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42"/>
  </p:notesMasterIdLst>
  <p:sldIdLst>
    <p:sldId id="256" r:id="rId2"/>
    <p:sldId id="285" r:id="rId3"/>
    <p:sldId id="291" r:id="rId4"/>
    <p:sldId id="258" r:id="rId5"/>
    <p:sldId id="261" r:id="rId6"/>
    <p:sldId id="272" r:id="rId7"/>
    <p:sldId id="260" r:id="rId8"/>
    <p:sldId id="259" r:id="rId9"/>
    <p:sldId id="297" r:id="rId10"/>
    <p:sldId id="262" r:id="rId11"/>
    <p:sldId id="266" r:id="rId12"/>
    <p:sldId id="292" r:id="rId13"/>
    <p:sldId id="294" r:id="rId14"/>
    <p:sldId id="295" r:id="rId15"/>
    <p:sldId id="278" r:id="rId16"/>
    <p:sldId id="265" r:id="rId17"/>
    <p:sldId id="267" r:id="rId18"/>
    <p:sldId id="268" r:id="rId19"/>
    <p:sldId id="298" r:id="rId20"/>
    <p:sldId id="299" r:id="rId21"/>
    <p:sldId id="300" r:id="rId22"/>
    <p:sldId id="269" r:id="rId23"/>
    <p:sldId id="301" r:id="rId24"/>
    <p:sldId id="302" r:id="rId25"/>
    <p:sldId id="275" r:id="rId26"/>
    <p:sldId id="270" r:id="rId27"/>
    <p:sldId id="271" r:id="rId28"/>
    <p:sldId id="276" r:id="rId29"/>
    <p:sldId id="277" r:id="rId30"/>
    <p:sldId id="279" r:id="rId31"/>
    <p:sldId id="280" r:id="rId32"/>
    <p:sldId id="303" r:id="rId33"/>
    <p:sldId id="304" r:id="rId34"/>
    <p:sldId id="281" r:id="rId35"/>
    <p:sldId id="317" r:id="rId36"/>
    <p:sldId id="310" r:id="rId37"/>
    <p:sldId id="311" r:id="rId38"/>
    <p:sldId id="323" r:id="rId39"/>
    <p:sldId id="320" r:id="rId40"/>
    <p:sldId id="321" r:id="rId41"/>
  </p:sldIdLst>
  <p:sldSz cx="12192000" cy="6858000"/>
  <p:notesSz cx="7104063" cy="10234613"/>
  <p:custDataLst>
    <p:tags r:id="rId43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DDF6"/>
    <a:srgbClr val="F6F6F6"/>
    <a:srgbClr val="EE7B9D"/>
    <a:srgbClr val="F19EC2"/>
    <a:srgbClr val="500D08"/>
    <a:srgbClr val="E949BB"/>
    <a:srgbClr val="F7C5D3"/>
    <a:srgbClr val="FDEADA"/>
    <a:srgbClr val="FEF6F0"/>
    <a:srgbClr val="DB5B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987" autoAdjust="0"/>
    <p:restoredTop sz="93447" autoAdjust="0"/>
  </p:normalViewPr>
  <p:slideViewPr>
    <p:cSldViewPr snapToGrid="0">
      <p:cViewPr varScale="1">
        <p:scale>
          <a:sx n="107" d="100"/>
          <a:sy n="107" d="100"/>
        </p:scale>
        <p:origin x="696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36" d="100"/>
        <a:sy n="36" d="100"/>
      </p:scale>
      <p:origin x="0" y="0"/>
    </p:cViewPr>
  </p:sorterViewPr>
  <p:notesViewPr>
    <p:cSldViewPr>
      <p:cViewPr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notesMaster" Target="notesMasters/notesMaster1.xml"/><Relationship Id="rId47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gs" Target="tags/tag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4024313" y="0"/>
            <a:ext cx="3078162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AC4A458-55D2-45B8-B0BE-8B467CFA829B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482600" y="1279525"/>
            <a:ext cx="6140450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711200" y="4926013"/>
            <a:ext cx="5683250" cy="402907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972185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4024313" y="9721850"/>
            <a:ext cx="3078162" cy="51276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36966EF-E2F4-4B3A-8C42-AAA45AF63290}" type="slidenum">
              <a:rPr lang="zh-CN" altLang="en-US" smtClean="0"/>
              <a:t>‹Nº›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006071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4993579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9380530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212290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7" name="Google Shape;2527;gb1c2217c3f_0_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28" name="Google Shape;2528;gb1c2217c3f_0_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18299125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5777799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7916934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1762847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3136815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0" name="Google Shape;2510;gb1c2217c3f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1" name="Google Shape;2511;gb1c2217c3f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0078197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1484462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7527406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902145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3" name="Google Shape;4783;g7b44e76ffb_0_9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4" name="Google Shape;4784;g7b44e76ffb_0_9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61402420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7" name="Google Shape;5137;g7b44e76ffb_0_295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38" name="Google Shape;5138;g7b44e76ffb_0_295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5442676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6150667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521672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8302752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799768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3448081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9474218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1522531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9" name="Google Shape;7179;gfa9fb07cbc_2_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19999" h="119999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80" name="Google Shape;7180;gfa9fb07cbc_2_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ct val="0"/>
              </a:spcBef>
              <a:spcAft>
                <a:spcPct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464816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490102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33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9506357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34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4847343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180648208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36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0501023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37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896222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2789A33-A361-4541-B6A7-456994CC0C02}" type="slidenum">
              <a:rPr lang="ko-KR" altLang="en-US" smtClean="0"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9339153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6309283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215584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0230979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148315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5106494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36966EF-E2F4-4B3A-8C42-AAA45AF63290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552835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upo 11">
            <a:extLst>
              <a:ext uri="{FF2B5EF4-FFF2-40B4-BE49-F238E27FC236}">
                <a16:creationId xmlns:a16="http://schemas.microsoft.com/office/drawing/2014/main" id="{5F20955B-655B-718B-9639-FC7C8B5E624F}"/>
              </a:ext>
            </a:extLst>
          </p:cNvPr>
          <p:cNvGrpSpPr/>
          <p:nvPr userDrawn="1"/>
        </p:nvGrpSpPr>
        <p:grpSpPr>
          <a:xfrm>
            <a:off x="1187451" y="85725"/>
            <a:ext cx="9855200" cy="890588"/>
            <a:chOff x="1187451" y="85725"/>
            <a:chExt cx="9855200" cy="890588"/>
          </a:xfrm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50245A9C-0754-6CDD-D36C-C210B257BCD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5240338" y="85725"/>
              <a:ext cx="1843088" cy="890588"/>
            </a:xfrm>
            <a:custGeom>
              <a:avLst/>
              <a:gdLst>
                <a:gd name="T0" fmla="*/ 168 w 341"/>
                <a:gd name="T1" fmla="*/ 2 h 162"/>
                <a:gd name="T2" fmla="*/ 185 w 341"/>
                <a:gd name="T3" fmla="*/ 25 h 162"/>
                <a:gd name="T4" fmla="*/ 231 w 341"/>
                <a:gd name="T5" fmla="*/ 81 h 162"/>
                <a:gd name="T6" fmla="*/ 237 w 341"/>
                <a:gd name="T7" fmla="*/ 95 h 162"/>
                <a:gd name="T8" fmla="*/ 264 w 341"/>
                <a:gd name="T9" fmla="*/ 108 h 162"/>
                <a:gd name="T10" fmla="*/ 262 w 341"/>
                <a:gd name="T11" fmla="*/ 80 h 162"/>
                <a:gd name="T12" fmla="*/ 262 w 341"/>
                <a:gd name="T13" fmla="*/ 58 h 162"/>
                <a:gd name="T14" fmla="*/ 318 w 341"/>
                <a:gd name="T15" fmla="*/ 105 h 162"/>
                <a:gd name="T16" fmla="*/ 290 w 341"/>
                <a:gd name="T17" fmla="*/ 120 h 162"/>
                <a:gd name="T18" fmla="*/ 338 w 341"/>
                <a:gd name="T19" fmla="*/ 143 h 162"/>
                <a:gd name="T20" fmla="*/ 332 w 341"/>
                <a:gd name="T21" fmla="*/ 158 h 162"/>
                <a:gd name="T22" fmla="*/ 153 w 341"/>
                <a:gd name="T23" fmla="*/ 124 h 162"/>
                <a:gd name="T24" fmla="*/ 10 w 341"/>
                <a:gd name="T25" fmla="*/ 157 h 162"/>
                <a:gd name="T26" fmla="*/ 4 w 341"/>
                <a:gd name="T27" fmla="*/ 142 h 162"/>
                <a:gd name="T28" fmla="*/ 57 w 341"/>
                <a:gd name="T29" fmla="*/ 111 h 162"/>
                <a:gd name="T30" fmla="*/ 29 w 341"/>
                <a:gd name="T31" fmla="*/ 108 h 162"/>
                <a:gd name="T32" fmla="*/ 48 w 341"/>
                <a:gd name="T33" fmla="*/ 75 h 162"/>
                <a:gd name="T34" fmla="*/ 84 w 341"/>
                <a:gd name="T35" fmla="*/ 87 h 162"/>
                <a:gd name="T36" fmla="*/ 73 w 341"/>
                <a:gd name="T37" fmla="*/ 64 h 162"/>
                <a:gd name="T38" fmla="*/ 119 w 341"/>
                <a:gd name="T39" fmla="*/ 111 h 162"/>
                <a:gd name="T40" fmla="*/ 100 w 341"/>
                <a:gd name="T41" fmla="*/ 98 h 162"/>
                <a:gd name="T42" fmla="*/ 107 w 341"/>
                <a:gd name="T43" fmla="*/ 70 h 162"/>
                <a:gd name="T44" fmla="*/ 157 w 341"/>
                <a:gd name="T45" fmla="*/ 24 h 162"/>
                <a:gd name="T46" fmla="*/ 205 w 341"/>
                <a:gd name="T47" fmla="*/ 58 h 162"/>
                <a:gd name="T48" fmla="*/ 216 w 341"/>
                <a:gd name="T49" fmla="*/ 51 h 162"/>
                <a:gd name="T50" fmla="*/ 198 w 341"/>
                <a:gd name="T51" fmla="*/ 85 h 162"/>
                <a:gd name="T52" fmla="*/ 175 w 341"/>
                <a:gd name="T53" fmla="*/ 55 h 162"/>
                <a:gd name="T54" fmla="*/ 165 w 341"/>
                <a:gd name="T55" fmla="*/ 78 h 162"/>
                <a:gd name="T56" fmla="*/ 156 w 341"/>
                <a:gd name="T57" fmla="*/ 87 h 162"/>
                <a:gd name="T58" fmla="*/ 152 w 341"/>
                <a:gd name="T59" fmla="*/ 74 h 162"/>
                <a:gd name="T60" fmla="*/ 147 w 341"/>
                <a:gd name="T61" fmla="*/ 85 h 162"/>
                <a:gd name="T62" fmla="*/ 164 w 341"/>
                <a:gd name="T63" fmla="*/ 106 h 162"/>
                <a:gd name="T64" fmla="*/ 204 w 341"/>
                <a:gd name="T65" fmla="*/ 31 h 162"/>
                <a:gd name="T66" fmla="*/ 115 w 341"/>
                <a:gd name="T67" fmla="*/ 59 h 162"/>
                <a:gd name="T68" fmla="*/ 146 w 341"/>
                <a:gd name="T69" fmla="*/ 67 h 162"/>
                <a:gd name="T70" fmla="*/ 133 w 341"/>
                <a:gd name="T71" fmla="*/ 51 h 162"/>
                <a:gd name="T72" fmla="*/ 148 w 341"/>
                <a:gd name="T73" fmla="*/ 57 h 162"/>
                <a:gd name="T74" fmla="*/ 155 w 341"/>
                <a:gd name="T75" fmla="*/ 52 h 162"/>
                <a:gd name="T76" fmla="*/ 189 w 341"/>
                <a:gd name="T77" fmla="*/ 54 h 162"/>
                <a:gd name="T78" fmla="*/ 22 w 341"/>
                <a:gd name="T79" fmla="*/ 123 h 162"/>
                <a:gd name="T80" fmla="*/ 26 w 341"/>
                <a:gd name="T81" fmla="*/ 132 h 162"/>
                <a:gd name="T82" fmla="*/ 332 w 341"/>
                <a:gd name="T83" fmla="*/ 138 h 162"/>
                <a:gd name="T84" fmla="*/ 171 w 341"/>
                <a:gd name="T85" fmla="*/ 31 h 162"/>
                <a:gd name="T86" fmla="*/ 170 w 341"/>
                <a:gd name="T87" fmla="*/ 10 h 162"/>
                <a:gd name="T88" fmla="*/ 131 w 341"/>
                <a:gd name="T89" fmla="*/ 114 h 162"/>
                <a:gd name="T90" fmla="*/ 212 w 341"/>
                <a:gd name="T91" fmla="*/ 114 h 162"/>
                <a:gd name="T92" fmla="*/ 281 w 341"/>
                <a:gd name="T93" fmla="*/ 122 h 162"/>
                <a:gd name="T94" fmla="*/ 66 w 341"/>
                <a:gd name="T95" fmla="*/ 1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1" h="162">
                  <a:moveTo>
                    <a:pt x="157" y="24"/>
                  </a:moveTo>
                  <a:cubicBezTo>
                    <a:pt x="156" y="22"/>
                    <a:pt x="155" y="20"/>
                    <a:pt x="153" y="18"/>
                  </a:cubicBezTo>
                  <a:cubicBezTo>
                    <a:pt x="152" y="16"/>
                    <a:pt x="152" y="14"/>
                    <a:pt x="154" y="13"/>
                  </a:cubicBezTo>
                  <a:cubicBezTo>
                    <a:pt x="159" y="9"/>
                    <a:pt x="163" y="5"/>
                    <a:pt x="168" y="2"/>
                  </a:cubicBezTo>
                  <a:cubicBezTo>
                    <a:pt x="170" y="0"/>
                    <a:pt x="172" y="0"/>
                    <a:pt x="174" y="2"/>
                  </a:cubicBezTo>
                  <a:cubicBezTo>
                    <a:pt x="179" y="6"/>
                    <a:pt x="184" y="9"/>
                    <a:pt x="188" y="13"/>
                  </a:cubicBezTo>
                  <a:cubicBezTo>
                    <a:pt x="190" y="14"/>
                    <a:pt x="190" y="16"/>
                    <a:pt x="189" y="18"/>
                  </a:cubicBezTo>
                  <a:cubicBezTo>
                    <a:pt x="188" y="20"/>
                    <a:pt x="186" y="22"/>
                    <a:pt x="185" y="25"/>
                  </a:cubicBezTo>
                  <a:cubicBezTo>
                    <a:pt x="189" y="24"/>
                    <a:pt x="193" y="22"/>
                    <a:pt x="197" y="22"/>
                  </a:cubicBezTo>
                  <a:cubicBezTo>
                    <a:pt x="224" y="22"/>
                    <a:pt x="243" y="41"/>
                    <a:pt x="238" y="62"/>
                  </a:cubicBezTo>
                  <a:cubicBezTo>
                    <a:pt x="236" y="68"/>
                    <a:pt x="233" y="73"/>
                    <a:pt x="229" y="78"/>
                  </a:cubicBezTo>
                  <a:cubicBezTo>
                    <a:pt x="228" y="80"/>
                    <a:pt x="228" y="80"/>
                    <a:pt x="231" y="81"/>
                  </a:cubicBezTo>
                  <a:cubicBezTo>
                    <a:pt x="238" y="82"/>
                    <a:pt x="243" y="85"/>
                    <a:pt x="245" y="91"/>
                  </a:cubicBezTo>
                  <a:cubicBezTo>
                    <a:pt x="246" y="92"/>
                    <a:pt x="246" y="93"/>
                    <a:pt x="246" y="94"/>
                  </a:cubicBezTo>
                  <a:cubicBezTo>
                    <a:pt x="246" y="96"/>
                    <a:pt x="245" y="98"/>
                    <a:pt x="242" y="98"/>
                  </a:cubicBezTo>
                  <a:cubicBezTo>
                    <a:pt x="239" y="98"/>
                    <a:pt x="237" y="97"/>
                    <a:pt x="237" y="95"/>
                  </a:cubicBezTo>
                  <a:cubicBezTo>
                    <a:pt x="236" y="91"/>
                    <a:pt x="233" y="89"/>
                    <a:pt x="228" y="88"/>
                  </a:cubicBezTo>
                  <a:cubicBezTo>
                    <a:pt x="223" y="88"/>
                    <a:pt x="218" y="90"/>
                    <a:pt x="216" y="94"/>
                  </a:cubicBezTo>
                  <a:cubicBezTo>
                    <a:pt x="212" y="101"/>
                    <a:pt x="215" y="108"/>
                    <a:pt x="223" y="111"/>
                  </a:cubicBezTo>
                  <a:cubicBezTo>
                    <a:pt x="237" y="116"/>
                    <a:pt x="251" y="116"/>
                    <a:pt x="264" y="108"/>
                  </a:cubicBezTo>
                  <a:cubicBezTo>
                    <a:pt x="277" y="101"/>
                    <a:pt x="285" y="90"/>
                    <a:pt x="284" y="76"/>
                  </a:cubicBezTo>
                  <a:cubicBezTo>
                    <a:pt x="284" y="69"/>
                    <a:pt x="277" y="64"/>
                    <a:pt x="268" y="64"/>
                  </a:cubicBezTo>
                  <a:cubicBezTo>
                    <a:pt x="263" y="65"/>
                    <a:pt x="259" y="67"/>
                    <a:pt x="258" y="72"/>
                  </a:cubicBezTo>
                  <a:cubicBezTo>
                    <a:pt x="257" y="75"/>
                    <a:pt x="258" y="78"/>
                    <a:pt x="262" y="80"/>
                  </a:cubicBezTo>
                  <a:cubicBezTo>
                    <a:pt x="265" y="82"/>
                    <a:pt x="266" y="84"/>
                    <a:pt x="264" y="86"/>
                  </a:cubicBezTo>
                  <a:cubicBezTo>
                    <a:pt x="263" y="88"/>
                    <a:pt x="260" y="88"/>
                    <a:pt x="257" y="87"/>
                  </a:cubicBezTo>
                  <a:cubicBezTo>
                    <a:pt x="250" y="83"/>
                    <a:pt x="247" y="78"/>
                    <a:pt x="248" y="72"/>
                  </a:cubicBezTo>
                  <a:cubicBezTo>
                    <a:pt x="249" y="65"/>
                    <a:pt x="254" y="60"/>
                    <a:pt x="262" y="58"/>
                  </a:cubicBezTo>
                  <a:cubicBezTo>
                    <a:pt x="277" y="53"/>
                    <a:pt x="293" y="62"/>
                    <a:pt x="294" y="75"/>
                  </a:cubicBezTo>
                  <a:cubicBezTo>
                    <a:pt x="294" y="79"/>
                    <a:pt x="294" y="84"/>
                    <a:pt x="292" y="90"/>
                  </a:cubicBezTo>
                  <a:cubicBezTo>
                    <a:pt x="296" y="89"/>
                    <a:pt x="300" y="88"/>
                    <a:pt x="304" y="89"/>
                  </a:cubicBezTo>
                  <a:cubicBezTo>
                    <a:pt x="314" y="90"/>
                    <a:pt x="319" y="97"/>
                    <a:pt x="318" y="105"/>
                  </a:cubicBezTo>
                  <a:cubicBezTo>
                    <a:pt x="317" y="107"/>
                    <a:pt x="316" y="108"/>
                    <a:pt x="313" y="108"/>
                  </a:cubicBezTo>
                  <a:cubicBezTo>
                    <a:pt x="310" y="108"/>
                    <a:pt x="310" y="107"/>
                    <a:pt x="310" y="105"/>
                  </a:cubicBezTo>
                  <a:cubicBezTo>
                    <a:pt x="310" y="96"/>
                    <a:pt x="302" y="93"/>
                    <a:pt x="293" y="97"/>
                  </a:cubicBezTo>
                  <a:cubicBezTo>
                    <a:pt x="282" y="101"/>
                    <a:pt x="283" y="115"/>
                    <a:pt x="290" y="120"/>
                  </a:cubicBezTo>
                  <a:cubicBezTo>
                    <a:pt x="292" y="122"/>
                    <a:pt x="296" y="123"/>
                    <a:pt x="300" y="123"/>
                  </a:cubicBezTo>
                  <a:cubicBezTo>
                    <a:pt x="305" y="121"/>
                    <a:pt x="310" y="119"/>
                    <a:pt x="315" y="117"/>
                  </a:cubicBezTo>
                  <a:cubicBezTo>
                    <a:pt x="329" y="113"/>
                    <a:pt x="341" y="119"/>
                    <a:pt x="341" y="130"/>
                  </a:cubicBezTo>
                  <a:cubicBezTo>
                    <a:pt x="341" y="135"/>
                    <a:pt x="340" y="139"/>
                    <a:pt x="338" y="143"/>
                  </a:cubicBezTo>
                  <a:cubicBezTo>
                    <a:pt x="337" y="144"/>
                    <a:pt x="338" y="146"/>
                    <a:pt x="338" y="147"/>
                  </a:cubicBezTo>
                  <a:cubicBezTo>
                    <a:pt x="341" y="152"/>
                    <a:pt x="340" y="156"/>
                    <a:pt x="336" y="160"/>
                  </a:cubicBezTo>
                  <a:cubicBezTo>
                    <a:pt x="335" y="161"/>
                    <a:pt x="334" y="161"/>
                    <a:pt x="333" y="161"/>
                  </a:cubicBezTo>
                  <a:cubicBezTo>
                    <a:pt x="331" y="160"/>
                    <a:pt x="332" y="159"/>
                    <a:pt x="332" y="158"/>
                  </a:cubicBezTo>
                  <a:cubicBezTo>
                    <a:pt x="335" y="152"/>
                    <a:pt x="334" y="148"/>
                    <a:pt x="327" y="145"/>
                  </a:cubicBezTo>
                  <a:cubicBezTo>
                    <a:pt x="318" y="139"/>
                    <a:pt x="307" y="136"/>
                    <a:pt x="296" y="134"/>
                  </a:cubicBezTo>
                  <a:cubicBezTo>
                    <a:pt x="275" y="129"/>
                    <a:pt x="254" y="127"/>
                    <a:pt x="233" y="126"/>
                  </a:cubicBezTo>
                  <a:cubicBezTo>
                    <a:pt x="207" y="124"/>
                    <a:pt x="180" y="123"/>
                    <a:pt x="153" y="124"/>
                  </a:cubicBezTo>
                  <a:cubicBezTo>
                    <a:pt x="118" y="124"/>
                    <a:pt x="83" y="126"/>
                    <a:pt x="48" y="133"/>
                  </a:cubicBezTo>
                  <a:cubicBezTo>
                    <a:pt x="37" y="136"/>
                    <a:pt x="26" y="138"/>
                    <a:pt x="17" y="144"/>
                  </a:cubicBezTo>
                  <a:cubicBezTo>
                    <a:pt x="15" y="144"/>
                    <a:pt x="14" y="145"/>
                    <a:pt x="12" y="146"/>
                  </a:cubicBezTo>
                  <a:cubicBezTo>
                    <a:pt x="8" y="150"/>
                    <a:pt x="7" y="153"/>
                    <a:pt x="10" y="157"/>
                  </a:cubicBezTo>
                  <a:cubicBezTo>
                    <a:pt x="10" y="158"/>
                    <a:pt x="11" y="160"/>
                    <a:pt x="10" y="161"/>
                  </a:cubicBezTo>
                  <a:cubicBezTo>
                    <a:pt x="8" y="162"/>
                    <a:pt x="7" y="160"/>
                    <a:pt x="6" y="159"/>
                  </a:cubicBezTo>
                  <a:cubicBezTo>
                    <a:pt x="2" y="156"/>
                    <a:pt x="1" y="152"/>
                    <a:pt x="3" y="148"/>
                  </a:cubicBezTo>
                  <a:cubicBezTo>
                    <a:pt x="5" y="146"/>
                    <a:pt x="5" y="144"/>
                    <a:pt x="4" y="142"/>
                  </a:cubicBezTo>
                  <a:cubicBezTo>
                    <a:pt x="1" y="137"/>
                    <a:pt x="0" y="132"/>
                    <a:pt x="2" y="126"/>
                  </a:cubicBezTo>
                  <a:cubicBezTo>
                    <a:pt x="5" y="118"/>
                    <a:pt x="14" y="114"/>
                    <a:pt x="24" y="116"/>
                  </a:cubicBezTo>
                  <a:cubicBezTo>
                    <a:pt x="29" y="118"/>
                    <a:pt x="33" y="120"/>
                    <a:pt x="37" y="121"/>
                  </a:cubicBezTo>
                  <a:cubicBezTo>
                    <a:pt x="48" y="125"/>
                    <a:pt x="57" y="121"/>
                    <a:pt x="57" y="111"/>
                  </a:cubicBezTo>
                  <a:cubicBezTo>
                    <a:pt x="58" y="103"/>
                    <a:pt x="54" y="98"/>
                    <a:pt x="46" y="96"/>
                  </a:cubicBezTo>
                  <a:cubicBezTo>
                    <a:pt x="44" y="95"/>
                    <a:pt x="41" y="95"/>
                    <a:pt x="39" y="96"/>
                  </a:cubicBezTo>
                  <a:cubicBezTo>
                    <a:pt x="34" y="97"/>
                    <a:pt x="32" y="100"/>
                    <a:pt x="33" y="104"/>
                  </a:cubicBezTo>
                  <a:cubicBezTo>
                    <a:pt x="33" y="106"/>
                    <a:pt x="32" y="108"/>
                    <a:pt x="29" y="108"/>
                  </a:cubicBezTo>
                  <a:cubicBezTo>
                    <a:pt x="26" y="108"/>
                    <a:pt x="25" y="107"/>
                    <a:pt x="24" y="105"/>
                  </a:cubicBezTo>
                  <a:cubicBezTo>
                    <a:pt x="22" y="95"/>
                    <a:pt x="33" y="87"/>
                    <a:pt x="44" y="89"/>
                  </a:cubicBezTo>
                  <a:cubicBezTo>
                    <a:pt x="46" y="89"/>
                    <a:pt x="48" y="89"/>
                    <a:pt x="50" y="90"/>
                  </a:cubicBezTo>
                  <a:cubicBezTo>
                    <a:pt x="49" y="85"/>
                    <a:pt x="48" y="80"/>
                    <a:pt x="48" y="75"/>
                  </a:cubicBezTo>
                  <a:cubicBezTo>
                    <a:pt x="49" y="63"/>
                    <a:pt x="63" y="54"/>
                    <a:pt x="78" y="57"/>
                  </a:cubicBezTo>
                  <a:cubicBezTo>
                    <a:pt x="86" y="58"/>
                    <a:pt x="93" y="64"/>
                    <a:pt x="94" y="71"/>
                  </a:cubicBezTo>
                  <a:cubicBezTo>
                    <a:pt x="95" y="77"/>
                    <a:pt x="93" y="83"/>
                    <a:pt x="86" y="86"/>
                  </a:cubicBezTo>
                  <a:cubicBezTo>
                    <a:pt x="85" y="87"/>
                    <a:pt x="84" y="87"/>
                    <a:pt x="84" y="87"/>
                  </a:cubicBezTo>
                  <a:cubicBezTo>
                    <a:pt x="81" y="88"/>
                    <a:pt x="79" y="88"/>
                    <a:pt x="78" y="86"/>
                  </a:cubicBezTo>
                  <a:cubicBezTo>
                    <a:pt x="76" y="84"/>
                    <a:pt x="77" y="82"/>
                    <a:pt x="79" y="81"/>
                  </a:cubicBezTo>
                  <a:cubicBezTo>
                    <a:pt x="84" y="79"/>
                    <a:pt x="86" y="75"/>
                    <a:pt x="84" y="71"/>
                  </a:cubicBezTo>
                  <a:cubicBezTo>
                    <a:pt x="82" y="67"/>
                    <a:pt x="78" y="64"/>
                    <a:pt x="73" y="64"/>
                  </a:cubicBezTo>
                  <a:cubicBezTo>
                    <a:pt x="67" y="64"/>
                    <a:pt x="62" y="67"/>
                    <a:pt x="59" y="71"/>
                  </a:cubicBezTo>
                  <a:cubicBezTo>
                    <a:pt x="56" y="77"/>
                    <a:pt x="58" y="82"/>
                    <a:pt x="60" y="88"/>
                  </a:cubicBezTo>
                  <a:cubicBezTo>
                    <a:pt x="65" y="102"/>
                    <a:pt x="77" y="111"/>
                    <a:pt x="96" y="114"/>
                  </a:cubicBezTo>
                  <a:cubicBezTo>
                    <a:pt x="104" y="115"/>
                    <a:pt x="112" y="114"/>
                    <a:pt x="119" y="111"/>
                  </a:cubicBezTo>
                  <a:cubicBezTo>
                    <a:pt x="125" y="109"/>
                    <a:pt x="128" y="104"/>
                    <a:pt x="128" y="98"/>
                  </a:cubicBezTo>
                  <a:cubicBezTo>
                    <a:pt x="127" y="93"/>
                    <a:pt x="124" y="90"/>
                    <a:pt x="119" y="89"/>
                  </a:cubicBezTo>
                  <a:cubicBezTo>
                    <a:pt x="112" y="87"/>
                    <a:pt x="107" y="89"/>
                    <a:pt x="106" y="95"/>
                  </a:cubicBezTo>
                  <a:cubicBezTo>
                    <a:pt x="105" y="97"/>
                    <a:pt x="103" y="98"/>
                    <a:pt x="100" y="98"/>
                  </a:cubicBezTo>
                  <a:cubicBezTo>
                    <a:pt x="97" y="98"/>
                    <a:pt x="96" y="96"/>
                    <a:pt x="96" y="93"/>
                  </a:cubicBezTo>
                  <a:cubicBezTo>
                    <a:pt x="97" y="87"/>
                    <a:pt x="104" y="82"/>
                    <a:pt x="112" y="81"/>
                  </a:cubicBezTo>
                  <a:cubicBezTo>
                    <a:pt x="112" y="81"/>
                    <a:pt x="113" y="81"/>
                    <a:pt x="114" y="81"/>
                  </a:cubicBezTo>
                  <a:cubicBezTo>
                    <a:pt x="112" y="77"/>
                    <a:pt x="109" y="74"/>
                    <a:pt x="107" y="70"/>
                  </a:cubicBezTo>
                  <a:cubicBezTo>
                    <a:pt x="102" y="59"/>
                    <a:pt x="102" y="49"/>
                    <a:pt x="109" y="38"/>
                  </a:cubicBezTo>
                  <a:cubicBezTo>
                    <a:pt x="118" y="25"/>
                    <a:pt x="138" y="19"/>
                    <a:pt x="154" y="24"/>
                  </a:cubicBezTo>
                  <a:cubicBezTo>
                    <a:pt x="155" y="24"/>
                    <a:pt x="156" y="24"/>
                    <a:pt x="156" y="24"/>
                  </a:cubicBezTo>
                  <a:cubicBezTo>
                    <a:pt x="157" y="24"/>
                    <a:pt x="157" y="25"/>
                    <a:pt x="157" y="24"/>
                  </a:cubicBezTo>
                  <a:cubicBezTo>
                    <a:pt x="157" y="24"/>
                    <a:pt x="157" y="24"/>
                    <a:pt x="157" y="24"/>
                  </a:cubicBezTo>
                  <a:close/>
                  <a:moveTo>
                    <a:pt x="196" y="75"/>
                  </a:moveTo>
                  <a:cubicBezTo>
                    <a:pt x="196" y="75"/>
                    <a:pt x="197" y="75"/>
                    <a:pt x="197" y="75"/>
                  </a:cubicBezTo>
                  <a:cubicBezTo>
                    <a:pt x="200" y="69"/>
                    <a:pt x="202" y="64"/>
                    <a:pt x="205" y="58"/>
                  </a:cubicBezTo>
                  <a:cubicBezTo>
                    <a:pt x="206" y="56"/>
                    <a:pt x="206" y="54"/>
                    <a:pt x="203" y="54"/>
                  </a:cubicBezTo>
                  <a:cubicBezTo>
                    <a:pt x="201" y="54"/>
                    <a:pt x="201" y="53"/>
                    <a:pt x="201" y="52"/>
                  </a:cubicBezTo>
                  <a:cubicBezTo>
                    <a:pt x="201" y="51"/>
                    <a:pt x="202" y="51"/>
                    <a:pt x="203" y="51"/>
                  </a:cubicBezTo>
                  <a:cubicBezTo>
                    <a:pt x="207" y="51"/>
                    <a:pt x="212" y="51"/>
                    <a:pt x="216" y="51"/>
                  </a:cubicBezTo>
                  <a:cubicBezTo>
                    <a:pt x="217" y="51"/>
                    <a:pt x="218" y="51"/>
                    <a:pt x="218" y="52"/>
                  </a:cubicBezTo>
                  <a:cubicBezTo>
                    <a:pt x="218" y="53"/>
                    <a:pt x="218" y="54"/>
                    <a:pt x="217" y="54"/>
                  </a:cubicBezTo>
                  <a:cubicBezTo>
                    <a:pt x="212" y="54"/>
                    <a:pt x="211" y="58"/>
                    <a:pt x="209" y="61"/>
                  </a:cubicBezTo>
                  <a:cubicBezTo>
                    <a:pt x="205" y="69"/>
                    <a:pt x="202" y="77"/>
                    <a:pt x="198" y="85"/>
                  </a:cubicBezTo>
                  <a:cubicBezTo>
                    <a:pt x="197" y="86"/>
                    <a:pt x="197" y="87"/>
                    <a:pt x="195" y="87"/>
                  </a:cubicBezTo>
                  <a:cubicBezTo>
                    <a:pt x="192" y="87"/>
                    <a:pt x="192" y="86"/>
                    <a:pt x="191" y="85"/>
                  </a:cubicBezTo>
                  <a:cubicBezTo>
                    <a:pt x="187" y="76"/>
                    <a:pt x="183" y="67"/>
                    <a:pt x="179" y="59"/>
                  </a:cubicBezTo>
                  <a:cubicBezTo>
                    <a:pt x="178" y="57"/>
                    <a:pt x="177" y="55"/>
                    <a:pt x="175" y="55"/>
                  </a:cubicBezTo>
                  <a:cubicBezTo>
                    <a:pt x="171" y="54"/>
                    <a:pt x="166" y="55"/>
                    <a:pt x="164" y="57"/>
                  </a:cubicBezTo>
                  <a:cubicBezTo>
                    <a:pt x="161" y="60"/>
                    <a:pt x="159" y="62"/>
                    <a:pt x="157" y="65"/>
                  </a:cubicBezTo>
                  <a:cubicBezTo>
                    <a:pt x="156" y="66"/>
                    <a:pt x="156" y="67"/>
                    <a:pt x="157" y="68"/>
                  </a:cubicBezTo>
                  <a:cubicBezTo>
                    <a:pt x="160" y="72"/>
                    <a:pt x="162" y="75"/>
                    <a:pt x="165" y="78"/>
                  </a:cubicBezTo>
                  <a:cubicBezTo>
                    <a:pt x="167" y="81"/>
                    <a:pt x="169" y="83"/>
                    <a:pt x="173" y="83"/>
                  </a:cubicBezTo>
                  <a:cubicBezTo>
                    <a:pt x="174" y="83"/>
                    <a:pt x="175" y="84"/>
                    <a:pt x="175" y="85"/>
                  </a:cubicBezTo>
                  <a:cubicBezTo>
                    <a:pt x="174" y="86"/>
                    <a:pt x="174" y="87"/>
                    <a:pt x="173" y="87"/>
                  </a:cubicBezTo>
                  <a:cubicBezTo>
                    <a:pt x="167" y="87"/>
                    <a:pt x="162" y="87"/>
                    <a:pt x="156" y="87"/>
                  </a:cubicBezTo>
                  <a:cubicBezTo>
                    <a:pt x="155" y="87"/>
                    <a:pt x="154" y="86"/>
                    <a:pt x="154" y="85"/>
                  </a:cubicBezTo>
                  <a:cubicBezTo>
                    <a:pt x="154" y="84"/>
                    <a:pt x="154" y="83"/>
                    <a:pt x="155" y="83"/>
                  </a:cubicBezTo>
                  <a:cubicBezTo>
                    <a:pt x="159" y="83"/>
                    <a:pt x="157" y="82"/>
                    <a:pt x="156" y="80"/>
                  </a:cubicBezTo>
                  <a:cubicBezTo>
                    <a:pt x="155" y="78"/>
                    <a:pt x="153" y="76"/>
                    <a:pt x="152" y="74"/>
                  </a:cubicBezTo>
                  <a:cubicBezTo>
                    <a:pt x="151" y="73"/>
                    <a:pt x="150" y="73"/>
                    <a:pt x="149" y="74"/>
                  </a:cubicBezTo>
                  <a:cubicBezTo>
                    <a:pt x="147" y="77"/>
                    <a:pt x="146" y="79"/>
                    <a:pt x="144" y="81"/>
                  </a:cubicBezTo>
                  <a:cubicBezTo>
                    <a:pt x="143" y="82"/>
                    <a:pt x="143" y="83"/>
                    <a:pt x="145" y="83"/>
                  </a:cubicBezTo>
                  <a:cubicBezTo>
                    <a:pt x="147" y="83"/>
                    <a:pt x="147" y="84"/>
                    <a:pt x="147" y="85"/>
                  </a:cubicBezTo>
                  <a:cubicBezTo>
                    <a:pt x="147" y="87"/>
                    <a:pt x="145" y="87"/>
                    <a:pt x="144" y="87"/>
                  </a:cubicBezTo>
                  <a:cubicBezTo>
                    <a:pt x="141" y="87"/>
                    <a:pt x="138" y="86"/>
                    <a:pt x="136" y="87"/>
                  </a:cubicBezTo>
                  <a:cubicBezTo>
                    <a:pt x="136" y="88"/>
                    <a:pt x="137" y="89"/>
                    <a:pt x="138" y="90"/>
                  </a:cubicBezTo>
                  <a:cubicBezTo>
                    <a:pt x="146" y="96"/>
                    <a:pt x="155" y="101"/>
                    <a:pt x="164" y="106"/>
                  </a:cubicBezTo>
                  <a:cubicBezTo>
                    <a:pt x="171" y="111"/>
                    <a:pt x="171" y="111"/>
                    <a:pt x="178" y="106"/>
                  </a:cubicBezTo>
                  <a:cubicBezTo>
                    <a:pt x="194" y="97"/>
                    <a:pt x="210" y="88"/>
                    <a:pt x="220" y="74"/>
                  </a:cubicBezTo>
                  <a:cubicBezTo>
                    <a:pt x="226" y="66"/>
                    <a:pt x="230" y="57"/>
                    <a:pt x="227" y="48"/>
                  </a:cubicBezTo>
                  <a:cubicBezTo>
                    <a:pt x="223" y="39"/>
                    <a:pt x="215" y="33"/>
                    <a:pt x="204" y="31"/>
                  </a:cubicBezTo>
                  <a:cubicBezTo>
                    <a:pt x="192" y="30"/>
                    <a:pt x="184" y="34"/>
                    <a:pt x="177" y="41"/>
                  </a:cubicBezTo>
                  <a:cubicBezTo>
                    <a:pt x="172" y="45"/>
                    <a:pt x="170" y="45"/>
                    <a:pt x="165" y="41"/>
                  </a:cubicBezTo>
                  <a:cubicBezTo>
                    <a:pt x="160" y="35"/>
                    <a:pt x="153" y="31"/>
                    <a:pt x="144" y="31"/>
                  </a:cubicBezTo>
                  <a:cubicBezTo>
                    <a:pt x="125" y="31"/>
                    <a:pt x="111" y="44"/>
                    <a:pt x="115" y="59"/>
                  </a:cubicBezTo>
                  <a:cubicBezTo>
                    <a:pt x="117" y="67"/>
                    <a:pt x="121" y="74"/>
                    <a:pt x="128" y="80"/>
                  </a:cubicBezTo>
                  <a:cubicBezTo>
                    <a:pt x="131" y="84"/>
                    <a:pt x="134" y="84"/>
                    <a:pt x="138" y="80"/>
                  </a:cubicBezTo>
                  <a:cubicBezTo>
                    <a:pt x="141" y="77"/>
                    <a:pt x="143" y="74"/>
                    <a:pt x="146" y="71"/>
                  </a:cubicBezTo>
                  <a:cubicBezTo>
                    <a:pt x="147" y="69"/>
                    <a:pt x="147" y="69"/>
                    <a:pt x="146" y="67"/>
                  </a:cubicBezTo>
                  <a:cubicBezTo>
                    <a:pt x="144" y="64"/>
                    <a:pt x="141" y="61"/>
                    <a:pt x="139" y="58"/>
                  </a:cubicBezTo>
                  <a:cubicBezTo>
                    <a:pt x="137" y="56"/>
                    <a:pt x="136" y="55"/>
                    <a:pt x="133" y="54"/>
                  </a:cubicBezTo>
                  <a:cubicBezTo>
                    <a:pt x="131" y="54"/>
                    <a:pt x="131" y="54"/>
                    <a:pt x="131" y="53"/>
                  </a:cubicBezTo>
                  <a:cubicBezTo>
                    <a:pt x="131" y="51"/>
                    <a:pt x="131" y="51"/>
                    <a:pt x="133" y="51"/>
                  </a:cubicBezTo>
                  <a:cubicBezTo>
                    <a:pt x="138" y="51"/>
                    <a:pt x="143" y="51"/>
                    <a:pt x="147" y="51"/>
                  </a:cubicBezTo>
                  <a:cubicBezTo>
                    <a:pt x="148" y="51"/>
                    <a:pt x="149" y="51"/>
                    <a:pt x="150" y="52"/>
                  </a:cubicBezTo>
                  <a:cubicBezTo>
                    <a:pt x="150" y="53"/>
                    <a:pt x="150" y="54"/>
                    <a:pt x="149" y="54"/>
                  </a:cubicBezTo>
                  <a:cubicBezTo>
                    <a:pt x="146" y="55"/>
                    <a:pt x="147" y="56"/>
                    <a:pt x="148" y="57"/>
                  </a:cubicBezTo>
                  <a:cubicBezTo>
                    <a:pt x="150" y="59"/>
                    <a:pt x="151" y="62"/>
                    <a:pt x="153" y="62"/>
                  </a:cubicBezTo>
                  <a:cubicBezTo>
                    <a:pt x="155" y="62"/>
                    <a:pt x="156" y="58"/>
                    <a:pt x="157" y="56"/>
                  </a:cubicBezTo>
                  <a:cubicBezTo>
                    <a:pt x="158" y="55"/>
                    <a:pt x="158" y="55"/>
                    <a:pt x="157" y="54"/>
                  </a:cubicBezTo>
                  <a:cubicBezTo>
                    <a:pt x="155" y="54"/>
                    <a:pt x="154" y="53"/>
                    <a:pt x="155" y="52"/>
                  </a:cubicBezTo>
                  <a:cubicBezTo>
                    <a:pt x="155" y="51"/>
                    <a:pt x="156" y="51"/>
                    <a:pt x="157" y="51"/>
                  </a:cubicBezTo>
                  <a:cubicBezTo>
                    <a:pt x="168" y="51"/>
                    <a:pt x="178" y="51"/>
                    <a:pt x="188" y="51"/>
                  </a:cubicBezTo>
                  <a:cubicBezTo>
                    <a:pt x="190" y="51"/>
                    <a:pt x="191" y="51"/>
                    <a:pt x="191" y="52"/>
                  </a:cubicBezTo>
                  <a:cubicBezTo>
                    <a:pt x="191" y="53"/>
                    <a:pt x="191" y="54"/>
                    <a:pt x="189" y="54"/>
                  </a:cubicBezTo>
                  <a:cubicBezTo>
                    <a:pt x="187" y="54"/>
                    <a:pt x="187" y="55"/>
                    <a:pt x="187" y="57"/>
                  </a:cubicBezTo>
                  <a:cubicBezTo>
                    <a:pt x="190" y="63"/>
                    <a:pt x="193" y="69"/>
                    <a:pt x="196" y="75"/>
                  </a:cubicBezTo>
                  <a:close/>
                  <a:moveTo>
                    <a:pt x="37" y="128"/>
                  </a:moveTo>
                  <a:cubicBezTo>
                    <a:pt x="31" y="126"/>
                    <a:pt x="27" y="124"/>
                    <a:pt x="22" y="123"/>
                  </a:cubicBezTo>
                  <a:cubicBezTo>
                    <a:pt x="17" y="121"/>
                    <a:pt x="12" y="123"/>
                    <a:pt x="10" y="127"/>
                  </a:cubicBezTo>
                  <a:cubicBezTo>
                    <a:pt x="9" y="131"/>
                    <a:pt x="9" y="134"/>
                    <a:pt x="10" y="138"/>
                  </a:cubicBezTo>
                  <a:cubicBezTo>
                    <a:pt x="11" y="139"/>
                    <a:pt x="12" y="139"/>
                    <a:pt x="13" y="138"/>
                  </a:cubicBezTo>
                  <a:cubicBezTo>
                    <a:pt x="17" y="136"/>
                    <a:pt x="22" y="134"/>
                    <a:pt x="26" y="132"/>
                  </a:cubicBezTo>
                  <a:cubicBezTo>
                    <a:pt x="30" y="131"/>
                    <a:pt x="33" y="130"/>
                    <a:pt x="37" y="128"/>
                  </a:cubicBezTo>
                  <a:close/>
                  <a:moveTo>
                    <a:pt x="306" y="128"/>
                  </a:moveTo>
                  <a:cubicBezTo>
                    <a:pt x="315" y="131"/>
                    <a:pt x="323" y="134"/>
                    <a:pt x="330" y="139"/>
                  </a:cubicBezTo>
                  <a:cubicBezTo>
                    <a:pt x="331" y="140"/>
                    <a:pt x="331" y="139"/>
                    <a:pt x="332" y="138"/>
                  </a:cubicBezTo>
                  <a:cubicBezTo>
                    <a:pt x="333" y="135"/>
                    <a:pt x="334" y="131"/>
                    <a:pt x="332" y="128"/>
                  </a:cubicBezTo>
                  <a:cubicBezTo>
                    <a:pt x="331" y="123"/>
                    <a:pt x="326" y="121"/>
                    <a:pt x="321" y="123"/>
                  </a:cubicBezTo>
                  <a:cubicBezTo>
                    <a:pt x="316" y="124"/>
                    <a:pt x="311" y="126"/>
                    <a:pt x="306" y="128"/>
                  </a:cubicBezTo>
                  <a:close/>
                  <a:moveTo>
                    <a:pt x="171" y="31"/>
                  </a:moveTo>
                  <a:cubicBezTo>
                    <a:pt x="174" y="26"/>
                    <a:pt x="177" y="22"/>
                    <a:pt x="180" y="17"/>
                  </a:cubicBezTo>
                  <a:cubicBezTo>
                    <a:pt x="181" y="16"/>
                    <a:pt x="180" y="16"/>
                    <a:pt x="179" y="15"/>
                  </a:cubicBezTo>
                  <a:cubicBezTo>
                    <a:pt x="177" y="13"/>
                    <a:pt x="175" y="11"/>
                    <a:pt x="173" y="10"/>
                  </a:cubicBezTo>
                  <a:cubicBezTo>
                    <a:pt x="172" y="9"/>
                    <a:pt x="171" y="9"/>
                    <a:pt x="170" y="10"/>
                  </a:cubicBezTo>
                  <a:cubicBezTo>
                    <a:pt x="167" y="11"/>
                    <a:pt x="165" y="13"/>
                    <a:pt x="163" y="15"/>
                  </a:cubicBezTo>
                  <a:cubicBezTo>
                    <a:pt x="162" y="16"/>
                    <a:pt x="161" y="16"/>
                    <a:pt x="162" y="17"/>
                  </a:cubicBezTo>
                  <a:cubicBezTo>
                    <a:pt x="165" y="22"/>
                    <a:pt x="168" y="26"/>
                    <a:pt x="171" y="31"/>
                  </a:cubicBezTo>
                  <a:close/>
                  <a:moveTo>
                    <a:pt x="131" y="114"/>
                  </a:moveTo>
                  <a:cubicBezTo>
                    <a:pt x="139" y="113"/>
                    <a:pt x="147" y="113"/>
                    <a:pt x="156" y="113"/>
                  </a:cubicBezTo>
                  <a:cubicBezTo>
                    <a:pt x="149" y="109"/>
                    <a:pt x="143" y="105"/>
                    <a:pt x="137" y="101"/>
                  </a:cubicBezTo>
                  <a:cubicBezTo>
                    <a:pt x="136" y="106"/>
                    <a:pt x="135" y="110"/>
                    <a:pt x="131" y="114"/>
                  </a:cubicBezTo>
                  <a:close/>
                  <a:moveTo>
                    <a:pt x="212" y="114"/>
                  </a:moveTo>
                  <a:cubicBezTo>
                    <a:pt x="207" y="110"/>
                    <a:pt x="205" y="106"/>
                    <a:pt x="205" y="101"/>
                  </a:cubicBezTo>
                  <a:cubicBezTo>
                    <a:pt x="199" y="105"/>
                    <a:pt x="193" y="109"/>
                    <a:pt x="186" y="113"/>
                  </a:cubicBezTo>
                  <a:cubicBezTo>
                    <a:pt x="195" y="113"/>
                    <a:pt x="203" y="114"/>
                    <a:pt x="212" y="114"/>
                  </a:cubicBezTo>
                  <a:close/>
                  <a:moveTo>
                    <a:pt x="281" y="122"/>
                  </a:moveTo>
                  <a:cubicBezTo>
                    <a:pt x="278" y="118"/>
                    <a:pt x="277" y="114"/>
                    <a:pt x="276" y="110"/>
                  </a:cubicBezTo>
                  <a:cubicBezTo>
                    <a:pt x="271" y="113"/>
                    <a:pt x="266" y="116"/>
                    <a:pt x="260" y="119"/>
                  </a:cubicBezTo>
                  <a:cubicBezTo>
                    <a:pt x="267" y="120"/>
                    <a:pt x="274" y="121"/>
                    <a:pt x="281" y="122"/>
                  </a:cubicBezTo>
                  <a:close/>
                  <a:moveTo>
                    <a:pt x="66" y="110"/>
                  </a:moveTo>
                  <a:cubicBezTo>
                    <a:pt x="65" y="114"/>
                    <a:pt x="64" y="118"/>
                    <a:pt x="61" y="122"/>
                  </a:cubicBezTo>
                  <a:cubicBezTo>
                    <a:pt x="68" y="121"/>
                    <a:pt x="74" y="120"/>
                    <a:pt x="81" y="119"/>
                  </a:cubicBezTo>
                  <a:cubicBezTo>
                    <a:pt x="75" y="116"/>
                    <a:pt x="71" y="113"/>
                    <a:pt x="66" y="1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7BDE18E7-7867-59A8-6A48-39FA48D96B8F}"/>
                </a:ext>
              </a:extLst>
            </p:cNvPr>
            <p:cNvSpPr/>
            <p:nvPr userDrawn="1"/>
          </p:nvSpPr>
          <p:spPr bwMode="auto">
            <a:xfrm>
              <a:off x="1187451" y="541338"/>
              <a:ext cx="3711575" cy="55563"/>
            </a:xfrm>
            <a:custGeom>
              <a:avLst/>
              <a:gdLst>
                <a:gd name="T0" fmla="*/ 3 w 687"/>
                <a:gd name="T1" fmla="*/ 10 h 10"/>
                <a:gd name="T2" fmla="*/ 7 w 687"/>
                <a:gd name="T3" fmla="*/ 3 h 10"/>
                <a:gd name="T4" fmla="*/ 12 w 687"/>
                <a:gd name="T5" fmla="*/ 3 h 10"/>
                <a:gd name="T6" fmla="*/ 422 w 687"/>
                <a:gd name="T7" fmla="*/ 3 h 10"/>
                <a:gd name="T8" fmla="*/ 675 w 687"/>
                <a:gd name="T9" fmla="*/ 3 h 10"/>
                <a:gd name="T10" fmla="*/ 683 w 687"/>
                <a:gd name="T11" fmla="*/ 10 h 10"/>
                <a:gd name="T12" fmla="*/ 589 w 687"/>
                <a:gd name="T13" fmla="*/ 10 h 10"/>
                <a:gd name="T14" fmla="*/ 173 w 687"/>
                <a:gd name="T15" fmla="*/ 10 h 10"/>
                <a:gd name="T16" fmla="*/ 3 w 687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10">
                  <a:moveTo>
                    <a:pt x="3" y="10"/>
                  </a:moveTo>
                  <a:cubicBezTo>
                    <a:pt x="0" y="5"/>
                    <a:pt x="1" y="3"/>
                    <a:pt x="7" y="3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9" y="3"/>
                    <a:pt x="286" y="3"/>
                    <a:pt x="422" y="3"/>
                  </a:cubicBezTo>
                  <a:cubicBezTo>
                    <a:pt x="507" y="3"/>
                    <a:pt x="591" y="2"/>
                    <a:pt x="675" y="3"/>
                  </a:cubicBezTo>
                  <a:cubicBezTo>
                    <a:pt x="680" y="3"/>
                    <a:pt x="687" y="0"/>
                    <a:pt x="683" y="10"/>
                  </a:cubicBezTo>
                  <a:cubicBezTo>
                    <a:pt x="652" y="10"/>
                    <a:pt x="620" y="10"/>
                    <a:pt x="589" y="10"/>
                  </a:cubicBezTo>
                  <a:cubicBezTo>
                    <a:pt x="450" y="10"/>
                    <a:pt x="312" y="10"/>
                    <a:pt x="173" y="10"/>
                  </a:cubicBezTo>
                  <a:cubicBezTo>
                    <a:pt x="117" y="10"/>
                    <a:pt x="60" y="10"/>
                    <a:pt x="3" y="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EA44FB30-649B-D831-DBC8-8D327A11B907}"/>
                </a:ext>
              </a:extLst>
            </p:cNvPr>
            <p:cNvSpPr/>
            <p:nvPr userDrawn="1"/>
          </p:nvSpPr>
          <p:spPr bwMode="auto">
            <a:xfrm>
              <a:off x="7331076" y="531813"/>
              <a:ext cx="3711575" cy="42863"/>
            </a:xfrm>
            <a:custGeom>
              <a:avLst/>
              <a:gdLst>
                <a:gd name="T0" fmla="*/ 5 w 687"/>
                <a:gd name="T1" fmla="*/ 8 h 8"/>
                <a:gd name="T2" fmla="*/ 8 w 687"/>
                <a:gd name="T3" fmla="*/ 0 h 8"/>
                <a:gd name="T4" fmla="*/ 14 w 687"/>
                <a:gd name="T5" fmla="*/ 0 h 8"/>
                <a:gd name="T6" fmla="*/ 652 w 687"/>
                <a:gd name="T7" fmla="*/ 0 h 8"/>
                <a:gd name="T8" fmla="*/ 680 w 687"/>
                <a:gd name="T9" fmla="*/ 0 h 8"/>
                <a:gd name="T10" fmla="*/ 684 w 687"/>
                <a:gd name="T11" fmla="*/ 7 h 8"/>
                <a:gd name="T12" fmla="*/ 659 w 687"/>
                <a:gd name="T13" fmla="*/ 8 h 8"/>
                <a:gd name="T14" fmla="*/ 145 w 687"/>
                <a:gd name="T15" fmla="*/ 8 h 8"/>
                <a:gd name="T16" fmla="*/ 5 w 687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8">
                  <a:moveTo>
                    <a:pt x="5" y="8"/>
                  </a:moveTo>
                  <a:cubicBezTo>
                    <a:pt x="0" y="3"/>
                    <a:pt x="2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227" y="0"/>
                    <a:pt x="440" y="0"/>
                    <a:pt x="652" y="0"/>
                  </a:cubicBezTo>
                  <a:cubicBezTo>
                    <a:pt x="661" y="0"/>
                    <a:pt x="671" y="0"/>
                    <a:pt x="680" y="0"/>
                  </a:cubicBezTo>
                  <a:cubicBezTo>
                    <a:pt x="685" y="0"/>
                    <a:pt x="687" y="2"/>
                    <a:pt x="684" y="7"/>
                  </a:cubicBezTo>
                  <a:cubicBezTo>
                    <a:pt x="676" y="7"/>
                    <a:pt x="668" y="8"/>
                    <a:pt x="659" y="8"/>
                  </a:cubicBezTo>
                  <a:cubicBezTo>
                    <a:pt x="488" y="8"/>
                    <a:pt x="316" y="8"/>
                    <a:pt x="145" y="8"/>
                  </a:cubicBezTo>
                  <a:cubicBezTo>
                    <a:pt x="98" y="8"/>
                    <a:pt x="51" y="8"/>
                    <a:pt x="5" y="8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7CAF4D70-687E-D1AC-61D3-6A0B5552592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88188" y="469900"/>
              <a:ext cx="150813" cy="160338"/>
            </a:xfrm>
            <a:custGeom>
              <a:avLst/>
              <a:gdLst>
                <a:gd name="T0" fmla="*/ 28 w 28"/>
                <a:gd name="T1" fmla="*/ 14 h 29"/>
                <a:gd name="T2" fmla="*/ 14 w 28"/>
                <a:gd name="T3" fmla="*/ 29 h 29"/>
                <a:gd name="T4" fmla="*/ 0 w 28"/>
                <a:gd name="T5" fmla="*/ 15 h 29"/>
                <a:gd name="T6" fmla="*/ 14 w 28"/>
                <a:gd name="T7" fmla="*/ 0 h 29"/>
                <a:gd name="T8" fmla="*/ 28 w 28"/>
                <a:gd name="T9" fmla="*/ 14 h 29"/>
                <a:gd name="T10" fmla="*/ 6 w 28"/>
                <a:gd name="T11" fmla="*/ 15 h 29"/>
                <a:gd name="T12" fmla="*/ 15 w 28"/>
                <a:gd name="T13" fmla="*/ 23 h 29"/>
                <a:gd name="T14" fmla="*/ 23 w 28"/>
                <a:gd name="T15" fmla="*/ 14 h 29"/>
                <a:gd name="T16" fmla="*/ 14 w 28"/>
                <a:gd name="T17" fmla="*/ 6 h 29"/>
                <a:gd name="T18" fmla="*/ 6 w 28"/>
                <a:gd name="T1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9"/>
                    <a:pt x="14" y="29"/>
                  </a:cubicBezTo>
                  <a:cubicBezTo>
                    <a:pt x="7" y="29"/>
                    <a:pt x="0" y="22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2" y="0"/>
                    <a:pt x="28" y="7"/>
                    <a:pt x="28" y="14"/>
                  </a:cubicBezTo>
                  <a:close/>
                  <a:moveTo>
                    <a:pt x="6" y="15"/>
                  </a:moveTo>
                  <a:cubicBezTo>
                    <a:pt x="6" y="20"/>
                    <a:pt x="9" y="23"/>
                    <a:pt x="15" y="23"/>
                  </a:cubicBezTo>
                  <a:cubicBezTo>
                    <a:pt x="20" y="23"/>
                    <a:pt x="23" y="20"/>
                    <a:pt x="23" y="14"/>
                  </a:cubicBezTo>
                  <a:cubicBezTo>
                    <a:pt x="23" y="9"/>
                    <a:pt x="19" y="6"/>
                    <a:pt x="14" y="6"/>
                  </a:cubicBezTo>
                  <a:cubicBezTo>
                    <a:pt x="9" y="6"/>
                    <a:pt x="6" y="9"/>
                    <a:pt x="6" y="15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FDA94396-BEFD-195E-AC86-E04475478DC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986338" y="498475"/>
              <a:ext cx="157163" cy="153988"/>
            </a:xfrm>
            <a:custGeom>
              <a:avLst/>
              <a:gdLst>
                <a:gd name="T0" fmla="*/ 29 w 29"/>
                <a:gd name="T1" fmla="*/ 14 h 28"/>
                <a:gd name="T2" fmla="*/ 14 w 29"/>
                <a:gd name="T3" fmla="*/ 28 h 28"/>
                <a:gd name="T4" fmla="*/ 0 w 29"/>
                <a:gd name="T5" fmla="*/ 14 h 28"/>
                <a:gd name="T6" fmla="*/ 15 w 29"/>
                <a:gd name="T7" fmla="*/ 0 h 28"/>
                <a:gd name="T8" fmla="*/ 29 w 29"/>
                <a:gd name="T9" fmla="*/ 14 h 28"/>
                <a:gd name="T10" fmla="*/ 15 w 29"/>
                <a:gd name="T11" fmla="*/ 22 h 28"/>
                <a:gd name="T12" fmla="*/ 23 w 29"/>
                <a:gd name="T13" fmla="*/ 14 h 28"/>
                <a:gd name="T14" fmla="*/ 14 w 29"/>
                <a:gd name="T15" fmla="*/ 5 h 28"/>
                <a:gd name="T16" fmla="*/ 6 w 29"/>
                <a:gd name="T17" fmla="*/ 14 h 28"/>
                <a:gd name="T18" fmla="*/ 15 w 29"/>
                <a:gd name="T1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9" y="14"/>
                  </a:moveTo>
                  <a:cubicBezTo>
                    <a:pt x="29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15" y="22"/>
                  </a:moveTo>
                  <a:cubicBezTo>
                    <a:pt x="20" y="22"/>
                    <a:pt x="23" y="19"/>
                    <a:pt x="23" y="14"/>
                  </a:cubicBezTo>
                  <a:cubicBezTo>
                    <a:pt x="23" y="9"/>
                    <a:pt x="20" y="5"/>
                    <a:pt x="14" y="5"/>
                  </a:cubicBezTo>
                  <a:cubicBezTo>
                    <a:pt x="9" y="5"/>
                    <a:pt x="6" y="9"/>
                    <a:pt x="6" y="14"/>
                  </a:cubicBezTo>
                  <a:cubicBezTo>
                    <a:pt x="6" y="19"/>
                    <a:pt x="9" y="22"/>
                    <a:pt x="15" y="22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33" name="Grupo 132">
            <a:extLst>
              <a:ext uri="{FF2B5EF4-FFF2-40B4-BE49-F238E27FC236}">
                <a16:creationId xmlns:a16="http://schemas.microsoft.com/office/drawing/2014/main" id="{AEB8CBB5-EDC8-1FA1-1174-3FB5FA6843F4}"/>
              </a:ext>
            </a:extLst>
          </p:cNvPr>
          <p:cNvGrpSpPr/>
          <p:nvPr userDrawn="1"/>
        </p:nvGrpSpPr>
        <p:grpSpPr>
          <a:xfrm>
            <a:off x="0" y="-3175"/>
            <a:ext cx="3262313" cy="3482975"/>
            <a:chOff x="0" y="-3175"/>
            <a:chExt cx="3262313" cy="3482975"/>
          </a:xfrm>
        </p:grpSpPr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F5B58715-F127-0D8E-ECDD-038CA822BD63}"/>
                </a:ext>
              </a:extLst>
            </p:cNvPr>
            <p:cNvSpPr/>
            <p:nvPr userDrawn="1"/>
          </p:nvSpPr>
          <p:spPr bwMode="auto">
            <a:xfrm>
              <a:off x="3187700" y="3175"/>
              <a:ext cx="74613" cy="46038"/>
            </a:xfrm>
            <a:custGeom>
              <a:avLst/>
              <a:gdLst>
                <a:gd name="T0" fmla="*/ 20 w 20"/>
                <a:gd name="T1" fmla="*/ 0 h 12"/>
                <a:gd name="T2" fmla="*/ 4 w 20"/>
                <a:gd name="T3" fmla="*/ 9 h 12"/>
                <a:gd name="T4" fmla="*/ 1 w 20"/>
                <a:gd name="T5" fmla="*/ 0 h 12"/>
                <a:gd name="T6" fmla="*/ 20 w 2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8"/>
                    <a:pt x="12" y="12"/>
                    <a:pt x="4" y="9"/>
                  </a:cubicBezTo>
                  <a:cubicBezTo>
                    <a:pt x="1" y="8"/>
                    <a:pt x="0" y="4"/>
                    <a:pt x="1" y="0"/>
                  </a:cubicBezTo>
                  <a:cubicBezTo>
                    <a:pt x="7" y="0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1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123ABAAB-8877-3206-FF40-558ECA8E24D0}"/>
                </a:ext>
              </a:extLst>
            </p:cNvPr>
            <p:cNvSpPr/>
            <p:nvPr userDrawn="1"/>
          </p:nvSpPr>
          <p:spPr bwMode="auto">
            <a:xfrm>
              <a:off x="7938" y="331788"/>
              <a:ext cx="684213" cy="755650"/>
            </a:xfrm>
            <a:custGeom>
              <a:avLst/>
              <a:gdLst>
                <a:gd name="T0" fmla="*/ 156 w 182"/>
                <a:gd name="T1" fmla="*/ 85 h 201"/>
                <a:gd name="T2" fmla="*/ 151 w 182"/>
                <a:gd name="T3" fmla="*/ 77 h 201"/>
                <a:gd name="T4" fmla="*/ 129 w 182"/>
                <a:gd name="T5" fmla="*/ 98 h 201"/>
                <a:gd name="T6" fmla="*/ 120 w 182"/>
                <a:gd name="T7" fmla="*/ 99 h 201"/>
                <a:gd name="T8" fmla="*/ 116 w 182"/>
                <a:gd name="T9" fmla="*/ 101 h 201"/>
                <a:gd name="T10" fmla="*/ 109 w 182"/>
                <a:gd name="T11" fmla="*/ 95 h 201"/>
                <a:gd name="T12" fmla="*/ 88 w 182"/>
                <a:gd name="T13" fmla="*/ 88 h 201"/>
                <a:gd name="T14" fmla="*/ 69 w 182"/>
                <a:gd name="T15" fmla="*/ 91 h 201"/>
                <a:gd name="T16" fmla="*/ 41 w 182"/>
                <a:gd name="T17" fmla="*/ 106 h 201"/>
                <a:gd name="T18" fmla="*/ 27 w 182"/>
                <a:gd name="T19" fmla="*/ 109 h 201"/>
                <a:gd name="T20" fmla="*/ 38 w 182"/>
                <a:gd name="T21" fmla="*/ 116 h 201"/>
                <a:gd name="T22" fmla="*/ 43 w 182"/>
                <a:gd name="T23" fmla="*/ 128 h 201"/>
                <a:gd name="T24" fmla="*/ 59 w 182"/>
                <a:gd name="T25" fmla="*/ 146 h 201"/>
                <a:gd name="T26" fmla="*/ 39 w 182"/>
                <a:gd name="T27" fmla="*/ 163 h 201"/>
                <a:gd name="T28" fmla="*/ 23 w 182"/>
                <a:gd name="T29" fmla="*/ 161 h 201"/>
                <a:gd name="T30" fmla="*/ 31 w 182"/>
                <a:gd name="T31" fmla="*/ 186 h 201"/>
                <a:gd name="T32" fmla="*/ 20 w 182"/>
                <a:gd name="T33" fmla="*/ 196 h 201"/>
                <a:gd name="T34" fmla="*/ 8 w 182"/>
                <a:gd name="T35" fmla="*/ 201 h 201"/>
                <a:gd name="T36" fmla="*/ 0 w 182"/>
                <a:gd name="T37" fmla="*/ 161 h 201"/>
                <a:gd name="T38" fmla="*/ 10 w 182"/>
                <a:gd name="T39" fmla="*/ 156 h 201"/>
                <a:gd name="T40" fmla="*/ 11 w 182"/>
                <a:gd name="T41" fmla="*/ 148 h 201"/>
                <a:gd name="T42" fmla="*/ 12 w 182"/>
                <a:gd name="T43" fmla="*/ 142 h 201"/>
                <a:gd name="T44" fmla="*/ 0 w 182"/>
                <a:gd name="T45" fmla="*/ 131 h 201"/>
                <a:gd name="T46" fmla="*/ 18 w 182"/>
                <a:gd name="T47" fmla="*/ 105 h 201"/>
                <a:gd name="T48" fmla="*/ 7 w 182"/>
                <a:gd name="T49" fmla="*/ 101 h 201"/>
                <a:gd name="T50" fmla="*/ 0 w 182"/>
                <a:gd name="T51" fmla="*/ 19 h 201"/>
                <a:gd name="T52" fmla="*/ 34 w 182"/>
                <a:gd name="T53" fmla="*/ 35 h 201"/>
                <a:gd name="T54" fmla="*/ 40 w 182"/>
                <a:gd name="T55" fmla="*/ 18 h 201"/>
                <a:gd name="T56" fmla="*/ 62 w 182"/>
                <a:gd name="T57" fmla="*/ 14 h 201"/>
                <a:gd name="T58" fmla="*/ 73 w 182"/>
                <a:gd name="T59" fmla="*/ 14 h 201"/>
                <a:gd name="T60" fmla="*/ 94 w 182"/>
                <a:gd name="T61" fmla="*/ 0 h 201"/>
                <a:gd name="T62" fmla="*/ 99 w 182"/>
                <a:gd name="T63" fmla="*/ 12 h 201"/>
                <a:gd name="T64" fmla="*/ 100 w 182"/>
                <a:gd name="T65" fmla="*/ 23 h 201"/>
                <a:gd name="T66" fmla="*/ 111 w 182"/>
                <a:gd name="T67" fmla="*/ 33 h 201"/>
                <a:gd name="T68" fmla="*/ 136 w 182"/>
                <a:gd name="T69" fmla="*/ 32 h 201"/>
                <a:gd name="T70" fmla="*/ 132 w 182"/>
                <a:gd name="T71" fmla="*/ 49 h 201"/>
                <a:gd name="T72" fmla="*/ 122 w 182"/>
                <a:gd name="T73" fmla="*/ 50 h 201"/>
                <a:gd name="T74" fmla="*/ 125 w 182"/>
                <a:gd name="T75" fmla="*/ 39 h 201"/>
                <a:gd name="T76" fmla="*/ 113 w 182"/>
                <a:gd name="T77" fmla="*/ 40 h 201"/>
                <a:gd name="T78" fmla="*/ 112 w 182"/>
                <a:gd name="T79" fmla="*/ 48 h 201"/>
                <a:gd name="T80" fmla="*/ 102 w 182"/>
                <a:gd name="T81" fmla="*/ 50 h 201"/>
                <a:gd name="T82" fmla="*/ 108 w 182"/>
                <a:gd name="T83" fmla="*/ 65 h 201"/>
                <a:gd name="T84" fmla="*/ 116 w 182"/>
                <a:gd name="T85" fmla="*/ 76 h 201"/>
                <a:gd name="T86" fmla="*/ 121 w 182"/>
                <a:gd name="T87" fmla="*/ 67 h 201"/>
                <a:gd name="T88" fmla="*/ 131 w 182"/>
                <a:gd name="T89" fmla="*/ 58 h 201"/>
                <a:gd name="T90" fmla="*/ 132 w 182"/>
                <a:gd name="T91" fmla="*/ 51 h 201"/>
                <a:gd name="T92" fmla="*/ 147 w 182"/>
                <a:gd name="T93" fmla="*/ 54 h 201"/>
                <a:gd name="T94" fmla="*/ 162 w 182"/>
                <a:gd name="T95" fmla="*/ 51 h 201"/>
                <a:gd name="T96" fmla="*/ 171 w 182"/>
                <a:gd name="T97" fmla="*/ 40 h 201"/>
                <a:gd name="T98" fmla="*/ 181 w 182"/>
                <a:gd name="T99" fmla="*/ 57 h 201"/>
                <a:gd name="T100" fmla="*/ 166 w 182"/>
                <a:gd name="T101" fmla="*/ 7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" h="201">
                  <a:moveTo>
                    <a:pt x="161" y="80"/>
                  </a:moveTo>
                  <a:cubicBezTo>
                    <a:pt x="156" y="78"/>
                    <a:pt x="155" y="81"/>
                    <a:pt x="156" y="85"/>
                  </a:cubicBezTo>
                  <a:cubicBezTo>
                    <a:pt x="154" y="84"/>
                    <a:pt x="154" y="83"/>
                    <a:pt x="154" y="81"/>
                  </a:cubicBezTo>
                  <a:cubicBezTo>
                    <a:pt x="153" y="80"/>
                    <a:pt x="153" y="78"/>
                    <a:pt x="151" y="77"/>
                  </a:cubicBezTo>
                  <a:cubicBezTo>
                    <a:pt x="148" y="78"/>
                    <a:pt x="149" y="80"/>
                    <a:pt x="148" y="82"/>
                  </a:cubicBezTo>
                  <a:cubicBezTo>
                    <a:pt x="144" y="90"/>
                    <a:pt x="137" y="95"/>
                    <a:pt x="129" y="98"/>
                  </a:cubicBezTo>
                  <a:cubicBezTo>
                    <a:pt x="126" y="99"/>
                    <a:pt x="124" y="100"/>
                    <a:pt x="125" y="104"/>
                  </a:cubicBezTo>
                  <a:cubicBezTo>
                    <a:pt x="121" y="105"/>
                    <a:pt x="122" y="101"/>
                    <a:pt x="120" y="99"/>
                  </a:cubicBezTo>
                  <a:cubicBezTo>
                    <a:pt x="119" y="100"/>
                    <a:pt x="119" y="103"/>
                    <a:pt x="116" y="102"/>
                  </a:cubicBezTo>
                  <a:cubicBezTo>
                    <a:pt x="116" y="102"/>
                    <a:pt x="116" y="101"/>
                    <a:pt x="116" y="101"/>
                  </a:cubicBezTo>
                  <a:cubicBezTo>
                    <a:pt x="116" y="99"/>
                    <a:pt x="119" y="97"/>
                    <a:pt x="117" y="95"/>
                  </a:cubicBezTo>
                  <a:cubicBezTo>
                    <a:pt x="115" y="93"/>
                    <a:pt x="112" y="95"/>
                    <a:pt x="109" y="95"/>
                  </a:cubicBezTo>
                  <a:cubicBezTo>
                    <a:pt x="103" y="97"/>
                    <a:pt x="99" y="95"/>
                    <a:pt x="96" y="90"/>
                  </a:cubicBezTo>
                  <a:cubicBezTo>
                    <a:pt x="94" y="87"/>
                    <a:pt x="93" y="86"/>
                    <a:pt x="88" y="88"/>
                  </a:cubicBezTo>
                  <a:cubicBezTo>
                    <a:pt x="84" y="89"/>
                    <a:pt x="79" y="89"/>
                    <a:pt x="74" y="88"/>
                  </a:cubicBezTo>
                  <a:cubicBezTo>
                    <a:pt x="71" y="86"/>
                    <a:pt x="70" y="88"/>
                    <a:pt x="69" y="91"/>
                  </a:cubicBezTo>
                  <a:cubicBezTo>
                    <a:pt x="66" y="100"/>
                    <a:pt x="57" y="107"/>
                    <a:pt x="47" y="109"/>
                  </a:cubicBezTo>
                  <a:cubicBezTo>
                    <a:pt x="45" y="109"/>
                    <a:pt x="43" y="108"/>
                    <a:pt x="41" y="106"/>
                  </a:cubicBezTo>
                  <a:cubicBezTo>
                    <a:pt x="38" y="104"/>
                    <a:pt x="34" y="104"/>
                    <a:pt x="31" y="105"/>
                  </a:cubicBezTo>
                  <a:cubicBezTo>
                    <a:pt x="29" y="106"/>
                    <a:pt x="26" y="107"/>
                    <a:pt x="27" y="109"/>
                  </a:cubicBezTo>
                  <a:cubicBezTo>
                    <a:pt x="27" y="112"/>
                    <a:pt x="30" y="112"/>
                    <a:pt x="33" y="111"/>
                  </a:cubicBezTo>
                  <a:cubicBezTo>
                    <a:pt x="37" y="110"/>
                    <a:pt x="38" y="113"/>
                    <a:pt x="38" y="116"/>
                  </a:cubicBezTo>
                  <a:cubicBezTo>
                    <a:pt x="39" y="118"/>
                    <a:pt x="39" y="120"/>
                    <a:pt x="38" y="122"/>
                  </a:cubicBezTo>
                  <a:cubicBezTo>
                    <a:pt x="36" y="126"/>
                    <a:pt x="39" y="128"/>
                    <a:pt x="43" y="128"/>
                  </a:cubicBezTo>
                  <a:cubicBezTo>
                    <a:pt x="50" y="129"/>
                    <a:pt x="55" y="134"/>
                    <a:pt x="59" y="140"/>
                  </a:cubicBezTo>
                  <a:cubicBezTo>
                    <a:pt x="60" y="142"/>
                    <a:pt x="61" y="144"/>
                    <a:pt x="59" y="146"/>
                  </a:cubicBezTo>
                  <a:cubicBezTo>
                    <a:pt x="58" y="146"/>
                    <a:pt x="58" y="148"/>
                    <a:pt x="58" y="149"/>
                  </a:cubicBezTo>
                  <a:cubicBezTo>
                    <a:pt x="57" y="159"/>
                    <a:pt x="48" y="166"/>
                    <a:pt x="39" y="163"/>
                  </a:cubicBezTo>
                  <a:cubicBezTo>
                    <a:pt x="34" y="162"/>
                    <a:pt x="30" y="161"/>
                    <a:pt x="25" y="160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2"/>
                    <a:pt x="23" y="162"/>
                    <a:pt x="24" y="163"/>
                  </a:cubicBezTo>
                  <a:cubicBezTo>
                    <a:pt x="35" y="171"/>
                    <a:pt x="35" y="173"/>
                    <a:pt x="31" y="186"/>
                  </a:cubicBezTo>
                  <a:cubicBezTo>
                    <a:pt x="30" y="191"/>
                    <a:pt x="28" y="195"/>
                    <a:pt x="22" y="195"/>
                  </a:cubicBezTo>
                  <a:cubicBezTo>
                    <a:pt x="21" y="194"/>
                    <a:pt x="21" y="195"/>
                    <a:pt x="20" y="196"/>
                  </a:cubicBezTo>
                  <a:cubicBezTo>
                    <a:pt x="18" y="199"/>
                    <a:pt x="15" y="200"/>
                    <a:pt x="11" y="199"/>
                  </a:cubicBezTo>
                  <a:cubicBezTo>
                    <a:pt x="9" y="198"/>
                    <a:pt x="8" y="199"/>
                    <a:pt x="8" y="201"/>
                  </a:cubicBezTo>
                  <a:cubicBezTo>
                    <a:pt x="4" y="200"/>
                    <a:pt x="3" y="196"/>
                    <a:pt x="0" y="194"/>
                  </a:cubicBezTo>
                  <a:cubicBezTo>
                    <a:pt x="0" y="183"/>
                    <a:pt x="0" y="172"/>
                    <a:pt x="0" y="161"/>
                  </a:cubicBezTo>
                  <a:cubicBezTo>
                    <a:pt x="2" y="159"/>
                    <a:pt x="4" y="160"/>
                    <a:pt x="6" y="162"/>
                  </a:cubicBezTo>
                  <a:cubicBezTo>
                    <a:pt x="5" y="158"/>
                    <a:pt x="6" y="156"/>
                    <a:pt x="10" y="156"/>
                  </a:cubicBezTo>
                  <a:cubicBezTo>
                    <a:pt x="11" y="155"/>
                    <a:pt x="13" y="155"/>
                    <a:pt x="14" y="152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6" y="145"/>
                    <a:pt x="6" y="145"/>
                    <a:pt x="11" y="142"/>
                  </a:cubicBezTo>
                  <a:cubicBezTo>
                    <a:pt x="11" y="142"/>
                    <a:pt x="12" y="142"/>
                    <a:pt x="12" y="142"/>
                  </a:cubicBezTo>
                  <a:cubicBezTo>
                    <a:pt x="11" y="138"/>
                    <a:pt x="14" y="135"/>
                    <a:pt x="13" y="132"/>
                  </a:cubicBezTo>
                  <a:cubicBezTo>
                    <a:pt x="9" y="131"/>
                    <a:pt x="4" y="136"/>
                    <a:pt x="0" y="131"/>
                  </a:cubicBezTo>
                  <a:cubicBezTo>
                    <a:pt x="0" y="126"/>
                    <a:pt x="0" y="120"/>
                    <a:pt x="0" y="114"/>
                  </a:cubicBezTo>
                  <a:cubicBezTo>
                    <a:pt x="3" y="107"/>
                    <a:pt x="8" y="104"/>
                    <a:pt x="18" y="105"/>
                  </a:cubicBezTo>
                  <a:cubicBezTo>
                    <a:pt x="18" y="104"/>
                    <a:pt x="17" y="104"/>
                    <a:pt x="17" y="103"/>
                  </a:cubicBezTo>
                  <a:cubicBezTo>
                    <a:pt x="13" y="98"/>
                    <a:pt x="13" y="98"/>
                    <a:pt x="7" y="101"/>
                  </a:cubicBezTo>
                  <a:cubicBezTo>
                    <a:pt x="5" y="102"/>
                    <a:pt x="3" y="104"/>
                    <a:pt x="0" y="103"/>
                  </a:cubicBezTo>
                  <a:cubicBezTo>
                    <a:pt x="0" y="75"/>
                    <a:pt x="0" y="47"/>
                    <a:pt x="0" y="19"/>
                  </a:cubicBezTo>
                  <a:cubicBezTo>
                    <a:pt x="10" y="10"/>
                    <a:pt x="20" y="11"/>
                    <a:pt x="27" y="22"/>
                  </a:cubicBezTo>
                  <a:cubicBezTo>
                    <a:pt x="30" y="26"/>
                    <a:pt x="32" y="31"/>
                    <a:pt x="34" y="35"/>
                  </a:cubicBezTo>
                  <a:cubicBezTo>
                    <a:pt x="34" y="31"/>
                    <a:pt x="35" y="28"/>
                    <a:pt x="35" y="24"/>
                  </a:cubicBezTo>
                  <a:cubicBezTo>
                    <a:pt x="36" y="21"/>
                    <a:pt x="38" y="19"/>
                    <a:pt x="40" y="18"/>
                  </a:cubicBezTo>
                  <a:cubicBezTo>
                    <a:pt x="43" y="16"/>
                    <a:pt x="46" y="14"/>
                    <a:pt x="50" y="13"/>
                  </a:cubicBezTo>
                  <a:cubicBezTo>
                    <a:pt x="54" y="11"/>
                    <a:pt x="58" y="10"/>
                    <a:pt x="62" y="14"/>
                  </a:cubicBezTo>
                  <a:cubicBezTo>
                    <a:pt x="65" y="16"/>
                    <a:pt x="68" y="15"/>
                    <a:pt x="71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6" y="7"/>
                    <a:pt x="82" y="5"/>
                    <a:pt x="89" y="2"/>
                  </a:cubicBezTo>
                  <a:cubicBezTo>
                    <a:pt x="90" y="2"/>
                    <a:pt x="92" y="0"/>
                    <a:pt x="94" y="0"/>
                  </a:cubicBezTo>
                  <a:cubicBezTo>
                    <a:pt x="95" y="3"/>
                    <a:pt x="99" y="4"/>
                    <a:pt x="101" y="6"/>
                  </a:cubicBezTo>
                  <a:cubicBezTo>
                    <a:pt x="102" y="9"/>
                    <a:pt x="100" y="10"/>
                    <a:pt x="99" y="12"/>
                  </a:cubicBezTo>
                  <a:cubicBezTo>
                    <a:pt x="97" y="14"/>
                    <a:pt x="96" y="17"/>
                    <a:pt x="99" y="19"/>
                  </a:cubicBezTo>
                  <a:cubicBezTo>
                    <a:pt x="100" y="20"/>
                    <a:pt x="100" y="21"/>
                    <a:pt x="100" y="23"/>
                  </a:cubicBezTo>
                  <a:cubicBezTo>
                    <a:pt x="100" y="25"/>
                    <a:pt x="100" y="27"/>
                    <a:pt x="102" y="29"/>
                  </a:cubicBezTo>
                  <a:cubicBezTo>
                    <a:pt x="104" y="31"/>
                    <a:pt x="107" y="33"/>
                    <a:pt x="111" y="33"/>
                  </a:cubicBezTo>
                  <a:cubicBezTo>
                    <a:pt x="118" y="34"/>
                    <a:pt x="125" y="35"/>
                    <a:pt x="131" y="30"/>
                  </a:cubicBezTo>
                  <a:cubicBezTo>
                    <a:pt x="133" y="29"/>
                    <a:pt x="135" y="30"/>
                    <a:pt x="136" y="32"/>
                  </a:cubicBezTo>
                  <a:cubicBezTo>
                    <a:pt x="138" y="36"/>
                    <a:pt x="140" y="40"/>
                    <a:pt x="137" y="45"/>
                  </a:cubicBezTo>
                  <a:cubicBezTo>
                    <a:pt x="135" y="46"/>
                    <a:pt x="134" y="47"/>
                    <a:pt x="132" y="49"/>
                  </a:cubicBezTo>
                  <a:cubicBezTo>
                    <a:pt x="131" y="51"/>
                    <a:pt x="129" y="51"/>
                    <a:pt x="127" y="51"/>
                  </a:cubicBezTo>
                  <a:cubicBezTo>
                    <a:pt x="125" y="51"/>
                    <a:pt x="123" y="52"/>
                    <a:pt x="122" y="50"/>
                  </a:cubicBezTo>
                  <a:cubicBezTo>
                    <a:pt x="121" y="48"/>
                    <a:pt x="123" y="47"/>
                    <a:pt x="124" y="45"/>
                  </a:cubicBezTo>
                  <a:cubicBezTo>
                    <a:pt x="125" y="44"/>
                    <a:pt x="126" y="42"/>
                    <a:pt x="125" y="39"/>
                  </a:cubicBezTo>
                  <a:cubicBezTo>
                    <a:pt x="122" y="41"/>
                    <a:pt x="120" y="42"/>
                    <a:pt x="117" y="39"/>
                  </a:cubicBezTo>
                  <a:cubicBezTo>
                    <a:pt x="115" y="37"/>
                    <a:pt x="114" y="38"/>
                    <a:pt x="113" y="40"/>
                  </a:cubicBezTo>
                  <a:cubicBezTo>
                    <a:pt x="113" y="41"/>
                    <a:pt x="113" y="42"/>
                    <a:pt x="113" y="43"/>
                  </a:cubicBezTo>
                  <a:cubicBezTo>
                    <a:pt x="114" y="45"/>
                    <a:pt x="114" y="47"/>
                    <a:pt x="112" y="48"/>
                  </a:cubicBezTo>
                  <a:cubicBezTo>
                    <a:pt x="109" y="50"/>
                    <a:pt x="108" y="47"/>
                    <a:pt x="106" y="46"/>
                  </a:cubicBezTo>
                  <a:cubicBezTo>
                    <a:pt x="105" y="48"/>
                    <a:pt x="104" y="49"/>
                    <a:pt x="102" y="50"/>
                  </a:cubicBezTo>
                  <a:cubicBezTo>
                    <a:pt x="100" y="50"/>
                    <a:pt x="98" y="53"/>
                    <a:pt x="101" y="54"/>
                  </a:cubicBezTo>
                  <a:cubicBezTo>
                    <a:pt x="105" y="57"/>
                    <a:pt x="107" y="61"/>
                    <a:pt x="108" y="65"/>
                  </a:cubicBezTo>
                  <a:cubicBezTo>
                    <a:pt x="108" y="65"/>
                    <a:pt x="108" y="66"/>
                    <a:pt x="108" y="66"/>
                  </a:cubicBezTo>
                  <a:cubicBezTo>
                    <a:pt x="115" y="66"/>
                    <a:pt x="115" y="71"/>
                    <a:pt x="116" y="76"/>
                  </a:cubicBezTo>
                  <a:cubicBezTo>
                    <a:pt x="117" y="73"/>
                    <a:pt x="114" y="71"/>
                    <a:pt x="116" y="69"/>
                  </a:cubicBezTo>
                  <a:cubicBezTo>
                    <a:pt x="117" y="68"/>
                    <a:pt x="120" y="68"/>
                    <a:pt x="121" y="67"/>
                  </a:cubicBezTo>
                  <a:cubicBezTo>
                    <a:pt x="125" y="64"/>
                    <a:pt x="129" y="64"/>
                    <a:pt x="134" y="64"/>
                  </a:cubicBezTo>
                  <a:cubicBezTo>
                    <a:pt x="133" y="62"/>
                    <a:pt x="132" y="60"/>
                    <a:pt x="131" y="58"/>
                  </a:cubicBezTo>
                  <a:cubicBezTo>
                    <a:pt x="129" y="57"/>
                    <a:pt x="127" y="57"/>
                    <a:pt x="128" y="55"/>
                  </a:cubicBezTo>
                  <a:cubicBezTo>
                    <a:pt x="128" y="53"/>
                    <a:pt x="130" y="52"/>
                    <a:pt x="132" y="51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41" y="48"/>
                    <a:pt x="141" y="48"/>
                    <a:pt x="147" y="54"/>
                  </a:cubicBezTo>
                  <a:cubicBezTo>
                    <a:pt x="150" y="57"/>
                    <a:pt x="153" y="57"/>
                    <a:pt x="156" y="53"/>
                  </a:cubicBezTo>
                  <a:cubicBezTo>
                    <a:pt x="157" y="51"/>
                    <a:pt x="159" y="50"/>
                    <a:pt x="162" y="51"/>
                  </a:cubicBezTo>
                  <a:cubicBezTo>
                    <a:pt x="167" y="53"/>
                    <a:pt x="169" y="51"/>
                    <a:pt x="170" y="47"/>
                  </a:cubicBezTo>
                  <a:cubicBezTo>
                    <a:pt x="170" y="44"/>
                    <a:pt x="169" y="42"/>
                    <a:pt x="171" y="40"/>
                  </a:cubicBezTo>
                  <a:cubicBezTo>
                    <a:pt x="178" y="41"/>
                    <a:pt x="182" y="46"/>
                    <a:pt x="182" y="55"/>
                  </a:cubicBezTo>
                  <a:cubicBezTo>
                    <a:pt x="182" y="56"/>
                    <a:pt x="181" y="56"/>
                    <a:pt x="181" y="57"/>
                  </a:cubicBezTo>
                  <a:cubicBezTo>
                    <a:pt x="176" y="60"/>
                    <a:pt x="176" y="61"/>
                    <a:pt x="180" y="64"/>
                  </a:cubicBezTo>
                  <a:cubicBezTo>
                    <a:pt x="177" y="71"/>
                    <a:pt x="171" y="75"/>
                    <a:pt x="166" y="79"/>
                  </a:cubicBezTo>
                  <a:cubicBezTo>
                    <a:pt x="164" y="80"/>
                    <a:pt x="162" y="79"/>
                    <a:pt x="161" y="8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72740475-A034-4FF5-AD33-64C79C4EBAD7}"/>
                </a:ext>
              </a:extLst>
            </p:cNvPr>
            <p:cNvSpPr/>
            <p:nvPr userDrawn="1"/>
          </p:nvSpPr>
          <p:spPr bwMode="auto">
            <a:xfrm>
              <a:off x="1079500" y="3175"/>
              <a:ext cx="692150" cy="441325"/>
            </a:xfrm>
            <a:custGeom>
              <a:avLst/>
              <a:gdLst>
                <a:gd name="T0" fmla="*/ 143 w 184"/>
                <a:gd name="T1" fmla="*/ 106 h 117"/>
                <a:gd name="T2" fmla="*/ 129 w 184"/>
                <a:gd name="T3" fmla="*/ 117 h 117"/>
                <a:gd name="T4" fmla="*/ 111 w 184"/>
                <a:gd name="T5" fmla="*/ 108 h 117"/>
                <a:gd name="T6" fmla="*/ 96 w 184"/>
                <a:gd name="T7" fmla="*/ 92 h 117"/>
                <a:gd name="T8" fmla="*/ 78 w 184"/>
                <a:gd name="T9" fmla="*/ 81 h 117"/>
                <a:gd name="T10" fmla="*/ 70 w 184"/>
                <a:gd name="T11" fmla="*/ 62 h 117"/>
                <a:gd name="T12" fmla="*/ 76 w 184"/>
                <a:gd name="T13" fmla="*/ 44 h 117"/>
                <a:gd name="T14" fmla="*/ 70 w 184"/>
                <a:gd name="T15" fmla="*/ 30 h 117"/>
                <a:gd name="T16" fmla="*/ 52 w 184"/>
                <a:gd name="T17" fmla="*/ 44 h 117"/>
                <a:gd name="T18" fmla="*/ 41 w 184"/>
                <a:gd name="T19" fmla="*/ 48 h 117"/>
                <a:gd name="T20" fmla="*/ 34 w 184"/>
                <a:gd name="T21" fmla="*/ 35 h 117"/>
                <a:gd name="T22" fmla="*/ 16 w 184"/>
                <a:gd name="T23" fmla="*/ 16 h 117"/>
                <a:gd name="T24" fmla="*/ 5 w 184"/>
                <a:gd name="T25" fmla="*/ 2 h 117"/>
                <a:gd name="T26" fmla="*/ 39 w 184"/>
                <a:gd name="T27" fmla="*/ 0 h 117"/>
                <a:gd name="T28" fmla="*/ 35 w 184"/>
                <a:gd name="T29" fmla="*/ 10 h 117"/>
                <a:gd name="T30" fmla="*/ 37 w 184"/>
                <a:gd name="T31" fmla="*/ 12 h 117"/>
                <a:gd name="T32" fmla="*/ 48 w 184"/>
                <a:gd name="T33" fmla="*/ 9 h 117"/>
                <a:gd name="T34" fmla="*/ 43 w 184"/>
                <a:gd name="T35" fmla="*/ 22 h 117"/>
                <a:gd name="T36" fmla="*/ 58 w 184"/>
                <a:gd name="T37" fmla="*/ 11 h 117"/>
                <a:gd name="T38" fmla="*/ 64 w 184"/>
                <a:gd name="T39" fmla="*/ 20 h 117"/>
                <a:gd name="T40" fmla="*/ 65 w 184"/>
                <a:gd name="T41" fmla="*/ 11 h 117"/>
                <a:gd name="T42" fmla="*/ 71 w 184"/>
                <a:gd name="T43" fmla="*/ 3 h 117"/>
                <a:gd name="T44" fmla="*/ 106 w 184"/>
                <a:gd name="T45" fmla="*/ 0 h 117"/>
                <a:gd name="T46" fmla="*/ 115 w 184"/>
                <a:gd name="T47" fmla="*/ 15 h 117"/>
                <a:gd name="T48" fmla="*/ 116 w 184"/>
                <a:gd name="T49" fmla="*/ 26 h 117"/>
                <a:gd name="T50" fmla="*/ 141 w 184"/>
                <a:gd name="T51" fmla="*/ 16 h 117"/>
                <a:gd name="T52" fmla="*/ 154 w 184"/>
                <a:gd name="T53" fmla="*/ 24 h 117"/>
                <a:gd name="T54" fmla="*/ 176 w 184"/>
                <a:gd name="T55" fmla="*/ 52 h 117"/>
                <a:gd name="T56" fmla="*/ 180 w 184"/>
                <a:gd name="T57" fmla="*/ 70 h 117"/>
                <a:gd name="T58" fmla="*/ 177 w 184"/>
                <a:gd name="T59" fmla="*/ 84 h 117"/>
                <a:gd name="T60" fmla="*/ 150 w 184"/>
                <a:gd name="T61" fmla="*/ 95 h 117"/>
                <a:gd name="T62" fmla="*/ 149 w 184"/>
                <a:gd name="T63" fmla="*/ 106 h 117"/>
                <a:gd name="T64" fmla="*/ 146 w 184"/>
                <a:gd name="T65" fmla="*/ 101 h 117"/>
                <a:gd name="T66" fmla="*/ 146 w 184"/>
                <a:gd name="T67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4" h="117">
                  <a:moveTo>
                    <a:pt x="146" y="110"/>
                  </a:moveTo>
                  <a:cubicBezTo>
                    <a:pt x="144" y="109"/>
                    <a:pt x="145" y="105"/>
                    <a:pt x="143" y="106"/>
                  </a:cubicBezTo>
                  <a:cubicBezTo>
                    <a:pt x="140" y="106"/>
                    <a:pt x="137" y="108"/>
                    <a:pt x="134" y="110"/>
                  </a:cubicBezTo>
                  <a:cubicBezTo>
                    <a:pt x="132" y="112"/>
                    <a:pt x="133" y="116"/>
                    <a:pt x="129" y="117"/>
                  </a:cubicBezTo>
                  <a:cubicBezTo>
                    <a:pt x="128" y="116"/>
                    <a:pt x="129" y="112"/>
                    <a:pt x="126" y="113"/>
                  </a:cubicBezTo>
                  <a:cubicBezTo>
                    <a:pt x="121" y="107"/>
                    <a:pt x="119" y="106"/>
                    <a:pt x="111" y="108"/>
                  </a:cubicBezTo>
                  <a:cubicBezTo>
                    <a:pt x="107" y="110"/>
                    <a:pt x="103" y="110"/>
                    <a:pt x="100" y="106"/>
                  </a:cubicBezTo>
                  <a:cubicBezTo>
                    <a:pt x="96" y="102"/>
                    <a:pt x="94" y="98"/>
                    <a:pt x="96" y="92"/>
                  </a:cubicBezTo>
                  <a:cubicBezTo>
                    <a:pt x="97" y="88"/>
                    <a:pt x="96" y="87"/>
                    <a:pt x="92" y="87"/>
                  </a:cubicBezTo>
                  <a:cubicBezTo>
                    <a:pt x="86" y="86"/>
                    <a:pt x="82" y="84"/>
                    <a:pt x="78" y="81"/>
                  </a:cubicBezTo>
                  <a:cubicBezTo>
                    <a:pt x="76" y="79"/>
                    <a:pt x="75" y="78"/>
                    <a:pt x="73" y="76"/>
                  </a:cubicBezTo>
                  <a:cubicBezTo>
                    <a:pt x="73" y="71"/>
                    <a:pt x="72" y="67"/>
                    <a:pt x="70" y="62"/>
                  </a:cubicBezTo>
                  <a:cubicBezTo>
                    <a:pt x="68" y="59"/>
                    <a:pt x="70" y="55"/>
                    <a:pt x="74" y="52"/>
                  </a:cubicBezTo>
                  <a:cubicBezTo>
                    <a:pt x="79" y="49"/>
                    <a:pt x="79" y="49"/>
                    <a:pt x="76" y="44"/>
                  </a:cubicBezTo>
                  <a:cubicBezTo>
                    <a:pt x="75" y="41"/>
                    <a:pt x="74" y="38"/>
                    <a:pt x="74" y="35"/>
                  </a:cubicBezTo>
                  <a:cubicBezTo>
                    <a:pt x="74" y="32"/>
                    <a:pt x="72" y="31"/>
                    <a:pt x="70" y="30"/>
                  </a:cubicBezTo>
                  <a:cubicBezTo>
                    <a:pt x="67" y="29"/>
                    <a:pt x="65" y="31"/>
                    <a:pt x="64" y="32"/>
                  </a:cubicBezTo>
                  <a:cubicBezTo>
                    <a:pt x="61" y="37"/>
                    <a:pt x="57" y="41"/>
                    <a:pt x="52" y="44"/>
                  </a:cubicBezTo>
                  <a:cubicBezTo>
                    <a:pt x="49" y="45"/>
                    <a:pt x="46" y="45"/>
                    <a:pt x="44" y="48"/>
                  </a:cubicBezTo>
                  <a:cubicBezTo>
                    <a:pt x="43" y="49"/>
                    <a:pt x="42" y="49"/>
                    <a:pt x="41" y="48"/>
                  </a:cubicBezTo>
                  <a:cubicBezTo>
                    <a:pt x="38" y="46"/>
                    <a:pt x="36" y="43"/>
                    <a:pt x="36" y="39"/>
                  </a:cubicBezTo>
                  <a:cubicBezTo>
                    <a:pt x="36" y="37"/>
                    <a:pt x="36" y="35"/>
                    <a:pt x="34" y="35"/>
                  </a:cubicBezTo>
                  <a:cubicBezTo>
                    <a:pt x="26" y="34"/>
                    <a:pt x="23" y="31"/>
                    <a:pt x="23" y="23"/>
                  </a:cubicBezTo>
                  <a:cubicBezTo>
                    <a:pt x="23" y="16"/>
                    <a:pt x="23" y="16"/>
                    <a:pt x="16" y="16"/>
                  </a:cubicBezTo>
                  <a:cubicBezTo>
                    <a:pt x="12" y="16"/>
                    <a:pt x="8" y="15"/>
                    <a:pt x="5" y="12"/>
                  </a:cubicBezTo>
                  <a:cubicBezTo>
                    <a:pt x="2" y="9"/>
                    <a:pt x="0" y="5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18" y="0"/>
                    <a:pt x="28" y="0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8" y="5"/>
                    <a:pt x="38" y="8"/>
                    <a:pt x="35" y="10"/>
                  </a:cubicBezTo>
                  <a:cubicBezTo>
                    <a:pt x="34" y="10"/>
                    <a:pt x="34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9" y="11"/>
                    <a:pt x="42" y="9"/>
                    <a:pt x="45" y="9"/>
                  </a:cubicBezTo>
                  <a:cubicBezTo>
                    <a:pt x="46" y="8"/>
                    <a:pt x="47" y="8"/>
                    <a:pt x="48" y="9"/>
                  </a:cubicBezTo>
                  <a:cubicBezTo>
                    <a:pt x="48" y="10"/>
                    <a:pt x="48" y="11"/>
                    <a:pt x="47" y="12"/>
                  </a:cubicBezTo>
                  <a:cubicBezTo>
                    <a:pt x="45" y="15"/>
                    <a:pt x="45" y="18"/>
                    <a:pt x="43" y="22"/>
                  </a:cubicBezTo>
                  <a:cubicBezTo>
                    <a:pt x="46" y="18"/>
                    <a:pt x="48" y="14"/>
                    <a:pt x="50" y="11"/>
                  </a:cubicBezTo>
                  <a:cubicBezTo>
                    <a:pt x="54" y="6"/>
                    <a:pt x="56" y="6"/>
                    <a:pt x="58" y="11"/>
                  </a:cubicBezTo>
                  <a:cubicBezTo>
                    <a:pt x="59" y="13"/>
                    <a:pt x="60" y="16"/>
                    <a:pt x="61" y="18"/>
                  </a:cubicBezTo>
                  <a:cubicBezTo>
                    <a:pt x="62" y="19"/>
                    <a:pt x="63" y="20"/>
                    <a:pt x="64" y="20"/>
                  </a:cubicBezTo>
                  <a:cubicBezTo>
                    <a:pt x="65" y="20"/>
                    <a:pt x="65" y="18"/>
                    <a:pt x="65" y="17"/>
                  </a:cubicBezTo>
                  <a:cubicBezTo>
                    <a:pt x="65" y="15"/>
                    <a:pt x="65" y="13"/>
                    <a:pt x="65" y="11"/>
                  </a:cubicBezTo>
                  <a:cubicBezTo>
                    <a:pt x="64" y="6"/>
                    <a:pt x="69" y="3"/>
                    <a:pt x="74" y="5"/>
                  </a:cubicBezTo>
                  <a:cubicBezTo>
                    <a:pt x="73" y="4"/>
                    <a:pt x="72" y="4"/>
                    <a:pt x="71" y="3"/>
                  </a:cubicBezTo>
                  <a:cubicBezTo>
                    <a:pt x="70" y="2"/>
                    <a:pt x="69" y="1"/>
                    <a:pt x="70" y="0"/>
                  </a:cubicBezTo>
                  <a:cubicBezTo>
                    <a:pt x="82" y="0"/>
                    <a:pt x="94" y="0"/>
                    <a:pt x="106" y="0"/>
                  </a:cubicBezTo>
                  <a:cubicBezTo>
                    <a:pt x="107" y="1"/>
                    <a:pt x="107" y="3"/>
                    <a:pt x="107" y="5"/>
                  </a:cubicBezTo>
                  <a:cubicBezTo>
                    <a:pt x="107" y="10"/>
                    <a:pt x="110" y="14"/>
                    <a:pt x="115" y="15"/>
                  </a:cubicBezTo>
                  <a:cubicBezTo>
                    <a:pt x="121" y="17"/>
                    <a:pt x="121" y="18"/>
                    <a:pt x="118" y="23"/>
                  </a:cubicBezTo>
                  <a:cubicBezTo>
                    <a:pt x="117" y="24"/>
                    <a:pt x="116" y="25"/>
                    <a:pt x="116" y="26"/>
                  </a:cubicBezTo>
                  <a:cubicBezTo>
                    <a:pt x="119" y="20"/>
                    <a:pt x="130" y="13"/>
                    <a:pt x="137" y="14"/>
                  </a:cubicBezTo>
                  <a:cubicBezTo>
                    <a:pt x="139" y="14"/>
                    <a:pt x="140" y="15"/>
                    <a:pt x="141" y="16"/>
                  </a:cubicBezTo>
                  <a:cubicBezTo>
                    <a:pt x="143" y="17"/>
                    <a:pt x="145" y="19"/>
                    <a:pt x="148" y="19"/>
                  </a:cubicBezTo>
                  <a:cubicBezTo>
                    <a:pt x="151" y="19"/>
                    <a:pt x="153" y="21"/>
                    <a:pt x="154" y="24"/>
                  </a:cubicBezTo>
                  <a:cubicBezTo>
                    <a:pt x="157" y="33"/>
                    <a:pt x="159" y="41"/>
                    <a:pt x="155" y="51"/>
                  </a:cubicBezTo>
                  <a:cubicBezTo>
                    <a:pt x="162" y="51"/>
                    <a:pt x="169" y="52"/>
                    <a:pt x="176" y="52"/>
                  </a:cubicBezTo>
                  <a:cubicBezTo>
                    <a:pt x="176" y="55"/>
                    <a:pt x="178" y="56"/>
                    <a:pt x="179" y="58"/>
                  </a:cubicBezTo>
                  <a:cubicBezTo>
                    <a:pt x="184" y="63"/>
                    <a:pt x="184" y="65"/>
                    <a:pt x="180" y="70"/>
                  </a:cubicBezTo>
                  <a:cubicBezTo>
                    <a:pt x="178" y="72"/>
                    <a:pt x="177" y="75"/>
                    <a:pt x="178" y="78"/>
                  </a:cubicBezTo>
                  <a:cubicBezTo>
                    <a:pt x="180" y="80"/>
                    <a:pt x="179" y="82"/>
                    <a:pt x="177" y="84"/>
                  </a:cubicBezTo>
                  <a:cubicBezTo>
                    <a:pt x="171" y="91"/>
                    <a:pt x="164" y="93"/>
                    <a:pt x="156" y="90"/>
                  </a:cubicBezTo>
                  <a:cubicBezTo>
                    <a:pt x="151" y="88"/>
                    <a:pt x="149" y="90"/>
                    <a:pt x="150" y="95"/>
                  </a:cubicBezTo>
                  <a:cubicBezTo>
                    <a:pt x="150" y="97"/>
                    <a:pt x="152" y="97"/>
                    <a:pt x="152" y="99"/>
                  </a:cubicBezTo>
                  <a:cubicBezTo>
                    <a:pt x="147" y="100"/>
                    <a:pt x="149" y="103"/>
                    <a:pt x="149" y="106"/>
                  </a:cubicBezTo>
                  <a:cubicBezTo>
                    <a:pt x="146" y="105"/>
                    <a:pt x="147" y="103"/>
                    <a:pt x="146" y="101"/>
                  </a:cubicBezTo>
                  <a:cubicBezTo>
                    <a:pt x="146" y="101"/>
                    <a:pt x="145" y="102"/>
                    <a:pt x="146" y="101"/>
                  </a:cubicBezTo>
                  <a:cubicBezTo>
                    <a:pt x="146" y="101"/>
                    <a:pt x="146" y="101"/>
                    <a:pt x="146" y="102"/>
                  </a:cubicBezTo>
                  <a:cubicBezTo>
                    <a:pt x="146" y="104"/>
                    <a:pt x="148" y="107"/>
                    <a:pt x="146" y="11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A6452773-AA5F-DB21-6380-4626A5F4B98A}"/>
                </a:ext>
              </a:extLst>
            </p:cNvPr>
            <p:cNvSpPr/>
            <p:nvPr userDrawn="1"/>
          </p:nvSpPr>
          <p:spPr bwMode="auto">
            <a:xfrm>
              <a:off x="147638" y="3175"/>
              <a:ext cx="590550" cy="549275"/>
            </a:xfrm>
            <a:custGeom>
              <a:avLst/>
              <a:gdLst>
                <a:gd name="T0" fmla="*/ 98 w 157"/>
                <a:gd name="T1" fmla="*/ 118 h 146"/>
                <a:gd name="T2" fmla="*/ 65 w 157"/>
                <a:gd name="T3" fmla="*/ 118 h 146"/>
                <a:gd name="T4" fmla="*/ 60 w 157"/>
                <a:gd name="T5" fmla="*/ 106 h 146"/>
                <a:gd name="T6" fmla="*/ 63 w 157"/>
                <a:gd name="T7" fmla="*/ 93 h 146"/>
                <a:gd name="T8" fmla="*/ 69 w 157"/>
                <a:gd name="T9" fmla="*/ 79 h 146"/>
                <a:gd name="T10" fmla="*/ 67 w 157"/>
                <a:gd name="T11" fmla="*/ 76 h 146"/>
                <a:gd name="T12" fmla="*/ 59 w 157"/>
                <a:gd name="T13" fmla="*/ 77 h 146"/>
                <a:gd name="T14" fmla="*/ 30 w 157"/>
                <a:gd name="T15" fmla="*/ 81 h 146"/>
                <a:gd name="T16" fmla="*/ 29 w 157"/>
                <a:gd name="T17" fmla="*/ 64 h 146"/>
                <a:gd name="T18" fmla="*/ 7 w 157"/>
                <a:gd name="T19" fmla="*/ 51 h 146"/>
                <a:gd name="T20" fmla="*/ 3 w 157"/>
                <a:gd name="T21" fmla="*/ 40 h 146"/>
                <a:gd name="T22" fmla="*/ 12 w 157"/>
                <a:gd name="T23" fmla="*/ 20 h 146"/>
                <a:gd name="T24" fmla="*/ 7 w 157"/>
                <a:gd name="T25" fmla="*/ 9 h 146"/>
                <a:gd name="T26" fmla="*/ 42 w 157"/>
                <a:gd name="T27" fmla="*/ 0 h 146"/>
                <a:gd name="T28" fmla="*/ 58 w 157"/>
                <a:gd name="T29" fmla="*/ 18 h 146"/>
                <a:gd name="T30" fmla="*/ 45 w 157"/>
                <a:gd name="T31" fmla="*/ 12 h 146"/>
                <a:gd name="T32" fmla="*/ 43 w 157"/>
                <a:gd name="T33" fmla="*/ 27 h 146"/>
                <a:gd name="T34" fmla="*/ 28 w 157"/>
                <a:gd name="T35" fmla="*/ 20 h 146"/>
                <a:gd name="T36" fmla="*/ 23 w 157"/>
                <a:gd name="T37" fmla="*/ 20 h 146"/>
                <a:gd name="T38" fmla="*/ 31 w 157"/>
                <a:gd name="T39" fmla="*/ 26 h 146"/>
                <a:gd name="T40" fmla="*/ 40 w 157"/>
                <a:gd name="T41" fmla="*/ 40 h 146"/>
                <a:gd name="T42" fmla="*/ 47 w 157"/>
                <a:gd name="T43" fmla="*/ 48 h 146"/>
                <a:gd name="T44" fmla="*/ 62 w 157"/>
                <a:gd name="T45" fmla="*/ 48 h 146"/>
                <a:gd name="T46" fmla="*/ 64 w 157"/>
                <a:gd name="T47" fmla="*/ 38 h 146"/>
                <a:gd name="T48" fmla="*/ 77 w 157"/>
                <a:gd name="T49" fmla="*/ 65 h 146"/>
                <a:gd name="T50" fmla="*/ 78 w 157"/>
                <a:gd name="T51" fmla="*/ 43 h 146"/>
                <a:gd name="T52" fmla="*/ 73 w 157"/>
                <a:gd name="T53" fmla="*/ 7 h 146"/>
                <a:gd name="T54" fmla="*/ 86 w 157"/>
                <a:gd name="T55" fmla="*/ 39 h 146"/>
                <a:gd name="T56" fmla="*/ 93 w 157"/>
                <a:gd name="T57" fmla="*/ 41 h 146"/>
                <a:gd name="T58" fmla="*/ 106 w 157"/>
                <a:gd name="T59" fmla="*/ 52 h 146"/>
                <a:gd name="T60" fmla="*/ 109 w 157"/>
                <a:gd name="T61" fmla="*/ 51 h 146"/>
                <a:gd name="T62" fmla="*/ 113 w 157"/>
                <a:gd name="T63" fmla="*/ 48 h 146"/>
                <a:gd name="T64" fmla="*/ 121 w 157"/>
                <a:gd name="T65" fmla="*/ 47 h 146"/>
                <a:gd name="T66" fmla="*/ 114 w 157"/>
                <a:gd name="T67" fmla="*/ 30 h 146"/>
                <a:gd name="T68" fmla="*/ 122 w 157"/>
                <a:gd name="T69" fmla="*/ 29 h 146"/>
                <a:gd name="T70" fmla="*/ 130 w 157"/>
                <a:gd name="T71" fmla="*/ 34 h 146"/>
                <a:gd name="T72" fmla="*/ 133 w 157"/>
                <a:gd name="T73" fmla="*/ 41 h 146"/>
                <a:gd name="T74" fmla="*/ 141 w 157"/>
                <a:gd name="T75" fmla="*/ 45 h 146"/>
                <a:gd name="T76" fmla="*/ 132 w 157"/>
                <a:gd name="T77" fmla="*/ 49 h 146"/>
                <a:gd name="T78" fmla="*/ 142 w 157"/>
                <a:gd name="T79" fmla="*/ 56 h 146"/>
                <a:gd name="T80" fmla="*/ 149 w 157"/>
                <a:gd name="T81" fmla="*/ 72 h 146"/>
                <a:gd name="T82" fmla="*/ 144 w 157"/>
                <a:gd name="T83" fmla="*/ 83 h 146"/>
                <a:gd name="T84" fmla="*/ 156 w 157"/>
                <a:gd name="T85" fmla="*/ 99 h 146"/>
                <a:gd name="T86" fmla="*/ 140 w 157"/>
                <a:gd name="T87" fmla="*/ 119 h 146"/>
                <a:gd name="T88" fmla="*/ 133 w 157"/>
                <a:gd name="T89" fmla="*/ 137 h 146"/>
                <a:gd name="T90" fmla="*/ 119 w 157"/>
                <a:gd name="T91" fmla="*/ 141 h 146"/>
                <a:gd name="T92" fmla="*/ 108 w 157"/>
                <a:gd name="T93" fmla="*/ 140 h 146"/>
                <a:gd name="T94" fmla="*/ 97 w 157"/>
                <a:gd name="T95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" h="146">
                  <a:moveTo>
                    <a:pt x="100" y="131"/>
                  </a:moveTo>
                  <a:cubicBezTo>
                    <a:pt x="102" y="127"/>
                    <a:pt x="99" y="123"/>
                    <a:pt x="98" y="118"/>
                  </a:cubicBezTo>
                  <a:cubicBezTo>
                    <a:pt x="97" y="116"/>
                    <a:pt x="95" y="118"/>
                    <a:pt x="94" y="119"/>
                  </a:cubicBezTo>
                  <a:cubicBezTo>
                    <a:pt x="88" y="123"/>
                    <a:pt x="71" y="124"/>
                    <a:pt x="65" y="118"/>
                  </a:cubicBezTo>
                  <a:cubicBezTo>
                    <a:pt x="63" y="116"/>
                    <a:pt x="60" y="114"/>
                    <a:pt x="62" y="111"/>
                  </a:cubicBezTo>
                  <a:cubicBezTo>
                    <a:pt x="63" y="109"/>
                    <a:pt x="62" y="107"/>
                    <a:pt x="60" y="106"/>
                  </a:cubicBezTo>
                  <a:cubicBezTo>
                    <a:pt x="57" y="104"/>
                    <a:pt x="58" y="102"/>
                    <a:pt x="60" y="100"/>
                  </a:cubicBezTo>
                  <a:cubicBezTo>
                    <a:pt x="61" y="98"/>
                    <a:pt x="64" y="96"/>
                    <a:pt x="63" y="93"/>
                  </a:cubicBezTo>
                  <a:cubicBezTo>
                    <a:pt x="64" y="92"/>
                    <a:pt x="66" y="91"/>
                    <a:pt x="67" y="91"/>
                  </a:cubicBezTo>
                  <a:cubicBezTo>
                    <a:pt x="76" y="87"/>
                    <a:pt x="76" y="87"/>
                    <a:pt x="69" y="79"/>
                  </a:cubicBezTo>
                  <a:cubicBezTo>
                    <a:pt x="69" y="79"/>
                    <a:pt x="69" y="79"/>
                    <a:pt x="69" y="78"/>
                  </a:cubicBezTo>
                  <a:cubicBezTo>
                    <a:pt x="68" y="77"/>
                    <a:pt x="68" y="77"/>
                    <a:pt x="67" y="76"/>
                  </a:cubicBezTo>
                  <a:cubicBezTo>
                    <a:pt x="66" y="73"/>
                    <a:pt x="64" y="72"/>
                    <a:pt x="62" y="75"/>
                  </a:cubicBezTo>
                  <a:cubicBezTo>
                    <a:pt x="62" y="77"/>
                    <a:pt x="61" y="78"/>
                    <a:pt x="59" y="77"/>
                  </a:cubicBezTo>
                  <a:cubicBezTo>
                    <a:pt x="54" y="78"/>
                    <a:pt x="48" y="79"/>
                    <a:pt x="44" y="82"/>
                  </a:cubicBezTo>
                  <a:cubicBezTo>
                    <a:pt x="41" y="84"/>
                    <a:pt x="32" y="83"/>
                    <a:pt x="30" y="81"/>
                  </a:cubicBezTo>
                  <a:cubicBezTo>
                    <a:pt x="28" y="78"/>
                    <a:pt x="29" y="75"/>
                    <a:pt x="29" y="72"/>
                  </a:cubicBezTo>
                  <a:cubicBezTo>
                    <a:pt x="29" y="69"/>
                    <a:pt x="30" y="67"/>
                    <a:pt x="29" y="64"/>
                  </a:cubicBezTo>
                  <a:cubicBezTo>
                    <a:pt x="29" y="61"/>
                    <a:pt x="27" y="60"/>
                    <a:pt x="24" y="59"/>
                  </a:cubicBezTo>
                  <a:cubicBezTo>
                    <a:pt x="18" y="58"/>
                    <a:pt x="12" y="55"/>
                    <a:pt x="7" y="51"/>
                  </a:cubicBezTo>
                  <a:cubicBezTo>
                    <a:pt x="4" y="50"/>
                    <a:pt x="3" y="48"/>
                    <a:pt x="4" y="44"/>
                  </a:cubicBezTo>
                  <a:cubicBezTo>
                    <a:pt x="5" y="43"/>
                    <a:pt x="4" y="41"/>
                    <a:pt x="3" y="40"/>
                  </a:cubicBezTo>
                  <a:cubicBezTo>
                    <a:pt x="0" y="36"/>
                    <a:pt x="0" y="34"/>
                    <a:pt x="4" y="31"/>
                  </a:cubicBezTo>
                  <a:cubicBezTo>
                    <a:pt x="7" y="28"/>
                    <a:pt x="9" y="24"/>
                    <a:pt x="12" y="20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0" y="14"/>
                    <a:pt x="8" y="12"/>
                    <a:pt x="7" y="9"/>
                  </a:cubicBezTo>
                  <a:cubicBezTo>
                    <a:pt x="4" y="5"/>
                    <a:pt x="4" y="3"/>
                    <a:pt x="9" y="0"/>
                  </a:cubicBezTo>
                  <a:cubicBezTo>
                    <a:pt x="20" y="0"/>
                    <a:pt x="31" y="0"/>
                    <a:pt x="42" y="0"/>
                  </a:cubicBezTo>
                  <a:cubicBezTo>
                    <a:pt x="48" y="3"/>
                    <a:pt x="54" y="7"/>
                    <a:pt x="57" y="13"/>
                  </a:cubicBezTo>
                  <a:cubicBezTo>
                    <a:pt x="58" y="15"/>
                    <a:pt x="59" y="16"/>
                    <a:pt x="58" y="18"/>
                  </a:cubicBezTo>
                  <a:cubicBezTo>
                    <a:pt x="57" y="20"/>
                    <a:pt x="55" y="19"/>
                    <a:pt x="54" y="18"/>
                  </a:cubicBezTo>
                  <a:cubicBezTo>
                    <a:pt x="50" y="18"/>
                    <a:pt x="47" y="15"/>
                    <a:pt x="45" y="12"/>
                  </a:cubicBezTo>
                  <a:cubicBezTo>
                    <a:pt x="42" y="15"/>
                    <a:pt x="43" y="18"/>
                    <a:pt x="44" y="22"/>
                  </a:cubicBezTo>
                  <a:cubicBezTo>
                    <a:pt x="44" y="24"/>
                    <a:pt x="45" y="26"/>
                    <a:pt x="43" y="27"/>
                  </a:cubicBezTo>
                  <a:cubicBezTo>
                    <a:pt x="40" y="29"/>
                    <a:pt x="39" y="26"/>
                    <a:pt x="38" y="25"/>
                  </a:cubicBezTo>
                  <a:cubicBezTo>
                    <a:pt x="36" y="22"/>
                    <a:pt x="32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3" y="19"/>
                    <a:pt x="23" y="20"/>
                  </a:cubicBezTo>
                  <a:cubicBezTo>
                    <a:pt x="22" y="22"/>
                    <a:pt x="25" y="23"/>
                    <a:pt x="26" y="24"/>
                  </a:cubicBezTo>
                  <a:cubicBezTo>
                    <a:pt x="28" y="25"/>
                    <a:pt x="30" y="25"/>
                    <a:pt x="31" y="26"/>
                  </a:cubicBezTo>
                  <a:cubicBezTo>
                    <a:pt x="35" y="28"/>
                    <a:pt x="37" y="30"/>
                    <a:pt x="37" y="34"/>
                  </a:cubicBezTo>
                  <a:cubicBezTo>
                    <a:pt x="36" y="37"/>
                    <a:pt x="36" y="39"/>
                    <a:pt x="40" y="40"/>
                  </a:cubicBezTo>
                  <a:cubicBezTo>
                    <a:pt x="42" y="40"/>
                    <a:pt x="43" y="42"/>
                    <a:pt x="44" y="44"/>
                  </a:cubicBezTo>
                  <a:cubicBezTo>
                    <a:pt x="44" y="46"/>
                    <a:pt x="46" y="47"/>
                    <a:pt x="47" y="48"/>
                  </a:cubicBezTo>
                  <a:cubicBezTo>
                    <a:pt x="51" y="51"/>
                    <a:pt x="52" y="53"/>
                    <a:pt x="49" y="57"/>
                  </a:cubicBezTo>
                  <a:cubicBezTo>
                    <a:pt x="54" y="54"/>
                    <a:pt x="56" y="48"/>
                    <a:pt x="62" y="48"/>
                  </a:cubicBezTo>
                  <a:cubicBezTo>
                    <a:pt x="61" y="46"/>
                    <a:pt x="61" y="43"/>
                    <a:pt x="61" y="41"/>
                  </a:cubicBezTo>
                  <a:cubicBezTo>
                    <a:pt x="62" y="39"/>
                    <a:pt x="62" y="38"/>
                    <a:pt x="64" y="38"/>
                  </a:cubicBezTo>
                  <a:cubicBezTo>
                    <a:pt x="66" y="37"/>
                    <a:pt x="66" y="39"/>
                    <a:pt x="67" y="40"/>
                  </a:cubicBezTo>
                  <a:cubicBezTo>
                    <a:pt x="70" y="48"/>
                    <a:pt x="73" y="57"/>
                    <a:pt x="77" y="65"/>
                  </a:cubicBezTo>
                  <a:cubicBezTo>
                    <a:pt x="77" y="60"/>
                    <a:pt x="76" y="56"/>
                    <a:pt x="76" y="51"/>
                  </a:cubicBezTo>
                  <a:cubicBezTo>
                    <a:pt x="77" y="49"/>
                    <a:pt x="77" y="46"/>
                    <a:pt x="78" y="43"/>
                  </a:cubicBezTo>
                  <a:cubicBezTo>
                    <a:pt x="82" y="35"/>
                    <a:pt x="80" y="28"/>
                    <a:pt x="74" y="21"/>
                  </a:cubicBezTo>
                  <a:cubicBezTo>
                    <a:pt x="70" y="17"/>
                    <a:pt x="69" y="11"/>
                    <a:pt x="73" y="7"/>
                  </a:cubicBezTo>
                  <a:cubicBezTo>
                    <a:pt x="77" y="15"/>
                    <a:pt x="85" y="20"/>
                    <a:pt x="85" y="30"/>
                  </a:cubicBezTo>
                  <a:cubicBezTo>
                    <a:pt x="85" y="33"/>
                    <a:pt x="86" y="36"/>
                    <a:pt x="86" y="39"/>
                  </a:cubicBezTo>
                  <a:cubicBezTo>
                    <a:pt x="86" y="45"/>
                    <a:pt x="87" y="46"/>
                    <a:pt x="94" y="47"/>
                  </a:cubicBezTo>
                  <a:cubicBezTo>
                    <a:pt x="94" y="45"/>
                    <a:pt x="91" y="43"/>
                    <a:pt x="93" y="41"/>
                  </a:cubicBezTo>
                  <a:cubicBezTo>
                    <a:pt x="95" y="40"/>
                    <a:pt x="96" y="40"/>
                    <a:pt x="98" y="40"/>
                  </a:cubicBezTo>
                  <a:cubicBezTo>
                    <a:pt x="101" y="44"/>
                    <a:pt x="104" y="48"/>
                    <a:pt x="106" y="52"/>
                  </a:cubicBezTo>
                  <a:cubicBezTo>
                    <a:pt x="106" y="54"/>
                    <a:pt x="107" y="55"/>
                    <a:pt x="108" y="54"/>
                  </a:cubicBezTo>
                  <a:cubicBezTo>
                    <a:pt x="109" y="53"/>
                    <a:pt x="109" y="52"/>
                    <a:pt x="109" y="51"/>
                  </a:cubicBezTo>
                  <a:cubicBezTo>
                    <a:pt x="108" y="50"/>
                    <a:pt x="107" y="48"/>
                    <a:pt x="108" y="46"/>
                  </a:cubicBezTo>
                  <a:cubicBezTo>
                    <a:pt x="110" y="45"/>
                    <a:pt x="111" y="47"/>
                    <a:pt x="113" y="48"/>
                  </a:cubicBezTo>
                  <a:cubicBezTo>
                    <a:pt x="115" y="51"/>
                    <a:pt x="119" y="50"/>
                    <a:pt x="122" y="49"/>
                  </a:cubicBezTo>
                  <a:cubicBezTo>
                    <a:pt x="124" y="48"/>
                    <a:pt x="121" y="48"/>
                    <a:pt x="121" y="47"/>
                  </a:cubicBezTo>
                  <a:cubicBezTo>
                    <a:pt x="120" y="42"/>
                    <a:pt x="116" y="39"/>
                    <a:pt x="114" y="35"/>
                  </a:cubicBezTo>
                  <a:cubicBezTo>
                    <a:pt x="113" y="33"/>
                    <a:pt x="113" y="32"/>
                    <a:pt x="114" y="30"/>
                  </a:cubicBezTo>
                  <a:cubicBezTo>
                    <a:pt x="114" y="29"/>
                    <a:pt x="115" y="28"/>
                    <a:pt x="116" y="28"/>
                  </a:cubicBezTo>
                  <a:cubicBezTo>
                    <a:pt x="119" y="25"/>
                    <a:pt x="121" y="26"/>
                    <a:pt x="122" y="29"/>
                  </a:cubicBezTo>
                  <a:cubicBezTo>
                    <a:pt x="122" y="33"/>
                    <a:pt x="123" y="35"/>
                    <a:pt x="127" y="33"/>
                  </a:cubicBezTo>
                  <a:cubicBezTo>
                    <a:pt x="128" y="33"/>
                    <a:pt x="129" y="33"/>
                    <a:pt x="130" y="34"/>
                  </a:cubicBezTo>
                  <a:cubicBezTo>
                    <a:pt x="131" y="35"/>
                    <a:pt x="130" y="36"/>
                    <a:pt x="130" y="36"/>
                  </a:cubicBezTo>
                  <a:cubicBezTo>
                    <a:pt x="128" y="41"/>
                    <a:pt x="128" y="41"/>
                    <a:pt x="133" y="41"/>
                  </a:cubicBezTo>
                  <a:cubicBezTo>
                    <a:pt x="134" y="41"/>
                    <a:pt x="135" y="41"/>
                    <a:pt x="135" y="41"/>
                  </a:cubicBezTo>
                  <a:cubicBezTo>
                    <a:pt x="138" y="42"/>
                    <a:pt x="141" y="42"/>
                    <a:pt x="141" y="45"/>
                  </a:cubicBezTo>
                  <a:cubicBezTo>
                    <a:pt x="141" y="49"/>
                    <a:pt x="138" y="49"/>
                    <a:pt x="135" y="49"/>
                  </a:cubicBezTo>
                  <a:cubicBezTo>
                    <a:pt x="134" y="50"/>
                    <a:pt x="133" y="49"/>
                    <a:pt x="132" y="49"/>
                  </a:cubicBezTo>
                  <a:cubicBezTo>
                    <a:pt x="134" y="50"/>
                    <a:pt x="135" y="51"/>
                    <a:pt x="136" y="53"/>
                  </a:cubicBezTo>
                  <a:cubicBezTo>
                    <a:pt x="138" y="55"/>
                    <a:pt x="139" y="56"/>
                    <a:pt x="142" y="56"/>
                  </a:cubicBezTo>
                  <a:cubicBezTo>
                    <a:pt x="146" y="57"/>
                    <a:pt x="148" y="60"/>
                    <a:pt x="148" y="64"/>
                  </a:cubicBezTo>
                  <a:cubicBezTo>
                    <a:pt x="148" y="66"/>
                    <a:pt x="149" y="69"/>
                    <a:pt x="149" y="72"/>
                  </a:cubicBezTo>
                  <a:cubicBezTo>
                    <a:pt x="149" y="74"/>
                    <a:pt x="148" y="76"/>
                    <a:pt x="147" y="77"/>
                  </a:cubicBezTo>
                  <a:cubicBezTo>
                    <a:pt x="145" y="79"/>
                    <a:pt x="144" y="81"/>
                    <a:pt x="144" y="83"/>
                  </a:cubicBezTo>
                  <a:cubicBezTo>
                    <a:pt x="142" y="89"/>
                    <a:pt x="143" y="90"/>
                    <a:pt x="149" y="90"/>
                  </a:cubicBezTo>
                  <a:cubicBezTo>
                    <a:pt x="154" y="91"/>
                    <a:pt x="155" y="94"/>
                    <a:pt x="156" y="99"/>
                  </a:cubicBezTo>
                  <a:cubicBezTo>
                    <a:pt x="157" y="108"/>
                    <a:pt x="152" y="113"/>
                    <a:pt x="145" y="117"/>
                  </a:cubicBezTo>
                  <a:cubicBezTo>
                    <a:pt x="144" y="118"/>
                    <a:pt x="141" y="118"/>
                    <a:pt x="140" y="119"/>
                  </a:cubicBezTo>
                  <a:cubicBezTo>
                    <a:pt x="136" y="120"/>
                    <a:pt x="134" y="123"/>
                    <a:pt x="134" y="127"/>
                  </a:cubicBezTo>
                  <a:cubicBezTo>
                    <a:pt x="133" y="130"/>
                    <a:pt x="135" y="134"/>
                    <a:pt x="133" y="137"/>
                  </a:cubicBezTo>
                  <a:cubicBezTo>
                    <a:pt x="131" y="140"/>
                    <a:pt x="129" y="142"/>
                    <a:pt x="125" y="139"/>
                  </a:cubicBezTo>
                  <a:cubicBezTo>
                    <a:pt x="123" y="138"/>
                    <a:pt x="121" y="139"/>
                    <a:pt x="119" y="141"/>
                  </a:cubicBezTo>
                  <a:cubicBezTo>
                    <a:pt x="116" y="146"/>
                    <a:pt x="113" y="146"/>
                    <a:pt x="109" y="141"/>
                  </a:cubicBezTo>
                  <a:cubicBezTo>
                    <a:pt x="109" y="141"/>
                    <a:pt x="108" y="140"/>
                    <a:pt x="108" y="140"/>
                  </a:cubicBezTo>
                  <a:cubicBezTo>
                    <a:pt x="104" y="135"/>
                    <a:pt x="104" y="135"/>
                    <a:pt x="99" y="138"/>
                  </a:cubicBezTo>
                  <a:cubicBezTo>
                    <a:pt x="98" y="139"/>
                    <a:pt x="97" y="139"/>
                    <a:pt x="97" y="139"/>
                  </a:cubicBezTo>
                  <a:cubicBezTo>
                    <a:pt x="96" y="136"/>
                    <a:pt x="97" y="133"/>
                    <a:pt x="100" y="131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3199BD00-422D-906C-0C72-03CF4DBD8C2D}"/>
                </a:ext>
              </a:extLst>
            </p:cNvPr>
            <p:cNvSpPr/>
            <p:nvPr userDrawn="1"/>
          </p:nvSpPr>
          <p:spPr bwMode="auto">
            <a:xfrm>
              <a:off x="7938" y="1603375"/>
              <a:ext cx="474663" cy="387350"/>
            </a:xfrm>
            <a:custGeom>
              <a:avLst/>
              <a:gdLst>
                <a:gd name="T0" fmla="*/ 73 w 126"/>
                <a:gd name="T1" fmla="*/ 2 h 103"/>
                <a:gd name="T2" fmla="*/ 89 w 126"/>
                <a:gd name="T3" fmla="*/ 16 h 103"/>
                <a:gd name="T4" fmla="*/ 93 w 126"/>
                <a:gd name="T5" fmla="*/ 16 h 103"/>
                <a:gd name="T6" fmla="*/ 103 w 126"/>
                <a:gd name="T7" fmla="*/ 8 h 103"/>
                <a:gd name="T8" fmla="*/ 111 w 126"/>
                <a:gd name="T9" fmla="*/ 11 h 103"/>
                <a:gd name="T10" fmla="*/ 112 w 126"/>
                <a:gd name="T11" fmla="*/ 14 h 103"/>
                <a:gd name="T12" fmla="*/ 117 w 126"/>
                <a:gd name="T13" fmla="*/ 22 h 103"/>
                <a:gd name="T14" fmla="*/ 112 w 126"/>
                <a:gd name="T15" fmla="*/ 42 h 103"/>
                <a:gd name="T16" fmla="*/ 114 w 126"/>
                <a:gd name="T17" fmla="*/ 48 h 103"/>
                <a:gd name="T18" fmla="*/ 122 w 126"/>
                <a:gd name="T19" fmla="*/ 53 h 103"/>
                <a:gd name="T20" fmla="*/ 122 w 126"/>
                <a:gd name="T21" fmla="*/ 64 h 103"/>
                <a:gd name="T22" fmla="*/ 120 w 126"/>
                <a:gd name="T23" fmla="*/ 69 h 103"/>
                <a:gd name="T24" fmla="*/ 116 w 126"/>
                <a:gd name="T25" fmla="*/ 77 h 103"/>
                <a:gd name="T26" fmla="*/ 93 w 126"/>
                <a:gd name="T27" fmla="*/ 75 h 103"/>
                <a:gd name="T28" fmla="*/ 86 w 126"/>
                <a:gd name="T29" fmla="*/ 78 h 103"/>
                <a:gd name="T30" fmla="*/ 78 w 126"/>
                <a:gd name="T31" fmla="*/ 95 h 103"/>
                <a:gd name="T32" fmla="*/ 67 w 126"/>
                <a:gd name="T33" fmla="*/ 101 h 103"/>
                <a:gd name="T34" fmla="*/ 60 w 126"/>
                <a:gd name="T35" fmla="*/ 97 h 103"/>
                <a:gd name="T36" fmla="*/ 52 w 126"/>
                <a:gd name="T37" fmla="*/ 96 h 103"/>
                <a:gd name="T38" fmla="*/ 50 w 126"/>
                <a:gd name="T39" fmla="*/ 78 h 103"/>
                <a:gd name="T40" fmla="*/ 45 w 126"/>
                <a:gd name="T41" fmla="*/ 73 h 103"/>
                <a:gd name="T42" fmla="*/ 19 w 126"/>
                <a:gd name="T43" fmla="*/ 64 h 103"/>
                <a:gd name="T44" fmla="*/ 18 w 126"/>
                <a:gd name="T45" fmla="*/ 59 h 103"/>
                <a:gd name="T46" fmla="*/ 18 w 126"/>
                <a:gd name="T47" fmla="*/ 53 h 103"/>
                <a:gd name="T48" fmla="*/ 15 w 126"/>
                <a:gd name="T49" fmla="*/ 52 h 103"/>
                <a:gd name="T50" fmla="*/ 14 w 126"/>
                <a:gd name="T51" fmla="*/ 54 h 103"/>
                <a:gd name="T52" fmla="*/ 0 w 126"/>
                <a:gd name="T53" fmla="*/ 74 h 103"/>
                <a:gd name="T54" fmla="*/ 0 w 126"/>
                <a:gd name="T55" fmla="*/ 54 h 103"/>
                <a:gd name="T56" fmla="*/ 8 w 126"/>
                <a:gd name="T57" fmla="*/ 52 h 103"/>
                <a:gd name="T58" fmla="*/ 11 w 126"/>
                <a:gd name="T59" fmla="*/ 51 h 103"/>
                <a:gd name="T60" fmla="*/ 15 w 126"/>
                <a:gd name="T61" fmla="*/ 46 h 103"/>
                <a:gd name="T62" fmla="*/ 49 w 126"/>
                <a:gd name="T63" fmla="*/ 37 h 103"/>
                <a:gd name="T64" fmla="*/ 45 w 126"/>
                <a:gd name="T65" fmla="*/ 28 h 103"/>
                <a:gd name="T66" fmla="*/ 44 w 126"/>
                <a:gd name="T67" fmla="*/ 21 h 103"/>
                <a:gd name="T68" fmla="*/ 46 w 126"/>
                <a:gd name="T69" fmla="*/ 15 h 103"/>
                <a:gd name="T70" fmla="*/ 46 w 126"/>
                <a:gd name="T71" fmla="*/ 15 h 103"/>
                <a:gd name="T72" fmla="*/ 61 w 126"/>
                <a:gd name="T73" fmla="*/ 5 h 103"/>
                <a:gd name="T74" fmla="*/ 64 w 126"/>
                <a:gd name="T75" fmla="*/ 2 h 103"/>
                <a:gd name="T76" fmla="*/ 73 w 126"/>
                <a:gd name="T7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103">
                  <a:moveTo>
                    <a:pt x="73" y="2"/>
                  </a:moveTo>
                  <a:cubicBezTo>
                    <a:pt x="79" y="6"/>
                    <a:pt x="86" y="9"/>
                    <a:pt x="89" y="16"/>
                  </a:cubicBezTo>
                  <a:cubicBezTo>
                    <a:pt x="90" y="18"/>
                    <a:pt x="92" y="17"/>
                    <a:pt x="93" y="16"/>
                  </a:cubicBezTo>
                  <a:cubicBezTo>
                    <a:pt x="96" y="13"/>
                    <a:pt x="99" y="10"/>
                    <a:pt x="103" y="8"/>
                  </a:cubicBezTo>
                  <a:cubicBezTo>
                    <a:pt x="107" y="5"/>
                    <a:pt x="110" y="6"/>
                    <a:pt x="111" y="11"/>
                  </a:cubicBezTo>
                  <a:cubicBezTo>
                    <a:pt x="111" y="12"/>
                    <a:pt x="111" y="13"/>
                    <a:pt x="112" y="14"/>
                  </a:cubicBezTo>
                  <a:cubicBezTo>
                    <a:pt x="118" y="14"/>
                    <a:pt x="117" y="19"/>
                    <a:pt x="117" y="22"/>
                  </a:cubicBezTo>
                  <a:cubicBezTo>
                    <a:pt x="118" y="29"/>
                    <a:pt x="116" y="36"/>
                    <a:pt x="112" y="42"/>
                  </a:cubicBezTo>
                  <a:cubicBezTo>
                    <a:pt x="110" y="46"/>
                    <a:pt x="111" y="47"/>
                    <a:pt x="114" y="48"/>
                  </a:cubicBezTo>
                  <a:cubicBezTo>
                    <a:pt x="118" y="49"/>
                    <a:pt x="120" y="51"/>
                    <a:pt x="122" y="53"/>
                  </a:cubicBezTo>
                  <a:cubicBezTo>
                    <a:pt x="126" y="58"/>
                    <a:pt x="126" y="59"/>
                    <a:pt x="122" y="64"/>
                  </a:cubicBezTo>
                  <a:cubicBezTo>
                    <a:pt x="120" y="65"/>
                    <a:pt x="119" y="67"/>
                    <a:pt x="120" y="69"/>
                  </a:cubicBezTo>
                  <a:cubicBezTo>
                    <a:pt x="122" y="73"/>
                    <a:pt x="120" y="76"/>
                    <a:pt x="116" y="77"/>
                  </a:cubicBezTo>
                  <a:cubicBezTo>
                    <a:pt x="108" y="79"/>
                    <a:pt x="100" y="78"/>
                    <a:pt x="93" y="75"/>
                  </a:cubicBezTo>
                  <a:cubicBezTo>
                    <a:pt x="90" y="73"/>
                    <a:pt x="88" y="73"/>
                    <a:pt x="86" y="78"/>
                  </a:cubicBezTo>
                  <a:cubicBezTo>
                    <a:pt x="85" y="84"/>
                    <a:pt x="83" y="90"/>
                    <a:pt x="78" y="95"/>
                  </a:cubicBezTo>
                  <a:cubicBezTo>
                    <a:pt x="75" y="98"/>
                    <a:pt x="71" y="100"/>
                    <a:pt x="67" y="101"/>
                  </a:cubicBezTo>
                  <a:cubicBezTo>
                    <a:pt x="63" y="103"/>
                    <a:pt x="63" y="98"/>
                    <a:pt x="60" y="97"/>
                  </a:cubicBezTo>
                  <a:cubicBezTo>
                    <a:pt x="57" y="97"/>
                    <a:pt x="54" y="101"/>
                    <a:pt x="52" y="96"/>
                  </a:cubicBezTo>
                  <a:cubicBezTo>
                    <a:pt x="50" y="90"/>
                    <a:pt x="49" y="84"/>
                    <a:pt x="50" y="78"/>
                  </a:cubicBezTo>
                  <a:cubicBezTo>
                    <a:pt x="52" y="72"/>
                    <a:pt x="52" y="72"/>
                    <a:pt x="45" y="73"/>
                  </a:cubicBezTo>
                  <a:cubicBezTo>
                    <a:pt x="35" y="74"/>
                    <a:pt x="26" y="73"/>
                    <a:pt x="19" y="64"/>
                  </a:cubicBezTo>
                  <a:cubicBezTo>
                    <a:pt x="18" y="62"/>
                    <a:pt x="17" y="61"/>
                    <a:pt x="18" y="59"/>
                  </a:cubicBezTo>
                  <a:cubicBezTo>
                    <a:pt x="20" y="57"/>
                    <a:pt x="20" y="55"/>
                    <a:pt x="18" y="53"/>
                  </a:cubicBezTo>
                  <a:cubicBezTo>
                    <a:pt x="17" y="52"/>
                    <a:pt x="17" y="51"/>
                    <a:pt x="15" y="52"/>
                  </a:cubicBezTo>
                  <a:cubicBezTo>
                    <a:pt x="14" y="52"/>
                    <a:pt x="14" y="53"/>
                    <a:pt x="14" y="54"/>
                  </a:cubicBezTo>
                  <a:cubicBezTo>
                    <a:pt x="15" y="65"/>
                    <a:pt x="8" y="70"/>
                    <a:pt x="0" y="74"/>
                  </a:cubicBezTo>
                  <a:cubicBezTo>
                    <a:pt x="0" y="67"/>
                    <a:pt x="0" y="61"/>
                    <a:pt x="0" y="54"/>
                  </a:cubicBezTo>
                  <a:cubicBezTo>
                    <a:pt x="2" y="51"/>
                    <a:pt x="4" y="49"/>
                    <a:pt x="8" y="52"/>
                  </a:cubicBezTo>
                  <a:cubicBezTo>
                    <a:pt x="9" y="53"/>
                    <a:pt x="10" y="52"/>
                    <a:pt x="11" y="51"/>
                  </a:cubicBezTo>
                  <a:cubicBezTo>
                    <a:pt x="12" y="49"/>
                    <a:pt x="14" y="48"/>
                    <a:pt x="15" y="46"/>
                  </a:cubicBezTo>
                  <a:cubicBezTo>
                    <a:pt x="25" y="37"/>
                    <a:pt x="36" y="36"/>
                    <a:pt x="49" y="37"/>
                  </a:cubicBezTo>
                  <a:cubicBezTo>
                    <a:pt x="48" y="33"/>
                    <a:pt x="45" y="31"/>
                    <a:pt x="45" y="28"/>
                  </a:cubicBezTo>
                  <a:cubicBezTo>
                    <a:pt x="44" y="25"/>
                    <a:pt x="43" y="23"/>
                    <a:pt x="44" y="21"/>
                  </a:cubicBezTo>
                  <a:cubicBezTo>
                    <a:pt x="45" y="19"/>
                    <a:pt x="45" y="17"/>
                    <a:pt x="46" y="15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9" y="8"/>
                    <a:pt x="54" y="4"/>
                    <a:pt x="61" y="5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7" y="0"/>
                    <a:pt x="70" y="0"/>
                    <a:pt x="73" y="2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B0E18385-E98C-E182-B460-4DB1EDC6E4E4}"/>
                </a:ext>
              </a:extLst>
            </p:cNvPr>
            <p:cNvSpPr/>
            <p:nvPr userDrawn="1"/>
          </p:nvSpPr>
          <p:spPr bwMode="auto">
            <a:xfrm>
              <a:off x="7938" y="1271588"/>
              <a:ext cx="387350" cy="469900"/>
            </a:xfrm>
            <a:custGeom>
              <a:avLst/>
              <a:gdLst>
                <a:gd name="T0" fmla="*/ 44 w 103"/>
                <a:gd name="T1" fmla="*/ 108 h 125"/>
                <a:gd name="T2" fmla="*/ 46 w 103"/>
                <a:gd name="T3" fmla="*/ 115 h 125"/>
                <a:gd name="T4" fmla="*/ 34 w 103"/>
                <a:gd name="T5" fmla="*/ 119 h 125"/>
                <a:gd name="T6" fmla="*/ 23 w 103"/>
                <a:gd name="T7" fmla="*/ 116 h 125"/>
                <a:gd name="T8" fmla="*/ 16 w 103"/>
                <a:gd name="T9" fmla="*/ 110 h 125"/>
                <a:gd name="T10" fmla="*/ 15 w 103"/>
                <a:gd name="T11" fmla="*/ 106 h 125"/>
                <a:gd name="T12" fmla="*/ 3 w 103"/>
                <a:gd name="T13" fmla="*/ 123 h 125"/>
                <a:gd name="T14" fmla="*/ 0 w 103"/>
                <a:gd name="T15" fmla="*/ 125 h 125"/>
                <a:gd name="T16" fmla="*/ 0 w 103"/>
                <a:gd name="T17" fmla="*/ 3 h 125"/>
                <a:gd name="T18" fmla="*/ 9 w 103"/>
                <a:gd name="T19" fmla="*/ 2 h 125"/>
                <a:gd name="T20" fmla="*/ 26 w 103"/>
                <a:gd name="T21" fmla="*/ 17 h 125"/>
                <a:gd name="T22" fmla="*/ 19 w 103"/>
                <a:gd name="T23" fmla="*/ 40 h 125"/>
                <a:gd name="T24" fmla="*/ 16 w 103"/>
                <a:gd name="T25" fmla="*/ 47 h 125"/>
                <a:gd name="T26" fmla="*/ 16 w 103"/>
                <a:gd name="T27" fmla="*/ 63 h 125"/>
                <a:gd name="T28" fmla="*/ 13 w 103"/>
                <a:gd name="T29" fmla="*/ 67 h 125"/>
                <a:gd name="T30" fmla="*/ 12 w 103"/>
                <a:gd name="T31" fmla="*/ 68 h 125"/>
                <a:gd name="T32" fmla="*/ 4 w 103"/>
                <a:gd name="T33" fmla="*/ 73 h 125"/>
                <a:gd name="T34" fmla="*/ 11 w 103"/>
                <a:gd name="T35" fmla="*/ 77 h 125"/>
                <a:gd name="T36" fmla="*/ 14 w 103"/>
                <a:gd name="T37" fmla="*/ 82 h 125"/>
                <a:gd name="T38" fmla="*/ 15 w 103"/>
                <a:gd name="T39" fmla="*/ 84 h 125"/>
                <a:gd name="T40" fmla="*/ 18 w 103"/>
                <a:gd name="T41" fmla="*/ 92 h 125"/>
                <a:gd name="T42" fmla="*/ 29 w 103"/>
                <a:gd name="T43" fmla="*/ 90 h 125"/>
                <a:gd name="T44" fmla="*/ 29 w 103"/>
                <a:gd name="T45" fmla="*/ 86 h 125"/>
                <a:gd name="T46" fmla="*/ 30 w 103"/>
                <a:gd name="T47" fmla="*/ 84 h 125"/>
                <a:gd name="T48" fmla="*/ 37 w 103"/>
                <a:gd name="T49" fmla="*/ 88 h 125"/>
                <a:gd name="T50" fmla="*/ 36 w 103"/>
                <a:gd name="T51" fmla="*/ 83 h 125"/>
                <a:gd name="T52" fmla="*/ 36 w 103"/>
                <a:gd name="T53" fmla="*/ 82 h 125"/>
                <a:gd name="T54" fmla="*/ 49 w 103"/>
                <a:gd name="T55" fmla="*/ 76 h 125"/>
                <a:gd name="T56" fmla="*/ 46 w 103"/>
                <a:gd name="T57" fmla="*/ 76 h 125"/>
                <a:gd name="T58" fmla="*/ 38 w 103"/>
                <a:gd name="T59" fmla="*/ 72 h 125"/>
                <a:gd name="T60" fmla="*/ 40 w 103"/>
                <a:gd name="T61" fmla="*/ 62 h 125"/>
                <a:gd name="T62" fmla="*/ 43 w 103"/>
                <a:gd name="T63" fmla="*/ 52 h 125"/>
                <a:gd name="T64" fmla="*/ 47 w 103"/>
                <a:gd name="T65" fmla="*/ 47 h 125"/>
                <a:gd name="T66" fmla="*/ 48 w 103"/>
                <a:gd name="T67" fmla="*/ 55 h 125"/>
                <a:gd name="T68" fmla="*/ 57 w 103"/>
                <a:gd name="T69" fmla="*/ 62 h 125"/>
                <a:gd name="T70" fmla="*/ 60 w 103"/>
                <a:gd name="T71" fmla="*/ 58 h 125"/>
                <a:gd name="T72" fmla="*/ 60 w 103"/>
                <a:gd name="T73" fmla="*/ 46 h 125"/>
                <a:gd name="T74" fmla="*/ 60 w 103"/>
                <a:gd name="T75" fmla="*/ 32 h 125"/>
                <a:gd name="T76" fmla="*/ 60 w 103"/>
                <a:gd name="T77" fmla="*/ 30 h 125"/>
                <a:gd name="T78" fmla="*/ 62 w 103"/>
                <a:gd name="T79" fmla="*/ 28 h 125"/>
                <a:gd name="T80" fmla="*/ 70 w 103"/>
                <a:gd name="T81" fmla="*/ 36 h 125"/>
                <a:gd name="T82" fmla="*/ 73 w 103"/>
                <a:gd name="T83" fmla="*/ 44 h 125"/>
                <a:gd name="T84" fmla="*/ 78 w 103"/>
                <a:gd name="T85" fmla="*/ 59 h 125"/>
                <a:gd name="T86" fmla="*/ 75 w 103"/>
                <a:gd name="T87" fmla="*/ 66 h 125"/>
                <a:gd name="T88" fmla="*/ 75 w 103"/>
                <a:gd name="T89" fmla="*/ 72 h 125"/>
                <a:gd name="T90" fmla="*/ 85 w 103"/>
                <a:gd name="T91" fmla="*/ 80 h 125"/>
                <a:gd name="T92" fmla="*/ 86 w 103"/>
                <a:gd name="T93" fmla="*/ 81 h 125"/>
                <a:gd name="T94" fmla="*/ 100 w 103"/>
                <a:gd name="T95" fmla="*/ 87 h 125"/>
                <a:gd name="T96" fmla="*/ 103 w 103"/>
                <a:gd name="T97" fmla="*/ 90 h 125"/>
                <a:gd name="T98" fmla="*/ 74 w 103"/>
                <a:gd name="T99" fmla="*/ 84 h 125"/>
                <a:gd name="T100" fmla="*/ 68 w 103"/>
                <a:gd name="T101" fmla="*/ 74 h 125"/>
                <a:gd name="T102" fmla="*/ 66 w 103"/>
                <a:gd name="T103" fmla="*/ 73 h 125"/>
                <a:gd name="T104" fmla="*/ 65 w 103"/>
                <a:gd name="T105" fmla="*/ 75 h 125"/>
                <a:gd name="T106" fmla="*/ 65 w 103"/>
                <a:gd name="T107" fmla="*/ 77 h 125"/>
                <a:gd name="T108" fmla="*/ 58 w 103"/>
                <a:gd name="T109" fmla="*/ 89 h 125"/>
                <a:gd name="T110" fmla="*/ 55 w 103"/>
                <a:gd name="T111" fmla="*/ 92 h 125"/>
                <a:gd name="T112" fmla="*/ 59 w 103"/>
                <a:gd name="T113" fmla="*/ 93 h 125"/>
                <a:gd name="T114" fmla="*/ 61 w 103"/>
                <a:gd name="T115" fmla="*/ 93 h 125"/>
                <a:gd name="T116" fmla="*/ 46 w 103"/>
                <a:gd name="T117" fmla="*/ 104 h 125"/>
                <a:gd name="T118" fmla="*/ 44 w 103"/>
                <a:gd name="T119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25">
                  <a:moveTo>
                    <a:pt x="44" y="108"/>
                  </a:moveTo>
                  <a:cubicBezTo>
                    <a:pt x="45" y="111"/>
                    <a:pt x="45" y="113"/>
                    <a:pt x="46" y="115"/>
                  </a:cubicBezTo>
                  <a:cubicBezTo>
                    <a:pt x="42" y="116"/>
                    <a:pt x="38" y="117"/>
                    <a:pt x="34" y="119"/>
                  </a:cubicBezTo>
                  <a:cubicBezTo>
                    <a:pt x="30" y="121"/>
                    <a:pt x="26" y="120"/>
                    <a:pt x="23" y="116"/>
                  </a:cubicBezTo>
                  <a:cubicBezTo>
                    <a:pt x="21" y="114"/>
                    <a:pt x="19" y="112"/>
                    <a:pt x="16" y="110"/>
                  </a:cubicBezTo>
                  <a:cubicBezTo>
                    <a:pt x="15" y="109"/>
                    <a:pt x="16" y="108"/>
                    <a:pt x="15" y="106"/>
                  </a:cubicBezTo>
                  <a:cubicBezTo>
                    <a:pt x="14" y="114"/>
                    <a:pt x="7" y="118"/>
                    <a:pt x="3" y="123"/>
                  </a:cubicBezTo>
                  <a:cubicBezTo>
                    <a:pt x="2" y="124"/>
                    <a:pt x="2" y="125"/>
                    <a:pt x="0" y="125"/>
                  </a:cubicBezTo>
                  <a:cubicBezTo>
                    <a:pt x="0" y="84"/>
                    <a:pt x="0" y="4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  <a:cubicBezTo>
                    <a:pt x="17" y="4"/>
                    <a:pt x="23" y="9"/>
                    <a:pt x="26" y="17"/>
                  </a:cubicBezTo>
                  <a:cubicBezTo>
                    <a:pt x="26" y="25"/>
                    <a:pt x="26" y="34"/>
                    <a:pt x="19" y="40"/>
                  </a:cubicBezTo>
                  <a:cubicBezTo>
                    <a:pt x="17" y="42"/>
                    <a:pt x="16" y="44"/>
                    <a:pt x="16" y="47"/>
                  </a:cubicBezTo>
                  <a:cubicBezTo>
                    <a:pt x="15" y="52"/>
                    <a:pt x="13" y="57"/>
                    <a:pt x="16" y="63"/>
                  </a:cubicBezTo>
                  <a:cubicBezTo>
                    <a:pt x="17" y="64"/>
                    <a:pt x="17" y="67"/>
                    <a:pt x="13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1" y="72"/>
                    <a:pt x="9" y="74"/>
                    <a:pt x="4" y="73"/>
                  </a:cubicBezTo>
                  <a:cubicBezTo>
                    <a:pt x="7" y="75"/>
                    <a:pt x="9" y="76"/>
                    <a:pt x="11" y="77"/>
                  </a:cubicBezTo>
                  <a:cubicBezTo>
                    <a:pt x="14" y="78"/>
                    <a:pt x="16" y="79"/>
                    <a:pt x="14" y="82"/>
                  </a:cubicBezTo>
                  <a:cubicBezTo>
                    <a:pt x="14" y="83"/>
                    <a:pt x="14" y="84"/>
                    <a:pt x="15" y="84"/>
                  </a:cubicBezTo>
                  <a:cubicBezTo>
                    <a:pt x="20" y="85"/>
                    <a:pt x="21" y="87"/>
                    <a:pt x="18" y="92"/>
                  </a:cubicBezTo>
                  <a:cubicBezTo>
                    <a:pt x="26" y="86"/>
                    <a:pt x="26" y="86"/>
                    <a:pt x="29" y="90"/>
                  </a:cubicBezTo>
                  <a:cubicBezTo>
                    <a:pt x="29" y="89"/>
                    <a:pt x="28" y="87"/>
                    <a:pt x="29" y="86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3" y="84"/>
                    <a:pt x="34" y="87"/>
                    <a:pt x="37" y="88"/>
                  </a:cubicBezTo>
                  <a:cubicBezTo>
                    <a:pt x="37" y="86"/>
                    <a:pt x="35" y="85"/>
                    <a:pt x="36" y="83"/>
                  </a:cubicBezTo>
                  <a:cubicBezTo>
                    <a:pt x="36" y="83"/>
                    <a:pt x="36" y="82"/>
                    <a:pt x="36" y="82"/>
                  </a:cubicBezTo>
                  <a:cubicBezTo>
                    <a:pt x="38" y="74"/>
                    <a:pt x="44" y="76"/>
                    <a:pt x="49" y="76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3" y="76"/>
                    <a:pt x="39" y="75"/>
                    <a:pt x="38" y="72"/>
                  </a:cubicBezTo>
                  <a:cubicBezTo>
                    <a:pt x="36" y="68"/>
                    <a:pt x="37" y="65"/>
                    <a:pt x="40" y="62"/>
                  </a:cubicBezTo>
                  <a:cubicBezTo>
                    <a:pt x="43" y="59"/>
                    <a:pt x="44" y="56"/>
                    <a:pt x="43" y="52"/>
                  </a:cubicBezTo>
                  <a:cubicBezTo>
                    <a:pt x="46" y="51"/>
                    <a:pt x="44" y="47"/>
                    <a:pt x="47" y="47"/>
                  </a:cubicBezTo>
                  <a:cubicBezTo>
                    <a:pt x="49" y="50"/>
                    <a:pt x="48" y="53"/>
                    <a:pt x="48" y="55"/>
                  </a:cubicBezTo>
                  <a:cubicBezTo>
                    <a:pt x="48" y="61"/>
                    <a:pt x="51" y="64"/>
                    <a:pt x="57" y="62"/>
                  </a:cubicBezTo>
                  <a:cubicBezTo>
                    <a:pt x="60" y="62"/>
                    <a:pt x="61" y="60"/>
                    <a:pt x="60" y="58"/>
                  </a:cubicBezTo>
                  <a:cubicBezTo>
                    <a:pt x="59" y="54"/>
                    <a:pt x="62" y="50"/>
                    <a:pt x="60" y="46"/>
                  </a:cubicBezTo>
                  <a:cubicBezTo>
                    <a:pt x="59" y="41"/>
                    <a:pt x="59" y="36"/>
                    <a:pt x="60" y="32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1" y="29"/>
                    <a:pt x="61" y="29"/>
                    <a:pt x="62" y="28"/>
                  </a:cubicBezTo>
                  <a:cubicBezTo>
                    <a:pt x="68" y="29"/>
                    <a:pt x="69" y="31"/>
                    <a:pt x="70" y="36"/>
                  </a:cubicBezTo>
                  <a:cubicBezTo>
                    <a:pt x="70" y="39"/>
                    <a:pt x="70" y="42"/>
                    <a:pt x="73" y="44"/>
                  </a:cubicBezTo>
                  <a:cubicBezTo>
                    <a:pt x="76" y="48"/>
                    <a:pt x="78" y="54"/>
                    <a:pt x="78" y="59"/>
                  </a:cubicBezTo>
                  <a:cubicBezTo>
                    <a:pt x="78" y="62"/>
                    <a:pt x="77" y="64"/>
                    <a:pt x="75" y="66"/>
                  </a:cubicBezTo>
                  <a:cubicBezTo>
                    <a:pt x="73" y="68"/>
                    <a:pt x="74" y="70"/>
                    <a:pt x="75" y="72"/>
                  </a:cubicBezTo>
                  <a:cubicBezTo>
                    <a:pt x="78" y="75"/>
                    <a:pt x="81" y="79"/>
                    <a:pt x="85" y="80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90" y="85"/>
                    <a:pt x="94" y="88"/>
                    <a:pt x="100" y="87"/>
                  </a:cubicBezTo>
                  <a:cubicBezTo>
                    <a:pt x="101" y="87"/>
                    <a:pt x="103" y="88"/>
                    <a:pt x="103" y="90"/>
                  </a:cubicBezTo>
                  <a:cubicBezTo>
                    <a:pt x="92" y="96"/>
                    <a:pt x="83" y="90"/>
                    <a:pt x="74" y="84"/>
                  </a:cubicBezTo>
                  <a:cubicBezTo>
                    <a:pt x="71" y="81"/>
                    <a:pt x="70" y="77"/>
                    <a:pt x="68" y="74"/>
                  </a:cubicBezTo>
                  <a:cubicBezTo>
                    <a:pt x="67" y="74"/>
                    <a:pt x="67" y="73"/>
                    <a:pt x="66" y="73"/>
                  </a:cubicBezTo>
                  <a:cubicBezTo>
                    <a:pt x="65" y="73"/>
                    <a:pt x="65" y="74"/>
                    <a:pt x="65" y="75"/>
                  </a:cubicBezTo>
                  <a:cubicBezTo>
                    <a:pt x="65" y="75"/>
                    <a:pt x="65" y="76"/>
                    <a:pt x="65" y="77"/>
                  </a:cubicBezTo>
                  <a:cubicBezTo>
                    <a:pt x="67" y="83"/>
                    <a:pt x="61" y="86"/>
                    <a:pt x="58" y="89"/>
                  </a:cubicBezTo>
                  <a:cubicBezTo>
                    <a:pt x="57" y="90"/>
                    <a:pt x="55" y="91"/>
                    <a:pt x="55" y="92"/>
                  </a:cubicBezTo>
                  <a:cubicBezTo>
                    <a:pt x="56" y="94"/>
                    <a:pt x="58" y="93"/>
                    <a:pt x="59" y="93"/>
                  </a:cubicBezTo>
                  <a:cubicBezTo>
                    <a:pt x="60" y="93"/>
                    <a:pt x="61" y="93"/>
                    <a:pt x="61" y="93"/>
                  </a:cubicBezTo>
                  <a:cubicBezTo>
                    <a:pt x="53" y="93"/>
                    <a:pt x="50" y="99"/>
                    <a:pt x="46" y="104"/>
                  </a:cubicBezTo>
                  <a:cubicBezTo>
                    <a:pt x="44" y="105"/>
                    <a:pt x="45" y="107"/>
                    <a:pt x="44" y="108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978CC121-C5FD-B201-60D1-69B845623B03}"/>
                </a:ext>
              </a:extLst>
            </p:cNvPr>
            <p:cNvSpPr/>
            <p:nvPr userDrawn="1"/>
          </p:nvSpPr>
          <p:spPr bwMode="auto">
            <a:xfrm>
              <a:off x="387350" y="3175"/>
              <a:ext cx="387350" cy="342900"/>
            </a:xfrm>
            <a:custGeom>
              <a:avLst/>
              <a:gdLst>
                <a:gd name="T0" fmla="*/ 54 w 103"/>
                <a:gd name="T1" fmla="*/ 0 h 91"/>
                <a:gd name="T2" fmla="*/ 54 w 103"/>
                <a:gd name="T3" fmla="*/ 11 h 91"/>
                <a:gd name="T4" fmla="*/ 56 w 103"/>
                <a:gd name="T5" fmla="*/ 18 h 91"/>
                <a:gd name="T6" fmla="*/ 61 w 103"/>
                <a:gd name="T7" fmla="*/ 19 h 91"/>
                <a:gd name="T8" fmla="*/ 73 w 103"/>
                <a:gd name="T9" fmla="*/ 9 h 91"/>
                <a:gd name="T10" fmla="*/ 82 w 103"/>
                <a:gd name="T11" fmla="*/ 6 h 91"/>
                <a:gd name="T12" fmla="*/ 88 w 103"/>
                <a:gd name="T13" fmla="*/ 9 h 91"/>
                <a:gd name="T14" fmla="*/ 91 w 103"/>
                <a:gd name="T15" fmla="*/ 12 h 91"/>
                <a:gd name="T16" fmla="*/ 96 w 103"/>
                <a:gd name="T17" fmla="*/ 20 h 91"/>
                <a:gd name="T18" fmla="*/ 87 w 103"/>
                <a:gd name="T19" fmla="*/ 42 h 91"/>
                <a:gd name="T20" fmla="*/ 87 w 103"/>
                <a:gd name="T21" fmla="*/ 47 h 91"/>
                <a:gd name="T22" fmla="*/ 102 w 103"/>
                <a:gd name="T23" fmla="*/ 65 h 91"/>
                <a:gd name="T24" fmla="*/ 97 w 103"/>
                <a:gd name="T25" fmla="*/ 73 h 91"/>
                <a:gd name="T26" fmla="*/ 93 w 103"/>
                <a:gd name="T27" fmla="*/ 78 h 91"/>
                <a:gd name="T28" fmla="*/ 88 w 103"/>
                <a:gd name="T29" fmla="*/ 86 h 91"/>
                <a:gd name="T30" fmla="*/ 86 w 103"/>
                <a:gd name="T31" fmla="*/ 89 h 91"/>
                <a:gd name="T32" fmla="*/ 83 w 103"/>
                <a:gd name="T33" fmla="*/ 90 h 91"/>
                <a:gd name="T34" fmla="*/ 80 w 103"/>
                <a:gd name="T35" fmla="*/ 86 h 91"/>
                <a:gd name="T36" fmla="*/ 83 w 103"/>
                <a:gd name="T37" fmla="*/ 76 h 91"/>
                <a:gd name="T38" fmla="*/ 83 w 103"/>
                <a:gd name="T39" fmla="*/ 71 h 91"/>
                <a:gd name="T40" fmla="*/ 83 w 103"/>
                <a:gd name="T41" fmla="*/ 66 h 91"/>
                <a:gd name="T42" fmla="*/ 76 w 103"/>
                <a:gd name="T43" fmla="*/ 57 h 91"/>
                <a:gd name="T44" fmla="*/ 71 w 103"/>
                <a:gd name="T45" fmla="*/ 54 h 91"/>
                <a:gd name="T46" fmla="*/ 66 w 103"/>
                <a:gd name="T47" fmla="*/ 50 h 91"/>
                <a:gd name="T48" fmla="*/ 64 w 103"/>
                <a:gd name="T49" fmla="*/ 49 h 91"/>
                <a:gd name="T50" fmla="*/ 66 w 103"/>
                <a:gd name="T51" fmla="*/ 48 h 91"/>
                <a:gd name="T52" fmla="*/ 73 w 103"/>
                <a:gd name="T53" fmla="*/ 48 h 91"/>
                <a:gd name="T54" fmla="*/ 76 w 103"/>
                <a:gd name="T55" fmla="*/ 45 h 91"/>
                <a:gd name="T56" fmla="*/ 72 w 103"/>
                <a:gd name="T57" fmla="*/ 43 h 91"/>
                <a:gd name="T58" fmla="*/ 68 w 103"/>
                <a:gd name="T59" fmla="*/ 43 h 91"/>
                <a:gd name="T60" fmla="*/ 63 w 103"/>
                <a:gd name="T61" fmla="*/ 41 h 91"/>
                <a:gd name="T62" fmla="*/ 65 w 103"/>
                <a:gd name="T63" fmla="*/ 36 h 91"/>
                <a:gd name="T64" fmla="*/ 65 w 103"/>
                <a:gd name="T65" fmla="*/ 34 h 91"/>
                <a:gd name="T66" fmla="*/ 62 w 103"/>
                <a:gd name="T67" fmla="*/ 35 h 91"/>
                <a:gd name="T68" fmla="*/ 57 w 103"/>
                <a:gd name="T69" fmla="*/ 32 h 91"/>
                <a:gd name="T70" fmla="*/ 55 w 103"/>
                <a:gd name="T71" fmla="*/ 27 h 91"/>
                <a:gd name="T72" fmla="*/ 51 w 103"/>
                <a:gd name="T73" fmla="*/ 30 h 91"/>
                <a:gd name="T74" fmla="*/ 50 w 103"/>
                <a:gd name="T75" fmla="*/ 30 h 91"/>
                <a:gd name="T76" fmla="*/ 49 w 103"/>
                <a:gd name="T77" fmla="*/ 31 h 91"/>
                <a:gd name="T78" fmla="*/ 46 w 103"/>
                <a:gd name="T79" fmla="*/ 33 h 91"/>
                <a:gd name="T80" fmla="*/ 50 w 103"/>
                <a:gd name="T81" fmla="*/ 35 h 91"/>
                <a:gd name="T82" fmla="*/ 58 w 103"/>
                <a:gd name="T83" fmla="*/ 45 h 91"/>
                <a:gd name="T84" fmla="*/ 57 w 103"/>
                <a:gd name="T85" fmla="*/ 46 h 91"/>
                <a:gd name="T86" fmla="*/ 55 w 103"/>
                <a:gd name="T87" fmla="*/ 47 h 91"/>
                <a:gd name="T88" fmla="*/ 48 w 103"/>
                <a:gd name="T89" fmla="*/ 47 h 91"/>
                <a:gd name="T90" fmla="*/ 44 w 103"/>
                <a:gd name="T91" fmla="*/ 46 h 91"/>
                <a:gd name="T92" fmla="*/ 41 w 103"/>
                <a:gd name="T93" fmla="*/ 43 h 91"/>
                <a:gd name="T94" fmla="*/ 34 w 103"/>
                <a:gd name="T95" fmla="*/ 41 h 91"/>
                <a:gd name="T96" fmla="*/ 32 w 103"/>
                <a:gd name="T97" fmla="*/ 46 h 91"/>
                <a:gd name="T98" fmla="*/ 31 w 103"/>
                <a:gd name="T99" fmla="*/ 48 h 91"/>
                <a:gd name="T100" fmla="*/ 20 w 103"/>
                <a:gd name="T101" fmla="*/ 41 h 91"/>
                <a:gd name="T102" fmla="*/ 20 w 103"/>
                <a:gd name="T103" fmla="*/ 27 h 91"/>
                <a:gd name="T104" fmla="*/ 13 w 103"/>
                <a:gd name="T105" fmla="*/ 16 h 91"/>
                <a:gd name="T106" fmla="*/ 9 w 103"/>
                <a:gd name="T107" fmla="*/ 7 h 91"/>
                <a:gd name="T108" fmla="*/ 3 w 103"/>
                <a:gd name="T109" fmla="*/ 5 h 91"/>
                <a:gd name="T110" fmla="*/ 1 w 103"/>
                <a:gd name="T111" fmla="*/ 0 h 91"/>
                <a:gd name="T112" fmla="*/ 54 w 103"/>
                <a:gd name="T1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" h="91">
                  <a:moveTo>
                    <a:pt x="54" y="0"/>
                  </a:moveTo>
                  <a:cubicBezTo>
                    <a:pt x="50" y="4"/>
                    <a:pt x="50" y="7"/>
                    <a:pt x="54" y="11"/>
                  </a:cubicBezTo>
                  <a:cubicBezTo>
                    <a:pt x="55" y="13"/>
                    <a:pt x="56" y="15"/>
                    <a:pt x="56" y="18"/>
                  </a:cubicBezTo>
                  <a:cubicBezTo>
                    <a:pt x="57" y="22"/>
                    <a:pt x="59" y="21"/>
                    <a:pt x="61" y="19"/>
                  </a:cubicBezTo>
                  <a:cubicBezTo>
                    <a:pt x="65" y="15"/>
                    <a:pt x="69" y="11"/>
                    <a:pt x="73" y="9"/>
                  </a:cubicBezTo>
                  <a:cubicBezTo>
                    <a:pt x="76" y="7"/>
                    <a:pt x="79" y="6"/>
                    <a:pt x="82" y="6"/>
                  </a:cubicBezTo>
                  <a:cubicBezTo>
                    <a:pt x="84" y="5"/>
                    <a:pt x="88" y="4"/>
                    <a:pt x="88" y="9"/>
                  </a:cubicBezTo>
                  <a:cubicBezTo>
                    <a:pt x="88" y="10"/>
                    <a:pt x="90" y="12"/>
                    <a:pt x="91" y="12"/>
                  </a:cubicBezTo>
                  <a:cubicBezTo>
                    <a:pt x="95" y="13"/>
                    <a:pt x="96" y="16"/>
                    <a:pt x="96" y="20"/>
                  </a:cubicBezTo>
                  <a:cubicBezTo>
                    <a:pt x="96" y="28"/>
                    <a:pt x="93" y="36"/>
                    <a:pt x="87" y="42"/>
                  </a:cubicBezTo>
                  <a:cubicBezTo>
                    <a:pt x="84" y="44"/>
                    <a:pt x="84" y="46"/>
                    <a:pt x="87" y="47"/>
                  </a:cubicBezTo>
                  <a:cubicBezTo>
                    <a:pt x="95" y="51"/>
                    <a:pt x="100" y="56"/>
                    <a:pt x="102" y="65"/>
                  </a:cubicBezTo>
                  <a:cubicBezTo>
                    <a:pt x="103" y="70"/>
                    <a:pt x="102" y="72"/>
                    <a:pt x="97" y="73"/>
                  </a:cubicBezTo>
                  <a:cubicBezTo>
                    <a:pt x="94" y="74"/>
                    <a:pt x="93" y="76"/>
                    <a:pt x="93" y="78"/>
                  </a:cubicBezTo>
                  <a:cubicBezTo>
                    <a:pt x="93" y="82"/>
                    <a:pt x="92" y="85"/>
                    <a:pt x="88" y="86"/>
                  </a:cubicBezTo>
                  <a:cubicBezTo>
                    <a:pt x="86" y="86"/>
                    <a:pt x="86" y="88"/>
                    <a:pt x="86" y="89"/>
                  </a:cubicBezTo>
                  <a:cubicBezTo>
                    <a:pt x="85" y="91"/>
                    <a:pt x="84" y="90"/>
                    <a:pt x="83" y="90"/>
                  </a:cubicBezTo>
                  <a:cubicBezTo>
                    <a:pt x="79" y="90"/>
                    <a:pt x="78" y="89"/>
                    <a:pt x="80" y="86"/>
                  </a:cubicBezTo>
                  <a:cubicBezTo>
                    <a:pt x="81" y="83"/>
                    <a:pt x="82" y="79"/>
                    <a:pt x="83" y="76"/>
                  </a:cubicBezTo>
                  <a:cubicBezTo>
                    <a:pt x="84" y="75"/>
                    <a:pt x="84" y="73"/>
                    <a:pt x="83" y="71"/>
                  </a:cubicBezTo>
                  <a:cubicBezTo>
                    <a:pt x="83" y="69"/>
                    <a:pt x="83" y="67"/>
                    <a:pt x="83" y="66"/>
                  </a:cubicBezTo>
                  <a:cubicBezTo>
                    <a:pt x="83" y="61"/>
                    <a:pt x="81" y="57"/>
                    <a:pt x="76" y="57"/>
                  </a:cubicBezTo>
                  <a:cubicBezTo>
                    <a:pt x="74" y="57"/>
                    <a:pt x="72" y="56"/>
                    <a:pt x="71" y="54"/>
                  </a:cubicBezTo>
                  <a:cubicBezTo>
                    <a:pt x="70" y="52"/>
                    <a:pt x="69" y="50"/>
                    <a:pt x="66" y="50"/>
                  </a:cubicBezTo>
                  <a:cubicBezTo>
                    <a:pt x="65" y="50"/>
                    <a:pt x="64" y="50"/>
                    <a:pt x="64" y="49"/>
                  </a:cubicBezTo>
                  <a:cubicBezTo>
                    <a:pt x="64" y="48"/>
                    <a:pt x="65" y="47"/>
                    <a:pt x="66" y="48"/>
                  </a:cubicBezTo>
                  <a:cubicBezTo>
                    <a:pt x="69" y="49"/>
                    <a:pt x="71" y="49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4" y="43"/>
                    <a:pt x="72" y="43"/>
                  </a:cubicBezTo>
                  <a:cubicBezTo>
                    <a:pt x="71" y="43"/>
                    <a:pt x="69" y="43"/>
                    <a:pt x="68" y="43"/>
                  </a:cubicBezTo>
                  <a:cubicBezTo>
                    <a:pt x="66" y="43"/>
                    <a:pt x="63" y="43"/>
                    <a:pt x="63" y="41"/>
                  </a:cubicBezTo>
                  <a:cubicBezTo>
                    <a:pt x="62" y="39"/>
                    <a:pt x="63" y="37"/>
                    <a:pt x="65" y="36"/>
                  </a:cubicBezTo>
                  <a:cubicBezTo>
                    <a:pt x="65" y="36"/>
                    <a:pt x="66" y="35"/>
                    <a:pt x="65" y="34"/>
                  </a:cubicBezTo>
                  <a:cubicBezTo>
                    <a:pt x="64" y="33"/>
                    <a:pt x="63" y="35"/>
                    <a:pt x="62" y="35"/>
                  </a:cubicBezTo>
                  <a:cubicBezTo>
                    <a:pt x="59" y="36"/>
                    <a:pt x="57" y="36"/>
                    <a:pt x="57" y="32"/>
                  </a:cubicBezTo>
                  <a:cubicBezTo>
                    <a:pt x="56" y="31"/>
                    <a:pt x="58" y="28"/>
                    <a:pt x="55" y="27"/>
                  </a:cubicBezTo>
                  <a:cubicBezTo>
                    <a:pt x="53" y="26"/>
                    <a:pt x="52" y="29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1"/>
                    <a:pt x="49" y="31"/>
                    <a:pt x="49" y="31"/>
                  </a:cubicBezTo>
                  <a:cubicBezTo>
                    <a:pt x="48" y="32"/>
                    <a:pt x="46" y="31"/>
                    <a:pt x="46" y="33"/>
                  </a:cubicBezTo>
                  <a:cubicBezTo>
                    <a:pt x="46" y="36"/>
                    <a:pt x="49" y="34"/>
                    <a:pt x="50" y="35"/>
                  </a:cubicBezTo>
                  <a:cubicBezTo>
                    <a:pt x="55" y="36"/>
                    <a:pt x="54" y="42"/>
                    <a:pt x="58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5" y="48"/>
                    <a:pt x="55" y="47"/>
                  </a:cubicBezTo>
                  <a:cubicBezTo>
                    <a:pt x="52" y="46"/>
                    <a:pt x="50" y="47"/>
                    <a:pt x="48" y="47"/>
                  </a:cubicBezTo>
                  <a:cubicBezTo>
                    <a:pt x="46" y="49"/>
                    <a:pt x="45" y="46"/>
                    <a:pt x="44" y="46"/>
                  </a:cubicBezTo>
                  <a:cubicBezTo>
                    <a:pt x="42" y="46"/>
                    <a:pt x="42" y="44"/>
                    <a:pt x="41" y="43"/>
                  </a:cubicBezTo>
                  <a:cubicBezTo>
                    <a:pt x="39" y="40"/>
                    <a:pt x="37" y="39"/>
                    <a:pt x="34" y="41"/>
                  </a:cubicBezTo>
                  <a:cubicBezTo>
                    <a:pt x="29" y="41"/>
                    <a:pt x="29" y="41"/>
                    <a:pt x="32" y="46"/>
                  </a:cubicBezTo>
                  <a:cubicBezTo>
                    <a:pt x="33" y="47"/>
                    <a:pt x="33" y="48"/>
                    <a:pt x="31" y="48"/>
                  </a:cubicBezTo>
                  <a:cubicBezTo>
                    <a:pt x="26" y="50"/>
                    <a:pt x="20" y="45"/>
                    <a:pt x="20" y="41"/>
                  </a:cubicBezTo>
                  <a:cubicBezTo>
                    <a:pt x="20" y="36"/>
                    <a:pt x="20" y="32"/>
                    <a:pt x="20" y="27"/>
                  </a:cubicBezTo>
                  <a:cubicBezTo>
                    <a:pt x="19" y="23"/>
                    <a:pt x="17" y="19"/>
                    <a:pt x="13" y="16"/>
                  </a:cubicBezTo>
                  <a:cubicBezTo>
                    <a:pt x="10" y="14"/>
                    <a:pt x="11" y="10"/>
                    <a:pt x="9" y="7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9" y="0"/>
                    <a:pt x="36" y="0"/>
                    <a:pt x="54" y="0"/>
                  </a:cubicBezTo>
                  <a:close/>
                </a:path>
              </a:pathLst>
            </a:custGeom>
            <a:solidFill>
              <a:srgbClr val="F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0D6C169F-5431-B7F2-034E-090D8CCBD209}"/>
                </a:ext>
              </a:extLst>
            </p:cNvPr>
            <p:cNvSpPr/>
            <p:nvPr userDrawn="1"/>
          </p:nvSpPr>
          <p:spPr bwMode="auto">
            <a:xfrm>
              <a:off x="1779588" y="3175"/>
              <a:ext cx="417513" cy="177800"/>
            </a:xfrm>
            <a:custGeom>
              <a:avLst/>
              <a:gdLst>
                <a:gd name="T0" fmla="*/ 111 w 111"/>
                <a:gd name="T1" fmla="*/ 0 h 47"/>
                <a:gd name="T2" fmla="*/ 89 w 111"/>
                <a:gd name="T3" fmla="*/ 8 h 47"/>
                <a:gd name="T4" fmla="*/ 79 w 111"/>
                <a:gd name="T5" fmla="*/ 5 h 47"/>
                <a:gd name="T6" fmla="*/ 76 w 111"/>
                <a:gd name="T7" fmla="*/ 6 h 47"/>
                <a:gd name="T8" fmla="*/ 78 w 111"/>
                <a:gd name="T9" fmla="*/ 8 h 47"/>
                <a:gd name="T10" fmla="*/ 85 w 111"/>
                <a:gd name="T11" fmla="*/ 14 h 47"/>
                <a:gd name="T12" fmla="*/ 86 w 111"/>
                <a:gd name="T13" fmla="*/ 28 h 47"/>
                <a:gd name="T14" fmla="*/ 80 w 111"/>
                <a:gd name="T15" fmla="*/ 41 h 47"/>
                <a:gd name="T16" fmla="*/ 79 w 111"/>
                <a:gd name="T17" fmla="*/ 43 h 47"/>
                <a:gd name="T18" fmla="*/ 67 w 111"/>
                <a:gd name="T19" fmla="*/ 46 h 47"/>
                <a:gd name="T20" fmla="*/ 42 w 111"/>
                <a:gd name="T21" fmla="*/ 34 h 47"/>
                <a:gd name="T22" fmla="*/ 34 w 111"/>
                <a:gd name="T23" fmla="*/ 36 h 47"/>
                <a:gd name="T24" fmla="*/ 32 w 111"/>
                <a:gd name="T25" fmla="*/ 39 h 47"/>
                <a:gd name="T26" fmla="*/ 30 w 111"/>
                <a:gd name="T27" fmla="*/ 46 h 47"/>
                <a:gd name="T28" fmla="*/ 25 w 111"/>
                <a:gd name="T29" fmla="*/ 45 h 47"/>
                <a:gd name="T30" fmla="*/ 17 w 111"/>
                <a:gd name="T31" fmla="*/ 42 h 47"/>
                <a:gd name="T32" fmla="*/ 12 w 111"/>
                <a:gd name="T33" fmla="*/ 37 h 47"/>
                <a:gd name="T34" fmla="*/ 3 w 111"/>
                <a:gd name="T35" fmla="*/ 32 h 47"/>
                <a:gd name="T36" fmla="*/ 2 w 111"/>
                <a:gd name="T37" fmla="*/ 25 h 47"/>
                <a:gd name="T38" fmla="*/ 5 w 111"/>
                <a:gd name="T39" fmla="*/ 8 h 47"/>
                <a:gd name="T40" fmla="*/ 3 w 111"/>
                <a:gd name="T41" fmla="*/ 3 h 47"/>
                <a:gd name="T42" fmla="*/ 0 w 111"/>
                <a:gd name="T43" fmla="*/ 0 h 47"/>
                <a:gd name="T44" fmla="*/ 55 w 111"/>
                <a:gd name="T45" fmla="*/ 0 h 47"/>
                <a:gd name="T46" fmla="*/ 55 w 111"/>
                <a:gd name="T47" fmla="*/ 0 h 47"/>
                <a:gd name="T48" fmla="*/ 58 w 111"/>
                <a:gd name="T49" fmla="*/ 3 h 47"/>
                <a:gd name="T50" fmla="*/ 60 w 111"/>
                <a:gd name="T51" fmla="*/ 0 h 47"/>
                <a:gd name="T52" fmla="*/ 111 w 111"/>
                <a:gd name="T5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7">
                  <a:moveTo>
                    <a:pt x="111" y="0"/>
                  </a:moveTo>
                  <a:cubicBezTo>
                    <a:pt x="106" y="7"/>
                    <a:pt x="100" y="11"/>
                    <a:pt x="89" y="8"/>
                  </a:cubicBezTo>
                  <a:cubicBezTo>
                    <a:pt x="86" y="7"/>
                    <a:pt x="83" y="6"/>
                    <a:pt x="79" y="5"/>
                  </a:cubicBezTo>
                  <a:cubicBezTo>
                    <a:pt x="78" y="5"/>
                    <a:pt x="77" y="4"/>
                    <a:pt x="76" y="6"/>
                  </a:cubicBezTo>
                  <a:cubicBezTo>
                    <a:pt x="76" y="7"/>
                    <a:pt x="77" y="7"/>
                    <a:pt x="78" y="8"/>
                  </a:cubicBezTo>
                  <a:cubicBezTo>
                    <a:pt x="80" y="10"/>
                    <a:pt x="83" y="11"/>
                    <a:pt x="85" y="14"/>
                  </a:cubicBezTo>
                  <a:cubicBezTo>
                    <a:pt x="88" y="18"/>
                    <a:pt x="88" y="23"/>
                    <a:pt x="86" y="28"/>
                  </a:cubicBezTo>
                  <a:cubicBezTo>
                    <a:pt x="85" y="33"/>
                    <a:pt x="84" y="38"/>
                    <a:pt x="80" y="41"/>
                  </a:cubicBezTo>
                  <a:cubicBezTo>
                    <a:pt x="79" y="41"/>
                    <a:pt x="79" y="42"/>
                    <a:pt x="79" y="43"/>
                  </a:cubicBezTo>
                  <a:cubicBezTo>
                    <a:pt x="75" y="44"/>
                    <a:pt x="71" y="46"/>
                    <a:pt x="67" y="46"/>
                  </a:cubicBezTo>
                  <a:cubicBezTo>
                    <a:pt x="59" y="43"/>
                    <a:pt x="50" y="40"/>
                    <a:pt x="42" y="34"/>
                  </a:cubicBezTo>
                  <a:cubicBezTo>
                    <a:pt x="39" y="31"/>
                    <a:pt x="37" y="34"/>
                    <a:pt x="34" y="36"/>
                  </a:cubicBezTo>
                  <a:cubicBezTo>
                    <a:pt x="33" y="36"/>
                    <a:pt x="33" y="38"/>
                    <a:pt x="32" y="39"/>
                  </a:cubicBezTo>
                  <a:cubicBezTo>
                    <a:pt x="29" y="41"/>
                    <a:pt x="29" y="43"/>
                    <a:pt x="30" y="46"/>
                  </a:cubicBezTo>
                  <a:cubicBezTo>
                    <a:pt x="28" y="47"/>
                    <a:pt x="27" y="43"/>
                    <a:pt x="25" y="45"/>
                  </a:cubicBezTo>
                  <a:cubicBezTo>
                    <a:pt x="22" y="44"/>
                    <a:pt x="19" y="43"/>
                    <a:pt x="17" y="42"/>
                  </a:cubicBezTo>
                  <a:cubicBezTo>
                    <a:pt x="14" y="42"/>
                    <a:pt x="13" y="40"/>
                    <a:pt x="12" y="37"/>
                  </a:cubicBezTo>
                  <a:cubicBezTo>
                    <a:pt x="10" y="30"/>
                    <a:pt x="9" y="30"/>
                    <a:pt x="3" y="32"/>
                  </a:cubicBezTo>
                  <a:cubicBezTo>
                    <a:pt x="3" y="30"/>
                    <a:pt x="3" y="27"/>
                    <a:pt x="2" y="25"/>
                  </a:cubicBezTo>
                  <a:cubicBezTo>
                    <a:pt x="0" y="19"/>
                    <a:pt x="2" y="13"/>
                    <a:pt x="5" y="8"/>
                  </a:cubicBezTo>
                  <a:cubicBezTo>
                    <a:pt x="8" y="5"/>
                    <a:pt x="7" y="4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18" y="0"/>
                    <a:pt x="3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1"/>
                    <a:pt x="56" y="4"/>
                    <a:pt x="58" y="3"/>
                  </a:cubicBezTo>
                  <a:cubicBezTo>
                    <a:pt x="60" y="3"/>
                    <a:pt x="59" y="1"/>
                    <a:pt x="60" y="0"/>
                  </a:cubicBezTo>
                  <a:cubicBezTo>
                    <a:pt x="77" y="0"/>
                    <a:pt x="94" y="0"/>
                    <a:pt x="11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67197843-B319-F557-992E-5F133A24678D}"/>
                </a:ext>
              </a:extLst>
            </p:cNvPr>
            <p:cNvSpPr/>
            <p:nvPr userDrawn="1"/>
          </p:nvSpPr>
          <p:spPr bwMode="auto">
            <a:xfrm>
              <a:off x="1474788" y="3175"/>
              <a:ext cx="342900" cy="203200"/>
            </a:xfrm>
            <a:custGeom>
              <a:avLst/>
              <a:gdLst>
                <a:gd name="T0" fmla="*/ 81 w 91"/>
                <a:gd name="T1" fmla="*/ 0 h 54"/>
                <a:gd name="T2" fmla="*/ 88 w 91"/>
                <a:gd name="T3" fmla="*/ 3 h 54"/>
                <a:gd name="T4" fmla="*/ 88 w 91"/>
                <a:gd name="T5" fmla="*/ 8 h 54"/>
                <a:gd name="T6" fmla="*/ 86 w 91"/>
                <a:gd name="T7" fmla="*/ 28 h 54"/>
                <a:gd name="T8" fmla="*/ 84 w 91"/>
                <a:gd name="T9" fmla="*/ 32 h 54"/>
                <a:gd name="T10" fmla="*/ 75 w 91"/>
                <a:gd name="T11" fmla="*/ 34 h 54"/>
                <a:gd name="T12" fmla="*/ 71 w 91"/>
                <a:gd name="T13" fmla="*/ 39 h 54"/>
                <a:gd name="T14" fmla="*/ 71 w 91"/>
                <a:gd name="T15" fmla="*/ 52 h 54"/>
                <a:gd name="T16" fmla="*/ 67 w 91"/>
                <a:gd name="T17" fmla="*/ 53 h 54"/>
                <a:gd name="T18" fmla="*/ 47 w 91"/>
                <a:gd name="T19" fmla="*/ 54 h 54"/>
                <a:gd name="T20" fmla="*/ 47 w 91"/>
                <a:gd name="T21" fmla="*/ 23 h 54"/>
                <a:gd name="T22" fmla="*/ 42 w 91"/>
                <a:gd name="T23" fmla="*/ 20 h 54"/>
                <a:gd name="T24" fmla="*/ 38 w 91"/>
                <a:gd name="T25" fmla="*/ 19 h 54"/>
                <a:gd name="T26" fmla="*/ 20 w 91"/>
                <a:gd name="T27" fmla="*/ 19 h 54"/>
                <a:gd name="T28" fmla="*/ 10 w 91"/>
                <a:gd name="T29" fmla="*/ 31 h 54"/>
                <a:gd name="T30" fmla="*/ 13 w 91"/>
                <a:gd name="T31" fmla="*/ 21 h 54"/>
                <a:gd name="T32" fmla="*/ 12 w 91"/>
                <a:gd name="T33" fmla="*/ 17 h 54"/>
                <a:gd name="T34" fmla="*/ 1 w 91"/>
                <a:gd name="T35" fmla="*/ 0 h 54"/>
                <a:gd name="T36" fmla="*/ 40 w 91"/>
                <a:gd name="T37" fmla="*/ 0 h 54"/>
                <a:gd name="T38" fmla="*/ 47 w 91"/>
                <a:gd name="T39" fmla="*/ 8 h 54"/>
                <a:gd name="T40" fmla="*/ 51 w 91"/>
                <a:gd name="T41" fmla="*/ 11 h 54"/>
                <a:gd name="T42" fmla="*/ 54 w 91"/>
                <a:gd name="T43" fmla="*/ 8 h 54"/>
                <a:gd name="T44" fmla="*/ 51 w 91"/>
                <a:gd name="T45" fmla="*/ 4 h 54"/>
                <a:gd name="T46" fmla="*/ 47 w 91"/>
                <a:gd name="T47" fmla="*/ 0 h 54"/>
                <a:gd name="T48" fmla="*/ 81 w 91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54">
                  <a:moveTo>
                    <a:pt x="81" y="0"/>
                  </a:moveTo>
                  <a:cubicBezTo>
                    <a:pt x="83" y="1"/>
                    <a:pt x="86" y="1"/>
                    <a:pt x="88" y="3"/>
                  </a:cubicBezTo>
                  <a:cubicBezTo>
                    <a:pt x="90" y="4"/>
                    <a:pt x="91" y="5"/>
                    <a:pt x="88" y="8"/>
                  </a:cubicBezTo>
                  <a:cubicBezTo>
                    <a:pt x="83" y="13"/>
                    <a:pt x="82" y="21"/>
                    <a:pt x="86" y="28"/>
                  </a:cubicBezTo>
                  <a:cubicBezTo>
                    <a:pt x="87" y="31"/>
                    <a:pt x="84" y="30"/>
                    <a:pt x="84" y="32"/>
                  </a:cubicBezTo>
                  <a:cubicBezTo>
                    <a:pt x="81" y="34"/>
                    <a:pt x="78" y="34"/>
                    <a:pt x="75" y="34"/>
                  </a:cubicBezTo>
                  <a:cubicBezTo>
                    <a:pt x="71" y="33"/>
                    <a:pt x="70" y="36"/>
                    <a:pt x="71" y="39"/>
                  </a:cubicBezTo>
                  <a:cubicBezTo>
                    <a:pt x="73" y="43"/>
                    <a:pt x="74" y="48"/>
                    <a:pt x="71" y="52"/>
                  </a:cubicBezTo>
                  <a:cubicBezTo>
                    <a:pt x="70" y="53"/>
                    <a:pt x="69" y="53"/>
                    <a:pt x="67" y="53"/>
                  </a:cubicBezTo>
                  <a:cubicBezTo>
                    <a:pt x="61" y="53"/>
                    <a:pt x="54" y="51"/>
                    <a:pt x="47" y="54"/>
                  </a:cubicBezTo>
                  <a:cubicBezTo>
                    <a:pt x="53" y="43"/>
                    <a:pt x="51" y="33"/>
                    <a:pt x="47" y="23"/>
                  </a:cubicBezTo>
                  <a:cubicBezTo>
                    <a:pt x="46" y="21"/>
                    <a:pt x="45" y="19"/>
                    <a:pt x="42" y="20"/>
                  </a:cubicBezTo>
                  <a:cubicBezTo>
                    <a:pt x="41" y="20"/>
                    <a:pt x="39" y="20"/>
                    <a:pt x="38" y="19"/>
                  </a:cubicBezTo>
                  <a:cubicBezTo>
                    <a:pt x="32" y="12"/>
                    <a:pt x="26" y="17"/>
                    <a:pt x="20" y="19"/>
                  </a:cubicBezTo>
                  <a:cubicBezTo>
                    <a:pt x="13" y="22"/>
                    <a:pt x="13" y="23"/>
                    <a:pt x="10" y="31"/>
                  </a:cubicBezTo>
                  <a:cubicBezTo>
                    <a:pt x="9" y="27"/>
                    <a:pt x="9" y="24"/>
                    <a:pt x="13" y="21"/>
                  </a:cubicBezTo>
                  <a:cubicBezTo>
                    <a:pt x="15" y="18"/>
                    <a:pt x="14" y="18"/>
                    <a:pt x="12" y="17"/>
                  </a:cubicBezTo>
                  <a:cubicBezTo>
                    <a:pt x="3" y="15"/>
                    <a:pt x="0" y="10"/>
                    <a:pt x="1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43" y="2"/>
                    <a:pt x="45" y="5"/>
                    <a:pt x="47" y="8"/>
                  </a:cubicBezTo>
                  <a:cubicBezTo>
                    <a:pt x="48" y="10"/>
                    <a:pt x="49" y="11"/>
                    <a:pt x="51" y="11"/>
                  </a:cubicBezTo>
                  <a:cubicBezTo>
                    <a:pt x="53" y="10"/>
                    <a:pt x="54" y="10"/>
                    <a:pt x="54" y="8"/>
                  </a:cubicBezTo>
                  <a:cubicBezTo>
                    <a:pt x="54" y="6"/>
                    <a:pt x="52" y="5"/>
                    <a:pt x="51" y="4"/>
                  </a:cubicBezTo>
                  <a:cubicBezTo>
                    <a:pt x="50" y="3"/>
                    <a:pt x="46" y="3"/>
                    <a:pt x="47" y="0"/>
                  </a:cubicBezTo>
                  <a:cubicBezTo>
                    <a:pt x="59" y="0"/>
                    <a:pt x="70" y="0"/>
                    <a:pt x="81" y="0"/>
                  </a:cubicBezTo>
                  <a:close/>
                </a:path>
              </a:pathLst>
            </a:custGeom>
            <a:solidFill>
              <a:srgbClr val="EB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DA99D81C-F233-0659-261E-D24A4E433B9B}"/>
                </a:ext>
              </a:extLst>
            </p:cNvPr>
            <p:cNvSpPr/>
            <p:nvPr userDrawn="1"/>
          </p:nvSpPr>
          <p:spPr bwMode="auto">
            <a:xfrm>
              <a:off x="0" y="-3175"/>
              <a:ext cx="203200" cy="250825"/>
            </a:xfrm>
            <a:custGeom>
              <a:avLst/>
              <a:gdLst>
                <a:gd name="T0" fmla="*/ 46 w 54"/>
                <a:gd name="T1" fmla="*/ 52 h 67"/>
                <a:gd name="T2" fmla="*/ 37 w 54"/>
                <a:gd name="T3" fmla="*/ 59 h 67"/>
                <a:gd name="T4" fmla="*/ 17 w 54"/>
                <a:gd name="T5" fmla="*/ 62 h 67"/>
                <a:gd name="T6" fmla="*/ 8 w 54"/>
                <a:gd name="T7" fmla="*/ 62 h 67"/>
                <a:gd name="T8" fmla="*/ 2 w 54"/>
                <a:gd name="T9" fmla="*/ 63 h 67"/>
                <a:gd name="T10" fmla="*/ 2 w 54"/>
                <a:gd name="T11" fmla="*/ 19 h 67"/>
                <a:gd name="T12" fmla="*/ 4 w 54"/>
                <a:gd name="T13" fmla="*/ 20 h 67"/>
                <a:gd name="T14" fmla="*/ 5 w 54"/>
                <a:gd name="T15" fmla="*/ 26 h 67"/>
                <a:gd name="T16" fmla="*/ 6 w 54"/>
                <a:gd name="T17" fmla="*/ 31 h 67"/>
                <a:gd name="T18" fmla="*/ 10 w 54"/>
                <a:gd name="T19" fmla="*/ 32 h 67"/>
                <a:gd name="T20" fmla="*/ 11 w 54"/>
                <a:gd name="T21" fmla="*/ 25 h 67"/>
                <a:gd name="T22" fmla="*/ 11 w 54"/>
                <a:gd name="T23" fmla="*/ 20 h 67"/>
                <a:gd name="T24" fmla="*/ 17 w 54"/>
                <a:gd name="T25" fmla="*/ 20 h 67"/>
                <a:gd name="T26" fmla="*/ 19 w 54"/>
                <a:gd name="T27" fmla="*/ 25 h 67"/>
                <a:gd name="T28" fmla="*/ 20 w 54"/>
                <a:gd name="T29" fmla="*/ 30 h 67"/>
                <a:gd name="T30" fmla="*/ 28 w 54"/>
                <a:gd name="T31" fmla="*/ 30 h 67"/>
                <a:gd name="T32" fmla="*/ 28 w 54"/>
                <a:gd name="T33" fmla="*/ 26 h 67"/>
                <a:gd name="T34" fmla="*/ 21 w 54"/>
                <a:gd name="T35" fmla="*/ 17 h 67"/>
                <a:gd name="T36" fmla="*/ 23 w 54"/>
                <a:gd name="T37" fmla="*/ 11 h 67"/>
                <a:gd name="T38" fmla="*/ 23 w 54"/>
                <a:gd name="T39" fmla="*/ 8 h 67"/>
                <a:gd name="T40" fmla="*/ 21 w 54"/>
                <a:gd name="T41" fmla="*/ 9 h 67"/>
                <a:gd name="T42" fmla="*/ 16 w 54"/>
                <a:gd name="T43" fmla="*/ 17 h 67"/>
                <a:gd name="T44" fmla="*/ 9 w 54"/>
                <a:gd name="T45" fmla="*/ 16 h 67"/>
                <a:gd name="T46" fmla="*/ 5 w 54"/>
                <a:gd name="T47" fmla="*/ 15 h 67"/>
                <a:gd name="T48" fmla="*/ 2 w 54"/>
                <a:gd name="T49" fmla="*/ 15 h 67"/>
                <a:gd name="T50" fmla="*/ 3 w 54"/>
                <a:gd name="T51" fmla="*/ 2 h 67"/>
                <a:gd name="T52" fmla="*/ 15 w 54"/>
                <a:gd name="T53" fmla="*/ 2 h 67"/>
                <a:gd name="T54" fmla="*/ 48 w 54"/>
                <a:gd name="T55" fmla="*/ 2 h 67"/>
                <a:gd name="T56" fmla="*/ 51 w 54"/>
                <a:gd name="T57" fmla="*/ 16 h 67"/>
                <a:gd name="T58" fmla="*/ 50 w 54"/>
                <a:gd name="T59" fmla="*/ 25 h 67"/>
                <a:gd name="T60" fmla="*/ 44 w 54"/>
                <a:gd name="T61" fmla="*/ 33 h 67"/>
                <a:gd name="T62" fmla="*/ 44 w 54"/>
                <a:gd name="T63" fmla="*/ 42 h 67"/>
                <a:gd name="T64" fmla="*/ 45 w 54"/>
                <a:gd name="T65" fmla="*/ 47 h 67"/>
                <a:gd name="T66" fmla="*/ 46 w 54"/>
                <a:gd name="T67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67">
                  <a:moveTo>
                    <a:pt x="46" y="52"/>
                  </a:moveTo>
                  <a:cubicBezTo>
                    <a:pt x="41" y="53"/>
                    <a:pt x="40" y="57"/>
                    <a:pt x="37" y="59"/>
                  </a:cubicBezTo>
                  <a:cubicBezTo>
                    <a:pt x="31" y="63"/>
                    <a:pt x="25" y="67"/>
                    <a:pt x="17" y="62"/>
                  </a:cubicBezTo>
                  <a:cubicBezTo>
                    <a:pt x="15" y="60"/>
                    <a:pt x="11" y="60"/>
                    <a:pt x="8" y="62"/>
                  </a:cubicBezTo>
                  <a:cubicBezTo>
                    <a:pt x="6" y="63"/>
                    <a:pt x="4" y="63"/>
                    <a:pt x="2" y="63"/>
                  </a:cubicBezTo>
                  <a:cubicBezTo>
                    <a:pt x="2" y="48"/>
                    <a:pt x="2" y="34"/>
                    <a:pt x="2" y="19"/>
                  </a:cubicBezTo>
                  <a:cubicBezTo>
                    <a:pt x="3" y="18"/>
                    <a:pt x="4" y="19"/>
                    <a:pt x="4" y="20"/>
                  </a:cubicBezTo>
                  <a:cubicBezTo>
                    <a:pt x="5" y="22"/>
                    <a:pt x="5" y="24"/>
                    <a:pt x="5" y="26"/>
                  </a:cubicBezTo>
                  <a:cubicBezTo>
                    <a:pt x="5" y="28"/>
                    <a:pt x="5" y="30"/>
                    <a:pt x="6" y="31"/>
                  </a:cubicBezTo>
                  <a:cubicBezTo>
                    <a:pt x="7" y="32"/>
                    <a:pt x="9" y="32"/>
                    <a:pt x="10" y="32"/>
                  </a:cubicBezTo>
                  <a:cubicBezTo>
                    <a:pt x="13" y="30"/>
                    <a:pt x="12" y="28"/>
                    <a:pt x="11" y="25"/>
                  </a:cubicBezTo>
                  <a:cubicBezTo>
                    <a:pt x="11" y="24"/>
                    <a:pt x="10" y="22"/>
                    <a:pt x="11" y="20"/>
                  </a:cubicBezTo>
                  <a:cubicBezTo>
                    <a:pt x="13" y="18"/>
                    <a:pt x="15" y="20"/>
                    <a:pt x="17" y="20"/>
                  </a:cubicBezTo>
                  <a:cubicBezTo>
                    <a:pt x="20" y="21"/>
                    <a:pt x="19" y="23"/>
                    <a:pt x="19" y="25"/>
                  </a:cubicBezTo>
                  <a:cubicBezTo>
                    <a:pt x="19" y="27"/>
                    <a:pt x="18" y="30"/>
                    <a:pt x="20" y="30"/>
                  </a:cubicBezTo>
                  <a:cubicBezTo>
                    <a:pt x="22" y="30"/>
                    <a:pt x="25" y="31"/>
                    <a:pt x="28" y="30"/>
                  </a:cubicBezTo>
                  <a:cubicBezTo>
                    <a:pt x="30" y="29"/>
                    <a:pt x="29" y="27"/>
                    <a:pt x="28" y="26"/>
                  </a:cubicBezTo>
                  <a:cubicBezTo>
                    <a:pt x="25" y="23"/>
                    <a:pt x="25" y="19"/>
                    <a:pt x="21" y="17"/>
                  </a:cubicBezTo>
                  <a:cubicBezTo>
                    <a:pt x="18" y="16"/>
                    <a:pt x="21" y="13"/>
                    <a:pt x="23" y="11"/>
                  </a:cubicBezTo>
                  <a:cubicBezTo>
                    <a:pt x="23" y="10"/>
                    <a:pt x="24" y="9"/>
                    <a:pt x="23" y="8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2"/>
                    <a:pt x="20" y="15"/>
                    <a:pt x="16" y="17"/>
                  </a:cubicBezTo>
                  <a:cubicBezTo>
                    <a:pt x="13" y="17"/>
                    <a:pt x="11" y="18"/>
                    <a:pt x="9" y="16"/>
                  </a:cubicBezTo>
                  <a:cubicBezTo>
                    <a:pt x="8" y="15"/>
                    <a:pt x="6" y="14"/>
                    <a:pt x="5" y="15"/>
                  </a:cubicBezTo>
                  <a:cubicBezTo>
                    <a:pt x="4" y="15"/>
                    <a:pt x="3" y="16"/>
                    <a:pt x="2" y="15"/>
                  </a:cubicBezTo>
                  <a:cubicBezTo>
                    <a:pt x="2" y="11"/>
                    <a:pt x="0" y="4"/>
                    <a:pt x="3" y="2"/>
                  </a:cubicBezTo>
                  <a:cubicBezTo>
                    <a:pt x="5" y="0"/>
                    <a:pt x="11" y="2"/>
                    <a:pt x="15" y="2"/>
                  </a:cubicBezTo>
                  <a:cubicBezTo>
                    <a:pt x="26" y="2"/>
                    <a:pt x="37" y="2"/>
                    <a:pt x="48" y="2"/>
                  </a:cubicBezTo>
                  <a:cubicBezTo>
                    <a:pt x="44" y="7"/>
                    <a:pt x="44" y="9"/>
                    <a:pt x="51" y="16"/>
                  </a:cubicBezTo>
                  <a:cubicBezTo>
                    <a:pt x="54" y="20"/>
                    <a:pt x="54" y="22"/>
                    <a:pt x="50" y="25"/>
                  </a:cubicBezTo>
                  <a:cubicBezTo>
                    <a:pt x="48" y="27"/>
                    <a:pt x="47" y="31"/>
                    <a:pt x="44" y="33"/>
                  </a:cubicBezTo>
                  <a:cubicBezTo>
                    <a:pt x="39" y="37"/>
                    <a:pt x="40" y="39"/>
                    <a:pt x="44" y="42"/>
                  </a:cubicBezTo>
                  <a:cubicBezTo>
                    <a:pt x="45" y="44"/>
                    <a:pt x="46" y="46"/>
                    <a:pt x="45" y="47"/>
                  </a:cubicBezTo>
                  <a:cubicBezTo>
                    <a:pt x="43" y="49"/>
                    <a:pt x="44" y="51"/>
                    <a:pt x="46" y="52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A633103E-5F3E-6828-7952-F36CA25DE948}"/>
                </a:ext>
              </a:extLst>
            </p:cNvPr>
            <p:cNvSpPr/>
            <p:nvPr userDrawn="1"/>
          </p:nvSpPr>
          <p:spPr bwMode="auto">
            <a:xfrm>
              <a:off x="7938" y="1060450"/>
              <a:ext cx="173038" cy="282575"/>
            </a:xfrm>
            <a:custGeom>
              <a:avLst/>
              <a:gdLst>
                <a:gd name="T0" fmla="*/ 25 w 46"/>
                <a:gd name="T1" fmla="*/ 73 h 75"/>
                <a:gd name="T2" fmla="*/ 0 w 46"/>
                <a:gd name="T3" fmla="*/ 59 h 75"/>
                <a:gd name="T4" fmla="*/ 0 w 46"/>
                <a:gd name="T5" fmla="*/ 0 h 75"/>
                <a:gd name="T6" fmla="*/ 8 w 46"/>
                <a:gd name="T7" fmla="*/ 7 h 75"/>
                <a:gd name="T8" fmla="*/ 8 w 46"/>
                <a:gd name="T9" fmla="*/ 11 h 75"/>
                <a:gd name="T10" fmla="*/ 11 w 46"/>
                <a:gd name="T11" fmla="*/ 12 h 75"/>
                <a:gd name="T12" fmla="*/ 33 w 46"/>
                <a:gd name="T13" fmla="*/ 15 h 75"/>
                <a:gd name="T14" fmla="*/ 33 w 46"/>
                <a:gd name="T15" fmla="*/ 20 h 75"/>
                <a:gd name="T16" fmla="*/ 33 w 46"/>
                <a:gd name="T17" fmla="*/ 30 h 75"/>
                <a:gd name="T18" fmla="*/ 33 w 46"/>
                <a:gd name="T19" fmla="*/ 38 h 75"/>
                <a:gd name="T20" fmla="*/ 45 w 46"/>
                <a:gd name="T21" fmla="*/ 50 h 75"/>
                <a:gd name="T22" fmla="*/ 40 w 46"/>
                <a:gd name="T23" fmla="*/ 65 h 75"/>
                <a:gd name="T24" fmla="*/ 39 w 46"/>
                <a:gd name="T25" fmla="*/ 67 h 75"/>
                <a:gd name="T26" fmla="*/ 26 w 46"/>
                <a:gd name="T27" fmla="*/ 74 h 75"/>
                <a:gd name="T28" fmla="*/ 25 w 46"/>
                <a:gd name="T2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5">
                  <a:moveTo>
                    <a:pt x="25" y="73"/>
                  </a:moveTo>
                  <a:cubicBezTo>
                    <a:pt x="20" y="62"/>
                    <a:pt x="11" y="58"/>
                    <a:pt x="0" y="59"/>
                  </a:cubicBezTo>
                  <a:cubicBezTo>
                    <a:pt x="0" y="39"/>
                    <a:pt x="0" y="20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3"/>
                    <a:pt x="9" y="13"/>
                    <a:pt x="11" y="12"/>
                  </a:cubicBezTo>
                  <a:cubicBezTo>
                    <a:pt x="19" y="8"/>
                    <a:pt x="26" y="9"/>
                    <a:pt x="33" y="15"/>
                  </a:cubicBezTo>
                  <a:cubicBezTo>
                    <a:pt x="35" y="16"/>
                    <a:pt x="34" y="18"/>
                    <a:pt x="33" y="20"/>
                  </a:cubicBezTo>
                  <a:cubicBezTo>
                    <a:pt x="30" y="24"/>
                    <a:pt x="30" y="26"/>
                    <a:pt x="33" y="30"/>
                  </a:cubicBezTo>
                  <a:cubicBezTo>
                    <a:pt x="35" y="33"/>
                    <a:pt x="36" y="35"/>
                    <a:pt x="33" y="38"/>
                  </a:cubicBezTo>
                  <a:cubicBezTo>
                    <a:pt x="39" y="41"/>
                    <a:pt x="44" y="44"/>
                    <a:pt x="45" y="50"/>
                  </a:cubicBezTo>
                  <a:cubicBezTo>
                    <a:pt x="45" y="56"/>
                    <a:pt x="46" y="62"/>
                    <a:pt x="40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6" y="73"/>
                    <a:pt x="34" y="75"/>
                    <a:pt x="26" y="74"/>
                  </a:cubicBezTo>
                  <a:cubicBezTo>
                    <a:pt x="26" y="74"/>
                    <a:pt x="25" y="73"/>
                    <a:pt x="25" y="73"/>
                  </a:cubicBezTo>
                  <a:close/>
                </a:path>
              </a:pathLst>
            </a:custGeom>
            <a:solidFill>
              <a:srgbClr val="EE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72800119-DCA5-7046-3B03-155798C087D9}"/>
                </a:ext>
              </a:extLst>
            </p:cNvPr>
            <p:cNvSpPr/>
            <p:nvPr userDrawn="1"/>
          </p:nvSpPr>
          <p:spPr bwMode="auto">
            <a:xfrm>
              <a:off x="222250" y="3175"/>
              <a:ext cx="236538" cy="257175"/>
            </a:xfrm>
            <a:custGeom>
              <a:avLst/>
              <a:gdLst>
                <a:gd name="T0" fmla="*/ 45 w 63"/>
                <a:gd name="T1" fmla="*/ 0 h 68"/>
                <a:gd name="T2" fmla="*/ 49 w 63"/>
                <a:gd name="T3" fmla="*/ 4 h 68"/>
                <a:gd name="T4" fmla="*/ 53 w 63"/>
                <a:gd name="T5" fmla="*/ 7 h 68"/>
                <a:gd name="T6" fmla="*/ 55 w 63"/>
                <a:gd name="T7" fmla="*/ 21 h 68"/>
                <a:gd name="T8" fmla="*/ 60 w 63"/>
                <a:gd name="T9" fmla="*/ 42 h 68"/>
                <a:gd name="T10" fmla="*/ 58 w 63"/>
                <a:gd name="T11" fmla="*/ 60 h 68"/>
                <a:gd name="T12" fmla="*/ 58 w 63"/>
                <a:gd name="T13" fmla="*/ 67 h 68"/>
                <a:gd name="T14" fmla="*/ 54 w 63"/>
                <a:gd name="T15" fmla="*/ 62 h 68"/>
                <a:gd name="T16" fmla="*/ 44 w 63"/>
                <a:gd name="T17" fmla="*/ 38 h 68"/>
                <a:gd name="T18" fmla="*/ 43 w 63"/>
                <a:gd name="T19" fmla="*/ 47 h 68"/>
                <a:gd name="T20" fmla="*/ 44 w 63"/>
                <a:gd name="T21" fmla="*/ 51 h 68"/>
                <a:gd name="T22" fmla="*/ 41 w 63"/>
                <a:gd name="T23" fmla="*/ 50 h 68"/>
                <a:gd name="T24" fmla="*/ 37 w 63"/>
                <a:gd name="T25" fmla="*/ 51 h 68"/>
                <a:gd name="T26" fmla="*/ 30 w 63"/>
                <a:gd name="T27" fmla="*/ 59 h 68"/>
                <a:gd name="T28" fmla="*/ 28 w 63"/>
                <a:gd name="T29" fmla="*/ 60 h 68"/>
                <a:gd name="T30" fmla="*/ 28 w 63"/>
                <a:gd name="T31" fmla="*/ 57 h 68"/>
                <a:gd name="T32" fmla="*/ 30 w 63"/>
                <a:gd name="T33" fmla="*/ 53 h 68"/>
                <a:gd name="T34" fmla="*/ 26 w 63"/>
                <a:gd name="T35" fmla="*/ 49 h 68"/>
                <a:gd name="T36" fmla="*/ 33 w 63"/>
                <a:gd name="T37" fmla="*/ 45 h 68"/>
                <a:gd name="T38" fmla="*/ 39 w 63"/>
                <a:gd name="T39" fmla="*/ 39 h 68"/>
                <a:gd name="T40" fmla="*/ 33 w 63"/>
                <a:gd name="T41" fmla="*/ 46 h 68"/>
                <a:gd name="T42" fmla="*/ 30 w 63"/>
                <a:gd name="T43" fmla="*/ 43 h 68"/>
                <a:gd name="T44" fmla="*/ 26 w 63"/>
                <a:gd name="T45" fmla="*/ 36 h 68"/>
                <a:gd name="T46" fmla="*/ 16 w 63"/>
                <a:gd name="T47" fmla="*/ 34 h 68"/>
                <a:gd name="T48" fmla="*/ 10 w 63"/>
                <a:gd name="T49" fmla="*/ 27 h 68"/>
                <a:gd name="T50" fmla="*/ 2 w 63"/>
                <a:gd name="T51" fmla="*/ 23 h 68"/>
                <a:gd name="T52" fmla="*/ 1 w 63"/>
                <a:gd name="T53" fmla="*/ 19 h 68"/>
                <a:gd name="T54" fmla="*/ 5 w 63"/>
                <a:gd name="T55" fmla="*/ 18 h 68"/>
                <a:gd name="T56" fmla="*/ 11 w 63"/>
                <a:gd name="T57" fmla="*/ 18 h 68"/>
                <a:gd name="T58" fmla="*/ 18 w 63"/>
                <a:gd name="T59" fmla="*/ 21 h 68"/>
                <a:gd name="T60" fmla="*/ 18 w 63"/>
                <a:gd name="T61" fmla="*/ 22 h 68"/>
                <a:gd name="T62" fmla="*/ 22 w 63"/>
                <a:gd name="T63" fmla="*/ 27 h 68"/>
                <a:gd name="T64" fmla="*/ 22 w 63"/>
                <a:gd name="T65" fmla="*/ 21 h 68"/>
                <a:gd name="T66" fmla="*/ 24 w 63"/>
                <a:gd name="T67" fmla="*/ 10 h 68"/>
                <a:gd name="T68" fmla="*/ 27 w 63"/>
                <a:gd name="T69" fmla="*/ 13 h 68"/>
                <a:gd name="T70" fmla="*/ 37 w 63"/>
                <a:gd name="T71" fmla="*/ 18 h 68"/>
                <a:gd name="T72" fmla="*/ 37 w 63"/>
                <a:gd name="T73" fmla="*/ 16 h 68"/>
                <a:gd name="T74" fmla="*/ 26 w 63"/>
                <a:gd name="T75" fmla="*/ 3 h 68"/>
                <a:gd name="T76" fmla="*/ 22 w 63"/>
                <a:gd name="T77" fmla="*/ 0 h 68"/>
                <a:gd name="T78" fmla="*/ 45 w 63"/>
                <a:gd name="T7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68">
                  <a:moveTo>
                    <a:pt x="45" y="0"/>
                  </a:moveTo>
                  <a:cubicBezTo>
                    <a:pt x="45" y="2"/>
                    <a:pt x="46" y="4"/>
                    <a:pt x="49" y="4"/>
                  </a:cubicBezTo>
                  <a:cubicBezTo>
                    <a:pt x="51" y="5"/>
                    <a:pt x="52" y="6"/>
                    <a:pt x="53" y="7"/>
                  </a:cubicBezTo>
                  <a:cubicBezTo>
                    <a:pt x="51" y="12"/>
                    <a:pt x="51" y="17"/>
                    <a:pt x="55" y="21"/>
                  </a:cubicBezTo>
                  <a:cubicBezTo>
                    <a:pt x="61" y="27"/>
                    <a:pt x="63" y="35"/>
                    <a:pt x="60" y="42"/>
                  </a:cubicBezTo>
                  <a:cubicBezTo>
                    <a:pt x="57" y="48"/>
                    <a:pt x="58" y="54"/>
                    <a:pt x="58" y="60"/>
                  </a:cubicBezTo>
                  <a:cubicBezTo>
                    <a:pt x="58" y="62"/>
                    <a:pt x="60" y="67"/>
                    <a:pt x="58" y="67"/>
                  </a:cubicBezTo>
                  <a:cubicBezTo>
                    <a:pt x="55" y="68"/>
                    <a:pt x="55" y="64"/>
                    <a:pt x="54" y="62"/>
                  </a:cubicBezTo>
                  <a:cubicBezTo>
                    <a:pt x="50" y="54"/>
                    <a:pt x="48" y="46"/>
                    <a:pt x="44" y="38"/>
                  </a:cubicBezTo>
                  <a:cubicBezTo>
                    <a:pt x="41" y="41"/>
                    <a:pt x="42" y="44"/>
                    <a:pt x="43" y="47"/>
                  </a:cubicBezTo>
                  <a:cubicBezTo>
                    <a:pt x="43" y="48"/>
                    <a:pt x="45" y="49"/>
                    <a:pt x="44" y="51"/>
                  </a:cubicBezTo>
                  <a:cubicBezTo>
                    <a:pt x="43" y="52"/>
                    <a:pt x="42" y="50"/>
                    <a:pt x="41" y="50"/>
                  </a:cubicBezTo>
                  <a:cubicBezTo>
                    <a:pt x="39" y="49"/>
                    <a:pt x="38" y="50"/>
                    <a:pt x="37" y="51"/>
                  </a:cubicBezTo>
                  <a:cubicBezTo>
                    <a:pt x="35" y="54"/>
                    <a:pt x="32" y="56"/>
                    <a:pt x="30" y="59"/>
                  </a:cubicBezTo>
                  <a:cubicBezTo>
                    <a:pt x="29" y="59"/>
                    <a:pt x="29" y="61"/>
                    <a:pt x="28" y="60"/>
                  </a:cubicBezTo>
                  <a:cubicBezTo>
                    <a:pt x="27" y="59"/>
                    <a:pt x="27" y="58"/>
                    <a:pt x="28" y="57"/>
                  </a:cubicBezTo>
                  <a:cubicBezTo>
                    <a:pt x="29" y="56"/>
                    <a:pt x="30" y="55"/>
                    <a:pt x="30" y="53"/>
                  </a:cubicBezTo>
                  <a:cubicBezTo>
                    <a:pt x="30" y="50"/>
                    <a:pt x="27" y="51"/>
                    <a:pt x="26" y="49"/>
                  </a:cubicBezTo>
                  <a:cubicBezTo>
                    <a:pt x="28" y="47"/>
                    <a:pt x="32" y="49"/>
                    <a:pt x="33" y="45"/>
                  </a:cubicBezTo>
                  <a:cubicBezTo>
                    <a:pt x="35" y="43"/>
                    <a:pt x="37" y="42"/>
                    <a:pt x="39" y="39"/>
                  </a:cubicBezTo>
                  <a:cubicBezTo>
                    <a:pt x="35" y="40"/>
                    <a:pt x="35" y="44"/>
                    <a:pt x="33" y="46"/>
                  </a:cubicBezTo>
                  <a:cubicBezTo>
                    <a:pt x="31" y="46"/>
                    <a:pt x="30" y="44"/>
                    <a:pt x="30" y="43"/>
                  </a:cubicBezTo>
                  <a:cubicBezTo>
                    <a:pt x="29" y="40"/>
                    <a:pt x="27" y="38"/>
                    <a:pt x="26" y="36"/>
                  </a:cubicBezTo>
                  <a:cubicBezTo>
                    <a:pt x="22" y="32"/>
                    <a:pt x="20" y="31"/>
                    <a:pt x="16" y="34"/>
                  </a:cubicBezTo>
                  <a:cubicBezTo>
                    <a:pt x="16" y="30"/>
                    <a:pt x="13" y="28"/>
                    <a:pt x="10" y="27"/>
                  </a:cubicBezTo>
                  <a:cubicBezTo>
                    <a:pt x="8" y="25"/>
                    <a:pt x="5" y="24"/>
                    <a:pt x="2" y="23"/>
                  </a:cubicBezTo>
                  <a:cubicBezTo>
                    <a:pt x="1" y="22"/>
                    <a:pt x="0" y="21"/>
                    <a:pt x="1" y="19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7" y="19"/>
                    <a:pt x="9" y="19"/>
                    <a:pt x="11" y="18"/>
                  </a:cubicBezTo>
                  <a:cubicBezTo>
                    <a:pt x="15" y="16"/>
                    <a:pt x="17" y="17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9" y="24"/>
                    <a:pt x="20" y="27"/>
                    <a:pt x="22" y="27"/>
                  </a:cubicBezTo>
                  <a:cubicBezTo>
                    <a:pt x="25" y="26"/>
                    <a:pt x="23" y="23"/>
                    <a:pt x="22" y="21"/>
                  </a:cubicBezTo>
                  <a:cubicBezTo>
                    <a:pt x="20" y="17"/>
                    <a:pt x="23" y="14"/>
                    <a:pt x="24" y="10"/>
                  </a:cubicBezTo>
                  <a:cubicBezTo>
                    <a:pt x="26" y="10"/>
                    <a:pt x="26" y="12"/>
                    <a:pt x="27" y="13"/>
                  </a:cubicBezTo>
                  <a:cubicBezTo>
                    <a:pt x="29" y="17"/>
                    <a:pt x="33" y="17"/>
                    <a:pt x="37" y="18"/>
                  </a:cubicBezTo>
                  <a:cubicBezTo>
                    <a:pt x="39" y="19"/>
                    <a:pt x="38" y="17"/>
                    <a:pt x="37" y="16"/>
                  </a:cubicBezTo>
                  <a:cubicBezTo>
                    <a:pt x="35" y="10"/>
                    <a:pt x="30" y="7"/>
                    <a:pt x="26" y="3"/>
                  </a:cubicBezTo>
                  <a:cubicBezTo>
                    <a:pt x="24" y="2"/>
                    <a:pt x="23" y="1"/>
                    <a:pt x="22" y="0"/>
                  </a:cubicBezTo>
                  <a:cubicBezTo>
                    <a:pt x="30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1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507808A7-928F-16A3-42CD-88C8A7CE1784}"/>
                </a:ext>
              </a:extLst>
            </p:cNvPr>
            <p:cNvSpPr/>
            <p:nvPr userDrawn="1"/>
          </p:nvSpPr>
          <p:spPr bwMode="auto">
            <a:xfrm>
              <a:off x="842963" y="3175"/>
              <a:ext cx="176213" cy="84138"/>
            </a:xfrm>
            <a:custGeom>
              <a:avLst/>
              <a:gdLst>
                <a:gd name="T0" fmla="*/ 45 w 47"/>
                <a:gd name="T1" fmla="*/ 0 h 22"/>
                <a:gd name="T2" fmla="*/ 38 w 47"/>
                <a:gd name="T3" fmla="*/ 19 h 22"/>
                <a:gd name="T4" fmla="*/ 33 w 47"/>
                <a:gd name="T5" fmla="*/ 17 h 22"/>
                <a:gd name="T6" fmla="*/ 27 w 47"/>
                <a:gd name="T7" fmla="*/ 17 h 22"/>
                <a:gd name="T8" fmla="*/ 15 w 47"/>
                <a:gd name="T9" fmla="*/ 18 h 22"/>
                <a:gd name="T10" fmla="*/ 11 w 47"/>
                <a:gd name="T11" fmla="*/ 18 h 22"/>
                <a:gd name="T12" fmla="*/ 5 w 47"/>
                <a:gd name="T13" fmla="*/ 19 h 22"/>
                <a:gd name="T14" fmla="*/ 1 w 47"/>
                <a:gd name="T15" fmla="*/ 11 h 22"/>
                <a:gd name="T16" fmla="*/ 5 w 47"/>
                <a:gd name="T17" fmla="*/ 0 h 22"/>
                <a:gd name="T18" fmla="*/ 14 w 47"/>
                <a:gd name="T19" fmla="*/ 0 h 22"/>
                <a:gd name="T20" fmla="*/ 11 w 47"/>
                <a:gd name="T21" fmla="*/ 4 h 22"/>
                <a:gd name="T22" fmla="*/ 9 w 47"/>
                <a:gd name="T23" fmla="*/ 7 h 22"/>
                <a:gd name="T24" fmla="*/ 13 w 47"/>
                <a:gd name="T25" fmla="*/ 8 h 22"/>
                <a:gd name="T26" fmla="*/ 23 w 47"/>
                <a:gd name="T27" fmla="*/ 6 h 22"/>
                <a:gd name="T28" fmla="*/ 25 w 47"/>
                <a:gd name="T29" fmla="*/ 3 h 22"/>
                <a:gd name="T30" fmla="*/ 24 w 47"/>
                <a:gd name="T31" fmla="*/ 0 h 22"/>
                <a:gd name="T32" fmla="*/ 45 w 47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cubicBezTo>
                    <a:pt x="47" y="6"/>
                    <a:pt x="43" y="17"/>
                    <a:pt x="38" y="19"/>
                  </a:cubicBezTo>
                  <a:cubicBezTo>
                    <a:pt x="36" y="20"/>
                    <a:pt x="34" y="19"/>
                    <a:pt x="33" y="17"/>
                  </a:cubicBezTo>
                  <a:cubicBezTo>
                    <a:pt x="31" y="15"/>
                    <a:pt x="29" y="15"/>
                    <a:pt x="27" y="17"/>
                  </a:cubicBezTo>
                  <a:cubicBezTo>
                    <a:pt x="23" y="22"/>
                    <a:pt x="20" y="22"/>
                    <a:pt x="15" y="18"/>
                  </a:cubicBezTo>
                  <a:cubicBezTo>
                    <a:pt x="14" y="17"/>
                    <a:pt x="12" y="16"/>
                    <a:pt x="11" y="18"/>
                  </a:cubicBezTo>
                  <a:cubicBezTo>
                    <a:pt x="9" y="19"/>
                    <a:pt x="7" y="21"/>
                    <a:pt x="5" y="19"/>
                  </a:cubicBezTo>
                  <a:cubicBezTo>
                    <a:pt x="3" y="17"/>
                    <a:pt x="1" y="15"/>
                    <a:pt x="1" y="11"/>
                  </a:cubicBezTo>
                  <a:cubicBezTo>
                    <a:pt x="0" y="7"/>
                    <a:pt x="2" y="3"/>
                    <a:pt x="5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10" y="4"/>
                    <a:pt x="8" y="5"/>
                    <a:pt x="9" y="7"/>
                  </a:cubicBezTo>
                  <a:cubicBezTo>
                    <a:pt x="10" y="8"/>
                    <a:pt x="12" y="8"/>
                    <a:pt x="13" y="8"/>
                  </a:cubicBezTo>
                  <a:cubicBezTo>
                    <a:pt x="16" y="6"/>
                    <a:pt x="19" y="4"/>
                    <a:pt x="23" y="6"/>
                  </a:cubicBezTo>
                  <a:cubicBezTo>
                    <a:pt x="24" y="6"/>
                    <a:pt x="25" y="5"/>
                    <a:pt x="25" y="3"/>
                  </a:cubicBezTo>
                  <a:cubicBezTo>
                    <a:pt x="25" y="2"/>
                    <a:pt x="24" y="1"/>
                    <a:pt x="24" y="0"/>
                  </a:cubicBezTo>
                  <a:cubicBezTo>
                    <a:pt x="31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E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CB645A6E-85BD-7796-3E20-FFFD71C232EC}"/>
                </a:ext>
              </a:extLst>
            </p:cNvPr>
            <p:cNvSpPr/>
            <p:nvPr userDrawn="1"/>
          </p:nvSpPr>
          <p:spPr bwMode="auto">
            <a:xfrm>
              <a:off x="1196975" y="3175"/>
              <a:ext cx="173038" cy="95250"/>
            </a:xfrm>
            <a:custGeom>
              <a:avLst/>
              <a:gdLst>
                <a:gd name="T0" fmla="*/ 39 w 46"/>
                <a:gd name="T1" fmla="*/ 0 h 25"/>
                <a:gd name="T2" fmla="*/ 46 w 46"/>
                <a:gd name="T3" fmla="*/ 7 h 25"/>
                <a:gd name="T4" fmla="*/ 43 w 46"/>
                <a:gd name="T5" fmla="*/ 7 h 25"/>
                <a:gd name="T6" fmla="*/ 38 w 46"/>
                <a:gd name="T7" fmla="*/ 5 h 25"/>
                <a:gd name="T8" fmla="*/ 35 w 46"/>
                <a:gd name="T9" fmla="*/ 12 h 25"/>
                <a:gd name="T10" fmla="*/ 35 w 46"/>
                <a:gd name="T11" fmla="*/ 17 h 25"/>
                <a:gd name="T12" fmla="*/ 33 w 46"/>
                <a:gd name="T13" fmla="*/ 22 h 25"/>
                <a:gd name="T14" fmla="*/ 29 w 46"/>
                <a:gd name="T15" fmla="*/ 18 h 25"/>
                <a:gd name="T16" fmla="*/ 25 w 46"/>
                <a:gd name="T17" fmla="*/ 10 h 25"/>
                <a:gd name="T18" fmla="*/ 22 w 46"/>
                <a:gd name="T19" fmla="*/ 9 h 25"/>
                <a:gd name="T20" fmla="*/ 13 w 46"/>
                <a:gd name="T21" fmla="*/ 23 h 25"/>
                <a:gd name="T22" fmla="*/ 11 w 46"/>
                <a:gd name="T23" fmla="*/ 24 h 25"/>
                <a:gd name="T24" fmla="*/ 11 w 46"/>
                <a:gd name="T25" fmla="*/ 21 h 25"/>
                <a:gd name="T26" fmla="*/ 17 w 46"/>
                <a:gd name="T27" fmla="*/ 9 h 25"/>
                <a:gd name="T28" fmla="*/ 7 w 46"/>
                <a:gd name="T29" fmla="*/ 13 h 25"/>
                <a:gd name="T30" fmla="*/ 2 w 46"/>
                <a:gd name="T31" fmla="*/ 13 h 25"/>
                <a:gd name="T32" fmla="*/ 4 w 46"/>
                <a:gd name="T33" fmla="*/ 9 h 25"/>
                <a:gd name="T34" fmla="*/ 7 w 46"/>
                <a:gd name="T35" fmla="*/ 2 h 25"/>
                <a:gd name="T36" fmla="*/ 8 w 46"/>
                <a:gd name="T37" fmla="*/ 3 h 25"/>
                <a:gd name="T38" fmla="*/ 10 w 46"/>
                <a:gd name="T39" fmla="*/ 5 h 25"/>
                <a:gd name="T40" fmla="*/ 11 w 46"/>
                <a:gd name="T41" fmla="*/ 2 h 25"/>
                <a:gd name="T42" fmla="*/ 12 w 46"/>
                <a:gd name="T43" fmla="*/ 0 h 25"/>
                <a:gd name="T44" fmla="*/ 39 w 46"/>
                <a:gd name="T4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25">
                  <a:moveTo>
                    <a:pt x="39" y="0"/>
                  </a:moveTo>
                  <a:cubicBezTo>
                    <a:pt x="40" y="4"/>
                    <a:pt x="45" y="3"/>
                    <a:pt x="46" y="7"/>
                  </a:cubicBezTo>
                  <a:cubicBezTo>
                    <a:pt x="45" y="9"/>
                    <a:pt x="44" y="7"/>
                    <a:pt x="43" y="7"/>
                  </a:cubicBezTo>
                  <a:cubicBezTo>
                    <a:pt x="42" y="6"/>
                    <a:pt x="40" y="4"/>
                    <a:pt x="38" y="5"/>
                  </a:cubicBezTo>
                  <a:cubicBezTo>
                    <a:pt x="37" y="7"/>
                    <a:pt x="33" y="8"/>
                    <a:pt x="35" y="12"/>
                  </a:cubicBezTo>
                  <a:cubicBezTo>
                    <a:pt x="36" y="13"/>
                    <a:pt x="35" y="15"/>
                    <a:pt x="35" y="17"/>
                  </a:cubicBezTo>
                  <a:cubicBezTo>
                    <a:pt x="36" y="19"/>
                    <a:pt x="36" y="21"/>
                    <a:pt x="33" y="22"/>
                  </a:cubicBezTo>
                  <a:cubicBezTo>
                    <a:pt x="31" y="23"/>
                    <a:pt x="30" y="20"/>
                    <a:pt x="29" y="18"/>
                  </a:cubicBezTo>
                  <a:cubicBezTo>
                    <a:pt x="28" y="15"/>
                    <a:pt x="26" y="12"/>
                    <a:pt x="25" y="10"/>
                  </a:cubicBezTo>
                  <a:cubicBezTo>
                    <a:pt x="24" y="7"/>
                    <a:pt x="23" y="7"/>
                    <a:pt x="22" y="9"/>
                  </a:cubicBezTo>
                  <a:cubicBezTo>
                    <a:pt x="19" y="14"/>
                    <a:pt x="16" y="18"/>
                    <a:pt x="13" y="23"/>
                  </a:cubicBezTo>
                  <a:cubicBezTo>
                    <a:pt x="12" y="24"/>
                    <a:pt x="12" y="25"/>
                    <a:pt x="11" y="24"/>
                  </a:cubicBezTo>
                  <a:cubicBezTo>
                    <a:pt x="9" y="23"/>
                    <a:pt x="11" y="22"/>
                    <a:pt x="11" y="21"/>
                  </a:cubicBezTo>
                  <a:cubicBezTo>
                    <a:pt x="13" y="17"/>
                    <a:pt x="14" y="13"/>
                    <a:pt x="17" y="9"/>
                  </a:cubicBezTo>
                  <a:cubicBezTo>
                    <a:pt x="13" y="10"/>
                    <a:pt x="10" y="11"/>
                    <a:pt x="7" y="13"/>
                  </a:cubicBezTo>
                  <a:cubicBezTo>
                    <a:pt x="5" y="14"/>
                    <a:pt x="3" y="15"/>
                    <a:pt x="2" y="13"/>
                  </a:cubicBezTo>
                  <a:cubicBezTo>
                    <a:pt x="0" y="10"/>
                    <a:pt x="2" y="9"/>
                    <a:pt x="4" y="9"/>
                  </a:cubicBezTo>
                  <a:cubicBezTo>
                    <a:pt x="8" y="8"/>
                    <a:pt x="4" y="3"/>
                    <a:pt x="7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8" y="4"/>
                    <a:pt x="8" y="5"/>
                    <a:pt x="10" y="5"/>
                  </a:cubicBezTo>
                  <a:cubicBezTo>
                    <a:pt x="12" y="5"/>
                    <a:pt x="11" y="3"/>
                    <a:pt x="11" y="2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21" y="0"/>
                    <a:pt x="30" y="0"/>
                    <a:pt x="39" y="0"/>
                  </a:cubicBezTo>
                  <a:close/>
                </a:path>
              </a:pathLst>
            </a:custGeom>
            <a:solidFill>
              <a:srgbClr val="E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D9E18313-7368-7723-DB95-9C95240CBA54}"/>
                </a:ext>
              </a:extLst>
            </p:cNvPr>
            <p:cNvSpPr/>
            <p:nvPr userDrawn="1"/>
          </p:nvSpPr>
          <p:spPr bwMode="auto">
            <a:xfrm>
              <a:off x="7938" y="815975"/>
              <a:ext cx="55563" cy="131763"/>
            </a:xfrm>
            <a:custGeom>
              <a:avLst/>
              <a:gdLst>
                <a:gd name="T0" fmla="*/ 0 w 15"/>
                <a:gd name="T1" fmla="*/ 2 h 35"/>
                <a:gd name="T2" fmla="*/ 11 w 15"/>
                <a:gd name="T3" fmla="*/ 1 h 35"/>
                <a:gd name="T4" fmla="*/ 15 w 15"/>
                <a:gd name="T5" fmla="*/ 4 h 35"/>
                <a:gd name="T6" fmla="*/ 13 w 15"/>
                <a:gd name="T7" fmla="*/ 14 h 35"/>
                <a:gd name="T8" fmla="*/ 8 w 15"/>
                <a:gd name="T9" fmla="*/ 16 h 35"/>
                <a:gd name="T10" fmla="*/ 12 w 15"/>
                <a:gd name="T11" fmla="*/ 19 h 35"/>
                <a:gd name="T12" fmla="*/ 15 w 15"/>
                <a:gd name="T13" fmla="*/ 23 h 35"/>
                <a:gd name="T14" fmla="*/ 12 w 15"/>
                <a:gd name="T15" fmla="*/ 27 h 35"/>
                <a:gd name="T16" fmla="*/ 7 w 15"/>
                <a:gd name="T17" fmla="*/ 35 h 35"/>
                <a:gd name="T18" fmla="*/ 0 w 15"/>
                <a:gd name="T19" fmla="*/ 32 h 35"/>
                <a:gd name="T20" fmla="*/ 0 w 15"/>
                <a:gd name="T2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35">
                  <a:moveTo>
                    <a:pt x="0" y="2"/>
                  </a:moveTo>
                  <a:cubicBezTo>
                    <a:pt x="4" y="4"/>
                    <a:pt x="8" y="3"/>
                    <a:pt x="11" y="1"/>
                  </a:cubicBezTo>
                  <a:cubicBezTo>
                    <a:pt x="15" y="0"/>
                    <a:pt x="15" y="1"/>
                    <a:pt x="15" y="4"/>
                  </a:cubicBezTo>
                  <a:cubicBezTo>
                    <a:pt x="15" y="8"/>
                    <a:pt x="11" y="10"/>
                    <a:pt x="13" y="14"/>
                  </a:cubicBezTo>
                  <a:cubicBezTo>
                    <a:pt x="14" y="15"/>
                    <a:pt x="10" y="14"/>
                    <a:pt x="8" y="16"/>
                  </a:cubicBezTo>
                  <a:cubicBezTo>
                    <a:pt x="9" y="17"/>
                    <a:pt x="11" y="18"/>
                    <a:pt x="12" y="19"/>
                  </a:cubicBezTo>
                  <a:cubicBezTo>
                    <a:pt x="14" y="20"/>
                    <a:pt x="15" y="21"/>
                    <a:pt x="15" y="23"/>
                  </a:cubicBezTo>
                  <a:cubicBezTo>
                    <a:pt x="15" y="25"/>
                    <a:pt x="14" y="26"/>
                    <a:pt x="12" y="27"/>
                  </a:cubicBezTo>
                  <a:cubicBezTo>
                    <a:pt x="7" y="30"/>
                    <a:pt x="7" y="30"/>
                    <a:pt x="7" y="35"/>
                  </a:cubicBezTo>
                  <a:cubicBezTo>
                    <a:pt x="5" y="34"/>
                    <a:pt x="3" y="31"/>
                    <a:pt x="0" y="32"/>
                  </a:cubicBezTo>
                  <a:cubicBezTo>
                    <a:pt x="0" y="22"/>
                    <a:pt x="0" y="12"/>
                    <a:pt x="0" y="2"/>
                  </a:cubicBezTo>
                  <a:close/>
                </a:path>
              </a:pathLst>
            </a:custGeom>
            <a:solidFill>
              <a:srgbClr val="EFD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7CD0F54B-9BFD-F659-6BF1-A3090F195BBC}"/>
                </a:ext>
              </a:extLst>
            </p:cNvPr>
            <p:cNvSpPr/>
            <p:nvPr userDrawn="1"/>
          </p:nvSpPr>
          <p:spPr bwMode="auto">
            <a:xfrm>
              <a:off x="7938" y="1658938"/>
              <a:ext cx="63500" cy="150813"/>
            </a:xfrm>
            <a:custGeom>
              <a:avLst/>
              <a:gdLst>
                <a:gd name="T0" fmla="*/ 0 w 17"/>
                <a:gd name="T1" fmla="*/ 22 h 40"/>
                <a:gd name="T2" fmla="*/ 15 w 17"/>
                <a:gd name="T3" fmla="*/ 0 h 40"/>
                <a:gd name="T4" fmla="*/ 16 w 17"/>
                <a:gd name="T5" fmla="*/ 7 h 40"/>
                <a:gd name="T6" fmla="*/ 15 w 17"/>
                <a:gd name="T7" fmla="*/ 31 h 40"/>
                <a:gd name="T8" fmla="*/ 10 w 17"/>
                <a:gd name="T9" fmla="*/ 39 h 40"/>
                <a:gd name="T10" fmla="*/ 8 w 17"/>
                <a:gd name="T11" fmla="*/ 39 h 40"/>
                <a:gd name="T12" fmla="*/ 0 w 17"/>
                <a:gd name="T13" fmla="*/ 39 h 40"/>
                <a:gd name="T14" fmla="*/ 0 w 17"/>
                <a:gd name="T1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0">
                  <a:moveTo>
                    <a:pt x="0" y="22"/>
                  </a:moveTo>
                  <a:cubicBezTo>
                    <a:pt x="6" y="15"/>
                    <a:pt x="13" y="9"/>
                    <a:pt x="15" y="0"/>
                  </a:cubicBezTo>
                  <a:cubicBezTo>
                    <a:pt x="17" y="4"/>
                    <a:pt x="17" y="4"/>
                    <a:pt x="16" y="7"/>
                  </a:cubicBezTo>
                  <a:cubicBezTo>
                    <a:pt x="14" y="15"/>
                    <a:pt x="15" y="23"/>
                    <a:pt x="15" y="31"/>
                  </a:cubicBezTo>
                  <a:cubicBezTo>
                    <a:pt x="16" y="35"/>
                    <a:pt x="11" y="36"/>
                    <a:pt x="10" y="39"/>
                  </a:cubicBezTo>
                  <a:cubicBezTo>
                    <a:pt x="10" y="40"/>
                    <a:pt x="8" y="40"/>
                    <a:pt x="8" y="39"/>
                  </a:cubicBezTo>
                  <a:cubicBezTo>
                    <a:pt x="5" y="34"/>
                    <a:pt x="3" y="37"/>
                    <a:pt x="0" y="39"/>
                  </a:cubicBezTo>
                  <a:cubicBezTo>
                    <a:pt x="0" y="33"/>
                    <a:pt x="0" y="27"/>
                    <a:pt x="0" y="22"/>
                  </a:cubicBezTo>
                  <a:close/>
                </a:path>
              </a:pathLst>
            </a:custGeom>
            <a:solidFill>
              <a:srgbClr val="BD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D2D35540-7EAD-FEF5-47AD-58CAFA141212}"/>
                </a:ext>
              </a:extLst>
            </p:cNvPr>
            <p:cNvSpPr/>
            <p:nvPr userDrawn="1"/>
          </p:nvSpPr>
          <p:spPr bwMode="auto">
            <a:xfrm>
              <a:off x="2468563" y="3175"/>
              <a:ext cx="123825" cy="46038"/>
            </a:xfrm>
            <a:custGeom>
              <a:avLst/>
              <a:gdLst>
                <a:gd name="T0" fmla="*/ 33 w 33"/>
                <a:gd name="T1" fmla="*/ 0 h 12"/>
                <a:gd name="T2" fmla="*/ 17 w 33"/>
                <a:gd name="T3" fmla="*/ 12 h 12"/>
                <a:gd name="T4" fmla="*/ 10 w 33"/>
                <a:gd name="T5" fmla="*/ 9 h 12"/>
                <a:gd name="T6" fmla="*/ 7 w 33"/>
                <a:gd name="T7" fmla="*/ 7 h 12"/>
                <a:gd name="T8" fmla="*/ 0 w 33"/>
                <a:gd name="T9" fmla="*/ 0 h 12"/>
                <a:gd name="T10" fmla="*/ 33 w 3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0"/>
                    <a:pt x="17" y="12"/>
                  </a:cubicBezTo>
                  <a:cubicBezTo>
                    <a:pt x="14" y="12"/>
                    <a:pt x="11" y="12"/>
                    <a:pt x="10" y="9"/>
                  </a:cubicBezTo>
                  <a:cubicBezTo>
                    <a:pt x="9" y="8"/>
                    <a:pt x="8" y="7"/>
                    <a:pt x="7" y="7"/>
                  </a:cubicBezTo>
                  <a:cubicBezTo>
                    <a:pt x="0" y="6"/>
                    <a:pt x="0" y="6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F1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6F032DF6-2A41-9DE3-4D66-6EBC2CDA575A}"/>
                </a:ext>
              </a:extLst>
            </p:cNvPr>
            <p:cNvSpPr/>
            <p:nvPr userDrawn="1"/>
          </p:nvSpPr>
          <p:spPr bwMode="auto">
            <a:xfrm>
              <a:off x="7938" y="688975"/>
              <a:ext cx="79375" cy="71438"/>
            </a:xfrm>
            <a:custGeom>
              <a:avLst/>
              <a:gdLst>
                <a:gd name="T0" fmla="*/ 0 w 21"/>
                <a:gd name="T1" fmla="*/ 8 h 19"/>
                <a:gd name="T2" fmla="*/ 12 w 21"/>
                <a:gd name="T3" fmla="*/ 2 h 19"/>
                <a:gd name="T4" fmla="*/ 15 w 21"/>
                <a:gd name="T5" fmla="*/ 2 h 19"/>
                <a:gd name="T6" fmla="*/ 21 w 21"/>
                <a:gd name="T7" fmla="*/ 11 h 19"/>
                <a:gd name="T8" fmla="*/ 0 w 21"/>
                <a:gd name="T9" fmla="*/ 19 h 19"/>
                <a:gd name="T10" fmla="*/ 0 w 21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0" y="8"/>
                  </a:moveTo>
                  <a:cubicBezTo>
                    <a:pt x="4" y="6"/>
                    <a:pt x="8" y="4"/>
                    <a:pt x="12" y="2"/>
                  </a:cubicBezTo>
                  <a:cubicBezTo>
                    <a:pt x="13" y="2"/>
                    <a:pt x="15" y="0"/>
                    <a:pt x="15" y="2"/>
                  </a:cubicBezTo>
                  <a:cubicBezTo>
                    <a:pt x="16" y="6"/>
                    <a:pt x="18" y="8"/>
                    <a:pt x="21" y="11"/>
                  </a:cubicBezTo>
                  <a:cubicBezTo>
                    <a:pt x="12" y="9"/>
                    <a:pt x="5" y="12"/>
                    <a:pt x="0" y="19"/>
                  </a:cubicBezTo>
                  <a:cubicBezTo>
                    <a:pt x="0" y="15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715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36418A6A-CBB1-E1BC-D522-6591FE382B58}"/>
                </a:ext>
              </a:extLst>
            </p:cNvPr>
            <p:cNvSpPr/>
            <p:nvPr userDrawn="1"/>
          </p:nvSpPr>
          <p:spPr bwMode="auto">
            <a:xfrm>
              <a:off x="865188" y="3175"/>
              <a:ext cx="79375" cy="38100"/>
            </a:xfrm>
            <a:custGeom>
              <a:avLst/>
              <a:gdLst>
                <a:gd name="T0" fmla="*/ 18 w 21"/>
                <a:gd name="T1" fmla="*/ 0 h 10"/>
                <a:gd name="T2" fmla="*/ 20 w 21"/>
                <a:gd name="T3" fmla="*/ 2 h 10"/>
                <a:gd name="T4" fmla="*/ 20 w 21"/>
                <a:gd name="T5" fmla="*/ 6 h 10"/>
                <a:gd name="T6" fmla="*/ 17 w 21"/>
                <a:gd name="T7" fmla="*/ 7 h 10"/>
                <a:gd name="T8" fmla="*/ 8 w 21"/>
                <a:gd name="T9" fmla="*/ 8 h 10"/>
                <a:gd name="T10" fmla="*/ 2 w 21"/>
                <a:gd name="T11" fmla="*/ 7 h 10"/>
                <a:gd name="T12" fmla="*/ 5 w 21"/>
                <a:gd name="T13" fmla="*/ 2 h 10"/>
                <a:gd name="T14" fmla="*/ 8 w 21"/>
                <a:gd name="T15" fmla="*/ 0 h 10"/>
                <a:gd name="T16" fmla="*/ 18 w 21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18" y="0"/>
                  </a:moveTo>
                  <a:cubicBezTo>
                    <a:pt x="19" y="1"/>
                    <a:pt x="20" y="2"/>
                    <a:pt x="20" y="2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9" y="7"/>
                    <a:pt x="18" y="8"/>
                    <a:pt x="17" y="7"/>
                  </a:cubicBezTo>
                  <a:cubicBezTo>
                    <a:pt x="13" y="5"/>
                    <a:pt x="11" y="6"/>
                    <a:pt x="8" y="8"/>
                  </a:cubicBezTo>
                  <a:cubicBezTo>
                    <a:pt x="6" y="10"/>
                    <a:pt x="3" y="10"/>
                    <a:pt x="2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1" y="0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6B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0DF27724-1325-B80A-3BEE-E77DFCFCC349}"/>
                </a:ext>
              </a:extLst>
            </p:cNvPr>
            <p:cNvSpPr/>
            <p:nvPr userDrawn="1"/>
          </p:nvSpPr>
          <p:spPr bwMode="auto">
            <a:xfrm>
              <a:off x="1625600" y="3175"/>
              <a:ext cx="63500" cy="49213"/>
            </a:xfrm>
            <a:custGeom>
              <a:avLst/>
              <a:gdLst>
                <a:gd name="T0" fmla="*/ 7 w 17"/>
                <a:gd name="T1" fmla="*/ 0 h 13"/>
                <a:gd name="T2" fmla="*/ 14 w 17"/>
                <a:gd name="T3" fmla="*/ 5 h 13"/>
                <a:gd name="T4" fmla="*/ 14 w 17"/>
                <a:gd name="T5" fmla="*/ 11 h 13"/>
                <a:gd name="T6" fmla="*/ 7 w 17"/>
                <a:gd name="T7" fmla="*/ 11 h 13"/>
                <a:gd name="T8" fmla="*/ 0 w 17"/>
                <a:gd name="T9" fmla="*/ 0 h 13"/>
                <a:gd name="T10" fmla="*/ 7 w 17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3"/>
                    <a:pt x="12" y="2"/>
                    <a:pt x="14" y="5"/>
                  </a:cubicBezTo>
                  <a:cubicBezTo>
                    <a:pt x="16" y="7"/>
                    <a:pt x="17" y="8"/>
                    <a:pt x="14" y="11"/>
                  </a:cubicBezTo>
                  <a:cubicBezTo>
                    <a:pt x="12" y="13"/>
                    <a:pt x="9" y="13"/>
                    <a:pt x="7" y="11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1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0EDFF6F8-FE9A-16AA-D891-465DC339842D}"/>
                </a:ext>
              </a:extLst>
            </p:cNvPr>
            <p:cNvSpPr/>
            <p:nvPr userDrawn="1"/>
          </p:nvSpPr>
          <p:spPr bwMode="auto">
            <a:xfrm>
              <a:off x="1222375" y="3175"/>
              <a:ext cx="23813" cy="26988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1 h 7"/>
                <a:gd name="T4" fmla="*/ 5 w 6"/>
                <a:gd name="T5" fmla="*/ 6 h 7"/>
                <a:gd name="T6" fmla="*/ 2 w 6"/>
                <a:gd name="T7" fmla="*/ 7 h 7"/>
                <a:gd name="T8" fmla="*/ 0 w 6"/>
                <a:gd name="T9" fmla="*/ 2 h 7"/>
                <a:gd name="T10" fmla="*/ 1 w 6"/>
                <a:gd name="T11" fmla="*/ 0 h 7"/>
                <a:gd name="T12" fmla="*/ 5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6" y="3"/>
                    <a:pt x="6" y="4"/>
                    <a:pt x="5" y="6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C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5C923A1D-4678-E853-61BC-A086A19B222B}"/>
                </a:ext>
              </a:extLst>
            </p:cNvPr>
            <p:cNvSpPr/>
            <p:nvPr userDrawn="1"/>
          </p:nvSpPr>
          <p:spPr bwMode="auto">
            <a:xfrm>
              <a:off x="7938" y="46038"/>
              <a:ext cx="25400" cy="28575"/>
            </a:xfrm>
            <a:custGeom>
              <a:avLst/>
              <a:gdLst>
                <a:gd name="T0" fmla="*/ 2 w 7"/>
                <a:gd name="T1" fmla="*/ 7 h 8"/>
                <a:gd name="T2" fmla="*/ 0 w 7"/>
                <a:gd name="T3" fmla="*/ 6 h 8"/>
                <a:gd name="T4" fmla="*/ 0 w 7"/>
                <a:gd name="T5" fmla="*/ 2 h 8"/>
                <a:gd name="T6" fmla="*/ 2 w 7"/>
                <a:gd name="T7" fmla="*/ 1 h 8"/>
                <a:gd name="T8" fmla="*/ 7 w 7"/>
                <a:gd name="T9" fmla="*/ 4 h 8"/>
                <a:gd name="T10" fmla="*/ 2 w 7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1" y="7"/>
                    <a:pt x="1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8"/>
                    <a:pt x="2" y="7"/>
                  </a:cubicBezTo>
                  <a:close/>
                </a:path>
              </a:pathLst>
            </a:custGeom>
            <a:solidFill>
              <a:srgbClr val="DD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DF83974C-3DB3-3E69-A936-A9D56F8D5DE4}"/>
                </a:ext>
              </a:extLst>
            </p:cNvPr>
            <p:cNvSpPr/>
            <p:nvPr userDrawn="1"/>
          </p:nvSpPr>
          <p:spPr bwMode="auto">
            <a:xfrm>
              <a:off x="1987550" y="3175"/>
              <a:ext cx="22225" cy="23813"/>
            </a:xfrm>
            <a:custGeom>
              <a:avLst/>
              <a:gdLst>
                <a:gd name="T0" fmla="*/ 5 w 6"/>
                <a:gd name="T1" fmla="*/ 0 h 6"/>
                <a:gd name="T2" fmla="*/ 5 w 6"/>
                <a:gd name="T3" fmla="*/ 4 h 6"/>
                <a:gd name="T4" fmla="*/ 2 w 6"/>
                <a:gd name="T5" fmla="*/ 5 h 6"/>
                <a:gd name="T6" fmla="*/ 0 w 6"/>
                <a:gd name="T7" fmla="*/ 0 h 6"/>
                <a:gd name="T8" fmla="*/ 5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FC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1BB02ECF-F8A6-5527-FDB3-A38F8F3C26EA}"/>
                </a:ext>
              </a:extLst>
            </p:cNvPr>
            <p:cNvSpPr/>
            <p:nvPr userDrawn="1"/>
          </p:nvSpPr>
          <p:spPr bwMode="auto">
            <a:xfrm>
              <a:off x="112713" y="993775"/>
              <a:ext cx="433388" cy="387350"/>
            </a:xfrm>
            <a:custGeom>
              <a:avLst/>
              <a:gdLst>
                <a:gd name="T0" fmla="*/ 11 w 115"/>
                <a:gd name="T1" fmla="*/ 84 h 103"/>
                <a:gd name="T2" fmla="*/ 11 w 115"/>
                <a:gd name="T3" fmla="*/ 82 h 103"/>
                <a:gd name="T4" fmla="*/ 16 w 115"/>
                <a:gd name="T5" fmla="*/ 71 h 103"/>
                <a:gd name="T6" fmla="*/ 9 w 115"/>
                <a:gd name="T7" fmla="*/ 60 h 103"/>
                <a:gd name="T8" fmla="*/ 3 w 115"/>
                <a:gd name="T9" fmla="*/ 57 h 103"/>
                <a:gd name="T10" fmla="*/ 3 w 115"/>
                <a:gd name="T11" fmla="*/ 48 h 103"/>
                <a:gd name="T12" fmla="*/ 4 w 115"/>
                <a:gd name="T13" fmla="*/ 37 h 103"/>
                <a:gd name="T14" fmla="*/ 5 w 115"/>
                <a:gd name="T15" fmla="*/ 33 h 103"/>
                <a:gd name="T16" fmla="*/ 7 w 115"/>
                <a:gd name="T17" fmla="*/ 29 h 103"/>
                <a:gd name="T18" fmla="*/ 10 w 115"/>
                <a:gd name="T19" fmla="*/ 21 h 103"/>
                <a:gd name="T20" fmla="*/ 29 w 115"/>
                <a:gd name="T21" fmla="*/ 18 h 103"/>
                <a:gd name="T22" fmla="*/ 33 w 115"/>
                <a:gd name="T23" fmla="*/ 20 h 103"/>
                <a:gd name="T24" fmla="*/ 37 w 115"/>
                <a:gd name="T25" fmla="*/ 18 h 103"/>
                <a:gd name="T26" fmla="*/ 61 w 115"/>
                <a:gd name="T27" fmla="*/ 2 h 103"/>
                <a:gd name="T28" fmla="*/ 83 w 115"/>
                <a:gd name="T29" fmla="*/ 6 h 103"/>
                <a:gd name="T30" fmla="*/ 91 w 115"/>
                <a:gd name="T31" fmla="*/ 22 h 103"/>
                <a:gd name="T32" fmla="*/ 90 w 115"/>
                <a:gd name="T33" fmla="*/ 26 h 103"/>
                <a:gd name="T34" fmla="*/ 93 w 115"/>
                <a:gd name="T35" fmla="*/ 30 h 103"/>
                <a:gd name="T36" fmla="*/ 109 w 115"/>
                <a:gd name="T37" fmla="*/ 40 h 103"/>
                <a:gd name="T38" fmla="*/ 110 w 115"/>
                <a:gd name="T39" fmla="*/ 44 h 103"/>
                <a:gd name="T40" fmla="*/ 113 w 115"/>
                <a:gd name="T41" fmla="*/ 57 h 103"/>
                <a:gd name="T42" fmla="*/ 109 w 115"/>
                <a:gd name="T43" fmla="*/ 64 h 103"/>
                <a:gd name="T44" fmla="*/ 104 w 115"/>
                <a:gd name="T45" fmla="*/ 77 h 103"/>
                <a:gd name="T46" fmla="*/ 101 w 115"/>
                <a:gd name="T47" fmla="*/ 93 h 103"/>
                <a:gd name="T48" fmla="*/ 98 w 115"/>
                <a:gd name="T49" fmla="*/ 96 h 103"/>
                <a:gd name="T50" fmla="*/ 88 w 115"/>
                <a:gd name="T51" fmla="*/ 102 h 103"/>
                <a:gd name="T52" fmla="*/ 87 w 115"/>
                <a:gd name="T53" fmla="*/ 103 h 103"/>
                <a:gd name="T54" fmla="*/ 80 w 115"/>
                <a:gd name="T55" fmla="*/ 96 h 103"/>
                <a:gd name="T56" fmla="*/ 79 w 115"/>
                <a:gd name="T57" fmla="*/ 94 h 103"/>
                <a:gd name="T58" fmla="*/ 69 w 115"/>
                <a:gd name="T59" fmla="*/ 90 h 103"/>
                <a:gd name="T60" fmla="*/ 61 w 115"/>
                <a:gd name="T61" fmla="*/ 94 h 103"/>
                <a:gd name="T62" fmla="*/ 56 w 115"/>
                <a:gd name="T63" fmla="*/ 93 h 103"/>
                <a:gd name="T64" fmla="*/ 52 w 115"/>
                <a:gd name="T65" fmla="*/ 91 h 103"/>
                <a:gd name="T66" fmla="*/ 49 w 115"/>
                <a:gd name="T67" fmla="*/ 91 h 103"/>
                <a:gd name="T68" fmla="*/ 41 w 115"/>
                <a:gd name="T69" fmla="*/ 95 h 103"/>
                <a:gd name="T70" fmla="*/ 39 w 115"/>
                <a:gd name="T71" fmla="*/ 97 h 103"/>
                <a:gd name="T72" fmla="*/ 29 w 115"/>
                <a:gd name="T73" fmla="*/ 90 h 103"/>
                <a:gd name="T74" fmla="*/ 24 w 115"/>
                <a:gd name="T75" fmla="*/ 83 h 103"/>
                <a:gd name="T76" fmla="*/ 20 w 115"/>
                <a:gd name="T77" fmla="*/ 83 h 103"/>
                <a:gd name="T78" fmla="*/ 11 w 115"/>
                <a:gd name="T79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5" h="103">
                  <a:moveTo>
                    <a:pt x="11" y="84"/>
                  </a:moveTo>
                  <a:cubicBezTo>
                    <a:pt x="9" y="84"/>
                    <a:pt x="10" y="83"/>
                    <a:pt x="11" y="82"/>
                  </a:cubicBezTo>
                  <a:cubicBezTo>
                    <a:pt x="16" y="80"/>
                    <a:pt x="16" y="76"/>
                    <a:pt x="16" y="71"/>
                  </a:cubicBezTo>
                  <a:cubicBezTo>
                    <a:pt x="16" y="67"/>
                    <a:pt x="14" y="62"/>
                    <a:pt x="9" y="60"/>
                  </a:cubicBezTo>
                  <a:cubicBezTo>
                    <a:pt x="7" y="59"/>
                    <a:pt x="5" y="58"/>
                    <a:pt x="3" y="57"/>
                  </a:cubicBezTo>
                  <a:cubicBezTo>
                    <a:pt x="7" y="54"/>
                    <a:pt x="7" y="51"/>
                    <a:pt x="3" y="48"/>
                  </a:cubicBezTo>
                  <a:cubicBezTo>
                    <a:pt x="0" y="44"/>
                    <a:pt x="0" y="41"/>
                    <a:pt x="4" y="37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7" y="33"/>
                    <a:pt x="8" y="32"/>
                    <a:pt x="7" y="29"/>
                  </a:cubicBezTo>
                  <a:cubicBezTo>
                    <a:pt x="5" y="25"/>
                    <a:pt x="8" y="23"/>
                    <a:pt x="10" y="21"/>
                  </a:cubicBezTo>
                  <a:cubicBezTo>
                    <a:pt x="16" y="17"/>
                    <a:pt x="22" y="15"/>
                    <a:pt x="29" y="18"/>
                  </a:cubicBezTo>
                  <a:cubicBezTo>
                    <a:pt x="30" y="19"/>
                    <a:pt x="32" y="19"/>
                    <a:pt x="33" y="20"/>
                  </a:cubicBezTo>
                  <a:cubicBezTo>
                    <a:pt x="36" y="21"/>
                    <a:pt x="36" y="20"/>
                    <a:pt x="37" y="18"/>
                  </a:cubicBezTo>
                  <a:cubicBezTo>
                    <a:pt x="39" y="8"/>
                    <a:pt x="52" y="0"/>
                    <a:pt x="61" y="2"/>
                  </a:cubicBezTo>
                  <a:cubicBezTo>
                    <a:pt x="68" y="3"/>
                    <a:pt x="75" y="6"/>
                    <a:pt x="83" y="6"/>
                  </a:cubicBezTo>
                  <a:cubicBezTo>
                    <a:pt x="89" y="6"/>
                    <a:pt x="93" y="13"/>
                    <a:pt x="91" y="22"/>
                  </a:cubicBezTo>
                  <a:cubicBezTo>
                    <a:pt x="91" y="24"/>
                    <a:pt x="91" y="25"/>
                    <a:pt x="90" y="26"/>
                  </a:cubicBezTo>
                  <a:cubicBezTo>
                    <a:pt x="89" y="29"/>
                    <a:pt x="91" y="30"/>
                    <a:pt x="93" y="30"/>
                  </a:cubicBezTo>
                  <a:cubicBezTo>
                    <a:pt x="100" y="30"/>
                    <a:pt x="105" y="34"/>
                    <a:pt x="109" y="40"/>
                  </a:cubicBezTo>
                  <a:cubicBezTo>
                    <a:pt x="110" y="41"/>
                    <a:pt x="110" y="42"/>
                    <a:pt x="110" y="44"/>
                  </a:cubicBezTo>
                  <a:cubicBezTo>
                    <a:pt x="110" y="48"/>
                    <a:pt x="110" y="52"/>
                    <a:pt x="113" y="57"/>
                  </a:cubicBezTo>
                  <a:cubicBezTo>
                    <a:pt x="115" y="60"/>
                    <a:pt x="112" y="63"/>
                    <a:pt x="109" y="64"/>
                  </a:cubicBezTo>
                  <a:cubicBezTo>
                    <a:pt x="101" y="66"/>
                    <a:pt x="101" y="70"/>
                    <a:pt x="104" y="77"/>
                  </a:cubicBezTo>
                  <a:cubicBezTo>
                    <a:pt x="107" y="82"/>
                    <a:pt x="103" y="88"/>
                    <a:pt x="101" y="93"/>
                  </a:cubicBezTo>
                  <a:cubicBezTo>
                    <a:pt x="101" y="95"/>
                    <a:pt x="100" y="97"/>
                    <a:pt x="98" y="96"/>
                  </a:cubicBezTo>
                  <a:cubicBezTo>
                    <a:pt x="92" y="95"/>
                    <a:pt x="91" y="99"/>
                    <a:pt x="88" y="102"/>
                  </a:cubicBezTo>
                  <a:cubicBezTo>
                    <a:pt x="88" y="103"/>
                    <a:pt x="87" y="103"/>
                    <a:pt x="87" y="103"/>
                  </a:cubicBezTo>
                  <a:cubicBezTo>
                    <a:pt x="85" y="100"/>
                    <a:pt x="84" y="97"/>
                    <a:pt x="80" y="96"/>
                  </a:cubicBezTo>
                  <a:cubicBezTo>
                    <a:pt x="80" y="96"/>
                    <a:pt x="80" y="95"/>
                    <a:pt x="79" y="94"/>
                  </a:cubicBezTo>
                  <a:cubicBezTo>
                    <a:pt x="76" y="89"/>
                    <a:pt x="74" y="88"/>
                    <a:pt x="69" y="90"/>
                  </a:cubicBezTo>
                  <a:cubicBezTo>
                    <a:pt x="66" y="91"/>
                    <a:pt x="63" y="92"/>
                    <a:pt x="61" y="94"/>
                  </a:cubicBezTo>
                  <a:cubicBezTo>
                    <a:pt x="59" y="97"/>
                    <a:pt x="57" y="97"/>
                    <a:pt x="56" y="93"/>
                  </a:cubicBezTo>
                  <a:cubicBezTo>
                    <a:pt x="55" y="91"/>
                    <a:pt x="54" y="91"/>
                    <a:pt x="52" y="91"/>
                  </a:cubicBezTo>
                  <a:cubicBezTo>
                    <a:pt x="51" y="92"/>
                    <a:pt x="50" y="92"/>
                    <a:pt x="49" y="91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7"/>
                    <a:pt x="39" y="97"/>
                  </a:cubicBezTo>
                  <a:cubicBezTo>
                    <a:pt x="36" y="94"/>
                    <a:pt x="33" y="91"/>
                    <a:pt x="29" y="90"/>
                  </a:cubicBezTo>
                  <a:cubicBezTo>
                    <a:pt x="25" y="90"/>
                    <a:pt x="25" y="86"/>
                    <a:pt x="24" y="83"/>
                  </a:cubicBezTo>
                  <a:cubicBezTo>
                    <a:pt x="23" y="80"/>
                    <a:pt x="21" y="82"/>
                    <a:pt x="20" y="83"/>
                  </a:cubicBezTo>
                  <a:cubicBezTo>
                    <a:pt x="17" y="83"/>
                    <a:pt x="14" y="86"/>
                    <a:pt x="11" y="84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8E78F184-4820-0657-2EBA-B7FE6DD2B2DF}"/>
                </a:ext>
              </a:extLst>
            </p:cNvPr>
            <p:cNvSpPr/>
            <p:nvPr userDrawn="1"/>
          </p:nvSpPr>
          <p:spPr bwMode="auto">
            <a:xfrm>
              <a:off x="669925" y="200025"/>
              <a:ext cx="373063" cy="420688"/>
            </a:xfrm>
            <a:custGeom>
              <a:avLst/>
              <a:gdLst>
                <a:gd name="T0" fmla="*/ 8 w 99"/>
                <a:gd name="T1" fmla="*/ 19 h 112"/>
                <a:gd name="T2" fmla="*/ 6 w 99"/>
                <a:gd name="T3" fmla="*/ 33 h 112"/>
                <a:gd name="T4" fmla="*/ 9 w 99"/>
                <a:gd name="T5" fmla="*/ 37 h 112"/>
                <a:gd name="T6" fmla="*/ 11 w 99"/>
                <a:gd name="T7" fmla="*/ 37 h 112"/>
                <a:gd name="T8" fmla="*/ 27 w 99"/>
                <a:gd name="T9" fmla="*/ 38 h 112"/>
                <a:gd name="T10" fmla="*/ 48 w 99"/>
                <a:gd name="T11" fmla="*/ 44 h 112"/>
                <a:gd name="T12" fmla="*/ 49 w 99"/>
                <a:gd name="T13" fmla="*/ 36 h 112"/>
                <a:gd name="T14" fmla="*/ 48 w 99"/>
                <a:gd name="T15" fmla="*/ 33 h 112"/>
                <a:gd name="T16" fmla="*/ 48 w 99"/>
                <a:gd name="T17" fmla="*/ 29 h 112"/>
                <a:gd name="T18" fmla="*/ 57 w 99"/>
                <a:gd name="T19" fmla="*/ 22 h 112"/>
                <a:gd name="T20" fmla="*/ 57 w 99"/>
                <a:gd name="T21" fmla="*/ 17 h 112"/>
                <a:gd name="T22" fmla="*/ 58 w 99"/>
                <a:gd name="T23" fmla="*/ 14 h 112"/>
                <a:gd name="T24" fmla="*/ 58 w 99"/>
                <a:gd name="T25" fmla="*/ 9 h 112"/>
                <a:gd name="T26" fmla="*/ 52 w 99"/>
                <a:gd name="T27" fmla="*/ 4 h 112"/>
                <a:gd name="T28" fmla="*/ 52 w 99"/>
                <a:gd name="T29" fmla="*/ 1 h 112"/>
                <a:gd name="T30" fmla="*/ 55 w 99"/>
                <a:gd name="T31" fmla="*/ 0 h 112"/>
                <a:gd name="T32" fmla="*/ 69 w 99"/>
                <a:gd name="T33" fmla="*/ 8 h 112"/>
                <a:gd name="T34" fmla="*/ 77 w 99"/>
                <a:gd name="T35" fmla="*/ 15 h 112"/>
                <a:gd name="T36" fmla="*/ 84 w 99"/>
                <a:gd name="T37" fmla="*/ 18 h 112"/>
                <a:gd name="T38" fmla="*/ 89 w 99"/>
                <a:gd name="T39" fmla="*/ 25 h 112"/>
                <a:gd name="T40" fmla="*/ 84 w 99"/>
                <a:gd name="T41" fmla="*/ 27 h 112"/>
                <a:gd name="T42" fmla="*/ 80 w 99"/>
                <a:gd name="T43" fmla="*/ 28 h 112"/>
                <a:gd name="T44" fmla="*/ 85 w 99"/>
                <a:gd name="T45" fmla="*/ 40 h 112"/>
                <a:gd name="T46" fmla="*/ 83 w 99"/>
                <a:gd name="T47" fmla="*/ 49 h 112"/>
                <a:gd name="T48" fmla="*/ 86 w 99"/>
                <a:gd name="T49" fmla="*/ 55 h 112"/>
                <a:gd name="T50" fmla="*/ 97 w 99"/>
                <a:gd name="T51" fmla="*/ 62 h 112"/>
                <a:gd name="T52" fmla="*/ 95 w 99"/>
                <a:gd name="T53" fmla="*/ 72 h 112"/>
                <a:gd name="T54" fmla="*/ 81 w 99"/>
                <a:gd name="T55" fmla="*/ 86 h 112"/>
                <a:gd name="T56" fmla="*/ 76 w 99"/>
                <a:gd name="T57" fmla="*/ 87 h 112"/>
                <a:gd name="T58" fmla="*/ 75 w 99"/>
                <a:gd name="T59" fmla="*/ 89 h 112"/>
                <a:gd name="T60" fmla="*/ 76 w 99"/>
                <a:gd name="T61" fmla="*/ 96 h 112"/>
                <a:gd name="T62" fmla="*/ 71 w 99"/>
                <a:gd name="T63" fmla="*/ 99 h 112"/>
                <a:gd name="T64" fmla="*/ 62 w 99"/>
                <a:gd name="T65" fmla="*/ 108 h 112"/>
                <a:gd name="T66" fmla="*/ 59 w 99"/>
                <a:gd name="T67" fmla="*/ 107 h 112"/>
                <a:gd name="T68" fmla="*/ 53 w 99"/>
                <a:gd name="T69" fmla="*/ 105 h 112"/>
                <a:gd name="T70" fmla="*/ 50 w 99"/>
                <a:gd name="T71" fmla="*/ 112 h 112"/>
                <a:gd name="T72" fmla="*/ 43 w 99"/>
                <a:gd name="T73" fmla="*/ 105 h 112"/>
                <a:gd name="T74" fmla="*/ 34 w 99"/>
                <a:gd name="T75" fmla="*/ 104 h 112"/>
                <a:gd name="T76" fmla="*/ 14 w 99"/>
                <a:gd name="T77" fmla="*/ 98 h 112"/>
                <a:gd name="T78" fmla="*/ 6 w 99"/>
                <a:gd name="T79" fmla="*/ 90 h 112"/>
                <a:gd name="T80" fmla="*/ 19 w 99"/>
                <a:gd name="T81" fmla="*/ 74 h 112"/>
                <a:gd name="T82" fmla="*/ 19 w 99"/>
                <a:gd name="T83" fmla="*/ 68 h 112"/>
                <a:gd name="T84" fmla="*/ 10 w 99"/>
                <a:gd name="T85" fmla="*/ 66 h 112"/>
                <a:gd name="T86" fmla="*/ 0 w 99"/>
                <a:gd name="T87" fmla="*/ 67 h 112"/>
                <a:gd name="T88" fmla="*/ 12 w 99"/>
                <a:gd name="T89" fmla="*/ 60 h 112"/>
                <a:gd name="T90" fmla="*/ 15 w 99"/>
                <a:gd name="T91" fmla="*/ 53 h 112"/>
                <a:gd name="T92" fmla="*/ 16 w 99"/>
                <a:gd name="T93" fmla="*/ 46 h 112"/>
                <a:gd name="T94" fmla="*/ 11 w 99"/>
                <a:gd name="T95" fmla="*/ 39 h 112"/>
                <a:gd name="T96" fmla="*/ 3 w 99"/>
                <a:gd name="T97" fmla="*/ 38 h 112"/>
                <a:gd name="T98" fmla="*/ 6 w 99"/>
                <a:gd name="T99" fmla="*/ 25 h 112"/>
                <a:gd name="T100" fmla="*/ 8 w 99"/>
                <a:gd name="T101" fmla="*/ 1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" h="112">
                  <a:moveTo>
                    <a:pt x="8" y="19"/>
                  </a:moveTo>
                  <a:cubicBezTo>
                    <a:pt x="11" y="24"/>
                    <a:pt x="8" y="29"/>
                    <a:pt x="6" y="33"/>
                  </a:cubicBezTo>
                  <a:cubicBezTo>
                    <a:pt x="4" y="38"/>
                    <a:pt x="6" y="38"/>
                    <a:pt x="9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7" y="39"/>
                    <a:pt x="22" y="40"/>
                    <a:pt x="27" y="38"/>
                  </a:cubicBezTo>
                  <a:cubicBezTo>
                    <a:pt x="36" y="34"/>
                    <a:pt x="42" y="37"/>
                    <a:pt x="48" y="44"/>
                  </a:cubicBezTo>
                  <a:cubicBezTo>
                    <a:pt x="48" y="41"/>
                    <a:pt x="48" y="39"/>
                    <a:pt x="49" y="36"/>
                  </a:cubicBezTo>
                  <a:cubicBezTo>
                    <a:pt x="50" y="35"/>
                    <a:pt x="50" y="34"/>
                    <a:pt x="48" y="33"/>
                  </a:cubicBezTo>
                  <a:cubicBezTo>
                    <a:pt x="45" y="32"/>
                    <a:pt x="46" y="30"/>
                    <a:pt x="48" y="29"/>
                  </a:cubicBezTo>
                  <a:cubicBezTo>
                    <a:pt x="51" y="28"/>
                    <a:pt x="54" y="25"/>
                    <a:pt x="57" y="22"/>
                  </a:cubicBezTo>
                  <a:cubicBezTo>
                    <a:pt x="58" y="21"/>
                    <a:pt x="61" y="20"/>
                    <a:pt x="57" y="17"/>
                  </a:cubicBezTo>
                  <a:cubicBezTo>
                    <a:pt x="56" y="16"/>
                    <a:pt x="57" y="15"/>
                    <a:pt x="58" y="14"/>
                  </a:cubicBezTo>
                  <a:cubicBezTo>
                    <a:pt x="61" y="12"/>
                    <a:pt x="60" y="10"/>
                    <a:pt x="58" y="9"/>
                  </a:cubicBezTo>
                  <a:cubicBezTo>
                    <a:pt x="56" y="7"/>
                    <a:pt x="54" y="6"/>
                    <a:pt x="52" y="4"/>
                  </a:cubicBezTo>
                  <a:cubicBezTo>
                    <a:pt x="51" y="3"/>
                    <a:pt x="51" y="2"/>
                    <a:pt x="52" y="1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9" y="4"/>
                    <a:pt x="65" y="5"/>
                    <a:pt x="69" y="8"/>
                  </a:cubicBezTo>
                  <a:cubicBezTo>
                    <a:pt x="71" y="11"/>
                    <a:pt x="75" y="12"/>
                    <a:pt x="77" y="15"/>
                  </a:cubicBezTo>
                  <a:cubicBezTo>
                    <a:pt x="79" y="16"/>
                    <a:pt x="82" y="15"/>
                    <a:pt x="84" y="18"/>
                  </a:cubicBezTo>
                  <a:cubicBezTo>
                    <a:pt x="84" y="21"/>
                    <a:pt x="88" y="22"/>
                    <a:pt x="89" y="25"/>
                  </a:cubicBezTo>
                  <a:cubicBezTo>
                    <a:pt x="87" y="26"/>
                    <a:pt x="86" y="26"/>
                    <a:pt x="84" y="27"/>
                  </a:cubicBezTo>
                  <a:cubicBezTo>
                    <a:pt x="83" y="27"/>
                    <a:pt x="81" y="26"/>
                    <a:pt x="80" y="28"/>
                  </a:cubicBezTo>
                  <a:cubicBezTo>
                    <a:pt x="84" y="31"/>
                    <a:pt x="84" y="36"/>
                    <a:pt x="85" y="40"/>
                  </a:cubicBezTo>
                  <a:cubicBezTo>
                    <a:pt x="87" y="43"/>
                    <a:pt x="84" y="46"/>
                    <a:pt x="83" y="49"/>
                  </a:cubicBezTo>
                  <a:cubicBezTo>
                    <a:pt x="82" y="52"/>
                    <a:pt x="82" y="54"/>
                    <a:pt x="86" y="55"/>
                  </a:cubicBezTo>
                  <a:cubicBezTo>
                    <a:pt x="90" y="56"/>
                    <a:pt x="94" y="57"/>
                    <a:pt x="97" y="62"/>
                  </a:cubicBezTo>
                  <a:cubicBezTo>
                    <a:pt x="99" y="66"/>
                    <a:pt x="97" y="69"/>
                    <a:pt x="95" y="72"/>
                  </a:cubicBezTo>
                  <a:cubicBezTo>
                    <a:pt x="95" y="82"/>
                    <a:pt x="92" y="85"/>
                    <a:pt x="81" y="86"/>
                  </a:cubicBezTo>
                  <a:cubicBezTo>
                    <a:pt x="80" y="87"/>
                    <a:pt x="78" y="87"/>
                    <a:pt x="76" y="87"/>
                  </a:cubicBezTo>
                  <a:cubicBezTo>
                    <a:pt x="74" y="87"/>
                    <a:pt x="75" y="89"/>
                    <a:pt x="75" y="89"/>
                  </a:cubicBezTo>
                  <a:cubicBezTo>
                    <a:pt x="74" y="92"/>
                    <a:pt x="76" y="94"/>
                    <a:pt x="76" y="96"/>
                  </a:cubicBezTo>
                  <a:cubicBezTo>
                    <a:pt x="73" y="95"/>
                    <a:pt x="72" y="97"/>
                    <a:pt x="71" y="99"/>
                  </a:cubicBezTo>
                  <a:cubicBezTo>
                    <a:pt x="70" y="104"/>
                    <a:pt x="67" y="106"/>
                    <a:pt x="62" y="108"/>
                  </a:cubicBezTo>
                  <a:cubicBezTo>
                    <a:pt x="61" y="108"/>
                    <a:pt x="60" y="108"/>
                    <a:pt x="59" y="107"/>
                  </a:cubicBezTo>
                  <a:cubicBezTo>
                    <a:pt x="57" y="106"/>
                    <a:pt x="56" y="104"/>
                    <a:pt x="53" y="105"/>
                  </a:cubicBezTo>
                  <a:cubicBezTo>
                    <a:pt x="50" y="107"/>
                    <a:pt x="50" y="109"/>
                    <a:pt x="50" y="112"/>
                  </a:cubicBezTo>
                  <a:cubicBezTo>
                    <a:pt x="47" y="111"/>
                    <a:pt x="46" y="107"/>
                    <a:pt x="43" y="105"/>
                  </a:cubicBezTo>
                  <a:cubicBezTo>
                    <a:pt x="40" y="101"/>
                    <a:pt x="38" y="101"/>
                    <a:pt x="34" y="104"/>
                  </a:cubicBezTo>
                  <a:cubicBezTo>
                    <a:pt x="29" y="110"/>
                    <a:pt x="16" y="105"/>
                    <a:pt x="14" y="98"/>
                  </a:cubicBezTo>
                  <a:cubicBezTo>
                    <a:pt x="11" y="95"/>
                    <a:pt x="8" y="93"/>
                    <a:pt x="6" y="90"/>
                  </a:cubicBezTo>
                  <a:cubicBezTo>
                    <a:pt x="8" y="83"/>
                    <a:pt x="13" y="78"/>
                    <a:pt x="19" y="74"/>
                  </a:cubicBezTo>
                  <a:cubicBezTo>
                    <a:pt x="21" y="72"/>
                    <a:pt x="21" y="71"/>
                    <a:pt x="19" y="68"/>
                  </a:cubicBezTo>
                  <a:cubicBezTo>
                    <a:pt x="17" y="64"/>
                    <a:pt x="14" y="63"/>
                    <a:pt x="10" y="66"/>
                  </a:cubicBezTo>
                  <a:cubicBezTo>
                    <a:pt x="7" y="67"/>
                    <a:pt x="4" y="69"/>
                    <a:pt x="0" y="67"/>
                  </a:cubicBezTo>
                  <a:cubicBezTo>
                    <a:pt x="4" y="65"/>
                    <a:pt x="8" y="62"/>
                    <a:pt x="12" y="60"/>
                  </a:cubicBezTo>
                  <a:cubicBezTo>
                    <a:pt x="14" y="58"/>
                    <a:pt x="17" y="57"/>
                    <a:pt x="15" y="53"/>
                  </a:cubicBezTo>
                  <a:cubicBezTo>
                    <a:pt x="15" y="51"/>
                    <a:pt x="15" y="49"/>
                    <a:pt x="16" y="46"/>
                  </a:cubicBezTo>
                  <a:cubicBezTo>
                    <a:pt x="17" y="43"/>
                    <a:pt x="15" y="40"/>
                    <a:pt x="11" y="39"/>
                  </a:cubicBezTo>
                  <a:cubicBezTo>
                    <a:pt x="8" y="39"/>
                    <a:pt x="4" y="41"/>
                    <a:pt x="3" y="38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7" y="23"/>
                    <a:pt x="9" y="22"/>
                    <a:pt x="8" y="1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8A32E9D2-FFE9-B7F7-C0B2-97EA8B4493A6}"/>
                </a:ext>
              </a:extLst>
            </p:cNvPr>
            <p:cNvSpPr/>
            <p:nvPr userDrawn="1"/>
          </p:nvSpPr>
          <p:spPr bwMode="auto">
            <a:xfrm>
              <a:off x="785813" y="725488"/>
              <a:ext cx="309563" cy="268288"/>
            </a:xfrm>
            <a:custGeom>
              <a:avLst/>
              <a:gdLst>
                <a:gd name="T0" fmla="*/ 51 w 82"/>
                <a:gd name="T1" fmla="*/ 0 h 71"/>
                <a:gd name="T2" fmla="*/ 60 w 82"/>
                <a:gd name="T3" fmla="*/ 2 h 71"/>
                <a:gd name="T4" fmla="*/ 75 w 82"/>
                <a:gd name="T5" fmla="*/ 11 h 71"/>
                <a:gd name="T6" fmla="*/ 81 w 82"/>
                <a:gd name="T7" fmla="*/ 23 h 71"/>
                <a:gd name="T8" fmla="*/ 80 w 82"/>
                <a:gd name="T9" fmla="*/ 30 h 71"/>
                <a:gd name="T10" fmla="*/ 73 w 82"/>
                <a:gd name="T11" fmla="*/ 31 h 71"/>
                <a:gd name="T12" fmla="*/ 69 w 82"/>
                <a:gd name="T13" fmla="*/ 31 h 71"/>
                <a:gd name="T14" fmla="*/ 69 w 82"/>
                <a:gd name="T15" fmla="*/ 35 h 71"/>
                <a:gd name="T16" fmla="*/ 69 w 82"/>
                <a:gd name="T17" fmla="*/ 50 h 71"/>
                <a:gd name="T18" fmla="*/ 65 w 82"/>
                <a:gd name="T19" fmla="*/ 52 h 71"/>
                <a:gd name="T20" fmla="*/ 59 w 82"/>
                <a:gd name="T21" fmla="*/ 58 h 71"/>
                <a:gd name="T22" fmla="*/ 53 w 82"/>
                <a:gd name="T23" fmla="*/ 64 h 71"/>
                <a:gd name="T24" fmla="*/ 48 w 82"/>
                <a:gd name="T25" fmla="*/ 67 h 71"/>
                <a:gd name="T26" fmla="*/ 40 w 82"/>
                <a:gd name="T27" fmla="*/ 70 h 71"/>
                <a:gd name="T28" fmla="*/ 27 w 82"/>
                <a:gd name="T29" fmla="*/ 66 h 71"/>
                <a:gd name="T30" fmla="*/ 19 w 82"/>
                <a:gd name="T31" fmla="*/ 58 h 71"/>
                <a:gd name="T32" fmla="*/ 17 w 82"/>
                <a:gd name="T33" fmla="*/ 53 h 71"/>
                <a:gd name="T34" fmla="*/ 9 w 82"/>
                <a:gd name="T35" fmla="*/ 57 h 71"/>
                <a:gd name="T36" fmla="*/ 2 w 82"/>
                <a:gd name="T37" fmla="*/ 49 h 71"/>
                <a:gd name="T38" fmla="*/ 0 w 82"/>
                <a:gd name="T39" fmla="*/ 35 h 71"/>
                <a:gd name="T40" fmla="*/ 1 w 82"/>
                <a:gd name="T41" fmla="*/ 33 h 71"/>
                <a:gd name="T42" fmla="*/ 12 w 82"/>
                <a:gd name="T43" fmla="*/ 14 h 71"/>
                <a:gd name="T44" fmla="*/ 16 w 82"/>
                <a:gd name="T45" fmla="*/ 13 h 71"/>
                <a:gd name="T46" fmla="*/ 24 w 82"/>
                <a:gd name="T47" fmla="*/ 19 h 71"/>
                <a:gd name="T48" fmla="*/ 24 w 82"/>
                <a:gd name="T49" fmla="*/ 26 h 71"/>
                <a:gd name="T50" fmla="*/ 28 w 82"/>
                <a:gd name="T51" fmla="*/ 19 h 71"/>
                <a:gd name="T52" fmla="*/ 40 w 82"/>
                <a:gd name="T53" fmla="*/ 13 h 71"/>
                <a:gd name="T54" fmla="*/ 53 w 82"/>
                <a:gd name="T55" fmla="*/ 19 h 71"/>
                <a:gd name="T56" fmla="*/ 47 w 82"/>
                <a:gd name="T57" fmla="*/ 11 h 71"/>
                <a:gd name="T58" fmla="*/ 43 w 82"/>
                <a:gd name="T59" fmla="*/ 5 h 71"/>
                <a:gd name="T60" fmla="*/ 49 w 82"/>
                <a:gd name="T61" fmla="*/ 0 h 71"/>
                <a:gd name="T62" fmla="*/ 51 w 82"/>
                <a:gd name="T6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71">
                  <a:moveTo>
                    <a:pt x="51" y="0"/>
                  </a:moveTo>
                  <a:cubicBezTo>
                    <a:pt x="54" y="1"/>
                    <a:pt x="57" y="2"/>
                    <a:pt x="60" y="2"/>
                  </a:cubicBezTo>
                  <a:cubicBezTo>
                    <a:pt x="66" y="2"/>
                    <a:pt x="71" y="6"/>
                    <a:pt x="75" y="11"/>
                  </a:cubicBezTo>
                  <a:cubicBezTo>
                    <a:pt x="77" y="15"/>
                    <a:pt x="79" y="19"/>
                    <a:pt x="81" y="23"/>
                  </a:cubicBezTo>
                  <a:cubicBezTo>
                    <a:pt x="82" y="25"/>
                    <a:pt x="82" y="28"/>
                    <a:pt x="80" y="30"/>
                  </a:cubicBezTo>
                  <a:cubicBezTo>
                    <a:pt x="78" y="31"/>
                    <a:pt x="76" y="33"/>
                    <a:pt x="73" y="31"/>
                  </a:cubicBezTo>
                  <a:cubicBezTo>
                    <a:pt x="72" y="30"/>
                    <a:pt x="70" y="29"/>
                    <a:pt x="69" y="31"/>
                  </a:cubicBezTo>
                  <a:cubicBezTo>
                    <a:pt x="67" y="32"/>
                    <a:pt x="69" y="33"/>
                    <a:pt x="69" y="35"/>
                  </a:cubicBezTo>
                  <a:cubicBezTo>
                    <a:pt x="71" y="40"/>
                    <a:pt x="73" y="45"/>
                    <a:pt x="69" y="50"/>
                  </a:cubicBezTo>
                  <a:cubicBezTo>
                    <a:pt x="68" y="51"/>
                    <a:pt x="67" y="52"/>
                    <a:pt x="65" y="52"/>
                  </a:cubicBezTo>
                  <a:cubicBezTo>
                    <a:pt x="61" y="52"/>
                    <a:pt x="59" y="55"/>
                    <a:pt x="59" y="58"/>
                  </a:cubicBezTo>
                  <a:cubicBezTo>
                    <a:pt x="58" y="62"/>
                    <a:pt x="57" y="64"/>
                    <a:pt x="53" y="64"/>
                  </a:cubicBezTo>
                  <a:cubicBezTo>
                    <a:pt x="50" y="63"/>
                    <a:pt x="49" y="64"/>
                    <a:pt x="48" y="67"/>
                  </a:cubicBezTo>
                  <a:cubicBezTo>
                    <a:pt x="46" y="70"/>
                    <a:pt x="43" y="71"/>
                    <a:pt x="40" y="70"/>
                  </a:cubicBezTo>
                  <a:cubicBezTo>
                    <a:pt x="35" y="69"/>
                    <a:pt x="31" y="67"/>
                    <a:pt x="27" y="66"/>
                  </a:cubicBezTo>
                  <a:cubicBezTo>
                    <a:pt x="23" y="64"/>
                    <a:pt x="20" y="62"/>
                    <a:pt x="19" y="58"/>
                  </a:cubicBezTo>
                  <a:cubicBezTo>
                    <a:pt x="18" y="56"/>
                    <a:pt x="18" y="54"/>
                    <a:pt x="17" y="53"/>
                  </a:cubicBezTo>
                  <a:cubicBezTo>
                    <a:pt x="14" y="55"/>
                    <a:pt x="13" y="59"/>
                    <a:pt x="9" y="57"/>
                  </a:cubicBezTo>
                  <a:cubicBezTo>
                    <a:pt x="6" y="56"/>
                    <a:pt x="3" y="53"/>
                    <a:pt x="2" y="49"/>
                  </a:cubicBezTo>
                  <a:cubicBezTo>
                    <a:pt x="1" y="45"/>
                    <a:pt x="4" y="40"/>
                    <a:pt x="0" y="35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3" y="26"/>
                    <a:pt x="7" y="19"/>
                    <a:pt x="12" y="14"/>
                  </a:cubicBezTo>
                  <a:cubicBezTo>
                    <a:pt x="13" y="13"/>
                    <a:pt x="15" y="13"/>
                    <a:pt x="16" y="13"/>
                  </a:cubicBezTo>
                  <a:cubicBezTo>
                    <a:pt x="21" y="12"/>
                    <a:pt x="24" y="14"/>
                    <a:pt x="24" y="19"/>
                  </a:cubicBezTo>
                  <a:cubicBezTo>
                    <a:pt x="25" y="21"/>
                    <a:pt x="24" y="24"/>
                    <a:pt x="24" y="26"/>
                  </a:cubicBezTo>
                  <a:cubicBezTo>
                    <a:pt x="26" y="24"/>
                    <a:pt x="27" y="21"/>
                    <a:pt x="28" y="19"/>
                  </a:cubicBezTo>
                  <a:cubicBezTo>
                    <a:pt x="31" y="13"/>
                    <a:pt x="35" y="12"/>
                    <a:pt x="40" y="13"/>
                  </a:cubicBezTo>
                  <a:cubicBezTo>
                    <a:pt x="45" y="15"/>
                    <a:pt x="49" y="17"/>
                    <a:pt x="53" y="19"/>
                  </a:cubicBezTo>
                  <a:cubicBezTo>
                    <a:pt x="52" y="16"/>
                    <a:pt x="49" y="13"/>
                    <a:pt x="47" y="11"/>
                  </a:cubicBezTo>
                  <a:cubicBezTo>
                    <a:pt x="45" y="9"/>
                    <a:pt x="42" y="8"/>
                    <a:pt x="43" y="5"/>
                  </a:cubicBezTo>
                  <a:cubicBezTo>
                    <a:pt x="43" y="1"/>
                    <a:pt x="46" y="1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lose/>
                </a:path>
              </a:pathLst>
            </a:custGeom>
            <a:solidFill>
              <a:srgbClr val="EB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AF0B2C34-E4B2-6CED-6B1A-90F73E0F9579}"/>
                </a:ext>
              </a:extLst>
            </p:cNvPr>
            <p:cNvSpPr/>
            <p:nvPr userDrawn="1"/>
          </p:nvSpPr>
          <p:spPr bwMode="auto">
            <a:xfrm>
              <a:off x="1057275" y="230188"/>
              <a:ext cx="293688" cy="390525"/>
            </a:xfrm>
            <a:custGeom>
              <a:avLst/>
              <a:gdLst>
                <a:gd name="T0" fmla="*/ 69 w 78"/>
                <a:gd name="T1" fmla="*/ 28 h 104"/>
                <a:gd name="T2" fmla="*/ 65 w 78"/>
                <a:gd name="T3" fmla="*/ 35 h 104"/>
                <a:gd name="T4" fmla="*/ 64 w 78"/>
                <a:gd name="T5" fmla="*/ 38 h 104"/>
                <a:gd name="T6" fmla="*/ 60 w 78"/>
                <a:gd name="T7" fmla="*/ 44 h 104"/>
                <a:gd name="T8" fmla="*/ 67 w 78"/>
                <a:gd name="T9" fmla="*/ 47 h 104"/>
                <a:gd name="T10" fmla="*/ 73 w 78"/>
                <a:gd name="T11" fmla="*/ 51 h 104"/>
                <a:gd name="T12" fmla="*/ 73 w 78"/>
                <a:gd name="T13" fmla="*/ 60 h 104"/>
                <a:gd name="T14" fmla="*/ 72 w 78"/>
                <a:gd name="T15" fmla="*/ 61 h 104"/>
                <a:gd name="T16" fmla="*/ 70 w 78"/>
                <a:gd name="T17" fmla="*/ 67 h 104"/>
                <a:gd name="T18" fmla="*/ 57 w 78"/>
                <a:gd name="T19" fmla="*/ 72 h 104"/>
                <a:gd name="T20" fmla="*/ 46 w 78"/>
                <a:gd name="T21" fmla="*/ 72 h 104"/>
                <a:gd name="T22" fmla="*/ 41 w 78"/>
                <a:gd name="T23" fmla="*/ 77 h 104"/>
                <a:gd name="T24" fmla="*/ 34 w 78"/>
                <a:gd name="T25" fmla="*/ 87 h 104"/>
                <a:gd name="T26" fmla="*/ 22 w 78"/>
                <a:gd name="T27" fmla="*/ 89 h 104"/>
                <a:gd name="T28" fmla="*/ 24 w 78"/>
                <a:gd name="T29" fmla="*/ 91 h 104"/>
                <a:gd name="T30" fmla="*/ 31 w 78"/>
                <a:gd name="T31" fmla="*/ 101 h 104"/>
                <a:gd name="T32" fmla="*/ 27 w 78"/>
                <a:gd name="T33" fmla="*/ 103 h 104"/>
                <a:gd name="T34" fmla="*/ 10 w 78"/>
                <a:gd name="T35" fmla="*/ 93 h 104"/>
                <a:gd name="T36" fmla="*/ 8 w 78"/>
                <a:gd name="T37" fmla="*/ 90 h 104"/>
                <a:gd name="T38" fmla="*/ 10 w 78"/>
                <a:gd name="T39" fmla="*/ 81 h 104"/>
                <a:gd name="T40" fmla="*/ 6 w 78"/>
                <a:gd name="T41" fmla="*/ 63 h 104"/>
                <a:gd name="T42" fmla="*/ 4 w 78"/>
                <a:gd name="T43" fmla="*/ 52 h 104"/>
                <a:gd name="T44" fmla="*/ 8 w 78"/>
                <a:gd name="T45" fmla="*/ 54 h 104"/>
                <a:gd name="T46" fmla="*/ 16 w 78"/>
                <a:gd name="T47" fmla="*/ 57 h 104"/>
                <a:gd name="T48" fmla="*/ 22 w 78"/>
                <a:gd name="T49" fmla="*/ 63 h 104"/>
                <a:gd name="T50" fmla="*/ 24 w 78"/>
                <a:gd name="T51" fmla="*/ 70 h 104"/>
                <a:gd name="T52" fmla="*/ 24 w 78"/>
                <a:gd name="T53" fmla="*/ 61 h 104"/>
                <a:gd name="T54" fmla="*/ 31 w 78"/>
                <a:gd name="T55" fmla="*/ 57 h 104"/>
                <a:gd name="T56" fmla="*/ 33 w 78"/>
                <a:gd name="T57" fmla="*/ 53 h 104"/>
                <a:gd name="T58" fmla="*/ 39 w 78"/>
                <a:gd name="T59" fmla="*/ 47 h 104"/>
                <a:gd name="T60" fmla="*/ 43 w 78"/>
                <a:gd name="T61" fmla="*/ 47 h 104"/>
                <a:gd name="T62" fmla="*/ 42 w 78"/>
                <a:gd name="T63" fmla="*/ 43 h 104"/>
                <a:gd name="T64" fmla="*/ 38 w 78"/>
                <a:gd name="T65" fmla="*/ 43 h 104"/>
                <a:gd name="T66" fmla="*/ 32 w 78"/>
                <a:gd name="T67" fmla="*/ 41 h 104"/>
                <a:gd name="T68" fmla="*/ 28 w 78"/>
                <a:gd name="T69" fmla="*/ 31 h 104"/>
                <a:gd name="T70" fmla="*/ 24 w 78"/>
                <a:gd name="T71" fmla="*/ 29 h 104"/>
                <a:gd name="T72" fmla="*/ 24 w 78"/>
                <a:gd name="T73" fmla="*/ 27 h 104"/>
                <a:gd name="T74" fmla="*/ 32 w 78"/>
                <a:gd name="T75" fmla="*/ 7 h 104"/>
                <a:gd name="T76" fmla="*/ 48 w 78"/>
                <a:gd name="T77" fmla="*/ 0 h 104"/>
                <a:gd name="T78" fmla="*/ 52 w 78"/>
                <a:gd name="T79" fmla="*/ 2 h 104"/>
                <a:gd name="T80" fmla="*/ 59 w 78"/>
                <a:gd name="T81" fmla="*/ 7 h 104"/>
                <a:gd name="T82" fmla="*/ 63 w 78"/>
                <a:gd name="T83" fmla="*/ 11 h 104"/>
                <a:gd name="T84" fmla="*/ 70 w 78"/>
                <a:gd name="T85" fmla="*/ 20 h 104"/>
                <a:gd name="T86" fmla="*/ 69 w 78"/>
                <a:gd name="T8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" h="104">
                  <a:moveTo>
                    <a:pt x="69" y="28"/>
                  </a:moveTo>
                  <a:cubicBezTo>
                    <a:pt x="67" y="30"/>
                    <a:pt x="65" y="32"/>
                    <a:pt x="65" y="35"/>
                  </a:cubicBezTo>
                  <a:cubicBezTo>
                    <a:pt x="65" y="36"/>
                    <a:pt x="64" y="37"/>
                    <a:pt x="64" y="38"/>
                  </a:cubicBezTo>
                  <a:cubicBezTo>
                    <a:pt x="63" y="41"/>
                    <a:pt x="59" y="41"/>
                    <a:pt x="60" y="44"/>
                  </a:cubicBezTo>
                  <a:cubicBezTo>
                    <a:pt x="61" y="46"/>
                    <a:pt x="64" y="46"/>
                    <a:pt x="67" y="47"/>
                  </a:cubicBezTo>
                  <a:cubicBezTo>
                    <a:pt x="69" y="48"/>
                    <a:pt x="71" y="49"/>
                    <a:pt x="73" y="51"/>
                  </a:cubicBezTo>
                  <a:cubicBezTo>
                    <a:pt x="78" y="55"/>
                    <a:pt x="78" y="56"/>
                    <a:pt x="73" y="60"/>
                  </a:cubicBezTo>
                  <a:cubicBezTo>
                    <a:pt x="73" y="60"/>
                    <a:pt x="72" y="61"/>
                    <a:pt x="72" y="61"/>
                  </a:cubicBezTo>
                  <a:cubicBezTo>
                    <a:pt x="73" y="64"/>
                    <a:pt x="73" y="66"/>
                    <a:pt x="70" y="67"/>
                  </a:cubicBezTo>
                  <a:cubicBezTo>
                    <a:pt x="66" y="70"/>
                    <a:pt x="62" y="72"/>
                    <a:pt x="57" y="72"/>
                  </a:cubicBezTo>
                  <a:cubicBezTo>
                    <a:pt x="53" y="73"/>
                    <a:pt x="49" y="73"/>
                    <a:pt x="46" y="72"/>
                  </a:cubicBezTo>
                  <a:cubicBezTo>
                    <a:pt x="41" y="72"/>
                    <a:pt x="40" y="73"/>
                    <a:pt x="41" y="77"/>
                  </a:cubicBezTo>
                  <a:cubicBezTo>
                    <a:pt x="41" y="78"/>
                    <a:pt x="34" y="86"/>
                    <a:pt x="34" y="87"/>
                  </a:cubicBezTo>
                  <a:cubicBezTo>
                    <a:pt x="30" y="91"/>
                    <a:pt x="26" y="89"/>
                    <a:pt x="22" y="89"/>
                  </a:cubicBezTo>
                  <a:cubicBezTo>
                    <a:pt x="22" y="91"/>
                    <a:pt x="23" y="90"/>
                    <a:pt x="24" y="91"/>
                  </a:cubicBezTo>
                  <a:cubicBezTo>
                    <a:pt x="31" y="92"/>
                    <a:pt x="32" y="94"/>
                    <a:pt x="31" y="101"/>
                  </a:cubicBezTo>
                  <a:cubicBezTo>
                    <a:pt x="31" y="104"/>
                    <a:pt x="28" y="104"/>
                    <a:pt x="27" y="103"/>
                  </a:cubicBezTo>
                  <a:cubicBezTo>
                    <a:pt x="23" y="96"/>
                    <a:pt x="16" y="95"/>
                    <a:pt x="10" y="93"/>
                  </a:cubicBezTo>
                  <a:cubicBezTo>
                    <a:pt x="9" y="92"/>
                    <a:pt x="9" y="91"/>
                    <a:pt x="8" y="90"/>
                  </a:cubicBezTo>
                  <a:cubicBezTo>
                    <a:pt x="12" y="88"/>
                    <a:pt x="12" y="85"/>
                    <a:pt x="10" y="81"/>
                  </a:cubicBezTo>
                  <a:cubicBezTo>
                    <a:pt x="6" y="76"/>
                    <a:pt x="7" y="69"/>
                    <a:pt x="6" y="63"/>
                  </a:cubicBezTo>
                  <a:cubicBezTo>
                    <a:pt x="0" y="60"/>
                    <a:pt x="0" y="58"/>
                    <a:pt x="4" y="52"/>
                  </a:cubicBezTo>
                  <a:cubicBezTo>
                    <a:pt x="6" y="52"/>
                    <a:pt x="8" y="52"/>
                    <a:pt x="8" y="54"/>
                  </a:cubicBezTo>
                  <a:cubicBezTo>
                    <a:pt x="10" y="58"/>
                    <a:pt x="13" y="58"/>
                    <a:pt x="16" y="57"/>
                  </a:cubicBezTo>
                  <a:cubicBezTo>
                    <a:pt x="20" y="57"/>
                    <a:pt x="21" y="61"/>
                    <a:pt x="22" y="63"/>
                  </a:cubicBezTo>
                  <a:cubicBezTo>
                    <a:pt x="23" y="65"/>
                    <a:pt x="23" y="67"/>
                    <a:pt x="24" y="70"/>
                  </a:cubicBezTo>
                  <a:cubicBezTo>
                    <a:pt x="24" y="66"/>
                    <a:pt x="21" y="63"/>
                    <a:pt x="24" y="61"/>
                  </a:cubicBezTo>
                  <a:cubicBezTo>
                    <a:pt x="27" y="60"/>
                    <a:pt x="29" y="59"/>
                    <a:pt x="31" y="57"/>
                  </a:cubicBezTo>
                  <a:cubicBezTo>
                    <a:pt x="32" y="55"/>
                    <a:pt x="33" y="55"/>
                    <a:pt x="33" y="53"/>
                  </a:cubicBezTo>
                  <a:cubicBezTo>
                    <a:pt x="32" y="49"/>
                    <a:pt x="35" y="46"/>
                    <a:pt x="39" y="47"/>
                  </a:cubicBezTo>
                  <a:cubicBezTo>
                    <a:pt x="40" y="47"/>
                    <a:pt x="42" y="49"/>
                    <a:pt x="43" y="47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0" y="42"/>
                    <a:pt x="39" y="42"/>
                    <a:pt x="38" y="43"/>
                  </a:cubicBezTo>
                  <a:cubicBezTo>
                    <a:pt x="34" y="46"/>
                    <a:pt x="33" y="45"/>
                    <a:pt x="32" y="41"/>
                  </a:cubicBezTo>
                  <a:cubicBezTo>
                    <a:pt x="31" y="37"/>
                    <a:pt x="27" y="35"/>
                    <a:pt x="28" y="31"/>
                  </a:cubicBezTo>
                  <a:cubicBezTo>
                    <a:pt x="28" y="29"/>
                    <a:pt x="25" y="30"/>
                    <a:pt x="24" y="29"/>
                  </a:cubicBezTo>
                  <a:cubicBezTo>
                    <a:pt x="23" y="28"/>
                    <a:pt x="23" y="28"/>
                    <a:pt x="24" y="27"/>
                  </a:cubicBezTo>
                  <a:cubicBezTo>
                    <a:pt x="31" y="22"/>
                    <a:pt x="30" y="14"/>
                    <a:pt x="32" y="7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5" y="2"/>
                    <a:pt x="58" y="3"/>
                    <a:pt x="59" y="7"/>
                  </a:cubicBezTo>
                  <a:cubicBezTo>
                    <a:pt x="60" y="8"/>
                    <a:pt x="61" y="10"/>
                    <a:pt x="63" y="11"/>
                  </a:cubicBezTo>
                  <a:cubicBezTo>
                    <a:pt x="67" y="13"/>
                    <a:pt x="69" y="16"/>
                    <a:pt x="70" y="20"/>
                  </a:cubicBezTo>
                  <a:cubicBezTo>
                    <a:pt x="70" y="23"/>
                    <a:pt x="67" y="25"/>
                    <a:pt x="69" y="2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FD8FCFBA-A54D-97DA-1E7A-3D44259836FB}"/>
                </a:ext>
              </a:extLst>
            </p:cNvPr>
            <p:cNvSpPr/>
            <p:nvPr userDrawn="1"/>
          </p:nvSpPr>
          <p:spPr bwMode="auto">
            <a:xfrm>
              <a:off x="26988" y="2960688"/>
              <a:ext cx="222250" cy="290513"/>
            </a:xfrm>
            <a:custGeom>
              <a:avLst/>
              <a:gdLst>
                <a:gd name="T0" fmla="*/ 22 w 59"/>
                <a:gd name="T1" fmla="*/ 0 h 77"/>
                <a:gd name="T2" fmla="*/ 40 w 59"/>
                <a:gd name="T3" fmla="*/ 9 h 77"/>
                <a:gd name="T4" fmla="*/ 48 w 59"/>
                <a:gd name="T5" fmla="*/ 20 h 77"/>
                <a:gd name="T6" fmla="*/ 50 w 59"/>
                <a:gd name="T7" fmla="*/ 36 h 77"/>
                <a:gd name="T8" fmla="*/ 54 w 59"/>
                <a:gd name="T9" fmla="*/ 47 h 77"/>
                <a:gd name="T10" fmla="*/ 57 w 59"/>
                <a:gd name="T11" fmla="*/ 52 h 77"/>
                <a:gd name="T12" fmla="*/ 56 w 59"/>
                <a:gd name="T13" fmla="*/ 64 h 77"/>
                <a:gd name="T14" fmla="*/ 46 w 59"/>
                <a:gd name="T15" fmla="*/ 76 h 77"/>
                <a:gd name="T16" fmla="*/ 39 w 59"/>
                <a:gd name="T17" fmla="*/ 73 h 77"/>
                <a:gd name="T18" fmla="*/ 35 w 59"/>
                <a:gd name="T19" fmla="*/ 64 h 77"/>
                <a:gd name="T20" fmla="*/ 19 w 59"/>
                <a:gd name="T21" fmla="*/ 54 h 77"/>
                <a:gd name="T22" fmla="*/ 1 w 59"/>
                <a:gd name="T23" fmla="*/ 29 h 77"/>
                <a:gd name="T24" fmla="*/ 16 w 59"/>
                <a:gd name="T25" fmla="*/ 2 h 77"/>
                <a:gd name="T26" fmla="*/ 22 w 59"/>
                <a:gd name="T2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7">
                  <a:moveTo>
                    <a:pt x="22" y="0"/>
                  </a:moveTo>
                  <a:cubicBezTo>
                    <a:pt x="29" y="1"/>
                    <a:pt x="35" y="4"/>
                    <a:pt x="40" y="9"/>
                  </a:cubicBezTo>
                  <a:cubicBezTo>
                    <a:pt x="42" y="12"/>
                    <a:pt x="46" y="16"/>
                    <a:pt x="48" y="20"/>
                  </a:cubicBezTo>
                  <a:cubicBezTo>
                    <a:pt x="51" y="25"/>
                    <a:pt x="53" y="31"/>
                    <a:pt x="50" y="36"/>
                  </a:cubicBezTo>
                  <a:cubicBezTo>
                    <a:pt x="47" y="42"/>
                    <a:pt x="49" y="46"/>
                    <a:pt x="54" y="47"/>
                  </a:cubicBezTo>
                  <a:cubicBezTo>
                    <a:pt x="58" y="48"/>
                    <a:pt x="59" y="48"/>
                    <a:pt x="57" y="52"/>
                  </a:cubicBezTo>
                  <a:cubicBezTo>
                    <a:pt x="55" y="55"/>
                    <a:pt x="56" y="60"/>
                    <a:pt x="56" y="64"/>
                  </a:cubicBezTo>
                  <a:cubicBezTo>
                    <a:pt x="56" y="69"/>
                    <a:pt x="51" y="76"/>
                    <a:pt x="46" y="76"/>
                  </a:cubicBezTo>
                  <a:cubicBezTo>
                    <a:pt x="43" y="77"/>
                    <a:pt x="40" y="77"/>
                    <a:pt x="39" y="73"/>
                  </a:cubicBezTo>
                  <a:cubicBezTo>
                    <a:pt x="38" y="70"/>
                    <a:pt x="37" y="67"/>
                    <a:pt x="35" y="64"/>
                  </a:cubicBezTo>
                  <a:cubicBezTo>
                    <a:pt x="33" y="57"/>
                    <a:pt x="26" y="55"/>
                    <a:pt x="19" y="54"/>
                  </a:cubicBezTo>
                  <a:cubicBezTo>
                    <a:pt x="3" y="52"/>
                    <a:pt x="0" y="43"/>
                    <a:pt x="1" y="29"/>
                  </a:cubicBezTo>
                  <a:cubicBezTo>
                    <a:pt x="1" y="18"/>
                    <a:pt x="6" y="9"/>
                    <a:pt x="16" y="2"/>
                  </a:cubicBezTo>
                  <a:cubicBezTo>
                    <a:pt x="18" y="1"/>
                    <a:pt x="20" y="0"/>
                    <a:pt x="22" y="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6568A6AA-75F5-C166-A36F-576D33EAFBA3}"/>
                </a:ext>
              </a:extLst>
            </p:cNvPr>
            <p:cNvSpPr/>
            <p:nvPr userDrawn="1"/>
          </p:nvSpPr>
          <p:spPr bwMode="auto">
            <a:xfrm>
              <a:off x="684213" y="1304925"/>
              <a:ext cx="287338" cy="196850"/>
            </a:xfrm>
            <a:custGeom>
              <a:avLst/>
              <a:gdLst>
                <a:gd name="T0" fmla="*/ 51 w 76"/>
                <a:gd name="T1" fmla="*/ 52 h 52"/>
                <a:gd name="T2" fmla="*/ 38 w 76"/>
                <a:gd name="T3" fmla="*/ 48 h 52"/>
                <a:gd name="T4" fmla="*/ 21 w 76"/>
                <a:gd name="T5" fmla="*/ 45 h 52"/>
                <a:gd name="T6" fmla="*/ 14 w 76"/>
                <a:gd name="T7" fmla="*/ 49 h 52"/>
                <a:gd name="T8" fmla="*/ 4 w 76"/>
                <a:gd name="T9" fmla="*/ 49 h 52"/>
                <a:gd name="T10" fmla="*/ 2 w 76"/>
                <a:gd name="T11" fmla="*/ 39 h 52"/>
                <a:gd name="T12" fmla="*/ 11 w 76"/>
                <a:gd name="T13" fmla="*/ 20 h 52"/>
                <a:gd name="T14" fmla="*/ 15 w 76"/>
                <a:gd name="T15" fmla="*/ 19 h 52"/>
                <a:gd name="T16" fmla="*/ 27 w 76"/>
                <a:gd name="T17" fmla="*/ 14 h 52"/>
                <a:gd name="T18" fmla="*/ 50 w 76"/>
                <a:gd name="T19" fmla="*/ 1 h 52"/>
                <a:gd name="T20" fmla="*/ 67 w 76"/>
                <a:gd name="T21" fmla="*/ 2 h 52"/>
                <a:gd name="T22" fmla="*/ 76 w 76"/>
                <a:gd name="T23" fmla="*/ 21 h 52"/>
                <a:gd name="T24" fmla="*/ 66 w 76"/>
                <a:gd name="T25" fmla="*/ 44 h 52"/>
                <a:gd name="T26" fmla="*/ 51 w 76"/>
                <a:gd name="T2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52">
                  <a:moveTo>
                    <a:pt x="51" y="52"/>
                  </a:moveTo>
                  <a:cubicBezTo>
                    <a:pt x="46" y="52"/>
                    <a:pt x="42" y="50"/>
                    <a:pt x="38" y="48"/>
                  </a:cubicBezTo>
                  <a:cubicBezTo>
                    <a:pt x="33" y="45"/>
                    <a:pt x="27" y="43"/>
                    <a:pt x="21" y="45"/>
                  </a:cubicBezTo>
                  <a:cubicBezTo>
                    <a:pt x="18" y="46"/>
                    <a:pt x="16" y="48"/>
                    <a:pt x="14" y="49"/>
                  </a:cubicBezTo>
                  <a:cubicBezTo>
                    <a:pt x="10" y="51"/>
                    <a:pt x="7" y="52"/>
                    <a:pt x="4" y="49"/>
                  </a:cubicBezTo>
                  <a:cubicBezTo>
                    <a:pt x="1" y="46"/>
                    <a:pt x="0" y="42"/>
                    <a:pt x="2" y="39"/>
                  </a:cubicBezTo>
                  <a:cubicBezTo>
                    <a:pt x="5" y="33"/>
                    <a:pt x="10" y="27"/>
                    <a:pt x="11" y="20"/>
                  </a:cubicBezTo>
                  <a:cubicBezTo>
                    <a:pt x="11" y="18"/>
                    <a:pt x="13" y="18"/>
                    <a:pt x="15" y="19"/>
                  </a:cubicBezTo>
                  <a:cubicBezTo>
                    <a:pt x="22" y="22"/>
                    <a:pt x="24" y="22"/>
                    <a:pt x="27" y="14"/>
                  </a:cubicBezTo>
                  <a:cubicBezTo>
                    <a:pt x="32" y="5"/>
                    <a:pt x="41" y="3"/>
                    <a:pt x="50" y="1"/>
                  </a:cubicBezTo>
                  <a:cubicBezTo>
                    <a:pt x="55" y="0"/>
                    <a:pt x="61" y="0"/>
                    <a:pt x="67" y="2"/>
                  </a:cubicBezTo>
                  <a:cubicBezTo>
                    <a:pt x="74" y="5"/>
                    <a:pt x="76" y="13"/>
                    <a:pt x="76" y="21"/>
                  </a:cubicBezTo>
                  <a:cubicBezTo>
                    <a:pt x="75" y="29"/>
                    <a:pt x="72" y="37"/>
                    <a:pt x="66" y="44"/>
                  </a:cubicBezTo>
                  <a:cubicBezTo>
                    <a:pt x="62" y="49"/>
                    <a:pt x="58" y="52"/>
                    <a:pt x="51" y="52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593748D1-31B0-F5BC-D261-3C2095C3E955}"/>
                </a:ext>
              </a:extLst>
            </p:cNvPr>
            <p:cNvSpPr/>
            <p:nvPr userDrawn="1"/>
          </p:nvSpPr>
          <p:spPr bwMode="auto">
            <a:xfrm>
              <a:off x="271463" y="2309813"/>
              <a:ext cx="312738" cy="214313"/>
            </a:xfrm>
            <a:custGeom>
              <a:avLst/>
              <a:gdLst>
                <a:gd name="T0" fmla="*/ 38 w 83"/>
                <a:gd name="T1" fmla="*/ 1 h 57"/>
                <a:gd name="T2" fmla="*/ 55 w 83"/>
                <a:gd name="T3" fmla="*/ 14 h 57"/>
                <a:gd name="T4" fmla="*/ 64 w 83"/>
                <a:gd name="T5" fmla="*/ 29 h 57"/>
                <a:gd name="T6" fmla="*/ 75 w 83"/>
                <a:gd name="T7" fmla="*/ 32 h 57"/>
                <a:gd name="T8" fmla="*/ 83 w 83"/>
                <a:gd name="T9" fmla="*/ 37 h 57"/>
                <a:gd name="T10" fmla="*/ 77 w 83"/>
                <a:gd name="T11" fmla="*/ 49 h 57"/>
                <a:gd name="T12" fmla="*/ 59 w 83"/>
                <a:gd name="T13" fmla="*/ 56 h 57"/>
                <a:gd name="T14" fmla="*/ 57 w 83"/>
                <a:gd name="T15" fmla="*/ 55 h 57"/>
                <a:gd name="T16" fmla="*/ 54 w 83"/>
                <a:gd name="T17" fmla="*/ 51 h 57"/>
                <a:gd name="T18" fmla="*/ 44 w 83"/>
                <a:gd name="T19" fmla="*/ 49 h 57"/>
                <a:gd name="T20" fmla="*/ 19 w 83"/>
                <a:gd name="T21" fmla="*/ 45 h 57"/>
                <a:gd name="T22" fmla="*/ 12 w 83"/>
                <a:gd name="T23" fmla="*/ 42 h 57"/>
                <a:gd name="T24" fmla="*/ 9 w 83"/>
                <a:gd name="T25" fmla="*/ 15 h 57"/>
                <a:gd name="T26" fmla="*/ 38 w 83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57">
                  <a:moveTo>
                    <a:pt x="38" y="1"/>
                  </a:moveTo>
                  <a:cubicBezTo>
                    <a:pt x="47" y="0"/>
                    <a:pt x="52" y="6"/>
                    <a:pt x="55" y="14"/>
                  </a:cubicBezTo>
                  <a:cubicBezTo>
                    <a:pt x="57" y="20"/>
                    <a:pt x="58" y="26"/>
                    <a:pt x="64" y="29"/>
                  </a:cubicBezTo>
                  <a:cubicBezTo>
                    <a:pt x="67" y="31"/>
                    <a:pt x="71" y="31"/>
                    <a:pt x="75" y="32"/>
                  </a:cubicBezTo>
                  <a:cubicBezTo>
                    <a:pt x="79" y="32"/>
                    <a:pt x="82" y="33"/>
                    <a:pt x="83" y="37"/>
                  </a:cubicBezTo>
                  <a:cubicBezTo>
                    <a:pt x="83" y="43"/>
                    <a:pt x="81" y="47"/>
                    <a:pt x="77" y="49"/>
                  </a:cubicBezTo>
                  <a:cubicBezTo>
                    <a:pt x="71" y="51"/>
                    <a:pt x="64" y="51"/>
                    <a:pt x="59" y="56"/>
                  </a:cubicBezTo>
                  <a:cubicBezTo>
                    <a:pt x="58" y="57"/>
                    <a:pt x="57" y="56"/>
                    <a:pt x="57" y="55"/>
                  </a:cubicBezTo>
                  <a:cubicBezTo>
                    <a:pt x="56" y="54"/>
                    <a:pt x="55" y="53"/>
                    <a:pt x="54" y="51"/>
                  </a:cubicBezTo>
                  <a:cubicBezTo>
                    <a:pt x="51" y="48"/>
                    <a:pt x="48" y="47"/>
                    <a:pt x="44" y="49"/>
                  </a:cubicBezTo>
                  <a:cubicBezTo>
                    <a:pt x="35" y="52"/>
                    <a:pt x="27" y="51"/>
                    <a:pt x="19" y="45"/>
                  </a:cubicBezTo>
                  <a:cubicBezTo>
                    <a:pt x="17" y="44"/>
                    <a:pt x="14" y="43"/>
                    <a:pt x="12" y="42"/>
                  </a:cubicBezTo>
                  <a:cubicBezTo>
                    <a:pt x="4" y="35"/>
                    <a:pt x="0" y="25"/>
                    <a:pt x="9" y="15"/>
                  </a:cubicBezTo>
                  <a:cubicBezTo>
                    <a:pt x="17" y="7"/>
                    <a:pt x="25" y="1"/>
                    <a:pt x="38" y="1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6D5BCEBA-F5EE-CE57-45C7-1F4F1D40C5EA}"/>
                </a:ext>
              </a:extLst>
            </p:cNvPr>
            <p:cNvSpPr/>
            <p:nvPr userDrawn="1"/>
          </p:nvSpPr>
          <p:spPr bwMode="auto">
            <a:xfrm>
              <a:off x="241300" y="1323975"/>
              <a:ext cx="244475" cy="285750"/>
            </a:xfrm>
            <a:custGeom>
              <a:avLst/>
              <a:gdLst>
                <a:gd name="T0" fmla="*/ 5 w 65"/>
                <a:gd name="T1" fmla="*/ 9 h 76"/>
                <a:gd name="T2" fmla="*/ 7 w 65"/>
                <a:gd name="T3" fmla="*/ 5 h 76"/>
                <a:gd name="T4" fmla="*/ 14 w 65"/>
                <a:gd name="T5" fmla="*/ 2 h 76"/>
                <a:gd name="T6" fmla="*/ 16 w 65"/>
                <a:gd name="T7" fmla="*/ 3 h 76"/>
                <a:gd name="T8" fmla="*/ 24 w 65"/>
                <a:gd name="T9" fmla="*/ 7 h 76"/>
                <a:gd name="T10" fmla="*/ 26 w 65"/>
                <a:gd name="T11" fmla="*/ 6 h 76"/>
                <a:gd name="T12" fmla="*/ 41 w 65"/>
                <a:gd name="T13" fmla="*/ 0 h 76"/>
                <a:gd name="T14" fmla="*/ 46 w 65"/>
                <a:gd name="T15" fmla="*/ 4 h 76"/>
                <a:gd name="T16" fmla="*/ 48 w 65"/>
                <a:gd name="T17" fmla="*/ 7 h 76"/>
                <a:gd name="T18" fmla="*/ 53 w 65"/>
                <a:gd name="T19" fmla="*/ 15 h 76"/>
                <a:gd name="T20" fmla="*/ 57 w 65"/>
                <a:gd name="T21" fmla="*/ 31 h 76"/>
                <a:gd name="T22" fmla="*/ 64 w 65"/>
                <a:gd name="T23" fmla="*/ 42 h 76"/>
                <a:gd name="T24" fmla="*/ 61 w 65"/>
                <a:gd name="T25" fmla="*/ 47 h 76"/>
                <a:gd name="T26" fmla="*/ 60 w 65"/>
                <a:gd name="T27" fmla="*/ 50 h 76"/>
                <a:gd name="T28" fmla="*/ 59 w 65"/>
                <a:gd name="T29" fmla="*/ 59 h 76"/>
                <a:gd name="T30" fmla="*/ 43 w 65"/>
                <a:gd name="T31" fmla="*/ 65 h 76"/>
                <a:gd name="T32" fmla="*/ 41 w 65"/>
                <a:gd name="T33" fmla="*/ 69 h 76"/>
                <a:gd name="T34" fmla="*/ 43 w 65"/>
                <a:gd name="T35" fmla="*/ 74 h 76"/>
                <a:gd name="T36" fmla="*/ 41 w 65"/>
                <a:gd name="T37" fmla="*/ 76 h 76"/>
                <a:gd name="T38" fmla="*/ 33 w 65"/>
                <a:gd name="T39" fmla="*/ 74 h 76"/>
                <a:gd name="T40" fmla="*/ 27 w 65"/>
                <a:gd name="T41" fmla="*/ 72 h 76"/>
                <a:gd name="T42" fmla="*/ 23 w 65"/>
                <a:gd name="T43" fmla="*/ 68 h 76"/>
                <a:gd name="T44" fmla="*/ 11 w 65"/>
                <a:gd name="T45" fmla="*/ 57 h 76"/>
                <a:gd name="T46" fmla="*/ 12 w 65"/>
                <a:gd name="T47" fmla="*/ 52 h 76"/>
                <a:gd name="T48" fmla="*/ 14 w 65"/>
                <a:gd name="T49" fmla="*/ 46 h 76"/>
                <a:gd name="T50" fmla="*/ 16 w 65"/>
                <a:gd name="T51" fmla="*/ 47 h 76"/>
                <a:gd name="T52" fmla="*/ 31 w 65"/>
                <a:gd name="T53" fmla="*/ 60 h 76"/>
                <a:gd name="T54" fmla="*/ 31 w 65"/>
                <a:gd name="T55" fmla="*/ 50 h 76"/>
                <a:gd name="T56" fmla="*/ 30 w 65"/>
                <a:gd name="T57" fmla="*/ 47 h 76"/>
                <a:gd name="T58" fmla="*/ 27 w 65"/>
                <a:gd name="T59" fmla="*/ 40 h 76"/>
                <a:gd name="T60" fmla="*/ 31 w 65"/>
                <a:gd name="T61" fmla="*/ 34 h 76"/>
                <a:gd name="T62" fmla="*/ 38 w 65"/>
                <a:gd name="T63" fmla="*/ 31 h 76"/>
                <a:gd name="T64" fmla="*/ 39 w 65"/>
                <a:gd name="T65" fmla="*/ 27 h 76"/>
                <a:gd name="T66" fmla="*/ 36 w 65"/>
                <a:gd name="T67" fmla="*/ 26 h 76"/>
                <a:gd name="T68" fmla="*/ 26 w 65"/>
                <a:gd name="T69" fmla="*/ 29 h 76"/>
                <a:gd name="T70" fmla="*/ 22 w 65"/>
                <a:gd name="T71" fmla="*/ 25 h 76"/>
                <a:gd name="T72" fmla="*/ 20 w 65"/>
                <a:gd name="T73" fmla="*/ 18 h 76"/>
                <a:gd name="T74" fmla="*/ 19 w 65"/>
                <a:gd name="T75" fmla="*/ 17 h 76"/>
                <a:gd name="T76" fmla="*/ 12 w 65"/>
                <a:gd name="T77" fmla="*/ 23 h 76"/>
                <a:gd name="T78" fmla="*/ 10 w 65"/>
                <a:gd name="T79" fmla="*/ 30 h 76"/>
                <a:gd name="T80" fmla="*/ 7 w 65"/>
                <a:gd name="T81" fmla="*/ 23 h 76"/>
                <a:gd name="T82" fmla="*/ 0 w 65"/>
                <a:gd name="T83" fmla="*/ 15 h 76"/>
                <a:gd name="T84" fmla="*/ 5 w 65"/>
                <a:gd name="T85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" h="76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9" y="2"/>
                    <a:pt x="11" y="0"/>
                    <a:pt x="14" y="2"/>
                  </a:cubicBezTo>
                  <a:cubicBezTo>
                    <a:pt x="15" y="2"/>
                    <a:pt x="15" y="3"/>
                    <a:pt x="16" y="3"/>
                  </a:cubicBezTo>
                  <a:cubicBezTo>
                    <a:pt x="21" y="0"/>
                    <a:pt x="23" y="1"/>
                    <a:pt x="24" y="7"/>
                  </a:cubicBezTo>
                  <a:cubicBezTo>
                    <a:pt x="24" y="8"/>
                    <a:pt x="26" y="6"/>
                    <a:pt x="26" y="6"/>
                  </a:cubicBezTo>
                  <a:cubicBezTo>
                    <a:pt x="30" y="1"/>
                    <a:pt x="35" y="0"/>
                    <a:pt x="41" y="0"/>
                  </a:cubicBezTo>
                  <a:cubicBezTo>
                    <a:pt x="44" y="0"/>
                    <a:pt x="46" y="1"/>
                    <a:pt x="46" y="4"/>
                  </a:cubicBezTo>
                  <a:cubicBezTo>
                    <a:pt x="46" y="5"/>
                    <a:pt x="46" y="7"/>
                    <a:pt x="48" y="7"/>
                  </a:cubicBezTo>
                  <a:cubicBezTo>
                    <a:pt x="53" y="8"/>
                    <a:pt x="53" y="12"/>
                    <a:pt x="53" y="15"/>
                  </a:cubicBezTo>
                  <a:cubicBezTo>
                    <a:pt x="48" y="22"/>
                    <a:pt x="49" y="27"/>
                    <a:pt x="57" y="31"/>
                  </a:cubicBezTo>
                  <a:cubicBezTo>
                    <a:pt x="61" y="33"/>
                    <a:pt x="62" y="38"/>
                    <a:pt x="64" y="42"/>
                  </a:cubicBezTo>
                  <a:cubicBezTo>
                    <a:pt x="65" y="45"/>
                    <a:pt x="63" y="46"/>
                    <a:pt x="61" y="47"/>
                  </a:cubicBezTo>
                  <a:cubicBezTo>
                    <a:pt x="60" y="48"/>
                    <a:pt x="59" y="48"/>
                    <a:pt x="60" y="50"/>
                  </a:cubicBezTo>
                  <a:cubicBezTo>
                    <a:pt x="64" y="54"/>
                    <a:pt x="63" y="57"/>
                    <a:pt x="59" y="59"/>
                  </a:cubicBezTo>
                  <a:cubicBezTo>
                    <a:pt x="54" y="62"/>
                    <a:pt x="49" y="65"/>
                    <a:pt x="43" y="65"/>
                  </a:cubicBezTo>
                  <a:cubicBezTo>
                    <a:pt x="39" y="65"/>
                    <a:pt x="39" y="67"/>
                    <a:pt x="41" y="69"/>
                  </a:cubicBezTo>
                  <a:cubicBezTo>
                    <a:pt x="41" y="71"/>
                    <a:pt x="42" y="72"/>
                    <a:pt x="43" y="74"/>
                  </a:cubicBezTo>
                  <a:cubicBezTo>
                    <a:pt x="43" y="75"/>
                    <a:pt x="43" y="76"/>
                    <a:pt x="41" y="76"/>
                  </a:cubicBezTo>
                  <a:cubicBezTo>
                    <a:pt x="39" y="74"/>
                    <a:pt x="36" y="73"/>
                    <a:pt x="33" y="74"/>
                  </a:cubicBezTo>
                  <a:cubicBezTo>
                    <a:pt x="31" y="75"/>
                    <a:pt x="29" y="74"/>
                    <a:pt x="27" y="72"/>
                  </a:cubicBezTo>
                  <a:cubicBezTo>
                    <a:pt x="26" y="70"/>
                    <a:pt x="25" y="68"/>
                    <a:pt x="23" y="68"/>
                  </a:cubicBezTo>
                  <a:cubicBezTo>
                    <a:pt x="17" y="66"/>
                    <a:pt x="14" y="61"/>
                    <a:pt x="11" y="57"/>
                  </a:cubicBezTo>
                  <a:cubicBezTo>
                    <a:pt x="10" y="55"/>
                    <a:pt x="10" y="53"/>
                    <a:pt x="12" y="52"/>
                  </a:cubicBezTo>
                  <a:cubicBezTo>
                    <a:pt x="14" y="50"/>
                    <a:pt x="15" y="48"/>
                    <a:pt x="14" y="46"/>
                  </a:cubicBezTo>
                  <a:cubicBezTo>
                    <a:pt x="15" y="45"/>
                    <a:pt x="16" y="46"/>
                    <a:pt x="16" y="47"/>
                  </a:cubicBezTo>
                  <a:cubicBezTo>
                    <a:pt x="18" y="55"/>
                    <a:pt x="27" y="55"/>
                    <a:pt x="31" y="60"/>
                  </a:cubicBezTo>
                  <a:cubicBezTo>
                    <a:pt x="31" y="57"/>
                    <a:pt x="28" y="53"/>
                    <a:pt x="31" y="50"/>
                  </a:cubicBezTo>
                  <a:cubicBezTo>
                    <a:pt x="31" y="49"/>
                    <a:pt x="30" y="48"/>
                    <a:pt x="30" y="47"/>
                  </a:cubicBezTo>
                  <a:cubicBezTo>
                    <a:pt x="28" y="45"/>
                    <a:pt x="27" y="43"/>
                    <a:pt x="27" y="40"/>
                  </a:cubicBezTo>
                  <a:cubicBezTo>
                    <a:pt x="26" y="37"/>
                    <a:pt x="27" y="35"/>
                    <a:pt x="31" y="34"/>
                  </a:cubicBezTo>
                  <a:cubicBezTo>
                    <a:pt x="34" y="34"/>
                    <a:pt x="36" y="33"/>
                    <a:pt x="38" y="31"/>
                  </a:cubicBezTo>
                  <a:cubicBezTo>
                    <a:pt x="39" y="30"/>
                    <a:pt x="40" y="29"/>
                    <a:pt x="39" y="27"/>
                  </a:cubicBezTo>
                  <a:cubicBezTo>
                    <a:pt x="38" y="26"/>
                    <a:pt x="37" y="26"/>
                    <a:pt x="36" y="26"/>
                  </a:cubicBezTo>
                  <a:cubicBezTo>
                    <a:pt x="32" y="27"/>
                    <a:pt x="29" y="27"/>
                    <a:pt x="26" y="29"/>
                  </a:cubicBezTo>
                  <a:cubicBezTo>
                    <a:pt x="22" y="30"/>
                    <a:pt x="21" y="29"/>
                    <a:pt x="22" y="25"/>
                  </a:cubicBezTo>
                  <a:cubicBezTo>
                    <a:pt x="23" y="22"/>
                    <a:pt x="21" y="21"/>
                    <a:pt x="20" y="18"/>
                  </a:cubicBezTo>
                  <a:cubicBezTo>
                    <a:pt x="20" y="18"/>
                    <a:pt x="20" y="17"/>
                    <a:pt x="19" y="17"/>
                  </a:cubicBezTo>
                  <a:cubicBezTo>
                    <a:pt x="17" y="19"/>
                    <a:pt x="12" y="18"/>
                    <a:pt x="12" y="23"/>
                  </a:cubicBezTo>
                  <a:cubicBezTo>
                    <a:pt x="12" y="26"/>
                    <a:pt x="11" y="28"/>
                    <a:pt x="10" y="30"/>
                  </a:cubicBezTo>
                  <a:cubicBezTo>
                    <a:pt x="7" y="29"/>
                    <a:pt x="7" y="26"/>
                    <a:pt x="7" y="23"/>
                  </a:cubicBezTo>
                  <a:cubicBezTo>
                    <a:pt x="7" y="17"/>
                    <a:pt x="5" y="16"/>
                    <a:pt x="0" y="15"/>
                  </a:cubicBezTo>
                  <a:cubicBezTo>
                    <a:pt x="0" y="12"/>
                    <a:pt x="3" y="11"/>
                    <a:pt x="5" y="9"/>
                  </a:cubicBezTo>
                  <a:close/>
                </a:path>
              </a:pathLst>
            </a:custGeom>
            <a:solidFill>
              <a:srgbClr val="EB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7E086245-695C-28EA-BF74-FCCB52742FED}"/>
                </a:ext>
              </a:extLst>
            </p:cNvPr>
            <p:cNvSpPr/>
            <p:nvPr userDrawn="1"/>
          </p:nvSpPr>
          <p:spPr bwMode="auto">
            <a:xfrm>
              <a:off x="1474788" y="801688"/>
              <a:ext cx="184150" cy="184150"/>
            </a:xfrm>
            <a:custGeom>
              <a:avLst/>
              <a:gdLst>
                <a:gd name="T0" fmla="*/ 31 w 49"/>
                <a:gd name="T1" fmla="*/ 48 h 49"/>
                <a:gd name="T2" fmla="*/ 13 w 49"/>
                <a:gd name="T3" fmla="*/ 43 h 49"/>
                <a:gd name="T4" fmla="*/ 9 w 49"/>
                <a:gd name="T5" fmla="*/ 31 h 49"/>
                <a:gd name="T6" fmla="*/ 3 w 49"/>
                <a:gd name="T7" fmla="*/ 10 h 49"/>
                <a:gd name="T8" fmla="*/ 1 w 49"/>
                <a:gd name="T9" fmla="*/ 5 h 49"/>
                <a:gd name="T10" fmla="*/ 6 w 49"/>
                <a:gd name="T11" fmla="*/ 1 h 49"/>
                <a:gd name="T12" fmla="*/ 22 w 49"/>
                <a:gd name="T13" fmla="*/ 2 h 49"/>
                <a:gd name="T14" fmla="*/ 24 w 49"/>
                <a:gd name="T15" fmla="*/ 4 h 49"/>
                <a:gd name="T16" fmla="*/ 30 w 49"/>
                <a:gd name="T17" fmla="*/ 11 h 49"/>
                <a:gd name="T18" fmla="*/ 47 w 49"/>
                <a:gd name="T19" fmla="*/ 31 h 49"/>
                <a:gd name="T20" fmla="*/ 39 w 49"/>
                <a:gd name="T21" fmla="*/ 47 h 49"/>
                <a:gd name="T22" fmla="*/ 31 w 49"/>
                <a:gd name="T2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49">
                  <a:moveTo>
                    <a:pt x="31" y="48"/>
                  </a:moveTo>
                  <a:cubicBezTo>
                    <a:pt x="24" y="48"/>
                    <a:pt x="18" y="47"/>
                    <a:pt x="13" y="43"/>
                  </a:cubicBezTo>
                  <a:cubicBezTo>
                    <a:pt x="9" y="40"/>
                    <a:pt x="7" y="36"/>
                    <a:pt x="9" y="31"/>
                  </a:cubicBezTo>
                  <a:cubicBezTo>
                    <a:pt x="11" y="22"/>
                    <a:pt x="10" y="15"/>
                    <a:pt x="3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3" y="0"/>
                    <a:pt x="6" y="1"/>
                  </a:cubicBezTo>
                  <a:cubicBezTo>
                    <a:pt x="11" y="1"/>
                    <a:pt x="17" y="1"/>
                    <a:pt x="22" y="2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4" y="8"/>
                    <a:pt x="27" y="10"/>
                    <a:pt x="30" y="11"/>
                  </a:cubicBezTo>
                  <a:cubicBezTo>
                    <a:pt x="40" y="14"/>
                    <a:pt x="44" y="23"/>
                    <a:pt x="47" y="31"/>
                  </a:cubicBezTo>
                  <a:cubicBezTo>
                    <a:pt x="49" y="37"/>
                    <a:pt x="45" y="46"/>
                    <a:pt x="39" y="47"/>
                  </a:cubicBezTo>
                  <a:cubicBezTo>
                    <a:pt x="36" y="47"/>
                    <a:pt x="33" y="49"/>
                    <a:pt x="31" y="48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08E81007-3B25-6238-7425-486B18C53004}"/>
                </a:ext>
              </a:extLst>
            </p:cNvPr>
            <p:cNvSpPr/>
            <p:nvPr userDrawn="1"/>
          </p:nvSpPr>
          <p:spPr bwMode="auto">
            <a:xfrm>
              <a:off x="1117600" y="582613"/>
              <a:ext cx="173038" cy="200025"/>
            </a:xfrm>
            <a:custGeom>
              <a:avLst/>
              <a:gdLst>
                <a:gd name="T0" fmla="*/ 41 w 46"/>
                <a:gd name="T1" fmla="*/ 3 h 53"/>
                <a:gd name="T2" fmla="*/ 42 w 46"/>
                <a:gd name="T3" fmla="*/ 12 h 53"/>
                <a:gd name="T4" fmla="*/ 43 w 46"/>
                <a:gd name="T5" fmla="*/ 17 h 53"/>
                <a:gd name="T6" fmla="*/ 41 w 46"/>
                <a:gd name="T7" fmla="*/ 28 h 53"/>
                <a:gd name="T8" fmla="*/ 40 w 46"/>
                <a:gd name="T9" fmla="*/ 33 h 53"/>
                <a:gd name="T10" fmla="*/ 36 w 46"/>
                <a:gd name="T11" fmla="*/ 44 h 53"/>
                <a:gd name="T12" fmla="*/ 28 w 46"/>
                <a:gd name="T13" fmla="*/ 46 h 53"/>
                <a:gd name="T14" fmla="*/ 23 w 46"/>
                <a:gd name="T15" fmla="*/ 49 h 53"/>
                <a:gd name="T16" fmla="*/ 15 w 46"/>
                <a:gd name="T17" fmla="*/ 52 h 53"/>
                <a:gd name="T18" fmla="*/ 8 w 46"/>
                <a:gd name="T19" fmla="*/ 49 h 53"/>
                <a:gd name="T20" fmla="*/ 2 w 46"/>
                <a:gd name="T21" fmla="*/ 27 h 53"/>
                <a:gd name="T22" fmla="*/ 18 w 46"/>
                <a:gd name="T23" fmla="*/ 24 h 53"/>
                <a:gd name="T24" fmla="*/ 21 w 46"/>
                <a:gd name="T25" fmla="*/ 23 h 53"/>
                <a:gd name="T26" fmla="*/ 27 w 46"/>
                <a:gd name="T27" fmla="*/ 24 h 53"/>
                <a:gd name="T28" fmla="*/ 29 w 46"/>
                <a:gd name="T29" fmla="*/ 24 h 53"/>
                <a:gd name="T30" fmla="*/ 29 w 46"/>
                <a:gd name="T31" fmla="*/ 23 h 53"/>
                <a:gd name="T32" fmla="*/ 26 w 46"/>
                <a:gd name="T33" fmla="*/ 18 h 53"/>
                <a:gd name="T34" fmla="*/ 22 w 46"/>
                <a:gd name="T35" fmla="*/ 20 h 53"/>
                <a:gd name="T36" fmla="*/ 18 w 46"/>
                <a:gd name="T37" fmla="*/ 19 h 53"/>
                <a:gd name="T38" fmla="*/ 12 w 46"/>
                <a:gd name="T39" fmla="*/ 11 h 53"/>
                <a:gd name="T40" fmla="*/ 24 w 46"/>
                <a:gd name="T41" fmla="*/ 5 h 53"/>
                <a:gd name="T42" fmla="*/ 32 w 46"/>
                <a:gd name="T43" fmla="*/ 2 h 53"/>
                <a:gd name="T44" fmla="*/ 41 w 46"/>
                <a:gd name="T4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52">
                  <a:moveTo>
                    <a:pt x="41" y="3"/>
                  </a:moveTo>
                  <a:cubicBezTo>
                    <a:pt x="44" y="6"/>
                    <a:pt x="45" y="9"/>
                    <a:pt x="42" y="12"/>
                  </a:cubicBezTo>
                  <a:cubicBezTo>
                    <a:pt x="40" y="13"/>
                    <a:pt x="41" y="15"/>
                    <a:pt x="43" y="17"/>
                  </a:cubicBezTo>
                  <a:cubicBezTo>
                    <a:pt x="46" y="21"/>
                    <a:pt x="46" y="25"/>
                    <a:pt x="41" y="28"/>
                  </a:cubicBezTo>
                  <a:cubicBezTo>
                    <a:pt x="39" y="30"/>
                    <a:pt x="38" y="30"/>
                    <a:pt x="40" y="33"/>
                  </a:cubicBezTo>
                  <a:cubicBezTo>
                    <a:pt x="44" y="37"/>
                    <a:pt x="43" y="40"/>
                    <a:pt x="36" y="44"/>
                  </a:cubicBezTo>
                  <a:cubicBezTo>
                    <a:pt x="34" y="45"/>
                    <a:pt x="31" y="46"/>
                    <a:pt x="28" y="46"/>
                  </a:cubicBezTo>
                  <a:cubicBezTo>
                    <a:pt x="25" y="46"/>
                    <a:pt x="23" y="45"/>
                    <a:pt x="23" y="49"/>
                  </a:cubicBezTo>
                  <a:cubicBezTo>
                    <a:pt x="23" y="51"/>
                    <a:pt x="18" y="53"/>
                    <a:pt x="15" y="52"/>
                  </a:cubicBezTo>
                  <a:cubicBezTo>
                    <a:pt x="12" y="52"/>
                    <a:pt x="10" y="50"/>
                    <a:pt x="8" y="49"/>
                  </a:cubicBezTo>
                  <a:cubicBezTo>
                    <a:pt x="3" y="43"/>
                    <a:pt x="0" y="35"/>
                    <a:pt x="2" y="27"/>
                  </a:cubicBezTo>
                  <a:cubicBezTo>
                    <a:pt x="7" y="25"/>
                    <a:pt x="11" y="20"/>
                    <a:pt x="18" y="24"/>
                  </a:cubicBezTo>
                  <a:cubicBezTo>
                    <a:pt x="19" y="24"/>
                    <a:pt x="20" y="24"/>
                    <a:pt x="21" y="23"/>
                  </a:cubicBezTo>
                  <a:cubicBezTo>
                    <a:pt x="23" y="22"/>
                    <a:pt x="25" y="22"/>
                    <a:pt x="27" y="24"/>
                  </a:cubicBezTo>
                  <a:cubicBezTo>
                    <a:pt x="27" y="24"/>
                    <a:pt x="28" y="25"/>
                    <a:pt x="29" y="24"/>
                  </a:cubicBezTo>
                  <a:cubicBezTo>
                    <a:pt x="29" y="24"/>
                    <a:pt x="29" y="23"/>
                    <a:pt x="29" y="23"/>
                  </a:cubicBezTo>
                  <a:cubicBezTo>
                    <a:pt x="29" y="21"/>
                    <a:pt x="28" y="19"/>
                    <a:pt x="26" y="18"/>
                  </a:cubicBezTo>
                  <a:cubicBezTo>
                    <a:pt x="24" y="17"/>
                    <a:pt x="24" y="19"/>
                    <a:pt x="22" y="20"/>
                  </a:cubicBezTo>
                  <a:cubicBezTo>
                    <a:pt x="20" y="22"/>
                    <a:pt x="18" y="21"/>
                    <a:pt x="18" y="19"/>
                  </a:cubicBezTo>
                  <a:cubicBezTo>
                    <a:pt x="18" y="15"/>
                    <a:pt x="15" y="13"/>
                    <a:pt x="12" y="11"/>
                  </a:cubicBezTo>
                  <a:cubicBezTo>
                    <a:pt x="16" y="8"/>
                    <a:pt x="19" y="6"/>
                    <a:pt x="24" y="5"/>
                  </a:cubicBezTo>
                  <a:cubicBezTo>
                    <a:pt x="27" y="5"/>
                    <a:pt x="29" y="4"/>
                    <a:pt x="32" y="2"/>
                  </a:cubicBezTo>
                  <a:cubicBezTo>
                    <a:pt x="35" y="0"/>
                    <a:pt x="38" y="0"/>
                    <a:pt x="41" y="3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E042B703-103C-48C5-1ACE-68557617C827}"/>
                </a:ext>
              </a:extLst>
            </p:cNvPr>
            <p:cNvSpPr/>
            <p:nvPr userDrawn="1"/>
          </p:nvSpPr>
          <p:spPr bwMode="auto">
            <a:xfrm>
              <a:off x="1049338" y="519113"/>
              <a:ext cx="222250" cy="249238"/>
            </a:xfrm>
            <a:custGeom>
              <a:avLst/>
              <a:gdLst>
                <a:gd name="T0" fmla="*/ 59 w 59"/>
                <a:gd name="T1" fmla="*/ 20 h 66"/>
                <a:gd name="T2" fmla="*/ 49 w 59"/>
                <a:gd name="T3" fmla="*/ 21 h 66"/>
                <a:gd name="T4" fmla="*/ 42 w 59"/>
                <a:gd name="T5" fmla="*/ 24 h 66"/>
                <a:gd name="T6" fmla="*/ 31 w 59"/>
                <a:gd name="T7" fmla="*/ 28 h 66"/>
                <a:gd name="T8" fmla="*/ 23 w 59"/>
                <a:gd name="T9" fmla="*/ 41 h 66"/>
                <a:gd name="T10" fmla="*/ 20 w 59"/>
                <a:gd name="T11" fmla="*/ 44 h 66"/>
                <a:gd name="T12" fmla="*/ 20 w 59"/>
                <a:gd name="T13" fmla="*/ 53 h 66"/>
                <a:gd name="T14" fmla="*/ 20 w 59"/>
                <a:gd name="T15" fmla="*/ 55 h 66"/>
                <a:gd name="T16" fmla="*/ 26 w 59"/>
                <a:gd name="T17" fmla="*/ 66 h 66"/>
                <a:gd name="T18" fmla="*/ 8 w 59"/>
                <a:gd name="T19" fmla="*/ 58 h 66"/>
                <a:gd name="T20" fmla="*/ 3 w 59"/>
                <a:gd name="T21" fmla="*/ 39 h 66"/>
                <a:gd name="T22" fmla="*/ 5 w 59"/>
                <a:gd name="T23" fmla="*/ 46 h 66"/>
                <a:gd name="T24" fmla="*/ 15 w 59"/>
                <a:gd name="T25" fmla="*/ 57 h 66"/>
                <a:gd name="T26" fmla="*/ 18 w 59"/>
                <a:gd name="T27" fmla="*/ 58 h 66"/>
                <a:gd name="T28" fmla="*/ 14 w 59"/>
                <a:gd name="T29" fmla="*/ 54 h 66"/>
                <a:gd name="T30" fmla="*/ 7 w 59"/>
                <a:gd name="T31" fmla="*/ 42 h 66"/>
                <a:gd name="T32" fmla="*/ 6 w 59"/>
                <a:gd name="T33" fmla="*/ 34 h 66"/>
                <a:gd name="T34" fmla="*/ 4 w 59"/>
                <a:gd name="T35" fmla="*/ 24 h 66"/>
                <a:gd name="T36" fmla="*/ 12 w 59"/>
                <a:gd name="T37" fmla="*/ 15 h 66"/>
                <a:gd name="T38" fmla="*/ 17 w 59"/>
                <a:gd name="T39" fmla="*/ 16 h 66"/>
                <a:gd name="T40" fmla="*/ 28 w 59"/>
                <a:gd name="T41" fmla="*/ 23 h 66"/>
                <a:gd name="T42" fmla="*/ 32 w 59"/>
                <a:gd name="T43" fmla="*/ 25 h 66"/>
                <a:gd name="T44" fmla="*/ 31 w 59"/>
                <a:gd name="T45" fmla="*/ 22 h 66"/>
                <a:gd name="T46" fmla="*/ 30 w 59"/>
                <a:gd name="T47" fmla="*/ 21 h 66"/>
                <a:gd name="T48" fmla="*/ 26 w 59"/>
                <a:gd name="T49" fmla="*/ 15 h 66"/>
                <a:gd name="T50" fmla="*/ 25 w 59"/>
                <a:gd name="T51" fmla="*/ 15 h 66"/>
                <a:gd name="T52" fmla="*/ 21 w 59"/>
                <a:gd name="T53" fmla="*/ 13 h 66"/>
                <a:gd name="T54" fmla="*/ 25 w 59"/>
                <a:gd name="T55" fmla="*/ 11 h 66"/>
                <a:gd name="T56" fmla="*/ 29 w 59"/>
                <a:gd name="T57" fmla="*/ 11 h 66"/>
                <a:gd name="T58" fmla="*/ 33 w 59"/>
                <a:gd name="T59" fmla="*/ 10 h 66"/>
                <a:gd name="T60" fmla="*/ 37 w 59"/>
                <a:gd name="T61" fmla="*/ 8 h 66"/>
                <a:gd name="T62" fmla="*/ 42 w 59"/>
                <a:gd name="T63" fmla="*/ 3 h 66"/>
                <a:gd name="T64" fmla="*/ 43 w 59"/>
                <a:gd name="T65" fmla="*/ 0 h 66"/>
                <a:gd name="T66" fmla="*/ 48 w 59"/>
                <a:gd name="T67" fmla="*/ 7 h 66"/>
                <a:gd name="T68" fmla="*/ 56 w 59"/>
                <a:gd name="T69" fmla="*/ 16 h 66"/>
                <a:gd name="T70" fmla="*/ 59 w 59"/>
                <a:gd name="T71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66">
                  <a:moveTo>
                    <a:pt x="59" y="20"/>
                  </a:moveTo>
                  <a:cubicBezTo>
                    <a:pt x="56" y="18"/>
                    <a:pt x="52" y="19"/>
                    <a:pt x="49" y="21"/>
                  </a:cubicBezTo>
                  <a:cubicBezTo>
                    <a:pt x="47" y="22"/>
                    <a:pt x="45" y="24"/>
                    <a:pt x="42" y="24"/>
                  </a:cubicBezTo>
                  <a:cubicBezTo>
                    <a:pt x="38" y="24"/>
                    <a:pt x="34" y="26"/>
                    <a:pt x="31" y="28"/>
                  </a:cubicBezTo>
                  <a:cubicBezTo>
                    <a:pt x="31" y="36"/>
                    <a:pt x="30" y="38"/>
                    <a:pt x="23" y="41"/>
                  </a:cubicBezTo>
                  <a:cubicBezTo>
                    <a:pt x="21" y="41"/>
                    <a:pt x="21" y="43"/>
                    <a:pt x="20" y="44"/>
                  </a:cubicBezTo>
                  <a:cubicBezTo>
                    <a:pt x="21" y="47"/>
                    <a:pt x="22" y="50"/>
                    <a:pt x="20" y="53"/>
                  </a:cubicBezTo>
                  <a:cubicBezTo>
                    <a:pt x="19" y="54"/>
                    <a:pt x="20" y="55"/>
                    <a:pt x="20" y="55"/>
                  </a:cubicBezTo>
                  <a:cubicBezTo>
                    <a:pt x="24" y="58"/>
                    <a:pt x="24" y="62"/>
                    <a:pt x="26" y="66"/>
                  </a:cubicBezTo>
                  <a:cubicBezTo>
                    <a:pt x="20" y="63"/>
                    <a:pt x="13" y="63"/>
                    <a:pt x="8" y="58"/>
                  </a:cubicBezTo>
                  <a:cubicBezTo>
                    <a:pt x="3" y="53"/>
                    <a:pt x="0" y="47"/>
                    <a:pt x="3" y="39"/>
                  </a:cubicBezTo>
                  <a:cubicBezTo>
                    <a:pt x="5" y="41"/>
                    <a:pt x="5" y="44"/>
                    <a:pt x="5" y="46"/>
                  </a:cubicBezTo>
                  <a:cubicBezTo>
                    <a:pt x="6" y="52"/>
                    <a:pt x="9" y="55"/>
                    <a:pt x="15" y="57"/>
                  </a:cubicBezTo>
                  <a:cubicBezTo>
                    <a:pt x="16" y="57"/>
                    <a:pt x="16" y="58"/>
                    <a:pt x="18" y="58"/>
                  </a:cubicBezTo>
                  <a:cubicBezTo>
                    <a:pt x="16" y="57"/>
                    <a:pt x="15" y="56"/>
                    <a:pt x="14" y="54"/>
                  </a:cubicBezTo>
                  <a:cubicBezTo>
                    <a:pt x="13" y="50"/>
                    <a:pt x="11" y="46"/>
                    <a:pt x="7" y="42"/>
                  </a:cubicBezTo>
                  <a:cubicBezTo>
                    <a:pt x="5" y="40"/>
                    <a:pt x="5" y="36"/>
                    <a:pt x="6" y="34"/>
                  </a:cubicBezTo>
                  <a:cubicBezTo>
                    <a:pt x="9" y="30"/>
                    <a:pt x="8" y="27"/>
                    <a:pt x="4" y="24"/>
                  </a:cubicBezTo>
                  <a:cubicBezTo>
                    <a:pt x="5" y="19"/>
                    <a:pt x="7" y="17"/>
                    <a:pt x="12" y="15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22" y="16"/>
                    <a:pt x="26" y="18"/>
                    <a:pt x="28" y="23"/>
                  </a:cubicBezTo>
                  <a:cubicBezTo>
                    <a:pt x="29" y="24"/>
                    <a:pt x="30" y="26"/>
                    <a:pt x="32" y="25"/>
                  </a:cubicBezTo>
                  <a:cubicBezTo>
                    <a:pt x="33" y="24"/>
                    <a:pt x="31" y="23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5" y="14"/>
                    <a:pt x="29" y="16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3" y="14"/>
                    <a:pt x="21" y="15"/>
                    <a:pt x="21" y="13"/>
                  </a:cubicBezTo>
                  <a:cubicBezTo>
                    <a:pt x="21" y="11"/>
                    <a:pt x="23" y="11"/>
                    <a:pt x="25" y="11"/>
                  </a:cubicBezTo>
                  <a:cubicBezTo>
                    <a:pt x="26" y="10"/>
                    <a:pt x="28" y="11"/>
                    <a:pt x="29" y="11"/>
                  </a:cubicBezTo>
                  <a:cubicBezTo>
                    <a:pt x="31" y="12"/>
                    <a:pt x="33" y="12"/>
                    <a:pt x="33" y="10"/>
                  </a:cubicBezTo>
                  <a:cubicBezTo>
                    <a:pt x="34" y="7"/>
                    <a:pt x="36" y="8"/>
                    <a:pt x="37" y="8"/>
                  </a:cubicBezTo>
                  <a:cubicBezTo>
                    <a:pt x="41" y="8"/>
                    <a:pt x="43" y="7"/>
                    <a:pt x="42" y="3"/>
                  </a:cubicBezTo>
                  <a:cubicBezTo>
                    <a:pt x="42" y="2"/>
                    <a:pt x="42" y="1"/>
                    <a:pt x="43" y="0"/>
                  </a:cubicBezTo>
                  <a:cubicBezTo>
                    <a:pt x="42" y="4"/>
                    <a:pt x="44" y="6"/>
                    <a:pt x="48" y="7"/>
                  </a:cubicBezTo>
                  <a:cubicBezTo>
                    <a:pt x="53" y="8"/>
                    <a:pt x="57" y="10"/>
                    <a:pt x="56" y="16"/>
                  </a:cubicBezTo>
                  <a:cubicBezTo>
                    <a:pt x="56" y="18"/>
                    <a:pt x="59" y="19"/>
                    <a:pt x="59" y="20"/>
                  </a:cubicBezTo>
                  <a:close/>
                </a:path>
              </a:pathLst>
            </a:custGeom>
            <a:solidFill>
              <a:srgbClr val="F8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9F5979D9-7DF2-096F-BDC3-ADD03AC6D7DA}"/>
                </a:ext>
              </a:extLst>
            </p:cNvPr>
            <p:cNvSpPr/>
            <p:nvPr userDrawn="1"/>
          </p:nvSpPr>
          <p:spPr bwMode="auto">
            <a:xfrm>
              <a:off x="354013" y="741363"/>
              <a:ext cx="157163" cy="146050"/>
            </a:xfrm>
            <a:custGeom>
              <a:avLst/>
              <a:gdLst>
                <a:gd name="T0" fmla="*/ 39 w 42"/>
                <a:gd name="T1" fmla="*/ 10 h 39"/>
                <a:gd name="T2" fmla="*/ 34 w 42"/>
                <a:gd name="T3" fmla="*/ 33 h 39"/>
                <a:gd name="T4" fmla="*/ 19 w 42"/>
                <a:gd name="T5" fmla="*/ 37 h 39"/>
                <a:gd name="T6" fmla="*/ 7 w 42"/>
                <a:gd name="T7" fmla="*/ 29 h 39"/>
                <a:gd name="T8" fmla="*/ 5 w 42"/>
                <a:gd name="T9" fmla="*/ 27 h 39"/>
                <a:gd name="T10" fmla="*/ 2 w 42"/>
                <a:gd name="T11" fmla="*/ 15 h 39"/>
                <a:gd name="T12" fmla="*/ 6 w 42"/>
                <a:gd name="T13" fmla="*/ 8 h 39"/>
                <a:gd name="T14" fmla="*/ 19 w 42"/>
                <a:gd name="T15" fmla="*/ 2 h 39"/>
                <a:gd name="T16" fmla="*/ 24 w 42"/>
                <a:gd name="T17" fmla="*/ 5 h 39"/>
                <a:gd name="T18" fmla="*/ 29 w 42"/>
                <a:gd name="T19" fmla="*/ 9 h 39"/>
                <a:gd name="T20" fmla="*/ 32 w 42"/>
                <a:gd name="T21" fmla="*/ 10 h 39"/>
                <a:gd name="T22" fmla="*/ 39 w 42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9">
                  <a:moveTo>
                    <a:pt x="39" y="10"/>
                  </a:moveTo>
                  <a:cubicBezTo>
                    <a:pt x="39" y="18"/>
                    <a:pt x="42" y="27"/>
                    <a:pt x="34" y="33"/>
                  </a:cubicBezTo>
                  <a:cubicBezTo>
                    <a:pt x="29" y="37"/>
                    <a:pt x="24" y="36"/>
                    <a:pt x="19" y="37"/>
                  </a:cubicBezTo>
                  <a:cubicBezTo>
                    <a:pt x="12" y="39"/>
                    <a:pt x="9" y="34"/>
                    <a:pt x="7" y="29"/>
                  </a:cubicBezTo>
                  <a:cubicBezTo>
                    <a:pt x="6" y="28"/>
                    <a:pt x="5" y="27"/>
                    <a:pt x="5" y="27"/>
                  </a:cubicBezTo>
                  <a:cubicBezTo>
                    <a:pt x="1" y="23"/>
                    <a:pt x="0" y="20"/>
                    <a:pt x="2" y="15"/>
                  </a:cubicBezTo>
                  <a:cubicBezTo>
                    <a:pt x="4" y="13"/>
                    <a:pt x="5" y="10"/>
                    <a:pt x="6" y="8"/>
                  </a:cubicBezTo>
                  <a:cubicBezTo>
                    <a:pt x="10" y="6"/>
                    <a:pt x="15" y="5"/>
                    <a:pt x="19" y="2"/>
                  </a:cubicBezTo>
                  <a:cubicBezTo>
                    <a:pt x="22" y="0"/>
                    <a:pt x="23" y="2"/>
                    <a:pt x="24" y="5"/>
                  </a:cubicBezTo>
                  <a:cubicBezTo>
                    <a:pt x="25" y="7"/>
                    <a:pt x="26" y="9"/>
                    <a:pt x="29" y="9"/>
                  </a:cubicBezTo>
                  <a:cubicBezTo>
                    <a:pt x="30" y="8"/>
                    <a:pt x="31" y="9"/>
                    <a:pt x="32" y="10"/>
                  </a:cubicBezTo>
                  <a:cubicBezTo>
                    <a:pt x="34" y="14"/>
                    <a:pt x="37" y="13"/>
                    <a:pt x="39" y="10"/>
                  </a:cubicBezTo>
                  <a:close/>
                </a:path>
              </a:pathLst>
            </a:custGeom>
            <a:solidFill>
              <a:srgbClr val="E1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E391CA3A-893E-B416-FC86-1D0AD821B315}"/>
                </a:ext>
              </a:extLst>
            </p:cNvPr>
            <p:cNvSpPr/>
            <p:nvPr userDrawn="1"/>
          </p:nvSpPr>
          <p:spPr bwMode="auto">
            <a:xfrm>
              <a:off x="1444625" y="511175"/>
              <a:ext cx="153988" cy="139700"/>
            </a:xfrm>
            <a:custGeom>
              <a:avLst/>
              <a:gdLst>
                <a:gd name="T0" fmla="*/ 40 w 41"/>
                <a:gd name="T1" fmla="*/ 12 h 37"/>
                <a:gd name="T2" fmla="*/ 34 w 41"/>
                <a:gd name="T3" fmla="*/ 31 h 37"/>
                <a:gd name="T4" fmla="*/ 17 w 41"/>
                <a:gd name="T5" fmla="*/ 36 h 37"/>
                <a:gd name="T6" fmla="*/ 12 w 41"/>
                <a:gd name="T7" fmla="*/ 34 h 37"/>
                <a:gd name="T8" fmla="*/ 3 w 41"/>
                <a:gd name="T9" fmla="*/ 22 h 37"/>
                <a:gd name="T10" fmla="*/ 4 w 41"/>
                <a:gd name="T11" fmla="*/ 11 h 37"/>
                <a:gd name="T12" fmla="*/ 6 w 41"/>
                <a:gd name="T13" fmla="*/ 6 h 37"/>
                <a:gd name="T14" fmla="*/ 18 w 41"/>
                <a:gd name="T15" fmla="*/ 1 h 37"/>
                <a:gd name="T16" fmla="*/ 25 w 41"/>
                <a:gd name="T17" fmla="*/ 5 h 37"/>
                <a:gd name="T18" fmla="*/ 26 w 41"/>
                <a:gd name="T19" fmla="*/ 7 h 37"/>
                <a:gd name="T20" fmla="*/ 40 w 41"/>
                <a:gd name="T21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40" y="12"/>
                  </a:moveTo>
                  <a:cubicBezTo>
                    <a:pt x="40" y="19"/>
                    <a:pt x="41" y="26"/>
                    <a:pt x="34" y="31"/>
                  </a:cubicBezTo>
                  <a:cubicBezTo>
                    <a:pt x="33" y="33"/>
                    <a:pt x="18" y="37"/>
                    <a:pt x="17" y="36"/>
                  </a:cubicBezTo>
                  <a:cubicBezTo>
                    <a:pt x="15" y="36"/>
                    <a:pt x="14" y="35"/>
                    <a:pt x="12" y="34"/>
                  </a:cubicBezTo>
                  <a:cubicBezTo>
                    <a:pt x="8" y="31"/>
                    <a:pt x="6" y="27"/>
                    <a:pt x="3" y="22"/>
                  </a:cubicBezTo>
                  <a:cubicBezTo>
                    <a:pt x="0" y="19"/>
                    <a:pt x="2" y="15"/>
                    <a:pt x="4" y="11"/>
                  </a:cubicBezTo>
                  <a:cubicBezTo>
                    <a:pt x="5" y="9"/>
                    <a:pt x="6" y="8"/>
                    <a:pt x="6" y="6"/>
                  </a:cubicBezTo>
                  <a:cubicBezTo>
                    <a:pt x="10" y="6"/>
                    <a:pt x="14" y="3"/>
                    <a:pt x="18" y="1"/>
                  </a:cubicBezTo>
                  <a:cubicBezTo>
                    <a:pt x="22" y="0"/>
                    <a:pt x="23" y="0"/>
                    <a:pt x="25" y="5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32" y="6"/>
                    <a:pt x="34" y="13"/>
                    <a:pt x="40" y="12"/>
                  </a:cubicBezTo>
                  <a:close/>
                </a:path>
              </a:pathLst>
            </a:custGeom>
            <a:solidFill>
              <a:srgbClr val="E1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94EA8FB4-C26A-66CE-A939-A40BBA07256E}"/>
                </a:ext>
              </a:extLst>
            </p:cNvPr>
            <p:cNvSpPr/>
            <p:nvPr userDrawn="1"/>
          </p:nvSpPr>
          <p:spPr bwMode="auto">
            <a:xfrm>
              <a:off x="828675" y="595313"/>
              <a:ext cx="168275" cy="239713"/>
            </a:xfrm>
            <a:custGeom>
              <a:avLst/>
              <a:gdLst>
                <a:gd name="T0" fmla="*/ 40 w 45"/>
                <a:gd name="T1" fmla="*/ 35 h 64"/>
                <a:gd name="T2" fmla="*/ 35 w 45"/>
                <a:gd name="T3" fmla="*/ 38 h 64"/>
                <a:gd name="T4" fmla="*/ 34 w 45"/>
                <a:gd name="T5" fmla="*/ 43 h 64"/>
                <a:gd name="T6" fmla="*/ 43 w 45"/>
                <a:gd name="T7" fmla="*/ 53 h 64"/>
                <a:gd name="T8" fmla="*/ 44 w 45"/>
                <a:gd name="T9" fmla="*/ 56 h 64"/>
                <a:gd name="T10" fmla="*/ 40 w 45"/>
                <a:gd name="T11" fmla="*/ 55 h 64"/>
                <a:gd name="T12" fmla="*/ 29 w 45"/>
                <a:gd name="T13" fmla="*/ 50 h 64"/>
                <a:gd name="T14" fmla="*/ 18 w 45"/>
                <a:gd name="T15" fmla="*/ 55 h 64"/>
                <a:gd name="T16" fmla="*/ 13 w 45"/>
                <a:gd name="T17" fmla="*/ 64 h 64"/>
                <a:gd name="T18" fmla="*/ 12 w 45"/>
                <a:gd name="T19" fmla="*/ 58 h 64"/>
                <a:gd name="T20" fmla="*/ 11 w 45"/>
                <a:gd name="T21" fmla="*/ 50 h 64"/>
                <a:gd name="T22" fmla="*/ 6 w 45"/>
                <a:gd name="T23" fmla="*/ 48 h 64"/>
                <a:gd name="T24" fmla="*/ 1 w 45"/>
                <a:gd name="T25" fmla="*/ 49 h 64"/>
                <a:gd name="T26" fmla="*/ 4 w 45"/>
                <a:gd name="T27" fmla="*/ 44 h 64"/>
                <a:gd name="T28" fmla="*/ 9 w 45"/>
                <a:gd name="T29" fmla="*/ 31 h 64"/>
                <a:gd name="T30" fmla="*/ 1 w 45"/>
                <a:gd name="T31" fmla="*/ 0 h 64"/>
                <a:gd name="T32" fmla="*/ 8 w 45"/>
                <a:gd name="T33" fmla="*/ 7 h 64"/>
                <a:gd name="T34" fmla="*/ 22 w 45"/>
                <a:gd name="T35" fmla="*/ 29 h 64"/>
                <a:gd name="T36" fmla="*/ 30 w 45"/>
                <a:gd name="T37" fmla="*/ 32 h 64"/>
                <a:gd name="T38" fmla="*/ 40 w 45"/>
                <a:gd name="T39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64">
                  <a:moveTo>
                    <a:pt x="40" y="35"/>
                  </a:moveTo>
                  <a:cubicBezTo>
                    <a:pt x="39" y="37"/>
                    <a:pt x="37" y="37"/>
                    <a:pt x="35" y="38"/>
                  </a:cubicBezTo>
                  <a:cubicBezTo>
                    <a:pt x="31" y="39"/>
                    <a:pt x="31" y="41"/>
                    <a:pt x="34" y="43"/>
                  </a:cubicBezTo>
                  <a:cubicBezTo>
                    <a:pt x="38" y="46"/>
                    <a:pt x="41" y="49"/>
                    <a:pt x="43" y="53"/>
                  </a:cubicBezTo>
                  <a:cubicBezTo>
                    <a:pt x="44" y="54"/>
                    <a:pt x="45" y="55"/>
                    <a:pt x="44" y="56"/>
                  </a:cubicBezTo>
                  <a:cubicBezTo>
                    <a:pt x="43" y="57"/>
                    <a:pt x="42" y="56"/>
                    <a:pt x="40" y="55"/>
                  </a:cubicBezTo>
                  <a:cubicBezTo>
                    <a:pt x="37" y="53"/>
                    <a:pt x="33" y="51"/>
                    <a:pt x="29" y="50"/>
                  </a:cubicBezTo>
                  <a:cubicBezTo>
                    <a:pt x="23" y="48"/>
                    <a:pt x="20" y="49"/>
                    <a:pt x="18" y="55"/>
                  </a:cubicBezTo>
                  <a:cubicBezTo>
                    <a:pt x="16" y="58"/>
                    <a:pt x="15" y="61"/>
                    <a:pt x="13" y="64"/>
                  </a:cubicBezTo>
                  <a:cubicBezTo>
                    <a:pt x="11" y="62"/>
                    <a:pt x="11" y="60"/>
                    <a:pt x="12" y="58"/>
                  </a:cubicBezTo>
                  <a:cubicBezTo>
                    <a:pt x="12" y="55"/>
                    <a:pt x="13" y="53"/>
                    <a:pt x="11" y="50"/>
                  </a:cubicBezTo>
                  <a:cubicBezTo>
                    <a:pt x="10" y="49"/>
                    <a:pt x="9" y="48"/>
                    <a:pt x="6" y="48"/>
                  </a:cubicBezTo>
                  <a:cubicBezTo>
                    <a:pt x="5" y="49"/>
                    <a:pt x="3" y="50"/>
                    <a:pt x="1" y="49"/>
                  </a:cubicBezTo>
                  <a:cubicBezTo>
                    <a:pt x="0" y="47"/>
                    <a:pt x="2" y="45"/>
                    <a:pt x="4" y="44"/>
                  </a:cubicBezTo>
                  <a:cubicBezTo>
                    <a:pt x="9" y="41"/>
                    <a:pt x="10" y="37"/>
                    <a:pt x="9" y="31"/>
                  </a:cubicBezTo>
                  <a:cubicBezTo>
                    <a:pt x="8" y="20"/>
                    <a:pt x="6" y="10"/>
                    <a:pt x="1" y="0"/>
                  </a:cubicBezTo>
                  <a:cubicBezTo>
                    <a:pt x="4" y="1"/>
                    <a:pt x="6" y="4"/>
                    <a:pt x="8" y="7"/>
                  </a:cubicBezTo>
                  <a:cubicBezTo>
                    <a:pt x="11" y="15"/>
                    <a:pt x="17" y="21"/>
                    <a:pt x="22" y="29"/>
                  </a:cubicBezTo>
                  <a:cubicBezTo>
                    <a:pt x="24" y="32"/>
                    <a:pt x="27" y="32"/>
                    <a:pt x="30" y="32"/>
                  </a:cubicBezTo>
                  <a:cubicBezTo>
                    <a:pt x="33" y="33"/>
                    <a:pt x="37" y="34"/>
                    <a:pt x="40" y="35"/>
                  </a:cubicBezTo>
                  <a:close/>
                </a:path>
              </a:pathLst>
            </a:custGeom>
            <a:solidFill>
              <a:srgbClr val="B9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DF2C24C3-61C3-F710-18C6-45D494C18DE1}"/>
                </a:ext>
              </a:extLst>
            </p:cNvPr>
            <p:cNvSpPr/>
            <p:nvPr userDrawn="1"/>
          </p:nvSpPr>
          <p:spPr bwMode="auto">
            <a:xfrm>
              <a:off x="2193925" y="458788"/>
              <a:ext cx="169863" cy="106363"/>
            </a:xfrm>
            <a:custGeom>
              <a:avLst/>
              <a:gdLst>
                <a:gd name="T0" fmla="*/ 14 w 45"/>
                <a:gd name="T1" fmla="*/ 0 h 28"/>
                <a:gd name="T2" fmla="*/ 16 w 45"/>
                <a:gd name="T3" fmla="*/ 0 h 28"/>
                <a:gd name="T4" fmla="*/ 36 w 45"/>
                <a:gd name="T5" fmla="*/ 4 h 28"/>
                <a:gd name="T6" fmla="*/ 45 w 45"/>
                <a:gd name="T7" fmla="*/ 13 h 28"/>
                <a:gd name="T8" fmla="*/ 37 w 45"/>
                <a:gd name="T9" fmla="*/ 23 h 28"/>
                <a:gd name="T10" fmla="*/ 22 w 45"/>
                <a:gd name="T11" fmla="*/ 24 h 28"/>
                <a:gd name="T12" fmla="*/ 14 w 45"/>
                <a:gd name="T13" fmla="*/ 24 h 28"/>
                <a:gd name="T14" fmla="*/ 1 w 45"/>
                <a:gd name="T15" fmla="*/ 14 h 28"/>
                <a:gd name="T16" fmla="*/ 10 w 45"/>
                <a:gd name="T17" fmla="*/ 1 h 28"/>
                <a:gd name="T18" fmla="*/ 14 w 45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14" y="0"/>
                  </a:moveTo>
                  <a:cubicBezTo>
                    <a:pt x="15" y="0"/>
                    <a:pt x="16" y="0"/>
                    <a:pt x="16" y="0"/>
                  </a:cubicBezTo>
                  <a:cubicBezTo>
                    <a:pt x="22" y="5"/>
                    <a:pt x="30" y="2"/>
                    <a:pt x="36" y="4"/>
                  </a:cubicBezTo>
                  <a:cubicBezTo>
                    <a:pt x="41" y="6"/>
                    <a:pt x="45" y="8"/>
                    <a:pt x="45" y="13"/>
                  </a:cubicBezTo>
                  <a:cubicBezTo>
                    <a:pt x="45" y="17"/>
                    <a:pt x="41" y="20"/>
                    <a:pt x="37" y="23"/>
                  </a:cubicBezTo>
                  <a:cubicBezTo>
                    <a:pt x="32" y="25"/>
                    <a:pt x="28" y="28"/>
                    <a:pt x="22" y="24"/>
                  </a:cubicBezTo>
                  <a:cubicBezTo>
                    <a:pt x="20" y="23"/>
                    <a:pt x="16" y="24"/>
                    <a:pt x="14" y="24"/>
                  </a:cubicBezTo>
                  <a:cubicBezTo>
                    <a:pt x="7" y="24"/>
                    <a:pt x="1" y="19"/>
                    <a:pt x="1" y="14"/>
                  </a:cubicBezTo>
                  <a:cubicBezTo>
                    <a:pt x="0" y="8"/>
                    <a:pt x="3" y="3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EC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15347400-9B18-B522-B46B-F5D8162FC555}"/>
                </a:ext>
              </a:extLst>
            </p:cNvPr>
            <p:cNvSpPr/>
            <p:nvPr userDrawn="1"/>
          </p:nvSpPr>
          <p:spPr bwMode="auto">
            <a:xfrm>
              <a:off x="1908175" y="206375"/>
              <a:ext cx="123825" cy="125413"/>
            </a:xfrm>
            <a:custGeom>
              <a:avLst/>
              <a:gdLst>
                <a:gd name="T0" fmla="*/ 22 w 33"/>
                <a:gd name="T1" fmla="*/ 0 h 33"/>
                <a:gd name="T2" fmla="*/ 30 w 33"/>
                <a:gd name="T3" fmla="*/ 8 h 33"/>
                <a:gd name="T4" fmla="*/ 32 w 33"/>
                <a:gd name="T5" fmla="*/ 16 h 33"/>
                <a:gd name="T6" fmla="*/ 31 w 33"/>
                <a:gd name="T7" fmla="*/ 18 h 33"/>
                <a:gd name="T8" fmla="*/ 17 w 33"/>
                <a:gd name="T9" fmla="*/ 32 h 33"/>
                <a:gd name="T10" fmla="*/ 4 w 33"/>
                <a:gd name="T11" fmla="*/ 26 h 33"/>
                <a:gd name="T12" fmla="*/ 0 w 33"/>
                <a:gd name="T13" fmla="*/ 19 h 33"/>
                <a:gd name="T14" fmla="*/ 9 w 33"/>
                <a:gd name="T15" fmla="*/ 7 h 33"/>
                <a:gd name="T16" fmla="*/ 13 w 33"/>
                <a:gd name="T17" fmla="*/ 4 h 33"/>
                <a:gd name="T18" fmla="*/ 22 w 33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22" y="0"/>
                  </a:moveTo>
                  <a:cubicBezTo>
                    <a:pt x="24" y="3"/>
                    <a:pt x="28" y="5"/>
                    <a:pt x="30" y="8"/>
                  </a:cubicBezTo>
                  <a:cubicBezTo>
                    <a:pt x="33" y="10"/>
                    <a:pt x="33" y="13"/>
                    <a:pt x="32" y="16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29"/>
                    <a:pt x="25" y="31"/>
                    <a:pt x="17" y="32"/>
                  </a:cubicBezTo>
                  <a:cubicBezTo>
                    <a:pt x="12" y="33"/>
                    <a:pt x="6" y="30"/>
                    <a:pt x="4" y="26"/>
                  </a:cubicBezTo>
                  <a:cubicBezTo>
                    <a:pt x="3" y="24"/>
                    <a:pt x="1" y="21"/>
                    <a:pt x="0" y="19"/>
                  </a:cubicBezTo>
                  <a:cubicBezTo>
                    <a:pt x="5" y="16"/>
                    <a:pt x="8" y="13"/>
                    <a:pt x="9" y="7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6" y="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A3B5BCBF-62CD-F6CE-AFB5-C3CF85B2C95A}"/>
                </a:ext>
              </a:extLst>
            </p:cNvPr>
            <p:cNvSpPr/>
            <p:nvPr userDrawn="1"/>
          </p:nvSpPr>
          <p:spPr bwMode="auto">
            <a:xfrm>
              <a:off x="455613" y="2686050"/>
              <a:ext cx="165100" cy="90488"/>
            </a:xfrm>
            <a:custGeom>
              <a:avLst/>
              <a:gdLst>
                <a:gd name="T0" fmla="*/ 44 w 44"/>
                <a:gd name="T1" fmla="*/ 21 h 24"/>
                <a:gd name="T2" fmla="*/ 41 w 44"/>
                <a:gd name="T3" fmla="*/ 23 h 24"/>
                <a:gd name="T4" fmla="*/ 34 w 44"/>
                <a:gd name="T5" fmla="*/ 20 h 24"/>
                <a:gd name="T6" fmla="*/ 22 w 44"/>
                <a:gd name="T7" fmla="*/ 16 h 24"/>
                <a:gd name="T8" fmla="*/ 18 w 44"/>
                <a:gd name="T9" fmla="*/ 17 h 24"/>
                <a:gd name="T10" fmla="*/ 1 w 44"/>
                <a:gd name="T11" fmla="*/ 5 h 24"/>
                <a:gd name="T12" fmla="*/ 4 w 44"/>
                <a:gd name="T13" fmla="*/ 1 h 24"/>
                <a:gd name="T14" fmla="*/ 9 w 44"/>
                <a:gd name="T15" fmla="*/ 3 h 24"/>
                <a:gd name="T16" fmla="*/ 26 w 44"/>
                <a:gd name="T17" fmla="*/ 3 h 24"/>
                <a:gd name="T18" fmla="*/ 39 w 44"/>
                <a:gd name="T19" fmla="*/ 4 h 24"/>
                <a:gd name="T20" fmla="*/ 41 w 44"/>
                <a:gd name="T21" fmla="*/ 7 h 24"/>
                <a:gd name="T22" fmla="*/ 44 w 44"/>
                <a:gd name="T23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4">
                  <a:moveTo>
                    <a:pt x="44" y="21"/>
                  </a:moveTo>
                  <a:cubicBezTo>
                    <a:pt x="44" y="23"/>
                    <a:pt x="42" y="24"/>
                    <a:pt x="41" y="23"/>
                  </a:cubicBezTo>
                  <a:cubicBezTo>
                    <a:pt x="38" y="23"/>
                    <a:pt x="36" y="22"/>
                    <a:pt x="34" y="20"/>
                  </a:cubicBezTo>
                  <a:cubicBezTo>
                    <a:pt x="31" y="16"/>
                    <a:pt x="27" y="15"/>
                    <a:pt x="22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5" y="17"/>
                    <a:pt x="5" y="14"/>
                    <a:pt x="1" y="5"/>
                  </a:cubicBezTo>
                  <a:cubicBezTo>
                    <a:pt x="0" y="2"/>
                    <a:pt x="0" y="0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4" y="6"/>
                    <a:pt x="20" y="6"/>
                    <a:pt x="26" y="3"/>
                  </a:cubicBezTo>
                  <a:cubicBezTo>
                    <a:pt x="30" y="1"/>
                    <a:pt x="35" y="1"/>
                    <a:pt x="39" y="4"/>
                  </a:cubicBezTo>
                  <a:cubicBezTo>
                    <a:pt x="40" y="5"/>
                    <a:pt x="41" y="6"/>
                    <a:pt x="41" y="7"/>
                  </a:cubicBezTo>
                  <a:cubicBezTo>
                    <a:pt x="41" y="12"/>
                    <a:pt x="42" y="16"/>
                    <a:pt x="44" y="21"/>
                  </a:cubicBezTo>
                  <a:close/>
                </a:path>
              </a:pathLst>
            </a:custGeom>
            <a:solidFill>
              <a:srgbClr val="EE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D463AFE9-2D14-9833-6CCC-65D3C67CABFF}"/>
                </a:ext>
              </a:extLst>
            </p:cNvPr>
            <p:cNvSpPr/>
            <p:nvPr userDrawn="1"/>
          </p:nvSpPr>
          <p:spPr bwMode="auto">
            <a:xfrm>
              <a:off x="1057275" y="2405063"/>
              <a:ext cx="87313" cy="149225"/>
            </a:xfrm>
            <a:custGeom>
              <a:avLst/>
              <a:gdLst>
                <a:gd name="T0" fmla="*/ 0 w 23"/>
                <a:gd name="T1" fmla="*/ 14 h 40"/>
                <a:gd name="T2" fmla="*/ 1 w 23"/>
                <a:gd name="T3" fmla="*/ 7 h 40"/>
                <a:gd name="T4" fmla="*/ 5 w 23"/>
                <a:gd name="T5" fmla="*/ 6 h 40"/>
                <a:gd name="T6" fmla="*/ 9 w 23"/>
                <a:gd name="T7" fmla="*/ 4 h 40"/>
                <a:gd name="T8" fmla="*/ 14 w 23"/>
                <a:gd name="T9" fmla="*/ 3 h 40"/>
                <a:gd name="T10" fmla="*/ 19 w 23"/>
                <a:gd name="T11" fmla="*/ 16 h 40"/>
                <a:gd name="T12" fmla="*/ 21 w 23"/>
                <a:gd name="T13" fmla="*/ 31 h 40"/>
                <a:gd name="T14" fmla="*/ 21 w 23"/>
                <a:gd name="T15" fmla="*/ 37 h 40"/>
                <a:gd name="T16" fmla="*/ 15 w 23"/>
                <a:gd name="T17" fmla="*/ 37 h 40"/>
                <a:gd name="T18" fmla="*/ 0 w 23"/>
                <a:gd name="T1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0" y="14"/>
                  </a:moveTo>
                  <a:cubicBezTo>
                    <a:pt x="0" y="12"/>
                    <a:pt x="0" y="10"/>
                    <a:pt x="1" y="7"/>
                  </a:cubicBezTo>
                  <a:cubicBezTo>
                    <a:pt x="1" y="5"/>
                    <a:pt x="3" y="5"/>
                    <a:pt x="5" y="6"/>
                  </a:cubicBezTo>
                  <a:cubicBezTo>
                    <a:pt x="6" y="6"/>
                    <a:pt x="9" y="6"/>
                    <a:pt x="9" y="4"/>
                  </a:cubicBezTo>
                  <a:cubicBezTo>
                    <a:pt x="10" y="0"/>
                    <a:pt x="13" y="2"/>
                    <a:pt x="14" y="3"/>
                  </a:cubicBezTo>
                  <a:cubicBezTo>
                    <a:pt x="18" y="7"/>
                    <a:pt x="20" y="11"/>
                    <a:pt x="19" y="16"/>
                  </a:cubicBezTo>
                  <a:cubicBezTo>
                    <a:pt x="17" y="21"/>
                    <a:pt x="18" y="26"/>
                    <a:pt x="21" y="31"/>
                  </a:cubicBezTo>
                  <a:cubicBezTo>
                    <a:pt x="22" y="33"/>
                    <a:pt x="23" y="35"/>
                    <a:pt x="21" y="37"/>
                  </a:cubicBezTo>
                  <a:cubicBezTo>
                    <a:pt x="19" y="40"/>
                    <a:pt x="17" y="38"/>
                    <a:pt x="15" y="37"/>
                  </a:cubicBezTo>
                  <a:cubicBezTo>
                    <a:pt x="3" y="31"/>
                    <a:pt x="0" y="25"/>
                    <a:pt x="0" y="14"/>
                  </a:cubicBezTo>
                  <a:close/>
                </a:path>
              </a:pathLst>
            </a:custGeom>
            <a:solidFill>
              <a:srgbClr val="ED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F8D4834F-0C0E-D53A-E784-78A4AB66DF23}"/>
                </a:ext>
              </a:extLst>
            </p:cNvPr>
            <p:cNvSpPr/>
            <p:nvPr userDrawn="1"/>
          </p:nvSpPr>
          <p:spPr bwMode="auto">
            <a:xfrm>
              <a:off x="361950" y="3179763"/>
              <a:ext cx="77788" cy="142875"/>
            </a:xfrm>
            <a:custGeom>
              <a:avLst/>
              <a:gdLst>
                <a:gd name="T0" fmla="*/ 1 w 21"/>
                <a:gd name="T1" fmla="*/ 22 h 38"/>
                <a:gd name="T2" fmla="*/ 14 w 21"/>
                <a:gd name="T3" fmla="*/ 1 h 38"/>
                <a:gd name="T4" fmla="*/ 19 w 21"/>
                <a:gd name="T5" fmla="*/ 1 h 38"/>
                <a:gd name="T6" fmla="*/ 20 w 21"/>
                <a:gd name="T7" fmla="*/ 6 h 38"/>
                <a:gd name="T8" fmla="*/ 18 w 21"/>
                <a:gd name="T9" fmla="*/ 20 h 38"/>
                <a:gd name="T10" fmla="*/ 19 w 21"/>
                <a:gd name="T11" fmla="*/ 31 h 38"/>
                <a:gd name="T12" fmla="*/ 15 w 21"/>
                <a:gd name="T13" fmla="*/ 36 h 38"/>
                <a:gd name="T14" fmla="*/ 11 w 21"/>
                <a:gd name="T15" fmla="*/ 36 h 38"/>
                <a:gd name="T16" fmla="*/ 8 w 21"/>
                <a:gd name="T17" fmla="*/ 33 h 38"/>
                <a:gd name="T18" fmla="*/ 1 w 21"/>
                <a:gd name="T19" fmla="*/ 27 h 38"/>
                <a:gd name="T20" fmla="*/ 1 w 21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8">
                  <a:moveTo>
                    <a:pt x="1" y="22"/>
                  </a:moveTo>
                  <a:cubicBezTo>
                    <a:pt x="0" y="12"/>
                    <a:pt x="7" y="6"/>
                    <a:pt x="14" y="1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10"/>
                    <a:pt x="17" y="15"/>
                    <a:pt x="18" y="20"/>
                  </a:cubicBezTo>
                  <a:cubicBezTo>
                    <a:pt x="19" y="23"/>
                    <a:pt x="20" y="27"/>
                    <a:pt x="19" y="31"/>
                  </a:cubicBezTo>
                  <a:cubicBezTo>
                    <a:pt x="18" y="33"/>
                    <a:pt x="17" y="35"/>
                    <a:pt x="15" y="36"/>
                  </a:cubicBezTo>
                  <a:cubicBezTo>
                    <a:pt x="13" y="38"/>
                    <a:pt x="12" y="38"/>
                    <a:pt x="11" y="36"/>
                  </a:cubicBezTo>
                  <a:cubicBezTo>
                    <a:pt x="11" y="34"/>
                    <a:pt x="9" y="32"/>
                    <a:pt x="8" y="33"/>
                  </a:cubicBezTo>
                  <a:cubicBezTo>
                    <a:pt x="1" y="35"/>
                    <a:pt x="2" y="30"/>
                    <a:pt x="1" y="27"/>
                  </a:cubicBezTo>
                  <a:cubicBezTo>
                    <a:pt x="0" y="25"/>
                    <a:pt x="1" y="24"/>
                    <a:pt x="1" y="22"/>
                  </a:cubicBezTo>
                  <a:close/>
                </a:path>
              </a:pathLst>
            </a:custGeom>
            <a:solidFill>
              <a:srgbClr val="EE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1AEBB735-0A72-102F-856B-F73B591AFBE1}"/>
                </a:ext>
              </a:extLst>
            </p:cNvPr>
            <p:cNvSpPr/>
            <p:nvPr userDrawn="1"/>
          </p:nvSpPr>
          <p:spPr bwMode="auto">
            <a:xfrm>
              <a:off x="1463675" y="422275"/>
              <a:ext cx="134938" cy="138113"/>
            </a:xfrm>
            <a:custGeom>
              <a:avLst/>
              <a:gdLst>
                <a:gd name="T0" fmla="*/ 35 w 36"/>
                <a:gd name="T1" fmla="*/ 36 h 37"/>
                <a:gd name="T2" fmla="*/ 26 w 36"/>
                <a:gd name="T3" fmla="*/ 34 h 37"/>
                <a:gd name="T4" fmla="*/ 18 w 36"/>
                <a:gd name="T5" fmla="*/ 26 h 37"/>
                <a:gd name="T6" fmla="*/ 15 w 36"/>
                <a:gd name="T7" fmla="*/ 26 h 37"/>
                <a:gd name="T8" fmla="*/ 8 w 36"/>
                <a:gd name="T9" fmla="*/ 29 h 37"/>
                <a:gd name="T10" fmla="*/ 1 w 36"/>
                <a:gd name="T11" fmla="*/ 30 h 37"/>
                <a:gd name="T12" fmla="*/ 6 w 36"/>
                <a:gd name="T13" fmla="*/ 22 h 37"/>
                <a:gd name="T14" fmla="*/ 15 w 36"/>
                <a:gd name="T15" fmla="*/ 18 h 37"/>
                <a:gd name="T16" fmla="*/ 24 w 36"/>
                <a:gd name="T17" fmla="*/ 2 h 37"/>
                <a:gd name="T18" fmla="*/ 27 w 36"/>
                <a:gd name="T19" fmla="*/ 1 h 37"/>
                <a:gd name="T20" fmla="*/ 27 w 36"/>
                <a:gd name="T21" fmla="*/ 6 h 37"/>
                <a:gd name="T22" fmla="*/ 29 w 36"/>
                <a:gd name="T23" fmla="*/ 18 h 37"/>
                <a:gd name="T24" fmla="*/ 35 w 36"/>
                <a:gd name="T2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7">
                  <a:moveTo>
                    <a:pt x="35" y="36"/>
                  </a:moveTo>
                  <a:cubicBezTo>
                    <a:pt x="31" y="37"/>
                    <a:pt x="29" y="36"/>
                    <a:pt x="26" y="34"/>
                  </a:cubicBezTo>
                  <a:cubicBezTo>
                    <a:pt x="23" y="31"/>
                    <a:pt x="18" y="31"/>
                    <a:pt x="18" y="26"/>
                  </a:cubicBezTo>
                  <a:cubicBezTo>
                    <a:pt x="18" y="25"/>
                    <a:pt x="16" y="25"/>
                    <a:pt x="15" y="26"/>
                  </a:cubicBezTo>
                  <a:cubicBezTo>
                    <a:pt x="12" y="27"/>
                    <a:pt x="10" y="28"/>
                    <a:pt x="8" y="29"/>
                  </a:cubicBezTo>
                  <a:cubicBezTo>
                    <a:pt x="5" y="31"/>
                    <a:pt x="3" y="31"/>
                    <a:pt x="1" y="30"/>
                  </a:cubicBezTo>
                  <a:cubicBezTo>
                    <a:pt x="0" y="26"/>
                    <a:pt x="3" y="24"/>
                    <a:pt x="6" y="22"/>
                  </a:cubicBezTo>
                  <a:cubicBezTo>
                    <a:pt x="8" y="20"/>
                    <a:pt x="12" y="19"/>
                    <a:pt x="15" y="18"/>
                  </a:cubicBezTo>
                  <a:cubicBezTo>
                    <a:pt x="22" y="16"/>
                    <a:pt x="23" y="9"/>
                    <a:pt x="24" y="2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29" y="2"/>
                    <a:pt x="27" y="4"/>
                    <a:pt x="27" y="6"/>
                  </a:cubicBezTo>
                  <a:cubicBezTo>
                    <a:pt x="26" y="10"/>
                    <a:pt x="26" y="14"/>
                    <a:pt x="29" y="18"/>
                  </a:cubicBezTo>
                  <a:cubicBezTo>
                    <a:pt x="32" y="23"/>
                    <a:pt x="36" y="29"/>
                    <a:pt x="35" y="36"/>
                  </a:cubicBezTo>
                  <a:close/>
                </a:path>
              </a:pathLst>
            </a:custGeom>
            <a:solidFill>
              <a:srgbClr val="B9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9DC54761-B467-45E6-E9BD-C5E1A4B60CCE}"/>
                </a:ext>
              </a:extLst>
            </p:cNvPr>
            <p:cNvSpPr/>
            <p:nvPr userDrawn="1"/>
          </p:nvSpPr>
          <p:spPr bwMode="auto">
            <a:xfrm>
              <a:off x="1881188" y="511175"/>
              <a:ext cx="93663" cy="114300"/>
            </a:xfrm>
            <a:custGeom>
              <a:avLst/>
              <a:gdLst>
                <a:gd name="T0" fmla="*/ 13 w 25"/>
                <a:gd name="T1" fmla="*/ 0 h 30"/>
                <a:gd name="T2" fmla="*/ 19 w 25"/>
                <a:gd name="T3" fmla="*/ 7 h 30"/>
                <a:gd name="T4" fmla="*/ 21 w 25"/>
                <a:gd name="T5" fmla="*/ 27 h 30"/>
                <a:gd name="T6" fmla="*/ 12 w 25"/>
                <a:gd name="T7" fmla="*/ 28 h 30"/>
                <a:gd name="T8" fmla="*/ 0 w 25"/>
                <a:gd name="T9" fmla="*/ 15 h 30"/>
                <a:gd name="T10" fmla="*/ 0 w 25"/>
                <a:gd name="T11" fmla="*/ 14 h 30"/>
                <a:gd name="T12" fmla="*/ 6 w 25"/>
                <a:gd name="T13" fmla="*/ 4 h 30"/>
                <a:gd name="T14" fmla="*/ 13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3" y="0"/>
                  </a:moveTo>
                  <a:cubicBezTo>
                    <a:pt x="15" y="3"/>
                    <a:pt x="17" y="4"/>
                    <a:pt x="19" y="7"/>
                  </a:cubicBezTo>
                  <a:cubicBezTo>
                    <a:pt x="24" y="13"/>
                    <a:pt x="25" y="22"/>
                    <a:pt x="21" y="27"/>
                  </a:cubicBezTo>
                  <a:cubicBezTo>
                    <a:pt x="18" y="30"/>
                    <a:pt x="15" y="30"/>
                    <a:pt x="12" y="28"/>
                  </a:cubicBezTo>
                  <a:cubicBezTo>
                    <a:pt x="7" y="24"/>
                    <a:pt x="2" y="21"/>
                    <a:pt x="0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0"/>
                    <a:pt x="1" y="7"/>
                    <a:pt x="6" y="4"/>
                  </a:cubicBezTo>
                  <a:cubicBezTo>
                    <a:pt x="8" y="2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EBC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A66CE96C-2FC9-8CBE-1A49-5A6EEA4EEE4E}"/>
                </a:ext>
              </a:extLst>
            </p:cNvPr>
            <p:cNvSpPr/>
            <p:nvPr userDrawn="1"/>
          </p:nvSpPr>
          <p:spPr bwMode="auto">
            <a:xfrm>
              <a:off x="2081213" y="169863"/>
              <a:ext cx="120650" cy="93663"/>
            </a:xfrm>
            <a:custGeom>
              <a:avLst/>
              <a:gdLst>
                <a:gd name="T0" fmla="*/ 13 w 32"/>
                <a:gd name="T1" fmla="*/ 0 h 25"/>
                <a:gd name="T2" fmla="*/ 28 w 32"/>
                <a:gd name="T3" fmla="*/ 8 h 25"/>
                <a:gd name="T4" fmla="*/ 29 w 32"/>
                <a:gd name="T5" fmla="*/ 18 h 25"/>
                <a:gd name="T6" fmla="*/ 4 w 32"/>
                <a:gd name="T7" fmla="*/ 17 h 25"/>
                <a:gd name="T8" fmla="*/ 3 w 32"/>
                <a:gd name="T9" fmla="*/ 9 h 25"/>
                <a:gd name="T10" fmla="*/ 4 w 32"/>
                <a:gd name="T11" fmla="*/ 8 h 25"/>
                <a:gd name="T12" fmla="*/ 12 w 32"/>
                <a:gd name="T13" fmla="*/ 0 h 25"/>
                <a:gd name="T14" fmla="*/ 13 w 3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3" y="0"/>
                  </a:moveTo>
                  <a:cubicBezTo>
                    <a:pt x="19" y="2"/>
                    <a:pt x="23" y="5"/>
                    <a:pt x="28" y="8"/>
                  </a:cubicBezTo>
                  <a:cubicBezTo>
                    <a:pt x="31" y="10"/>
                    <a:pt x="32" y="15"/>
                    <a:pt x="29" y="18"/>
                  </a:cubicBezTo>
                  <a:cubicBezTo>
                    <a:pt x="21" y="25"/>
                    <a:pt x="11" y="23"/>
                    <a:pt x="4" y="17"/>
                  </a:cubicBezTo>
                  <a:cubicBezTo>
                    <a:pt x="1" y="14"/>
                    <a:pt x="0" y="12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2"/>
                    <a:pt x="9" y="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CEDA500A-F0FC-4D00-AEA4-4173E9BF65D2}"/>
                </a:ext>
              </a:extLst>
            </p:cNvPr>
            <p:cNvSpPr/>
            <p:nvPr userDrawn="1"/>
          </p:nvSpPr>
          <p:spPr bwMode="auto">
            <a:xfrm>
              <a:off x="688975" y="703263"/>
              <a:ext cx="90488" cy="112713"/>
            </a:xfrm>
            <a:custGeom>
              <a:avLst/>
              <a:gdLst>
                <a:gd name="T0" fmla="*/ 13 w 24"/>
                <a:gd name="T1" fmla="*/ 1 h 30"/>
                <a:gd name="T2" fmla="*/ 21 w 24"/>
                <a:gd name="T3" fmla="*/ 9 h 30"/>
                <a:gd name="T4" fmla="*/ 22 w 24"/>
                <a:gd name="T5" fmla="*/ 23 h 30"/>
                <a:gd name="T6" fmla="*/ 10 w 24"/>
                <a:gd name="T7" fmla="*/ 26 h 30"/>
                <a:gd name="T8" fmla="*/ 0 w 24"/>
                <a:gd name="T9" fmla="*/ 15 h 30"/>
                <a:gd name="T10" fmla="*/ 0 w 24"/>
                <a:gd name="T11" fmla="*/ 14 h 30"/>
                <a:gd name="T12" fmla="*/ 5 w 24"/>
                <a:gd name="T13" fmla="*/ 4 h 30"/>
                <a:gd name="T14" fmla="*/ 9 w 24"/>
                <a:gd name="T15" fmla="*/ 1 h 30"/>
                <a:gd name="T16" fmla="*/ 13 w 24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0">
                  <a:moveTo>
                    <a:pt x="13" y="1"/>
                  </a:moveTo>
                  <a:cubicBezTo>
                    <a:pt x="15" y="4"/>
                    <a:pt x="19" y="6"/>
                    <a:pt x="21" y="9"/>
                  </a:cubicBezTo>
                  <a:cubicBezTo>
                    <a:pt x="23" y="14"/>
                    <a:pt x="24" y="18"/>
                    <a:pt x="22" y="23"/>
                  </a:cubicBezTo>
                  <a:cubicBezTo>
                    <a:pt x="20" y="29"/>
                    <a:pt x="15" y="30"/>
                    <a:pt x="10" y="26"/>
                  </a:cubicBezTo>
                  <a:cubicBezTo>
                    <a:pt x="6" y="23"/>
                    <a:pt x="2" y="20"/>
                    <a:pt x="0" y="15"/>
                  </a:cubicBezTo>
                  <a:cubicBezTo>
                    <a:pt x="0" y="15"/>
                    <a:pt x="1" y="14"/>
                    <a:pt x="0" y="14"/>
                  </a:cubicBezTo>
                  <a:cubicBezTo>
                    <a:pt x="0" y="10"/>
                    <a:pt x="0" y="6"/>
                    <a:pt x="5" y="4"/>
                  </a:cubicBezTo>
                  <a:cubicBezTo>
                    <a:pt x="7" y="4"/>
                    <a:pt x="7" y="1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1CB01ED6-EFE7-D72F-3016-F93D67323967}"/>
                </a:ext>
              </a:extLst>
            </p:cNvPr>
            <p:cNvSpPr/>
            <p:nvPr userDrawn="1"/>
          </p:nvSpPr>
          <p:spPr bwMode="auto">
            <a:xfrm>
              <a:off x="590550" y="2133600"/>
              <a:ext cx="76200" cy="131763"/>
            </a:xfrm>
            <a:custGeom>
              <a:avLst/>
              <a:gdLst>
                <a:gd name="T0" fmla="*/ 17 w 20"/>
                <a:gd name="T1" fmla="*/ 15 h 35"/>
                <a:gd name="T2" fmla="*/ 19 w 20"/>
                <a:gd name="T3" fmla="*/ 27 h 35"/>
                <a:gd name="T4" fmla="*/ 18 w 20"/>
                <a:gd name="T5" fmla="*/ 33 h 35"/>
                <a:gd name="T6" fmla="*/ 12 w 20"/>
                <a:gd name="T7" fmla="*/ 32 h 35"/>
                <a:gd name="T8" fmla="*/ 0 w 20"/>
                <a:gd name="T9" fmla="*/ 9 h 35"/>
                <a:gd name="T10" fmla="*/ 8 w 20"/>
                <a:gd name="T11" fmla="*/ 2 h 35"/>
                <a:gd name="T12" fmla="*/ 15 w 20"/>
                <a:gd name="T13" fmla="*/ 5 h 35"/>
                <a:gd name="T14" fmla="*/ 17 w 20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17" y="15"/>
                  </a:moveTo>
                  <a:cubicBezTo>
                    <a:pt x="16" y="18"/>
                    <a:pt x="18" y="23"/>
                    <a:pt x="19" y="27"/>
                  </a:cubicBezTo>
                  <a:cubicBezTo>
                    <a:pt x="20" y="29"/>
                    <a:pt x="20" y="32"/>
                    <a:pt x="18" y="33"/>
                  </a:cubicBezTo>
                  <a:cubicBezTo>
                    <a:pt x="16" y="35"/>
                    <a:pt x="14" y="33"/>
                    <a:pt x="12" y="32"/>
                  </a:cubicBezTo>
                  <a:cubicBezTo>
                    <a:pt x="4" y="27"/>
                    <a:pt x="0" y="20"/>
                    <a:pt x="0" y="9"/>
                  </a:cubicBezTo>
                  <a:cubicBezTo>
                    <a:pt x="1" y="4"/>
                    <a:pt x="5" y="4"/>
                    <a:pt x="8" y="2"/>
                  </a:cubicBezTo>
                  <a:cubicBezTo>
                    <a:pt x="10" y="0"/>
                    <a:pt x="13" y="2"/>
                    <a:pt x="15" y="5"/>
                  </a:cubicBezTo>
                  <a:cubicBezTo>
                    <a:pt x="16" y="8"/>
                    <a:pt x="19" y="10"/>
                    <a:pt x="17" y="15"/>
                  </a:cubicBezTo>
                  <a:close/>
                </a:path>
              </a:pathLst>
            </a:custGeom>
            <a:solidFill>
              <a:srgbClr val="EE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3E96129D-7AE0-C40E-46CA-50B21AE95BB8}"/>
                </a:ext>
              </a:extLst>
            </p:cNvPr>
            <p:cNvSpPr/>
            <p:nvPr userDrawn="1"/>
          </p:nvSpPr>
          <p:spPr bwMode="auto">
            <a:xfrm>
              <a:off x="207963" y="2463800"/>
              <a:ext cx="74613" cy="128588"/>
            </a:xfrm>
            <a:custGeom>
              <a:avLst/>
              <a:gdLst>
                <a:gd name="T0" fmla="*/ 0 w 20"/>
                <a:gd name="T1" fmla="*/ 22 h 34"/>
                <a:gd name="T2" fmla="*/ 13 w 20"/>
                <a:gd name="T3" fmla="*/ 1 h 34"/>
                <a:gd name="T4" fmla="*/ 16 w 20"/>
                <a:gd name="T5" fmla="*/ 1 h 34"/>
                <a:gd name="T6" fmla="*/ 18 w 20"/>
                <a:gd name="T7" fmla="*/ 7 h 34"/>
                <a:gd name="T8" fmla="*/ 18 w 20"/>
                <a:gd name="T9" fmla="*/ 23 h 34"/>
                <a:gd name="T10" fmla="*/ 14 w 20"/>
                <a:gd name="T11" fmla="*/ 32 h 34"/>
                <a:gd name="T12" fmla="*/ 7 w 20"/>
                <a:gd name="T13" fmla="*/ 32 h 34"/>
                <a:gd name="T14" fmla="*/ 0 w 20"/>
                <a:gd name="T1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0" y="22"/>
                  </a:moveTo>
                  <a:cubicBezTo>
                    <a:pt x="1" y="12"/>
                    <a:pt x="7" y="6"/>
                    <a:pt x="13" y="1"/>
                  </a:cubicBezTo>
                  <a:cubicBezTo>
                    <a:pt x="14" y="0"/>
                    <a:pt x="16" y="0"/>
                    <a:pt x="16" y="1"/>
                  </a:cubicBezTo>
                  <a:cubicBezTo>
                    <a:pt x="18" y="3"/>
                    <a:pt x="19" y="5"/>
                    <a:pt x="18" y="7"/>
                  </a:cubicBezTo>
                  <a:cubicBezTo>
                    <a:pt x="16" y="13"/>
                    <a:pt x="17" y="18"/>
                    <a:pt x="18" y="23"/>
                  </a:cubicBezTo>
                  <a:cubicBezTo>
                    <a:pt x="20" y="28"/>
                    <a:pt x="16" y="29"/>
                    <a:pt x="14" y="32"/>
                  </a:cubicBezTo>
                  <a:cubicBezTo>
                    <a:pt x="12" y="34"/>
                    <a:pt x="9" y="33"/>
                    <a:pt x="7" y="32"/>
                  </a:cubicBezTo>
                  <a:cubicBezTo>
                    <a:pt x="1" y="30"/>
                    <a:pt x="1" y="26"/>
                    <a:pt x="0" y="22"/>
                  </a:cubicBezTo>
                  <a:close/>
                </a:path>
              </a:pathLst>
            </a:custGeom>
            <a:solidFill>
              <a:srgbClr val="EF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00ECB10B-5436-CEDA-0DA1-66539115CB88}"/>
                </a:ext>
              </a:extLst>
            </p:cNvPr>
            <p:cNvSpPr/>
            <p:nvPr userDrawn="1"/>
          </p:nvSpPr>
          <p:spPr bwMode="auto">
            <a:xfrm>
              <a:off x="587375" y="760413"/>
              <a:ext cx="93663" cy="104775"/>
            </a:xfrm>
            <a:custGeom>
              <a:avLst/>
              <a:gdLst>
                <a:gd name="T0" fmla="*/ 18 w 25"/>
                <a:gd name="T1" fmla="*/ 0 h 28"/>
                <a:gd name="T2" fmla="*/ 22 w 25"/>
                <a:gd name="T3" fmla="*/ 8 h 28"/>
                <a:gd name="T4" fmla="*/ 21 w 25"/>
                <a:gd name="T5" fmla="*/ 24 h 28"/>
                <a:gd name="T6" fmla="*/ 16 w 25"/>
                <a:gd name="T7" fmla="*/ 28 h 28"/>
                <a:gd name="T8" fmla="*/ 5 w 25"/>
                <a:gd name="T9" fmla="*/ 25 h 28"/>
                <a:gd name="T10" fmla="*/ 1 w 25"/>
                <a:gd name="T11" fmla="*/ 18 h 28"/>
                <a:gd name="T12" fmla="*/ 0 w 25"/>
                <a:gd name="T13" fmla="*/ 11 h 28"/>
                <a:gd name="T14" fmla="*/ 7 w 25"/>
                <a:gd name="T15" fmla="*/ 10 h 28"/>
                <a:gd name="T16" fmla="*/ 9 w 25"/>
                <a:gd name="T17" fmla="*/ 10 h 28"/>
                <a:gd name="T18" fmla="*/ 17 w 25"/>
                <a:gd name="T19" fmla="*/ 1 h 28"/>
                <a:gd name="T20" fmla="*/ 18 w 25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8" y="0"/>
                  </a:moveTo>
                  <a:cubicBezTo>
                    <a:pt x="19" y="3"/>
                    <a:pt x="20" y="6"/>
                    <a:pt x="22" y="8"/>
                  </a:cubicBezTo>
                  <a:cubicBezTo>
                    <a:pt x="25" y="14"/>
                    <a:pt x="23" y="19"/>
                    <a:pt x="21" y="24"/>
                  </a:cubicBezTo>
                  <a:cubicBezTo>
                    <a:pt x="21" y="26"/>
                    <a:pt x="19" y="28"/>
                    <a:pt x="16" y="28"/>
                  </a:cubicBezTo>
                  <a:cubicBezTo>
                    <a:pt x="12" y="28"/>
                    <a:pt x="8" y="27"/>
                    <a:pt x="5" y="25"/>
                  </a:cubicBezTo>
                  <a:cubicBezTo>
                    <a:pt x="2" y="24"/>
                    <a:pt x="0" y="22"/>
                    <a:pt x="1" y="18"/>
                  </a:cubicBezTo>
                  <a:cubicBezTo>
                    <a:pt x="1" y="16"/>
                    <a:pt x="1" y="13"/>
                    <a:pt x="0" y="11"/>
                  </a:cubicBezTo>
                  <a:cubicBezTo>
                    <a:pt x="2" y="8"/>
                    <a:pt x="4" y="6"/>
                    <a:pt x="7" y="10"/>
                  </a:cubicBezTo>
                  <a:cubicBezTo>
                    <a:pt x="7" y="10"/>
                    <a:pt x="8" y="11"/>
                    <a:pt x="9" y="10"/>
                  </a:cubicBezTo>
                  <a:cubicBezTo>
                    <a:pt x="11" y="6"/>
                    <a:pt x="16" y="6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EA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2">
              <a:extLst>
                <a:ext uri="{FF2B5EF4-FFF2-40B4-BE49-F238E27FC236}">
                  <a16:creationId xmlns:a16="http://schemas.microsoft.com/office/drawing/2014/main" id="{1B4B9045-A19D-ED16-A992-0C47DEF0ACAC}"/>
                </a:ext>
              </a:extLst>
            </p:cNvPr>
            <p:cNvSpPr/>
            <p:nvPr userDrawn="1"/>
          </p:nvSpPr>
          <p:spPr bwMode="auto">
            <a:xfrm>
              <a:off x="1633538" y="523875"/>
              <a:ext cx="96838" cy="112713"/>
            </a:xfrm>
            <a:custGeom>
              <a:avLst/>
              <a:gdLst>
                <a:gd name="T0" fmla="*/ 18 w 26"/>
                <a:gd name="T1" fmla="*/ 0 h 30"/>
                <a:gd name="T2" fmla="*/ 23 w 26"/>
                <a:gd name="T3" fmla="*/ 23 h 30"/>
                <a:gd name="T4" fmla="*/ 13 w 26"/>
                <a:gd name="T5" fmla="*/ 29 h 30"/>
                <a:gd name="T6" fmla="*/ 8 w 26"/>
                <a:gd name="T7" fmla="*/ 28 h 30"/>
                <a:gd name="T8" fmla="*/ 2 w 26"/>
                <a:gd name="T9" fmla="*/ 19 h 30"/>
                <a:gd name="T10" fmla="*/ 0 w 26"/>
                <a:gd name="T11" fmla="*/ 11 h 30"/>
                <a:gd name="T12" fmla="*/ 8 w 26"/>
                <a:gd name="T13" fmla="*/ 11 h 30"/>
                <a:gd name="T14" fmla="*/ 18 w 26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21" y="8"/>
                    <a:pt x="26" y="14"/>
                    <a:pt x="23" y="23"/>
                  </a:cubicBezTo>
                  <a:cubicBezTo>
                    <a:pt x="21" y="28"/>
                    <a:pt x="18" y="30"/>
                    <a:pt x="13" y="29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4" y="26"/>
                    <a:pt x="1" y="24"/>
                    <a:pt x="2" y="19"/>
                  </a:cubicBezTo>
                  <a:cubicBezTo>
                    <a:pt x="2" y="16"/>
                    <a:pt x="0" y="13"/>
                    <a:pt x="0" y="11"/>
                  </a:cubicBezTo>
                  <a:cubicBezTo>
                    <a:pt x="3" y="9"/>
                    <a:pt x="6" y="6"/>
                    <a:pt x="8" y="11"/>
                  </a:cubicBezTo>
                  <a:cubicBezTo>
                    <a:pt x="11" y="7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9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3">
              <a:extLst>
                <a:ext uri="{FF2B5EF4-FFF2-40B4-BE49-F238E27FC236}">
                  <a16:creationId xmlns:a16="http://schemas.microsoft.com/office/drawing/2014/main" id="{961FB27D-1134-EBF4-E174-24D4CB773B91}"/>
                </a:ext>
              </a:extLst>
            </p:cNvPr>
            <p:cNvSpPr/>
            <p:nvPr userDrawn="1"/>
          </p:nvSpPr>
          <p:spPr bwMode="auto">
            <a:xfrm>
              <a:off x="368300" y="692150"/>
              <a:ext cx="131763" cy="106363"/>
            </a:xfrm>
            <a:custGeom>
              <a:avLst/>
              <a:gdLst>
                <a:gd name="T0" fmla="*/ 35 w 35"/>
                <a:gd name="T1" fmla="*/ 23 h 28"/>
                <a:gd name="T2" fmla="*/ 31 w 35"/>
                <a:gd name="T3" fmla="*/ 27 h 28"/>
                <a:gd name="T4" fmla="*/ 28 w 35"/>
                <a:gd name="T5" fmla="*/ 25 h 28"/>
                <a:gd name="T6" fmla="*/ 23 w 35"/>
                <a:gd name="T7" fmla="*/ 23 h 28"/>
                <a:gd name="T8" fmla="*/ 19 w 35"/>
                <a:gd name="T9" fmla="*/ 20 h 28"/>
                <a:gd name="T10" fmla="*/ 14 w 35"/>
                <a:gd name="T11" fmla="*/ 17 h 28"/>
                <a:gd name="T12" fmla="*/ 2 w 35"/>
                <a:gd name="T13" fmla="*/ 21 h 28"/>
                <a:gd name="T14" fmla="*/ 8 w 35"/>
                <a:gd name="T15" fmla="*/ 12 h 28"/>
                <a:gd name="T16" fmla="*/ 20 w 35"/>
                <a:gd name="T17" fmla="*/ 6 h 28"/>
                <a:gd name="T18" fmla="*/ 22 w 35"/>
                <a:gd name="T19" fmla="*/ 3 h 28"/>
                <a:gd name="T20" fmla="*/ 24 w 35"/>
                <a:gd name="T21" fmla="*/ 0 h 28"/>
                <a:gd name="T22" fmla="*/ 26 w 35"/>
                <a:gd name="T23" fmla="*/ 3 h 28"/>
                <a:gd name="T24" fmla="*/ 29 w 35"/>
                <a:gd name="T25" fmla="*/ 8 h 28"/>
                <a:gd name="T26" fmla="*/ 35 w 35"/>
                <a:gd name="T2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8">
                  <a:moveTo>
                    <a:pt x="35" y="23"/>
                  </a:moveTo>
                  <a:cubicBezTo>
                    <a:pt x="35" y="26"/>
                    <a:pt x="34" y="27"/>
                    <a:pt x="31" y="27"/>
                  </a:cubicBezTo>
                  <a:cubicBezTo>
                    <a:pt x="29" y="28"/>
                    <a:pt x="29" y="26"/>
                    <a:pt x="28" y="25"/>
                  </a:cubicBezTo>
                  <a:cubicBezTo>
                    <a:pt x="27" y="23"/>
                    <a:pt x="26" y="21"/>
                    <a:pt x="23" y="23"/>
                  </a:cubicBezTo>
                  <a:cubicBezTo>
                    <a:pt x="21" y="25"/>
                    <a:pt x="20" y="22"/>
                    <a:pt x="19" y="20"/>
                  </a:cubicBezTo>
                  <a:cubicBezTo>
                    <a:pt x="19" y="15"/>
                    <a:pt x="18" y="15"/>
                    <a:pt x="14" y="17"/>
                  </a:cubicBezTo>
                  <a:cubicBezTo>
                    <a:pt x="10" y="19"/>
                    <a:pt x="6" y="22"/>
                    <a:pt x="2" y="21"/>
                  </a:cubicBezTo>
                  <a:cubicBezTo>
                    <a:pt x="0" y="16"/>
                    <a:pt x="4" y="14"/>
                    <a:pt x="8" y="12"/>
                  </a:cubicBezTo>
                  <a:cubicBezTo>
                    <a:pt x="11" y="9"/>
                    <a:pt x="16" y="9"/>
                    <a:pt x="20" y="6"/>
                  </a:cubicBezTo>
                  <a:cubicBezTo>
                    <a:pt x="22" y="6"/>
                    <a:pt x="22" y="4"/>
                    <a:pt x="22" y="3"/>
                  </a:cubicBezTo>
                  <a:cubicBezTo>
                    <a:pt x="23" y="2"/>
                    <a:pt x="22" y="0"/>
                    <a:pt x="24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5"/>
                    <a:pt x="27" y="7"/>
                    <a:pt x="29" y="8"/>
                  </a:cubicBezTo>
                  <a:cubicBezTo>
                    <a:pt x="31" y="13"/>
                    <a:pt x="34" y="17"/>
                    <a:pt x="35" y="23"/>
                  </a:cubicBezTo>
                  <a:close/>
                </a:path>
              </a:pathLst>
            </a:custGeom>
            <a:solidFill>
              <a:srgbClr val="B8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4">
              <a:extLst>
                <a:ext uri="{FF2B5EF4-FFF2-40B4-BE49-F238E27FC236}">
                  <a16:creationId xmlns:a16="http://schemas.microsoft.com/office/drawing/2014/main" id="{16D252AB-1D0A-C947-7EF2-A77259D5947A}"/>
                </a:ext>
              </a:extLst>
            </p:cNvPr>
            <p:cNvSpPr/>
            <p:nvPr userDrawn="1"/>
          </p:nvSpPr>
          <p:spPr bwMode="auto">
            <a:xfrm>
              <a:off x="485775" y="3416300"/>
              <a:ext cx="146050" cy="63500"/>
            </a:xfrm>
            <a:custGeom>
              <a:avLst/>
              <a:gdLst>
                <a:gd name="T0" fmla="*/ 21 w 39"/>
                <a:gd name="T1" fmla="*/ 17 h 17"/>
                <a:gd name="T2" fmla="*/ 11 w 39"/>
                <a:gd name="T3" fmla="*/ 12 h 17"/>
                <a:gd name="T4" fmla="*/ 4 w 39"/>
                <a:gd name="T5" fmla="*/ 7 h 17"/>
                <a:gd name="T6" fmla="*/ 3 w 39"/>
                <a:gd name="T7" fmla="*/ 3 h 17"/>
                <a:gd name="T8" fmla="*/ 14 w 39"/>
                <a:gd name="T9" fmla="*/ 3 h 17"/>
                <a:gd name="T10" fmla="*/ 31 w 39"/>
                <a:gd name="T11" fmla="*/ 2 h 17"/>
                <a:gd name="T12" fmla="*/ 37 w 39"/>
                <a:gd name="T13" fmla="*/ 1 h 17"/>
                <a:gd name="T14" fmla="*/ 37 w 39"/>
                <a:gd name="T15" fmla="*/ 6 h 17"/>
                <a:gd name="T16" fmla="*/ 21 w 39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7">
                  <a:moveTo>
                    <a:pt x="21" y="17"/>
                  </a:moveTo>
                  <a:cubicBezTo>
                    <a:pt x="18" y="16"/>
                    <a:pt x="13" y="16"/>
                    <a:pt x="11" y="12"/>
                  </a:cubicBezTo>
                  <a:cubicBezTo>
                    <a:pt x="9" y="10"/>
                    <a:pt x="6" y="8"/>
                    <a:pt x="4" y="7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20" y="7"/>
                    <a:pt x="26" y="7"/>
                    <a:pt x="31" y="2"/>
                  </a:cubicBezTo>
                  <a:cubicBezTo>
                    <a:pt x="33" y="1"/>
                    <a:pt x="35" y="0"/>
                    <a:pt x="37" y="1"/>
                  </a:cubicBezTo>
                  <a:cubicBezTo>
                    <a:pt x="39" y="2"/>
                    <a:pt x="37" y="4"/>
                    <a:pt x="37" y="6"/>
                  </a:cubicBezTo>
                  <a:cubicBezTo>
                    <a:pt x="37" y="13"/>
                    <a:pt x="31" y="17"/>
                    <a:pt x="21" y="17"/>
                  </a:cubicBezTo>
                  <a:close/>
                </a:path>
              </a:pathLst>
            </a:custGeom>
            <a:solidFill>
              <a:srgbClr val="E2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5">
              <a:extLst>
                <a:ext uri="{FF2B5EF4-FFF2-40B4-BE49-F238E27FC236}">
                  <a16:creationId xmlns:a16="http://schemas.microsoft.com/office/drawing/2014/main" id="{941875D2-4FCB-B157-AB2A-D8F3A2173654}"/>
                </a:ext>
              </a:extLst>
            </p:cNvPr>
            <p:cNvSpPr/>
            <p:nvPr userDrawn="1"/>
          </p:nvSpPr>
          <p:spPr bwMode="auto">
            <a:xfrm>
              <a:off x="1873250" y="153988"/>
              <a:ext cx="125413" cy="128588"/>
            </a:xfrm>
            <a:custGeom>
              <a:avLst/>
              <a:gdLst>
                <a:gd name="T0" fmla="*/ 31 w 33"/>
                <a:gd name="T1" fmla="*/ 14 h 34"/>
                <a:gd name="T2" fmla="*/ 29 w 33"/>
                <a:gd name="T3" fmla="*/ 18 h 34"/>
                <a:gd name="T4" fmla="*/ 21 w 33"/>
                <a:gd name="T5" fmla="*/ 19 h 34"/>
                <a:gd name="T6" fmla="*/ 19 w 33"/>
                <a:gd name="T7" fmla="*/ 22 h 34"/>
                <a:gd name="T8" fmla="*/ 17 w 33"/>
                <a:gd name="T9" fmla="*/ 27 h 34"/>
                <a:gd name="T10" fmla="*/ 15 w 33"/>
                <a:gd name="T11" fmla="*/ 29 h 34"/>
                <a:gd name="T12" fmla="*/ 9 w 33"/>
                <a:gd name="T13" fmla="*/ 33 h 34"/>
                <a:gd name="T14" fmla="*/ 7 w 33"/>
                <a:gd name="T15" fmla="*/ 21 h 34"/>
                <a:gd name="T16" fmla="*/ 0 w 33"/>
                <a:gd name="T17" fmla="*/ 5 h 34"/>
                <a:gd name="T18" fmla="*/ 5 w 33"/>
                <a:gd name="T19" fmla="*/ 6 h 34"/>
                <a:gd name="T20" fmla="*/ 22 w 33"/>
                <a:gd name="T21" fmla="*/ 12 h 34"/>
                <a:gd name="T22" fmla="*/ 31 w 33"/>
                <a:gd name="T23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4">
                  <a:moveTo>
                    <a:pt x="31" y="14"/>
                  </a:moveTo>
                  <a:cubicBezTo>
                    <a:pt x="33" y="16"/>
                    <a:pt x="32" y="18"/>
                    <a:pt x="29" y="18"/>
                  </a:cubicBezTo>
                  <a:cubicBezTo>
                    <a:pt x="27" y="18"/>
                    <a:pt x="24" y="19"/>
                    <a:pt x="21" y="19"/>
                  </a:cubicBezTo>
                  <a:cubicBezTo>
                    <a:pt x="19" y="19"/>
                    <a:pt x="18" y="20"/>
                    <a:pt x="19" y="22"/>
                  </a:cubicBezTo>
                  <a:cubicBezTo>
                    <a:pt x="20" y="25"/>
                    <a:pt x="20" y="27"/>
                    <a:pt x="17" y="27"/>
                  </a:cubicBezTo>
                  <a:cubicBezTo>
                    <a:pt x="15" y="27"/>
                    <a:pt x="15" y="28"/>
                    <a:pt x="15" y="29"/>
                  </a:cubicBezTo>
                  <a:cubicBezTo>
                    <a:pt x="16" y="34"/>
                    <a:pt x="12" y="34"/>
                    <a:pt x="9" y="33"/>
                  </a:cubicBezTo>
                  <a:cubicBezTo>
                    <a:pt x="7" y="29"/>
                    <a:pt x="7" y="25"/>
                    <a:pt x="7" y="21"/>
                  </a:cubicBezTo>
                  <a:cubicBezTo>
                    <a:pt x="9" y="13"/>
                    <a:pt x="4" y="9"/>
                    <a:pt x="0" y="5"/>
                  </a:cubicBezTo>
                  <a:cubicBezTo>
                    <a:pt x="2" y="0"/>
                    <a:pt x="3" y="5"/>
                    <a:pt x="5" y="6"/>
                  </a:cubicBezTo>
                  <a:cubicBezTo>
                    <a:pt x="9" y="12"/>
                    <a:pt x="14" y="14"/>
                    <a:pt x="22" y="12"/>
                  </a:cubicBezTo>
                  <a:cubicBezTo>
                    <a:pt x="25" y="12"/>
                    <a:pt x="28" y="12"/>
                    <a:pt x="31" y="14"/>
                  </a:cubicBezTo>
                  <a:close/>
                </a:path>
              </a:pathLst>
            </a:custGeom>
            <a:solidFill>
              <a:srgbClr val="B6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6">
              <a:extLst>
                <a:ext uri="{FF2B5EF4-FFF2-40B4-BE49-F238E27FC236}">
                  <a16:creationId xmlns:a16="http://schemas.microsoft.com/office/drawing/2014/main" id="{869A67E7-0524-7875-69BA-F66F582C4C61}"/>
                </a:ext>
              </a:extLst>
            </p:cNvPr>
            <p:cNvSpPr/>
            <p:nvPr userDrawn="1"/>
          </p:nvSpPr>
          <p:spPr bwMode="auto">
            <a:xfrm>
              <a:off x="584200" y="711200"/>
              <a:ext cx="71438" cy="98425"/>
            </a:xfrm>
            <a:custGeom>
              <a:avLst/>
              <a:gdLst>
                <a:gd name="T0" fmla="*/ 19 w 19"/>
                <a:gd name="T1" fmla="*/ 13 h 26"/>
                <a:gd name="T2" fmla="*/ 18 w 19"/>
                <a:gd name="T3" fmla="*/ 18 h 26"/>
                <a:gd name="T4" fmla="*/ 17 w 19"/>
                <a:gd name="T5" fmla="*/ 20 h 26"/>
                <a:gd name="T6" fmla="*/ 9 w 19"/>
                <a:gd name="T7" fmla="*/ 25 h 26"/>
                <a:gd name="T8" fmla="*/ 8 w 19"/>
                <a:gd name="T9" fmla="*/ 25 h 26"/>
                <a:gd name="T10" fmla="*/ 1 w 19"/>
                <a:gd name="T11" fmla="*/ 24 h 26"/>
                <a:gd name="T12" fmla="*/ 0 w 19"/>
                <a:gd name="T13" fmla="*/ 21 h 26"/>
                <a:gd name="T14" fmla="*/ 2 w 19"/>
                <a:gd name="T15" fmla="*/ 4 h 26"/>
                <a:gd name="T16" fmla="*/ 6 w 19"/>
                <a:gd name="T17" fmla="*/ 2 h 26"/>
                <a:gd name="T18" fmla="*/ 11 w 19"/>
                <a:gd name="T19" fmla="*/ 5 h 26"/>
                <a:gd name="T20" fmla="*/ 19 w 19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6">
                  <a:moveTo>
                    <a:pt x="19" y="13"/>
                  </a:moveTo>
                  <a:cubicBezTo>
                    <a:pt x="19" y="15"/>
                    <a:pt x="16" y="16"/>
                    <a:pt x="18" y="18"/>
                  </a:cubicBezTo>
                  <a:cubicBezTo>
                    <a:pt x="18" y="19"/>
                    <a:pt x="17" y="21"/>
                    <a:pt x="17" y="20"/>
                  </a:cubicBezTo>
                  <a:cubicBezTo>
                    <a:pt x="12" y="19"/>
                    <a:pt x="12" y="24"/>
                    <a:pt x="9" y="25"/>
                  </a:cubicBezTo>
                  <a:cubicBezTo>
                    <a:pt x="9" y="26"/>
                    <a:pt x="8" y="25"/>
                    <a:pt x="8" y="25"/>
                  </a:cubicBezTo>
                  <a:cubicBezTo>
                    <a:pt x="6" y="19"/>
                    <a:pt x="3" y="23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15"/>
                    <a:pt x="2" y="9"/>
                    <a:pt x="2" y="4"/>
                  </a:cubicBezTo>
                  <a:cubicBezTo>
                    <a:pt x="4" y="4"/>
                    <a:pt x="4" y="0"/>
                    <a:pt x="6" y="2"/>
                  </a:cubicBezTo>
                  <a:cubicBezTo>
                    <a:pt x="8" y="2"/>
                    <a:pt x="10" y="3"/>
                    <a:pt x="11" y="5"/>
                  </a:cubicBezTo>
                  <a:cubicBezTo>
                    <a:pt x="12" y="9"/>
                    <a:pt x="16" y="11"/>
                    <a:pt x="19" y="13"/>
                  </a:cubicBezTo>
                  <a:close/>
                </a:path>
              </a:pathLst>
            </a:custGeom>
            <a:solidFill>
              <a:srgbClr val="B8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7">
              <a:extLst>
                <a:ext uri="{FF2B5EF4-FFF2-40B4-BE49-F238E27FC236}">
                  <a16:creationId xmlns:a16="http://schemas.microsoft.com/office/drawing/2014/main" id="{0ACA2667-07AB-BC0E-8643-F5C02331465A}"/>
                </a:ext>
              </a:extLst>
            </p:cNvPr>
            <p:cNvSpPr/>
            <p:nvPr userDrawn="1"/>
          </p:nvSpPr>
          <p:spPr bwMode="auto">
            <a:xfrm>
              <a:off x="1633538" y="477838"/>
              <a:ext cx="66675" cy="98425"/>
            </a:xfrm>
            <a:custGeom>
              <a:avLst/>
              <a:gdLst>
                <a:gd name="T0" fmla="*/ 18 w 18"/>
                <a:gd name="T1" fmla="*/ 12 h 26"/>
                <a:gd name="T2" fmla="*/ 17 w 18"/>
                <a:gd name="T3" fmla="*/ 19 h 26"/>
                <a:gd name="T4" fmla="*/ 15 w 18"/>
                <a:gd name="T5" fmla="*/ 21 h 26"/>
                <a:gd name="T6" fmla="*/ 10 w 18"/>
                <a:gd name="T7" fmla="*/ 24 h 26"/>
                <a:gd name="T8" fmla="*/ 7 w 18"/>
                <a:gd name="T9" fmla="*/ 24 h 26"/>
                <a:gd name="T10" fmla="*/ 2 w 18"/>
                <a:gd name="T11" fmla="*/ 23 h 26"/>
                <a:gd name="T12" fmla="*/ 0 w 18"/>
                <a:gd name="T13" fmla="*/ 23 h 26"/>
                <a:gd name="T14" fmla="*/ 2 w 18"/>
                <a:gd name="T15" fmla="*/ 3 h 26"/>
                <a:gd name="T16" fmla="*/ 8 w 18"/>
                <a:gd name="T17" fmla="*/ 3 h 26"/>
                <a:gd name="T18" fmla="*/ 18 w 18"/>
                <a:gd name="T1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6">
                  <a:moveTo>
                    <a:pt x="18" y="12"/>
                  </a:moveTo>
                  <a:cubicBezTo>
                    <a:pt x="18" y="15"/>
                    <a:pt x="16" y="17"/>
                    <a:pt x="17" y="19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2" y="20"/>
                    <a:pt x="11" y="21"/>
                    <a:pt x="10" y="24"/>
                  </a:cubicBezTo>
                  <a:cubicBezTo>
                    <a:pt x="10" y="26"/>
                    <a:pt x="7" y="26"/>
                    <a:pt x="7" y="24"/>
                  </a:cubicBezTo>
                  <a:cubicBezTo>
                    <a:pt x="6" y="21"/>
                    <a:pt x="4" y="21"/>
                    <a:pt x="2" y="23"/>
                  </a:cubicBezTo>
                  <a:cubicBezTo>
                    <a:pt x="2" y="23"/>
                    <a:pt x="0" y="23"/>
                    <a:pt x="0" y="23"/>
                  </a:cubicBezTo>
                  <a:cubicBezTo>
                    <a:pt x="0" y="16"/>
                    <a:pt x="1" y="9"/>
                    <a:pt x="2" y="3"/>
                  </a:cubicBezTo>
                  <a:cubicBezTo>
                    <a:pt x="4" y="0"/>
                    <a:pt x="6" y="1"/>
                    <a:pt x="8" y="3"/>
                  </a:cubicBezTo>
                  <a:cubicBezTo>
                    <a:pt x="11" y="6"/>
                    <a:pt x="13" y="10"/>
                    <a:pt x="18" y="12"/>
                  </a:cubicBezTo>
                  <a:close/>
                </a:path>
              </a:pathLst>
            </a:custGeom>
            <a:solidFill>
              <a:srgbClr val="B87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8">
              <a:extLst>
                <a:ext uri="{FF2B5EF4-FFF2-40B4-BE49-F238E27FC236}">
                  <a16:creationId xmlns:a16="http://schemas.microsoft.com/office/drawing/2014/main" id="{56B76ECA-8301-D891-2BD5-32CE0F9795A9}"/>
                </a:ext>
              </a:extLst>
            </p:cNvPr>
            <p:cNvSpPr/>
            <p:nvPr userDrawn="1"/>
          </p:nvSpPr>
          <p:spPr bwMode="auto">
            <a:xfrm>
              <a:off x="936625" y="534988"/>
              <a:ext cx="158750" cy="96838"/>
            </a:xfrm>
            <a:custGeom>
              <a:avLst/>
              <a:gdLst>
                <a:gd name="T0" fmla="*/ 42 w 42"/>
                <a:gd name="T1" fmla="*/ 11 h 26"/>
                <a:gd name="T2" fmla="*/ 35 w 42"/>
                <a:gd name="T3" fmla="*/ 20 h 26"/>
                <a:gd name="T4" fmla="*/ 32 w 42"/>
                <a:gd name="T5" fmla="*/ 26 h 26"/>
                <a:gd name="T6" fmla="*/ 19 w 42"/>
                <a:gd name="T7" fmla="*/ 12 h 26"/>
                <a:gd name="T8" fmla="*/ 5 w 42"/>
                <a:gd name="T9" fmla="*/ 7 h 26"/>
                <a:gd name="T10" fmla="*/ 4 w 42"/>
                <a:gd name="T11" fmla="*/ 1 h 26"/>
                <a:gd name="T12" fmla="*/ 9 w 42"/>
                <a:gd name="T13" fmla="*/ 2 h 26"/>
                <a:gd name="T14" fmla="*/ 36 w 42"/>
                <a:gd name="T15" fmla="*/ 8 h 26"/>
                <a:gd name="T16" fmla="*/ 41 w 42"/>
                <a:gd name="T17" fmla="*/ 9 h 26"/>
                <a:gd name="T18" fmla="*/ 42 w 42"/>
                <a:gd name="T1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11"/>
                  </a:moveTo>
                  <a:cubicBezTo>
                    <a:pt x="38" y="14"/>
                    <a:pt x="36" y="16"/>
                    <a:pt x="35" y="20"/>
                  </a:cubicBezTo>
                  <a:cubicBezTo>
                    <a:pt x="35" y="22"/>
                    <a:pt x="36" y="25"/>
                    <a:pt x="32" y="26"/>
                  </a:cubicBezTo>
                  <a:cubicBezTo>
                    <a:pt x="30" y="19"/>
                    <a:pt x="25" y="15"/>
                    <a:pt x="19" y="12"/>
                  </a:cubicBezTo>
                  <a:cubicBezTo>
                    <a:pt x="14" y="10"/>
                    <a:pt x="10" y="8"/>
                    <a:pt x="5" y="7"/>
                  </a:cubicBezTo>
                  <a:cubicBezTo>
                    <a:pt x="3" y="5"/>
                    <a:pt x="0" y="4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18" y="6"/>
                    <a:pt x="27" y="9"/>
                    <a:pt x="36" y="8"/>
                  </a:cubicBezTo>
                  <a:cubicBezTo>
                    <a:pt x="38" y="8"/>
                    <a:pt x="39" y="9"/>
                    <a:pt x="41" y="9"/>
                  </a:cubicBezTo>
                  <a:cubicBezTo>
                    <a:pt x="42" y="9"/>
                    <a:pt x="42" y="10"/>
                    <a:pt x="42" y="11"/>
                  </a:cubicBezTo>
                  <a:close/>
                </a:path>
              </a:pathLst>
            </a:custGeom>
            <a:solidFill>
              <a:srgbClr val="B28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9">
              <a:extLst>
                <a:ext uri="{FF2B5EF4-FFF2-40B4-BE49-F238E27FC236}">
                  <a16:creationId xmlns:a16="http://schemas.microsoft.com/office/drawing/2014/main" id="{AEF210F2-9C6F-7146-B34B-4D8E115AAF8C}"/>
                </a:ext>
              </a:extLst>
            </p:cNvPr>
            <p:cNvSpPr/>
            <p:nvPr userDrawn="1"/>
          </p:nvSpPr>
          <p:spPr bwMode="auto">
            <a:xfrm>
              <a:off x="1057275" y="609600"/>
              <a:ext cx="76200" cy="134938"/>
            </a:xfrm>
            <a:custGeom>
              <a:avLst/>
              <a:gdLst>
                <a:gd name="T0" fmla="*/ 0 w 20"/>
                <a:gd name="T1" fmla="*/ 6 h 36"/>
                <a:gd name="T2" fmla="*/ 3 w 20"/>
                <a:gd name="T3" fmla="*/ 0 h 36"/>
                <a:gd name="T4" fmla="*/ 7 w 20"/>
                <a:gd name="T5" fmla="*/ 8 h 36"/>
                <a:gd name="T6" fmla="*/ 7 w 20"/>
                <a:gd name="T7" fmla="*/ 19 h 36"/>
                <a:gd name="T8" fmla="*/ 12 w 20"/>
                <a:gd name="T9" fmla="*/ 27 h 36"/>
                <a:gd name="T10" fmla="*/ 20 w 20"/>
                <a:gd name="T11" fmla="*/ 36 h 36"/>
                <a:gd name="T12" fmla="*/ 3 w 20"/>
                <a:gd name="T13" fmla="*/ 23 h 36"/>
                <a:gd name="T14" fmla="*/ 1 w 20"/>
                <a:gd name="T15" fmla="*/ 15 h 36"/>
                <a:gd name="T16" fmla="*/ 0 w 20"/>
                <a:gd name="T17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6">
                  <a:moveTo>
                    <a:pt x="0" y="6"/>
                  </a:moveTo>
                  <a:cubicBezTo>
                    <a:pt x="3" y="5"/>
                    <a:pt x="1" y="1"/>
                    <a:pt x="3" y="0"/>
                  </a:cubicBezTo>
                  <a:cubicBezTo>
                    <a:pt x="7" y="1"/>
                    <a:pt x="9" y="5"/>
                    <a:pt x="7" y="8"/>
                  </a:cubicBezTo>
                  <a:cubicBezTo>
                    <a:pt x="4" y="12"/>
                    <a:pt x="4" y="16"/>
                    <a:pt x="7" y="19"/>
                  </a:cubicBezTo>
                  <a:cubicBezTo>
                    <a:pt x="10" y="21"/>
                    <a:pt x="11" y="24"/>
                    <a:pt x="12" y="27"/>
                  </a:cubicBezTo>
                  <a:cubicBezTo>
                    <a:pt x="13" y="31"/>
                    <a:pt x="16" y="34"/>
                    <a:pt x="20" y="36"/>
                  </a:cubicBezTo>
                  <a:cubicBezTo>
                    <a:pt x="11" y="36"/>
                    <a:pt x="4" y="30"/>
                    <a:pt x="3" y="23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1" y="12"/>
                    <a:pt x="2" y="9"/>
                    <a:pt x="0" y="6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0">
              <a:extLst>
                <a:ext uri="{FF2B5EF4-FFF2-40B4-BE49-F238E27FC236}">
                  <a16:creationId xmlns:a16="http://schemas.microsoft.com/office/drawing/2014/main" id="{C0356DDD-760B-09AC-CE3A-D9F2CD338027}"/>
                </a:ext>
              </a:extLst>
            </p:cNvPr>
            <p:cNvSpPr/>
            <p:nvPr userDrawn="1"/>
          </p:nvSpPr>
          <p:spPr bwMode="auto">
            <a:xfrm>
              <a:off x="1851025" y="477838"/>
              <a:ext cx="79375" cy="98425"/>
            </a:xfrm>
            <a:custGeom>
              <a:avLst/>
              <a:gdLst>
                <a:gd name="T0" fmla="*/ 21 w 21"/>
                <a:gd name="T1" fmla="*/ 9 h 26"/>
                <a:gd name="T2" fmla="*/ 20 w 21"/>
                <a:gd name="T3" fmla="*/ 11 h 26"/>
                <a:gd name="T4" fmla="*/ 18 w 21"/>
                <a:gd name="T5" fmla="*/ 11 h 26"/>
                <a:gd name="T6" fmla="*/ 14 w 21"/>
                <a:gd name="T7" fmla="*/ 16 h 26"/>
                <a:gd name="T8" fmla="*/ 10 w 21"/>
                <a:gd name="T9" fmla="*/ 21 h 26"/>
                <a:gd name="T10" fmla="*/ 8 w 21"/>
                <a:gd name="T11" fmla="*/ 24 h 26"/>
                <a:gd name="T12" fmla="*/ 3 w 21"/>
                <a:gd name="T13" fmla="*/ 12 h 26"/>
                <a:gd name="T14" fmla="*/ 1 w 21"/>
                <a:gd name="T15" fmla="*/ 4 h 26"/>
                <a:gd name="T16" fmla="*/ 3 w 21"/>
                <a:gd name="T17" fmla="*/ 1 h 26"/>
                <a:gd name="T18" fmla="*/ 21 w 21"/>
                <a:gd name="T1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6">
                  <a:moveTo>
                    <a:pt x="21" y="9"/>
                  </a:moveTo>
                  <a:cubicBezTo>
                    <a:pt x="21" y="10"/>
                    <a:pt x="21" y="11"/>
                    <a:pt x="20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3" y="10"/>
                    <a:pt x="17" y="17"/>
                    <a:pt x="14" y="16"/>
                  </a:cubicBezTo>
                  <a:cubicBezTo>
                    <a:pt x="7" y="15"/>
                    <a:pt x="10" y="19"/>
                    <a:pt x="10" y="21"/>
                  </a:cubicBezTo>
                  <a:cubicBezTo>
                    <a:pt x="10" y="23"/>
                    <a:pt x="11" y="26"/>
                    <a:pt x="8" y="24"/>
                  </a:cubicBezTo>
                  <a:cubicBezTo>
                    <a:pt x="7" y="19"/>
                    <a:pt x="5" y="15"/>
                    <a:pt x="3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9" y="3"/>
                    <a:pt x="15" y="6"/>
                    <a:pt x="21" y="9"/>
                  </a:cubicBezTo>
                  <a:close/>
                </a:path>
              </a:pathLst>
            </a:custGeom>
            <a:solidFill>
              <a:srgbClr val="B6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1">
              <a:extLst>
                <a:ext uri="{FF2B5EF4-FFF2-40B4-BE49-F238E27FC236}">
                  <a16:creationId xmlns:a16="http://schemas.microsoft.com/office/drawing/2014/main" id="{5B2F81A8-E884-0D08-A07E-A6103B5B2341}"/>
                </a:ext>
              </a:extLst>
            </p:cNvPr>
            <p:cNvSpPr/>
            <p:nvPr userDrawn="1"/>
          </p:nvSpPr>
          <p:spPr bwMode="auto">
            <a:xfrm>
              <a:off x="2032000" y="161925"/>
              <a:ext cx="98425" cy="71438"/>
            </a:xfrm>
            <a:custGeom>
              <a:avLst/>
              <a:gdLst>
                <a:gd name="T0" fmla="*/ 26 w 26"/>
                <a:gd name="T1" fmla="*/ 2 h 19"/>
                <a:gd name="T2" fmla="*/ 22 w 26"/>
                <a:gd name="T3" fmla="*/ 5 h 19"/>
                <a:gd name="T4" fmla="*/ 19 w 26"/>
                <a:gd name="T5" fmla="*/ 10 h 19"/>
                <a:gd name="T6" fmla="*/ 19 w 26"/>
                <a:gd name="T7" fmla="*/ 12 h 19"/>
                <a:gd name="T8" fmla="*/ 17 w 26"/>
                <a:gd name="T9" fmla="*/ 19 h 19"/>
                <a:gd name="T10" fmla="*/ 14 w 26"/>
                <a:gd name="T11" fmla="*/ 18 h 19"/>
                <a:gd name="T12" fmla="*/ 0 w 26"/>
                <a:gd name="T13" fmla="*/ 4 h 19"/>
                <a:gd name="T14" fmla="*/ 12 w 26"/>
                <a:gd name="T15" fmla="*/ 1 h 19"/>
                <a:gd name="T16" fmla="*/ 12 w 26"/>
                <a:gd name="T17" fmla="*/ 1 h 19"/>
                <a:gd name="T18" fmla="*/ 26 w 26"/>
                <a:gd name="T1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">
                  <a:moveTo>
                    <a:pt x="26" y="2"/>
                  </a:moveTo>
                  <a:cubicBezTo>
                    <a:pt x="26" y="5"/>
                    <a:pt x="23" y="5"/>
                    <a:pt x="22" y="5"/>
                  </a:cubicBezTo>
                  <a:cubicBezTo>
                    <a:pt x="19" y="6"/>
                    <a:pt x="17" y="6"/>
                    <a:pt x="19" y="10"/>
                  </a:cubicBezTo>
                  <a:cubicBezTo>
                    <a:pt x="20" y="10"/>
                    <a:pt x="20" y="12"/>
                    <a:pt x="19" y="12"/>
                  </a:cubicBezTo>
                  <a:cubicBezTo>
                    <a:pt x="13" y="13"/>
                    <a:pt x="16" y="16"/>
                    <a:pt x="17" y="19"/>
                  </a:cubicBezTo>
                  <a:cubicBezTo>
                    <a:pt x="16" y="19"/>
                    <a:pt x="14" y="19"/>
                    <a:pt x="14" y="18"/>
                  </a:cubicBezTo>
                  <a:cubicBezTo>
                    <a:pt x="11" y="12"/>
                    <a:pt x="4" y="10"/>
                    <a:pt x="0" y="4"/>
                  </a:cubicBezTo>
                  <a:cubicBezTo>
                    <a:pt x="4" y="2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2"/>
                    <a:pt x="21" y="2"/>
                    <a:pt x="26" y="2"/>
                  </a:cubicBezTo>
                  <a:close/>
                </a:path>
              </a:pathLst>
            </a:custGeom>
            <a:solidFill>
              <a:srgbClr val="B57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2">
              <a:extLst>
                <a:ext uri="{FF2B5EF4-FFF2-40B4-BE49-F238E27FC236}">
                  <a16:creationId xmlns:a16="http://schemas.microsoft.com/office/drawing/2014/main" id="{6D6F1F9A-7766-B3F6-9BF5-D4820626C7D6}"/>
                </a:ext>
              </a:extLst>
            </p:cNvPr>
            <p:cNvSpPr/>
            <p:nvPr userDrawn="1"/>
          </p:nvSpPr>
          <p:spPr bwMode="auto">
            <a:xfrm>
              <a:off x="661988" y="673100"/>
              <a:ext cx="76200" cy="87313"/>
            </a:xfrm>
            <a:custGeom>
              <a:avLst/>
              <a:gdLst>
                <a:gd name="T0" fmla="*/ 20 w 20"/>
                <a:gd name="T1" fmla="*/ 9 h 23"/>
                <a:gd name="T2" fmla="*/ 14 w 20"/>
                <a:gd name="T3" fmla="*/ 14 h 23"/>
                <a:gd name="T4" fmla="*/ 13 w 20"/>
                <a:gd name="T5" fmla="*/ 15 h 23"/>
                <a:gd name="T6" fmla="*/ 9 w 20"/>
                <a:gd name="T7" fmla="*/ 20 h 23"/>
                <a:gd name="T8" fmla="*/ 7 w 20"/>
                <a:gd name="T9" fmla="*/ 23 h 23"/>
                <a:gd name="T10" fmla="*/ 0 w 20"/>
                <a:gd name="T11" fmla="*/ 5 h 23"/>
                <a:gd name="T12" fmla="*/ 5 w 20"/>
                <a:gd name="T13" fmla="*/ 0 h 23"/>
                <a:gd name="T14" fmla="*/ 17 w 20"/>
                <a:gd name="T15" fmla="*/ 6 h 23"/>
                <a:gd name="T16" fmla="*/ 20 w 20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20" y="9"/>
                  </a:moveTo>
                  <a:cubicBezTo>
                    <a:pt x="17" y="10"/>
                    <a:pt x="13" y="9"/>
                    <a:pt x="14" y="14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8" y="14"/>
                    <a:pt x="8" y="17"/>
                    <a:pt x="9" y="20"/>
                  </a:cubicBezTo>
                  <a:cubicBezTo>
                    <a:pt x="9" y="22"/>
                    <a:pt x="9" y="23"/>
                    <a:pt x="7" y="23"/>
                  </a:cubicBezTo>
                  <a:cubicBezTo>
                    <a:pt x="5" y="17"/>
                    <a:pt x="1" y="11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9" y="2"/>
                    <a:pt x="12" y="5"/>
                    <a:pt x="17" y="6"/>
                  </a:cubicBezTo>
                  <a:cubicBezTo>
                    <a:pt x="18" y="6"/>
                    <a:pt x="19" y="7"/>
                    <a:pt x="20" y="9"/>
                  </a:cubicBezTo>
                  <a:close/>
                </a:path>
              </a:pathLst>
            </a:custGeom>
            <a:solidFill>
              <a:srgbClr val="B3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3">
              <a:extLst>
                <a:ext uri="{FF2B5EF4-FFF2-40B4-BE49-F238E27FC236}">
                  <a16:creationId xmlns:a16="http://schemas.microsoft.com/office/drawing/2014/main" id="{E53EF709-37E9-CA0B-DDBC-1CEA1FAB7C8E}"/>
                </a:ext>
              </a:extLst>
            </p:cNvPr>
            <p:cNvSpPr/>
            <p:nvPr userDrawn="1"/>
          </p:nvSpPr>
          <p:spPr bwMode="auto">
            <a:xfrm>
              <a:off x="1735138" y="373063"/>
              <a:ext cx="127000" cy="120650"/>
            </a:xfrm>
            <a:custGeom>
              <a:avLst/>
              <a:gdLst>
                <a:gd name="T0" fmla="*/ 34 w 34"/>
                <a:gd name="T1" fmla="*/ 29 h 32"/>
                <a:gd name="T2" fmla="*/ 32 w 34"/>
                <a:gd name="T3" fmla="*/ 32 h 32"/>
                <a:gd name="T4" fmla="*/ 14 w 34"/>
                <a:gd name="T5" fmla="*/ 13 h 32"/>
                <a:gd name="T6" fmla="*/ 4 w 34"/>
                <a:gd name="T7" fmla="*/ 7 h 32"/>
                <a:gd name="T8" fmla="*/ 0 w 34"/>
                <a:gd name="T9" fmla="*/ 3 h 32"/>
                <a:gd name="T10" fmla="*/ 11 w 34"/>
                <a:gd name="T11" fmla="*/ 5 h 32"/>
                <a:gd name="T12" fmla="*/ 16 w 34"/>
                <a:gd name="T13" fmla="*/ 8 h 32"/>
                <a:gd name="T14" fmla="*/ 19 w 34"/>
                <a:gd name="T15" fmla="*/ 13 h 32"/>
                <a:gd name="T16" fmla="*/ 34 w 34"/>
                <a:gd name="T17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2">
                  <a:moveTo>
                    <a:pt x="34" y="29"/>
                  </a:moveTo>
                  <a:cubicBezTo>
                    <a:pt x="32" y="29"/>
                    <a:pt x="33" y="31"/>
                    <a:pt x="32" y="32"/>
                  </a:cubicBezTo>
                  <a:cubicBezTo>
                    <a:pt x="26" y="25"/>
                    <a:pt x="21" y="19"/>
                    <a:pt x="14" y="13"/>
                  </a:cubicBezTo>
                  <a:cubicBezTo>
                    <a:pt x="11" y="11"/>
                    <a:pt x="8" y="8"/>
                    <a:pt x="4" y="7"/>
                  </a:cubicBezTo>
                  <a:cubicBezTo>
                    <a:pt x="3" y="5"/>
                    <a:pt x="0" y="6"/>
                    <a:pt x="0" y="3"/>
                  </a:cubicBezTo>
                  <a:cubicBezTo>
                    <a:pt x="4" y="0"/>
                    <a:pt x="7" y="5"/>
                    <a:pt x="11" y="5"/>
                  </a:cubicBezTo>
                  <a:cubicBezTo>
                    <a:pt x="12" y="7"/>
                    <a:pt x="15" y="6"/>
                    <a:pt x="16" y="8"/>
                  </a:cubicBezTo>
                  <a:cubicBezTo>
                    <a:pt x="15" y="11"/>
                    <a:pt x="18" y="12"/>
                    <a:pt x="19" y="13"/>
                  </a:cubicBezTo>
                  <a:cubicBezTo>
                    <a:pt x="25" y="18"/>
                    <a:pt x="30" y="23"/>
                    <a:pt x="34" y="29"/>
                  </a:cubicBezTo>
                  <a:close/>
                </a:path>
              </a:pathLst>
            </a:custGeom>
            <a:solidFill>
              <a:srgbClr val="BBA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4">
              <a:extLst>
                <a:ext uri="{FF2B5EF4-FFF2-40B4-BE49-F238E27FC236}">
                  <a16:creationId xmlns:a16="http://schemas.microsoft.com/office/drawing/2014/main" id="{4EC9FBCC-77A4-95A7-7319-FBD4509565E0}"/>
                </a:ext>
              </a:extLst>
            </p:cNvPr>
            <p:cNvSpPr/>
            <p:nvPr userDrawn="1"/>
          </p:nvSpPr>
          <p:spPr bwMode="auto">
            <a:xfrm>
              <a:off x="576263" y="617538"/>
              <a:ext cx="30163" cy="112713"/>
            </a:xfrm>
            <a:custGeom>
              <a:avLst/>
              <a:gdLst>
                <a:gd name="T0" fmla="*/ 8 w 8"/>
                <a:gd name="T1" fmla="*/ 27 h 30"/>
                <a:gd name="T2" fmla="*/ 4 w 8"/>
                <a:gd name="T3" fmla="*/ 29 h 30"/>
                <a:gd name="T4" fmla="*/ 3 w 8"/>
                <a:gd name="T5" fmla="*/ 20 h 30"/>
                <a:gd name="T6" fmla="*/ 0 w 8"/>
                <a:gd name="T7" fmla="*/ 1 h 30"/>
                <a:gd name="T8" fmla="*/ 4 w 8"/>
                <a:gd name="T9" fmla="*/ 4 h 30"/>
                <a:gd name="T10" fmla="*/ 5 w 8"/>
                <a:gd name="T11" fmla="*/ 9 h 30"/>
                <a:gd name="T12" fmla="*/ 8 w 8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0">
                  <a:moveTo>
                    <a:pt x="8" y="27"/>
                  </a:moveTo>
                  <a:cubicBezTo>
                    <a:pt x="7" y="26"/>
                    <a:pt x="6" y="30"/>
                    <a:pt x="4" y="29"/>
                  </a:cubicBezTo>
                  <a:cubicBezTo>
                    <a:pt x="5" y="26"/>
                    <a:pt x="4" y="23"/>
                    <a:pt x="3" y="20"/>
                  </a:cubicBezTo>
                  <a:cubicBezTo>
                    <a:pt x="1" y="14"/>
                    <a:pt x="0" y="8"/>
                    <a:pt x="0" y="1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4" y="5"/>
                    <a:pt x="3" y="7"/>
                    <a:pt x="5" y="9"/>
                  </a:cubicBezTo>
                  <a:cubicBezTo>
                    <a:pt x="5" y="15"/>
                    <a:pt x="7" y="21"/>
                    <a:pt x="8" y="27"/>
                  </a:cubicBezTo>
                  <a:close/>
                </a:path>
              </a:pathLst>
            </a:custGeom>
            <a:solidFill>
              <a:srgbClr val="BBA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5">
              <a:extLst>
                <a:ext uri="{FF2B5EF4-FFF2-40B4-BE49-F238E27FC236}">
                  <a16:creationId xmlns:a16="http://schemas.microsoft.com/office/drawing/2014/main" id="{FCC83021-8678-1A5A-CE5B-250422277B5C}"/>
                </a:ext>
              </a:extLst>
            </p:cNvPr>
            <p:cNvSpPr/>
            <p:nvPr userDrawn="1"/>
          </p:nvSpPr>
          <p:spPr bwMode="auto">
            <a:xfrm>
              <a:off x="669925" y="538163"/>
              <a:ext cx="52388" cy="41275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8 h 11"/>
                <a:gd name="T4" fmla="*/ 4 w 14"/>
                <a:gd name="T5" fmla="*/ 9 h 11"/>
                <a:gd name="T6" fmla="*/ 0 w 14"/>
                <a:gd name="T7" fmla="*/ 7 h 11"/>
                <a:gd name="T8" fmla="*/ 3 w 14"/>
                <a:gd name="T9" fmla="*/ 1 h 11"/>
                <a:gd name="T10" fmla="*/ 6 w 14"/>
                <a:gd name="T11" fmla="*/ 0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9" y="3"/>
                    <a:pt x="13" y="4"/>
                    <a:pt x="14" y="8"/>
                  </a:cubicBezTo>
                  <a:cubicBezTo>
                    <a:pt x="11" y="8"/>
                    <a:pt x="8" y="8"/>
                    <a:pt x="4" y="9"/>
                  </a:cubicBezTo>
                  <a:cubicBezTo>
                    <a:pt x="3" y="9"/>
                    <a:pt x="0" y="11"/>
                    <a:pt x="0" y="7"/>
                  </a:cubicBezTo>
                  <a:cubicBezTo>
                    <a:pt x="0" y="4"/>
                    <a:pt x="0" y="2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35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6">
              <a:extLst>
                <a:ext uri="{FF2B5EF4-FFF2-40B4-BE49-F238E27FC236}">
                  <a16:creationId xmlns:a16="http://schemas.microsoft.com/office/drawing/2014/main" id="{E89EB486-29A1-BBC7-9E58-5760181CC44A}"/>
                </a:ext>
              </a:extLst>
            </p:cNvPr>
            <p:cNvSpPr/>
            <p:nvPr userDrawn="1"/>
          </p:nvSpPr>
          <p:spPr bwMode="auto">
            <a:xfrm>
              <a:off x="1625600" y="384175"/>
              <a:ext cx="38100" cy="104775"/>
            </a:xfrm>
            <a:custGeom>
              <a:avLst/>
              <a:gdLst>
                <a:gd name="T0" fmla="*/ 10 w 10"/>
                <a:gd name="T1" fmla="*/ 28 h 28"/>
                <a:gd name="T2" fmla="*/ 4 w 10"/>
                <a:gd name="T3" fmla="*/ 28 h 28"/>
                <a:gd name="T4" fmla="*/ 1 w 10"/>
                <a:gd name="T5" fmla="*/ 9 h 28"/>
                <a:gd name="T6" fmla="*/ 0 w 10"/>
                <a:gd name="T7" fmla="*/ 3 h 28"/>
                <a:gd name="T8" fmla="*/ 1 w 10"/>
                <a:gd name="T9" fmla="*/ 0 h 28"/>
                <a:gd name="T10" fmla="*/ 3 w 10"/>
                <a:gd name="T11" fmla="*/ 3 h 28"/>
                <a:gd name="T12" fmla="*/ 4 w 10"/>
                <a:gd name="T13" fmla="*/ 5 h 28"/>
                <a:gd name="T14" fmla="*/ 7 w 10"/>
                <a:gd name="T15" fmla="*/ 24 h 28"/>
                <a:gd name="T16" fmla="*/ 10 w 10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27"/>
                    <a:pt x="6" y="27"/>
                    <a:pt x="4" y="28"/>
                  </a:cubicBezTo>
                  <a:cubicBezTo>
                    <a:pt x="3" y="21"/>
                    <a:pt x="1" y="15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3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11"/>
                    <a:pt x="6" y="17"/>
                    <a:pt x="7" y="24"/>
                  </a:cubicBezTo>
                  <a:cubicBezTo>
                    <a:pt x="7" y="26"/>
                    <a:pt x="9" y="26"/>
                    <a:pt x="10" y="28"/>
                  </a:cubicBezTo>
                  <a:close/>
                </a:path>
              </a:pathLst>
            </a:custGeom>
            <a:solidFill>
              <a:srgbClr val="BC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77">
              <a:extLst>
                <a:ext uri="{FF2B5EF4-FFF2-40B4-BE49-F238E27FC236}">
                  <a16:creationId xmlns:a16="http://schemas.microsoft.com/office/drawing/2014/main" id="{257936CC-8761-FD41-5491-3475ACAB07BF}"/>
                </a:ext>
              </a:extLst>
            </p:cNvPr>
            <p:cNvSpPr/>
            <p:nvPr userDrawn="1"/>
          </p:nvSpPr>
          <p:spPr bwMode="auto">
            <a:xfrm>
              <a:off x="1301750" y="290513"/>
              <a:ext cx="71438" cy="44450"/>
            </a:xfrm>
            <a:custGeom>
              <a:avLst/>
              <a:gdLst>
                <a:gd name="T0" fmla="*/ 4 w 19"/>
                <a:gd name="T1" fmla="*/ 12 h 12"/>
                <a:gd name="T2" fmla="*/ 5 w 19"/>
                <a:gd name="T3" fmla="*/ 5 h 12"/>
                <a:gd name="T4" fmla="*/ 15 w 19"/>
                <a:gd name="T5" fmla="*/ 0 h 12"/>
                <a:gd name="T6" fmla="*/ 19 w 19"/>
                <a:gd name="T7" fmla="*/ 5 h 12"/>
                <a:gd name="T8" fmla="*/ 4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4" y="12"/>
                  </a:moveTo>
                  <a:cubicBezTo>
                    <a:pt x="0" y="9"/>
                    <a:pt x="3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4" y="7"/>
                    <a:pt x="9" y="9"/>
                    <a:pt x="4" y="12"/>
                  </a:cubicBezTo>
                  <a:close/>
                </a:path>
              </a:pathLst>
            </a:custGeom>
            <a:solidFill>
              <a:srgbClr val="73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8">
              <a:extLst>
                <a:ext uri="{FF2B5EF4-FFF2-40B4-BE49-F238E27FC236}">
                  <a16:creationId xmlns:a16="http://schemas.microsoft.com/office/drawing/2014/main" id="{20DA78FD-1D4B-76AC-879D-544AC5F5209F}"/>
                </a:ext>
              </a:extLst>
            </p:cNvPr>
            <p:cNvSpPr/>
            <p:nvPr userDrawn="1"/>
          </p:nvSpPr>
          <p:spPr bwMode="auto">
            <a:xfrm>
              <a:off x="1636713" y="361950"/>
              <a:ext cx="112713" cy="36513"/>
            </a:xfrm>
            <a:custGeom>
              <a:avLst/>
              <a:gdLst>
                <a:gd name="T0" fmla="*/ 26 w 30"/>
                <a:gd name="T1" fmla="*/ 6 h 10"/>
                <a:gd name="T2" fmla="*/ 30 w 30"/>
                <a:gd name="T3" fmla="*/ 10 h 10"/>
                <a:gd name="T4" fmla="*/ 4 w 30"/>
                <a:gd name="T5" fmla="*/ 4 h 10"/>
                <a:gd name="T6" fmla="*/ 2 w 30"/>
                <a:gd name="T7" fmla="*/ 0 h 10"/>
                <a:gd name="T8" fmla="*/ 26 w 3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6" y="6"/>
                  </a:moveTo>
                  <a:cubicBezTo>
                    <a:pt x="27" y="7"/>
                    <a:pt x="30" y="7"/>
                    <a:pt x="30" y="10"/>
                  </a:cubicBezTo>
                  <a:cubicBezTo>
                    <a:pt x="21" y="8"/>
                    <a:pt x="12" y="8"/>
                    <a:pt x="4" y="4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10" y="5"/>
                    <a:pt x="18" y="5"/>
                    <a:pt x="26" y="6"/>
                  </a:cubicBezTo>
                  <a:close/>
                </a:path>
              </a:pathLst>
            </a:custGeom>
            <a:solidFill>
              <a:srgbClr val="72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79">
              <a:extLst>
                <a:ext uri="{FF2B5EF4-FFF2-40B4-BE49-F238E27FC236}">
                  <a16:creationId xmlns:a16="http://schemas.microsoft.com/office/drawing/2014/main" id="{41CD1FD4-4740-320F-470D-85D2DA4C6819}"/>
                </a:ext>
              </a:extLst>
            </p:cNvPr>
            <p:cNvSpPr/>
            <p:nvPr userDrawn="1"/>
          </p:nvSpPr>
          <p:spPr bwMode="auto">
            <a:xfrm>
              <a:off x="612775" y="620713"/>
              <a:ext cx="68263" cy="71438"/>
            </a:xfrm>
            <a:custGeom>
              <a:avLst/>
              <a:gdLst>
                <a:gd name="T0" fmla="*/ 18 w 18"/>
                <a:gd name="T1" fmla="*/ 14 h 19"/>
                <a:gd name="T2" fmla="*/ 13 w 18"/>
                <a:gd name="T3" fmla="*/ 19 h 19"/>
                <a:gd name="T4" fmla="*/ 0 w 18"/>
                <a:gd name="T5" fmla="*/ 3 h 19"/>
                <a:gd name="T6" fmla="*/ 5 w 18"/>
                <a:gd name="T7" fmla="*/ 2 h 19"/>
                <a:gd name="T8" fmla="*/ 18 w 18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1" y="12"/>
                    <a:pt x="5" y="8"/>
                    <a:pt x="0" y="3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9" y="7"/>
                    <a:pt x="13" y="12"/>
                    <a:pt x="18" y="14"/>
                  </a:cubicBezTo>
                  <a:close/>
                </a:path>
              </a:pathLst>
            </a:custGeom>
            <a:solidFill>
              <a:srgbClr val="B7A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80">
              <a:extLst>
                <a:ext uri="{FF2B5EF4-FFF2-40B4-BE49-F238E27FC236}">
                  <a16:creationId xmlns:a16="http://schemas.microsoft.com/office/drawing/2014/main" id="{5BC3134A-0DF9-A877-D914-55F5FCB18347}"/>
                </a:ext>
              </a:extLst>
            </p:cNvPr>
            <p:cNvSpPr/>
            <p:nvPr userDrawn="1"/>
          </p:nvSpPr>
          <p:spPr bwMode="auto">
            <a:xfrm>
              <a:off x="1771650" y="392113"/>
              <a:ext cx="101600" cy="52388"/>
            </a:xfrm>
            <a:custGeom>
              <a:avLst/>
              <a:gdLst>
                <a:gd name="T0" fmla="*/ 6 w 27"/>
                <a:gd name="T1" fmla="*/ 3 h 14"/>
                <a:gd name="T2" fmla="*/ 1 w 27"/>
                <a:gd name="T3" fmla="*/ 0 h 14"/>
                <a:gd name="T4" fmla="*/ 27 w 27"/>
                <a:gd name="T5" fmla="*/ 14 h 14"/>
                <a:gd name="T6" fmla="*/ 6 w 27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6" y="3"/>
                  </a:moveTo>
                  <a:cubicBezTo>
                    <a:pt x="5" y="2"/>
                    <a:pt x="0" y="4"/>
                    <a:pt x="1" y="0"/>
                  </a:cubicBezTo>
                  <a:cubicBezTo>
                    <a:pt x="12" y="0"/>
                    <a:pt x="20" y="6"/>
                    <a:pt x="27" y="14"/>
                  </a:cubicBezTo>
                  <a:cubicBezTo>
                    <a:pt x="21" y="9"/>
                    <a:pt x="14" y="6"/>
                    <a:pt x="6" y="3"/>
                  </a:cubicBezTo>
                  <a:close/>
                </a:path>
              </a:pathLst>
            </a:custGeom>
            <a:solidFill>
              <a:srgbClr val="796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81">
              <a:extLst>
                <a:ext uri="{FF2B5EF4-FFF2-40B4-BE49-F238E27FC236}">
                  <a16:creationId xmlns:a16="http://schemas.microsoft.com/office/drawing/2014/main" id="{F7B1E9FF-6F2B-6F38-0CD5-27C499FF0835}"/>
                </a:ext>
              </a:extLst>
            </p:cNvPr>
            <p:cNvSpPr/>
            <p:nvPr userDrawn="1"/>
          </p:nvSpPr>
          <p:spPr bwMode="auto">
            <a:xfrm>
              <a:off x="2076450" y="165100"/>
              <a:ext cx="53975" cy="7938"/>
            </a:xfrm>
            <a:custGeom>
              <a:avLst/>
              <a:gdLst>
                <a:gd name="T0" fmla="*/ 14 w 14"/>
                <a:gd name="T1" fmla="*/ 1 h 2"/>
                <a:gd name="T2" fmla="*/ 0 w 14"/>
                <a:gd name="T3" fmla="*/ 0 h 2"/>
                <a:gd name="T4" fmla="*/ 14 w 14"/>
                <a:gd name="T5" fmla="*/ 1 h 2"/>
                <a:gd name="T6" fmla="*/ 14 w 1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9" y="1"/>
                    <a:pt x="4" y="2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2">
              <a:extLst>
                <a:ext uri="{FF2B5EF4-FFF2-40B4-BE49-F238E27FC236}">
                  <a16:creationId xmlns:a16="http://schemas.microsoft.com/office/drawing/2014/main" id="{16574F0B-B233-5C73-E176-3F1BA4970D00}"/>
                </a:ext>
              </a:extLst>
            </p:cNvPr>
            <p:cNvSpPr/>
            <p:nvPr userDrawn="1"/>
          </p:nvSpPr>
          <p:spPr bwMode="auto">
            <a:xfrm>
              <a:off x="249238" y="1598613"/>
              <a:ext cx="33338" cy="11113"/>
            </a:xfrm>
            <a:custGeom>
              <a:avLst/>
              <a:gdLst>
                <a:gd name="T0" fmla="*/ 9 w 9"/>
                <a:gd name="T1" fmla="*/ 3 h 3"/>
                <a:gd name="T2" fmla="*/ 0 w 9"/>
                <a:gd name="T3" fmla="*/ 3 h 3"/>
                <a:gd name="T4" fmla="*/ 9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3" y="2"/>
                    <a:pt x="0" y="3"/>
                  </a:cubicBezTo>
                  <a:cubicBezTo>
                    <a:pt x="3" y="0"/>
                    <a:pt x="6" y="0"/>
                    <a:pt x="9" y="3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83">
              <a:extLst>
                <a:ext uri="{FF2B5EF4-FFF2-40B4-BE49-F238E27FC236}">
                  <a16:creationId xmlns:a16="http://schemas.microsoft.com/office/drawing/2014/main" id="{5D19C362-1118-EF2D-9C4A-DC50350BF61A}"/>
                </a:ext>
              </a:extLst>
            </p:cNvPr>
            <p:cNvSpPr/>
            <p:nvPr userDrawn="1"/>
          </p:nvSpPr>
          <p:spPr bwMode="auto">
            <a:xfrm>
              <a:off x="368300" y="466725"/>
              <a:ext cx="155575" cy="158750"/>
            </a:xfrm>
            <a:custGeom>
              <a:avLst/>
              <a:gdLst>
                <a:gd name="T0" fmla="*/ 41 w 41"/>
                <a:gd name="T1" fmla="*/ 8 h 42"/>
                <a:gd name="T2" fmla="*/ 38 w 41"/>
                <a:gd name="T3" fmla="*/ 16 h 42"/>
                <a:gd name="T4" fmla="*/ 34 w 41"/>
                <a:gd name="T5" fmla="*/ 17 h 42"/>
                <a:gd name="T6" fmla="*/ 32 w 41"/>
                <a:gd name="T7" fmla="*/ 20 h 42"/>
                <a:gd name="T8" fmla="*/ 35 w 41"/>
                <a:gd name="T9" fmla="*/ 21 h 42"/>
                <a:gd name="T10" fmla="*/ 40 w 41"/>
                <a:gd name="T11" fmla="*/ 28 h 42"/>
                <a:gd name="T12" fmla="*/ 38 w 41"/>
                <a:gd name="T13" fmla="*/ 29 h 42"/>
                <a:gd name="T14" fmla="*/ 31 w 41"/>
                <a:gd name="T15" fmla="*/ 29 h 42"/>
                <a:gd name="T16" fmla="*/ 28 w 41"/>
                <a:gd name="T17" fmla="*/ 31 h 42"/>
                <a:gd name="T18" fmla="*/ 25 w 41"/>
                <a:gd name="T19" fmla="*/ 32 h 42"/>
                <a:gd name="T20" fmla="*/ 21 w 41"/>
                <a:gd name="T21" fmla="*/ 37 h 42"/>
                <a:gd name="T22" fmla="*/ 22 w 41"/>
                <a:gd name="T23" fmla="*/ 41 h 42"/>
                <a:gd name="T24" fmla="*/ 20 w 41"/>
                <a:gd name="T25" fmla="*/ 42 h 42"/>
                <a:gd name="T26" fmla="*/ 19 w 41"/>
                <a:gd name="T27" fmla="*/ 38 h 42"/>
                <a:gd name="T28" fmla="*/ 11 w 41"/>
                <a:gd name="T29" fmla="*/ 30 h 42"/>
                <a:gd name="T30" fmla="*/ 14 w 41"/>
                <a:gd name="T31" fmla="*/ 20 h 42"/>
                <a:gd name="T32" fmla="*/ 11 w 41"/>
                <a:gd name="T33" fmla="*/ 30 h 42"/>
                <a:gd name="T34" fmla="*/ 10 w 41"/>
                <a:gd name="T35" fmla="*/ 29 h 42"/>
                <a:gd name="T36" fmla="*/ 4 w 41"/>
                <a:gd name="T37" fmla="*/ 19 h 42"/>
                <a:gd name="T38" fmla="*/ 1 w 41"/>
                <a:gd name="T39" fmla="*/ 16 h 42"/>
                <a:gd name="T40" fmla="*/ 6 w 41"/>
                <a:gd name="T41" fmla="*/ 12 h 42"/>
                <a:gd name="T42" fmla="*/ 9 w 41"/>
                <a:gd name="T43" fmla="*/ 9 h 42"/>
                <a:gd name="T44" fmla="*/ 9 w 41"/>
                <a:gd name="T45" fmla="*/ 7 h 42"/>
                <a:gd name="T46" fmla="*/ 11 w 41"/>
                <a:gd name="T47" fmla="*/ 8 h 42"/>
                <a:gd name="T48" fmla="*/ 13 w 41"/>
                <a:gd name="T49" fmla="*/ 11 h 42"/>
                <a:gd name="T50" fmla="*/ 15 w 41"/>
                <a:gd name="T51" fmla="*/ 12 h 42"/>
                <a:gd name="T52" fmla="*/ 17 w 41"/>
                <a:gd name="T53" fmla="*/ 9 h 42"/>
                <a:gd name="T54" fmla="*/ 16 w 41"/>
                <a:gd name="T55" fmla="*/ 7 h 42"/>
                <a:gd name="T56" fmla="*/ 18 w 41"/>
                <a:gd name="T57" fmla="*/ 1 h 42"/>
                <a:gd name="T58" fmla="*/ 23 w 41"/>
                <a:gd name="T59" fmla="*/ 3 h 42"/>
                <a:gd name="T60" fmla="*/ 28 w 41"/>
                <a:gd name="T61" fmla="*/ 2 h 42"/>
                <a:gd name="T62" fmla="*/ 30 w 41"/>
                <a:gd name="T63" fmla="*/ 1 h 42"/>
                <a:gd name="T64" fmla="*/ 31 w 41"/>
                <a:gd name="T65" fmla="*/ 4 h 42"/>
                <a:gd name="T66" fmla="*/ 29 w 41"/>
                <a:gd name="T67" fmla="*/ 10 h 42"/>
                <a:gd name="T68" fmla="*/ 27 w 41"/>
                <a:gd name="T69" fmla="*/ 13 h 42"/>
                <a:gd name="T70" fmla="*/ 30 w 41"/>
                <a:gd name="T71" fmla="*/ 14 h 42"/>
                <a:gd name="T72" fmla="*/ 38 w 41"/>
                <a:gd name="T73" fmla="*/ 10 h 42"/>
                <a:gd name="T74" fmla="*/ 41 w 41"/>
                <a:gd name="T7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" h="42">
                  <a:moveTo>
                    <a:pt x="41" y="8"/>
                  </a:moveTo>
                  <a:cubicBezTo>
                    <a:pt x="39" y="11"/>
                    <a:pt x="39" y="14"/>
                    <a:pt x="38" y="16"/>
                  </a:cubicBezTo>
                  <a:cubicBezTo>
                    <a:pt x="37" y="16"/>
                    <a:pt x="35" y="17"/>
                    <a:pt x="34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9" y="21"/>
                    <a:pt x="37" y="27"/>
                    <a:pt x="40" y="28"/>
                  </a:cubicBezTo>
                  <a:cubicBezTo>
                    <a:pt x="40" y="28"/>
                    <a:pt x="39" y="29"/>
                    <a:pt x="38" y="29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8" y="29"/>
                    <a:pt x="28" y="31"/>
                  </a:cubicBezTo>
                  <a:cubicBezTo>
                    <a:pt x="28" y="33"/>
                    <a:pt x="26" y="32"/>
                    <a:pt x="25" y="32"/>
                  </a:cubicBezTo>
                  <a:cubicBezTo>
                    <a:pt x="22" y="33"/>
                    <a:pt x="19" y="33"/>
                    <a:pt x="21" y="37"/>
                  </a:cubicBezTo>
                  <a:cubicBezTo>
                    <a:pt x="22" y="38"/>
                    <a:pt x="23" y="40"/>
                    <a:pt x="22" y="41"/>
                  </a:cubicBezTo>
                  <a:cubicBezTo>
                    <a:pt x="22" y="42"/>
                    <a:pt x="21" y="42"/>
                    <a:pt x="20" y="42"/>
                  </a:cubicBezTo>
                  <a:cubicBezTo>
                    <a:pt x="19" y="41"/>
                    <a:pt x="19" y="39"/>
                    <a:pt x="19" y="38"/>
                  </a:cubicBezTo>
                  <a:cubicBezTo>
                    <a:pt x="19" y="32"/>
                    <a:pt x="15" y="31"/>
                    <a:pt x="11" y="30"/>
                  </a:cubicBezTo>
                  <a:cubicBezTo>
                    <a:pt x="16" y="28"/>
                    <a:pt x="17" y="26"/>
                    <a:pt x="14" y="20"/>
                  </a:cubicBezTo>
                  <a:cubicBezTo>
                    <a:pt x="13" y="24"/>
                    <a:pt x="13" y="27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10" y="24"/>
                    <a:pt x="8" y="21"/>
                    <a:pt x="4" y="19"/>
                  </a:cubicBezTo>
                  <a:cubicBezTo>
                    <a:pt x="3" y="18"/>
                    <a:pt x="0" y="17"/>
                    <a:pt x="1" y="16"/>
                  </a:cubicBezTo>
                  <a:cubicBezTo>
                    <a:pt x="3" y="15"/>
                    <a:pt x="3" y="11"/>
                    <a:pt x="6" y="12"/>
                  </a:cubicBezTo>
                  <a:cubicBezTo>
                    <a:pt x="8" y="12"/>
                    <a:pt x="9" y="12"/>
                    <a:pt x="9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ubicBezTo>
                    <a:pt x="16" y="11"/>
                    <a:pt x="17" y="10"/>
                    <a:pt x="17" y="9"/>
                  </a:cubicBezTo>
                  <a:cubicBezTo>
                    <a:pt x="17" y="9"/>
                    <a:pt x="16" y="8"/>
                    <a:pt x="16" y="7"/>
                  </a:cubicBezTo>
                  <a:cubicBezTo>
                    <a:pt x="16" y="5"/>
                    <a:pt x="15" y="2"/>
                    <a:pt x="18" y="1"/>
                  </a:cubicBezTo>
                  <a:cubicBezTo>
                    <a:pt x="20" y="0"/>
                    <a:pt x="22" y="1"/>
                    <a:pt x="23" y="3"/>
                  </a:cubicBezTo>
                  <a:cubicBezTo>
                    <a:pt x="25" y="6"/>
                    <a:pt x="26" y="4"/>
                    <a:pt x="28" y="2"/>
                  </a:cubicBezTo>
                  <a:cubicBezTo>
                    <a:pt x="29" y="2"/>
                    <a:pt x="29" y="1"/>
                    <a:pt x="30" y="1"/>
                  </a:cubicBezTo>
                  <a:cubicBezTo>
                    <a:pt x="31" y="2"/>
                    <a:pt x="31" y="3"/>
                    <a:pt x="31" y="4"/>
                  </a:cubicBezTo>
                  <a:cubicBezTo>
                    <a:pt x="31" y="6"/>
                    <a:pt x="31" y="9"/>
                    <a:pt x="29" y="10"/>
                  </a:cubicBezTo>
                  <a:cubicBezTo>
                    <a:pt x="27" y="11"/>
                    <a:pt x="26" y="12"/>
                    <a:pt x="27" y="13"/>
                  </a:cubicBezTo>
                  <a:cubicBezTo>
                    <a:pt x="27" y="15"/>
                    <a:pt x="29" y="14"/>
                    <a:pt x="30" y="14"/>
                  </a:cubicBezTo>
                  <a:cubicBezTo>
                    <a:pt x="34" y="15"/>
                    <a:pt x="36" y="12"/>
                    <a:pt x="38" y="10"/>
                  </a:cubicBezTo>
                  <a:cubicBezTo>
                    <a:pt x="39" y="9"/>
                    <a:pt x="39" y="8"/>
                    <a:pt x="41" y="8"/>
                  </a:cubicBezTo>
                  <a:close/>
                </a:path>
              </a:pathLst>
            </a:custGeom>
            <a:solidFill>
              <a:srgbClr val="F1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4">
              <a:extLst>
                <a:ext uri="{FF2B5EF4-FFF2-40B4-BE49-F238E27FC236}">
                  <a16:creationId xmlns:a16="http://schemas.microsoft.com/office/drawing/2014/main" id="{2D2F3D82-028D-54AD-7FF9-788AE6796471}"/>
                </a:ext>
              </a:extLst>
            </p:cNvPr>
            <p:cNvSpPr/>
            <p:nvPr userDrawn="1"/>
          </p:nvSpPr>
          <p:spPr bwMode="auto">
            <a:xfrm>
              <a:off x="63500" y="508000"/>
              <a:ext cx="166688" cy="134938"/>
            </a:xfrm>
            <a:custGeom>
              <a:avLst/>
              <a:gdLst>
                <a:gd name="T0" fmla="*/ 17 w 44"/>
                <a:gd name="T1" fmla="*/ 31 h 36"/>
                <a:gd name="T2" fmla="*/ 12 w 44"/>
                <a:gd name="T3" fmla="*/ 29 h 36"/>
                <a:gd name="T4" fmla="*/ 1 w 44"/>
                <a:gd name="T5" fmla="*/ 17 h 36"/>
                <a:gd name="T6" fmla="*/ 0 w 44"/>
                <a:gd name="T7" fmla="*/ 16 h 36"/>
                <a:gd name="T8" fmla="*/ 5 w 44"/>
                <a:gd name="T9" fmla="*/ 12 h 36"/>
                <a:gd name="T10" fmla="*/ 9 w 44"/>
                <a:gd name="T11" fmla="*/ 11 h 36"/>
                <a:gd name="T12" fmla="*/ 16 w 44"/>
                <a:gd name="T13" fmla="*/ 12 h 36"/>
                <a:gd name="T14" fmla="*/ 18 w 44"/>
                <a:gd name="T15" fmla="*/ 11 h 36"/>
                <a:gd name="T16" fmla="*/ 18 w 44"/>
                <a:gd name="T17" fmla="*/ 6 h 36"/>
                <a:gd name="T18" fmla="*/ 20 w 44"/>
                <a:gd name="T19" fmla="*/ 1 h 36"/>
                <a:gd name="T20" fmla="*/ 24 w 44"/>
                <a:gd name="T21" fmla="*/ 2 h 36"/>
                <a:gd name="T22" fmla="*/ 29 w 44"/>
                <a:gd name="T23" fmla="*/ 3 h 36"/>
                <a:gd name="T24" fmla="*/ 32 w 44"/>
                <a:gd name="T25" fmla="*/ 3 h 36"/>
                <a:gd name="T26" fmla="*/ 32 w 44"/>
                <a:gd name="T27" fmla="*/ 8 h 36"/>
                <a:gd name="T28" fmla="*/ 31 w 44"/>
                <a:gd name="T29" fmla="*/ 9 h 36"/>
                <a:gd name="T30" fmla="*/ 29 w 44"/>
                <a:gd name="T31" fmla="*/ 14 h 36"/>
                <a:gd name="T32" fmla="*/ 37 w 44"/>
                <a:gd name="T33" fmla="*/ 12 h 36"/>
                <a:gd name="T34" fmla="*/ 39 w 44"/>
                <a:gd name="T35" fmla="*/ 10 h 36"/>
                <a:gd name="T36" fmla="*/ 42 w 44"/>
                <a:gd name="T37" fmla="*/ 8 h 36"/>
                <a:gd name="T38" fmla="*/ 43 w 44"/>
                <a:gd name="T39" fmla="*/ 11 h 36"/>
                <a:gd name="T40" fmla="*/ 41 w 44"/>
                <a:gd name="T41" fmla="*/ 15 h 36"/>
                <a:gd name="T42" fmla="*/ 40 w 44"/>
                <a:gd name="T43" fmla="*/ 15 h 36"/>
                <a:gd name="T44" fmla="*/ 34 w 44"/>
                <a:gd name="T45" fmla="*/ 19 h 36"/>
                <a:gd name="T46" fmla="*/ 40 w 44"/>
                <a:gd name="T47" fmla="*/ 20 h 36"/>
                <a:gd name="T48" fmla="*/ 39 w 44"/>
                <a:gd name="T49" fmla="*/ 25 h 36"/>
                <a:gd name="T50" fmla="*/ 34 w 44"/>
                <a:gd name="T51" fmla="*/ 30 h 36"/>
                <a:gd name="T52" fmla="*/ 30 w 44"/>
                <a:gd name="T53" fmla="*/ 33 h 36"/>
                <a:gd name="T54" fmla="*/ 27 w 44"/>
                <a:gd name="T55" fmla="*/ 32 h 36"/>
                <a:gd name="T56" fmla="*/ 23 w 44"/>
                <a:gd name="T57" fmla="*/ 33 h 36"/>
                <a:gd name="T58" fmla="*/ 22 w 44"/>
                <a:gd name="T59" fmla="*/ 36 h 36"/>
                <a:gd name="T60" fmla="*/ 19 w 44"/>
                <a:gd name="T61" fmla="*/ 33 h 36"/>
                <a:gd name="T62" fmla="*/ 17 w 44"/>
                <a:gd name="T63" fmla="*/ 31 h 36"/>
                <a:gd name="T64" fmla="*/ 18 w 44"/>
                <a:gd name="T65" fmla="*/ 22 h 36"/>
                <a:gd name="T66" fmla="*/ 16 w 44"/>
                <a:gd name="T67" fmla="*/ 20 h 36"/>
                <a:gd name="T68" fmla="*/ 15 w 44"/>
                <a:gd name="T69" fmla="*/ 22 h 36"/>
                <a:gd name="T70" fmla="*/ 17 w 44"/>
                <a:gd name="T7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6">
                  <a:moveTo>
                    <a:pt x="17" y="31"/>
                  </a:moveTo>
                  <a:cubicBezTo>
                    <a:pt x="14" y="33"/>
                    <a:pt x="12" y="31"/>
                    <a:pt x="12" y="29"/>
                  </a:cubicBezTo>
                  <a:cubicBezTo>
                    <a:pt x="11" y="22"/>
                    <a:pt x="8" y="18"/>
                    <a:pt x="1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6"/>
                    <a:pt x="5" y="16"/>
                    <a:pt x="5" y="12"/>
                  </a:cubicBezTo>
                  <a:cubicBezTo>
                    <a:pt x="6" y="10"/>
                    <a:pt x="8" y="11"/>
                    <a:pt x="9" y="11"/>
                  </a:cubicBezTo>
                  <a:cubicBezTo>
                    <a:pt x="12" y="6"/>
                    <a:pt x="14" y="8"/>
                    <a:pt x="16" y="12"/>
                  </a:cubicBezTo>
                  <a:cubicBezTo>
                    <a:pt x="17" y="13"/>
                    <a:pt x="18" y="12"/>
                    <a:pt x="18" y="11"/>
                  </a:cubicBezTo>
                  <a:cubicBezTo>
                    <a:pt x="19" y="9"/>
                    <a:pt x="19" y="7"/>
                    <a:pt x="18" y="6"/>
                  </a:cubicBezTo>
                  <a:cubicBezTo>
                    <a:pt x="17" y="4"/>
                    <a:pt x="18" y="2"/>
                    <a:pt x="20" y="1"/>
                  </a:cubicBezTo>
                  <a:cubicBezTo>
                    <a:pt x="21" y="0"/>
                    <a:pt x="23" y="0"/>
                    <a:pt x="24" y="2"/>
                  </a:cubicBezTo>
                  <a:cubicBezTo>
                    <a:pt x="26" y="4"/>
                    <a:pt x="27" y="4"/>
                    <a:pt x="29" y="3"/>
                  </a:cubicBezTo>
                  <a:cubicBezTo>
                    <a:pt x="30" y="3"/>
                    <a:pt x="31" y="2"/>
                    <a:pt x="32" y="3"/>
                  </a:cubicBezTo>
                  <a:cubicBezTo>
                    <a:pt x="33" y="5"/>
                    <a:pt x="33" y="6"/>
                    <a:pt x="32" y="8"/>
                  </a:cubicBezTo>
                  <a:cubicBezTo>
                    <a:pt x="32" y="8"/>
                    <a:pt x="32" y="9"/>
                    <a:pt x="31" y="9"/>
                  </a:cubicBezTo>
                  <a:cubicBezTo>
                    <a:pt x="30" y="10"/>
                    <a:pt x="28" y="12"/>
                    <a:pt x="29" y="14"/>
                  </a:cubicBezTo>
                  <a:cubicBezTo>
                    <a:pt x="29" y="15"/>
                    <a:pt x="36" y="14"/>
                    <a:pt x="37" y="12"/>
                  </a:cubicBezTo>
                  <a:cubicBezTo>
                    <a:pt x="38" y="12"/>
                    <a:pt x="38" y="11"/>
                    <a:pt x="39" y="10"/>
                  </a:cubicBezTo>
                  <a:cubicBezTo>
                    <a:pt x="40" y="9"/>
                    <a:pt x="41" y="8"/>
                    <a:pt x="42" y="8"/>
                  </a:cubicBezTo>
                  <a:cubicBezTo>
                    <a:pt x="44" y="9"/>
                    <a:pt x="43" y="10"/>
                    <a:pt x="43" y="11"/>
                  </a:cubicBezTo>
                  <a:cubicBezTo>
                    <a:pt x="43" y="13"/>
                    <a:pt x="42" y="14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4" y="17"/>
                    <a:pt x="34" y="19"/>
                  </a:cubicBezTo>
                  <a:cubicBezTo>
                    <a:pt x="35" y="22"/>
                    <a:pt x="38" y="19"/>
                    <a:pt x="40" y="20"/>
                  </a:cubicBezTo>
                  <a:cubicBezTo>
                    <a:pt x="40" y="22"/>
                    <a:pt x="38" y="23"/>
                    <a:pt x="39" y="25"/>
                  </a:cubicBezTo>
                  <a:cubicBezTo>
                    <a:pt x="40" y="29"/>
                    <a:pt x="39" y="30"/>
                    <a:pt x="34" y="30"/>
                  </a:cubicBezTo>
                  <a:cubicBezTo>
                    <a:pt x="30" y="29"/>
                    <a:pt x="30" y="29"/>
                    <a:pt x="30" y="33"/>
                  </a:cubicBezTo>
                  <a:cubicBezTo>
                    <a:pt x="29" y="34"/>
                    <a:pt x="28" y="32"/>
                    <a:pt x="27" y="32"/>
                  </a:cubicBezTo>
                  <a:cubicBezTo>
                    <a:pt x="25" y="30"/>
                    <a:pt x="24" y="30"/>
                    <a:pt x="23" y="33"/>
                  </a:cubicBezTo>
                  <a:cubicBezTo>
                    <a:pt x="23" y="35"/>
                    <a:pt x="24" y="36"/>
                    <a:pt x="22" y="36"/>
                  </a:cubicBezTo>
                  <a:cubicBezTo>
                    <a:pt x="20" y="36"/>
                    <a:pt x="19" y="35"/>
                    <a:pt x="19" y="33"/>
                  </a:cubicBezTo>
                  <a:cubicBezTo>
                    <a:pt x="19" y="32"/>
                    <a:pt x="19" y="31"/>
                    <a:pt x="17" y="31"/>
                  </a:cubicBezTo>
                  <a:cubicBezTo>
                    <a:pt x="17" y="28"/>
                    <a:pt x="18" y="25"/>
                    <a:pt x="18" y="22"/>
                  </a:cubicBezTo>
                  <a:cubicBezTo>
                    <a:pt x="18" y="21"/>
                    <a:pt x="17" y="21"/>
                    <a:pt x="16" y="20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5" y="25"/>
                    <a:pt x="14" y="28"/>
                    <a:pt x="17" y="31"/>
                  </a:cubicBezTo>
                  <a:close/>
                </a:path>
              </a:pathLst>
            </a:custGeom>
            <a:solidFill>
              <a:srgbClr val="F1D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5">
              <a:extLst>
                <a:ext uri="{FF2B5EF4-FFF2-40B4-BE49-F238E27FC236}">
                  <a16:creationId xmlns:a16="http://schemas.microsoft.com/office/drawing/2014/main" id="{EC8883E6-02BC-4DC2-BEA8-58193F5C5D7E}"/>
                </a:ext>
              </a:extLst>
            </p:cNvPr>
            <p:cNvSpPr/>
            <p:nvPr userDrawn="1"/>
          </p:nvSpPr>
          <p:spPr bwMode="auto">
            <a:xfrm>
              <a:off x="357188" y="266700"/>
              <a:ext cx="52388" cy="90488"/>
            </a:xfrm>
            <a:custGeom>
              <a:avLst/>
              <a:gdLst>
                <a:gd name="T0" fmla="*/ 1 w 14"/>
                <a:gd name="T1" fmla="*/ 18 h 24"/>
                <a:gd name="T2" fmla="*/ 4 w 14"/>
                <a:gd name="T3" fmla="*/ 7 h 24"/>
                <a:gd name="T4" fmla="*/ 5 w 14"/>
                <a:gd name="T5" fmla="*/ 6 h 24"/>
                <a:gd name="T6" fmla="*/ 9 w 14"/>
                <a:gd name="T7" fmla="*/ 1 h 24"/>
                <a:gd name="T8" fmla="*/ 13 w 14"/>
                <a:gd name="T9" fmla="*/ 8 h 24"/>
                <a:gd name="T10" fmla="*/ 11 w 14"/>
                <a:gd name="T11" fmla="*/ 21 h 24"/>
                <a:gd name="T12" fmla="*/ 7 w 14"/>
                <a:gd name="T13" fmla="*/ 23 h 24"/>
                <a:gd name="T14" fmla="*/ 3 w 14"/>
                <a:gd name="T15" fmla="*/ 21 h 24"/>
                <a:gd name="T16" fmla="*/ 1 w 14"/>
                <a:gd name="T17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4">
                  <a:moveTo>
                    <a:pt x="1" y="18"/>
                  </a:moveTo>
                  <a:cubicBezTo>
                    <a:pt x="2" y="14"/>
                    <a:pt x="3" y="11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6" y="4"/>
                    <a:pt x="7" y="0"/>
                    <a:pt x="9" y="1"/>
                  </a:cubicBezTo>
                  <a:cubicBezTo>
                    <a:pt x="11" y="2"/>
                    <a:pt x="13" y="5"/>
                    <a:pt x="13" y="8"/>
                  </a:cubicBezTo>
                  <a:cubicBezTo>
                    <a:pt x="14" y="13"/>
                    <a:pt x="13" y="17"/>
                    <a:pt x="11" y="21"/>
                  </a:cubicBezTo>
                  <a:cubicBezTo>
                    <a:pt x="10" y="23"/>
                    <a:pt x="9" y="24"/>
                    <a:pt x="7" y="23"/>
                  </a:cubicBezTo>
                  <a:cubicBezTo>
                    <a:pt x="6" y="22"/>
                    <a:pt x="4" y="21"/>
                    <a:pt x="3" y="21"/>
                  </a:cubicBezTo>
                  <a:cubicBezTo>
                    <a:pt x="0" y="21"/>
                    <a:pt x="0" y="19"/>
                    <a:pt x="1" y="18"/>
                  </a:cubicBezTo>
                  <a:close/>
                </a:path>
              </a:pathLst>
            </a:custGeom>
            <a:solidFill>
              <a:srgbClr val="71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6">
              <a:extLst>
                <a:ext uri="{FF2B5EF4-FFF2-40B4-BE49-F238E27FC236}">
                  <a16:creationId xmlns:a16="http://schemas.microsoft.com/office/drawing/2014/main" id="{AB3FBDA4-9225-433D-47A2-C91DDCA44828}"/>
                </a:ext>
              </a:extLst>
            </p:cNvPr>
            <p:cNvSpPr/>
            <p:nvPr userDrawn="1"/>
          </p:nvSpPr>
          <p:spPr bwMode="auto">
            <a:xfrm>
              <a:off x="109538" y="576263"/>
              <a:ext cx="30163" cy="49213"/>
            </a:xfrm>
            <a:custGeom>
              <a:avLst/>
              <a:gdLst>
                <a:gd name="T0" fmla="*/ 5 w 8"/>
                <a:gd name="T1" fmla="*/ 13 h 13"/>
                <a:gd name="T2" fmla="*/ 2 w 8"/>
                <a:gd name="T3" fmla="*/ 7 h 13"/>
                <a:gd name="T4" fmla="*/ 2 w 8"/>
                <a:gd name="T5" fmla="*/ 3 h 13"/>
                <a:gd name="T6" fmla="*/ 4 w 8"/>
                <a:gd name="T7" fmla="*/ 0 h 13"/>
                <a:gd name="T8" fmla="*/ 7 w 8"/>
                <a:gd name="T9" fmla="*/ 3 h 13"/>
                <a:gd name="T10" fmla="*/ 5 w 8"/>
                <a:gd name="T11" fmla="*/ 13 h 13"/>
                <a:gd name="T12" fmla="*/ 5 w 8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2"/>
                    <a:pt x="0" y="10"/>
                    <a:pt x="2" y="7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6"/>
                    <a:pt x="8" y="10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DD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7">
              <a:extLst>
                <a:ext uri="{FF2B5EF4-FFF2-40B4-BE49-F238E27FC236}">
                  <a16:creationId xmlns:a16="http://schemas.microsoft.com/office/drawing/2014/main" id="{EAF39760-122C-517F-F377-FDD3133882CD}"/>
                </a:ext>
              </a:extLst>
            </p:cNvPr>
            <p:cNvSpPr/>
            <p:nvPr userDrawn="1"/>
          </p:nvSpPr>
          <p:spPr bwMode="auto">
            <a:xfrm>
              <a:off x="293688" y="463550"/>
              <a:ext cx="14288" cy="14288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9C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8">
              <a:extLst>
                <a:ext uri="{FF2B5EF4-FFF2-40B4-BE49-F238E27FC236}">
                  <a16:creationId xmlns:a16="http://schemas.microsoft.com/office/drawing/2014/main" id="{12ACDD8A-9644-2F97-66A7-9687FDD225E8}"/>
                </a:ext>
              </a:extLst>
            </p:cNvPr>
            <p:cNvSpPr/>
            <p:nvPr userDrawn="1"/>
          </p:nvSpPr>
          <p:spPr bwMode="auto">
            <a:xfrm>
              <a:off x="1497013" y="184150"/>
              <a:ext cx="114300" cy="136525"/>
            </a:xfrm>
            <a:custGeom>
              <a:avLst/>
              <a:gdLst>
                <a:gd name="T0" fmla="*/ 1 w 30"/>
                <a:gd name="T1" fmla="*/ 14 h 36"/>
                <a:gd name="T2" fmla="*/ 3 w 30"/>
                <a:gd name="T3" fmla="*/ 9 h 36"/>
                <a:gd name="T4" fmla="*/ 4 w 30"/>
                <a:gd name="T5" fmla="*/ 3 h 36"/>
                <a:gd name="T6" fmla="*/ 10 w 30"/>
                <a:gd name="T7" fmla="*/ 4 h 36"/>
                <a:gd name="T8" fmla="*/ 15 w 30"/>
                <a:gd name="T9" fmla="*/ 3 h 36"/>
                <a:gd name="T10" fmla="*/ 18 w 30"/>
                <a:gd name="T11" fmla="*/ 0 h 36"/>
                <a:gd name="T12" fmla="*/ 15 w 30"/>
                <a:gd name="T13" fmla="*/ 13 h 36"/>
                <a:gd name="T14" fmla="*/ 15 w 30"/>
                <a:gd name="T15" fmla="*/ 16 h 36"/>
                <a:gd name="T16" fmla="*/ 23 w 30"/>
                <a:gd name="T17" fmla="*/ 23 h 36"/>
                <a:gd name="T18" fmla="*/ 28 w 30"/>
                <a:gd name="T19" fmla="*/ 28 h 36"/>
                <a:gd name="T20" fmla="*/ 30 w 30"/>
                <a:gd name="T21" fmla="*/ 30 h 36"/>
                <a:gd name="T22" fmla="*/ 27 w 30"/>
                <a:gd name="T23" fmla="*/ 31 h 36"/>
                <a:gd name="T24" fmla="*/ 16 w 30"/>
                <a:gd name="T25" fmla="*/ 30 h 36"/>
                <a:gd name="T26" fmla="*/ 15 w 30"/>
                <a:gd name="T27" fmla="*/ 32 h 36"/>
                <a:gd name="T28" fmla="*/ 15 w 30"/>
                <a:gd name="T29" fmla="*/ 35 h 36"/>
                <a:gd name="T30" fmla="*/ 9 w 30"/>
                <a:gd name="T31" fmla="*/ 33 h 36"/>
                <a:gd name="T32" fmla="*/ 9 w 30"/>
                <a:gd name="T33" fmla="*/ 32 h 36"/>
                <a:gd name="T34" fmla="*/ 5 w 30"/>
                <a:gd name="T35" fmla="*/ 32 h 36"/>
                <a:gd name="T36" fmla="*/ 3 w 30"/>
                <a:gd name="T37" fmla="*/ 32 h 36"/>
                <a:gd name="T38" fmla="*/ 0 w 30"/>
                <a:gd name="T39" fmla="*/ 18 h 36"/>
                <a:gd name="T40" fmla="*/ 1 w 30"/>
                <a:gd name="T41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6">
                  <a:moveTo>
                    <a:pt x="1" y="14"/>
                  </a:moveTo>
                  <a:cubicBezTo>
                    <a:pt x="3" y="13"/>
                    <a:pt x="3" y="11"/>
                    <a:pt x="3" y="9"/>
                  </a:cubicBezTo>
                  <a:cubicBezTo>
                    <a:pt x="2" y="7"/>
                    <a:pt x="1" y="4"/>
                    <a:pt x="4" y="3"/>
                  </a:cubicBezTo>
                  <a:cubicBezTo>
                    <a:pt x="6" y="2"/>
                    <a:pt x="8" y="2"/>
                    <a:pt x="10" y="4"/>
                  </a:cubicBezTo>
                  <a:cubicBezTo>
                    <a:pt x="12" y="6"/>
                    <a:pt x="14" y="5"/>
                    <a:pt x="15" y="3"/>
                  </a:cubicBezTo>
                  <a:cubicBezTo>
                    <a:pt x="16" y="2"/>
                    <a:pt x="17" y="1"/>
                    <a:pt x="18" y="0"/>
                  </a:cubicBezTo>
                  <a:cubicBezTo>
                    <a:pt x="17" y="4"/>
                    <a:pt x="19" y="9"/>
                    <a:pt x="15" y="13"/>
                  </a:cubicBezTo>
                  <a:cubicBezTo>
                    <a:pt x="14" y="14"/>
                    <a:pt x="13" y="15"/>
                    <a:pt x="15" y="16"/>
                  </a:cubicBezTo>
                  <a:cubicBezTo>
                    <a:pt x="20" y="16"/>
                    <a:pt x="21" y="21"/>
                    <a:pt x="23" y="23"/>
                  </a:cubicBezTo>
                  <a:cubicBezTo>
                    <a:pt x="24" y="25"/>
                    <a:pt x="25" y="27"/>
                    <a:pt x="28" y="28"/>
                  </a:cubicBezTo>
                  <a:cubicBezTo>
                    <a:pt x="29" y="29"/>
                    <a:pt x="30" y="29"/>
                    <a:pt x="30" y="30"/>
                  </a:cubicBezTo>
                  <a:cubicBezTo>
                    <a:pt x="29" y="32"/>
                    <a:pt x="28" y="31"/>
                    <a:pt x="27" y="31"/>
                  </a:cubicBezTo>
                  <a:cubicBezTo>
                    <a:pt x="23" y="31"/>
                    <a:pt x="20" y="32"/>
                    <a:pt x="16" y="30"/>
                  </a:cubicBezTo>
                  <a:cubicBezTo>
                    <a:pt x="15" y="29"/>
                    <a:pt x="15" y="31"/>
                    <a:pt x="15" y="32"/>
                  </a:cubicBezTo>
                  <a:cubicBezTo>
                    <a:pt x="14" y="33"/>
                    <a:pt x="18" y="34"/>
                    <a:pt x="15" y="35"/>
                  </a:cubicBezTo>
                  <a:cubicBezTo>
                    <a:pt x="13" y="36"/>
                    <a:pt x="11" y="35"/>
                    <a:pt x="9" y="33"/>
                  </a:cubicBezTo>
                  <a:cubicBezTo>
                    <a:pt x="9" y="33"/>
                    <a:pt x="9" y="32"/>
                    <a:pt x="9" y="32"/>
                  </a:cubicBezTo>
                  <a:cubicBezTo>
                    <a:pt x="8" y="31"/>
                    <a:pt x="6" y="26"/>
                    <a:pt x="5" y="32"/>
                  </a:cubicBezTo>
                  <a:cubicBezTo>
                    <a:pt x="5" y="32"/>
                    <a:pt x="4" y="32"/>
                    <a:pt x="3" y="32"/>
                  </a:cubicBezTo>
                  <a:cubicBezTo>
                    <a:pt x="2" y="27"/>
                    <a:pt x="3" y="22"/>
                    <a:pt x="0" y="18"/>
                  </a:cubicBezTo>
                  <a:cubicBezTo>
                    <a:pt x="0" y="17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89">
              <a:extLst>
                <a:ext uri="{FF2B5EF4-FFF2-40B4-BE49-F238E27FC236}">
                  <a16:creationId xmlns:a16="http://schemas.microsoft.com/office/drawing/2014/main" id="{942A83CB-0DE1-58C0-90A6-2406083F8309}"/>
                </a:ext>
              </a:extLst>
            </p:cNvPr>
            <p:cNvSpPr/>
            <p:nvPr userDrawn="1"/>
          </p:nvSpPr>
          <p:spPr bwMode="auto">
            <a:xfrm>
              <a:off x="1166813" y="161925"/>
              <a:ext cx="104775" cy="98425"/>
            </a:xfrm>
            <a:custGeom>
              <a:avLst/>
              <a:gdLst>
                <a:gd name="T0" fmla="*/ 28 w 28"/>
                <a:gd name="T1" fmla="*/ 2 h 26"/>
                <a:gd name="T2" fmla="*/ 19 w 28"/>
                <a:gd name="T3" fmla="*/ 19 h 26"/>
                <a:gd name="T4" fmla="*/ 12 w 28"/>
                <a:gd name="T5" fmla="*/ 20 h 26"/>
                <a:gd name="T6" fmla="*/ 3 w 28"/>
                <a:gd name="T7" fmla="*/ 25 h 26"/>
                <a:gd name="T8" fmla="*/ 1 w 28"/>
                <a:gd name="T9" fmla="*/ 25 h 26"/>
                <a:gd name="T10" fmla="*/ 3 w 28"/>
                <a:gd name="T11" fmla="*/ 23 h 26"/>
                <a:gd name="T12" fmla="*/ 19 w 28"/>
                <a:gd name="T13" fmla="*/ 6 h 26"/>
                <a:gd name="T14" fmla="*/ 28 w 28"/>
                <a:gd name="T1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6" y="8"/>
                    <a:pt x="24" y="15"/>
                    <a:pt x="19" y="19"/>
                  </a:cubicBezTo>
                  <a:cubicBezTo>
                    <a:pt x="17" y="20"/>
                    <a:pt x="14" y="20"/>
                    <a:pt x="12" y="20"/>
                  </a:cubicBezTo>
                  <a:cubicBezTo>
                    <a:pt x="9" y="21"/>
                    <a:pt x="6" y="22"/>
                    <a:pt x="3" y="25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23"/>
                    <a:pt x="2" y="23"/>
                    <a:pt x="3" y="23"/>
                  </a:cubicBezTo>
                  <a:cubicBezTo>
                    <a:pt x="9" y="18"/>
                    <a:pt x="15" y="13"/>
                    <a:pt x="19" y="6"/>
                  </a:cubicBezTo>
                  <a:cubicBezTo>
                    <a:pt x="21" y="4"/>
                    <a:pt x="23" y="0"/>
                    <a:pt x="28" y="2"/>
                  </a:cubicBezTo>
                  <a:close/>
                </a:path>
              </a:pathLst>
            </a:custGeom>
            <a:solidFill>
              <a:srgbClr val="6F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90">
              <a:extLst>
                <a:ext uri="{FF2B5EF4-FFF2-40B4-BE49-F238E27FC236}">
                  <a16:creationId xmlns:a16="http://schemas.microsoft.com/office/drawing/2014/main" id="{38AD1E02-1550-EED2-B0FF-F6DC650E763A}"/>
                </a:ext>
              </a:extLst>
            </p:cNvPr>
            <p:cNvSpPr/>
            <p:nvPr userDrawn="1"/>
          </p:nvSpPr>
          <p:spPr bwMode="auto">
            <a:xfrm>
              <a:off x="1455738" y="225425"/>
              <a:ext cx="60325" cy="82550"/>
            </a:xfrm>
            <a:custGeom>
              <a:avLst/>
              <a:gdLst>
                <a:gd name="T0" fmla="*/ 12 w 16"/>
                <a:gd name="T1" fmla="*/ 3 h 22"/>
                <a:gd name="T2" fmla="*/ 14 w 16"/>
                <a:gd name="T3" fmla="*/ 10 h 22"/>
                <a:gd name="T4" fmla="*/ 14 w 16"/>
                <a:gd name="T5" fmla="*/ 21 h 22"/>
                <a:gd name="T6" fmla="*/ 8 w 16"/>
                <a:gd name="T7" fmla="*/ 17 h 22"/>
                <a:gd name="T8" fmla="*/ 3 w 16"/>
                <a:gd name="T9" fmla="*/ 9 h 22"/>
                <a:gd name="T10" fmla="*/ 1 w 16"/>
                <a:gd name="T11" fmla="*/ 7 h 22"/>
                <a:gd name="T12" fmla="*/ 3 w 16"/>
                <a:gd name="T13" fmla="*/ 3 h 22"/>
                <a:gd name="T14" fmla="*/ 7 w 16"/>
                <a:gd name="T15" fmla="*/ 2 h 22"/>
                <a:gd name="T16" fmla="*/ 12 w 16"/>
                <a:gd name="T1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3"/>
                  </a:moveTo>
                  <a:cubicBezTo>
                    <a:pt x="12" y="5"/>
                    <a:pt x="13" y="7"/>
                    <a:pt x="14" y="10"/>
                  </a:cubicBezTo>
                  <a:cubicBezTo>
                    <a:pt x="16" y="13"/>
                    <a:pt x="16" y="17"/>
                    <a:pt x="14" y="21"/>
                  </a:cubicBezTo>
                  <a:cubicBezTo>
                    <a:pt x="9" y="22"/>
                    <a:pt x="8" y="22"/>
                    <a:pt x="8" y="17"/>
                  </a:cubicBezTo>
                  <a:cubicBezTo>
                    <a:pt x="9" y="13"/>
                    <a:pt x="9" y="9"/>
                    <a:pt x="3" y="9"/>
                  </a:cubicBezTo>
                  <a:cubicBezTo>
                    <a:pt x="2" y="9"/>
                    <a:pt x="0" y="8"/>
                    <a:pt x="1" y="7"/>
                  </a:cubicBezTo>
                  <a:cubicBezTo>
                    <a:pt x="1" y="5"/>
                    <a:pt x="1" y="3"/>
                    <a:pt x="3" y="3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11" y="2"/>
                    <a:pt x="12" y="3"/>
                  </a:cubicBezTo>
                  <a:close/>
                </a:path>
              </a:pathLst>
            </a:custGeom>
            <a:solidFill>
              <a:srgbClr val="E3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91">
              <a:extLst>
                <a:ext uri="{FF2B5EF4-FFF2-40B4-BE49-F238E27FC236}">
                  <a16:creationId xmlns:a16="http://schemas.microsoft.com/office/drawing/2014/main" id="{5D520C40-16AA-3DAE-C5FE-CB7C2DAD6083}"/>
                </a:ext>
              </a:extLst>
            </p:cNvPr>
            <p:cNvSpPr/>
            <p:nvPr userDrawn="1"/>
          </p:nvSpPr>
          <p:spPr bwMode="auto">
            <a:xfrm>
              <a:off x="1471613" y="203200"/>
              <a:ext cx="30163" cy="33338"/>
            </a:xfrm>
            <a:custGeom>
              <a:avLst/>
              <a:gdLst>
                <a:gd name="T0" fmla="*/ 8 w 8"/>
                <a:gd name="T1" fmla="*/ 9 h 9"/>
                <a:gd name="T2" fmla="*/ 3 w 8"/>
                <a:gd name="T3" fmla="*/ 8 h 9"/>
                <a:gd name="T4" fmla="*/ 1 w 8"/>
                <a:gd name="T5" fmla="*/ 3 h 9"/>
                <a:gd name="T6" fmla="*/ 1 w 8"/>
                <a:gd name="T7" fmla="*/ 1 h 9"/>
                <a:gd name="T8" fmla="*/ 4 w 8"/>
                <a:gd name="T9" fmla="*/ 2 h 9"/>
                <a:gd name="T10" fmla="*/ 8 w 8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7" y="8"/>
                    <a:pt x="5" y="8"/>
                    <a:pt x="3" y="8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4"/>
                    <a:pt x="7" y="6"/>
                    <a:pt x="8" y="9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2">
              <a:extLst>
                <a:ext uri="{FF2B5EF4-FFF2-40B4-BE49-F238E27FC236}">
                  <a16:creationId xmlns:a16="http://schemas.microsoft.com/office/drawing/2014/main" id="{93F3FD2E-CEDF-43D8-C3E1-EEC880ACEA93}"/>
                </a:ext>
              </a:extLst>
            </p:cNvPr>
            <p:cNvSpPr/>
            <p:nvPr userDrawn="1"/>
          </p:nvSpPr>
          <p:spPr bwMode="auto">
            <a:xfrm>
              <a:off x="439738" y="285750"/>
              <a:ext cx="150813" cy="192088"/>
            </a:xfrm>
            <a:custGeom>
              <a:avLst/>
              <a:gdLst>
                <a:gd name="T0" fmla="*/ 36 w 40"/>
                <a:gd name="T1" fmla="*/ 39 h 51"/>
                <a:gd name="T2" fmla="*/ 39 w 40"/>
                <a:gd name="T3" fmla="*/ 51 h 51"/>
                <a:gd name="T4" fmla="*/ 34 w 40"/>
                <a:gd name="T5" fmla="*/ 43 h 51"/>
                <a:gd name="T6" fmla="*/ 24 w 40"/>
                <a:gd name="T7" fmla="*/ 40 h 51"/>
                <a:gd name="T8" fmla="*/ 20 w 40"/>
                <a:gd name="T9" fmla="*/ 38 h 51"/>
                <a:gd name="T10" fmla="*/ 15 w 40"/>
                <a:gd name="T11" fmla="*/ 36 h 51"/>
                <a:gd name="T12" fmla="*/ 11 w 40"/>
                <a:gd name="T13" fmla="*/ 29 h 51"/>
                <a:gd name="T14" fmla="*/ 0 w 40"/>
                <a:gd name="T15" fmla="*/ 29 h 51"/>
                <a:gd name="T16" fmla="*/ 8 w 40"/>
                <a:gd name="T17" fmla="*/ 27 h 51"/>
                <a:gd name="T18" fmla="*/ 13 w 40"/>
                <a:gd name="T19" fmla="*/ 25 h 51"/>
                <a:gd name="T20" fmla="*/ 10 w 40"/>
                <a:gd name="T21" fmla="*/ 22 h 51"/>
                <a:gd name="T22" fmla="*/ 5 w 40"/>
                <a:gd name="T23" fmla="*/ 17 h 51"/>
                <a:gd name="T24" fmla="*/ 4 w 40"/>
                <a:gd name="T25" fmla="*/ 15 h 51"/>
                <a:gd name="T26" fmla="*/ 7 w 40"/>
                <a:gd name="T27" fmla="*/ 14 h 51"/>
                <a:gd name="T28" fmla="*/ 12 w 40"/>
                <a:gd name="T29" fmla="*/ 16 h 51"/>
                <a:gd name="T30" fmla="*/ 16 w 40"/>
                <a:gd name="T31" fmla="*/ 13 h 51"/>
                <a:gd name="T32" fmla="*/ 14 w 40"/>
                <a:gd name="T33" fmla="*/ 0 h 51"/>
                <a:gd name="T34" fmla="*/ 22 w 40"/>
                <a:gd name="T35" fmla="*/ 1 h 51"/>
                <a:gd name="T36" fmla="*/ 28 w 40"/>
                <a:gd name="T37" fmla="*/ 1 h 51"/>
                <a:gd name="T38" fmla="*/ 29 w 40"/>
                <a:gd name="T39" fmla="*/ 6 h 51"/>
                <a:gd name="T40" fmla="*/ 26 w 40"/>
                <a:gd name="T41" fmla="*/ 22 h 51"/>
                <a:gd name="T42" fmla="*/ 26 w 40"/>
                <a:gd name="T43" fmla="*/ 28 h 51"/>
                <a:gd name="T44" fmla="*/ 30 w 40"/>
                <a:gd name="T45" fmla="*/ 27 h 51"/>
                <a:gd name="T46" fmla="*/ 35 w 40"/>
                <a:gd name="T47" fmla="*/ 27 h 51"/>
                <a:gd name="T48" fmla="*/ 35 w 40"/>
                <a:gd name="T49" fmla="*/ 32 h 51"/>
                <a:gd name="T50" fmla="*/ 36 w 40"/>
                <a:gd name="T5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51">
                  <a:moveTo>
                    <a:pt x="36" y="39"/>
                  </a:moveTo>
                  <a:cubicBezTo>
                    <a:pt x="36" y="43"/>
                    <a:pt x="40" y="46"/>
                    <a:pt x="39" y="51"/>
                  </a:cubicBezTo>
                  <a:cubicBezTo>
                    <a:pt x="37" y="48"/>
                    <a:pt x="36" y="45"/>
                    <a:pt x="34" y="43"/>
                  </a:cubicBezTo>
                  <a:cubicBezTo>
                    <a:pt x="31" y="38"/>
                    <a:pt x="29" y="37"/>
                    <a:pt x="24" y="40"/>
                  </a:cubicBezTo>
                  <a:cubicBezTo>
                    <a:pt x="23" y="41"/>
                    <a:pt x="21" y="40"/>
                    <a:pt x="20" y="38"/>
                  </a:cubicBezTo>
                  <a:cubicBezTo>
                    <a:pt x="18" y="36"/>
                    <a:pt x="18" y="36"/>
                    <a:pt x="15" y="36"/>
                  </a:cubicBezTo>
                  <a:cubicBezTo>
                    <a:pt x="18" y="31"/>
                    <a:pt x="17" y="30"/>
                    <a:pt x="11" y="29"/>
                  </a:cubicBezTo>
                  <a:cubicBezTo>
                    <a:pt x="7" y="28"/>
                    <a:pt x="4" y="31"/>
                    <a:pt x="0" y="29"/>
                  </a:cubicBezTo>
                  <a:cubicBezTo>
                    <a:pt x="3" y="27"/>
                    <a:pt x="6" y="27"/>
                    <a:pt x="8" y="27"/>
                  </a:cubicBezTo>
                  <a:cubicBezTo>
                    <a:pt x="10" y="27"/>
                    <a:pt x="12" y="27"/>
                    <a:pt x="13" y="25"/>
                  </a:cubicBezTo>
                  <a:cubicBezTo>
                    <a:pt x="13" y="24"/>
                    <a:pt x="11" y="23"/>
                    <a:pt x="10" y="22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5" y="13"/>
                    <a:pt x="6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5" y="17"/>
                    <a:pt x="16" y="16"/>
                    <a:pt x="16" y="13"/>
                  </a:cubicBezTo>
                  <a:cubicBezTo>
                    <a:pt x="15" y="9"/>
                    <a:pt x="15" y="5"/>
                    <a:pt x="14" y="0"/>
                  </a:cubicBezTo>
                  <a:cubicBezTo>
                    <a:pt x="17" y="4"/>
                    <a:pt x="19" y="0"/>
                    <a:pt x="22" y="1"/>
                  </a:cubicBezTo>
                  <a:cubicBezTo>
                    <a:pt x="24" y="2"/>
                    <a:pt x="26" y="5"/>
                    <a:pt x="28" y="1"/>
                  </a:cubicBezTo>
                  <a:cubicBezTo>
                    <a:pt x="30" y="3"/>
                    <a:pt x="29" y="4"/>
                    <a:pt x="29" y="6"/>
                  </a:cubicBezTo>
                  <a:cubicBezTo>
                    <a:pt x="25" y="11"/>
                    <a:pt x="24" y="16"/>
                    <a:pt x="26" y="22"/>
                  </a:cubicBezTo>
                  <a:cubicBezTo>
                    <a:pt x="26" y="24"/>
                    <a:pt x="25" y="26"/>
                    <a:pt x="26" y="28"/>
                  </a:cubicBezTo>
                  <a:cubicBezTo>
                    <a:pt x="28" y="29"/>
                    <a:pt x="29" y="27"/>
                    <a:pt x="30" y="27"/>
                  </a:cubicBezTo>
                  <a:cubicBezTo>
                    <a:pt x="32" y="26"/>
                    <a:pt x="34" y="26"/>
                    <a:pt x="35" y="27"/>
                  </a:cubicBezTo>
                  <a:cubicBezTo>
                    <a:pt x="36" y="29"/>
                    <a:pt x="37" y="31"/>
                    <a:pt x="35" y="32"/>
                  </a:cubicBezTo>
                  <a:cubicBezTo>
                    <a:pt x="32" y="35"/>
                    <a:pt x="34" y="37"/>
                    <a:pt x="36" y="39"/>
                  </a:cubicBezTo>
                  <a:close/>
                </a:path>
              </a:pathLst>
            </a:custGeom>
            <a:solidFill>
              <a:srgbClr val="E1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3">
              <a:extLst>
                <a:ext uri="{FF2B5EF4-FFF2-40B4-BE49-F238E27FC236}">
                  <a16:creationId xmlns:a16="http://schemas.microsoft.com/office/drawing/2014/main" id="{EA5BD959-5093-5045-D4AA-78D8CA62E513}"/>
                </a:ext>
              </a:extLst>
            </p:cNvPr>
            <p:cNvSpPr/>
            <p:nvPr userDrawn="1"/>
          </p:nvSpPr>
          <p:spPr bwMode="auto">
            <a:xfrm>
              <a:off x="519113" y="282575"/>
              <a:ext cx="112713" cy="150813"/>
            </a:xfrm>
            <a:custGeom>
              <a:avLst/>
              <a:gdLst>
                <a:gd name="T0" fmla="*/ 15 w 30"/>
                <a:gd name="T1" fmla="*/ 40 h 40"/>
                <a:gd name="T2" fmla="*/ 12 w 30"/>
                <a:gd name="T3" fmla="*/ 33 h 40"/>
                <a:gd name="T4" fmla="*/ 14 w 30"/>
                <a:gd name="T5" fmla="*/ 29 h 40"/>
                <a:gd name="T6" fmla="*/ 9 w 30"/>
                <a:gd name="T7" fmla="*/ 29 h 40"/>
                <a:gd name="T8" fmla="*/ 5 w 30"/>
                <a:gd name="T9" fmla="*/ 32 h 40"/>
                <a:gd name="T10" fmla="*/ 4 w 30"/>
                <a:gd name="T11" fmla="*/ 26 h 40"/>
                <a:gd name="T12" fmla="*/ 4 w 30"/>
                <a:gd name="T13" fmla="*/ 24 h 40"/>
                <a:gd name="T14" fmla="*/ 4 w 30"/>
                <a:gd name="T15" fmla="*/ 11 h 40"/>
                <a:gd name="T16" fmla="*/ 8 w 30"/>
                <a:gd name="T17" fmla="*/ 7 h 40"/>
                <a:gd name="T18" fmla="*/ 11 w 30"/>
                <a:gd name="T19" fmla="*/ 6 h 40"/>
                <a:gd name="T20" fmla="*/ 13 w 30"/>
                <a:gd name="T21" fmla="*/ 1 h 40"/>
                <a:gd name="T22" fmla="*/ 13 w 30"/>
                <a:gd name="T23" fmla="*/ 10 h 40"/>
                <a:gd name="T24" fmla="*/ 15 w 30"/>
                <a:gd name="T25" fmla="*/ 13 h 40"/>
                <a:gd name="T26" fmla="*/ 18 w 30"/>
                <a:gd name="T27" fmla="*/ 11 h 40"/>
                <a:gd name="T28" fmla="*/ 27 w 30"/>
                <a:gd name="T29" fmla="*/ 0 h 40"/>
                <a:gd name="T30" fmla="*/ 28 w 30"/>
                <a:gd name="T31" fmla="*/ 6 h 40"/>
                <a:gd name="T32" fmla="*/ 26 w 30"/>
                <a:gd name="T33" fmla="*/ 10 h 40"/>
                <a:gd name="T34" fmla="*/ 19 w 30"/>
                <a:gd name="T35" fmla="*/ 13 h 40"/>
                <a:gd name="T36" fmla="*/ 18 w 30"/>
                <a:gd name="T37" fmla="*/ 19 h 40"/>
                <a:gd name="T38" fmla="*/ 20 w 30"/>
                <a:gd name="T39" fmla="*/ 21 h 40"/>
                <a:gd name="T40" fmla="*/ 22 w 30"/>
                <a:gd name="T41" fmla="*/ 19 h 40"/>
                <a:gd name="T42" fmla="*/ 26 w 30"/>
                <a:gd name="T43" fmla="*/ 15 h 40"/>
                <a:gd name="T44" fmla="*/ 30 w 30"/>
                <a:gd name="T45" fmla="*/ 19 h 40"/>
                <a:gd name="T46" fmla="*/ 27 w 30"/>
                <a:gd name="T47" fmla="*/ 25 h 40"/>
                <a:gd name="T48" fmla="*/ 24 w 30"/>
                <a:gd name="T49" fmla="*/ 25 h 40"/>
                <a:gd name="T50" fmla="*/ 21 w 30"/>
                <a:gd name="T51" fmla="*/ 28 h 40"/>
                <a:gd name="T52" fmla="*/ 23 w 30"/>
                <a:gd name="T53" fmla="*/ 36 h 40"/>
                <a:gd name="T54" fmla="*/ 24 w 30"/>
                <a:gd name="T55" fmla="*/ 38 h 40"/>
                <a:gd name="T56" fmla="*/ 21 w 30"/>
                <a:gd name="T57" fmla="*/ 38 h 40"/>
                <a:gd name="T58" fmla="*/ 15 w 30"/>
                <a:gd name="T5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40">
                  <a:moveTo>
                    <a:pt x="15" y="40"/>
                  </a:moveTo>
                  <a:cubicBezTo>
                    <a:pt x="11" y="38"/>
                    <a:pt x="10" y="35"/>
                    <a:pt x="12" y="33"/>
                  </a:cubicBezTo>
                  <a:cubicBezTo>
                    <a:pt x="14" y="32"/>
                    <a:pt x="15" y="31"/>
                    <a:pt x="14" y="29"/>
                  </a:cubicBezTo>
                  <a:cubicBezTo>
                    <a:pt x="12" y="27"/>
                    <a:pt x="10" y="29"/>
                    <a:pt x="9" y="29"/>
                  </a:cubicBezTo>
                  <a:cubicBezTo>
                    <a:pt x="7" y="29"/>
                    <a:pt x="7" y="33"/>
                    <a:pt x="5" y="32"/>
                  </a:cubicBezTo>
                  <a:cubicBezTo>
                    <a:pt x="3" y="30"/>
                    <a:pt x="3" y="28"/>
                    <a:pt x="4" y="26"/>
                  </a:cubicBezTo>
                  <a:cubicBezTo>
                    <a:pt x="4" y="25"/>
                    <a:pt x="4" y="24"/>
                    <a:pt x="4" y="24"/>
                  </a:cubicBezTo>
                  <a:cubicBezTo>
                    <a:pt x="0" y="19"/>
                    <a:pt x="4" y="15"/>
                    <a:pt x="4" y="11"/>
                  </a:cubicBezTo>
                  <a:cubicBezTo>
                    <a:pt x="4" y="8"/>
                    <a:pt x="6" y="7"/>
                    <a:pt x="8" y="7"/>
                  </a:cubicBezTo>
                  <a:cubicBezTo>
                    <a:pt x="9" y="8"/>
                    <a:pt x="10" y="8"/>
                    <a:pt x="11" y="6"/>
                  </a:cubicBezTo>
                  <a:cubicBezTo>
                    <a:pt x="12" y="5"/>
                    <a:pt x="12" y="4"/>
                    <a:pt x="13" y="1"/>
                  </a:cubicBezTo>
                  <a:cubicBezTo>
                    <a:pt x="13" y="5"/>
                    <a:pt x="13" y="7"/>
                    <a:pt x="13" y="10"/>
                  </a:cubicBezTo>
                  <a:cubicBezTo>
                    <a:pt x="13" y="11"/>
                    <a:pt x="13" y="13"/>
                    <a:pt x="15" y="13"/>
                  </a:cubicBezTo>
                  <a:cubicBezTo>
                    <a:pt x="17" y="14"/>
                    <a:pt x="17" y="12"/>
                    <a:pt x="18" y="11"/>
                  </a:cubicBezTo>
                  <a:cubicBezTo>
                    <a:pt x="20" y="6"/>
                    <a:pt x="22" y="3"/>
                    <a:pt x="27" y="0"/>
                  </a:cubicBezTo>
                  <a:cubicBezTo>
                    <a:pt x="27" y="2"/>
                    <a:pt x="26" y="4"/>
                    <a:pt x="28" y="6"/>
                  </a:cubicBezTo>
                  <a:cubicBezTo>
                    <a:pt x="29" y="8"/>
                    <a:pt x="27" y="9"/>
                    <a:pt x="26" y="10"/>
                  </a:cubicBezTo>
                  <a:cubicBezTo>
                    <a:pt x="23" y="11"/>
                    <a:pt x="21" y="11"/>
                    <a:pt x="19" y="13"/>
                  </a:cubicBezTo>
                  <a:cubicBezTo>
                    <a:pt x="17" y="15"/>
                    <a:pt x="17" y="16"/>
                    <a:pt x="18" y="19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21"/>
                    <a:pt x="23" y="20"/>
                    <a:pt x="22" y="19"/>
                  </a:cubicBezTo>
                  <a:cubicBezTo>
                    <a:pt x="22" y="16"/>
                    <a:pt x="24" y="15"/>
                    <a:pt x="26" y="15"/>
                  </a:cubicBezTo>
                  <a:cubicBezTo>
                    <a:pt x="29" y="16"/>
                    <a:pt x="30" y="16"/>
                    <a:pt x="30" y="19"/>
                  </a:cubicBezTo>
                  <a:cubicBezTo>
                    <a:pt x="30" y="22"/>
                    <a:pt x="30" y="24"/>
                    <a:pt x="27" y="25"/>
                  </a:cubicBezTo>
                  <a:cubicBezTo>
                    <a:pt x="26" y="25"/>
                    <a:pt x="25" y="25"/>
                    <a:pt x="24" y="25"/>
                  </a:cubicBezTo>
                  <a:cubicBezTo>
                    <a:pt x="22" y="26"/>
                    <a:pt x="20" y="28"/>
                    <a:pt x="21" y="28"/>
                  </a:cubicBezTo>
                  <a:cubicBezTo>
                    <a:pt x="25" y="30"/>
                    <a:pt x="21" y="34"/>
                    <a:pt x="23" y="36"/>
                  </a:cubicBezTo>
                  <a:cubicBezTo>
                    <a:pt x="24" y="36"/>
                    <a:pt x="25" y="37"/>
                    <a:pt x="24" y="38"/>
                  </a:cubicBezTo>
                  <a:cubicBezTo>
                    <a:pt x="23" y="39"/>
                    <a:pt x="22" y="39"/>
                    <a:pt x="21" y="38"/>
                  </a:cubicBezTo>
                  <a:cubicBezTo>
                    <a:pt x="19" y="37"/>
                    <a:pt x="16" y="37"/>
                    <a:pt x="15" y="40"/>
                  </a:cubicBezTo>
                  <a:close/>
                </a:path>
              </a:pathLst>
            </a:custGeom>
            <a:solidFill>
              <a:srgbClr val="E2B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4">
              <a:extLst>
                <a:ext uri="{FF2B5EF4-FFF2-40B4-BE49-F238E27FC236}">
                  <a16:creationId xmlns:a16="http://schemas.microsoft.com/office/drawing/2014/main" id="{A044105C-3387-A7DC-E66D-B3C3DD53C994}"/>
                </a:ext>
              </a:extLst>
            </p:cNvPr>
            <p:cNvSpPr/>
            <p:nvPr userDrawn="1"/>
          </p:nvSpPr>
          <p:spPr bwMode="auto">
            <a:xfrm>
              <a:off x="274638" y="112713"/>
              <a:ext cx="79375" cy="76200"/>
            </a:xfrm>
            <a:custGeom>
              <a:avLst/>
              <a:gdLst>
                <a:gd name="T0" fmla="*/ 20 w 21"/>
                <a:gd name="T1" fmla="*/ 17 h 20"/>
                <a:gd name="T2" fmla="*/ 18 w 21"/>
                <a:gd name="T3" fmla="*/ 20 h 20"/>
                <a:gd name="T4" fmla="*/ 12 w 21"/>
                <a:gd name="T5" fmla="*/ 20 h 20"/>
                <a:gd name="T6" fmla="*/ 9 w 21"/>
                <a:gd name="T7" fmla="*/ 14 h 20"/>
                <a:gd name="T8" fmla="*/ 6 w 21"/>
                <a:gd name="T9" fmla="*/ 12 h 20"/>
                <a:gd name="T10" fmla="*/ 2 w 21"/>
                <a:gd name="T11" fmla="*/ 5 h 20"/>
                <a:gd name="T12" fmla="*/ 10 w 21"/>
                <a:gd name="T13" fmla="*/ 4 h 20"/>
                <a:gd name="T14" fmla="*/ 17 w 21"/>
                <a:gd name="T15" fmla="*/ 14 h 20"/>
                <a:gd name="T16" fmla="*/ 19 w 21"/>
                <a:gd name="T17" fmla="*/ 16 h 20"/>
                <a:gd name="T18" fmla="*/ 20 w 21"/>
                <a:gd name="T19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0">
                  <a:moveTo>
                    <a:pt x="20" y="17"/>
                  </a:moveTo>
                  <a:cubicBezTo>
                    <a:pt x="21" y="19"/>
                    <a:pt x="20" y="20"/>
                    <a:pt x="18" y="20"/>
                  </a:cubicBezTo>
                  <a:cubicBezTo>
                    <a:pt x="16" y="20"/>
                    <a:pt x="14" y="20"/>
                    <a:pt x="12" y="20"/>
                  </a:cubicBezTo>
                  <a:cubicBezTo>
                    <a:pt x="11" y="18"/>
                    <a:pt x="8" y="18"/>
                    <a:pt x="9" y="14"/>
                  </a:cubicBezTo>
                  <a:cubicBezTo>
                    <a:pt x="9" y="13"/>
                    <a:pt x="7" y="12"/>
                    <a:pt x="6" y="12"/>
                  </a:cubicBezTo>
                  <a:cubicBezTo>
                    <a:pt x="0" y="12"/>
                    <a:pt x="0" y="9"/>
                    <a:pt x="2" y="5"/>
                  </a:cubicBezTo>
                  <a:cubicBezTo>
                    <a:pt x="4" y="1"/>
                    <a:pt x="6" y="0"/>
                    <a:pt x="10" y="4"/>
                  </a:cubicBezTo>
                  <a:cubicBezTo>
                    <a:pt x="13" y="6"/>
                    <a:pt x="16" y="10"/>
                    <a:pt x="17" y="14"/>
                  </a:cubicBezTo>
                  <a:cubicBezTo>
                    <a:pt x="17" y="15"/>
                    <a:pt x="17" y="16"/>
                    <a:pt x="19" y="16"/>
                  </a:cubicBezTo>
                  <a:cubicBezTo>
                    <a:pt x="19" y="16"/>
                    <a:pt x="19" y="16"/>
                    <a:pt x="20" y="17"/>
                  </a:cubicBezTo>
                  <a:close/>
                </a:path>
              </a:pathLst>
            </a:custGeom>
            <a:solidFill>
              <a:srgbClr val="E0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95">
              <a:extLst>
                <a:ext uri="{FF2B5EF4-FFF2-40B4-BE49-F238E27FC236}">
                  <a16:creationId xmlns:a16="http://schemas.microsoft.com/office/drawing/2014/main" id="{466D01BF-8F78-45BE-53ED-3AC22F74718F}"/>
                </a:ext>
              </a:extLst>
            </p:cNvPr>
            <p:cNvSpPr/>
            <p:nvPr userDrawn="1"/>
          </p:nvSpPr>
          <p:spPr bwMode="auto">
            <a:xfrm>
              <a:off x="515938" y="142875"/>
              <a:ext cx="49213" cy="71438"/>
            </a:xfrm>
            <a:custGeom>
              <a:avLst/>
              <a:gdLst>
                <a:gd name="T0" fmla="*/ 0 w 13"/>
                <a:gd name="T1" fmla="*/ 4 h 19"/>
                <a:gd name="T2" fmla="*/ 6 w 13"/>
                <a:gd name="T3" fmla="*/ 3 h 19"/>
                <a:gd name="T4" fmla="*/ 10 w 13"/>
                <a:gd name="T5" fmla="*/ 9 h 19"/>
                <a:gd name="T6" fmla="*/ 12 w 13"/>
                <a:gd name="T7" fmla="*/ 15 h 19"/>
                <a:gd name="T8" fmla="*/ 11 w 13"/>
                <a:gd name="T9" fmla="*/ 18 h 19"/>
                <a:gd name="T10" fmla="*/ 8 w 13"/>
                <a:gd name="T11" fmla="*/ 18 h 19"/>
                <a:gd name="T12" fmla="*/ 0 w 13"/>
                <a:gd name="T1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0" y="4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19"/>
                    <a:pt x="8" y="19"/>
                    <a:pt x="8" y="18"/>
                  </a:cubicBezTo>
                  <a:cubicBezTo>
                    <a:pt x="6" y="13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96">
              <a:extLst>
                <a:ext uri="{FF2B5EF4-FFF2-40B4-BE49-F238E27FC236}">
                  <a16:creationId xmlns:a16="http://schemas.microsoft.com/office/drawing/2014/main" id="{0DEEB326-C68A-01AD-FB33-352465F67BEF}"/>
                </a:ext>
              </a:extLst>
            </p:cNvPr>
            <p:cNvSpPr/>
            <p:nvPr userDrawn="1"/>
          </p:nvSpPr>
          <p:spPr bwMode="auto">
            <a:xfrm>
              <a:off x="398463" y="296863"/>
              <a:ext cx="41275" cy="49213"/>
            </a:xfrm>
            <a:custGeom>
              <a:avLst/>
              <a:gdLst>
                <a:gd name="T0" fmla="*/ 0 w 11"/>
                <a:gd name="T1" fmla="*/ 13 h 13"/>
                <a:gd name="T2" fmla="*/ 2 w 11"/>
                <a:gd name="T3" fmla="*/ 0 h 13"/>
                <a:gd name="T4" fmla="*/ 3 w 11"/>
                <a:gd name="T5" fmla="*/ 1 h 13"/>
                <a:gd name="T6" fmla="*/ 10 w 11"/>
                <a:gd name="T7" fmla="*/ 9 h 13"/>
                <a:gd name="T8" fmla="*/ 0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6" y="3"/>
                    <a:pt x="11" y="6"/>
                    <a:pt x="10" y="9"/>
                  </a:cubicBezTo>
                  <a:cubicBezTo>
                    <a:pt x="9" y="12"/>
                    <a:pt x="4" y="12"/>
                    <a:pt x="0" y="13"/>
                  </a:cubicBezTo>
                  <a:close/>
                </a:path>
              </a:pathLst>
            </a:custGeom>
            <a:solidFill>
              <a:srgbClr val="FC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97">
              <a:extLst>
                <a:ext uri="{FF2B5EF4-FFF2-40B4-BE49-F238E27FC236}">
                  <a16:creationId xmlns:a16="http://schemas.microsoft.com/office/drawing/2014/main" id="{D7FF47BA-4D61-6C7E-10F0-875A5242AA1D}"/>
                </a:ext>
              </a:extLst>
            </p:cNvPr>
            <p:cNvSpPr/>
            <p:nvPr userDrawn="1"/>
          </p:nvSpPr>
          <p:spPr bwMode="auto">
            <a:xfrm>
              <a:off x="568325" y="169863"/>
              <a:ext cx="49213" cy="30163"/>
            </a:xfrm>
            <a:custGeom>
              <a:avLst/>
              <a:gdLst>
                <a:gd name="T0" fmla="*/ 0 w 13"/>
                <a:gd name="T1" fmla="*/ 3 h 8"/>
                <a:gd name="T2" fmla="*/ 6 w 13"/>
                <a:gd name="T3" fmla="*/ 2 h 8"/>
                <a:gd name="T4" fmla="*/ 9 w 13"/>
                <a:gd name="T5" fmla="*/ 2 h 8"/>
                <a:gd name="T6" fmla="*/ 13 w 13"/>
                <a:gd name="T7" fmla="*/ 5 h 8"/>
                <a:gd name="T8" fmla="*/ 8 w 13"/>
                <a:gd name="T9" fmla="*/ 7 h 8"/>
                <a:gd name="T10" fmla="*/ 4 w 13"/>
                <a:gd name="T11" fmla="*/ 7 h 8"/>
                <a:gd name="T12" fmla="*/ 0 w 13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10" y="3"/>
                    <a:pt x="13" y="2"/>
                    <a:pt x="13" y="5"/>
                  </a:cubicBezTo>
                  <a:cubicBezTo>
                    <a:pt x="13" y="7"/>
                    <a:pt x="10" y="8"/>
                    <a:pt x="8" y="7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98">
              <a:extLst>
                <a:ext uri="{FF2B5EF4-FFF2-40B4-BE49-F238E27FC236}">
                  <a16:creationId xmlns:a16="http://schemas.microsoft.com/office/drawing/2014/main" id="{08CF96A6-23AB-DA26-6A72-E90812FCE709}"/>
                </a:ext>
              </a:extLst>
            </p:cNvPr>
            <p:cNvSpPr/>
            <p:nvPr userDrawn="1"/>
          </p:nvSpPr>
          <p:spPr bwMode="auto">
            <a:xfrm>
              <a:off x="554038" y="112713"/>
              <a:ext cx="25400" cy="33338"/>
            </a:xfrm>
            <a:custGeom>
              <a:avLst/>
              <a:gdLst>
                <a:gd name="T0" fmla="*/ 6 w 7"/>
                <a:gd name="T1" fmla="*/ 6 h 9"/>
                <a:gd name="T2" fmla="*/ 1 w 7"/>
                <a:gd name="T3" fmla="*/ 7 h 9"/>
                <a:gd name="T4" fmla="*/ 1 w 7"/>
                <a:gd name="T5" fmla="*/ 3 h 9"/>
                <a:gd name="T6" fmla="*/ 6 w 7"/>
                <a:gd name="T7" fmla="*/ 1 h 9"/>
                <a:gd name="T8" fmla="*/ 6 w 7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7"/>
                    <a:pt x="3" y="9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99">
              <a:extLst>
                <a:ext uri="{FF2B5EF4-FFF2-40B4-BE49-F238E27FC236}">
                  <a16:creationId xmlns:a16="http://schemas.microsoft.com/office/drawing/2014/main" id="{4F6B5A1C-EACF-73E6-49A7-648D7DD9EDC9}"/>
                </a:ext>
              </a:extLst>
            </p:cNvPr>
            <p:cNvSpPr/>
            <p:nvPr userDrawn="1"/>
          </p:nvSpPr>
          <p:spPr bwMode="auto">
            <a:xfrm>
              <a:off x="180975" y="1682750"/>
              <a:ext cx="225425" cy="228600"/>
            </a:xfrm>
            <a:custGeom>
              <a:avLst/>
              <a:gdLst>
                <a:gd name="T0" fmla="*/ 55 w 60"/>
                <a:gd name="T1" fmla="*/ 11 h 61"/>
                <a:gd name="T2" fmla="*/ 48 w 60"/>
                <a:gd name="T3" fmla="*/ 24 h 61"/>
                <a:gd name="T4" fmla="*/ 47 w 60"/>
                <a:gd name="T5" fmla="*/ 26 h 61"/>
                <a:gd name="T6" fmla="*/ 50 w 60"/>
                <a:gd name="T7" fmla="*/ 27 h 61"/>
                <a:gd name="T8" fmla="*/ 57 w 60"/>
                <a:gd name="T9" fmla="*/ 27 h 61"/>
                <a:gd name="T10" fmla="*/ 51 w 60"/>
                <a:gd name="T11" fmla="*/ 31 h 61"/>
                <a:gd name="T12" fmla="*/ 48 w 60"/>
                <a:gd name="T13" fmla="*/ 35 h 61"/>
                <a:gd name="T14" fmla="*/ 52 w 60"/>
                <a:gd name="T15" fmla="*/ 38 h 61"/>
                <a:gd name="T16" fmla="*/ 60 w 60"/>
                <a:gd name="T17" fmla="*/ 42 h 61"/>
                <a:gd name="T18" fmla="*/ 49 w 60"/>
                <a:gd name="T19" fmla="*/ 41 h 61"/>
                <a:gd name="T20" fmla="*/ 42 w 60"/>
                <a:gd name="T21" fmla="*/ 47 h 61"/>
                <a:gd name="T22" fmla="*/ 40 w 60"/>
                <a:gd name="T23" fmla="*/ 50 h 61"/>
                <a:gd name="T24" fmla="*/ 38 w 60"/>
                <a:gd name="T25" fmla="*/ 50 h 61"/>
                <a:gd name="T26" fmla="*/ 30 w 60"/>
                <a:gd name="T27" fmla="*/ 49 h 61"/>
                <a:gd name="T28" fmla="*/ 22 w 60"/>
                <a:gd name="T29" fmla="*/ 57 h 61"/>
                <a:gd name="T30" fmla="*/ 19 w 60"/>
                <a:gd name="T31" fmla="*/ 61 h 61"/>
                <a:gd name="T32" fmla="*/ 24 w 60"/>
                <a:gd name="T33" fmla="*/ 50 h 61"/>
                <a:gd name="T34" fmla="*/ 24 w 60"/>
                <a:gd name="T35" fmla="*/ 48 h 61"/>
                <a:gd name="T36" fmla="*/ 22 w 60"/>
                <a:gd name="T37" fmla="*/ 47 h 61"/>
                <a:gd name="T38" fmla="*/ 13 w 60"/>
                <a:gd name="T39" fmla="*/ 49 h 61"/>
                <a:gd name="T40" fmla="*/ 11 w 60"/>
                <a:gd name="T41" fmla="*/ 48 h 61"/>
                <a:gd name="T42" fmla="*/ 11 w 60"/>
                <a:gd name="T43" fmla="*/ 46 h 61"/>
                <a:gd name="T44" fmla="*/ 16 w 60"/>
                <a:gd name="T45" fmla="*/ 42 h 61"/>
                <a:gd name="T46" fmla="*/ 16 w 60"/>
                <a:gd name="T47" fmla="*/ 38 h 61"/>
                <a:gd name="T48" fmla="*/ 0 w 60"/>
                <a:gd name="T49" fmla="*/ 34 h 61"/>
                <a:gd name="T50" fmla="*/ 4 w 60"/>
                <a:gd name="T51" fmla="*/ 32 h 61"/>
                <a:gd name="T52" fmla="*/ 7 w 60"/>
                <a:gd name="T53" fmla="*/ 31 h 61"/>
                <a:gd name="T54" fmla="*/ 15 w 60"/>
                <a:gd name="T55" fmla="*/ 28 h 61"/>
                <a:gd name="T56" fmla="*/ 17 w 60"/>
                <a:gd name="T57" fmla="*/ 22 h 61"/>
                <a:gd name="T58" fmla="*/ 17 w 60"/>
                <a:gd name="T59" fmla="*/ 17 h 61"/>
                <a:gd name="T60" fmla="*/ 23 w 60"/>
                <a:gd name="T61" fmla="*/ 20 h 61"/>
                <a:gd name="T62" fmla="*/ 26 w 60"/>
                <a:gd name="T63" fmla="*/ 21 h 61"/>
                <a:gd name="T64" fmla="*/ 26 w 60"/>
                <a:gd name="T65" fmla="*/ 17 h 61"/>
                <a:gd name="T66" fmla="*/ 19 w 60"/>
                <a:gd name="T67" fmla="*/ 0 h 61"/>
                <a:gd name="T68" fmla="*/ 23 w 60"/>
                <a:gd name="T69" fmla="*/ 3 h 61"/>
                <a:gd name="T70" fmla="*/ 27 w 60"/>
                <a:gd name="T71" fmla="*/ 8 h 61"/>
                <a:gd name="T72" fmla="*/ 30 w 60"/>
                <a:gd name="T73" fmla="*/ 14 h 61"/>
                <a:gd name="T74" fmla="*/ 32 w 60"/>
                <a:gd name="T75" fmla="*/ 20 h 61"/>
                <a:gd name="T76" fmla="*/ 33 w 60"/>
                <a:gd name="T77" fmla="*/ 21 h 61"/>
                <a:gd name="T78" fmla="*/ 36 w 60"/>
                <a:gd name="T79" fmla="*/ 22 h 61"/>
                <a:gd name="T80" fmla="*/ 35 w 60"/>
                <a:gd name="T81" fmla="*/ 19 h 61"/>
                <a:gd name="T82" fmla="*/ 36 w 60"/>
                <a:gd name="T83" fmla="*/ 12 h 61"/>
                <a:gd name="T84" fmla="*/ 39 w 60"/>
                <a:gd name="T85" fmla="*/ 6 h 61"/>
                <a:gd name="T86" fmla="*/ 43 w 60"/>
                <a:gd name="T87" fmla="*/ 3 h 61"/>
                <a:gd name="T88" fmla="*/ 46 w 60"/>
                <a:gd name="T89" fmla="*/ 8 h 61"/>
                <a:gd name="T90" fmla="*/ 42 w 60"/>
                <a:gd name="T91" fmla="*/ 20 h 61"/>
                <a:gd name="T92" fmla="*/ 42 w 60"/>
                <a:gd name="T93" fmla="*/ 25 h 61"/>
                <a:gd name="T94" fmla="*/ 46 w 60"/>
                <a:gd name="T95" fmla="*/ 22 h 61"/>
                <a:gd name="T96" fmla="*/ 54 w 60"/>
                <a:gd name="T97" fmla="*/ 10 h 61"/>
                <a:gd name="T98" fmla="*/ 55 w 60"/>
                <a:gd name="T9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61">
                  <a:moveTo>
                    <a:pt x="55" y="11"/>
                  </a:moveTo>
                  <a:cubicBezTo>
                    <a:pt x="53" y="15"/>
                    <a:pt x="51" y="20"/>
                    <a:pt x="48" y="24"/>
                  </a:cubicBezTo>
                  <a:cubicBezTo>
                    <a:pt x="48" y="25"/>
                    <a:pt x="47" y="25"/>
                    <a:pt x="47" y="26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2" y="26"/>
                    <a:pt x="54" y="26"/>
                    <a:pt x="57" y="27"/>
                  </a:cubicBezTo>
                  <a:cubicBezTo>
                    <a:pt x="55" y="29"/>
                    <a:pt x="53" y="29"/>
                    <a:pt x="51" y="31"/>
                  </a:cubicBezTo>
                  <a:cubicBezTo>
                    <a:pt x="50" y="32"/>
                    <a:pt x="48" y="32"/>
                    <a:pt x="48" y="35"/>
                  </a:cubicBezTo>
                  <a:cubicBezTo>
                    <a:pt x="48" y="37"/>
                    <a:pt x="50" y="37"/>
                    <a:pt x="52" y="38"/>
                  </a:cubicBezTo>
                  <a:cubicBezTo>
                    <a:pt x="55" y="39"/>
                    <a:pt x="58" y="39"/>
                    <a:pt x="60" y="42"/>
                  </a:cubicBezTo>
                  <a:cubicBezTo>
                    <a:pt x="57" y="41"/>
                    <a:pt x="53" y="40"/>
                    <a:pt x="49" y="41"/>
                  </a:cubicBezTo>
                  <a:cubicBezTo>
                    <a:pt x="44" y="41"/>
                    <a:pt x="42" y="42"/>
                    <a:pt x="42" y="47"/>
                  </a:cubicBezTo>
                  <a:cubicBezTo>
                    <a:pt x="43" y="49"/>
                    <a:pt x="42" y="50"/>
                    <a:pt x="40" y="50"/>
                  </a:cubicBezTo>
                  <a:cubicBezTo>
                    <a:pt x="39" y="50"/>
                    <a:pt x="39" y="49"/>
                    <a:pt x="38" y="50"/>
                  </a:cubicBezTo>
                  <a:cubicBezTo>
                    <a:pt x="35" y="50"/>
                    <a:pt x="33" y="49"/>
                    <a:pt x="30" y="49"/>
                  </a:cubicBezTo>
                  <a:cubicBezTo>
                    <a:pt x="26" y="49"/>
                    <a:pt x="24" y="54"/>
                    <a:pt x="22" y="57"/>
                  </a:cubicBezTo>
                  <a:cubicBezTo>
                    <a:pt x="21" y="58"/>
                    <a:pt x="22" y="60"/>
                    <a:pt x="19" y="61"/>
                  </a:cubicBezTo>
                  <a:cubicBezTo>
                    <a:pt x="20" y="57"/>
                    <a:pt x="22" y="54"/>
                    <a:pt x="24" y="50"/>
                  </a:cubicBezTo>
                  <a:cubicBezTo>
                    <a:pt x="24" y="50"/>
                    <a:pt x="25" y="49"/>
                    <a:pt x="24" y="48"/>
                  </a:cubicBezTo>
                  <a:cubicBezTo>
                    <a:pt x="24" y="47"/>
                    <a:pt x="22" y="47"/>
                    <a:pt x="22" y="47"/>
                  </a:cubicBezTo>
                  <a:cubicBezTo>
                    <a:pt x="19" y="49"/>
                    <a:pt x="16" y="47"/>
                    <a:pt x="13" y="49"/>
                  </a:cubicBezTo>
                  <a:cubicBezTo>
                    <a:pt x="12" y="49"/>
                    <a:pt x="11" y="49"/>
                    <a:pt x="11" y="48"/>
                  </a:cubicBezTo>
                  <a:cubicBezTo>
                    <a:pt x="10" y="47"/>
                    <a:pt x="11" y="47"/>
                    <a:pt x="11" y="46"/>
                  </a:cubicBezTo>
                  <a:cubicBezTo>
                    <a:pt x="13" y="45"/>
                    <a:pt x="15" y="44"/>
                    <a:pt x="16" y="42"/>
                  </a:cubicBezTo>
                  <a:cubicBezTo>
                    <a:pt x="19" y="41"/>
                    <a:pt x="19" y="39"/>
                    <a:pt x="16" y="38"/>
                  </a:cubicBezTo>
                  <a:cubicBezTo>
                    <a:pt x="11" y="36"/>
                    <a:pt x="6" y="34"/>
                    <a:pt x="0" y="34"/>
                  </a:cubicBezTo>
                  <a:cubicBezTo>
                    <a:pt x="1" y="31"/>
                    <a:pt x="3" y="32"/>
                    <a:pt x="4" y="32"/>
                  </a:cubicBezTo>
                  <a:cubicBezTo>
                    <a:pt x="5" y="32"/>
                    <a:pt x="7" y="32"/>
                    <a:pt x="7" y="31"/>
                  </a:cubicBezTo>
                  <a:cubicBezTo>
                    <a:pt x="8" y="26"/>
                    <a:pt x="11" y="27"/>
                    <a:pt x="15" y="28"/>
                  </a:cubicBezTo>
                  <a:cubicBezTo>
                    <a:pt x="15" y="26"/>
                    <a:pt x="9" y="22"/>
                    <a:pt x="17" y="22"/>
                  </a:cubicBezTo>
                  <a:cubicBezTo>
                    <a:pt x="20" y="22"/>
                    <a:pt x="16" y="19"/>
                    <a:pt x="17" y="17"/>
                  </a:cubicBezTo>
                  <a:cubicBezTo>
                    <a:pt x="19" y="18"/>
                    <a:pt x="21" y="19"/>
                    <a:pt x="23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0"/>
                    <a:pt x="27" y="18"/>
                    <a:pt x="26" y="17"/>
                  </a:cubicBezTo>
                  <a:cubicBezTo>
                    <a:pt x="21" y="12"/>
                    <a:pt x="24" y="5"/>
                    <a:pt x="19" y="0"/>
                  </a:cubicBezTo>
                  <a:cubicBezTo>
                    <a:pt x="22" y="0"/>
                    <a:pt x="22" y="2"/>
                    <a:pt x="23" y="3"/>
                  </a:cubicBezTo>
                  <a:cubicBezTo>
                    <a:pt x="24" y="5"/>
                    <a:pt x="25" y="7"/>
                    <a:pt x="27" y="8"/>
                  </a:cubicBezTo>
                  <a:cubicBezTo>
                    <a:pt x="31" y="9"/>
                    <a:pt x="31" y="11"/>
                    <a:pt x="30" y="14"/>
                  </a:cubicBezTo>
                  <a:cubicBezTo>
                    <a:pt x="28" y="17"/>
                    <a:pt x="27" y="20"/>
                    <a:pt x="32" y="20"/>
                  </a:cubicBezTo>
                  <a:cubicBezTo>
                    <a:pt x="32" y="20"/>
                    <a:pt x="33" y="20"/>
                    <a:pt x="33" y="21"/>
                  </a:cubicBezTo>
                  <a:cubicBezTo>
                    <a:pt x="34" y="22"/>
                    <a:pt x="34" y="24"/>
                    <a:pt x="36" y="22"/>
                  </a:cubicBezTo>
                  <a:cubicBezTo>
                    <a:pt x="37" y="22"/>
                    <a:pt x="36" y="20"/>
                    <a:pt x="35" y="19"/>
                  </a:cubicBezTo>
                  <a:cubicBezTo>
                    <a:pt x="32" y="16"/>
                    <a:pt x="33" y="14"/>
                    <a:pt x="36" y="12"/>
                  </a:cubicBezTo>
                  <a:cubicBezTo>
                    <a:pt x="39" y="11"/>
                    <a:pt x="38" y="8"/>
                    <a:pt x="39" y="6"/>
                  </a:cubicBezTo>
                  <a:cubicBezTo>
                    <a:pt x="41" y="5"/>
                    <a:pt x="41" y="2"/>
                    <a:pt x="43" y="3"/>
                  </a:cubicBezTo>
                  <a:cubicBezTo>
                    <a:pt x="46" y="4"/>
                    <a:pt x="46" y="6"/>
                    <a:pt x="46" y="8"/>
                  </a:cubicBezTo>
                  <a:cubicBezTo>
                    <a:pt x="45" y="12"/>
                    <a:pt x="44" y="16"/>
                    <a:pt x="42" y="20"/>
                  </a:cubicBezTo>
                  <a:cubicBezTo>
                    <a:pt x="41" y="22"/>
                    <a:pt x="40" y="23"/>
                    <a:pt x="42" y="25"/>
                  </a:cubicBezTo>
                  <a:cubicBezTo>
                    <a:pt x="44" y="26"/>
                    <a:pt x="45" y="23"/>
                    <a:pt x="46" y="22"/>
                  </a:cubicBezTo>
                  <a:cubicBezTo>
                    <a:pt x="49" y="18"/>
                    <a:pt x="51" y="14"/>
                    <a:pt x="54" y="10"/>
                  </a:cubicBezTo>
                  <a:cubicBezTo>
                    <a:pt x="54" y="10"/>
                    <a:pt x="55" y="11"/>
                    <a:pt x="55" y="11"/>
                  </a:cubicBezTo>
                  <a:close/>
                </a:path>
              </a:pathLst>
            </a:custGeom>
            <a:solidFill>
              <a:srgbClr val="E2A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100">
              <a:extLst>
                <a:ext uri="{FF2B5EF4-FFF2-40B4-BE49-F238E27FC236}">
                  <a16:creationId xmlns:a16="http://schemas.microsoft.com/office/drawing/2014/main" id="{9380582E-3704-0504-0312-7BC64312001D}"/>
                </a:ext>
              </a:extLst>
            </p:cNvPr>
            <p:cNvSpPr/>
            <p:nvPr userDrawn="1"/>
          </p:nvSpPr>
          <p:spPr bwMode="auto">
            <a:xfrm>
              <a:off x="169863" y="1655763"/>
              <a:ext cx="14288" cy="22225"/>
            </a:xfrm>
            <a:custGeom>
              <a:avLst/>
              <a:gdLst>
                <a:gd name="T0" fmla="*/ 1 w 4"/>
                <a:gd name="T1" fmla="*/ 6 h 6"/>
                <a:gd name="T2" fmla="*/ 1 w 4"/>
                <a:gd name="T3" fmla="*/ 1 h 6"/>
                <a:gd name="T4" fmla="*/ 3 w 4"/>
                <a:gd name="T5" fmla="*/ 2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4" y="6"/>
                    <a:pt x="1" y="6"/>
                  </a:cubicBezTo>
                  <a:close/>
                </a:path>
              </a:pathLst>
            </a:custGeom>
            <a:solidFill>
              <a:srgbClr val="8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01">
              <a:extLst>
                <a:ext uri="{FF2B5EF4-FFF2-40B4-BE49-F238E27FC236}">
                  <a16:creationId xmlns:a16="http://schemas.microsoft.com/office/drawing/2014/main" id="{E0636409-4A55-9E0D-9AB1-8635EB2961D5}"/>
                </a:ext>
              </a:extLst>
            </p:cNvPr>
            <p:cNvSpPr/>
            <p:nvPr userDrawn="1"/>
          </p:nvSpPr>
          <p:spPr bwMode="auto">
            <a:xfrm>
              <a:off x="771525" y="120650"/>
              <a:ext cx="409575" cy="354013"/>
            </a:xfrm>
            <a:custGeom>
              <a:avLst/>
              <a:gdLst>
                <a:gd name="T0" fmla="*/ 108 w 109"/>
                <a:gd name="T1" fmla="*/ 34 h 94"/>
                <a:gd name="T2" fmla="*/ 108 w 109"/>
                <a:gd name="T3" fmla="*/ 36 h 94"/>
                <a:gd name="T4" fmla="*/ 108 w 109"/>
                <a:gd name="T5" fmla="*/ 42 h 94"/>
                <a:gd name="T6" fmla="*/ 107 w 109"/>
                <a:gd name="T7" fmla="*/ 44 h 94"/>
                <a:gd name="T8" fmla="*/ 100 w 109"/>
                <a:gd name="T9" fmla="*/ 57 h 94"/>
                <a:gd name="T10" fmla="*/ 95 w 109"/>
                <a:gd name="T11" fmla="*/ 61 h 94"/>
                <a:gd name="T12" fmla="*/ 77 w 109"/>
                <a:gd name="T13" fmla="*/ 60 h 94"/>
                <a:gd name="T14" fmla="*/ 80 w 109"/>
                <a:gd name="T15" fmla="*/ 64 h 94"/>
                <a:gd name="T16" fmla="*/ 83 w 109"/>
                <a:gd name="T17" fmla="*/ 80 h 94"/>
                <a:gd name="T18" fmla="*/ 81 w 109"/>
                <a:gd name="T19" fmla="*/ 81 h 94"/>
                <a:gd name="T20" fmla="*/ 79 w 109"/>
                <a:gd name="T21" fmla="*/ 85 h 94"/>
                <a:gd name="T22" fmla="*/ 82 w 109"/>
                <a:gd name="T23" fmla="*/ 90 h 94"/>
                <a:gd name="T24" fmla="*/ 84 w 109"/>
                <a:gd name="T25" fmla="*/ 92 h 94"/>
                <a:gd name="T26" fmla="*/ 67 w 109"/>
                <a:gd name="T27" fmla="*/ 93 h 94"/>
                <a:gd name="T28" fmla="*/ 67 w 109"/>
                <a:gd name="T29" fmla="*/ 81 h 94"/>
                <a:gd name="T30" fmla="*/ 56 w 109"/>
                <a:gd name="T31" fmla="*/ 77 h 94"/>
                <a:gd name="T32" fmla="*/ 54 w 109"/>
                <a:gd name="T33" fmla="*/ 73 h 94"/>
                <a:gd name="T34" fmla="*/ 57 w 109"/>
                <a:gd name="T35" fmla="*/ 65 h 94"/>
                <a:gd name="T36" fmla="*/ 54 w 109"/>
                <a:gd name="T37" fmla="*/ 51 h 94"/>
                <a:gd name="T38" fmla="*/ 52 w 109"/>
                <a:gd name="T39" fmla="*/ 48 h 94"/>
                <a:gd name="T40" fmla="*/ 57 w 109"/>
                <a:gd name="T41" fmla="*/ 47 h 94"/>
                <a:gd name="T42" fmla="*/ 57 w 109"/>
                <a:gd name="T43" fmla="*/ 47 h 94"/>
                <a:gd name="T44" fmla="*/ 60 w 109"/>
                <a:gd name="T45" fmla="*/ 50 h 94"/>
                <a:gd name="T46" fmla="*/ 62 w 109"/>
                <a:gd name="T47" fmla="*/ 46 h 94"/>
                <a:gd name="T48" fmla="*/ 56 w 109"/>
                <a:gd name="T49" fmla="*/ 39 h 94"/>
                <a:gd name="T50" fmla="*/ 57 w 109"/>
                <a:gd name="T51" fmla="*/ 39 h 94"/>
                <a:gd name="T52" fmla="*/ 66 w 109"/>
                <a:gd name="T53" fmla="*/ 39 h 94"/>
                <a:gd name="T54" fmla="*/ 62 w 109"/>
                <a:gd name="T55" fmla="*/ 33 h 94"/>
                <a:gd name="T56" fmla="*/ 62 w 109"/>
                <a:gd name="T57" fmla="*/ 31 h 94"/>
                <a:gd name="T58" fmla="*/ 62 w 109"/>
                <a:gd name="T59" fmla="*/ 30 h 94"/>
                <a:gd name="T60" fmla="*/ 67 w 109"/>
                <a:gd name="T61" fmla="*/ 24 h 94"/>
                <a:gd name="T62" fmla="*/ 48 w 109"/>
                <a:gd name="T63" fmla="*/ 29 h 94"/>
                <a:gd name="T64" fmla="*/ 41 w 109"/>
                <a:gd name="T65" fmla="*/ 30 h 94"/>
                <a:gd name="T66" fmla="*/ 28 w 109"/>
                <a:gd name="T67" fmla="*/ 23 h 94"/>
                <a:gd name="T68" fmla="*/ 25 w 109"/>
                <a:gd name="T69" fmla="*/ 22 h 94"/>
                <a:gd name="T70" fmla="*/ 26 w 109"/>
                <a:gd name="T71" fmla="*/ 25 h 94"/>
                <a:gd name="T72" fmla="*/ 32 w 109"/>
                <a:gd name="T73" fmla="*/ 29 h 94"/>
                <a:gd name="T74" fmla="*/ 32 w 109"/>
                <a:gd name="T75" fmla="*/ 36 h 94"/>
                <a:gd name="T76" fmla="*/ 31 w 109"/>
                <a:gd name="T77" fmla="*/ 37 h 94"/>
                <a:gd name="T78" fmla="*/ 32 w 109"/>
                <a:gd name="T79" fmla="*/ 38 h 94"/>
                <a:gd name="T80" fmla="*/ 33 w 109"/>
                <a:gd name="T81" fmla="*/ 42 h 94"/>
                <a:gd name="T82" fmla="*/ 19 w 109"/>
                <a:gd name="T83" fmla="*/ 52 h 94"/>
                <a:gd name="T84" fmla="*/ 24 w 109"/>
                <a:gd name="T85" fmla="*/ 54 h 94"/>
                <a:gd name="T86" fmla="*/ 23 w 109"/>
                <a:gd name="T87" fmla="*/ 58 h 94"/>
                <a:gd name="T88" fmla="*/ 21 w 109"/>
                <a:gd name="T89" fmla="*/ 68 h 94"/>
                <a:gd name="T90" fmla="*/ 0 w 109"/>
                <a:gd name="T91" fmla="*/ 59 h 94"/>
                <a:gd name="T92" fmla="*/ 8 w 109"/>
                <a:gd name="T93" fmla="*/ 55 h 94"/>
                <a:gd name="T94" fmla="*/ 9 w 109"/>
                <a:gd name="T95" fmla="*/ 49 h 94"/>
                <a:gd name="T96" fmla="*/ 7 w 109"/>
                <a:gd name="T97" fmla="*/ 23 h 94"/>
                <a:gd name="T98" fmla="*/ 14 w 109"/>
                <a:gd name="T99" fmla="*/ 17 h 94"/>
                <a:gd name="T100" fmla="*/ 22 w 109"/>
                <a:gd name="T101" fmla="*/ 10 h 94"/>
                <a:gd name="T102" fmla="*/ 43 w 109"/>
                <a:gd name="T103" fmla="*/ 7 h 94"/>
                <a:gd name="T104" fmla="*/ 52 w 109"/>
                <a:gd name="T105" fmla="*/ 7 h 94"/>
                <a:gd name="T106" fmla="*/ 75 w 109"/>
                <a:gd name="T107" fmla="*/ 5 h 94"/>
                <a:gd name="T108" fmla="*/ 81 w 109"/>
                <a:gd name="T109" fmla="*/ 7 h 94"/>
                <a:gd name="T110" fmla="*/ 87 w 109"/>
                <a:gd name="T111" fmla="*/ 13 h 94"/>
                <a:gd name="T112" fmla="*/ 90 w 109"/>
                <a:gd name="T113" fmla="*/ 19 h 94"/>
                <a:gd name="T114" fmla="*/ 108 w 109"/>
                <a:gd name="T11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94">
                  <a:moveTo>
                    <a:pt x="108" y="34"/>
                  </a:moveTo>
                  <a:cubicBezTo>
                    <a:pt x="109" y="35"/>
                    <a:pt x="104" y="35"/>
                    <a:pt x="108" y="36"/>
                  </a:cubicBezTo>
                  <a:cubicBezTo>
                    <a:pt x="109" y="38"/>
                    <a:pt x="109" y="41"/>
                    <a:pt x="108" y="42"/>
                  </a:cubicBezTo>
                  <a:cubicBezTo>
                    <a:pt x="107" y="43"/>
                    <a:pt x="106" y="44"/>
                    <a:pt x="107" y="44"/>
                  </a:cubicBezTo>
                  <a:cubicBezTo>
                    <a:pt x="109" y="51"/>
                    <a:pt x="103" y="54"/>
                    <a:pt x="100" y="57"/>
                  </a:cubicBezTo>
                  <a:cubicBezTo>
                    <a:pt x="99" y="60"/>
                    <a:pt x="97" y="60"/>
                    <a:pt x="95" y="61"/>
                  </a:cubicBezTo>
                  <a:cubicBezTo>
                    <a:pt x="89" y="61"/>
                    <a:pt x="83" y="62"/>
                    <a:pt x="77" y="60"/>
                  </a:cubicBezTo>
                  <a:cubicBezTo>
                    <a:pt x="77" y="62"/>
                    <a:pt x="79" y="63"/>
                    <a:pt x="80" y="64"/>
                  </a:cubicBezTo>
                  <a:cubicBezTo>
                    <a:pt x="85" y="69"/>
                    <a:pt x="84" y="75"/>
                    <a:pt x="83" y="80"/>
                  </a:cubicBezTo>
                  <a:cubicBezTo>
                    <a:pt x="83" y="81"/>
                    <a:pt x="82" y="82"/>
                    <a:pt x="81" y="81"/>
                  </a:cubicBezTo>
                  <a:cubicBezTo>
                    <a:pt x="79" y="82"/>
                    <a:pt x="80" y="84"/>
                    <a:pt x="79" y="85"/>
                  </a:cubicBezTo>
                  <a:cubicBezTo>
                    <a:pt x="78" y="88"/>
                    <a:pt x="77" y="91"/>
                    <a:pt x="82" y="90"/>
                  </a:cubicBezTo>
                  <a:cubicBezTo>
                    <a:pt x="83" y="90"/>
                    <a:pt x="83" y="91"/>
                    <a:pt x="84" y="92"/>
                  </a:cubicBezTo>
                  <a:cubicBezTo>
                    <a:pt x="78" y="92"/>
                    <a:pt x="73" y="94"/>
                    <a:pt x="67" y="93"/>
                  </a:cubicBezTo>
                  <a:cubicBezTo>
                    <a:pt x="70" y="89"/>
                    <a:pt x="71" y="85"/>
                    <a:pt x="67" y="81"/>
                  </a:cubicBezTo>
                  <a:cubicBezTo>
                    <a:pt x="64" y="78"/>
                    <a:pt x="60" y="77"/>
                    <a:pt x="56" y="77"/>
                  </a:cubicBezTo>
                  <a:cubicBezTo>
                    <a:pt x="54" y="77"/>
                    <a:pt x="53" y="76"/>
                    <a:pt x="54" y="73"/>
                  </a:cubicBezTo>
                  <a:cubicBezTo>
                    <a:pt x="56" y="71"/>
                    <a:pt x="56" y="67"/>
                    <a:pt x="57" y="65"/>
                  </a:cubicBezTo>
                  <a:cubicBezTo>
                    <a:pt x="58" y="63"/>
                    <a:pt x="56" y="53"/>
                    <a:pt x="54" y="51"/>
                  </a:cubicBezTo>
                  <a:cubicBezTo>
                    <a:pt x="53" y="50"/>
                    <a:pt x="50" y="50"/>
                    <a:pt x="52" y="48"/>
                  </a:cubicBezTo>
                  <a:cubicBezTo>
                    <a:pt x="53" y="46"/>
                    <a:pt x="55" y="46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8" y="48"/>
                    <a:pt x="58" y="51"/>
                    <a:pt x="60" y="50"/>
                  </a:cubicBezTo>
                  <a:cubicBezTo>
                    <a:pt x="63" y="49"/>
                    <a:pt x="61" y="47"/>
                    <a:pt x="62" y="46"/>
                  </a:cubicBezTo>
                  <a:cubicBezTo>
                    <a:pt x="59" y="44"/>
                    <a:pt x="57" y="42"/>
                    <a:pt x="56" y="39"/>
                  </a:cubicBezTo>
                  <a:cubicBezTo>
                    <a:pt x="56" y="39"/>
                    <a:pt x="57" y="39"/>
                    <a:pt x="57" y="39"/>
                  </a:cubicBezTo>
                  <a:cubicBezTo>
                    <a:pt x="60" y="39"/>
                    <a:pt x="63" y="39"/>
                    <a:pt x="66" y="39"/>
                  </a:cubicBezTo>
                  <a:cubicBezTo>
                    <a:pt x="61" y="38"/>
                    <a:pt x="60" y="38"/>
                    <a:pt x="62" y="33"/>
                  </a:cubicBezTo>
                  <a:cubicBezTo>
                    <a:pt x="63" y="32"/>
                    <a:pt x="63" y="32"/>
                    <a:pt x="62" y="31"/>
                  </a:cubicBezTo>
                  <a:cubicBezTo>
                    <a:pt x="62" y="31"/>
                    <a:pt x="62" y="30"/>
                    <a:pt x="62" y="30"/>
                  </a:cubicBezTo>
                  <a:cubicBezTo>
                    <a:pt x="63" y="27"/>
                    <a:pt x="65" y="25"/>
                    <a:pt x="67" y="24"/>
                  </a:cubicBezTo>
                  <a:cubicBezTo>
                    <a:pt x="62" y="28"/>
                    <a:pt x="56" y="31"/>
                    <a:pt x="48" y="29"/>
                  </a:cubicBezTo>
                  <a:cubicBezTo>
                    <a:pt x="46" y="27"/>
                    <a:pt x="44" y="28"/>
                    <a:pt x="41" y="30"/>
                  </a:cubicBezTo>
                  <a:cubicBezTo>
                    <a:pt x="37" y="27"/>
                    <a:pt x="32" y="26"/>
                    <a:pt x="28" y="23"/>
                  </a:cubicBezTo>
                  <a:cubicBezTo>
                    <a:pt x="27" y="22"/>
                    <a:pt x="26" y="21"/>
                    <a:pt x="25" y="22"/>
                  </a:cubicBezTo>
                  <a:cubicBezTo>
                    <a:pt x="24" y="23"/>
                    <a:pt x="26" y="24"/>
                    <a:pt x="26" y="25"/>
                  </a:cubicBezTo>
                  <a:cubicBezTo>
                    <a:pt x="28" y="26"/>
                    <a:pt x="30" y="27"/>
                    <a:pt x="32" y="29"/>
                  </a:cubicBezTo>
                  <a:cubicBezTo>
                    <a:pt x="35" y="32"/>
                    <a:pt x="35" y="33"/>
                    <a:pt x="32" y="36"/>
                  </a:cubicBezTo>
                  <a:cubicBezTo>
                    <a:pt x="31" y="36"/>
                    <a:pt x="30" y="37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cubicBezTo>
                    <a:pt x="35" y="39"/>
                    <a:pt x="35" y="40"/>
                    <a:pt x="33" y="42"/>
                  </a:cubicBezTo>
                  <a:cubicBezTo>
                    <a:pt x="29" y="45"/>
                    <a:pt x="26" y="50"/>
                    <a:pt x="19" y="52"/>
                  </a:cubicBezTo>
                  <a:cubicBezTo>
                    <a:pt x="21" y="53"/>
                    <a:pt x="23" y="52"/>
                    <a:pt x="24" y="54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2" y="61"/>
                    <a:pt x="23" y="64"/>
                    <a:pt x="21" y="68"/>
                  </a:cubicBezTo>
                  <a:cubicBezTo>
                    <a:pt x="16" y="60"/>
                    <a:pt x="9" y="57"/>
                    <a:pt x="0" y="59"/>
                  </a:cubicBezTo>
                  <a:cubicBezTo>
                    <a:pt x="3" y="58"/>
                    <a:pt x="5" y="56"/>
                    <a:pt x="8" y="55"/>
                  </a:cubicBezTo>
                  <a:cubicBezTo>
                    <a:pt x="10" y="53"/>
                    <a:pt x="11" y="52"/>
                    <a:pt x="9" y="49"/>
                  </a:cubicBezTo>
                  <a:cubicBezTo>
                    <a:pt x="4" y="41"/>
                    <a:pt x="4" y="32"/>
                    <a:pt x="7" y="23"/>
                  </a:cubicBezTo>
                  <a:cubicBezTo>
                    <a:pt x="8" y="20"/>
                    <a:pt x="11" y="18"/>
                    <a:pt x="14" y="17"/>
                  </a:cubicBezTo>
                  <a:cubicBezTo>
                    <a:pt x="18" y="16"/>
                    <a:pt x="21" y="14"/>
                    <a:pt x="22" y="10"/>
                  </a:cubicBezTo>
                  <a:cubicBezTo>
                    <a:pt x="24" y="0"/>
                    <a:pt x="38" y="0"/>
                    <a:pt x="43" y="7"/>
                  </a:cubicBezTo>
                  <a:cubicBezTo>
                    <a:pt x="48" y="12"/>
                    <a:pt x="48" y="12"/>
                    <a:pt x="52" y="7"/>
                  </a:cubicBezTo>
                  <a:cubicBezTo>
                    <a:pt x="58" y="1"/>
                    <a:pt x="68" y="0"/>
                    <a:pt x="75" y="5"/>
                  </a:cubicBezTo>
                  <a:cubicBezTo>
                    <a:pt x="77" y="7"/>
                    <a:pt x="79" y="7"/>
                    <a:pt x="81" y="7"/>
                  </a:cubicBezTo>
                  <a:cubicBezTo>
                    <a:pt x="85" y="7"/>
                    <a:pt x="88" y="9"/>
                    <a:pt x="87" y="13"/>
                  </a:cubicBezTo>
                  <a:cubicBezTo>
                    <a:pt x="87" y="16"/>
                    <a:pt x="89" y="17"/>
                    <a:pt x="90" y="19"/>
                  </a:cubicBezTo>
                  <a:cubicBezTo>
                    <a:pt x="95" y="25"/>
                    <a:pt x="102" y="29"/>
                    <a:pt x="108" y="34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02">
              <a:extLst>
                <a:ext uri="{FF2B5EF4-FFF2-40B4-BE49-F238E27FC236}">
                  <a16:creationId xmlns:a16="http://schemas.microsoft.com/office/drawing/2014/main" id="{47300D32-DBA9-CA30-4A55-1CD50955F222}"/>
                </a:ext>
              </a:extLst>
            </p:cNvPr>
            <p:cNvSpPr/>
            <p:nvPr userDrawn="1"/>
          </p:nvSpPr>
          <p:spPr bwMode="auto">
            <a:xfrm>
              <a:off x="15875" y="1419225"/>
              <a:ext cx="192088" cy="206375"/>
            </a:xfrm>
            <a:custGeom>
              <a:avLst/>
              <a:gdLst>
                <a:gd name="T0" fmla="*/ 28 w 51"/>
                <a:gd name="T1" fmla="*/ 47 h 55"/>
                <a:gd name="T2" fmla="*/ 27 w 51"/>
                <a:gd name="T3" fmla="*/ 54 h 55"/>
                <a:gd name="T4" fmla="*/ 26 w 51"/>
                <a:gd name="T5" fmla="*/ 53 h 55"/>
                <a:gd name="T6" fmla="*/ 24 w 51"/>
                <a:gd name="T7" fmla="*/ 49 h 55"/>
                <a:gd name="T8" fmla="*/ 20 w 51"/>
                <a:gd name="T9" fmla="*/ 51 h 55"/>
                <a:gd name="T10" fmla="*/ 18 w 51"/>
                <a:gd name="T11" fmla="*/ 54 h 55"/>
                <a:gd name="T12" fmla="*/ 16 w 51"/>
                <a:gd name="T13" fmla="*/ 55 h 55"/>
                <a:gd name="T14" fmla="*/ 15 w 51"/>
                <a:gd name="T15" fmla="*/ 52 h 55"/>
                <a:gd name="T16" fmla="*/ 16 w 51"/>
                <a:gd name="T17" fmla="*/ 47 h 55"/>
                <a:gd name="T18" fmla="*/ 10 w 51"/>
                <a:gd name="T19" fmla="*/ 46 h 55"/>
                <a:gd name="T20" fmla="*/ 11 w 51"/>
                <a:gd name="T21" fmla="*/ 43 h 55"/>
                <a:gd name="T22" fmla="*/ 10 w 51"/>
                <a:gd name="T23" fmla="*/ 39 h 55"/>
                <a:gd name="T24" fmla="*/ 2 w 51"/>
                <a:gd name="T25" fmla="*/ 36 h 55"/>
                <a:gd name="T26" fmla="*/ 0 w 51"/>
                <a:gd name="T27" fmla="*/ 34 h 55"/>
                <a:gd name="T28" fmla="*/ 2 w 51"/>
                <a:gd name="T29" fmla="*/ 33 h 55"/>
                <a:gd name="T30" fmla="*/ 8 w 51"/>
                <a:gd name="T31" fmla="*/ 25 h 55"/>
                <a:gd name="T32" fmla="*/ 13 w 51"/>
                <a:gd name="T33" fmla="*/ 27 h 55"/>
                <a:gd name="T34" fmla="*/ 12 w 51"/>
                <a:gd name="T35" fmla="*/ 21 h 55"/>
                <a:gd name="T36" fmla="*/ 12 w 51"/>
                <a:gd name="T37" fmla="*/ 9 h 55"/>
                <a:gd name="T38" fmla="*/ 26 w 51"/>
                <a:gd name="T39" fmla="*/ 2 h 55"/>
                <a:gd name="T40" fmla="*/ 31 w 51"/>
                <a:gd name="T41" fmla="*/ 2 h 55"/>
                <a:gd name="T42" fmla="*/ 40 w 51"/>
                <a:gd name="T43" fmla="*/ 7 h 55"/>
                <a:gd name="T44" fmla="*/ 42 w 51"/>
                <a:gd name="T45" fmla="*/ 12 h 55"/>
                <a:gd name="T46" fmla="*/ 39 w 51"/>
                <a:gd name="T47" fmla="*/ 23 h 55"/>
                <a:gd name="T48" fmla="*/ 37 w 51"/>
                <a:gd name="T49" fmla="*/ 32 h 55"/>
                <a:gd name="T50" fmla="*/ 44 w 51"/>
                <a:gd name="T51" fmla="*/ 36 h 55"/>
                <a:gd name="T52" fmla="*/ 51 w 51"/>
                <a:gd name="T53" fmla="*/ 37 h 55"/>
                <a:gd name="T54" fmla="*/ 42 w 51"/>
                <a:gd name="T55" fmla="*/ 38 h 55"/>
                <a:gd name="T56" fmla="*/ 37 w 51"/>
                <a:gd name="T57" fmla="*/ 43 h 55"/>
                <a:gd name="T58" fmla="*/ 34 w 51"/>
                <a:gd name="T59" fmla="*/ 44 h 55"/>
                <a:gd name="T60" fmla="*/ 30 w 51"/>
                <a:gd name="T61" fmla="*/ 40 h 55"/>
                <a:gd name="T62" fmla="*/ 28 w 51"/>
                <a:gd name="T63" fmla="*/ 40 h 55"/>
                <a:gd name="T64" fmla="*/ 20 w 51"/>
                <a:gd name="T65" fmla="*/ 43 h 55"/>
                <a:gd name="T66" fmla="*/ 28 w 51"/>
                <a:gd name="T6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5">
                  <a:moveTo>
                    <a:pt x="28" y="47"/>
                  </a:moveTo>
                  <a:cubicBezTo>
                    <a:pt x="27" y="49"/>
                    <a:pt x="28" y="52"/>
                    <a:pt x="27" y="54"/>
                  </a:cubicBezTo>
                  <a:cubicBezTo>
                    <a:pt x="26" y="55"/>
                    <a:pt x="26" y="54"/>
                    <a:pt x="26" y="53"/>
                  </a:cubicBezTo>
                  <a:cubicBezTo>
                    <a:pt x="26" y="51"/>
                    <a:pt x="26" y="49"/>
                    <a:pt x="24" y="49"/>
                  </a:cubicBezTo>
                  <a:cubicBezTo>
                    <a:pt x="22" y="48"/>
                    <a:pt x="21" y="50"/>
                    <a:pt x="20" y="51"/>
                  </a:cubicBezTo>
                  <a:cubicBezTo>
                    <a:pt x="19" y="52"/>
                    <a:pt x="19" y="53"/>
                    <a:pt x="18" y="54"/>
                  </a:cubicBezTo>
                  <a:cubicBezTo>
                    <a:pt x="18" y="54"/>
                    <a:pt x="17" y="55"/>
                    <a:pt x="16" y="55"/>
                  </a:cubicBezTo>
                  <a:cubicBezTo>
                    <a:pt x="15" y="54"/>
                    <a:pt x="15" y="53"/>
                    <a:pt x="15" y="52"/>
                  </a:cubicBezTo>
                  <a:cubicBezTo>
                    <a:pt x="16" y="50"/>
                    <a:pt x="19" y="48"/>
                    <a:pt x="16" y="47"/>
                  </a:cubicBezTo>
                  <a:cubicBezTo>
                    <a:pt x="14" y="46"/>
                    <a:pt x="12" y="45"/>
                    <a:pt x="10" y="46"/>
                  </a:cubicBezTo>
                  <a:cubicBezTo>
                    <a:pt x="9" y="44"/>
                    <a:pt x="10" y="44"/>
                    <a:pt x="11" y="43"/>
                  </a:cubicBezTo>
                  <a:cubicBezTo>
                    <a:pt x="13" y="40"/>
                    <a:pt x="12" y="40"/>
                    <a:pt x="10" y="39"/>
                  </a:cubicBezTo>
                  <a:cubicBezTo>
                    <a:pt x="7" y="38"/>
                    <a:pt x="4" y="37"/>
                    <a:pt x="2" y="36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8" y="32"/>
                    <a:pt x="9" y="31"/>
                    <a:pt x="8" y="25"/>
                  </a:cubicBezTo>
                  <a:cubicBezTo>
                    <a:pt x="10" y="24"/>
                    <a:pt x="11" y="29"/>
                    <a:pt x="13" y="27"/>
                  </a:cubicBezTo>
                  <a:cubicBezTo>
                    <a:pt x="14" y="25"/>
                    <a:pt x="13" y="22"/>
                    <a:pt x="12" y="21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7" y="7"/>
                    <a:pt x="22" y="7"/>
                    <a:pt x="26" y="2"/>
                  </a:cubicBezTo>
                  <a:cubicBezTo>
                    <a:pt x="27" y="0"/>
                    <a:pt x="29" y="1"/>
                    <a:pt x="31" y="2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41" y="9"/>
                    <a:pt x="43" y="10"/>
                    <a:pt x="42" y="12"/>
                  </a:cubicBezTo>
                  <a:cubicBezTo>
                    <a:pt x="43" y="17"/>
                    <a:pt x="44" y="20"/>
                    <a:pt x="39" y="23"/>
                  </a:cubicBezTo>
                  <a:cubicBezTo>
                    <a:pt x="36" y="25"/>
                    <a:pt x="35" y="29"/>
                    <a:pt x="37" y="32"/>
                  </a:cubicBezTo>
                  <a:cubicBezTo>
                    <a:pt x="38" y="36"/>
                    <a:pt x="41" y="36"/>
                    <a:pt x="44" y="36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48" y="39"/>
                    <a:pt x="45" y="38"/>
                    <a:pt x="42" y="38"/>
                  </a:cubicBezTo>
                  <a:cubicBezTo>
                    <a:pt x="39" y="38"/>
                    <a:pt x="35" y="37"/>
                    <a:pt x="37" y="43"/>
                  </a:cubicBezTo>
                  <a:cubicBezTo>
                    <a:pt x="37" y="44"/>
                    <a:pt x="35" y="44"/>
                    <a:pt x="34" y="44"/>
                  </a:cubicBezTo>
                  <a:cubicBezTo>
                    <a:pt x="34" y="41"/>
                    <a:pt x="33" y="40"/>
                    <a:pt x="30" y="40"/>
                  </a:cubicBezTo>
                  <a:cubicBezTo>
                    <a:pt x="29" y="41"/>
                    <a:pt x="29" y="41"/>
                    <a:pt x="28" y="40"/>
                  </a:cubicBezTo>
                  <a:cubicBezTo>
                    <a:pt x="24" y="36"/>
                    <a:pt x="23" y="40"/>
                    <a:pt x="20" y="43"/>
                  </a:cubicBezTo>
                  <a:cubicBezTo>
                    <a:pt x="23" y="45"/>
                    <a:pt x="26" y="44"/>
                    <a:pt x="28" y="47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3">
              <a:extLst>
                <a:ext uri="{FF2B5EF4-FFF2-40B4-BE49-F238E27FC236}">
                  <a16:creationId xmlns:a16="http://schemas.microsoft.com/office/drawing/2014/main" id="{EA8D7660-1F33-EE92-7928-EAF961C23F29}"/>
                </a:ext>
              </a:extLst>
            </p:cNvPr>
            <p:cNvSpPr/>
            <p:nvPr userDrawn="1"/>
          </p:nvSpPr>
          <p:spPr bwMode="auto">
            <a:xfrm>
              <a:off x="274638" y="1381125"/>
              <a:ext cx="123825" cy="180975"/>
            </a:xfrm>
            <a:custGeom>
              <a:avLst/>
              <a:gdLst>
                <a:gd name="T0" fmla="*/ 1 w 33"/>
                <a:gd name="T1" fmla="*/ 15 h 48"/>
                <a:gd name="T2" fmla="*/ 3 w 33"/>
                <a:gd name="T3" fmla="*/ 3 h 48"/>
                <a:gd name="T4" fmla="*/ 5 w 33"/>
                <a:gd name="T5" fmla="*/ 2 h 48"/>
                <a:gd name="T6" fmla="*/ 13 w 33"/>
                <a:gd name="T7" fmla="*/ 0 h 48"/>
                <a:gd name="T8" fmla="*/ 14 w 33"/>
                <a:gd name="T9" fmla="*/ 6 h 48"/>
                <a:gd name="T10" fmla="*/ 14 w 33"/>
                <a:gd name="T11" fmla="*/ 11 h 48"/>
                <a:gd name="T12" fmla="*/ 14 w 33"/>
                <a:gd name="T13" fmla="*/ 13 h 48"/>
                <a:gd name="T14" fmla="*/ 16 w 33"/>
                <a:gd name="T15" fmla="*/ 13 h 48"/>
                <a:gd name="T16" fmla="*/ 28 w 33"/>
                <a:gd name="T17" fmla="*/ 10 h 48"/>
                <a:gd name="T18" fmla="*/ 32 w 33"/>
                <a:gd name="T19" fmla="*/ 12 h 48"/>
                <a:gd name="T20" fmla="*/ 31 w 33"/>
                <a:gd name="T21" fmla="*/ 16 h 48"/>
                <a:gd name="T22" fmla="*/ 21 w 33"/>
                <a:gd name="T23" fmla="*/ 21 h 48"/>
                <a:gd name="T24" fmla="*/ 19 w 33"/>
                <a:gd name="T25" fmla="*/ 23 h 48"/>
                <a:gd name="T26" fmla="*/ 22 w 33"/>
                <a:gd name="T27" fmla="*/ 32 h 48"/>
                <a:gd name="T28" fmla="*/ 23 w 33"/>
                <a:gd name="T29" fmla="*/ 35 h 48"/>
                <a:gd name="T30" fmla="*/ 24 w 33"/>
                <a:gd name="T31" fmla="*/ 45 h 48"/>
                <a:gd name="T32" fmla="*/ 23 w 33"/>
                <a:gd name="T33" fmla="*/ 47 h 48"/>
                <a:gd name="T34" fmla="*/ 21 w 33"/>
                <a:gd name="T35" fmla="*/ 47 h 48"/>
                <a:gd name="T36" fmla="*/ 9 w 33"/>
                <a:gd name="T37" fmla="*/ 39 h 48"/>
                <a:gd name="T38" fmla="*/ 7 w 33"/>
                <a:gd name="T39" fmla="*/ 35 h 48"/>
                <a:gd name="T40" fmla="*/ 5 w 33"/>
                <a:gd name="T41" fmla="*/ 31 h 48"/>
                <a:gd name="T42" fmla="*/ 1 w 33"/>
                <a:gd name="T4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48">
                  <a:moveTo>
                    <a:pt x="1" y="15"/>
                  </a:moveTo>
                  <a:cubicBezTo>
                    <a:pt x="0" y="11"/>
                    <a:pt x="3" y="7"/>
                    <a:pt x="3" y="3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8" y="5"/>
                    <a:pt x="10" y="0"/>
                    <a:pt x="13" y="0"/>
                  </a:cubicBezTo>
                  <a:cubicBezTo>
                    <a:pt x="13" y="2"/>
                    <a:pt x="11" y="4"/>
                    <a:pt x="14" y="6"/>
                  </a:cubicBezTo>
                  <a:cubicBezTo>
                    <a:pt x="16" y="6"/>
                    <a:pt x="14" y="9"/>
                    <a:pt x="14" y="11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4" y="14"/>
                    <a:pt x="15" y="14"/>
                    <a:pt x="16" y="13"/>
                  </a:cubicBezTo>
                  <a:cubicBezTo>
                    <a:pt x="19" y="11"/>
                    <a:pt x="24" y="11"/>
                    <a:pt x="28" y="10"/>
                  </a:cubicBezTo>
                  <a:cubicBezTo>
                    <a:pt x="29" y="9"/>
                    <a:pt x="31" y="10"/>
                    <a:pt x="32" y="12"/>
                  </a:cubicBezTo>
                  <a:cubicBezTo>
                    <a:pt x="33" y="13"/>
                    <a:pt x="32" y="15"/>
                    <a:pt x="31" y="16"/>
                  </a:cubicBezTo>
                  <a:cubicBezTo>
                    <a:pt x="28" y="18"/>
                    <a:pt x="25" y="21"/>
                    <a:pt x="21" y="21"/>
                  </a:cubicBezTo>
                  <a:cubicBezTo>
                    <a:pt x="19" y="21"/>
                    <a:pt x="19" y="22"/>
                    <a:pt x="19" y="23"/>
                  </a:cubicBezTo>
                  <a:cubicBezTo>
                    <a:pt x="19" y="27"/>
                    <a:pt x="20" y="29"/>
                    <a:pt x="22" y="32"/>
                  </a:cubicBezTo>
                  <a:cubicBezTo>
                    <a:pt x="23" y="33"/>
                    <a:pt x="24" y="35"/>
                    <a:pt x="23" y="35"/>
                  </a:cubicBezTo>
                  <a:cubicBezTo>
                    <a:pt x="19" y="39"/>
                    <a:pt x="23" y="42"/>
                    <a:pt x="24" y="45"/>
                  </a:cubicBezTo>
                  <a:cubicBezTo>
                    <a:pt x="24" y="46"/>
                    <a:pt x="25" y="47"/>
                    <a:pt x="23" y="47"/>
                  </a:cubicBezTo>
                  <a:cubicBezTo>
                    <a:pt x="23" y="48"/>
                    <a:pt x="22" y="47"/>
                    <a:pt x="21" y="47"/>
                  </a:cubicBezTo>
                  <a:cubicBezTo>
                    <a:pt x="17" y="44"/>
                    <a:pt x="14" y="40"/>
                    <a:pt x="9" y="39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3"/>
                    <a:pt x="7" y="32"/>
                    <a:pt x="5" y="31"/>
                  </a:cubicBezTo>
                  <a:cubicBezTo>
                    <a:pt x="6" y="25"/>
                    <a:pt x="4" y="20"/>
                    <a:pt x="1" y="15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4">
              <a:extLst>
                <a:ext uri="{FF2B5EF4-FFF2-40B4-BE49-F238E27FC236}">
                  <a16:creationId xmlns:a16="http://schemas.microsoft.com/office/drawing/2014/main" id="{1B65D213-BB51-57DF-1FDF-CCEEEAB2F76A}"/>
                </a:ext>
              </a:extLst>
            </p:cNvPr>
            <p:cNvSpPr/>
            <p:nvPr userDrawn="1"/>
          </p:nvSpPr>
          <p:spPr bwMode="auto">
            <a:xfrm>
              <a:off x="60325" y="1335088"/>
              <a:ext cx="112713" cy="125413"/>
            </a:xfrm>
            <a:custGeom>
              <a:avLst/>
              <a:gdLst>
                <a:gd name="T0" fmla="*/ 17 w 30"/>
                <a:gd name="T1" fmla="*/ 4 h 33"/>
                <a:gd name="T2" fmla="*/ 13 w 30"/>
                <a:gd name="T3" fmla="*/ 6 h 33"/>
                <a:gd name="T4" fmla="*/ 15 w 30"/>
                <a:gd name="T5" fmla="*/ 15 h 33"/>
                <a:gd name="T6" fmla="*/ 23 w 30"/>
                <a:gd name="T7" fmla="*/ 20 h 33"/>
                <a:gd name="T8" fmla="*/ 28 w 30"/>
                <a:gd name="T9" fmla="*/ 29 h 33"/>
                <a:gd name="T10" fmla="*/ 20 w 30"/>
                <a:gd name="T11" fmla="*/ 25 h 33"/>
                <a:gd name="T12" fmla="*/ 14 w 30"/>
                <a:gd name="T13" fmla="*/ 27 h 33"/>
                <a:gd name="T14" fmla="*/ 12 w 30"/>
                <a:gd name="T15" fmla="*/ 29 h 33"/>
                <a:gd name="T16" fmla="*/ 5 w 30"/>
                <a:gd name="T17" fmla="*/ 32 h 33"/>
                <a:gd name="T18" fmla="*/ 0 w 30"/>
                <a:gd name="T19" fmla="*/ 30 h 33"/>
                <a:gd name="T20" fmla="*/ 4 w 30"/>
                <a:gd name="T21" fmla="*/ 21 h 33"/>
                <a:gd name="T22" fmla="*/ 10 w 30"/>
                <a:gd name="T23" fmla="*/ 8 h 33"/>
                <a:gd name="T24" fmla="*/ 11 w 30"/>
                <a:gd name="T25" fmla="*/ 0 h 33"/>
                <a:gd name="T26" fmla="*/ 12 w 30"/>
                <a:gd name="T27" fmla="*/ 0 h 33"/>
                <a:gd name="T28" fmla="*/ 17 w 30"/>
                <a:gd name="T2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3">
                  <a:moveTo>
                    <a:pt x="17" y="4"/>
                  </a:moveTo>
                  <a:cubicBezTo>
                    <a:pt x="15" y="5"/>
                    <a:pt x="13" y="4"/>
                    <a:pt x="13" y="6"/>
                  </a:cubicBezTo>
                  <a:cubicBezTo>
                    <a:pt x="13" y="9"/>
                    <a:pt x="12" y="12"/>
                    <a:pt x="15" y="15"/>
                  </a:cubicBezTo>
                  <a:cubicBezTo>
                    <a:pt x="17" y="17"/>
                    <a:pt x="20" y="18"/>
                    <a:pt x="23" y="20"/>
                  </a:cubicBezTo>
                  <a:cubicBezTo>
                    <a:pt x="26" y="22"/>
                    <a:pt x="30" y="24"/>
                    <a:pt x="28" y="29"/>
                  </a:cubicBezTo>
                  <a:cubicBezTo>
                    <a:pt x="25" y="29"/>
                    <a:pt x="22" y="27"/>
                    <a:pt x="20" y="25"/>
                  </a:cubicBezTo>
                  <a:cubicBezTo>
                    <a:pt x="17" y="24"/>
                    <a:pt x="14" y="22"/>
                    <a:pt x="14" y="27"/>
                  </a:cubicBezTo>
                  <a:cubicBezTo>
                    <a:pt x="14" y="28"/>
                    <a:pt x="13" y="29"/>
                    <a:pt x="12" y="29"/>
                  </a:cubicBezTo>
                  <a:cubicBezTo>
                    <a:pt x="8" y="27"/>
                    <a:pt x="7" y="30"/>
                    <a:pt x="5" y="32"/>
                  </a:cubicBezTo>
                  <a:cubicBezTo>
                    <a:pt x="3" y="33"/>
                    <a:pt x="2" y="31"/>
                    <a:pt x="0" y="30"/>
                  </a:cubicBezTo>
                  <a:cubicBezTo>
                    <a:pt x="0" y="27"/>
                    <a:pt x="2" y="24"/>
                    <a:pt x="4" y="21"/>
                  </a:cubicBezTo>
                  <a:cubicBezTo>
                    <a:pt x="8" y="18"/>
                    <a:pt x="10" y="14"/>
                    <a:pt x="10" y="8"/>
                  </a:cubicBezTo>
                  <a:cubicBezTo>
                    <a:pt x="10" y="5"/>
                    <a:pt x="12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2"/>
                    <a:pt x="16" y="2"/>
                    <a:pt x="17" y="4"/>
                  </a:cubicBezTo>
                  <a:close/>
                </a:path>
              </a:pathLst>
            </a:custGeom>
            <a:solidFill>
              <a:srgbClr val="B9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5">
              <a:extLst>
                <a:ext uri="{FF2B5EF4-FFF2-40B4-BE49-F238E27FC236}">
                  <a16:creationId xmlns:a16="http://schemas.microsoft.com/office/drawing/2014/main" id="{D5A6A197-70C5-A12A-FDAF-1A32734F0426}"/>
                </a:ext>
              </a:extLst>
            </p:cNvPr>
            <p:cNvSpPr/>
            <p:nvPr userDrawn="1"/>
          </p:nvSpPr>
          <p:spPr bwMode="auto">
            <a:xfrm>
              <a:off x="184150" y="1419225"/>
              <a:ext cx="60325" cy="96838"/>
            </a:xfrm>
            <a:custGeom>
              <a:avLst/>
              <a:gdLst>
                <a:gd name="T0" fmla="*/ 0 w 16"/>
                <a:gd name="T1" fmla="*/ 8 h 26"/>
                <a:gd name="T2" fmla="*/ 7 w 16"/>
                <a:gd name="T3" fmla="*/ 0 h 26"/>
                <a:gd name="T4" fmla="*/ 13 w 16"/>
                <a:gd name="T5" fmla="*/ 5 h 26"/>
                <a:gd name="T6" fmla="*/ 14 w 16"/>
                <a:gd name="T7" fmla="*/ 10 h 26"/>
                <a:gd name="T8" fmla="*/ 14 w 16"/>
                <a:gd name="T9" fmla="*/ 9 h 26"/>
                <a:gd name="T10" fmla="*/ 14 w 16"/>
                <a:gd name="T11" fmla="*/ 9 h 26"/>
                <a:gd name="T12" fmla="*/ 14 w 16"/>
                <a:gd name="T13" fmla="*/ 7 h 26"/>
                <a:gd name="T14" fmla="*/ 14 w 16"/>
                <a:gd name="T15" fmla="*/ 22 h 26"/>
                <a:gd name="T16" fmla="*/ 5 w 16"/>
                <a:gd name="T17" fmla="*/ 25 h 26"/>
                <a:gd name="T18" fmla="*/ 0 w 16"/>
                <a:gd name="T19" fmla="*/ 19 h 26"/>
                <a:gd name="T20" fmla="*/ 0 w 16"/>
                <a:gd name="T2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6">
                  <a:moveTo>
                    <a:pt x="0" y="8"/>
                  </a:moveTo>
                  <a:cubicBezTo>
                    <a:pt x="2" y="5"/>
                    <a:pt x="4" y="3"/>
                    <a:pt x="7" y="0"/>
                  </a:cubicBezTo>
                  <a:cubicBezTo>
                    <a:pt x="8" y="2"/>
                    <a:pt x="9" y="5"/>
                    <a:pt x="13" y="5"/>
                  </a:cubicBezTo>
                  <a:cubicBezTo>
                    <a:pt x="14" y="6"/>
                    <a:pt x="13" y="8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6" y="12"/>
                    <a:pt x="15" y="17"/>
                    <a:pt x="14" y="22"/>
                  </a:cubicBezTo>
                  <a:cubicBezTo>
                    <a:pt x="14" y="26"/>
                    <a:pt x="8" y="25"/>
                    <a:pt x="5" y="25"/>
                  </a:cubicBezTo>
                  <a:cubicBezTo>
                    <a:pt x="2" y="25"/>
                    <a:pt x="0" y="22"/>
                    <a:pt x="0" y="19"/>
                  </a:cubicBezTo>
                  <a:cubicBezTo>
                    <a:pt x="0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6">
              <a:extLst>
                <a:ext uri="{FF2B5EF4-FFF2-40B4-BE49-F238E27FC236}">
                  <a16:creationId xmlns:a16="http://schemas.microsoft.com/office/drawing/2014/main" id="{CF0B3033-AD01-EB56-FC7A-D7E592995DD7}"/>
                </a:ext>
              </a:extLst>
            </p:cNvPr>
            <p:cNvSpPr/>
            <p:nvPr userDrawn="1"/>
          </p:nvSpPr>
          <p:spPr bwMode="auto">
            <a:xfrm>
              <a:off x="106363" y="1290638"/>
              <a:ext cx="127000" cy="109538"/>
            </a:xfrm>
            <a:custGeom>
              <a:avLst/>
              <a:gdLst>
                <a:gd name="T0" fmla="*/ 5 w 34"/>
                <a:gd name="T1" fmla="*/ 16 h 29"/>
                <a:gd name="T2" fmla="*/ 0 w 34"/>
                <a:gd name="T3" fmla="*/ 12 h 29"/>
                <a:gd name="T4" fmla="*/ 13 w 34"/>
                <a:gd name="T5" fmla="*/ 5 h 29"/>
                <a:gd name="T6" fmla="*/ 25 w 34"/>
                <a:gd name="T7" fmla="*/ 1 h 29"/>
                <a:gd name="T8" fmla="*/ 27 w 34"/>
                <a:gd name="T9" fmla="*/ 3 h 29"/>
                <a:gd name="T10" fmla="*/ 11 w 34"/>
                <a:gd name="T11" fmla="*/ 13 h 29"/>
                <a:gd name="T12" fmla="*/ 34 w 34"/>
                <a:gd name="T13" fmla="*/ 25 h 29"/>
                <a:gd name="T14" fmla="*/ 34 w 34"/>
                <a:gd name="T15" fmla="*/ 26 h 29"/>
                <a:gd name="T16" fmla="*/ 31 w 34"/>
                <a:gd name="T17" fmla="*/ 28 h 29"/>
                <a:gd name="T18" fmla="*/ 5 w 34"/>
                <a:gd name="T1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8">
                  <a:moveTo>
                    <a:pt x="5" y="16"/>
                  </a:moveTo>
                  <a:cubicBezTo>
                    <a:pt x="2" y="16"/>
                    <a:pt x="0" y="16"/>
                    <a:pt x="0" y="12"/>
                  </a:cubicBezTo>
                  <a:cubicBezTo>
                    <a:pt x="6" y="13"/>
                    <a:pt x="10" y="11"/>
                    <a:pt x="13" y="5"/>
                  </a:cubicBezTo>
                  <a:cubicBezTo>
                    <a:pt x="17" y="5"/>
                    <a:pt x="21" y="3"/>
                    <a:pt x="25" y="1"/>
                  </a:cubicBezTo>
                  <a:cubicBezTo>
                    <a:pt x="27" y="0"/>
                    <a:pt x="28" y="1"/>
                    <a:pt x="27" y="3"/>
                  </a:cubicBezTo>
                  <a:cubicBezTo>
                    <a:pt x="22" y="6"/>
                    <a:pt x="16" y="8"/>
                    <a:pt x="11" y="13"/>
                  </a:cubicBezTo>
                  <a:cubicBezTo>
                    <a:pt x="19" y="17"/>
                    <a:pt x="26" y="21"/>
                    <a:pt x="34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1" y="28"/>
                  </a:cubicBezTo>
                  <a:cubicBezTo>
                    <a:pt x="22" y="24"/>
                    <a:pt x="14" y="19"/>
                    <a:pt x="5" y="16"/>
                  </a:cubicBezTo>
                  <a:close/>
                </a:path>
              </a:pathLst>
            </a:custGeom>
            <a:solidFill>
              <a:srgbClr val="6A5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7">
              <a:extLst>
                <a:ext uri="{FF2B5EF4-FFF2-40B4-BE49-F238E27FC236}">
                  <a16:creationId xmlns:a16="http://schemas.microsoft.com/office/drawing/2014/main" id="{D4FD9168-AF5D-1747-4564-39702E3C9FC4}"/>
                </a:ext>
              </a:extLst>
            </p:cNvPr>
            <p:cNvSpPr/>
            <p:nvPr userDrawn="1"/>
          </p:nvSpPr>
          <p:spPr bwMode="auto">
            <a:xfrm>
              <a:off x="79375" y="1550988"/>
              <a:ext cx="71438" cy="44450"/>
            </a:xfrm>
            <a:custGeom>
              <a:avLst/>
              <a:gdLst>
                <a:gd name="T0" fmla="*/ 11 w 19"/>
                <a:gd name="T1" fmla="*/ 12 h 12"/>
                <a:gd name="T2" fmla="*/ 8 w 19"/>
                <a:gd name="T3" fmla="*/ 11 h 12"/>
                <a:gd name="T4" fmla="*/ 5 w 19"/>
                <a:gd name="T5" fmla="*/ 2 h 12"/>
                <a:gd name="T6" fmla="*/ 9 w 19"/>
                <a:gd name="T7" fmla="*/ 2 h 12"/>
                <a:gd name="T8" fmla="*/ 14 w 19"/>
                <a:gd name="T9" fmla="*/ 4 h 12"/>
                <a:gd name="T10" fmla="*/ 17 w 19"/>
                <a:gd name="T11" fmla="*/ 9 h 12"/>
                <a:gd name="T12" fmla="*/ 17 w 19"/>
                <a:gd name="T13" fmla="*/ 9 h 12"/>
                <a:gd name="T14" fmla="*/ 12 w 19"/>
                <a:gd name="T15" fmla="*/ 11 h 12"/>
                <a:gd name="T16" fmla="*/ 11 w 1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2">
                  <a:moveTo>
                    <a:pt x="11" y="12"/>
                  </a:moveTo>
                  <a:cubicBezTo>
                    <a:pt x="10" y="11"/>
                    <a:pt x="9" y="11"/>
                    <a:pt x="8" y="11"/>
                  </a:cubicBezTo>
                  <a:cubicBezTo>
                    <a:pt x="0" y="8"/>
                    <a:pt x="0" y="8"/>
                    <a:pt x="5" y="2"/>
                  </a:cubicBezTo>
                  <a:cubicBezTo>
                    <a:pt x="7" y="1"/>
                    <a:pt x="8" y="0"/>
                    <a:pt x="9" y="2"/>
                  </a:cubicBezTo>
                  <a:cubicBezTo>
                    <a:pt x="11" y="4"/>
                    <a:pt x="12" y="4"/>
                    <a:pt x="14" y="4"/>
                  </a:cubicBezTo>
                  <a:cubicBezTo>
                    <a:pt x="18" y="3"/>
                    <a:pt x="19" y="5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1"/>
                    <a:pt x="14" y="10"/>
                    <a:pt x="12" y="11"/>
                  </a:cubicBezTo>
                  <a:cubicBezTo>
                    <a:pt x="11" y="11"/>
                    <a:pt x="11" y="11"/>
                    <a:pt x="11" y="12"/>
                  </a:cubicBezTo>
                  <a:close/>
                </a:path>
              </a:pathLst>
            </a:custGeom>
            <a:solidFill>
              <a:srgbClr val="E4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8">
              <a:extLst>
                <a:ext uri="{FF2B5EF4-FFF2-40B4-BE49-F238E27FC236}">
                  <a16:creationId xmlns:a16="http://schemas.microsoft.com/office/drawing/2014/main" id="{3A68A1ED-3DBB-9738-352C-0C2E12D19FC8}"/>
                </a:ext>
              </a:extLst>
            </p:cNvPr>
            <p:cNvSpPr/>
            <p:nvPr userDrawn="1"/>
          </p:nvSpPr>
          <p:spPr bwMode="auto">
            <a:xfrm>
              <a:off x="203200" y="1389063"/>
              <a:ext cx="33338" cy="66675"/>
            </a:xfrm>
            <a:custGeom>
              <a:avLst/>
              <a:gdLst>
                <a:gd name="T0" fmla="*/ 5 w 9"/>
                <a:gd name="T1" fmla="*/ 2 h 18"/>
                <a:gd name="T2" fmla="*/ 8 w 9"/>
                <a:gd name="T3" fmla="*/ 0 h 18"/>
                <a:gd name="T4" fmla="*/ 9 w 9"/>
                <a:gd name="T5" fmla="*/ 15 h 18"/>
                <a:gd name="T6" fmla="*/ 9 w 9"/>
                <a:gd name="T7" fmla="*/ 18 h 18"/>
                <a:gd name="T8" fmla="*/ 4 w 9"/>
                <a:gd name="T9" fmla="*/ 13 h 18"/>
                <a:gd name="T10" fmla="*/ 2 w 9"/>
                <a:gd name="T11" fmla="*/ 11 h 18"/>
                <a:gd name="T12" fmla="*/ 2 w 9"/>
                <a:gd name="T13" fmla="*/ 8 h 18"/>
                <a:gd name="T14" fmla="*/ 5 w 9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7" y="2"/>
                    <a:pt x="8" y="2"/>
                    <a:pt x="8" y="0"/>
                  </a:cubicBezTo>
                  <a:cubicBezTo>
                    <a:pt x="9" y="5"/>
                    <a:pt x="8" y="10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8" y="15"/>
                    <a:pt x="8" y="13"/>
                    <a:pt x="4" y="13"/>
                  </a:cubicBezTo>
                  <a:cubicBezTo>
                    <a:pt x="2" y="14"/>
                    <a:pt x="2" y="12"/>
                    <a:pt x="2" y="11"/>
                  </a:cubicBezTo>
                  <a:cubicBezTo>
                    <a:pt x="2" y="10"/>
                    <a:pt x="3" y="9"/>
                    <a:pt x="2" y="8"/>
                  </a:cubicBezTo>
                  <a:cubicBezTo>
                    <a:pt x="0" y="4"/>
                    <a:pt x="5" y="5"/>
                    <a:pt x="5" y="2"/>
                  </a:cubicBezTo>
                  <a:close/>
                </a:path>
              </a:pathLst>
            </a:custGeom>
            <a:solidFill>
              <a:srgbClr val="B0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9">
              <a:extLst>
                <a:ext uri="{FF2B5EF4-FFF2-40B4-BE49-F238E27FC236}">
                  <a16:creationId xmlns:a16="http://schemas.microsoft.com/office/drawing/2014/main" id="{88092F66-C160-42D7-9F2B-6E31633DD5D1}"/>
                </a:ext>
              </a:extLst>
            </p:cNvPr>
            <p:cNvSpPr/>
            <p:nvPr userDrawn="1"/>
          </p:nvSpPr>
          <p:spPr bwMode="auto">
            <a:xfrm>
              <a:off x="123825" y="1584325"/>
              <a:ext cx="30163" cy="30163"/>
            </a:xfrm>
            <a:custGeom>
              <a:avLst/>
              <a:gdLst>
                <a:gd name="T0" fmla="*/ 0 w 8"/>
                <a:gd name="T1" fmla="*/ 2 h 8"/>
                <a:gd name="T2" fmla="*/ 5 w 8"/>
                <a:gd name="T3" fmla="*/ 0 h 8"/>
                <a:gd name="T4" fmla="*/ 7 w 8"/>
                <a:gd name="T5" fmla="*/ 5 h 8"/>
                <a:gd name="T6" fmla="*/ 7 w 8"/>
                <a:gd name="T7" fmla="*/ 7 h 8"/>
                <a:gd name="T8" fmla="*/ 5 w 8"/>
                <a:gd name="T9" fmla="*/ 7 h 8"/>
                <a:gd name="T10" fmla="*/ 0 w 8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0"/>
                    <a:pt x="4" y="1"/>
                    <a:pt x="5" y="0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7" y="8"/>
                    <a:pt x="6" y="7"/>
                    <a:pt x="5" y="7"/>
                  </a:cubicBezTo>
                  <a:cubicBezTo>
                    <a:pt x="3" y="5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10">
              <a:extLst>
                <a:ext uri="{FF2B5EF4-FFF2-40B4-BE49-F238E27FC236}">
                  <a16:creationId xmlns:a16="http://schemas.microsoft.com/office/drawing/2014/main" id="{B3854432-A53C-2DFA-F0AF-7D14F5E18528}"/>
                </a:ext>
              </a:extLst>
            </p:cNvPr>
            <p:cNvSpPr/>
            <p:nvPr userDrawn="1"/>
          </p:nvSpPr>
          <p:spPr bwMode="auto">
            <a:xfrm>
              <a:off x="11113" y="22225"/>
              <a:ext cx="106363" cy="98425"/>
            </a:xfrm>
            <a:custGeom>
              <a:avLst/>
              <a:gdLst>
                <a:gd name="T0" fmla="*/ 1 w 28"/>
                <a:gd name="T1" fmla="*/ 13 h 26"/>
                <a:gd name="T2" fmla="*/ 5 w 28"/>
                <a:gd name="T3" fmla="*/ 9 h 26"/>
                <a:gd name="T4" fmla="*/ 1 w 28"/>
                <a:gd name="T5" fmla="*/ 7 h 26"/>
                <a:gd name="T6" fmla="*/ 5 w 28"/>
                <a:gd name="T7" fmla="*/ 7 h 26"/>
                <a:gd name="T8" fmla="*/ 13 w 28"/>
                <a:gd name="T9" fmla="*/ 8 h 26"/>
                <a:gd name="T10" fmla="*/ 17 w 28"/>
                <a:gd name="T11" fmla="*/ 1 h 26"/>
                <a:gd name="T12" fmla="*/ 17 w 28"/>
                <a:gd name="T13" fmla="*/ 0 h 26"/>
                <a:gd name="T14" fmla="*/ 21 w 28"/>
                <a:gd name="T15" fmla="*/ 4 h 26"/>
                <a:gd name="T16" fmla="*/ 18 w 28"/>
                <a:gd name="T17" fmla="*/ 7 h 26"/>
                <a:gd name="T18" fmla="*/ 20 w 28"/>
                <a:gd name="T19" fmla="*/ 10 h 26"/>
                <a:gd name="T20" fmla="*/ 23 w 28"/>
                <a:gd name="T21" fmla="*/ 14 h 26"/>
                <a:gd name="T22" fmla="*/ 26 w 28"/>
                <a:gd name="T23" fmla="*/ 18 h 26"/>
                <a:gd name="T24" fmla="*/ 27 w 28"/>
                <a:gd name="T25" fmla="*/ 24 h 26"/>
                <a:gd name="T26" fmla="*/ 22 w 28"/>
                <a:gd name="T27" fmla="*/ 25 h 26"/>
                <a:gd name="T28" fmla="*/ 19 w 28"/>
                <a:gd name="T29" fmla="*/ 24 h 26"/>
                <a:gd name="T30" fmla="*/ 15 w 28"/>
                <a:gd name="T31" fmla="*/ 20 h 26"/>
                <a:gd name="T32" fmla="*/ 12 w 28"/>
                <a:gd name="T33" fmla="*/ 14 h 26"/>
                <a:gd name="T34" fmla="*/ 9 w 28"/>
                <a:gd name="T35" fmla="*/ 14 h 26"/>
                <a:gd name="T36" fmla="*/ 9 w 28"/>
                <a:gd name="T37" fmla="*/ 18 h 26"/>
                <a:gd name="T38" fmla="*/ 7 w 28"/>
                <a:gd name="T39" fmla="*/ 26 h 26"/>
                <a:gd name="T40" fmla="*/ 5 w 28"/>
                <a:gd name="T41" fmla="*/ 16 h 26"/>
                <a:gd name="T42" fmla="*/ 3 w 28"/>
                <a:gd name="T43" fmla="*/ 25 h 26"/>
                <a:gd name="T44" fmla="*/ 1 w 28"/>
                <a:gd name="T45" fmla="*/ 21 h 26"/>
                <a:gd name="T46" fmla="*/ 1 w 28"/>
                <a:gd name="T4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6">
                  <a:moveTo>
                    <a:pt x="1" y="13"/>
                  </a:moveTo>
                  <a:cubicBezTo>
                    <a:pt x="3" y="12"/>
                    <a:pt x="5" y="12"/>
                    <a:pt x="5" y="9"/>
                  </a:cubicBezTo>
                  <a:cubicBezTo>
                    <a:pt x="5" y="7"/>
                    <a:pt x="3" y="7"/>
                    <a:pt x="1" y="7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9"/>
                    <a:pt x="9" y="10"/>
                    <a:pt x="13" y="8"/>
                  </a:cubicBezTo>
                  <a:cubicBezTo>
                    <a:pt x="17" y="7"/>
                    <a:pt x="16" y="4"/>
                    <a:pt x="17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8" y="2"/>
                    <a:pt x="20" y="3"/>
                    <a:pt x="21" y="4"/>
                  </a:cubicBezTo>
                  <a:cubicBezTo>
                    <a:pt x="20" y="5"/>
                    <a:pt x="19" y="6"/>
                    <a:pt x="18" y="7"/>
                  </a:cubicBezTo>
                  <a:cubicBezTo>
                    <a:pt x="17" y="8"/>
                    <a:pt x="17" y="10"/>
                    <a:pt x="20" y="10"/>
                  </a:cubicBezTo>
                  <a:cubicBezTo>
                    <a:pt x="22" y="10"/>
                    <a:pt x="24" y="11"/>
                    <a:pt x="23" y="14"/>
                  </a:cubicBezTo>
                  <a:cubicBezTo>
                    <a:pt x="23" y="16"/>
                    <a:pt x="25" y="17"/>
                    <a:pt x="26" y="18"/>
                  </a:cubicBezTo>
                  <a:cubicBezTo>
                    <a:pt x="28" y="19"/>
                    <a:pt x="28" y="22"/>
                    <a:pt x="27" y="24"/>
                  </a:cubicBezTo>
                  <a:cubicBezTo>
                    <a:pt x="26" y="26"/>
                    <a:pt x="24" y="26"/>
                    <a:pt x="22" y="25"/>
                  </a:cubicBezTo>
                  <a:cubicBezTo>
                    <a:pt x="21" y="24"/>
                    <a:pt x="20" y="24"/>
                    <a:pt x="19" y="24"/>
                  </a:cubicBezTo>
                  <a:cubicBezTo>
                    <a:pt x="14" y="25"/>
                    <a:pt x="13" y="25"/>
                    <a:pt x="15" y="20"/>
                  </a:cubicBezTo>
                  <a:cubicBezTo>
                    <a:pt x="15" y="17"/>
                    <a:pt x="16" y="14"/>
                    <a:pt x="12" y="14"/>
                  </a:cubicBezTo>
                  <a:cubicBezTo>
                    <a:pt x="11" y="14"/>
                    <a:pt x="10" y="12"/>
                    <a:pt x="9" y="14"/>
                  </a:cubicBezTo>
                  <a:cubicBezTo>
                    <a:pt x="8" y="15"/>
                    <a:pt x="9" y="16"/>
                    <a:pt x="9" y="18"/>
                  </a:cubicBezTo>
                  <a:cubicBezTo>
                    <a:pt x="11" y="21"/>
                    <a:pt x="12" y="25"/>
                    <a:pt x="7" y="26"/>
                  </a:cubicBezTo>
                  <a:cubicBezTo>
                    <a:pt x="5" y="23"/>
                    <a:pt x="8" y="19"/>
                    <a:pt x="5" y="16"/>
                  </a:cubicBezTo>
                  <a:cubicBezTo>
                    <a:pt x="3" y="19"/>
                    <a:pt x="5" y="23"/>
                    <a:pt x="3" y="25"/>
                  </a:cubicBezTo>
                  <a:cubicBezTo>
                    <a:pt x="0" y="25"/>
                    <a:pt x="1" y="23"/>
                    <a:pt x="1" y="21"/>
                  </a:cubicBezTo>
                  <a:cubicBezTo>
                    <a:pt x="1" y="18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EAC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11">
              <a:extLst>
                <a:ext uri="{FF2B5EF4-FFF2-40B4-BE49-F238E27FC236}">
                  <a16:creationId xmlns:a16="http://schemas.microsoft.com/office/drawing/2014/main" id="{744255B4-00EF-AD19-8A5D-C1F32BB1D2B5}"/>
                </a:ext>
              </a:extLst>
            </p:cNvPr>
            <p:cNvSpPr/>
            <p:nvPr userDrawn="1"/>
          </p:nvSpPr>
          <p:spPr bwMode="auto">
            <a:xfrm>
              <a:off x="22225" y="74613"/>
              <a:ext cx="19050" cy="49213"/>
            </a:xfrm>
            <a:custGeom>
              <a:avLst/>
              <a:gdLst>
                <a:gd name="T0" fmla="*/ 0 w 5"/>
                <a:gd name="T1" fmla="*/ 11 h 13"/>
                <a:gd name="T2" fmla="*/ 0 w 5"/>
                <a:gd name="T3" fmla="*/ 3 h 13"/>
                <a:gd name="T4" fmla="*/ 2 w 5"/>
                <a:gd name="T5" fmla="*/ 0 h 13"/>
                <a:gd name="T6" fmla="*/ 5 w 5"/>
                <a:gd name="T7" fmla="*/ 3 h 13"/>
                <a:gd name="T8" fmla="*/ 4 w 5"/>
                <a:gd name="T9" fmla="*/ 12 h 13"/>
                <a:gd name="T10" fmla="*/ 0 w 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3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6"/>
                    <a:pt x="5" y="9"/>
                    <a:pt x="4" y="12"/>
                  </a:cubicBezTo>
                  <a:cubicBezTo>
                    <a:pt x="2" y="12"/>
                    <a:pt x="1" y="13"/>
                    <a:pt x="0" y="11"/>
                  </a:cubicBezTo>
                  <a:close/>
                </a:path>
              </a:pathLst>
            </a:custGeom>
            <a:solidFill>
              <a:srgbClr val="DF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12">
              <a:extLst>
                <a:ext uri="{FF2B5EF4-FFF2-40B4-BE49-F238E27FC236}">
                  <a16:creationId xmlns:a16="http://schemas.microsoft.com/office/drawing/2014/main" id="{E9ED7EB2-6AE3-51F5-B391-7CAD2A08377F}"/>
                </a:ext>
              </a:extLst>
            </p:cNvPr>
            <p:cNvSpPr/>
            <p:nvPr userDrawn="1"/>
          </p:nvSpPr>
          <p:spPr bwMode="auto">
            <a:xfrm>
              <a:off x="41275" y="11113"/>
              <a:ext cx="19050" cy="22225"/>
            </a:xfrm>
            <a:custGeom>
              <a:avLst/>
              <a:gdLst>
                <a:gd name="T0" fmla="*/ 5 w 5"/>
                <a:gd name="T1" fmla="*/ 3 h 6"/>
                <a:gd name="T2" fmla="*/ 2 w 5"/>
                <a:gd name="T3" fmla="*/ 6 h 6"/>
                <a:gd name="T4" fmla="*/ 0 w 5"/>
                <a:gd name="T5" fmla="*/ 3 h 6"/>
                <a:gd name="T6" fmla="*/ 3 w 5"/>
                <a:gd name="T7" fmla="*/ 0 h 6"/>
                <a:gd name="T8" fmla="*/ 5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DA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13">
              <a:extLst>
                <a:ext uri="{FF2B5EF4-FFF2-40B4-BE49-F238E27FC236}">
                  <a16:creationId xmlns:a16="http://schemas.microsoft.com/office/drawing/2014/main" id="{3EBF4381-38F9-CA56-5DB6-83C46745CA75}"/>
                </a:ext>
              </a:extLst>
            </p:cNvPr>
            <p:cNvSpPr/>
            <p:nvPr userDrawn="1"/>
          </p:nvSpPr>
          <p:spPr bwMode="auto">
            <a:xfrm>
              <a:off x="76200" y="19050"/>
              <a:ext cx="17463" cy="22225"/>
            </a:xfrm>
            <a:custGeom>
              <a:avLst/>
              <a:gdLst>
                <a:gd name="T0" fmla="*/ 4 w 5"/>
                <a:gd name="T1" fmla="*/ 5 h 6"/>
                <a:gd name="T2" fmla="*/ 0 w 5"/>
                <a:gd name="T3" fmla="*/ 1 h 6"/>
                <a:gd name="T4" fmla="*/ 4 w 5"/>
                <a:gd name="T5" fmla="*/ 1 h 6"/>
                <a:gd name="T6" fmla="*/ 4 w 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1" y="6"/>
                    <a:pt x="0" y="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D9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14">
              <a:extLst>
                <a:ext uri="{FF2B5EF4-FFF2-40B4-BE49-F238E27FC236}">
                  <a16:creationId xmlns:a16="http://schemas.microsoft.com/office/drawing/2014/main" id="{28E91074-7D3C-A76F-112C-1CE2D135B49C}"/>
                </a:ext>
              </a:extLst>
            </p:cNvPr>
            <p:cNvSpPr/>
            <p:nvPr userDrawn="1"/>
          </p:nvSpPr>
          <p:spPr bwMode="auto">
            <a:xfrm>
              <a:off x="33338" y="1177925"/>
              <a:ext cx="49213" cy="60325"/>
            </a:xfrm>
            <a:custGeom>
              <a:avLst/>
              <a:gdLst>
                <a:gd name="T0" fmla="*/ 9 w 13"/>
                <a:gd name="T1" fmla="*/ 16 h 16"/>
                <a:gd name="T2" fmla="*/ 6 w 13"/>
                <a:gd name="T3" fmla="*/ 11 h 16"/>
                <a:gd name="T4" fmla="*/ 6 w 13"/>
                <a:gd name="T5" fmla="*/ 9 h 16"/>
                <a:gd name="T6" fmla="*/ 4 w 13"/>
                <a:gd name="T7" fmla="*/ 7 h 16"/>
                <a:gd name="T8" fmla="*/ 0 w 13"/>
                <a:gd name="T9" fmla="*/ 2 h 16"/>
                <a:gd name="T10" fmla="*/ 1 w 13"/>
                <a:gd name="T11" fmla="*/ 0 h 16"/>
                <a:gd name="T12" fmla="*/ 9 w 13"/>
                <a:gd name="T13" fmla="*/ 1 h 16"/>
                <a:gd name="T14" fmla="*/ 12 w 13"/>
                <a:gd name="T15" fmla="*/ 8 h 16"/>
                <a:gd name="T16" fmla="*/ 9 w 13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9" y="16"/>
                  </a:moveTo>
                  <a:cubicBezTo>
                    <a:pt x="8" y="14"/>
                    <a:pt x="7" y="13"/>
                    <a:pt x="6" y="11"/>
                  </a:cubicBezTo>
                  <a:cubicBezTo>
                    <a:pt x="6" y="11"/>
                    <a:pt x="5" y="10"/>
                    <a:pt x="6" y="9"/>
                  </a:cubicBezTo>
                  <a:cubicBezTo>
                    <a:pt x="7" y="7"/>
                    <a:pt x="7" y="7"/>
                    <a:pt x="4" y="7"/>
                  </a:cubicBezTo>
                  <a:cubicBezTo>
                    <a:pt x="1" y="7"/>
                    <a:pt x="0" y="5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3" y="12"/>
                    <a:pt x="12" y="13"/>
                    <a:pt x="9" y="16"/>
                  </a:cubicBezTo>
                  <a:close/>
                </a:path>
              </a:pathLst>
            </a:custGeom>
            <a:solidFill>
              <a:srgbClr val="DE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15">
              <a:extLst>
                <a:ext uri="{FF2B5EF4-FFF2-40B4-BE49-F238E27FC236}">
                  <a16:creationId xmlns:a16="http://schemas.microsoft.com/office/drawing/2014/main" id="{FBEFD766-5B2D-E816-A00A-D1B0469B4B3C}"/>
                </a:ext>
              </a:extLst>
            </p:cNvPr>
            <p:cNvSpPr/>
            <p:nvPr userDrawn="1"/>
          </p:nvSpPr>
          <p:spPr bwMode="auto">
            <a:xfrm>
              <a:off x="304800" y="79375"/>
              <a:ext cx="90488" cy="52388"/>
            </a:xfrm>
            <a:custGeom>
              <a:avLst/>
              <a:gdLst>
                <a:gd name="T0" fmla="*/ 13 w 24"/>
                <a:gd name="T1" fmla="*/ 10 h 14"/>
                <a:gd name="T2" fmla="*/ 13 w 24"/>
                <a:gd name="T3" fmla="*/ 8 h 14"/>
                <a:gd name="T4" fmla="*/ 10 w 24"/>
                <a:gd name="T5" fmla="*/ 8 h 14"/>
                <a:gd name="T6" fmla="*/ 8 w 24"/>
                <a:gd name="T7" fmla="*/ 10 h 14"/>
                <a:gd name="T8" fmla="*/ 2 w 24"/>
                <a:gd name="T9" fmla="*/ 9 h 14"/>
                <a:gd name="T10" fmla="*/ 4 w 24"/>
                <a:gd name="T11" fmla="*/ 5 h 14"/>
                <a:gd name="T12" fmla="*/ 10 w 24"/>
                <a:gd name="T13" fmla="*/ 1 h 14"/>
                <a:gd name="T14" fmla="*/ 12 w 24"/>
                <a:gd name="T15" fmla="*/ 1 h 14"/>
                <a:gd name="T16" fmla="*/ 20 w 24"/>
                <a:gd name="T17" fmla="*/ 3 h 14"/>
                <a:gd name="T18" fmla="*/ 23 w 24"/>
                <a:gd name="T19" fmla="*/ 5 h 14"/>
                <a:gd name="T20" fmla="*/ 16 w 24"/>
                <a:gd name="T21" fmla="*/ 14 h 14"/>
                <a:gd name="T22" fmla="*/ 13 w 24"/>
                <a:gd name="T2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4">
                  <a:moveTo>
                    <a:pt x="13" y="10"/>
                  </a:moveTo>
                  <a:cubicBezTo>
                    <a:pt x="13" y="9"/>
                    <a:pt x="14" y="8"/>
                    <a:pt x="13" y="8"/>
                  </a:cubicBezTo>
                  <a:cubicBezTo>
                    <a:pt x="12" y="7"/>
                    <a:pt x="11" y="8"/>
                    <a:pt x="10" y="8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6" y="12"/>
                    <a:pt x="4" y="11"/>
                    <a:pt x="2" y="9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0"/>
                    <a:pt x="12" y="0"/>
                    <a:pt x="12" y="1"/>
                  </a:cubicBezTo>
                  <a:cubicBezTo>
                    <a:pt x="14" y="4"/>
                    <a:pt x="17" y="4"/>
                    <a:pt x="20" y="3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24" y="8"/>
                    <a:pt x="19" y="14"/>
                    <a:pt x="16" y="14"/>
                  </a:cubicBezTo>
                  <a:cubicBezTo>
                    <a:pt x="13" y="14"/>
                    <a:pt x="12" y="12"/>
                    <a:pt x="13" y="10"/>
                  </a:cubicBezTo>
                  <a:close/>
                </a:path>
              </a:pathLst>
            </a:custGeom>
            <a:solidFill>
              <a:srgbClr val="E2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6">
              <a:extLst>
                <a:ext uri="{FF2B5EF4-FFF2-40B4-BE49-F238E27FC236}">
                  <a16:creationId xmlns:a16="http://schemas.microsoft.com/office/drawing/2014/main" id="{7B174C6A-68AE-79A5-576B-717504399230}"/>
                </a:ext>
              </a:extLst>
            </p:cNvPr>
            <p:cNvSpPr/>
            <p:nvPr userDrawn="1"/>
          </p:nvSpPr>
          <p:spPr bwMode="auto">
            <a:xfrm>
              <a:off x="346075" y="139700"/>
              <a:ext cx="30163" cy="36513"/>
            </a:xfrm>
            <a:custGeom>
              <a:avLst/>
              <a:gdLst>
                <a:gd name="T0" fmla="*/ 1 w 8"/>
                <a:gd name="T1" fmla="*/ 10 h 10"/>
                <a:gd name="T2" fmla="*/ 0 w 8"/>
                <a:gd name="T3" fmla="*/ 9 h 10"/>
                <a:gd name="T4" fmla="*/ 5 w 8"/>
                <a:gd name="T5" fmla="*/ 1 h 10"/>
                <a:gd name="T6" fmla="*/ 7 w 8"/>
                <a:gd name="T7" fmla="*/ 1 h 10"/>
                <a:gd name="T8" fmla="*/ 7 w 8"/>
                <a:gd name="T9" fmla="*/ 3 h 10"/>
                <a:gd name="T10" fmla="*/ 1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10"/>
                    <a:pt x="0" y="10"/>
                    <a:pt x="0" y="9"/>
                  </a:cubicBezTo>
                  <a:cubicBezTo>
                    <a:pt x="1" y="6"/>
                    <a:pt x="2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6"/>
                    <a:pt x="3" y="8"/>
                    <a:pt x="1" y="10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17">
              <a:extLst>
                <a:ext uri="{FF2B5EF4-FFF2-40B4-BE49-F238E27FC236}">
                  <a16:creationId xmlns:a16="http://schemas.microsoft.com/office/drawing/2014/main" id="{AAF18BAE-0AB5-2E0A-1DB0-C3F67F36F936}"/>
                </a:ext>
              </a:extLst>
            </p:cNvPr>
            <p:cNvSpPr/>
            <p:nvPr userDrawn="1"/>
          </p:nvSpPr>
          <p:spPr bwMode="auto">
            <a:xfrm>
              <a:off x="271463" y="1095375"/>
              <a:ext cx="161925" cy="142875"/>
            </a:xfrm>
            <a:custGeom>
              <a:avLst/>
              <a:gdLst>
                <a:gd name="T0" fmla="*/ 29 w 43"/>
                <a:gd name="T1" fmla="*/ 25 h 38"/>
                <a:gd name="T2" fmla="*/ 26 w 43"/>
                <a:gd name="T3" fmla="*/ 29 h 38"/>
                <a:gd name="T4" fmla="*/ 18 w 43"/>
                <a:gd name="T5" fmla="*/ 34 h 38"/>
                <a:gd name="T6" fmla="*/ 12 w 43"/>
                <a:gd name="T7" fmla="*/ 35 h 38"/>
                <a:gd name="T8" fmla="*/ 15 w 43"/>
                <a:gd name="T9" fmla="*/ 25 h 38"/>
                <a:gd name="T10" fmla="*/ 15 w 43"/>
                <a:gd name="T11" fmla="*/ 22 h 38"/>
                <a:gd name="T12" fmla="*/ 9 w 43"/>
                <a:gd name="T13" fmla="*/ 15 h 38"/>
                <a:gd name="T14" fmla="*/ 2 w 43"/>
                <a:gd name="T15" fmla="*/ 6 h 38"/>
                <a:gd name="T16" fmla="*/ 0 w 43"/>
                <a:gd name="T17" fmla="*/ 2 h 38"/>
                <a:gd name="T18" fmla="*/ 15 w 43"/>
                <a:gd name="T19" fmla="*/ 6 h 38"/>
                <a:gd name="T20" fmla="*/ 15 w 43"/>
                <a:gd name="T21" fmla="*/ 6 h 38"/>
                <a:gd name="T22" fmla="*/ 21 w 43"/>
                <a:gd name="T23" fmla="*/ 5 h 38"/>
                <a:gd name="T24" fmla="*/ 28 w 43"/>
                <a:gd name="T25" fmla="*/ 7 h 38"/>
                <a:gd name="T26" fmla="*/ 37 w 43"/>
                <a:gd name="T27" fmla="*/ 7 h 38"/>
                <a:gd name="T28" fmla="*/ 40 w 43"/>
                <a:gd name="T29" fmla="*/ 20 h 38"/>
                <a:gd name="T30" fmla="*/ 40 w 43"/>
                <a:gd name="T31" fmla="*/ 25 h 38"/>
                <a:gd name="T32" fmla="*/ 29 w 43"/>
                <a:gd name="T3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8">
                  <a:moveTo>
                    <a:pt x="29" y="25"/>
                  </a:moveTo>
                  <a:cubicBezTo>
                    <a:pt x="27" y="25"/>
                    <a:pt x="27" y="27"/>
                    <a:pt x="26" y="29"/>
                  </a:cubicBezTo>
                  <a:cubicBezTo>
                    <a:pt x="26" y="37"/>
                    <a:pt x="26" y="38"/>
                    <a:pt x="18" y="34"/>
                  </a:cubicBezTo>
                  <a:cubicBezTo>
                    <a:pt x="15" y="33"/>
                    <a:pt x="15" y="33"/>
                    <a:pt x="12" y="35"/>
                  </a:cubicBezTo>
                  <a:cubicBezTo>
                    <a:pt x="12" y="29"/>
                    <a:pt x="12" y="29"/>
                    <a:pt x="15" y="25"/>
                  </a:cubicBezTo>
                  <a:cubicBezTo>
                    <a:pt x="16" y="25"/>
                    <a:pt x="18" y="23"/>
                    <a:pt x="15" y="22"/>
                  </a:cubicBezTo>
                  <a:cubicBezTo>
                    <a:pt x="11" y="21"/>
                    <a:pt x="10" y="18"/>
                    <a:pt x="9" y="15"/>
                  </a:cubicBezTo>
                  <a:cubicBezTo>
                    <a:pt x="9" y="11"/>
                    <a:pt x="5" y="8"/>
                    <a:pt x="2" y="6"/>
                  </a:cubicBezTo>
                  <a:cubicBezTo>
                    <a:pt x="1" y="5"/>
                    <a:pt x="0" y="5"/>
                    <a:pt x="0" y="2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9"/>
                    <a:pt x="19" y="0"/>
                    <a:pt x="21" y="5"/>
                  </a:cubicBezTo>
                  <a:cubicBezTo>
                    <a:pt x="24" y="9"/>
                    <a:pt x="26" y="7"/>
                    <a:pt x="28" y="7"/>
                  </a:cubicBezTo>
                  <a:cubicBezTo>
                    <a:pt x="31" y="6"/>
                    <a:pt x="34" y="6"/>
                    <a:pt x="37" y="7"/>
                  </a:cubicBezTo>
                  <a:cubicBezTo>
                    <a:pt x="34" y="12"/>
                    <a:pt x="34" y="16"/>
                    <a:pt x="40" y="20"/>
                  </a:cubicBezTo>
                  <a:cubicBezTo>
                    <a:pt x="42" y="21"/>
                    <a:pt x="43" y="23"/>
                    <a:pt x="40" y="25"/>
                  </a:cubicBezTo>
                  <a:cubicBezTo>
                    <a:pt x="37" y="21"/>
                    <a:pt x="34" y="21"/>
                    <a:pt x="29" y="25"/>
                  </a:cubicBezTo>
                  <a:close/>
                </a:path>
              </a:pathLst>
            </a:custGeom>
            <a:solidFill>
              <a:srgbClr val="F1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18">
              <a:extLst>
                <a:ext uri="{FF2B5EF4-FFF2-40B4-BE49-F238E27FC236}">
                  <a16:creationId xmlns:a16="http://schemas.microsoft.com/office/drawing/2014/main" id="{5F318274-0B48-2DAD-4D04-5AC709F60681}"/>
                </a:ext>
              </a:extLst>
            </p:cNvPr>
            <p:cNvSpPr/>
            <p:nvPr userDrawn="1"/>
          </p:nvSpPr>
          <p:spPr bwMode="auto">
            <a:xfrm>
              <a:off x="381000" y="1166813"/>
              <a:ext cx="41275" cy="30163"/>
            </a:xfrm>
            <a:custGeom>
              <a:avLst/>
              <a:gdLst>
                <a:gd name="T0" fmla="*/ 0 w 11"/>
                <a:gd name="T1" fmla="*/ 6 h 8"/>
                <a:gd name="T2" fmla="*/ 9 w 11"/>
                <a:gd name="T3" fmla="*/ 1 h 8"/>
                <a:gd name="T4" fmla="*/ 11 w 11"/>
                <a:gd name="T5" fmla="*/ 6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0"/>
                    <a:pt x="6" y="2"/>
                    <a:pt x="9" y="1"/>
                  </a:cubicBezTo>
                  <a:cubicBezTo>
                    <a:pt x="11" y="1"/>
                    <a:pt x="11" y="4"/>
                    <a:pt x="11" y="6"/>
                  </a:cubicBezTo>
                  <a:cubicBezTo>
                    <a:pt x="8" y="8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DBB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19">
              <a:extLst>
                <a:ext uri="{FF2B5EF4-FFF2-40B4-BE49-F238E27FC236}">
                  <a16:creationId xmlns:a16="http://schemas.microsoft.com/office/drawing/2014/main" id="{9BAFAAD8-D640-6AFF-AB35-1157F17F8297}"/>
                </a:ext>
              </a:extLst>
            </p:cNvPr>
            <p:cNvSpPr/>
            <p:nvPr userDrawn="1"/>
          </p:nvSpPr>
          <p:spPr bwMode="auto">
            <a:xfrm>
              <a:off x="779463" y="403225"/>
              <a:ext cx="168275" cy="127000"/>
            </a:xfrm>
            <a:custGeom>
              <a:avLst/>
              <a:gdLst>
                <a:gd name="T0" fmla="*/ 2 w 45"/>
                <a:gd name="T1" fmla="*/ 31 h 34"/>
                <a:gd name="T2" fmla="*/ 17 w 45"/>
                <a:gd name="T3" fmla="*/ 25 h 34"/>
                <a:gd name="T4" fmla="*/ 20 w 45"/>
                <a:gd name="T5" fmla="*/ 24 h 34"/>
                <a:gd name="T6" fmla="*/ 17 w 45"/>
                <a:gd name="T7" fmla="*/ 23 h 34"/>
                <a:gd name="T8" fmla="*/ 3 w 45"/>
                <a:gd name="T9" fmla="*/ 22 h 34"/>
                <a:gd name="T10" fmla="*/ 1 w 45"/>
                <a:gd name="T11" fmla="*/ 18 h 34"/>
                <a:gd name="T12" fmla="*/ 5 w 45"/>
                <a:gd name="T13" fmla="*/ 18 h 34"/>
                <a:gd name="T14" fmla="*/ 12 w 45"/>
                <a:gd name="T15" fmla="*/ 17 h 34"/>
                <a:gd name="T16" fmla="*/ 20 w 45"/>
                <a:gd name="T17" fmla="*/ 18 h 34"/>
                <a:gd name="T18" fmla="*/ 8 w 45"/>
                <a:gd name="T19" fmla="*/ 14 h 34"/>
                <a:gd name="T20" fmla="*/ 2 w 45"/>
                <a:gd name="T21" fmla="*/ 11 h 34"/>
                <a:gd name="T22" fmla="*/ 7 w 45"/>
                <a:gd name="T23" fmla="*/ 7 h 34"/>
                <a:gd name="T24" fmla="*/ 15 w 45"/>
                <a:gd name="T25" fmla="*/ 3 h 34"/>
                <a:gd name="T26" fmla="*/ 26 w 45"/>
                <a:gd name="T27" fmla="*/ 4 h 34"/>
                <a:gd name="T28" fmla="*/ 29 w 45"/>
                <a:gd name="T29" fmla="*/ 5 h 34"/>
                <a:gd name="T30" fmla="*/ 32 w 45"/>
                <a:gd name="T31" fmla="*/ 0 h 34"/>
                <a:gd name="T32" fmla="*/ 38 w 45"/>
                <a:gd name="T33" fmla="*/ 3 h 34"/>
                <a:gd name="T34" fmla="*/ 45 w 45"/>
                <a:gd name="T35" fmla="*/ 5 h 34"/>
                <a:gd name="T36" fmla="*/ 40 w 45"/>
                <a:gd name="T37" fmla="*/ 10 h 34"/>
                <a:gd name="T38" fmla="*/ 37 w 45"/>
                <a:gd name="T39" fmla="*/ 10 h 34"/>
                <a:gd name="T40" fmla="*/ 39 w 45"/>
                <a:gd name="T41" fmla="*/ 13 h 34"/>
                <a:gd name="T42" fmla="*/ 45 w 45"/>
                <a:gd name="T43" fmla="*/ 15 h 34"/>
                <a:gd name="T44" fmla="*/ 39 w 45"/>
                <a:gd name="T45" fmla="*/ 17 h 34"/>
                <a:gd name="T46" fmla="*/ 38 w 45"/>
                <a:gd name="T47" fmla="*/ 20 h 34"/>
                <a:gd name="T48" fmla="*/ 40 w 45"/>
                <a:gd name="T49" fmla="*/ 23 h 34"/>
                <a:gd name="T50" fmla="*/ 36 w 45"/>
                <a:gd name="T51" fmla="*/ 25 h 34"/>
                <a:gd name="T52" fmla="*/ 31 w 45"/>
                <a:gd name="T53" fmla="*/ 20 h 34"/>
                <a:gd name="T54" fmla="*/ 31 w 45"/>
                <a:gd name="T55" fmla="*/ 17 h 34"/>
                <a:gd name="T56" fmla="*/ 27 w 45"/>
                <a:gd name="T57" fmla="*/ 18 h 34"/>
                <a:gd name="T58" fmla="*/ 28 w 45"/>
                <a:gd name="T59" fmla="*/ 20 h 34"/>
                <a:gd name="T60" fmla="*/ 27 w 45"/>
                <a:gd name="T61" fmla="*/ 32 h 34"/>
                <a:gd name="T62" fmla="*/ 25 w 45"/>
                <a:gd name="T63" fmla="*/ 28 h 34"/>
                <a:gd name="T64" fmla="*/ 20 w 45"/>
                <a:gd name="T65" fmla="*/ 34 h 34"/>
                <a:gd name="T66" fmla="*/ 14 w 45"/>
                <a:gd name="T67" fmla="*/ 33 h 34"/>
                <a:gd name="T68" fmla="*/ 2 w 45"/>
                <a:gd name="T6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34">
                  <a:moveTo>
                    <a:pt x="2" y="31"/>
                  </a:moveTo>
                  <a:cubicBezTo>
                    <a:pt x="6" y="28"/>
                    <a:pt x="12" y="27"/>
                    <a:pt x="17" y="25"/>
                  </a:cubicBezTo>
                  <a:cubicBezTo>
                    <a:pt x="18" y="25"/>
                    <a:pt x="20" y="25"/>
                    <a:pt x="20" y="24"/>
                  </a:cubicBezTo>
                  <a:cubicBezTo>
                    <a:pt x="20" y="22"/>
                    <a:pt x="18" y="23"/>
                    <a:pt x="17" y="23"/>
                  </a:cubicBezTo>
                  <a:cubicBezTo>
                    <a:pt x="12" y="24"/>
                    <a:pt x="8" y="24"/>
                    <a:pt x="3" y="22"/>
                  </a:cubicBezTo>
                  <a:cubicBezTo>
                    <a:pt x="2" y="21"/>
                    <a:pt x="0" y="20"/>
                    <a:pt x="1" y="18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9"/>
                    <a:pt x="10" y="19"/>
                    <a:pt x="12" y="17"/>
                  </a:cubicBezTo>
                  <a:cubicBezTo>
                    <a:pt x="14" y="16"/>
                    <a:pt x="16" y="19"/>
                    <a:pt x="20" y="18"/>
                  </a:cubicBezTo>
                  <a:cubicBezTo>
                    <a:pt x="16" y="15"/>
                    <a:pt x="14" y="12"/>
                    <a:pt x="8" y="14"/>
                  </a:cubicBezTo>
                  <a:cubicBezTo>
                    <a:pt x="6" y="15"/>
                    <a:pt x="3" y="14"/>
                    <a:pt x="2" y="11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19" y="1"/>
                    <a:pt x="23" y="1"/>
                    <a:pt x="26" y="4"/>
                  </a:cubicBezTo>
                  <a:cubicBezTo>
                    <a:pt x="28" y="6"/>
                    <a:pt x="28" y="7"/>
                    <a:pt x="29" y="5"/>
                  </a:cubicBezTo>
                  <a:cubicBezTo>
                    <a:pt x="30" y="3"/>
                    <a:pt x="31" y="0"/>
                    <a:pt x="32" y="0"/>
                  </a:cubicBezTo>
                  <a:cubicBezTo>
                    <a:pt x="34" y="0"/>
                    <a:pt x="37" y="1"/>
                    <a:pt x="38" y="3"/>
                  </a:cubicBezTo>
                  <a:cubicBezTo>
                    <a:pt x="40" y="5"/>
                    <a:pt x="42" y="5"/>
                    <a:pt x="45" y="5"/>
                  </a:cubicBezTo>
                  <a:cubicBezTo>
                    <a:pt x="44" y="7"/>
                    <a:pt x="43" y="10"/>
                    <a:pt x="40" y="10"/>
                  </a:cubicBezTo>
                  <a:cubicBezTo>
                    <a:pt x="39" y="10"/>
                    <a:pt x="38" y="9"/>
                    <a:pt x="37" y="10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0" y="15"/>
                    <a:pt x="41" y="15"/>
                    <a:pt x="45" y="15"/>
                  </a:cubicBezTo>
                  <a:cubicBezTo>
                    <a:pt x="42" y="16"/>
                    <a:pt x="41" y="16"/>
                    <a:pt x="39" y="17"/>
                  </a:cubicBezTo>
                  <a:cubicBezTo>
                    <a:pt x="38" y="18"/>
                    <a:pt x="37" y="19"/>
                    <a:pt x="38" y="20"/>
                  </a:cubicBezTo>
                  <a:cubicBezTo>
                    <a:pt x="39" y="21"/>
                    <a:pt x="41" y="22"/>
                    <a:pt x="40" y="23"/>
                  </a:cubicBezTo>
                  <a:cubicBezTo>
                    <a:pt x="39" y="25"/>
                    <a:pt x="37" y="25"/>
                    <a:pt x="36" y="25"/>
                  </a:cubicBezTo>
                  <a:cubicBezTo>
                    <a:pt x="34" y="24"/>
                    <a:pt x="31" y="23"/>
                    <a:pt x="31" y="20"/>
                  </a:cubicBezTo>
                  <a:cubicBezTo>
                    <a:pt x="32" y="19"/>
                    <a:pt x="32" y="17"/>
                    <a:pt x="31" y="17"/>
                  </a:cubicBezTo>
                  <a:cubicBezTo>
                    <a:pt x="29" y="17"/>
                    <a:pt x="28" y="17"/>
                    <a:pt x="27" y="18"/>
                  </a:cubicBezTo>
                  <a:cubicBezTo>
                    <a:pt x="26" y="19"/>
                    <a:pt x="28" y="20"/>
                    <a:pt x="28" y="20"/>
                  </a:cubicBezTo>
                  <a:cubicBezTo>
                    <a:pt x="30" y="25"/>
                    <a:pt x="30" y="28"/>
                    <a:pt x="27" y="32"/>
                  </a:cubicBezTo>
                  <a:cubicBezTo>
                    <a:pt x="25" y="31"/>
                    <a:pt x="27" y="29"/>
                    <a:pt x="25" y="28"/>
                  </a:cubicBezTo>
                  <a:cubicBezTo>
                    <a:pt x="24" y="31"/>
                    <a:pt x="24" y="33"/>
                    <a:pt x="20" y="34"/>
                  </a:cubicBezTo>
                  <a:cubicBezTo>
                    <a:pt x="18" y="34"/>
                    <a:pt x="16" y="34"/>
                    <a:pt x="14" y="33"/>
                  </a:cubicBezTo>
                  <a:cubicBezTo>
                    <a:pt x="11" y="31"/>
                    <a:pt x="7" y="28"/>
                    <a:pt x="2" y="31"/>
                  </a:cubicBezTo>
                  <a:close/>
                </a:path>
              </a:pathLst>
            </a:custGeom>
            <a:solidFill>
              <a:srgbClr val="E4B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20">
              <a:extLst>
                <a:ext uri="{FF2B5EF4-FFF2-40B4-BE49-F238E27FC236}">
                  <a16:creationId xmlns:a16="http://schemas.microsoft.com/office/drawing/2014/main" id="{C7C4685E-D282-EBA8-0A5D-684E644EE65C}"/>
                </a:ext>
              </a:extLst>
            </p:cNvPr>
            <p:cNvSpPr/>
            <p:nvPr userDrawn="1"/>
          </p:nvSpPr>
          <p:spPr bwMode="auto">
            <a:xfrm>
              <a:off x="955675" y="219075"/>
              <a:ext cx="52388" cy="52388"/>
            </a:xfrm>
            <a:custGeom>
              <a:avLst/>
              <a:gdLst>
                <a:gd name="T0" fmla="*/ 8 w 14"/>
                <a:gd name="T1" fmla="*/ 13 h 14"/>
                <a:gd name="T2" fmla="*/ 7 w 14"/>
                <a:gd name="T3" fmla="*/ 13 h 14"/>
                <a:gd name="T4" fmla="*/ 0 w 14"/>
                <a:gd name="T5" fmla="*/ 10 h 14"/>
                <a:gd name="T6" fmla="*/ 3 w 14"/>
                <a:gd name="T7" fmla="*/ 6 h 14"/>
                <a:gd name="T8" fmla="*/ 8 w 14"/>
                <a:gd name="T9" fmla="*/ 3 h 14"/>
                <a:gd name="T10" fmla="*/ 13 w 14"/>
                <a:gd name="T11" fmla="*/ 4 h 14"/>
                <a:gd name="T12" fmla="*/ 14 w 14"/>
                <a:gd name="T13" fmla="*/ 5 h 14"/>
                <a:gd name="T14" fmla="*/ 12 w 14"/>
                <a:gd name="T15" fmla="*/ 13 h 14"/>
                <a:gd name="T16" fmla="*/ 8 w 14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0"/>
                    <a:pt x="2" y="13"/>
                    <a:pt x="0" y="10"/>
                  </a:cubicBezTo>
                  <a:cubicBezTo>
                    <a:pt x="1" y="9"/>
                    <a:pt x="2" y="8"/>
                    <a:pt x="3" y="6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10" y="1"/>
                    <a:pt x="12" y="0"/>
                    <a:pt x="13" y="4"/>
                  </a:cubicBezTo>
                  <a:cubicBezTo>
                    <a:pt x="13" y="4"/>
                    <a:pt x="14" y="4"/>
                    <a:pt x="14" y="5"/>
                  </a:cubicBezTo>
                  <a:cubicBezTo>
                    <a:pt x="14" y="8"/>
                    <a:pt x="11" y="10"/>
                    <a:pt x="12" y="13"/>
                  </a:cubicBezTo>
                  <a:cubicBezTo>
                    <a:pt x="12" y="14"/>
                    <a:pt x="9" y="14"/>
                    <a:pt x="8" y="13"/>
                  </a:cubicBezTo>
                  <a:close/>
                </a:path>
              </a:pathLst>
            </a:custGeom>
            <a:solidFill>
              <a:srgbClr val="DD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21">
              <a:extLst>
                <a:ext uri="{FF2B5EF4-FFF2-40B4-BE49-F238E27FC236}">
                  <a16:creationId xmlns:a16="http://schemas.microsoft.com/office/drawing/2014/main" id="{5808E205-2404-1BE3-989C-4CD8B124C18B}"/>
                </a:ext>
              </a:extLst>
            </p:cNvPr>
            <p:cNvSpPr/>
            <p:nvPr userDrawn="1"/>
          </p:nvSpPr>
          <p:spPr bwMode="auto">
            <a:xfrm>
              <a:off x="925513" y="214313"/>
              <a:ext cx="46038" cy="46038"/>
            </a:xfrm>
            <a:custGeom>
              <a:avLst/>
              <a:gdLst>
                <a:gd name="T0" fmla="*/ 11 w 12"/>
                <a:gd name="T1" fmla="*/ 8 h 12"/>
                <a:gd name="T2" fmla="*/ 8 w 12"/>
                <a:gd name="T3" fmla="*/ 11 h 12"/>
                <a:gd name="T4" fmla="*/ 0 w 12"/>
                <a:gd name="T5" fmla="*/ 5 h 12"/>
                <a:gd name="T6" fmla="*/ 7 w 12"/>
                <a:gd name="T7" fmla="*/ 3 h 12"/>
                <a:gd name="T8" fmla="*/ 11 w 12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10"/>
                    <a:pt x="11" y="12"/>
                    <a:pt x="8" y="11"/>
                  </a:cubicBezTo>
                  <a:cubicBezTo>
                    <a:pt x="6" y="8"/>
                    <a:pt x="1" y="9"/>
                    <a:pt x="0" y="5"/>
                  </a:cubicBezTo>
                  <a:cubicBezTo>
                    <a:pt x="2" y="1"/>
                    <a:pt x="4" y="0"/>
                    <a:pt x="7" y="3"/>
                  </a:cubicBezTo>
                  <a:cubicBezTo>
                    <a:pt x="9" y="4"/>
                    <a:pt x="12" y="4"/>
                    <a:pt x="11" y="8"/>
                  </a:cubicBezTo>
                  <a:close/>
                </a:path>
              </a:pathLst>
            </a:custGeom>
            <a:solidFill>
              <a:srgbClr val="DD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22">
              <a:extLst>
                <a:ext uri="{FF2B5EF4-FFF2-40B4-BE49-F238E27FC236}">
                  <a16:creationId xmlns:a16="http://schemas.microsoft.com/office/drawing/2014/main" id="{4FFFA1B2-B446-5FB6-12A8-FD26C17D0F55}"/>
                </a:ext>
              </a:extLst>
            </p:cNvPr>
            <p:cNvSpPr/>
            <p:nvPr userDrawn="1"/>
          </p:nvSpPr>
          <p:spPr bwMode="auto">
            <a:xfrm>
              <a:off x="982663" y="293688"/>
              <a:ext cx="30163" cy="22225"/>
            </a:xfrm>
            <a:custGeom>
              <a:avLst/>
              <a:gdLst>
                <a:gd name="T0" fmla="*/ 6 w 8"/>
                <a:gd name="T1" fmla="*/ 0 h 6"/>
                <a:gd name="T2" fmla="*/ 7 w 8"/>
                <a:gd name="T3" fmla="*/ 5 h 6"/>
                <a:gd name="T4" fmla="*/ 3 w 8"/>
                <a:gd name="T5" fmla="*/ 6 h 6"/>
                <a:gd name="T6" fmla="*/ 1 w 8"/>
                <a:gd name="T7" fmla="*/ 1 h 6"/>
                <a:gd name="T8" fmla="*/ 6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0" y="5"/>
                    <a:pt x="1" y="3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7B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23">
              <a:extLst>
                <a:ext uri="{FF2B5EF4-FFF2-40B4-BE49-F238E27FC236}">
                  <a16:creationId xmlns:a16="http://schemas.microsoft.com/office/drawing/2014/main" id="{0B3EC047-742B-53B6-E126-E9336BAE1CDA}"/>
                </a:ext>
              </a:extLst>
            </p:cNvPr>
            <p:cNvSpPr/>
            <p:nvPr userDrawn="1"/>
          </p:nvSpPr>
          <p:spPr bwMode="auto">
            <a:xfrm>
              <a:off x="1049338" y="334963"/>
              <a:ext cx="112713" cy="169863"/>
            </a:xfrm>
            <a:custGeom>
              <a:avLst/>
              <a:gdLst>
                <a:gd name="T0" fmla="*/ 7 w 30"/>
                <a:gd name="T1" fmla="*/ 24 h 45"/>
                <a:gd name="T2" fmla="*/ 6 w 30"/>
                <a:gd name="T3" fmla="*/ 9 h 45"/>
                <a:gd name="T4" fmla="*/ 3 w 30"/>
                <a:gd name="T5" fmla="*/ 6 h 45"/>
                <a:gd name="T6" fmla="*/ 1 w 30"/>
                <a:gd name="T7" fmla="*/ 2 h 45"/>
                <a:gd name="T8" fmla="*/ 6 w 30"/>
                <a:gd name="T9" fmla="*/ 2 h 45"/>
                <a:gd name="T10" fmla="*/ 21 w 30"/>
                <a:gd name="T11" fmla="*/ 3 h 45"/>
                <a:gd name="T12" fmla="*/ 22 w 30"/>
                <a:gd name="T13" fmla="*/ 5 h 45"/>
                <a:gd name="T14" fmla="*/ 21 w 30"/>
                <a:gd name="T15" fmla="*/ 20 h 45"/>
                <a:gd name="T16" fmla="*/ 25 w 30"/>
                <a:gd name="T17" fmla="*/ 19 h 45"/>
                <a:gd name="T18" fmla="*/ 29 w 30"/>
                <a:gd name="T19" fmla="*/ 20 h 45"/>
                <a:gd name="T20" fmla="*/ 29 w 30"/>
                <a:gd name="T21" fmla="*/ 25 h 45"/>
                <a:gd name="T22" fmla="*/ 27 w 30"/>
                <a:gd name="T23" fmla="*/ 26 h 45"/>
                <a:gd name="T24" fmla="*/ 27 w 30"/>
                <a:gd name="T25" fmla="*/ 33 h 45"/>
                <a:gd name="T26" fmla="*/ 27 w 30"/>
                <a:gd name="T27" fmla="*/ 38 h 45"/>
                <a:gd name="T28" fmla="*/ 27 w 30"/>
                <a:gd name="T29" fmla="*/ 45 h 45"/>
                <a:gd name="T30" fmla="*/ 25 w 30"/>
                <a:gd name="T31" fmla="*/ 42 h 45"/>
                <a:gd name="T32" fmla="*/ 22 w 30"/>
                <a:gd name="T33" fmla="*/ 34 h 45"/>
                <a:gd name="T34" fmla="*/ 15 w 30"/>
                <a:gd name="T35" fmla="*/ 31 h 45"/>
                <a:gd name="T36" fmla="*/ 11 w 30"/>
                <a:gd name="T37" fmla="*/ 31 h 45"/>
                <a:gd name="T38" fmla="*/ 7 w 30"/>
                <a:gd name="T39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5">
                  <a:moveTo>
                    <a:pt x="7" y="24"/>
                  </a:moveTo>
                  <a:cubicBezTo>
                    <a:pt x="9" y="21"/>
                    <a:pt x="9" y="13"/>
                    <a:pt x="6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11" y="4"/>
                    <a:pt x="16" y="2"/>
                    <a:pt x="21" y="3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1" y="10"/>
                    <a:pt x="22" y="15"/>
                    <a:pt x="21" y="20"/>
                  </a:cubicBezTo>
                  <a:cubicBezTo>
                    <a:pt x="22" y="21"/>
                    <a:pt x="24" y="20"/>
                    <a:pt x="25" y="19"/>
                  </a:cubicBezTo>
                  <a:cubicBezTo>
                    <a:pt x="26" y="19"/>
                    <a:pt x="28" y="18"/>
                    <a:pt x="29" y="20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25"/>
                    <a:pt x="28" y="26"/>
                    <a:pt x="27" y="26"/>
                  </a:cubicBezTo>
                  <a:cubicBezTo>
                    <a:pt x="24" y="28"/>
                    <a:pt x="24" y="31"/>
                    <a:pt x="27" y="33"/>
                  </a:cubicBezTo>
                  <a:cubicBezTo>
                    <a:pt x="26" y="35"/>
                    <a:pt x="25" y="36"/>
                    <a:pt x="27" y="38"/>
                  </a:cubicBezTo>
                  <a:cubicBezTo>
                    <a:pt x="28" y="40"/>
                    <a:pt x="28" y="42"/>
                    <a:pt x="27" y="45"/>
                  </a:cubicBezTo>
                  <a:cubicBezTo>
                    <a:pt x="25" y="45"/>
                    <a:pt x="25" y="43"/>
                    <a:pt x="25" y="42"/>
                  </a:cubicBezTo>
                  <a:cubicBezTo>
                    <a:pt x="24" y="39"/>
                    <a:pt x="24" y="37"/>
                    <a:pt x="22" y="34"/>
                  </a:cubicBezTo>
                  <a:cubicBezTo>
                    <a:pt x="21" y="31"/>
                    <a:pt x="19" y="29"/>
                    <a:pt x="15" y="31"/>
                  </a:cubicBezTo>
                  <a:cubicBezTo>
                    <a:pt x="13" y="32"/>
                    <a:pt x="11" y="32"/>
                    <a:pt x="11" y="31"/>
                  </a:cubicBezTo>
                  <a:cubicBezTo>
                    <a:pt x="11" y="27"/>
                    <a:pt x="8" y="26"/>
                    <a:pt x="7" y="24"/>
                  </a:cubicBezTo>
                  <a:close/>
                </a:path>
              </a:pathLst>
            </a:custGeom>
            <a:solidFill>
              <a:srgbClr val="E0A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24">
              <a:extLst>
                <a:ext uri="{FF2B5EF4-FFF2-40B4-BE49-F238E27FC236}">
                  <a16:creationId xmlns:a16="http://schemas.microsoft.com/office/drawing/2014/main" id="{BDA36E99-06B0-56C2-CBD4-A16316DD2FA0}"/>
                </a:ext>
              </a:extLst>
            </p:cNvPr>
            <p:cNvSpPr/>
            <p:nvPr userDrawn="1"/>
          </p:nvSpPr>
          <p:spPr bwMode="auto">
            <a:xfrm>
              <a:off x="1117600" y="331788"/>
              <a:ext cx="112713" cy="131763"/>
            </a:xfrm>
            <a:custGeom>
              <a:avLst/>
              <a:gdLst>
                <a:gd name="T0" fmla="*/ 9 w 30"/>
                <a:gd name="T1" fmla="*/ 34 h 35"/>
                <a:gd name="T2" fmla="*/ 7 w 30"/>
                <a:gd name="T3" fmla="*/ 27 h 35"/>
                <a:gd name="T4" fmla="*/ 10 w 30"/>
                <a:gd name="T5" fmla="*/ 25 h 35"/>
                <a:gd name="T6" fmla="*/ 10 w 30"/>
                <a:gd name="T7" fmla="*/ 21 h 35"/>
                <a:gd name="T8" fmla="*/ 7 w 30"/>
                <a:gd name="T9" fmla="*/ 22 h 35"/>
                <a:gd name="T10" fmla="*/ 4 w 30"/>
                <a:gd name="T11" fmla="*/ 23 h 35"/>
                <a:gd name="T12" fmla="*/ 1 w 30"/>
                <a:gd name="T13" fmla="*/ 22 h 35"/>
                <a:gd name="T14" fmla="*/ 2 w 30"/>
                <a:gd name="T15" fmla="*/ 19 h 35"/>
                <a:gd name="T16" fmla="*/ 3 w 30"/>
                <a:gd name="T17" fmla="*/ 17 h 35"/>
                <a:gd name="T18" fmla="*/ 2 w 30"/>
                <a:gd name="T19" fmla="*/ 10 h 35"/>
                <a:gd name="T20" fmla="*/ 3 w 30"/>
                <a:gd name="T21" fmla="*/ 4 h 35"/>
                <a:gd name="T22" fmla="*/ 8 w 30"/>
                <a:gd name="T23" fmla="*/ 1 h 35"/>
                <a:gd name="T24" fmla="*/ 14 w 30"/>
                <a:gd name="T25" fmla="*/ 0 h 35"/>
                <a:gd name="T26" fmla="*/ 17 w 30"/>
                <a:gd name="T27" fmla="*/ 12 h 35"/>
                <a:gd name="T28" fmla="*/ 18 w 30"/>
                <a:gd name="T29" fmla="*/ 13 h 35"/>
                <a:gd name="T30" fmla="*/ 22 w 30"/>
                <a:gd name="T31" fmla="*/ 14 h 35"/>
                <a:gd name="T32" fmla="*/ 26 w 30"/>
                <a:gd name="T33" fmla="*/ 14 h 35"/>
                <a:gd name="T34" fmla="*/ 28 w 30"/>
                <a:gd name="T35" fmla="*/ 21 h 35"/>
                <a:gd name="T36" fmla="*/ 24 w 30"/>
                <a:gd name="T37" fmla="*/ 22 h 35"/>
                <a:gd name="T38" fmla="*/ 18 w 30"/>
                <a:gd name="T39" fmla="*/ 23 h 35"/>
                <a:gd name="T40" fmla="*/ 20 w 30"/>
                <a:gd name="T41" fmla="*/ 28 h 35"/>
                <a:gd name="T42" fmla="*/ 9 w 30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5">
                  <a:moveTo>
                    <a:pt x="9" y="34"/>
                  </a:moveTo>
                  <a:cubicBezTo>
                    <a:pt x="4" y="32"/>
                    <a:pt x="4" y="30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11" y="24"/>
                    <a:pt x="11" y="22"/>
                    <a:pt x="10" y="21"/>
                  </a:cubicBezTo>
                  <a:cubicBezTo>
                    <a:pt x="9" y="20"/>
                    <a:pt x="8" y="21"/>
                    <a:pt x="7" y="22"/>
                  </a:cubicBezTo>
                  <a:cubicBezTo>
                    <a:pt x="6" y="23"/>
                    <a:pt x="5" y="22"/>
                    <a:pt x="4" y="23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0" y="14"/>
                    <a:pt x="2" y="12"/>
                    <a:pt x="2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0" y="1"/>
                    <a:pt x="12" y="3"/>
                    <a:pt x="14" y="0"/>
                  </a:cubicBezTo>
                  <a:cubicBezTo>
                    <a:pt x="13" y="5"/>
                    <a:pt x="13" y="9"/>
                    <a:pt x="17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7"/>
                    <a:pt x="18" y="17"/>
                    <a:pt x="22" y="14"/>
                  </a:cubicBezTo>
                  <a:cubicBezTo>
                    <a:pt x="23" y="13"/>
                    <a:pt x="25" y="13"/>
                    <a:pt x="26" y="14"/>
                  </a:cubicBezTo>
                  <a:cubicBezTo>
                    <a:pt x="28" y="16"/>
                    <a:pt x="30" y="18"/>
                    <a:pt x="28" y="21"/>
                  </a:cubicBezTo>
                  <a:cubicBezTo>
                    <a:pt x="27" y="23"/>
                    <a:pt x="25" y="23"/>
                    <a:pt x="24" y="22"/>
                  </a:cubicBezTo>
                  <a:cubicBezTo>
                    <a:pt x="21" y="20"/>
                    <a:pt x="20" y="21"/>
                    <a:pt x="18" y="23"/>
                  </a:cubicBezTo>
                  <a:cubicBezTo>
                    <a:pt x="16" y="25"/>
                    <a:pt x="18" y="27"/>
                    <a:pt x="20" y="28"/>
                  </a:cubicBezTo>
                  <a:cubicBezTo>
                    <a:pt x="15" y="29"/>
                    <a:pt x="14" y="35"/>
                    <a:pt x="9" y="34"/>
                  </a:cubicBezTo>
                  <a:close/>
                </a:path>
              </a:pathLst>
            </a:custGeom>
            <a:solidFill>
              <a:srgbClr val="E1B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5">
              <a:extLst>
                <a:ext uri="{FF2B5EF4-FFF2-40B4-BE49-F238E27FC236}">
                  <a16:creationId xmlns:a16="http://schemas.microsoft.com/office/drawing/2014/main" id="{43CCA3DF-5ECE-878E-DCBF-F3F55EF1CEDF}"/>
                </a:ext>
              </a:extLst>
            </p:cNvPr>
            <p:cNvSpPr/>
            <p:nvPr userDrawn="1"/>
          </p:nvSpPr>
          <p:spPr bwMode="auto">
            <a:xfrm>
              <a:off x="357188" y="1471613"/>
              <a:ext cx="46038" cy="25400"/>
            </a:xfrm>
            <a:custGeom>
              <a:avLst/>
              <a:gdLst>
                <a:gd name="T0" fmla="*/ 0 w 12"/>
                <a:gd name="T1" fmla="*/ 7 h 7"/>
                <a:gd name="T2" fmla="*/ 5 w 12"/>
                <a:gd name="T3" fmla="*/ 2 h 7"/>
                <a:gd name="T4" fmla="*/ 9 w 12"/>
                <a:gd name="T5" fmla="*/ 1 h 7"/>
                <a:gd name="T6" fmla="*/ 12 w 12"/>
                <a:gd name="T7" fmla="*/ 5 h 7"/>
                <a:gd name="T8" fmla="*/ 8 w 12"/>
                <a:gd name="T9" fmla="*/ 7 h 7"/>
                <a:gd name="T10" fmla="*/ 0 w 12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5"/>
                    <a:pt x="4" y="4"/>
                    <a:pt x="5" y="2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7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26">
              <a:extLst>
                <a:ext uri="{FF2B5EF4-FFF2-40B4-BE49-F238E27FC236}">
                  <a16:creationId xmlns:a16="http://schemas.microsoft.com/office/drawing/2014/main" id="{1C5464A3-40E8-04C8-3C86-7DB9C142DE80}"/>
                </a:ext>
              </a:extLst>
            </p:cNvPr>
            <p:cNvSpPr/>
            <p:nvPr userDrawn="1"/>
          </p:nvSpPr>
          <p:spPr bwMode="auto">
            <a:xfrm>
              <a:off x="1120775" y="625475"/>
              <a:ext cx="114300" cy="58738"/>
            </a:xfrm>
            <a:custGeom>
              <a:avLst/>
              <a:gdLst>
                <a:gd name="T0" fmla="*/ 1 w 30"/>
                <a:gd name="T1" fmla="*/ 16 h 16"/>
                <a:gd name="T2" fmla="*/ 4 w 30"/>
                <a:gd name="T3" fmla="*/ 11 h 16"/>
                <a:gd name="T4" fmla="*/ 11 w 30"/>
                <a:gd name="T5" fmla="*/ 5 h 16"/>
                <a:gd name="T6" fmla="*/ 12 w 30"/>
                <a:gd name="T7" fmla="*/ 0 h 16"/>
                <a:gd name="T8" fmla="*/ 17 w 30"/>
                <a:gd name="T9" fmla="*/ 6 h 16"/>
                <a:gd name="T10" fmla="*/ 19 w 30"/>
                <a:gd name="T11" fmla="*/ 9 h 16"/>
                <a:gd name="T12" fmla="*/ 21 w 30"/>
                <a:gd name="T13" fmla="*/ 7 h 16"/>
                <a:gd name="T14" fmla="*/ 26 w 30"/>
                <a:gd name="T15" fmla="*/ 6 h 16"/>
                <a:gd name="T16" fmla="*/ 29 w 30"/>
                <a:gd name="T17" fmla="*/ 11 h 16"/>
                <a:gd name="T18" fmla="*/ 28 w 30"/>
                <a:gd name="T19" fmla="*/ 15 h 16"/>
                <a:gd name="T20" fmla="*/ 25 w 30"/>
                <a:gd name="T21" fmla="*/ 13 h 16"/>
                <a:gd name="T22" fmla="*/ 21 w 30"/>
                <a:gd name="T23" fmla="*/ 13 h 16"/>
                <a:gd name="T24" fmla="*/ 16 w 30"/>
                <a:gd name="T25" fmla="*/ 14 h 16"/>
                <a:gd name="T26" fmla="*/ 6 w 30"/>
                <a:gd name="T27" fmla="*/ 15 h 16"/>
                <a:gd name="T28" fmla="*/ 1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" y="16"/>
                  </a:moveTo>
                  <a:cubicBezTo>
                    <a:pt x="0" y="13"/>
                    <a:pt x="0" y="11"/>
                    <a:pt x="4" y="11"/>
                  </a:cubicBezTo>
                  <a:cubicBezTo>
                    <a:pt x="9" y="12"/>
                    <a:pt x="10" y="9"/>
                    <a:pt x="11" y="5"/>
                  </a:cubicBezTo>
                  <a:cubicBezTo>
                    <a:pt x="11" y="3"/>
                    <a:pt x="10" y="1"/>
                    <a:pt x="12" y="0"/>
                  </a:cubicBezTo>
                  <a:cubicBezTo>
                    <a:pt x="15" y="0"/>
                    <a:pt x="18" y="2"/>
                    <a:pt x="17" y="6"/>
                  </a:cubicBezTo>
                  <a:cubicBezTo>
                    <a:pt x="17" y="7"/>
                    <a:pt x="17" y="9"/>
                    <a:pt x="19" y="9"/>
                  </a:cubicBezTo>
                  <a:cubicBezTo>
                    <a:pt x="21" y="10"/>
                    <a:pt x="21" y="8"/>
                    <a:pt x="21" y="7"/>
                  </a:cubicBezTo>
                  <a:cubicBezTo>
                    <a:pt x="22" y="4"/>
                    <a:pt x="24" y="5"/>
                    <a:pt x="26" y="6"/>
                  </a:cubicBezTo>
                  <a:cubicBezTo>
                    <a:pt x="28" y="7"/>
                    <a:pt x="29" y="9"/>
                    <a:pt x="29" y="11"/>
                  </a:cubicBezTo>
                  <a:cubicBezTo>
                    <a:pt x="30" y="13"/>
                    <a:pt x="30" y="14"/>
                    <a:pt x="28" y="15"/>
                  </a:cubicBezTo>
                  <a:cubicBezTo>
                    <a:pt x="26" y="16"/>
                    <a:pt x="25" y="15"/>
                    <a:pt x="25" y="13"/>
                  </a:cubicBezTo>
                  <a:cubicBezTo>
                    <a:pt x="24" y="11"/>
                    <a:pt x="22" y="12"/>
                    <a:pt x="21" y="13"/>
                  </a:cubicBezTo>
                  <a:cubicBezTo>
                    <a:pt x="19" y="14"/>
                    <a:pt x="17" y="15"/>
                    <a:pt x="16" y="14"/>
                  </a:cubicBezTo>
                  <a:cubicBezTo>
                    <a:pt x="12" y="11"/>
                    <a:pt x="9" y="13"/>
                    <a:pt x="6" y="15"/>
                  </a:cubicBezTo>
                  <a:cubicBezTo>
                    <a:pt x="5" y="16"/>
                    <a:pt x="3" y="16"/>
                    <a:pt x="1" y="16"/>
                  </a:cubicBezTo>
                  <a:close/>
                </a:path>
              </a:pathLst>
            </a:custGeom>
            <a:solidFill>
              <a:srgbClr val="D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27">
              <a:extLst>
                <a:ext uri="{FF2B5EF4-FFF2-40B4-BE49-F238E27FC236}">
                  <a16:creationId xmlns:a16="http://schemas.microsoft.com/office/drawing/2014/main" id="{560A6DF0-60F2-53C9-4D23-0AD6C65BD06A}"/>
                </a:ext>
              </a:extLst>
            </p:cNvPr>
            <p:cNvSpPr/>
            <p:nvPr userDrawn="1"/>
          </p:nvSpPr>
          <p:spPr bwMode="auto">
            <a:xfrm>
              <a:off x="409575" y="534988"/>
              <a:ext cx="23813" cy="47625"/>
            </a:xfrm>
            <a:custGeom>
              <a:avLst/>
              <a:gdLst>
                <a:gd name="T0" fmla="*/ 0 w 6"/>
                <a:gd name="T1" fmla="*/ 12 h 13"/>
                <a:gd name="T2" fmla="*/ 1 w 6"/>
                <a:gd name="T3" fmla="*/ 2 h 13"/>
                <a:gd name="T4" fmla="*/ 3 w 6"/>
                <a:gd name="T5" fmla="*/ 0 h 13"/>
                <a:gd name="T6" fmla="*/ 5 w 6"/>
                <a:gd name="T7" fmla="*/ 1 h 13"/>
                <a:gd name="T8" fmla="*/ 5 w 6"/>
                <a:gd name="T9" fmla="*/ 11 h 13"/>
                <a:gd name="T10" fmla="*/ 0 w 6"/>
                <a:gd name="T11" fmla="*/ 12 h 13"/>
                <a:gd name="T12" fmla="*/ 0 w 6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3">
                  <a:moveTo>
                    <a:pt x="0" y="12"/>
                  </a:moveTo>
                  <a:cubicBezTo>
                    <a:pt x="0" y="9"/>
                    <a:pt x="2" y="6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5"/>
                    <a:pt x="6" y="8"/>
                    <a:pt x="5" y="11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D8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28">
              <a:extLst>
                <a:ext uri="{FF2B5EF4-FFF2-40B4-BE49-F238E27FC236}">
                  <a16:creationId xmlns:a16="http://schemas.microsoft.com/office/drawing/2014/main" id="{4A6E049C-F9C8-0F8B-984E-7BAB841E7ACD}"/>
                </a:ext>
              </a:extLst>
            </p:cNvPr>
            <p:cNvSpPr/>
            <p:nvPr userDrawn="1"/>
          </p:nvSpPr>
          <p:spPr bwMode="auto">
            <a:xfrm>
              <a:off x="952500" y="195263"/>
              <a:ext cx="82550" cy="52388"/>
            </a:xfrm>
            <a:custGeom>
              <a:avLst/>
              <a:gdLst>
                <a:gd name="T0" fmla="*/ 4 w 22"/>
                <a:gd name="T1" fmla="*/ 13 h 14"/>
                <a:gd name="T2" fmla="*/ 0 w 22"/>
                <a:gd name="T3" fmla="*/ 8 h 14"/>
                <a:gd name="T4" fmla="*/ 22 w 22"/>
                <a:gd name="T5" fmla="*/ 0 h 14"/>
                <a:gd name="T6" fmla="*/ 14 w 22"/>
                <a:gd name="T7" fmla="*/ 10 h 14"/>
                <a:gd name="T8" fmla="*/ 9 w 22"/>
                <a:gd name="T9" fmla="*/ 11 h 14"/>
                <a:gd name="T10" fmla="*/ 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4" y="13"/>
                  </a:moveTo>
                  <a:cubicBezTo>
                    <a:pt x="3" y="10"/>
                    <a:pt x="1" y="10"/>
                    <a:pt x="0" y="8"/>
                  </a:cubicBezTo>
                  <a:cubicBezTo>
                    <a:pt x="9" y="9"/>
                    <a:pt x="7" y="10"/>
                    <a:pt x="22" y="0"/>
                  </a:cubicBezTo>
                  <a:cubicBezTo>
                    <a:pt x="21" y="5"/>
                    <a:pt x="16" y="6"/>
                    <a:pt x="14" y="10"/>
                  </a:cubicBezTo>
                  <a:cubicBezTo>
                    <a:pt x="12" y="8"/>
                    <a:pt x="10" y="8"/>
                    <a:pt x="9" y="11"/>
                  </a:cubicBezTo>
                  <a:cubicBezTo>
                    <a:pt x="8" y="14"/>
                    <a:pt x="6" y="14"/>
                    <a:pt x="4" y="13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29">
              <a:extLst>
                <a:ext uri="{FF2B5EF4-FFF2-40B4-BE49-F238E27FC236}">
                  <a16:creationId xmlns:a16="http://schemas.microsoft.com/office/drawing/2014/main" id="{9131D3CD-8A0B-7CE1-F8FE-302431D4EA77}"/>
                </a:ext>
              </a:extLst>
            </p:cNvPr>
            <p:cNvSpPr/>
            <p:nvPr userDrawn="1"/>
          </p:nvSpPr>
          <p:spPr bwMode="auto">
            <a:xfrm>
              <a:off x="985838" y="233363"/>
              <a:ext cx="49213" cy="41275"/>
            </a:xfrm>
            <a:custGeom>
              <a:avLst/>
              <a:gdLst>
                <a:gd name="T0" fmla="*/ 0 w 13"/>
                <a:gd name="T1" fmla="*/ 9 h 11"/>
                <a:gd name="T2" fmla="*/ 4 w 13"/>
                <a:gd name="T3" fmla="*/ 6 h 11"/>
                <a:gd name="T4" fmla="*/ 6 w 13"/>
                <a:gd name="T5" fmla="*/ 1 h 11"/>
                <a:gd name="T6" fmla="*/ 7 w 13"/>
                <a:gd name="T7" fmla="*/ 3 h 11"/>
                <a:gd name="T8" fmla="*/ 5 w 13"/>
                <a:gd name="T9" fmla="*/ 7 h 11"/>
                <a:gd name="T10" fmla="*/ 10 w 13"/>
                <a:gd name="T11" fmla="*/ 8 h 11"/>
                <a:gd name="T12" fmla="*/ 13 w 13"/>
                <a:gd name="T13" fmla="*/ 9 h 11"/>
                <a:gd name="T14" fmla="*/ 0 w 13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2" y="9"/>
                    <a:pt x="4" y="9"/>
                    <a:pt x="4" y="6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7" y="1"/>
                    <a:pt x="9" y="0"/>
                    <a:pt x="7" y="3"/>
                  </a:cubicBezTo>
                  <a:cubicBezTo>
                    <a:pt x="6" y="4"/>
                    <a:pt x="4" y="5"/>
                    <a:pt x="5" y="7"/>
                  </a:cubicBezTo>
                  <a:cubicBezTo>
                    <a:pt x="6" y="9"/>
                    <a:pt x="8" y="8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8" y="10"/>
                    <a:pt x="4" y="11"/>
                    <a:pt x="0" y="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30">
              <a:extLst>
                <a:ext uri="{FF2B5EF4-FFF2-40B4-BE49-F238E27FC236}">
                  <a16:creationId xmlns:a16="http://schemas.microsoft.com/office/drawing/2014/main" id="{CEEA90B9-B0AE-934F-C2E9-85520DA17B25}"/>
                </a:ext>
              </a:extLst>
            </p:cNvPr>
            <p:cNvSpPr/>
            <p:nvPr userDrawn="1"/>
          </p:nvSpPr>
          <p:spPr bwMode="auto">
            <a:xfrm>
              <a:off x="376238" y="1120775"/>
              <a:ext cx="26988" cy="49213"/>
            </a:xfrm>
            <a:custGeom>
              <a:avLst/>
              <a:gdLst>
                <a:gd name="T0" fmla="*/ 3 w 7"/>
                <a:gd name="T1" fmla="*/ 1 h 13"/>
                <a:gd name="T2" fmla="*/ 6 w 7"/>
                <a:gd name="T3" fmla="*/ 4 h 13"/>
                <a:gd name="T4" fmla="*/ 4 w 7"/>
                <a:gd name="T5" fmla="*/ 11 h 13"/>
                <a:gd name="T6" fmla="*/ 2 w 7"/>
                <a:gd name="T7" fmla="*/ 13 h 13"/>
                <a:gd name="T8" fmla="*/ 0 w 7"/>
                <a:gd name="T9" fmla="*/ 11 h 13"/>
                <a:gd name="T10" fmla="*/ 0 w 7"/>
                <a:gd name="T11" fmla="*/ 2 h 13"/>
                <a:gd name="T12" fmla="*/ 3 w 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6" y="0"/>
                    <a:pt x="7" y="2"/>
                    <a:pt x="6" y="4"/>
                  </a:cubicBezTo>
                  <a:cubicBezTo>
                    <a:pt x="5" y="6"/>
                    <a:pt x="4" y="8"/>
                    <a:pt x="4" y="11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BB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01" name="Grupo 300">
            <a:extLst>
              <a:ext uri="{FF2B5EF4-FFF2-40B4-BE49-F238E27FC236}">
                <a16:creationId xmlns:a16="http://schemas.microsoft.com/office/drawing/2014/main" id="{20CCA04F-4600-10BE-5734-10462FDF5505}"/>
              </a:ext>
            </a:extLst>
          </p:cNvPr>
          <p:cNvGrpSpPr/>
          <p:nvPr userDrawn="1"/>
        </p:nvGrpSpPr>
        <p:grpSpPr>
          <a:xfrm>
            <a:off x="9177338" y="4240213"/>
            <a:ext cx="3017837" cy="2617788"/>
            <a:chOff x="9177338" y="4240213"/>
            <a:chExt cx="3017837" cy="2617788"/>
          </a:xfrm>
        </p:grpSpPr>
        <p:sp>
          <p:nvSpPr>
            <p:cNvPr id="136" name="Freeform 134">
              <a:extLst>
                <a:ext uri="{FF2B5EF4-FFF2-40B4-BE49-F238E27FC236}">
                  <a16:creationId xmlns:a16="http://schemas.microsoft.com/office/drawing/2014/main" id="{23E618A9-C4BE-B7C1-5D1D-E4B0C940236F}"/>
                </a:ext>
              </a:extLst>
            </p:cNvPr>
            <p:cNvSpPr/>
            <p:nvPr userDrawn="1"/>
          </p:nvSpPr>
          <p:spPr bwMode="auto">
            <a:xfrm>
              <a:off x="11706225" y="6108700"/>
              <a:ext cx="488950" cy="749300"/>
            </a:xfrm>
            <a:custGeom>
              <a:avLst/>
              <a:gdLst>
                <a:gd name="T0" fmla="*/ 130 w 130"/>
                <a:gd name="T1" fmla="*/ 177 h 199"/>
                <a:gd name="T2" fmla="*/ 118 w 130"/>
                <a:gd name="T3" fmla="*/ 167 h 199"/>
                <a:gd name="T4" fmla="*/ 105 w 130"/>
                <a:gd name="T5" fmla="*/ 168 h 199"/>
                <a:gd name="T6" fmla="*/ 91 w 130"/>
                <a:gd name="T7" fmla="*/ 179 h 199"/>
                <a:gd name="T8" fmla="*/ 92 w 130"/>
                <a:gd name="T9" fmla="*/ 180 h 199"/>
                <a:gd name="T10" fmla="*/ 104 w 130"/>
                <a:gd name="T11" fmla="*/ 191 h 199"/>
                <a:gd name="T12" fmla="*/ 67 w 130"/>
                <a:gd name="T13" fmla="*/ 199 h 199"/>
                <a:gd name="T14" fmla="*/ 66 w 130"/>
                <a:gd name="T15" fmla="*/ 191 h 199"/>
                <a:gd name="T16" fmla="*/ 72 w 130"/>
                <a:gd name="T17" fmla="*/ 190 h 199"/>
                <a:gd name="T18" fmla="*/ 67 w 130"/>
                <a:gd name="T19" fmla="*/ 181 h 199"/>
                <a:gd name="T20" fmla="*/ 63 w 130"/>
                <a:gd name="T21" fmla="*/ 177 h 199"/>
                <a:gd name="T22" fmla="*/ 67 w 130"/>
                <a:gd name="T23" fmla="*/ 158 h 199"/>
                <a:gd name="T24" fmla="*/ 48 w 130"/>
                <a:gd name="T25" fmla="*/ 170 h 199"/>
                <a:gd name="T26" fmla="*/ 35 w 130"/>
                <a:gd name="T27" fmla="*/ 174 h 199"/>
                <a:gd name="T28" fmla="*/ 37 w 130"/>
                <a:gd name="T29" fmla="*/ 176 h 199"/>
                <a:gd name="T30" fmla="*/ 34 w 130"/>
                <a:gd name="T31" fmla="*/ 184 h 199"/>
                <a:gd name="T32" fmla="*/ 26 w 130"/>
                <a:gd name="T33" fmla="*/ 186 h 199"/>
                <a:gd name="T34" fmla="*/ 34 w 130"/>
                <a:gd name="T35" fmla="*/ 188 h 199"/>
                <a:gd name="T36" fmla="*/ 36 w 130"/>
                <a:gd name="T37" fmla="*/ 193 h 199"/>
                <a:gd name="T38" fmla="*/ 2 w 130"/>
                <a:gd name="T39" fmla="*/ 199 h 199"/>
                <a:gd name="T40" fmla="*/ 16 w 130"/>
                <a:gd name="T41" fmla="*/ 186 h 199"/>
                <a:gd name="T42" fmla="*/ 5 w 130"/>
                <a:gd name="T43" fmla="*/ 185 h 199"/>
                <a:gd name="T44" fmla="*/ 7 w 130"/>
                <a:gd name="T45" fmla="*/ 174 h 199"/>
                <a:gd name="T46" fmla="*/ 7 w 130"/>
                <a:gd name="T47" fmla="*/ 153 h 199"/>
                <a:gd name="T48" fmla="*/ 33 w 130"/>
                <a:gd name="T49" fmla="*/ 151 h 199"/>
                <a:gd name="T50" fmla="*/ 52 w 130"/>
                <a:gd name="T51" fmla="*/ 143 h 199"/>
                <a:gd name="T52" fmla="*/ 75 w 130"/>
                <a:gd name="T53" fmla="*/ 139 h 199"/>
                <a:gd name="T54" fmla="*/ 91 w 130"/>
                <a:gd name="T55" fmla="*/ 126 h 199"/>
                <a:gd name="T56" fmla="*/ 80 w 130"/>
                <a:gd name="T57" fmla="*/ 102 h 199"/>
                <a:gd name="T58" fmla="*/ 73 w 130"/>
                <a:gd name="T59" fmla="*/ 99 h 199"/>
                <a:gd name="T60" fmla="*/ 62 w 130"/>
                <a:gd name="T61" fmla="*/ 79 h 199"/>
                <a:gd name="T62" fmla="*/ 41 w 130"/>
                <a:gd name="T63" fmla="*/ 76 h 199"/>
                <a:gd name="T64" fmla="*/ 36 w 130"/>
                <a:gd name="T65" fmla="*/ 49 h 199"/>
                <a:gd name="T66" fmla="*/ 57 w 130"/>
                <a:gd name="T67" fmla="*/ 39 h 199"/>
                <a:gd name="T68" fmla="*/ 51 w 130"/>
                <a:gd name="T69" fmla="*/ 8 h 199"/>
                <a:gd name="T70" fmla="*/ 81 w 130"/>
                <a:gd name="T71" fmla="*/ 16 h 199"/>
                <a:gd name="T72" fmla="*/ 89 w 130"/>
                <a:gd name="T73" fmla="*/ 8 h 199"/>
                <a:gd name="T74" fmla="*/ 96 w 130"/>
                <a:gd name="T75" fmla="*/ 5 h 199"/>
                <a:gd name="T76" fmla="*/ 93 w 130"/>
                <a:gd name="T77" fmla="*/ 9 h 199"/>
                <a:gd name="T78" fmla="*/ 103 w 130"/>
                <a:gd name="T79" fmla="*/ 7 h 199"/>
                <a:gd name="T80" fmla="*/ 115 w 130"/>
                <a:gd name="T81" fmla="*/ 44 h 199"/>
                <a:gd name="T82" fmla="*/ 120 w 130"/>
                <a:gd name="T83" fmla="*/ 48 h 199"/>
                <a:gd name="T84" fmla="*/ 130 w 130"/>
                <a:gd name="T85" fmla="*/ 40 h 199"/>
                <a:gd name="T86" fmla="*/ 129 w 130"/>
                <a:gd name="T87" fmla="*/ 73 h 199"/>
                <a:gd name="T88" fmla="*/ 106 w 130"/>
                <a:gd name="T89" fmla="*/ 80 h 199"/>
                <a:gd name="T90" fmla="*/ 104 w 130"/>
                <a:gd name="T91" fmla="*/ 87 h 199"/>
                <a:gd name="T92" fmla="*/ 122 w 130"/>
                <a:gd name="T93" fmla="*/ 95 h 199"/>
                <a:gd name="T94" fmla="*/ 130 w 130"/>
                <a:gd name="T95" fmla="*/ 87 h 199"/>
                <a:gd name="T96" fmla="*/ 120 w 130"/>
                <a:gd name="T97" fmla="*/ 128 h 199"/>
                <a:gd name="T98" fmla="*/ 116 w 130"/>
                <a:gd name="T99" fmla="*/ 139 h 199"/>
                <a:gd name="T100" fmla="*/ 124 w 130"/>
                <a:gd name="T101" fmla="*/ 13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99">
                  <a:moveTo>
                    <a:pt x="130" y="131"/>
                  </a:moveTo>
                  <a:cubicBezTo>
                    <a:pt x="130" y="147"/>
                    <a:pt x="130" y="162"/>
                    <a:pt x="130" y="177"/>
                  </a:cubicBezTo>
                  <a:cubicBezTo>
                    <a:pt x="128" y="179"/>
                    <a:pt x="126" y="175"/>
                    <a:pt x="124" y="176"/>
                  </a:cubicBezTo>
                  <a:cubicBezTo>
                    <a:pt x="121" y="174"/>
                    <a:pt x="120" y="170"/>
                    <a:pt x="118" y="167"/>
                  </a:cubicBezTo>
                  <a:cubicBezTo>
                    <a:pt x="117" y="166"/>
                    <a:pt x="117" y="164"/>
                    <a:pt x="115" y="164"/>
                  </a:cubicBezTo>
                  <a:cubicBezTo>
                    <a:pt x="112" y="165"/>
                    <a:pt x="109" y="168"/>
                    <a:pt x="105" y="168"/>
                  </a:cubicBezTo>
                  <a:cubicBezTo>
                    <a:pt x="103" y="168"/>
                    <a:pt x="102" y="170"/>
                    <a:pt x="100" y="171"/>
                  </a:cubicBezTo>
                  <a:cubicBezTo>
                    <a:pt x="97" y="174"/>
                    <a:pt x="95" y="177"/>
                    <a:pt x="91" y="179"/>
                  </a:cubicBezTo>
                  <a:cubicBezTo>
                    <a:pt x="91" y="179"/>
                    <a:pt x="91" y="179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1"/>
                    <a:pt x="93" y="182"/>
                    <a:pt x="94" y="183"/>
                  </a:cubicBezTo>
                  <a:cubicBezTo>
                    <a:pt x="98" y="185"/>
                    <a:pt x="102" y="187"/>
                    <a:pt x="104" y="191"/>
                  </a:cubicBezTo>
                  <a:cubicBezTo>
                    <a:pt x="104" y="195"/>
                    <a:pt x="101" y="197"/>
                    <a:pt x="99" y="199"/>
                  </a:cubicBezTo>
                  <a:cubicBezTo>
                    <a:pt x="89" y="199"/>
                    <a:pt x="78" y="199"/>
                    <a:pt x="67" y="199"/>
                  </a:cubicBezTo>
                  <a:cubicBezTo>
                    <a:pt x="66" y="198"/>
                    <a:pt x="65" y="197"/>
                    <a:pt x="63" y="196"/>
                  </a:cubicBezTo>
                  <a:cubicBezTo>
                    <a:pt x="62" y="192"/>
                    <a:pt x="63" y="190"/>
                    <a:pt x="66" y="191"/>
                  </a:cubicBezTo>
                  <a:cubicBezTo>
                    <a:pt x="70" y="191"/>
                    <a:pt x="74" y="192"/>
                    <a:pt x="78" y="193"/>
                  </a:cubicBezTo>
                  <a:cubicBezTo>
                    <a:pt x="76" y="192"/>
                    <a:pt x="74" y="191"/>
                    <a:pt x="72" y="190"/>
                  </a:cubicBezTo>
                  <a:cubicBezTo>
                    <a:pt x="66" y="189"/>
                    <a:pt x="66" y="188"/>
                    <a:pt x="70" y="184"/>
                  </a:cubicBezTo>
                  <a:cubicBezTo>
                    <a:pt x="69" y="182"/>
                    <a:pt x="68" y="183"/>
                    <a:pt x="67" y="181"/>
                  </a:cubicBezTo>
                  <a:cubicBezTo>
                    <a:pt x="66" y="181"/>
                    <a:pt x="66" y="181"/>
                    <a:pt x="66" y="180"/>
                  </a:cubicBezTo>
                  <a:cubicBezTo>
                    <a:pt x="66" y="179"/>
                    <a:pt x="65" y="178"/>
                    <a:pt x="63" y="177"/>
                  </a:cubicBezTo>
                  <a:cubicBezTo>
                    <a:pt x="60" y="176"/>
                    <a:pt x="60" y="174"/>
                    <a:pt x="61" y="171"/>
                  </a:cubicBezTo>
                  <a:cubicBezTo>
                    <a:pt x="63" y="167"/>
                    <a:pt x="65" y="163"/>
                    <a:pt x="67" y="158"/>
                  </a:cubicBezTo>
                  <a:cubicBezTo>
                    <a:pt x="66" y="161"/>
                    <a:pt x="65" y="163"/>
                    <a:pt x="64" y="165"/>
                  </a:cubicBezTo>
                  <a:cubicBezTo>
                    <a:pt x="60" y="172"/>
                    <a:pt x="56" y="173"/>
                    <a:pt x="48" y="170"/>
                  </a:cubicBezTo>
                  <a:cubicBezTo>
                    <a:pt x="46" y="169"/>
                    <a:pt x="46" y="169"/>
                    <a:pt x="45" y="171"/>
                  </a:cubicBezTo>
                  <a:cubicBezTo>
                    <a:pt x="43" y="178"/>
                    <a:pt x="40" y="179"/>
                    <a:pt x="35" y="174"/>
                  </a:cubicBezTo>
                  <a:cubicBezTo>
                    <a:pt x="34" y="173"/>
                    <a:pt x="32" y="171"/>
                    <a:pt x="30" y="170"/>
                  </a:cubicBezTo>
                  <a:cubicBezTo>
                    <a:pt x="32" y="172"/>
                    <a:pt x="34" y="174"/>
                    <a:pt x="37" y="176"/>
                  </a:cubicBezTo>
                  <a:cubicBezTo>
                    <a:pt x="38" y="177"/>
                    <a:pt x="39" y="179"/>
                    <a:pt x="39" y="181"/>
                  </a:cubicBezTo>
                  <a:cubicBezTo>
                    <a:pt x="38" y="183"/>
                    <a:pt x="36" y="184"/>
                    <a:pt x="34" y="184"/>
                  </a:cubicBezTo>
                  <a:cubicBezTo>
                    <a:pt x="33" y="184"/>
                    <a:pt x="32" y="184"/>
                    <a:pt x="31" y="184"/>
                  </a:cubicBezTo>
                  <a:cubicBezTo>
                    <a:pt x="29" y="184"/>
                    <a:pt x="26" y="184"/>
                    <a:pt x="26" y="186"/>
                  </a:cubicBezTo>
                  <a:cubicBezTo>
                    <a:pt x="26" y="188"/>
                    <a:pt x="29" y="188"/>
                    <a:pt x="31" y="188"/>
                  </a:cubicBezTo>
                  <a:cubicBezTo>
                    <a:pt x="32" y="188"/>
                    <a:pt x="33" y="188"/>
                    <a:pt x="34" y="188"/>
                  </a:cubicBezTo>
                  <a:cubicBezTo>
                    <a:pt x="35" y="188"/>
                    <a:pt x="37" y="188"/>
                    <a:pt x="37" y="189"/>
                  </a:cubicBezTo>
                  <a:cubicBezTo>
                    <a:pt x="38" y="191"/>
                    <a:pt x="38" y="192"/>
                    <a:pt x="36" y="193"/>
                  </a:cubicBezTo>
                  <a:cubicBezTo>
                    <a:pt x="34" y="194"/>
                    <a:pt x="34" y="197"/>
                    <a:pt x="33" y="199"/>
                  </a:cubicBezTo>
                  <a:cubicBezTo>
                    <a:pt x="22" y="199"/>
                    <a:pt x="12" y="199"/>
                    <a:pt x="2" y="199"/>
                  </a:cubicBezTo>
                  <a:cubicBezTo>
                    <a:pt x="0" y="197"/>
                    <a:pt x="2" y="195"/>
                    <a:pt x="4" y="193"/>
                  </a:cubicBezTo>
                  <a:cubicBezTo>
                    <a:pt x="7" y="190"/>
                    <a:pt x="11" y="188"/>
                    <a:pt x="16" y="186"/>
                  </a:cubicBezTo>
                  <a:cubicBezTo>
                    <a:pt x="14" y="184"/>
                    <a:pt x="12" y="185"/>
                    <a:pt x="10" y="185"/>
                  </a:cubicBezTo>
                  <a:cubicBezTo>
                    <a:pt x="8" y="185"/>
                    <a:pt x="6" y="186"/>
                    <a:pt x="5" y="185"/>
                  </a:cubicBezTo>
                  <a:cubicBezTo>
                    <a:pt x="5" y="184"/>
                    <a:pt x="5" y="183"/>
                    <a:pt x="5" y="183"/>
                  </a:cubicBezTo>
                  <a:cubicBezTo>
                    <a:pt x="11" y="181"/>
                    <a:pt x="9" y="177"/>
                    <a:pt x="7" y="174"/>
                  </a:cubicBezTo>
                  <a:cubicBezTo>
                    <a:pt x="4" y="168"/>
                    <a:pt x="4" y="162"/>
                    <a:pt x="5" y="156"/>
                  </a:cubicBezTo>
                  <a:cubicBezTo>
                    <a:pt x="5" y="155"/>
                    <a:pt x="5" y="153"/>
                    <a:pt x="7" y="153"/>
                  </a:cubicBezTo>
                  <a:cubicBezTo>
                    <a:pt x="12" y="152"/>
                    <a:pt x="13" y="141"/>
                    <a:pt x="22" y="146"/>
                  </a:cubicBezTo>
                  <a:cubicBezTo>
                    <a:pt x="25" y="148"/>
                    <a:pt x="29" y="149"/>
                    <a:pt x="33" y="151"/>
                  </a:cubicBezTo>
                  <a:cubicBezTo>
                    <a:pt x="36" y="154"/>
                    <a:pt x="39" y="156"/>
                    <a:pt x="43" y="159"/>
                  </a:cubicBezTo>
                  <a:cubicBezTo>
                    <a:pt x="45" y="153"/>
                    <a:pt x="48" y="147"/>
                    <a:pt x="52" y="143"/>
                  </a:cubicBezTo>
                  <a:cubicBezTo>
                    <a:pt x="57" y="141"/>
                    <a:pt x="59" y="137"/>
                    <a:pt x="63" y="135"/>
                  </a:cubicBezTo>
                  <a:cubicBezTo>
                    <a:pt x="67" y="135"/>
                    <a:pt x="72" y="135"/>
                    <a:pt x="75" y="139"/>
                  </a:cubicBezTo>
                  <a:cubicBezTo>
                    <a:pt x="76" y="140"/>
                    <a:pt x="77" y="139"/>
                    <a:pt x="78" y="138"/>
                  </a:cubicBezTo>
                  <a:cubicBezTo>
                    <a:pt x="81" y="133"/>
                    <a:pt x="85" y="129"/>
                    <a:pt x="91" y="126"/>
                  </a:cubicBezTo>
                  <a:cubicBezTo>
                    <a:pt x="92" y="126"/>
                    <a:pt x="92" y="125"/>
                    <a:pt x="91" y="124"/>
                  </a:cubicBezTo>
                  <a:cubicBezTo>
                    <a:pt x="85" y="118"/>
                    <a:pt x="83" y="110"/>
                    <a:pt x="80" y="102"/>
                  </a:cubicBezTo>
                  <a:cubicBezTo>
                    <a:pt x="79" y="100"/>
                    <a:pt x="81" y="99"/>
                    <a:pt x="81" y="97"/>
                  </a:cubicBezTo>
                  <a:cubicBezTo>
                    <a:pt x="78" y="97"/>
                    <a:pt x="76" y="100"/>
                    <a:pt x="73" y="99"/>
                  </a:cubicBezTo>
                  <a:cubicBezTo>
                    <a:pt x="71" y="93"/>
                    <a:pt x="66" y="88"/>
                    <a:pt x="65" y="81"/>
                  </a:cubicBezTo>
                  <a:cubicBezTo>
                    <a:pt x="65" y="80"/>
                    <a:pt x="64" y="79"/>
                    <a:pt x="62" y="79"/>
                  </a:cubicBezTo>
                  <a:cubicBezTo>
                    <a:pt x="58" y="80"/>
                    <a:pt x="53" y="80"/>
                    <a:pt x="50" y="84"/>
                  </a:cubicBezTo>
                  <a:cubicBezTo>
                    <a:pt x="48" y="80"/>
                    <a:pt x="44" y="79"/>
                    <a:pt x="41" y="76"/>
                  </a:cubicBezTo>
                  <a:cubicBezTo>
                    <a:pt x="41" y="70"/>
                    <a:pt x="40" y="65"/>
                    <a:pt x="36" y="60"/>
                  </a:cubicBezTo>
                  <a:cubicBezTo>
                    <a:pt x="33" y="58"/>
                    <a:pt x="33" y="53"/>
                    <a:pt x="36" y="49"/>
                  </a:cubicBezTo>
                  <a:cubicBezTo>
                    <a:pt x="37" y="50"/>
                    <a:pt x="38" y="50"/>
                    <a:pt x="40" y="48"/>
                  </a:cubicBezTo>
                  <a:cubicBezTo>
                    <a:pt x="44" y="43"/>
                    <a:pt x="49" y="40"/>
                    <a:pt x="57" y="39"/>
                  </a:cubicBezTo>
                  <a:cubicBezTo>
                    <a:pt x="49" y="34"/>
                    <a:pt x="49" y="26"/>
                    <a:pt x="48" y="18"/>
                  </a:cubicBezTo>
                  <a:cubicBezTo>
                    <a:pt x="49" y="15"/>
                    <a:pt x="47" y="11"/>
                    <a:pt x="51" y="8"/>
                  </a:cubicBezTo>
                  <a:cubicBezTo>
                    <a:pt x="58" y="5"/>
                    <a:pt x="64" y="0"/>
                    <a:pt x="71" y="6"/>
                  </a:cubicBezTo>
                  <a:cubicBezTo>
                    <a:pt x="75" y="9"/>
                    <a:pt x="78" y="12"/>
                    <a:pt x="81" y="16"/>
                  </a:cubicBezTo>
                  <a:cubicBezTo>
                    <a:pt x="82" y="18"/>
                    <a:pt x="83" y="19"/>
                    <a:pt x="85" y="16"/>
                  </a:cubicBezTo>
                  <a:cubicBezTo>
                    <a:pt x="87" y="14"/>
                    <a:pt x="89" y="11"/>
                    <a:pt x="89" y="8"/>
                  </a:cubicBezTo>
                  <a:cubicBezTo>
                    <a:pt x="89" y="6"/>
                    <a:pt x="89" y="5"/>
                    <a:pt x="90" y="5"/>
                  </a:cubicBezTo>
                  <a:cubicBezTo>
                    <a:pt x="92" y="4"/>
                    <a:pt x="94" y="4"/>
                    <a:pt x="96" y="5"/>
                  </a:cubicBezTo>
                  <a:cubicBezTo>
                    <a:pt x="97" y="7"/>
                    <a:pt x="95" y="7"/>
                    <a:pt x="94" y="8"/>
                  </a:cubicBezTo>
                  <a:cubicBezTo>
                    <a:pt x="93" y="8"/>
                    <a:pt x="93" y="8"/>
                    <a:pt x="93" y="9"/>
                  </a:cubicBezTo>
                  <a:cubicBezTo>
                    <a:pt x="93" y="10"/>
                    <a:pt x="94" y="10"/>
                    <a:pt x="95" y="10"/>
                  </a:cubicBezTo>
                  <a:cubicBezTo>
                    <a:pt x="97" y="9"/>
                    <a:pt x="100" y="8"/>
                    <a:pt x="103" y="7"/>
                  </a:cubicBezTo>
                  <a:cubicBezTo>
                    <a:pt x="114" y="6"/>
                    <a:pt x="124" y="15"/>
                    <a:pt x="122" y="26"/>
                  </a:cubicBezTo>
                  <a:cubicBezTo>
                    <a:pt x="121" y="33"/>
                    <a:pt x="118" y="38"/>
                    <a:pt x="115" y="44"/>
                  </a:cubicBezTo>
                  <a:cubicBezTo>
                    <a:pt x="112" y="47"/>
                    <a:pt x="113" y="48"/>
                    <a:pt x="117" y="50"/>
                  </a:cubicBezTo>
                  <a:cubicBezTo>
                    <a:pt x="119" y="50"/>
                    <a:pt x="120" y="50"/>
                    <a:pt x="120" y="48"/>
                  </a:cubicBezTo>
                  <a:cubicBezTo>
                    <a:pt x="121" y="45"/>
                    <a:pt x="124" y="43"/>
                    <a:pt x="126" y="41"/>
                  </a:cubicBezTo>
                  <a:cubicBezTo>
                    <a:pt x="127" y="40"/>
                    <a:pt x="128" y="39"/>
                    <a:pt x="130" y="40"/>
                  </a:cubicBezTo>
                  <a:cubicBezTo>
                    <a:pt x="130" y="50"/>
                    <a:pt x="130" y="61"/>
                    <a:pt x="130" y="71"/>
                  </a:cubicBezTo>
                  <a:cubicBezTo>
                    <a:pt x="130" y="72"/>
                    <a:pt x="129" y="72"/>
                    <a:pt x="129" y="73"/>
                  </a:cubicBezTo>
                  <a:cubicBezTo>
                    <a:pt x="128" y="79"/>
                    <a:pt x="127" y="81"/>
                    <a:pt x="119" y="81"/>
                  </a:cubicBezTo>
                  <a:cubicBezTo>
                    <a:pt x="115" y="81"/>
                    <a:pt x="110" y="81"/>
                    <a:pt x="106" y="80"/>
                  </a:cubicBezTo>
                  <a:cubicBezTo>
                    <a:pt x="103" y="79"/>
                    <a:pt x="101" y="80"/>
                    <a:pt x="100" y="83"/>
                  </a:cubicBezTo>
                  <a:cubicBezTo>
                    <a:pt x="100" y="86"/>
                    <a:pt x="101" y="87"/>
                    <a:pt x="104" y="87"/>
                  </a:cubicBezTo>
                  <a:cubicBezTo>
                    <a:pt x="109" y="89"/>
                    <a:pt x="112" y="93"/>
                    <a:pt x="116" y="97"/>
                  </a:cubicBezTo>
                  <a:cubicBezTo>
                    <a:pt x="120" y="100"/>
                    <a:pt x="120" y="99"/>
                    <a:pt x="122" y="95"/>
                  </a:cubicBezTo>
                  <a:cubicBezTo>
                    <a:pt x="123" y="93"/>
                    <a:pt x="123" y="90"/>
                    <a:pt x="126" y="88"/>
                  </a:cubicBezTo>
                  <a:cubicBezTo>
                    <a:pt x="127" y="87"/>
                    <a:pt x="128" y="85"/>
                    <a:pt x="130" y="87"/>
                  </a:cubicBezTo>
                  <a:cubicBezTo>
                    <a:pt x="130" y="100"/>
                    <a:pt x="130" y="113"/>
                    <a:pt x="130" y="126"/>
                  </a:cubicBezTo>
                  <a:cubicBezTo>
                    <a:pt x="126" y="126"/>
                    <a:pt x="123" y="128"/>
                    <a:pt x="120" y="128"/>
                  </a:cubicBezTo>
                  <a:cubicBezTo>
                    <a:pt x="119" y="127"/>
                    <a:pt x="114" y="137"/>
                    <a:pt x="114" y="138"/>
                  </a:cubicBezTo>
                  <a:cubicBezTo>
                    <a:pt x="115" y="139"/>
                    <a:pt x="115" y="139"/>
                    <a:pt x="116" y="139"/>
                  </a:cubicBezTo>
                  <a:cubicBezTo>
                    <a:pt x="118" y="135"/>
                    <a:pt x="122" y="142"/>
                    <a:pt x="124" y="139"/>
                  </a:cubicBezTo>
                  <a:cubicBezTo>
                    <a:pt x="125" y="138"/>
                    <a:pt x="125" y="137"/>
                    <a:pt x="124" y="136"/>
                  </a:cubicBezTo>
                  <a:cubicBezTo>
                    <a:pt x="124" y="131"/>
                    <a:pt x="125" y="130"/>
                    <a:pt x="130" y="131"/>
                  </a:cubicBezTo>
                  <a:close/>
                </a:path>
              </a:pathLst>
            </a:custGeom>
            <a:solidFill>
              <a:srgbClr val="F7E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35">
              <a:extLst>
                <a:ext uri="{FF2B5EF4-FFF2-40B4-BE49-F238E27FC236}">
                  <a16:creationId xmlns:a16="http://schemas.microsoft.com/office/drawing/2014/main" id="{849DD40F-408F-50BD-662D-96B23EA7022C}"/>
                </a:ext>
              </a:extLst>
            </p:cNvPr>
            <p:cNvSpPr/>
            <p:nvPr userDrawn="1"/>
          </p:nvSpPr>
          <p:spPr bwMode="auto">
            <a:xfrm>
              <a:off x="11785600" y="5287963"/>
              <a:ext cx="409575" cy="376238"/>
            </a:xfrm>
            <a:custGeom>
              <a:avLst/>
              <a:gdLst>
                <a:gd name="T0" fmla="*/ 68 w 109"/>
                <a:gd name="T1" fmla="*/ 100 h 100"/>
                <a:gd name="T2" fmla="*/ 43 w 109"/>
                <a:gd name="T3" fmla="*/ 83 h 100"/>
                <a:gd name="T4" fmla="*/ 34 w 109"/>
                <a:gd name="T5" fmla="*/ 79 h 100"/>
                <a:gd name="T6" fmla="*/ 13 w 109"/>
                <a:gd name="T7" fmla="*/ 82 h 100"/>
                <a:gd name="T8" fmla="*/ 8 w 109"/>
                <a:gd name="T9" fmla="*/ 76 h 100"/>
                <a:gd name="T10" fmla="*/ 4 w 109"/>
                <a:gd name="T11" fmla="*/ 69 h 100"/>
                <a:gd name="T12" fmla="*/ 2 w 109"/>
                <a:gd name="T13" fmla="*/ 63 h 100"/>
                <a:gd name="T14" fmla="*/ 13 w 109"/>
                <a:gd name="T15" fmla="*/ 53 h 100"/>
                <a:gd name="T16" fmla="*/ 13 w 109"/>
                <a:gd name="T17" fmla="*/ 49 h 100"/>
                <a:gd name="T18" fmla="*/ 5 w 109"/>
                <a:gd name="T19" fmla="*/ 24 h 100"/>
                <a:gd name="T20" fmla="*/ 7 w 109"/>
                <a:gd name="T21" fmla="*/ 20 h 100"/>
                <a:gd name="T22" fmla="*/ 10 w 109"/>
                <a:gd name="T23" fmla="*/ 16 h 100"/>
                <a:gd name="T24" fmla="*/ 17 w 109"/>
                <a:gd name="T25" fmla="*/ 13 h 100"/>
                <a:gd name="T26" fmla="*/ 28 w 109"/>
                <a:gd name="T27" fmla="*/ 20 h 100"/>
                <a:gd name="T28" fmla="*/ 32 w 109"/>
                <a:gd name="T29" fmla="*/ 19 h 100"/>
                <a:gd name="T30" fmla="*/ 49 w 109"/>
                <a:gd name="T31" fmla="*/ 2 h 100"/>
                <a:gd name="T32" fmla="*/ 56 w 109"/>
                <a:gd name="T33" fmla="*/ 3 h 100"/>
                <a:gd name="T34" fmla="*/ 62 w 109"/>
                <a:gd name="T35" fmla="*/ 5 h 100"/>
                <a:gd name="T36" fmla="*/ 70 w 109"/>
                <a:gd name="T37" fmla="*/ 9 h 100"/>
                <a:gd name="T38" fmla="*/ 72 w 109"/>
                <a:gd name="T39" fmla="*/ 33 h 100"/>
                <a:gd name="T40" fmla="*/ 72 w 109"/>
                <a:gd name="T41" fmla="*/ 36 h 100"/>
                <a:gd name="T42" fmla="*/ 74 w 109"/>
                <a:gd name="T43" fmla="*/ 36 h 100"/>
                <a:gd name="T44" fmla="*/ 109 w 109"/>
                <a:gd name="T45" fmla="*/ 40 h 100"/>
                <a:gd name="T46" fmla="*/ 109 w 109"/>
                <a:gd name="T47" fmla="*/ 57 h 100"/>
                <a:gd name="T48" fmla="*/ 84 w 109"/>
                <a:gd name="T49" fmla="*/ 71 h 100"/>
                <a:gd name="T50" fmla="*/ 80 w 109"/>
                <a:gd name="T51" fmla="*/ 76 h 100"/>
                <a:gd name="T52" fmla="*/ 80 w 109"/>
                <a:gd name="T53" fmla="*/ 92 h 100"/>
                <a:gd name="T54" fmla="*/ 73 w 109"/>
                <a:gd name="T55" fmla="*/ 98 h 100"/>
                <a:gd name="T56" fmla="*/ 68 w 109"/>
                <a:gd name="T57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00">
                  <a:moveTo>
                    <a:pt x="68" y="100"/>
                  </a:moveTo>
                  <a:cubicBezTo>
                    <a:pt x="55" y="100"/>
                    <a:pt x="49" y="94"/>
                    <a:pt x="43" y="83"/>
                  </a:cubicBezTo>
                  <a:cubicBezTo>
                    <a:pt x="40" y="76"/>
                    <a:pt x="41" y="76"/>
                    <a:pt x="34" y="79"/>
                  </a:cubicBezTo>
                  <a:cubicBezTo>
                    <a:pt x="27" y="82"/>
                    <a:pt x="20" y="83"/>
                    <a:pt x="13" y="82"/>
                  </a:cubicBezTo>
                  <a:cubicBezTo>
                    <a:pt x="9" y="82"/>
                    <a:pt x="7" y="80"/>
                    <a:pt x="8" y="76"/>
                  </a:cubicBezTo>
                  <a:cubicBezTo>
                    <a:pt x="8" y="73"/>
                    <a:pt x="8" y="70"/>
                    <a:pt x="4" y="69"/>
                  </a:cubicBezTo>
                  <a:cubicBezTo>
                    <a:pt x="1" y="68"/>
                    <a:pt x="0" y="65"/>
                    <a:pt x="2" y="63"/>
                  </a:cubicBezTo>
                  <a:cubicBezTo>
                    <a:pt x="5" y="59"/>
                    <a:pt x="8" y="54"/>
                    <a:pt x="13" y="53"/>
                  </a:cubicBezTo>
                  <a:cubicBezTo>
                    <a:pt x="16" y="52"/>
                    <a:pt x="15" y="50"/>
                    <a:pt x="13" y="49"/>
                  </a:cubicBezTo>
                  <a:cubicBezTo>
                    <a:pt x="7" y="42"/>
                    <a:pt x="4" y="34"/>
                    <a:pt x="5" y="24"/>
                  </a:cubicBezTo>
                  <a:cubicBezTo>
                    <a:pt x="5" y="22"/>
                    <a:pt x="5" y="20"/>
                    <a:pt x="7" y="20"/>
                  </a:cubicBezTo>
                  <a:cubicBezTo>
                    <a:pt x="9" y="19"/>
                    <a:pt x="9" y="18"/>
                    <a:pt x="10" y="16"/>
                  </a:cubicBezTo>
                  <a:cubicBezTo>
                    <a:pt x="10" y="12"/>
                    <a:pt x="13" y="10"/>
                    <a:pt x="17" y="13"/>
                  </a:cubicBezTo>
                  <a:cubicBezTo>
                    <a:pt x="21" y="15"/>
                    <a:pt x="25" y="16"/>
                    <a:pt x="28" y="20"/>
                  </a:cubicBezTo>
                  <a:cubicBezTo>
                    <a:pt x="30" y="22"/>
                    <a:pt x="31" y="22"/>
                    <a:pt x="32" y="19"/>
                  </a:cubicBezTo>
                  <a:cubicBezTo>
                    <a:pt x="34" y="10"/>
                    <a:pt x="42" y="6"/>
                    <a:pt x="49" y="2"/>
                  </a:cubicBezTo>
                  <a:cubicBezTo>
                    <a:pt x="51" y="0"/>
                    <a:pt x="54" y="1"/>
                    <a:pt x="56" y="3"/>
                  </a:cubicBezTo>
                  <a:cubicBezTo>
                    <a:pt x="57" y="5"/>
                    <a:pt x="60" y="5"/>
                    <a:pt x="62" y="5"/>
                  </a:cubicBezTo>
                  <a:cubicBezTo>
                    <a:pt x="66" y="4"/>
                    <a:pt x="68" y="6"/>
                    <a:pt x="70" y="9"/>
                  </a:cubicBezTo>
                  <a:cubicBezTo>
                    <a:pt x="76" y="17"/>
                    <a:pt x="80" y="25"/>
                    <a:pt x="72" y="33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3" y="36"/>
                    <a:pt x="73" y="36"/>
                    <a:pt x="74" y="36"/>
                  </a:cubicBezTo>
                  <a:cubicBezTo>
                    <a:pt x="86" y="32"/>
                    <a:pt x="98" y="33"/>
                    <a:pt x="109" y="40"/>
                  </a:cubicBezTo>
                  <a:cubicBezTo>
                    <a:pt x="109" y="46"/>
                    <a:pt x="109" y="52"/>
                    <a:pt x="109" y="57"/>
                  </a:cubicBezTo>
                  <a:cubicBezTo>
                    <a:pt x="103" y="67"/>
                    <a:pt x="95" y="71"/>
                    <a:pt x="84" y="71"/>
                  </a:cubicBezTo>
                  <a:cubicBezTo>
                    <a:pt x="78" y="71"/>
                    <a:pt x="78" y="71"/>
                    <a:pt x="80" y="76"/>
                  </a:cubicBezTo>
                  <a:cubicBezTo>
                    <a:pt x="81" y="82"/>
                    <a:pt x="81" y="87"/>
                    <a:pt x="80" y="92"/>
                  </a:cubicBezTo>
                  <a:cubicBezTo>
                    <a:pt x="80" y="97"/>
                    <a:pt x="76" y="97"/>
                    <a:pt x="73" y="98"/>
                  </a:cubicBezTo>
                  <a:cubicBezTo>
                    <a:pt x="71" y="98"/>
                    <a:pt x="69" y="99"/>
                    <a:pt x="68" y="10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36">
              <a:extLst>
                <a:ext uri="{FF2B5EF4-FFF2-40B4-BE49-F238E27FC236}">
                  <a16:creationId xmlns:a16="http://schemas.microsoft.com/office/drawing/2014/main" id="{70B47B80-20F1-313F-DCCA-BA9CC6EB0C03}"/>
                </a:ext>
              </a:extLst>
            </p:cNvPr>
            <p:cNvSpPr/>
            <p:nvPr userDrawn="1"/>
          </p:nvSpPr>
          <p:spPr bwMode="auto">
            <a:xfrm>
              <a:off x="9177338" y="6621463"/>
              <a:ext cx="395287" cy="236538"/>
            </a:xfrm>
            <a:custGeom>
              <a:avLst/>
              <a:gdLst>
                <a:gd name="T0" fmla="*/ 9 w 105"/>
                <a:gd name="T1" fmla="*/ 63 h 63"/>
                <a:gd name="T2" fmla="*/ 2 w 105"/>
                <a:gd name="T3" fmla="*/ 52 h 63"/>
                <a:gd name="T4" fmla="*/ 7 w 105"/>
                <a:gd name="T5" fmla="*/ 44 h 63"/>
                <a:gd name="T6" fmla="*/ 11 w 105"/>
                <a:gd name="T7" fmla="*/ 38 h 63"/>
                <a:gd name="T8" fmla="*/ 14 w 105"/>
                <a:gd name="T9" fmla="*/ 29 h 63"/>
                <a:gd name="T10" fmla="*/ 23 w 105"/>
                <a:gd name="T11" fmla="*/ 27 h 63"/>
                <a:gd name="T12" fmla="*/ 27 w 105"/>
                <a:gd name="T13" fmla="*/ 23 h 63"/>
                <a:gd name="T14" fmla="*/ 26 w 105"/>
                <a:gd name="T15" fmla="*/ 10 h 63"/>
                <a:gd name="T16" fmla="*/ 29 w 105"/>
                <a:gd name="T17" fmla="*/ 5 h 63"/>
                <a:gd name="T18" fmla="*/ 35 w 105"/>
                <a:gd name="T19" fmla="*/ 5 h 63"/>
                <a:gd name="T20" fmla="*/ 40 w 105"/>
                <a:gd name="T21" fmla="*/ 4 h 63"/>
                <a:gd name="T22" fmla="*/ 47 w 105"/>
                <a:gd name="T23" fmla="*/ 3 h 63"/>
                <a:gd name="T24" fmla="*/ 58 w 105"/>
                <a:gd name="T25" fmla="*/ 19 h 63"/>
                <a:gd name="T26" fmla="*/ 63 w 105"/>
                <a:gd name="T27" fmla="*/ 21 h 63"/>
                <a:gd name="T28" fmla="*/ 89 w 105"/>
                <a:gd name="T29" fmla="*/ 10 h 63"/>
                <a:gd name="T30" fmla="*/ 93 w 105"/>
                <a:gd name="T31" fmla="*/ 14 h 63"/>
                <a:gd name="T32" fmla="*/ 97 w 105"/>
                <a:gd name="T33" fmla="*/ 19 h 63"/>
                <a:gd name="T34" fmla="*/ 102 w 105"/>
                <a:gd name="T35" fmla="*/ 31 h 63"/>
                <a:gd name="T36" fmla="*/ 86 w 105"/>
                <a:gd name="T37" fmla="*/ 52 h 63"/>
                <a:gd name="T38" fmla="*/ 85 w 105"/>
                <a:gd name="T39" fmla="*/ 56 h 63"/>
                <a:gd name="T40" fmla="*/ 92 w 105"/>
                <a:gd name="T41" fmla="*/ 63 h 63"/>
                <a:gd name="T42" fmla="*/ 71 w 105"/>
                <a:gd name="T43" fmla="*/ 63 h 63"/>
                <a:gd name="T44" fmla="*/ 68 w 105"/>
                <a:gd name="T45" fmla="*/ 58 h 63"/>
                <a:gd name="T46" fmla="*/ 70 w 105"/>
                <a:gd name="T47" fmla="*/ 54 h 63"/>
                <a:gd name="T48" fmla="*/ 72 w 105"/>
                <a:gd name="T49" fmla="*/ 49 h 63"/>
                <a:gd name="T50" fmla="*/ 71 w 105"/>
                <a:gd name="T51" fmla="*/ 47 h 63"/>
                <a:gd name="T52" fmla="*/ 75 w 105"/>
                <a:gd name="T53" fmla="*/ 35 h 63"/>
                <a:gd name="T54" fmla="*/ 76 w 105"/>
                <a:gd name="T55" fmla="*/ 34 h 63"/>
                <a:gd name="T56" fmla="*/ 70 w 105"/>
                <a:gd name="T57" fmla="*/ 38 h 63"/>
                <a:gd name="T58" fmla="*/ 63 w 105"/>
                <a:gd name="T59" fmla="*/ 36 h 63"/>
                <a:gd name="T60" fmla="*/ 58 w 105"/>
                <a:gd name="T61" fmla="*/ 32 h 63"/>
                <a:gd name="T62" fmla="*/ 54 w 105"/>
                <a:gd name="T63" fmla="*/ 34 h 63"/>
                <a:gd name="T64" fmla="*/ 49 w 105"/>
                <a:gd name="T65" fmla="*/ 32 h 63"/>
                <a:gd name="T66" fmla="*/ 46 w 105"/>
                <a:gd name="T67" fmla="*/ 26 h 63"/>
                <a:gd name="T68" fmla="*/ 49 w 105"/>
                <a:gd name="T69" fmla="*/ 32 h 63"/>
                <a:gd name="T70" fmla="*/ 51 w 105"/>
                <a:gd name="T71" fmla="*/ 38 h 63"/>
                <a:gd name="T72" fmla="*/ 49 w 105"/>
                <a:gd name="T73" fmla="*/ 42 h 63"/>
                <a:gd name="T74" fmla="*/ 45 w 105"/>
                <a:gd name="T75" fmla="*/ 40 h 63"/>
                <a:gd name="T76" fmla="*/ 42 w 105"/>
                <a:gd name="T77" fmla="*/ 38 h 63"/>
                <a:gd name="T78" fmla="*/ 33 w 105"/>
                <a:gd name="T79" fmla="*/ 36 h 63"/>
                <a:gd name="T80" fmla="*/ 36 w 105"/>
                <a:gd name="T81" fmla="*/ 41 h 63"/>
                <a:gd name="T82" fmla="*/ 37 w 105"/>
                <a:gd name="T83" fmla="*/ 47 h 63"/>
                <a:gd name="T84" fmla="*/ 32 w 105"/>
                <a:gd name="T85" fmla="*/ 47 h 63"/>
                <a:gd name="T86" fmla="*/ 26 w 105"/>
                <a:gd name="T87" fmla="*/ 46 h 63"/>
                <a:gd name="T88" fmla="*/ 37 w 105"/>
                <a:gd name="T89" fmla="*/ 51 h 63"/>
                <a:gd name="T90" fmla="*/ 39 w 105"/>
                <a:gd name="T91" fmla="*/ 58 h 63"/>
                <a:gd name="T92" fmla="*/ 31 w 105"/>
                <a:gd name="T93" fmla="*/ 63 h 63"/>
                <a:gd name="T94" fmla="*/ 9 w 105"/>
                <a:gd name="T9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" h="62">
                  <a:moveTo>
                    <a:pt x="9" y="63"/>
                  </a:moveTo>
                  <a:cubicBezTo>
                    <a:pt x="8" y="59"/>
                    <a:pt x="4" y="56"/>
                    <a:pt x="2" y="52"/>
                  </a:cubicBezTo>
                  <a:cubicBezTo>
                    <a:pt x="0" y="46"/>
                    <a:pt x="1" y="44"/>
                    <a:pt x="7" y="44"/>
                  </a:cubicBezTo>
                  <a:cubicBezTo>
                    <a:pt x="12" y="44"/>
                    <a:pt x="13" y="42"/>
                    <a:pt x="11" y="38"/>
                  </a:cubicBezTo>
                  <a:cubicBezTo>
                    <a:pt x="9" y="35"/>
                    <a:pt x="10" y="31"/>
                    <a:pt x="14" y="29"/>
                  </a:cubicBezTo>
                  <a:cubicBezTo>
                    <a:pt x="17" y="28"/>
                    <a:pt x="20" y="27"/>
                    <a:pt x="23" y="27"/>
                  </a:cubicBezTo>
                  <a:cubicBezTo>
                    <a:pt x="27" y="27"/>
                    <a:pt x="27" y="26"/>
                    <a:pt x="27" y="23"/>
                  </a:cubicBezTo>
                  <a:cubicBezTo>
                    <a:pt x="26" y="19"/>
                    <a:pt x="24" y="14"/>
                    <a:pt x="26" y="10"/>
                  </a:cubicBezTo>
                  <a:cubicBezTo>
                    <a:pt x="27" y="8"/>
                    <a:pt x="28" y="7"/>
                    <a:pt x="29" y="5"/>
                  </a:cubicBezTo>
                  <a:cubicBezTo>
                    <a:pt x="30" y="3"/>
                    <a:pt x="32" y="2"/>
                    <a:pt x="35" y="5"/>
                  </a:cubicBezTo>
                  <a:cubicBezTo>
                    <a:pt x="37" y="7"/>
                    <a:pt x="39" y="8"/>
                    <a:pt x="40" y="4"/>
                  </a:cubicBezTo>
                  <a:cubicBezTo>
                    <a:pt x="42" y="0"/>
                    <a:pt x="44" y="1"/>
                    <a:pt x="47" y="3"/>
                  </a:cubicBezTo>
                  <a:cubicBezTo>
                    <a:pt x="52" y="7"/>
                    <a:pt x="56" y="13"/>
                    <a:pt x="58" y="19"/>
                  </a:cubicBezTo>
                  <a:cubicBezTo>
                    <a:pt x="59" y="22"/>
                    <a:pt x="60" y="24"/>
                    <a:pt x="63" y="21"/>
                  </a:cubicBezTo>
                  <a:cubicBezTo>
                    <a:pt x="70" y="15"/>
                    <a:pt x="79" y="10"/>
                    <a:pt x="89" y="10"/>
                  </a:cubicBezTo>
                  <a:cubicBezTo>
                    <a:pt x="92" y="10"/>
                    <a:pt x="94" y="11"/>
                    <a:pt x="93" y="14"/>
                  </a:cubicBezTo>
                  <a:cubicBezTo>
                    <a:pt x="93" y="17"/>
                    <a:pt x="94" y="18"/>
                    <a:pt x="97" y="19"/>
                  </a:cubicBezTo>
                  <a:cubicBezTo>
                    <a:pt x="102" y="21"/>
                    <a:pt x="105" y="26"/>
                    <a:pt x="102" y="31"/>
                  </a:cubicBezTo>
                  <a:cubicBezTo>
                    <a:pt x="98" y="39"/>
                    <a:pt x="95" y="48"/>
                    <a:pt x="86" y="52"/>
                  </a:cubicBezTo>
                  <a:cubicBezTo>
                    <a:pt x="83" y="53"/>
                    <a:pt x="84" y="54"/>
                    <a:pt x="85" y="56"/>
                  </a:cubicBezTo>
                  <a:cubicBezTo>
                    <a:pt x="88" y="58"/>
                    <a:pt x="92" y="59"/>
                    <a:pt x="92" y="63"/>
                  </a:cubicBezTo>
                  <a:cubicBezTo>
                    <a:pt x="85" y="63"/>
                    <a:pt x="78" y="63"/>
                    <a:pt x="71" y="63"/>
                  </a:cubicBezTo>
                  <a:cubicBezTo>
                    <a:pt x="69" y="62"/>
                    <a:pt x="68" y="60"/>
                    <a:pt x="68" y="58"/>
                  </a:cubicBezTo>
                  <a:cubicBezTo>
                    <a:pt x="67" y="56"/>
                    <a:pt x="68" y="54"/>
                    <a:pt x="70" y="54"/>
                  </a:cubicBezTo>
                  <a:cubicBezTo>
                    <a:pt x="74" y="53"/>
                    <a:pt x="74" y="51"/>
                    <a:pt x="72" y="49"/>
                  </a:cubicBezTo>
                  <a:cubicBezTo>
                    <a:pt x="71" y="48"/>
                    <a:pt x="71" y="47"/>
                    <a:pt x="71" y="47"/>
                  </a:cubicBezTo>
                  <a:cubicBezTo>
                    <a:pt x="68" y="39"/>
                    <a:pt x="68" y="39"/>
                    <a:pt x="75" y="35"/>
                  </a:cubicBezTo>
                  <a:cubicBezTo>
                    <a:pt x="75" y="35"/>
                    <a:pt x="76" y="34"/>
                    <a:pt x="76" y="34"/>
                  </a:cubicBezTo>
                  <a:cubicBezTo>
                    <a:pt x="74" y="35"/>
                    <a:pt x="72" y="37"/>
                    <a:pt x="70" y="38"/>
                  </a:cubicBezTo>
                  <a:cubicBezTo>
                    <a:pt x="67" y="39"/>
                    <a:pt x="65" y="39"/>
                    <a:pt x="63" y="36"/>
                  </a:cubicBezTo>
                  <a:cubicBezTo>
                    <a:pt x="62" y="34"/>
                    <a:pt x="60" y="34"/>
                    <a:pt x="58" y="32"/>
                  </a:cubicBezTo>
                  <a:cubicBezTo>
                    <a:pt x="56" y="30"/>
                    <a:pt x="55" y="33"/>
                    <a:pt x="54" y="34"/>
                  </a:cubicBezTo>
                  <a:cubicBezTo>
                    <a:pt x="52" y="35"/>
                    <a:pt x="50" y="33"/>
                    <a:pt x="49" y="32"/>
                  </a:cubicBezTo>
                  <a:cubicBezTo>
                    <a:pt x="48" y="30"/>
                    <a:pt x="48" y="28"/>
                    <a:pt x="46" y="26"/>
                  </a:cubicBezTo>
                  <a:cubicBezTo>
                    <a:pt x="47" y="28"/>
                    <a:pt x="48" y="30"/>
                    <a:pt x="49" y="32"/>
                  </a:cubicBezTo>
                  <a:cubicBezTo>
                    <a:pt x="50" y="34"/>
                    <a:pt x="51" y="36"/>
                    <a:pt x="51" y="38"/>
                  </a:cubicBezTo>
                  <a:cubicBezTo>
                    <a:pt x="51" y="40"/>
                    <a:pt x="51" y="42"/>
                    <a:pt x="49" y="42"/>
                  </a:cubicBezTo>
                  <a:cubicBezTo>
                    <a:pt x="47" y="43"/>
                    <a:pt x="46" y="42"/>
                    <a:pt x="45" y="40"/>
                  </a:cubicBezTo>
                  <a:cubicBezTo>
                    <a:pt x="44" y="39"/>
                    <a:pt x="43" y="38"/>
                    <a:pt x="42" y="38"/>
                  </a:cubicBezTo>
                  <a:cubicBezTo>
                    <a:pt x="39" y="39"/>
                    <a:pt x="36" y="37"/>
                    <a:pt x="33" y="36"/>
                  </a:cubicBezTo>
                  <a:cubicBezTo>
                    <a:pt x="33" y="38"/>
                    <a:pt x="35" y="39"/>
                    <a:pt x="36" y="41"/>
                  </a:cubicBezTo>
                  <a:cubicBezTo>
                    <a:pt x="37" y="43"/>
                    <a:pt x="38" y="45"/>
                    <a:pt x="37" y="47"/>
                  </a:cubicBezTo>
                  <a:cubicBezTo>
                    <a:pt x="36" y="49"/>
                    <a:pt x="34" y="48"/>
                    <a:pt x="32" y="47"/>
                  </a:cubicBezTo>
                  <a:cubicBezTo>
                    <a:pt x="30" y="47"/>
                    <a:pt x="28" y="46"/>
                    <a:pt x="26" y="46"/>
                  </a:cubicBezTo>
                  <a:cubicBezTo>
                    <a:pt x="29" y="49"/>
                    <a:pt x="34" y="50"/>
                    <a:pt x="37" y="51"/>
                  </a:cubicBezTo>
                  <a:cubicBezTo>
                    <a:pt x="41" y="53"/>
                    <a:pt x="41" y="55"/>
                    <a:pt x="39" y="58"/>
                  </a:cubicBezTo>
                  <a:cubicBezTo>
                    <a:pt x="37" y="60"/>
                    <a:pt x="34" y="62"/>
                    <a:pt x="31" y="63"/>
                  </a:cubicBezTo>
                  <a:cubicBezTo>
                    <a:pt x="24" y="63"/>
                    <a:pt x="17" y="63"/>
                    <a:pt x="9" y="6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37">
              <a:extLst>
                <a:ext uri="{FF2B5EF4-FFF2-40B4-BE49-F238E27FC236}">
                  <a16:creationId xmlns:a16="http://schemas.microsoft.com/office/drawing/2014/main" id="{E50FB300-88EF-65D7-8112-218907C0EA13}"/>
                </a:ext>
              </a:extLst>
            </p:cNvPr>
            <p:cNvSpPr/>
            <p:nvPr userDrawn="1"/>
          </p:nvSpPr>
          <p:spPr bwMode="auto">
            <a:xfrm>
              <a:off x="12052300" y="5595938"/>
              <a:ext cx="142875" cy="342900"/>
            </a:xfrm>
            <a:custGeom>
              <a:avLst/>
              <a:gdLst>
                <a:gd name="T0" fmla="*/ 38 w 38"/>
                <a:gd name="T1" fmla="*/ 91 h 91"/>
                <a:gd name="T2" fmla="*/ 32 w 38"/>
                <a:gd name="T3" fmla="*/ 80 h 91"/>
                <a:gd name="T4" fmla="*/ 23 w 38"/>
                <a:gd name="T5" fmla="*/ 76 h 91"/>
                <a:gd name="T6" fmla="*/ 8 w 38"/>
                <a:gd name="T7" fmla="*/ 74 h 91"/>
                <a:gd name="T8" fmla="*/ 6 w 38"/>
                <a:gd name="T9" fmla="*/ 67 h 91"/>
                <a:gd name="T10" fmla="*/ 5 w 38"/>
                <a:gd name="T11" fmla="*/ 61 h 91"/>
                <a:gd name="T12" fmla="*/ 3 w 38"/>
                <a:gd name="T13" fmla="*/ 50 h 91"/>
                <a:gd name="T14" fmla="*/ 8 w 38"/>
                <a:gd name="T15" fmla="*/ 39 h 91"/>
                <a:gd name="T16" fmla="*/ 14 w 38"/>
                <a:gd name="T17" fmla="*/ 35 h 91"/>
                <a:gd name="T18" fmla="*/ 18 w 38"/>
                <a:gd name="T19" fmla="*/ 35 h 91"/>
                <a:gd name="T20" fmla="*/ 12 w 38"/>
                <a:gd name="T21" fmla="*/ 21 h 91"/>
                <a:gd name="T22" fmla="*/ 12 w 38"/>
                <a:gd name="T23" fmla="*/ 13 h 91"/>
                <a:gd name="T24" fmla="*/ 18 w 38"/>
                <a:gd name="T25" fmla="*/ 5 h 91"/>
                <a:gd name="T26" fmla="*/ 19 w 38"/>
                <a:gd name="T27" fmla="*/ 4 h 91"/>
                <a:gd name="T28" fmla="*/ 27 w 38"/>
                <a:gd name="T29" fmla="*/ 0 h 91"/>
                <a:gd name="T30" fmla="*/ 38 w 38"/>
                <a:gd name="T31" fmla="*/ 6 h 91"/>
                <a:gd name="T32" fmla="*/ 38 w 38"/>
                <a:gd name="T3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91">
                  <a:moveTo>
                    <a:pt x="38" y="91"/>
                  </a:moveTo>
                  <a:cubicBezTo>
                    <a:pt x="34" y="89"/>
                    <a:pt x="33" y="84"/>
                    <a:pt x="32" y="80"/>
                  </a:cubicBezTo>
                  <a:cubicBezTo>
                    <a:pt x="30" y="76"/>
                    <a:pt x="28" y="74"/>
                    <a:pt x="23" y="76"/>
                  </a:cubicBezTo>
                  <a:cubicBezTo>
                    <a:pt x="18" y="78"/>
                    <a:pt x="13" y="76"/>
                    <a:pt x="8" y="74"/>
                  </a:cubicBezTo>
                  <a:cubicBezTo>
                    <a:pt x="5" y="72"/>
                    <a:pt x="4" y="70"/>
                    <a:pt x="6" y="67"/>
                  </a:cubicBezTo>
                  <a:cubicBezTo>
                    <a:pt x="8" y="64"/>
                    <a:pt x="7" y="63"/>
                    <a:pt x="5" y="61"/>
                  </a:cubicBezTo>
                  <a:cubicBezTo>
                    <a:pt x="0" y="57"/>
                    <a:pt x="0" y="55"/>
                    <a:pt x="3" y="50"/>
                  </a:cubicBezTo>
                  <a:cubicBezTo>
                    <a:pt x="4" y="46"/>
                    <a:pt x="8" y="44"/>
                    <a:pt x="8" y="39"/>
                  </a:cubicBezTo>
                  <a:cubicBezTo>
                    <a:pt x="11" y="40"/>
                    <a:pt x="14" y="39"/>
                    <a:pt x="14" y="35"/>
                  </a:cubicBezTo>
                  <a:cubicBezTo>
                    <a:pt x="15" y="35"/>
                    <a:pt x="17" y="36"/>
                    <a:pt x="18" y="35"/>
                  </a:cubicBezTo>
                  <a:cubicBezTo>
                    <a:pt x="16" y="30"/>
                    <a:pt x="13" y="26"/>
                    <a:pt x="12" y="21"/>
                  </a:cubicBezTo>
                  <a:cubicBezTo>
                    <a:pt x="12" y="18"/>
                    <a:pt x="12" y="16"/>
                    <a:pt x="12" y="13"/>
                  </a:cubicBezTo>
                  <a:cubicBezTo>
                    <a:pt x="12" y="9"/>
                    <a:pt x="14" y="6"/>
                    <a:pt x="18" y="5"/>
                  </a:cubicBezTo>
                  <a:cubicBezTo>
                    <a:pt x="18" y="5"/>
                    <a:pt x="19" y="4"/>
                    <a:pt x="19" y="4"/>
                  </a:cubicBezTo>
                  <a:cubicBezTo>
                    <a:pt x="22" y="3"/>
                    <a:pt x="23" y="0"/>
                    <a:pt x="27" y="0"/>
                  </a:cubicBezTo>
                  <a:cubicBezTo>
                    <a:pt x="31" y="1"/>
                    <a:pt x="35" y="3"/>
                    <a:pt x="38" y="6"/>
                  </a:cubicBezTo>
                  <a:cubicBezTo>
                    <a:pt x="38" y="34"/>
                    <a:pt x="38" y="62"/>
                    <a:pt x="38" y="91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38">
              <a:extLst>
                <a:ext uri="{FF2B5EF4-FFF2-40B4-BE49-F238E27FC236}">
                  <a16:creationId xmlns:a16="http://schemas.microsoft.com/office/drawing/2014/main" id="{F171AB64-24BE-93F3-0C55-2D68AE0D3214}"/>
                </a:ext>
              </a:extLst>
            </p:cNvPr>
            <p:cNvSpPr/>
            <p:nvPr userDrawn="1"/>
          </p:nvSpPr>
          <p:spPr bwMode="auto">
            <a:xfrm>
              <a:off x="9264650" y="6707188"/>
              <a:ext cx="214312" cy="150813"/>
            </a:xfrm>
            <a:custGeom>
              <a:avLst/>
              <a:gdLst>
                <a:gd name="T0" fmla="*/ 8 w 57"/>
                <a:gd name="T1" fmla="*/ 40 h 40"/>
                <a:gd name="T2" fmla="*/ 14 w 57"/>
                <a:gd name="T3" fmla="*/ 35 h 40"/>
                <a:gd name="T4" fmla="*/ 13 w 57"/>
                <a:gd name="T5" fmla="*/ 29 h 40"/>
                <a:gd name="T6" fmla="*/ 2 w 57"/>
                <a:gd name="T7" fmla="*/ 24 h 40"/>
                <a:gd name="T8" fmla="*/ 0 w 57"/>
                <a:gd name="T9" fmla="*/ 22 h 40"/>
                <a:gd name="T10" fmla="*/ 2 w 57"/>
                <a:gd name="T11" fmla="*/ 22 h 40"/>
                <a:gd name="T12" fmla="*/ 11 w 57"/>
                <a:gd name="T13" fmla="*/ 24 h 40"/>
                <a:gd name="T14" fmla="*/ 13 w 57"/>
                <a:gd name="T15" fmla="*/ 21 h 40"/>
                <a:gd name="T16" fmla="*/ 9 w 57"/>
                <a:gd name="T17" fmla="*/ 15 h 40"/>
                <a:gd name="T18" fmla="*/ 9 w 57"/>
                <a:gd name="T19" fmla="*/ 11 h 40"/>
                <a:gd name="T20" fmla="*/ 12 w 57"/>
                <a:gd name="T21" fmla="*/ 12 h 40"/>
                <a:gd name="T22" fmla="*/ 19 w 57"/>
                <a:gd name="T23" fmla="*/ 14 h 40"/>
                <a:gd name="T24" fmla="*/ 23 w 57"/>
                <a:gd name="T25" fmla="*/ 17 h 40"/>
                <a:gd name="T26" fmla="*/ 26 w 57"/>
                <a:gd name="T27" fmla="*/ 19 h 40"/>
                <a:gd name="T28" fmla="*/ 26 w 57"/>
                <a:gd name="T29" fmla="*/ 16 h 40"/>
                <a:gd name="T30" fmla="*/ 22 w 57"/>
                <a:gd name="T31" fmla="*/ 4 h 40"/>
                <a:gd name="T32" fmla="*/ 20 w 57"/>
                <a:gd name="T33" fmla="*/ 0 h 40"/>
                <a:gd name="T34" fmla="*/ 26 w 57"/>
                <a:gd name="T35" fmla="*/ 7 h 40"/>
                <a:gd name="T36" fmla="*/ 29 w 57"/>
                <a:gd name="T37" fmla="*/ 10 h 40"/>
                <a:gd name="T38" fmla="*/ 31 w 57"/>
                <a:gd name="T39" fmla="*/ 7 h 40"/>
                <a:gd name="T40" fmla="*/ 33 w 57"/>
                <a:gd name="T41" fmla="*/ 6 h 40"/>
                <a:gd name="T42" fmla="*/ 41 w 57"/>
                <a:gd name="T43" fmla="*/ 12 h 40"/>
                <a:gd name="T44" fmla="*/ 46 w 57"/>
                <a:gd name="T45" fmla="*/ 14 h 40"/>
                <a:gd name="T46" fmla="*/ 54 w 57"/>
                <a:gd name="T47" fmla="*/ 9 h 40"/>
                <a:gd name="T48" fmla="*/ 56 w 57"/>
                <a:gd name="T49" fmla="*/ 9 h 40"/>
                <a:gd name="T50" fmla="*/ 55 w 57"/>
                <a:gd name="T51" fmla="*/ 11 h 40"/>
                <a:gd name="T52" fmla="*/ 53 w 57"/>
                <a:gd name="T53" fmla="*/ 12 h 40"/>
                <a:gd name="T54" fmla="*/ 52 w 57"/>
                <a:gd name="T55" fmla="*/ 27 h 40"/>
                <a:gd name="T56" fmla="*/ 51 w 57"/>
                <a:gd name="T57" fmla="*/ 31 h 40"/>
                <a:gd name="T58" fmla="*/ 46 w 57"/>
                <a:gd name="T59" fmla="*/ 34 h 40"/>
                <a:gd name="T60" fmla="*/ 48 w 57"/>
                <a:gd name="T61" fmla="*/ 40 h 40"/>
                <a:gd name="T62" fmla="*/ 46 w 57"/>
                <a:gd name="T63" fmla="*/ 40 h 40"/>
                <a:gd name="T64" fmla="*/ 40 w 57"/>
                <a:gd name="T65" fmla="*/ 40 h 40"/>
                <a:gd name="T66" fmla="*/ 8 w 57"/>
                <a:gd name="T6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40">
                  <a:moveTo>
                    <a:pt x="8" y="40"/>
                  </a:moveTo>
                  <a:cubicBezTo>
                    <a:pt x="10" y="38"/>
                    <a:pt x="12" y="37"/>
                    <a:pt x="14" y="35"/>
                  </a:cubicBezTo>
                  <a:cubicBezTo>
                    <a:pt x="18" y="32"/>
                    <a:pt x="17" y="31"/>
                    <a:pt x="13" y="29"/>
                  </a:cubicBezTo>
                  <a:cubicBezTo>
                    <a:pt x="9" y="28"/>
                    <a:pt x="5" y="27"/>
                    <a:pt x="2" y="24"/>
                  </a:cubicBezTo>
                  <a:cubicBezTo>
                    <a:pt x="1" y="24"/>
                    <a:pt x="0" y="23"/>
                    <a:pt x="0" y="22"/>
                  </a:cubicBezTo>
                  <a:cubicBezTo>
                    <a:pt x="0" y="21"/>
                    <a:pt x="2" y="22"/>
                    <a:pt x="2" y="22"/>
                  </a:cubicBezTo>
                  <a:cubicBezTo>
                    <a:pt x="5" y="22"/>
                    <a:pt x="8" y="23"/>
                    <a:pt x="11" y="24"/>
                  </a:cubicBezTo>
                  <a:cubicBezTo>
                    <a:pt x="13" y="24"/>
                    <a:pt x="14" y="24"/>
                    <a:pt x="13" y="21"/>
                  </a:cubicBezTo>
                  <a:cubicBezTo>
                    <a:pt x="12" y="18"/>
                    <a:pt x="10" y="17"/>
                    <a:pt x="9" y="15"/>
                  </a:cubicBezTo>
                  <a:cubicBezTo>
                    <a:pt x="9" y="14"/>
                    <a:pt x="8" y="12"/>
                    <a:pt x="9" y="11"/>
                  </a:cubicBezTo>
                  <a:cubicBezTo>
                    <a:pt x="10" y="10"/>
                    <a:pt x="12" y="11"/>
                    <a:pt x="12" y="12"/>
                  </a:cubicBezTo>
                  <a:cubicBezTo>
                    <a:pt x="14" y="13"/>
                    <a:pt x="16" y="15"/>
                    <a:pt x="19" y="14"/>
                  </a:cubicBezTo>
                  <a:cubicBezTo>
                    <a:pt x="21" y="13"/>
                    <a:pt x="22" y="14"/>
                    <a:pt x="23" y="17"/>
                  </a:cubicBezTo>
                  <a:cubicBezTo>
                    <a:pt x="23" y="18"/>
                    <a:pt x="24" y="19"/>
                    <a:pt x="26" y="19"/>
                  </a:cubicBezTo>
                  <a:cubicBezTo>
                    <a:pt x="27" y="18"/>
                    <a:pt x="26" y="17"/>
                    <a:pt x="26" y="16"/>
                  </a:cubicBezTo>
                  <a:cubicBezTo>
                    <a:pt x="27" y="11"/>
                    <a:pt x="23" y="8"/>
                    <a:pt x="22" y="4"/>
                  </a:cubicBezTo>
                  <a:cubicBezTo>
                    <a:pt x="22" y="3"/>
                    <a:pt x="21" y="2"/>
                    <a:pt x="20" y="0"/>
                  </a:cubicBezTo>
                  <a:cubicBezTo>
                    <a:pt x="24" y="1"/>
                    <a:pt x="26" y="4"/>
                    <a:pt x="26" y="7"/>
                  </a:cubicBezTo>
                  <a:cubicBezTo>
                    <a:pt x="27" y="8"/>
                    <a:pt x="28" y="10"/>
                    <a:pt x="29" y="10"/>
                  </a:cubicBezTo>
                  <a:cubicBezTo>
                    <a:pt x="31" y="10"/>
                    <a:pt x="31" y="9"/>
                    <a:pt x="31" y="7"/>
                  </a:cubicBezTo>
                  <a:cubicBezTo>
                    <a:pt x="31" y="7"/>
                    <a:pt x="32" y="6"/>
                    <a:pt x="33" y="6"/>
                  </a:cubicBezTo>
                  <a:cubicBezTo>
                    <a:pt x="35" y="9"/>
                    <a:pt x="39" y="8"/>
                    <a:pt x="41" y="12"/>
                  </a:cubicBezTo>
                  <a:cubicBezTo>
                    <a:pt x="42" y="15"/>
                    <a:pt x="44" y="15"/>
                    <a:pt x="46" y="14"/>
                  </a:cubicBezTo>
                  <a:cubicBezTo>
                    <a:pt x="49" y="13"/>
                    <a:pt x="51" y="11"/>
                    <a:pt x="54" y="9"/>
                  </a:cubicBezTo>
                  <a:cubicBezTo>
                    <a:pt x="54" y="8"/>
                    <a:pt x="55" y="8"/>
                    <a:pt x="56" y="9"/>
                  </a:cubicBezTo>
                  <a:cubicBezTo>
                    <a:pt x="57" y="10"/>
                    <a:pt x="56" y="10"/>
                    <a:pt x="55" y="11"/>
                  </a:cubicBezTo>
                  <a:cubicBezTo>
                    <a:pt x="54" y="11"/>
                    <a:pt x="54" y="12"/>
                    <a:pt x="53" y="12"/>
                  </a:cubicBezTo>
                  <a:cubicBezTo>
                    <a:pt x="46" y="18"/>
                    <a:pt x="46" y="20"/>
                    <a:pt x="52" y="27"/>
                  </a:cubicBezTo>
                  <a:cubicBezTo>
                    <a:pt x="54" y="29"/>
                    <a:pt x="52" y="30"/>
                    <a:pt x="51" y="31"/>
                  </a:cubicBezTo>
                  <a:cubicBezTo>
                    <a:pt x="49" y="32"/>
                    <a:pt x="46" y="30"/>
                    <a:pt x="46" y="34"/>
                  </a:cubicBezTo>
                  <a:cubicBezTo>
                    <a:pt x="46" y="37"/>
                    <a:pt x="47" y="38"/>
                    <a:pt x="48" y="40"/>
                  </a:cubicBezTo>
                  <a:cubicBezTo>
                    <a:pt x="47" y="40"/>
                    <a:pt x="47" y="40"/>
                    <a:pt x="46" y="40"/>
                  </a:cubicBezTo>
                  <a:cubicBezTo>
                    <a:pt x="44" y="38"/>
                    <a:pt x="42" y="38"/>
                    <a:pt x="40" y="40"/>
                  </a:cubicBezTo>
                  <a:cubicBezTo>
                    <a:pt x="29" y="40"/>
                    <a:pt x="19" y="40"/>
                    <a:pt x="8" y="40"/>
                  </a:cubicBezTo>
                  <a:close/>
                </a:path>
              </a:pathLst>
            </a:custGeom>
            <a:solidFill>
              <a:srgbClr val="ED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39">
              <a:extLst>
                <a:ext uri="{FF2B5EF4-FFF2-40B4-BE49-F238E27FC236}">
                  <a16:creationId xmlns:a16="http://schemas.microsoft.com/office/drawing/2014/main" id="{4D732918-66D6-D64D-180F-935641640FC7}"/>
                </a:ext>
              </a:extLst>
            </p:cNvPr>
            <p:cNvSpPr/>
            <p:nvPr userDrawn="1"/>
          </p:nvSpPr>
          <p:spPr bwMode="auto">
            <a:xfrm>
              <a:off x="11796713" y="6696075"/>
              <a:ext cx="214312" cy="161925"/>
            </a:xfrm>
            <a:custGeom>
              <a:avLst/>
              <a:gdLst>
                <a:gd name="T0" fmla="*/ 43 w 57"/>
                <a:gd name="T1" fmla="*/ 25 h 43"/>
                <a:gd name="T2" fmla="*/ 45 w 57"/>
                <a:gd name="T3" fmla="*/ 26 h 43"/>
                <a:gd name="T4" fmla="*/ 49 w 57"/>
                <a:gd name="T5" fmla="*/ 28 h 43"/>
                <a:gd name="T6" fmla="*/ 46 w 57"/>
                <a:gd name="T7" fmla="*/ 30 h 43"/>
                <a:gd name="T8" fmla="*/ 44 w 57"/>
                <a:gd name="T9" fmla="*/ 31 h 43"/>
                <a:gd name="T10" fmla="*/ 46 w 57"/>
                <a:gd name="T11" fmla="*/ 33 h 43"/>
                <a:gd name="T12" fmla="*/ 57 w 57"/>
                <a:gd name="T13" fmla="*/ 37 h 43"/>
                <a:gd name="T14" fmla="*/ 49 w 57"/>
                <a:gd name="T15" fmla="*/ 37 h 43"/>
                <a:gd name="T16" fmla="*/ 43 w 57"/>
                <a:gd name="T17" fmla="*/ 36 h 43"/>
                <a:gd name="T18" fmla="*/ 40 w 57"/>
                <a:gd name="T19" fmla="*/ 39 h 43"/>
                <a:gd name="T20" fmla="*/ 36 w 57"/>
                <a:gd name="T21" fmla="*/ 43 h 43"/>
                <a:gd name="T22" fmla="*/ 9 w 57"/>
                <a:gd name="T23" fmla="*/ 43 h 43"/>
                <a:gd name="T24" fmla="*/ 12 w 57"/>
                <a:gd name="T25" fmla="*/ 36 h 43"/>
                <a:gd name="T26" fmla="*/ 13 w 57"/>
                <a:gd name="T27" fmla="*/ 34 h 43"/>
                <a:gd name="T28" fmla="*/ 10 w 57"/>
                <a:gd name="T29" fmla="*/ 33 h 43"/>
                <a:gd name="T30" fmla="*/ 3 w 57"/>
                <a:gd name="T31" fmla="*/ 33 h 43"/>
                <a:gd name="T32" fmla="*/ 0 w 57"/>
                <a:gd name="T33" fmla="*/ 31 h 43"/>
                <a:gd name="T34" fmla="*/ 2 w 57"/>
                <a:gd name="T35" fmla="*/ 28 h 43"/>
                <a:gd name="T36" fmla="*/ 9 w 57"/>
                <a:gd name="T37" fmla="*/ 27 h 43"/>
                <a:gd name="T38" fmla="*/ 14 w 57"/>
                <a:gd name="T39" fmla="*/ 24 h 43"/>
                <a:gd name="T40" fmla="*/ 11 w 57"/>
                <a:gd name="T41" fmla="*/ 20 h 43"/>
                <a:gd name="T42" fmla="*/ 2 w 57"/>
                <a:gd name="T43" fmla="*/ 11 h 43"/>
                <a:gd name="T44" fmla="*/ 12 w 57"/>
                <a:gd name="T45" fmla="*/ 17 h 43"/>
                <a:gd name="T46" fmla="*/ 17 w 57"/>
                <a:gd name="T47" fmla="*/ 20 h 43"/>
                <a:gd name="T48" fmla="*/ 20 w 57"/>
                <a:gd name="T49" fmla="*/ 14 h 43"/>
                <a:gd name="T50" fmla="*/ 23 w 57"/>
                <a:gd name="T51" fmla="*/ 12 h 43"/>
                <a:gd name="T52" fmla="*/ 32 w 57"/>
                <a:gd name="T53" fmla="*/ 14 h 43"/>
                <a:gd name="T54" fmla="*/ 36 w 57"/>
                <a:gd name="T55" fmla="*/ 12 h 43"/>
                <a:gd name="T56" fmla="*/ 42 w 57"/>
                <a:gd name="T57" fmla="*/ 3 h 43"/>
                <a:gd name="T58" fmla="*/ 45 w 57"/>
                <a:gd name="T59" fmla="*/ 1 h 43"/>
                <a:gd name="T60" fmla="*/ 38 w 57"/>
                <a:gd name="T61" fmla="*/ 16 h 43"/>
                <a:gd name="T62" fmla="*/ 40 w 57"/>
                <a:gd name="T63" fmla="*/ 20 h 43"/>
                <a:gd name="T64" fmla="*/ 43 w 57"/>
                <a:gd name="T65" fmla="*/ 24 h 43"/>
                <a:gd name="T66" fmla="*/ 35 w 57"/>
                <a:gd name="T67" fmla="*/ 29 h 43"/>
                <a:gd name="T68" fmla="*/ 32 w 57"/>
                <a:gd name="T69" fmla="*/ 36 h 43"/>
                <a:gd name="T70" fmla="*/ 33 w 57"/>
                <a:gd name="T71" fmla="*/ 39 h 43"/>
                <a:gd name="T72" fmla="*/ 35 w 57"/>
                <a:gd name="T73" fmla="*/ 37 h 43"/>
                <a:gd name="T74" fmla="*/ 43 w 57"/>
                <a:gd name="T7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7" h="43">
                  <a:moveTo>
                    <a:pt x="43" y="25"/>
                  </a:moveTo>
                  <a:cubicBezTo>
                    <a:pt x="44" y="25"/>
                    <a:pt x="44" y="25"/>
                    <a:pt x="45" y="26"/>
                  </a:cubicBezTo>
                  <a:cubicBezTo>
                    <a:pt x="47" y="26"/>
                    <a:pt x="49" y="26"/>
                    <a:pt x="49" y="28"/>
                  </a:cubicBezTo>
                  <a:cubicBezTo>
                    <a:pt x="49" y="29"/>
                    <a:pt x="47" y="29"/>
                    <a:pt x="46" y="30"/>
                  </a:cubicBezTo>
                  <a:cubicBezTo>
                    <a:pt x="45" y="30"/>
                    <a:pt x="44" y="31"/>
                    <a:pt x="44" y="31"/>
                  </a:cubicBezTo>
                  <a:cubicBezTo>
                    <a:pt x="44" y="33"/>
                    <a:pt x="46" y="33"/>
                    <a:pt x="46" y="33"/>
                  </a:cubicBezTo>
                  <a:cubicBezTo>
                    <a:pt x="50" y="33"/>
                    <a:pt x="54" y="35"/>
                    <a:pt x="57" y="37"/>
                  </a:cubicBezTo>
                  <a:cubicBezTo>
                    <a:pt x="54" y="39"/>
                    <a:pt x="51" y="37"/>
                    <a:pt x="49" y="37"/>
                  </a:cubicBezTo>
                  <a:cubicBezTo>
                    <a:pt x="47" y="37"/>
                    <a:pt x="45" y="36"/>
                    <a:pt x="43" y="36"/>
                  </a:cubicBezTo>
                  <a:cubicBezTo>
                    <a:pt x="39" y="35"/>
                    <a:pt x="39" y="37"/>
                    <a:pt x="40" y="39"/>
                  </a:cubicBezTo>
                  <a:cubicBezTo>
                    <a:pt x="39" y="41"/>
                    <a:pt x="38" y="42"/>
                    <a:pt x="36" y="43"/>
                  </a:cubicBezTo>
                  <a:cubicBezTo>
                    <a:pt x="27" y="43"/>
                    <a:pt x="18" y="43"/>
                    <a:pt x="9" y="43"/>
                  </a:cubicBezTo>
                  <a:cubicBezTo>
                    <a:pt x="9" y="40"/>
                    <a:pt x="9" y="38"/>
                    <a:pt x="12" y="36"/>
                  </a:cubicBezTo>
                  <a:cubicBezTo>
                    <a:pt x="12" y="35"/>
                    <a:pt x="13" y="35"/>
                    <a:pt x="13" y="34"/>
                  </a:cubicBezTo>
                  <a:cubicBezTo>
                    <a:pt x="12" y="33"/>
                    <a:pt x="11" y="32"/>
                    <a:pt x="10" y="33"/>
                  </a:cubicBezTo>
                  <a:cubicBezTo>
                    <a:pt x="7" y="34"/>
                    <a:pt x="5" y="33"/>
                    <a:pt x="3" y="33"/>
                  </a:cubicBezTo>
                  <a:cubicBezTo>
                    <a:pt x="1" y="33"/>
                    <a:pt x="0" y="32"/>
                    <a:pt x="0" y="31"/>
                  </a:cubicBezTo>
                  <a:cubicBezTo>
                    <a:pt x="0" y="29"/>
                    <a:pt x="1" y="28"/>
                    <a:pt x="2" y="28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1" y="27"/>
                    <a:pt x="13" y="27"/>
                    <a:pt x="14" y="24"/>
                  </a:cubicBezTo>
                  <a:cubicBezTo>
                    <a:pt x="15" y="22"/>
                    <a:pt x="13" y="21"/>
                    <a:pt x="11" y="20"/>
                  </a:cubicBezTo>
                  <a:cubicBezTo>
                    <a:pt x="8" y="18"/>
                    <a:pt x="5" y="15"/>
                    <a:pt x="2" y="11"/>
                  </a:cubicBezTo>
                  <a:cubicBezTo>
                    <a:pt x="7" y="12"/>
                    <a:pt x="9" y="15"/>
                    <a:pt x="12" y="17"/>
                  </a:cubicBezTo>
                  <a:cubicBezTo>
                    <a:pt x="13" y="19"/>
                    <a:pt x="15" y="21"/>
                    <a:pt x="17" y="20"/>
                  </a:cubicBezTo>
                  <a:cubicBezTo>
                    <a:pt x="19" y="19"/>
                    <a:pt x="20" y="17"/>
                    <a:pt x="20" y="14"/>
                  </a:cubicBezTo>
                  <a:cubicBezTo>
                    <a:pt x="20" y="12"/>
                    <a:pt x="21" y="9"/>
                    <a:pt x="23" y="12"/>
                  </a:cubicBezTo>
                  <a:cubicBezTo>
                    <a:pt x="26" y="15"/>
                    <a:pt x="30" y="13"/>
                    <a:pt x="32" y="14"/>
                  </a:cubicBezTo>
                  <a:cubicBezTo>
                    <a:pt x="34" y="15"/>
                    <a:pt x="35" y="14"/>
                    <a:pt x="36" y="12"/>
                  </a:cubicBezTo>
                  <a:cubicBezTo>
                    <a:pt x="38" y="9"/>
                    <a:pt x="40" y="6"/>
                    <a:pt x="42" y="3"/>
                  </a:cubicBezTo>
                  <a:cubicBezTo>
                    <a:pt x="43" y="1"/>
                    <a:pt x="43" y="0"/>
                    <a:pt x="45" y="1"/>
                  </a:cubicBezTo>
                  <a:cubicBezTo>
                    <a:pt x="43" y="6"/>
                    <a:pt x="40" y="11"/>
                    <a:pt x="38" y="16"/>
                  </a:cubicBezTo>
                  <a:cubicBezTo>
                    <a:pt x="37" y="18"/>
                    <a:pt x="37" y="20"/>
                    <a:pt x="40" y="20"/>
                  </a:cubicBezTo>
                  <a:cubicBezTo>
                    <a:pt x="43" y="20"/>
                    <a:pt x="43" y="22"/>
                    <a:pt x="43" y="24"/>
                  </a:cubicBezTo>
                  <a:cubicBezTo>
                    <a:pt x="39" y="24"/>
                    <a:pt x="36" y="26"/>
                    <a:pt x="35" y="29"/>
                  </a:cubicBezTo>
                  <a:cubicBezTo>
                    <a:pt x="34" y="32"/>
                    <a:pt x="33" y="34"/>
                    <a:pt x="32" y="36"/>
                  </a:cubicBezTo>
                  <a:cubicBezTo>
                    <a:pt x="32" y="37"/>
                    <a:pt x="32" y="38"/>
                    <a:pt x="33" y="39"/>
                  </a:cubicBezTo>
                  <a:cubicBezTo>
                    <a:pt x="34" y="40"/>
                    <a:pt x="35" y="38"/>
                    <a:pt x="35" y="37"/>
                  </a:cubicBezTo>
                  <a:cubicBezTo>
                    <a:pt x="37" y="33"/>
                    <a:pt x="41" y="30"/>
                    <a:pt x="43" y="25"/>
                  </a:cubicBezTo>
                  <a:close/>
                </a:path>
              </a:pathLst>
            </a:custGeom>
            <a:solidFill>
              <a:srgbClr val="F1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40">
              <a:extLst>
                <a:ext uri="{FF2B5EF4-FFF2-40B4-BE49-F238E27FC236}">
                  <a16:creationId xmlns:a16="http://schemas.microsoft.com/office/drawing/2014/main" id="{5914C342-68BF-EAB7-5D69-12C2B0C53F24}"/>
                </a:ext>
              </a:extLst>
            </p:cNvPr>
            <p:cNvSpPr/>
            <p:nvPr userDrawn="1"/>
          </p:nvSpPr>
          <p:spPr bwMode="auto">
            <a:xfrm>
              <a:off x="11450638" y="6756400"/>
              <a:ext cx="211137" cy="101600"/>
            </a:xfrm>
            <a:custGeom>
              <a:avLst/>
              <a:gdLst>
                <a:gd name="T0" fmla="*/ 54 w 56"/>
                <a:gd name="T1" fmla="*/ 27 h 27"/>
                <a:gd name="T2" fmla="*/ 2 w 56"/>
                <a:gd name="T3" fmla="*/ 27 h 27"/>
                <a:gd name="T4" fmla="*/ 8 w 56"/>
                <a:gd name="T5" fmla="*/ 15 h 27"/>
                <a:gd name="T6" fmla="*/ 20 w 56"/>
                <a:gd name="T7" fmla="*/ 11 h 27"/>
                <a:gd name="T8" fmla="*/ 21 w 56"/>
                <a:gd name="T9" fmla="*/ 8 h 27"/>
                <a:gd name="T10" fmla="*/ 20 w 56"/>
                <a:gd name="T11" fmla="*/ 5 h 27"/>
                <a:gd name="T12" fmla="*/ 23 w 56"/>
                <a:gd name="T13" fmla="*/ 3 h 27"/>
                <a:gd name="T14" fmla="*/ 33 w 56"/>
                <a:gd name="T15" fmla="*/ 1 h 27"/>
                <a:gd name="T16" fmla="*/ 37 w 56"/>
                <a:gd name="T17" fmla="*/ 2 h 27"/>
                <a:gd name="T18" fmla="*/ 45 w 56"/>
                <a:gd name="T19" fmla="*/ 7 h 27"/>
                <a:gd name="T20" fmla="*/ 54 w 56"/>
                <a:gd name="T21" fmla="*/ 11 h 27"/>
                <a:gd name="T22" fmla="*/ 52 w 56"/>
                <a:gd name="T23" fmla="*/ 18 h 27"/>
                <a:gd name="T24" fmla="*/ 48 w 56"/>
                <a:gd name="T25" fmla="*/ 19 h 27"/>
                <a:gd name="T26" fmla="*/ 44 w 56"/>
                <a:gd name="T27" fmla="*/ 19 h 27"/>
                <a:gd name="T28" fmla="*/ 50 w 56"/>
                <a:gd name="T29" fmla="*/ 22 h 27"/>
                <a:gd name="T30" fmla="*/ 54 w 56"/>
                <a:gd name="T3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7">
                  <a:moveTo>
                    <a:pt x="54" y="27"/>
                  </a:moveTo>
                  <a:cubicBezTo>
                    <a:pt x="37" y="27"/>
                    <a:pt x="19" y="27"/>
                    <a:pt x="2" y="27"/>
                  </a:cubicBezTo>
                  <a:cubicBezTo>
                    <a:pt x="0" y="22"/>
                    <a:pt x="2" y="18"/>
                    <a:pt x="8" y="15"/>
                  </a:cubicBezTo>
                  <a:cubicBezTo>
                    <a:pt x="12" y="14"/>
                    <a:pt x="16" y="12"/>
                    <a:pt x="20" y="11"/>
                  </a:cubicBezTo>
                  <a:cubicBezTo>
                    <a:pt x="23" y="11"/>
                    <a:pt x="24" y="10"/>
                    <a:pt x="21" y="8"/>
                  </a:cubicBezTo>
                  <a:cubicBezTo>
                    <a:pt x="20" y="7"/>
                    <a:pt x="20" y="6"/>
                    <a:pt x="20" y="5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6" y="3"/>
                    <a:pt x="30" y="5"/>
                    <a:pt x="33" y="1"/>
                  </a:cubicBezTo>
                  <a:cubicBezTo>
                    <a:pt x="33" y="0"/>
                    <a:pt x="35" y="1"/>
                    <a:pt x="37" y="2"/>
                  </a:cubicBezTo>
                  <a:cubicBezTo>
                    <a:pt x="40" y="3"/>
                    <a:pt x="42" y="5"/>
                    <a:pt x="45" y="7"/>
                  </a:cubicBezTo>
                  <a:cubicBezTo>
                    <a:pt x="47" y="9"/>
                    <a:pt x="50" y="12"/>
                    <a:pt x="54" y="11"/>
                  </a:cubicBezTo>
                  <a:cubicBezTo>
                    <a:pt x="56" y="14"/>
                    <a:pt x="56" y="16"/>
                    <a:pt x="52" y="18"/>
                  </a:cubicBezTo>
                  <a:cubicBezTo>
                    <a:pt x="51" y="18"/>
                    <a:pt x="50" y="19"/>
                    <a:pt x="48" y="19"/>
                  </a:cubicBezTo>
                  <a:cubicBezTo>
                    <a:pt x="47" y="19"/>
                    <a:pt x="45" y="19"/>
                    <a:pt x="44" y="19"/>
                  </a:cubicBezTo>
                  <a:cubicBezTo>
                    <a:pt x="45" y="21"/>
                    <a:pt x="48" y="21"/>
                    <a:pt x="50" y="22"/>
                  </a:cubicBezTo>
                  <a:cubicBezTo>
                    <a:pt x="52" y="23"/>
                    <a:pt x="54" y="24"/>
                    <a:pt x="54" y="27"/>
                  </a:cubicBezTo>
                  <a:close/>
                </a:path>
              </a:pathLst>
            </a:custGeom>
            <a:solidFill>
              <a:srgbClr val="EB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41">
              <a:extLst>
                <a:ext uri="{FF2B5EF4-FFF2-40B4-BE49-F238E27FC236}">
                  <a16:creationId xmlns:a16="http://schemas.microsoft.com/office/drawing/2014/main" id="{FA0FAFE5-1C0E-CA76-26C2-7F1872C7B6B3}"/>
                </a:ext>
              </a:extLst>
            </p:cNvPr>
            <p:cNvSpPr/>
            <p:nvPr userDrawn="1"/>
          </p:nvSpPr>
          <p:spPr bwMode="auto">
            <a:xfrm>
              <a:off x="12041188" y="4448175"/>
              <a:ext cx="153987" cy="112713"/>
            </a:xfrm>
            <a:custGeom>
              <a:avLst/>
              <a:gdLst>
                <a:gd name="T0" fmla="*/ 41 w 41"/>
                <a:gd name="T1" fmla="*/ 27 h 30"/>
                <a:gd name="T2" fmla="*/ 24 w 41"/>
                <a:gd name="T3" fmla="*/ 23 h 30"/>
                <a:gd name="T4" fmla="*/ 7 w 41"/>
                <a:gd name="T5" fmla="*/ 16 h 30"/>
                <a:gd name="T6" fmla="*/ 1 w 41"/>
                <a:gd name="T7" fmla="*/ 14 h 30"/>
                <a:gd name="T8" fmla="*/ 4 w 41"/>
                <a:gd name="T9" fmla="*/ 10 h 30"/>
                <a:gd name="T10" fmla="*/ 10 w 41"/>
                <a:gd name="T11" fmla="*/ 5 h 30"/>
                <a:gd name="T12" fmla="*/ 23 w 41"/>
                <a:gd name="T13" fmla="*/ 5 h 30"/>
                <a:gd name="T14" fmla="*/ 28 w 41"/>
                <a:gd name="T15" fmla="*/ 10 h 30"/>
                <a:gd name="T16" fmla="*/ 41 w 41"/>
                <a:gd name="T17" fmla="*/ 18 h 30"/>
                <a:gd name="T18" fmla="*/ 41 w 41"/>
                <a:gd name="T19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0">
                  <a:moveTo>
                    <a:pt x="41" y="27"/>
                  </a:moveTo>
                  <a:cubicBezTo>
                    <a:pt x="34" y="30"/>
                    <a:pt x="29" y="28"/>
                    <a:pt x="24" y="23"/>
                  </a:cubicBezTo>
                  <a:cubicBezTo>
                    <a:pt x="20" y="17"/>
                    <a:pt x="14" y="15"/>
                    <a:pt x="7" y="16"/>
                  </a:cubicBezTo>
                  <a:cubicBezTo>
                    <a:pt x="4" y="17"/>
                    <a:pt x="2" y="16"/>
                    <a:pt x="1" y="14"/>
                  </a:cubicBezTo>
                  <a:cubicBezTo>
                    <a:pt x="0" y="11"/>
                    <a:pt x="3" y="11"/>
                    <a:pt x="4" y="10"/>
                  </a:cubicBezTo>
                  <a:cubicBezTo>
                    <a:pt x="6" y="8"/>
                    <a:pt x="8" y="6"/>
                    <a:pt x="10" y="5"/>
                  </a:cubicBezTo>
                  <a:cubicBezTo>
                    <a:pt x="14" y="0"/>
                    <a:pt x="19" y="0"/>
                    <a:pt x="23" y="5"/>
                  </a:cubicBezTo>
                  <a:cubicBezTo>
                    <a:pt x="25" y="6"/>
                    <a:pt x="27" y="8"/>
                    <a:pt x="28" y="10"/>
                  </a:cubicBezTo>
                  <a:cubicBezTo>
                    <a:pt x="31" y="15"/>
                    <a:pt x="36" y="17"/>
                    <a:pt x="41" y="18"/>
                  </a:cubicBezTo>
                  <a:cubicBezTo>
                    <a:pt x="41" y="21"/>
                    <a:pt x="41" y="24"/>
                    <a:pt x="41" y="27"/>
                  </a:cubicBezTo>
                  <a:close/>
                </a:path>
              </a:pathLst>
            </a:custGeom>
            <a:solidFill>
              <a:srgbClr val="EE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42">
              <a:extLst>
                <a:ext uri="{FF2B5EF4-FFF2-40B4-BE49-F238E27FC236}">
                  <a16:creationId xmlns:a16="http://schemas.microsoft.com/office/drawing/2014/main" id="{A2A06585-A7B2-BAF3-54FC-091DA033FFC5}"/>
                </a:ext>
              </a:extLst>
            </p:cNvPr>
            <p:cNvSpPr/>
            <p:nvPr userDrawn="1"/>
          </p:nvSpPr>
          <p:spPr bwMode="auto">
            <a:xfrm>
              <a:off x="12015788" y="6067425"/>
              <a:ext cx="179387" cy="90488"/>
            </a:xfrm>
            <a:custGeom>
              <a:avLst/>
              <a:gdLst>
                <a:gd name="T0" fmla="*/ 48 w 48"/>
                <a:gd name="T1" fmla="*/ 24 h 24"/>
                <a:gd name="T2" fmla="*/ 30 w 48"/>
                <a:gd name="T3" fmla="*/ 16 h 24"/>
                <a:gd name="T4" fmla="*/ 22 w 48"/>
                <a:gd name="T5" fmla="*/ 15 h 24"/>
                <a:gd name="T6" fmla="*/ 14 w 48"/>
                <a:gd name="T7" fmla="*/ 16 h 24"/>
                <a:gd name="T8" fmla="*/ 8 w 48"/>
                <a:gd name="T9" fmla="*/ 16 h 24"/>
                <a:gd name="T10" fmla="*/ 0 w 48"/>
                <a:gd name="T11" fmla="*/ 4 h 24"/>
                <a:gd name="T12" fmla="*/ 1 w 48"/>
                <a:gd name="T13" fmla="*/ 2 h 24"/>
                <a:gd name="T14" fmla="*/ 15 w 48"/>
                <a:gd name="T15" fmla="*/ 2 h 24"/>
                <a:gd name="T16" fmla="*/ 29 w 48"/>
                <a:gd name="T17" fmla="*/ 0 h 24"/>
                <a:gd name="T18" fmla="*/ 32 w 48"/>
                <a:gd name="T19" fmla="*/ 4 h 24"/>
                <a:gd name="T20" fmla="*/ 34 w 48"/>
                <a:gd name="T21" fmla="*/ 9 h 24"/>
                <a:gd name="T22" fmla="*/ 43 w 48"/>
                <a:gd name="T23" fmla="*/ 15 h 24"/>
                <a:gd name="T24" fmla="*/ 48 w 48"/>
                <a:gd name="T25" fmla="*/ 16 h 24"/>
                <a:gd name="T26" fmla="*/ 48 w 48"/>
                <a:gd name="T2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24">
                  <a:moveTo>
                    <a:pt x="48" y="24"/>
                  </a:moveTo>
                  <a:cubicBezTo>
                    <a:pt x="42" y="22"/>
                    <a:pt x="35" y="21"/>
                    <a:pt x="30" y="16"/>
                  </a:cubicBezTo>
                  <a:cubicBezTo>
                    <a:pt x="28" y="14"/>
                    <a:pt x="25" y="14"/>
                    <a:pt x="22" y="15"/>
                  </a:cubicBezTo>
                  <a:cubicBezTo>
                    <a:pt x="20" y="15"/>
                    <a:pt x="17" y="16"/>
                    <a:pt x="14" y="16"/>
                  </a:cubicBezTo>
                  <a:cubicBezTo>
                    <a:pt x="12" y="16"/>
                    <a:pt x="10" y="16"/>
                    <a:pt x="8" y="16"/>
                  </a:cubicBezTo>
                  <a:cubicBezTo>
                    <a:pt x="5" y="12"/>
                    <a:pt x="4" y="8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6" y="1"/>
                    <a:pt x="10" y="1"/>
                    <a:pt x="15" y="2"/>
                  </a:cubicBezTo>
                  <a:cubicBezTo>
                    <a:pt x="20" y="4"/>
                    <a:pt x="24" y="1"/>
                    <a:pt x="29" y="0"/>
                  </a:cubicBezTo>
                  <a:cubicBezTo>
                    <a:pt x="34" y="0"/>
                    <a:pt x="34" y="0"/>
                    <a:pt x="32" y="4"/>
                  </a:cubicBezTo>
                  <a:cubicBezTo>
                    <a:pt x="31" y="6"/>
                    <a:pt x="32" y="8"/>
                    <a:pt x="34" y="9"/>
                  </a:cubicBezTo>
                  <a:cubicBezTo>
                    <a:pt x="36" y="12"/>
                    <a:pt x="40" y="14"/>
                    <a:pt x="43" y="15"/>
                  </a:cubicBezTo>
                  <a:cubicBezTo>
                    <a:pt x="45" y="15"/>
                    <a:pt x="47" y="15"/>
                    <a:pt x="48" y="16"/>
                  </a:cubicBezTo>
                  <a:cubicBezTo>
                    <a:pt x="48" y="19"/>
                    <a:pt x="48" y="21"/>
                    <a:pt x="48" y="24"/>
                  </a:cubicBezTo>
                  <a:close/>
                </a:path>
              </a:pathLst>
            </a:custGeom>
            <a:solidFill>
              <a:srgbClr val="715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43">
              <a:extLst>
                <a:ext uri="{FF2B5EF4-FFF2-40B4-BE49-F238E27FC236}">
                  <a16:creationId xmlns:a16="http://schemas.microsoft.com/office/drawing/2014/main" id="{3E9E603C-F906-C847-759F-DD957F1AA416}"/>
                </a:ext>
              </a:extLst>
            </p:cNvPr>
            <p:cNvSpPr/>
            <p:nvPr userDrawn="1"/>
          </p:nvSpPr>
          <p:spPr bwMode="auto">
            <a:xfrm>
              <a:off x="12123738" y="6003925"/>
              <a:ext cx="71437" cy="127000"/>
            </a:xfrm>
            <a:custGeom>
              <a:avLst/>
              <a:gdLst>
                <a:gd name="T0" fmla="*/ 19 w 19"/>
                <a:gd name="T1" fmla="*/ 33 h 34"/>
                <a:gd name="T2" fmla="*/ 6 w 19"/>
                <a:gd name="T3" fmla="*/ 29 h 34"/>
                <a:gd name="T4" fmla="*/ 4 w 19"/>
                <a:gd name="T5" fmla="*/ 18 h 34"/>
                <a:gd name="T6" fmla="*/ 0 w 19"/>
                <a:gd name="T7" fmla="*/ 17 h 34"/>
                <a:gd name="T8" fmla="*/ 2 w 19"/>
                <a:gd name="T9" fmla="*/ 16 h 34"/>
                <a:gd name="T10" fmla="*/ 4 w 19"/>
                <a:gd name="T11" fmla="*/ 13 h 34"/>
                <a:gd name="T12" fmla="*/ 5 w 19"/>
                <a:gd name="T13" fmla="*/ 7 h 34"/>
                <a:gd name="T14" fmla="*/ 19 w 19"/>
                <a:gd name="T15" fmla="*/ 0 h 34"/>
                <a:gd name="T16" fmla="*/ 19 w 19"/>
                <a:gd name="T17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4">
                  <a:moveTo>
                    <a:pt x="19" y="33"/>
                  </a:moveTo>
                  <a:cubicBezTo>
                    <a:pt x="14" y="34"/>
                    <a:pt x="10" y="32"/>
                    <a:pt x="6" y="29"/>
                  </a:cubicBezTo>
                  <a:cubicBezTo>
                    <a:pt x="1" y="25"/>
                    <a:pt x="0" y="23"/>
                    <a:pt x="4" y="18"/>
                  </a:cubicBezTo>
                  <a:cubicBezTo>
                    <a:pt x="3" y="17"/>
                    <a:pt x="1" y="18"/>
                    <a:pt x="0" y="17"/>
                  </a:cubicBezTo>
                  <a:cubicBezTo>
                    <a:pt x="0" y="16"/>
                    <a:pt x="1" y="16"/>
                    <a:pt x="2" y="16"/>
                  </a:cubicBezTo>
                  <a:cubicBezTo>
                    <a:pt x="5" y="16"/>
                    <a:pt x="6" y="15"/>
                    <a:pt x="4" y="13"/>
                  </a:cubicBezTo>
                  <a:cubicBezTo>
                    <a:pt x="2" y="10"/>
                    <a:pt x="3" y="9"/>
                    <a:pt x="5" y="7"/>
                  </a:cubicBezTo>
                  <a:cubicBezTo>
                    <a:pt x="9" y="3"/>
                    <a:pt x="13" y="0"/>
                    <a:pt x="19" y="0"/>
                  </a:cubicBezTo>
                  <a:cubicBezTo>
                    <a:pt x="19" y="11"/>
                    <a:pt x="19" y="22"/>
                    <a:pt x="19" y="33"/>
                  </a:cubicBezTo>
                  <a:close/>
                </a:path>
              </a:pathLst>
            </a:custGeom>
            <a:solidFill>
              <a:srgbClr val="EC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44">
              <a:extLst>
                <a:ext uri="{FF2B5EF4-FFF2-40B4-BE49-F238E27FC236}">
                  <a16:creationId xmlns:a16="http://schemas.microsoft.com/office/drawing/2014/main" id="{A5B5308C-BDB9-FEB7-A23B-F84ADFC1E0B9}"/>
                </a:ext>
              </a:extLst>
            </p:cNvPr>
            <p:cNvSpPr/>
            <p:nvPr userDrawn="1"/>
          </p:nvSpPr>
          <p:spPr bwMode="auto">
            <a:xfrm>
              <a:off x="11601450" y="6775450"/>
              <a:ext cx="173037" cy="82550"/>
            </a:xfrm>
            <a:custGeom>
              <a:avLst/>
              <a:gdLst>
                <a:gd name="T0" fmla="*/ 14 w 46"/>
                <a:gd name="T1" fmla="*/ 22 h 22"/>
                <a:gd name="T2" fmla="*/ 7 w 46"/>
                <a:gd name="T3" fmla="*/ 18 h 22"/>
                <a:gd name="T4" fmla="*/ 0 w 46"/>
                <a:gd name="T5" fmla="*/ 13 h 22"/>
                <a:gd name="T6" fmla="*/ 9 w 46"/>
                <a:gd name="T7" fmla="*/ 13 h 22"/>
                <a:gd name="T8" fmla="*/ 14 w 46"/>
                <a:gd name="T9" fmla="*/ 6 h 22"/>
                <a:gd name="T10" fmla="*/ 12 w 46"/>
                <a:gd name="T11" fmla="*/ 1 h 22"/>
                <a:gd name="T12" fmla="*/ 18 w 46"/>
                <a:gd name="T13" fmla="*/ 1 h 22"/>
                <a:gd name="T14" fmla="*/ 33 w 46"/>
                <a:gd name="T15" fmla="*/ 8 h 22"/>
                <a:gd name="T16" fmla="*/ 38 w 46"/>
                <a:gd name="T17" fmla="*/ 7 h 22"/>
                <a:gd name="T18" fmla="*/ 46 w 46"/>
                <a:gd name="T19" fmla="*/ 9 h 22"/>
                <a:gd name="T20" fmla="*/ 30 w 46"/>
                <a:gd name="T21" fmla="*/ 22 h 22"/>
                <a:gd name="T22" fmla="*/ 14 w 46"/>
                <a:gd name="T2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22">
                  <a:moveTo>
                    <a:pt x="14" y="22"/>
                  </a:moveTo>
                  <a:cubicBezTo>
                    <a:pt x="12" y="20"/>
                    <a:pt x="10" y="18"/>
                    <a:pt x="7" y="18"/>
                  </a:cubicBezTo>
                  <a:cubicBezTo>
                    <a:pt x="5" y="17"/>
                    <a:pt x="2" y="16"/>
                    <a:pt x="0" y="13"/>
                  </a:cubicBezTo>
                  <a:cubicBezTo>
                    <a:pt x="3" y="12"/>
                    <a:pt x="6" y="13"/>
                    <a:pt x="9" y="13"/>
                  </a:cubicBezTo>
                  <a:cubicBezTo>
                    <a:pt x="13" y="12"/>
                    <a:pt x="15" y="10"/>
                    <a:pt x="14" y="6"/>
                  </a:cubicBezTo>
                  <a:cubicBezTo>
                    <a:pt x="11" y="5"/>
                    <a:pt x="12" y="3"/>
                    <a:pt x="12" y="1"/>
                  </a:cubicBezTo>
                  <a:cubicBezTo>
                    <a:pt x="14" y="0"/>
                    <a:pt x="16" y="0"/>
                    <a:pt x="18" y="1"/>
                  </a:cubicBezTo>
                  <a:cubicBezTo>
                    <a:pt x="21" y="7"/>
                    <a:pt x="27" y="8"/>
                    <a:pt x="33" y="8"/>
                  </a:cubicBezTo>
                  <a:cubicBezTo>
                    <a:pt x="35" y="8"/>
                    <a:pt x="37" y="7"/>
                    <a:pt x="38" y="7"/>
                  </a:cubicBezTo>
                  <a:cubicBezTo>
                    <a:pt x="42" y="6"/>
                    <a:pt x="42" y="6"/>
                    <a:pt x="46" y="9"/>
                  </a:cubicBezTo>
                  <a:cubicBezTo>
                    <a:pt x="39" y="12"/>
                    <a:pt x="32" y="15"/>
                    <a:pt x="30" y="22"/>
                  </a:cubicBezTo>
                  <a:cubicBezTo>
                    <a:pt x="25" y="22"/>
                    <a:pt x="19" y="22"/>
                    <a:pt x="14" y="22"/>
                  </a:cubicBezTo>
                  <a:close/>
                </a:path>
              </a:pathLst>
            </a:custGeom>
            <a:solidFill>
              <a:srgbClr val="B97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45">
              <a:extLst>
                <a:ext uri="{FF2B5EF4-FFF2-40B4-BE49-F238E27FC236}">
                  <a16:creationId xmlns:a16="http://schemas.microsoft.com/office/drawing/2014/main" id="{D771B638-E876-AC4E-5489-A193CC8F4C78}"/>
                </a:ext>
              </a:extLst>
            </p:cNvPr>
            <p:cNvSpPr/>
            <p:nvPr userDrawn="1"/>
          </p:nvSpPr>
          <p:spPr bwMode="auto">
            <a:xfrm>
              <a:off x="10660063" y="6640513"/>
              <a:ext cx="112712" cy="217488"/>
            </a:xfrm>
            <a:custGeom>
              <a:avLst/>
              <a:gdLst>
                <a:gd name="T0" fmla="*/ 28 w 30"/>
                <a:gd name="T1" fmla="*/ 11 h 58"/>
                <a:gd name="T2" fmla="*/ 7 w 30"/>
                <a:gd name="T3" fmla="*/ 58 h 58"/>
                <a:gd name="T4" fmla="*/ 0 w 30"/>
                <a:gd name="T5" fmla="*/ 58 h 58"/>
                <a:gd name="T6" fmla="*/ 19 w 30"/>
                <a:gd name="T7" fmla="*/ 10 h 58"/>
                <a:gd name="T8" fmla="*/ 25 w 30"/>
                <a:gd name="T9" fmla="*/ 2 h 58"/>
                <a:gd name="T10" fmla="*/ 28 w 30"/>
                <a:gd name="T11" fmla="*/ 2 h 58"/>
                <a:gd name="T12" fmla="*/ 28 w 30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57">
                  <a:moveTo>
                    <a:pt x="28" y="11"/>
                  </a:moveTo>
                  <a:cubicBezTo>
                    <a:pt x="16" y="25"/>
                    <a:pt x="11" y="41"/>
                    <a:pt x="7" y="58"/>
                  </a:cubicBezTo>
                  <a:cubicBezTo>
                    <a:pt x="5" y="58"/>
                    <a:pt x="2" y="58"/>
                    <a:pt x="0" y="58"/>
                  </a:cubicBezTo>
                  <a:cubicBezTo>
                    <a:pt x="4" y="41"/>
                    <a:pt x="7" y="24"/>
                    <a:pt x="19" y="10"/>
                  </a:cubicBezTo>
                  <a:cubicBezTo>
                    <a:pt x="22" y="8"/>
                    <a:pt x="24" y="5"/>
                    <a:pt x="25" y="2"/>
                  </a:cubicBezTo>
                  <a:cubicBezTo>
                    <a:pt x="26" y="0"/>
                    <a:pt x="27" y="1"/>
                    <a:pt x="28" y="2"/>
                  </a:cubicBezTo>
                  <a:cubicBezTo>
                    <a:pt x="29" y="5"/>
                    <a:pt x="30" y="8"/>
                    <a:pt x="28" y="11"/>
                  </a:cubicBezTo>
                  <a:close/>
                </a:path>
              </a:pathLst>
            </a:custGeom>
            <a:solidFill>
              <a:srgbClr val="6E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46">
              <a:extLst>
                <a:ext uri="{FF2B5EF4-FFF2-40B4-BE49-F238E27FC236}">
                  <a16:creationId xmlns:a16="http://schemas.microsoft.com/office/drawing/2014/main" id="{87AD36FF-7643-AA9B-B2EE-47C5A4309222}"/>
                </a:ext>
              </a:extLst>
            </p:cNvPr>
            <p:cNvSpPr/>
            <p:nvPr userDrawn="1"/>
          </p:nvSpPr>
          <p:spPr bwMode="auto">
            <a:xfrm>
              <a:off x="12079288" y="6764338"/>
              <a:ext cx="115887" cy="93663"/>
            </a:xfrm>
            <a:custGeom>
              <a:avLst/>
              <a:gdLst>
                <a:gd name="T0" fmla="*/ 0 w 31"/>
                <a:gd name="T1" fmla="*/ 25 h 25"/>
                <a:gd name="T2" fmla="*/ 5 w 31"/>
                <a:gd name="T3" fmla="*/ 18 h 25"/>
                <a:gd name="T4" fmla="*/ 19 w 31"/>
                <a:gd name="T5" fmla="*/ 13 h 25"/>
                <a:gd name="T6" fmla="*/ 23 w 31"/>
                <a:gd name="T7" fmla="*/ 9 h 25"/>
                <a:gd name="T8" fmla="*/ 25 w 31"/>
                <a:gd name="T9" fmla="*/ 2 h 25"/>
                <a:gd name="T10" fmla="*/ 31 w 31"/>
                <a:gd name="T11" fmla="*/ 3 h 25"/>
                <a:gd name="T12" fmla="*/ 31 w 31"/>
                <a:gd name="T13" fmla="*/ 23 h 25"/>
                <a:gd name="T14" fmla="*/ 29 w 31"/>
                <a:gd name="T15" fmla="*/ 25 h 25"/>
                <a:gd name="T16" fmla="*/ 0 w 31"/>
                <a:gd name="T1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0" y="21"/>
                    <a:pt x="4" y="20"/>
                    <a:pt x="5" y="18"/>
                  </a:cubicBezTo>
                  <a:cubicBezTo>
                    <a:pt x="9" y="12"/>
                    <a:pt x="14" y="12"/>
                    <a:pt x="19" y="13"/>
                  </a:cubicBezTo>
                  <a:cubicBezTo>
                    <a:pt x="23" y="13"/>
                    <a:pt x="24" y="12"/>
                    <a:pt x="23" y="9"/>
                  </a:cubicBezTo>
                  <a:cubicBezTo>
                    <a:pt x="24" y="7"/>
                    <a:pt x="23" y="4"/>
                    <a:pt x="25" y="2"/>
                  </a:cubicBezTo>
                  <a:cubicBezTo>
                    <a:pt x="27" y="0"/>
                    <a:pt x="29" y="3"/>
                    <a:pt x="31" y="3"/>
                  </a:cubicBezTo>
                  <a:cubicBezTo>
                    <a:pt x="31" y="10"/>
                    <a:pt x="31" y="16"/>
                    <a:pt x="31" y="23"/>
                  </a:cubicBezTo>
                  <a:cubicBezTo>
                    <a:pt x="31" y="25"/>
                    <a:pt x="31" y="25"/>
                    <a:pt x="29" y="25"/>
                  </a:cubicBezTo>
                  <a:cubicBezTo>
                    <a:pt x="19" y="25"/>
                    <a:pt x="10" y="25"/>
                    <a:pt x="0" y="25"/>
                  </a:cubicBezTo>
                  <a:close/>
                </a:path>
              </a:pathLst>
            </a:custGeom>
            <a:solidFill>
              <a:srgbClr val="EC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47">
              <a:extLst>
                <a:ext uri="{FF2B5EF4-FFF2-40B4-BE49-F238E27FC236}">
                  <a16:creationId xmlns:a16="http://schemas.microsoft.com/office/drawing/2014/main" id="{643181A7-2524-DCD4-D0F0-200950A96340}"/>
                </a:ext>
              </a:extLst>
            </p:cNvPr>
            <p:cNvSpPr/>
            <p:nvPr userDrawn="1"/>
          </p:nvSpPr>
          <p:spPr bwMode="auto">
            <a:xfrm>
              <a:off x="9772650" y="6778625"/>
              <a:ext cx="96837" cy="79375"/>
            </a:xfrm>
            <a:custGeom>
              <a:avLst/>
              <a:gdLst>
                <a:gd name="T0" fmla="*/ 26 w 26"/>
                <a:gd name="T1" fmla="*/ 15 h 21"/>
                <a:gd name="T2" fmla="*/ 22 w 26"/>
                <a:gd name="T3" fmla="*/ 21 h 21"/>
                <a:gd name="T4" fmla="*/ 0 w 26"/>
                <a:gd name="T5" fmla="*/ 21 h 21"/>
                <a:gd name="T6" fmla="*/ 9 w 26"/>
                <a:gd name="T7" fmla="*/ 5 h 21"/>
                <a:gd name="T8" fmla="*/ 11 w 26"/>
                <a:gd name="T9" fmla="*/ 0 h 21"/>
                <a:gd name="T10" fmla="*/ 12 w 26"/>
                <a:gd name="T11" fmla="*/ 5 h 21"/>
                <a:gd name="T12" fmla="*/ 13 w 26"/>
                <a:gd name="T13" fmla="*/ 8 h 21"/>
                <a:gd name="T14" fmla="*/ 17 w 26"/>
                <a:gd name="T15" fmla="*/ 13 h 21"/>
                <a:gd name="T16" fmla="*/ 26 w 26"/>
                <a:gd name="T1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1">
                  <a:moveTo>
                    <a:pt x="26" y="15"/>
                  </a:moveTo>
                  <a:cubicBezTo>
                    <a:pt x="25" y="17"/>
                    <a:pt x="22" y="18"/>
                    <a:pt x="22" y="21"/>
                  </a:cubicBezTo>
                  <a:cubicBezTo>
                    <a:pt x="15" y="21"/>
                    <a:pt x="8" y="21"/>
                    <a:pt x="0" y="21"/>
                  </a:cubicBezTo>
                  <a:cubicBezTo>
                    <a:pt x="1" y="14"/>
                    <a:pt x="2" y="8"/>
                    <a:pt x="9" y="5"/>
                  </a:cubicBezTo>
                  <a:cubicBezTo>
                    <a:pt x="10" y="4"/>
                    <a:pt x="9" y="1"/>
                    <a:pt x="11" y="0"/>
                  </a:cubicBezTo>
                  <a:cubicBezTo>
                    <a:pt x="12" y="1"/>
                    <a:pt x="12" y="3"/>
                    <a:pt x="12" y="5"/>
                  </a:cubicBezTo>
                  <a:cubicBezTo>
                    <a:pt x="12" y="6"/>
                    <a:pt x="12" y="7"/>
                    <a:pt x="13" y="8"/>
                  </a:cubicBezTo>
                  <a:cubicBezTo>
                    <a:pt x="16" y="8"/>
                    <a:pt x="17" y="10"/>
                    <a:pt x="17" y="13"/>
                  </a:cubicBezTo>
                  <a:cubicBezTo>
                    <a:pt x="21" y="10"/>
                    <a:pt x="24" y="12"/>
                    <a:pt x="26" y="15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48">
              <a:extLst>
                <a:ext uri="{FF2B5EF4-FFF2-40B4-BE49-F238E27FC236}">
                  <a16:creationId xmlns:a16="http://schemas.microsoft.com/office/drawing/2014/main" id="{2189BF14-E50B-11F2-2454-108553419207}"/>
                </a:ext>
              </a:extLst>
            </p:cNvPr>
            <p:cNvSpPr/>
            <p:nvPr userDrawn="1"/>
          </p:nvSpPr>
          <p:spPr bwMode="auto">
            <a:xfrm>
              <a:off x="11145838" y="6767513"/>
              <a:ext cx="87312" cy="90488"/>
            </a:xfrm>
            <a:custGeom>
              <a:avLst/>
              <a:gdLst>
                <a:gd name="T0" fmla="*/ 0 w 23"/>
                <a:gd name="T1" fmla="*/ 24 h 24"/>
                <a:gd name="T2" fmla="*/ 13 w 23"/>
                <a:gd name="T3" fmla="*/ 5 h 24"/>
                <a:gd name="T4" fmla="*/ 21 w 23"/>
                <a:gd name="T5" fmla="*/ 1 h 24"/>
                <a:gd name="T6" fmla="*/ 23 w 23"/>
                <a:gd name="T7" fmla="*/ 5 h 24"/>
                <a:gd name="T8" fmla="*/ 22 w 23"/>
                <a:gd name="T9" fmla="*/ 6 h 24"/>
                <a:gd name="T10" fmla="*/ 10 w 23"/>
                <a:gd name="T11" fmla="*/ 24 h 24"/>
                <a:gd name="T12" fmla="*/ 0 w 23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4">
                  <a:moveTo>
                    <a:pt x="0" y="24"/>
                  </a:moveTo>
                  <a:cubicBezTo>
                    <a:pt x="3" y="17"/>
                    <a:pt x="9" y="12"/>
                    <a:pt x="13" y="5"/>
                  </a:cubicBezTo>
                  <a:cubicBezTo>
                    <a:pt x="14" y="0"/>
                    <a:pt x="17" y="1"/>
                    <a:pt x="21" y="1"/>
                  </a:cubicBezTo>
                  <a:cubicBezTo>
                    <a:pt x="23" y="2"/>
                    <a:pt x="23" y="4"/>
                    <a:pt x="23" y="5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18" y="12"/>
                    <a:pt x="15" y="19"/>
                    <a:pt x="10" y="24"/>
                  </a:cubicBezTo>
                  <a:cubicBezTo>
                    <a:pt x="6" y="24"/>
                    <a:pt x="3" y="24"/>
                    <a:pt x="0" y="24"/>
                  </a:cubicBezTo>
                  <a:close/>
                </a:path>
              </a:pathLst>
            </a:custGeom>
            <a:solidFill>
              <a:srgbClr val="6F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49">
              <a:extLst>
                <a:ext uri="{FF2B5EF4-FFF2-40B4-BE49-F238E27FC236}">
                  <a16:creationId xmlns:a16="http://schemas.microsoft.com/office/drawing/2014/main" id="{C21E5989-1CF8-A2B0-49C3-77C5BB58CD18}"/>
                </a:ext>
              </a:extLst>
            </p:cNvPr>
            <p:cNvSpPr/>
            <p:nvPr userDrawn="1"/>
          </p:nvSpPr>
          <p:spPr bwMode="auto">
            <a:xfrm>
              <a:off x="12128500" y="6580188"/>
              <a:ext cx="66675" cy="66675"/>
            </a:xfrm>
            <a:custGeom>
              <a:avLst/>
              <a:gdLst>
                <a:gd name="T0" fmla="*/ 18 w 18"/>
                <a:gd name="T1" fmla="*/ 6 h 18"/>
                <a:gd name="T2" fmla="*/ 14 w 18"/>
                <a:gd name="T3" fmla="*/ 12 h 18"/>
                <a:gd name="T4" fmla="*/ 10 w 18"/>
                <a:gd name="T5" fmla="*/ 17 h 18"/>
                <a:gd name="T6" fmla="*/ 8 w 18"/>
                <a:gd name="T7" fmla="*/ 13 h 18"/>
                <a:gd name="T8" fmla="*/ 2 w 18"/>
                <a:gd name="T9" fmla="*/ 15 h 18"/>
                <a:gd name="T10" fmla="*/ 3 w 18"/>
                <a:gd name="T11" fmla="*/ 9 h 18"/>
                <a:gd name="T12" fmla="*/ 4 w 18"/>
                <a:gd name="T13" fmla="*/ 4 h 18"/>
                <a:gd name="T14" fmla="*/ 6 w 18"/>
                <a:gd name="T15" fmla="*/ 1 h 18"/>
                <a:gd name="T16" fmla="*/ 15 w 18"/>
                <a:gd name="T17" fmla="*/ 0 h 18"/>
                <a:gd name="T18" fmla="*/ 18 w 18"/>
                <a:gd name="T19" fmla="*/ 1 h 18"/>
                <a:gd name="T20" fmla="*/ 18 w 18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8">
                  <a:moveTo>
                    <a:pt x="18" y="6"/>
                  </a:moveTo>
                  <a:cubicBezTo>
                    <a:pt x="15" y="7"/>
                    <a:pt x="12" y="7"/>
                    <a:pt x="14" y="12"/>
                  </a:cubicBezTo>
                  <a:cubicBezTo>
                    <a:pt x="15" y="15"/>
                    <a:pt x="12" y="16"/>
                    <a:pt x="10" y="17"/>
                  </a:cubicBezTo>
                  <a:cubicBezTo>
                    <a:pt x="7" y="18"/>
                    <a:pt x="8" y="14"/>
                    <a:pt x="8" y="13"/>
                  </a:cubicBezTo>
                  <a:cubicBezTo>
                    <a:pt x="6" y="15"/>
                    <a:pt x="4" y="18"/>
                    <a:pt x="2" y="15"/>
                  </a:cubicBezTo>
                  <a:cubicBezTo>
                    <a:pt x="0" y="13"/>
                    <a:pt x="0" y="10"/>
                    <a:pt x="3" y="9"/>
                  </a:cubicBezTo>
                  <a:cubicBezTo>
                    <a:pt x="4" y="7"/>
                    <a:pt x="5" y="6"/>
                    <a:pt x="4" y="4"/>
                  </a:cubicBezTo>
                  <a:cubicBezTo>
                    <a:pt x="4" y="2"/>
                    <a:pt x="4" y="1"/>
                    <a:pt x="6" y="1"/>
                  </a:cubicBezTo>
                  <a:cubicBezTo>
                    <a:pt x="9" y="2"/>
                    <a:pt x="12" y="1"/>
                    <a:pt x="15" y="0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18" y="3"/>
                    <a:pt x="18" y="5"/>
                    <a:pt x="18" y="6"/>
                  </a:cubicBezTo>
                  <a:close/>
                </a:path>
              </a:pathLst>
            </a:custGeom>
            <a:solidFill>
              <a:srgbClr val="E9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50">
              <a:extLst>
                <a:ext uri="{FF2B5EF4-FFF2-40B4-BE49-F238E27FC236}">
                  <a16:creationId xmlns:a16="http://schemas.microsoft.com/office/drawing/2014/main" id="{2724FB30-2CFA-5776-C697-322707D4E72A}"/>
                </a:ext>
              </a:extLst>
            </p:cNvPr>
            <p:cNvSpPr/>
            <p:nvPr userDrawn="1"/>
          </p:nvSpPr>
          <p:spPr bwMode="auto">
            <a:xfrm>
              <a:off x="11266488" y="6745288"/>
              <a:ext cx="109537" cy="112713"/>
            </a:xfrm>
            <a:custGeom>
              <a:avLst/>
              <a:gdLst>
                <a:gd name="T0" fmla="*/ 13 w 29"/>
                <a:gd name="T1" fmla="*/ 30 h 30"/>
                <a:gd name="T2" fmla="*/ 0 w 29"/>
                <a:gd name="T3" fmla="*/ 2 h 30"/>
                <a:gd name="T4" fmla="*/ 4 w 29"/>
                <a:gd name="T5" fmla="*/ 0 h 30"/>
                <a:gd name="T6" fmla="*/ 11 w 29"/>
                <a:gd name="T7" fmla="*/ 9 h 30"/>
                <a:gd name="T8" fmla="*/ 23 w 29"/>
                <a:gd name="T9" fmla="*/ 24 h 30"/>
                <a:gd name="T10" fmla="*/ 29 w 29"/>
                <a:gd name="T11" fmla="*/ 30 h 30"/>
                <a:gd name="T12" fmla="*/ 13 w 29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">
                  <a:moveTo>
                    <a:pt x="13" y="30"/>
                  </a:moveTo>
                  <a:cubicBezTo>
                    <a:pt x="14" y="18"/>
                    <a:pt x="7" y="11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8" y="2"/>
                    <a:pt x="9" y="6"/>
                    <a:pt x="11" y="9"/>
                  </a:cubicBezTo>
                  <a:cubicBezTo>
                    <a:pt x="14" y="15"/>
                    <a:pt x="19" y="19"/>
                    <a:pt x="23" y="24"/>
                  </a:cubicBezTo>
                  <a:cubicBezTo>
                    <a:pt x="24" y="27"/>
                    <a:pt x="27" y="28"/>
                    <a:pt x="29" y="30"/>
                  </a:cubicBezTo>
                  <a:cubicBezTo>
                    <a:pt x="24" y="30"/>
                    <a:pt x="18" y="30"/>
                    <a:pt x="13" y="30"/>
                  </a:cubicBezTo>
                  <a:close/>
                </a:path>
              </a:pathLst>
            </a:custGeom>
            <a:solidFill>
              <a:srgbClr val="BC9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51">
              <a:extLst>
                <a:ext uri="{FF2B5EF4-FFF2-40B4-BE49-F238E27FC236}">
                  <a16:creationId xmlns:a16="http://schemas.microsoft.com/office/drawing/2014/main" id="{C4927564-6129-5F28-A19A-C911A7326E08}"/>
                </a:ext>
              </a:extLst>
            </p:cNvPr>
            <p:cNvSpPr/>
            <p:nvPr userDrawn="1"/>
          </p:nvSpPr>
          <p:spPr bwMode="auto">
            <a:xfrm>
              <a:off x="9956800" y="6816725"/>
              <a:ext cx="112712" cy="41275"/>
            </a:xfrm>
            <a:custGeom>
              <a:avLst/>
              <a:gdLst>
                <a:gd name="T0" fmla="*/ 0 w 30"/>
                <a:gd name="T1" fmla="*/ 11 h 11"/>
                <a:gd name="T2" fmla="*/ 2 w 30"/>
                <a:gd name="T3" fmla="*/ 7 h 11"/>
                <a:gd name="T4" fmla="*/ 13 w 30"/>
                <a:gd name="T5" fmla="*/ 5 h 11"/>
                <a:gd name="T6" fmla="*/ 15 w 30"/>
                <a:gd name="T7" fmla="*/ 3 h 11"/>
                <a:gd name="T8" fmla="*/ 21 w 30"/>
                <a:gd name="T9" fmla="*/ 2 h 11"/>
                <a:gd name="T10" fmla="*/ 30 w 30"/>
                <a:gd name="T11" fmla="*/ 9 h 11"/>
                <a:gd name="T12" fmla="*/ 30 w 30"/>
                <a:gd name="T13" fmla="*/ 11 h 11"/>
                <a:gd name="T14" fmla="*/ 0 w 30"/>
                <a:gd name="T1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1">
                  <a:moveTo>
                    <a:pt x="0" y="11"/>
                  </a:moveTo>
                  <a:cubicBezTo>
                    <a:pt x="0" y="10"/>
                    <a:pt x="1" y="9"/>
                    <a:pt x="2" y="7"/>
                  </a:cubicBezTo>
                  <a:cubicBezTo>
                    <a:pt x="6" y="7"/>
                    <a:pt x="9" y="3"/>
                    <a:pt x="13" y="5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6" y="0"/>
                    <a:pt x="19" y="0"/>
                    <a:pt x="21" y="2"/>
                  </a:cubicBezTo>
                  <a:cubicBezTo>
                    <a:pt x="24" y="5"/>
                    <a:pt x="27" y="7"/>
                    <a:pt x="30" y="9"/>
                  </a:cubicBezTo>
                  <a:cubicBezTo>
                    <a:pt x="30" y="10"/>
                    <a:pt x="30" y="11"/>
                    <a:pt x="30" y="11"/>
                  </a:cubicBezTo>
                  <a:cubicBezTo>
                    <a:pt x="20" y="11"/>
                    <a:pt x="10" y="11"/>
                    <a:pt x="0" y="11"/>
                  </a:cubicBezTo>
                  <a:close/>
                </a:path>
              </a:pathLst>
            </a:custGeom>
            <a:solidFill>
              <a:srgbClr val="E1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52">
              <a:extLst>
                <a:ext uri="{FF2B5EF4-FFF2-40B4-BE49-F238E27FC236}">
                  <a16:creationId xmlns:a16="http://schemas.microsoft.com/office/drawing/2014/main" id="{7EB4E3FA-51BD-756B-8CF4-524BCD34A8AC}"/>
                </a:ext>
              </a:extLst>
            </p:cNvPr>
            <p:cNvSpPr/>
            <p:nvPr userDrawn="1"/>
          </p:nvSpPr>
          <p:spPr bwMode="auto">
            <a:xfrm>
              <a:off x="11228388" y="6775450"/>
              <a:ext cx="34925" cy="82550"/>
            </a:xfrm>
            <a:custGeom>
              <a:avLst/>
              <a:gdLst>
                <a:gd name="T0" fmla="*/ 6 w 9"/>
                <a:gd name="T1" fmla="*/ 22 h 22"/>
                <a:gd name="T2" fmla="*/ 0 w 9"/>
                <a:gd name="T3" fmla="*/ 4 h 22"/>
                <a:gd name="T4" fmla="*/ 0 w 9"/>
                <a:gd name="T5" fmla="*/ 3 h 22"/>
                <a:gd name="T6" fmla="*/ 4 w 9"/>
                <a:gd name="T7" fmla="*/ 0 h 22"/>
                <a:gd name="T8" fmla="*/ 8 w 9"/>
                <a:gd name="T9" fmla="*/ 18 h 22"/>
                <a:gd name="T10" fmla="*/ 9 w 9"/>
                <a:gd name="T11" fmla="*/ 22 h 22"/>
                <a:gd name="T12" fmla="*/ 6 w 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2">
                  <a:moveTo>
                    <a:pt x="6" y="22"/>
                  </a:moveTo>
                  <a:cubicBezTo>
                    <a:pt x="3" y="16"/>
                    <a:pt x="3" y="10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6"/>
                    <a:pt x="6" y="12"/>
                    <a:pt x="8" y="18"/>
                  </a:cubicBezTo>
                  <a:cubicBezTo>
                    <a:pt x="8" y="19"/>
                    <a:pt x="9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lose/>
                </a:path>
              </a:pathLst>
            </a:custGeom>
            <a:solidFill>
              <a:srgbClr val="B6A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53">
              <a:extLst>
                <a:ext uri="{FF2B5EF4-FFF2-40B4-BE49-F238E27FC236}">
                  <a16:creationId xmlns:a16="http://schemas.microsoft.com/office/drawing/2014/main" id="{7C6B39EC-8714-E203-D744-2D44987FAB3F}"/>
                </a:ext>
              </a:extLst>
            </p:cNvPr>
            <p:cNvSpPr/>
            <p:nvPr userDrawn="1"/>
          </p:nvSpPr>
          <p:spPr bwMode="auto">
            <a:xfrm>
              <a:off x="11933238" y="6843713"/>
              <a:ext cx="25400" cy="14288"/>
            </a:xfrm>
            <a:custGeom>
              <a:avLst/>
              <a:gdLst>
                <a:gd name="T0" fmla="*/ 0 w 7"/>
                <a:gd name="T1" fmla="*/ 4 h 4"/>
                <a:gd name="T2" fmla="*/ 4 w 7"/>
                <a:gd name="T3" fmla="*/ 0 h 4"/>
                <a:gd name="T4" fmla="*/ 7 w 7"/>
                <a:gd name="T5" fmla="*/ 4 h 4"/>
                <a:gd name="T6" fmla="*/ 0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4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54">
              <a:extLst>
                <a:ext uri="{FF2B5EF4-FFF2-40B4-BE49-F238E27FC236}">
                  <a16:creationId xmlns:a16="http://schemas.microsoft.com/office/drawing/2014/main" id="{0C6F7EF5-DD5B-2F5F-1955-BE360958FAEC}"/>
                </a:ext>
              </a:extLst>
            </p:cNvPr>
            <p:cNvSpPr/>
            <p:nvPr userDrawn="1"/>
          </p:nvSpPr>
          <p:spPr bwMode="auto">
            <a:xfrm>
              <a:off x="9415463" y="6846888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2 w 6"/>
                <a:gd name="T3" fmla="*/ 0 h 3"/>
                <a:gd name="T4" fmla="*/ 6 w 6"/>
                <a:gd name="T5" fmla="*/ 3 h 3"/>
                <a:gd name="T6" fmla="*/ 0 w 6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55">
              <a:extLst>
                <a:ext uri="{FF2B5EF4-FFF2-40B4-BE49-F238E27FC236}">
                  <a16:creationId xmlns:a16="http://schemas.microsoft.com/office/drawing/2014/main" id="{2EED387F-8A75-9D2F-33E1-605518182AFA}"/>
                </a:ext>
              </a:extLst>
            </p:cNvPr>
            <p:cNvSpPr/>
            <p:nvPr userDrawn="1"/>
          </p:nvSpPr>
          <p:spPr bwMode="auto">
            <a:xfrm>
              <a:off x="11085513" y="5249863"/>
              <a:ext cx="925512" cy="1100138"/>
            </a:xfrm>
            <a:custGeom>
              <a:avLst/>
              <a:gdLst>
                <a:gd name="T0" fmla="*/ 44 w 246"/>
                <a:gd name="T1" fmla="*/ 21 h 292"/>
                <a:gd name="T2" fmla="*/ 48 w 246"/>
                <a:gd name="T3" fmla="*/ 23 h 292"/>
                <a:gd name="T4" fmla="*/ 70 w 246"/>
                <a:gd name="T5" fmla="*/ 1 h 292"/>
                <a:gd name="T6" fmla="*/ 83 w 246"/>
                <a:gd name="T7" fmla="*/ 8 h 292"/>
                <a:gd name="T8" fmla="*/ 83 w 246"/>
                <a:gd name="T9" fmla="*/ 39 h 292"/>
                <a:gd name="T10" fmla="*/ 101 w 246"/>
                <a:gd name="T11" fmla="*/ 50 h 292"/>
                <a:gd name="T12" fmla="*/ 102 w 246"/>
                <a:gd name="T13" fmla="*/ 59 h 292"/>
                <a:gd name="T14" fmla="*/ 104 w 246"/>
                <a:gd name="T15" fmla="*/ 70 h 292"/>
                <a:gd name="T16" fmla="*/ 92 w 246"/>
                <a:gd name="T17" fmla="*/ 75 h 292"/>
                <a:gd name="T18" fmla="*/ 87 w 246"/>
                <a:gd name="T19" fmla="*/ 89 h 292"/>
                <a:gd name="T20" fmla="*/ 107 w 246"/>
                <a:gd name="T21" fmla="*/ 97 h 292"/>
                <a:gd name="T22" fmla="*/ 130 w 246"/>
                <a:gd name="T23" fmla="*/ 97 h 292"/>
                <a:gd name="T24" fmla="*/ 145 w 246"/>
                <a:gd name="T25" fmla="*/ 112 h 292"/>
                <a:gd name="T26" fmla="*/ 142 w 246"/>
                <a:gd name="T27" fmla="*/ 142 h 292"/>
                <a:gd name="T28" fmla="*/ 154 w 246"/>
                <a:gd name="T29" fmla="*/ 137 h 292"/>
                <a:gd name="T30" fmla="*/ 179 w 246"/>
                <a:gd name="T31" fmla="*/ 143 h 292"/>
                <a:gd name="T32" fmla="*/ 202 w 246"/>
                <a:gd name="T33" fmla="*/ 125 h 292"/>
                <a:gd name="T34" fmla="*/ 219 w 246"/>
                <a:gd name="T35" fmla="*/ 132 h 292"/>
                <a:gd name="T36" fmla="*/ 226 w 246"/>
                <a:gd name="T37" fmla="*/ 161 h 292"/>
                <a:gd name="T38" fmla="*/ 242 w 246"/>
                <a:gd name="T39" fmla="*/ 170 h 292"/>
                <a:gd name="T40" fmla="*/ 239 w 246"/>
                <a:gd name="T41" fmla="*/ 187 h 292"/>
                <a:gd name="T42" fmla="*/ 218 w 246"/>
                <a:gd name="T43" fmla="*/ 195 h 292"/>
                <a:gd name="T44" fmla="*/ 204 w 246"/>
                <a:gd name="T45" fmla="*/ 201 h 292"/>
                <a:gd name="T46" fmla="*/ 180 w 246"/>
                <a:gd name="T47" fmla="*/ 213 h 292"/>
                <a:gd name="T48" fmla="*/ 168 w 246"/>
                <a:gd name="T49" fmla="*/ 212 h 292"/>
                <a:gd name="T50" fmla="*/ 165 w 246"/>
                <a:gd name="T51" fmla="*/ 219 h 292"/>
                <a:gd name="T52" fmla="*/ 164 w 246"/>
                <a:gd name="T53" fmla="*/ 223 h 292"/>
                <a:gd name="T54" fmla="*/ 166 w 246"/>
                <a:gd name="T55" fmla="*/ 229 h 292"/>
                <a:gd name="T56" fmla="*/ 181 w 246"/>
                <a:gd name="T57" fmla="*/ 232 h 292"/>
                <a:gd name="T58" fmla="*/ 176 w 246"/>
                <a:gd name="T59" fmla="*/ 244 h 292"/>
                <a:gd name="T60" fmla="*/ 180 w 246"/>
                <a:gd name="T61" fmla="*/ 257 h 292"/>
                <a:gd name="T62" fmla="*/ 166 w 246"/>
                <a:gd name="T63" fmla="*/ 268 h 292"/>
                <a:gd name="T64" fmla="*/ 159 w 246"/>
                <a:gd name="T65" fmla="*/ 264 h 292"/>
                <a:gd name="T66" fmla="*/ 151 w 246"/>
                <a:gd name="T67" fmla="*/ 283 h 292"/>
                <a:gd name="T68" fmla="*/ 136 w 246"/>
                <a:gd name="T69" fmla="*/ 291 h 292"/>
                <a:gd name="T70" fmla="*/ 114 w 246"/>
                <a:gd name="T71" fmla="*/ 274 h 292"/>
                <a:gd name="T72" fmla="*/ 97 w 246"/>
                <a:gd name="T73" fmla="*/ 276 h 292"/>
                <a:gd name="T74" fmla="*/ 89 w 246"/>
                <a:gd name="T75" fmla="*/ 260 h 292"/>
                <a:gd name="T76" fmla="*/ 99 w 246"/>
                <a:gd name="T77" fmla="*/ 248 h 292"/>
                <a:gd name="T78" fmla="*/ 94 w 246"/>
                <a:gd name="T79" fmla="*/ 233 h 292"/>
                <a:gd name="T80" fmla="*/ 87 w 246"/>
                <a:gd name="T81" fmla="*/ 219 h 292"/>
                <a:gd name="T82" fmla="*/ 91 w 246"/>
                <a:gd name="T83" fmla="*/ 209 h 292"/>
                <a:gd name="T84" fmla="*/ 118 w 246"/>
                <a:gd name="T85" fmla="*/ 211 h 292"/>
                <a:gd name="T86" fmla="*/ 129 w 246"/>
                <a:gd name="T87" fmla="*/ 201 h 292"/>
                <a:gd name="T88" fmla="*/ 124 w 246"/>
                <a:gd name="T89" fmla="*/ 189 h 292"/>
                <a:gd name="T90" fmla="*/ 95 w 246"/>
                <a:gd name="T91" fmla="*/ 184 h 292"/>
                <a:gd name="T92" fmla="*/ 79 w 246"/>
                <a:gd name="T93" fmla="*/ 181 h 292"/>
                <a:gd name="T94" fmla="*/ 69 w 246"/>
                <a:gd name="T95" fmla="*/ 164 h 292"/>
                <a:gd name="T96" fmla="*/ 71 w 246"/>
                <a:gd name="T97" fmla="*/ 148 h 292"/>
                <a:gd name="T98" fmla="*/ 52 w 246"/>
                <a:gd name="T99" fmla="*/ 115 h 292"/>
                <a:gd name="T100" fmla="*/ 62 w 246"/>
                <a:gd name="T101" fmla="*/ 109 h 292"/>
                <a:gd name="T102" fmla="*/ 44 w 246"/>
                <a:gd name="T103" fmla="*/ 92 h 292"/>
                <a:gd name="T104" fmla="*/ 20 w 246"/>
                <a:gd name="T105" fmla="*/ 95 h 292"/>
                <a:gd name="T106" fmla="*/ 10 w 246"/>
                <a:gd name="T107" fmla="*/ 84 h 292"/>
                <a:gd name="T108" fmla="*/ 1 w 246"/>
                <a:gd name="T109" fmla="*/ 72 h 292"/>
                <a:gd name="T110" fmla="*/ 13 w 246"/>
                <a:gd name="T111" fmla="*/ 55 h 292"/>
                <a:gd name="T112" fmla="*/ 19 w 246"/>
                <a:gd name="T113" fmla="*/ 50 h 292"/>
                <a:gd name="T114" fmla="*/ 10 w 246"/>
                <a:gd name="T115" fmla="*/ 18 h 292"/>
                <a:gd name="T116" fmla="*/ 15 w 246"/>
                <a:gd name="T117" fmla="*/ 0 h 292"/>
                <a:gd name="T118" fmla="*/ 19 w 246"/>
                <a:gd name="T119" fmla="*/ 14 h 292"/>
                <a:gd name="T120" fmla="*/ 29 w 246"/>
                <a:gd name="T121" fmla="*/ 1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" h="292">
                  <a:moveTo>
                    <a:pt x="29" y="11"/>
                  </a:moveTo>
                  <a:cubicBezTo>
                    <a:pt x="31" y="15"/>
                    <a:pt x="38" y="19"/>
                    <a:pt x="44" y="21"/>
                  </a:cubicBezTo>
                  <a:cubicBezTo>
                    <a:pt x="46" y="21"/>
                    <a:pt x="45" y="24"/>
                    <a:pt x="46" y="26"/>
                  </a:cubicBezTo>
                  <a:cubicBezTo>
                    <a:pt x="48" y="25"/>
                    <a:pt x="48" y="25"/>
                    <a:pt x="48" y="23"/>
                  </a:cubicBezTo>
                  <a:cubicBezTo>
                    <a:pt x="49" y="14"/>
                    <a:pt x="56" y="10"/>
                    <a:pt x="62" y="5"/>
                  </a:cubicBezTo>
                  <a:cubicBezTo>
                    <a:pt x="64" y="3"/>
                    <a:pt x="66" y="1"/>
                    <a:pt x="70" y="1"/>
                  </a:cubicBezTo>
                  <a:cubicBezTo>
                    <a:pt x="74" y="2"/>
                    <a:pt x="77" y="1"/>
                    <a:pt x="78" y="6"/>
                  </a:cubicBezTo>
                  <a:cubicBezTo>
                    <a:pt x="79" y="9"/>
                    <a:pt x="81" y="8"/>
                    <a:pt x="83" y="8"/>
                  </a:cubicBezTo>
                  <a:cubicBezTo>
                    <a:pt x="88" y="8"/>
                    <a:pt x="90" y="10"/>
                    <a:pt x="90" y="16"/>
                  </a:cubicBezTo>
                  <a:cubicBezTo>
                    <a:pt x="89" y="24"/>
                    <a:pt x="87" y="32"/>
                    <a:pt x="83" y="39"/>
                  </a:cubicBezTo>
                  <a:cubicBezTo>
                    <a:pt x="81" y="42"/>
                    <a:pt x="81" y="43"/>
                    <a:pt x="85" y="44"/>
                  </a:cubicBezTo>
                  <a:cubicBezTo>
                    <a:pt x="91" y="45"/>
                    <a:pt x="96" y="47"/>
                    <a:pt x="101" y="50"/>
                  </a:cubicBezTo>
                  <a:cubicBezTo>
                    <a:pt x="103" y="51"/>
                    <a:pt x="104" y="53"/>
                    <a:pt x="105" y="55"/>
                  </a:cubicBezTo>
                  <a:cubicBezTo>
                    <a:pt x="107" y="58"/>
                    <a:pt x="103" y="58"/>
                    <a:pt x="102" y="59"/>
                  </a:cubicBezTo>
                  <a:cubicBezTo>
                    <a:pt x="100" y="61"/>
                    <a:pt x="101" y="63"/>
                    <a:pt x="103" y="64"/>
                  </a:cubicBezTo>
                  <a:cubicBezTo>
                    <a:pt x="107" y="66"/>
                    <a:pt x="106" y="68"/>
                    <a:pt x="104" y="70"/>
                  </a:cubicBezTo>
                  <a:cubicBezTo>
                    <a:pt x="102" y="73"/>
                    <a:pt x="99" y="74"/>
                    <a:pt x="95" y="75"/>
                  </a:cubicBezTo>
                  <a:cubicBezTo>
                    <a:pt x="94" y="75"/>
                    <a:pt x="93" y="75"/>
                    <a:pt x="92" y="75"/>
                  </a:cubicBezTo>
                  <a:cubicBezTo>
                    <a:pt x="83" y="75"/>
                    <a:pt x="80" y="80"/>
                    <a:pt x="84" y="88"/>
                  </a:cubicBezTo>
                  <a:cubicBezTo>
                    <a:pt x="85" y="89"/>
                    <a:pt x="86" y="89"/>
                    <a:pt x="87" y="89"/>
                  </a:cubicBezTo>
                  <a:cubicBezTo>
                    <a:pt x="92" y="90"/>
                    <a:pt x="97" y="93"/>
                    <a:pt x="101" y="97"/>
                  </a:cubicBezTo>
                  <a:cubicBezTo>
                    <a:pt x="103" y="99"/>
                    <a:pt x="105" y="100"/>
                    <a:pt x="107" y="97"/>
                  </a:cubicBezTo>
                  <a:cubicBezTo>
                    <a:pt x="110" y="92"/>
                    <a:pt x="115" y="89"/>
                    <a:pt x="121" y="90"/>
                  </a:cubicBezTo>
                  <a:cubicBezTo>
                    <a:pt x="125" y="91"/>
                    <a:pt x="129" y="92"/>
                    <a:pt x="130" y="97"/>
                  </a:cubicBezTo>
                  <a:cubicBezTo>
                    <a:pt x="131" y="102"/>
                    <a:pt x="133" y="105"/>
                    <a:pt x="137" y="105"/>
                  </a:cubicBezTo>
                  <a:cubicBezTo>
                    <a:pt x="142" y="106"/>
                    <a:pt x="143" y="109"/>
                    <a:pt x="145" y="112"/>
                  </a:cubicBezTo>
                  <a:cubicBezTo>
                    <a:pt x="148" y="120"/>
                    <a:pt x="148" y="129"/>
                    <a:pt x="143" y="137"/>
                  </a:cubicBezTo>
                  <a:cubicBezTo>
                    <a:pt x="142" y="139"/>
                    <a:pt x="140" y="140"/>
                    <a:pt x="142" y="142"/>
                  </a:cubicBezTo>
                  <a:cubicBezTo>
                    <a:pt x="144" y="143"/>
                    <a:pt x="146" y="144"/>
                    <a:pt x="148" y="143"/>
                  </a:cubicBezTo>
                  <a:cubicBezTo>
                    <a:pt x="151" y="142"/>
                    <a:pt x="153" y="140"/>
                    <a:pt x="154" y="137"/>
                  </a:cubicBezTo>
                  <a:cubicBezTo>
                    <a:pt x="155" y="134"/>
                    <a:pt x="159" y="134"/>
                    <a:pt x="165" y="136"/>
                  </a:cubicBezTo>
                  <a:cubicBezTo>
                    <a:pt x="171" y="137"/>
                    <a:pt x="175" y="140"/>
                    <a:pt x="179" y="143"/>
                  </a:cubicBezTo>
                  <a:cubicBezTo>
                    <a:pt x="183" y="147"/>
                    <a:pt x="184" y="145"/>
                    <a:pt x="185" y="142"/>
                  </a:cubicBezTo>
                  <a:cubicBezTo>
                    <a:pt x="188" y="134"/>
                    <a:pt x="194" y="128"/>
                    <a:pt x="202" y="125"/>
                  </a:cubicBezTo>
                  <a:cubicBezTo>
                    <a:pt x="204" y="123"/>
                    <a:pt x="207" y="123"/>
                    <a:pt x="209" y="125"/>
                  </a:cubicBezTo>
                  <a:cubicBezTo>
                    <a:pt x="212" y="128"/>
                    <a:pt x="217" y="127"/>
                    <a:pt x="219" y="132"/>
                  </a:cubicBezTo>
                  <a:cubicBezTo>
                    <a:pt x="222" y="139"/>
                    <a:pt x="223" y="146"/>
                    <a:pt x="222" y="153"/>
                  </a:cubicBezTo>
                  <a:cubicBezTo>
                    <a:pt x="220" y="159"/>
                    <a:pt x="220" y="159"/>
                    <a:pt x="226" y="161"/>
                  </a:cubicBezTo>
                  <a:cubicBezTo>
                    <a:pt x="232" y="162"/>
                    <a:pt x="237" y="164"/>
                    <a:pt x="241" y="168"/>
                  </a:cubicBezTo>
                  <a:cubicBezTo>
                    <a:pt x="241" y="169"/>
                    <a:pt x="242" y="169"/>
                    <a:pt x="242" y="170"/>
                  </a:cubicBezTo>
                  <a:cubicBezTo>
                    <a:pt x="246" y="173"/>
                    <a:pt x="240" y="176"/>
                    <a:pt x="242" y="179"/>
                  </a:cubicBezTo>
                  <a:cubicBezTo>
                    <a:pt x="243" y="183"/>
                    <a:pt x="242" y="185"/>
                    <a:pt x="239" y="187"/>
                  </a:cubicBezTo>
                  <a:cubicBezTo>
                    <a:pt x="233" y="190"/>
                    <a:pt x="228" y="193"/>
                    <a:pt x="221" y="192"/>
                  </a:cubicBezTo>
                  <a:cubicBezTo>
                    <a:pt x="218" y="191"/>
                    <a:pt x="219" y="194"/>
                    <a:pt x="218" y="195"/>
                  </a:cubicBezTo>
                  <a:cubicBezTo>
                    <a:pt x="211" y="194"/>
                    <a:pt x="211" y="194"/>
                    <a:pt x="210" y="201"/>
                  </a:cubicBezTo>
                  <a:cubicBezTo>
                    <a:pt x="208" y="204"/>
                    <a:pt x="206" y="202"/>
                    <a:pt x="204" y="201"/>
                  </a:cubicBezTo>
                  <a:cubicBezTo>
                    <a:pt x="198" y="199"/>
                    <a:pt x="191" y="199"/>
                    <a:pt x="185" y="202"/>
                  </a:cubicBezTo>
                  <a:cubicBezTo>
                    <a:pt x="180" y="204"/>
                    <a:pt x="178" y="208"/>
                    <a:pt x="180" y="213"/>
                  </a:cubicBezTo>
                  <a:cubicBezTo>
                    <a:pt x="180" y="215"/>
                    <a:pt x="181" y="216"/>
                    <a:pt x="179" y="217"/>
                  </a:cubicBezTo>
                  <a:cubicBezTo>
                    <a:pt x="174" y="217"/>
                    <a:pt x="172" y="214"/>
                    <a:pt x="168" y="212"/>
                  </a:cubicBezTo>
                  <a:cubicBezTo>
                    <a:pt x="166" y="211"/>
                    <a:pt x="165" y="210"/>
                    <a:pt x="162" y="209"/>
                  </a:cubicBezTo>
                  <a:cubicBezTo>
                    <a:pt x="163" y="213"/>
                    <a:pt x="163" y="216"/>
                    <a:pt x="165" y="219"/>
                  </a:cubicBezTo>
                  <a:cubicBezTo>
                    <a:pt x="167" y="220"/>
                    <a:pt x="166" y="221"/>
                    <a:pt x="164" y="222"/>
                  </a:cubicBezTo>
                  <a:cubicBezTo>
                    <a:pt x="164" y="222"/>
                    <a:pt x="164" y="223"/>
                    <a:pt x="164" y="223"/>
                  </a:cubicBezTo>
                  <a:cubicBezTo>
                    <a:pt x="162" y="224"/>
                    <a:pt x="160" y="226"/>
                    <a:pt x="161" y="227"/>
                  </a:cubicBezTo>
                  <a:cubicBezTo>
                    <a:pt x="162" y="229"/>
                    <a:pt x="164" y="229"/>
                    <a:pt x="166" y="229"/>
                  </a:cubicBezTo>
                  <a:cubicBezTo>
                    <a:pt x="170" y="229"/>
                    <a:pt x="175" y="227"/>
                    <a:pt x="179" y="227"/>
                  </a:cubicBezTo>
                  <a:cubicBezTo>
                    <a:pt x="183" y="228"/>
                    <a:pt x="183" y="229"/>
                    <a:pt x="181" y="232"/>
                  </a:cubicBezTo>
                  <a:cubicBezTo>
                    <a:pt x="179" y="234"/>
                    <a:pt x="178" y="237"/>
                    <a:pt x="176" y="239"/>
                  </a:cubicBezTo>
                  <a:cubicBezTo>
                    <a:pt x="174" y="241"/>
                    <a:pt x="174" y="243"/>
                    <a:pt x="176" y="244"/>
                  </a:cubicBezTo>
                  <a:cubicBezTo>
                    <a:pt x="178" y="246"/>
                    <a:pt x="179" y="248"/>
                    <a:pt x="178" y="251"/>
                  </a:cubicBezTo>
                  <a:cubicBezTo>
                    <a:pt x="176" y="254"/>
                    <a:pt x="181" y="255"/>
                    <a:pt x="180" y="257"/>
                  </a:cubicBezTo>
                  <a:cubicBezTo>
                    <a:pt x="178" y="259"/>
                    <a:pt x="175" y="260"/>
                    <a:pt x="172" y="261"/>
                  </a:cubicBezTo>
                  <a:cubicBezTo>
                    <a:pt x="168" y="262"/>
                    <a:pt x="166" y="264"/>
                    <a:pt x="166" y="268"/>
                  </a:cubicBezTo>
                  <a:cubicBezTo>
                    <a:pt x="164" y="270"/>
                    <a:pt x="164" y="268"/>
                    <a:pt x="163" y="266"/>
                  </a:cubicBezTo>
                  <a:cubicBezTo>
                    <a:pt x="162" y="264"/>
                    <a:pt x="161" y="264"/>
                    <a:pt x="159" y="264"/>
                  </a:cubicBezTo>
                  <a:cubicBezTo>
                    <a:pt x="155" y="263"/>
                    <a:pt x="155" y="263"/>
                    <a:pt x="155" y="267"/>
                  </a:cubicBezTo>
                  <a:cubicBezTo>
                    <a:pt x="155" y="273"/>
                    <a:pt x="154" y="278"/>
                    <a:pt x="151" y="283"/>
                  </a:cubicBezTo>
                  <a:cubicBezTo>
                    <a:pt x="149" y="287"/>
                    <a:pt x="146" y="289"/>
                    <a:pt x="141" y="288"/>
                  </a:cubicBezTo>
                  <a:cubicBezTo>
                    <a:pt x="138" y="287"/>
                    <a:pt x="137" y="289"/>
                    <a:pt x="136" y="291"/>
                  </a:cubicBezTo>
                  <a:cubicBezTo>
                    <a:pt x="132" y="288"/>
                    <a:pt x="128" y="292"/>
                    <a:pt x="125" y="291"/>
                  </a:cubicBezTo>
                  <a:cubicBezTo>
                    <a:pt x="120" y="286"/>
                    <a:pt x="117" y="280"/>
                    <a:pt x="114" y="274"/>
                  </a:cubicBezTo>
                  <a:cubicBezTo>
                    <a:pt x="114" y="272"/>
                    <a:pt x="113" y="271"/>
                    <a:pt x="111" y="271"/>
                  </a:cubicBezTo>
                  <a:cubicBezTo>
                    <a:pt x="106" y="272"/>
                    <a:pt x="101" y="272"/>
                    <a:pt x="97" y="276"/>
                  </a:cubicBezTo>
                  <a:cubicBezTo>
                    <a:pt x="92" y="274"/>
                    <a:pt x="90" y="269"/>
                    <a:pt x="87" y="264"/>
                  </a:cubicBezTo>
                  <a:cubicBezTo>
                    <a:pt x="86" y="263"/>
                    <a:pt x="88" y="261"/>
                    <a:pt x="89" y="260"/>
                  </a:cubicBezTo>
                  <a:cubicBezTo>
                    <a:pt x="92" y="257"/>
                    <a:pt x="95" y="254"/>
                    <a:pt x="97" y="250"/>
                  </a:cubicBezTo>
                  <a:cubicBezTo>
                    <a:pt x="98" y="250"/>
                    <a:pt x="98" y="249"/>
                    <a:pt x="99" y="248"/>
                  </a:cubicBezTo>
                  <a:cubicBezTo>
                    <a:pt x="99" y="247"/>
                    <a:pt x="100" y="246"/>
                    <a:pt x="99" y="245"/>
                  </a:cubicBezTo>
                  <a:cubicBezTo>
                    <a:pt x="94" y="242"/>
                    <a:pt x="101" y="235"/>
                    <a:pt x="94" y="233"/>
                  </a:cubicBezTo>
                  <a:cubicBezTo>
                    <a:pt x="91" y="232"/>
                    <a:pt x="87" y="231"/>
                    <a:pt x="87" y="226"/>
                  </a:cubicBezTo>
                  <a:cubicBezTo>
                    <a:pt x="89" y="224"/>
                    <a:pt x="88" y="222"/>
                    <a:pt x="87" y="219"/>
                  </a:cubicBezTo>
                  <a:cubicBezTo>
                    <a:pt x="86" y="216"/>
                    <a:pt x="86" y="213"/>
                    <a:pt x="89" y="211"/>
                  </a:cubicBezTo>
                  <a:cubicBezTo>
                    <a:pt x="90" y="210"/>
                    <a:pt x="91" y="210"/>
                    <a:pt x="91" y="209"/>
                  </a:cubicBezTo>
                  <a:cubicBezTo>
                    <a:pt x="93" y="203"/>
                    <a:pt x="97" y="203"/>
                    <a:pt x="102" y="204"/>
                  </a:cubicBezTo>
                  <a:cubicBezTo>
                    <a:pt x="108" y="205"/>
                    <a:pt x="113" y="208"/>
                    <a:pt x="118" y="211"/>
                  </a:cubicBezTo>
                  <a:cubicBezTo>
                    <a:pt x="122" y="214"/>
                    <a:pt x="122" y="214"/>
                    <a:pt x="124" y="210"/>
                  </a:cubicBezTo>
                  <a:cubicBezTo>
                    <a:pt x="126" y="207"/>
                    <a:pt x="127" y="204"/>
                    <a:pt x="129" y="201"/>
                  </a:cubicBezTo>
                  <a:cubicBezTo>
                    <a:pt x="132" y="199"/>
                    <a:pt x="134" y="198"/>
                    <a:pt x="137" y="195"/>
                  </a:cubicBezTo>
                  <a:cubicBezTo>
                    <a:pt x="133" y="192"/>
                    <a:pt x="129" y="190"/>
                    <a:pt x="124" y="189"/>
                  </a:cubicBezTo>
                  <a:cubicBezTo>
                    <a:pt x="118" y="188"/>
                    <a:pt x="112" y="185"/>
                    <a:pt x="106" y="181"/>
                  </a:cubicBezTo>
                  <a:cubicBezTo>
                    <a:pt x="102" y="179"/>
                    <a:pt x="99" y="182"/>
                    <a:pt x="95" y="184"/>
                  </a:cubicBezTo>
                  <a:cubicBezTo>
                    <a:pt x="90" y="186"/>
                    <a:pt x="85" y="186"/>
                    <a:pt x="81" y="183"/>
                  </a:cubicBezTo>
                  <a:cubicBezTo>
                    <a:pt x="80" y="182"/>
                    <a:pt x="80" y="181"/>
                    <a:pt x="79" y="181"/>
                  </a:cubicBezTo>
                  <a:cubicBezTo>
                    <a:pt x="72" y="180"/>
                    <a:pt x="71" y="174"/>
                    <a:pt x="70" y="168"/>
                  </a:cubicBezTo>
                  <a:cubicBezTo>
                    <a:pt x="69" y="167"/>
                    <a:pt x="69" y="165"/>
                    <a:pt x="69" y="164"/>
                  </a:cubicBezTo>
                  <a:cubicBezTo>
                    <a:pt x="66" y="153"/>
                    <a:pt x="75" y="149"/>
                    <a:pt x="82" y="144"/>
                  </a:cubicBezTo>
                  <a:cubicBezTo>
                    <a:pt x="78" y="146"/>
                    <a:pt x="74" y="148"/>
                    <a:pt x="71" y="148"/>
                  </a:cubicBezTo>
                  <a:cubicBezTo>
                    <a:pt x="64" y="149"/>
                    <a:pt x="56" y="152"/>
                    <a:pt x="50" y="145"/>
                  </a:cubicBezTo>
                  <a:cubicBezTo>
                    <a:pt x="40" y="139"/>
                    <a:pt x="39" y="121"/>
                    <a:pt x="52" y="115"/>
                  </a:cubicBezTo>
                  <a:cubicBezTo>
                    <a:pt x="54" y="114"/>
                    <a:pt x="56" y="112"/>
                    <a:pt x="58" y="112"/>
                  </a:cubicBezTo>
                  <a:cubicBezTo>
                    <a:pt x="60" y="112"/>
                    <a:pt x="62" y="112"/>
                    <a:pt x="62" y="109"/>
                  </a:cubicBezTo>
                  <a:cubicBezTo>
                    <a:pt x="61" y="106"/>
                    <a:pt x="60" y="104"/>
                    <a:pt x="56" y="105"/>
                  </a:cubicBezTo>
                  <a:cubicBezTo>
                    <a:pt x="51" y="101"/>
                    <a:pt x="48" y="97"/>
                    <a:pt x="44" y="92"/>
                  </a:cubicBezTo>
                  <a:cubicBezTo>
                    <a:pt x="42" y="89"/>
                    <a:pt x="40" y="89"/>
                    <a:pt x="37" y="90"/>
                  </a:cubicBezTo>
                  <a:cubicBezTo>
                    <a:pt x="32" y="93"/>
                    <a:pt x="26" y="94"/>
                    <a:pt x="20" y="95"/>
                  </a:cubicBezTo>
                  <a:cubicBezTo>
                    <a:pt x="18" y="94"/>
                    <a:pt x="16" y="92"/>
                    <a:pt x="14" y="91"/>
                  </a:cubicBezTo>
                  <a:cubicBezTo>
                    <a:pt x="12" y="89"/>
                    <a:pt x="10" y="87"/>
                    <a:pt x="10" y="84"/>
                  </a:cubicBezTo>
                  <a:cubicBezTo>
                    <a:pt x="10" y="82"/>
                    <a:pt x="9" y="80"/>
                    <a:pt x="7" y="79"/>
                  </a:cubicBezTo>
                  <a:cubicBezTo>
                    <a:pt x="2" y="79"/>
                    <a:pt x="1" y="76"/>
                    <a:pt x="1" y="72"/>
                  </a:cubicBezTo>
                  <a:cubicBezTo>
                    <a:pt x="1" y="70"/>
                    <a:pt x="1" y="68"/>
                    <a:pt x="0" y="66"/>
                  </a:cubicBezTo>
                  <a:cubicBezTo>
                    <a:pt x="5" y="64"/>
                    <a:pt x="8" y="57"/>
                    <a:pt x="13" y="55"/>
                  </a:cubicBezTo>
                  <a:cubicBezTo>
                    <a:pt x="13" y="54"/>
                    <a:pt x="14" y="54"/>
                    <a:pt x="14" y="54"/>
                  </a:cubicBezTo>
                  <a:cubicBezTo>
                    <a:pt x="15" y="52"/>
                    <a:pt x="20" y="53"/>
                    <a:pt x="19" y="50"/>
                  </a:cubicBezTo>
                  <a:cubicBezTo>
                    <a:pt x="19" y="48"/>
                    <a:pt x="16" y="46"/>
                    <a:pt x="15" y="44"/>
                  </a:cubicBezTo>
                  <a:cubicBezTo>
                    <a:pt x="10" y="36"/>
                    <a:pt x="6" y="28"/>
                    <a:pt x="10" y="18"/>
                  </a:cubicBezTo>
                  <a:cubicBezTo>
                    <a:pt x="10" y="17"/>
                    <a:pt x="10" y="16"/>
                    <a:pt x="10" y="15"/>
                  </a:cubicBezTo>
                  <a:cubicBezTo>
                    <a:pt x="8" y="8"/>
                    <a:pt x="9" y="4"/>
                    <a:pt x="15" y="0"/>
                  </a:cubicBezTo>
                  <a:cubicBezTo>
                    <a:pt x="16" y="3"/>
                    <a:pt x="17" y="7"/>
                    <a:pt x="18" y="10"/>
                  </a:cubicBezTo>
                  <a:cubicBezTo>
                    <a:pt x="18" y="12"/>
                    <a:pt x="16" y="14"/>
                    <a:pt x="19" y="14"/>
                  </a:cubicBezTo>
                  <a:cubicBezTo>
                    <a:pt x="21" y="15"/>
                    <a:pt x="22" y="15"/>
                    <a:pt x="24" y="13"/>
                  </a:cubicBezTo>
                  <a:cubicBezTo>
                    <a:pt x="25" y="12"/>
                    <a:pt x="27" y="10"/>
                    <a:pt x="29" y="11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56">
              <a:extLst>
                <a:ext uri="{FF2B5EF4-FFF2-40B4-BE49-F238E27FC236}">
                  <a16:creationId xmlns:a16="http://schemas.microsoft.com/office/drawing/2014/main" id="{DB9FDA39-FF8A-DE36-E375-668D1DF8828D}"/>
                </a:ext>
              </a:extLst>
            </p:cNvPr>
            <p:cNvSpPr/>
            <p:nvPr userDrawn="1"/>
          </p:nvSpPr>
          <p:spPr bwMode="auto">
            <a:xfrm>
              <a:off x="10577513" y="5872163"/>
              <a:ext cx="714375" cy="650875"/>
            </a:xfrm>
            <a:custGeom>
              <a:avLst/>
              <a:gdLst>
                <a:gd name="T0" fmla="*/ 83 w 190"/>
                <a:gd name="T1" fmla="*/ 35 h 173"/>
                <a:gd name="T2" fmla="*/ 91 w 190"/>
                <a:gd name="T3" fmla="*/ 20 h 173"/>
                <a:gd name="T4" fmla="*/ 114 w 190"/>
                <a:gd name="T5" fmla="*/ 16 h 173"/>
                <a:gd name="T6" fmla="*/ 133 w 190"/>
                <a:gd name="T7" fmla="*/ 3 h 173"/>
                <a:gd name="T8" fmla="*/ 154 w 190"/>
                <a:gd name="T9" fmla="*/ 5 h 173"/>
                <a:gd name="T10" fmla="*/ 174 w 190"/>
                <a:gd name="T11" fmla="*/ 11 h 173"/>
                <a:gd name="T12" fmla="*/ 178 w 190"/>
                <a:gd name="T13" fmla="*/ 14 h 173"/>
                <a:gd name="T14" fmla="*/ 174 w 190"/>
                <a:gd name="T15" fmla="*/ 28 h 173"/>
                <a:gd name="T16" fmla="*/ 189 w 190"/>
                <a:gd name="T17" fmla="*/ 39 h 173"/>
                <a:gd name="T18" fmla="*/ 174 w 190"/>
                <a:gd name="T19" fmla="*/ 49 h 173"/>
                <a:gd name="T20" fmla="*/ 159 w 190"/>
                <a:gd name="T21" fmla="*/ 48 h 173"/>
                <a:gd name="T22" fmla="*/ 156 w 190"/>
                <a:gd name="T23" fmla="*/ 37 h 173"/>
                <a:gd name="T24" fmla="*/ 152 w 190"/>
                <a:gd name="T25" fmla="*/ 32 h 173"/>
                <a:gd name="T26" fmla="*/ 150 w 190"/>
                <a:gd name="T27" fmla="*/ 29 h 173"/>
                <a:gd name="T28" fmla="*/ 143 w 190"/>
                <a:gd name="T29" fmla="*/ 32 h 173"/>
                <a:gd name="T30" fmla="*/ 127 w 190"/>
                <a:gd name="T31" fmla="*/ 33 h 173"/>
                <a:gd name="T32" fmla="*/ 131 w 190"/>
                <a:gd name="T33" fmla="*/ 47 h 173"/>
                <a:gd name="T34" fmla="*/ 120 w 190"/>
                <a:gd name="T35" fmla="*/ 53 h 173"/>
                <a:gd name="T36" fmla="*/ 131 w 190"/>
                <a:gd name="T37" fmla="*/ 49 h 173"/>
                <a:gd name="T38" fmla="*/ 137 w 190"/>
                <a:gd name="T39" fmla="*/ 55 h 173"/>
                <a:gd name="T40" fmla="*/ 139 w 190"/>
                <a:gd name="T41" fmla="*/ 54 h 173"/>
                <a:gd name="T42" fmla="*/ 145 w 190"/>
                <a:gd name="T43" fmla="*/ 56 h 173"/>
                <a:gd name="T44" fmla="*/ 144 w 190"/>
                <a:gd name="T45" fmla="*/ 64 h 173"/>
                <a:gd name="T46" fmla="*/ 146 w 190"/>
                <a:gd name="T47" fmla="*/ 57 h 173"/>
                <a:gd name="T48" fmla="*/ 151 w 190"/>
                <a:gd name="T49" fmla="*/ 54 h 173"/>
                <a:gd name="T50" fmla="*/ 158 w 190"/>
                <a:gd name="T51" fmla="*/ 97 h 173"/>
                <a:gd name="T52" fmla="*/ 155 w 190"/>
                <a:gd name="T53" fmla="*/ 102 h 173"/>
                <a:gd name="T54" fmla="*/ 163 w 190"/>
                <a:gd name="T55" fmla="*/ 104 h 173"/>
                <a:gd name="T56" fmla="*/ 174 w 190"/>
                <a:gd name="T57" fmla="*/ 116 h 173"/>
                <a:gd name="T58" fmla="*/ 186 w 190"/>
                <a:gd name="T59" fmla="*/ 124 h 173"/>
                <a:gd name="T60" fmla="*/ 161 w 190"/>
                <a:gd name="T61" fmla="*/ 140 h 173"/>
                <a:gd name="T62" fmla="*/ 169 w 190"/>
                <a:gd name="T63" fmla="*/ 160 h 173"/>
                <a:gd name="T64" fmla="*/ 159 w 190"/>
                <a:gd name="T65" fmla="*/ 169 h 173"/>
                <a:gd name="T66" fmla="*/ 146 w 190"/>
                <a:gd name="T67" fmla="*/ 168 h 173"/>
                <a:gd name="T68" fmla="*/ 134 w 190"/>
                <a:gd name="T69" fmla="*/ 170 h 173"/>
                <a:gd name="T70" fmla="*/ 123 w 190"/>
                <a:gd name="T71" fmla="*/ 162 h 173"/>
                <a:gd name="T72" fmla="*/ 99 w 190"/>
                <a:gd name="T73" fmla="*/ 168 h 173"/>
                <a:gd name="T74" fmla="*/ 90 w 190"/>
                <a:gd name="T75" fmla="*/ 160 h 173"/>
                <a:gd name="T76" fmla="*/ 94 w 190"/>
                <a:gd name="T77" fmla="*/ 144 h 173"/>
                <a:gd name="T78" fmla="*/ 81 w 190"/>
                <a:gd name="T79" fmla="*/ 145 h 173"/>
                <a:gd name="T80" fmla="*/ 61 w 190"/>
                <a:gd name="T81" fmla="*/ 134 h 173"/>
                <a:gd name="T82" fmla="*/ 59 w 190"/>
                <a:gd name="T83" fmla="*/ 131 h 173"/>
                <a:gd name="T84" fmla="*/ 54 w 190"/>
                <a:gd name="T85" fmla="*/ 115 h 173"/>
                <a:gd name="T86" fmla="*/ 35 w 190"/>
                <a:gd name="T87" fmla="*/ 113 h 173"/>
                <a:gd name="T88" fmla="*/ 26 w 190"/>
                <a:gd name="T89" fmla="*/ 98 h 173"/>
                <a:gd name="T90" fmla="*/ 35 w 190"/>
                <a:gd name="T91" fmla="*/ 77 h 173"/>
                <a:gd name="T92" fmla="*/ 27 w 190"/>
                <a:gd name="T93" fmla="*/ 70 h 173"/>
                <a:gd name="T94" fmla="*/ 15 w 190"/>
                <a:gd name="T95" fmla="*/ 75 h 173"/>
                <a:gd name="T96" fmla="*/ 23 w 190"/>
                <a:gd name="T97" fmla="*/ 65 h 173"/>
                <a:gd name="T98" fmla="*/ 17 w 190"/>
                <a:gd name="T99" fmla="*/ 38 h 173"/>
                <a:gd name="T100" fmla="*/ 4 w 190"/>
                <a:gd name="T101" fmla="*/ 13 h 173"/>
                <a:gd name="T102" fmla="*/ 15 w 190"/>
                <a:gd name="T103" fmla="*/ 11 h 173"/>
                <a:gd name="T104" fmla="*/ 31 w 190"/>
                <a:gd name="T105" fmla="*/ 36 h 173"/>
                <a:gd name="T106" fmla="*/ 33 w 190"/>
                <a:gd name="T107" fmla="*/ 45 h 173"/>
                <a:gd name="T108" fmla="*/ 57 w 190"/>
                <a:gd name="T109" fmla="*/ 54 h 173"/>
                <a:gd name="T110" fmla="*/ 62 w 190"/>
                <a:gd name="T111" fmla="*/ 55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0" h="173">
                  <a:moveTo>
                    <a:pt x="62" y="55"/>
                  </a:moveTo>
                  <a:cubicBezTo>
                    <a:pt x="67" y="46"/>
                    <a:pt x="74" y="39"/>
                    <a:pt x="83" y="35"/>
                  </a:cubicBezTo>
                  <a:cubicBezTo>
                    <a:pt x="87" y="33"/>
                    <a:pt x="90" y="31"/>
                    <a:pt x="89" y="26"/>
                  </a:cubicBezTo>
                  <a:cubicBezTo>
                    <a:pt x="89" y="23"/>
                    <a:pt x="89" y="22"/>
                    <a:pt x="91" y="20"/>
                  </a:cubicBezTo>
                  <a:cubicBezTo>
                    <a:pt x="92" y="19"/>
                    <a:pt x="93" y="18"/>
                    <a:pt x="93" y="16"/>
                  </a:cubicBezTo>
                  <a:cubicBezTo>
                    <a:pt x="100" y="13"/>
                    <a:pt x="107" y="14"/>
                    <a:pt x="114" y="16"/>
                  </a:cubicBezTo>
                  <a:cubicBezTo>
                    <a:pt x="116" y="19"/>
                    <a:pt x="118" y="18"/>
                    <a:pt x="119" y="15"/>
                  </a:cubicBezTo>
                  <a:cubicBezTo>
                    <a:pt x="123" y="9"/>
                    <a:pt x="128" y="5"/>
                    <a:pt x="133" y="3"/>
                  </a:cubicBezTo>
                  <a:cubicBezTo>
                    <a:pt x="139" y="1"/>
                    <a:pt x="145" y="0"/>
                    <a:pt x="150" y="4"/>
                  </a:cubicBezTo>
                  <a:cubicBezTo>
                    <a:pt x="151" y="5"/>
                    <a:pt x="153" y="5"/>
                    <a:pt x="154" y="5"/>
                  </a:cubicBezTo>
                  <a:cubicBezTo>
                    <a:pt x="157" y="6"/>
                    <a:pt x="159" y="8"/>
                    <a:pt x="162" y="9"/>
                  </a:cubicBezTo>
                  <a:cubicBezTo>
                    <a:pt x="166" y="11"/>
                    <a:pt x="170" y="11"/>
                    <a:pt x="174" y="11"/>
                  </a:cubicBezTo>
                  <a:cubicBezTo>
                    <a:pt x="177" y="11"/>
                    <a:pt x="179" y="11"/>
                    <a:pt x="181" y="12"/>
                  </a:cubicBezTo>
                  <a:cubicBezTo>
                    <a:pt x="181" y="14"/>
                    <a:pt x="179" y="14"/>
                    <a:pt x="178" y="14"/>
                  </a:cubicBezTo>
                  <a:cubicBezTo>
                    <a:pt x="175" y="14"/>
                    <a:pt x="175" y="16"/>
                    <a:pt x="175" y="18"/>
                  </a:cubicBezTo>
                  <a:cubicBezTo>
                    <a:pt x="176" y="22"/>
                    <a:pt x="175" y="25"/>
                    <a:pt x="174" y="28"/>
                  </a:cubicBezTo>
                  <a:cubicBezTo>
                    <a:pt x="173" y="30"/>
                    <a:pt x="174" y="32"/>
                    <a:pt x="176" y="32"/>
                  </a:cubicBezTo>
                  <a:cubicBezTo>
                    <a:pt x="181" y="33"/>
                    <a:pt x="185" y="36"/>
                    <a:pt x="189" y="39"/>
                  </a:cubicBezTo>
                  <a:cubicBezTo>
                    <a:pt x="190" y="42"/>
                    <a:pt x="187" y="42"/>
                    <a:pt x="186" y="42"/>
                  </a:cubicBezTo>
                  <a:cubicBezTo>
                    <a:pt x="181" y="43"/>
                    <a:pt x="177" y="45"/>
                    <a:pt x="174" y="49"/>
                  </a:cubicBezTo>
                  <a:cubicBezTo>
                    <a:pt x="170" y="55"/>
                    <a:pt x="169" y="55"/>
                    <a:pt x="163" y="51"/>
                  </a:cubicBezTo>
                  <a:cubicBezTo>
                    <a:pt x="161" y="50"/>
                    <a:pt x="160" y="49"/>
                    <a:pt x="159" y="48"/>
                  </a:cubicBezTo>
                  <a:cubicBezTo>
                    <a:pt x="156" y="46"/>
                    <a:pt x="157" y="42"/>
                    <a:pt x="158" y="40"/>
                  </a:cubicBezTo>
                  <a:cubicBezTo>
                    <a:pt x="159" y="38"/>
                    <a:pt x="158" y="37"/>
                    <a:pt x="156" y="37"/>
                  </a:cubicBezTo>
                  <a:cubicBezTo>
                    <a:pt x="156" y="37"/>
                    <a:pt x="156" y="37"/>
                    <a:pt x="155" y="37"/>
                  </a:cubicBezTo>
                  <a:cubicBezTo>
                    <a:pt x="153" y="36"/>
                    <a:pt x="152" y="35"/>
                    <a:pt x="152" y="32"/>
                  </a:cubicBezTo>
                  <a:cubicBezTo>
                    <a:pt x="152" y="29"/>
                    <a:pt x="149" y="27"/>
                    <a:pt x="150" y="24"/>
                  </a:cubicBezTo>
                  <a:cubicBezTo>
                    <a:pt x="150" y="25"/>
                    <a:pt x="150" y="27"/>
                    <a:pt x="150" y="29"/>
                  </a:cubicBezTo>
                  <a:cubicBezTo>
                    <a:pt x="149" y="30"/>
                    <a:pt x="149" y="31"/>
                    <a:pt x="149" y="31"/>
                  </a:cubicBezTo>
                  <a:cubicBezTo>
                    <a:pt x="147" y="34"/>
                    <a:pt x="145" y="32"/>
                    <a:pt x="143" y="32"/>
                  </a:cubicBezTo>
                  <a:cubicBezTo>
                    <a:pt x="141" y="32"/>
                    <a:pt x="141" y="36"/>
                    <a:pt x="139" y="36"/>
                  </a:cubicBezTo>
                  <a:cubicBezTo>
                    <a:pt x="134" y="34"/>
                    <a:pt x="130" y="35"/>
                    <a:pt x="127" y="33"/>
                  </a:cubicBezTo>
                  <a:cubicBezTo>
                    <a:pt x="131" y="34"/>
                    <a:pt x="132" y="39"/>
                    <a:pt x="135" y="43"/>
                  </a:cubicBezTo>
                  <a:cubicBezTo>
                    <a:pt x="136" y="46"/>
                    <a:pt x="134" y="47"/>
                    <a:pt x="131" y="47"/>
                  </a:cubicBezTo>
                  <a:cubicBezTo>
                    <a:pt x="128" y="48"/>
                    <a:pt x="125" y="49"/>
                    <a:pt x="122" y="50"/>
                  </a:cubicBezTo>
                  <a:cubicBezTo>
                    <a:pt x="121" y="51"/>
                    <a:pt x="120" y="51"/>
                    <a:pt x="120" y="53"/>
                  </a:cubicBezTo>
                  <a:cubicBezTo>
                    <a:pt x="121" y="54"/>
                    <a:pt x="122" y="54"/>
                    <a:pt x="123" y="53"/>
                  </a:cubicBezTo>
                  <a:cubicBezTo>
                    <a:pt x="126" y="52"/>
                    <a:pt x="128" y="50"/>
                    <a:pt x="131" y="49"/>
                  </a:cubicBezTo>
                  <a:cubicBezTo>
                    <a:pt x="133" y="48"/>
                    <a:pt x="135" y="47"/>
                    <a:pt x="136" y="49"/>
                  </a:cubicBezTo>
                  <a:cubicBezTo>
                    <a:pt x="138" y="50"/>
                    <a:pt x="138" y="53"/>
                    <a:pt x="137" y="55"/>
                  </a:cubicBezTo>
                  <a:cubicBezTo>
                    <a:pt x="135" y="57"/>
                    <a:pt x="135" y="60"/>
                    <a:pt x="133" y="63"/>
                  </a:cubicBezTo>
                  <a:cubicBezTo>
                    <a:pt x="136" y="60"/>
                    <a:pt x="138" y="57"/>
                    <a:pt x="139" y="54"/>
                  </a:cubicBezTo>
                  <a:cubicBezTo>
                    <a:pt x="140" y="52"/>
                    <a:pt x="142" y="51"/>
                    <a:pt x="143" y="52"/>
                  </a:cubicBezTo>
                  <a:cubicBezTo>
                    <a:pt x="145" y="53"/>
                    <a:pt x="145" y="55"/>
                    <a:pt x="145" y="56"/>
                  </a:cubicBezTo>
                  <a:cubicBezTo>
                    <a:pt x="144" y="58"/>
                    <a:pt x="143" y="59"/>
                    <a:pt x="143" y="60"/>
                  </a:cubicBezTo>
                  <a:cubicBezTo>
                    <a:pt x="142" y="62"/>
                    <a:pt x="143" y="63"/>
                    <a:pt x="144" y="64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8" y="60"/>
                    <a:pt x="147" y="58"/>
                    <a:pt x="146" y="57"/>
                  </a:cubicBezTo>
                  <a:cubicBezTo>
                    <a:pt x="146" y="55"/>
                    <a:pt x="146" y="54"/>
                    <a:pt x="147" y="53"/>
                  </a:cubicBezTo>
                  <a:cubicBezTo>
                    <a:pt x="149" y="52"/>
                    <a:pt x="150" y="52"/>
                    <a:pt x="151" y="54"/>
                  </a:cubicBezTo>
                  <a:cubicBezTo>
                    <a:pt x="155" y="59"/>
                    <a:pt x="158" y="64"/>
                    <a:pt x="156" y="71"/>
                  </a:cubicBezTo>
                  <a:cubicBezTo>
                    <a:pt x="154" y="80"/>
                    <a:pt x="154" y="89"/>
                    <a:pt x="158" y="97"/>
                  </a:cubicBezTo>
                  <a:cubicBezTo>
                    <a:pt x="159" y="99"/>
                    <a:pt x="159" y="100"/>
                    <a:pt x="158" y="101"/>
                  </a:cubicBezTo>
                  <a:cubicBezTo>
                    <a:pt x="157" y="102"/>
                    <a:pt x="155" y="101"/>
                    <a:pt x="155" y="102"/>
                  </a:cubicBezTo>
                  <a:cubicBezTo>
                    <a:pt x="155" y="104"/>
                    <a:pt x="157" y="103"/>
                    <a:pt x="158" y="103"/>
                  </a:cubicBezTo>
                  <a:cubicBezTo>
                    <a:pt x="160" y="104"/>
                    <a:pt x="161" y="103"/>
                    <a:pt x="163" y="104"/>
                  </a:cubicBezTo>
                  <a:cubicBezTo>
                    <a:pt x="163" y="104"/>
                    <a:pt x="164" y="104"/>
                    <a:pt x="164" y="104"/>
                  </a:cubicBezTo>
                  <a:cubicBezTo>
                    <a:pt x="166" y="109"/>
                    <a:pt x="170" y="112"/>
                    <a:pt x="174" y="116"/>
                  </a:cubicBezTo>
                  <a:cubicBezTo>
                    <a:pt x="176" y="119"/>
                    <a:pt x="178" y="121"/>
                    <a:pt x="182" y="122"/>
                  </a:cubicBezTo>
                  <a:cubicBezTo>
                    <a:pt x="183" y="122"/>
                    <a:pt x="185" y="122"/>
                    <a:pt x="186" y="124"/>
                  </a:cubicBezTo>
                  <a:cubicBezTo>
                    <a:pt x="179" y="128"/>
                    <a:pt x="172" y="134"/>
                    <a:pt x="163" y="136"/>
                  </a:cubicBezTo>
                  <a:cubicBezTo>
                    <a:pt x="161" y="136"/>
                    <a:pt x="160" y="138"/>
                    <a:pt x="161" y="140"/>
                  </a:cubicBezTo>
                  <a:cubicBezTo>
                    <a:pt x="164" y="145"/>
                    <a:pt x="166" y="150"/>
                    <a:pt x="167" y="156"/>
                  </a:cubicBezTo>
                  <a:cubicBezTo>
                    <a:pt x="167" y="158"/>
                    <a:pt x="170" y="158"/>
                    <a:pt x="169" y="160"/>
                  </a:cubicBezTo>
                  <a:cubicBezTo>
                    <a:pt x="168" y="162"/>
                    <a:pt x="167" y="163"/>
                    <a:pt x="165" y="164"/>
                  </a:cubicBezTo>
                  <a:cubicBezTo>
                    <a:pt x="162" y="164"/>
                    <a:pt x="159" y="165"/>
                    <a:pt x="159" y="169"/>
                  </a:cubicBezTo>
                  <a:cubicBezTo>
                    <a:pt x="158" y="171"/>
                    <a:pt x="156" y="170"/>
                    <a:pt x="154" y="170"/>
                  </a:cubicBezTo>
                  <a:cubicBezTo>
                    <a:pt x="152" y="168"/>
                    <a:pt x="149" y="168"/>
                    <a:pt x="146" y="168"/>
                  </a:cubicBezTo>
                  <a:cubicBezTo>
                    <a:pt x="142" y="168"/>
                    <a:pt x="138" y="169"/>
                    <a:pt x="136" y="172"/>
                  </a:cubicBezTo>
                  <a:cubicBezTo>
                    <a:pt x="134" y="173"/>
                    <a:pt x="134" y="172"/>
                    <a:pt x="134" y="170"/>
                  </a:cubicBezTo>
                  <a:cubicBezTo>
                    <a:pt x="132" y="167"/>
                    <a:pt x="129" y="165"/>
                    <a:pt x="127" y="162"/>
                  </a:cubicBezTo>
                  <a:cubicBezTo>
                    <a:pt x="126" y="160"/>
                    <a:pt x="124" y="161"/>
                    <a:pt x="123" y="162"/>
                  </a:cubicBezTo>
                  <a:cubicBezTo>
                    <a:pt x="119" y="167"/>
                    <a:pt x="113" y="169"/>
                    <a:pt x="107" y="171"/>
                  </a:cubicBezTo>
                  <a:cubicBezTo>
                    <a:pt x="103" y="172"/>
                    <a:pt x="100" y="172"/>
                    <a:pt x="99" y="168"/>
                  </a:cubicBezTo>
                  <a:cubicBezTo>
                    <a:pt x="98" y="166"/>
                    <a:pt x="97" y="165"/>
                    <a:pt x="95" y="165"/>
                  </a:cubicBezTo>
                  <a:cubicBezTo>
                    <a:pt x="93" y="164"/>
                    <a:pt x="91" y="162"/>
                    <a:pt x="90" y="160"/>
                  </a:cubicBezTo>
                  <a:cubicBezTo>
                    <a:pt x="90" y="160"/>
                    <a:pt x="89" y="159"/>
                    <a:pt x="89" y="159"/>
                  </a:cubicBezTo>
                  <a:cubicBezTo>
                    <a:pt x="91" y="154"/>
                    <a:pt x="92" y="149"/>
                    <a:pt x="94" y="144"/>
                  </a:cubicBezTo>
                  <a:cubicBezTo>
                    <a:pt x="96" y="141"/>
                    <a:pt x="99" y="138"/>
                    <a:pt x="102" y="134"/>
                  </a:cubicBezTo>
                  <a:cubicBezTo>
                    <a:pt x="94" y="136"/>
                    <a:pt x="89" y="142"/>
                    <a:pt x="81" y="145"/>
                  </a:cubicBezTo>
                  <a:cubicBezTo>
                    <a:pt x="76" y="144"/>
                    <a:pt x="71" y="143"/>
                    <a:pt x="67" y="138"/>
                  </a:cubicBezTo>
                  <a:cubicBezTo>
                    <a:pt x="66" y="136"/>
                    <a:pt x="64" y="135"/>
                    <a:pt x="61" y="134"/>
                  </a:cubicBezTo>
                  <a:cubicBezTo>
                    <a:pt x="58" y="134"/>
                    <a:pt x="55" y="133"/>
                    <a:pt x="56" y="129"/>
                  </a:cubicBezTo>
                  <a:cubicBezTo>
                    <a:pt x="57" y="129"/>
                    <a:pt x="58" y="130"/>
                    <a:pt x="59" y="131"/>
                  </a:cubicBezTo>
                  <a:cubicBezTo>
                    <a:pt x="60" y="130"/>
                    <a:pt x="60" y="128"/>
                    <a:pt x="59" y="127"/>
                  </a:cubicBezTo>
                  <a:cubicBezTo>
                    <a:pt x="57" y="124"/>
                    <a:pt x="55" y="120"/>
                    <a:pt x="54" y="115"/>
                  </a:cubicBezTo>
                  <a:cubicBezTo>
                    <a:pt x="54" y="112"/>
                    <a:pt x="50" y="113"/>
                    <a:pt x="48" y="113"/>
                  </a:cubicBezTo>
                  <a:cubicBezTo>
                    <a:pt x="44" y="115"/>
                    <a:pt x="40" y="114"/>
                    <a:pt x="35" y="113"/>
                  </a:cubicBezTo>
                  <a:cubicBezTo>
                    <a:pt x="34" y="113"/>
                    <a:pt x="32" y="113"/>
                    <a:pt x="32" y="112"/>
                  </a:cubicBezTo>
                  <a:cubicBezTo>
                    <a:pt x="32" y="107"/>
                    <a:pt x="26" y="103"/>
                    <a:pt x="26" y="98"/>
                  </a:cubicBezTo>
                  <a:cubicBezTo>
                    <a:pt x="26" y="93"/>
                    <a:pt x="29" y="89"/>
                    <a:pt x="33" y="85"/>
                  </a:cubicBezTo>
                  <a:cubicBezTo>
                    <a:pt x="36" y="83"/>
                    <a:pt x="37" y="81"/>
                    <a:pt x="35" y="77"/>
                  </a:cubicBezTo>
                  <a:cubicBezTo>
                    <a:pt x="33" y="75"/>
                    <a:pt x="31" y="74"/>
                    <a:pt x="30" y="71"/>
                  </a:cubicBezTo>
                  <a:cubicBezTo>
                    <a:pt x="30" y="69"/>
                    <a:pt x="29" y="69"/>
                    <a:pt x="27" y="70"/>
                  </a:cubicBezTo>
                  <a:cubicBezTo>
                    <a:pt x="24" y="72"/>
                    <a:pt x="21" y="74"/>
                    <a:pt x="18" y="76"/>
                  </a:cubicBezTo>
                  <a:cubicBezTo>
                    <a:pt x="17" y="77"/>
                    <a:pt x="15" y="77"/>
                    <a:pt x="15" y="75"/>
                  </a:cubicBezTo>
                  <a:cubicBezTo>
                    <a:pt x="17" y="72"/>
                    <a:pt x="19" y="69"/>
                    <a:pt x="22" y="66"/>
                  </a:cubicBezTo>
                  <a:cubicBezTo>
                    <a:pt x="22" y="66"/>
                    <a:pt x="23" y="65"/>
                    <a:pt x="23" y="65"/>
                  </a:cubicBezTo>
                  <a:cubicBezTo>
                    <a:pt x="21" y="58"/>
                    <a:pt x="26" y="51"/>
                    <a:pt x="24" y="44"/>
                  </a:cubicBezTo>
                  <a:cubicBezTo>
                    <a:pt x="23" y="39"/>
                    <a:pt x="23" y="38"/>
                    <a:pt x="17" y="38"/>
                  </a:cubicBezTo>
                  <a:cubicBezTo>
                    <a:pt x="11" y="33"/>
                    <a:pt x="8" y="26"/>
                    <a:pt x="7" y="19"/>
                  </a:cubicBezTo>
                  <a:cubicBezTo>
                    <a:pt x="7" y="16"/>
                    <a:pt x="5" y="15"/>
                    <a:pt x="4" y="13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8" y="3"/>
                    <a:pt x="12" y="6"/>
                    <a:pt x="15" y="11"/>
                  </a:cubicBezTo>
                  <a:cubicBezTo>
                    <a:pt x="18" y="15"/>
                    <a:pt x="22" y="19"/>
                    <a:pt x="26" y="24"/>
                  </a:cubicBezTo>
                  <a:cubicBezTo>
                    <a:pt x="29" y="27"/>
                    <a:pt x="31" y="31"/>
                    <a:pt x="31" y="36"/>
                  </a:cubicBezTo>
                  <a:cubicBezTo>
                    <a:pt x="31" y="36"/>
                    <a:pt x="31" y="37"/>
                    <a:pt x="31" y="37"/>
                  </a:cubicBezTo>
                  <a:cubicBezTo>
                    <a:pt x="31" y="40"/>
                    <a:pt x="32" y="43"/>
                    <a:pt x="33" y="45"/>
                  </a:cubicBezTo>
                  <a:cubicBezTo>
                    <a:pt x="34" y="49"/>
                    <a:pt x="38" y="47"/>
                    <a:pt x="40" y="48"/>
                  </a:cubicBezTo>
                  <a:cubicBezTo>
                    <a:pt x="46" y="49"/>
                    <a:pt x="51" y="51"/>
                    <a:pt x="57" y="54"/>
                  </a:cubicBezTo>
                  <a:cubicBezTo>
                    <a:pt x="56" y="55"/>
                    <a:pt x="57" y="55"/>
                    <a:pt x="58" y="56"/>
                  </a:cubicBezTo>
                  <a:cubicBezTo>
                    <a:pt x="59" y="59"/>
                    <a:pt x="61" y="58"/>
                    <a:pt x="62" y="5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57">
              <a:extLst>
                <a:ext uri="{FF2B5EF4-FFF2-40B4-BE49-F238E27FC236}">
                  <a16:creationId xmlns:a16="http://schemas.microsoft.com/office/drawing/2014/main" id="{78231827-666F-E37B-E512-981FB91269FC}"/>
                </a:ext>
              </a:extLst>
            </p:cNvPr>
            <p:cNvSpPr/>
            <p:nvPr userDrawn="1"/>
          </p:nvSpPr>
          <p:spPr bwMode="auto">
            <a:xfrm>
              <a:off x="10890250" y="5499100"/>
              <a:ext cx="504825" cy="496888"/>
            </a:xfrm>
            <a:custGeom>
              <a:avLst/>
              <a:gdLst>
                <a:gd name="T0" fmla="*/ 70 w 134"/>
                <a:gd name="T1" fmla="*/ 104 h 132"/>
                <a:gd name="T2" fmla="*/ 66 w 134"/>
                <a:gd name="T3" fmla="*/ 90 h 132"/>
                <a:gd name="T4" fmla="*/ 76 w 134"/>
                <a:gd name="T5" fmla="*/ 84 h 132"/>
                <a:gd name="T6" fmla="*/ 80 w 134"/>
                <a:gd name="T7" fmla="*/ 80 h 132"/>
                <a:gd name="T8" fmla="*/ 70 w 134"/>
                <a:gd name="T9" fmla="*/ 63 h 132"/>
                <a:gd name="T10" fmla="*/ 66 w 134"/>
                <a:gd name="T11" fmla="*/ 73 h 132"/>
                <a:gd name="T12" fmla="*/ 49 w 134"/>
                <a:gd name="T13" fmla="*/ 83 h 132"/>
                <a:gd name="T14" fmla="*/ 39 w 134"/>
                <a:gd name="T15" fmla="*/ 90 h 132"/>
                <a:gd name="T16" fmla="*/ 33 w 134"/>
                <a:gd name="T17" fmla="*/ 78 h 132"/>
                <a:gd name="T18" fmla="*/ 16 w 134"/>
                <a:gd name="T19" fmla="*/ 85 h 132"/>
                <a:gd name="T20" fmla="*/ 12 w 134"/>
                <a:gd name="T21" fmla="*/ 82 h 132"/>
                <a:gd name="T22" fmla="*/ 2 w 134"/>
                <a:gd name="T23" fmla="*/ 61 h 132"/>
                <a:gd name="T24" fmla="*/ 15 w 134"/>
                <a:gd name="T25" fmla="*/ 46 h 132"/>
                <a:gd name="T26" fmla="*/ 7 w 134"/>
                <a:gd name="T27" fmla="*/ 29 h 132"/>
                <a:gd name="T28" fmla="*/ 13 w 134"/>
                <a:gd name="T29" fmla="*/ 22 h 132"/>
                <a:gd name="T30" fmla="*/ 36 w 134"/>
                <a:gd name="T31" fmla="*/ 18 h 132"/>
                <a:gd name="T32" fmla="*/ 41 w 134"/>
                <a:gd name="T33" fmla="*/ 22 h 132"/>
                <a:gd name="T34" fmla="*/ 52 w 134"/>
                <a:gd name="T35" fmla="*/ 0 h 132"/>
                <a:gd name="T36" fmla="*/ 60 w 134"/>
                <a:gd name="T37" fmla="*/ 13 h 132"/>
                <a:gd name="T38" fmla="*/ 69 w 134"/>
                <a:gd name="T39" fmla="*/ 26 h 132"/>
                <a:gd name="T40" fmla="*/ 76 w 134"/>
                <a:gd name="T41" fmla="*/ 31 h 132"/>
                <a:gd name="T42" fmla="*/ 94 w 134"/>
                <a:gd name="T43" fmla="*/ 40 h 132"/>
                <a:gd name="T44" fmla="*/ 111 w 134"/>
                <a:gd name="T45" fmla="*/ 47 h 132"/>
                <a:gd name="T46" fmla="*/ 96 w 134"/>
                <a:gd name="T47" fmla="*/ 65 h 132"/>
                <a:gd name="T48" fmla="*/ 102 w 134"/>
                <a:gd name="T49" fmla="*/ 79 h 132"/>
                <a:gd name="T50" fmla="*/ 92 w 134"/>
                <a:gd name="T51" fmla="*/ 83 h 132"/>
                <a:gd name="T52" fmla="*/ 103 w 134"/>
                <a:gd name="T53" fmla="*/ 87 h 132"/>
                <a:gd name="T54" fmla="*/ 110 w 134"/>
                <a:gd name="T55" fmla="*/ 91 h 132"/>
                <a:gd name="T56" fmla="*/ 98 w 134"/>
                <a:gd name="T57" fmla="*/ 95 h 132"/>
                <a:gd name="T58" fmla="*/ 111 w 134"/>
                <a:gd name="T59" fmla="*/ 95 h 132"/>
                <a:gd name="T60" fmla="*/ 108 w 134"/>
                <a:gd name="T61" fmla="*/ 102 h 132"/>
                <a:gd name="T62" fmla="*/ 117 w 134"/>
                <a:gd name="T63" fmla="*/ 99 h 132"/>
                <a:gd name="T64" fmla="*/ 118 w 134"/>
                <a:gd name="T65" fmla="*/ 109 h 132"/>
                <a:gd name="T66" fmla="*/ 125 w 134"/>
                <a:gd name="T67" fmla="*/ 109 h 132"/>
                <a:gd name="T68" fmla="*/ 133 w 134"/>
                <a:gd name="T69" fmla="*/ 117 h 132"/>
                <a:gd name="T70" fmla="*/ 120 w 134"/>
                <a:gd name="T71" fmla="*/ 130 h 132"/>
                <a:gd name="T72" fmla="*/ 105 w 134"/>
                <a:gd name="T73" fmla="*/ 129 h 132"/>
                <a:gd name="T74" fmla="*/ 98 w 134"/>
                <a:gd name="T75" fmla="*/ 1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4" h="132">
                  <a:moveTo>
                    <a:pt x="98" y="111"/>
                  </a:moveTo>
                  <a:cubicBezTo>
                    <a:pt x="88" y="112"/>
                    <a:pt x="78" y="111"/>
                    <a:pt x="70" y="104"/>
                  </a:cubicBezTo>
                  <a:cubicBezTo>
                    <a:pt x="68" y="102"/>
                    <a:pt x="67" y="99"/>
                    <a:pt x="65" y="96"/>
                  </a:cubicBezTo>
                  <a:cubicBezTo>
                    <a:pt x="63" y="94"/>
                    <a:pt x="65" y="92"/>
                    <a:pt x="66" y="90"/>
                  </a:cubicBezTo>
                  <a:cubicBezTo>
                    <a:pt x="67" y="89"/>
                    <a:pt x="69" y="88"/>
                    <a:pt x="70" y="87"/>
                  </a:cubicBezTo>
                  <a:cubicBezTo>
                    <a:pt x="72" y="86"/>
                    <a:pt x="74" y="85"/>
                    <a:pt x="76" y="84"/>
                  </a:cubicBezTo>
                  <a:cubicBezTo>
                    <a:pt x="77" y="83"/>
                    <a:pt x="78" y="83"/>
                    <a:pt x="79" y="83"/>
                  </a:cubicBezTo>
                  <a:cubicBezTo>
                    <a:pt x="80" y="82"/>
                    <a:pt x="81" y="81"/>
                    <a:pt x="80" y="80"/>
                  </a:cubicBezTo>
                  <a:cubicBezTo>
                    <a:pt x="77" y="75"/>
                    <a:pt x="75" y="71"/>
                    <a:pt x="74" y="65"/>
                  </a:cubicBezTo>
                  <a:cubicBezTo>
                    <a:pt x="74" y="62"/>
                    <a:pt x="72" y="63"/>
                    <a:pt x="70" y="63"/>
                  </a:cubicBezTo>
                  <a:cubicBezTo>
                    <a:pt x="67" y="63"/>
                    <a:pt x="66" y="64"/>
                    <a:pt x="67" y="66"/>
                  </a:cubicBezTo>
                  <a:cubicBezTo>
                    <a:pt x="67" y="68"/>
                    <a:pt x="66" y="71"/>
                    <a:pt x="66" y="73"/>
                  </a:cubicBezTo>
                  <a:cubicBezTo>
                    <a:pt x="65" y="75"/>
                    <a:pt x="64" y="78"/>
                    <a:pt x="63" y="80"/>
                  </a:cubicBezTo>
                  <a:cubicBezTo>
                    <a:pt x="59" y="84"/>
                    <a:pt x="55" y="86"/>
                    <a:pt x="49" y="83"/>
                  </a:cubicBezTo>
                  <a:cubicBezTo>
                    <a:pt x="47" y="82"/>
                    <a:pt x="46" y="83"/>
                    <a:pt x="45" y="84"/>
                  </a:cubicBezTo>
                  <a:cubicBezTo>
                    <a:pt x="42" y="86"/>
                    <a:pt x="42" y="89"/>
                    <a:pt x="39" y="90"/>
                  </a:cubicBezTo>
                  <a:cubicBezTo>
                    <a:pt x="38" y="88"/>
                    <a:pt x="39" y="85"/>
                    <a:pt x="37" y="83"/>
                  </a:cubicBezTo>
                  <a:cubicBezTo>
                    <a:pt x="35" y="82"/>
                    <a:pt x="35" y="78"/>
                    <a:pt x="33" y="78"/>
                  </a:cubicBezTo>
                  <a:cubicBezTo>
                    <a:pt x="31" y="77"/>
                    <a:pt x="30" y="80"/>
                    <a:pt x="28" y="82"/>
                  </a:cubicBezTo>
                  <a:cubicBezTo>
                    <a:pt x="24" y="84"/>
                    <a:pt x="20" y="83"/>
                    <a:pt x="16" y="85"/>
                  </a:cubicBezTo>
                  <a:cubicBezTo>
                    <a:pt x="15" y="84"/>
                    <a:pt x="13" y="83"/>
                    <a:pt x="12" y="83"/>
                  </a:cubicBezTo>
                  <a:cubicBezTo>
                    <a:pt x="12" y="83"/>
                    <a:pt x="12" y="82"/>
                    <a:pt x="12" y="82"/>
                  </a:cubicBezTo>
                  <a:cubicBezTo>
                    <a:pt x="8" y="79"/>
                    <a:pt x="8" y="73"/>
                    <a:pt x="4" y="71"/>
                  </a:cubicBezTo>
                  <a:cubicBezTo>
                    <a:pt x="0" y="68"/>
                    <a:pt x="0" y="64"/>
                    <a:pt x="2" y="61"/>
                  </a:cubicBezTo>
                  <a:cubicBezTo>
                    <a:pt x="5" y="56"/>
                    <a:pt x="9" y="52"/>
                    <a:pt x="14" y="49"/>
                  </a:cubicBezTo>
                  <a:cubicBezTo>
                    <a:pt x="17" y="48"/>
                    <a:pt x="16" y="47"/>
                    <a:pt x="15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7" y="41"/>
                    <a:pt x="8" y="34"/>
                    <a:pt x="7" y="29"/>
                  </a:cubicBezTo>
                  <a:cubicBezTo>
                    <a:pt x="7" y="28"/>
                    <a:pt x="7" y="28"/>
                    <a:pt x="7" y="27"/>
                  </a:cubicBezTo>
                  <a:cubicBezTo>
                    <a:pt x="7" y="23"/>
                    <a:pt x="14" y="25"/>
                    <a:pt x="13" y="22"/>
                  </a:cubicBezTo>
                  <a:cubicBezTo>
                    <a:pt x="13" y="18"/>
                    <a:pt x="14" y="16"/>
                    <a:pt x="17" y="15"/>
                  </a:cubicBezTo>
                  <a:cubicBezTo>
                    <a:pt x="24" y="13"/>
                    <a:pt x="30" y="12"/>
                    <a:pt x="36" y="18"/>
                  </a:cubicBezTo>
                  <a:cubicBezTo>
                    <a:pt x="37" y="19"/>
                    <a:pt x="37" y="20"/>
                    <a:pt x="38" y="21"/>
                  </a:cubicBezTo>
                  <a:cubicBezTo>
                    <a:pt x="39" y="21"/>
                    <a:pt x="39" y="22"/>
                    <a:pt x="41" y="22"/>
                  </a:cubicBezTo>
                  <a:cubicBezTo>
                    <a:pt x="42" y="21"/>
                    <a:pt x="41" y="20"/>
                    <a:pt x="41" y="19"/>
                  </a:cubicBezTo>
                  <a:cubicBezTo>
                    <a:pt x="42" y="11"/>
                    <a:pt x="45" y="5"/>
                    <a:pt x="52" y="0"/>
                  </a:cubicBezTo>
                  <a:cubicBezTo>
                    <a:pt x="55" y="0"/>
                    <a:pt x="55" y="2"/>
                    <a:pt x="55" y="4"/>
                  </a:cubicBezTo>
                  <a:cubicBezTo>
                    <a:pt x="54" y="9"/>
                    <a:pt x="55" y="12"/>
                    <a:pt x="60" y="13"/>
                  </a:cubicBezTo>
                  <a:cubicBezTo>
                    <a:pt x="62" y="13"/>
                    <a:pt x="64" y="14"/>
                    <a:pt x="63" y="16"/>
                  </a:cubicBezTo>
                  <a:cubicBezTo>
                    <a:pt x="62" y="21"/>
                    <a:pt x="66" y="24"/>
                    <a:pt x="69" y="26"/>
                  </a:cubicBezTo>
                  <a:cubicBezTo>
                    <a:pt x="71" y="26"/>
                    <a:pt x="72" y="27"/>
                    <a:pt x="72" y="29"/>
                  </a:cubicBezTo>
                  <a:cubicBezTo>
                    <a:pt x="73" y="30"/>
                    <a:pt x="75" y="30"/>
                    <a:pt x="76" y="31"/>
                  </a:cubicBezTo>
                  <a:cubicBezTo>
                    <a:pt x="82" y="31"/>
                    <a:pt x="86" y="33"/>
                    <a:pt x="89" y="37"/>
                  </a:cubicBezTo>
                  <a:cubicBezTo>
                    <a:pt x="90" y="39"/>
                    <a:pt x="91" y="40"/>
                    <a:pt x="94" y="40"/>
                  </a:cubicBezTo>
                  <a:cubicBezTo>
                    <a:pt x="100" y="38"/>
                    <a:pt x="105" y="40"/>
                    <a:pt x="111" y="44"/>
                  </a:cubicBezTo>
                  <a:cubicBezTo>
                    <a:pt x="112" y="45"/>
                    <a:pt x="112" y="46"/>
                    <a:pt x="111" y="47"/>
                  </a:cubicBezTo>
                  <a:cubicBezTo>
                    <a:pt x="104" y="48"/>
                    <a:pt x="100" y="53"/>
                    <a:pt x="96" y="58"/>
                  </a:cubicBezTo>
                  <a:cubicBezTo>
                    <a:pt x="95" y="60"/>
                    <a:pt x="94" y="63"/>
                    <a:pt x="96" y="65"/>
                  </a:cubicBezTo>
                  <a:cubicBezTo>
                    <a:pt x="96" y="66"/>
                    <a:pt x="97" y="67"/>
                    <a:pt x="97" y="68"/>
                  </a:cubicBezTo>
                  <a:cubicBezTo>
                    <a:pt x="96" y="73"/>
                    <a:pt x="99" y="76"/>
                    <a:pt x="102" y="79"/>
                  </a:cubicBezTo>
                  <a:cubicBezTo>
                    <a:pt x="101" y="82"/>
                    <a:pt x="99" y="82"/>
                    <a:pt x="96" y="82"/>
                  </a:cubicBezTo>
                  <a:cubicBezTo>
                    <a:pt x="94" y="82"/>
                    <a:pt x="92" y="82"/>
                    <a:pt x="92" y="83"/>
                  </a:cubicBezTo>
                  <a:cubicBezTo>
                    <a:pt x="91" y="86"/>
                    <a:pt x="94" y="86"/>
                    <a:pt x="96" y="86"/>
                  </a:cubicBezTo>
                  <a:cubicBezTo>
                    <a:pt x="98" y="87"/>
                    <a:pt x="101" y="87"/>
                    <a:pt x="103" y="87"/>
                  </a:cubicBezTo>
                  <a:cubicBezTo>
                    <a:pt x="104" y="87"/>
                    <a:pt x="106" y="87"/>
                    <a:pt x="107" y="88"/>
                  </a:cubicBezTo>
                  <a:cubicBezTo>
                    <a:pt x="108" y="88"/>
                    <a:pt x="110" y="89"/>
                    <a:pt x="110" y="91"/>
                  </a:cubicBezTo>
                  <a:cubicBezTo>
                    <a:pt x="110" y="93"/>
                    <a:pt x="108" y="93"/>
                    <a:pt x="106" y="94"/>
                  </a:cubicBezTo>
                  <a:cubicBezTo>
                    <a:pt x="103" y="95"/>
                    <a:pt x="100" y="94"/>
                    <a:pt x="98" y="95"/>
                  </a:cubicBezTo>
                  <a:cubicBezTo>
                    <a:pt x="101" y="95"/>
                    <a:pt x="104" y="95"/>
                    <a:pt x="108" y="94"/>
                  </a:cubicBezTo>
                  <a:cubicBezTo>
                    <a:pt x="109" y="94"/>
                    <a:pt x="111" y="94"/>
                    <a:pt x="111" y="95"/>
                  </a:cubicBezTo>
                  <a:cubicBezTo>
                    <a:pt x="112" y="97"/>
                    <a:pt x="111" y="98"/>
                    <a:pt x="110" y="99"/>
                  </a:cubicBezTo>
                  <a:cubicBezTo>
                    <a:pt x="109" y="100"/>
                    <a:pt x="108" y="101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ubicBezTo>
                    <a:pt x="114" y="98"/>
                    <a:pt x="115" y="97"/>
                    <a:pt x="117" y="99"/>
                  </a:cubicBezTo>
                  <a:cubicBezTo>
                    <a:pt x="119" y="100"/>
                    <a:pt x="120" y="102"/>
                    <a:pt x="119" y="104"/>
                  </a:cubicBezTo>
                  <a:cubicBezTo>
                    <a:pt x="119" y="106"/>
                    <a:pt x="119" y="108"/>
                    <a:pt x="118" y="109"/>
                  </a:cubicBezTo>
                  <a:cubicBezTo>
                    <a:pt x="119" y="106"/>
                    <a:pt x="120" y="101"/>
                    <a:pt x="122" y="98"/>
                  </a:cubicBezTo>
                  <a:cubicBezTo>
                    <a:pt x="123" y="101"/>
                    <a:pt x="123" y="106"/>
                    <a:pt x="125" y="109"/>
                  </a:cubicBezTo>
                  <a:cubicBezTo>
                    <a:pt x="126" y="112"/>
                    <a:pt x="128" y="113"/>
                    <a:pt x="130" y="113"/>
                  </a:cubicBezTo>
                  <a:cubicBezTo>
                    <a:pt x="134" y="113"/>
                    <a:pt x="134" y="114"/>
                    <a:pt x="133" y="117"/>
                  </a:cubicBezTo>
                  <a:cubicBezTo>
                    <a:pt x="134" y="122"/>
                    <a:pt x="131" y="126"/>
                    <a:pt x="128" y="129"/>
                  </a:cubicBezTo>
                  <a:cubicBezTo>
                    <a:pt x="126" y="132"/>
                    <a:pt x="123" y="132"/>
                    <a:pt x="120" y="130"/>
                  </a:cubicBezTo>
                  <a:cubicBezTo>
                    <a:pt x="117" y="129"/>
                    <a:pt x="114" y="129"/>
                    <a:pt x="111" y="130"/>
                  </a:cubicBezTo>
                  <a:cubicBezTo>
                    <a:pt x="109" y="132"/>
                    <a:pt x="106" y="131"/>
                    <a:pt x="105" y="129"/>
                  </a:cubicBezTo>
                  <a:cubicBezTo>
                    <a:pt x="102" y="124"/>
                    <a:pt x="100" y="120"/>
                    <a:pt x="100" y="115"/>
                  </a:cubicBezTo>
                  <a:cubicBezTo>
                    <a:pt x="101" y="112"/>
                    <a:pt x="99" y="112"/>
                    <a:pt x="98" y="111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58">
              <a:extLst>
                <a:ext uri="{FF2B5EF4-FFF2-40B4-BE49-F238E27FC236}">
                  <a16:creationId xmlns:a16="http://schemas.microsoft.com/office/drawing/2014/main" id="{E5441194-BA62-A471-2FC2-83DC84037346}"/>
                </a:ext>
              </a:extLst>
            </p:cNvPr>
            <p:cNvSpPr/>
            <p:nvPr userDrawn="1"/>
          </p:nvSpPr>
          <p:spPr bwMode="auto">
            <a:xfrm>
              <a:off x="10140950" y="6048375"/>
              <a:ext cx="387350" cy="466725"/>
            </a:xfrm>
            <a:custGeom>
              <a:avLst/>
              <a:gdLst>
                <a:gd name="T0" fmla="*/ 2 w 103"/>
                <a:gd name="T1" fmla="*/ 75 h 124"/>
                <a:gd name="T2" fmla="*/ 5 w 103"/>
                <a:gd name="T3" fmla="*/ 71 h 124"/>
                <a:gd name="T4" fmla="*/ 3 w 103"/>
                <a:gd name="T5" fmla="*/ 67 h 124"/>
                <a:gd name="T6" fmla="*/ 1 w 103"/>
                <a:gd name="T7" fmla="*/ 63 h 124"/>
                <a:gd name="T8" fmla="*/ 8 w 103"/>
                <a:gd name="T9" fmla="*/ 49 h 124"/>
                <a:gd name="T10" fmla="*/ 9 w 103"/>
                <a:gd name="T11" fmla="*/ 40 h 124"/>
                <a:gd name="T12" fmla="*/ 1 w 103"/>
                <a:gd name="T13" fmla="*/ 23 h 124"/>
                <a:gd name="T14" fmla="*/ 1 w 103"/>
                <a:gd name="T15" fmla="*/ 21 h 124"/>
                <a:gd name="T16" fmla="*/ 8 w 103"/>
                <a:gd name="T17" fmla="*/ 12 h 124"/>
                <a:gd name="T18" fmla="*/ 16 w 103"/>
                <a:gd name="T19" fmla="*/ 12 h 124"/>
                <a:gd name="T20" fmla="*/ 32 w 103"/>
                <a:gd name="T21" fmla="*/ 20 h 124"/>
                <a:gd name="T22" fmla="*/ 38 w 103"/>
                <a:gd name="T23" fmla="*/ 19 h 124"/>
                <a:gd name="T24" fmla="*/ 49 w 103"/>
                <a:gd name="T25" fmla="*/ 4 h 124"/>
                <a:gd name="T26" fmla="*/ 64 w 103"/>
                <a:gd name="T27" fmla="*/ 2 h 124"/>
                <a:gd name="T28" fmla="*/ 74 w 103"/>
                <a:gd name="T29" fmla="*/ 13 h 124"/>
                <a:gd name="T30" fmla="*/ 74 w 103"/>
                <a:gd name="T31" fmla="*/ 32 h 124"/>
                <a:gd name="T32" fmla="*/ 76 w 103"/>
                <a:gd name="T33" fmla="*/ 36 h 124"/>
                <a:gd name="T34" fmla="*/ 95 w 103"/>
                <a:gd name="T35" fmla="*/ 45 h 124"/>
                <a:gd name="T36" fmla="*/ 96 w 103"/>
                <a:gd name="T37" fmla="*/ 51 h 124"/>
                <a:gd name="T38" fmla="*/ 95 w 103"/>
                <a:gd name="T39" fmla="*/ 57 h 124"/>
                <a:gd name="T40" fmla="*/ 95 w 103"/>
                <a:gd name="T41" fmla="*/ 63 h 124"/>
                <a:gd name="T42" fmla="*/ 86 w 103"/>
                <a:gd name="T43" fmla="*/ 69 h 124"/>
                <a:gd name="T44" fmla="*/ 70 w 103"/>
                <a:gd name="T45" fmla="*/ 69 h 124"/>
                <a:gd name="T46" fmla="*/ 68 w 103"/>
                <a:gd name="T47" fmla="*/ 72 h 124"/>
                <a:gd name="T48" fmla="*/ 68 w 103"/>
                <a:gd name="T49" fmla="*/ 81 h 124"/>
                <a:gd name="T50" fmla="*/ 72 w 103"/>
                <a:gd name="T51" fmla="*/ 85 h 124"/>
                <a:gd name="T52" fmla="*/ 102 w 103"/>
                <a:gd name="T53" fmla="*/ 95 h 124"/>
                <a:gd name="T54" fmla="*/ 103 w 103"/>
                <a:gd name="T55" fmla="*/ 97 h 124"/>
                <a:gd name="T56" fmla="*/ 94 w 103"/>
                <a:gd name="T57" fmla="*/ 99 h 124"/>
                <a:gd name="T58" fmla="*/ 85 w 103"/>
                <a:gd name="T59" fmla="*/ 96 h 124"/>
                <a:gd name="T60" fmla="*/ 78 w 103"/>
                <a:gd name="T61" fmla="*/ 94 h 124"/>
                <a:gd name="T62" fmla="*/ 75 w 103"/>
                <a:gd name="T63" fmla="*/ 94 h 124"/>
                <a:gd name="T64" fmla="*/ 66 w 103"/>
                <a:gd name="T65" fmla="*/ 93 h 124"/>
                <a:gd name="T66" fmla="*/ 58 w 103"/>
                <a:gd name="T67" fmla="*/ 96 h 124"/>
                <a:gd name="T68" fmla="*/ 59 w 103"/>
                <a:gd name="T69" fmla="*/ 98 h 124"/>
                <a:gd name="T70" fmla="*/ 59 w 103"/>
                <a:gd name="T71" fmla="*/ 108 h 124"/>
                <a:gd name="T72" fmla="*/ 51 w 103"/>
                <a:gd name="T73" fmla="*/ 117 h 124"/>
                <a:gd name="T74" fmla="*/ 46 w 103"/>
                <a:gd name="T75" fmla="*/ 122 h 124"/>
                <a:gd name="T76" fmla="*/ 40 w 103"/>
                <a:gd name="T77" fmla="*/ 124 h 124"/>
                <a:gd name="T78" fmla="*/ 36 w 103"/>
                <a:gd name="T79" fmla="*/ 123 h 124"/>
                <a:gd name="T80" fmla="*/ 34 w 103"/>
                <a:gd name="T81" fmla="*/ 120 h 124"/>
                <a:gd name="T82" fmla="*/ 36 w 103"/>
                <a:gd name="T83" fmla="*/ 117 h 124"/>
                <a:gd name="T84" fmla="*/ 40 w 103"/>
                <a:gd name="T85" fmla="*/ 116 h 124"/>
                <a:gd name="T86" fmla="*/ 44 w 103"/>
                <a:gd name="T87" fmla="*/ 96 h 124"/>
                <a:gd name="T88" fmla="*/ 42 w 103"/>
                <a:gd name="T89" fmla="*/ 92 h 124"/>
                <a:gd name="T90" fmla="*/ 34 w 103"/>
                <a:gd name="T91" fmla="*/ 87 h 124"/>
                <a:gd name="T92" fmla="*/ 21 w 103"/>
                <a:gd name="T93" fmla="*/ 92 h 124"/>
                <a:gd name="T94" fmla="*/ 15 w 103"/>
                <a:gd name="T95" fmla="*/ 91 h 124"/>
                <a:gd name="T96" fmla="*/ 3 w 103"/>
                <a:gd name="T97" fmla="*/ 77 h 124"/>
                <a:gd name="T98" fmla="*/ 2 w 103"/>
                <a:gd name="T99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3" h="124">
                  <a:moveTo>
                    <a:pt x="2" y="75"/>
                  </a:moveTo>
                  <a:cubicBezTo>
                    <a:pt x="4" y="75"/>
                    <a:pt x="5" y="74"/>
                    <a:pt x="5" y="71"/>
                  </a:cubicBezTo>
                  <a:cubicBezTo>
                    <a:pt x="6" y="69"/>
                    <a:pt x="5" y="68"/>
                    <a:pt x="3" y="67"/>
                  </a:cubicBezTo>
                  <a:cubicBezTo>
                    <a:pt x="1" y="67"/>
                    <a:pt x="0" y="65"/>
                    <a:pt x="1" y="63"/>
                  </a:cubicBezTo>
                  <a:cubicBezTo>
                    <a:pt x="2" y="58"/>
                    <a:pt x="3" y="53"/>
                    <a:pt x="8" y="49"/>
                  </a:cubicBezTo>
                  <a:cubicBezTo>
                    <a:pt x="12" y="47"/>
                    <a:pt x="13" y="44"/>
                    <a:pt x="9" y="40"/>
                  </a:cubicBezTo>
                  <a:cubicBezTo>
                    <a:pt x="5" y="35"/>
                    <a:pt x="2" y="29"/>
                    <a:pt x="1" y="23"/>
                  </a:cubicBezTo>
                  <a:cubicBezTo>
                    <a:pt x="1" y="22"/>
                    <a:pt x="1" y="21"/>
                    <a:pt x="1" y="21"/>
                  </a:cubicBezTo>
                  <a:cubicBezTo>
                    <a:pt x="4" y="18"/>
                    <a:pt x="6" y="15"/>
                    <a:pt x="8" y="12"/>
                  </a:cubicBezTo>
                  <a:cubicBezTo>
                    <a:pt x="10" y="11"/>
                    <a:pt x="14" y="12"/>
                    <a:pt x="16" y="12"/>
                  </a:cubicBezTo>
                  <a:cubicBezTo>
                    <a:pt x="23" y="12"/>
                    <a:pt x="28" y="16"/>
                    <a:pt x="32" y="20"/>
                  </a:cubicBezTo>
                  <a:cubicBezTo>
                    <a:pt x="35" y="23"/>
                    <a:pt x="37" y="22"/>
                    <a:pt x="38" y="19"/>
                  </a:cubicBezTo>
                  <a:cubicBezTo>
                    <a:pt x="40" y="13"/>
                    <a:pt x="44" y="8"/>
                    <a:pt x="49" y="4"/>
                  </a:cubicBezTo>
                  <a:cubicBezTo>
                    <a:pt x="54" y="0"/>
                    <a:pt x="58" y="1"/>
                    <a:pt x="64" y="2"/>
                  </a:cubicBezTo>
                  <a:cubicBezTo>
                    <a:pt x="70" y="4"/>
                    <a:pt x="72" y="8"/>
                    <a:pt x="74" y="13"/>
                  </a:cubicBezTo>
                  <a:cubicBezTo>
                    <a:pt x="76" y="19"/>
                    <a:pt x="76" y="26"/>
                    <a:pt x="74" y="32"/>
                  </a:cubicBezTo>
                  <a:cubicBezTo>
                    <a:pt x="73" y="35"/>
                    <a:pt x="72" y="36"/>
                    <a:pt x="76" y="36"/>
                  </a:cubicBezTo>
                  <a:cubicBezTo>
                    <a:pt x="83" y="37"/>
                    <a:pt x="89" y="41"/>
                    <a:pt x="95" y="45"/>
                  </a:cubicBezTo>
                  <a:cubicBezTo>
                    <a:pt x="96" y="46"/>
                    <a:pt x="98" y="48"/>
                    <a:pt x="96" y="51"/>
                  </a:cubicBezTo>
                  <a:cubicBezTo>
                    <a:pt x="95" y="53"/>
                    <a:pt x="94" y="55"/>
                    <a:pt x="95" y="57"/>
                  </a:cubicBezTo>
                  <a:cubicBezTo>
                    <a:pt x="97" y="59"/>
                    <a:pt x="94" y="61"/>
                    <a:pt x="95" y="63"/>
                  </a:cubicBezTo>
                  <a:cubicBezTo>
                    <a:pt x="92" y="65"/>
                    <a:pt x="89" y="66"/>
                    <a:pt x="86" y="69"/>
                  </a:cubicBezTo>
                  <a:cubicBezTo>
                    <a:pt x="81" y="69"/>
                    <a:pt x="76" y="70"/>
                    <a:pt x="70" y="69"/>
                  </a:cubicBezTo>
                  <a:cubicBezTo>
                    <a:pt x="68" y="69"/>
                    <a:pt x="68" y="71"/>
                    <a:pt x="68" y="72"/>
                  </a:cubicBezTo>
                  <a:cubicBezTo>
                    <a:pt x="68" y="75"/>
                    <a:pt x="68" y="78"/>
                    <a:pt x="68" y="81"/>
                  </a:cubicBezTo>
                  <a:cubicBezTo>
                    <a:pt x="67" y="84"/>
                    <a:pt x="69" y="85"/>
                    <a:pt x="72" y="85"/>
                  </a:cubicBezTo>
                  <a:cubicBezTo>
                    <a:pt x="84" y="82"/>
                    <a:pt x="93" y="89"/>
                    <a:pt x="102" y="95"/>
                  </a:cubicBezTo>
                  <a:cubicBezTo>
                    <a:pt x="103" y="95"/>
                    <a:pt x="103" y="96"/>
                    <a:pt x="103" y="97"/>
                  </a:cubicBezTo>
                  <a:cubicBezTo>
                    <a:pt x="100" y="98"/>
                    <a:pt x="98" y="101"/>
                    <a:pt x="94" y="99"/>
                  </a:cubicBezTo>
                  <a:cubicBezTo>
                    <a:pt x="91" y="98"/>
                    <a:pt x="88" y="98"/>
                    <a:pt x="85" y="96"/>
                  </a:cubicBezTo>
                  <a:cubicBezTo>
                    <a:pt x="83" y="95"/>
                    <a:pt x="81" y="94"/>
                    <a:pt x="78" y="94"/>
                  </a:cubicBezTo>
                  <a:cubicBezTo>
                    <a:pt x="77" y="94"/>
                    <a:pt x="76" y="94"/>
                    <a:pt x="75" y="94"/>
                  </a:cubicBezTo>
                  <a:cubicBezTo>
                    <a:pt x="72" y="95"/>
                    <a:pt x="70" y="90"/>
                    <a:pt x="66" y="93"/>
                  </a:cubicBezTo>
                  <a:cubicBezTo>
                    <a:pt x="64" y="95"/>
                    <a:pt x="61" y="96"/>
                    <a:pt x="58" y="96"/>
                  </a:cubicBezTo>
                  <a:cubicBezTo>
                    <a:pt x="59" y="97"/>
                    <a:pt x="59" y="97"/>
                    <a:pt x="59" y="98"/>
                  </a:cubicBezTo>
                  <a:cubicBezTo>
                    <a:pt x="65" y="103"/>
                    <a:pt x="65" y="103"/>
                    <a:pt x="59" y="108"/>
                  </a:cubicBezTo>
                  <a:cubicBezTo>
                    <a:pt x="56" y="111"/>
                    <a:pt x="53" y="114"/>
                    <a:pt x="51" y="117"/>
                  </a:cubicBezTo>
                  <a:cubicBezTo>
                    <a:pt x="50" y="119"/>
                    <a:pt x="48" y="121"/>
                    <a:pt x="46" y="122"/>
                  </a:cubicBezTo>
                  <a:cubicBezTo>
                    <a:pt x="44" y="123"/>
                    <a:pt x="42" y="123"/>
                    <a:pt x="40" y="124"/>
                  </a:cubicBezTo>
                  <a:cubicBezTo>
                    <a:pt x="38" y="124"/>
                    <a:pt x="37" y="123"/>
                    <a:pt x="36" y="123"/>
                  </a:cubicBezTo>
                  <a:cubicBezTo>
                    <a:pt x="35" y="122"/>
                    <a:pt x="34" y="121"/>
                    <a:pt x="34" y="120"/>
                  </a:cubicBezTo>
                  <a:cubicBezTo>
                    <a:pt x="34" y="118"/>
                    <a:pt x="35" y="118"/>
                    <a:pt x="36" y="117"/>
                  </a:cubicBezTo>
                  <a:cubicBezTo>
                    <a:pt x="37" y="117"/>
                    <a:pt x="38" y="117"/>
                    <a:pt x="40" y="116"/>
                  </a:cubicBezTo>
                  <a:cubicBezTo>
                    <a:pt x="48" y="112"/>
                    <a:pt x="50" y="103"/>
                    <a:pt x="44" y="96"/>
                  </a:cubicBezTo>
                  <a:cubicBezTo>
                    <a:pt x="43" y="95"/>
                    <a:pt x="43" y="94"/>
                    <a:pt x="42" y="92"/>
                  </a:cubicBezTo>
                  <a:cubicBezTo>
                    <a:pt x="41" y="87"/>
                    <a:pt x="39" y="86"/>
                    <a:pt x="34" y="87"/>
                  </a:cubicBezTo>
                  <a:cubicBezTo>
                    <a:pt x="29" y="88"/>
                    <a:pt x="25" y="89"/>
                    <a:pt x="21" y="92"/>
                  </a:cubicBezTo>
                  <a:cubicBezTo>
                    <a:pt x="18" y="94"/>
                    <a:pt x="16" y="94"/>
                    <a:pt x="15" y="91"/>
                  </a:cubicBezTo>
                  <a:cubicBezTo>
                    <a:pt x="13" y="84"/>
                    <a:pt x="9" y="79"/>
                    <a:pt x="3" y="77"/>
                  </a:cubicBezTo>
                  <a:cubicBezTo>
                    <a:pt x="2" y="76"/>
                    <a:pt x="1" y="76"/>
                    <a:pt x="2" y="7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59">
              <a:extLst>
                <a:ext uri="{FF2B5EF4-FFF2-40B4-BE49-F238E27FC236}">
                  <a16:creationId xmlns:a16="http://schemas.microsoft.com/office/drawing/2014/main" id="{2605D6F8-75BD-00D3-7821-51DA9760492F}"/>
                </a:ext>
              </a:extLst>
            </p:cNvPr>
            <p:cNvSpPr/>
            <p:nvPr userDrawn="1"/>
          </p:nvSpPr>
          <p:spPr bwMode="auto">
            <a:xfrm>
              <a:off x="9828213" y="6330950"/>
              <a:ext cx="501650" cy="320675"/>
            </a:xfrm>
            <a:custGeom>
              <a:avLst/>
              <a:gdLst>
                <a:gd name="T0" fmla="*/ 99 w 133"/>
                <a:gd name="T1" fmla="*/ 15 h 85"/>
                <a:gd name="T2" fmla="*/ 118 w 133"/>
                <a:gd name="T3" fmla="*/ 10 h 85"/>
                <a:gd name="T4" fmla="*/ 129 w 133"/>
                <a:gd name="T5" fmla="*/ 22 h 85"/>
                <a:gd name="T6" fmla="*/ 122 w 133"/>
                <a:gd name="T7" fmla="*/ 43 h 85"/>
                <a:gd name="T8" fmla="*/ 123 w 133"/>
                <a:gd name="T9" fmla="*/ 48 h 85"/>
                <a:gd name="T10" fmla="*/ 119 w 133"/>
                <a:gd name="T11" fmla="*/ 58 h 85"/>
                <a:gd name="T12" fmla="*/ 115 w 133"/>
                <a:gd name="T13" fmla="*/ 70 h 85"/>
                <a:gd name="T14" fmla="*/ 112 w 133"/>
                <a:gd name="T15" fmla="*/ 77 h 85"/>
                <a:gd name="T16" fmla="*/ 96 w 133"/>
                <a:gd name="T17" fmla="*/ 73 h 85"/>
                <a:gd name="T18" fmla="*/ 90 w 133"/>
                <a:gd name="T19" fmla="*/ 73 h 85"/>
                <a:gd name="T20" fmla="*/ 72 w 133"/>
                <a:gd name="T21" fmla="*/ 82 h 85"/>
                <a:gd name="T22" fmla="*/ 58 w 133"/>
                <a:gd name="T23" fmla="*/ 73 h 85"/>
                <a:gd name="T24" fmla="*/ 43 w 133"/>
                <a:gd name="T25" fmla="*/ 58 h 85"/>
                <a:gd name="T26" fmla="*/ 47 w 133"/>
                <a:gd name="T27" fmla="*/ 67 h 85"/>
                <a:gd name="T28" fmla="*/ 36 w 133"/>
                <a:gd name="T29" fmla="*/ 67 h 85"/>
                <a:gd name="T30" fmla="*/ 18 w 133"/>
                <a:gd name="T31" fmla="*/ 61 h 85"/>
                <a:gd name="T32" fmla="*/ 13 w 133"/>
                <a:gd name="T33" fmla="*/ 66 h 85"/>
                <a:gd name="T34" fmla="*/ 3 w 133"/>
                <a:gd name="T35" fmla="*/ 67 h 85"/>
                <a:gd name="T36" fmla="*/ 2 w 133"/>
                <a:gd name="T37" fmla="*/ 63 h 85"/>
                <a:gd name="T38" fmla="*/ 11 w 133"/>
                <a:gd name="T39" fmla="*/ 51 h 85"/>
                <a:gd name="T40" fmla="*/ 12 w 133"/>
                <a:gd name="T41" fmla="*/ 43 h 85"/>
                <a:gd name="T42" fmla="*/ 10 w 133"/>
                <a:gd name="T43" fmla="*/ 32 h 85"/>
                <a:gd name="T44" fmla="*/ 9 w 133"/>
                <a:gd name="T45" fmla="*/ 24 h 85"/>
                <a:gd name="T46" fmla="*/ 18 w 133"/>
                <a:gd name="T47" fmla="*/ 36 h 85"/>
                <a:gd name="T48" fmla="*/ 26 w 133"/>
                <a:gd name="T49" fmla="*/ 47 h 85"/>
                <a:gd name="T50" fmla="*/ 28 w 133"/>
                <a:gd name="T51" fmla="*/ 55 h 85"/>
                <a:gd name="T52" fmla="*/ 36 w 133"/>
                <a:gd name="T53" fmla="*/ 57 h 85"/>
                <a:gd name="T54" fmla="*/ 33 w 133"/>
                <a:gd name="T55" fmla="*/ 45 h 85"/>
                <a:gd name="T56" fmla="*/ 38 w 133"/>
                <a:gd name="T57" fmla="*/ 37 h 85"/>
                <a:gd name="T58" fmla="*/ 59 w 133"/>
                <a:gd name="T59" fmla="*/ 25 h 85"/>
                <a:gd name="T60" fmla="*/ 65 w 133"/>
                <a:gd name="T61" fmla="*/ 14 h 85"/>
                <a:gd name="T62" fmla="*/ 76 w 133"/>
                <a:gd name="T63" fmla="*/ 3 h 85"/>
                <a:gd name="T64" fmla="*/ 85 w 133"/>
                <a:gd name="T6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" h="85">
                  <a:moveTo>
                    <a:pt x="85" y="0"/>
                  </a:moveTo>
                  <a:cubicBezTo>
                    <a:pt x="92" y="3"/>
                    <a:pt x="97" y="8"/>
                    <a:pt x="99" y="15"/>
                  </a:cubicBezTo>
                  <a:cubicBezTo>
                    <a:pt x="100" y="18"/>
                    <a:pt x="101" y="18"/>
                    <a:pt x="103" y="16"/>
                  </a:cubicBezTo>
                  <a:cubicBezTo>
                    <a:pt x="108" y="13"/>
                    <a:pt x="113" y="11"/>
                    <a:pt x="118" y="10"/>
                  </a:cubicBezTo>
                  <a:cubicBezTo>
                    <a:pt x="124" y="10"/>
                    <a:pt x="126" y="12"/>
                    <a:pt x="127" y="17"/>
                  </a:cubicBezTo>
                  <a:cubicBezTo>
                    <a:pt x="127" y="19"/>
                    <a:pt x="127" y="21"/>
                    <a:pt x="129" y="22"/>
                  </a:cubicBezTo>
                  <a:cubicBezTo>
                    <a:pt x="133" y="24"/>
                    <a:pt x="131" y="27"/>
                    <a:pt x="131" y="29"/>
                  </a:cubicBezTo>
                  <a:cubicBezTo>
                    <a:pt x="131" y="36"/>
                    <a:pt x="129" y="40"/>
                    <a:pt x="122" y="43"/>
                  </a:cubicBezTo>
                  <a:cubicBezTo>
                    <a:pt x="120" y="43"/>
                    <a:pt x="118" y="43"/>
                    <a:pt x="118" y="45"/>
                  </a:cubicBezTo>
                  <a:cubicBezTo>
                    <a:pt x="118" y="47"/>
                    <a:pt x="121" y="47"/>
                    <a:pt x="123" y="48"/>
                  </a:cubicBezTo>
                  <a:cubicBezTo>
                    <a:pt x="123" y="49"/>
                    <a:pt x="124" y="50"/>
                    <a:pt x="123" y="52"/>
                  </a:cubicBezTo>
                  <a:cubicBezTo>
                    <a:pt x="123" y="55"/>
                    <a:pt x="123" y="58"/>
                    <a:pt x="119" y="58"/>
                  </a:cubicBezTo>
                  <a:cubicBezTo>
                    <a:pt x="117" y="59"/>
                    <a:pt x="116" y="61"/>
                    <a:pt x="117" y="62"/>
                  </a:cubicBezTo>
                  <a:cubicBezTo>
                    <a:pt x="119" y="66"/>
                    <a:pt x="116" y="67"/>
                    <a:pt x="115" y="70"/>
                  </a:cubicBezTo>
                  <a:cubicBezTo>
                    <a:pt x="113" y="73"/>
                    <a:pt x="114" y="77"/>
                    <a:pt x="115" y="81"/>
                  </a:cubicBezTo>
                  <a:cubicBezTo>
                    <a:pt x="112" y="81"/>
                    <a:pt x="112" y="79"/>
                    <a:pt x="112" y="77"/>
                  </a:cubicBezTo>
                  <a:cubicBezTo>
                    <a:pt x="112" y="75"/>
                    <a:pt x="113" y="73"/>
                    <a:pt x="110" y="74"/>
                  </a:cubicBezTo>
                  <a:cubicBezTo>
                    <a:pt x="105" y="73"/>
                    <a:pt x="100" y="72"/>
                    <a:pt x="96" y="73"/>
                  </a:cubicBezTo>
                  <a:cubicBezTo>
                    <a:pt x="94" y="71"/>
                    <a:pt x="93" y="74"/>
                    <a:pt x="91" y="73"/>
                  </a:cubicBezTo>
                  <a:cubicBezTo>
                    <a:pt x="91" y="73"/>
                    <a:pt x="90" y="72"/>
                    <a:pt x="90" y="73"/>
                  </a:cubicBezTo>
                  <a:cubicBezTo>
                    <a:pt x="88" y="78"/>
                    <a:pt x="84" y="80"/>
                    <a:pt x="81" y="82"/>
                  </a:cubicBezTo>
                  <a:cubicBezTo>
                    <a:pt x="79" y="84"/>
                    <a:pt x="75" y="85"/>
                    <a:pt x="72" y="82"/>
                  </a:cubicBezTo>
                  <a:cubicBezTo>
                    <a:pt x="71" y="80"/>
                    <a:pt x="69" y="81"/>
                    <a:pt x="67" y="81"/>
                  </a:cubicBezTo>
                  <a:cubicBezTo>
                    <a:pt x="62" y="82"/>
                    <a:pt x="59" y="80"/>
                    <a:pt x="58" y="73"/>
                  </a:cubicBezTo>
                  <a:cubicBezTo>
                    <a:pt x="57" y="70"/>
                    <a:pt x="59" y="66"/>
                    <a:pt x="59" y="62"/>
                  </a:cubicBezTo>
                  <a:cubicBezTo>
                    <a:pt x="53" y="62"/>
                    <a:pt x="49" y="59"/>
                    <a:pt x="43" y="58"/>
                  </a:cubicBezTo>
                  <a:cubicBezTo>
                    <a:pt x="43" y="61"/>
                    <a:pt x="45" y="62"/>
                    <a:pt x="46" y="64"/>
                  </a:cubicBezTo>
                  <a:cubicBezTo>
                    <a:pt x="46" y="65"/>
                    <a:pt x="47" y="66"/>
                    <a:pt x="47" y="67"/>
                  </a:cubicBezTo>
                  <a:cubicBezTo>
                    <a:pt x="46" y="69"/>
                    <a:pt x="44" y="69"/>
                    <a:pt x="43" y="68"/>
                  </a:cubicBezTo>
                  <a:cubicBezTo>
                    <a:pt x="41" y="67"/>
                    <a:pt x="38" y="67"/>
                    <a:pt x="36" y="67"/>
                  </a:cubicBezTo>
                  <a:cubicBezTo>
                    <a:pt x="32" y="63"/>
                    <a:pt x="28" y="60"/>
                    <a:pt x="22" y="63"/>
                  </a:cubicBezTo>
                  <a:cubicBezTo>
                    <a:pt x="19" y="64"/>
                    <a:pt x="19" y="61"/>
                    <a:pt x="18" y="61"/>
                  </a:cubicBezTo>
                  <a:cubicBezTo>
                    <a:pt x="16" y="61"/>
                    <a:pt x="17" y="63"/>
                    <a:pt x="16" y="64"/>
                  </a:cubicBezTo>
                  <a:cubicBezTo>
                    <a:pt x="15" y="65"/>
                    <a:pt x="15" y="66"/>
                    <a:pt x="13" y="66"/>
                  </a:cubicBezTo>
                  <a:cubicBezTo>
                    <a:pt x="12" y="64"/>
                    <a:pt x="10" y="62"/>
                    <a:pt x="8" y="65"/>
                  </a:cubicBezTo>
                  <a:cubicBezTo>
                    <a:pt x="7" y="66"/>
                    <a:pt x="5" y="67"/>
                    <a:pt x="3" y="67"/>
                  </a:cubicBezTo>
                  <a:cubicBezTo>
                    <a:pt x="2" y="67"/>
                    <a:pt x="1" y="67"/>
                    <a:pt x="0" y="66"/>
                  </a:cubicBezTo>
                  <a:cubicBezTo>
                    <a:pt x="0" y="65"/>
                    <a:pt x="0" y="63"/>
                    <a:pt x="2" y="63"/>
                  </a:cubicBezTo>
                  <a:cubicBezTo>
                    <a:pt x="5" y="62"/>
                    <a:pt x="7" y="59"/>
                    <a:pt x="11" y="59"/>
                  </a:cubicBezTo>
                  <a:cubicBezTo>
                    <a:pt x="7" y="55"/>
                    <a:pt x="7" y="55"/>
                    <a:pt x="11" y="51"/>
                  </a:cubicBezTo>
                  <a:cubicBezTo>
                    <a:pt x="12" y="50"/>
                    <a:pt x="11" y="49"/>
                    <a:pt x="10" y="48"/>
                  </a:cubicBezTo>
                  <a:cubicBezTo>
                    <a:pt x="9" y="46"/>
                    <a:pt x="7" y="43"/>
                    <a:pt x="12" y="43"/>
                  </a:cubicBezTo>
                  <a:cubicBezTo>
                    <a:pt x="14" y="43"/>
                    <a:pt x="14" y="41"/>
                    <a:pt x="13" y="40"/>
                  </a:cubicBezTo>
                  <a:cubicBezTo>
                    <a:pt x="12" y="37"/>
                    <a:pt x="11" y="34"/>
                    <a:pt x="10" y="32"/>
                  </a:cubicBezTo>
                  <a:cubicBezTo>
                    <a:pt x="9" y="31"/>
                    <a:pt x="8" y="29"/>
                    <a:pt x="8" y="28"/>
                  </a:cubicBezTo>
                  <a:cubicBezTo>
                    <a:pt x="7" y="26"/>
                    <a:pt x="7" y="25"/>
                    <a:pt x="9" y="24"/>
                  </a:cubicBezTo>
                  <a:cubicBezTo>
                    <a:pt x="10" y="23"/>
                    <a:pt x="11" y="25"/>
                    <a:pt x="12" y="26"/>
                  </a:cubicBezTo>
                  <a:cubicBezTo>
                    <a:pt x="14" y="29"/>
                    <a:pt x="16" y="32"/>
                    <a:pt x="18" y="36"/>
                  </a:cubicBezTo>
                  <a:cubicBezTo>
                    <a:pt x="19" y="38"/>
                    <a:pt x="20" y="40"/>
                    <a:pt x="23" y="41"/>
                  </a:cubicBezTo>
                  <a:cubicBezTo>
                    <a:pt x="23" y="43"/>
                    <a:pt x="23" y="46"/>
                    <a:pt x="26" y="47"/>
                  </a:cubicBezTo>
                  <a:cubicBezTo>
                    <a:pt x="27" y="48"/>
                    <a:pt x="27" y="50"/>
                    <a:pt x="26" y="52"/>
                  </a:cubicBezTo>
                  <a:cubicBezTo>
                    <a:pt x="25" y="54"/>
                    <a:pt x="26" y="55"/>
                    <a:pt x="28" y="55"/>
                  </a:cubicBezTo>
                  <a:cubicBezTo>
                    <a:pt x="30" y="55"/>
                    <a:pt x="32" y="55"/>
                    <a:pt x="33" y="57"/>
                  </a:cubicBezTo>
                  <a:cubicBezTo>
                    <a:pt x="34" y="57"/>
                    <a:pt x="35" y="58"/>
                    <a:pt x="36" y="57"/>
                  </a:cubicBezTo>
                  <a:cubicBezTo>
                    <a:pt x="36" y="56"/>
                    <a:pt x="36" y="55"/>
                    <a:pt x="35" y="54"/>
                  </a:cubicBezTo>
                  <a:cubicBezTo>
                    <a:pt x="32" y="52"/>
                    <a:pt x="32" y="49"/>
                    <a:pt x="33" y="45"/>
                  </a:cubicBezTo>
                  <a:cubicBezTo>
                    <a:pt x="34" y="44"/>
                    <a:pt x="35" y="44"/>
                    <a:pt x="36" y="43"/>
                  </a:cubicBezTo>
                  <a:cubicBezTo>
                    <a:pt x="38" y="41"/>
                    <a:pt x="39" y="40"/>
                    <a:pt x="38" y="37"/>
                  </a:cubicBezTo>
                  <a:cubicBezTo>
                    <a:pt x="36" y="34"/>
                    <a:pt x="38" y="32"/>
                    <a:pt x="40" y="30"/>
                  </a:cubicBezTo>
                  <a:cubicBezTo>
                    <a:pt x="46" y="25"/>
                    <a:pt x="52" y="23"/>
                    <a:pt x="59" y="25"/>
                  </a:cubicBezTo>
                  <a:cubicBezTo>
                    <a:pt x="61" y="26"/>
                    <a:pt x="63" y="27"/>
                    <a:pt x="65" y="27"/>
                  </a:cubicBezTo>
                  <a:cubicBezTo>
                    <a:pt x="64" y="22"/>
                    <a:pt x="63" y="18"/>
                    <a:pt x="65" y="14"/>
                  </a:cubicBezTo>
                  <a:cubicBezTo>
                    <a:pt x="65" y="9"/>
                    <a:pt x="69" y="6"/>
                    <a:pt x="72" y="3"/>
                  </a:cubicBezTo>
                  <a:cubicBezTo>
                    <a:pt x="73" y="1"/>
                    <a:pt x="74" y="2"/>
                    <a:pt x="76" y="3"/>
                  </a:cubicBezTo>
                  <a:cubicBezTo>
                    <a:pt x="79" y="5"/>
                    <a:pt x="81" y="4"/>
                    <a:pt x="82" y="1"/>
                  </a:cubicBezTo>
                  <a:cubicBezTo>
                    <a:pt x="82" y="0"/>
                    <a:pt x="84" y="0"/>
                    <a:pt x="85" y="0"/>
                  </a:cubicBezTo>
                  <a:close/>
                </a:path>
              </a:pathLst>
            </a:custGeom>
            <a:solidFill>
              <a:srgbClr val="ED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60">
              <a:extLst>
                <a:ext uri="{FF2B5EF4-FFF2-40B4-BE49-F238E27FC236}">
                  <a16:creationId xmlns:a16="http://schemas.microsoft.com/office/drawing/2014/main" id="{409D5BB3-1105-7C49-0510-99E75E763412}"/>
                </a:ext>
              </a:extLst>
            </p:cNvPr>
            <p:cNvSpPr/>
            <p:nvPr userDrawn="1"/>
          </p:nvSpPr>
          <p:spPr bwMode="auto">
            <a:xfrm>
              <a:off x="9742488" y="6372225"/>
              <a:ext cx="341312" cy="365125"/>
            </a:xfrm>
            <a:custGeom>
              <a:avLst/>
              <a:gdLst>
                <a:gd name="T0" fmla="*/ 66 w 91"/>
                <a:gd name="T1" fmla="*/ 56 h 97"/>
                <a:gd name="T2" fmla="*/ 68 w 91"/>
                <a:gd name="T3" fmla="*/ 54 h 97"/>
                <a:gd name="T4" fmla="*/ 64 w 91"/>
                <a:gd name="T5" fmla="*/ 46 h 97"/>
                <a:gd name="T6" fmla="*/ 83 w 91"/>
                <a:gd name="T7" fmla="*/ 49 h 97"/>
                <a:gd name="T8" fmla="*/ 82 w 91"/>
                <a:gd name="T9" fmla="*/ 62 h 97"/>
                <a:gd name="T10" fmla="*/ 89 w 91"/>
                <a:gd name="T11" fmla="*/ 74 h 97"/>
                <a:gd name="T12" fmla="*/ 82 w 91"/>
                <a:gd name="T13" fmla="*/ 80 h 97"/>
                <a:gd name="T14" fmla="*/ 73 w 91"/>
                <a:gd name="T15" fmla="*/ 85 h 97"/>
                <a:gd name="T16" fmla="*/ 62 w 91"/>
                <a:gd name="T17" fmla="*/ 82 h 97"/>
                <a:gd name="T18" fmla="*/ 49 w 91"/>
                <a:gd name="T19" fmla="*/ 93 h 97"/>
                <a:gd name="T20" fmla="*/ 40 w 91"/>
                <a:gd name="T21" fmla="*/ 97 h 97"/>
                <a:gd name="T22" fmla="*/ 30 w 91"/>
                <a:gd name="T23" fmla="*/ 80 h 97"/>
                <a:gd name="T24" fmla="*/ 28 w 91"/>
                <a:gd name="T25" fmla="*/ 73 h 97"/>
                <a:gd name="T26" fmla="*/ 7 w 91"/>
                <a:gd name="T27" fmla="*/ 68 h 97"/>
                <a:gd name="T28" fmla="*/ 3 w 91"/>
                <a:gd name="T29" fmla="*/ 58 h 97"/>
                <a:gd name="T30" fmla="*/ 22 w 91"/>
                <a:gd name="T31" fmla="*/ 41 h 97"/>
                <a:gd name="T32" fmla="*/ 19 w 91"/>
                <a:gd name="T33" fmla="*/ 17 h 97"/>
                <a:gd name="T34" fmla="*/ 36 w 91"/>
                <a:gd name="T35" fmla="*/ 2 h 97"/>
                <a:gd name="T36" fmla="*/ 56 w 91"/>
                <a:gd name="T37" fmla="*/ 15 h 97"/>
                <a:gd name="T38" fmla="*/ 77 w 91"/>
                <a:gd name="T39" fmla="*/ 6 h 97"/>
                <a:gd name="T40" fmla="*/ 88 w 91"/>
                <a:gd name="T41" fmla="*/ 3 h 97"/>
                <a:gd name="T42" fmla="*/ 89 w 91"/>
                <a:gd name="T43" fmla="*/ 18 h 97"/>
                <a:gd name="T44" fmla="*/ 63 w 91"/>
                <a:gd name="T45" fmla="*/ 21 h 97"/>
                <a:gd name="T46" fmla="*/ 56 w 91"/>
                <a:gd name="T47" fmla="*/ 35 h 97"/>
                <a:gd name="T48" fmla="*/ 41 w 91"/>
                <a:gd name="T49" fmla="*/ 27 h 97"/>
                <a:gd name="T50" fmla="*/ 31 w 91"/>
                <a:gd name="T51" fmla="*/ 12 h 97"/>
                <a:gd name="T52" fmla="*/ 38 w 91"/>
                <a:gd name="T53" fmla="*/ 29 h 97"/>
                <a:gd name="T54" fmla="*/ 33 w 91"/>
                <a:gd name="T55" fmla="*/ 33 h 97"/>
                <a:gd name="T56" fmla="*/ 33 w 91"/>
                <a:gd name="T57" fmla="*/ 42 h 97"/>
                <a:gd name="T58" fmla="*/ 38 w 91"/>
                <a:gd name="T59" fmla="*/ 48 h 97"/>
                <a:gd name="T60" fmla="*/ 24 w 91"/>
                <a:gd name="T61" fmla="*/ 54 h 97"/>
                <a:gd name="T62" fmla="*/ 31 w 91"/>
                <a:gd name="T63" fmla="*/ 54 h 97"/>
                <a:gd name="T64" fmla="*/ 39 w 91"/>
                <a:gd name="T65" fmla="*/ 53 h 97"/>
                <a:gd name="T66" fmla="*/ 47 w 91"/>
                <a:gd name="T67" fmla="*/ 55 h 97"/>
                <a:gd name="T68" fmla="*/ 51 w 91"/>
                <a:gd name="T69" fmla="*/ 60 h 97"/>
                <a:gd name="T70" fmla="*/ 53 w 91"/>
                <a:gd name="T71" fmla="*/ 6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1" h="97">
                  <a:moveTo>
                    <a:pt x="59" y="56"/>
                  </a:moveTo>
                  <a:cubicBezTo>
                    <a:pt x="62" y="54"/>
                    <a:pt x="64" y="55"/>
                    <a:pt x="66" y="56"/>
                  </a:cubicBezTo>
                  <a:cubicBezTo>
                    <a:pt x="67" y="57"/>
                    <a:pt x="68" y="57"/>
                    <a:pt x="69" y="56"/>
                  </a:cubicBezTo>
                  <a:cubicBezTo>
                    <a:pt x="70" y="55"/>
                    <a:pt x="69" y="54"/>
                    <a:pt x="68" y="54"/>
                  </a:cubicBezTo>
                  <a:cubicBezTo>
                    <a:pt x="66" y="53"/>
                    <a:pt x="66" y="51"/>
                    <a:pt x="65" y="49"/>
                  </a:cubicBezTo>
                  <a:cubicBezTo>
                    <a:pt x="65" y="48"/>
                    <a:pt x="63" y="47"/>
                    <a:pt x="64" y="46"/>
                  </a:cubicBezTo>
                  <a:cubicBezTo>
                    <a:pt x="65" y="45"/>
                    <a:pt x="66" y="45"/>
                    <a:pt x="68" y="46"/>
                  </a:cubicBezTo>
                  <a:cubicBezTo>
                    <a:pt x="73" y="48"/>
                    <a:pt x="77" y="51"/>
                    <a:pt x="83" y="49"/>
                  </a:cubicBezTo>
                  <a:cubicBezTo>
                    <a:pt x="85" y="49"/>
                    <a:pt x="85" y="51"/>
                    <a:pt x="84" y="52"/>
                  </a:cubicBezTo>
                  <a:cubicBezTo>
                    <a:pt x="82" y="55"/>
                    <a:pt x="82" y="58"/>
                    <a:pt x="82" y="62"/>
                  </a:cubicBezTo>
                  <a:cubicBezTo>
                    <a:pt x="82" y="67"/>
                    <a:pt x="85" y="71"/>
                    <a:pt x="90" y="70"/>
                  </a:cubicBezTo>
                  <a:cubicBezTo>
                    <a:pt x="89" y="71"/>
                    <a:pt x="88" y="72"/>
                    <a:pt x="89" y="74"/>
                  </a:cubicBezTo>
                  <a:cubicBezTo>
                    <a:pt x="90" y="79"/>
                    <a:pt x="87" y="80"/>
                    <a:pt x="83" y="80"/>
                  </a:cubicBezTo>
                  <a:cubicBezTo>
                    <a:pt x="83" y="80"/>
                    <a:pt x="83" y="80"/>
                    <a:pt x="82" y="80"/>
                  </a:cubicBezTo>
                  <a:cubicBezTo>
                    <a:pt x="75" y="81"/>
                    <a:pt x="75" y="81"/>
                    <a:pt x="75" y="88"/>
                  </a:cubicBezTo>
                  <a:cubicBezTo>
                    <a:pt x="73" y="88"/>
                    <a:pt x="73" y="86"/>
                    <a:pt x="73" y="85"/>
                  </a:cubicBezTo>
                  <a:cubicBezTo>
                    <a:pt x="73" y="83"/>
                    <a:pt x="72" y="81"/>
                    <a:pt x="70" y="81"/>
                  </a:cubicBezTo>
                  <a:cubicBezTo>
                    <a:pt x="66" y="76"/>
                    <a:pt x="64" y="77"/>
                    <a:pt x="62" y="82"/>
                  </a:cubicBezTo>
                  <a:cubicBezTo>
                    <a:pt x="60" y="86"/>
                    <a:pt x="57" y="89"/>
                    <a:pt x="53" y="92"/>
                  </a:cubicBezTo>
                  <a:cubicBezTo>
                    <a:pt x="52" y="93"/>
                    <a:pt x="50" y="94"/>
                    <a:pt x="49" y="93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6"/>
                    <a:pt x="40" y="97"/>
                  </a:cubicBezTo>
                  <a:cubicBezTo>
                    <a:pt x="39" y="96"/>
                    <a:pt x="38" y="95"/>
                    <a:pt x="37" y="95"/>
                  </a:cubicBezTo>
                  <a:cubicBezTo>
                    <a:pt x="37" y="89"/>
                    <a:pt x="32" y="86"/>
                    <a:pt x="30" y="80"/>
                  </a:cubicBezTo>
                  <a:cubicBezTo>
                    <a:pt x="30" y="79"/>
                    <a:pt x="29" y="78"/>
                    <a:pt x="28" y="77"/>
                  </a:cubicBezTo>
                  <a:cubicBezTo>
                    <a:pt x="28" y="75"/>
                    <a:pt x="29" y="74"/>
                    <a:pt x="28" y="73"/>
                  </a:cubicBezTo>
                  <a:cubicBezTo>
                    <a:pt x="28" y="70"/>
                    <a:pt x="26" y="71"/>
                    <a:pt x="24" y="71"/>
                  </a:cubicBezTo>
                  <a:cubicBezTo>
                    <a:pt x="18" y="70"/>
                    <a:pt x="12" y="70"/>
                    <a:pt x="7" y="68"/>
                  </a:cubicBezTo>
                  <a:cubicBezTo>
                    <a:pt x="4" y="67"/>
                    <a:pt x="2" y="65"/>
                    <a:pt x="3" y="62"/>
                  </a:cubicBezTo>
                  <a:cubicBezTo>
                    <a:pt x="4" y="60"/>
                    <a:pt x="4" y="59"/>
                    <a:pt x="3" y="58"/>
                  </a:cubicBezTo>
                  <a:cubicBezTo>
                    <a:pt x="0" y="56"/>
                    <a:pt x="1" y="53"/>
                    <a:pt x="3" y="51"/>
                  </a:cubicBezTo>
                  <a:cubicBezTo>
                    <a:pt x="8" y="45"/>
                    <a:pt x="14" y="42"/>
                    <a:pt x="22" y="41"/>
                  </a:cubicBezTo>
                  <a:cubicBezTo>
                    <a:pt x="26" y="40"/>
                    <a:pt x="26" y="39"/>
                    <a:pt x="24" y="35"/>
                  </a:cubicBezTo>
                  <a:cubicBezTo>
                    <a:pt x="21" y="29"/>
                    <a:pt x="18" y="24"/>
                    <a:pt x="19" y="17"/>
                  </a:cubicBezTo>
                  <a:cubicBezTo>
                    <a:pt x="19" y="11"/>
                    <a:pt x="21" y="6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ubicBezTo>
                    <a:pt x="43" y="4"/>
                    <a:pt x="49" y="6"/>
                    <a:pt x="54" y="11"/>
                  </a:cubicBezTo>
                  <a:cubicBezTo>
                    <a:pt x="55" y="12"/>
                    <a:pt x="56" y="13"/>
                    <a:pt x="56" y="15"/>
                  </a:cubicBezTo>
                  <a:cubicBezTo>
                    <a:pt x="58" y="17"/>
                    <a:pt x="60" y="17"/>
                    <a:pt x="61" y="15"/>
                  </a:cubicBezTo>
                  <a:cubicBezTo>
                    <a:pt x="65" y="10"/>
                    <a:pt x="71" y="8"/>
                    <a:pt x="77" y="6"/>
                  </a:cubicBezTo>
                  <a:cubicBezTo>
                    <a:pt x="78" y="5"/>
                    <a:pt x="80" y="5"/>
                    <a:pt x="82" y="6"/>
                  </a:cubicBezTo>
                  <a:cubicBezTo>
                    <a:pt x="85" y="8"/>
                    <a:pt x="86" y="6"/>
                    <a:pt x="88" y="3"/>
                  </a:cubicBezTo>
                  <a:cubicBezTo>
                    <a:pt x="87" y="7"/>
                    <a:pt x="88" y="11"/>
                    <a:pt x="89" y="14"/>
                  </a:cubicBezTo>
                  <a:cubicBezTo>
                    <a:pt x="89" y="15"/>
                    <a:pt x="91" y="17"/>
                    <a:pt x="89" y="18"/>
                  </a:cubicBezTo>
                  <a:cubicBezTo>
                    <a:pt x="88" y="19"/>
                    <a:pt x="87" y="17"/>
                    <a:pt x="86" y="17"/>
                  </a:cubicBezTo>
                  <a:cubicBezTo>
                    <a:pt x="78" y="13"/>
                    <a:pt x="70" y="14"/>
                    <a:pt x="63" y="21"/>
                  </a:cubicBezTo>
                  <a:cubicBezTo>
                    <a:pt x="62" y="22"/>
                    <a:pt x="61" y="23"/>
                    <a:pt x="61" y="25"/>
                  </a:cubicBezTo>
                  <a:cubicBezTo>
                    <a:pt x="64" y="31"/>
                    <a:pt x="63" y="32"/>
                    <a:pt x="56" y="35"/>
                  </a:cubicBezTo>
                  <a:cubicBezTo>
                    <a:pt x="53" y="32"/>
                    <a:pt x="50" y="30"/>
                    <a:pt x="46" y="30"/>
                  </a:cubicBezTo>
                  <a:cubicBezTo>
                    <a:pt x="43" y="30"/>
                    <a:pt x="42" y="29"/>
                    <a:pt x="41" y="27"/>
                  </a:cubicBezTo>
                  <a:cubicBezTo>
                    <a:pt x="38" y="23"/>
                    <a:pt x="36" y="19"/>
                    <a:pt x="34" y="15"/>
                  </a:cubicBezTo>
                  <a:cubicBezTo>
                    <a:pt x="33" y="14"/>
                    <a:pt x="33" y="14"/>
                    <a:pt x="31" y="12"/>
                  </a:cubicBezTo>
                  <a:cubicBezTo>
                    <a:pt x="32" y="19"/>
                    <a:pt x="35" y="22"/>
                    <a:pt x="37" y="27"/>
                  </a:cubicBezTo>
                  <a:cubicBezTo>
                    <a:pt x="37" y="28"/>
                    <a:pt x="38" y="28"/>
                    <a:pt x="38" y="29"/>
                  </a:cubicBezTo>
                  <a:cubicBezTo>
                    <a:pt x="38" y="30"/>
                    <a:pt x="38" y="32"/>
                    <a:pt x="37" y="33"/>
                  </a:cubicBezTo>
                  <a:cubicBezTo>
                    <a:pt x="37" y="34"/>
                    <a:pt x="37" y="34"/>
                    <a:pt x="33" y="33"/>
                  </a:cubicBezTo>
                  <a:cubicBezTo>
                    <a:pt x="32" y="35"/>
                    <a:pt x="34" y="35"/>
                    <a:pt x="35" y="37"/>
                  </a:cubicBezTo>
                  <a:cubicBezTo>
                    <a:pt x="36" y="39"/>
                    <a:pt x="39" y="41"/>
                    <a:pt x="33" y="42"/>
                  </a:cubicBezTo>
                  <a:cubicBezTo>
                    <a:pt x="31" y="42"/>
                    <a:pt x="31" y="44"/>
                    <a:pt x="33" y="45"/>
                  </a:cubicBezTo>
                  <a:cubicBezTo>
                    <a:pt x="34" y="46"/>
                    <a:pt x="36" y="47"/>
                    <a:pt x="38" y="48"/>
                  </a:cubicBezTo>
                  <a:cubicBezTo>
                    <a:pt x="33" y="48"/>
                    <a:pt x="30" y="52"/>
                    <a:pt x="25" y="53"/>
                  </a:cubicBezTo>
                  <a:cubicBezTo>
                    <a:pt x="24" y="53"/>
                    <a:pt x="24" y="53"/>
                    <a:pt x="24" y="54"/>
                  </a:cubicBezTo>
                  <a:cubicBezTo>
                    <a:pt x="24" y="56"/>
                    <a:pt x="25" y="55"/>
                    <a:pt x="26" y="55"/>
                  </a:cubicBezTo>
                  <a:cubicBezTo>
                    <a:pt x="28" y="55"/>
                    <a:pt x="29" y="54"/>
                    <a:pt x="31" y="54"/>
                  </a:cubicBezTo>
                  <a:cubicBezTo>
                    <a:pt x="33" y="54"/>
                    <a:pt x="34" y="55"/>
                    <a:pt x="36" y="55"/>
                  </a:cubicBezTo>
                  <a:cubicBezTo>
                    <a:pt x="37" y="54"/>
                    <a:pt x="37" y="53"/>
                    <a:pt x="39" y="53"/>
                  </a:cubicBezTo>
                  <a:cubicBezTo>
                    <a:pt x="40" y="52"/>
                    <a:pt x="40" y="53"/>
                    <a:pt x="41" y="54"/>
                  </a:cubicBezTo>
                  <a:cubicBezTo>
                    <a:pt x="42" y="57"/>
                    <a:pt x="44" y="57"/>
                    <a:pt x="47" y="55"/>
                  </a:cubicBezTo>
                  <a:cubicBezTo>
                    <a:pt x="48" y="54"/>
                    <a:pt x="50" y="54"/>
                    <a:pt x="51" y="56"/>
                  </a:cubicBezTo>
                  <a:cubicBezTo>
                    <a:pt x="53" y="57"/>
                    <a:pt x="53" y="59"/>
                    <a:pt x="51" y="60"/>
                  </a:cubicBezTo>
                  <a:cubicBezTo>
                    <a:pt x="51" y="61"/>
                    <a:pt x="50" y="61"/>
                    <a:pt x="50" y="62"/>
                  </a:cubicBezTo>
                  <a:cubicBezTo>
                    <a:pt x="51" y="63"/>
                    <a:pt x="52" y="62"/>
                    <a:pt x="53" y="61"/>
                  </a:cubicBezTo>
                  <a:cubicBezTo>
                    <a:pt x="54" y="58"/>
                    <a:pt x="56" y="56"/>
                    <a:pt x="59" y="56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61">
              <a:extLst>
                <a:ext uri="{FF2B5EF4-FFF2-40B4-BE49-F238E27FC236}">
                  <a16:creationId xmlns:a16="http://schemas.microsoft.com/office/drawing/2014/main" id="{5AEA302B-7DC2-25E2-74A3-0CEA34315608}"/>
                </a:ext>
              </a:extLst>
            </p:cNvPr>
            <p:cNvSpPr/>
            <p:nvPr userDrawn="1"/>
          </p:nvSpPr>
          <p:spPr bwMode="auto">
            <a:xfrm>
              <a:off x="10577513" y="6383338"/>
              <a:ext cx="320675" cy="320675"/>
            </a:xfrm>
            <a:custGeom>
              <a:avLst/>
              <a:gdLst>
                <a:gd name="T0" fmla="*/ 50 w 85"/>
                <a:gd name="T1" fmla="*/ 79 h 85"/>
                <a:gd name="T2" fmla="*/ 49 w 85"/>
                <a:gd name="T3" fmla="*/ 70 h 85"/>
                <a:gd name="T4" fmla="*/ 47 w 85"/>
                <a:gd name="T5" fmla="*/ 70 h 85"/>
                <a:gd name="T6" fmla="*/ 40 w 85"/>
                <a:gd name="T7" fmla="*/ 63 h 85"/>
                <a:gd name="T8" fmla="*/ 21 w 85"/>
                <a:gd name="T9" fmla="*/ 62 h 85"/>
                <a:gd name="T10" fmla="*/ 17 w 85"/>
                <a:gd name="T11" fmla="*/ 58 h 85"/>
                <a:gd name="T12" fmla="*/ 12 w 85"/>
                <a:gd name="T13" fmla="*/ 55 h 85"/>
                <a:gd name="T14" fmla="*/ 10 w 85"/>
                <a:gd name="T15" fmla="*/ 49 h 85"/>
                <a:gd name="T16" fmla="*/ 14 w 85"/>
                <a:gd name="T17" fmla="*/ 36 h 85"/>
                <a:gd name="T18" fmla="*/ 13 w 85"/>
                <a:gd name="T19" fmla="*/ 31 h 85"/>
                <a:gd name="T20" fmla="*/ 13 w 85"/>
                <a:gd name="T21" fmla="*/ 29 h 85"/>
                <a:gd name="T22" fmla="*/ 7 w 85"/>
                <a:gd name="T23" fmla="*/ 26 h 85"/>
                <a:gd name="T24" fmla="*/ 6 w 85"/>
                <a:gd name="T25" fmla="*/ 8 h 85"/>
                <a:gd name="T26" fmla="*/ 8 w 85"/>
                <a:gd name="T27" fmla="*/ 5 h 85"/>
                <a:gd name="T28" fmla="*/ 19 w 85"/>
                <a:gd name="T29" fmla="*/ 1 h 85"/>
                <a:gd name="T30" fmla="*/ 31 w 85"/>
                <a:gd name="T31" fmla="*/ 1 h 85"/>
                <a:gd name="T32" fmla="*/ 32 w 85"/>
                <a:gd name="T33" fmla="*/ 1 h 85"/>
                <a:gd name="T34" fmla="*/ 50 w 85"/>
                <a:gd name="T35" fmla="*/ 7 h 85"/>
                <a:gd name="T36" fmla="*/ 56 w 85"/>
                <a:gd name="T37" fmla="*/ 13 h 85"/>
                <a:gd name="T38" fmla="*/ 48 w 85"/>
                <a:gd name="T39" fmla="*/ 16 h 85"/>
                <a:gd name="T40" fmla="*/ 43 w 85"/>
                <a:gd name="T41" fmla="*/ 14 h 85"/>
                <a:gd name="T42" fmla="*/ 46 w 85"/>
                <a:gd name="T43" fmla="*/ 23 h 85"/>
                <a:gd name="T44" fmla="*/ 47 w 85"/>
                <a:gd name="T45" fmla="*/ 28 h 85"/>
                <a:gd name="T46" fmla="*/ 40 w 85"/>
                <a:gd name="T47" fmla="*/ 28 h 85"/>
                <a:gd name="T48" fmla="*/ 38 w 85"/>
                <a:gd name="T49" fmla="*/ 26 h 85"/>
                <a:gd name="T50" fmla="*/ 31 w 85"/>
                <a:gd name="T51" fmla="*/ 26 h 85"/>
                <a:gd name="T52" fmla="*/ 25 w 85"/>
                <a:gd name="T53" fmla="*/ 28 h 85"/>
                <a:gd name="T54" fmla="*/ 25 w 85"/>
                <a:gd name="T55" fmla="*/ 29 h 85"/>
                <a:gd name="T56" fmla="*/ 35 w 85"/>
                <a:gd name="T57" fmla="*/ 31 h 85"/>
                <a:gd name="T58" fmla="*/ 43 w 85"/>
                <a:gd name="T59" fmla="*/ 33 h 85"/>
                <a:gd name="T60" fmla="*/ 47 w 85"/>
                <a:gd name="T61" fmla="*/ 39 h 85"/>
                <a:gd name="T62" fmla="*/ 52 w 85"/>
                <a:gd name="T63" fmla="*/ 42 h 85"/>
                <a:gd name="T64" fmla="*/ 57 w 85"/>
                <a:gd name="T65" fmla="*/ 45 h 85"/>
                <a:gd name="T66" fmla="*/ 63 w 85"/>
                <a:gd name="T67" fmla="*/ 53 h 85"/>
                <a:gd name="T68" fmla="*/ 71 w 85"/>
                <a:gd name="T69" fmla="*/ 40 h 85"/>
                <a:gd name="T70" fmla="*/ 68 w 85"/>
                <a:gd name="T71" fmla="*/ 33 h 85"/>
                <a:gd name="T72" fmla="*/ 65 w 85"/>
                <a:gd name="T73" fmla="*/ 39 h 85"/>
                <a:gd name="T74" fmla="*/ 62 w 85"/>
                <a:gd name="T75" fmla="*/ 40 h 85"/>
                <a:gd name="T76" fmla="*/ 61 w 85"/>
                <a:gd name="T77" fmla="*/ 37 h 85"/>
                <a:gd name="T78" fmla="*/ 63 w 85"/>
                <a:gd name="T79" fmla="*/ 30 h 85"/>
                <a:gd name="T80" fmla="*/ 65 w 85"/>
                <a:gd name="T81" fmla="*/ 25 h 85"/>
                <a:gd name="T82" fmla="*/ 67 w 85"/>
                <a:gd name="T83" fmla="*/ 23 h 85"/>
                <a:gd name="T84" fmla="*/ 70 w 85"/>
                <a:gd name="T85" fmla="*/ 25 h 85"/>
                <a:gd name="T86" fmla="*/ 80 w 85"/>
                <a:gd name="T87" fmla="*/ 39 h 85"/>
                <a:gd name="T88" fmla="*/ 85 w 85"/>
                <a:gd name="T89" fmla="*/ 46 h 85"/>
                <a:gd name="T90" fmla="*/ 83 w 85"/>
                <a:gd name="T91" fmla="*/ 58 h 85"/>
                <a:gd name="T92" fmla="*/ 74 w 85"/>
                <a:gd name="T93" fmla="*/ 71 h 85"/>
                <a:gd name="T94" fmla="*/ 64 w 85"/>
                <a:gd name="T95" fmla="*/ 83 h 85"/>
                <a:gd name="T96" fmla="*/ 59 w 85"/>
                <a:gd name="T97" fmla="*/ 84 h 85"/>
                <a:gd name="T98" fmla="*/ 55 w 85"/>
                <a:gd name="T99" fmla="*/ 82 h 85"/>
                <a:gd name="T100" fmla="*/ 50 w 85"/>
                <a:gd name="T101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" h="85">
                  <a:moveTo>
                    <a:pt x="50" y="79"/>
                  </a:moveTo>
                  <a:cubicBezTo>
                    <a:pt x="51" y="76"/>
                    <a:pt x="50" y="73"/>
                    <a:pt x="49" y="70"/>
                  </a:cubicBezTo>
                  <a:cubicBezTo>
                    <a:pt x="48" y="69"/>
                    <a:pt x="48" y="70"/>
                    <a:pt x="47" y="70"/>
                  </a:cubicBezTo>
                  <a:cubicBezTo>
                    <a:pt x="47" y="63"/>
                    <a:pt x="46" y="63"/>
                    <a:pt x="40" y="63"/>
                  </a:cubicBezTo>
                  <a:cubicBezTo>
                    <a:pt x="34" y="63"/>
                    <a:pt x="28" y="64"/>
                    <a:pt x="21" y="62"/>
                  </a:cubicBezTo>
                  <a:cubicBezTo>
                    <a:pt x="19" y="62"/>
                    <a:pt x="17" y="61"/>
                    <a:pt x="17" y="58"/>
                  </a:cubicBezTo>
                  <a:cubicBezTo>
                    <a:pt x="17" y="54"/>
                    <a:pt x="15" y="53"/>
                    <a:pt x="12" y="55"/>
                  </a:cubicBezTo>
                  <a:cubicBezTo>
                    <a:pt x="10" y="54"/>
                    <a:pt x="11" y="51"/>
                    <a:pt x="10" y="49"/>
                  </a:cubicBezTo>
                  <a:cubicBezTo>
                    <a:pt x="10" y="44"/>
                    <a:pt x="13" y="40"/>
                    <a:pt x="14" y="36"/>
                  </a:cubicBezTo>
                  <a:cubicBezTo>
                    <a:pt x="14" y="34"/>
                    <a:pt x="15" y="32"/>
                    <a:pt x="13" y="31"/>
                  </a:cubicBezTo>
                  <a:cubicBezTo>
                    <a:pt x="13" y="30"/>
                    <a:pt x="14" y="29"/>
                    <a:pt x="13" y="29"/>
                  </a:cubicBezTo>
                  <a:cubicBezTo>
                    <a:pt x="11" y="28"/>
                    <a:pt x="9" y="27"/>
                    <a:pt x="7" y="26"/>
                  </a:cubicBezTo>
                  <a:cubicBezTo>
                    <a:pt x="0" y="19"/>
                    <a:pt x="0" y="15"/>
                    <a:pt x="6" y="8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12" y="4"/>
                    <a:pt x="15" y="2"/>
                    <a:pt x="19" y="1"/>
                  </a:cubicBezTo>
                  <a:cubicBezTo>
                    <a:pt x="23" y="1"/>
                    <a:pt x="27" y="1"/>
                    <a:pt x="31" y="1"/>
                  </a:cubicBezTo>
                  <a:cubicBezTo>
                    <a:pt x="31" y="1"/>
                    <a:pt x="32" y="0"/>
                    <a:pt x="32" y="1"/>
                  </a:cubicBezTo>
                  <a:cubicBezTo>
                    <a:pt x="38" y="3"/>
                    <a:pt x="45" y="4"/>
                    <a:pt x="50" y="7"/>
                  </a:cubicBezTo>
                  <a:cubicBezTo>
                    <a:pt x="53" y="8"/>
                    <a:pt x="57" y="10"/>
                    <a:pt x="56" y="13"/>
                  </a:cubicBezTo>
                  <a:cubicBezTo>
                    <a:pt x="55" y="17"/>
                    <a:pt x="51" y="15"/>
                    <a:pt x="48" y="16"/>
                  </a:cubicBezTo>
                  <a:cubicBezTo>
                    <a:pt x="46" y="16"/>
                    <a:pt x="44" y="15"/>
                    <a:pt x="43" y="14"/>
                  </a:cubicBezTo>
                  <a:cubicBezTo>
                    <a:pt x="42" y="17"/>
                    <a:pt x="43" y="20"/>
                    <a:pt x="46" y="23"/>
                  </a:cubicBezTo>
                  <a:cubicBezTo>
                    <a:pt x="47" y="24"/>
                    <a:pt x="49" y="26"/>
                    <a:pt x="47" y="28"/>
                  </a:cubicBezTo>
                  <a:cubicBezTo>
                    <a:pt x="45" y="31"/>
                    <a:pt x="42" y="30"/>
                    <a:pt x="40" y="28"/>
                  </a:cubicBezTo>
                  <a:cubicBezTo>
                    <a:pt x="40" y="27"/>
                    <a:pt x="39" y="27"/>
                    <a:pt x="38" y="26"/>
                  </a:cubicBezTo>
                  <a:cubicBezTo>
                    <a:pt x="35" y="23"/>
                    <a:pt x="34" y="23"/>
                    <a:pt x="31" y="26"/>
                  </a:cubicBezTo>
                  <a:cubicBezTo>
                    <a:pt x="29" y="28"/>
                    <a:pt x="27" y="27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7" y="31"/>
                    <a:pt x="31" y="31"/>
                    <a:pt x="35" y="31"/>
                  </a:cubicBezTo>
                  <a:cubicBezTo>
                    <a:pt x="38" y="31"/>
                    <a:pt x="40" y="30"/>
                    <a:pt x="43" y="33"/>
                  </a:cubicBezTo>
                  <a:cubicBezTo>
                    <a:pt x="43" y="36"/>
                    <a:pt x="43" y="38"/>
                    <a:pt x="47" y="39"/>
                  </a:cubicBezTo>
                  <a:cubicBezTo>
                    <a:pt x="49" y="39"/>
                    <a:pt x="51" y="40"/>
                    <a:pt x="52" y="42"/>
                  </a:cubicBezTo>
                  <a:cubicBezTo>
                    <a:pt x="53" y="43"/>
                    <a:pt x="55" y="45"/>
                    <a:pt x="57" y="45"/>
                  </a:cubicBezTo>
                  <a:cubicBezTo>
                    <a:pt x="61" y="46"/>
                    <a:pt x="63" y="48"/>
                    <a:pt x="63" y="53"/>
                  </a:cubicBezTo>
                  <a:cubicBezTo>
                    <a:pt x="66" y="49"/>
                    <a:pt x="65" y="42"/>
                    <a:pt x="71" y="40"/>
                  </a:cubicBezTo>
                  <a:cubicBezTo>
                    <a:pt x="69" y="39"/>
                    <a:pt x="68" y="36"/>
                    <a:pt x="68" y="33"/>
                  </a:cubicBezTo>
                  <a:cubicBezTo>
                    <a:pt x="66" y="35"/>
                    <a:pt x="66" y="37"/>
                    <a:pt x="65" y="39"/>
                  </a:cubicBezTo>
                  <a:cubicBezTo>
                    <a:pt x="64" y="39"/>
                    <a:pt x="63" y="40"/>
                    <a:pt x="62" y="40"/>
                  </a:cubicBezTo>
                  <a:cubicBezTo>
                    <a:pt x="61" y="39"/>
                    <a:pt x="61" y="38"/>
                    <a:pt x="61" y="37"/>
                  </a:cubicBezTo>
                  <a:cubicBezTo>
                    <a:pt x="61" y="35"/>
                    <a:pt x="61" y="32"/>
                    <a:pt x="63" y="30"/>
                  </a:cubicBezTo>
                  <a:cubicBezTo>
                    <a:pt x="64" y="29"/>
                    <a:pt x="65" y="27"/>
                    <a:pt x="65" y="25"/>
                  </a:cubicBezTo>
                  <a:cubicBezTo>
                    <a:pt x="65" y="24"/>
                    <a:pt x="66" y="23"/>
                    <a:pt x="67" y="23"/>
                  </a:cubicBezTo>
                  <a:cubicBezTo>
                    <a:pt x="69" y="23"/>
                    <a:pt x="70" y="24"/>
                    <a:pt x="70" y="25"/>
                  </a:cubicBezTo>
                  <a:cubicBezTo>
                    <a:pt x="71" y="32"/>
                    <a:pt x="76" y="35"/>
                    <a:pt x="80" y="39"/>
                  </a:cubicBezTo>
                  <a:cubicBezTo>
                    <a:pt x="82" y="41"/>
                    <a:pt x="85" y="43"/>
                    <a:pt x="85" y="46"/>
                  </a:cubicBezTo>
                  <a:cubicBezTo>
                    <a:pt x="85" y="50"/>
                    <a:pt x="84" y="54"/>
                    <a:pt x="83" y="58"/>
                  </a:cubicBezTo>
                  <a:cubicBezTo>
                    <a:pt x="82" y="64"/>
                    <a:pt x="78" y="68"/>
                    <a:pt x="74" y="71"/>
                  </a:cubicBezTo>
                  <a:cubicBezTo>
                    <a:pt x="69" y="74"/>
                    <a:pt x="66" y="78"/>
                    <a:pt x="64" y="83"/>
                  </a:cubicBezTo>
                  <a:cubicBezTo>
                    <a:pt x="63" y="85"/>
                    <a:pt x="60" y="82"/>
                    <a:pt x="59" y="84"/>
                  </a:cubicBezTo>
                  <a:cubicBezTo>
                    <a:pt x="58" y="83"/>
                    <a:pt x="58" y="80"/>
                    <a:pt x="55" y="82"/>
                  </a:cubicBezTo>
                  <a:cubicBezTo>
                    <a:pt x="53" y="83"/>
                    <a:pt x="52" y="78"/>
                    <a:pt x="50" y="79"/>
                  </a:cubicBezTo>
                  <a:close/>
                </a:path>
              </a:pathLst>
            </a:custGeom>
            <a:solidFill>
              <a:srgbClr val="EF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62">
              <a:extLst>
                <a:ext uri="{FF2B5EF4-FFF2-40B4-BE49-F238E27FC236}">
                  <a16:creationId xmlns:a16="http://schemas.microsoft.com/office/drawing/2014/main" id="{27349DC6-4F12-E43B-C782-252A5953B276}"/>
                </a:ext>
              </a:extLst>
            </p:cNvPr>
            <p:cNvSpPr/>
            <p:nvPr userDrawn="1"/>
          </p:nvSpPr>
          <p:spPr bwMode="auto">
            <a:xfrm>
              <a:off x="11849100" y="4873625"/>
              <a:ext cx="219075" cy="315913"/>
            </a:xfrm>
            <a:custGeom>
              <a:avLst/>
              <a:gdLst>
                <a:gd name="T0" fmla="*/ 57 w 58"/>
                <a:gd name="T1" fmla="*/ 37 h 84"/>
                <a:gd name="T2" fmla="*/ 43 w 58"/>
                <a:gd name="T3" fmla="*/ 55 h 84"/>
                <a:gd name="T4" fmla="*/ 34 w 58"/>
                <a:gd name="T5" fmla="*/ 59 h 84"/>
                <a:gd name="T6" fmla="*/ 27 w 58"/>
                <a:gd name="T7" fmla="*/ 75 h 84"/>
                <a:gd name="T8" fmla="*/ 16 w 58"/>
                <a:gd name="T9" fmla="*/ 83 h 84"/>
                <a:gd name="T10" fmla="*/ 11 w 58"/>
                <a:gd name="T11" fmla="*/ 76 h 84"/>
                <a:gd name="T12" fmla="*/ 6 w 58"/>
                <a:gd name="T13" fmla="*/ 65 h 84"/>
                <a:gd name="T14" fmla="*/ 4 w 58"/>
                <a:gd name="T15" fmla="*/ 62 h 84"/>
                <a:gd name="T16" fmla="*/ 6 w 58"/>
                <a:gd name="T17" fmla="*/ 53 h 84"/>
                <a:gd name="T18" fmla="*/ 10 w 58"/>
                <a:gd name="T19" fmla="*/ 44 h 84"/>
                <a:gd name="T20" fmla="*/ 7 w 58"/>
                <a:gd name="T21" fmla="*/ 36 h 84"/>
                <a:gd name="T22" fmla="*/ 11 w 58"/>
                <a:gd name="T23" fmla="*/ 19 h 84"/>
                <a:gd name="T24" fmla="*/ 15 w 58"/>
                <a:gd name="T25" fmla="*/ 12 h 84"/>
                <a:gd name="T26" fmla="*/ 46 w 58"/>
                <a:gd name="T27" fmla="*/ 12 h 84"/>
                <a:gd name="T28" fmla="*/ 57 w 58"/>
                <a:gd name="T29" fmla="*/ 3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4">
                  <a:moveTo>
                    <a:pt x="57" y="37"/>
                  </a:moveTo>
                  <a:cubicBezTo>
                    <a:pt x="58" y="45"/>
                    <a:pt x="51" y="51"/>
                    <a:pt x="43" y="55"/>
                  </a:cubicBezTo>
                  <a:cubicBezTo>
                    <a:pt x="40" y="56"/>
                    <a:pt x="37" y="57"/>
                    <a:pt x="34" y="59"/>
                  </a:cubicBezTo>
                  <a:cubicBezTo>
                    <a:pt x="28" y="63"/>
                    <a:pt x="28" y="69"/>
                    <a:pt x="27" y="75"/>
                  </a:cubicBezTo>
                  <a:cubicBezTo>
                    <a:pt x="26" y="80"/>
                    <a:pt x="21" y="84"/>
                    <a:pt x="16" y="83"/>
                  </a:cubicBezTo>
                  <a:cubicBezTo>
                    <a:pt x="13" y="82"/>
                    <a:pt x="11" y="79"/>
                    <a:pt x="11" y="76"/>
                  </a:cubicBezTo>
                  <a:cubicBezTo>
                    <a:pt x="11" y="71"/>
                    <a:pt x="9" y="68"/>
                    <a:pt x="6" y="65"/>
                  </a:cubicBezTo>
                  <a:cubicBezTo>
                    <a:pt x="5" y="64"/>
                    <a:pt x="5" y="63"/>
                    <a:pt x="4" y="62"/>
                  </a:cubicBezTo>
                  <a:cubicBezTo>
                    <a:pt x="0" y="57"/>
                    <a:pt x="0" y="56"/>
                    <a:pt x="6" y="53"/>
                  </a:cubicBezTo>
                  <a:cubicBezTo>
                    <a:pt x="11" y="51"/>
                    <a:pt x="12" y="48"/>
                    <a:pt x="10" y="44"/>
                  </a:cubicBezTo>
                  <a:cubicBezTo>
                    <a:pt x="9" y="41"/>
                    <a:pt x="8" y="39"/>
                    <a:pt x="7" y="36"/>
                  </a:cubicBezTo>
                  <a:cubicBezTo>
                    <a:pt x="5" y="30"/>
                    <a:pt x="8" y="24"/>
                    <a:pt x="11" y="19"/>
                  </a:cubicBezTo>
                  <a:cubicBezTo>
                    <a:pt x="13" y="17"/>
                    <a:pt x="13" y="14"/>
                    <a:pt x="15" y="12"/>
                  </a:cubicBezTo>
                  <a:cubicBezTo>
                    <a:pt x="24" y="1"/>
                    <a:pt x="35" y="0"/>
                    <a:pt x="46" y="12"/>
                  </a:cubicBezTo>
                  <a:cubicBezTo>
                    <a:pt x="53" y="19"/>
                    <a:pt x="57" y="27"/>
                    <a:pt x="57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63">
              <a:extLst>
                <a:ext uri="{FF2B5EF4-FFF2-40B4-BE49-F238E27FC236}">
                  <a16:creationId xmlns:a16="http://schemas.microsoft.com/office/drawing/2014/main" id="{F3848D73-A297-D67C-DCDF-DFE295DC3C1D}"/>
                </a:ext>
              </a:extLst>
            </p:cNvPr>
            <p:cNvSpPr/>
            <p:nvPr userDrawn="1"/>
          </p:nvSpPr>
          <p:spPr bwMode="auto">
            <a:xfrm>
              <a:off x="10969625" y="4922838"/>
              <a:ext cx="315912" cy="214313"/>
            </a:xfrm>
            <a:custGeom>
              <a:avLst/>
              <a:gdLst>
                <a:gd name="T0" fmla="*/ 8 w 84"/>
                <a:gd name="T1" fmla="*/ 37 h 57"/>
                <a:gd name="T2" fmla="*/ 19 w 84"/>
                <a:gd name="T3" fmla="*/ 8 h 57"/>
                <a:gd name="T4" fmla="*/ 42 w 84"/>
                <a:gd name="T5" fmla="*/ 2 h 57"/>
                <a:gd name="T6" fmla="*/ 57 w 84"/>
                <a:gd name="T7" fmla="*/ 15 h 57"/>
                <a:gd name="T8" fmla="*/ 62 w 84"/>
                <a:gd name="T9" fmla="*/ 26 h 57"/>
                <a:gd name="T10" fmla="*/ 80 w 84"/>
                <a:gd name="T11" fmla="*/ 33 h 57"/>
                <a:gd name="T12" fmla="*/ 84 w 84"/>
                <a:gd name="T13" fmla="*/ 40 h 57"/>
                <a:gd name="T14" fmla="*/ 79 w 84"/>
                <a:gd name="T15" fmla="*/ 48 h 57"/>
                <a:gd name="T16" fmla="*/ 72 w 84"/>
                <a:gd name="T17" fmla="*/ 50 h 57"/>
                <a:gd name="T18" fmla="*/ 63 w 84"/>
                <a:gd name="T19" fmla="*/ 54 h 57"/>
                <a:gd name="T20" fmla="*/ 56 w 84"/>
                <a:gd name="T21" fmla="*/ 53 h 57"/>
                <a:gd name="T22" fmla="*/ 45 w 84"/>
                <a:gd name="T23" fmla="*/ 49 h 57"/>
                <a:gd name="T24" fmla="*/ 26 w 84"/>
                <a:gd name="T25" fmla="*/ 49 h 57"/>
                <a:gd name="T26" fmla="*/ 8 w 84"/>
                <a:gd name="T27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57">
                  <a:moveTo>
                    <a:pt x="8" y="37"/>
                  </a:moveTo>
                  <a:cubicBezTo>
                    <a:pt x="0" y="22"/>
                    <a:pt x="9" y="15"/>
                    <a:pt x="19" y="8"/>
                  </a:cubicBezTo>
                  <a:cubicBezTo>
                    <a:pt x="26" y="3"/>
                    <a:pt x="34" y="0"/>
                    <a:pt x="42" y="2"/>
                  </a:cubicBezTo>
                  <a:cubicBezTo>
                    <a:pt x="50" y="4"/>
                    <a:pt x="54" y="9"/>
                    <a:pt x="57" y="15"/>
                  </a:cubicBezTo>
                  <a:cubicBezTo>
                    <a:pt x="58" y="19"/>
                    <a:pt x="59" y="23"/>
                    <a:pt x="62" y="26"/>
                  </a:cubicBezTo>
                  <a:cubicBezTo>
                    <a:pt x="66" y="32"/>
                    <a:pt x="73" y="32"/>
                    <a:pt x="80" y="33"/>
                  </a:cubicBezTo>
                  <a:cubicBezTo>
                    <a:pt x="83" y="34"/>
                    <a:pt x="84" y="36"/>
                    <a:pt x="84" y="40"/>
                  </a:cubicBezTo>
                  <a:cubicBezTo>
                    <a:pt x="84" y="43"/>
                    <a:pt x="83" y="47"/>
                    <a:pt x="79" y="48"/>
                  </a:cubicBezTo>
                  <a:cubicBezTo>
                    <a:pt x="77" y="49"/>
                    <a:pt x="74" y="50"/>
                    <a:pt x="72" y="50"/>
                  </a:cubicBezTo>
                  <a:cubicBezTo>
                    <a:pt x="68" y="51"/>
                    <a:pt x="65" y="52"/>
                    <a:pt x="63" y="54"/>
                  </a:cubicBezTo>
                  <a:cubicBezTo>
                    <a:pt x="60" y="57"/>
                    <a:pt x="58" y="56"/>
                    <a:pt x="56" y="53"/>
                  </a:cubicBezTo>
                  <a:cubicBezTo>
                    <a:pt x="53" y="48"/>
                    <a:pt x="51" y="47"/>
                    <a:pt x="45" y="49"/>
                  </a:cubicBezTo>
                  <a:cubicBezTo>
                    <a:pt x="39" y="52"/>
                    <a:pt x="33" y="52"/>
                    <a:pt x="26" y="49"/>
                  </a:cubicBezTo>
                  <a:cubicBezTo>
                    <a:pt x="19" y="47"/>
                    <a:pt x="12" y="44"/>
                    <a:pt x="8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64">
              <a:extLst>
                <a:ext uri="{FF2B5EF4-FFF2-40B4-BE49-F238E27FC236}">
                  <a16:creationId xmlns:a16="http://schemas.microsoft.com/office/drawing/2014/main" id="{4BC23074-45F1-A6DD-F9DD-4BD650600FA2}"/>
                </a:ext>
              </a:extLst>
            </p:cNvPr>
            <p:cNvSpPr/>
            <p:nvPr userDrawn="1"/>
          </p:nvSpPr>
          <p:spPr bwMode="auto">
            <a:xfrm>
              <a:off x="10431463" y="5867400"/>
              <a:ext cx="250825" cy="290513"/>
            </a:xfrm>
            <a:custGeom>
              <a:avLst/>
              <a:gdLst>
                <a:gd name="T0" fmla="*/ 56 w 67"/>
                <a:gd name="T1" fmla="*/ 38 h 77"/>
                <a:gd name="T2" fmla="*/ 60 w 67"/>
                <a:gd name="T3" fmla="*/ 38 h 77"/>
                <a:gd name="T4" fmla="*/ 64 w 67"/>
                <a:gd name="T5" fmla="*/ 42 h 77"/>
                <a:gd name="T6" fmla="*/ 62 w 67"/>
                <a:gd name="T7" fmla="*/ 60 h 77"/>
                <a:gd name="T8" fmla="*/ 57 w 67"/>
                <a:gd name="T9" fmla="*/ 74 h 77"/>
                <a:gd name="T10" fmla="*/ 54 w 67"/>
                <a:gd name="T11" fmla="*/ 76 h 77"/>
                <a:gd name="T12" fmla="*/ 53 w 67"/>
                <a:gd name="T13" fmla="*/ 75 h 77"/>
                <a:gd name="T14" fmla="*/ 44 w 67"/>
                <a:gd name="T15" fmla="*/ 71 h 77"/>
                <a:gd name="T16" fmla="*/ 28 w 67"/>
                <a:gd name="T17" fmla="*/ 76 h 77"/>
                <a:gd name="T18" fmla="*/ 24 w 67"/>
                <a:gd name="T19" fmla="*/ 72 h 77"/>
                <a:gd name="T20" fmla="*/ 21 w 67"/>
                <a:gd name="T21" fmla="*/ 69 h 77"/>
                <a:gd name="T22" fmla="*/ 16 w 67"/>
                <a:gd name="T23" fmla="*/ 67 h 77"/>
                <a:gd name="T24" fmla="*/ 15 w 67"/>
                <a:gd name="T25" fmla="*/ 46 h 77"/>
                <a:gd name="T26" fmla="*/ 13 w 67"/>
                <a:gd name="T27" fmla="*/ 43 h 77"/>
                <a:gd name="T28" fmla="*/ 5 w 67"/>
                <a:gd name="T29" fmla="*/ 39 h 77"/>
                <a:gd name="T30" fmla="*/ 3 w 67"/>
                <a:gd name="T31" fmla="*/ 31 h 77"/>
                <a:gd name="T32" fmla="*/ 3 w 67"/>
                <a:gd name="T33" fmla="*/ 27 h 77"/>
                <a:gd name="T34" fmla="*/ 3 w 67"/>
                <a:gd name="T35" fmla="*/ 22 h 77"/>
                <a:gd name="T36" fmla="*/ 17 w 67"/>
                <a:gd name="T37" fmla="*/ 15 h 77"/>
                <a:gd name="T38" fmla="*/ 20 w 67"/>
                <a:gd name="T39" fmla="*/ 11 h 77"/>
                <a:gd name="T40" fmla="*/ 22 w 67"/>
                <a:gd name="T41" fmla="*/ 6 h 77"/>
                <a:gd name="T42" fmla="*/ 24 w 67"/>
                <a:gd name="T43" fmla="*/ 4 h 77"/>
                <a:gd name="T44" fmla="*/ 31 w 67"/>
                <a:gd name="T45" fmla="*/ 1 h 77"/>
                <a:gd name="T46" fmla="*/ 41 w 67"/>
                <a:gd name="T47" fmla="*/ 5 h 77"/>
                <a:gd name="T48" fmla="*/ 45 w 67"/>
                <a:gd name="T49" fmla="*/ 15 h 77"/>
                <a:gd name="T50" fmla="*/ 47 w 67"/>
                <a:gd name="T51" fmla="*/ 20 h 77"/>
                <a:gd name="T52" fmla="*/ 40 w 67"/>
                <a:gd name="T53" fmla="*/ 17 h 77"/>
                <a:gd name="T54" fmla="*/ 34 w 67"/>
                <a:gd name="T55" fmla="*/ 16 h 77"/>
                <a:gd name="T56" fmla="*/ 32 w 67"/>
                <a:gd name="T57" fmla="*/ 24 h 77"/>
                <a:gd name="T58" fmla="*/ 32 w 67"/>
                <a:gd name="T59" fmla="*/ 33 h 77"/>
                <a:gd name="T60" fmla="*/ 29 w 67"/>
                <a:gd name="T61" fmla="*/ 34 h 77"/>
                <a:gd name="T62" fmla="*/ 23 w 67"/>
                <a:gd name="T63" fmla="*/ 40 h 77"/>
                <a:gd name="T64" fmla="*/ 31 w 67"/>
                <a:gd name="T65" fmla="*/ 41 h 77"/>
                <a:gd name="T66" fmla="*/ 41 w 67"/>
                <a:gd name="T67" fmla="*/ 41 h 77"/>
                <a:gd name="T68" fmla="*/ 42 w 67"/>
                <a:gd name="T69" fmla="*/ 42 h 77"/>
                <a:gd name="T70" fmla="*/ 39 w 67"/>
                <a:gd name="T71" fmla="*/ 48 h 77"/>
                <a:gd name="T72" fmla="*/ 36 w 67"/>
                <a:gd name="T73" fmla="*/ 49 h 77"/>
                <a:gd name="T74" fmla="*/ 33 w 67"/>
                <a:gd name="T75" fmla="*/ 51 h 77"/>
                <a:gd name="T76" fmla="*/ 35 w 67"/>
                <a:gd name="T77" fmla="*/ 53 h 77"/>
                <a:gd name="T78" fmla="*/ 38 w 67"/>
                <a:gd name="T79" fmla="*/ 51 h 77"/>
                <a:gd name="T80" fmla="*/ 39 w 67"/>
                <a:gd name="T81" fmla="*/ 50 h 77"/>
                <a:gd name="T82" fmla="*/ 44 w 67"/>
                <a:gd name="T83" fmla="*/ 49 h 77"/>
                <a:gd name="T84" fmla="*/ 52 w 67"/>
                <a:gd name="T85" fmla="*/ 61 h 77"/>
                <a:gd name="T86" fmla="*/ 54 w 67"/>
                <a:gd name="T87" fmla="*/ 51 h 77"/>
                <a:gd name="T88" fmla="*/ 60 w 67"/>
                <a:gd name="T89" fmla="*/ 43 h 77"/>
                <a:gd name="T90" fmla="*/ 56 w 67"/>
                <a:gd name="T91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77">
                  <a:moveTo>
                    <a:pt x="56" y="38"/>
                  </a:moveTo>
                  <a:cubicBezTo>
                    <a:pt x="58" y="38"/>
                    <a:pt x="59" y="38"/>
                    <a:pt x="60" y="38"/>
                  </a:cubicBezTo>
                  <a:cubicBezTo>
                    <a:pt x="63" y="38"/>
                    <a:pt x="64" y="39"/>
                    <a:pt x="64" y="42"/>
                  </a:cubicBezTo>
                  <a:cubicBezTo>
                    <a:pt x="64" y="48"/>
                    <a:pt x="67" y="55"/>
                    <a:pt x="62" y="60"/>
                  </a:cubicBezTo>
                  <a:cubicBezTo>
                    <a:pt x="67" y="68"/>
                    <a:pt x="58" y="70"/>
                    <a:pt x="57" y="74"/>
                  </a:cubicBezTo>
                  <a:cubicBezTo>
                    <a:pt x="56" y="76"/>
                    <a:pt x="55" y="76"/>
                    <a:pt x="54" y="76"/>
                  </a:cubicBezTo>
                  <a:cubicBezTo>
                    <a:pt x="53" y="76"/>
                    <a:pt x="53" y="75"/>
                    <a:pt x="53" y="75"/>
                  </a:cubicBezTo>
                  <a:cubicBezTo>
                    <a:pt x="51" y="67"/>
                    <a:pt x="51" y="67"/>
                    <a:pt x="44" y="71"/>
                  </a:cubicBezTo>
                  <a:cubicBezTo>
                    <a:pt x="39" y="74"/>
                    <a:pt x="34" y="77"/>
                    <a:pt x="28" y="76"/>
                  </a:cubicBezTo>
                  <a:cubicBezTo>
                    <a:pt x="25" y="76"/>
                    <a:pt x="24" y="75"/>
                    <a:pt x="24" y="72"/>
                  </a:cubicBezTo>
                  <a:cubicBezTo>
                    <a:pt x="25" y="69"/>
                    <a:pt x="24" y="68"/>
                    <a:pt x="21" y="69"/>
                  </a:cubicBezTo>
                  <a:cubicBezTo>
                    <a:pt x="19" y="70"/>
                    <a:pt x="17" y="69"/>
                    <a:pt x="16" y="67"/>
                  </a:cubicBezTo>
                  <a:cubicBezTo>
                    <a:pt x="13" y="60"/>
                    <a:pt x="12" y="53"/>
                    <a:pt x="15" y="46"/>
                  </a:cubicBezTo>
                  <a:cubicBezTo>
                    <a:pt x="16" y="44"/>
                    <a:pt x="16" y="43"/>
                    <a:pt x="13" y="43"/>
                  </a:cubicBezTo>
                  <a:cubicBezTo>
                    <a:pt x="10" y="43"/>
                    <a:pt x="7" y="41"/>
                    <a:pt x="5" y="39"/>
                  </a:cubicBezTo>
                  <a:cubicBezTo>
                    <a:pt x="2" y="37"/>
                    <a:pt x="1" y="35"/>
                    <a:pt x="3" y="31"/>
                  </a:cubicBezTo>
                  <a:cubicBezTo>
                    <a:pt x="4" y="30"/>
                    <a:pt x="4" y="28"/>
                    <a:pt x="3" y="27"/>
                  </a:cubicBezTo>
                  <a:cubicBezTo>
                    <a:pt x="0" y="25"/>
                    <a:pt x="1" y="23"/>
                    <a:pt x="3" y="22"/>
                  </a:cubicBezTo>
                  <a:cubicBezTo>
                    <a:pt x="6" y="17"/>
                    <a:pt x="11" y="15"/>
                    <a:pt x="17" y="15"/>
                  </a:cubicBezTo>
                  <a:cubicBezTo>
                    <a:pt x="19" y="15"/>
                    <a:pt x="22" y="15"/>
                    <a:pt x="20" y="11"/>
                  </a:cubicBezTo>
                  <a:cubicBezTo>
                    <a:pt x="18" y="9"/>
                    <a:pt x="19" y="7"/>
                    <a:pt x="22" y="6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0"/>
                    <a:pt x="28" y="0"/>
                    <a:pt x="31" y="1"/>
                  </a:cubicBezTo>
                  <a:cubicBezTo>
                    <a:pt x="34" y="2"/>
                    <a:pt x="38" y="3"/>
                    <a:pt x="41" y="5"/>
                  </a:cubicBezTo>
                  <a:cubicBezTo>
                    <a:pt x="41" y="9"/>
                    <a:pt x="42" y="12"/>
                    <a:pt x="45" y="15"/>
                  </a:cubicBezTo>
                  <a:cubicBezTo>
                    <a:pt x="47" y="16"/>
                    <a:pt x="47" y="18"/>
                    <a:pt x="47" y="20"/>
                  </a:cubicBezTo>
                  <a:cubicBezTo>
                    <a:pt x="44" y="21"/>
                    <a:pt x="42" y="18"/>
                    <a:pt x="40" y="17"/>
                  </a:cubicBezTo>
                  <a:cubicBezTo>
                    <a:pt x="38" y="17"/>
                    <a:pt x="37" y="14"/>
                    <a:pt x="34" y="16"/>
                  </a:cubicBezTo>
                  <a:cubicBezTo>
                    <a:pt x="31" y="18"/>
                    <a:pt x="31" y="21"/>
                    <a:pt x="32" y="24"/>
                  </a:cubicBezTo>
                  <a:cubicBezTo>
                    <a:pt x="33" y="27"/>
                    <a:pt x="34" y="30"/>
                    <a:pt x="32" y="33"/>
                  </a:cubicBezTo>
                  <a:cubicBezTo>
                    <a:pt x="31" y="34"/>
                    <a:pt x="30" y="34"/>
                    <a:pt x="29" y="34"/>
                  </a:cubicBezTo>
                  <a:cubicBezTo>
                    <a:pt x="26" y="36"/>
                    <a:pt x="22" y="37"/>
                    <a:pt x="23" y="40"/>
                  </a:cubicBezTo>
                  <a:cubicBezTo>
                    <a:pt x="24" y="43"/>
                    <a:pt x="28" y="41"/>
                    <a:pt x="31" y="41"/>
                  </a:cubicBezTo>
                  <a:cubicBezTo>
                    <a:pt x="34" y="41"/>
                    <a:pt x="38" y="39"/>
                    <a:pt x="41" y="41"/>
                  </a:cubicBezTo>
                  <a:cubicBezTo>
                    <a:pt x="41" y="41"/>
                    <a:pt x="42" y="41"/>
                    <a:pt x="42" y="42"/>
                  </a:cubicBezTo>
                  <a:cubicBezTo>
                    <a:pt x="43" y="45"/>
                    <a:pt x="41" y="47"/>
                    <a:pt x="39" y="48"/>
                  </a:cubicBezTo>
                  <a:cubicBezTo>
                    <a:pt x="38" y="48"/>
                    <a:pt x="37" y="49"/>
                    <a:pt x="36" y="49"/>
                  </a:cubicBezTo>
                  <a:cubicBezTo>
                    <a:pt x="35" y="49"/>
                    <a:pt x="34" y="49"/>
                    <a:pt x="33" y="51"/>
                  </a:cubicBezTo>
                  <a:cubicBezTo>
                    <a:pt x="33" y="52"/>
                    <a:pt x="34" y="53"/>
                    <a:pt x="35" y="53"/>
                  </a:cubicBezTo>
                  <a:cubicBezTo>
                    <a:pt x="36" y="54"/>
                    <a:pt x="37" y="52"/>
                    <a:pt x="38" y="51"/>
                  </a:cubicBezTo>
                  <a:cubicBezTo>
                    <a:pt x="38" y="51"/>
                    <a:pt x="38" y="50"/>
                    <a:pt x="39" y="50"/>
                  </a:cubicBezTo>
                  <a:cubicBezTo>
                    <a:pt x="40" y="47"/>
                    <a:pt x="42" y="47"/>
                    <a:pt x="44" y="49"/>
                  </a:cubicBezTo>
                  <a:cubicBezTo>
                    <a:pt x="48" y="52"/>
                    <a:pt x="52" y="55"/>
                    <a:pt x="52" y="61"/>
                  </a:cubicBezTo>
                  <a:cubicBezTo>
                    <a:pt x="54" y="58"/>
                    <a:pt x="54" y="54"/>
                    <a:pt x="54" y="51"/>
                  </a:cubicBezTo>
                  <a:cubicBezTo>
                    <a:pt x="55" y="47"/>
                    <a:pt x="55" y="44"/>
                    <a:pt x="60" y="43"/>
                  </a:cubicBezTo>
                  <a:cubicBezTo>
                    <a:pt x="59" y="42"/>
                    <a:pt x="56" y="41"/>
                    <a:pt x="56" y="38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65">
              <a:extLst>
                <a:ext uri="{FF2B5EF4-FFF2-40B4-BE49-F238E27FC236}">
                  <a16:creationId xmlns:a16="http://schemas.microsoft.com/office/drawing/2014/main" id="{1478EA38-D22B-5E41-A10B-38DECB147875}"/>
                </a:ext>
              </a:extLst>
            </p:cNvPr>
            <p:cNvSpPr/>
            <p:nvPr userDrawn="1"/>
          </p:nvSpPr>
          <p:spPr bwMode="auto">
            <a:xfrm>
              <a:off x="10660063" y="6338888"/>
              <a:ext cx="274637" cy="255588"/>
            </a:xfrm>
            <a:custGeom>
              <a:avLst/>
              <a:gdLst>
                <a:gd name="T0" fmla="*/ 20 w 73"/>
                <a:gd name="T1" fmla="*/ 46 h 68"/>
                <a:gd name="T2" fmla="*/ 12 w 73"/>
                <a:gd name="T3" fmla="*/ 44 h 68"/>
                <a:gd name="T4" fmla="*/ 2 w 73"/>
                <a:gd name="T5" fmla="*/ 42 h 68"/>
                <a:gd name="T6" fmla="*/ 0 w 73"/>
                <a:gd name="T7" fmla="*/ 40 h 68"/>
                <a:gd name="T8" fmla="*/ 3 w 73"/>
                <a:gd name="T9" fmla="*/ 38 h 68"/>
                <a:gd name="T10" fmla="*/ 9 w 73"/>
                <a:gd name="T11" fmla="*/ 38 h 68"/>
                <a:gd name="T12" fmla="*/ 17 w 73"/>
                <a:gd name="T13" fmla="*/ 37 h 68"/>
                <a:gd name="T14" fmla="*/ 20 w 73"/>
                <a:gd name="T15" fmla="*/ 40 h 68"/>
                <a:gd name="T16" fmla="*/ 24 w 73"/>
                <a:gd name="T17" fmla="*/ 40 h 68"/>
                <a:gd name="T18" fmla="*/ 24 w 73"/>
                <a:gd name="T19" fmla="*/ 37 h 68"/>
                <a:gd name="T20" fmla="*/ 18 w 73"/>
                <a:gd name="T21" fmla="*/ 24 h 68"/>
                <a:gd name="T22" fmla="*/ 19 w 73"/>
                <a:gd name="T23" fmla="*/ 23 h 68"/>
                <a:gd name="T24" fmla="*/ 21 w 73"/>
                <a:gd name="T25" fmla="*/ 24 h 68"/>
                <a:gd name="T26" fmla="*/ 31 w 73"/>
                <a:gd name="T27" fmla="*/ 26 h 68"/>
                <a:gd name="T28" fmla="*/ 33 w 73"/>
                <a:gd name="T29" fmla="*/ 25 h 68"/>
                <a:gd name="T30" fmla="*/ 32 w 73"/>
                <a:gd name="T31" fmla="*/ 23 h 68"/>
                <a:gd name="T32" fmla="*/ 23 w 73"/>
                <a:gd name="T33" fmla="*/ 18 h 68"/>
                <a:gd name="T34" fmla="*/ 9 w 73"/>
                <a:gd name="T35" fmla="*/ 13 h 68"/>
                <a:gd name="T36" fmla="*/ 7 w 73"/>
                <a:gd name="T37" fmla="*/ 4 h 68"/>
                <a:gd name="T38" fmla="*/ 16 w 73"/>
                <a:gd name="T39" fmla="*/ 4 h 68"/>
                <a:gd name="T40" fmla="*/ 27 w 73"/>
                <a:gd name="T41" fmla="*/ 4 h 68"/>
                <a:gd name="T42" fmla="*/ 34 w 73"/>
                <a:gd name="T43" fmla="*/ 5 h 68"/>
                <a:gd name="T44" fmla="*/ 40 w 73"/>
                <a:gd name="T45" fmla="*/ 9 h 68"/>
                <a:gd name="T46" fmla="*/ 45 w 73"/>
                <a:gd name="T47" fmla="*/ 11 h 68"/>
                <a:gd name="T48" fmla="*/ 57 w 73"/>
                <a:gd name="T49" fmla="*/ 20 h 68"/>
                <a:gd name="T50" fmla="*/ 59 w 73"/>
                <a:gd name="T51" fmla="*/ 20 h 68"/>
                <a:gd name="T52" fmla="*/ 68 w 73"/>
                <a:gd name="T53" fmla="*/ 35 h 68"/>
                <a:gd name="T54" fmla="*/ 68 w 73"/>
                <a:gd name="T55" fmla="*/ 35 h 68"/>
                <a:gd name="T56" fmla="*/ 72 w 73"/>
                <a:gd name="T57" fmla="*/ 52 h 68"/>
                <a:gd name="T58" fmla="*/ 73 w 73"/>
                <a:gd name="T59" fmla="*/ 64 h 68"/>
                <a:gd name="T60" fmla="*/ 68 w 73"/>
                <a:gd name="T61" fmla="*/ 66 h 68"/>
                <a:gd name="T62" fmla="*/ 62 w 73"/>
                <a:gd name="T63" fmla="*/ 58 h 68"/>
                <a:gd name="T64" fmla="*/ 53 w 73"/>
                <a:gd name="T65" fmla="*/ 48 h 68"/>
                <a:gd name="T66" fmla="*/ 47 w 73"/>
                <a:gd name="T67" fmla="*/ 38 h 68"/>
                <a:gd name="T68" fmla="*/ 45 w 73"/>
                <a:gd name="T69" fmla="*/ 36 h 68"/>
                <a:gd name="T70" fmla="*/ 45 w 73"/>
                <a:gd name="T71" fmla="*/ 38 h 68"/>
                <a:gd name="T72" fmla="*/ 43 w 73"/>
                <a:gd name="T73" fmla="*/ 41 h 68"/>
                <a:gd name="T74" fmla="*/ 40 w 73"/>
                <a:gd name="T75" fmla="*/ 51 h 68"/>
                <a:gd name="T76" fmla="*/ 44 w 73"/>
                <a:gd name="T77" fmla="*/ 45 h 68"/>
                <a:gd name="T78" fmla="*/ 46 w 73"/>
                <a:gd name="T79" fmla="*/ 42 h 68"/>
                <a:gd name="T80" fmla="*/ 47 w 73"/>
                <a:gd name="T81" fmla="*/ 45 h 68"/>
                <a:gd name="T82" fmla="*/ 53 w 73"/>
                <a:gd name="T83" fmla="*/ 55 h 68"/>
                <a:gd name="T84" fmla="*/ 44 w 73"/>
                <a:gd name="T85" fmla="*/ 61 h 68"/>
                <a:gd name="T86" fmla="*/ 43 w 73"/>
                <a:gd name="T87" fmla="*/ 65 h 68"/>
                <a:gd name="T88" fmla="*/ 40 w 73"/>
                <a:gd name="T89" fmla="*/ 68 h 68"/>
                <a:gd name="T90" fmla="*/ 39 w 73"/>
                <a:gd name="T91" fmla="*/ 65 h 68"/>
                <a:gd name="T92" fmla="*/ 35 w 73"/>
                <a:gd name="T93" fmla="*/ 58 h 68"/>
                <a:gd name="T94" fmla="*/ 35 w 73"/>
                <a:gd name="T95" fmla="*/ 51 h 68"/>
                <a:gd name="T96" fmla="*/ 20 w 73"/>
                <a:gd name="T97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" h="68">
                  <a:moveTo>
                    <a:pt x="20" y="46"/>
                  </a:moveTo>
                  <a:cubicBezTo>
                    <a:pt x="18" y="44"/>
                    <a:pt x="15" y="43"/>
                    <a:pt x="12" y="44"/>
                  </a:cubicBezTo>
                  <a:cubicBezTo>
                    <a:pt x="9" y="45"/>
                    <a:pt x="5" y="43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5" y="38"/>
                    <a:pt x="7" y="38"/>
                    <a:pt x="9" y="38"/>
                  </a:cubicBezTo>
                  <a:cubicBezTo>
                    <a:pt x="12" y="40"/>
                    <a:pt x="14" y="40"/>
                    <a:pt x="17" y="37"/>
                  </a:cubicBezTo>
                  <a:cubicBezTo>
                    <a:pt x="18" y="38"/>
                    <a:pt x="19" y="39"/>
                    <a:pt x="20" y="40"/>
                  </a:cubicBezTo>
                  <a:cubicBezTo>
                    <a:pt x="22" y="41"/>
                    <a:pt x="23" y="41"/>
                    <a:pt x="24" y="40"/>
                  </a:cubicBezTo>
                  <a:cubicBezTo>
                    <a:pt x="25" y="39"/>
                    <a:pt x="25" y="37"/>
                    <a:pt x="24" y="37"/>
                  </a:cubicBezTo>
                  <a:cubicBezTo>
                    <a:pt x="19" y="34"/>
                    <a:pt x="20" y="28"/>
                    <a:pt x="18" y="24"/>
                  </a:cubicBezTo>
                  <a:cubicBezTo>
                    <a:pt x="18" y="24"/>
                    <a:pt x="19" y="23"/>
                    <a:pt x="19" y="23"/>
                  </a:cubicBezTo>
                  <a:cubicBezTo>
                    <a:pt x="20" y="23"/>
                    <a:pt x="20" y="23"/>
                    <a:pt x="21" y="24"/>
                  </a:cubicBezTo>
                  <a:cubicBezTo>
                    <a:pt x="23" y="27"/>
                    <a:pt x="27" y="26"/>
                    <a:pt x="31" y="26"/>
                  </a:cubicBezTo>
                  <a:cubicBezTo>
                    <a:pt x="32" y="26"/>
                    <a:pt x="33" y="27"/>
                    <a:pt x="33" y="25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0" y="20"/>
                    <a:pt x="27" y="19"/>
                    <a:pt x="23" y="18"/>
                  </a:cubicBezTo>
                  <a:cubicBezTo>
                    <a:pt x="18" y="16"/>
                    <a:pt x="13" y="15"/>
                    <a:pt x="9" y="13"/>
                  </a:cubicBezTo>
                  <a:cubicBezTo>
                    <a:pt x="8" y="10"/>
                    <a:pt x="4" y="7"/>
                    <a:pt x="7" y="4"/>
                  </a:cubicBezTo>
                  <a:cubicBezTo>
                    <a:pt x="10" y="0"/>
                    <a:pt x="13" y="4"/>
                    <a:pt x="16" y="4"/>
                  </a:cubicBezTo>
                  <a:cubicBezTo>
                    <a:pt x="19" y="5"/>
                    <a:pt x="23" y="6"/>
                    <a:pt x="27" y="4"/>
                  </a:cubicBezTo>
                  <a:cubicBezTo>
                    <a:pt x="29" y="3"/>
                    <a:pt x="31" y="3"/>
                    <a:pt x="34" y="5"/>
                  </a:cubicBezTo>
                  <a:cubicBezTo>
                    <a:pt x="34" y="8"/>
                    <a:pt x="37" y="9"/>
                    <a:pt x="40" y="9"/>
                  </a:cubicBezTo>
                  <a:cubicBezTo>
                    <a:pt x="42" y="9"/>
                    <a:pt x="44" y="9"/>
                    <a:pt x="45" y="11"/>
                  </a:cubicBezTo>
                  <a:cubicBezTo>
                    <a:pt x="46" y="17"/>
                    <a:pt x="53" y="17"/>
                    <a:pt x="57" y="20"/>
                  </a:cubicBezTo>
                  <a:cubicBezTo>
                    <a:pt x="58" y="21"/>
                    <a:pt x="59" y="20"/>
                    <a:pt x="59" y="20"/>
                  </a:cubicBezTo>
                  <a:cubicBezTo>
                    <a:pt x="63" y="24"/>
                    <a:pt x="66" y="29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41"/>
                    <a:pt x="70" y="46"/>
                    <a:pt x="72" y="52"/>
                  </a:cubicBezTo>
                  <a:cubicBezTo>
                    <a:pt x="73" y="56"/>
                    <a:pt x="73" y="60"/>
                    <a:pt x="73" y="64"/>
                  </a:cubicBezTo>
                  <a:cubicBezTo>
                    <a:pt x="73" y="67"/>
                    <a:pt x="71" y="68"/>
                    <a:pt x="68" y="66"/>
                  </a:cubicBezTo>
                  <a:cubicBezTo>
                    <a:pt x="66" y="64"/>
                    <a:pt x="62" y="62"/>
                    <a:pt x="62" y="58"/>
                  </a:cubicBezTo>
                  <a:cubicBezTo>
                    <a:pt x="61" y="53"/>
                    <a:pt x="56" y="51"/>
                    <a:pt x="53" y="48"/>
                  </a:cubicBezTo>
                  <a:cubicBezTo>
                    <a:pt x="50" y="45"/>
                    <a:pt x="48" y="42"/>
                    <a:pt x="47" y="38"/>
                  </a:cubicBezTo>
                  <a:cubicBezTo>
                    <a:pt x="47" y="37"/>
                    <a:pt x="47" y="35"/>
                    <a:pt x="45" y="36"/>
                  </a:cubicBezTo>
                  <a:cubicBezTo>
                    <a:pt x="43" y="36"/>
                    <a:pt x="45" y="37"/>
                    <a:pt x="45" y="38"/>
                  </a:cubicBezTo>
                  <a:cubicBezTo>
                    <a:pt x="44" y="39"/>
                    <a:pt x="44" y="40"/>
                    <a:pt x="43" y="41"/>
                  </a:cubicBezTo>
                  <a:cubicBezTo>
                    <a:pt x="40" y="43"/>
                    <a:pt x="40" y="47"/>
                    <a:pt x="40" y="51"/>
                  </a:cubicBezTo>
                  <a:cubicBezTo>
                    <a:pt x="43" y="50"/>
                    <a:pt x="43" y="47"/>
                    <a:pt x="44" y="45"/>
                  </a:cubicBezTo>
                  <a:cubicBezTo>
                    <a:pt x="44" y="44"/>
                    <a:pt x="44" y="42"/>
                    <a:pt x="46" y="42"/>
                  </a:cubicBezTo>
                  <a:cubicBezTo>
                    <a:pt x="47" y="43"/>
                    <a:pt x="47" y="44"/>
                    <a:pt x="47" y="45"/>
                  </a:cubicBezTo>
                  <a:cubicBezTo>
                    <a:pt x="47" y="50"/>
                    <a:pt x="51" y="51"/>
                    <a:pt x="53" y="55"/>
                  </a:cubicBezTo>
                  <a:cubicBezTo>
                    <a:pt x="46" y="52"/>
                    <a:pt x="45" y="57"/>
                    <a:pt x="44" y="61"/>
                  </a:cubicBezTo>
                  <a:cubicBezTo>
                    <a:pt x="43" y="62"/>
                    <a:pt x="43" y="64"/>
                    <a:pt x="43" y="65"/>
                  </a:cubicBezTo>
                  <a:cubicBezTo>
                    <a:pt x="42" y="66"/>
                    <a:pt x="42" y="68"/>
                    <a:pt x="40" y="68"/>
                  </a:cubicBezTo>
                  <a:cubicBezTo>
                    <a:pt x="39" y="68"/>
                    <a:pt x="39" y="66"/>
                    <a:pt x="39" y="65"/>
                  </a:cubicBezTo>
                  <a:cubicBezTo>
                    <a:pt x="40" y="61"/>
                    <a:pt x="38" y="59"/>
                    <a:pt x="35" y="58"/>
                  </a:cubicBezTo>
                  <a:cubicBezTo>
                    <a:pt x="39" y="55"/>
                    <a:pt x="39" y="55"/>
                    <a:pt x="35" y="51"/>
                  </a:cubicBezTo>
                  <a:cubicBezTo>
                    <a:pt x="31" y="47"/>
                    <a:pt x="25" y="47"/>
                    <a:pt x="20" y="46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66">
              <a:extLst>
                <a:ext uri="{FF2B5EF4-FFF2-40B4-BE49-F238E27FC236}">
                  <a16:creationId xmlns:a16="http://schemas.microsoft.com/office/drawing/2014/main" id="{D54E6075-2548-78A7-09A9-2C13938956E4}"/>
                </a:ext>
              </a:extLst>
            </p:cNvPr>
            <p:cNvSpPr/>
            <p:nvPr userDrawn="1"/>
          </p:nvSpPr>
          <p:spPr bwMode="auto">
            <a:xfrm>
              <a:off x="10088563" y="5765800"/>
              <a:ext cx="176212" cy="188913"/>
            </a:xfrm>
            <a:custGeom>
              <a:avLst/>
              <a:gdLst>
                <a:gd name="T0" fmla="*/ 29 w 47"/>
                <a:gd name="T1" fmla="*/ 50 h 50"/>
                <a:gd name="T2" fmla="*/ 13 w 47"/>
                <a:gd name="T3" fmla="*/ 45 h 50"/>
                <a:gd name="T4" fmla="*/ 7 w 47"/>
                <a:gd name="T5" fmla="*/ 31 h 50"/>
                <a:gd name="T6" fmla="*/ 8 w 47"/>
                <a:gd name="T7" fmla="*/ 26 h 50"/>
                <a:gd name="T8" fmla="*/ 4 w 47"/>
                <a:gd name="T9" fmla="*/ 11 h 50"/>
                <a:gd name="T10" fmla="*/ 1 w 47"/>
                <a:gd name="T11" fmla="*/ 4 h 50"/>
                <a:gd name="T12" fmla="*/ 9 w 47"/>
                <a:gd name="T13" fmla="*/ 1 h 50"/>
                <a:gd name="T14" fmla="*/ 24 w 47"/>
                <a:gd name="T15" fmla="*/ 4 h 50"/>
                <a:gd name="T16" fmla="*/ 25 w 47"/>
                <a:gd name="T17" fmla="*/ 7 h 50"/>
                <a:gd name="T18" fmla="*/ 29 w 47"/>
                <a:gd name="T19" fmla="*/ 14 h 50"/>
                <a:gd name="T20" fmla="*/ 41 w 47"/>
                <a:gd name="T21" fmla="*/ 21 h 50"/>
                <a:gd name="T22" fmla="*/ 41 w 47"/>
                <a:gd name="T23" fmla="*/ 46 h 50"/>
                <a:gd name="T24" fmla="*/ 29 w 47"/>
                <a:gd name="T2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29" y="50"/>
                  </a:moveTo>
                  <a:cubicBezTo>
                    <a:pt x="23" y="50"/>
                    <a:pt x="18" y="49"/>
                    <a:pt x="13" y="45"/>
                  </a:cubicBezTo>
                  <a:cubicBezTo>
                    <a:pt x="7" y="42"/>
                    <a:pt x="7" y="36"/>
                    <a:pt x="7" y="31"/>
                  </a:cubicBezTo>
                  <a:cubicBezTo>
                    <a:pt x="7" y="29"/>
                    <a:pt x="8" y="27"/>
                    <a:pt x="8" y="26"/>
                  </a:cubicBezTo>
                  <a:cubicBezTo>
                    <a:pt x="10" y="20"/>
                    <a:pt x="8" y="15"/>
                    <a:pt x="4" y="11"/>
                  </a:cubicBezTo>
                  <a:cubicBezTo>
                    <a:pt x="2" y="9"/>
                    <a:pt x="0" y="8"/>
                    <a:pt x="1" y="4"/>
                  </a:cubicBezTo>
                  <a:cubicBezTo>
                    <a:pt x="3" y="1"/>
                    <a:pt x="5" y="0"/>
                    <a:pt x="9" y="1"/>
                  </a:cubicBezTo>
                  <a:cubicBezTo>
                    <a:pt x="14" y="2"/>
                    <a:pt x="19" y="1"/>
                    <a:pt x="24" y="4"/>
                  </a:cubicBezTo>
                  <a:cubicBezTo>
                    <a:pt x="25" y="4"/>
                    <a:pt x="27" y="5"/>
                    <a:pt x="25" y="7"/>
                  </a:cubicBezTo>
                  <a:cubicBezTo>
                    <a:pt x="23" y="11"/>
                    <a:pt x="24" y="13"/>
                    <a:pt x="29" y="14"/>
                  </a:cubicBezTo>
                  <a:cubicBezTo>
                    <a:pt x="34" y="16"/>
                    <a:pt x="38" y="17"/>
                    <a:pt x="41" y="21"/>
                  </a:cubicBezTo>
                  <a:cubicBezTo>
                    <a:pt x="46" y="27"/>
                    <a:pt x="47" y="42"/>
                    <a:pt x="41" y="46"/>
                  </a:cubicBezTo>
                  <a:cubicBezTo>
                    <a:pt x="38" y="50"/>
                    <a:pt x="33" y="50"/>
                    <a:pt x="29" y="5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67">
              <a:extLst>
                <a:ext uri="{FF2B5EF4-FFF2-40B4-BE49-F238E27FC236}">
                  <a16:creationId xmlns:a16="http://schemas.microsoft.com/office/drawing/2014/main" id="{D7DC7E23-A568-9EBC-72DB-8E3F94DC8FF4}"/>
                </a:ext>
              </a:extLst>
            </p:cNvPr>
            <p:cNvSpPr/>
            <p:nvPr userDrawn="1"/>
          </p:nvSpPr>
          <p:spPr bwMode="auto">
            <a:xfrm>
              <a:off x="11868150" y="5969000"/>
              <a:ext cx="180975" cy="219075"/>
            </a:xfrm>
            <a:custGeom>
              <a:avLst/>
              <a:gdLst>
                <a:gd name="T0" fmla="*/ 1 w 48"/>
                <a:gd name="T1" fmla="*/ 10 h 58"/>
                <a:gd name="T2" fmla="*/ 1 w 48"/>
                <a:gd name="T3" fmla="*/ 9 h 58"/>
                <a:gd name="T4" fmla="*/ 3 w 48"/>
                <a:gd name="T5" fmla="*/ 2 h 58"/>
                <a:gd name="T6" fmla="*/ 10 w 48"/>
                <a:gd name="T7" fmla="*/ 4 h 58"/>
                <a:gd name="T8" fmla="*/ 23 w 48"/>
                <a:gd name="T9" fmla="*/ 10 h 58"/>
                <a:gd name="T10" fmla="*/ 28 w 48"/>
                <a:gd name="T11" fmla="*/ 14 h 58"/>
                <a:gd name="T12" fmla="*/ 30 w 48"/>
                <a:gd name="T13" fmla="*/ 17 h 58"/>
                <a:gd name="T14" fmla="*/ 37 w 48"/>
                <a:gd name="T15" fmla="*/ 26 h 58"/>
                <a:gd name="T16" fmla="*/ 40 w 48"/>
                <a:gd name="T17" fmla="*/ 28 h 58"/>
                <a:gd name="T18" fmla="*/ 41 w 48"/>
                <a:gd name="T19" fmla="*/ 30 h 58"/>
                <a:gd name="T20" fmla="*/ 47 w 48"/>
                <a:gd name="T21" fmla="*/ 42 h 58"/>
                <a:gd name="T22" fmla="*/ 42 w 48"/>
                <a:gd name="T23" fmla="*/ 55 h 58"/>
                <a:gd name="T24" fmla="*/ 38 w 48"/>
                <a:gd name="T25" fmla="*/ 55 h 58"/>
                <a:gd name="T26" fmla="*/ 29 w 48"/>
                <a:gd name="T27" fmla="*/ 44 h 58"/>
                <a:gd name="T28" fmla="*/ 23 w 48"/>
                <a:gd name="T29" fmla="*/ 38 h 58"/>
                <a:gd name="T30" fmla="*/ 13 w 48"/>
                <a:gd name="T31" fmla="*/ 36 h 58"/>
                <a:gd name="T32" fmla="*/ 10 w 48"/>
                <a:gd name="T33" fmla="*/ 34 h 58"/>
                <a:gd name="T34" fmla="*/ 10 w 48"/>
                <a:gd name="T35" fmla="*/ 29 h 58"/>
                <a:gd name="T36" fmla="*/ 16 w 48"/>
                <a:gd name="T37" fmla="*/ 30 h 58"/>
                <a:gd name="T38" fmla="*/ 18 w 48"/>
                <a:gd name="T39" fmla="*/ 31 h 58"/>
                <a:gd name="T40" fmla="*/ 18 w 48"/>
                <a:gd name="T41" fmla="*/ 28 h 58"/>
                <a:gd name="T42" fmla="*/ 11 w 48"/>
                <a:gd name="T43" fmla="*/ 20 h 58"/>
                <a:gd name="T44" fmla="*/ 1 w 48"/>
                <a:gd name="T45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57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1" y="7"/>
                    <a:pt x="0" y="3"/>
                    <a:pt x="3" y="2"/>
                  </a:cubicBezTo>
                  <a:cubicBezTo>
                    <a:pt x="6" y="0"/>
                    <a:pt x="8" y="3"/>
                    <a:pt x="10" y="4"/>
                  </a:cubicBezTo>
                  <a:cubicBezTo>
                    <a:pt x="14" y="9"/>
                    <a:pt x="18" y="9"/>
                    <a:pt x="23" y="10"/>
                  </a:cubicBezTo>
                  <a:cubicBezTo>
                    <a:pt x="26" y="10"/>
                    <a:pt x="28" y="11"/>
                    <a:pt x="28" y="14"/>
                  </a:cubicBezTo>
                  <a:cubicBezTo>
                    <a:pt x="28" y="16"/>
                    <a:pt x="29" y="17"/>
                    <a:pt x="30" y="17"/>
                  </a:cubicBezTo>
                  <a:cubicBezTo>
                    <a:pt x="35" y="18"/>
                    <a:pt x="37" y="22"/>
                    <a:pt x="37" y="26"/>
                  </a:cubicBezTo>
                  <a:cubicBezTo>
                    <a:pt x="37" y="28"/>
                    <a:pt x="39" y="28"/>
                    <a:pt x="40" y="28"/>
                  </a:cubicBezTo>
                  <a:cubicBezTo>
                    <a:pt x="39" y="29"/>
                    <a:pt x="40" y="30"/>
                    <a:pt x="41" y="30"/>
                  </a:cubicBezTo>
                  <a:cubicBezTo>
                    <a:pt x="44" y="34"/>
                    <a:pt x="46" y="38"/>
                    <a:pt x="47" y="42"/>
                  </a:cubicBezTo>
                  <a:cubicBezTo>
                    <a:pt x="48" y="48"/>
                    <a:pt x="45" y="52"/>
                    <a:pt x="42" y="55"/>
                  </a:cubicBezTo>
                  <a:cubicBezTo>
                    <a:pt x="41" y="57"/>
                    <a:pt x="39" y="58"/>
                    <a:pt x="38" y="55"/>
                  </a:cubicBezTo>
                  <a:cubicBezTo>
                    <a:pt x="36" y="51"/>
                    <a:pt x="32" y="48"/>
                    <a:pt x="29" y="44"/>
                  </a:cubicBezTo>
                  <a:cubicBezTo>
                    <a:pt x="29" y="41"/>
                    <a:pt x="28" y="39"/>
                    <a:pt x="23" y="38"/>
                  </a:cubicBezTo>
                  <a:cubicBezTo>
                    <a:pt x="20" y="38"/>
                    <a:pt x="17" y="35"/>
                    <a:pt x="13" y="36"/>
                  </a:cubicBezTo>
                  <a:cubicBezTo>
                    <a:pt x="12" y="36"/>
                    <a:pt x="11" y="36"/>
                    <a:pt x="10" y="34"/>
                  </a:cubicBezTo>
                  <a:cubicBezTo>
                    <a:pt x="10" y="32"/>
                    <a:pt x="10" y="31"/>
                    <a:pt x="10" y="29"/>
                  </a:cubicBezTo>
                  <a:cubicBezTo>
                    <a:pt x="13" y="28"/>
                    <a:pt x="14" y="30"/>
                    <a:pt x="16" y="30"/>
                  </a:cubicBezTo>
                  <a:cubicBezTo>
                    <a:pt x="16" y="31"/>
                    <a:pt x="17" y="31"/>
                    <a:pt x="18" y="31"/>
                  </a:cubicBezTo>
                  <a:cubicBezTo>
                    <a:pt x="19" y="30"/>
                    <a:pt x="18" y="29"/>
                    <a:pt x="18" y="28"/>
                  </a:cubicBezTo>
                  <a:cubicBezTo>
                    <a:pt x="17" y="24"/>
                    <a:pt x="14" y="22"/>
                    <a:pt x="11" y="20"/>
                  </a:cubicBezTo>
                  <a:cubicBezTo>
                    <a:pt x="7" y="18"/>
                    <a:pt x="2" y="15"/>
                    <a:pt x="1" y="10"/>
                  </a:cubicBezTo>
                  <a:close/>
                </a:path>
              </a:pathLst>
            </a:custGeom>
            <a:solidFill>
              <a:srgbClr val="E3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68">
              <a:extLst>
                <a:ext uri="{FF2B5EF4-FFF2-40B4-BE49-F238E27FC236}">
                  <a16:creationId xmlns:a16="http://schemas.microsoft.com/office/drawing/2014/main" id="{0A57656F-A852-547E-C411-81F814812E5F}"/>
                </a:ext>
              </a:extLst>
            </p:cNvPr>
            <p:cNvSpPr/>
            <p:nvPr userDrawn="1"/>
          </p:nvSpPr>
          <p:spPr bwMode="auto">
            <a:xfrm>
              <a:off x="10999788" y="5046663"/>
              <a:ext cx="315912" cy="120650"/>
            </a:xfrm>
            <a:custGeom>
              <a:avLst/>
              <a:gdLst>
                <a:gd name="T0" fmla="*/ 0 w 84"/>
                <a:gd name="T1" fmla="*/ 4 h 32"/>
                <a:gd name="T2" fmla="*/ 19 w 84"/>
                <a:gd name="T3" fmla="*/ 15 h 32"/>
                <a:gd name="T4" fmla="*/ 37 w 84"/>
                <a:gd name="T5" fmla="*/ 15 h 32"/>
                <a:gd name="T6" fmla="*/ 49 w 84"/>
                <a:gd name="T7" fmla="*/ 20 h 32"/>
                <a:gd name="T8" fmla="*/ 54 w 84"/>
                <a:gd name="T9" fmla="*/ 20 h 32"/>
                <a:gd name="T10" fmla="*/ 68 w 84"/>
                <a:gd name="T11" fmla="*/ 15 h 32"/>
                <a:gd name="T12" fmla="*/ 74 w 84"/>
                <a:gd name="T13" fmla="*/ 9 h 32"/>
                <a:gd name="T14" fmla="*/ 72 w 84"/>
                <a:gd name="T15" fmla="*/ 0 h 32"/>
                <a:gd name="T16" fmla="*/ 83 w 84"/>
                <a:gd name="T17" fmla="*/ 10 h 32"/>
                <a:gd name="T18" fmla="*/ 78 w 84"/>
                <a:gd name="T19" fmla="*/ 20 h 32"/>
                <a:gd name="T20" fmla="*/ 63 w 84"/>
                <a:gd name="T21" fmla="*/ 27 h 32"/>
                <a:gd name="T22" fmla="*/ 42 w 84"/>
                <a:gd name="T23" fmla="*/ 32 h 32"/>
                <a:gd name="T24" fmla="*/ 18 w 84"/>
                <a:gd name="T25" fmla="*/ 25 h 32"/>
                <a:gd name="T26" fmla="*/ 0 w 84"/>
                <a:gd name="T27" fmla="*/ 6 h 32"/>
                <a:gd name="T28" fmla="*/ 0 w 84"/>
                <a:gd name="T2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" h="32">
                  <a:moveTo>
                    <a:pt x="0" y="4"/>
                  </a:moveTo>
                  <a:cubicBezTo>
                    <a:pt x="5" y="10"/>
                    <a:pt x="12" y="13"/>
                    <a:pt x="19" y="15"/>
                  </a:cubicBezTo>
                  <a:cubicBezTo>
                    <a:pt x="25" y="18"/>
                    <a:pt x="31" y="18"/>
                    <a:pt x="37" y="15"/>
                  </a:cubicBezTo>
                  <a:cubicBezTo>
                    <a:pt x="43" y="12"/>
                    <a:pt x="46" y="14"/>
                    <a:pt x="49" y="20"/>
                  </a:cubicBezTo>
                  <a:cubicBezTo>
                    <a:pt x="50" y="23"/>
                    <a:pt x="51" y="23"/>
                    <a:pt x="54" y="20"/>
                  </a:cubicBezTo>
                  <a:cubicBezTo>
                    <a:pt x="57" y="16"/>
                    <a:pt x="63" y="16"/>
                    <a:pt x="68" y="15"/>
                  </a:cubicBezTo>
                  <a:cubicBezTo>
                    <a:pt x="72" y="14"/>
                    <a:pt x="74" y="12"/>
                    <a:pt x="74" y="9"/>
                  </a:cubicBezTo>
                  <a:cubicBezTo>
                    <a:pt x="75" y="6"/>
                    <a:pt x="75" y="2"/>
                    <a:pt x="72" y="0"/>
                  </a:cubicBezTo>
                  <a:cubicBezTo>
                    <a:pt x="77" y="1"/>
                    <a:pt x="81" y="5"/>
                    <a:pt x="83" y="10"/>
                  </a:cubicBezTo>
                  <a:cubicBezTo>
                    <a:pt x="84" y="14"/>
                    <a:pt x="81" y="17"/>
                    <a:pt x="78" y="20"/>
                  </a:cubicBezTo>
                  <a:cubicBezTo>
                    <a:pt x="74" y="24"/>
                    <a:pt x="69" y="27"/>
                    <a:pt x="63" y="27"/>
                  </a:cubicBezTo>
                  <a:cubicBezTo>
                    <a:pt x="56" y="27"/>
                    <a:pt x="49" y="31"/>
                    <a:pt x="42" y="32"/>
                  </a:cubicBezTo>
                  <a:cubicBezTo>
                    <a:pt x="33" y="32"/>
                    <a:pt x="25" y="30"/>
                    <a:pt x="18" y="25"/>
                  </a:cubicBezTo>
                  <a:cubicBezTo>
                    <a:pt x="11" y="20"/>
                    <a:pt x="5" y="13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69">
              <a:extLst>
                <a:ext uri="{FF2B5EF4-FFF2-40B4-BE49-F238E27FC236}">
                  <a16:creationId xmlns:a16="http://schemas.microsoft.com/office/drawing/2014/main" id="{D8B5A756-CA52-D03C-AD54-D5172CF95B5B}"/>
                </a:ext>
              </a:extLst>
            </p:cNvPr>
            <p:cNvSpPr/>
            <p:nvPr userDrawn="1"/>
          </p:nvSpPr>
          <p:spPr bwMode="auto">
            <a:xfrm>
              <a:off x="11842750" y="4240213"/>
              <a:ext cx="176212" cy="109538"/>
            </a:xfrm>
            <a:custGeom>
              <a:avLst/>
              <a:gdLst>
                <a:gd name="T0" fmla="*/ 1 w 47"/>
                <a:gd name="T1" fmla="*/ 15 h 29"/>
                <a:gd name="T2" fmla="*/ 21 w 47"/>
                <a:gd name="T3" fmla="*/ 5 h 29"/>
                <a:gd name="T4" fmla="*/ 29 w 47"/>
                <a:gd name="T5" fmla="*/ 6 h 29"/>
                <a:gd name="T6" fmla="*/ 45 w 47"/>
                <a:gd name="T7" fmla="*/ 13 h 29"/>
                <a:gd name="T8" fmla="*/ 45 w 47"/>
                <a:gd name="T9" fmla="*/ 19 h 29"/>
                <a:gd name="T10" fmla="*/ 33 w 47"/>
                <a:gd name="T11" fmla="*/ 28 h 29"/>
                <a:gd name="T12" fmla="*/ 24 w 47"/>
                <a:gd name="T13" fmla="*/ 28 h 29"/>
                <a:gd name="T14" fmla="*/ 13 w 47"/>
                <a:gd name="T15" fmla="*/ 27 h 29"/>
                <a:gd name="T16" fmla="*/ 1 w 47"/>
                <a:gd name="T1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8">
                  <a:moveTo>
                    <a:pt x="1" y="15"/>
                  </a:moveTo>
                  <a:cubicBezTo>
                    <a:pt x="0" y="6"/>
                    <a:pt x="15" y="0"/>
                    <a:pt x="21" y="5"/>
                  </a:cubicBezTo>
                  <a:cubicBezTo>
                    <a:pt x="23" y="7"/>
                    <a:pt x="26" y="7"/>
                    <a:pt x="29" y="6"/>
                  </a:cubicBezTo>
                  <a:cubicBezTo>
                    <a:pt x="34" y="5"/>
                    <a:pt x="42" y="9"/>
                    <a:pt x="45" y="13"/>
                  </a:cubicBezTo>
                  <a:cubicBezTo>
                    <a:pt x="47" y="15"/>
                    <a:pt x="47" y="17"/>
                    <a:pt x="45" y="19"/>
                  </a:cubicBezTo>
                  <a:cubicBezTo>
                    <a:pt x="42" y="23"/>
                    <a:pt x="38" y="26"/>
                    <a:pt x="33" y="28"/>
                  </a:cubicBezTo>
                  <a:cubicBezTo>
                    <a:pt x="30" y="29"/>
                    <a:pt x="27" y="29"/>
                    <a:pt x="24" y="28"/>
                  </a:cubicBezTo>
                  <a:cubicBezTo>
                    <a:pt x="21" y="26"/>
                    <a:pt x="17" y="27"/>
                    <a:pt x="13" y="27"/>
                  </a:cubicBezTo>
                  <a:cubicBezTo>
                    <a:pt x="7" y="27"/>
                    <a:pt x="1" y="21"/>
                    <a:pt x="1" y="15"/>
                  </a:cubicBezTo>
                  <a:close/>
                </a:path>
              </a:pathLst>
            </a:custGeom>
            <a:solidFill>
              <a:srgbClr val="EB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70">
              <a:extLst>
                <a:ext uri="{FF2B5EF4-FFF2-40B4-BE49-F238E27FC236}">
                  <a16:creationId xmlns:a16="http://schemas.microsoft.com/office/drawing/2014/main" id="{18AFA59A-1B16-E2C5-AC26-9C6625F6E93B}"/>
                </a:ext>
              </a:extLst>
            </p:cNvPr>
            <p:cNvSpPr/>
            <p:nvPr userDrawn="1"/>
          </p:nvSpPr>
          <p:spPr bwMode="auto">
            <a:xfrm>
              <a:off x="10848975" y="4749800"/>
              <a:ext cx="180975" cy="115888"/>
            </a:xfrm>
            <a:custGeom>
              <a:avLst/>
              <a:gdLst>
                <a:gd name="T0" fmla="*/ 16 w 48"/>
                <a:gd name="T1" fmla="*/ 1 h 31"/>
                <a:gd name="T2" fmla="*/ 26 w 48"/>
                <a:gd name="T3" fmla="*/ 7 h 31"/>
                <a:gd name="T4" fmla="*/ 43 w 48"/>
                <a:gd name="T5" fmla="*/ 18 h 31"/>
                <a:gd name="T6" fmla="*/ 47 w 48"/>
                <a:gd name="T7" fmla="*/ 20 h 31"/>
                <a:gd name="T8" fmla="*/ 44 w 48"/>
                <a:gd name="T9" fmla="*/ 24 h 31"/>
                <a:gd name="T10" fmla="*/ 24 w 48"/>
                <a:gd name="T11" fmla="*/ 22 h 31"/>
                <a:gd name="T12" fmla="*/ 6 w 48"/>
                <a:gd name="T13" fmla="*/ 15 h 31"/>
                <a:gd name="T14" fmla="*/ 1 w 48"/>
                <a:gd name="T15" fmla="*/ 13 h 31"/>
                <a:gd name="T16" fmla="*/ 4 w 48"/>
                <a:gd name="T17" fmla="*/ 9 h 31"/>
                <a:gd name="T18" fmla="*/ 10 w 48"/>
                <a:gd name="T19" fmla="*/ 3 h 31"/>
                <a:gd name="T20" fmla="*/ 16 w 48"/>
                <a:gd name="T21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31">
                  <a:moveTo>
                    <a:pt x="16" y="1"/>
                  </a:moveTo>
                  <a:cubicBezTo>
                    <a:pt x="21" y="0"/>
                    <a:pt x="24" y="3"/>
                    <a:pt x="26" y="7"/>
                  </a:cubicBezTo>
                  <a:cubicBezTo>
                    <a:pt x="30" y="14"/>
                    <a:pt x="36" y="16"/>
                    <a:pt x="43" y="18"/>
                  </a:cubicBezTo>
                  <a:cubicBezTo>
                    <a:pt x="45" y="18"/>
                    <a:pt x="47" y="18"/>
                    <a:pt x="47" y="20"/>
                  </a:cubicBezTo>
                  <a:cubicBezTo>
                    <a:pt x="48" y="22"/>
                    <a:pt x="46" y="23"/>
                    <a:pt x="44" y="24"/>
                  </a:cubicBezTo>
                  <a:cubicBezTo>
                    <a:pt x="35" y="30"/>
                    <a:pt x="34" y="31"/>
                    <a:pt x="24" y="22"/>
                  </a:cubicBezTo>
                  <a:cubicBezTo>
                    <a:pt x="18" y="17"/>
                    <a:pt x="13" y="14"/>
                    <a:pt x="6" y="15"/>
                  </a:cubicBezTo>
                  <a:cubicBezTo>
                    <a:pt x="4" y="15"/>
                    <a:pt x="2" y="16"/>
                    <a:pt x="1" y="13"/>
                  </a:cubicBezTo>
                  <a:cubicBezTo>
                    <a:pt x="0" y="11"/>
                    <a:pt x="3" y="10"/>
                    <a:pt x="4" y="9"/>
                  </a:cubicBezTo>
                  <a:cubicBezTo>
                    <a:pt x="6" y="7"/>
                    <a:pt x="8" y="5"/>
                    <a:pt x="10" y="3"/>
                  </a:cubicBezTo>
                  <a:cubicBezTo>
                    <a:pt x="12" y="2"/>
                    <a:pt x="14" y="0"/>
                    <a:pt x="16" y="1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71">
              <a:extLst>
                <a:ext uri="{FF2B5EF4-FFF2-40B4-BE49-F238E27FC236}">
                  <a16:creationId xmlns:a16="http://schemas.microsoft.com/office/drawing/2014/main" id="{EA6C304F-F115-EE72-CDEB-E5E1C077DFFA}"/>
                </a:ext>
              </a:extLst>
            </p:cNvPr>
            <p:cNvSpPr/>
            <p:nvPr userDrawn="1"/>
          </p:nvSpPr>
          <p:spPr bwMode="auto">
            <a:xfrm>
              <a:off x="10118725" y="5510213"/>
              <a:ext cx="101600" cy="139700"/>
            </a:xfrm>
            <a:custGeom>
              <a:avLst/>
              <a:gdLst>
                <a:gd name="T0" fmla="*/ 26 w 27"/>
                <a:gd name="T1" fmla="*/ 14 h 37"/>
                <a:gd name="T2" fmla="*/ 16 w 27"/>
                <a:gd name="T3" fmla="*/ 35 h 37"/>
                <a:gd name="T4" fmla="*/ 11 w 27"/>
                <a:gd name="T5" fmla="*/ 35 h 37"/>
                <a:gd name="T6" fmla="*/ 8 w 27"/>
                <a:gd name="T7" fmla="*/ 33 h 37"/>
                <a:gd name="T8" fmla="*/ 2 w 27"/>
                <a:gd name="T9" fmla="*/ 25 h 37"/>
                <a:gd name="T10" fmla="*/ 7 w 27"/>
                <a:gd name="T11" fmla="*/ 18 h 37"/>
                <a:gd name="T12" fmla="*/ 15 w 27"/>
                <a:gd name="T13" fmla="*/ 6 h 37"/>
                <a:gd name="T14" fmla="*/ 20 w 27"/>
                <a:gd name="T15" fmla="*/ 0 h 37"/>
                <a:gd name="T16" fmla="*/ 24 w 27"/>
                <a:gd name="T17" fmla="*/ 5 h 37"/>
                <a:gd name="T18" fmla="*/ 26 w 27"/>
                <a:gd name="T19" fmla="*/ 1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37">
                  <a:moveTo>
                    <a:pt x="26" y="14"/>
                  </a:moveTo>
                  <a:cubicBezTo>
                    <a:pt x="27" y="24"/>
                    <a:pt x="23" y="30"/>
                    <a:pt x="16" y="35"/>
                  </a:cubicBezTo>
                  <a:cubicBezTo>
                    <a:pt x="14" y="37"/>
                    <a:pt x="12" y="37"/>
                    <a:pt x="11" y="35"/>
                  </a:cubicBezTo>
                  <a:cubicBezTo>
                    <a:pt x="11" y="33"/>
                    <a:pt x="9" y="33"/>
                    <a:pt x="8" y="33"/>
                  </a:cubicBezTo>
                  <a:cubicBezTo>
                    <a:pt x="2" y="33"/>
                    <a:pt x="0" y="30"/>
                    <a:pt x="2" y="25"/>
                  </a:cubicBezTo>
                  <a:cubicBezTo>
                    <a:pt x="3" y="23"/>
                    <a:pt x="4" y="20"/>
                    <a:pt x="7" y="18"/>
                  </a:cubicBezTo>
                  <a:cubicBezTo>
                    <a:pt x="11" y="15"/>
                    <a:pt x="14" y="11"/>
                    <a:pt x="15" y="6"/>
                  </a:cubicBezTo>
                  <a:cubicBezTo>
                    <a:pt x="15" y="3"/>
                    <a:pt x="17" y="1"/>
                    <a:pt x="20" y="0"/>
                  </a:cubicBezTo>
                  <a:cubicBezTo>
                    <a:pt x="22" y="0"/>
                    <a:pt x="23" y="3"/>
                    <a:pt x="24" y="5"/>
                  </a:cubicBezTo>
                  <a:cubicBezTo>
                    <a:pt x="25" y="8"/>
                    <a:pt x="26" y="11"/>
                    <a:pt x="26" y="14"/>
                  </a:cubicBezTo>
                  <a:close/>
                </a:path>
              </a:pathLst>
            </a:custGeom>
            <a:solidFill>
              <a:srgbClr val="EF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72">
              <a:extLst>
                <a:ext uri="{FF2B5EF4-FFF2-40B4-BE49-F238E27FC236}">
                  <a16:creationId xmlns:a16="http://schemas.microsoft.com/office/drawing/2014/main" id="{E372D5C4-691B-9228-5295-46841FADAAE3}"/>
                </a:ext>
              </a:extLst>
            </p:cNvPr>
            <p:cNvSpPr/>
            <p:nvPr userDrawn="1"/>
          </p:nvSpPr>
          <p:spPr bwMode="auto">
            <a:xfrm>
              <a:off x="9618663" y="6711950"/>
              <a:ext cx="112712" cy="107950"/>
            </a:xfrm>
            <a:custGeom>
              <a:avLst/>
              <a:gdLst>
                <a:gd name="T0" fmla="*/ 25 w 30"/>
                <a:gd name="T1" fmla="*/ 18 h 29"/>
                <a:gd name="T2" fmla="*/ 11 w 30"/>
                <a:gd name="T3" fmla="*/ 27 h 29"/>
                <a:gd name="T4" fmla="*/ 3 w 30"/>
                <a:gd name="T5" fmla="*/ 24 h 29"/>
                <a:gd name="T6" fmla="*/ 10 w 30"/>
                <a:gd name="T7" fmla="*/ 5 h 29"/>
                <a:gd name="T8" fmla="*/ 17 w 30"/>
                <a:gd name="T9" fmla="*/ 0 h 29"/>
                <a:gd name="T10" fmla="*/ 23 w 30"/>
                <a:gd name="T11" fmla="*/ 6 h 29"/>
                <a:gd name="T12" fmla="*/ 23 w 30"/>
                <a:gd name="T13" fmla="*/ 7 h 29"/>
                <a:gd name="T14" fmla="*/ 25 w 30"/>
                <a:gd name="T15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28">
                  <a:moveTo>
                    <a:pt x="25" y="18"/>
                  </a:moveTo>
                  <a:cubicBezTo>
                    <a:pt x="21" y="22"/>
                    <a:pt x="16" y="24"/>
                    <a:pt x="11" y="27"/>
                  </a:cubicBezTo>
                  <a:cubicBezTo>
                    <a:pt x="7" y="29"/>
                    <a:pt x="5" y="27"/>
                    <a:pt x="3" y="24"/>
                  </a:cubicBezTo>
                  <a:cubicBezTo>
                    <a:pt x="0" y="16"/>
                    <a:pt x="3" y="9"/>
                    <a:pt x="10" y="5"/>
                  </a:cubicBezTo>
                  <a:cubicBezTo>
                    <a:pt x="13" y="3"/>
                    <a:pt x="16" y="2"/>
                    <a:pt x="17" y="0"/>
                  </a:cubicBezTo>
                  <a:cubicBezTo>
                    <a:pt x="20" y="1"/>
                    <a:pt x="23" y="2"/>
                    <a:pt x="23" y="6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30" y="10"/>
                    <a:pt x="26" y="14"/>
                    <a:pt x="25" y="18"/>
                  </a:cubicBezTo>
                  <a:close/>
                </a:path>
              </a:pathLst>
            </a:custGeom>
            <a:solidFill>
              <a:srgbClr val="E6C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73">
              <a:extLst>
                <a:ext uri="{FF2B5EF4-FFF2-40B4-BE49-F238E27FC236}">
                  <a16:creationId xmlns:a16="http://schemas.microsoft.com/office/drawing/2014/main" id="{278FC930-3899-DDDB-54F3-1C2AF530BAA2}"/>
                </a:ext>
              </a:extLst>
            </p:cNvPr>
            <p:cNvSpPr/>
            <p:nvPr userDrawn="1"/>
          </p:nvSpPr>
          <p:spPr bwMode="auto">
            <a:xfrm>
              <a:off x="10826750" y="5853113"/>
              <a:ext cx="93662" cy="112713"/>
            </a:xfrm>
            <a:custGeom>
              <a:avLst/>
              <a:gdLst>
                <a:gd name="T0" fmla="*/ 13 w 25"/>
                <a:gd name="T1" fmla="*/ 29 h 30"/>
                <a:gd name="T2" fmla="*/ 3 w 25"/>
                <a:gd name="T3" fmla="*/ 25 h 30"/>
                <a:gd name="T4" fmla="*/ 9 w 25"/>
                <a:gd name="T5" fmla="*/ 4 h 30"/>
                <a:gd name="T6" fmla="*/ 11 w 25"/>
                <a:gd name="T7" fmla="*/ 2 h 30"/>
                <a:gd name="T8" fmla="*/ 18 w 25"/>
                <a:gd name="T9" fmla="*/ 3 h 30"/>
                <a:gd name="T10" fmla="*/ 20 w 25"/>
                <a:gd name="T11" fmla="*/ 5 h 30"/>
                <a:gd name="T12" fmla="*/ 24 w 25"/>
                <a:gd name="T13" fmla="*/ 12 h 30"/>
                <a:gd name="T14" fmla="*/ 25 w 25"/>
                <a:gd name="T15" fmla="*/ 14 h 30"/>
                <a:gd name="T16" fmla="*/ 25 w 25"/>
                <a:gd name="T17" fmla="*/ 15 h 30"/>
                <a:gd name="T18" fmla="*/ 22 w 25"/>
                <a:gd name="T19" fmla="*/ 19 h 30"/>
                <a:gd name="T20" fmla="*/ 18 w 25"/>
                <a:gd name="T21" fmla="*/ 24 h 30"/>
                <a:gd name="T22" fmla="*/ 13 w 25"/>
                <a:gd name="T2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0">
                  <a:moveTo>
                    <a:pt x="13" y="29"/>
                  </a:moveTo>
                  <a:cubicBezTo>
                    <a:pt x="8" y="30"/>
                    <a:pt x="5" y="29"/>
                    <a:pt x="3" y="25"/>
                  </a:cubicBezTo>
                  <a:cubicBezTo>
                    <a:pt x="0" y="17"/>
                    <a:pt x="2" y="9"/>
                    <a:pt x="9" y="4"/>
                  </a:cubicBezTo>
                  <a:cubicBezTo>
                    <a:pt x="10" y="3"/>
                    <a:pt x="10" y="2"/>
                    <a:pt x="11" y="2"/>
                  </a:cubicBezTo>
                  <a:cubicBezTo>
                    <a:pt x="14" y="0"/>
                    <a:pt x="16" y="0"/>
                    <a:pt x="18" y="3"/>
                  </a:cubicBezTo>
                  <a:cubicBezTo>
                    <a:pt x="19" y="4"/>
                    <a:pt x="19" y="4"/>
                    <a:pt x="20" y="5"/>
                  </a:cubicBezTo>
                  <a:cubicBezTo>
                    <a:pt x="24" y="5"/>
                    <a:pt x="24" y="9"/>
                    <a:pt x="24" y="12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5" y="14"/>
                    <a:pt x="25" y="15"/>
                    <a:pt x="25" y="15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1" y="21"/>
                    <a:pt x="19" y="22"/>
                    <a:pt x="18" y="24"/>
                  </a:cubicBezTo>
                  <a:cubicBezTo>
                    <a:pt x="16" y="25"/>
                    <a:pt x="15" y="27"/>
                    <a:pt x="13" y="29"/>
                  </a:cubicBezTo>
                  <a:close/>
                </a:path>
              </a:pathLst>
            </a:custGeom>
            <a:solidFill>
              <a:srgbClr val="E8C4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74">
              <a:extLst>
                <a:ext uri="{FF2B5EF4-FFF2-40B4-BE49-F238E27FC236}">
                  <a16:creationId xmlns:a16="http://schemas.microsoft.com/office/drawing/2014/main" id="{D8862C20-A59E-25C5-0664-1E4F8916A689}"/>
                </a:ext>
              </a:extLst>
            </p:cNvPr>
            <p:cNvSpPr/>
            <p:nvPr userDrawn="1"/>
          </p:nvSpPr>
          <p:spPr bwMode="auto">
            <a:xfrm>
              <a:off x="11134725" y="5189538"/>
              <a:ext cx="74612" cy="123825"/>
            </a:xfrm>
            <a:custGeom>
              <a:avLst/>
              <a:gdLst>
                <a:gd name="T0" fmla="*/ 16 w 20"/>
                <a:gd name="T1" fmla="*/ 27 h 33"/>
                <a:gd name="T2" fmla="*/ 12 w 20"/>
                <a:gd name="T3" fmla="*/ 30 h 33"/>
                <a:gd name="T4" fmla="*/ 4 w 20"/>
                <a:gd name="T5" fmla="*/ 31 h 33"/>
                <a:gd name="T6" fmla="*/ 3 w 20"/>
                <a:gd name="T7" fmla="*/ 30 h 33"/>
                <a:gd name="T8" fmla="*/ 2 w 20"/>
                <a:gd name="T9" fmla="*/ 16 h 33"/>
                <a:gd name="T10" fmla="*/ 9 w 20"/>
                <a:gd name="T11" fmla="*/ 7 h 33"/>
                <a:gd name="T12" fmla="*/ 10 w 20"/>
                <a:gd name="T13" fmla="*/ 5 h 33"/>
                <a:gd name="T14" fmla="*/ 15 w 20"/>
                <a:gd name="T15" fmla="*/ 1 h 33"/>
                <a:gd name="T16" fmla="*/ 19 w 20"/>
                <a:gd name="T17" fmla="*/ 6 h 33"/>
                <a:gd name="T18" fmla="*/ 16 w 20"/>
                <a:gd name="T19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3">
                  <a:moveTo>
                    <a:pt x="16" y="27"/>
                  </a:moveTo>
                  <a:cubicBezTo>
                    <a:pt x="14" y="27"/>
                    <a:pt x="13" y="28"/>
                    <a:pt x="12" y="30"/>
                  </a:cubicBezTo>
                  <a:cubicBezTo>
                    <a:pt x="10" y="33"/>
                    <a:pt x="7" y="32"/>
                    <a:pt x="4" y="31"/>
                  </a:cubicBezTo>
                  <a:cubicBezTo>
                    <a:pt x="4" y="31"/>
                    <a:pt x="3" y="31"/>
                    <a:pt x="3" y="30"/>
                  </a:cubicBezTo>
                  <a:cubicBezTo>
                    <a:pt x="5" y="25"/>
                    <a:pt x="0" y="20"/>
                    <a:pt x="2" y="16"/>
                  </a:cubicBezTo>
                  <a:cubicBezTo>
                    <a:pt x="5" y="13"/>
                    <a:pt x="8" y="11"/>
                    <a:pt x="9" y="7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11" y="3"/>
                    <a:pt x="13" y="0"/>
                    <a:pt x="15" y="1"/>
                  </a:cubicBezTo>
                  <a:cubicBezTo>
                    <a:pt x="18" y="1"/>
                    <a:pt x="18" y="4"/>
                    <a:pt x="19" y="6"/>
                  </a:cubicBezTo>
                  <a:cubicBezTo>
                    <a:pt x="20" y="13"/>
                    <a:pt x="20" y="20"/>
                    <a:pt x="16" y="27"/>
                  </a:cubicBezTo>
                  <a:close/>
                </a:path>
              </a:pathLst>
            </a:custGeom>
            <a:solidFill>
              <a:srgbClr val="EDC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75">
              <a:extLst>
                <a:ext uri="{FF2B5EF4-FFF2-40B4-BE49-F238E27FC236}">
                  <a16:creationId xmlns:a16="http://schemas.microsoft.com/office/drawing/2014/main" id="{3A7BB042-8E53-3C1B-7815-0847E900665D}"/>
                </a:ext>
              </a:extLst>
            </p:cNvPr>
            <p:cNvSpPr/>
            <p:nvPr userDrawn="1"/>
          </p:nvSpPr>
          <p:spPr bwMode="auto">
            <a:xfrm>
              <a:off x="10826750" y="5133975"/>
              <a:ext cx="123825" cy="101600"/>
            </a:xfrm>
            <a:custGeom>
              <a:avLst/>
              <a:gdLst>
                <a:gd name="T0" fmla="*/ 22 w 33"/>
                <a:gd name="T1" fmla="*/ 25 h 27"/>
                <a:gd name="T2" fmla="*/ 1 w 33"/>
                <a:gd name="T3" fmla="*/ 13 h 27"/>
                <a:gd name="T4" fmla="*/ 4 w 33"/>
                <a:gd name="T5" fmla="*/ 0 h 27"/>
                <a:gd name="T6" fmla="*/ 7 w 33"/>
                <a:gd name="T7" fmla="*/ 1 h 27"/>
                <a:gd name="T8" fmla="*/ 10 w 33"/>
                <a:gd name="T9" fmla="*/ 6 h 27"/>
                <a:gd name="T10" fmla="*/ 22 w 33"/>
                <a:gd name="T11" fmla="*/ 14 h 27"/>
                <a:gd name="T12" fmla="*/ 31 w 33"/>
                <a:gd name="T13" fmla="*/ 20 h 27"/>
                <a:gd name="T14" fmla="*/ 29 w 33"/>
                <a:gd name="T15" fmla="*/ 25 h 27"/>
                <a:gd name="T16" fmla="*/ 22 w 33"/>
                <a:gd name="T17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7">
                  <a:moveTo>
                    <a:pt x="22" y="25"/>
                  </a:moveTo>
                  <a:cubicBezTo>
                    <a:pt x="12" y="27"/>
                    <a:pt x="6" y="20"/>
                    <a:pt x="1" y="13"/>
                  </a:cubicBezTo>
                  <a:cubicBezTo>
                    <a:pt x="0" y="11"/>
                    <a:pt x="2" y="1"/>
                    <a:pt x="4" y="0"/>
                  </a:cubicBezTo>
                  <a:cubicBezTo>
                    <a:pt x="6" y="0"/>
                    <a:pt x="7" y="0"/>
                    <a:pt x="7" y="1"/>
                  </a:cubicBezTo>
                  <a:cubicBezTo>
                    <a:pt x="9" y="2"/>
                    <a:pt x="9" y="4"/>
                    <a:pt x="10" y="6"/>
                  </a:cubicBezTo>
                  <a:cubicBezTo>
                    <a:pt x="12" y="12"/>
                    <a:pt x="15" y="14"/>
                    <a:pt x="22" y="14"/>
                  </a:cubicBezTo>
                  <a:cubicBezTo>
                    <a:pt x="26" y="14"/>
                    <a:pt x="29" y="16"/>
                    <a:pt x="31" y="20"/>
                  </a:cubicBezTo>
                  <a:cubicBezTo>
                    <a:pt x="33" y="23"/>
                    <a:pt x="32" y="25"/>
                    <a:pt x="29" y="25"/>
                  </a:cubicBezTo>
                  <a:cubicBezTo>
                    <a:pt x="27" y="25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E5B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76">
              <a:extLst>
                <a:ext uri="{FF2B5EF4-FFF2-40B4-BE49-F238E27FC236}">
                  <a16:creationId xmlns:a16="http://schemas.microsoft.com/office/drawing/2014/main" id="{5D45F894-68CF-2210-1090-64603265FF19}"/>
                </a:ext>
              </a:extLst>
            </p:cNvPr>
            <p:cNvSpPr/>
            <p:nvPr userDrawn="1"/>
          </p:nvSpPr>
          <p:spPr bwMode="auto">
            <a:xfrm>
              <a:off x="10467975" y="6286500"/>
              <a:ext cx="180975" cy="119063"/>
            </a:xfrm>
            <a:custGeom>
              <a:avLst/>
              <a:gdLst>
                <a:gd name="T0" fmla="*/ 48 w 48"/>
                <a:gd name="T1" fmla="*/ 27 h 32"/>
                <a:gd name="T2" fmla="*/ 37 w 48"/>
                <a:gd name="T3" fmla="*/ 31 h 32"/>
                <a:gd name="T4" fmla="*/ 32 w 48"/>
                <a:gd name="T5" fmla="*/ 30 h 32"/>
                <a:gd name="T6" fmla="*/ 10 w 48"/>
                <a:gd name="T7" fmla="*/ 13 h 32"/>
                <a:gd name="T8" fmla="*/ 0 w 48"/>
                <a:gd name="T9" fmla="*/ 5 h 32"/>
                <a:gd name="T10" fmla="*/ 8 w 48"/>
                <a:gd name="T11" fmla="*/ 0 h 32"/>
                <a:gd name="T12" fmla="*/ 44 w 48"/>
                <a:gd name="T13" fmla="*/ 26 h 32"/>
                <a:gd name="T14" fmla="*/ 48 w 48"/>
                <a:gd name="T15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32">
                  <a:moveTo>
                    <a:pt x="48" y="27"/>
                  </a:moveTo>
                  <a:cubicBezTo>
                    <a:pt x="45" y="29"/>
                    <a:pt x="41" y="32"/>
                    <a:pt x="37" y="31"/>
                  </a:cubicBezTo>
                  <a:cubicBezTo>
                    <a:pt x="35" y="32"/>
                    <a:pt x="34" y="31"/>
                    <a:pt x="32" y="30"/>
                  </a:cubicBezTo>
                  <a:cubicBezTo>
                    <a:pt x="24" y="26"/>
                    <a:pt x="17" y="19"/>
                    <a:pt x="10" y="13"/>
                  </a:cubicBezTo>
                  <a:cubicBezTo>
                    <a:pt x="7" y="10"/>
                    <a:pt x="3" y="8"/>
                    <a:pt x="0" y="5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8" y="10"/>
                    <a:pt x="29" y="20"/>
                    <a:pt x="44" y="26"/>
                  </a:cubicBezTo>
                  <a:cubicBezTo>
                    <a:pt x="45" y="26"/>
                    <a:pt x="47" y="27"/>
                    <a:pt x="48" y="27"/>
                  </a:cubicBezTo>
                  <a:close/>
                </a:path>
              </a:pathLst>
            </a:custGeom>
            <a:solidFill>
              <a:srgbClr val="6E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77">
              <a:extLst>
                <a:ext uri="{FF2B5EF4-FFF2-40B4-BE49-F238E27FC236}">
                  <a16:creationId xmlns:a16="http://schemas.microsoft.com/office/drawing/2014/main" id="{91C7AB0F-4CBC-53D7-4DD9-E240A3C53AEF}"/>
                </a:ext>
              </a:extLst>
            </p:cNvPr>
            <p:cNvSpPr/>
            <p:nvPr userDrawn="1"/>
          </p:nvSpPr>
          <p:spPr bwMode="auto">
            <a:xfrm>
              <a:off x="9682163" y="6646863"/>
              <a:ext cx="176212" cy="131763"/>
            </a:xfrm>
            <a:custGeom>
              <a:avLst/>
              <a:gdLst>
                <a:gd name="T0" fmla="*/ 8 w 47"/>
                <a:gd name="T1" fmla="*/ 35 h 35"/>
                <a:gd name="T2" fmla="*/ 8 w 47"/>
                <a:gd name="T3" fmla="*/ 31 h 35"/>
                <a:gd name="T4" fmla="*/ 6 w 47"/>
                <a:gd name="T5" fmla="*/ 26 h 35"/>
                <a:gd name="T6" fmla="*/ 5 w 47"/>
                <a:gd name="T7" fmla="*/ 25 h 35"/>
                <a:gd name="T8" fmla="*/ 0 w 47"/>
                <a:gd name="T9" fmla="*/ 17 h 35"/>
                <a:gd name="T10" fmla="*/ 16 w 47"/>
                <a:gd name="T11" fmla="*/ 14 h 35"/>
                <a:gd name="T12" fmla="*/ 33 w 47"/>
                <a:gd name="T13" fmla="*/ 6 h 35"/>
                <a:gd name="T14" fmla="*/ 44 w 47"/>
                <a:gd name="T15" fmla="*/ 0 h 35"/>
                <a:gd name="T16" fmla="*/ 44 w 47"/>
                <a:gd name="T17" fmla="*/ 4 h 35"/>
                <a:gd name="T18" fmla="*/ 36 w 47"/>
                <a:gd name="T19" fmla="*/ 8 h 35"/>
                <a:gd name="T20" fmla="*/ 11 w 47"/>
                <a:gd name="T21" fmla="*/ 32 h 35"/>
                <a:gd name="T22" fmla="*/ 8 w 47"/>
                <a:gd name="T2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35">
                  <a:moveTo>
                    <a:pt x="8" y="35"/>
                  </a:moveTo>
                  <a:cubicBezTo>
                    <a:pt x="7" y="34"/>
                    <a:pt x="7" y="33"/>
                    <a:pt x="8" y="31"/>
                  </a:cubicBezTo>
                  <a:cubicBezTo>
                    <a:pt x="9" y="29"/>
                    <a:pt x="11" y="25"/>
                    <a:pt x="6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7" y="20"/>
                    <a:pt x="2" y="20"/>
                    <a:pt x="0" y="17"/>
                  </a:cubicBezTo>
                  <a:cubicBezTo>
                    <a:pt x="5" y="15"/>
                    <a:pt x="11" y="15"/>
                    <a:pt x="16" y="14"/>
                  </a:cubicBezTo>
                  <a:cubicBezTo>
                    <a:pt x="22" y="13"/>
                    <a:pt x="27" y="8"/>
                    <a:pt x="33" y="6"/>
                  </a:cubicBezTo>
                  <a:cubicBezTo>
                    <a:pt x="37" y="4"/>
                    <a:pt x="41" y="2"/>
                    <a:pt x="44" y="0"/>
                  </a:cubicBezTo>
                  <a:cubicBezTo>
                    <a:pt x="47" y="1"/>
                    <a:pt x="46" y="2"/>
                    <a:pt x="44" y="4"/>
                  </a:cubicBezTo>
                  <a:cubicBezTo>
                    <a:pt x="42" y="5"/>
                    <a:pt x="39" y="7"/>
                    <a:pt x="36" y="8"/>
                  </a:cubicBezTo>
                  <a:cubicBezTo>
                    <a:pt x="24" y="12"/>
                    <a:pt x="19" y="23"/>
                    <a:pt x="11" y="32"/>
                  </a:cubicBezTo>
                  <a:cubicBezTo>
                    <a:pt x="10" y="33"/>
                    <a:pt x="10" y="35"/>
                    <a:pt x="8" y="35"/>
                  </a:cubicBezTo>
                  <a:close/>
                </a:path>
              </a:pathLst>
            </a:custGeom>
            <a:solidFill>
              <a:srgbClr val="BA8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78">
              <a:extLst>
                <a:ext uri="{FF2B5EF4-FFF2-40B4-BE49-F238E27FC236}">
                  <a16:creationId xmlns:a16="http://schemas.microsoft.com/office/drawing/2014/main" id="{72470E1F-3535-17B3-8951-D08FA999C82D}"/>
                </a:ext>
              </a:extLst>
            </p:cNvPr>
            <p:cNvSpPr/>
            <p:nvPr userDrawn="1"/>
          </p:nvSpPr>
          <p:spPr bwMode="auto">
            <a:xfrm>
              <a:off x="10920413" y="5842000"/>
              <a:ext cx="104775" cy="90488"/>
            </a:xfrm>
            <a:custGeom>
              <a:avLst/>
              <a:gdLst>
                <a:gd name="T0" fmla="*/ 23 w 28"/>
                <a:gd name="T1" fmla="*/ 24 h 24"/>
                <a:gd name="T2" fmla="*/ 2 w 28"/>
                <a:gd name="T3" fmla="*/ 24 h 24"/>
                <a:gd name="T4" fmla="*/ 2 w 28"/>
                <a:gd name="T5" fmla="*/ 22 h 24"/>
                <a:gd name="T6" fmla="*/ 6 w 28"/>
                <a:gd name="T7" fmla="*/ 7 h 24"/>
                <a:gd name="T8" fmla="*/ 12 w 28"/>
                <a:gd name="T9" fmla="*/ 0 h 24"/>
                <a:gd name="T10" fmla="*/ 19 w 28"/>
                <a:gd name="T11" fmla="*/ 13 h 24"/>
                <a:gd name="T12" fmla="*/ 28 w 28"/>
                <a:gd name="T13" fmla="*/ 15 h 24"/>
                <a:gd name="T14" fmla="*/ 23 w 28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4">
                  <a:moveTo>
                    <a:pt x="23" y="24"/>
                  </a:moveTo>
                  <a:cubicBezTo>
                    <a:pt x="16" y="24"/>
                    <a:pt x="9" y="24"/>
                    <a:pt x="2" y="24"/>
                  </a:cubicBezTo>
                  <a:cubicBezTo>
                    <a:pt x="2" y="23"/>
                    <a:pt x="2" y="23"/>
                    <a:pt x="2" y="22"/>
                  </a:cubicBezTo>
                  <a:cubicBezTo>
                    <a:pt x="0" y="16"/>
                    <a:pt x="1" y="11"/>
                    <a:pt x="6" y="7"/>
                  </a:cubicBezTo>
                  <a:cubicBezTo>
                    <a:pt x="9" y="5"/>
                    <a:pt x="9" y="1"/>
                    <a:pt x="12" y="0"/>
                  </a:cubicBezTo>
                  <a:cubicBezTo>
                    <a:pt x="13" y="5"/>
                    <a:pt x="16" y="9"/>
                    <a:pt x="19" y="13"/>
                  </a:cubicBezTo>
                  <a:cubicBezTo>
                    <a:pt x="23" y="10"/>
                    <a:pt x="25" y="13"/>
                    <a:pt x="28" y="15"/>
                  </a:cubicBezTo>
                  <a:cubicBezTo>
                    <a:pt x="27" y="18"/>
                    <a:pt x="24" y="21"/>
                    <a:pt x="23" y="24"/>
                  </a:cubicBezTo>
                  <a:close/>
                </a:path>
              </a:pathLst>
            </a:custGeom>
            <a:solidFill>
              <a:srgbClr val="E8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79">
              <a:extLst>
                <a:ext uri="{FF2B5EF4-FFF2-40B4-BE49-F238E27FC236}">
                  <a16:creationId xmlns:a16="http://schemas.microsoft.com/office/drawing/2014/main" id="{410B25E3-21CA-6110-D682-ECD0EA9B11DC}"/>
                </a:ext>
              </a:extLst>
            </p:cNvPr>
            <p:cNvSpPr/>
            <p:nvPr userDrawn="1"/>
          </p:nvSpPr>
          <p:spPr bwMode="auto">
            <a:xfrm>
              <a:off x="9805988" y="6723063"/>
              <a:ext cx="87312" cy="115888"/>
            </a:xfrm>
            <a:custGeom>
              <a:avLst/>
              <a:gdLst>
                <a:gd name="T0" fmla="*/ 20 w 23"/>
                <a:gd name="T1" fmla="*/ 2 h 31"/>
                <a:gd name="T2" fmla="*/ 23 w 23"/>
                <a:gd name="T3" fmla="*/ 4 h 31"/>
                <a:gd name="T4" fmla="*/ 18 w 23"/>
                <a:gd name="T5" fmla="*/ 24 h 31"/>
                <a:gd name="T6" fmla="*/ 17 w 23"/>
                <a:gd name="T7" fmla="*/ 30 h 31"/>
                <a:gd name="T8" fmla="*/ 15 w 23"/>
                <a:gd name="T9" fmla="*/ 30 h 31"/>
                <a:gd name="T10" fmla="*/ 9 w 23"/>
                <a:gd name="T11" fmla="*/ 30 h 31"/>
                <a:gd name="T12" fmla="*/ 6 w 23"/>
                <a:gd name="T13" fmla="*/ 28 h 31"/>
                <a:gd name="T14" fmla="*/ 3 w 23"/>
                <a:gd name="T15" fmla="*/ 24 h 31"/>
                <a:gd name="T16" fmla="*/ 1 w 23"/>
                <a:gd name="T17" fmla="*/ 21 h 31"/>
                <a:gd name="T18" fmla="*/ 2 w 23"/>
                <a:gd name="T19" fmla="*/ 15 h 31"/>
                <a:gd name="T20" fmla="*/ 17 w 23"/>
                <a:gd name="T21" fmla="*/ 7 h 31"/>
                <a:gd name="T22" fmla="*/ 20 w 23"/>
                <a:gd name="T2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1">
                  <a:moveTo>
                    <a:pt x="20" y="2"/>
                  </a:moveTo>
                  <a:cubicBezTo>
                    <a:pt x="22" y="0"/>
                    <a:pt x="23" y="1"/>
                    <a:pt x="23" y="4"/>
                  </a:cubicBezTo>
                  <a:cubicBezTo>
                    <a:pt x="19" y="10"/>
                    <a:pt x="19" y="17"/>
                    <a:pt x="18" y="24"/>
                  </a:cubicBezTo>
                  <a:cubicBezTo>
                    <a:pt x="18" y="26"/>
                    <a:pt x="18" y="28"/>
                    <a:pt x="17" y="30"/>
                  </a:cubicBezTo>
                  <a:cubicBezTo>
                    <a:pt x="17" y="30"/>
                    <a:pt x="16" y="30"/>
                    <a:pt x="15" y="30"/>
                  </a:cubicBezTo>
                  <a:cubicBezTo>
                    <a:pt x="13" y="27"/>
                    <a:pt x="12" y="27"/>
                    <a:pt x="9" y="30"/>
                  </a:cubicBezTo>
                  <a:cubicBezTo>
                    <a:pt x="7" y="31"/>
                    <a:pt x="6" y="30"/>
                    <a:pt x="6" y="28"/>
                  </a:cubicBezTo>
                  <a:cubicBezTo>
                    <a:pt x="7" y="25"/>
                    <a:pt x="7" y="23"/>
                    <a:pt x="3" y="24"/>
                  </a:cubicBezTo>
                  <a:cubicBezTo>
                    <a:pt x="2" y="24"/>
                    <a:pt x="0" y="23"/>
                    <a:pt x="1" y="21"/>
                  </a:cubicBezTo>
                  <a:cubicBezTo>
                    <a:pt x="2" y="19"/>
                    <a:pt x="1" y="17"/>
                    <a:pt x="2" y="15"/>
                  </a:cubicBezTo>
                  <a:cubicBezTo>
                    <a:pt x="8" y="14"/>
                    <a:pt x="12" y="9"/>
                    <a:pt x="17" y="7"/>
                  </a:cubicBezTo>
                  <a:cubicBezTo>
                    <a:pt x="19" y="6"/>
                    <a:pt x="20" y="4"/>
                    <a:pt x="20" y="2"/>
                  </a:cubicBezTo>
                  <a:close/>
                </a:path>
              </a:pathLst>
            </a:custGeom>
            <a:solidFill>
              <a:srgbClr val="B77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80">
              <a:extLst>
                <a:ext uri="{FF2B5EF4-FFF2-40B4-BE49-F238E27FC236}">
                  <a16:creationId xmlns:a16="http://schemas.microsoft.com/office/drawing/2014/main" id="{69E2C2C3-4701-7DD1-E31F-6447EC6EF325}"/>
                </a:ext>
              </a:extLst>
            </p:cNvPr>
            <p:cNvSpPr/>
            <p:nvPr userDrawn="1"/>
          </p:nvSpPr>
          <p:spPr bwMode="auto">
            <a:xfrm>
              <a:off x="10868025" y="5799138"/>
              <a:ext cx="77787" cy="106363"/>
            </a:xfrm>
            <a:custGeom>
              <a:avLst/>
              <a:gdLst>
                <a:gd name="T0" fmla="*/ 14 w 21"/>
                <a:gd name="T1" fmla="*/ 28 h 28"/>
                <a:gd name="T2" fmla="*/ 12 w 21"/>
                <a:gd name="T3" fmla="*/ 25 h 28"/>
                <a:gd name="T4" fmla="*/ 12 w 21"/>
                <a:gd name="T5" fmla="*/ 21 h 28"/>
                <a:gd name="T6" fmla="*/ 0 w 21"/>
                <a:gd name="T7" fmla="*/ 16 h 28"/>
                <a:gd name="T8" fmla="*/ 3 w 21"/>
                <a:gd name="T9" fmla="*/ 12 h 28"/>
                <a:gd name="T10" fmla="*/ 18 w 21"/>
                <a:gd name="T11" fmla="*/ 3 h 28"/>
                <a:gd name="T12" fmla="*/ 21 w 21"/>
                <a:gd name="T13" fmla="*/ 4 h 28"/>
                <a:gd name="T14" fmla="*/ 20 w 21"/>
                <a:gd name="T15" fmla="*/ 15 h 28"/>
                <a:gd name="T16" fmla="*/ 14 w 2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8">
                  <a:moveTo>
                    <a:pt x="14" y="28"/>
                  </a:moveTo>
                  <a:cubicBezTo>
                    <a:pt x="11" y="28"/>
                    <a:pt x="12" y="26"/>
                    <a:pt x="12" y="25"/>
                  </a:cubicBezTo>
                  <a:cubicBezTo>
                    <a:pt x="12" y="24"/>
                    <a:pt x="12" y="22"/>
                    <a:pt x="12" y="21"/>
                  </a:cubicBezTo>
                  <a:cubicBezTo>
                    <a:pt x="6" y="22"/>
                    <a:pt x="6" y="13"/>
                    <a:pt x="0" y="16"/>
                  </a:cubicBezTo>
                  <a:cubicBezTo>
                    <a:pt x="0" y="13"/>
                    <a:pt x="1" y="13"/>
                    <a:pt x="3" y="12"/>
                  </a:cubicBezTo>
                  <a:cubicBezTo>
                    <a:pt x="9" y="10"/>
                    <a:pt x="13" y="6"/>
                    <a:pt x="18" y="3"/>
                  </a:cubicBezTo>
                  <a:cubicBezTo>
                    <a:pt x="19" y="3"/>
                    <a:pt x="21" y="0"/>
                    <a:pt x="21" y="4"/>
                  </a:cubicBezTo>
                  <a:cubicBezTo>
                    <a:pt x="21" y="8"/>
                    <a:pt x="21" y="12"/>
                    <a:pt x="20" y="15"/>
                  </a:cubicBezTo>
                  <a:cubicBezTo>
                    <a:pt x="17" y="19"/>
                    <a:pt x="17" y="24"/>
                    <a:pt x="14" y="28"/>
                  </a:cubicBezTo>
                  <a:close/>
                </a:path>
              </a:pathLst>
            </a:custGeom>
            <a:solidFill>
              <a:srgbClr val="B8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81">
              <a:extLst>
                <a:ext uri="{FF2B5EF4-FFF2-40B4-BE49-F238E27FC236}">
                  <a16:creationId xmlns:a16="http://schemas.microsoft.com/office/drawing/2014/main" id="{04F1BEA9-3C18-5780-1789-1BC5E386ABB1}"/>
                </a:ext>
              </a:extLst>
            </p:cNvPr>
            <p:cNvSpPr/>
            <p:nvPr userDrawn="1"/>
          </p:nvSpPr>
          <p:spPr bwMode="auto">
            <a:xfrm>
              <a:off x="12041188" y="5645150"/>
              <a:ext cx="76200" cy="109538"/>
            </a:xfrm>
            <a:custGeom>
              <a:avLst/>
              <a:gdLst>
                <a:gd name="T0" fmla="*/ 4 w 20"/>
                <a:gd name="T1" fmla="*/ 2 h 29"/>
                <a:gd name="T2" fmla="*/ 17 w 20"/>
                <a:gd name="T3" fmla="*/ 23 h 29"/>
                <a:gd name="T4" fmla="*/ 18 w 20"/>
                <a:gd name="T5" fmla="*/ 26 h 29"/>
                <a:gd name="T6" fmla="*/ 11 w 20"/>
                <a:gd name="T7" fmla="*/ 26 h 29"/>
                <a:gd name="T8" fmla="*/ 0 w 20"/>
                <a:gd name="T9" fmla="*/ 5 h 29"/>
                <a:gd name="T10" fmla="*/ 4 w 20"/>
                <a:gd name="T11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4" y="2"/>
                  </a:moveTo>
                  <a:cubicBezTo>
                    <a:pt x="7" y="10"/>
                    <a:pt x="11" y="17"/>
                    <a:pt x="17" y="23"/>
                  </a:cubicBezTo>
                  <a:cubicBezTo>
                    <a:pt x="16" y="24"/>
                    <a:pt x="20" y="25"/>
                    <a:pt x="18" y="26"/>
                  </a:cubicBezTo>
                  <a:cubicBezTo>
                    <a:pt x="16" y="27"/>
                    <a:pt x="14" y="29"/>
                    <a:pt x="11" y="26"/>
                  </a:cubicBezTo>
                  <a:cubicBezTo>
                    <a:pt x="7" y="20"/>
                    <a:pt x="3" y="13"/>
                    <a:pt x="0" y="5"/>
                  </a:cubicBezTo>
                  <a:cubicBezTo>
                    <a:pt x="1" y="4"/>
                    <a:pt x="0" y="0"/>
                    <a:pt x="4" y="2"/>
                  </a:cubicBezTo>
                  <a:close/>
                </a:path>
              </a:pathLst>
            </a:custGeom>
            <a:solidFill>
              <a:srgbClr val="6C5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82">
              <a:extLst>
                <a:ext uri="{FF2B5EF4-FFF2-40B4-BE49-F238E27FC236}">
                  <a16:creationId xmlns:a16="http://schemas.microsoft.com/office/drawing/2014/main" id="{0DF4BB70-C280-1C68-FD52-BC968888CC2D}"/>
                </a:ext>
              </a:extLst>
            </p:cNvPr>
            <p:cNvSpPr/>
            <p:nvPr userDrawn="1"/>
          </p:nvSpPr>
          <p:spPr bwMode="auto">
            <a:xfrm>
              <a:off x="10920413" y="5856288"/>
              <a:ext cx="25400" cy="68263"/>
            </a:xfrm>
            <a:custGeom>
              <a:avLst/>
              <a:gdLst>
                <a:gd name="T0" fmla="*/ 0 w 7"/>
                <a:gd name="T1" fmla="*/ 13 h 18"/>
                <a:gd name="T2" fmla="*/ 5 w 7"/>
                <a:gd name="T3" fmla="*/ 0 h 18"/>
                <a:gd name="T4" fmla="*/ 7 w 7"/>
                <a:gd name="T5" fmla="*/ 3 h 18"/>
                <a:gd name="T6" fmla="*/ 2 w 7"/>
                <a:gd name="T7" fmla="*/ 18 h 18"/>
                <a:gd name="T8" fmla="*/ 0 w 7"/>
                <a:gd name="T9" fmla="*/ 14 h 18"/>
                <a:gd name="T10" fmla="*/ 0 w 7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8">
                  <a:moveTo>
                    <a:pt x="0" y="13"/>
                  </a:moveTo>
                  <a:cubicBezTo>
                    <a:pt x="1" y="9"/>
                    <a:pt x="2" y="4"/>
                    <a:pt x="5" y="0"/>
                  </a:cubicBezTo>
                  <a:cubicBezTo>
                    <a:pt x="6" y="0"/>
                    <a:pt x="6" y="1"/>
                    <a:pt x="7" y="3"/>
                  </a:cubicBezTo>
                  <a:cubicBezTo>
                    <a:pt x="3" y="7"/>
                    <a:pt x="1" y="12"/>
                    <a:pt x="2" y="18"/>
                  </a:cubicBezTo>
                  <a:cubicBezTo>
                    <a:pt x="0" y="17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83">
              <a:extLst>
                <a:ext uri="{FF2B5EF4-FFF2-40B4-BE49-F238E27FC236}">
                  <a16:creationId xmlns:a16="http://schemas.microsoft.com/office/drawing/2014/main" id="{95966FDA-2484-0B9A-6945-BA9BAFFAF1D1}"/>
                </a:ext>
              </a:extLst>
            </p:cNvPr>
            <p:cNvSpPr/>
            <p:nvPr userDrawn="1"/>
          </p:nvSpPr>
          <p:spPr bwMode="auto">
            <a:xfrm>
              <a:off x="10783888" y="6075363"/>
              <a:ext cx="30162" cy="22225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6 h 6"/>
                <a:gd name="T4" fmla="*/ 1 w 8"/>
                <a:gd name="T5" fmla="*/ 2 h 6"/>
                <a:gd name="T6" fmla="*/ 2 w 8"/>
                <a:gd name="T7" fmla="*/ 0 h 6"/>
                <a:gd name="T8" fmla="*/ 7 w 8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8" y="3"/>
                    <a:pt x="7" y="5"/>
                    <a:pt x="6" y="6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7D6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84">
              <a:extLst>
                <a:ext uri="{FF2B5EF4-FFF2-40B4-BE49-F238E27FC236}">
                  <a16:creationId xmlns:a16="http://schemas.microsoft.com/office/drawing/2014/main" id="{F4CCB365-A6C4-6B98-D4DD-DC07AFBD24E2}"/>
                </a:ext>
              </a:extLst>
            </p:cNvPr>
            <p:cNvSpPr/>
            <p:nvPr userDrawn="1"/>
          </p:nvSpPr>
          <p:spPr bwMode="auto">
            <a:xfrm>
              <a:off x="10874375" y="5943600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5 w 5"/>
                <a:gd name="T3" fmla="*/ 0 h 5"/>
                <a:gd name="T4" fmla="*/ 0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4" y="2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85">
              <a:extLst>
                <a:ext uri="{FF2B5EF4-FFF2-40B4-BE49-F238E27FC236}">
                  <a16:creationId xmlns:a16="http://schemas.microsoft.com/office/drawing/2014/main" id="{02CE04FD-6223-1D07-6AB5-FDFFE035FBDF}"/>
                </a:ext>
              </a:extLst>
            </p:cNvPr>
            <p:cNvSpPr/>
            <p:nvPr userDrawn="1"/>
          </p:nvSpPr>
          <p:spPr bwMode="auto">
            <a:xfrm>
              <a:off x="11733213" y="5995988"/>
              <a:ext cx="214312" cy="312738"/>
            </a:xfrm>
            <a:custGeom>
              <a:avLst/>
              <a:gdLst>
                <a:gd name="T0" fmla="*/ 29 w 57"/>
                <a:gd name="T1" fmla="*/ 79 h 83"/>
                <a:gd name="T2" fmla="*/ 17 w 57"/>
                <a:gd name="T3" fmla="*/ 63 h 83"/>
                <a:gd name="T4" fmla="*/ 8 w 57"/>
                <a:gd name="T5" fmla="*/ 59 h 83"/>
                <a:gd name="T6" fmla="*/ 5 w 57"/>
                <a:gd name="T7" fmla="*/ 51 h 83"/>
                <a:gd name="T8" fmla="*/ 3 w 57"/>
                <a:gd name="T9" fmla="*/ 47 h 83"/>
                <a:gd name="T10" fmla="*/ 2 w 57"/>
                <a:gd name="T11" fmla="*/ 41 h 83"/>
                <a:gd name="T12" fmla="*/ 9 w 57"/>
                <a:gd name="T13" fmla="*/ 33 h 83"/>
                <a:gd name="T14" fmla="*/ 7 w 57"/>
                <a:gd name="T15" fmla="*/ 30 h 83"/>
                <a:gd name="T16" fmla="*/ 9 w 57"/>
                <a:gd name="T17" fmla="*/ 29 h 83"/>
                <a:gd name="T18" fmla="*/ 10 w 57"/>
                <a:gd name="T19" fmla="*/ 23 h 83"/>
                <a:gd name="T20" fmla="*/ 6 w 57"/>
                <a:gd name="T21" fmla="*/ 18 h 83"/>
                <a:gd name="T22" fmla="*/ 7 w 57"/>
                <a:gd name="T23" fmla="*/ 16 h 83"/>
                <a:gd name="T24" fmla="*/ 12 w 57"/>
                <a:gd name="T25" fmla="*/ 3 h 83"/>
                <a:gd name="T26" fmla="*/ 35 w 57"/>
                <a:gd name="T27" fmla="*/ 3 h 83"/>
                <a:gd name="T28" fmla="*/ 37 w 57"/>
                <a:gd name="T29" fmla="*/ 3 h 83"/>
                <a:gd name="T30" fmla="*/ 48 w 57"/>
                <a:gd name="T31" fmla="*/ 13 h 83"/>
                <a:gd name="T32" fmla="*/ 56 w 57"/>
                <a:gd name="T33" fmla="*/ 22 h 83"/>
                <a:gd name="T34" fmla="*/ 56 w 57"/>
                <a:gd name="T35" fmla="*/ 25 h 83"/>
                <a:gd name="T36" fmla="*/ 52 w 57"/>
                <a:gd name="T37" fmla="*/ 25 h 83"/>
                <a:gd name="T38" fmla="*/ 47 w 57"/>
                <a:gd name="T39" fmla="*/ 22 h 83"/>
                <a:gd name="T40" fmla="*/ 42 w 57"/>
                <a:gd name="T41" fmla="*/ 22 h 83"/>
                <a:gd name="T42" fmla="*/ 45 w 57"/>
                <a:gd name="T43" fmla="*/ 26 h 83"/>
                <a:gd name="T44" fmla="*/ 47 w 57"/>
                <a:gd name="T45" fmla="*/ 27 h 83"/>
                <a:gd name="T46" fmla="*/ 49 w 57"/>
                <a:gd name="T47" fmla="*/ 29 h 83"/>
                <a:gd name="T48" fmla="*/ 50 w 57"/>
                <a:gd name="T49" fmla="*/ 29 h 83"/>
                <a:gd name="T50" fmla="*/ 37 w 57"/>
                <a:gd name="T51" fmla="*/ 40 h 83"/>
                <a:gd name="T52" fmla="*/ 34 w 57"/>
                <a:gd name="T53" fmla="*/ 45 h 83"/>
                <a:gd name="T54" fmla="*/ 38 w 57"/>
                <a:gd name="T55" fmla="*/ 47 h 83"/>
                <a:gd name="T56" fmla="*/ 42 w 57"/>
                <a:gd name="T57" fmla="*/ 49 h 83"/>
                <a:gd name="T58" fmla="*/ 51 w 57"/>
                <a:gd name="T59" fmla="*/ 68 h 83"/>
                <a:gd name="T60" fmla="*/ 50 w 57"/>
                <a:gd name="T61" fmla="*/ 71 h 83"/>
                <a:gd name="T62" fmla="*/ 32 w 57"/>
                <a:gd name="T63" fmla="*/ 81 h 83"/>
                <a:gd name="T64" fmla="*/ 29 w 57"/>
                <a:gd name="T65" fmla="*/ 7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83">
                  <a:moveTo>
                    <a:pt x="29" y="79"/>
                  </a:moveTo>
                  <a:cubicBezTo>
                    <a:pt x="29" y="64"/>
                    <a:pt x="30" y="67"/>
                    <a:pt x="17" y="63"/>
                  </a:cubicBezTo>
                  <a:cubicBezTo>
                    <a:pt x="14" y="63"/>
                    <a:pt x="11" y="61"/>
                    <a:pt x="8" y="59"/>
                  </a:cubicBezTo>
                  <a:cubicBezTo>
                    <a:pt x="6" y="57"/>
                    <a:pt x="2" y="56"/>
                    <a:pt x="5" y="51"/>
                  </a:cubicBezTo>
                  <a:cubicBezTo>
                    <a:pt x="6" y="50"/>
                    <a:pt x="5" y="48"/>
                    <a:pt x="3" y="47"/>
                  </a:cubicBezTo>
                  <a:cubicBezTo>
                    <a:pt x="0" y="45"/>
                    <a:pt x="1" y="43"/>
                    <a:pt x="2" y="41"/>
                  </a:cubicBezTo>
                  <a:cubicBezTo>
                    <a:pt x="5" y="38"/>
                    <a:pt x="7" y="35"/>
                    <a:pt x="9" y="33"/>
                  </a:cubicBezTo>
                  <a:cubicBezTo>
                    <a:pt x="11" y="30"/>
                    <a:pt x="8" y="31"/>
                    <a:pt x="7" y="30"/>
                  </a:cubicBezTo>
                  <a:cubicBezTo>
                    <a:pt x="7" y="30"/>
                    <a:pt x="8" y="29"/>
                    <a:pt x="9" y="29"/>
                  </a:cubicBezTo>
                  <a:cubicBezTo>
                    <a:pt x="13" y="27"/>
                    <a:pt x="13" y="26"/>
                    <a:pt x="10" y="23"/>
                  </a:cubicBezTo>
                  <a:cubicBezTo>
                    <a:pt x="8" y="21"/>
                    <a:pt x="6" y="21"/>
                    <a:pt x="6" y="18"/>
                  </a:cubicBezTo>
                  <a:cubicBezTo>
                    <a:pt x="8" y="18"/>
                    <a:pt x="8" y="17"/>
                    <a:pt x="7" y="16"/>
                  </a:cubicBezTo>
                  <a:cubicBezTo>
                    <a:pt x="4" y="11"/>
                    <a:pt x="7" y="5"/>
                    <a:pt x="12" y="3"/>
                  </a:cubicBezTo>
                  <a:cubicBezTo>
                    <a:pt x="20" y="0"/>
                    <a:pt x="27" y="0"/>
                    <a:pt x="35" y="3"/>
                  </a:cubicBezTo>
                  <a:cubicBezTo>
                    <a:pt x="36" y="4"/>
                    <a:pt x="36" y="4"/>
                    <a:pt x="37" y="3"/>
                  </a:cubicBezTo>
                  <a:cubicBezTo>
                    <a:pt x="40" y="7"/>
                    <a:pt x="44" y="11"/>
                    <a:pt x="48" y="13"/>
                  </a:cubicBezTo>
                  <a:cubicBezTo>
                    <a:pt x="52" y="15"/>
                    <a:pt x="54" y="18"/>
                    <a:pt x="56" y="22"/>
                  </a:cubicBezTo>
                  <a:cubicBezTo>
                    <a:pt x="56" y="23"/>
                    <a:pt x="57" y="24"/>
                    <a:pt x="56" y="25"/>
                  </a:cubicBezTo>
                  <a:cubicBezTo>
                    <a:pt x="55" y="26"/>
                    <a:pt x="54" y="26"/>
                    <a:pt x="52" y="25"/>
                  </a:cubicBezTo>
                  <a:cubicBezTo>
                    <a:pt x="50" y="24"/>
                    <a:pt x="49" y="23"/>
                    <a:pt x="47" y="22"/>
                  </a:cubicBezTo>
                  <a:cubicBezTo>
                    <a:pt x="45" y="22"/>
                    <a:pt x="43" y="19"/>
                    <a:pt x="42" y="22"/>
                  </a:cubicBezTo>
                  <a:cubicBezTo>
                    <a:pt x="41" y="25"/>
                    <a:pt x="43" y="26"/>
                    <a:pt x="45" y="26"/>
                  </a:cubicBezTo>
                  <a:cubicBezTo>
                    <a:pt x="46" y="26"/>
                    <a:pt x="46" y="26"/>
                    <a:pt x="47" y="27"/>
                  </a:cubicBezTo>
                  <a:cubicBezTo>
                    <a:pt x="47" y="27"/>
                    <a:pt x="48" y="28"/>
                    <a:pt x="49" y="29"/>
                  </a:cubicBezTo>
                  <a:cubicBezTo>
                    <a:pt x="49" y="29"/>
                    <a:pt x="49" y="29"/>
                    <a:pt x="50" y="29"/>
                  </a:cubicBezTo>
                  <a:cubicBezTo>
                    <a:pt x="43" y="30"/>
                    <a:pt x="42" y="38"/>
                    <a:pt x="37" y="40"/>
                  </a:cubicBezTo>
                  <a:cubicBezTo>
                    <a:pt x="35" y="41"/>
                    <a:pt x="34" y="43"/>
                    <a:pt x="34" y="45"/>
                  </a:cubicBezTo>
                  <a:cubicBezTo>
                    <a:pt x="35" y="47"/>
                    <a:pt x="37" y="47"/>
                    <a:pt x="38" y="47"/>
                  </a:cubicBezTo>
                  <a:cubicBezTo>
                    <a:pt x="40" y="47"/>
                    <a:pt x="41" y="48"/>
                    <a:pt x="42" y="49"/>
                  </a:cubicBezTo>
                  <a:cubicBezTo>
                    <a:pt x="43" y="56"/>
                    <a:pt x="43" y="64"/>
                    <a:pt x="51" y="68"/>
                  </a:cubicBezTo>
                  <a:cubicBezTo>
                    <a:pt x="53" y="69"/>
                    <a:pt x="51" y="71"/>
                    <a:pt x="50" y="71"/>
                  </a:cubicBezTo>
                  <a:cubicBezTo>
                    <a:pt x="42" y="71"/>
                    <a:pt x="37" y="75"/>
                    <a:pt x="32" y="81"/>
                  </a:cubicBezTo>
                  <a:cubicBezTo>
                    <a:pt x="30" y="83"/>
                    <a:pt x="29" y="82"/>
                    <a:pt x="29" y="79"/>
                  </a:cubicBezTo>
                  <a:close/>
                </a:path>
              </a:pathLst>
            </a:custGeom>
            <a:solidFill>
              <a:srgbClr val="EF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86">
              <a:extLst>
                <a:ext uri="{FF2B5EF4-FFF2-40B4-BE49-F238E27FC236}">
                  <a16:creationId xmlns:a16="http://schemas.microsoft.com/office/drawing/2014/main" id="{C80DDA9B-D88D-EF2E-8D66-80011B80121A}"/>
                </a:ext>
              </a:extLst>
            </p:cNvPr>
            <p:cNvSpPr/>
            <p:nvPr userDrawn="1"/>
          </p:nvSpPr>
          <p:spPr bwMode="auto">
            <a:xfrm>
              <a:off x="11944350" y="6191250"/>
              <a:ext cx="173037" cy="222250"/>
            </a:xfrm>
            <a:custGeom>
              <a:avLst/>
              <a:gdLst>
                <a:gd name="T0" fmla="*/ 16 w 46"/>
                <a:gd name="T1" fmla="*/ 45 h 59"/>
                <a:gd name="T2" fmla="*/ 11 w 46"/>
                <a:gd name="T3" fmla="*/ 47 h 59"/>
                <a:gd name="T4" fmla="*/ 8 w 46"/>
                <a:gd name="T5" fmla="*/ 51 h 59"/>
                <a:gd name="T6" fmla="*/ 7 w 46"/>
                <a:gd name="T7" fmla="*/ 44 h 59"/>
                <a:gd name="T8" fmla="*/ 10 w 46"/>
                <a:gd name="T9" fmla="*/ 38 h 59"/>
                <a:gd name="T10" fmla="*/ 8 w 46"/>
                <a:gd name="T11" fmla="*/ 34 h 59"/>
                <a:gd name="T12" fmla="*/ 2 w 46"/>
                <a:gd name="T13" fmla="*/ 34 h 59"/>
                <a:gd name="T14" fmla="*/ 8 w 46"/>
                <a:gd name="T15" fmla="*/ 28 h 59"/>
                <a:gd name="T16" fmla="*/ 7 w 46"/>
                <a:gd name="T17" fmla="*/ 24 h 59"/>
                <a:gd name="T18" fmla="*/ 5 w 46"/>
                <a:gd name="T19" fmla="*/ 23 h 59"/>
                <a:gd name="T20" fmla="*/ 1 w 46"/>
                <a:gd name="T21" fmla="*/ 20 h 59"/>
                <a:gd name="T22" fmla="*/ 6 w 46"/>
                <a:gd name="T23" fmla="*/ 19 h 59"/>
                <a:gd name="T24" fmla="*/ 12 w 46"/>
                <a:gd name="T25" fmla="*/ 17 h 59"/>
                <a:gd name="T26" fmla="*/ 9 w 46"/>
                <a:gd name="T27" fmla="*/ 11 h 59"/>
                <a:gd name="T28" fmla="*/ 3 w 46"/>
                <a:gd name="T29" fmla="*/ 2 h 59"/>
                <a:gd name="T30" fmla="*/ 19 w 46"/>
                <a:gd name="T31" fmla="*/ 15 h 59"/>
                <a:gd name="T32" fmla="*/ 21 w 46"/>
                <a:gd name="T33" fmla="*/ 23 h 59"/>
                <a:gd name="T34" fmla="*/ 23 w 46"/>
                <a:gd name="T35" fmla="*/ 24 h 59"/>
                <a:gd name="T36" fmla="*/ 23 w 46"/>
                <a:gd name="T37" fmla="*/ 23 h 59"/>
                <a:gd name="T38" fmla="*/ 26 w 46"/>
                <a:gd name="T39" fmla="*/ 17 h 59"/>
                <a:gd name="T40" fmla="*/ 30 w 46"/>
                <a:gd name="T41" fmla="*/ 13 h 59"/>
                <a:gd name="T42" fmla="*/ 38 w 46"/>
                <a:gd name="T43" fmla="*/ 8 h 59"/>
                <a:gd name="T44" fmla="*/ 42 w 46"/>
                <a:gd name="T45" fmla="*/ 2 h 59"/>
                <a:gd name="T46" fmla="*/ 45 w 46"/>
                <a:gd name="T47" fmla="*/ 1 h 59"/>
                <a:gd name="T48" fmla="*/ 44 w 46"/>
                <a:gd name="T49" fmla="*/ 3 h 59"/>
                <a:gd name="T50" fmla="*/ 38 w 46"/>
                <a:gd name="T51" fmla="*/ 12 h 59"/>
                <a:gd name="T52" fmla="*/ 39 w 46"/>
                <a:gd name="T53" fmla="*/ 19 h 59"/>
                <a:gd name="T54" fmla="*/ 38 w 46"/>
                <a:gd name="T55" fmla="*/ 23 h 59"/>
                <a:gd name="T56" fmla="*/ 38 w 46"/>
                <a:gd name="T57" fmla="*/ 27 h 59"/>
                <a:gd name="T58" fmla="*/ 37 w 46"/>
                <a:gd name="T59" fmla="*/ 31 h 59"/>
                <a:gd name="T60" fmla="*/ 34 w 46"/>
                <a:gd name="T61" fmla="*/ 33 h 59"/>
                <a:gd name="T62" fmla="*/ 36 w 46"/>
                <a:gd name="T63" fmla="*/ 35 h 59"/>
                <a:gd name="T64" fmla="*/ 34 w 46"/>
                <a:gd name="T65" fmla="*/ 40 h 59"/>
                <a:gd name="T66" fmla="*/ 30 w 46"/>
                <a:gd name="T67" fmla="*/ 41 h 59"/>
                <a:gd name="T68" fmla="*/ 32 w 46"/>
                <a:gd name="T69" fmla="*/ 44 h 59"/>
                <a:gd name="T70" fmla="*/ 35 w 46"/>
                <a:gd name="T71" fmla="*/ 48 h 59"/>
                <a:gd name="T72" fmla="*/ 37 w 46"/>
                <a:gd name="T73" fmla="*/ 51 h 59"/>
                <a:gd name="T74" fmla="*/ 32 w 46"/>
                <a:gd name="T75" fmla="*/ 52 h 59"/>
                <a:gd name="T76" fmla="*/ 26 w 46"/>
                <a:gd name="T77" fmla="*/ 47 h 59"/>
                <a:gd name="T78" fmla="*/ 24 w 46"/>
                <a:gd name="T79" fmla="*/ 44 h 59"/>
                <a:gd name="T80" fmla="*/ 23 w 46"/>
                <a:gd name="T81" fmla="*/ 47 h 59"/>
                <a:gd name="T82" fmla="*/ 22 w 46"/>
                <a:gd name="T83" fmla="*/ 59 h 59"/>
                <a:gd name="T84" fmla="*/ 16 w 46"/>
                <a:gd name="T85" fmla="*/ 45 h 59"/>
                <a:gd name="T86" fmla="*/ 17 w 46"/>
                <a:gd name="T87" fmla="*/ 42 h 59"/>
                <a:gd name="T88" fmla="*/ 18 w 46"/>
                <a:gd name="T89" fmla="*/ 36 h 59"/>
                <a:gd name="T90" fmla="*/ 25 w 46"/>
                <a:gd name="T91" fmla="*/ 37 h 59"/>
                <a:gd name="T92" fmla="*/ 28 w 46"/>
                <a:gd name="T93" fmla="*/ 38 h 59"/>
                <a:gd name="T94" fmla="*/ 31 w 46"/>
                <a:gd name="T95" fmla="*/ 34 h 59"/>
                <a:gd name="T96" fmla="*/ 28 w 46"/>
                <a:gd name="T97" fmla="*/ 33 h 59"/>
                <a:gd name="T98" fmla="*/ 17 w 46"/>
                <a:gd name="T99" fmla="*/ 34 h 59"/>
                <a:gd name="T100" fmla="*/ 15 w 46"/>
                <a:gd name="T101" fmla="*/ 38 h 59"/>
                <a:gd name="T102" fmla="*/ 16 w 46"/>
                <a:gd name="T103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6" h="59">
                  <a:moveTo>
                    <a:pt x="16" y="45"/>
                  </a:moveTo>
                  <a:cubicBezTo>
                    <a:pt x="14" y="43"/>
                    <a:pt x="13" y="45"/>
                    <a:pt x="11" y="47"/>
                  </a:cubicBezTo>
                  <a:cubicBezTo>
                    <a:pt x="10" y="48"/>
                    <a:pt x="10" y="51"/>
                    <a:pt x="8" y="51"/>
                  </a:cubicBezTo>
                  <a:cubicBezTo>
                    <a:pt x="6" y="49"/>
                    <a:pt x="7" y="46"/>
                    <a:pt x="7" y="44"/>
                  </a:cubicBezTo>
                  <a:cubicBezTo>
                    <a:pt x="8" y="42"/>
                    <a:pt x="9" y="40"/>
                    <a:pt x="10" y="38"/>
                  </a:cubicBezTo>
                  <a:cubicBezTo>
                    <a:pt x="12" y="35"/>
                    <a:pt x="11" y="34"/>
                    <a:pt x="8" y="34"/>
                  </a:cubicBezTo>
                  <a:cubicBezTo>
                    <a:pt x="7" y="34"/>
                    <a:pt x="5" y="34"/>
                    <a:pt x="2" y="34"/>
                  </a:cubicBezTo>
                  <a:cubicBezTo>
                    <a:pt x="4" y="31"/>
                    <a:pt x="6" y="29"/>
                    <a:pt x="8" y="28"/>
                  </a:cubicBezTo>
                  <a:cubicBezTo>
                    <a:pt x="10" y="25"/>
                    <a:pt x="9" y="25"/>
                    <a:pt x="7" y="24"/>
                  </a:cubicBezTo>
                  <a:cubicBezTo>
                    <a:pt x="6" y="23"/>
                    <a:pt x="6" y="24"/>
                    <a:pt x="5" y="23"/>
                  </a:cubicBezTo>
                  <a:cubicBezTo>
                    <a:pt x="3" y="23"/>
                    <a:pt x="0" y="22"/>
                    <a:pt x="1" y="20"/>
                  </a:cubicBezTo>
                  <a:cubicBezTo>
                    <a:pt x="1" y="16"/>
                    <a:pt x="4" y="19"/>
                    <a:pt x="6" y="19"/>
                  </a:cubicBezTo>
                  <a:cubicBezTo>
                    <a:pt x="8" y="19"/>
                    <a:pt x="11" y="20"/>
                    <a:pt x="12" y="17"/>
                  </a:cubicBezTo>
                  <a:cubicBezTo>
                    <a:pt x="13" y="15"/>
                    <a:pt x="11" y="13"/>
                    <a:pt x="9" y="11"/>
                  </a:cubicBezTo>
                  <a:cubicBezTo>
                    <a:pt x="7" y="8"/>
                    <a:pt x="5" y="5"/>
                    <a:pt x="3" y="2"/>
                  </a:cubicBezTo>
                  <a:cubicBezTo>
                    <a:pt x="9" y="5"/>
                    <a:pt x="11" y="13"/>
                    <a:pt x="19" y="15"/>
                  </a:cubicBezTo>
                  <a:cubicBezTo>
                    <a:pt x="19" y="18"/>
                    <a:pt x="20" y="21"/>
                    <a:pt x="21" y="23"/>
                  </a:cubicBezTo>
                  <a:cubicBezTo>
                    <a:pt x="21" y="24"/>
                    <a:pt x="22" y="25"/>
                    <a:pt x="23" y="24"/>
                  </a:cubicBezTo>
                  <a:cubicBezTo>
                    <a:pt x="23" y="24"/>
                    <a:pt x="24" y="23"/>
                    <a:pt x="23" y="23"/>
                  </a:cubicBezTo>
                  <a:cubicBezTo>
                    <a:pt x="21" y="19"/>
                    <a:pt x="23" y="18"/>
                    <a:pt x="26" y="17"/>
                  </a:cubicBezTo>
                  <a:cubicBezTo>
                    <a:pt x="28" y="16"/>
                    <a:pt x="28" y="14"/>
                    <a:pt x="30" y="13"/>
                  </a:cubicBezTo>
                  <a:cubicBezTo>
                    <a:pt x="34" y="14"/>
                    <a:pt x="35" y="11"/>
                    <a:pt x="38" y="8"/>
                  </a:cubicBezTo>
                  <a:cubicBezTo>
                    <a:pt x="39" y="6"/>
                    <a:pt x="41" y="4"/>
                    <a:pt x="42" y="2"/>
                  </a:cubicBezTo>
                  <a:cubicBezTo>
                    <a:pt x="43" y="1"/>
                    <a:pt x="44" y="0"/>
                    <a:pt x="45" y="1"/>
                  </a:cubicBezTo>
                  <a:cubicBezTo>
                    <a:pt x="46" y="2"/>
                    <a:pt x="45" y="3"/>
                    <a:pt x="44" y="3"/>
                  </a:cubicBezTo>
                  <a:cubicBezTo>
                    <a:pt x="42" y="6"/>
                    <a:pt x="40" y="9"/>
                    <a:pt x="38" y="12"/>
                  </a:cubicBezTo>
                  <a:cubicBezTo>
                    <a:pt x="37" y="14"/>
                    <a:pt x="36" y="17"/>
                    <a:pt x="39" y="19"/>
                  </a:cubicBezTo>
                  <a:cubicBezTo>
                    <a:pt x="41" y="20"/>
                    <a:pt x="38" y="21"/>
                    <a:pt x="38" y="23"/>
                  </a:cubicBezTo>
                  <a:cubicBezTo>
                    <a:pt x="38" y="24"/>
                    <a:pt x="35" y="25"/>
                    <a:pt x="38" y="27"/>
                  </a:cubicBezTo>
                  <a:cubicBezTo>
                    <a:pt x="42" y="29"/>
                    <a:pt x="39" y="30"/>
                    <a:pt x="37" y="31"/>
                  </a:cubicBezTo>
                  <a:cubicBezTo>
                    <a:pt x="36" y="31"/>
                    <a:pt x="34" y="31"/>
                    <a:pt x="34" y="33"/>
                  </a:cubicBezTo>
                  <a:cubicBezTo>
                    <a:pt x="34" y="35"/>
                    <a:pt x="35" y="35"/>
                    <a:pt x="36" y="35"/>
                  </a:cubicBezTo>
                  <a:cubicBezTo>
                    <a:pt x="37" y="37"/>
                    <a:pt x="36" y="38"/>
                    <a:pt x="34" y="40"/>
                  </a:cubicBezTo>
                  <a:cubicBezTo>
                    <a:pt x="32" y="38"/>
                    <a:pt x="31" y="40"/>
                    <a:pt x="30" y="41"/>
                  </a:cubicBezTo>
                  <a:cubicBezTo>
                    <a:pt x="28" y="44"/>
                    <a:pt x="31" y="43"/>
                    <a:pt x="32" y="44"/>
                  </a:cubicBezTo>
                  <a:cubicBezTo>
                    <a:pt x="33" y="46"/>
                    <a:pt x="34" y="47"/>
                    <a:pt x="35" y="48"/>
                  </a:cubicBezTo>
                  <a:cubicBezTo>
                    <a:pt x="36" y="49"/>
                    <a:pt x="38" y="49"/>
                    <a:pt x="37" y="51"/>
                  </a:cubicBezTo>
                  <a:cubicBezTo>
                    <a:pt x="36" y="53"/>
                    <a:pt x="34" y="52"/>
                    <a:pt x="32" y="52"/>
                  </a:cubicBezTo>
                  <a:cubicBezTo>
                    <a:pt x="30" y="51"/>
                    <a:pt x="27" y="50"/>
                    <a:pt x="26" y="47"/>
                  </a:cubicBezTo>
                  <a:cubicBezTo>
                    <a:pt x="26" y="46"/>
                    <a:pt x="26" y="44"/>
                    <a:pt x="24" y="44"/>
                  </a:cubicBezTo>
                  <a:cubicBezTo>
                    <a:pt x="22" y="44"/>
                    <a:pt x="23" y="46"/>
                    <a:pt x="23" y="47"/>
                  </a:cubicBezTo>
                  <a:cubicBezTo>
                    <a:pt x="23" y="51"/>
                    <a:pt x="24" y="54"/>
                    <a:pt x="22" y="59"/>
                  </a:cubicBezTo>
                  <a:cubicBezTo>
                    <a:pt x="20" y="54"/>
                    <a:pt x="23" y="48"/>
                    <a:pt x="16" y="45"/>
                  </a:cubicBezTo>
                  <a:cubicBezTo>
                    <a:pt x="17" y="45"/>
                    <a:pt x="18" y="43"/>
                    <a:pt x="17" y="42"/>
                  </a:cubicBezTo>
                  <a:cubicBezTo>
                    <a:pt x="15" y="40"/>
                    <a:pt x="16" y="38"/>
                    <a:pt x="18" y="36"/>
                  </a:cubicBezTo>
                  <a:cubicBezTo>
                    <a:pt x="20" y="34"/>
                    <a:pt x="23" y="35"/>
                    <a:pt x="25" y="37"/>
                  </a:cubicBezTo>
                  <a:cubicBezTo>
                    <a:pt x="26" y="37"/>
                    <a:pt x="27" y="39"/>
                    <a:pt x="28" y="38"/>
                  </a:cubicBezTo>
                  <a:cubicBezTo>
                    <a:pt x="30" y="37"/>
                    <a:pt x="31" y="36"/>
                    <a:pt x="31" y="34"/>
                  </a:cubicBezTo>
                  <a:cubicBezTo>
                    <a:pt x="30" y="32"/>
                    <a:pt x="29" y="33"/>
                    <a:pt x="28" y="33"/>
                  </a:cubicBezTo>
                  <a:cubicBezTo>
                    <a:pt x="24" y="32"/>
                    <a:pt x="20" y="33"/>
                    <a:pt x="17" y="34"/>
                  </a:cubicBezTo>
                  <a:cubicBezTo>
                    <a:pt x="14" y="34"/>
                    <a:pt x="13" y="35"/>
                    <a:pt x="15" y="38"/>
                  </a:cubicBezTo>
                  <a:cubicBezTo>
                    <a:pt x="16" y="40"/>
                    <a:pt x="18" y="42"/>
                    <a:pt x="16" y="45"/>
                  </a:cubicBezTo>
                  <a:close/>
                </a:path>
              </a:pathLst>
            </a:custGeom>
            <a:solidFill>
              <a:srgbClr val="F0C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87">
              <a:extLst>
                <a:ext uri="{FF2B5EF4-FFF2-40B4-BE49-F238E27FC236}">
                  <a16:creationId xmlns:a16="http://schemas.microsoft.com/office/drawing/2014/main" id="{D72214F1-FEA8-8040-0122-135535984E80}"/>
                </a:ext>
              </a:extLst>
            </p:cNvPr>
            <p:cNvSpPr/>
            <p:nvPr userDrawn="1"/>
          </p:nvSpPr>
          <p:spPr bwMode="auto">
            <a:xfrm>
              <a:off x="11909425" y="6462713"/>
              <a:ext cx="112712" cy="184150"/>
            </a:xfrm>
            <a:custGeom>
              <a:avLst/>
              <a:gdLst>
                <a:gd name="T0" fmla="*/ 26 w 30"/>
                <a:gd name="T1" fmla="*/ 8 h 49"/>
                <a:gd name="T2" fmla="*/ 11 w 30"/>
                <a:gd name="T3" fmla="*/ 36 h 49"/>
                <a:gd name="T4" fmla="*/ 9 w 30"/>
                <a:gd name="T5" fmla="*/ 41 h 49"/>
                <a:gd name="T6" fmla="*/ 0 w 30"/>
                <a:gd name="T7" fmla="*/ 49 h 49"/>
                <a:gd name="T8" fmla="*/ 9 w 30"/>
                <a:gd name="T9" fmla="*/ 28 h 49"/>
                <a:gd name="T10" fmla="*/ 20 w 30"/>
                <a:gd name="T11" fmla="*/ 5 h 49"/>
                <a:gd name="T12" fmla="*/ 28 w 30"/>
                <a:gd name="T13" fmla="*/ 0 h 49"/>
                <a:gd name="T14" fmla="*/ 26 w 30"/>
                <a:gd name="T15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49">
                  <a:moveTo>
                    <a:pt x="26" y="8"/>
                  </a:moveTo>
                  <a:cubicBezTo>
                    <a:pt x="21" y="17"/>
                    <a:pt x="17" y="28"/>
                    <a:pt x="11" y="36"/>
                  </a:cubicBezTo>
                  <a:cubicBezTo>
                    <a:pt x="10" y="37"/>
                    <a:pt x="9" y="39"/>
                    <a:pt x="9" y="41"/>
                  </a:cubicBezTo>
                  <a:cubicBezTo>
                    <a:pt x="7" y="45"/>
                    <a:pt x="4" y="48"/>
                    <a:pt x="0" y="49"/>
                  </a:cubicBezTo>
                  <a:cubicBezTo>
                    <a:pt x="5" y="43"/>
                    <a:pt x="5" y="35"/>
                    <a:pt x="9" y="28"/>
                  </a:cubicBezTo>
                  <a:cubicBezTo>
                    <a:pt x="13" y="20"/>
                    <a:pt x="16" y="13"/>
                    <a:pt x="20" y="5"/>
                  </a:cubicBezTo>
                  <a:cubicBezTo>
                    <a:pt x="22" y="3"/>
                    <a:pt x="26" y="3"/>
                    <a:pt x="28" y="0"/>
                  </a:cubicBezTo>
                  <a:cubicBezTo>
                    <a:pt x="30" y="3"/>
                    <a:pt x="27" y="5"/>
                    <a:pt x="26" y="8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88">
              <a:extLst>
                <a:ext uri="{FF2B5EF4-FFF2-40B4-BE49-F238E27FC236}">
                  <a16:creationId xmlns:a16="http://schemas.microsoft.com/office/drawing/2014/main" id="{EE91E1F3-8F65-C5CD-8FFF-46D6BAF3DCC0}"/>
                </a:ext>
              </a:extLst>
            </p:cNvPr>
            <p:cNvSpPr/>
            <p:nvPr userDrawn="1"/>
          </p:nvSpPr>
          <p:spPr bwMode="auto">
            <a:xfrm>
              <a:off x="11853863" y="6097588"/>
              <a:ext cx="131762" cy="82550"/>
            </a:xfrm>
            <a:custGeom>
              <a:avLst/>
              <a:gdLst>
                <a:gd name="T0" fmla="*/ 10 w 35"/>
                <a:gd name="T1" fmla="*/ 22 h 22"/>
                <a:gd name="T2" fmla="*/ 6 w 35"/>
                <a:gd name="T3" fmla="*/ 21 h 22"/>
                <a:gd name="T4" fmla="*/ 0 w 35"/>
                <a:gd name="T5" fmla="*/ 18 h 22"/>
                <a:gd name="T6" fmla="*/ 3 w 35"/>
                <a:gd name="T7" fmla="*/ 13 h 22"/>
                <a:gd name="T8" fmla="*/ 11 w 35"/>
                <a:gd name="T9" fmla="*/ 3 h 22"/>
                <a:gd name="T10" fmla="*/ 14 w 35"/>
                <a:gd name="T11" fmla="*/ 2 h 22"/>
                <a:gd name="T12" fmla="*/ 17 w 35"/>
                <a:gd name="T13" fmla="*/ 2 h 22"/>
                <a:gd name="T14" fmla="*/ 26 w 35"/>
                <a:gd name="T15" fmla="*/ 3 h 22"/>
                <a:gd name="T16" fmla="*/ 28 w 35"/>
                <a:gd name="T17" fmla="*/ 4 h 22"/>
                <a:gd name="T18" fmla="*/ 33 w 35"/>
                <a:gd name="T19" fmla="*/ 10 h 22"/>
                <a:gd name="T20" fmla="*/ 26 w 35"/>
                <a:gd name="T21" fmla="*/ 8 h 22"/>
                <a:gd name="T22" fmla="*/ 22 w 35"/>
                <a:gd name="T23" fmla="*/ 8 h 22"/>
                <a:gd name="T24" fmla="*/ 10 w 35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22">
                  <a:moveTo>
                    <a:pt x="10" y="22"/>
                  </a:moveTo>
                  <a:cubicBezTo>
                    <a:pt x="8" y="21"/>
                    <a:pt x="7" y="21"/>
                    <a:pt x="6" y="21"/>
                  </a:cubicBezTo>
                  <a:cubicBezTo>
                    <a:pt x="3" y="21"/>
                    <a:pt x="1" y="21"/>
                    <a:pt x="0" y="18"/>
                  </a:cubicBezTo>
                  <a:cubicBezTo>
                    <a:pt x="0" y="16"/>
                    <a:pt x="2" y="15"/>
                    <a:pt x="3" y="13"/>
                  </a:cubicBezTo>
                  <a:cubicBezTo>
                    <a:pt x="6" y="10"/>
                    <a:pt x="11" y="8"/>
                    <a:pt x="11" y="3"/>
                  </a:cubicBezTo>
                  <a:cubicBezTo>
                    <a:pt x="11" y="2"/>
                    <a:pt x="13" y="2"/>
                    <a:pt x="14" y="2"/>
                  </a:cubicBezTo>
                  <a:cubicBezTo>
                    <a:pt x="15" y="2"/>
                    <a:pt x="16" y="3"/>
                    <a:pt x="17" y="2"/>
                  </a:cubicBezTo>
                  <a:cubicBezTo>
                    <a:pt x="20" y="1"/>
                    <a:pt x="24" y="0"/>
                    <a:pt x="26" y="3"/>
                  </a:cubicBezTo>
                  <a:cubicBezTo>
                    <a:pt x="26" y="3"/>
                    <a:pt x="28" y="4"/>
                    <a:pt x="28" y="4"/>
                  </a:cubicBezTo>
                  <a:cubicBezTo>
                    <a:pt x="35" y="4"/>
                    <a:pt x="35" y="5"/>
                    <a:pt x="33" y="10"/>
                  </a:cubicBezTo>
                  <a:cubicBezTo>
                    <a:pt x="31" y="9"/>
                    <a:pt x="28" y="9"/>
                    <a:pt x="26" y="8"/>
                  </a:cubicBezTo>
                  <a:cubicBezTo>
                    <a:pt x="25" y="7"/>
                    <a:pt x="22" y="7"/>
                    <a:pt x="22" y="8"/>
                  </a:cubicBezTo>
                  <a:cubicBezTo>
                    <a:pt x="17" y="12"/>
                    <a:pt x="8" y="13"/>
                    <a:pt x="10" y="22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89">
              <a:extLst>
                <a:ext uri="{FF2B5EF4-FFF2-40B4-BE49-F238E27FC236}">
                  <a16:creationId xmlns:a16="http://schemas.microsoft.com/office/drawing/2014/main" id="{086F7F5A-C1C8-B4AB-6164-86E1D7CE4E34}"/>
                </a:ext>
              </a:extLst>
            </p:cNvPr>
            <p:cNvSpPr/>
            <p:nvPr userDrawn="1"/>
          </p:nvSpPr>
          <p:spPr bwMode="auto">
            <a:xfrm>
              <a:off x="11826875" y="6394450"/>
              <a:ext cx="71437" cy="65088"/>
            </a:xfrm>
            <a:custGeom>
              <a:avLst/>
              <a:gdLst>
                <a:gd name="T0" fmla="*/ 18 w 19"/>
                <a:gd name="T1" fmla="*/ 8 h 17"/>
                <a:gd name="T2" fmla="*/ 19 w 19"/>
                <a:gd name="T3" fmla="*/ 15 h 17"/>
                <a:gd name="T4" fmla="*/ 15 w 19"/>
                <a:gd name="T5" fmla="*/ 16 h 17"/>
                <a:gd name="T6" fmla="*/ 8 w 19"/>
                <a:gd name="T7" fmla="*/ 10 h 17"/>
                <a:gd name="T8" fmla="*/ 3 w 19"/>
                <a:gd name="T9" fmla="*/ 9 h 17"/>
                <a:gd name="T10" fmla="*/ 1 w 19"/>
                <a:gd name="T11" fmla="*/ 6 h 17"/>
                <a:gd name="T12" fmla="*/ 9 w 19"/>
                <a:gd name="T13" fmla="*/ 0 h 17"/>
                <a:gd name="T14" fmla="*/ 18 w 19"/>
                <a:gd name="T15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7">
                  <a:moveTo>
                    <a:pt x="18" y="8"/>
                  </a:moveTo>
                  <a:cubicBezTo>
                    <a:pt x="17" y="10"/>
                    <a:pt x="17" y="13"/>
                    <a:pt x="19" y="15"/>
                  </a:cubicBezTo>
                  <a:cubicBezTo>
                    <a:pt x="17" y="17"/>
                    <a:pt x="17" y="17"/>
                    <a:pt x="15" y="16"/>
                  </a:cubicBezTo>
                  <a:cubicBezTo>
                    <a:pt x="13" y="14"/>
                    <a:pt x="11" y="12"/>
                    <a:pt x="8" y="10"/>
                  </a:cubicBezTo>
                  <a:cubicBezTo>
                    <a:pt x="7" y="10"/>
                    <a:pt x="5" y="9"/>
                    <a:pt x="3" y="9"/>
                  </a:cubicBezTo>
                  <a:cubicBezTo>
                    <a:pt x="2" y="8"/>
                    <a:pt x="0" y="8"/>
                    <a:pt x="1" y="6"/>
                  </a:cubicBezTo>
                  <a:cubicBezTo>
                    <a:pt x="5" y="5"/>
                    <a:pt x="7" y="3"/>
                    <a:pt x="9" y="0"/>
                  </a:cubicBezTo>
                  <a:cubicBezTo>
                    <a:pt x="13" y="2"/>
                    <a:pt x="19" y="1"/>
                    <a:pt x="18" y="8"/>
                  </a:cubicBezTo>
                  <a:close/>
                </a:path>
              </a:pathLst>
            </a:custGeom>
            <a:solidFill>
              <a:srgbClr val="B48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90">
              <a:extLst>
                <a:ext uri="{FF2B5EF4-FFF2-40B4-BE49-F238E27FC236}">
                  <a16:creationId xmlns:a16="http://schemas.microsoft.com/office/drawing/2014/main" id="{7BC3FAD3-6452-8532-7718-4686A849D46A}"/>
                </a:ext>
              </a:extLst>
            </p:cNvPr>
            <p:cNvSpPr/>
            <p:nvPr userDrawn="1"/>
          </p:nvSpPr>
          <p:spPr bwMode="auto">
            <a:xfrm>
              <a:off x="11909425" y="6775450"/>
              <a:ext cx="49212" cy="74613"/>
            </a:xfrm>
            <a:custGeom>
              <a:avLst/>
              <a:gdLst>
                <a:gd name="T0" fmla="*/ 13 w 13"/>
                <a:gd name="T1" fmla="*/ 4 h 20"/>
                <a:gd name="T2" fmla="*/ 10 w 13"/>
                <a:gd name="T3" fmla="*/ 12 h 20"/>
                <a:gd name="T4" fmla="*/ 6 w 13"/>
                <a:gd name="T5" fmla="*/ 17 h 20"/>
                <a:gd name="T6" fmla="*/ 3 w 13"/>
                <a:gd name="T7" fmla="*/ 20 h 20"/>
                <a:gd name="T8" fmla="*/ 1 w 13"/>
                <a:gd name="T9" fmla="*/ 15 h 20"/>
                <a:gd name="T10" fmla="*/ 6 w 13"/>
                <a:gd name="T11" fmla="*/ 4 h 20"/>
                <a:gd name="T12" fmla="*/ 13 w 13"/>
                <a:gd name="T13" fmla="*/ 3 h 20"/>
                <a:gd name="T14" fmla="*/ 13 w 13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3" y="7"/>
                    <a:pt x="12" y="10"/>
                    <a:pt x="10" y="12"/>
                  </a:cubicBezTo>
                  <a:cubicBezTo>
                    <a:pt x="8" y="13"/>
                    <a:pt x="7" y="14"/>
                    <a:pt x="6" y="17"/>
                  </a:cubicBezTo>
                  <a:cubicBezTo>
                    <a:pt x="6" y="19"/>
                    <a:pt x="5" y="20"/>
                    <a:pt x="3" y="20"/>
                  </a:cubicBezTo>
                  <a:cubicBezTo>
                    <a:pt x="0" y="19"/>
                    <a:pt x="0" y="17"/>
                    <a:pt x="1" y="15"/>
                  </a:cubicBezTo>
                  <a:cubicBezTo>
                    <a:pt x="3" y="11"/>
                    <a:pt x="4" y="7"/>
                    <a:pt x="6" y="4"/>
                  </a:cubicBezTo>
                  <a:cubicBezTo>
                    <a:pt x="7" y="2"/>
                    <a:pt x="10" y="0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91">
              <a:extLst>
                <a:ext uri="{FF2B5EF4-FFF2-40B4-BE49-F238E27FC236}">
                  <a16:creationId xmlns:a16="http://schemas.microsoft.com/office/drawing/2014/main" id="{7334D604-2A23-00B6-227E-C6CDF66509F5}"/>
                </a:ext>
              </a:extLst>
            </p:cNvPr>
            <p:cNvSpPr/>
            <p:nvPr userDrawn="1"/>
          </p:nvSpPr>
          <p:spPr bwMode="auto">
            <a:xfrm>
              <a:off x="12011025" y="6226175"/>
              <a:ext cx="49212" cy="66675"/>
            </a:xfrm>
            <a:custGeom>
              <a:avLst/>
              <a:gdLst>
                <a:gd name="T0" fmla="*/ 12 w 13"/>
                <a:gd name="T1" fmla="*/ 4 h 18"/>
                <a:gd name="T2" fmla="*/ 4 w 13"/>
                <a:gd name="T3" fmla="*/ 11 h 18"/>
                <a:gd name="T4" fmla="*/ 7 w 13"/>
                <a:gd name="T5" fmla="*/ 15 h 18"/>
                <a:gd name="T6" fmla="*/ 5 w 13"/>
                <a:gd name="T7" fmla="*/ 17 h 18"/>
                <a:gd name="T8" fmla="*/ 2 w 13"/>
                <a:gd name="T9" fmla="*/ 17 h 18"/>
                <a:gd name="T10" fmla="*/ 1 w 13"/>
                <a:gd name="T11" fmla="*/ 6 h 18"/>
                <a:gd name="T12" fmla="*/ 12 w 13"/>
                <a:gd name="T1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8">
                  <a:moveTo>
                    <a:pt x="12" y="4"/>
                  </a:moveTo>
                  <a:cubicBezTo>
                    <a:pt x="13" y="10"/>
                    <a:pt x="7" y="9"/>
                    <a:pt x="4" y="11"/>
                  </a:cubicBezTo>
                  <a:cubicBezTo>
                    <a:pt x="6" y="12"/>
                    <a:pt x="7" y="13"/>
                    <a:pt x="7" y="15"/>
                  </a:cubicBezTo>
                  <a:cubicBezTo>
                    <a:pt x="7" y="16"/>
                    <a:pt x="7" y="17"/>
                    <a:pt x="5" y="17"/>
                  </a:cubicBezTo>
                  <a:cubicBezTo>
                    <a:pt x="4" y="17"/>
                    <a:pt x="3" y="18"/>
                    <a:pt x="2" y="17"/>
                  </a:cubicBezTo>
                  <a:cubicBezTo>
                    <a:pt x="1" y="15"/>
                    <a:pt x="0" y="8"/>
                    <a:pt x="1" y="6"/>
                  </a:cubicBezTo>
                  <a:cubicBezTo>
                    <a:pt x="5" y="5"/>
                    <a:pt x="7" y="0"/>
                    <a:pt x="12" y="4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92">
              <a:extLst>
                <a:ext uri="{FF2B5EF4-FFF2-40B4-BE49-F238E27FC236}">
                  <a16:creationId xmlns:a16="http://schemas.microsoft.com/office/drawing/2014/main" id="{08F1B27C-F243-C087-32E8-63AD51E82EFE}"/>
                </a:ext>
              </a:extLst>
            </p:cNvPr>
            <p:cNvSpPr/>
            <p:nvPr userDrawn="1"/>
          </p:nvSpPr>
          <p:spPr bwMode="auto">
            <a:xfrm>
              <a:off x="12139613" y="6715125"/>
              <a:ext cx="38100" cy="82550"/>
            </a:xfrm>
            <a:custGeom>
              <a:avLst/>
              <a:gdLst>
                <a:gd name="T0" fmla="*/ 8 w 10"/>
                <a:gd name="T1" fmla="*/ 22 h 22"/>
                <a:gd name="T2" fmla="*/ 0 w 10"/>
                <a:gd name="T3" fmla="*/ 3 h 22"/>
                <a:gd name="T4" fmla="*/ 2 w 10"/>
                <a:gd name="T5" fmla="*/ 2 h 22"/>
                <a:gd name="T6" fmla="*/ 9 w 10"/>
                <a:gd name="T7" fmla="*/ 15 h 22"/>
                <a:gd name="T8" fmla="*/ 8 w 10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cubicBezTo>
                    <a:pt x="5" y="16"/>
                    <a:pt x="4" y="9"/>
                    <a:pt x="0" y="3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4" y="7"/>
                    <a:pt x="8" y="10"/>
                    <a:pt x="9" y="15"/>
                  </a:cubicBezTo>
                  <a:cubicBezTo>
                    <a:pt x="9" y="17"/>
                    <a:pt x="10" y="20"/>
                    <a:pt x="8" y="22"/>
                  </a:cubicBezTo>
                  <a:close/>
                </a:path>
              </a:pathLst>
            </a:custGeom>
            <a:solidFill>
              <a:srgbClr val="7E7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93">
              <a:extLst>
                <a:ext uri="{FF2B5EF4-FFF2-40B4-BE49-F238E27FC236}">
                  <a16:creationId xmlns:a16="http://schemas.microsoft.com/office/drawing/2014/main" id="{BC84A91C-5064-50A3-F5EB-1E5800DE77E6}"/>
                </a:ext>
              </a:extLst>
            </p:cNvPr>
            <p:cNvSpPr/>
            <p:nvPr userDrawn="1"/>
          </p:nvSpPr>
          <p:spPr bwMode="auto">
            <a:xfrm>
              <a:off x="12038013" y="6734175"/>
              <a:ext cx="63500" cy="60325"/>
            </a:xfrm>
            <a:custGeom>
              <a:avLst/>
              <a:gdLst>
                <a:gd name="T0" fmla="*/ 17 w 17"/>
                <a:gd name="T1" fmla="*/ 2 h 16"/>
                <a:gd name="T2" fmla="*/ 4 w 17"/>
                <a:gd name="T3" fmla="*/ 14 h 16"/>
                <a:gd name="T4" fmla="*/ 1 w 17"/>
                <a:gd name="T5" fmla="*/ 16 h 16"/>
                <a:gd name="T6" fmla="*/ 0 w 17"/>
                <a:gd name="T7" fmla="*/ 15 h 16"/>
                <a:gd name="T8" fmla="*/ 14 w 17"/>
                <a:gd name="T9" fmla="*/ 2 h 16"/>
                <a:gd name="T10" fmla="*/ 17 w 17"/>
                <a:gd name="T1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6">
                  <a:moveTo>
                    <a:pt x="17" y="2"/>
                  </a:moveTo>
                  <a:cubicBezTo>
                    <a:pt x="13" y="6"/>
                    <a:pt x="8" y="10"/>
                    <a:pt x="4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1" y="15"/>
                    <a:pt x="1" y="15"/>
                    <a:pt x="0" y="15"/>
                  </a:cubicBezTo>
                  <a:cubicBezTo>
                    <a:pt x="5" y="10"/>
                    <a:pt x="9" y="6"/>
                    <a:pt x="14" y="2"/>
                  </a:cubicBezTo>
                  <a:cubicBezTo>
                    <a:pt x="15" y="1"/>
                    <a:pt x="16" y="0"/>
                    <a:pt x="17" y="2"/>
                  </a:cubicBezTo>
                  <a:close/>
                </a:path>
              </a:pathLst>
            </a:custGeom>
            <a:solidFill>
              <a:srgbClr val="7B7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94">
              <a:extLst>
                <a:ext uri="{FF2B5EF4-FFF2-40B4-BE49-F238E27FC236}">
                  <a16:creationId xmlns:a16="http://schemas.microsoft.com/office/drawing/2014/main" id="{46BB7E58-883B-C28C-F859-21A9B63A6932}"/>
                </a:ext>
              </a:extLst>
            </p:cNvPr>
            <p:cNvSpPr/>
            <p:nvPr userDrawn="1"/>
          </p:nvSpPr>
          <p:spPr bwMode="auto">
            <a:xfrm>
              <a:off x="12071350" y="6323013"/>
              <a:ext cx="26987" cy="22225"/>
            </a:xfrm>
            <a:custGeom>
              <a:avLst/>
              <a:gdLst>
                <a:gd name="T0" fmla="*/ 0 w 7"/>
                <a:gd name="T1" fmla="*/ 5 h 6"/>
                <a:gd name="T2" fmla="*/ 2 w 7"/>
                <a:gd name="T3" fmla="*/ 0 h 6"/>
                <a:gd name="T4" fmla="*/ 6 w 7"/>
                <a:gd name="T5" fmla="*/ 3 h 6"/>
                <a:gd name="T6" fmla="*/ 0 w 7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7" y="0"/>
                    <a:pt x="6" y="3"/>
                  </a:cubicBezTo>
                  <a:cubicBezTo>
                    <a:pt x="5" y="5"/>
                    <a:pt x="3" y="6"/>
                    <a:pt x="0" y="5"/>
                  </a:cubicBezTo>
                  <a:close/>
                </a:path>
              </a:pathLst>
            </a:custGeom>
            <a:solidFill>
              <a:srgbClr val="DEB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95">
              <a:extLst>
                <a:ext uri="{FF2B5EF4-FFF2-40B4-BE49-F238E27FC236}">
                  <a16:creationId xmlns:a16="http://schemas.microsoft.com/office/drawing/2014/main" id="{05FF2382-EB9E-0546-FDCF-AF5D771F55B0}"/>
                </a:ext>
              </a:extLst>
            </p:cNvPr>
            <p:cNvSpPr/>
            <p:nvPr userDrawn="1"/>
          </p:nvSpPr>
          <p:spPr bwMode="auto">
            <a:xfrm>
              <a:off x="10310813" y="6388100"/>
              <a:ext cx="293687" cy="274638"/>
            </a:xfrm>
            <a:custGeom>
              <a:avLst/>
              <a:gdLst>
                <a:gd name="T0" fmla="*/ 1 w 78"/>
                <a:gd name="T1" fmla="*/ 31 h 73"/>
                <a:gd name="T2" fmla="*/ 9 w 78"/>
                <a:gd name="T3" fmla="*/ 22 h 73"/>
                <a:gd name="T4" fmla="*/ 17 w 78"/>
                <a:gd name="T5" fmla="*/ 15 h 73"/>
                <a:gd name="T6" fmla="*/ 17 w 78"/>
                <a:gd name="T7" fmla="*/ 11 h 73"/>
                <a:gd name="T8" fmla="*/ 10 w 78"/>
                <a:gd name="T9" fmla="*/ 6 h 73"/>
                <a:gd name="T10" fmla="*/ 22 w 78"/>
                <a:gd name="T11" fmla="*/ 1 h 73"/>
                <a:gd name="T12" fmla="*/ 24 w 78"/>
                <a:gd name="T13" fmla="*/ 0 h 73"/>
                <a:gd name="T14" fmla="*/ 39 w 78"/>
                <a:gd name="T15" fmla="*/ 4 h 73"/>
                <a:gd name="T16" fmla="*/ 41 w 78"/>
                <a:gd name="T17" fmla="*/ 5 h 73"/>
                <a:gd name="T18" fmla="*/ 41 w 78"/>
                <a:gd name="T19" fmla="*/ 6 h 73"/>
                <a:gd name="T20" fmla="*/ 42 w 78"/>
                <a:gd name="T21" fmla="*/ 13 h 73"/>
                <a:gd name="T22" fmla="*/ 34 w 78"/>
                <a:gd name="T23" fmla="*/ 13 h 73"/>
                <a:gd name="T24" fmla="*/ 25 w 78"/>
                <a:gd name="T25" fmla="*/ 13 h 73"/>
                <a:gd name="T26" fmla="*/ 33 w 78"/>
                <a:gd name="T27" fmla="*/ 24 h 73"/>
                <a:gd name="T28" fmla="*/ 30 w 78"/>
                <a:gd name="T29" fmla="*/ 30 h 73"/>
                <a:gd name="T30" fmla="*/ 27 w 78"/>
                <a:gd name="T31" fmla="*/ 33 h 73"/>
                <a:gd name="T32" fmla="*/ 28 w 78"/>
                <a:gd name="T33" fmla="*/ 35 h 73"/>
                <a:gd name="T34" fmla="*/ 32 w 78"/>
                <a:gd name="T35" fmla="*/ 32 h 73"/>
                <a:gd name="T36" fmla="*/ 35 w 78"/>
                <a:gd name="T37" fmla="*/ 29 h 73"/>
                <a:gd name="T38" fmla="*/ 40 w 78"/>
                <a:gd name="T39" fmla="*/ 29 h 73"/>
                <a:gd name="T40" fmla="*/ 41 w 78"/>
                <a:gd name="T41" fmla="*/ 34 h 73"/>
                <a:gd name="T42" fmla="*/ 35 w 78"/>
                <a:gd name="T43" fmla="*/ 44 h 73"/>
                <a:gd name="T44" fmla="*/ 35 w 78"/>
                <a:gd name="T45" fmla="*/ 48 h 73"/>
                <a:gd name="T46" fmla="*/ 39 w 78"/>
                <a:gd name="T47" fmla="*/ 47 h 73"/>
                <a:gd name="T48" fmla="*/ 48 w 78"/>
                <a:gd name="T49" fmla="*/ 38 h 73"/>
                <a:gd name="T50" fmla="*/ 53 w 78"/>
                <a:gd name="T51" fmla="*/ 40 h 73"/>
                <a:gd name="T52" fmla="*/ 57 w 78"/>
                <a:gd name="T53" fmla="*/ 44 h 73"/>
                <a:gd name="T54" fmla="*/ 59 w 78"/>
                <a:gd name="T55" fmla="*/ 47 h 73"/>
                <a:gd name="T56" fmla="*/ 64 w 78"/>
                <a:gd name="T57" fmla="*/ 44 h 73"/>
                <a:gd name="T58" fmla="*/ 64 w 78"/>
                <a:gd name="T59" fmla="*/ 42 h 73"/>
                <a:gd name="T60" fmla="*/ 62 w 78"/>
                <a:gd name="T61" fmla="*/ 34 h 73"/>
                <a:gd name="T62" fmla="*/ 61 w 78"/>
                <a:gd name="T63" fmla="*/ 29 h 73"/>
                <a:gd name="T64" fmla="*/ 67 w 78"/>
                <a:gd name="T65" fmla="*/ 32 h 73"/>
                <a:gd name="T66" fmla="*/ 70 w 78"/>
                <a:gd name="T67" fmla="*/ 37 h 73"/>
                <a:gd name="T68" fmla="*/ 75 w 78"/>
                <a:gd name="T69" fmla="*/ 53 h 73"/>
                <a:gd name="T70" fmla="*/ 68 w 78"/>
                <a:gd name="T71" fmla="*/ 57 h 73"/>
                <a:gd name="T72" fmla="*/ 60 w 78"/>
                <a:gd name="T73" fmla="*/ 58 h 73"/>
                <a:gd name="T74" fmla="*/ 59 w 78"/>
                <a:gd name="T75" fmla="*/ 57 h 73"/>
                <a:gd name="T76" fmla="*/ 47 w 78"/>
                <a:gd name="T77" fmla="*/ 72 h 73"/>
                <a:gd name="T78" fmla="*/ 44 w 78"/>
                <a:gd name="T79" fmla="*/ 72 h 73"/>
                <a:gd name="T80" fmla="*/ 34 w 78"/>
                <a:gd name="T81" fmla="*/ 68 h 73"/>
                <a:gd name="T82" fmla="*/ 30 w 78"/>
                <a:gd name="T83" fmla="*/ 62 h 73"/>
                <a:gd name="T84" fmla="*/ 30 w 78"/>
                <a:gd name="T85" fmla="*/ 57 h 73"/>
                <a:gd name="T86" fmla="*/ 26 w 78"/>
                <a:gd name="T87" fmla="*/ 53 h 73"/>
                <a:gd name="T88" fmla="*/ 9 w 78"/>
                <a:gd name="T89" fmla="*/ 45 h 73"/>
                <a:gd name="T90" fmla="*/ 8 w 78"/>
                <a:gd name="T91" fmla="*/ 41 h 73"/>
                <a:gd name="T92" fmla="*/ 4 w 78"/>
                <a:gd name="T93" fmla="*/ 36 h 73"/>
                <a:gd name="T94" fmla="*/ 0 w 78"/>
                <a:gd name="T95" fmla="*/ 35 h 73"/>
                <a:gd name="T96" fmla="*/ 1 w 78"/>
                <a:gd name="T97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3">
                  <a:moveTo>
                    <a:pt x="1" y="31"/>
                  </a:moveTo>
                  <a:cubicBezTo>
                    <a:pt x="5" y="29"/>
                    <a:pt x="6" y="24"/>
                    <a:pt x="9" y="22"/>
                  </a:cubicBezTo>
                  <a:cubicBezTo>
                    <a:pt x="12" y="19"/>
                    <a:pt x="14" y="16"/>
                    <a:pt x="17" y="15"/>
                  </a:cubicBezTo>
                  <a:cubicBezTo>
                    <a:pt x="20" y="13"/>
                    <a:pt x="19" y="12"/>
                    <a:pt x="17" y="11"/>
                  </a:cubicBezTo>
                  <a:cubicBezTo>
                    <a:pt x="14" y="10"/>
                    <a:pt x="13" y="8"/>
                    <a:pt x="10" y="6"/>
                  </a:cubicBezTo>
                  <a:cubicBezTo>
                    <a:pt x="15" y="5"/>
                    <a:pt x="19" y="4"/>
                    <a:pt x="22" y="1"/>
                  </a:cubicBezTo>
                  <a:cubicBezTo>
                    <a:pt x="22" y="0"/>
                    <a:pt x="24" y="0"/>
                    <a:pt x="24" y="0"/>
                  </a:cubicBezTo>
                  <a:cubicBezTo>
                    <a:pt x="28" y="5"/>
                    <a:pt x="34" y="2"/>
                    <a:pt x="39" y="4"/>
                  </a:cubicBezTo>
                  <a:cubicBezTo>
                    <a:pt x="39" y="4"/>
                    <a:pt x="40" y="5"/>
                    <a:pt x="41" y="5"/>
                  </a:cubicBezTo>
                  <a:cubicBezTo>
                    <a:pt x="41" y="5"/>
                    <a:pt x="41" y="5"/>
                    <a:pt x="41" y="6"/>
                  </a:cubicBezTo>
                  <a:cubicBezTo>
                    <a:pt x="41" y="8"/>
                    <a:pt x="45" y="10"/>
                    <a:pt x="42" y="13"/>
                  </a:cubicBezTo>
                  <a:cubicBezTo>
                    <a:pt x="40" y="15"/>
                    <a:pt x="37" y="14"/>
                    <a:pt x="34" y="13"/>
                  </a:cubicBezTo>
                  <a:cubicBezTo>
                    <a:pt x="31" y="13"/>
                    <a:pt x="29" y="13"/>
                    <a:pt x="25" y="13"/>
                  </a:cubicBezTo>
                  <a:cubicBezTo>
                    <a:pt x="30" y="16"/>
                    <a:pt x="32" y="19"/>
                    <a:pt x="33" y="24"/>
                  </a:cubicBezTo>
                  <a:cubicBezTo>
                    <a:pt x="34" y="27"/>
                    <a:pt x="33" y="29"/>
                    <a:pt x="30" y="30"/>
                  </a:cubicBezTo>
                  <a:cubicBezTo>
                    <a:pt x="28" y="30"/>
                    <a:pt x="27" y="31"/>
                    <a:pt x="27" y="33"/>
                  </a:cubicBezTo>
                  <a:cubicBezTo>
                    <a:pt x="27" y="34"/>
                    <a:pt x="27" y="35"/>
                    <a:pt x="28" y="35"/>
                  </a:cubicBezTo>
                  <a:cubicBezTo>
                    <a:pt x="30" y="35"/>
                    <a:pt x="31" y="34"/>
                    <a:pt x="32" y="32"/>
                  </a:cubicBezTo>
                  <a:cubicBezTo>
                    <a:pt x="32" y="31"/>
                    <a:pt x="33" y="29"/>
                    <a:pt x="35" y="29"/>
                  </a:cubicBezTo>
                  <a:cubicBezTo>
                    <a:pt x="37" y="28"/>
                    <a:pt x="39" y="27"/>
                    <a:pt x="40" y="29"/>
                  </a:cubicBezTo>
                  <a:cubicBezTo>
                    <a:pt x="42" y="30"/>
                    <a:pt x="42" y="32"/>
                    <a:pt x="41" y="34"/>
                  </a:cubicBezTo>
                  <a:cubicBezTo>
                    <a:pt x="39" y="37"/>
                    <a:pt x="37" y="41"/>
                    <a:pt x="35" y="44"/>
                  </a:cubicBezTo>
                  <a:cubicBezTo>
                    <a:pt x="35" y="45"/>
                    <a:pt x="34" y="47"/>
                    <a:pt x="35" y="48"/>
                  </a:cubicBezTo>
                  <a:cubicBezTo>
                    <a:pt x="37" y="49"/>
                    <a:pt x="38" y="48"/>
                    <a:pt x="39" y="47"/>
                  </a:cubicBezTo>
                  <a:cubicBezTo>
                    <a:pt x="42" y="44"/>
                    <a:pt x="45" y="41"/>
                    <a:pt x="48" y="38"/>
                  </a:cubicBezTo>
                  <a:cubicBezTo>
                    <a:pt x="52" y="36"/>
                    <a:pt x="52" y="36"/>
                    <a:pt x="53" y="40"/>
                  </a:cubicBezTo>
                  <a:cubicBezTo>
                    <a:pt x="54" y="42"/>
                    <a:pt x="55" y="44"/>
                    <a:pt x="57" y="44"/>
                  </a:cubicBezTo>
                  <a:cubicBezTo>
                    <a:pt x="58" y="45"/>
                    <a:pt x="58" y="46"/>
                    <a:pt x="59" y="47"/>
                  </a:cubicBezTo>
                  <a:cubicBezTo>
                    <a:pt x="60" y="46"/>
                    <a:pt x="61" y="43"/>
                    <a:pt x="64" y="44"/>
                  </a:cubicBezTo>
                  <a:cubicBezTo>
                    <a:pt x="65" y="44"/>
                    <a:pt x="64" y="43"/>
                    <a:pt x="64" y="42"/>
                  </a:cubicBezTo>
                  <a:cubicBezTo>
                    <a:pt x="64" y="39"/>
                    <a:pt x="63" y="37"/>
                    <a:pt x="62" y="34"/>
                  </a:cubicBezTo>
                  <a:cubicBezTo>
                    <a:pt x="61" y="33"/>
                    <a:pt x="59" y="31"/>
                    <a:pt x="61" y="29"/>
                  </a:cubicBezTo>
                  <a:cubicBezTo>
                    <a:pt x="64" y="28"/>
                    <a:pt x="66" y="30"/>
                    <a:pt x="67" y="32"/>
                  </a:cubicBezTo>
                  <a:cubicBezTo>
                    <a:pt x="68" y="34"/>
                    <a:pt x="69" y="36"/>
                    <a:pt x="70" y="37"/>
                  </a:cubicBezTo>
                  <a:cubicBezTo>
                    <a:pt x="78" y="40"/>
                    <a:pt x="75" y="47"/>
                    <a:pt x="75" y="53"/>
                  </a:cubicBezTo>
                  <a:cubicBezTo>
                    <a:pt x="76" y="58"/>
                    <a:pt x="70" y="55"/>
                    <a:pt x="68" y="57"/>
                  </a:cubicBezTo>
                  <a:cubicBezTo>
                    <a:pt x="65" y="62"/>
                    <a:pt x="63" y="60"/>
                    <a:pt x="60" y="58"/>
                  </a:cubicBezTo>
                  <a:cubicBezTo>
                    <a:pt x="60" y="57"/>
                    <a:pt x="60" y="57"/>
                    <a:pt x="59" y="57"/>
                  </a:cubicBezTo>
                  <a:cubicBezTo>
                    <a:pt x="57" y="64"/>
                    <a:pt x="54" y="70"/>
                    <a:pt x="47" y="72"/>
                  </a:cubicBezTo>
                  <a:cubicBezTo>
                    <a:pt x="46" y="72"/>
                    <a:pt x="44" y="73"/>
                    <a:pt x="44" y="72"/>
                  </a:cubicBezTo>
                  <a:cubicBezTo>
                    <a:pt x="42" y="68"/>
                    <a:pt x="38" y="69"/>
                    <a:pt x="34" y="68"/>
                  </a:cubicBezTo>
                  <a:cubicBezTo>
                    <a:pt x="32" y="68"/>
                    <a:pt x="30" y="65"/>
                    <a:pt x="30" y="62"/>
                  </a:cubicBezTo>
                  <a:cubicBezTo>
                    <a:pt x="30" y="60"/>
                    <a:pt x="30" y="59"/>
                    <a:pt x="30" y="57"/>
                  </a:cubicBezTo>
                  <a:cubicBezTo>
                    <a:pt x="31" y="53"/>
                    <a:pt x="29" y="52"/>
                    <a:pt x="26" y="53"/>
                  </a:cubicBezTo>
                  <a:cubicBezTo>
                    <a:pt x="19" y="53"/>
                    <a:pt x="14" y="50"/>
                    <a:pt x="9" y="45"/>
                  </a:cubicBezTo>
                  <a:cubicBezTo>
                    <a:pt x="8" y="44"/>
                    <a:pt x="6" y="42"/>
                    <a:pt x="8" y="41"/>
                  </a:cubicBezTo>
                  <a:cubicBezTo>
                    <a:pt x="11" y="36"/>
                    <a:pt x="7" y="36"/>
                    <a:pt x="4" y="36"/>
                  </a:cubicBezTo>
                  <a:cubicBezTo>
                    <a:pt x="3" y="35"/>
                    <a:pt x="2" y="35"/>
                    <a:pt x="0" y="35"/>
                  </a:cubicBezTo>
                  <a:cubicBezTo>
                    <a:pt x="1" y="34"/>
                    <a:pt x="1" y="32"/>
                    <a:pt x="1" y="31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96">
              <a:extLst>
                <a:ext uri="{FF2B5EF4-FFF2-40B4-BE49-F238E27FC236}">
                  <a16:creationId xmlns:a16="http://schemas.microsoft.com/office/drawing/2014/main" id="{8B6706B7-ED9C-3B28-9EFC-F2988CCFB217}"/>
                </a:ext>
              </a:extLst>
            </p:cNvPr>
            <p:cNvSpPr/>
            <p:nvPr userDrawn="1"/>
          </p:nvSpPr>
          <p:spPr bwMode="auto">
            <a:xfrm>
              <a:off x="10487025" y="6413500"/>
              <a:ext cx="128587" cy="173038"/>
            </a:xfrm>
            <a:custGeom>
              <a:avLst/>
              <a:gdLst>
                <a:gd name="T0" fmla="*/ 28 w 34"/>
                <a:gd name="T1" fmla="*/ 46 h 46"/>
                <a:gd name="T2" fmla="*/ 28 w 34"/>
                <a:gd name="T3" fmla="*/ 40 h 46"/>
                <a:gd name="T4" fmla="*/ 24 w 34"/>
                <a:gd name="T5" fmla="*/ 32 h 46"/>
                <a:gd name="T6" fmla="*/ 20 w 34"/>
                <a:gd name="T7" fmla="*/ 27 h 46"/>
                <a:gd name="T8" fmla="*/ 14 w 34"/>
                <a:gd name="T9" fmla="*/ 23 h 46"/>
                <a:gd name="T10" fmla="*/ 0 w 34"/>
                <a:gd name="T11" fmla="*/ 9 h 46"/>
                <a:gd name="T12" fmla="*/ 3 w 34"/>
                <a:gd name="T13" fmla="*/ 1 h 46"/>
                <a:gd name="T14" fmla="*/ 6 w 34"/>
                <a:gd name="T15" fmla="*/ 1 h 46"/>
                <a:gd name="T16" fmla="*/ 11 w 34"/>
                <a:gd name="T17" fmla="*/ 0 h 46"/>
                <a:gd name="T18" fmla="*/ 18 w 34"/>
                <a:gd name="T19" fmla="*/ 5 h 46"/>
                <a:gd name="T20" fmla="*/ 25 w 34"/>
                <a:gd name="T21" fmla="*/ 17 h 46"/>
                <a:gd name="T22" fmla="*/ 31 w 34"/>
                <a:gd name="T23" fmla="*/ 21 h 46"/>
                <a:gd name="T24" fmla="*/ 34 w 34"/>
                <a:gd name="T25" fmla="*/ 23 h 46"/>
                <a:gd name="T26" fmla="*/ 29 w 34"/>
                <a:gd name="T27" fmla="*/ 28 h 46"/>
                <a:gd name="T28" fmla="*/ 28 w 34"/>
                <a:gd name="T2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46">
                  <a:moveTo>
                    <a:pt x="28" y="46"/>
                  </a:moveTo>
                  <a:cubicBezTo>
                    <a:pt x="28" y="44"/>
                    <a:pt x="28" y="42"/>
                    <a:pt x="28" y="40"/>
                  </a:cubicBezTo>
                  <a:cubicBezTo>
                    <a:pt x="28" y="37"/>
                    <a:pt x="29" y="33"/>
                    <a:pt x="24" y="32"/>
                  </a:cubicBezTo>
                  <a:cubicBezTo>
                    <a:pt x="22" y="32"/>
                    <a:pt x="20" y="29"/>
                    <a:pt x="20" y="27"/>
                  </a:cubicBezTo>
                  <a:cubicBezTo>
                    <a:pt x="19" y="24"/>
                    <a:pt x="17" y="22"/>
                    <a:pt x="14" y="23"/>
                  </a:cubicBezTo>
                  <a:cubicBezTo>
                    <a:pt x="7" y="21"/>
                    <a:pt x="3" y="16"/>
                    <a:pt x="0" y="9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4" y="1"/>
                    <a:pt x="5" y="3"/>
                    <a:pt x="6" y="1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5" y="0"/>
                    <a:pt x="16" y="3"/>
                    <a:pt x="18" y="5"/>
                  </a:cubicBezTo>
                  <a:cubicBezTo>
                    <a:pt x="20" y="9"/>
                    <a:pt x="22" y="13"/>
                    <a:pt x="25" y="17"/>
                  </a:cubicBezTo>
                  <a:cubicBezTo>
                    <a:pt x="26" y="19"/>
                    <a:pt x="28" y="20"/>
                    <a:pt x="31" y="21"/>
                  </a:cubicBezTo>
                  <a:cubicBezTo>
                    <a:pt x="32" y="21"/>
                    <a:pt x="34" y="21"/>
                    <a:pt x="34" y="23"/>
                  </a:cubicBezTo>
                  <a:cubicBezTo>
                    <a:pt x="30" y="22"/>
                    <a:pt x="29" y="24"/>
                    <a:pt x="29" y="28"/>
                  </a:cubicBezTo>
                  <a:cubicBezTo>
                    <a:pt x="29" y="34"/>
                    <a:pt x="30" y="40"/>
                    <a:pt x="28" y="46"/>
                  </a:cubicBezTo>
                  <a:close/>
                </a:path>
              </a:pathLst>
            </a:custGeom>
            <a:solidFill>
              <a:srgbClr val="F9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97">
              <a:extLst>
                <a:ext uri="{FF2B5EF4-FFF2-40B4-BE49-F238E27FC236}">
                  <a16:creationId xmlns:a16="http://schemas.microsoft.com/office/drawing/2014/main" id="{2826CAAB-E751-F5E4-351F-7482D4A02891}"/>
                </a:ext>
              </a:extLst>
            </p:cNvPr>
            <p:cNvSpPr/>
            <p:nvPr userDrawn="1"/>
          </p:nvSpPr>
          <p:spPr bwMode="auto">
            <a:xfrm>
              <a:off x="10487025" y="6715125"/>
              <a:ext cx="101600" cy="109538"/>
            </a:xfrm>
            <a:custGeom>
              <a:avLst/>
              <a:gdLst>
                <a:gd name="T0" fmla="*/ 27 w 27"/>
                <a:gd name="T1" fmla="*/ 10 h 29"/>
                <a:gd name="T2" fmla="*/ 20 w 27"/>
                <a:gd name="T3" fmla="*/ 22 h 29"/>
                <a:gd name="T4" fmla="*/ 13 w 27"/>
                <a:gd name="T5" fmla="*/ 26 h 29"/>
                <a:gd name="T6" fmla="*/ 9 w 27"/>
                <a:gd name="T7" fmla="*/ 28 h 29"/>
                <a:gd name="T8" fmla="*/ 2 w 27"/>
                <a:gd name="T9" fmla="*/ 27 h 29"/>
                <a:gd name="T10" fmla="*/ 1 w 27"/>
                <a:gd name="T11" fmla="*/ 21 h 29"/>
                <a:gd name="T12" fmla="*/ 2 w 27"/>
                <a:gd name="T13" fmla="*/ 15 h 29"/>
                <a:gd name="T14" fmla="*/ 5 w 27"/>
                <a:gd name="T15" fmla="*/ 9 h 29"/>
                <a:gd name="T16" fmla="*/ 9 w 27"/>
                <a:gd name="T17" fmla="*/ 3 h 29"/>
                <a:gd name="T18" fmla="*/ 12 w 27"/>
                <a:gd name="T19" fmla="*/ 2 h 29"/>
                <a:gd name="T20" fmla="*/ 18 w 27"/>
                <a:gd name="T21" fmla="*/ 4 h 29"/>
                <a:gd name="T22" fmla="*/ 22 w 27"/>
                <a:gd name="T23" fmla="*/ 6 h 29"/>
                <a:gd name="T24" fmla="*/ 27 w 27"/>
                <a:gd name="T25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8">
                  <a:moveTo>
                    <a:pt x="27" y="10"/>
                  </a:moveTo>
                  <a:cubicBezTo>
                    <a:pt x="23" y="13"/>
                    <a:pt x="22" y="18"/>
                    <a:pt x="20" y="22"/>
                  </a:cubicBezTo>
                  <a:cubicBezTo>
                    <a:pt x="19" y="25"/>
                    <a:pt x="17" y="28"/>
                    <a:pt x="13" y="26"/>
                  </a:cubicBezTo>
                  <a:cubicBezTo>
                    <a:pt x="11" y="25"/>
                    <a:pt x="10" y="27"/>
                    <a:pt x="9" y="28"/>
                  </a:cubicBezTo>
                  <a:cubicBezTo>
                    <a:pt x="6" y="29"/>
                    <a:pt x="4" y="29"/>
                    <a:pt x="2" y="27"/>
                  </a:cubicBezTo>
                  <a:cubicBezTo>
                    <a:pt x="0" y="26"/>
                    <a:pt x="0" y="23"/>
                    <a:pt x="1" y="21"/>
                  </a:cubicBezTo>
                  <a:cubicBezTo>
                    <a:pt x="2" y="19"/>
                    <a:pt x="2" y="17"/>
                    <a:pt x="2" y="15"/>
                  </a:cubicBezTo>
                  <a:cubicBezTo>
                    <a:pt x="1" y="13"/>
                    <a:pt x="3" y="10"/>
                    <a:pt x="5" y="9"/>
                  </a:cubicBezTo>
                  <a:cubicBezTo>
                    <a:pt x="7" y="7"/>
                    <a:pt x="8" y="5"/>
                    <a:pt x="9" y="3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5" y="0"/>
                    <a:pt x="17" y="1"/>
                    <a:pt x="18" y="4"/>
                  </a:cubicBezTo>
                  <a:cubicBezTo>
                    <a:pt x="19" y="6"/>
                    <a:pt x="20" y="7"/>
                    <a:pt x="22" y="6"/>
                  </a:cubicBezTo>
                  <a:cubicBezTo>
                    <a:pt x="25" y="5"/>
                    <a:pt x="25" y="9"/>
                    <a:pt x="27" y="10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98">
              <a:extLst>
                <a:ext uri="{FF2B5EF4-FFF2-40B4-BE49-F238E27FC236}">
                  <a16:creationId xmlns:a16="http://schemas.microsoft.com/office/drawing/2014/main" id="{5081973A-9C2A-0012-E1A5-723FB78CEAE2}"/>
                </a:ext>
              </a:extLst>
            </p:cNvPr>
            <p:cNvSpPr/>
            <p:nvPr userDrawn="1"/>
          </p:nvSpPr>
          <p:spPr bwMode="auto">
            <a:xfrm>
              <a:off x="10099675" y="6718300"/>
              <a:ext cx="82550" cy="112713"/>
            </a:xfrm>
            <a:custGeom>
              <a:avLst/>
              <a:gdLst>
                <a:gd name="T0" fmla="*/ 22 w 22"/>
                <a:gd name="T1" fmla="*/ 10 h 30"/>
                <a:gd name="T2" fmla="*/ 19 w 22"/>
                <a:gd name="T3" fmla="*/ 23 h 30"/>
                <a:gd name="T4" fmla="*/ 12 w 22"/>
                <a:gd name="T5" fmla="*/ 30 h 30"/>
                <a:gd name="T6" fmla="*/ 2 w 22"/>
                <a:gd name="T7" fmla="*/ 21 h 30"/>
                <a:gd name="T8" fmla="*/ 4 w 22"/>
                <a:gd name="T9" fmla="*/ 4 h 30"/>
                <a:gd name="T10" fmla="*/ 12 w 22"/>
                <a:gd name="T11" fmla="*/ 3 h 30"/>
                <a:gd name="T12" fmla="*/ 13 w 22"/>
                <a:gd name="T13" fmla="*/ 3 h 30"/>
                <a:gd name="T14" fmla="*/ 22 w 22"/>
                <a:gd name="T15" fmla="*/ 10 h 30"/>
                <a:gd name="T16" fmla="*/ 22 w 22"/>
                <a:gd name="T17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22" y="10"/>
                  </a:moveTo>
                  <a:cubicBezTo>
                    <a:pt x="21" y="15"/>
                    <a:pt x="21" y="19"/>
                    <a:pt x="19" y="23"/>
                  </a:cubicBezTo>
                  <a:cubicBezTo>
                    <a:pt x="17" y="26"/>
                    <a:pt x="17" y="30"/>
                    <a:pt x="12" y="30"/>
                  </a:cubicBezTo>
                  <a:cubicBezTo>
                    <a:pt x="9" y="30"/>
                    <a:pt x="3" y="25"/>
                    <a:pt x="2" y="21"/>
                  </a:cubicBezTo>
                  <a:cubicBezTo>
                    <a:pt x="0" y="15"/>
                    <a:pt x="2" y="9"/>
                    <a:pt x="4" y="4"/>
                  </a:cubicBezTo>
                  <a:cubicBezTo>
                    <a:pt x="6" y="2"/>
                    <a:pt x="9" y="0"/>
                    <a:pt x="12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20" y="0"/>
                    <a:pt x="19" y="7"/>
                    <a:pt x="22" y="10"/>
                  </a:cubicBezTo>
                  <a:cubicBezTo>
                    <a:pt x="22" y="11"/>
                    <a:pt x="22" y="10"/>
                    <a:pt x="22" y="10"/>
                  </a:cubicBezTo>
                  <a:close/>
                </a:path>
              </a:pathLst>
            </a:custGeom>
            <a:solidFill>
              <a:srgbClr val="E7C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99">
              <a:extLst>
                <a:ext uri="{FF2B5EF4-FFF2-40B4-BE49-F238E27FC236}">
                  <a16:creationId xmlns:a16="http://schemas.microsoft.com/office/drawing/2014/main" id="{EE37684E-69F3-2C14-7908-EB6770103CC6}"/>
                </a:ext>
              </a:extLst>
            </p:cNvPr>
            <p:cNvSpPr/>
            <p:nvPr userDrawn="1"/>
          </p:nvSpPr>
          <p:spPr bwMode="auto">
            <a:xfrm>
              <a:off x="10174288" y="6684963"/>
              <a:ext cx="101600" cy="101600"/>
            </a:xfrm>
            <a:custGeom>
              <a:avLst/>
              <a:gdLst>
                <a:gd name="T0" fmla="*/ 26 w 27"/>
                <a:gd name="T1" fmla="*/ 6 h 27"/>
                <a:gd name="T2" fmla="*/ 25 w 27"/>
                <a:gd name="T3" fmla="*/ 12 h 27"/>
                <a:gd name="T4" fmla="*/ 22 w 27"/>
                <a:gd name="T5" fmla="*/ 22 h 27"/>
                <a:gd name="T6" fmla="*/ 5 w 27"/>
                <a:gd name="T7" fmla="*/ 19 h 27"/>
                <a:gd name="T8" fmla="*/ 2 w 27"/>
                <a:gd name="T9" fmla="*/ 19 h 27"/>
                <a:gd name="T10" fmla="*/ 1 w 27"/>
                <a:gd name="T11" fmla="*/ 12 h 27"/>
                <a:gd name="T12" fmla="*/ 7 w 27"/>
                <a:gd name="T13" fmla="*/ 0 h 27"/>
                <a:gd name="T14" fmla="*/ 7 w 27"/>
                <a:gd name="T15" fmla="*/ 0 h 27"/>
                <a:gd name="T16" fmla="*/ 17 w 27"/>
                <a:gd name="T17" fmla="*/ 7 h 27"/>
                <a:gd name="T18" fmla="*/ 22 w 27"/>
                <a:gd name="T19" fmla="*/ 4 h 27"/>
                <a:gd name="T20" fmla="*/ 26 w 27"/>
                <a:gd name="T21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27">
                  <a:moveTo>
                    <a:pt x="26" y="6"/>
                  </a:moveTo>
                  <a:cubicBezTo>
                    <a:pt x="25" y="8"/>
                    <a:pt x="25" y="10"/>
                    <a:pt x="25" y="12"/>
                  </a:cubicBezTo>
                  <a:cubicBezTo>
                    <a:pt x="27" y="16"/>
                    <a:pt x="25" y="19"/>
                    <a:pt x="22" y="22"/>
                  </a:cubicBezTo>
                  <a:cubicBezTo>
                    <a:pt x="16" y="27"/>
                    <a:pt x="9" y="26"/>
                    <a:pt x="5" y="19"/>
                  </a:cubicBezTo>
                  <a:cubicBezTo>
                    <a:pt x="4" y="18"/>
                    <a:pt x="4" y="18"/>
                    <a:pt x="2" y="19"/>
                  </a:cubicBezTo>
                  <a:cubicBezTo>
                    <a:pt x="0" y="17"/>
                    <a:pt x="0" y="15"/>
                    <a:pt x="1" y="12"/>
                  </a:cubicBezTo>
                  <a:cubicBezTo>
                    <a:pt x="3" y="8"/>
                    <a:pt x="3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3"/>
                    <a:pt x="15" y="3"/>
                    <a:pt x="17" y="7"/>
                  </a:cubicBezTo>
                  <a:cubicBezTo>
                    <a:pt x="19" y="7"/>
                    <a:pt x="19" y="4"/>
                    <a:pt x="22" y="4"/>
                  </a:cubicBezTo>
                  <a:cubicBezTo>
                    <a:pt x="23" y="4"/>
                    <a:pt x="25" y="5"/>
                    <a:pt x="26" y="6"/>
                  </a:cubicBezTo>
                  <a:close/>
                </a:path>
              </a:pathLst>
            </a:custGeom>
            <a:solidFill>
              <a:srgbClr val="E8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200">
              <a:extLst>
                <a:ext uri="{FF2B5EF4-FFF2-40B4-BE49-F238E27FC236}">
                  <a16:creationId xmlns:a16="http://schemas.microsoft.com/office/drawing/2014/main" id="{274831F5-5CF7-0984-D237-FB9E8E1CF25F}"/>
                </a:ext>
              </a:extLst>
            </p:cNvPr>
            <p:cNvSpPr/>
            <p:nvPr userDrawn="1"/>
          </p:nvSpPr>
          <p:spPr bwMode="auto">
            <a:xfrm>
              <a:off x="10520363" y="6567488"/>
              <a:ext cx="103187" cy="185738"/>
            </a:xfrm>
            <a:custGeom>
              <a:avLst/>
              <a:gdLst>
                <a:gd name="T0" fmla="*/ 18 w 27"/>
                <a:gd name="T1" fmla="*/ 49 h 49"/>
                <a:gd name="T2" fmla="*/ 17 w 27"/>
                <a:gd name="T3" fmla="*/ 49 h 49"/>
                <a:gd name="T4" fmla="*/ 10 w 27"/>
                <a:gd name="T5" fmla="*/ 48 h 49"/>
                <a:gd name="T6" fmla="*/ 9 w 27"/>
                <a:gd name="T7" fmla="*/ 45 h 49"/>
                <a:gd name="T8" fmla="*/ 2 w 27"/>
                <a:gd name="T9" fmla="*/ 43 h 49"/>
                <a:gd name="T10" fmla="*/ 0 w 27"/>
                <a:gd name="T11" fmla="*/ 42 h 49"/>
                <a:gd name="T12" fmla="*/ 14 w 27"/>
                <a:gd name="T13" fmla="*/ 28 h 49"/>
                <a:gd name="T14" fmla="*/ 15 w 27"/>
                <a:gd name="T15" fmla="*/ 26 h 49"/>
                <a:gd name="T16" fmla="*/ 25 w 27"/>
                <a:gd name="T17" fmla="*/ 0 h 49"/>
                <a:gd name="T18" fmla="*/ 27 w 27"/>
                <a:gd name="T19" fmla="*/ 6 h 49"/>
                <a:gd name="T20" fmla="*/ 19 w 27"/>
                <a:gd name="T21" fmla="*/ 28 h 49"/>
                <a:gd name="T22" fmla="*/ 18 w 27"/>
                <a:gd name="T23" fmla="*/ 39 h 49"/>
                <a:gd name="T24" fmla="*/ 18 w 27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49">
                  <a:moveTo>
                    <a:pt x="18" y="49"/>
                  </a:moveTo>
                  <a:cubicBezTo>
                    <a:pt x="18" y="49"/>
                    <a:pt x="17" y="49"/>
                    <a:pt x="17" y="49"/>
                  </a:cubicBezTo>
                  <a:cubicBezTo>
                    <a:pt x="15" y="47"/>
                    <a:pt x="13" y="45"/>
                    <a:pt x="10" y="48"/>
                  </a:cubicBezTo>
                  <a:cubicBezTo>
                    <a:pt x="10" y="48"/>
                    <a:pt x="9" y="46"/>
                    <a:pt x="9" y="45"/>
                  </a:cubicBezTo>
                  <a:cubicBezTo>
                    <a:pt x="8" y="41"/>
                    <a:pt x="6" y="40"/>
                    <a:pt x="2" y="43"/>
                  </a:cubicBezTo>
                  <a:cubicBezTo>
                    <a:pt x="1" y="43"/>
                    <a:pt x="0" y="44"/>
                    <a:pt x="0" y="42"/>
                  </a:cubicBezTo>
                  <a:cubicBezTo>
                    <a:pt x="4" y="37"/>
                    <a:pt x="9" y="33"/>
                    <a:pt x="14" y="28"/>
                  </a:cubicBezTo>
                  <a:cubicBezTo>
                    <a:pt x="14" y="28"/>
                    <a:pt x="15" y="27"/>
                    <a:pt x="15" y="26"/>
                  </a:cubicBezTo>
                  <a:cubicBezTo>
                    <a:pt x="18" y="17"/>
                    <a:pt x="22" y="9"/>
                    <a:pt x="25" y="0"/>
                  </a:cubicBezTo>
                  <a:cubicBezTo>
                    <a:pt x="26" y="2"/>
                    <a:pt x="27" y="4"/>
                    <a:pt x="27" y="6"/>
                  </a:cubicBezTo>
                  <a:cubicBezTo>
                    <a:pt x="24" y="14"/>
                    <a:pt x="21" y="21"/>
                    <a:pt x="19" y="28"/>
                  </a:cubicBezTo>
                  <a:cubicBezTo>
                    <a:pt x="17" y="31"/>
                    <a:pt x="18" y="35"/>
                    <a:pt x="18" y="39"/>
                  </a:cubicBezTo>
                  <a:cubicBezTo>
                    <a:pt x="18" y="42"/>
                    <a:pt x="18" y="45"/>
                    <a:pt x="18" y="49"/>
                  </a:cubicBezTo>
                  <a:close/>
                </a:path>
              </a:pathLst>
            </a:custGeom>
            <a:solidFill>
              <a:srgbClr val="B48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201">
              <a:extLst>
                <a:ext uri="{FF2B5EF4-FFF2-40B4-BE49-F238E27FC236}">
                  <a16:creationId xmlns:a16="http://schemas.microsoft.com/office/drawing/2014/main" id="{22653E1C-9EB1-D677-E6B1-948272AB6D19}"/>
                </a:ext>
              </a:extLst>
            </p:cNvPr>
            <p:cNvSpPr/>
            <p:nvPr userDrawn="1"/>
          </p:nvSpPr>
          <p:spPr bwMode="auto">
            <a:xfrm>
              <a:off x="10193338" y="6597650"/>
              <a:ext cx="82550" cy="125413"/>
            </a:xfrm>
            <a:custGeom>
              <a:avLst/>
              <a:gdLst>
                <a:gd name="T0" fmla="*/ 21 w 22"/>
                <a:gd name="T1" fmla="*/ 29 h 33"/>
                <a:gd name="T2" fmla="*/ 19 w 22"/>
                <a:gd name="T3" fmla="*/ 29 h 33"/>
                <a:gd name="T4" fmla="*/ 14 w 22"/>
                <a:gd name="T5" fmla="*/ 31 h 33"/>
                <a:gd name="T6" fmla="*/ 12 w 22"/>
                <a:gd name="T7" fmla="*/ 33 h 33"/>
                <a:gd name="T8" fmla="*/ 11 w 22"/>
                <a:gd name="T9" fmla="*/ 30 h 33"/>
                <a:gd name="T10" fmla="*/ 10 w 22"/>
                <a:gd name="T11" fmla="*/ 28 h 33"/>
                <a:gd name="T12" fmla="*/ 2 w 22"/>
                <a:gd name="T13" fmla="*/ 23 h 33"/>
                <a:gd name="T14" fmla="*/ 3 w 22"/>
                <a:gd name="T15" fmla="*/ 19 h 33"/>
                <a:gd name="T16" fmla="*/ 14 w 22"/>
                <a:gd name="T17" fmla="*/ 2 h 33"/>
                <a:gd name="T18" fmla="*/ 16 w 22"/>
                <a:gd name="T19" fmla="*/ 0 h 33"/>
                <a:gd name="T20" fmla="*/ 18 w 22"/>
                <a:gd name="T21" fmla="*/ 10 h 33"/>
                <a:gd name="T22" fmla="*/ 21 w 22"/>
                <a:gd name="T23" fmla="*/ 24 h 33"/>
                <a:gd name="T24" fmla="*/ 21 w 22"/>
                <a:gd name="T25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33">
                  <a:moveTo>
                    <a:pt x="21" y="29"/>
                  </a:moveTo>
                  <a:cubicBezTo>
                    <a:pt x="20" y="29"/>
                    <a:pt x="20" y="29"/>
                    <a:pt x="19" y="29"/>
                  </a:cubicBezTo>
                  <a:cubicBezTo>
                    <a:pt x="17" y="27"/>
                    <a:pt x="15" y="27"/>
                    <a:pt x="14" y="31"/>
                  </a:cubicBezTo>
                  <a:cubicBezTo>
                    <a:pt x="14" y="32"/>
                    <a:pt x="14" y="33"/>
                    <a:pt x="12" y="33"/>
                  </a:cubicBezTo>
                  <a:cubicBezTo>
                    <a:pt x="11" y="32"/>
                    <a:pt x="11" y="31"/>
                    <a:pt x="11" y="30"/>
                  </a:cubicBezTo>
                  <a:cubicBezTo>
                    <a:pt x="10" y="30"/>
                    <a:pt x="10" y="28"/>
                    <a:pt x="10" y="28"/>
                  </a:cubicBezTo>
                  <a:cubicBezTo>
                    <a:pt x="5" y="29"/>
                    <a:pt x="4" y="26"/>
                    <a:pt x="2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7" y="14"/>
                    <a:pt x="10" y="8"/>
                    <a:pt x="14" y="2"/>
                  </a:cubicBezTo>
                  <a:cubicBezTo>
                    <a:pt x="15" y="2"/>
                    <a:pt x="14" y="0"/>
                    <a:pt x="16" y="0"/>
                  </a:cubicBezTo>
                  <a:cubicBezTo>
                    <a:pt x="17" y="3"/>
                    <a:pt x="14" y="8"/>
                    <a:pt x="18" y="10"/>
                  </a:cubicBezTo>
                  <a:cubicBezTo>
                    <a:pt x="18" y="15"/>
                    <a:pt x="19" y="19"/>
                    <a:pt x="21" y="24"/>
                  </a:cubicBezTo>
                  <a:cubicBezTo>
                    <a:pt x="21" y="25"/>
                    <a:pt x="22" y="27"/>
                    <a:pt x="21" y="29"/>
                  </a:cubicBezTo>
                  <a:close/>
                </a:path>
              </a:pathLst>
            </a:custGeom>
            <a:solidFill>
              <a:srgbClr val="BA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202">
              <a:extLst>
                <a:ext uri="{FF2B5EF4-FFF2-40B4-BE49-F238E27FC236}">
                  <a16:creationId xmlns:a16="http://schemas.microsoft.com/office/drawing/2014/main" id="{21F7F559-F8E1-DC5A-727C-EE4B21D394A9}"/>
                </a:ext>
              </a:extLst>
            </p:cNvPr>
            <p:cNvSpPr/>
            <p:nvPr userDrawn="1"/>
          </p:nvSpPr>
          <p:spPr bwMode="auto">
            <a:xfrm>
              <a:off x="9959975" y="6775450"/>
              <a:ext cx="117475" cy="74613"/>
            </a:xfrm>
            <a:custGeom>
              <a:avLst/>
              <a:gdLst>
                <a:gd name="T0" fmla="*/ 29 w 31"/>
                <a:gd name="T1" fmla="*/ 20 h 20"/>
                <a:gd name="T2" fmla="*/ 19 w 31"/>
                <a:gd name="T3" fmla="*/ 14 h 20"/>
                <a:gd name="T4" fmla="*/ 15 w 31"/>
                <a:gd name="T5" fmla="*/ 15 h 20"/>
                <a:gd name="T6" fmla="*/ 10 w 31"/>
                <a:gd name="T7" fmla="*/ 17 h 20"/>
                <a:gd name="T8" fmla="*/ 8 w 31"/>
                <a:gd name="T9" fmla="*/ 17 h 20"/>
                <a:gd name="T10" fmla="*/ 1 w 31"/>
                <a:gd name="T11" fmla="*/ 18 h 20"/>
                <a:gd name="T12" fmla="*/ 1 w 31"/>
                <a:gd name="T13" fmla="*/ 14 h 20"/>
                <a:gd name="T14" fmla="*/ 12 w 31"/>
                <a:gd name="T15" fmla="*/ 2 h 20"/>
                <a:gd name="T16" fmla="*/ 14 w 31"/>
                <a:gd name="T17" fmla="*/ 0 h 20"/>
                <a:gd name="T18" fmla="*/ 16 w 31"/>
                <a:gd name="T19" fmla="*/ 3 h 20"/>
                <a:gd name="T20" fmla="*/ 25 w 31"/>
                <a:gd name="T21" fmla="*/ 11 h 20"/>
                <a:gd name="T22" fmla="*/ 29 w 31"/>
                <a:gd name="T2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0">
                  <a:moveTo>
                    <a:pt x="29" y="20"/>
                  </a:moveTo>
                  <a:cubicBezTo>
                    <a:pt x="24" y="20"/>
                    <a:pt x="22" y="17"/>
                    <a:pt x="19" y="14"/>
                  </a:cubicBezTo>
                  <a:cubicBezTo>
                    <a:pt x="17" y="12"/>
                    <a:pt x="16" y="12"/>
                    <a:pt x="15" y="15"/>
                  </a:cubicBezTo>
                  <a:cubicBezTo>
                    <a:pt x="14" y="17"/>
                    <a:pt x="13" y="19"/>
                    <a:pt x="10" y="17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6" y="20"/>
                    <a:pt x="3" y="19"/>
                    <a:pt x="1" y="18"/>
                  </a:cubicBezTo>
                  <a:cubicBezTo>
                    <a:pt x="0" y="17"/>
                    <a:pt x="0" y="15"/>
                    <a:pt x="1" y="14"/>
                  </a:cubicBezTo>
                  <a:cubicBezTo>
                    <a:pt x="4" y="10"/>
                    <a:pt x="7" y="5"/>
                    <a:pt x="12" y="2"/>
                  </a:cubicBezTo>
                  <a:cubicBezTo>
                    <a:pt x="13" y="2"/>
                    <a:pt x="13" y="0"/>
                    <a:pt x="14" y="0"/>
                  </a:cubicBezTo>
                  <a:cubicBezTo>
                    <a:pt x="16" y="0"/>
                    <a:pt x="15" y="2"/>
                    <a:pt x="16" y="3"/>
                  </a:cubicBezTo>
                  <a:cubicBezTo>
                    <a:pt x="19" y="6"/>
                    <a:pt x="22" y="9"/>
                    <a:pt x="25" y="11"/>
                  </a:cubicBezTo>
                  <a:cubicBezTo>
                    <a:pt x="28" y="14"/>
                    <a:pt x="31" y="16"/>
                    <a:pt x="29" y="20"/>
                  </a:cubicBezTo>
                  <a:close/>
                </a:path>
              </a:pathLst>
            </a:custGeom>
            <a:solidFill>
              <a:srgbClr val="B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203">
              <a:extLst>
                <a:ext uri="{FF2B5EF4-FFF2-40B4-BE49-F238E27FC236}">
                  <a16:creationId xmlns:a16="http://schemas.microsoft.com/office/drawing/2014/main" id="{A6C7A239-92D5-0CF5-6EEE-CBED9F043B12}"/>
                </a:ext>
              </a:extLst>
            </p:cNvPr>
            <p:cNvSpPr/>
            <p:nvPr userDrawn="1"/>
          </p:nvSpPr>
          <p:spPr bwMode="auto">
            <a:xfrm>
              <a:off x="10113963" y="6594475"/>
              <a:ext cx="76200" cy="161925"/>
            </a:xfrm>
            <a:custGeom>
              <a:avLst/>
              <a:gdLst>
                <a:gd name="T0" fmla="*/ 17 w 20"/>
                <a:gd name="T1" fmla="*/ 36 h 43"/>
                <a:gd name="T2" fmla="*/ 18 w 20"/>
                <a:gd name="T3" fmla="*/ 43 h 43"/>
                <a:gd name="T4" fmla="*/ 18 w 20"/>
                <a:gd name="T5" fmla="*/ 43 h 43"/>
                <a:gd name="T6" fmla="*/ 15 w 20"/>
                <a:gd name="T7" fmla="*/ 40 h 43"/>
                <a:gd name="T8" fmla="*/ 13 w 20"/>
                <a:gd name="T9" fmla="*/ 36 h 43"/>
                <a:gd name="T10" fmla="*/ 0 w 20"/>
                <a:gd name="T11" fmla="*/ 37 h 43"/>
                <a:gd name="T12" fmla="*/ 1 w 20"/>
                <a:gd name="T13" fmla="*/ 33 h 43"/>
                <a:gd name="T14" fmla="*/ 15 w 20"/>
                <a:gd name="T15" fmla="*/ 3 h 43"/>
                <a:gd name="T16" fmla="*/ 16 w 20"/>
                <a:gd name="T17" fmla="*/ 2 h 43"/>
                <a:gd name="T18" fmla="*/ 18 w 20"/>
                <a:gd name="T19" fmla="*/ 0 h 43"/>
                <a:gd name="T20" fmla="*/ 19 w 20"/>
                <a:gd name="T21" fmla="*/ 2 h 43"/>
                <a:gd name="T22" fmla="*/ 17 w 20"/>
                <a:gd name="T23" fmla="*/ 14 h 43"/>
                <a:gd name="T24" fmla="*/ 17 w 20"/>
                <a:gd name="T25" fmla="*/ 23 h 43"/>
                <a:gd name="T26" fmla="*/ 17 w 20"/>
                <a:gd name="T27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43">
                  <a:moveTo>
                    <a:pt x="17" y="36"/>
                  </a:moveTo>
                  <a:cubicBezTo>
                    <a:pt x="17" y="38"/>
                    <a:pt x="18" y="40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6" y="43"/>
                    <a:pt x="16" y="42"/>
                    <a:pt x="15" y="40"/>
                  </a:cubicBezTo>
                  <a:cubicBezTo>
                    <a:pt x="14" y="39"/>
                    <a:pt x="14" y="38"/>
                    <a:pt x="13" y="36"/>
                  </a:cubicBezTo>
                  <a:cubicBezTo>
                    <a:pt x="9" y="41"/>
                    <a:pt x="4" y="32"/>
                    <a:pt x="0" y="37"/>
                  </a:cubicBezTo>
                  <a:cubicBezTo>
                    <a:pt x="0" y="35"/>
                    <a:pt x="0" y="34"/>
                    <a:pt x="1" y="33"/>
                  </a:cubicBezTo>
                  <a:cubicBezTo>
                    <a:pt x="9" y="25"/>
                    <a:pt x="13" y="15"/>
                    <a:pt x="15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9" y="0"/>
                    <a:pt x="19" y="2"/>
                    <a:pt x="19" y="2"/>
                  </a:cubicBezTo>
                  <a:cubicBezTo>
                    <a:pt x="20" y="6"/>
                    <a:pt x="18" y="10"/>
                    <a:pt x="17" y="14"/>
                  </a:cubicBezTo>
                  <a:cubicBezTo>
                    <a:pt x="17" y="17"/>
                    <a:pt x="16" y="20"/>
                    <a:pt x="17" y="23"/>
                  </a:cubicBezTo>
                  <a:cubicBezTo>
                    <a:pt x="19" y="27"/>
                    <a:pt x="19" y="32"/>
                    <a:pt x="17" y="36"/>
                  </a:cubicBezTo>
                  <a:close/>
                </a:path>
              </a:pathLst>
            </a:custGeom>
            <a:solidFill>
              <a:srgbClr val="B6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204">
              <a:extLst>
                <a:ext uri="{FF2B5EF4-FFF2-40B4-BE49-F238E27FC236}">
                  <a16:creationId xmlns:a16="http://schemas.microsoft.com/office/drawing/2014/main" id="{3BF64887-4238-4765-BF15-A80864F00A4D}"/>
                </a:ext>
              </a:extLst>
            </p:cNvPr>
            <p:cNvSpPr/>
            <p:nvPr userDrawn="1"/>
          </p:nvSpPr>
          <p:spPr bwMode="auto">
            <a:xfrm>
              <a:off x="10006013" y="6669088"/>
              <a:ext cx="19050" cy="117475"/>
            </a:xfrm>
            <a:custGeom>
              <a:avLst/>
              <a:gdLst>
                <a:gd name="T0" fmla="*/ 4 w 5"/>
                <a:gd name="T1" fmla="*/ 31 h 31"/>
                <a:gd name="T2" fmla="*/ 0 w 5"/>
                <a:gd name="T3" fmla="*/ 30 h 31"/>
                <a:gd name="T4" fmla="*/ 0 w 5"/>
                <a:gd name="T5" fmla="*/ 2 h 31"/>
                <a:gd name="T6" fmla="*/ 4 w 5"/>
                <a:gd name="T7" fmla="*/ 4 h 31"/>
                <a:gd name="T8" fmla="*/ 5 w 5"/>
                <a:gd name="T9" fmla="*/ 9 h 31"/>
                <a:gd name="T10" fmla="*/ 4 w 5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1">
                  <a:moveTo>
                    <a:pt x="4" y="31"/>
                  </a:moveTo>
                  <a:cubicBezTo>
                    <a:pt x="3" y="30"/>
                    <a:pt x="2" y="27"/>
                    <a:pt x="0" y="30"/>
                  </a:cubicBezTo>
                  <a:cubicBezTo>
                    <a:pt x="1" y="21"/>
                    <a:pt x="2" y="11"/>
                    <a:pt x="0" y="2"/>
                  </a:cubicBezTo>
                  <a:cubicBezTo>
                    <a:pt x="3" y="0"/>
                    <a:pt x="4" y="2"/>
                    <a:pt x="4" y="4"/>
                  </a:cubicBezTo>
                  <a:cubicBezTo>
                    <a:pt x="5" y="6"/>
                    <a:pt x="4" y="8"/>
                    <a:pt x="5" y="9"/>
                  </a:cubicBezTo>
                  <a:cubicBezTo>
                    <a:pt x="5" y="17"/>
                    <a:pt x="4" y="24"/>
                    <a:pt x="4" y="31"/>
                  </a:cubicBezTo>
                  <a:close/>
                </a:path>
              </a:pathLst>
            </a:custGeom>
            <a:solidFill>
              <a:srgbClr val="B7A6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205">
              <a:extLst>
                <a:ext uri="{FF2B5EF4-FFF2-40B4-BE49-F238E27FC236}">
                  <a16:creationId xmlns:a16="http://schemas.microsoft.com/office/drawing/2014/main" id="{AFB1EC87-7D1E-8AFF-24F4-AB1CFC9736FE}"/>
                </a:ext>
              </a:extLst>
            </p:cNvPr>
            <p:cNvSpPr/>
            <p:nvPr userDrawn="1"/>
          </p:nvSpPr>
          <p:spPr bwMode="auto">
            <a:xfrm>
              <a:off x="10577513" y="6470650"/>
              <a:ext cx="63500" cy="33338"/>
            </a:xfrm>
            <a:custGeom>
              <a:avLst/>
              <a:gdLst>
                <a:gd name="T0" fmla="*/ 10 w 17"/>
                <a:gd name="T1" fmla="*/ 8 h 9"/>
                <a:gd name="T2" fmla="*/ 3 w 17"/>
                <a:gd name="T3" fmla="*/ 6 h 9"/>
                <a:gd name="T4" fmla="*/ 0 w 17"/>
                <a:gd name="T5" fmla="*/ 2 h 9"/>
                <a:gd name="T6" fmla="*/ 8 w 17"/>
                <a:gd name="T7" fmla="*/ 2 h 9"/>
                <a:gd name="T8" fmla="*/ 17 w 17"/>
                <a:gd name="T9" fmla="*/ 7 h 9"/>
                <a:gd name="T10" fmla="*/ 13 w 17"/>
                <a:gd name="T11" fmla="*/ 8 h 9"/>
                <a:gd name="T12" fmla="*/ 10 w 17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9">
                  <a:moveTo>
                    <a:pt x="10" y="8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3" y="0"/>
                    <a:pt x="5" y="1"/>
                    <a:pt x="8" y="2"/>
                  </a:cubicBezTo>
                  <a:cubicBezTo>
                    <a:pt x="11" y="3"/>
                    <a:pt x="14" y="4"/>
                    <a:pt x="17" y="7"/>
                  </a:cubicBezTo>
                  <a:cubicBezTo>
                    <a:pt x="15" y="9"/>
                    <a:pt x="14" y="7"/>
                    <a:pt x="13" y="8"/>
                  </a:cubicBezTo>
                  <a:cubicBezTo>
                    <a:pt x="12" y="8"/>
                    <a:pt x="11" y="8"/>
                    <a:pt x="10" y="8"/>
                  </a:cubicBezTo>
                  <a:close/>
                </a:path>
              </a:pathLst>
            </a:custGeom>
            <a:solidFill>
              <a:srgbClr val="745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206">
              <a:extLst>
                <a:ext uri="{FF2B5EF4-FFF2-40B4-BE49-F238E27FC236}">
                  <a16:creationId xmlns:a16="http://schemas.microsoft.com/office/drawing/2014/main" id="{11B224F8-6E3C-E583-9A60-CEDEC9F5447E}"/>
                </a:ext>
              </a:extLst>
            </p:cNvPr>
            <p:cNvSpPr/>
            <p:nvPr userDrawn="1"/>
          </p:nvSpPr>
          <p:spPr bwMode="auto">
            <a:xfrm>
              <a:off x="10283825" y="6503988"/>
              <a:ext cx="46037" cy="22225"/>
            </a:xfrm>
            <a:custGeom>
              <a:avLst/>
              <a:gdLst>
                <a:gd name="T0" fmla="*/ 8 w 12"/>
                <a:gd name="T1" fmla="*/ 0 h 6"/>
                <a:gd name="T2" fmla="*/ 7 w 12"/>
                <a:gd name="T3" fmla="*/ 4 h 6"/>
                <a:gd name="T4" fmla="*/ 2 w 12"/>
                <a:gd name="T5" fmla="*/ 6 h 6"/>
                <a:gd name="T6" fmla="*/ 2 w 12"/>
                <a:gd name="T7" fmla="*/ 2 h 6"/>
                <a:gd name="T8" fmla="*/ 8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8" y="0"/>
                  </a:moveTo>
                  <a:cubicBezTo>
                    <a:pt x="12" y="1"/>
                    <a:pt x="10" y="3"/>
                    <a:pt x="7" y="4"/>
                  </a:cubicBezTo>
                  <a:cubicBezTo>
                    <a:pt x="6" y="5"/>
                    <a:pt x="4" y="5"/>
                    <a:pt x="2" y="6"/>
                  </a:cubicBezTo>
                  <a:cubicBezTo>
                    <a:pt x="1" y="4"/>
                    <a:pt x="0" y="3"/>
                    <a:pt x="2" y="2"/>
                  </a:cubicBezTo>
                  <a:cubicBezTo>
                    <a:pt x="4" y="1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6E6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207">
              <a:extLst>
                <a:ext uri="{FF2B5EF4-FFF2-40B4-BE49-F238E27FC236}">
                  <a16:creationId xmlns:a16="http://schemas.microsoft.com/office/drawing/2014/main" id="{6B8AE62C-29E8-300C-DD01-0736C5DBF0B9}"/>
                </a:ext>
              </a:extLst>
            </p:cNvPr>
            <p:cNvSpPr/>
            <p:nvPr userDrawn="1"/>
          </p:nvSpPr>
          <p:spPr bwMode="auto">
            <a:xfrm>
              <a:off x="11872913" y="5416550"/>
              <a:ext cx="149225" cy="115888"/>
            </a:xfrm>
            <a:custGeom>
              <a:avLst/>
              <a:gdLst>
                <a:gd name="T0" fmla="*/ 38 w 40"/>
                <a:gd name="T1" fmla="*/ 15 h 31"/>
                <a:gd name="T2" fmla="*/ 36 w 40"/>
                <a:gd name="T3" fmla="*/ 19 h 31"/>
                <a:gd name="T4" fmla="*/ 30 w 40"/>
                <a:gd name="T5" fmla="*/ 26 h 31"/>
                <a:gd name="T6" fmla="*/ 29 w 40"/>
                <a:gd name="T7" fmla="*/ 27 h 31"/>
                <a:gd name="T8" fmla="*/ 19 w 40"/>
                <a:gd name="T9" fmla="*/ 21 h 31"/>
                <a:gd name="T10" fmla="*/ 17 w 40"/>
                <a:gd name="T11" fmla="*/ 26 h 31"/>
                <a:gd name="T12" fmla="*/ 9 w 40"/>
                <a:gd name="T13" fmla="*/ 27 h 31"/>
                <a:gd name="T14" fmla="*/ 0 w 40"/>
                <a:gd name="T15" fmla="*/ 19 h 31"/>
                <a:gd name="T16" fmla="*/ 4 w 40"/>
                <a:gd name="T17" fmla="*/ 18 h 31"/>
                <a:gd name="T18" fmla="*/ 13 w 40"/>
                <a:gd name="T19" fmla="*/ 15 h 31"/>
                <a:gd name="T20" fmla="*/ 13 w 40"/>
                <a:gd name="T21" fmla="*/ 9 h 31"/>
                <a:gd name="T22" fmla="*/ 12 w 40"/>
                <a:gd name="T23" fmla="*/ 3 h 31"/>
                <a:gd name="T24" fmla="*/ 20 w 40"/>
                <a:gd name="T25" fmla="*/ 2 h 31"/>
                <a:gd name="T26" fmla="*/ 20 w 40"/>
                <a:gd name="T27" fmla="*/ 6 h 31"/>
                <a:gd name="T28" fmla="*/ 20 w 40"/>
                <a:gd name="T29" fmla="*/ 10 h 31"/>
                <a:gd name="T30" fmla="*/ 23 w 40"/>
                <a:gd name="T31" fmla="*/ 9 h 31"/>
                <a:gd name="T32" fmla="*/ 26 w 40"/>
                <a:gd name="T33" fmla="*/ 9 h 31"/>
                <a:gd name="T34" fmla="*/ 34 w 40"/>
                <a:gd name="T35" fmla="*/ 6 h 31"/>
                <a:gd name="T36" fmla="*/ 36 w 40"/>
                <a:gd name="T37" fmla="*/ 7 h 31"/>
                <a:gd name="T38" fmla="*/ 38 w 40"/>
                <a:gd name="T39" fmla="*/ 10 h 31"/>
                <a:gd name="T40" fmla="*/ 38 w 40"/>
                <a:gd name="T41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31">
                  <a:moveTo>
                    <a:pt x="38" y="15"/>
                  </a:moveTo>
                  <a:cubicBezTo>
                    <a:pt x="38" y="16"/>
                    <a:pt x="37" y="17"/>
                    <a:pt x="36" y="19"/>
                  </a:cubicBezTo>
                  <a:cubicBezTo>
                    <a:pt x="36" y="23"/>
                    <a:pt x="35" y="25"/>
                    <a:pt x="30" y="26"/>
                  </a:cubicBezTo>
                  <a:cubicBezTo>
                    <a:pt x="30" y="26"/>
                    <a:pt x="29" y="26"/>
                    <a:pt x="29" y="27"/>
                  </a:cubicBezTo>
                  <a:cubicBezTo>
                    <a:pt x="22" y="31"/>
                    <a:pt x="20" y="30"/>
                    <a:pt x="19" y="21"/>
                  </a:cubicBezTo>
                  <a:cubicBezTo>
                    <a:pt x="18" y="23"/>
                    <a:pt x="18" y="25"/>
                    <a:pt x="17" y="26"/>
                  </a:cubicBezTo>
                  <a:cubicBezTo>
                    <a:pt x="14" y="30"/>
                    <a:pt x="13" y="30"/>
                    <a:pt x="9" y="27"/>
                  </a:cubicBezTo>
                  <a:cubicBezTo>
                    <a:pt x="10" y="21"/>
                    <a:pt x="4" y="21"/>
                    <a:pt x="0" y="19"/>
                  </a:cubicBezTo>
                  <a:cubicBezTo>
                    <a:pt x="1" y="17"/>
                    <a:pt x="3" y="17"/>
                    <a:pt x="4" y="18"/>
                  </a:cubicBezTo>
                  <a:cubicBezTo>
                    <a:pt x="8" y="19"/>
                    <a:pt x="10" y="17"/>
                    <a:pt x="13" y="15"/>
                  </a:cubicBezTo>
                  <a:cubicBezTo>
                    <a:pt x="15" y="14"/>
                    <a:pt x="16" y="11"/>
                    <a:pt x="13" y="9"/>
                  </a:cubicBezTo>
                  <a:cubicBezTo>
                    <a:pt x="12" y="7"/>
                    <a:pt x="10" y="5"/>
                    <a:pt x="12" y="3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3" y="3"/>
                    <a:pt x="21" y="4"/>
                    <a:pt x="20" y="6"/>
                  </a:cubicBezTo>
                  <a:cubicBezTo>
                    <a:pt x="19" y="7"/>
                    <a:pt x="18" y="9"/>
                    <a:pt x="20" y="10"/>
                  </a:cubicBezTo>
                  <a:cubicBezTo>
                    <a:pt x="21" y="12"/>
                    <a:pt x="22" y="10"/>
                    <a:pt x="23" y="9"/>
                  </a:cubicBezTo>
                  <a:cubicBezTo>
                    <a:pt x="24" y="9"/>
                    <a:pt x="25" y="8"/>
                    <a:pt x="26" y="9"/>
                  </a:cubicBezTo>
                  <a:cubicBezTo>
                    <a:pt x="29" y="11"/>
                    <a:pt x="32" y="8"/>
                    <a:pt x="34" y="6"/>
                  </a:cubicBezTo>
                  <a:cubicBezTo>
                    <a:pt x="35" y="5"/>
                    <a:pt x="36" y="5"/>
                    <a:pt x="36" y="7"/>
                  </a:cubicBezTo>
                  <a:cubicBezTo>
                    <a:pt x="36" y="8"/>
                    <a:pt x="37" y="9"/>
                    <a:pt x="38" y="10"/>
                  </a:cubicBezTo>
                  <a:cubicBezTo>
                    <a:pt x="40" y="12"/>
                    <a:pt x="39" y="13"/>
                    <a:pt x="38" y="15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208">
              <a:extLst>
                <a:ext uri="{FF2B5EF4-FFF2-40B4-BE49-F238E27FC236}">
                  <a16:creationId xmlns:a16="http://schemas.microsoft.com/office/drawing/2014/main" id="{2CC580D1-E4EA-D238-C4BD-8AC637C7DA36}"/>
                </a:ext>
              </a:extLst>
            </p:cNvPr>
            <p:cNvSpPr/>
            <p:nvPr userDrawn="1"/>
          </p:nvSpPr>
          <p:spPr bwMode="auto">
            <a:xfrm>
              <a:off x="11860213" y="5461000"/>
              <a:ext cx="211137" cy="117475"/>
            </a:xfrm>
            <a:custGeom>
              <a:avLst/>
              <a:gdLst>
                <a:gd name="T0" fmla="*/ 12 w 56"/>
                <a:gd name="T1" fmla="*/ 15 h 31"/>
                <a:gd name="T2" fmla="*/ 21 w 56"/>
                <a:gd name="T3" fmla="*/ 10 h 31"/>
                <a:gd name="T4" fmla="*/ 23 w 56"/>
                <a:gd name="T5" fmla="*/ 7 h 31"/>
                <a:gd name="T6" fmla="*/ 23 w 56"/>
                <a:gd name="T7" fmla="*/ 10 h 31"/>
                <a:gd name="T8" fmla="*/ 25 w 56"/>
                <a:gd name="T9" fmla="*/ 16 h 31"/>
                <a:gd name="T10" fmla="*/ 30 w 56"/>
                <a:gd name="T11" fmla="*/ 14 h 31"/>
                <a:gd name="T12" fmla="*/ 31 w 56"/>
                <a:gd name="T13" fmla="*/ 13 h 31"/>
                <a:gd name="T14" fmla="*/ 39 w 56"/>
                <a:gd name="T15" fmla="*/ 7 h 31"/>
                <a:gd name="T16" fmla="*/ 44 w 56"/>
                <a:gd name="T17" fmla="*/ 9 h 31"/>
                <a:gd name="T18" fmla="*/ 44 w 56"/>
                <a:gd name="T19" fmla="*/ 5 h 31"/>
                <a:gd name="T20" fmla="*/ 47 w 56"/>
                <a:gd name="T21" fmla="*/ 1 h 31"/>
                <a:gd name="T22" fmla="*/ 51 w 56"/>
                <a:gd name="T23" fmla="*/ 3 h 31"/>
                <a:gd name="T24" fmla="*/ 56 w 56"/>
                <a:gd name="T25" fmla="*/ 6 h 31"/>
                <a:gd name="T26" fmla="*/ 47 w 56"/>
                <a:gd name="T27" fmla="*/ 10 h 31"/>
                <a:gd name="T28" fmla="*/ 43 w 56"/>
                <a:gd name="T29" fmla="*/ 14 h 31"/>
                <a:gd name="T30" fmla="*/ 48 w 56"/>
                <a:gd name="T31" fmla="*/ 18 h 31"/>
                <a:gd name="T32" fmla="*/ 50 w 56"/>
                <a:gd name="T33" fmla="*/ 19 h 31"/>
                <a:gd name="T34" fmla="*/ 51 w 56"/>
                <a:gd name="T35" fmla="*/ 22 h 31"/>
                <a:gd name="T36" fmla="*/ 48 w 56"/>
                <a:gd name="T37" fmla="*/ 23 h 31"/>
                <a:gd name="T38" fmla="*/ 37 w 56"/>
                <a:gd name="T39" fmla="*/ 23 h 31"/>
                <a:gd name="T40" fmla="*/ 41 w 56"/>
                <a:gd name="T41" fmla="*/ 31 h 31"/>
                <a:gd name="T42" fmla="*/ 35 w 56"/>
                <a:gd name="T43" fmla="*/ 26 h 31"/>
                <a:gd name="T44" fmla="*/ 28 w 56"/>
                <a:gd name="T45" fmla="*/ 29 h 31"/>
                <a:gd name="T46" fmla="*/ 23 w 56"/>
                <a:gd name="T47" fmla="*/ 27 h 31"/>
                <a:gd name="T48" fmla="*/ 19 w 56"/>
                <a:gd name="T49" fmla="*/ 25 h 31"/>
                <a:gd name="T50" fmla="*/ 13 w 56"/>
                <a:gd name="T51" fmla="*/ 19 h 31"/>
                <a:gd name="T52" fmla="*/ 0 w 56"/>
                <a:gd name="T53" fmla="*/ 22 h 31"/>
                <a:gd name="T54" fmla="*/ 12 w 56"/>
                <a:gd name="T5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1">
                  <a:moveTo>
                    <a:pt x="12" y="15"/>
                  </a:moveTo>
                  <a:cubicBezTo>
                    <a:pt x="18" y="18"/>
                    <a:pt x="19" y="13"/>
                    <a:pt x="21" y="10"/>
                  </a:cubicBezTo>
                  <a:cubicBezTo>
                    <a:pt x="21" y="9"/>
                    <a:pt x="21" y="7"/>
                    <a:pt x="23" y="7"/>
                  </a:cubicBezTo>
                  <a:cubicBezTo>
                    <a:pt x="26" y="8"/>
                    <a:pt x="23" y="10"/>
                    <a:pt x="23" y="10"/>
                  </a:cubicBezTo>
                  <a:cubicBezTo>
                    <a:pt x="24" y="12"/>
                    <a:pt x="23" y="15"/>
                    <a:pt x="25" y="16"/>
                  </a:cubicBezTo>
                  <a:cubicBezTo>
                    <a:pt x="27" y="16"/>
                    <a:pt x="29" y="16"/>
                    <a:pt x="30" y="14"/>
                  </a:cubicBezTo>
                  <a:cubicBezTo>
                    <a:pt x="30" y="14"/>
                    <a:pt x="30" y="14"/>
                    <a:pt x="31" y="13"/>
                  </a:cubicBezTo>
                  <a:cubicBezTo>
                    <a:pt x="35" y="13"/>
                    <a:pt x="38" y="11"/>
                    <a:pt x="39" y="7"/>
                  </a:cubicBezTo>
                  <a:cubicBezTo>
                    <a:pt x="40" y="8"/>
                    <a:pt x="43" y="7"/>
                    <a:pt x="44" y="9"/>
                  </a:cubicBezTo>
                  <a:cubicBezTo>
                    <a:pt x="46" y="8"/>
                    <a:pt x="44" y="6"/>
                    <a:pt x="44" y="5"/>
                  </a:cubicBezTo>
                  <a:cubicBezTo>
                    <a:pt x="44" y="3"/>
                    <a:pt x="44" y="1"/>
                    <a:pt x="47" y="1"/>
                  </a:cubicBezTo>
                  <a:cubicBezTo>
                    <a:pt x="49" y="1"/>
                    <a:pt x="51" y="0"/>
                    <a:pt x="51" y="3"/>
                  </a:cubicBezTo>
                  <a:cubicBezTo>
                    <a:pt x="51" y="8"/>
                    <a:pt x="55" y="3"/>
                    <a:pt x="56" y="6"/>
                  </a:cubicBezTo>
                  <a:cubicBezTo>
                    <a:pt x="54" y="8"/>
                    <a:pt x="50" y="9"/>
                    <a:pt x="47" y="10"/>
                  </a:cubicBezTo>
                  <a:cubicBezTo>
                    <a:pt x="46" y="11"/>
                    <a:pt x="43" y="12"/>
                    <a:pt x="43" y="14"/>
                  </a:cubicBezTo>
                  <a:cubicBezTo>
                    <a:pt x="43" y="16"/>
                    <a:pt x="46" y="17"/>
                    <a:pt x="48" y="18"/>
                  </a:cubicBezTo>
                  <a:cubicBezTo>
                    <a:pt x="48" y="18"/>
                    <a:pt x="49" y="18"/>
                    <a:pt x="50" y="19"/>
                  </a:cubicBezTo>
                  <a:cubicBezTo>
                    <a:pt x="51" y="20"/>
                    <a:pt x="52" y="21"/>
                    <a:pt x="51" y="22"/>
                  </a:cubicBezTo>
                  <a:cubicBezTo>
                    <a:pt x="51" y="24"/>
                    <a:pt x="50" y="23"/>
                    <a:pt x="48" y="23"/>
                  </a:cubicBezTo>
                  <a:cubicBezTo>
                    <a:pt x="45" y="23"/>
                    <a:pt x="41" y="23"/>
                    <a:pt x="37" y="23"/>
                  </a:cubicBezTo>
                  <a:cubicBezTo>
                    <a:pt x="37" y="26"/>
                    <a:pt x="41" y="28"/>
                    <a:pt x="41" y="31"/>
                  </a:cubicBezTo>
                  <a:cubicBezTo>
                    <a:pt x="38" y="30"/>
                    <a:pt x="37" y="27"/>
                    <a:pt x="35" y="26"/>
                  </a:cubicBezTo>
                  <a:cubicBezTo>
                    <a:pt x="30" y="23"/>
                    <a:pt x="29" y="23"/>
                    <a:pt x="28" y="29"/>
                  </a:cubicBezTo>
                  <a:cubicBezTo>
                    <a:pt x="27" y="26"/>
                    <a:pt x="26" y="24"/>
                    <a:pt x="23" y="27"/>
                  </a:cubicBezTo>
                  <a:cubicBezTo>
                    <a:pt x="21" y="29"/>
                    <a:pt x="19" y="27"/>
                    <a:pt x="19" y="25"/>
                  </a:cubicBezTo>
                  <a:cubicBezTo>
                    <a:pt x="20" y="19"/>
                    <a:pt x="17" y="19"/>
                    <a:pt x="13" y="19"/>
                  </a:cubicBezTo>
                  <a:cubicBezTo>
                    <a:pt x="8" y="19"/>
                    <a:pt x="5" y="21"/>
                    <a:pt x="0" y="22"/>
                  </a:cubicBezTo>
                  <a:cubicBezTo>
                    <a:pt x="3" y="16"/>
                    <a:pt x="9" y="18"/>
                    <a:pt x="12" y="15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209">
              <a:extLst>
                <a:ext uri="{FF2B5EF4-FFF2-40B4-BE49-F238E27FC236}">
                  <a16:creationId xmlns:a16="http://schemas.microsoft.com/office/drawing/2014/main" id="{689D2C40-A4D7-93AC-7113-F8FF8444DE8F}"/>
                </a:ext>
              </a:extLst>
            </p:cNvPr>
            <p:cNvSpPr/>
            <p:nvPr userDrawn="1"/>
          </p:nvSpPr>
          <p:spPr bwMode="auto">
            <a:xfrm>
              <a:off x="11958638" y="5378450"/>
              <a:ext cx="33337" cy="52388"/>
            </a:xfrm>
            <a:custGeom>
              <a:avLst/>
              <a:gdLst>
                <a:gd name="T0" fmla="*/ 8 w 9"/>
                <a:gd name="T1" fmla="*/ 0 h 14"/>
                <a:gd name="T2" fmla="*/ 7 w 9"/>
                <a:gd name="T3" fmla="*/ 11 h 14"/>
                <a:gd name="T4" fmla="*/ 4 w 9"/>
                <a:gd name="T5" fmla="*/ 14 h 14"/>
                <a:gd name="T6" fmla="*/ 1 w 9"/>
                <a:gd name="T7" fmla="*/ 10 h 14"/>
                <a:gd name="T8" fmla="*/ 2 w 9"/>
                <a:gd name="T9" fmla="*/ 6 h 14"/>
                <a:gd name="T10" fmla="*/ 8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9" y="4"/>
                    <a:pt x="8" y="7"/>
                    <a:pt x="7" y="11"/>
                  </a:cubicBezTo>
                  <a:cubicBezTo>
                    <a:pt x="7" y="12"/>
                    <a:pt x="6" y="14"/>
                    <a:pt x="4" y="14"/>
                  </a:cubicBezTo>
                  <a:cubicBezTo>
                    <a:pt x="3" y="14"/>
                    <a:pt x="1" y="12"/>
                    <a:pt x="1" y="10"/>
                  </a:cubicBezTo>
                  <a:cubicBezTo>
                    <a:pt x="1" y="9"/>
                    <a:pt x="0" y="7"/>
                    <a:pt x="2" y="6"/>
                  </a:cubicBezTo>
                  <a:cubicBezTo>
                    <a:pt x="5" y="5"/>
                    <a:pt x="6" y="3"/>
                    <a:pt x="8" y="0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210">
              <a:extLst>
                <a:ext uri="{FF2B5EF4-FFF2-40B4-BE49-F238E27FC236}">
                  <a16:creationId xmlns:a16="http://schemas.microsoft.com/office/drawing/2014/main" id="{38A9B91D-6E61-8EDF-9E18-EDE3EA71BBBA}"/>
                </a:ext>
              </a:extLst>
            </p:cNvPr>
            <p:cNvSpPr/>
            <p:nvPr userDrawn="1"/>
          </p:nvSpPr>
          <p:spPr bwMode="auto">
            <a:xfrm>
              <a:off x="12015788" y="5441950"/>
              <a:ext cx="19050" cy="30163"/>
            </a:xfrm>
            <a:custGeom>
              <a:avLst/>
              <a:gdLst>
                <a:gd name="T0" fmla="*/ 0 w 5"/>
                <a:gd name="T1" fmla="*/ 8 h 8"/>
                <a:gd name="T2" fmla="*/ 0 w 5"/>
                <a:gd name="T3" fmla="*/ 3 h 8"/>
                <a:gd name="T4" fmla="*/ 4 w 5"/>
                <a:gd name="T5" fmla="*/ 1 h 8"/>
                <a:gd name="T6" fmla="*/ 3 w 5"/>
                <a:gd name="T7" fmla="*/ 5 h 8"/>
                <a:gd name="T8" fmla="*/ 0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5" y="2"/>
                    <a:pt x="4" y="4"/>
                    <a:pt x="3" y="5"/>
                  </a:cubicBezTo>
                  <a:cubicBezTo>
                    <a:pt x="2" y="6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211">
              <a:extLst>
                <a:ext uri="{FF2B5EF4-FFF2-40B4-BE49-F238E27FC236}">
                  <a16:creationId xmlns:a16="http://schemas.microsoft.com/office/drawing/2014/main" id="{1DF1673F-A7D0-2710-E459-AD78EAF14172}"/>
                </a:ext>
              </a:extLst>
            </p:cNvPr>
            <p:cNvSpPr/>
            <p:nvPr userDrawn="1"/>
          </p:nvSpPr>
          <p:spPr bwMode="auto">
            <a:xfrm>
              <a:off x="11183938" y="6429375"/>
              <a:ext cx="469900" cy="406400"/>
            </a:xfrm>
            <a:custGeom>
              <a:avLst/>
              <a:gdLst>
                <a:gd name="T0" fmla="*/ 62 w 125"/>
                <a:gd name="T1" fmla="*/ 3 h 108"/>
                <a:gd name="T2" fmla="*/ 70 w 125"/>
                <a:gd name="T3" fmla="*/ 11 h 108"/>
                <a:gd name="T4" fmla="*/ 78 w 125"/>
                <a:gd name="T5" fmla="*/ 29 h 108"/>
                <a:gd name="T6" fmla="*/ 82 w 125"/>
                <a:gd name="T7" fmla="*/ 31 h 108"/>
                <a:gd name="T8" fmla="*/ 100 w 125"/>
                <a:gd name="T9" fmla="*/ 22 h 108"/>
                <a:gd name="T10" fmla="*/ 107 w 125"/>
                <a:gd name="T11" fmla="*/ 22 h 108"/>
                <a:gd name="T12" fmla="*/ 110 w 125"/>
                <a:gd name="T13" fmla="*/ 23 h 108"/>
                <a:gd name="T14" fmla="*/ 116 w 125"/>
                <a:gd name="T15" fmla="*/ 32 h 108"/>
                <a:gd name="T16" fmla="*/ 116 w 125"/>
                <a:gd name="T17" fmla="*/ 42 h 108"/>
                <a:gd name="T18" fmla="*/ 102 w 125"/>
                <a:gd name="T19" fmla="*/ 59 h 108"/>
                <a:gd name="T20" fmla="*/ 102 w 125"/>
                <a:gd name="T21" fmla="*/ 63 h 108"/>
                <a:gd name="T22" fmla="*/ 113 w 125"/>
                <a:gd name="T23" fmla="*/ 81 h 108"/>
                <a:gd name="T24" fmla="*/ 117 w 125"/>
                <a:gd name="T25" fmla="*/ 86 h 108"/>
                <a:gd name="T26" fmla="*/ 124 w 125"/>
                <a:gd name="T27" fmla="*/ 93 h 108"/>
                <a:gd name="T28" fmla="*/ 125 w 125"/>
                <a:gd name="T29" fmla="*/ 98 h 108"/>
                <a:gd name="T30" fmla="*/ 123 w 125"/>
                <a:gd name="T31" fmla="*/ 100 h 108"/>
                <a:gd name="T32" fmla="*/ 114 w 125"/>
                <a:gd name="T33" fmla="*/ 95 h 108"/>
                <a:gd name="T34" fmla="*/ 107 w 125"/>
                <a:gd name="T35" fmla="*/ 90 h 108"/>
                <a:gd name="T36" fmla="*/ 103 w 125"/>
                <a:gd name="T37" fmla="*/ 91 h 108"/>
                <a:gd name="T38" fmla="*/ 100 w 125"/>
                <a:gd name="T39" fmla="*/ 92 h 108"/>
                <a:gd name="T40" fmla="*/ 92 w 125"/>
                <a:gd name="T41" fmla="*/ 92 h 108"/>
                <a:gd name="T42" fmla="*/ 92 w 125"/>
                <a:gd name="T43" fmla="*/ 93 h 108"/>
                <a:gd name="T44" fmla="*/ 96 w 125"/>
                <a:gd name="T45" fmla="*/ 97 h 108"/>
                <a:gd name="T46" fmla="*/ 89 w 125"/>
                <a:gd name="T47" fmla="*/ 100 h 108"/>
                <a:gd name="T48" fmla="*/ 80 w 125"/>
                <a:gd name="T49" fmla="*/ 103 h 108"/>
                <a:gd name="T50" fmla="*/ 79 w 125"/>
                <a:gd name="T51" fmla="*/ 98 h 108"/>
                <a:gd name="T52" fmla="*/ 77 w 125"/>
                <a:gd name="T53" fmla="*/ 97 h 108"/>
                <a:gd name="T54" fmla="*/ 67 w 125"/>
                <a:gd name="T55" fmla="*/ 98 h 108"/>
                <a:gd name="T56" fmla="*/ 48 w 125"/>
                <a:gd name="T57" fmla="*/ 107 h 108"/>
                <a:gd name="T58" fmla="*/ 45 w 125"/>
                <a:gd name="T59" fmla="*/ 108 h 108"/>
                <a:gd name="T60" fmla="*/ 30 w 125"/>
                <a:gd name="T61" fmla="*/ 90 h 108"/>
                <a:gd name="T62" fmla="*/ 26 w 125"/>
                <a:gd name="T63" fmla="*/ 85 h 108"/>
                <a:gd name="T64" fmla="*/ 21 w 125"/>
                <a:gd name="T65" fmla="*/ 86 h 108"/>
                <a:gd name="T66" fmla="*/ 12 w 125"/>
                <a:gd name="T67" fmla="*/ 92 h 108"/>
                <a:gd name="T68" fmla="*/ 3 w 125"/>
                <a:gd name="T69" fmla="*/ 95 h 108"/>
                <a:gd name="T70" fmla="*/ 0 w 125"/>
                <a:gd name="T71" fmla="*/ 92 h 108"/>
                <a:gd name="T72" fmla="*/ 10 w 125"/>
                <a:gd name="T73" fmla="*/ 87 h 108"/>
                <a:gd name="T74" fmla="*/ 12 w 125"/>
                <a:gd name="T75" fmla="*/ 84 h 108"/>
                <a:gd name="T76" fmla="*/ 16 w 125"/>
                <a:gd name="T77" fmla="*/ 78 h 108"/>
                <a:gd name="T78" fmla="*/ 20 w 125"/>
                <a:gd name="T79" fmla="*/ 71 h 108"/>
                <a:gd name="T80" fmla="*/ 21 w 125"/>
                <a:gd name="T81" fmla="*/ 69 h 108"/>
                <a:gd name="T82" fmla="*/ 19 w 125"/>
                <a:gd name="T83" fmla="*/ 59 h 108"/>
                <a:gd name="T84" fmla="*/ 16 w 125"/>
                <a:gd name="T85" fmla="*/ 55 h 108"/>
                <a:gd name="T86" fmla="*/ 16 w 125"/>
                <a:gd name="T87" fmla="*/ 53 h 108"/>
                <a:gd name="T88" fmla="*/ 16 w 125"/>
                <a:gd name="T89" fmla="*/ 41 h 108"/>
                <a:gd name="T90" fmla="*/ 16 w 125"/>
                <a:gd name="T91" fmla="*/ 30 h 108"/>
                <a:gd name="T92" fmla="*/ 19 w 125"/>
                <a:gd name="T93" fmla="*/ 20 h 108"/>
                <a:gd name="T94" fmla="*/ 26 w 125"/>
                <a:gd name="T95" fmla="*/ 26 h 108"/>
                <a:gd name="T96" fmla="*/ 35 w 125"/>
                <a:gd name="T97" fmla="*/ 32 h 108"/>
                <a:gd name="T98" fmla="*/ 38 w 125"/>
                <a:gd name="T99" fmla="*/ 33 h 108"/>
                <a:gd name="T100" fmla="*/ 35 w 125"/>
                <a:gd name="T101" fmla="*/ 35 h 108"/>
                <a:gd name="T102" fmla="*/ 31 w 125"/>
                <a:gd name="T103" fmla="*/ 35 h 108"/>
                <a:gd name="T104" fmla="*/ 30 w 125"/>
                <a:gd name="T105" fmla="*/ 37 h 108"/>
                <a:gd name="T106" fmla="*/ 36 w 125"/>
                <a:gd name="T107" fmla="*/ 41 h 108"/>
                <a:gd name="T108" fmla="*/ 39 w 125"/>
                <a:gd name="T109" fmla="*/ 37 h 108"/>
                <a:gd name="T110" fmla="*/ 37 w 125"/>
                <a:gd name="T111" fmla="*/ 32 h 108"/>
                <a:gd name="T112" fmla="*/ 38 w 125"/>
                <a:gd name="T113" fmla="*/ 13 h 108"/>
                <a:gd name="T114" fmla="*/ 46 w 125"/>
                <a:gd name="T115" fmla="*/ 7 h 108"/>
                <a:gd name="T116" fmla="*/ 52 w 125"/>
                <a:gd name="T117" fmla="*/ 4 h 108"/>
                <a:gd name="T118" fmla="*/ 54 w 125"/>
                <a:gd name="T119" fmla="*/ 0 h 108"/>
                <a:gd name="T120" fmla="*/ 62 w 125"/>
                <a:gd name="T121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" h="108">
                  <a:moveTo>
                    <a:pt x="62" y="3"/>
                  </a:moveTo>
                  <a:cubicBezTo>
                    <a:pt x="64" y="7"/>
                    <a:pt x="68" y="8"/>
                    <a:pt x="70" y="11"/>
                  </a:cubicBezTo>
                  <a:cubicBezTo>
                    <a:pt x="75" y="16"/>
                    <a:pt x="78" y="22"/>
                    <a:pt x="78" y="29"/>
                  </a:cubicBezTo>
                  <a:cubicBezTo>
                    <a:pt x="78" y="33"/>
                    <a:pt x="80" y="32"/>
                    <a:pt x="82" y="31"/>
                  </a:cubicBezTo>
                  <a:cubicBezTo>
                    <a:pt x="87" y="27"/>
                    <a:pt x="94" y="24"/>
                    <a:pt x="100" y="22"/>
                  </a:cubicBezTo>
                  <a:cubicBezTo>
                    <a:pt x="102" y="22"/>
                    <a:pt x="105" y="22"/>
                    <a:pt x="107" y="22"/>
                  </a:cubicBezTo>
                  <a:cubicBezTo>
                    <a:pt x="108" y="22"/>
                    <a:pt x="110" y="22"/>
                    <a:pt x="110" y="23"/>
                  </a:cubicBezTo>
                  <a:cubicBezTo>
                    <a:pt x="110" y="27"/>
                    <a:pt x="114" y="29"/>
                    <a:pt x="116" y="32"/>
                  </a:cubicBezTo>
                  <a:cubicBezTo>
                    <a:pt x="118" y="35"/>
                    <a:pt x="117" y="39"/>
                    <a:pt x="116" y="42"/>
                  </a:cubicBezTo>
                  <a:cubicBezTo>
                    <a:pt x="113" y="49"/>
                    <a:pt x="109" y="55"/>
                    <a:pt x="102" y="59"/>
                  </a:cubicBezTo>
                  <a:cubicBezTo>
                    <a:pt x="100" y="60"/>
                    <a:pt x="100" y="61"/>
                    <a:pt x="102" y="63"/>
                  </a:cubicBezTo>
                  <a:cubicBezTo>
                    <a:pt x="109" y="67"/>
                    <a:pt x="113" y="73"/>
                    <a:pt x="113" y="81"/>
                  </a:cubicBezTo>
                  <a:cubicBezTo>
                    <a:pt x="113" y="84"/>
                    <a:pt x="115" y="84"/>
                    <a:pt x="117" y="86"/>
                  </a:cubicBezTo>
                  <a:cubicBezTo>
                    <a:pt x="119" y="88"/>
                    <a:pt x="123" y="89"/>
                    <a:pt x="124" y="93"/>
                  </a:cubicBezTo>
                  <a:cubicBezTo>
                    <a:pt x="124" y="95"/>
                    <a:pt x="123" y="97"/>
                    <a:pt x="125" y="98"/>
                  </a:cubicBezTo>
                  <a:cubicBezTo>
                    <a:pt x="125" y="99"/>
                    <a:pt x="125" y="101"/>
                    <a:pt x="123" y="100"/>
                  </a:cubicBezTo>
                  <a:cubicBezTo>
                    <a:pt x="120" y="98"/>
                    <a:pt x="117" y="97"/>
                    <a:pt x="114" y="95"/>
                  </a:cubicBezTo>
                  <a:cubicBezTo>
                    <a:pt x="112" y="92"/>
                    <a:pt x="110" y="91"/>
                    <a:pt x="107" y="90"/>
                  </a:cubicBezTo>
                  <a:cubicBezTo>
                    <a:pt x="105" y="89"/>
                    <a:pt x="103" y="86"/>
                    <a:pt x="103" y="91"/>
                  </a:cubicBezTo>
                  <a:cubicBezTo>
                    <a:pt x="103" y="93"/>
                    <a:pt x="101" y="92"/>
                    <a:pt x="100" y="92"/>
                  </a:cubicBezTo>
                  <a:cubicBezTo>
                    <a:pt x="97" y="91"/>
                    <a:pt x="95" y="91"/>
                    <a:pt x="92" y="92"/>
                  </a:cubicBezTo>
                  <a:cubicBezTo>
                    <a:pt x="92" y="92"/>
                    <a:pt x="92" y="93"/>
                    <a:pt x="92" y="93"/>
                  </a:cubicBezTo>
                  <a:cubicBezTo>
                    <a:pt x="93" y="94"/>
                    <a:pt x="96" y="95"/>
                    <a:pt x="96" y="97"/>
                  </a:cubicBezTo>
                  <a:cubicBezTo>
                    <a:pt x="95" y="100"/>
                    <a:pt x="92" y="100"/>
                    <a:pt x="89" y="100"/>
                  </a:cubicBezTo>
                  <a:cubicBezTo>
                    <a:pt x="86" y="100"/>
                    <a:pt x="83" y="102"/>
                    <a:pt x="80" y="103"/>
                  </a:cubicBezTo>
                  <a:cubicBezTo>
                    <a:pt x="82" y="101"/>
                    <a:pt x="82" y="99"/>
                    <a:pt x="79" y="98"/>
                  </a:cubicBezTo>
                  <a:cubicBezTo>
                    <a:pt x="78" y="97"/>
                    <a:pt x="78" y="97"/>
                    <a:pt x="77" y="97"/>
                  </a:cubicBezTo>
                  <a:cubicBezTo>
                    <a:pt x="72" y="93"/>
                    <a:pt x="72" y="93"/>
                    <a:pt x="67" y="98"/>
                  </a:cubicBezTo>
                  <a:cubicBezTo>
                    <a:pt x="62" y="103"/>
                    <a:pt x="56" y="107"/>
                    <a:pt x="48" y="107"/>
                  </a:cubicBezTo>
                  <a:cubicBezTo>
                    <a:pt x="47" y="107"/>
                    <a:pt x="45" y="106"/>
                    <a:pt x="45" y="108"/>
                  </a:cubicBezTo>
                  <a:cubicBezTo>
                    <a:pt x="37" y="104"/>
                    <a:pt x="34" y="97"/>
                    <a:pt x="30" y="90"/>
                  </a:cubicBezTo>
                  <a:cubicBezTo>
                    <a:pt x="28" y="88"/>
                    <a:pt x="27" y="86"/>
                    <a:pt x="26" y="85"/>
                  </a:cubicBezTo>
                  <a:cubicBezTo>
                    <a:pt x="23" y="84"/>
                    <a:pt x="22" y="85"/>
                    <a:pt x="21" y="86"/>
                  </a:cubicBezTo>
                  <a:cubicBezTo>
                    <a:pt x="18" y="89"/>
                    <a:pt x="16" y="91"/>
                    <a:pt x="12" y="92"/>
                  </a:cubicBezTo>
                  <a:cubicBezTo>
                    <a:pt x="9" y="92"/>
                    <a:pt x="5" y="92"/>
                    <a:pt x="3" y="95"/>
                  </a:cubicBezTo>
                  <a:cubicBezTo>
                    <a:pt x="2" y="94"/>
                    <a:pt x="1" y="93"/>
                    <a:pt x="0" y="92"/>
                  </a:cubicBezTo>
                  <a:cubicBezTo>
                    <a:pt x="3" y="90"/>
                    <a:pt x="5" y="86"/>
                    <a:pt x="10" y="87"/>
                  </a:cubicBezTo>
                  <a:cubicBezTo>
                    <a:pt x="11" y="87"/>
                    <a:pt x="12" y="86"/>
                    <a:pt x="12" y="84"/>
                  </a:cubicBezTo>
                  <a:cubicBezTo>
                    <a:pt x="12" y="81"/>
                    <a:pt x="14" y="79"/>
                    <a:pt x="16" y="78"/>
                  </a:cubicBezTo>
                  <a:cubicBezTo>
                    <a:pt x="18" y="76"/>
                    <a:pt x="20" y="74"/>
                    <a:pt x="20" y="71"/>
                  </a:cubicBezTo>
                  <a:cubicBezTo>
                    <a:pt x="20" y="71"/>
                    <a:pt x="21" y="70"/>
                    <a:pt x="21" y="69"/>
                  </a:cubicBezTo>
                  <a:cubicBezTo>
                    <a:pt x="23" y="64"/>
                    <a:pt x="23" y="64"/>
                    <a:pt x="19" y="59"/>
                  </a:cubicBezTo>
                  <a:cubicBezTo>
                    <a:pt x="18" y="58"/>
                    <a:pt x="17" y="56"/>
                    <a:pt x="16" y="55"/>
                  </a:cubicBezTo>
                  <a:cubicBezTo>
                    <a:pt x="16" y="54"/>
                    <a:pt x="16" y="54"/>
                    <a:pt x="16" y="53"/>
                  </a:cubicBezTo>
                  <a:cubicBezTo>
                    <a:pt x="15" y="49"/>
                    <a:pt x="15" y="45"/>
                    <a:pt x="16" y="41"/>
                  </a:cubicBezTo>
                  <a:cubicBezTo>
                    <a:pt x="17" y="37"/>
                    <a:pt x="17" y="34"/>
                    <a:pt x="16" y="30"/>
                  </a:cubicBezTo>
                  <a:cubicBezTo>
                    <a:pt x="15" y="27"/>
                    <a:pt x="16" y="23"/>
                    <a:pt x="19" y="20"/>
                  </a:cubicBezTo>
                  <a:cubicBezTo>
                    <a:pt x="22" y="21"/>
                    <a:pt x="25" y="23"/>
                    <a:pt x="26" y="26"/>
                  </a:cubicBezTo>
                  <a:cubicBezTo>
                    <a:pt x="28" y="30"/>
                    <a:pt x="31" y="33"/>
                    <a:pt x="35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39" y="35"/>
                    <a:pt x="36" y="35"/>
                    <a:pt x="35" y="35"/>
                  </a:cubicBezTo>
                  <a:cubicBezTo>
                    <a:pt x="34" y="35"/>
                    <a:pt x="33" y="35"/>
                    <a:pt x="31" y="35"/>
                  </a:cubicBezTo>
                  <a:cubicBezTo>
                    <a:pt x="30" y="35"/>
                    <a:pt x="29" y="36"/>
                    <a:pt x="30" y="37"/>
                  </a:cubicBezTo>
                  <a:cubicBezTo>
                    <a:pt x="31" y="40"/>
                    <a:pt x="33" y="41"/>
                    <a:pt x="36" y="41"/>
                  </a:cubicBezTo>
                  <a:cubicBezTo>
                    <a:pt x="38" y="41"/>
                    <a:pt x="39" y="39"/>
                    <a:pt x="39" y="37"/>
                  </a:cubicBezTo>
                  <a:cubicBezTo>
                    <a:pt x="39" y="35"/>
                    <a:pt x="39" y="33"/>
                    <a:pt x="37" y="32"/>
                  </a:cubicBezTo>
                  <a:cubicBezTo>
                    <a:pt x="37" y="25"/>
                    <a:pt x="36" y="19"/>
                    <a:pt x="38" y="13"/>
                  </a:cubicBezTo>
                  <a:cubicBezTo>
                    <a:pt x="39" y="8"/>
                    <a:pt x="41" y="6"/>
                    <a:pt x="46" y="7"/>
                  </a:cubicBezTo>
                  <a:cubicBezTo>
                    <a:pt x="49" y="7"/>
                    <a:pt x="50" y="6"/>
                    <a:pt x="52" y="4"/>
                  </a:cubicBezTo>
                  <a:cubicBezTo>
                    <a:pt x="52" y="2"/>
                    <a:pt x="53" y="1"/>
                    <a:pt x="54" y="0"/>
                  </a:cubicBezTo>
                  <a:cubicBezTo>
                    <a:pt x="57" y="1"/>
                    <a:pt x="60" y="2"/>
                    <a:pt x="62" y="3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212">
              <a:extLst>
                <a:ext uri="{FF2B5EF4-FFF2-40B4-BE49-F238E27FC236}">
                  <a16:creationId xmlns:a16="http://schemas.microsoft.com/office/drawing/2014/main" id="{FFF58B87-A519-8512-8F6F-44AF645CB268}"/>
                </a:ext>
              </a:extLst>
            </p:cNvPr>
            <p:cNvSpPr/>
            <p:nvPr userDrawn="1"/>
          </p:nvSpPr>
          <p:spPr bwMode="auto">
            <a:xfrm>
              <a:off x="11060113" y="6473825"/>
              <a:ext cx="206375" cy="301625"/>
            </a:xfrm>
            <a:custGeom>
              <a:avLst/>
              <a:gdLst>
                <a:gd name="T0" fmla="*/ 55 w 55"/>
                <a:gd name="T1" fmla="*/ 59 h 80"/>
                <a:gd name="T2" fmla="*/ 52 w 55"/>
                <a:gd name="T3" fmla="*/ 65 h 80"/>
                <a:gd name="T4" fmla="*/ 46 w 55"/>
                <a:gd name="T5" fmla="*/ 75 h 80"/>
                <a:gd name="T6" fmla="*/ 43 w 55"/>
                <a:gd name="T7" fmla="*/ 76 h 80"/>
                <a:gd name="T8" fmla="*/ 36 w 55"/>
                <a:gd name="T9" fmla="*/ 79 h 80"/>
                <a:gd name="T10" fmla="*/ 33 w 55"/>
                <a:gd name="T11" fmla="*/ 80 h 80"/>
                <a:gd name="T12" fmla="*/ 33 w 55"/>
                <a:gd name="T13" fmla="*/ 74 h 80"/>
                <a:gd name="T14" fmla="*/ 29 w 55"/>
                <a:gd name="T15" fmla="*/ 70 h 80"/>
                <a:gd name="T16" fmla="*/ 13 w 55"/>
                <a:gd name="T17" fmla="*/ 70 h 80"/>
                <a:gd name="T18" fmla="*/ 6 w 55"/>
                <a:gd name="T19" fmla="*/ 63 h 80"/>
                <a:gd name="T20" fmla="*/ 3 w 55"/>
                <a:gd name="T21" fmla="*/ 59 h 80"/>
                <a:gd name="T22" fmla="*/ 6 w 55"/>
                <a:gd name="T23" fmla="*/ 39 h 80"/>
                <a:gd name="T24" fmla="*/ 6 w 55"/>
                <a:gd name="T25" fmla="*/ 30 h 80"/>
                <a:gd name="T26" fmla="*/ 5 w 55"/>
                <a:gd name="T27" fmla="*/ 16 h 80"/>
                <a:gd name="T28" fmla="*/ 8 w 55"/>
                <a:gd name="T29" fmla="*/ 12 h 80"/>
                <a:gd name="T30" fmla="*/ 14 w 55"/>
                <a:gd name="T31" fmla="*/ 7 h 80"/>
                <a:gd name="T32" fmla="*/ 27 w 55"/>
                <a:gd name="T33" fmla="*/ 8 h 80"/>
                <a:gd name="T34" fmla="*/ 30 w 55"/>
                <a:gd name="T35" fmla="*/ 6 h 80"/>
                <a:gd name="T36" fmla="*/ 32 w 55"/>
                <a:gd name="T37" fmla="*/ 3 h 80"/>
                <a:gd name="T38" fmla="*/ 41 w 55"/>
                <a:gd name="T39" fmla="*/ 0 h 80"/>
                <a:gd name="T40" fmla="*/ 52 w 55"/>
                <a:gd name="T41" fmla="*/ 9 h 80"/>
                <a:gd name="T42" fmla="*/ 52 w 55"/>
                <a:gd name="T43" fmla="*/ 22 h 80"/>
                <a:gd name="T44" fmla="*/ 50 w 55"/>
                <a:gd name="T45" fmla="*/ 29 h 80"/>
                <a:gd name="T46" fmla="*/ 45 w 55"/>
                <a:gd name="T47" fmla="*/ 19 h 80"/>
                <a:gd name="T48" fmla="*/ 39 w 55"/>
                <a:gd name="T49" fmla="*/ 17 h 80"/>
                <a:gd name="T50" fmla="*/ 36 w 55"/>
                <a:gd name="T51" fmla="*/ 17 h 80"/>
                <a:gd name="T52" fmla="*/ 36 w 55"/>
                <a:gd name="T53" fmla="*/ 24 h 80"/>
                <a:gd name="T54" fmla="*/ 38 w 55"/>
                <a:gd name="T55" fmla="*/ 29 h 80"/>
                <a:gd name="T56" fmla="*/ 34 w 55"/>
                <a:gd name="T57" fmla="*/ 31 h 80"/>
                <a:gd name="T58" fmla="*/ 32 w 55"/>
                <a:gd name="T59" fmla="*/ 31 h 80"/>
                <a:gd name="T60" fmla="*/ 27 w 55"/>
                <a:gd name="T61" fmla="*/ 35 h 80"/>
                <a:gd name="T62" fmla="*/ 31 w 55"/>
                <a:gd name="T63" fmla="*/ 39 h 80"/>
                <a:gd name="T64" fmla="*/ 37 w 55"/>
                <a:gd name="T65" fmla="*/ 43 h 80"/>
                <a:gd name="T66" fmla="*/ 30 w 55"/>
                <a:gd name="T67" fmla="*/ 47 h 80"/>
                <a:gd name="T68" fmla="*/ 27 w 55"/>
                <a:gd name="T69" fmla="*/ 47 h 80"/>
                <a:gd name="T70" fmla="*/ 25 w 55"/>
                <a:gd name="T71" fmla="*/ 50 h 80"/>
                <a:gd name="T72" fmla="*/ 27 w 55"/>
                <a:gd name="T73" fmla="*/ 51 h 80"/>
                <a:gd name="T74" fmla="*/ 34 w 55"/>
                <a:gd name="T75" fmla="*/ 51 h 80"/>
                <a:gd name="T76" fmla="*/ 38 w 55"/>
                <a:gd name="T77" fmla="*/ 64 h 80"/>
                <a:gd name="T78" fmla="*/ 38 w 55"/>
                <a:gd name="T79" fmla="*/ 65 h 80"/>
                <a:gd name="T80" fmla="*/ 44 w 55"/>
                <a:gd name="T81" fmla="*/ 57 h 80"/>
                <a:gd name="T82" fmla="*/ 46 w 55"/>
                <a:gd name="T83" fmla="*/ 54 h 80"/>
                <a:gd name="T84" fmla="*/ 51 w 55"/>
                <a:gd name="T85" fmla="*/ 52 h 80"/>
                <a:gd name="T86" fmla="*/ 53 w 55"/>
                <a:gd name="T87" fmla="*/ 56 h 80"/>
                <a:gd name="T88" fmla="*/ 55 w 55"/>
                <a:gd name="T89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" h="80">
                  <a:moveTo>
                    <a:pt x="55" y="59"/>
                  </a:moveTo>
                  <a:cubicBezTo>
                    <a:pt x="55" y="62"/>
                    <a:pt x="53" y="64"/>
                    <a:pt x="52" y="65"/>
                  </a:cubicBezTo>
                  <a:cubicBezTo>
                    <a:pt x="49" y="68"/>
                    <a:pt x="45" y="70"/>
                    <a:pt x="46" y="75"/>
                  </a:cubicBezTo>
                  <a:cubicBezTo>
                    <a:pt x="46" y="76"/>
                    <a:pt x="44" y="77"/>
                    <a:pt x="43" y="76"/>
                  </a:cubicBezTo>
                  <a:cubicBezTo>
                    <a:pt x="40" y="75"/>
                    <a:pt x="37" y="76"/>
                    <a:pt x="36" y="79"/>
                  </a:cubicBezTo>
                  <a:cubicBezTo>
                    <a:pt x="35" y="80"/>
                    <a:pt x="34" y="80"/>
                    <a:pt x="33" y="80"/>
                  </a:cubicBezTo>
                  <a:cubicBezTo>
                    <a:pt x="33" y="78"/>
                    <a:pt x="32" y="76"/>
                    <a:pt x="33" y="74"/>
                  </a:cubicBezTo>
                  <a:cubicBezTo>
                    <a:pt x="34" y="69"/>
                    <a:pt x="32" y="70"/>
                    <a:pt x="29" y="70"/>
                  </a:cubicBezTo>
                  <a:cubicBezTo>
                    <a:pt x="24" y="71"/>
                    <a:pt x="19" y="71"/>
                    <a:pt x="13" y="70"/>
                  </a:cubicBezTo>
                  <a:cubicBezTo>
                    <a:pt x="9" y="70"/>
                    <a:pt x="8" y="66"/>
                    <a:pt x="6" y="63"/>
                  </a:cubicBezTo>
                  <a:cubicBezTo>
                    <a:pt x="6" y="60"/>
                    <a:pt x="6" y="60"/>
                    <a:pt x="3" y="59"/>
                  </a:cubicBezTo>
                  <a:cubicBezTo>
                    <a:pt x="0" y="52"/>
                    <a:pt x="2" y="45"/>
                    <a:pt x="6" y="39"/>
                  </a:cubicBezTo>
                  <a:cubicBezTo>
                    <a:pt x="9" y="35"/>
                    <a:pt x="10" y="33"/>
                    <a:pt x="6" y="30"/>
                  </a:cubicBezTo>
                  <a:cubicBezTo>
                    <a:pt x="1" y="25"/>
                    <a:pt x="1" y="22"/>
                    <a:pt x="5" y="16"/>
                  </a:cubicBezTo>
                  <a:cubicBezTo>
                    <a:pt x="6" y="15"/>
                    <a:pt x="7" y="14"/>
                    <a:pt x="8" y="12"/>
                  </a:cubicBezTo>
                  <a:cubicBezTo>
                    <a:pt x="8" y="9"/>
                    <a:pt x="11" y="7"/>
                    <a:pt x="14" y="7"/>
                  </a:cubicBezTo>
                  <a:cubicBezTo>
                    <a:pt x="18" y="7"/>
                    <a:pt x="22" y="6"/>
                    <a:pt x="27" y="8"/>
                  </a:cubicBezTo>
                  <a:cubicBezTo>
                    <a:pt x="29" y="10"/>
                    <a:pt x="31" y="10"/>
                    <a:pt x="30" y="6"/>
                  </a:cubicBezTo>
                  <a:cubicBezTo>
                    <a:pt x="30" y="4"/>
                    <a:pt x="31" y="3"/>
                    <a:pt x="32" y="3"/>
                  </a:cubicBezTo>
                  <a:cubicBezTo>
                    <a:pt x="36" y="4"/>
                    <a:pt x="38" y="1"/>
                    <a:pt x="41" y="0"/>
                  </a:cubicBezTo>
                  <a:cubicBezTo>
                    <a:pt x="47" y="1"/>
                    <a:pt x="49" y="5"/>
                    <a:pt x="52" y="9"/>
                  </a:cubicBezTo>
                  <a:cubicBezTo>
                    <a:pt x="50" y="13"/>
                    <a:pt x="50" y="18"/>
                    <a:pt x="52" y="22"/>
                  </a:cubicBezTo>
                  <a:cubicBezTo>
                    <a:pt x="52" y="25"/>
                    <a:pt x="51" y="27"/>
                    <a:pt x="50" y="29"/>
                  </a:cubicBezTo>
                  <a:cubicBezTo>
                    <a:pt x="48" y="25"/>
                    <a:pt x="47" y="22"/>
                    <a:pt x="45" y="19"/>
                  </a:cubicBezTo>
                  <a:cubicBezTo>
                    <a:pt x="43" y="17"/>
                    <a:pt x="43" y="15"/>
                    <a:pt x="39" y="17"/>
                  </a:cubicBezTo>
                  <a:cubicBezTo>
                    <a:pt x="39" y="17"/>
                    <a:pt x="36" y="16"/>
                    <a:pt x="36" y="17"/>
                  </a:cubicBezTo>
                  <a:cubicBezTo>
                    <a:pt x="37" y="20"/>
                    <a:pt x="33" y="22"/>
                    <a:pt x="36" y="24"/>
                  </a:cubicBezTo>
                  <a:cubicBezTo>
                    <a:pt x="37" y="26"/>
                    <a:pt x="39" y="27"/>
                    <a:pt x="38" y="29"/>
                  </a:cubicBezTo>
                  <a:cubicBezTo>
                    <a:pt x="37" y="31"/>
                    <a:pt x="35" y="31"/>
                    <a:pt x="34" y="31"/>
                  </a:cubicBezTo>
                  <a:cubicBezTo>
                    <a:pt x="33" y="31"/>
                    <a:pt x="32" y="31"/>
                    <a:pt x="32" y="31"/>
                  </a:cubicBezTo>
                  <a:cubicBezTo>
                    <a:pt x="29" y="31"/>
                    <a:pt x="27" y="33"/>
                    <a:pt x="27" y="35"/>
                  </a:cubicBezTo>
                  <a:cubicBezTo>
                    <a:pt x="27" y="38"/>
                    <a:pt x="29" y="38"/>
                    <a:pt x="31" y="39"/>
                  </a:cubicBezTo>
                  <a:cubicBezTo>
                    <a:pt x="34" y="39"/>
                    <a:pt x="37" y="39"/>
                    <a:pt x="37" y="43"/>
                  </a:cubicBezTo>
                  <a:cubicBezTo>
                    <a:pt x="37" y="47"/>
                    <a:pt x="33" y="48"/>
                    <a:pt x="30" y="47"/>
                  </a:cubicBezTo>
                  <a:cubicBezTo>
                    <a:pt x="29" y="47"/>
                    <a:pt x="28" y="46"/>
                    <a:pt x="27" y="47"/>
                  </a:cubicBezTo>
                  <a:cubicBezTo>
                    <a:pt x="25" y="47"/>
                    <a:pt x="24" y="48"/>
                    <a:pt x="25" y="50"/>
                  </a:cubicBezTo>
                  <a:cubicBezTo>
                    <a:pt x="25" y="51"/>
                    <a:pt x="26" y="51"/>
                    <a:pt x="27" y="51"/>
                  </a:cubicBezTo>
                  <a:cubicBezTo>
                    <a:pt x="29" y="50"/>
                    <a:pt x="32" y="48"/>
                    <a:pt x="34" y="51"/>
                  </a:cubicBezTo>
                  <a:cubicBezTo>
                    <a:pt x="37" y="54"/>
                    <a:pt x="40" y="58"/>
                    <a:pt x="38" y="64"/>
                  </a:cubicBezTo>
                  <a:cubicBezTo>
                    <a:pt x="38" y="64"/>
                    <a:pt x="37" y="64"/>
                    <a:pt x="38" y="65"/>
                  </a:cubicBezTo>
                  <a:cubicBezTo>
                    <a:pt x="41" y="63"/>
                    <a:pt x="42" y="60"/>
                    <a:pt x="44" y="57"/>
                  </a:cubicBezTo>
                  <a:cubicBezTo>
                    <a:pt x="45" y="56"/>
                    <a:pt x="45" y="55"/>
                    <a:pt x="46" y="54"/>
                  </a:cubicBezTo>
                  <a:cubicBezTo>
                    <a:pt x="48" y="53"/>
                    <a:pt x="49" y="52"/>
                    <a:pt x="51" y="52"/>
                  </a:cubicBezTo>
                  <a:cubicBezTo>
                    <a:pt x="53" y="52"/>
                    <a:pt x="53" y="54"/>
                    <a:pt x="53" y="56"/>
                  </a:cubicBezTo>
                  <a:cubicBezTo>
                    <a:pt x="53" y="57"/>
                    <a:pt x="53" y="59"/>
                    <a:pt x="55" y="59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213">
              <a:extLst>
                <a:ext uri="{FF2B5EF4-FFF2-40B4-BE49-F238E27FC236}">
                  <a16:creationId xmlns:a16="http://schemas.microsoft.com/office/drawing/2014/main" id="{741837B0-95F8-2444-7289-2E71A1A18A49}"/>
                </a:ext>
              </a:extLst>
            </p:cNvPr>
            <p:cNvSpPr/>
            <p:nvPr userDrawn="1"/>
          </p:nvSpPr>
          <p:spPr bwMode="auto">
            <a:xfrm>
              <a:off x="10791825" y="6723063"/>
              <a:ext cx="136525" cy="115888"/>
            </a:xfrm>
            <a:custGeom>
              <a:avLst/>
              <a:gdLst>
                <a:gd name="T0" fmla="*/ 34 w 36"/>
                <a:gd name="T1" fmla="*/ 15 h 31"/>
                <a:gd name="T2" fmla="*/ 29 w 36"/>
                <a:gd name="T3" fmla="*/ 22 h 31"/>
                <a:gd name="T4" fmla="*/ 16 w 36"/>
                <a:gd name="T5" fmla="*/ 30 h 31"/>
                <a:gd name="T6" fmla="*/ 10 w 36"/>
                <a:gd name="T7" fmla="*/ 30 h 31"/>
                <a:gd name="T8" fmla="*/ 0 w 36"/>
                <a:gd name="T9" fmla="*/ 14 h 31"/>
                <a:gd name="T10" fmla="*/ 10 w 36"/>
                <a:gd name="T11" fmla="*/ 3 h 31"/>
                <a:gd name="T12" fmla="*/ 15 w 36"/>
                <a:gd name="T13" fmla="*/ 1 h 31"/>
                <a:gd name="T14" fmla="*/ 26 w 36"/>
                <a:gd name="T15" fmla="*/ 2 h 31"/>
                <a:gd name="T16" fmla="*/ 35 w 36"/>
                <a:gd name="T17" fmla="*/ 12 h 31"/>
                <a:gd name="T18" fmla="*/ 34 w 36"/>
                <a:gd name="T1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31">
                  <a:moveTo>
                    <a:pt x="34" y="15"/>
                  </a:moveTo>
                  <a:cubicBezTo>
                    <a:pt x="32" y="17"/>
                    <a:pt x="30" y="19"/>
                    <a:pt x="29" y="22"/>
                  </a:cubicBezTo>
                  <a:cubicBezTo>
                    <a:pt x="26" y="29"/>
                    <a:pt x="24" y="30"/>
                    <a:pt x="16" y="30"/>
                  </a:cubicBezTo>
                  <a:cubicBezTo>
                    <a:pt x="14" y="29"/>
                    <a:pt x="12" y="31"/>
                    <a:pt x="10" y="30"/>
                  </a:cubicBezTo>
                  <a:cubicBezTo>
                    <a:pt x="4" y="28"/>
                    <a:pt x="0" y="22"/>
                    <a:pt x="0" y="14"/>
                  </a:cubicBezTo>
                  <a:cubicBezTo>
                    <a:pt x="4" y="11"/>
                    <a:pt x="9" y="9"/>
                    <a:pt x="10" y="3"/>
                  </a:cubicBezTo>
                  <a:cubicBezTo>
                    <a:pt x="11" y="0"/>
                    <a:pt x="13" y="1"/>
                    <a:pt x="15" y="1"/>
                  </a:cubicBezTo>
                  <a:cubicBezTo>
                    <a:pt x="19" y="2"/>
                    <a:pt x="22" y="2"/>
                    <a:pt x="26" y="2"/>
                  </a:cubicBezTo>
                  <a:cubicBezTo>
                    <a:pt x="30" y="5"/>
                    <a:pt x="31" y="9"/>
                    <a:pt x="35" y="12"/>
                  </a:cubicBezTo>
                  <a:cubicBezTo>
                    <a:pt x="36" y="13"/>
                    <a:pt x="34" y="14"/>
                    <a:pt x="34" y="15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214">
              <a:extLst>
                <a:ext uri="{FF2B5EF4-FFF2-40B4-BE49-F238E27FC236}">
                  <a16:creationId xmlns:a16="http://schemas.microsoft.com/office/drawing/2014/main" id="{1E313919-29E8-F8D1-2052-31E6AF56BCBA}"/>
                </a:ext>
              </a:extLst>
            </p:cNvPr>
            <p:cNvSpPr/>
            <p:nvPr userDrawn="1"/>
          </p:nvSpPr>
          <p:spPr bwMode="auto">
            <a:xfrm>
              <a:off x="10780713" y="6681788"/>
              <a:ext cx="112712" cy="101600"/>
            </a:xfrm>
            <a:custGeom>
              <a:avLst/>
              <a:gdLst>
                <a:gd name="T0" fmla="*/ 29 w 30"/>
                <a:gd name="T1" fmla="*/ 14 h 27"/>
                <a:gd name="T2" fmla="*/ 19 w 30"/>
                <a:gd name="T3" fmla="*/ 13 h 27"/>
                <a:gd name="T4" fmla="*/ 14 w 30"/>
                <a:gd name="T5" fmla="*/ 17 h 27"/>
                <a:gd name="T6" fmla="*/ 14 w 30"/>
                <a:gd name="T7" fmla="*/ 19 h 27"/>
                <a:gd name="T8" fmla="*/ 3 w 30"/>
                <a:gd name="T9" fmla="*/ 25 h 27"/>
                <a:gd name="T10" fmla="*/ 5 w 30"/>
                <a:gd name="T11" fmla="*/ 8 h 27"/>
                <a:gd name="T12" fmla="*/ 5 w 30"/>
                <a:gd name="T13" fmla="*/ 5 h 27"/>
                <a:gd name="T14" fmla="*/ 9 w 30"/>
                <a:gd name="T15" fmla="*/ 4 h 27"/>
                <a:gd name="T16" fmla="*/ 25 w 30"/>
                <a:gd name="T17" fmla="*/ 8 h 27"/>
                <a:gd name="T18" fmla="*/ 29 w 30"/>
                <a:gd name="T1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7">
                  <a:moveTo>
                    <a:pt x="29" y="14"/>
                  </a:moveTo>
                  <a:cubicBezTo>
                    <a:pt x="26" y="16"/>
                    <a:pt x="22" y="14"/>
                    <a:pt x="19" y="13"/>
                  </a:cubicBezTo>
                  <a:cubicBezTo>
                    <a:pt x="16" y="12"/>
                    <a:pt x="13" y="13"/>
                    <a:pt x="14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9" y="18"/>
                    <a:pt x="8" y="27"/>
                    <a:pt x="3" y="25"/>
                  </a:cubicBezTo>
                  <a:cubicBezTo>
                    <a:pt x="0" y="19"/>
                    <a:pt x="3" y="14"/>
                    <a:pt x="5" y="8"/>
                  </a:cubicBezTo>
                  <a:cubicBezTo>
                    <a:pt x="5" y="7"/>
                    <a:pt x="6" y="6"/>
                    <a:pt x="5" y="5"/>
                  </a:cubicBezTo>
                  <a:cubicBezTo>
                    <a:pt x="5" y="0"/>
                    <a:pt x="8" y="4"/>
                    <a:pt x="9" y="4"/>
                  </a:cubicBezTo>
                  <a:cubicBezTo>
                    <a:pt x="15" y="5"/>
                    <a:pt x="20" y="6"/>
                    <a:pt x="25" y="8"/>
                  </a:cubicBezTo>
                  <a:cubicBezTo>
                    <a:pt x="27" y="8"/>
                    <a:pt x="30" y="10"/>
                    <a:pt x="29" y="14"/>
                  </a:cubicBezTo>
                  <a:close/>
                </a:path>
              </a:pathLst>
            </a:custGeom>
            <a:solidFill>
              <a:srgbClr val="B47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15">
              <a:extLst>
                <a:ext uri="{FF2B5EF4-FFF2-40B4-BE49-F238E27FC236}">
                  <a16:creationId xmlns:a16="http://schemas.microsoft.com/office/drawing/2014/main" id="{63AEC52B-E3D8-1A24-81C9-48EA3F704CC2}"/>
                </a:ext>
              </a:extLst>
            </p:cNvPr>
            <p:cNvSpPr/>
            <p:nvPr userDrawn="1"/>
          </p:nvSpPr>
          <p:spPr bwMode="auto">
            <a:xfrm>
              <a:off x="10909300" y="6692900"/>
              <a:ext cx="184150" cy="85725"/>
            </a:xfrm>
            <a:custGeom>
              <a:avLst/>
              <a:gdLst>
                <a:gd name="T0" fmla="*/ 3 w 49"/>
                <a:gd name="T1" fmla="*/ 23 h 23"/>
                <a:gd name="T2" fmla="*/ 4 w 49"/>
                <a:gd name="T3" fmla="*/ 20 h 23"/>
                <a:gd name="T4" fmla="*/ 15 w 49"/>
                <a:gd name="T5" fmla="*/ 15 h 23"/>
                <a:gd name="T6" fmla="*/ 40 w 49"/>
                <a:gd name="T7" fmla="*/ 4 h 23"/>
                <a:gd name="T8" fmla="*/ 44 w 49"/>
                <a:gd name="T9" fmla="*/ 1 h 23"/>
                <a:gd name="T10" fmla="*/ 47 w 49"/>
                <a:gd name="T11" fmla="*/ 1 h 23"/>
                <a:gd name="T12" fmla="*/ 48 w 49"/>
                <a:gd name="T13" fmla="*/ 1 h 23"/>
                <a:gd name="T14" fmla="*/ 46 w 49"/>
                <a:gd name="T15" fmla="*/ 5 h 23"/>
                <a:gd name="T16" fmla="*/ 19 w 49"/>
                <a:gd name="T17" fmla="*/ 19 h 23"/>
                <a:gd name="T18" fmla="*/ 3 w 49"/>
                <a:gd name="T1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23">
                  <a:moveTo>
                    <a:pt x="3" y="23"/>
                  </a:moveTo>
                  <a:cubicBezTo>
                    <a:pt x="0" y="21"/>
                    <a:pt x="4" y="21"/>
                    <a:pt x="4" y="20"/>
                  </a:cubicBezTo>
                  <a:cubicBezTo>
                    <a:pt x="6" y="17"/>
                    <a:pt x="10" y="14"/>
                    <a:pt x="15" y="15"/>
                  </a:cubicBezTo>
                  <a:cubicBezTo>
                    <a:pt x="25" y="15"/>
                    <a:pt x="33" y="10"/>
                    <a:pt x="40" y="4"/>
                  </a:cubicBezTo>
                  <a:cubicBezTo>
                    <a:pt x="41" y="3"/>
                    <a:pt x="42" y="1"/>
                    <a:pt x="44" y="1"/>
                  </a:cubicBezTo>
                  <a:cubicBezTo>
                    <a:pt x="45" y="1"/>
                    <a:pt x="46" y="1"/>
                    <a:pt x="47" y="1"/>
                  </a:cubicBezTo>
                  <a:cubicBezTo>
                    <a:pt x="47" y="0"/>
                    <a:pt x="48" y="1"/>
                    <a:pt x="48" y="1"/>
                  </a:cubicBezTo>
                  <a:cubicBezTo>
                    <a:pt x="49" y="3"/>
                    <a:pt x="46" y="3"/>
                    <a:pt x="46" y="5"/>
                  </a:cubicBezTo>
                  <a:cubicBezTo>
                    <a:pt x="38" y="13"/>
                    <a:pt x="29" y="17"/>
                    <a:pt x="19" y="19"/>
                  </a:cubicBezTo>
                  <a:cubicBezTo>
                    <a:pt x="13" y="20"/>
                    <a:pt x="8" y="22"/>
                    <a:pt x="3" y="23"/>
                  </a:cubicBezTo>
                  <a:close/>
                </a:path>
              </a:pathLst>
            </a:custGeom>
            <a:solidFill>
              <a:srgbClr val="6B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16">
              <a:extLst>
                <a:ext uri="{FF2B5EF4-FFF2-40B4-BE49-F238E27FC236}">
                  <a16:creationId xmlns:a16="http://schemas.microsoft.com/office/drawing/2014/main" id="{49258473-C01B-47FD-3CF3-FD24FBB74EC2}"/>
                </a:ext>
              </a:extLst>
            </p:cNvPr>
            <p:cNvSpPr/>
            <p:nvPr userDrawn="1"/>
          </p:nvSpPr>
          <p:spPr bwMode="auto">
            <a:xfrm>
              <a:off x="9380538" y="6783388"/>
              <a:ext cx="49212" cy="41275"/>
            </a:xfrm>
            <a:custGeom>
              <a:avLst/>
              <a:gdLst>
                <a:gd name="T0" fmla="*/ 4 w 13"/>
                <a:gd name="T1" fmla="*/ 0 h 11"/>
                <a:gd name="T2" fmla="*/ 12 w 13"/>
                <a:gd name="T3" fmla="*/ 6 h 11"/>
                <a:gd name="T4" fmla="*/ 12 w 13"/>
                <a:gd name="T5" fmla="*/ 8 h 11"/>
                <a:gd name="T6" fmla="*/ 10 w 13"/>
                <a:gd name="T7" fmla="*/ 10 h 11"/>
                <a:gd name="T8" fmla="*/ 5 w 13"/>
                <a:gd name="T9" fmla="*/ 8 h 11"/>
                <a:gd name="T10" fmla="*/ 4 w 13"/>
                <a:gd name="T11" fmla="*/ 7 h 11"/>
                <a:gd name="T12" fmla="*/ 3 w 13"/>
                <a:gd name="T13" fmla="*/ 1 h 11"/>
                <a:gd name="T14" fmla="*/ 4 w 13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4" y="0"/>
                  </a:moveTo>
                  <a:cubicBezTo>
                    <a:pt x="9" y="0"/>
                    <a:pt x="9" y="5"/>
                    <a:pt x="12" y="6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1" y="9"/>
                    <a:pt x="10" y="10"/>
                  </a:cubicBezTo>
                  <a:cubicBezTo>
                    <a:pt x="8" y="11"/>
                    <a:pt x="6" y="11"/>
                    <a:pt x="5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17">
              <a:extLst>
                <a:ext uri="{FF2B5EF4-FFF2-40B4-BE49-F238E27FC236}">
                  <a16:creationId xmlns:a16="http://schemas.microsoft.com/office/drawing/2014/main" id="{031506A2-6CCD-D40A-7E30-00652B23741D}"/>
                </a:ext>
              </a:extLst>
            </p:cNvPr>
            <p:cNvSpPr/>
            <p:nvPr userDrawn="1"/>
          </p:nvSpPr>
          <p:spPr bwMode="auto">
            <a:xfrm>
              <a:off x="9372600" y="6748463"/>
              <a:ext cx="38100" cy="41275"/>
            </a:xfrm>
            <a:custGeom>
              <a:avLst/>
              <a:gdLst>
                <a:gd name="T0" fmla="*/ 6 w 10"/>
                <a:gd name="T1" fmla="*/ 9 h 11"/>
                <a:gd name="T2" fmla="*/ 5 w 10"/>
                <a:gd name="T3" fmla="*/ 10 h 11"/>
                <a:gd name="T4" fmla="*/ 0 w 10"/>
                <a:gd name="T5" fmla="*/ 7 h 11"/>
                <a:gd name="T6" fmla="*/ 7 w 10"/>
                <a:gd name="T7" fmla="*/ 1 h 11"/>
                <a:gd name="T8" fmla="*/ 9 w 10"/>
                <a:gd name="T9" fmla="*/ 5 h 11"/>
                <a:gd name="T10" fmla="*/ 6 w 10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6" y="9"/>
                  </a:moveTo>
                  <a:cubicBezTo>
                    <a:pt x="6" y="9"/>
                    <a:pt x="5" y="10"/>
                    <a:pt x="5" y="10"/>
                  </a:cubicBezTo>
                  <a:cubicBezTo>
                    <a:pt x="3" y="10"/>
                    <a:pt x="0" y="11"/>
                    <a:pt x="0" y="7"/>
                  </a:cubicBezTo>
                  <a:cubicBezTo>
                    <a:pt x="0" y="5"/>
                    <a:pt x="6" y="0"/>
                    <a:pt x="7" y="1"/>
                  </a:cubicBezTo>
                  <a:cubicBezTo>
                    <a:pt x="9" y="1"/>
                    <a:pt x="10" y="3"/>
                    <a:pt x="9" y="5"/>
                  </a:cubicBezTo>
                  <a:cubicBezTo>
                    <a:pt x="8" y="6"/>
                    <a:pt x="7" y="8"/>
                    <a:pt x="6" y="9"/>
                  </a:cubicBezTo>
                  <a:close/>
                </a:path>
              </a:pathLst>
            </a:custGeom>
            <a:solidFill>
              <a:srgbClr val="DF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18">
              <a:extLst>
                <a:ext uri="{FF2B5EF4-FFF2-40B4-BE49-F238E27FC236}">
                  <a16:creationId xmlns:a16="http://schemas.microsoft.com/office/drawing/2014/main" id="{C70B7A26-39B9-F240-BAFC-66CBD181C350}"/>
                </a:ext>
              </a:extLst>
            </p:cNvPr>
            <p:cNvSpPr/>
            <p:nvPr userDrawn="1"/>
          </p:nvSpPr>
          <p:spPr bwMode="auto">
            <a:xfrm>
              <a:off x="11225213" y="6737350"/>
              <a:ext cx="55562" cy="49213"/>
            </a:xfrm>
            <a:custGeom>
              <a:avLst/>
              <a:gdLst>
                <a:gd name="T0" fmla="*/ 1 w 15"/>
                <a:gd name="T1" fmla="*/ 10 h 13"/>
                <a:gd name="T2" fmla="*/ 11 w 15"/>
                <a:gd name="T3" fmla="*/ 2 h 13"/>
                <a:gd name="T4" fmla="*/ 15 w 15"/>
                <a:gd name="T5" fmla="*/ 3 h 13"/>
                <a:gd name="T6" fmla="*/ 11 w 15"/>
                <a:gd name="T7" fmla="*/ 4 h 13"/>
                <a:gd name="T8" fmla="*/ 5 w 15"/>
                <a:gd name="T9" fmla="*/ 10 h 13"/>
                <a:gd name="T10" fmla="*/ 1 w 15"/>
                <a:gd name="T11" fmla="*/ 13 h 13"/>
                <a:gd name="T12" fmla="*/ 1 w 15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1" y="10"/>
                  </a:moveTo>
                  <a:cubicBezTo>
                    <a:pt x="4" y="8"/>
                    <a:pt x="8" y="5"/>
                    <a:pt x="11" y="2"/>
                  </a:cubicBezTo>
                  <a:cubicBezTo>
                    <a:pt x="12" y="0"/>
                    <a:pt x="13" y="1"/>
                    <a:pt x="15" y="3"/>
                  </a:cubicBezTo>
                  <a:cubicBezTo>
                    <a:pt x="14" y="3"/>
                    <a:pt x="12" y="4"/>
                    <a:pt x="11" y="4"/>
                  </a:cubicBezTo>
                  <a:cubicBezTo>
                    <a:pt x="9" y="6"/>
                    <a:pt x="7" y="8"/>
                    <a:pt x="5" y="10"/>
                  </a:cubicBezTo>
                  <a:cubicBezTo>
                    <a:pt x="4" y="11"/>
                    <a:pt x="2" y="12"/>
                    <a:pt x="1" y="13"/>
                  </a:cubicBezTo>
                  <a:cubicBezTo>
                    <a:pt x="1" y="12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7B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19">
              <a:extLst>
                <a:ext uri="{FF2B5EF4-FFF2-40B4-BE49-F238E27FC236}">
                  <a16:creationId xmlns:a16="http://schemas.microsoft.com/office/drawing/2014/main" id="{62534E69-680D-FC86-0107-541C7EC0CF14}"/>
                </a:ext>
              </a:extLst>
            </p:cNvPr>
            <p:cNvSpPr/>
            <p:nvPr userDrawn="1"/>
          </p:nvSpPr>
          <p:spPr bwMode="auto">
            <a:xfrm>
              <a:off x="11187113" y="5991225"/>
              <a:ext cx="282575" cy="354013"/>
            </a:xfrm>
            <a:custGeom>
              <a:avLst/>
              <a:gdLst>
                <a:gd name="T0" fmla="*/ 1 w 75"/>
                <a:gd name="T1" fmla="*/ 18 h 94"/>
                <a:gd name="T2" fmla="*/ 12 w 75"/>
                <a:gd name="T3" fmla="*/ 15 h 94"/>
                <a:gd name="T4" fmla="*/ 27 w 75"/>
                <a:gd name="T5" fmla="*/ 8 h 94"/>
                <a:gd name="T6" fmla="*/ 46 w 75"/>
                <a:gd name="T7" fmla="*/ 4 h 94"/>
                <a:gd name="T8" fmla="*/ 47 w 75"/>
                <a:gd name="T9" fmla="*/ 11 h 94"/>
                <a:gd name="T10" fmla="*/ 47 w 75"/>
                <a:gd name="T11" fmla="*/ 21 h 94"/>
                <a:gd name="T12" fmla="*/ 52 w 75"/>
                <a:gd name="T13" fmla="*/ 26 h 94"/>
                <a:gd name="T14" fmla="*/ 60 w 75"/>
                <a:gd name="T15" fmla="*/ 30 h 94"/>
                <a:gd name="T16" fmla="*/ 69 w 75"/>
                <a:gd name="T17" fmla="*/ 35 h 94"/>
                <a:gd name="T18" fmla="*/ 71 w 75"/>
                <a:gd name="T19" fmla="*/ 43 h 94"/>
                <a:gd name="T20" fmla="*/ 72 w 75"/>
                <a:gd name="T21" fmla="*/ 46 h 94"/>
                <a:gd name="T22" fmla="*/ 73 w 75"/>
                <a:gd name="T23" fmla="*/ 52 h 94"/>
                <a:gd name="T24" fmla="*/ 63 w 75"/>
                <a:gd name="T25" fmla="*/ 64 h 94"/>
                <a:gd name="T26" fmla="*/ 63 w 75"/>
                <a:gd name="T27" fmla="*/ 69 h 94"/>
                <a:gd name="T28" fmla="*/ 70 w 75"/>
                <a:gd name="T29" fmla="*/ 78 h 94"/>
                <a:gd name="T30" fmla="*/ 67 w 75"/>
                <a:gd name="T31" fmla="*/ 89 h 94"/>
                <a:gd name="T32" fmla="*/ 62 w 75"/>
                <a:gd name="T33" fmla="*/ 93 h 94"/>
                <a:gd name="T34" fmla="*/ 55 w 75"/>
                <a:gd name="T35" fmla="*/ 93 h 94"/>
                <a:gd name="T36" fmla="*/ 38 w 75"/>
                <a:gd name="T37" fmla="*/ 90 h 94"/>
                <a:gd name="T38" fmla="*/ 24 w 75"/>
                <a:gd name="T39" fmla="*/ 79 h 94"/>
                <a:gd name="T40" fmla="*/ 19 w 75"/>
                <a:gd name="T41" fmla="*/ 72 h 94"/>
                <a:gd name="T42" fmla="*/ 19 w 75"/>
                <a:gd name="T43" fmla="*/ 68 h 94"/>
                <a:gd name="T44" fmla="*/ 23 w 75"/>
                <a:gd name="T45" fmla="*/ 67 h 94"/>
                <a:gd name="T46" fmla="*/ 28 w 75"/>
                <a:gd name="T47" fmla="*/ 70 h 94"/>
                <a:gd name="T48" fmla="*/ 32 w 75"/>
                <a:gd name="T49" fmla="*/ 74 h 94"/>
                <a:gd name="T50" fmla="*/ 34 w 75"/>
                <a:gd name="T51" fmla="*/ 70 h 94"/>
                <a:gd name="T52" fmla="*/ 34 w 75"/>
                <a:gd name="T53" fmla="*/ 65 h 94"/>
                <a:gd name="T54" fmla="*/ 32 w 75"/>
                <a:gd name="T55" fmla="*/ 59 h 94"/>
                <a:gd name="T56" fmla="*/ 33 w 75"/>
                <a:gd name="T57" fmla="*/ 58 h 94"/>
                <a:gd name="T58" fmla="*/ 38 w 75"/>
                <a:gd name="T59" fmla="*/ 60 h 94"/>
                <a:gd name="T60" fmla="*/ 40 w 75"/>
                <a:gd name="T61" fmla="*/ 64 h 94"/>
                <a:gd name="T62" fmla="*/ 45 w 75"/>
                <a:gd name="T63" fmla="*/ 66 h 94"/>
                <a:gd name="T64" fmla="*/ 54 w 75"/>
                <a:gd name="T65" fmla="*/ 65 h 94"/>
                <a:gd name="T66" fmla="*/ 49 w 75"/>
                <a:gd name="T67" fmla="*/ 61 h 94"/>
                <a:gd name="T68" fmla="*/ 38 w 75"/>
                <a:gd name="T69" fmla="*/ 55 h 94"/>
                <a:gd name="T70" fmla="*/ 34 w 75"/>
                <a:gd name="T71" fmla="*/ 45 h 94"/>
                <a:gd name="T72" fmla="*/ 32 w 75"/>
                <a:gd name="T73" fmla="*/ 43 h 94"/>
                <a:gd name="T74" fmla="*/ 26 w 75"/>
                <a:gd name="T75" fmla="*/ 36 h 94"/>
                <a:gd name="T76" fmla="*/ 27 w 75"/>
                <a:gd name="T77" fmla="*/ 28 h 94"/>
                <a:gd name="T78" fmla="*/ 23 w 75"/>
                <a:gd name="T79" fmla="*/ 32 h 94"/>
                <a:gd name="T80" fmla="*/ 20 w 75"/>
                <a:gd name="T81" fmla="*/ 35 h 94"/>
                <a:gd name="T82" fmla="*/ 15 w 75"/>
                <a:gd name="T83" fmla="*/ 44 h 94"/>
                <a:gd name="T84" fmla="*/ 12 w 75"/>
                <a:gd name="T85" fmla="*/ 47 h 94"/>
                <a:gd name="T86" fmla="*/ 10 w 75"/>
                <a:gd name="T87" fmla="*/ 44 h 94"/>
                <a:gd name="T88" fmla="*/ 1 w 75"/>
                <a:gd name="T89" fmla="*/ 25 h 94"/>
                <a:gd name="T90" fmla="*/ 1 w 75"/>
                <a:gd name="T91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5" h="94">
                  <a:moveTo>
                    <a:pt x="1" y="18"/>
                  </a:moveTo>
                  <a:cubicBezTo>
                    <a:pt x="7" y="21"/>
                    <a:pt x="8" y="21"/>
                    <a:pt x="12" y="15"/>
                  </a:cubicBezTo>
                  <a:cubicBezTo>
                    <a:pt x="16" y="10"/>
                    <a:pt x="22" y="9"/>
                    <a:pt x="27" y="8"/>
                  </a:cubicBezTo>
                  <a:cubicBezTo>
                    <a:pt x="32" y="2"/>
                    <a:pt x="40" y="0"/>
                    <a:pt x="46" y="4"/>
                  </a:cubicBezTo>
                  <a:cubicBezTo>
                    <a:pt x="48" y="6"/>
                    <a:pt x="48" y="8"/>
                    <a:pt x="47" y="11"/>
                  </a:cubicBezTo>
                  <a:cubicBezTo>
                    <a:pt x="47" y="14"/>
                    <a:pt x="46" y="18"/>
                    <a:pt x="47" y="21"/>
                  </a:cubicBezTo>
                  <a:cubicBezTo>
                    <a:pt x="47" y="24"/>
                    <a:pt x="49" y="26"/>
                    <a:pt x="52" y="26"/>
                  </a:cubicBezTo>
                  <a:cubicBezTo>
                    <a:pt x="55" y="27"/>
                    <a:pt x="58" y="27"/>
                    <a:pt x="60" y="30"/>
                  </a:cubicBezTo>
                  <a:cubicBezTo>
                    <a:pt x="63" y="32"/>
                    <a:pt x="66" y="34"/>
                    <a:pt x="69" y="35"/>
                  </a:cubicBezTo>
                  <a:cubicBezTo>
                    <a:pt x="72" y="37"/>
                    <a:pt x="74" y="40"/>
                    <a:pt x="71" y="43"/>
                  </a:cubicBezTo>
                  <a:cubicBezTo>
                    <a:pt x="70" y="45"/>
                    <a:pt x="71" y="45"/>
                    <a:pt x="72" y="46"/>
                  </a:cubicBezTo>
                  <a:cubicBezTo>
                    <a:pt x="75" y="48"/>
                    <a:pt x="74" y="50"/>
                    <a:pt x="73" y="52"/>
                  </a:cubicBezTo>
                  <a:cubicBezTo>
                    <a:pt x="69" y="56"/>
                    <a:pt x="67" y="61"/>
                    <a:pt x="63" y="64"/>
                  </a:cubicBezTo>
                  <a:cubicBezTo>
                    <a:pt x="61" y="66"/>
                    <a:pt x="61" y="67"/>
                    <a:pt x="63" y="69"/>
                  </a:cubicBezTo>
                  <a:cubicBezTo>
                    <a:pt x="65" y="72"/>
                    <a:pt x="68" y="75"/>
                    <a:pt x="70" y="78"/>
                  </a:cubicBezTo>
                  <a:cubicBezTo>
                    <a:pt x="73" y="83"/>
                    <a:pt x="69" y="86"/>
                    <a:pt x="67" y="89"/>
                  </a:cubicBezTo>
                  <a:cubicBezTo>
                    <a:pt x="66" y="91"/>
                    <a:pt x="64" y="92"/>
                    <a:pt x="62" y="93"/>
                  </a:cubicBezTo>
                  <a:cubicBezTo>
                    <a:pt x="60" y="93"/>
                    <a:pt x="57" y="93"/>
                    <a:pt x="55" y="93"/>
                  </a:cubicBezTo>
                  <a:cubicBezTo>
                    <a:pt x="49" y="94"/>
                    <a:pt x="43" y="92"/>
                    <a:pt x="38" y="90"/>
                  </a:cubicBezTo>
                  <a:cubicBezTo>
                    <a:pt x="34" y="86"/>
                    <a:pt x="29" y="82"/>
                    <a:pt x="24" y="79"/>
                  </a:cubicBezTo>
                  <a:cubicBezTo>
                    <a:pt x="21" y="77"/>
                    <a:pt x="20" y="75"/>
                    <a:pt x="19" y="72"/>
                  </a:cubicBezTo>
                  <a:cubicBezTo>
                    <a:pt x="18" y="71"/>
                    <a:pt x="17" y="69"/>
                    <a:pt x="19" y="68"/>
                  </a:cubicBezTo>
                  <a:cubicBezTo>
                    <a:pt x="20" y="67"/>
                    <a:pt x="21" y="67"/>
                    <a:pt x="23" y="67"/>
                  </a:cubicBezTo>
                  <a:cubicBezTo>
                    <a:pt x="25" y="68"/>
                    <a:pt x="26" y="69"/>
                    <a:pt x="28" y="70"/>
                  </a:cubicBezTo>
                  <a:cubicBezTo>
                    <a:pt x="29" y="72"/>
                    <a:pt x="30" y="73"/>
                    <a:pt x="32" y="74"/>
                  </a:cubicBezTo>
                  <a:cubicBezTo>
                    <a:pt x="33" y="73"/>
                    <a:pt x="33" y="71"/>
                    <a:pt x="34" y="70"/>
                  </a:cubicBezTo>
                  <a:cubicBezTo>
                    <a:pt x="36" y="68"/>
                    <a:pt x="35" y="67"/>
                    <a:pt x="34" y="65"/>
                  </a:cubicBezTo>
                  <a:cubicBezTo>
                    <a:pt x="33" y="64"/>
                    <a:pt x="32" y="62"/>
                    <a:pt x="32" y="59"/>
                  </a:cubicBezTo>
                  <a:cubicBezTo>
                    <a:pt x="32" y="59"/>
                    <a:pt x="33" y="58"/>
                    <a:pt x="33" y="58"/>
                  </a:cubicBezTo>
                  <a:cubicBezTo>
                    <a:pt x="36" y="57"/>
                    <a:pt x="37" y="58"/>
                    <a:pt x="38" y="60"/>
                  </a:cubicBezTo>
                  <a:cubicBezTo>
                    <a:pt x="39" y="62"/>
                    <a:pt x="39" y="63"/>
                    <a:pt x="40" y="64"/>
                  </a:cubicBezTo>
                  <a:cubicBezTo>
                    <a:pt x="41" y="67"/>
                    <a:pt x="43" y="68"/>
                    <a:pt x="45" y="66"/>
                  </a:cubicBezTo>
                  <a:cubicBezTo>
                    <a:pt x="48" y="65"/>
                    <a:pt x="51" y="66"/>
                    <a:pt x="54" y="65"/>
                  </a:cubicBezTo>
                  <a:cubicBezTo>
                    <a:pt x="53" y="63"/>
                    <a:pt x="51" y="62"/>
                    <a:pt x="49" y="61"/>
                  </a:cubicBezTo>
                  <a:cubicBezTo>
                    <a:pt x="45" y="60"/>
                    <a:pt x="40" y="59"/>
                    <a:pt x="38" y="55"/>
                  </a:cubicBezTo>
                  <a:cubicBezTo>
                    <a:pt x="40" y="50"/>
                    <a:pt x="40" y="47"/>
                    <a:pt x="34" y="45"/>
                  </a:cubicBezTo>
                  <a:cubicBezTo>
                    <a:pt x="33" y="45"/>
                    <a:pt x="32" y="44"/>
                    <a:pt x="32" y="43"/>
                  </a:cubicBezTo>
                  <a:cubicBezTo>
                    <a:pt x="32" y="39"/>
                    <a:pt x="29" y="37"/>
                    <a:pt x="26" y="36"/>
                  </a:cubicBezTo>
                  <a:cubicBezTo>
                    <a:pt x="24" y="33"/>
                    <a:pt x="26" y="31"/>
                    <a:pt x="27" y="28"/>
                  </a:cubicBezTo>
                  <a:cubicBezTo>
                    <a:pt x="25" y="29"/>
                    <a:pt x="24" y="31"/>
                    <a:pt x="23" y="32"/>
                  </a:cubicBezTo>
                  <a:cubicBezTo>
                    <a:pt x="22" y="33"/>
                    <a:pt x="21" y="35"/>
                    <a:pt x="20" y="35"/>
                  </a:cubicBezTo>
                  <a:cubicBezTo>
                    <a:pt x="16" y="37"/>
                    <a:pt x="14" y="39"/>
                    <a:pt x="15" y="44"/>
                  </a:cubicBezTo>
                  <a:cubicBezTo>
                    <a:pt x="15" y="45"/>
                    <a:pt x="14" y="47"/>
                    <a:pt x="12" y="47"/>
                  </a:cubicBezTo>
                  <a:cubicBezTo>
                    <a:pt x="10" y="48"/>
                    <a:pt x="10" y="46"/>
                    <a:pt x="10" y="44"/>
                  </a:cubicBezTo>
                  <a:cubicBezTo>
                    <a:pt x="7" y="38"/>
                    <a:pt x="4" y="32"/>
                    <a:pt x="1" y="25"/>
                  </a:cubicBezTo>
                  <a:cubicBezTo>
                    <a:pt x="1" y="23"/>
                    <a:pt x="0" y="21"/>
                    <a:pt x="1" y="1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20">
              <a:extLst>
                <a:ext uri="{FF2B5EF4-FFF2-40B4-BE49-F238E27FC236}">
                  <a16:creationId xmlns:a16="http://schemas.microsoft.com/office/drawing/2014/main" id="{58E33017-7FE1-A4A4-5B9A-3A2E3EC570ED}"/>
                </a:ext>
              </a:extLst>
            </p:cNvPr>
            <p:cNvSpPr/>
            <p:nvPr userDrawn="1"/>
          </p:nvSpPr>
          <p:spPr bwMode="auto">
            <a:xfrm>
              <a:off x="11187113" y="5332413"/>
              <a:ext cx="225425" cy="238125"/>
            </a:xfrm>
            <a:custGeom>
              <a:avLst/>
              <a:gdLst>
                <a:gd name="T0" fmla="*/ 44 w 60"/>
                <a:gd name="T1" fmla="*/ 41 h 63"/>
                <a:gd name="T2" fmla="*/ 48 w 60"/>
                <a:gd name="T3" fmla="*/ 48 h 63"/>
                <a:gd name="T4" fmla="*/ 48 w 60"/>
                <a:gd name="T5" fmla="*/ 51 h 63"/>
                <a:gd name="T6" fmla="*/ 45 w 60"/>
                <a:gd name="T7" fmla="*/ 51 h 63"/>
                <a:gd name="T8" fmla="*/ 41 w 60"/>
                <a:gd name="T9" fmla="*/ 50 h 63"/>
                <a:gd name="T10" fmla="*/ 37 w 60"/>
                <a:gd name="T11" fmla="*/ 49 h 63"/>
                <a:gd name="T12" fmla="*/ 37 w 60"/>
                <a:gd name="T13" fmla="*/ 53 h 63"/>
                <a:gd name="T14" fmla="*/ 40 w 60"/>
                <a:gd name="T15" fmla="*/ 61 h 63"/>
                <a:gd name="T16" fmla="*/ 39 w 60"/>
                <a:gd name="T17" fmla="*/ 63 h 63"/>
                <a:gd name="T18" fmla="*/ 32 w 60"/>
                <a:gd name="T19" fmla="*/ 53 h 63"/>
                <a:gd name="T20" fmla="*/ 29 w 60"/>
                <a:gd name="T21" fmla="*/ 49 h 63"/>
                <a:gd name="T22" fmla="*/ 24 w 60"/>
                <a:gd name="T23" fmla="*/ 50 h 63"/>
                <a:gd name="T24" fmla="*/ 20 w 60"/>
                <a:gd name="T25" fmla="*/ 57 h 63"/>
                <a:gd name="T26" fmla="*/ 17 w 60"/>
                <a:gd name="T27" fmla="*/ 60 h 63"/>
                <a:gd name="T28" fmla="*/ 15 w 60"/>
                <a:gd name="T29" fmla="*/ 56 h 63"/>
                <a:gd name="T30" fmla="*/ 15 w 60"/>
                <a:gd name="T31" fmla="*/ 52 h 63"/>
                <a:gd name="T32" fmla="*/ 15 w 60"/>
                <a:gd name="T33" fmla="*/ 45 h 63"/>
                <a:gd name="T34" fmla="*/ 8 w 60"/>
                <a:gd name="T35" fmla="*/ 43 h 63"/>
                <a:gd name="T36" fmla="*/ 13 w 60"/>
                <a:gd name="T37" fmla="*/ 34 h 63"/>
                <a:gd name="T38" fmla="*/ 13 w 60"/>
                <a:gd name="T39" fmla="*/ 32 h 63"/>
                <a:gd name="T40" fmla="*/ 10 w 60"/>
                <a:gd name="T41" fmla="*/ 31 h 63"/>
                <a:gd name="T42" fmla="*/ 2 w 60"/>
                <a:gd name="T43" fmla="*/ 31 h 63"/>
                <a:gd name="T44" fmla="*/ 0 w 60"/>
                <a:gd name="T45" fmla="*/ 29 h 63"/>
                <a:gd name="T46" fmla="*/ 2 w 60"/>
                <a:gd name="T47" fmla="*/ 27 h 63"/>
                <a:gd name="T48" fmla="*/ 11 w 60"/>
                <a:gd name="T49" fmla="*/ 25 h 63"/>
                <a:gd name="T50" fmla="*/ 14 w 60"/>
                <a:gd name="T51" fmla="*/ 23 h 63"/>
                <a:gd name="T52" fmla="*/ 13 w 60"/>
                <a:gd name="T53" fmla="*/ 19 h 63"/>
                <a:gd name="T54" fmla="*/ 4 w 60"/>
                <a:gd name="T55" fmla="*/ 12 h 63"/>
                <a:gd name="T56" fmla="*/ 3 w 60"/>
                <a:gd name="T57" fmla="*/ 9 h 63"/>
                <a:gd name="T58" fmla="*/ 6 w 60"/>
                <a:gd name="T59" fmla="*/ 10 h 63"/>
                <a:gd name="T60" fmla="*/ 14 w 60"/>
                <a:gd name="T61" fmla="*/ 17 h 63"/>
                <a:gd name="T62" fmla="*/ 19 w 60"/>
                <a:gd name="T63" fmla="*/ 18 h 63"/>
                <a:gd name="T64" fmla="*/ 21 w 60"/>
                <a:gd name="T65" fmla="*/ 15 h 63"/>
                <a:gd name="T66" fmla="*/ 21 w 60"/>
                <a:gd name="T67" fmla="*/ 11 h 63"/>
                <a:gd name="T68" fmla="*/ 22 w 60"/>
                <a:gd name="T69" fmla="*/ 9 h 63"/>
                <a:gd name="T70" fmla="*/ 31 w 60"/>
                <a:gd name="T71" fmla="*/ 12 h 63"/>
                <a:gd name="T72" fmla="*/ 37 w 60"/>
                <a:gd name="T73" fmla="*/ 10 h 63"/>
                <a:gd name="T74" fmla="*/ 44 w 60"/>
                <a:gd name="T75" fmla="*/ 0 h 63"/>
                <a:gd name="T76" fmla="*/ 44 w 60"/>
                <a:gd name="T77" fmla="*/ 4 h 63"/>
                <a:gd name="T78" fmla="*/ 39 w 60"/>
                <a:gd name="T79" fmla="*/ 14 h 63"/>
                <a:gd name="T80" fmla="*/ 42 w 60"/>
                <a:gd name="T81" fmla="*/ 20 h 63"/>
                <a:gd name="T82" fmla="*/ 44 w 60"/>
                <a:gd name="T83" fmla="*/ 21 h 63"/>
                <a:gd name="T84" fmla="*/ 47 w 60"/>
                <a:gd name="T85" fmla="*/ 24 h 63"/>
                <a:gd name="T86" fmla="*/ 50 w 60"/>
                <a:gd name="T87" fmla="*/ 26 h 63"/>
                <a:gd name="T88" fmla="*/ 48 w 60"/>
                <a:gd name="T89" fmla="*/ 28 h 63"/>
                <a:gd name="T90" fmla="*/ 45 w 60"/>
                <a:gd name="T91" fmla="*/ 30 h 63"/>
                <a:gd name="T92" fmla="*/ 48 w 60"/>
                <a:gd name="T93" fmla="*/ 32 h 63"/>
                <a:gd name="T94" fmla="*/ 60 w 60"/>
                <a:gd name="T95" fmla="*/ 37 h 63"/>
                <a:gd name="T96" fmla="*/ 41 w 60"/>
                <a:gd name="T97" fmla="*/ 35 h 63"/>
                <a:gd name="T98" fmla="*/ 43 w 60"/>
                <a:gd name="T99" fmla="*/ 40 h 63"/>
                <a:gd name="T100" fmla="*/ 40 w 60"/>
                <a:gd name="T101" fmla="*/ 40 h 63"/>
                <a:gd name="T102" fmla="*/ 39 w 60"/>
                <a:gd name="T103" fmla="*/ 42 h 63"/>
                <a:gd name="T104" fmla="*/ 40 w 60"/>
                <a:gd name="T105" fmla="*/ 44 h 63"/>
                <a:gd name="T106" fmla="*/ 42 w 60"/>
                <a:gd name="T107" fmla="*/ 43 h 63"/>
                <a:gd name="T108" fmla="*/ 44 w 60"/>
                <a:gd name="T109" fmla="*/ 4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0" h="62">
                  <a:moveTo>
                    <a:pt x="44" y="41"/>
                  </a:moveTo>
                  <a:cubicBezTo>
                    <a:pt x="45" y="43"/>
                    <a:pt x="45" y="46"/>
                    <a:pt x="48" y="48"/>
                  </a:cubicBezTo>
                  <a:cubicBezTo>
                    <a:pt x="48" y="49"/>
                    <a:pt x="48" y="50"/>
                    <a:pt x="48" y="51"/>
                  </a:cubicBezTo>
                  <a:cubicBezTo>
                    <a:pt x="47" y="52"/>
                    <a:pt x="46" y="52"/>
                    <a:pt x="45" y="51"/>
                  </a:cubicBezTo>
                  <a:cubicBezTo>
                    <a:pt x="44" y="51"/>
                    <a:pt x="42" y="50"/>
                    <a:pt x="41" y="50"/>
                  </a:cubicBezTo>
                  <a:cubicBezTo>
                    <a:pt x="39" y="49"/>
                    <a:pt x="38" y="48"/>
                    <a:pt x="37" y="49"/>
                  </a:cubicBezTo>
                  <a:cubicBezTo>
                    <a:pt x="35" y="50"/>
                    <a:pt x="36" y="52"/>
                    <a:pt x="37" y="53"/>
                  </a:cubicBezTo>
                  <a:cubicBezTo>
                    <a:pt x="37" y="56"/>
                    <a:pt x="40" y="58"/>
                    <a:pt x="40" y="61"/>
                  </a:cubicBezTo>
                  <a:cubicBezTo>
                    <a:pt x="40" y="61"/>
                    <a:pt x="40" y="62"/>
                    <a:pt x="39" y="63"/>
                  </a:cubicBezTo>
                  <a:cubicBezTo>
                    <a:pt x="36" y="60"/>
                    <a:pt x="34" y="57"/>
                    <a:pt x="32" y="53"/>
                  </a:cubicBezTo>
                  <a:cubicBezTo>
                    <a:pt x="31" y="52"/>
                    <a:pt x="30" y="50"/>
                    <a:pt x="29" y="49"/>
                  </a:cubicBezTo>
                  <a:cubicBezTo>
                    <a:pt x="27" y="47"/>
                    <a:pt x="26" y="47"/>
                    <a:pt x="24" y="50"/>
                  </a:cubicBezTo>
                  <a:cubicBezTo>
                    <a:pt x="23" y="52"/>
                    <a:pt x="22" y="55"/>
                    <a:pt x="20" y="57"/>
                  </a:cubicBezTo>
                  <a:cubicBezTo>
                    <a:pt x="20" y="58"/>
                    <a:pt x="19" y="60"/>
                    <a:pt x="17" y="60"/>
                  </a:cubicBezTo>
                  <a:cubicBezTo>
                    <a:pt x="15" y="59"/>
                    <a:pt x="15" y="58"/>
                    <a:pt x="15" y="56"/>
                  </a:cubicBezTo>
                  <a:cubicBezTo>
                    <a:pt x="15" y="55"/>
                    <a:pt x="15" y="53"/>
                    <a:pt x="15" y="52"/>
                  </a:cubicBezTo>
                  <a:cubicBezTo>
                    <a:pt x="15" y="49"/>
                    <a:pt x="19" y="47"/>
                    <a:pt x="15" y="45"/>
                  </a:cubicBezTo>
                  <a:cubicBezTo>
                    <a:pt x="13" y="44"/>
                    <a:pt x="11" y="42"/>
                    <a:pt x="8" y="43"/>
                  </a:cubicBezTo>
                  <a:cubicBezTo>
                    <a:pt x="11" y="41"/>
                    <a:pt x="10" y="36"/>
                    <a:pt x="13" y="34"/>
                  </a:cubicBezTo>
                  <a:cubicBezTo>
                    <a:pt x="14" y="33"/>
                    <a:pt x="14" y="32"/>
                    <a:pt x="13" y="32"/>
                  </a:cubicBezTo>
                  <a:cubicBezTo>
                    <a:pt x="13" y="31"/>
                    <a:pt x="11" y="31"/>
                    <a:pt x="10" y="31"/>
                  </a:cubicBezTo>
                  <a:cubicBezTo>
                    <a:pt x="7" y="33"/>
                    <a:pt x="5" y="32"/>
                    <a:pt x="2" y="31"/>
                  </a:cubicBez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8"/>
                    <a:pt x="2" y="27"/>
                  </a:cubicBezTo>
                  <a:cubicBezTo>
                    <a:pt x="5" y="26"/>
                    <a:pt x="8" y="25"/>
                    <a:pt x="11" y="25"/>
                  </a:cubicBezTo>
                  <a:cubicBezTo>
                    <a:pt x="12" y="25"/>
                    <a:pt x="14" y="25"/>
                    <a:pt x="14" y="23"/>
                  </a:cubicBezTo>
                  <a:cubicBezTo>
                    <a:pt x="15" y="22"/>
                    <a:pt x="14" y="21"/>
                    <a:pt x="13" y="19"/>
                  </a:cubicBezTo>
                  <a:cubicBezTo>
                    <a:pt x="10" y="17"/>
                    <a:pt x="7" y="14"/>
                    <a:pt x="4" y="12"/>
                  </a:cubicBezTo>
                  <a:cubicBezTo>
                    <a:pt x="3" y="11"/>
                    <a:pt x="2" y="10"/>
                    <a:pt x="3" y="9"/>
                  </a:cubicBezTo>
                  <a:cubicBezTo>
                    <a:pt x="4" y="8"/>
                    <a:pt x="5" y="9"/>
                    <a:pt x="6" y="10"/>
                  </a:cubicBezTo>
                  <a:cubicBezTo>
                    <a:pt x="8" y="12"/>
                    <a:pt x="11" y="15"/>
                    <a:pt x="14" y="17"/>
                  </a:cubicBezTo>
                  <a:cubicBezTo>
                    <a:pt x="15" y="19"/>
                    <a:pt x="17" y="19"/>
                    <a:pt x="19" y="18"/>
                  </a:cubicBezTo>
                  <a:cubicBezTo>
                    <a:pt x="21" y="18"/>
                    <a:pt x="20" y="16"/>
                    <a:pt x="21" y="15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10"/>
                    <a:pt x="22" y="9"/>
                    <a:pt x="22" y="9"/>
                  </a:cubicBezTo>
                  <a:cubicBezTo>
                    <a:pt x="25" y="13"/>
                    <a:pt x="29" y="10"/>
                    <a:pt x="31" y="12"/>
                  </a:cubicBezTo>
                  <a:cubicBezTo>
                    <a:pt x="35" y="15"/>
                    <a:pt x="36" y="13"/>
                    <a:pt x="37" y="10"/>
                  </a:cubicBezTo>
                  <a:cubicBezTo>
                    <a:pt x="39" y="7"/>
                    <a:pt x="40" y="3"/>
                    <a:pt x="44" y="0"/>
                  </a:cubicBezTo>
                  <a:cubicBezTo>
                    <a:pt x="45" y="1"/>
                    <a:pt x="44" y="3"/>
                    <a:pt x="44" y="4"/>
                  </a:cubicBezTo>
                  <a:cubicBezTo>
                    <a:pt x="42" y="7"/>
                    <a:pt x="40" y="10"/>
                    <a:pt x="39" y="14"/>
                  </a:cubicBezTo>
                  <a:cubicBezTo>
                    <a:pt x="38" y="17"/>
                    <a:pt x="37" y="20"/>
                    <a:pt x="42" y="20"/>
                  </a:cubicBezTo>
                  <a:cubicBezTo>
                    <a:pt x="43" y="20"/>
                    <a:pt x="44" y="19"/>
                    <a:pt x="44" y="21"/>
                  </a:cubicBezTo>
                  <a:cubicBezTo>
                    <a:pt x="44" y="23"/>
                    <a:pt x="46" y="24"/>
                    <a:pt x="47" y="24"/>
                  </a:cubicBezTo>
                  <a:cubicBezTo>
                    <a:pt x="48" y="25"/>
                    <a:pt x="50" y="24"/>
                    <a:pt x="50" y="26"/>
                  </a:cubicBezTo>
                  <a:cubicBezTo>
                    <a:pt x="50" y="27"/>
                    <a:pt x="49" y="27"/>
                    <a:pt x="48" y="28"/>
                  </a:cubicBezTo>
                  <a:cubicBezTo>
                    <a:pt x="47" y="28"/>
                    <a:pt x="45" y="28"/>
                    <a:pt x="45" y="30"/>
                  </a:cubicBezTo>
                  <a:cubicBezTo>
                    <a:pt x="45" y="31"/>
                    <a:pt x="47" y="31"/>
                    <a:pt x="48" y="32"/>
                  </a:cubicBezTo>
                  <a:cubicBezTo>
                    <a:pt x="52" y="33"/>
                    <a:pt x="56" y="34"/>
                    <a:pt x="60" y="37"/>
                  </a:cubicBezTo>
                  <a:cubicBezTo>
                    <a:pt x="53" y="38"/>
                    <a:pt x="47" y="34"/>
                    <a:pt x="41" y="35"/>
                  </a:cubicBezTo>
                  <a:cubicBezTo>
                    <a:pt x="41" y="37"/>
                    <a:pt x="44" y="37"/>
                    <a:pt x="43" y="40"/>
                  </a:cubicBezTo>
                  <a:cubicBezTo>
                    <a:pt x="42" y="40"/>
                    <a:pt x="41" y="40"/>
                    <a:pt x="40" y="40"/>
                  </a:cubicBezTo>
                  <a:cubicBezTo>
                    <a:pt x="39" y="41"/>
                    <a:pt x="39" y="41"/>
                    <a:pt x="39" y="42"/>
                  </a:cubicBezTo>
                  <a:cubicBezTo>
                    <a:pt x="39" y="43"/>
                    <a:pt x="39" y="43"/>
                    <a:pt x="40" y="44"/>
                  </a:cubicBezTo>
                  <a:cubicBezTo>
                    <a:pt x="41" y="44"/>
                    <a:pt x="41" y="44"/>
                    <a:pt x="42" y="43"/>
                  </a:cubicBezTo>
                  <a:cubicBezTo>
                    <a:pt x="43" y="42"/>
                    <a:pt x="43" y="41"/>
                    <a:pt x="44" y="41"/>
                  </a:cubicBezTo>
                  <a:close/>
                </a:path>
              </a:pathLst>
            </a:custGeom>
            <a:solidFill>
              <a:srgbClr val="F1D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21">
              <a:extLst>
                <a:ext uri="{FF2B5EF4-FFF2-40B4-BE49-F238E27FC236}">
                  <a16:creationId xmlns:a16="http://schemas.microsoft.com/office/drawing/2014/main" id="{12D9ECFC-75A5-4340-3963-0F5084F03F00}"/>
                </a:ext>
              </a:extLst>
            </p:cNvPr>
            <p:cNvSpPr/>
            <p:nvPr userDrawn="1"/>
          </p:nvSpPr>
          <p:spPr bwMode="auto">
            <a:xfrm>
              <a:off x="11472863" y="6026150"/>
              <a:ext cx="233362" cy="217488"/>
            </a:xfrm>
            <a:custGeom>
              <a:avLst/>
              <a:gdLst>
                <a:gd name="T0" fmla="*/ 41 w 62"/>
                <a:gd name="T1" fmla="*/ 31 h 58"/>
                <a:gd name="T2" fmla="*/ 57 w 62"/>
                <a:gd name="T3" fmla="*/ 38 h 58"/>
                <a:gd name="T4" fmla="*/ 62 w 62"/>
                <a:gd name="T5" fmla="*/ 40 h 58"/>
                <a:gd name="T6" fmla="*/ 48 w 62"/>
                <a:gd name="T7" fmla="*/ 38 h 58"/>
                <a:gd name="T8" fmla="*/ 42 w 62"/>
                <a:gd name="T9" fmla="*/ 39 h 58"/>
                <a:gd name="T10" fmla="*/ 44 w 62"/>
                <a:gd name="T11" fmla="*/ 44 h 58"/>
                <a:gd name="T12" fmla="*/ 45 w 62"/>
                <a:gd name="T13" fmla="*/ 50 h 58"/>
                <a:gd name="T14" fmla="*/ 40 w 62"/>
                <a:gd name="T15" fmla="*/ 48 h 58"/>
                <a:gd name="T16" fmla="*/ 38 w 62"/>
                <a:gd name="T17" fmla="*/ 46 h 58"/>
                <a:gd name="T18" fmla="*/ 36 w 62"/>
                <a:gd name="T19" fmla="*/ 44 h 58"/>
                <a:gd name="T20" fmla="*/ 35 w 62"/>
                <a:gd name="T21" fmla="*/ 47 h 58"/>
                <a:gd name="T22" fmla="*/ 33 w 62"/>
                <a:gd name="T23" fmla="*/ 57 h 58"/>
                <a:gd name="T24" fmla="*/ 30 w 62"/>
                <a:gd name="T25" fmla="*/ 51 h 58"/>
                <a:gd name="T26" fmla="*/ 26 w 62"/>
                <a:gd name="T27" fmla="*/ 46 h 58"/>
                <a:gd name="T28" fmla="*/ 24 w 62"/>
                <a:gd name="T29" fmla="*/ 35 h 58"/>
                <a:gd name="T30" fmla="*/ 23 w 62"/>
                <a:gd name="T31" fmla="*/ 35 h 58"/>
                <a:gd name="T32" fmla="*/ 20 w 62"/>
                <a:gd name="T33" fmla="*/ 28 h 58"/>
                <a:gd name="T34" fmla="*/ 19 w 62"/>
                <a:gd name="T35" fmla="*/ 35 h 58"/>
                <a:gd name="T36" fmla="*/ 23 w 62"/>
                <a:gd name="T37" fmla="*/ 42 h 58"/>
                <a:gd name="T38" fmla="*/ 26 w 62"/>
                <a:gd name="T39" fmla="*/ 47 h 58"/>
                <a:gd name="T40" fmla="*/ 17 w 62"/>
                <a:gd name="T41" fmla="*/ 57 h 58"/>
                <a:gd name="T42" fmla="*/ 14 w 62"/>
                <a:gd name="T43" fmla="*/ 58 h 58"/>
                <a:gd name="T44" fmla="*/ 14 w 62"/>
                <a:gd name="T45" fmla="*/ 55 h 58"/>
                <a:gd name="T46" fmla="*/ 14 w 62"/>
                <a:gd name="T47" fmla="*/ 53 h 58"/>
                <a:gd name="T48" fmla="*/ 15 w 62"/>
                <a:gd name="T49" fmla="*/ 47 h 58"/>
                <a:gd name="T50" fmla="*/ 9 w 62"/>
                <a:gd name="T51" fmla="*/ 44 h 58"/>
                <a:gd name="T52" fmla="*/ 8 w 62"/>
                <a:gd name="T53" fmla="*/ 44 h 58"/>
                <a:gd name="T54" fmla="*/ 12 w 62"/>
                <a:gd name="T55" fmla="*/ 39 h 58"/>
                <a:gd name="T56" fmla="*/ 7 w 62"/>
                <a:gd name="T57" fmla="*/ 38 h 58"/>
                <a:gd name="T58" fmla="*/ 0 w 62"/>
                <a:gd name="T59" fmla="*/ 33 h 58"/>
                <a:gd name="T60" fmla="*/ 1 w 62"/>
                <a:gd name="T61" fmla="*/ 31 h 58"/>
                <a:gd name="T62" fmla="*/ 9 w 62"/>
                <a:gd name="T63" fmla="*/ 33 h 58"/>
                <a:gd name="T64" fmla="*/ 12 w 62"/>
                <a:gd name="T65" fmla="*/ 33 h 58"/>
                <a:gd name="T66" fmla="*/ 13 w 62"/>
                <a:gd name="T67" fmla="*/ 29 h 58"/>
                <a:gd name="T68" fmla="*/ 7 w 62"/>
                <a:gd name="T69" fmla="*/ 19 h 58"/>
                <a:gd name="T70" fmla="*/ 15 w 62"/>
                <a:gd name="T71" fmla="*/ 22 h 58"/>
                <a:gd name="T72" fmla="*/ 18 w 62"/>
                <a:gd name="T73" fmla="*/ 24 h 58"/>
                <a:gd name="T74" fmla="*/ 18 w 62"/>
                <a:gd name="T75" fmla="*/ 21 h 58"/>
                <a:gd name="T76" fmla="*/ 19 w 62"/>
                <a:gd name="T77" fmla="*/ 17 h 58"/>
                <a:gd name="T78" fmla="*/ 28 w 62"/>
                <a:gd name="T79" fmla="*/ 12 h 58"/>
                <a:gd name="T80" fmla="*/ 30 w 62"/>
                <a:gd name="T81" fmla="*/ 16 h 58"/>
                <a:gd name="T82" fmla="*/ 36 w 62"/>
                <a:gd name="T83" fmla="*/ 11 h 58"/>
                <a:gd name="T84" fmla="*/ 43 w 62"/>
                <a:gd name="T85" fmla="*/ 0 h 58"/>
                <a:gd name="T86" fmla="*/ 37 w 62"/>
                <a:gd name="T87" fmla="*/ 15 h 58"/>
                <a:gd name="T88" fmla="*/ 39 w 62"/>
                <a:gd name="T89" fmla="*/ 20 h 58"/>
                <a:gd name="T90" fmla="*/ 42 w 62"/>
                <a:gd name="T91" fmla="*/ 23 h 58"/>
                <a:gd name="T92" fmla="*/ 44 w 62"/>
                <a:gd name="T93" fmla="*/ 24 h 58"/>
                <a:gd name="T94" fmla="*/ 47 w 62"/>
                <a:gd name="T95" fmla="*/ 24 h 58"/>
                <a:gd name="T96" fmla="*/ 50 w 62"/>
                <a:gd name="T97" fmla="*/ 25 h 58"/>
                <a:gd name="T98" fmla="*/ 48 w 62"/>
                <a:gd name="T99" fmla="*/ 27 h 58"/>
                <a:gd name="T100" fmla="*/ 41 w 62"/>
                <a:gd name="T101" fmla="*/ 31 h 58"/>
                <a:gd name="T102" fmla="*/ 39 w 62"/>
                <a:gd name="T103" fmla="*/ 25 h 58"/>
                <a:gd name="T104" fmla="*/ 38 w 62"/>
                <a:gd name="T105" fmla="*/ 23 h 58"/>
                <a:gd name="T106" fmla="*/ 36 w 62"/>
                <a:gd name="T107" fmla="*/ 25 h 58"/>
                <a:gd name="T108" fmla="*/ 32 w 62"/>
                <a:gd name="T109" fmla="*/ 30 h 58"/>
                <a:gd name="T110" fmla="*/ 31 w 62"/>
                <a:gd name="T111" fmla="*/ 33 h 58"/>
                <a:gd name="T112" fmla="*/ 32 w 62"/>
                <a:gd name="T113" fmla="*/ 39 h 58"/>
                <a:gd name="T114" fmla="*/ 34 w 62"/>
                <a:gd name="T115" fmla="*/ 40 h 58"/>
                <a:gd name="T116" fmla="*/ 35 w 62"/>
                <a:gd name="T117" fmla="*/ 39 h 58"/>
                <a:gd name="T118" fmla="*/ 40 w 62"/>
                <a:gd name="T119" fmla="*/ 31 h 58"/>
                <a:gd name="T120" fmla="*/ 41 w 62"/>
                <a:gd name="T121" fmla="*/ 3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2" h="57">
                  <a:moveTo>
                    <a:pt x="41" y="31"/>
                  </a:moveTo>
                  <a:cubicBezTo>
                    <a:pt x="46" y="36"/>
                    <a:pt x="52" y="36"/>
                    <a:pt x="57" y="38"/>
                  </a:cubicBezTo>
                  <a:cubicBezTo>
                    <a:pt x="59" y="38"/>
                    <a:pt x="61" y="38"/>
                    <a:pt x="62" y="40"/>
                  </a:cubicBezTo>
                  <a:cubicBezTo>
                    <a:pt x="57" y="41"/>
                    <a:pt x="53" y="38"/>
                    <a:pt x="48" y="38"/>
                  </a:cubicBezTo>
                  <a:cubicBezTo>
                    <a:pt x="46" y="37"/>
                    <a:pt x="44" y="37"/>
                    <a:pt x="42" y="39"/>
                  </a:cubicBezTo>
                  <a:cubicBezTo>
                    <a:pt x="41" y="41"/>
                    <a:pt x="43" y="43"/>
                    <a:pt x="44" y="44"/>
                  </a:cubicBezTo>
                  <a:cubicBezTo>
                    <a:pt x="45" y="46"/>
                    <a:pt x="47" y="48"/>
                    <a:pt x="45" y="50"/>
                  </a:cubicBezTo>
                  <a:cubicBezTo>
                    <a:pt x="42" y="51"/>
                    <a:pt x="41" y="49"/>
                    <a:pt x="40" y="48"/>
                  </a:cubicBezTo>
                  <a:cubicBezTo>
                    <a:pt x="39" y="47"/>
                    <a:pt x="39" y="46"/>
                    <a:pt x="38" y="46"/>
                  </a:cubicBezTo>
                  <a:cubicBezTo>
                    <a:pt x="37" y="45"/>
                    <a:pt x="37" y="43"/>
                    <a:pt x="36" y="44"/>
                  </a:cubicBezTo>
                  <a:cubicBezTo>
                    <a:pt x="34" y="44"/>
                    <a:pt x="36" y="46"/>
                    <a:pt x="35" y="47"/>
                  </a:cubicBezTo>
                  <a:cubicBezTo>
                    <a:pt x="33" y="49"/>
                    <a:pt x="31" y="52"/>
                    <a:pt x="33" y="57"/>
                  </a:cubicBezTo>
                  <a:cubicBezTo>
                    <a:pt x="30" y="55"/>
                    <a:pt x="30" y="53"/>
                    <a:pt x="30" y="51"/>
                  </a:cubicBezTo>
                  <a:cubicBezTo>
                    <a:pt x="29" y="48"/>
                    <a:pt x="29" y="46"/>
                    <a:pt x="26" y="46"/>
                  </a:cubicBezTo>
                  <a:cubicBezTo>
                    <a:pt x="27" y="42"/>
                    <a:pt x="22" y="40"/>
                    <a:pt x="24" y="35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18" y="34"/>
                    <a:pt x="18" y="32"/>
                    <a:pt x="20" y="28"/>
                  </a:cubicBezTo>
                  <a:cubicBezTo>
                    <a:pt x="15" y="31"/>
                    <a:pt x="15" y="33"/>
                    <a:pt x="19" y="35"/>
                  </a:cubicBezTo>
                  <a:cubicBezTo>
                    <a:pt x="22" y="37"/>
                    <a:pt x="23" y="39"/>
                    <a:pt x="23" y="42"/>
                  </a:cubicBezTo>
                  <a:cubicBezTo>
                    <a:pt x="22" y="45"/>
                    <a:pt x="24" y="45"/>
                    <a:pt x="26" y="47"/>
                  </a:cubicBezTo>
                  <a:cubicBezTo>
                    <a:pt x="23" y="50"/>
                    <a:pt x="21" y="54"/>
                    <a:pt x="17" y="57"/>
                  </a:cubicBezTo>
                  <a:cubicBezTo>
                    <a:pt x="16" y="57"/>
                    <a:pt x="15" y="58"/>
                    <a:pt x="14" y="58"/>
                  </a:cubicBezTo>
                  <a:cubicBezTo>
                    <a:pt x="13" y="57"/>
                    <a:pt x="14" y="56"/>
                    <a:pt x="14" y="55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1"/>
                    <a:pt x="19" y="50"/>
                    <a:pt x="15" y="47"/>
                  </a:cubicBezTo>
                  <a:cubicBezTo>
                    <a:pt x="13" y="46"/>
                    <a:pt x="11" y="44"/>
                    <a:pt x="9" y="44"/>
                  </a:cubicBezTo>
                  <a:cubicBezTo>
                    <a:pt x="9" y="44"/>
                    <a:pt x="8" y="44"/>
                    <a:pt x="8" y="44"/>
                  </a:cubicBezTo>
                  <a:cubicBezTo>
                    <a:pt x="9" y="41"/>
                    <a:pt x="13" y="42"/>
                    <a:pt x="12" y="39"/>
                  </a:cubicBezTo>
                  <a:cubicBezTo>
                    <a:pt x="12" y="37"/>
                    <a:pt x="9" y="39"/>
                    <a:pt x="7" y="38"/>
                  </a:cubicBezTo>
                  <a:cubicBezTo>
                    <a:pt x="5" y="37"/>
                    <a:pt x="1" y="36"/>
                    <a:pt x="0" y="33"/>
                  </a:cubicBezTo>
                  <a:cubicBezTo>
                    <a:pt x="0" y="32"/>
                    <a:pt x="0" y="31"/>
                    <a:pt x="1" y="31"/>
                  </a:cubicBezTo>
                  <a:cubicBezTo>
                    <a:pt x="4" y="30"/>
                    <a:pt x="7" y="30"/>
                    <a:pt x="9" y="33"/>
                  </a:cubicBezTo>
                  <a:cubicBezTo>
                    <a:pt x="10" y="33"/>
                    <a:pt x="11" y="35"/>
                    <a:pt x="12" y="33"/>
                  </a:cubicBezTo>
                  <a:cubicBezTo>
                    <a:pt x="13" y="32"/>
                    <a:pt x="14" y="30"/>
                    <a:pt x="13" y="29"/>
                  </a:cubicBezTo>
                  <a:cubicBezTo>
                    <a:pt x="8" y="27"/>
                    <a:pt x="11" y="21"/>
                    <a:pt x="7" y="19"/>
                  </a:cubicBezTo>
                  <a:cubicBezTo>
                    <a:pt x="10" y="20"/>
                    <a:pt x="13" y="20"/>
                    <a:pt x="15" y="22"/>
                  </a:cubicBezTo>
                  <a:cubicBezTo>
                    <a:pt x="16" y="23"/>
                    <a:pt x="16" y="25"/>
                    <a:pt x="18" y="24"/>
                  </a:cubicBezTo>
                  <a:cubicBezTo>
                    <a:pt x="19" y="23"/>
                    <a:pt x="19" y="22"/>
                    <a:pt x="18" y="21"/>
                  </a:cubicBezTo>
                  <a:cubicBezTo>
                    <a:pt x="18" y="20"/>
                    <a:pt x="19" y="19"/>
                    <a:pt x="19" y="17"/>
                  </a:cubicBezTo>
                  <a:cubicBezTo>
                    <a:pt x="25" y="21"/>
                    <a:pt x="25" y="21"/>
                    <a:pt x="28" y="12"/>
                  </a:cubicBezTo>
                  <a:cubicBezTo>
                    <a:pt x="30" y="12"/>
                    <a:pt x="27" y="16"/>
                    <a:pt x="30" y="16"/>
                  </a:cubicBezTo>
                  <a:cubicBezTo>
                    <a:pt x="33" y="15"/>
                    <a:pt x="34" y="14"/>
                    <a:pt x="36" y="11"/>
                  </a:cubicBezTo>
                  <a:cubicBezTo>
                    <a:pt x="37" y="7"/>
                    <a:pt x="40" y="4"/>
                    <a:pt x="43" y="0"/>
                  </a:cubicBezTo>
                  <a:cubicBezTo>
                    <a:pt x="41" y="5"/>
                    <a:pt x="41" y="11"/>
                    <a:pt x="37" y="15"/>
                  </a:cubicBezTo>
                  <a:cubicBezTo>
                    <a:pt x="35" y="17"/>
                    <a:pt x="36" y="19"/>
                    <a:pt x="39" y="20"/>
                  </a:cubicBezTo>
                  <a:cubicBezTo>
                    <a:pt x="41" y="20"/>
                    <a:pt x="43" y="19"/>
                    <a:pt x="42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5" y="24"/>
                    <a:pt x="46" y="24"/>
                    <a:pt x="47" y="24"/>
                  </a:cubicBezTo>
                  <a:cubicBezTo>
                    <a:pt x="48" y="24"/>
                    <a:pt x="50" y="23"/>
                    <a:pt x="50" y="25"/>
                  </a:cubicBezTo>
                  <a:cubicBezTo>
                    <a:pt x="51" y="26"/>
                    <a:pt x="49" y="27"/>
                    <a:pt x="48" y="27"/>
                  </a:cubicBezTo>
                  <a:cubicBezTo>
                    <a:pt x="46" y="28"/>
                    <a:pt x="43" y="29"/>
                    <a:pt x="41" y="31"/>
                  </a:cubicBezTo>
                  <a:cubicBezTo>
                    <a:pt x="39" y="30"/>
                    <a:pt x="39" y="28"/>
                    <a:pt x="39" y="25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7" y="23"/>
                    <a:pt x="36" y="24"/>
                    <a:pt x="36" y="25"/>
                  </a:cubicBezTo>
                  <a:cubicBezTo>
                    <a:pt x="36" y="28"/>
                    <a:pt x="35" y="30"/>
                    <a:pt x="32" y="30"/>
                  </a:cubicBezTo>
                  <a:cubicBezTo>
                    <a:pt x="31" y="31"/>
                    <a:pt x="30" y="32"/>
                    <a:pt x="31" y="33"/>
                  </a:cubicBezTo>
                  <a:cubicBezTo>
                    <a:pt x="32" y="35"/>
                    <a:pt x="32" y="37"/>
                    <a:pt x="32" y="39"/>
                  </a:cubicBezTo>
                  <a:cubicBezTo>
                    <a:pt x="32" y="40"/>
                    <a:pt x="33" y="40"/>
                    <a:pt x="34" y="40"/>
                  </a:cubicBezTo>
                  <a:cubicBezTo>
                    <a:pt x="35" y="40"/>
                    <a:pt x="35" y="39"/>
                    <a:pt x="35" y="39"/>
                  </a:cubicBezTo>
                  <a:cubicBezTo>
                    <a:pt x="30" y="32"/>
                    <a:pt x="38" y="33"/>
                    <a:pt x="40" y="31"/>
                  </a:cubicBezTo>
                  <a:cubicBezTo>
                    <a:pt x="40" y="31"/>
                    <a:pt x="41" y="31"/>
                    <a:pt x="41" y="31"/>
                  </a:cubicBezTo>
                  <a:close/>
                </a:path>
              </a:pathLst>
            </a:custGeom>
            <a:solidFill>
              <a:srgbClr val="F1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22">
              <a:extLst>
                <a:ext uri="{FF2B5EF4-FFF2-40B4-BE49-F238E27FC236}">
                  <a16:creationId xmlns:a16="http://schemas.microsoft.com/office/drawing/2014/main" id="{D2714C6A-AA71-8C58-CE76-61F1B213F44F}"/>
                </a:ext>
              </a:extLst>
            </p:cNvPr>
            <p:cNvSpPr/>
            <p:nvPr userDrawn="1"/>
          </p:nvSpPr>
          <p:spPr bwMode="auto">
            <a:xfrm>
              <a:off x="11406188" y="5664200"/>
              <a:ext cx="165100" cy="173038"/>
            </a:xfrm>
            <a:custGeom>
              <a:avLst/>
              <a:gdLst>
                <a:gd name="T0" fmla="*/ 25 w 44"/>
                <a:gd name="T1" fmla="*/ 9 h 46"/>
                <a:gd name="T2" fmla="*/ 37 w 44"/>
                <a:gd name="T3" fmla="*/ 3 h 46"/>
                <a:gd name="T4" fmla="*/ 39 w 44"/>
                <a:gd name="T5" fmla="*/ 3 h 46"/>
                <a:gd name="T6" fmla="*/ 38 w 44"/>
                <a:gd name="T7" fmla="*/ 5 h 46"/>
                <a:gd name="T8" fmla="*/ 32 w 44"/>
                <a:gd name="T9" fmla="*/ 10 h 46"/>
                <a:gd name="T10" fmla="*/ 32 w 44"/>
                <a:gd name="T11" fmla="*/ 18 h 46"/>
                <a:gd name="T12" fmla="*/ 43 w 44"/>
                <a:gd name="T13" fmla="*/ 29 h 46"/>
                <a:gd name="T14" fmla="*/ 44 w 44"/>
                <a:gd name="T15" fmla="*/ 30 h 46"/>
                <a:gd name="T16" fmla="*/ 40 w 44"/>
                <a:gd name="T17" fmla="*/ 31 h 46"/>
                <a:gd name="T18" fmla="*/ 28 w 44"/>
                <a:gd name="T19" fmla="*/ 28 h 46"/>
                <a:gd name="T20" fmla="*/ 26 w 44"/>
                <a:gd name="T21" fmla="*/ 28 h 46"/>
                <a:gd name="T22" fmla="*/ 26 w 44"/>
                <a:gd name="T23" fmla="*/ 32 h 46"/>
                <a:gd name="T24" fmla="*/ 27 w 44"/>
                <a:gd name="T25" fmla="*/ 43 h 46"/>
                <a:gd name="T26" fmla="*/ 26 w 44"/>
                <a:gd name="T27" fmla="*/ 46 h 46"/>
                <a:gd name="T28" fmla="*/ 23 w 44"/>
                <a:gd name="T29" fmla="*/ 43 h 46"/>
                <a:gd name="T30" fmla="*/ 24 w 44"/>
                <a:gd name="T31" fmla="*/ 36 h 46"/>
                <a:gd name="T32" fmla="*/ 21 w 44"/>
                <a:gd name="T33" fmla="*/ 29 h 46"/>
                <a:gd name="T34" fmla="*/ 18 w 44"/>
                <a:gd name="T35" fmla="*/ 28 h 46"/>
                <a:gd name="T36" fmla="*/ 16 w 44"/>
                <a:gd name="T37" fmla="*/ 32 h 46"/>
                <a:gd name="T38" fmla="*/ 14 w 44"/>
                <a:gd name="T39" fmla="*/ 36 h 46"/>
                <a:gd name="T40" fmla="*/ 10 w 44"/>
                <a:gd name="T41" fmla="*/ 34 h 46"/>
                <a:gd name="T42" fmla="*/ 6 w 44"/>
                <a:gd name="T43" fmla="*/ 31 h 46"/>
                <a:gd name="T44" fmla="*/ 2 w 44"/>
                <a:gd name="T45" fmla="*/ 28 h 46"/>
                <a:gd name="T46" fmla="*/ 5 w 44"/>
                <a:gd name="T47" fmla="*/ 24 h 46"/>
                <a:gd name="T48" fmla="*/ 11 w 44"/>
                <a:gd name="T49" fmla="*/ 19 h 46"/>
                <a:gd name="T50" fmla="*/ 2 w 44"/>
                <a:gd name="T51" fmla="*/ 19 h 46"/>
                <a:gd name="T52" fmla="*/ 0 w 44"/>
                <a:gd name="T53" fmla="*/ 3 h 46"/>
                <a:gd name="T54" fmla="*/ 8 w 44"/>
                <a:gd name="T55" fmla="*/ 6 h 46"/>
                <a:gd name="T56" fmla="*/ 19 w 44"/>
                <a:gd name="T57" fmla="*/ 5 h 46"/>
                <a:gd name="T58" fmla="*/ 25 w 44"/>
                <a:gd name="T59" fmla="*/ 7 h 46"/>
                <a:gd name="T60" fmla="*/ 16 w 44"/>
                <a:gd name="T61" fmla="*/ 12 h 46"/>
                <a:gd name="T62" fmla="*/ 20 w 44"/>
                <a:gd name="T63" fmla="*/ 12 h 46"/>
                <a:gd name="T64" fmla="*/ 25 w 44"/>
                <a:gd name="T65" fmla="*/ 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46">
                  <a:moveTo>
                    <a:pt x="25" y="9"/>
                  </a:moveTo>
                  <a:cubicBezTo>
                    <a:pt x="29" y="7"/>
                    <a:pt x="33" y="5"/>
                    <a:pt x="37" y="3"/>
                  </a:cubicBezTo>
                  <a:cubicBezTo>
                    <a:pt x="38" y="2"/>
                    <a:pt x="39" y="1"/>
                    <a:pt x="39" y="3"/>
                  </a:cubicBezTo>
                  <a:cubicBezTo>
                    <a:pt x="40" y="4"/>
                    <a:pt x="39" y="4"/>
                    <a:pt x="38" y="5"/>
                  </a:cubicBezTo>
                  <a:cubicBezTo>
                    <a:pt x="35" y="6"/>
                    <a:pt x="33" y="7"/>
                    <a:pt x="32" y="10"/>
                  </a:cubicBezTo>
                  <a:cubicBezTo>
                    <a:pt x="30" y="13"/>
                    <a:pt x="30" y="16"/>
                    <a:pt x="32" y="18"/>
                  </a:cubicBezTo>
                  <a:cubicBezTo>
                    <a:pt x="36" y="22"/>
                    <a:pt x="38" y="28"/>
                    <a:pt x="43" y="29"/>
                  </a:cubicBezTo>
                  <a:cubicBezTo>
                    <a:pt x="44" y="29"/>
                    <a:pt x="44" y="30"/>
                    <a:pt x="44" y="30"/>
                  </a:cubicBezTo>
                  <a:cubicBezTo>
                    <a:pt x="43" y="31"/>
                    <a:pt x="41" y="31"/>
                    <a:pt x="40" y="31"/>
                  </a:cubicBezTo>
                  <a:cubicBezTo>
                    <a:pt x="37" y="27"/>
                    <a:pt x="31" y="30"/>
                    <a:pt x="28" y="28"/>
                  </a:cubicBezTo>
                  <a:cubicBezTo>
                    <a:pt x="27" y="27"/>
                    <a:pt x="26" y="27"/>
                    <a:pt x="26" y="28"/>
                  </a:cubicBezTo>
                  <a:cubicBezTo>
                    <a:pt x="25" y="29"/>
                    <a:pt x="25" y="30"/>
                    <a:pt x="26" y="32"/>
                  </a:cubicBezTo>
                  <a:cubicBezTo>
                    <a:pt x="29" y="35"/>
                    <a:pt x="28" y="39"/>
                    <a:pt x="27" y="43"/>
                  </a:cubicBezTo>
                  <a:cubicBezTo>
                    <a:pt x="27" y="44"/>
                    <a:pt x="27" y="45"/>
                    <a:pt x="26" y="46"/>
                  </a:cubicBezTo>
                  <a:cubicBezTo>
                    <a:pt x="24" y="46"/>
                    <a:pt x="24" y="44"/>
                    <a:pt x="23" y="43"/>
                  </a:cubicBezTo>
                  <a:cubicBezTo>
                    <a:pt x="22" y="41"/>
                    <a:pt x="23" y="38"/>
                    <a:pt x="24" y="36"/>
                  </a:cubicBezTo>
                  <a:cubicBezTo>
                    <a:pt x="25" y="33"/>
                    <a:pt x="24" y="31"/>
                    <a:pt x="21" y="29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6" y="29"/>
                    <a:pt x="16" y="30"/>
                    <a:pt x="16" y="32"/>
                  </a:cubicBezTo>
                  <a:cubicBezTo>
                    <a:pt x="17" y="34"/>
                    <a:pt x="15" y="35"/>
                    <a:pt x="14" y="36"/>
                  </a:cubicBezTo>
                  <a:cubicBezTo>
                    <a:pt x="12" y="37"/>
                    <a:pt x="10" y="35"/>
                    <a:pt x="10" y="34"/>
                  </a:cubicBezTo>
                  <a:cubicBezTo>
                    <a:pt x="9" y="31"/>
                    <a:pt x="8" y="31"/>
                    <a:pt x="6" y="31"/>
                  </a:cubicBezTo>
                  <a:cubicBezTo>
                    <a:pt x="4" y="30"/>
                    <a:pt x="3" y="29"/>
                    <a:pt x="2" y="28"/>
                  </a:cubicBezTo>
                  <a:cubicBezTo>
                    <a:pt x="2" y="26"/>
                    <a:pt x="3" y="25"/>
                    <a:pt x="5" y="24"/>
                  </a:cubicBezTo>
                  <a:cubicBezTo>
                    <a:pt x="8" y="23"/>
                    <a:pt x="9" y="21"/>
                    <a:pt x="11" y="19"/>
                  </a:cubicBezTo>
                  <a:cubicBezTo>
                    <a:pt x="8" y="19"/>
                    <a:pt x="5" y="19"/>
                    <a:pt x="2" y="19"/>
                  </a:cubicBezTo>
                  <a:cubicBezTo>
                    <a:pt x="5" y="14"/>
                    <a:pt x="4" y="9"/>
                    <a:pt x="0" y="3"/>
                  </a:cubicBezTo>
                  <a:cubicBezTo>
                    <a:pt x="3" y="3"/>
                    <a:pt x="6" y="4"/>
                    <a:pt x="8" y="6"/>
                  </a:cubicBezTo>
                  <a:cubicBezTo>
                    <a:pt x="12" y="8"/>
                    <a:pt x="16" y="8"/>
                    <a:pt x="19" y="5"/>
                  </a:cubicBezTo>
                  <a:cubicBezTo>
                    <a:pt x="23" y="0"/>
                    <a:pt x="23" y="4"/>
                    <a:pt x="25" y="7"/>
                  </a:cubicBezTo>
                  <a:cubicBezTo>
                    <a:pt x="20" y="6"/>
                    <a:pt x="18" y="9"/>
                    <a:pt x="16" y="12"/>
                  </a:cubicBezTo>
                  <a:cubicBezTo>
                    <a:pt x="18" y="14"/>
                    <a:pt x="18" y="12"/>
                    <a:pt x="20" y="12"/>
                  </a:cubicBezTo>
                  <a:cubicBezTo>
                    <a:pt x="21" y="10"/>
                    <a:pt x="22" y="8"/>
                    <a:pt x="25" y="9"/>
                  </a:cubicBezTo>
                  <a:close/>
                </a:path>
              </a:pathLst>
            </a:custGeom>
            <a:solidFill>
              <a:srgbClr val="F2D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23">
              <a:extLst>
                <a:ext uri="{FF2B5EF4-FFF2-40B4-BE49-F238E27FC236}">
                  <a16:creationId xmlns:a16="http://schemas.microsoft.com/office/drawing/2014/main" id="{D3FC86F0-7F4D-0834-F3A5-580D6DF03BDB}"/>
                </a:ext>
              </a:extLst>
            </p:cNvPr>
            <p:cNvSpPr/>
            <p:nvPr userDrawn="1"/>
          </p:nvSpPr>
          <p:spPr bwMode="auto">
            <a:xfrm>
              <a:off x="11752263" y="5765800"/>
              <a:ext cx="176212" cy="219075"/>
            </a:xfrm>
            <a:custGeom>
              <a:avLst/>
              <a:gdLst>
                <a:gd name="T0" fmla="*/ 2 w 47"/>
                <a:gd name="T1" fmla="*/ 22 h 58"/>
                <a:gd name="T2" fmla="*/ 5 w 47"/>
                <a:gd name="T3" fmla="*/ 20 h 58"/>
                <a:gd name="T4" fmla="*/ 10 w 47"/>
                <a:gd name="T5" fmla="*/ 19 h 58"/>
                <a:gd name="T6" fmla="*/ 11 w 47"/>
                <a:gd name="T7" fmla="*/ 21 h 58"/>
                <a:gd name="T8" fmla="*/ 13 w 47"/>
                <a:gd name="T9" fmla="*/ 15 h 58"/>
                <a:gd name="T10" fmla="*/ 16 w 47"/>
                <a:gd name="T11" fmla="*/ 14 h 58"/>
                <a:gd name="T12" fmla="*/ 22 w 47"/>
                <a:gd name="T13" fmla="*/ 11 h 58"/>
                <a:gd name="T14" fmla="*/ 27 w 47"/>
                <a:gd name="T15" fmla="*/ 2 h 58"/>
                <a:gd name="T16" fmla="*/ 29 w 47"/>
                <a:gd name="T17" fmla="*/ 0 h 58"/>
                <a:gd name="T18" fmla="*/ 29 w 47"/>
                <a:gd name="T19" fmla="*/ 3 h 58"/>
                <a:gd name="T20" fmla="*/ 23 w 47"/>
                <a:gd name="T21" fmla="*/ 15 h 58"/>
                <a:gd name="T22" fmla="*/ 24 w 47"/>
                <a:gd name="T23" fmla="*/ 19 h 58"/>
                <a:gd name="T24" fmla="*/ 35 w 47"/>
                <a:gd name="T25" fmla="*/ 23 h 58"/>
                <a:gd name="T26" fmla="*/ 37 w 47"/>
                <a:gd name="T27" fmla="*/ 23 h 58"/>
                <a:gd name="T28" fmla="*/ 31 w 47"/>
                <a:gd name="T29" fmla="*/ 28 h 58"/>
                <a:gd name="T30" fmla="*/ 29 w 47"/>
                <a:gd name="T31" fmla="*/ 31 h 58"/>
                <a:gd name="T32" fmla="*/ 32 w 47"/>
                <a:gd name="T33" fmla="*/ 33 h 58"/>
                <a:gd name="T34" fmla="*/ 45 w 47"/>
                <a:gd name="T35" fmla="*/ 37 h 58"/>
                <a:gd name="T36" fmla="*/ 47 w 47"/>
                <a:gd name="T37" fmla="*/ 39 h 58"/>
                <a:gd name="T38" fmla="*/ 42 w 47"/>
                <a:gd name="T39" fmla="*/ 39 h 58"/>
                <a:gd name="T40" fmla="*/ 32 w 47"/>
                <a:gd name="T41" fmla="*/ 37 h 58"/>
                <a:gd name="T42" fmla="*/ 29 w 47"/>
                <a:gd name="T43" fmla="*/ 37 h 58"/>
                <a:gd name="T44" fmla="*/ 29 w 47"/>
                <a:gd name="T45" fmla="*/ 41 h 58"/>
                <a:gd name="T46" fmla="*/ 32 w 47"/>
                <a:gd name="T47" fmla="*/ 47 h 58"/>
                <a:gd name="T48" fmla="*/ 31 w 47"/>
                <a:gd name="T49" fmla="*/ 49 h 58"/>
                <a:gd name="T50" fmla="*/ 29 w 47"/>
                <a:gd name="T51" fmla="*/ 49 h 58"/>
                <a:gd name="T52" fmla="*/ 24 w 47"/>
                <a:gd name="T53" fmla="*/ 43 h 58"/>
                <a:gd name="T54" fmla="*/ 21 w 47"/>
                <a:gd name="T55" fmla="*/ 44 h 58"/>
                <a:gd name="T56" fmla="*/ 18 w 47"/>
                <a:gd name="T57" fmla="*/ 56 h 58"/>
                <a:gd name="T58" fmla="*/ 17 w 47"/>
                <a:gd name="T59" fmla="*/ 58 h 58"/>
                <a:gd name="T60" fmla="*/ 17 w 47"/>
                <a:gd name="T61" fmla="*/ 52 h 58"/>
                <a:gd name="T62" fmla="*/ 12 w 47"/>
                <a:gd name="T63" fmla="*/ 46 h 58"/>
                <a:gd name="T64" fmla="*/ 12 w 47"/>
                <a:gd name="T65" fmla="*/ 45 h 58"/>
                <a:gd name="T66" fmla="*/ 3 w 47"/>
                <a:gd name="T67" fmla="*/ 26 h 58"/>
                <a:gd name="T68" fmla="*/ 2 w 47"/>
                <a:gd name="T69" fmla="*/ 2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" h="57">
                  <a:moveTo>
                    <a:pt x="2" y="22"/>
                  </a:moveTo>
                  <a:cubicBezTo>
                    <a:pt x="3" y="22"/>
                    <a:pt x="5" y="22"/>
                    <a:pt x="5" y="20"/>
                  </a:cubicBezTo>
                  <a:cubicBezTo>
                    <a:pt x="5" y="14"/>
                    <a:pt x="8" y="18"/>
                    <a:pt x="10" y="19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2" y="19"/>
                    <a:pt x="11" y="17"/>
                    <a:pt x="13" y="15"/>
                  </a:cubicBezTo>
                  <a:cubicBezTo>
                    <a:pt x="14" y="15"/>
                    <a:pt x="14" y="13"/>
                    <a:pt x="16" y="14"/>
                  </a:cubicBezTo>
                  <a:cubicBezTo>
                    <a:pt x="19" y="16"/>
                    <a:pt x="21" y="14"/>
                    <a:pt x="22" y="11"/>
                  </a:cubicBezTo>
                  <a:cubicBezTo>
                    <a:pt x="24" y="8"/>
                    <a:pt x="25" y="5"/>
                    <a:pt x="27" y="2"/>
                  </a:cubicBezTo>
                  <a:cubicBezTo>
                    <a:pt x="27" y="1"/>
                    <a:pt x="28" y="0"/>
                    <a:pt x="29" y="0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7" y="7"/>
                    <a:pt x="27" y="11"/>
                    <a:pt x="23" y="15"/>
                  </a:cubicBezTo>
                  <a:cubicBezTo>
                    <a:pt x="22" y="16"/>
                    <a:pt x="23" y="19"/>
                    <a:pt x="24" y="19"/>
                  </a:cubicBezTo>
                  <a:cubicBezTo>
                    <a:pt x="28" y="19"/>
                    <a:pt x="31" y="25"/>
                    <a:pt x="35" y="23"/>
                  </a:cubicBezTo>
                  <a:cubicBezTo>
                    <a:pt x="36" y="23"/>
                    <a:pt x="36" y="23"/>
                    <a:pt x="37" y="23"/>
                  </a:cubicBezTo>
                  <a:cubicBezTo>
                    <a:pt x="36" y="26"/>
                    <a:pt x="34" y="27"/>
                    <a:pt x="31" y="28"/>
                  </a:cubicBezTo>
                  <a:cubicBezTo>
                    <a:pt x="30" y="29"/>
                    <a:pt x="28" y="29"/>
                    <a:pt x="29" y="31"/>
                  </a:cubicBezTo>
                  <a:cubicBezTo>
                    <a:pt x="29" y="32"/>
                    <a:pt x="30" y="33"/>
                    <a:pt x="32" y="33"/>
                  </a:cubicBezTo>
                  <a:cubicBezTo>
                    <a:pt x="36" y="35"/>
                    <a:pt x="41" y="36"/>
                    <a:pt x="45" y="37"/>
                  </a:cubicBezTo>
                  <a:cubicBezTo>
                    <a:pt x="46" y="37"/>
                    <a:pt x="47" y="37"/>
                    <a:pt x="47" y="39"/>
                  </a:cubicBezTo>
                  <a:cubicBezTo>
                    <a:pt x="45" y="40"/>
                    <a:pt x="44" y="39"/>
                    <a:pt x="42" y="39"/>
                  </a:cubicBezTo>
                  <a:cubicBezTo>
                    <a:pt x="39" y="37"/>
                    <a:pt x="36" y="38"/>
                    <a:pt x="32" y="37"/>
                  </a:cubicBezTo>
                  <a:cubicBezTo>
                    <a:pt x="31" y="36"/>
                    <a:pt x="30" y="36"/>
                    <a:pt x="29" y="37"/>
                  </a:cubicBezTo>
                  <a:cubicBezTo>
                    <a:pt x="28" y="39"/>
                    <a:pt x="28" y="40"/>
                    <a:pt x="29" y="41"/>
                  </a:cubicBezTo>
                  <a:cubicBezTo>
                    <a:pt x="30" y="43"/>
                    <a:pt x="32" y="44"/>
                    <a:pt x="32" y="47"/>
                  </a:cubicBezTo>
                  <a:cubicBezTo>
                    <a:pt x="32" y="48"/>
                    <a:pt x="32" y="49"/>
                    <a:pt x="31" y="49"/>
                  </a:cubicBezTo>
                  <a:cubicBezTo>
                    <a:pt x="30" y="50"/>
                    <a:pt x="29" y="49"/>
                    <a:pt x="29" y="49"/>
                  </a:cubicBezTo>
                  <a:cubicBezTo>
                    <a:pt x="27" y="47"/>
                    <a:pt x="25" y="45"/>
                    <a:pt x="24" y="43"/>
                  </a:cubicBezTo>
                  <a:cubicBezTo>
                    <a:pt x="23" y="42"/>
                    <a:pt x="22" y="42"/>
                    <a:pt x="21" y="44"/>
                  </a:cubicBezTo>
                  <a:cubicBezTo>
                    <a:pt x="20" y="48"/>
                    <a:pt x="18" y="52"/>
                    <a:pt x="18" y="56"/>
                  </a:cubicBezTo>
                  <a:cubicBezTo>
                    <a:pt x="18" y="57"/>
                    <a:pt x="18" y="58"/>
                    <a:pt x="17" y="58"/>
                  </a:cubicBezTo>
                  <a:cubicBezTo>
                    <a:pt x="17" y="56"/>
                    <a:pt x="17" y="54"/>
                    <a:pt x="17" y="52"/>
                  </a:cubicBezTo>
                  <a:cubicBezTo>
                    <a:pt x="16" y="49"/>
                    <a:pt x="16" y="46"/>
                    <a:pt x="12" y="46"/>
                  </a:cubicBezTo>
                  <a:cubicBezTo>
                    <a:pt x="12" y="46"/>
                    <a:pt x="12" y="46"/>
                    <a:pt x="12" y="45"/>
                  </a:cubicBezTo>
                  <a:cubicBezTo>
                    <a:pt x="13" y="38"/>
                    <a:pt x="9" y="30"/>
                    <a:pt x="3" y="26"/>
                  </a:cubicBezTo>
                  <a:cubicBezTo>
                    <a:pt x="1" y="25"/>
                    <a:pt x="0" y="24"/>
                    <a:pt x="2" y="22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24">
              <a:extLst>
                <a:ext uri="{FF2B5EF4-FFF2-40B4-BE49-F238E27FC236}">
                  <a16:creationId xmlns:a16="http://schemas.microsoft.com/office/drawing/2014/main" id="{CE159DD2-8709-4FB4-49AE-1B7046E4FB5E}"/>
                </a:ext>
              </a:extLst>
            </p:cNvPr>
            <p:cNvSpPr/>
            <p:nvPr userDrawn="1"/>
          </p:nvSpPr>
          <p:spPr bwMode="auto">
            <a:xfrm>
              <a:off x="11225213" y="5784850"/>
              <a:ext cx="180975" cy="139700"/>
            </a:xfrm>
            <a:custGeom>
              <a:avLst/>
              <a:gdLst>
                <a:gd name="T0" fmla="*/ 33 w 48"/>
                <a:gd name="T1" fmla="*/ 22 h 37"/>
                <a:gd name="T2" fmla="*/ 29 w 48"/>
                <a:gd name="T3" fmla="*/ 37 h 37"/>
                <a:gd name="T4" fmla="*/ 29 w 48"/>
                <a:gd name="T5" fmla="*/ 29 h 37"/>
                <a:gd name="T6" fmla="*/ 27 w 48"/>
                <a:gd name="T7" fmla="*/ 23 h 37"/>
                <a:gd name="T8" fmla="*/ 22 w 48"/>
                <a:gd name="T9" fmla="*/ 25 h 37"/>
                <a:gd name="T10" fmla="*/ 22 w 48"/>
                <a:gd name="T11" fmla="*/ 26 h 37"/>
                <a:gd name="T12" fmla="*/ 17 w 48"/>
                <a:gd name="T13" fmla="*/ 29 h 37"/>
                <a:gd name="T14" fmla="*/ 19 w 48"/>
                <a:gd name="T15" fmla="*/ 23 h 37"/>
                <a:gd name="T16" fmla="*/ 21 w 48"/>
                <a:gd name="T17" fmla="*/ 19 h 37"/>
                <a:gd name="T18" fmla="*/ 17 w 48"/>
                <a:gd name="T19" fmla="*/ 19 h 37"/>
                <a:gd name="T20" fmla="*/ 5 w 48"/>
                <a:gd name="T21" fmla="*/ 21 h 37"/>
                <a:gd name="T22" fmla="*/ 4 w 48"/>
                <a:gd name="T23" fmla="*/ 19 h 37"/>
                <a:gd name="T24" fmla="*/ 17 w 48"/>
                <a:gd name="T25" fmla="*/ 17 h 37"/>
                <a:gd name="T26" fmla="*/ 20 w 48"/>
                <a:gd name="T27" fmla="*/ 15 h 37"/>
                <a:gd name="T28" fmla="*/ 16 w 48"/>
                <a:gd name="T29" fmla="*/ 12 h 37"/>
                <a:gd name="T30" fmla="*/ 5 w 48"/>
                <a:gd name="T31" fmla="*/ 11 h 37"/>
                <a:gd name="T32" fmla="*/ 0 w 48"/>
                <a:gd name="T33" fmla="*/ 8 h 37"/>
                <a:gd name="T34" fmla="*/ 5 w 48"/>
                <a:gd name="T35" fmla="*/ 5 h 37"/>
                <a:gd name="T36" fmla="*/ 13 w 48"/>
                <a:gd name="T37" fmla="*/ 3 h 37"/>
                <a:gd name="T38" fmla="*/ 36 w 48"/>
                <a:gd name="T39" fmla="*/ 4 h 37"/>
                <a:gd name="T40" fmla="*/ 48 w 48"/>
                <a:gd name="T41" fmla="*/ 0 h 37"/>
                <a:gd name="T42" fmla="*/ 41 w 48"/>
                <a:gd name="T43" fmla="*/ 6 h 37"/>
                <a:gd name="T44" fmla="*/ 33 w 48"/>
                <a:gd name="T45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7">
                  <a:moveTo>
                    <a:pt x="33" y="22"/>
                  </a:moveTo>
                  <a:cubicBezTo>
                    <a:pt x="33" y="27"/>
                    <a:pt x="30" y="31"/>
                    <a:pt x="29" y="37"/>
                  </a:cubicBezTo>
                  <a:cubicBezTo>
                    <a:pt x="27" y="34"/>
                    <a:pt x="29" y="31"/>
                    <a:pt x="29" y="29"/>
                  </a:cubicBezTo>
                  <a:cubicBezTo>
                    <a:pt x="30" y="26"/>
                    <a:pt x="29" y="24"/>
                    <a:pt x="27" y="23"/>
                  </a:cubicBezTo>
                  <a:cubicBezTo>
                    <a:pt x="25" y="22"/>
                    <a:pt x="24" y="24"/>
                    <a:pt x="22" y="25"/>
                  </a:cubicBezTo>
                  <a:cubicBezTo>
                    <a:pt x="22" y="25"/>
                    <a:pt x="22" y="25"/>
                    <a:pt x="22" y="26"/>
                  </a:cubicBezTo>
                  <a:cubicBezTo>
                    <a:pt x="20" y="27"/>
                    <a:pt x="19" y="30"/>
                    <a:pt x="17" y="29"/>
                  </a:cubicBezTo>
                  <a:cubicBezTo>
                    <a:pt x="15" y="27"/>
                    <a:pt x="18" y="25"/>
                    <a:pt x="19" y="23"/>
                  </a:cubicBezTo>
                  <a:cubicBezTo>
                    <a:pt x="20" y="21"/>
                    <a:pt x="23" y="21"/>
                    <a:pt x="21" y="19"/>
                  </a:cubicBezTo>
                  <a:cubicBezTo>
                    <a:pt x="20" y="18"/>
                    <a:pt x="19" y="19"/>
                    <a:pt x="17" y="19"/>
                  </a:cubicBezTo>
                  <a:cubicBezTo>
                    <a:pt x="13" y="20"/>
                    <a:pt x="9" y="20"/>
                    <a:pt x="5" y="21"/>
                  </a:cubicBezTo>
                  <a:cubicBezTo>
                    <a:pt x="4" y="20"/>
                    <a:pt x="4" y="20"/>
                    <a:pt x="4" y="19"/>
                  </a:cubicBezTo>
                  <a:cubicBezTo>
                    <a:pt x="8" y="19"/>
                    <a:pt x="12" y="18"/>
                    <a:pt x="17" y="17"/>
                  </a:cubicBezTo>
                  <a:cubicBezTo>
                    <a:pt x="18" y="17"/>
                    <a:pt x="20" y="17"/>
                    <a:pt x="20" y="15"/>
                  </a:cubicBezTo>
                  <a:cubicBezTo>
                    <a:pt x="20" y="13"/>
                    <a:pt x="18" y="12"/>
                    <a:pt x="16" y="12"/>
                  </a:cubicBezTo>
                  <a:cubicBezTo>
                    <a:pt x="12" y="12"/>
                    <a:pt x="8" y="13"/>
                    <a:pt x="5" y="11"/>
                  </a:cubicBezTo>
                  <a:cubicBezTo>
                    <a:pt x="3" y="10"/>
                    <a:pt x="0" y="10"/>
                    <a:pt x="0" y="8"/>
                  </a:cubicBezTo>
                  <a:cubicBezTo>
                    <a:pt x="1" y="5"/>
                    <a:pt x="3" y="5"/>
                    <a:pt x="5" y="5"/>
                  </a:cubicBezTo>
                  <a:cubicBezTo>
                    <a:pt x="8" y="5"/>
                    <a:pt x="11" y="4"/>
                    <a:pt x="13" y="3"/>
                  </a:cubicBezTo>
                  <a:cubicBezTo>
                    <a:pt x="21" y="8"/>
                    <a:pt x="29" y="7"/>
                    <a:pt x="36" y="4"/>
                  </a:cubicBezTo>
                  <a:cubicBezTo>
                    <a:pt x="40" y="3"/>
                    <a:pt x="44" y="2"/>
                    <a:pt x="48" y="0"/>
                  </a:cubicBezTo>
                  <a:cubicBezTo>
                    <a:pt x="46" y="4"/>
                    <a:pt x="43" y="5"/>
                    <a:pt x="41" y="6"/>
                  </a:cubicBezTo>
                  <a:cubicBezTo>
                    <a:pt x="35" y="10"/>
                    <a:pt x="31" y="14"/>
                    <a:pt x="33" y="22"/>
                  </a:cubicBezTo>
                  <a:close/>
                </a:path>
              </a:pathLst>
            </a:custGeom>
            <a:solidFill>
              <a:srgbClr val="E1B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225">
              <a:extLst>
                <a:ext uri="{FF2B5EF4-FFF2-40B4-BE49-F238E27FC236}">
                  <a16:creationId xmlns:a16="http://schemas.microsoft.com/office/drawing/2014/main" id="{757F0210-3F21-B460-D856-375B504E8151}"/>
                </a:ext>
              </a:extLst>
            </p:cNvPr>
            <p:cNvSpPr/>
            <p:nvPr userDrawn="1"/>
          </p:nvSpPr>
          <p:spPr bwMode="auto">
            <a:xfrm>
              <a:off x="11390313" y="6259513"/>
              <a:ext cx="131762" cy="184150"/>
            </a:xfrm>
            <a:custGeom>
              <a:avLst/>
              <a:gdLst>
                <a:gd name="T0" fmla="*/ 8 w 35"/>
                <a:gd name="T1" fmla="*/ 22 h 49"/>
                <a:gd name="T2" fmla="*/ 15 w 35"/>
                <a:gd name="T3" fmla="*/ 13 h 49"/>
                <a:gd name="T4" fmla="*/ 16 w 35"/>
                <a:gd name="T5" fmla="*/ 7 h 49"/>
                <a:gd name="T6" fmla="*/ 33 w 35"/>
                <a:gd name="T7" fmla="*/ 2 h 49"/>
                <a:gd name="T8" fmla="*/ 33 w 35"/>
                <a:gd name="T9" fmla="*/ 5 h 49"/>
                <a:gd name="T10" fmla="*/ 10 w 35"/>
                <a:gd name="T11" fmla="*/ 37 h 49"/>
                <a:gd name="T12" fmla="*/ 7 w 35"/>
                <a:gd name="T13" fmla="*/ 48 h 49"/>
                <a:gd name="T14" fmla="*/ 0 w 35"/>
                <a:gd name="T15" fmla="*/ 46 h 49"/>
                <a:gd name="T16" fmla="*/ 8 w 35"/>
                <a:gd name="T17" fmla="*/ 2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49">
                  <a:moveTo>
                    <a:pt x="8" y="22"/>
                  </a:moveTo>
                  <a:cubicBezTo>
                    <a:pt x="9" y="18"/>
                    <a:pt x="13" y="17"/>
                    <a:pt x="15" y="13"/>
                  </a:cubicBezTo>
                  <a:cubicBezTo>
                    <a:pt x="16" y="11"/>
                    <a:pt x="16" y="9"/>
                    <a:pt x="16" y="7"/>
                  </a:cubicBezTo>
                  <a:cubicBezTo>
                    <a:pt x="20" y="0"/>
                    <a:pt x="28" y="3"/>
                    <a:pt x="33" y="2"/>
                  </a:cubicBezTo>
                  <a:cubicBezTo>
                    <a:pt x="35" y="1"/>
                    <a:pt x="33" y="4"/>
                    <a:pt x="33" y="5"/>
                  </a:cubicBezTo>
                  <a:cubicBezTo>
                    <a:pt x="23" y="14"/>
                    <a:pt x="14" y="24"/>
                    <a:pt x="10" y="37"/>
                  </a:cubicBezTo>
                  <a:cubicBezTo>
                    <a:pt x="8" y="41"/>
                    <a:pt x="7" y="44"/>
                    <a:pt x="7" y="48"/>
                  </a:cubicBezTo>
                  <a:cubicBezTo>
                    <a:pt x="5" y="48"/>
                    <a:pt x="1" y="49"/>
                    <a:pt x="0" y="46"/>
                  </a:cubicBezTo>
                  <a:cubicBezTo>
                    <a:pt x="1" y="37"/>
                    <a:pt x="3" y="29"/>
                    <a:pt x="8" y="22"/>
                  </a:cubicBezTo>
                  <a:close/>
                </a:path>
              </a:pathLst>
            </a:custGeom>
            <a:solidFill>
              <a:srgbClr val="6F5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226">
              <a:extLst>
                <a:ext uri="{FF2B5EF4-FFF2-40B4-BE49-F238E27FC236}">
                  <a16:creationId xmlns:a16="http://schemas.microsoft.com/office/drawing/2014/main" id="{C3B69104-4058-ABB3-3336-2DA6D64B6429}"/>
                </a:ext>
              </a:extLst>
            </p:cNvPr>
            <p:cNvSpPr/>
            <p:nvPr userDrawn="1"/>
          </p:nvSpPr>
          <p:spPr bwMode="auto">
            <a:xfrm>
              <a:off x="11684000" y="6029325"/>
              <a:ext cx="104775" cy="87313"/>
            </a:xfrm>
            <a:custGeom>
              <a:avLst/>
              <a:gdLst>
                <a:gd name="T0" fmla="*/ 19 w 28"/>
                <a:gd name="T1" fmla="*/ 9 h 23"/>
                <a:gd name="T2" fmla="*/ 25 w 28"/>
                <a:gd name="T3" fmla="*/ 14 h 23"/>
                <a:gd name="T4" fmla="*/ 22 w 28"/>
                <a:gd name="T5" fmla="*/ 21 h 23"/>
                <a:gd name="T6" fmla="*/ 20 w 28"/>
                <a:gd name="T7" fmla="*/ 21 h 23"/>
                <a:gd name="T8" fmla="*/ 6 w 28"/>
                <a:gd name="T9" fmla="*/ 23 h 23"/>
                <a:gd name="T10" fmla="*/ 0 w 28"/>
                <a:gd name="T11" fmla="*/ 23 h 23"/>
                <a:gd name="T12" fmla="*/ 7 w 28"/>
                <a:gd name="T13" fmla="*/ 14 h 23"/>
                <a:gd name="T14" fmla="*/ 1 w 28"/>
                <a:gd name="T15" fmla="*/ 0 h 23"/>
                <a:gd name="T16" fmla="*/ 19 w 28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3">
                  <a:moveTo>
                    <a:pt x="19" y="9"/>
                  </a:moveTo>
                  <a:cubicBezTo>
                    <a:pt x="21" y="11"/>
                    <a:pt x="23" y="12"/>
                    <a:pt x="25" y="14"/>
                  </a:cubicBezTo>
                  <a:cubicBezTo>
                    <a:pt x="28" y="18"/>
                    <a:pt x="27" y="20"/>
                    <a:pt x="22" y="21"/>
                  </a:cubicBezTo>
                  <a:cubicBezTo>
                    <a:pt x="22" y="21"/>
                    <a:pt x="21" y="21"/>
                    <a:pt x="20" y="21"/>
                  </a:cubicBezTo>
                  <a:cubicBezTo>
                    <a:pt x="16" y="22"/>
                    <a:pt x="11" y="23"/>
                    <a:pt x="6" y="23"/>
                  </a:cubicBezTo>
                  <a:cubicBezTo>
                    <a:pt x="4" y="23"/>
                    <a:pt x="2" y="23"/>
                    <a:pt x="0" y="23"/>
                  </a:cubicBezTo>
                  <a:cubicBezTo>
                    <a:pt x="1" y="15"/>
                    <a:pt x="2" y="15"/>
                    <a:pt x="7" y="14"/>
                  </a:cubicBezTo>
                  <a:cubicBezTo>
                    <a:pt x="1" y="11"/>
                    <a:pt x="4" y="5"/>
                    <a:pt x="1" y="0"/>
                  </a:cubicBezTo>
                  <a:cubicBezTo>
                    <a:pt x="8" y="3"/>
                    <a:pt x="14" y="6"/>
                    <a:pt x="19" y="9"/>
                  </a:cubicBezTo>
                  <a:close/>
                </a:path>
              </a:pathLst>
            </a:custGeom>
            <a:solidFill>
              <a:srgbClr val="6F5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27">
              <a:extLst>
                <a:ext uri="{FF2B5EF4-FFF2-40B4-BE49-F238E27FC236}">
                  <a16:creationId xmlns:a16="http://schemas.microsoft.com/office/drawing/2014/main" id="{245975E0-8013-F738-348E-1F7E976A2642}"/>
                </a:ext>
              </a:extLst>
            </p:cNvPr>
            <p:cNvSpPr/>
            <p:nvPr userDrawn="1"/>
          </p:nvSpPr>
          <p:spPr bwMode="auto">
            <a:xfrm>
              <a:off x="11447463" y="5919788"/>
              <a:ext cx="161925" cy="87313"/>
            </a:xfrm>
            <a:custGeom>
              <a:avLst/>
              <a:gdLst>
                <a:gd name="T0" fmla="*/ 34 w 43"/>
                <a:gd name="T1" fmla="*/ 23 h 23"/>
                <a:gd name="T2" fmla="*/ 19 w 43"/>
                <a:gd name="T3" fmla="*/ 14 h 23"/>
                <a:gd name="T4" fmla="*/ 0 w 43"/>
                <a:gd name="T5" fmla="*/ 5 h 23"/>
                <a:gd name="T6" fmla="*/ 12 w 43"/>
                <a:gd name="T7" fmla="*/ 3 h 23"/>
                <a:gd name="T8" fmla="*/ 27 w 43"/>
                <a:gd name="T9" fmla="*/ 10 h 23"/>
                <a:gd name="T10" fmla="*/ 43 w 43"/>
                <a:gd name="T11" fmla="*/ 17 h 23"/>
                <a:gd name="T12" fmla="*/ 34 w 43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23">
                  <a:moveTo>
                    <a:pt x="34" y="23"/>
                  </a:moveTo>
                  <a:cubicBezTo>
                    <a:pt x="30" y="18"/>
                    <a:pt x="24" y="16"/>
                    <a:pt x="19" y="14"/>
                  </a:cubicBezTo>
                  <a:cubicBezTo>
                    <a:pt x="12" y="11"/>
                    <a:pt x="5" y="9"/>
                    <a:pt x="0" y="5"/>
                  </a:cubicBezTo>
                  <a:cubicBezTo>
                    <a:pt x="5" y="0"/>
                    <a:pt x="6" y="0"/>
                    <a:pt x="12" y="3"/>
                  </a:cubicBezTo>
                  <a:cubicBezTo>
                    <a:pt x="17" y="6"/>
                    <a:pt x="22" y="8"/>
                    <a:pt x="27" y="10"/>
                  </a:cubicBezTo>
                  <a:cubicBezTo>
                    <a:pt x="33" y="11"/>
                    <a:pt x="38" y="13"/>
                    <a:pt x="43" y="17"/>
                  </a:cubicBezTo>
                  <a:cubicBezTo>
                    <a:pt x="40" y="19"/>
                    <a:pt x="38" y="22"/>
                    <a:pt x="34" y="23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28">
              <a:extLst>
                <a:ext uri="{FF2B5EF4-FFF2-40B4-BE49-F238E27FC236}">
                  <a16:creationId xmlns:a16="http://schemas.microsoft.com/office/drawing/2014/main" id="{34B081A6-BA2A-EAC9-2765-B778C68A87FC}"/>
                </a:ext>
              </a:extLst>
            </p:cNvPr>
            <p:cNvSpPr/>
            <p:nvPr userDrawn="1"/>
          </p:nvSpPr>
          <p:spPr bwMode="auto">
            <a:xfrm>
              <a:off x="11684000" y="6229350"/>
              <a:ext cx="104775" cy="128588"/>
            </a:xfrm>
            <a:custGeom>
              <a:avLst/>
              <a:gdLst>
                <a:gd name="T0" fmla="*/ 0 w 28"/>
                <a:gd name="T1" fmla="*/ 31 h 34"/>
                <a:gd name="T2" fmla="*/ 2 w 28"/>
                <a:gd name="T3" fmla="*/ 16 h 34"/>
                <a:gd name="T4" fmla="*/ 2 w 28"/>
                <a:gd name="T5" fmla="*/ 9 h 34"/>
                <a:gd name="T6" fmla="*/ 0 w 28"/>
                <a:gd name="T7" fmla="*/ 4 h 34"/>
                <a:gd name="T8" fmla="*/ 4 w 28"/>
                <a:gd name="T9" fmla="*/ 4 h 34"/>
                <a:gd name="T10" fmla="*/ 7 w 28"/>
                <a:gd name="T11" fmla="*/ 9 h 34"/>
                <a:gd name="T12" fmla="*/ 11 w 28"/>
                <a:gd name="T13" fmla="*/ 13 h 34"/>
                <a:gd name="T14" fmla="*/ 23 w 28"/>
                <a:gd name="T15" fmla="*/ 15 h 34"/>
                <a:gd name="T16" fmla="*/ 27 w 28"/>
                <a:gd name="T17" fmla="*/ 19 h 34"/>
                <a:gd name="T18" fmla="*/ 24 w 28"/>
                <a:gd name="T19" fmla="*/ 23 h 34"/>
                <a:gd name="T20" fmla="*/ 20 w 28"/>
                <a:gd name="T21" fmla="*/ 22 h 34"/>
                <a:gd name="T22" fmla="*/ 13 w 28"/>
                <a:gd name="T23" fmla="*/ 25 h 34"/>
                <a:gd name="T24" fmla="*/ 6 w 28"/>
                <a:gd name="T25" fmla="*/ 33 h 34"/>
                <a:gd name="T26" fmla="*/ 0 w 28"/>
                <a:gd name="T27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4">
                  <a:moveTo>
                    <a:pt x="0" y="31"/>
                  </a:moveTo>
                  <a:cubicBezTo>
                    <a:pt x="0" y="26"/>
                    <a:pt x="2" y="21"/>
                    <a:pt x="2" y="16"/>
                  </a:cubicBezTo>
                  <a:cubicBezTo>
                    <a:pt x="5" y="13"/>
                    <a:pt x="2" y="11"/>
                    <a:pt x="2" y="9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1" y="0"/>
                    <a:pt x="3" y="2"/>
                    <a:pt x="4" y="4"/>
                  </a:cubicBezTo>
                  <a:cubicBezTo>
                    <a:pt x="5" y="5"/>
                    <a:pt x="5" y="8"/>
                    <a:pt x="7" y="9"/>
                  </a:cubicBezTo>
                  <a:cubicBezTo>
                    <a:pt x="7" y="12"/>
                    <a:pt x="9" y="12"/>
                    <a:pt x="11" y="13"/>
                  </a:cubicBezTo>
                  <a:cubicBezTo>
                    <a:pt x="15" y="14"/>
                    <a:pt x="19" y="14"/>
                    <a:pt x="23" y="15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2"/>
                    <a:pt x="26" y="23"/>
                    <a:pt x="24" y="23"/>
                  </a:cubicBezTo>
                  <a:cubicBezTo>
                    <a:pt x="22" y="23"/>
                    <a:pt x="21" y="22"/>
                    <a:pt x="20" y="22"/>
                  </a:cubicBezTo>
                  <a:cubicBezTo>
                    <a:pt x="17" y="21"/>
                    <a:pt x="15" y="21"/>
                    <a:pt x="13" y="25"/>
                  </a:cubicBezTo>
                  <a:cubicBezTo>
                    <a:pt x="12" y="28"/>
                    <a:pt x="9" y="30"/>
                    <a:pt x="6" y="33"/>
                  </a:cubicBezTo>
                  <a:cubicBezTo>
                    <a:pt x="4" y="34"/>
                    <a:pt x="2" y="32"/>
                    <a:pt x="0" y="31"/>
                  </a:cubicBezTo>
                  <a:close/>
                </a:path>
              </a:pathLst>
            </a:custGeom>
            <a:solidFill>
              <a:srgbClr val="B9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29">
              <a:extLst>
                <a:ext uri="{FF2B5EF4-FFF2-40B4-BE49-F238E27FC236}">
                  <a16:creationId xmlns:a16="http://schemas.microsoft.com/office/drawing/2014/main" id="{C8105F9E-B876-2294-35C1-5E534524414E}"/>
                </a:ext>
              </a:extLst>
            </p:cNvPr>
            <p:cNvSpPr/>
            <p:nvPr userDrawn="1"/>
          </p:nvSpPr>
          <p:spPr bwMode="auto">
            <a:xfrm>
              <a:off x="11699875" y="5859463"/>
              <a:ext cx="96837" cy="120650"/>
            </a:xfrm>
            <a:custGeom>
              <a:avLst/>
              <a:gdLst>
                <a:gd name="T0" fmla="*/ 26 w 26"/>
                <a:gd name="T1" fmla="*/ 21 h 32"/>
                <a:gd name="T2" fmla="*/ 15 w 26"/>
                <a:gd name="T3" fmla="*/ 32 h 32"/>
                <a:gd name="T4" fmla="*/ 16 w 26"/>
                <a:gd name="T5" fmla="*/ 27 h 32"/>
                <a:gd name="T6" fmla="*/ 14 w 26"/>
                <a:gd name="T7" fmla="*/ 20 h 32"/>
                <a:gd name="T8" fmla="*/ 9 w 26"/>
                <a:gd name="T9" fmla="*/ 19 h 32"/>
                <a:gd name="T10" fmla="*/ 2 w 26"/>
                <a:gd name="T11" fmla="*/ 20 h 32"/>
                <a:gd name="T12" fmla="*/ 10 w 26"/>
                <a:gd name="T13" fmla="*/ 16 h 32"/>
                <a:gd name="T14" fmla="*/ 13 w 26"/>
                <a:gd name="T15" fmla="*/ 14 h 32"/>
                <a:gd name="T16" fmla="*/ 10 w 26"/>
                <a:gd name="T17" fmla="*/ 12 h 32"/>
                <a:gd name="T18" fmla="*/ 2 w 26"/>
                <a:gd name="T19" fmla="*/ 9 h 32"/>
                <a:gd name="T20" fmla="*/ 0 w 26"/>
                <a:gd name="T21" fmla="*/ 6 h 32"/>
                <a:gd name="T22" fmla="*/ 3 w 26"/>
                <a:gd name="T23" fmla="*/ 5 h 32"/>
                <a:gd name="T24" fmla="*/ 9 w 26"/>
                <a:gd name="T25" fmla="*/ 6 h 32"/>
                <a:gd name="T26" fmla="*/ 13 w 26"/>
                <a:gd name="T27" fmla="*/ 2 h 32"/>
                <a:gd name="T28" fmla="*/ 16 w 26"/>
                <a:gd name="T29" fmla="*/ 1 h 32"/>
                <a:gd name="T30" fmla="*/ 17 w 26"/>
                <a:gd name="T31" fmla="*/ 5 h 32"/>
                <a:gd name="T32" fmla="*/ 19 w 26"/>
                <a:gd name="T33" fmla="*/ 9 h 32"/>
                <a:gd name="T34" fmla="*/ 24 w 26"/>
                <a:gd name="T35" fmla="*/ 16 h 32"/>
                <a:gd name="T36" fmla="*/ 26 w 26"/>
                <a:gd name="T37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2">
                  <a:moveTo>
                    <a:pt x="26" y="21"/>
                  </a:moveTo>
                  <a:cubicBezTo>
                    <a:pt x="23" y="25"/>
                    <a:pt x="20" y="30"/>
                    <a:pt x="15" y="32"/>
                  </a:cubicBezTo>
                  <a:cubicBezTo>
                    <a:pt x="14" y="30"/>
                    <a:pt x="15" y="28"/>
                    <a:pt x="16" y="27"/>
                  </a:cubicBezTo>
                  <a:cubicBezTo>
                    <a:pt x="17" y="24"/>
                    <a:pt x="17" y="22"/>
                    <a:pt x="14" y="20"/>
                  </a:cubicBezTo>
                  <a:cubicBezTo>
                    <a:pt x="12" y="18"/>
                    <a:pt x="11" y="18"/>
                    <a:pt x="9" y="19"/>
                  </a:cubicBezTo>
                  <a:cubicBezTo>
                    <a:pt x="7" y="20"/>
                    <a:pt x="5" y="21"/>
                    <a:pt x="2" y="20"/>
                  </a:cubicBezTo>
                  <a:cubicBezTo>
                    <a:pt x="5" y="18"/>
                    <a:pt x="8" y="18"/>
                    <a:pt x="10" y="16"/>
                  </a:cubicBezTo>
                  <a:cubicBezTo>
                    <a:pt x="12" y="16"/>
                    <a:pt x="14" y="15"/>
                    <a:pt x="13" y="14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6" y="13"/>
                    <a:pt x="4" y="11"/>
                    <a:pt x="2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7" y="5"/>
                    <a:pt x="9" y="6"/>
                  </a:cubicBezTo>
                  <a:cubicBezTo>
                    <a:pt x="13" y="7"/>
                    <a:pt x="14" y="7"/>
                    <a:pt x="13" y="2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8" y="2"/>
                    <a:pt x="18" y="3"/>
                    <a:pt x="17" y="5"/>
                  </a:cubicBezTo>
                  <a:cubicBezTo>
                    <a:pt x="16" y="7"/>
                    <a:pt x="17" y="8"/>
                    <a:pt x="19" y="9"/>
                  </a:cubicBezTo>
                  <a:cubicBezTo>
                    <a:pt x="22" y="10"/>
                    <a:pt x="24" y="12"/>
                    <a:pt x="24" y="16"/>
                  </a:cubicBezTo>
                  <a:cubicBezTo>
                    <a:pt x="23" y="18"/>
                    <a:pt x="25" y="19"/>
                    <a:pt x="26" y="21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30">
              <a:extLst>
                <a:ext uri="{FF2B5EF4-FFF2-40B4-BE49-F238E27FC236}">
                  <a16:creationId xmlns:a16="http://schemas.microsoft.com/office/drawing/2014/main" id="{2A26A762-FDAD-812C-8D15-EBE8C8F40E12}"/>
                </a:ext>
              </a:extLst>
            </p:cNvPr>
            <p:cNvSpPr/>
            <p:nvPr userDrawn="1"/>
          </p:nvSpPr>
          <p:spPr bwMode="auto">
            <a:xfrm>
              <a:off x="11530013" y="6327775"/>
              <a:ext cx="79375" cy="93663"/>
            </a:xfrm>
            <a:custGeom>
              <a:avLst/>
              <a:gdLst>
                <a:gd name="T0" fmla="*/ 17 w 21"/>
                <a:gd name="T1" fmla="*/ 5 h 25"/>
                <a:gd name="T2" fmla="*/ 19 w 21"/>
                <a:gd name="T3" fmla="*/ 12 h 25"/>
                <a:gd name="T4" fmla="*/ 20 w 21"/>
                <a:gd name="T5" fmla="*/ 21 h 25"/>
                <a:gd name="T6" fmla="*/ 14 w 21"/>
                <a:gd name="T7" fmla="*/ 24 h 25"/>
                <a:gd name="T8" fmla="*/ 13 w 21"/>
                <a:gd name="T9" fmla="*/ 25 h 25"/>
                <a:gd name="T10" fmla="*/ 6 w 21"/>
                <a:gd name="T11" fmla="*/ 22 h 25"/>
                <a:gd name="T12" fmla="*/ 2 w 21"/>
                <a:gd name="T13" fmla="*/ 16 h 25"/>
                <a:gd name="T14" fmla="*/ 2 w 21"/>
                <a:gd name="T15" fmla="*/ 12 h 25"/>
                <a:gd name="T16" fmla="*/ 7 w 21"/>
                <a:gd name="T17" fmla="*/ 5 h 25"/>
                <a:gd name="T18" fmla="*/ 15 w 21"/>
                <a:gd name="T19" fmla="*/ 2 h 25"/>
                <a:gd name="T20" fmla="*/ 17 w 21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17" y="5"/>
                  </a:moveTo>
                  <a:cubicBezTo>
                    <a:pt x="17" y="7"/>
                    <a:pt x="18" y="10"/>
                    <a:pt x="19" y="12"/>
                  </a:cubicBezTo>
                  <a:cubicBezTo>
                    <a:pt x="20" y="15"/>
                    <a:pt x="21" y="18"/>
                    <a:pt x="20" y="21"/>
                  </a:cubicBezTo>
                  <a:cubicBezTo>
                    <a:pt x="18" y="22"/>
                    <a:pt x="15" y="21"/>
                    <a:pt x="14" y="24"/>
                  </a:cubicBezTo>
                  <a:cubicBezTo>
                    <a:pt x="14" y="24"/>
                    <a:pt x="13" y="25"/>
                    <a:pt x="13" y="25"/>
                  </a:cubicBezTo>
                  <a:cubicBezTo>
                    <a:pt x="10" y="25"/>
                    <a:pt x="9" y="21"/>
                    <a:pt x="6" y="22"/>
                  </a:cubicBezTo>
                  <a:cubicBezTo>
                    <a:pt x="2" y="22"/>
                    <a:pt x="2" y="19"/>
                    <a:pt x="2" y="16"/>
                  </a:cubicBezTo>
                  <a:cubicBezTo>
                    <a:pt x="0" y="15"/>
                    <a:pt x="1" y="13"/>
                    <a:pt x="2" y="12"/>
                  </a:cubicBezTo>
                  <a:cubicBezTo>
                    <a:pt x="5" y="10"/>
                    <a:pt x="6" y="8"/>
                    <a:pt x="7" y="5"/>
                  </a:cubicBezTo>
                  <a:cubicBezTo>
                    <a:pt x="9" y="3"/>
                    <a:pt x="12" y="4"/>
                    <a:pt x="15" y="2"/>
                  </a:cubicBezTo>
                  <a:cubicBezTo>
                    <a:pt x="17" y="0"/>
                    <a:pt x="16" y="4"/>
                    <a:pt x="17" y="5"/>
                  </a:cubicBezTo>
                  <a:close/>
                </a:path>
              </a:pathLst>
            </a:custGeom>
            <a:solidFill>
              <a:srgbClr val="B97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31">
              <a:extLst>
                <a:ext uri="{FF2B5EF4-FFF2-40B4-BE49-F238E27FC236}">
                  <a16:creationId xmlns:a16="http://schemas.microsoft.com/office/drawing/2014/main" id="{DFE25ED8-CE03-0835-91BC-A3D2130E00D5}"/>
                </a:ext>
              </a:extLst>
            </p:cNvPr>
            <p:cNvSpPr/>
            <p:nvPr userDrawn="1"/>
          </p:nvSpPr>
          <p:spPr bwMode="auto">
            <a:xfrm>
              <a:off x="11736388" y="5837238"/>
              <a:ext cx="71437" cy="101600"/>
            </a:xfrm>
            <a:custGeom>
              <a:avLst/>
              <a:gdLst>
                <a:gd name="T0" fmla="*/ 16 w 19"/>
                <a:gd name="T1" fmla="*/ 27 h 27"/>
                <a:gd name="T2" fmla="*/ 12 w 19"/>
                <a:gd name="T3" fmla="*/ 22 h 27"/>
                <a:gd name="T4" fmla="*/ 7 w 19"/>
                <a:gd name="T5" fmla="*/ 16 h 27"/>
                <a:gd name="T6" fmla="*/ 6 w 19"/>
                <a:gd name="T7" fmla="*/ 11 h 27"/>
                <a:gd name="T8" fmla="*/ 7 w 19"/>
                <a:gd name="T9" fmla="*/ 9 h 27"/>
                <a:gd name="T10" fmla="*/ 3 w 19"/>
                <a:gd name="T11" fmla="*/ 8 h 27"/>
                <a:gd name="T12" fmla="*/ 1 w 19"/>
                <a:gd name="T13" fmla="*/ 5 h 27"/>
                <a:gd name="T14" fmla="*/ 4 w 19"/>
                <a:gd name="T15" fmla="*/ 2 h 27"/>
                <a:gd name="T16" fmla="*/ 6 w 19"/>
                <a:gd name="T17" fmla="*/ 3 h 27"/>
                <a:gd name="T18" fmla="*/ 7 w 19"/>
                <a:gd name="T19" fmla="*/ 6 h 27"/>
                <a:gd name="T20" fmla="*/ 16 w 19"/>
                <a:gd name="T21" fmla="*/ 15 h 27"/>
                <a:gd name="T22" fmla="*/ 16 w 19"/>
                <a:gd name="T23" fmla="*/ 18 h 27"/>
                <a:gd name="T24" fmla="*/ 16 w 19"/>
                <a:gd name="T25" fmla="*/ 20 h 27"/>
                <a:gd name="T26" fmla="*/ 16 w 19"/>
                <a:gd name="T2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7">
                  <a:moveTo>
                    <a:pt x="16" y="27"/>
                  </a:moveTo>
                  <a:cubicBezTo>
                    <a:pt x="13" y="26"/>
                    <a:pt x="11" y="25"/>
                    <a:pt x="12" y="22"/>
                  </a:cubicBezTo>
                  <a:cubicBezTo>
                    <a:pt x="14" y="17"/>
                    <a:pt x="10" y="16"/>
                    <a:pt x="7" y="16"/>
                  </a:cubicBezTo>
                  <a:cubicBezTo>
                    <a:pt x="3" y="15"/>
                    <a:pt x="4" y="13"/>
                    <a:pt x="6" y="11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7"/>
                    <a:pt x="5" y="7"/>
                    <a:pt x="3" y="8"/>
                  </a:cubicBezTo>
                  <a:cubicBezTo>
                    <a:pt x="1" y="8"/>
                    <a:pt x="0" y="7"/>
                    <a:pt x="1" y="5"/>
                  </a:cubicBezTo>
                  <a:cubicBezTo>
                    <a:pt x="1" y="3"/>
                    <a:pt x="1" y="0"/>
                    <a:pt x="4" y="2"/>
                  </a:cubicBezTo>
                  <a:cubicBezTo>
                    <a:pt x="5" y="2"/>
                    <a:pt x="5" y="3"/>
                    <a:pt x="6" y="3"/>
                  </a:cubicBezTo>
                  <a:cubicBezTo>
                    <a:pt x="5" y="4"/>
                    <a:pt x="5" y="6"/>
                    <a:pt x="7" y="6"/>
                  </a:cubicBezTo>
                  <a:cubicBezTo>
                    <a:pt x="13" y="6"/>
                    <a:pt x="12" y="13"/>
                    <a:pt x="16" y="15"/>
                  </a:cubicBezTo>
                  <a:cubicBezTo>
                    <a:pt x="17" y="15"/>
                    <a:pt x="17" y="17"/>
                    <a:pt x="16" y="18"/>
                  </a:cubicBezTo>
                  <a:cubicBezTo>
                    <a:pt x="15" y="18"/>
                    <a:pt x="15" y="19"/>
                    <a:pt x="16" y="20"/>
                  </a:cubicBezTo>
                  <a:cubicBezTo>
                    <a:pt x="19" y="22"/>
                    <a:pt x="18" y="25"/>
                    <a:pt x="16" y="27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32">
              <a:extLst>
                <a:ext uri="{FF2B5EF4-FFF2-40B4-BE49-F238E27FC236}">
                  <a16:creationId xmlns:a16="http://schemas.microsoft.com/office/drawing/2014/main" id="{57FE1D41-00F9-B625-269F-44869B6C8738}"/>
                </a:ext>
              </a:extLst>
            </p:cNvPr>
            <p:cNvSpPr/>
            <p:nvPr userDrawn="1"/>
          </p:nvSpPr>
          <p:spPr bwMode="auto">
            <a:xfrm>
              <a:off x="11453813" y="5680075"/>
              <a:ext cx="46037" cy="41275"/>
            </a:xfrm>
            <a:custGeom>
              <a:avLst/>
              <a:gdLst>
                <a:gd name="T0" fmla="*/ 12 w 12"/>
                <a:gd name="T1" fmla="*/ 5 h 11"/>
                <a:gd name="T2" fmla="*/ 6 w 12"/>
                <a:gd name="T3" fmla="*/ 10 h 11"/>
                <a:gd name="T4" fmla="*/ 2 w 12"/>
                <a:gd name="T5" fmla="*/ 10 h 11"/>
                <a:gd name="T6" fmla="*/ 3 w 12"/>
                <a:gd name="T7" fmla="*/ 6 h 11"/>
                <a:gd name="T8" fmla="*/ 5 w 12"/>
                <a:gd name="T9" fmla="*/ 4 h 11"/>
                <a:gd name="T10" fmla="*/ 12 w 12"/>
                <a:gd name="T11" fmla="*/ 3 h 11"/>
                <a:gd name="T12" fmla="*/ 12 w 12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0" y="6"/>
                    <a:pt x="8" y="8"/>
                    <a:pt x="6" y="10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7" y="1"/>
                    <a:pt x="9" y="0"/>
                    <a:pt x="12" y="3"/>
                  </a:cubicBezTo>
                  <a:cubicBezTo>
                    <a:pt x="12" y="4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33">
              <a:extLst>
                <a:ext uri="{FF2B5EF4-FFF2-40B4-BE49-F238E27FC236}">
                  <a16:creationId xmlns:a16="http://schemas.microsoft.com/office/drawing/2014/main" id="{8AC96815-C29D-EE07-2BEC-2C36C7328FA2}"/>
                </a:ext>
              </a:extLst>
            </p:cNvPr>
            <p:cNvSpPr/>
            <p:nvPr userDrawn="1"/>
          </p:nvSpPr>
          <p:spPr bwMode="auto">
            <a:xfrm>
              <a:off x="11296650" y="5630863"/>
              <a:ext cx="25400" cy="49213"/>
            </a:xfrm>
            <a:custGeom>
              <a:avLst/>
              <a:gdLst>
                <a:gd name="T0" fmla="*/ 2 w 7"/>
                <a:gd name="T1" fmla="*/ 9 h 13"/>
                <a:gd name="T2" fmla="*/ 0 w 7"/>
                <a:gd name="T3" fmla="*/ 4 h 13"/>
                <a:gd name="T4" fmla="*/ 3 w 7"/>
                <a:gd name="T5" fmla="*/ 2 h 13"/>
                <a:gd name="T6" fmla="*/ 7 w 7"/>
                <a:gd name="T7" fmla="*/ 10 h 13"/>
                <a:gd name="T8" fmla="*/ 3 w 7"/>
                <a:gd name="T9" fmla="*/ 12 h 13"/>
                <a:gd name="T10" fmla="*/ 2 w 7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2" y="9"/>
                  </a:moveTo>
                  <a:cubicBezTo>
                    <a:pt x="2" y="7"/>
                    <a:pt x="1" y="5"/>
                    <a:pt x="0" y="4"/>
                  </a:cubicBezTo>
                  <a:cubicBezTo>
                    <a:pt x="0" y="0"/>
                    <a:pt x="2" y="2"/>
                    <a:pt x="3" y="2"/>
                  </a:cubicBezTo>
                  <a:cubicBezTo>
                    <a:pt x="7" y="4"/>
                    <a:pt x="7" y="7"/>
                    <a:pt x="7" y="10"/>
                  </a:cubicBezTo>
                  <a:cubicBezTo>
                    <a:pt x="7" y="13"/>
                    <a:pt x="5" y="12"/>
                    <a:pt x="3" y="12"/>
                  </a:cubicBezTo>
                  <a:cubicBezTo>
                    <a:pt x="3" y="11"/>
                    <a:pt x="3" y="10"/>
                    <a:pt x="2" y="9"/>
                  </a:cubicBezTo>
                  <a:close/>
                </a:path>
              </a:pathLst>
            </a:custGeom>
            <a:solidFill>
              <a:srgbClr val="726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34">
              <a:extLst>
                <a:ext uri="{FF2B5EF4-FFF2-40B4-BE49-F238E27FC236}">
                  <a16:creationId xmlns:a16="http://schemas.microsoft.com/office/drawing/2014/main" id="{510D7CFD-D7E3-A1F9-B252-C8C15828E7DF}"/>
                </a:ext>
              </a:extLst>
            </p:cNvPr>
            <p:cNvSpPr/>
            <p:nvPr userDrawn="1"/>
          </p:nvSpPr>
          <p:spPr bwMode="auto">
            <a:xfrm>
              <a:off x="11326813" y="5475288"/>
              <a:ext cx="25400" cy="26988"/>
            </a:xfrm>
            <a:custGeom>
              <a:avLst/>
              <a:gdLst>
                <a:gd name="T0" fmla="*/ 7 w 7"/>
                <a:gd name="T1" fmla="*/ 3 h 7"/>
                <a:gd name="T2" fmla="*/ 6 w 7"/>
                <a:gd name="T3" fmla="*/ 5 h 7"/>
                <a:gd name="T4" fmla="*/ 3 w 7"/>
                <a:gd name="T5" fmla="*/ 7 h 7"/>
                <a:gd name="T6" fmla="*/ 0 w 7"/>
                <a:gd name="T7" fmla="*/ 5 h 7"/>
                <a:gd name="T8" fmla="*/ 3 w 7"/>
                <a:gd name="T9" fmla="*/ 1 h 7"/>
                <a:gd name="T10" fmla="*/ 6 w 7"/>
                <a:gd name="T11" fmla="*/ 2 h 7"/>
                <a:gd name="T12" fmla="*/ 7 w 7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3"/>
                    <a:pt x="7" y="4"/>
                    <a:pt x="6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7" y="2"/>
                    <a:pt x="7" y="3"/>
                  </a:cubicBezTo>
                  <a:close/>
                </a:path>
              </a:pathLst>
            </a:custGeom>
            <a:solidFill>
              <a:srgbClr val="DAB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35">
              <a:extLst>
                <a:ext uri="{FF2B5EF4-FFF2-40B4-BE49-F238E27FC236}">
                  <a16:creationId xmlns:a16="http://schemas.microsoft.com/office/drawing/2014/main" id="{08DE38E5-E8EF-F2B2-B1C4-3573B8A5F414}"/>
                </a:ext>
              </a:extLst>
            </p:cNvPr>
            <p:cNvSpPr/>
            <p:nvPr userDrawn="1"/>
          </p:nvSpPr>
          <p:spPr bwMode="auto">
            <a:xfrm>
              <a:off x="11728450" y="5834063"/>
              <a:ext cx="23812" cy="22225"/>
            </a:xfrm>
            <a:custGeom>
              <a:avLst/>
              <a:gdLst>
                <a:gd name="T0" fmla="*/ 6 w 6"/>
                <a:gd name="T1" fmla="*/ 3 h 6"/>
                <a:gd name="T2" fmla="*/ 3 w 6"/>
                <a:gd name="T3" fmla="*/ 6 h 6"/>
                <a:gd name="T4" fmla="*/ 0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4" y="3"/>
                    <a:pt x="4" y="5"/>
                    <a:pt x="3" y="6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2" y="1"/>
                    <a:pt x="4" y="2"/>
                    <a:pt x="6" y="3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36">
              <a:extLst>
                <a:ext uri="{FF2B5EF4-FFF2-40B4-BE49-F238E27FC236}">
                  <a16:creationId xmlns:a16="http://schemas.microsoft.com/office/drawing/2014/main" id="{C5854794-5DD2-254E-E372-401B754E8518}"/>
                </a:ext>
              </a:extLst>
            </p:cNvPr>
            <p:cNvSpPr/>
            <p:nvPr userDrawn="1"/>
          </p:nvSpPr>
          <p:spPr bwMode="auto">
            <a:xfrm>
              <a:off x="11149013" y="6048375"/>
              <a:ext cx="252412" cy="320675"/>
            </a:xfrm>
            <a:custGeom>
              <a:avLst/>
              <a:gdLst>
                <a:gd name="T0" fmla="*/ 48 w 67"/>
                <a:gd name="T1" fmla="*/ 75 h 85"/>
                <a:gd name="T2" fmla="*/ 46 w 67"/>
                <a:gd name="T3" fmla="*/ 83 h 85"/>
                <a:gd name="T4" fmla="*/ 38 w 67"/>
                <a:gd name="T5" fmla="*/ 80 h 85"/>
                <a:gd name="T6" fmla="*/ 33 w 67"/>
                <a:gd name="T7" fmla="*/ 77 h 85"/>
                <a:gd name="T8" fmla="*/ 30 w 67"/>
                <a:gd name="T9" fmla="*/ 76 h 85"/>
                <a:gd name="T10" fmla="*/ 21 w 67"/>
                <a:gd name="T11" fmla="*/ 70 h 85"/>
                <a:gd name="T12" fmla="*/ 20 w 67"/>
                <a:gd name="T13" fmla="*/ 68 h 85"/>
                <a:gd name="T14" fmla="*/ 12 w 67"/>
                <a:gd name="T15" fmla="*/ 58 h 85"/>
                <a:gd name="T16" fmla="*/ 10 w 67"/>
                <a:gd name="T17" fmla="*/ 58 h 85"/>
                <a:gd name="T18" fmla="*/ 10 w 67"/>
                <a:gd name="T19" fmla="*/ 54 h 85"/>
                <a:gd name="T20" fmla="*/ 9 w 67"/>
                <a:gd name="T21" fmla="*/ 52 h 85"/>
                <a:gd name="T22" fmla="*/ 4 w 67"/>
                <a:gd name="T23" fmla="*/ 26 h 85"/>
                <a:gd name="T24" fmla="*/ 5 w 67"/>
                <a:gd name="T25" fmla="*/ 9 h 85"/>
                <a:gd name="T26" fmla="*/ 2 w 67"/>
                <a:gd name="T27" fmla="*/ 9 h 85"/>
                <a:gd name="T28" fmla="*/ 0 w 67"/>
                <a:gd name="T29" fmla="*/ 6 h 85"/>
                <a:gd name="T30" fmla="*/ 2 w 67"/>
                <a:gd name="T31" fmla="*/ 3 h 85"/>
                <a:gd name="T32" fmla="*/ 8 w 67"/>
                <a:gd name="T33" fmla="*/ 0 h 85"/>
                <a:gd name="T34" fmla="*/ 11 w 67"/>
                <a:gd name="T35" fmla="*/ 3 h 85"/>
                <a:gd name="T36" fmla="*/ 22 w 67"/>
                <a:gd name="T37" fmla="*/ 32 h 85"/>
                <a:gd name="T38" fmla="*/ 22 w 67"/>
                <a:gd name="T39" fmla="*/ 21 h 85"/>
                <a:gd name="T40" fmla="*/ 32 w 67"/>
                <a:gd name="T41" fmla="*/ 17 h 85"/>
                <a:gd name="T42" fmla="*/ 33 w 67"/>
                <a:gd name="T43" fmla="*/ 15 h 85"/>
                <a:gd name="T44" fmla="*/ 38 w 67"/>
                <a:gd name="T45" fmla="*/ 11 h 85"/>
                <a:gd name="T46" fmla="*/ 37 w 67"/>
                <a:gd name="T47" fmla="*/ 17 h 85"/>
                <a:gd name="T48" fmla="*/ 36 w 67"/>
                <a:gd name="T49" fmla="*/ 20 h 85"/>
                <a:gd name="T50" fmla="*/ 44 w 67"/>
                <a:gd name="T51" fmla="*/ 36 h 85"/>
                <a:gd name="T52" fmla="*/ 49 w 67"/>
                <a:gd name="T53" fmla="*/ 40 h 85"/>
                <a:gd name="T54" fmla="*/ 59 w 67"/>
                <a:gd name="T55" fmla="*/ 45 h 85"/>
                <a:gd name="T56" fmla="*/ 62 w 67"/>
                <a:gd name="T57" fmla="*/ 46 h 85"/>
                <a:gd name="T58" fmla="*/ 65 w 67"/>
                <a:gd name="T59" fmla="*/ 51 h 85"/>
                <a:gd name="T60" fmla="*/ 60 w 67"/>
                <a:gd name="T61" fmla="*/ 51 h 85"/>
                <a:gd name="T62" fmla="*/ 55 w 67"/>
                <a:gd name="T63" fmla="*/ 53 h 85"/>
                <a:gd name="T64" fmla="*/ 49 w 67"/>
                <a:gd name="T65" fmla="*/ 50 h 85"/>
                <a:gd name="T66" fmla="*/ 43 w 67"/>
                <a:gd name="T67" fmla="*/ 43 h 85"/>
                <a:gd name="T68" fmla="*/ 35 w 67"/>
                <a:gd name="T69" fmla="*/ 42 h 85"/>
                <a:gd name="T70" fmla="*/ 30 w 67"/>
                <a:gd name="T71" fmla="*/ 40 h 85"/>
                <a:gd name="T72" fmla="*/ 26 w 67"/>
                <a:gd name="T73" fmla="*/ 39 h 85"/>
                <a:gd name="T74" fmla="*/ 23 w 67"/>
                <a:gd name="T75" fmla="*/ 43 h 85"/>
                <a:gd name="T76" fmla="*/ 25 w 67"/>
                <a:gd name="T77" fmla="*/ 46 h 85"/>
                <a:gd name="T78" fmla="*/ 30 w 67"/>
                <a:gd name="T79" fmla="*/ 48 h 85"/>
                <a:gd name="T80" fmla="*/ 34 w 67"/>
                <a:gd name="T81" fmla="*/ 49 h 85"/>
                <a:gd name="T82" fmla="*/ 43 w 67"/>
                <a:gd name="T83" fmla="*/ 44 h 85"/>
                <a:gd name="T84" fmla="*/ 45 w 67"/>
                <a:gd name="T85" fmla="*/ 50 h 85"/>
                <a:gd name="T86" fmla="*/ 45 w 67"/>
                <a:gd name="T87" fmla="*/ 56 h 85"/>
                <a:gd name="T88" fmla="*/ 43 w 67"/>
                <a:gd name="T89" fmla="*/ 58 h 85"/>
                <a:gd name="T90" fmla="*/ 39 w 67"/>
                <a:gd name="T91" fmla="*/ 59 h 85"/>
                <a:gd name="T92" fmla="*/ 33 w 67"/>
                <a:gd name="T93" fmla="*/ 54 h 85"/>
                <a:gd name="T94" fmla="*/ 29 w 67"/>
                <a:gd name="T95" fmla="*/ 54 h 85"/>
                <a:gd name="T96" fmla="*/ 30 w 67"/>
                <a:gd name="T97" fmla="*/ 57 h 85"/>
                <a:gd name="T98" fmla="*/ 42 w 67"/>
                <a:gd name="T99" fmla="*/ 68 h 85"/>
                <a:gd name="T100" fmla="*/ 48 w 67"/>
                <a:gd name="T101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" h="85">
                  <a:moveTo>
                    <a:pt x="48" y="75"/>
                  </a:moveTo>
                  <a:cubicBezTo>
                    <a:pt x="47" y="78"/>
                    <a:pt x="49" y="81"/>
                    <a:pt x="46" y="83"/>
                  </a:cubicBezTo>
                  <a:cubicBezTo>
                    <a:pt x="43" y="85"/>
                    <a:pt x="41" y="81"/>
                    <a:pt x="38" y="80"/>
                  </a:cubicBezTo>
                  <a:cubicBezTo>
                    <a:pt x="37" y="79"/>
                    <a:pt x="36" y="77"/>
                    <a:pt x="33" y="77"/>
                  </a:cubicBezTo>
                  <a:cubicBezTo>
                    <a:pt x="32" y="75"/>
                    <a:pt x="31" y="76"/>
                    <a:pt x="30" y="76"/>
                  </a:cubicBezTo>
                  <a:cubicBezTo>
                    <a:pt x="26" y="75"/>
                    <a:pt x="22" y="75"/>
                    <a:pt x="21" y="70"/>
                  </a:cubicBezTo>
                  <a:cubicBezTo>
                    <a:pt x="21" y="69"/>
                    <a:pt x="20" y="68"/>
                    <a:pt x="20" y="68"/>
                  </a:cubicBezTo>
                  <a:cubicBezTo>
                    <a:pt x="15" y="66"/>
                    <a:pt x="12" y="63"/>
                    <a:pt x="12" y="58"/>
                  </a:cubicBezTo>
                  <a:cubicBezTo>
                    <a:pt x="12" y="58"/>
                    <a:pt x="11" y="58"/>
                    <a:pt x="10" y="58"/>
                  </a:cubicBezTo>
                  <a:cubicBezTo>
                    <a:pt x="10" y="57"/>
                    <a:pt x="9" y="56"/>
                    <a:pt x="10" y="54"/>
                  </a:cubicBezTo>
                  <a:cubicBezTo>
                    <a:pt x="10" y="54"/>
                    <a:pt x="10" y="53"/>
                    <a:pt x="9" y="52"/>
                  </a:cubicBezTo>
                  <a:cubicBezTo>
                    <a:pt x="2" y="45"/>
                    <a:pt x="2" y="36"/>
                    <a:pt x="4" y="26"/>
                  </a:cubicBezTo>
                  <a:cubicBezTo>
                    <a:pt x="5" y="20"/>
                    <a:pt x="6" y="15"/>
                    <a:pt x="5" y="9"/>
                  </a:cubicBezTo>
                  <a:cubicBezTo>
                    <a:pt x="4" y="9"/>
                    <a:pt x="3" y="10"/>
                    <a:pt x="2" y="9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3"/>
                    <a:pt x="6" y="2"/>
                    <a:pt x="8" y="0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3" y="13"/>
                    <a:pt x="18" y="22"/>
                    <a:pt x="22" y="32"/>
                  </a:cubicBezTo>
                  <a:cubicBezTo>
                    <a:pt x="25" y="28"/>
                    <a:pt x="24" y="25"/>
                    <a:pt x="22" y="21"/>
                  </a:cubicBezTo>
                  <a:cubicBezTo>
                    <a:pt x="27" y="22"/>
                    <a:pt x="30" y="20"/>
                    <a:pt x="32" y="17"/>
                  </a:cubicBezTo>
                  <a:cubicBezTo>
                    <a:pt x="32" y="16"/>
                    <a:pt x="32" y="15"/>
                    <a:pt x="33" y="15"/>
                  </a:cubicBezTo>
                  <a:cubicBezTo>
                    <a:pt x="35" y="13"/>
                    <a:pt x="36" y="10"/>
                    <a:pt x="38" y="11"/>
                  </a:cubicBezTo>
                  <a:cubicBezTo>
                    <a:pt x="41" y="13"/>
                    <a:pt x="37" y="15"/>
                    <a:pt x="37" y="17"/>
                  </a:cubicBezTo>
                  <a:cubicBezTo>
                    <a:pt x="37" y="18"/>
                    <a:pt x="36" y="19"/>
                    <a:pt x="36" y="20"/>
                  </a:cubicBezTo>
                  <a:cubicBezTo>
                    <a:pt x="33" y="27"/>
                    <a:pt x="38" y="33"/>
                    <a:pt x="44" y="36"/>
                  </a:cubicBezTo>
                  <a:cubicBezTo>
                    <a:pt x="46" y="37"/>
                    <a:pt x="48" y="38"/>
                    <a:pt x="49" y="40"/>
                  </a:cubicBezTo>
                  <a:cubicBezTo>
                    <a:pt x="52" y="43"/>
                    <a:pt x="56" y="44"/>
                    <a:pt x="59" y="45"/>
                  </a:cubicBezTo>
                  <a:cubicBezTo>
                    <a:pt x="60" y="46"/>
                    <a:pt x="61" y="45"/>
                    <a:pt x="62" y="46"/>
                  </a:cubicBezTo>
                  <a:cubicBezTo>
                    <a:pt x="63" y="48"/>
                    <a:pt x="67" y="49"/>
                    <a:pt x="65" y="51"/>
                  </a:cubicBezTo>
                  <a:cubicBezTo>
                    <a:pt x="65" y="53"/>
                    <a:pt x="62" y="52"/>
                    <a:pt x="60" y="51"/>
                  </a:cubicBezTo>
                  <a:cubicBezTo>
                    <a:pt x="58" y="51"/>
                    <a:pt x="57" y="52"/>
                    <a:pt x="55" y="53"/>
                  </a:cubicBezTo>
                  <a:cubicBezTo>
                    <a:pt x="52" y="55"/>
                    <a:pt x="51" y="54"/>
                    <a:pt x="49" y="50"/>
                  </a:cubicBezTo>
                  <a:cubicBezTo>
                    <a:pt x="47" y="48"/>
                    <a:pt x="48" y="43"/>
                    <a:pt x="43" y="43"/>
                  </a:cubicBezTo>
                  <a:cubicBezTo>
                    <a:pt x="41" y="41"/>
                    <a:pt x="38" y="40"/>
                    <a:pt x="35" y="42"/>
                  </a:cubicBezTo>
                  <a:cubicBezTo>
                    <a:pt x="33" y="43"/>
                    <a:pt x="32" y="41"/>
                    <a:pt x="30" y="40"/>
                  </a:cubicBezTo>
                  <a:cubicBezTo>
                    <a:pt x="29" y="39"/>
                    <a:pt x="28" y="38"/>
                    <a:pt x="26" y="39"/>
                  </a:cubicBezTo>
                  <a:cubicBezTo>
                    <a:pt x="24" y="40"/>
                    <a:pt x="23" y="41"/>
                    <a:pt x="23" y="43"/>
                  </a:cubicBezTo>
                  <a:cubicBezTo>
                    <a:pt x="22" y="45"/>
                    <a:pt x="24" y="46"/>
                    <a:pt x="25" y="46"/>
                  </a:cubicBezTo>
                  <a:cubicBezTo>
                    <a:pt x="28" y="45"/>
                    <a:pt x="29" y="46"/>
                    <a:pt x="30" y="48"/>
                  </a:cubicBezTo>
                  <a:cubicBezTo>
                    <a:pt x="31" y="50"/>
                    <a:pt x="32" y="50"/>
                    <a:pt x="34" y="49"/>
                  </a:cubicBezTo>
                  <a:cubicBezTo>
                    <a:pt x="37" y="47"/>
                    <a:pt x="40" y="46"/>
                    <a:pt x="43" y="44"/>
                  </a:cubicBezTo>
                  <a:cubicBezTo>
                    <a:pt x="43" y="47"/>
                    <a:pt x="44" y="49"/>
                    <a:pt x="45" y="50"/>
                  </a:cubicBezTo>
                  <a:cubicBezTo>
                    <a:pt x="47" y="52"/>
                    <a:pt x="48" y="54"/>
                    <a:pt x="45" y="56"/>
                  </a:cubicBezTo>
                  <a:cubicBezTo>
                    <a:pt x="44" y="56"/>
                    <a:pt x="43" y="57"/>
                    <a:pt x="43" y="58"/>
                  </a:cubicBezTo>
                  <a:cubicBezTo>
                    <a:pt x="43" y="61"/>
                    <a:pt x="43" y="61"/>
                    <a:pt x="39" y="59"/>
                  </a:cubicBezTo>
                  <a:cubicBezTo>
                    <a:pt x="37" y="57"/>
                    <a:pt x="36" y="54"/>
                    <a:pt x="33" y="54"/>
                  </a:cubicBezTo>
                  <a:cubicBezTo>
                    <a:pt x="32" y="53"/>
                    <a:pt x="30" y="52"/>
                    <a:pt x="29" y="54"/>
                  </a:cubicBezTo>
                  <a:cubicBezTo>
                    <a:pt x="28" y="55"/>
                    <a:pt x="29" y="56"/>
                    <a:pt x="30" y="57"/>
                  </a:cubicBezTo>
                  <a:cubicBezTo>
                    <a:pt x="32" y="63"/>
                    <a:pt x="38" y="65"/>
                    <a:pt x="42" y="68"/>
                  </a:cubicBezTo>
                  <a:cubicBezTo>
                    <a:pt x="44" y="70"/>
                    <a:pt x="46" y="72"/>
                    <a:pt x="48" y="75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37">
              <a:extLst>
                <a:ext uri="{FF2B5EF4-FFF2-40B4-BE49-F238E27FC236}">
                  <a16:creationId xmlns:a16="http://schemas.microsoft.com/office/drawing/2014/main" id="{74D3474C-D569-3027-6A8A-3F40305E390E}"/>
                </a:ext>
              </a:extLst>
            </p:cNvPr>
            <p:cNvSpPr/>
            <p:nvPr userDrawn="1"/>
          </p:nvSpPr>
          <p:spPr bwMode="auto">
            <a:xfrm>
              <a:off x="11017250" y="5946775"/>
              <a:ext cx="185737" cy="312738"/>
            </a:xfrm>
            <a:custGeom>
              <a:avLst/>
              <a:gdLst>
                <a:gd name="T0" fmla="*/ 43 w 49"/>
                <a:gd name="T1" fmla="*/ 27 h 83"/>
                <a:gd name="T2" fmla="*/ 39 w 49"/>
                <a:gd name="T3" fmla="*/ 31 h 83"/>
                <a:gd name="T4" fmla="*/ 35 w 49"/>
                <a:gd name="T5" fmla="*/ 33 h 83"/>
                <a:gd name="T6" fmla="*/ 36 w 49"/>
                <a:gd name="T7" fmla="*/ 35 h 83"/>
                <a:gd name="T8" fmla="*/ 40 w 49"/>
                <a:gd name="T9" fmla="*/ 35 h 83"/>
                <a:gd name="T10" fmla="*/ 42 w 49"/>
                <a:gd name="T11" fmla="*/ 34 h 83"/>
                <a:gd name="T12" fmla="*/ 39 w 49"/>
                <a:gd name="T13" fmla="*/ 58 h 83"/>
                <a:gd name="T14" fmla="*/ 45 w 49"/>
                <a:gd name="T15" fmla="*/ 78 h 83"/>
                <a:gd name="T16" fmla="*/ 44 w 49"/>
                <a:gd name="T17" fmla="*/ 82 h 83"/>
                <a:gd name="T18" fmla="*/ 41 w 49"/>
                <a:gd name="T19" fmla="*/ 81 h 83"/>
                <a:gd name="T20" fmla="*/ 41 w 49"/>
                <a:gd name="T21" fmla="*/ 79 h 83"/>
                <a:gd name="T22" fmla="*/ 38 w 49"/>
                <a:gd name="T23" fmla="*/ 49 h 83"/>
                <a:gd name="T24" fmla="*/ 33 w 49"/>
                <a:gd name="T25" fmla="*/ 34 h 83"/>
                <a:gd name="T26" fmla="*/ 31 w 49"/>
                <a:gd name="T27" fmla="*/ 34 h 83"/>
                <a:gd name="T28" fmla="*/ 30 w 49"/>
                <a:gd name="T29" fmla="*/ 36 h 83"/>
                <a:gd name="T30" fmla="*/ 31 w 49"/>
                <a:gd name="T31" fmla="*/ 43 h 83"/>
                <a:gd name="T32" fmla="*/ 26 w 49"/>
                <a:gd name="T33" fmla="*/ 45 h 83"/>
                <a:gd name="T34" fmla="*/ 25 w 49"/>
                <a:gd name="T35" fmla="*/ 39 h 83"/>
                <a:gd name="T36" fmla="*/ 26 w 49"/>
                <a:gd name="T37" fmla="*/ 37 h 83"/>
                <a:gd name="T38" fmla="*/ 27 w 49"/>
                <a:gd name="T39" fmla="*/ 33 h 83"/>
                <a:gd name="T40" fmla="*/ 25 w 49"/>
                <a:gd name="T41" fmla="*/ 33 h 83"/>
                <a:gd name="T42" fmla="*/ 23 w 49"/>
                <a:gd name="T43" fmla="*/ 35 h 83"/>
                <a:gd name="T44" fmla="*/ 14 w 49"/>
                <a:gd name="T45" fmla="*/ 46 h 83"/>
                <a:gd name="T46" fmla="*/ 19 w 49"/>
                <a:gd name="T47" fmla="*/ 34 h 83"/>
                <a:gd name="T48" fmla="*/ 19 w 49"/>
                <a:gd name="T49" fmla="*/ 30 h 83"/>
                <a:gd name="T50" fmla="*/ 15 w 49"/>
                <a:gd name="T51" fmla="*/ 29 h 83"/>
                <a:gd name="T52" fmla="*/ 7 w 49"/>
                <a:gd name="T53" fmla="*/ 34 h 83"/>
                <a:gd name="T54" fmla="*/ 1 w 49"/>
                <a:gd name="T55" fmla="*/ 33 h 83"/>
                <a:gd name="T56" fmla="*/ 4 w 49"/>
                <a:gd name="T57" fmla="*/ 29 h 83"/>
                <a:gd name="T58" fmla="*/ 14 w 49"/>
                <a:gd name="T59" fmla="*/ 26 h 83"/>
                <a:gd name="T60" fmla="*/ 17 w 49"/>
                <a:gd name="T61" fmla="*/ 25 h 83"/>
                <a:gd name="T62" fmla="*/ 15 w 49"/>
                <a:gd name="T63" fmla="*/ 22 h 83"/>
                <a:gd name="T64" fmla="*/ 7 w 49"/>
                <a:gd name="T65" fmla="*/ 12 h 83"/>
                <a:gd name="T66" fmla="*/ 5 w 49"/>
                <a:gd name="T67" fmla="*/ 9 h 83"/>
                <a:gd name="T68" fmla="*/ 12 w 49"/>
                <a:gd name="T69" fmla="*/ 12 h 83"/>
                <a:gd name="T70" fmla="*/ 22 w 49"/>
                <a:gd name="T71" fmla="*/ 15 h 83"/>
                <a:gd name="T72" fmla="*/ 23 w 49"/>
                <a:gd name="T73" fmla="*/ 12 h 83"/>
                <a:gd name="T74" fmla="*/ 23 w 49"/>
                <a:gd name="T75" fmla="*/ 10 h 83"/>
                <a:gd name="T76" fmla="*/ 26 w 49"/>
                <a:gd name="T77" fmla="*/ 10 h 83"/>
                <a:gd name="T78" fmla="*/ 32 w 49"/>
                <a:gd name="T79" fmla="*/ 6 h 83"/>
                <a:gd name="T80" fmla="*/ 33 w 49"/>
                <a:gd name="T81" fmla="*/ 0 h 83"/>
                <a:gd name="T82" fmla="*/ 34 w 49"/>
                <a:gd name="T83" fmla="*/ 6 h 83"/>
                <a:gd name="T84" fmla="*/ 39 w 49"/>
                <a:gd name="T85" fmla="*/ 16 h 83"/>
                <a:gd name="T86" fmla="*/ 36 w 49"/>
                <a:gd name="T87" fmla="*/ 27 h 83"/>
                <a:gd name="T88" fmla="*/ 39 w 49"/>
                <a:gd name="T89" fmla="*/ 16 h 83"/>
                <a:gd name="T90" fmla="*/ 42 w 49"/>
                <a:gd name="T91" fmla="*/ 20 h 83"/>
                <a:gd name="T92" fmla="*/ 43 w 49"/>
                <a:gd name="T93" fmla="*/ 2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9" h="83">
                  <a:moveTo>
                    <a:pt x="43" y="27"/>
                  </a:moveTo>
                  <a:cubicBezTo>
                    <a:pt x="42" y="29"/>
                    <a:pt x="42" y="32"/>
                    <a:pt x="39" y="31"/>
                  </a:cubicBezTo>
                  <a:cubicBezTo>
                    <a:pt x="37" y="31"/>
                    <a:pt x="36" y="31"/>
                    <a:pt x="35" y="33"/>
                  </a:cubicBezTo>
                  <a:cubicBezTo>
                    <a:pt x="35" y="33"/>
                    <a:pt x="36" y="34"/>
                    <a:pt x="36" y="35"/>
                  </a:cubicBezTo>
                  <a:cubicBezTo>
                    <a:pt x="38" y="36"/>
                    <a:pt x="39" y="36"/>
                    <a:pt x="40" y="35"/>
                  </a:cubicBezTo>
                  <a:cubicBezTo>
                    <a:pt x="41" y="34"/>
                    <a:pt x="41" y="34"/>
                    <a:pt x="42" y="34"/>
                  </a:cubicBezTo>
                  <a:cubicBezTo>
                    <a:pt x="42" y="42"/>
                    <a:pt x="41" y="50"/>
                    <a:pt x="39" y="58"/>
                  </a:cubicBezTo>
                  <a:cubicBezTo>
                    <a:pt x="37" y="66"/>
                    <a:pt x="40" y="72"/>
                    <a:pt x="45" y="78"/>
                  </a:cubicBezTo>
                  <a:cubicBezTo>
                    <a:pt x="46" y="79"/>
                    <a:pt x="49" y="81"/>
                    <a:pt x="44" y="82"/>
                  </a:cubicBezTo>
                  <a:cubicBezTo>
                    <a:pt x="43" y="83"/>
                    <a:pt x="42" y="83"/>
                    <a:pt x="41" y="81"/>
                  </a:cubicBezTo>
                  <a:cubicBezTo>
                    <a:pt x="41" y="80"/>
                    <a:pt x="41" y="80"/>
                    <a:pt x="41" y="79"/>
                  </a:cubicBezTo>
                  <a:cubicBezTo>
                    <a:pt x="35" y="70"/>
                    <a:pt x="36" y="60"/>
                    <a:pt x="38" y="49"/>
                  </a:cubicBezTo>
                  <a:cubicBezTo>
                    <a:pt x="40" y="43"/>
                    <a:pt x="35" y="39"/>
                    <a:pt x="33" y="34"/>
                  </a:cubicBezTo>
                  <a:cubicBezTo>
                    <a:pt x="33" y="33"/>
                    <a:pt x="32" y="33"/>
                    <a:pt x="31" y="34"/>
                  </a:cubicBezTo>
                  <a:cubicBezTo>
                    <a:pt x="29" y="34"/>
                    <a:pt x="30" y="35"/>
                    <a:pt x="30" y="36"/>
                  </a:cubicBezTo>
                  <a:cubicBezTo>
                    <a:pt x="31" y="39"/>
                    <a:pt x="33" y="41"/>
                    <a:pt x="31" y="43"/>
                  </a:cubicBezTo>
                  <a:cubicBezTo>
                    <a:pt x="30" y="45"/>
                    <a:pt x="28" y="47"/>
                    <a:pt x="26" y="45"/>
                  </a:cubicBezTo>
                  <a:cubicBezTo>
                    <a:pt x="24" y="44"/>
                    <a:pt x="24" y="42"/>
                    <a:pt x="25" y="39"/>
                  </a:cubicBezTo>
                  <a:cubicBezTo>
                    <a:pt x="25" y="38"/>
                    <a:pt x="26" y="37"/>
                    <a:pt x="26" y="37"/>
                  </a:cubicBezTo>
                  <a:cubicBezTo>
                    <a:pt x="27" y="35"/>
                    <a:pt x="28" y="34"/>
                    <a:pt x="27" y="33"/>
                  </a:cubicBezTo>
                  <a:cubicBezTo>
                    <a:pt x="26" y="33"/>
                    <a:pt x="25" y="32"/>
                    <a:pt x="25" y="33"/>
                  </a:cubicBezTo>
                  <a:cubicBezTo>
                    <a:pt x="24" y="33"/>
                    <a:pt x="23" y="34"/>
                    <a:pt x="23" y="35"/>
                  </a:cubicBezTo>
                  <a:cubicBezTo>
                    <a:pt x="22" y="41"/>
                    <a:pt x="17" y="42"/>
                    <a:pt x="14" y="46"/>
                  </a:cubicBezTo>
                  <a:cubicBezTo>
                    <a:pt x="17" y="43"/>
                    <a:pt x="16" y="37"/>
                    <a:pt x="19" y="34"/>
                  </a:cubicBezTo>
                  <a:cubicBezTo>
                    <a:pt x="20" y="33"/>
                    <a:pt x="20" y="31"/>
                    <a:pt x="19" y="30"/>
                  </a:cubicBezTo>
                  <a:cubicBezTo>
                    <a:pt x="18" y="28"/>
                    <a:pt x="16" y="28"/>
                    <a:pt x="15" y="29"/>
                  </a:cubicBezTo>
                  <a:cubicBezTo>
                    <a:pt x="12" y="31"/>
                    <a:pt x="10" y="33"/>
                    <a:pt x="7" y="34"/>
                  </a:cubicBezTo>
                  <a:cubicBezTo>
                    <a:pt x="5" y="35"/>
                    <a:pt x="2" y="36"/>
                    <a:pt x="1" y="33"/>
                  </a:cubicBezTo>
                  <a:cubicBezTo>
                    <a:pt x="0" y="31"/>
                    <a:pt x="2" y="30"/>
                    <a:pt x="4" y="29"/>
                  </a:cubicBezTo>
                  <a:cubicBezTo>
                    <a:pt x="7" y="28"/>
                    <a:pt x="11" y="26"/>
                    <a:pt x="14" y="26"/>
                  </a:cubicBezTo>
                  <a:cubicBezTo>
                    <a:pt x="15" y="26"/>
                    <a:pt x="17" y="26"/>
                    <a:pt x="17" y="25"/>
                  </a:cubicBezTo>
                  <a:cubicBezTo>
                    <a:pt x="18" y="23"/>
                    <a:pt x="16" y="23"/>
                    <a:pt x="15" y="22"/>
                  </a:cubicBezTo>
                  <a:cubicBezTo>
                    <a:pt x="14" y="18"/>
                    <a:pt x="11" y="15"/>
                    <a:pt x="7" y="12"/>
                  </a:cubicBezTo>
                  <a:cubicBezTo>
                    <a:pt x="7" y="11"/>
                    <a:pt x="6" y="10"/>
                    <a:pt x="5" y="9"/>
                  </a:cubicBezTo>
                  <a:cubicBezTo>
                    <a:pt x="9" y="9"/>
                    <a:pt x="10" y="12"/>
                    <a:pt x="12" y="12"/>
                  </a:cubicBezTo>
                  <a:cubicBezTo>
                    <a:pt x="15" y="13"/>
                    <a:pt x="19" y="13"/>
                    <a:pt x="22" y="15"/>
                  </a:cubicBezTo>
                  <a:cubicBezTo>
                    <a:pt x="24" y="16"/>
                    <a:pt x="24" y="13"/>
                    <a:pt x="23" y="12"/>
                  </a:cubicBezTo>
                  <a:cubicBezTo>
                    <a:pt x="23" y="11"/>
                    <a:pt x="22" y="10"/>
                    <a:pt x="23" y="10"/>
                  </a:cubicBezTo>
                  <a:cubicBezTo>
                    <a:pt x="24" y="9"/>
                    <a:pt x="25" y="10"/>
                    <a:pt x="26" y="10"/>
                  </a:cubicBezTo>
                  <a:cubicBezTo>
                    <a:pt x="30" y="12"/>
                    <a:pt x="31" y="12"/>
                    <a:pt x="32" y="6"/>
                  </a:cubicBezTo>
                  <a:cubicBezTo>
                    <a:pt x="33" y="4"/>
                    <a:pt x="31" y="0"/>
                    <a:pt x="33" y="0"/>
                  </a:cubicBezTo>
                  <a:cubicBezTo>
                    <a:pt x="37" y="1"/>
                    <a:pt x="33" y="4"/>
                    <a:pt x="34" y="6"/>
                  </a:cubicBezTo>
                  <a:cubicBezTo>
                    <a:pt x="36" y="9"/>
                    <a:pt x="34" y="14"/>
                    <a:pt x="39" y="16"/>
                  </a:cubicBezTo>
                  <a:cubicBezTo>
                    <a:pt x="35" y="19"/>
                    <a:pt x="34" y="22"/>
                    <a:pt x="36" y="27"/>
                  </a:cubicBezTo>
                  <a:cubicBezTo>
                    <a:pt x="37" y="23"/>
                    <a:pt x="40" y="20"/>
                    <a:pt x="39" y="16"/>
                  </a:cubicBezTo>
                  <a:cubicBezTo>
                    <a:pt x="42" y="16"/>
                    <a:pt x="45" y="15"/>
                    <a:pt x="42" y="20"/>
                  </a:cubicBezTo>
                  <a:cubicBezTo>
                    <a:pt x="41" y="22"/>
                    <a:pt x="40" y="25"/>
                    <a:pt x="43" y="27"/>
                  </a:cubicBezTo>
                  <a:close/>
                </a:path>
              </a:pathLst>
            </a:custGeom>
            <a:solidFill>
              <a:srgbClr val="F2D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238">
              <a:extLst>
                <a:ext uri="{FF2B5EF4-FFF2-40B4-BE49-F238E27FC236}">
                  <a16:creationId xmlns:a16="http://schemas.microsoft.com/office/drawing/2014/main" id="{CCDE7954-324E-ACA9-A254-C4EB8E03A427}"/>
                </a:ext>
              </a:extLst>
            </p:cNvPr>
            <p:cNvSpPr/>
            <p:nvPr userDrawn="1"/>
          </p:nvSpPr>
          <p:spPr bwMode="auto">
            <a:xfrm>
              <a:off x="10987088" y="6262688"/>
              <a:ext cx="166687" cy="219075"/>
            </a:xfrm>
            <a:custGeom>
              <a:avLst/>
              <a:gdLst>
                <a:gd name="T0" fmla="*/ 19 w 44"/>
                <a:gd name="T1" fmla="*/ 37 h 58"/>
                <a:gd name="T2" fmla="*/ 6 w 44"/>
                <a:gd name="T3" fmla="*/ 45 h 58"/>
                <a:gd name="T4" fmla="*/ 0 w 44"/>
                <a:gd name="T5" fmla="*/ 48 h 58"/>
                <a:gd name="T6" fmla="*/ 6 w 44"/>
                <a:gd name="T7" fmla="*/ 42 h 58"/>
                <a:gd name="T8" fmla="*/ 8 w 44"/>
                <a:gd name="T9" fmla="*/ 40 h 58"/>
                <a:gd name="T10" fmla="*/ 13 w 44"/>
                <a:gd name="T11" fmla="*/ 34 h 58"/>
                <a:gd name="T12" fmla="*/ 6 w 44"/>
                <a:gd name="T13" fmla="*/ 31 h 58"/>
                <a:gd name="T14" fmla="*/ 2 w 44"/>
                <a:gd name="T15" fmla="*/ 29 h 58"/>
                <a:gd name="T16" fmla="*/ 6 w 44"/>
                <a:gd name="T17" fmla="*/ 27 h 58"/>
                <a:gd name="T18" fmla="*/ 10 w 44"/>
                <a:gd name="T19" fmla="*/ 26 h 58"/>
                <a:gd name="T20" fmla="*/ 11 w 44"/>
                <a:gd name="T21" fmla="*/ 24 h 58"/>
                <a:gd name="T22" fmla="*/ 4 w 44"/>
                <a:gd name="T23" fmla="*/ 14 h 58"/>
                <a:gd name="T24" fmla="*/ 5 w 44"/>
                <a:gd name="T25" fmla="*/ 13 h 58"/>
                <a:gd name="T26" fmla="*/ 11 w 44"/>
                <a:gd name="T27" fmla="*/ 16 h 58"/>
                <a:gd name="T28" fmla="*/ 15 w 44"/>
                <a:gd name="T29" fmla="*/ 16 h 58"/>
                <a:gd name="T30" fmla="*/ 15 w 44"/>
                <a:gd name="T31" fmla="*/ 12 h 58"/>
                <a:gd name="T32" fmla="*/ 13 w 44"/>
                <a:gd name="T33" fmla="*/ 3 h 58"/>
                <a:gd name="T34" fmla="*/ 15 w 44"/>
                <a:gd name="T35" fmla="*/ 0 h 58"/>
                <a:gd name="T36" fmla="*/ 17 w 44"/>
                <a:gd name="T37" fmla="*/ 2 h 58"/>
                <a:gd name="T38" fmla="*/ 22 w 44"/>
                <a:gd name="T39" fmla="*/ 7 h 58"/>
                <a:gd name="T40" fmla="*/ 28 w 44"/>
                <a:gd name="T41" fmla="*/ 5 h 58"/>
                <a:gd name="T42" fmla="*/ 29 w 44"/>
                <a:gd name="T43" fmla="*/ 8 h 58"/>
                <a:gd name="T44" fmla="*/ 30 w 44"/>
                <a:gd name="T45" fmla="*/ 10 h 58"/>
                <a:gd name="T46" fmla="*/ 33 w 44"/>
                <a:gd name="T47" fmla="*/ 8 h 58"/>
                <a:gd name="T48" fmla="*/ 40 w 44"/>
                <a:gd name="T49" fmla="*/ 4 h 58"/>
                <a:gd name="T50" fmla="*/ 44 w 44"/>
                <a:gd name="T51" fmla="*/ 5 h 58"/>
                <a:gd name="T52" fmla="*/ 41 w 44"/>
                <a:gd name="T53" fmla="*/ 9 h 58"/>
                <a:gd name="T54" fmla="*/ 35 w 44"/>
                <a:gd name="T55" fmla="*/ 14 h 58"/>
                <a:gd name="T56" fmla="*/ 34 w 44"/>
                <a:gd name="T57" fmla="*/ 14 h 58"/>
                <a:gd name="T58" fmla="*/ 30 w 44"/>
                <a:gd name="T59" fmla="*/ 16 h 58"/>
                <a:gd name="T60" fmla="*/ 21 w 44"/>
                <a:gd name="T61" fmla="*/ 16 h 58"/>
                <a:gd name="T62" fmla="*/ 18 w 44"/>
                <a:gd name="T63" fmla="*/ 17 h 58"/>
                <a:gd name="T64" fmla="*/ 20 w 44"/>
                <a:gd name="T65" fmla="*/ 18 h 58"/>
                <a:gd name="T66" fmla="*/ 30 w 44"/>
                <a:gd name="T67" fmla="*/ 20 h 58"/>
                <a:gd name="T68" fmla="*/ 33 w 44"/>
                <a:gd name="T69" fmla="*/ 21 h 58"/>
                <a:gd name="T70" fmla="*/ 37 w 44"/>
                <a:gd name="T71" fmla="*/ 21 h 58"/>
                <a:gd name="T72" fmla="*/ 37 w 44"/>
                <a:gd name="T73" fmla="*/ 22 h 58"/>
                <a:gd name="T74" fmla="*/ 41 w 44"/>
                <a:gd name="T75" fmla="*/ 26 h 58"/>
                <a:gd name="T76" fmla="*/ 43 w 44"/>
                <a:gd name="T77" fmla="*/ 28 h 58"/>
                <a:gd name="T78" fmla="*/ 41 w 44"/>
                <a:gd name="T79" fmla="*/ 29 h 58"/>
                <a:gd name="T80" fmla="*/ 39 w 44"/>
                <a:gd name="T81" fmla="*/ 33 h 58"/>
                <a:gd name="T82" fmla="*/ 42 w 44"/>
                <a:gd name="T83" fmla="*/ 37 h 58"/>
                <a:gd name="T84" fmla="*/ 37 w 44"/>
                <a:gd name="T85" fmla="*/ 39 h 58"/>
                <a:gd name="T86" fmla="*/ 39 w 44"/>
                <a:gd name="T87" fmla="*/ 45 h 58"/>
                <a:gd name="T88" fmla="*/ 43 w 44"/>
                <a:gd name="T89" fmla="*/ 55 h 58"/>
                <a:gd name="T90" fmla="*/ 43 w 44"/>
                <a:gd name="T91" fmla="*/ 57 h 58"/>
                <a:gd name="T92" fmla="*/ 41 w 44"/>
                <a:gd name="T93" fmla="*/ 56 h 58"/>
                <a:gd name="T94" fmla="*/ 35 w 44"/>
                <a:gd name="T95" fmla="*/ 45 h 58"/>
                <a:gd name="T96" fmla="*/ 30 w 44"/>
                <a:gd name="T97" fmla="*/ 41 h 58"/>
                <a:gd name="T98" fmla="*/ 26 w 44"/>
                <a:gd name="T99" fmla="*/ 35 h 58"/>
                <a:gd name="T100" fmla="*/ 25 w 44"/>
                <a:gd name="T101" fmla="*/ 31 h 58"/>
                <a:gd name="T102" fmla="*/ 23 w 44"/>
                <a:gd name="T103" fmla="*/ 28 h 58"/>
                <a:gd name="T104" fmla="*/ 15 w 44"/>
                <a:gd name="T105" fmla="*/ 26 h 58"/>
                <a:gd name="T106" fmla="*/ 19 w 44"/>
                <a:gd name="T107" fmla="*/ 3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" h="57">
                  <a:moveTo>
                    <a:pt x="19" y="37"/>
                  </a:moveTo>
                  <a:cubicBezTo>
                    <a:pt x="13" y="38"/>
                    <a:pt x="10" y="42"/>
                    <a:pt x="6" y="45"/>
                  </a:cubicBezTo>
                  <a:cubicBezTo>
                    <a:pt x="4" y="46"/>
                    <a:pt x="3" y="48"/>
                    <a:pt x="0" y="48"/>
                  </a:cubicBezTo>
                  <a:cubicBezTo>
                    <a:pt x="1" y="44"/>
                    <a:pt x="4" y="44"/>
                    <a:pt x="6" y="42"/>
                  </a:cubicBezTo>
                  <a:cubicBezTo>
                    <a:pt x="7" y="41"/>
                    <a:pt x="8" y="41"/>
                    <a:pt x="8" y="40"/>
                  </a:cubicBezTo>
                  <a:cubicBezTo>
                    <a:pt x="10" y="38"/>
                    <a:pt x="14" y="37"/>
                    <a:pt x="13" y="34"/>
                  </a:cubicBezTo>
                  <a:cubicBezTo>
                    <a:pt x="12" y="31"/>
                    <a:pt x="8" y="32"/>
                    <a:pt x="6" y="31"/>
                  </a:cubicBezTo>
                  <a:cubicBezTo>
                    <a:pt x="5" y="31"/>
                    <a:pt x="2" y="32"/>
                    <a:pt x="2" y="29"/>
                  </a:cubicBezTo>
                  <a:cubicBezTo>
                    <a:pt x="2" y="27"/>
                    <a:pt x="4" y="27"/>
                    <a:pt x="6" y="27"/>
                  </a:cubicBezTo>
                  <a:cubicBezTo>
                    <a:pt x="7" y="26"/>
                    <a:pt x="9" y="27"/>
                    <a:pt x="10" y="26"/>
                  </a:cubicBezTo>
                  <a:cubicBezTo>
                    <a:pt x="12" y="26"/>
                    <a:pt x="12" y="26"/>
                    <a:pt x="11" y="24"/>
                  </a:cubicBezTo>
                  <a:cubicBezTo>
                    <a:pt x="9" y="20"/>
                    <a:pt x="7" y="17"/>
                    <a:pt x="4" y="14"/>
                  </a:cubicBezTo>
                  <a:cubicBezTo>
                    <a:pt x="4" y="14"/>
                    <a:pt x="4" y="14"/>
                    <a:pt x="5" y="13"/>
                  </a:cubicBezTo>
                  <a:cubicBezTo>
                    <a:pt x="7" y="14"/>
                    <a:pt x="9" y="15"/>
                    <a:pt x="11" y="16"/>
                  </a:cubicBezTo>
                  <a:cubicBezTo>
                    <a:pt x="12" y="17"/>
                    <a:pt x="14" y="18"/>
                    <a:pt x="15" y="16"/>
                  </a:cubicBezTo>
                  <a:cubicBezTo>
                    <a:pt x="16" y="15"/>
                    <a:pt x="16" y="13"/>
                    <a:pt x="15" y="12"/>
                  </a:cubicBezTo>
                  <a:cubicBezTo>
                    <a:pt x="13" y="9"/>
                    <a:pt x="14" y="6"/>
                    <a:pt x="13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6" y="0"/>
                    <a:pt x="16" y="1"/>
                    <a:pt x="17" y="2"/>
                  </a:cubicBezTo>
                  <a:cubicBezTo>
                    <a:pt x="19" y="3"/>
                    <a:pt x="18" y="8"/>
                    <a:pt x="22" y="7"/>
                  </a:cubicBezTo>
                  <a:cubicBezTo>
                    <a:pt x="24" y="6"/>
                    <a:pt x="26" y="7"/>
                    <a:pt x="28" y="5"/>
                  </a:cubicBezTo>
                  <a:cubicBezTo>
                    <a:pt x="29" y="6"/>
                    <a:pt x="29" y="7"/>
                    <a:pt x="29" y="8"/>
                  </a:cubicBezTo>
                  <a:cubicBezTo>
                    <a:pt x="29" y="9"/>
                    <a:pt x="29" y="10"/>
                    <a:pt x="30" y="10"/>
                  </a:cubicBezTo>
                  <a:cubicBezTo>
                    <a:pt x="32" y="10"/>
                    <a:pt x="32" y="9"/>
                    <a:pt x="33" y="8"/>
                  </a:cubicBezTo>
                  <a:cubicBezTo>
                    <a:pt x="34" y="4"/>
                    <a:pt x="36" y="3"/>
                    <a:pt x="40" y="4"/>
                  </a:cubicBezTo>
                  <a:cubicBezTo>
                    <a:pt x="41" y="4"/>
                    <a:pt x="43" y="3"/>
                    <a:pt x="44" y="5"/>
                  </a:cubicBezTo>
                  <a:cubicBezTo>
                    <a:pt x="44" y="7"/>
                    <a:pt x="43" y="8"/>
                    <a:pt x="41" y="9"/>
                  </a:cubicBezTo>
                  <a:cubicBezTo>
                    <a:pt x="39" y="11"/>
                    <a:pt x="35" y="11"/>
                    <a:pt x="35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5"/>
                    <a:pt x="31" y="15"/>
                    <a:pt x="30" y="16"/>
                  </a:cubicBezTo>
                  <a:cubicBezTo>
                    <a:pt x="27" y="18"/>
                    <a:pt x="24" y="19"/>
                    <a:pt x="21" y="16"/>
                  </a:cubicBezTo>
                  <a:cubicBezTo>
                    <a:pt x="20" y="16"/>
                    <a:pt x="19" y="15"/>
                    <a:pt x="18" y="17"/>
                  </a:cubicBezTo>
                  <a:cubicBezTo>
                    <a:pt x="18" y="17"/>
                    <a:pt x="19" y="18"/>
                    <a:pt x="20" y="18"/>
                  </a:cubicBezTo>
                  <a:cubicBezTo>
                    <a:pt x="23" y="19"/>
                    <a:pt x="26" y="23"/>
                    <a:pt x="30" y="20"/>
                  </a:cubicBezTo>
                  <a:cubicBezTo>
                    <a:pt x="31" y="19"/>
                    <a:pt x="32" y="20"/>
                    <a:pt x="33" y="21"/>
                  </a:cubicBezTo>
                  <a:cubicBezTo>
                    <a:pt x="34" y="22"/>
                    <a:pt x="35" y="22"/>
                    <a:pt x="37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5"/>
                    <a:pt x="39" y="25"/>
                    <a:pt x="41" y="26"/>
                  </a:cubicBezTo>
                  <a:cubicBezTo>
                    <a:pt x="42" y="26"/>
                    <a:pt x="44" y="27"/>
                    <a:pt x="43" y="28"/>
                  </a:cubicBezTo>
                  <a:cubicBezTo>
                    <a:pt x="43" y="30"/>
                    <a:pt x="42" y="29"/>
                    <a:pt x="41" y="29"/>
                  </a:cubicBezTo>
                  <a:cubicBezTo>
                    <a:pt x="38" y="29"/>
                    <a:pt x="37" y="30"/>
                    <a:pt x="39" y="33"/>
                  </a:cubicBezTo>
                  <a:cubicBezTo>
                    <a:pt x="40" y="34"/>
                    <a:pt x="41" y="35"/>
                    <a:pt x="42" y="37"/>
                  </a:cubicBezTo>
                  <a:cubicBezTo>
                    <a:pt x="40" y="39"/>
                    <a:pt x="38" y="37"/>
                    <a:pt x="37" y="39"/>
                  </a:cubicBezTo>
                  <a:cubicBezTo>
                    <a:pt x="36" y="42"/>
                    <a:pt x="38" y="43"/>
                    <a:pt x="39" y="45"/>
                  </a:cubicBezTo>
                  <a:cubicBezTo>
                    <a:pt x="40" y="48"/>
                    <a:pt x="41" y="52"/>
                    <a:pt x="43" y="55"/>
                  </a:cubicBezTo>
                  <a:cubicBezTo>
                    <a:pt x="44" y="56"/>
                    <a:pt x="44" y="57"/>
                    <a:pt x="43" y="57"/>
                  </a:cubicBezTo>
                  <a:cubicBezTo>
                    <a:pt x="42" y="58"/>
                    <a:pt x="42" y="57"/>
                    <a:pt x="41" y="56"/>
                  </a:cubicBezTo>
                  <a:cubicBezTo>
                    <a:pt x="39" y="53"/>
                    <a:pt x="37" y="49"/>
                    <a:pt x="35" y="45"/>
                  </a:cubicBezTo>
                  <a:cubicBezTo>
                    <a:pt x="34" y="43"/>
                    <a:pt x="32" y="41"/>
                    <a:pt x="30" y="41"/>
                  </a:cubicBezTo>
                  <a:cubicBezTo>
                    <a:pt x="28" y="39"/>
                    <a:pt x="28" y="37"/>
                    <a:pt x="26" y="35"/>
                  </a:cubicBezTo>
                  <a:cubicBezTo>
                    <a:pt x="24" y="34"/>
                    <a:pt x="24" y="33"/>
                    <a:pt x="25" y="31"/>
                  </a:cubicBezTo>
                  <a:cubicBezTo>
                    <a:pt x="26" y="29"/>
                    <a:pt x="26" y="28"/>
                    <a:pt x="23" y="28"/>
                  </a:cubicBezTo>
                  <a:cubicBezTo>
                    <a:pt x="21" y="28"/>
                    <a:pt x="19" y="26"/>
                    <a:pt x="15" y="26"/>
                  </a:cubicBezTo>
                  <a:cubicBezTo>
                    <a:pt x="20" y="29"/>
                    <a:pt x="20" y="33"/>
                    <a:pt x="19" y="37"/>
                  </a:cubicBez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239">
              <a:extLst>
                <a:ext uri="{FF2B5EF4-FFF2-40B4-BE49-F238E27FC236}">
                  <a16:creationId xmlns:a16="http://schemas.microsoft.com/office/drawing/2014/main" id="{AEA00EFA-83CB-D109-E254-B5060E9EDE95}"/>
                </a:ext>
              </a:extLst>
            </p:cNvPr>
            <p:cNvSpPr/>
            <p:nvPr userDrawn="1"/>
          </p:nvSpPr>
          <p:spPr bwMode="auto">
            <a:xfrm>
              <a:off x="10506075" y="5902325"/>
              <a:ext cx="161925" cy="203200"/>
            </a:xfrm>
            <a:custGeom>
              <a:avLst/>
              <a:gdLst>
                <a:gd name="T0" fmla="*/ 36 w 43"/>
                <a:gd name="T1" fmla="*/ 29 h 54"/>
                <a:gd name="T2" fmla="*/ 42 w 43"/>
                <a:gd name="T3" fmla="*/ 37 h 54"/>
                <a:gd name="T4" fmla="*/ 36 w 43"/>
                <a:gd name="T5" fmla="*/ 40 h 54"/>
                <a:gd name="T6" fmla="*/ 35 w 43"/>
                <a:gd name="T7" fmla="*/ 51 h 54"/>
                <a:gd name="T8" fmla="*/ 33 w 43"/>
                <a:gd name="T9" fmla="*/ 54 h 54"/>
                <a:gd name="T10" fmla="*/ 30 w 43"/>
                <a:gd name="T11" fmla="*/ 51 h 54"/>
                <a:gd name="T12" fmla="*/ 30 w 43"/>
                <a:gd name="T13" fmla="*/ 47 h 54"/>
                <a:gd name="T14" fmla="*/ 27 w 43"/>
                <a:gd name="T15" fmla="*/ 43 h 54"/>
                <a:gd name="T16" fmla="*/ 18 w 43"/>
                <a:gd name="T17" fmla="*/ 45 h 54"/>
                <a:gd name="T18" fmla="*/ 13 w 43"/>
                <a:gd name="T19" fmla="*/ 45 h 54"/>
                <a:gd name="T20" fmla="*/ 12 w 43"/>
                <a:gd name="T21" fmla="*/ 42 h 54"/>
                <a:gd name="T22" fmla="*/ 16 w 43"/>
                <a:gd name="T23" fmla="*/ 38 h 54"/>
                <a:gd name="T24" fmla="*/ 21 w 43"/>
                <a:gd name="T25" fmla="*/ 33 h 54"/>
                <a:gd name="T26" fmla="*/ 32 w 43"/>
                <a:gd name="T27" fmla="*/ 31 h 54"/>
                <a:gd name="T28" fmla="*/ 24 w 43"/>
                <a:gd name="T29" fmla="*/ 28 h 54"/>
                <a:gd name="T30" fmla="*/ 21 w 43"/>
                <a:gd name="T31" fmla="*/ 33 h 54"/>
                <a:gd name="T32" fmla="*/ 14 w 43"/>
                <a:gd name="T33" fmla="*/ 33 h 54"/>
                <a:gd name="T34" fmla="*/ 5 w 43"/>
                <a:gd name="T35" fmla="*/ 34 h 54"/>
                <a:gd name="T36" fmla="*/ 0 w 43"/>
                <a:gd name="T37" fmla="*/ 32 h 54"/>
                <a:gd name="T38" fmla="*/ 2 w 43"/>
                <a:gd name="T39" fmla="*/ 28 h 54"/>
                <a:gd name="T40" fmla="*/ 9 w 43"/>
                <a:gd name="T41" fmla="*/ 24 h 54"/>
                <a:gd name="T42" fmla="*/ 9 w 43"/>
                <a:gd name="T43" fmla="*/ 26 h 54"/>
                <a:gd name="T44" fmla="*/ 15 w 43"/>
                <a:gd name="T45" fmla="*/ 28 h 54"/>
                <a:gd name="T46" fmla="*/ 22 w 43"/>
                <a:gd name="T47" fmla="*/ 22 h 54"/>
                <a:gd name="T48" fmla="*/ 16 w 43"/>
                <a:gd name="T49" fmla="*/ 22 h 54"/>
                <a:gd name="T50" fmla="*/ 12 w 43"/>
                <a:gd name="T51" fmla="*/ 23 h 54"/>
                <a:gd name="T52" fmla="*/ 11 w 43"/>
                <a:gd name="T53" fmla="*/ 17 h 54"/>
                <a:gd name="T54" fmla="*/ 9 w 43"/>
                <a:gd name="T55" fmla="*/ 9 h 54"/>
                <a:gd name="T56" fmla="*/ 10 w 43"/>
                <a:gd name="T57" fmla="*/ 8 h 54"/>
                <a:gd name="T58" fmla="*/ 12 w 43"/>
                <a:gd name="T59" fmla="*/ 7 h 54"/>
                <a:gd name="T60" fmla="*/ 21 w 43"/>
                <a:gd name="T61" fmla="*/ 7 h 54"/>
                <a:gd name="T62" fmla="*/ 27 w 43"/>
                <a:gd name="T63" fmla="*/ 11 h 54"/>
                <a:gd name="T64" fmla="*/ 36 w 43"/>
                <a:gd name="T65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54">
                  <a:moveTo>
                    <a:pt x="36" y="29"/>
                  </a:moveTo>
                  <a:cubicBezTo>
                    <a:pt x="37" y="32"/>
                    <a:pt x="43" y="32"/>
                    <a:pt x="42" y="37"/>
                  </a:cubicBezTo>
                  <a:cubicBezTo>
                    <a:pt x="37" y="33"/>
                    <a:pt x="36" y="37"/>
                    <a:pt x="36" y="40"/>
                  </a:cubicBezTo>
                  <a:cubicBezTo>
                    <a:pt x="35" y="44"/>
                    <a:pt x="35" y="47"/>
                    <a:pt x="35" y="51"/>
                  </a:cubicBezTo>
                  <a:cubicBezTo>
                    <a:pt x="34" y="52"/>
                    <a:pt x="35" y="54"/>
                    <a:pt x="33" y="54"/>
                  </a:cubicBezTo>
                  <a:cubicBezTo>
                    <a:pt x="31" y="54"/>
                    <a:pt x="30" y="53"/>
                    <a:pt x="30" y="51"/>
                  </a:cubicBezTo>
                  <a:cubicBezTo>
                    <a:pt x="30" y="50"/>
                    <a:pt x="30" y="49"/>
                    <a:pt x="30" y="47"/>
                  </a:cubicBezTo>
                  <a:cubicBezTo>
                    <a:pt x="30" y="45"/>
                    <a:pt x="28" y="44"/>
                    <a:pt x="27" y="43"/>
                  </a:cubicBezTo>
                  <a:cubicBezTo>
                    <a:pt x="23" y="41"/>
                    <a:pt x="20" y="38"/>
                    <a:pt x="18" y="45"/>
                  </a:cubicBezTo>
                  <a:cubicBezTo>
                    <a:pt x="17" y="46"/>
                    <a:pt x="15" y="47"/>
                    <a:pt x="13" y="45"/>
                  </a:cubicBezTo>
                  <a:cubicBezTo>
                    <a:pt x="12" y="44"/>
                    <a:pt x="11" y="43"/>
                    <a:pt x="12" y="42"/>
                  </a:cubicBezTo>
                  <a:cubicBezTo>
                    <a:pt x="12" y="40"/>
                    <a:pt x="14" y="38"/>
                    <a:pt x="16" y="38"/>
                  </a:cubicBezTo>
                  <a:cubicBezTo>
                    <a:pt x="20" y="38"/>
                    <a:pt x="22" y="37"/>
                    <a:pt x="21" y="33"/>
                  </a:cubicBezTo>
                  <a:cubicBezTo>
                    <a:pt x="24" y="31"/>
                    <a:pt x="28" y="34"/>
                    <a:pt x="32" y="31"/>
                  </a:cubicBezTo>
                  <a:cubicBezTo>
                    <a:pt x="30" y="28"/>
                    <a:pt x="27" y="28"/>
                    <a:pt x="24" y="28"/>
                  </a:cubicBezTo>
                  <a:cubicBezTo>
                    <a:pt x="21" y="28"/>
                    <a:pt x="22" y="31"/>
                    <a:pt x="21" y="33"/>
                  </a:cubicBezTo>
                  <a:cubicBezTo>
                    <a:pt x="19" y="32"/>
                    <a:pt x="16" y="32"/>
                    <a:pt x="14" y="33"/>
                  </a:cubicBezTo>
                  <a:cubicBezTo>
                    <a:pt x="11" y="34"/>
                    <a:pt x="8" y="34"/>
                    <a:pt x="5" y="34"/>
                  </a:cubicBezTo>
                  <a:cubicBezTo>
                    <a:pt x="3" y="34"/>
                    <a:pt x="1" y="34"/>
                    <a:pt x="0" y="32"/>
                  </a:cubicBezTo>
                  <a:cubicBezTo>
                    <a:pt x="0" y="30"/>
                    <a:pt x="1" y="29"/>
                    <a:pt x="2" y="28"/>
                  </a:cubicBezTo>
                  <a:cubicBezTo>
                    <a:pt x="4" y="26"/>
                    <a:pt x="6" y="25"/>
                    <a:pt x="9" y="24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10" y="30"/>
                    <a:pt x="12" y="31"/>
                    <a:pt x="15" y="28"/>
                  </a:cubicBezTo>
                  <a:cubicBezTo>
                    <a:pt x="17" y="26"/>
                    <a:pt x="19" y="24"/>
                    <a:pt x="22" y="22"/>
                  </a:cubicBezTo>
                  <a:cubicBezTo>
                    <a:pt x="20" y="20"/>
                    <a:pt x="18" y="21"/>
                    <a:pt x="16" y="22"/>
                  </a:cubicBezTo>
                  <a:cubicBezTo>
                    <a:pt x="15" y="23"/>
                    <a:pt x="13" y="25"/>
                    <a:pt x="12" y="23"/>
                  </a:cubicBezTo>
                  <a:cubicBezTo>
                    <a:pt x="13" y="21"/>
                    <a:pt x="13" y="18"/>
                    <a:pt x="11" y="17"/>
                  </a:cubicBezTo>
                  <a:cubicBezTo>
                    <a:pt x="9" y="14"/>
                    <a:pt x="12" y="11"/>
                    <a:pt x="9" y="9"/>
                  </a:cubicBezTo>
                  <a:cubicBezTo>
                    <a:pt x="8" y="9"/>
                    <a:pt x="10" y="8"/>
                    <a:pt x="10" y="8"/>
                  </a:cubicBezTo>
                  <a:cubicBezTo>
                    <a:pt x="11" y="8"/>
                    <a:pt x="12" y="8"/>
                    <a:pt x="12" y="7"/>
                  </a:cubicBezTo>
                  <a:cubicBezTo>
                    <a:pt x="15" y="0"/>
                    <a:pt x="18" y="7"/>
                    <a:pt x="21" y="7"/>
                  </a:cubicBezTo>
                  <a:cubicBezTo>
                    <a:pt x="23" y="8"/>
                    <a:pt x="24" y="10"/>
                    <a:pt x="27" y="11"/>
                  </a:cubicBezTo>
                  <a:cubicBezTo>
                    <a:pt x="28" y="18"/>
                    <a:pt x="31" y="24"/>
                    <a:pt x="36" y="29"/>
                  </a:cubicBezTo>
                  <a:close/>
                </a:path>
              </a:pathLst>
            </a:custGeom>
            <a:solidFill>
              <a:srgbClr val="E8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240">
              <a:extLst>
                <a:ext uri="{FF2B5EF4-FFF2-40B4-BE49-F238E27FC236}">
                  <a16:creationId xmlns:a16="http://schemas.microsoft.com/office/drawing/2014/main" id="{CDA1A49D-0973-C3A4-E85E-D8A5E1D0F53C}"/>
                </a:ext>
              </a:extLst>
            </p:cNvPr>
            <p:cNvSpPr/>
            <p:nvPr userDrawn="1"/>
          </p:nvSpPr>
          <p:spPr bwMode="auto">
            <a:xfrm>
              <a:off x="10796588" y="6056313"/>
              <a:ext cx="173037" cy="222250"/>
            </a:xfrm>
            <a:custGeom>
              <a:avLst/>
              <a:gdLst>
                <a:gd name="T0" fmla="*/ 2 w 46"/>
                <a:gd name="T1" fmla="*/ 26 h 59"/>
                <a:gd name="T2" fmla="*/ 3 w 46"/>
                <a:gd name="T3" fmla="*/ 24 h 59"/>
                <a:gd name="T4" fmla="*/ 7 w 46"/>
                <a:gd name="T5" fmla="*/ 19 h 59"/>
                <a:gd name="T6" fmla="*/ 11 w 46"/>
                <a:gd name="T7" fmla="*/ 12 h 59"/>
                <a:gd name="T8" fmla="*/ 15 w 46"/>
                <a:gd name="T9" fmla="*/ 16 h 59"/>
                <a:gd name="T10" fmla="*/ 19 w 46"/>
                <a:gd name="T11" fmla="*/ 12 h 59"/>
                <a:gd name="T12" fmla="*/ 26 w 46"/>
                <a:gd name="T13" fmla="*/ 0 h 59"/>
                <a:gd name="T14" fmla="*/ 22 w 46"/>
                <a:gd name="T15" fmla="*/ 14 h 59"/>
                <a:gd name="T16" fmla="*/ 25 w 46"/>
                <a:gd name="T17" fmla="*/ 20 h 59"/>
                <a:gd name="T18" fmla="*/ 25 w 46"/>
                <a:gd name="T19" fmla="*/ 24 h 59"/>
                <a:gd name="T20" fmla="*/ 20 w 46"/>
                <a:gd name="T21" fmla="*/ 27 h 59"/>
                <a:gd name="T22" fmla="*/ 16 w 46"/>
                <a:gd name="T23" fmla="*/ 31 h 59"/>
                <a:gd name="T24" fmla="*/ 15 w 46"/>
                <a:gd name="T25" fmla="*/ 33 h 59"/>
                <a:gd name="T26" fmla="*/ 18 w 46"/>
                <a:gd name="T27" fmla="*/ 40 h 59"/>
                <a:gd name="T28" fmla="*/ 23 w 46"/>
                <a:gd name="T29" fmla="*/ 28 h 59"/>
                <a:gd name="T30" fmla="*/ 25 w 46"/>
                <a:gd name="T31" fmla="*/ 24 h 59"/>
                <a:gd name="T32" fmla="*/ 27 w 46"/>
                <a:gd name="T33" fmla="*/ 24 h 59"/>
                <a:gd name="T34" fmla="*/ 33 w 46"/>
                <a:gd name="T35" fmla="*/ 25 h 59"/>
                <a:gd name="T36" fmla="*/ 28 w 46"/>
                <a:gd name="T37" fmla="*/ 29 h 59"/>
                <a:gd name="T38" fmla="*/ 26 w 46"/>
                <a:gd name="T39" fmla="*/ 32 h 59"/>
                <a:gd name="T40" fmla="*/ 28 w 46"/>
                <a:gd name="T41" fmla="*/ 34 h 59"/>
                <a:gd name="T42" fmla="*/ 46 w 46"/>
                <a:gd name="T43" fmla="*/ 40 h 59"/>
                <a:gd name="T44" fmla="*/ 37 w 46"/>
                <a:gd name="T45" fmla="*/ 39 h 59"/>
                <a:gd name="T46" fmla="*/ 27 w 46"/>
                <a:gd name="T47" fmla="*/ 38 h 59"/>
                <a:gd name="T48" fmla="*/ 25 w 46"/>
                <a:gd name="T49" fmla="*/ 41 h 59"/>
                <a:gd name="T50" fmla="*/ 29 w 46"/>
                <a:gd name="T51" fmla="*/ 47 h 59"/>
                <a:gd name="T52" fmla="*/ 29 w 46"/>
                <a:gd name="T53" fmla="*/ 49 h 59"/>
                <a:gd name="T54" fmla="*/ 27 w 46"/>
                <a:gd name="T55" fmla="*/ 50 h 59"/>
                <a:gd name="T56" fmla="*/ 24 w 46"/>
                <a:gd name="T57" fmla="*/ 48 h 59"/>
                <a:gd name="T58" fmla="*/ 18 w 46"/>
                <a:gd name="T59" fmla="*/ 49 h 59"/>
                <a:gd name="T60" fmla="*/ 15 w 46"/>
                <a:gd name="T61" fmla="*/ 59 h 59"/>
                <a:gd name="T62" fmla="*/ 10 w 46"/>
                <a:gd name="T63" fmla="*/ 46 h 59"/>
                <a:gd name="T64" fmla="*/ 7 w 46"/>
                <a:gd name="T65" fmla="*/ 36 h 59"/>
                <a:gd name="T66" fmla="*/ 7 w 46"/>
                <a:gd name="T67" fmla="*/ 35 h 59"/>
                <a:gd name="T68" fmla="*/ 2 w 46"/>
                <a:gd name="T6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" h="59">
                  <a:moveTo>
                    <a:pt x="2" y="26"/>
                  </a:moveTo>
                  <a:cubicBezTo>
                    <a:pt x="3" y="25"/>
                    <a:pt x="3" y="25"/>
                    <a:pt x="3" y="24"/>
                  </a:cubicBezTo>
                  <a:cubicBezTo>
                    <a:pt x="3" y="21"/>
                    <a:pt x="0" y="17"/>
                    <a:pt x="7" y="19"/>
                  </a:cubicBezTo>
                  <a:cubicBezTo>
                    <a:pt x="9" y="20"/>
                    <a:pt x="11" y="16"/>
                    <a:pt x="11" y="12"/>
                  </a:cubicBezTo>
                  <a:cubicBezTo>
                    <a:pt x="12" y="14"/>
                    <a:pt x="13" y="17"/>
                    <a:pt x="15" y="16"/>
                  </a:cubicBezTo>
                  <a:cubicBezTo>
                    <a:pt x="17" y="16"/>
                    <a:pt x="18" y="14"/>
                    <a:pt x="19" y="12"/>
                  </a:cubicBezTo>
                  <a:cubicBezTo>
                    <a:pt x="21" y="8"/>
                    <a:pt x="23" y="5"/>
                    <a:pt x="26" y="0"/>
                  </a:cubicBezTo>
                  <a:cubicBezTo>
                    <a:pt x="27" y="6"/>
                    <a:pt x="24" y="10"/>
                    <a:pt x="22" y="14"/>
                  </a:cubicBezTo>
                  <a:cubicBezTo>
                    <a:pt x="19" y="19"/>
                    <a:pt x="19" y="19"/>
                    <a:pt x="25" y="20"/>
                  </a:cubicBezTo>
                  <a:cubicBezTo>
                    <a:pt x="28" y="21"/>
                    <a:pt x="25" y="23"/>
                    <a:pt x="25" y="24"/>
                  </a:cubicBezTo>
                  <a:cubicBezTo>
                    <a:pt x="21" y="23"/>
                    <a:pt x="21" y="23"/>
                    <a:pt x="20" y="27"/>
                  </a:cubicBezTo>
                  <a:cubicBezTo>
                    <a:pt x="20" y="30"/>
                    <a:pt x="19" y="31"/>
                    <a:pt x="16" y="31"/>
                  </a:cubicBezTo>
                  <a:cubicBezTo>
                    <a:pt x="14" y="30"/>
                    <a:pt x="13" y="32"/>
                    <a:pt x="15" y="33"/>
                  </a:cubicBezTo>
                  <a:cubicBezTo>
                    <a:pt x="16" y="35"/>
                    <a:pt x="16" y="37"/>
                    <a:pt x="18" y="40"/>
                  </a:cubicBezTo>
                  <a:cubicBezTo>
                    <a:pt x="20" y="36"/>
                    <a:pt x="23" y="33"/>
                    <a:pt x="23" y="28"/>
                  </a:cubicBezTo>
                  <a:cubicBezTo>
                    <a:pt x="23" y="26"/>
                    <a:pt x="24" y="25"/>
                    <a:pt x="25" y="24"/>
                  </a:cubicBezTo>
                  <a:cubicBezTo>
                    <a:pt x="26" y="24"/>
                    <a:pt x="26" y="24"/>
                    <a:pt x="27" y="24"/>
                  </a:cubicBezTo>
                  <a:cubicBezTo>
                    <a:pt x="29" y="25"/>
                    <a:pt x="33" y="23"/>
                    <a:pt x="33" y="25"/>
                  </a:cubicBezTo>
                  <a:cubicBezTo>
                    <a:pt x="34" y="28"/>
                    <a:pt x="30" y="27"/>
                    <a:pt x="28" y="29"/>
                  </a:cubicBezTo>
                  <a:cubicBezTo>
                    <a:pt x="27" y="30"/>
                    <a:pt x="25" y="30"/>
                    <a:pt x="26" y="32"/>
                  </a:cubicBezTo>
                  <a:cubicBezTo>
                    <a:pt x="26" y="33"/>
                    <a:pt x="27" y="33"/>
                    <a:pt x="28" y="34"/>
                  </a:cubicBezTo>
                  <a:cubicBezTo>
                    <a:pt x="33" y="37"/>
                    <a:pt x="40" y="37"/>
                    <a:pt x="46" y="40"/>
                  </a:cubicBezTo>
                  <a:cubicBezTo>
                    <a:pt x="42" y="41"/>
                    <a:pt x="39" y="39"/>
                    <a:pt x="37" y="39"/>
                  </a:cubicBezTo>
                  <a:cubicBezTo>
                    <a:pt x="33" y="38"/>
                    <a:pt x="30" y="37"/>
                    <a:pt x="27" y="38"/>
                  </a:cubicBezTo>
                  <a:cubicBezTo>
                    <a:pt x="25" y="38"/>
                    <a:pt x="24" y="39"/>
                    <a:pt x="25" y="41"/>
                  </a:cubicBezTo>
                  <a:cubicBezTo>
                    <a:pt x="27" y="43"/>
                    <a:pt x="28" y="45"/>
                    <a:pt x="29" y="47"/>
                  </a:cubicBezTo>
                  <a:cubicBezTo>
                    <a:pt x="29" y="48"/>
                    <a:pt x="30" y="49"/>
                    <a:pt x="29" y="49"/>
                  </a:cubicBezTo>
                  <a:cubicBezTo>
                    <a:pt x="29" y="50"/>
                    <a:pt x="28" y="50"/>
                    <a:pt x="27" y="50"/>
                  </a:cubicBezTo>
                  <a:cubicBezTo>
                    <a:pt x="26" y="49"/>
                    <a:pt x="24" y="49"/>
                    <a:pt x="24" y="48"/>
                  </a:cubicBezTo>
                  <a:cubicBezTo>
                    <a:pt x="21" y="43"/>
                    <a:pt x="20" y="44"/>
                    <a:pt x="18" y="49"/>
                  </a:cubicBezTo>
                  <a:cubicBezTo>
                    <a:pt x="16" y="52"/>
                    <a:pt x="16" y="56"/>
                    <a:pt x="15" y="59"/>
                  </a:cubicBezTo>
                  <a:cubicBezTo>
                    <a:pt x="13" y="55"/>
                    <a:pt x="15" y="49"/>
                    <a:pt x="10" y="46"/>
                  </a:cubicBezTo>
                  <a:cubicBezTo>
                    <a:pt x="10" y="43"/>
                    <a:pt x="7" y="40"/>
                    <a:pt x="7" y="36"/>
                  </a:cubicBezTo>
                  <a:cubicBezTo>
                    <a:pt x="8" y="36"/>
                    <a:pt x="7" y="35"/>
                    <a:pt x="7" y="35"/>
                  </a:cubicBezTo>
                  <a:cubicBezTo>
                    <a:pt x="2" y="34"/>
                    <a:pt x="4" y="29"/>
                    <a:pt x="2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241">
              <a:extLst>
                <a:ext uri="{FF2B5EF4-FFF2-40B4-BE49-F238E27FC236}">
                  <a16:creationId xmlns:a16="http://schemas.microsoft.com/office/drawing/2014/main" id="{DF814252-F9EE-F13E-4CF9-17ED9FDE106A}"/>
                </a:ext>
              </a:extLst>
            </p:cNvPr>
            <p:cNvSpPr/>
            <p:nvPr userDrawn="1"/>
          </p:nvSpPr>
          <p:spPr bwMode="auto">
            <a:xfrm>
              <a:off x="10728325" y="6135688"/>
              <a:ext cx="101600" cy="138113"/>
            </a:xfrm>
            <a:custGeom>
              <a:avLst/>
              <a:gdLst>
                <a:gd name="T0" fmla="*/ 27 w 27"/>
                <a:gd name="T1" fmla="*/ 26 h 37"/>
                <a:gd name="T2" fmla="*/ 18 w 27"/>
                <a:gd name="T3" fmla="*/ 36 h 37"/>
                <a:gd name="T4" fmla="*/ 15 w 27"/>
                <a:gd name="T5" fmla="*/ 36 h 37"/>
                <a:gd name="T6" fmla="*/ 16 w 27"/>
                <a:gd name="T7" fmla="*/ 34 h 37"/>
                <a:gd name="T8" fmla="*/ 15 w 27"/>
                <a:gd name="T9" fmla="*/ 24 h 37"/>
                <a:gd name="T10" fmla="*/ 6 w 27"/>
                <a:gd name="T11" fmla="*/ 26 h 37"/>
                <a:gd name="T12" fmla="*/ 0 w 27"/>
                <a:gd name="T13" fmla="*/ 28 h 37"/>
                <a:gd name="T14" fmla="*/ 7 w 27"/>
                <a:gd name="T15" fmla="*/ 23 h 37"/>
                <a:gd name="T16" fmla="*/ 10 w 27"/>
                <a:gd name="T17" fmla="*/ 22 h 37"/>
                <a:gd name="T18" fmla="*/ 14 w 27"/>
                <a:gd name="T19" fmla="*/ 18 h 37"/>
                <a:gd name="T20" fmla="*/ 9 w 27"/>
                <a:gd name="T21" fmla="*/ 17 h 37"/>
                <a:gd name="T22" fmla="*/ 2 w 27"/>
                <a:gd name="T23" fmla="*/ 13 h 37"/>
                <a:gd name="T24" fmla="*/ 2 w 27"/>
                <a:gd name="T25" fmla="*/ 10 h 37"/>
                <a:gd name="T26" fmla="*/ 5 w 27"/>
                <a:gd name="T27" fmla="*/ 9 h 37"/>
                <a:gd name="T28" fmla="*/ 10 w 27"/>
                <a:gd name="T29" fmla="*/ 11 h 37"/>
                <a:gd name="T30" fmla="*/ 14 w 27"/>
                <a:gd name="T31" fmla="*/ 12 h 37"/>
                <a:gd name="T32" fmla="*/ 14 w 27"/>
                <a:gd name="T33" fmla="*/ 7 h 37"/>
                <a:gd name="T34" fmla="*/ 14 w 27"/>
                <a:gd name="T35" fmla="*/ 7 h 37"/>
                <a:gd name="T36" fmla="*/ 12 w 27"/>
                <a:gd name="T37" fmla="*/ 2 h 37"/>
                <a:gd name="T38" fmla="*/ 15 w 27"/>
                <a:gd name="T39" fmla="*/ 0 h 37"/>
                <a:gd name="T40" fmla="*/ 19 w 27"/>
                <a:gd name="T41" fmla="*/ 4 h 37"/>
                <a:gd name="T42" fmla="*/ 19 w 27"/>
                <a:gd name="T43" fmla="*/ 5 h 37"/>
                <a:gd name="T44" fmla="*/ 23 w 27"/>
                <a:gd name="T45" fmla="*/ 17 h 37"/>
                <a:gd name="T46" fmla="*/ 25 w 27"/>
                <a:gd name="T47" fmla="*/ 20 h 37"/>
                <a:gd name="T48" fmla="*/ 27 w 27"/>
                <a:gd name="T49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7" h="37">
                  <a:moveTo>
                    <a:pt x="27" y="26"/>
                  </a:moveTo>
                  <a:cubicBezTo>
                    <a:pt x="24" y="29"/>
                    <a:pt x="23" y="34"/>
                    <a:pt x="18" y="36"/>
                  </a:cubicBezTo>
                  <a:cubicBezTo>
                    <a:pt x="17" y="36"/>
                    <a:pt x="16" y="37"/>
                    <a:pt x="15" y="36"/>
                  </a:cubicBezTo>
                  <a:cubicBezTo>
                    <a:pt x="14" y="35"/>
                    <a:pt x="16" y="34"/>
                    <a:pt x="16" y="34"/>
                  </a:cubicBezTo>
                  <a:cubicBezTo>
                    <a:pt x="17" y="30"/>
                    <a:pt x="19" y="27"/>
                    <a:pt x="15" y="24"/>
                  </a:cubicBezTo>
                  <a:cubicBezTo>
                    <a:pt x="11" y="22"/>
                    <a:pt x="9" y="25"/>
                    <a:pt x="6" y="26"/>
                  </a:cubicBezTo>
                  <a:cubicBezTo>
                    <a:pt x="4" y="26"/>
                    <a:pt x="2" y="27"/>
                    <a:pt x="0" y="28"/>
                  </a:cubicBezTo>
                  <a:cubicBezTo>
                    <a:pt x="1" y="25"/>
                    <a:pt x="4" y="25"/>
                    <a:pt x="7" y="23"/>
                  </a:cubicBezTo>
                  <a:cubicBezTo>
                    <a:pt x="8" y="23"/>
                    <a:pt x="9" y="23"/>
                    <a:pt x="10" y="22"/>
                  </a:cubicBezTo>
                  <a:cubicBezTo>
                    <a:pt x="11" y="21"/>
                    <a:pt x="14" y="21"/>
                    <a:pt x="14" y="18"/>
                  </a:cubicBezTo>
                  <a:cubicBezTo>
                    <a:pt x="14" y="17"/>
                    <a:pt x="11" y="18"/>
                    <a:pt x="9" y="17"/>
                  </a:cubicBezTo>
                  <a:cubicBezTo>
                    <a:pt x="7" y="17"/>
                    <a:pt x="4" y="16"/>
                    <a:pt x="2" y="13"/>
                  </a:cubicBezTo>
                  <a:cubicBezTo>
                    <a:pt x="2" y="12"/>
                    <a:pt x="1" y="11"/>
                    <a:pt x="2" y="10"/>
                  </a:cubicBezTo>
                  <a:cubicBezTo>
                    <a:pt x="3" y="9"/>
                    <a:pt x="4" y="9"/>
                    <a:pt x="5" y="9"/>
                  </a:cubicBezTo>
                  <a:cubicBezTo>
                    <a:pt x="7" y="10"/>
                    <a:pt x="9" y="10"/>
                    <a:pt x="10" y="11"/>
                  </a:cubicBezTo>
                  <a:cubicBezTo>
                    <a:pt x="11" y="12"/>
                    <a:pt x="13" y="14"/>
                    <a:pt x="14" y="12"/>
                  </a:cubicBezTo>
                  <a:cubicBezTo>
                    <a:pt x="15" y="11"/>
                    <a:pt x="15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6"/>
                    <a:pt x="11" y="4"/>
                    <a:pt x="12" y="2"/>
                  </a:cubicBezTo>
                  <a:cubicBezTo>
                    <a:pt x="12" y="0"/>
                    <a:pt x="14" y="0"/>
                    <a:pt x="15" y="0"/>
                  </a:cubicBezTo>
                  <a:cubicBezTo>
                    <a:pt x="18" y="0"/>
                    <a:pt x="18" y="2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10"/>
                    <a:pt x="19" y="14"/>
                    <a:pt x="23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4" y="22"/>
                    <a:pt x="26" y="24"/>
                    <a:pt x="27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242">
              <a:extLst>
                <a:ext uri="{FF2B5EF4-FFF2-40B4-BE49-F238E27FC236}">
                  <a16:creationId xmlns:a16="http://schemas.microsoft.com/office/drawing/2014/main" id="{A339DC68-9434-A542-F4CC-285E87323F77}"/>
                </a:ext>
              </a:extLst>
            </p:cNvPr>
            <p:cNvSpPr/>
            <p:nvPr userDrawn="1"/>
          </p:nvSpPr>
          <p:spPr bwMode="auto">
            <a:xfrm>
              <a:off x="10882313" y="6369050"/>
              <a:ext cx="93662" cy="101600"/>
            </a:xfrm>
            <a:custGeom>
              <a:avLst/>
              <a:gdLst>
                <a:gd name="T0" fmla="*/ 9 w 25"/>
                <a:gd name="T1" fmla="*/ 27 h 27"/>
                <a:gd name="T2" fmla="*/ 0 w 25"/>
                <a:gd name="T3" fmla="*/ 12 h 27"/>
                <a:gd name="T4" fmla="*/ 17 w 25"/>
                <a:gd name="T5" fmla="*/ 2 h 27"/>
                <a:gd name="T6" fmla="*/ 25 w 25"/>
                <a:gd name="T7" fmla="*/ 3 h 27"/>
                <a:gd name="T8" fmla="*/ 11 w 25"/>
                <a:gd name="T9" fmla="*/ 22 h 27"/>
                <a:gd name="T10" fmla="*/ 9 w 25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7">
                  <a:moveTo>
                    <a:pt x="9" y="27"/>
                  </a:moveTo>
                  <a:cubicBezTo>
                    <a:pt x="6" y="22"/>
                    <a:pt x="3" y="17"/>
                    <a:pt x="0" y="12"/>
                  </a:cubicBezTo>
                  <a:cubicBezTo>
                    <a:pt x="6" y="9"/>
                    <a:pt x="11" y="6"/>
                    <a:pt x="17" y="2"/>
                  </a:cubicBezTo>
                  <a:cubicBezTo>
                    <a:pt x="20" y="0"/>
                    <a:pt x="20" y="0"/>
                    <a:pt x="25" y="3"/>
                  </a:cubicBezTo>
                  <a:cubicBezTo>
                    <a:pt x="16" y="7"/>
                    <a:pt x="13" y="14"/>
                    <a:pt x="11" y="22"/>
                  </a:cubicBezTo>
                  <a:cubicBezTo>
                    <a:pt x="11" y="24"/>
                    <a:pt x="9" y="25"/>
                    <a:pt x="9" y="27"/>
                  </a:cubicBezTo>
                  <a:close/>
                </a:path>
              </a:pathLst>
            </a:custGeom>
            <a:solidFill>
              <a:srgbClr val="715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243">
              <a:extLst>
                <a:ext uri="{FF2B5EF4-FFF2-40B4-BE49-F238E27FC236}">
                  <a16:creationId xmlns:a16="http://schemas.microsoft.com/office/drawing/2014/main" id="{E1A520C8-6238-D23A-2546-1C529F731182}"/>
                </a:ext>
              </a:extLst>
            </p:cNvPr>
            <p:cNvSpPr/>
            <p:nvPr userDrawn="1"/>
          </p:nvSpPr>
          <p:spPr bwMode="auto">
            <a:xfrm>
              <a:off x="11036300" y="6353175"/>
              <a:ext cx="65087" cy="79375"/>
            </a:xfrm>
            <a:custGeom>
              <a:avLst/>
              <a:gdLst>
                <a:gd name="T0" fmla="*/ 6 w 17"/>
                <a:gd name="T1" fmla="*/ 13 h 21"/>
                <a:gd name="T2" fmla="*/ 5 w 17"/>
                <a:gd name="T3" fmla="*/ 12 h 21"/>
                <a:gd name="T4" fmla="*/ 1 w 17"/>
                <a:gd name="T5" fmla="*/ 3 h 21"/>
                <a:gd name="T6" fmla="*/ 1 w 17"/>
                <a:gd name="T7" fmla="*/ 1 h 21"/>
                <a:gd name="T8" fmla="*/ 5 w 17"/>
                <a:gd name="T9" fmla="*/ 1 h 21"/>
                <a:gd name="T10" fmla="*/ 12 w 17"/>
                <a:gd name="T11" fmla="*/ 3 h 21"/>
                <a:gd name="T12" fmla="*/ 14 w 17"/>
                <a:gd name="T13" fmla="*/ 7 h 21"/>
                <a:gd name="T14" fmla="*/ 14 w 17"/>
                <a:gd name="T15" fmla="*/ 11 h 21"/>
                <a:gd name="T16" fmla="*/ 17 w 17"/>
                <a:gd name="T17" fmla="*/ 17 h 21"/>
                <a:gd name="T18" fmla="*/ 9 w 17"/>
                <a:gd name="T19" fmla="*/ 16 h 21"/>
                <a:gd name="T20" fmla="*/ 6 w 17"/>
                <a:gd name="T2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1">
                  <a:moveTo>
                    <a:pt x="6" y="13"/>
                  </a:moveTo>
                  <a:cubicBezTo>
                    <a:pt x="6" y="13"/>
                    <a:pt x="5" y="12"/>
                    <a:pt x="5" y="12"/>
                  </a:cubicBezTo>
                  <a:cubicBezTo>
                    <a:pt x="6" y="8"/>
                    <a:pt x="5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9" y="3"/>
                    <a:pt x="12" y="3"/>
                  </a:cubicBezTo>
                  <a:cubicBezTo>
                    <a:pt x="15" y="3"/>
                    <a:pt x="16" y="5"/>
                    <a:pt x="14" y="7"/>
                  </a:cubicBezTo>
                  <a:cubicBezTo>
                    <a:pt x="12" y="9"/>
                    <a:pt x="12" y="10"/>
                    <a:pt x="14" y="11"/>
                  </a:cubicBezTo>
                  <a:cubicBezTo>
                    <a:pt x="17" y="12"/>
                    <a:pt x="17" y="14"/>
                    <a:pt x="17" y="17"/>
                  </a:cubicBezTo>
                  <a:cubicBezTo>
                    <a:pt x="13" y="21"/>
                    <a:pt x="11" y="17"/>
                    <a:pt x="9" y="16"/>
                  </a:cubicBezTo>
                  <a:cubicBezTo>
                    <a:pt x="8" y="15"/>
                    <a:pt x="7" y="14"/>
                    <a:pt x="6" y="13"/>
                  </a:cubicBezTo>
                  <a:close/>
                </a:path>
              </a:pathLst>
            </a:custGeom>
            <a:solidFill>
              <a:srgbClr val="E1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244">
              <a:extLst>
                <a:ext uri="{FF2B5EF4-FFF2-40B4-BE49-F238E27FC236}">
                  <a16:creationId xmlns:a16="http://schemas.microsoft.com/office/drawing/2014/main" id="{1F343EE0-CBBC-8D3C-A22B-A4484D24556C}"/>
                </a:ext>
              </a:extLst>
            </p:cNvPr>
            <p:cNvSpPr/>
            <p:nvPr userDrawn="1"/>
          </p:nvSpPr>
          <p:spPr bwMode="auto">
            <a:xfrm>
              <a:off x="10783888" y="6153150"/>
              <a:ext cx="57150" cy="79375"/>
            </a:xfrm>
            <a:custGeom>
              <a:avLst/>
              <a:gdLst>
                <a:gd name="T0" fmla="*/ 12 w 15"/>
                <a:gd name="T1" fmla="*/ 21 h 21"/>
                <a:gd name="T2" fmla="*/ 8 w 15"/>
                <a:gd name="T3" fmla="*/ 16 h 21"/>
                <a:gd name="T4" fmla="*/ 5 w 15"/>
                <a:gd name="T5" fmla="*/ 10 h 21"/>
                <a:gd name="T6" fmla="*/ 3 w 15"/>
                <a:gd name="T7" fmla="*/ 4 h 21"/>
                <a:gd name="T8" fmla="*/ 4 w 15"/>
                <a:gd name="T9" fmla="*/ 0 h 21"/>
                <a:gd name="T10" fmla="*/ 5 w 15"/>
                <a:gd name="T11" fmla="*/ 0 h 21"/>
                <a:gd name="T12" fmla="*/ 8 w 15"/>
                <a:gd name="T13" fmla="*/ 3 h 21"/>
                <a:gd name="T14" fmla="*/ 9 w 15"/>
                <a:gd name="T15" fmla="*/ 7 h 21"/>
                <a:gd name="T16" fmla="*/ 12 w 15"/>
                <a:gd name="T17" fmla="*/ 8 h 21"/>
                <a:gd name="T18" fmla="*/ 13 w 15"/>
                <a:gd name="T19" fmla="*/ 20 h 21"/>
                <a:gd name="T20" fmla="*/ 12 w 15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9" y="21"/>
                    <a:pt x="8" y="19"/>
                    <a:pt x="8" y="16"/>
                  </a:cubicBezTo>
                  <a:cubicBezTo>
                    <a:pt x="10" y="13"/>
                    <a:pt x="7" y="11"/>
                    <a:pt x="5" y="10"/>
                  </a:cubicBezTo>
                  <a:cubicBezTo>
                    <a:pt x="0" y="9"/>
                    <a:pt x="0" y="7"/>
                    <a:pt x="3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9" y="1"/>
                    <a:pt x="8" y="3"/>
                  </a:cubicBezTo>
                  <a:cubicBezTo>
                    <a:pt x="6" y="6"/>
                    <a:pt x="7" y="7"/>
                    <a:pt x="9" y="7"/>
                  </a:cubicBezTo>
                  <a:cubicBezTo>
                    <a:pt x="10" y="7"/>
                    <a:pt x="12" y="8"/>
                    <a:pt x="12" y="8"/>
                  </a:cubicBezTo>
                  <a:cubicBezTo>
                    <a:pt x="10" y="12"/>
                    <a:pt x="15" y="16"/>
                    <a:pt x="13" y="20"/>
                  </a:cubicBezTo>
                  <a:cubicBezTo>
                    <a:pt x="13" y="20"/>
                    <a:pt x="12" y="21"/>
                    <a:pt x="12" y="21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245">
              <a:extLst>
                <a:ext uri="{FF2B5EF4-FFF2-40B4-BE49-F238E27FC236}">
                  <a16:creationId xmlns:a16="http://schemas.microsoft.com/office/drawing/2014/main" id="{B3972841-769D-1065-FCF1-581D0E613629}"/>
                </a:ext>
              </a:extLst>
            </p:cNvPr>
            <p:cNvSpPr/>
            <p:nvPr userDrawn="1"/>
          </p:nvSpPr>
          <p:spPr bwMode="auto">
            <a:xfrm>
              <a:off x="11115675" y="6315075"/>
              <a:ext cx="68262" cy="30163"/>
            </a:xfrm>
            <a:custGeom>
              <a:avLst/>
              <a:gdLst>
                <a:gd name="T0" fmla="*/ 1 w 18"/>
                <a:gd name="T1" fmla="*/ 0 h 8"/>
                <a:gd name="T2" fmla="*/ 18 w 18"/>
                <a:gd name="T3" fmla="*/ 3 h 8"/>
                <a:gd name="T4" fmla="*/ 3 w 18"/>
                <a:gd name="T5" fmla="*/ 8 h 8"/>
                <a:gd name="T6" fmla="*/ 3 w 18"/>
                <a:gd name="T7" fmla="*/ 8 h 8"/>
                <a:gd name="T8" fmla="*/ 0 w 18"/>
                <a:gd name="T9" fmla="*/ 0 h 8"/>
                <a:gd name="T10" fmla="*/ 1 w 18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" y="0"/>
                  </a:moveTo>
                  <a:cubicBezTo>
                    <a:pt x="6" y="1"/>
                    <a:pt x="11" y="3"/>
                    <a:pt x="18" y="3"/>
                  </a:cubicBezTo>
                  <a:cubicBezTo>
                    <a:pt x="12" y="5"/>
                    <a:pt x="8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6"/>
                    <a:pt x="0" y="3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246">
              <a:extLst>
                <a:ext uri="{FF2B5EF4-FFF2-40B4-BE49-F238E27FC236}">
                  <a16:creationId xmlns:a16="http://schemas.microsoft.com/office/drawing/2014/main" id="{E2FB56BC-945E-5EF8-C379-B77FAC968DB4}"/>
                </a:ext>
              </a:extLst>
            </p:cNvPr>
            <p:cNvSpPr/>
            <p:nvPr userDrawn="1"/>
          </p:nvSpPr>
          <p:spPr bwMode="auto">
            <a:xfrm>
              <a:off x="11153775" y="6240463"/>
              <a:ext cx="41275" cy="30163"/>
            </a:xfrm>
            <a:custGeom>
              <a:avLst/>
              <a:gdLst>
                <a:gd name="T0" fmla="*/ 5 w 11"/>
                <a:gd name="T1" fmla="*/ 3 h 8"/>
                <a:gd name="T2" fmla="*/ 8 w 11"/>
                <a:gd name="T3" fmla="*/ 4 h 8"/>
                <a:gd name="T4" fmla="*/ 9 w 11"/>
                <a:gd name="T5" fmla="*/ 7 h 8"/>
                <a:gd name="T6" fmla="*/ 4 w 11"/>
                <a:gd name="T7" fmla="*/ 7 h 8"/>
                <a:gd name="T8" fmla="*/ 1 w 11"/>
                <a:gd name="T9" fmla="*/ 6 h 8"/>
                <a:gd name="T10" fmla="*/ 1 w 11"/>
                <a:gd name="T11" fmla="*/ 2 h 8"/>
                <a:gd name="T12" fmla="*/ 5 w 11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5" y="3"/>
                  </a:moveTo>
                  <a:cubicBezTo>
                    <a:pt x="6" y="4"/>
                    <a:pt x="7" y="4"/>
                    <a:pt x="8" y="4"/>
                  </a:cubicBezTo>
                  <a:cubicBezTo>
                    <a:pt x="9" y="5"/>
                    <a:pt x="11" y="5"/>
                    <a:pt x="9" y="7"/>
                  </a:cubicBezTo>
                  <a:cubicBezTo>
                    <a:pt x="8" y="7"/>
                    <a:pt x="6" y="7"/>
                    <a:pt x="4" y="7"/>
                  </a:cubicBezTo>
                  <a:cubicBezTo>
                    <a:pt x="3" y="7"/>
                    <a:pt x="1" y="8"/>
                    <a:pt x="1" y="6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3"/>
                    <a:pt x="5" y="3"/>
                  </a:cubicBezTo>
                  <a:close/>
                </a:path>
              </a:pathLst>
            </a:custGeom>
            <a:solidFill>
              <a:srgbClr val="75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247">
              <a:extLst>
                <a:ext uri="{FF2B5EF4-FFF2-40B4-BE49-F238E27FC236}">
                  <a16:creationId xmlns:a16="http://schemas.microsoft.com/office/drawing/2014/main" id="{053FDC3B-6E10-1670-0D04-C2CDF9E710B1}"/>
                </a:ext>
              </a:extLst>
            </p:cNvPr>
            <p:cNvSpPr/>
            <p:nvPr userDrawn="1"/>
          </p:nvSpPr>
          <p:spPr bwMode="auto">
            <a:xfrm>
              <a:off x="10942638" y="6124575"/>
              <a:ext cx="26987" cy="28575"/>
            </a:xfrm>
            <a:custGeom>
              <a:avLst/>
              <a:gdLst>
                <a:gd name="T0" fmla="*/ 0 w 7"/>
                <a:gd name="T1" fmla="*/ 6 h 8"/>
                <a:gd name="T2" fmla="*/ 4 w 7"/>
                <a:gd name="T3" fmla="*/ 1 h 8"/>
                <a:gd name="T4" fmla="*/ 7 w 7"/>
                <a:gd name="T5" fmla="*/ 4 h 8"/>
                <a:gd name="T6" fmla="*/ 0 w 7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4"/>
                    <a:pt x="0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8"/>
                    <a:pt x="2" y="5"/>
                    <a:pt x="0" y="6"/>
                  </a:cubicBezTo>
                  <a:close/>
                </a:path>
              </a:pathLst>
            </a:custGeom>
            <a:solidFill>
              <a:srgbClr val="85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248">
              <a:extLst>
                <a:ext uri="{FF2B5EF4-FFF2-40B4-BE49-F238E27FC236}">
                  <a16:creationId xmlns:a16="http://schemas.microsoft.com/office/drawing/2014/main" id="{2F949503-204B-3D0B-1952-D99AFC402FE1}"/>
                </a:ext>
              </a:extLst>
            </p:cNvPr>
            <p:cNvSpPr/>
            <p:nvPr userDrawn="1"/>
          </p:nvSpPr>
          <p:spPr bwMode="auto">
            <a:xfrm>
              <a:off x="11104563" y="6165850"/>
              <a:ext cx="22225" cy="22225"/>
            </a:xfrm>
            <a:custGeom>
              <a:avLst/>
              <a:gdLst>
                <a:gd name="T0" fmla="*/ 1 w 6"/>
                <a:gd name="T1" fmla="*/ 5 h 6"/>
                <a:gd name="T2" fmla="*/ 3 w 6"/>
                <a:gd name="T3" fmla="*/ 0 h 6"/>
                <a:gd name="T4" fmla="*/ 6 w 6"/>
                <a:gd name="T5" fmla="*/ 3 h 6"/>
                <a:gd name="T6" fmla="*/ 1 w 6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2" y="3"/>
                    <a:pt x="0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6"/>
                    <a:pt x="2" y="3"/>
                    <a:pt x="1" y="5"/>
                  </a:cubicBezTo>
                  <a:close/>
                </a:path>
              </a:pathLst>
            </a:custGeom>
            <a:solidFill>
              <a:srgbClr val="7F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249">
              <a:extLst>
                <a:ext uri="{FF2B5EF4-FFF2-40B4-BE49-F238E27FC236}">
                  <a16:creationId xmlns:a16="http://schemas.microsoft.com/office/drawing/2014/main" id="{0167B509-83F0-A686-FC37-3E3FEA87E5A0}"/>
                </a:ext>
              </a:extLst>
            </p:cNvPr>
            <p:cNvSpPr/>
            <p:nvPr userDrawn="1"/>
          </p:nvSpPr>
          <p:spPr bwMode="auto">
            <a:xfrm>
              <a:off x="10972800" y="5603875"/>
              <a:ext cx="180975" cy="147638"/>
            </a:xfrm>
            <a:custGeom>
              <a:avLst/>
              <a:gdLst>
                <a:gd name="T0" fmla="*/ 6 w 48"/>
                <a:gd name="T1" fmla="*/ 0 h 39"/>
                <a:gd name="T2" fmla="*/ 9 w 48"/>
                <a:gd name="T3" fmla="*/ 1 h 39"/>
                <a:gd name="T4" fmla="*/ 20 w 48"/>
                <a:gd name="T5" fmla="*/ 4 h 39"/>
                <a:gd name="T6" fmla="*/ 24 w 48"/>
                <a:gd name="T7" fmla="*/ 6 h 39"/>
                <a:gd name="T8" fmla="*/ 22 w 48"/>
                <a:gd name="T9" fmla="*/ 8 h 39"/>
                <a:gd name="T10" fmla="*/ 22 w 48"/>
                <a:gd name="T11" fmla="*/ 11 h 39"/>
                <a:gd name="T12" fmla="*/ 24 w 48"/>
                <a:gd name="T13" fmla="*/ 11 h 39"/>
                <a:gd name="T14" fmla="*/ 29 w 48"/>
                <a:gd name="T15" fmla="*/ 7 h 39"/>
                <a:gd name="T16" fmla="*/ 31 w 48"/>
                <a:gd name="T17" fmla="*/ 2 h 39"/>
                <a:gd name="T18" fmla="*/ 39 w 48"/>
                <a:gd name="T19" fmla="*/ 5 h 39"/>
                <a:gd name="T20" fmla="*/ 40 w 48"/>
                <a:gd name="T21" fmla="*/ 7 h 39"/>
                <a:gd name="T22" fmla="*/ 41 w 48"/>
                <a:gd name="T23" fmla="*/ 11 h 39"/>
                <a:gd name="T24" fmla="*/ 40 w 48"/>
                <a:gd name="T25" fmla="*/ 25 h 39"/>
                <a:gd name="T26" fmla="*/ 37 w 48"/>
                <a:gd name="T27" fmla="*/ 26 h 39"/>
                <a:gd name="T28" fmla="*/ 37 w 48"/>
                <a:gd name="T29" fmla="*/ 29 h 39"/>
                <a:gd name="T30" fmla="*/ 39 w 48"/>
                <a:gd name="T31" fmla="*/ 31 h 39"/>
                <a:gd name="T32" fmla="*/ 36 w 48"/>
                <a:gd name="T33" fmla="*/ 32 h 39"/>
                <a:gd name="T34" fmla="*/ 33 w 48"/>
                <a:gd name="T35" fmla="*/ 30 h 39"/>
                <a:gd name="T36" fmla="*/ 32 w 48"/>
                <a:gd name="T37" fmla="*/ 25 h 39"/>
                <a:gd name="T38" fmla="*/ 28 w 48"/>
                <a:gd name="T39" fmla="*/ 30 h 39"/>
                <a:gd name="T40" fmla="*/ 24 w 48"/>
                <a:gd name="T41" fmla="*/ 39 h 39"/>
                <a:gd name="T42" fmla="*/ 24 w 48"/>
                <a:gd name="T43" fmla="*/ 33 h 39"/>
                <a:gd name="T44" fmla="*/ 10 w 48"/>
                <a:gd name="T45" fmla="*/ 33 h 39"/>
                <a:gd name="T46" fmla="*/ 2 w 48"/>
                <a:gd name="T47" fmla="*/ 32 h 39"/>
                <a:gd name="T48" fmla="*/ 10 w 48"/>
                <a:gd name="T49" fmla="*/ 29 h 39"/>
                <a:gd name="T50" fmla="*/ 17 w 48"/>
                <a:gd name="T51" fmla="*/ 27 h 39"/>
                <a:gd name="T52" fmla="*/ 20 w 48"/>
                <a:gd name="T53" fmla="*/ 25 h 39"/>
                <a:gd name="T54" fmla="*/ 16 w 48"/>
                <a:gd name="T55" fmla="*/ 24 h 39"/>
                <a:gd name="T56" fmla="*/ 4 w 48"/>
                <a:gd name="T57" fmla="*/ 25 h 39"/>
                <a:gd name="T58" fmla="*/ 0 w 48"/>
                <a:gd name="T59" fmla="*/ 21 h 39"/>
                <a:gd name="T60" fmla="*/ 4 w 48"/>
                <a:gd name="T61" fmla="*/ 19 h 39"/>
                <a:gd name="T62" fmla="*/ 16 w 48"/>
                <a:gd name="T63" fmla="*/ 21 h 39"/>
                <a:gd name="T64" fmla="*/ 19 w 48"/>
                <a:gd name="T65" fmla="*/ 21 h 39"/>
                <a:gd name="T66" fmla="*/ 18 w 48"/>
                <a:gd name="T67" fmla="*/ 18 h 39"/>
                <a:gd name="T68" fmla="*/ 11 w 48"/>
                <a:gd name="T69" fmla="*/ 16 h 39"/>
                <a:gd name="T70" fmla="*/ 3 w 48"/>
                <a:gd name="T71" fmla="*/ 16 h 39"/>
                <a:gd name="T72" fmla="*/ 2 w 48"/>
                <a:gd name="T73" fmla="*/ 11 h 39"/>
                <a:gd name="T74" fmla="*/ 6 w 48"/>
                <a:gd name="T75" fmla="*/ 9 h 39"/>
                <a:gd name="T76" fmla="*/ 11 w 48"/>
                <a:gd name="T77" fmla="*/ 8 h 39"/>
                <a:gd name="T78" fmla="*/ 8 w 48"/>
                <a:gd name="T79" fmla="*/ 3 h 39"/>
                <a:gd name="T80" fmla="*/ 6 w 48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39">
                  <a:moveTo>
                    <a:pt x="6" y="0"/>
                  </a:moveTo>
                  <a:cubicBezTo>
                    <a:pt x="7" y="0"/>
                    <a:pt x="8" y="1"/>
                    <a:pt x="9" y="1"/>
                  </a:cubicBezTo>
                  <a:cubicBezTo>
                    <a:pt x="12" y="4"/>
                    <a:pt x="16" y="6"/>
                    <a:pt x="20" y="4"/>
                  </a:cubicBezTo>
                  <a:cubicBezTo>
                    <a:pt x="22" y="2"/>
                    <a:pt x="23" y="4"/>
                    <a:pt x="24" y="6"/>
                  </a:cubicBezTo>
                  <a:cubicBezTo>
                    <a:pt x="25" y="8"/>
                    <a:pt x="23" y="8"/>
                    <a:pt x="22" y="8"/>
                  </a:cubicBezTo>
                  <a:cubicBezTo>
                    <a:pt x="22" y="9"/>
                    <a:pt x="21" y="10"/>
                    <a:pt x="22" y="11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5" y="9"/>
                    <a:pt x="28" y="8"/>
                    <a:pt x="29" y="7"/>
                  </a:cubicBezTo>
                  <a:cubicBezTo>
                    <a:pt x="29" y="5"/>
                    <a:pt x="29" y="2"/>
                    <a:pt x="31" y="2"/>
                  </a:cubicBezTo>
                  <a:cubicBezTo>
                    <a:pt x="34" y="2"/>
                    <a:pt x="37" y="3"/>
                    <a:pt x="39" y="5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8" y="6"/>
                    <a:pt x="43" y="9"/>
                    <a:pt x="41" y="11"/>
                  </a:cubicBezTo>
                  <a:cubicBezTo>
                    <a:pt x="37" y="15"/>
                    <a:pt x="37" y="21"/>
                    <a:pt x="40" y="25"/>
                  </a:cubicBezTo>
                  <a:cubicBezTo>
                    <a:pt x="40" y="27"/>
                    <a:pt x="38" y="25"/>
                    <a:pt x="37" y="26"/>
                  </a:cubicBezTo>
                  <a:cubicBezTo>
                    <a:pt x="36" y="27"/>
                    <a:pt x="35" y="28"/>
                    <a:pt x="37" y="29"/>
                  </a:cubicBezTo>
                  <a:cubicBezTo>
                    <a:pt x="38" y="29"/>
                    <a:pt x="40" y="30"/>
                    <a:pt x="39" y="31"/>
                  </a:cubicBezTo>
                  <a:cubicBezTo>
                    <a:pt x="38" y="33"/>
                    <a:pt x="37" y="33"/>
                    <a:pt x="36" y="32"/>
                  </a:cubicBezTo>
                  <a:cubicBezTo>
                    <a:pt x="34" y="32"/>
                    <a:pt x="33" y="32"/>
                    <a:pt x="33" y="30"/>
                  </a:cubicBezTo>
                  <a:cubicBezTo>
                    <a:pt x="33" y="28"/>
                    <a:pt x="35" y="25"/>
                    <a:pt x="32" y="25"/>
                  </a:cubicBezTo>
                  <a:cubicBezTo>
                    <a:pt x="30" y="25"/>
                    <a:pt x="28" y="27"/>
                    <a:pt x="28" y="30"/>
                  </a:cubicBezTo>
                  <a:cubicBezTo>
                    <a:pt x="27" y="33"/>
                    <a:pt x="26" y="36"/>
                    <a:pt x="24" y="39"/>
                  </a:cubicBezTo>
                  <a:cubicBezTo>
                    <a:pt x="24" y="37"/>
                    <a:pt x="24" y="36"/>
                    <a:pt x="24" y="33"/>
                  </a:cubicBezTo>
                  <a:cubicBezTo>
                    <a:pt x="19" y="38"/>
                    <a:pt x="14" y="36"/>
                    <a:pt x="10" y="33"/>
                  </a:cubicBezTo>
                  <a:cubicBezTo>
                    <a:pt x="7" y="31"/>
                    <a:pt x="5" y="33"/>
                    <a:pt x="2" y="32"/>
                  </a:cubicBezTo>
                  <a:cubicBezTo>
                    <a:pt x="5" y="31"/>
                    <a:pt x="7" y="30"/>
                    <a:pt x="10" y="29"/>
                  </a:cubicBezTo>
                  <a:cubicBezTo>
                    <a:pt x="12" y="28"/>
                    <a:pt x="15" y="27"/>
                    <a:pt x="17" y="27"/>
                  </a:cubicBezTo>
                  <a:cubicBezTo>
                    <a:pt x="18" y="27"/>
                    <a:pt x="20" y="26"/>
                    <a:pt x="20" y="25"/>
                  </a:cubicBezTo>
                  <a:cubicBezTo>
                    <a:pt x="19" y="23"/>
                    <a:pt x="17" y="24"/>
                    <a:pt x="16" y="24"/>
                  </a:cubicBezTo>
                  <a:cubicBezTo>
                    <a:pt x="12" y="27"/>
                    <a:pt x="8" y="26"/>
                    <a:pt x="4" y="25"/>
                  </a:cubicBezTo>
                  <a:cubicBezTo>
                    <a:pt x="2" y="24"/>
                    <a:pt x="0" y="23"/>
                    <a:pt x="0" y="21"/>
                  </a:cubicBezTo>
                  <a:cubicBezTo>
                    <a:pt x="0" y="19"/>
                    <a:pt x="2" y="19"/>
                    <a:pt x="4" y="19"/>
                  </a:cubicBezTo>
                  <a:cubicBezTo>
                    <a:pt x="8" y="20"/>
                    <a:pt x="12" y="20"/>
                    <a:pt x="16" y="21"/>
                  </a:cubicBezTo>
                  <a:cubicBezTo>
                    <a:pt x="17" y="21"/>
                    <a:pt x="18" y="22"/>
                    <a:pt x="19" y="21"/>
                  </a:cubicBezTo>
                  <a:cubicBezTo>
                    <a:pt x="19" y="20"/>
                    <a:pt x="18" y="19"/>
                    <a:pt x="18" y="18"/>
                  </a:cubicBezTo>
                  <a:cubicBezTo>
                    <a:pt x="16" y="16"/>
                    <a:pt x="14" y="14"/>
                    <a:pt x="11" y="16"/>
                  </a:cubicBezTo>
                  <a:cubicBezTo>
                    <a:pt x="8" y="18"/>
                    <a:pt x="6" y="16"/>
                    <a:pt x="3" y="16"/>
                  </a:cubicBezTo>
                  <a:cubicBezTo>
                    <a:pt x="2" y="15"/>
                    <a:pt x="2" y="13"/>
                    <a:pt x="2" y="11"/>
                  </a:cubicBezTo>
                  <a:cubicBezTo>
                    <a:pt x="3" y="9"/>
                    <a:pt x="4" y="9"/>
                    <a:pt x="6" y="9"/>
                  </a:cubicBezTo>
                  <a:cubicBezTo>
                    <a:pt x="8" y="9"/>
                    <a:pt x="10" y="9"/>
                    <a:pt x="11" y="8"/>
                  </a:cubicBezTo>
                  <a:cubicBezTo>
                    <a:pt x="12" y="6"/>
                    <a:pt x="9" y="5"/>
                    <a:pt x="8" y="3"/>
                  </a:cubicBezTo>
                  <a:cubicBezTo>
                    <a:pt x="7" y="2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E2B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250">
              <a:extLst>
                <a:ext uri="{FF2B5EF4-FFF2-40B4-BE49-F238E27FC236}">
                  <a16:creationId xmlns:a16="http://schemas.microsoft.com/office/drawing/2014/main" id="{0D119D9A-FAA8-05BC-C18D-7C2AD09AC556}"/>
                </a:ext>
              </a:extLst>
            </p:cNvPr>
            <p:cNvSpPr/>
            <p:nvPr userDrawn="1"/>
          </p:nvSpPr>
          <p:spPr bwMode="auto">
            <a:xfrm>
              <a:off x="10961688" y="5807075"/>
              <a:ext cx="79375" cy="95250"/>
            </a:xfrm>
            <a:custGeom>
              <a:avLst/>
              <a:gdLst>
                <a:gd name="T0" fmla="*/ 20 w 21"/>
                <a:gd name="T1" fmla="*/ 8 h 25"/>
                <a:gd name="T2" fmla="*/ 16 w 21"/>
                <a:gd name="T3" fmla="*/ 24 h 25"/>
                <a:gd name="T4" fmla="*/ 14 w 21"/>
                <a:gd name="T5" fmla="*/ 24 h 25"/>
                <a:gd name="T6" fmla="*/ 9 w 21"/>
                <a:gd name="T7" fmla="*/ 24 h 25"/>
                <a:gd name="T8" fmla="*/ 6 w 21"/>
                <a:gd name="T9" fmla="*/ 24 h 25"/>
                <a:gd name="T10" fmla="*/ 6 w 21"/>
                <a:gd name="T11" fmla="*/ 22 h 25"/>
                <a:gd name="T12" fmla="*/ 3 w 21"/>
                <a:gd name="T13" fmla="*/ 18 h 25"/>
                <a:gd name="T14" fmla="*/ 1 w 21"/>
                <a:gd name="T15" fmla="*/ 15 h 25"/>
                <a:gd name="T16" fmla="*/ 1 w 21"/>
                <a:gd name="T17" fmla="*/ 9 h 25"/>
                <a:gd name="T18" fmla="*/ 19 w 21"/>
                <a:gd name="T19" fmla="*/ 0 h 25"/>
                <a:gd name="T20" fmla="*/ 20 w 21"/>
                <a:gd name="T2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20" y="8"/>
                  </a:moveTo>
                  <a:cubicBezTo>
                    <a:pt x="17" y="13"/>
                    <a:pt x="18" y="19"/>
                    <a:pt x="16" y="24"/>
                  </a:cubicBezTo>
                  <a:cubicBezTo>
                    <a:pt x="16" y="24"/>
                    <a:pt x="14" y="24"/>
                    <a:pt x="14" y="24"/>
                  </a:cubicBezTo>
                  <a:cubicBezTo>
                    <a:pt x="12" y="22"/>
                    <a:pt x="11" y="21"/>
                    <a:pt x="9" y="24"/>
                  </a:cubicBezTo>
                  <a:cubicBezTo>
                    <a:pt x="8" y="24"/>
                    <a:pt x="7" y="25"/>
                    <a:pt x="6" y="24"/>
                  </a:cubicBezTo>
                  <a:cubicBezTo>
                    <a:pt x="5" y="24"/>
                    <a:pt x="6" y="23"/>
                    <a:pt x="6" y="22"/>
                  </a:cubicBezTo>
                  <a:cubicBezTo>
                    <a:pt x="7" y="19"/>
                    <a:pt x="6" y="18"/>
                    <a:pt x="3" y="18"/>
                  </a:cubicBezTo>
                  <a:cubicBezTo>
                    <a:pt x="1" y="18"/>
                    <a:pt x="0" y="17"/>
                    <a:pt x="1" y="15"/>
                  </a:cubicBezTo>
                  <a:cubicBezTo>
                    <a:pt x="3" y="13"/>
                    <a:pt x="1" y="11"/>
                    <a:pt x="1" y="9"/>
                  </a:cubicBezTo>
                  <a:cubicBezTo>
                    <a:pt x="7" y="7"/>
                    <a:pt x="12" y="2"/>
                    <a:pt x="19" y="0"/>
                  </a:cubicBezTo>
                  <a:cubicBezTo>
                    <a:pt x="21" y="2"/>
                    <a:pt x="20" y="5"/>
                    <a:pt x="20" y="8"/>
                  </a:cubicBezTo>
                  <a:close/>
                </a:path>
              </a:pathLst>
            </a:custGeom>
            <a:solidFill>
              <a:srgbClr val="B9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251">
              <a:extLst>
                <a:ext uri="{FF2B5EF4-FFF2-40B4-BE49-F238E27FC236}">
                  <a16:creationId xmlns:a16="http://schemas.microsoft.com/office/drawing/2014/main" id="{72799EC2-BB17-16D7-BDC4-9085A5259D3B}"/>
                </a:ext>
              </a:extLst>
            </p:cNvPr>
            <p:cNvSpPr/>
            <p:nvPr userDrawn="1"/>
          </p:nvSpPr>
          <p:spPr bwMode="auto">
            <a:xfrm>
              <a:off x="11126788" y="5773738"/>
              <a:ext cx="46037" cy="52388"/>
            </a:xfrm>
            <a:custGeom>
              <a:avLst/>
              <a:gdLst>
                <a:gd name="T0" fmla="*/ 3 w 12"/>
                <a:gd name="T1" fmla="*/ 0 h 14"/>
                <a:gd name="T2" fmla="*/ 12 w 12"/>
                <a:gd name="T3" fmla="*/ 11 h 14"/>
                <a:gd name="T4" fmla="*/ 8 w 12"/>
                <a:gd name="T5" fmla="*/ 14 h 14"/>
                <a:gd name="T6" fmla="*/ 0 w 12"/>
                <a:gd name="T7" fmla="*/ 6 h 14"/>
                <a:gd name="T8" fmla="*/ 3 w 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6" y="4"/>
                    <a:pt x="9" y="8"/>
                    <a:pt x="12" y="11"/>
                  </a:cubicBezTo>
                  <a:cubicBezTo>
                    <a:pt x="12" y="14"/>
                    <a:pt x="10" y="14"/>
                    <a:pt x="8" y="14"/>
                  </a:cubicBezTo>
                  <a:cubicBezTo>
                    <a:pt x="5" y="12"/>
                    <a:pt x="2" y="9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71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252">
              <a:extLst>
                <a:ext uri="{FF2B5EF4-FFF2-40B4-BE49-F238E27FC236}">
                  <a16:creationId xmlns:a16="http://schemas.microsoft.com/office/drawing/2014/main" id="{52B1DA81-8A9E-5BF6-0D97-0C7ABBA1B991}"/>
                </a:ext>
              </a:extLst>
            </p:cNvPr>
            <p:cNvSpPr/>
            <p:nvPr userDrawn="1"/>
          </p:nvSpPr>
          <p:spPr bwMode="auto">
            <a:xfrm>
              <a:off x="10258425" y="6097588"/>
              <a:ext cx="179387" cy="230188"/>
            </a:xfrm>
            <a:custGeom>
              <a:avLst/>
              <a:gdLst>
                <a:gd name="T0" fmla="*/ 1 w 48"/>
                <a:gd name="T1" fmla="*/ 23 h 61"/>
                <a:gd name="T2" fmla="*/ 4 w 48"/>
                <a:gd name="T3" fmla="*/ 21 h 61"/>
                <a:gd name="T4" fmla="*/ 5 w 48"/>
                <a:gd name="T5" fmla="*/ 17 h 61"/>
                <a:gd name="T6" fmla="*/ 8 w 48"/>
                <a:gd name="T7" fmla="*/ 19 h 61"/>
                <a:gd name="T8" fmla="*/ 10 w 48"/>
                <a:gd name="T9" fmla="*/ 20 h 61"/>
                <a:gd name="T10" fmla="*/ 13 w 48"/>
                <a:gd name="T11" fmla="*/ 12 h 61"/>
                <a:gd name="T12" fmla="*/ 20 w 48"/>
                <a:gd name="T13" fmla="*/ 12 h 61"/>
                <a:gd name="T14" fmla="*/ 28 w 48"/>
                <a:gd name="T15" fmla="*/ 0 h 61"/>
                <a:gd name="T16" fmla="*/ 28 w 48"/>
                <a:gd name="T17" fmla="*/ 5 h 61"/>
                <a:gd name="T18" fmla="*/ 23 w 48"/>
                <a:gd name="T19" fmla="*/ 16 h 61"/>
                <a:gd name="T20" fmla="*/ 23 w 48"/>
                <a:gd name="T21" fmla="*/ 18 h 61"/>
                <a:gd name="T22" fmla="*/ 28 w 48"/>
                <a:gd name="T23" fmla="*/ 20 h 61"/>
                <a:gd name="T24" fmla="*/ 33 w 48"/>
                <a:gd name="T25" fmla="*/ 23 h 61"/>
                <a:gd name="T26" fmla="*/ 36 w 48"/>
                <a:gd name="T27" fmla="*/ 24 h 61"/>
                <a:gd name="T28" fmla="*/ 34 w 48"/>
                <a:gd name="T29" fmla="*/ 27 h 61"/>
                <a:gd name="T30" fmla="*/ 27 w 48"/>
                <a:gd name="T31" fmla="*/ 31 h 61"/>
                <a:gd name="T32" fmla="*/ 48 w 48"/>
                <a:gd name="T33" fmla="*/ 39 h 61"/>
                <a:gd name="T34" fmla="*/ 35 w 48"/>
                <a:gd name="T35" fmla="*/ 38 h 61"/>
                <a:gd name="T36" fmla="*/ 33 w 48"/>
                <a:gd name="T37" fmla="*/ 37 h 61"/>
                <a:gd name="T38" fmla="*/ 28 w 48"/>
                <a:gd name="T39" fmla="*/ 38 h 61"/>
                <a:gd name="T40" fmla="*/ 29 w 48"/>
                <a:gd name="T41" fmla="*/ 42 h 61"/>
                <a:gd name="T42" fmla="*/ 31 w 48"/>
                <a:gd name="T43" fmla="*/ 45 h 61"/>
                <a:gd name="T44" fmla="*/ 31 w 48"/>
                <a:gd name="T45" fmla="*/ 49 h 61"/>
                <a:gd name="T46" fmla="*/ 27 w 48"/>
                <a:gd name="T47" fmla="*/ 49 h 61"/>
                <a:gd name="T48" fmla="*/ 27 w 48"/>
                <a:gd name="T49" fmla="*/ 49 h 61"/>
                <a:gd name="T50" fmla="*/ 18 w 48"/>
                <a:gd name="T51" fmla="*/ 51 h 61"/>
                <a:gd name="T52" fmla="*/ 17 w 48"/>
                <a:gd name="T53" fmla="*/ 61 h 61"/>
                <a:gd name="T54" fmla="*/ 12 w 48"/>
                <a:gd name="T55" fmla="*/ 46 h 61"/>
                <a:gd name="T56" fmla="*/ 6 w 48"/>
                <a:gd name="T57" fmla="*/ 28 h 61"/>
                <a:gd name="T58" fmla="*/ 3 w 48"/>
                <a:gd name="T59" fmla="*/ 27 h 61"/>
                <a:gd name="T60" fmla="*/ 1 w 48"/>
                <a:gd name="T61" fmla="*/ 2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" h="61">
                  <a:moveTo>
                    <a:pt x="1" y="23"/>
                  </a:moveTo>
                  <a:cubicBezTo>
                    <a:pt x="2" y="22"/>
                    <a:pt x="4" y="24"/>
                    <a:pt x="4" y="21"/>
                  </a:cubicBezTo>
                  <a:cubicBezTo>
                    <a:pt x="4" y="20"/>
                    <a:pt x="3" y="18"/>
                    <a:pt x="5" y="17"/>
                  </a:cubicBezTo>
                  <a:cubicBezTo>
                    <a:pt x="7" y="17"/>
                    <a:pt x="7" y="19"/>
                    <a:pt x="8" y="19"/>
                  </a:cubicBezTo>
                  <a:cubicBezTo>
                    <a:pt x="9" y="20"/>
                    <a:pt x="9" y="20"/>
                    <a:pt x="10" y="20"/>
                  </a:cubicBezTo>
                  <a:cubicBezTo>
                    <a:pt x="11" y="18"/>
                    <a:pt x="13" y="15"/>
                    <a:pt x="13" y="12"/>
                  </a:cubicBezTo>
                  <a:cubicBezTo>
                    <a:pt x="17" y="17"/>
                    <a:pt x="18" y="17"/>
                    <a:pt x="20" y="12"/>
                  </a:cubicBezTo>
                  <a:cubicBezTo>
                    <a:pt x="23" y="8"/>
                    <a:pt x="25" y="4"/>
                    <a:pt x="28" y="0"/>
                  </a:cubicBezTo>
                  <a:cubicBezTo>
                    <a:pt x="30" y="2"/>
                    <a:pt x="28" y="3"/>
                    <a:pt x="28" y="5"/>
                  </a:cubicBezTo>
                  <a:cubicBezTo>
                    <a:pt x="26" y="9"/>
                    <a:pt x="25" y="12"/>
                    <a:pt x="23" y="16"/>
                  </a:cubicBezTo>
                  <a:cubicBezTo>
                    <a:pt x="23" y="17"/>
                    <a:pt x="23" y="17"/>
                    <a:pt x="23" y="18"/>
                  </a:cubicBezTo>
                  <a:cubicBezTo>
                    <a:pt x="24" y="22"/>
                    <a:pt x="29" y="17"/>
                    <a:pt x="28" y="20"/>
                  </a:cubicBezTo>
                  <a:cubicBezTo>
                    <a:pt x="28" y="25"/>
                    <a:pt x="31" y="24"/>
                    <a:pt x="33" y="23"/>
                  </a:cubicBezTo>
                  <a:cubicBezTo>
                    <a:pt x="34" y="23"/>
                    <a:pt x="36" y="23"/>
                    <a:pt x="36" y="24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2" y="28"/>
                    <a:pt x="29" y="29"/>
                    <a:pt x="27" y="31"/>
                  </a:cubicBezTo>
                  <a:cubicBezTo>
                    <a:pt x="33" y="37"/>
                    <a:pt x="40" y="36"/>
                    <a:pt x="48" y="39"/>
                  </a:cubicBezTo>
                  <a:cubicBezTo>
                    <a:pt x="43" y="40"/>
                    <a:pt x="39" y="38"/>
                    <a:pt x="35" y="38"/>
                  </a:cubicBezTo>
                  <a:cubicBezTo>
                    <a:pt x="34" y="38"/>
                    <a:pt x="33" y="37"/>
                    <a:pt x="33" y="37"/>
                  </a:cubicBezTo>
                  <a:cubicBezTo>
                    <a:pt x="31" y="37"/>
                    <a:pt x="29" y="36"/>
                    <a:pt x="28" y="38"/>
                  </a:cubicBezTo>
                  <a:cubicBezTo>
                    <a:pt x="26" y="40"/>
                    <a:pt x="29" y="41"/>
                    <a:pt x="29" y="42"/>
                  </a:cubicBezTo>
                  <a:cubicBezTo>
                    <a:pt x="29" y="43"/>
                    <a:pt x="30" y="44"/>
                    <a:pt x="31" y="45"/>
                  </a:cubicBezTo>
                  <a:cubicBezTo>
                    <a:pt x="32" y="47"/>
                    <a:pt x="32" y="48"/>
                    <a:pt x="31" y="49"/>
                  </a:cubicBezTo>
                  <a:cubicBezTo>
                    <a:pt x="30" y="50"/>
                    <a:pt x="28" y="50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1" y="43"/>
                    <a:pt x="20" y="43"/>
                    <a:pt x="18" y="51"/>
                  </a:cubicBezTo>
                  <a:cubicBezTo>
                    <a:pt x="17" y="54"/>
                    <a:pt x="18" y="57"/>
                    <a:pt x="17" y="61"/>
                  </a:cubicBezTo>
                  <a:cubicBezTo>
                    <a:pt x="14" y="56"/>
                    <a:pt x="18" y="49"/>
                    <a:pt x="12" y="46"/>
                  </a:cubicBezTo>
                  <a:cubicBezTo>
                    <a:pt x="12" y="39"/>
                    <a:pt x="9" y="34"/>
                    <a:pt x="6" y="28"/>
                  </a:cubicBezTo>
                  <a:cubicBezTo>
                    <a:pt x="6" y="27"/>
                    <a:pt x="4" y="27"/>
                    <a:pt x="3" y="27"/>
                  </a:cubicBezTo>
                  <a:cubicBezTo>
                    <a:pt x="1" y="26"/>
                    <a:pt x="0" y="25"/>
                    <a:pt x="1" y="23"/>
                  </a:cubicBezTo>
                  <a:close/>
                </a:path>
              </a:pathLst>
            </a:custGeom>
            <a:solidFill>
              <a:srgbClr val="EF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253">
              <a:extLst>
                <a:ext uri="{FF2B5EF4-FFF2-40B4-BE49-F238E27FC236}">
                  <a16:creationId xmlns:a16="http://schemas.microsoft.com/office/drawing/2014/main" id="{6C339CAE-7FD7-E849-E9A3-0DD35BBDF145}"/>
                </a:ext>
              </a:extLst>
            </p:cNvPr>
            <p:cNvSpPr/>
            <p:nvPr userDrawn="1"/>
          </p:nvSpPr>
          <p:spPr bwMode="auto">
            <a:xfrm>
              <a:off x="10201275" y="6207125"/>
              <a:ext cx="98425" cy="104775"/>
            </a:xfrm>
            <a:custGeom>
              <a:avLst/>
              <a:gdLst>
                <a:gd name="T0" fmla="*/ 26 w 26"/>
                <a:gd name="T1" fmla="*/ 17 h 28"/>
                <a:gd name="T2" fmla="*/ 18 w 26"/>
                <a:gd name="T3" fmla="*/ 27 h 28"/>
                <a:gd name="T4" fmla="*/ 15 w 26"/>
                <a:gd name="T5" fmla="*/ 27 h 28"/>
                <a:gd name="T6" fmla="*/ 15 w 26"/>
                <a:gd name="T7" fmla="*/ 25 h 28"/>
                <a:gd name="T8" fmla="*/ 13 w 26"/>
                <a:gd name="T9" fmla="*/ 15 h 28"/>
                <a:gd name="T10" fmla="*/ 11 w 26"/>
                <a:gd name="T11" fmla="*/ 15 h 28"/>
                <a:gd name="T12" fmla="*/ 1 w 26"/>
                <a:gd name="T13" fmla="*/ 17 h 28"/>
                <a:gd name="T14" fmla="*/ 10 w 26"/>
                <a:gd name="T15" fmla="*/ 13 h 28"/>
                <a:gd name="T16" fmla="*/ 14 w 26"/>
                <a:gd name="T17" fmla="*/ 10 h 28"/>
                <a:gd name="T18" fmla="*/ 10 w 26"/>
                <a:gd name="T19" fmla="*/ 9 h 28"/>
                <a:gd name="T20" fmla="*/ 1 w 26"/>
                <a:gd name="T21" fmla="*/ 3 h 28"/>
                <a:gd name="T22" fmla="*/ 4 w 26"/>
                <a:gd name="T23" fmla="*/ 0 h 28"/>
                <a:gd name="T24" fmla="*/ 10 w 26"/>
                <a:gd name="T25" fmla="*/ 3 h 28"/>
                <a:gd name="T26" fmla="*/ 14 w 26"/>
                <a:gd name="T27" fmla="*/ 2 h 28"/>
                <a:gd name="T28" fmla="*/ 18 w 26"/>
                <a:gd name="T29" fmla="*/ 5 h 28"/>
                <a:gd name="T30" fmla="*/ 23 w 26"/>
                <a:gd name="T31" fmla="*/ 11 h 28"/>
                <a:gd name="T32" fmla="*/ 26 w 26"/>
                <a:gd name="T33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6" y="17"/>
                  </a:moveTo>
                  <a:cubicBezTo>
                    <a:pt x="24" y="21"/>
                    <a:pt x="21" y="24"/>
                    <a:pt x="18" y="27"/>
                  </a:cubicBezTo>
                  <a:cubicBezTo>
                    <a:pt x="17" y="27"/>
                    <a:pt x="16" y="28"/>
                    <a:pt x="15" y="27"/>
                  </a:cubicBezTo>
                  <a:cubicBezTo>
                    <a:pt x="14" y="27"/>
                    <a:pt x="14" y="25"/>
                    <a:pt x="15" y="25"/>
                  </a:cubicBezTo>
                  <a:cubicBezTo>
                    <a:pt x="19" y="21"/>
                    <a:pt x="15" y="18"/>
                    <a:pt x="13" y="15"/>
                  </a:cubicBezTo>
                  <a:cubicBezTo>
                    <a:pt x="12" y="14"/>
                    <a:pt x="12" y="14"/>
                    <a:pt x="11" y="15"/>
                  </a:cubicBezTo>
                  <a:cubicBezTo>
                    <a:pt x="8" y="16"/>
                    <a:pt x="5" y="18"/>
                    <a:pt x="1" y="17"/>
                  </a:cubicBezTo>
                  <a:cubicBezTo>
                    <a:pt x="4" y="16"/>
                    <a:pt x="7" y="14"/>
                    <a:pt x="10" y="13"/>
                  </a:cubicBezTo>
                  <a:cubicBezTo>
                    <a:pt x="12" y="12"/>
                    <a:pt x="14" y="12"/>
                    <a:pt x="14" y="10"/>
                  </a:cubicBezTo>
                  <a:cubicBezTo>
                    <a:pt x="13" y="7"/>
                    <a:pt x="11" y="9"/>
                    <a:pt x="10" y="9"/>
                  </a:cubicBezTo>
                  <a:cubicBezTo>
                    <a:pt x="5" y="10"/>
                    <a:pt x="3" y="7"/>
                    <a:pt x="1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1"/>
                    <a:pt x="8" y="1"/>
                    <a:pt x="10" y="3"/>
                  </a:cubicBezTo>
                  <a:cubicBezTo>
                    <a:pt x="12" y="4"/>
                    <a:pt x="13" y="4"/>
                    <a:pt x="14" y="2"/>
                  </a:cubicBezTo>
                  <a:cubicBezTo>
                    <a:pt x="16" y="3"/>
                    <a:pt x="16" y="5"/>
                    <a:pt x="18" y="5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3"/>
                    <a:pt x="24" y="15"/>
                    <a:pt x="26" y="17"/>
                  </a:cubicBezTo>
                  <a:close/>
                </a:path>
              </a:pathLst>
            </a:custGeom>
            <a:solidFill>
              <a:srgbClr val="F1C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254">
              <a:extLst>
                <a:ext uri="{FF2B5EF4-FFF2-40B4-BE49-F238E27FC236}">
                  <a16:creationId xmlns:a16="http://schemas.microsoft.com/office/drawing/2014/main" id="{EAEE86E7-2A25-DDB6-3FEF-6EB5D4E95073}"/>
                </a:ext>
              </a:extLst>
            </p:cNvPr>
            <p:cNvSpPr/>
            <p:nvPr userDrawn="1"/>
          </p:nvSpPr>
          <p:spPr bwMode="auto">
            <a:xfrm>
              <a:off x="10239375" y="6172200"/>
              <a:ext cx="74612" cy="101600"/>
            </a:xfrm>
            <a:custGeom>
              <a:avLst/>
              <a:gdLst>
                <a:gd name="T0" fmla="*/ 16 w 20"/>
                <a:gd name="T1" fmla="*/ 26 h 27"/>
                <a:gd name="T2" fmla="*/ 12 w 20"/>
                <a:gd name="T3" fmla="*/ 22 h 27"/>
                <a:gd name="T4" fmla="*/ 7 w 20"/>
                <a:gd name="T5" fmla="*/ 16 h 27"/>
                <a:gd name="T6" fmla="*/ 4 w 20"/>
                <a:gd name="T7" fmla="*/ 11 h 27"/>
                <a:gd name="T8" fmla="*/ 4 w 20"/>
                <a:gd name="T9" fmla="*/ 8 h 27"/>
                <a:gd name="T10" fmla="*/ 1 w 20"/>
                <a:gd name="T11" fmla="*/ 5 h 27"/>
                <a:gd name="T12" fmla="*/ 2 w 20"/>
                <a:gd name="T13" fmla="*/ 2 h 27"/>
                <a:gd name="T14" fmla="*/ 6 w 20"/>
                <a:gd name="T15" fmla="*/ 3 h 27"/>
                <a:gd name="T16" fmla="*/ 9 w 20"/>
                <a:gd name="T17" fmla="*/ 6 h 27"/>
                <a:gd name="T18" fmla="*/ 13 w 20"/>
                <a:gd name="T19" fmla="*/ 9 h 27"/>
                <a:gd name="T20" fmla="*/ 18 w 20"/>
                <a:gd name="T21" fmla="*/ 21 h 27"/>
                <a:gd name="T22" fmla="*/ 17 w 20"/>
                <a:gd name="T23" fmla="*/ 26 h 27"/>
                <a:gd name="T24" fmla="*/ 16 w 20"/>
                <a:gd name="T2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7">
                  <a:moveTo>
                    <a:pt x="16" y="26"/>
                  </a:moveTo>
                  <a:cubicBezTo>
                    <a:pt x="12" y="27"/>
                    <a:pt x="12" y="24"/>
                    <a:pt x="12" y="22"/>
                  </a:cubicBezTo>
                  <a:cubicBezTo>
                    <a:pt x="11" y="19"/>
                    <a:pt x="13" y="15"/>
                    <a:pt x="7" y="16"/>
                  </a:cubicBezTo>
                  <a:cubicBezTo>
                    <a:pt x="5" y="16"/>
                    <a:pt x="4" y="13"/>
                    <a:pt x="4" y="11"/>
                  </a:cubicBezTo>
                  <a:cubicBezTo>
                    <a:pt x="5" y="10"/>
                    <a:pt x="9" y="8"/>
                    <a:pt x="4" y="8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4" y="0"/>
                    <a:pt x="5" y="2"/>
                    <a:pt x="6" y="3"/>
                  </a:cubicBezTo>
                  <a:cubicBezTo>
                    <a:pt x="6" y="5"/>
                    <a:pt x="7" y="6"/>
                    <a:pt x="9" y="6"/>
                  </a:cubicBezTo>
                  <a:cubicBezTo>
                    <a:pt x="12" y="5"/>
                    <a:pt x="12" y="7"/>
                    <a:pt x="13" y="9"/>
                  </a:cubicBezTo>
                  <a:cubicBezTo>
                    <a:pt x="16" y="13"/>
                    <a:pt x="15" y="17"/>
                    <a:pt x="18" y="21"/>
                  </a:cubicBezTo>
                  <a:cubicBezTo>
                    <a:pt x="20" y="23"/>
                    <a:pt x="17" y="24"/>
                    <a:pt x="17" y="26"/>
                  </a:cubicBezTo>
                  <a:cubicBezTo>
                    <a:pt x="16" y="26"/>
                    <a:pt x="16" y="26"/>
                    <a:pt x="16" y="26"/>
                  </a:cubicBezTo>
                  <a:close/>
                </a:path>
              </a:pathLst>
            </a:custGeom>
            <a:solidFill>
              <a:srgbClr val="E3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255">
              <a:extLst>
                <a:ext uri="{FF2B5EF4-FFF2-40B4-BE49-F238E27FC236}">
                  <a16:creationId xmlns:a16="http://schemas.microsoft.com/office/drawing/2014/main" id="{93017515-49D4-3421-C5D7-2AC0F786E5C8}"/>
                </a:ext>
              </a:extLst>
            </p:cNvPr>
            <p:cNvSpPr/>
            <p:nvPr userDrawn="1"/>
          </p:nvSpPr>
          <p:spPr bwMode="auto">
            <a:xfrm>
              <a:off x="10464800" y="6405563"/>
              <a:ext cx="33337" cy="46038"/>
            </a:xfrm>
            <a:custGeom>
              <a:avLst/>
              <a:gdLst>
                <a:gd name="T0" fmla="*/ 9 w 9"/>
                <a:gd name="T1" fmla="*/ 3 h 12"/>
                <a:gd name="T2" fmla="*/ 7 w 9"/>
                <a:gd name="T3" fmla="*/ 11 h 12"/>
                <a:gd name="T4" fmla="*/ 6 w 9"/>
                <a:gd name="T5" fmla="*/ 11 h 12"/>
                <a:gd name="T6" fmla="*/ 0 w 9"/>
                <a:gd name="T7" fmla="*/ 0 h 12"/>
                <a:gd name="T8" fmla="*/ 0 w 9"/>
                <a:gd name="T9" fmla="*/ 0 h 12"/>
                <a:gd name="T10" fmla="*/ 9 w 9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9" y="3"/>
                  </a:moveTo>
                  <a:cubicBezTo>
                    <a:pt x="9" y="6"/>
                    <a:pt x="7" y="8"/>
                    <a:pt x="7" y="11"/>
                  </a:cubicBezTo>
                  <a:cubicBezTo>
                    <a:pt x="7" y="11"/>
                    <a:pt x="7" y="12"/>
                    <a:pt x="6" y="11"/>
                  </a:cubicBezTo>
                  <a:cubicBezTo>
                    <a:pt x="4" y="8"/>
                    <a:pt x="1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256">
              <a:extLst>
                <a:ext uri="{FF2B5EF4-FFF2-40B4-BE49-F238E27FC236}">
                  <a16:creationId xmlns:a16="http://schemas.microsoft.com/office/drawing/2014/main" id="{2732F289-FE83-953A-214A-CAAFAF1DEF46}"/>
                </a:ext>
              </a:extLst>
            </p:cNvPr>
            <p:cNvSpPr/>
            <p:nvPr userDrawn="1"/>
          </p:nvSpPr>
          <p:spPr bwMode="auto">
            <a:xfrm>
              <a:off x="10080625" y="6405563"/>
              <a:ext cx="158750" cy="166688"/>
            </a:xfrm>
            <a:custGeom>
              <a:avLst/>
              <a:gdLst>
                <a:gd name="T0" fmla="*/ 21 w 42"/>
                <a:gd name="T1" fmla="*/ 13 h 44"/>
                <a:gd name="T2" fmla="*/ 22 w 42"/>
                <a:gd name="T3" fmla="*/ 15 h 44"/>
                <a:gd name="T4" fmla="*/ 24 w 42"/>
                <a:gd name="T5" fmla="*/ 19 h 44"/>
                <a:gd name="T6" fmla="*/ 25 w 42"/>
                <a:gd name="T7" fmla="*/ 15 h 44"/>
                <a:gd name="T8" fmla="*/ 30 w 42"/>
                <a:gd name="T9" fmla="*/ 3 h 44"/>
                <a:gd name="T10" fmla="*/ 34 w 42"/>
                <a:gd name="T11" fmla="*/ 5 h 44"/>
                <a:gd name="T12" fmla="*/ 33 w 42"/>
                <a:gd name="T13" fmla="*/ 15 h 44"/>
                <a:gd name="T14" fmla="*/ 42 w 42"/>
                <a:gd name="T15" fmla="*/ 10 h 44"/>
                <a:gd name="T16" fmla="*/ 40 w 42"/>
                <a:gd name="T17" fmla="*/ 23 h 44"/>
                <a:gd name="T18" fmla="*/ 39 w 42"/>
                <a:gd name="T19" fmla="*/ 26 h 44"/>
                <a:gd name="T20" fmla="*/ 37 w 42"/>
                <a:gd name="T21" fmla="*/ 29 h 44"/>
                <a:gd name="T22" fmla="*/ 31 w 42"/>
                <a:gd name="T23" fmla="*/ 33 h 44"/>
                <a:gd name="T24" fmla="*/ 27 w 42"/>
                <a:gd name="T25" fmla="*/ 36 h 44"/>
                <a:gd name="T26" fmla="*/ 28 w 42"/>
                <a:gd name="T27" fmla="*/ 38 h 44"/>
                <a:gd name="T28" fmla="*/ 26 w 42"/>
                <a:gd name="T29" fmla="*/ 43 h 44"/>
                <a:gd name="T30" fmla="*/ 22 w 42"/>
                <a:gd name="T31" fmla="*/ 40 h 44"/>
                <a:gd name="T32" fmla="*/ 22 w 42"/>
                <a:gd name="T33" fmla="*/ 39 h 44"/>
                <a:gd name="T34" fmla="*/ 17 w 42"/>
                <a:gd name="T35" fmla="*/ 39 h 44"/>
                <a:gd name="T36" fmla="*/ 13 w 42"/>
                <a:gd name="T37" fmla="*/ 38 h 44"/>
                <a:gd name="T38" fmla="*/ 13 w 42"/>
                <a:gd name="T39" fmla="*/ 38 h 44"/>
                <a:gd name="T40" fmla="*/ 0 w 42"/>
                <a:gd name="T41" fmla="*/ 38 h 44"/>
                <a:gd name="T42" fmla="*/ 0 w 42"/>
                <a:gd name="T43" fmla="*/ 25 h 44"/>
                <a:gd name="T44" fmla="*/ 3 w 42"/>
                <a:gd name="T45" fmla="*/ 22 h 44"/>
                <a:gd name="T46" fmla="*/ 7 w 42"/>
                <a:gd name="T47" fmla="*/ 17 h 44"/>
                <a:gd name="T48" fmla="*/ 9 w 42"/>
                <a:gd name="T49" fmla="*/ 14 h 44"/>
                <a:gd name="T50" fmla="*/ 15 w 42"/>
                <a:gd name="T51" fmla="*/ 14 h 44"/>
                <a:gd name="T52" fmla="*/ 21 w 42"/>
                <a:gd name="T5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4">
                  <a:moveTo>
                    <a:pt x="21" y="13"/>
                  </a:moveTo>
                  <a:cubicBezTo>
                    <a:pt x="22" y="14"/>
                    <a:pt x="22" y="15"/>
                    <a:pt x="22" y="15"/>
                  </a:cubicBezTo>
                  <a:cubicBezTo>
                    <a:pt x="23" y="17"/>
                    <a:pt x="22" y="20"/>
                    <a:pt x="24" y="19"/>
                  </a:cubicBezTo>
                  <a:cubicBezTo>
                    <a:pt x="26" y="19"/>
                    <a:pt x="25" y="16"/>
                    <a:pt x="25" y="15"/>
                  </a:cubicBezTo>
                  <a:cubicBezTo>
                    <a:pt x="25" y="10"/>
                    <a:pt x="28" y="6"/>
                    <a:pt x="30" y="3"/>
                  </a:cubicBezTo>
                  <a:cubicBezTo>
                    <a:pt x="32" y="0"/>
                    <a:pt x="33" y="3"/>
                    <a:pt x="34" y="5"/>
                  </a:cubicBezTo>
                  <a:cubicBezTo>
                    <a:pt x="34" y="8"/>
                    <a:pt x="34" y="11"/>
                    <a:pt x="33" y="15"/>
                  </a:cubicBezTo>
                  <a:cubicBezTo>
                    <a:pt x="37" y="14"/>
                    <a:pt x="39" y="11"/>
                    <a:pt x="42" y="10"/>
                  </a:cubicBezTo>
                  <a:cubicBezTo>
                    <a:pt x="39" y="14"/>
                    <a:pt x="39" y="18"/>
                    <a:pt x="40" y="23"/>
                  </a:cubicBezTo>
                  <a:cubicBezTo>
                    <a:pt x="41" y="24"/>
                    <a:pt x="40" y="25"/>
                    <a:pt x="39" y="26"/>
                  </a:cubicBezTo>
                  <a:cubicBezTo>
                    <a:pt x="38" y="27"/>
                    <a:pt x="37" y="28"/>
                    <a:pt x="37" y="29"/>
                  </a:cubicBezTo>
                  <a:cubicBezTo>
                    <a:pt x="37" y="34"/>
                    <a:pt x="35" y="34"/>
                    <a:pt x="31" y="33"/>
                  </a:cubicBezTo>
                  <a:cubicBezTo>
                    <a:pt x="28" y="32"/>
                    <a:pt x="26" y="33"/>
                    <a:pt x="27" y="36"/>
                  </a:cubicBezTo>
                  <a:cubicBezTo>
                    <a:pt x="27" y="37"/>
                    <a:pt x="28" y="38"/>
                    <a:pt x="28" y="38"/>
                  </a:cubicBezTo>
                  <a:cubicBezTo>
                    <a:pt x="28" y="41"/>
                    <a:pt x="28" y="43"/>
                    <a:pt x="26" y="43"/>
                  </a:cubicBezTo>
                  <a:cubicBezTo>
                    <a:pt x="24" y="44"/>
                    <a:pt x="23" y="42"/>
                    <a:pt x="22" y="40"/>
                  </a:cubicBezTo>
                  <a:cubicBezTo>
                    <a:pt x="22" y="40"/>
                    <a:pt x="22" y="39"/>
                    <a:pt x="22" y="39"/>
                  </a:cubicBezTo>
                  <a:cubicBezTo>
                    <a:pt x="20" y="42"/>
                    <a:pt x="20" y="42"/>
                    <a:pt x="17" y="39"/>
                  </a:cubicBezTo>
                  <a:cubicBezTo>
                    <a:pt x="16" y="38"/>
                    <a:pt x="15" y="37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5"/>
                    <a:pt x="4" y="37"/>
                    <a:pt x="0" y="38"/>
                  </a:cubicBezTo>
                  <a:cubicBezTo>
                    <a:pt x="3" y="33"/>
                    <a:pt x="1" y="29"/>
                    <a:pt x="0" y="25"/>
                  </a:cubicBezTo>
                  <a:cubicBezTo>
                    <a:pt x="0" y="21"/>
                    <a:pt x="0" y="22"/>
                    <a:pt x="3" y="22"/>
                  </a:cubicBezTo>
                  <a:cubicBezTo>
                    <a:pt x="8" y="23"/>
                    <a:pt x="9" y="23"/>
                    <a:pt x="7" y="17"/>
                  </a:cubicBezTo>
                  <a:cubicBezTo>
                    <a:pt x="6" y="15"/>
                    <a:pt x="7" y="14"/>
                    <a:pt x="9" y="14"/>
                  </a:cubicBezTo>
                  <a:cubicBezTo>
                    <a:pt x="11" y="15"/>
                    <a:pt x="13" y="16"/>
                    <a:pt x="15" y="14"/>
                  </a:cubicBezTo>
                  <a:cubicBezTo>
                    <a:pt x="16" y="12"/>
                    <a:pt x="19" y="11"/>
                    <a:pt x="21" y="13"/>
                  </a:cubicBezTo>
                  <a:close/>
                </a:path>
              </a:pathLst>
            </a:custGeom>
            <a:solidFill>
              <a:srgbClr val="E5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257">
              <a:extLst>
                <a:ext uri="{FF2B5EF4-FFF2-40B4-BE49-F238E27FC236}">
                  <a16:creationId xmlns:a16="http://schemas.microsoft.com/office/drawing/2014/main" id="{DA3D7082-D6E1-09B5-9D71-BFFC27746698}"/>
                </a:ext>
              </a:extLst>
            </p:cNvPr>
            <p:cNvSpPr/>
            <p:nvPr userDrawn="1"/>
          </p:nvSpPr>
          <p:spPr bwMode="auto">
            <a:xfrm>
              <a:off x="9885363" y="6545263"/>
              <a:ext cx="79375" cy="68263"/>
            </a:xfrm>
            <a:custGeom>
              <a:avLst/>
              <a:gdLst>
                <a:gd name="T0" fmla="*/ 21 w 21"/>
                <a:gd name="T1" fmla="*/ 10 h 18"/>
                <a:gd name="T2" fmla="*/ 16 w 21"/>
                <a:gd name="T3" fmla="*/ 17 h 18"/>
                <a:gd name="T4" fmla="*/ 12 w 21"/>
                <a:gd name="T5" fmla="*/ 18 h 18"/>
                <a:gd name="T6" fmla="*/ 10 w 21"/>
                <a:gd name="T7" fmla="*/ 17 h 18"/>
                <a:gd name="T8" fmla="*/ 12 w 21"/>
                <a:gd name="T9" fmla="*/ 14 h 18"/>
                <a:gd name="T10" fmla="*/ 13 w 21"/>
                <a:gd name="T11" fmla="*/ 10 h 18"/>
                <a:gd name="T12" fmla="*/ 9 w 21"/>
                <a:gd name="T13" fmla="*/ 10 h 18"/>
                <a:gd name="T14" fmla="*/ 1 w 21"/>
                <a:gd name="T15" fmla="*/ 7 h 18"/>
                <a:gd name="T16" fmla="*/ 2 w 21"/>
                <a:gd name="T17" fmla="*/ 1 h 18"/>
                <a:gd name="T18" fmla="*/ 5 w 21"/>
                <a:gd name="T19" fmla="*/ 5 h 18"/>
                <a:gd name="T20" fmla="*/ 21 w 21"/>
                <a:gd name="T2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8">
                  <a:moveTo>
                    <a:pt x="21" y="10"/>
                  </a:moveTo>
                  <a:cubicBezTo>
                    <a:pt x="20" y="12"/>
                    <a:pt x="15" y="12"/>
                    <a:pt x="16" y="17"/>
                  </a:cubicBezTo>
                  <a:cubicBezTo>
                    <a:pt x="16" y="18"/>
                    <a:pt x="14" y="18"/>
                    <a:pt x="12" y="18"/>
                  </a:cubicBezTo>
                  <a:cubicBezTo>
                    <a:pt x="11" y="18"/>
                    <a:pt x="10" y="18"/>
                    <a:pt x="10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13" y="13"/>
                    <a:pt x="14" y="13"/>
                    <a:pt x="13" y="10"/>
                  </a:cubicBezTo>
                  <a:cubicBezTo>
                    <a:pt x="11" y="8"/>
                    <a:pt x="11" y="9"/>
                    <a:pt x="9" y="10"/>
                  </a:cubicBezTo>
                  <a:cubicBezTo>
                    <a:pt x="5" y="14"/>
                    <a:pt x="4" y="13"/>
                    <a:pt x="1" y="7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5" y="0"/>
                    <a:pt x="4" y="4"/>
                    <a:pt x="5" y="5"/>
                  </a:cubicBezTo>
                  <a:cubicBezTo>
                    <a:pt x="11" y="2"/>
                    <a:pt x="20" y="4"/>
                    <a:pt x="21" y="10"/>
                  </a:cubicBezTo>
                  <a:close/>
                </a:path>
              </a:pathLst>
            </a:custGeom>
            <a:solidFill>
              <a:srgbClr val="E1B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58">
              <a:extLst>
                <a:ext uri="{FF2B5EF4-FFF2-40B4-BE49-F238E27FC236}">
                  <a16:creationId xmlns:a16="http://schemas.microsoft.com/office/drawing/2014/main" id="{E10F2F7C-ACD5-5EB7-7109-A90829A8A192}"/>
                </a:ext>
              </a:extLst>
            </p:cNvPr>
            <p:cNvSpPr/>
            <p:nvPr userDrawn="1"/>
          </p:nvSpPr>
          <p:spPr bwMode="auto">
            <a:xfrm>
              <a:off x="9907588" y="6477000"/>
              <a:ext cx="63500" cy="79375"/>
            </a:xfrm>
            <a:custGeom>
              <a:avLst/>
              <a:gdLst>
                <a:gd name="T0" fmla="*/ 2 w 17"/>
                <a:gd name="T1" fmla="*/ 2 h 21"/>
                <a:gd name="T2" fmla="*/ 12 w 17"/>
                <a:gd name="T3" fmla="*/ 7 h 21"/>
                <a:gd name="T4" fmla="*/ 16 w 17"/>
                <a:gd name="T5" fmla="*/ 15 h 21"/>
                <a:gd name="T6" fmla="*/ 16 w 17"/>
                <a:gd name="T7" fmla="*/ 19 h 21"/>
                <a:gd name="T8" fmla="*/ 12 w 17"/>
                <a:gd name="T9" fmla="*/ 19 h 21"/>
                <a:gd name="T10" fmla="*/ 6 w 17"/>
                <a:gd name="T11" fmla="*/ 17 h 21"/>
                <a:gd name="T12" fmla="*/ 4 w 17"/>
                <a:gd name="T13" fmla="*/ 13 h 21"/>
                <a:gd name="T14" fmla="*/ 3 w 17"/>
                <a:gd name="T15" fmla="*/ 8 h 21"/>
                <a:gd name="T16" fmla="*/ 2 w 17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2" y="2"/>
                  </a:moveTo>
                  <a:cubicBezTo>
                    <a:pt x="6" y="0"/>
                    <a:pt x="9" y="2"/>
                    <a:pt x="12" y="7"/>
                  </a:cubicBezTo>
                  <a:cubicBezTo>
                    <a:pt x="13" y="10"/>
                    <a:pt x="12" y="13"/>
                    <a:pt x="16" y="15"/>
                  </a:cubicBezTo>
                  <a:cubicBezTo>
                    <a:pt x="17" y="16"/>
                    <a:pt x="17" y="18"/>
                    <a:pt x="16" y="19"/>
                  </a:cubicBezTo>
                  <a:cubicBezTo>
                    <a:pt x="15" y="20"/>
                    <a:pt x="13" y="21"/>
                    <a:pt x="12" y="19"/>
                  </a:cubicBezTo>
                  <a:cubicBezTo>
                    <a:pt x="10" y="16"/>
                    <a:pt x="8" y="17"/>
                    <a:pt x="6" y="17"/>
                  </a:cubicBezTo>
                  <a:cubicBezTo>
                    <a:pt x="3" y="17"/>
                    <a:pt x="2" y="15"/>
                    <a:pt x="4" y="13"/>
                  </a:cubicBezTo>
                  <a:cubicBezTo>
                    <a:pt x="5" y="11"/>
                    <a:pt x="6" y="10"/>
                    <a:pt x="3" y="8"/>
                  </a:cubicBezTo>
                  <a:cubicBezTo>
                    <a:pt x="0" y="7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E5B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259">
              <a:extLst>
                <a:ext uri="{FF2B5EF4-FFF2-40B4-BE49-F238E27FC236}">
                  <a16:creationId xmlns:a16="http://schemas.microsoft.com/office/drawing/2014/main" id="{05A15B65-9B61-D9D5-A76A-74720C639C38}"/>
                </a:ext>
              </a:extLst>
            </p:cNvPr>
            <p:cNvSpPr/>
            <p:nvPr userDrawn="1"/>
          </p:nvSpPr>
          <p:spPr bwMode="auto">
            <a:xfrm>
              <a:off x="10113963" y="6413500"/>
              <a:ext cx="65087" cy="71438"/>
            </a:xfrm>
            <a:custGeom>
              <a:avLst/>
              <a:gdLst>
                <a:gd name="T0" fmla="*/ 12 w 17"/>
                <a:gd name="T1" fmla="*/ 11 h 19"/>
                <a:gd name="T2" fmla="*/ 4 w 17"/>
                <a:gd name="T3" fmla="*/ 15 h 19"/>
                <a:gd name="T4" fmla="*/ 0 w 17"/>
                <a:gd name="T5" fmla="*/ 12 h 19"/>
                <a:gd name="T6" fmla="*/ 4 w 17"/>
                <a:gd name="T7" fmla="*/ 8 h 19"/>
                <a:gd name="T8" fmla="*/ 9 w 17"/>
                <a:gd name="T9" fmla="*/ 4 h 19"/>
                <a:gd name="T10" fmla="*/ 13 w 17"/>
                <a:gd name="T11" fmla="*/ 0 h 19"/>
                <a:gd name="T12" fmla="*/ 16 w 17"/>
                <a:gd name="T13" fmla="*/ 1 h 19"/>
                <a:gd name="T14" fmla="*/ 15 w 17"/>
                <a:gd name="T15" fmla="*/ 7 h 19"/>
                <a:gd name="T16" fmla="*/ 12 w 17"/>
                <a:gd name="T1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2" y="11"/>
                  </a:moveTo>
                  <a:cubicBezTo>
                    <a:pt x="9" y="11"/>
                    <a:pt x="7" y="12"/>
                    <a:pt x="4" y="15"/>
                  </a:cubicBezTo>
                  <a:cubicBezTo>
                    <a:pt x="1" y="19"/>
                    <a:pt x="2" y="13"/>
                    <a:pt x="0" y="12"/>
                  </a:cubicBezTo>
                  <a:cubicBezTo>
                    <a:pt x="0" y="9"/>
                    <a:pt x="2" y="8"/>
                    <a:pt x="4" y="8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9" y="1"/>
                    <a:pt x="10" y="0"/>
                    <a:pt x="13" y="0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7" y="3"/>
                    <a:pt x="16" y="5"/>
                    <a:pt x="15" y="7"/>
                  </a:cubicBezTo>
                  <a:cubicBezTo>
                    <a:pt x="13" y="8"/>
                    <a:pt x="12" y="9"/>
                    <a:pt x="12" y="11"/>
                  </a:cubicBezTo>
                  <a:close/>
                </a:path>
              </a:pathLst>
            </a:custGeom>
            <a:solidFill>
              <a:srgbClr val="DFB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60">
              <a:extLst>
                <a:ext uri="{FF2B5EF4-FFF2-40B4-BE49-F238E27FC236}">
                  <a16:creationId xmlns:a16="http://schemas.microsoft.com/office/drawing/2014/main" id="{F7B1109B-E19F-64DE-B744-CF72A283BB4D}"/>
                </a:ext>
              </a:extLst>
            </p:cNvPr>
            <p:cNvSpPr/>
            <p:nvPr userDrawn="1"/>
          </p:nvSpPr>
          <p:spPr bwMode="auto">
            <a:xfrm>
              <a:off x="9858375" y="6561138"/>
              <a:ext cx="22225" cy="25400"/>
            </a:xfrm>
            <a:custGeom>
              <a:avLst/>
              <a:gdLst>
                <a:gd name="T0" fmla="*/ 5 w 6"/>
                <a:gd name="T1" fmla="*/ 5 h 7"/>
                <a:gd name="T2" fmla="*/ 0 w 6"/>
                <a:gd name="T3" fmla="*/ 4 h 7"/>
                <a:gd name="T4" fmla="*/ 3 w 6"/>
                <a:gd name="T5" fmla="*/ 0 h 7"/>
                <a:gd name="T6" fmla="*/ 5 w 6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5"/>
                  </a:move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6" y="0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D5B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61">
              <a:extLst>
                <a:ext uri="{FF2B5EF4-FFF2-40B4-BE49-F238E27FC236}">
                  <a16:creationId xmlns:a16="http://schemas.microsoft.com/office/drawing/2014/main" id="{52F69266-509F-B82A-BE1F-89FDD946675D}"/>
                </a:ext>
              </a:extLst>
            </p:cNvPr>
            <p:cNvSpPr/>
            <p:nvPr userDrawn="1"/>
          </p:nvSpPr>
          <p:spPr bwMode="auto">
            <a:xfrm>
              <a:off x="10731500" y="6500813"/>
              <a:ext cx="87312" cy="60325"/>
            </a:xfrm>
            <a:custGeom>
              <a:avLst/>
              <a:gdLst>
                <a:gd name="T0" fmla="*/ 1 w 23"/>
                <a:gd name="T1" fmla="*/ 3 h 16"/>
                <a:gd name="T2" fmla="*/ 20 w 23"/>
                <a:gd name="T3" fmla="*/ 11 h 16"/>
                <a:gd name="T4" fmla="*/ 16 w 23"/>
                <a:gd name="T5" fmla="*/ 15 h 16"/>
                <a:gd name="T6" fmla="*/ 11 w 23"/>
                <a:gd name="T7" fmla="*/ 13 h 16"/>
                <a:gd name="T8" fmla="*/ 3 w 23"/>
                <a:gd name="T9" fmla="*/ 8 h 16"/>
                <a:gd name="T10" fmla="*/ 1 w 23"/>
                <a:gd name="T1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1" y="3"/>
                  </a:moveTo>
                  <a:cubicBezTo>
                    <a:pt x="9" y="0"/>
                    <a:pt x="18" y="6"/>
                    <a:pt x="20" y="11"/>
                  </a:cubicBezTo>
                  <a:cubicBezTo>
                    <a:pt x="23" y="16"/>
                    <a:pt x="18" y="15"/>
                    <a:pt x="16" y="15"/>
                  </a:cubicBezTo>
                  <a:cubicBezTo>
                    <a:pt x="13" y="15"/>
                    <a:pt x="12" y="14"/>
                    <a:pt x="11" y="13"/>
                  </a:cubicBezTo>
                  <a:cubicBezTo>
                    <a:pt x="9" y="10"/>
                    <a:pt x="7" y="8"/>
                    <a:pt x="3" y="8"/>
                  </a:cubicBezTo>
                  <a:cubicBezTo>
                    <a:pt x="0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E0B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62">
              <a:extLst>
                <a:ext uri="{FF2B5EF4-FFF2-40B4-BE49-F238E27FC236}">
                  <a16:creationId xmlns:a16="http://schemas.microsoft.com/office/drawing/2014/main" id="{4AC5EB66-E078-63CE-4DD5-5A223283158D}"/>
                </a:ext>
              </a:extLst>
            </p:cNvPr>
            <p:cNvSpPr/>
            <p:nvPr userDrawn="1"/>
          </p:nvSpPr>
          <p:spPr bwMode="auto">
            <a:xfrm>
              <a:off x="10694988" y="6465888"/>
              <a:ext cx="30162" cy="30163"/>
            </a:xfrm>
            <a:custGeom>
              <a:avLst/>
              <a:gdLst>
                <a:gd name="T0" fmla="*/ 8 w 8"/>
                <a:gd name="T1" fmla="*/ 3 h 8"/>
                <a:gd name="T2" fmla="*/ 0 w 8"/>
                <a:gd name="T3" fmla="*/ 4 h 8"/>
                <a:gd name="T4" fmla="*/ 3 w 8"/>
                <a:gd name="T5" fmla="*/ 0 h 8"/>
                <a:gd name="T6" fmla="*/ 8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5" y="8"/>
                    <a:pt x="3" y="8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5" y="0"/>
                    <a:pt x="7" y="0"/>
                    <a:pt x="8" y="3"/>
                  </a:cubicBezTo>
                  <a:close/>
                </a:path>
              </a:pathLst>
            </a:custGeom>
            <a:solidFill>
              <a:srgbClr val="E0B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63">
              <a:extLst>
                <a:ext uri="{FF2B5EF4-FFF2-40B4-BE49-F238E27FC236}">
                  <a16:creationId xmlns:a16="http://schemas.microsoft.com/office/drawing/2014/main" id="{E7E9A446-B2A5-59F1-01BD-9CCB125CFF3A}"/>
                </a:ext>
              </a:extLst>
            </p:cNvPr>
            <p:cNvSpPr/>
            <p:nvPr userDrawn="1"/>
          </p:nvSpPr>
          <p:spPr bwMode="auto">
            <a:xfrm>
              <a:off x="10533063" y="5973763"/>
              <a:ext cx="66675" cy="47625"/>
            </a:xfrm>
            <a:custGeom>
              <a:avLst/>
              <a:gdLst>
                <a:gd name="T0" fmla="*/ 5 w 18"/>
                <a:gd name="T1" fmla="*/ 4 h 13"/>
                <a:gd name="T2" fmla="*/ 11 w 18"/>
                <a:gd name="T3" fmla="*/ 1 h 13"/>
                <a:gd name="T4" fmla="*/ 16 w 18"/>
                <a:gd name="T5" fmla="*/ 2 h 13"/>
                <a:gd name="T6" fmla="*/ 14 w 18"/>
                <a:gd name="T7" fmla="*/ 5 h 13"/>
                <a:gd name="T8" fmla="*/ 9 w 18"/>
                <a:gd name="T9" fmla="*/ 10 h 13"/>
                <a:gd name="T10" fmla="*/ 3 w 18"/>
                <a:gd name="T11" fmla="*/ 11 h 13"/>
                <a:gd name="T12" fmla="*/ 2 w 18"/>
                <a:gd name="T13" fmla="*/ 5 h 13"/>
                <a:gd name="T14" fmla="*/ 5 w 18"/>
                <a:gd name="T1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3">
                  <a:moveTo>
                    <a:pt x="5" y="4"/>
                  </a:moveTo>
                  <a:cubicBezTo>
                    <a:pt x="7" y="4"/>
                    <a:pt x="9" y="2"/>
                    <a:pt x="11" y="1"/>
                  </a:cubicBezTo>
                  <a:cubicBezTo>
                    <a:pt x="13" y="0"/>
                    <a:pt x="15" y="0"/>
                    <a:pt x="16" y="2"/>
                  </a:cubicBezTo>
                  <a:cubicBezTo>
                    <a:pt x="18" y="4"/>
                    <a:pt x="15" y="4"/>
                    <a:pt x="14" y="5"/>
                  </a:cubicBezTo>
                  <a:cubicBezTo>
                    <a:pt x="12" y="7"/>
                    <a:pt x="10" y="9"/>
                    <a:pt x="9" y="10"/>
                  </a:cubicBezTo>
                  <a:cubicBezTo>
                    <a:pt x="7" y="12"/>
                    <a:pt x="5" y="13"/>
                    <a:pt x="3" y="11"/>
                  </a:cubicBezTo>
                  <a:cubicBezTo>
                    <a:pt x="0" y="10"/>
                    <a:pt x="0" y="8"/>
                    <a:pt x="2" y="5"/>
                  </a:cubicBezTo>
                  <a:cubicBezTo>
                    <a:pt x="3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64">
              <a:extLst>
                <a:ext uri="{FF2B5EF4-FFF2-40B4-BE49-F238E27FC236}">
                  <a16:creationId xmlns:a16="http://schemas.microsoft.com/office/drawing/2014/main" id="{3E516919-89CD-C11D-2A1E-1A30AEA9FB8E}"/>
                </a:ext>
              </a:extLst>
            </p:cNvPr>
            <p:cNvSpPr/>
            <p:nvPr userDrawn="1"/>
          </p:nvSpPr>
          <p:spPr bwMode="auto">
            <a:xfrm>
              <a:off x="10753725" y="6451600"/>
              <a:ext cx="46037" cy="44450"/>
            </a:xfrm>
            <a:custGeom>
              <a:avLst/>
              <a:gdLst>
                <a:gd name="T0" fmla="*/ 1 w 12"/>
                <a:gd name="T1" fmla="*/ 9 h 12"/>
                <a:gd name="T2" fmla="*/ 9 w 12"/>
                <a:gd name="T3" fmla="*/ 0 h 12"/>
                <a:gd name="T4" fmla="*/ 11 w 12"/>
                <a:gd name="T5" fmla="*/ 4 h 12"/>
                <a:gd name="T6" fmla="*/ 5 w 12"/>
                <a:gd name="T7" fmla="*/ 11 h 12"/>
                <a:gd name="T8" fmla="*/ 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9"/>
                  </a:moveTo>
                  <a:cubicBezTo>
                    <a:pt x="1" y="6"/>
                    <a:pt x="6" y="0"/>
                    <a:pt x="9" y="0"/>
                  </a:cubicBezTo>
                  <a:cubicBezTo>
                    <a:pt x="12" y="0"/>
                    <a:pt x="11" y="3"/>
                    <a:pt x="11" y="4"/>
                  </a:cubicBezTo>
                  <a:cubicBezTo>
                    <a:pt x="9" y="6"/>
                    <a:pt x="7" y="9"/>
                    <a:pt x="5" y="11"/>
                  </a:cubicBezTo>
                  <a:cubicBezTo>
                    <a:pt x="3" y="12"/>
                    <a:pt x="0" y="12"/>
                    <a:pt x="1" y="9"/>
                  </a:cubicBezTo>
                  <a:close/>
                </a:path>
              </a:pathLst>
            </a:custGeom>
            <a:solidFill>
              <a:srgbClr val="DFB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65">
              <a:extLst>
                <a:ext uri="{FF2B5EF4-FFF2-40B4-BE49-F238E27FC236}">
                  <a16:creationId xmlns:a16="http://schemas.microsoft.com/office/drawing/2014/main" id="{6BD7BF22-A773-868A-4E04-DCA89D9CCA5A}"/>
                </a:ext>
              </a:extLst>
            </p:cNvPr>
            <p:cNvSpPr/>
            <p:nvPr userDrawn="1"/>
          </p:nvSpPr>
          <p:spPr bwMode="auto">
            <a:xfrm>
              <a:off x="11884025" y="6067425"/>
              <a:ext cx="30162" cy="38100"/>
            </a:xfrm>
            <a:custGeom>
              <a:avLst/>
              <a:gdLst>
                <a:gd name="T0" fmla="*/ 7 w 8"/>
                <a:gd name="T1" fmla="*/ 8 h 10"/>
                <a:gd name="T2" fmla="*/ 1 w 8"/>
                <a:gd name="T3" fmla="*/ 4 h 10"/>
                <a:gd name="T4" fmla="*/ 3 w 8"/>
                <a:gd name="T5" fmla="*/ 0 h 10"/>
                <a:gd name="T6" fmla="*/ 7 w 8"/>
                <a:gd name="T7" fmla="*/ 3 h 10"/>
                <a:gd name="T8" fmla="*/ 7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7" y="8"/>
                  </a:moveTo>
                  <a:cubicBezTo>
                    <a:pt x="4" y="7"/>
                    <a:pt x="0" y="10"/>
                    <a:pt x="1" y="4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5" y="0"/>
                    <a:pt x="6" y="2"/>
                    <a:pt x="7" y="3"/>
                  </a:cubicBezTo>
                  <a:cubicBezTo>
                    <a:pt x="8" y="5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66">
              <a:extLst>
                <a:ext uri="{FF2B5EF4-FFF2-40B4-BE49-F238E27FC236}">
                  <a16:creationId xmlns:a16="http://schemas.microsoft.com/office/drawing/2014/main" id="{473BCBC1-CA1A-3398-FFE3-1C1E7A16AECA}"/>
                </a:ext>
              </a:extLst>
            </p:cNvPr>
            <p:cNvSpPr/>
            <p:nvPr userDrawn="1"/>
          </p:nvSpPr>
          <p:spPr bwMode="auto">
            <a:xfrm>
              <a:off x="11703050" y="6418263"/>
              <a:ext cx="236537" cy="209550"/>
            </a:xfrm>
            <a:custGeom>
              <a:avLst/>
              <a:gdLst>
                <a:gd name="T0" fmla="*/ 42 w 63"/>
                <a:gd name="T1" fmla="*/ 4 h 56"/>
                <a:gd name="T2" fmla="*/ 48 w 63"/>
                <a:gd name="T3" fmla="*/ 8 h 56"/>
                <a:gd name="T4" fmla="*/ 52 w 63"/>
                <a:gd name="T5" fmla="*/ 9 h 56"/>
                <a:gd name="T6" fmla="*/ 57 w 63"/>
                <a:gd name="T7" fmla="*/ 50 h 56"/>
                <a:gd name="T8" fmla="*/ 53 w 63"/>
                <a:gd name="T9" fmla="*/ 53 h 56"/>
                <a:gd name="T10" fmla="*/ 47 w 63"/>
                <a:gd name="T11" fmla="*/ 56 h 56"/>
                <a:gd name="T12" fmla="*/ 45 w 63"/>
                <a:gd name="T13" fmla="*/ 49 h 56"/>
                <a:gd name="T14" fmla="*/ 40 w 63"/>
                <a:gd name="T15" fmla="*/ 38 h 56"/>
                <a:gd name="T16" fmla="*/ 31 w 63"/>
                <a:gd name="T17" fmla="*/ 29 h 56"/>
                <a:gd name="T18" fmla="*/ 25 w 63"/>
                <a:gd name="T19" fmla="*/ 23 h 56"/>
                <a:gd name="T20" fmla="*/ 19 w 63"/>
                <a:gd name="T21" fmla="*/ 21 h 56"/>
                <a:gd name="T22" fmla="*/ 13 w 63"/>
                <a:gd name="T23" fmla="*/ 22 h 56"/>
                <a:gd name="T24" fmla="*/ 9 w 63"/>
                <a:gd name="T25" fmla="*/ 22 h 56"/>
                <a:gd name="T26" fmla="*/ 9 w 63"/>
                <a:gd name="T27" fmla="*/ 23 h 56"/>
                <a:gd name="T28" fmla="*/ 0 w 63"/>
                <a:gd name="T29" fmla="*/ 25 h 56"/>
                <a:gd name="T30" fmla="*/ 4 w 63"/>
                <a:gd name="T31" fmla="*/ 12 h 56"/>
                <a:gd name="T32" fmla="*/ 22 w 63"/>
                <a:gd name="T33" fmla="*/ 2 h 56"/>
                <a:gd name="T34" fmla="*/ 18 w 63"/>
                <a:gd name="T35" fmla="*/ 5 h 56"/>
                <a:gd name="T36" fmla="*/ 7 w 63"/>
                <a:gd name="T37" fmla="*/ 14 h 56"/>
                <a:gd name="T38" fmla="*/ 6 w 63"/>
                <a:gd name="T39" fmla="*/ 18 h 56"/>
                <a:gd name="T40" fmla="*/ 13 w 63"/>
                <a:gd name="T41" fmla="*/ 13 h 56"/>
                <a:gd name="T42" fmla="*/ 21 w 63"/>
                <a:gd name="T43" fmla="*/ 7 h 56"/>
                <a:gd name="T44" fmla="*/ 30 w 63"/>
                <a:gd name="T45" fmla="*/ 5 h 56"/>
                <a:gd name="T46" fmla="*/ 41 w 63"/>
                <a:gd name="T47" fmla="*/ 3 h 56"/>
                <a:gd name="T48" fmla="*/ 42 w 63"/>
                <a:gd name="T49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56">
                  <a:moveTo>
                    <a:pt x="42" y="4"/>
                  </a:moveTo>
                  <a:cubicBezTo>
                    <a:pt x="45" y="5"/>
                    <a:pt x="46" y="6"/>
                    <a:pt x="48" y="8"/>
                  </a:cubicBezTo>
                  <a:cubicBezTo>
                    <a:pt x="49" y="9"/>
                    <a:pt x="50" y="11"/>
                    <a:pt x="52" y="9"/>
                  </a:cubicBezTo>
                  <a:cubicBezTo>
                    <a:pt x="63" y="21"/>
                    <a:pt x="63" y="35"/>
                    <a:pt x="57" y="50"/>
                  </a:cubicBezTo>
                  <a:cubicBezTo>
                    <a:pt x="57" y="52"/>
                    <a:pt x="56" y="53"/>
                    <a:pt x="53" y="53"/>
                  </a:cubicBezTo>
                  <a:cubicBezTo>
                    <a:pt x="51" y="54"/>
                    <a:pt x="49" y="55"/>
                    <a:pt x="47" y="56"/>
                  </a:cubicBezTo>
                  <a:cubicBezTo>
                    <a:pt x="46" y="54"/>
                    <a:pt x="47" y="51"/>
                    <a:pt x="45" y="49"/>
                  </a:cubicBezTo>
                  <a:cubicBezTo>
                    <a:pt x="43" y="46"/>
                    <a:pt x="41" y="42"/>
                    <a:pt x="40" y="38"/>
                  </a:cubicBezTo>
                  <a:cubicBezTo>
                    <a:pt x="39" y="34"/>
                    <a:pt x="37" y="30"/>
                    <a:pt x="31" y="29"/>
                  </a:cubicBezTo>
                  <a:cubicBezTo>
                    <a:pt x="28" y="29"/>
                    <a:pt x="26" y="26"/>
                    <a:pt x="25" y="23"/>
                  </a:cubicBezTo>
                  <a:cubicBezTo>
                    <a:pt x="24" y="20"/>
                    <a:pt x="22" y="19"/>
                    <a:pt x="19" y="21"/>
                  </a:cubicBezTo>
                  <a:cubicBezTo>
                    <a:pt x="18" y="22"/>
                    <a:pt x="16" y="22"/>
                    <a:pt x="13" y="22"/>
                  </a:cubicBezTo>
                  <a:cubicBezTo>
                    <a:pt x="12" y="21"/>
                    <a:pt x="11" y="20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6" y="25"/>
                    <a:pt x="3" y="27"/>
                    <a:pt x="0" y="25"/>
                  </a:cubicBezTo>
                  <a:cubicBezTo>
                    <a:pt x="1" y="21"/>
                    <a:pt x="1" y="16"/>
                    <a:pt x="4" y="12"/>
                  </a:cubicBezTo>
                  <a:cubicBezTo>
                    <a:pt x="8" y="5"/>
                    <a:pt x="13" y="0"/>
                    <a:pt x="22" y="2"/>
                  </a:cubicBezTo>
                  <a:cubicBezTo>
                    <a:pt x="22" y="4"/>
                    <a:pt x="19" y="4"/>
                    <a:pt x="18" y="5"/>
                  </a:cubicBezTo>
                  <a:cubicBezTo>
                    <a:pt x="12" y="6"/>
                    <a:pt x="9" y="9"/>
                    <a:pt x="7" y="14"/>
                  </a:cubicBezTo>
                  <a:cubicBezTo>
                    <a:pt x="7" y="15"/>
                    <a:pt x="6" y="16"/>
                    <a:pt x="6" y="18"/>
                  </a:cubicBezTo>
                  <a:cubicBezTo>
                    <a:pt x="8" y="15"/>
                    <a:pt x="11" y="14"/>
                    <a:pt x="13" y="13"/>
                  </a:cubicBezTo>
                  <a:cubicBezTo>
                    <a:pt x="16" y="11"/>
                    <a:pt x="19" y="10"/>
                    <a:pt x="21" y="7"/>
                  </a:cubicBezTo>
                  <a:cubicBezTo>
                    <a:pt x="23" y="5"/>
                    <a:pt x="26" y="4"/>
                    <a:pt x="30" y="5"/>
                  </a:cubicBezTo>
                  <a:cubicBezTo>
                    <a:pt x="34" y="7"/>
                    <a:pt x="37" y="7"/>
                    <a:pt x="41" y="3"/>
                  </a:cubicBezTo>
                  <a:cubicBezTo>
                    <a:pt x="41" y="3"/>
                    <a:pt x="42" y="3"/>
                    <a:pt x="42" y="4"/>
                  </a:cubicBezTo>
                  <a:close/>
                </a:path>
              </a:pathLst>
            </a:custGeom>
            <a:solidFill>
              <a:srgbClr val="F5E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67">
              <a:extLst>
                <a:ext uri="{FF2B5EF4-FFF2-40B4-BE49-F238E27FC236}">
                  <a16:creationId xmlns:a16="http://schemas.microsoft.com/office/drawing/2014/main" id="{B3A28CC7-8CC5-9BDB-93A4-F73C527D02F0}"/>
                </a:ext>
              </a:extLst>
            </p:cNvPr>
            <p:cNvSpPr/>
            <p:nvPr userDrawn="1"/>
          </p:nvSpPr>
          <p:spPr bwMode="auto">
            <a:xfrm>
              <a:off x="11676063" y="6500813"/>
              <a:ext cx="207962" cy="153988"/>
            </a:xfrm>
            <a:custGeom>
              <a:avLst/>
              <a:gdLst>
                <a:gd name="T0" fmla="*/ 7 w 55"/>
                <a:gd name="T1" fmla="*/ 3 h 41"/>
                <a:gd name="T2" fmla="*/ 16 w 55"/>
                <a:gd name="T3" fmla="*/ 0 h 41"/>
                <a:gd name="T4" fmla="*/ 16 w 55"/>
                <a:gd name="T5" fmla="*/ 16 h 41"/>
                <a:gd name="T6" fmla="*/ 16 w 55"/>
                <a:gd name="T7" fmla="*/ 19 h 41"/>
                <a:gd name="T8" fmla="*/ 21 w 55"/>
                <a:gd name="T9" fmla="*/ 25 h 41"/>
                <a:gd name="T10" fmla="*/ 23 w 55"/>
                <a:gd name="T11" fmla="*/ 19 h 41"/>
                <a:gd name="T12" fmla="*/ 28 w 55"/>
                <a:gd name="T13" fmla="*/ 8 h 41"/>
                <a:gd name="T14" fmla="*/ 31 w 55"/>
                <a:gd name="T15" fmla="*/ 6 h 41"/>
                <a:gd name="T16" fmla="*/ 33 w 55"/>
                <a:gd name="T17" fmla="*/ 10 h 41"/>
                <a:gd name="T18" fmla="*/ 31 w 55"/>
                <a:gd name="T19" fmla="*/ 22 h 41"/>
                <a:gd name="T20" fmla="*/ 31 w 55"/>
                <a:gd name="T21" fmla="*/ 25 h 41"/>
                <a:gd name="T22" fmla="*/ 34 w 55"/>
                <a:gd name="T23" fmla="*/ 25 h 41"/>
                <a:gd name="T24" fmla="*/ 42 w 55"/>
                <a:gd name="T25" fmla="*/ 26 h 41"/>
                <a:gd name="T26" fmla="*/ 46 w 55"/>
                <a:gd name="T27" fmla="*/ 27 h 41"/>
                <a:gd name="T28" fmla="*/ 53 w 55"/>
                <a:gd name="T29" fmla="*/ 27 h 41"/>
                <a:gd name="T30" fmla="*/ 54 w 55"/>
                <a:gd name="T31" fmla="*/ 34 h 41"/>
                <a:gd name="T32" fmla="*/ 45 w 55"/>
                <a:gd name="T33" fmla="*/ 36 h 41"/>
                <a:gd name="T34" fmla="*/ 40 w 55"/>
                <a:gd name="T35" fmla="*/ 37 h 41"/>
                <a:gd name="T36" fmla="*/ 29 w 55"/>
                <a:gd name="T37" fmla="*/ 37 h 41"/>
                <a:gd name="T38" fmla="*/ 23 w 55"/>
                <a:gd name="T39" fmla="*/ 36 h 41"/>
                <a:gd name="T40" fmla="*/ 16 w 55"/>
                <a:gd name="T41" fmla="*/ 35 h 41"/>
                <a:gd name="T42" fmla="*/ 10 w 55"/>
                <a:gd name="T43" fmla="*/ 22 h 41"/>
                <a:gd name="T44" fmla="*/ 9 w 55"/>
                <a:gd name="T45" fmla="*/ 20 h 41"/>
                <a:gd name="T46" fmla="*/ 7 w 55"/>
                <a:gd name="T47" fmla="*/ 4 h 41"/>
                <a:gd name="T48" fmla="*/ 7 w 55"/>
                <a:gd name="T49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" h="41">
                  <a:moveTo>
                    <a:pt x="7" y="3"/>
                  </a:moveTo>
                  <a:cubicBezTo>
                    <a:pt x="10" y="2"/>
                    <a:pt x="13" y="2"/>
                    <a:pt x="16" y="0"/>
                  </a:cubicBezTo>
                  <a:cubicBezTo>
                    <a:pt x="17" y="5"/>
                    <a:pt x="19" y="10"/>
                    <a:pt x="16" y="16"/>
                  </a:cubicBezTo>
                  <a:cubicBezTo>
                    <a:pt x="16" y="17"/>
                    <a:pt x="16" y="18"/>
                    <a:pt x="16" y="19"/>
                  </a:cubicBezTo>
                  <a:cubicBezTo>
                    <a:pt x="18" y="21"/>
                    <a:pt x="18" y="25"/>
                    <a:pt x="21" y="25"/>
                  </a:cubicBezTo>
                  <a:cubicBezTo>
                    <a:pt x="23" y="25"/>
                    <a:pt x="23" y="21"/>
                    <a:pt x="23" y="19"/>
                  </a:cubicBezTo>
                  <a:cubicBezTo>
                    <a:pt x="24" y="15"/>
                    <a:pt x="26" y="12"/>
                    <a:pt x="28" y="8"/>
                  </a:cubicBezTo>
                  <a:cubicBezTo>
                    <a:pt x="29" y="7"/>
                    <a:pt x="30" y="6"/>
                    <a:pt x="31" y="6"/>
                  </a:cubicBezTo>
                  <a:cubicBezTo>
                    <a:pt x="32" y="7"/>
                    <a:pt x="33" y="8"/>
                    <a:pt x="33" y="10"/>
                  </a:cubicBezTo>
                  <a:cubicBezTo>
                    <a:pt x="31" y="14"/>
                    <a:pt x="34" y="19"/>
                    <a:pt x="31" y="22"/>
                  </a:cubicBezTo>
                  <a:cubicBezTo>
                    <a:pt x="30" y="23"/>
                    <a:pt x="30" y="24"/>
                    <a:pt x="31" y="25"/>
                  </a:cubicBezTo>
                  <a:cubicBezTo>
                    <a:pt x="32" y="26"/>
                    <a:pt x="33" y="25"/>
                    <a:pt x="34" y="25"/>
                  </a:cubicBezTo>
                  <a:cubicBezTo>
                    <a:pt x="37" y="22"/>
                    <a:pt x="40" y="22"/>
                    <a:pt x="42" y="26"/>
                  </a:cubicBezTo>
                  <a:cubicBezTo>
                    <a:pt x="43" y="27"/>
                    <a:pt x="44" y="27"/>
                    <a:pt x="46" y="27"/>
                  </a:cubicBezTo>
                  <a:cubicBezTo>
                    <a:pt x="48" y="26"/>
                    <a:pt x="51" y="27"/>
                    <a:pt x="53" y="27"/>
                  </a:cubicBezTo>
                  <a:cubicBezTo>
                    <a:pt x="55" y="29"/>
                    <a:pt x="55" y="32"/>
                    <a:pt x="54" y="34"/>
                  </a:cubicBezTo>
                  <a:cubicBezTo>
                    <a:pt x="51" y="37"/>
                    <a:pt x="49" y="41"/>
                    <a:pt x="45" y="36"/>
                  </a:cubicBezTo>
                  <a:cubicBezTo>
                    <a:pt x="43" y="35"/>
                    <a:pt x="41" y="36"/>
                    <a:pt x="40" y="37"/>
                  </a:cubicBezTo>
                  <a:cubicBezTo>
                    <a:pt x="36" y="41"/>
                    <a:pt x="32" y="41"/>
                    <a:pt x="29" y="37"/>
                  </a:cubicBezTo>
                  <a:cubicBezTo>
                    <a:pt x="27" y="34"/>
                    <a:pt x="25" y="34"/>
                    <a:pt x="23" y="36"/>
                  </a:cubicBezTo>
                  <a:cubicBezTo>
                    <a:pt x="20" y="38"/>
                    <a:pt x="18" y="39"/>
                    <a:pt x="16" y="35"/>
                  </a:cubicBezTo>
                  <a:cubicBezTo>
                    <a:pt x="13" y="31"/>
                    <a:pt x="9" y="27"/>
                    <a:pt x="10" y="22"/>
                  </a:cubicBezTo>
                  <a:cubicBezTo>
                    <a:pt x="10" y="21"/>
                    <a:pt x="9" y="21"/>
                    <a:pt x="9" y="20"/>
                  </a:cubicBezTo>
                  <a:cubicBezTo>
                    <a:pt x="0" y="13"/>
                    <a:pt x="2" y="10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68">
              <a:extLst>
                <a:ext uri="{FF2B5EF4-FFF2-40B4-BE49-F238E27FC236}">
                  <a16:creationId xmlns:a16="http://schemas.microsoft.com/office/drawing/2014/main" id="{17AE3B5D-B9A8-DFE2-CB6F-02845FA6E17F}"/>
                </a:ext>
              </a:extLst>
            </p:cNvPr>
            <p:cNvSpPr/>
            <p:nvPr userDrawn="1"/>
          </p:nvSpPr>
          <p:spPr bwMode="auto">
            <a:xfrm>
              <a:off x="11684000" y="6300788"/>
              <a:ext cx="131762" cy="120650"/>
            </a:xfrm>
            <a:custGeom>
              <a:avLst/>
              <a:gdLst>
                <a:gd name="T0" fmla="*/ 0 w 35"/>
                <a:gd name="T1" fmla="*/ 12 h 32"/>
                <a:gd name="T2" fmla="*/ 7 w 35"/>
                <a:gd name="T3" fmla="*/ 10 h 32"/>
                <a:gd name="T4" fmla="*/ 10 w 35"/>
                <a:gd name="T5" fmla="*/ 8 h 32"/>
                <a:gd name="T6" fmla="*/ 13 w 35"/>
                <a:gd name="T7" fmla="*/ 4 h 32"/>
                <a:gd name="T8" fmla="*/ 17 w 35"/>
                <a:gd name="T9" fmla="*/ 1 h 32"/>
                <a:gd name="T10" fmla="*/ 23 w 35"/>
                <a:gd name="T11" fmla="*/ 3 h 32"/>
                <a:gd name="T12" fmla="*/ 27 w 35"/>
                <a:gd name="T13" fmla="*/ 0 h 32"/>
                <a:gd name="T14" fmla="*/ 31 w 35"/>
                <a:gd name="T15" fmla="*/ 7 h 32"/>
                <a:gd name="T16" fmla="*/ 28 w 35"/>
                <a:gd name="T17" fmla="*/ 25 h 32"/>
                <a:gd name="T18" fmla="*/ 12 w 35"/>
                <a:gd name="T19" fmla="*/ 29 h 32"/>
                <a:gd name="T20" fmla="*/ 1 w 35"/>
                <a:gd name="T21" fmla="*/ 16 h 32"/>
                <a:gd name="T22" fmla="*/ 0 w 35"/>
                <a:gd name="T23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2">
                  <a:moveTo>
                    <a:pt x="0" y="12"/>
                  </a:moveTo>
                  <a:cubicBezTo>
                    <a:pt x="3" y="13"/>
                    <a:pt x="6" y="15"/>
                    <a:pt x="7" y="10"/>
                  </a:cubicBezTo>
                  <a:cubicBezTo>
                    <a:pt x="8" y="9"/>
                    <a:pt x="8" y="8"/>
                    <a:pt x="10" y="8"/>
                  </a:cubicBezTo>
                  <a:cubicBezTo>
                    <a:pt x="12" y="8"/>
                    <a:pt x="13" y="6"/>
                    <a:pt x="13" y="4"/>
                  </a:cubicBezTo>
                  <a:cubicBezTo>
                    <a:pt x="12" y="0"/>
                    <a:pt x="14" y="0"/>
                    <a:pt x="17" y="1"/>
                  </a:cubicBezTo>
                  <a:cubicBezTo>
                    <a:pt x="19" y="2"/>
                    <a:pt x="21" y="2"/>
                    <a:pt x="23" y="3"/>
                  </a:cubicBezTo>
                  <a:cubicBezTo>
                    <a:pt x="25" y="3"/>
                    <a:pt x="27" y="3"/>
                    <a:pt x="27" y="0"/>
                  </a:cubicBezTo>
                  <a:cubicBezTo>
                    <a:pt x="28" y="2"/>
                    <a:pt x="29" y="5"/>
                    <a:pt x="31" y="7"/>
                  </a:cubicBezTo>
                  <a:cubicBezTo>
                    <a:pt x="35" y="12"/>
                    <a:pt x="34" y="18"/>
                    <a:pt x="28" y="25"/>
                  </a:cubicBezTo>
                  <a:cubicBezTo>
                    <a:pt x="24" y="32"/>
                    <a:pt x="17" y="30"/>
                    <a:pt x="12" y="29"/>
                  </a:cubicBezTo>
                  <a:cubicBezTo>
                    <a:pt x="6" y="28"/>
                    <a:pt x="2" y="22"/>
                    <a:pt x="1" y="16"/>
                  </a:cubicBezTo>
                  <a:cubicBezTo>
                    <a:pt x="1" y="15"/>
                    <a:pt x="1" y="13"/>
                    <a:pt x="0" y="12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69">
              <a:extLst>
                <a:ext uri="{FF2B5EF4-FFF2-40B4-BE49-F238E27FC236}">
                  <a16:creationId xmlns:a16="http://schemas.microsoft.com/office/drawing/2014/main" id="{13F9C98E-DC40-DF9F-ED29-4CC3BC126AC1}"/>
                </a:ext>
              </a:extLst>
            </p:cNvPr>
            <p:cNvSpPr/>
            <p:nvPr userDrawn="1"/>
          </p:nvSpPr>
          <p:spPr bwMode="auto">
            <a:xfrm>
              <a:off x="11514138" y="6388100"/>
              <a:ext cx="95250" cy="96838"/>
            </a:xfrm>
            <a:custGeom>
              <a:avLst/>
              <a:gdLst>
                <a:gd name="T0" fmla="*/ 6 w 25"/>
                <a:gd name="T1" fmla="*/ 0 h 26"/>
                <a:gd name="T2" fmla="*/ 12 w 25"/>
                <a:gd name="T3" fmla="*/ 4 h 26"/>
                <a:gd name="T4" fmla="*/ 14 w 25"/>
                <a:gd name="T5" fmla="*/ 7 h 26"/>
                <a:gd name="T6" fmla="*/ 18 w 25"/>
                <a:gd name="T7" fmla="*/ 7 h 26"/>
                <a:gd name="T8" fmla="*/ 24 w 25"/>
                <a:gd name="T9" fmla="*/ 5 h 26"/>
                <a:gd name="T10" fmla="*/ 24 w 25"/>
                <a:gd name="T11" fmla="*/ 13 h 26"/>
                <a:gd name="T12" fmla="*/ 17 w 25"/>
                <a:gd name="T13" fmla="*/ 23 h 26"/>
                <a:gd name="T14" fmla="*/ 5 w 25"/>
                <a:gd name="T15" fmla="*/ 21 h 26"/>
                <a:gd name="T16" fmla="*/ 6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7" y="3"/>
                    <a:pt x="8" y="7"/>
                    <a:pt x="12" y="4"/>
                  </a:cubicBezTo>
                  <a:cubicBezTo>
                    <a:pt x="14" y="3"/>
                    <a:pt x="14" y="6"/>
                    <a:pt x="14" y="7"/>
                  </a:cubicBezTo>
                  <a:cubicBezTo>
                    <a:pt x="15" y="8"/>
                    <a:pt x="17" y="9"/>
                    <a:pt x="18" y="7"/>
                  </a:cubicBezTo>
                  <a:cubicBezTo>
                    <a:pt x="19" y="2"/>
                    <a:pt x="22" y="5"/>
                    <a:pt x="24" y="5"/>
                  </a:cubicBezTo>
                  <a:cubicBezTo>
                    <a:pt x="22" y="8"/>
                    <a:pt x="24" y="10"/>
                    <a:pt x="24" y="13"/>
                  </a:cubicBezTo>
                  <a:cubicBezTo>
                    <a:pt x="25" y="18"/>
                    <a:pt x="23" y="21"/>
                    <a:pt x="17" y="23"/>
                  </a:cubicBezTo>
                  <a:cubicBezTo>
                    <a:pt x="10" y="26"/>
                    <a:pt x="8" y="25"/>
                    <a:pt x="5" y="21"/>
                  </a:cubicBezTo>
                  <a:cubicBezTo>
                    <a:pt x="0" y="14"/>
                    <a:pt x="1" y="7"/>
                    <a:pt x="6" y="0"/>
                  </a:cubicBezTo>
                  <a:close/>
                </a:path>
              </a:pathLst>
            </a:custGeom>
            <a:solidFill>
              <a:srgbClr val="E9C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70">
              <a:extLst>
                <a:ext uri="{FF2B5EF4-FFF2-40B4-BE49-F238E27FC236}">
                  <a16:creationId xmlns:a16="http://schemas.microsoft.com/office/drawing/2014/main" id="{B54FE1D7-8083-1617-C6B4-3823D29330EE}"/>
                </a:ext>
              </a:extLst>
            </p:cNvPr>
            <p:cNvSpPr/>
            <p:nvPr userDrawn="1"/>
          </p:nvSpPr>
          <p:spPr bwMode="auto">
            <a:xfrm>
              <a:off x="11717338" y="6418263"/>
              <a:ext cx="142875" cy="77788"/>
            </a:xfrm>
            <a:custGeom>
              <a:avLst/>
              <a:gdLst>
                <a:gd name="T0" fmla="*/ 38 w 38"/>
                <a:gd name="T1" fmla="*/ 4 h 21"/>
                <a:gd name="T2" fmla="*/ 26 w 38"/>
                <a:gd name="T3" fmla="*/ 6 h 21"/>
                <a:gd name="T4" fmla="*/ 18 w 38"/>
                <a:gd name="T5" fmla="*/ 7 h 21"/>
                <a:gd name="T6" fmla="*/ 8 w 38"/>
                <a:gd name="T7" fmla="*/ 14 h 21"/>
                <a:gd name="T8" fmla="*/ 3 w 38"/>
                <a:gd name="T9" fmla="*/ 19 h 21"/>
                <a:gd name="T10" fmla="*/ 0 w 38"/>
                <a:gd name="T11" fmla="*/ 20 h 21"/>
                <a:gd name="T12" fmla="*/ 0 w 38"/>
                <a:gd name="T13" fmla="*/ 18 h 21"/>
                <a:gd name="T14" fmla="*/ 5 w 38"/>
                <a:gd name="T15" fmla="*/ 7 h 21"/>
                <a:gd name="T16" fmla="*/ 10 w 38"/>
                <a:gd name="T17" fmla="*/ 4 h 21"/>
                <a:gd name="T18" fmla="*/ 18 w 38"/>
                <a:gd name="T19" fmla="*/ 2 h 21"/>
                <a:gd name="T20" fmla="*/ 30 w 38"/>
                <a:gd name="T21" fmla="*/ 0 h 21"/>
                <a:gd name="T22" fmla="*/ 38 w 38"/>
                <a:gd name="T23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1">
                  <a:moveTo>
                    <a:pt x="38" y="4"/>
                  </a:moveTo>
                  <a:cubicBezTo>
                    <a:pt x="35" y="8"/>
                    <a:pt x="31" y="8"/>
                    <a:pt x="26" y="6"/>
                  </a:cubicBezTo>
                  <a:cubicBezTo>
                    <a:pt x="23" y="5"/>
                    <a:pt x="20" y="5"/>
                    <a:pt x="18" y="7"/>
                  </a:cubicBezTo>
                  <a:cubicBezTo>
                    <a:pt x="16" y="11"/>
                    <a:pt x="12" y="13"/>
                    <a:pt x="8" y="14"/>
                  </a:cubicBezTo>
                  <a:cubicBezTo>
                    <a:pt x="6" y="16"/>
                    <a:pt x="4" y="17"/>
                    <a:pt x="3" y="19"/>
                  </a:cubicBezTo>
                  <a:cubicBezTo>
                    <a:pt x="2" y="20"/>
                    <a:pt x="1" y="21"/>
                    <a:pt x="0" y="20"/>
                  </a:cubicBezTo>
                  <a:cubicBezTo>
                    <a:pt x="0" y="20"/>
                    <a:pt x="0" y="18"/>
                    <a:pt x="0" y="18"/>
                  </a:cubicBezTo>
                  <a:cubicBezTo>
                    <a:pt x="2" y="14"/>
                    <a:pt x="3" y="11"/>
                    <a:pt x="5" y="7"/>
                  </a:cubicBezTo>
                  <a:cubicBezTo>
                    <a:pt x="6" y="6"/>
                    <a:pt x="8" y="5"/>
                    <a:pt x="10" y="4"/>
                  </a:cubicBezTo>
                  <a:cubicBezTo>
                    <a:pt x="13" y="4"/>
                    <a:pt x="16" y="3"/>
                    <a:pt x="18" y="2"/>
                  </a:cubicBezTo>
                  <a:cubicBezTo>
                    <a:pt x="22" y="1"/>
                    <a:pt x="27" y="3"/>
                    <a:pt x="30" y="0"/>
                  </a:cubicBezTo>
                  <a:cubicBezTo>
                    <a:pt x="32" y="3"/>
                    <a:pt x="36" y="1"/>
                    <a:pt x="38" y="4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271">
              <a:extLst>
                <a:ext uri="{FF2B5EF4-FFF2-40B4-BE49-F238E27FC236}">
                  <a16:creationId xmlns:a16="http://schemas.microsoft.com/office/drawing/2014/main" id="{9A606579-1653-322D-A976-BB5A1817DB57}"/>
                </a:ext>
              </a:extLst>
            </p:cNvPr>
            <p:cNvSpPr/>
            <p:nvPr userDrawn="1"/>
          </p:nvSpPr>
          <p:spPr bwMode="auto">
            <a:xfrm>
              <a:off x="11744325" y="6248400"/>
              <a:ext cx="22225" cy="14288"/>
            </a:xfrm>
            <a:custGeom>
              <a:avLst/>
              <a:gdLst>
                <a:gd name="T0" fmla="*/ 0 w 6"/>
                <a:gd name="T1" fmla="*/ 2 h 4"/>
                <a:gd name="T2" fmla="*/ 5 w 6"/>
                <a:gd name="T3" fmla="*/ 2 h 4"/>
                <a:gd name="T4" fmla="*/ 5 w 6"/>
                <a:gd name="T5" fmla="*/ 3 h 4"/>
                <a:gd name="T6" fmla="*/ 0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3" y="4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272">
              <a:extLst>
                <a:ext uri="{FF2B5EF4-FFF2-40B4-BE49-F238E27FC236}">
                  <a16:creationId xmlns:a16="http://schemas.microsoft.com/office/drawing/2014/main" id="{0D172709-2A32-3682-1597-2BD59EEC584F}"/>
                </a:ext>
              </a:extLst>
            </p:cNvPr>
            <p:cNvSpPr/>
            <p:nvPr userDrawn="1"/>
          </p:nvSpPr>
          <p:spPr bwMode="auto">
            <a:xfrm>
              <a:off x="11680825" y="6262688"/>
              <a:ext cx="22225" cy="26988"/>
            </a:xfrm>
            <a:custGeom>
              <a:avLst/>
              <a:gdLst>
                <a:gd name="T0" fmla="*/ 3 w 6"/>
                <a:gd name="T1" fmla="*/ 0 h 7"/>
                <a:gd name="T2" fmla="*/ 3 w 6"/>
                <a:gd name="T3" fmla="*/ 7 h 7"/>
                <a:gd name="T4" fmla="*/ 3 w 6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2"/>
                    <a:pt x="6" y="4"/>
                    <a:pt x="3" y="7"/>
                  </a:cubicBezTo>
                  <a:cubicBezTo>
                    <a:pt x="5" y="4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273">
              <a:extLst>
                <a:ext uri="{FF2B5EF4-FFF2-40B4-BE49-F238E27FC236}">
                  <a16:creationId xmlns:a16="http://schemas.microsoft.com/office/drawing/2014/main" id="{4EA71138-5296-4099-8537-16F0D3A5F66B}"/>
                </a:ext>
              </a:extLst>
            </p:cNvPr>
            <p:cNvSpPr/>
            <p:nvPr userDrawn="1"/>
          </p:nvSpPr>
          <p:spPr bwMode="auto">
            <a:xfrm>
              <a:off x="11842750" y="6086475"/>
              <a:ext cx="30162" cy="33338"/>
            </a:xfrm>
            <a:custGeom>
              <a:avLst/>
              <a:gdLst>
                <a:gd name="T0" fmla="*/ 5 w 8"/>
                <a:gd name="T1" fmla="*/ 9 h 9"/>
                <a:gd name="T2" fmla="*/ 0 w 8"/>
                <a:gd name="T3" fmla="*/ 3 h 9"/>
                <a:gd name="T4" fmla="*/ 3 w 8"/>
                <a:gd name="T5" fmla="*/ 0 h 9"/>
                <a:gd name="T6" fmla="*/ 8 w 8"/>
                <a:gd name="T7" fmla="*/ 5 h 9"/>
                <a:gd name="T8" fmla="*/ 5 w 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5" y="9"/>
                  </a:moveTo>
                  <a:cubicBezTo>
                    <a:pt x="2" y="8"/>
                    <a:pt x="0" y="6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6" y="1"/>
                    <a:pt x="8" y="2"/>
                    <a:pt x="8" y="5"/>
                  </a:cubicBezTo>
                  <a:cubicBezTo>
                    <a:pt x="8" y="7"/>
                    <a:pt x="7" y="9"/>
                    <a:pt x="5" y="9"/>
                  </a:cubicBezTo>
                  <a:close/>
                </a:path>
              </a:pathLst>
            </a:custGeom>
            <a:solidFill>
              <a:srgbClr val="E1B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274">
              <a:extLst>
                <a:ext uri="{FF2B5EF4-FFF2-40B4-BE49-F238E27FC236}">
                  <a16:creationId xmlns:a16="http://schemas.microsoft.com/office/drawing/2014/main" id="{C6CB692B-2992-8B64-A257-25A94F88F349}"/>
                </a:ext>
              </a:extLst>
            </p:cNvPr>
            <p:cNvSpPr/>
            <p:nvPr userDrawn="1"/>
          </p:nvSpPr>
          <p:spPr bwMode="auto">
            <a:xfrm>
              <a:off x="11988800" y="6303963"/>
              <a:ext cx="79375" cy="57150"/>
            </a:xfrm>
            <a:custGeom>
              <a:avLst/>
              <a:gdLst>
                <a:gd name="T0" fmla="*/ 4 w 21"/>
                <a:gd name="T1" fmla="*/ 15 h 15"/>
                <a:gd name="T2" fmla="*/ 1 w 21"/>
                <a:gd name="T3" fmla="*/ 8 h 15"/>
                <a:gd name="T4" fmla="*/ 1 w 21"/>
                <a:gd name="T5" fmla="*/ 4 h 15"/>
                <a:gd name="T6" fmla="*/ 4 w 21"/>
                <a:gd name="T7" fmla="*/ 2 h 15"/>
                <a:gd name="T8" fmla="*/ 8 w 21"/>
                <a:gd name="T9" fmla="*/ 1 h 15"/>
                <a:gd name="T10" fmla="*/ 11 w 21"/>
                <a:gd name="T11" fmla="*/ 1 h 15"/>
                <a:gd name="T12" fmla="*/ 17 w 21"/>
                <a:gd name="T13" fmla="*/ 1 h 15"/>
                <a:gd name="T14" fmla="*/ 20 w 21"/>
                <a:gd name="T15" fmla="*/ 3 h 15"/>
                <a:gd name="T16" fmla="*/ 20 w 21"/>
                <a:gd name="T17" fmla="*/ 6 h 15"/>
                <a:gd name="T18" fmla="*/ 12 w 21"/>
                <a:gd name="T19" fmla="*/ 7 h 15"/>
                <a:gd name="T20" fmla="*/ 6 w 21"/>
                <a:gd name="T21" fmla="*/ 7 h 15"/>
                <a:gd name="T22" fmla="*/ 6 w 21"/>
                <a:gd name="T23" fmla="*/ 11 h 15"/>
                <a:gd name="T24" fmla="*/ 4 w 21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5">
                  <a:moveTo>
                    <a:pt x="4" y="15"/>
                  </a:moveTo>
                  <a:cubicBezTo>
                    <a:pt x="3" y="13"/>
                    <a:pt x="4" y="10"/>
                    <a:pt x="1" y="8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6" y="3"/>
                    <a:pt x="7" y="3"/>
                    <a:pt x="8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3" y="2"/>
                    <a:pt x="15" y="2"/>
                    <a:pt x="17" y="1"/>
                  </a:cubicBezTo>
                  <a:cubicBezTo>
                    <a:pt x="18" y="1"/>
                    <a:pt x="19" y="1"/>
                    <a:pt x="20" y="3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7" y="11"/>
                    <a:pt x="17" y="11"/>
                    <a:pt x="12" y="7"/>
                  </a:cubicBezTo>
                  <a:cubicBezTo>
                    <a:pt x="10" y="6"/>
                    <a:pt x="8" y="5"/>
                    <a:pt x="6" y="7"/>
                  </a:cubicBezTo>
                  <a:cubicBezTo>
                    <a:pt x="5" y="9"/>
                    <a:pt x="4" y="10"/>
                    <a:pt x="6" y="11"/>
                  </a:cubicBezTo>
                  <a:cubicBezTo>
                    <a:pt x="8" y="13"/>
                    <a:pt x="8" y="15"/>
                    <a:pt x="4" y="15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275">
              <a:extLst>
                <a:ext uri="{FF2B5EF4-FFF2-40B4-BE49-F238E27FC236}">
                  <a16:creationId xmlns:a16="http://schemas.microsoft.com/office/drawing/2014/main" id="{E02702FD-1EF0-0E9A-F1BD-D2622002924A}"/>
                </a:ext>
              </a:extLst>
            </p:cNvPr>
            <p:cNvSpPr/>
            <p:nvPr userDrawn="1"/>
          </p:nvSpPr>
          <p:spPr bwMode="auto">
            <a:xfrm>
              <a:off x="10396538" y="6405563"/>
              <a:ext cx="161925" cy="169863"/>
            </a:xfrm>
            <a:custGeom>
              <a:avLst/>
              <a:gdLst>
                <a:gd name="T0" fmla="*/ 18 w 43"/>
                <a:gd name="T1" fmla="*/ 0 h 45"/>
                <a:gd name="T2" fmla="*/ 25 w 43"/>
                <a:gd name="T3" fmla="*/ 11 h 45"/>
                <a:gd name="T4" fmla="*/ 38 w 43"/>
                <a:gd name="T5" fmla="*/ 25 h 45"/>
                <a:gd name="T6" fmla="*/ 43 w 43"/>
                <a:gd name="T7" fmla="*/ 42 h 45"/>
                <a:gd name="T8" fmla="*/ 37 w 43"/>
                <a:gd name="T9" fmla="*/ 44 h 45"/>
                <a:gd name="T10" fmla="*/ 35 w 43"/>
                <a:gd name="T11" fmla="*/ 44 h 45"/>
                <a:gd name="T12" fmla="*/ 34 w 43"/>
                <a:gd name="T13" fmla="*/ 40 h 45"/>
                <a:gd name="T14" fmla="*/ 34 w 43"/>
                <a:gd name="T15" fmla="*/ 40 h 45"/>
                <a:gd name="T16" fmla="*/ 32 w 43"/>
                <a:gd name="T17" fmla="*/ 32 h 45"/>
                <a:gd name="T18" fmla="*/ 30 w 43"/>
                <a:gd name="T19" fmla="*/ 31 h 45"/>
                <a:gd name="T20" fmla="*/ 25 w 43"/>
                <a:gd name="T21" fmla="*/ 28 h 45"/>
                <a:gd name="T22" fmla="*/ 18 w 43"/>
                <a:gd name="T23" fmla="*/ 33 h 45"/>
                <a:gd name="T24" fmla="*/ 17 w 43"/>
                <a:gd name="T25" fmla="*/ 35 h 45"/>
                <a:gd name="T26" fmla="*/ 20 w 43"/>
                <a:gd name="T27" fmla="*/ 36 h 45"/>
                <a:gd name="T28" fmla="*/ 25 w 43"/>
                <a:gd name="T29" fmla="*/ 34 h 45"/>
                <a:gd name="T30" fmla="*/ 16 w 43"/>
                <a:gd name="T31" fmla="*/ 44 h 45"/>
                <a:gd name="T32" fmla="*/ 11 w 43"/>
                <a:gd name="T33" fmla="*/ 44 h 45"/>
                <a:gd name="T34" fmla="*/ 11 w 43"/>
                <a:gd name="T35" fmla="*/ 39 h 45"/>
                <a:gd name="T36" fmla="*/ 16 w 43"/>
                <a:gd name="T37" fmla="*/ 29 h 45"/>
                <a:gd name="T38" fmla="*/ 16 w 43"/>
                <a:gd name="T39" fmla="*/ 24 h 45"/>
                <a:gd name="T40" fmla="*/ 10 w 43"/>
                <a:gd name="T41" fmla="*/ 27 h 45"/>
                <a:gd name="T42" fmla="*/ 9 w 43"/>
                <a:gd name="T43" fmla="*/ 29 h 45"/>
                <a:gd name="T44" fmla="*/ 5 w 43"/>
                <a:gd name="T45" fmla="*/ 31 h 45"/>
                <a:gd name="T46" fmla="*/ 2 w 43"/>
                <a:gd name="T47" fmla="*/ 27 h 45"/>
                <a:gd name="T48" fmla="*/ 6 w 43"/>
                <a:gd name="T49" fmla="*/ 24 h 45"/>
                <a:gd name="T50" fmla="*/ 9 w 43"/>
                <a:gd name="T51" fmla="*/ 19 h 45"/>
                <a:gd name="T52" fmla="*/ 1 w 43"/>
                <a:gd name="T53" fmla="*/ 9 h 45"/>
                <a:gd name="T54" fmla="*/ 0 w 43"/>
                <a:gd name="T55" fmla="*/ 7 h 45"/>
                <a:gd name="T56" fmla="*/ 2 w 43"/>
                <a:gd name="T57" fmla="*/ 7 h 45"/>
                <a:gd name="T58" fmla="*/ 13 w 43"/>
                <a:gd name="T59" fmla="*/ 8 h 45"/>
                <a:gd name="T60" fmla="*/ 19 w 43"/>
                <a:gd name="T61" fmla="*/ 7 h 45"/>
                <a:gd name="T62" fmla="*/ 17 w 43"/>
                <a:gd name="T63" fmla="*/ 3 h 45"/>
                <a:gd name="T64" fmla="*/ 18 w 43"/>
                <a:gd name="T6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45">
                  <a:moveTo>
                    <a:pt x="18" y="0"/>
                  </a:moveTo>
                  <a:cubicBezTo>
                    <a:pt x="21" y="3"/>
                    <a:pt x="23" y="7"/>
                    <a:pt x="25" y="11"/>
                  </a:cubicBezTo>
                  <a:cubicBezTo>
                    <a:pt x="27" y="18"/>
                    <a:pt x="33" y="21"/>
                    <a:pt x="38" y="25"/>
                  </a:cubicBezTo>
                  <a:cubicBezTo>
                    <a:pt x="41" y="30"/>
                    <a:pt x="43" y="35"/>
                    <a:pt x="43" y="42"/>
                  </a:cubicBezTo>
                  <a:cubicBezTo>
                    <a:pt x="40" y="39"/>
                    <a:pt x="38" y="39"/>
                    <a:pt x="37" y="44"/>
                  </a:cubicBezTo>
                  <a:cubicBezTo>
                    <a:pt x="37" y="44"/>
                    <a:pt x="36" y="45"/>
                    <a:pt x="35" y="44"/>
                  </a:cubicBezTo>
                  <a:cubicBezTo>
                    <a:pt x="33" y="43"/>
                    <a:pt x="34" y="42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9" y="35"/>
                    <a:pt x="39" y="35"/>
                    <a:pt x="32" y="32"/>
                  </a:cubicBezTo>
                  <a:cubicBezTo>
                    <a:pt x="32" y="32"/>
                    <a:pt x="31" y="32"/>
                    <a:pt x="30" y="31"/>
                  </a:cubicBezTo>
                  <a:cubicBezTo>
                    <a:pt x="28" y="30"/>
                    <a:pt x="28" y="28"/>
                    <a:pt x="25" y="28"/>
                  </a:cubicBezTo>
                  <a:cubicBezTo>
                    <a:pt x="22" y="29"/>
                    <a:pt x="20" y="32"/>
                    <a:pt x="18" y="33"/>
                  </a:cubicBezTo>
                  <a:cubicBezTo>
                    <a:pt x="17" y="33"/>
                    <a:pt x="17" y="34"/>
                    <a:pt x="17" y="35"/>
                  </a:cubicBezTo>
                  <a:cubicBezTo>
                    <a:pt x="18" y="36"/>
                    <a:pt x="19" y="36"/>
                    <a:pt x="20" y="36"/>
                  </a:cubicBezTo>
                  <a:cubicBezTo>
                    <a:pt x="22" y="36"/>
                    <a:pt x="23" y="33"/>
                    <a:pt x="25" y="34"/>
                  </a:cubicBezTo>
                  <a:cubicBezTo>
                    <a:pt x="23" y="38"/>
                    <a:pt x="19" y="40"/>
                    <a:pt x="16" y="44"/>
                  </a:cubicBezTo>
                  <a:cubicBezTo>
                    <a:pt x="15" y="45"/>
                    <a:pt x="13" y="45"/>
                    <a:pt x="11" y="44"/>
                  </a:cubicBezTo>
                  <a:cubicBezTo>
                    <a:pt x="9" y="43"/>
                    <a:pt x="10" y="41"/>
                    <a:pt x="11" y="39"/>
                  </a:cubicBezTo>
                  <a:cubicBezTo>
                    <a:pt x="13" y="36"/>
                    <a:pt x="13" y="32"/>
                    <a:pt x="16" y="29"/>
                  </a:cubicBezTo>
                  <a:cubicBezTo>
                    <a:pt x="17" y="28"/>
                    <a:pt x="19" y="26"/>
                    <a:pt x="16" y="24"/>
                  </a:cubicBezTo>
                  <a:cubicBezTo>
                    <a:pt x="14" y="23"/>
                    <a:pt x="12" y="24"/>
                    <a:pt x="10" y="27"/>
                  </a:cubicBezTo>
                  <a:cubicBezTo>
                    <a:pt x="10" y="27"/>
                    <a:pt x="10" y="29"/>
                    <a:pt x="9" y="29"/>
                  </a:cubicBezTo>
                  <a:cubicBezTo>
                    <a:pt x="8" y="31"/>
                    <a:pt x="7" y="32"/>
                    <a:pt x="5" y="31"/>
                  </a:cubicBezTo>
                  <a:cubicBezTo>
                    <a:pt x="2" y="31"/>
                    <a:pt x="2" y="29"/>
                    <a:pt x="2" y="27"/>
                  </a:cubicBezTo>
                  <a:cubicBezTo>
                    <a:pt x="2" y="25"/>
                    <a:pt x="3" y="24"/>
                    <a:pt x="6" y="24"/>
                  </a:cubicBezTo>
                  <a:cubicBezTo>
                    <a:pt x="9" y="24"/>
                    <a:pt x="10" y="23"/>
                    <a:pt x="9" y="19"/>
                  </a:cubicBezTo>
                  <a:cubicBezTo>
                    <a:pt x="7" y="14"/>
                    <a:pt x="6" y="11"/>
                    <a:pt x="1" y="9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6" y="7"/>
                    <a:pt x="10" y="6"/>
                    <a:pt x="13" y="8"/>
                  </a:cubicBezTo>
                  <a:cubicBezTo>
                    <a:pt x="15" y="9"/>
                    <a:pt x="17" y="9"/>
                    <a:pt x="19" y="7"/>
                  </a:cubicBezTo>
                  <a:cubicBezTo>
                    <a:pt x="20" y="5"/>
                    <a:pt x="18" y="4"/>
                    <a:pt x="17" y="3"/>
                  </a:cubicBezTo>
                  <a:cubicBezTo>
                    <a:pt x="16" y="2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7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276">
              <a:extLst>
                <a:ext uri="{FF2B5EF4-FFF2-40B4-BE49-F238E27FC236}">
                  <a16:creationId xmlns:a16="http://schemas.microsoft.com/office/drawing/2014/main" id="{1471255F-00BC-0708-96DC-B81C69F33B54}"/>
                </a:ext>
              </a:extLst>
            </p:cNvPr>
            <p:cNvSpPr/>
            <p:nvPr userDrawn="1"/>
          </p:nvSpPr>
          <p:spPr bwMode="auto">
            <a:xfrm>
              <a:off x="10448925" y="6500813"/>
              <a:ext cx="98425" cy="55563"/>
            </a:xfrm>
            <a:custGeom>
              <a:avLst/>
              <a:gdLst>
                <a:gd name="T0" fmla="*/ 11 w 26"/>
                <a:gd name="T1" fmla="*/ 9 h 15"/>
                <a:gd name="T2" fmla="*/ 7 w 26"/>
                <a:gd name="T3" fmla="*/ 12 h 15"/>
                <a:gd name="T4" fmla="*/ 1 w 26"/>
                <a:gd name="T5" fmla="*/ 10 h 15"/>
                <a:gd name="T6" fmla="*/ 4 w 26"/>
                <a:gd name="T7" fmla="*/ 6 h 15"/>
                <a:gd name="T8" fmla="*/ 6 w 26"/>
                <a:gd name="T9" fmla="*/ 5 h 15"/>
                <a:gd name="T10" fmla="*/ 16 w 26"/>
                <a:gd name="T11" fmla="*/ 5 h 15"/>
                <a:gd name="T12" fmla="*/ 22 w 26"/>
                <a:gd name="T13" fmla="*/ 7 h 15"/>
                <a:gd name="T14" fmla="*/ 26 w 26"/>
                <a:gd name="T15" fmla="*/ 9 h 15"/>
                <a:gd name="T16" fmla="*/ 23 w 26"/>
                <a:gd name="T17" fmla="*/ 14 h 15"/>
                <a:gd name="T18" fmla="*/ 20 w 26"/>
                <a:gd name="T19" fmla="*/ 15 h 15"/>
                <a:gd name="T20" fmla="*/ 15 w 26"/>
                <a:gd name="T21" fmla="*/ 11 h 15"/>
                <a:gd name="T22" fmla="*/ 11 w 26"/>
                <a:gd name="T2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15">
                  <a:moveTo>
                    <a:pt x="11" y="9"/>
                  </a:moveTo>
                  <a:cubicBezTo>
                    <a:pt x="9" y="9"/>
                    <a:pt x="9" y="11"/>
                    <a:pt x="7" y="12"/>
                  </a:cubicBezTo>
                  <a:cubicBezTo>
                    <a:pt x="5" y="13"/>
                    <a:pt x="3" y="12"/>
                    <a:pt x="1" y="10"/>
                  </a:cubicBezTo>
                  <a:cubicBezTo>
                    <a:pt x="0" y="8"/>
                    <a:pt x="2" y="7"/>
                    <a:pt x="4" y="6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10" y="1"/>
                    <a:pt x="13" y="0"/>
                    <a:pt x="16" y="5"/>
                  </a:cubicBezTo>
                  <a:cubicBezTo>
                    <a:pt x="17" y="7"/>
                    <a:pt x="20" y="6"/>
                    <a:pt x="22" y="7"/>
                  </a:cubicBezTo>
                  <a:cubicBezTo>
                    <a:pt x="23" y="8"/>
                    <a:pt x="26" y="7"/>
                    <a:pt x="26" y="9"/>
                  </a:cubicBezTo>
                  <a:cubicBezTo>
                    <a:pt x="26" y="11"/>
                    <a:pt x="24" y="13"/>
                    <a:pt x="23" y="14"/>
                  </a:cubicBezTo>
                  <a:cubicBezTo>
                    <a:pt x="22" y="14"/>
                    <a:pt x="21" y="15"/>
                    <a:pt x="20" y="15"/>
                  </a:cubicBezTo>
                  <a:cubicBezTo>
                    <a:pt x="17" y="15"/>
                    <a:pt x="15" y="14"/>
                    <a:pt x="15" y="11"/>
                  </a:cubicBezTo>
                  <a:cubicBezTo>
                    <a:pt x="15" y="6"/>
                    <a:pt x="13" y="8"/>
                    <a:pt x="11" y="9"/>
                  </a:cubicBezTo>
                  <a:close/>
                </a:path>
              </a:pathLst>
            </a:custGeom>
            <a:solidFill>
              <a:srgbClr val="E4B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277">
              <a:extLst>
                <a:ext uri="{FF2B5EF4-FFF2-40B4-BE49-F238E27FC236}">
                  <a16:creationId xmlns:a16="http://schemas.microsoft.com/office/drawing/2014/main" id="{8736788E-2132-1A3A-ED54-714E04BF2372}"/>
                </a:ext>
              </a:extLst>
            </p:cNvPr>
            <p:cNvSpPr/>
            <p:nvPr userDrawn="1"/>
          </p:nvSpPr>
          <p:spPr bwMode="auto">
            <a:xfrm>
              <a:off x="11318875" y="6519863"/>
              <a:ext cx="214312" cy="236538"/>
            </a:xfrm>
            <a:custGeom>
              <a:avLst/>
              <a:gdLst>
                <a:gd name="T0" fmla="*/ 47 w 57"/>
                <a:gd name="T1" fmla="*/ 47 h 63"/>
                <a:gd name="T2" fmla="*/ 42 w 57"/>
                <a:gd name="T3" fmla="*/ 48 h 63"/>
                <a:gd name="T4" fmla="*/ 39 w 57"/>
                <a:gd name="T5" fmla="*/ 53 h 63"/>
                <a:gd name="T6" fmla="*/ 38 w 57"/>
                <a:gd name="T7" fmla="*/ 57 h 63"/>
                <a:gd name="T8" fmla="*/ 35 w 57"/>
                <a:gd name="T9" fmla="*/ 63 h 63"/>
                <a:gd name="T10" fmla="*/ 32 w 57"/>
                <a:gd name="T11" fmla="*/ 58 h 63"/>
                <a:gd name="T12" fmla="*/ 28 w 57"/>
                <a:gd name="T13" fmla="*/ 49 h 63"/>
                <a:gd name="T14" fmla="*/ 22 w 57"/>
                <a:gd name="T15" fmla="*/ 55 h 63"/>
                <a:gd name="T16" fmla="*/ 12 w 57"/>
                <a:gd name="T17" fmla="*/ 62 h 63"/>
                <a:gd name="T18" fmla="*/ 21 w 57"/>
                <a:gd name="T19" fmla="*/ 48 h 63"/>
                <a:gd name="T20" fmla="*/ 10 w 57"/>
                <a:gd name="T21" fmla="*/ 49 h 63"/>
                <a:gd name="T22" fmla="*/ 6 w 57"/>
                <a:gd name="T23" fmla="*/ 48 h 63"/>
                <a:gd name="T24" fmla="*/ 8 w 57"/>
                <a:gd name="T25" fmla="*/ 45 h 63"/>
                <a:gd name="T26" fmla="*/ 13 w 57"/>
                <a:gd name="T27" fmla="*/ 39 h 63"/>
                <a:gd name="T28" fmla="*/ 15 w 57"/>
                <a:gd name="T29" fmla="*/ 36 h 63"/>
                <a:gd name="T30" fmla="*/ 18 w 57"/>
                <a:gd name="T31" fmla="*/ 35 h 63"/>
                <a:gd name="T32" fmla="*/ 14 w 57"/>
                <a:gd name="T33" fmla="*/ 33 h 63"/>
                <a:gd name="T34" fmla="*/ 6 w 57"/>
                <a:gd name="T35" fmla="*/ 34 h 63"/>
                <a:gd name="T36" fmla="*/ 0 w 57"/>
                <a:gd name="T37" fmla="*/ 33 h 63"/>
                <a:gd name="T38" fmla="*/ 9 w 57"/>
                <a:gd name="T39" fmla="*/ 30 h 63"/>
                <a:gd name="T40" fmla="*/ 11 w 57"/>
                <a:gd name="T41" fmla="*/ 27 h 63"/>
                <a:gd name="T42" fmla="*/ 11 w 57"/>
                <a:gd name="T43" fmla="*/ 24 h 63"/>
                <a:gd name="T44" fmla="*/ 20 w 57"/>
                <a:gd name="T45" fmla="*/ 19 h 63"/>
                <a:gd name="T46" fmla="*/ 23 w 57"/>
                <a:gd name="T47" fmla="*/ 14 h 63"/>
                <a:gd name="T48" fmla="*/ 19 w 57"/>
                <a:gd name="T49" fmla="*/ 1 h 63"/>
                <a:gd name="T50" fmla="*/ 22 w 57"/>
                <a:gd name="T51" fmla="*/ 3 h 63"/>
                <a:gd name="T52" fmla="*/ 24 w 57"/>
                <a:gd name="T53" fmla="*/ 10 h 63"/>
                <a:gd name="T54" fmla="*/ 30 w 57"/>
                <a:gd name="T55" fmla="*/ 15 h 63"/>
                <a:gd name="T56" fmla="*/ 38 w 57"/>
                <a:gd name="T57" fmla="*/ 14 h 63"/>
                <a:gd name="T58" fmla="*/ 40 w 57"/>
                <a:gd name="T59" fmla="*/ 17 h 63"/>
                <a:gd name="T60" fmla="*/ 43 w 57"/>
                <a:gd name="T61" fmla="*/ 23 h 63"/>
                <a:gd name="T62" fmla="*/ 45 w 57"/>
                <a:gd name="T63" fmla="*/ 27 h 63"/>
                <a:gd name="T64" fmla="*/ 46 w 57"/>
                <a:gd name="T65" fmla="*/ 31 h 63"/>
                <a:gd name="T66" fmla="*/ 54 w 57"/>
                <a:gd name="T67" fmla="*/ 33 h 63"/>
                <a:gd name="T68" fmla="*/ 57 w 57"/>
                <a:gd name="T69" fmla="*/ 36 h 63"/>
                <a:gd name="T70" fmla="*/ 53 w 57"/>
                <a:gd name="T71" fmla="*/ 38 h 63"/>
                <a:gd name="T72" fmla="*/ 46 w 57"/>
                <a:gd name="T73" fmla="*/ 36 h 63"/>
                <a:gd name="T74" fmla="*/ 43 w 57"/>
                <a:gd name="T75" fmla="*/ 39 h 63"/>
                <a:gd name="T76" fmla="*/ 47 w 57"/>
                <a:gd name="T77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62">
                  <a:moveTo>
                    <a:pt x="47" y="47"/>
                  </a:moveTo>
                  <a:cubicBezTo>
                    <a:pt x="45" y="48"/>
                    <a:pt x="44" y="48"/>
                    <a:pt x="42" y="48"/>
                  </a:cubicBezTo>
                  <a:cubicBezTo>
                    <a:pt x="39" y="48"/>
                    <a:pt x="36" y="49"/>
                    <a:pt x="39" y="53"/>
                  </a:cubicBezTo>
                  <a:cubicBezTo>
                    <a:pt x="39" y="55"/>
                    <a:pt x="38" y="56"/>
                    <a:pt x="38" y="57"/>
                  </a:cubicBezTo>
                  <a:cubicBezTo>
                    <a:pt x="38" y="60"/>
                    <a:pt x="37" y="63"/>
                    <a:pt x="35" y="63"/>
                  </a:cubicBezTo>
                  <a:cubicBezTo>
                    <a:pt x="32" y="63"/>
                    <a:pt x="32" y="60"/>
                    <a:pt x="32" y="58"/>
                  </a:cubicBezTo>
                  <a:cubicBezTo>
                    <a:pt x="30" y="55"/>
                    <a:pt x="31" y="50"/>
                    <a:pt x="28" y="49"/>
                  </a:cubicBezTo>
                  <a:cubicBezTo>
                    <a:pt x="25" y="48"/>
                    <a:pt x="24" y="53"/>
                    <a:pt x="22" y="55"/>
                  </a:cubicBezTo>
                  <a:cubicBezTo>
                    <a:pt x="19" y="57"/>
                    <a:pt x="16" y="59"/>
                    <a:pt x="12" y="62"/>
                  </a:cubicBezTo>
                  <a:cubicBezTo>
                    <a:pt x="14" y="56"/>
                    <a:pt x="18" y="53"/>
                    <a:pt x="21" y="48"/>
                  </a:cubicBezTo>
                  <a:cubicBezTo>
                    <a:pt x="17" y="48"/>
                    <a:pt x="13" y="49"/>
                    <a:pt x="10" y="49"/>
                  </a:cubicBezTo>
                  <a:cubicBezTo>
                    <a:pt x="8" y="50"/>
                    <a:pt x="7" y="49"/>
                    <a:pt x="6" y="48"/>
                  </a:cubicBezTo>
                  <a:cubicBezTo>
                    <a:pt x="6" y="47"/>
                    <a:pt x="7" y="46"/>
                    <a:pt x="8" y="45"/>
                  </a:cubicBezTo>
                  <a:cubicBezTo>
                    <a:pt x="10" y="44"/>
                    <a:pt x="12" y="41"/>
                    <a:pt x="13" y="39"/>
                  </a:cubicBezTo>
                  <a:cubicBezTo>
                    <a:pt x="13" y="38"/>
                    <a:pt x="14" y="37"/>
                    <a:pt x="15" y="36"/>
                  </a:cubicBezTo>
                  <a:cubicBezTo>
                    <a:pt x="15" y="36"/>
                    <a:pt x="18" y="37"/>
                    <a:pt x="18" y="35"/>
                  </a:cubicBezTo>
                  <a:cubicBezTo>
                    <a:pt x="17" y="33"/>
                    <a:pt x="15" y="34"/>
                    <a:pt x="14" y="33"/>
                  </a:cubicBezTo>
                  <a:cubicBezTo>
                    <a:pt x="11" y="32"/>
                    <a:pt x="9" y="34"/>
                    <a:pt x="6" y="34"/>
                  </a:cubicBezTo>
                  <a:cubicBezTo>
                    <a:pt x="4" y="34"/>
                    <a:pt x="2" y="34"/>
                    <a:pt x="0" y="33"/>
                  </a:cubicBezTo>
                  <a:cubicBezTo>
                    <a:pt x="3" y="30"/>
                    <a:pt x="6" y="31"/>
                    <a:pt x="9" y="30"/>
                  </a:cubicBezTo>
                  <a:cubicBezTo>
                    <a:pt x="12" y="30"/>
                    <a:pt x="14" y="29"/>
                    <a:pt x="11" y="27"/>
                  </a:cubicBezTo>
                  <a:cubicBezTo>
                    <a:pt x="9" y="26"/>
                    <a:pt x="10" y="24"/>
                    <a:pt x="11" y="24"/>
                  </a:cubicBezTo>
                  <a:cubicBezTo>
                    <a:pt x="15" y="23"/>
                    <a:pt x="16" y="19"/>
                    <a:pt x="20" y="19"/>
                  </a:cubicBezTo>
                  <a:cubicBezTo>
                    <a:pt x="23" y="19"/>
                    <a:pt x="23" y="16"/>
                    <a:pt x="23" y="14"/>
                  </a:cubicBezTo>
                  <a:cubicBezTo>
                    <a:pt x="22" y="10"/>
                    <a:pt x="20" y="6"/>
                    <a:pt x="19" y="1"/>
                  </a:cubicBezTo>
                  <a:cubicBezTo>
                    <a:pt x="21" y="0"/>
                    <a:pt x="21" y="2"/>
                    <a:pt x="22" y="3"/>
                  </a:cubicBezTo>
                  <a:cubicBezTo>
                    <a:pt x="23" y="5"/>
                    <a:pt x="23" y="8"/>
                    <a:pt x="24" y="10"/>
                  </a:cubicBezTo>
                  <a:cubicBezTo>
                    <a:pt x="25" y="13"/>
                    <a:pt x="25" y="17"/>
                    <a:pt x="30" y="15"/>
                  </a:cubicBezTo>
                  <a:cubicBezTo>
                    <a:pt x="32" y="14"/>
                    <a:pt x="35" y="15"/>
                    <a:pt x="38" y="14"/>
                  </a:cubicBezTo>
                  <a:cubicBezTo>
                    <a:pt x="40" y="13"/>
                    <a:pt x="40" y="16"/>
                    <a:pt x="40" y="17"/>
                  </a:cubicBezTo>
                  <a:cubicBezTo>
                    <a:pt x="38" y="21"/>
                    <a:pt x="40" y="23"/>
                    <a:pt x="43" y="23"/>
                  </a:cubicBezTo>
                  <a:cubicBezTo>
                    <a:pt x="46" y="24"/>
                    <a:pt x="46" y="25"/>
                    <a:pt x="45" y="27"/>
                  </a:cubicBezTo>
                  <a:cubicBezTo>
                    <a:pt x="42" y="29"/>
                    <a:pt x="44" y="30"/>
                    <a:pt x="46" y="31"/>
                  </a:cubicBezTo>
                  <a:cubicBezTo>
                    <a:pt x="48" y="31"/>
                    <a:pt x="51" y="32"/>
                    <a:pt x="54" y="33"/>
                  </a:cubicBezTo>
                  <a:cubicBezTo>
                    <a:pt x="55" y="33"/>
                    <a:pt x="57" y="34"/>
                    <a:pt x="57" y="36"/>
                  </a:cubicBezTo>
                  <a:cubicBezTo>
                    <a:pt x="57" y="38"/>
                    <a:pt x="55" y="38"/>
                    <a:pt x="53" y="38"/>
                  </a:cubicBezTo>
                  <a:cubicBezTo>
                    <a:pt x="51" y="38"/>
                    <a:pt x="48" y="37"/>
                    <a:pt x="46" y="36"/>
                  </a:cubicBezTo>
                  <a:cubicBezTo>
                    <a:pt x="44" y="36"/>
                    <a:pt x="42" y="37"/>
                    <a:pt x="43" y="39"/>
                  </a:cubicBezTo>
                  <a:cubicBezTo>
                    <a:pt x="45" y="42"/>
                    <a:pt x="44" y="45"/>
                    <a:pt x="47" y="47"/>
                  </a:cubicBezTo>
                  <a:close/>
                </a:path>
              </a:pathLst>
            </a:custGeom>
            <a:solidFill>
              <a:srgbClr val="ED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278">
              <a:extLst>
                <a:ext uri="{FF2B5EF4-FFF2-40B4-BE49-F238E27FC236}">
                  <a16:creationId xmlns:a16="http://schemas.microsoft.com/office/drawing/2014/main" id="{DCDBE931-A013-AF0E-89FB-9758D0313CB7}"/>
                </a:ext>
              </a:extLst>
            </p:cNvPr>
            <p:cNvSpPr/>
            <p:nvPr userDrawn="1"/>
          </p:nvSpPr>
          <p:spPr bwMode="auto">
            <a:xfrm>
              <a:off x="11149013" y="6534150"/>
              <a:ext cx="98425" cy="123825"/>
            </a:xfrm>
            <a:custGeom>
              <a:avLst/>
              <a:gdLst>
                <a:gd name="T0" fmla="*/ 12 w 26"/>
                <a:gd name="T1" fmla="*/ 27 h 33"/>
                <a:gd name="T2" fmla="*/ 9 w 26"/>
                <a:gd name="T3" fmla="*/ 24 h 33"/>
                <a:gd name="T4" fmla="*/ 7 w 26"/>
                <a:gd name="T5" fmla="*/ 24 h 33"/>
                <a:gd name="T6" fmla="*/ 1 w 26"/>
                <a:gd name="T7" fmla="*/ 20 h 33"/>
                <a:gd name="T8" fmla="*/ 8 w 26"/>
                <a:gd name="T9" fmla="*/ 14 h 33"/>
                <a:gd name="T10" fmla="*/ 9 w 26"/>
                <a:gd name="T11" fmla="*/ 14 h 33"/>
                <a:gd name="T12" fmla="*/ 13 w 26"/>
                <a:gd name="T13" fmla="*/ 13 h 33"/>
                <a:gd name="T14" fmla="*/ 11 w 26"/>
                <a:gd name="T15" fmla="*/ 9 h 33"/>
                <a:gd name="T16" fmla="*/ 14 w 26"/>
                <a:gd name="T17" fmla="*/ 2 h 33"/>
                <a:gd name="T18" fmla="*/ 20 w 26"/>
                <a:gd name="T19" fmla="*/ 4 h 33"/>
                <a:gd name="T20" fmla="*/ 20 w 26"/>
                <a:gd name="T21" fmla="*/ 9 h 33"/>
                <a:gd name="T22" fmla="*/ 20 w 26"/>
                <a:gd name="T23" fmla="*/ 14 h 33"/>
                <a:gd name="T24" fmla="*/ 20 w 26"/>
                <a:gd name="T25" fmla="*/ 17 h 33"/>
                <a:gd name="T26" fmla="*/ 24 w 26"/>
                <a:gd name="T27" fmla="*/ 25 h 33"/>
                <a:gd name="T28" fmla="*/ 26 w 26"/>
                <a:gd name="T29" fmla="*/ 26 h 33"/>
                <a:gd name="T30" fmla="*/ 26 w 26"/>
                <a:gd name="T31" fmla="*/ 27 h 33"/>
                <a:gd name="T32" fmla="*/ 26 w 26"/>
                <a:gd name="T33" fmla="*/ 28 h 33"/>
                <a:gd name="T34" fmla="*/ 21 w 26"/>
                <a:gd name="T35" fmla="*/ 33 h 33"/>
                <a:gd name="T36" fmla="*/ 12 w 26"/>
                <a:gd name="T3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3">
                  <a:moveTo>
                    <a:pt x="12" y="27"/>
                  </a:moveTo>
                  <a:cubicBezTo>
                    <a:pt x="12" y="25"/>
                    <a:pt x="11" y="24"/>
                    <a:pt x="9" y="24"/>
                  </a:cubicBezTo>
                  <a:cubicBezTo>
                    <a:pt x="8" y="24"/>
                    <a:pt x="7" y="24"/>
                    <a:pt x="7" y="24"/>
                  </a:cubicBezTo>
                  <a:cubicBezTo>
                    <a:pt x="4" y="23"/>
                    <a:pt x="0" y="21"/>
                    <a:pt x="1" y="20"/>
                  </a:cubicBezTo>
                  <a:cubicBezTo>
                    <a:pt x="3" y="18"/>
                    <a:pt x="3" y="13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4"/>
                    <a:pt x="13" y="13"/>
                  </a:cubicBezTo>
                  <a:cubicBezTo>
                    <a:pt x="14" y="11"/>
                    <a:pt x="12" y="10"/>
                    <a:pt x="11" y="9"/>
                  </a:cubicBezTo>
                  <a:cubicBezTo>
                    <a:pt x="10" y="6"/>
                    <a:pt x="12" y="3"/>
                    <a:pt x="14" y="2"/>
                  </a:cubicBezTo>
                  <a:cubicBezTo>
                    <a:pt x="16" y="0"/>
                    <a:pt x="19" y="2"/>
                    <a:pt x="20" y="4"/>
                  </a:cubicBezTo>
                  <a:cubicBezTo>
                    <a:pt x="22" y="6"/>
                    <a:pt x="22" y="8"/>
                    <a:pt x="20" y="9"/>
                  </a:cubicBezTo>
                  <a:cubicBezTo>
                    <a:pt x="18" y="11"/>
                    <a:pt x="18" y="12"/>
                    <a:pt x="20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17" y="22"/>
                    <a:pt x="21" y="23"/>
                    <a:pt x="24" y="25"/>
                  </a:cubicBezTo>
                  <a:cubicBezTo>
                    <a:pt x="24" y="25"/>
                    <a:pt x="25" y="25"/>
                    <a:pt x="26" y="26"/>
                  </a:cubicBezTo>
                  <a:cubicBezTo>
                    <a:pt x="26" y="26"/>
                    <a:pt x="26" y="27"/>
                    <a:pt x="26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5" y="31"/>
                    <a:pt x="24" y="33"/>
                    <a:pt x="21" y="33"/>
                  </a:cubicBezTo>
                  <a:cubicBezTo>
                    <a:pt x="17" y="33"/>
                    <a:pt x="14" y="31"/>
                    <a:pt x="12" y="27"/>
                  </a:cubicBezTo>
                  <a:close/>
                </a:path>
              </a:pathLst>
            </a:custGeom>
            <a:solidFill>
              <a:srgbClr val="E5B0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279">
              <a:extLst>
                <a:ext uri="{FF2B5EF4-FFF2-40B4-BE49-F238E27FC236}">
                  <a16:creationId xmlns:a16="http://schemas.microsoft.com/office/drawing/2014/main" id="{79BB3C6A-D318-052B-E3CC-614B529E54AB}"/>
                </a:ext>
              </a:extLst>
            </p:cNvPr>
            <p:cNvSpPr/>
            <p:nvPr userDrawn="1"/>
          </p:nvSpPr>
          <p:spPr bwMode="auto">
            <a:xfrm>
              <a:off x="11145838" y="6635750"/>
              <a:ext cx="128587" cy="93663"/>
            </a:xfrm>
            <a:custGeom>
              <a:avLst/>
              <a:gdLst>
                <a:gd name="T0" fmla="*/ 13 w 34"/>
                <a:gd name="T1" fmla="*/ 0 h 25"/>
                <a:gd name="T2" fmla="*/ 17 w 34"/>
                <a:gd name="T3" fmla="*/ 3 h 25"/>
                <a:gd name="T4" fmla="*/ 27 w 34"/>
                <a:gd name="T5" fmla="*/ 1 h 25"/>
                <a:gd name="T6" fmla="*/ 32 w 34"/>
                <a:gd name="T7" fmla="*/ 14 h 25"/>
                <a:gd name="T8" fmla="*/ 32 w 34"/>
                <a:gd name="T9" fmla="*/ 16 h 25"/>
                <a:gd name="T10" fmla="*/ 29 w 34"/>
                <a:gd name="T11" fmla="*/ 14 h 25"/>
                <a:gd name="T12" fmla="*/ 28 w 34"/>
                <a:gd name="T13" fmla="*/ 10 h 25"/>
                <a:gd name="T14" fmla="*/ 23 w 34"/>
                <a:gd name="T15" fmla="*/ 13 h 25"/>
                <a:gd name="T16" fmla="*/ 17 w 34"/>
                <a:gd name="T17" fmla="*/ 23 h 25"/>
                <a:gd name="T18" fmla="*/ 13 w 34"/>
                <a:gd name="T19" fmla="*/ 24 h 25"/>
                <a:gd name="T20" fmla="*/ 13 w 34"/>
                <a:gd name="T21" fmla="*/ 21 h 25"/>
                <a:gd name="T22" fmla="*/ 10 w 34"/>
                <a:gd name="T23" fmla="*/ 7 h 25"/>
                <a:gd name="T24" fmla="*/ 6 w 34"/>
                <a:gd name="T25" fmla="*/ 8 h 25"/>
                <a:gd name="T26" fmla="*/ 1 w 34"/>
                <a:gd name="T27" fmla="*/ 9 h 25"/>
                <a:gd name="T28" fmla="*/ 1 w 34"/>
                <a:gd name="T29" fmla="*/ 4 h 25"/>
                <a:gd name="T30" fmla="*/ 6 w 34"/>
                <a:gd name="T31" fmla="*/ 2 h 25"/>
                <a:gd name="T32" fmla="*/ 13 w 3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13" y="0"/>
                  </a:moveTo>
                  <a:cubicBezTo>
                    <a:pt x="15" y="1"/>
                    <a:pt x="16" y="2"/>
                    <a:pt x="17" y="3"/>
                  </a:cubicBezTo>
                  <a:cubicBezTo>
                    <a:pt x="20" y="6"/>
                    <a:pt x="24" y="5"/>
                    <a:pt x="27" y="1"/>
                  </a:cubicBezTo>
                  <a:cubicBezTo>
                    <a:pt x="30" y="5"/>
                    <a:pt x="34" y="8"/>
                    <a:pt x="32" y="14"/>
                  </a:cubicBezTo>
                  <a:cubicBezTo>
                    <a:pt x="32" y="15"/>
                    <a:pt x="32" y="16"/>
                    <a:pt x="32" y="16"/>
                  </a:cubicBezTo>
                  <a:cubicBezTo>
                    <a:pt x="28" y="19"/>
                    <a:pt x="29" y="15"/>
                    <a:pt x="29" y="14"/>
                  </a:cubicBezTo>
                  <a:cubicBezTo>
                    <a:pt x="28" y="13"/>
                    <a:pt x="30" y="10"/>
                    <a:pt x="28" y="10"/>
                  </a:cubicBezTo>
                  <a:cubicBezTo>
                    <a:pt x="25" y="9"/>
                    <a:pt x="24" y="11"/>
                    <a:pt x="23" y="13"/>
                  </a:cubicBezTo>
                  <a:cubicBezTo>
                    <a:pt x="21" y="16"/>
                    <a:pt x="19" y="20"/>
                    <a:pt x="17" y="23"/>
                  </a:cubicBezTo>
                  <a:cubicBezTo>
                    <a:pt x="16" y="24"/>
                    <a:pt x="15" y="25"/>
                    <a:pt x="13" y="24"/>
                  </a:cubicBezTo>
                  <a:cubicBezTo>
                    <a:pt x="12" y="24"/>
                    <a:pt x="13" y="22"/>
                    <a:pt x="13" y="21"/>
                  </a:cubicBezTo>
                  <a:cubicBezTo>
                    <a:pt x="15" y="16"/>
                    <a:pt x="14" y="10"/>
                    <a:pt x="10" y="7"/>
                  </a:cubicBezTo>
                  <a:cubicBezTo>
                    <a:pt x="8" y="6"/>
                    <a:pt x="7" y="7"/>
                    <a:pt x="6" y="8"/>
                  </a:cubicBezTo>
                  <a:cubicBezTo>
                    <a:pt x="4" y="10"/>
                    <a:pt x="3" y="10"/>
                    <a:pt x="1" y="9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4" y="1"/>
                    <a:pt x="6" y="2"/>
                  </a:cubicBezTo>
                  <a:cubicBezTo>
                    <a:pt x="9" y="5"/>
                    <a:pt x="12" y="4"/>
                    <a:pt x="13" y="0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280">
              <a:extLst>
                <a:ext uri="{FF2B5EF4-FFF2-40B4-BE49-F238E27FC236}">
                  <a16:creationId xmlns:a16="http://schemas.microsoft.com/office/drawing/2014/main" id="{623D2B28-7ED0-5501-DF11-3993F0A19BB8}"/>
                </a:ext>
              </a:extLst>
            </p:cNvPr>
            <p:cNvSpPr/>
            <p:nvPr userDrawn="1"/>
          </p:nvSpPr>
          <p:spPr bwMode="auto">
            <a:xfrm>
              <a:off x="11179175" y="6523038"/>
              <a:ext cx="68262" cy="112713"/>
            </a:xfrm>
            <a:custGeom>
              <a:avLst/>
              <a:gdLst>
                <a:gd name="T0" fmla="*/ 18 w 18"/>
                <a:gd name="T1" fmla="*/ 29 h 30"/>
                <a:gd name="T2" fmla="*/ 9 w 18"/>
                <a:gd name="T3" fmla="*/ 24 h 30"/>
                <a:gd name="T4" fmla="*/ 10 w 18"/>
                <a:gd name="T5" fmla="*/ 22 h 30"/>
                <a:gd name="T6" fmla="*/ 10 w 18"/>
                <a:gd name="T7" fmla="*/ 17 h 30"/>
                <a:gd name="T8" fmla="*/ 10 w 18"/>
                <a:gd name="T9" fmla="*/ 12 h 30"/>
                <a:gd name="T10" fmla="*/ 12 w 18"/>
                <a:gd name="T11" fmla="*/ 9 h 30"/>
                <a:gd name="T12" fmla="*/ 7 w 18"/>
                <a:gd name="T13" fmla="*/ 5 h 30"/>
                <a:gd name="T14" fmla="*/ 5 w 18"/>
                <a:gd name="T15" fmla="*/ 8 h 30"/>
                <a:gd name="T16" fmla="*/ 3 w 18"/>
                <a:gd name="T17" fmla="*/ 12 h 30"/>
                <a:gd name="T18" fmla="*/ 2 w 18"/>
                <a:gd name="T19" fmla="*/ 8 h 30"/>
                <a:gd name="T20" fmla="*/ 2 w 18"/>
                <a:gd name="T21" fmla="*/ 2 h 30"/>
                <a:gd name="T22" fmla="*/ 7 w 18"/>
                <a:gd name="T23" fmla="*/ 3 h 30"/>
                <a:gd name="T24" fmla="*/ 11 w 18"/>
                <a:gd name="T25" fmla="*/ 0 h 30"/>
                <a:gd name="T26" fmla="*/ 18 w 18"/>
                <a:gd name="T27" fmla="*/ 16 h 30"/>
                <a:gd name="T28" fmla="*/ 18 w 18"/>
                <a:gd name="T2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30">
                  <a:moveTo>
                    <a:pt x="18" y="29"/>
                  </a:moveTo>
                  <a:cubicBezTo>
                    <a:pt x="14" y="30"/>
                    <a:pt x="12" y="26"/>
                    <a:pt x="9" y="24"/>
                  </a:cubicBezTo>
                  <a:cubicBezTo>
                    <a:pt x="8" y="23"/>
                    <a:pt x="9" y="22"/>
                    <a:pt x="10" y="22"/>
                  </a:cubicBezTo>
                  <a:cubicBezTo>
                    <a:pt x="12" y="20"/>
                    <a:pt x="13" y="19"/>
                    <a:pt x="10" y="17"/>
                  </a:cubicBezTo>
                  <a:cubicBezTo>
                    <a:pt x="7" y="15"/>
                    <a:pt x="8" y="14"/>
                    <a:pt x="10" y="12"/>
                  </a:cubicBezTo>
                  <a:cubicBezTo>
                    <a:pt x="11" y="12"/>
                    <a:pt x="14" y="11"/>
                    <a:pt x="12" y="9"/>
                  </a:cubicBezTo>
                  <a:cubicBezTo>
                    <a:pt x="11" y="7"/>
                    <a:pt x="10" y="6"/>
                    <a:pt x="7" y="5"/>
                  </a:cubicBezTo>
                  <a:cubicBezTo>
                    <a:pt x="5" y="5"/>
                    <a:pt x="6" y="7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1"/>
                    <a:pt x="0" y="10"/>
                    <a:pt x="2" y="8"/>
                  </a:cubicBezTo>
                  <a:cubicBezTo>
                    <a:pt x="5" y="6"/>
                    <a:pt x="2" y="4"/>
                    <a:pt x="2" y="2"/>
                  </a:cubicBezTo>
                  <a:cubicBezTo>
                    <a:pt x="4" y="2"/>
                    <a:pt x="5" y="2"/>
                    <a:pt x="7" y="3"/>
                  </a:cubicBezTo>
                  <a:cubicBezTo>
                    <a:pt x="10" y="4"/>
                    <a:pt x="9" y="0"/>
                    <a:pt x="11" y="0"/>
                  </a:cubicBezTo>
                  <a:cubicBezTo>
                    <a:pt x="12" y="6"/>
                    <a:pt x="18" y="9"/>
                    <a:pt x="18" y="16"/>
                  </a:cubicBezTo>
                  <a:cubicBezTo>
                    <a:pt x="17" y="20"/>
                    <a:pt x="18" y="25"/>
                    <a:pt x="18" y="29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281">
              <a:extLst>
                <a:ext uri="{FF2B5EF4-FFF2-40B4-BE49-F238E27FC236}">
                  <a16:creationId xmlns:a16="http://schemas.microsoft.com/office/drawing/2014/main" id="{5810EBF8-A867-4686-2611-7F8C9381DD1D}"/>
                </a:ext>
              </a:extLst>
            </p:cNvPr>
            <p:cNvSpPr/>
            <p:nvPr userDrawn="1"/>
          </p:nvSpPr>
          <p:spPr bwMode="auto">
            <a:xfrm>
              <a:off x="11285538" y="6550025"/>
              <a:ext cx="52387" cy="41275"/>
            </a:xfrm>
            <a:custGeom>
              <a:avLst/>
              <a:gdLst>
                <a:gd name="T0" fmla="*/ 11 w 14"/>
                <a:gd name="T1" fmla="*/ 1 h 11"/>
                <a:gd name="T2" fmla="*/ 11 w 14"/>
                <a:gd name="T3" fmla="*/ 0 h 11"/>
                <a:gd name="T4" fmla="*/ 13 w 14"/>
                <a:gd name="T5" fmla="*/ 7 h 11"/>
                <a:gd name="T6" fmla="*/ 7 w 14"/>
                <a:gd name="T7" fmla="*/ 11 h 11"/>
                <a:gd name="T8" fmla="*/ 6 w 14"/>
                <a:gd name="T9" fmla="*/ 9 h 11"/>
                <a:gd name="T10" fmla="*/ 4 w 14"/>
                <a:gd name="T11" fmla="*/ 8 h 11"/>
                <a:gd name="T12" fmla="*/ 1 w 14"/>
                <a:gd name="T13" fmla="*/ 4 h 11"/>
                <a:gd name="T14" fmla="*/ 5 w 14"/>
                <a:gd name="T15" fmla="*/ 2 h 11"/>
                <a:gd name="T16" fmla="*/ 11 w 14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1">
                  <a:moveTo>
                    <a:pt x="11" y="1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14" y="2"/>
                    <a:pt x="14" y="5"/>
                    <a:pt x="13" y="7"/>
                  </a:cubicBezTo>
                  <a:cubicBezTo>
                    <a:pt x="12" y="10"/>
                    <a:pt x="10" y="11"/>
                    <a:pt x="7" y="11"/>
                  </a:cubicBezTo>
                  <a:cubicBezTo>
                    <a:pt x="6" y="11"/>
                    <a:pt x="5" y="11"/>
                    <a:pt x="6" y="9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0" y="10"/>
                    <a:pt x="1" y="6"/>
                    <a:pt x="1" y="4"/>
                  </a:cubicBezTo>
                  <a:cubicBezTo>
                    <a:pt x="0" y="1"/>
                    <a:pt x="3" y="2"/>
                    <a:pt x="5" y="2"/>
                  </a:cubicBezTo>
                  <a:cubicBezTo>
                    <a:pt x="7" y="1"/>
                    <a:pt x="9" y="3"/>
                    <a:pt x="11" y="1"/>
                  </a:cubicBezTo>
                  <a:close/>
                </a:path>
              </a:pathLst>
            </a:custGeom>
            <a:solidFill>
              <a:srgbClr val="6E5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282">
              <a:extLst>
                <a:ext uri="{FF2B5EF4-FFF2-40B4-BE49-F238E27FC236}">
                  <a16:creationId xmlns:a16="http://schemas.microsoft.com/office/drawing/2014/main" id="{8CD0C391-EDD4-DAA1-DC93-E56AFAE9823A}"/>
                </a:ext>
              </a:extLst>
            </p:cNvPr>
            <p:cNvSpPr/>
            <p:nvPr userDrawn="1"/>
          </p:nvSpPr>
          <p:spPr bwMode="auto">
            <a:xfrm>
              <a:off x="11247438" y="6635750"/>
              <a:ext cx="30162" cy="52388"/>
            </a:xfrm>
            <a:custGeom>
              <a:avLst/>
              <a:gdLst>
                <a:gd name="T0" fmla="*/ 5 w 8"/>
                <a:gd name="T1" fmla="*/ 14 h 14"/>
                <a:gd name="T2" fmla="*/ 0 w 8"/>
                <a:gd name="T3" fmla="*/ 1 h 14"/>
                <a:gd name="T4" fmla="*/ 0 w 8"/>
                <a:gd name="T5" fmla="*/ 0 h 14"/>
                <a:gd name="T6" fmla="*/ 3 w 8"/>
                <a:gd name="T7" fmla="*/ 4 h 14"/>
                <a:gd name="T8" fmla="*/ 5 w 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5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8" y="8"/>
                    <a:pt x="8" y="9"/>
                    <a:pt x="5" y="14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283">
              <a:extLst>
                <a:ext uri="{FF2B5EF4-FFF2-40B4-BE49-F238E27FC236}">
                  <a16:creationId xmlns:a16="http://schemas.microsoft.com/office/drawing/2014/main" id="{8BE7DC39-7E35-73AF-CE31-6D3FD989A725}"/>
                </a:ext>
              </a:extLst>
            </p:cNvPr>
            <p:cNvSpPr/>
            <p:nvPr userDrawn="1"/>
          </p:nvSpPr>
          <p:spPr bwMode="auto">
            <a:xfrm>
              <a:off x="11225213" y="6183313"/>
              <a:ext cx="85725" cy="60325"/>
            </a:xfrm>
            <a:custGeom>
              <a:avLst/>
              <a:gdLst>
                <a:gd name="T0" fmla="*/ 23 w 23"/>
                <a:gd name="T1" fmla="*/ 8 h 16"/>
                <a:gd name="T2" fmla="*/ 13 w 23"/>
                <a:gd name="T3" fmla="*/ 16 h 16"/>
                <a:gd name="T4" fmla="*/ 11 w 23"/>
                <a:gd name="T5" fmla="*/ 15 h 16"/>
                <a:gd name="T6" fmla="*/ 1 w 23"/>
                <a:gd name="T7" fmla="*/ 9 h 16"/>
                <a:gd name="T8" fmla="*/ 5 w 23"/>
                <a:gd name="T9" fmla="*/ 1 h 16"/>
                <a:gd name="T10" fmla="*/ 11 w 23"/>
                <a:gd name="T11" fmla="*/ 3 h 16"/>
                <a:gd name="T12" fmla="*/ 16 w 23"/>
                <a:gd name="T13" fmla="*/ 4 h 16"/>
                <a:gd name="T14" fmla="*/ 23 w 23"/>
                <a:gd name="T15" fmla="*/ 7 h 16"/>
                <a:gd name="T16" fmla="*/ 23 w 23"/>
                <a:gd name="T1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23" y="8"/>
                  </a:moveTo>
                  <a:cubicBezTo>
                    <a:pt x="21" y="13"/>
                    <a:pt x="15" y="12"/>
                    <a:pt x="13" y="16"/>
                  </a:cubicBezTo>
                  <a:cubicBezTo>
                    <a:pt x="12" y="16"/>
                    <a:pt x="11" y="16"/>
                    <a:pt x="11" y="15"/>
                  </a:cubicBezTo>
                  <a:cubicBezTo>
                    <a:pt x="10" y="10"/>
                    <a:pt x="3" y="12"/>
                    <a:pt x="1" y="9"/>
                  </a:cubicBezTo>
                  <a:cubicBezTo>
                    <a:pt x="0" y="6"/>
                    <a:pt x="3" y="3"/>
                    <a:pt x="5" y="1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3" y="6"/>
                    <a:pt x="14" y="6"/>
                    <a:pt x="16" y="4"/>
                  </a:cubicBezTo>
                  <a:cubicBezTo>
                    <a:pt x="20" y="3"/>
                    <a:pt x="22" y="4"/>
                    <a:pt x="23" y="7"/>
                  </a:cubicBezTo>
                  <a:cubicBezTo>
                    <a:pt x="23" y="8"/>
                    <a:pt x="23" y="8"/>
                    <a:pt x="23" y="8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284">
              <a:extLst>
                <a:ext uri="{FF2B5EF4-FFF2-40B4-BE49-F238E27FC236}">
                  <a16:creationId xmlns:a16="http://schemas.microsoft.com/office/drawing/2014/main" id="{0BE65C27-2A41-3231-0ACD-E38749B8DFB8}"/>
                </a:ext>
              </a:extLst>
            </p:cNvPr>
            <p:cNvSpPr/>
            <p:nvPr userDrawn="1"/>
          </p:nvSpPr>
          <p:spPr bwMode="auto">
            <a:xfrm>
              <a:off x="11266488" y="6124575"/>
              <a:ext cx="79375" cy="74613"/>
            </a:xfrm>
            <a:custGeom>
              <a:avLst/>
              <a:gdLst>
                <a:gd name="T0" fmla="*/ 18 w 21"/>
                <a:gd name="T1" fmla="*/ 20 h 20"/>
                <a:gd name="T2" fmla="*/ 6 w 21"/>
                <a:gd name="T3" fmla="*/ 13 h 20"/>
                <a:gd name="T4" fmla="*/ 3 w 21"/>
                <a:gd name="T5" fmla="*/ 6 h 20"/>
                <a:gd name="T6" fmla="*/ 5 w 21"/>
                <a:gd name="T7" fmla="*/ 0 h 20"/>
                <a:gd name="T8" fmla="*/ 12 w 21"/>
                <a:gd name="T9" fmla="*/ 6 h 20"/>
                <a:gd name="T10" fmla="*/ 15 w 21"/>
                <a:gd name="T11" fmla="*/ 10 h 20"/>
                <a:gd name="T12" fmla="*/ 18 w 21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0">
                  <a:moveTo>
                    <a:pt x="18" y="20"/>
                  </a:moveTo>
                  <a:cubicBezTo>
                    <a:pt x="13" y="18"/>
                    <a:pt x="10" y="16"/>
                    <a:pt x="6" y="13"/>
                  </a:cubicBezTo>
                  <a:cubicBezTo>
                    <a:pt x="3" y="12"/>
                    <a:pt x="5" y="8"/>
                    <a:pt x="3" y="6"/>
                  </a:cubicBezTo>
                  <a:cubicBezTo>
                    <a:pt x="0" y="3"/>
                    <a:pt x="3" y="2"/>
                    <a:pt x="5" y="0"/>
                  </a:cubicBezTo>
                  <a:cubicBezTo>
                    <a:pt x="9" y="1"/>
                    <a:pt x="12" y="1"/>
                    <a:pt x="12" y="6"/>
                  </a:cubicBezTo>
                  <a:cubicBezTo>
                    <a:pt x="12" y="8"/>
                    <a:pt x="14" y="9"/>
                    <a:pt x="15" y="10"/>
                  </a:cubicBezTo>
                  <a:cubicBezTo>
                    <a:pt x="21" y="12"/>
                    <a:pt x="21" y="14"/>
                    <a:pt x="18" y="20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285">
              <a:extLst>
                <a:ext uri="{FF2B5EF4-FFF2-40B4-BE49-F238E27FC236}">
                  <a16:creationId xmlns:a16="http://schemas.microsoft.com/office/drawing/2014/main" id="{A5B33E3E-9B22-9B97-7E21-A3173DCAEB55}"/>
                </a:ext>
              </a:extLst>
            </p:cNvPr>
            <p:cNvSpPr/>
            <p:nvPr userDrawn="1"/>
          </p:nvSpPr>
          <p:spPr bwMode="auto">
            <a:xfrm>
              <a:off x="11315700" y="5411788"/>
              <a:ext cx="36512" cy="46038"/>
            </a:xfrm>
            <a:custGeom>
              <a:avLst/>
              <a:gdLst>
                <a:gd name="T0" fmla="*/ 3 w 10"/>
                <a:gd name="T1" fmla="*/ 12 h 12"/>
                <a:gd name="T2" fmla="*/ 0 w 10"/>
                <a:gd name="T3" fmla="*/ 9 h 12"/>
                <a:gd name="T4" fmla="*/ 6 w 10"/>
                <a:gd name="T5" fmla="*/ 1 h 12"/>
                <a:gd name="T6" fmla="*/ 9 w 10"/>
                <a:gd name="T7" fmla="*/ 3 h 12"/>
                <a:gd name="T8" fmla="*/ 3 w 10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3" y="12"/>
                  </a:moveTo>
                  <a:cubicBezTo>
                    <a:pt x="2" y="11"/>
                    <a:pt x="0" y="10"/>
                    <a:pt x="0" y="9"/>
                  </a:cubicBezTo>
                  <a:cubicBezTo>
                    <a:pt x="1" y="6"/>
                    <a:pt x="3" y="3"/>
                    <a:pt x="6" y="1"/>
                  </a:cubicBezTo>
                  <a:cubicBezTo>
                    <a:pt x="7" y="0"/>
                    <a:pt x="8" y="2"/>
                    <a:pt x="9" y="3"/>
                  </a:cubicBezTo>
                  <a:cubicBezTo>
                    <a:pt x="10" y="4"/>
                    <a:pt x="5" y="12"/>
                    <a:pt x="3" y="12"/>
                  </a:cubicBezTo>
                  <a:close/>
                </a:path>
              </a:pathLst>
            </a:custGeom>
            <a:solidFill>
              <a:srgbClr val="DE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286">
              <a:extLst>
                <a:ext uri="{FF2B5EF4-FFF2-40B4-BE49-F238E27FC236}">
                  <a16:creationId xmlns:a16="http://schemas.microsoft.com/office/drawing/2014/main" id="{AA90C098-757D-CC6F-CF3A-D1415D28C593}"/>
                </a:ext>
              </a:extLst>
            </p:cNvPr>
            <p:cNvSpPr/>
            <p:nvPr userDrawn="1"/>
          </p:nvSpPr>
          <p:spPr bwMode="auto">
            <a:xfrm>
              <a:off x="11574463" y="6105525"/>
              <a:ext cx="52387" cy="77788"/>
            </a:xfrm>
            <a:custGeom>
              <a:avLst/>
              <a:gdLst>
                <a:gd name="T0" fmla="*/ 14 w 14"/>
                <a:gd name="T1" fmla="*/ 10 h 21"/>
                <a:gd name="T2" fmla="*/ 7 w 14"/>
                <a:gd name="T3" fmla="*/ 13 h 21"/>
                <a:gd name="T4" fmla="*/ 9 w 14"/>
                <a:gd name="T5" fmla="*/ 16 h 21"/>
                <a:gd name="T6" fmla="*/ 9 w 14"/>
                <a:gd name="T7" fmla="*/ 20 h 21"/>
                <a:gd name="T8" fmla="*/ 6 w 14"/>
                <a:gd name="T9" fmla="*/ 21 h 21"/>
                <a:gd name="T10" fmla="*/ 4 w 14"/>
                <a:gd name="T11" fmla="*/ 18 h 21"/>
                <a:gd name="T12" fmla="*/ 2 w 14"/>
                <a:gd name="T13" fmla="*/ 12 h 21"/>
                <a:gd name="T14" fmla="*/ 5 w 14"/>
                <a:gd name="T15" fmla="*/ 8 h 21"/>
                <a:gd name="T16" fmla="*/ 8 w 14"/>
                <a:gd name="T17" fmla="*/ 6 h 21"/>
                <a:gd name="T18" fmla="*/ 11 w 14"/>
                <a:gd name="T19" fmla="*/ 0 h 21"/>
                <a:gd name="T20" fmla="*/ 14 w 14"/>
                <a:gd name="T21" fmla="*/ 6 h 21"/>
                <a:gd name="T22" fmla="*/ 14 w 14"/>
                <a:gd name="T23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2" y="13"/>
                    <a:pt x="12" y="13"/>
                    <a:pt x="7" y="13"/>
                  </a:cubicBezTo>
                  <a:cubicBezTo>
                    <a:pt x="7" y="15"/>
                    <a:pt x="9" y="15"/>
                    <a:pt x="9" y="16"/>
                  </a:cubicBezTo>
                  <a:cubicBezTo>
                    <a:pt x="9" y="18"/>
                    <a:pt x="11" y="19"/>
                    <a:pt x="9" y="20"/>
                  </a:cubicBezTo>
                  <a:cubicBezTo>
                    <a:pt x="8" y="21"/>
                    <a:pt x="7" y="21"/>
                    <a:pt x="6" y="21"/>
                  </a:cubicBezTo>
                  <a:cubicBezTo>
                    <a:pt x="4" y="20"/>
                    <a:pt x="3" y="19"/>
                    <a:pt x="4" y="18"/>
                  </a:cubicBezTo>
                  <a:cubicBezTo>
                    <a:pt x="4" y="16"/>
                    <a:pt x="3" y="14"/>
                    <a:pt x="2" y="12"/>
                  </a:cubicBezTo>
                  <a:cubicBezTo>
                    <a:pt x="0" y="9"/>
                    <a:pt x="3" y="8"/>
                    <a:pt x="5" y="8"/>
                  </a:cubicBezTo>
                  <a:cubicBezTo>
                    <a:pt x="7" y="8"/>
                    <a:pt x="8" y="8"/>
                    <a:pt x="8" y="6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14" y="0"/>
                    <a:pt x="14" y="3"/>
                    <a:pt x="14" y="6"/>
                  </a:cubicBezTo>
                  <a:cubicBezTo>
                    <a:pt x="13" y="7"/>
                    <a:pt x="14" y="9"/>
                    <a:pt x="14" y="10"/>
                  </a:cubicBezTo>
                  <a:close/>
                </a:path>
              </a:pathLst>
            </a:custGeom>
            <a:solidFill>
              <a:srgbClr val="E2B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287">
              <a:extLst>
                <a:ext uri="{FF2B5EF4-FFF2-40B4-BE49-F238E27FC236}">
                  <a16:creationId xmlns:a16="http://schemas.microsoft.com/office/drawing/2014/main" id="{F584142A-82C8-CD83-66C0-96EF339E7330}"/>
                </a:ext>
              </a:extLst>
            </p:cNvPr>
            <p:cNvSpPr/>
            <p:nvPr userDrawn="1"/>
          </p:nvSpPr>
          <p:spPr bwMode="auto">
            <a:xfrm>
              <a:off x="11525250" y="6124575"/>
              <a:ext cx="57150" cy="77788"/>
            </a:xfrm>
            <a:custGeom>
              <a:avLst/>
              <a:gdLst>
                <a:gd name="T0" fmla="*/ 12 w 15"/>
                <a:gd name="T1" fmla="*/ 21 h 21"/>
                <a:gd name="T2" fmla="*/ 7 w 15"/>
                <a:gd name="T3" fmla="*/ 16 h 21"/>
                <a:gd name="T4" fmla="*/ 3 w 15"/>
                <a:gd name="T5" fmla="*/ 10 h 21"/>
                <a:gd name="T6" fmla="*/ 0 w 15"/>
                <a:gd name="T7" fmla="*/ 7 h 21"/>
                <a:gd name="T8" fmla="*/ 4 w 15"/>
                <a:gd name="T9" fmla="*/ 1 h 21"/>
                <a:gd name="T10" fmla="*/ 7 w 15"/>
                <a:gd name="T11" fmla="*/ 1 h 21"/>
                <a:gd name="T12" fmla="*/ 7 w 15"/>
                <a:gd name="T13" fmla="*/ 4 h 21"/>
                <a:gd name="T14" fmla="*/ 8 w 15"/>
                <a:gd name="T15" fmla="*/ 7 h 21"/>
                <a:gd name="T16" fmla="*/ 11 w 15"/>
                <a:gd name="T17" fmla="*/ 12 h 21"/>
                <a:gd name="T18" fmla="*/ 11 w 15"/>
                <a:gd name="T19" fmla="*/ 14 h 21"/>
                <a:gd name="T20" fmla="*/ 12 w 15"/>
                <a:gd name="T21" fmla="*/ 20 h 21"/>
                <a:gd name="T22" fmla="*/ 12 w 15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8" y="21"/>
                    <a:pt x="6" y="20"/>
                    <a:pt x="7" y="16"/>
                  </a:cubicBezTo>
                  <a:cubicBezTo>
                    <a:pt x="9" y="12"/>
                    <a:pt x="6" y="11"/>
                    <a:pt x="3" y="10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1" y="5"/>
                    <a:pt x="1" y="2"/>
                    <a:pt x="4" y="1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1" y="7"/>
                    <a:pt x="13" y="8"/>
                    <a:pt x="11" y="12"/>
                  </a:cubicBezTo>
                  <a:cubicBezTo>
                    <a:pt x="10" y="13"/>
                    <a:pt x="10" y="14"/>
                    <a:pt x="11" y="14"/>
                  </a:cubicBezTo>
                  <a:cubicBezTo>
                    <a:pt x="15" y="16"/>
                    <a:pt x="14" y="18"/>
                    <a:pt x="12" y="20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rgbClr val="E0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288">
              <a:extLst>
                <a:ext uri="{FF2B5EF4-FFF2-40B4-BE49-F238E27FC236}">
                  <a16:creationId xmlns:a16="http://schemas.microsoft.com/office/drawing/2014/main" id="{582A9C19-AB19-D751-E2E1-FB68E9110ACC}"/>
                </a:ext>
              </a:extLst>
            </p:cNvPr>
            <p:cNvSpPr/>
            <p:nvPr userDrawn="1"/>
          </p:nvSpPr>
          <p:spPr bwMode="auto">
            <a:xfrm>
              <a:off x="11420475" y="5691188"/>
              <a:ext cx="30162" cy="41275"/>
            </a:xfrm>
            <a:custGeom>
              <a:avLst/>
              <a:gdLst>
                <a:gd name="T0" fmla="*/ 8 w 8"/>
                <a:gd name="T1" fmla="*/ 8 h 11"/>
                <a:gd name="T2" fmla="*/ 6 w 8"/>
                <a:gd name="T3" fmla="*/ 10 h 11"/>
                <a:gd name="T4" fmla="*/ 3 w 8"/>
                <a:gd name="T5" fmla="*/ 9 h 11"/>
                <a:gd name="T6" fmla="*/ 1 w 8"/>
                <a:gd name="T7" fmla="*/ 4 h 11"/>
                <a:gd name="T8" fmla="*/ 2 w 8"/>
                <a:gd name="T9" fmla="*/ 0 h 11"/>
                <a:gd name="T10" fmla="*/ 5 w 8"/>
                <a:gd name="T11" fmla="*/ 2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7" y="10"/>
                    <a:pt x="6" y="10"/>
                  </a:cubicBezTo>
                  <a:cubicBezTo>
                    <a:pt x="4" y="10"/>
                    <a:pt x="3" y="11"/>
                    <a:pt x="3" y="9"/>
                  </a:cubicBezTo>
                  <a:cubicBezTo>
                    <a:pt x="2" y="7"/>
                    <a:pt x="2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5"/>
                    <a:pt x="8" y="6"/>
                    <a:pt x="8" y="8"/>
                  </a:cubicBezTo>
                  <a:close/>
                </a:path>
              </a:pathLst>
            </a:custGeom>
            <a:solidFill>
              <a:srgbClr val="DAB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289">
              <a:extLst>
                <a:ext uri="{FF2B5EF4-FFF2-40B4-BE49-F238E27FC236}">
                  <a16:creationId xmlns:a16="http://schemas.microsoft.com/office/drawing/2014/main" id="{633A63BB-1B8C-9879-72B5-EA66D6830033}"/>
                </a:ext>
              </a:extLst>
            </p:cNvPr>
            <p:cNvSpPr/>
            <p:nvPr userDrawn="1"/>
          </p:nvSpPr>
          <p:spPr bwMode="auto">
            <a:xfrm>
              <a:off x="11807825" y="5845175"/>
              <a:ext cx="49212" cy="74613"/>
            </a:xfrm>
            <a:custGeom>
              <a:avLst/>
              <a:gdLst>
                <a:gd name="T0" fmla="*/ 5 w 13"/>
                <a:gd name="T1" fmla="*/ 12 h 20"/>
                <a:gd name="T2" fmla="*/ 7 w 13"/>
                <a:gd name="T3" fmla="*/ 15 h 20"/>
                <a:gd name="T4" fmla="*/ 8 w 13"/>
                <a:gd name="T5" fmla="*/ 18 h 20"/>
                <a:gd name="T6" fmla="*/ 4 w 13"/>
                <a:gd name="T7" fmla="*/ 20 h 20"/>
                <a:gd name="T8" fmla="*/ 3 w 13"/>
                <a:gd name="T9" fmla="*/ 17 h 20"/>
                <a:gd name="T10" fmla="*/ 1 w 13"/>
                <a:gd name="T11" fmla="*/ 12 h 20"/>
                <a:gd name="T12" fmla="*/ 0 w 13"/>
                <a:gd name="T13" fmla="*/ 8 h 20"/>
                <a:gd name="T14" fmla="*/ 4 w 13"/>
                <a:gd name="T15" fmla="*/ 7 h 20"/>
                <a:gd name="T16" fmla="*/ 7 w 13"/>
                <a:gd name="T17" fmla="*/ 4 h 20"/>
                <a:gd name="T18" fmla="*/ 9 w 13"/>
                <a:gd name="T19" fmla="*/ 0 h 20"/>
                <a:gd name="T20" fmla="*/ 12 w 13"/>
                <a:gd name="T21" fmla="*/ 4 h 20"/>
                <a:gd name="T22" fmla="*/ 5 w 13"/>
                <a:gd name="T2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20">
                  <a:moveTo>
                    <a:pt x="5" y="12"/>
                  </a:moveTo>
                  <a:cubicBezTo>
                    <a:pt x="6" y="13"/>
                    <a:pt x="7" y="14"/>
                    <a:pt x="7" y="15"/>
                  </a:cubicBezTo>
                  <a:cubicBezTo>
                    <a:pt x="8" y="16"/>
                    <a:pt x="9" y="17"/>
                    <a:pt x="8" y="18"/>
                  </a:cubicBezTo>
                  <a:cubicBezTo>
                    <a:pt x="7" y="19"/>
                    <a:pt x="6" y="20"/>
                    <a:pt x="4" y="20"/>
                  </a:cubicBezTo>
                  <a:cubicBezTo>
                    <a:pt x="3" y="19"/>
                    <a:pt x="3" y="18"/>
                    <a:pt x="3" y="17"/>
                  </a:cubicBezTo>
                  <a:cubicBezTo>
                    <a:pt x="3" y="15"/>
                    <a:pt x="2" y="13"/>
                    <a:pt x="1" y="12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1" y="7"/>
                    <a:pt x="2" y="6"/>
                    <a:pt x="4" y="7"/>
                  </a:cubicBezTo>
                  <a:cubicBezTo>
                    <a:pt x="7" y="8"/>
                    <a:pt x="7" y="7"/>
                    <a:pt x="7" y="4"/>
                  </a:cubicBezTo>
                  <a:cubicBezTo>
                    <a:pt x="6" y="2"/>
                    <a:pt x="7" y="0"/>
                    <a:pt x="9" y="0"/>
                  </a:cubicBezTo>
                  <a:cubicBezTo>
                    <a:pt x="12" y="0"/>
                    <a:pt x="12" y="2"/>
                    <a:pt x="12" y="4"/>
                  </a:cubicBezTo>
                  <a:cubicBezTo>
                    <a:pt x="13" y="10"/>
                    <a:pt x="11" y="12"/>
                    <a:pt x="5" y="12"/>
                  </a:cubicBezTo>
                  <a:close/>
                </a:path>
              </a:pathLst>
            </a:custGeom>
            <a:solidFill>
              <a:srgbClr val="E1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290">
              <a:extLst>
                <a:ext uri="{FF2B5EF4-FFF2-40B4-BE49-F238E27FC236}">
                  <a16:creationId xmlns:a16="http://schemas.microsoft.com/office/drawing/2014/main" id="{DFDA92B0-0AE0-68F2-5DC1-33811CB1F89E}"/>
                </a:ext>
              </a:extLst>
            </p:cNvPr>
            <p:cNvSpPr/>
            <p:nvPr userDrawn="1"/>
          </p:nvSpPr>
          <p:spPr bwMode="auto">
            <a:xfrm>
              <a:off x="11137900" y="6007100"/>
              <a:ext cx="34925" cy="49213"/>
            </a:xfrm>
            <a:custGeom>
              <a:avLst/>
              <a:gdLst>
                <a:gd name="T0" fmla="*/ 7 w 9"/>
                <a:gd name="T1" fmla="*/ 0 h 13"/>
                <a:gd name="T2" fmla="*/ 8 w 9"/>
                <a:gd name="T3" fmla="*/ 6 h 13"/>
                <a:gd name="T4" fmla="*/ 6 w 9"/>
                <a:gd name="T5" fmla="*/ 11 h 13"/>
                <a:gd name="T6" fmla="*/ 4 w 9"/>
                <a:gd name="T7" fmla="*/ 13 h 13"/>
                <a:gd name="T8" fmla="*/ 2 w 9"/>
                <a:gd name="T9" fmla="*/ 11 h 13"/>
                <a:gd name="T10" fmla="*/ 7 w 9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3">
                  <a:moveTo>
                    <a:pt x="7" y="0"/>
                  </a:moveTo>
                  <a:cubicBezTo>
                    <a:pt x="9" y="2"/>
                    <a:pt x="9" y="4"/>
                    <a:pt x="8" y="6"/>
                  </a:cubicBezTo>
                  <a:cubicBezTo>
                    <a:pt x="6" y="7"/>
                    <a:pt x="6" y="9"/>
                    <a:pt x="6" y="11"/>
                  </a:cubicBezTo>
                  <a:cubicBezTo>
                    <a:pt x="6" y="12"/>
                    <a:pt x="5" y="12"/>
                    <a:pt x="4" y="13"/>
                  </a:cubicBezTo>
                  <a:cubicBezTo>
                    <a:pt x="3" y="13"/>
                    <a:pt x="2" y="12"/>
                    <a:pt x="2" y="11"/>
                  </a:cubicBezTo>
                  <a:cubicBezTo>
                    <a:pt x="0" y="8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DBB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291">
              <a:extLst>
                <a:ext uri="{FF2B5EF4-FFF2-40B4-BE49-F238E27FC236}">
                  <a16:creationId xmlns:a16="http://schemas.microsoft.com/office/drawing/2014/main" id="{E968DA4D-B575-F5E3-F15B-D2643F7217D7}"/>
                </a:ext>
              </a:extLst>
            </p:cNvPr>
            <p:cNvSpPr/>
            <p:nvPr userDrawn="1"/>
          </p:nvSpPr>
          <p:spPr bwMode="auto">
            <a:xfrm>
              <a:off x="11047413" y="6311900"/>
              <a:ext cx="79375" cy="46038"/>
            </a:xfrm>
            <a:custGeom>
              <a:avLst/>
              <a:gdLst>
                <a:gd name="T0" fmla="*/ 18 w 21"/>
                <a:gd name="T1" fmla="*/ 1 h 12"/>
                <a:gd name="T2" fmla="*/ 21 w 21"/>
                <a:gd name="T3" fmla="*/ 9 h 12"/>
                <a:gd name="T4" fmla="*/ 16 w 21"/>
                <a:gd name="T5" fmla="*/ 9 h 12"/>
                <a:gd name="T6" fmla="*/ 13 w 21"/>
                <a:gd name="T7" fmla="*/ 8 h 12"/>
                <a:gd name="T8" fmla="*/ 8 w 21"/>
                <a:gd name="T9" fmla="*/ 8 h 12"/>
                <a:gd name="T10" fmla="*/ 3 w 21"/>
                <a:gd name="T11" fmla="*/ 6 h 12"/>
                <a:gd name="T12" fmla="*/ 1 w 21"/>
                <a:gd name="T13" fmla="*/ 2 h 12"/>
                <a:gd name="T14" fmla="*/ 5 w 21"/>
                <a:gd name="T15" fmla="*/ 2 h 12"/>
                <a:gd name="T16" fmla="*/ 13 w 21"/>
                <a:gd name="T17" fmla="*/ 2 h 12"/>
                <a:gd name="T18" fmla="*/ 18 w 21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1"/>
                  </a:moveTo>
                  <a:cubicBezTo>
                    <a:pt x="19" y="4"/>
                    <a:pt x="20" y="6"/>
                    <a:pt x="21" y="9"/>
                  </a:cubicBezTo>
                  <a:cubicBezTo>
                    <a:pt x="20" y="10"/>
                    <a:pt x="18" y="12"/>
                    <a:pt x="16" y="9"/>
                  </a:cubicBezTo>
                  <a:cubicBezTo>
                    <a:pt x="16" y="7"/>
                    <a:pt x="15" y="6"/>
                    <a:pt x="13" y="8"/>
                  </a:cubicBezTo>
                  <a:cubicBezTo>
                    <a:pt x="12" y="10"/>
                    <a:pt x="10" y="10"/>
                    <a:pt x="8" y="8"/>
                  </a:cubicBez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5"/>
                    <a:pt x="1" y="2"/>
                  </a:cubicBezTo>
                  <a:cubicBezTo>
                    <a:pt x="2" y="1"/>
                    <a:pt x="4" y="0"/>
                    <a:pt x="5" y="2"/>
                  </a:cubicBezTo>
                  <a:cubicBezTo>
                    <a:pt x="8" y="5"/>
                    <a:pt x="11" y="4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  <a:close/>
                </a:path>
              </a:pathLst>
            </a:custGeom>
            <a:solidFill>
              <a:srgbClr val="DFB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292">
              <a:extLst>
                <a:ext uri="{FF2B5EF4-FFF2-40B4-BE49-F238E27FC236}">
                  <a16:creationId xmlns:a16="http://schemas.microsoft.com/office/drawing/2014/main" id="{BE492362-1A66-917B-F149-DF8A9B3512B2}"/>
                </a:ext>
              </a:extLst>
            </p:cNvPr>
            <p:cNvSpPr/>
            <p:nvPr userDrawn="1"/>
          </p:nvSpPr>
          <p:spPr bwMode="auto">
            <a:xfrm>
              <a:off x="10577513" y="5999163"/>
              <a:ext cx="57150" cy="30163"/>
            </a:xfrm>
            <a:custGeom>
              <a:avLst/>
              <a:gdLst>
                <a:gd name="T0" fmla="*/ 2 w 15"/>
                <a:gd name="T1" fmla="*/ 7 h 8"/>
                <a:gd name="T2" fmla="*/ 5 w 15"/>
                <a:gd name="T3" fmla="*/ 0 h 8"/>
                <a:gd name="T4" fmla="*/ 13 w 15"/>
                <a:gd name="T5" fmla="*/ 3 h 8"/>
                <a:gd name="T6" fmla="*/ 15 w 15"/>
                <a:gd name="T7" fmla="*/ 6 h 8"/>
                <a:gd name="T8" fmla="*/ 12 w 15"/>
                <a:gd name="T9" fmla="*/ 7 h 8"/>
                <a:gd name="T10" fmla="*/ 2 w 15"/>
                <a:gd name="T11" fmla="*/ 7 h 8"/>
                <a:gd name="T12" fmla="*/ 2 w 15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2" y="7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1"/>
                    <a:pt x="13" y="3"/>
                  </a:cubicBezTo>
                  <a:cubicBezTo>
                    <a:pt x="14" y="3"/>
                    <a:pt x="15" y="5"/>
                    <a:pt x="15" y="6"/>
                  </a:cubicBezTo>
                  <a:cubicBezTo>
                    <a:pt x="15" y="7"/>
                    <a:pt x="13" y="6"/>
                    <a:pt x="12" y="7"/>
                  </a:cubicBezTo>
                  <a:cubicBezTo>
                    <a:pt x="9" y="8"/>
                    <a:pt x="6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293">
              <a:extLst>
                <a:ext uri="{FF2B5EF4-FFF2-40B4-BE49-F238E27FC236}">
                  <a16:creationId xmlns:a16="http://schemas.microsoft.com/office/drawing/2014/main" id="{CBF3E437-37AF-8D48-2B0A-CE4E19D0CB9D}"/>
                </a:ext>
              </a:extLst>
            </p:cNvPr>
            <p:cNvSpPr/>
            <p:nvPr userDrawn="1"/>
          </p:nvSpPr>
          <p:spPr bwMode="auto">
            <a:xfrm>
              <a:off x="10841038" y="6130925"/>
              <a:ext cx="49212" cy="82550"/>
            </a:xfrm>
            <a:custGeom>
              <a:avLst/>
              <a:gdLst>
                <a:gd name="T0" fmla="*/ 13 w 13"/>
                <a:gd name="T1" fmla="*/ 4 h 22"/>
                <a:gd name="T2" fmla="*/ 8 w 13"/>
                <a:gd name="T3" fmla="*/ 20 h 22"/>
                <a:gd name="T4" fmla="*/ 5 w 13"/>
                <a:gd name="T5" fmla="*/ 21 h 22"/>
                <a:gd name="T6" fmla="*/ 3 w 13"/>
                <a:gd name="T7" fmla="*/ 19 h 22"/>
                <a:gd name="T8" fmla="*/ 1 w 13"/>
                <a:gd name="T9" fmla="*/ 14 h 22"/>
                <a:gd name="T10" fmla="*/ 0 w 13"/>
                <a:gd name="T11" fmla="*/ 10 h 22"/>
                <a:gd name="T12" fmla="*/ 4 w 13"/>
                <a:gd name="T13" fmla="*/ 9 h 22"/>
                <a:gd name="T14" fmla="*/ 7 w 13"/>
                <a:gd name="T15" fmla="*/ 7 h 22"/>
                <a:gd name="T16" fmla="*/ 9 w 13"/>
                <a:gd name="T17" fmla="*/ 1 h 22"/>
                <a:gd name="T18" fmla="*/ 13 w 13"/>
                <a:gd name="T1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2">
                  <a:moveTo>
                    <a:pt x="13" y="4"/>
                  </a:moveTo>
                  <a:cubicBezTo>
                    <a:pt x="13" y="10"/>
                    <a:pt x="10" y="15"/>
                    <a:pt x="8" y="20"/>
                  </a:cubicBezTo>
                  <a:cubicBezTo>
                    <a:pt x="7" y="21"/>
                    <a:pt x="6" y="22"/>
                    <a:pt x="5" y="21"/>
                  </a:cubicBezTo>
                  <a:cubicBezTo>
                    <a:pt x="3" y="21"/>
                    <a:pt x="2" y="20"/>
                    <a:pt x="3" y="19"/>
                  </a:cubicBezTo>
                  <a:cubicBezTo>
                    <a:pt x="4" y="16"/>
                    <a:pt x="3" y="15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1" y="9"/>
                    <a:pt x="3" y="9"/>
                    <a:pt x="4" y="9"/>
                  </a:cubicBezTo>
                  <a:cubicBezTo>
                    <a:pt x="7" y="10"/>
                    <a:pt x="8" y="9"/>
                    <a:pt x="7" y="7"/>
                  </a:cubicBezTo>
                  <a:cubicBezTo>
                    <a:pt x="6" y="5"/>
                    <a:pt x="6" y="2"/>
                    <a:pt x="9" y="1"/>
                  </a:cubicBezTo>
                  <a:cubicBezTo>
                    <a:pt x="11" y="0"/>
                    <a:pt x="12" y="3"/>
                    <a:pt x="13" y="4"/>
                  </a:cubicBezTo>
                  <a:close/>
                </a:path>
              </a:pathLst>
            </a:custGeom>
            <a:solidFill>
              <a:srgbClr val="E5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294">
              <a:extLst>
                <a:ext uri="{FF2B5EF4-FFF2-40B4-BE49-F238E27FC236}">
                  <a16:creationId xmlns:a16="http://schemas.microsoft.com/office/drawing/2014/main" id="{6560DF96-FF90-9174-672B-38DCB8DAD398}"/>
                </a:ext>
              </a:extLst>
            </p:cNvPr>
            <p:cNvSpPr/>
            <p:nvPr userDrawn="1"/>
          </p:nvSpPr>
          <p:spPr bwMode="auto">
            <a:xfrm>
              <a:off x="10306050" y="6172200"/>
              <a:ext cx="57150" cy="79375"/>
            </a:xfrm>
            <a:custGeom>
              <a:avLst/>
              <a:gdLst>
                <a:gd name="T0" fmla="*/ 5 w 15"/>
                <a:gd name="T1" fmla="*/ 8 h 21"/>
                <a:gd name="T2" fmla="*/ 8 w 15"/>
                <a:gd name="T3" fmla="*/ 6 h 21"/>
                <a:gd name="T4" fmla="*/ 9 w 15"/>
                <a:gd name="T5" fmla="*/ 1 h 21"/>
                <a:gd name="T6" fmla="*/ 12 w 15"/>
                <a:gd name="T7" fmla="*/ 1 h 21"/>
                <a:gd name="T8" fmla="*/ 13 w 15"/>
                <a:gd name="T9" fmla="*/ 6 h 21"/>
                <a:gd name="T10" fmla="*/ 13 w 15"/>
                <a:gd name="T11" fmla="*/ 10 h 21"/>
                <a:gd name="T12" fmla="*/ 9 w 15"/>
                <a:gd name="T13" fmla="*/ 13 h 21"/>
                <a:gd name="T14" fmla="*/ 6 w 15"/>
                <a:gd name="T15" fmla="*/ 13 h 21"/>
                <a:gd name="T16" fmla="*/ 8 w 15"/>
                <a:gd name="T17" fmla="*/ 15 h 21"/>
                <a:gd name="T18" fmla="*/ 9 w 15"/>
                <a:gd name="T19" fmla="*/ 20 h 21"/>
                <a:gd name="T20" fmla="*/ 5 w 15"/>
                <a:gd name="T21" fmla="*/ 21 h 21"/>
                <a:gd name="T22" fmla="*/ 4 w 15"/>
                <a:gd name="T23" fmla="*/ 17 h 21"/>
                <a:gd name="T24" fmla="*/ 3 w 15"/>
                <a:gd name="T25" fmla="*/ 14 h 21"/>
                <a:gd name="T26" fmla="*/ 1 w 15"/>
                <a:gd name="T27" fmla="*/ 10 h 21"/>
                <a:gd name="T28" fmla="*/ 5 w 15"/>
                <a:gd name="T2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1">
                  <a:moveTo>
                    <a:pt x="5" y="8"/>
                  </a:moveTo>
                  <a:cubicBezTo>
                    <a:pt x="8" y="10"/>
                    <a:pt x="9" y="9"/>
                    <a:pt x="8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10" y="1"/>
                    <a:pt x="12" y="0"/>
                    <a:pt x="12" y="1"/>
                  </a:cubicBezTo>
                  <a:cubicBezTo>
                    <a:pt x="13" y="3"/>
                    <a:pt x="15" y="5"/>
                    <a:pt x="13" y="6"/>
                  </a:cubicBezTo>
                  <a:cubicBezTo>
                    <a:pt x="12" y="7"/>
                    <a:pt x="13" y="8"/>
                    <a:pt x="13" y="10"/>
                  </a:cubicBezTo>
                  <a:cubicBezTo>
                    <a:pt x="13" y="12"/>
                    <a:pt x="12" y="15"/>
                    <a:pt x="9" y="13"/>
                  </a:cubicBezTo>
                  <a:cubicBezTo>
                    <a:pt x="8" y="13"/>
                    <a:pt x="7" y="12"/>
                    <a:pt x="6" y="13"/>
                  </a:cubicBezTo>
                  <a:cubicBezTo>
                    <a:pt x="6" y="14"/>
                    <a:pt x="7" y="15"/>
                    <a:pt x="8" y="15"/>
                  </a:cubicBezTo>
                  <a:cubicBezTo>
                    <a:pt x="9" y="16"/>
                    <a:pt x="10" y="18"/>
                    <a:pt x="9" y="20"/>
                  </a:cubicBezTo>
                  <a:cubicBezTo>
                    <a:pt x="8" y="21"/>
                    <a:pt x="7" y="21"/>
                    <a:pt x="5" y="21"/>
                  </a:cubicBezTo>
                  <a:cubicBezTo>
                    <a:pt x="3" y="20"/>
                    <a:pt x="3" y="18"/>
                    <a:pt x="4" y="17"/>
                  </a:cubicBezTo>
                  <a:cubicBezTo>
                    <a:pt x="4" y="15"/>
                    <a:pt x="4" y="15"/>
                    <a:pt x="3" y="14"/>
                  </a:cubicBezTo>
                  <a:cubicBezTo>
                    <a:pt x="1" y="13"/>
                    <a:pt x="0" y="12"/>
                    <a:pt x="1" y="10"/>
                  </a:cubicBezTo>
                  <a:cubicBezTo>
                    <a:pt x="2" y="8"/>
                    <a:pt x="4" y="9"/>
                    <a:pt x="5" y="8"/>
                  </a:cubicBezTo>
                  <a:close/>
                </a:path>
              </a:pathLst>
            </a:custGeom>
            <a:solidFill>
              <a:srgbClr val="DFB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295">
              <a:extLst>
                <a:ext uri="{FF2B5EF4-FFF2-40B4-BE49-F238E27FC236}">
                  <a16:creationId xmlns:a16="http://schemas.microsoft.com/office/drawing/2014/main" id="{370C578A-54F3-56D6-48AE-C85D65C7FC39}"/>
                </a:ext>
              </a:extLst>
            </p:cNvPr>
            <p:cNvSpPr/>
            <p:nvPr userDrawn="1"/>
          </p:nvSpPr>
          <p:spPr bwMode="auto">
            <a:xfrm>
              <a:off x="11725275" y="6484938"/>
              <a:ext cx="150812" cy="131763"/>
            </a:xfrm>
            <a:custGeom>
              <a:avLst/>
              <a:gdLst>
                <a:gd name="T0" fmla="*/ 40 w 40"/>
                <a:gd name="T1" fmla="*/ 31 h 35"/>
                <a:gd name="T2" fmla="*/ 27 w 40"/>
                <a:gd name="T3" fmla="*/ 29 h 35"/>
                <a:gd name="T4" fmla="*/ 22 w 40"/>
                <a:gd name="T5" fmla="*/ 30 h 35"/>
                <a:gd name="T6" fmla="*/ 17 w 40"/>
                <a:gd name="T7" fmla="*/ 31 h 35"/>
                <a:gd name="T8" fmla="*/ 17 w 40"/>
                <a:gd name="T9" fmla="*/ 25 h 35"/>
                <a:gd name="T10" fmla="*/ 18 w 40"/>
                <a:gd name="T11" fmla="*/ 19 h 35"/>
                <a:gd name="T12" fmla="*/ 18 w 40"/>
                <a:gd name="T13" fmla="*/ 14 h 35"/>
                <a:gd name="T14" fmla="*/ 18 w 40"/>
                <a:gd name="T15" fmla="*/ 11 h 35"/>
                <a:gd name="T16" fmla="*/ 16 w 40"/>
                <a:gd name="T17" fmla="*/ 13 h 35"/>
                <a:gd name="T18" fmla="*/ 10 w 40"/>
                <a:gd name="T19" fmla="*/ 29 h 35"/>
                <a:gd name="T20" fmla="*/ 8 w 40"/>
                <a:gd name="T21" fmla="*/ 32 h 35"/>
                <a:gd name="T22" fmla="*/ 5 w 40"/>
                <a:gd name="T23" fmla="*/ 29 h 35"/>
                <a:gd name="T24" fmla="*/ 3 w 40"/>
                <a:gd name="T25" fmla="*/ 17 h 35"/>
                <a:gd name="T26" fmla="*/ 2 w 40"/>
                <a:gd name="T27" fmla="*/ 10 h 35"/>
                <a:gd name="T28" fmla="*/ 3 w 40"/>
                <a:gd name="T29" fmla="*/ 4 h 35"/>
                <a:gd name="T30" fmla="*/ 3 w 40"/>
                <a:gd name="T31" fmla="*/ 4 h 35"/>
                <a:gd name="T32" fmla="*/ 6 w 40"/>
                <a:gd name="T33" fmla="*/ 3 h 35"/>
                <a:gd name="T34" fmla="*/ 16 w 40"/>
                <a:gd name="T35" fmla="*/ 1 h 35"/>
                <a:gd name="T36" fmla="*/ 19 w 40"/>
                <a:gd name="T37" fmla="*/ 2 h 35"/>
                <a:gd name="T38" fmla="*/ 29 w 40"/>
                <a:gd name="T39" fmla="*/ 11 h 35"/>
                <a:gd name="T40" fmla="*/ 35 w 40"/>
                <a:gd name="T41" fmla="*/ 18 h 35"/>
                <a:gd name="T42" fmla="*/ 40 w 40"/>
                <a:gd name="T43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35">
                  <a:moveTo>
                    <a:pt x="40" y="31"/>
                  </a:moveTo>
                  <a:cubicBezTo>
                    <a:pt x="36" y="31"/>
                    <a:pt x="30" y="35"/>
                    <a:pt x="27" y="29"/>
                  </a:cubicBezTo>
                  <a:cubicBezTo>
                    <a:pt x="25" y="27"/>
                    <a:pt x="23" y="29"/>
                    <a:pt x="22" y="30"/>
                  </a:cubicBezTo>
                  <a:cubicBezTo>
                    <a:pt x="20" y="30"/>
                    <a:pt x="19" y="32"/>
                    <a:pt x="17" y="31"/>
                  </a:cubicBezTo>
                  <a:cubicBezTo>
                    <a:pt x="15" y="29"/>
                    <a:pt x="15" y="26"/>
                    <a:pt x="17" y="25"/>
                  </a:cubicBezTo>
                  <a:cubicBezTo>
                    <a:pt x="19" y="23"/>
                    <a:pt x="19" y="21"/>
                    <a:pt x="18" y="19"/>
                  </a:cubicBezTo>
                  <a:cubicBezTo>
                    <a:pt x="16" y="17"/>
                    <a:pt x="18" y="16"/>
                    <a:pt x="18" y="14"/>
                  </a:cubicBezTo>
                  <a:cubicBezTo>
                    <a:pt x="19" y="13"/>
                    <a:pt x="19" y="12"/>
                    <a:pt x="18" y="11"/>
                  </a:cubicBezTo>
                  <a:cubicBezTo>
                    <a:pt x="16" y="10"/>
                    <a:pt x="17" y="12"/>
                    <a:pt x="16" y="13"/>
                  </a:cubicBezTo>
                  <a:cubicBezTo>
                    <a:pt x="12" y="18"/>
                    <a:pt x="12" y="23"/>
                    <a:pt x="10" y="29"/>
                  </a:cubicBezTo>
                  <a:cubicBezTo>
                    <a:pt x="10" y="30"/>
                    <a:pt x="9" y="32"/>
                    <a:pt x="8" y="32"/>
                  </a:cubicBezTo>
                  <a:cubicBezTo>
                    <a:pt x="7" y="32"/>
                    <a:pt x="6" y="30"/>
                    <a:pt x="5" y="29"/>
                  </a:cubicBezTo>
                  <a:cubicBezTo>
                    <a:pt x="3" y="25"/>
                    <a:pt x="0" y="22"/>
                    <a:pt x="3" y="17"/>
                  </a:cubicBezTo>
                  <a:cubicBezTo>
                    <a:pt x="4" y="15"/>
                    <a:pt x="5" y="12"/>
                    <a:pt x="2" y="10"/>
                  </a:cubicBezTo>
                  <a:cubicBezTo>
                    <a:pt x="1" y="8"/>
                    <a:pt x="3" y="6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10" y="3"/>
                    <a:pt x="13" y="2"/>
                    <a:pt x="16" y="1"/>
                  </a:cubicBezTo>
                  <a:cubicBezTo>
                    <a:pt x="18" y="0"/>
                    <a:pt x="19" y="0"/>
                    <a:pt x="19" y="2"/>
                  </a:cubicBezTo>
                  <a:cubicBezTo>
                    <a:pt x="20" y="8"/>
                    <a:pt x="23" y="11"/>
                    <a:pt x="29" y="11"/>
                  </a:cubicBezTo>
                  <a:cubicBezTo>
                    <a:pt x="33" y="11"/>
                    <a:pt x="34" y="15"/>
                    <a:pt x="35" y="18"/>
                  </a:cubicBezTo>
                  <a:cubicBezTo>
                    <a:pt x="36" y="23"/>
                    <a:pt x="38" y="27"/>
                    <a:pt x="40" y="31"/>
                  </a:cubicBezTo>
                  <a:close/>
                </a:path>
              </a:pathLst>
            </a:custGeom>
            <a:solidFill>
              <a:srgbClr val="E4B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296">
              <a:extLst>
                <a:ext uri="{FF2B5EF4-FFF2-40B4-BE49-F238E27FC236}">
                  <a16:creationId xmlns:a16="http://schemas.microsoft.com/office/drawing/2014/main" id="{2FD088CE-C1B9-CBCE-B055-ECB65DFD366B}"/>
                </a:ext>
              </a:extLst>
            </p:cNvPr>
            <p:cNvSpPr/>
            <p:nvPr userDrawn="1"/>
          </p:nvSpPr>
          <p:spPr bwMode="auto">
            <a:xfrm>
              <a:off x="11736388" y="6484938"/>
              <a:ext cx="11112" cy="15875"/>
            </a:xfrm>
            <a:custGeom>
              <a:avLst/>
              <a:gdLst>
                <a:gd name="T0" fmla="*/ 3 w 3"/>
                <a:gd name="T1" fmla="*/ 3 h 4"/>
                <a:gd name="T2" fmla="*/ 0 w 3"/>
                <a:gd name="T3" fmla="*/ 4 h 4"/>
                <a:gd name="T4" fmla="*/ 3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1"/>
                    <a:pt x="1" y="0"/>
                    <a:pt x="3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" name="Freeform 297">
              <a:extLst>
                <a:ext uri="{FF2B5EF4-FFF2-40B4-BE49-F238E27FC236}">
                  <a16:creationId xmlns:a16="http://schemas.microsoft.com/office/drawing/2014/main" id="{A84717B3-2227-69F9-4C52-5B9B19A40698}"/>
                </a:ext>
              </a:extLst>
            </p:cNvPr>
            <p:cNvSpPr/>
            <p:nvPr userDrawn="1"/>
          </p:nvSpPr>
          <p:spPr bwMode="auto">
            <a:xfrm>
              <a:off x="11376025" y="6602413"/>
              <a:ext cx="41275" cy="66675"/>
            </a:xfrm>
            <a:custGeom>
              <a:avLst/>
              <a:gdLst>
                <a:gd name="T0" fmla="*/ 3 w 11"/>
                <a:gd name="T1" fmla="*/ 0 h 18"/>
                <a:gd name="T2" fmla="*/ 6 w 11"/>
                <a:gd name="T3" fmla="*/ 2 h 18"/>
                <a:gd name="T4" fmla="*/ 10 w 11"/>
                <a:gd name="T5" fmla="*/ 14 h 18"/>
                <a:gd name="T6" fmla="*/ 8 w 11"/>
                <a:gd name="T7" fmla="*/ 18 h 18"/>
                <a:gd name="T8" fmla="*/ 5 w 11"/>
                <a:gd name="T9" fmla="*/ 15 h 18"/>
                <a:gd name="T10" fmla="*/ 1 w 11"/>
                <a:gd name="T11" fmla="*/ 5 h 18"/>
                <a:gd name="T12" fmla="*/ 3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3" y="0"/>
                  </a:moveTo>
                  <a:cubicBezTo>
                    <a:pt x="5" y="0"/>
                    <a:pt x="6" y="0"/>
                    <a:pt x="6" y="2"/>
                  </a:cubicBezTo>
                  <a:cubicBezTo>
                    <a:pt x="9" y="6"/>
                    <a:pt x="9" y="10"/>
                    <a:pt x="10" y="14"/>
                  </a:cubicBezTo>
                  <a:cubicBezTo>
                    <a:pt x="11" y="16"/>
                    <a:pt x="10" y="18"/>
                    <a:pt x="8" y="18"/>
                  </a:cubicBezTo>
                  <a:cubicBezTo>
                    <a:pt x="6" y="18"/>
                    <a:pt x="5" y="17"/>
                    <a:pt x="5" y="15"/>
                  </a:cubicBezTo>
                  <a:cubicBezTo>
                    <a:pt x="7" y="10"/>
                    <a:pt x="3" y="8"/>
                    <a:pt x="1" y="5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E0B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" name="Freeform 298">
              <a:extLst>
                <a:ext uri="{FF2B5EF4-FFF2-40B4-BE49-F238E27FC236}">
                  <a16:creationId xmlns:a16="http://schemas.microsoft.com/office/drawing/2014/main" id="{4EE23C44-E212-FAF2-00EB-A018B8935C89}"/>
                </a:ext>
              </a:extLst>
            </p:cNvPr>
            <p:cNvSpPr/>
            <p:nvPr userDrawn="1"/>
          </p:nvSpPr>
          <p:spPr bwMode="auto">
            <a:xfrm>
              <a:off x="11409363" y="6597650"/>
              <a:ext cx="44450" cy="46038"/>
            </a:xfrm>
            <a:custGeom>
              <a:avLst/>
              <a:gdLst>
                <a:gd name="T0" fmla="*/ 12 w 12"/>
                <a:gd name="T1" fmla="*/ 9 h 12"/>
                <a:gd name="T2" fmla="*/ 4 w 12"/>
                <a:gd name="T3" fmla="*/ 10 h 12"/>
                <a:gd name="T4" fmla="*/ 1 w 12"/>
                <a:gd name="T5" fmla="*/ 7 h 12"/>
                <a:gd name="T6" fmla="*/ 2 w 12"/>
                <a:gd name="T7" fmla="*/ 3 h 12"/>
                <a:gd name="T8" fmla="*/ 3 w 12"/>
                <a:gd name="T9" fmla="*/ 3 h 12"/>
                <a:gd name="T10" fmla="*/ 12 w 12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0" y="10"/>
                    <a:pt x="7" y="8"/>
                    <a:pt x="4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6"/>
                    <a:pt x="0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9" y="0"/>
                    <a:pt x="12" y="2"/>
                    <a:pt x="12" y="9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upo 8">
            <a:extLst>
              <a:ext uri="{FF2B5EF4-FFF2-40B4-BE49-F238E27FC236}">
                <a16:creationId xmlns:a16="http://schemas.microsoft.com/office/drawing/2014/main" id="{3B052280-CFC4-5CC7-E0DD-6F7927370DA0}"/>
              </a:ext>
            </a:extLst>
          </p:cNvPr>
          <p:cNvGrpSpPr/>
          <p:nvPr userDrawn="1"/>
        </p:nvGrpSpPr>
        <p:grpSpPr>
          <a:xfrm>
            <a:off x="1187451" y="85725"/>
            <a:ext cx="9855200" cy="890588"/>
            <a:chOff x="1187451" y="85725"/>
            <a:chExt cx="9855200" cy="890588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91B38F49-316E-1DE8-7C7E-432A848A8A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5240338" y="85725"/>
              <a:ext cx="1843088" cy="890588"/>
            </a:xfrm>
            <a:custGeom>
              <a:avLst/>
              <a:gdLst>
                <a:gd name="T0" fmla="*/ 168 w 341"/>
                <a:gd name="T1" fmla="*/ 2 h 162"/>
                <a:gd name="T2" fmla="*/ 185 w 341"/>
                <a:gd name="T3" fmla="*/ 25 h 162"/>
                <a:gd name="T4" fmla="*/ 231 w 341"/>
                <a:gd name="T5" fmla="*/ 81 h 162"/>
                <a:gd name="T6" fmla="*/ 237 w 341"/>
                <a:gd name="T7" fmla="*/ 95 h 162"/>
                <a:gd name="T8" fmla="*/ 264 w 341"/>
                <a:gd name="T9" fmla="*/ 108 h 162"/>
                <a:gd name="T10" fmla="*/ 262 w 341"/>
                <a:gd name="T11" fmla="*/ 80 h 162"/>
                <a:gd name="T12" fmla="*/ 262 w 341"/>
                <a:gd name="T13" fmla="*/ 58 h 162"/>
                <a:gd name="T14" fmla="*/ 318 w 341"/>
                <a:gd name="T15" fmla="*/ 105 h 162"/>
                <a:gd name="T16" fmla="*/ 290 w 341"/>
                <a:gd name="T17" fmla="*/ 120 h 162"/>
                <a:gd name="T18" fmla="*/ 338 w 341"/>
                <a:gd name="T19" fmla="*/ 143 h 162"/>
                <a:gd name="T20" fmla="*/ 332 w 341"/>
                <a:gd name="T21" fmla="*/ 158 h 162"/>
                <a:gd name="T22" fmla="*/ 153 w 341"/>
                <a:gd name="T23" fmla="*/ 124 h 162"/>
                <a:gd name="T24" fmla="*/ 10 w 341"/>
                <a:gd name="T25" fmla="*/ 157 h 162"/>
                <a:gd name="T26" fmla="*/ 4 w 341"/>
                <a:gd name="T27" fmla="*/ 142 h 162"/>
                <a:gd name="T28" fmla="*/ 57 w 341"/>
                <a:gd name="T29" fmla="*/ 111 h 162"/>
                <a:gd name="T30" fmla="*/ 29 w 341"/>
                <a:gd name="T31" fmla="*/ 108 h 162"/>
                <a:gd name="T32" fmla="*/ 48 w 341"/>
                <a:gd name="T33" fmla="*/ 75 h 162"/>
                <a:gd name="T34" fmla="*/ 84 w 341"/>
                <a:gd name="T35" fmla="*/ 87 h 162"/>
                <a:gd name="T36" fmla="*/ 73 w 341"/>
                <a:gd name="T37" fmla="*/ 64 h 162"/>
                <a:gd name="T38" fmla="*/ 119 w 341"/>
                <a:gd name="T39" fmla="*/ 111 h 162"/>
                <a:gd name="T40" fmla="*/ 100 w 341"/>
                <a:gd name="T41" fmla="*/ 98 h 162"/>
                <a:gd name="T42" fmla="*/ 107 w 341"/>
                <a:gd name="T43" fmla="*/ 70 h 162"/>
                <a:gd name="T44" fmla="*/ 157 w 341"/>
                <a:gd name="T45" fmla="*/ 24 h 162"/>
                <a:gd name="T46" fmla="*/ 205 w 341"/>
                <a:gd name="T47" fmla="*/ 58 h 162"/>
                <a:gd name="T48" fmla="*/ 216 w 341"/>
                <a:gd name="T49" fmla="*/ 51 h 162"/>
                <a:gd name="T50" fmla="*/ 198 w 341"/>
                <a:gd name="T51" fmla="*/ 85 h 162"/>
                <a:gd name="T52" fmla="*/ 175 w 341"/>
                <a:gd name="T53" fmla="*/ 55 h 162"/>
                <a:gd name="T54" fmla="*/ 165 w 341"/>
                <a:gd name="T55" fmla="*/ 78 h 162"/>
                <a:gd name="T56" fmla="*/ 156 w 341"/>
                <a:gd name="T57" fmla="*/ 87 h 162"/>
                <a:gd name="T58" fmla="*/ 152 w 341"/>
                <a:gd name="T59" fmla="*/ 74 h 162"/>
                <a:gd name="T60" fmla="*/ 147 w 341"/>
                <a:gd name="T61" fmla="*/ 85 h 162"/>
                <a:gd name="T62" fmla="*/ 164 w 341"/>
                <a:gd name="T63" fmla="*/ 106 h 162"/>
                <a:gd name="T64" fmla="*/ 204 w 341"/>
                <a:gd name="T65" fmla="*/ 31 h 162"/>
                <a:gd name="T66" fmla="*/ 115 w 341"/>
                <a:gd name="T67" fmla="*/ 59 h 162"/>
                <a:gd name="T68" fmla="*/ 146 w 341"/>
                <a:gd name="T69" fmla="*/ 67 h 162"/>
                <a:gd name="T70" fmla="*/ 133 w 341"/>
                <a:gd name="T71" fmla="*/ 51 h 162"/>
                <a:gd name="T72" fmla="*/ 148 w 341"/>
                <a:gd name="T73" fmla="*/ 57 h 162"/>
                <a:gd name="T74" fmla="*/ 155 w 341"/>
                <a:gd name="T75" fmla="*/ 52 h 162"/>
                <a:gd name="T76" fmla="*/ 189 w 341"/>
                <a:gd name="T77" fmla="*/ 54 h 162"/>
                <a:gd name="T78" fmla="*/ 22 w 341"/>
                <a:gd name="T79" fmla="*/ 123 h 162"/>
                <a:gd name="T80" fmla="*/ 26 w 341"/>
                <a:gd name="T81" fmla="*/ 132 h 162"/>
                <a:gd name="T82" fmla="*/ 332 w 341"/>
                <a:gd name="T83" fmla="*/ 138 h 162"/>
                <a:gd name="T84" fmla="*/ 171 w 341"/>
                <a:gd name="T85" fmla="*/ 31 h 162"/>
                <a:gd name="T86" fmla="*/ 170 w 341"/>
                <a:gd name="T87" fmla="*/ 10 h 162"/>
                <a:gd name="T88" fmla="*/ 131 w 341"/>
                <a:gd name="T89" fmla="*/ 114 h 162"/>
                <a:gd name="T90" fmla="*/ 212 w 341"/>
                <a:gd name="T91" fmla="*/ 114 h 162"/>
                <a:gd name="T92" fmla="*/ 281 w 341"/>
                <a:gd name="T93" fmla="*/ 122 h 162"/>
                <a:gd name="T94" fmla="*/ 66 w 341"/>
                <a:gd name="T95" fmla="*/ 1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1" h="162">
                  <a:moveTo>
                    <a:pt x="157" y="24"/>
                  </a:moveTo>
                  <a:cubicBezTo>
                    <a:pt x="156" y="22"/>
                    <a:pt x="155" y="20"/>
                    <a:pt x="153" y="18"/>
                  </a:cubicBezTo>
                  <a:cubicBezTo>
                    <a:pt x="152" y="16"/>
                    <a:pt x="152" y="14"/>
                    <a:pt x="154" y="13"/>
                  </a:cubicBezTo>
                  <a:cubicBezTo>
                    <a:pt x="159" y="9"/>
                    <a:pt x="163" y="5"/>
                    <a:pt x="168" y="2"/>
                  </a:cubicBezTo>
                  <a:cubicBezTo>
                    <a:pt x="170" y="0"/>
                    <a:pt x="172" y="0"/>
                    <a:pt x="174" y="2"/>
                  </a:cubicBezTo>
                  <a:cubicBezTo>
                    <a:pt x="179" y="6"/>
                    <a:pt x="184" y="9"/>
                    <a:pt x="188" y="13"/>
                  </a:cubicBezTo>
                  <a:cubicBezTo>
                    <a:pt x="190" y="14"/>
                    <a:pt x="190" y="16"/>
                    <a:pt x="189" y="18"/>
                  </a:cubicBezTo>
                  <a:cubicBezTo>
                    <a:pt x="188" y="20"/>
                    <a:pt x="186" y="22"/>
                    <a:pt x="185" y="25"/>
                  </a:cubicBezTo>
                  <a:cubicBezTo>
                    <a:pt x="189" y="24"/>
                    <a:pt x="193" y="22"/>
                    <a:pt x="197" y="22"/>
                  </a:cubicBezTo>
                  <a:cubicBezTo>
                    <a:pt x="224" y="22"/>
                    <a:pt x="243" y="41"/>
                    <a:pt x="238" y="62"/>
                  </a:cubicBezTo>
                  <a:cubicBezTo>
                    <a:pt x="236" y="68"/>
                    <a:pt x="233" y="73"/>
                    <a:pt x="229" y="78"/>
                  </a:cubicBezTo>
                  <a:cubicBezTo>
                    <a:pt x="228" y="80"/>
                    <a:pt x="228" y="80"/>
                    <a:pt x="231" y="81"/>
                  </a:cubicBezTo>
                  <a:cubicBezTo>
                    <a:pt x="238" y="82"/>
                    <a:pt x="243" y="85"/>
                    <a:pt x="245" y="91"/>
                  </a:cubicBezTo>
                  <a:cubicBezTo>
                    <a:pt x="246" y="92"/>
                    <a:pt x="246" y="93"/>
                    <a:pt x="246" y="94"/>
                  </a:cubicBezTo>
                  <a:cubicBezTo>
                    <a:pt x="246" y="96"/>
                    <a:pt x="245" y="98"/>
                    <a:pt x="242" y="98"/>
                  </a:cubicBezTo>
                  <a:cubicBezTo>
                    <a:pt x="239" y="98"/>
                    <a:pt x="237" y="97"/>
                    <a:pt x="237" y="95"/>
                  </a:cubicBezTo>
                  <a:cubicBezTo>
                    <a:pt x="236" y="91"/>
                    <a:pt x="233" y="89"/>
                    <a:pt x="228" y="88"/>
                  </a:cubicBezTo>
                  <a:cubicBezTo>
                    <a:pt x="223" y="88"/>
                    <a:pt x="218" y="90"/>
                    <a:pt x="216" y="94"/>
                  </a:cubicBezTo>
                  <a:cubicBezTo>
                    <a:pt x="212" y="101"/>
                    <a:pt x="215" y="108"/>
                    <a:pt x="223" y="111"/>
                  </a:cubicBezTo>
                  <a:cubicBezTo>
                    <a:pt x="237" y="116"/>
                    <a:pt x="251" y="116"/>
                    <a:pt x="264" y="108"/>
                  </a:cubicBezTo>
                  <a:cubicBezTo>
                    <a:pt x="277" y="101"/>
                    <a:pt x="285" y="90"/>
                    <a:pt x="284" y="76"/>
                  </a:cubicBezTo>
                  <a:cubicBezTo>
                    <a:pt x="284" y="69"/>
                    <a:pt x="277" y="64"/>
                    <a:pt x="268" y="64"/>
                  </a:cubicBezTo>
                  <a:cubicBezTo>
                    <a:pt x="263" y="65"/>
                    <a:pt x="259" y="67"/>
                    <a:pt x="258" y="72"/>
                  </a:cubicBezTo>
                  <a:cubicBezTo>
                    <a:pt x="257" y="75"/>
                    <a:pt x="258" y="78"/>
                    <a:pt x="262" y="80"/>
                  </a:cubicBezTo>
                  <a:cubicBezTo>
                    <a:pt x="265" y="82"/>
                    <a:pt x="266" y="84"/>
                    <a:pt x="264" y="86"/>
                  </a:cubicBezTo>
                  <a:cubicBezTo>
                    <a:pt x="263" y="88"/>
                    <a:pt x="260" y="88"/>
                    <a:pt x="257" y="87"/>
                  </a:cubicBezTo>
                  <a:cubicBezTo>
                    <a:pt x="250" y="83"/>
                    <a:pt x="247" y="78"/>
                    <a:pt x="248" y="72"/>
                  </a:cubicBezTo>
                  <a:cubicBezTo>
                    <a:pt x="249" y="65"/>
                    <a:pt x="254" y="60"/>
                    <a:pt x="262" y="58"/>
                  </a:cubicBezTo>
                  <a:cubicBezTo>
                    <a:pt x="277" y="53"/>
                    <a:pt x="293" y="62"/>
                    <a:pt x="294" y="75"/>
                  </a:cubicBezTo>
                  <a:cubicBezTo>
                    <a:pt x="294" y="79"/>
                    <a:pt x="294" y="84"/>
                    <a:pt x="292" y="90"/>
                  </a:cubicBezTo>
                  <a:cubicBezTo>
                    <a:pt x="296" y="89"/>
                    <a:pt x="300" y="88"/>
                    <a:pt x="304" y="89"/>
                  </a:cubicBezTo>
                  <a:cubicBezTo>
                    <a:pt x="314" y="90"/>
                    <a:pt x="319" y="97"/>
                    <a:pt x="318" y="105"/>
                  </a:cubicBezTo>
                  <a:cubicBezTo>
                    <a:pt x="317" y="107"/>
                    <a:pt x="316" y="108"/>
                    <a:pt x="313" y="108"/>
                  </a:cubicBezTo>
                  <a:cubicBezTo>
                    <a:pt x="310" y="108"/>
                    <a:pt x="310" y="107"/>
                    <a:pt x="310" y="105"/>
                  </a:cubicBezTo>
                  <a:cubicBezTo>
                    <a:pt x="310" y="96"/>
                    <a:pt x="302" y="93"/>
                    <a:pt x="293" y="97"/>
                  </a:cubicBezTo>
                  <a:cubicBezTo>
                    <a:pt x="282" y="101"/>
                    <a:pt x="283" y="115"/>
                    <a:pt x="290" y="120"/>
                  </a:cubicBezTo>
                  <a:cubicBezTo>
                    <a:pt x="292" y="122"/>
                    <a:pt x="296" y="123"/>
                    <a:pt x="300" y="123"/>
                  </a:cubicBezTo>
                  <a:cubicBezTo>
                    <a:pt x="305" y="121"/>
                    <a:pt x="310" y="119"/>
                    <a:pt x="315" y="117"/>
                  </a:cubicBezTo>
                  <a:cubicBezTo>
                    <a:pt x="329" y="113"/>
                    <a:pt x="341" y="119"/>
                    <a:pt x="341" y="130"/>
                  </a:cubicBezTo>
                  <a:cubicBezTo>
                    <a:pt x="341" y="135"/>
                    <a:pt x="340" y="139"/>
                    <a:pt x="338" y="143"/>
                  </a:cubicBezTo>
                  <a:cubicBezTo>
                    <a:pt x="337" y="144"/>
                    <a:pt x="338" y="146"/>
                    <a:pt x="338" y="147"/>
                  </a:cubicBezTo>
                  <a:cubicBezTo>
                    <a:pt x="341" y="152"/>
                    <a:pt x="340" y="156"/>
                    <a:pt x="336" y="160"/>
                  </a:cubicBezTo>
                  <a:cubicBezTo>
                    <a:pt x="335" y="161"/>
                    <a:pt x="334" y="161"/>
                    <a:pt x="333" y="161"/>
                  </a:cubicBezTo>
                  <a:cubicBezTo>
                    <a:pt x="331" y="160"/>
                    <a:pt x="332" y="159"/>
                    <a:pt x="332" y="158"/>
                  </a:cubicBezTo>
                  <a:cubicBezTo>
                    <a:pt x="335" y="152"/>
                    <a:pt x="334" y="148"/>
                    <a:pt x="327" y="145"/>
                  </a:cubicBezTo>
                  <a:cubicBezTo>
                    <a:pt x="318" y="139"/>
                    <a:pt x="307" y="136"/>
                    <a:pt x="296" y="134"/>
                  </a:cubicBezTo>
                  <a:cubicBezTo>
                    <a:pt x="275" y="129"/>
                    <a:pt x="254" y="127"/>
                    <a:pt x="233" y="126"/>
                  </a:cubicBezTo>
                  <a:cubicBezTo>
                    <a:pt x="207" y="124"/>
                    <a:pt x="180" y="123"/>
                    <a:pt x="153" y="124"/>
                  </a:cubicBezTo>
                  <a:cubicBezTo>
                    <a:pt x="118" y="124"/>
                    <a:pt x="83" y="126"/>
                    <a:pt x="48" y="133"/>
                  </a:cubicBezTo>
                  <a:cubicBezTo>
                    <a:pt x="37" y="136"/>
                    <a:pt x="26" y="138"/>
                    <a:pt x="17" y="144"/>
                  </a:cubicBezTo>
                  <a:cubicBezTo>
                    <a:pt x="15" y="144"/>
                    <a:pt x="14" y="145"/>
                    <a:pt x="12" y="146"/>
                  </a:cubicBezTo>
                  <a:cubicBezTo>
                    <a:pt x="8" y="150"/>
                    <a:pt x="7" y="153"/>
                    <a:pt x="10" y="157"/>
                  </a:cubicBezTo>
                  <a:cubicBezTo>
                    <a:pt x="10" y="158"/>
                    <a:pt x="11" y="160"/>
                    <a:pt x="10" y="161"/>
                  </a:cubicBezTo>
                  <a:cubicBezTo>
                    <a:pt x="8" y="162"/>
                    <a:pt x="7" y="160"/>
                    <a:pt x="6" y="159"/>
                  </a:cubicBezTo>
                  <a:cubicBezTo>
                    <a:pt x="2" y="156"/>
                    <a:pt x="1" y="152"/>
                    <a:pt x="3" y="148"/>
                  </a:cubicBezTo>
                  <a:cubicBezTo>
                    <a:pt x="5" y="146"/>
                    <a:pt x="5" y="144"/>
                    <a:pt x="4" y="142"/>
                  </a:cubicBezTo>
                  <a:cubicBezTo>
                    <a:pt x="1" y="137"/>
                    <a:pt x="0" y="132"/>
                    <a:pt x="2" y="126"/>
                  </a:cubicBezTo>
                  <a:cubicBezTo>
                    <a:pt x="5" y="118"/>
                    <a:pt x="14" y="114"/>
                    <a:pt x="24" y="116"/>
                  </a:cubicBezTo>
                  <a:cubicBezTo>
                    <a:pt x="29" y="118"/>
                    <a:pt x="33" y="120"/>
                    <a:pt x="37" y="121"/>
                  </a:cubicBezTo>
                  <a:cubicBezTo>
                    <a:pt x="48" y="125"/>
                    <a:pt x="57" y="121"/>
                    <a:pt x="57" y="111"/>
                  </a:cubicBezTo>
                  <a:cubicBezTo>
                    <a:pt x="58" y="103"/>
                    <a:pt x="54" y="98"/>
                    <a:pt x="46" y="96"/>
                  </a:cubicBezTo>
                  <a:cubicBezTo>
                    <a:pt x="44" y="95"/>
                    <a:pt x="41" y="95"/>
                    <a:pt x="39" y="96"/>
                  </a:cubicBezTo>
                  <a:cubicBezTo>
                    <a:pt x="34" y="97"/>
                    <a:pt x="32" y="100"/>
                    <a:pt x="33" y="104"/>
                  </a:cubicBezTo>
                  <a:cubicBezTo>
                    <a:pt x="33" y="106"/>
                    <a:pt x="32" y="108"/>
                    <a:pt x="29" y="108"/>
                  </a:cubicBezTo>
                  <a:cubicBezTo>
                    <a:pt x="26" y="108"/>
                    <a:pt x="25" y="107"/>
                    <a:pt x="24" y="105"/>
                  </a:cubicBezTo>
                  <a:cubicBezTo>
                    <a:pt x="22" y="95"/>
                    <a:pt x="33" y="87"/>
                    <a:pt x="44" y="89"/>
                  </a:cubicBezTo>
                  <a:cubicBezTo>
                    <a:pt x="46" y="89"/>
                    <a:pt x="48" y="89"/>
                    <a:pt x="50" y="90"/>
                  </a:cubicBezTo>
                  <a:cubicBezTo>
                    <a:pt x="49" y="85"/>
                    <a:pt x="48" y="80"/>
                    <a:pt x="48" y="75"/>
                  </a:cubicBezTo>
                  <a:cubicBezTo>
                    <a:pt x="49" y="63"/>
                    <a:pt x="63" y="54"/>
                    <a:pt x="78" y="57"/>
                  </a:cubicBezTo>
                  <a:cubicBezTo>
                    <a:pt x="86" y="58"/>
                    <a:pt x="93" y="64"/>
                    <a:pt x="94" y="71"/>
                  </a:cubicBezTo>
                  <a:cubicBezTo>
                    <a:pt x="95" y="77"/>
                    <a:pt x="93" y="83"/>
                    <a:pt x="86" y="86"/>
                  </a:cubicBezTo>
                  <a:cubicBezTo>
                    <a:pt x="85" y="87"/>
                    <a:pt x="84" y="87"/>
                    <a:pt x="84" y="87"/>
                  </a:cubicBezTo>
                  <a:cubicBezTo>
                    <a:pt x="81" y="88"/>
                    <a:pt x="79" y="88"/>
                    <a:pt x="78" y="86"/>
                  </a:cubicBezTo>
                  <a:cubicBezTo>
                    <a:pt x="76" y="84"/>
                    <a:pt x="77" y="82"/>
                    <a:pt x="79" y="81"/>
                  </a:cubicBezTo>
                  <a:cubicBezTo>
                    <a:pt x="84" y="79"/>
                    <a:pt x="86" y="75"/>
                    <a:pt x="84" y="71"/>
                  </a:cubicBezTo>
                  <a:cubicBezTo>
                    <a:pt x="82" y="67"/>
                    <a:pt x="78" y="64"/>
                    <a:pt x="73" y="64"/>
                  </a:cubicBezTo>
                  <a:cubicBezTo>
                    <a:pt x="67" y="64"/>
                    <a:pt x="62" y="67"/>
                    <a:pt x="59" y="71"/>
                  </a:cubicBezTo>
                  <a:cubicBezTo>
                    <a:pt x="56" y="77"/>
                    <a:pt x="58" y="82"/>
                    <a:pt x="60" y="88"/>
                  </a:cubicBezTo>
                  <a:cubicBezTo>
                    <a:pt x="65" y="102"/>
                    <a:pt x="77" y="111"/>
                    <a:pt x="96" y="114"/>
                  </a:cubicBezTo>
                  <a:cubicBezTo>
                    <a:pt x="104" y="115"/>
                    <a:pt x="112" y="114"/>
                    <a:pt x="119" y="111"/>
                  </a:cubicBezTo>
                  <a:cubicBezTo>
                    <a:pt x="125" y="109"/>
                    <a:pt x="128" y="104"/>
                    <a:pt x="128" y="98"/>
                  </a:cubicBezTo>
                  <a:cubicBezTo>
                    <a:pt x="127" y="93"/>
                    <a:pt x="124" y="90"/>
                    <a:pt x="119" y="89"/>
                  </a:cubicBezTo>
                  <a:cubicBezTo>
                    <a:pt x="112" y="87"/>
                    <a:pt x="107" y="89"/>
                    <a:pt x="106" y="95"/>
                  </a:cubicBezTo>
                  <a:cubicBezTo>
                    <a:pt x="105" y="97"/>
                    <a:pt x="103" y="98"/>
                    <a:pt x="100" y="98"/>
                  </a:cubicBezTo>
                  <a:cubicBezTo>
                    <a:pt x="97" y="98"/>
                    <a:pt x="96" y="96"/>
                    <a:pt x="96" y="93"/>
                  </a:cubicBezTo>
                  <a:cubicBezTo>
                    <a:pt x="97" y="87"/>
                    <a:pt x="104" y="82"/>
                    <a:pt x="112" y="81"/>
                  </a:cubicBezTo>
                  <a:cubicBezTo>
                    <a:pt x="112" y="81"/>
                    <a:pt x="113" y="81"/>
                    <a:pt x="114" y="81"/>
                  </a:cubicBezTo>
                  <a:cubicBezTo>
                    <a:pt x="112" y="77"/>
                    <a:pt x="109" y="74"/>
                    <a:pt x="107" y="70"/>
                  </a:cubicBezTo>
                  <a:cubicBezTo>
                    <a:pt x="102" y="59"/>
                    <a:pt x="102" y="49"/>
                    <a:pt x="109" y="38"/>
                  </a:cubicBezTo>
                  <a:cubicBezTo>
                    <a:pt x="118" y="25"/>
                    <a:pt x="138" y="19"/>
                    <a:pt x="154" y="24"/>
                  </a:cubicBezTo>
                  <a:cubicBezTo>
                    <a:pt x="155" y="24"/>
                    <a:pt x="156" y="24"/>
                    <a:pt x="156" y="24"/>
                  </a:cubicBezTo>
                  <a:cubicBezTo>
                    <a:pt x="157" y="24"/>
                    <a:pt x="157" y="25"/>
                    <a:pt x="157" y="24"/>
                  </a:cubicBezTo>
                  <a:cubicBezTo>
                    <a:pt x="157" y="24"/>
                    <a:pt x="157" y="24"/>
                    <a:pt x="157" y="24"/>
                  </a:cubicBezTo>
                  <a:close/>
                  <a:moveTo>
                    <a:pt x="196" y="75"/>
                  </a:moveTo>
                  <a:cubicBezTo>
                    <a:pt x="196" y="75"/>
                    <a:pt x="197" y="75"/>
                    <a:pt x="197" y="75"/>
                  </a:cubicBezTo>
                  <a:cubicBezTo>
                    <a:pt x="200" y="69"/>
                    <a:pt x="202" y="64"/>
                    <a:pt x="205" y="58"/>
                  </a:cubicBezTo>
                  <a:cubicBezTo>
                    <a:pt x="206" y="56"/>
                    <a:pt x="206" y="54"/>
                    <a:pt x="203" y="54"/>
                  </a:cubicBezTo>
                  <a:cubicBezTo>
                    <a:pt x="201" y="54"/>
                    <a:pt x="201" y="53"/>
                    <a:pt x="201" y="52"/>
                  </a:cubicBezTo>
                  <a:cubicBezTo>
                    <a:pt x="201" y="51"/>
                    <a:pt x="202" y="51"/>
                    <a:pt x="203" y="51"/>
                  </a:cubicBezTo>
                  <a:cubicBezTo>
                    <a:pt x="207" y="51"/>
                    <a:pt x="212" y="51"/>
                    <a:pt x="216" y="51"/>
                  </a:cubicBezTo>
                  <a:cubicBezTo>
                    <a:pt x="217" y="51"/>
                    <a:pt x="218" y="51"/>
                    <a:pt x="218" y="52"/>
                  </a:cubicBezTo>
                  <a:cubicBezTo>
                    <a:pt x="218" y="53"/>
                    <a:pt x="218" y="54"/>
                    <a:pt x="217" y="54"/>
                  </a:cubicBezTo>
                  <a:cubicBezTo>
                    <a:pt x="212" y="54"/>
                    <a:pt x="211" y="58"/>
                    <a:pt x="209" y="61"/>
                  </a:cubicBezTo>
                  <a:cubicBezTo>
                    <a:pt x="205" y="69"/>
                    <a:pt x="202" y="77"/>
                    <a:pt x="198" y="85"/>
                  </a:cubicBezTo>
                  <a:cubicBezTo>
                    <a:pt x="197" y="86"/>
                    <a:pt x="197" y="87"/>
                    <a:pt x="195" y="87"/>
                  </a:cubicBezTo>
                  <a:cubicBezTo>
                    <a:pt x="192" y="87"/>
                    <a:pt x="192" y="86"/>
                    <a:pt x="191" y="85"/>
                  </a:cubicBezTo>
                  <a:cubicBezTo>
                    <a:pt x="187" y="76"/>
                    <a:pt x="183" y="67"/>
                    <a:pt x="179" y="59"/>
                  </a:cubicBezTo>
                  <a:cubicBezTo>
                    <a:pt x="178" y="57"/>
                    <a:pt x="177" y="55"/>
                    <a:pt x="175" y="55"/>
                  </a:cubicBezTo>
                  <a:cubicBezTo>
                    <a:pt x="171" y="54"/>
                    <a:pt x="166" y="55"/>
                    <a:pt x="164" y="57"/>
                  </a:cubicBezTo>
                  <a:cubicBezTo>
                    <a:pt x="161" y="60"/>
                    <a:pt x="159" y="62"/>
                    <a:pt x="157" y="65"/>
                  </a:cubicBezTo>
                  <a:cubicBezTo>
                    <a:pt x="156" y="66"/>
                    <a:pt x="156" y="67"/>
                    <a:pt x="157" y="68"/>
                  </a:cubicBezTo>
                  <a:cubicBezTo>
                    <a:pt x="160" y="72"/>
                    <a:pt x="162" y="75"/>
                    <a:pt x="165" y="78"/>
                  </a:cubicBezTo>
                  <a:cubicBezTo>
                    <a:pt x="167" y="81"/>
                    <a:pt x="169" y="83"/>
                    <a:pt x="173" y="83"/>
                  </a:cubicBezTo>
                  <a:cubicBezTo>
                    <a:pt x="174" y="83"/>
                    <a:pt x="175" y="84"/>
                    <a:pt x="175" y="85"/>
                  </a:cubicBezTo>
                  <a:cubicBezTo>
                    <a:pt x="174" y="86"/>
                    <a:pt x="174" y="87"/>
                    <a:pt x="173" y="87"/>
                  </a:cubicBezTo>
                  <a:cubicBezTo>
                    <a:pt x="167" y="87"/>
                    <a:pt x="162" y="87"/>
                    <a:pt x="156" y="87"/>
                  </a:cubicBezTo>
                  <a:cubicBezTo>
                    <a:pt x="155" y="87"/>
                    <a:pt x="154" y="86"/>
                    <a:pt x="154" y="85"/>
                  </a:cubicBezTo>
                  <a:cubicBezTo>
                    <a:pt x="154" y="84"/>
                    <a:pt x="154" y="83"/>
                    <a:pt x="155" y="83"/>
                  </a:cubicBezTo>
                  <a:cubicBezTo>
                    <a:pt x="159" y="83"/>
                    <a:pt x="157" y="82"/>
                    <a:pt x="156" y="80"/>
                  </a:cubicBezTo>
                  <a:cubicBezTo>
                    <a:pt x="155" y="78"/>
                    <a:pt x="153" y="76"/>
                    <a:pt x="152" y="74"/>
                  </a:cubicBezTo>
                  <a:cubicBezTo>
                    <a:pt x="151" y="73"/>
                    <a:pt x="150" y="73"/>
                    <a:pt x="149" y="74"/>
                  </a:cubicBezTo>
                  <a:cubicBezTo>
                    <a:pt x="147" y="77"/>
                    <a:pt x="146" y="79"/>
                    <a:pt x="144" y="81"/>
                  </a:cubicBezTo>
                  <a:cubicBezTo>
                    <a:pt x="143" y="82"/>
                    <a:pt x="143" y="83"/>
                    <a:pt x="145" y="83"/>
                  </a:cubicBezTo>
                  <a:cubicBezTo>
                    <a:pt x="147" y="83"/>
                    <a:pt x="147" y="84"/>
                    <a:pt x="147" y="85"/>
                  </a:cubicBezTo>
                  <a:cubicBezTo>
                    <a:pt x="147" y="87"/>
                    <a:pt x="145" y="87"/>
                    <a:pt x="144" y="87"/>
                  </a:cubicBezTo>
                  <a:cubicBezTo>
                    <a:pt x="141" y="87"/>
                    <a:pt x="138" y="86"/>
                    <a:pt x="136" y="87"/>
                  </a:cubicBezTo>
                  <a:cubicBezTo>
                    <a:pt x="136" y="88"/>
                    <a:pt x="137" y="89"/>
                    <a:pt x="138" y="90"/>
                  </a:cubicBezTo>
                  <a:cubicBezTo>
                    <a:pt x="146" y="96"/>
                    <a:pt x="155" y="101"/>
                    <a:pt x="164" y="106"/>
                  </a:cubicBezTo>
                  <a:cubicBezTo>
                    <a:pt x="171" y="111"/>
                    <a:pt x="171" y="111"/>
                    <a:pt x="178" y="106"/>
                  </a:cubicBezTo>
                  <a:cubicBezTo>
                    <a:pt x="194" y="97"/>
                    <a:pt x="210" y="88"/>
                    <a:pt x="220" y="74"/>
                  </a:cubicBezTo>
                  <a:cubicBezTo>
                    <a:pt x="226" y="66"/>
                    <a:pt x="230" y="57"/>
                    <a:pt x="227" y="48"/>
                  </a:cubicBezTo>
                  <a:cubicBezTo>
                    <a:pt x="223" y="39"/>
                    <a:pt x="215" y="33"/>
                    <a:pt x="204" y="31"/>
                  </a:cubicBezTo>
                  <a:cubicBezTo>
                    <a:pt x="192" y="30"/>
                    <a:pt x="184" y="34"/>
                    <a:pt x="177" y="41"/>
                  </a:cubicBezTo>
                  <a:cubicBezTo>
                    <a:pt x="172" y="45"/>
                    <a:pt x="170" y="45"/>
                    <a:pt x="165" y="41"/>
                  </a:cubicBezTo>
                  <a:cubicBezTo>
                    <a:pt x="160" y="35"/>
                    <a:pt x="153" y="31"/>
                    <a:pt x="144" y="31"/>
                  </a:cubicBezTo>
                  <a:cubicBezTo>
                    <a:pt x="125" y="31"/>
                    <a:pt x="111" y="44"/>
                    <a:pt x="115" y="59"/>
                  </a:cubicBezTo>
                  <a:cubicBezTo>
                    <a:pt x="117" y="67"/>
                    <a:pt x="121" y="74"/>
                    <a:pt x="128" y="80"/>
                  </a:cubicBezTo>
                  <a:cubicBezTo>
                    <a:pt x="131" y="84"/>
                    <a:pt x="134" y="84"/>
                    <a:pt x="138" y="80"/>
                  </a:cubicBezTo>
                  <a:cubicBezTo>
                    <a:pt x="141" y="77"/>
                    <a:pt x="143" y="74"/>
                    <a:pt x="146" y="71"/>
                  </a:cubicBezTo>
                  <a:cubicBezTo>
                    <a:pt x="147" y="69"/>
                    <a:pt x="147" y="69"/>
                    <a:pt x="146" y="67"/>
                  </a:cubicBezTo>
                  <a:cubicBezTo>
                    <a:pt x="144" y="64"/>
                    <a:pt x="141" y="61"/>
                    <a:pt x="139" y="58"/>
                  </a:cubicBezTo>
                  <a:cubicBezTo>
                    <a:pt x="137" y="56"/>
                    <a:pt x="136" y="55"/>
                    <a:pt x="133" y="54"/>
                  </a:cubicBezTo>
                  <a:cubicBezTo>
                    <a:pt x="131" y="54"/>
                    <a:pt x="131" y="54"/>
                    <a:pt x="131" y="53"/>
                  </a:cubicBezTo>
                  <a:cubicBezTo>
                    <a:pt x="131" y="51"/>
                    <a:pt x="131" y="51"/>
                    <a:pt x="133" y="51"/>
                  </a:cubicBezTo>
                  <a:cubicBezTo>
                    <a:pt x="138" y="51"/>
                    <a:pt x="143" y="51"/>
                    <a:pt x="147" y="51"/>
                  </a:cubicBezTo>
                  <a:cubicBezTo>
                    <a:pt x="148" y="51"/>
                    <a:pt x="149" y="51"/>
                    <a:pt x="150" y="52"/>
                  </a:cubicBezTo>
                  <a:cubicBezTo>
                    <a:pt x="150" y="53"/>
                    <a:pt x="150" y="54"/>
                    <a:pt x="149" y="54"/>
                  </a:cubicBezTo>
                  <a:cubicBezTo>
                    <a:pt x="146" y="55"/>
                    <a:pt x="147" y="56"/>
                    <a:pt x="148" y="57"/>
                  </a:cubicBezTo>
                  <a:cubicBezTo>
                    <a:pt x="150" y="59"/>
                    <a:pt x="151" y="62"/>
                    <a:pt x="153" y="62"/>
                  </a:cubicBezTo>
                  <a:cubicBezTo>
                    <a:pt x="155" y="62"/>
                    <a:pt x="156" y="58"/>
                    <a:pt x="157" y="56"/>
                  </a:cubicBezTo>
                  <a:cubicBezTo>
                    <a:pt x="158" y="55"/>
                    <a:pt x="158" y="55"/>
                    <a:pt x="157" y="54"/>
                  </a:cubicBezTo>
                  <a:cubicBezTo>
                    <a:pt x="155" y="54"/>
                    <a:pt x="154" y="53"/>
                    <a:pt x="155" y="52"/>
                  </a:cubicBezTo>
                  <a:cubicBezTo>
                    <a:pt x="155" y="51"/>
                    <a:pt x="156" y="51"/>
                    <a:pt x="157" y="51"/>
                  </a:cubicBezTo>
                  <a:cubicBezTo>
                    <a:pt x="168" y="51"/>
                    <a:pt x="178" y="51"/>
                    <a:pt x="188" y="51"/>
                  </a:cubicBezTo>
                  <a:cubicBezTo>
                    <a:pt x="190" y="51"/>
                    <a:pt x="191" y="51"/>
                    <a:pt x="191" y="52"/>
                  </a:cubicBezTo>
                  <a:cubicBezTo>
                    <a:pt x="191" y="53"/>
                    <a:pt x="191" y="54"/>
                    <a:pt x="189" y="54"/>
                  </a:cubicBezTo>
                  <a:cubicBezTo>
                    <a:pt x="187" y="54"/>
                    <a:pt x="187" y="55"/>
                    <a:pt x="187" y="57"/>
                  </a:cubicBezTo>
                  <a:cubicBezTo>
                    <a:pt x="190" y="63"/>
                    <a:pt x="193" y="69"/>
                    <a:pt x="196" y="75"/>
                  </a:cubicBezTo>
                  <a:close/>
                  <a:moveTo>
                    <a:pt x="37" y="128"/>
                  </a:moveTo>
                  <a:cubicBezTo>
                    <a:pt x="31" y="126"/>
                    <a:pt x="27" y="124"/>
                    <a:pt x="22" y="123"/>
                  </a:cubicBezTo>
                  <a:cubicBezTo>
                    <a:pt x="17" y="121"/>
                    <a:pt x="12" y="123"/>
                    <a:pt x="10" y="127"/>
                  </a:cubicBezTo>
                  <a:cubicBezTo>
                    <a:pt x="9" y="131"/>
                    <a:pt x="9" y="134"/>
                    <a:pt x="10" y="138"/>
                  </a:cubicBezTo>
                  <a:cubicBezTo>
                    <a:pt x="11" y="139"/>
                    <a:pt x="12" y="139"/>
                    <a:pt x="13" y="138"/>
                  </a:cubicBezTo>
                  <a:cubicBezTo>
                    <a:pt x="17" y="136"/>
                    <a:pt x="22" y="134"/>
                    <a:pt x="26" y="132"/>
                  </a:cubicBezTo>
                  <a:cubicBezTo>
                    <a:pt x="30" y="131"/>
                    <a:pt x="33" y="130"/>
                    <a:pt x="37" y="128"/>
                  </a:cubicBezTo>
                  <a:close/>
                  <a:moveTo>
                    <a:pt x="306" y="128"/>
                  </a:moveTo>
                  <a:cubicBezTo>
                    <a:pt x="315" y="131"/>
                    <a:pt x="323" y="134"/>
                    <a:pt x="330" y="139"/>
                  </a:cubicBezTo>
                  <a:cubicBezTo>
                    <a:pt x="331" y="140"/>
                    <a:pt x="331" y="139"/>
                    <a:pt x="332" y="138"/>
                  </a:cubicBezTo>
                  <a:cubicBezTo>
                    <a:pt x="333" y="135"/>
                    <a:pt x="334" y="131"/>
                    <a:pt x="332" y="128"/>
                  </a:cubicBezTo>
                  <a:cubicBezTo>
                    <a:pt x="331" y="123"/>
                    <a:pt x="326" y="121"/>
                    <a:pt x="321" y="123"/>
                  </a:cubicBezTo>
                  <a:cubicBezTo>
                    <a:pt x="316" y="124"/>
                    <a:pt x="311" y="126"/>
                    <a:pt x="306" y="128"/>
                  </a:cubicBezTo>
                  <a:close/>
                  <a:moveTo>
                    <a:pt x="171" y="31"/>
                  </a:moveTo>
                  <a:cubicBezTo>
                    <a:pt x="174" y="26"/>
                    <a:pt x="177" y="22"/>
                    <a:pt x="180" y="17"/>
                  </a:cubicBezTo>
                  <a:cubicBezTo>
                    <a:pt x="181" y="16"/>
                    <a:pt x="180" y="16"/>
                    <a:pt x="179" y="15"/>
                  </a:cubicBezTo>
                  <a:cubicBezTo>
                    <a:pt x="177" y="13"/>
                    <a:pt x="175" y="11"/>
                    <a:pt x="173" y="10"/>
                  </a:cubicBezTo>
                  <a:cubicBezTo>
                    <a:pt x="172" y="9"/>
                    <a:pt x="171" y="9"/>
                    <a:pt x="170" y="10"/>
                  </a:cubicBezTo>
                  <a:cubicBezTo>
                    <a:pt x="167" y="11"/>
                    <a:pt x="165" y="13"/>
                    <a:pt x="163" y="15"/>
                  </a:cubicBezTo>
                  <a:cubicBezTo>
                    <a:pt x="162" y="16"/>
                    <a:pt x="161" y="16"/>
                    <a:pt x="162" y="17"/>
                  </a:cubicBezTo>
                  <a:cubicBezTo>
                    <a:pt x="165" y="22"/>
                    <a:pt x="168" y="26"/>
                    <a:pt x="171" y="31"/>
                  </a:cubicBezTo>
                  <a:close/>
                  <a:moveTo>
                    <a:pt x="131" y="114"/>
                  </a:moveTo>
                  <a:cubicBezTo>
                    <a:pt x="139" y="113"/>
                    <a:pt x="147" y="113"/>
                    <a:pt x="156" y="113"/>
                  </a:cubicBezTo>
                  <a:cubicBezTo>
                    <a:pt x="149" y="109"/>
                    <a:pt x="143" y="105"/>
                    <a:pt x="137" y="101"/>
                  </a:cubicBezTo>
                  <a:cubicBezTo>
                    <a:pt x="136" y="106"/>
                    <a:pt x="135" y="110"/>
                    <a:pt x="131" y="114"/>
                  </a:cubicBezTo>
                  <a:close/>
                  <a:moveTo>
                    <a:pt x="212" y="114"/>
                  </a:moveTo>
                  <a:cubicBezTo>
                    <a:pt x="207" y="110"/>
                    <a:pt x="205" y="106"/>
                    <a:pt x="205" y="101"/>
                  </a:cubicBezTo>
                  <a:cubicBezTo>
                    <a:pt x="199" y="105"/>
                    <a:pt x="193" y="109"/>
                    <a:pt x="186" y="113"/>
                  </a:cubicBezTo>
                  <a:cubicBezTo>
                    <a:pt x="195" y="113"/>
                    <a:pt x="203" y="114"/>
                    <a:pt x="212" y="114"/>
                  </a:cubicBezTo>
                  <a:close/>
                  <a:moveTo>
                    <a:pt x="281" y="122"/>
                  </a:moveTo>
                  <a:cubicBezTo>
                    <a:pt x="278" y="118"/>
                    <a:pt x="277" y="114"/>
                    <a:pt x="276" y="110"/>
                  </a:cubicBezTo>
                  <a:cubicBezTo>
                    <a:pt x="271" y="113"/>
                    <a:pt x="266" y="116"/>
                    <a:pt x="260" y="119"/>
                  </a:cubicBezTo>
                  <a:cubicBezTo>
                    <a:pt x="267" y="120"/>
                    <a:pt x="274" y="121"/>
                    <a:pt x="281" y="122"/>
                  </a:cubicBezTo>
                  <a:close/>
                  <a:moveTo>
                    <a:pt x="66" y="110"/>
                  </a:moveTo>
                  <a:cubicBezTo>
                    <a:pt x="65" y="114"/>
                    <a:pt x="64" y="118"/>
                    <a:pt x="61" y="122"/>
                  </a:cubicBezTo>
                  <a:cubicBezTo>
                    <a:pt x="68" y="121"/>
                    <a:pt x="74" y="120"/>
                    <a:pt x="81" y="119"/>
                  </a:cubicBezTo>
                  <a:cubicBezTo>
                    <a:pt x="75" y="116"/>
                    <a:pt x="71" y="113"/>
                    <a:pt x="66" y="1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1E02940-1F8D-3E82-310B-A534D3F7903E}"/>
                </a:ext>
              </a:extLst>
            </p:cNvPr>
            <p:cNvSpPr/>
            <p:nvPr userDrawn="1"/>
          </p:nvSpPr>
          <p:spPr bwMode="auto">
            <a:xfrm>
              <a:off x="1187451" y="541338"/>
              <a:ext cx="3711575" cy="55563"/>
            </a:xfrm>
            <a:custGeom>
              <a:avLst/>
              <a:gdLst>
                <a:gd name="T0" fmla="*/ 3 w 687"/>
                <a:gd name="T1" fmla="*/ 10 h 10"/>
                <a:gd name="T2" fmla="*/ 7 w 687"/>
                <a:gd name="T3" fmla="*/ 3 h 10"/>
                <a:gd name="T4" fmla="*/ 12 w 687"/>
                <a:gd name="T5" fmla="*/ 3 h 10"/>
                <a:gd name="T6" fmla="*/ 422 w 687"/>
                <a:gd name="T7" fmla="*/ 3 h 10"/>
                <a:gd name="T8" fmla="*/ 675 w 687"/>
                <a:gd name="T9" fmla="*/ 3 h 10"/>
                <a:gd name="T10" fmla="*/ 683 w 687"/>
                <a:gd name="T11" fmla="*/ 10 h 10"/>
                <a:gd name="T12" fmla="*/ 589 w 687"/>
                <a:gd name="T13" fmla="*/ 10 h 10"/>
                <a:gd name="T14" fmla="*/ 173 w 687"/>
                <a:gd name="T15" fmla="*/ 10 h 10"/>
                <a:gd name="T16" fmla="*/ 3 w 687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10">
                  <a:moveTo>
                    <a:pt x="3" y="10"/>
                  </a:moveTo>
                  <a:cubicBezTo>
                    <a:pt x="0" y="5"/>
                    <a:pt x="1" y="3"/>
                    <a:pt x="7" y="3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9" y="3"/>
                    <a:pt x="286" y="3"/>
                    <a:pt x="422" y="3"/>
                  </a:cubicBezTo>
                  <a:cubicBezTo>
                    <a:pt x="507" y="3"/>
                    <a:pt x="591" y="2"/>
                    <a:pt x="675" y="3"/>
                  </a:cubicBezTo>
                  <a:cubicBezTo>
                    <a:pt x="680" y="3"/>
                    <a:pt x="687" y="0"/>
                    <a:pt x="683" y="10"/>
                  </a:cubicBezTo>
                  <a:cubicBezTo>
                    <a:pt x="652" y="10"/>
                    <a:pt x="620" y="10"/>
                    <a:pt x="589" y="10"/>
                  </a:cubicBezTo>
                  <a:cubicBezTo>
                    <a:pt x="450" y="10"/>
                    <a:pt x="312" y="10"/>
                    <a:pt x="173" y="10"/>
                  </a:cubicBezTo>
                  <a:cubicBezTo>
                    <a:pt x="117" y="10"/>
                    <a:pt x="60" y="10"/>
                    <a:pt x="3" y="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AAC31979-7249-9638-6567-2F9FC59D5B83}"/>
                </a:ext>
              </a:extLst>
            </p:cNvPr>
            <p:cNvSpPr/>
            <p:nvPr userDrawn="1"/>
          </p:nvSpPr>
          <p:spPr bwMode="auto">
            <a:xfrm>
              <a:off x="7331076" y="531813"/>
              <a:ext cx="3711575" cy="42863"/>
            </a:xfrm>
            <a:custGeom>
              <a:avLst/>
              <a:gdLst>
                <a:gd name="T0" fmla="*/ 5 w 687"/>
                <a:gd name="T1" fmla="*/ 8 h 8"/>
                <a:gd name="T2" fmla="*/ 8 w 687"/>
                <a:gd name="T3" fmla="*/ 0 h 8"/>
                <a:gd name="T4" fmla="*/ 14 w 687"/>
                <a:gd name="T5" fmla="*/ 0 h 8"/>
                <a:gd name="T6" fmla="*/ 652 w 687"/>
                <a:gd name="T7" fmla="*/ 0 h 8"/>
                <a:gd name="T8" fmla="*/ 680 w 687"/>
                <a:gd name="T9" fmla="*/ 0 h 8"/>
                <a:gd name="T10" fmla="*/ 684 w 687"/>
                <a:gd name="T11" fmla="*/ 7 h 8"/>
                <a:gd name="T12" fmla="*/ 659 w 687"/>
                <a:gd name="T13" fmla="*/ 8 h 8"/>
                <a:gd name="T14" fmla="*/ 145 w 687"/>
                <a:gd name="T15" fmla="*/ 8 h 8"/>
                <a:gd name="T16" fmla="*/ 5 w 687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8">
                  <a:moveTo>
                    <a:pt x="5" y="8"/>
                  </a:moveTo>
                  <a:cubicBezTo>
                    <a:pt x="0" y="3"/>
                    <a:pt x="2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227" y="0"/>
                    <a:pt x="440" y="0"/>
                    <a:pt x="652" y="0"/>
                  </a:cubicBezTo>
                  <a:cubicBezTo>
                    <a:pt x="661" y="0"/>
                    <a:pt x="671" y="0"/>
                    <a:pt x="680" y="0"/>
                  </a:cubicBezTo>
                  <a:cubicBezTo>
                    <a:pt x="685" y="0"/>
                    <a:pt x="687" y="2"/>
                    <a:pt x="684" y="7"/>
                  </a:cubicBezTo>
                  <a:cubicBezTo>
                    <a:pt x="676" y="7"/>
                    <a:pt x="668" y="8"/>
                    <a:pt x="659" y="8"/>
                  </a:cubicBezTo>
                  <a:cubicBezTo>
                    <a:pt x="488" y="8"/>
                    <a:pt x="316" y="8"/>
                    <a:pt x="145" y="8"/>
                  </a:cubicBezTo>
                  <a:cubicBezTo>
                    <a:pt x="98" y="8"/>
                    <a:pt x="51" y="8"/>
                    <a:pt x="5" y="8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E0BF29AF-A27F-423F-B174-EAFAA717CD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88188" y="469900"/>
              <a:ext cx="150813" cy="160338"/>
            </a:xfrm>
            <a:custGeom>
              <a:avLst/>
              <a:gdLst>
                <a:gd name="T0" fmla="*/ 28 w 28"/>
                <a:gd name="T1" fmla="*/ 14 h 29"/>
                <a:gd name="T2" fmla="*/ 14 w 28"/>
                <a:gd name="T3" fmla="*/ 29 h 29"/>
                <a:gd name="T4" fmla="*/ 0 w 28"/>
                <a:gd name="T5" fmla="*/ 15 h 29"/>
                <a:gd name="T6" fmla="*/ 14 w 28"/>
                <a:gd name="T7" fmla="*/ 0 h 29"/>
                <a:gd name="T8" fmla="*/ 28 w 28"/>
                <a:gd name="T9" fmla="*/ 14 h 29"/>
                <a:gd name="T10" fmla="*/ 6 w 28"/>
                <a:gd name="T11" fmla="*/ 15 h 29"/>
                <a:gd name="T12" fmla="*/ 15 w 28"/>
                <a:gd name="T13" fmla="*/ 23 h 29"/>
                <a:gd name="T14" fmla="*/ 23 w 28"/>
                <a:gd name="T15" fmla="*/ 14 h 29"/>
                <a:gd name="T16" fmla="*/ 14 w 28"/>
                <a:gd name="T17" fmla="*/ 6 h 29"/>
                <a:gd name="T18" fmla="*/ 6 w 28"/>
                <a:gd name="T1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9"/>
                    <a:pt x="14" y="29"/>
                  </a:cubicBezTo>
                  <a:cubicBezTo>
                    <a:pt x="7" y="29"/>
                    <a:pt x="0" y="22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2" y="0"/>
                    <a:pt x="28" y="7"/>
                    <a:pt x="28" y="14"/>
                  </a:cubicBezTo>
                  <a:close/>
                  <a:moveTo>
                    <a:pt x="6" y="15"/>
                  </a:moveTo>
                  <a:cubicBezTo>
                    <a:pt x="6" y="20"/>
                    <a:pt x="9" y="23"/>
                    <a:pt x="15" y="23"/>
                  </a:cubicBezTo>
                  <a:cubicBezTo>
                    <a:pt x="20" y="23"/>
                    <a:pt x="23" y="20"/>
                    <a:pt x="23" y="14"/>
                  </a:cubicBezTo>
                  <a:cubicBezTo>
                    <a:pt x="23" y="9"/>
                    <a:pt x="19" y="6"/>
                    <a:pt x="14" y="6"/>
                  </a:cubicBezTo>
                  <a:cubicBezTo>
                    <a:pt x="9" y="6"/>
                    <a:pt x="6" y="9"/>
                    <a:pt x="6" y="15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D63B07AF-0A76-5713-4567-DEA9AEFBDA7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986338" y="498475"/>
              <a:ext cx="157163" cy="153988"/>
            </a:xfrm>
            <a:custGeom>
              <a:avLst/>
              <a:gdLst>
                <a:gd name="T0" fmla="*/ 29 w 29"/>
                <a:gd name="T1" fmla="*/ 14 h 28"/>
                <a:gd name="T2" fmla="*/ 14 w 29"/>
                <a:gd name="T3" fmla="*/ 28 h 28"/>
                <a:gd name="T4" fmla="*/ 0 w 29"/>
                <a:gd name="T5" fmla="*/ 14 h 28"/>
                <a:gd name="T6" fmla="*/ 15 w 29"/>
                <a:gd name="T7" fmla="*/ 0 h 28"/>
                <a:gd name="T8" fmla="*/ 29 w 29"/>
                <a:gd name="T9" fmla="*/ 14 h 28"/>
                <a:gd name="T10" fmla="*/ 15 w 29"/>
                <a:gd name="T11" fmla="*/ 22 h 28"/>
                <a:gd name="T12" fmla="*/ 23 w 29"/>
                <a:gd name="T13" fmla="*/ 14 h 28"/>
                <a:gd name="T14" fmla="*/ 14 w 29"/>
                <a:gd name="T15" fmla="*/ 5 h 28"/>
                <a:gd name="T16" fmla="*/ 6 w 29"/>
                <a:gd name="T17" fmla="*/ 14 h 28"/>
                <a:gd name="T18" fmla="*/ 15 w 29"/>
                <a:gd name="T1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9" y="14"/>
                  </a:moveTo>
                  <a:cubicBezTo>
                    <a:pt x="29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15" y="22"/>
                  </a:moveTo>
                  <a:cubicBezTo>
                    <a:pt x="20" y="22"/>
                    <a:pt x="23" y="19"/>
                    <a:pt x="23" y="14"/>
                  </a:cubicBezTo>
                  <a:cubicBezTo>
                    <a:pt x="23" y="9"/>
                    <a:pt x="20" y="5"/>
                    <a:pt x="14" y="5"/>
                  </a:cubicBezTo>
                  <a:cubicBezTo>
                    <a:pt x="9" y="5"/>
                    <a:pt x="6" y="9"/>
                    <a:pt x="6" y="14"/>
                  </a:cubicBezTo>
                  <a:cubicBezTo>
                    <a:pt x="6" y="19"/>
                    <a:pt x="9" y="22"/>
                    <a:pt x="15" y="22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4140765083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75301270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>
            <a:extLst>
              <a:ext uri="{FF2B5EF4-FFF2-40B4-BE49-F238E27FC236}">
                <a16:creationId xmlns:a16="http://schemas.microsoft.com/office/drawing/2014/main" id="{9A009C72-C93A-9565-9629-F81D4D9D28C2}"/>
              </a:ext>
            </a:extLst>
          </p:cNvPr>
          <p:cNvGrpSpPr/>
          <p:nvPr userDrawn="1"/>
        </p:nvGrpSpPr>
        <p:grpSpPr>
          <a:xfrm>
            <a:off x="127001" y="195262"/>
            <a:ext cx="376237" cy="6278564"/>
            <a:chOff x="127001" y="195262"/>
            <a:chExt cx="376237" cy="6278564"/>
          </a:xfrm>
        </p:grpSpPr>
        <p:sp>
          <p:nvSpPr>
            <p:cNvPr id="164" name="Freeform 5"/>
            <p:cNvSpPr/>
            <p:nvPr/>
          </p:nvSpPr>
          <p:spPr bwMode="auto">
            <a:xfrm>
              <a:off x="127001" y="195262"/>
              <a:ext cx="320675" cy="2987675"/>
            </a:xfrm>
            <a:custGeom>
              <a:avLst/>
              <a:gdLst>
                <a:gd name="T0" fmla="*/ 105 w 165"/>
                <a:gd name="T1" fmla="*/ 700 h 831"/>
                <a:gd name="T2" fmla="*/ 105 w 165"/>
                <a:gd name="T3" fmla="*/ 812 h 831"/>
                <a:gd name="T4" fmla="*/ 92 w 165"/>
                <a:gd name="T5" fmla="*/ 831 h 831"/>
                <a:gd name="T6" fmla="*/ 78 w 165"/>
                <a:gd name="T7" fmla="*/ 813 h 831"/>
                <a:gd name="T8" fmla="*/ 78 w 165"/>
                <a:gd name="T9" fmla="*/ 809 h 831"/>
                <a:gd name="T10" fmla="*/ 75 w 165"/>
                <a:gd name="T11" fmla="*/ 693 h 831"/>
                <a:gd name="T12" fmla="*/ 75 w 165"/>
                <a:gd name="T13" fmla="*/ 685 h 831"/>
                <a:gd name="T14" fmla="*/ 74 w 165"/>
                <a:gd name="T15" fmla="*/ 573 h 831"/>
                <a:gd name="T16" fmla="*/ 72 w 165"/>
                <a:gd name="T17" fmla="*/ 440 h 831"/>
                <a:gd name="T18" fmla="*/ 71 w 165"/>
                <a:gd name="T19" fmla="*/ 362 h 831"/>
                <a:gd name="T20" fmla="*/ 64 w 165"/>
                <a:gd name="T21" fmla="*/ 352 h 831"/>
                <a:gd name="T22" fmla="*/ 53 w 165"/>
                <a:gd name="T23" fmla="*/ 337 h 831"/>
                <a:gd name="T24" fmla="*/ 64 w 165"/>
                <a:gd name="T25" fmla="*/ 323 h 831"/>
                <a:gd name="T26" fmla="*/ 70 w 165"/>
                <a:gd name="T27" fmla="*/ 313 h 831"/>
                <a:gd name="T28" fmla="*/ 69 w 165"/>
                <a:gd name="T29" fmla="*/ 281 h 831"/>
                <a:gd name="T30" fmla="*/ 63 w 165"/>
                <a:gd name="T31" fmla="*/ 274 h 831"/>
                <a:gd name="T32" fmla="*/ 61 w 165"/>
                <a:gd name="T33" fmla="*/ 242 h 831"/>
                <a:gd name="T34" fmla="*/ 68 w 165"/>
                <a:gd name="T35" fmla="*/ 227 h 831"/>
                <a:gd name="T36" fmla="*/ 66 w 165"/>
                <a:gd name="T37" fmla="*/ 113 h 831"/>
                <a:gd name="T38" fmla="*/ 57 w 165"/>
                <a:gd name="T39" fmla="*/ 104 h 831"/>
                <a:gd name="T40" fmla="*/ 16 w 165"/>
                <a:gd name="T41" fmla="*/ 104 h 831"/>
                <a:gd name="T42" fmla="*/ 7 w 165"/>
                <a:gd name="T43" fmla="*/ 89 h 831"/>
                <a:gd name="T44" fmla="*/ 31 w 165"/>
                <a:gd name="T45" fmla="*/ 53 h 831"/>
                <a:gd name="T46" fmla="*/ 69 w 165"/>
                <a:gd name="T47" fmla="*/ 9 h 831"/>
                <a:gd name="T48" fmla="*/ 95 w 165"/>
                <a:gd name="T49" fmla="*/ 10 h 831"/>
                <a:gd name="T50" fmla="*/ 159 w 165"/>
                <a:gd name="T51" fmla="*/ 93 h 831"/>
                <a:gd name="T52" fmla="*/ 154 w 165"/>
                <a:gd name="T53" fmla="*/ 105 h 831"/>
                <a:gd name="T54" fmla="*/ 114 w 165"/>
                <a:gd name="T55" fmla="*/ 104 h 831"/>
                <a:gd name="T56" fmla="*/ 94 w 165"/>
                <a:gd name="T57" fmla="*/ 123 h 831"/>
                <a:gd name="T58" fmla="*/ 96 w 165"/>
                <a:gd name="T59" fmla="*/ 230 h 831"/>
                <a:gd name="T60" fmla="*/ 103 w 165"/>
                <a:gd name="T61" fmla="*/ 241 h 831"/>
                <a:gd name="T62" fmla="*/ 102 w 165"/>
                <a:gd name="T63" fmla="*/ 271 h 831"/>
                <a:gd name="T64" fmla="*/ 97 w 165"/>
                <a:gd name="T65" fmla="*/ 279 h 831"/>
                <a:gd name="T66" fmla="*/ 97 w 165"/>
                <a:gd name="T67" fmla="*/ 302 h 831"/>
                <a:gd name="T68" fmla="*/ 108 w 165"/>
                <a:gd name="T69" fmla="*/ 325 h 831"/>
                <a:gd name="T70" fmla="*/ 106 w 165"/>
                <a:gd name="T71" fmla="*/ 349 h 831"/>
                <a:gd name="T72" fmla="*/ 98 w 165"/>
                <a:gd name="T73" fmla="*/ 362 h 831"/>
                <a:gd name="T74" fmla="*/ 102 w 165"/>
                <a:gd name="T75" fmla="*/ 607 h 831"/>
                <a:gd name="T76" fmla="*/ 103 w 165"/>
                <a:gd name="T77" fmla="*/ 651 h 831"/>
                <a:gd name="T78" fmla="*/ 104 w 165"/>
                <a:gd name="T79" fmla="*/ 682 h 831"/>
                <a:gd name="T80" fmla="*/ 104 w 165"/>
                <a:gd name="T81" fmla="*/ 689 h 831"/>
                <a:gd name="T82" fmla="*/ 104 w 165"/>
                <a:gd name="T83" fmla="*/ 695 h 831"/>
                <a:gd name="T84" fmla="*/ 105 w 165"/>
                <a:gd name="T85" fmla="*/ 70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831">
                  <a:moveTo>
                    <a:pt x="105" y="700"/>
                  </a:moveTo>
                  <a:cubicBezTo>
                    <a:pt x="105" y="737"/>
                    <a:pt x="105" y="774"/>
                    <a:pt x="105" y="812"/>
                  </a:cubicBezTo>
                  <a:cubicBezTo>
                    <a:pt x="105" y="823"/>
                    <a:pt x="100" y="831"/>
                    <a:pt x="92" y="831"/>
                  </a:cubicBezTo>
                  <a:cubicBezTo>
                    <a:pt x="84" y="831"/>
                    <a:pt x="78" y="824"/>
                    <a:pt x="78" y="813"/>
                  </a:cubicBezTo>
                  <a:cubicBezTo>
                    <a:pt x="77" y="811"/>
                    <a:pt x="77" y="810"/>
                    <a:pt x="78" y="809"/>
                  </a:cubicBezTo>
                  <a:cubicBezTo>
                    <a:pt x="78" y="770"/>
                    <a:pt x="76" y="732"/>
                    <a:pt x="75" y="693"/>
                  </a:cubicBezTo>
                  <a:cubicBezTo>
                    <a:pt x="78" y="690"/>
                    <a:pt x="76" y="687"/>
                    <a:pt x="75" y="685"/>
                  </a:cubicBezTo>
                  <a:cubicBezTo>
                    <a:pt x="75" y="648"/>
                    <a:pt x="76" y="610"/>
                    <a:pt x="74" y="573"/>
                  </a:cubicBezTo>
                  <a:cubicBezTo>
                    <a:pt x="72" y="529"/>
                    <a:pt x="74" y="485"/>
                    <a:pt x="72" y="440"/>
                  </a:cubicBezTo>
                  <a:cubicBezTo>
                    <a:pt x="71" y="414"/>
                    <a:pt x="71" y="388"/>
                    <a:pt x="71" y="362"/>
                  </a:cubicBezTo>
                  <a:cubicBezTo>
                    <a:pt x="71" y="357"/>
                    <a:pt x="69" y="354"/>
                    <a:pt x="64" y="352"/>
                  </a:cubicBezTo>
                  <a:cubicBezTo>
                    <a:pt x="57" y="349"/>
                    <a:pt x="53" y="345"/>
                    <a:pt x="53" y="337"/>
                  </a:cubicBezTo>
                  <a:cubicBezTo>
                    <a:pt x="53" y="329"/>
                    <a:pt x="57" y="325"/>
                    <a:pt x="64" y="323"/>
                  </a:cubicBezTo>
                  <a:cubicBezTo>
                    <a:pt x="69" y="321"/>
                    <a:pt x="71" y="318"/>
                    <a:pt x="70" y="313"/>
                  </a:cubicBezTo>
                  <a:cubicBezTo>
                    <a:pt x="70" y="302"/>
                    <a:pt x="69" y="291"/>
                    <a:pt x="69" y="281"/>
                  </a:cubicBezTo>
                  <a:cubicBezTo>
                    <a:pt x="68" y="277"/>
                    <a:pt x="67" y="275"/>
                    <a:pt x="63" y="274"/>
                  </a:cubicBezTo>
                  <a:cubicBezTo>
                    <a:pt x="48" y="267"/>
                    <a:pt x="46" y="251"/>
                    <a:pt x="61" y="242"/>
                  </a:cubicBezTo>
                  <a:cubicBezTo>
                    <a:pt x="67" y="238"/>
                    <a:pt x="69" y="234"/>
                    <a:pt x="68" y="227"/>
                  </a:cubicBezTo>
                  <a:cubicBezTo>
                    <a:pt x="68" y="189"/>
                    <a:pt x="67" y="151"/>
                    <a:pt x="66" y="113"/>
                  </a:cubicBezTo>
                  <a:cubicBezTo>
                    <a:pt x="66" y="106"/>
                    <a:pt x="64" y="104"/>
                    <a:pt x="57" y="104"/>
                  </a:cubicBezTo>
                  <a:cubicBezTo>
                    <a:pt x="43" y="104"/>
                    <a:pt x="29" y="104"/>
                    <a:pt x="16" y="104"/>
                  </a:cubicBezTo>
                  <a:cubicBezTo>
                    <a:pt x="3" y="104"/>
                    <a:pt x="0" y="99"/>
                    <a:pt x="7" y="89"/>
                  </a:cubicBezTo>
                  <a:cubicBezTo>
                    <a:pt x="15" y="76"/>
                    <a:pt x="23" y="65"/>
                    <a:pt x="31" y="53"/>
                  </a:cubicBezTo>
                  <a:cubicBezTo>
                    <a:pt x="43" y="38"/>
                    <a:pt x="54" y="22"/>
                    <a:pt x="69" y="9"/>
                  </a:cubicBezTo>
                  <a:cubicBezTo>
                    <a:pt x="77" y="0"/>
                    <a:pt x="88" y="1"/>
                    <a:pt x="95" y="10"/>
                  </a:cubicBezTo>
                  <a:cubicBezTo>
                    <a:pt x="117" y="37"/>
                    <a:pt x="139" y="64"/>
                    <a:pt x="159" y="93"/>
                  </a:cubicBezTo>
                  <a:cubicBezTo>
                    <a:pt x="165" y="101"/>
                    <a:pt x="162" y="104"/>
                    <a:pt x="154" y="105"/>
                  </a:cubicBezTo>
                  <a:cubicBezTo>
                    <a:pt x="140" y="107"/>
                    <a:pt x="127" y="103"/>
                    <a:pt x="114" y="104"/>
                  </a:cubicBezTo>
                  <a:cubicBezTo>
                    <a:pt x="92" y="105"/>
                    <a:pt x="94" y="101"/>
                    <a:pt x="94" y="123"/>
                  </a:cubicBezTo>
                  <a:cubicBezTo>
                    <a:pt x="95" y="159"/>
                    <a:pt x="96" y="195"/>
                    <a:pt x="96" y="230"/>
                  </a:cubicBezTo>
                  <a:cubicBezTo>
                    <a:pt x="96" y="235"/>
                    <a:pt x="98" y="238"/>
                    <a:pt x="103" y="241"/>
                  </a:cubicBezTo>
                  <a:cubicBezTo>
                    <a:pt x="117" y="249"/>
                    <a:pt x="116" y="263"/>
                    <a:pt x="102" y="271"/>
                  </a:cubicBezTo>
                  <a:cubicBezTo>
                    <a:pt x="98" y="273"/>
                    <a:pt x="96" y="275"/>
                    <a:pt x="97" y="279"/>
                  </a:cubicBezTo>
                  <a:cubicBezTo>
                    <a:pt x="97" y="287"/>
                    <a:pt x="97" y="294"/>
                    <a:pt x="97" y="302"/>
                  </a:cubicBezTo>
                  <a:cubicBezTo>
                    <a:pt x="96" y="311"/>
                    <a:pt x="96" y="319"/>
                    <a:pt x="108" y="325"/>
                  </a:cubicBezTo>
                  <a:cubicBezTo>
                    <a:pt x="118" y="330"/>
                    <a:pt x="116" y="343"/>
                    <a:pt x="106" y="349"/>
                  </a:cubicBezTo>
                  <a:cubicBezTo>
                    <a:pt x="101" y="352"/>
                    <a:pt x="98" y="355"/>
                    <a:pt x="98" y="362"/>
                  </a:cubicBezTo>
                  <a:cubicBezTo>
                    <a:pt x="100" y="444"/>
                    <a:pt x="101" y="526"/>
                    <a:pt x="102" y="607"/>
                  </a:cubicBezTo>
                  <a:cubicBezTo>
                    <a:pt x="101" y="622"/>
                    <a:pt x="100" y="636"/>
                    <a:pt x="103" y="651"/>
                  </a:cubicBezTo>
                  <a:cubicBezTo>
                    <a:pt x="103" y="661"/>
                    <a:pt x="103" y="672"/>
                    <a:pt x="104" y="682"/>
                  </a:cubicBezTo>
                  <a:cubicBezTo>
                    <a:pt x="104" y="684"/>
                    <a:pt x="104" y="687"/>
                    <a:pt x="104" y="689"/>
                  </a:cubicBezTo>
                  <a:cubicBezTo>
                    <a:pt x="104" y="691"/>
                    <a:pt x="104" y="693"/>
                    <a:pt x="104" y="695"/>
                  </a:cubicBezTo>
                  <a:cubicBezTo>
                    <a:pt x="103" y="697"/>
                    <a:pt x="104" y="698"/>
                    <a:pt x="105" y="700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3" name="Freeform 6"/>
            <p:cNvSpPr/>
            <p:nvPr/>
          </p:nvSpPr>
          <p:spPr bwMode="auto">
            <a:xfrm>
              <a:off x="138113" y="3741738"/>
              <a:ext cx="365125" cy="2732088"/>
            </a:xfrm>
            <a:custGeom>
              <a:avLst/>
              <a:gdLst>
                <a:gd name="T0" fmla="*/ 104 w 187"/>
                <a:gd name="T1" fmla="*/ 202 h 760"/>
                <a:gd name="T2" fmla="*/ 109 w 187"/>
                <a:gd name="T3" fmla="*/ 384 h 760"/>
                <a:gd name="T4" fmla="*/ 111 w 187"/>
                <a:gd name="T5" fmla="*/ 506 h 760"/>
                <a:gd name="T6" fmla="*/ 121 w 187"/>
                <a:gd name="T7" fmla="*/ 533 h 760"/>
                <a:gd name="T8" fmla="*/ 119 w 187"/>
                <a:gd name="T9" fmla="*/ 554 h 760"/>
                <a:gd name="T10" fmla="*/ 120 w 187"/>
                <a:gd name="T11" fmla="*/ 589 h 760"/>
                <a:gd name="T12" fmla="*/ 119 w 187"/>
                <a:gd name="T13" fmla="*/ 611 h 760"/>
                <a:gd name="T14" fmla="*/ 113 w 187"/>
                <a:gd name="T15" fmla="*/ 631 h 760"/>
                <a:gd name="T16" fmla="*/ 125 w 187"/>
                <a:gd name="T17" fmla="*/ 635 h 760"/>
                <a:gd name="T18" fmla="*/ 155 w 187"/>
                <a:gd name="T19" fmla="*/ 653 h 760"/>
                <a:gd name="T20" fmla="*/ 183 w 187"/>
                <a:gd name="T21" fmla="*/ 729 h 760"/>
                <a:gd name="T22" fmla="*/ 180 w 187"/>
                <a:gd name="T23" fmla="*/ 750 h 760"/>
                <a:gd name="T24" fmla="*/ 161 w 187"/>
                <a:gd name="T25" fmla="*/ 744 h 760"/>
                <a:gd name="T26" fmla="*/ 112 w 187"/>
                <a:gd name="T27" fmla="*/ 687 h 760"/>
                <a:gd name="T28" fmla="*/ 86 w 187"/>
                <a:gd name="T29" fmla="*/ 678 h 760"/>
                <a:gd name="T30" fmla="*/ 74 w 187"/>
                <a:gd name="T31" fmla="*/ 689 h 760"/>
                <a:gd name="T32" fmla="*/ 48 w 187"/>
                <a:gd name="T33" fmla="*/ 728 h 760"/>
                <a:gd name="T34" fmla="*/ 18 w 187"/>
                <a:gd name="T35" fmla="*/ 754 h 760"/>
                <a:gd name="T36" fmla="*/ 1 w 187"/>
                <a:gd name="T37" fmla="*/ 743 h 760"/>
                <a:gd name="T38" fmla="*/ 7 w 187"/>
                <a:gd name="T39" fmla="*/ 719 h 760"/>
                <a:gd name="T40" fmla="*/ 42 w 187"/>
                <a:gd name="T41" fmla="*/ 651 h 760"/>
                <a:gd name="T42" fmla="*/ 67 w 187"/>
                <a:gd name="T43" fmla="*/ 637 h 760"/>
                <a:gd name="T44" fmla="*/ 78 w 187"/>
                <a:gd name="T45" fmla="*/ 636 h 760"/>
                <a:gd name="T46" fmla="*/ 86 w 187"/>
                <a:gd name="T47" fmla="*/ 630 h 760"/>
                <a:gd name="T48" fmla="*/ 82 w 187"/>
                <a:gd name="T49" fmla="*/ 615 h 760"/>
                <a:gd name="T50" fmla="*/ 81 w 187"/>
                <a:gd name="T51" fmla="*/ 587 h 760"/>
                <a:gd name="T52" fmla="*/ 79 w 187"/>
                <a:gd name="T53" fmla="*/ 559 h 760"/>
                <a:gd name="T54" fmla="*/ 69 w 187"/>
                <a:gd name="T55" fmla="*/ 544 h 760"/>
                <a:gd name="T56" fmla="*/ 78 w 187"/>
                <a:gd name="T57" fmla="*/ 530 h 760"/>
                <a:gd name="T58" fmla="*/ 84 w 187"/>
                <a:gd name="T59" fmla="*/ 520 h 760"/>
                <a:gd name="T60" fmla="*/ 80 w 187"/>
                <a:gd name="T61" fmla="*/ 355 h 760"/>
                <a:gd name="T62" fmla="*/ 80 w 187"/>
                <a:gd name="T63" fmla="*/ 322 h 760"/>
                <a:gd name="T64" fmla="*/ 77 w 187"/>
                <a:gd name="T65" fmla="*/ 106 h 760"/>
                <a:gd name="T66" fmla="*/ 76 w 187"/>
                <a:gd name="T67" fmla="*/ 21 h 760"/>
                <a:gd name="T68" fmla="*/ 76 w 187"/>
                <a:gd name="T69" fmla="*/ 11 h 760"/>
                <a:gd name="T70" fmla="*/ 87 w 187"/>
                <a:gd name="T71" fmla="*/ 0 h 760"/>
                <a:gd name="T72" fmla="*/ 101 w 187"/>
                <a:gd name="T73" fmla="*/ 9 h 760"/>
                <a:gd name="T74" fmla="*/ 104 w 187"/>
                <a:gd name="T75" fmla="*/ 22 h 760"/>
                <a:gd name="T76" fmla="*/ 104 w 187"/>
                <a:gd name="T77" fmla="*/ 53 h 760"/>
                <a:gd name="T78" fmla="*/ 104 w 187"/>
                <a:gd name="T79" fmla="*/ 202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7" h="760">
                  <a:moveTo>
                    <a:pt x="104" y="202"/>
                  </a:moveTo>
                  <a:cubicBezTo>
                    <a:pt x="106" y="263"/>
                    <a:pt x="108" y="323"/>
                    <a:pt x="109" y="384"/>
                  </a:cubicBezTo>
                  <a:cubicBezTo>
                    <a:pt x="110" y="425"/>
                    <a:pt x="109" y="465"/>
                    <a:pt x="111" y="506"/>
                  </a:cubicBezTo>
                  <a:cubicBezTo>
                    <a:pt x="111" y="516"/>
                    <a:pt x="111" y="526"/>
                    <a:pt x="121" y="533"/>
                  </a:cubicBezTo>
                  <a:cubicBezTo>
                    <a:pt x="128" y="539"/>
                    <a:pt x="127" y="548"/>
                    <a:pt x="119" y="554"/>
                  </a:cubicBezTo>
                  <a:cubicBezTo>
                    <a:pt x="109" y="563"/>
                    <a:pt x="110" y="581"/>
                    <a:pt x="120" y="589"/>
                  </a:cubicBezTo>
                  <a:cubicBezTo>
                    <a:pt x="129" y="596"/>
                    <a:pt x="129" y="606"/>
                    <a:pt x="119" y="611"/>
                  </a:cubicBezTo>
                  <a:cubicBezTo>
                    <a:pt x="109" y="617"/>
                    <a:pt x="113" y="625"/>
                    <a:pt x="113" y="631"/>
                  </a:cubicBezTo>
                  <a:cubicBezTo>
                    <a:pt x="114" y="638"/>
                    <a:pt x="121" y="636"/>
                    <a:pt x="125" y="635"/>
                  </a:cubicBezTo>
                  <a:cubicBezTo>
                    <a:pt x="140" y="634"/>
                    <a:pt x="148" y="641"/>
                    <a:pt x="155" y="653"/>
                  </a:cubicBezTo>
                  <a:cubicBezTo>
                    <a:pt x="170" y="677"/>
                    <a:pt x="177" y="703"/>
                    <a:pt x="183" y="729"/>
                  </a:cubicBezTo>
                  <a:cubicBezTo>
                    <a:pt x="184" y="736"/>
                    <a:pt x="187" y="746"/>
                    <a:pt x="180" y="750"/>
                  </a:cubicBezTo>
                  <a:cubicBezTo>
                    <a:pt x="173" y="755"/>
                    <a:pt x="166" y="748"/>
                    <a:pt x="161" y="744"/>
                  </a:cubicBezTo>
                  <a:cubicBezTo>
                    <a:pt x="141" y="728"/>
                    <a:pt x="126" y="708"/>
                    <a:pt x="112" y="687"/>
                  </a:cubicBezTo>
                  <a:cubicBezTo>
                    <a:pt x="105" y="676"/>
                    <a:pt x="97" y="676"/>
                    <a:pt x="86" y="678"/>
                  </a:cubicBezTo>
                  <a:cubicBezTo>
                    <a:pt x="79" y="679"/>
                    <a:pt x="76" y="684"/>
                    <a:pt x="74" y="689"/>
                  </a:cubicBezTo>
                  <a:cubicBezTo>
                    <a:pt x="67" y="703"/>
                    <a:pt x="57" y="715"/>
                    <a:pt x="48" y="728"/>
                  </a:cubicBezTo>
                  <a:cubicBezTo>
                    <a:pt x="40" y="740"/>
                    <a:pt x="29" y="747"/>
                    <a:pt x="18" y="754"/>
                  </a:cubicBezTo>
                  <a:cubicBezTo>
                    <a:pt x="11" y="760"/>
                    <a:pt x="2" y="754"/>
                    <a:pt x="1" y="743"/>
                  </a:cubicBezTo>
                  <a:cubicBezTo>
                    <a:pt x="0" y="734"/>
                    <a:pt x="4" y="727"/>
                    <a:pt x="7" y="719"/>
                  </a:cubicBezTo>
                  <a:cubicBezTo>
                    <a:pt x="17" y="695"/>
                    <a:pt x="27" y="672"/>
                    <a:pt x="42" y="651"/>
                  </a:cubicBezTo>
                  <a:cubicBezTo>
                    <a:pt x="49" y="643"/>
                    <a:pt x="56" y="636"/>
                    <a:pt x="67" y="637"/>
                  </a:cubicBezTo>
                  <a:cubicBezTo>
                    <a:pt x="70" y="638"/>
                    <a:pt x="74" y="637"/>
                    <a:pt x="78" y="636"/>
                  </a:cubicBezTo>
                  <a:cubicBezTo>
                    <a:pt x="82" y="635"/>
                    <a:pt x="87" y="636"/>
                    <a:pt x="86" y="630"/>
                  </a:cubicBezTo>
                  <a:cubicBezTo>
                    <a:pt x="86" y="625"/>
                    <a:pt x="88" y="619"/>
                    <a:pt x="82" y="615"/>
                  </a:cubicBezTo>
                  <a:cubicBezTo>
                    <a:pt x="67" y="604"/>
                    <a:pt x="67" y="598"/>
                    <a:pt x="81" y="587"/>
                  </a:cubicBezTo>
                  <a:cubicBezTo>
                    <a:pt x="87" y="582"/>
                    <a:pt x="86" y="563"/>
                    <a:pt x="79" y="559"/>
                  </a:cubicBezTo>
                  <a:cubicBezTo>
                    <a:pt x="72" y="556"/>
                    <a:pt x="68" y="552"/>
                    <a:pt x="69" y="544"/>
                  </a:cubicBezTo>
                  <a:cubicBezTo>
                    <a:pt x="69" y="537"/>
                    <a:pt x="72" y="532"/>
                    <a:pt x="78" y="530"/>
                  </a:cubicBezTo>
                  <a:cubicBezTo>
                    <a:pt x="84" y="528"/>
                    <a:pt x="85" y="524"/>
                    <a:pt x="84" y="520"/>
                  </a:cubicBezTo>
                  <a:cubicBezTo>
                    <a:pt x="80" y="465"/>
                    <a:pt x="84" y="410"/>
                    <a:pt x="80" y="355"/>
                  </a:cubicBezTo>
                  <a:cubicBezTo>
                    <a:pt x="80" y="344"/>
                    <a:pt x="80" y="333"/>
                    <a:pt x="80" y="322"/>
                  </a:cubicBezTo>
                  <a:cubicBezTo>
                    <a:pt x="79" y="250"/>
                    <a:pt x="79" y="178"/>
                    <a:pt x="77" y="106"/>
                  </a:cubicBezTo>
                  <a:cubicBezTo>
                    <a:pt x="76" y="78"/>
                    <a:pt x="76" y="49"/>
                    <a:pt x="76" y="21"/>
                  </a:cubicBezTo>
                  <a:cubicBezTo>
                    <a:pt x="76" y="18"/>
                    <a:pt x="75" y="14"/>
                    <a:pt x="76" y="11"/>
                  </a:cubicBezTo>
                  <a:cubicBezTo>
                    <a:pt x="78" y="6"/>
                    <a:pt x="80" y="1"/>
                    <a:pt x="87" y="0"/>
                  </a:cubicBezTo>
                  <a:cubicBezTo>
                    <a:pt x="94" y="0"/>
                    <a:pt x="98" y="3"/>
                    <a:pt x="101" y="9"/>
                  </a:cubicBezTo>
                  <a:cubicBezTo>
                    <a:pt x="103" y="13"/>
                    <a:pt x="104" y="17"/>
                    <a:pt x="104" y="22"/>
                  </a:cubicBezTo>
                  <a:cubicBezTo>
                    <a:pt x="104" y="32"/>
                    <a:pt x="104" y="42"/>
                    <a:pt x="104" y="53"/>
                  </a:cubicBezTo>
                  <a:cubicBezTo>
                    <a:pt x="104" y="103"/>
                    <a:pt x="104" y="152"/>
                    <a:pt x="104" y="202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  <p:sp>
        <p:nvSpPr>
          <p:cNvPr id="324" name="TextBox 76">
            <a:extLst>
              <a:ext uri="{FF2B5EF4-FFF2-40B4-BE49-F238E27FC236}">
                <a16:creationId xmlns:a16="http://schemas.microsoft.com/office/drawing/2014/main" id="{45066538-9A5E-456D-9136-F3ECE208CAC2}"/>
              </a:ext>
            </a:extLst>
          </p:cNvPr>
          <p:cNvSpPr txBox="1"/>
          <p:nvPr/>
        </p:nvSpPr>
        <p:spPr>
          <a:xfrm>
            <a:off x="-449229" y="3133886"/>
            <a:ext cx="1539808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s-PE" altLang="ko-KR" sz="4000" b="1">
                <a:solidFill>
                  <a:srgbClr val="F19EC2"/>
                </a:solidFill>
                <a:latin typeface="Autumn in November" pitchFamily="2" charset="0"/>
                <a:cs typeface="Arial" panose="020B0604020202020204" pitchFamily="34" charset="0"/>
              </a:rPr>
              <a:t>15</a:t>
            </a:r>
            <a:endParaRPr lang="ko-KR" altLang="en-US" sz="4000" b="1">
              <a:solidFill>
                <a:srgbClr val="F19EC2"/>
              </a:solidFill>
              <a:latin typeface="Autumn in November" pitchFamily="2" charset="0"/>
              <a:cs typeface="Arial" pitchFamily="34" charset="0"/>
            </a:endParaRPr>
          </a:p>
        </p:txBody>
      </p:sp>
      <p:grpSp>
        <p:nvGrpSpPr>
          <p:cNvPr id="2" name="Grupo 1">
            <a:extLst>
              <a:ext uri="{FF2B5EF4-FFF2-40B4-BE49-F238E27FC236}">
                <a16:creationId xmlns:a16="http://schemas.microsoft.com/office/drawing/2014/main" id="{7F44CB50-4615-2278-BA08-A0B1E3648608}"/>
              </a:ext>
            </a:extLst>
          </p:cNvPr>
          <p:cNvGrpSpPr/>
          <p:nvPr userDrawn="1"/>
        </p:nvGrpSpPr>
        <p:grpSpPr>
          <a:xfrm>
            <a:off x="11595101" y="348547"/>
            <a:ext cx="376237" cy="6278564"/>
            <a:chOff x="11595101" y="348547"/>
            <a:chExt cx="376237" cy="6278564"/>
          </a:xfrm>
        </p:grpSpPr>
        <p:sp>
          <p:nvSpPr>
            <p:cNvPr id="326" name="Freeform 5"/>
            <p:cNvSpPr/>
            <p:nvPr/>
          </p:nvSpPr>
          <p:spPr bwMode="auto">
            <a:xfrm>
              <a:off x="11595101" y="348547"/>
              <a:ext cx="320675" cy="2987675"/>
            </a:xfrm>
            <a:custGeom>
              <a:avLst/>
              <a:gdLst>
                <a:gd name="T0" fmla="*/ 105 w 165"/>
                <a:gd name="T1" fmla="*/ 700 h 831"/>
                <a:gd name="T2" fmla="*/ 105 w 165"/>
                <a:gd name="T3" fmla="*/ 812 h 831"/>
                <a:gd name="T4" fmla="*/ 92 w 165"/>
                <a:gd name="T5" fmla="*/ 831 h 831"/>
                <a:gd name="T6" fmla="*/ 78 w 165"/>
                <a:gd name="T7" fmla="*/ 813 h 831"/>
                <a:gd name="T8" fmla="*/ 78 w 165"/>
                <a:gd name="T9" fmla="*/ 809 h 831"/>
                <a:gd name="T10" fmla="*/ 75 w 165"/>
                <a:gd name="T11" fmla="*/ 693 h 831"/>
                <a:gd name="T12" fmla="*/ 75 w 165"/>
                <a:gd name="T13" fmla="*/ 685 h 831"/>
                <a:gd name="T14" fmla="*/ 74 w 165"/>
                <a:gd name="T15" fmla="*/ 573 h 831"/>
                <a:gd name="T16" fmla="*/ 72 w 165"/>
                <a:gd name="T17" fmla="*/ 440 h 831"/>
                <a:gd name="T18" fmla="*/ 71 w 165"/>
                <a:gd name="T19" fmla="*/ 362 h 831"/>
                <a:gd name="T20" fmla="*/ 64 w 165"/>
                <a:gd name="T21" fmla="*/ 352 h 831"/>
                <a:gd name="T22" fmla="*/ 53 w 165"/>
                <a:gd name="T23" fmla="*/ 337 h 831"/>
                <a:gd name="T24" fmla="*/ 64 w 165"/>
                <a:gd name="T25" fmla="*/ 323 h 831"/>
                <a:gd name="T26" fmla="*/ 70 w 165"/>
                <a:gd name="T27" fmla="*/ 313 h 831"/>
                <a:gd name="T28" fmla="*/ 69 w 165"/>
                <a:gd name="T29" fmla="*/ 281 h 831"/>
                <a:gd name="T30" fmla="*/ 63 w 165"/>
                <a:gd name="T31" fmla="*/ 274 h 831"/>
                <a:gd name="T32" fmla="*/ 61 w 165"/>
                <a:gd name="T33" fmla="*/ 242 h 831"/>
                <a:gd name="T34" fmla="*/ 68 w 165"/>
                <a:gd name="T35" fmla="*/ 227 h 831"/>
                <a:gd name="T36" fmla="*/ 66 w 165"/>
                <a:gd name="T37" fmla="*/ 113 h 831"/>
                <a:gd name="T38" fmla="*/ 57 w 165"/>
                <a:gd name="T39" fmla="*/ 104 h 831"/>
                <a:gd name="T40" fmla="*/ 16 w 165"/>
                <a:gd name="T41" fmla="*/ 104 h 831"/>
                <a:gd name="T42" fmla="*/ 7 w 165"/>
                <a:gd name="T43" fmla="*/ 89 h 831"/>
                <a:gd name="T44" fmla="*/ 31 w 165"/>
                <a:gd name="T45" fmla="*/ 53 h 831"/>
                <a:gd name="T46" fmla="*/ 69 w 165"/>
                <a:gd name="T47" fmla="*/ 9 h 831"/>
                <a:gd name="T48" fmla="*/ 95 w 165"/>
                <a:gd name="T49" fmla="*/ 10 h 831"/>
                <a:gd name="T50" fmla="*/ 159 w 165"/>
                <a:gd name="T51" fmla="*/ 93 h 831"/>
                <a:gd name="T52" fmla="*/ 154 w 165"/>
                <a:gd name="T53" fmla="*/ 105 h 831"/>
                <a:gd name="T54" fmla="*/ 114 w 165"/>
                <a:gd name="T55" fmla="*/ 104 h 831"/>
                <a:gd name="T56" fmla="*/ 94 w 165"/>
                <a:gd name="T57" fmla="*/ 123 h 831"/>
                <a:gd name="T58" fmla="*/ 96 w 165"/>
                <a:gd name="T59" fmla="*/ 230 h 831"/>
                <a:gd name="T60" fmla="*/ 103 w 165"/>
                <a:gd name="T61" fmla="*/ 241 h 831"/>
                <a:gd name="T62" fmla="*/ 102 w 165"/>
                <a:gd name="T63" fmla="*/ 271 h 831"/>
                <a:gd name="T64" fmla="*/ 97 w 165"/>
                <a:gd name="T65" fmla="*/ 279 h 831"/>
                <a:gd name="T66" fmla="*/ 97 w 165"/>
                <a:gd name="T67" fmla="*/ 302 h 831"/>
                <a:gd name="T68" fmla="*/ 108 w 165"/>
                <a:gd name="T69" fmla="*/ 325 h 831"/>
                <a:gd name="T70" fmla="*/ 106 w 165"/>
                <a:gd name="T71" fmla="*/ 349 h 831"/>
                <a:gd name="T72" fmla="*/ 98 w 165"/>
                <a:gd name="T73" fmla="*/ 362 h 831"/>
                <a:gd name="T74" fmla="*/ 102 w 165"/>
                <a:gd name="T75" fmla="*/ 607 h 831"/>
                <a:gd name="T76" fmla="*/ 103 w 165"/>
                <a:gd name="T77" fmla="*/ 651 h 831"/>
                <a:gd name="T78" fmla="*/ 104 w 165"/>
                <a:gd name="T79" fmla="*/ 682 h 831"/>
                <a:gd name="T80" fmla="*/ 104 w 165"/>
                <a:gd name="T81" fmla="*/ 689 h 831"/>
                <a:gd name="T82" fmla="*/ 104 w 165"/>
                <a:gd name="T83" fmla="*/ 695 h 831"/>
                <a:gd name="T84" fmla="*/ 105 w 165"/>
                <a:gd name="T85" fmla="*/ 70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831">
                  <a:moveTo>
                    <a:pt x="105" y="700"/>
                  </a:moveTo>
                  <a:cubicBezTo>
                    <a:pt x="105" y="737"/>
                    <a:pt x="105" y="774"/>
                    <a:pt x="105" y="812"/>
                  </a:cubicBezTo>
                  <a:cubicBezTo>
                    <a:pt x="105" y="823"/>
                    <a:pt x="100" y="831"/>
                    <a:pt x="92" y="831"/>
                  </a:cubicBezTo>
                  <a:cubicBezTo>
                    <a:pt x="84" y="831"/>
                    <a:pt x="78" y="824"/>
                    <a:pt x="78" y="813"/>
                  </a:cubicBezTo>
                  <a:cubicBezTo>
                    <a:pt x="77" y="811"/>
                    <a:pt x="77" y="810"/>
                    <a:pt x="78" y="809"/>
                  </a:cubicBezTo>
                  <a:cubicBezTo>
                    <a:pt x="78" y="770"/>
                    <a:pt x="76" y="732"/>
                    <a:pt x="75" y="693"/>
                  </a:cubicBezTo>
                  <a:cubicBezTo>
                    <a:pt x="78" y="690"/>
                    <a:pt x="76" y="687"/>
                    <a:pt x="75" y="685"/>
                  </a:cubicBezTo>
                  <a:cubicBezTo>
                    <a:pt x="75" y="648"/>
                    <a:pt x="76" y="610"/>
                    <a:pt x="74" y="573"/>
                  </a:cubicBezTo>
                  <a:cubicBezTo>
                    <a:pt x="72" y="529"/>
                    <a:pt x="74" y="485"/>
                    <a:pt x="72" y="440"/>
                  </a:cubicBezTo>
                  <a:cubicBezTo>
                    <a:pt x="71" y="414"/>
                    <a:pt x="71" y="388"/>
                    <a:pt x="71" y="362"/>
                  </a:cubicBezTo>
                  <a:cubicBezTo>
                    <a:pt x="71" y="357"/>
                    <a:pt x="69" y="354"/>
                    <a:pt x="64" y="352"/>
                  </a:cubicBezTo>
                  <a:cubicBezTo>
                    <a:pt x="57" y="349"/>
                    <a:pt x="53" y="345"/>
                    <a:pt x="53" y="337"/>
                  </a:cubicBezTo>
                  <a:cubicBezTo>
                    <a:pt x="53" y="329"/>
                    <a:pt x="57" y="325"/>
                    <a:pt x="64" y="323"/>
                  </a:cubicBezTo>
                  <a:cubicBezTo>
                    <a:pt x="69" y="321"/>
                    <a:pt x="71" y="318"/>
                    <a:pt x="70" y="313"/>
                  </a:cubicBezTo>
                  <a:cubicBezTo>
                    <a:pt x="70" y="302"/>
                    <a:pt x="69" y="291"/>
                    <a:pt x="69" y="281"/>
                  </a:cubicBezTo>
                  <a:cubicBezTo>
                    <a:pt x="68" y="277"/>
                    <a:pt x="67" y="275"/>
                    <a:pt x="63" y="274"/>
                  </a:cubicBezTo>
                  <a:cubicBezTo>
                    <a:pt x="48" y="267"/>
                    <a:pt x="46" y="251"/>
                    <a:pt x="61" y="242"/>
                  </a:cubicBezTo>
                  <a:cubicBezTo>
                    <a:pt x="67" y="238"/>
                    <a:pt x="69" y="234"/>
                    <a:pt x="68" y="227"/>
                  </a:cubicBezTo>
                  <a:cubicBezTo>
                    <a:pt x="68" y="189"/>
                    <a:pt x="67" y="151"/>
                    <a:pt x="66" y="113"/>
                  </a:cubicBezTo>
                  <a:cubicBezTo>
                    <a:pt x="66" y="106"/>
                    <a:pt x="64" y="104"/>
                    <a:pt x="57" y="104"/>
                  </a:cubicBezTo>
                  <a:cubicBezTo>
                    <a:pt x="43" y="104"/>
                    <a:pt x="29" y="104"/>
                    <a:pt x="16" y="104"/>
                  </a:cubicBezTo>
                  <a:cubicBezTo>
                    <a:pt x="3" y="104"/>
                    <a:pt x="0" y="99"/>
                    <a:pt x="7" y="89"/>
                  </a:cubicBezTo>
                  <a:cubicBezTo>
                    <a:pt x="15" y="76"/>
                    <a:pt x="23" y="65"/>
                    <a:pt x="31" y="53"/>
                  </a:cubicBezTo>
                  <a:cubicBezTo>
                    <a:pt x="43" y="38"/>
                    <a:pt x="54" y="22"/>
                    <a:pt x="69" y="9"/>
                  </a:cubicBezTo>
                  <a:cubicBezTo>
                    <a:pt x="77" y="0"/>
                    <a:pt x="88" y="1"/>
                    <a:pt x="95" y="10"/>
                  </a:cubicBezTo>
                  <a:cubicBezTo>
                    <a:pt x="117" y="37"/>
                    <a:pt x="139" y="64"/>
                    <a:pt x="159" y="93"/>
                  </a:cubicBezTo>
                  <a:cubicBezTo>
                    <a:pt x="165" y="101"/>
                    <a:pt x="162" y="104"/>
                    <a:pt x="154" y="105"/>
                  </a:cubicBezTo>
                  <a:cubicBezTo>
                    <a:pt x="140" y="107"/>
                    <a:pt x="127" y="103"/>
                    <a:pt x="114" y="104"/>
                  </a:cubicBezTo>
                  <a:cubicBezTo>
                    <a:pt x="92" y="105"/>
                    <a:pt x="94" y="101"/>
                    <a:pt x="94" y="123"/>
                  </a:cubicBezTo>
                  <a:cubicBezTo>
                    <a:pt x="95" y="159"/>
                    <a:pt x="96" y="195"/>
                    <a:pt x="96" y="230"/>
                  </a:cubicBezTo>
                  <a:cubicBezTo>
                    <a:pt x="96" y="235"/>
                    <a:pt x="98" y="238"/>
                    <a:pt x="103" y="241"/>
                  </a:cubicBezTo>
                  <a:cubicBezTo>
                    <a:pt x="117" y="249"/>
                    <a:pt x="116" y="263"/>
                    <a:pt x="102" y="271"/>
                  </a:cubicBezTo>
                  <a:cubicBezTo>
                    <a:pt x="98" y="273"/>
                    <a:pt x="96" y="275"/>
                    <a:pt x="97" y="279"/>
                  </a:cubicBezTo>
                  <a:cubicBezTo>
                    <a:pt x="97" y="287"/>
                    <a:pt x="97" y="294"/>
                    <a:pt x="97" y="302"/>
                  </a:cubicBezTo>
                  <a:cubicBezTo>
                    <a:pt x="96" y="311"/>
                    <a:pt x="96" y="319"/>
                    <a:pt x="108" y="325"/>
                  </a:cubicBezTo>
                  <a:cubicBezTo>
                    <a:pt x="118" y="330"/>
                    <a:pt x="116" y="343"/>
                    <a:pt x="106" y="349"/>
                  </a:cubicBezTo>
                  <a:cubicBezTo>
                    <a:pt x="101" y="352"/>
                    <a:pt x="98" y="355"/>
                    <a:pt x="98" y="362"/>
                  </a:cubicBezTo>
                  <a:cubicBezTo>
                    <a:pt x="100" y="444"/>
                    <a:pt x="101" y="526"/>
                    <a:pt x="102" y="607"/>
                  </a:cubicBezTo>
                  <a:cubicBezTo>
                    <a:pt x="101" y="622"/>
                    <a:pt x="100" y="636"/>
                    <a:pt x="103" y="651"/>
                  </a:cubicBezTo>
                  <a:cubicBezTo>
                    <a:pt x="103" y="661"/>
                    <a:pt x="103" y="672"/>
                    <a:pt x="104" y="682"/>
                  </a:cubicBezTo>
                  <a:cubicBezTo>
                    <a:pt x="104" y="684"/>
                    <a:pt x="104" y="687"/>
                    <a:pt x="104" y="689"/>
                  </a:cubicBezTo>
                  <a:cubicBezTo>
                    <a:pt x="104" y="691"/>
                    <a:pt x="104" y="693"/>
                    <a:pt x="104" y="695"/>
                  </a:cubicBezTo>
                  <a:cubicBezTo>
                    <a:pt x="103" y="697"/>
                    <a:pt x="104" y="698"/>
                    <a:pt x="105" y="700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7" name="Freeform 6"/>
            <p:cNvSpPr/>
            <p:nvPr/>
          </p:nvSpPr>
          <p:spPr bwMode="auto">
            <a:xfrm>
              <a:off x="11606213" y="3895023"/>
              <a:ext cx="365125" cy="2732088"/>
            </a:xfrm>
            <a:custGeom>
              <a:avLst/>
              <a:gdLst>
                <a:gd name="T0" fmla="*/ 104 w 187"/>
                <a:gd name="T1" fmla="*/ 202 h 760"/>
                <a:gd name="T2" fmla="*/ 109 w 187"/>
                <a:gd name="T3" fmla="*/ 384 h 760"/>
                <a:gd name="T4" fmla="*/ 111 w 187"/>
                <a:gd name="T5" fmla="*/ 506 h 760"/>
                <a:gd name="T6" fmla="*/ 121 w 187"/>
                <a:gd name="T7" fmla="*/ 533 h 760"/>
                <a:gd name="T8" fmla="*/ 119 w 187"/>
                <a:gd name="T9" fmla="*/ 554 h 760"/>
                <a:gd name="T10" fmla="*/ 120 w 187"/>
                <a:gd name="T11" fmla="*/ 589 h 760"/>
                <a:gd name="T12" fmla="*/ 119 w 187"/>
                <a:gd name="T13" fmla="*/ 611 h 760"/>
                <a:gd name="T14" fmla="*/ 113 w 187"/>
                <a:gd name="T15" fmla="*/ 631 h 760"/>
                <a:gd name="T16" fmla="*/ 125 w 187"/>
                <a:gd name="T17" fmla="*/ 635 h 760"/>
                <a:gd name="T18" fmla="*/ 155 w 187"/>
                <a:gd name="T19" fmla="*/ 653 h 760"/>
                <a:gd name="T20" fmla="*/ 183 w 187"/>
                <a:gd name="T21" fmla="*/ 729 h 760"/>
                <a:gd name="T22" fmla="*/ 180 w 187"/>
                <a:gd name="T23" fmla="*/ 750 h 760"/>
                <a:gd name="T24" fmla="*/ 161 w 187"/>
                <a:gd name="T25" fmla="*/ 744 h 760"/>
                <a:gd name="T26" fmla="*/ 112 w 187"/>
                <a:gd name="T27" fmla="*/ 687 h 760"/>
                <a:gd name="T28" fmla="*/ 86 w 187"/>
                <a:gd name="T29" fmla="*/ 678 h 760"/>
                <a:gd name="T30" fmla="*/ 74 w 187"/>
                <a:gd name="T31" fmla="*/ 689 h 760"/>
                <a:gd name="T32" fmla="*/ 48 w 187"/>
                <a:gd name="T33" fmla="*/ 728 h 760"/>
                <a:gd name="T34" fmla="*/ 18 w 187"/>
                <a:gd name="T35" fmla="*/ 754 h 760"/>
                <a:gd name="T36" fmla="*/ 1 w 187"/>
                <a:gd name="T37" fmla="*/ 743 h 760"/>
                <a:gd name="T38" fmla="*/ 7 w 187"/>
                <a:gd name="T39" fmla="*/ 719 h 760"/>
                <a:gd name="T40" fmla="*/ 42 w 187"/>
                <a:gd name="T41" fmla="*/ 651 h 760"/>
                <a:gd name="T42" fmla="*/ 67 w 187"/>
                <a:gd name="T43" fmla="*/ 637 h 760"/>
                <a:gd name="T44" fmla="*/ 78 w 187"/>
                <a:gd name="T45" fmla="*/ 636 h 760"/>
                <a:gd name="T46" fmla="*/ 86 w 187"/>
                <a:gd name="T47" fmla="*/ 630 h 760"/>
                <a:gd name="T48" fmla="*/ 82 w 187"/>
                <a:gd name="T49" fmla="*/ 615 h 760"/>
                <a:gd name="T50" fmla="*/ 81 w 187"/>
                <a:gd name="T51" fmla="*/ 587 h 760"/>
                <a:gd name="T52" fmla="*/ 79 w 187"/>
                <a:gd name="T53" fmla="*/ 559 h 760"/>
                <a:gd name="T54" fmla="*/ 69 w 187"/>
                <a:gd name="T55" fmla="*/ 544 h 760"/>
                <a:gd name="T56" fmla="*/ 78 w 187"/>
                <a:gd name="T57" fmla="*/ 530 h 760"/>
                <a:gd name="T58" fmla="*/ 84 w 187"/>
                <a:gd name="T59" fmla="*/ 520 h 760"/>
                <a:gd name="T60" fmla="*/ 80 w 187"/>
                <a:gd name="T61" fmla="*/ 355 h 760"/>
                <a:gd name="T62" fmla="*/ 80 w 187"/>
                <a:gd name="T63" fmla="*/ 322 h 760"/>
                <a:gd name="T64" fmla="*/ 77 w 187"/>
                <a:gd name="T65" fmla="*/ 106 h 760"/>
                <a:gd name="T66" fmla="*/ 76 w 187"/>
                <a:gd name="T67" fmla="*/ 21 h 760"/>
                <a:gd name="T68" fmla="*/ 76 w 187"/>
                <a:gd name="T69" fmla="*/ 11 h 760"/>
                <a:gd name="T70" fmla="*/ 87 w 187"/>
                <a:gd name="T71" fmla="*/ 0 h 760"/>
                <a:gd name="T72" fmla="*/ 101 w 187"/>
                <a:gd name="T73" fmla="*/ 9 h 760"/>
                <a:gd name="T74" fmla="*/ 104 w 187"/>
                <a:gd name="T75" fmla="*/ 22 h 760"/>
                <a:gd name="T76" fmla="*/ 104 w 187"/>
                <a:gd name="T77" fmla="*/ 53 h 760"/>
                <a:gd name="T78" fmla="*/ 104 w 187"/>
                <a:gd name="T79" fmla="*/ 202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7" h="760">
                  <a:moveTo>
                    <a:pt x="104" y="202"/>
                  </a:moveTo>
                  <a:cubicBezTo>
                    <a:pt x="106" y="263"/>
                    <a:pt x="108" y="323"/>
                    <a:pt x="109" y="384"/>
                  </a:cubicBezTo>
                  <a:cubicBezTo>
                    <a:pt x="110" y="425"/>
                    <a:pt x="109" y="465"/>
                    <a:pt x="111" y="506"/>
                  </a:cubicBezTo>
                  <a:cubicBezTo>
                    <a:pt x="111" y="516"/>
                    <a:pt x="111" y="526"/>
                    <a:pt x="121" y="533"/>
                  </a:cubicBezTo>
                  <a:cubicBezTo>
                    <a:pt x="128" y="539"/>
                    <a:pt x="127" y="548"/>
                    <a:pt x="119" y="554"/>
                  </a:cubicBezTo>
                  <a:cubicBezTo>
                    <a:pt x="109" y="563"/>
                    <a:pt x="110" y="581"/>
                    <a:pt x="120" y="589"/>
                  </a:cubicBezTo>
                  <a:cubicBezTo>
                    <a:pt x="129" y="596"/>
                    <a:pt x="129" y="606"/>
                    <a:pt x="119" y="611"/>
                  </a:cubicBezTo>
                  <a:cubicBezTo>
                    <a:pt x="109" y="617"/>
                    <a:pt x="113" y="625"/>
                    <a:pt x="113" y="631"/>
                  </a:cubicBezTo>
                  <a:cubicBezTo>
                    <a:pt x="114" y="638"/>
                    <a:pt x="121" y="636"/>
                    <a:pt x="125" y="635"/>
                  </a:cubicBezTo>
                  <a:cubicBezTo>
                    <a:pt x="140" y="634"/>
                    <a:pt x="148" y="641"/>
                    <a:pt x="155" y="653"/>
                  </a:cubicBezTo>
                  <a:cubicBezTo>
                    <a:pt x="170" y="677"/>
                    <a:pt x="177" y="703"/>
                    <a:pt x="183" y="729"/>
                  </a:cubicBezTo>
                  <a:cubicBezTo>
                    <a:pt x="184" y="736"/>
                    <a:pt x="187" y="746"/>
                    <a:pt x="180" y="750"/>
                  </a:cubicBezTo>
                  <a:cubicBezTo>
                    <a:pt x="173" y="755"/>
                    <a:pt x="166" y="748"/>
                    <a:pt x="161" y="744"/>
                  </a:cubicBezTo>
                  <a:cubicBezTo>
                    <a:pt x="141" y="728"/>
                    <a:pt x="126" y="708"/>
                    <a:pt x="112" y="687"/>
                  </a:cubicBezTo>
                  <a:cubicBezTo>
                    <a:pt x="105" y="676"/>
                    <a:pt x="97" y="676"/>
                    <a:pt x="86" y="678"/>
                  </a:cubicBezTo>
                  <a:cubicBezTo>
                    <a:pt x="79" y="679"/>
                    <a:pt x="76" y="684"/>
                    <a:pt x="74" y="689"/>
                  </a:cubicBezTo>
                  <a:cubicBezTo>
                    <a:pt x="67" y="703"/>
                    <a:pt x="57" y="715"/>
                    <a:pt x="48" y="728"/>
                  </a:cubicBezTo>
                  <a:cubicBezTo>
                    <a:pt x="40" y="740"/>
                    <a:pt x="29" y="747"/>
                    <a:pt x="18" y="754"/>
                  </a:cubicBezTo>
                  <a:cubicBezTo>
                    <a:pt x="11" y="760"/>
                    <a:pt x="2" y="754"/>
                    <a:pt x="1" y="743"/>
                  </a:cubicBezTo>
                  <a:cubicBezTo>
                    <a:pt x="0" y="734"/>
                    <a:pt x="4" y="727"/>
                    <a:pt x="7" y="719"/>
                  </a:cubicBezTo>
                  <a:cubicBezTo>
                    <a:pt x="17" y="695"/>
                    <a:pt x="27" y="672"/>
                    <a:pt x="42" y="651"/>
                  </a:cubicBezTo>
                  <a:cubicBezTo>
                    <a:pt x="49" y="643"/>
                    <a:pt x="56" y="636"/>
                    <a:pt x="67" y="637"/>
                  </a:cubicBezTo>
                  <a:cubicBezTo>
                    <a:pt x="70" y="638"/>
                    <a:pt x="74" y="637"/>
                    <a:pt x="78" y="636"/>
                  </a:cubicBezTo>
                  <a:cubicBezTo>
                    <a:pt x="82" y="635"/>
                    <a:pt x="87" y="636"/>
                    <a:pt x="86" y="630"/>
                  </a:cubicBezTo>
                  <a:cubicBezTo>
                    <a:pt x="86" y="625"/>
                    <a:pt x="88" y="619"/>
                    <a:pt x="82" y="615"/>
                  </a:cubicBezTo>
                  <a:cubicBezTo>
                    <a:pt x="67" y="604"/>
                    <a:pt x="67" y="598"/>
                    <a:pt x="81" y="587"/>
                  </a:cubicBezTo>
                  <a:cubicBezTo>
                    <a:pt x="87" y="582"/>
                    <a:pt x="86" y="563"/>
                    <a:pt x="79" y="559"/>
                  </a:cubicBezTo>
                  <a:cubicBezTo>
                    <a:pt x="72" y="556"/>
                    <a:pt x="68" y="552"/>
                    <a:pt x="69" y="544"/>
                  </a:cubicBezTo>
                  <a:cubicBezTo>
                    <a:pt x="69" y="537"/>
                    <a:pt x="72" y="532"/>
                    <a:pt x="78" y="530"/>
                  </a:cubicBezTo>
                  <a:cubicBezTo>
                    <a:pt x="84" y="528"/>
                    <a:pt x="85" y="524"/>
                    <a:pt x="84" y="520"/>
                  </a:cubicBezTo>
                  <a:cubicBezTo>
                    <a:pt x="80" y="465"/>
                    <a:pt x="84" y="410"/>
                    <a:pt x="80" y="355"/>
                  </a:cubicBezTo>
                  <a:cubicBezTo>
                    <a:pt x="80" y="344"/>
                    <a:pt x="80" y="333"/>
                    <a:pt x="80" y="322"/>
                  </a:cubicBezTo>
                  <a:cubicBezTo>
                    <a:pt x="79" y="250"/>
                    <a:pt x="79" y="178"/>
                    <a:pt x="77" y="106"/>
                  </a:cubicBezTo>
                  <a:cubicBezTo>
                    <a:pt x="76" y="78"/>
                    <a:pt x="76" y="49"/>
                    <a:pt x="76" y="21"/>
                  </a:cubicBezTo>
                  <a:cubicBezTo>
                    <a:pt x="76" y="18"/>
                    <a:pt x="75" y="14"/>
                    <a:pt x="76" y="11"/>
                  </a:cubicBezTo>
                  <a:cubicBezTo>
                    <a:pt x="78" y="6"/>
                    <a:pt x="80" y="1"/>
                    <a:pt x="87" y="0"/>
                  </a:cubicBezTo>
                  <a:cubicBezTo>
                    <a:pt x="94" y="0"/>
                    <a:pt x="98" y="3"/>
                    <a:pt x="101" y="9"/>
                  </a:cubicBezTo>
                  <a:cubicBezTo>
                    <a:pt x="103" y="13"/>
                    <a:pt x="104" y="17"/>
                    <a:pt x="104" y="22"/>
                  </a:cubicBezTo>
                  <a:cubicBezTo>
                    <a:pt x="104" y="32"/>
                    <a:pt x="104" y="42"/>
                    <a:pt x="104" y="53"/>
                  </a:cubicBezTo>
                  <a:cubicBezTo>
                    <a:pt x="104" y="103"/>
                    <a:pt x="104" y="152"/>
                    <a:pt x="104" y="202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  <p:sp>
        <p:nvSpPr>
          <p:cNvPr id="328" name="TextBox 76">
            <a:extLst>
              <a:ext uri="{FF2B5EF4-FFF2-40B4-BE49-F238E27FC236}">
                <a16:creationId xmlns:a16="http://schemas.microsoft.com/office/drawing/2014/main" id="{45066538-9A5E-456D-9136-F3ECE208CAC2}"/>
              </a:ext>
            </a:extLst>
          </p:cNvPr>
          <p:cNvSpPr txBox="1"/>
          <p:nvPr/>
        </p:nvSpPr>
        <p:spPr>
          <a:xfrm>
            <a:off x="11018871" y="3287171"/>
            <a:ext cx="1539808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s-PE" altLang="ko-KR" sz="4000" b="1">
                <a:solidFill>
                  <a:srgbClr val="F19EC2"/>
                </a:solidFill>
                <a:latin typeface="Autumn in November" pitchFamily="2" charset="0"/>
                <a:cs typeface="Arial" panose="020B0604020202020204" pitchFamily="34" charset="0"/>
              </a:rPr>
              <a:t>15</a:t>
            </a:r>
            <a:endParaRPr lang="ko-KR" altLang="en-US" sz="4000" b="1">
              <a:solidFill>
                <a:srgbClr val="F19EC2"/>
              </a:solidFill>
              <a:latin typeface="Autumn in November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2621084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o 9">
            <a:extLst>
              <a:ext uri="{FF2B5EF4-FFF2-40B4-BE49-F238E27FC236}">
                <a16:creationId xmlns:a16="http://schemas.microsoft.com/office/drawing/2014/main" id="{0316C545-C4E8-8AAB-EDFD-86A5A32499C9}"/>
              </a:ext>
            </a:extLst>
          </p:cNvPr>
          <p:cNvGrpSpPr/>
          <p:nvPr userDrawn="1"/>
        </p:nvGrpSpPr>
        <p:grpSpPr>
          <a:xfrm>
            <a:off x="1187451" y="85725"/>
            <a:ext cx="9855200" cy="890588"/>
            <a:chOff x="1187451" y="85725"/>
            <a:chExt cx="9855200" cy="890588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63C3A6A7-8EF4-2529-3952-07EE64DE54F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5240338" y="85725"/>
              <a:ext cx="1843088" cy="890588"/>
            </a:xfrm>
            <a:custGeom>
              <a:avLst/>
              <a:gdLst>
                <a:gd name="T0" fmla="*/ 168 w 341"/>
                <a:gd name="T1" fmla="*/ 2 h 162"/>
                <a:gd name="T2" fmla="*/ 185 w 341"/>
                <a:gd name="T3" fmla="*/ 25 h 162"/>
                <a:gd name="T4" fmla="*/ 231 w 341"/>
                <a:gd name="T5" fmla="*/ 81 h 162"/>
                <a:gd name="T6" fmla="*/ 237 w 341"/>
                <a:gd name="T7" fmla="*/ 95 h 162"/>
                <a:gd name="T8" fmla="*/ 264 w 341"/>
                <a:gd name="T9" fmla="*/ 108 h 162"/>
                <a:gd name="T10" fmla="*/ 262 w 341"/>
                <a:gd name="T11" fmla="*/ 80 h 162"/>
                <a:gd name="T12" fmla="*/ 262 w 341"/>
                <a:gd name="T13" fmla="*/ 58 h 162"/>
                <a:gd name="T14" fmla="*/ 318 w 341"/>
                <a:gd name="T15" fmla="*/ 105 h 162"/>
                <a:gd name="T16" fmla="*/ 290 w 341"/>
                <a:gd name="T17" fmla="*/ 120 h 162"/>
                <a:gd name="T18" fmla="*/ 338 w 341"/>
                <a:gd name="T19" fmla="*/ 143 h 162"/>
                <a:gd name="T20" fmla="*/ 332 w 341"/>
                <a:gd name="T21" fmla="*/ 158 h 162"/>
                <a:gd name="T22" fmla="*/ 153 w 341"/>
                <a:gd name="T23" fmla="*/ 124 h 162"/>
                <a:gd name="T24" fmla="*/ 10 w 341"/>
                <a:gd name="T25" fmla="*/ 157 h 162"/>
                <a:gd name="T26" fmla="*/ 4 w 341"/>
                <a:gd name="T27" fmla="*/ 142 h 162"/>
                <a:gd name="T28" fmla="*/ 57 w 341"/>
                <a:gd name="T29" fmla="*/ 111 h 162"/>
                <a:gd name="T30" fmla="*/ 29 w 341"/>
                <a:gd name="T31" fmla="*/ 108 h 162"/>
                <a:gd name="T32" fmla="*/ 48 w 341"/>
                <a:gd name="T33" fmla="*/ 75 h 162"/>
                <a:gd name="T34" fmla="*/ 84 w 341"/>
                <a:gd name="T35" fmla="*/ 87 h 162"/>
                <a:gd name="T36" fmla="*/ 73 w 341"/>
                <a:gd name="T37" fmla="*/ 64 h 162"/>
                <a:gd name="T38" fmla="*/ 119 w 341"/>
                <a:gd name="T39" fmla="*/ 111 h 162"/>
                <a:gd name="T40" fmla="*/ 100 w 341"/>
                <a:gd name="T41" fmla="*/ 98 h 162"/>
                <a:gd name="T42" fmla="*/ 107 w 341"/>
                <a:gd name="T43" fmla="*/ 70 h 162"/>
                <a:gd name="T44" fmla="*/ 157 w 341"/>
                <a:gd name="T45" fmla="*/ 24 h 162"/>
                <a:gd name="T46" fmla="*/ 205 w 341"/>
                <a:gd name="T47" fmla="*/ 58 h 162"/>
                <a:gd name="T48" fmla="*/ 216 w 341"/>
                <a:gd name="T49" fmla="*/ 51 h 162"/>
                <a:gd name="T50" fmla="*/ 198 w 341"/>
                <a:gd name="T51" fmla="*/ 85 h 162"/>
                <a:gd name="T52" fmla="*/ 175 w 341"/>
                <a:gd name="T53" fmla="*/ 55 h 162"/>
                <a:gd name="T54" fmla="*/ 165 w 341"/>
                <a:gd name="T55" fmla="*/ 78 h 162"/>
                <a:gd name="T56" fmla="*/ 156 w 341"/>
                <a:gd name="T57" fmla="*/ 87 h 162"/>
                <a:gd name="T58" fmla="*/ 152 w 341"/>
                <a:gd name="T59" fmla="*/ 74 h 162"/>
                <a:gd name="T60" fmla="*/ 147 w 341"/>
                <a:gd name="T61" fmla="*/ 85 h 162"/>
                <a:gd name="T62" fmla="*/ 164 w 341"/>
                <a:gd name="T63" fmla="*/ 106 h 162"/>
                <a:gd name="T64" fmla="*/ 204 w 341"/>
                <a:gd name="T65" fmla="*/ 31 h 162"/>
                <a:gd name="T66" fmla="*/ 115 w 341"/>
                <a:gd name="T67" fmla="*/ 59 h 162"/>
                <a:gd name="T68" fmla="*/ 146 w 341"/>
                <a:gd name="T69" fmla="*/ 67 h 162"/>
                <a:gd name="T70" fmla="*/ 133 w 341"/>
                <a:gd name="T71" fmla="*/ 51 h 162"/>
                <a:gd name="T72" fmla="*/ 148 w 341"/>
                <a:gd name="T73" fmla="*/ 57 h 162"/>
                <a:gd name="T74" fmla="*/ 155 w 341"/>
                <a:gd name="T75" fmla="*/ 52 h 162"/>
                <a:gd name="T76" fmla="*/ 189 w 341"/>
                <a:gd name="T77" fmla="*/ 54 h 162"/>
                <a:gd name="T78" fmla="*/ 22 w 341"/>
                <a:gd name="T79" fmla="*/ 123 h 162"/>
                <a:gd name="T80" fmla="*/ 26 w 341"/>
                <a:gd name="T81" fmla="*/ 132 h 162"/>
                <a:gd name="T82" fmla="*/ 332 w 341"/>
                <a:gd name="T83" fmla="*/ 138 h 162"/>
                <a:gd name="T84" fmla="*/ 171 w 341"/>
                <a:gd name="T85" fmla="*/ 31 h 162"/>
                <a:gd name="T86" fmla="*/ 170 w 341"/>
                <a:gd name="T87" fmla="*/ 10 h 162"/>
                <a:gd name="T88" fmla="*/ 131 w 341"/>
                <a:gd name="T89" fmla="*/ 114 h 162"/>
                <a:gd name="T90" fmla="*/ 212 w 341"/>
                <a:gd name="T91" fmla="*/ 114 h 162"/>
                <a:gd name="T92" fmla="*/ 281 w 341"/>
                <a:gd name="T93" fmla="*/ 122 h 162"/>
                <a:gd name="T94" fmla="*/ 66 w 341"/>
                <a:gd name="T95" fmla="*/ 1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1" h="162">
                  <a:moveTo>
                    <a:pt x="157" y="24"/>
                  </a:moveTo>
                  <a:cubicBezTo>
                    <a:pt x="156" y="22"/>
                    <a:pt x="155" y="20"/>
                    <a:pt x="153" y="18"/>
                  </a:cubicBezTo>
                  <a:cubicBezTo>
                    <a:pt x="152" y="16"/>
                    <a:pt x="152" y="14"/>
                    <a:pt x="154" y="13"/>
                  </a:cubicBezTo>
                  <a:cubicBezTo>
                    <a:pt x="159" y="9"/>
                    <a:pt x="163" y="5"/>
                    <a:pt x="168" y="2"/>
                  </a:cubicBezTo>
                  <a:cubicBezTo>
                    <a:pt x="170" y="0"/>
                    <a:pt x="172" y="0"/>
                    <a:pt x="174" y="2"/>
                  </a:cubicBezTo>
                  <a:cubicBezTo>
                    <a:pt x="179" y="6"/>
                    <a:pt x="184" y="9"/>
                    <a:pt x="188" y="13"/>
                  </a:cubicBezTo>
                  <a:cubicBezTo>
                    <a:pt x="190" y="14"/>
                    <a:pt x="190" y="16"/>
                    <a:pt x="189" y="18"/>
                  </a:cubicBezTo>
                  <a:cubicBezTo>
                    <a:pt x="188" y="20"/>
                    <a:pt x="186" y="22"/>
                    <a:pt x="185" y="25"/>
                  </a:cubicBezTo>
                  <a:cubicBezTo>
                    <a:pt x="189" y="24"/>
                    <a:pt x="193" y="22"/>
                    <a:pt x="197" y="22"/>
                  </a:cubicBezTo>
                  <a:cubicBezTo>
                    <a:pt x="224" y="22"/>
                    <a:pt x="243" y="41"/>
                    <a:pt x="238" y="62"/>
                  </a:cubicBezTo>
                  <a:cubicBezTo>
                    <a:pt x="236" y="68"/>
                    <a:pt x="233" y="73"/>
                    <a:pt x="229" y="78"/>
                  </a:cubicBezTo>
                  <a:cubicBezTo>
                    <a:pt x="228" y="80"/>
                    <a:pt x="228" y="80"/>
                    <a:pt x="231" y="81"/>
                  </a:cubicBezTo>
                  <a:cubicBezTo>
                    <a:pt x="238" y="82"/>
                    <a:pt x="243" y="85"/>
                    <a:pt x="245" y="91"/>
                  </a:cubicBezTo>
                  <a:cubicBezTo>
                    <a:pt x="246" y="92"/>
                    <a:pt x="246" y="93"/>
                    <a:pt x="246" y="94"/>
                  </a:cubicBezTo>
                  <a:cubicBezTo>
                    <a:pt x="246" y="96"/>
                    <a:pt x="245" y="98"/>
                    <a:pt x="242" y="98"/>
                  </a:cubicBezTo>
                  <a:cubicBezTo>
                    <a:pt x="239" y="98"/>
                    <a:pt x="237" y="97"/>
                    <a:pt x="237" y="95"/>
                  </a:cubicBezTo>
                  <a:cubicBezTo>
                    <a:pt x="236" y="91"/>
                    <a:pt x="233" y="89"/>
                    <a:pt x="228" y="88"/>
                  </a:cubicBezTo>
                  <a:cubicBezTo>
                    <a:pt x="223" y="88"/>
                    <a:pt x="218" y="90"/>
                    <a:pt x="216" y="94"/>
                  </a:cubicBezTo>
                  <a:cubicBezTo>
                    <a:pt x="212" y="101"/>
                    <a:pt x="215" y="108"/>
                    <a:pt x="223" y="111"/>
                  </a:cubicBezTo>
                  <a:cubicBezTo>
                    <a:pt x="237" y="116"/>
                    <a:pt x="251" y="116"/>
                    <a:pt x="264" y="108"/>
                  </a:cubicBezTo>
                  <a:cubicBezTo>
                    <a:pt x="277" y="101"/>
                    <a:pt x="285" y="90"/>
                    <a:pt x="284" y="76"/>
                  </a:cubicBezTo>
                  <a:cubicBezTo>
                    <a:pt x="284" y="69"/>
                    <a:pt x="277" y="64"/>
                    <a:pt x="268" y="64"/>
                  </a:cubicBezTo>
                  <a:cubicBezTo>
                    <a:pt x="263" y="65"/>
                    <a:pt x="259" y="67"/>
                    <a:pt x="258" y="72"/>
                  </a:cubicBezTo>
                  <a:cubicBezTo>
                    <a:pt x="257" y="75"/>
                    <a:pt x="258" y="78"/>
                    <a:pt x="262" y="80"/>
                  </a:cubicBezTo>
                  <a:cubicBezTo>
                    <a:pt x="265" y="82"/>
                    <a:pt x="266" y="84"/>
                    <a:pt x="264" y="86"/>
                  </a:cubicBezTo>
                  <a:cubicBezTo>
                    <a:pt x="263" y="88"/>
                    <a:pt x="260" y="88"/>
                    <a:pt x="257" y="87"/>
                  </a:cubicBezTo>
                  <a:cubicBezTo>
                    <a:pt x="250" y="83"/>
                    <a:pt x="247" y="78"/>
                    <a:pt x="248" y="72"/>
                  </a:cubicBezTo>
                  <a:cubicBezTo>
                    <a:pt x="249" y="65"/>
                    <a:pt x="254" y="60"/>
                    <a:pt x="262" y="58"/>
                  </a:cubicBezTo>
                  <a:cubicBezTo>
                    <a:pt x="277" y="53"/>
                    <a:pt x="293" y="62"/>
                    <a:pt x="294" y="75"/>
                  </a:cubicBezTo>
                  <a:cubicBezTo>
                    <a:pt x="294" y="79"/>
                    <a:pt x="294" y="84"/>
                    <a:pt x="292" y="90"/>
                  </a:cubicBezTo>
                  <a:cubicBezTo>
                    <a:pt x="296" y="89"/>
                    <a:pt x="300" y="88"/>
                    <a:pt x="304" y="89"/>
                  </a:cubicBezTo>
                  <a:cubicBezTo>
                    <a:pt x="314" y="90"/>
                    <a:pt x="319" y="97"/>
                    <a:pt x="318" y="105"/>
                  </a:cubicBezTo>
                  <a:cubicBezTo>
                    <a:pt x="317" y="107"/>
                    <a:pt x="316" y="108"/>
                    <a:pt x="313" y="108"/>
                  </a:cubicBezTo>
                  <a:cubicBezTo>
                    <a:pt x="310" y="108"/>
                    <a:pt x="310" y="107"/>
                    <a:pt x="310" y="105"/>
                  </a:cubicBezTo>
                  <a:cubicBezTo>
                    <a:pt x="310" y="96"/>
                    <a:pt x="302" y="93"/>
                    <a:pt x="293" y="97"/>
                  </a:cubicBezTo>
                  <a:cubicBezTo>
                    <a:pt x="282" y="101"/>
                    <a:pt x="283" y="115"/>
                    <a:pt x="290" y="120"/>
                  </a:cubicBezTo>
                  <a:cubicBezTo>
                    <a:pt x="292" y="122"/>
                    <a:pt x="296" y="123"/>
                    <a:pt x="300" y="123"/>
                  </a:cubicBezTo>
                  <a:cubicBezTo>
                    <a:pt x="305" y="121"/>
                    <a:pt x="310" y="119"/>
                    <a:pt x="315" y="117"/>
                  </a:cubicBezTo>
                  <a:cubicBezTo>
                    <a:pt x="329" y="113"/>
                    <a:pt x="341" y="119"/>
                    <a:pt x="341" y="130"/>
                  </a:cubicBezTo>
                  <a:cubicBezTo>
                    <a:pt x="341" y="135"/>
                    <a:pt x="340" y="139"/>
                    <a:pt x="338" y="143"/>
                  </a:cubicBezTo>
                  <a:cubicBezTo>
                    <a:pt x="337" y="144"/>
                    <a:pt x="338" y="146"/>
                    <a:pt x="338" y="147"/>
                  </a:cubicBezTo>
                  <a:cubicBezTo>
                    <a:pt x="341" y="152"/>
                    <a:pt x="340" y="156"/>
                    <a:pt x="336" y="160"/>
                  </a:cubicBezTo>
                  <a:cubicBezTo>
                    <a:pt x="335" y="161"/>
                    <a:pt x="334" y="161"/>
                    <a:pt x="333" y="161"/>
                  </a:cubicBezTo>
                  <a:cubicBezTo>
                    <a:pt x="331" y="160"/>
                    <a:pt x="332" y="159"/>
                    <a:pt x="332" y="158"/>
                  </a:cubicBezTo>
                  <a:cubicBezTo>
                    <a:pt x="335" y="152"/>
                    <a:pt x="334" y="148"/>
                    <a:pt x="327" y="145"/>
                  </a:cubicBezTo>
                  <a:cubicBezTo>
                    <a:pt x="318" y="139"/>
                    <a:pt x="307" y="136"/>
                    <a:pt x="296" y="134"/>
                  </a:cubicBezTo>
                  <a:cubicBezTo>
                    <a:pt x="275" y="129"/>
                    <a:pt x="254" y="127"/>
                    <a:pt x="233" y="126"/>
                  </a:cubicBezTo>
                  <a:cubicBezTo>
                    <a:pt x="207" y="124"/>
                    <a:pt x="180" y="123"/>
                    <a:pt x="153" y="124"/>
                  </a:cubicBezTo>
                  <a:cubicBezTo>
                    <a:pt x="118" y="124"/>
                    <a:pt x="83" y="126"/>
                    <a:pt x="48" y="133"/>
                  </a:cubicBezTo>
                  <a:cubicBezTo>
                    <a:pt x="37" y="136"/>
                    <a:pt x="26" y="138"/>
                    <a:pt x="17" y="144"/>
                  </a:cubicBezTo>
                  <a:cubicBezTo>
                    <a:pt x="15" y="144"/>
                    <a:pt x="14" y="145"/>
                    <a:pt x="12" y="146"/>
                  </a:cubicBezTo>
                  <a:cubicBezTo>
                    <a:pt x="8" y="150"/>
                    <a:pt x="7" y="153"/>
                    <a:pt x="10" y="157"/>
                  </a:cubicBezTo>
                  <a:cubicBezTo>
                    <a:pt x="10" y="158"/>
                    <a:pt x="11" y="160"/>
                    <a:pt x="10" y="161"/>
                  </a:cubicBezTo>
                  <a:cubicBezTo>
                    <a:pt x="8" y="162"/>
                    <a:pt x="7" y="160"/>
                    <a:pt x="6" y="159"/>
                  </a:cubicBezTo>
                  <a:cubicBezTo>
                    <a:pt x="2" y="156"/>
                    <a:pt x="1" y="152"/>
                    <a:pt x="3" y="148"/>
                  </a:cubicBezTo>
                  <a:cubicBezTo>
                    <a:pt x="5" y="146"/>
                    <a:pt x="5" y="144"/>
                    <a:pt x="4" y="142"/>
                  </a:cubicBezTo>
                  <a:cubicBezTo>
                    <a:pt x="1" y="137"/>
                    <a:pt x="0" y="132"/>
                    <a:pt x="2" y="126"/>
                  </a:cubicBezTo>
                  <a:cubicBezTo>
                    <a:pt x="5" y="118"/>
                    <a:pt x="14" y="114"/>
                    <a:pt x="24" y="116"/>
                  </a:cubicBezTo>
                  <a:cubicBezTo>
                    <a:pt x="29" y="118"/>
                    <a:pt x="33" y="120"/>
                    <a:pt x="37" y="121"/>
                  </a:cubicBezTo>
                  <a:cubicBezTo>
                    <a:pt x="48" y="125"/>
                    <a:pt x="57" y="121"/>
                    <a:pt x="57" y="111"/>
                  </a:cubicBezTo>
                  <a:cubicBezTo>
                    <a:pt x="58" y="103"/>
                    <a:pt x="54" y="98"/>
                    <a:pt x="46" y="96"/>
                  </a:cubicBezTo>
                  <a:cubicBezTo>
                    <a:pt x="44" y="95"/>
                    <a:pt x="41" y="95"/>
                    <a:pt x="39" y="96"/>
                  </a:cubicBezTo>
                  <a:cubicBezTo>
                    <a:pt x="34" y="97"/>
                    <a:pt x="32" y="100"/>
                    <a:pt x="33" y="104"/>
                  </a:cubicBezTo>
                  <a:cubicBezTo>
                    <a:pt x="33" y="106"/>
                    <a:pt x="32" y="108"/>
                    <a:pt x="29" y="108"/>
                  </a:cubicBezTo>
                  <a:cubicBezTo>
                    <a:pt x="26" y="108"/>
                    <a:pt x="25" y="107"/>
                    <a:pt x="24" y="105"/>
                  </a:cubicBezTo>
                  <a:cubicBezTo>
                    <a:pt x="22" y="95"/>
                    <a:pt x="33" y="87"/>
                    <a:pt x="44" y="89"/>
                  </a:cubicBezTo>
                  <a:cubicBezTo>
                    <a:pt x="46" y="89"/>
                    <a:pt x="48" y="89"/>
                    <a:pt x="50" y="90"/>
                  </a:cubicBezTo>
                  <a:cubicBezTo>
                    <a:pt x="49" y="85"/>
                    <a:pt x="48" y="80"/>
                    <a:pt x="48" y="75"/>
                  </a:cubicBezTo>
                  <a:cubicBezTo>
                    <a:pt x="49" y="63"/>
                    <a:pt x="63" y="54"/>
                    <a:pt x="78" y="57"/>
                  </a:cubicBezTo>
                  <a:cubicBezTo>
                    <a:pt x="86" y="58"/>
                    <a:pt x="93" y="64"/>
                    <a:pt x="94" y="71"/>
                  </a:cubicBezTo>
                  <a:cubicBezTo>
                    <a:pt x="95" y="77"/>
                    <a:pt x="93" y="83"/>
                    <a:pt x="86" y="86"/>
                  </a:cubicBezTo>
                  <a:cubicBezTo>
                    <a:pt x="85" y="87"/>
                    <a:pt x="84" y="87"/>
                    <a:pt x="84" y="87"/>
                  </a:cubicBezTo>
                  <a:cubicBezTo>
                    <a:pt x="81" y="88"/>
                    <a:pt x="79" y="88"/>
                    <a:pt x="78" y="86"/>
                  </a:cubicBezTo>
                  <a:cubicBezTo>
                    <a:pt x="76" y="84"/>
                    <a:pt x="77" y="82"/>
                    <a:pt x="79" y="81"/>
                  </a:cubicBezTo>
                  <a:cubicBezTo>
                    <a:pt x="84" y="79"/>
                    <a:pt x="86" y="75"/>
                    <a:pt x="84" y="71"/>
                  </a:cubicBezTo>
                  <a:cubicBezTo>
                    <a:pt x="82" y="67"/>
                    <a:pt x="78" y="64"/>
                    <a:pt x="73" y="64"/>
                  </a:cubicBezTo>
                  <a:cubicBezTo>
                    <a:pt x="67" y="64"/>
                    <a:pt x="62" y="67"/>
                    <a:pt x="59" y="71"/>
                  </a:cubicBezTo>
                  <a:cubicBezTo>
                    <a:pt x="56" y="77"/>
                    <a:pt x="58" y="82"/>
                    <a:pt x="60" y="88"/>
                  </a:cubicBezTo>
                  <a:cubicBezTo>
                    <a:pt x="65" y="102"/>
                    <a:pt x="77" y="111"/>
                    <a:pt x="96" y="114"/>
                  </a:cubicBezTo>
                  <a:cubicBezTo>
                    <a:pt x="104" y="115"/>
                    <a:pt x="112" y="114"/>
                    <a:pt x="119" y="111"/>
                  </a:cubicBezTo>
                  <a:cubicBezTo>
                    <a:pt x="125" y="109"/>
                    <a:pt x="128" y="104"/>
                    <a:pt x="128" y="98"/>
                  </a:cubicBezTo>
                  <a:cubicBezTo>
                    <a:pt x="127" y="93"/>
                    <a:pt x="124" y="90"/>
                    <a:pt x="119" y="89"/>
                  </a:cubicBezTo>
                  <a:cubicBezTo>
                    <a:pt x="112" y="87"/>
                    <a:pt x="107" y="89"/>
                    <a:pt x="106" y="95"/>
                  </a:cubicBezTo>
                  <a:cubicBezTo>
                    <a:pt x="105" y="97"/>
                    <a:pt x="103" y="98"/>
                    <a:pt x="100" y="98"/>
                  </a:cubicBezTo>
                  <a:cubicBezTo>
                    <a:pt x="97" y="98"/>
                    <a:pt x="96" y="96"/>
                    <a:pt x="96" y="93"/>
                  </a:cubicBezTo>
                  <a:cubicBezTo>
                    <a:pt x="97" y="87"/>
                    <a:pt x="104" y="82"/>
                    <a:pt x="112" y="81"/>
                  </a:cubicBezTo>
                  <a:cubicBezTo>
                    <a:pt x="112" y="81"/>
                    <a:pt x="113" y="81"/>
                    <a:pt x="114" y="81"/>
                  </a:cubicBezTo>
                  <a:cubicBezTo>
                    <a:pt x="112" y="77"/>
                    <a:pt x="109" y="74"/>
                    <a:pt x="107" y="70"/>
                  </a:cubicBezTo>
                  <a:cubicBezTo>
                    <a:pt x="102" y="59"/>
                    <a:pt x="102" y="49"/>
                    <a:pt x="109" y="38"/>
                  </a:cubicBezTo>
                  <a:cubicBezTo>
                    <a:pt x="118" y="25"/>
                    <a:pt x="138" y="19"/>
                    <a:pt x="154" y="24"/>
                  </a:cubicBezTo>
                  <a:cubicBezTo>
                    <a:pt x="155" y="24"/>
                    <a:pt x="156" y="24"/>
                    <a:pt x="156" y="24"/>
                  </a:cubicBezTo>
                  <a:cubicBezTo>
                    <a:pt x="157" y="24"/>
                    <a:pt x="157" y="25"/>
                    <a:pt x="157" y="24"/>
                  </a:cubicBezTo>
                  <a:cubicBezTo>
                    <a:pt x="157" y="24"/>
                    <a:pt x="157" y="24"/>
                    <a:pt x="157" y="24"/>
                  </a:cubicBezTo>
                  <a:close/>
                  <a:moveTo>
                    <a:pt x="196" y="75"/>
                  </a:moveTo>
                  <a:cubicBezTo>
                    <a:pt x="196" y="75"/>
                    <a:pt x="197" y="75"/>
                    <a:pt x="197" y="75"/>
                  </a:cubicBezTo>
                  <a:cubicBezTo>
                    <a:pt x="200" y="69"/>
                    <a:pt x="202" y="64"/>
                    <a:pt x="205" y="58"/>
                  </a:cubicBezTo>
                  <a:cubicBezTo>
                    <a:pt x="206" y="56"/>
                    <a:pt x="206" y="54"/>
                    <a:pt x="203" y="54"/>
                  </a:cubicBezTo>
                  <a:cubicBezTo>
                    <a:pt x="201" y="54"/>
                    <a:pt x="201" y="53"/>
                    <a:pt x="201" y="52"/>
                  </a:cubicBezTo>
                  <a:cubicBezTo>
                    <a:pt x="201" y="51"/>
                    <a:pt x="202" y="51"/>
                    <a:pt x="203" y="51"/>
                  </a:cubicBezTo>
                  <a:cubicBezTo>
                    <a:pt x="207" y="51"/>
                    <a:pt x="212" y="51"/>
                    <a:pt x="216" y="51"/>
                  </a:cubicBezTo>
                  <a:cubicBezTo>
                    <a:pt x="217" y="51"/>
                    <a:pt x="218" y="51"/>
                    <a:pt x="218" y="52"/>
                  </a:cubicBezTo>
                  <a:cubicBezTo>
                    <a:pt x="218" y="53"/>
                    <a:pt x="218" y="54"/>
                    <a:pt x="217" y="54"/>
                  </a:cubicBezTo>
                  <a:cubicBezTo>
                    <a:pt x="212" y="54"/>
                    <a:pt x="211" y="58"/>
                    <a:pt x="209" y="61"/>
                  </a:cubicBezTo>
                  <a:cubicBezTo>
                    <a:pt x="205" y="69"/>
                    <a:pt x="202" y="77"/>
                    <a:pt x="198" y="85"/>
                  </a:cubicBezTo>
                  <a:cubicBezTo>
                    <a:pt x="197" y="86"/>
                    <a:pt x="197" y="87"/>
                    <a:pt x="195" y="87"/>
                  </a:cubicBezTo>
                  <a:cubicBezTo>
                    <a:pt x="192" y="87"/>
                    <a:pt x="192" y="86"/>
                    <a:pt x="191" y="85"/>
                  </a:cubicBezTo>
                  <a:cubicBezTo>
                    <a:pt x="187" y="76"/>
                    <a:pt x="183" y="67"/>
                    <a:pt x="179" y="59"/>
                  </a:cubicBezTo>
                  <a:cubicBezTo>
                    <a:pt x="178" y="57"/>
                    <a:pt x="177" y="55"/>
                    <a:pt x="175" y="55"/>
                  </a:cubicBezTo>
                  <a:cubicBezTo>
                    <a:pt x="171" y="54"/>
                    <a:pt x="166" y="55"/>
                    <a:pt x="164" y="57"/>
                  </a:cubicBezTo>
                  <a:cubicBezTo>
                    <a:pt x="161" y="60"/>
                    <a:pt x="159" y="62"/>
                    <a:pt x="157" y="65"/>
                  </a:cubicBezTo>
                  <a:cubicBezTo>
                    <a:pt x="156" y="66"/>
                    <a:pt x="156" y="67"/>
                    <a:pt x="157" y="68"/>
                  </a:cubicBezTo>
                  <a:cubicBezTo>
                    <a:pt x="160" y="72"/>
                    <a:pt x="162" y="75"/>
                    <a:pt x="165" y="78"/>
                  </a:cubicBezTo>
                  <a:cubicBezTo>
                    <a:pt x="167" y="81"/>
                    <a:pt x="169" y="83"/>
                    <a:pt x="173" y="83"/>
                  </a:cubicBezTo>
                  <a:cubicBezTo>
                    <a:pt x="174" y="83"/>
                    <a:pt x="175" y="84"/>
                    <a:pt x="175" y="85"/>
                  </a:cubicBezTo>
                  <a:cubicBezTo>
                    <a:pt x="174" y="86"/>
                    <a:pt x="174" y="87"/>
                    <a:pt x="173" y="87"/>
                  </a:cubicBezTo>
                  <a:cubicBezTo>
                    <a:pt x="167" y="87"/>
                    <a:pt x="162" y="87"/>
                    <a:pt x="156" y="87"/>
                  </a:cubicBezTo>
                  <a:cubicBezTo>
                    <a:pt x="155" y="87"/>
                    <a:pt x="154" y="86"/>
                    <a:pt x="154" y="85"/>
                  </a:cubicBezTo>
                  <a:cubicBezTo>
                    <a:pt x="154" y="84"/>
                    <a:pt x="154" y="83"/>
                    <a:pt x="155" y="83"/>
                  </a:cubicBezTo>
                  <a:cubicBezTo>
                    <a:pt x="159" y="83"/>
                    <a:pt x="157" y="82"/>
                    <a:pt x="156" y="80"/>
                  </a:cubicBezTo>
                  <a:cubicBezTo>
                    <a:pt x="155" y="78"/>
                    <a:pt x="153" y="76"/>
                    <a:pt x="152" y="74"/>
                  </a:cubicBezTo>
                  <a:cubicBezTo>
                    <a:pt x="151" y="73"/>
                    <a:pt x="150" y="73"/>
                    <a:pt x="149" y="74"/>
                  </a:cubicBezTo>
                  <a:cubicBezTo>
                    <a:pt x="147" y="77"/>
                    <a:pt x="146" y="79"/>
                    <a:pt x="144" y="81"/>
                  </a:cubicBezTo>
                  <a:cubicBezTo>
                    <a:pt x="143" y="82"/>
                    <a:pt x="143" y="83"/>
                    <a:pt x="145" y="83"/>
                  </a:cubicBezTo>
                  <a:cubicBezTo>
                    <a:pt x="147" y="83"/>
                    <a:pt x="147" y="84"/>
                    <a:pt x="147" y="85"/>
                  </a:cubicBezTo>
                  <a:cubicBezTo>
                    <a:pt x="147" y="87"/>
                    <a:pt x="145" y="87"/>
                    <a:pt x="144" y="87"/>
                  </a:cubicBezTo>
                  <a:cubicBezTo>
                    <a:pt x="141" y="87"/>
                    <a:pt x="138" y="86"/>
                    <a:pt x="136" y="87"/>
                  </a:cubicBezTo>
                  <a:cubicBezTo>
                    <a:pt x="136" y="88"/>
                    <a:pt x="137" y="89"/>
                    <a:pt x="138" y="90"/>
                  </a:cubicBezTo>
                  <a:cubicBezTo>
                    <a:pt x="146" y="96"/>
                    <a:pt x="155" y="101"/>
                    <a:pt x="164" y="106"/>
                  </a:cubicBezTo>
                  <a:cubicBezTo>
                    <a:pt x="171" y="111"/>
                    <a:pt x="171" y="111"/>
                    <a:pt x="178" y="106"/>
                  </a:cubicBezTo>
                  <a:cubicBezTo>
                    <a:pt x="194" y="97"/>
                    <a:pt x="210" y="88"/>
                    <a:pt x="220" y="74"/>
                  </a:cubicBezTo>
                  <a:cubicBezTo>
                    <a:pt x="226" y="66"/>
                    <a:pt x="230" y="57"/>
                    <a:pt x="227" y="48"/>
                  </a:cubicBezTo>
                  <a:cubicBezTo>
                    <a:pt x="223" y="39"/>
                    <a:pt x="215" y="33"/>
                    <a:pt x="204" y="31"/>
                  </a:cubicBezTo>
                  <a:cubicBezTo>
                    <a:pt x="192" y="30"/>
                    <a:pt x="184" y="34"/>
                    <a:pt x="177" y="41"/>
                  </a:cubicBezTo>
                  <a:cubicBezTo>
                    <a:pt x="172" y="45"/>
                    <a:pt x="170" y="45"/>
                    <a:pt x="165" y="41"/>
                  </a:cubicBezTo>
                  <a:cubicBezTo>
                    <a:pt x="160" y="35"/>
                    <a:pt x="153" y="31"/>
                    <a:pt x="144" y="31"/>
                  </a:cubicBezTo>
                  <a:cubicBezTo>
                    <a:pt x="125" y="31"/>
                    <a:pt x="111" y="44"/>
                    <a:pt x="115" y="59"/>
                  </a:cubicBezTo>
                  <a:cubicBezTo>
                    <a:pt x="117" y="67"/>
                    <a:pt x="121" y="74"/>
                    <a:pt x="128" y="80"/>
                  </a:cubicBezTo>
                  <a:cubicBezTo>
                    <a:pt x="131" y="84"/>
                    <a:pt x="134" y="84"/>
                    <a:pt x="138" y="80"/>
                  </a:cubicBezTo>
                  <a:cubicBezTo>
                    <a:pt x="141" y="77"/>
                    <a:pt x="143" y="74"/>
                    <a:pt x="146" y="71"/>
                  </a:cubicBezTo>
                  <a:cubicBezTo>
                    <a:pt x="147" y="69"/>
                    <a:pt x="147" y="69"/>
                    <a:pt x="146" y="67"/>
                  </a:cubicBezTo>
                  <a:cubicBezTo>
                    <a:pt x="144" y="64"/>
                    <a:pt x="141" y="61"/>
                    <a:pt x="139" y="58"/>
                  </a:cubicBezTo>
                  <a:cubicBezTo>
                    <a:pt x="137" y="56"/>
                    <a:pt x="136" y="55"/>
                    <a:pt x="133" y="54"/>
                  </a:cubicBezTo>
                  <a:cubicBezTo>
                    <a:pt x="131" y="54"/>
                    <a:pt x="131" y="54"/>
                    <a:pt x="131" y="53"/>
                  </a:cubicBezTo>
                  <a:cubicBezTo>
                    <a:pt x="131" y="51"/>
                    <a:pt x="131" y="51"/>
                    <a:pt x="133" y="51"/>
                  </a:cubicBezTo>
                  <a:cubicBezTo>
                    <a:pt x="138" y="51"/>
                    <a:pt x="143" y="51"/>
                    <a:pt x="147" y="51"/>
                  </a:cubicBezTo>
                  <a:cubicBezTo>
                    <a:pt x="148" y="51"/>
                    <a:pt x="149" y="51"/>
                    <a:pt x="150" y="52"/>
                  </a:cubicBezTo>
                  <a:cubicBezTo>
                    <a:pt x="150" y="53"/>
                    <a:pt x="150" y="54"/>
                    <a:pt x="149" y="54"/>
                  </a:cubicBezTo>
                  <a:cubicBezTo>
                    <a:pt x="146" y="55"/>
                    <a:pt x="147" y="56"/>
                    <a:pt x="148" y="57"/>
                  </a:cubicBezTo>
                  <a:cubicBezTo>
                    <a:pt x="150" y="59"/>
                    <a:pt x="151" y="62"/>
                    <a:pt x="153" y="62"/>
                  </a:cubicBezTo>
                  <a:cubicBezTo>
                    <a:pt x="155" y="62"/>
                    <a:pt x="156" y="58"/>
                    <a:pt x="157" y="56"/>
                  </a:cubicBezTo>
                  <a:cubicBezTo>
                    <a:pt x="158" y="55"/>
                    <a:pt x="158" y="55"/>
                    <a:pt x="157" y="54"/>
                  </a:cubicBezTo>
                  <a:cubicBezTo>
                    <a:pt x="155" y="54"/>
                    <a:pt x="154" y="53"/>
                    <a:pt x="155" y="52"/>
                  </a:cubicBezTo>
                  <a:cubicBezTo>
                    <a:pt x="155" y="51"/>
                    <a:pt x="156" y="51"/>
                    <a:pt x="157" y="51"/>
                  </a:cubicBezTo>
                  <a:cubicBezTo>
                    <a:pt x="168" y="51"/>
                    <a:pt x="178" y="51"/>
                    <a:pt x="188" y="51"/>
                  </a:cubicBezTo>
                  <a:cubicBezTo>
                    <a:pt x="190" y="51"/>
                    <a:pt x="191" y="51"/>
                    <a:pt x="191" y="52"/>
                  </a:cubicBezTo>
                  <a:cubicBezTo>
                    <a:pt x="191" y="53"/>
                    <a:pt x="191" y="54"/>
                    <a:pt x="189" y="54"/>
                  </a:cubicBezTo>
                  <a:cubicBezTo>
                    <a:pt x="187" y="54"/>
                    <a:pt x="187" y="55"/>
                    <a:pt x="187" y="57"/>
                  </a:cubicBezTo>
                  <a:cubicBezTo>
                    <a:pt x="190" y="63"/>
                    <a:pt x="193" y="69"/>
                    <a:pt x="196" y="75"/>
                  </a:cubicBezTo>
                  <a:close/>
                  <a:moveTo>
                    <a:pt x="37" y="128"/>
                  </a:moveTo>
                  <a:cubicBezTo>
                    <a:pt x="31" y="126"/>
                    <a:pt x="27" y="124"/>
                    <a:pt x="22" y="123"/>
                  </a:cubicBezTo>
                  <a:cubicBezTo>
                    <a:pt x="17" y="121"/>
                    <a:pt x="12" y="123"/>
                    <a:pt x="10" y="127"/>
                  </a:cubicBezTo>
                  <a:cubicBezTo>
                    <a:pt x="9" y="131"/>
                    <a:pt x="9" y="134"/>
                    <a:pt x="10" y="138"/>
                  </a:cubicBezTo>
                  <a:cubicBezTo>
                    <a:pt x="11" y="139"/>
                    <a:pt x="12" y="139"/>
                    <a:pt x="13" y="138"/>
                  </a:cubicBezTo>
                  <a:cubicBezTo>
                    <a:pt x="17" y="136"/>
                    <a:pt x="22" y="134"/>
                    <a:pt x="26" y="132"/>
                  </a:cubicBezTo>
                  <a:cubicBezTo>
                    <a:pt x="30" y="131"/>
                    <a:pt x="33" y="130"/>
                    <a:pt x="37" y="128"/>
                  </a:cubicBezTo>
                  <a:close/>
                  <a:moveTo>
                    <a:pt x="306" y="128"/>
                  </a:moveTo>
                  <a:cubicBezTo>
                    <a:pt x="315" y="131"/>
                    <a:pt x="323" y="134"/>
                    <a:pt x="330" y="139"/>
                  </a:cubicBezTo>
                  <a:cubicBezTo>
                    <a:pt x="331" y="140"/>
                    <a:pt x="331" y="139"/>
                    <a:pt x="332" y="138"/>
                  </a:cubicBezTo>
                  <a:cubicBezTo>
                    <a:pt x="333" y="135"/>
                    <a:pt x="334" y="131"/>
                    <a:pt x="332" y="128"/>
                  </a:cubicBezTo>
                  <a:cubicBezTo>
                    <a:pt x="331" y="123"/>
                    <a:pt x="326" y="121"/>
                    <a:pt x="321" y="123"/>
                  </a:cubicBezTo>
                  <a:cubicBezTo>
                    <a:pt x="316" y="124"/>
                    <a:pt x="311" y="126"/>
                    <a:pt x="306" y="128"/>
                  </a:cubicBezTo>
                  <a:close/>
                  <a:moveTo>
                    <a:pt x="171" y="31"/>
                  </a:moveTo>
                  <a:cubicBezTo>
                    <a:pt x="174" y="26"/>
                    <a:pt x="177" y="22"/>
                    <a:pt x="180" y="17"/>
                  </a:cubicBezTo>
                  <a:cubicBezTo>
                    <a:pt x="181" y="16"/>
                    <a:pt x="180" y="16"/>
                    <a:pt x="179" y="15"/>
                  </a:cubicBezTo>
                  <a:cubicBezTo>
                    <a:pt x="177" y="13"/>
                    <a:pt x="175" y="11"/>
                    <a:pt x="173" y="10"/>
                  </a:cubicBezTo>
                  <a:cubicBezTo>
                    <a:pt x="172" y="9"/>
                    <a:pt x="171" y="9"/>
                    <a:pt x="170" y="10"/>
                  </a:cubicBezTo>
                  <a:cubicBezTo>
                    <a:pt x="167" y="11"/>
                    <a:pt x="165" y="13"/>
                    <a:pt x="163" y="15"/>
                  </a:cubicBezTo>
                  <a:cubicBezTo>
                    <a:pt x="162" y="16"/>
                    <a:pt x="161" y="16"/>
                    <a:pt x="162" y="17"/>
                  </a:cubicBezTo>
                  <a:cubicBezTo>
                    <a:pt x="165" y="22"/>
                    <a:pt x="168" y="26"/>
                    <a:pt x="171" y="31"/>
                  </a:cubicBezTo>
                  <a:close/>
                  <a:moveTo>
                    <a:pt x="131" y="114"/>
                  </a:moveTo>
                  <a:cubicBezTo>
                    <a:pt x="139" y="113"/>
                    <a:pt x="147" y="113"/>
                    <a:pt x="156" y="113"/>
                  </a:cubicBezTo>
                  <a:cubicBezTo>
                    <a:pt x="149" y="109"/>
                    <a:pt x="143" y="105"/>
                    <a:pt x="137" y="101"/>
                  </a:cubicBezTo>
                  <a:cubicBezTo>
                    <a:pt x="136" y="106"/>
                    <a:pt x="135" y="110"/>
                    <a:pt x="131" y="114"/>
                  </a:cubicBezTo>
                  <a:close/>
                  <a:moveTo>
                    <a:pt x="212" y="114"/>
                  </a:moveTo>
                  <a:cubicBezTo>
                    <a:pt x="207" y="110"/>
                    <a:pt x="205" y="106"/>
                    <a:pt x="205" y="101"/>
                  </a:cubicBezTo>
                  <a:cubicBezTo>
                    <a:pt x="199" y="105"/>
                    <a:pt x="193" y="109"/>
                    <a:pt x="186" y="113"/>
                  </a:cubicBezTo>
                  <a:cubicBezTo>
                    <a:pt x="195" y="113"/>
                    <a:pt x="203" y="114"/>
                    <a:pt x="212" y="114"/>
                  </a:cubicBezTo>
                  <a:close/>
                  <a:moveTo>
                    <a:pt x="281" y="122"/>
                  </a:moveTo>
                  <a:cubicBezTo>
                    <a:pt x="278" y="118"/>
                    <a:pt x="277" y="114"/>
                    <a:pt x="276" y="110"/>
                  </a:cubicBezTo>
                  <a:cubicBezTo>
                    <a:pt x="271" y="113"/>
                    <a:pt x="266" y="116"/>
                    <a:pt x="260" y="119"/>
                  </a:cubicBezTo>
                  <a:cubicBezTo>
                    <a:pt x="267" y="120"/>
                    <a:pt x="274" y="121"/>
                    <a:pt x="281" y="122"/>
                  </a:cubicBezTo>
                  <a:close/>
                  <a:moveTo>
                    <a:pt x="66" y="110"/>
                  </a:moveTo>
                  <a:cubicBezTo>
                    <a:pt x="65" y="114"/>
                    <a:pt x="64" y="118"/>
                    <a:pt x="61" y="122"/>
                  </a:cubicBezTo>
                  <a:cubicBezTo>
                    <a:pt x="68" y="121"/>
                    <a:pt x="74" y="120"/>
                    <a:pt x="81" y="119"/>
                  </a:cubicBezTo>
                  <a:cubicBezTo>
                    <a:pt x="75" y="116"/>
                    <a:pt x="71" y="113"/>
                    <a:pt x="66" y="1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7BB4B77F-8C49-D454-FB50-BA7979D25235}"/>
                </a:ext>
              </a:extLst>
            </p:cNvPr>
            <p:cNvSpPr/>
            <p:nvPr userDrawn="1"/>
          </p:nvSpPr>
          <p:spPr bwMode="auto">
            <a:xfrm>
              <a:off x="1187451" y="541338"/>
              <a:ext cx="3711575" cy="55563"/>
            </a:xfrm>
            <a:custGeom>
              <a:avLst/>
              <a:gdLst>
                <a:gd name="T0" fmla="*/ 3 w 687"/>
                <a:gd name="T1" fmla="*/ 10 h 10"/>
                <a:gd name="T2" fmla="*/ 7 w 687"/>
                <a:gd name="T3" fmla="*/ 3 h 10"/>
                <a:gd name="T4" fmla="*/ 12 w 687"/>
                <a:gd name="T5" fmla="*/ 3 h 10"/>
                <a:gd name="T6" fmla="*/ 422 w 687"/>
                <a:gd name="T7" fmla="*/ 3 h 10"/>
                <a:gd name="T8" fmla="*/ 675 w 687"/>
                <a:gd name="T9" fmla="*/ 3 h 10"/>
                <a:gd name="T10" fmla="*/ 683 w 687"/>
                <a:gd name="T11" fmla="*/ 10 h 10"/>
                <a:gd name="T12" fmla="*/ 589 w 687"/>
                <a:gd name="T13" fmla="*/ 10 h 10"/>
                <a:gd name="T14" fmla="*/ 173 w 687"/>
                <a:gd name="T15" fmla="*/ 10 h 10"/>
                <a:gd name="T16" fmla="*/ 3 w 687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10">
                  <a:moveTo>
                    <a:pt x="3" y="10"/>
                  </a:moveTo>
                  <a:cubicBezTo>
                    <a:pt x="0" y="5"/>
                    <a:pt x="1" y="3"/>
                    <a:pt x="7" y="3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9" y="3"/>
                    <a:pt x="286" y="3"/>
                    <a:pt x="422" y="3"/>
                  </a:cubicBezTo>
                  <a:cubicBezTo>
                    <a:pt x="507" y="3"/>
                    <a:pt x="591" y="2"/>
                    <a:pt x="675" y="3"/>
                  </a:cubicBezTo>
                  <a:cubicBezTo>
                    <a:pt x="680" y="3"/>
                    <a:pt x="687" y="0"/>
                    <a:pt x="683" y="10"/>
                  </a:cubicBezTo>
                  <a:cubicBezTo>
                    <a:pt x="652" y="10"/>
                    <a:pt x="620" y="10"/>
                    <a:pt x="589" y="10"/>
                  </a:cubicBezTo>
                  <a:cubicBezTo>
                    <a:pt x="450" y="10"/>
                    <a:pt x="312" y="10"/>
                    <a:pt x="173" y="10"/>
                  </a:cubicBezTo>
                  <a:cubicBezTo>
                    <a:pt x="117" y="10"/>
                    <a:pt x="60" y="10"/>
                    <a:pt x="3" y="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AB936C4D-A9B7-07DA-2921-EAD0112A347A}"/>
                </a:ext>
              </a:extLst>
            </p:cNvPr>
            <p:cNvSpPr/>
            <p:nvPr userDrawn="1"/>
          </p:nvSpPr>
          <p:spPr bwMode="auto">
            <a:xfrm>
              <a:off x="7331076" y="531813"/>
              <a:ext cx="3711575" cy="42863"/>
            </a:xfrm>
            <a:custGeom>
              <a:avLst/>
              <a:gdLst>
                <a:gd name="T0" fmla="*/ 5 w 687"/>
                <a:gd name="T1" fmla="*/ 8 h 8"/>
                <a:gd name="T2" fmla="*/ 8 w 687"/>
                <a:gd name="T3" fmla="*/ 0 h 8"/>
                <a:gd name="T4" fmla="*/ 14 w 687"/>
                <a:gd name="T5" fmla="*/ 0 h 8"/>
                <a:gd name="T6" fmla="*/ 652 w 687"/>
                <a:gd name="T7" fmla="*/ 0 h 8"/>
                <a:gd name="T8" fmla="*/ 680 w 687"/>
                <a:gd name="T9" fmla="*/ 0 h 8"/>
                <a:gd name="T10" fmla="*/ 684 w 687"/>
                <a:gd name="T11" fmla="*/ 7 h 8"/>
                <a:gd name="T12" fmla="*/ 659 w 687"/>
                <a:gd name="T13" fmla="*/ 8 h 8"/>
                <a:gd name="T14" fmla="*/ 145 w 687"/>
                <a:gd name="T15" fmla="*/ 8 h 8"/>
                <a:gd name="T16" fmla="*/ 5 w 687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8">
                  <a:moveTo>
                    <a:pt x="5" y="8"/>
                  </a:moveTo>
                  <a:cubicBezTo>
                    <a:pt x="0" y="3"/>
                    <a:pt x="2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227" y="0"/>
                    <a:pt x="440" y="0"/>
                    <a:pt x="652" y="0"/>
                  </a:cubicBezTo>
                  <a:cubicBezTo>
                    <a:pt x="661" y="0"/>
                    <a:pt x="671" y="0"/>
                    <a:pt x="680" y="0"/>
                  </a:cubicBezTo>
                  <a:cubicBezTo>
                    <a:pt x="685" y="0"/>
                    <a:pt x="687" y="2"/>
                    <a:pt x="684" y="7"/>
                  </a:cubicBezTo>
                  <a:cubicBezTo>
                    <a:pt x="676" y="7"/>
                    <a:pt x="668" y="8"/>
                    <a:pt x="659" y="8"/>
                  </a:cubicBezTo>
                  <a:cubicBezTo>
                    <a:pt x="488" y="8"/>
                    <a:pt x="316" y="8"/>
                    <a:pt x="145" y="8"/>
                  </a:cubicBezTo>
                  <a:cubicBezTo>
                    <a:pt x="98" y="8"/>
                    <a:pt x="51" y="8"/>
                    <a:pt x="5" y="8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B49B4F42-167D-D655-4CDE-CCA652694B7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88188" y="469900"/>
              <a:ext cx="150813" cy="160338"/>
            </a:xfrm>
            <a:custGeom>
              <a:avLst/>
              <a:gdLst>
                <a:gd name="T0" fmla="*/ 28 w 28"/>
                <a:gd name="T1" fmla="*/ 14 h 29"/>
                <a:gd name="T2" fmla="*/ 14 w 28"/>
                <a:gd name="T3" fmla="*/ 29 h 29"/>
                <a:gd name="T4" fmla="*/ 0 w 28"/>
                <a:gd name="T5" fmla="*/ 15 h 29"/>
                <a:gd name="T6" fmla="*/ 14 w 28"/>
                <a:gd name="T7" fmla="*/ 0 h 29"/>
                <a:gd name="T8" fmla="*/ 28 w 28"/>
                <a:gd name="T9" fmla="*/ 14 h 29"/>
                <a:gd name="T10" fmla="*/ 6 w 28"/>
                <a:gd name="T11" fmla="*/ 15 h 29"/>
                <a:gd name="T12" fmla="*/ 15 w 28"/>
                <a:gd name="T13" fmla="*/ 23 h 29"/>
                <a:gd name="T14" fmla="*/ 23 w 28"/>
                <a:gd name="T15" fmla="*/ 14 h 29"/>
                <a:gd name="T16" fmla="*/ 14 w 28"/>
                <a:gd name="T17" fmla="*/ 6 h 29"/>
                <a:gd name="T18" fmla="*/ 6 w 28"/>
                <a:gd name="T1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9"/>
                    <a:pt x="14" y="29"/>
                  </a:cubicBezTo>
                  <a:cubicBezTo>
                    <a:pt x="7" y="29"/>
                    <a:pt x="0" y="22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2" y="0"/>
                    <a:pt x="28" y="7"/>
                    <a:pt x="28" y="14"/>
                  </a:cubicBezTo>
                  <a:close/>
                  <a:moveTo>
                    <a:pt x="6" y="15"/>
                  </a:moveTo>
                  <a:cubicBezTo>
                    <a:pt x="6" y="20"/>
                    <a:pt x="9" y="23"/>
                    <a:pt x="15" y="23"/>
                  </a:cubicBezTo>
                  <a:cubicBezTo>
                    <a:pt x="20" y="23"/>
                    <a:pt x="23" y="20"/>
                    <a:pt x="23" y="14"/>
                  </a:cubicBezTo>
                  <a:cubicBezTo>
                    <a:pt x="23" y="9"/>
                    <a:pt x="19" y="6"/>
                    <a:pt x="14" y="6"/>
                  </a:cubicBezTo>
                  <a:cubicBezTo>
                    <a:pt x="9" y="6"/>
                    <a:pt x="6" y="9"/>
                    <a:pt x="6" y="15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34CB0BB7-6060-7457-C87C-E118A4B421B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986338" y="498475"/>
              <a:ext cx="157163" cy="153988"/>
            </a:xfrm>
            <a:custGeom>
              <a:avLst/>
              <a:gdLst>
                <a:gd name="T0" fmla="*/ 29 w 29"/>
                <a:gd name="T1" fmla="*/ 14 h 28"/>
                <a:gd name="T2" fmla="*/ 14 w 29"/>
                <a:gd name="T3" fmla="*/ 28 h 28"/>
                <a:gd name="T4" fmla="*/ 0 w 29"/>
                <a:gd name="T5" fmla="*/ 14 h 28"/>
                <a:gd name="T6" fmla="*/ 15 w 29"/>
                <a:gd name="T7" fmla="*/ 0 h 28"/>
                <a:gd name="T8" fmla="*/ 29 w 29"/>
                <a:gd name="T9" fmla="*/ 14 h 28"/>
                <a:gd name="T10" fmla="*/ 15 w 29"/>
                <a:gd name="T11" fmla="*/ 22 h 28"/>
                <a:gd name="T12" fmla="*/ 23 w 29"/>
                <a:gd name="T13" fmla="*/ 14 h 28"/>
                <a:gd name="T14" fmla="*/ 14 w 29"/>
                <a:gd name="T15" fmla="*/ 5 h 28"/>
                <a:gd name="T16" fmla="*/ 6 w 29"/>
                <a:gd name="T17" fmla="*/ 14 h 28"/>
                <a:gd name="T18" fmla="*/ 15 w 29"/>
                <a:gd name="T1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9" y="14"/>
                  </a:moveTo>
                  <a:cubicBezTo>
                    <a:pt x="29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15" y="22"/>
                  </a:moveTo>
                  <a:cubicBezTo>
                    <a:pt x="20" y="22"/>
                    <a:pt x="23" y="19"/>
                    <a:pt x="23" y="14"/>
                  </a:cubicBezTo>
                  <a:cubicBezTo>
                    <a:pt x="23" y="9"/>
                    <a:pt x="20" y="5"/>
                    <a:pt x="14" y="5"/>
                  </a:cubicBezTo>
                  <a:cubicBezTo>
                    <a:pt x="9" y="5"/>
                    <a:pt x="6" y="9"/>
                    <a:pt x="6" y="14"/>
                  </a:cubicBezTo>
                  <a:cubicBezTo>
                    <a:pt x="6" y="19"/>
                    <a:pt x="9" y="22"/>
                    <a:pt x="15" y="22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3053974520"/>
      </p:ext>
    </p:extLst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4165349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4165349" cy="3811588"/>
          </a:xfrm>
        </p:spPr>
        <p:txBody>
          <a:bodyPr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838200" y="365125"/>
            <a:ext cx="10515600" cy="58118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upo 11">
            <a:extLst>
              <a:ext uri="{FF2B5EF4-FFF2-40B4-BE49-F238E27FC236}">
                <a16:creationId xmlns:a16="http://schemas.microsoft.com/office/drawing/2014/main" id="{65BDD22D-3F94-4998-89DF-838B21EC2030}"/>
              </a:ext>
            </a:extLst>
          </p:cNvPr>
          <p:cNvGrpSpPr/>
          <p:nvPr userDrawn="1"/>
        </p:nvGrpSpPr>
        <p:grpSpPr>
          <a:xfrm>
            <a:off x="319411" y="885041"/>
            <a:ext cx="3586764" cy="5442005"/>
            <a:chOff x="301655" y="707488"/>
            <a:chExt cx="2727740" cy="4138654"/>
          </a:xfrm>
          <a:solidFill>
            <a:srgbClr val="FDEADA"/>
          </a:solidFill>
        </p:grpSpPr>
        <p:sp>
          <p:nvSpPr>
            <p:cNvPr id="6" name="Rounded Rectangle 2">
              <a:extLst>
                <a:ext uri="{FF2B5EF4-FFF2-40B4-BE49-F238E27FC236}">
                  <a16:creationId xmlns:a16="http://schemas.microsoft.com/office/drawing/2014/main" id="{03DE3E4E-AF5B-417D-AFB7-97DF76C6E74B}"/>
                </a:ext>
              </a:extLst>
            </p:cNvPr>
            <p:cNvSpPr/>
            <p:nvPr userDrawn="1"/>
          </p:nvSpPr>
          <p:spPr>
            <a:xfrm>
              <a:off x="301655" y="707488"/>
              <a:ext cx="2727740" cy="4138654"/>
            </a:xfrm>
            <a:prstGeom prst="roundRect">
              <a:avLst>
                <a:gd name="adj" fmla="val 3968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286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ko-KR" altLang="en-US" sz="1351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sp>
          <p:nvSpPr>
            <p:cNvPr id="7" name="Rounded Rectangle 3">
              <a:extLst>
                <a:ext uri="{FF2B5EF4-FFF2-40B4-BE49-F238E27FC236}">
                  <a16:creationId xmlns:a16="http://schemas.microsoft.com/office/drawing/2014/main" id="{AFB0928A-CE41-4AFF-913A-2390B85DB92A}"/>
                </a:ext>
              </a:extLst>
            </p:cNvPr>
            <p:cNvSpPr/>
            <p:nvPr userDrawn="1"/>
          </p:nvSpPr>
          <p:spPr>
            <a:xfrm>
              <a:off x="437954" y="872886"/>
              <a:ext cx="117871" cy="3841915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286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ko-KR" altLang="en-US" sz="1351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sp>
          <p:nvSpPr>
            <p:cNvPr id="8" name="Half Frame 4">
              <a:extLst>
                <a:ext uri="{FF2B5EF4-FFF2-40B4-BE49-F238E27FC236}">
                  <a16:creationId xmlns:a16="http://schemas.microsoft.com/office/drawing/2014/main" id="{4F4E0328-71EF-421F-89E6-8637A64981F8}"/>
                </a:ext>
              </a:extLst>
            </p:cNvPr>
            <p:cNvSpPr/>
            <p:nvPr userDrawn="1"/>
          </p:nvSpPr>
          <p:spPr>
            <a:xfrm rot="5400000">
              <a:off x="2372427" y="818613"/>
              <a:ext cx="525397" cy="524860"/>
            </a:xfrm>
            <a:prstGeom prst="halfFrame">
              <a:avLst>
                <a:gd name="adj1" fmla="val 23728"/>
                <a:gd name="adj2" fmla="val 24642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286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defRPr/>
              </a:pPr>
              <a:endParaRPr kumimoji="0" lang="ko-KR" altLang="en-US" sz="1351" b="0" i="0" u="none" strike="noStrike" kern="0" cap="none" spc="0" normalizeH="0" baseline="0" noProof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Arial"/>
                <a:cs typeface="+mn-cs"/>
              </a:endParaRPr>
            </a:p>
          </p:txBody>
        </p:sp>
        <p:sp>
          <p:nvSpPr>
            <p:cNvPr id="9" name="TextBox 57">
              <a:extLst>
                <a:ext uri="{FF2B5EF4-FFF2-40B4-BE49-F238E27FC236}">
                  <a16:creationId xmlns:a16="http://schemas.microsoft.com/office/drawing/2014/main" id="{E8706EDB-A8C2-4123-A6B1-E5F27105D52C}"/>
                </a:ext>
              </a:extLst>
            </p:cNvPr>
            <p:cNvSpPr txBox="1"/>
            <p:nvPr userDrawn="1"/>
          </p:nvSpPr>
          <p:spPr>
            <a:xfrm>
              <a:off x="575668" y="944133"/>
              <a:ext cx="1710023" cy="702194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defTabSz="914286"/>
              <a:r>
                <a:rPr lang="en-US" altLang="ko-KR" sz="1800" b="1">
                  <a:solidFill>
                    <a:prstClr val="whit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You can Resize without losing quality</a:t>
              </a:r>
              <a:endParaRPr lang="ko-KR" altLang="en-US" sz="1800" b="1">
                <a:solidFill>
                  <a:prstClr val="white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" name="TextBox 58">
              <a:extLst>
                <a:ext uri="{FF2B5EF4-FFF2-40B4-BE49-F238E27FC236}">
                  <a16:creationId xmlns:a16="http://schemas.microsoft.com/office/drawing/2014/main" id="{D26BD4D0-59DF-48B2-B1A2-BE5511A59B87}"/>
                </a:ext>
              </a:extLst>
            </p:cNvPr>
            <p:cNvSpPr txBox="1"/>
            <p:nvPr userDrawn="1"/>
          </p:nvSpPr>
          <p:spPr>
            <a:xfrm>
              <a:off x="575668" y="1750031"/>
              <a:ext cx="1710023" cy="702194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defTabSz="914286"/>
              <a:r>
                <a:rPr lang="en-US" altLang="ko-KR" sz="1800" b="1">
                  <a:solidFill>
                    <a:prstClr val="whit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You can Change Fill Color &amp;</a:t>
              </a:r>
            </a:p>
            <a:p>
              <a:pPr defTabSz="914286"/>
              <a:r>
                <a:rPr lang="en-US" altLang="ko-KR" sz="1800" b="1">
                  <a:solidFill>
                    <a:prstClr val="whit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Line Color</a:t>
              </a:r>
              <a:endParaRPr lang="ko-KR" altLang="en-US" sz="1800" b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42394274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upo 12">
            <a:extLst>
              <a:ext uri="{FF2B5EF4-FFF2-40B4-BE49-F238E27FC236}">
                <a16:creationId xmlns:a16="http://schemas.microsoft.com/office/drawing/2014/main" id="{177A39E2-35B6-1F30-B001-2970087DBC17}"/>
              </a:ext>
            </a:extLst>
          </p:cNvPr>
          <p:cNvGrpSpPr/>
          <p:nvPr userDrawn="1"/>
        </p:nvGrpSpPr>
        <p:grpSpPr>
          <a:xfrm>
            <a:off x="1187451" y="85725"/>
            <a:ext cx="9855200" cy="890588"/>
            <a:chOff x="1187451" y="85725"/>
            <a:chExt cx="9855200" cy="890588"/>
          </a:xfrm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0050E9E5-DF94-745B-B9A4-6685C50EFA2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5240338" y="85725"/>
              <a:ext cx="1843088" cy="890588"/>
            </a:xfrm>
            <a:custGeom>
              <a:avLst/>
              <a:gdLst>
                <a:gd name="T0" fmla="*/ 168 w 341"/>
                <a:gd name="T1" fmla="*/ 2 h 162"/>
                <a:gd name="T2" fmla="*/ 185 w 341"/>
                <a:gd name="T3" fmla="*/ 25 h 162"/>
                <a:gd name="T4" fmla="*/ 231 w 341"/>
                <a:gd name="T5" fmla="*/ 81 h 162"/>
                <a:gd name="T6" fmla="*/ 237 w 341"/>
                <a:gd name="T7" fmla="*/ 95 h 162"/>
                <a:gd name="T8" fmla="*/ 264 w 341"/>
                <a:gd name="T9" fmla="*/ 108 h 162"/>
                <a:gd name="T10" fmla="*/ 262 w 341"/>
                <a:gd name="T11" fmla="*/ 80 h 162"/>
                <a:gd name="T12" fmla="*/ 262 w 341"/>
                <a:gd name="T13" fmla="*/ 58 h 162"/>
                <a:gd name="T14" fmla="*/ 318 w 341"/>
                <a:gd name="T15" fmla="*/ 105 h 162"/>
                <a:gd name="T16" fmla="*/ 290 w 341"/>
                <a:gd name="T17" fmla="*/ 120 h 162"/>
                <a:gd name="T18" fmla="*/ 338 w 341"/>
                <a:gd name="T19" fmla="*/ 143 h 162"/>
                <a:gd name="T20" fmla="*/ 332 w 341"/>
                <a:gd name="T21" fmla="*/ 158 h 162"/>
                <a:gd name="T22" fmla="*/ 153 w 341"/>
                <a:gd name="T23" fmla="*/ 124 h 162"/>
                <a:gd name="T24" fmla="*/ 10 w 341"/>
                <a:gd name="T25" fmla="*/ 157 h 162"/>
                <a:gd name="T26" fmla="*/ 4 w 341"/>
                <a:gd name="T27" fmla="*/ 142 h 162"/>
                <a:gd name="T28" fmla="*/ 57 w 341"/>
                <a:gd name="T29" fmla="*/ 111 h 162"/>
                <a:gd name="T30" fmla="*/ 29 w 341"/>
                <a:gd name="T31" fmla="*/ 108 h 162"/>
                <a:gd name="T32" fmla="*/ 48 w 341"/>
                <a:gd name="T33" fmla="*/ 75 h 162"/>
                <a:gd name="T34" fmla="*/ 84 w 341"/>
                <a:gd name="T35" fmla="*/ 87 h 162"/>
                <a:gd name="T36" fmla="*/ 73 w 341"/>
                <a:gd name="T37" fmla="*/ 64 h 162"/>
                <a:gd name="T38" fmla="*/ 119 w 341"/>
                <a:gd name="T39" fmla="*/ 111 h 162"/>
                <a:gd name="T40" fmla="*/ 100 w 341"/>
                <a:gd name="T41" fmla="*/ 98 h 162"/>
                <a:gd name="T42" fmla="*/ 107 w 341"/>
                <a:gd name="T43" fmla="*/ 70 h 162"/>
                <a:gd name="T44" fmla="*/ 157 w 341"/>
                <a:gd name="T45" fmla="*/ 24 h 162"/>
                <a:gd name="T46" fmla="*/ 205 w 341"/>
                <a:gd name="T47" fmla="*/ 58 h 162"/>
                <a:gd name="T48" fmla="*/ 216 w 341"/>
                <a:gd name="T49" fmla="*/ 51 h 162"/>
                <a:gd name="T50" fmla="*/ 198 w 341"/>
                <a:gd name="T51" fmla="*/ 85 h 162"/>
                <a:gd name="T52" fmla="*/ 175 w 341"/>
                <a:gd name="T53" fmla="*/ 55 h 162"/>
                <a:gd name="T54" fmla="*/ 165 w 341"/>
                <a:gd name="T55" fmla="*/ 78 h 162"/>
                <a:gd name="T56" fmla="*/ 156 w 341"/>
                <a:gd name="T57" fmla="*/ 87 h 162"/>
                <a:gd name="T58" fmla="*/ 152 w 341"/>
                <a:gd name="T59" fmla="*/ 74 h 162"/>
                <a:gd name="T60" fmla="*/ 147 w 341"/>
                <a:gd name="T61" fmla="*/ 85 h 162"/>
                <a:gd name="T62" fmla="*/ 164 w 341"/>
                <a:gd name="T63" fmla="*/ 106 h 162"/>
                <a:gd name="T64" fmla="*/ 204 w 341"/>
                <a:gd name="T65" fmla="*/ 31 h 162"/>
                <a:gd name="T66" fmla="*/ 115 w 341"/>
                <a:gd name="T67" fmla="*/ 59 h 162"/>
                <a:gd name="T68" fmla="*/ 146 w 341"/>
                <a:gd name="T69" fmla="*/ 67 h 162"/>
                <a:gd name="T70" fmla="*/ 133 w 341"/>
                <a:gd name="T71" fmla="*/ 51 h 162"/>
                <a:gd name="T72" fmla="*/ 148 w 341"/>
                <a:gd name="T73" fmla="*/ 57 h 162"/>
                <a:gd name="T74" fmla="*/ 155 w 341"/>
                <a:gd name="T75" fmla="*/ 52 h 162"/>
                <a:gd name="T76" fmla="*/ 189 w 341"/>
                <a:gd name="T77" fmla="*/ 54 h 162"/>
                <a:gd name="T78" fmla="*/ 22 w 341"/>
                <a:gd name="T79" fmla="*/ 123 h 162"/>
                <a:gd name="T80" fmla="*/ 26 w 341"/>
                <a:gd name="T81" fmla="*/ 132 h 162"/>
                <a:gd name="T82" fmla="*/ 332 w 341"/>
                <a:gd name="T83" fmla="*/ 138 h 162"/>
                <a:gd name="T84" fmla="*/ 171 w 341"/>
                <a:gd name="T85" fmla="*/ 31 h 162"/>
                <a:gd name="T86" fmla="*/ 170 w 341"/>
                <a:gd name="T87" fmla="*/ 10 h 162"/>
                <a:gd name="T88" fmla="*/ 131 w 341"/>
                <a:gd name="T89" fmla="*/ 114 h 162"/>
                <a:gd name="T90" fmla="*/ 212 w 341"/>
                <a:gd name="T91" fmla="*/ 114 h 162"/>
                <a:gd name="T92" fmla="*/ 281 w 341"/>
                <a:gd name="T93" fmla="*/ 122 h 162"/>
                <a:gd name="T94" fmla="*/ 66 w 341"/>
                <a:gd name="T95" fmla="*/ 1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1" h="162">
                  <a:moveTo>
                    <a:pt x="157" y="24"/>
                  </a:moveTo>
                  <a:cubicBezTo>
                    <a:pt x="156" y="22"/>
                    <a:pt x="155" y="20"/>
                    <a:pt x="153" y="18"/>
                  </a:cubicBezTo>
                  <a:cubicBezTo>
                    <a:pt x="152" y="16"/>
                    <a:pt x="152" y="14"/>
                    <a:pt x="154" y="13"/>
                  </a:cubicBezTo>
                  <a:cubicBezTo>
                    <a:pt x="159" y="9"/>
                    <a:pt x="163" y="5"/>
                    <a:pt x="168" y="2"/>
                  </a:cubicBezTo>
                  <a:cubicBezTo>
                    <a:pt x="170" y="0"/>
                    <a:pt x="172" y="0"/>
                    <a:pt x="174" y="2"/>
                  </a:cubicBezTo>
                  <a:cubicBezTo>
                    <a:pt x="179" y="6"/>
                    <a:pt x="184" y="9"/>
                    <a:pt x="188" y="13"/>
                  </a:cubicBezTo>
                  <a:cubicBezTo>
                    <a:pt x="190" y="14"/>
                    <a:pt x="190" y="16"/>
                    <a:pt x="189" y="18"/>
                  </a:cubicBezTo>
                  <a:cubicBezTo>
                    <a:pt x="188" y="20"/>
                    <a:pt x="186" y="22"/>
                    <a:pt x="185" y="25"/>
                  </a:cubicBezTo>
                  <a:cubicBezTo>
                    <a:pt x="189" y="24"/>
                    <a:pt x="193" y="22"/>
                    <a:pt x="197" y="22"/>
                  </a:cubicBezTo>
                  <a:cubicBezTo>
                    <a:pt x="224" y="22"/>
                    <a:pt x="243" y="41"/>
                    <a:pt x="238" y="62"/>
                  </a:cubicBezTo>
                  <a:cubicBezTo>
                    <a:pt x="236" y="68"/>
                    <a:pt x="233" y="73"/>
                    <a:pt x="229" y="78"/>
                  </a:cubicBezTo>
                  <a:cubicBezTo>
                    <a:pt x="228" y="80"/>
                    <a:pt x="228" y="80"/>
                    <a:pt x="231" y="81"/>
                  </a:cubicBezTo>
                  <a:cubicBezTo>
                    <a:pt x="238" y="82"/>
                    <a:pt x="243" y="85"/>
                    <a:pt x="245" y="91"/>
                  </a:cubicBezTo>
                  <a:cubicBezTo>
                    <a:pt x="246" y="92"/>
                    <a:pt x="246" y="93"/>
                    <a:pt x="246" y="94"/>
                  </a:cubicBezTo>
                  <a:cubicBezTo>
                    <a:pt x="246" y="96"/>
                    <a:pt x="245" y="98"/>
                    <a:pt x="242" y="98"/>
                  </a:cubicBezTo>
                  <a:cubicBezTo>
                    <a:pt x="239" y="98"/>
                    <a:pt x="237" y="97"/>
                    <a:pt x="237" y="95"/>
                  </a:cubicBezTo>
                  <a:cubicBezTo>
                    <a:pt x="236" y="91"/>
                    <a:pt x="233" y="89"/>
                    <a:pt x="228" y="88"/>
                  </a:cubicBezTo>
                  <a:cubicBezTo>
                    <a:pt x="223" y="88"/>
                    <a:pt x="218" y="90"/>
                    <a:pt x="216" y="94"/>
                  </a:cubicBezTo>
                  <a:cubicBezTo>
                    <a:pt x="212" y="101"/>
                    <a:pt x="215" y="108"/>
                    <a:pt x="223" y="111"/>
                  </a:cubicBezTo>
                  <a:cubicBezTo>
                    <a:pt x="237" y="116"/>
                    <a:pt x="251" y="116"/>
                    <a:pt x="264" y="108"/>
                  </a:cubicBezTo>
                  <a:cubicBezTo>
                    <a:pt x="277" y="101"/>
                    <a:pt x="285" y="90"/>
                    <a:pt x="284" y="76"/>
                  </a:cubicBezTo>
                  <a:cubicBezTo>
                    <a:pt x="284" y="69"/>
                    <a:pt x="277" y="64"/>
                    <a:pt x="268" y="64"/>
                  </a:cubicBezTo>
                  <a:cubicBezTo>
                    <a:pt x="263" y="65"/>
                    <a:pt x="259" y="67"/>
                    <a:pt x="258" y="72"/>
                  </a:cubicBezTo>
                  <a:cubicBezTo>
                    <a:pt x="257" y="75"/>
                    <a:pt x="258" y="78"/>
                    <a:pt x="262" y="80"/>
                  </a:cubicBezTo>
                  <a:cubicBezTo>
                    <a:pt x="265" y="82"/>
                    <a:pt x="266" y="84"/>
                    <a:pt x="264" y="86"/>
                  </a:cubicBezTo>
                  <a:cubicBezTo>
                    <a:pt x="263" y="88"/>
                    <a:pt x="260" y="88"/>
                    <a:pt x="257" y="87"/>
                  </a:cubicBezTo>
                  <a:cubicBezTo>
                    <a:pt x="250" y="83"/>
                    <a:pt x="247" y="78"/>
                    <a:pt x="248" y="72"/>
                  </a:cubicBezTo>
                  <a:cubicBezTo>
                    <a:pt x="249" y="65"/>
                    <a:pt x="254" y="60"/>
                    <a:pt x="262" y="58"/>
                  </a:cubicBezTo>
                  <a:cubicBezTo>
                    <a:pt x="277" y="53"/>
                    <a:pt x="293" y="62"/>
                    <a:pt x="294" y="75"/>
                  </a:cubicBezTo>
                  <a:cubicBezTo>
                    <a:pt x="294" y="79"/>
                    <a:pt x="294" y="84"/>
                    <a:pt x="292" y="90"/>
                  </a:cubicBezTo>
                  <a:cubicBezTo>
                    <a:pt x="296" y="89"/>
                    <a:pt x="300" y="88"/>
                    <a:pt x="304" y="89"/>
                  </a:cubicBezTo>
                  <a:cubicBezTo>
                    <a:pt x="314" y="90"/>
                    <a:pt x="319" y="97"/>
                    <a:pt x="318" y="105"/>
                  </a:cubicBezTo>
                  <a:cubicBezTo>
                    <a:pt x="317" y="107"/>
                    <a:pt x="316" y="108"/>
                    <a:pt x="313" y="108"/>
                  </a:cubicBezTo>
                  <a:cubicBezTo>
                    <a:pt x="310" y="108"/>
                    <a:pt x="310" y="107"/>
                    <a:pt x="310" y="105"/>
                  </a:cubicBezTo>
                  <a:cubicBezTo>
                    <a:pt x="310" y="96"/>
                    <a:pt x="302" y="93"/>
                    <a:pt x="293" y="97"/>
                  </a:cubicBezTo>
                  <a:cubicBezTo>
                    <a:pt x="282" y="101"/>
                    <a:pt x="283" y="115"/>
                    <a:pt x="290" y="120"/>
                  </a:cubicBezTo>
                  <a:cubicBezTo>
                    <a:pt x="292" y="122"/>
                    <a:pt x="296" y="123"/>
                    <a:pt x="300" y="123"/>
                  </a:cubicBezTo>
                  <a:cubicBezTo>
                    <a:pt x="305" y="121"/>
                    <a:pt x="310" y="119"/>
                    <a:pt x="315" y="117"/>
                  </a:cubicBezTo>
                  <a:cubicBezTo>
                    <a:pt x="329" y="113"/>
                    <a:pt x="341" y="119"/>
                    <a:pt x="341" y="130"/>
                  </a:cubicBezTo>
                  <a:cubicBezTo>
                    <a:pt x="341" y="135"/>
                    <a:pt x="340" y="139"/>
                    <a:pt x="338" y="143"/>
                  </a:cubicBezTo>
                  <a:cubicBezTo>
                    <a:pt x="337" y="144"/>
                    <a:pt x="338" y="146"/>
                    <a:pt x="338" y="147"/>
                  </a:cubicBezTo>
                  <a:cubicBezTo>
                    <a:pt x="341" y="152"/>
                    <a:pt x="340" y="156"/>
                    <a:pt x="336" y="160"/>
                  </a:cubicBezTo>
                  <a:cubicBezTo>
                    <a:pt x="335" y="161"/>
                    <a:pt x="334" y="161"/>
                    <a:pt x="333" y="161"/>
                  </a:cubicBezTo>
                  <a:cubicBezTo>
                    <a:pt x="331" y="160"/>
                    <a:pt x="332" y="159"/>
                    <a:pt x="332" y="158"/>
                  </a:cubicBezTo>
                  <a:cubicBezTo>
                    <a:pt x="335" y="152"/>
                    <a:pt x="334" y="148"/>
                    <a:pt x="327" y="145"/>
                  </a:cubicBezTo>
                  <a:cubicBezTo>
                    <a:pt x="318" y="139"/>
                    <a:pt x="307" y="136"/>
                    <a:pt x="296" y="134"/>
                  </a:cubicBezTo>
                  <a:cubicBezTo>
                    <a:pt x="275" y="129"/>
                    <a:pt x="254" y="127"/>
                    <a:pt x="233" y="126"/>
                  </a:cubicBezTo>
                  <a:cubicBezTo>
                    <a:pt x="207" y="124"/>
                    <a:pt x="180" y="123"/>
                    <a:pt x="153" y="124"/>
                  </a:cubicBezTo>
                  <a:cubicBezTo>
                    <a:pt x="118" y="124"/>
                    <a:pt x="83" y="126"/>
                    <a:pt x="48" y="133"/>
                  </a:cubicBezTo>
                  <a:cubicBezTo>
                    <a:pt x="37" y="136"/>
                    <a:pt x="26" y="138"/>
                    <a:pt x="17" y="144"/>
                  </a:cubicBezTo>
                  <a:cubicBezTo>
                    <a:pt x="15" y="144"/>
                    <a:pt x="14" y="145"/>
                    <a:pt x="12" y="146"/>
                  </a:cubicBezTo>
                  <a:cubicBezTo>
                    <a:pt x="8" y="150"/>
                    <a:pt x="7" y="153"/>
                    <a:pt x="10" y="157"/>
                  </a:cubicBezTo>
                  <a:cubicBezTo>
                    <a:pt x="10" y="158"/>
                    <a:pt x="11" y="160"/>
                    <a:pt x="10" y="161"/>
                  </a:cubicBezTo>
                  <a:cubicBezTo>
                    <a:pt x="8" y="162"/>
                    <a:pt x="7" y="160"/>
                    <a:pt x="6" y="159"/>
                  </a:cubicBezTo>
                  <a:cubicBezTo>
                    <a:pt x="2" y="156"/>
                    <a:pt x="1" y="152"/>
                    <a:pt x="3" y="148"/>
                  </a:cubicBezTo>
                  <a:cubicBezTo>
                    <a:pt x="5" y="146"/>
                    <a:pt x="5" y="144"/>
                    <a:pt x="4" y="142"/>
                  </a:cubicBezTo>
                  <a:cubicBezTo>
                    <a:pt x="1" y="137"/>
                    <a:pt x="0" y="132"/>
                    <a:pt x="2" y="126"/>
                  </a:cubicBezTo>
                  <a:cubicBezTo>
                    <a:pt x="5" y="118"/>
                    <a:pt x="14" y="114"/>
                    <a:pt x="24" y="116"/>
                  </a:cubicBezTo>
                  <a:cubicBezTo>
                    <a:pt x="29" y="118"/>
                    <a:pt x="33" y="120"/>
                    <a:pt x="37" y="121"/>
                  </a:cubicBezTo>
                  <a:cubicBezTo>
                    <a:pt x="48" y="125"/>
                    <a:pt x="57" y="121"/>
                    <a:pt x="57" y="111"/>
                  </a:cubicBezTo>
                  <a:cubicBezTo>
                    <a:pt x="58" y="103"/>
                    <a:pt x="54" y="98"/>
                    <a:pt x="46" y="96"/>
                  </a:cubicBezTo>
                  <a:cubicBezTo>
                    <a:pt x="44" y="95"/>
                    <a:pt x="41" y="95"/>
                    <a:pt x="39" y="96"/>
                  </a:cubicBezTo>
                  <a:cubicBezTo>
                    <a:pt x="34" y="97"/>
                    <a:pt x="32" y="100"/>
                    <a:pt x="33" y="104"/>
                  </a:cubicBezTo>
                  <a:cubicBezTo>
                    <a:pt x="33" y="106"/>
                    <a:pt x="32" y="108"/>
                    <a:pt x="29" y="108"/>
                  </a:cubicBezTo>
                  <a:cubicBezTo>
                    <a:pt x="26" y="108"/>
                    <a:pt x="25" y="107"/>
                    <a:pt x="24" y="105"/>
                  </a:cubicBezTo>
                  <a:cubicBezTo>
                    <a:pt x="22" y="95"/>
                    <a:pt x="33" y="87"/>
                    <a:pt x="44" y="89"/>
                  </a:cubicBezTo>
                  <a:cubicBezTo>
                    <a:pt x="46" y="89"/>
                    <a:pt x="48" y="89"/>
                    <a:pt x="50" y="90"/>
                  </a:cubicBezTo>
                  <a:cubicBezTo>
                    <a:pt x="49" y="85"/>
                    <a:pt x="48" y="80"/>
                    <a:pt x="48" y="75"/>
                  </a:cubicBezTo>
                  <a:cubicBezTo>
                    <a:pt x="49" y="63"/>
                    <a:pt x="63" y="54"/>
                    <a:pt x="78" y="57"/>
                  </a:cubicBezTo>
                  <a:cubicBezTo>
                    <a:pt x="86" y="58"/>
                    <a:pt x="93" y="64"/>
                    <a:pt x="94" y="71"/>
                  </a:cubicBezTo>
                  <a:cubicBezTo>
                    <a:pt x="95" y="77"/>
                    <a:pt x="93" y="83"/>
                    <a:pt x="86" y="86"/>
                  </a:cubicBezTo>
                  <a:cubicBezTo>
                    <a:pt x="85" y="87"/>
                    <a:pt x="84" y="87"/>
                    <a:pt x="84" y="87"/>
                  </a:cubicBezTo>
                  <a:cubicBezTo>
                    <a:pt x="81" y="88"/>
                    <a:pt x="79" y="88"/>
                    <a:pt x="78" y="86"/>
                  </a:cubicBezTo>
                  <a:cubicBezTo>
                    <a:pt x="76" y="84"/>
                    <a:pt x="77" y="82"/>
                    <a:pt x="79" y="81"/>
                  </a:cubicBezTo>
                  <a:cubicBezTo>
                    <a:pt x="84" y="79"/>
                    <a:pt x="86" y="75"/>
                    <a:pt x="84" y="71"/>
                  </a:cubicBezTo>
                  <a:cubicBezTo>
                    <a:pt x="82" y="67"/>
                    <a:pt x="78" y="64"/>
                    <a:pt x="73" y="64"/>
                  </a:cubicBezTo>
                  <a:cubicBezTo>
                    <a:pt x="67" y="64"/>
                    <a:pt x="62" y="67"/>
                    <a:pt x="59" y="71"/>
                  </a:cubicBezTo>
                  <a:cubicBezTo>
                    <a:pt x="56" y="77"/>
                    <a:pt x="58" y="82"/>
                    <a:pt x="60" y="88"/>
                  </a:cubicBezTo>
                  <a:cubicBezTo>
                    <a:pt x="65" y="102"/>
                    <a:pt x="77" y="111"/>
                    <a:pt x="96" y="114"/>
                  </a:cubicBezTo>
                  <a:cubicBezTo>
                    <a:pt x="104" y="115"/>
                    <a:pt x="112" y="114"/>
                    <a:pt x="119" y="111"/>
                  </a:cubicBezTo>
                  <a:cubicBezTo>
                    <a:pt x="125" y="109"/>
                    <a:pt x="128" y="104"/>
                    <a:pt x="128" y="98"/>
                  </a:cubicBezTo>
                  <a:cubicBezTo>
                    <a:pt x="127" y="93"/>
                    <a:pt x="124" y="90"/>
                    <a:pt x="119" y="89"/>
                  </a:cubicBezTo>
                  <a:cubicBezTo>
                    <a:pt x="112" y="87"/>
                    <a:pt x="107" y="89"/>
                    <a:pt x="106" y="95"/>
                  </a:cubicBezTo>
                  <a:cubicBezTo>
                    <a:pt x="105" y="97"/>
                    <a:pt x="103" y="98"/>
                    <a:pt x="100" y="98"/>
                  </a:cubicBezTo>
                  <a:cubicBezTo>
                    <a:pt x="97" y="98"/>
                    <a:pt x="96" y="96"/>
                    <a:pt x="96" y="93"/>
                  </a:cubicBezTo>
                  <a:cubicBezTo>
                    <a:pt x="97" y="87"/>
                    <a:pt x="104" y="82"/>
                    <a:pt x="112" y="81"/>
                  </a:cubicBezTo>
                  <a:cubicBezTo>
                    <a:pt x="112" y="81"/>
                    <a:pt x="113" y="81"/>
                    <a:pt x="114" y="81"/>
                  </a:cubicBezTo>
                  <a:cubicBezTo>
                    <a:pt x="112" y="77"/>
                    <a:pt x="109" y="74"/>
                    <a:pt x="107" y="70"/>
                  </a:cubicBezTo>
                  <a:cubicBezTo>
                    <a:pt x="102" y="59"/>
                    <a:pt x="102" y="49"/>
                    <a:pt x="109" y="38"/>
                  </a:cubicBezTo>
                  <a:cubicBezTo>
                    <a:pt x="118" y="25"/>
                    <a:pt x="138" y="19"/>
                    <a:pt x="154" y="24"/>
                  </a:cubicBezTo>
                  <a:cubicBezTo>
                    <a:pt x="155" y="24"/>
                    <a:pt x="156" y="24"/>
                    <a:pt x="156" y="24"/>
                  </a:cubicBezTo>
                  <a:cubicBezTo>
                    <a:pt x="157" y="24"/>
                    <a:pt x="157" y="25"/>
                    <a:pt x="157" y="24"/>
                  </a:cubicBezTo>
                  <a:cubicBezTo>
                    <a:pt x="157" y="24"/>
                    <a:pt x="157" y="24"/>
                    <a:pt x="157" y="24"/>
                  </a:cubicBezTo>
                  <a:close/>
                  <a:moveTo>
                    <a:pt x="196" y="75"/>
                  </a:moveTo>
                  <a:cubicBezTo>
                    <a:pt x="196" y="75"/>
                    <a:pt x="197" y="75"/>
                    <a:pt x="197" y="75"/>
                  </a:cubicBezTo>
                  <a:cubicBezTo>
                    <a:pt x="200" y="69"/>
                    <a:pt x="202" y="64"/>
                    <a:pt x="205" y="58"/>
                  </a:cubicBezTo>
                  <a:cubicBezTo>
                    <a:pt x="206" y="56"/>
                    <a:pt x="206" y="54"/>
                    <a:pt x="203" y="54"/>
                  </a:cubicBezTo>
                  <a:cubicBezTo>
                    <a:pt x="201" y="54"/>
                    <a:pt x="201" y="53"/>
                    <a:pt x="201" y="52"/>
                  </a:cubicBezTo>
                  <a:cubicBezTo>
                    <a:pt x="201" y="51"/>
                    <a:pt x="202" y="51"/>
                    <a:pt x="203" y="51"/>
                  </a:cubicBezTo>
                  <a:cubicBezTo>
                    <a:pt x="207" y="51"/>
                    <a:pt x="212" y="51"/>
                    <a:pt x="216" y="51"/>
                  </a:cubicBezTo>
                  <a:cubicBezTo>
                    <a:pt x="217" y="51"/>
                    <a:pt x="218" y="51"/>
                    <a:pt x="218" y="52"/>
                  </a:cubicBezTo>
                  <a:cubicBezTo>
                    <a:pt x="218" y="53"/>
                    <a:pt x="218" y="54"/>
                    <a:pt x="217" y="54"/>
                  </a:cubicBezTo>
                  <a:cubicBezTo>
                    <a:pt x="212" y="54"/>
                    <a:pt x="211" y="58"/>
                    <a:pt x="209" y="61"/>
                  </a:cubicBezTo>
                  <a:cubicBezTo>
                    <a:pt x="205" y="69"/>
                    <a:pt x="202" y="77"/>
                    <a:pt x="198" y="85"/>
                  </a:cubicBezTo>
                  <a:cubicBezTo>
                    <a:pt x="197" y="86"/>
                    <a:pt x="197" y="87"/>
                    <a:pt x="195" y="87"/>
                  </a:cubicBezTo>
                  <a:cubicBezTo>
                    <a:pt x="192" y="87"/>
                    <a:pt x="192" y="86"/>
                    <a:pt x="191" y="85"/>
                  </a:cubicBezTo>
                  <a:cubicBezTo>
                    <a:pt x="187" y="76"/>
                    <a:pt x="183" y="67"/>
                    <a:pt x="179" y="59"/>
                  </a:cubicBezTo>
                  <a:cubicBezTo>
                    <a:pt x="178" y="57"/>
                    <a:pt x="177" y="55"/>
                    <a:pt x="175" y="55"/>
                  </a:cubicBezTo>
                  <a:cubicBezTo>
                    <a:pt x="171" y="54"/>
                    <a:pt x="166" y="55"/>
                    <a:pt x="164" y="57"/>
                  </a:cubicBezTo>
                  <a:cubicBezTo>
                    <a:pt x="161" y="60"/>
                    <a:pt x="159" y="62"/>
                    <a:pt x="157" y="65"/>
                  </a:cubicBezTo>
                  <a:cubicBezTo>
                    <a:pt x="156" y="66"/>
                    <a:pt x="156" y="67"/>
                    <a:pt x="157" y="68"/>
                  </a:cubicBezTo>
                  <a:cubicBezTo>
                    <a:pt x="160" y="72"/>
                    <a:pt x="162" y="75"/>
                    <a:pt x="165" y="78"/>
                  </a:cubicBezTo>
                  <a:cubicBezTo>
                    <a:pt x="167" y="81"/>
                    <a:pt x="169" y="83"/>
                    <a:pt x="173" y="83"/>
                  </a:cubicBezTo>
                  <a:cubicBezTo>
                    <a:pt x="174" y="83"/>
                    <a:pt x="175" y="84"/>
                    <a:pt x="175" y="85"/>
                  </a:cubicBezTo>
                  <a:cubicBezTo>
                    <a:pt x="174" y="86"/>
                    <a:pt x="174" y="87"/>
                    <a:pt x="173" y="87"/>
                  </a:cubicBezTo>
                  <a:cubicBezTo>
                    <a:pt x="167" y="87"/>
                    <a:pt x="162" y="87"/>
                    <a:pt x="156" y="87"/>
                  </a:cubicBezTo>
                  <a:cubicBezTo>
                    <a:pt x="155" y="87"/>
                    <a:pt x="154" y="86"/>
                    <a:pt x="154" y="85"/>
                  </a:cubicBezTo>
                  <a:cubicBezTo>
                    <a:pt x="154" y="84"/>
                    <a:pt x="154" y="83"/>
                    <a:pt x="155" y="83"/>
                  </a:cubicBezTo>
                  <a:cubicBezTo>
                    <a:pt x="159" y="83"/>
                    <a:pt x="157" y="82"/>
                    <a:pt x="156" y="80"/>
                  </a:cubicBezTo>
                  <a:cubicBezTo>
                    <a:pt x="155" y="78"/>
                    <a:pt x="153" y="76"/>
                    <a:pt x="152" y="74"/>
                  </a:cubicBezTo>
                  <a:cubicBezTo>
                    <a:pt x="151" y="73"/>
                    <a:pt x="150" y="73"/>
                    <a:pt x="149" y="74"/>
                  </a:cubicBezTo>
                  <a:cubicBezTo>
                    <a:pt x="147" y="77"/>
                    <a:pt x="146" y="79"/>
                    <a:pt x="144" y="81"/>
                  </a:cubicBezTo>
                  <a:cubicBezTo>
                    <a:pt x="143" y="82"/>
                    <a:pt x="143" y="83"/>
                    <a:pt x="145" y="83"/>
                  </a:cubicBezTo>
                  <a:cubicBezTo>
                    <a:pt x="147" y="83"/>
                    <a:pt x="147" y="84"/>
                    <a:pt x="147" y="85"/>
                  </a:cubicBezTo>
                  <a:cubicBezTo>
                    <a:pt x="147" y="87"/>
                    <a:pt x="145" y="87"/>
                    <a:pt x="144" y="87"/>
                  </a:cubicBezTo>
                  <a:cubicBezTo>
                    <a:pt x="141" y="87"/>
                    <a:pt x="138" y="86"/>
                    <a:pt x="136" y="87"/>
                  </a:cubicBezTo>
                  <a:cubicBezTo>
                    <a:pt x="136" y="88"/>
                    <a:pt x="137" y="89"/>
                    <a:pt x="138" y="90"/>
                  </a:cubicBezTo>
                  <a:cubicBezTo>
                    <a:pt x="146" y="96"/>
                    <a:pt x="155" y="101"/>
                    <a:pt x="164" y="106"/>
                  </a:cubicBezTo>
                  <a:cubicBezTo>
                    <a:pt x="171" y="111"/>
                    <a:pt x="171" y="111"/>
                    <a:pt x="178" y="106"/>
                  </a:cubicBezTo>
                  <a:cubicBezTo>
                    <a:pt x="194" y="97"/>
                    <a:pt x="210" y="88"/>
                    <a:pt x="220" y="74"/>
                  </a:cubicBezTo>
                  <a:cubicBezTo>
                    <a:pt x="226" y="66"/>
                    <a:pt x="230" y="57"/>
                    <a:pt x="227" y="48"/>
                  </a:cubicBezTo>
                  <a:cubicBezTo>
                    <a:pt x="223" y="39"/>
                    <a:pt x="215" y="33"/>
                    <a:pt x="204" y="31"/>
                  </a:cubicBezTo>
                  <a:cubicBezTo>
                    <a:pt x="192" y="30"/>
                    <a:pt x="184" y="34"/>
                    <a:pt x="177" y="41"/>
                  </a:cubicBezTo>
                  <a:cubicBezTo>
                    <a:pt x="172" y="45"/>
                    <a:pt x="170" y="45"/>
                    <a:pt x="165" y="41"/>
                  </a:cubicBezTo>
                  <a:cubicBezTo>
                    <a:pt x="160" y="35"/>
                    <a:pt x="153" y="31"/>
                    <a:pt x="144" y="31"/>
                  </a:cubicBezTo>
                  <a:cubicBezTo>
                    <a:pt x="125" y="31"/>
                    <a:pt x="111" y="44"/>
                    <a:pt x="115" y="59"/>
                  </a:cubicBezTo>
                  <a:cubicBezTo>
                    <a:pt x="117" y="67"/>
                    <a:pt x="121" y="74"/>
                    <a:pt x="128" y="80"/>
                  </a:cubicBezTo>
                  <a:cubicBezTo>
                    <a:pt x="131" y="84"/>
                    <a:pt x="134" y="84"/>
                    <a:pt x="138" y="80"/>
                  </a:cubicBezTo>
                  <a:cubicBezTo>
                    <a:pt x="141" y="77"/>
                    <a:pt x="143" y="74"/>
                    <a:pt x="146" y="71"/>
                  </a:cubicBezTo>
                  <a:cubicBezTo>
                    <a:pt x="147" y="69"/>
                    <a:pt x="147" y="69"/>
                    <a:pt x="146" y="67"/>
                  </a:cubicBezTo>
                  <a:cubicBezTo>
                    <a:pt x="144" y="64"/>
                    <a:pt x="141" y="61"/>
                    <a:pt x="139" y="58"/>
                  </a:cubicBezTo>
                  <a:cubicBezTo>
                    <a:pt x="137" y="56"/>
                    <a:pt x="136" y="55"/>
                    <a:pt x="133" y="54"/>
                  </a:cubicBezTo>
                  <a:cubicBezTo>
                    <a:pt x="131" y="54"/>
                    <a:pt x="131" y="54"/>
                    <a:pt x="131" y="53"/>
                  </a:cubicBezTo>
                  <a:cubicBezTo>
                    <a:pt x="131" y="51"/>
                    <a:pt x="131" y="51"/>
                    <a:pt x="133" y="51"/>
                  </a:cubicBezTo>
                  <a:cubicBezTo>
                    <a:pt x="138" y="51"/>
                    <a:pt x="143" y="51"/>
                    <a:pt x="147" y="51"/>
                  </a:cubicBezTo>
                  <a:cubicBezTo>
                    <a:pt x="148" y="51"/>
                    <a:pt x="149" y="51"/>
                    <a:pt x="150" y="52"/>
                  </a:cubicBezTo>
                  <a:cubicBezTo>
                    <a:pt x="150" y="53"/>
                    <a:pt x="150" y="54"/>
                    <a:pt x="149" y="54"/>
                  </a:cubicBezTo>
                  <a:cubicBezTo>
                    <a:pt x="146" y="55"/>
                    <a:pt x="147" y="56"/>
                    <a:pt x="148" y="57"/>
                  </a:cubicBezTo>
                  <a:cubicBezTo>
                    <a:pt x="150" y="59"/>
                    <a:pt x="151" y="62"/>
                    <a:pt x="153" y="62"/>
                  </a:cubicBezTo>
                  <a:cubicBezTo>
                    <a:pt x="155" y="62"/>
                    <a:pt x="156" y="58"/>
                    <a:pt x="157" y="56"/>
                  </a:cubicBezTo>
                  <a:cubicBezTo>
                    <a:pt x="158" y="55"/>
                    <a:pt x="158" y="55"/>
                    <a:pt x="157" y="54"/>
                  </a:cubicBezTo>
                  <a:cubicBezTo>
                    <a:pt x="155" y="54"/>
                    <a:pt x="154" y="53"/>
                    <a:pt x="155" y="52"/>
                  </a:cubicBezTo>
                  <a:cubicBezTo>
                    <a:pt x="155" y="51"/>
                    <a:pt x="156" y="51"/>
                    <a:pt x="157" y="51"/>
                  </a:cubicBezTo>
                  <a:cubicBezTo>
                    <a:pt x="168" y="51"/>
                    <a:pt x="178" y="51"/>
                    <a:pt x="188" y="51"/>
                  </a:cubicBezTo>
                  <a:cubicBezTo>
                    <a:pt x="190" y="51"/>
                    <a:pt x="191" y="51"/>
                    <a:pt x="191" y="52"/>
                  </a:cubicBezTo>
                  <a:cubicBezTo>
                    <a:pt x="191" y="53"/>
                    <a:pt x="191" y="54"/>
                    <a:pt x="189" y="54"/>
                  </a:cubicBezTo>
                  <a:cubicBezTo>
                    <a:pt x="187" y="54"/>
                    <a:pt x="187" y="55"/>
                    <a:pt x="187" y="57"/>
                  </a:cubicBezTo>
                  <a:cubicBezTo>
                    <a:pt x="190" y="63"/>
                    <a:pt x="193" y="69"/>
                    <a:pt x="196" y="75"/>
                  </a:cubicBezTo>
                  <a:close/>
                  <a:moveTo>
                    <a:pt x="37" y="128"/>
                  </a:moveTo>
                  <a:cubicBezTo>
                    <a:pt x="31" y="126"/>
                    <a:pt x="27" y="124"/>
                    <a:pt x="22" y="123"/>
                  </a:cubicBezTo>
                  <a:cubicBezTo>
                    <a:pt x="17" y="121"/>
                    <a:pt x="12" y="123"/>
                    <a:pt x="10" y="127"/>
                  </a:cubicBezTo>
                  <a:cubicBezTo>
                    <a:pt x="9" y="131"/>
                    <a:pt x="9" y="134"/>
                    <a:pt x="10" y="138"/>
                  </a:cubicBezTo>
                  <a:cubicBezTo>
                    <a:pt x="11" y="139"/>
                    <a:pt x="12" y="139"/>
                    <a:pt x="13" y="138"/>
                  </a:cubicBezTo>
                  <a:cubicBezTo>
                    <a:pt x="17" y="136"/>
                    <a:pt x="22" y="134"/>
                    <a:pt x="26" y="132"/>
                  </a:cubicBezTo>
                  <a:cubicBezTo>
                    <a:pt x="30" y="131"/>
                    <a:pt x="33" y="130"/>
                    <a:pt x="37" y="128"/>
                  </a:cubicBezTo>
                  <a:close/>
                  <a:moveTo>
                    <a:pt x="306" y="128"/>
                  </a:moveTo>
                  <a:cubicBezTo>
                    <a:pt x="315" y="131"/>
                    <a:pt x="323" y="134"/>
                    <a:pt x="330" y="139"/>
                  </a:cubicBezTo>
                  <a:cubicBezTo>
                    <a:pt x="331" y="140"/>
                    <a:pt x="331" y="139"/>
                    <a:pt x="332" y="138"/>
                  </a:cubicBezTo>
                  <a:cubicBezTo>
                    <a:pt x="333" y="135"/>
                    <a:pt x="334" y="131"/>
                    <a:pt x="332" y="128"/>
                  </a:cubicBezTo>
                  <a:cubicBezTo>
                    <a:pt x="331" y="123"/>
                    <a:pt x="326" y="121"/>
                    <a:pt x="321" y="123"/>
                  </a:cubicBezTo>
                  <a:cubicBezTo>
                    <a:pt x="316" y="124"/>
                    <a:pt x="311" y="126"/>
                    <a:pt x="306" y="128"/>
                  </a:cubicBezTo>
                  <a:close/>
                  <a:moveTo>
                    <a:pt x="171" y="31"/>
                  </a:moveTo>
                  <a:cubicBezTo>
                    <a:pt x="174" y="26"/>
                    <a:pt x="177" y="22"/>
                    <a:pt x="180" y="17"/>
                  </a:cubicBezTo>
                  <a:cubicBezTo>
                    <a:pt x="181" y="16"/>
                    <a:pt x="180" y="16"/>
                    <a:pt x="179" y="15"/>
                  </a:cubicBezTo>
                  <a:cubicBezTo>
                    <a:pt x="177" y="13"/>
                    <a:pt x="175" y="11"/>
                    <a:pt x="173" y="10"/>
                  </a:cubicBezTo>
                  <a:cubicBezTo>
                    <a:pt x="172" y="9"/>
                    <a:pt x="171" y="9"/>
                    <a:pt x="170" y="10"/>
                  </a:cubicBezTo>
                  <a:cubicBezTo>
                    <a:pt x="167" y="11"/>
                    <a:pt x="165" y="13"/>
                    <a:pt x="163" y="15"/>
                  </a:cubicBezTo>
                  <a:cubicBezTo>
                    <a:pt x="162" y="16"/>
                    <a:pt x="161" y="16"/>
                    <a:pt x="162" y="17"/>
                  </a:cubicBezTo>
                  <a:cubicBezTo>
                    <a:pt x="165" y="22"/>
                    <a:pt x="168" y="26"/>
                    <a:pt x="171" y="31"/>
                  </a:cubicBezTo>
                  <a:close/>
                  <a:moveTo>
                    <a:pt x="131" y="114"/>
                  </a:moveTo>
                  <a:cubicBezTo>
                    <a:pt x="139" y="113"/>
                    <a:pt x="147" y="113"/>
                    <a:pt x="156" y="113"/>
                  </a:cubicBezTo>
                  <a:cubicBezTo>
                    <a:pt x="149" y="109"/>
                    <a:pt x="143" y="105"/>
                    <a:pt x="137" y="101"/>
                  </a:cubicBezTo>
                  <a:cubicBezTo>
                    <a:pt x="136" y="106"/>
                    <a:pt x="135" y="110"/>
                    <a:pt x="131" y="114"/>
                  </a:cubicBezTo>
                  <a:close/>
                  <a:moveTo>
                    <a:pt x="212" y="114"/>
                  </a:moveTo>
                  <a:cubicBezTo>
                    <a:pt x="207" y="110"/>
                    <a:pt x="205" y="106"/>
                    <a:pt x="205" y="101"/>
                  </a:cubicBezTo>
                  <a:cubicBezTo>
                    <a:pt x="199" y="105"/>
                    <a:pt x="193" y="109"/>
                    <a:pt x="186" y="113"/>
                  </a:cubicBezTo>
                  <a:cubicBezTo>
                    <a:pt x="195" y="113"/>
                    <a:pt x="203" y="114"/>
                    <a:pt x="212" y="114"/>
                  </a:cubicBezTo>
                  <a:close/>
                  <a:moveTo>
                    <a:pt x="281" y="122"/>
                  </a:moveTo>
                  <a:cubicBezTo>
                    <a:pt x="278" y="118"/>
                    <a:pt x="277" y="114"/>
                    <a:pt x="276" y="110"/>
                  </a:cubicBezTo>
                  <a:cubicBezTo>
                    <a:pt x="271" y="113"/>
                    <a:pt x="266" y="116"/>
                    <a:pt x="260" y="119"/>
                  </a:cubicBezTo>
                  <a:cubicBezTo>
                    <a:pt x="267" y="120"/>
                    <a:pt x="274" y="121"/>
                    <a:pt x="281" y="122"/>
                  </a:cubicBezTo>
                  <a:close/>
                  <a:moveTo>
                    <a:pt x="66" y="110"/>
                  </a:moveTo>
                  <a:cubicBezTo>
                    <a:pt x="65" y="114"/>
                    <a:pt x="64" y="118"/>
                    <a:pt x="61" y="122"/>
                  </a:cubicBezTo>
                  <a:cubicBezTo>
                    <a:pt x="68" y="121"/>
                    <a:pt x="74" y="120"/>
                    <a:pt x="81" y="119"/>
                  </a:cubicBezTo>
                  <a:cubicBezTo>
                    <a:pt x="75" y="116"/>
                    <a:pt x="71" y="113"/>
                    <a:pt x="66" y="1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4450AAD9-B445-5ED6-358E-BE486AA83EB4}"/>
                </a:ext>
              </a:extLst>
            </p:cNvPr>
            <p:cNvSpPr/>
            <p:nvPr userDrawn="1"/>
          </p:nvSpPr>
          <p:spPr bwMode="auto">
            <a:xfrm>
              <a:off x="1187451" y="541338"/>
              <a:ext cx="3711575" cy="55563"/>
            </a:xfrm>
            <a:custGeom>
              <a:avLst/>
              <a:gdLst>
                <a:gd name="T0" fmla="*/ 3 w 687"/>
                <a:gd name="T1" fmla="*/ 10 h 10"/>
                <a:gd name="T2" fmla="*/ 7 w 687"/>
                <a:gd name="T3" fmla="*/ 3 h 10"/>
                <a:gd name="T4" fmla="*/ 12 w 687"/>
                <a:gd name="T5" fmla="*/ 3 h 10"/>
                <a:gd name="T6" fmla="*/ 422 w 687"/>
                <a:gd name="T7" fmla="*/ 3 h 10"/>
                <a:gd name="T8" fmla="*/ 675 w 687"/>
                <a:gd name="T9" fmla="*/ 3 h 10"/>
                <a:gd name="T10" fmla="*/ 683 w 687"/>
                <a:gd name="T11" fmla="*/ 10 h 10"/>
                <a:gd name="T12" fmla="*/ 589 w 687"/>
                <a:gd name="T13" fmla="*/ 10 h 10"/>
                <a:gd name="T14" fmla="*/ 173 w 687"/>
                <a:gd name="T15" fmla="*/ 10 h 10"/>
                <a:gd name="T16" fmla="*/ 3 w 687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10">
                  <a:moveTo>
                    <a:pt x="3" y="10"/>
                  </a:moveTo>
                  <a:cubicBezTo>
                    <a:pt x="0" y="5"/>
                    <a:pt x="1" y="3"/>
                    <a:pt x="7" y="3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9" y="3"/>
                    <a:pt x="286" y="3"/>
                    <a:pt x="422" y="3"/>
                  </a:cubicBezTo>
                  <a:cubicBezTo>
                    <a:pt x="507" y="3"/>
                    <a:pt x="591" y="2"/>
                    <a:pt x="675" y="3"/>
                  </a:cubicBezTo>
                  <a:cubicBezTo>
                    <a:pt x="680" y="3"/>
                    <a:pt x="687" y="0"/>
                    <a:pt x="683" y="10"/>
                  </a:cubicBezTo>
                  <a:cubicBezTo>
                    <a:pt x="652" y="10"/>
                    <a:pt x="620" y="10"/>
                    <a:pt x="589" y="10"/>
                  </a:cubicBezTo>
                  <a:cubicBezTo>
                    <a:pt x="450" y="10"/>
                    <a:pt x="312" y="10"/>
                    <a:pt x="173" y="10"/>
                  </a:cubicBezTo>
                  <a:cubicBezTo>
                    <a:pt x="117" y="10"/>
                    <a:pt x="60" y="10"/>
                    <a:pt x="3" y="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17CDE1F0-76DA-1485-8232-7E8C0AD2AEAE}"/>
                </a:ext>
              </a:extLst>
            </p:cNvPr>
            <p:cNvSpPr/>
            <p:nvPr userDrawn="1"/>
          </p:nvSpPr>
          <p:spPr bwMode="auto">
            <a:xfrm>
              <a:off x="7331076" y="531813"/>
              <a:ext cx="3711575" cy="42863"/>
            </a:xfrm>
            <a:custGeom>
              <a:avLst/>
              <a:gdLst>
                <a:gd name="T0" fmla="*/ 5 w 687"/>
                <a:gd name="T1" fmla="*/ 8 h 8"/>
                <a:gd name="T2" fmla="*/ 8 w 687"/>
                <a:gd name="T3" fmla="*/ 0 h 8"/>
                <a:gd name="T4" fmla="*/ 14 w 687"/>
                <a:gd name="T5" fmla="*/ 0 h 8"/>
                <a:gd name="T6" fmla="*/ 652 w 687"/>
                <a:gd name="T7" fmla="*/ 0 h 8"/>
                <a:gd name="T8" fmla="*/ 680 w 687"/>
                <a:gd name="T9" fmla="*/ 0 h 8"/>
                <a:gd name="T10" fmla="*/ 684 w 687"/>
                <a:gd name="T11" fmla="*/ 7 h 8"/>
                <a:gd name="T12" fmla="*/ 659 w 687"/>
                <a:gd name="T13" fmla="*/ 8 h 8"/>
                <a:gd name="T14" fmla="*/ 145 w 687"/>
                <a:gd name="T15" fmla="*/ 8 h 8"/>
                <a:gd name="T16" fmla="*/ 5 w 687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8">
                  <a:moveTo>
                    <a:pt x="5" y="8"/>
                  </a:moveTo>
                  <a:cubicBezTo>
                    <a:pt x="0" y="3"/>
                    <a:pt x="2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227" y="0"/>
                    <a:pt x="440" y="0"/>
                    <a:pt x="652" y="0"/>
                  </a:cubicBezTo>
                  <a:cubicBezTo>
                    <a:pt x="661" y="0"/>
                    <a:pt x="671" y="0"/>
                    <a:pt x="680" y="0"/>
                  </a:cubicBezTo>
                  <a:cubicBezTo>
                    <a:pt x="685" y="0"/>
                    <a:pt x="687" y="2"/>
                    <a:pt x="684" y="7"/>
                  </a:cubicBezTo>
                  <a:cubicBezTo>
                    <a:pt x="676" y="7"/>
                    <a:pt x="668" y="8"/>
                    <a:pt x="659" y="8"/>
                  </a:cubicBezTo>
                  <a:cubicBezTo>
                    <a:pt x="488" y="8"/>
                    <a:pt x="316" y="8"/>
                    <a:pt x="145" y="8"/>
                  </a:cubicBezTo>
                  <a:cubicBezTo>
                    <a:pt x="98" y="8"/>
                    <a:pt x="51" y="8"/>
                    <a:pt x="5" y="8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C900ABD8-2418-DF89-6722-D824C61A045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88188" y="469900"/>
              <a:ext cx="150813" cy="160338"/>
            </a:xfrm>
            <a:custGeom>
              <a:avLst/>
              <a:gdLst>
                <a:gd name="T0" fmla="*/ 28 w 28"/>
                <a:gd name="T1" fmla="*/ 14 h 29"/>
                <a:gd name="T2" fmla="*/ 14 w 28"/>
                <a:gd name="T3" fmla="*/ 29 h 29"/>
                <a:gd name="T4" fmla="*/ 0 w 28"/>
                <a:gd name="T5" fmla="*/ 15 h 29"/>
                <a:gd name="T6" fmla="*/ 14 w 28"/>
                <a:gd name="T7" fmla="*/ 0 h 29"/>
                <a:gd name="T8" fmla="*/ 28 w 28"/>
                <a:gd name="T9" fmla="*/ 14 h 29"/>
                <a:gd name="T10" fmla="*/ 6 w 28"/>
                <a:gd name="T11" fmla="*/ 15 h 29"/>
                <a:gd name="T12" fmla="*/ 15 w 28"/>
                <a:gd name="T13" fmla="*/ 23 h 29"/>
                <a:gd name="T14" fmla="*/ 23 w 28"/>
                <a:gd name="T15" fmla="*/ 14 h 29"/>
                <a:gd name="T16" fmla="*/ 14 w 28"/>
                <a:gd name="T17" fmla="*/ 6 h 29"/>
                <a:gd name="T18" fmla="*/ 6 w 28"/>
                <a:gd name="T1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9"/>
                    <a:pt x="14" y="29"/>
                  </a:cubicBezTo>
                  <a:cubicBezTo>
                    <a:pt x="7" y="29"/>
                    <a:pt x="0" y="22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2" y="0"/>
                    <a:pt x="28" y="7"/>
                    <a:pt x="28" y="14"/>
                  </a:cubicBezTo>
                  <a:close/>
                  <a:moveTo>
                    <a:pt x="6" y="15"/>
                  </a:moveTo>
                  <a:cubicBezTo>
                    <a:pt x="6" y="20"/>
                    <a:pt x="9" y="23"/>
                    <a:pt x="15" y="23"/>
                  </a:cubicBezTo>
                  <a:cubicBezTo>
                    <a:pt x="20" y="23"/>
                    <a:pt x="23" y="20"/>
                    <a:pt x="23" y="14"/>
                  </a:cubicBezTo>
                  <a:cubicBezTo>
                    <a:pt x="23" y="9"/>
                    <a:pt x="19" y="6"/>
                    <a:pt x="14" y="6"/>
                  </a:cubicBezTo>
                  <a:cubicBezTo>
                    <a:pt x="9" y="6"/>
                    <a:pt x="6" y="9"/>
                    <a:pt x="6" y="15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5D20016-CCD4-FA7B-1DFD-5118431208B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986338" y="498475"/>
              <a:ext cx="157163" cy="153988"/>
            </a:xfrm>
            <a:custGeom>
              <a:avLst/>
              <a:gdLst>
                <a:gd name="T0" fmla="*/ 29 w 29"/>
                <a:gd name="T1" fmla="*/ 14 h 28"/>
                <a:gd name="T2" fmla="*/ 14 w 29"/>
                <a:gd name="T3" fmla="*/ 28 h 28"/>
                <a:gd name="T4" fmla="*/ 0 w 29"/>
                <a:gd name="T5" fmla="*/ 14 h 28"/>
                <a:gd name="T6" fmla="*/ 15 w 29"/>
                <a:gd name="T7" fmla="*/ 0 h 28"/>
                <a:gd name="T8" fmla="*/ 29 w 29"/>
                <a:gd name="T9" fmla="*/ 14 h 28"/>
                <a:gd name="T10" fmla="*/ 15 w 29"/>
                <a:gd name="T11" fmla="*/ 22 h 28"/>
                <a:gd name="T12" fmla="*/ 23 w 29"/>
                <a:gd name="T13" fmla="*/ 14 h 28"/>
                <a:gd name="T14" fmla="*/ 14 w 29"/>
                <a:gd name="T15" fmla="*/ 5 h 28"/>
                <a:gd name="T16" fmla="*/ 6 w 29"/>
                <a:gd name="T17" fmla="*/ 14 h 28"/>
                <a:gd name="T18" fmla="*/ 15 w 29"/>
                <a:gd name="T1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9" y="14"/>
                  </a:moveTo>
                  <a:cubicBezTo>
                    <a:pt x="29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15" y="22"/>
                  </a:moveTo>
                  <a:cubicBezTo>
                    <a:pt x="20" y="22"/>
                    <a:pt x="23" y="19"/>
                    <a:pt x="23" y="14"/>
                  </a:cubicBezTo>
                  <a:cubicBezTo>
                    <a:pt x="23" y="9"/>
                    <a:pt x="20" y="5"/>
                    <a:pt x="14" y="5"/>
                  </a:cubicBezTo>
                  <a:cubicBezTo>
                    <a:pt x="9" y="5"/>
                    <a:pt x="6" y="9"/>
                    <a:pt x="6" y="14"/>
                  </a:cubicBezTo>
                  <a:cubicBezTo>
                    <a:pt x="6" y="19"/>
                    <a:pt x="9" y="22"/>
                    <a:pt x="15" y="22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4" name="Grupo 13">
            <a:extLst>
              <a:ext uri="{FF2B5EF4-FFF2-40B4-BE49-F238E27FC236}">
                <a16:creationId xmlns:a16="http://schemas.microsoft.com/office/drawing/2014/main" id="{09F9487F-E51B-91A2-460A-5C7B8B9B05CD}"/>
              </a:ext>
            </a:extLst>
          </p:cNvPr>
          <p:cNvGrpSpPr/>
          <p:nvPr userDrawn="1"/>
        </p:nvGrpSpPr>
        <p:grpSpPr>
          <a:xfrm>
            <a:off x="0" y="-3175"/>
            <a:ext cx="3262313" cy="3482975"/>
            <a:chOff x="0" y="-3175"/>
            <a:chExt cx="3262313" cy="3482975"/>
          </a:xfrm>
        </p:grpSpPr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0B8B1197-5CAB-1634-E2CB-383AE4FBC79F}"/>
                </a:ext>
              </a:extLst>
            </p:cNvPr>
            <p:cNvSpPr/>
            <p:nvPr userDrawn="1"/>
          </p:nvSpPr>
          <p:spPr bwMode="auto">
            <a:xfrm>
              <a:off x="3187700" y="3175"/>
              <a:ext cx="74613" cy="46038"/>
            </a:xfrm>
            <a:custGeom>
              <a:avLst/>
              <a:gdLst>
                <a:gd name="T0" fmla="*/ 20 w 20"/>
                <a:gd name="T1" fmla="*/ 0 h 12"/>
                <a:gd name="T2" fmla="*/ 4 w 20"/>
                <a:gd name="T3" fmla="*/ 9 h 12"/>
                <a:gd name="T4" fmla="*/ 1 w 20"/>
                <a:gd name="T5" fmla="*/ 0 h 12"/>
                <a:gd name="T6" fmla="*/ 20 w 2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8"/>
                    <a:pt x="12" y="12"/>
                    <a:pt x="4" y="9"/>
                  </a:cubicBezTo>
                  <a:cubicBezTo>
                    <a:pt x="1" y="8"/>
                    <a:pt x="0" y="4"/>
                    <a:pt x="1" y="0"/>
                  </a:cubicBezTo>
                  <a:cubicBezTo>
                    <a:pt x="7" y="0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1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D2FB9F10-4896-AC27-E81D-E0ADBF2D06FA}"/>
                </a:ext>
              </a:extLst>
            </p:cNvPr>
            <p:cNvSpPr/>
            <p:nvPr userDrawn="1"/>
          </p:nvSpPr>
          <p:spPr bwMode="auto">
            <a:xfrm>
              <a:off x="7938" y="331788"/>
              <a:ext cx="684213" cy="755650"/>
            </a:xfrm>
            <a:custGeom>
              <a:avLst/>
              <a:gdLst>
                <a:gd name="T0" fmla="*/ 156 w 182"/>
                <a:gd name="T1" fmla="*/ 85 h 201"/>
                <a:gd name="T2" fmla="*/ 151 w 182"/>
                <a:gd name="T3" fmla="*/ 77 h 201"/>
                <a:gd name="T4" fmla="*/ 129 w 182"/>
                <a:gd name="T5" fmla="*/ 98 h 201"/>
                <a:gd name="T6" fmla="*/ 120 w 182"/>
                <a:gd name="T7" fmla="*/ 99 h 201"/>
                <a:gd name="T8" fmla="*/ 116 w 182"/>
                <a:gd name="T9" fmla="*/ 101 h 201"/>
                <a:gd name="T10" fmla="*/ 109 w 182"/>
                <a:gd name="T11" fmla="*/ 95 h 201"/>
                <a:gd name="T12" fmla="*/ 88 w 182"/>
                <a:gd name="T13" fmla="*/ 88 h 201"/>
                <a:gd name="T14" fmla="*/ 69 w 182"/>
                <a:gd name="T15" fmla="*/ 91 h 201"/>
                <a:gd name="T16" fmla="*/ 41 w 182"/>
                <a:gd name="T17" fmla="*/ 106 h 201"/>
                <a:gd name="T18" fmla="*/ 27 w 182"/>
                <a:gd name="T19" fmla="*/ 109 h 201"/>
                <a:gd name="T20" fmla="*/ 38 w 182"/>
                <a:gd name="T21" fmla="*/ 116 h 201"/>
                <a:gd name="T22" fmla="*/ 43 w 182"/>
                <a:gd name="T23" fmla="*/ 128 h 201"/>
                <a:gd name="T24" fmla="*/ 59 w 182"/>
                <a:gd name="T25" fmla="*/ 146 h 201"/>
                <a:gd name="T26" fmla="*/ 39 w 182"/>
                <a:gd name="T27" fmla="*/ 163 h 201"/>
                <a:gd name="T28" fmla="*/ 23 w 182"/>
                <a:gd name="T29" fmla="*/ 161 h 201"/>
                <a:gd name="T30" fmla="*/ 31 w 182"/>
                <a:gd name="T31" fmla="*/ 186 h 201"/>
                <a:gd name="T32" fmla="*/ 20 w 182"/>
                <a:gd name="T33" fmla="*/ 196 h 201"/>
                <a:gd name="T34" fmla="*/ 8 w 182"/>
                <a:gd name="T35" fmla="*/ 201 h 201"/>
                <a:gd name="T36" fmla="*/ 0 w 182"/>
                <a:gd name="T37" fmla="*/ 161 h 201"/>
                <a:gd name="T38" fmla="*/ 10 w 182"/>
                <a:gd name="T39" fmla="*/ 156 h 201"/>
                <a:gd name="T40" fmla="*/ 11 w 182"/>
                <a:gd name="T41" fmla="*/ 148 h 201"/>
                <a:gd name="T42" fmla="*/ 12 w 182"/>
                <a:gd name="T43" fmla="*/ 142 h 201"/>
                <a:gd name="T44" fmla="*/ 0 w 182"/>
                <a:gd name="T45" fmla="*/ 131 h 201"/>
                <a:gd name="T46" fmla="*/ 18 w 182"/>
                <a:gd name="T47" fmla="*/ 105 h 201"/>
                <a:gd name="T48" fmla="*/ 7 w 182"/>
                <a:gd name="T49" fmla="*/ 101 h 201"/>
                <a:gd name="T50" fmla="*/ 0 w 182"/>
                <a:gd name="T51" fmla="*/ 19 h 201"/>
                <a:gd name="T52" fmla="*/ 34 w 182"/>
                <a:gd name="T53" fmla="*/ 35 h 201"/>
                <a:gd name="T54" fmla="*/ 40 w 182"/>
                <a:gd name="T55" fmla="*/ 18 h 201"/>
                <a:gd name="T56" fmla="*/ 62 w 182"/>
                <a:gd name="T57" fmla="*/ 14 h 201"/>
                <a:gd name="T58" fmla="*/ 73 w 182"/>
                <a:gd name="T59" fmla="*/ 14 h 201"/>
                <a:gd name="T60" fmla="*/ 94 w 182"/>
                <a:gd name="T61" fmla="*/ 0 h 201"/>
                <a:gd name="T62" fmla="*/ 99 w 182"/>
                <a:gd name="T63" fmla="*/ 12 h 201"/>
                <a:gd name="T64" fmla="*/ 100 w 182"/>
                <a:gd name="T65" fmla="*/ 23 h 201"/>
                <a:gd name="T66" fmla="*/ 111 w 182"/>
                <a:gd name="T67" fmla="*/ 33 h 201"/>
                <a:gd name="T68" fmla="*/ 136 w 182"/>
                <a:gd name="T69" fmla="*/ 32 h 201"/>
                <a:gd name="T70" fmla="*/ 132 w 182"/>
                <a:gd name="T71" fmla="*/ 49 h 201"/>
                <a:gd name="T72" fmla="*/ 122 w 182"/>
                <a:gd name="T73" fmla="*/ 50 h 201"/>
                <a:gd name="T74" fmla="*/ 125 w 182"/>
                <a:gd name="T75" fmla="*/ 39 h 201"/>
                <a:gd name="T76" fmla="*/ 113 w 182"/>
                <a:gd name="T77" fmla="*/ 40 h 201"/>
                <a:gd name="T78" fmla="*/ 112 w 182"/>
                <a:gd name="T79" fmla="*/ 48 h 201"/>
                <a:gd name="T80" fmla="*/ 102 w 182"/>
                <a:gd name="T81" fmla="*/ 50 h 201"/>
                <a:gd name="T82" fmla="*/ 108 w 182"/>
                <a:gd name="T83" fmla="*/ 65 h 201"/>
                <a:gd name="T84" fmla="*/ 116 w 182"/>
                <a:gd name="T85" fmla="*/ 76 h 201"/>
                <a:gd name="T86" fmla="*/ 121 w 182"/>
                <a:gd name="T87" fmla="*/ 67 h 201"/>
                <a:gd name="T88" fmla="*/ 131 w 182"/>
                <a:gd name="T89" fmla="*/ 58 h 201"/>
                <a:gd name="T90" fmla="*/ 132 w 182"/>
                <a:gd name="T91" fmla="*/ 51 h 201"/>
                <a:gd name="T92" fmla="*/ 147 w 182"/>
                <a:gd name="T93" fmla="*/ 54 h 201"/>
                <a:gd name="T94" fmla="*/ 162 w 182"/>
                <a:gd name="T95" fmla="*/ 51 h 201"/>
                <a:gd name="T96" fmla="*/ 171 w 182"/>
                <a:gd name="T97" fmla="*/ 40 h 201"/>
                <a:gd name="T98" fmla="*/ 181 w 182"/>
                <a:gd name="T99" fmla="*/ 57 h 201"/>
                <a:gd name="T100" fmla="*/ 166 w 182"/>
                <a:gd name="T101" fmla="*/ 7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" h="201">
                  <a:moveTo>
                    <a:pt x="161" y="80"/>
                  </a:moveTo>
                  <a:cubicBezTo>
                    <a:pt x="156" y="78"/>
                    <a:pt x="155" y="81"/>
                    <a:pt x="156" y="85"/>
                  </a:cubicBezTo>
                  <a:cubicBezTo>
                    <a:pt x="154" y="84"/>
                    <a:pt x="154" y="83"/>
                    <a:pt x="154" y="81"/>
                  </a:cubicBezTo>
                  <a:cubicBezTo>
                    <a:pt x="153" y="80"/>
                    <a:pt x="153" y="78"/>
                    <a:pt x="151" y="77"/>
                  </a:cubicBezTo>
                  <a:cubicBezTo>
                    <a:pt x="148" y="78"/>
                    <a:pt x="149" y="80"/>
                    <a:pt x="148" y="82"/>
                  </a:cubicBezTo>
                  <a:cubicBezTo>
                    <a:pt x="144" y="90"/>
                    <a:pt x="137" y="95"/>
                    <a:pt x="129" y="98"/>
                  </a:cubicBezTo>
                  <a:cubicBezTo>
                    <a:pt x="126" y="99"/>
                    <a:pt x="124" y="100"/>
                    <a:pt x="125" y="104"/>
                  </a:cubicBezTo>
                  <a:cubicBezTo>
                    <a:pt x="121" y="105"/>
                    <a:pt x="122" y="101"/>
                    <a:pt x="120" y="99"/>
                  </a:cubicBezTo>
                  <a:cubicBezTo>
                    <a:pt x="119" y="100"/>
                    <a:pt x="119" y="103"/>
                    <a:pt x="116" y="102"/>
                  </a:cubicBezTo>
                  <a:cubicBezTo>
                    <a:pt x="116" y="102"/>
                    <a:pt x="116" y="101"/>
                    <a:pt x="116" y="101"/>
                  </a:cubicBezTo>
                  <a:cubicBezTo>
                    <a:pt x="116" y="99"/>
                    <a:pt x="119" y="97"/>
                    <a:pt x="117" y="95"/>
                  </a:cubicBezTo>
                  <a:cubicBezTo>
                    <a:pt x="115" y="93"/>
                    <a:pt x="112" y="95"/>
                    <a:pt x="109" y="95"/>
                  </a:cubicBezTo>
                  <a:cubicBezTo>
                    <a:pt x="103" y="97"/>
                    <a:pt x="99" y="95"/>
                    <a:pt x="96" y="90"/>
                  </a:cubicBezTo>
                  <a:cubicBezTo>
                    <a:pt x="94" y="87"/>
                    <a:pt x="93" y="86"/>
                    <a:pt x="88" y="88"/>
                  </a:cubicBezTo>
                  <a:cubicBezTo>
                    <a:pt x="84" y="89"/>
                    <a:pt x="79" y="89"/>
                    <a:pt x="74" y="88"/>
                  </a:cubicBezTo>
                  <a:cubicBezTo>
                    <a:pt x="71" y="86"/>
                    <a:pt x="70" y="88"/>
                    <a:pt x="69" y="91"/>
                  </a:cubicBezTo>
                  <a:cubicBezTo>
                    <a:pt x="66" y="100"/>
                    <a:pt x="57" y="107"/>
                    <a:pt x="47" y="109"/>
                  </a:cubicBezTo>
                  <a:cubicBezTo>
                    <a:pt x="45" y="109"/>
                    <a:pt x="43" y="108"/>
                    <a:pt x="41" y="106"/>
                  </a:cubicBezTo>
                  <a:cubicBezTo>
                    <a:pt x="38" y="104"/>
                    <a:pt x="34" y="104"/>
                    <a:pt x="31" y="105"/>
                  </a:cubicBezTo>
                  <a:cubicBezTo>
                    <a:pt x="29" y="106"/>
                    <a:pt x="26" y="107"/>
                    <a:pt x="27" y="109"/>
                  </a:cubicBezTo>
                  <a:cubicBezTo>
                    <a:pt x="27" y="112"/>
                    <a:pt x="30" y="112"/>
                    <a:pt x="33" y="111"/>
                  </a:cubicBezTo>
                  <a:cubicBezTo>
                    <a:pt x="37" y="110"/>
                    <a:pt x="38" y="113"/>
                    <a:pt x="38" y="116"/>
                  </a:cubicBezTo>
                  <a:cubicBezTo>
                    <a:pt x="39" y="118"/>
                    <a:pt x="39" y="120"/>
                    <a:pt x="38" y="122"/>
                  </a:cubicBezTo>
                  <a:cubicBezTo>
                    <a:pt x="36" y="126"/>
                    <a:pt x="39" y="128"/>
                    <a:pt x="43" y="128"/>
                  </a:cubicBezTo>
                  <a:cubicBezTo>
                    <a:pt x="50" y="129"/>
                    <a:pt x="55" y="134"/>
                    <a:pt x="59" y="140"/>
                  </a:cubicBezTo>
                  <a:cubicBezTo>
                    <a:pt x="60" y="142"/>
                    <a:pt x="61" y="144"/>
                    <a:pt x="59" y="146"/>
                  </a:cubicBezTo>
                  <a:cubicBezTo>
                    <a:pt x="58" y="146"/>
                    <a:pt x="58" y="148"/>
                    <a:pt x="58" y="149"/>
                  </a:cubicBezTo>
                  <a:cubicBezTo>
                    <a:pt x="57" y="159"/>
                    <a:pt x="48" y="166"/>
                    <a:pt x="39" y="163"/>
                  </a:cubicBezTo>
                  <a:cubicBezTo>
                    <a:pt x="34" y="162"/>
                    <a:pt x="30" y="161"/>
                    <a:pt x="25" y="160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2"/>
                    <a:pt x="23" y="162"/>
                    <a:pt x="24" y="163"/>
                  </a:cubicBezTo>
                  <a:cubicBezTo>
                    <a:pt x="35" y="171"/>
                    <a:pt x="35" y="173"/>
                    <a:pt x="31" y="186"/>
                  </a:cubicBezTo>
                  <a:cubicBezTo>
                    <a:pt x="30" y="191"/>
                    <a:pt x="28" y="195"/>
                    <a:pt x="22" y="195"/>
                  </a:cubicBezTo>
                  <a:cubicBezTo>
                    <a:pt x="21" y="194"/>
                    <a:pt x="21" y="195"/>
                    <a:pt x="20" y="196"/>
                  </a:cubicBezTo>
                  <a:cubicBezTo>
                    <a:pt x="18" y="199"/>
                    <a:pt x="15" y="200"/>
                    <a:pt x="11" y="199"/>
                  </a:cubicBezTo>
                  <a:cubicBezTo>
                    <a:pt x="9" y="198"/>
                    <a:pt x="8" y="199"/>
                    <a:pt x="8" y="201"/>
                  </a:cubicBezTo>
                  <a:cubicBezTo>
                    <a:pt x="4" y="200"/>
                    <a:pt x="3" y="196"/>
                    <a:pt x="0" y="194"/>
                  </a:cubicBezTo>
                  <a:cubicBezTo>
                    <a:pt x="0" y="183"/>
                    <a:pt x="0" y="172"/>
                    <a:pt x="0" y="161"/>
                  </a:cubicBezTo>
                  <a:cubicBezTo>
                    <a:pt x="2" y="159"/>
                    <a:pt x="4" y="160"/>
                    <a:pt x="6" y="162"/>
                  </a:cubicBezTo>
                  <a:cubicBezTo>
                    <a:pt x="5" y="158"/>
                    <a:pt x="6" y="156"/>
                    <a:pt x="10" y="156"/>
                  </a:cubicBezTo>
                  <a:cubicBezTo>
                    <a:pt x="11" y="155"/>
                    <a:pt x="13" y="155"/>
                    <a:pt x="14" y="152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6" y="145"/>
                    <a:pt x="6" y="145"/>
                    <a:pt x="11" y="142"/>
                  </a:cubicBezTo>
                  <a:cubicBezTo>
                    <a:pt x="11" y="142"/>
                    <a:pt x="12" y="142"/>
                    <a:pt x="12" y="142"/>
                  </a:cubicBezTo>
                  <a:cubicBezTo>
                    <a:pt x="11" y="138"/>
                    <a:pt x="14" y="135"/>
                    <a:pt x="13" y="132"/>
                  </a:cubicBezTo>
                  <a:cubicBezTo>
                    <a:pt x="9" y="131"/>
                    <a:pt x="4" y="136"/>
                    <a:pt x="0" y="131"/>
                  </a:cubicBezTo>
                  <a:cubicBezTo>
                    <a:pt x="0" y="126"/>
                    <a:pt x="0" y="120"/>
                    <a:pt x="0" y="114"/>
                  </a:cubicBezTo>
                  <a:cubicBezTo>
                    <a:pt x="3" y="107"/>
                    <a:pt x="8" y="104"/>
                    <a:pt x="18" y="105"/>
                  </a:cubicBezTo>
                  <a:cubicBezTo>
                    <a:pt x="18" y="104"/>
                    <a:pt x="17" y="104"/>
                    <a:pt x="17" y="103"/>
                  </a:cubicBezTo>
                  <a:cubicBezTo>
                    <a:pt x="13" y="98"/>
                    <a:pt x="13" y="98"/>
                    <a:pt x="7" y="101"/>
                  </a:cubicBezTo>
                  <a:cubicBezTo>
                    <a:pt x="5" y="102"/>
                    <a:pt x="3" y="104"/>
                    <a:pt x="0" y="103"/>
                  </a:cubicBezTo>
                  <a:cubicBezTo>
                    <a:pt x="0" y="75"/>
                    <a:pt x="0" y="47"/>
                    <a:pt x="0" y="19"/>
                  </a:cubicBezTo>
                  <a:cubicBezTo>
                    <a:pt x="10" y="10"/>
                    <a:pt x="20" y="11"/>
                    <a:pt x="27" y="22"/>
                  </a:cubicBezTo>
                  <a:cubicBezTo>
                    <a:pt x="30" y="26"/>
                    <a:pt x="32" y="31"/>
                    <a:pt x="34" y="35"/>
                  </a:cubicBezTo>
                  <a:cubicBezTo>
                    <a:pt x="34" y="31"/>
                    <a:pt x="35" y="28"/>
                    <a:pt x="35" y="24"/>
                  </a:cubicBezTo>
                  <a:cubicBezTo>
                    <a:pt x="36" y="21"/>
                    <a:pt x="38" y="19"/>
                    <a:pt x="40" y="18"/>
                  </a:cubicBezTo>
                  <a:cubicBezTo>
                    <a:pt x="43" y="16"/>
                    <a:pt x="46" y="14"/>
                    <a:pt x="50" y="13"/>
                  </a:cubicBezTo>
                  <a:cubicBezTo>
                    <a:pt x="54" y="11"/>
                    <a:pt x="58" y="10"/>
                    <a:pt x="62" y="14"/>
                  </a:cubicBezTo>
                  <a:cubicBezTo>
                    <a:pt x="65" y="16"/>
                    <a:pt x="68" y="15"/>
                    <a:pt x="71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6" y="7"/>
                    <a:pt x="82" y="5"/>
                    <a:pt x="89" y="2"/>
                  </a:cubicBezTo>
                  <a:cubicBezTo>
                    <a:pt x="90" y="2"/>
                    <a:pt x="92" y="0"/>
                    <a:pt x="94" y="0"/>
                  </a:cubicBezTo>
                  <a:cubicBezTo>
                    <a:pt x="95" y="3"/>
                    <a:pt x="99" y="4"/>
                    <a:pt x="101" y="6"/>
                  </a:cubicBezTo>
                  <a:cubicBezTo>
                    <a:pt x="102" y="9"/>
                    <a:pt x="100" y="10"/>
                    <a:pt x="99" y="12"/>
                  </a:cubicBezTo>
                  <a:cubicBezTo>
                    <a:pt x="97" y="14"/>
                    <a:pt x="96" y="17"/>
                    <a:pt x="99" y="19"/>
                  </a:cubicBezTo>
                  <a:cubicBezTo>
                    <a:pt x="100" y="20"/>
                    <a:pt x="100" y="21"/>
                    <a:pt x="100" y="23"/>
                  </a:cubicBezTo>
                  <a:cubicBezTo>
                    <a:pt x="100" y="25"/>
                    <a:pt x="100" y="27"/>
                    <a:pt x="102" y="29"/>
                  </a:cubicBezTo>
                  <a:cubicBezTo>
                    <a:pt x="104" y="31"/>
                    <a:pt x="107" y="33"/>
                    <a:pt x="111" y="33"/>
                  </a:cubicBezTo>
                  <a:cubicBezTo>
                    <a:pt x="118" y="34"/>
                    <a:pt x="125" y="35"/>
                    <a:pt x="131" y="30"/>
                  </a:cubicBezTo>
                  <a:cubicBezTo>
                    <a:pt x="133" y="29"/>
                    <a:pt x="135" y="30"/>
                    <a:pt x="136" y="32"/>
                  </a:cubicBezTo>
                  <a:cubicBezTo>
                    <a:pt x="138" y="36"/>
                    <a:pt x="140" y="40"/>
                    <a:pt x="137" y="45"/>
                  </a:cubicBezTo>
                  <a:cubicBezTo>
                    <a:pt x="135" y="46"/>
                    <a:pt x="134" y="47"/>
                    <a:pt x="132" y="49"/>
                  </a:cubicBezTo>
                  <a:cubicBezTo>
                    <a:pt x="131" y="51"/>
                    <a:pt x="129" y="51"/>
                    <a:pt x="127" y="51"/>
                  </a:cubicBezTo>
                  <a:cubicBezTo>
                    <a:pt x="125" y="51"/>
                    <a:pt x="123" y="52"/>
                    <a:pt x="122" y="50"/>
                  </a:cubicBezTo>
                  <a:cubicBezTo>
                    <a:pt x="121" y="48"/>
                    <a:pt x="123" y="47"/>
                    <a:pt x="124" y="45"/>
                  </a:cubicBezTo>
                  <a:cubicBezTo>
                    <a:pt x="125" y="44"/>
                    <a:pt x="126" y="42"/>
                    <a:pt x="125" y="39"/>
                  </a:cubicBezTo>
                  <a:cubicBezTo>
                    <a:pt x="122" y="41"/>
                    <a:pt x="120" y="42"/>
                    <a:pt x="117" y="39"/>
                  </a:cubicBezTo>
                  <a:cubicBezTo>
                    <a:pt x="115" y="37"/>
                    <a:pt x="114" y="38"/>
                    <a:pt x="113" y="40"/>
                  </a:cubicBezTo>
                  <a:cubicBezTo>
                    <a:pt x="113" y="41"/>
                    <a:pt x="113" y="42"/>
                    <a:pt x="113" y="43"/>
                  </a:cubicBezTo>
                  <a:cubicBezTo>
                    <a:pt x="114" y="45"/>
                    <a:pt x="114" y="47"/>
                    <a:pt x="112" y="48"/>
                  </a:cubicBezTo>
                  <a:cubicBezTo>
                    <a:pt x="109" y="50"/>
                    <a:pt x="108" y="47"/>
                    <a:pt x="106" y="46"/>
                  </a:cubicBezTo>
                  <a:cubicBezTo>
                    <a:pt x="105" y="48"/>
                    <a:pt x="104" y="49"/>
                    <a:pt x="102" y="50"/>
                  </a:cubicBezTo>
                  <a:cubicBezTo>
                    <a:pt x="100" y="50"/>
                    <a:pt x="98" y="53"/>
                    <a:pt x="101" y="54"/>
                  </a:cubicBezTo>
                  <a:cubicBezTo>
                    <a:pt x="105" y="57"/>
                    <a:pt x="107" y="61"/>
                    <a:pt x="108" y="65"/>
                  </a:cubicBezTo>
                  <a:cubicBezTo>
                    <a:pt x="108" y="65"/>
                    <a:pt x="108" y="66"/>
                    <a:pt x="108" y="66"/>
                  </a:cubicBezTo>
                  <a:cubicBezTo>
                    <a:pt x="115" y="66"/>
                    <a:pt x="115" y="71"/>
                    <a:pt x="116" y="76"/>
                  </a:cubicBezTo>
                  <a:cubicBezTo>
                    <a:pt x="117" y="73"/>
                    <a:pt x="114" y="71"/>
                    <a:pt x="116" y="69"/>
                  </a:cubicBezTo>
                  <a:cubicBezTo>
                    <a:pt x="117" y="68"/>
                    <a:pt x="120" y="68"/>
                    <a:pt x="121" y="67"/>
                  </a:cubicBezTo>
                  <a:cubicBezTo>
                    <a:pt x="125" y="64"/>
                    <a:pt x="129" y="64"/>
                    <a:pt x="134" y="64"/>
                  </a:cubicBezTo>
                  <a:cubicBezTo>
                    <a:pt x="133" y="62"/>
                    <a:pt x="132" y="60"/>
                    <a:pt x="131" y="58"/>
                  </a:cubicBezTo>
                  <a:cubicBezTo>
                    <a:pt x="129" y="57"/>
                    <a:pt x="127" y="57"/>
                    <a:pt x="128" y="55"/>
                  </a:cubicBezTo>
                  <a:cubicBezTo>
                    <a:pt x="128" y="53"/>
                    <a:pt x="130" y="52"/>
                    <a:pt x="132" y="51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41" y="48"/>
                    <a:pt x="141" y="48"/>
                    <a:pt x="147" y="54"/>
                  </a:cubicBezTo>
                  <a:cubicBezTo>
                    <a:pt x="150" y="57"/>
                    <a:pt x="153" y="57"/>
                    <a:pt x="156" y="53"/>
                  </a:cubicBezTo>
                  <a:cubicBezTo>
                    <a:pt x="157" y="51"/>
                    <a:pt x="159" y="50"/>
                    <a:pt x="162" y="51"/>
                  </a:cubicBezTo>
                  <a:cubicBezTo>
                    <a:pt x="167" y="53"/>
                    <a:pt x="169" y="51"/>
                    <a:pt x="170" y="47"/>
                  </a:cubicBezTo>
                  <a:cubicBezTo>
                    <a:pt x="170" y="44"/>
                    <a:pt x="169" y="42"/>
                    <a:pt x="171" y="40"/>
                  </a:cubicBezTo>
                  <a:cubicBezTo>
                    <a:pt x="178" y="41"/>
                    <a:pt x="182" y="46"/>
                    <a:pt x="182" y="55"/>
                  </a:cubicBezTo>
                  <a:cubicBezTo>
                    <a:pt x="182" y="56"/>
                    <a:pt x="181" y="56"/>
                    <a:pt x="181" y="57"/>
                  </a:cubicBezTo>
                  <a:cubicBezTo>
                    <a:pt x="176" y="60"/>
                    <a:pt x="176" y="61"/>
                    <a:pt x="180" y="64"/>
                  </a:cubicBezTo>
                  <a:cubicBezTo>
                    <a:pt x="177" y="71"/>
                    <a:pt x="171" y="75"/>
                    <a:pt x="166" y="79"/>
                  </a:cubicBezTo>
                  <a:cubicBezTo>
                    <a:pt x="164" y="80"/>
                    <a:pt x="162" y="79"/>
                    <a:pt x="161" y="8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CFF0E387-271F-6665-4FAD-16527B9871CD}"/>
                </a:ext>
              </a:extLst>
            </p:cNvPr>
            <p:cNvSpPr/>
            <p:nvPr userDrawn="1"/>
          </p:nvSpPr>
          <p:spPr bwMode="auto">
            <a:xfrm>
              <a:off x="1079500" y="3175"/>
              <a:ext cx="692150" cy="441325"/>
            </a:xfrm>
            <a:custGeom>
              <a:avLst/>
              <a:gdLst>
                <a:gd name="T0" fmla="*/ 143 w 184"/>
                <a:gd name="T1" fmla="*/ 106 h 117"/>
                <a:gd name="T2" fmla="*/ 129 w 184"/>
                <a:gd name="T3" fmla="*/ 117 h 117"/>
                <a:gd name="T4" fmla="*/ 111 w 184"/>
                <a:gd name="T5" fmla="*/ 108 h 117"/>
                <a:gd name="T6" fmla="*/ 96 w 184"/>
                <a:gd name="T7" fmla="*/ 92 h 117"/>
                <a:gd name="T8" fmla="*/ 78 w 184"/>
                <a:gd name="T9" fmla="*/ 81 h 117"/>
                <a:gd name="T10" fmla="*/ 70 w 184"/>
                <a:gd name="T11" fmla="*/ 62 h 117"/>
                <a:gd name="T12" fmla="*/ 76 w 184"/>
                <a:gd name="T13" fmla="*/ 44 h 117"/>
                <a:gd name="T14" fmla="*/ 70 w 184"/>
                <a:gd name="T15" fmla="*/ 30 h 117"/>
                <a:gd name="T16" fmla="*/ 52 w 184"/>
                <a:gd name="T17" fmla="*/ 44 h 117"/>
                <a:gd name="T18" fmla="*/ 41 w 184"/>
                <a:gd name="T19" fmla="*/ 48 h 117"/>
                <a:gd name="T20" fmla="*/ 34 w 184"/>
                <a:gd name="T21" fmla="*/ 35 h 117"/>
                <a:gd name="T22" fmla="*/ 16 w 184"/>
                <a:gd name="T23" fmla="*/ 16 h 117"/>
                <a:gd name="T24" fmla="*/ 5 w 184"/>
                <a:gd name="T25" fmla="*/ 2 h 117"/>
                <a:gd name="T26" fmla="*/ 39 w 184"/>
                <a:gd name="T27" fmla="*/ 0 h 117"/>
                <a:gd name="T28" fmla="*/ 35 w 184"/>
                <a:gd name="T29" fmla="*/ 10 h 117"/>
                <a:gd name="T30" fmla="*/ 37 w 184"/>
                <a:gd name="T31" fmla="*/ 12 h 117"/>
                <a:gd name="T32" fmla="*/ 48 w 184"/>
                <a:gd name="T33" fmla="*/ 9 h 117"/>
                <a:gd name="T34" fmla="*/ 43 w 184"/>
                <a:gd name="T35" fmla="*/ 22 h 117"/>
                <a:gd name="T36" fmla="*/ 58 w 184"/>
                <a:gd name="T37" fmla="*/ 11 h 117"/>
                <a:gd name="T38" fmla="*/ 64 w 184"/>
                <a:gd name="T39" fmla="*/ 20 h 117"/>
                <a:gd name="T40" fmla="*/ 65 w 184"/>
                <a:gd name="T41" fmla="*/ 11 h 117"/>
                <a:gd name="T42" fmla="*/ 71 w 184"/>
                <a:gd name="T43" fmla="*/ 3 h 117"/>
                <a:gd name="T44" fmla="*/ 106 w 184"/>
                <a:gd name="T45" fmla="*/ 0 h 117"/>
                <a:gd name="T46" fmla="*/ 115 w 184"/>
                <a:gd name="T47" fmla="*/ 15 h 117"/>
                <a:gd name="T48" fmla="*/ 116 w 184"/>
                <a:gd name="T49" fmla="*/ 26 h 117"/>
                <a:gd name="T50" fmla="*/ 141 w 184"/>
                <a:gd name="T51" fmla="*/ 16 h 117"/>
                <a:gd name="T52" fmla="*/ 154 w 184"/>
                <a:gd name="T53" fmla="*/ 24 h 117"/>
                <a:gd name="T54" fmla="*/ 176 w 184"/>
                <a:gd name="T55" fmla="*/ 52 h 117"/>
                <a:gd name="T56" fmla="*/ 180 w 184"/>
                <a:gd name="T57" fmla="*/ 70 h 117"/>
                <a:gd name="T58" fmla="*/ 177 w 184"/>
                <a:gd name="T59" fmla="*/ 84 h 117"/>
                <a:gd name="T60" fmla="*/ 150 w 184"/>
                <a:gd name="T61" fmla="*/ 95 h 117"/>
                <a:gd name="T62" fmla="*/ 149 w 184"/>
                <a:gd name="T63" fmla="*/ 106 h 117"/>
                <a:gd name="T64" fmla="*/ 146 w 184"/>
                <a:gd name="T65" fmla="*/ 101 h 117"/>
                <a:gd name="T66" fmla="*/ 146 w 184"/>
                <a:gd name="T67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4" h="117">
                  <a:moveTo>
                    <a:pt x="146" y="110"/>
                  </a:moveTo>
                  <a:cubicBezTo>
                    <a:pt x="144" y="109"/>
                    <a:pt x="145" y="105"/>
                    <a:pt x="143" y="106"/>
                  </a:cubicBezTo>
                  <a:cubicBezTo>
                    <a:pt x="140" y="106"/>
                    <a:pt x="137" y="108"/>
                    <a:pt x="134" y="110"/>
                  </a:cubicBezTo>
                  <a:cubicBezTo>
                    <a:pt x="132" y="112"/>
                    <a:pt x="133" y="116"/>
                    <a:pt x="129" y="117"/>
                  </a:cubicBezTo>
                  <a:cubicBezTo>
                    <a:pt x="128" y="116"/>
                    <a:pt x="129" y="112"/>
                    <a:pt x="126" y="113"/>
                  </a:cubicBezTo>
                  <a:cubicBezTo>
                    <a:pt x="121" y="107"/>
                    <a:pt x="119" y="106"/>
                    <a:pt x="111" y="108"/>
                  </a:cubicBezTo>
                  <a:cubicBezTo>
                    <a:pt x="107" y="110"/>
                    <a:pt x="103" y="110"/>
                    <a:pt x="100" y="106"/>
                  </a:cubicBezTo>
                  <a:cubicBezTo>
                    <a:pt x="96" y="102"/>
                    <a:pt x="94" y="98"/>
                    <a:pt x="96" y="92"/>
                  </a:cubicBezTo>
                  <a:cubicBezTo>
                    <a:pt x="97" y="88"/>
                    <a:pt x="96" y="87"/>
                    <a:pt x="92" y="87"/>
                  </a:cubicBezTo>
                  <a:cubicBezTo>
                    <a:pt x="86" y="86"/>
                    <a:pt x="82" y="84"/>
                    <a:pt x="78" y="81"/>
                  </a:cubicBezTo>
                  <a:cubicBezTo>
                    <a:pt x="76" y="79"/>
                    <a:pt x="75" y="78"/>
                    <a:pt x="73" y="76"/>
                  </a:cubicBezTo>
                  <a:cubicBezTo>
                    <a:pt x="73" y="71"/>
                    <a:pt x="72" y="67"/>
                    <a:pt x="70" y="62"/>
                  </a:cubicBezTo>
                  <a:cubicBezTo>
                    <a:pt x="68" y="59"/>
                    <a:pt x="70" y="55"/>
                    <a:pt x="74" y="52"/>
                  </a:cubicBezTo>
                  <a:cubicBezTo>
                    <a:pt x="79" y="49"/>
                    <a:pt x="79" y="49"/>
                    <a:pt x="76" y="44"/>
                  </a:cubicBezTo>
                  <a:cubicBezTo>
                    <a:pt x="75" y="41"/>
                    <a:pt x="74" y="38"/>
                    <a:pt x="74" y="35"/>
                  </a:cubicBezTo>
                  <a:cubicBezTo>
                    <a:pt x="74" y="32"/>
                    <a:pt x="72" y="31"/>
                    <a:pt x="70" y="30"/>
                  </a:cubicBezTo>
                  <a:cubicBezTo>
                    <a:pt x="67" y="29"/>
                    <a:pt x="65" y="31"/>
                    <a:pt x="64" y="32"/>
                  </a:cubicBezTo>
                  <a:cubicBezTo>
                    <a:pt x="61" y="37"/>
                    <a:pt x="57" y="41"/>
                    <a:pt x="52" y="44"/>
                  </a:cubicBezTo>
                  <a:cubicBezTo>
                    <a:pt x="49" y="45"/>
                    <a:pt x="46" y="45"/>
                    <a:pt x="44" y="48"/>
                  </a:cubicBezTo>
                  <a:cubicBezTo>
                    <a:pt x="43" y="49"/>
                    <a:pt x="42" y="49"/>
                    <a:pt x="41" y="48"/>
                  </a:cubicBezTo>
                  <a:cubicBezTo>
                    <a:pt x="38" y="46"/>
                    <a:pt x="36" y="43"/>
                    <a:pt x="36" y="39"/>
                  </a:cubicBezTo>
                  <a:cubicBezTo>
                    <a:pt x="36" y="37"/>
                    <a:pt x="36" y="35"/>
                    <a:pt x="34" y="35"/>
                  </a:cubicBezTo>
                  <a:cubicBezTo>
                    <a:pt x="26" y="34"/>
                    <a:pt x="23" y="31"/>
                    <a:pt x="23" y="23"/>
                  </a:cubicBezTo>
                  <a:cubicBezTo>
                    <a:pt x="23" y="16"/>
                    <a:pt x="23" y="16"/>
                    <a:pt x="16" y="16"/>
                  </a:cubicBezTo>
                  <a:cubicBezTo>
                    <a:pt x="12" y="16"/>
                    <a:pt x="8" y="15"/>
                    <a:pt x="5" y="12"/>
                  </a:cubicBezTo>
                  <a:cubicBezTo>
                    <a:pt x="2" y="9"/>
                    <a:pt x="0" y="5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18" y="0"/>
                    <a:pt x="28" y="0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8" y="5"/>
                    <a:pt x="38" y="8"/>
                    <a:pt x="35" y="10"/>
                  </a:cubicBezTo>
                  <a:cubicBezTo>
                    <a:pt x="34" y="10"/>
                    <a:pt x="34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9" y="11"/>
                    <a:pt x="42" y="9"/>
                    <a:pt x="45" y="9"/>
                  </a:cubicBezTo>
                  <a:cubicBezTo>
                    <a:pt x="46" y="8"/>
                    <a:pt x="47" y="8"/>
                    <a:pt x="48" y="9"/>
                  </a:cubicBezTo>
                  <a:cubicBezTo>
                    <a:pt x="48" y="10"/>
                    <a:pt x="48" y="11"/>
                    <a:pt x="47" y="12"/>
                  </a:cubicBezTo>
                  <a:cubicBezTo>
                    <a:pt x="45" y="15"/>
                    <a:pt x="45" y="18"/>
                    <a:pt x="43" y="22"/>
                  </a:cubicBezTo>
                  <a:cubicBezTo>
                    <a:pt x="46" y="18"/>
                    <a:pt x="48" y="14"/>
                    <a:pt x="50" y="11"/>
                  </a:cubicBezTo>
                  <a:cubicBezTo>
                    <a:pt x="54" y="6"/>
                    <a:pt x="56" y="6"/>
                    <a:pt x="58" y="11"/>
                  </a:cubicBezTo>
                  <a:cubicBezTo>
                    <a:pt x="59" y="13"/>
                    <a:pt x="60" y="16"/>
                    <a:pt x="61" y="18"/>
                  </a:cubicBezTo>
                  <a:cubicBezTo>
                    <a:pt x="62" y="19"/>
                    <a:pt x="63" y="20"/>
                    <a:pt x="64" y="20"/>
                  </a:cubicBezTo>
                  <a:cubicBezTo>
                    <a:pt x="65" y="20"/>
                    <a:pt x="65" y="18"/>
                    <a:pt x="65" y="17"/>
                  </a:cubicBezTo>
                  <a:cubicBezTo>
                    <a:pt x="65" y="15"/>
                    <a:pt x="65" y="13"/>
                    <a:pt x="65" y="11"/>
                  </a:cubicBezTo>
                  <a:cubicBezTo>
                    <a:pt x="64" y="6"/>
                    <a:pt x="69" y="3"/>
                    <a:pt x="74" y="5"/>
                  </a:cubicBezTo>
                  <a:cubicBezTo>
                    <a:pt x="73" y="4"/>
                    <a:pt x="72" y="4"/>
                    <a:pt x="71" y="3"/>
                  </a:cubicBezTo>
                  <a:cubicBezTo>
                    <a:pt x="70" y="2"/>
                    <a:pt x="69" y="1"/>
                    <a:pt x="70" y="0"/>
                  </a:cubicBezTo>
                  <a:cubicBezTo>
                    <a:pt x="82" y="0"/>
                    <a:pt x="94" y="0"/>
                    <a:pt x="106" y="0"/>
                  </a:cubicBezTo>
                  <a:cubicBezTo>
                    <a:pt x="107" y="1"/>
                    <a:pt x="107" y="3"/>
                    <a:pt x="107" y="5"/>
                  </a:cubicBezTo>
                  <a:cubicBezTo>
                    <a:pt x="107" y="10"/>
                    <a:pt x="110" y="14"/>
                    <a:pt x="115" y="15"/>
                  </a:cubicBezTo>
                  <a:cubicBezTo>
                    <a:pt x="121" y="17"/>
                    <a:pt x="121" y="18"/>
                    <a:pt x="118" y="23"/>
                  </a:cubicBezTo>
                  <a:cubicBezTo>
                    <a:pt x="117" y="24"/>
                    <a:pt x="116" y="25"/>
                    <a:pt x="116" y="26"/>
                  </a:cubicBezTo>
                  <a:cubicBezTo>
                    <a:pt x="119" y="20"/>
                    <a:pt x="130" y="13"/>
                    <a:pt x="137" y="14"/>
                  </a:cubicBezTo>
                  <a:cubicBezTo>
                    <a:pt x="139" y="14"/>
                    <a:pt x="140" y="15"/>
                    <a:pt x="141" y="16"/>
                  </a:cubicBezTo>
                  <a:cubicBezTo>
                    <a:pt x="143" y="17"/>
                    <a:pt x="145" y="19"/>
                    <a:pt x="148" y="19"/>
                  </a:cubicBezTo>
                  <a:cubicBezTo>
                    <a:pt x="151" y="19"/>
                    <a:pt x="153" y="21"/>
                    <a:pt x="154" y="24"/>
                  </a:cubicBezTo>
                  <a:cubicBezTo>
                    <a:pt x="157" y="33"/>
                    <a:pt x="159" y="41"/>
                    <a:pt x="155" y="51"/>
                  </a:cubicBezTo>
                  <a:cubicBezTo>
                    <a:pt x="162" y="51"/>
                    <a:pt x="169" y="52"/>
                    <a:pt x="176" y="52"/>
                  </a:cubicBezTo>
                  <a:cubicBezTo>
                    <a:pt x="176" y="55"/>
                    <a:pt x="178" y="56"/>
                    <a:pt x="179" y="58"/>
                  </a:cubicBezTo>
                  <a:cubicBezTo>
                    <a:pt x="184" y="63"/>
                    <a:pt x="184" y="65"/>
                    <a:pt x="180" y="70"/>
                  </a:cubicBezTo>
                  <a:cubicBezTo>
                    <a:pt x="178" y="72"/>
                    <a:pt x="177" y="75"/>
                    <a:pt x="178" y="78"/>
                  </a:cubicBezTo>
                  <a:cubicBezTo>
                    <a:pt x="180" y="80"/>
                    <a:pt x="179" y="82"/>
                    <a:pt x="177" y="84"/>
                  </a:cubicBezTo>
                  <a:cubicBezTo>
                    <a:pt x="171" y="91"/>
                    <a:pt x="164" y="93"/>
                    <a:pt x="156" y="90"/>
                  </a:cubicBezTo>
                  <a:cubicBezTo>
                    <a:pt x="151" y="88"/>
                    <a:pt x="149" y="90"/>
                    <a:pt x="150" y="95"/>
                  </a:cubicBezTo>
                  <a:cubicBezTo>
                    <a:pt x="150" y="97"/>
                    <a:pt x="152" y="97"/>
                    <a:pt x="152" y="99"/>
                  </a:cubicBezTo>
                  <a:cubicBezTo>
                    <a:pt x="147" y="100"/>
                    <a:pt x="149" y="103"/>
                    <a:pt x="149" y="106"/>
                  </a:cubicBezTo>
                  <a:cubicBezTo>
                    <a:pt x="146" y="105"/>
                    <a:pt x="147" y="103"/>
                    <a:pt x="146" y="101"/>
                  </a:cubicBezTo>
                  <a:cubicBezTo>
                    <a:pt x="146" y="101"/>
                    <a:pt x="145" y="102"/>
                    <a:pt x="146" y="101"/>
                  </a:cubicBezTo>
                  <a:cubicBezTo>
                    <a:pt x="146" y="101"/>
                    <a:pt x="146" y="101"/>
                    <a:pt x="146" y="102"/>
                  </a:cubicBezTo>
                  <a:cubicBezTo>
                    <a:pt x="146" y="104"/>
                    <a:pt x="148" y="107"/>
                    <a:pt x="146" y="11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B02A59E2-CFA6-8AD1-217D-4870396BB9C3}"/>
                </a:ext>
              </a:extLst>
            </p:cNvPr>
            <p:cNvSpPr/>
            <p:nvPr userDrawn="1"/>
          </p:nvSpPr>
          <p:spPr bwMode="auto">
            <a:xfrm>
              <a:off x="147638" y="3175"/>
              <a:ext cx="590550" cy="549275"/>
            </a:xfrm>
            <a:custGeom>
              <a:avLst/>
              <a:gdLst>
                <a:gd name="T0" fmla="*/ 98 w 157"/>
                <a:gd name="T1" fmla="*/ 118 h 146"/>
                <a:gd name="T2" fmla="*/ 65 w 157"/>
                <a:gd name="T3" fmla="*/ 118 h 146"/>
                <a:gd name="T4" fmla="*/ 60 w 157"/>
                <a:gd name="T5" fmla="*/ 106 h 146"/>
                <a:gd name="T6" fmla="*/ 63 w 157"/>
                <a:gd name="T7" fmla="*/ 93 h 146"/>
                <a:gd name="T8" fmla="*/ 69 w 157"/>
                <a:gd name="T9" fmla="*/ 79 h 146"/>
                <a:gd name="T10" fmla="*/ 67 w 157"/>
                <a:gd name="T11" fmla="*/ 76 h 146"/>
                <a:gd name="T12" fmla="*/ 59 w 157"/>
                <a:gd name="T13" fmla="*/ 77 h 146"/>
                <a:gd name="T14" fmla="*/ 30 w 157"/>
                <a:gd name="T15" fmla="*/ 81 h 146"/>
                <a:gd name="T16" fmla="*/ 29 w 157"/>
                <a:gd name="T17" fmla="*/ 64 h 146"/>
                <a:gd name="T18" fmla="*/ 7 w 157"/>
                <a:gd name="T19" fmla="*/ 51 h 146"/>
                <a:gd name="T20" fmla="*/ 3 w 157"/>
                <a:gd name="T21" fmla="*/ 40 h 146"/>
                <a:gd name="T22" fmla="*/ 12 w 157"/>
                <a:gd name="T23" fmla="*/ 20 h 146"/>
                <a:gd name="T24" fmla="*/ 7 w 157"/>
                <a:gd name="T25" fmla="*/ 9 h 146"/>
                <a:gd name="T26" fmla="*/ 42 w 157"/>
                <a:gd name="T27" fmla="*/ 0 h 146"/>
                <a:gd name="T28" fmla="*/ 58 w 157"/>
                <a:gd name="T29" fmla="*/ 18 h 146"/>
                <a:gd name="T30" fmla="*/ 45 w 157"/>
                <a:gd name="T31" fmla="*/ 12 h 146"/>
                <a:gd name="T32" fmla="*/ 43 w 157"/>
                <a:gd name="T33" fmla="*/ 27 h 146"/>
                <a:gd name="T34" fmla="*/ 28 w 157"/>
                <a:gd name="T35" fmla="*/ 20 h 146"/>
                <a:gd name="T36" fmla="*/ 23 w 157"/>
                <a:gd name="T37" fmla="*/ 20 h 146"/>
                <a:gd name="T38" fmla="*/ 31 w 157"/>
                <a:gd name="T39" fmla="*/ 26 h 146"/>
                <a:gd name="T40" fmla="*/ 40 w 157"/>
                <a:gd name="T41" fmla="*/ 40 h 146"/>
                <a:gd name="T42" fmla="*/ 47 w 157"/>
                <a:gd name="T43" fmla="*/ 48 h 146"/>
                <a:gd name="T44" fmla="*/ 62 w 157"/>
                <a:gd name="T45" fmla="*/ 48 h 146"/>
                <a:gd name="T46" fmla="*/ 64 w 157"/>
                <a:gd name="T47" fmla="*/ 38 h 146"/>
                <a:gd name="T48" fmla="*/ 77 w 157"/>
                <a:gd name="T49" fmla="*/ 65 h 146"/>
                <a:gd name="T50" fmla="*/ 78 w 157"/>
                <a:gd name="T51" fmla="*/ 43 h 146"/>
                <a:gd name="T52" fmla="*/ 73 w 157"/>
                <a:gd name="T53" fmla="*/ 7 h 146"/>
                <a:gd name="T54" fmla="*/ 86 w 157"/>
                <a:gd name="T55" fmla="*/ 39 h 146"/>
                <a:gd name="T56" fmla="*/ 93 w 157"/>
                <a:gd name="T57" fmla="*/ 41 h 146"/>
                <a:gd name="T58" fmla="*/ 106 w 157"/>
                <a:gd name="T59" fmla="*/ 52 h 146"/>
                <a:gd name="T60" fmla="*/ 109 w 157"/>
                <a:gd name="T61" fmla="*/ 51 h 146"/>
                <a:gd name="T62" fmla="*/ 113 w 157"/>
                <a:gd name="T63" fmla="*/ 48 h 146"/>
                <a:gd name="T64" fmla="*/ 121 w 157"/>
                <a:gd name="T65" fmla="*/ 47 h 146"/>
                <a:gd name="T66" fmla="*/ 114 w 157"/>
                <a:gd name="T67" fmla="*/ 30 h 146"/>
                <a:gd name="T68" fmla="*/ 122 w 157"/>
                <a:gd name="T69" fmla="*/ 29 h 146"/>
                <a:gd name="T70" fmla="*/ 130 w 157"/>
                <a:gd name="T71" fmla="*/ 34 h 146"/>
                <a:gd name="T72" fmla="*/ 133 w 157"/>
                <a:gd name="T73" fmla="*/ 41 h 146"/>
                <a:gd name="T74" fmla="*/ 141 w 157"/>
                <a:gd name="T75" fmla="*/ 45 h 146"/>
                <a:gd name="T76" fmla="*/ 132 w 157"/>
                <a:gd name="T77" fmla="*/ 49 h 146"/>
                <a:gd name="T78" fmla="*/ 142 w 157"/>
                <a:gd name="T79" fmla="*/ 56 h 146"/>
                <a:gd name="T80" fmla="*/ 149 w 157"/>
                <a:gd name="T81" fmla="*/ 72 h 146"/>
                <a:gd name="T82" fmla="*/ 144 w 157"/>
                <a:gd name="T83" fmla="*/ 83 h 146"/>
                <a:gd name="T84" fmla="*/ 156 w 157"/>
                <a:gd name="T85" fmla="*/ 99 h 146"/>
                <a:gd name="T86" fmla="*/ 140 w 157"/>
                <a:gd name="T87" fmla="*/ 119 h 146"/>
                <a:gd name="T88" fmla="*/ 133 w 157"/>
                <a:gd name="T89" fmla="*/ 137 h 146"/>
                <a:gd name="T90" fmla="*/ 119 w 157"/>
                <a:gd name="T91" fmla="*/ 141 h 146"/>
                <a:gd name="T92" fmla="*/ 108 w 157"/>
                <a:gd name="T93" fmla="*/ 140 h 146"/>
                <a:gd name="T94" fmla="*/ 97 w 157"/>
                <a:gd name="T95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" h="146">
                  <a:moveTo>
                    <a:pt x="100" y="131"/>
                  </a:moveTo>
                  <a:cubicBezTo>
                    <a:pt x="102" y="127"/>
                    <a:pt x="99" y="123"/>
                    <a:pt x="98" y="118"/>
                  </a:cubicBezTo>
                  <a:cubicBezTo>
                    <a:pt x="97" y="116"/>
                    <a:pt x="95" y="118"/>
                    <a:pt x="94" y="119"/>
                  </a:cubicBezTo>
                  <a:cubicBezTo>
                    <a:pt x="88" y="123"/>
                    <a:pt x="71" y="124"/>
                    <a:pt x="65" y="118"/>
                  </a:cubicBezTo>
                  <a:cubicBezTo>
                    <a:pt x="63" y="116"/>
                    <a:pt x="60" y="114"/>
                    <a:pt x="62" y="111"/>
                  </a:cubicBezTo>
                  <a:cubicBezTo>
                    <a:pt x="63" y="109"/>
                    <a:pt x="62" y="107"/>
                    <a:pt x="60" y="106"/>
                  </a:cubicBezTo>
                  <a:cubicBezTo>
                    <a:pt x="57" y="104"/>
                    <a:pt x="58" y="102"/>
                    <a:pt x="60" y="100"/>
                  </a:cubicBezTo>
                  <a:cubicBezTo>
                    <a:pt x="61" y="98"/>
                    <a:pt x="64" y="96"/>
                    <a:pt x="63" y="93"/>
                  </a:cubicBezTo>
                  <a:cubicBezTo>
                    <a:pt x="64" y="92"/>
                    <a:pt x="66" y="91"/>
                    <a:pt x="67" y="91"/>
                  </a:cubicBezTo>
                  <a:cubicBezTo>
                    <a:pt x="76" y="87"/>
                    <a:pt x="76" y="87"/>
                    <a:pt x="69" y="79"/>
                  </a:cubicBezTo>
                  <a:cubicBezTo>
                    <a:pt x="69" y="79"/>
                    <a:pt x="69" y="79"/>
                    <a:pt x="69" y="78"/>
                  </a:cubicBezTo>
                  <a:cubicBezTo>
                    <a:pt x="68" y="77"/>
                    <a:pt x="68" y="77"/>
                    <a:pt x="67" y="76"/>
                  </a:cubicBezTo>
                  <a:cubicBezTo>
                    <a:pt x="66" y="73"/>
                    <a:pt x="64" y="72"/>
                    <a:pt x="62" y="75"/>
                  </a:cubicBezTo>
                  <a:cubicBezTo>
                    <a:pt x="62" y="77"/>
                    <a:pt x="61" y="78"/>
                    <a:pt x="59" y="77"/>
                  </a:cubicBezTo>
                  <a:cubicBezTo>
                    <a:pt x="54" y="78"/>
                    <a:pt x="48" y="79"/>
                    <a:pt x="44" y="82"/>
                  </a:cubicBezTo>
                  <a:cubicBezTo>
                    <a:pt x="41" y="84"/>
                    <a:pt x="32" y="83"/>
                    <a:pt x="30" y="81"/>
                  </a:cubicBezTo>
                  <a:cubicBezTo>
                    <a:pt x="28" y="78"/>
                    <a:pt x="29" y="75"/>
                    <a:pt x="29" y="72"/>
                  </a:cubicBezTo>
                  <a:cubicBezTo>
                    <a:pt x="29" y="69"/>
                    <a:pt x="30" y="67"/>
                    <a:pt x="29" y="64"/>
                  </a:cubicBezTo>
                  <a:cubicBezTo>
                    <a:pt x="29" y="61"/>
                    <a:pt x="27" y="60"/>
                    <a:pt x="24" y="59"/>
                  </a:cubicBezTo>
                  <a:cubicBezTo>
                    <a:pt x="18" y="58"/>
                    <a:pt x="12" y="55"/>
                    <a:pt x="7" y="51"/>
                  </a:cubicBezTo>
                  <a:cubicBezTo>
                    <a:pt x="4" y="50"/>
                    <a:pt x="3" y="48"/>
                    <a:pt x="4" y="44"/>
                  </a:cubicBezTo>
                  <a:cubicBezTo>
                    <a:pt x="5" y="43"/>
                    <a:pt x="4" y="41"/>
                    <a:pt x="3" y="40"/>
                  </a:cubicBezTo>
                  <a:cubicBezTo>
                    <a:pt x="0" y="36"/>
                    <a:pt x="0" y="34"/>
                    <a:pt x="4" y="31"/>
                  </a:cubicBezTo>
                  <a:cubicBezTo>
                    <a:pt x="7" y="28"/>
                    <a:pt x="9" y="24"/>
                    <a:pt x="12" y="20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0" y="14"/>
                    <a:pt x="8" y="12"/>
                    <a:pt x="7" y="9"/>
                  </a:cubicBezTo>
                  <a:cubicBezTo>
                    <a:pt x="4" y="5"/>
                    <a:pt x="4" y="3"/>
                    <a:pt x="9" y="0"/>
                  </a:cubicBezTo>
                  <a:cubicBezTo>
                    <a:pt x="20" y="0"/>
                    <a:pt x="31" y="0"/>
                    <a:pt x="42" y="0"/>
                  </a:cubicBezTo>
                  <a:cubicBezTo>
                    <a:pt x="48" y="3"/>
                    <a:pt x="54" y="7"/>
                    <a:pt x="57" y="13"/>
                  </a:cubicBezTo>
                  <a:cubicBezTo>
                    <a:pt x="58" y="15"/>
                    <a:pt x="59" y="16"/>
                    <a:pt x="58" y="18"/>
                  </a:cubicBezTo>
                  <a:cubicBezTo>
                    <a:pt x="57" y="20"/>
                    <a:pt x="55" y="19"/>
                    <a:pt x="54" y="18"/>
                  </a:cubicBezTo>
                  <a:cubicBezTo>
                    <a:pt x="50" y="18"/>
                    <a:pt x="47" y="15"/>
                    <a:pt x="45" y="12"/>
                  </a:cubicBezTo>
                  <a:cubicBezTo>
                    <a:pt x="42" y="15"/>
                    <a:pt x="43" y="18"/>
                    <a:pt x="44" y="22"/>
                  </a:cubicBezTo>
                  <a:cubicBezTo>
                    <a:pt x="44" y="24"/>
                    <a:pt x="45" y="26"/>
                    <a:pt x="43" y="27"/>
                  </a:cubicBezTo>
                  <a:cubicBezTo>
                    <a:pt x="40" y="29"/>
                    <a:pt x="39" y="26"/>
                    <a:pt x="38" y="25"/>
                  </a:cubicBezTo>
                  <a:cubicBezTo>
                    <a:pt x="36" y="22"/>
                    <a:pt x="32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3" y="19"/>
                    <a:pt x="23" y="20"/>
                  </a:cubicBezTo>
                  <a:cubicBezTo>
                    <a:pt x="22" y="22"/>
                    <a:pt x="25" y="23"/>
                    <a:pt x="26" y="24"/>
                  </a:cubicBezTo>
                  <a:cubicBezTo>
                    <a:pt x="28" y="25"/>
                    <a:pt x="30" y="25"/>
                    <a:pt x="31" y="26"/>
                  </a:cubicBezTo>
                  <a:cubicBezTo>
                    <a:pt x="35" y="28"/>
                    <a:pt x="37" y="30"/>
                    <a:pt x="37" y="34"/>
                  </a:cubicBezTo>
                  <a:cubicBezTo>
                    <a:pt x="36" y="37"/>
                    <a:pt x="36" y="39"/>
                    <a:pt x="40" y="40"/>
                  </a:cubicBezTo>
                  <a:cubicBezTo>
                    <a:pt x="42" y="40"/>
                    <a:pt x="43" y="42"/>
                    <a:pt x="44" y="44"/>
                  </a:cubicBezTo>
                  <a:cubicBezTo>
                    <a:pt x="44" y="46"/>
                    <a:pt x="46" y="47"/>
                    <a:pt x="47" y="48"/>
                  </a:cubicBezTo>
                  <a:cubicBezTo>
                    <a:pt x="51" y="51"/>
                    <a:pt x="52" y="53"/>
                    <a:pt x="49" y="57"/>
                  </a:cubicBezTo>
                  <a:cubicBezTo>
                    <a:pt x="54" y="54"/>
                    <a:pt x="56" y="48"/>
                    <a:pt x="62" y="48"/>
                  </a:cubicBezTo>
                  <a:cubicBezTo>
                    <a:pt x="61" y="46"/>
                    <a:pt x="61" y="43"/>
                    <a:pt x="61" y="41"/>
                  </a:cubicBezTo>
                  <a:cubicBezTo>
                    <a:pt x="62" y="39"/>
                    <a:pt x="62" y="38"/>
                    <a:pt x="64" y="38"/>
                  </a:cubicBezTo>
                  <a:cubicBezTo>
                    <a:pt x="66" y="37"/>
                    <a:pt x="66" y="39"/>
                    <a:pt x="67" y="40"/>
                  </a:cubicBezTo>
                  <a:cubicBezTo>
                    <a:pt x="70" y="48"/>
                    <a:pt x="73" y="57"/>
                    <a:pt x="77" y="65"/>
                  </a:cubicBezTo>
                  <a:cubicBezTo>
                    <a:pt x="77" y="60"/>
                    <a:pt x="76" y="56"/>
                    <a:pt x="76" y="51"/>
                  </a:cubicBezTo>
                  <a:cubicBezTo>
                    <a:pt x="77" y="49"/>
                    <a:pt x="77" y="46"/>
                    <a:pt x="78" y="43"/>
                  </a:cubicBezTo>
                  <a:cubicBezTo>
                    <a:pt x="82" y="35"/>
                    <a:pt x="80" y="28"/>
                    <a:pt x="74" y="21"/>
                  </a:cubicBezTo>
                  <a:cubicBezTo>
                    <a:pt x="70" y="17"/>
                    <a:pt x="69" y="11"/>
                    <a:pt x="73" y="7"/>
                  </a:cubicBezTo>
                  <a:cubicBezTo>
                    <a:pt x="77" y="15"/>
                    <a:pt x="85" y="20"/>
                    <a:pt x="85" y="30"/>
                  </a:cubicBezTo>
                  <a:cubicBezTo>
                    <a:pt x="85" y="33"/>
                    <a:pt x="86" y="36"/>
                    <a:pt x="86" y="39"/>
                  </a:cubicBezTo>
                  <a:cubicBezTo>
                    <a:pt x="86" y="45"/>
                    <a:pt x="87" y="46"/>
                    <a:pt x="94" y="47"/>
                  </a:cubicBezTo>
                  <a:cubicBezTo>
                    <a:pt x="94" y="45"/>
                    <a:pt x="91" y="43"/>
                    <a:pt x="93" y="41"/>
                  </a:cubicBezTo>
                  <a:cubicBezTo>
                    <a:pt x="95" y="40"/>
                    <a:pt x="96" y="40"/>
                    <a:pt x="98" y="40"/>
                  </a:cubicBezTo>
                  <a:cubicBezTo>
                    <a:pt x="101" y="44"/>
                    <a:pt x="104" y="48"/>
                    <a:pt x="106" y="52"/>
                  </a:cubicBezTo>
                  <a:cubicBezTo>
                    <a:pt x="106" y="54"/>
                    <a:pt x="107" y="55"/>
                    <a:pt x="108" y="54"/>
                  </a:cubicBezTo>
                  <a:cubicBezTo>
                    <a:pt x="109" y="53"/>
                    <a:pt x="109" y="52"/>
                    <a:pt x="109" y="51"/>
                  </a:cubicBezTo>
                  <a:cubicBezTo>
                    <a:pt x="108" y="50"/>
                    <a:pt x="107" y="48"/>
                    <a:pt x="108" y="46"/>
                  </a:cubicBezTo>
                  <a:cubicBezTo>
                    <a:pt x="110" y="45"/>
                    <a:pt x="111" y="47"/>
                    <a:pt x="113" y="48"/>
                  </a:cubicBezTo>
                  <a:cubicBezTo>
                    <a:pt x="115" y="51"/>
                    <a:pt x="119" y="50"/>
                    <a:pt x="122" y="49"/>
                  </a:cubicBezTo>
                  <a:cubicBezTo>
                    <a:pt x="124" y="48"/>
                    <a:pt x="121" y="48"/>
                    <a:pt x="121" y="47"/>
                  </a:cubicBezTo>
                  <a:cubicBezTo>
                    <a:pt x="120" y="42"/>
                    <a:pt x="116" y="39"/>
                    <a:pt x="114" y="35"/>
                  </a:cubicBezTo>
                  <a:cubicBezTo>
                    <a:pt x="113" y="33"/>
                    <a:pt x="113" y="32"/>
                    <a:pt x="114" y="30"/>
                  </a:cubicBezTo>
                  <a:cubicBezTo>
                    <a:pt x="114" y="29"/>
                    <a:pt x="115" y="28"/>
                    <a:pt x="116" y="28"/>
                  </a:cubicBezTo>
                  <a:cubicBezTo>
                    <a:pt x="119" y="25"/>
                    <a:pt x="121" y="26"/>
                    <a:pt x="122" y="29"/>
                  </a:cubicBezTo>
                  <a:cubicBezTo>
                    <a:pt x="122" y="33"/>
                    <a:pt x="123" y="35"/>
                    <a:pt x="127" y="33"/>
                  </a:cubicBezTo>
                  <a:cubicBezTo>
                    <a:pt x="128" y="33"/>
                    <a:pt x="129" y="33"/>
                    <a:pt x="130" y="34"/>
                  </a:cubicBezTo>
                  <a:cubicBezTo>
                    <a:pt x="131" y="35"/>
                    <a:pt x="130" y="36"/>
                    <a:pt x="130" y="36"/>
                  </a:cubicBezTo>
                  <a:cubicBezTo>
                    <a:pt x="128" y="41"/>
                    <a:pt x="128" y="41"/>
                    <a:pt x="133" y="41"/>
                  </a:cubicBezTo>
                  <a:cubicBezTo>
                    <a:pt x="134" y="41"/>
                    <a:pt x="135" y="41"/>
                    <a:pt x="135" y="41"/>
                  </a:cubicBezTo>
                  <a:cubicBezTo>
                    <a:pt x="138" y="42"/>
                    <a:pt x="141" y="42"/>
                    <a:pt x="141" y="45"/>
                  </a:cubicBezTo>
                  <a:cubicBezTo>
                    <a:pt x="141" y="49"/>
                    <a:pt x="138" y="49"/>
                    <a:pt x="135" y="49"/>
                  </a:cubicBezTo>
                  <a:cubicBezTo>
                    <a:pt x="134" y="50"/>
                    <a:pt x="133" y="49"/>
                    <a:pt x="132" y="49"/>
                  </a:cubicBezTo>
                  <a:cubicBezTo>
                    <a:pt x="134" y="50"/>
                    <a:pt x="135" y="51"/>
                    <a:pt x="136" y="53"/>
                  </a:cubicBezTo>
                  <a:cubicBezTo>
                    <a:pt x="138" y="55"/>
                    <a:pt x="139" y="56"/>
                    <a:pt x="142" y="56"/>
                  </a:cubicBezTo>
                  <a:cubicBezTo>
                    <a:pt x="146" y="57"/>
                    <a:pt x="148" y="60"/>
                    <a:pt x="148" y="64"/>
                  </a:cubicBezTo>
                  <a:cubicBezTo>
                    <a:pt x="148" y="66"/>
                    <a:pt x="149" y="69"/>
                    <a:pt x="149" y="72"/>
                  </a:cubicBezTo>
                  <a:cubicBezTo>
                    <a:pt x="149" y="74"/>
                    <a:pt x="148" y="76"/>
                    <a:pt x="147" y="77"/>
                  </a:cubicBezTo>
                  <a:cubicBezTo>
                    <a:pt x="145" y="79"/>
                    <a:pt x="144" y="81"/>
                    <a:pt x="144" y="83"/>
                  </a:cubicBezTo>
                  <a:cubicBezTo>
                    <a:pt x="142" y="89"/>
                    <a:pt x="143" y="90"/>
                    <a:pt x="149" y="90"/>
                  </a:cubicBezTo>
                  <a:cubicBezTo>
                    <a:pt x="154" y="91"/>
                    <a:pt x="155" y="94"/>
                    <a:pt x="156" y="99"/>
                  </a:cubicBezTo>
                  <a:cubicBezTo>
                    <a:pt x="157" y="108"/>
                    <a:pt x="152" y="113"/>
                    <a:pt x="145" y="117"/>
                  </a:cubicBezTo>
                  <a:cubicBezTo>
                    <a:pt x="144" y="118"/>
                    <a:pt x="141" y="118"/>
                    <a:pt x="140" y="119"/>
                  </a:cubicBezTo>
                  <a:cubicBezTo>
                    <a:pt x="136" y="120"/>
                    <a:pt x="134" y="123"/>
                    <a:pt x="134" y="127"/>
                  </a:cubicBezTo>
                  <a:cubicBezTo>
                    <a:pt x="133" y="130"/>
                    <a:pt x="135" y="134"/>
                    <a:pt x="133" y="137"/>
                  </a:cubicBezTo>
                  <a:cubicBezTo>
                    <a:pt x="131" y="140"/>
                    <a:pt x="129" y="142"/>
                    <a:pt x="125" y="139"/>
                  </a:cubicBezTo>
                  <a:cubicBezTo>
                    <a:pt x="123" y="138"/>
                    <a:pt x="121" y="139"/>
                    <a:pt x="119" y="141"/>
                  </a:cubicBezTo>
                  <a:cubicBezTo>
                    <a:pt x="116" y="146"/>
                    <a:pt x="113" y="146"/>
                    <a:pt x="109" y="141"/>
                  </a:cubicBezTo>
                  <a:cubicBezTo>
                    <a:pt x="109" y="141"/>
                    <a:pt x="108" y="140"/>
                    <a:pt x="108" y="140"/>
                  </a:cubicBezTo>
                  <a:cubicBezTo>
                    <a:pt x="104" y="135"/>
                    <a:pt x="104" y="135"/>
                    <a:pt x="99" y="138"/>
                  </a:cubicBezTo>
                  <a:cubicBezTo>
                    <a:pt x="98" y="139"/>
                    <a:pt x="97" y="139"/>
                    <a:pt x="97" y="139"/>
                  </a:cubicBezTo>
                  <a:cubicBezTo>
                    <a:pt x="96" y="136"/>
                    <a:pt x="97" y="133"/>
                    <a:pt x="100" y="131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739846AC-1C11-02C6-5E0F-943F896518CE}"/>
                </a:ext>
              </a:extLst>
            </p:cNvPr>
            <p:cNvSpPr/>
            <p:nvPr userDrawn="1"/>
          </p:nvSpPr>
          <p:spPr bwMode="auto">
            <a:xfrm>
              <a:off x="7938" y="1603375"/>
              <a:ext cx="474663" cy="387350"/>
            </a:xfrm>
            <a:custGeom>
              <a:avLst/>
              <a:gdLst>
                <a:gd name="T0" fmla="*/ 73 w 126"/>
                <a:gd name="T1" fmla="*/ 2 h 103"/>
                <a:gd name="T2" fmla="*/ 89 w 126"/>
                <a:gd name="T3" fmla="*/ 16 h 103"/>
                <a:gd name="T4" fmla="*/ 93 w 126"/>
                <a:gd name="T5" fmla="*/ 16 h 103"/>
                <a:gd name="T6" fmla="*/ 103 w 126"/>
                <a:gd name="T7" fmla="*/ 8 h 103"/>
                <a:gd name="T8" fmla="*/ 111 w 126"/>
                <a:gd name="T9" fmla="*/ 11 h 103"/>
                <a:gd name="T10" fmla="*/ 112 w 126"/>
                <a:gd name="T11" fmla="*/ 14 h 103"/>
                <a:gd name="T12" fmla="*/ 117 w 126"/>
                <a:gd name="T13" fmla="*/ 22 h 103"/>
                <a:gd name="T14" fmla="*/ 112 w 126"/>
                <a:gd name="T15" fmla="*/ 42 h 103"/>
                <a:gd name="T16" fmla="*/ 114 w 126"/>
                <a:gd name="T17" fmla="*/ 48 h 103"/>
                <a:gd name="T18" fmla="*/ 122 w 126"/>
                <a:gd name="T19" fmla="*/ 53 h 103"/>
                <a:gd name="T20" fmla="*/ 122 w 126"/>
                <a:gd name="T21" fmla="*/ 64 h 103"/>
                <a:gd name="T22" fmla="*/ 120 w 126"/>
                <a:gd name="T23" fmla="*/ 69 h 103"/>
                <a:gd name="T24" fmla="*/ 116 w 126"/>
                <a:gd name="T25" fmla="*/ 77 h 103"/>
                <a:gd name="T26" fmla="*/ 93 w 126"/>
                <a:gd name="T27" fmla="*/ 75 h 103"/>
                <a:gd name="T28" fmla="*/ 86 w 126"/>
                <a:gd name="T29" fmla="*/ 78 h 103"/>
                <a:gd name="T30" fmla="*/ 78 w 126"/>
                <a:gd name="T31" fmla="*/ 95 h 103"/>
                <a:gd name="T32" fmla="*/ 67 w 126"/>
                <a:gd name="T33" fmla="*/ 101 h 103"/>
                <a:gd name="T34" fmla="*/ 60 w 126"/>
                <a:gd name="T35" fmla="*/ 97 h 103"/>
                <a:gd name="T36" fmla="*/ 52 w 126"/>
                <a:gd name="T37" fmla="*/ 96 h 103"/>
                <a:gd name="T38" fmla="*/ 50 w 126"/>
                <a:gd name="T39" fmla="*/ 78 h 103"/>
                <a:gd name="T40" fmla="*/ 45 w 126"/>
                <a:gd name="T41" fmla="*/ 73 h 103"/>
                <a:gd name="T42" fmla="*/ 19 w 126"/>
                <a:gd name="T43" fmla="*/ 64 h 103"/>
                <a:gd name="T44" fmla="*/ 18 w 126"/>
                <a:gd name="T45" fmla="*/ 59 h 103"/>
                <a:gd name="T46" fmla="*/ 18 w 126"/>
                <a:gd name="T47" fmla="*/ 53 h 103"/>
                <a:gd name="T48" fmla="*/ 15 w 126"/>
                <a:gd name="T49" fmla="*/ 52 h 103"/>
                <a:gd name="T50" fmla="*/ 14 w 126"/>
                <a:gd name="T51" fmla="*/ 54 h 103"/>
                <a:gd name="T52" fmla="*/ 0 w 126"/>
                <a:gd name="T53" fmla="*/ 74 h 103"/>
                <a:gd name="T54" fmla="*/ 0 w 126"/>
                <a:gd name="T55" fmla="*/ 54 h 103"/>
                <a:gd name="T56" fmla="*/ 8 w 126"/>
                <a:gd name="T57" fmla="*/ 52 h 103"/>
                <a:gd name="T58" fmla="*/ 11 w 126"/>
                <a:gd name="T59" fmla="*/ 51 h 103"/>
                <a:gd name="T60" fmla="*/ 15 w 126"/>
                <a:gd name="T61" fmla="*/ 46 h 103"/>
                <a:gd name="T62" fmla="*/ 49 w 126"/>
                <a:gd name="T63" fmla="*/ 37 h 103"/>
                <a:gd name="T64" fmla="*/ 45 w 126"/>
                <a:gd name="T65" fmla="*/ 28 h 103"/>
                <a:gd name="T66" fmla="*/ 44 w 126"/>
                <a:gd name="T67" fmla="*/ 21 h 103"/>
                <a:gd name="T68" fmla="*/ 46 w 126"/>
                <a:gd name="T69" fmla="*/ 15 h 103"/>
                <a:gd name="T70" fmla="*/ 46 w 126"/>
                <a:gd name="T71" fmla="*/ 15 h 103"/>
                <a:gd name="T72" fmla="*/ 61 w 126"/>
                <a:gd name="T73" fmla="*/ 5 h 103"/>
                <a:gd name="T74" fmla="*/ 64 w 126"/>
                <a:gd name="T75" fmla="*/ 2 h 103"/>
                <a:gd name="T76" fmla="*/ 73 w 126"/>
                <a:gd name="T7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103">
                  <a:moveTo>
                    <a:pt x="73" y="2"/>
                  </a:moveTo>
                  <a:cubicBezTo>
                    <a:pt x="79" y="6"/>
                    <a:pt x="86" y="9"/>
                    <a:pt x="89" y="16"/>
                  </a:cubicBezTo>
                  <a:cubicBezTo>
                    <a:pt x="90" y="18"/>
                    <a:pt x="92" y="17"/>
                    <a:pt x="93" y="16"/>
                  </a:cubicBezTo>
                  <a:cubicBezTo>
                    <a:pt x="96" y="13"/>
                    <a:pt x="99" y="10"/>
                    <a:pt x="103" y="8"/>
                  </a:cubicBezTo>
                  <a:cubicBezTo>
                    <a:pt x="107" y="5"/>
                    <a:pt x="110" y="6"/>
                    <a:pt x="111" y="11"/>
                  </a:cubicBezTo>
                  <a:cubicBezTo>
                    <a:pt x="111" y="12"/>
                    <a:pt x="111" y="13"/>
                    <a:pt x="112" y="14"/>
                  </a:cubicBezTo>
                  <a:cubicBezTo>
                    <a:pt x="118" y="14"/>
                    <a:pt x="117" y="19"/>
                    <a:pt x="117" y="22"/>
                  </a:cubicBezTo>
                  <a:cubicBezTo>
                    <a:pt x="118" y="29"/>
                    <a:pt x="116" y="36"/>
                    <a:pt x="112" y="42"/>
                  </a:cubicBezTo>
                  <a:cubicBezTo>
                    <a:pt x="110" y="46"/>
                    <a:pt x="111" y="47"/>
                    <a:pt x="114" y="48"/>
                  </a:cubicBezTo>
                  <a:cubicBezTo>
                    <a:pt x="118" y="49"/>
                    <a:pt x="120" y="51"/>
                    <a:pt x="122" y="53"/>
                  </a:cubicBezTo>
                  <a:cubicBezTo>
                    <a:pt x="126" y="58"/>
                    <a:pt x="126" y="59"/>
                    <a:pt x="122" y="64"/>
                  </a:cubicBezTo>
                  <a:cubicBezTo>
                    <a:pt x="120" y="65"/>
                    <a:pt x="119" y="67"/>
                    <a:pt x="120" y="69"/>
                  </a:cubicBezTo>
                  <a:cubicBezTo>
                    <a:pt x="122" y="73"/>
                    <a:pt x="120" y="76"/>
                    <a:pt x="116" y="77"/>
                  </a:cubicBezTo>
                  <a:cubicBezTo>
                    <a:pt x="108" y="79"/>
                    <a:pt x="100" y="78"/>
                    <a:pt x="93" y="75"/>
                  </a:cubicBezTo>
                  <a:cubicBezTo>
                    <a:pt x="90" y="73"/>
                    <a:pt x="88" y="73"/>
                    <a:pt x="86" y="78"/>
                  </a:cubicBezTo>
                  <a:cubicBezTo>
                    <a:pt x="85" y="84"/>
                    <a:pt x="83" y="90"/>
                    <a:pt x="78" y="95"/>
                  </a:cubicBezTo>
                  <a:cubicBezTo>
                    <a:pt x="75" y="98"/>
                    <a:pt x="71" y="100"/>
                    <a:pt x="67" y="101"/>
                  </a:cubicBezTo>
                  <a:cubicBezTo>
                    <a:pt x="63" y="103"/>
                    <a:pt x="63" y="98"/>
                    <a:pt x="60" y="97"/>
                  </a:cubicBezTo>
                  <a:cubicBezTo>
                    <a:pt x="57" y="97"/>
                    <a:pt x="54" y="101"/>
                    <a:pt x="52" y="96"/>
                  </a:cubicBezTo>
                  <a:cubicBezTo>
                    <a:pt x="50" y="90"/>
                    <a:pt x="49" y="84"/>
                    <a:pt x="50" y="78"/>
                  </a:cubicBezTo>
                  <a:cubicBezTo>
                    <a:pt x="52" y="72"/>
                    <a:pt x="52" y="72"/>
                    <a:pt x="45" y="73"/>
                  </a:cubicBezTo>
                  <a:cubicBezTo>
                    <a:pt x="35" y="74"/>
                    <a:pt x="26" y="73"/>
                    <a:pt x="19" y="64"/>
                  </a:cubicBezTo>
                  <a:cubicBezTo>
                    <a:pt x="18" y="62"/>
                    <a:pt x="17" y="61"/>
                    <a:pt x="18" y="59"/>
                  </a:cubicBezTo>
                  <a:cubicBezTo>
                    <a:pt x="20" y="57"/>
                    <a:pt x="20" y="55"/>
                    <a:pt x="18" y="53"/>
                  </a:cubicBezTo>
                  <a:cubicBezTo>
                    <a:pt x="17" y="52"/>
                    <a:pt x="17" y="51"/>
                    <a:pt x="15" y="52"/>
                  </a:cubicBezTo>
                  <a:cubicBezTo>
                    <a:pt x="14" y="52"/>
                    <a:pt x="14" y="53"/>
                    <a:pt x="14" y="54"/>
                  </a:cubicBezTo>
                  <a:cubicBezTo>
                    <a:pt x="15" y="65"/>
                    <a:pt x="8" y="70"/>
                    <a:pt x="0" y="74"/>
                  </a:cubicBezTo>
                  <a:cubicBezTo>
                    <a:pt x="0" y="67"/>
                    <a:pt x="0" y="61"/>
                    <a:pt x="0" y="54"/>
                  </a:cubicBezTo>
                  <a:cubicBezTo>
                    <a:pt x="2" y="51"/>
                    <a:pt x="4" y="49"/>
                    <a:pt x="8" y="52"/>
                  </a:cubicBezTo>
                  <a:cubicBezTo>
                    <a:pt x="9" y="53"/>
                    <a:pt x="10" y="52"/>
                    <a:pt x="11" y="51"/>
                  </a:cubicBezTo>
                  <a:cubicBezTo>
                    <a:pt x="12" y="49"/>
                    <a:pt x="14" y="48"/>
                    <a:pt x="15" y="46"/>
                  </a:cubicBezTo>
                  <a:cubicBezTo>
                    <a:pt x="25" y="37"/>
                    <a:pt x="36" y="36"/>
                    <a:pt x="49" y="37"/>
                  </a:cubicBezTo>
                  <a:cubicBezTo>
                    <a:pt x="48" y="33"/>
                    <a:pt x="45" y="31"/>
                    <a:pt x="45" y="28"/>
                  </a:cubicBezTo>
                  <a:cubicBezTo>
                    <a:pt x="44" y="25"/>
                    <a:pt x="43" y="23"/>
                    <a:pt x="44" y="21"/>
                  </a:cubicBezTo>
                  <a:cubicBezTo>
                    <a:pt x="45" y="19"/>
                    <a:pt x="45" y="17"/>
                    <a:pt x="46" y="15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9" y="8"/>
                    <a:pt x="54" y="4"/>
                    <a:pt x="61" y="5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7" y="0"/>
                    <a:pt x="70" y="0"/>
                    <a:pt x="73" y="2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A8BFD714-10E2-ED9F-A788-5DF6A00E2D22}"/>
                </a:ext>
              </a:extLst>
            </p:cNvPr>
            <p:cNvSpPr/>
            <p:nvPr userDrawn="1"/>
          </p:nvSpPr>
          <p:spPr bwMode="auto">
            <a:xfrm>
              <a:off x="7938" y="1271588"/>
              <a:ext cx="387350" cy="469900"/>
            </a:xfrm>
            <a:custGeom>
              <a:avLst/>
              <a:gdLst>
                <a:gd name="T0" fmla="*/ 44 w 103"/>
                <a:gd name="T1" fmla="*/ 108 h 125"/>
                <a:gd name="T2" fmla="*/ 46 w 103"/>
                <a:gd name="T3" fmla="*/ 115 h 125"/>
                <a:gd name="T4" fmla="*/ 34 w 103"/>
                <a:gd name="T5" fmla="*/ 119 h 125"/>
                <a:gd name="T6" fmla="*/ 23 w 103"/>
                <a:gd name="T7" fmla="*/ 116 h 125"/>
                <a:gd name="T8" fmla="*/ 16 w 103"/>
                <a:gd name="T9" fmla="*/ 110 h 125"/>
                <a:gd name="T10" fmla="*/ 15 w 103"/>
                <a:gd name="T11" fmla="*/ 106 h 125"/>
                <a:gd name="T12" fmla="*/ 3 w 103"/>
                <a:gd name="T13" fmla="*/ 123 h 125"/>
                <a:gd name="T14" fmla="*/ 0 w 103"/>
                <a:gd name="T15" fmla="*/ 125 h 125"/>
                <a:gd name="T16" fmla="*/ 0 w 103"/>
                <a:gd name="T17" fmla="*/ 3 h 125"/>
                <a:gd name="T18" fmla="*/ 9 w 103"/>
                <a:gd name="T19" fmla="*/ 2 h 125"/>
                <a:gd name="T20" fmla="*/ 26 w 103"/>
                <a:gd name="T21" fmla="*/ 17 h 125"/>
                <a:gd name="T22" fmla="*/ 19 w 103"/>
                <a:gd name="T23" fmla="*/ 40 h 125"/>
                <a:gd name="T24" fmla="*/ 16 w 103"/>
                <a:gd name="T25" fmla="*/ 47 h 125"/>
                <a:gd name="T26" fmla="*/ 16 w 103"/>
                <a:gd name="T27" fmla="*/ 63 h 125"/>
                <a:gd name="T28" fmla="*/ 13 w 103"/>
                <a:gd name="T29" fmla="*/ 67 h 125"/>
                <a:gd name="T30" fmla="*/ 12 w 103"/>
                <a:gd name="T31" fmla="*/ 68 h 125"/>
                <a:gd name="T32" fmla="*/ 4 w 103"/>
                <a:gd name="T33" fmla="*/ 73 h 125"/>
                <a:gd name="T34" fmla="*/ 11 w 103"/>
                <a:gd name="T35" fmla="*/ 77 h 125"/>
                <a:gd name="T36" fmla="*/ 14 w 103"/>
                <a:gd name="T37" fmla="*/ 82 h 125"/>
                <a:gd name="T38" fmla="*/ 15 w 103"/>
                <a:gd name="T39" fmla="*/ 84 h 125"/>
                <a:gd name="T40" fmla="*/ 18 w 103"/>
                <a:gd name="T41" fmla="*/ 92 h 125"/>
                <a:gd name="T42" fmla="*/ 29 w 103"/>
                <a:gd name="T43" fmla="*/ 90 h 125"/>
                <a:gd name="T44" fmla="*/ 29 w 103"/>
                <a:gd name="T45" fmla="*/ 86 h 125"/>
                <a:gd name="T46" fmla="*/ 30 w 103"/>
                <a:gd name="T47" fmla="*/ 84 h 125"/>
                <a:gd name="T48" fmla="*/ 37 w 103"/>
                <a:gd name="T49" fmla="*/ 88 h 125"/>
                <a:gd name="T50" fmla="*/ 36 w 103"/>
                <a:gd name="T51" fmla="*/ 83 h 125"/>
                <a:gd name="T52" fmla="*/ 36 w 103"/>
                <a:gd name="T53" fmla="*/ 82 h 125"/>
                <a:gd name="T54" fmla="*/ 49 w 103"/>
                <a:gd name="T55" fmla="*/ 76 h 125"/>
                <a:gd name="T56" fmla="*/ 46 w 103"/>
                <a:gd name="T57" fmla="*/ 76 h 125"/>
                <a:gd name="T58" fmla="*/ 38 w 103"/>
                <a:gd name="T59" fmla="*/ 72 h 125"/>
                <a:gd name="T60" fmla="*/ 40 w 103"/>
                <a:gd name="T61" fmla="*/ 62 h 125"/>
                <a:gd name="T62" fmla="*/ 43 w 103"/>
                <a:gd name="T63" fmla="*/ 52 h 125"/>
                <a:gd name="T64" fmla="*/ 47 w 103"/>
                <a:gd name="T65" fmla="*/ 47 h 125"/>
                <a:gd name="T66" fmla="*/ 48 w 103"/>
                <a:gd name="T67" fmla="*/ 55 h 125"/>
                <a:gd name="T68" fmla="*/ 57 w 103"/>
                <a:gd name="T69" fmla="*/ 62 h 125"/>
                <a:gd name="T70" fmla="*/ 60 w 103"/>
                <a:gd name="T71" fmla="*/ 58 h 125"/>
                <a:gd name="T72" fmla="*/ 60 w 103"/>
                <a:gd name="T73" fmla="*/ 46 h 125"/>
                <a:gd name="T74" fmla="*/ 60 w 103"/>
                <a:gd name="T75" fmla="*/ 32 h 125"/>
                <a:gd name="T76" fmla="*/ 60 w 103"/>
                <a:gd name="T77" fmla="*/ 30 h 125"/>
                <a:gd name="T78" fmla="*/ 62 w 103"/>
                <a:gd name="T79" fmla="*/ 28 h 125"/>
                <a:gd name="T80" fmla="*/ 70 w 103"/>
                <a:gd name="T81" fmla="*/ 36 h 125"/>
                <a:gd name="T82" fmla="*/ 73 w 103"/>
                <a:gd name="T83" fmla="*/ 44 h 125"/>
                <a:gd name="T84" fmla="*/ 78 w 103"/>
                <a:gd name="T85" fmla="*/ 59 h 125"/>
                <a:gd name="T86" fmla="*/ 75 w 103"/>
                <a:gd name="T87" fmla="*/ 66 h 125"/>
                <a:gd name="T88" fmla="*/ 75 w 103"/>
                <a:gd name="T89" fmla="*/ 72 h 125"/>
                <a:gd name="T90" fmla="*/ 85 w 103"/>
                <a:gd name="T91" fmla="*/ 80 h 125"/>
                <a:gd name="T92" fmla="*/ 86 w 103"/>
                <a:gd name="T93" fmla="*/ 81 h 125"/>
                <a:gd name="T94" fmla="*/ 100 w 103"/>
                <a:gd name="T95" fmla="*/ 87 h 125"/>
                <a:gd name="T96" fmla="*/ 103 w 103"/>
                <a:gd name="T97" fmla="*/ 90 h 125"/>
                <a:gd name="T98" fmla="*/ 74 w 103"/>
                <a:gd name="T99" fmla="*/ 84 h 125"/>
                <a:gd name="T100" fmla="*/ 68 w 103"/>
                <a:gd name="T101" fmla="*/ 74 h 125"/>
                <a:gd name="T102" fmla="*/ 66 w 103"/>
                <a:gd name="T103" fmla="*/ 73 h 125"/>
                <a:gd name="T104" fmla="*/ 65 w 103"/>
                <a:gd name="T105" fmla="*/ 75 h 125"/>
                <a:gd name="T106" fmla="*/ 65 w 103"/>
                <a:gd name="T107" fmla="*/ 77 h 125"/>
                <a:gd name="T108" fmla="*/ 58 w 103"/>
                <a:gd name="T109" fmla="*/ 89 h 125"/>
                <a:gd name="T110" fmla="*/ 55 w 103"/>
                <a:gd name="T111" fmla="*/ 92 h 125"/>
                <a:gd name="T112" fmla="*/ 59 w 103"/>
                <a:gd name="T113" fmla="*/ 93 h 125"/>
                <a:gd name="T114" fmla="*/ 61 w 103"/>
                <a:gd name="T115" fmla="*/ 93 h 125"/>
                <a:gd name="T116" fmla="*/ 46 w 103"/>
                <a:gd name="T117" fmla="*/ 104 h 125"/>
                <a:gd name="T118" fmla="*/ 44 w 103"/>
                <a:gd name="T119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25">
                  <a:moveTo>
                    <a:pt x="44" y="108"/>
                  </a:moveTo>
                  <a:cubicBezTo>
                    <a:pt x="45" y="111"/>
                    <a:pt x="45" y="113"/>
                    <a:pt x="46" y="115"/>
                  </a:cubicBezTo>
                  <a:cubicBezTo>
                    <a:pt x="42" y="116"/>
                    <a:pt x="38" y="117"/>
                    <a:pt x="34" y="119"/>
                  </a:cubicBezTo>
                  <a:cubicBezTo>
                    <a:pt x="30" y="121"/>
                    <a:pt x="26" y="120"/>
                    <a:pt x="23" y="116"/>
                  </a:cubicBezTo>
                  <a:cubicBezTo>
                    <a:pt x="21" y="114"/>
                    <a:pt x="19" y="112"/>
                    <a:pt x="16" y="110"/>
                  </a:cubicBezTo>
                  <a:cubicBezTo>
                    <a:pt x="15" y="109"/>
                    <a:pt x="16" y="108"/>
                    <a:pt x="15" y="106"/>
                  </a:cubicBezTo>
                  <a:cubicBezTo>
                    <a:pt x="14" y="114"/>
                    <a:pt x="7" y="118"/>
                    <a:pt x="3" y="123"/>
                  </a:cubicBezTo>
                  <a:cubicBezTo>
                    <a:pt x="2" y="124"/>
                    <a:pt x="2" y="125"/>
                    <a:pt x="0" y="125"/>
                  </a:cubicBezTo>
                  <a:cubicBezTo>
                    <a:pt x="0" y="84"/>
                    <a:pt x="0" y="4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  <a:cubicBezTo>
                    <a:pt x="17" y="4"/>
                    <a:pt x="23" y="9"/>
                    <a:pt x="26" y="17"/>
                  </a:cubicBezTo>
                  <a:cubicBezTo>
                    <a:pt x="26" y="25"/>
                    <a:pt x="26" y="34"/>
                    <a:pt x="19" y="40"/>
                  </a:cubicBezTo>
                  <a:cubicBezTo>
                    <a:pt x="17" y="42"/>
                    <a:pt x="16" y="44"/>
                    <a:pt x="16" y="47"/>
                  </a:cubicBezTo>
                  <a:cubicBezTo>
                    <a:pt x="15" y="52"/>
                    <a:pt x="13" y="57"/>
                    <a:pt x="16" y="63"/>
                  </a:cubicBezTo>
                  <a:cubicBezTo>
                    <a:pt x="17" y="64"/>
                    <a:pt x="17" y="67"/>
                    <a:pt x="13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1" y="72"/>
                    <a:pt x="9" y="74"/>
                    <a:pt x="4" y="73"/>
                  </a:cubicBezTo>
                  <a:cubicBezTo>
                    <a:pt x="7" y="75"/>
                    <a:pt x="9" y="76"/>
                    <a:pt x="11" y="77"/>
                  </a:cubicBezTo>
                  <a:cubicBezTo>
                    <a:pt x="14" y="78"/>
                    <a:pt x="16" y="79"/>
                    <a:pt x="14" y="82"/>
                  </a:cubicBezTo>
                  <a:cubicBezTo>
                    <a:pt x="14" y="83"/>
                    <a:pt x="14" y="84"/>
                    <a:pt x="15" y="84"/>
                  </a:cubicBezTo>
                  <a:cubicBezTo>
                    <a:pt x="20" y="85"/>
                    <a:pt x="21" y="87"/>
                    <a:pt x="18" y="92"/>
                  </a:cubicBezTo>
                  <a:cubicBezTo>
                    <a:pt x="26" y="86"/>
                    <a:pt x="26" y="86"/>
                    <a:pt x="29" y="90"/>
                  </a:cubicBezTo>
                  <a:cubicBezTo>
                    <a:pt x="29" y="89"/>
                    <a:pt x="28" y="87"/>
                    <a:pt x="29" y="86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3" y="84"/>
                    <a:pt x="34" y="87"/>
                    <a:pt x="37" y="88"/>
                  </a:cubicBezTo>
                  <a:cubicBezTo>
                    <a:pt x="37" y="86"/>
                    <a:pt x="35" y="85"/>
                    <a:pt x="36" y="83"/>
                  </a:cubicBezTo>
                  <a:cubicBezTo>
                    <a:pt x="36" y="83"/>
                    <a:pt x="36" y="82"/>
                    <a:pt x="36" y="82"/>
                  </a:cubicBezTo>
                  <a:cubicBezTo>
                    <a:pt x="38" y="74"/>
                    <a:pt x="44" y="76"/>
                    <a:pt x="49" y="76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3" y="76"/>
                    <a:pt x="39" y="75"/>
                    <a:pt x="38" y="72"/>
                  </a:cubicBezTo>
                  <a:cubicBezTo>
                    <a:pt x="36" y="68"/>
                    <a:pt x="37" y="65"/>
                    <a:pt x="40" y="62"/>
                  </a:cubicBezTo>
                  <a:cubicBezTo>
                    <a:pt x="43" y="59"/>
                    <a:pt x="44" y="56"/>
                    <a:pt x="43" y="52"/>
                  </a:cubicBezTo>
                  <a:cubicBezTo>
                    <a:pt x="46" y="51"/>
                    <a:pt x="44" y="47"/>
                    <a:pt x="47" y="47"/>
                  </a:cubicBezTo>
                  <a:cubicBezTo>
                    <a:pt x="49" y="50"/>
                    <a:pt x="48" y="53"/>
                    <a:pt x="48" y="55"/>
                  </a:cubicBezTo>
                  <a:cubicBezTo>
                    <a:pt x="48" y="61"/>
                    <a:pt x="51" y="64"/>
                    <a:pt x="57" y="62"/>
                  </a:cubicBezTo>
                  <a:cubicBezTo>
                    <a:pt x="60" y="62"/>
                    <a:pt x="61" y="60"/>
                    <a:pt x="60" y="58"/>
                  </a:cubicBezTo>
                  <a:cubicBezTo>
                    <a:pt x="59" y="54"/>
                    <a:pt x="62" y="50"/>
                    <a:pt x="60" y="46"/>
                  </a:cubicBezTo>
                  <a:cubicBezTo>
                    <a:pt x="59" y="41"/>
                    <a:pt x="59" y="36"/>
                    <a:pt x="60" y="32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1" y="29"/>
                    <a:pt x="61" y="29"/>
                    <a:pt x="62" y="28"/>
                  </a:cubicBezTo>
                  <a:cubicBezTo>
                    <a:pt x="68" y="29"/>
                    <a:pt x="69" y="31"/>
                    <a:pt x="70" y="36"/>
                  </a:cubicBezTo>
                  <a:cubicBezTo>
                    <a:pt x="70" y="39"/>
                    <a:pt x="70" y="42"/>
                    <a:pt x="73" y="44"/>
                  </a:cubicBezTo>
                  <a:cubicBezTo>
                    <a:pt x="76" y="48"/>
                    <a:pt x="78" y="54"/>
                    <a:pt x="78" y="59"/>
                  </a:cubicBezTo>
                  <a:cubicBezTo>
                    <a:pt x="78" y="62"/>
                    <a:pt x="77" y="64"/>
                    <a:pt x="75" y="66"/>
                  </a:cubicBezTo>
                  <a:cubicBezTo>
                    <a:pt x="73" y="68"/>
                    <a:pt x="74" y="70"/>
                    <a:pt x="75" y="72"/>
                  </a:cubicBezTo>
                  <a:cubicBezTo>
                    <a:pt x="78" y="75"/>
                    <a:pt x="81" y="79"/>
                    <a:pt x="85" y="80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90" y="85"/>
                    <a:pt x="94" y="88"/>
                    <a:pt x="100" y="87"/>
                  </a:cubicBezTo>
                  <a:cubicBezTo>
                    <a:pt x="101" y="87"/>
                    <a:pt x="103" y="88"/>
                    <a:pt x="103" y="90"/>
                  </a:cubicBezTo>
                  <a:cubicBezTo>
                    <a:pt x="92" y="96"/>
                    <a:pt x="83" y="90"/>
                    <a:pt x="74" y="84"/>
                  </a:cubicBezTo>
                  <a:cubicBezTo>
                    <a:pt x="71" y="81"/>
                    <a:pt x="70" y="77"/>
                    <a:pt x="68" y="74"/>
                  </a:cubicBezTo>
                  <a:cubicBezTo>
                    <a:pt x="67" y="74"/>
                    <a:pt x="67" y="73"/>
                    <a:pt x="66" y="73"/>
                  </a:cubicBezTo>
                  <a:cubicBezTo>
                    <a:pt x="65" y="73"/>
                    <a:pt x="65" y="74"/>
                    <a:pt x="65" y="75"/>
                  </a:cubicBezTo>
                  <a:cubicBezTo>
                    <a:pt x="65" y="75"/>
                    <a:pt x="65" y="76"/>
                    <a:pt x="65" y="77"/>
                  </a:cubicBezTo>
                  <a:cubicBezTo>
                    <a:pt x="67" y="83"/>
                    <a:pt x="61" y="86"/>
                    <a:pt x="58" y="89"/>
                  </a:cubicBezTo>
                  <a:cubicBezTo>
                    <a:pt x="57" y="90"/>
                    <a:pt x="55" y="91"/>
                    <a:pt x="55" y="92"/>
                  </a:cubicBezTo>
                  <a:cubicBezTo>
                    <a:pt x="56" y="94"/>
                    <a:pt x="58" y="93"/>
                    <a:pt x="59" y="93"/>
                  </a:cubicBezTo>
                  <a:cubicBezTo>
                    <a:pt x="60" y="93"/>
                    <a:pt x="61" y="93"/>
                    <a:pt x="61" y="93"/>
                  </a:cubicBezTo>
                  <a:cubicBezTo>
                    <a:pt x="53" y="93"/>
                    <a:pt x="50" y="99"/>
                    <a:pt x="46" y="104"/>
                  </a:cubicBezTo>
                  <a:cubicBezTo>
                    <a:pt x="44" y="105"/>
                    <a:pt x="45" y="107"/>
                    <a:pt x="44" y="108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710896AC-3D5E-2DA7-56C6-B73AAE6AEBE6}"/>
                </a:ext>
              </a:extLst>
            </p:cNvPr>
            <p:cNvSpPr/>
            <p:nvPr userDrawn="1"/>
          </p:nvSpPr>
          <p:spPr bwMode="auto">
            <a:xfrm>
              <a:off x="387350" y="3175"/>
              <a:ext cx="387350" cy="342900"/>
            </a:xfrm>
            <a:custGeom>
              <a:avLst/>
              <a:gdLst>
                <a:gd name="T0" fmla="*/ 54 w 103"/>
                <a:gd name="T1" fmla="*/ 0 h 91"/>
                <a:gd name="T2" fmla="*/ 54 w 103"/>
                <a:gd name="T3" fmla="*/ 11 h 91"/>
                <a:gd name="T4" fmla="*/ 56 w 103"/>
                <a:gd name="T5" fmla="*/ 18 h 91"/>
                <a:gd name="T6" fmla="*/ 61 w 103"/>
                <a:gd name="T7" fmla="*/ 19 h 91"/>
                <a:gd name="T8" fmla="*/ 73 w 103"/>
                <a:gd name="T9" fmla="*/ 9 h 91"/>
                <a:gd name="T10" fmla="*/ 82 w 103"/>
                <a:gd name="T11" fmla="*/ 6 h 91"/>
                <a:gd name="T12" fmla="*/ 88 w 103"/>
                <a:gd name="T13" fmla="*/ 9 h 91"/>
                <a:gd name="T14" fmla="*/ 91 w 103"/>
                <a:gd name="T15" fmla="*/ 12 h 91"/>
                <a:gd name="T16" fmla="*/ 96 w 103"/>
                <a:gd name="T17" fmla="*/ 20 h 91"/>
                <a:gd name="T18" fmla="*/ 87 w 103"/>
                <a:gd name="T19" fmla="*/ 42 h 91"/>
                <a:gd name="T20" fmla="*/ 87 w 103"/>
                <a:gd name="T21" fmla="*/ 47 h 91"/>
                <a:gd name="T22" fmla="*/ 102 w 103"/>
                <a:gd name="T23" fmla="*/ 65 h 91"/>
                <a:gd name="T24" fmla="*/ 97 w 103"/>
                <a:gd name="T25" fmla="*/ 73 h 91"/>
                <a:gd name="T26" fmla="*/ 93 w 103"/>
                <a:gd name="T27" fmla="*/ 78 h 91"/>
                <a:gd name="T28" fmla="*/ 88 w 103"/>
                <a:gd name="T29" fmla="*/ 86 h 91"/>
                <a:gd name="T30" fmla="*/ 86 w 103"/>
                <a:gd name="T31" fmla="*/ 89 h 91"/>
                <a:gd name="T32" fmla="*/ 83 w 103"/>
                <a:gd name="T33" fmla="*/ 90 h 91"/>
                <a:gd name="T34" fmla="*/ 80 w 103"/>
                <a:gd name="T35" fmla="*/ 86 h 91"/>
                <a:gd name="T36" fmla="*/ 83 w 103"/>
                <a:gd name="T37" fmla="*/ 76 h 91"/>
                <a:gd name="T38" fmla="*/ 83 w 103"/>
                <a:gd name="T39" fmla="*/ 71 h 91"/>
                <a:gd name="T40" fmla="*/ 83 w 103"/>
                <a:gd name="T41" fmla="*/ 66 h 91"/>
                <a:gd name="T42" fmla="*/ 76 w 103"/>
                <a:gd name="T43" fmla="*/ 57 h 91"/>
                <a:gd name="T44" fmla="*/ 71 w 103"/>
                <a:gd name="T45" fmla="*/ 54 h 91"/>
                <a:gd name="T46" fmla="*/ 66 w 103"/>
                <a:gd name="T47" fmla="*/ 50 h 91"/>
                <a:gd name="T48" fmla="*/ 64 w 103"/>
                <a:gd name="T49" fmla="*/ 49 h 91"/>
                <a:gd name="T50" fmla="*/ 66 w 103"/>
                <a:gd name="T51" fmla="*/ 48 h 91"/>
                <a:gd name="T52" fmla="*/ 73 w 103"/>
                <a:gd name="T53" fmla="*/ 48 h 91"/>
                <a:gd name="T54" fmla="*/ 76 w 103"/>
                <a:gd name="T55" fmla="*/ 45 h 91"/>
                <a:gd name="T56" fmla="*/ 72 w 103"/>
                <a:gd name="T57" fmla="*/ 43 h 91"/>
                <a:gd name="T58" fmla="*/ 68 w 103"/>
                <a:gd name="T59" fmla="*/ 43 h 91"/>
                <a:gd name="T60" fmla="*/ 63 w 103"/>
                <a:gd name="T61" fmla="*/ 41 h 91"/>
                <a:gd name="T62" fmla="*/ 65 w 103"/>
                <a:gd name="T63" fmla="*/ 36 h 91"/>
                <a:gd name="T64" fmla="*/ 65 w 103"/>
                <a:gd name="T65" fmla="*/ 34 h 91"/>
                <a:gd name="T66" fmla="*/ 62 w 103"/>
                <a:gd name="T67" fmla="*/ 35 h 91"/>
                <a:gd name="T68" fmla="*/ 57 w 103"/>
                <a:gd name="T69" fmla="*/ 32 h 91"/>
                <a:gd name="T70" fmla="*/ 55 w 103"/>
                <a:gd name="T71" fmla="*/ 27 h 91"/>
                <a:gd name="T72" fmla="*/ 51 w 103"/>
                <a:gd name="T73" fmla="*/ 30 h 91"/>
                <a:gd name="T74" fmla="*/ 50 w 103"/>
                <a:gd name="T75" fmla="*/ 30 h 91"/>
                <a:gd name="T76" fmla="*/ 49 w 103"/>
                <a:gd name="T77" fmla="*/ 31 h 91"/>
                <a:gd name="T78" fmla="*/ 46 w 103"/>
                <a:gd name="T79" fmla="*/ 33 h 91"/>
                <a:gd name="T80" fmla="*/ 50 w 103"/>
                <a:gd name="T81" fmla="*/ 35 h 91"/>
                <a:gd name="T82" fmla="*/ 58 w 103"/>
                <a:gd name="T83" fmla="*/ 45 h 91"/>
                <a:gd name="T84" fmla="*/ 57 w 103"/>
                <a:gd name="T85" fmla="*/ 46 h 91"/>
                <a:gd name="T86" fmla="*/ 55 w 103"/>
                <a:gd name="T87" fmla="*/ 47 h 91"/>
                <a:gd name="T88" fmla="*/ 48 w 103"/>
                <a:gd name="T89" fmla="*/ 47 h 91"/>
                <a:gd name="T90" fmla="*/ 44 w 103"/>
                <a:gd name="T91" fmla="*/ 46 h 91"/>
                <a:gd name="T92" fmla="*/ 41 w 103"/>
                <a:gd name="T93" fmla="*/ 43 h 91"/>
                <a:gd name="T94" fmla="*/ 34 w 103"/>
                <a:gd name="T95" fmla="*/ 41 h 91"/>
                <a:gd name="T96" fmla="*/ 32 w 103"/>
                <a:gd name="T97" fmla="*/ 46 h 91"/>
                <a:gd name="T98" fmla="*/ 31 w 103"/>
                <a:gd name="T99" fmla="*/ 48 h 91"/>
                <a:gd name="T100" fmla="*/ 20 w 103"/>
                <a:gd name="T101" fmla="*/ 41 h 91"/>
                <a:gd name="T102" fmla="*/ 20 w 103"/>
                <a:gd name="T103" fmla="*/ 27 h 91"/>
                <a:gd name="T104" fmla="*/ 13 w 103"/>
                <a:gd name="T105" fmla="*/ 16 h 91"/>
                <a:gd name="T106" fmla="*/ 9 w 103"/>
                <a:gd name="T107" fmla="*/ 7 h 91"/>
                <a:gd name="T108" fmla="*/ 3 w 103"/>
                <a:gd name="T109" fmla="*/ 5 h 91"/>
                <a:gd name="T110" fmla="*/ 1 w 103"/>
                <a:gd name="T111" fmla="*/ 0 h 91"/>
                <a:gd name="T112" fmla="*/ 54 w 103"/>
                <a:gd name="T1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" h="91">
                  <a:moveTo>
                    <a:pt x="54" y="0"/>
                  </a:moveTo>
                  <a:cubicBezTo>
                    <a:pt x="50" y="4"/>
                    <a:pt x="50" y="7"/>
                    <a:pt x="54" y="11"/>
                  </a:cubicBezTo>
                  <a:cubicBezTo>
                    <a:pt x="55" y="13"/>
                    <a:pt x="56" y="15"/>
                    <a:pt x="56" y="18"/>
                  </a:cubicBezTo>
                  <a:cubicBezTo>
                    <a:pt x="57" y="22"/>
                    <a:pt x="59" y="21"/>
                    <a:pt x="61" y="19"/>
                  </a:cubicBezTo>
                  <a:cubicBezTo>
                    <a:pt x="65" y="15"/>
                    <a:pt x="69" y="11"/>
                    <a:pt x="73" y="9"/>
                  </a:cubicBezTo>
                  <a:cubicBezTo>
                    <a:pt x="76" y="7"/>
                    <a:pt x="79" y="6"/>
                    <a:pt x="82" y="6"/>
                  </a:cubicBezTo>
                  <a:cubicBezTo>
                    <a:pt x="84" y="5"/>
                    <a:pt x="88" y="4"/>
                    <a:pt x="88" y="9"/>
                  </a:cubicBezTo>
                  <a:cubicBezTo>
                    <a:pt x="88" y="10"/>
                    <a:pt x="90" y="12"/>
                    <a:pt x="91" y="12"/>
                  </a:cubicBezTo>
                  <a:cubicBezTo>
                    <a:pt x="95" y="13"/>
                    <a:pt x="96" y="16"/>
                    <a:pt x="96" y="20"/>
                  </a:cubicBezTo>
                  <a:cubicBezTo>
                    <a:pt x="96" y="28"/>
                    <a:pt x="93" y="36"/>
                    <a:pt x="87" y="42"/>
                  </a:cubicBezTo>
                  <a:cubicBezTo>
                    <a:pt x="84" y="44"/>
                    <a:pt x="84" y="46"/>
                    <a:pt x="87" y="47"/>
                  </a:cubicBezTo>
                  <a:cubicBezTo>
                    <a:pt x="95" y="51"/>
                    <a:pt x="100" y="56"/>
                    <a:pt x="102" y="65"/>
                  </a:cubicBezTo>
                  <a:cubicBezTo>
                    <a:pt x="103" y="70"/>
                    <a:pt x="102" y="72"/>
                    <a:pt x="97" y="73"/>
                  </a:cubicBezTo>
                  <a:cubicBezTo>
                    <a:pt x="94" y="74"/>
                    <a:pt x="93" y="76"/>
                    <a:pt x="93" y="78"/>
                  </a:cubicBezTo>
                  <a:cubicBezTo>
                    <a:pt x="93" y="82"/>
                    <a:pt x="92" y="85"/>
                    <a:pt x="88" y="86"/>
                  </a:cubicBezTo>
                  <a:cubicBezTo>
                    <a:pt x="86" y="86"/>
                    <a:pt x="86" y="88"/>
                    <a:pt x="86" y="89"/>
                  </a:cubicBezTo>
                  <a:cubicBezTo>
                    <a:pt x="85" y="91"/>
                    <a:pt x="84" y="90"/>
                    <a:pt x="83" y="90"/>
                  </a:cubicBezTo>
                  <a:cubicBezTo>
                    <a:pt x="79" y="90"/>
                    <a:pt x="78" y="89"/>
                    <a:pt x="80" y="86"/>
                  </a:cubicBezTo>
                  <a:cubicBezTo>
                    <a:pt x="81" y="83"/>
                    <a:pt x="82" y="79"/>
                    <a:pt x="83" y="76"/>
                  </a:cubicBezTo>
                  <a:cubicBezTo>
                    <a:pt x="84" y="75"/>
                    <a:pt x="84" y="73"/>
                    <a:pt x="83" y="71"/>
                  </a:cubicBezTo>
                  <a:cubicBezTo>
                    <a:pt x="83" y="69"/>
                    <a:pt x="83" y="67"/>
                    <a:pt x="83" y="66"/>
                  </a:cubicBezTo>
                  <a:cubicBezTo>
                    <a:pt x="83" y="61"/>
                    <a:pt x="81" y="57"/>
                    <a:pt x="76" y="57"/>
                  </a:cubicBezTo>
                  <a:cubicBezTo>
                    <a:pt x="74" y="57"/>
                    <a:pt x="72" y="56"/>
                    <a:pt x="71" y="54"/>
                  </a:cubicBezTo>
                  <a:cubicBezTo>
                    <a:pt x="70" y="52"/>
                    <a:pt x="69" y="50"/>
                    <a:pt x="66" y="50"/>
                  </a:cubicBezTo>
                  <a:cubicBezTo>
                    <a:pt x="65" y="50"/>
                    <a:pt x="64" y="50"/>
                    <a:pt x="64" y="49"/>
                  </a:cubicBezTo>
                  <a:cubicBezTo>
                    <a:pt x="64" y="48"/>
                    <a:pt x="65" y="47"/>
                    <a:pt x="66" y="48"/>
                  </a:cubicBezTo>
                  <a:cubicBezTo>
                    <a:pt x="69" y="49"/>
                    <a:pt x="71" y="49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4" y="43"/>
                    <a:pt x="72" y="43"/>
                  </a:cubicBezTo>
                  <a:cubicBezTo>
                    <a:pt x="71" y="43"/>
                    <a:pt x="69" y="43"/>
                    <a:pt x="68" y="43"/>
                  </a:cubicBezTo>
                  <a:cubicBezTo>
                    <a:pt x="66" y="43"/>
                    <a:pt x="63" y="43"/>
                    <a:pt x="63" y="41"/>
                  </a:cubicBezTo>
                  <a:cubicBezTo>
                    <a:pt x="62" y="39"/>
                    <a:pt x="63" y="37"/>
                    <a:pt x="65" y="36"/>
                  </a:cubicBezTo>
                  <a:cubicBezTo>
                    <a:pt x="65" y="36"/>
                    <a:pt x="66" y="35"/>
                    <a:pt x="65" y="34"/>
                  </a:cubicBezTo>
                  <a:cubicBezTo>
                    <a:pt x="64" y="33"/>
                    <a:pt x="63" y="35"/>
                    <a:pt x="62" y="35"/>
                  </a:cubicBezTo>
                  <a:cubicBezTo>
                    <a:pt x="59" y="36"/>
                    <a:pt x="57" y="36"/>
                    <a:pt x="57" y="32"/>
                  </a:cubicBezTo>
                  <a:cubicBezTo>
                    <a:pt x="56" y="31"/>
                    <a:pt x="58" y="28"/>
                    <a:pt x="55" y="27"/>
                  </a:cubicBezTo>
                  <a:cubicBezTo>
                    <a:pt x="53" y="26"/>
                    <a:pt x="52" y="29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1"/>
                    <a:pt x="49" y="31"/>
                    <a:pt x="49" y="31"/>
                  </a:cubicBezTo>
                  <a:cubicBezTo>
                    <a:pt x="48" y="32"/>
                    <a:pt x="46" y="31"/>
                    <a:pt x="46" y="33"/>
                  </a:cubicBezTo>
                  <a:cubicBezTo>
                    <a:pt x="46" y="36"/>
                    <a:pt x="49" y="34"/>
                    <a:pt x="50" y="35"/>
                  </a:cubicBezTo>
                  <a:cubicBezTo>
                    <a:pt x="55" y="36"/>
                    <a:pt x="54" y="42"/>
                    <a:pt x="58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5" y="48"/>
                    <a:pt x="55" y="47"/>
                  </a:cubicBezTo>
                  <a:cubicBezTo>
                    <a:pt x="52" y="46"/>
                    <a:pt x="50" y="47"/>
                    <a:pt x="48" y="47"/>
                  </a:cubicBezTo>
                  <a:cubicBezTo>
                    <a:pt x="46" y="49"/>
                    <a:pt x="45" y="46"/>
                    <a:pt x="44" y="46"/>
                  </a:cubicBezTo>
                  <a:cubicBezTo>
                    <a:pt x="42" y="46"/>
                    <a:pt x="42" y="44"/>
                    <a:pt x="41" y="43"/>
                  </a:cubicBezTo>
                  <a:cubicBezTo>
                    <a:pt x="39" y="40"/>
                    <a:pt x="37" y="39"/>
                    <a:pt x="34" y="41"/>
                  </a:cubicBezTo>
                  <a:cubicBezTo>
                    <a:pt x="29" y="41"/>
                    <a:pt x="29" y="41"/>
                    <a:pt x="32" y="46"/>
                  </a:cubicBezTo>
                  <a:cubicBezTo>
                    <a:pt x="33" y="47"/>
                    <a:pt x="33" y="48"/>
                    <a:pt x="31" y="48"/>
                  </a:cubicBezTo>
                  <a:cubicBezTo>
                    <a:pt x="26" y="50"/>
                    <a:pt x="20" y="45"/>
                    <a:pt x="20" y="41"/>
                  </a:cubicBezTo>
                  <a:cubicBezTo>
                    <a:pt x="20" y="36"/>
                    <a:pt x="20" y="32"/>
                    <a:pt x="20" y="27"/>
                  </a:cubicBezTo>
                  <a:cubicBezTo>
                    <a:pt x="19" y="23"/>
                    <a:pt x="17" y="19"/>
                    <a:pt x="13" y="16"/>
                  </a:cubicBezTo>
                  <a:cubicBezTo>
                    <a:pt x="10" y="14"/>
                    <a:pt x="11" y="10"/>
                    <a:pt x="9" y="7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9" y="0"/>
                    <a:pt x="36" y="0"/>
                    <a:pt x="54" y="0"/>
                  </a:cubicBezTo>
                  <a:close/>
                </a:path>
              </a:pathLst>
            </a:custGeom>
            <a:solidFill>
              <a:srgbClr val="F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B38935BD-C61F-92AD-0EEA-4B3C058FF2E2}"/>
                </a:ext>
              </a:extLst>
            </p:cNvPr>
            <p:cNvSpPr/>
            <p:nvPr userDrawn="1"/>
          </p:nvSpPr>
          <p:spPr bwMode="auto">
            <a:xfrm>
              <a:off x="1779588" y="3175"/>
              <a:ext cx="417513" cy="177800"/>
            </a:xfrm>
            <a:custGeom>
              <a:avLst/>
              <a:gdLst>
                <a:gd name="T0" fmla="*/ 111 w 111"/>
                <a:gd name="T1" fmla="*/ 0 h 47"/>
                <a:gd name="T2" fmla="*/ 89 w 111"/>
                <a:gd name="T3" fmla="*/ 8 h 47"/>
                <a:gd name="T4" fmla="*/ 79 w 111"/>
                <a:gd name="T5" fmla="*/ 5 h 47"/>
                <a:gd name="T6" fmla="*/ 76 w 111"/>
                <a:gd name="T7" fmla="*/ 6 h 47"/>
                <a:gd name="T8" fmla="*/ 78 w 111"/>
                <a:gd name="T9" fmla="*/ 8 h 47"/>
                <a:gd name="T10" fmla="*/ 85 w 111"/>
                <a:gd name="T11" fmla="*/ 14 h 47"/>
                <a:gd name="T12" fmla="*/ 86 w 111"/>
                <a:gd name="T13" fmla="*/ 28 h 47"/>
                <a:gd name="T14" fmla="*/ 80 w 111"/>
                <a:gd name="T15" fmla="*/ 41 h 47"/>
                <a:gd name="T16" fmla="*/ 79 w 111"/>
                <a:gd name="T17" fmla="*/ 43 h 47"/>
                <a:gd name="T18" fmla="*/ 67 w 111"/>
                <a:gd name="T19" fmla="*/ 46 h 47"/>
                <a:gd name="T20" fmla="*/ 42 w 111"/>
                <a:gd name="T21" fmla="*/ 34 h 47"/>
                <a:gd name="T22" fmla="*/ 34 w 111"/>
                <a:gd name="T23" fmla="*/ 36 h 47"/>
                <a:gd name="T24" fmla="*/ 32 w 111"/>
                <a:gd name="T25" fmla="*/ 39 h 47"/>
                <a:gd name="T26" fmla="*/ 30 w 111"/>
                <a:gd name="T27" fmla="*/ 46 h 47"/>
                <a:gd name="T28" fmla="*/ 25 w 111"/>
                <a:gd name="T29" fmla="*/ 45 h 47"/>
                <a:gd name="T30" fmla="*/ 17 w 111"/>
                <a:gd name="T31" fmla="*/ 42 h 47"/>
                <a:gd name="T32" fmla="*/ 12 w 111"/>
                <a:gd name="T33" fmla="*/ 37 h 47"/>
                <a:gd name="T34" fmla="*/ 3 w 111"/>
                <a:gd name="T35" fmla="*/ 32 h 47"/>
                <a:gd name="T36" fmla="*/ 2 w 111"/>
                <a:gd name="T37" fmla="*/ 25 h 47"/>
                <a:gd name="T38" fmla="*/ 5 w 111"/>
                <a:gd name="T39" fmla="*/ 8 h 47"/>
                <a:gd name="T40" fmla="*/ 3 w 111"/>
                <a:gd name="T41" fmla="*/ 3 h 47"/>
                <a:gd name="T42" fmla="*/ 0 w 111"/>
                <a:gd name="T43" fmla="*/ 0 h 47"/>
                <a:gd name="T44" fmla="*/ 55 w 111"/>
                <a:gd name="T45" fmla="*/ 0 h 47"/>
                <a:gd name="T46" fmla="*/ 55 w 111"/>
                <a:gd name="T47" fmla="*/ 0 h 47"/>
                <a:gd name="T48" fmla="*/ 58 w 111"/>
                <a:gd name="T49" fmla="*/ 3 h 47"/>
                <a:gd name="T50" fmla="*/ 60 w 111"/>
                <a:gd name="T51" fmla="*/ 0 h 47"/>
                <a:gd name="T52" fmla="*/ 111 w 111"/>
                <a:gd name="T5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7">
                  <a:moveTo>
                    <a:pt x="111" y="0"/>
                  </a:moveTo>
                  <a:cubicBezTo>
                    <a:pt x="106" y="7"/>
                    <a:pt x="100" y="11"/>
                    <a:pt x="89" y="8"/>
                  </a:cubicBezTo>
                  <a:cubicBezTo>
                    <a:pt x="86" y="7"/>
                    <a:pt x="83" y="6"/>
                    <a:pt x="79" y="5"/>
                  </a:cubicBezTo>
                  <a:cubicBezTo>
                    <a:pt x="78" y="5"/>
                    <a:pt x="77" y="4"/>
                    <a:pt x="76" y="6"/>
                  </a:cubicBezTo>
                  <a:cubicBezTo>
                    <a:pt x="76" y="7"/>
                    <a:pt x="77" y="7"/>
                    <a:pt x="78" y="8"/>
                  </a:cubicBezTo>
                  <a:cubicBezTo>
                    <a:pt x="80" y="10"/>
                    <a:pt x="83" y="11"/>
                    <a:pt x="85" y="14"/>
                  </a:cubicBezTo>
                  <a:cubicBezTo>
                    <a:pt x="88" y="18"/>
                    <a:pt x="88" y="23"/>
                    <a:pt x="86" y="28"/>
                  </a:cubicBezTo>
                  <a:cubicBezTo>
                    <a:pt x="85" y="33"/>
                    <a:pt x="84" y="38"/>
                    <a:pt x="80" y="41"/>
                  </a:cubicBezTo>
                  <a:cubicBezTo>
                    <a:pt x="79" y="41"/>
                    <a:pt x="79" y="42"/>
                    <a:pt x="79" y="43"/>
                  </a:cubicBezTo>
                  <a:cubicBezTo>
                    <a:pt x="75" y="44"/>
                    <a:pt x="71" y="46"/>
                    <a:pt x="67" y="46"/>
                  </a:cubicBezTo>
                  <a:cubicBezTo>
                    <a:pt x="59" y="43"/>
                    <a:pt x="50" y="40"/>
                    <a:pt x="42" y="34"/>
                  </a:cubicBezTo>
                  <a:cubicBezTo>
                    <a:pt x="39" y="31"/>
                    <a:pt x="37" y="34"/>
                    <a:pt x="34" y="36"/>
                  </a:cubicBezTo>
                  <a:cubicBezTo>
                    <a:pt x="33" y="36"/>
                    <a:pt x="33" y="38"/>
                    <a:pt x="32" y="39"/>
                  </a:cubicBezTo>
                  <a:cubicBezTo>
                    <a:pt x="29" y="41"/>
                    <a:pt x="29" y="43"/>
                    <a:pt x="30" y="46"/>
                  </a:cubicBezTo>
                  <a:cubicBezTo>
                    <a:pt x="28" y="47"/>
                    <a:pt x="27" y="43"/>
                    <a:pt x="25" y="45"/>
                  </a:cubicBezTo>
                  <a:cubicBezTo>
                    <a:pt x="22" y="44"/>
                    <a:pt x="19" y="43"/>
                    <a:pt x="17" y="42"/>
                  </a:cubicBezTo>
                  <a:cubicBezTo>
                    <a:pt x="14" y="42"/>
                    <a:pt x="13" y="40"/>
                    <a:pt x="12" y="37"/>
                  </a:cubicBezTo>
                  <a:cubicBezTo>
                    <a:pt x="10" y="30"/>
                    <a:pt x="9" y="30"/>
                    <a:pt x="3" y="32"/>
                  </a:cubicBezTo>
                  <a:cubicBezTo>
                    <a:pt x="3" y="30"/>
                    <a:pt x="3" y="27"/>
                    <a:pt x="2" y="25"/>
                  </a:cubicBezTo>
                  <a:cubicBezTo>
                    <a:pt x="0" y="19"/>
                    <a:pt x="2" y="13"/>
                    <a:pt x="5" y="8"/>
                  </a:cubicBezTo>
                  <a:cubicBezTo>
                    <a:pt x="8" y="5"/>
                    <a:pt x="7" y="4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18" y="0"/>
                    <a:pt x="3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1"/>
                    <a:pt x="56" y="4"/>
                    <a:pt x="58" y="3"/>
                  </a:cubicBezTo>
                  <a:cubicBezTo>
                    <a:pt x="60" y="3"/>
                    <a:pt x="59" y="1"/>
                    <a:pt x="60" y="0"/>
                  </a:cubicBezTo>
                  <a:cubicBezTo>
                    <a:pt x="77" y="0"/>
                    <a:pt x="94" y="0"/>
                    <a:pt x="11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D1126A8A-1646-24A3-714E-3CA51371B330}"/>
                </a:ext>
              </a:extLst>
            </p:cNvPr>
            <p:cNvSpPr/>
            <p:nvPr userDrawn="1"/>
          </p:nvSpPr>
          <p:spPr bwMode="auto">
            <a:xfrm>
              <a:off x="1474788" y="3175"/>
              <a:ext cx="342900" cy="203200"/>
            </a:xfrm>
            <a:custGeom>
              <a:avLst/>
              <a:gdLst>
                <a:gd name="T0" fmla="*/ 81 w 91"/>
                <a:gd name="T1" fmla="*/ 0 h 54"/>
                <a:gd name="T2" fmla="*/ 88 w 91"/>
                <a:gd name="T3" fmla="*/ 3 h 54"/>
                <a:gd name="T4" fmla="*/ 88 w 91"/>
                <a:gd name="T5" fmla="*/ 8 h 54"/>
                <a:gd name="T6" fmla="*/ 86 w 91"/>
                <a:gd name="T7" fmla="*/ 28 h 54"/>
                <a:gd name="T8" fmla="*/ 84 w 91"/>
                <a:gd name="T9" fmla="*/ 32 h 54"/>
                <a:gd name="T10" fmla="*/ 75 w 91"/>
                <a:gd name="T11" fmla="*/ 34 h 54"/>
                <a:gd name="T12" fmla="*/ 71 w 91"/>
                <a:gd name="T13" fmla="*/ 39 h 54"/>
                <a:gd name="T14" fmla="*/ 71 w 91"/>
                <a:gd name="T15" fmla="*/ 52 h 54"/>
                <a:gd name="T16" fmla="*/ 67 w 91"/>
                <a:gd name="T17" fmla="*/ 53 h 54"/>
                <a:gd name="T18" fmla="*/ 47 w 91"/>
                <a:gd name="T19" fmla="*/ 54 h 54"/>
                <a:gd name="T20" fmla="*/ 47 w 91"/>
                <a:gd name="T21" fmla="*/ 23 h 54"/>
                <a:gd name="T22" fmla="*/ 42 w 91"/>
                <a:gd name="T23" fmla="*/ 20 h 54"/>
                <a:gd name="T24" fmla="*/ 38 w 91"/>
                <a:gd name="T25" fmla="*/ 19 h 54"/>
                <a:gd name="T26" fmla="*/ 20 w 91"/>
                <a:gd name="T27" fmla="*/ 19 h 54"/>
                <a:gd name="T28" fmla="*/ 10 w 91"/>
                <a:gd name="T29" fmla="*/ 31 h 54"/>
                <a:gd name="T30" fmla="*/ 13 w 91"/>
                <a:gd name="T31" fmla="*/ 21 h 54"/>
                <a:gd name="T32" fmla="*/ 12 w 91"/>
                <a:gd name="T33" fmla="*/ 17 h 54"/>
                <a:gd name="T34" fmla="*/ 1 w 91"/>
                <a:gd name="T35" fmla="*/ 0 h 54"/>
                <a:gd name="T36" fmla="*/ 40 w 91"/>
                <a:gd name="T37" fmla="*/ 0 h 54"/>
                <a:gd name="T38" fmla="*/ 47 w 91"/>
                <a:gd name="T39" fmla="*/ 8 h 54"/>
                <a:gd name="T40" fmla="*/ 51 w 91"/>
                <a:gd name="T41" fmla="*/ 11 h 54"/>
                <a:gd name="T42" fmla="*/ 54 w 91"/>
                <a:gd name="T43" fmla="*/ 8 h 54"/>
                <a:gd name="T44" fmla="*/ 51 w 91"/>
                <a:gd name="T45" fmla="*/ 4 h 54"/>
                <a:gd name="T46" fmla="*/ 47 w 91"/>
                <a:gd name="T47" fmla="*/ 0 h 54"/>
                <a:gd name="T48" fmla="*/ 81 w 91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54">
                  <a:moveTo>
                    <a:pt x="81" y="0"/>
                  </a:moveTo>
                  <a:cubicBezTo>
                    <a:pt x="83" y="1"/>
                    <a:pt x="86" y="1"/>
                    <a:pt x="88" y="3"/>
                  </a:cubicBezTo>
                  <a:cubicBezTo>
                    <a:pt x="90" y="4"/>
                    <a:pt x="91" y="5"/>
                    <a:pt x="88" y="8"/>
                  </a:cubicBezTo>
                  <a:cubicBezTo>
                    <a:pt x="83" y="13"/>
                    <a:pt x="82" y="21"/>
                    <a:pt x="86" y="28"/>
                  </a:cubicBezTo>
                  <a:cubicBezTo>
                    <a:pt x="87" y="31"/>
                    <a:pt x="84" y="30"/>
                    <a:pt x="84" y="32"/>
                  </a:cubicBezTo>
                  <a:cubicBezTo>
                    <a:pt x="81" y="34"/>
                    <a:pt x="78" y="34"/>
                    <a:pt x="75" y="34"/>
                  </a:cubicBezTo>
                  <a:cubicBezTo>
                    <a:pt x="71" y="33"/>
                    <a:pt x="70" y="36"/>
                    <a:pt x="71" y="39"/>
                  </a:cubicBezTo>
                  <a:cubicBezTo>
                    <a:pt x="73" y="43"/>
                    <a:pt x="74" y="48"/>
                    <a:pt x="71" y="52"/>
                  </a:cubicBezTo>
                  <a:cubicBezTo>
                    <a:pt x="70" y="53"/>
                    <a:pt x="69" y="53"/>
                    <a:pt x="67" y="53"/>
                  </a:cubicBezTo>
                  <a:cubicBezTo>
                    <a:pt x="61" y="53"/>
                    <a:pt x="54" y="51"/>
                    <a:pt x="47" y="54"/>
                  </a:cubicBezTo>
                  <a:cubicBezTo>
                    <a:pt x="53" y="43"/>
                    <a:pt x="51" y="33"/>
                    <a:pt x="47" y="23"/>
                  </a:cubicBezTo>
                  <a:cubicBezTo>
                    <a:pt x="46" y="21"/>
                    <a:pt x="45" y="19"/>
                    <a:pt x="42" y="20"/>
                  </a:cubicBezTo>
                  <a:cubicBezTo>
                    <a:pt x="41" y="20"/>
                    <a:pt x="39" y="20"/>
                    <a:pt x="38" y="19"/>
                  </a:cubicBezTo>
                  <a:cubicBezTo>
                    <a:pt x="32" y="12"/>
                    <a:pt x="26" y="17"/>
                    <a:pt x="20" y="19"/>
                  </a:cubicBezTo>
                  <a:cubicBezTo>
                    <a:pt x="13" y="22"/>
                    <a:pt x="13" y="23"/>
                    <a:pt x="10" y="31"/>
                  </a:cubicBezTo>
                  <a:cubicBezTo>
                    <a:pt x="9" y="27"/>
                    <a:pt x="9" y="24"/>
                    <a:pt x="13" y="21"/>
                  </a:cubicBezTo>
                  <a:cubicBezTo>
                    <a:pt x="15" y="18"/>
                    <a:pt x="14" y="18"/>
                    <a:pt x="12" y="17"/>
                  </a:cubicBezTo>
                  <a:cubicBezTo>
                    <a:pt x="3" y="15"/>
                    <a:pt x="0" y="10"/>
                    <a:pt x="1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43" y="2"/>
                    <a:pt x="45" y="5"/>
                    <a:pt x="47" y="8"/>
                  </a:cubicBezTo>
                  <a:cubicBezTo>
                    <a:pt x="48" y="10"/>
                    <a:pt x="49" y="11"/>
                    <a:pt x="51" y="11"/>
                  </a:cubicBezTo>
                  <a:cubicBezTo>
                    <a:pt x="53" y="10"/>
                    <a:pt x="54" y="10"/>
                    <a:pt x="54" y="8"/>
                  </a:cubicBezTo>
                  <a:cubicBezTo>
                    <a:pt x="54" y="6"/>
                    <a:pt x="52" y="5"/>
                    <a:pt x="51" y="4"/>
                  </a:cubicBezTo>
                  <a:cubicBezTo>
                    <a:pt x="50" y="3"/>
                    <a:pt x="46" y="3"/>
                    <a:pt x="47" y="0"/>
                  </a:cubicBezTo>
                  <a:cubicBezTo>
                    <a:pt x="59" y="0"/>
                    <a:pt x="70" y="0"/>
                    <a:pt x="81" y="0"/>
                  </a:cubicBezTo>
                  <a:close/>
                </a:path>
              </a:pathLst>
            </a:custGeom>
            <a:solidFill>
              <a:srgbClr val="EB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1D701EE2-8E7B-C457-C570-156F477C482E}"/>
                </a:ext>
              </a:extLst>
            </p:cNvPr>
            <p:cNvSpPr/>
            <p:nvPr userDrawn="1"/>
          </p:nvSpPr>
          <p:spPr bwMode="auto">
            <a:xfrm>
              <a:off x="0" y="-3175"/>
              <a:ext cx="203200" cy="250825"/>
            </a:xfrm>
            <a:custGeom>
              <a:avLst/>
              <a:gdLst>
                <a:gd name="T0" fmla="*/ 46 w 54"/>
                <a:gd name="T1" fmla="*/ 52 h 67"/>
                <a:gd name="T2" fmla="*/ 37 w 54"/>
                <a:gd name="T3" fmla="*/ 59 h 67"/>
                <a:gd name="T4" fmla="*/ 17 w 54"/>
                <a:gd name="T5" fmla="*/ 62 h 67"/>
                <a:gd name="T6" fmla="*/ 8 w 54"/>
                <a:gd name="T7" fmla="*/ 62 h 67"/>
                <a:gd name="T8" fmla="*/ 2 w 54"/>
                <a:gd name="T9" fmla="*/ 63 h 67"/>
                <a:gd name="T10" fmla="*/ 2 w 54"/>
                <a:gd name="T11" fmla="*/ 19 h 67"/>
                <a:gd name="T12" fmla="*/ 4 w 54"/>
                <a:gd name="T13" fmla="*/ 20 h 67"/>
                <a:gd name="T14" fmla="*/ 5 w 54"/>
                <a:gd name="T15" fmla="*/ 26 h 67"/>
                <a:gd name="T16" fmla="*/ 6 w 54"/>
                <a:gd name="T17" fmla="*/ 31 h 67"/>
                <a:gd name="T18" fmla="*/ 10 w 54"/>
                <a:gd name="T19" fmla="*/ 32 h 67"/>
                <a:gd name="T20" fmla="*/ 11 w 54"/>
                <a:gd name="T21" fmla="*/ 25 h 67"/>
                <a:gd name="T22" fmla="*/ 11 w 54"/>
                <a:gd name="T23" fmla="*/ 20 h 67"/>
                <a:gd name="T24" fmla="*/ 17 w 54"/>
                <a:gd name="T25" fmla="*/ 20 h 67"/>
                <a:gd name="T26" fmla="*/ 19 w 54"/>
                <a:gd name="T27" fmla="*/ 25 h 67"/>
                <a:gd name="T28" fmla="*/ 20 w 54"/>
                <a:gd name="T29" fmla="*/ 30 h 67"/>
                <a:gd name="T30" fmla="*/ 28 w 54"/>
                <a:gd name="T31" fmla="*/ 30 h 67"/>
                <a:gd name="T32" fmla="*/ 28 w 54"/>
                <a:gd name="T33" fmla="*/ 26 h 67"/>
                <a:gd name="T34" fmla="*/ 21 w 54"/>
                <a:gd name="T35" fmla="*/ 17 h 67"/>
                <a:gd name="T36" fmla="*/ 23 w 54"/>
                <a:gd name="T37" fmla="*/ 11 h 67"/>
                <a:gd name="T38" fmla="*/ 23 w 54"/>
                <a:gd name="T39" fmla="*/ 8 h 67"/>
                <a:gd name="T40" fmla="*/ 21 w 54"/>
                <a:gd name="T41" fmla="*/ 9 h 67"/>
                <a:gd name="T42" fmla="*/ 16 w 54"/>
                <a:gd name="T43" fmla="*/ 17 h 67"/>
                <a:gd name="T44" fmla="*/ 9 w 54"/>
                <a:gd name="T45" fmla="*/ 16 h 67"/>
                <a:gd name="T46" fmla="*/ 5 w 54"/>
                <a:gd name="T47" fmla="*/ 15 h 67"/>
                <a:gd name="T48" fmla="*/ 2 w 54"/>
                <a:gd name="T49" fmla="*/ 15 h 67"/>
                <a:gd name="T50" fmla="*/ 3 w 54"/>
                <a:gd name="T51" fmla="*/ 2 h 67"/>
                <a:gd name="T52" fmla="*/ 15 w 54"/>
                <a:gd name="T53" fmla="*/ 2 h 67"/>
                <a:gd name="T54" fmla="*/ 48 w 54"/>
                <a:gd name="T55" fmla="*/ 2 h 67"/>
                <a:gd name="T56" fmla="*/ 51 w 54"/>
                <a:gd name="T57" fmla="*/ 16 h 67"/>
                <a:gd name="T58" fmla="*/ 50 w 54"/>
                <a:gd name="T59" fmla="*/ 25 h 67"/>
                <a:gd name="T60" fmla="*/ 44 w 54"/>
                <a:gd name="T61" fmla="*/ 33 h 67"/>
                <a:gd name="T62" fmla="*/ 44 w 54"/>
                <a:gd name="T63" fmla="*/ 42 h 67"/>
                <a:gd name="T64" fmla="*/ 45 w 54"/>
                <a:gd name="T65" fmla="*/ 47 h 67"/>
                <a:gd name="T66" fmla="*/ 46 w 54"/>
                <a:gd name="T67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67">
                  <a:moveTo>
                    <a:pt x="46" y="52"/>
                  </a:moveTo>
                  <a:cubicBezTo>
                    <a:pt x="41" y="53"/>
                    <a:pt x="40" y="57"/>
                    <a:pt x="37" y="59"/>
                  </a:cubicBezTo>
                  <a:cubicBezTo>
                    <a:pt x="31" y="63"/>
                    <a:pt x="25" y="67"/>
                    <a:pt x="17" y="62"/>
                  </a:cubicBezTo>
                  <a:cubicBezTo>
                    <a:pt x="15" y="60"/>
                    <a:pt x="11" y="60"/>
                    <a:pt x="8" y="62"/>
                  </a:cubicBezTo>
                  <a:cubicBezTo>
                    <a:pt x="6" y="63"/>
                    <a:pt x="4" y="63"/>
                    <a:pt x="2" y="63"/>
                  </a:cubicBezTo>
                  <a:cubicBezTo>
                    <a:pt x="2" y="48"/>
                    <a:pt x="2" y="34"/>
                    <a:pt x="2" y="19"/>
                  </a:cubicBezTo>
                  <a:cubicBezTo>
                    <a:pt x="3" y="18"/>
                    <a:pt x="4" y="19"/>
                    <a:pt x="4" y="20"/>
                  </a:cubicBezTo>
                  <a:cubicBezTo>
                    <a:pt x="5" y="22"/>
                    <a:pt x="5" y="24"/>
                    <a:pt x="5" y="26"/>
                  </a:cubicBezTo>
                  <a:cubicBezTo>
                    <a:pt x="5" y="28"/>
                    <a:pt x="5" y="30"/>
                    <a:pt x="6" y="31"/>
                  </a:cubicBezTo>
                  <a:cubicBezTo>
                    <a:pt x="7" y="32"/>
                    <a:pt x="9" y="32"/>
                    <a:pt x="10" y="32"/>
                  </a:cubicBezTo>
                  <a:cubicBezTo>
                    <a:pt x="13" y="30"/>
                    <a:pt x="12" y="28"/>
                    <a:pt x="11" y="25"/>
                  </a:cubicBezTo>
                  <a:cubicBezTo>
                    <a:pt x="11" y="24"/>
                    <a:pt x="10" y="22"/>
                    <a:pt x="11" y="20"/>
                  </a:cubicBezTo>
                  <a:cubicBezTo>
                    <a:pt x="13" y="18"/>
                    <a:pt x="15" y="20"/>
                    <a:pt x="17" y="20"/>
                  </a:cubicBezTo>
                  <a:cubicBezTo>
                    <a:pt x="20" y="21"/>
                    <a:pt x="19" y="23"/>
                    <a:pt x="19" y="25"/>
                  </a:cubicBezTo>
                  <a:cubicBezTo>
                    <a:pt x="19" y="27"/>
                    <a:pt x="18" y="30"/>
                    <a:pt x="20" y="30"/>
                  </a:cubicBezTo>
                  <a:cubicBezTo>
                    <a:pt x="22" y="30"/>
                    <a:pt x="25" y="31"/>
                    <a:pt x="28" y="30"/>
                  </a:cubicBezTo>
                  <a:cubicBezTo>
                    <a:pt x="30" y="29"/>
                    <a:pt x="29" y="27"/>
                    <a:pt x="28" y="26"/>
                  </a:cubicBezTo>
                  <a:cubicBezTo>
                    <a:pt x="25" y="23"/>
                    <a:pt x="25" y="19"/>
                    <a:pt x="21" y="17"/>
                  </a:cubicBezTo>
                  <a:cubicBezTo>
                    <a:pt x="18" y="16"/>
                    <a:pt x="21" y="13"/>
                    <a:pt x="23" y="11"/>
                  </a:cubicBezTo>
                  <a:cubicBezTo>
                    <a:pt x="23" y="10"/>
                    <a:pt x="24" y="9"/>
                    <a:pt x="23" y="8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2"/>
                    <a:pt x="20" y="15"/>
                    <a:pt x="16" y="17"/>
                  </a:cubicBezTo>
                  <a:cubicBezTo>
                    <a:pt x="13" y="17"/>
                    <a:pt x="11" y="18"/>
                    <a:pt x="9" y="16"/>
                  </a:cubicBezTo>
                  <a:cubicBezTo>
                    <a:pt x="8" y="15"/>
                    <a:pt x="6" y="14"/>
                    <a:pt x="5" y="15"/>
                  </a:cubicBezTo>
                  <a:cubicBezTo>
                    <a:pt x="4" y="15"/>
                    <a:pt x="3" y="16"/>
                    <a:pt x="2" y="15"/>
                  </a:cubicBezTo>
                  <a:cubicBezTo>
                    <a:pt x="2" y="11"/>
                    <a:pt x="0" y="4"/>
                    <a:pt x="3" y="2"/>
                  </a:cubicBezTo>
                  <a:cubicBezTo>
                    <a:pt x="5" y="0"/>
                    <a:pt x="11" y="2"/>
                    <a:pt x="15" y="2"/>
                  </a:cubicBezTo>
                  <a:cubicBezTo>
                    <a:pt x="26" y="2"/>
                    <a:pt x="37" y="2"/>
                    <a:pt x="48" y="2"/>
                  </a:cubicBezTo>
                  <a:cubicBezTo>
                    <a:pt x="44" y="7"/>
                    <a:pt x="44" y="9"/>
                    <a:pt x="51" y="16"/>
                  </a:cubicBezTo>
                  <a:cubicBezTo>
                    <a:pt x="54" y="20"/>
                    <a:pt x="54" y="22"/>
                    <a:pt x="50" y="25"/>
                  </a:cubicBezTo>
                  <a:cubicBezTo>
                    <a:pt x="48" y="27"/>
                    <a:pt x="47" y="31"/>
                    <a:pt x="44" y="33"/>
                  </a:cubicBezTo>
                  <a:cubicBezTo>
                    <a:pt x="39" y="37"/>
                    <a:pt x="40" y="39"/>
                    <a:pt x="44" y="42"/>
                  </a:cubicBezTo>
                  <a:cubicBezTo>
                    <a:pt x="45" y="44"/>
                    <a:pt x="46" y="46"/>
                    <a:pt x="45" y="47"/>
                  </a:cubicBezTo>
                  <a:cubicBezTo>
                    <a:pt x="43" y="49"/>
                    <a:pt x="44" y="51"/>
                    <a:pt x="46" y="52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182C9759-01DB-5013-F83B-BC6E15D642F7}"/>
                </a:ext>
              </a:extLst>
            </p:cNvPr>
            <p:cNvSpPr/>
            <p:nvPr userDrawn="1"/>
          </p:nvSpPr>
          <p:spPr bwMode="auto">
            <a:xfrm>
              <a:off x="7938" y="1060450"/>
              <a:ext cx="173038" cy="282575"/>
            </a:xfrm>
            <a:custGeom>
              <a:avLst/>
              <a:gdLst>
                <a:gd name="T0" fmla="*/ 25 w 46"/>
                <a:gd name="T1" fmla="*/ 73 h 75"/>
                <a:gd name="T2" fmla="*/ 0 w 46"/>
                <a:gd name="T3" fmla="*/ 59 h 75"/>
                <a:gd name="T4" fmla="*/ 0 w 46"/>
                <a:gd name="T5" fmla="*/ 0 h 75"/>
                <a:gd name="T6" fmla="*/ 8 w 46"/>
                <a:gd name="T7" fmla="*/ 7 h 75"/>
                <a:gd name="T8" fmla="*/ 8 w 46"/>
                <a:gd name="T9" fmla="*/ 11 h 75"/>
                <a:gd name="T10" fmla="*/ 11 w 46"/>
                <a:gd name="T11" fmla="*/ 12 h 75"/>
                <a:gd name="T12" fmla="*/ 33 w 46"/>
                <a:gd name="T13" fmla="*/ 15 h 75"/>
                <a:gd name="T14" fmla="*/ 33 w 46"/>
                <a:gd name="T15" fmla="*/ 20 h 75"/>
                <a:gd name="T16" fmla="*/ 33 w 46"/>
                <a:gd name="T17" fmla="*/ 30 h 75"/>
                <a:gd name="T18" fmla="*/ 33 w 46"/>
                <a:gd name="T19" fmla="*/ 38 h 75"/>
                <a:gd name="T20" fmla="*/ 45 w 46"/>
                <a:gd name="T21" fmla="*/ 50 h 75"/>
                <a:gd name="T22" fmla="*/ 40 w 46"/>
                <a:gd name="T23" fmla="*/ 65 h 75"/>
                <a:gd name="T24" fmla="*/ 39 w 46"/>
                <a:gd name="T25" fmla="*/ 67 h 75"/>
                <a:gd name="T26" fmla="*/ 26 w 46"/>
                <a:gd name="T27" fmla="*/ 74 h 75"/>
                <a:gd name="T28" fmla="*/ 25 w 46"/>
                <a:gd name="T2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5">
                  <a:moveTo>
                    <a:pt x="25" y="73"/>
                  </a:moveTo>
                  <a:cubicBezTo>
                    <a:pt x="20" y="62"/>
                    <a:pt x="11" y="58"/>
                    <a:pt x="0" y="59"/>
                  </a:cubicBezTo>
                  <a:cubicBezTo>
                    <a:pt x="0" y="39"/>
                    <a:pt x="0" y="20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3"/>
                    <a:pt x="9" y="13"/>
                    <a:pt x="11" y="12"/>
                  </a:cubicBezTo>
                  <a:cubicBezTo>
                    <a:pt x="19" y="8"/>
                    <a:pt x="26" y="9"/>
                    <a:pt x="33" y="15"/>
                  </a:cubicBezTo>
                  <a:cubicBezTo>
                    <a:pt x="35" y="16"/>
                    <a:pt x="34" y="18"/>
                    <a:pt x="33" y="20"/>
                  </a:cubicBezTo>
                  <a:cubicBezTo>
                    <a:pt x="30" y="24"/>
                    <a:pt x="30" y="26"/>
                    <a:pt x="33" y="30"/>
                  </a:cubicBezTo>
                  <a:cubicBezTo>
                    <a:pt x="35" y="33"/>
                    <a:pt x="36" y="35"/>
                    <a:pt x="33" y="38"/>
                  </a:cubicBezTo>
                  <a:cubicBezTo>
                    <a:pt x="39" y="41"/>
                    <a:pt x="44" y="44"/>
                    <a:pt x="45" y="50"/>
                  </a:cubicBezTo>
                  <a:cubicBezTo>
                    <a:pt x="45" y="56"/>
                    <a:pt x="46" y="62"/>
                    <a:pt x="40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6" y="73"/>
                    <a:pt x="34" y="75"/>
                    <a:pt x="26" y="74"/>
                  </a:cubicBezTo>
                  <a:cubicBezTo>
                    <a:pt x="26" y="74"/>
                    <a:pt x="25" y="73"/>
                    <a:pt x="25" y="73"/>
                  </a:cubicBezTo>
                  <a:close/>
                </a:path>
              </a:pathLst>
            </a:custGeom>
            <a:solidFill>
              <a:srgbClr val="EE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DD622F0C-F558-79C4-C7E6-146C62F3362B}"/>
                </a:ext>
              </a:extLst>
            </p:cNvPr>
            <p:cNvSpPr/>
            <p:nvPr userDrawn="1"/>
          </p:nvSpPr>
          <p:spPr bwMode="auto">
            <a:xfrm>
              <a:off x="222250" y="3175"/>
              <a:ext cx="236538" cy="257175"/>
            </a:xfrm>
            <a:custGeom>
              <a:avLst/>
              <a:gdLst>
                <a:gd name="T0" fmla="*/ 45 w 63"/>
                <a:gd name="T1" fmla="*/ 0 h 68"/>
                <a:gd name="T2" fmla="*/ 49 w 63"/>
                <a:gd name="T3" fmla="*/ 4 h 68"/>
                <a:gd name="T4" fmla="*/ 53 w 63"/>
                <a:gd name="T5" fmla="*/ 7 h 68"/>
                <a:gd name="T6" fmla="*/ 55 w 63"/>
                <a:gd name="T7" fmla="*/ 21 h 68"/>
                <a:gd name="T8" fmla="*/ 60 w 63"/>
                <a:gd name="T9" fmla="*/ 42 h 68"/>
                <a:gd name="T10" fmla="*/ 58 w 63"/>
                <a:gd name="T11" fmla="*/ 60 h 68"/>
                <a:gd name="T12" fmla="*/ 58 w 63"/>
                <a:gd name="T13" fmla="*/ 67 h 68"/>
                <a:gd name="T14" fmla="*/ 54 w 63"/>
                <a:gd name="T15" fmla="*/ 62 h 68"/>
                <a:gd name="T16" fmla="*/ 44 w 63"/>
                <a:gd name="T17" fmla="*/ 38 h 68"/>
                <a:gd name="T18" fmla="*/ 43 w 63"/>
                <a:gd name="T19" fmla="*/ 47 h 68"/>
                <a:gd name="T20" fmla="*/ 44 w 63"/>
                <a:gd name="T21" fmla="*/ 51 h 68"/>
                <a:gd name="T22" fmla="*/ 41 w 63"/>
                <a:gd name="T23" fmla="*/ 50 h 68"/>
                <a:gd name="T24" fmla="*/ 37 w 63"/>
                <a:gd name="T25" fmla="*/ 51 h 68"/>
                <a:gd name="T26" fmla="*/ 30 w 63"/>
                <a:gd name="T27" fmla="*/ 59 h 68"/>
                <a:gd name="T28" fmla="*/ 28 w 63"/>
                <a:gd name="T29" fmla="*/ 60 h 68"/>
                <a:gd name="T30" fmla="*/ 28 w 63"/>
                <a:gd name="T31" fmla="*/ 57 h 68"/>
                <a:gd name="T32" fmla="*/ 30 w 63"/>
                <a:gd name="T33" fmla="*/ 53 h 68"/>
                <a:gd name="T34" fmla="*/ 26 w 63"/>
                <a:gd name="T35" fmla="*/ 49 h 68"/>
                <a:gd name="T36" fmla="*/ 33 w 63"/>
                <a:gd name="T37" fmla="*/ 45 h 68"/>
                <a:gd name="T38" fmla="*/ 39 w 63"/>
                <a:gd name="T39" fmla="*/ 39 h 68"/>
                <a:gd name="T40" fmla="*/ 33 w 63"/>
                <a:gd name="T41" fmla="*/ 46 h 68"/>
                <a:gd name="T42" fmla="*/ 30 w 63"/>
                <a:gd name="T43" fmla="*/ 43 h 68"/>
                <a:gd name="T44" fmla="*/ 26 w 63"/>
                <a:gd name="T45" fmla="*/ 36 h 68"/>
                <a:gd name="T46" fmla="*/ 16 w 63"/>
                <a:gd name="T47" fmla="*/ 34 h 68"/>
                <a:gd name="T48" fmla="*/ 10 w 63"/>
                <a:gd name="T49" fmla="*/ 27 h 68"/>
                <a:gd name="T50" fmla="*/ 2 w 63"/>
                <a:gd name="T51" fmla="*/ 23 h 68"/>
                <a:gd name="T52" fmla="*/ 1 w 63"/>
                <a:gd name="T53" fmla="*/ 19 h 68"/>
                <a:gd name="T54" fmla="*/ 5 w 63"/>
                <a:gd name="T55" fmla="*/ 18 h 68"/>
                <a:gd name="T56" fmla="*/ 11 w 63"/>
                <a:gd name="T57" fmla="*/ 18 h 68"/>
                <a:gd name="T58" fmla="*/ 18 w 63"/>
                <a:gd name="T59" fmla="*/ 21 h 68"/>
                <a:gd name="T60" fmla="*/ 18 w 63"/>
                <a:gd name="T61" fmla="*/ 22 h 68"/>
                <a:gd name="T62" fmla="*/ 22 w 63"/>
                <a:gd name="T63" fmla="*/ 27 h 68"/>
                <a:gd name="T64" fmla="*/ 22 w 63"/>
                <a:gd name="T65" fmla="*/ 21 h 68"/>
                <a:gd name="T66" fmla="*/ 24 w 63"/>
                <a:gd name="T67" fmla="*/ 10 h 68"/>
                <a:gd name="T68" fmla="*/ 27 w 63"/>
                <a:gd name="T69" fmla="*/ 13 h 68"/>
                <a:gd name="T70" fmla="*/ 37 w 63"/>
                <a:gd name="T71" fmla="*/ 18 h 68"/>
                <a:gd name="T72" fmla="*/ 37 w 63"/>
                <a:gd name="T73" fmla="*/ 16 h 68"/>
                <a:gd name="T74" fmla="*/ 26 w 63"/>
                <a:gd name="T75" fmla="*/ 3 h 68"/>
                <a:gd name="T76" fmla="*/ 22 w 63"/>
                <a:gd name="T77" fmla="*/ 0 h 68"/>
                <a:gd name="T78" fmla="*/ 45 w 63"/>
                <a:gd name="T7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68">
                  <a:moveTo>
                    <a:pt x="45" y="0"/>
                  </a:moveTo>
                  <a:cubicBezTo>
                    <a:pt x="45" y="2"/>
                    <a:pt x="46" y="4"/>
                    <a:pt x="49" y="4"/>
                  </a:cubicBezTo>
                  <a:cubicBezTo>
                    <a:pt x="51" y="5"/>
                    <a:pt x="52" y="6"/>
                    <a:pt x="53" y="7"/>
                  </a:cubicBezTo>
                  <a:cubicBezTo>
                    <a:pt x="51" y="12"/>
                    <a:pt x="51" y="17"/>
                    <a:pt x="55" y="21"/>
                  </a:cubicBezTo>
                  <a:cubicBezTo>
                    <a:pt x="61" y="27"/>
                    <a:pt x="63" y="35"/>
                    <a:pt x="60" y="42"/>
                  </a:cubicBezTo>
                  <a:cubicBezTo>
                    <a:pt x="57" y="48"/>
                    <a:pt x="58" y="54"/>
                    <a:pt x="58" y="60"/>
                  </a:cubicBezTo>
                  <a:cubicBezTo>
                    <a:pt x="58" y="62"/>
                    <a:pt x="60" y="67"/>
                    <a:pt x="58" y="67"/>
                  </a:cubicBezTo>
                  <a:cubicBezTo>
                    <a:pt x="55" y="68"/>
                    <a:pt x="55" y="64"/>
                    <a:pt x="54" y="62"/>
                  </a:cubicBezTo>
                  <a:cubicBezTo>
                    <a:pt x="50" y="54"/>
                    <a:pt x="48" y="46"/>
                    <a:pt x="44" y="38"/>
                  </a:cubicBezTo>
                  <a:cubicBezTo>
                    <a:pt x="41" y="41"/>
                    <a:pt x="42" y="44"/>
                    <a:pt x="43" y="47"/>
                  </a:cubicBezTo>
                  <a:cubicBezTo>
                    <a:pt x="43" y="48"/>
                    <a:pt x="45" y="49"/>
                    <a:pt x="44" y="51"/>
                  </a:cubicBezTo>
                  <a:cubicBezTo>
                    <a:pt x="43" y="52"/>
                    <a:pt x="42" y="50"/>
                    <a:pt x="41" y="50"/>
                  </a:cubicBezTo>
                  <a:cubicBezTo>
                    <a:pt x="39" y="49"/>
                    <a:pt x="38" y="50"/>
                    <a:pt x="37" y="51"/>
                  </a:cubicBezTo>
                  <a:cubicBezTo>
                    <a:pt x="35" y="54"/>
                    <a:pt x="32" y="56"/>
                    <a:pt x="30" y="59"/>
                  </a:cubicBezTo>
                  <a:cubicBezTo>
                    <a:pt x="29" y="59"/>
                    <a:pt x="29" y="61"/>
                    <a:pt x="28" y="60"/>
                  </a:cubicBezTo>
                  <a:cubicBezTo>
                    <a:pt x="27" y="59"/>
                    <a:pt x="27" y="58"/>
                    <a:pt x="28" y="57"/>
                  </a:cubicBezTo>
                  <a:cubicBezTo>
                    <a:pt x="29" y="56"/>
                    <a:pt x="30" y="55"/>
                    <a:pt x="30" y="53"/>
                  </a:cubicBezTo>
                  <a:cubicBezTo>
                    <a:pt x="30" y="50"/>
                    <a:pt x="27" y="51"/>
                    <a:pt x="26" y="49"/>
                  </a:cubicBezTo>
                  <a:cubicBezTo>
                    <a:pt x="28" y="47"/>
                    <a:pt x="32" y="49"/>
                    <a:pt x="33" y="45"/>
                  </a:cubicBezTo>
                  <a:cubicBezTo>
                    <a:pt x="35" y="43"/>
                    <a:pt x="37" y="42"/>
                    <a:pt x="39" y="39"/>
                  </a:cubicBezTo>
                  <a:cubicBezTo>
                    <a:pt x="35" y="40"/>
                    <a:pt x="35" y="44"/>
                    <a:pt x="33" y="46"/>
                  </a:cubicBezTo>
                  <a:cubicBezTo>
                    <a:pt x="31" y="46"/>
                    <a:pt x="30" y="44"/>
                    <a:pt x="30" y="43"/>
                  </a:cubicBezTo>
                  <a:cubicBezTo>
                    <a:pt x="29" y="40"/>
                    <a:pt x="27" y="38"/>
                    <a:pt x="26" y="36"/>
                  </a:cubicBezTo>
                  <a:cubicBezTo>
                    <a:pt x="22" y="32"/>
                    <a:pt x="20" y="31"/>
                    <a:pt x="16" y="34"/>
                  </a:cubicBezTo>
                  <a:cubicBezTo>
                    <a:pt x="16" y="30"/>
                    <a:pt x="13" y="28"/>
                    <a:pt x="10" y="27"/>
                  </a:cubicBezTo>
                  <a:cubicBezTo>
                    <a:pt x="8" y="25"/>
                    <a:pt x="5" y="24"/>
                    <a:pt x="2" y="23"/>
                  </a:cubicBezTo>
                  <a:cubicBezTo>
                    <a:pt x="1" y="22"/>
                    <a:pt x="0" y="21"/>
                    <a:pt x="1" y="19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7" y="19"/>
                    <a:pt x="9" y="19"/>
                    <a:pt x="11" y="18"/>
                  </a:cubicBezTo>
                  <a:cubicBezTo>
                    <a:pt x="15" y="16"/>
                    <a:pt x="17" y="17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9" y="24"/>
                    <a:pt x="20" y="27"/>
                    <a:pt x="22" y="27"/>
                  </a:cubicBezTo>
                  <a:cubicBezTo>
                    <a:pt x="25" y="26"/>
                    <a:pt x="23" y="23"/>
                    <a:pt x="22" y="21"/>
                  </a:cubicBezTo>
                  <a:cubicBezTo>
                    <a:pt x="20" y="17"/>
                    <a:pt x="23" y="14"/>
                    <a:pt x="24" y="10"/>
                  </a:cubicBezTo>
                  <a:cubicBezTo>
                    <a:pt x="26" y="10"/>
                    <a:pt x="26" y="12"/>
                    <a:pt x="27" y="13"/>
                  </a:cubicBezTo>
                  <a:cubicBezTo>
                    <a:pt x="29" y="17"/>
                    <a:pt x="33" y="17"/>
                    <a:pt x="37" y="18"/>
                  </a:cubicBezTo>
                  <a:cubicBezTo>
                    <a:pt x="39" y="19"/>
                    <a:pt x="38" y="17"/>
                    <a:pt x="37" y="16"/>
                  </a:cubicBezTo>
                  <a:cubicBezTo>
                    <a:pt x="35" y="10"/>
                    <a:pt x="30" y="7"/>
                    <a:pt x="26" y="3"/>
                  </a:cubicBezTo>
                  <a:cubicBezTo>
                    <a:pt x="24" y="2"/>
                    <a:pt x="23" y="1"/>
                    <a:pt x="22" y="0"/>
                  </a:cubicBezTo>
                  <a:cubicBezTo>
                    <a:pt x="30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1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78175FD7-C8FE-3708-2E03-9674457DD214}"/>
                </a:ext>
              </a:extLst>
            </p:cNvPr>
            <p:cNvSpPr/>
            <p:nvPr userDrawn="1"/>
          </p:nvSpPr>
          <p:spPr bwMode="auto">
            <a:xfrm>
              <a:off x="842963" y="3175"/>
              <a:ext cx="176213" cy="84138"/>
            </a:xfrm>
            <a:custGeom>
              <a:avLst/>
              <a:gdLst>
                <a:gd name="T0" fmla="*/ 45 w 47"/>
                <a:gd name="T1" fmla="*/ 0 h 22"/>
                <a:gd name="T2" fmla="*/ 38 w 47"/>
                <a:gd name="T3" fmla="*/ 19 h 22"/>
                <a:gd name="T4" fmla="*/ 33 w 47"/>
                <a:gd name="T5" fmla="*/ 17 h 22"/>
                <a:gd name="T6" fmla="*/ 27 w 47"/>
                <a:gd name="T7" fmla="*/ 17 h 22"/>
                <a:gd name="T8" fmla="*/ 15 w 47"/>
                <a:gd name="T9" fmla="*/ 18 h 22"/>
                <a:gd name="T10" fmla="*/ 11 w 47"/>
                <a:gd name="T11" fmla="*/ 18 h 22"/>
                <a:gd name="T12" fmla="*/ 5 w 47"/>
                <a:gd name="T13" fmla="*/ 19 h 22"/>
                <a:gd name="T14" fmla="*/ 1 w 47"/>
                <a:gd name="T15" fmla="*/ 11 h 22"/>
                <a:gd name="T16" fmla="*/ 5 w 47"/>
                <a:gd name="T17" fmla="*/ 0 h 22"/>
                <a:gd name="T18" fmla="*/ 14 w 47"/>
                <a:gd name="T19" fmla="*/ 0 h 22"/>
                <a:gd name="T20" fmla="*/ 11 w 47"/>
                <a:gd name="T21" fmla="*/ 4 h 22"/>
                <a:gd name="T22" fmla="*/ 9 w 47"/>
                <a:gd name="T23" fmla="*/ 7 h 22"/>
                <a:gd name="T24" fmla="*/ 13 w 47"/>
                <a:gd name="T25" fmla="*/ 8 h 22"/>
                <a:gd name="T26" fmla="*/ 23 w 47"/>
                <a:gd name="T27" fmla="*/ 6 h 22"/>
                <a:gd name="T28" fmla="*/ 25 w 47"/>
                <a:gd name="T29" fmla="*/ 3 h 22"/>
                <a:gd name="T30" fmla="*/ 24 w 47"/>
                <a:gd name="T31" fmla="*/ 0 h 22"/>
                <a:gd name="T32" fmla="*/ 45 w 47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cubicBezTo>
                    <a:pt x="47" y="6"/>
                    <a:pt x="43" y="17"/>
                    <a:pt x="38" y="19"/>
                  </a:cubicBezTo>
                  <a:cubicBezTo>
                    <a:pt x="36" y="20"/>
                    <a:pt x="34" y="19"/>
                    <a:pt x="33" y="17"/>
                  </a:cubicBezTo>
                  <a:cubicBezTo>
                    <a:pt x="31" y="15"/>
                    <a:pt x="29" y="15"/>
                    <a:pt x="27" y="17"/>
                  </a:cubicBezTo>
                  <a:cubicBezTo>
                    <a:pt x="23" y="22"/>
                    <a:pt x="20" y="22"/>
                    <a:pt x="15" y="18"/>
                  </a:cubicBezTo>
                  <a:cubicBezTo>
                    <a:pt x="14" y="17"/>
                    <a:pt x="12" y="16"/>
                    <a:pt x="11" y="18"/>
                  </a:cubicBezTo>
                  <a:cubicBezTo>
                    <a:pt x="9" y="19"/>
                    <a:pt x="7" y="21"/>
                    <a:pt x="5" y="19"/>
                  </a:cubicBezTo>
                  <a:cubicBezTo>
                    <a:pt x="3" y="17"/>
                    <a:pt x="1" y="15"/>
                    <a:pt x="1" y="11"/>
                  </a:cubicBezTo>
                  <a:cubicBezTo>
                    <a:pt x="0" y="7"/>
                    <a:pt x="2" y="3"/>
                    <a:pt x="5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10" y="4"/>
                    <a:pt x="8" y="5"/>
                    <a:pt x="9" y="7"/>
                  </a:cubicBezTo>
                  <a:cubicBezTo>
                    <a:pt x="10" y="8"/>
                    <a:pt x="12" y="8"/>
                    <a:pt x="13" y="8"/>
                  </a:cubicBezTo>
                  <a:cubicBezTo>
                    <a:pt x="16" y="6"/>
                    <a:pt x="19" y="4"/>
                    <a:pt x="23" y="6"/>
                  </a:cubicBezTo>
                  <a:cubicBezTo>
                    <a:pt x="24" y="6"/>
                    <a:pt x="25" y="5"/>
                    <a:pt x="25" y="3"/>
                  </a:cubicBezTo>
                  <a:cubicBezTo>
                    <a:pt x="25" y="2"/>
                    <a:pt x="24" y="1"/>
                    <a:pt x="24" y="0"/>
                  </a:cubicBezTo>
                  <a:cubicBezTo>
                    <a:pt x="31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E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ECFA4CA3-DF70-4767-2C77-28376D9D3F6B}"/>
                </a:ext>
              </a:extLst>
            </p:cNvPr>
            <p:cNvSpPr/>
            <p:nvPr userDrawn="1"/>
          </p:nvSpPr>
          <p:spPr bwMode="auto">
            <a:xfrm>
              <a:off x="1196975" y="3175"/>
              <a:ext cx="173038" cy="95250"/>
            </a:xfrm>
            <a:custGeom>
              <a:avLst/>
              <a:gdLst>
                <a:gd name="T0" fmla="*/ 39 w 46"/>
                <a:gd name="T1" fmla="*/ 0 h 25"/>
                <a:gd name="T2" fmla="*/ 46 w 46"/>
                <a:gd name="T3" fmla="*/ 7 h 25"/>
                <a:gd name="T4" fmla="*/ 43 w 46"/>
                <a:gd name="T5" fmla="*/ 7 h 25"/>
                <a:gd name="T6" fmla="*/ 38 w 46"/>
                <a:gd name="T7" fmla="*/ 5 h 25"/>
                <a:gd name="T8" fmla="*/ 35 w 46"/>
                <a:gd name="T9" fmla="*/ 12 h 25"/>
                <a:gd name="T10" fmla="*/ 35 w 46"/>
                <a:gd name="T11" fmla="*/ 17 h 25"/>
                <a:gd name="T12" fmla="*/ 33 w 46"/>
                <a:gd name="T13" fmla="*/ 22 h 25"/>
                <a:gd name="T14" fmla="*/ 29 w 46"/>
                <a:gd name="T15" fmla="*/ 18 h 25"/>
                <a:gd name="T16" fmla="*/ 25 w 46"/>
                <a:gd name="T17" fmla="*/ 10 h 25"/>
                <a:gd name="T18" fmla="*/ 22 w 46"/>
                <a:gd name="T19" fmla="*/ 9 h 25"/>
                <a:gd name="T20" fmla="*/ 13 w 46"/>
                <a:gd name="T21" fmla="*/ 23 h 25"/>
                <a:gd name="T22" fmla="*/ 11 w 46"/>
                <a:gd name="T23" fmla="*/ 24 h 25"/>
                <a:gd name="T24" fmla="*/ 11 w 46"/>
                <a:gd name="T25" fmla="*/ 21 h 25"/>
                <a:gd name="T26" fmla="*/ 17 w 46"/>
                <a:gd name="T27" fmla="*/ 9 h 25"/>
                <a:gd name="T28" fmla="*/ 7 w 46"/>
                <a:gd name="T29" fmla="*/ 13 h 25"/>
                <a:gd name="T30" fmla="*/ 2 w 46"/>
                <a:gd name="T31" fmla="*/ 13 h 25"/>
                <a:gd name="T32" fmla="*/ 4 w 46"/>
                <a:gd name="T33" fmla="*/ 9 h 25"/>
                <a:gd name="T34" fmla="*/ 7 w 46"/>
                <a:gd name="T35" fmla="*/ 2 h 25"/>
                <a:gd name="T36" fmla="*/ 8 w 46"/>
                <a:gd name="T37" fmla="*/ 3 h 25"/>
                <a:gd name="T38" fmla="*/ 10 w 46"/>
                <a:gd name="T39" fmla="*/ 5 h 25"/>
                <a:gd name="T40" fmla="*/ 11 w 46"/>
                <a:gd name="T41" fmla="*/ 2 h 25"/>
                <a:gd name="T42" fmla="*/ 12 w 46"/>
                <a:gd name="T43" fmla="*/ 0 h 25"/>
                <a:gd name="T44" fmla="*/ 39 w 46"/>
                <a:gd name="T4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25">
                  <a:moveTo>
                    <a:pt x="39" y="0"/>
                  </a:moveTo>
                  <a:cubicBezTo>
                    <a:pt x="40" y="4"/>
                    <a:pt x="45" y="3"/>
                    <a:pt x="46" y="7"/>
                  </a:cubicBezTo>
                  <a:cubicBezTo>
                    <a:pt x="45" y="9"/>
                    <a:pt x="44" y="7"/>
                    <a:pt x="43" y="7"/>
                  </a:cubicBezTo>
                  <a:cubicBezTo>
                    <a:pt x="42" y="6"/>
                    <a:pt x="40" y="4"/>
                    <a:pt x="38" y="5"/>
                  </a:cubicBezTo>
                  <a:cubicBezTo>
                    <a:pt x="37" y="7"/>
                    <a:pt x="33" y="8"/>
                    <a:pt x="35" y="12"/>
                  </a:cubicBezTo>
                  <a:cubicBezTo>
                    <a:pt x="36" y="13"/>
                    <a:pt x="35" y="15"/>
                    <a:pt x="35" y="17"/>
                  </a:cubicBezTo>
                  <a:cubicBezTo>
                    <a:pt x="36" y="19"/>
                    <a:pt x="36" y="21"/>
                    <a:pt x="33" y="22"/>
                  </a:cubicBezTo>
                  <a:cubicBezTo>
                    <a:pt x="31" y="23"/>
                    <a:pt x="30" y="20"/>
                    <a:pt x="29" y="18"/>
                  </a:cubicBezTo>
                  <a:cubicBezTo>
                    <a:pt x="28" y="15"/>
                    <a:pt x="26" y="12"/>
                    <a:pt x="25" y="10"/>
                  </a:cubicBezTo>
                  <a:cubicBezTo>
                    <a:pt x="24" y="7"/>
                    <a:pt x="23" y="7"/>
                    <a:pt x="22" y="9"/>
                  </a:cubicBezTo>
                  <a:cubicBezTo>
                    <a:pt x="19" y="14"/>
                    <a:pt x="16" y="18"/>
                    <a:pt x="13" y="23"/>
                  </a:cubicBezTo>
                  <a:cubicBezTo>
                    <a:pt x="12" y="24"/>
                    <a:pt x="12" y="25"/>
                    <a:pt x="11" y="24"/>
                  </a:cubicBezTo>
                  <a:cubicBezTo>
                    <a:pt x="9" y="23"/>
                    <a:pt x="11" y="22"/>
                    <a:pt x="11" y="21"/>
                  </a:cubicBezTo>
                  <a:cubicBezTo>
                    <a:pt x="13" y="17"/>
                    <a:pt x="14" y="13"/>
                    <a:pt x="17" y="9"/>
                  </a:cubicBezTo>
                  <a:cubicBezTo>
                    <a:pt x="13" y="10"/>
                    <a:pt x="10" y="11"/>
                    <a:pt x="7" y="13"/>
                  </a:cubicBezTo>
                  <a:cubicBezTo>
                    <a:pt x="5" y="14"/>
                    <a:pt x="3" y="15"/>
                    <a:pt x="2" y="13"/>
                  </a:cubicBezTo>
                  <a:cubicBezTo>
                    <a:pt x="0" y="10"/>
                    <a:pt x="2" y="9"/>
                    <a:pt x="4" y="9"/>
                  </a:cubicBezTo>
                  <a:cubicBezTo>
                    <a:pt x="8" y="8"/>
                    <a:pt x="4" y="3"/>
                    <a:pt x="7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8" y="4"/>
                    <a:pt x="8" y="5"/>
                    <a:pt x="10" y="5"/>
                  </a:cubicBezTo>
                  <a:cubicBezTo>
                    <a:pt x="12" y="5"/>
                    <a:pt x="11" y="3"/>
                    <a:pt x="11" y="2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21" y="0"/>
                    <a:pt x="30" y="0"/>
                    <a:pt x="39" y="0"/>
                  </a:cubicBezTo>
                  <a:close/>
                </a:path>
              </a:pathLst>
            </a:custGeom>
            <a:solidFill>
              <a:srgbClr val="E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55BE990E-0106-FDE2-3679-760FB3FB6F6A}"/>
                </a:ext>
              </a:extLst>
            </p:cNvPr>
            <p:cNvSpPr/>
            <p:nvPr userDrawn="1"/>
          </p:nvSpPr>
          <p:spPr bwMode="auto">
            <a:xfrm>
              <a:off x="7938" y="815975"/>
              <a:ext cx="55563" cy="131763"/>
            </a:xfrm>
            <a:custGeom>
              <a:avLst/>
              <a:gdLst>
                <a:gd name="T0" fmla="*/ 0 w 15"/>
                <a:gd name="T1" fmla="*/ 2 h 35"/>
                <a:gd name="T2" fmla="*/ 11 w 15"/>
                <a:gd name="T3" fmla="*/ 1 h 35"/>
                <a:gd name="T4" fmla="*/ 15 w 15"/>
                <a:gd name="T5" fmla="*/ 4 h 35"/>
                <a:gd name="T6" fmla="*/ 13 w 15"/>
                <a:gd name="T7" fmla="*/ 14 h 35"/>
                <a:gd name="T8" fmla="*/ 8 w 15"/>
                <a:gd name="T9" fmla="*/ 16 h 35"/>
                <a:gd name="T10" fmla="*/ 12 w 15"/>
                <a:gd name="T11" fmla="*/ 19 h 35"/>
                <a:gd name="T12" fmla="*/ 15 w 15"/>
                <a:gd name="T13" fmla="*/ 23 h 35"/>
                <a:gd name="T14" fmla="*/ 12 w 15"/>
                <a:gd name="T15" fmla="*/ 27 h 35"/>
                <a:gd name="T16" fmla="*/ 7 w 15"/>
                <a:gd name="T17" fmla="*/ 35 h 35"/>
                <a:gd name="T18" fmla="*/ 0 w 15"/>
                <a:gd name="T19" fmla="*/ 32 h 35"/>
                <a:gd name="T20" fmla="*/ 0 w 15"/>
                <a:gd name="T2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35">
                  <a:moveTo>
                    <a:pt x="0" y="2"/>
                  </a:moveTo>
                  <a:cubicBezTo>
                    <a:pt x="4" y="4"/>
                    <a:pt x="8" y="3"/>
                    <a:pt x="11" y="1"/>
                  </a:cubicBezTo>
                  <a:cubicBezTo>
                    <a:pt x="15" y="0"/>
                    <a:pt x="15" y="1"/>
                    <a:pt x="15" y="4"/>
                  </a:cubicBezTo>
                  <a:cubicBezTo>
                    <a:pt x="15" y="8"/>
                    <a:pt x="11" y="10"/>
                    <a:pt x="13" y="14"/>
                  </a:cubicBezTo>
                  <a:cubicBezTo>
                    <a:pt x="14" y="15"/>
                    <a:pt x="10" y="14"/>
                    <a:pt x="8" y="16"/>
                  </a:cubicBezTo>
                  <a:cubicBezTo>
                    <a:pt x="9" y="17"/>
                    <a:pt x="11" y="18"/>
                    <a:pt x="12" y="19"/>
                  </a:cubicBezTo>
                  <a:cubicBezTo>
                    <a:pt x="14" y="20"/>
                    <a:pt x="15" y="21"/>
                    <a:pt x="15" y="23"/>
                  </a:cubicBezTo>
                  <a:cubicBezTo>
                    <a:pt x="15" y="25"/>
                    <a:pt x="14" y="26"/>
                    <a:pt x="12" y="27"/>
                  </a:cubicBezTo>
                  <a:cubicBezTo>
                    <a:pt x="7" y="30"/>
                    <a:pt x="7" y="30"/>
                    <a:pt x="7" y="35"/>
                  </a:cubicBezTo>
                  <a:cubicBezTo>
                    <a:pt x="5" y="34"/>
                    <a:pt x="3" y="31"/>
                    <a:pt x="0" y="32"/>
                  </a:cubicBezTo>
                  <a:cubicBezTo>
                    <a:pt x="0" y="22"/>
                    <a:pt x="0" y="12"/>
                    <a:pt x="0" y="2"/>
                  </a:cubicBezTo>
                  <a:close/>
                </a:path>
              </a:pathLst>
            </a:custGeom>
            <a:solidFill>
              <a:srgbClr val="EFD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18980E15-7C1F-FD26-C8D7-CD795CECEF37}"/>
                </a:ext>
              </a:extLst>
            </p:cNvPr>
            <p:cNvSpPr/>
            <p:nvPr userDrawn="1"/>
          </p:nvSpPr>
          <p:spPr bwMode="auto">
            <a:xfrm>
              <a:off x="7938" y="1658938"/>
              <a:ext cx="63500" cy="150813"/>
            </a:xfrm>
            <a:custGeom>
              <a:avLst/>
              <a:gdLst>
                <a:gd name="T0" fmla="*/ 0 w 17"/>
                <a:gd name="T1" fmla="*/ 22 h 40"/>
                <a:gd name="T2" fmla="*/ 15 w 17"/>
                <a:gd name="T3" fmla="*/ 0 h 40"/>
                <a:gd name="T4" fmla="*/ 16 w 17"/>
                <a:gd name="T5" fmla="*/ 7 h 40"/>
                <a:gd name="T6" fmla="*/ 15 w 17"/>
                <a:gd name="T7" fmla="*/ 31 h 40"/>
                <a:gd name="T8" fmla="*/ 10 w 17"/>
                <a:gd name="T9" fmla="*/ 39 h 40"/>
                <a:gd name="T10" fmla="*/ 8 w 17"/>
                <a:gd name="T11" fmla="*/ 39 h 40"/>
                <a:gd name="T12" fmla="*/ 0 w 17"/>
                <a:gd name="T13" fmla="*/ 39 h 40"/>
                <a:gd name="T14" fmla="*/ 0 w 17"/>
                <a:gd name="T1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0">
                  <a:moveTo>
                    <a:pt x="0" y="22"/>
                  </a:moveTo>
                  <a:cubicBezTo>
                    <a:pt x="6" y="15"/>
                    <a:pt x="13" y="9"/>
                    <a:pt x="15" y="0"/>
                  </a:cubicBezTo>
                  <a:cubicBezTo>
                    <a:pt x="17" y="4"/>
                    <a:pt x="17" y="4"/>
                    <a:pt x="16" y="7"/>
                  </a:cubicBezTo>
                  <a:cubicBezTo>
                    <a:pt x="14" y="15"/>
                    <a:pt x="15" y="23"/>
                    <a:pt x="15" y="31"/>
                  </a:cubicBezTo>
                  <a:cubicBezTo>
                    <a:pt x="16" y="35"/>
                    <a:pt x="11" y="36"/>
                    <a:pt x="10" y="39"/>
                  </a:cubicBezTo>
                  <a:cubicBezTo>
                    <a:pt x="10" y="40"/>
                    <a:pt x="8" y="40"/>
                    <a:pt x="8" y="39"/>
                  </a:cubicBezTo>
                  <a:cubicBezTo>
                    <a:pt x="5" y="34"/>
                    <a:pt x="3" y="37"/>
                    <a:pt x="0" y="39"/>
                  </a:cubicBezTo>
                  <a:cubicBezTo>
                    <a:pt x="0" y="33"/>
                    <a:pt x="0" y="27"/>
                    <a:pt x="0" y="22"/>
                  </a:cubicBezTo>
                  <a:close/>
                </a:path>
              </a:pathLst>
            </a:custGeom>
            <a:solidFill>
              <a:srgbClr val="BD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110A1579-4BB3-89F5-411C-791B35C14292}"/>
                </a:ext>
              </a:extLst>
            </p:cNvPr>
            <p:cNvSpPr/>
            <p:nvPr userDrawn="1"/>
          </p:nvSpPr>
          <p:spPr bwMode="auto">
            <a:xfrm>
              <a:off x="2468563" y="3175"/>
              <a:ext cx="123825" cy="46038"/>
            </a:xfrm>
            <a:custGeom>
              <a:avLst/>
              <a:gdLst>
                <a:gd name="T0" fmla="*/ 33 w 33"/>
                <a:gd name="T1" fmla="*/ 0 h 12"/>
                <a:gd name="T2" fmla="*/ 17 w 33"/>
                <a:gd name="T3" fmla="*/ 12 h 12"/>
                <a:gd name="T4" fmla="*/ 10 w 33"/>
                <a:gd name="T5" fmla="*/ 9 h 12"/>
                <a:gd name="T6" fmla="*/ 7 w 33"/>
                <a:gd name="T7" fmla="*/ 7 h 12"/>
                <a:gd name="T8" fmla="*/ 0 w 33"/>
                <a:gd name="T9" fmla="*/ 0 h 12"/>
                <a:gd name="T10" fmla="*/ 33 w 3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0"/>
                    <a:pt x="17" y="12"/>
                  </a:cubicBezTo>
                  <a:cubicBezTo>
                    <a:pt x="14" y="12"/>
                    <a:pt x="11" y="12"/>
                    <a:pt x="10" y="9"/>
                  </a:cubicBezTo>
                  <a:cubicBezTo>
                    <a:pt x="9" y="8"/>
                    <a:pt x="8" y="7"/>
                    <a:pt x="7" y="7"/>
                  </a:cubicBezTo>
                  <a:cubicBezTo>
                    <a:pt x="0" y="6"/>
                    <a:pt x="0" y="6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F1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E777F331-FB67-2F5F-6D71-3A7F9DD39750}"/>
                </a:ext>
              </a:extLst>
            </p:cNvPr>
            <p:cNvSpPr/>
            <p:nvPr userDrawn="1"/>
          </p:nvSpPr>
          <p:spPr bwMode="auto">
            <a:xfrm>
              <a:off x="7938" y="688975"/>
              <a:ext cx="79375" cy="71438"/>
            </a:xfrm>
            <a:custGeom>
              <a:avLst/>
              <a:gdLst>
                <a:gd name="T0" fmla="*/ 0 w 21"/>
                <a:gd name="T1" fmla="*/ 8 h 19"/>
                <a:gd name="T2" fmla="*/ 12 w 21"/>
                <a:gd name="T3" fmla="*/ 2 h 19"/>
                <a:gd name="T4" fmla="*/ 15 w 21"/>
                <a:gd name="T5" fmla="*/ 2 h 19"/>
                <a:gd name="T6" fmla="*/ 21 w 21"/>
                <a:gd name="T7" fmla="*/ 11 h 19"/>
                <a:gd name="T8" fmla="*/ 0 w 21"/>
                <a:gd name="T9" fmla="*/ 19 h 19"/>
                <a:gd name="T10" fmla="*/ 0 w 21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0" y="8"/>
                  </a:moveTo>
                  <a:cubicBezTo>
                    <a:pt x="4" y="6"/>
                    <a:pt x="8" y="4"/>
                    <a:pt x="12" y="2"/>
                  </a:cubicBezTo>
                  <a:cubicBezTo>
                    <a:pt x="13" y="2"/>
                    <a:pt x="15" y="0"/>
                    <a:pt x="15" y="2"/>
                  </a:cubicBezTo>
                  <a:cubicBezTo>
                    <a:pt x="16" y="6"/>
                    <a:pt x="18" y="8"/>
                    <a:pt x="21" y="11"/>
                  </a:cubicBezTo>
                  <a:cubicBezTo>
                    <a:pt x="12" y="9"/>
                    <a:pt x="5" y="12"/>
                    <a:pt x="0" y="19"/>
                  </a:cubicBezTo>
                  <a:cubicBezTo>
                    <a:pt x="0" y="15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715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D49C6CC9-83A5-4173-1CF9-B939130A6F32}"/>
                </a:ext>
              </a:extLst>
            </p:cNvPr>
            <p:cNvSpPr/>
            <p:nvPr userDrawn="1"/>
          </p:nvSpPr>
          <p:spPr bwMode="auto">
            <a:xfrm>
              <a:off x="865188" y="3175"/>
              <a:ext cx="79375" cy="38100"/>
            </a:xfrm>
            <a:custGeom>
              <a:avLst/>
              <a:gdLst>
                <a:gd name="T0" fmla="*/ 18 w 21"/>
                <a:gd name="T1" fmla="*/ 0 h 10"/>
                <a:gd name="T2" fmla="*/ 20 w 21"/>
                <a:gd name="T3" fmla="*/ 2 h 10"/>
                <a:gd name="T4" fmla="*/ 20 w 21"/>
                <a:gd name="T5" fmla="*/ 6 h 10"/>
                <a:gd name="T6" fmla="*/ 17 w 21"/>
                <a:gd name="T7" fmla="*/ 7 h 10"/>
                <a:gd name="T8" fmla="*/ 8 w 21"/>
                <a:gd name="T9" fmla="*/ 8 h 10"/>
                <a:gd name="T10" fmla="*/ 2 w 21"/>
                <a:gd name="T11" fmla="*/ 7 h 10"/>
                <a:gd name="T12" fmla="*/ 5 w 21"/>
                <a:gd name="T13" fmla="*/ 2 h 10"/>
                <a:gd name="T14" fmla="*/ 8 w 21"/>
                <a:gd name="T15" fmla="*/ 0 h 10"/>
                <a:gd name="T16" fmla="*/ 18 w 21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18" y="0"/>
                  </a:moveTo>
                  <a:cubicBezTo>
                    <a:pt x="19" y="1"/>
                    <a:pt x="20" y="2"/>
                    <a:pt x="20" y="2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9" y="7"/>
                    <a:pt x="18" y="8"/>
                    <a:pt x="17" y="7"/>
                  </a:cubicBezTo>
                  <a:cubicBezTo>
                    <a:pt x="13" y="5"/>
                    <a:pt x="11" y="6"/>
                    <a:pt x="8" y="8"/>
                  </a:cubicBezTo>
                  <a:cubicBezTo>
                    <a:pt x="6" y="10"/>
                    <a:pt x="3" y="10"/>
                    <a:pt x="2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1" y="0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6B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00835231-50A7-E541-0C41-01FFFBDFDC3A}"/>
                </a:ext>
              </a:extLst>
            </p:cNvPr>
            <p:cNvSpPr/>
            <p:nvPr userDrawn="1"/>
          </p:nvSpPr>
          <p:spPr bwMode="auto">
            <a:xfrm>
              <a:off x="1625600" y="3175"/>
              <a:ext cx="63500" cy="49213"/>
            </a:xfrm>
            <a:custGeom>
              <a:avLst/>
              <a:gdLst>
                <a:gd name="T0" fmla="*/ 7 w 17"/>
                <a:gd name="T1" fmla="*/ 0 h 13"/>
                <a:gd name="T2" fmla="*/ 14 w 17"/>
                <a:gd name="T3" fmla="*/ 5 h 13"/>
                <a:gd name="T4" fmla="*/ 14 w 17"/>
                <a:gd name="T5" fmla="*/ 11 h 13"/>
                <a:gd name="T6" fmla="*/ 7 w 17"/>
                <a:gd name="T7" fmla="*/ 11 h 13"/>
                <a:gd name="T8" fmla="*/ 0 w 17"/>
                <a:gd name="T9" fmla="*/ 0 h 13"/>
                <a:gd name="T10" fmla="*/ 7 w 17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3"/>
                    <a:pt x="12" y="2"/>
                    <a:pt x="14" y="5"/>
                  </a:cubicBezTo>
                  <a:cubicBezTo>
                    <a:pt x="16" y="7"/>
                    <a:pt x="17" y="8"/>
                    <a:pt x="14" y="11"/>
                  </a:cubicBezTo>
                  <a:cubicBezTo>
                    <a:pt x="12" y="13"/>
                    <a:pt x="9" y="13"/>
                    <a:pt x="7" y="11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1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82D89370-2CC5-E727-236F-A8985EC5186E}"/>
                </a:ext>
              </a:extLst>
            </p:cNvPr>
            <p:cNvSpPr/>
            <p:nvPr userDrawn="1"/>
          </p:nvSpPr>
          <p:spPr bwMode="auto">
            <a:xfrm>
              <a:off x="1222375" y="3175"/>
              <a:ext cx="23813" cy="26988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1 h 7"/>
                <a:gd name="T4" fmla="*/ 5 w 6"/>
                <a:gd name="T5" fmla="*/ 6 h 7"/>
                <a:gd name="T6" fmla="*/ 2 w 6"/>
                <a:gd name="T7" fmla="*/ 7 h 7"/>
                <a:gd name="T8" fmla="*/ 0 w 6"/>
                <a:gd name="T9" fmla="*/ 2 h 7"/>
                <a:gd name="T10" fmla="*/ 1 w 6"/>
                <a:gd name="T11" fmla="*/ 0 h 7"/>
                <a:gd name="T12" fmla="*/ 5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6" y="3"/>
                    <a:pt x="6" y="4"/>
                    <a:pt x="5" y="6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C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96537019-7BC6-98F1-3F7E-11D1159FB029}"/>
                </a:ext>
              </a:extLst>
            </p:cNvPr>
            <p:cNvSpPr/>
            <p:nvPr userDrawn="1"/>
          </p:nvSpPr>
          <p:spPr bwMode="auto">
            <a:xfrm>
              <a:off x="7938" y="46038"/>
              <a:ext cx="25400" cy="28575"/>
            </a:xfrm>
            <a:custGeom>
              <a:avLst/>
              <a:gdLst>
                <a:gd name="T0" fmla="*/ 2 w 7"/>
                <a:gd name="T1" fmla="*/ 7 h 8"/>
                <a:gd name="T2" fmla="*/ 0 w 7"/>
                <a:gd name="T3" fmla="*/ 6 h 8"/>
                <a:gd name="T4" fmla="*/ 0 w 7"/>
                <a:gd name="T5" fmla="*/ 2 h 8"/>
                <a:gd name="T6" fmla="*/ 2 w 7"/>
                <a:gd name="T7" fmla="*/ 1 h 8"/>
                <a:gd name="T8" fmla="*/ 7 w 7"/>
                <a:gd name="T9" fmla="*/ 4 h 8"/>
                <a:gd name="T10" fmla="*/ 2 w 7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1" y="7"/>
                    <a:pt x="1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8"/>
                    <a:pt x="2" y="7"/>
                  </a:cubicBezTo>
                  <a:close/>
                </a:path>
              </a:pathLst>
            </a:custGeom>
            <a:solidFill>
              <a:srgbClr val="DD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6CAC50B1-C482-C3D9-4EE0-9C7AE9A25F22}"/>
                </a:ext>
              </a:extLst>
            </p:cNvPr>
            <p:cNvSpPr/>
            <p:nvPr userDrawn="1"/>
          </p:nvSpPr>
          <p:spPr bwMode="auto">
            <a:xfrm>
              <a:off x="1987550" y="3175"/>
              <a:ext cx="22225" cy="23813"/>
            </a:xfrm>
            <a:custGeom>
              <a:avLst/>
              <a:gdLst>
                <a:gd name="T0" fmla="*/ 5 w 6"/>
                <a:gd name="T1" fmla="*/ 0 h 6"/>
                <a:gd name="T2" fmla="*/ 5 w 6"/>
                <a:gd name="T3" fmla="*/ 4 h 6"/>
                <a:gd name="T4" fmla="*/ 2 w 6"/>
                <a:gd name="T5" fmla="*/ 5 h 6"/>
                <a:gd name="T6" fmla="*/ 0 w 6"/>
                <a:gd name="T7" fmla="*/ 0 h 6"/>
                <a:gd name="T8" fmla="*/ 5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FC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E5710439-47EF-5E16-E5BC-8A6350F91F55}"/>
                </a:ext>
              </a:extLst>
            </p:cNvPr>
            <p:cNvSpPr/>
            <p:nvPr userDrawn="1"/>
          </p:nvSpPr>
          <p:spPr bwMode="auto">
            <a:xfrm>
              <a:off x="112713" y="993775"/>
              <a:ext cx="433388" cy="387350"/>
            </a:xfrm>
            <a:custGeom>
              <a:avLst/>
              <a:gdLst>
                <a:gd name="T0" fmla="*/ 11 w 115"/>
                <a:gd name="T1" fmla="*/ 84 h 103"/>
                <a:gd name="T2" fmla="*/ 11 w 115"/>
                <a:gd name="T3" fmla="*/ 82 h 103"/>
                <a:gd name="T4" fmla="*/ 16 w 115"/>
                <a:gd name="T5" fmla="*/ 71 h 103"/>
                <a:gd name="T6" fmla="*/ 9 w 115"/>
                <a:gd name="T7" fmla="*/ 60 h 103"/>
                <a:gd name="T8" fmla="*/ 3 w 115"/>
                <a:gd name="T9" fmla="*/ 57 h 103"/>
                <a:gd name="T10" fmla="*/ 3 w 115"/>
                <a:gd name="T11" fmla="*/ 48 h 103"/>
                <a:gd name="T12" fmla="*/ 4 w 115"/>
                <a:gd name="T13" fmla="*/ 37 h 103"/>
                <a:gd name="T14" fmla="*/ 5 w 115"/>
                <a:gd name="T15" fmla="*/ 33 h 103"/>
                <a:gd name="T16" fmla="*/ 7 w 115"/>
                <a:gd name="T17" fmla="*/ 29 h 103"/>
                <a:gd name="T18" fmla="*/ 10 w 115"/>
                <a:gd name="T19" fmla="*/ 21 h 103"/>
                <a:gd name="T20" fmla="*/ 29 w 115"/>
                <a:gd name="T21" fmla="*/ 18 h 103"/>
                <a:gd name="T22" fmla="*/ 33 w 115"/>
                <a:gd name="T23" fmla="*/ 20 h 103"/>
                <a:gd name="T24" fmla="*/ 37 w 115"/>
                <a:gd name="T25" fmla="*/ 18 h 103"/>
                <a:gd name="T26" fmla="*/ 61 w 115"/>
                <a:gd name="T27" fmla="*/ 2 h 103"/>
                <a:gd name="T28" fmla="*/ 83 w 115"/>
                <a:gd name="T29" fmla="*/ 6 h 103"/>
                <a:gd name="T30" fmla="*/ 91 w 115"/>
                <a:gd name="T31" fmla="*/ 22 h 103"/>
                <a:gd name="T32" fmla="*/ 90 w 115"/>
                <a:gd name="T33" fmla="*/ 26 h 103"/>
                <a:gd name="T34" fmla="*/ 93 w 115"/>
                <a:gd name="T35" fmla="*/ 30 h 103"/>
                <a:gd name="T36" fmla="*/ 109 w 115"/>
                <a:gd name="T37" fmla="*/ 40 h 103"/>
                <a:gd name="T38" fmla="*/ 110 w 115"/>
                <a:gd name="T39" fmla="*/ 44 h 103"/>
                <a:gd name="T40" fmla="*/ 113 w 115"/>
                <a:gd name="T41" fmla="*/ 57 h 103"/>
                <a:gd name="T42" fmla="*/ 109 w 115"/>
                <a:gd name="T43" fmla="*/ 64 h 103"/>
                <a:gd name="T44" fmla="*/ 104 w 115"/>
                <a:gd name="T45" fmla="*/ 77 h 103"/>
                <a:gd name="T46" fmla="*/ 101 w 115"/>
                <a:gd name="T47" fmla="*/ 93 h 103"/>
                <a:gd name="T48" fmla="*/ 98 w 115"/>
                <a:gd name="T49" fmla="*/ 96 h 103"/>
                <a:gd name="T50" fmla="*/ 88 w 115"/>
                <a:gd name="T51" fmla="*/ 102 h 103"/>
                <a:gd name="T52" fmla="*/ 87 w 115"/>
                <a:gd name="T53" fmla="*/ 103 h 103"/>
                <a:gd name="T54" fmla="*/ 80 w 115"/>
                <a:gd name="T55" fmla="*/ 96 h 103"/>
                <a:gd name="T56" fmla="*/ 79 w 115"/>
                <a:gd name="T57" fmla="*/ 94 h 103"/>
                <a:gd name="T58" fmla="*/ 69 w 115"/>
                <a:gd name="T59" fmla="*/ 90 h 103"/>
                <a:gd name="T60" fmla="*/ 61 w 115"/>
                <a:gd name="T61" fmla="*/ 94 h 103"/>
                <a:gd name="T62" fmla="*/ 56 w 115"/>
                <a:gd name="T63" fmla="*/ 93 h 103"/>
                <a:gd name="T64" fmla="*/ 52 w 115"/>
                <a:gd name="T65" fmla="*/ 91 h 103"/>
                <a:gd name="T66" fmla="*/ 49 w 115"/>
                <a:gd name="T67" fmla="*/ 91 h 103"/>
                <a:gd name="T68" fmla="*/ 41 w 115"/>
                <a:gd name="T69" fmla="*/ 95 h 103"/>
                <a:gd name="T70" fmla="*/ 39 w 115"/>
                <a:gd name="T71" fmla="*/ 97 h 103"/>
                <a:gd name="T72" fmla="*/ 29 w 115"/>
                <a:gd name="T73" fmla="*/ 90 h 103"/>
                <a:gd name="T74" fmla="*/ 24 w 115"/>
                <a:gd name="T75" fmla="*/ 83 h 103"/>
                <a:gd name="T76" fmla="*/ 20 w 115"/>
                <a:gd name="T77" fmla="*/ 83 h 103"/>
                <a:gd name="T78" fmla="*/ 11 w 115"/>
                <a:gd name="T79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5" h="103">
                  <a:moveTo>
                    <a:pt x="11" y="84"/>
                  </a:moveTo>
                  <a:cubicBezTo>
                    <a:pt x="9" y="84"/>
                    <a:pt x="10" y="83"/>
                    <a:pt x="11" y="82"/>
                  </a:cubicBezTo>
                  <a:cubicBezTo>
                    <a:pt x="16" y="80"/>
                    <a:pt x="16" y="76"/>
                    <a:pt x="16" y="71"/>
                  </a:cubicBezTo>
                  <a:cubicBezTo>
                    <a:pt x="16" y="67"/>
                    <a:pt x="14" y="62"/>
                    <a:pt x="9" y="60"/>
                  </a:cubicBezTo>
                  <a:cubicBezTo>
                    <a:pt x="7" y="59"/>
                    <a:pt x="5" y="58"/>
                    <a:pt x="3" y="57"/>
                  </a:cubicBezTo>
                  <a:cubicBezTo>
                    <a:pt x="7" y="54"/>
                    <a:pt x="7" y="51"/>
                    <a:pt x="3" y="48"/>
                  </a:cubicBezTo>
                  <a:cubicBezTo>
                    <a:pt x="0" y="44"/>
                    <a:pt x="0" y="41"/>
                    <a:pt x="4" y="37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7" y="33"/>
                    <a:pt x="8" y="32"/>
                    <a:pt x="7" y="29"/>
                  </a:cubicBezTo>
                  <a:cubicBezTo>
                    <a:pt x="5" y="25"/>
                    <a:pt x="8" y="23"/>
                    <a:pt x="10" y="21"/>
                  </a:cubicBezTo>
                  <a:cubicBezTo>
                    <a:pt x="16" y="17"/>
                    <a:pt x="22" y="15"/>
                    <a:pt x="29" y="18"/>
                  </a:cubicBezTo>
                  <a:cubicBezTo>
                    <a:pt x="30" y="19"/>
                    <a:pt x="32" y="19"/>
                    <a:pt x="33" y="20"/>
                  </a:cubicBezTo>
                  <a:cubicBezTo>
                    <a:pt x="36" y="21"/>
                    <a:pt x="36" y="20"/>
                    <a:pt x="37" y="18"/>
                  </a:cubicBezTo>
                  <a:cubicBezTo>
                    <a:pt x="39" y="8"/>
                    <a:pt x="52" y="0"/>
                    <a:pt x="61" y="2"/>
                  </a:cubicBezTo>
                  <a:cubicBezTo>
                    <a:pt x="68" y="3"/>
                    <a:pt x="75" y="6"/>
                    <a:pt x="83" y="6"/>
                  </a:cubicBezTo>
                  <a:cubicBezTo>
                    <a:pt x="89" y="6"/>
                    <a:pt x="93" y="13"/>
                    <a:pt x="91" y="22"/>
                  </a:cubicBezTo>
                  <a:cubicBezTo>
                    <a:pt x="91" y="24"/>
                    <a:pt x="91" y="25"/>
                    <a:pt x="90" y="26"/>
                  </a:cubicBezTo>
                  <a:cubicBezTo>
                    <a:pt x="89" y="29"/>
                    <a:pt x="91" y="30"/>
                    <a:pt x="93" y="30"/>
                  </a:cubicBezTo>
                  <a:cubicBezTo>
                    <a:pt x="100" y="30"/>
                    <a:pt x="105" y="34"/>
                    <a:pt x="109" y="40"/>
                  </a:cubicBezTo>
                  <a:cubicBezTo>
                    <a:pt x="110" y="41"/>
                    <a:pt x="110" y="42"/>
                    <a:pt x="110" y="44"/>
                  </a:cubicBezTo>
                  <a:cubicBezTo>
                    <a:pt x="110" y="48"/>
                    <a:pt x="110" y="52"/>
                    <a:pt x="113" y="57"/>
                  </a:cubicBezTo>
                  <a:cubicBezTo>
                    <a:pt x="115" y="60"/>
                    <a:pt x="112" y="63"/>
                    <a:pt x="109" y="64"/>
                  </a:cubicBezTo>
                  <a:cubicBezTo>
                    <a:pt x="101" y="66"/>
                    <a:pt x="101" y="70"/>
                    <a:pt x="104" y="77"/>
                  </a:cubicBezTo>
                  <a:cubicBezTo>
                    <a:pt x="107" y="82"/>
                    <a:pt x="103" y="88"/>
                    <a:pt x="101" y="93"/>
                  </a:cubicBezTo>
                  <a:cubicBezTo>
                    <a:pt x="101" y="95"/>
                    <a:pt x="100" y="97"/>
                    <a:pt x="98" y="96"/>
                  </a:cubicBezTo>
                  <a:cubicBezTo>
                    <a:pt x="92" y="95"/>
                    <a:pt x="91" y="99"/>
                    <a:pt x="88" y="102"/>
                  </a:cubicBezTo>
                  <a:cubicBezTo>
                    <a:pt x="88" y="103"/>
                    <a:pt x="87" y="103"/>
                    <a:pt x="87" y="103"/>
                  </a:cubicBezTo>
                  <a:cubicBezTo>
                    <a:pt x="85" y="100"/>
                    <a:pt x="84" y="97"/>
                    <a:pt x="80" y="96"/>
                  </a:cubicBezTo>
                  <a:cubicBezTo>
                    <a:pt x="80" y="96"/>
                    <a:pt x="80" y="95"/>
                    <a:pt x="79" y="94"/>
                  </a:cubicBezTo>
                  <a:cubicBezTo>
                    <a:pt x="76" y="89"/>
                    <a:pt x="74" y="88"/>
                    <a:pt x="69" y="90"/>
                  </a:cubicBezTo>
                  <a:cubicBezTo>
                    <a:pt x="66" y="91"/>
                    <a:pt x="63" y="92"/>
                    <a:pt x="61" y="94"/>
                  </a:cubicBezTo>
                  <a:cubicBezTo>
                    <a:pt x="59" y="97"/>
                    <a:pt x="57" y="97"/>
                    <a:pt x="56" y="93"/>
                  </a:cubicBezTo>
                  <a:cubicBezTo>
                    <a:pt x="55" y="91"/>
                    <a:pt x="54" y="91"/>
                    <a:pt x="52" y="91"/>
                  </a:cubicBezTo>
                  <a:cubicBezTo>
                    <a:pt x="51" y="92"/>
                    <a:pt x="50" y="92"/>
                    <a:pt x="49" y="91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7"/>
                    <a:pt x="39" y="97"/>
                  </a:cubicBezTo>
                  <a:cubicBezTo>
                    <a:pt x="36" y="94"/>
                    <a:pt x="33" y="91"/>
                    <a:pt x="29" y="90"/>
                  </a:cubicBezTo>
                  <a:cubicBezTo>
                    <a:pt x="25" y="90"/>
                    <a:pt x="25" y="86"/>
                    <a:pt x="24" y="83"/>
                  </a:cubicBezTo>
                  <a:cubicBezTo>
                    <a:pt x="23" y="80"/>
                    <a:pt x="21" y="82"/>
                    <a:pt x="20" y="83"/>
                  </a:cubicBezTo>
                  <a:cubicBezTo>
                    <a:pt x="17" y="83"/>
                    <a:pt x="14" y="86"/>
                    <a:pt x="11" y="84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E4550B99-D233-83C4-F764-235FE0E04608}"/>
                </a:ext>
              </a:extLst>
            </p:cNvPr>
            <p:cNvSpPr/>
            <p:nvPr userDrawn="1"/>
          </p:nvSpPr>
          <p:spPr bwMode="auto">
            <a:xfrm>
              <a:off x="669925" y="200025"/>
              <a:ext cx="373063" cy="420688"/>
            </a:xfrm>
            <a:custGeom>
              <a:avLst/>
              <a:gdLst>
                <a:gd name="T0" fmla="*/ 8 w 99"/>
                <a:gd name="T1" fmla="*/ 19 h 112"/>
                <a:gd name="T2" fmla="*/ 6 w 99"/>
                <a:gd name="T3" fmla="*/ 33 h 112"/>
                <a:gd name="T4" fmla="*/ 9 w 99"/>
                <a:gd name="T5" fmla="*/ 37 h 112"/>
                <a:gd name="T6" fmla="*/ 11 w 99"/>
                <a:gd name="T7" fmla="*/ 37 h 112"/>
                <a:gd name="T8" fmla="*/ 27 w 99"/>
                <a:gd name="T9" fmla="*/ 38 h 112"/>
                <a:gd name="T10" fmla="*/ 48 w 99"/>
                <a:gd name="T11" fmla="*/ 44 h 112"/>
                <a:gd name="T12" fmla="*/ 49 w 99"/>
                <a:gd name="T13" fmla="*/ 36 h 112"/>
                <a:gd name="T14" fmla="*/ 48 w 99"/>
                <a:gd name="T15" fmla="*/ 33 h 112"/>
                <a:gd name="T16" fmla="*/ 48 w 99"/>
                <a:gd name="T17" fmla="*/ 29 h 112"/>
                <a:gd name="T18" fmla="*/ 57 w 99"/>
                <a:gd name="T19" fmla="*/ 22 h 112"/>
                <a:gd name="T20" fmla="*/ 57 w 99"/>
                <a:gd name="T21" fmla="*/ 17 h 112"/>
                <a:gd name="T22" fmla="*/ 58 w 99"/>
                <a:gd name="T23" fmla="*/ 14 h 112"/>
                <a:gd name="T24" fmla="*/ 58 w 99"/>
                <a:gd name="T25" fmla="*/ 9 h 112"/>
                <a:gd name="T26" fmla="*/ 52 w 99"/>
                <a:gd name="T27" fmla="*/ 4 h 112"/>
                <a:gd name="T28" fmla="*/ 52 w 99"/>
                <a:gd name="T29" fmla="*/ 1 h 112"/>
                <a:gd name="T30" fmla="*/ 55 w 99"/>
                <a:gd name="T31" fmla="*/ 0 h 112"/>
                <a:gd name="T32" fmla="*/ 69 w 99"/>
                <a:gd name="T33" fmla="*/ 8 h 112"/>
                <a:gd name="T34" fmla="*/ 77 w 99"/>
                <a:gd name="T35" fmla="*/ 15 h 112"/>
                <a:gd name="T36" fmla="*/ 84 w 99"/>
                <a:gd name="T37" fmla="*/ 18 h 112"/>
                <a:gd name="T38" fmla="*/ 89 w 99"/>
                <a:gd name="T39" fmla="*/ 25 h 112"/>
                <a:gd name="T40" fmla="*/ 84 w 99"/>
                <a:gd name="T41" fmla="*/ 27 h 112"/>
                <a:gd name="T42" fmla="*/ 80 w 99"/>
                <a:gd name="T43" fmla="*/ 28 h 112"/>
                <a:gd name="T44" fmla="*/ 85 w 99"/>
                <a:gd name="T45" fmla="*/ 40 h 112"/>
                <a:gd name="T46" fmla="*/ 83 w 99"/>
                <a:gd name="T47" fmla="*/ 49 h 112"/>
                <a:gd name="T48" fmla="*/ 86 w 99"/>
                <a:gd name="T49" fmla="*/ 55 h 112"/>
                <a:gd name="T50" fmla="*/ 97 w 99"/>
                <a:gd name="T51" fmla="*/ 62 h 112"/>
                <a:gd name="T52" fmla="*/ 95 w 99"/>
                <a:gd name="T53" fmla="*/ 72 h 112"/>
                <a:gd name="T54" fmla="*/ 81 w 99"/>
                <a:gd name="T55" fmla="*/ 86 h 112"/>
                <a:gd name="T56" fmla="*/ 76 w 99"/>
                <a:gd name="T57" fmla="*/ 87 h 112"/>
                <a:gd name="T58" fmla="*/ 75 w 99"/>
                <a:gd name="T59" fmla="*/ 89 h 112"/>
                <a:gd name="T60" fmla="*/ 76 w 99"/>
                <a:gd name="T61" fmla="*/ 96 h 112"/>
                <a:gd name="T62" fmla="*/ 71 w 99"/>
                <a:gd name="T63" fmla="*/ 99 h 112"/>
                <a:gd name="T64" fmla="*/ 62 w 99"/>
                <a:gd name="T65" fmla="*/ 108 h 112"/>
                <a:gd name="T66" fmla="*/ 59 w 99"/>
                <a:gd name="T67" fmla="*/ 107 h 112"/>
                <a:gd name="T68" fmla="*/ 53 w 99"/>
                <a:gd name="T69" fmla="*/ 105 h 112"/>
                <a:gd name="T70" fmla="*/ 50 w 99"/>
                <a:gd name="T71" fmla="*/ 112 h 112"/>
                <a:gd name="T72" fmla="*/ 43 w 99"/>
                <a:gd name="T73" fmla="*/ 105 h 112"/>
                <a:gd name="T74" fmla="*/ 34 w 99"/>
                <a:gd name="T75" fmla="*/ 104 h 112"/>
                <a:gd name="T76" fmla="*/ 14 w 99"/>
                <a:gd name="T77" fmla="*/ 98 h 112"/>
                <a:gd name="T78" fmla="*/ 6 w 99"/>
                <a:gd name="T79" fmla="*/ 90 h 112"/>
                <a:gd name="T80" fmla="*/ 19 w 99"/>
                <a:gd name="T81" fmla="*/ 74 h 112"/>
                <a:gd name="T82" fmla="*/ 19 w 99"/>
                <a:gd name="T83" fmla="*/ 68 h 112"/>
                <a:gd name="T84" fmla="*/ 10 w 99"/>
                <a:gd name="T85" fmla="*/ 66 h 112"/>
                <a:gd name="T86" fmla="*/ 0 w 99"/>
                <a:gd name="T87" fmla="*/ 67 h 112"/>
                <a:gd name="T88" fmla="*/ 12 w 99"/>
                <a:gd name="T89" fmla="*/ 60 h 112"/>
                <a:gd name="T90" fmla="*/ 15 w 99"/>
                <a:gd name="T91" fmla="*/ 53 h 112"/>
                <a:gd name="T92" fmla="*/ 16 w 99"/>
                <a:gd name="T93" fmla="*/ 46 h 112"/>
                <a:gd name="T94" fmla="*/ 11 w 99"/>
                <a:gd name="T95" fmla="*/ 39 h 112"/>
                <a:gd name="T96" fmla="*/ 3 w 99"/>
                <a:gd name="T97" fmla="*/ 38 h 112"/>
                <a:gd name="T98" fmla="*/ 6 w 99"/>
                <a:gd name="T99" fmla="*/ 25 h 112"/>
                <a:gd name="T100" fmla="*/ 8 w 99"/>
                <a:gd name="T101" fmla="*/ 1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" h="112">
                  <a:moveTo>
                    <a:pt x="8" y="19"/>
                  </a:moveTo>
                  <a:cubicBezTo>
                    <a:pt x="11" y="24"/>
                    <a:pt x="8" y="29"/>
                    <a:pt x="6" y="33"/>
                  </a:cubicBezTo>
                  <a:cubicBezTo>
                    <a:pt x="4" y="38"/>
                    <a:pt x="6" y="38"/>
                    <a:pt x="9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7" y="39"/>
                    <a:pt x="22" y="40"/>
                    <a:pt x="27" y="38"/>
                  </a:cubicBezTo>
                  <a:cubicBezTo>
                    <a:pt x="36" y="34"/>
                    <a:pt x="42" y="37"/>
                    <a:pt x="48" y="44"/>
                  </a:cubicBezTo>
                  <a:cubicBezTo>
                    <a:pt x="48" y="41"/>
                    <a:pt x="48" y="39"/>
                    <a:pt x="49" y="36"/>
                  </a:cubicBezTo>
                  <a:cubicBezTo>
                    <a:pt x="50" y="35"/>
                    <a:pt x="50" y="34"/>
                    <a:pt x="48" y="33"/>
                  </a:cubicBezTo>
                  <a:cubicBezTo>
                    <a:pt x="45" y="32"/>
                    <a:pt x="46" y="30"/>
                    <a:pt x="48" y="29"/>
                  </a:cubicBezTo>
                  <a:cubicBezTo>
                    <a:pt x="51" y="28"/>
                    <a:pt x="54" y="25"/>
                    <a:pt x="57" y="22"/>
                  </a:cubicBezTo>
                  <a:cubicBezTo>
                    <a:pt x="58" y="21"/>
                    <a:pt x="61" y="20"/>
                    <a:pt x="57" y="17"/>
                  </a:cubicBezTo>
                  <a:cubicBezTo>
                    <a:pt x="56" y="16"/>
                    <a:pt x="57" y="15"/>
                    <a:pt x="58" y="14"/>
                  </a:cubicBezTo>
                  <a:cubicBezTo>
                    <a:pt x="61" y="12"/>
                    <a:pt x="60" y="10"/>
                    <a:pt x="58" y="9"/>
                  </a:cubicBezTo>
                  <a:cubicBezTo>
                    <a:pt x="56" y="7"/>
                    <a:pt x="54" y="6"/>
                    <a:pt x="52" y="4"/>
                  </a:cubicBezTo>
                  <a:cubicBezTo>
                    <a:pt x="51" y="3"/>
                    <a:pt x="51" y="2"/>
                    <a:pt x="52" y="1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9" y="4"/>
                    <a:pt x="65" y="5"/>
                    <a:pt x="69" y="8"/>
                  </a:cubicBezTo>
                  <a:cubicBezTo>
                    <a:pt x="71" y="11"/>
                    <a:pt x="75" y="12"/>
                    <a:pt x="77" y="15"/>
                  </a:cubicBezTo>
                  <a:cubicBezTo>
                    <a:pt x="79" y="16"/>
                    <a:pt x="82" y="15"/>
                    <a:pt x="84" y="18"/>
                  </a:cubicBezTo>
                  <a:cubicBezTo>
                    <a:pt x="84" y="21"/>
                    <a:pt x="88" y="22"/>
                    <a:pt x="89" y="25"/>
                  </a:cubicBezTo>
                  <a:cubicBezTo>
                    <a:pt x="87" y="26"/>
                    <a:pt x="86" y="26"/>
                    <a:pt x="84" y="27"/>
                  </a:cubicBezTo>
                  <a:cubicBezTo>
                    <a:pt x="83" y="27"/>
                    <a:pt x="81" y="26"/>
                    <a:pt x="80" y="28"/>
                  </a:cubicBezTo>
                  <a:cubicBezTo>
                    <a:pt x="84" y="31"/>
                    <a:pt x="84" y="36"/>
                    <a:pt x="85" y="40"/>
                  </a:cubicBezTo>
                  <a:cubicBezTo>
                    <a:pt x="87" y="43"/>
                    <a:pt x="84" y="46"/>
                    <a:pt x="83" y="49"/>
                  </a:cubicBezTo>
                  <a:cubicBezTo>
                    <a:pt x="82" y="52"/>
                    <a:pt x="82" y="54"/>
                    <a:pt x="86" y="55"/>
                  </a:cubicBezTo>
                  <a:cubicBezTo>
                    <a:pt x="90" y="56"/>
                    <a:pt x="94" y="57"/>
                    <a:pt x="97" y="62"/>
                  </a:cubicBezTo>
                  <a:cubicBezTo>
                    <a:pt x="99" y="66"/>
                    <a:pt x="97" y="69"/>
                    <a:pt x="95" y="72"/>
                  </a:cubicBezTo>
                  <a:cubicBezTo>
                    <a:pt x="95" y="82"/>
                    <a:pt x="92" y="85"/>
                    <a:pt x="81" y="86"/>
                  </a:cubicBezTo>
                  <a:cubicBezTo>
                    <a:pt x="80" y="87"/>
                    <a:pt x="78" y="87"/>
                    <a:pt x="76" y="87"/>
                  </a:cubicBezTo>
                  <a:cubicBezTo>
                    <a:pt x="74" y="87"/>
                    <a:pt x="75" y="89"/>
                    <a:pt x="75" y="89"/>
                  </a:cubicBezTo>
                  <a:cubicBezTo>
                    <a:pt x="74" y="92"/>
                    <a:pt x="76" y="94"/>
                    <a:pt x="76" y="96"/>
                  </a:cubicBezTo>
                  <a:cubicBezTo>
                    <a:pt x="73" y="95"/>
                    <a:pt x="72" y="97"/>
                    <a:pt x="71" y="99"/>
                  </a:cubicBezTo>
                  <a:cubicBezTo>
                    <a:pt x="70" y="104"/>
                    <a:pt x="67" y="106"/>
                    <a:pt x="62" y="108"/>
                  </a:cubicBezTo>
                  <a:cubicBezTo>
                    <a:pt x="61" y="108"/>
                    <a:pt x="60" y="108"/>
                    <a:pt x="59" y="107"/>
                  </a:cubicBezTo>
                  <a:cubicBezTo>
                    <a:pt x="57" y="106"/>
                    <a:pt x="56" y="104"/>
                    <a:pt x="53" y="105"/>
                  </a:cubicBezTo>
                  <a:cubicBezTo>
                    <a:pt x="50" y="107"/>
                    <a:pt x="50" y="109"/>
                    <a:pt x="50" y="112"/>
                  </a:cubicBezTo>
                  <a:cubicBezTo>
                    <a:pt x="47" y="111"/>
                    <a:pt x="46" y="107"/>
                    <a:pt x="43" y="105"/>
                  </a:cubicBezTo>
                  <a:cubicBezTo>
                    <a:pt x="40" y="101"/>
                    <a:pt x="38" y="101"/>
                    <a:pt x="34" y="104"/>
                  </a:cubicBezTo>
                  <a:cubicBezTo>
                    <a:pt x="29" y="110"/>
                    <a:pt x="16" y="105"/>
                    <a:pt x="14" y="98"/>
                  </a:cubicBezTo>
                  <a:cubicBezTo>
                    <a:pt x="11" y="95"/>
                    <a:pt x="8" y="93"/>
                    <a:pt x="6" y="90"/>
                  </a:cubicBezTo>
                  <a:cubicBezTo>
                    <a:pt x="8" y="83"/>
                    <a:pt x="13" y="78"/>
                    <a:pt x="19" y="74"/>
                  </a:cubicBezTo>
                  <a:cubicBezTo>
                    <a:pt x="21" y="72"/>
                    <a:pt x="21" y="71"/>
                    <a:pt x="19" y="68"/>
                  </a:cubicBezTo>
                  <a:cubicBezTo>
                    <a:pt x="17" y="64"/>
                    <a:pt x="14" y="63"/>
                    <a:pt x="10" y="66"/>
                  </a:cubicBezTo>
                  <a:cubicBezTo>
                    <a:pt x="7" y="67"/>
                    <a:pt x="4" y="69"/>
                    <a:pt x="0" y="67"/>
                  </a:cubicBezTo>
                  <a:cubicBezTo>
                    <a:pt x="4" y="65"/>
                    <a:pt x="8" y="62"/>
                    <a:pt x="12" y="60"/>
                  </a:cubicBezTo>
                  <a:cubicBezTo>
                    <a:pt x="14" y="58"/>
                    <a:pt x="17" y="57"/>
                    <a:pt x="15" y="53"/>
                  </a:cubicBezTo>
                  <a:cubicBezTo>
                    <a:pt x="15" y="51"/>
                    <a:pt x="15" y="49"/>
                    <a:pt x="16" y="46"/>
                  </a:cubicBezTo>
                  <a:cubicBezTo>
                    <a:pt x="17" y="43"/>
                    <a:pt x="15" y="40"/>
                    <a:pt x="11" y="39"/>
                  </a:cubicBezTo>
                  <a:cubicBezTo>
                    <a:pt x="8" y="39"/>
                    <a:pt x="4" y="41"/>
                    <a:pt x="3" y="38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7" y="23"/>
                    <a:pt x="9" y="22"/>
                    <a:pt x="8" y="1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24FA3BB7-B85D-128D-4FFE-30D18382C47F}"/>
                </a:ext>
              </a:extLst>
            </p:cNvPr>
            <p:cNvSpPr/>
            <p:nvPr userDrawn="1"/>
          </p:nvSpPr>
          <p:spPr bwMode="auto">
            <a:xfrm>
              <a:off x="785813" y="725488"/>
              <a:ext cx="309563" cy="268288"/>
            </a:xfrm>
            <a:custGeom>
              <a:avLst/>
              <a:gdLst>
                <a:gd name="T0" fmla="*/ 51 w 82"/>
                <a:gd name="T1" fmla="*/ 0 h 71"/>
                <a:gd name="T2" fmla="*/ 60 w 82"/>
                <a:gd name="T3" fmla="*/ 2 h 71"/>
                <a:gd name="T4" fmla="*/ 75 w 82"/>
                <a:gd name="T5" fmla="*/ 11 h 71"/>
                <a:gd name="T6" fmla="*/ 81 w 82"/>
                <a:gd name="T7" fmla="*/ 23 h 71"/>
                <a:gd name="T8" fmla="*/ 80 w 82"/>
                <a:gd name="T9" fmla="*/ 30 h 71"/>
                <a:gd name="T10" fmla="*/ 73 w 82"/>
                <a:gd name="T11" fmla="*/ 31 h 71"/>
                <a:gd name="T12" fmla="*/ 69 w 82"/>
                <a:gd name="T13" fmla="*/ 31 h 71"/>
                <a:gd name="T14" fmla="*/ 69 w 82"/>
                <a:gd name="T15" fmla="*/ 35 h 71"/>
                <a:gd name="T16" fmla="*/ 69 w 82"/>
                <a:gd name="T17" fmla="*/ 50 h 71"/>
                <a:gd name="T18" fmla="*/ 65 w 82"/>
                <a:gd name="T19" fmla="*/ 52 h 71"/>
                <a:gd name="T20" fmla="*/ 59 w 82"/>
                <a:gd name="T21" fmla="*/ 58 h 71"/>
                <a:gd name="T22" fmla="*/ 53 w 82"/>
                <a:gd name="T23" fmla="*/ 64 h 71"/>
                <a:gd name="T24" fmla="*/ 48 w 82"/>
                <a:gd name="T25" fmla="*/ 67 h 71"/>
                <a:gd name="T26" fmla="*/ 40 w 82"/>
                <a:gd name="T27" fmla="*/ 70 h 71"/>
                <a:gd name="T28" fmla="*/ 27 w 82"/>
                <a:gd name="T29" fmla="*/ 66 h 71"/>
                <a:gd name="T30" fmla="*/ 19 w 82"/>
                <a:gd name="T31" fmla="*/ 58 h 71"/>
                <a:gd name="T32" fmla="*/ 17 w 82"/>
                <a:gd name="T33" fmla="*/ 53 h 71"/>
                <a:gd name="T34" fmla="*/ 9 w 82"/>
                <a:gd name="T35" fmla="*/ 57 h 71"/>
                <a:gd name="T36" fmla="*/ 2 w 82"/>
                <a:gd name="T37" fmla="*/ 49 h 71"/>
                <a:gd name="T38" fmla="*/ 0 w 82"/>
                <a:gd name="T39" fmla="*/ 35 h 71"/>
                <a:gd name="T40" fmla="*/ 1 w 82"/>
                <a:gd name="T41" fmla="*/ 33 h 71"/>
                <a:gd name="T42" fmla="*/ 12 w 82"/>
                <a:gd name="T43" fmla="*/ 14 h 71"/>
                <a:gd name="T44" fmla="*/ 16 w 82"/>
                <a:gd name="T45" fmla="*/ 13 h 71"/>
                <a:gd name="T46" fmla="*/ 24 w 82"/>
                <a:gd name="T47" fmla="*/ 19 h 71"/>
                <a:gd name="T48" fmla="*/ 24 w 82"/>
                <a:gd name="T49" fmla="*/ 26 h 71"/>
                <a:gd name="T50" fmla="*/ 28 w 82"/>
                <a:gd name="T51" fmla="*/ 19 h 71"/>
                <a:gd name="T52" fmla="*/ 40 w 82"/>
                <a:gd name="T53" fmla="*/ 13 h 71"/>
                <a:gd name="T54" fmla="*/ 53 w 82"/>
                <a:gd name="T55" fmla="*/ 19 h 71"/>
                <a:gd name="T56" fmla="*/ 47 w 82"/>
                <a:gd name="T57" fmla="*/ 11 h 71"/>
                <a:gd name="T58" fmla="*/ 43 w 82"/>
                <a:gd name="T59" fmla="*/ 5 h 71"/>
                <a:gd name="T60" fmla="*/ 49 w 82"/>
                <a:gd name="T61" fmla="*/ 0 h 71"/>
                <a:gd name="T62" fmla="*/ 51 w 82"/>
                <a:gd name="T6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71">
                  <a:moveTo>
                    <a:pt x="51" y="0"/>
                  </a:moveTo>
                  <a:cubicBezTo>
                    <a:pt x="54" y="1"/>
                    <a:pt x="57" y="2"/>
                    <a:pt x="60" y="2"/>
                  </a:cubicBezTo>
                  <a:cubicBezTo>
                    <a:pt x="66" y="2"/>
                    <a:pt x="71" y="6"/>
                    <a:pt x="75" y="11"/>
                  </a:cubicBezTo>
                  <a:cubicBezTo>
                    <a:pt x="77" y="15"/>
                    <a:pt x="79" y="19"/>
                    <a:pt x="81" y="23"/>
                  </a:cubicBezTo>
                  <a:cubicBezTo>
                    <a:pt x="82" y="25"/>
                    <a:pt x="82" y="28"/>
                    <a:pt x="80" y="30"/>
                  </a:cubicBezTo>
                  <a:cubicBezTo>
                    <a:pt x="78" y="31"/>
                    <a:pt x="76" y="33"/>
                    <a:pt x="73" y="31"/>
                  </a:cubicBezTo>
                  <a:cubicBezTo>
                    <a:pt x="72" y="30"/>
                    <a:pt x="70" y="29"/>
                    <a:pt x="69" y="31"/>
                  </a:cubicBezTo>
                  <a:cubicBezTo>
                    <a:pt x="67" y="32"/>
                    <a:pt x="69" y="33"/>
                    <a:pt x="69" y="35"/>
                  </a:cubicBezTo>
                  <a:cubicBezTo>
                    <a:pt x="71" y="40"/>
                    <a:pt x="73" y="45"/>
                    <a:pt x="69" y="50"/>
                  </a:cubicBezTo>
                  <a:cubicBezTo>
                    <a:pt x="68" y="51"/>
                    <a:pt x="67" y="52"/>
                    <a:pt x="65" y="52"/>
                  </a:cubicBezTo>
                  <a:cubicBezTo>
                    <a:pt x="61" y="52"/>
                    <a:pt x="59" y="55"/>
                    <a:pt x="59" y="58"/>
                  </a:cubicBezTo>
                  <a:cubicBezTo>
                    <a:pt x="58" y="62"/>
                    <a:pt x="57" y="64"/>
                    <a:pt x="53" y="64"/>
                  </a:cubicBezTo>
                  <a:cubicBezTo>
                    <a:pt x="50" y="63"/>
                    <a:pt x="49" y="64"/>
                    <a:pt x="48" y="67"/>
                  </a:cubicBezTo>
                  <a:cubicBezTo>
                    <a:pt x="46" y="70"/>
                    <a:pt x="43" y="71"/>
                    <a:pt x="40" y="70"/>
                  </a:cubicBezTo>
                  <a:cubicBezTo>
                    <a:pt x="35" y="69"/>
                    <a:pt x="31" y="67"/>
                    <a:pt x="27" y="66"/>
                  </a:cubicBezTo>
                  <a:cubicBezTo>
                    <a:pt x="23" y="64"/>
                    <a:pt x="20" y="62"/>
                    <a:pt x="19" y="58"/>
                  </a:cubicBezTo>
                  <a:cubicBezTo>
                    <a:pt x="18" y="56"/>
                    <a:pt x="18" y="54"/>
                    <a:pt x="17" y="53"/>
                  </a:cubicBezTo>
                  <a:cubicBezTo>
                    <a:pt x="14" y="55"/>
                    <a:pt x="13" y="59"/>
                    <a:pt x="9" y="57"/>
                  </a:cubicBezTo>
                  <a:cubicBezTo>
                    <a:pt x="6" y="56"/>
                    <a:pt x="3" y="53"/>
                    <a:pt x="2" y="49"/>
                  </a:cubicBezTo>
                  <a:cubicBezTo>
                    <a:pt x="1" y="45"/>
                    <a:pt x="4" y="40"/>
                    <a:pt x="0" y="35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3" y="26"/>
                    <a:pt x="7" y="19"/>
                    <a:pt x="12" y="14"/>
                  </a:cubicBezTo>
                  <a:cubicBezTo>
                    <a:pt x="13" y="13"/>
                    <a:pt x="15" y="13"/>
                    <a:pt x="16" y="13"/>
                  </a:cubicBezTo>
                  <a:cubicBezTo>
                    <a:pt x="21" y="12"/>
                    <a:pt x="24" y="14"/>
                    <a:pt x="24" y="19"/>
                  </a:cubicBezTo>
                  <a:cubicBezTo>
                    <a:pt x="25" y="21"/>
                    <a:pt x="24" y="24"/>
                    <a:pt x="24" y="26"/>
                  </a:cubicBezTo>
                  <a:cubicBezTo>
                    <a:pt x="26" y="24"/>
                    <a:pt x="27" y="21"/>
                    <a:pt x="28" y="19"/>
                  </a:cubicBezTo>
                  <a:cubicBezTo>
                    <a:pt x="31" y="13"/>
                    <a:pt x="35" y="12"/>
                    <a:pt x="40" y="13"/>
                  </a:cubicBezTo>
                  <a:cubicBezTo>
                    <a:pt x="45" y="15"/>
                    <a:pt x="49" y="17"/>
                    <a:pt x="53" y="19"/>
                  </a:cubicBezTo>
                  <a:cubicBezTo>
                    <a:pt x="52" y="16"/>
                    <a:pt x="49" y="13"/>
                    <a:pt x="47" y="11"/>
                  </a:cubicBezTo>
                  <a:cubicBezTo>
                    <a:pt x="45" y="9"/>
                    <a:pt x="42" y="8"/>
                    <a:pt x="43" y="5"/>
                  </a:cubicBezTo>
                  <a:cubicBezTo>
                    <a:pt x="43" y="1"/>
                    <a:pt x="46" y="1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lose/>
                </a:path>
              </a:pathLst>
            </a:custGeom>
            <a:solidFill>
              <a:srgbClr val="EB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D418FA61-A1D3-303C-EA7E-C0CD8D0D4A81}"/>
                </a:ext>
              </a:extLst>
            </p:cNvPr>
            <p:cNvSpPr/>
            <p:nvPr userDrawn="1"/>
          </p:nvSpPr>
          <p:spPr bwMode="auto">
            <a:xfrm>
              <a:off x="1057275" y="230188"/>
              <a:ext cx="293688" cy="390525"/>
            </a:xfrm>
            <a:custGeom>
              <a:avLst/>
              <a:gdLst>
                <a:gd name="T0" fmla="*/ 69 w 78"/>
                <a:gd name="T1" fmla="*/ 28 h 104"/>
                <a:gd name="T2" fmla="*/ 65 w 78"/>
                <a:gd name="T3" fmla="*/ 35 h 104"/>
                <a:gd name="T4" fmla="*/ 64 w 78"/>
                <a:gd name="T5" fmla="*/ 38 h 104"/>
                <a:gd name="T6" fmla="*/ 60 w 78"/>
                <a:gd name="T7" fmla="*/ 44 h 104"/>
                <a:gd name="T8" fmla="*/ 67 w 78"/>
                <a:gd name="T9" fmla="*/ 47 h 104"/>
                <a:gd name="T10" fmla="*/ 73 w 78"/>
                <a:gd name="T11" fmla="*/ 51 h 104"/>
                <a:gd name="T12" fmla="*/ 73 w 78"/>
                <a:gd name="T13" fmla="*/ 60 h 104"/>
                <a:gd name="T14" fmla="*/ 72 w 78"/>
                <a:gd name="T15" fmla="*/ 61 h 104"/>
                <a:gd name="T16" fmla="*/ 70 w 78"/>
                <a:gd name="T17" fmla="*/ 67 h 104"/>
                <a:gd name="T18" fmla="*/ 57 w 78"/>
                <a:gd name="T19" fmla="*/ 72 h 104"/>
                <a:gd name="T20" fmla="*/ 46 w 78"/>
                <a:gd name="T21" fmla="*/ 72 h 104"/>
                <a:gd name="T22" fmla="*/ 41 w 78"/>
                <a:gd name="T23" fmla="*/ 77 h 104"/>
                <a:gd name="T24" fmla="*/ 34 w 78"/>
                <a:gd name="T25" fmla="*/ 87 h 104"/>
                <a:gd name="T26" fmla="*/ 22 w 78"/>
                <a:gd name="T27" fmla="*/ 89 h 104"/>
                <a:gd name="T28" fmla="*/ 24 w 78"/>
                <a:gd name="T29" fmla="*/ 91 h 104"/>
                <a:gd name="T30" fmla="*/ 31 w 78"/>
                <a:gd name="T31" fmla="*/ 101 h 104"/>
                <a:gd name="T32" fmla="*/ 27 w 78"/>
                <a:gd name="T33" fmla="*/ 103 h 104"/>
                <a:gd name="T34" fmla="*/ 10 w 78"/>
                <a:gd name="T35" fmla="*/ 93 h 104"/>
                <a:gd name="T36" fmla="*/ 8 w 78"/>
                <a:gd name="T37" fmla="*/ 90 h 104"/>
                <a:gd name="T38" fmla="*/ 10 w 78"/>
                <a:gd name="T39" fmla="*/ 81 h 104"/>
                <a:gd name="T40" fmla="*/ 6 w 78"/>
                <a:gd name="T41" fmla="*/ 63 h 104"/>
                <a:gd name="T42" fmla="*/ 4 w 78"/>
                <a:gd name="T43" fmla="*/ 52 h 104"/>
                <a:gd name="T44" fmla="*/ 8 w 78"/>
                <a:gd name="T45" fmla="*/ 54 h 104"/>
                <a:gd name="T46" fmla="*/ 16 w 78"/>
                <a:gd name="T47" fmla="*/ 57 h 104"/>
                <a:gd name="T48" fmla="*/ 22 w 78"/>
                <a:gd name="T49" fmla="*/ 63 h 104"/>
                <a:gd name="T50" fmla="*/ 24 w 78"/>
                <a:gd name="T51" fmla="*/ 70 h 104"/>
                <a:gd name="T52" fmla="*/ 24 w 78"/>
                <a:gd name="T53" fmla="*/ 61 h 104"/>
                <a:gd name="T54" fmla="*/ 31 w 78"/>
                <a:gd name="T55" fmla="*/ 57 h 104"/>
                <a:gd name="T56" fmla="*/ 33 w 78"/>
                <a:gd name="T57" fmla="*/ 53 h 104"/>
                <a:gd name="T58" fmla="*/ 39 w 78"/>
                <a:gd name="T59" fmla="*/ 47 h 104"/>
                <a:gd name="T60" fmla="*/ 43 w 78"/>
                <a:gd name="T61" fmla="*/ 47 h 104"/>
                <a:gd name="T62" fmla="*/ 42 w 78"/>
                <a:gd name="T63" fmla="*/ 43 h 104"/>
                <a:gd name="T64" fmla="*/ 38 w 78"/>
                <a:gd name="T65" fmla="*/ 43 h 104"/>
                <a:gd name="T66" fmla="*/ 32 w 78"/>
                <a:gd name="T67" fmla="*/ 41 h 104"/>
                <a:gd name="T68" fmla="*/ 28 w 78"/>
                <a:gd name="T69" fmla="*/ 31 h 104"/>
                <a:gd name="T70" fmla="*/ 24 w 78"/>
                <a:gd name="T71" fmla="*/ 29 h 104"/>
                <a:gd name="T72" fmla="*/ 24 w 78"/>
                <a:gd name="T73" fmla="*/ 27 h 104"/>
                <a:gd name="T74" fmla="*/ 32 w 78"/>
                <a:gd name="T75" fmla="*/ 7 h 104"/>
                <a:gd name="T76" fmla="*/ 48 w 78"/>
                <a:gd name="T77" fmla="*/ 0 h 104"/>
                <a:gd name="T78" fmla="*/ 52 w 78"/>
                <a:gd name="T79" fmla="*/ 2 h 104"/>
                <a:gd name="T80" fmla="*/ 59 w 78"/>
                <a:gd name="T81" fmla="*/ 7 h 104"/>
                <a:gd name="T82" fmla="*/ 63 w 78"/>
                <a:gd name="T83" fmla="*/ 11 h 104"/>
                <a:gd name="T84" fmla="*/ 70 w 78"/>
                <a:gd name="T85" fmla="*/ 20 h 104"/>
                <a:gd name="T86" fmla="*/ 69 w 78"/>
                <a:gd name="T8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" h="104">
                  <a:moveTo>
                    <a:pt x="69" y="28"/>
                  </a:moveTo>
                  <a:cubicBezTo>
                    <a:pt x="67" y="30"/>
                    <a:pt x="65" y="32"/>
                    <a:pt x="65" y="35"/>
                  </a:cubicBezTo>
                  <a:cubicBezTo>
                    <a:pt x="65" y="36"/>
                    <a:pt x="64" y="37"/>
                    <a:pt x="64" y="38"/>
                  </a:cubicBezTo>
                  <a:cubicBezTo>
                    <a:pt x="63" y="41"/>
                    <a:pt x="59" y="41"/>
                    <a:pt x="60" y="44"/>
                  </a:cubicBezTo>
                  <a:cubicBezTo>
                    <a:pt x="61" y="46"/>
                    <a:pt x="64" y="46"/>
                    <a:pt x="67" y="47"/>
                  </a:cubicBezTo>
                  <a:cubicBezTo>
                    <a:pt x="69" y="48"/>
                    <a:pt x="71" y="49"/>
                    <a:pt x="73" y="51"/>
                  </a:cubicBezTo>
                  <a:cubicBezTo>
                    <a:pt x="78" y="55"/>
                    <a:pt x="78" y="56"/>
                    <a:pt x="73" y="60"/>
                  </a:cubicBezTo>
                  <a:cubicBezTo>
                    <a:pt x="73" y="60"/>
                    <a:pt x="72" y="61"/>
                    <a:pt x="72" y="61"/>
                  </a:cubicBezTo>
                  <a:cubicBezTo>
                    <a:pt x="73" y="64"/>
                    <a:pt x="73" y="66"/>
                    <a:pt x="70" y="67"/>
                  </a:cubicBezTo>
                  <a:cubicBezTo>
                    <a:pt x="66" y="70"/>
                    <a:pt x="62" y="72"/>
                    <a:pt x="57" y="72"/>
                  </a:cubicBezTo>
                  <a:cubicBezTo>
                    <a:pt x="53" y="73"/>
                    <a:pt x="49" y="73"/>
                    <a:pt x="46" y="72"/>
                  </a:cubicBezTo>
                  <a:cubicBezTo>
                    <a:pt x="41" y="72"/>
                    <a:pt x="40" y="73"/>
                    <a:pt x="41" y="77"/>
                  </a:cubicBezTo>
                  <a:cubicBezTo>
                    <a:pt x="41" y="78"/>
                    <a:pt x="34" y="86"/>
                    <a:pt x="34" y="87"/>
                  </a:cubicBezTo>
                  <a:cubicBezTo>
                    <a:pt x="30" y="91"/>
                    <a:pt x="26" y="89"/>
                    <a:pt x="22" y="89"/>
                  </a:cubicBezTo>
                  <a:cubicBezTo>
                    <a:pt x="22" y="91"/>
                    <a:pt x="23" y="90"/>
                    <a:pt x="24" y="91"/>
                  </a:cubicBezTo>
                  <a:cubicBezTo>
                    <a:pt x="31" y="92"/>
                    <a:pt x="32" y="94"/>
                    <a:pt x="31" y="101"/>
                  </a:cubicBezTo>
                  <a:cubicBezTo>
                    <a:pt x="31" y="104"/>
                    <a:pt x="28" y="104"/>
                    <a:pt x="27" y="103"/>
                  </a:cubicBezTo>
                  <a:cubicBezTo>
                    <a:pt x="23" y="96"/>
                    <a:pt x="16" y="95"/>
                    <a:pt x="10" y="93"/>
                  </a:cubicBezTo>
                  <a:cubicBezTo>
                    <a:pt x="9" y="92"/>
                    <a:pt x="9" y="91"/>
                    <a:pt x="8" y="90"/>
                  </a:cubicBezTo>
                  <a:cubicBezTo>
                    <a:pt x="12" y="88"/>
                    <a:pt x="12" y="85"/>
                    <a:pt x="10" y="81"/>
                  </a:cubicBezTo>
                  <a:cubicBezTo>
                    <a:pt x="6" y="76"/>
                    <a:pt x="7" y="69"/>
                    <a:pt x="6" y="63"/>
                  </a:cubicBezTo>
                  <a:cubicBezTo>
                    <a:pt x="0" y="60"/>
                    <a:pt x="0" y="58"/>
                    <a:pt x="4" y="52"/>
                  </a:cubicBezTo>
                  <a:cubicBezTo>
                    <a:pt x="6" y="52"/>
                    <a:pt x="8" y="52"/>
                    <a:pt x="8" y="54"/>
                  </a:cubicBezTo>
                  <a:cubicBezTo>
                    <a:pt x="10" y="58"/>
                    <a:pt x="13" y="58"/>
                    <a:pt x="16" y="57"/>
                  </a:cubicBezTo>
                  <a:cubicBezTo>
                    <a:pt x="20" y="57"/>
                    <a:pt x="21" y="61"/>
                    <a:pt x="22" y="63"/>
                  </a:cubicBezTo>
                  <a:cubicBezTo>
                    <a:pt x="23" y="65"/>
                    <a:pt x="23" y="67"/>
                    <a:pt x="24" y="70"/>
                  </a:cubicBezTo>
                  <a:cubicBezTo>
                    <a:pt x="24" y="66"/>
                    <a:pt x="21" y="63"/>
                    <a:pt x="24" y="61"/>
                  </a:cubicBezTo>
                  <a:cubicBezTo>
                    <a:pt x="27" y="60"/>
                    <a:pt x="29" y="59"/>
                    <a:pt x="31" y="57"/>
                  </a:cubicBezTo>
                  <a:cubicBezTo>
                    <a:pt x="32" y="55"/>
                    <a:pt x="33" y="55"/>
                    <a:pt x="33" y="53"/>
                  </a:cubicBezTo>
                  <a:cubicBezTo>
                    <a:pt x="32" y="49"/>
                    <a:pt x="35" y="46"/>
                    <a:pt x="39" y="47"/>
                  </a:cubicBezTo>
                  <a:cubicBezTo>
                    <a:pt x="40" y="47"/>
                    <a:pt x="42" y="49"/>
                    <a:pt x="43" y="47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0" y="42"/>
                    <a:pt x="39" y="42"/>
                    <a:pt x="38" y="43"/>
                  </a:cubicBezTo>
                  <a:cubicBezTo>
                    <a:pt x="34" y="46"/>
                    <a:pt x="33" y="45"/>
                    <a:pt x="32" y="41"/>
                  </a:cubicBezTo>
                  <a:cubicBezTo>
                    <a:pt x="31" y="37"/>
                    <a:pt x="27" y="35"/>
                    <a:pt x="28" y="31"/>
                  </a:cubicBezTo>
                  <a:cubicBezTo>
                    <a:pt x="28" y="29"/>
                    <a:pt x="25" y="30"/>
                    <a:pt x="24" y="29"/>
                  </a:cubicBezTo>
                  <a:cubicBezTo>
                    <a:pt x="23" y="28"/>
                    <a:pt x="23" y="28"/>
                    <a:pt x="24" y="27"/>
                  </a:cubicBezTo>
                  <a:cubicBezTo>
                    <a:pt x="31" y="22"/>
                    <a:pt x="30" y="14"/>
                    <a:pt x="32" y="7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5" y="2"/>
                    <a:pt x="58" y="3"/>
                    <a:pt x="59" y="7"/>
                  </a:cubicBezTo>
                  <a:cubicBezTo>
                    <a:pt x="60" y="8"/>
                    <a:pt x="61" y="10"/>
                    <a:pt x="63" y="11"/>
                  </a:cubicBezTo>
                  <a:cubicBezTo>
                    <a:pt x="67" y="13"/>
                    <a:pt x="69" y="16"/>
                    <a:pt x="70" y="20"/>
                  </a:cubicBezTo>
                  <a:cubicBezTo>
                    <a:pt x="70" y="23"/>
                    <a:pt x="67" y="25"/>
                    <a:pt x="69" y="2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1291BFF4-C226-858B-487A-F6A903DCD832}"/>
                </a:ext>
              </a:extLst>
            </p:cNvPr>
            <p:cNvSpPr/>
            <p:nvPr userDrawn="1"/>
          </p:nvSpPr>
          <p:spPr bwMode="auto">
            <a:xfrm>
              <a:off x="26988" y="2960688"/>
              <a:ext cx="222250" cy="290513"/>
            </a:xfrm>
            <a:custGeom>
              <a:avLst/>
              <a:gdLst>
                <a:gd name="T0" fmla="*/ 22 w 59"/>
                <a:gd name="T1" fmla="*/ 0 h 77"/>
                <a:gd name="T2" fmla="*/ 40 w 59"/>
                <a:gd name="T3" fmla="*/ 9 h 77"/>
                <a:gd name="T4" fmla="*/ 48 w 59"/>
                <a:gd name="T5" fmla="*/ 20 h 77"/>
                <a:gd name="T6" fmla="*/ 50 w 59"/>
                <a:gd name="T7" fmla="*/ 36 h 77"/>
                <a:gd name="T8" fmla="*/ 54 w 59"/>
                <a:gd name="T9" fmla="*/ 47 h 77"/>
                <a:gd name="T10" fmla="*/ 57 w 59"/>
                <a:gd name="T11" fmla="*/ 52 h 77"/>
                <a:gd name="T12" fmla="*/ 56 w 59"/>
                <a:gd name="T13" fmla="*/ 64 h 77"/>
                <a:gd name="T14" fmla="*/ 46 w 59"/>
                <a:gd name="T15" fmla="*/ 76 h 77"/>
                <a:gd name="T16" fmla="*/ 39 w 59"/>
                <a:gd name="T17" fmla="*/ 73 h 77"/>
                <a:gd name="T18" fmla="*/ 35 w 59"/>
                <a:gd name="T19" fmla="*/ 64 h 77"/>
                <a:gd name="T20" fmla="*/ 19 w 59"/>
                <a:gd name="T21" fmla="*/ 54 h 77"/>
                <a:gd name="T22" fmla="*/ 1 w 59"/>
                <a:gd name="T23" fmla="*/ 29 h 77"/>
                <a:gd name="T24" fmla="*/ 16 w 59"/>
                <a:gd name="T25" fmla="*/ 2 h 77"/>
                <a:gd name="T26" fmla="*/ 22 w 59"/>
                <a:gd name="T2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7">
                  <a:moveTo>
                    <a:pt x="22" y="0"/>
                  </a:moveTo>
                  <a:cubicBezTo>
                    <a:pt x="29" y="1"/>
                    <a:pt x="35" y="4"/>
                    <a:pt x="40" y="9"/>
                  </a:cubicBezTo>
                  <a:cubicBezTo>
                    <a:pt x="42" y="12"/>
                    <a:pt x="46" y="16"/>
                    <a:pt x="48" y="20"/>
                  </a:cubicBezTo>
                  <a:cubicBezTo>
                    <a:pt x="51" y="25"/>
                    <a:pt x="53" y="31"/>
                    <a:pt x="50" y="36"/>
                  </a:cubicBezTo>
                  <a:cubicBezTo>
                    <a:pt x="47" y="42"/>
                    <a:pt x="49" y="46"/>
                    <a:pt x="54" y="47"/>
                  </a:cubicBezTo>
                  <a:cubicBezTo>
                    <a:pt x="58" y="48"/>
                    <a:pt x="59" y="48"/>
                    <a:pt x="57" y="52"/>
                  </a:cubicBezTo>
                  <a:cubicBezTo>
                    <a:pt x="55" y="55"/>
                    <a:pt x="56" y="60"/>
                    <a:pt x="56" y="64"/>
                  </a:cubicBezTo>
                  <a:cubicBezTo>
                    <a:pt x="56" y="69"/>
                    <a:pt x="51" y="76"/>
                    <a:pt x="46" y="76"/>
                  </a:cubicBezTo>
                  <a:cubicBezTo>
                    <a:pt x="43" y="77"/>
                    <a:pt x="40" y="77"/>
                    <a:pt x="39" y="73"/>
                  </a:cubicBezTo>
                  <a:cubicBezTo>
                    <a:pt x="38" y="70"/>
                    <a:pt x="37" y="67"/>
                    <a:pt x="35" y="64"/>
                  </a:cubicBezTo>
                  <a:cubicBezTo>
                    <a:pt x="33" y="57"/>
                    <a:pt x="26" y="55"/>
                    <a:pt x="19" y="54"/>
                  </a:cubicBezTo>
                  <a:cubicBezTo>
                    <a:pt x="3" y="52"/>
                    <a:pt x="0" y="43"/>
                    <a:pt x="1" y="29"/>
                  </a:cubicBezTo>
                  <a:cubicBezTo>
                    <a:pt x="1" y="18"/>
                    <a:pt x="6" y="9"/>
                    <a:pt x="16" y="2"/>
                  </a:cubicBezTo>
                  <a:cubicBezTo>
                    <a:pt x="18" y="1"/>
                    <a:pt x="20" y="0"/>
                    <a:pt x="22" y="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1CA53780-B4C0-C899-26FC-39211BD2E3F9}"/>
                </a:ext>
              </a:extLst>
            </p:cNvPr>
            <p:cNvSpPr/>
            <p:nvPr userDrawn="1"/>
          </p:nvSpPr>
          <p:spPr bwMode="auto">
            <a:xfrm>
              <a:off x="684213" y="1304925"/>
              <a:ext cx="287338" cy="196850"/>
            </a:xfrm>
            <a:custGeom>
              <a:avLst/>
              <a:gdLst>
                <a:gd name="T0" fmla="*/ 51 w 76"/>
                <a:gd name="T1" fmla="*/ 52 h 52"/>
                <a:gd name="T2" fmla="*/ 38 w 76"/>
                <a:gd name="T3" fmla="*/ 48 h 52"/>
                <a:gd name="T4" fmla="*/ 21 w 76"/>
                <a:gd name="T5" fmla="*/ 45 h 52"/>
                <a:gd name="T6" fmla="*/ 14 w 76"/>
                <a:gd name="T7" fmla="*/ 49 h 52"/>
                <a:gd name="T8" fmla="*/ 4 w 76"/>
                <a:gd name="T9" fmla="*/ 49 h 52"/>
                <a:gd name="T10" fmla="*/ 2 w 76"/>
                <a:gd name="T11" fmla="*/ 39 h 52"/>
                <a:gd name="T12" fmla="*/ 11 w 76"/>
                <a:gd name="T13" fmla="*/ 20 h 52"/>
                <a:gd name="T14" fmla="*/ 15 w 76"/>
                <a:gd name="T15" fmla="*/ 19 h 52"/>
                <a:gd name="T16" fmla="*/ 27 w 76"/>
                <a:gd name="T17" fmla="*/ 14 h 52"/>
                <a:gd name="T18" fmla="*/ 50 w 76"/>
                <a:gd name="T19" fmla="*/ 1 h 52"/>
                <a:gd name="T20" fmla="*/ 67 w 76"/>
                <a:gd name="T21" fmla="*/ 2 h 52"/>
                <a:gd name="T22" fmla="*/ 76 w 76"/>
                <a:gd name="T23" fmla="*/ 21 h 52"/>
                <a:gd name="T24" fmla="*/ 66 w 76"/>
                <a:gd name="T25" fmla="*/ 44 h 52"/>
                <a:gd name="T26" fmla="*/ 51 w 76"/>
                <a:gd name="T2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52">
                  <a:moveTo>
                    <a:pt x="51" y="52"/>
                  </a:moveTo>
                  <a:cubicBezTo>
                    <a:pt x="46" y="52"/>
                    <a:pt x="42" y="50"/>
                    <a:pt x="38" y="48"/>
                  </a:cubicBezTo>
                  <a:cubicBezTo>
                    <a:pt x="33" y="45"/>
                    <a:pt x="27" y="43"/>
                    <a:pt x="21" y="45"/>
                  </a:cubicBezTo>
                  <a:cubicBezTo>
                    <a:pt x="18" y="46"/>
                    <a:pt x="16" y="48"/>
                    <a:pt x="14" y="49"/>
                  </a:cubicBezTo>
                  <a:cubicBezTo>
                    <a:pt x="10" y="51"/>
                    <a:pt x="7" y="52"/>
                    <a:pt x="4" y="49"/>
                  </a:cubicBezTo>
                  <a:cubicBezTo>
                    <a:pt x="1" y="46"/>
                    <a:pt x="0" y="42"/>
                    <a:pt x="2" y="39"/>
                  </a:cubicBezTo>
                  <a:cubicBezTo>
                    <a:pt x="5" y="33"/>
                    <a:pt x="10" y="27"/>
                    <a:pt x="11" y="20"/>
                  </a:cubicBezTo>
                  <a:cubicBezTo>
                    <a:pt x="11" y="18"/>
                    <a:pt x="13" y="18"/>
                    <a:pt x="15" y="19"/>
                  </a:cubicBezTo>
                  <a:cubicBezTo>
                    <a:pt x="22" y="22"/>
                    <a:pt x="24" y="22"/>
                    <a:pt x="27" y="14"/>
                  </a:cubicBezTo>
                  <a:cubicBezTo>
                    <a:pt x="32" y="5"/>
                    <a:pt x="41" y="3"/>
                    <a:pt x="50" y="1"/>
                  </a:cubicBezTo>
                  <a:cubicBezTo>
                    <a:pt x="55" y="0"/>
                    <a:pt x="61" y="0"/>
                    <a:pt x="67" y="2"/>
                  </a:cubicBezTo>
                  <a:cubicBezTo>
                    <a:pt x="74" y="5"/>
                    <a:pt x="76" y="13"/>
                    <a:pt x="76" y="21"/>
                  </a:cubicBezTo>
                  <a:cubicBezTo>
                    <a:pt x="75" y="29"/>
                    <a:pt x="72" y="37"/>
                    <a:pt x="66" y="44"/>
                  </a:cubicBezTo>
                  <a:cubicBezTo>
                    <a:pt x="62" y="49"/>
                    <a:pt x="58" y="52"/>
                    <a:pt x="51" y="52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444AE56E-4159-807D-C1CD-0B83B55B7E9B}"/>
                </a:ext>
              </a:extLst>
            </p:cNvPr>
            <p:cNvSpPr/>
            <p:nvPr userDrawn="1"/>
          </p:nvSpPr>
          <p:spPr bwMode="auto">
            <a:xfrm>
              <a:off x="271463" y="2309813"/>
              <a:ext cx="312738" cy="214313"/>
            </a:xfrm>
            <a:custGeom>
              <a:avLst/>
              <a:gdLst>
                <a:gd name="T0" fmla="*/ 38 w 83"/>
                <a:gd name="T1" fmla="*/ 1 h 57"/>
                <a:gd name="T2" fmla="*/ 55 w 83"/>
                <a:gd name="T3" fmla="*/ 14 h 57"/>
                <a:gd name="T4" fmla="*/ 64 w 83"/>
                <a:gd name="T5" fmla="*/ 29 h 57"/>
                <a:gd name="T6" fmla="*/ 75 w 83"/>
                <a:gd name="T7" fmla="*/ 32 h 57"/>
                <a:gd name="T8" fmla="*/ 83 w 83"/>
                <a:gd name="T9" fmla="*/ 37 h 57"/>
                <a:gd name="T10" fmla="*/ 77 w 83"/>
                <a:gd name="T11" fmla="*/ 49 h 57"/>
                <a:gd name="T12" fmla="*/ 59 w 83"/>
                <a:gd name="T13" fmla="*/ 56 h 57"/>
                <a:gd name="T14" fmla="*/ 57 w 83"/>
                <a:gd name="T15" fmla="*/ 55 h 57"/>
                <a:gd name="T16" fmla="*/ 54 w 83"/>
                <a:gd name="T17" fmla="*/ 51 h 57"/>
                <a:gd name="T18" fmla="*/ 44 w 83"/>
                <a:gd name="T19" fmla="*/ 49 h 57"/>
                <a:gd name="T20" fmla="*/ 19 w 83"/>
                <a:gd name="T21" fmla="*/ 45 h 57"/>
                <a:gd name="T22" fmla="*/ 12 w 83"/>
                <a:gd name="T23" fmla="*/ 42 h 57"/>
                <a:gd name="T24" fmla="*/ 9 w 83"/>
                <a:gd name="T25" fmla="*/ 15 h 57"/>
                <a:gd name="T26" fmla="*/ 38 w 83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57">
                  <a:moveTo>
                    <a:pt x="38" y="1"/>
                  </a:moveTo>
                  <a:cubicBezTo>
                    <a:pt x="47" y="0"/>
                    <a:pt x="52" y="6"/>
                    <a:pt x="55" y="14"/>
                  </a:cubicBezTo>
                  <a:cubicBezTo>
                    <a:pt x="57" y="20"/>
                    <a:pt x="58" y="26"/>
                    <a:pt x="64" y="29"/>
                  </a:cubicBezTo>
                  <a:cubicBezTo>
                    <a:pt x="67" y="31"/>
                    <a:pt x="71" y="31"/>
                    <a:pt x="75" y="32"/>
                  </a:cubicBezTo>
                  <a:cubicBezTo>
                    <a:pt x="79" y="32"/>
                    <a:pt x="82" y="33"/>
                    <a:pt x="83" y="37"/>
                  </a:cubicBezTo>
                  <a:cubicBezTo>
                    <a:pt x="83" y="43"/>
                    <a:pt x="81" y="47"/>
                    <a:pt x="77" y="49"/>
                  </a:cubicBezTo>
                  <a:cubicBezTo>
                    <a:pt x="71" y="51"/>
                    <a:pt x="64" y="51"/>
                    <a:pt x="59" y="56"/>
                  </a:cubicBezTo>
                  <a:cubicBezTo>
                    <a:pt x="58" y="57"/>
                    <a:pt x="57" y="56"/>
                    <a:pt x="57" y="55"/>
                  </a:cubicBezTo>
                  <a:cubicBezTo>
                    <a:pt x="56" y="54"/>
                    <a:pt x="55" y="53"/>
                    <a:pt x="54" y="51"/>
                  </a:cubicBezTo>
                  <a:cubicBezTo>
                    <a:pt x="51" y="48"/>
                    <a:pt x="48" y="47"/>
                    <a:pt x="44" y="49"/>
                  </a:cubicBezTo>
                  <a:cubicBezTo>
                    <a:pt x="35" y="52"/>
                    <a:pt x="27" y="51"/>
                    <a:pt x="19" y="45"/>
                  </a:cubicBezTo>
                  <a:cubicBezTo>
                    <a:pt x="17" y="44"/>
                    <a:pt x="14" y="43"/>
                    <a:pt x="12" y="42"/>
                  </a:cubicBezTo>
                  <a:cubicBezTo>
                    <a:pt x="4" y="35"/>
                    <a:pt x="0" y="25"/>
                    <a:pt x="9" y="15"/>
                  </a:cubicBezTo>
                  <a:cubicBezTo>
                    <a:pt x="17" y="7"/>
                    <a:pt x="25" y="1"/>
                    <a:pt x="38" y="1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3E431CB0-5DD0-1B75-C71A-AF854442FED6}"/>
                </a:ext>
              </a:extLst>
            </p:cNvPr>
            <p:cNvSpPr/>
            <p:nvPr userDrawn="1"/>
          </p:nvSpPr>
          <p:spPr bwMode="auto">
            <a:xfrm>
              <a:off x="241300" y="1323975"/>
              <a:ext cx="244475" cy="285750"/>
            </a:xfrm>
            <a:custGeom>
              <a:avLst/>
              <a:gdLst>
                <a:gd name="T0" fmla="*/ 5 w 65"/>
                <a:gd name="T1" fmla="*/ 9 h 76"/>
                <a:gd name="T2" fmla="*/ 7 w 65"/>
                <a:gd name="T3" fmla="*/ 5 h 76"/>
                <a:gd name="T4" fmla="*/ 14 w 65"/>
                <a:gd name="T5" fmla="*/ 2 h 76"/>
                <a:gd name="T6" fmla="*/ 16 w 65"/>
                <a:gd name="T7" fmla="*/ 3 h 76"/>
                <a:gd name="T8" fmla="*/ 24 w 65"/>
                <a:gd name="T9" fmla="*/ 7 h 76"/>
                <a:gd name="T10" fmla="*/ 26 w 65"/>
                <a:gd name="T11" fmla="*/ 6 h 76"/>
                <a:gd name="T12" fmla="*/ 41 w 65"/>
                <a:gd name="T13" fmla="*/ 0 h 76"/>
                <a:gd name="T14" fmla="*/ 46 w 65"/>
                <a:gd name="T15" fmla="*/ 4 h 76"/>
                <a:gd name="T16" fmla="*/ 48 w 65"/>
                <a:gd name="T17" fmla="*/ 7 h 76"/>
                <a:gd name="T18" fmla="*/ 53 w 65"/>
                <a:gd name="T19" fmla="*/ 15 h 76"/>
                <a:gd name="T20" fmla="*/ 57 w 65"/>
                <a:gd name="T21" fmla="*/ 31 h 76"/>
                <a:gd name="T22" fmla="*/ 64 w 65"/>
                <a:gd name="T23" fmla="*/ 42 h 76"/>
                <a:gd name="T24" fmla="*/ 61 w 65"/>
                <a:gd name="T25" fmla="*/ 47 h 76"/>
                <a:gd name="T26" fmla="*/ 60 w 65"/>
                <a:gd name="T27" fmla="*/ 50 h 76"/>
                <a:gd name="T28" fmla="*/ 59 w 65"/>
                <a:gd name="T29" fmla="*/ 59 h 76"/>
                <a:gd name="T30" fmla="*/ 43 w 65"/>
                <a:gd name="T31" fmla="*/ 65 h 76"/>
                <a:gd name="T32" fmla="*/ 41 w 65"/>
                <a:gd name="T33" fmla="*/ 69 h 76"/>
                <a:gd name="T34" fmla="*/ 43 w 65"/>
                <a:gd name="T35" fmla="*/ 74 h 76"/>
                <a:gd name="T36" fmla="*/ 41 w 65"/>
                <a:gd name="T37" fmla="*/ 76 h 76"/>
                <a:gd name="T38" fmla="*/ 33 w 65"/>
                <a:gd name="T39" fmla="*/ 74 h 76"/>
                <a:gd name="T40" fmla="*/ 27 w 65"/>
                <a:gd name="T41" fmla="*/ 72 h 76"/>
                <a:gd name="T42" fmla="*/ 23 w 65"/>
                <a:gd name="T43" fmla="*/ 68 h 76"/>
                <a:gd name="T44" fmla="*/ 11 w 65"/>
                <a:gd name="T45" fmla="*/ 57 h 76"/>
                <a:gd name="T46" fmla="*/ 12 w 65"/>
                <a:gd name="T47" fmla="*/ 52 h 76"/>
                <a:gd name="T48" fmla="*/ 14 w 65"/>
                <a:gd name="T49" fmla="*/ 46 h 76"/>
                <a:gd name="T50" fmla="*/ 16 w 65"/>
                <a:gd name="T51" fmla="*/ 47 h 76"/>
                <a:gd name="T52" fmla="*/ 31 w 65"/>
                <a:gd name="T53" fmla="*/ 60 h 76"/>
                <a:gd name="T54" fmla="*/ 31 w 65"/>
                <a:gd name="T55" fmla="*/ 50 h 76"/>
                <a:gd name="T56" fmla="*/ 30 w 65"/>
                <a:gd name="T57" fmla="*/ 47 h 76"/>
                <a:gd name="T58" fmla="*/ 27 w 65"/>
                <a:gd name="T59" fmla="*/ 40 h 76"/>
                <a:gd name="T60" fmla="*/ 31 w 65"/>
                <a:gd name="T61" fmla="*/ 34 h 76"/>
                <a:gd name="T62" fmla="*/ 38 w 65"/>
                <a:gd name="T63" fmla="*/ 31 h 76"/>
                <a:gd name="T64" fmla="*/ 39 w 65"/>
                <a:gd name="T65" fmla="*/ 27 h 76"/>
                <a:gd name="T66" fmla="*/ 36 w 65"/>
                <a:gd name="T67" fmla="*/ 26 h 76"/>
                <a:gd name="T68" fmla="*/ 26 w 65"/>
                <a:gd name="T69" fmla="*/ 29 h 76"/>
                <a:gd name="T70" fmla="*/ 22 w 65"/>
                <a:gd name="T71" fmla="*/ 25 h 76"/>
                <a:gd name="T72" fmla="*/ 20 w 65"/>
                <a:gd name="T73" fmla="*/ 18 h 76"/>
                <a:gd name="T74" fmla="*/ 19 w 65"/>
                <a:gd name="T75" fmla="*/ 17 h 76"/>
                <a:gd name="T76" fmla="*/ 12 w 65"/>
                <a:gd name="T77" fmla="*/ 23 h 76"/>
                <a:gd name="T78" fmla="*/ 10 w 65"/>
                <a:gd name="T79" fmla="*/ 30 h 76"/>
                <a:gd name="T80" fmla="*/ 7 w 65"/>
                <a:gd name="T81" fmla="*/ 23 h 76"/>
                <a:gd name="T82" fmla="*/ 0 w 65"/>
                <a:gd name="T83" fmla="*/ 15 h 76"/>
                <a:gd name="T84" fmla="*/ 5 w 65"/>
                <a:gd name="T85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" h="76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9" y="2"/>
                    <a:pt x="11" y="0"/>
                    <a:pt x="14" y="2"/>
                  </a:cubicBezTo>
                  <a:cubicBezTo>
                    <a:pt x="15" y="2"/>
                    <a:pt x="15" y="3"/>
                    <a:pt x="16" y="3"/>
                  </a:cubicBezTo>
                  <a:cubicBezTo>
                    <a:pt x="21" y="0"/>
                    <a:pt x="23" y="1"/>
                    <a:pt x="24" y="7"/>
                  </a:cubicBezTo>
                  <a:cubicBezTo>
                    <a:pt x="24" y="8"/>
                    <a:pt x="26" y="6"/>
                    <a:pt x="26" y="6"/>
                  </a:cubicBezTo>
                  <a:cubicBezTo>
                    <a:pt x="30" y="1"/>
                    <a:pt x="35" y="0"/>
                    <a:pt x="41" y="0"/>
                  </a:cubicBezTo>
                  <a:cubicBezTo>
                    <a:pt x="44" y="0"/>
                    <a:pt x="46" y="1"/>
                    <a:pt x="46" y="4"/>
                  </a:cubicBezTo>
                  <a:cubicBezTo>
                    <a:pt x="46" y="5"/>
                    <a:pt x="46" y="7"/>
                    <a:pt x="48" y="7"/>
                  </a:cubicBezTo>
                  <a:cubicBezTo>
                    <a:pt x="53" y="8"/>
                    <a:pt x="53" y="12"/>
                    <a:pt x="53" y="15"/>
                  </a:cubicBezTo>
                  <a:cubicBezTo>
                    <a:pt x="48" y="22"/>
                    <a:pt x="49" y="27"/>
                    <a:pt x="57" y="31"/>
                  </a:cubicBezTo>
                  <a:cubicBezTo>
                    <a:pt x="61" y="33"/>
                    <a:pt x="62" y="38"/>
                    <a:pt x="64" y="42"/>
                  </a:cubicBezTo>
                  <a:cubicBezTo>
                    <a:pt x="65" y="45"/>
                    <a:pt x="63" y="46"/>
                    <a:pt x="61" y="47"/>
                  </a:cubicBezTo>
                  <a:cubicBezTo>
                    <a:pt x="60" y="48"/>
                    <a:pt x="59" y="48"/>
                    <a:pt x="60" y="50"/>
                  </a:cubicBezTo>
                  <a:cubicBezTo>
                    <a:pt x="64" y="54"/>
                    <a:pt x="63" y="57"/>
                    <a:pt x="59" y="59"/>
                  </a:cubicBezTo>
                  <a:cubicBezTo>
                    <a:pt x="54" y="62"/>
                    <a:pt x="49" y="65"/>
                    <a:pt x="43" y="65"/>
                  </a:cubicBezTo>
                  <a:cubicBezTo>
                    <a:pt x="39" y="65"/>
                    <a:pt x="39" y="67"/>
                    <a:pt x="41" y="69"/>
                  </a:cubicBezTo>
                  <a:cubicBezTo>
                    <a:pt x="41" y="71"/>
                    <a:pt x="42" y="72"/>
                    <a:pt x="43" y="74"/>
                  </a:cubicBezTo>
                  <a:cubicBezTo>
                    <a:pt x="43" y="75"/>
                    <a:pt x="43" y="76"/>
                    <a:pt x="41" y="76"/>
                  </a:cubicBezTo>
                  <a:cubicBezTo>
                    <a:pt x="39" y="74"/>
                    <a:pt x="36" y="73"/>
                    <a:pt x="33" y="74"/>
                  </a:cubicBezTo>
                  <a:cubicBezTo>
                    <a:pt x="31" y="75"/>
                    <a:pt x="29" y="74"/>
                    <a:pt x="27" y="72"/>
                  </a:cubicBezTo>
                  <a:cubicBezTo>
                    <a:pt x="26" y="70"/>
                    <a:pt x="25" y="68"/>
                    <a:pt x="23" y="68"/>
                  </a:cubicBezTo>
                  <a:cubicBezTo>
                    <a:pt x="17" y="66"/>
                    <a:pt x="14" y="61"/>
                    <a:pt x="11" y="57"/>
                  </a:cubicBezTo>
                  <a:cubicBezTo>
                    <a:pt x="10" y="55"/>
                    <a:pt x="10" y="53"/>
                    <a:pt x="12" y="52"/>
                  </a:cubicBezTo>
                  <a:cubicBezTo>
                    <a:pt x="14" y="50"/>
                    <a:pt x="15" y="48"/>
                    <a:pt x="14" y="46"/>
                  </a:cubicBezTo>
                  <a:cubicBezTo>
                    <a:pt x="15" y="45"/>
                    <a:pt x="16" y="46"/>
                    <a:pt x="16" y="47"/>
                  </a:cubicBezTo>
                  <a:cubicBezTo>
                    <a:pt x="18" y="55"/>
                    <a:pt x="27" y="55"/>
                    <a:pt x="31" y="60"/>
                  </a:cubicBezTo>
                  <a:cubicBezTo>
                    <a:pt x="31" y="57"/>
                    <a:pt x="28" y="53"/>
                    <a:pt x="31" y="50"/>
                  </a:cubicBezTo>
                  <a:cubicBezTo>
                    <a:pt x="31" y="49"/>
                    <a:pt x="30" y="48"/>
                    <a:pt x="30" y="47"/>
                  </a:cubicBezTo>
                  <a:cubicBezTo>
                    <a:pt x="28" y="45"/>
                    <a:pt x="27" y="43"/>
                    <a:pt x="27" y="40"/>
                  </a:cubicBezTo>
                  <a:cubicBezTo>
                    <a:pt x="26" y="37"/>
                    <a:pt x="27" y="35"/>
                    <a:pt x="31" y="34"/>
                  </a:cubicBezTo>
                  <a:cubicBezTo>
                    <a:pt x="34" y="34"/>
                    <a:pt x="36" y="33"/>
                    <a:pt x="38" y="31"/>
                  </a:cubicBezTo>
                  <a:cubicBezTo>
                    <a:pt x="39" y="30"/>
                    <a:pt x="40" y="29"/>
                    <a:pt x="39" y="27"/>
                  </a:cubicBezTo>
                  <a:cubicBezTo>
                    <a:pt x="38" y="26"/>
                    <a:pt x="37" y="26"/>
                    <a:pt x="36" y="26"/>
                  </a:cubicBezTo>
                  <a:cubicBezTo>
                    <a:pt x="32" y="27"/>
                    <a:pt x="29" y="27"/>
                    <a:pt x="26" y="29"/>
                  </a:cubicBezTo>
                  <a:cubicBezTo>
                    <a:pt x="22" y="30"/>
                    <a:pt x="21" y="29"/>
                    <a:pt x="22" y="25"/>
                  </a:cubicBezTo>
                  <a:cubicBezTo>
                    <a:pt x="23" y="22"/>
                    <a:pt x="21" y="21"/>
                    <a:pt x="20" y="18"/>
                  </a:cubicBezTo>
                  <a:cubicBezTo>
                    <a:pt x="20" y="18"/>
                    <a:pt x="20" y="17"/>
                    <a:pt x="19" y="17"/>
                  </a:cubicBezTo>
                  <a:cubicBezTo>
                    <a:pt x="17" y="19"/>
                    <a:pt x="12" y="18"/>
                    <a:pt x="12" y="23"/>
                  </a:cubicBezTo>
                  <a:cubicBezTo>
                    <a:pt x="12" y="26"/>
                    <a:pt x="11" y="28"/>
                    <a:pt x="10" y="30"/>
                  </a:cubicBezTo>
                  <a:cubicBezTo>
                    <a:pt x="7" y="29"/>
                    <a:pt x="7" y="26"/>
                    <a:pt x="7" y="23"/>
                  </a:cubicBezTo>
                  <a:cubicBezTo>
                    <a:pt x="7" y="17"/>
                    <a:pt x="5" y="16"/>
                    <a:pt x="0" y="15"/>
                  </a:cubicBezTo>
                  <a:cubicBezTo>
                    <a:pt x="0" y="12"/>
                    <a:pt x="3" y="11"/>
                    <a:pt x="5" y="9"/>
                  </a:cubicBezTo>
                  <a:close/>
                </a:path>
              </a:pathLst>
            </a:custGeom>
            <a:solidFill>
              <a:srgbClr val="EB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98EE1B4D-ACA7-6EB6-8A11-91B6F01D6FEA}"/>
                </a:ext>
              </a:extLst>
            </p:cNvPr>
            <p:cNvSpPr/>
            <p:nvPr userDrawn="1"/>
          </p:nvSpPr>
          <p:spPr bwMode="auto">
            <a:xfrm>
              <a:off x="1474788" y="801688"/>
              <a:ext cx="184150" cy="184150"/>
            </a:xfrm>
            <a:custGeom>
              <a:avLst/>
              <a:gdLst>
                <a:gd name="T0" fmla="*/ 31 w 49"/>
                <a:gd name="T1" fmla="*/ 48 h 49"/>
                <a:gd name="T2" fmla="*/ 13 w 49"/>
                <a:gd name="T3" fmla="*/ 43 h 49"/>
                <a:gd name="T4" fmla="*/ 9 w 49"/>
                <a:gd name="T5" fmla="*/ 31 h 49"/>
                <a:gd name="T6" fmla="*/ 3 w 49"/>
                <a:gd name="T7" fmla="*/ 10 h 49"/>
                <a:gd name="T8" fmla="*/ 1 w 49"/>
                <a:gd name="T9" fmla="*/ 5 h 49"/>
                <a:gd name="T10" fmla="*/ 6 w 49"/>
                <a:gd name="T11" fmla="*/ 1 h 49"/>
                <a:gd name="T12" fmla="*/ 22 w 49"/>
                <a:gd name="T13" fmla="*/ 2 h 49"/>
                <a:gd name="T14" fmla="*/ 24 w 49"/>
                <a:gd name="T15" fmla="*/ 4 h 49"/>
                <a:gd name="T16" fmla="*/ 30 w 49"/>
                <a:gd name="T17" fmla="*/ 11 h 49"/>
                <a:gd name="T18" fmla="*/ 47 w 49"/>
                <a:gd name="T19" fmla="*/ 31 h 49"/>
                <a:gd name="T20" fmla="*/ 39 w 49"/>
                <a:gd name="T21" fmla="*/ 47 h 49"/>
                <a:gd name="T22" fmla="*/ 31 w 49"/>
                <a:gd name="T2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49">
                  <a:moveTo>
                    <a:pt x="31" y="48"/>
                  </a:moveTo>
                  <a:cubicBezTo>
                    <a:pt x="24" y="48"/>
                    <a:pt x="18" y="47"/>
                    <a:pt x="13" y="43"/>
                  </a:cubicBezTo>
                  <a:cubicBezTo>
                    <a:pt x="9" y="40"/>
                    <a:pt x="7" y="36"/>
                    <a:pt x="9" y="31"/>
                  </a:cubicBezTo>
                  <a:cubicBezTo>
                    <a:pt x="11" y="22"/>
                    <a:pt x="10" y="15"/>
                    <a:pt x="3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3" y="0"/>
                    <a:pt x="6" y="1"/>
                  </a:cubicBezTo>
                  <a:cubicBezTo>
                    <a:pt x="11" y="1"/>
                    <a:pt x="17" y="1"/>
                    <a:pt x="22" y="2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4" y="8"/>
                    <a:pt x="27" y="10"/>
                    <a:pt x="30" y="11"/>
                  </a:cubicBezTo>
                  <a:cubicBezTo>
                    <a:pt x="40" y="14"/>
                    <a:pt x="44" y="23"/>
                    <a:pt x="47" y="31"/>
                  </a:cubicBezTo>
                  <a:cubicBezTo>
                    <a:pt x="49" y="37"/>
                    <a:pt x="45" y="46"/>
                    <a:pt x="39" y="47"/>
                  </a:cubicBezTo>
                  <a:cubicBezTo>
                    <a:pt x="36" y="47"/>
                    <a:pt x="33" y="49"/>
                    <a:pt x="31" y="48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667AAEA7-AE7F-B003-15C0-B92B7BC5F30F}"/>
                </a:ext>
              </a:extLst>
            </p:cNvPr>
            <p:cNvSpPr/>
            <p:nvPr userDrawn="1"/>
          </p:nvSpPr>
          <p:spPr bwMode="auto">
            <a:xfrm>
              <a:off x="1117600" y="582613"/>
              <a:ext cx="173038" cy="200025"/>
            </a:xfrm>
            <a:custGeom>
              <a:avLst/>
              <a:gdLst>
                <a:gd name="T0" fmla="*/ 41 w 46"/>
                <a:gd name="T1" fmla="*/ 3 h 53"/>
                <a:gd name="T2" fmla="*/ 42 w 46"/>
                <a:gd name="T3" fmla="*/ 12 h 53"/>
                <a:gd name="T4" fmla="*/ 43 w 46"/>
                <a:gd name="T5" fmla="*/ 17 h 53"/>
                <a:gd name="T6" fmla="*/ 41 w 46"/>
                <a:gd name="T7" fmla="*/ 28 h 53"/>
                <a:gd name="T8" fmla="*/ 40 w 46"/>
                <a:gd name="T9" fmla="*/ 33 h 53"/>
                <a:gd name="T10" fmla="*/ 36 w 46"/>
                <a:gd name="T11" fmla="*/ 44 h 53"/>
                <a:gd name="T12" fmla="*/ 28 w 46"/>
                <a:gd name="T13" fmla="*/ 46 h 53"/>
                <a:gd name="T14" fmla="*/ 23 w 46"/>
                <a:gd name="T15" fmla="*/ 49 h 53"/>
                <a:gd name="T16" fmla="*/ 15 w 46"/>
                <a:gd name="T17" fmla="*/ 52 h 53"/>
                <a:gd name="T18" fmla="*/ 8 w 46"/>
                <a:gd name="T19" fmla="*/ 49 h 53"/>
                <a:gd name="T20" fmla="*/ 2 w 46"/>
                <a:gd name="T21" fmla="*/ 27 h 53"/>
                <a:gd name="T22" fmla="*/ 18 w 46"/>
                <a:gd name="T23" fmla="*/ 24 h 53"/>
                <a:gd name="T24" fmla="*/ 21 w 46"/>
                <a:gd name="T25" fmla="*/ 23 h 53"/>
                <a:gd name="T26" fmla="*/ 27 w 46"/>
                <a:gd name="T27" fmla="*/ 24 h 53"/>
                <a:gd name="T28" fmla="*/ 29 w 46"/>
                <a:gd name="T29" fmla="*/ 24 h 53"/>
                <a:gd name="T30" fmla="*/ 29 w 46"/>
                <a:gd name="T31" fmla="*/ 23 h 53"/>
                <a:gd name="T32" fmla="*/ 26 w 46"/>
                <a:gd name="T33" fmla="*/ 18 h 53"/>
                <a:gd name="T34" fmla="*/ 22 w 46"/>
                <a:gd name="T35" fmla="*/ 20 h 53"/>
                <a:gd name="T36" fmla="*/ 18 w 46"/>
                <a:gd name="T37" fmla="*/ 19 h 53"/>
                <a:gd name="T38" fmla="*/ 12 w 46"/>
                <a:gd name="T39" fmla="*/ 11 h 53"/>
                <a:gd name="T40" fmla="*/ 24 w 46"/>
                <a:gd name="T41" fmla="*/ 5 h 53"/>
                <a:gd name="T42" fmla="*/ 32 w 46"/>
                <a:gd name="T43" fmla="*/ 2 h 53"/>
                <a:gd name="T44" fmla="*/ 41 w 46"/>
                <a:gd name="T4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52">
                  <a:moveTo>
                    <a:pt x="41" y="3"/>
                  </a:moveTo>
                  <a:cubicBezTo>
                    <a:pt x="44" y="6"/>
                    <a:pt x="45" y="9"/>
                    <a:pt x="42" y="12"/>
                  </a:cubicBezTo>
                  <a:cubicBezTo>
                    <a:pt x="40" y="13"/>
                    <a:pt x="41" y="15"/>
                    <a:pt x="43" y="17"/>
                  </a:cubicBezTo>
                  <a:cubicBezTo>
                    <a:pt x="46" y="21"/>
                    <a:pt x="46" y="25"/>
                    <a:pt x="41" y="28"/>
                  </a:cubicBezTo>
                  <a:cubicBezTo>
                    <a:pt x="39" y="30"/>
                    <a:pt x="38" y="30"/>
                    <a:pt x="40" y="33"/>
                  </a:cubicBezTo>
                  <a:cubicBezTo>
                    <a:pt x="44" y="37"/>
                    <a:pt x="43" y="40"/>
                    <a:pt x="36" y="44"/>
                  </a:cubicBezTo>
                  <a:cubicBezTo>
                    <a:pt x="34" y="45"/>
                    <a:pt x="31" y="46"/>
                    <a:pt x="28" y="46"/>
                  </a:cubicBezTo>
                  <a:cubicBezTo>
                    <a:pt x="25" y="46"/>
                    <a:pt x="23" y="45"/>
                    <a:pt x="23" y="49"/>
                  </a:cubicBezTo>
                  <a:cubicBezTo>
                    <a:pt x="23" y="51"/>
                    <a:pt x="18" y="53"/>
                    <a:pt x="15" y="52"/>
                  </a:cubicBezTo>
                  <a:cubicBezTo>
                    <a:pt x="12" y="52"/>
                    <a:pt x="10" y="50"/>
                    <a:pt x="8" y="49"/>
                  </a:cubicBezTo>
                  <a:cubicBezTo>
                    <a:pt x="3" y="43"/>
                    <a:pt x="0" y="35"/>
                    <a:pt x="2" y="27"/>
                  </a:cubicBezTo>
                  <a:cubicBezTo>
                    <a:pt x="7" y="25"/>
                    <a:pt x="11" y="20"/>
                    <a:pt x="18" y="24"/>
                  </a:cubicBezTo>
                  <a:cubicBezTo>
                    <a:pt x="19" y="24"/>
                    <a:pt x="20" y="24"/>
                    <a:pt x="21" y="23"/>
                  </a:cubicBezTo>
                  <a:cubicBezTo>
                    <a:pt x="23" y="22"/>
                    <a:pt x="25" y="22"/>
                    <a:pt x="27" y="24"/>
                  </a:cubicBezTo>
                  <a:cubicBezTo>
                    <a:pt x="27" y="24"/>
                    <a:pt x="28" y="25"/>
                    <a:pt x="29" y="24"/>
                  </a:cubicBezTo>
                  <a:cubicBezTo>
                    <a:pt x="29" y="24"/>
                    <a:pt x="29" y="23"/>
                    <a:pt x="29" y="23"/>
                  </a:cubicBezTo>
                  <a:cubicBezTo>
                    <a:pt x="29" y="21"/>
                    <a:pt x="28" y="19"/>
                    <a:pt x="26" y="18"/>
                  </a:cubicBezTo>
                  <a:cubicBezTo>
                    <a:pt x="24" y="17"/>
                    <a:pt x="24" y="19"/>
                    <a:pt x="22" y="20"/>
                  </a:cubicBezTo>
                  <a:cubicBezTo>
                    <a:pt x="20" y="22"/>
                    <a:pt x="18" y="21"/>
                    <a:pt x="18" y="19"/>
                  </a:cubicBezTo>
                  <a:cubicBezTo>
                    <a:pt x="18" y="15"/>
                    <a:pt x="15" y="13"/>
                    <a:pt x="12" y="11"/>
                  </a:cubicBezTo>
                  <a:cubicBezTo>
                    <a:pt x="16" y="8"/>
                    <a:pt x="19" y="6"/>
                    <a:pt x="24" y="5"/>
                  </a:cubicBezTo>
                  <a:cubicBezTo>
                    <a:pt x="27" y="5"/>
                    <a:pt x="29" y="4"/>
                    <a:pt x="32" y="2"/>
                  </a:cubicBezTo>
                  <a:cubicBezTo>
                    <a:pt x="35" y="0"/>
                    <a:pt x="38" y="0"/>
                    <a:pt x="41" y="3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B01739BD-AB59-601A-6116-210D07828834}"/>
                </a:ext>
              </a:extLst>
            </p:cNvPr>
            <p:cNvSpPr/>
            <p:nvPr userDrawn="1"/>
          </p:nvSpPr>
          <p:spPr bwMode="auto">
            <a:xfrm>
              <a:off x="1049338" y="519113"/>
              <a:ext cx="222250" cy="249238"/>
            </a:xfrm>
            <a:custGeom>
              <a:avLst/>
              <a:gdLst>
                <a:gd name="T0" fmla="*/ 59 w 59"/>
                <a:gd name="T1" fmla="*/ 20 h 66"/>
                <a:gd name="T2" fmla="*/ 49 w 59"/>
                <a:gd name="T3" fmla="*/ 21 h 66"/>
                <a:gd name="T4" fmla="*/ 42 w 59"/>
                <a:gd name="T5" fmla="*/ 24 h 66"/>
                <a:gd name="T6" fmla="*/ 31 w 59"/>
                <a:gd name="T7" fmla="*/ 28 h 66"/>
                <a:gd name="T8" fmla="*/ 23 w 59"/>
                <a:gd name="T9" fmla="*/ 41 h 66"/>
                <a:gd name="T10" fmla="*/ 20 w 59"/>
                <a:gd name="T11" fmla="*/ 44 h 66"/>
                <a:gd name="T12" fmla="*/ 20 w 59"/>
                <a:gd name="T13" fmla="*/ 53 h 66"/>
                <a:gd name="T14" fmla="*/ 20 w 59"/>
                <a:gd name="T15" fmla="*/ 55 h 66"/>
                <a:gd name="T16" fmla="*/ 26 w 59"/>
                <a:gd name="T17" fmla="*/ 66 h 66"/>
                <a:gd name="T18" fmla="*/ 8 w 59"/>
                <a:gd name="T19" fmla="*/ 58 h 66"/>
                <a:gd name="T20" fmla="*/ 3 w 59"/>
                <a:gd name="T21" fmla="*/ 39 h 66"/>
                <a:gd name="T22" fmla="*/ 5 w 59"/>
                <a:gd name="T23" fmla="*/ 46 h 66"/>
                <a:gd name="T24" fmla="*/ 15 w 59"/>
                <a:gd name="T25" fmla="*/ 57 h 66"/>
                <a:gd name="T26" fmla="*/ 18 w 59"/>
                <a:gd name="T27" fmla="*/ 58 h 66"/>
                <a:gd name="T28" fmla="*/ 14 w 59"/>
                <a:gd name="T29" fmla="*/ 54 h 66"/>
                <a:gd name="T30" fmla="*/ 7 w 59"/>
                <a:gd name="T31" fmla="*/ 42 h 66"/>
                <a:gd name="T32" fmla="*/ 6 w 59"/>
                <a:gd name="T33" fmla="*/ 34 h 66"/>
                <a:gd name="T34" fmla="*/ 4 w 59"/>
                <a:gd name="T35" fmla="*/ 24 h 66"/>
                <a:gd name="T36" fmla="*/ 12 w 59"/>
                <a:gd name="T37" fmla="*/ 15 h 66"/>
                <a:gd name="T38" fmla="*/ 17 w 59"/>
                <a:gd name="T39" fmla="*/ 16 h 66"/>
                <a:gd name="T40" fmla="*/ 28 w 59"/>
                <a:gd name="T41" fmla="*/ 23 h 66"/>
                <a:gd name="T42" fmla="*/ 32 w 59"/>
                <a:gd name="T43" fmla="*/ 25 h 66"/>
                <a:gd name="T44" fmla="*/ 31 w 59"/>
                <a:gd name="T45" fmla="*/ 22 h 66"/>
                <a:gd name="T46" fmla="*/ 30 w 59"/>
                <a:gd name="T47" fmla="*/ 21 h 66"/>
                <a:gd name="T48" fmla="*/ 26 w 59"/>
                <a:gd name="T49" fmla="*/ 15 h 66"/>
                <a:gd name="T50" fmla="*/ 25 w 59"/>
                <a:gd name="T51" fmla="*/ 15 h 66"/>
                <a:gd name="T52" fmla="*/ 21 w 59"/>
                <a:gd name="T53" fmla="*/ 13 h 66"/>
                <a:gd name="T54" fmla="*/ 25 w 59"/>
                <a:gd name="T55" fmla="*/ 11 h 66"/>
                <a:gd name="T56" fmla="*/ 29 w 59"/>
                <a:gd name="T57" fmla="*/ 11 h 66"/>
                <a:gd name="T58" fmla="*/ 33 w 59"/>
                <a:gd name="T59" fmla="*/ 10 h 66"/>
                <a:gd name="T60" fmla="*/ 37 w 59"/>
                <a:gd name="T61" fmla="*/ 8 h 66"/>
                <a:gd name="T62" fmla="*/ 42 w 59"/>
                <a:gd name="T63" fmla="*/ 3 h 66"/>
                <a:gd name="T64" fmla="*/ 43 w 59"/>
                <a:gd name="T65" fmla="*/ 0 h 66"/>
                <a:gd name="T66" fmla="*/ 48 w 59"/>
                <a:gd name="T67" fmla="*/ 7 h 66"/>
                <a:gd name="T68" fmla="*/ 56 w 59"/>
                <a:gd name="T69" fmla="*/ 16 h 66"/>
                <a:gd name="T70" fmla="*/ 59 w 59"/>
                <a:gd name="T71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66">
                  <a:moveTo>
                    <a:pt x="59" y="20"/>
                  </a:moveTo>
                  <a:cubicBezTo>
                    <a:pt x="56" y="18"/>
                    <a:pt x="52" y="19"/>
                    <a:pt x="49" y="21"/>
                  </a:cubicBezTo>
                  <a:cubicBezTo>
                    <a:pt x="47" y="22"/>
                    <a:pt x="45" y="24"/>
                    <a:pt x="42" y="24"/>
                  </a:cubicBezTo>
                  <a:cubicBezTo>
                    <a:pt x="38" y="24"/>
                    <a:pt x="34" y="26"/>
                    <a:pt x="31" y="28"/>
                  </a:cubicBezTo>
                  <a:cubicBezTo>
                    <a:pt x="31" y="36"/>
                    <a:pt x="30" y="38"/>
                    <a:pt x="23" y="41"/>
                  </a:cubicBezTo>
                  <a:cubicBezTo>
                    <a:pt x="21" y="41"/>
                    <a:pt x="21" y="43"/>
                    <a:pt x="20" y="44"/>
                  </a:cubicBezTo>
                  <a:cubicBezTo>
                    <a:pt x="21" y="47"/>
                    <a:pt x="22" y="50"/>
                    <a:pt x="20" y="53"/>
                  </a:cubicBezTo>
                  <a:cubicBezTo>
                    <a:pt x="19" y="54"/>
                    <a:pt x="20" y="55"/>
                    <a:pt x="20" y="55"/>
                  </a:cubicBezTo>
                  <a:cubicBezTo>
                    <a:pt x="24" y="58"/>
                    <a:pt x="24" y="62"/>
                    <a:pt x="26" y="66"/>
                  </a:cubicBezTo>
                  <a:cubicBezTo>
                    <a:pt x="20" y="63"/>
                    <a:pt x="13" y="63"/>
                    <a:pt x="8" y="58"/>
                  </a:cubicBezTo>
                  <a:cubicBezTo>
                    <a:pt x="3" y="53"/>
                    <a:pt x="0" y="47"/>
                    <a:pt x="3" y="39"/>
                  </a:cubicBezTo>
                  <a:cubicBezTo>
                    <a:pt x="5" y="41"/>
                    <a:pt x="5" y="44"/>
                    <a:pt x="5" y="46"/>
                  </a:cubicBezTo>
                  <a:cubicBezTo>
                    <a:pt x="6" y="52"/>
                    <a:pt x="9" y="55"/>
                    <a:pt x="15" y="57"/>
                  </a:cubicBezTo>
                  <a:cubicBezTo>
                    <a:pt x="16" y="57"/>
                    <a:pt x="16" y="58"/>
                    <a:pt x="18" y="58"/>
                  </a:cubicBezTo>
                  <a:cubicBezTo>
                    <a:pt x="16" y="57"/>
                    <a:pt x="15" y="56"/>
                    <a:pt x="14" y="54"/>
                  </a:cubicBezTo>
                  <a:cubicBezTo>
                    <a:pt x="13" y="50"/>
                    <a:pt x="11" y="46"/>
                    <a:pt x="7" y="42"/>
                  </a:cubicBezTo>
                  <a:cubicBezTo>
                    <a:pt x="5" y="40"/>
                    <a:pt x="5" y="36"/>
                    <a:pt x="6" y="34"/>
                  </a:cubicBezTo>
                  <a:cubicBezTo>
                    <a:pt x="9" y="30"/>
                    <a:pt x="8" y="27"/>
                    <a:pt x="4" y="24"/>
                  </a:cubicBezTo>
                  <a:cubicBezTo>
                    <a:pt x="5" y="19"/>
                    <a:pt x="7" y="17"/>
                    <a:pt x="12" y="15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22" y="16"/>
                    <a:pt x="26" y="18"/>
                    <a:pt x="28" y="23"/>
                  </a:cubicBezTo>
                  <a:cubicBezTo>
                    <a:pt x="29" y="24"/>
                    <a:pt x="30" y="26"/>
                    <a:pt x="32" y="25"/>
                  </a:cubicBezTo>
                  <a:cubicBezTo>
                    <a:pt x="33" y="24"/>
                    <a:pt x="31" y="23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5" y="14"/>
                    <a:pt x="29" y="16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3" y="14"/>
                    <a:pt x="21" y="15"/>
                    <a:pt x="21" y="13"/>
                  </a:cubicBezTo>
                  <a:cubicBezTo>
                    <a:pt x="21" y="11"/>
                    <a:pt x="23" y="11"/>
                    <a:pt x="25" y="11"/>
                  </a:cubicBezTo>
                  <a:cubicBezTo>
                    <a:pt x="26" y="10"/>
                    <a:pt x="28" y="11"/>
                    <a:pt x="29" y="11"/>
                  </a:cubicBezTo>
                  <a:cubicBezTo>
                    <a:pt x="31" y="12"/>
                    <a:pt x="33" y="12"/>
                    <a:pt x="33" y="10"/>
                  </a:cubicBezTo>
                  <a:cubicBezTo>
                    <a:pt x="34" y="7"/>
                    <a:pt x="36" y="8"/>
                    <a:pt x="37" y="8"/>
                  </a:cubicBezTo>
                  <a:cubicBezTo>
                    <a:pt x="41" y="8"/>
                    <a:pt x="43" y="7"/>
                    <a:pt x="42" y="3"/>
                  </a:cubicBezTo>
                  <a:cubicBezTo>
                    <a:pt x="42" y="2"/>
                    <a:pt x="42" y="1"/>
                    <a:pt x="43" y="0"/>
                  </a:cubicBezTo>
                  <a:cubicBezTo>
                    <a:pt x="42" y="4"/>
                    <a:pt x="44" y="6"/>
                    <a:pt x="48" y="7"/>
                  </a:cubicBezTo>
                  <a:cubicBezTo>
                    <a:pt x="53" y="8"/>
                    <a:pt x="57" y="10"/>
                    <a:pt x="56" y="16"/>
                  </a:cubicBezTo>
                  <a:cubicBezTo>
                    <a:pt x="56" y="18"/>
                    <a:pt x="59" y="19"/>
                    <a:pt x="59" y="20"/>
                  </a:cubicBezTo>
                  <a:close/>
                </a:path>
              </a:pathLst>
            </a:custGeom>
            <a:solidFill>
              <a:srgbClr val="F8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D7E30F7F-8CAD-C327-645F-58DA2B9FE3AC}"/>
                </a:ext>
              </a:extLst>
            </p:cNvPr>
            <p:cNvSpPr/>
            <p:nvPr userDrawn="1"/>
          </p:nvSpPr>
          <p:spPr bwMode="auto">
            <a:xfrm>
              <a:off x="354013" y="741363"/>
              <a:ext cx="157163" cy="146050"/>
            </a:xfrm>
            <a:custGeom>
              <a:avLst/>
              <a:gdLst>
                <a:gd name="T0" fmla="*/ 39 w 42"/>
                <a:gd name="T1" fmla="*/ 10 h 39"/>
                <a:gd name="T2" fmla="*/ 34 w 42"/>
                <a:gd name="T3" fmla="*/ 33 h 39"/>
                <a:gd name="T4" fmla="*/ 19 w 42"/>
                <a:gd name="T5" fmla="*/ 37 h 39"/>
                <a:gd name="T6" fmla="*/ 7 w 42"/>
                <a:gd name="T7" fmla="*/ 29 h 39"/>
                <a:gd name="T8" fmla="*/ 5 w 42"/>
                <a:gd name="T9" fmla="*/ 27 h 39"/>
                <a:gd name="T10" fmla="*/ 2 w 42"/>
                <a:gd name="T11" fmla="*/ 15 h 39"/>
                <a:gd name="T12" fmla="*/ 6 w 42"/>
                <a:gd name="T13" fmla="*/ 8 h 39"/>
                <a:gd name="T14" fmla="*/ 19 w 42"/>
                <a:gd name="T15" fmla="*/ 2 h 39"/>
                <a:gd name="T16" fmla="*/ 24 w 42"/>
                <a:gd name="T17" fmla="*/ 5 h 39"/>
                <a:gd name="T18" fmla="*/ 29 w 42"/>
                <a:gd name="T19" fmla="*/ 9 h 39"/>
                <a:gd name="T20" fmla="*/ 32 w 42"/>
                <a:gd name="T21" fmla="*/ 10 h 39"/>
                <a:gd name="T22" fmla="*/ 39 w 42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9">
                  <a:moveTo>
                    <a:pt x="39" y="10"/>
                  </a:moveTo>
                  <a:cubicBezTo>
                    <a:pt x="39" y="18"/>
                    <a:pt x="42" y="27"/>
                    <a:pt x="34" y="33"/>
                  </a:cubicBezTo>
                  <a:cubicBezTo>
                    <a:pt x="29" y="37"/>
                    <a:pt x="24" y="36"/>
                    <a:pt x="19" y="37"/>
                  </a:cubicBezTo>
                  <a:cubicBezTo>
                    <a:pt x="12" y="39"/>
                    <a:pt x="9" y="34"/>
                    <a:pt x="7" y="29"/>
                  </a:cubicBezTo>
                  <a:cubicBezTo>
                    <a:pt x="6" y="28"/>
                    <a:pt x="5" y="27"/>
                    <a:pt x="5" y="27"/>
                  </a:cubicBezTo>
                  <a:cubicBezTo>
                    <a:pt x="1" y="23"/>
                    <a:pt x="0" y="20"/>
                    <a:pt x="2" y="15"/>
                  </a:cubicBezTo>
                  <a:cubicBezTo>
                    <a:pt x="4" y="13"/>
                    <a:pt x="5" y="10"/>
                    <a:pt x="6" y="8"/>
                  </a:cubicBezTo>
                  <a:cubicBezTo>
                    <a:pt x="10" y="6"/>
                    <a:pt x="15" y="5"/>
                    <a:pt x="19" y="2"/>
                  </a:cubicBezTo>
                  <a:cubicBezTo>
                    <a:pt x="22" y="0"/>
                    <a:pt x="23" y="2"/>
                    <a:pt x="24" y="5"/>
                  </a:cubicBezTo>
                  <a:cubicBezTo>
                    <a:pt x="25" y="7"/>
                    <a:pt x="26" y="9"/>
                    <a:pt x="29" y="9"/>
                  </a:cubicBezTo>
                  <a:cubicBezTo>
                    <a:pt x="30" y="8"/>
                    <a:pt x="31" y="9"/>
                    <a:pt x="32" y="10"/>
                  </a:cubicBezTo>
                  <a:cubicBezTo>
                    <a:pt x="34" y="14"/>
                    <a:pt x="37" y="13"/>
                    <a:pt x="39" y="10"/>
                  </a:cubicBezTo>
                  <a:close/>
                </a:path>
              </a:pathLst>
            </a:custGeom>
            <a:solidFill>
              <a:srgbClr val="E1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6B4FA82F-A017-26E2-7C8E-A04E15383850}"/>
                </a:ext>
              </a:extLst>
            </p:cNvPr>
            <p:cNvSpPr/>
            <p:nvPr userDrawn="1"/>
          </p:nvSpPr>
          <p:spPr bwMode="auto">
            <a:xfrm>
              <a:off x="1444625" y="511175"/>
              <a:ext cx="153988" cy="139700"/>
            </a:xfrm>
            <a:custGeom>
              <a:avLst/>
              <a:gdLst>
                <a:gd name="T0" fmla="*/ 40 w 41"/>
                <a:gd name="T1" fmla="*/ 12 h 37"/>
                <a:gd name="T2" fmla="*/ 34 w 41"/>
                <a:gd name="T3" fmla="*/ 31 h 37"/>
                <a:gd name="T4" fmla="*/ 17 w 41"/>
                <a:gd name="T5" fmla="*/ 36 h 37"/>
                <a:gd name="T6" fmla="*/ 12 w 41"/>
                <a:gd name="T7" fmla="*/ 34 h 37"/>
                <a:gd name="T8" fmla="*/ 3 w 41"/>
                <a:gd name="T9" fmla="*/ 22 h 37"/>
                <a:gd name="T10" fmla="*/ 4 w 41"/>
                <a:gd name="T11" fmla="*/ 11 h 37"/>
                <a:gd name="T12" fmla="*/ 6 w 41"/>
                <a:gd name="T13" fmla="*/ 6 h 37"/>
                <a:gd name="T14" fmla="*/ 18 w 41"/>
                <a:gd name="T15" fmla="*/ 1 h 37"/>
                <a:gd name="T16" fmla="*/ 25 w 41"/>
                <a:gd name="T17" fmla="*/ 5 h 37"/>
                <a:gd name="T18" fmla="*/ 26 w 41"/>
                <a:gd name="T19" fmla="*/ 7 h 37"/>
                <a:gd name="T20" fmla="*/ 40 w 41"/>
                <a:gd name="T21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40" y="12"/>
                  </a:moveTo>
                  <a:cubicBezTo>
                    <a:pt x="40" y="19"/>
                    <a:pt x="41" y="26"/>
                    <a:pt x="34" y="31"/>
                  </a:cubicBezTo>
                  <a:cubicBezTo>
                    <a:pt x="33" y="33"/>
                    <a:pt x="18" y="37"/>
                    <a:pt x="17" y="36"/>
                  </a:cubicBezTo>
                  <a:cubicBezTo>
                    <a:pt x="15" y="36"/>
                    <a:pt x="14" y="35"/>
                    <a:pt x="12" y="34"/>
                  </a:cubicBezTo>
                  <a:cubicBezTo>
                    <a:pt x="8" y="31"/>
                    <a:pt x="6" y="27"/>
                    <a:pt x="3" y="22"/>
                  </a:cubicBezTo>
                  <a:cubicBezTo>
                    <a:pt x="0" y="19"/>
                    <a:pt x="2" y="15"/>
                    <a:pt x="4" y="11"/>
                  </a:cubicBezTo>
                  <a:cubicBezTo>
                    <a:pt x="5" y="9"/>
                    <a:pt x="6" y="8"/>
                    <a:pt x="6" y="6"/>
                  </a:cubicBezTo>
                  <a:cubicBezTo>
                    <a:pt x="10" y="6"/>
                    <a:pt x="14" y="3"/>
                    <a:pt x="18" y="1"/>
                  </a:cubicBezTo>
                  <a:cubicBezTo>
                    <a:pt x="22" y="0"/>
                    <a:pt x="23" y="0"/>
                    <a:pt x="25" y="5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32" y="6"/>
                    <a:pt x="34" y="13"/>
                    <a:pt x="40" y="12"/>
                  </a:cubicBezTo>
                  <a:close/>
                </a:path>
              </a:pathLst>
            </a:custGeom>
            <a:solidFill>
              <a:srgbClr val="E1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53D5C466-7392-D02F-7FCB-ED577F3171C6}"/>
                </a:ext>
              </a:extLst>
            </p:cNvPr>
            <p:cNvSpPr/>
            <p:nvPr userDrawn="1"/>
          </p:nvSpPr>
          <p:spPr bwMode="auto">
            <a:xfrm>
              <a:off x="828675" y="595313"/>
              <a:ext cx="168275" cy="239713"/>
            </a:xfrm>
            <a:custGeom>
              <a:avLst/>
              <a:gdLst>
                <a:gd name="T0" fmla="*/ 40 w 45"/>
                <a:gd name="T1" fmla="*/ 35 h 64"/>
                <a:gd name="T2" fmla="*/ 35 w 45"/>
                <a:gd name="T3" fmla="*/ 38 h 64"/>
                <a:gd name="T4" fmla="*/ 34 w 45"/>
                <a:gd name="T5" fmla="*/ 43 h 64"/>
                <a:gd name="T6" fmla="*/ 43 w 45"/>
                <a:gd name="T7" fmla="*/ 53 h 64"/>
                <a:gd name="T8" fmla="*/ 44 w 45"/>
                <a:gd name="T9" fmla="*/ 56 h 64"/>
                <a:gd name="T10" fmla="*/ 40 w 45"/>
                <a:gd name="T11" fmla="*/ 55 h 64"/>
                <a:gd name="T12" fmla="*/ 29 w 45"/>
                <a:gd name="T13" fmla="*/ 50 h 64"/>
                <a:gd name="T14" fmla="*/ 18 w 45"/>
                <a:gd name="T15" fmla="*/ 55 h 64"/>
                <a:gd name="T16" fmla="*/ 13 w 45"/>
                <a:gd name="T17" fmla="*/ 64 h 64"/>
                <a:gd name="T18" fmla="*/ 12 w 45"/>
                <a:gd name="T19" fmla="*/ 58 h 64"/>
                <a:gd name="T20" fmla="*/ 11 w 45"/>
                <a:gd name="T21" fmla="*/ 50 h 64"/>
                <a:gd name="T22" fmla="*/ 6 w 45"/>
                <a:gd name="T23" fmla="*/ 48 h 64"/>
                <a:gd name="T24" fmla="*/ 1 w 45"/>
                <a:gd name="T25" fmla="*/ 49 h 64"/>
                <a:gd name="T26" fmla="*/ 4 w 45"/>
                <a:gd name="T27" fmla="*/ 44 h 64"/>
                <a:gd name="T28" fmla="*/ 9 w 45"/>
                <a:gd name="T29" fmla="*/ 31 h 64"/>
                <a:gd name="T30" fmla="*/ 1 w 45"/>
                <a:gd name="T31" fmla="*/ 0 h 64"/>
                <a:gd name="T32" fmla="*/ 8 w 45"/>
                <a:gd name="T33" fmla="*/ 7 h 64"/>
                <a:gd name="T34" fmla="*/ 22 w 45"/>
                <a:gd name="T35" fmla="*/ 29 h 64"/>
                <a:gd name="T36" fmla="*/ 30 w 45"/>
                <a:gd name="T37" fmla="*/ 32 h 64"/>
                <a:gd name="T38" fmla="*/ 40 w 45"/>
                <a:gd name="T39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64">
                  <a:moveTo>
                    <a:pt x="40" y="35"/>
                  </a:moveTo>
                  <a:cubicBezTo>
                    <a:pt x="39" y="37"/>
                    <a:pt x="37" y="37"/>
                    <a:pt x="35" y="38"/>
                  </a:cubicBezTo>
                  <a:cubicBezTo>
                    <a:pt x="31" y="39"/>
                    <a:pt x="31" y="41"/>
                    <a:pt x="34" y="43"/>
                  </a:cubicBezTo>
                  <a:cubicBezTo>
                    <a:pt x="38" y="46"/>
                    <a:pt x="41" y="49"/>
                    <a:pt x="43" y="53"/>
                  </a:cubicBezTo>
                  <a:cubicBezTo>
                    <a:pt x="44" y="54"/>
                    <a:pt x="45" y="55"/>
                    <a:pt x="44" y="56"/>
                  </a:cubicBezTo>
                  <a:cubicBezTo>
                    <a:pt x="43" y="57"/>
                    <a:pt x="42" y="56"/>
                    <a:pt x="40" y="55"/>
                  </a:cubicBezTo>
                  <a:cubicBezTo>
                    <a:pt x="37" y="53"/>
                    <a:pt x="33" y="51"/>
                    <a:pt x="29" y="50"/>
                  </a:cubicBezTo>
                  <a:cubicBezTo>
                    <a:pt x="23" y="48"/>
                    <a:pt x="20" y="49"/>
                    <a:pt x="18" y="55"/>
                  </a:cubicBezTo>
                  <a:cubicBezTo>
                    <a:pt x="16" y="58"/>
                    <a:pt x="15" y="61"/>
                    <a:pt x="13" y="64"/>
                  </a:cubicBezTo>
                  <a:cubicBezTo>
                    <a:pt x="11" y="62"/>
                    <a:pt x="11" y="60"/>
                    <a:pt x="12" y="58"/>
                  </a:cubicBezTo>
                  <a:cubicBezTo>
                    <a:pt x="12" y="55"/>
                    <a:pt x="13" y="53"/>
                    <a:pt x="11" y="50"/>
                  </a:cubicBezTo>
                  <a:cubicBezTo>
                    <a:pt x="10" y="49"/>
                    <a:pt x="9" y="48"/>
                    <a:pt x="6" y="48"/>
                  </a:cubicBezTo>
                  <a:cubicBezTo>
                    <a:pt x="5" y="49"/>
                    <a:pt x="3" y="50"/>
                    <a:pt x="1" y="49"/>
                  </a:cubicBezTo>
                  <a:cubicBezTo>
                    <a:pt x="0" y="47"/>
                    <a:pt x="2" y="45"/>
                    <a:pt x="4" y="44"/>
                  </a:cubicBezTo>
                  <a:cubicBezTo>
                    <a:pt x="9" y="41"/>
                    <a:pt x="10" y="37"/>
                    <a:pt x="9" y="31"/>
                  </a:cubicBezTo>
                  <a:cubicBezTo>
                    <a:pt x="8" y="20"/>
                    <a:pt x="6" y="10"/>
                    <a:pt x="1" y="0"/>
                  </a:cubicBezTo>
                  <a:cubicBezTo>
                    <a:pt x="4" y="1"/>
                    <a:pt x="6" y="4"/>
                    <a:pt x="8" y="7"/>
                  </a:cubicBezTo>
                  <a:cubicBezTo>
                    <a:pt x="11" y="15"/>
                    <a:pt x="17" y="21"/>
                    <a:pt x="22" y="29"/>
                  </a:cubicBezTo>
                  <a:cubicBezTo>
                    <a:pt x="24" y="32"/>
                    <a:pt x="27" y="32"/>
                    <a:pt x="30" y="32"/>
                  </a:cubicBezTo>
                  <a:cubicBezTo>
                    <a:pt x="33" y="33"/>
                    <a:pt x="37" y="34"/>
                    <a:pt x="40" y="35"/>
                  </a:cubicBezTo>
                  <a:close/>
                </a:path>
              </a:pathLst>
            </a:custGeom>
            <a:solidFill>
              <a:srgbClr val="B9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CEA3F8CA-F963-4DE8-9A66-2948E3B32180}"/>
                </a:ext>
              </a:extLst>
            </p:cNvPr>
            <p:cNvSpPr/>
            <p:nvPr userDrawn="1"/>
          </p:nvSpPr>
          <p:spPr bwMode="auto">
            <a:xfrm>
              <a:off x="2193925" y="458788"/>
              <a:ext cx="169863" cy="106363"/>
            </a:xfrm>
            <a:custGeom>
              <a:avLst/>
              <a:gdLst>
                <a:gd name="T0" fmla="*/ 14 w 45"/>
                <a:gd name="T1" fmla="*/ 0 h 28"/>
                <a:gd name="T2" fmla="*/ 16 w 45"/>
                <a:gd name="T3" fmla="*/ 0 h 28"/>
                <a:gd name="T4" fmla="*/ 36 w 45"/>
                <a:gd name="T5" fmla="*/ 4 h 28"/>
                <a:gd name="T6" fmla="*/ 45 w 45"/>
                <a:gd name="T7" fmla="*/ 13 h 28"/>
                <a:gd name="T8" fmla="*/ 37 w 45"/>
                <a:gd name="T9" fmla="*/ 23 h 28"/>
                <a:gd name="T10" fmla="*/ 22 w 45"/>
                <a:gd name="T11" fmla="*/ 24 h 28"/>
                <a:gd name="T12" fmla="*/ 14 w 45"/>
                <a:gd name="T13" fmla="*/ 24 h 28"/>
                <a:gd name="T14" fmla="*/ 1 w 45"/>
                <a:gd name="T15" fmla="*/ 14 h 28"/>
                <a:gd name="T16" fmla="*/ 10 w 45"/>
                <a:gd name="T17" fmla="*/ 1 h 28"/>
                <a:gd name="T18" fmla="*/ 14 w 45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14" y="0"/>
                  </a:moveTo>
                  <a:cubicBezTo>
                    <a:pt x="15" y="0"/>
                    <a:pt x="16" y="0"/>
                    <a:pt x="16" y="0"/>
                  </a:cubicBezTo>
                  <a:cubicBezTo>
                    <a:pt x="22" y="5"/>
                    <a:pt x="30" y="2"/>
                    <a:pt x="36" y="4"/>
                  </a:cubicBezTo>
                  <a:cubicBezTo>
                    <a:pt x="41" y="6"/>
                    <a:pt x="45" y="8"/>
                    <a:pt x="45" y="13"/>
                  </a:cubicBezTo>
                  <a:cubicBezTo>
                    <a:pt x="45" y="17"/>
                    <a:pt x="41" y="20"/>
                    <a:pt x="37" y="23"/>
                  </a:cubicBezTo>
                  <a:cubicBezTo>
                    <a:pt x="32" y="25"/>
                    <a:pt x="28" y="28"/>
                    <a:pt x="22" y="24"/>
                  </a:cubicBezTo>
                  <a:cubicBezTo>
                    <a:pt x="20" y="23"/>
                    <a:pt x="16" y="24"/>
                    <a:pt x="14" y="24"/>
                  </a:cubicBezTo>
                  <a:cubicBezTo>
                    <a:pt x="7" y="24"/>
                    <a:pt x="1" y="19"/>
                    <a:pt x="1" y="14"/>
                  </a:cubicBezTo>
                  <a:cubicBezTo>
                    <a:pt x="0" y="8"/>
                    <a:pt x="3" y="3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EC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12139688-CE17-4505-184F-EA97A40DDEF2}"/>
                </a:ext>
              </a:extLst>
            </p:cNvPr>
            <p:cNvSpPr/>
            <p:nvPr userDrawn="1"/>
          </p:nvSpPr>
          <p:spPr bwMode="auto">
            <a:xfrm>
              <a:off x="1908175" y="206375"/>
              <a:ext cx="123825" cy="125413"/>
            </a:xfrm>
            <a:custGeom>
              <a:avLst/>
              <a:gdLst>
                <a:gd name="T0" fmla="*/ 22 w 33"/>
                <a:gd name="T1" fmla="*/ 0 h 33"/>
                <a:gd name="T2" fmla="*/ 30 w 33"/>
                <a:gd name="T3" fmla="*/ 8 h 33"/>
                <a:gd name="T4" fmla="*/ 32 w 33"/>
                <a:gd name="T5" fmla="*/ 16 h 33"/>
                <a:gd name="T6" fmla="*/ 31 w 33"/>
                <a:gd name="T7" fmla="*/ 18 h 33"/>
                <a:gd name="T8" fmla="*/ 17 w 33"/>
                <a:gd name="T9" fmla="*/ 32 h 33"/>
                <a:gd name="T10" fmla="*/ 4 w 33"/>
                <a:gd name="T11" fmla="*/ 26 h 33"/>
                <a:gd name="T12" fmla="*/ 0 w 33"/>
                <a:gd name="T13" fmla="*/ 19 h 33"/>
                <a:gd name="T14" fmla="*/ 9 w 33"/>
                <a:gd name="T15" fmla="*/ 7 h 33"/>
                <a:gd name="T16" fmla="*/ 13 w 33"/>
                <a:gd name="T17" fmla="*/ 4 h 33"/>
                <a:gd name="T18" fmla="*/ 22 w 33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22" y="0"/>
                  </a:moveTo>
                  <a:cubicBezTo>
                    <a:pt x="24" y="3"/>
                    <a:pt x="28" y="5"/>
                    <a:pt x="30" y="8"/>
                  </a:cubicBezTo>
                  <a:cubicBezTo>
                    <a:pt x="33" y="10"/>
                    <a:pt x="33" y="13"/>
                    <a:pt x="32" y="16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29"/>
                    <a:pt x="25" y="31"/>
                    <a:pt x="17" y="32"/>
                  </a:cubicBezTo>
                  <a:cubicBezTo>
                    <a:pt x="12" y="33"/>
                    <a:pt x="6" y="30"/>
                    <a:pt x="4" y="26"/>
                  </a:cubicBezTo>
                  <a:cubicBezTo>
                    <a:pt x="3" y="24"/>
                    <a:pt x="1" y="21"/>
                    <a:pt x="0" y="19"/>
                  </a:cubicBezTo>
                  <a:cubicBezTo>
                    <a:pt x="5" y="16"/>
                    <a:pt x="8" y="13"/>
                    <a:pt x="9" y="7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6" y="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1BD7E75F-0306-AF13-2FEF-3C117E2613F2}"/>
                </a:ext>
              </a:extLst>
            </p:cNvPr>
            <p:cNvSpPr/>
            <p:nvPr userDrawn="1"/>
          </p:nvSpPr>
          <p:spPr bwMode="auto">
            <a:xfrm>
              <a:off x="455613" y="2686050"/>
              <a:ext cx="165100" cy="90488"/>
            </a:xfrm>
            <a:custGeom>
              <a:avLst/>
              <a:gdLst>
                <a:gd name="T0" fmla="*/ 44 w 44"/>
                <a:gd name="T1" fmla="*/ 21 h 24"/>
                <a:gd name="T2" fmla="*/ 41 w 44"/>
                <a:gd name="T3" fmla="*/ 23 h 24"/>
                <a:gd name="T4" fmla="*/ 34 w 44"/>
                <a:gd name="T5" fmla="*/ 20 h 24"/>
                <a:gd name="T6" fmla="*/ 22 w 44"/>
                <a:gd name="T7" fmla="*/ 16 h 24"/>
                <a:gd name="T8" fmla="*/ 18 w 44"/>
                <a:gd name="T9" fmla="*/ 17 h 24"/>
                <a:gd name="T10" fmla="*/ 1 w 44"/>
                <a:gd name="T11" fmla="*/ 5 h 24"/>
                <a:gd name="T12" fmla="*/ 4 w 44"/>
                <a:gd name="T13" fmla="*/ 1 h 24"/>
                <a:gd name="T14" fmla="*/ 9 w 44"/>
                <a:gd name="T15" fmla="*/ 3 h 24"/>
                <a:gd name="T16" fmla="*/ 26 w 44"/>
                <a:gd name="T17" fmla="*/ 3 h 24"/>
                <a:gd name="T18" fmla="*/ 39 w 44"/>
                <a:gd name="T19" fmla="*/ 4 h 24"/>
                <a:gd name="T20" fmla="*/ 41 w 44"/>
                <a:gd name="T21" fmla="*/ 7 h 24"/>
                <a:gd name="T22" fmla="*/ 44 w 44"/>
                <a:gd name="T23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4">
                  <a:moveTo>
                    <a:pt x="44" y="21"/>
                  </a:moveTo>
                  <a:cubicBezTo>
                    <a:pt x="44" y="23"/>
                    <a:pt x="42" y="24"/>
                    <a:pt x="41" y="23"/>
                  </a:cubicBezTo>
                  <a:cubicBezTo>
                    <a:pt x="38" y="23"/>
                    <a:pt x="36" y="22"/>
                    <a:pt x="34" y="20"/>
                  </a:cubicBezTo>
                  <a:cubicBezTo>
                    <a:pt x="31" y="16"/>
                    <a:pt x="27" y="15"/>
                    <a:pt x="22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5" y="17"/>
                    <a:pt x="5" y="14"/>
                    <a:pt x="1" y="5"/>
                  </a:cubicBezTo>
                  <a:cubicBezTo>
                    <a:pt x="0" y="2"/>
                    <a:pt x="0" y="0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4" y="6"/>
                    <a:pt x="20" y="6"/>
                    <a:pt x="26" y="3"/>
                  </a:cubicBezTo>
                  <a:cubicBezTo>
                    <a:pt x="30" y="1"/>
                    <a:pt x="35" y="1"/>
                    <a:pt x="39" y="4"/>
                  </a:cubicBezTo>
                  <a:cubicBezTo>
                    <a:pt x="40" y="5"/>
                    <a:pt x="41" y="6"/>
                    <a:pt x="41" y="7"/>
                  </a:cubicBezTo>
                  <a:cubicBezTo>
                    <a:pt x="41" y="12"/>
                    <a:pt x="42" y="16"/>
                    <a:pt x="44" y="21"/>
                  </a:cubicBezTo>
                  <a:close/>
                </a:path>
              </a:pathLst>
            </a:custGeom>
            <a:solidFill>
              <a:srgbClr val="EE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8027ECFD-8618-69B7-4ED3-5807062B073E}"/>
                </a:ext>
              </a:extLst>
            </p:cNvPr>
            <p:cNvSpPr/>
            <p:nvPr userDrawn="1"/>
          </p:nvSpPr>
          <p:spPr bwMode="auto">
            <a:xfrm>
              <a:off x="1057275" y="2405063"/>
              <a:ext cx="87313" cy="149225"/>
            </a:xfrm>
            <a:custGeom>
              <a:avLst/>
              <a:gdLst>
                <a:gd name="T0" fmla="*/ 0 w 23"/>
                <a:gd name="T1" fmla="*/ 14 h 40"/>
                <a:gd name="T2" fmla="*/ 1 w 23"/>
                <a:gd name="T3" fmla="*/ 7 h 40"/>
                <a:gd name="T4" fmla="*/ 5 w 23"/>
                <a:gd name="T5" fmla="*/ 6 h 40"/>
                <a:gd name="T6" fmla="*/ 9 w 23"/>
                <a:gd name="T7" fmla="*/ 4 h 40"/>
                <a:gd name="T8" fmla="*/ 14 w 23"/>
                <a:gd name="T9" fmla="*/ 3 h 40"/>
                <a:gd name="T10" fmla="*/ 19 w 23"/>
                <a:gd name="T11" fmla="*/ 16 h 40"/>
                <a:gd name="T12" fmla="*/ 21 w 23"/>
                <a:gd name="T13" fmla="*/ 31 h 40"/>
                <a:gd name="T14" fmla="*/ 21 w 23"/>
                <a:gd name="T15" fmla="*/ 37 h 40"/>
                <a:gd name="T16" fmla="*/ 15 w 23"/>
                <a:gd name="T17" fmla="*/ 37 h 40"/>
                <a:gd name="T18" fmla="*/ 0 w 23"/>
                <a:gd name="T1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0" y="14"/>
                  </a:moveTo>
                  <a:cubicBezTo>
                    <a:pt x="0" y="12"/>
                    <a:pt x="0" y="10"/>
                    <a:pt x="1" y="7"/>
                  </a:cubicBezTo>
                  <a:cubicBezTo>
                    <a:pt x="1" y="5"/>
                    <a:pt x="3" y="5"/>
                    <a:pt x="5" y="6"/>
                  </a:cubicBezTo>
                  <a:cubicBezTo>
                    <a:pt x="6" y="6"/>
                    <a:pt x="9" y="6"/>
                    <a:pt x="9" y="4"/>
                  </a:cubicBezTo>
                  <a:cubicBezTo>
                    <a:pt x="10" y="0"/>
                    <a:pt x="13" y="2"/>
                    <a:pt x="14" y="3"/>
                  </a:cubicBezTo>
                  <a:cubicBezTo>
                    <a:pt x="18" y="7"/>
                    <a:pt x="20" y="11"/>
                    <a:pt x="19" y="16"/>
                  </a:cubicBezTo>
                  <a:cubicBezTo>
                    <a:pt x="17" y="21"/>
                    <a:pt x="18" y="26"/>
                    <a:pt x="21" y="31"/>
                  </a:cubicBezTo>
                  <a:cubicBezTo>
                    <a:pt x="22" y="33"/>
                    <a:pt x="23" y="35"/>
                    <a:pt x="21" y="37"/>
                  </a:cubicBezTo>
                  <a:cubicBezTo>
                    <a:pt x="19" y="40"/>
                    <a:pt x="17" y="38"/>
                    <a:pt x="15" y="37"/>
                  </a:cubicBezTo>
                  <a:cubicBezTo>
                    <a:pt x="3" y="31"/>
                    <a:pt x="0" y="25"/>
                    <a:pt x="0" y="14"/>
                  </a:cubicBezTo>
                  <a:close/>
                </a:path>
              </a:pathLst>
            </a:custGeom>
            <a:solidFill>
              <a:srgbClr val="ED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4A230FAD-9C47-7D89-A495-16F36D845087}"/>
                </a:ext>
              </a:extLst>
            </p:cNvPr>
            <p:cNvSpPr/>
            <p:nvPr userDrawn="1"/>
          </p:nvSpPr>
          <p:spPr bwMode="auto">
            <a:xfrm>
              <a:off x="361950" y="3179763"/>
              <a:ext cx="77788" cy="142875"/>
            </a:xfrm>
            <a:custGeom>
              <a:avLst/>
              <a:gdLst>
                <a:gd name="T0" fmla="*/ 1 w 21"/>
                <a:gd name="T1" fmla="*/ 22 h 38"/>
                <a:gd name="T2" fmla="*/ 14 w 21"/>
                <a:gd name="T3" fmla="*/ 1 h 38"/>
                <a:gd name="T4" fmla="*/ 19 w 21"/>
                <a:gd name="T5" fmla="*/ 1 h 38"/>
                <a:gd name="T6" fmla="*/ 20 w 21"/>
                <a:gd name="T7" fmla="*/ 6 h 38"/>
                <a:gd name="T8" fmla="*/ 18 w 21"/>
                <a:gd name="T9" fmla="*/ 20 h 38"/>
                <a:gd name="T10" fmla="*/ 19 w 21"/>
                <a:gd name="T11" fmla="*/ 31 h 38"/>
                <a:gd name="T12" fmla="*/ 15 w 21"/>
                <a:gd name="T13" fmla="*/ 36 h 38"/>
                <a:gd name="T14" fmla="*/ 11 w 21"/>
                <a:gd name="T15" fmla="*/ 36 h 38"/>
                <a:gd name="T16" fmla="*/ 8 w 21"/>
                <a:gd name="T17" fmla="*/ 33 h 38"/>
                <a:gd name="T18" fmla="*/ 1 w 21"/>
                <a:gd name="T19" fmla="*/ 27 h 38"/>
                <a:gd name="T20" fmla="*/ 1 w 21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8">
                  <a:moveTo>
                    <a:pt x="1" y="22"/>
                  </a:moveTo>
                  <a:cubicBezTo>
                    <a:pt x="0" y="12"/>
                    <a:pt x="7" y="6"/>
                    <a:pt x="14" y="1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10"/>
                    <a:pt x="17" y="15"/>
                    <a:pt x="18" y="20"/>
                  </a:cubicBezTo>
                  <a:cubicBezTo>
                    <a:pt x="19" y="23"/>
                    <a:pt x="20" y="27"/>
                    <a:pt x="19" y="31"/>
                  </a:cubicBezTo>
                  <a:cubicBezTo>
                    <a:pt x="18" y="33"/>
                    <a:pt x="17" y="35"/>
                    <a:pt x="15" y="36"/>
                  </a:cubicBezTo>
                  <a:cubicBezTo>
                    <a:pt x="13" y="38"/>
                    <a:pt x="12" y="38"/>
                    <a:pt x="11" y="36"/>
                  </a:cubicBezTo>
                  <a:cubicBezTo>
                    <a:pt x="11" y="34"/>
                    <a:pt x="9" y="32"/>
                    <a:pt x="8" y="33"/>
                  </a:cubicBezTo>
                  <a:cubicBezTo>
                    <a:pt x="1" y="35"/>
                    <a:pt x="2" y="30"/>
                    <a:pt x="1" y="27"/>
                  </a:cubicBezTo>
                  <a:cubicBezTo>
                    <a:pt x="0" y="25"/>
                    <a:pt x="1" y="24"/>
                    <a:pt x="1" y="22"/>
                  </a:cubicBezTo>
                  <a:close/>
                </a:path>
              </a:pathLst>
            </a:custGeom>
            <a:solidFill>
              <a:srgbClr val="EE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4ACE086D-8C5E-5603-99B3-2DD9F2690CCE}"/>
                </a:ext>
              </a:extLst>
            </p:cNvPr>
            <p:cNvSpPr/>
            <p:nvPr userDrawn="1"/>
          </p:nvSpPr>
          <p:spPr bwMode="auto">
            <a:xfrm>
              <a:off x="1463675" y="422275"/>
              <a:ext cx="134938" cy="138113"/>
            </a:xfrm>
            <a:custGeom>
              <a:avLst/>
              <a:gdLst>
                <a:gd name="T0" fmla="*/ 35 w 36"/>
                <a:gd name="T1" fmla="*/ 36 h 37"/>
                <a:gd name="T2" fmla="*/ 26 w 36"/>
                <a:gd name="T3" fmla="*/ 34 h 37"/>
                <a:gd name="T4" fmla="*/ 18 w 36"/>
                <a:gd name="T5" fmla="*/ 26 h 37"/>
                <a:gd name="T6" fmla="*/ 15 w 36"/>
                <a:gd name="T7" fmla="*/ 26 h 37"/>
                <a:gd name="T8" fmla="*/ 8 w 36"/>
                <a:gd name="T9" fmla="*/ 29 h 37"/>
                <a:gd name="T10" fmla="*/ 1 w 36"/>
                <a:gd name="T11" fmla="*/ 30 h 37"/>
                <a:gd name="T12" fmla="*/ 6 w 36"/>
                <a:gd name="T13" fmla="*/ 22 h 37"/>
                <a:gd name="T14" fmla="*/ 15 w 36"/>
                <a:gd name="T15" fmla="*/ 18 h 37"/>
                <a:gd name="T16" fmla="*/ 24 w 36"/>
                <a:gd name="T17" fmla="*/ 2 h 37"/>
                <a:gd name="T18" fmla="*/ 27 w 36"/>
                <a:gd name="T19" fmla="*/ 1 h 37"/>
                <a:gd name="T20" fmla="*/ 27 w 36"/>
                <a:gd name="T21" fmla="*/ 6 h 37"/>
                <a:gd name="T22" fmla="*/ 29 w 36"/>
                <a:gd name="T23" fmla="*/ 18 h 37"/>
                <a:gd name="T24" fmla="*/ 35 w 36"/>
                <a:gd name="T2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7">
                  <a:moveTo>
                    <a:pt x="35" y="36"/>
                  </a:moveTo>
                  <a:cubicBezTo>
                    <a:pt x="31" y="37"/>
                    <a:pt x="29" y="36"/>
                    <a:pt x="26" y="34"/>
                  </a:cubicBezTo>
                  <a:cubicBezTo>
                    <a:pt x="23" y="31"/>
                    <a:pt x="18" y="31"/>
                    <a:pt x="18" y="26"/>
                  </a:cubicBezTo>
                  <a:cubicBezTo>
                    <a:pt x="18" y="25"/>
                    <a:pt x="16" y="25"/>
                    <a:pt x="15" y="26"/>
                  </a:cubicBezTo>
                  <a:cubicBezTo>
                    <a:pt x="12" y="27"/>
                    <a:pt x="10" y="28"/>
                    <a:pt x="8" y="29"/>
                  </a:cubicBezTo>
                  <a:cubicBezTo>
                    <a:pt x="5" y="31"/>
                    <a:pt x="3" y="31"/>
                    <a:pt x="1" y="30"/>
                  </a:cubicBezTo>
                  <a:cubicBezTo>
                    <a:pt x="0" y="26"/>
                    <a:pt x="3" y="24"/>
                    <a:pt x="6" y="22"/>
                  </a:cubicBezTo>
                  <a:cubicBezTo>
                    <a:pt x="8" y="20"/>
                    <a:pt x="12" y="19"/>
                    <a:pt x="15" y="18"/>
                  </a:cubicBezTo>
                  <a:cubicBezTo>
                    <a:pt x="22" y="16"/>
                    <a:pt x="23" y="9"/>
                    <a:pt x="24" y="2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29" y="2"/>
                    <a:pt x="27" y="4"/>
                    <a:pt x="27" y="6"/>
                  </a:cubicBezTo>
                  <a:cubicBezTo>
                    <a:pt x="26" y="10"/>
                    <a:pt x="26" y="14"/>
                    <a:pt x="29" y="18"/>
                  </a:cubicBezTo>
                  <a:cubicBezTo>
                    <a:pt x="32" y="23"/>
                    <a:pt x="36" y="29"/>
                    <a:pt x="35" y="36"/>
                  </a:cubicBezTo>
                  <a:close/>
                </a:path>
              </a:pathLst>
            </a:custGeom>
            <a:solidFill>
              <a:srgbClr val="B9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7D9B1865-C0DB-6ED5-3BDA-3B5B2FB5E500}"/>
                </a:ext>
              </a:extLst>
            </p:cNvPr>
            <p:cNvSpPr/>
            <p:nvPr userDrawn="1"/>
          </p:nvSpPr>
          <p:spPr bwMode="auto">
            <a:xfrm>
              <a:off x="1881188" y="511175"/>
              <a:ext cx="93663" cy="114300"/>
            </a:xfrm>
            <a:custGeom>
              <a:avLst/>
              <a:gdLst>
                <a:gd name="T0" fmla="*/ 13 w 25"/>
                <a:gd name="T1" fmla="*/ 0 h 30"/>
                <a:gd name="T2" fmla="*/ 19 w 25"/>
                <a:gd name="T3" fmla="*/ 7 h 30"/>
                <a:gd name="T4" fmla="*/ 21 w 25"/>
                <a:gd name="T5" fmla="*/ 27 h 30"/>
                <a:gd name="T6" fmla="*/ 12 w 25"/>
                <a:gd name="T7" fmla="*/ 28 h 30"/>
                <a:gd name="T8" fmla="*/ 0 w 25"/>
                <a:gd name="T9" fmla="*/ 15 h 30"/>
                <a:gd name="T10" fmla="*/ 0 w 25"/>
                <a:gd name="T11" fmla="*/ 14 h 30"/>
                <a:gd name="T12" fmla="*/ 6 w 25"/>
                <a:gd name="T13" fmla="*/ 4 h 30"/>
                <a:gd name="T14" fmla="*/ 13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3" y="0"/>
                  </a:moveTo>
                  <a:cubicBezTo>
                    <a:pt x="15" y="3"/>
                    <a:pt x="17" y="4"/>
                    <a:pt x="19" y="7"/>
                  </a:cubicBezTo>
                  <a:cubicBezTo>
                    <a:pt x="24" y="13"/>
                    <a:pt x="25" y="22"/>
                    <a:pt x="21" y="27"/>
                  </a:cubicBezTo>
                  <a:cubicBezTo>
                    <a:pt x="18" y="30"/>
                    <a:pt x="15" y="30"/>
                    <a:pt x="12" y="28"/>
                  </a:cubicBezTo>
                  <a:cubicBezTo>
                    <a:pt x="7" y="24"/>
                    <a:pt x="2" y="21"/>
                    <a:pt x="0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0"/>
                    <a:pt x="1" y="7"/>
                    <a:pt x="6" y="4"/>
                  </a:cubicBezTo>
                  <a:cubicBezTo>
                    <a:pt x="8" y="2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EBC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4387508E-10FE-A070-7592-7FA6FDD8F70C}"/>
                </a:ext>
              </a:extLst>
            </p:cNvPr>
            <p:cNvSpPr/>
            <p:nvPr userDrawn="1"/>
          </p:nvSpPr>
          <p:spPr bwMode="auto">
            <a:xfrm>
              <a:off x="2081213" y="169863"/>
              <a:ext cx="120650" cy="93663"/>
            </a:xfrm>
            <a:custGeom>
              <a:avLst/>
              <a:gdLst>
                <a:gd name="T0" fmla="*/ 13 w 32"/>
                <a:gd name="T1" fmla="*/ 0 h 25"/>
                <a:gd name="T2" fmla="*/ 28 w 32"/>
                <a:gd name="T3" fmla="*/ 8 h 25"/>
                <a:gd name="T4" fmla="*/ 29 w 32"/>
                <a:gd name="T5" fmla="*/ 18 h 25"/>
                <a:gd name="T6" fmla="*/ 4 w 32"/>
                <a:gd name="T7" fmla="*/ 17 h 25"/>
                <a:gd name="T8" fmla="*/ 3 w 32"/>
                <a:gd name="T9" fmla="*/ 9 h 25"/>
                <a:gd name="T10" fmla="*/ 4 w 32"/>
                <a:gd name="T11" fmla="*/ 8 h 25"/>
                <a:gd name="T12" fmla="*/ 12 w 32"/>
                <a:gd name="T13" fmla="*/ 0 h 25"/>
                <a:gd name="T14" fmla="*/ 13 w 3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3" y="0"/>
                  </a:moveTo>
                  <a:cubicBezTo>
                    <a:pt x="19" y="2"/>
                    <a:pt x="23" y="5"/>
                    <a:pt x="28" y="8"/>
                  </a:cubicBezTo>
                  <a:cubicBezTo>
                    <a:pt x="31" y="10"/>
                    <a:pt x="32" y="15"/>
                    <a:pt x="29" y="18"/>
                  </a:cubicBezTo>
                  <a:cubicBezTo>
                    <a:pt x="21" y="25"/>
                    <a:pt x="11" y="23"/>
                    <a:pt x="4" y="17"/>
                  </a:cubicBezTo>
                  <a:cubicBezTo>
                    <a:pt x="1" y="14"/>
                    <a:pt x="0" y="12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2"/>
                    <a:pt x="9" y="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CD2CD7E9-C70D-E0BC-0DFB-216F65776209}"/>
                </a:ext>
              </a:extLst>
            </p:cNvPr>
            <p:cNvSpPr/>
            <p:nvPr userDrawn="1"/>
          </p:nvSpPr>
          <p:spPr bwMode="auto">
            <a:xfrm>
              <a:off x="688975" y="703263"/>
              <a:ext cx="90488" cy="112713"/>
            </a:xfrm>
            <a:custGeom>
              <a:avLst/>
              <a:gdLst>
                <a:gd name="T0" fmla="*/ 13 w 24"/>
                <a:gd name="T1" fmla="*/ 1 h 30"/>
                <a:gd name="T2" fmla="*/ 21 w 24"/>
                <a:gd name="T3" fmla="*/ 9 h 30"/>
                <a:gd name="T4" fmla="*/ 22 w 24"/>
                <a:gd name="T5" fmla="*/ 23 h 30"/>
                <a:gd name="T6" fmla="*/ 10 w 24"/>
                <a:gd name="T7" fmla="*/ 26 h 30"/>
                <a:gd name="T8" fmla="*/ 0 w 24"/>
                <a:gd name="T9" fmla="*/ 15 h 30"/>
                <a:gd name="T10" fmla="*/ 0 w 24"/>
                <a:gd name="T11" fmla="*/ 14 h 30"/>
                <a:gd name="T12" fmla="*/ 5 w 24"/>
                <a:gd name="T13" fmla="*/ 4 h 30"/>
                <a:gd name="T14" fmla="*/ 9 w 24"/>
                <a:gd name="T15" fmla="*/ 1 h 30"/>
                <a:gd name="T16" fmla="*/ 13 w 24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0">
                  <a:moveTo>
                    <a:pt x="13" y="1"/>
                  </a:moveTo>
                  <a:cubicBezTo>
                    <a:pt x="15" y="4"/>
                    <a:pt x="19" y="6"/>
                    <a:pt x="21" y="9"/>
                  </a:cubicBezTo>
                  <a:cubicBezTo>
                    <a:pt x="23" y="14"/>
                    <a:pt x="24" y="18"/>
                    <a:pt x="22" y="23"/>
                  </a:cubicBezTo>
                  <a:cubicBezTo>
                    <a:pt x="20" y="29"/>
                    <a:pt x="15" y="30"/>
                    <a:pt x="10" y="26"/>
                  </a:cubicBezTo>
                  <a:cubicBezTo>
                    <a:pt x="6" y="23"/>
                    <a:pt x="2" y="20"/>
                    <a:pt x="0" y="15"/>
                  </a:cubicBezTo>
                  <a:cubicBezTo>
                    <a:pt x="0" y="15"/>
                    <a:pt x="1" y="14"/>
                    <a:pt x="0" y="14"/>
                  </a:cubicBezTo>
                  <a:cubicBezTo>
                    <a:pt x="0" y="10"/>
                    <a:pt x="0" y="6"/>
                    <a:pt x="5" y="4"/>
                  </a:cubicBezTo>
                  <a:cubicBezTo>
                    <a:pt x="7" y="4"/>
                    <a:pt x="7" y="1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4E2373E4-D6C5-97B8-3CC1-A0ED80282626}"/>
                </a:ext>
              </a:extLst>
            </p:cNvPr>
            <p:cNvSpPr/>
            <p:nvPr userDrawn="1"/>
          </p:nvSpPr>
          <p:spPr bwMode="auto">
            <a:xfrm>
              <a:off x="590550" y="2133600"/>
              <a:ext cx="76200" cy="131763"/>
            </a:xfrm>
            <a:custGeom>
              <a:avLst/>
              <a:gdLst>
                <a:gd name="T0" fmla="*/ 17 w 20"/>
                <a:gd name="T1" fmla="*/ 15 h 35"/>
                <a:gd name="T2" fmla="*/ 19 w 20"/>
                <a:gd name="T3" fmla="*/ 27 h 35"/>
                <a:gd name="T4" fmla="*/ 18 w 20"/>
                <a:gd name="T5" fmla="*/ 33 h 35"/>
                <a:gd name="T6" fmla="*/ 12 w 20"/>
                <a:gd name="T7" fmla="*/ 32 h 35"/>
                <a:gd name="T8" fmla="*/ 0 w 20"/>
                <a:gd name="T9" fmla="*/ 9 h 35"/>
                <a:gd name="T10" fmla="*/ 8 w 20"/>
                <a:gd name="T11" fmla="*/ 2 h 35"/>
                <a:gd name="T12" fmla="*/ 15 w 20"/>
                <a:gd name="T13" fmla="*/ 5 h 35"/>
                <a:gd name="T14" fmla="*/ 17 w 20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17" y="15"/>
                  </a:moveTo>
                  <a:cubicBezTo>
                    <a:pt x="16" y="18"/>
                    <a:pt x="18" y="23"/>
                    <a:pt x="19" y="27"/>
                  </a:cubicBezTo>
                  <a:cubicBezTo>
                    <a:pt x="20" y="29"/>
                    <a:pt x="20" y="32"/>
                    <a:pt x="18" y="33"/>
                  </a:cubicBezTo>
                  <a:cubicBezTo>
                    <a:pt x="16" y="35"/>
                    <a:pt x="14" y="33"/>
                    <a:pt x="12" y="32"/>
                  </a:cubicBezTo>
                  <a:cubicBezTo>
                    <a:pt x="4" y="27"/>
                    <a:pt x="0" y="20"/>
                    <a:pt x="0" y="9"/>
                  </a:cubicBezTo>
                  <a:cubicBezTo>
                    <a:pt x="1" y="4"/>
                    <a:pt x="5" y="4"/>
                    <a:pt x="8" y="2"/>
                  </a:cubicBezTo>
                  <a:cubicBezTo>
                    <a:pt x="10" y="0"/>
                    <a:pt x="13" y="2"/>
                    <a:pt x="15" y="5"/>
                  </a:cubicBezTo>
                  <a:cubicBezTo>
                    <a:pt x="16" y="8"/>
                    <a:pt x="19" y="10"/>
                    <a:pt x="17" y="15"/>
                  </a:cubicBezTo>
                  <a:close/>
                </a:path>
              </a:pathLst>
            </a:custGeom>
            <a:solidFill>
              <a:srgbClr val="EE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5F7387DE-D69F-2140-423C-BEB468C57B26}"/>
                </a:ext>
              </a:extLst>
            </p:cNvPr>
            <p:cNvSpPr/>
            <p:nvPr userDrawn="1"/>
          </p:nvSpPr>
          <p:spPr bwMode="auto">
            <a:xfrm>
              <a:off x="207963" y="2463800"/>
              <a:ext cx="74613" cy="128588"/>
            </a:xfrm>
            <a:custGeom>
              <a:avLst/>
              <a:gdLst>
                <a:gd name="T0" fmla="*/ 0 w 20"/>
                <a:gd name="T1" fmla="*/ 22 h 34"/>
                <a:gd name="T2" fmla="*/ 13 w 20"/>
                <a:gd name="T3" fmla="*/ 1 h 34"/>
                <a:gd name="T4" fmla="*/ 16 w 20"/>
                <a:gd name="T5" fmla="*/ 1 h 34"/>
                <a:gd name="T6" fmla="*/ 18 w 20"/>
                <a:gd name="T7" fmla="*/ 7 h 34"/>
                <a:gd name="T8" fmla="*/ 18 w 20"/>
                <a:gd name="T9" fmla="*/ 23 h 34"/>
                <a:gd name="T10" fmla="*/ 14 w 20"/>
                <a:gd name="T11" fmla="*/ 32 h 34"/>
                <a:gd name="T12" fmla="*/ 7 w 20"/>
                <a:gd name="T13" fmla="*/ 32 h 34"/>
                <a:gd name="T14" fmla="*/ 0 w 20"/>
                <a:gd name="T1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0" y="22"/>
                  </a:moveTo>
                  <a:cubicBezTo>
                    <a:pt x="1" y="12"/>
                    <a:pt x="7" y="6"/>
                    <a:pt x="13" y="1"/>
                  </a:cubicBezTo>
                  <a:cubicBezTo>
                    <a:pt x="14" y="0"/>
                    <a:pt x="16" y="0"/>
                    <a:pt x="16" y="1"/>
                  </a:cubicBezTo>
                  <a:cubicBezTo>
                    <a:pt x="18" y="3"/>
                    <a:pt x="19" y="5"/>
                    <a:pt x="18" y="7"/>
                  </a:cubicBezTo>
                  <a:cubicBezTo>
                    <a:pt x="16" y="13"/>
                    <a:pt x="17" y="18"/>
                    <a:pt x="18" y="23"/>
                  </a:cubicBezTo>
                  <a:cubicBezTo>
                    <a:pt x="20" y="28"/>
                    <a:pt x="16" y="29"/>
                    <a:pt x="14" y="32"/>
                  </a:cubicBezTo>
                  <a:cubicBezTo>
                    <a:pt x="12" y="34"/>
                    <a:pt x="9" y="33"/>
                    <a:pt x="7" y="32"/>
                  </a:cubicBezTo>
                  <a:cubicBezTo>
                    <a:pt x="1" y="30"/>
                    <a:pt x="1" y="26"/>
                    <a:pt x="0" y="22"/>
                  </a:cubicBezTo>
                  <a:close/>
                </a:path>
              </a:pathLst>
            </a:custGeom>
            <a:solidFill>
              <a:srgbClr val="EF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CF7D2966-0480-3E6D-5F25-5C47D3AAF292}"/>
                </a:ext>
              </a:extLst>
            </p:cNvPr>
            <p:cNvSpPr/>
            <p:nvPr userDrawn="1"/>
          </p:nvSpPr>
          <p:spPr bwMode="auto">
            <a:xfrm>
              <a:off x="587375" y="760413"/>
              <a:ext cx="93663" cy="104775"/>
            </a:xfrm>
            <a:custGeom>
              <a:avLst/>
              <a:gdLst>
                <a:gd name="T0" fmla="*/ 18 w 25"/>
                <a:gd name="T1" fmla="*/ 0 h 28"/>
                <a:gd name="T2" fmla="*/ 22 w 25"/>
                <a:gd name="T3" fmla="*/ 8 h 28"/>
                <a:gd name="T4" fmla="*/ 21 w 25"/>
                <a:gd name="T5" fmla="*/ 24 h 28"/>
                <a:gd name="T6" fmla="*/ 16 w 25"/>
                <a:gd name="T7" fmla="*/ 28 h 28"/>
                <a:gd name="T8" fmla="*/ 5 w 25"/>
                <a:gd name="T9" fmla="*/ 25 h 28"/>
                <a:gd name="T10" fmla="*/ 1 w 25"/>
                <a:gd name="T11" fmla="*/ 18 h 28"/>
                <a:gd name="T12" fmla="*/ 0 w 25"/>
                <a:gd name="T13" fmla="*/ 11 h 28"/>
                <a:gd name="T14" fmla="*/ 7 w 25"/>
                <a:gd name="T15" fmla="*/ 10 h 28"/>
                <a:gd name="T16" fmla="*/ 9 w 25"/>
                <a:gd name="T17" fmla="*/ 10 h 28"/>
                <a:gd name="T18" fmla="*/ 17 w 25"/>
                <a:gd name="T19" fmla="*/ 1 h 28"/>
                <a:gd name="T20" fmla="*/ 18 w 25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8" y="0"/>
                  </a:moveTo>
                  <a:cubicBezTo>
                    <a:pt x="19" y="3"/>
                    <a:pt x="20" y="6"/>
                    <a:pt x="22" y="8"/>
                  </a:cubicBezTo>
                  <a:cubicBezTo>
                    <a:pt x="25" y="14"/>
                    <a:pt x="23" y="19"/>
                    <a:pt x="21" y="24"/>
                  </a:cubicBezTo>
                  <a:cubicBezTo>
                    <a:pt x="21" y="26"/>
                    <a:pt x="19" y="28"/>
                    <a:pt x="16" y="28"/>
                  </a:cubicBezTo>
                  <a:cubicBezTo>
                    <a:pt x="12" y="28"/>
                    <a:pt x="8" y="27"/>
                    <a:pt x="5" y="25"/>
                  </a:cubicBezTo>
                  <a:cubicBezTo>
                    <a:pt x="2" y="24"/>
                    <a:pt x="0" y="22"/>
                    <a:pt x="1" y="18"/>
                  </a:cubicBezTo>
                  <a:cubicBezTo>
                    <a:pt x="1" y="16"/>
                    <a:pt x="1" y="13"/>
                    <a:pt x="0" y="11"/>
                  </a:cubicBezTo>
                  <a:cubicBezTo>
                    <a:pt x="2" y="8"/>
                    <a:pt x="4" y="6"/>
                    <a:pt x="7" y="10"/>
                  </a:cubicBezTo>
                  <a:cubicBezTo>
                    <a:pt x="7" y="10"/>
                    <a:pt x="8" y="11"/>
                    <a:pt x="9" y="10"/>
                  </a:cubicBezTo>
                  <a:cubicBezTo>
                    <a:pt x="11" y="6"/>
                    <a:pt x="16" y="6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EA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2">
              <a:extLst>
                <a:ext uri="{FF2B5EF4-FFF2-40B4-BE49-F238E27FC236}">
                  <a16:creationId xmlns:a16="http://schemas.microsoft.com/office/drawing/2014/main" id="{EA75667F-2C40-D716-A262-36DBA4E35682}"/>
                </a:ext>
              </a:extLst>
            </p:cNvPr>
            <p:cNvSpPr/>
            <p:nvPr userDrawn="1"/>
          </p:nvSpPr>
          <p:spPr bwMode="auto">
            <a:xfrm>
              <a:off x="1633538" y="523875"/>
              <a:ext cx="96838" cy="112713"/>
            </a:xfrm>
            <a:custGeom>
              <a:avLst/>
              <a:gdLst>
                <a:gd name="T0" fmla="*/ 18 w 26"/>
                <a:gd name="T1" fmla="*/ 0 h 30"/>
                <a:gd name="T2" fmla="*/ 23 w 26"/>
                <a:gd name="T3" fmla="*/ 23 h 30"/>
                <a:gd name="T4" fmla="*/ 13 w 26"/>
                <a:gd name="T5" fmla="*/ 29 h 30"/>
                <a:gd name="T6" fmla="*/ 8 w 26"/>
                <a:gd name="T7" fmla="*/ 28 h 30"/>
                <a:gd name="T8" fmla="*/ 2 w 26"/>
                <a:gd name="T9" fmla="*/ 19 h 30"/>
                <a:gd name="T10" fmla="*/ 0 w 26"/>
                <a:gd name="T11" fmla="*/ 11 h 30"/>
                <a:gd name="T12" fmla="*/ 8 w 26"/>
                <a:gd name="T13" fmla="*/ 11 h 30"/>
                <a:gd name="T14" fmla="*/ 18 w 26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21" y="8"/>
                    <a:pt x="26" y="14"/>
                    <a:pt x="23" y="23"/>
                  </a:cubicBezTo>
                  <a:cubicBezTo>
                    <a:pt x="21" y="28"/>
                    <a:pt x="18" y="30"/>
                    <a:pt x="13" y="29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4" y="26"/>
                    <a:pt x="1" y="24"/>
                    <a:pt x="2" y="19"/>
                  </a:cubicBezTo>
                  <a:cubicBezTo>
                    <a:pt x="2" y="16"/>
                    <a:pt x="0" y="13"/>
                    <a:pt x="0" y="11"/>
                  </a:cubicBezTo>
                  <a:cubicBezTo>
                    <a:pt x="3" y="9"/>
                    <a:pt x="6" y="6"/>
                    <a:pt x="8" y="11"/>
                  </a:cubicBezTo>
                  <a:cubicBezTo>
                    <a:pt x="11" y="7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9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3">
              <a:extLst>
                <a:ext uri="{FF2B5EF4-FFF2-40B4-BE49-F238E27FC236}">
                  <a16:creationId xmlns:a16="http://schemas.microsoft.com/office/drawing/2014/main" id="{945B72FB-03B8-AB20-B541-E6A37422B2FB}"/>
                </a:ext>
              </a:extLst>
            </p:cNvPr>
            <p:cNvSpPr/>
            <p:nvPr userDrawn="1"/>
          </p:nvSpPr>
          <p:spPr bwMode="auto">
            <a:xfrm>
              <a:off x="368300" y="692150"/>
              <a:ext cx="131763" cy="106363"/>
            </a:xfrm>
            <a:custGeom>
              <a:avLst/>
              <a:gdLst>
                <a:gd name="T0" fmla="*/ 35 w 35"/>
                <a:gd name="T1" fmla="*/ 23 h 28"/>
                <a:gd name="T2" fmla="*/ 31 w 35"/>
                <a:gd name="T3" fmla="*/ 27 h 28"/>
                <a:gd name="T4" fmla="*/ 28 w 35"/>
                <a:gd name="T5" fmla="*/ 25 h 28"/>
                <a:gd name="T6" fmla="*/ 23 w 35"/>
                <a:gd name="T7" fmla="*/ 23 h 28"/>
                <a:gd name="T8" fmla="*/ 19 w 35"/>
                <a:gd name="T9" fmla="*/ 20 h 28"/>
                <a:gd name="T10" fmla="*/ 14 w 35"/>
                <a:gd name="T11" fmla="*/ 17 h 28"/>
                <a:gd name="T12" fmla="*/ 2 w 35"/>
                <a:gd name="T13" fmla="*/ 21 h 28"/>
                <a:gd name="T14" fmla="*/ 8 w 35"/>
                <a:gd name="T15" fmla="*/ 12 h 28"/>
                <a:gd name="T16" fmla="*/ 20 w 35"/>
                <a:gd name="T17" fmla="*/ 6 h 28"/>
                <a:gd name="T18" fmla="*/ 22 w 35"/>
                <a:gd name="T19" fmla="*/ 3 h 28"/>
                <a:gd name="T20" fmla="*/ 24 w 35"/>
                <a:gd name="T21" fmla="*/ 0 h 28"/>
                <a:gd name="T22" fmla="*/ 26 w 35"/>
                <a:gd name="T23" fmla="*/ 3 h 28"/>
                <a:gd name="T24" fmla="*/ 29 w 35"/>
                <a:gd name="T25" fmla="*/ 8 h 28"/>
                <a:gd name="T26" fmla="*/ 35 w 35"/>
                <a:gd name="T2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8">
                  <a:moveTo>
                    <a:pt x="35" y="23"/>
                  </a:moveTo>
                  <a:cubicBezTo>
                    <a:pt x="35" y="26"/>
                    <a:pt x="34" y="27"/>
                    <a:pt x="31" y="27"/>
                  </a:cubicBezTo>
                  <a:cubicBezTo>
                    <a:pt x="29" y="28"/>
                    <a:pt x="29" y="26"/>
                    <a:pt x="28" y="25"/>
                  </a:cubicBezTo>
                  <a:cubicBezTo>
                    <a:pt x="27" y="23"/>
                    <a:pt x="26" y="21"/>
                    <a:pt x="23" y="23"/>
                  </a:cubicBezTo>
                  <a:cubicBezTo>
                    <a:pt x="21" y="25"/>
                    <a:pt x="20" y="22"/>
                    <a:pt x="19" y="20"/>
                  </a:cubicBezTo>
                  <a:cubicBezTo>
                    <a:pt x="19" y="15"/>
                    <a:pt x="18" y="15"/>
                    <a:pt x="14" y="17"/>
                  </a:cubicBezTo>
                  <a:cubicBezTo>
                    <a:pt x="10" y="19"/>
                    <a:pt x="6" y="22"/>
                    <a:pt x="2" y="21"/>
                  </a:cubicBezTo>
                  <a:cubicBezTo>
                    <a:pt x="0" y="16"/>
                    <a:pt x="4" y="14"/>
                    <a:pt x="8" y="12"/>
                  </a:cubicBezTo>
                  <a:cubicBezTo>
                    <a:pt x="11" y="9"/>
                    <a:pt x="16" y="9"/>
                    <a:pt x="20" y="6"/>
                  </a:cubicBezTo>
                  <a:cubicBezTo>
                    <a:pt x="22" y="6"/>
                    <a:pt x="22" y="4"/>
                    <a:pt x="22" y="3"/>
                  </a:cubicBezTo>
                  <a:cubicBezTo>
                    <a:pt x="23" y="2"/>
                    <a:pt x="22" y="0"/>
                    <a:pt x="24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5"/>
                    <a:pt x="27" y="7"/>
                    <a:pt x="29" y="8"/>
                  </a:cubicBezTo>
                  <a:cubicBezTo>
                    <a:pt x="31" y="13"/>
                    <a:pt x="34" y="17"/>
                    <a:pt x="35" y="23"/>
                  </a:cubicBezTo>
                  <a:close/>
                </a:path>
              </a:pathLst>
            </a:custGeom>
            <a:solidFill>
              <a:srgbClr val="B8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4">
              <a:extLst>
                <a:ext uri="{FF2B5EF4-FFF2-40B4-BE49-F238E27FC236}">
                  <a16:creationId xmlns:a16="http://schemas.microsoft.com/office/drawing/2014/main" id="{A1363FAD-7936-A1D0-FEBD-D3CA3C62B054}"/>
                </a:ext>
              </a:extLst>
            </p:cNvPr>
            <p:cNvSpPr/>
            <p:nvPr userDrawn="1"/>
          </p:nvSpPr>
          <p:spPr bwMode="auto">
            <a:xfrm>
              <a:off x="485775" y="3416300"/>
              <a:ext cx="146050" cy="63500"/>
            </a:xfrm>
            <a:custGeom>
              <a:avLst/>
              <a:gdLst>
                <a:gd name="T0" fmla="*/ 21 w 39"/>
                <a:gd name="T1" fmla="*/ 17 h 17"/>
                <a:gd name="T2" fmla="*/ 11 w 39"/>
                <a:gd name="T3" fmla="*/ 12 h 17"/>
                <a:gd name="T4" fmla="*/ 4 w 39"/>
                <a:gd name="T5" fmla="*/ 7 h 17"/>
                <a:gd name="T6" fmla="*/ 3 w 39"/>
                <a:gd name="T7" fmla="*/ 3 h 17"/>
                <a:gd name="T8" fmla="*/ 14 w 39"/>
                <a:gd name="T9" fmla="*/ 3 h 17"/>
                <a:gd name="T10" fmla="*/ 31 w 39"/>
                <a:gd name="T11" fmla="*/ 2 h 17"/>
                <a:gd name="T12" fmla="*/ 37 w 39"/>
                <a:gd name="T13" fmla="*/ 1 h 17"/>
                <a:gd name="T14" fmla="*/ 37 w 39"/>
                <a:gd name="T15" fmla="*/ 6 h 17"/>
                <a:gd name="T16" fmla="*/ 21 w 39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7">
                  <a:moveTo>
                    <a:pt x="21" y="17"/>
                  </a:moveTo>
                  <a:cubicBezTo>
                    <a:pt x="18" y="16"/>
                    <a:pt x="13" y="16"/>
                    <a:pt x="11" y="12"/>
                  </a:cubicBezTo>
                  <a:cubicBezTo>
                    <a:pt x="9" y="10"/>
                    <a:pt x="6" y="8"/>
                    <a:pt x="4" y="7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20" y="7"/>
                    <a:pt x="26" y="7"/>
                    <a:pt x="31" y="2"/>
                  </a:cubicBezTo>
                  <a:cubicBezTo>
                    <a:pt x="33" y="1"/>
                    <a:pt x="35" y="0"/>
                    <a:pt x="37" y="1"/>
                  </a:cubicBezTo>
                  <a:cubicBezTo>
                    <a:pt x="39" y="2"/>
                    <a:pt x="37" y="4"/>
                    <a:pt x="37" y="6"/>
                  </a:cubicBezTo>
                  <a:cubicBezTo>
                    <a:pt x="37" y="13"/>
                    <a:pt x="31" y="17"/>
                    <a:pt x="21" y="17"/>
                  </a:cubicBezTo>
                  <a:close/>
                </a:path>
              </a:pathLst>
            </a:custGeom>
            <a:solidFill>
              <a:srgbClr val="E2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5">
              <a:extLst>
                <a:ext uri="{FF2B5EF4-FFF2-40B4-BE49-F238E27FC236}">
                  <a16:creationId xmlns:a16="http://schemas.microsoft.com/office/drawing/2014/main" id="{DD8F2EEF-5CFE-04AA-2426-AD286C63D425}"/>
                </a:ext>
              </a:extLst>
            </p:cNvPr>
            <p:cNvSpPr/>
            <p:nvPr userDrawn="1"/>
          </p:nvSpPr>
          <p:spPr bwMode="auto">
            <a:xfrm>
              <a:off x="1873250" y="153988"/>
              <a:ext cx="125413" cy="128588"/>
            </a:xfrm>
            <a:custGeom>
              <a:avLst/>
              <a:gdLst>
                <a:gd name="T0" fmla="*/ 31 w 33"/>
                <a:gd name="T1" fmla="*/ 14 h 34"/>
                <a:gd name="T2" fmla="*/ 29 w 33"/>
                <a:gd name="T3" fmla="*/ 18 h 34"/>
                <a:gd name="T4" fmla="*/ 21 w 33"/>
                <a:gd name="T5" fmla="*/ 19 h 34"/>
                <a:gd name="T6" fmla="*/ 19 w 33"/>
                <a:gd name="T7" fmla="*/ 22 h 34"/>
                <a:gd name="T8" fmla="*/ 17 w 33"/>
                <a:gd name="T9" fmla="*/ 27 h 34"/>
                <a:gd name="T10" fmla="*/ 15 w 33"/>
                <a:gd name="T11" fmla="*/ 29 h 34"/>
                <a:gd name="T12" fmla="*/ 9 w 33"/>
                <a:gd name="T13" fmla="*/ 33 h 34"/>
                <a:gd name="T14" fmla="*/ 7 w 33"/>
                <a:gd name="T15" fmla="*/ 21 h 34"/>
                <a:gd name="T16" fmla="*/ 0 w 33"/>
                <a:gd name="T17" fmla="*/ 5 h 34"/>
                <a:gd name="T18" fmla="*/ 5 w 33"/>
                <a:gd name="T19" fmla="*/ 6 h 34"/>
                <a:gd name="T20" fmla="*/ 22 w 33"/>
                <a:gd name="T21" fmla="*/ 12 h 34"/>
                <a:gd name="T22" fmla="*/ 31 w 33"/>
                <a:gd name="T23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4">
                  <a:moveTo>
                    <a:pt x="31" y="14"/>
                  </a:moveTo>
                  <a:cubicBezTo>
                    <a:pt x="33" y="16"/>
                    <a:pt x="32" y="18"/>
                    <a:pt x="29" y="18"/>
                  </a:cubicBezTo>
                  <a:cubicBezTo>
                    <a:pt x="27" y="18"/>
                    <a:pt x="24" y="19"/>
                    <a:pt x="21" y="19"/>
                  </a:cubicBezTo>
                  <a:cubicBezTo>
                    <a:pt x="19" y="19"/>
                    <a:pt x="18" y="20"/>
                    <a:pt x="19" y="22"/>
                  </a:cubicBezTo>
                  <a:cubicBezTo>
                    <a:pt x="20" y="25"/>
                    <a:pt x="20" y="27"/>
                    <a:pt x="17" y="27"/>
                  </a:cubicBezTo>
                  <a:cubicBezTo>
                    <a:pt x="15" y="27"/>
                    <a:pt x="15" y="28"/>
                    <a:pt x="15" y="29"/>
                  </a:cubicBezTo>
                  <a:cubicBezTo>
                    <a:pt x="16" y="34"/>
                    <a:pt x="12" y="34"/>
                    <a:pt x="9" y="33"/>
                  </a:cubicBezTo>
                  <a:cubicBezTo>
                    <a:pt x="7" y="29"/>
                    <a:pt x="7" y="25"/>
                    <a:pt x="7" y="21"/>
                  </a:cubicBezTo>
                  <a:cubicBezTo>
                    <a:pt x="9" y="13"/>
                    <a:pt x="4" y="9"/>
                    <a:pt x="0" y="5"/>
                  </a:cubicBezTo>
                  <a:cubicBezTo>
                    <a:pt x="2" y="0"/>
                    <a:pt x="3" y="5"/>
                    <a:pt x="5" y="6"/>
                  </a:cubicBezTo>
                  <a:cubicBezTo>
                    <a:pt x="9" y="12"/>
                    <a:pt x="14" y="14"/>
                    <a:pt x="22" y="12"/>
                  </a:cubicBezTo>
                  <a:cubicBezTo>
                    <a:pt x="25" y="12"/>
                    <a:pt x="28" y="12"/>
                    <a:pt x="31" y="14"/>
                  </a:cubicBezTo>
                  <a:close/>
                </a:path>
              </a:pathLst>
            </a:custGeom>
            <a:solidFill>
              <a:srgbClr val="B6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6">
              <a:extLst>
                <a:ext uri="{FF2B5EF4-FFF2-40B4-BE49-F238E27FC236}">
                  <a16:creationId xmlns:a16="http://schemas.microsoft.com/office/drawing/2014/main" id="{1C86DBAC-5641-C2AF-02D0-B08DDC9614A5}"/>
                </a:ext>
              </a:extLst>
            </p:cNvPr>
            <p:cNvSpPr/>
            <p:nvPr userDrawn="1"/>
          </p:nvSpPr>
          <p:spPr bwMode="auto">
            <a:xfrm>
              <a:off x="584200" y="711200"/>
              <a:ext cx="71438" cy="98425"/>
            </a:xfrm>
            <a:custGeom>
              <a:avLst/>
              <a:gdLst>
                <a:gd name="T0" fmla="*/ 19 w 19"/>
                <a:gd name="T1" fmla="*/ 13 h 26"/>
                <a:gd name="T2" fmla="*/ 18 w 19"/>
                <a:gd name="T3" fmla="*/ 18 h 26"/>
                <a:gd name="T4" fmla="*/ 17 w 19"/>
                <a:gd name="T5" fmla="*/ 20 h 26"/>
                <a:gd name="T6" fmla="*/ 9 w 19"/>
                <a:gd name="T7" fmla="*/ 25 h 26"/>
                <a:gd name="T8" fmla="*/ 8 w 19"/>
                <a:gd name="T9" fmla="*/ 25 h 26"/>
                <a:gd name="T10" fmla="*/ 1 w 19"/>
                <a:gd name="T11" fmla="*/ 24 h 26"/>
                <a:gd name="T12" fmla="*/ 0 w 19"/>
                <a:gd name="T13" fmla="*/ 21 h 26"/>
                <a:gd name="T14" fmla="*/ 2 w 19"/>
                <a:gd name="T15" fmla="*/ 4 h 26"/>
                <a:gd name="T16" fmla="*/ 6 w 19"/>
                <a:gd name="T17" fmla="*/ 2 h 26"/>
                <a:gd name="T18" fmla="*/ 11 w 19"/>
                <a:gd name="T19" fmla="*/ 5 h 26"/>
                <a:gd name="T20" fmla="*/ 19 w 19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6">
                  <a:moveTo>
                    <a:pt x="19" y="13"/>
                  </a:moveTo>
                  <a:cubicBezTo>
                    <a:pt x="19" y="15"/>
                    <a:pt x="16" y="16"/>
                    <a:pt x="18" y="18"/>
                  </a:cubicBezTo>
                  <a:cubicBezTo>
                    <a:pt x="18" y="19"/>
                    <a:pt x="17" y="21"/>
                    <a:pt x="17" y="20"/>
                  </a:cubicBezTo>
                  <a:cubicBezTo>
                    <a:pt x="12" y="19"/>
                    <a:pt x="12" y="24"/>
                    <a:pt x="9" y="25"/>
                  </a:cubicBezTo>
                  <a:cubicBezTo>
                    <a:pt x="9" y="26"/>
                    <a:pt x="8" y="25"/>
                    <a:pt x="8" y="25"/>
                  </a:cubicBezTo>
                  <a:cubicBezTo>
                    <a:pt x="6" y="19"/>
                    <a:pt x="3" y="23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15"/>
                    <a:pt x="2" y="9"/>
                    <a:pt x="2" y="4"/>
                  </a:cubicBezTo>
                  <a:cubicBezTo>
                    <a:pt x="4" y="4"/>
                    <a:pt x="4" y="0"/>
                    <a:pt x="6" y="2"/>
                  </a:cubicBezTo>
                  <a:cubicBezTo>
                    <a:pt x="8" y="2"/>
                    <a:pt x="10" y="3"/>
                    <a:pt x="11" y="5"/>
                  </a:cubicBezTo>
                  <a:cubicBezTo>
                    <a:pt x="12" y="9"/>
                    <a:pt x="16" y="11"/>
                    <a:pt x="19" y="13"/>
                  </a:cubicBezTo>
                  <a:close/>
                </a:path>
              </a:pathLst>
            </a:custGeom>
            <a:solidFill>
              <a:srgbClr val="B8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7">
              <a:extLst>
                <a:ext uri="{FF2B5EF4-FFF2-40B4-BE49-F238E27FC236}">
                  <a16:creationId xmlns:a16="http://schemas.microsoft.com/office/drawing/2014/main" id="{F1EB673E-92ED-E0D6-7806-087ED214EF80}"/>
                </a:ext>
              </a:extLst>
            </p:cNvPr>
            <p:cNvSpPr/>
            <p:nvPr userDrawn="1"/>
          </p:nvSpPr>
          <p:spPr bwMode="auto">
            <a:xfrm>
              <a:off x="1633538" y="477838"/>
              <a:ext cx="66675" cy="98425"/>
            </a:xfrm>
            <a:custGeom>
              <a:avLst/>
              <a:gdLst>
                <a:gd name="T0" fmla="*/ 18 w 18"/>
                <a:gd name="T1" fmla="*/ 12 h 26"/>
                <a:gd name="T2" fmla="*/ 17 w 18"/>
                <a:gd name="T3" fmla="*/ 19 h 26"/>
                <a:gd name="T4" fmla="*/ 15 w 18"/>
                <a:gd name="T5" fmla="*/ 21 h 26"/>
                <a:gd name="T6" fmla="*/ 10 w 18"/>
                <a:gd name="T7" fmla="*/ 24 h 26"/>
                <a:gd name="T8" fmla="*/ 7 w 18"/>
                <a:gd name="T9" fmla="*/ 24 h 26"/>
                <a:gd name="T10" fmla="*/ 2 w 18"/>
                <a:gd name="T11" fmla="*/ 23 h 26"/>
                <a:gd name="T12" fmla="*/ 0 w 18"/>
                <a:gd name="T13" fmla="*/ 23 h 26"/>
                <a:gd name="T14" fmla="*/ 2 w 18"/>
                <a:gd name="T15" fmla="*/ 3 h 26"/>
                <a:gd name="T16" fmla="*/ 8 w 18"/>
                <a:gd name="T17" fmla="*/ 3 h 26"/>
                <a:gd name="T18" fmla="*/ 18 w 18"/>
                <a:gd name="T1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6">
                  <a:moveTo>
                    <a:pt x="18" y="12"/>
                  </a:moveTo>
                  <a:cubicBezTo>
                    <a:pt x="18" y="15"/>
                    <a:pt x="16" y="17"/>
                    <a:pt x="17" y="19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2" y="20"/>
                    <a:pt x="11" y="21"/>
                    <a:pt x="10" y="24"/>
                  </a:cubicBezTo>
                  <a:cubicBezTo>
                    <a:pt x="10" y="26"/>
                    <a:pt x="7" y="26"/>
                    <a:pt x="7" y="24"/>
                  </a:cubicBezTo>
                  <a:cubicBezTo>
                    <a:pt x="6" y="21"/>
                    <a:pt x="4" y="21"/>
                    <a:pt x="2" y="23"/>
                  </a:cubicBezTo>
                  <a:cubicBezTo>
                    <a:pt x="2" y="23"/>
                    <a:pt x="0" y="23"/>
                    <a:pt x="0" y="23"/>
                  </a:cubicBezTo>
                  <a:cubicBezTo>
                    <a:pt x="0" y="16"/>
                    <a:pt x="1" y="9"/>
                    <a:pt x="2" y="3"/>
                  </a:cubicBezTo>
                  <a:cubicBezTo>
                    <a:pt x="4" y="0"/>
                    <a:pt x="6" y="1"/>
                    <a:pt x="8" y="3"/>
                  </a:cubicBezTo>
                  <a:cubicBezTo>
                    <a:pt x="11" y="6"/>
                    <a:pt x="13" y="10"/>
                    <a:pt x="18" y="12"/>
                  </a:cubicBezTo>
                  <a:close/>
                </a:path>
              </a:pathLst>
            </a:custGeom>
            <a:solidFill>
              <a:srgbClr val="B87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8">
              <a:extLst>
                <a:ext uri="{FF2B5EF4-FFF2-40B4-BE49-F238E27FC236}">
                  <a16:creationId xmlns:a16="http://schemas.microsoft.com/office/drawing/2014/main" id="{4FF35313-EE00-CA83-71F7-27F182431F82}"/>
                </a:ext>
              </a:extLst>
            </p:cNvPr>
            <p:cNvSpPr/>
            <p:nvPr userDrawn="1"/>
          </p:nvSpPr>
          <p:spPr bwMode="auto">
            <a:xfrm>
              <a:off x="936625" y="534988"/>
              <a:ext cx="158750" cy="96838"/>
            </a:xfrm>
            <a:custGeom>
              <a:avLst/>
              <a:gdLst>
                <a:gd name="T0" fmla="*/ 42 w 42"/>
                <a:gd name="T1" fmla="*/ 11 h 26"/>
                <a:gd name="T2" fmla="*/ 35 w 42"/>
                <a:gd name="T3" fmla="*/ 20 h 26"/>
                <a:gd name="T4" fmla="*/ 32 w 42"/>
                <a:gd name="T5" fmla="*/ 26 h 26"/>
                <a:gd name="T6" fmla="*/ 19 w 42"/>
                <a:gd name="T7" fmla="*/ 12 h 26"/>
                <a:gd name="T8" fmla="*/ 5 w 42"/>
                <a:gd name="T9" fmla="*/ 7 h 26"/>
                <a:gd name="T10" fmla="*/ 4 w 42"/>
                <a:gd name="T11" fmla="*/ 1 h 26"/>
                <a:gd name="T12" fmla="*/ 9 w 42"/>
                <a:gd name="T13" fmla="*/ 2 h 26"/>
                <a:gd name="T14" fmla="*/ 36 w 42"/>
                <a:gd name="T15" fmla="*/ 8 h 26"/>
                <a:gd name="T16" fmla="*/ 41 w 42"/>
                <a:gd name="T17" fmla="*/ 9 h 26"/>
                <a:gd name="T18" fmla="*/ 42 w 42"/>
                <a:gd name="T1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11"/>
                  </a:moveTo>
                  <a:cubicBezTo>
                    <a:pt x="38" y="14"/>
                    <a:pt x="36" y="16"/>
                    <a:pt x="35" y="20"/>
                  </a:cubicBezTo>
                  <a:cubicBezTo>
                    <a:pt x="35" y="22"/>
                    <a:pt x="36" y="25"/>
                    <a:pt x="32" y="26"/>
                  </a:cubicBezTo>
                  <a:cubicBezTo>
                    <a:pt x="30" y="19"/>
                    <a:pt x="25" y="15"/>
                    <a:pt x="19" y="12"/>
                  </a:cubicBezTo>
                  <a:cubicBezTo>
                    <a:pt x="14" y="10"/>
                    <a:pt x="10" y="8"/>
                    <a:pt x="5" y="7"/>
                  </a:cubicBezTo>
                  <a:cubicBezTo>
                    <a:pt x="3" y="5"/>
                    <a:pt x="0" y="4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18" y="6"/>
                    <a:pt x="27" y="9"/>
                    <a:pt x="36" y="8"/>
                  </a:cubicBezTo>
                  <a:cubicBezTo>
                    <a:pt x="38" y="8"/>
                    <a:pt x="39" y="9"/>
                    <a:pt x="41" y="9"/>
                  </a:cubicBezTo>
                  <a:cubicBezTo>
                    <a:pt x="42" y="9"/>
                    <a:pt x="42" y="10"/>
                    <a:pt x="42" y="11"/>
                  </a:cubicBezTo>
                  <a:close/>
                </a:path>
              </a:pathLst>
            </a:custGeom>
            <a:solidFill>
              <a:srgbClr val="B28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9">
              <a:extLst>
                <a:ext uri="{FF2B5EF4-FFF2-40B4-BE49-F238E27FC236}">
                  <a16:creationId xmlns:a16="http://schemas.microsoft.com/office/drawing/2014/main" id="{C80372D0-6BD9-2E6C-D007-92B83233F1E9}"/>
                </a:ext>
              </a:extLst>
            </p:cNvPr>
            <p:cNvSpPr/>
            <p:nvPr userDrawn="1"/>
          </p:nvSpPr>
          <p:spPr bwMode="auto">
            <a:xfrm>
              <a:off x="1057275" y="609600"/>
              <a:ext cx="76200" cy="134938"/>
            </a:xfrm>
            <a:custGeom>
              <a:avLst/>
              <a:gdLst>
                <a:gd name="T0" fmla="*/ 0 w 20"/>
                <a:gd name="T1" fmla="*/ 6 h 36"/>
                <a:gd name="T2" fmla="*/ 3 w 20"/>
                <a:gd name="T3" fmla="*/ 0 h 36"/>
                <a:gd name="T4" fmla="*/ 7 w 20"/>
                <a:gd name="T5" fmla="*/ 8 h 36"/>
                <a:gd name="T6" fmla="*/ 7 w 20"/>
                <a:gd name="T7" fmla="*/ 19 h 36"/>
                <a:gd name="T8" fmla="*/ 12 w 20"/>
                <a:gd name="T9" fmla="*/ 27 h 36"/>
                <a:gd name="T10" fmla="*/ 20 w 20"/>
                <a:gd name="T11" fmla="*/ 36 h 36"/>
                <a:gd name="T12" fmla="*/ 3 w 20"/>
                <a:gd name="T13" fmla="*/ 23 h 36"/>
                <a:gd name="T14" fmla="*/ 1 w 20"/>
                <a:gd name="T15" fmla="*/ 15 h 36"/>
                <a:gd name="T16" fmla="*/ 0 w 20"/>
                <a:gd name="T17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6">
                  <a:moveTo>
                    <a:pt x="0" y="6"/>
                  </a:moveTo>
                  <a:cubicBezTo>
                    <a:pt x="3" y="5"/>
                    <a:pt x="1" y="1"/>
                    <a:pt x="3" y="0"/>
                  </a:cubicBezTo>
                  <a:cubicBezTo>
                    <a:pt x="7" y="1"/>
                    <a:pt x="9" y="5"/>
                    <a:pt x="7" y="8"/>
                  </a:cubicBezTo>
                  <a:cubicBezTo>
                    <a:pt x="4" y="12"/>
                    <a:pt x="4" y="16"/>
                    <a:pt x="7" y="19"/>
                  </a:cubicBezTo>
                  <a:cubicBezTo>
                    <a:pt x="10" y="21"/>
                    <a:pt x="11" y="24"/>
                    <a:pt x="12" y="27"/>
                  </a:cubicBezTo>
                  <a:cubicBezTo>
                    <a:pt x="13" y="31"/>
                    <a:pt x="16" y="34"/>
                    <a:pt x="20" y="36"/>
                  </a:cubicBezTo>
                  <a:cubicBezTo>
                    <a:pt x="11" y="36"/>
                    <a:pt x="4" y="30"/>
                    <a:pt x="3" y="23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1" y="12"/>
                    <a:pt x="2" y="9"/>
                    <a:pt x="0" y="6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0">
              <a:extLst>
                <a:ext uri="{FF2B5EF4-FFF2-40B4-BE49-F238E27FC236}">
                  <a16:creationId xmlns:a16="http://schemas.microsoft.com/office/drawing/2014/main" id="{42ADAF37-8443-00DD-8716-E33A39EBA78D}"/>
                </a:ext>
              </a:extLst>
            </p:cNvPr>
            <p:cNvSpPr/>
            <p:nvPr userDrawn="1"/>
          </p:nvSpPr>
          <p:spPr bwMode="auto">
            <a:xfrm>
              <a:off x="1851025" y="477838"/>
              <a:ext cx="79375" cy="98425"/>
            </a:xfrm>
            <a:custGeom>
              <a:avLst/>
              <a:gdLst>
                <a:gd name="T0" fmla="*/ 21 w 21"/>
                <a:gd name="T1" fmla="*/ 9 h 26"/>
                <a:gd name="T2" fmla="*/ 20 w 21"/>
                <a:gd name="T3" fmla="*/ 11 h 26"/>
                <a:gd name="T4" fmla="*/ 18 w 21"/>
                <a:gd name="T5" fmla="*/ 11 h 26"/>
                <a:gd name="T6" fmla="*/ 14 w 21"/>
                <a:gd name="T7" fmla="*/ 16 h 26"/>
                <a:gd name="T8" fmla="*/ 10 w 21"/>
                <a:gd name="T9" fmla="*/ 21 h 26"/>
                <a:gd name="T10" fmla="*/ 8 w 21"/>
                <a:gd name="T11" fmla="*/ 24 h 26"/>
                <a:gd name="T12" fmla="*/ 3 w 21"/>
                <a:gd name="T13" fmla="*/ 12 h 26"/>
                <a:gd name="T14" fmla="*/ 1 w 21"/>
                <a:gd name="T15" fmla="*/ 4 h 26"/>
                <a:gd name="T16" fmla="*/ 3 w 21"/>
                <a:gd name="T17" fmla="*/ 1 h 26"/>
                <a:gd name="T18" fmla="*/ 21 w 21"/>
                <a:gd name="T1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6">
                  <a:moveTo>
                    <a:pt x="21" y="9"/>
                  </a:moveTo>
                  <a:cubicBezTo>
                    <a:pt x="21" y="10"/>
                    <a:pt x="21" y="11"/>
                    <a:pt x="20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3" y="10"/>
                    <a:pt x="17" y="17"/>
                    <a:pt x="14" y="16"/>
                  </a:cubicBezTo>
                  <a:cubicBezTo>
                    <a:pt x="7" y="15"/>
                    <a:pt x="10" y="19"/>
                    <a:pt x="10" y="21"/>
                  </a:cubicBezTo>
                  <a:cubicBezTo>
                    <a:pt x="10" y="23"/>
                    <a:pt x="11" y="26"/>
                    <a:pt x="8" y="24"/>
                  </a:cubicBezTo>
                  <a:cubicBezTo>
                    <a:pt x="7" y="19"/>
                    <a:pt x="5" y="15"/>
                    <a:pt x="3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9" y="3"/>
                    <a:pt x="15" y="6"/>
                    <a:pt x="21" y="9"/>
                  </a:cubicBezTo>
                  <a:close/>
                </a:path>
              </a:pathLst>
            </a:custGeom>
            <a:solidFill>
              <a:srgbClr val="B6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1">
              <a:extLst>
                <a:ext uri="{FF2B5EF4-FFF2-40B4-BE49-F238E27FC236}">
                  <a16:creationId xmlns:a16="http://schemas.microsoft.com/office/drawing/2014/main" id="{06386D2B-51DD-10D3-7D26-C622BE7003E6}"/>
                </a:ext>
              </a:extLst>
            </p:cNvPr>
            <p:cNvSpPr/>
            <p:nvPr userDrawn="1"/>
          </p:nvSpPr>
          <p:spPr bwMode="auto">
            <a:xfrm>
              <a:off x="2032000" y="161925"/>
              <a:ext cx="98425" cy="71438"/>
            </a:xfrm>
            <a:custGeom>
              <a:avLst/>
              <a:gdLst>
                <a:gd name="T0" fmla="*/ 26 w 26"/>
                <a:gd name="T1" fmla="*/ 2 h 19"/>
                <a:gd name="T2" fmla="*/ 22 w 26"/>
                <a:gd name="T3" fmla="*/ 5 h 19"/>
                <a:gd name="T4" fmla="*/ 19 w 26"/>
                <a:gd name="T5" fmla="*/ 10 h 19"/>
                <a:gd name="T6" fmla="*/ 19 w 26"/>
                <a:gd name="T7" fmla="*/ 12 h 19"/>
                <a:gd name="T8" fmla="*/ 17 w 26"/>
                <a:gd name="T9" fmla="*/ 19 h 19"/>
                <a:gd name="T10" fmla="*/ 14 w 26"/>
                <a:gd name="T11" fmla="*/ 18 h 19"/>
                <a:gd name="T12" fmla="*/ 0 w 26"/>
                <a:gd name="T13" fmla="*/ 4 h 19"/>
                <a:gd name="T14" fmla="*/ 12 w 26"/>
                <a:gd name="T15" fmla="*/ 1 h 19"/>
                <a:gd name="T16" fmla="*/ 12 w 26"/>
                <a:gd name="T17" fmla="*/ 1 h 19"/>
                <a:gd name="T18" fmla="*/ 26 w 26"/>
                <a:gd name="T1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">
                  <a:moveTo>
                    <a:pt x="26" y="2"/>
                  </a:moveTo>
                  <a:cubicBezTo>
                    <a:pt x="26" y="5"/>
                    <a:pt x="23" y="5"/>
                    <a:pt x="22" y="5"/>
                  </a:cubicBezTo>
                  <a:cubicBezTo>
                    <a:pt x="19" y="6"/>
                    <a:pt x="17" y="6"/>
                    <a:pt x="19" y="10"/>
                  </a:cubicBezTo>
                  <a:cubicBezTo>
                    <a:pt x="20" y="10"/>
                    <a:pt x="20" y="12"/>
                    <a:pt x="19" y="12"/>
                  </a:cubicBezTo>
                  <a:cubicBezTo>
                    <a:pt x="13" y="13"/>
                    <a:pt x="16" y="16"/>
                    <a:pt x="17" y="19"/>
                  </a:cubicBezTo>
                  <a:cubicBezTo>
                    <a:pt x="16" y="19"/>
                    <a:pt x="14" y="19"/>
                    <a:pt x="14" y="18"/>
                  </a:cubicBezTo>
                  <a:cubicBezTo>
                    <a:pt x="11" y="12"/>
                    <a:pt x="4" y="10"/>
                    <a:pt x="0" y="4"/>
                  </a:cubicBezTo>
                  <a:cubicBezTo>
                    <a:pt x="4" y="2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2"/>
                    <a:pt x="21" y="2"/>
                    <a:pt x="26" y="2"/>
                  </a:cubicBezTo>
                  <a:close/>
                </a:path>
              </a:pathLst>
            </a:custGeom>
            <a:solidFill>
              <a:srgbClr val="B57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2">
              <a:extLst>
                <a:ext uri="{FF2B5EF4-FFF2-40B4-BE49-F238E27FC236}">
                  <a16:creationId xmlns:a16="http://schemas.microsoft.com/office/drawing/2014/main" id="{1E6BD71E-4BCC-9172-15CC-A9F86684D116}"/>
                </a:ext>
              </a:extLst>
            </p:cNvPr>
            <p:cNvSpPr/>
            <p:nvPr userDrawn="1"/>
          </p:nvSpPr>
          <p:spPr bwMode="auto">
            <a:xfrm>
              <a:off x="661988" y="673100"/>
              <a:ext cx="76200" cy="87313"/>
            </a:xfrm>
            <a:custGeom>
              <a:avLst/>
              <a:gdLst>
                <a:gd name="T0" fmla="*/ 20 w 20"/>
                <a:gd name="T1" fmla="*/ 9 h 23"/>
                <a:gd name="T2" fmla="*/ 14 w 20"/>
                <a:gd name="T3" fmla="*/ 14 h 23"/>
                <a:gd name="T4" fmla="*/ 13 w 20"/>
                <a:gd name="T5" fmla="*/ 15 h 23"/>
                <a:gd name="T6" fmla="*/ 9 w 20"/>
                <a:gd name="T7" fmla="*/ 20 h 23"/>
                <a:gd name="T8" fmla="*/ 7 w 20"/>
                <a:gd name="T9" fmla="*/ 23 h 23"/>
                <a:gd name="T10" fmla="*/ 0 w 20"/>
                <a:gd name="T11" fmla="*/ 5 h 23"/>
                <a:gd name="T12" fmla="*/ 5 w 20"/>
                <a:gd name="T13" fmla="*/ 0 h 23"/>
                <a:gd name="T14" fmla="*/ 17 w 20"/>
                <a:gd name="T15" fmla="*/ 6 h 23"/>
                <a:gd name="T16" fmla="*/ 20 w 20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20" y="9"/>
                  </a:moveTo>
                  <a:cubicBezTo>
                    <a:pt x="17" y="10"/>
                    <a:pt x="13" y="9"/>
                    <a:pt x="14" y="14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8" y="14"/>
                    <a:pt x="8" y="17"/>
                    <a:pt x="9" y="20"/>
                  </a:cubicBezTo>
                  <a:cubicBezTo>
                    <a:pt x="9" y="22"/>
                    <a:pt x="9" y="23"/>
                    <a:pt x="7" y="23"/>
                  </a:cubicBezTo>
                  <a:cubicBezTo>
                    <a:pt x="5" y="17"/>
                    <a:pt x="1" y="11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9" y="2"/>
                    <a:pt x="12" y="5"/>
                    <a:pt x="17" y="6"/>
                  </a:cubicBezTo>
                  <a:cubicBezTo>
                    <a:pt x="18" y="6"/>
                    <a:pt x="19" y="7"/>
                    <a:pt x="20" y="9"/>
                  </a:cubicBezTo>
                  <a:close/>
                </a:path>
              </a:pathLst>
            </a:custGeom>
            <a:solidFill>
              <a:srgbClr val="B3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3">
              <a:extLst>
                <a:ext uri="{FF2B5EF4-FFF2-40B4-BE49-F238E27FC236}">
                  <a16:creationId xmlns:a16="http://schemas.microsoft.com/office/drawing/2014/main" id="{32859DE4-0C69-A169-6C04-872E8C3F7CEC}"/>
                </a:ext>
              </a:extLst>
            </p:cNvPr>
            <p:cNvSpPr/>
            <p:nvPr userDrawn="1"/>
          </p:nvSpPr>
          <p:spPr bwMode="auto">
            <a:xfrm>
              <a:off x="1735138" y="373063"/>
              <a:ext cx="127000" cy="120650"/>
            </a:xfrm>
            <a:custGeom>
              <a:avLst/>
              <a:gdLst>
                <a:gd name="T0" fmla="*/ 34 w 34"/>
                <a:gd name="T1" fmla="*/ 29 h 32"/>
                <a:gd name="T2" fmla="*/ 32 w 34"/>
                <a:gd name="T3" fmla="*/ 32 h 32"/>
                <a:gd name="T4" fmla="*/ 14 w 34"/>
                <a:gd name="T5" fmla="*/ 13 h 32"/>
                <a:gd name="T6" fmla="*/ 4 w 34"/>
                <a:gd name="T7" fmla="*/ 7 h 32"/>
                <a:gd name="T8" fmla="*/ 0 w 34"/>
                <a:gd name="T9" fmla="*/ 3 h 32"/>
                <a:gd name="T10" fmla="*/ 11 w 34"/>
                <a:gd name="T11" fmla="*/ 5 h 32"/>
                <a:gd name="T12" fmla="*/ 16 w 34"/>
                <a:gd name="T13" fmla="*/ 8 h 32"/>
                <a:gd name="T14" fmla="*/ 19 w 34"/>
                <a:gd name="T15" fmla="*/ 13 h 32"/>
                <a:gd name="T16" fmla="*/ 34 w 34"/>
                <a:gd name="T17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2">
                  <a:moveTo>
                    <a:pt x="34" y="29"/>
                  </a:moveTo>
                  <a:cubicBezTo>
                    <a:pt x="32" y="29"/>
                    <a:pt x="33" y="31"/>
                    <a:pt x="32" y="32"/>
                  </a:cubicBezTo>
                  <a:cubicBezTo>
                    <a:pt x="26" y="25"/>
                    <a:pt x="21" y="19"/>
                    <a:pt x="14" y="13"/>
                  </a:cubicBezTo>
                  <a:cubicBezTo>
                    <a:pt x="11" y="11"/>
                    <a:pt x="8" y="8"/>
                    <a:pt x="4" y="7"/>
                  </a:cubicBezTo>
                  <a:cubicBezTo>
                    <a:pt x="3" y="5"/>
                    <a:pt x="0" y="6"/>
                    <a:pt x="0" y="3"/>
                  </a:cubicBezTo>
                  <a:cubicBezTo>
                    <a:pt x="4" y="0"/>
                    <a:pt x="7" y="5"/>
                    <a:pt x="11" y="5"/>
                  </a:cubicBezTo>
                  <a:cubicBezTo>
                    <a:pt x="12" y="7"/>
                    <a:pt x="15" y="6"/>
                    <a:pt x="16" y="8"/>
                  </a:cubicBezTo>
                  <a:cubicBezTo>
                    <a:pt x="15" y="11"/>
                    <a:pt x="18" y="12"/>
                    <a:pt x="19" y="13"/>
                  </a:cubicBezTo>
                  <a:cubicBezTo>
                    <a:pt x="25" y="18"/>
                    <a:pt x="30" y="23"/>
                    <a:pt x="34" y="29"/>
                  </a:cubicBezTo>
                  <a:close/>
                </a:path>
              </a:pathLst>
            </a:custGeom>
            <a:solidFill>
              <a:srgbClr val="BBA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4">
              <a:extLst>
                <a:ext uri="{FF2B5EF4-FFF2-40B4-BE49-F238E27FC236}">
                  <a16:creationId xmlns:a16="http://schemas.microsoft.com/office/drawing/2014/main" id="{C666D6D5-D343-C4A5-F1DC-276F3D342235}"/>
                </a:ext>
              </a:extLst>
            </p:cNvPr>
            <p:cNvSpPr/>
            <p:nvPr userDrawn="1"/>
          </p:nvSpPr>
          <p:spPr bwMode="auto">
            <a:xfrm>
              <a:off x="576263" y="617538"/>
              <a:ext cx="30163" cy="112713"/>
            </a:xfrm>
            <a:custGeom>
              <a:avLst/>
              <a:gdLst>
                <a:gd name="T0" fmla="*/ 8 w 8"/>
                <a:gd name="T1" fmla="*/ 27 h 30"/>
                <a:gd name="T2" fmla="*/ 4 w 8"/>
                <a:gd name="T3" fmla="*/ 29 h 30"/>
                <a:gd name="T4" fmla="*/ 3 w 8"/>
                <a:gd name="T5" fmla="*/ 20 h 30"/>
                <a:gd name="T6" fmla="*/ 0 w 8"/>
                <a:gd name="T7" fmla="*/ 1 h 30"/>
                <a:gd name="T8" fmla="*/ 4 w 8"/>
                <a:gd name="T9" fmla="*/ 4 h 30"/>
                <a:gd name="T10" fmla="*/ 5 w 8"/>
                <a:gd name="T11" fmla="*/ 9 h 30"/>
                <a:gd name="T12" fmla="*/ 8 w 8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0">
                  <a:moveTo>
                    <a:pt x="8" y="27"/>
                  </a:moveTo>
                  <a:cubicBezTo>
                    <a:pt x="7" y="26"/>
                    <a:pt x="6" y="30"/>
                    <a:pt x="4" y="29"/>
                  </a:cubicBezTo>
                  <a:cubicBezTo>
                    <a:pt x="5" y="26"/>
                    <a:pt x="4" y="23"/>
                    <a:pt x="3" y="20"/>
                  </a:cubicBezTo>
                  <a:cubicBezTo>
                    <a:pt x="1" y="14"/>
                    <a:pt x="0" y="8"/>
                    <a:pt x="0" y="1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4" y="5"/>
                    <a:pt x="3" y="7"/>
                    <a:pt x="5" y="9"/>
                  </a:cubicBezTo>
                  <a:cubicBezTo>
                    <a:pt x="5" y="15"/>
                    <a:pt x="7" y="21"/>
                    <a:pt x="8" y="27"/>
                  </a:cubicBezTo>
                  <a:close/>
                </a:path>
              </a:pathLst>
            </a:custGeom>
            <a:solidFill>
              <a:srgbClr val="BBA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5">
              <a:extLst>
                <a:ext uri="{FF2B5EF4-FFF2-40B4-BE49-F238E27FC236}">
                  <a16:creationId xmlns:a16="http://schemas.microsoft.com/office/drawing/2014/main" id="{858CF27D-291E-671E-6637-3311D0ECD208}"/>
                </a:ext>
              </a:extLst>
            </p:cNvPr>
            <p:cNvSpPr/>
            <p:nvPr userDrawn="1"/>
          </p:nvSpPr>
          <p:spPr bwMode="auto">
            <a:xfrm>
              <a:off x="669925" y="538163"/>
              <a:ext cx="52388" cy="41275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8 h 11"/>
                <a:gd name="T4" fmla="*/ 4 w 14"/>
                <a:gd name="T5" fmla="*/ 9 h 11"/>
                <a:gd name="T6" fmla="*/ 0 w 14"/>
                <a:gd name="T7" fmla="*/ 7 h 11"/>
                <a:gd name="T8" fmla="*/ 3 w 14"/>
                <a:gd name="T9" fmla="*/ 1 h 11"/>
                <a:gd name="T10" fmla="*/ 6 w 14"/>
                <a:gd name="T11" fmla="*/ 0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9" y="3"/>
                    <a:pt x="13" y="4"/>
                    <a:pt x="14" y="8"/>
                  </a:cubicBezTo>
                  <a:cubicBezTo>
                    <a:pt x="11" y="8"/>
                    <a:pt x="8" y="8"/>
                    <a:pt x="4" y="9"/>
                  </a:cubicBezTo>
                  <a:cubicBezTo>
                    <a:pt x="3" y="9"/>
                    <a:pt x="0" y="11"/>
                    <a:pt x="0" y="7"/>
                  </a:cubicBezTo>
                  <a:cubicBezTo>
                    <a:pt x="0" y="4"/>
                    <a:pt x="0" y="2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35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6">
              <a:extLst>
                <a:ext uri="{FF2B5EF4-FFF2-40B4-BE49-F238E27FC236}">
                  <a16:creationId xmlns:a16="http://schemas.microsoft.com/office/drawing/2014/main" id="{B7CBC853-7B2A-4A4B-A585-0C650CB4F682}"/>
                </a:ext>
              </a:extLst>
            </p:cNvPr>
            <p:cNvSpPr/>
            <p:nvPr userDrawn="1"/>
          </p:nvSpPr>
          <p:spPr bwMode="auto">
            <a:xfrm>
              <a:off x="1625600" y="384175"/>
              <a:ext cx="38100" cy="104775"/>
            </a:xfrm>
            <a:custGeom>
              <a:avLst/>
              <a:gdLst>
                <a:gd name="T0" fmla="*/ 10 w 10"/>
                <a:gd name="T1" fmla="*/ 28 h 28"/>
                <a:gd name="T2" fmla="*/ 4 w 10"/>
                <a:gd name="T3" fmla="*/ 28 h 28"/>
                <a:gd name="T4" fmla="*/ 1 w 10"/>
                <a:gd name="T5" fmla="*/ 9 h 28"/>
                <a:gd name="T6" fmla="*/ 0 w 10"/>
                <a:gd name="T7" fmla="*/ 3 h 28"/>
                <a:gd name="T8" fmla="*/ 1 w 10"/>
                <a:gd name="T9" fmla="*/ 0 h 28"/>
                <a:gd name="T10" fmla="*/ 3 w 10"/>
                <a:gd name="T11" fmla="*/ 3 h 28"/>
                <a:gd name="T12" fmla="*/ 4 w 10"/>
                <a:gd name="T13" fmla="*/ 5 h 28"/>
                <a:gd name="T14" fmla="*/ 7 w 10"/>
                <a:gd name="T15" fmla="*/ 24 h 28"/>
                <a:gd name="T16" fmla="*/ 10 w 10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27"/>
                    <a:pt x="6" y="27"/>
                    <a:pt x="4" y="28"/>
                  </a:cubicBezTo>
                  <a:cubicBezTo>
                    <a:pt x="3" y="21"/>
                    <a:pt x="1" y="15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3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11"/>
                    <a:pt x="6" y="17"/>
                    <a:pt x="7" y="24"/>
                  </a:cubicBezTo>
                  <a:cubicBezTo>
                    <a:pt x="7" y="26"/>
                    <a:pt x="9" y="26"/>
                    <a:pt x="10" y="28"/>
                  </a:cubicBezTo>
                  <a:close/>
                </a:path>
              </a:pathLst>
            </a:custGeom>
            <a:solidFill>
              <a:srgbClr val="BC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77">
              <a:extLst>
                <a:ext uri="{FF2B5EF4-FFF2-40B4-BE49-F238E27FC236}">
                  <a16:creationId xmlns:a16="http://schemas.microsoft.com/office/drawing/2014/main" id="{24CB2B31-873A-D345-6412-162B3777175D}"/>
                </a:ext>
              </a:extLst>
            </p:cNvPr>
            <p:cNvSpPr/>
            <p:nvPr userDrawn="1"/>
          </p:nvSpPr>
          <p:spPr bwMode="auto">
            <a:xfrm>
              <a:off x="1301750" y="290513"/>
              <a:ext cx="71438" cy="44450"/>
            </a:xfrm>
            <a:custGeom>
              <a:avLst/>
              <a:gdLst>
                <a:gd name="T0" fmla="*/ 4 w 19"/>
                <a:gd name="T1" fmla="*/ 12 h 12"/>
                <a:gd name="T2" fmla="*/ 5 w 19"/>
                <a:gd name="T3" fmla="*/ 5 h 12"/>
                <a:gd name="T4" fmla="*/ 15 w 19"/>
                <a:gd name="T5" fmla="*/ 0 h 12"/>
                <a:gd name="T6" fmla="*/ 19 w 19"/>
                <a:gd name="T7" fmla="*/ 5 h 12"/>
                <a:gd name="T8" fmla="*/ 4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4" y="12"/>
                  </a:moveTo>
                  <a:cubicBezTo>
                    <a:pt x="0" y="9"/>
                    <a:pt x="3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4" y="7"/>
                    <a:pt x="9" y="9"/>
                    <a:pt x="4" y="12"/>
                  </a:cubicBezTo>
                  <a:close/>
                </a:path>
              </a:pathLst>
            </a:custGeom>
            <a:solidFill>
              <a:srgbClr val="73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8">
              <a:extLst>
                <a:ext uri="{FF2B5EF4-FFF2-40B4-BE49-F238E27FC236}">
                  <a16:creationId xmlns:a16="http://schemas.microsoft.com/office/drawing/2014/main" id="{E4A84731-CA6B-CCA2-A70E-512D2F2E6A1B}"/>
                </a:ext>
              </a:extLst>
            </p:cNvPr>
            <p:cNvSpPr/>
            <p:nvPr userDrawn="1"/>
          </p:nvSpPr>
          <p:spPr bwMode="auto">
            <a:xfrm>
              <a:off x="1636713" y="361950"/>
              <a:ext cx="112713" cy="36513"/>
            </a:xfrm>
            <a:custGeom>
              <a:avLst/>
              <a:gdLst>
                <a:gd name="T0" fmla="*/ 26 w 30"/>
                <a:gd name="T1" fmla="*/ 6 h 10"/>
                <a:gd name="T2" fmla="*/ 30 w 30"/>
                <a:gd name="T3" fmla="*/ 10 h 10"/>
                <a:gd name="T4" fmla="*/ 4 w 30"/>
                <a:gd name="T5" fmla="*/ 4 h 10"/>
                <a:gd name="T6" fmla="*/ 2 w 30"/>
                <a:gd name="T7" fmla="*/ 0 h 10"/>
                <a:gd name="T8" fmla="*/ 26 w 3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6" y="6"/>
                  </a:moveTo>
                  <a:cubicBezTo>
                    <a:pt x="27" y="7"/>
                    <a:pt x="30" y="7"/>
                    <a:pt x="30" y="10"/>
                  </a:cubicBezTo>
                  <a:cubicBezTo>
                    <a:pt x="21" y="8"/>
                    <a:pt x="12" y="8"/>
                    <a:pt x="4" y="4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10" y="5"/>
                    <a:pt x="18" y="5"/>
                    <a:pt x="26" y="6"/>
                  </a:cubicBezTo>
                  <a:close/>
                </a:path>
              </a:pathLst>
            </a:custGeom>
            <a:solidFill>
              <a:srgbClr val="72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79">
              <a:extLst>
                <a:ext uri="{FF2B5EF4-FFF2-40B4-BE49-F238E27FC236}">
                  <a16:creationId xmlns:a16="http://schemas.microsoft.com/office/drawing/2014/main" id="{095F3AE1-A164-648F-CEA8-C1D890A39034}"/>
                </a:ext>
              </a:extLst>
            </p:cNvPr>
            <p:cNvSpPr/>
            <p:nvPr userDrawn="1"/>
          </p:nvSpPr>
          <p:spPr bwMode="auto">
            <a:xfrm>
              <a:off x="612775" y="620713"/>
              <a:ext cx="68263" cy="71438"/>
            </a:xfrm>
            <a:custGeom>
              <a:avLst/>
              <a:gdLst>
                <a:gd name="T0" fmla="*/ 18 w 18"/>
                <a:gd name="T1" fmla="*/ 14 h 19"/>
                <a:gd name="T2" fmla="*/ 13 w 18"/>
                <a:gd name="T3" fmla="*/ 19 h 19"/>
                <a:gd name="T4" fmla="*/ 0 w 18"/>
                <a:gd name="T5" fmla="*/ 3 h 19"/>
                <a:gd name="T6" fmla="*/ 5 w 18"/>
                <a:gd name="T7" fmla="*/ 2 h 19"/>
                <a:gd name="T8" fmla="*/ 18 w 18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1" y="12"/>
                    <a:pt x="5" y="8"/>
                    <a:pt x="0" y="3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9" y="7"/>
                    <a:pt x="13" y="12"/>
                    <a:pt x="18" y="14"/>
                  </a:cubicBezTo>
                  <a:close/>
                </a:path>
              </a:pathLst>
            </a:custGeom>
            <a:solidFill>
              <a:srgbClr val="B7A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80">
              <a:extLst>
                <a:ext uri="{FF2B5EF4-FFF2-40B4-BE49-F238E27FC236}">
                  <a16:creationId xmlns:a16="http://schemas.microsoft.com/office/drawing/2014/main" id="{D939BA35-2C71-5A23-60BD-33BB68562476}"/>
                </a:ext>
              </a:extLst>
            </p:cNvPr>
            <p:cNvSpPr/>
            <p:nvPr userDrawn="1"/>
          </p:nvSpPr>
          <p:spPr bwMode="auto">
            <a:xfrm>
              <a:off x="1771650" y="392113"/>
              <a:ext cx="101600" cy="52388"/>
            </a:xfrm>
            <a:custGeom>
              <a:avLst/>
              <a:gdLst>
                <a:gd name="T0" fmla="*/ 6 w 27"/>
                <a:gd name="T1" fmla="*/ 3 h 14"/>
                <a:gd name="T2" fmla="*/ 1 w 27"/>
                <a:gd name="T3" fmla="*/ 0 h 14"/>
                <a:gd name="T4" fmla="*/ 27 w 27"/>
                <a:gd name="T5" fmla="*/ 14 h 14"/>
                <a:gd name="T6" fmla="*/ 6 w 27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6" y="3"/>
                  </a:moveTo>
                  <a:cubicBezTo>
                    <a:pt x="5" y="2"/>
                    <a:pt x="0" y="4"/>
                    <a:pt x="1" y="0"/>
                  </a:cubicBezTo>
                  <a:cubicBezTo>
                    <a:pt x="12" y="0"/>
                    <a:pt x="20" y="6"/>
                    <a:pt x="27" y="14"/>
                  </a:cubicBezTo>
                  <a:cubicBezTo>
                    <a:pt x="21" y="9"/>
                    <a:pt x="14" y="6"/>
                    <a:pt x="6" y="3"/>
                  </a:cubicBezTo>
                  <a:close/>
                </a:path>
              </a:pathLst>
            </a:custGeom>
            <a:solidFill>
              <a:srgbClr val="796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81">
              <a:extLst>
                <a:ext uri="{FF2B5EF4-FFF2-40B4-BE49-F238E27FC236}">
                  <a16:creationId xmlns:a16="http://schemas.microsoft.com/office/drawing/2014/main" id="{A722B4FA-FCD3-9574-6FFD-3404CE91177E}"/>
                </a:ext>
              </a:extLst>
            </p:cNvPr>
            <p:cNvSpPr/>
            <p:nvPr userDrawn="1"/>
          </p:nvSpPr>
          <p:spPr bwMode="auto">
            <a:xfrm>
              <a:off x="2076450" y="165100"/>
              <a:ext cx="53975" cy="7938"/>
            </a:xfrm>
            <a:custGeom>
              <a:avLst/>
              <a:gdLst>
                <a:gd name="T0" fmla="*/ 14 w 14"/>
                <a:gd name="T1" fmla="*/ 1 h 2"/>
                <a:gd name="T2" fmla="*/ 0 w 14"/>
                <a:gd name="T3" fmla="*/ 0 h 2"/>
                <a:gd name="T4" fmla="*/ 14 w 14"/>
                <a:gd name="T5" fmla="*/ 1 h 2"/>
                <a:gd name="T6" fmla="*/ 14 w 1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9" y="1"/>
                    <a:pt x="4" y="2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2">
              <a:extLst>
                <a:ext uri="{FF2B5EF4-FFF2-40B4-BE49-F238E27FC236}">
                  <a16:creationId xmlns:a16="http://schemas.microsoft.com/office/drawing/2014/main" id="{7BAC1475-6EEF-6FDC-7FA6-646A4134A774}"/>
                </a:ext>
              </a:extLst>
            </p:cNvPr>
            <p:cNvSpPr/>
            <p:nvPr userDrawn="1"/>
          </p:nvSpPr>
          <p:spPr bwMode="auto">
            <a:xfrm>
              <a:off x="249238" y="1598613"/>
              <a:ext cx="33338" cy="11113"/>
            </a:xfrm>
            <a:custGeom>
              <a:avLst/>
              <a:gdLst>
                <a:gd name="T0" fmla="*/ 9 w 9"/>
                <a:gd name="T1" fmla="*/ 3 h 3"/>
                <a:gd name="T2" fmla="*/ 0 w 9"/>
                <a:gd name="T3" fmla="*/ 3 h 3"/>
                <a:gd name="T4" fmla="*/ 9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3" y="2"/>
                    <a:pt x="0" y="3"/>
                  </a:cubicBezTo>
                  <a:cubicBezTo>
                    <a:pt x="3" y="0"/>
                    <a:pt x="6" y="0"/>
                    <a:pt x="9" y="3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83">
              <a:extLst>
                <a:ext uri="{FF2B5EF4-FFF2-40B4-BE49-F238E27FC236}">
                  <a16:creationId xmlns:a16="http://schemas.microsoft.com/office/drawing/2014/main" id="{7ABC0C0C-E128-5277-58CA-F1EF91059CA4}"/>
                </a:ext>
              </a:extLst>
            </p:cNvPr>
            <p:cNvSpPr/>
            <p:nvPr userDrawn="1"/>
          </p:nvSpPr>
          <p:spPr bwMode="auto">
            <a:xfrm>
              <a:off x="368300" y="466725"/>
              <a:ext cx="155575" cy="158750"/>
            </a:xfrm>
            <a:custGeom>
              <a:avLst/>
              <a:gdLst>
                <a:gd name="T0" fmla="*/ 41 w 41"/>
                <a:gd name="T1" fmla="*/ 8 h 42"/>
                <a:gd name="T2" fmla="*/ 38 w 41"/>
                <a:gd name="T3" fmla="*/ 16 h 42"/>
                <a:gd name="T4" fmla="*/ 34 w 41"/>
                <a:gd name="T5" fmla="*/ 17 h 42"/>
                <a:gd name="T6" fmla="*/ 32 w 41"/>
                <a:gd name="T7" fmla="*/ 20 h 42"/>
                <a:gd name="T8" fmla="*/ 35 w 41"/>
                <a:gd name="T9" fmla="*/ 21 h 42"/>
                <a:gd name="T10" fmla="*/ 40 w 41"/>
                <a:gd name="T11" fmla="*/ 28 h 42"/>
                <a:gd name="T12" fmla="*/ 38 w 41"/>
                <a:gd name="T13" fmla="*/ 29 h 42"/>
                <a:gd name="T14" fmla="*/ 31 w 41"/>
                <a:gd name="T15" fmla="*/ 29 h 42"/>
                <a:gd name="T16" fmla="*/ 28 w 41"/>
                <a:gd name="T17" fmla="*/ 31 h 42"/>
                <a:gd name="T18" fmla="*/ 25 w 41"/>
                <a:gd name="T19" fmla="*/ 32 h 42"/>
                <a:gd name="T20" fmla="*/ 21 w 41"/>
                <a:gd name="T21" fmla="*/ 37 h 42"/>
                <a:gd name="T22" fmla="*/ 22 w 41"/>
                <a:gd name="T23" fmla="*/ 41 h 42"/>
                <a:gd name="T24" fmla="*/ 20 w 41"/>
                <a:gd name="T25" fmla="*/ 42 h 42"/>
                <a:gd name="T26" fmla="*/ 19 w 41"/>
                <a:gd name="T27" fmla="*/ 38 h 42"/>
                <a:gd name="T28" fmla="*/ 11 w 41"/>
                <a:gd name="T29" fmla="*/ 30 h 42"/>
                <a:gd name="T30" fmla="*/ 14 w 41"/>
                <a:gd name="T31" fmla="*/ 20 h 42"/>
                <a:gd name="T32" fmla="*/ 11 w 41"/>
                <a:gd name="T33" fmla="*/ 30 h 42"/>
                <a:gd name="T34" fmla="*/ 10 w 41"/>
                <a:gd name="T35" fmla="*/ 29 h 42"/>
                <a:gd name="T36" fmla="*/ 4 w 41"/>
                <a:gd name="T37" fmla="*/ 19 h 42"/>
                <a:gd name="T38" fmla="*/ 1 w 41"/>
                <a:gd name="T39" fmla="*/ 16 h 42"/>
                <a:gd name="T40" fmla="*/ 6 w 41"/>
                <a:gd name="T41" fmla="*/ 12 h 42"/>
                <a:gd name="T42" fmla="*/ 9 w 41"/>
                <a:gd name="T43" fmla="*/ 9 h 42"/>
                <a:gd name="T44" fmla="*/ 9 w 41"/>
                <a:gd name="T45" fmla="*/ 7 h 42"/>
                <a:gd name="T46" fmla="*/ 11 w 41"/>
                <a:gd name="T47" fmla="*/ 8 h 42"/>
                <a:gd name="T48" fmla="*/ 13 w 41"/>
                <a:gd name="T49" fmla="*/ 11 h 42"/>
                <a:gd name="T50" fmla="*/ 15 w 41"/>
                <a:gd name="T51" fmla="*/ 12 h 42"/>
                <a:gd name="T52" fmla="*/ 17 w 41"/>
                <a:gd name="T53" fmla="*/ 9 h 42"/>
                <a:gd name="T54" fmla="*/ 16 w 41"/>
                <a:gd name="T55" fmla="*/ 7 h 42"/>
                <a:gd name="T56" fmla="*/ 18 w 41"/>
                <a:gd name="T57" fmla="*/ 1 h 42"/>
                <a:gd name="T58" fmla="*/ 23 w 41"/>
                <a:gd name="T59" fmla="*/ 3 h 42"/>
                <a:gd name="T60" fmla="*/ 28 w 41"/>
                <a:gd name="T61" fmla="*/ 2 h 42"/>
                <a:gd name="T62" fmla="*/ 30 w 41"/>
                <a:gd name="T63" fmla="*/ 1 h 42"/>
                <a:gd name="T64" fmla="*/ 31 w 41"/>
                <a:gd name="T65" fmla="*/ 4 h 42"/>
                <a:gd name="T66" fmla="*/ 29 w 41"/>
                <a:gd name="T67" fmla="*/ 10 h 42"/>
                <a:gd name="T68" fmla="*/ 27 w 41"/>
                <a:gd name="T69" fmla="*/ 13 h 42"/>
                <a:gd name="T70" fmla="*/ 30 w 41"/>
                <a:gd name="T71" fmla="*/ 14 h 42"/>
                <a:gd name="T72" fmla="*/ 38 w 41"/>
                <a:gd name="T73" fmla="*/ 10 h 42"/>
                <a:gd name="T74" fmla="*/ 41 w 41"/>
                <a:gd name="T7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" h="42">
                  <a:moveTo>
                    <a:pt x="41" y="8"/>
                  </a:moveTo>
                  <a:cubicBezTo>
                    <a:pt x="39" y="11"/>
                    <a:pt x="39" y="14"/>
                    <a:pt x="38" y="16"/>
                  </a:cubicBezTo>
                  <a:cubicBezTo>
                    <a:pt x="37" y="16"/>
                    <a:pt x="35" y="17"/>
                    <a:pt x="34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9" y="21"/>
                    <a:pt x="37" y="27"/>
                    <a:pt x="40" y="28"/>
                  </a:cubicBezTo>
                  <a:cubicBezTo>
                    <a:pt x="40" y="28"/>
                    <a:pt x="39" y="29"/>
                    <a:pt x="38" y="29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8" y="29"/>
                    <a:pt x="28" y="31"/>
                  </a:cubicBezTo>
                  <a:cubicBezTo>
                    <a:pt x="28" y="33"/>
                    <a:pt x="26" y="32"/>
                    <a:pt x="25" y="32"/>
                  </a:cubicBezTo>
                  <a:cubicBezTo>
                    <a:pt x="22" y="33"/>
                    <a:pt x="19" y="33"/>
                    <a:pt x="21" y="37"/>
                  </a:cubicBezTo>
                  <a:cubicBezTo>
                    <a:pt x="22" y="38"/>
                    <a:pt x="23" y="40"/>
                    <a:pt x="22" y="41"/>
                  </a:cubicBezTo>
                  <a:cubicBezTo>
                    <a:pt x="22" y="42"/>
                    <a:pt x="21" y="42"/>
                    <a:pt x="20" y="42"/>
                  </a:cubicBezTo>
                  <a:cubicBezTo>
                    <a:pt x="19" y="41"/>
                    <a:pt x="19" y="39"/>
                    <a:pt x="19" y="38"/>
                  </a:cubicBezTo>
                  <a:cubicBezTo>
                    <a:pt x="19" y="32"/>
                    <a:pt x="15" y="31"/>
                    <a:pt x="11" y="30"/>
                  </a:cubicBezTo>
                  <a:cubicBezTo>
                    <a:pt x="16" y="28"/>
                    <a:pt x="17" y="26"/>
                    <a:pt x="14" y="20"/>
                  </a:cubicBezTo>
                  <a:cubicBezTo>
                    <a:pt x="13" y="24"/>
                    <a:pt x="13" y="27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10" y="24"/>
                    <a:pt x="8" y="21"/>
                    <a:pt x="4" y="19"/>
                  </a:cubicBezTo>
                  <a:cubicBezTo>
                    <a:pt x="3" y="18"/>
                    <a:pt x="0" y="17"/>
                    <a:pt x="1" y="16"/>
                  </a:cubicBezTo>
                  <a:cubicBezTo>
                    <a:pt x="3" y="15"/>
                    <a:pt x="3" y="11"/>
                    <a:pt x="6" y="12"/>
                  </a:cubicBezTo>
                  <a:cubicBezTo>
                    <a:pt x="8" y="12"/>
                    <a:pt x="9" y="12"/>
                    <a:pt x="9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ubicBezTo>
                    <a:pt x="16" y="11"/>
                    <a:pt x="17" y="10"/>
                    <a:pt x="17" y="9"/>
                  </a:cubicBezTo>
                  <a:cubicBezTo>
                    <a:pt x="17" y="9"/>
                    <a:pt x="16" y="8"/>
                    <a:pt x="16" y="7"/>
                  </a:cubicBezTo>
                  <a:cubicBezTo>
                    <a:pt x="16" y="5"/>
                    <a:pt x="15" y="2"/>
                    <a:pt x="18" y="1"/>
                  </a:cubicBezTo>
                  <a:cubicBezTo>
                    <a:pt x="20" y="0"/>
                    <a:pt x="22" y="1"/>
                    <a:pt x="23" y="3"/>
                  </a:cubicBezTo>
                  <a:cubicBezTo>
                    <a:pt x="25" y="6"/>
                    <a:pt x="26" y="4"/>
                    <a:pt x="28" y="2"/>
                  </a:cubicBezTo>
                  <a:cubicBezTo>
                    <a:pt x="29" y="2"/>
                    <a:pt x="29" y="1"/>
                    <a:pt x="30" y="1"/>
                  </a:cubicBezTo>
                  <a:cubicBezTo>
                    <a:pt x="31" y="2"/>
                    <a:pt x="31" y="3"/>
                    <a:pt x="31" y="4"/>
                  </a:cubicBezTo>
                  <a:cubicBezTo>
                    <a:pt x="31" y="6"/>
                    <a:pt x="31" y="9"/>
                    <a:pt x="29" y="10"/>
                  </a:cubicBezTo>
                  <a:cubicBezTo>
                    <a:pt x="27" y="11"/>
                    <a:pt x="26" y="12"/>
                    <a:pt x="27" y="13"/>
                  </a:cubicBezTo>
                  <a:cubicBezTo>
                    <a:pt x="27" y="15"/>
                    <a:pt x="29" y="14"/>
                    <a:pt x="30" y="14"/>
                  </a:cubicBezTo>
                  <a:cubicBezTo>
                    <a:pt x="34" y="15"/>
                    <a:pt x="36" y="12"/>
                    <a:pt x="38" y="10"/>
                  </a:cubicBezTo>
                  <a:cubicBezTo>
                    <a:pt x="39" y="9"/>
                    <a:pt x="39" y="8"/>
                    <a:pt x="41" y="8"/>
                  </a:cubicBezTo>
                  <a:close/>
                </a:path>
              </a:pathLst>
            </a:custGeom>
            <a:solidFill>
              <a:srgbClr val="F1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4">
              <a:extLst>
                <a:ext uri="{FF2B5EF4-FFF2-40B4-BE49-F238E27FC236}">
                  <a16:creationId xmlns:a16="http://schemas.microsoft.com/office/drawing/2014/main" id="{BA9165A5-E09E-630B-7B19-58B5AE3333B9}"/>
                </a:ext>
              </a:extLst>
            </p:cNvPr>
            <p:cNvSpPr/>
            <p:nvPr userDrawn="1"/>
          </p:nvSpPr>
          <p:spPr bwMode="auto">
            <a:xfrm>
              <a:off x="63500" y="508000"/>
              <a:ext cx="166688" cy="134938"/>
            </a:xfrm>
            <a:custGeom>
              <a:avLst/>
              <a:gdLst>
                <a:gd name="T0" fmla="*/ 17 w 44"/>
                <a:gd name="T1" fmla="*/ 31 h 36"/>
                <a:gd name="T2" fmla="*/ 12 w 44"/>
                <a:gd name="T3" fmla="*/ 29 h 36"/>
                <a:gd name="T4" fmla="*/ 1 w 44"/>
                <a:gd name="T5" fmla="*/ 17 h 36"/>
                <a:gd name="T6" fmla="*/ 0 w 44"/>
                <a:gd name="T7" fmla="*/ 16 h 36"/>
                <a:gd name="T8" fmla="*/ 5 w 44"/>
                <a:gd name="T9" fmla="*/ 12 h 36"/>
                <a:gd name="T10" fmla="*/ 9 w 44"/>
                <a:gd name="T11" fmla="*/ 11 h 36"/>
                <a:gd name="T12" fmla="*/ 16 w 44"/>
                <a:gd name="T13" fmla="*/ 12 h 36"/>
                <a:gd name="T14" fmla="*/ 18 w 44"/>
                <a:gd name="T15" fmla="*/ 11 h 36"/>
                <a:gd name="T16" fmla="*/ 18 w 44"/>
                <a:gd name="T17" fmla="*/ 6 h 36"/>
                <a:gd name="T18" fmla="*/ 20 w 44"/>
                <a:gd name="T19" fmla="*/ 1 h 36"/>
                <a:gd name="T20" fmla="*/ 24 w 44"/>
                <a:gd name="T21" fmla="*/ 2 h 36"/>
                <a:gd name="T22" fmla="*/ 29 w 44"/>
                <a:gd name="T23" fmla="*/ 3 h 36"/>
                <a:gd name="T24" fmla="*/ 32 w 44"/>
                <a:gd name="T25" fmla="*/ 3 h 36"/>
                <a:gd name="T26" fmla="*/ 32 w 44"/>
                <a:gd name="T27" fmla="*/ 8 h 36"/>
                <a:gd name="T28" fmla="*/ 31 w 44"/>
                <a:gd name="T29" fmla="*/ 9 h 36"/>
                <a:gd name="T30" fmla="*/ 29 w 44"/>
                <a:gd name="T31" fmla="*/ 14 h 36"/>
                <a:gd name="T32" fmla="*/ 37 w 44"/>
                <a:gd name="T33" fmla="*/ 12 h 36"/>
                <a:gd name="T34" fmla="*/ 39 w 44"/>
                <a:gd name="T35" fmla="*/ 10 h 36"/>
                <a:gd name="T36" fmla="*/ 42 w 44"/>
                <a:gd name="T37" fmla="*/ 8 h 36"/>
                <a:gd name="T38" fmla="*/ 43 w 44"/>
                <a:gd name="T39" fmla="*/ 11 h 36"/>
                <a:gd name="T40" fmla="*/ 41 w 44"/>
                <a:gd name="T41" fmla="*/ 15 h 36"/>
                <a:gd name="T42" fmla="*/ 40 w 44"/>
                <a:gd name="T43" fmla="*/ 15 h 36"/>
                <a:gd name="T44" fmla="*/ 34 w 44"/>
                <a:gd name="T45" fmla="*/ 19 h 36"/>
                <a:gd name="T46" fmla="*/ 40 w 44"/>
                <a:gd name="T47" fmla="*/ 20 h 36"/>
                <a:gd name="T48" fmla="*/ 39 w 44"/>
                <a:gd name="T49" fmla="*/ 25 h 36"/>
                <a:gd name="T50" fmla="*/ 34 w 44"/>
                <a:gd name="T51" fmla="*/ 30 h 36"/>
                <a:gd name="T52" fmla="*/ 30 w 44"/>
                <a:gd name="T53" fmla="*/ 33 h 36"/>
                <a:gd name="T54" fmla="*/ 27 w 44"/>
                <a:gd name="T55" fmla="*/ 32 h 36"/>
                <a:gd name="T56" fmla="*/ 23 w 44"/>
                <a:gd name="T57" fmla="*/ 33 h 36"/>
                <a:gd name="T58" fmla="*/ 22 w 44"/>
                <a:gd name="T59" fmla="*/ 36 h 36"/>
                <a:gd name="T60" fmla="*/ 19 w 44"/>
                <a:gd name="T61" fmla="*/ 33 h 36"/>
                <a:gd name="T62" fmla="*/ 17 w 44"/>
                <a:gd name="T63" fmla="*/ 31 h 36"/>
                <a:gd name="T64" fmla="*/ 18 w 44"/>
                <a:gd name="T65" fmla="*/ 22 h 36"/>
                <a:gd name="T66" fmla="*/ 16 w 44"/>
                <a:gd name="T67" fmla="*/ 20 h 36"/>
                <a:gd name="T68" fmla="*/ 15 w 44"/>
                <a:gd name="T69" fmla="*/ 22 h 36"/>
                <a:gd name="T70" fmla="*/ 17 w 44"/>
                <a:gd name="T7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6">
                  <a:moveTo>
                    <a:pt x="17" y="31"/>
                  </a:moveTo>
                  <a:cubicBezTo>
                    <a:pt x="14" y="33"/>
                    <a:pt x="12" y="31"/>
                    <a:pt x="12" y="29"/>
                  </a:cubicBezTo>
                  <a:cubicBezTo>
                    <a:pt x="11" y="22"/>
                    <a:pt x="8" y="18"/>
                    <a:pt x="1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6"/>
                    <a:pt x="5" y="16"/>
                    <a:pt x="5" y="12"/>
                  </a:cubicBezTo>
                  <a:cubicBezTo>
                    <a:pt x="6" y="10"/>
                    <a:pt x="8" y="11"/>
                    <a:pt x="9" y="11"/>
                  </a:cubicBezTo>
                  <a:cubicBezTo>
                    <a:pt x="12" y="6"/>
                    <a:pt x="14" y="8"/>
                    <a:pt x="16" y="12"/>
                  </a:cubicBezTo>
                  <a:cubicBezTo>
                    <a:pt x="17" y="13"/>
                    <a:pt x="18" y="12"/>
                    <a:pt x="18" y="11"/>
                  </a:cubicBezTo>
                  <a:cubicBezTo>
                    <a:pt x="19" y="9"/>
                    <a:pt x="19" y="7"/>
                    <a:pt x="18" y="6"/>
                  </a:cubicBezTo>
                  <a:cubicBezTo>
                    <a:pt x="17" y="4"/>
                    <a:pt x="18" y="2"/>
                    <a:pt x="20" y="1"/>
                  </a:cubicBezTo>
                  <a:cubicBezTo>
                    <a:pt x="21" y="0"/>
                    <a:pt x="23" y="0"/>
                    <a:pt x="24" y="2"/>
                  </a:cubicBezTo>
                  <a:cubicBezTo>
                    <a:pt x="26" y="4"/>
                    <a:pt x="27" y="4"/>
                    <a:pt x="29" y="3"/>
                  </a:cubicBezTo>
                  <a:cubicBezTo>
                    <a:pt x="30" y="3"/>
                    <a:pt x="31" y="2"/>
                    <a:pt x="32" y="3"/>
                  </a:cubicBezTo>
                  <a:cubicBezTo>
                    <a:pt x="33" y="5"/>
                    <a:pt x="33" y="6"/>
                    <a:pt x="32" y="8"/>
                  </a:cubicBezTo>
                  <a:cubicBezTo>
                    <a:pt x="32" y="8"/>
                    <a:pt x="32" y="9"/>
                    <a:pt x="31" y="9"/>
                  </a:cubicBezTo>
                  <a:cubicBezTo>
                    <a:pt x="30" y="10"/>
                    <a:pt x="28" y="12"/>
                    <a:pt x="29" y="14"/>
                  </a:cubicBezTo>
                  <a:cubicBezTo>
                    <a:pt x="29" y="15"/>
                    <a:pt x="36" y="14"/>
                    <a:pt x="37" y="12"/>
                  </a:cubicBezTo>
                  <a:cubicBezTo>
                    <a:pt x="38" y="12"/>
                    <a:pt x="38" y="11"/>
                    <a:pt x="39" y="10"/>
                  </a:cubicBezTo>
                  <a:cubicBezTo>
                    <a:pt x="40" y="9"/>
                    <a:pt x="41" y="8"/>
                    <a:pt x="42" y="8"/>
                  </a:cubicBezTo>
                  <a:cubicBezTo>
                    <a:pt x="44" y="9"/>
                    <a:pt x="43" y="10"/>
                    <a:pt x="43" y="11"/>
                  </a:cubicBezTo>
                  <a:cubicBezTo>
                    <a:pt x="43" y="13"/>
                    <a:pt x="42" y="14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4" y="17"/>
                    <a:pt x="34" y="19"/>
                  </a:cubicBezTo>
                  <a:cubicBezTo>
                    <a:pt x="35" y="22"/>
                    <a:pt x="38" y="19"/>
                    <a:pt x="40" y="20"/>
                  </a:cubicBezTo>
                  <a:cubicBezTo>
                    <a:pt x="40" y="22"/>
                    <a:pt x="38" y="23"/>
                    <a:pt x="39" y="25"/>
                  </a:cubicBezTo>
                  <a:cubicBezTo>
                    <a:pt x="40" y="29"/>
                    <a:pt x="39" y="30"/>
                    <a:pt x="34" y="30"/>
                  </a:cubicBezTo>
                  <a:cubicBezTo>
                    <a:pt x="30" y="29"/>
                    <a:pt x="30" y="29"/>
                    <a:pt x="30" y="33"/>
                  </a:cubicBezTo>
                  <a:cubicBezTo>
                    <a:pt x="29" y="34"/>
                    <a:pt x="28" y="32"/>
                    <a:pt x="27" y="32"/>
                  </a:cubicBezTo>
                  <a:cubicBezTo>
                    <a:pt x="25" y="30"/>
                    <a:pt x="24" y="30"/>
                    <a:pt x="23" y="33"/>
                  </a:cubicBezTo>
                  <a:cubicBezTo>
                    <a:pt x="23" y="35"/>
                    <a:pt x="24" y="36"/>
                    <a:pt x="22" y="36"/>
                  </a:cubicBezTo>
                  <a:cubicBezTo>
                    <a:pt x="20" y="36"/>
                    <a:pt x="19" y="35"/>
                    <a:pt x="19" y="33"/>
                  </a:cubicBezTo>
                  <a:cubicBezTo>
                    <a:pt x="19" y="32"/>
                    <a:pt x="19" y="31"/>
                    <a:pt x="17" y="31"/>
                  </a:cubicBezTo>
                  <a:cubicBezTo>
                    <a:pt x="17" y="28"/>
                    <a:pt x="18" y="25"/>
                    <a:pt x="18" y="22"/>
                  </a:cubicBezTo>
                  <a:cubicBezTo>
                    <a:pt x="18" y="21"/>
                    <a:pt x="17" y="21"/>
                    <a:pt x="16" y="20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5" y="25"/>
                    <a:pt x="14" y="28"/>
                    <a:pt x="17" y="31"/>
                  </a:cubicBezTo>
                  <a:close/>
                </a:path>
              </a:pathLst>
            </a:custGeom>
            <a:solidFill>
              <a:srgbClr val="F1D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5">
              <a:extLst>
                <a:ext uri="{FF2B5EF4-FFF2-40B4-BE49-F238E27FC236}">
                  <a16:creationId xmlns:a16="http://schemas.microsoft.com/office/drawing/2014/main" id="{E6240181-5CBF-947B-A5C8-3D191ED9DB78}"/>
                </a:ext>
              </a:extLst>
            </p:cNvPr>
            <p:cNvSpPr/>
            <p:nvPr userDrawn="1"/>
          </p:nvSpPr>
          <p:spPr bwMode="auto">
            <a:xfrm>
              <a:off x="357188" y="266700"/>
              <a:ext cx="52388" cy="90488"/>
            </a:xfrm>
            <a:custGeom>
              <a:avLst/>
              <a:gdLst>
                <a:gd name="T0" fmla="*/ 1 w 14"/>
                <a:gd name="T1" fmla="*/ 18 h 24"/>
                <a:gd name="T2" fmla="*/ 4 w 14"/>
                <a:gd name="T3" fmla="*/ 7 h 24"/>
                <a:gd name="T4" fmla="*/ 5 w 14"/>
                <a:gd name="T5" fmla="*/ 6 h 24"/>
                <a:gd name="T6" fmla="*/ 9 w 14"/>
                <a:gd name="T7" fmla="*/ 1 h 24"/>
                <a:gd name="T8" fmla="*/ 13 w 14"/>
                <a:gd name="T9" fmla="*/ 8 h 24"/>
                <a:gd name="T10" fmla="*/ 11 w 14"/>
                <a:gd name="T11" fmla="*/ 21 h 24"/>
                <a:gd name="T12" fmla="*/ 7 w 14"/>
                <a:gd name="T13" fmla="*/ 23 h 24"/>
                <a:gd name="T14" fmla="*/ 3 w 14"/>
                <a:gd name="T15" fmla="*/ 21 h 24"/>
                <a:gd name="T16" fmla="*/ 1 w 14"/>
                <a:gd name="T17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4">
                  <a:moveTo>
                    <a:pt x="1" y="18"/>
                  </a:moveTo>
                  <a:cubicBezTo>
                    <a:pt x="2" y="14"/>
                    <a:pt x="3" y="11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6" y="4"/>
                    <a:pt x="7" y="0"/>
                    <a:pt x="9" y="1"/>
                  </a:cubicBezTo>
                  <a:cubicBezTo>
                    <a:pt x="11" y="2"/>
                    <a:pt x="13" y="5"/>
                    <a:pt x="13" y="8"/>
                  </a:cubicBezTo>
                  <a:cubicBezTo>
                    <a:pt x="14" y="13"/>
                    <a:pt x="13" y="17"/>
                    <a:pt x="11" y="21"/>
                  </a:cubicBezTo>
                  <a:cubicBezTo>
                    <a:pt x="10" y="23"/>
                    <a:pt x="9" y="24"/>
                    <a:pt x="7" y="23"/>
                  </a:cubicBezTo>
                  <a:cubicBezTo>
                    <a:pt x="6" y="22"/>
                    <a:pt x="4" y="21"/>
                    <a:pt x="3" y="21"/>
                  </a:cubicBezTo>
                  <a:cubicBezTo>
                    <a:pt x="0" y="21"/>
                    <a:pt x="0" y="19"/>
                    <a:pt x="1" y="18"/>
                  </a:cubicBezTo>
                  <a:close/>
                </a:path>
              </a:pathLst>
            </a:custGeom>
            <a:solidFill>
              <a:srgbClr val="71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6">
              <a:extLst>
                <a:ext uri="{FF2B5EF4-FFF2-40B4-BE49-F238E27FC236}">
                  <a16:creationId xmlns:a16="http://schemas.microsoft.com/office/drawing/2014/main" id="{66481C7F-5849-5421-B69A-2A9C7F41CEEB}"/>
                </a:ext>
              </a:extLst>
            </p:cNvPr>
            <p:cNvSpPr/>
            <p:nvPr userDrawn="1"/>
          </p:nvSpPr>
          <p:spPr bwMode="auto">
            <a:xfrm>
              <a:off x="109538" y="576263"/>
              <a:ext cx="30163" cy="49213"/>
            </a:xfrm>
            <a:custGeom>
              <a:avLst/>
              <a:gdLst>
                <a:gd name="T0" fmla="*/ 5 w 8"/>
                <a:gd name="T1" fmla="*/ 13 h 13"/>
                <a:gd name="T2" fmla="*/ 2 w 8"/>
                <a:gd name="T3" fmla="*/ 7 h 13"/>
                <a:gd name="T4" fmla="*/ 2 w 8"/>
                <a:gd name="T5" fmla="*/ 3 h 13"/>
                <a:gd name="T6" fmla="*/ 4 w 8"/>
                <a:gd name="T7" fmla="*/ 0 h 13"/>
                <a:gd name="T8" fmla="*/ 7 w 8"/>
                <a:gd name="T9" fmla="*/ 3 h 13"/>
                <a:gd name="T10" fmla="*/ 5 w 8"/>
                <a:gd name="T11" fmla="*/ 13 h 13"/>
                <a:gd name="T12" fmla="*/ 5 w 8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2"/>
                    <a:pt x="0" y="10"/>
                    <a:pt x="2" y="7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6"/>
                    <a:pt x="8" y="10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DD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7">
              <a:extLst>
                <a:ext uri="{FF2B5EF4-FFF2-40B4-BE49-F238E27FC236}">
                  <a16:creationId xmlns:a16="http://schemas.microsoft.com/office/drawing/2014/main" id="{8F58416A-211D-8CAD-EBC6-97E468DDAB28}"/>
                </a:ext>
              </a:extLst>
            </p:cNvPr>
            <p:cNvSpPr/>
            <p:nvPr userDrawn="1"/>
          </p:nvSpPr>
          <p:spPr bwMode="auto">
            <a:xfrm>
              <a:off x="293688" y="463550"/>
              <a:ext cx="14288" cy="14288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9C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8">
              <a:extLst>
                <a:ext uri="{FF2B5EF4-FFF2-40B4-BE49-F238E27FC236}">
                  <a16:creationId xmlns:a16="http://schemas.microsoft.com/office/drawing/2014/main" id="{7FFF05A9-28C4-6796-3256-47D700E4E422}"/>
                </a:ext>
              </a:extLst>
            </p:cNvPr>
            <p:cNvSpPr/>
            <p:nvPr userDrawn="1"/>
          </p:nvSpPr>
          <p:spPr bwMode="auto">
            <a:xfrm>
              <a:off x="1497013" y="184150"/>
              <a:ext cx="114300" cy="136525"/>
            </a:xfrm>
            <a:custGeom>
              <a:avLst/>
              <a:gdLst>
                <a:gd name="T0" fmla="*/ 1 w 30"/>
                <a:gd name="T1" fmla="*/ 14 h 36"/>
                <a:gd name="T2" fmla="*/ 3 w 30"/>
                <a:gd name="T3" fmla="*/ 9 h 36"/>
                <a:gd name="T4" fmla="*/ 4 w 30"/>
                <a:gd name="T5" fmla="*/ 3 h 36"/>
                <a:gd name="T6" fmla="*/ 10 w 30"/>
                <a:gd name="T7" fmla="*/ 4 h 36"/>
                <a:gd name="T8" fmla="*/ 15 w 30"/>
                <a:gd name="T9" fmla="*/ 3 h 36"/>
                <a:gd name="T10" fmla="*/ 18 w 30"/>
                <a:gd name="T11" fmla="*/ 0 h 36"/>
                <a:gd name="T12" fmla="*/ 15 w 30"/>
                <a:gd name="T13" fmla="*/ 13 h 36"/>
                <a:gd name="T14" fmla="*/ 15 w 30"/>
                <a:gd name="T15" fmla="*/ 16 h 36"/>
                <a:gd name="T16" fmla="*/ 23 w 30"/>
                <a:gd name="T17" fmla="*/ 23 h 36"/>
                <a:gd name="T18" fmla="*/ 28 w 30"/>
                <a:gd name="T19" fmla="*/ 28 h 36"/>
                <a:gd name="T20" fmla="*/ 30 w 30"/>
                <a:gd name="T21" fmla="*/ 30 h 36"/>
                <a:gd name="T22" fmla="*/ 27 w 30"/>
                <a:gd name="T23" fmla="*/ 31 h 36"/>
                <a:gd name="T24" fmla="*/ 16 w 30"/>
                <a:gd name="T25" fmla="*/ 30 h 36"/>
                <a:gd name="T26" fmla="*/ 15 w 30"/>
                <a:gd name="T27" fmla="*/ 32 h 36"/>
                <a:gd name="T28" fmla="*/ 15 w 30"/>
                <a:gd name="T29" fmla="*/ 35 h 36"/>
                <a:gd name="T30" fmla="*/ 9 w 30"/>
                <a:gd name="T31" fmla="*/ 33 h 36"/>
                <a:gd name="T32" fmla="*/ 9 w 30"/>
                <a:gd name="T33" fmla="*/ 32 h 36"/>
                <a:gd name="T34" fmla="*/ 5 w 30"/>
                <a:gd name="T35" fmla="*/ 32 h 36"/>
                <a:gd name="T36" fmla="*/ 3 w 30"/>
                <a:gd name="T37" fmla="*/ 32 h 36"/>
                <a:gd name="T38" fmla="*/ 0 w 30"/>
                <a:gd name="T39" fmla="*/ 18 h 36"/>
                <a:gd name="T40" fmla="*/ 1 w 30"/>
                <a:gd name="T41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6">
                  <a:moveTo>
                    <a:pt x="1" y="14"/>
                  </a:moveTo>
                  <a:cubicBezTo>
                    <a:pt x="3" y="13"/>
                    <a:pt x="3" y="11"/>
                    <a:pt x="3" y="9"/>
                  </a:cubicBezTo>
                  <a:cubicBezTo>
                    <a:pt x="2" y="7"/>
                    <a:pt x="1" y="4"/>
                    <a:pt x="4" y="3"/>
                  </a:cubicBezTo>
                  <a:cubicBezTo>
                    <a:pt x="6" y="2"/>
                    <a:pt x="8" y="2"/>
                    <a:pt x="10" y="4"/>
                  </a:cubicBezTo>
                  <a:cubicBezTo>
                    <a:pt x="12" y="6"/>
                    <a:pt x="14" y="5"/>
                    <a:pt x="15" y="3"/>
                  </a:cubicBezTo>
                  <a:cubicBezTo>
                    <a:pt x="16" y="2"/>
                    <a:pt x="17" y="1"/>
                    <a:pt x="18" y="0"/>
                  </a:cubicBezTo>
                  <a:cubicBezTo>
                    <a:pt x="17" y="4"/>
                    <a:pt x="19" y="9"/>
                    <a:pt x="15" y="13"/>
                  </a:cubicBezTo>
                  <a:cubicBezTo>
                    <a:pt x="14" y="14"/>
                    <a:pt x="13" y="15"/>
                    <a:pt x="15" y="16"/>
                  </a:cubicBezTo>
                  <a:cubicBezTo>
                    <a:pt x="20" y="16"/>
                    <a:pt x="21" y="21"/>
                    <a:pt x="23" y="23"/>
                  </a:cubicBezTo>
                  <a:cubicBezTo>
                    <a:pt x="24" y="25"/>
                    <a:pt x="25" y="27"/>
                    <a:pt x="28" y="28"/>
                  </a:cubicBezTo>
                  <a:cubicBezTo>
                    <a:pt x="29" y="29"/>
                    <a:pt x="30" y="29"/>
                    <a:pt x="30" y="30"/>
                  </a:cubicBezTo>
                  <a:cubicBezTo>
                    <a:pt x="29" y="32"/>
                    <a:pt x="28" y="31"/>
                    <a:pt x="27" y="31"/>
                  </a:cubicBezTo>
                  <a:cubicBezTo>
                    <a:pt x="23" y="31"/>
                    <a:pt x="20" y="32"/>
                    <a:pt x="16" y="30"/>
                  </a:cubicBezTo>
                  <a:cubicBezTo>
                    <a:pt x="15" y="29"/>
                    <a:pt x="15" y="31"/>
                    <a:pt x="15" y="32"/>
                  </a:cubicBezTo>
                  <a:cubicBezTo>
                    <a:pt x="14" y="33"/>
                    <a:pt x="18" y="34"/>
                    <a:pt x="15" y="35"/>
                  </a:cubicBezTo>
                  <a:cubicBezTo>
                    <a:pt x="13" y="36"/>
                    <a:pt x="11" y="35"/>
                    <a:pt x="9" y="33"/>
                  </a:cubicBezTo>
                  <a:cubicBezTo>
                    <a:pt x="9" y="33"/>
                    <a:pt x="9" y="32"/>
                    <a:pt x="9" y="32"/>
                  </a:cubicBezTo>
                  <a:cubicBezTo>
                    <a:pt x="8" y="31"/>
                    <a:pt x="6" y="26"/>
                    <a:pt x="5" y="32"/>
                  </a:cubicBezTo>
                  <a:cubicBezTo>
                    <a:pt x="5" y="32"/>
                    <a:pt x="4" y="32"/>
                    <a:pt x="3" y="32"/>
                  </a:cubicBezTo>
                  <a:cubicBezTo>
                    <a:pt x="2" y="27"/>
                    <a:pt x="3" y="22"/>
                    <a:pt x="0" y="18"/>
                  </a:cubicBezTo>
                  <a:cubicBezTo>
                    <a:pt x="0" y="17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89">
              <a:extLst>
                <a:ext uri="{FF2B5EF4-FFF2-40B4-BE49-F238E27FC236}">
                  <a16:creationId xmlns:a16="http://schemas.microsoft.com/office/drawing/2014/main" id="{B088A61F-E825-C490-1FCB-FBBF5B1596B1}"/>
                </a:ext>
              </a:extLst>
            </p:cNvPr>
            <p:cNvSpPr/>
            <p:nvPr userDrawn="1"/>
          </p:nvSpPr>
          <p:spPr bwMode="auto">
            <a:xfrm>
              <a:off x="1166813" y="161925"/>
              <a:ext cx="104775" cy="98425"/>
            </a:xfrm>
            <a:custGeom>
              <a:avLst/>
              <a:gdLst>
                <a:gd name="T0" fmla="*/ 28 w 28"/>
                <a:gd name="T1" fmla="*/ 2 h 26"/>
                <a:gd name="T2" fmla="*/ 19 w 28"/>
                <a:gd name="T3" fmla="*/ 19 h 26"/>
                <a:gd name="T4" fmla="*/ 12 w 28"/>
                <a:gd name="T5" fmla="*/ 20 h 26"/>
                <a:gd name="T6" fmla="*/ 3 w 28"/>
                <a:gd name="T7" fmla="*/ 25 h 26"/>
                <a:gd name="T8" fmla="*/ 1 w 28"/>
                <a:gd name="T9" fmla="*/ 25 h 26"/>
                <a:gd name="T10" fmla="*/ 3 w 28"/>
                <a:gd name="T11" fmla="*/ 23 h 26"/>
                <a:gd name="T12" fmla="*/ 19 w 28"/>
                <a:gd name="T13" fmla="*/ 6 h 26"/>
                <a:gd name="T14" fmla="*/ 28 w 28"/>
                <a:gd name="T1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6" y="8"/>
                    <a:pt x="24" y="15"/>
                    <a:pt x="19" y="19"/>
                  </a:cubicBezTo>
                  <a:cubicBezTo>
                    <a:pt x="17" y="20"/>
                    <a:pt x="14" y="20"/>
                    <a:pt x="12" y="20"/>
                  </a:cubicBezTo>
                  <a:cubicBezTo>
                    <a:pt x="9" y="21"/>
                    <a:pt x="6" y="22"/>
                    <a:pt x="3" y="25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23"/>
                    <a:pt x="2" y="23"/>
                    <a:pt x="3" y="23"/>
                  </a:cubicBezTo>
                  <a:cubicBezTo>
                    <a:pt x="9" y="18"/>
                    <a:pt x="15" y="13"/>
                    <a:pt x="19" y="6"/>
                  </a:cubicBezTo>
                  <a:cubicBezTo>
                    <a:pt x="21" y="4"/>
                    <a:pt x="23" y="0"/>
                    <a:pt x="28" y="2"/>
                  </a:cubicBezTo>
                  <a:close/>
                </a:path>
              </a:pathLst>
            </a:custGeom>
            <a:solidFill>
              <a:srgbClr val="6F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90">
              <a:extLst>
                <a:ext uri="{FF2B5EF4-FFF2-40B4-BE49-F238E27FC236}">
                  <a16:creationId xmlns:a16="http://schemas.microsoft.com/office/drawing/2014/main" id="{9A6E7E13-50AD-C032-716E-1B0B3BF1E8FE}"/>
                </a:ext>
              </a:extLst>
            </p:cNvPr>
            <p:cNvSpPr/>
            <p:nvPr userDrawn="1"/>
          </p:nvSpPr>
          <p:spPr bwMode="auto">
            <a:xfrm>
              <a:off x="1455738" y="225425"/>
              <a:ext cx="60325" cy="82550"/>
            </a:xfrm>
            <a:custGeom>
              <a:avLst/>
              <a:gdLst>
                <a:gd name="T0" fmla="*/ 12 w 16"/>
                <a:gd name="T1" fmla="*/ 3 h 22"/>
                <a:gd name="T2" fmla="*/ 14 w 16"/>
                <a:gd name="T3" fmla="*/ 10 h 22"/>
                <a:gd name="T4" fmla="*/ 14 w 16"/>
                <a:gd name="T5" fmla="*/ 21 h 22"/>
                <a:gd name="T6" fmla="*/ 8 w 16"/>
                <a:gd name="T7" fmla="*/ 17 h 22"/>
                <a:gd name="T8" fmla="*/ 3 w 16"/>
                <a:gd name="T9" fmla="*/ 9 h 22"/>
                <a:gd name="T10" fmla="*/ 1 w 16"/>
                <a:gd name="T11" fmla="*/ 7 h 22"/>
                <a:gd name="T12" fmla="*/ 3 w 16"/>
                <a:gd name="T13" fmla="*/ 3 h 22"/>
                <a:gd name="T14" fmla="*/ 7 w 16"/>
                <a:gd name="T15" fmla="*/ 2 h 22"/>
                <a:gd name="T16" fmla="*/ 12 w 16"/>
                <a:gd name="T1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3"/>
                  </a:moveTo>
                  <a:cubicBezTo>
                    <a:pt x="12" y="5"/>
                    <a:pt x="13" y="7"/>
                    <a:pt x="14" y="10"/>
                  </a:cubicBezTo>
                  <a:cubicBezTo>
                    <a:pt x="16" y="13"/>
                    <a:pt x="16" y="17"/>
                    <a:pt x="14" y="21"/>
                  </a:cubicBezTo>
                  <a:cubicBezTo>
                    <a:pt x="9" y="22"/>
                    <a:pt x="8" y="22"/>
                    <a:pt x="8" y="17"/>
                  </a:cubicBezTo>
                  <a:cubicBezTo>
                    <a:pt x="9" y="13"/>
                    <a:pt x="9" y="9"/>
                    <a:pt x="3" y="9"/>
                  </a:cubicBezTo>
                  <a:cubicBezTo>
                    <a:pt x="2" y="9"/>
                    <a:pt x="0" y="8"/>
                    <a:pt x="1" y="7"/>
                  </a:cubicBezTo>
                  <a:cubicBezTo>
                    <a:pt x="1" y="5"/>
                    <a:pt x="1" y="3"/>
                    <a:pt x="3" y="3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11" y="2"/>
                    <a:pt x="12" y="3"/>
                  </a:cubicBezTo>
                  <a:close/>
                </a:path>
              </a:pathLst>
            </a:custGeom>
            <a:solidFill>
              <a:srgbClr val="E3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91">
              <a:extLst>
                <a:ext uri="{FF2B5EF4-FFF2-40B4-BE49-F238E27FC236}">
                  <a16:creationId xmlns:a16="http://schemas.microsoft.com/office/drawing/2014/main" id="{2DA7CB4F-0F64-17A1-7307-C76425DCC5EC}"/>
                </a:ext>
              </a:extLst>
            </p:cNvPr>
            <p:cNvSpPr/>
            <p:nvPr userDrawn="1"/>
          </p:nvSpPr>
          <p:spPr bwMode="auto">
            <a:xfrm>
              <a:off x="1471613" y="203200"/>
              <a:ext cx="30163" cy="33338"/>
            </a:xfrm>
            <a:custGeom>
              <a:avLst/>
              <a:gdLst>
                <a:gd name="T0" fmla="*/ 8 w 8"/>
                <a:gd name="T1" fmla="*/ 9 h 9"/>
                <a:gd name="T2" fmla="*/ 3 w 8"/>
                <a:gd name="T3" fmla="*/ 8 h 9"/>
                <a:gd name="T4" fmla="*/ 1 w 8"/>
                <a:gd name="T5" fmla="*/ 3 h 9"/>
                <a:gd name="T6" fmla="*/ 1 w 8"/>
                <a:gd name="T7" fmla="*/ 1 h 9"/>
                <a:gd name="T8" fmla="*/ 4 w 8"/>
                <a:gd name="T9" fmla="*/ 2 h 9"/>
                <a:gd name="T10" fmla="*/ 8 w 8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7" y="8"/>
                    <a:pt x="5" y="8"/>
                    <a:pt x="3" y="8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4"/>
                    <a:pt x="7" y="6"/>
                    <a:pt x="8" y="9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2">
              <a:extLst>
                <a:ext uri="{FF2B5EF4-FFF2-40B4-BE49-F238E27FC236}">
                  <a16:creationId xmlns:a16="http://schemas.microsoft.com/office/drawing/2014/main" id="{C0C131D1-119B-0EF5-0871-C2D4969D67E6}"/>
                </a:ext>
              </a:extLst>
            </p:cNvPr>
            <p:cNvSpPr/>
            <p:nvPr userDrawn="1"/>
          </p:nvSpPr>
          <p:spPr bwMode="auto">
            <a:xfrm>
              <a:off x="439738" y="285750"/>
              <a:ext cx="150813" cy="192088"/>
            </a:xfrm>
            <a:custGeom>
              <a:avLst/>
              <a:gdLst>
                <a:gd name="T0" fmla="*/ 36 w 40"/>
                <a:gd name="T1" fmla="*/ 39 h 51"/>
                <a:gd name="T2" fmla="*/ 39 w 40"/>
                <a:gd name="T3" fmla="*/ 51 h 51"/>
                <a:gd name="T4" fmla="*/ 34 w 40"/>
                <a:gd name="T5" fmla="*/ 43 h 51"/>
                <a:gd name="T6" fmla="*/ 24 w 40"/>
                <a:gd name="T7" fmla="*/ 40 h 51"/>
                <a:gd name="T8" fmla="*/ 20 w 40"/>
                <a:gd name="T9" fmla="*/ 38 h 51"/>
                <a:gd name="T10" fmla="*/ 15 w 40"/>
                <a:gd name="T11" fmla="*/ 36 h 51"/>
                <a:gd name="T12" fmla="*/ 11 w 40"/>
                <a:gd name="T13" fmla="*/ 29 h 51"/>
                <a:gd name="T14" fmla="*/ 0 w 40"/>
                <a:gd name="T15" fmla="*/ 29 h 51"/>
                <a:gd name="T16" fmla="*/ 8 w 40"/>
                <a:gd name="T17" fmla="*/ 27 h 51"/>
                <a:gd name="T18" fmla="*/ 13 w 40"/>
                <a:gd name="T19" fmla="*/ 25 h 51"/>
                <a:gd name="T20" fmla="*/ 10 w 40"/>
                <a:gd name="T21" fmla="*/ 22 h 51"/>
                <a:gd name="T22" fmla="*/ 5 w 40"/>
                <a:gd name="T23" fmla="*/ 17 h 51"/>
                <a:gd name="T24" fmla="*/ 4 w 40"/>
                <a:gd name="T25" fmla="*/ 15 h 51"/>
                <a:gd name="T26" fmla="*/ 7 w 40"/>
                <a:gd name="T27" fmla="*/ 14 h 51"/>
                <a:gd name="T28" fmla="*/ 12 w 40"/>
                <a:gd name="T29" fmla="*/ 16 h 51"/>
                <a:gd name="T30" fmla="*/ 16 w 40"/>
                <a:gd name="T31" fmla="*/ 13 h 51"/>
                <a:gd name="T32" fmla="*/ 14 w 40"/>
                <a:gd name="T33" fmla="*/ 0 h 51"/>
                <a:gd name="T34" fmla="*/ 22 w 40"/>
                <a:gd name="T35" fmla="*/ 1 h 51"/>
                <a:gd name="T36" fmla="*/ 28 w 40"/>
                <a:gd name="T37" fmla="*/ 1 h 51"/>
                <a:gd name="T38" fmla="*/ 29 w 40"/>
                <a:gd name="T39" fmla="*/ 6 h 51"/>
                <a:gd name="T40" fmla="*/ 26 w 40"/>
                <a:gd name="T41" fmla="*/ 22 h 51"/>
                <a:gd name="T42" fmla="*/ 26 w 40"/>
                <a:gd name="T43" fmla="*/ 28 h 51"/>
                <a:gd name="T44" fmla="*/ 30 w 40"/>
                <a:gd name="T45" fmla="*/ 27 h 51"/>
                <a:gd name="T46" fmla="*/ 35 w 40"/>
                <a:gd name="T47" fmla="*/ 27 h 51"/>
                <a:gd name="T48" fmla="*/ 35 w 40"/>
                <a:gd name="T49" fmla="*/ 32 h 51"/>
                <a:gd name="T50" fmla="*/ 36 w 40"/>
                <a:gd name="T5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51">
                  <a:moveTo>
                    <a:pt x="36" y="39"/>
                  </a:moveTo>
                  <a:cubicBezTo>
                    <a:pt x="36" y="43"/>
                    <a:pt x="40" y="46"/>
                    <a:pt x="39" y="51"/>
                  </a:cubicBezTo>
                  <a:cubicBezTo>
                    <a:pt x="37" y="48"/>
                    <a:pt x="36" y="45"/>
                    <a:pt x="34" y="43"/>
                  </a:cubicBezTo>
                  <a:cubicBezTo>
                    <a:pt x="31" y="38"/>
                    <a:pt x="29" y="37"/>
                    <a:pt x="24" y="40"/>
                  </a:cubicBezTo>
                  <a:cubicBezTo>
                    <a:pt x="23" y="41"/>
                    <a:pt x="21" y="40"/>
                    <a:pt x="20" y="38"/>
                  </a:cubicBezTo>
                  <a:cubicBezTo>
                    <a:pt x="18" y="36"/>
                    <a:pt x="18" y="36"/>
                    <a:pt x="15" y="36"/>
                  </a:cubicBezTo>
                  <a:cubicBezTo>
                    <a:pt x="18" y="31"/>
                    <a:pt x="17" y="30"/>
                    <a:pt x="11" y="29"/>
                  </a:cubicBezTo>
                  <a:cubicBezTo>
                    <a:pt x="7" y="28"/>
                    <a:pt x="4" y="31"/>
                    <a:pt x="0" y="29"/>
                  </a:cubicBezTo>
                  <a:cubicBezTo>
                    <a:pt x="3" y="27"/>
                    <a:pt x="6" y="27"/>
                    <a:pt x="8" y="27"/>
                  </a:cubicBezTo>
                  <a:cubicBezTo>
                    <a:pt x="10" y="27"/>
                    <a:pt x="12" y="27"/>
                    <a:pt x="13" y="25"/>
                  </a:cubicBezTo>
                  <a:cubicBezTo>
                    <a:pt x="13" y="24"/>
                    <a:pt x="11" y="23"/>
                    <a:pt x="10" y="22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5" y="13"/>
                    <a:pt x="6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5" y="17"/>
                    <a:pt x="16" y="16"/>
                    <a:pt x="16" y="13"/>
                  </a:cubicBezTo>
                  <a:cubicBezTo>
                    <a:pt x="15" y="9"/>
                    <a:pt x="15" y="5"/>
                    <a:pt x="14" y="0"/>
                  </a:cubicBezTo>
                  <a:cubicBezTo>
                    <a:pt x="17" y="4"/>
                    <a:pt x="19" y="0"/>
                    <a:pt x="22" y="1"/>
                  </a:cubicBezTo>
                  <a:cubicBezTo>
                    <a:pt x="24" y="2"/>
                    <a:pt x="26" y="5"/>
                    <a:pt x="28" y="1"/>
                  </a:cubicBezTo>
                  <a:cubicBezTo>
                    <a:pt x="30" y="3"/>
                    <a:pt x="29" y="4"/>
                    <a:pt x="29" y="6"/>
                  </a:cubicBezTo>
                  <a:cubicBezTo>
                    <a:pt x="25" y="11"/>
                    <a:pt x="24" y="16"/>
                    <a:pt x="26" y="22"/>
                  </a:cubicBezTo>
                  <a:cubicBezTo>
                    <a:pt x="26" y="24"/>
                    <a:pt x="25" y="26"/>
                    <a:pt x="26" y="28"/>
                  </a:cubicBezTo>
                  <a:cubicBezTo>
                    <a:pt x="28" y="29"/>
                    <a:pt x="29" y="27"/>
                    <a:pt x="30" y="27"/>
                  </a:cubicBezTo>
                  <a:cubicBezTo>
                    <a:pt x="32" y="26"/>
                    <a:pt x="34" y="26"/>
                    <a:pt x="35" y="27"/>
                  </a:cubicBezTo>
                  <a:cubicBezTo>
                    <a:pt x="36" y="29"/>
                    <a:pt x="37" y="31"/>
                    <a:pt x="35" y="32"/>
                  </a:cubicBezTo>
                  <a:cubicBezTo>
                    <a:pt x="32" y="35"/>
                    <a:pt x="34" y="37"/>
                    <a:pt x="36" y="39"/>
                  </a:cubicBezTo>
                  <a:close/>
                </a:path>
              </a:pathLst>
            </a:custGeom>
            <a:solidFill>
              <a:srgbClr val="E1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3">
              <a:extLst>
                <a:ext uri="{FF2B5EF4-FFF2-40B4-BE49-F238E27FC236}">
                  <a16:creationId xmlns:a16="http://schemas.microsoft.com/office/drawing/2014/main" id="{881E1F8F-E1B2-2F1F-C812-73A153C32F99}"/>
                </a:ext>
              </a:extLst>
            </p:cNvPr>
            <p:cNvSpPr/>
            <p:nvPr userDrawn="1"/>
          </p:nvSpPr>
          <p:spPr bwMode="auto">
            <a:xfrm>
              <a:off x="519113" y="282575"/>
              <a:ext cx="112713" cy="150813"/>
            </a:xfrm>
            <a:custGeom>
              <a:avLst/>
              <a:gdLst>
                <a:gd name="T0" fmla="*/ 15 w 30"/>
                <a:gd name="T1" fmla="*/ 40 h 40"/>
                <a:gd name="T2" fmla="*/ 12 w 30"/>
                <a:gd name="T3" fmla="*/ 33 h 40"/>
                <a:gd name="T4" fmla="*/ 14 w 30"/>
                <a:gd name="T5" fmla="*/ 29 h 40"/>
                <a:gd name="T6" fmla="*/ 9 w 30"/>
                <a:gd name="T7" fmla="*/ 29 h 40"/>
                <a:gd name="T8" fmla="*/ 5 w 30"/>
                <a:gd name="T9" fmla="*/ 32 h 40"/>
                <a:gd name="T10" fmla="*/ 4 w 30"/>
                <a:gd name="T11" fmla="*/ 26 h 40"/>
                <a:gd name="T12" fmla="*/ 4 w 30"/>
                <a:gd name="T13" fmla="*/ 24 h 40"/>
                <a:gd name="T14" fmla="*/ 4 w 30"/>
                <a:gd name="T15" fmla="*/ 11 h 40"/>
                <a:gd name="T16" fmla="*/ 8 w 30"/>
                <a:gd name="T17" fmla="*/ 7 h 40"/>
                <a:gd name="T18" fmla="*/ 11 w 30"/>
                <a:gd name="T19" fmla="*/ 6 h 40"/>
                <a:gd name="T20" fmla="*/ 13 w 30"/>
                <a:gd name="T21" fmla="*/ 1 h 40"/>
                <a:gd name="T22" fmla="*/ 13 w 30"/>
                <a:gd name="T23" fmla="*/ 10 h 40"/>
                <a:gd name="T24" fmla="*/ 15 w 30"/>
                <a:gd name="T25" fmla="*/ 13 h 40"/>
                <a:gd name="T26" fmla="*/ 18 w 30"/>
                <a:gd name="T27" fmla="*/ 11 h 40"/>
                <a:gd name="T28" fmla="*/ 27 w 30"/>
                <a:gd name="T29" fmla="*/ 0 h 40"/>
                <a:gd name="T30" fmla="*/ 28 w 30"/>
                <a:gd name="T31" fmla="*/ 6 h 40"/>
                <a:gd name="T32" fmla="*/ 26 w 30"/>
                <a:gd name="T33" fmla="*/ 10 h 40"/>
                <a:gd name="T34" fmla="*/ 19 w 30"/>
                <a:gd name="T35" fmla="*/ 13 h 40"/>
                <a:gd name="T36" fmla="*/ 18 w 30"/>
                <a:gd name="T37" fmla="*/ 19 h 40"/>
                <a:gd name="T38" fmla="*/ 20 w 30"/>
                <a:gd name="T39" fmla="*/ 21 h 40"/>
                <a:gd name="T40" fmla="*/ 22 w 30"/>
                <a:gd name="T41" fmla="*/ 19 h 40"/>
                <a:gd name="T42" fmla="*/ 26 w 30"/>
                <a:gd name="T43" fmla="*/ 15 h 40"/>
                <a:gd name="T44" fmla="*/ 30 w 30"/>
                <a:gd name="T45" fmla="*/ 19 h 40"/>
                <a:gd name="T46" fmla="*/ 27 w 30"/>
                <a:gd name="T47" fmla="*/ 25 h 40"/>
                <a:gd name="T48" fmla="*/ 24 w 30"/>
                <a:gd name="T49" fmla="*/ 25 h 40"/>
                <a:gd name="T50" fmla="*/ 21 w 30"/>
                <a:gd name="T51" fmla="*/ 28 h 40"/>
                <a:gd name="T52" fmla="*/ 23 w 30"/>
                <a:gd name="T53" fmla="*/ 36 h 40"/>
                <a:gd name="T54" fmla="*/ 24 w 30"/>
                <a:gd name="T55" fmla="*/ 38 h 40"/>
                <a:gd name="T56" fmla="*/ 21 w 30"/>
                <a:gd name="T57" fmla="*/ 38 h 40"/>
                <a:gd name="T58" fmla="*/ 15 w 30"/>
                <a:gd name="T5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40">
                  <a:moveTo>
                    <a:pt x="15" y="40"/>
                  </a:moveTo>
                  <a:cubicBezTo>
                    <a:pt x="11" y="38"/>
                    <a:pt x="10" y="35"/>
                    <a:pt x="12" y="33"/>
                  </a:cubicBezTo>
                  <a:cubicBezTo>
                    <a:pt x="14" y="32"/>
                    <a:pt x="15" y="31"/>
                    <a:pt x="14" y="29"/>
                  </a:cubicBezTo>
                  <a:cubicBezTo>
                    <a:pt x="12" y="27"/>
                    <a:pt x="10" y="29"/>
                    <a:pt x="9" y="29"/>
                  </a:cubicBezTo>
                  <a:cubicBezTo>
                    <a:pt x="7" y="29"/>
                    <a:pt x="7" y="33"/>
                    <a:pt x="5" y="32"/>
                  </a:cubicBezTo>
                  <a:cubicBezTo>
                    <a:pt x="3" y="30"/>
                    <a:pt x="3" y="28"/>
                    <a:pt x="4" y="26"/>
                  </a:cubicBezTo>
                  <a:cubicBezTo>
                    <a:pt x="4" y="25"/>
                    <a:pt x="4" y="24"/>
                    <a:pt x="4" y="24"/>
                  </a:cubicBezTo>
                  <a:cubicBezTo>
                    <a:pt x="0" y="19"/>
                    <a:pt x="4" y="15"/>
                    <a:pt x="4" y="11"/>
                  </a:cubicBezTo>
                  <a:cubicBezTo>
                    <a:pt x="4" y="8"/>
                    <a:pt x="6" y="7"/>
                    <a:pt x="8" y="7"/>
                  </a:cubicBezTo>
                  <a:cubicBezTo>
                    <a:pt x="9" y="8"/>
                    <a:pt x="10" y="8"/>
                    <a:pt x="11" y="6"/>
                  </a:cubicBezTo>
                  <a:cubicBezTo>
                    <a:pt x="12" y="5"/>
                    <a:pt x="12" y="4"/>
                    <a:pt x="13" y="1"/>
                  </a:cubicBezTo>
                  <a:cubicBezTo>
                    <a:pt x="13" y="5"/>
                    <a:pt x="13" y="7"/>
                    <a:pt x="13" y="10"/>
                  </a:cubicBezTo>
                  <a:cubicBezTo>
                    <a:pt x="13" y="11"/>
                    <a:pt x="13" y="13"/>
                    <a:pt x="15" y="13"/>
                  </a:cubicBezTo>
                  <a:cubicBezTo>
                    <a:pt x="17" y="14"/>
                    <a:pt x="17" y="12"/>
                    <a:pt x="18" y="11"/>
                  </a:cubicBezTo>
                  <a:cubicBezTo>
                    <a:pt x="20" y="6"/>
                    <a:pt x="22" y="3"/>
                    <a:pt x="27" y="0"/>
                  </a:cubicBezTo>
                  <a:cubicBezTo>
                    <a:pt x="27" y="2"/>
                    <a:pt x="26" y="4"/>
                    <a:pt x="28" y="6"/>
                  </a:cubicBezTo>
                  <a:cubicBezTo>
                    <a:pt x="29" y="8"/>
                    <a:pt x="27" y="9"/>
                    <a:pt x="26" y="10"/>
                  </a:cubicBezTo>
                  <a:cubicBezTo>
                    <a:pt x="23" y="11"/>
                    <a:pt x="21" y="11"/>
                    <a:pt x="19" y="13"/>
                  </a:cubicBezTo>
                  <a:cubicBezTo>
                    <a:pt x="17" y="15"/>
                    <a:pt x="17" y="16"/>
                    <a:pt x="18" y="19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21"/>
                    <a:pt x="23" y="20"/>
                    <a:pt x="22" y="19"/>
                  </a:cubicBezTo>
                  <a:cubicBezTo>
                    <a:pt x="22" y="16"/>
                    <a:pt x="24" y="15"/>
                    <a:pt x="26" y="15"/>
                  </a:cubicBezTo>
                  <a:cubicBezTo>
                    <a:pt x="29" y="16"/>
                    <a:pt x="30" y="16"/>
                    <a:pt x="30" y="19"/>
                  </a:cubicBezTo>
                  <a:cubicBezTo>
                    <a:pt x="30" y="22"/>
                    <a:pt x="30" y="24"/>
                    <a:pt x="27" y="25"/>
                  </a:cubicBezTo>
                  <a:cubicBezTo>
                    <a:pt x="26" y="25"/>
                    <a:pt x="25" y="25"/>
                    <a:pt x="24" y="25"/>
                  </a:cubicBezTo>
                  <a:cubicBezTo>
                    <a:pt x="22" y="26"/>
                    <a:pt x="20" y="28"/>
                    <a:pt x="21" y="28"/>
                  </a:cubicBezTo>
                  <a:cubicBezTo>
                    <a:pt x="25" y="30"/>
                    <a:pt x="21" y="34"/>
                    <a:pt x="23" y="36"/>
                  </a:cubicBezTo>
                  <a:cubicBezTo>
                    <a:pt x="24" y="36"/>
                    <a:pt x="25" y="37"/>
                    <a:pt x="24" y="38"/>
                  </a:cubicBezTo>
                  <a:cubicBezTo>
                    <a:pt x="23" y="39"/>
                    <a:pt x="22" y="39"/>
                    <a:pt x="21" y="38"/>
                  </a:cubicBezTo>
                  <a:cubicBezTo>
                    <a:pt x="19" y="37"/>
                    <a:pt x="16" y="37"/>
                    <a:pt x="15" y="40"/>
                  </a:cubicBezTo>
                  <a:close/>
                </a:path>
              </a:pathLst>
            </a:custGeom>
            <a:solidFill>
              <a:srgbClr val="E2B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4">
              <a:extLst>
                <a:ext uri="{FF2B5EF4-FFF2-40B4-BE49-F238E27FC236}">
                  <a16:creationId xmlns:a16="http://schemas.microsoft.com/office/drawing/2014/main" id="{B293BC5C-A76F-54C7-EFEA-8D3091447928}"/>
                </a:ext>
              </a:extLst>
            </p:cNvPr>
            <p:cNvSpPr/>
            <p:nvPr userDrawn="1"/>
          </p:nvSpPr>
          <p:spPr bwMode="auto">
            <a:xfrm>
              <a:off x="274638" y="112713"/>
              <a:ext cx="79375" cy="76200"/>
            </a:xfrm>
            <a:custGeom>
              <a:avLst/>
              <a:gdLst>
                <a:gd name="T0" fmla="*/ 20 w 21"/>
                <a:gd name="T1" fmla="*/ 17 h 20"/>
                <a:gd name="T2" fmla="*/ 18 w 21"/>
                <a:gd name="T3" fmla="*/ 20 h 20"/>
                <a:gd name="T4" fmla="*/ 12 w 21"/>
                <a:gd name="T5" fmla="*/ 20 h 20"/>
                <a:gd name="T6" fmla="*/ 9 w 21"/>
                <a:gd name="T7" fmla="*/ 14 h 20"/>
                <a:gd name="T8" fmla="*/ 6 w 21"/>
                <a:gd name="T9" fmla="*/ 12 h 20"/>
                <a:gd name="T10" fmla="*/ 2 w 21"/>
                <a:gd name="T11" fmla="*/ 5 h 20"/>
                <a:gd name="T12" fmla="*/ 10 w 21"/>
                <a:gd name="T13" fmla="*/ 4 h 20"/>
                <a:gd name="T14" fmla="*/ 17 w 21"/>
                <a:gd name="T15" fmla="*/ 14 h 20"/>
                <a:gd name="T16" fmla="*/ 19 w 21"/>
                <a:gd name="T17" fmla="*/ 16 h 20"/>
                <a:gd name="T18" fmla="*/ 20 w 21"/>
                <a:gd name="T19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0">
                  <a:moveTo>
                    <a:pt x="20" y="17"/>
                  </a:moveTo>
                  <a:cubicBezTo>
                    <a:pt x="21" y="19"/>
                    <a:pt x="20" y="20"/>
                    <a:pt x="18" y="20"/>
                  </a:cubicBezTo>
                  <a:cubicBezTo>
                    <a:pt x="16" y="20"/>
                    <a:pt x="14" y="20"/>
                    <a:pt x="12" y="20"/>
                  </a:cubicBezTo>
                  <a:cubicBezTo>
                    <a:pt x="11" y="18"/>
                    <a:pt x="8" y="18"/>
                    <a:pt x="9" y="14"/>
                  </a:cubicBezTo>
                  <a:cubicBezTo>
                    <a:pt x="9" y="13"/>
                    <a:pt x="7" y="12"/>
                    <a:pt x="6" y="12"/>
                  </a:cubicBezTo>
                  <a:cubicBezTo>
                    <a:pt x="0" y="12"/>
                    <a:pt x="0" y="9"/>
                    <a:pt x="2" y="5"/>
                  </a:cubicBezTo>
                  <a:cubicBezTo>
                    <a:pt x="4" y="1"/>
                    <a:pt x="6" y="0"/>
                    <a:pt x="10" y="4"/>
                  </a:cubicBezTo>
                  <a:cubicBezTo>
                    <a:pt x="13" y="6"/>
                    <a:pt x="16" y="10"/>
                    <a:pt x="17" y="14"/>
                  </a:cubicBezTo>
                  <a:cubicBezTo>
                    <a:pt x="17" y="15"/>
                    <a:pt x="17" y="16"/>
                    <a:pt x="19" y="16"/>
                  </a:cubicBezTo>
                  <a:cubicBezTo>
                    <a:pt x="19" y="16"/>
                    <a:pt x="19" y="16"/>
                    <a:pt x="20" y="17"/>
                  </a:cubicBezTo>
                  <a:close/>
                </a:path>
              </a:pathLst>
            </a:custGeom>
            <a:solidFill>
              <a:srgbClr val="E0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95">
              <a:extLst>
                <a:ext uri="{FF2B5EF4-FFF2-40B4-BE49-F238E27FC236}">
                  <a16:creationId xmlns:a16="http://schemas.microsoft.com/office/drawing/2014/main" id="{F7C22B29-8C93-C823-E66C-80E7863F6929}"/>
                </a:ext>
              </a:extLst>
            </p:cNvPr>
            <p:cNvSpPr/>
            <p:nvPr userDrawn="1"/>
          </p:nvSpPr>
          <p:spPr bwMode="auto">
            <a:xfrm>
              <a:off x="515938" y="142875"/>
              <a:ext cx="49213" cy="71438"/>
            </a:xfrm>
            <a:custGeom>
              <a:avLst/>
              <a:gdLst>
                <a:gd name="T0" fmla="*/ 0 w 13"/>
                <a:gd name="T1" fmla="*/ 4 h 19"/>
                <a:gd name="T2" fmla="*/ 6 w 13"/>
                <a:gd name="T3" fmla="*/ 3 h 19"/>
                <a:gd name="T4" fmla="*/ 10 w 13"/>
                <a:gd name="T5" fmla="*/ 9 h 19"/>
                <a:gd name="T6" fmla="*/ 12 w 13"/>
                <a:gd name="T7" fmla="*/ 15 h 19"/>
                <a:gd name="T8" fmla="*/ 11 w 13"/>
                <a:gd name="T9" fmla="*/ 18 h 19"/>
                <a:gd name="T10" fmla="*/ 8 w 13"/>
                <a:gd name="T11" fmla="*/ 18 h 19"/>
                <a:gd name="T12" fmla="*/ 0 w 13"/>
                <a:gd name="T1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0" y="4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19"/>
                    <a:pt x="8" y="19"/>
                    <a:pt x="8" y="18"/>
                  </a:cubicBezTo>
                  <a:cubicBezTo>
                    <a:pt x="6" y="13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96">
              <a:extLst>
                <a:ext uri="{FF2B5EF4-FFF2-40B4-BE49-F238E27FC236}">
                  <a16:creationId xmlns:a16="http://schemas.microsoft.com/office/drawing/2014/main" id="{DE90AB28-C4A2-D10D-D787-3C586CBD8B19}"/>
                </a:ext>
              </a:extLst>
            </p:cNvPr>
            <p:cNvSpPr/>
            <p:nvPr userDrawn="1"/>
          </p:nvSpPr>
          <p:spPr bwMode="auto">
            <a:xfrm>
              <a:off x="398463" y="296863"/>
              <a:ext cx="41275" cy="49213"/>
            </a:xfrm>
            <a:custGeom>
              <a:avLst/>
              <a:gdLst>
                <a:gd name="T0" fmla="*/ 0 w 11"/>
                <a:gd name="T1" fmla="*/ 13 h 13"/>
                <a:gd name="T2" fmla="*/ 2 w 11"/>
                <a:gd name="T3" fmla="*/ 0 h 13"/>
                <a:gd name="T4" fmla="*/ 3 w 11"/>
                <a:gd name="T5" fmla="*/ 1 h 13"/>
                <a:gd name="T6" fmla="*/ 10 w 11"/>
                <a:gd name="T7" fmla="*/ 9 h 13"/>
                <a:gd name="T8" fmla="*/ 0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6" y="3"/>
                    <a:pt x="11" y="6"/>
                    <a:pt x="10" y="9"/>
                  </a:cubicBezTo>
                  <a:cubicBezTo>
                    <a:pt x="9" y="12"/>
                    <a:pt x="4" y="12"/>
                    <a:pt x="0" y="13"/>
                  </a:cubicBezTo>
                  <a:close/>
                </a:path>
              </a:pathLst>
            </a:custGeom>
            <a:solidFill>
              <a:srgbClr val="FC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97">
              <a:extLst>
                <a:ext uri="{FF2B5EF4-FFF2-40B4-BE49-F238E27FC236}">
                  <a16:creationId xmlns:a16="http://schemas.microsoft.com/office/drawing/2014/main" id="{CF9BD98B-89AC-0BBC-1921-979607527AA1}"/>
                </a:ext>
              </a:extLst>
            </p:cNvPr>
            <p:cNvSpPr/>
            <p:nvPr userDrawn="1"/>
          </p:nvSpPr>
          <p:spPr bwMode="auto">
            <a:xfrm>
              <a:off x="568325" y="169863"/>
              <a:ext cx="49213" cy="30163"/>
            </a:xfrm>
            <a:custGeom>
              <a:avLst/>
              <a:gdLst>
                <a:gd name="T0" fmla="*/ 0 w 13"/>
                <a:gd name="T1" fmla="*/ 3 h 8"/>
                <a:gd name="T2" fmla="*/ 6 w 13"/>
                <a:gd name="T3" fmla="*/ 2 h 8"/>
                <a:gd name="T4" fmla="*/ 9 w 13"/>
                <a:gd name="T5" fmla="*/ 2 h 8"/>
                <a:gd name="T6" fmla="*/ 13 w 13"/>
                <a:gd name="T7" fmla="*/ 5 h 8"/>
                <a:gd name="T8" fmla="*/ 8 w 13"/>
                <a:gd name="T9" fmla="*/ 7 h 8"/>
                <a:gd name="T10" fmla="*/ 4 w 13"/>
                <a:gd name="T11" fmla="*/ 7 h 8"/>
                <a:gd name="T12" fmla="*/ 0 w 13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10" y="3"/>
                    <a:pt x="13" y="2"/>
                    <a:pt x="13" y="5"/>
                  </a:cubicBezTo>
                  <a:cubicBezTo>
                    <a:pt x="13" y="7"/>
                    <a:pt x="10" y="8"/>
                    <a:pt x="8" y="7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98">
              <a:extLst>
                <a:ext uri="{FF2B5EF4-FFF2-40B4-BE49-F238E27FC236}">
                  <a16:creationId xmlns:a16="http://schemas.microsoft.com/office/drawing/2014/main" id="{690E08DE-9B9A-0026-4ACA-988F00CE47D2}"/>
                </a:ext>
              </a:extLst>
            </p:cNvPr>
            <p:cNvSpPr/>
            <p:nvPr userDrawn="1"/>
          </p:nvSpPr>
          <p:spPr bwMode="auto">
            <a:xfrm>
              <a:off x="554038" y="112713"/>
              <a:ext cx="25400" cy="33338"/>
            </a:xfrm>
            <a:custGeom>
              <a:avLst/>
              <a:gdLst>
                <a:gd name="T0" fmla="*/ 6 w 7"/>
                <a:gd name="T1" fmla="*/ 6 h 9"/>
                <a:gd name="T2" fmla="*/ 1 w 7"/>
                <a:gd name="T3" fmla="*/ 7 h 9"/>
                <a:gd name="T4" fmla="*/ 1 w 7"/>
                <a:gd name="T5" fmla="*/ 3 h 9"/>
                <a:gd name="T6" fmla="*/ 6 w 7"/>
                <a:gd name="T7" fmla="*/ 1 h 9"/>
                <a:gd name="T8" fmla="*/ 6 w 7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7"/>
                    <a:pt x="3" y="9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99">
              <a:extLst>
                <a:ext uri="{FF2B5EF4-FFF2-40B4-BE49-F238E27FC236}">
                  <a16:creationId xmlns:a16="http://schemas.microsoft.com/office/drawing/2014/main" id="{C8C9A2FA-2B8F-A761-BCA8-6B53AB260B8D}"/>
                </a:ext>
              </a:extLst>
            </p:cNvPr>
            <p:cNvSpPr/>
            <p:nvPr userDrawn="1"/>
          </p:nvSpPr>
          <p:spPr bwMode="auto">
            <a:xfrm>
              <a:off x="180975" y="1682750"/>
              <a:ext cx="225425" cy="228600"/>
            </a:xfrm>
            <a:custGeom>
              <a:avLst/>
              <a:gdLst>
                <a:gd name="T0" fmla="*/ 55 w 60"/>
                <a:gd name="T1" fmla="*/ 11 h 61"/>
                <a:gd name="T2" fmla="*/ 48 w 60"/>
                <a:gd name="T3" fmla="*/ 24 h 61"/>
                <a:gd name="T4" fmla="*/ 47 w 60"/>
                <a:gd name="T5" fmla="*/ 26 h 61"/>
                <a:gd name="T6" fmla="*/ 50 w 60"/>
                <a:gd name="T7" fmla="*/ 27 h 61"/>
                <a:gd name="T8" fmla="*/ 57 w 60"/>
                <a:gd name="T9" fmla="*/ 27 h 61"/>
                <a:gd name="T10" fmla="*/ 51 w 60"/>
                <a:gd name="T11" fmla="*/ 31 h 61"/>
                <a:gd name="T12" fmla="*/ 48 w 60"/>
                <a:gd name="T13" fmla="*/ 35 h 61"/>
                <a:gd name="T14" fmla="*/ 52 w 60"/>
                <a:gd name="T15" fmla="*/ 38 h 61"/>
                <a:gd name="T16" fmla="*/ 60 w 60"/>
                <a:gd name="T17" fmla="*/ 42 h 61"/>
                <a:gd name="T18" fmla="*/ 49 w 60"/>
                <a:gd name="T19" fmla="*/ 41 h 61"/>
                <a:gd name="T20" fmla="*/ 42 w 60"/>
                <a:gd name="T21" fmla="*/ 47 h 61"/>
                <a:gd name="T22" fmla="*/ 40 w 60"/>
                <a:gd name="T23" fmla="*/ 50 h 61"/>
                <a:gd name="T24" fmla="*/ 38 w 60"/>
                <a:gd name="T25" fmla="*/ 50 h 61"/>
                <a:gd name="T26" fmla="*/ 30 w 60"/>
                <a:gd name="T27" fmla="*/ 49 h 61"/>
                <a:gd name="T28" fmla="*/ 22 w 60"/>
                <a:gd name="T29" fmla="*/ 57 h 61"/>
                <a:gd name="T30" fmla="*/ 19 w 60"/>
                <a:gd name="T31" fmla="*/ 61 h 61"/>
                <a:gd name="T32" fmla="*/ 24 w 60"/>
                <a:gd name="T33" fmla="*/ 50 h 61"/>
                <a:gd name="T34" fmla="*/ 24 w 60"/>
                <a:gd name="T35" fmla="*/ 48 h 61"/>
                <a:gd name="T36" fmla="*/ 22 w 60"/>
                <a:gd name="T37" fmla="*/ 47 h 61"/>
                <a:gd name="T38" fmla="*/ 13 w 60"/>
                <a:gd name="T39" fmla="*/ 49 h 61"/>
                <a:gd name="T40" fmla="*/ 11 w 60"/>
                <a:gd name="T41" fmla="*/ 48 h 61"/>
                <a:gd name="T42" fmla="*/ 11 w 60"/>
                <a:gd name="T43" fmla="*/ 46 h 61"/>
                <a:gd name="T44" fmla="*/ 16 w 60"/>
                <a:gd name="T45" fmla="*/ 42 h 61"/>
                <a:gd name="T46" fmla="*/ 16 w 60"/>
                <a:gd name="T47" fmla="*/ 38 h 61"/>
                <a:gd name="T48" fmla="*/ 0 w 60"/>
                <a:gd name="T49" fmla="*/ 34 h 61"/>
                <a:gd name="T50" fmla="*/ 4 w 60"/>
                <a:gd name="T51" fmla="*/ 32 h 61"/>
                <a:gd name="T52" fmla="*/ 7 w 60"/>
                <a:gd name="T53" fmla="*/ 31 h 61"/>
                <a:gd name="T54" fmla="*/ 15 w 60"/>
                <a:gd name="T55" fmla="*/ 28 h 61"/>
                <a:gd name="T56" fmla="*/ 17 w 60"/>
                <a:gd name="T57" fmla="*/ 22 h 61"/>
                <a:gd name="T58" fmla="*/ 17 w 60"/>
                <a:gd name="T59" fmla="*/ 17 h 61"/>
                <a:gd name="T60" fmla="*/ 23 w 60"/>
                <a:gd name="T61" fmla="*/ 20 h 61"/>
                <a:gd name="T62" fmla="*/ 26 w 60"/>
                <a:gd name="T63" fmla="*/ 21 h 61"/>
                <a:gd name="T64" fmla="*/ 26 w 60"/>
                <a:gd name="T65" fmla="*/ 17 h 61"/>
                <a:gd name="T66" fmla="*/ 19 w 60"/>
                <a:gd name="T67" fmla="*/ 0 h 61"/>
                <a:gd name="T68" fmla="*/ 23 w 60"/>
                <a:gd name="T69" fmla="*/ 3 h 61"/>
                <a:gd name="T70" fmla="*/ 27 w 60"/>
                <a:gd name="T71" fmla="*/ 8 h 61"/>
                <a:gd name="T72" fmla="*/ 30 w 60"/>
                <a:gd name="T73" fmla="*/ 14 h 61"/>
                <a:gd name="T74" fmla="*/ 32 w 60"/>
                <a:gd name="T75" fmla="*/ 20 h 61"/>
                <a:gd name="T76" fmla="*/ 33 w 60"/>
                <a:gd name="T77" fmla="*/ 21 h 61"/>
                <a:gd name="T78" fmla="*/ 36 w 60"/>
                <a:gd name="T79" fmla="*/ 22 h 61"/>
                <a:gd name="T80" fmla="*/ 35 w 60"/>
                <a:gd name="T81" fmla="*/ 19 h 61"/>
                <a:gd name="T82" fmla="*/ 36 w 60"/>
                <a:gd name="T83" fmla="*/ 12 h 61"/>
                <a:gd name="T84" fmla="*/ 39 w 60"/>
                <a:gd name="T85" fmla="*/ 6 h 61"/>
                <a:gd name="T86" fmla="*/ 43 w 60"/>
                <a:gd name="T87" fmla="*/ 3 h 61"/>
                <a:gd name="T88" fmla="*/ 46 w 60"/>
                <a:gd name="T89" fmla="*/ 8 h 61"/>
                <a:gd name="T90" fmla="*/ 42 w 60"/>
                <a:gd name="T91" fmla="*/ 20 h 61"/>
                <a:gd name="T92" fmla="*/ 42 w 60"/>
                <a:gd name="T93" fmla="*/ 25 h 61"/>
                <a:gd name="T94" fmla="*/ 46 w 60"/>
                <a:gd name="T95" fmla="*/ 22 h 61"/>
                <a:gd name="T96" fmla="*/ 54 w 60"/>
                <a:gd name="T97" fmla="*/ 10 h 61"/>
                <a:gd name="T98" fmla="*/ 55 w 60"/>
                <a:gd name="T9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61">
                  <a:moveTo>
                    <a:pt x="55" y="11"/>
                  </a:moveTo>
                  <a:cubicBezTo>
                    <a:pt x="53" y="15"/>
                    <a:pt x="51" y="20"/>
                    <a:pt x="48" y="24"/>
                  </a:cubicBezTo>
                  <a:cubicBezTo>
                    <a:pt x="48" y="25"/>
                    <a:pt x="47" y="25"/>
                    <a:pt x="47" y="26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2" y="26"/>
                    <a:pt x="54" y="26"/>
                    <a:pt x="57" y="27"/>
                  </a:cubicBezTo>
                  <a:cubicBezTo>
                    <a:pt x="55" y="29"/>
                    <a:pt x="53" y="29"/>
                    <a:pt x="51" y="31"/>
                  </a:cubicBezTo>
                  <a:cubicBezTo>
                    <a:pt x="50" y="32"/>
                    <a:pt x="48" y="32"/>
                    <a:pt x="48" y="35"/>
                  </a:cubicBezTo>
                  <a:cubicBezTo>
                    <a:pt x="48" y="37"/>
                    <a:pt x="50" y="37"/>
                    <a:pt x="52" y="38"/>
                  </a:cubicBezTo>
                  <a:cubicBezTo>
                    <a:pt x="55" y="39"/>
                    <a:pt x="58" y="39"/>
                    <a:pt x="60" y="42"/>
                  </a:cubicBezTo>
                  <a:cubicBezTo>
                    <a:pt x="57" y="41"/>
                    <a:pt x="53" y="40"/>
                    <a:pt x="49" y="41"/>
                  </a:cubicBezTo>
                  <a:cubicBezTo>
                    <a:pt x="44" y="41"/>
                    <a:pt x="42" y="42"/>
                    <a:pt x="42" y="47"/>
                  </a:cubicBezTo>
                  <a:cubicBezTo>
                    <a:pt x="43" y="49"/>
                    <a:pt x="42" y="50"/>
                    <a:pt x="40" y="50"/>
                  </a:cubicBezTo>
                  <a:cubicBezTo>
                    <a:pt x="39" y="50"/>
                    <a:pt x="39" y="49"/>
                    <a:pt x="38" y="50"/>
                  </a:cubicBezTo>
                  <a:cubicBezTo>
                    <a:pt x="35" y="50"/>
                    <a:pt x="33" y="49"/>
                    <a:pt x="30" y="49"/>
                  </a:cubicBezTo>
                  <a:cubicBezTo>
                    <a:pt x="26" y="49"/>
                    <a:pt x="24" y="54"/>
                    <a:pt x="22" y="57"/>
                  </a:cubicBezTo>
                  <a:cubicBezTo>
                    <a:pt x="21" y="58"/>
                    <a:pt x="22" y="60"/>
                    <a:pt x="19" y="61"/>
                  </a:cubicBezTo>
                  <a:cubicBezTo>
                    <a:pt x="20" y="57"/>
                    <a:pt x="22" y="54"/>
                    <a:pt x="24" y="50"/>
                  </a:cubicBezTo>
                  <a:cubicBezTo>
                    <a:pt x="24" y="50"/>
                    <a:pt x="25" y="49"/>
                    <a:pt x="24" y="48"/>
                  </a:cubicBezTo>
                  <a:cubicBezTo>
                    <a:pt x="24" y="47"/>
                    <a:pt x="22" y="47"/>
                    <a:pt x="22" y="47"/>
                  </a:cubicBezTo>
                  <a:cubicBezTo>
                    <a:pt x="19" y="49"/>
                    <a:pt x="16" y="47"/>
                    <a:pt x="13" y="49"/>
                  </a:cubicBezTo>
                  <a:cubicBezTo>
                    <a:pt x="12" y="49"/>
                    <a:pt x="11" y="49"/>
                    <a:pt x="11" y="48"/>
                  </a:cubicBezTo>
                  <a:cubicBezTo>
                    <a:pt x="10" y="47"/>
                    <a:pt x="11" y="47"/>
                    <a:pt x="11" y="46"/>
                  </a:cubicBezTo>
                  <a:cubicBezTo>
                    <a:pt x="13" y="45"/>
                    <a:pt x="15" y="44"/>
                    <a:pt x="16" y="42"/>
                  </a:cubicBezTo>
                  <a:cubicBezTo>
                    <a:pt x="19" y="41"/>
                    <a:pt x="19" y="39"/>
                    <a:pt x="16" y="38"/>
                  </a:cubicBezTo>
                  <a:cubicBezTo>
                    <a:pt x="11" y="36"/>
                    <a:pt x="6" y="34"/>
                    <a:pt x="0" y="34"/>
                  </a:cubicBezTo>
                  <a:cubicBezTo>
                    <a:pt x="1" y="31"/>
                    <a:pt x="3" y="32"/>
                    <a:pt x="4" y="32"/>
                  </a:cubicBezTo>
                  <a:cubicBezTo>
                    <a:pt x="5" y="32"/>
                    <a:pt x="7" y="32"/>
                    <a:pt x="7" y="31"/>
                  </a:cubicBezTo>
                  <a:cubicBezTo>
                    <a:pt x="8" y="26"/>
                    <a:pt x="11" y="27"/>
                    <a:pt x="15" y="28"/>
                  </a:cubicBezTo>
                  <a:cubicBezTo>
                    <a:pt x="15" y="26"/>
                    <a:pt x="9" y="22"/>
                    <a:pt x="17" y="22"/>
                  </a:cubicBezTo>
                  <a:cubicBezTo>
                    <a:pt x="20" y="22"/>
                    <a:pt x="16" y="19"/>
                    <a:pt x="17" y="17"/>
                  </a:cubicBezTo>
                  <a:cubicBezTo>
                    <a:pt x="19" y="18"/>
                    <a:pt x="21" y="19"/>
                    <a:pt x="23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0"/>
                    <a:pt x="27" y="18"/>
                    <a:pt x="26" y="17"/>
                  </a:cubicBezTo>
                  <a:cubicBezTo>
                    <a:pt x="21" y="12"/>
                    <a:pt x="24" y="5"/>
                    <a:pt x="19" y="0"/>
                  </a:cubicBezTo>
                  <a:cubicBezTo>
                    <a:pt x="22" y="0"/>
                    <a:pt x="22" y="2"/>
                    <a:pt x="23" y="3"/>
                  </a:cubicBezTo>
                  <a:cubicBezTo>
                    <a:pt x="24" y="5"/>
                    <a:pt x="25" y="7"/>
                    <a:pt x="27" y="8"/>
                  </a:cubicBezTo>
                  <a:cubicBezTo>
                    <a:pt x="31" y="9"/>
                    <a:pt x="31" y="11"/>
                    <a:pt x="30" y="14"/>
                  </a:cubicBezTo>
                  <a:cubicBezTo>
                    <a:pt x="28" y="17"/>
                    <a:pt x="27" y="20"/>
                    <a:pt x="32" y="20"/>
                  </a:cubicBezTo>
                  <a:cubicBezTo>
                    <a:pt x="32" y="20"/>
                    <a:pt x="33" y="20"/>
                    <a:pt x="33" y="21"/>
                  </a:cubicBezTo>
                  <a:cubicBezTo>
                    <a:pt x="34" y="22"/>
                    <a:pt x="34" y="24"/>
                    <a:pt x="36" y="22"/>
                  </a:cubicBezTo>
                  <a:cubicBezTo>
                    <a:pt x="37" y="22"/>
                    <a:pt x="36" y="20"/>
                    <a:pt x="35" y="19"/>
                  </a:cubicBezTo>
                  <a:cubicBezTo>
                    <a:pt x="32" y="16"/>
                    <a:pt x="33" y="14"/>
                    <a:pt x="36" y="12"/>
                  </a:cubicBezTo>
                  <a:cubicBezTo>
                    <a:pt x="39" y="11"/>
                    <a:pt x="38" y="8"/>
                    <a:pt x="39" y="6"/>
                  </a:cubicBezTo>
                  <a:cubicBezTo>
                    <a:pt x="41" y="5"/>
                    <a:pt x="41" y="2"/>
                    <a:pt x="43" y="3"/>
                  </a:cubicBezTo>
                  <a:cubicBezTo>
                    <a:pt x="46" y="4"/>
                    <a:pt x="46" y="6"/>
                    <a:pt x="46" y="8"/>
                  </a:cubicBezTo>
                  <a:cubicBezTo>
                    <a:pt x="45" y="12"/>
                    <a:pt x="44" y="16"/>
                    <a:pt x="42" y="20"/>
                  </a:cubicBezTo>
                  <a:cubicBezTo>
                    <a:pt x="41" y="22"/>
                    <a:pt x="40" y="23"/>
                    <a:pt x="42" y="25"/>
                  </a:cubicBezTo>
                  <a:cubicBezTo>
                    <a:pt x="44" y="26"/>
                    <a:pt x="45" y="23"/>
                    <a:pt x="46" y="22"/>
                  </a:cubicBezTo>
                  <a:cubicBezTo>
                    <a:pt x="49" y="18"/>
                    <a:pt x="51" y="14"/>
                    <a:pt x="54" y="10"/>
                  </a:cubicBezTo>
                  <a:cubicBezTo>
                    <a:pt x="54" y="10"/>
                    <a:pt x="55" y="11"/>
                    <a:pt x="55" y="11"/>
                  </a:cubicBezTo>
                  <a:close/>
                </a:path>
              </a:pathLst>
            </a:custGeom>
            <a:solidFill>
              <a:srgbClr val="E2A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100">
              <a:extLst>
                <a:ext uri="{FF2B5EF4-FFF2-40B4-BE49-F238E27FC236}">
                  <a16:creationId xmlns:a16="http://schemas.microsoft.com/office/drawing/2014/main" id="{6E072283-877A-2C75-603C-D9D786C83609}"/>
                </a:ext>
              </a:extLst>
            </p:cNvPr>
            <p:cNvSpPr/>
            <p:nvPr userDrawn="1"/>
          </p:nvSpPr>
          <p:spPr bwMode="auto">
            <a:xfrm>
              <a:off x="169863" y="1655763"/>
              <a:ext cx="14288" cy="22225"/>
            </a:xfrm>
            <a:custGeom>
              <a:avLst/>
              <a:gdLst>
                <a:gd name="T0" fmla="*/ 1 w 4"/>
                <a:gd name="T1" fmla="*/ 6 h 6"/>
                <a:gd name="T2" fmla="*/ 1 w 4"/>
                <a:gd name="T3" fmla="*/ 1 h 6"/>
                <a:gd name="T4" fmla="*/ 3 w 4"/>
                <a:gd name="T5" fmla="*/ 2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4" y="6"/>
                    <a:pt x="1" y="6"/>
                  </a:cubicBezTo>
                  <a:close/>
                </a:path>
              </a:pathLst>
            </a:custGeom>
            <a:solidFill>
              <a:srgbClr val="8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01">
              <a:extLst>
                <a:ext uri="{FF2B5EF4-FFF2-40B4-BE49-F238E27FC236}">
                  <a16:creationId xmlns:a16="http://schemas.microsoft.com/office/drawing/2014/main" id="{8468323F-BD03-5124-9875-2A6F606D69C0}"/>
                </a:ext>
              </a:extLst>
            </p:cNvPr>
            <p:cNvSpPr/>
            <p:nvPr userDrawn="1"/>
          </p:nvSpPr>
          <p:spPr bwMode="auto">
            <a:xfrm>
              <a:off x="771525" y="120650"/>
              <a:ext cx="409575" cy="354013"/>
            </a:xfrm>
            <a:custGeom>
              <a:avLst/>
              <a:gdLst>
                <a:gd name="T0" fmla="*/ 108 w 109"/>
                <a:gd name="T1" fmla="*/ 34 h 94"/>
                <a:gd name="T2" fmla="*/ 108 w 109"/>
                <a:gd name="T3" fmla="*/ 36 h 94"/>
                <a:gd name="T4" fmla="*/ 108 w 109"/>
                <a:gd name="T5" fmla="*/ 42 h 94"/>
                <a:gd name="T6" fmla="*/ 107 w 109"/>
                <a:gd name="T7" fmla="*/ 44 h 94"/>
                <a:gd name="T8" fmla="*/ 100 w 109"/>
                <a:gd name="T9" fmla="*/ 57 h 94"/>
                <a:gd name="T10" fmla="*/ 95 w 109"/>
                <a:gd name="T11" fmla="*/ 61 h 94"/>
                <a:gd name="T12" fmla="*/ 77 w 109"/>
                <a:gd name="T13" fmla="*/ 60 h 94"/>
                <a:gd name="T14" fmla="*/ 80 w 109"/>
                <a:gd name="T15" fmla="*/ 64 h 94"/>
                <a:gd name="T16" fmla="*/ 83 w 109"/>
                <a:gd name="T17" fmla="*/ 80 h 94"/>
                <a:gd name="T18" fmla="*/ 81 w 109"/>
                <a:gd name="T19" fmla="*/ 81 h 94"/>
                <a:gd name="T20" fmla="*/ 79 w 109"/>
                <a:gd name="T21" fmla="*/ 85 h 94"/>
                <a:gd name="T22" fmla="*/ 82 w 109"/>
                <a:gd name="T23" fmla="*/ 90 h 94"/>
                <a:gd name="T24" fmla="*/ 84 w 109"/>
                <a:gd name="T25" fmla="*/ 92 h 94"/>
                <a:gd name="T26" fmla="*/ 67 w 109"/>
                <a:gd name="T27" fmla="*/ 93 h 94"/>
                <a:gd name="T28" fmla="*/ 67 w 109"/>
                <a:gd name="T29" fmla="*/ 81 h 94"/>
                <a:gd name="T30" fmla="*/ 56 w 109"/>
                <a:gd name="T31" fmla="*/ 77 h 94"/>
                <a:gd name="T32" fmla="*/ 54 w 109"/>
                <a:gd name="T33" fmla="*/ 73 h 94"/>
                <a:gd name="T34" fmla="*/ 57 w 109"/>
                <a:gd name="T35" fmla="*/ 65 h 94"/>
                <a:gd name="T36" fmla="*/ 54 w 109"/>
                <a:gd name="T37" fmla="*/ 51 h 94"/>
                <a:gd name="T38" fmla="*/ 52 w 109"/>
                <a:gd name="T39" fmla="*/ 48 h 94"/>
                <a:gd name="T40" fmla="*/ 57 w 109"/>
                <a:gd name="T41" fmla="*/ 47 h 94"/>
                <a:gd name="T42" fmla="*/ 57 w 109"/>
                <a:gd name="T43" fmla="*/ 47 h 94"/>
                <a:gd name="T44" fmla="*/ 60 w 109"/>
                <a:gd name="T45" fmla="*/ 50 h 94"/>
                <a:gd name="T46" fmla="*/ 62 w 109"/>
                <a:gd name="T47" fmla="*/ 46 h 94"/>
                <a:gd name="T48" fmla="*/ 56 w 109"/>
                <a:gd name="T49" fmla="*/ 39 h 94"/>
                <a:gd name="T50" fmla="*/ 57 w 109"/>
                <a:gd name="T51" fmla="*/ 39 h 94"/>
                <a:gd name="T52" fmla="*/ 66 w 109"/>
                <a:gd name="T53" fmla="*/ 39 h 94"/>
                <a:gd name="T54" fmla="*/ 62 w 109"/>
                <a:gd name="T55" fmla="*/ 33 h 94"/>
                <a:gd name="T56" fmla="*/ 62 w 109"/>
                <a:gd name="T57" fmla="*/ 31 h 94"/>
                <a:gd name="T58" fmla="*/ 62 w 109"/>
                <a:gd name="T59" fmla="*/ 30 h 94"/>
                <a:gd name="T60" fmla="*/ 67 w 109"/>
                <a:gd name="T61" fmla="*/ 24 h 94"/>
                <a:gd name="T62" fmla="*/ 48 w 109"/>
                <a:gd name="T63" fmla="*/ 29 h 94"/>
                <a:gd name="T64" fmla="*/ 41 w 109"/>
                <a:gd name="T65" fmla="*/ 30 h 94"/>
                <a:gd name="T66" fmla="*/ 28 w 109"/>
                <a:gd name="T67" fmla="*/ 23 h 94"/>
                <a:gd name="T68" fmla="*/ 25 w 109"/>
                <a:gd name="T69" fmla="*/ 22 h 94"/>
                <a:gd name="T70" fmla="*/ 26 w 109"/>
                <a:gd name="T71" fmla="*/ 25 h 94"/>
                <a:gd name="T72" fmla="*/ 32 w 109"/>
                <a:gd name="T73" fmla="*/ 29 h 94"/>
                <a:gd name="T74" fmla="*/ 32 w 109"/>
                <a:gd name="T75" fmla="*/ 36 h 94"/>
                <a:gd name="T76" fmla="*/ 31 w 109"/>
                <a:gd name="T77" fmla="*/ 37 h 94"/>
                <a:gd name="T78" fmla="*/ 32 w 109"/>
                <a:gd name="T79" fmla="*/ 38 h 94"/>
                <a:gd name="T80" fmla="*/ 33 w 109"/>
                <a:gd name="T81" fmla="*/ 42 h 94"/>
                <a:gd name="T82" fmla="*/ 19 w 109"/>
                <a:gd name="T83" fmla="*/ 52 h 94"/>
                <a:gd name="T84" fmla="*/ 24 w 109"/>
                <a:gd name="T85" fmla="*/ 54 h 94"/>
                <a:gd name="T86" fmla="*/ 23 w 109"/>
                <a:gd name="T87" fmla="*/ 58 h 94"/>
                <a:gd name="T88" fmla="*/ 21 w 109"/>
                <a:gd name="T89" fmla="*/ 68 h 94"/>
                <a:gd name="T90" fmla="*/ 0 w 109"/>
                <a:gd name="T91" fmla="*/ 59 h 94"/>
                <a:gd name="T92" fmla="*/ 8 w 109"/>
                <a:gd name="T93" fmla="*/ 55 h 94"/>
                <a:gd name="T94" fmla="*/ 9 w 109"/>
                <a:gd name="T95" fmla="*/ 49 h 94"/>
                <a:gd name="T96" fmla="*/ 7 w 109"/>
                <a:gd name="T97" fmla="*/ 23 h 94"/>
                <a:gd name="T98" fmla="*/ 14 w 109"/>
                <a:gd name="T99" fmla="*/ 17 h 94"/>
                <a:gd name="T100" fmla="*/ 22 w 109"/>
                <a:gd name="T101" fmla="*/ 10 h 94"/>
                <a:gd name="T102" fmla="*/ 43 w 109"/>
                <a:gd name="T103" fmla="*/ 7 h 94"/>
                <a:gd name="T104" fmla="*/ 52 w 109"/>
                <a:gd name="T105" fmla="*/ 7 h 94"/>
                <a:gd name="T106" fmla="*/ 75 w 109"/>
                <a:gd name="T107" fmla="*/ 5 h 94"/>
                <a:gd name="T108" fmla="*/ 81 w 109"/>
                <a:gd name="T109" fmla="*/ 7 h 94"/>
                <a:gd name="T110" fmla="*/ 87 w 109"/>
                <a:gd name="T111" fmla="*/ 13 h 94"/>
                <a:gd name="T112" fmla="*/ 90 w 109"/>
                <a:gd name="T113" fmla="*/ 19 h 94"/>
                <a:gd name="T114" fmla="*/ 108 w 109"/>
                <a:gd name="T11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94">
                  <a:moveTo>
                    <a:pt x="108" y="34"/>
                  </a:moveTo>
                  <a:cubicBezTo>
                    <a:pt x="109" y="35"/>
                    <a:pt x="104" y="35"/>
                    <a:pt x="108" y="36"/>
                  </a:cubicBezTo>
                  <a:cubicBezTo>
                    <a:pt x="109" y="38"/>
                    <a:pt x="109" y="41"/>
                    <a:pt x="108" y="42"/>
                  </a:cubicBezTo>
                  <a:cubicBezTo>
                    <a:pt x="107" y="43"/>
                    <a:pt x="106" y="44"/>
                    <a:pt x="107" y="44"/>
                  </a:cubicBezTo>
                  <a:cubicBezTo>
                    <a:pt x="109" y="51"/>
                    <a:pt x="103" y="54"/>
                    <a:pt x="100" y="57"/>
                  </a:cubicBezTo>
                  <a:cubicBezTo>
                    <a:pt x="99" y="60"/>
                    <a:pt x="97" y="60"/>
                    <a:pt x="95" y="61"/>
                  </a:cubicBezTo>
                  <a:cubicBezTo>
                    <a:pt x="89" y="61"/>
                    <a:pt x="83" y="62"/>
                    <a:pt x="77" y="60"/>
                  </a:cubicBezTo>
                  <a:cubicBezTo>
                    <a:pt x="77" y="62"/>
                    <a:pt x="79" y="63"/>
                    <a:pt x="80" y="64"/>
                  </a:cubicBezTo>
                  <a:cubicBezTo>
                    <a:pt x="85" y="69"/>
                    <a:pt x="84" y="75"/>
                    <a:pt x="83" y="80"/>
                  </a:cubicBezTo>
                  <a:cubicBezTo>
                    <a:pt x="83" y="81"/>
                    <a:pt x="82" y="82"/>
                    <a:pt x="81" y="81"/>
                  </a:cubicBezTo>
                  <a:cubicBezTo>
                    <a:pt x="79" y="82"/>
                    <a:pt x="80" y="84"/>
                    <a:pt x="79" y="85"/>
                  </a:cubicBezTo>
                  <a:cubicBezTo>
                    <a:pt x="78" y="88"/>
                    <a:pt x="77" y="91"/>
                    <a:pt x="82" y="90"/>
                  </a:cubicBezTo>
                  <a:cubicBezTo>
                    <a:pt x="83" y="90"/>
                    <a:pt x="83" y="91"/>
                    <a:pt x="84" y="92"/>
                  </a:cubicBezTo>
                  <a:cubicBezTo>
                    <a:pt x="78" y="92"/>
                    <a:pt x="73" y="94"/>
                    <a:pt x="67" y="93"/>
                  </a:cubicBezTo>
                  <a:cubicBezTo>
                    <a:pt x="70" y="89"/>
                    <a:pt x="71" y="85"/>
                    <a:pt x="67" y="81"/>
                  </a:cubicBezTo>
                  <a:cubicBezTo>
                    <a:pt x="64" y="78"/>
                    <a:pt x="60" y="77"/>
                    <a:pt x="56" y="77"/>
                  </a:cubicBezTo>
                  <a:cubicBezTo>
                    <a:pt x="54" y="77"/>
                    <a:pt x="53" y="76"/>
                    <a:pt x="54" y="73"/>
                  </a:cubicBezTo>
                  <a:cubicBezTo>
                    <a:pt x="56" y="71"/>
                    <a:pt x="56" y="67"/>
                    <a:pt x="57" y="65"/>
                  </a:cubicBezTo>
                  <a:cubicBezTo>
                    <a:pt x="58" y="63"/>
                    <a:pt x="56" y="53"/>
                    <a:pt x="54" y="51"/>
                  </a:cubicBezTo>
                  <a:cubicBezTo>
                    <a:pt x="53" y="50"/>
                    <a:pt x="50" y="50"/>
                    <a:pt x="52" y="48"/>
                  </a:cubicBezTo>
                  <a:cubicBezTo>
                    <a:pt x="53" y="46"/>
                    <a:pt x="55" y="46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8" y="48"/>
                    <a:pt x="58" y="51"/>
                    <a:pt x="60" y="50"/>
                  </a:cubicBezTo>
                  <a:cubicBezTo>
                    <a:pt x="63" y="49"/>
                    <a:pt x="61" y="47"/>
                    <a:pt x="62" y="46"/>
                  </a:cubicBezTo>
                  <a:cubicBezTo>
                    <a:pt x="59" y="44"/>
                    <a:pt x="57" y="42"/>
                    <a:pt x="56" y="39"/>
                  </a:cubicBezTo>
                  <a:cubicBezTo>
                    <a:pt x="56" y="39"/>
                    <a:pt x="57" y="39"/>
                    <a:pt x="57" y="39"/>
                  </a:cubicBezTo>
                  <a:cubicBezTo>
                    <a:pt x="60" y="39"/>
                    <a:pt x="63" y="39"/>
                    <a:pt x="66" y="39"/>
                  </a:cubicBezTo>
                  <a:cubicBezTo>
                    <a:pt x="61" y="38"/>
                    <a:pt x="60" y="38"/>
                    <a:pt x="62" y="33"/>
                  </a:cubicBezTo>
                  <a:cubicBezTo>
                    <a:pt x="63" y="32"/>
                    <a:pt x="63" y="32"/>
                    <a:pt x="62" y="31"/>
                  </a:cubicBezTo>
                  <a:cubicBezTo>
                    <a:pt x="62" y="31"/>
                    <a:pt x="62" y="30"/>
                    <a:pt x="62" y="30"/>
                  </a:cubicBezTo>
                  <a:cubicBezTo>
                    <a:pt x="63" y="27"/>
                    <a:pt x="65" y="25"/>
                    <a:pt x="67" y="24"/>
                  </a:cubicBezTo>
                  <a:cubicBezTo>
                    <a:pt x="62" y="28"/>
                    <a:pt x="56" y="31"/>
                    <a:pt x="48" y="29"/>
                  </a:cubicBezTo>
                  <a:cubicBezTo>
                    <a:pt x="46" y="27"/>
                    <a:pt x="44" y="28"/>
                    <a:pt x="41" y="30"/>
                  </a:cubicBezTo>
                  <a:cubicBezTo>
                    <a:pt x="37" y="27"/>
                    <a:pt x="32" y="26"/>
                    <a:pt x="28" y="23"/>
                  </a:cubicBezTo>
                  <a:cubicBezTo>
                    <a:pt x="27" y="22"/>
                    <a:pt x="26" y="21"/>
                    <a:pt x="25" y="22"/>
                  </a:cubicBezTo>
                  <a:cubicBezTo>
                    <a:pt x="24" y="23"/>
                    <a:pt x="26" y="24"/>
                    <a:pt x="26" y="25"/>
                  </a:cubicBezTo>
                  <a:cubicBezTo>
                    <a:pt x="28" y="26"/>
                    <a:pt x="30" y="27"/>
                    <a:pt x="32" y="29"/>
                  </a:cubicBezTo>
                  <a:cubicBezTo>
                    <a:pt x="35" y="32"/>
                    <a:pt x="35" y="33"/>
                    <a:pt x="32" y="36"/>
                  </a:cubicBezTo>
                  <a:cubicBezTo>
                    <a:pt x="31" y="36"/>
                    <a:pt x="30" y="37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cubicBezTo>
                    <a:pt x="35" y="39"/>
                    <a:pt x="35" y="40"/>
                    <a:pt x="33" y="42"/>
                  </a:cubicBezTo>
                  <a:cubicBezTo>
                    <a:pt x="29" y="45"/>
                    <a:pt x="26" y="50"/>
                    <a:pt x="19" y="52"/>
                  </a:cubicBezTo>
                  <a:cubicBezTo>
                    <a:pt x="21" y="53"/>
                    <a:pt x="23" y="52"/>
                    <a:pt x="24" y="54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2" y="61"/>
                    <a:pt x="23" y="64"/>
                    <a:pt x="21" y="68"/>
                  </a:cubicBezTo>
                  <a:cubicBezTo>
                    <a:pt x="16" y="60"/>
                    <a:pt x="9" y="57"/>
                    <a:pt x="0" y="59"/>
                  </a:cubicBezTo>
                  <a:cubicBezTo>
                    <a:pt x="3" y="58"/>
                    <a:pt x="5" y="56"/>
                    <a:pt x="8" y="55"/>
                  </a:cubicBezTo>
                  <a:cubicBezTo>
                    <a:pt x="10" y="53"/>
                    <a:pt x="11" y="52"/>
                    <a:pt x="9" y="49"/>
                  </a:cubicBezTo>
                  <a:cubicBezTo>
                    <a:pt x="4" y="41"/>
                    <a:pt x="4" y="32"/>
                    <a:pt x="7" y="23"/>
                  </a:cubicBezTo>
                  <a:cubicBezTo>
                    <a:pt x="8" y="20"/>
                    <a:pt x="11" y="18"/>
                    <a:pt x="14" y="17"/>
                  </a:cubicBezTo>
                  <a:cubicBezTo>
                    <a:pt x="18" y="16"/>
                    <a:pt x="21" y="14"/>
                    <a:pt x="22" y="10"/>
                  </a:cubicBezTo>
                  <a:cubicBezTo>
                    <a:pt x="24" y="0"/>
                    <a:pt x="38" y="0"/>
                    <a:pt x="43" y="7"/>
                  </a:cubicBezTo>
                  <a:cubicBezTo>
                    <a:pt x="48" y="12"/>
                    <a:pt x="48" y="12"/>
                    <a:pt x="52" y="7"/>
                  </a:cubicBezTo>
                  <a:cubicBezTo>
                    <a:pt x="58" y="1"/>
                    <a:pt x="68" y="0"/>
                    <a:pt x="75" y="5"/>
                  </a:cubicBezTo>
                  <a:cubicBezTo>
                    <a:pt x="77" y="7"/>
                    <a:pt x="79" y="7"/>
                    <a:pt x="81" y="7"/>
                  </a:cubicBezTo>
                  <a:cubicBezTo>
                    <a:pt x="85" y="7"/>
                    <a:pt x="88" y="9"/>
                    <a:pt x="87" y="13"/>
                  </a:cubicBezTo>
                  <a:cubicBezTo>
                    <a:pt x="87" y="16"/>
                    <a:pt x="89" y="17"/>
                    <a:pt x="90" y="19"/>
                  </a:cubicBezTo>
                  <a:cubicBezTo>
                    <a:pt x="95" y="25"/>
                    <a:pt x="102" y="29"/>
                    <a:pt x="108" y="34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02">
              <a:extLst>
                <a:ext uri="{FF2B5EF4-FFF2-40B4-BE49-F238E27FC236}">
                  <a16:creationId xmlns:a16="http://schemas.microsoft.com/office/drawing/2014/main" id="{434AB968-3D82-B6E6-3BAE-BD99D4790278}"/>
                </a:ext>
              </a:extLst>
            </p:cNvPr>
            <p:cNvSpPr/>
            <p:nvPr userDrawn="1"/>
          </p:nvSpPr>
          <p:spPr bwMode="auto">
            <a:xfrm>
              <a:off x="15875" y="1419225"/>
              <a:ext cx="192088" cy="206375"/>
            </a:xfrm>
            <a:custGeom>
              <a:avLst/>
              <a:gdLst>
                <a:gd name="T0" fmla="*/ 28 w 51"/>
                <a:gd name="T1" fmla="*/ 47 h 55"/>
                <a:gd name="T2" fmla="*/ 27 w 51"/>
                <a:gd name="T3" fmla="*/ 54 h 55"/>
                <a:gd name="T4" fmla="*/ 26 w 51"/>
                <a:gd name="T5" fmla="*/ 53 h 55"/>
                <a:gd name="T6" fmla="*/ 24 w 51"/>
                <a:gd name="T7" fmla="*/ 49 h 55"/>
                <a:gd name="T8" fmla="*/ 20 w 51"/>
                <a:gd name="T9" fmla="*/ 51 h 55"/>
                <a:gd name="T10" fmla="*/ 18 w 51"/>
                <a:gd name="T11" fmla="*/ 54 h 55"/>
                <a:gd name="T12" fmla="*/ 16 w 51"/>
                <a:gd name="T13" fmla="*/ 55 h 55"/>
                <a:gd name="T14" fmla="*/ 15 w 51"/>
                <a:gd name="T15" fmla="*/ 52 h 55"/>
                <a:gd name="T16" fmla="*/ 16 w 51"/>
                <a:gd name="T17" fmla="*/ 47 h 55"/>
                <a:gd name="T18" fmla="*/ 10 w 51"/>
                <a:gd name="T19" fmla="*/ 46 h 55"/>
                <a:gd name="T20" fmla="*/ 11 w 51"/>
                <a:gd name="T21" fmla="*/ 43 h 55"/>
                <a:gd name="T22" fmla="*/ 10 w 51"/>
                <a:gd name="T23" fmla="*/ 39 h 55"/>
                <a:gd name="T24" fmla="*/ 2 w 51"/>
                <a:gd name="T25" fmla="*/ 36 h 55"/>
                <a:gd name="T26" fmla="*/ 0 w 51"/>
                <a:gd name="T27" fmla="*/ 34 h 55"/>
                <a:gd name="T28" fmla="*/ 2 w 51"/>
                <a:gd name="T29" fmla="*/ 33 h 55"/>
                <a:gd name="T30" fmla="*/ 8 w 51"/>
                <a:gd name="T31" fmla="*/ 25 h 55"/>
                <a:gd name="T32" fmla="*/ 13 w 51"/>
                <a:gd name="T33" fmla="*/ 27 h 55"/>
                <a:gd name="T34" fmla="*/ 12 w 51"/>
                <a:gd name="T35" fmla="*/ 21 h 55"/>
                <a:gd name="T36" fmla="*/ 12 w 51"/>
                <a:gd name="T37" fmla="*/ 9 h 55"/>
                <a:gd name="T38" fmla="*/ 26 w 51"/>
                <a:gd name="T39" fmla="*/ 2 h 55"/>
                <a:gd name="T40" fmla="*/ 31 w 51"/>
                <a:gd name="T41" fmla="*/ 2 h 55"/>
                <a:gd name="T42" fmla="*/ 40 w 51"/>
                <a:gd name="T43" fmla="*/ 7 h 55"/>
                <a:gd name="T44" fmla="*/ 42 w 51"/>
                <a:gd name="T45" fmla="*/ 12 h 55"/>
                <a:gd name="T46" fmla="*/ 39 w 51"/>
                <a:gd name="T47" fmla="*/ 23 h 55"/>
                <a:gd name="T48" fmla="*/ 37 w 51"/>
                <a:gd name="T49" fmla="*/ 32 h 55"/>
                <a:gd name="T50" fmla="*/ 44 w 51"/>
                <a:gd name="T51" fmla="*/ 36 h 55"/>
                <a:gd name="T52" fmla="*/ 51 w 51"/>
                <a:gd name="T53" fmla="*/ 37 h 55"/>
                <a:gd name="T54" fmla="*/ 42 w 51"/>
                <a:gd name="T55" fmla="*/ 38 h 55"/>
                <a:gd name="T56" fmla="*/ 37 w 51"/>
                <a:gd name="T57" fmla="*/ 43 h 55"/>
                <a:gd name="T58" fmla="*/ 34 w 51"/>
                <a:gd name="T59" fmla="*/ 44 h 55"/>
                <a:gd name="T60" fmla="*/ 30 w 51"/>
                <a:gd name="T61" fmla="*/ 40 h 55"/>
                <a:gd name="T62" fmla="*/ 28 w 51"/>
                <a:gd name="T63" fmla="*/ 40 h 55"/>
                <a:gd name="T64" fmla="*/ 20 w 51"/>
                <a:gd name="T65" fmla="*/ 43 h 55"/>
                <a:gd name="T66" fmla="*/ 28 w 51"/>
                <a:gd name="T6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5">
                  <a:moveTo>
                    <a:pt x="28" y="47"/>
                  </a:moveTo>
                  <a:cubicBezTo>
                    <a:pt x="27" y="49"/>
                    <a:pt x="28" y="52"/>
                    <a:pt x="27" y="54"/>
                  </a:cubicBezTo>
                  <a:cubicBezTo>
                    <a:pt x="26" y="55"/>
                    <a:pt x="26" y="54"/>
                    <a:pt x="26" y="53"/>
                  </a:cubicBezTo>
                  <a:cubicBezTo>
                    <a:pt x="26" y="51"/>
                    <a:pt x="26" y="49"/>
                    <a:pt x="24" y="49"/>
                  </a:cubicBezTo>
                  <a:cubicBezTo>
                    <a:pt x="22" y="48"/>
                    <a:pt x="21" y="50"/>
                    <a:pt x="20" y="51"/>
                  </a:cubicBezTo>
                  <a:cubicBezTo>
                    <a:pt x="19" y="52"/>
                    <a:pt x="19" y="53"/>
                    <a:pt x="18" y="54"/>
                  </a:cubicBezTo>
                  <a:cubicBezTo>
                    <a:pt x="18" y="54"/>
                    <a:pt x="17" y="55"/>
                    <a:pt x="16" y="55"/>
                  </a:cubicBezTo>
                  <a:cubicBezTo>
                    <a:pt x="15" y="54"/>
                    <a:pt x="15" y="53"/>
                    <a:pt x="15" y="52"/>
                  </a:cubicBezTo>
                  <a:cubicBezTo>
                    <a:pt x="16" y="50"/>
                    <a:pt x="19" y="48"/>
                    <a:pt x="16" y="47"/>
                  </a:cubicBezTo>
                  <a:cubicBezTo>
                    <a:pt x="14" y="46"/>
                    <a:pt x="12" y="45"/>
                    <a:pt x="10" y="46"/>
                  </a:cubicBezTo>
                  <a:cubicBezTo>
                    <a:pt x="9" y="44"/>
                    <a:pt x="10" y="44"/>
                    <a:pt x="11" y="43"/>
                  </a:cubicBezTo>
                  <a:cubicBezTo>
                    <a:pt x="13" y="40"/>
                    <a:pt x="12" y="40"/>
                    <a:pt x="10" y="39"/>
                  </a:cubicBezTo>
                  <a:cubicBezTo>
                    <a:pt x="7" y="38"/>
                    <a:pt x="4" y="37"/>
                    <a:pt x="2" y="36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8" y="32"/>
                    <a:pt x="9" y="31"/>
                    <a:pt x="8" y="25"/>
                  </a:cubicBezTo>
                  <a:cubicBezTo>
                    <a:pt x="10" y="24"/>
                    <a:pt x="11" y="29"/>
                    <a:pt x="13" y="27"/>
                  </a:cubicBezTo>
                  <a:cubicBezTo>
                    <a:pt x="14" y="25"/>
                    <a:pt x="13" y="22"/>
                    <a:pt x="12" y="21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7" y="7"/>
                    <a:pt x="22" y="7"/>
                    <a:pt x="26" y="2"/>
                  </a:cubicBezTo>
                  <a:cubicBezTo>
                    <a:pt x="27" y="0"/>
                    <a:pt x="29" y="1"/>
                    <a:pt x="31" y="2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41" y="9"/>
                    <a:pt x="43" y="10"/>
                    <a:pt x="42" y="12"/>
                  </a:cubicBezTo>
                  <a:cubicBezTo>
                    <a:pt x="43" y="17"/>
                    <a:pt x="44" y="20"/>
                    <a:pt x="39" y="23"/>
                  </a:cubicBezTo>
                  <a:cubicBezTo>
                    <a:pt x="36" y="25"/>
                    <a:pt x="35" y="29"/>
                    <a:pt x="37" y="32"/>
                  </a:cubicBezTo>
                  <a:cubicBezTo>
                    <a:pt x="38" y="36"/>
                    <a:pt x="41" y="36"/>
                    <a:pt x="44" y="36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48" y="39"/>
                    <a:pt x="45" y="38"/>
                    <a:pt x="42" y="38"/>
                  </a:cubicBezTo>
                  <a:cubicBezTo>
                    <a:pt x="39" y="38"/>
                    <a:pt x="35" y="37"/>
                    <a:pt x="37" y="43"/>
                  </a:cubicBezTo>
                  <a:cubicBezTo>
                    <a:pt x="37" y="44"/>
                    <a:pt x="35" y="44"/>
                    <a:pt x="34" y="44"/>
                  </a:cubicBezTo>
                  <a:cubicBezTo>
                    <a:pt x="34" y="41"/>
                    <a:pt x="33" y="40"/>
                    <a:pt x="30" y="40"/>
                  </a:cubicBezTo>
                  <a:cubicBezTo>
                    <a:pt x="29" y="41"/>
                    <a:pt x="29" y="41"/>
                    <a:pt x="28" y="40"/>
                  </a:cubicBezTo>
                  <a:cubicBezTo>
                    <a:pt x="24" y="36"/>
                    <a:pt x="23" y="40"/>
                    <a:pt x="20" y="43"/>
                  </a:cubicBezTo>
                  <a:cubicBezTo>
                    <a:pt x="23" y="45"/>
                    <a:pt x="26" y="44"/>
                    <a:pt x="28" y="47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3">
              <a:extLst>
                <a:ext uri="{FF2B5EF4-FFF2-40B4-BE49-F238E27FC236}">
                  <a16:creationId xmlns:a16="http://schemas.microsoft.com/office/drawing/2014/main" id="{0AE24B93-CA51-7B3A-BE1C-33FE56AB3862}"/>
                </a:ext>
              </a:extLst>
            </p:cNvPr>
            <p:cNvSpPr/>
            <p:nvPr userDrawn="1"/>
          </p:nvSpPr>
          <p:spPr bwMode="auto">
            <a:xfrm>
              <a:off x="274638" y="1381125"/>
              <a:ext cx="123825" cy="180975"/>
            </a:xfrm>
            <a:custGeom>
              <a:avLst/>
              <a:gdLst>
                <a:gd name="T0" fmla="*/ 1 w 33"/>
                <a:gd name="T1" fmla="*/ 15 h 48"/>
                <a:gd name="T2" fmla="*/ 3 w 33"/>
                <a:gd name="T3" fmla="*/ 3 h 48"/>
                <a:gd name="T4" fmla="*/ 5 w 33"/>
                <a:gd name="T5" fmla="*/ 2 h 48"/>
                <a:gd name="T6" fmla="*/ 13 w 33"/>
                <a:gd name="T7" fmla="*/ 0 h 48"/>
                <a:gd name="T8" fmla="*/ 14 w 33"/>
                <a:gd name="T9" fmla="*/ 6 h 48"/>
                <a:gd name="T10" fmla="*/ 14 w 33"/>
                <a:gd name="T11" fmla="*/ 11 h 48"/>
                <a:gd name="T12" fmla="*/ 14 w 33"/>
                <a:gd name="T13" fmla="*/ 13 h 48"/>
                <a:gd name="T14" fmla="*/ 16 w 33"/>
                <a:gd name="T15" fmla="*/ 13 h 48"/>
                <a:gd name="T16" fmla="*/ 28 w 33"/>
                <a:gd name="T17" fmla="*/ 10 h 48"/>
                <a:gd name="T18" fmla="*/ 32 w 33"/>
                <a:gd name="T19" fmla="*/ 12 h 48"/>
                <a:gd name="T20" fmla="*/ 31 w 33"/>
                <a:gd name="T21" fmla="*/ 16 h 48"/>
                <a:gd name="T22" fmla="*/ 21 w 33"/>
                <a:gd name="T23" fmla="*/ 21 h 48"/>
                <a:gd name="T24" fmla="*/ 19 w 33"/>
                <a:gd name="T25" fmla="*/ 23 h 48"/>
                <a:gd name="T26" fmla="*/ 22 w 33"/>
                <a:gd name="T27" fmla="*/ 32 h 48"/>
                <a:gd name="T28" fmla="*/ 23 w 33"/>
                <a:gd name="T29" fmla="*/ 35 h 48"/>
                <a:gd name="T30" fmla="*/ 24 w 33"/>
                <a:gd name="T31" fmla="*/ 45 h 48"/>
                <a:gd name="T32" fmla="*/ 23 w 33"/>
                <a:gd name="T33" fmla="*/ 47 h 48"/>
                <a:gd name="T34" fmla="*/ 21 w 33"/>
                <a:gd name="T35" fmla="*/ 47 h 48"/>
                <a:gd name="T36" fmla="*/ 9 w 33"/>
                <a:gd name="T37" fmla="*/ 39 h 48"/>
                <a:gd name="T38" fmla="*/ 7 w 33"/>
                <a:gd name="T39" fmla="*/ 35 h 48"/>
                <a:gd name="T40" fmla="*/ 5 w 33"/>
                <a:gd name="T41" fmla="*/ 31 h 48"/>
                <a:gd name="T42" fmla="*/ 1 w 33"/>
                <a:gd name="T4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48">
                  <a:moveTo>
                    <a:pt x="1" y="15"/>
                  </a:moveTo>
                  <a:cubicBezTo>
                    <a:pt x="0" y="11"/>
                    <a:pt x="3" y="7"/>
                    <a:pt x="3" y="3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8" y="5"/>
                    <a:pt x="10" y="0"/>
                    <a:pt x="13" y="0"/>
                  </a:cubicBezTo>
                  <a:cubicBezTo>
                    <a:pt x="13" y="2"/>
                    <a:pt x="11" y="4"/>
                    <a:pt x="14" y="6"/>
                  </a:cubicBezTo>
                  <a:cubicBezTo>
                    <a:pt x="16" y="6"/>
                    <a:pt x="14" y="9"/>
                    <a:pt x="14" y="11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4" y="14"/>
                    <a:pt x="15" y="14"/>
                    <a:pt x="16" y="13"/>
                  </a:cubicBezTo>
                  <a:cubicBezTo>
                    <a:pt x="19" y="11"/>
                    <a:pt x="24" y="11"/>
                    <a:pt x="28" y="10"/>
                  </a:cubicBezTo>
                  <a:cubicBezTo>
                    <a:pt x="29" y="9"/>
                    <a:pt x="31" y="10"/>
                    <a:pt x="32" y="12"/>
                  </a:cubicBezTo>
                  <a:cubicBezTo>
                    <a:pt x="33" y="13"/>
                    <a:pt x="32" y="15"/>
                    <a:pt x="31" y="16"/>
                  </a:cubicBezTo>
                  <a:cubicBezTo>
                    <a:pt x="28" y="18"/>
                    <a:pt x="25" y="21"/>
                    <a:pt x="21" y="21"/>
                  </a:cubicBezTo>
                  <a:cubicBezTo>
                    <a:pt x="19" y="21"/>
                    <a:pt x="19" y="22"/>
                    <a:pt x="19" y="23"/>
                  </a:cubicBezTo>
                  <a:cubicBezTo>
                    <a:pt x="19" y="27"/>
                    <a:pt x="20" y="29"/>
                    <a:pt x="22" y="32"/>
                  </a:cubicBezTo>
                  <a:cubicBezTo>
                    <a:pt x="23" y="33"/>
                    <a:pt x="24" y="35"/>
                    <a:pt x="23" y="35"/>
                  </a:cubicBezTo>
                  <a:cubicBezTo>
                    <a:pt x="19" y="39"/>
                    <a:pt x="23" y="42"/>
                    <a:pt x="24" y="45"/>
                  </a:cubicBezTo>
                  <a:cubicBezTo>
                    <a:pt x="24" y="46"/>
                    <a:pt x="25" y="47"/>
                    <a:pt x="23" y="47"/>
                  </a:cubicBezTo>
                  <a:cubicBezTo>
                    <a:pt x="23" y="48"/>
                    <a:pt x="22" y="47"/>
                    <a:pt x="21" y="47"/>
                  </a:cubicBezTo>
                  <a:cubicBezTo>
                    <a:pt x="17" y="44"/>
                    <a:pt x="14" y="40"/>
                    <a:pt x="9" y="39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3"/>
                    <a:pt x="7" y="32"/>
                    <a:pt x="5" y="31"/>
                  </a:cubicBezTo>
                  <a:cubicBezTo>
                    <a:pt x="6" y="25"/>
                    <a:pt x="4" y="20"/>
                    <a:pt x="1" y="15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4">
              <a:extLst>
                <a:ext uri="{FF2B5EF4-FFF2-40B4-BE49-F238E27FC236}">
                  <a16:creationId xmlns:a16="http://schemas.microsoft.com/office/drawing/2014/main" id="{B9FD8C07-51B1-2069-D9B7-AC216E5B84DD}"/>
                </a:ext>
              </a:extLst>
            </p:cNvPr>
            <p:cNvSpPr/>
            <p:nvPr userDrawn="1"/>
          </p:nvSpPr>
          <p:spPr bwMode="auto">
            <a:xfrm>
              <a:off x="60325" y="1335088"/>
              <a:ext cx="112713" cy="125413"/>
            </a:xfrm>
            <a:custGeom>
              <a:avLst/>
              <a:gdLst>
                <a:gd name="T0" fmla="*/ 17 w 30"/>
                <a:gd name="T1" fmla="*/ 4 h 33"/>
                <a:gd name="T2" fmla="*/ 13 w 30"/>
                <a:gd name="T3" fmla="*/ 6 h 33"/>
                <a:gd name="T4" fmla="*/ 15 w 30"/>
                <a:gd name="T5" fmla="*/ 15 h 33"/>
                <a:gd name="T6" fmla="*/ 23 w 30"/>
                <a:gd name="T7" fmla="*/ 20 h 33"/>
                <a:gd name="T8" fmla="*/ 28 w 30"/>
                <a:gd name="T9" fmla="*/ 29 h 33"/>
                <a:gd name="T10" fmla="*/ 20 w 30"/>
                <a:gd name="T11" fmla="*/ 25 h 33"/>
                <a:gd name="T12" fmla="*/ 14 w 30"/>
                <a:gd name="T13" fmla="*/ 27 h 33"/>
                <a:gd name="T14" fmla="*/ 12 w 30"/>
                <a:gd name="T15" fmla="*/ 29 h 33"/>
                <a:gd name="T16" fmla="*/ 5 w 30"/>
                <a:gd name="T17" fmla="*/ 32 h 33"/>
                <a:gd name="T18" fmla="*/ 0 w 30"/>
                <a:gd name="T19" fmla="*/ 30 h 33"/>
                <a:gd name="T20" fmla="*/ 4 w 30"/>
                <a:gd name="T21" fmla="*/ 21 h 33"/>
                <a:gd name="T22" fmla="*/ 10 w 30"/>
                <a:gd name="T23" fmla="*/ 8 h 33"/>
                <a:gd name="T24" fmla="*/ 11 w 30"/>
                <a:gd name="T25" fmla="*/ 0 h 33"/>
                <a:gd name="T26" fmla="*/ 12 w 30"/>
                <a:gd name="T27" fmla="*/ 0 h 33"/>
                <a:gd name="T28" fmla="*/ 17 w 30"/>
                <a:gd name="T2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3">
                  <a:moveTo>
                    <a:pt x="17" y="4"/>
                  </a:moveTo>
                  <a:cubicBezTo>
                    <a:pt x="15" y="5"/>
                    <a:pt x="13" y="4"/>
                    <a:pt x="13" y="6"/>
                  </a:cubicBezTo>
                  <a:cubicBezTo>
                    <a:pt x="13" y="9"/>
                    <a:pt x="12" y="12"/>
                    <a:pt x="15" y="15"/>
                  </a:cubicBezTo>
                  <a:cubicBezTo>
                    <a:pt x="17" y="17"/>
                    <a:pt x="20" y="18"/>
                    <a:pt x="23" y="20"/>
                  </a:cubicBezTo>
                  <a:cubicBezTo>
                    <a:pt x="26" y="22"/>
                    <a:pt x="30" y="24"/>
                    <a:pt x="28" y="29"/>
                  </a:cubicBezTo>
                  <a:cubicBezTo>
                    <a:pt x="25" y="29"/>
                    <a:pt x="22" y="27"/>
                    <a:pt x="20" y="25"/>
                  </a:cubicBezTo>
                  <a:cubicBezTo>
                    <a:pt x="17" y="24"/>
                    <a:pt x="14" y="22"/>
                    <a:pt x="14" y="27"/>
                  </a:cubicBezTo>
                  <a:cubicBezTo>
                    <a:pt x="14" y="28"/>
                    <a:pt x="13" y="29"/>
                    <a:pt x="12" y="29"/>
                  </a:cubicBezTo>
                  <a:cubicBezTo>
                    <a:pt x="8" y="27"/>
                    <a:pt x="7" y="30"/>
                    <a:pt x="5" y="32"/>
                  </a:cubicBezTo>
                  <a:cubicBezTo>
                    <a:pt x="3" y="33"/>
                    <a:pt x="2" y="31"/>
                    <a:pt x="0" y="30"/>
                  </a:cubicBezTo>
                  <a:cubicBezTo>
                    <a:pt x="0" y="27"/>
                    <a:pt x="2" y="24"/>
                    <a:pt x="4" y="21"/>
                  </a:cubicBezTo>
                  <a:cubicBezTo>
                    <a:pt x="8" y="18"/>
                    <a:pt x="10" y="14"/>
                    <a:pt x="10" y="8"/>
                  </a:cubicBezTo>
                  <a:cubicBezTo>
                    <a:pt x="10" y="5"/>
                    <a:pt x="12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2"/>
                    <a:pt x="16" y="2"/>
                    <a:pt x="17" y="4"/>
                  </a:cubicBezTo>
                  <a:close/>
                </a:path>
              </a:pathLst>
            </a:custGeom>
            <a:solidFill>
              <a:srgbClr val="B9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5">
              <a:extLst>
                <a:ext uri="{FF2B5EF4-FFF2-40B4-BE49-F238E27FC236}">
                  <a16:creationId xmlns:a16="http://schemas.microsoft.com/office/drawing/2014/main" id="{BFDBE471-B418-3C54-1708-45E75B581A76}"/>
                </a:ext>
              </a:extLst>
            </p:cNvPr>
            <p:cNvSpPr/>
            <p:nvPr userDrawn="1"/>
          </p:nvSpPr>
          <p:spPr bwMode="auto">
            <a:xfrm>
              <a:off x="184150" y="1419225"/>
              <a:ext cx="60325" cy="96838"/>
            </a:xfrm>
            <a:custGeom>
              <a:avLst/>
              <a:gdLst>
                <a:gd name="T0" fmla="*/ 0 w 16"/>
                <a:gd name="T1" fmla="*/ 8 h 26"/>
                <a:gd name="T2" fmla="*/ 7 w 16"/>
                <a:gd name="T3" fmla="*/ 0 h 26"/>
                <a:gd name="T4" fmla="*/ 13 w 16"/>
                <a:gd name="T5" fmla="*/ 5 h 26"/>
                <a:gd name="T6" fmla="*/ 14 w 16"/>
                <a:gd name="T7" fmla="*/ 10 h 26"/>
                <a:gd name="T8" fmla="*/ 14 w 16"/>
                <a:gd name="T9" fmla="*/ 9 h 26"/>
                <a:gd name="T10" fmla="*/ 14 w 16"/>
                <a:gd name="T11" fmla="*/ 9 h 26"/>
                <a:gd name="T12" fmla="*/ 14 w 16"/>
                <a:gd name="T13" fmla="*/ 7 h 26"/>
                <a:gd name="T14" fmla="*/ 14 w 16"/>
                <a:gd name="T15" fmla="*/ 22 h 26"/>
                <a:gd name="T16" fmla="*/ 5 w 16"/>
                <a:gd name="T17" fmla="*/ 25 h 26"/>
                <a:gd name="T18" fmla="*/ 0 w 16"/>
                <a:gd name="T19" fmla="*/ 19 h 26"/>
                <a:gd name="T20" fmla="*/ 0 w 16"/>
                <a:gd name="T2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6">
                  <a:moveTo>
                    <a:pt x="0" y="8"/>
                  </a:moveTo>
                  <a:cubicBezTo>
                    <a:pt x="2" y="5"/>
                    <a:pt x="4" y="3"/>
                    <a:pt x="7" y="0"/>
                  </a:cubicBezTo>
                  <a:cubicBezTo>
                    <a:pt x="8" y="2"/>
                    <a:pt x="9" y="5"/>
                    <a:pt x="13" y="5"/>
                  </a:cubicBezTo>
                  <a:cubicBezTo>
                    <a:pt x="14" y="6"/>
                    <a:pt x="13" y="8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6" y="12"/>
                    <a:pt x="15" y="17"/>
                    <a:pt x="14" y="22"/>
                  </a:cubicBezTo>
                  <a:cubicBezTo>
                    <a:pt x="14" y="26"/>
                    <a:pt x="8" y="25"/>
                    <a:pt x="5" y="25"/>
                  </a:cubicBezTo>
                  <a:cubicBezTo>
                    <a:pt x="2" y="25"/>
                    <a:pt x="0" y="22"/>
                    <a:pt x="0" y="19"/>
                  </a:cubicBezTo>
                  <a:cubicBezTo>
                    <a:pt x="0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6">
              <a:extLst>
                <a:ext uri="{FF2B5EF4-FFF2-40B4-BE49-F238E27FC236}">
                  <a16:creationId xmlns:a16="http://schemas.microsoft.com/office/drawing/2014/main" id="{A7FCF511-7C6B-5F98-0B53-D8EAA002FAEA}"/>
                </a:ext>
              </a:extLst>
            </p:cNvPr>
            <p:cNvSpPr/>
            <p:nvPr userDrawn="1"/>
          </p:nvSpPr>
          <p:spPr bwMode="auto">
            <a:xfrm>
              <a:off x="106363" y="1290638"/>
              <a:ext cx="127000" cy="109538"/>
            </a:xfrm>
            <a:custGeom>
              <a:avLst/>
              <a:gdLst>
                <a:gd name="T0" fmla="*/ 5 w 34"/>
                <a:gd name="T1" fmla="*/ 16 h 29"/>
                <a:gd name="T2" fmla="*/ 0 w 34"/>
                <a:gd name="T3" fmla="*/ 12 h 29"/>
                <a:gd name="T4" fmla="*/ 13 w 34"/>
                <a:gd name="T5" fmla="*/ 5 h 29"/>
                <a:gd name="T6" fmla="*/ 25 w 34"/>
                <a:gd name="T7" fmla="*/ 1 h 29"/>
                <a:gd name="T8" fmla="*/ 27 w 34"/>
                <a:gd name="T9" fmla="*/ 3 h 29"/>
                <a:gd name="T10" fmla="*/ 11 w 34"/>
                <a:gd name="T11" fmla="*/ 13 h 29"/>
                <a:gd name="T12" fmla="*/ 34 w 34"/>
                <a:gd name="T13" fmla="*/ 25 h 29"/>
                <a:gd name="T14" fmla="*/ 34 w 34"/>
                <a:gd name="T15" fmla="*/ 26 h 29"/>
                <a:gd name="T16" fmla="*/ 31 w 34"/>
                <a:gd name="T17" fmla="*/ 28 h 29"/>
                <a:gd name="T18" fmla="*/ 5 w 34"/>
                <a:gd name="T1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8">
                  <a:moveTo>
                    <a:pt x="5" y="16"/>
                  </a:moveTo>
                  <a:cubicBezTo>
                    <a:pt x="2" y="16"/>
                    <a:pt x="0" y="16"/>
                    <a:pt x="0" y="12"/>
                  </a:cubicBezTo>
                  <a:cubicBezTo>
                    <a:pt x="6" y="13"/>
                    <a:pt x="10" y="11"/>
                    <a:pt x="13" y="5"/>
                  </a:cubicBezTo>
                  <a:cubicBezTo>
                    <a:pt x="17" y="5"/>
                    <a:pt x="21" y="3"/>
                    <a:pt x="25" y="1"/>
                  </a:cubicBezTo>
                  <a:cubicBezTo>
                    <a:pt x="27" y="0"/>
                    <a:pt x="28" y="1"/>
                    <a:pt x="27" y="3"/>
                  </a:cubicBezTo>
                  <a:cubicBezTo>
                    <a:pt x="22" y="6"/>
                    <a:pt x="16" y="8"/>
                    <a:pt x="11" y="13"/>
                  </a:cubicBezTo>
                  <a:cubicBezTo>
                    <a:pt x="19" y="17"/>
                    <a:pt x="26" y="21"/>
                    <a:pt x="34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1" y="28"/>
                  </a:cubicBezTo>
                  <a:cubicBezTo>
                    <a:pt x="22" y="24"/>
                    <a:pt x="14" y="19"/>
                    <a:pt x="5" y="16"/>
                  </a:cubicBezTo>
                  <a:close/>
                </a:path>
              </a:pathLst>
            </a:custGeom>
            <a:solidFill>
              <a:srgbClr val="6A5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7">
              <a:extLst>
                <a:ext uri="{FF2B5EF4-FFF2-40B4-BE49-F238E27FC236}">
                  <a16:creationId xmlns:a16="http://schemas.microsoft.com/office/drawing/2014/main" id="{1950C4BF-DA4C-71B3-C9A5-14E98025F0C6}"/>
                </a:ext>
              </a:extLst>
            </p:cNvPr>
            <p:cNvSpPr/>
            <p:nvPr userDrawn="1"/>
          </p:nvSpPr>
          <p:spPr bwMode="auto">
            <a:xfrm>
              <a:off x="79375" y="1550988"/>
              <a:ext cx="71438" cy="44450"/>
            </a:xfrm>
            <a:custGeom>
              <a:avLst/>
              <a:gdLst>
                <a:gd name="T0" fmla="*/ 11 w 19"/>
                <a:gd name="T1" fmla="*/ 12 h 12"/>
                <a:gd name="T2" fmla="*/ 8 w 19"/>
                <a:gd name="T3" fmla="*/ 11 h 12"/>
                <a:gd name="T4" fmla="*/ 5 w 19"/>
                <a:gd name="T5" fmla="*/ 2 h 12"/>
                <a:gd name="T6" fmla="*/ 9 w 19"/>
                <a:gd name="T7" fmla="*/ 2 h 12"/>
                <a:gd name="T8" fmla="*/ 14 w 19"/>
                <a:gd name="T9" fmla="*/ 4 h 12"/>
                <a:gd name="T10" fmla="*/ 17 w 19"/>
                <a:gd name="T11" fmla="*/ 9 h 12"/>
                <a:gd name="T12" fmla="*/ 17 w 19"/>
                <a:gd name="T13" fmla="*/ 9 h 12"/>
                <a:gd name="T14" fmla="*/ 12 w 19"/>
                <a:gd name="T15" fmla="*/ 11 h 12"/>
                <a:gd name="T16" fmla="*/ 11 w 1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2">
                  <a:moveTo>
                    <a:pt x="11" y="12"/>
                  </a:moveTo>
                  <a:cubicBezTo>
                    <a:pt x="10" y="11"/>
                    <a:pt x="9" y="11"/>
                    <a:pt x="8" y="11"/>
                  </a:cubicBezTo>
                  <a:cubicBezTo>
                    <a:pt x="0" y="8"/>
                    <a:pt x="0" y="8"/>
                    <a:pt x="5" y="2"/>
                  </a:cubicBezTo>
                  <a:cubicBezTo>
                    <a:pt x="7" y="1"/>
                    <a:pt x="8" y="0"/>
                    <a:pt x="9" y="2"/>
                  </a:cubicBezTo>
                  <a:cubicBezTo>
                    <a:pt x="11" y="4"/>
                    <a:pt x="12" y="4"/>
                    <a:pt x="14" y="4"/>
                  </a:cubicBezTo>
                  <a:cubicBezTo>
                    <a:pt x="18" y="3"/>
                    <a:pt x="19" y="5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1"/>
                    <a:pt x="14" y="10"/>
                    <a:pt x="12" y="11"/>
                  </a:cubicBezTo>
                  <a:cubicBezTo>
                    <a:pt x="11" y="11"/>
                    <a:pt x="11" y="11"/>
                    <a:pt x="11" y="12"/>
                  </a:cubicBezTo>
                  <a:close/>
                </a:path>
              </a:pathLst>
            </a:custGeom>
            <a:solidFill>
              <a:srgbClr val="E4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8">
              <a:extLst>
                <a:ext uri="{FF2B5EF4-FFF2-40B4-BE49-F238E27FC236}">
                  <a16:creationId xmlns:a16="http://schemas.microsoft.com/office/drawing/2014/main" id="{3315547D-C1F0-89C4-F4F0-DDA1BA81B011}"/>
                </a:ext>
              </a:extLst>
            </p:cNvPr>
            <p:cNvSpPr/>
            <p:nvPr userDrawn="1"/>
          </p:nvSpPr>
          <p:spPr bwMode="auto">
            <a:xfrm>
              <a:off x="203200" y="1389063"/>
              <a:ext cx="33338" cy="66675"/>
            </a:xfrm>
            <a:custGeom>
              <a:avLst/>
              <a:gdLst>
                <a:gd name="T0" fmla="*/ 5 w 9"/>
                <a:gd name="T1" fmla="*/ 2 h 18"/>
                <a:gd name="T2" fmla="*/ 8 w 9"/>
                <a:gd name="T3" fmla="*/ 0 h 18"/>
                <a:gd name="T4" fmla="*/ 9 w 9"/>
                <a:gd name="T5" fmla="*/ 15 h 18"/>
                <a:gd name="T6" fmla="*/ 9 w 9"/>
                <a:gd name="T7" fmla="*/ 18 h 18"/>
                <a:gd name="T8" fmla="*/ 4 w 9"/>
                <a:gd name="T9" fmla="*/ 13 h 18"/>
                <a:gd name="T10" fmla="*/ 2 w 9"/>
                <a:gd name="T11" fmla="*/ 11 h 18"/>
                <a:gd name="T12" fmla="*/ 2 w 9"/>
                <a:gd name="T13" fmla="*/ 8 h 18"/>
                <a:gd name="T14" fmla="*/ 5 w 9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7" y="2"/>
                    <a:pt x="8" y="2"/>
                    <a:pt x="8" y="0"/>
                  </a:cubicBezTo>
                  <a:cubicBezTo>
                    <a:pt x="9" y="5"/>
                    <a:pt x="8" y="10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8" y="15"/>
                    <a:pt x="8" y="13"/>
                    <a:pt x="4" y="13"/>
                  </a:cubicBezTo>
                  <a:cubicBezTo>
                    <a:pt x="2" y="14"/>
                    <a:pt x="2" y="12"/>
                    <a:pt x="2" y="11"/>
                  </a:cubicBezTo>
                  <a:cubicBezTo>
                    <a:pt x="2" y="10"/>
                    <a:pt x="3" y="9"/>
                    <a:pt x="2" y="8"/>
                  </a:cubicBezTo>
                  <a:cubicBezTo>
                    <a:pt x="0" y="4"/>
                    <a:pt x="5" y="5"/>
                    <a:pt x="5" y="2"/>
                  </a:cubicBezTo>
                  <a:close/>
                </a:path>
              </a:pathLst>
            </a:custGeom>
            <a:solidFill>
              <a:srgbClr val="B0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9">
              <a:extLst>
                <a:ext uri="{FF2B5EF4-FFF2-40B4-BE49-F238E27FC236}">
                  <a16:creationId xmlns:a16="http://schemas.microsoft.com/office/drawing/2014/main" id="{448F4696-5BA2-1DC6-37AE-C13D28E237D5}"/>
                </a:ext>
              </a:extLst>
            </p:cNvPr>
            <p:cNvSpPr/>
            <p:nvPr userDrawn="1"/>
          </p:nvSpPr>
          <p:spPr bwMode="auto">
            <a:xfrm>
              <a:off x="123825" y="1584325"/>
              <a:ext cx="30163" cy="30163"/>
            </a:xfrm>
            <a:custGeom>
              <a:avLst/>
              <a:gdLst>
                <a:gd name="T0" fmla="*/ 0 w 8"/>
                <a:gd name="T1" fmla="*/ 2 h 8"/>
                <a:gd name="T2" fmla="*/ 5 w 8"/>
                <a:gd name="T3" fmla="*/ 0 h 8"/>
                <a:gd name="T4" fmla="*/ 7 w 8"/>
                <a:gd name="T5" fmla="*/ 5 h 8"/>
                <a:gd name="T6" fmla="*/ 7 w 8"/>
                <a:gd name="T7" fmla="*/ 7 h 8"/>
                <a:gd name="T8" fmla="*/ 5 w 8"/>
                <a:gd name="T9" fmla="*/ 7 h 8"/>
                <a:gd name="T10" fmla="*/ 0 w 8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0"/>
                    <a:pt x="4" y="1"/>
                    <a:pt x="5" y="0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7" y="8"/>
                    <a:pt x="6" y="7"/>
                    <a:pt x="5" y="7"/>
                  </a:cubicBezTo>
                  <a:cubicBezTo>
                    <a:pt x="3" y="5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10">
              <a:extLst>
                <a:ext uri="{FF2B5EF4-FFF2-40B4-BE49-F238E27FC236}">
                  <a16:creationId xmlns:a16="http://schemas.microsoft.com/office/drawing/2014/main" id="{58A170C2-7D42-1E3A-B576-A096547051F4}"/>
                </a:ext>
              </a:extLst>
            </p:cNvPr>
            <p:cNvSpPr/>
            <p:nvPr userDrawn="1"/>
          </p:nvSpPr>
          <p:spPr bwMode="auto">
            <a:xfrm>
              <a:off x="11113" y="22225"/>
              <a:ext cx="106363" cy="98425"/>
            </a:xfrm>
            <a:custGeom>
              <a:avLst/>
              <a:gdLst>
                <a:gd name="T0" fmla="*/ 1 w 28"/>
                <a:gd name="T1" fmla="*/ 13 h 26"/>
                <a:gd name="T2" fmla="*/ 5 w 28"/>
                <a:gd name="T3" fmla="*/ 9 h 26"/>
                <a:gd name="T4" fmla="*/ 1 w 28"/>
                <a:gd name="T5" fmla="*/ 7 h 26"/>
                <a:gd name="T6" fmla="*/ 5 w 28"/>
                <a:gd name="T7" fmla="*/ 7 h 26"/>
                <a:gd name="T8" fmla="*/ 13 w 28"/>
                <a:gd name="T9" fmla="*/ 8 h 26"/>
                <a:gd name="T10" fmla="*/ 17 w 28"/>
                <a:gd name="T11" fmla="*/ 1 h 26"/>
                <a:gd name="T12" fmla="*/ 17 w 28"/>
                <a:gd name="T13" fmla="*/ 0 h 26"/>
                <a:gd name="T14" fmla="*/ 21 w 28"/>
                <a:gd name="T15" fmla="*/ 4 h 26"/>
                <a:gd name="T16" fmla="*/ 18 w 28"/>
                <a:gd name="T17" fmla="*/ 7 h 26"/>
                <a:gd name="T18" fmla="*/ 20 w 28"/>
                <a:gd name="T19" fmla="*/ 10 h 26"/>
                <a:gd name="T20" fmla="*/ 23 w 28"/>
                <a:gd name="T21" fmla="*/ 14 h 26"/>
                <a:gd name="T22" fmla="*/ 26 w 28"/>
                <a:gd name="T23" fmla="*/ 18 h 26"/>
                <a:gd name="T24" fmla="*/ 27 w 28"/>
                <a:gd name="T25" fmla="*/ 24 h 26"/>
                <a:gd name="T26" fmla="*/ 22 w 28"/>
                <a:gd name="T27" fmla="*/ 25 h 26"/>
                <a:gd name="T28" fmla="*/ 19 w 28"/>
                <a:gd name="T29" fmla="*/ 24 h 26"/>
                <a:gd name="T30" fmla="*/ 15 w 28"/>
                <a:gd name="T31" fmla="*/ 20 h 26"/>
                <a:gd name="T32" fmla="*/ 12 w 28"/>
                <a:gd name="T33" fmla="*/ 14 h 26"/>
                <a:gd name="T34" fmla="*/ 9 w 28"/>
                <a:gd name="T35" fmla="*/ 14 h 26"/>
                <a:gd name="T36" fmla="*/ 9 w 28"/>
                <a:gd name="T37" fmla="*/ 18 h 26"/>
                <a:gd name="T38" fmla="*/ 7 w 28"/>
                <a:gd name="T39" fmla="*/ 26 h 26"/>
                <a:gd name="T40" fmla="*/ 5 w 28"/>
                <a:gd name="T41" fmla="*/ 16 h 26"/>
                <a:gd name="T42" fmla="*/ 3 w 28"/>
                <a:gd name="T43" fmla="*/ 25 h 26"/>
                <a:gd name="T44" fmla="*/ 1 w 28"/>
                <a:gd name="T45" fmla="*/ 21 h 26"/>
                <a:gd name="T46" fmla="*/ 1 w 28"/>
                <a:gd name="T4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6">
                  <a:moveTo>
                    <a:pt x="1" y="13"/>
                  </a:moveTo>
                  <a:cubicBezTo>
                    <a:pt x="3" y="12"/>
                    <a:pt x="5" y="12"/>
                    <a:pt x="5" y="9"/>
                  </a:cubicBezTo>
                  <a:cubicBezTo>
                    <a:pt x="5" y="7"/>
                    <a:pt x="3" y="7"/>
                    <a:pt x="1" y="7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9"/>
                    <a:pt x="9" y="10"/>
                    <a:pt x="13" y="8"/>
                  </a:cubicBezTo>
                  <a:cubicBezTo>
                    <a:pt x="17" y="7"/>
                    <a:pt x="16" y="4"/>
                    <a:pt x="17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8" y="2"/>
                    <a:pt x="20" y="3"/>
                    <a:pt x="21" y="4"/>
                  </a:cubicBezTo>
                  <a:cubicBezTo>
                    <a:pt x="20" y="5"/>
                    <a:pt x="19" y="6"/>
                    <a:pt x="18" y="7"/>
                  </a:cubicBezTo>
                  <a:cubicBezTo>
                    <a:pt x="17" y="8"/>
                    <a:pt x="17" y="10"/>
                    <a:pt x="20" y="10"/>
                  </a:cubicBezTo>
                  <a:cubicBezTo>
                    <a:pt x="22" y="10"/>
                    <a:pt x="24" y="11"/>
                    <a:pt x="23" y="14"/>
                  </a:cubicBezTo>
                  <a:cubicBezTo>
                    <a:pt x="23" y="16"/>
                    <a:pt x="25" y="17"/>
                    <a:pt x="26" y="18"/>
                  </a:cubicBezTo>
                  <a:cubicBezTo>
                    <a:pt x="28" y="19"/>
                    <a:pt x="28" y="22"/>
                    <a:pt x="27" y="24"/>
                  </a:cubicBezTo>
                  <a:cubicBezTo>
                    <a:pt x="26" y="26"/>
                    <a:pt x="24" y="26"/>
                    <a:pt x="22" y="25"/>
                  </a:cubicBezTo>
                  <a:cubicBezTo>
                    <a:pt x="21" y="24"/>
                    <a:pt x="20" y="24"/>
                    <a:pt x="19" y="24"/>
                  </a:cubicBezTo>
                  <a:cubicBezTo>
                    <a:pt x="14" y="25"/>
                    <a:pt x="13" y="25"/>
                    <a:pt x="15" y="20"/>
                  </a:cubicBezTo>
                  <a:cubicBezTo>
                    <a:pt x="15" y="17"/>
                    <a:pt x="16" y="14"/>
                    <a:pt x="12" y="14"/>
                  </a:cubicBezTo>
                  <a:cubicBezTo>
                    <a:pt x="11" y="14"/>
                    <a:pt x="10" y="12"/>
                    <a:pt x="9" y="14"/>
                  </a:cubicBezTo>
                  <a:cubicBezTo>
                    <a:pt x="8" y="15"/>
                    <a:pt x="9" y="16"/>
                    <a:pt x="9" y="18"/>
                  </a:cubicBezTo>
                  <a:cubicBezTo>
                    <a:pt x="11" y="21"/>
                    <a:pt x="12" y="25"/>
                    <a:pt x="7" y="26"/>
                  </a:cubicBezTo>
                  <a:cubicBezTo>
                    <a:pt x="5" y="23"/>
                    <a:pt x="8" y="19"/>
                    <a:pt x="5" y="16"/>
                  </a:cubicBezTo>
                  <a:cubicBezTo>
                    <a:pt x="3" y="19"/>
                    <a:pt x="5" y="23"/>
                    <a:pt x="3" y="25"/>
                  </a:cubicBezTo>
                  <a:cubicBezTo>
                    <a:pt x="0" y="25"/>
                    <a:pt x="1" y="23"/>
                    <a:pt x="1" y="21"/>
                  </a:cubicBezTo>
                  <a:cubicBezTo>
                    <a:pt x="1" y="18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EAC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11">
              <a:extLst>
                <a:ext uri="{FF2B5EF4-FFF2-40B4-BE49-F238E27FC236}">
                  <a16:creationId xmlns:a16="http://schemas.microsoft.com/office/drawing/2014/main" id="{76759D59-BE50-D145-CC18-5AC218BD4238}"/>
                </a:ext>
              </a:extLst>
            </p:cNvPr>
            <p:cNvSpPr/>
            <p:nvPr userDrawn="1"/>
          </p:nvSpPr>
          <p:spPr bwMode="auto">
            <a:xfrm>
              <a:off x="22225" y="74613"/>
              <a:ext cx="19050" cy="49213"/>
            </a:xfrm>
            <a:custGeom>
              <a:avLst/>
              <a:gdLst>
                <a:gd name="T0" fmla="*/ 0 w 5"/>
                <a:gd name="T1" fmla="*/ 11 h 13"/>
                <a:gd name="T2" fmla="*/ 0 w 5"/>
                <a:gd name="T3" fmla="*/ 3 h 13"/>
                <a:gd name="T4" fmla="*/ 2 w 5"/>
                <a:gd name="T5" fmla="*/ 0 h 13"/>
                <a:gd name="T6" fmla="*/ 5 w 5"/>
                <a:gd name="T7" fmla="*/ 3 h 13"/>
                <a:gd name="T8" fmla="*/ 4 w 5"/>
                <a:gd name="T9" fmla="*/ 12 h 13"/>
                <a:gd name="T10" fmla="*/ 0 w 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3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6"/>
                    <a:pt x="5" y="9"/>
                    <a:pt x="4" y="12"/>
                  </a:cubicBezTo>
                  <a:cubicBezTo>
                    <a:pt x="2" y="12"/>
                    <a:pt x="1" y="13"/>
                    <a:pt x="0" y="11"/>
                  </a:cubicBezTo>
                  <a:close/>
                </a:path>
              </a:pathLst>
            </a:custGeom>
            <a:solidFill>
              <a:srgbClr val="DF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12">
              <a:extLst>
                <a:ext uri="{FF2B5EF4-FFF2-40B4-BE49-F238E27FC236}">
                  <a16:creationId xmlns:a16="http://schemas.microsoft.com/office/drawing/2014/main" id="{768E036D-72F5-CAC9-B5A8-54C1C3ACBBE3}"/>
                </a:ext>
              </a:extLst>
            </p:cNvPr>
            <p:cNvSpPr/>
            <p:nvPr userDrawn="1"/>
          </p:nvSpPr>
          <p:spPr bwMode="auto">
            <a:xfrm>
              <a:off x="41275" y="11113"/>
              <a:ext cx="19050" cy="22225"/>
            </a:xfrm>
            <a:custGeom>
              <a:avLst/>
              <a:gdLst>
                <a:gd name="T0" fmla="*/ 5 w 5"/>
                <a:gd name="T1" fmla="*/ 3 h 6"/>
                <a:gd name="T2" fmla="*/ 2 w 5"/>
                <a:gd name="T3" fmla="*/ 6 h 6"/>
                <a:gd name="T4" fmla="*/ 0 w 5"/>
                <a:gd name="T5" fmla="*/ 3 h 6"/>
                <a:gd name="T6" fmla="*/ 3 w 5"/>
                <a:gd name="T7" fmla="*/ 0 h 6"/>
                <a:gd name="T8" fmla="*/ 5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DA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13">
              <a:extLst>
                <a:ext uri="{FF2B5EF4-FFF2-40B4-BE49-F238E27FC236}">
                  <a16:creationId xmlns:a16="http://schemas.microsoft.com/office/drawing/2014/main" id="{2256A0DE-B61E-6363-B4BE-95A737B3DA44}"/>
                </a:ext>
              </a:extLst>
            </p:cNvPr>
            <p:cNvSpPr/>
            <p:nvPr userDrawn="1"/>
          </p:nvSpPr>
          <p:spPr bwMode="auto">
            <a:xfrm>
              <a:off x="76200" y="19050"/>
              <a:ext cx="17463" cy="22225"/>
            </a:xfrm>
            <a:custGeom>
              <a:avLst/>
              <a:gdLst>
                <a:gd name="T0" fmla="*/ 4 w 5"/>
                <a:gd name="T1" fmla="*/ 5 h 6"/>
                <a:gd name="T2" fmla="*/ 0 w 5"/>
                <a:gd name="T3" fmla="*/ 1 h 6"/>
                <a:gd name="T4" fmla="*/ 4 w 5"/>
                <a:gd name="T5" fmla="*/ 1 h 6"/>
                <a:gd name="T6" fmla="*/ 4 w 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1" y="6"/>
                    <a:pt x="0" y="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D9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14">
              <a:extLst>
                <a:ext uri="{FF2B5EF4-FFF2-40B4-BE49-F238E27FC236}">
                  <a16:creationId xmlns:a16="http://schemas.microsoft.com/office/drawing/2014/main" id="{C501E577-9A1C-32D7-58D6-EA37EDE73F8D}"/>
                </a:ext>
              </a:extLst>
            </p:cNvPr>
            <p:cNvSpPr/>
            <p:nvPr userDrawn="1"/>
          </p:nvSpPr>
          <p:spPr bwMode="auto">
            <a:xfrm>
              <a:off x="33338" y="1177925"/>
              <a:ext cx="49213" cy="60325"/>
            </a:xfrm>
            <a:custGeom>
              <a:avLst/>
              <a:gdLst>
                <a:gd name="T0" fmla="*/ 9 w 13"/>
                <a:gd name="T1" fmla="*/ 16 h 16"/>
                <a:gd name="T2" fmla="*/ 6 w 13"/>
                <a:gd name="T3" fmla="*/ 11 h 16"/>
                <a:gd name="T4" fmla="*/ 6 w 13"/>
                <a:gd name="T5" fmla="*/ 9 h 16"/>
                <a:gd name="T6" fmla="*/ 4 w 13"/>
                <a:gd name="T7" fmla="*/ 7 h 16"/>
                <a:gd name="T8" fmla="*/ 0 w 13"/>
                <a:gd name="T9" fmla="*/ 2 h 16"/>
                <a:gd name="T10" fmla="*/ 1 w 13"/>
                <a:gd name="T11" fmla="*/ 0 h 16"/>
                <a:gd name="T12" fmla="*/ 9 w 13"/>
                <a:gd name="T13" fmla="*/ 1 h 16"/>
                <a:gd name="T14" fmla="*/ 12 w 13"/>
                <a:gd name="T15" fmla="*/ 8 h 16"/>
                <a:gd name="T16" fmla="*/ 9 w 13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9" y="16"/>
                  </a:moveTo>
                  <a:cubicBezTo>
                    <a:pt x="8" y="14"/>
                    <a:pt x="7" y="13"/>
                    <a:pt x="6" y="11"/>
                  </a:cubicBezTo>
                  <a:cubicBezTo>
                    <a:pt x="6" y="11"/>
                    <a:pt x="5" y="10"/>
                    <a:pt x="6" y="9"/>
                  </a:cubicBezTo>
                  <a:cubicBezTo>
                    <a:pt x="7" y="7"/>
                    <a:pt x="7" y="7"/>
                    <a:pt x="4" y="7"/>
                  </a:cubicBezTo>
                  <a:cubicBezTo>
                    <a:pt x="1" y="7"/>
                    <a:pt x="0" y="5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3" y="12"/>
                    <a:pt x="12" y="13"/>
                    <a:pt x="9" y="16"/>
                  </a:cubicBezTo>
                  <a:close/>
                </a:path>
              </a:pathLst>
            </a:custGeom>
            <a:solidFill>
              <a:srgbClr val="DE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15">
              <a:extLst>
                <a:ext uri="{FF2B5EF4-FFF2-40B4-BE49-F238E27FC236}">
                  <a16:creationId xmlns:a16="http://schemas.microsoft.com/office/drawing/2014/main" id="{1FE2CF7E-5127-04F8-9C5D-CB2F664A0A08}"/>
                </a:ext>
              </a:extLst>
            </p:cNvPr>
            <p:cNvSpPr/>
            <p:nvPr userDrawn="1"/>
          </p:nvSpPr>
          <p:spPr bwMode="auto">
            <a:xfrm>
              <a:off x="304800" y="79375"/>
              <a:ext cx="90488" cy="52388"/>
            </a:xfrm>
            <a:custGeom>
              <a:avLst/>
              <a:gdLst>
                <a:gd name="T0" fmla="*/ 13 w 24"/>
                <a:gd name="T1" fmla="*/ 10 h 14"/>
                <a:gd name="T2" fmla="*/ 13 w 24"/>
                <a:gd name="T3" fmla="*/ 8 h 14"/>
                <a:gd name="T4" fmla="*/ 10 w 24"/>
                <a:gd name="T5" fmla="*/ 8 h 14"/>
                <a:gd name="T6" fmla="*/ 8 w 24"/>
                <a:gd name="T7" fmla="*/ 10 h 14"/>
                <a:gd name="T8" fmla="*/ 2 w 24"/>
                <a:gd name="T9" fmla="*/ 9 h 14"/>
                <a:gd name="T10" fmla="*/ 4 w 24"/>
                <a:gd name="T11" fmla="*/ 5 h 14"/>
                <a:gd name="T12" fmla="*/ 10 w 24"/>
                <a:gd name="T13" fmla="*/ 1 h 14"/>
                <a:gd name="T14" fmla="*/ 12 w 24"/>
                <a:gd name="T15" fmla="*/ 1 h 14"/>
                <a:gd name="T16" fmla="*/ 20 w 24"/>
                <a:gd name="T17" fmla="*/ 3 h 14"/>
                <a:gd name="T18" fmla="*/ 23 w 24"/>
                <a:gd name="T19" fmla="*/ 5 h 14"/>
                <a:gd name="T20" fmla="*/ 16 w 24"/>
                <a:gd name="T21" fmla="*/ 14 h 14"/>
                <a:gd name="T22" fmla="*/ 13 w 24"/>
                <a:gd name="T2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4">
                  <a:moveTo>
                    <a:pt x="13" y="10"/>
                  </a:moveTo>
                  <a:cubicBezTo>
                    <a:pt x="13" y="9"/>
                    <a:pt x="14" y="8"/>
                    <a:pt x="13" y="8"/>
                  </a:cubicBezTo>
                  <a:cubicBezTo>
                    <a:pt x="12" y="7"/>
                    <a:pt x="11" y="8"/>
                    <a:pt x="10" y="8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6" y="12"/>
                    <a:pt x="4" y="11"/>
                    <a:pt x="2" y="9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0"/>
                    <a:pt x="12" y="0"/>
                    <a:pt x="12" y="1"/>
                  </a:cubicBezTo>
                  <a:cubicBezTo>
                    <a:pt x="14" y="4"/>
                    <a:pt x="17" y="4"/>
                    <a:pt x="20" y="3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24" y="8"/>
                    <a:pt x="19" y="14"/>
                    <a:pt x="16" y="14"/>
                  </a:cubicBezTo>
                  <a:cubicBezTo>
                    <a:pt x="13" y="14"/>
                    <a:pt x="12" y="12"/>
                    <a:pt x="13" y="10"/>
                  </a:cubicBezTo>
                  <a:close/>
                </a:path>
              </a:pathLst>
            </a:custGeom>
            <a:solidFill>
              <a:srgbClr val="E2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6">
              <a:extLst>
                <a:ext uri="{FF2B5EF4-FFF2-40B4-BE49-F238E27FC236}">
                  <a16:creationId xmlns:a16="http://schemas.microsoft.com/office/drawing/2014/main" id="{63C612EC-9DDF-CE9C-8C49-7D7CE56DD147}"/>
                </a:ext>
              </a:extLst>
            </p:cNvPr>
            <p:cNvSpPr/>
            <p:nvPr userDrawn="1"/>
          </p:nvSpPr>
          <p:spPr bwMode="auto">
            <a:xfrm>
              <a:off x="346075" y="139700"/>
              <a:ext cx="30163" cy="36513"/>
            </a:xfrm>
            <a:custGeom>
              <a:avLst/>
              <a:gdLst>
                <a:gd name="T0" fmla="*/ 1 w 8"/>
                <a:gd name="T1" fmla="*/ 10 h 10"/>
                <a:gd name="T2" fmla="*/ 0 w 8"/>
                <a:gd name="T3" fmla="*/ 9 h 10"/>
                <a:gd name="T4" fmla="*/ 5 w 8"/>
                <a:gd name="T5" fmla="*/ 1 h 10"/>
                <a:gd name="T6" fmla="*/ 7 w 8"/>
                <a:gd name="T7" fmla="*/ 1 h 10"/>
                <a:gd name="T8" fmla="*/ 7 w 8"/>
                <a:gd name="T9" fmla="*/ 3 h 10"/>
                <a:gd name="T10" fmla="*/ 1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10"/>
                    <a:pt x="0" y="10"/>
                    <a:pt x="0" y="9"/>
                  </a:cubicBezTo>
                  <a:cubicBezTo>
                    <a:pt x="1" y="6"/>
                    <a:pt x="2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6"/>
                    <a:pt x="3" y="8"/>
                    <a:pt x="1" y="10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17">
              <a:extLst>
                <a:ext uri="{FF2B5EF4-FFF2-40B4-BE49-F238E27FC236}">
                  <a16:creationId xmlns:a16="http://schemas.microsoft.com/office/drawing/2014/main" id="{ECB746E6-D65B-0206-F4B3-5CDD607531FB}"/>
                </a:ext>
              </a:extLst>
            </p:cNvPr>
            <p:cNvSpPr/>
            <p:nvPr userDrawn="1"/>
          </p:nvSpPr>
          <p:spPr bwMode="auto">
            <a:xfrm>
              <a:off x="271463" y="1095375"/>
              <a:ext cx="161925" cy="142875"/>
            </a:xfrm>
            <a:custGeom>
              <a:avLst/>
              <a:gdLst>
                <a:gd name="T0" fmla="*/ 29 w 43"/>
                <a:gd name="T1" fmla="*/ 25 h 38"/>
                <a:gd name="T2" fmla="*/ 26 w 43"/>
                <a:gd name="T3" fmla="*/ 29 h 38"/>
                <a:gd name="T4" fmla="*/ 18 w 43"/>
                <a:gd name="T5" fmla="*/ 34 h 38"/>
                <a:gd name="T6" fmla="*/ 12 w 43"/>
                <a:gd name="T7" fmla="*/ 35 h 38"/>
                <a:gd name="T8" fmla="*/ 15 w 43"/>
                <a:gd name="T9" fmla="*/ 25 h 38"/>
                <a:gd name="T10" fmla="*/ 15 w 43"/>
                <a:gd name="T11" fmla="*/ 22 h 38"/>
                <a:gd name="T12" fmla="*/ 9 w 43"/>
                <a:gd name="T13" fmla="*/ 15 h 38"/>
                <a:gd name="T14" fmla="*/ 2 w 43"/>
                <a:gd name="T15" fmla="*/ 6 h 38"/>
                <a:gd name="T16" fmla="*/ 0 w 43"/>
                <a:gd name="T17" fmla="*/ 2 h 38"/>
                <a:gd name="T18" fmla="*/ 15 w 43"/>
                <a:gd name="T19" fmla="*/ 6 h 38"/>
                <a:gd name="T20" fmla="*/ 15 w 43"/>
                <a:gd name="T21" fmla="*/ 6 h 38"/>
                <a:gd name="T22" fmla="*/ 21 w 43"/>
                <a:gd name="T23" fmla="*/ 5 h 38"/>
                <a:gd name="T24" fmla="*/ 28 w 43"/>
                <a:gd name="T25" fmla="*/ 7 h 38"/>
                <a:gd name="T26" fmla="*/ 37 w 43"/>
                <a:gd name="T27" fmla="*/ 7 h 38"/>
                <a:gd name="T28" fmla="*/ 40 w 43"/>
                <a:gd name="T29" fmla="*/ 20 h 38"/>
                <a:gd name="T30" fmla="*/ 40 w 43"/>
                <a:gd name="T31" fmla="*/ 25 h 38"/>
                <a:gd name="T32" fmla="*/ 29 w 43"/>
                <a:gd name="T3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8">
                  <a:moveTo>
                    <a:pt x="29" y="25"/>
                  </a:moveTo>
                  <a:cubicBezTo>
                    <a:pt x="27" y="25"/>
                    <a:pt x="27" y="27"/>
                    <a:pt x="26" y="29"/>
                  </a:cubicBezTo>
                  <a:cubicBezTo>
                    <a:pt x="26" y="37"/>
                    <a:pt x="26" y="38"/>
                    <a:pt x="18" y="34"/>
                  </a:cubicBezTo>
                  <a:cubicBezTo>
                    <a:pt x="15" y="33"/>
                    <a:pt x="15" y="33"/>
                    <a:pt x="12" y="35"/>
                  </a:cubicBezTo>
                  <a:cubicBezTo>
                    <a:pt x="12" y="29"/>
                    <a:pt x="12" y="29"/>
                    <a:pt x="15" y="25"/>
                  </a:cubicBezTo>
                  <a:cubicBezTo>
                    <a:pt x="16" y="25"/>
                    <a:pt x="18" y="23"/>
                    <a:pt x="15" y="22"/>
                  </a:cubicBezTo>
                  <a:cubicBezTo>
                    <a:pt x="11" y="21"/>
                    <a:pt x="10" y="18"/>
                    <a:pt x="9" y="15"/>
                  </a:cubicBezTo>
                  <a:cubicBezTo>
                    <a:pt x="9" y="11"/>
                    <a:pt x="5" y="8"/>
                    <a:pt x="2" y="6"/>
                  </a:cubicBezTo>
                  <a:cubicBezTo>
                    <a:pt x="1" y="5"/>
                    <a:pt x="0" y="5"/>
                    <a:pt x="0" y="2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9"/>
                    <a:pt x="19" y="0"/>
                    <a:pt x="21" y="5"/>
                  </a:cubicBezTo>
                  <a:cubicBezTo>
                    <a:pt x="24" y="9"/>
                    <a:pt x="26" y="7"/>
                    <a:pt x="28" y="7"/>
                  </a:cubicBezTo>
                  <a:cubicBezTo>
                    <a:pt x="31" y="6"/>
                    <a:pt x="34" y="6"/>
                    <a:pt x="37" y="7"/>
                  </a:cubicBezTo>
                  <a:cubicBezTo>
                    <a:pt x="34" y="12"/>
                    <a:pt x="34" y="16"/>
                    <a:pt x="40" y="20"/>
                  </a:cubicBezTo>
                  <a:cubicBezTo>
                    <a:pt x="42" y="21"/>
                    <a:pt x="43" y="23"/>
                    <a:pt x="40" y="25"/>
                  </a:cubicBezTo>
                  <a:cubicBezTo>
                    <a:pt x="37" y="21"/>
                    <a:pt x="34" y="21"/>
                    <a:pt x="29" y="25"/>
                  </a:cubicBezTo>
                  <a:close/>
                </a:path>
              </a:pathLst>
            </a:custGeom>
            <a:solidFill>
              <a:srgbClr val="F1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18">
              <a:extLst>
                <a:ext uri="{FF2B5EF4-FFF2-40B4-BE49-F238E27FC236}">
                  <a16:creationId xmlns:a16="http://schemas.microsoft.com/office/drawing/2014/main" id="{D33B4C55-9951-3F2C-851C-0B7AFA3706FC}"/>
                </a:ext>
              </a:extLst>
            </p:cNvPr>
            <p:cNvSpPr/>
            <p:nvPr userDrawn="1"/>
          </p:nvSpPr>
          <p:spPr bwMode="auto">
            <a:xfrm>
              <a:off x="381000" y="1166813"/>
              <a:ext cx="41275" cy="30163"/>
            </a:xfrm>
            <a:custGeom>
              <a:avLst/>
              <a:gdLst>
                <a:gd name="T0" fmla="*/ 0 w 11"/>
                <a:gd name="T1" fmla="*/ 6 h 8"/>
                <a:gd name="T2" fmla="*/ 9 w 11"/>
                <a:gd name="T3" fmla="*/ 1 h 8"/>
                <a:gd name="T4" fmla="*/ 11 w 11"/>
                <a:gd name="T5" fmla="*/ 6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0"/>
                    <a:pt x="6" y="2"/>
                    <a:pt x="9" y="1"/>
                  </a:cubicBezTo>
                  <a:cubicBezTo>
                    <a:pt x="11" y="1"/>
                    <a:pt x="11" y="4"/>
                    <a:pt x="11" y="6"/>
                  </a:cubicBezTo>
                  <a:cubicBezTo>
                    <a:pt x="8" y="8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DBB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19">
              <a:extLst>
                <a:ext uri="{FF2B5EF4-FFF2-40B4-BE49-F238E27FC236}">
                  <a16:creationId xmlns:a16="http://schemas.microsoft.com/office/drawing/2014/main" id="{40FEB6C0-6C89-983A-A40B-9200208A897B}"/>
                </a:ext>
              </a:extLst>
            </p:cNvPr>
            <p:cNvSpPr/>
            <p:nvPr userDrawn="1"/>
          </p:nvSpPr>
          <p:spPr bwMode="auto">
            <a:xfrm>
              <a:off x="779463" y="403225"/>
              <a:ext cx="168275" cy="127000"/>
            </a:xfrm>
            <a:custGeom>
              <a:avLst/>
              <a:gdLst>
                <a:gd name="T0" fmla="*/ 2 w 45"/>
                <a:gd name="T1" fmla="*/ 31 h 34"/>
                <a:gd name="T2" fmla="*/ 17 w 45"/>
                <a:gd name="T3" fmla="*/ 25 h 34"/>
                <a:gd name="T4" fmla="*/ 20 w 45"/>
                <a:gd name="T5" fmla="*/ 24 h 34"/>
                <a:gd name="T6" fmla="*/ 17 w 45"/>
                <a:gd name="T7" fmla="*/ 23 h 34"/>
                <a:gd name="T8" fmla="*/ 3 w 45"/>
                <a:gd name="T9" fmla="*/ 22 h 34"/>
                <a:gd name="T10" fmla="*/ 1 w 45"/>
                <a:gd name="T11" fmla="*/ 18 h 34"/>
                <a:gd name="T12" fmla="*/ 5 w 45"/>
                <a:gd name="T13" fmla="*/ 18 h 34"/>
                <a:gd name="T14" fmla="*/ 12 w 45"/>
                <a:gd name="T15" fmla="*/ 17 h 34"/>
                <a:gd name="T16" fmla="*/ 20 w 45"/>
                <a:gd name="T17" fmla="*/ 18 h 34"/>
                <a:gd name="T18" fmla="*/ 8 w 45"/>
                <a:gd name="T19" fmla="*/ 14 h 34"/>
                <a:gd name="T20" fmla="*/ 2 w 45"/>
                <a:gd name="T21" fmla="*/ 11 h 34"/>
                <a:gd name="T22" fmla="*/ 7 w 45"/>
                <a:gd name="T23" fmla="*/ 7 h 34"/>
                <a:gd name="T24" fmla="*/ 15 w 45"/>
                <a:gd name="T25" fmla="*/ 3 h 34"/>
                <a:gd name="T26" fmla="*/ 26 w 45"/>
                <a:gd name="T27" fmla="*/ 4 h 34"/>
                <a:gd name="T28" fmla="*/ 29 w 45"/>
                <a:gd name="T29" fmla="*/ 5 h 34"/>
                <a:gd name="T30" fmla="*/ 32 w 45"/>
                <a:gd name="T31" fmla="*/ 0 h 34"/>
                <a:gd name="T32" fmla="*/ 38 w 45"/>
                <a:gd name="T33" fmla="*/ 3 h 34"/>
                <a:gd name="T34" fmla="*/ 45 w 45"/>
                <a:gd name="T35" fmla="*/ 5 h 34"/>
                <a:gd name="T36" fmla="*/ 40 w 45"/>
                <a:gd name="T37" fmla="*/ 10 h 34"/>
                <a:gd name="T38" fmla="*/ 37 w 45"/>
                <a:gd name="T39" fmla="*/ 10 h 34"/>
                <a:gd name="T40" fmla="*/ 39 w 45"/>
                <a:gd name="T41" fmla="*/ 13 h 34"/>
                <a:gd name="T42" fmla="*/ 45 w 45"/>
                <a:gd name="T43" fmla="*/ 15 h 34"/>
                <a:gd name="T44" fmla="*/ 39 w 45"/>
                <a:gd name="T45" fmla="*/ 17 h 34"/>
                <a:gd name="T46" fmla="*/ 38 w 45"/>
                <a:gd name="T47" fmla="*/ 20 h 34"/>
                <a:gd name="T48" fmla="*/ 40 w 45"/>
                <a:gd name="T49" fmla="*/ 23 h 34"/>
                <a:gd name="T50" fmla="*/ 36 w 45"/>
                <a:gd name="T51" fmla="*/ 25 h 34"/>
                <a:gd name="T52" fmla="*/ 31 w 45"/>
                <a:gd name="T53" fmla="*/ 20 h 34"/>
                <a:gd name="T54" fmla="*/ 31 w 45"/>
                <a:gd name="T55" fmla="*/ 17 h 34"/>
                <a:gd name="T56" fmla="*/ 27 w 45"/>
                <a:gd name="T57" fmla="*/ 18 h 34"/>
                <a:gd name="T58" fmla="*/ 28 w 45"/>
                <a:gd name="T59" fmla="*/ 20 h 34"/>
                <a:gd name="T60" fmla="*/ 27 w 45"/>
                <a:gd name="T61" fmla="*/ 32 h 34"/>
                <a:gd name="T62" fmla="*/ 25 w 45"/>
                <a:gd name="T63" fmla="*/ 28 h 34"/>
                <a:gd name="T64" fmla="*/ 20 w 45"/>
                <a:gd name="T65" fmla="*/ 34 h 34"/>
                <a:gd name="T66" fmla="*/ 14 w 45"/>
                <a:gd name="T67" fmla="*/ 33 h 34"/>
                <a:gd name="T68" fmla="*/ 2 w 45"/>
                <a:gd name="T6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34">
                  <a:moveTo>
                    <a:pt x="2" y="31"/>
                  </a:moveTo>
                  <a:cubicBezTo>
                    <a:pt x="6" y="28"/>
                    <a:pt x="12" y="27"/>
                    <a:pt x="17" y="25"/>
                  </a:cubicBezTo>
                  <a:cubicBezTo>
                    <a:pt x="18" y="25"/>
                    <a:pt x="20" y="25"/>
                    <a:pt x="20" y="24"/>
                  </a:cubicBezTo>
                  <a:cubicBezTo>
                    <a:pt x="20" y="22"/>
                    <a:pt x="18" y="23"/>
                    <a:pt x="17" y="23"/>
                  </a:cubicBezTo>
                  <a:cubicBezTo>
                    <a:pt x="12" y="24"/>
                    <a:pt x="8" y="24"/>
                    <a:pt x="3" y="22"/>
                  </a:cubicBezTo>
                  <a:cubicBezTo>
                    <a:pt x="2" y="21"/>
                    <a:pt x="0" y="20"/>
                    <a:pt x="1" y="18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9"/>
                    <a:pt x="10" y="19"/>
                    <a:pt x="12" y="17"/>
                  </a:cubicBezTo>
                  <a:cubicBezTo>
                    <a:pt x="14" y="16"/>
                    <a:pt x="16" y="19"/>
                    <a:pt x="20" y="18"/>
                  </a:cubicBezTo>
                  <a:cubicBezTo>
                    <a:pt x="16" y="15"/>
                    <a:pt x="14" y="12"/>
                    <a:pt x="8" y="14"/>
                  </a:cubicBezTo>
                  <a:cubicBezTo>
                    <a:pt x="6" y="15"/>
                    <a:pt x="3" y="14"/>
                    <a:pt x="2" y="11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19" y="1"/>
                    <a:pt x="23" y="1"/>
                    <a:pt x="26" y="4"/>
                  </a:cubicBezTo>
                  <a:cubicBezTo>
                    <a:pt x="28" y="6"/>
                    <a:pt x="28" y="7"/>
                    <a:pt x="29" y="5"/>
                  </a:cubicBezTo>
                  <a:cubicBezTo>
                    <a:pt x="30" y="3"/>
                    <a:pt x="31" y="0"/>
                    <a:pt x="32" y="0"/>
                  </a:cubicBezTo>
                  <a:cubicBezTo>
                    <a:pt x="34" y="0"/>
                    <a:pt x="37" y="1"/>
                    <a:pt x="38" y="3"/>
                  </a:cubicBezTo>
                  <a:cubicBezTo>
                    <a:pt x="40" y="5"/>
                    <a:pt x="42" y="5"/>
                    <a:pt x="45" y="5"/>
                  </a:cubicBezTo>
                  <a:cubicBezTo>
                    <a:pt x="44" y="7"/>
                    <a:pt x="43" y="10"/>
                    <a:pt x="40" y="10"/>
                  </a:cubicBezTo>
                  <a:cubicBezTo>
                    <a:pt x="39" y="10"/>
                    <a:pt x="38" y="9"/>
                    <a:pt x="37" y="10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0" y="15"/>
                    <a:pt x="41" y="15"/>
                    <a:pt x="45" y="15"/>
                  </a:cubicBezTo>
                  <a:cubicBezTo>
                    <a:pt x="42" y="16"/>
                    <a:pt x="41" y="16"/>
                    <a:pt x="39" y="17"/>
                  </a:cubicBezTo>
                  <a:cubicBezTo>
                    <a:pt x="38" y="18"/>
                    <a:pt x="37" y="19"/>
                    <a:pt x="38" y="20"/>
                  </a:cubicBezTo>
                  <a:cubicBezTo>
                    <a:pt x="39" y="21"/>
                    <a:pt x="41" y="22"/>
                    <a:pt x="40" y="23"/>
                  </a:cubicBezTo>
                  <a:cubicBezTo>
                    <a:pt x="39" y="25"/>
                    <a:pt x="37" y="25"/>
                    <a:pt x="36" y="25"/>
                  </a:cubicBezTo>
                  <a:cubicBezTo>
                    <a:pt x="34" y="24"/>
                    <a:pt x="31" y="23"/>
                    <a:pt x="31" y="20"/>
                  </a:cubicBezTo>
                  <a:cubicBezTo>
                    <a:pt x="32" y="19"/>
                    <a:pt x="32" y="17"/>
                    <a:pt x="31" y="17"/>
                  </a:cubicBezTo>
                  <a:cubicBezTo>
                    <a:pt x="29" y="17"/>
                    <a:pt x="28" y="17"/>
                    <a:pt x="27" y="18"/>
                  </a:cubicBezTo>
                  <a:cubicBezTo>
                    <a:pt x="26" y="19"/>
                    <a:pt x="28" y="20"/>
                    <a:pt x="28" y="20"/>
                  </a:cubicBezTo>
                  <a:cubicBezTo>
                    <a:pt x="30" y="25"/>
                    <a:pt x="30" y="28"/>
                    <a:pt x="27" y="32"/>
                  </a:cubicBezTo>
                  <a:cubicBezTo>
                    <a:pt x="25" y="31"/>
                    <a:pt x="27" y="29"/>
                    <a:pt x="25" y="28"/>
                  </a:cubicBezTo>
                  <a:cubicBezTo>
                    <a:pt x="24" y="31"/>
                    <a:pt x="24" y="33"/>
                    <a:pt x="20" y="34"/>
                  </a:cubicBezTo>
                  <a:cubicBezTo>
                    <a:pt x="18" y="34"/>
                    <a:pt x="16" y="34"/>
                    <a:pt x="14" y="33"/>
                  </a:cubicBezTo>
                  <a:cubicBezTo>
                    <a:pt x="11" y="31"/>
                    <a:pt x="7" y="28"/>
                    <a:pt x="2" y="31"/>
                  </a:cubicBezTo>
                  <a:close/>
                </a:path>
              </a:pathLst>
            </a:custGeom>
            <a:solidFill>
              <a:srgbClr val="E4B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20">
              <a:extLst>
                <a:ext uri="{FF2B5EF4-FFF2-40B4-BE49-F238E27FC236}">
                  <a16:creationId xmlns:a16="http://schemas.microsoft.com/office/drawing/2014/main" id="{90B1E059-E389-8EA3-4CB5-53CDF12CFEEB}"/>
                </a:ext>
              </a:extLst>
            </p:cNvPr>
            <p:cNvSpPr/>
            <p:nvPr userDrawn="1"/>
          </p:nvSpPr>
          <p:spPr bwMode="auto">
            <a:xfrm>
              <a:off x="955675" y="219075"/>
              <a:ext cx="52388" cy="52388"/>
            </a:xfrm>
            <a:custGeom>
              <a:avLst/>
              <a:gdLst>
                <a:gd name="T0" fmla="*/ 8 w 14"/>
                <a:gd name="T1" fmla="*/ 13 h 14"/>
                <a:gd name="T2" fmla="*/ 7 w 14"/>
                <a:gd name="T3" fmla="*/ 13 h 14"/>
                <a:gd name="T4" fmla="*/ 0 w 14"/>
                <a:gd name="T5" fmla="*/ 10 h 14"/>
                <a:gd name="T6" fmla="*/ 3 w 14"/>
                <a:gd name="T7" fmla="*/ 6 h 14"/>
                <a:gd name="T8" fmla="*/ 8 w 14"/>
                <a:gd name="T9" fmla="*/ 3 h 14"/>
                <a:gd name="T10" fmla="*/ 13 w 14"/>
                <a:gd name="T11" fmla="*/ 4 h 14"/>
                <a:gd name="T12" fmla="*/ 14 w 14"/>
                <a:gd name="T13" fmla="*/ 5 h 14"/>
                <a:gd name="T14" fmla="*/ 12 w 14"/>
                <a:gd name="T15" fmla="*/ 13 h 14"/>
                <a:gd name="T16" fmla="*/ 8 w 14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0"/>
                    <a:pt x="2" y="13"/>
                    <a:pt x="0" y="10"/>
                  </a:cubicBezTo>
                  <a:cubicBezTo>
                    <a:pt x="1" y="9"/>
                    <a:pt x="2" y="8"/>
                    <a:pt x="3" y="6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10" y="1"/>
                    <a:pt x="12" y="0"/>
                    <a:pt x="13" y="4"/>
                  </a:cubicBezTo>
                  <a:cubicBezTo>
                    <a:pt x="13" y="4"/>
                    <a:pt x="14" y="4"/>
                    <a:pt x="14" y="5"/>
                  </a:cubicBezTo>
                  <a:cubicBezTo>
                    <a:pt x="14" y="8"/>
                    <a:pt x="11" y="10"/>
                    <a:pt x="12" y="13"/>
                  </a:cubicBezTo>
                  <a:cubicBezTo>
                    <a:pt x="12" y="14"/>
                    <a:pt x="9" y="14"/>
                    <a:pt x="8" y="13"/>
                  </a:cubicBezTo>
                  <a:close/>
                </a:path>
              </a:pathLst>
            </a:custGeom>
            <a:solidFill>
              <a:srgbClr val="DD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21">
              <a:extLst>
                <a:ext uri="{FF2B5EF4-FFF2-40B4-BE49-F238E27FC236}">
                  <a16:creationId xmlns:a16="http://schemas.microsoft.com/office/drawing/2014/main" id="{EEE7C94D-EAE4-3B5C-8887-315885B49AE5}"/>
                </a:ext>
              </a:extLst>
            </p:cNvPr>
            <p:cNvSpPr/>
            <p:nvPr userDrawn="1"/>
          </p:nvSpPr>
          <p:spPr bwMode="auto">
            <a:xfrm>
              <a:off x="925513" y="214313"/>
              <a:ext cx="46038" cy="46038"/>
            </a:xfrm>
            <a:custGeom>
              <a:avLst/>
              <a:gdLst>
                <a:gd name="T0" fmla="*/ 11 w 12"/>
                <a:gd name="T1" fmla="*/ 8 h 12"/>
                <a:gd name="T2" fmla="*/ 8 w 12"/>
                <a:gd name="T3" fmla="*/ 11 h 12"/>
                <a:gd name="T4" fmla="*/ 0 w 12"/>
                <a:gd name="T5" fmla="*/ 5 h 12"/>
                <a:gd name="T6" fmla="*/ 7 w 12"/>
                <a:gd name="T7" fmla="*/ 3 h 12"/>
                <a:gd name="T8" fmla="*/ 11 w 12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10"/>
                    <a:pt x="11" y="12"/>
                    <a:pt x="8" y="11"/>
                  </a:cubicBezTo>
                  <a:cubicBezTo>
                    <a:pt x="6" y="8"/>
                    <a:pt x="1" y="9"/>
                    <a:pt x="0" y="5"/>
                  </a:cubicBezTo>
                  <a:cubicBezTo>
                    <a:pt x="2" y="1"/>
                    <a:pt x="4" y="0"/>
                    <a:pt x="7" y="3"/>
                  </a:cubicBezTo>
                  <a:cubicBezTo>
                    <a:pt x="9" y="4"/>
                    <a:pt x="12" y="4"/>
                    <a:pt x="11" y="8"/>
                  </a:cubicBezTo>
                  <a:close/>
                </a:path>
              </a:pathLst>
            </a:custGeom>
            <a:solidFill>
              <a:srgbClr val="DD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22">
              <a:extLst>
                <a:ext uri="{FF2B5EF4-FFF2-40B4-BE49-F238E27FC236}">
                  <a16:creationId xmlns:a16="http://schemas.microsoft.com/office/drawing/2014/main" id="{1B69831E-E60E-01C9-481D-BF4252CD8219}"/>
                </a:ext>
              </a:extLst>
            </p:cNvPr>
            <p:cNvSpPr/>
            <p:nvPr userDrawn="1"/>
          </p:nvSpPr>
          <p:spPr bwMode="auto">
            <a:xfrm>
              <a:off x="982663" y="293688"/>
              <a:ext cx="30163" cy="22225"/>
            </a:xfrm>
            <a:custGeom>
              <a:avLst/>
              <a:gdLst>
                <a:gd name="T0" fmla="*/ 6 w 8"/>
                <a:gd name="T1" fmla="*/ 0 h 6"/>
                <a:gd name="T2" fmla="*/ 7 w 8"/>
                <a:gd name="T3" fmla="*/ 5 h 6"/>
                <a:gd name="T4" fmla="*/ 3 w 8"/>
                <a:gd name="T5" fmla="*/ 6 h 6"/>
                <a:gd name="T6" fmla="*/ 1 w 8"/>
                <a:gd name="T7" fmla="*/ 1 h 6"/>
                <a:gd name="T8" fmla="*/ 6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0" y="5"/>
                    <a:pt x="1" y="3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7B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23">
              <a:extLst>
                <a:ext uri="{FF2B5EF4-FFF2-40B4-BE49-F238E27FC236}">
                  <a16:creationId xmlns:a16="http://schemas.microsoft.com/office/drawing/2014/main" id="{F7F1AC0B-269E-114C-0EDC-212A16BA906B}"/>
                </a:ext>
              </a:extLst>
            </p:cNvPr>
            <p:cNvSpPr/>
            <p:nvPr userDrawn="1"/>
          </p:nvSpPr>
          <p:spPr bwMode="auto">
            <a:xfrm>
              <a:off x="1049338" y="334963"/>
              <a:ext cx="112713" cy="169863"/>
            </a:xfrm>
            <a:custGeom>
              <a:avLst/>
              <a:gdLst>
                <a:gd name="T0" fmla="*/ 7 w 30"/>
                <a:gd name="T1" fmla="*/ 24 h 45"/>
                <a:gd name="T2" fmla="*/ 6 w 30"/>
                <a:gd name="T3" fmla="*/ 9 h 45"/>
                <a:gd name="T4" fmla="*/ 3 w 30"/>
                <a:gd name="T5" fmla="*/ 6 h 45"/>
                <a:gd name="T6" fmla="*/ 1 w 30"/>
                <a:gd name="T7" fmla="*/ 2 h 45"/>
                <a:gd name="T8" fmla="*/ 6 w 30"/>
                <a:gd name="T9" fmla="*/ 2 h 45"/>
                <a:gd name="T10" fmla="*/ 21 w 30"/>
                <a:gd name="T11" fmla="*/ 3 h 45"/>
                <a:gd name="T12" fmla="*/ 22 w 30"/>
                <a:gd name="T13" fmla="*/ 5 h 45"/>
                <a:gd name="T14" fmla="*/ 21 w 30"/>
                <a:gd name="T15" fmla="*/ 20 h 45"/>
                <a:gd name="T16" fmla="*/ 25 w 30"/>
                <a:gd name="T17" fmla="*/ 19 h 45"/>
                <a:gd name="T18" fmla="*/ 29 w 30"/>
                <a:gd name="T19" fmla="*/ 20 h 45"/>
                <a:gd name="T20" fmla="*/ 29 w 30"/>
                <a:gd name="T21" fmla="*/ 25 h 45"/>
                <a:gd name="T22" fmla="*/ 27 w 30"/>
                <a:gd name="T23" fmla="*/ 26 h 45"/>
                <a:gd name="T24" fmla="*/ 27 w 30"/>
                <a:gd name="T25" fmla="*/ 33 h 45"/>
                <a:gd name="T26" fmla="*/ 27 w 30"/>
                <a:gd name="T27" fmla="*/ 38 h 45"/>
                <a:gd name="T28" fmla="*/ 27 w 30"/>
                <a:gd name="T29" fmla="*/ 45 h 45"/>
                <a:gd name="T30" fmla="*/ 25 w 30"/>
                <a:gd name="T31" fmla="*/ 42 h 45"/>
                <a:gd name="T32" fmla="*/ 22 w 30"/>
                <a:gd name="T33" fmla="*/ 34 h 45"/>
                <a:gd name="T34" fmla="*/ 15 w 30"/>
                <a:gd name="T35" fmla="*/ 31 h 45"/>
                <a:gd name="T36" fmla="*/ 11 w 30"/>
                <a:gd name="T37" fmla="*/ 31 h 45"/>
                <a:gd name="T38" fmla="*/ 7 w 30"/>
                <a:gd name="T39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5">
                  <a:moveTo>
                    <a:pt x="7" y="24"/>
                  </a:moveTo>
                  <a:cubicBezTo>
                    <a:pt x="9" y="21"/>
                    <a:pt x="9" y="13"/>
                    <a:pt x="6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11" y="4"/>
                    <a:pt x="16" y="2"/>
                    <a:pt x="21" y="3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1" y="10"/>
                    <a:pt x="22" y="15"/>
                    <a:pt x="21" y="20"/>
                  </a:cubicBezTo>
                  <a:cubicBezTo>
                    <a:pt x="22" y="21"/>
                    <a:pt x="24" y="20"/>
                    <a:pt x="25" y="19"/>
                  </a:cubicBezTo>
                  <a:cubicBezTo>
                    <a:pt x="26" y="19"/>
                    <a:pt x="28" y="18"/>
                    <a:pt x="29" y="20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25"/>
                    <a:pt x="28" y="26"/>
                    <a:pt x="27" y="26"/>
                  </a:cubicBezTo>
                  <a:cubicBezTo>
                    <a:pt x="24" y="28"/>
                    <a:pt x="24" y="31"/>
                    <a:pt x="27" y="33"/>
                  </a:cubicBezTo>
                  <a:cubicBezTo>
                    <a:pt x="26" y="35"/>
                    <a:pt x="25" y="36"/>
                    <a:pt x="27" y="38"/>
                  </a:cubicBezTo>
                  <a:cubicBezTo>
                    <a:pt x="28" y="40"/>
                    <a:pt x="28" y="42"/>
                    <a:pt x="27" y="45"/>
                  </a:cubicBezTo>
                  <a:cubicBezTo>
                    <a:pt x="25" y="45"/>
                    <a:pt x="25" y="43"/>
                    <a:pt x="25" y="42"/>
                  </a:cubicBezTo>
                  <a:cubicBezTo>
                    <a:pt x="24" y="39"/>
                    <a:pt x="24" y="37"/>
                    <a:pt x="22" y="34"/>
                  </a:cubicBezTo>
                  <a:cubicBezTo>
                    <a:pt x="21" y="31"/>
                    <a:pt x="19" y="29"/>
                    <a:pt x="15" y="31"/>
                  </a:cubicBezTo>
                  <a:cubicBezTo>
                    <a:pt x="13" y="32"/>
                    <a:pt x="11" y="32"/>
                    <a:pt x="11" y="31"/>
                  </a:cubicBezTo>
                  <a:cubicBezTo>
                    <a:pt x="11" y="27"/>
                    <a:pt x="8" y="26"/>
                    <a:pt x="7" y="24"/>
                  </a:cubicBezTo>
                  <a:close/>
                </a:path>
              </a:pathLst>
            </a:custGeom>
            <a:solidFill>
              <a:srgbClr val="E0A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24">
              <a:extLst>
                <a:ext uri="{FF2B5EF4-FFF2-40B4-BE49-F238E27FC236}">
                  <a16:creationId xmlns:a16="http://schemas.microsoft.com/office/drawing/2014/main" id="{5C11E602-3836-2EA8-25CF-D8D9958DE1A6}"/>
                </a:ext>
              </a:extLst>
            </p:cNvPr>
            <p:cNvSpPr/>
            <p:nvPr userDrawn="1"/>
          </p:nvSpPr>
          <p:spPr bwMode="auto">
            <a:xfrm>
              <a:off x="1117600" y="331788"/>
              <a:ext cx="112713" cy="131763"/>
            </a:xfrm>
            <a:custGeom>
              <a:avLst/>
              <a:gdLst>
                <a:gd name="T0" fmla="*/ 9 w 30"/>
                <a:gd name="T1" fmla="*/ 34 h 35"/>
                <a:gd name="T2" fmla="*/ 7 w 30"/>
                <a:gd name="T3" fmla="*/ 27 h 35"/>
                <a:gd name="T4" fmla="*/ 10 w 30"/>
                <a:gd name="T5" fmla="*/ 25 h 35"/>
                <a:gd name="T6" fmla="*/ 10 w 30"/>
                <a:gd name="T7" fmla="*/ 21 h 35"/>
                <a:gd name="T8" fmla="*/ 7 w 30"/>
                <a:gd name="T9" fmla="*/ 22 h 35"/>
                <a:gd name="T10" fmla="*/ 4 w 30"/>
                <a:gd name="T11" fmla="*/ 23 h 35"/>
                <a:gd name="T12" fmla="*/ 1 w 30"/>
                <a:gd name="T13" fmla="*/ 22 h 35"/>
                <a:gd name="T14" fmla="*/ 2 w 30"/>
                <a:gd name="T15" fmla="*/ 19 h 35"/>
                <a:gd name="T16" fmla="*/ 3 w 30"/>
                <a:gd name="T17" fmla="*/ 17 h 35"/>
                <a:gd name="T18" fmla="*/ 2 w 30"/>
                <a:gd name="T19" fmla="*/ 10 h 35"/>
                <a:gd name="T20" fmla="*/ 3 w 30"/>
                <a:gd name="T21" fmla="*/ 4 h 35"/>
                <a:gd name="T22" fmla="*/ 8 w 30"/>
                <a:gd name="T23" fmla="*/ 1 h 35"/>
                <a:gd name="T24" fmla="*/ 14 w 30"/>
                <a:gd name="T25" fmla="*/ 0 h 35"/>
                <a:gd name="T26" fmla="*/ 17 w 30"/>
                <a:gd name="T27" fmla="*/ 12 h 35"/>
                <a:gd name="T28" fmla="*/ 18 w 30"/>
                <a:gd name="T29" fmla="*/ 13 h 35"/>
                <a:gd name="T30" fmla="*/ 22 w 30"/>
                <a:gd name="T31" fmla="*/ 14 h 35"/>
                <a:gd name="T32" fmla="*/ 26 w 30"/>
                <a:gd name="T33" fmla="*/ 14 h 35"/>
                <a:gd name="T34" fmla="*/ 28 w 30"/>
                <a:gd name="T35" fmla="*/ 21 h 35"/>
                <a:gd name="T36" fmla="*/ 24 w 30"/>
                <a:gd name="T37" fmla="*/ 22 h 35"/>
                <a:gd name="T38" fmla="*/ 18 w 30"/>
                <a:gd name="T39" fmla="*/ 23 h 35"/>
                <a:gd name="T40" fmla="*/ 20 w 30"/>
                <a:gd name="T41" fmla="*/ 28 h 35"/>
                <a:gd name="T42" fmla="*/ 9 w 30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5">
                  <a:moveTo>
                    <a:pt x="9" y="34"/>
                  </a:moveTo>
                  <a:cubicBezTo>
                    <a:pt x="4" y="32"/>
                    <a:pt x="4" y="30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11" y="24"/>
                    <a:pt x="11" y="22"/>
                    <a:pt x="10" y="21"/>
                  </a:cubicBezTo>
                  <a:cubicBezTo>
                    <a:pt x="9" y="20"/>
                    <a:pt x="8" y="21"/>
                    <a:pt x="7" y="22"/>
                  </a:cubicBezTo>
                  <a:cubicBezTo>
                    <a:pt x="6" y="23"/>
                    <a:pt x="5" y="22"/>
                    <a:pt x="4" y="23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0" y="14"/>
                    <a:pt x="2" y="12"/>
                    <a:pt x="2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0" y="1"/>
                    <a:pt x="12" y="3"/>
                    <a:pt x="14" y="0"/>
                  </a:cubicBezTo>
                  <a:cubicBezTo>
                    <a:pt x="13" y="5"/>
                    <a:pt x="13" y="9"/>
                    <a:pt x="17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7"/>
                    <a:pt x="18" y="17"/>
                    <a:pt x="22" y="14"/>
                  </a:cubicBezTo>
                  <a:cubicBezTo>
                    <a:pt x="23" y="13"/>
                    <a:pt x="25" y="13"/>
                    <a:pt x="26" y="14"/>
                  </a:cubicBezTo>
                  <a:cubicBezTo>
                    <a:pt x="28" y="16"/>
                    <a:pt x="30" y="18"/>
                    <a:pt x="28" y="21"/>
                  </a:cubicBezTo>
                  <a:cubicBezTo>
                    <a:pt x="27" y="23"/>
                    <a:pt x="25" y="23"/>
                    <a:pt x="24" y="22"/>
                  </a:cubicBezTo>
                  <a:cubicBezTo>
                    <a:pt x="21" y="20"/>
                    <a:pt x="20" y="21"/>
                    <a:pt x="18" y="23"/>
                  </a:cubicBezTo>
                  <a:cubicBezTo>
                    <a:pt x="16" y="25"/>
                    <a:pt x="18" y="27"/>
                    <a:pt x="20" y="28"/>
                  </a:cubicBezTo>
                  <a:cubicBezTo>
                    <a:pt x="15" y="29"/>
                    <a:pt x="14" y="35"/>
                    <a:pt x="9" y="34"/>
                  </a:cubicBezTo>
                  <a:close/>
                </a:path>
              </a:pathLst>
            </a:custGeom>
            <a:solidFill>
              <a:srgbClr val="E1B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5">
              <a:extLst>
                <a:ext uri="{FF2B5EF4-FFF2-40B4-BE49-F238E27FC236}">
                  <a16:creationId xmlns:a16="http://schemas.microsoft.com/office/drawing/2014/main" id="{CADC4549-58C0-A0D5-B5B8-F3E8F1E8F2F5}"/>
                </a:ext>
              </a:extLst>
            </p:cNvPr>
            <p:cNvSpPr/>
            <p:nvPr userDrawn="1"/>
          </p:nvSpPr>
          <p:spPr bwMode="auto">
            <a:xfrm>
              <a:off x="357188" y="1471613"/>
              <a:ext cx="46038" cy="25400"/>
            </a:xfrm>
            <a:custGeom>
              <a:avLst/>
              <a:gdLst>
                <a:gd name="T0" fmla="*/ 0 w 12"/>
                <a:gd name="T1" fmla="*/ 7 h 7"/>
                <a:gd name="T2" fmla="*/ 5 w 12"/>
                <a:gd name="T3" fmla="*/ 2 h 7"/>
                <a:gd name="T4" fmla="*/ 9 w 12"/>
                <a:gd name="T5" fmla="*/ 1 h 7"/>
                <a:gd name="T6" fmla="*/ 12 w 12"/>
                <a:gd name="T7" fmla="*/ 5 h 7"/>
                <a:gd name="T8" fmla="*/ 8 w 12"/>
                <a:gd name="T9" fmla="*/ 7 h 7"/>
                <a:gd name="T10" fmla="*/ 0 w 12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5"/>
                    <a:pt x="4" y="4"/>
                    <a:pt x="5" y="2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7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26">
              <a:extLst>
                <a:ext uri="{FF2B5EF4-FFF2-40B4-BE49-F238E27FC236}">
                  <a16:creationId xmlns:a16="http://schemas.microsoft.com/office/drawing/2014/main" id="{D3697EC1-CE48-DDCA-CE55-95168B6E1066}"/>
                </a:ext>
              </a:extLst>
            </p:cNvPr>
            <p:cNvSpPr/>
            <p:nvPr userDrawn="1"/>
          </p:nvSpPr>
          <p:spPr bwMode="auto">
            <a:xfrm>
              <a:off x="1120775" y="625475"/>
              <a:ext cx="114300" cy="58738"/>
            </a:xfrm>
            <a:custGeom>
              <a:avLst/>
              <a:gdLst>
                <a:gd name="T0" fmla="*/ 1 w 30"/>
                <a:gd name="T1" fmla="*/ 16 h 16"/>
                <a:gd name="T2" fmla="*/ 4 w 30"/>
                <a:gd name="T3" fmla="*/ 11 h 16"/>
                <a:gd name="T4" fmla="*/ 11 w 30"/>
                <a:gd name="T5" fmla="*/ 5 h 16"/>
                <a:gd name="T6" fmla="*/ 12 w 30"/>
                <a:gd name="T7" fmla="*/ 0 h 16"/>
                <a:gd name="T8" fmla="*/ 17 w 30"/>
                <a:gd name="T9" fmla="*/ 6 h 16"/>
                <a:gd name="T10" fmla="*/ 19 w 30"/>
                <a:gd name="T11" fmla="*/ 9 h 16"/>
                <a:gd name="T12" fmla="*/ 21 w 30"/>
                <a:gd name="T13" fmla="*/ 7 h 16"/>
                <a:gd name="T14" fmla="*/ 26 w 30"/>
                <a:gd name="T15" fmla="*/ 6 h 16"/>
                <a:gd name="T16" fmla="*/ 29 w 30"/>
                <a:gd name="T17" fmla="*/ 11 h 16"/>
                <a:gd name="T18" fmla="*/ 28 w 30"/>
                <a:gd name="T19" fmla="*/ 15 h 16"/>
                <a:gd name="T20" fmla="*/ 25 w 30"/>
                <a:gd name="T21" fmla="*/ 13 h 16"/>
                <a:gd name="T22" fmla="*/ 21 w 30"/>
                <a:gd name="T23" fmla="*/ 13 h 16"/>
                <a:gd name="T24" fmla="*/ 16 w 30"/>
                <a:gd name="T25" fmla="*/ 14 h 16"/>
                <a:gd name="T26" fmla="*/ 6 w 30"/>
                <a:gd name="T27" fmla="*/ 15 h 16"/>
                <a:gd name="T28" fmla="*/ 1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" y="16"/>
                  </a:moveTo>
                  <a:cubicBezTo>
                    <a:pt x="0" y="13"/>
                    <a:pt x="0" y="11"/>
                    <a:pt x="4" y="11"/>
                  </a:cubicBezTo>
                  <a:cubicBezTo>
                    <a:pt x="9" y="12"/>
                    <a:pt x="10" y="9"/>
                    <a:pt x="11" y="5"/>
                  </a:cubicBezTo>
                  <a:cubicBezTo>
                    <a:pt x="11" y="3"/>
                    <a:pt x="10" y="1"/>
                    <a:pt x="12" y="0"/>
                  </a:cubicBezTo>
                  <a:cubicBezTo>
                    <a:pt x="15" y="0"/>
                    <a:pt x="18" y="2"/>
                    <a:pt x="17" y="6"/>
                  </a:cubicBezTo>
                  <a:cubicBezTo>
                    <a:pt x="17" y="7"/>
                    <a:pt x="17" y="9"/>
                    <a:pt x="19" y="9"/>
                  </a:cubicBezTo>
                  <a:cubicBezTo>
                    <a:pt x="21" y="10"/>
                    <a:pt x="21" y="8"/>
                    <a:pt x="21" y="7"/>
                  </a:cubicBezTo>
                  <a:cubicBezTo>
                    <a:pt x="22" y="4"/>
                    <a:pt x="24" y="5"/>
                    <a:pt x="26" y="6"/>
                  </a:cubicBezTo>
                  <a:cubicBezTo>
                    <a:pt x="28" y="7"/>
                    <a:pt x="29" y="9"/>
                    <a:pt x="29" y="11"/>
                  </a:cubicBezTo>
                  <a:cubicBezTo>
                    <a:pt x="30" y="13"/>
                    <a:pt x="30" y="14"/>
                    <a:pt x="28" y="15"/>
                  </a:cubicBezTo>
                  <a:cubicBezTo>
                    <a:pt x="26" y="16"/>
                    <a:pt x="25" y="15"/>
                    <a:pt x="25" y="13"/>
                  </a:cubicBezTo>
                  <a:cubicBezTo>
                    <a:pt x="24" y="11"/>
                    <a:pt x="22" y="12"/>
                    <a:pt x="21" y="13"/>
                  </a:cubicBezTo>
                  <a:cubicBezTo>
                    <a:pt x="19" y="14"/>
                    <a:pt x="17" y="15"/>
                    <a:pt x="16" y="14"/>
                  </a:cubicBezTo>
                  <a:cubicBezTo>
                    <a:pt x="12" y="11"/>
                    <a:pt x="9" y="13"/>
                    <a:pt x="6" y="15"/>
                  </a:cubicBezTo>
                  <a:cubicBezTo>
                    <a:pt x="5" y="16"/>
                    <a:pt x="3" y="16"/>
                    <a:pt x="1" y="16"/>
                  </a:cubicBezTo>
                  <a:close/>
                </a:path>
              </a:pathLst>
            </a:custGeom>
            <a:solidFill>
              <a:srgbClr val="D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27">
              <a:extLst>
                <a:ext uri="{FF2B5EF4-FFF2-40B4-BE49-F238E27FC236}">
                  <a16:creationId xmlns:a16="http://schemas.microsoft.com/office/drawing/2014/main" id="{496271C9-1ECE-C568-3B1D-101994F320BE}"/>
                </a:ext>
              </a:extLst>
            </p:cNvPr>
            <p:cNvSpPr/>
            <p:nvPr userDrawn="1"/>
          </p:nvSpPr>
          <p:spPr bwMode="auto">
            <a:xfrm>
              <a:off x="409575" y="534988"/>
              <a:ext cx="23813" cy="47625"/>
            </a:xfrm>
            <a:custGeom>
              <a:avLst/>
              <a:gdLst>
                <a:gd name="T0" fmla="*/ 0 w 6"/>
                <a:gd name="T1" fmla="*/ 12 h 13"/>
                <a:gd name="T2" fmla="*/ 1 w 6"/>
                <a:gd name="T3" fmla="*/ 2 h 13"/>
                <a:gd name="T4" fmla="*/ 3 w 6"/>
                <a:gd name="T5" fmla="*/ 0 h 13"/>
                <a:gd name="T6" fmla="*/ 5 w 6"/>
                <a:gd name="T7" fmla="*/ 1 h 13"/>
                <a:gd name="T8" fmla="*/ 5 w 6"/>
                <a:gd name="T9" fmla="*/ 11 h 13"/>
                <a:gd name="T10" fmla="*/ 0 w 6"/>
                <a:gd name="T11" fmla="*/ 12 h 13"/>
                <a:gd name="T12" fmla="*/ 0 w 6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3">
                  <a:moveTo>
                    <a:pt x="0" y="12"/>
                  </a:moveTo>
                  <a:cubicBezTo>
                    <a:pt x="0" y="9"/>
                    <a:pt x="2" y="6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5"/>
                    <a:pt x="6" y="8"/>
                    <a:pt x="5" y="11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D8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28">
              <a:extLst>
                <a:ext uri="{FF2B5EF4-FFF2-40B4-BE49-F238E27FC236}">
                  <a16:creationId xmlns:a16="http://schemas.microsoft.com/office/drawing/2014/main" id="{6BBC34DE-DE1D-C4AF-D7B6-3DD0A47E4F6D}"/>
                </a:ext>
              </a:extLst>
            </p:cNvPr>
            <p:cNvSpPr/>
            <p:nvPr userDrawn="1"/>
          </p:nvSpPr>
          <p:spPr bwMode="auto">
            <a:xfrm>
              <a:off x="952500" y="195263"/>
              <a:ext cx="82550" cy="52388"/>
            </a:xfrm>
            <a:custGeom>
              <a:avLst/>
              <a:gdLst>
                <a:gd name="T0" fmla="*/ 4 w 22"/>
                <a:gd name="T1" fmla="*/ 13 h 14"/>
                <a:gd name="T2" fmla="*/ 0 w 22"/>
                <a:gd name="T3" fmla="*/ 8 h 14"/>
                <a:gd name="T4" fmla="*/ 22 w 22"/>
                <a:gd name="T5" fmla="*/ 0 h 14"/>
                <a:gd name="T6" fmla="*/ 14 w 22"/>
                <a:gd name="T7" fmla="*/ 10 h 14"/>
                <a:gd name="T8" fmla="*/ 9 w 22"/>
                <a:gd name="T9" fmla="*/ 11 h 14"/>
                <a:gd name="T10" fmla="*/ 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4" y="13"/>
                  </a:moveTo>
                  <a:cubicBezTo>
                    <a:pt x="3" y="10"/>
                    <a:pt x="1" y="10"/>
                    <a:pt x="0" y="8"/>
                  </a:cubicBezTo>
                  <a:cubicBezTo>
                    <a:pt x="9" y="9"/>
                    <a:pt x="7" y="10"/>
                    <a:pt x="22" y="0"/>
                  </a:cubicBezTo>
                  <a:cubicBezTo>
                    <a:pt x="21" y="5"/>
                    <a:pt x="16" y="6"/>
                    <a:pt x="14" y="10"/>
                  </a:cubicBezTo>
                  <a:cubicBezTo>
                    <a:pt x="12" y="8"/>
                    <a:pt x="10" y="8"/>
                    <a:pt x="9" y="11"/>
                  </a:cubicBezTo>
                  <a:cubicBezTo>
                    <a:pt x="8" y="14"/>
                    <a:pt x="6" y="14"/>
                    <a:pt x="4" y="13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29">
              <a:extLst>
                <a:ext uri="{FF2B5EF4-FFF2-40B4-BE49-F238E27FC236}">
                  <a16:creationId xmlns:a16="http://schemas.microsoft.com/office/drawing/2014/main" id="{1EF8E34A-CFD1-7C80-AD5D-22E07A588DDF}"/>
                </a:ext>
              </a:extLst>
            </p:cNvPr>
            <p:cNvSpPr/>
            <p:nvPr userDrawn="1"/>
          </p:nvSpPr>
          <p:spPr bwMode="auto">
            <a:xfrm>
              <a:off x="985838" y="233363"/>
              <a:ext cx="49213" cy="41275"/>
            </a:xfrm>
            <a:custGeom>
              <a:avLst/>
              <a:gdLst>
                <a:gd name="T0" fmla="*/ 0 w 13"/>
                <a:gd name="T1" fmla="*/ 9 h 11"/>
                <a:gd name="T2" fmla="*/ 4 w 13"/>
                <a:gd name="T3" fmla="*/ 6 h 11"/>
                <a:gd name="T4" fmla="*/ 6 w 13"/>
                <a:gd name="T5" fmla="*/ 1 h 11"/>
                <a:gd name="T6" fmla="*/ 7 w 13"/>
                <a:gd name="T7" fmla="*/ 3 h 11"/>
                <a:gd name="T8" fmla="*/ 5 w 13"/>
                <a:gd name="T9" fmla="*/ 7 h 11"/>
                <a:gd name="T10" fmla="*/ 10 w 13"/>
                <a:gd name="T11" fmla="*/ 8 h 11"/>
                <a:gd name="T12" fmla="*/ 13 w 13"/>
                <a:gd name="T13" fmla="*/ 9 h 11"/>
                <a:gd name="T14" fmla="*/ 0 w 13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2" y="9"/>
                    <a:pt x="4" y="9"/>
                    <a:pt x="4" y="6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7" y="1"/>
                    <a:pt x="9" y="0"/>
                    <a:pt x="7" y="3"/>
                  </a:cubicBezTo>
                  <a:cubicBezTo>
                    <a:pt x="6" y="4"/>
                    <a:pt x="4" y="5"/>
                    <a:pt x="5" y="7"/>
                  </a:cubicBezTo>
                  <a:cubicBezTo>
                    <a:pt x="6" y="9"/>
                    <a:pt x="8" y="8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8" y="10"/>
                    <a:pt x="4" y="11"/>
                    <a:pt x="0" y="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30">
              <a:extLst>
                <a:ext uri="{FF2B5EF4-FFF2-40B4-BE49-F238E27FC236}">
                  <a16:creationId xmlns:a16="http://schemas.microsoft.com/office/drawing/2014/main" id="{7DC6B7F2-DB42-876D-9925-7BD445FCDCAD}"/>
                </a:ext>
              </a:extLst>
            </p:cNvPr>
            <p:cNvSpPr/>
            <p:nvPr userDrawn="1"/>
          </p:nvSpPr>
          <p:spPr bwMode="auto">
            <a:xfrm>
              <a:off x="376238" y="1120775"/>
              <a:ext cx="26988" cy="49213"/>
            </a:xfrm>
            <a:custGeom>
              <a:avLst/>
              <a:gdLst>
                <a:gd name="T0" fmla="*/ 3 w 7"/>
                <a:gd name="T1" fmla="*/ 1 h 13"/>
                <a:gd name="T2" fmla="*/ 6 w 7"/>
                <a:gd name="T3" fmla="*/ 4 h 13"/>
                <a:gd name="T4" fmla="*/ 4 w 7"/>
                <a:gd name="T5" fmla="*/ 11 h 13"/>
                <a:gd name="T6" fmla="*/ 2 w 7"/>
                <a:gd name="T7" fmla="*/ 13 h 13"/>
                <a:gd name="T8" fmla="*/ 0 w 7"/>
                <a:gd name="T9" fmla="*/ 11 h 13"/>
                <a:gd name="T10" fmla="*/ 0 w 7"/>
                <a:gd name="T11" fmla="*/ 2 h 13"/>
                <a:gd name="T12" fmla="*/ 3 w 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6" y="0"/>
                    <a:pt x="7" y="2"/>
                    <a:pt x="6" y="4"/>
                  </a:cubicBezTo>
                  <a:cubicBezTo>
                    <a:pt x="5" y="6"/>
                    <a:pt x="4" y="8"/>
                    <a:pt x="4" y="11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BB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33" name="Grupo 132">
            <a:extLst>
              <a:ext uri="{FF2B5EF4-FFF2-40B4-BE49-F238E27FC236}">
                <a16:creationId xmlns:a16="http://schemas.microsoft.com/office/drawing/2014/main" id="{247DB42B-0DC1-56AD-27B1-5B7835701B41}"/>
              </a:ext>
            </a:extLst>
          </p:cNvPr>
          <p:cNvGrpSpPr/>
          <p:nvPr userDrawn="1"/>
        </p:nvGrpSpPr>
        <p:grpSpPr>
          <a:xfrm>
            <a:off x="9177338" y="4240213"/>
            <a:ext cx="3017837" cy="2617788"/>
            <a:chOff x="9177338" y="4240213"/>
            <a:chExt cx="3017837" cy="2617788"/>
          </a:xfrm>
        </p:grpSpPr>
        <p:sp>
          <p:nvSpPr>
            <p:cNvPr id="134" name="Freeform 134">
              <a:extLst>
                <a:ext uri="{FF2B5EF4-FFF2-40B4-BE49-F238E27FC236}">
                  <a16:creationId xmlns:a16="http://schemas.microsoft.com/office/drawing/2014/main" id="{F401B0FC-FD9E-0E03-EEA7-0D9AC62572F0}"/>
                </a:ext>
              </a:extLst>
            </p:cNvPr>
            <p:cNvSpPr/>
            <p:nvPr userDrawn="1"/>
          </p:nvSpPr>
          <p:spPr bwMode="auto">
            <a:xfrm>
              <a:off x="11706225" y="6108700"/>
              <a:ext cx="488950" cy="749300"/>
            </a:xfrm>
            <a:custGeom>
              <a:avLst/>
              <a:gdLst>
                <a:gd name="T0" fmla="*/ 130 w 130"/>
                <a:gd name="T1" fmla="*/ 177 h 199"/>
                <a:gd name="T2" fmla="*/ 118 w 130"/>
                <a:gd name="T3" fmla="*/ 167 h 199"/>
                <a:gd name="T4" fmla="*/ 105 w 130"/>
                <a:gd name="T5" fmla="*/ 168 h 199"/>
                <a:gd name="T6" fmla="*/ 91 w 130"/>
                <a:gd name="T7" fmla="*/ 179 h 199"/>
                <a:gd name="T8" fmla="*/ 92 w 130"/>
                <a:gd name="T9" fmla="*/ 180 h 199"/>
                <a:gd name="T10" fmla="*/ 104 w 130"/>
                <a:gd name="T11" fmla="*/ 191 h 199"/>
                <a:gd name="T12" fmla="*/ 67 w 130"/>
                <a:gd name="T13" fmla="*/ 199 h 199"/>
                <a:gd name="T14" fmla="*/ 66 w 130"/>
                <a:gd name="T15" fmla="*/ 191 h 199"/>
                <a:gd name="T16" fmla="*/ 72 w 130"/>
                <a:gd name="T17" fmla="*/ 190 h 199"/>
                <a:gd name="T18" fmla="*/ 67 w 130"/>
                <a:gd name="T19" fmla="*/ 181 h 199"/>
                <a:gd name="T20" fmla="*/ 63 w 130"/>
                <a:gd name="T21" fmla="*/ 177 h 199"/>
                <a:gd name="T22" fmla="*/ 67 w 130"/>
                <a:gd name="T23" fmla="*/ 158 h 199"/>
                <a:gd name="T24" fmla="*/ 48 w 130"/>
                <a:gd name="T25" fmla="*/ 170 h 199"/>
                <a:gd name="T26" fmla="*/ 35 w 130"/>
                <a:gd name="T27" fmla="*/ 174 h 199"/>
                <a:gd name="T28" fmla="*/ 37 w 130"/>
                <a:gd name="T29" fmla="*/ 176 h 199"/>
                <a:gd name="T30" fmla="*/ 34 w 130"/>
                <a:gd name="T31" fmla="*/ 184 h 199"/>
                <a:gd name="T32" fmla="*/ 26 w 130"/>
                <a:gd name="T33" fmla="*/ 186 h 199"/>
                <a:gd name="T34" fmla="*/ 34 w 130"/>
                <a:gd name="T35" fmla="*/ 188 h 199"/>
                <a:gd name="T36" fmla="*/ 36 w 130"/>
                <a:gd name="T37" fmla="*/ 193 h 199"/>
                <a:gd name="T38" fmla="*/ 2 w 130"/>
                <a:gd name="T39" fmla="*/ 199 h 199"/>
                <a:gd name="T40" fmla="*/ 16 w 130"/>
                <a:gd name="T41" fmla="*/ 186 h 199"/>
                <a:gd name="T42" fmla="*/ 5 w 130"/>
                <a:gd name="T43" fmla="*/ 185 h 199"/>
                <a:gd name="T44" fmla="*/ 7 w 130"/>
                <a:gd name="T45" fmla="*/ 174 h 199"/>
                <a:gd name="T46" fmla="*/ 7 w 130"/>
                <a:gd name="T47" fmla="*/ 153 h 199"/>
                <a:gd name="T48" fmla="*/ 33 w 130"/>
                <a:gd name="T49" fmla="*/ 151 h 199"/>
                <a:gd name="T50" fmla="*/ 52 w 130"/>
                <a:gd name="T51" fmla="*/ 143 h 199"/>
                <a:gd name="T52" fmla="*/ 75 w 130"/>
                <a:gd name="T53" fmla="*/ 139 h 199"/>
                <a:gd name="T54" fmla="*/ 91 w 130"/>
                <a:gd name="T55" fmla="*/ 126 h 199"/>
                <a:gd name="T56" fmla="*/ 80 w 130"/>
                <a:gd name="T57" fmla="*/ 102 h 199"/>
                <a:gd name="T58" fmla="*/ 73 w 130"/>
                <a:gd name="T59" fmla="*/ 99 h 199"/>
                <a:gd name="T60" fmla="*/ 62 w 130"/>
                <a:gd name="T61" fmla="*/ 79 h 199"/>
                <a:gd name="T62" fmla="*/ 41 w 130"/>
                <a:gd name="T63" fmla="*/ 76 h 199"/>
                <a:gd name="T64" fmla="*/ 36 w 130"/>
                <a:gd name="T65" fmla="*/ 49 h 199"/>
                <a:gd name="T66" fmla="*/ 57 w 130"/>
                <a:gd name="T67" fmla="*/ 39 h 199"/>
                <a:gd name="T68" fmla="*/ 51 w 130"/>
                <a:gd name="T69" fmla="*/ 8 h 199"/>
                <a:gd name="T70" fmla="*/ 81 w 130"/>
                <a:gd name="T71" fmla="*/ 16 h 199"/>
                <a:gd name="T72" fmla="*/ 89 w 130"/>
                <a:gd name="T73" fmla="*/ 8 h 199"/>
                <a:gd name="T74" fmla="*/ 96 w 130"/>
                <a:gd name="T75" fmla="*/ 5 h 199"/>
                <a:gd name="T76" fmla="*/ 93 w 130"/>
                <a:gd name="T77" fmla="*/ 9 h 199"/>
                <a:gd name="T78" fmla="*/ 103 w 130"/>
                <a:gd name="T79" fmla="*/ 7 h 199"/>
                <a:gd name="T80" fmla="*/ 115 w 130"/>
                <a:gd name="T81" fmla="*/ 44 h 199"/>
                <a:gd name="T82" fmla="*/ 120 w 130"/>
                <a:gd name="T83" fmla="*/ 48 h 199"/>
                <a:gd name="T84" fmla="*/ 130 w 130"/>
                <a:gd name="T85" fmla="*/ 40 h 199"/>
                <a:gd name="T86" fmla="*/ 129 w 130"/>
                <a:gd name="T87" fmla="*/ 73 h 199"/>
                <a:gd name="T88" fmla="*/ 106 w 130"/>
                <a:gd name="T89" fmla="*/ 80 h 199"/>
                <a:gd name="T90" fmla="*/ 104 w 130"/>
                <a:gd name="T91" fmla="*/ 87 h 199"/>
                <a:gd name="T92" fmla="*/ 122 w 130"/>
                <a:gd name="T93" fmla="*/ 95 h 199"/>
                <a:gd name="T94" fmla="*/ 130 w 130"/>
                <a:gd name="T95" fmla="*/ 87 h 199"/>
                <a:gd name="T96" fmla="*/ 120 w 130"/>
                <a:gd name="T97" fmla="*/ 128 h 199"/>
                <a:gd name="T98" fmla="*/ 116 w 130"/>
                <a:gd name="T99" fmla="*/ 139 h 199"/>
                <a:gd name="T100" fmla="*/ 124 w 130"/>
                <a:gd name="T101" fmla="*/ 13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99">
                  <a:moveTo>
                    <a:pt x="130" y="131"/>
                  </a:moveTo>
                  <a:cubicBezTo>
                    <a:pt x="130" y="147"/>
                    <a:pt x="130" y="162"/>
                    <a:pt x="130" y="177"/>
                  </a:cubicBezTo>
                  <a:cubicBezTo>
                    <a:pt x="128" y="179"/>
                    <a:pt x="126" y="175"/>
                    <a:pt x="124" y="176"/>
                  </a:cubicBezTo>
                  <a:cubicBezTo>
                    <a:pt x="121" y="174"/>
                    <a:pt x="120" y="170"/>
                    <a:pt x="118" y="167"/>
                  </a:cubicBezTo>
                  <a:cubicBezTo>
                    <a:pt x="117" y="166"/>
                    <a:pt x="117" y="164"/>
                    <a:pt x="115" y="164"/>
                  </a:cubicBezTo>
                  <a:cubicBezTo>
                    <a:pt x="112" y="165"/>
                    <a:pt x="109" y="168"/>
                    <a:pt x="105" y="168"/>
                  </a:cubicBezTo>
                  <a:cubicBezTo>
                    <a:pt x="103" y="168"/>
                    <a:pt x="102" y="170"/>
                    <a:pt x="100" y="171"/>
                  </a:cubicBezTo>
                  <a:cubicBezTo>
                    <a:pt x="97" y="174"/>
                    <a:pt x="95" y="177"/>
                    <a:pt x="91" y="179"/>
                  </a:cubicBezTo>
                  <a:cubicBezTo>
                    <a:pt x="91" y="179"/>
                    <a:pt x="91" y="179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1"/>
                    <a:pt x="93" y="182"/>
                    <a:pt x="94" y="183"/>
                  </a:cubicBezTo>
                  <a:cubicBezTo>
                    <a:pt x="98" y="185"/>
                    <a:pt x="102" y="187"/>
                    <a:pt x="104" y="191"/>
                  </a:cubicBezTo>
                  <a:cubicBezTo>
                    <a:pt x="104" y="195"/>
                    <a:pt x="101" y="197"/>
                    <a:pt x="99" y="199"/>
                  </a:cubicBezTo>
                  <a:cubicBezTo>
                    <a:pt x="89" y="199"/>
                    <a:pt x="78" y="199"/>
                    <a:pt x="67" y="199"/>
                  </a:cubicBezTo>
                  <a:cubicBezTo>
                    <a:pt x="66" y="198"/>
                    <a:pt x="65" y="197"/>
                    <a:pt x="63" y="196"/>
                  </a:cubicBezTo>
                  <a:cubicBezTo>
                    <a:pt x="62" y="192"/>
                    <a:pt x="63" y="190"/>
                    <a:pt x="66" y="191"/>
                  </a:cubicBezTo>
                  <a:cubicBezTo>
                    <a:pt x="70" y="191"/>
                    <a:pt x="74" y="192"/>
                    <a:pt x="78" y="193"/>
                  </a:cubicBezTo>
                  <a:cubicBezTo>
                    <a:pt x="76" y="192"/>
                    <a:pt x="74" y="191"/>
                    <a:pt x="72" y="190"/>
                  </a:cubicBezTo>
                  <a:cubicBezTo>
                    <a:pt x="66" y="189"/>
                    <a:pt x="66" y="188"/>
                    <a:pt x="70" y="184"/>
                  </a:cubicBezTo>
                  <a:cubicBezTo>
                    <a:pt x="69" y="182"/>
                    <a:pt x="68" y="183"/>
                    <a:pt x="67" y="181"/>
                  </a:cubicBezTo>
                  <a:cubicBezTo>
                    <a:pt x="66" y="181"/>
                    <a:pt x="66" y="181"/>
                    <a:pt x="66" y="180"/>
                  </a:cubicBezTo>
                  <a:cubicBezTo>
                    <a:pt x="66" y="179"/>
                    <a:pt x="65" y="178"/>
                    <a:pt x="63" y="177"/>
                  </a:cubicBezTo>
                  <a:cubicBezTo>
                    <a:pt x="60" y="176"/>
                    <a:pt x="60" y="174"/>
                    <a:pt x="61" y="171"/>
                  </a:cubicBezTo>
                  <a:cubicBezTo>
                    <a:pt x="63" y="167"/>
                    <a:pt x="65" y="163"/>
                    <a:pt x="67" y="158"/>
                  </a:cubicBezTo>
                  <a:cubicBezTo>
                    <a:pt x="66" y="161"/>
                    <a:pt x="65" y="163"/>
                    <a:pt x="64" y="165"/>
                  </a:cubicBezTo>
                  <a:cubicBezTo>
                    <a:pt x="60" y="172"/>
                    <a:pt x="56" y="173"/>
                    <a:pt x="48" y="170"/>
                  </a:cubicBezTo>
                  <a:cubicBezTo>
                    <a:pt x="46" y="169"/>
                    <a:pt x="46" y="169"/>
                    <a:pt x="45" y="171"/>
                  </a:cubicBezTo>
                  <a:cubicBezTo>
                    <a:pt x="43" y="178"/>
                    <a:pt x="40" y="179"/>
                    <a:pt x="35" y="174"/>
                  </a:cubicBezTo>
                  <a:cubicBezTo>
                    <a:pt x="34" y="173"/>
                    <a:pt x="32" y="171"/>
                    <a:pt x="30" y="170"/>
                  </a:cubicBezTo>
                  <a:cubicBezTo>
                    <a:pt x="32" y="172"/>
                    <a:pt x="34" y="174"/>
                    <a:pt x="37" y="176"/>
                  </a:cubicBezTo>
                  <a:cubicBezTo>
                    <a:pt x="38" y="177"/>
                    <a:pt x="39" y="179"/>
                    <a:pt x="39" y="181"/>
                  </a:cubicBezTo>
                  <a:cubicBezTo>
                    <a:pt x="38" y="183"/>
                    <a:pt x="36" y="184"/>
                    <a:pt x="34" y="184"/>
                  </a:cubicBezTo>
                  <a:cubicBezTo>
                    <a:pt x="33" y="184"/>
                    <a:pt x="32" y="184"/>
                    <a:pt x="31" y="184"/>
                  </a:cubicBezTo>
                  <a:cubicBezTo>
                    <a:pt x="29" y="184"/>
                    <a:pt x="26" y="184"/>
                    <a:pt x="26" y="186"/>
                  </a:cubicBezTo>
                  <a:cubicBezTo>
                    <a:pt x="26" y="188"/>
                    <a:pt x="29" y="188"/>
                    <a:pt x="31" y="188"/>
                  </a:cubicBezTo>
                  <a:cubicBezTo>
                    <a:pt x="32" y="188"/>
                    <a:pt x="33" y="188"/>
                    <a:pt x="34" y="188"/>
                  </a:cubicBezTo>
                  <a:cubicBezTo>
                    <a:pt x="35" y="188"/>
                    <a:pt x="37" y="188"/>
                    <a:pt x="37" y="189"/>
                  </a:cubicBezTo>
                  <a:cubicBezTo>
                    <a:pt x="38" y="191"/>
                    <a:pt x="38" y="192"/>
                    <a:pt x="36" y="193"/>
                  </a:cubicBezTo>
                  <a:cubicBezTo>
                    <a:pt x="34" y="194"/>
                    <a:pt x="34" y="197"/>
                    <a:pt x="33" y="199"/>
                  </a:cubicBezTo>
                  <a:cubicBezTo>
                    <a:pt x="22" y="199"/>
                    <a:pt x="12" y="199"/>
                    <a:pt x="2" y="199"/>
                  </a:cubicBezTo>
                  <a:cubicBezTo>
                    <a:pt x="0" y="197"/>
                    <a:pt x="2" y="195"/>
                    <a:pt x="4" y="193"/>
                  </a:cubicBezTo>
                  <a:cubicBezTo>
                    <a:pt x="7" y="190"/>
                    <a:pt x="11" y="188"/>
                    <a:pt x="16" y="186"/>
                  </a:cubicBezTo>
                  <a:cubicBezTo>
                    <a:pt x="14" y="184"/>
                    <a:pt x="12" y="185"/>
                    <a:pt x="10" y="185"/>
                  </a:cubicBezTo>
                  <a:cubicBezTo>
                    <a:pt x="8" y="185"/>
                    <a:pt x="6" y="186"/>
                    <a:pt x="5" y="185"/>
                  </a:cubicBezTo>
                  <a:cubicBezTo>
                    <a:pt x="5" y="184"/>
                    <a:pt x="5" y="183"/>
                    <a:pt x="5" y="183"/>
                  </a:cubicBezTo>
                  <a:cubicBezTo>
                    <a:pt x="11" y="181"/>
                    <a:pt x="9" y="177"/>
                    <a:pt x="7" y="174"/>
                  </a:cubicBezTo>
                  <a:cubicBezTo>
                    <a:pt x="4" y="168"/>
                    <a:pt x="4" y="162"/>
                    <a:pt x="5" y="156"/>
                  </a:cubicBezTo>
                  <a:cubicBezTo>
                    <a:pt x="5" y="155"/>
                    <a:pt x="5" y="153"/>
                    <a:pt x="7" y="153"/>
                  </a:cubicBezTo>
                  <a:cubicBezTo>
                    <a:pt x="12" y="152"/>
                    <a:pt x="13" y="141"/>
                    <a:pt x="22" y="146"/>
                  </a:cubicBezTo>
                  <a:cubicBezTo>
                    <a:pt x="25" y="148"/>
                    <a:pt x="29" y="149"/>
                    <a:pt x="33" y="151"/>
                  </a:cubicBezTo>
                  <a:cubicBezTo>
                    <a:pt x="36" y="154"/>
                    <a:pt x="39" y="156"/>
                    <a:pt x="43" y="159"/>
                  </a:cubicBezTo>
                  <a:cubicBezTo>
                    <a:pt x="45" y="153"/>
                    <a:pt x="48" y="147"/>
                    <a:pt x="52" y="143"/>
                  </a:cubicBezTo>
                  <a:cubicBezTo>
                    <a:pt x="57" y="141"/>
                    <a:pt x="59" y="137"/>
                    <a:pt x="63" y="135"/>
                  </a:cubicBezTo>
                  <a:cubicBezTo>
                    <a:pt x="67" y="135"/>
                    <a:pt x="72" y="135"/>
                    <a:pt x="75" y="139"/>
                  </a:cubicBezTo>
                  <a:cubicBezTo>
                    <a:pt x="76" y="140"/>
                    <a:pt x="77" y="139"/>
                    <a:pt x="78" y="138"/>
                  </a:cubicBezTo>
                  <a:cubicBezTo>
                    <a:pt x="81" y="133"/>
                    <a:pt x="85" y="129"/>
                    <a:pt x="91" y="126"/>
                  </a:cubicBezTo>
                  <a:cubicBezTo>
                    <a:pt x="92" y="126"/>
                    <a:pt x="92" y="125"/>
                    <a:pt x="91" y="124"/>
                  </a:cubicBezTo>
                  <a:cubicBezTo>
                    <a:pt x="85" y="118"/>
                    <a:pt x="83" y="110"/>
                    <a:pt x="80" y="102"/>
                  </a:cubicBezTo>
                  <a:cubicBezTo>
                    <a:pt x="79" y="100"/>
                    <a:pt x="81" y="99"/>
                    <a:pt x="81" y="97"/>
                  </a:cubicBezTo>
                  <a:cubicBezTo>
                    <a:pt x="78" y="97"/>
                    <a:pt x="76" y="100"/>
                    <a:pt x="73" y="99"/>
                  </a:cubicBezTo>
                  <a:cubicBezTo>
                    <a:pt x="71" y="93"/>
                    <a:pt x="66" y="88"/>
                    <a:pt x="65" y="81"/>
                  </a:cubicBezTo>
                  <a:cubicBezTo>
                    <a:pt x="65" y="80"/>
                    <a:pt x="64" y="79"/>
                    <a:pt x="62" y="79"/>
                  </a:cubicBezTo>
                  <a:cubicBezTo>
                    <a:pt x="58" y="80"/>
                    <a:pt x="53" y="80"/>
                    <a:pt x="50" y="84"/>
                  </a:cubicBezTo>
                  <a:cubicBezTo>
                    <a:pt x="48" y="80"/>
                    <a:pt x="44" y="79"/>
                    <a:pt x="41" y="76"/>
                  </a:cubicBezTo>
                  <a:cubicBezTo>
                    <a:pt x="41" y="70"/>
                    <a:pt x="40" y="65"/>
                    <a:pt x="36" y="60"/>
                  </a:cubicBezTo>
                  <a:cubicBezTo>
                    <a:pt x="33" y="58"/>
                    <a:pt x="33" y="53"/>
                    <a:pt x="36" y="49"/>
                  </a:cubicBezTo>
                  <a:cubicBezTo>
                    <a:pt x="37" y="50"/>
                    <a:pt x="38" y="50"/>
                    <a:pt x="40" y="48"/>
                  </a:cubicBezTo>
                  <a:cubicBezTo>
                    <a:pt x="44" y="43"/>
                    <a:pt x="49" y="40"/>
                    <a:pt x="57" y="39"/>
                  </a:cubicBezTo>
                  <a:cubicBezTo>
                    <a:pt x="49" y="34"/>
                    <a:pt x="49" y="26"/>
                    <a:pt x="48" y="18"/>
                  </a:cubicBezTo>
                  <a:cubicBezTo>
                    <a:pt x="49" y="15"/>
                    <a:pt x="47" y="11"/>
                    <a:pt x="51" y="8"/>
                  </a:cubicBezTo>
                  <a:cubicBezTo>
                    <a:pt x="58" y="5"/>
                    <a:pt x="64" y="0"/>
                    <a:pt x="71" y="6"/>
                  </a:cubicBezTo>
                  <a:cubicBezTo>
                    <a:pt x="75" y="9"/>
                    <a:pt x="78" y="12"/>
                    <a:pt x="81" y="16"/>
                  </a:cubicBezTo>
                  <a:cubicBezTo>
                    <a:pt x="82" y="18"/>
                    <a:pt x="83" y="19"/>
                    <a:pt x="85" y="16"/>
                  </a:cubicBezTo>
                  <a:cubicBezTo>
                    <a:pt x="87" y="14"/>
                    <a:pt x="89" y="11"/>
                    <a:pt x="89" y="8"/>
                  </a:cubicBezTo>
                  <a:cubicBezTo>
                    <a:pt x="89" y="6"/>
                    <a:pt x="89" y="5"/>
                    <a:pt x="90" y="5"/>
                  </a:cubicBezTo>
                  <a:cubicBezTo>
                    <a:pt x="92" y="4"/>
                    <a:pt x="94" y="4"/>
                    <a:pt x="96" y="5"/>
                  </a:cubicBezTo>
                  <a:cubicBezTo>
                    <a:pt x="97" y="7"/>
                    <a:pt x="95" y="7"/>
                    <a:pt x="94" y="8"/>
                  </a:cubicBezTo>
                  <a:cubicBezTo>
                    <a:pt x="93" y="8"/>
                    <a:pt x="93" y="8"/>
                    <a:pt x="93" y="9"/>
                  </a:cubicBezTo>
                  <a:cubicBezTo>
                    <a:pt x="93" y="10"/>
                    <a:pt x="94" y="10"/>
                    <a:pt x="95" y="10"/>
                  </a:cubicBezTo>
                  <a:cubicBezTo>
                    <a:pt x="97" y="9"/>
                    <a:pt x="100" y="8"/>
                    <a:pt x="103" y="7"/>
                  </a:cubicBezTo>
                  <a:cubicBezTo>
                    <a:pt x="114" y="6"/>
                    <a:pt x="124" y="15"/>
                    <a:pt x="122" y="26"/>
                  </a:cubicBezTo>
                  <a:cubicBezTo>
                    <a:pt x="121" y="33"/>
                    <a:pt x="118" y="38"/>
                    <a:pt x="115" y="44"/>
                  </a:cubicBezTo>
                  <a:cubicBezTo>
                    <a:pt x="112" y="47"/>
                    <a:pt x="113" y="48"/>
                    <a:pt x="117" y="50"/>
                  </a:cubicBezTo>
                  <a:cubicBezTo>
                    <a:pt x="119" y="50"/>
                    <a:pt x="120" y="50"/>
                    <a:pt x="120" y="48"/>
                  </a:cubicBezTo>
                  <a:cubicBezTo>
                    <a:pt x="121" y="45"/>
                    <a:pt x="124" y="43"/>
                    <a:pt x="126" y="41"/>
                  </a:cubicBezTo>
                  <a:cubicBezTo>
                    <a:pt x="127" y="40"/>
                    <a:pt x="128" y="39"/>
                    <a:pt x="130" y="40"/>
                  </a:cubicBezTo>
                  <a:cubicBezTo>
                    <a:pt x="130" y="50"/>
                    <a:pt x="130" y="61"/>
                    <a:pt x="130" y="71"/>
                  </a:cubicBezTo>
                  <a:cubicBezTo>
                    <a:pt x="130" y="72"/>
                    <a:pt x="129" y="72"/>
                    <a:pt x="129" y="73"/>
                  </a:cubicBezTo>
                  <a:cubicBezTo>
                    <a:pt x="128" y="79"/>
                    <a:pt x="127" y="81"/>
                    <a:pt x="119" y="81"/>
                  </a:cubicBezTo>
                  <a:cubicBezTo>
                    <a:pt x="115" y="81"/>
                    <a:pt x="110" y="81"/>
                    <a:pt x="106" y="80"/>
                  </a:cubicBezTo>
                  <a:cubicBezTo>
                    <a:pt x="103" y="79"/>
                    <a:pt x="101" y="80"/>
                    <a:pt x="100" y="83"/>
                  </a:cubicBezTo>
                  <a:cubicBezTo>
                    <a:pt x="100" y="86"/>
                    <a:pt x="101" y="87"/>
                    <a:pt x="104" y="87"/>
                  </a:cubicBezTo>
                  <a:cubicBezTo>
                    <a:pt x="109" y="89"/>
                    <a:pt x="112" y="93"/>
                    <a:pt x="116" y="97"/>
                  </a:cubicBezTo>
                  <a:cubicBezTo>
                    <a:pt x="120" y="100"/>
                    <a:pt x="120" y="99"/>
                    <a:pt x="122" y="95"/>
                  </a:cubicBezTo>
                  <a:cubicBezTo>
                    <a:pt x="123" y="93"/>
                    <a:pt x="123" y="90"/>
                    <a:pt x="126" y="88"/>
                  </a:cubicBezTo>
                  <a:cubicBezTo>
                    <a:pt x="127" y="87"/>
                    <a:pt x="128" y="85"/>
                    <a:pt x="130" y="87"/>
                  </a:cubicBezTo>
                  <a:cubicBezTo>
                    <a:pt x="130" y="100"/>
                    <a:pt x="130" y="113"/>
                    <a:pt x="130" y="126"/>
                  </a:cubicBezTo>
                  <a:cubicBezTo>
                    <a:pt x="126" y="126"/>
                    <a:pt x="123" y="128"/>
                    <a:pt x="120" y="128"/>
                  </a:cubicBezTo>
                  <a:cubicBezTo>
                    <a:pt x="119" y="127"/>
                    <a:pt x="114" y="137"/>
                    <a:pt x="114" y="138"/>
                  </a:cubicBezTo>
                  <a:cubicBezTo>
                    <a:pt x="115" y="139"/>
                    <a:pt x="115" y="139"/>
                    <a:pt x="116" y="139"/>
                  </a:cubicBezTo>
                  <a:cubicBezTo>
                    <a:pt x="118" y="135"/>
                    <a:pt x="122" y="142"/>
                    <a:pt x="124" y="139"/>
                  </a:cubicBezTo>
                  <a:cubicBezTo>
                    <a:pt x="125" y="138"/>
                    <a:pt x="125" y="137"/>
                    <a:pt x="124" y="136"/>
                  </a:cubicBezTo>
                  <a:cubicBezTo>
                    <a:pt x="124" y="131"/>
                    <a:pt x="125" y="130"/>
                    <a:pt x="130" y="131"/>
                  </a:cubicBezTo>
                  <a:close/>
                </a:path>
              </a:pathLst>
            </a:custGeom>
            <a:solidFill>
              <a:srgbClr val="F7E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35">
              <a:extLst>
                <a:ext uri="{FF2B5EF4-FFF2-40B4-BE49-F238E27FC236}">
                  <a16:creationId xmlns:a16="http://schemas.microsoft.com/office/drawing/2014/main" id="{67EA5E15-F7F3-D84E-AFF6-E7171A7612C8}"/>
                </a:ext>
              </a:extLst>
            </p:cNvPr>
            <p:cNvSpPr/>
            <p:nvPr userDrawn="1"/>
          </p:nvSpPr>
          <p:spPr bwMode="auto">
            <a:xfrm>
              <a:off x="11785600" y="5287963"/>
              <a:ext cx="409575" cy="376238"/>
            </a:xfrm>
            <a:custGeom>
              <a:avLst/>
              <a:gdLst>
                <a:gd name="T0" fmla="*/ 68 w 109"/>
                <a:gd name="T1" fmla="*/ 100 h 100"/>
                <a:gd name="T2" fmla="*/ 43 w 109"/>
                <a:gd name="T3" fmla="*/ 83 h 100"/>
                <a:gd name="T4" fmla="*/ 34 w 109"/>
                <a:gd name="T5" fmla="*/ 79 h 100"/>
                <a:gd name="T6" fmla="*/ 13 w 109"/>
                <a:gd name="T7" fmla="*/ 82 h 100"/>
                <a:gd name="T8" fmla="*/ 8 w 109"/>
                <a:gd name="T9" fmla="*/ 76 h 100"/>
                <a:gd name="T10" fmla="*/ 4 w 109"/>
                <a:gd name="T11" fmla="*/ 69 h 100"/>
                <a:gd name="T12" fmla="*/ 2 w 109"/>
                <a:gd name="T13" fmla="*/ 63 h 100"/>
                <a:gd name="T14" fmla="*/ 13 w 109"/>
                <a:gd name="T15" fmla="*/ 53 h 100"/>
                <a:gd name="T16" fmla="*/ 13 w 109"/>
                <a:gd name="T17" fmla="*/ 49 h 100"/>
                <a:gd name="T18" fmla="*/ 5 w 109"/>
                <a:gd name="T19" fmla="*/ 24 h 100"/>
                <a:gd name="T20" fmla="*/ 7 w 109"/>
                <a:gd name="T21" fmla="*/ 20 h 100"/>
                <a:gd name="T22" fmla="*/ 10 w 109"/>
                <a:gd name="T23" fmla="*/ 16 h 100"/>
                <a:gd name="T24" fmla="*/ 17 w 109"/>
                <a:gd name="T25" fmla="*/ 13 h 100"/>
                <a:gd name="T26" fmla="*/ 28 w 109"/>
                <a:gd name="T27" fmla="*/ 20 h 100"/>
                <a:gd name="T28" fmla="*/ 32 w 109"/>
                <a:gd name="T29" fmla="*/ 19 h 100"/>
                <a:gd name="T30" fmla="*/ 49 w 109"/>
                <a:gd name="T31" fmla="*/ 2 h 100"/>
                <a:gd name="T32" fmla="*/ 56 w 109"/>
                <a:gd name="T33" fmla="*/ 3 h 100"/>
                <a:gd name="T34" fmla="*/ 62 w 109"/>
                <a:gd name="T35" fmla="*/ 5 h 100"/>
                <a:gd name="T36" fmla="*/ 70 w 109"/>
                <a:gd name="T37" fmla="*/ 9 h 100"/>
                <a:gd name="T38" fmla="*/ 72 w 109"/>
                <a:gd name="T39" fmla="*/ 33 h 100"/>
                <a:gd name="T40" fmla="*/ 72 w 109"/>
                <a:gd name="T41" fmla="*/ 36 h 100"/>
                <a:gd name="T42" fmla="*/ 74 w 109"/>
                <a:gd name="T43" fmla="*/ 36 h 100"/>
                <a:gd name="T44" fmla="*/ 109 w 109"/>
                <a:gd name="T45" fmla="*/ 40 h 100"/>
                <a:gd name="T46" fmla="*/ 109 w 109"/>
                <a:gd name="T47" fmla="*/ 57 h 100"/>
                <a:gd name="T48" fmla="*/ 84 w 109"/>
                <a:gd name="T49" fmla="*/ 71 h 100"/>
                <a:gd name="T50" fmla="*/ 80 w 109"/>
                <a:gd name="T51" fmla="*/ 76 h 100"/>
                <a:gd name="T52" fmla="*/ 80 w 109"/>
                <a:gd name="T53" fmla="*/ 92 h 100"/>
                <a:gd name="T54" fmla="*/ 73 w 109"/>
                <a:gd name="T55" fmla="*/ 98 h 100"/>
                <a:gd name="T56" fmla="*/ 68 w 109"/>
                <a:gd name="T57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00">
                  <a:moveTo>
                    <a:pt x="68" y="100"/>
                  </a:moveTo>
                  <a:cubicBezTo>
                    <a:pt x="55" y="100"/>
                    <a:pt x="49" y="94"/>
                    <a:pt x="43" y="83"/>
                  </a:cubicBezTo>
                  <a:cubicBezTo>
                    <a:pt x="40" y="76"/>
                    <a:pt x="41" y="76"/>
                    <a:pt x="34" y="79"/>
                  </a:cubicBezTo>
                  <a:cubicBezTo>
                    <a:pt x="27" y="82"/>
                    <a:pt x="20" y="83"/>
                    <a:pt x="13" y="82"/>
                  </a:cubicBezTo>
                  <a:cubicBezTo>
                    <a:pt x="9" y="82"/>
                    <a:pt x="7" y="80"/>
                    <a:pt x="8" y="76"/>
                  </a:cubicBezTo>
                  <a:cubicBezTo>
                    <a:pt x="8" y="73"/>
                    <a:pt x="8" y="70"/>
                    <a:pt x="4" y="69"/>
                  </a:cubicBezTo>
                  <a:cubicBezTo>
                    <a:pt x="1" y="68"/>
                    <a:pt x="0" y="65"/>
                    <a:pt x="2" y="63"/>
                  </a:cubicBezTo>
                  <a:cubicBezTo>
                    <a:pt x="5" y="59"/>
                    <a:pt x="8" y="54"/>
                    <a:pt x="13" y="53"/>
                  </a:cubicBezTo>
                  <a:cubicBezTo>
                    <a:pt x="16" y="52"/>
                    <a:pt x="15" y="50"/>
                    <a:pt x="13" y="49"/>
                  </a:cubicBezTo>
                  <a:cubicBezTo>
                    <a:pt x="7" y="42"/>
                    <a:pt x="4" y="34"/>
                    <a:pt x="5" y="24"/>
                  </a:cubicBezTo>
                  <a:cubicBezTo>
                    <a:pt x="5" y="22"/>
                    <a:pt x="5" y="20"/>
                    <a:pt x="7" y="20"/>
                  </a:cubicBezTo>
                  <a:cubicBezTo>
                    <a:pt x="9" y="19"/>
                    <a:pt x="9" y="18"/>
                    <a:pt x="10" y="16"/>
                  </a:cubicBezTo>
                  <a:cubicBezTo>
                    <a:pt x="10" y="12"/>
                    <a:pt x="13" y="10"/>
                    <a:pt x="17" y="13"/>
                  </a:cubicBezTo>
                  <a:cubicBezTo>
                    <a:pt x="21" y="15"/>
                    <a:pt x="25" y="16"/>
                    <a:pt x="28" y="20"/>
                  </a:cubicBezTo>
                  <a:cubicBezTo>
                    <a:pt x="30" y="22"/>
                    <a:pt x="31" y="22"/>
                    <a:pt x="32" y="19"/>
                  </a:cubicBezTo>
                  <a:cubicBezTo>
                    <a:pt x="34" y="10"/>
                    <a:pt x="42" y="6"/>
                    <a:pt x="49" y="2"/>
                  </a:cubicBezTo>
                  <a:cubicBezTo>
                    <a:pt x="51" y="0"/>
                    <a:pt x="54" y="1"/>
                    <a:pt x="56" y="3"/>
                  </a:cubicBezTo>
                  <a:cubicBezTo>
                    <a:pt x="57" y="5"/>
                    <a:pt x="60" y="5"/>
                    <a:pt x="62" y="5"/>
                  </a:cubicBezTo>
                  <a:cubicBezTo>
                    <a:pt x="66" y="4"/>
                    <a:pt x="68" y="6"/>
                    <a:pt x="70" y="9"/>
                  </a:cubicBezTo>
                  <a:cubicBezTo>
                    <a:pt x="76" y="17"/>
                    <a:pt x="80" y="25"/>
                    <a:pt x="72" y="33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3" y="36"/>
                    <a:pt x="73" y="36"/>
                    <a:pt x="74" y="36"/>
                  </a:cubicBezTo>
                  <a:cubicBezTo>
                    <a:pt x="86" y="32"/>
                    <a:pt x="98" y="33"/>
                    <a:pt x="109" y="40"/>
                  </a:cubicBezTo>
                  <a:cubicBezTo>
                    <a:pt x="109" y="46"/>
                    <a:pt x="109" y="52"/>
                    <a:pt x="109" y="57"/>
                  </a:cubicBezTo>
                  <a:cubicBezTo>
                    <a:pt x="103" y="67"/>
                    <a:pt x="95" y="71"/>
                    <a:pt x="84" y="71"/>
                  </a:cubicBezTo>
                  <a:cubicBezTo>
                    <a:pt x="78" y="71"/>
                    <a:pt x="78" y="71"/>
                    <a:pt x="80" y="76"/>
                  </a:cubicBezTo>
                  <a:cubicBezTo>
                    <a:pt x="81" y="82"/>
                    <a:pt x="81" y="87"/>
                    <a:pt x="80" y="92"/>
                  </a:cubicBezTo>
                  <a:cubicBezTo>
                    <a:pt x="80" y="97"/>
                    <a:pt x="76" y="97"/>
                    <a:pt x="73" y="98"/>
                  </a:cubicBezTo>
                  <a:cubicBezTo>
                    <a:pt x="71" y="98"/>
                    <a:pt x="69" y="99"/>
                    <a:pt x="68" y="10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36">
              <a:extLst>
                <a:ext uri="{FF2B5EF4-FFF2-40B4-BE49-F238E27FC236}">
                  <a16:creationId xmlns:a16="http://schemas.microsoft.com/office/drawing/2014/main" id="{33F8C84E-F72F-B392-42A7-0A8A59CB7D7E}"/>
                </a:ext>
              </a:extLst>
            </p:cNvPr>
            <p:cNvSpPr/>
            <p:nvPr userDrawn="1"/>
          </p:nvSpPr>
          <p:spPr bwMode="auto">
            <a:xfrm>
              <a:off x="9177338" y="6621463"/>
              <a:ext cx="395287" cy="236538"/>
            </a:xfrm>
            <a:custGeom>
              <a:avLst/>
              <a:gdLst>
                <a:gd name="T0" fmla="*/ 9 w 105"/>
                <a:gd name="T1" fmla="*/ 63 h 63"/>
                <a:gd name="T2" fmla="*/ 2 w 105"/>
                <a:gd name="T3" fmla="*/ 52 h 63"/>
                <a:gd name="T4" fmla="*/ 7 w 105"/>
                <a:gd name="T5" fmla="*/ 44 h 63"/>
                <a:gd name="T6" fmla="*/ 11 w 105"/>
                <a:gd name="T7" fmla="*/ 38 h 63"/>
                <a:gd name="T8" fmla="*/ 14 w 105"/>
                <a:gd name="T9" fmla="*/ 29 h 63"/>
                <a:gd name="T10" fmla="*/ 23 w 105"/>
                <a:gd name="T11" fmla="*/ 27 h 63"/>
                <a:gd name="T12" fmla="*/ 27 w 105"/>
                <a:gd name="T13" fmla="*/ 23 h 63"/>
                <a:gd name="T14" fmla="*/ 26 w 105"/>
                <a:gd name="T15" fmla="*/ 10 h 63"/>
                <a:gd name="T16" fmla="*/ 29 w 105"/>
                <a:gd name="T17" fmla="*/ 5 h 63"/>
                <a:gd name="T18" fmla="*/ 35 w 105"/>
                <a:gd name="T19" fmla="*/ 5 h 63"/>
                <a:gd name="T20" fmla="*/ 40 w 105"/>
                <a:gd name="T21" fmla="*/ 4 h 63"/>
                <a:gd name="T22" fmla="*/ 47 w 105"/>
                <a:gd name="T23" fmla="*/ 3 h 63"/>
                <a:gd name="T24" fmla="*/ 58 w 105"/>
                <a:gd name="T25" fmla="*/ 19 h 63"/>
                <a:gd name="T26" fmla="*/ 63 w 105"/>
                <a:gd name="T27" fmla="*/ 21 h 63"/>
                <a:gd name="T28" fmla="*/ 89 w 105"/>
                <a:gd name="T29" fmla="*/ 10 h 63"/>
                <a:gd name="T30" fmla="*/ 93 w 105"/>
                <a:gd name="T31" fmla="*/ 14 h 63"/>
                <a:gd name="T32" fmla="*/ 97 w 105"/>
                <a:gd name="T33" fmla="*/ 19 h 63"/>
                <a:gd name="T34" fmla="*/ 102 w 105"/>
                <a:gd name="T35" fmla="*/ 31 h 63"/>
                <a:gd name="T36" fmla="*/ 86 w 105"/>
                <a:gd name="T37" fmla="*/ 52 h 63"/>
                <a:gd name="T38" fmla="*/ 85 w 105"/>
                <a:gd name="T39" fmla="*/ 56 h 63"/>
                <a:gd name="T40" fmla="*/ 92 w 105"/>
                <a:gd name="T41" fmla="*/ 63 h 63"/>
                <a:gd name="T42" fmla="*/ 71 w 105"/>
                <a:gd name="T43" fmla="*/ 63 h 63"/>
                <a:gd name="T44" fmla="*/ 68 w 105"/>
                <a:gd name="T45" fmla="*/ 58 h 63"/>
                <a:gd name="T46" fmla="*/ 70 w 105"/>
                <a:gd name="T47" fmla="*/ 54 h 63"/>
                <a:gd name="T48" fmla="*/ 72 w 105"/>
                <a:gd name="T49" fmla="*/ 49 h 63"/>
                <a:gd name="T50" fmla="*/ 71 w 105"/>
                <a:gd name="T51" fmla="*/ 47 h 63"/>
                <a:gd name="T52" fmla="*/ 75 w 105"/>
                <a:gd name="T53" fmla="*/ 35 h 63"/>
                <a:gd name="T54" fmla="*/ 76 w 105"/>
                <a:gd name="T55" fmla="*/ 34 h 63"/>
                <a:gd name="T56" fmla="*/ 70 w 105"/>
                <a:gd name="T57" fmla="*/ 38 h 63"/>
                <a:gd name="T58" fmla="*/ 63 w 105"/>
                <a:gd name="T59" fmla="*/ 36 h 63"/>
                <a:gd name="T60" fmla="*/ 58 w 105"/>
                <a:gd name="T61" fmla="*/ 32 h 63"/>
                <a:gd name="T62" fmla="*/ 54 w 105"/>
                <a:gd name="T63" fmla="*/ 34 h 63"/>
                <a:gd name="T64" fmla="*/ 49 w 105"/>
                <a:gd name="T65" fmla="*/ 32 h 63"/>
                <a:gd name="T66" fmla="*/ 46 w 105"/>
                <a:gd name="T67" fmla="*/ 26 h 63"/>
                <a:gd name="T68" fmla="*/ 49 w 105"/>
                <a:gd name="T69" fmla="*/ 32 h 63"/>
                <a:gd name="T70" fmla="*/ 51 w 105"/>
                <a:gd name="T71" fmla="*/ 38 h 63"/>
                <a:gd name="T72" fmla="*/ 49 w 105"/>
                <a:gd name="T73" fmla="*/ 42 h 63"/>
                <a:gd name="T74" fmla="*/ 45 w 105"/>
                <a:gd name="T75" fmla="*/ 40 h 63"/>
                <a:gd name="T76" fmla="*/ 42 w 105"/>
                <a:gd name="T77" fmla="*/ 38 h 63"/>
                <a:gd name="T78" fmla="*/ 33 w 105"/>
                <a:gd name="T79" fmla="*/ 36 h 63"/>
                <a:gd name="T80" fmla="*/ 36 w 105"/>
                <a:gd name="T81" fmla="*/ 41 h 63"/>
                <a:gd name="T82" fmla="*/ 37 w 105"/>
                <a:gd name="T83" fmla="*/ 47 h 63"/>
                <a:gd name="T84" fmla="*/ 32 w 105"/>
                <a:gd name="T85" fmla="*/ 47 h 63"/>
                <a:gd name="T86" fmla="*/ 26 w 105"/>
                <a:gd name="T87" fmla="*/ 46 h 63"/>
                <a:gd name="T88" fmla="*/ 37 w 105"/>
                <a:gd name="T89" fmla="*/ 51 h 63"/>
                <a:gd name="T90" fmla="*/ 39 w 105"/>
                <a:gd name="T91" fmla="*/ 58 h 63"/>
                <a:gd name="T92" fmla="*/ 31 w 105"/>
                <a:gd name="T93" fmla="*/ 63 h 63"/>
                <a:gd name="T94" fmla="*/ 9 w 105"/>
                <a:gd name="T9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" h="62">
                  <a:moveTo>
                    <a:pt x="9" y="63"/>
                  </a:moveTo>
                  <a:cubicBezTo>
                    <a:pt x="8" y="59"/>
                    <a:pt x="4" y="56"/>
                    <a:pt x="2" y="52"/>
                  </a:cubicBezTo>
                  <a:cubicBezTo>
                    <a:pt x="0" y="46"/>
                    <a:pt x="1" y="44"/>
                    <a:pt x="7" y="44"/>
                  </a:cubicBezTo>
                  <a:cubicBezTo>
                    <a:pt x="12" y="44"/>
                    <a:pt x="13" y="42"/>
                    <a:pt x="11" y="38"/>
                  </a:cubicBezTo>
                  <a:cubicBezTo>
                    <a:pt x="9" y="35"/>
                    <a:pt x="10" y="31"/>
                    <a:pt x="14" y="29"/>
                  </a:cubicBezTo>
                  <a:cubicBezTo>
                    <a:pt x="17" y="28"/>
                    <a:pt x="20" y="27"/>
                    <a:pt x="23" y="27"/>
                  </a:cubicBezTo>
                  <a:cubicBezTo>
                    <a:pt x="27" y="27"/>
                    <a:pt x="27" y="26"/>
                    <a:pt x="27" y="23"/>
                  </a:cubicBezTo>
                  <a:cubicBezTo>
                    <a:pt x="26" y="19"/>
                    <a:pt x="24" y="14"/>
                    <a:pt x="26" y="10"/>
                  </a:cubicBezTo>
                  <a:cubicBezTo>
                    <a:pt x="27" y="8"/>
                    <a:pt x="28" y="7"/>
                    <a:pt x="29" y="5"/>
                  </a:cubicBezTo>
                  <a:cubicBezTo>
                    <a:pt x="30" y="3"/>
                    <a:pt x="32" y="2"/>
                    <a:pt x="35" y="5"/>
                  </a:cubicBezTo>
                  <a:cubicBezTo>
                    <a:pt x="37" y="7"/>
                    <a:pt x="39" y="8"/>
                    <a:pt x="40" y="4"/>
                  </a:cubicBezTo>
                  <a:cubicBezTo>
                    <a:pt x="42" y="0"/>
                    <a:pt x="44" y="1"/>
                    <a:pt x="47" y="3"/>
                  </a:cubicBezTo>
                  <a:cubicBezTo>
                    <a:pt x="52" y="7"/>
                    <a:pt x="56" y="13"/>
                    <a:pt x="58" y="19"/>
                  </a:cubicBezTo>
                  <a:cubicBezTo>
                    <a:pt x="59" y="22"/>
                    <a:pt x="60" y="24"/>
                    <a:pt x="63" y="21"/>
                  </a:cubicBezTo>
                  <a:cubicBezTo>
                    <a:pt x="70" y="15"/>
                    <a:pt x="79" y="10"/>
                    <a:pt x="89" y="10"/>
                  </a:cubicBezTo>
                  <a:cubicBezTo>
                    <a:pt x="92" y="10"/>
                    <a:pt x="94" y="11"/>
                    <a:pt x="93" y="14"/>
                  </a:cubicBezTo>
                  <a:cubicBezTo>
                    <a:pt x="93" y="17"/>
                    <a:pt x="94" y="18"/>
                    <a:pt x="97" y="19"/>
                  </a:cubicBezTo>
                  <a:cubicBezTo>
                    <a:pt x="102" y="21"/>
                    <a:pt x="105" y="26"/>
                    <a:pt x="102" y="31"/>
                  </a:cubicBezTo>
                  <a:cubicBezTo>
                    <a:pt x="98" y="39"/>
                    <a:pt x="95" y="48"/>
                    <a:pt x="86" y="52"/>
                  </a:cubicBezTo>
                  <a:cubicBezTo>
                    <a:pt x="83" y="53"/>
                    <a:pt x="84" y="54"/>
                    <a:pt x="85" y="56"/>
                  </a:cubicBezTo>
                  <a:cubicBezTo>
                    <a:pt x="88" y="58"/>
                    <a:pt x="92" y="59"/>
                    <a:pt x="92" y="63"/>
                  </a:cubicBezTo>
                  <a:cubicBezTo>
                    <a:pt x="85" y="63"/>
                    <a:pt x="78" y="63"/>
                    <a:pt x="71" y="63"/>
                  </a:cubicBezTo>
                  <a:cubicBezTo>
                    <a:pt x="69" y="62"/>
                    <a:pt x="68" y="60"/>
                    <a:pt x="68" y="58"/>
                  </a:cubicBezTo>
                  <a:cubicBezTo>
                    <a:pt x="67" y="56"/>
                    <a:pt x="68" y="54"/>
                    <a:pt x="70" y="54"/>
                  </a:cubicBezTo>
                  <a:cubicBezTo>
                    <a:pt x="74" y="53"/>
                    <a:pt x="74" y="51"/>
                    <a:pt x="72" y="49"/>
                  </a:cubicBezTo>
                  <a:cubicBezTo>
                    <a:pt x="71" y="48"/>
                    <a:pt x="71" y="47"/>
                    <a:pt x="71" y="47"/>
                  </a:cubicBezTo>
                  <a:cubicBezTo>
                    <a:pt x="68" y="39"/>
                    <a:pt x="68" y="39"/>
                    <a:pt x="75" y="35"/>
                  </a:cubicBezTo>
                  <a:cubicBezTo>
                    <a:pt x="75" y="35"/>
                    <a:pt x="76" y="34"/>
                    <a:pt x="76" y="34"/>
                  </a:cubicBezTo>
                  <a:cubicBezTo>
                    <a:pt x="74" y="35"/>
                    <a:pt x="72" y="37"/>
                    <a:pt x="70" y="38"/>
                  </a:cubicBezTo>
                  <a:cubicBezTo>
                    <a:pt x="67" y="39"/>
                    <a:pt x="65" y="39"/>
                    <a:pt x="63" y="36"/>
                  </a:cubicBezTo>
                  <a:cubicBezTo>
                    <a:pt x="62" y="34"/>
                    <a:pt x="60" y="34"/>
                    <a:pt x="58" y="32"/>
                  </a:cubicBezTo>
                  <a:cubicBezTo>
                    <a:pt x="56" y="30"/>
                    <a:pt x="55" y="33"/>
                    <a:pt x="54" y="34"/>
                  </a:cubicBezTo>
                  <a:cubicBezTo>
                    <a:pt x="52" y="35"/>
                    <a:pt x="50" y="33"/>
                    <a:pt x="49" y="32"/>
                  </a:cubicBezTo>
                  <a:cubicBezTo>
                    <a:pt x="48" y="30"/>
                    <a:pt x="48" y="28"/>
                    <a:pt x="46" y="26"/>
                  </a:cubicBezTo>
                  <a:cubicBezTo>
                    <a:pt x="47" y="28"/>
                    <a:pt x="48" y="30"/>
                    <a:pt x="49" y="32"/>
                  </a:cubicBezTo>
                  <a:cubicBezTo>
                    <a:pt x="50" y="34"/>
                    <a:pt x="51" y="36"/>
                    <a:pt x="51" y="38"/>
                  </a:cubicBezTo>
                  <a:cubicBezTo>
                    <a:pt x="51" y="40"/>
                    <a:pt x="51" y="42"/>
                    <a:pt x="49" y="42"/>
                  </a:cubicBezTo>
                  <a:cubicBezTo>
                    <a:pt x="47" y="43"/>
                    <a:pt x="46" y="42"/>
                    <a:pt x="45" y="40"/>
                  </a:cubicBezTo>
                  <a:cubicBezTo>
                    <a:pt x="44" y="39"/>
                    <a:pt x="43" y="38"/>
                    <a:pt x="42" y="38"/>
                  </a:cubicBezTo>
                  <a:cubicBezTo>
                    <a:pt x="39" y="39"/>
                    <a:pt x="36" y="37"/>
                    <a:pt x="33" y="36"/>
                  </a:cubicBezTo>
                  <a:cubicBezTo>
                    <a:pt x="33" y="38"/>
                    <a:pt x="35" y="39"/>
                    <a:pt x="36" y="41"/>
                  </a:cubicBezTo>
                  <a:cubicBezTo>
                    <a:pt x="37" y="43"/>
                    <a:pt x="38" y="45"/>
                    <a:pt x="37" y="47"/>
                  </a:cubicBezTo>
                  <a:cubicBezTo>
                    <a:pt x="36" y="49"/>
                    <a:pt x="34" y="48"/>
                    <a:pt x="32" y="47"/>
                  </a:cubicBezTo>
                  <a:cubicBezTo>
                    <a:pt x="30" y="47"/>
                    <a:pt x="28" y="46"/>
                    <a:pt x="26" y="46"/>
                  </a:cubicBezTo>
                  <a:cubicBezTo>
                    <a:pt x="29" y="49"/>
                    <a:pt x="34" y="50"/>
                    <a:pt x="37" y="51"/>
                  </a:cubicBezTo>
                  <a:cubicBezTo>
                    <a:pt x="41" y="53"/>
                    <a:pt x="41" y="55"/>
                    <a:pt x="39" y="58"/>
                  </a:cubicBezTo>
                  <a:cubicBezTo>
                    <a:pt x="37" y="60"/>
                    <a:pt x="34" y="62"/>
                    <a:pt x="31" y="63"/>
                  </a:cubicBezTo>
                  <a:cubicBezTo>
                    <a:pt x="24" y="63"/>
                    <a:pt x="17" y="63"/>
                    <a:pt x="9" y="6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37">
              <a:extLst>
                <a:ext uri="{FF2B5EF4-FFF2-40B4-BE49-F238E27FC236}">
                  <a16:creationId xmlns:a16="http://schemas.microsoft.com/office/drawing/2014/main" id="{E3ABE0E3-1CE7-0314-7848-5133AFDC8891}"/>
                </a:ext>
              </a:extLst>
            </p:cNvPr>
            <p:cNvSpPr/>
            <p:nvPr userDrawn="1"/>
          </p:nvSpPr>
          <p:spPr bwMode="auto">
            <a:xfrm>
              <a:off x="12052300" y="5595938"/>
              <a:ext cx="142875" cy="342900"/>
            </a:xfrm>
            <a:custGeom>
              <a:avLst/>
              <a:gdLst>
                <a:gd name="T0" fmla="*/ 38 w 38"/>
                <a:gd name="T1" fmla="*/ 91 h 91"/>
                <a:gd name="T2" fmla="*/ 32 w 38"/>
                <a:gd name="T3" fmla="*/ 80 h 91"/>
                <a:gd name="T4" fmla="*/ 23 w 38"/>
                <a:gd name="T5" fmla="*/ 76 h 91"/>
                <a:gd name="T6" fmla="*/ 8 w 38"/>
                <a:gd name="T7" fmla="*/ 74 h 91"/>
                <a:gd name="T8" fmla="*/ 6 w 38"/>
                <a:gd name="T9" fmla="*/ 67 h 91"/>
                <a:gd name="T10" fmla="*/ 5 w 38"/>
                <a:gd name="T11" fmla="*/ 61 h 91"/>
                <a:gd name="T12" fmla="*/ 3 w 38"/>
                <a:gd name="T13" fmla="*/ 50 h 91"/>
                <a:gd name="T14" fmla="*/ 8 w 38"/>
                <a:gd name="T15" fmla="*/ 39 h 91"/>
                <a:gd name="T16" fmla="*/ 14 w 38"/>
                <a:gd name="T17" fmla="*/ 35 h 91"/>
                <a:gd name="T18" fmla="*/ 18 w 38"/>
                <a:gd name="T19" fmla="*/ 35 h 91"/>
                <a:gd name="T20" fmla="*/ 12 w 38"/>
                <a:gd name="T21" fmla="*/ 21 h 91"/>
                <a:gd name="T22" fmla="*/ 12 w 38"/>
                <a:gd name="T23" fmla="*/ 13 h 91"/>
                <a:gd name="T24" fmla="*/ 18 w 38"/>
                <a:gd name="T25" fmla="*/ 5 h 91"/>
                <a:gd name="T26" fmla="*/ 19 w 38"/>
                <a:gd name="T27" fmla="*/ 4 h 91"/>
                <a:gd name="T28" fmla="*/ 27 w 38"/>
                <a:gd name="T29" fmla="*/ 0 h 91"/>
                <a:gd name="T30" fmla="*/ 38 w 38"/>
                <a:gd name="T31" fmla="*/ 6 h 91"/>
                <a:gd name="T32" fmla="*/ 38 w 38"/>
                <a:gd name="T3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91">
                  <a:moveTo>
                    <a:pt x="38" y="91"/>
                  </a:moveTo>
                  <a:cubicBezTo>
                    <a:pt x="34" y="89"/>
                    <a:pt x="33" y="84"/>
                    <a:pt x="32" y="80"/>
                  </a:cubicBezTo>
                  <a:cubicBezTo>
                    <a:pt x="30" y="76"/>
                    <a:pt x="28" y="74"/>
                    <a:pt x="23" y="76"/>
                  </a:cubicBezTo>
                  <a:cubicBezTo>
                    <a:pt x="18" y="78"/>
                    <a:pt x="13" y="76"/>
                    <a:pt x="8" y="74"/>
                  </a:cubicBezTo>
                  <a:cubicBezTo>
                    <a:pt x="5" y="72"/>
                    <a:pt x="4" y="70"/>
                    <a:pt x="6" y="67"/>
                  </a:cubicBezTo>
                  <a:cubicBezTo>
                    <a:pt x="8" y="64"/>
                    <a:pt x="7" y="63"/>
                    <a:pt x="5" y="61"/>
                  </a:cubicBezTo>
                  <a:cubicBezTo>
                    <a:pt x="0" y="57"/>
                    <a:pt x="0" y="55"/>
                    <a:pt x="3" y="50"/>
                  </a:cubicBezTo>
                  <a:cubicBezTo>
                    <a:pt x="4" y="46"/>
                    <a:pt x="8" y="44"/>
                    <a:pt x="8" y="39"/>
                  </a:cubicBezTo>
                  <a:cubicBezTo>
                    <a:pt x="11" y="40"/>
                    <a:pt x="14" y="39"/>
                    <a:pt x="14" y="35"/>
                  </a:cubicBezTo>
                  <a:cubicBezTo>
                    <a:pt x="15" y="35"/>
                    <a:pt x="17" y="36"/>
                    <a:pt x="18" y="35"/>
                  </a:cubicBezTo>
                  <a:cubicBezTo>
                    <a:pt x="16" y="30"/>
                    <a:pt x="13" y="26"/>
                    <a:pt x="12" y="21"/>
                  </a:cubicBezTo>
                  <a:cubicBezTo>
                    <a:pt x="12" y="18"/>
                    <a:pt x="12" y="16"/>
                    <a:pt x="12" y="13"/>
                  </a:cubicBezTo>
                  <a:cubicBezTo>
                    <a:pt x="12" y="9"/>
                    <a:pt x="14" y="6"/>
                    <a:pt x="18" y="5"/>
                  </a:cubicBezTo>
                  <a:cubicBezTo>
                    <a:pt x="18" y="5"/>
                    <a:pt x="19" y="4"/>
                    <a:pt x="19" y="4"/>
                  </a:cubicBezTo>
                  <a:cubicBezTo>
                    <a:pt x="22" y="3"/>
                    <a:pt x="23" y="0"/>
                    <a:pt x="27" y="0"/>
                  </a:cubicBezTo>
                  <a:cubicBezTo>
                    <a:pt x="31" y="1"/>
                    <a:pt x="35" y="3"/>
                    <a:pt x="38" y="6"/>
                  </a:cubicBezTo>
                  <a:cubicBezTo>
                    <a:pt x="38" y="34"/>
                    <a:pt x="38" y="62"/>
                    <a:pt x="38" y="91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38">
              <a:extLst>
                <a:ext uri="{FF2B5EF4-FFF2-40B4-BE49-F238E27FC236}">
                  <a16:creationId xmlns:a16="http://schemas.microsoft.com/office/drawing/2014/main" id="{BAC914E3-65BC-5204-55C2-D9888E102F30}"/>
                </a:ext>
              </a:extLst>
            </p:cNvPr>
            <p:cNvSpPr/>
            <p:nvPr userDrawn="1"/>
          </p:nvSpPr>
          <p:spPr bwMode="auto">
            <a:xfrm>
              <a:off x="9264650" y="6707188"/>
              <a:ext cx="214312" cy="150813"/>
            </a:xfrm>
            <a:custGeom>
              <a:avLst/>
              <a:gdLst>
                <a:gd name="T0" fmla="*/ 8 w 57"/>
                <a:gd name="T1" fmla="*/ 40 h 40"/>
                <a:gd name="T2" fmla="*/ 14 w 57"/>
                <a:gd name="T3" fmla="*/ 35 h 40"/>
                <a:gd name="T4" fmla="*/ 13 w 57"/>
                <a:gd name="T5" fmla="*/ 29 h 40"/>
                <a:gd name="T6" fmla="*/ 2 w 57"/>
                <a:gd name="T7" fmla="*/ 24 h 40"/>
                <a:gd name="T8" fmla="*/ 0 w 57"/>
                <a:gd name="T9" fmla="*/ 22 h 40"/>
                <a:gd name="T10" fmla="*/ 2 w 57"/>
                <a:gd name="T11" fmla="*/ 22 h 40"/>
                <a:gd name="T12" fmla="*/ 11 w 57"/>
                <a:gd name="T13" fmla="*/ 24 h 40"/>
                <a:gd name="T14" fmla="*/ 13 w 57"/>
                <a:gd name="T15" fmla="*/ 21 h 40"/>
                <a:gd name="T16" fmla="*/ 9 w 57"/>
                <a:gd name="T17" fmla="*/ 15 h 40"/>
                <a:gd name="T18" fmla="*/ 9 w 57"/>
                <a:gd name="T19" fmla="*/ 11 h 40"/>
                <a:gd name="T20" fmla="*/ 12 w 57"/>
                <a:gd name="T21" fmla="*/ 12 h 40"/>
                <a:gd name="T22" fmla="*/ 19 w 57"/>
                <a:gd name="T23" fmla="*/ 14 h 40"/>
                <a:gd name="T24" fmla="*/ 23 w 57"/>
                <a:gd name="T25" fmla="*/ 17 h 40"/>
                <a:gd name="T26" fmla="*/ 26 w 57"/>
                <a:gd name="T27" fmla="*/ 19 h 40"/>
                <a:gd name="T28" fmla="*/ 26 w 57"/>
                <a:gd name="T29" fmla="*/ 16 h 40"/>
                <a:gd name="T30" fmla="*/ 22 w 57"/>
                <a:gd name="T31" fmla="*/ 4 h 40"/>
                <a:gd name="T32" fmla="*/ 20 w 57"/>
                <a:gd name="T33" fmla="*/ 0 h 40"/>
                <a:gd name="T34" fmla="*/ 26 w 57"/>
                <a:gd name="T35" fmla="*/ 7 h 40"/>
                <a:gd name="T36" fmla="*/ 29 w 57"/>
                <a:gd name="T37" fmla="*/ 10 h 40"/>
                <a:gd name="T38" fmla="*/ 31 w 57"/>
                <a:gd name="T39" fmla="*/ 7 h 40"/>
                <a:gd name="T40" fmla="*/ 33 w 57"/>
                <a:gd name="T41" fmla="*/ 6 h 40"/>
                <a:gd name="T42" fmla="*/ 41 w 57"/>
                <a:gd name="T43" fmla="*/ 12 h 40"/>
                <a:gd name="T44" fmla="*/ 46 w 57"/>
                <a:gd name="T45" fmla="*/ 14 h 40"/>
                <a:gd name="T46" fmla="*/ 54 w 57"/>
                <a:gd name="T47" fmla="*/ 9 h 40"/>
                <a:gd name="T48" fmla="*/ 56 w 57"/>
                <a:gd name="T49" fmla="*/ 9 h 40"/>
                <a:gd name="T50" fmla="*/ 55 w 57"/>
                <a:gd name="T51" fmla="*/ 11 h 40"/>
                <a:gd name="T52" fmla="*/ 53 w 57"/>
                <a:gd name="T53" fmla="*/ 12 h 40"/>
                <a:gd name="T54" fmla="*/ 52 w 57"/>
                <a:gd name="T55" fmla="*/ 27 h 40"/>
                <a:gd name="T56" fmla="*/ 51 w 57"/>
                <a:gd name="T57" fmla="*/ 31 h 40"/>
                <a:gd name="T58" fmla="*/ 46 w 57"/>
                <a:gd name="T59" fmla="*/ 34 h 40"/>
                <a:gd name="T60" fmla="*/ 48 w 57"/>
                <a:gd name="T61" fmla="*/ 40 h 40"/>
                <a:gd name="T62" fmla="*/ 46 w 57"/>
                <a:gd name="T63" fmla="*/ 40 h 40"/>
                <a:gd name="T64" fmla="*/ 40 w 57"/>
                <a:gd name="T65" fmla="*/ 40 h 40"/>
                <a:gd name="T66" fmla="*/ 8 w 57"/>
                <a:gd name="T6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40">
                  <a:moveTo>
                    <a:pt x="8" y="40"/>
                  </a:moveTo>
                  <a:cubicBezTo>
                    <a:pt x="10" y="38"/>
                    <a:pt x="12" y="37"/>
                    <a:pt x="14" y="35"/>
                  </a:cubicBezTo>
                  <a:cubicBezTo>
                    <a:pt x="18" y="32"/>
                    <a:pt x="17" y="31"/>
                    <a:pt x="13" y="29"/>
                  </a:cubicBezTo>
                  <a:cubicBezTo>
                    <a:pt x="9" y="28"/>
                    <a:pt x="5" y="27"/>
                    <a:pt x="2" y="24"/>
                  </a:cubicBezTo>
                  <a:cubicBezTo>
                    <a:pt x="1" y="24"/>
                    <a:pt x="0" y="23"/>
                    <a:pt x="0" y="22"/>
                  </a:cubicBezTo>
                  <a:cubicBezTo>
                    <a:pt x="0" y="21"/>
                    <a:pt x="2" y="22"/>
                    <a:pt x="2" y="22"/>
                  </a:cubicBezTo>
                  <a:cubicBezTo>
                    <a:pt x="5" y="22"/>
                    <a:pt x="8" y="23"/>
                    <a:pt x="11" y="24"/>
                  </a:cubicBezTo>
                  <a:cubicBezTo>
                    <a:pt x="13" y="24"/>
                    <a:pt x="14" y="24"/>
                    <a:pt x="13" y="21"/>
                  </a:cubicBezTo>
                  <a:cubicBezTo>
                    <a:pt x="12" y="18"/>
                    <a:pt x="10" y="17"/>
                    <a:pt x="9" y="15"/>
                  </a:cubicBezTo>
                  <a:cubicBezTo>
                    <a:pt x="9" y="14"/>
                    <a:pt x="8" y="12"/>
                    <a:pt x="9" y="11"/>
                  </a:cubicBezTo>
                  <a:cubicBezTo>
                    <a:pt x="10" y="10"/>
                    <a:pt x="12" y="11"/>
                    <a:pt x="12" y="12"/>
                  </a:cubicBezTo>
                  <a:cubicBezTo>
                    <a:pt x="14" y="13"/>
                    <a:pt x="16" y="15"/>
                    <a:pt x="19" y="14"/>
                  </a:cubicBezTo>
                  <a:cubicBezTo>
                    <a:pt x="21" y="13"/>
                    <a:pt x="22" y="14"/>
                    <a:pt x="23" y="17"/>
                  </a:cubicBezTo>
                  <a:cubicBezTo>
                    <a:pt x="23" y="18"/>
                    <a:pt x="24" y="19"/>
                    <a:pt x="26" y="19"/>
                  </a:cubicBezTo>
                  <a:cubicBezTo>
                    <a:pt x="27" y="18"/>
                    <a:pt x="26" y="17"/>
                    <a:pt x="26" y="16"/>
                  </a:cubicBezTo>
                  <a:cubicBezTo>
                    <a:pt x="27" y="11"/>
                    <a:pt x="23" y="8"/>
                    <a:pt x="22" y="4"/>
                  </a:cubicBezTo>
                  <a:cubicBezTo>
                    <a:pt x="22" y="3"/>
                    <a:pt x="21" y="2"/>
                    <a:pt x="20" y="0"/>
                  </a:cubicBezTo>
                  <a:cubicBezTo>
                    <a:pt x="24" y="1"/>
                    <a:pt x="26" y="4"/>
                    <a:pt x="26" y="7"/>
                  </a:cubicBezTo>
                  <a:cubicBezTo>
                    <a:pt x="27" y="8"/>
                    <a:pt x="28" y="10"/>
                    <a:pt x="29" y="10"/>
                  </a:cubicBezTo>
                  <a:cubicBezTo>
                    <a:pt x="31" y="10"/>
                    <a:pt x="31" y="9"/>
                    <a:pt x="31" y="7"/>
                  </a:cubicBezTo>
                  <a:cubicBezTo>
                    <a:pt x="31" y="7"/>
                    <a:pt x="32" y="6"/>
                    <a:pt x="33" y="6"/>
                  </a:cubicBezTo>
                  <a:cubicBezTo>
                    <a:pt x="35" y="9"/>
                    <a:pt x="39" y="8"/>
                    <a:pt x="41" y="12"/>
                  </a:cubicBezTo>
                  <a:cubicBezTo>
                    <a:pt x="42" y="15"/>
                    <a:pt x="44" y="15"/>
                    <a:pt x="46" y="14"/>
                  </a:cubicBezTo>
                  <a:cubicBezTo>
                    <a:pt x="49" y="13"/>
                    <a:pt x="51" y="11"/>
                    <a:pt x="54" y="9"/>
                  </a:cubicBezTo>
                  <a:cubicBezTo>
                    <a:pt x="54" y="8"/>
                    <a:pt x="55" y="8"/>
                    <a:pt x="56" y="9"/>
                  </a:cubicBezTo>
                  <a:cubicBezTo>
                    <a:pt x="57" y="10"/>
                    <a:pt x="56" y="10"/>
                    <a:pt x="55" y="11"/>
                  </a:cubicBezTo>
                  <a:cubicBezTo>
                    <a:pt x="54" y="11"/>
                    <a:pt x="54" y="12"/>
                    <a:pt x="53" y="12"/>
                  </a:cubicBezTo>
                  <a:cubicBezTo>
                    <a:pt x="46" y="18"/>
                    <a:pt x="46" y="20"/>
                    <a:pt x="52" y="27"/>
                  </a:cubicBezTo>
                  <a:cubicBezTo>
                    <a:pt x="54" y="29"/>
                    <a:pt x="52" y="30"/>
                    <a:pt x="51" y="31"/>
                  </a:cubicBezTo>
                  <a:cubicBezTo>
                    <a:pt x="49" y="32"/>
                    <a:pt x="46" y="30"/>
                    <a:pt x="46" y="34"/>
                  </a:cubicBezTo>
                  <a:cubicBezTo>
                    <a:pt x="46" y="37"/>
                    <a:pt x="47" y="38"/>
                    <a:pt x="48" y="40"/>
                  </a:cubicBezTo>
                  <a:cubicBezTo>
                    <a:pt x="47" y="40"/>
                    <a:pt x="47" y="40"/>
                    <a:pt x="46" y="40"/>
                  </a:cubicBezTo>
                  <a:cubicBezTo>
                    <a:pt x="44" y="38"/>
                    <a:pt x="42" y="38"/>
                    <a:pt x="40" y="40"/>
                  </a:cubicBezTo>
                  <a:cubicBezTo>
                    <a:pt x="29" y="40"/>
                    <a:pt x="19" y="40"/>
                    <a:pt x="8" y="40"/>
                  </a:cubicBezTo>
                  <a:close/>
                </a:path>
              </a:pathLst>
            </a:custGeom>
            <a:solidFill>
              <a:srgbClr val="ED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39">
              <a:extLst>
                <a:ext uri="{FF2B5EF4-FFF2-40B4-BE49-F238E27FC236}">
                  <a16:creationId xmlns:a16="http://schemas.microsoft.com/office/drawing/2014/main" id="{1786990A-C85E-9532-2F0E-C251549D9098}"/>
                </a:ext>
              </a:extLst>
            </p:cNvPr>
            <p:cNvSpPr/>
            <p:nvPr userDrawn="1"/>
          </p:nvSpPr>
          <p:spPr bwMode="auto">
            <a:xfrm>
              <a:off x="11796713" y="6696075"/>
              <a:ext cx="214312" cy="161925"/>
            </a:xfrm>
            <a:custGeom>
              <a:avLst/>
              <a:gdLst>
                <a:gd name="T0" fmla="*/ 43 w 57"/>
                <a:gd name="T1" fmla="*/ 25 h 43"/>
                <a:gd name="T2" fmla="*/ 45 w 57"/>
                <a:gd name="T3" fmla="*/ 26 h 43"/>
                <a:gd name="T4" fmla="*/ 49 w 57"/>
                <a:gd name="T5" fmla="*/ 28 h 43"/>
                <a:gd name="T6" fmla="*/ 46 w 57"/>
                <a:gd name="T7" fmla="*/ 30 h 43"/>
                <a:gd name="T8" fmla="*/ 44 w 57"/>
                <a:gd name="T9" fmla="*/ 31 h 43"/>
                <a:gd name="T10" fmla="*/ 46 w 57"/>
                <a:gd name="T11" fmla="*/ 33 h 43"/>
                <a:gd name="T12" fmla="*/ 57 w 57"/>
                <a:gd name="T13" fmla="*/ 37 h 43"/>
                <a:gd name="T14" fmla="*/ 49 w 57"/>
                <a:gd name="T15" fmla="*/ 37 h 43"/>
                <a:gd name="T16" fmla="*/ 43 w 57"/>
                <a:gd name="T17" fmla="*/ 36 h 43"/>
                <a:gd name="T18" fmla="*/ 40 w 57"/>
                <a:gd name="T19" fmla="*/ 39 h 43"/>
                <a:gd name="T20" fmla="*/ 36 w 57"/>
                <a:gd name="T21" fmla="*/ 43 h 43"/>
                <a:gd name="T22" fmla="*/ 9 w 57"/>
                <a:gd name="T23" fmla="*/ 43 h 43"/>
                <a:gd name="T24" fmla="*/ 12 w 57"/>
                <a:gd name="T25" fmla="*/ 36 h 43"/>
                <a:gd name="T26" fmla="*/ 13 w 57"/>
                <a:gd name="T27" fmla="*/ 34 h 43"/>
                <a:gd name="T28" fmla="*/ 10 w 57"/>
                <a:gd name="T29" fmla="*/ 33 h 43"/>
                <a:gd name="T30" fmla="*/ 3 w 57"/>
                <a:gd name="T31" fmla="*/ 33 h 43"/>
                <a:gd name="T32" fmla="*/ 0 w 57"/>
                <a:gd name="T33" fmla="*/ 31 h 43"/>
                <a:gd name="T34" fmla="*/ 2 w 57"/>
                <a:gd name="T35" fmla="*/ 28 h 43"/>
                <a:gd name="T36" fmla="*/ 9 w 57"/>
                <a:gd name="T37" fmla="*/ 27 h 43"/>
                <a:gd name="T38" fmla="*/ 14 w 57"/>
                <a:gd name="T39" fmla="*/ 24 h 43"/>
                <a:gd name="T40" fmla="*/ 11 w 57"/>
                <a:gd name="T41" fmla="*/ 20 h 43"/>
                <a:gd name="T42" fmla="*/ 2 w 57"/>
                <a:gd name="T43" fmla="*/ 11 h 43"/>
                <a:gd name="T44" fmla="*/ 12 w 57"/>
                <a:gd name="T45" fmla="*/ 17 h 43"/>
                <a:gd name="T46" fmla="*/ 17 w 57"/>
                <a:gd name="T47" fmla="*/ 20 h 43"/>
                <a:gd name="T48" fmla="*/ 20 w 57"/>
                <a:gd name="T49" fmla="*/ 14 h 43"/>
                <a:gd name="T50" fmla="*/ 23 w 57"/>
                <a:gd name="T51" fmla="*/ 12 h 43"/>
                <a:gd name="T52" fmla="*/ 32 w 57"/>
                <a:gd name="T53" fmla="*/ 14 h 43"/>
                <a:gd name="T54" fmla="*/ 36 w 57"/>
                <a:gd name="T55" fmla="*/ 12 h 43"/>
                <a:gd name="T56" fmla="*/ 42 w 57"/>
                <a:gd name="T57" fmla="*/ 3 h 43"/>
                <a:gd name="T58" fmla="*/ 45 w 57"/>
                <a:gd name="T59" fmla="*/ 1 h 43"/>
                <a:gd name="T60" fmla="*/ 38 w 57"/>
                <a:gd name="T61" fmla="*/ 16 h 43"/>
                <a:gd name="T62" fmla="*/ 40 w 57"/>
                <a:gd name="T63" fmla="*/ 20 h 43"/>
                <a:gd name="T64" fmla="*/ 43 w 57"/>
                <a:gd name="T65" fmla="*/ 24 h 43"/>
                <a:gd name="T66" fmla="*/ 35 w 57"/>
                <a:gd name="T67" fmla="*/ 29 h 43"/>
                <a:gd name="T68" fmla="*/ 32 w 57"/>
                <a:gd name="T69" fmla="*/ 36 h 43"/>
                <a:gd name="T70" fmla="*/ 33 w 57"/>
                <a:gd name="T71" fmla="*/ 39 h 43"/>
                <a:gd name="T72" fmla="*/ 35 w 57"/>
                <a:gd name="T73" fmla="*/ 37 h 43"/>
                <a:gd name="T74" fmla="*/ 43 w 57"/>
                <a:gd name="T7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7" h="43">
                  <a:moveTo>
                    <a:pt x="43" y="25"/>
                  </a:moveTo>
                  <a:cubicBezTo>
                    <a:pt x="44" y="25"/>
                    <a:pt x="44" y="25"/>
                    <a:pt x="45" y="26"/>
                  </a:cubicBezTo>
                  <a:cubicBezTo>
                    <a:pt x="47" y="26"/>
                    <a:pt x="49" y="26"/>
                    <a:pt x="49" y="28"/>
                  </a:cubicBezTo>
                  <a:cubicBezTo>
                    <a:pt x="49" y="29"/>
                    <a:pt x="47" y="29"/>
                    <a:pt x="46" y="30"/>
                  </a:cubicBezTo>
                  <a:cubicBezTo>
                    <a:pt x="45" y="30"/>
                    <a:pt x="44" y="31"/>
                    <a:pt x="44" y="31"/>
                  </a:cubicBezTo>
                  <a:cubicBezTo>
                    <a:pt x="44" y="33"/>
                    <a:pt x="46" y="33"/>
                    <a:pt x="46" y="33"/>
                  </a:cubicBezTo>
                  <a:cubicBezTo>
                    <a:pt x="50" y="33"/>
                    <a:pt x="54" y="35"/>
                    <a:pt x="57" y="37"/>
                  </a:cubicBezTo>
                  <a:cubicBezTo>
                    <a:pt x="54" y="39"/>
                    <a:pt x="51" y="37"/>
                    <a:pt x="49" y="37"/>
                  </a:cubicBezTo>
                  <a:cubicBezTo>
                    <a:pt x="47" y="37"/>
                    <a:pt x="45" y="36"/>
                    <a:pt x="43" y="36"/>
                  </a:cubicBezTo>
                  <a:cubicBezTo>
                    <a:pt x="39" y="35"/>
                    <a:pt x="39" y="37"/>
                    <a:pt x="40" y="39"/>
                  </a:cubicBezTo>
                  <a:cubicBezTo>
                    <a:pt x="39" y="41"/>
                    <a:pt x="38" y="42"/>
                    <a:pt x="36" y="43"/>
                  </a:cubicBezTo>
                  <a:cubicBezTo>
                    <a:pt x="27" y="43"/>
                    <a:pt x="18" y="43"/>
                    <a:pt x="9" y="43"/>
                  </a:cubicBezTo>
                  <a:cubicBezTo>
                    <a:pt x="9" y="40"/>
                    <a:pt x="9" y="38"/>
                    <a:pt x="12" y="36"/>
                  </a:cubicBezTo>
                  <a:cubicBezTo>
                    <a:pt x="12" y="35"/>
                    <a:pt x="13" y="35"/>
                    <a:pt x="13" y="34"/>
                  </a:cubicBezTo>
                  <a:cubicBezTo>
                    <a:pt x="12" y="33"/>
                    <a:pt x="11" y="32"/>
                    <a:pt x="10" y="33"/>
                  </a:cubicBezTo>
                  <a:cubicBezTo>
                    <a:pt x="7" y="34"/>
                    <a:pt x="5" y="33"/>
                    <a:pt x="3" y="33"/>
                  </a:cubicBezTo>
                  <a:cubicBezTo>
                    <a:pt x="1" y="33"/>
                    <a:pt x="0" y="32"/>
                    <a:pt x="0" y="31"/>
                  </a:cubicBezTo>
                  <a:cubicBezTo>
                    <a:pt x="0" y="29"/>
                    <a:pt x="1" y="28"/>
                    <a:pt x="2" y="28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1" y="27"/>
                    <a:pt x="13" y="27"/>
                    <a:pt x="14" y="24"/>
                  </a:cubicBezTo>
                  <a:cubicBezTo>
                    <a:pt x="15" y="22"/>
                    <a:pt x="13" y="21"/>
                    <a:pt x="11" y="20"/>
                  </a:cubicBezTo>
                  <a:cubicBezTo>
                    <a:pt x="8" y="18"/>
                    <a:pt x="5" y="15"/>
                    <a:pt x="2" y="11"/>
                  </a:cubicBezTo>
                  <a:cubicBezTo>
                    <a:pt x="7" y="12"/>
                    <a:pt x="9" y="15"/>
                    <a:pt x="12" y="17"/>
                  </a:cubicBezTo>
                  <a:cubicBezTo>
                    <a:pt x="13" y="19"/>
                    <a:pt x="15" y="21"/>
                    <a:pt x="17" y="20"/>
                  </a:cubicBezTo>
                  <a:cubicBezTo>
                    <a:pt x="19" y="19"/>
                    <a:pt x="20" y="17"/>
                    <a:pt x="20" y="14"/>
                  </a:cubicBezTo>
                  <a:cubicBezTo>
                    <a:pt x="20" y="12"/>
                    <a:pt x="21" y="9"/>
                    <a:pt x="23" y="12"/>
                  </a:cubicBezTo>
                  <a:cubicBezTo>
                    <a:pt x="26" y="15"/>
                    <a:pt x="30" y="13"/>
                    <a:pt x="32" y="14"/>
                  </a:cubicBezTo>
                  <a:cubicBezTo>
                    <a:pt x="34" y="15"/>
                    <a:pt x="35" y="14"/>
                    <a:pt x="36" y="12"/>
                  </a:cubicBezTo>
                  <a:cubicBezTo>
                    <a:pt x="38" y="9"/>
                    <a:pt x="40" y="6"/>
                    <a:pt x="42" y="3"/>
                  </a:cubicBezTo>
                  <a:cubicBezTo>
                    <a:pt x="43" y="1"/>
                    <a:pt x="43" y="0"/>
                    <a:pt x="45" y="1"/>
                  </a:cubicBezTo>
                  <a:cubicBezTo>
                    <a:pt x="43" y="6"/>
                    <a:pt x="40" y="11"/>
                    <a:pt x="38" y="16"/>
                  </a:cubicBezTo>
                  <a:cubicBezTo>
                    <a:pt x="37" y="18"/>
                    <a:pt x="37" y="20"/>
                    <a:pt x="40" y="20"/>
                  </a:cubicBezTo>
                  <a:cubicBezTo>
                    <a:pt x="43" y="20"/>
                    <a:pt x="43" y="22"/>
                    <a:pt x="43" y="24"/>
                  </a:cubicBezTo>
                  <a:cubicBezTo>
                    <a:pt x="39" y="24"/>
                    <a:pt x="36" y="26"/>
                    <a:pt x="35" y="29"/>
                  </a:cubicBezTo>
                  <a:cubicBezTo>
                    <a:pt x="34" y="32"/>
                    <a:pt x="33" y="34"/>
                    <a:pt x="32" y="36"/>
                  </a:cubicBezTo>
                  <a:cubicBezTo>
                    <a:pt x="32" y="37"/>
                    <a:pt x="32" y="38"/>
                    <a:pt x="33" y="39"/>
                  </a:cubicBezTo>
                  <a:cubicBezTo>
                    <a:pt x="34" y="40"/>
                    <a:pt x="35" y="38"/>
                    <a:pt x="35" y="37"/>
                  </a:cubicBezTo>
                  <a:cubicBezTo>
                    <a:pt x="37" y="33"/>
                    <a:pt x="41" y="30"/>
                    <a:pt x="43" y="25"/>
                  </a:cubicBezTo>
                  <a:close/>
                </a:path>
              </a:pathLst>
            </a:custGeom>
            <a:solidFill>
              <a:srgbClr val="F1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40">
              <a:extLst>
                <a:ext uri="{FF2B5EF4-FFF2-40B4-BE49-F238E27FC236}">
                  <a16:creationId xmlns:a16="http://schemas.microsoft.com/office/drawing/2014/main" id="{67BCE543-0F3D-57C9-6FBC-52320616F766}"/>
                </a:ext>
              </a:extLst>
            </p:cNvPr>
            <p:cNvSpPr/>
            <p:nvPr userDrawn="1"/>
          </p:nvSpPr>
          <p:spPr bwMode="auto">
            <a:xfrm>
              <a:off x="11450638" y="6756400"/>
              <a:ext cx="211137" cy="101600"/>
            </a:xfrm>
            <a:custGeom>
              <a:avLst/>
              <a:gdLst>
                <a:gd name="T0" fmla="*/ 54 w 56"/>
                <a:gd name="T1" fmla="*/ 27 h 27"/>
                <a:gd name="T2" fmla="*/ 2 w 56"/>
                <a:gd name="T3" fmla="*/ 27 h 27"/>
                <a:gd name="T4" fmla="*/ 8 w 56"/>
                <a:gd name="T5" fmla="*/ 15 h 27"/>
                <a:gd name="T6" fmla="*/ 20 w 56"/>
                <a:gd name="T7" fmla="*/ 11 h 27"/>
                <a:gd name="T8" fmla="*/ 21 w 56"/>
                <a:gd name="T9" fmla="*/ 8 h 27"/>
                <a:gd name="T10" fmla="*/ 20 w 56"/>
                <a:gd name="T11" fmla="*/ 5 h 27"/>
                <a:gd name="T12" fmla="*/ 23 w 56"/>
                <a:gd name="T13" fmla="*/ 3 h 27"/>
                <a:gd name="T14" fmla="*/ 33 w 56"/>
                <a:gd name="T15" fmla="*/ 1 h 27"/>
                <a:gd name="T16" fmla="*/ 37 w 56"/>
                <a:gd name="T17" fmla="*/ 2 h 27"/>
                <a:gd name="T18" fmla="*/ 45 w 56"/>
                <a:gd name="T19" fmla="*/ 7 h 27"/>
                <a:gd name="T20" fmla="*/ 54 w 56"/>
                <a:gd name="T21" fmla="*/ 11 h 27"/>
                <a:gd name="T22" fmla="*/ 52 w 56"/>
                <a:gd name="T23" fmla="*/ 18 h 27"/>
                <a:gd name="T24" fmla="*/ 48 w 56"/>
                <a:gd name="T25" fmla="*/ 19 h 27"/>
                <a:gd name="T26" fmla="*/ 44 w 56"/>
                <a:gd name="T27" fmla="*/ 19 h 27"/>
                <a:gd name="T28" fmla="*/ 50 w 56"/>
                <a:gd name="T29" fmla="*/ 22 h 27"/>
                <a:gd name="T30" fmla="*/ 54 w 56"/>
                <a:gd name="T3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7">
                  <a:moveTo>
                    <a:pt x="54" y="27"/>
                  </a:moveTo>
                  <a:cubicBezTo>
                    <a:pt x="37" y="27"/>
                    <a:pt x="19" y="27"/>
                    <a:pt x="2" y="27"/>
                  </a:cubicBezTo>
                  <a:cubicBezTo>
                    <a:pt x="0" y="22"/>
                    <a:pt x="2" y="18"/>
                    <a:pt x="8" y="15"/>
                  </a:cubicBezTo>
                  <a:cubicBezTo>
                    <a:pt x="12" y="14"/>
                    <a:pt x="16" y="12"/>
                    <a:pt x="20" y="11"/>
                  </a:cubicBezTo>
                  <a:cubicBezTo>
                    <a:pt x="23" y="11"/>
                    <a:pt x="24" y="10"/>
                    <a:pt x="21" y="8"/>
                  </a:cubicBezTo>
                  <a:cubicBezTo>
                    <a:pt x="20" y="7"/>
                    <a:pt x="20" y="6"/>
                    <a:pt x="20" y="5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6" y="3"/>
                    <a:pt x="30" y="5"/>
                    <a:pt x="33" y="1"/>
                  </a:cubicBezTo>
                  <a:cubicBezTo>
                    <a:pt x="33" y="0"/>
                    <a:pt x="35" y="1"/>
                    <a:pt x="37" y="2"/>
                  </a:cubicBezTo>
                  <a:cubicBezTo>
                    <a:pt x="40" y="3"/>
                    <a:pt x="42" y="5"/>
                    <a:pt x="45" y="7"/>
                  </a:cubicBezTo>
                  <a:cubicBezTo>
                    <a:pt x="47" y="9"/>
                    <a:pt x="50" y="12"/>
                    <a:pt x="54" y="11"/>
                  </a:cubicBezTo>
                  <a:cubicBezTo>
                    <a:pt x="56" y="14"/>
                    <a:pt x="56" y="16"/>
                    <a:pt x="52" y="18"/>
                  </a:cubicBezTo>
                  <a:cubicBezTo>
                    <a:pt x="51" y="18"/>
                    <a:pt x="50" y="19"/>
                    <a:pt x="48" y="19"/>
                  </a:cubicBezTo>
                  <a:cubicBezTo>
                    <a:pt x="47" y="19"/>
                    <a:pt x="45" y="19"/>
                    <a:pt x="44" y="19"/>
                  </a:cubicBezTo>
                  <a:cubicBezTo>
                    <a:pt x="45" y="21"/>
                    <a:pt x="48" y="21"/>
                    <a:pt x="50" y="22"/>
                  </a:cubicBezTo>
                  <a:cubicBezTo>
                    <a:pt x="52" y="23"/>
                    <a:pt x="54" y="24"/>
                    <a:pt x="54" y="27"/>
                  </a:cubicBezTo>
                  <a:close/>
                </a:path>
              </a:pathLst>
            </a:custGeom>
            <a:solidFill>
              <a:srgbClr val="EB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41">
              <a:extLst>
                <a:ext uri="{FF2B5EF4-FFF2-40B4-BE49-F238E27FC236}">
                  <a16:creationId xmlns:a16="http://schemas.microsoft.com/office/drawing/2014/main" id="{B665D577-E6CA-0F39-54BF-6D2FB72E11B9}"/>
                </a:ext>
              </a:extLst>
            </p:cNvPr>
            <p:cNvSpPr/>
            <p:nvPr userDrawn="1"/>
          </p:nvSpPr>
          <p:spPr bwMode="auto">
            <a:xfrm>
              <a:off x="12041188" y="4448175"/>
              <a:ext cx="153987" cy="112713"/>
            </a:xfrm>
            <a:custGeom>
              <a:avLst/>
              <a:gdLst>
                <a:gd name="T0" fmla="*/ 41 w 41"/>
                <a:gd name="T1" fmla="*/ 27 h 30"/>
                <a:gd name="T2" fmla="*/ 24 w 41"/>
                <a:gd name="T3" fmla="*/ 23 h 30"/>
                <a:gd name="T4" fmla="*/ 7 w 41"/>
                <a:gd name="T5" fmla="*/ 16 h 30"/>
                <a:gd name="T6" fmla="*/ 1 w 41"/>
                <a:gd name="T7" fmla="*/ 14 h 30"/>
                <a:gd name="T8" fmla="*/ 4 w 41"/>
                <a:gd name="T9" fmla="*/ 10 h 30"/>
                <a:gd name="T10" fmla="*/ 10 w 41"/>
                <a:gd name="T11" fmla="*/ 5 h 30"/>
                <a:gd name="T12" fmla="*/ 23 w 41"/>
                <a:gd name="T13" fmla="*/ 5 h 30"/>
                <a:gd name="T14" fmla="*/ 28 w 41"/>
                <a:gd name="T15" fmla="*/ 10 h 30"/>
                <a:gd name="T16" fmla="*/ 41 w 41"/>
                <a:gd name="T17" fmla="*/ 18 h 30"/>
                <a:gd name="T18" fmla="*/ 41 w 41"/>
                <a:gd name="T19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0">
                  <a:moveTo>
                    <a:pt x="41" y="27"/>
                  </a:moveTo>
                  <a:cubicBezTo>
                    <a:pt x="34" y="30"/>
                    <a:pt x="29" y="28"/>
                    <a:pt x="24" y="23"/>
                  </a:cubicBezTo>
                  <a:cubicBezTo>
                    <a:pt x="20" y="17"/>
                    <a:pt x="14" y="15"/>
                    <a:pt x="7" y="16"/>
                  </a:cubicBezTo>
                  <a:cubicBezTo>
                    <a:pt x="4" y="17"/>
                    <a:pt x="2" y="16"/>
                    <a:pt x="1" y="14"/>
                  </a:cubicBezTo>
                  <a:cubicBezTo>
                    <a:pt x="0" y="11"/>
                    <a:pt x="3" y="11"/>
                    <a:pt x="4" y="10"/>
                  </a:cubicBezTo>
                  <a:cubicBezTo>
                    <a:pt x="6" y="8"/>
                    <a:pt x="8" y="6"/>
                    <a:pt x="10" y="5"/>
                  </a:cubicBezTo>
                  <a:cubicBezTo>
                    <a:pt x="14" y="0"/>
                    <a:pt x="19" y="0"/>
                    <a:pt x="23" y="5"/>
                  </a:cubicBezTo>
                  <a:cubicBezTo>
                    <a:pt x="25" y="6"/>
                    <a:pt x="27" y="8"/>
                    <a:pt x="28" y="10"/>
                  </a:cubicBezTo>
                  <a:cubicBezTo>
                    <a:pt x="31" y="15"/>
                    <a:pt x="36" y="17"/>
                    <a:pt x="41" y="18"/>
                  </a:cubicBezTo>
                  <a:cubicBezTo>
                    <a:pt x="41" y="21"/>
                    <a:pt x="41" y="24"/>
                    <a:pt x="41" y="27"/>
                  </a:cubicBezTo>
                  <a:close/>
                </a:path>
              </a:pathLst>
            </a:custGeom>
            <a:solidFill>
              <a:srgbClr val="EE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42">
              <a:extLst>
                <a:ext uri="{FF2B5EF4-FFF2-40B4-BE49-F238E27FC236}">
                  <a16:creationId xmlns:a16="http://schemas.microsoft.com/office/drawing/2014/main" id="{DC20CFEC-7010-4042-35DB-632601B7F918}"/>
                </a:ext>
              </a:extLst>
            </p:cNvPr>
            <p:cNvSpPr/>
            <p:nvPr userDrawn="1"/>
          </p:nvSpPr>
          <p:spPr bwMode="auto">
            <a:xfrm>
              <a:off x="12015788" y="6067425"/>
              <a:ext cx="179387" cy="90488"/>
            </a:xfrm>
            <a:custGeom>
              <a:avLst/>
              <a:gdLst>
                <a:gd name="T0" fmla="*/ 48 w 48"/>
                <a:gd name="T1" fmla="*/ 24 h 24"/>
                <a:gd name="T2" fmla="*/ 30 w 48"/>
                <a:gd name="T3" fmla="*/ 16 h 24"/>
                <a:gd name="T4" fmla="*/ 22 w 48"/>
                <a:gd name="T5" fmla="*/ 15 h 24"/>
                <a:gd name="T6" fmla="*/ 14 w 48"/>
                <a:gd name="T7" fmla="*/ 16 h 24"/>
                <a:gd name="T8" fmla="*/ 8 w 48"/>
                <a:gd name="T9" fmla="*/ 16 h 24"/>
                <a:gd name="T10" fmla="*/ 0 w 48"/>
                <a:gd name="T11" fmla="*/ 4 h 24"/>
                <a:gd name="T12" fmla="*/ 1 w 48"/>
                <a:gd name="T13" fmla="*/ 2 h 24"/>
                <a:gd name="T14" fmla="*/ 15 w 48"/>
                <a:gd name="T15" fmla="*/ 2 h 24"/>
                <a:gd name="T16" fmla="*/ 29 w 48"/>
                <a:gd name="T17" fmla="*/ 0 h 24"/>
                <a:gd name="T18" fmla="*/ 32 w 48"/>
                <a:gd name="T19" fmla="*/ 4 h 24"/>
                <a:gd name="T20" fmla="*/ 34 w 48"/>
                <a:gd name="T21" fmla="*/ 9 h 24"/>
                <a:gd name="T22" fmla="*/ 43 w 48"/>
                <a:gd name="T23" fmla="*/ 15 h 24"/>
                <a:gd name="T24" fmla="*/ 48 w 48"/>
                <a:gd name="T25" fmla="*/ 16 h 24"/>
                <a:gd name="T26" fmla="*/ 48 w 48"/>
                <a:gd name="T2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24">
                  <a:moveTo>
                    <a:pt x="48" y="24"/>
                  </a:moveTo>
                  <a:cubicBezTo>
                    <a:pt x="42" y="22"/>
                    <a:pt x="35" y="21"/>
                    <a:pt x="30" y="16"/>
                  </a:cubicBezTo>
                  <a:cubicBezTo>
                    <a:pt x="28" y="14"/>
                    <a:pt x="25" y="14"/>
                    <a:pt x="22" y="15"/>
                  </a:cubicBezTo>
                  <a:cubicBezTo>
                    <a:pt x="20" y="15"/>
                    <a:pt x="17" y="16"/>
                    <a:pt x="14" y="16"/>
                  </a:cubicBezTo>
                  <a:cubicBezTo>
                    <a:pt x="12" y="16"/>
                    <a:pt x="10" y="16"/>
                    <a:pt x="8" y="16"/>
                  </a:cubicBezTo>
                  <a:cubicBezTo>
                    <a:pt x="5" y="12"/>
                    <a:pt x="4" y="8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6" y="1"/>
                    <a:pt x="10" y="1"/>
                    <a:pt x="15" y="2"/>
                  </a:cubicBezTo>
                  <a:cubicBezTo>
                    <a:pt x="20" y="4"/>
                    <a:pt x="24" y="1"/>
                    <a:pt x="29" y="0"/>
                  </a:cubicBezTo>
                  <a:cubicBezTo>
                    <a:pt x="34" y="0"/>
                    <a:pt x="34" y="0"/>
                    <a:pt x="32" y="4"/>
                  </a:cubicBezTo>
                  <a:cubicBezTo>
                    <a:pt x="31" y="6"/>
                    <a:pt x="32" y="8"/>
                    <a:pt x="34" y="9"/>
                  </a:cubicBezTo>
                  <a:cubicBezTo>
                    <a:pt x="36" y="12"/>
                    <a:pt x="40" y="14"/>
                    <a:pt x="43" y="15"/>
                  </a:cubicBezTo>
                  <a:cubicBezTo>
                    <a:pt x="45" y="15"/>
                    <a:pt x="47" y="15"/>
                    <a:pt x="48" y="16"/>
                  </a:cubicBezTo>
                  <a:cubicBezTo>
                    <a:pt x="48" y="19"/>
                    <a:pt x="48" y="21"/>
                    <a:pt x="48" y="24"/>
                  </a:cubicBezTo>
                  <a:close/>
                </a:path>
              </a:pathLst>
            </a:custGeom>
            <a:solidFill>
              <a:srgbClr val="715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43">
              <a:extLst>
                <a:ext uri="{FF2B5EF4-FFF2-40B4-BE49-F238E27FC236}">
                  <a16:creationId xmlns:a16="http://schemas.microsoft.com/office/drawing/2014/main" id="{D7496623-8BE0-616D-8366-019E02601FA1}"/>
                </a:ext>
              </a:extLst>
            </p:cNvPr>
            <p:cNvSpPr/>
            <p:nvPr userDrawn="1"/>
          </p:nvSpPr>
          <p:spPr bwMode="auto">
            <a:xfrm>
              <a:off x="12123738" y="6003925"/>
              <a:ext cx="71437" cy="127000"/>
            </a:xfrm>
            <a:custGeom>
              <a:avLst/>
              <a:gdLst>
                <a:gd name="T0" fmla="*/ 19 w 19"/>
                <a:gd name="T1" fmla="*/ 33 h 34"/>
                <a:gd name="T2" fmla="*/ 6 w 19"/>
                <a:gd name="T3" fmla="*/ 29 h 34"/>
                <a:gd name="T4" fmla="*/ 4 w 19"/>
                <a:gd name="T5" fmla="*/ 18 h 34"/>
                <a:gd name="T6" fmla="*/ 0 w 19"/>
                <a:gd name="T7" fmla="*/ 17 h 34"/>
                <a:gd name="T8" fmla="*/ 2 w 19"/>
                <a:gd name="T9" fmla="*/ 16 h 34"/>
                <a:gd name="T10" fmla="*/ 4 w 19"/>
                <a:gd name="T11" fmla="*/ 13 h 34"/>
                <a:gd name="T12" fmla="*/ 5 w 19"/>
                <a:gd name="T13" fmla="*/ 7 h 34"/>
                <a:gd name="T14" fmla="*/ 19 w 19"/>
                <a:gd name="T15" fmla="*/ 0 h 34"/>
                <a:gd name="T16" fmla="*/ 19 w 19"/>
                <a:gd name="T17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4">
                  <a:moveTo>
                    <a:pt x="19" y="33"/>
                  </a:moveTo>
                  <a:cubicBezTo>
                    <a:pt x="14" y="34"/>
                    <a:pt x="10" y="32"/>
                    <a:pt x="6" y="29"/>
                  </a:cubicBezTo>
                  <a:cubicBezTo>
                    <a:pt x="1" y="25"/>
                    <a:pt x="0" y="23"/>
                    <a:pt x="4" y="18"/>
                  </a:cubicBezTo>
                  <a:cubicBezTo>
                    <a:pt x="3" y="17"/>
                    <a:pt x="1" y="18"/>
                    <a:pt x="0" y="17"/>
                  </a:cubicBezTo>
                  <a:cubicBezTo>
                    <a:pt x="0" y="16"/>
                    <a:pt x="1" y="16"/>
                    <a:pt x="2" y="16"/>
                  </a:cubicBezTo>
                  <a:cubicBezTo>
                    <a:pt x="5" y="16"/>
                    <a:pt x="6" y="15"/>
                    <a:pt x="4" y="13"/>
                  </a:cubicBezTo>
                  <a:cubicBezTo>
                    <a:pt x="2" y="10"/>
                    <a:pt x="3" y="9"/>
                    <a:pt x="5" y="7"/>
                  </a:cubicBezTo>
                  <a:cubicBezTo>
                    <a:pt x="9" y="3"/>
                    <a:pt x="13" y="0"/>
                    <a:pt x="19" y="0"/>
                  </a:cubicBezTo>
                  <a:cubicBezTo>
                    <a:pt x="19" y="11"/>
                    <a:pt x="19" y="22"/>
                    <a:pt x="19" y="33"/>
                  </a:cubicBezTo>
                  <a:close/>
                </a:path>
              </a:pathLst>
            </a:custGeom>
            <a:solidFill>
              <a:srgbClr val="EC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44">
              <a:extLst>
                <a:ext uri="{FF2B5EF4-FFF2-40B4-BE49-F238E27FC236}">
                  <a16:creationId xmlns:a16="http://schemas.microsoft.com/office/drawing/2014/main" id="{FBA62B52-3779-95B2-5D62-5D7370131335}"/>
                </a:ext>
              </a:extLst>
            </p:cNvPr>
            <p:cNvSpPr/>
            <p:nvPr userDrawn="1"/>
          </p:nvSpPr>
          <p:spPr bwMode="auto">
            <a:xfrm>
              <a:off x="11601450" y="6775450"/>
              <a:ext cx="173037" cy="82550"/>
            </a:xfrm>
            <a:custGeom>
              <a:avLst/>
              <a:gdLst>
                <a:gd name="T0" fmla="*/ 14 w 46"/>
                <a:gd name="T1" fmla="*/ 22 h 22"/>
                <a:gd name="T2" fmla="*/ 7 w 46"/>
                <a:gd name="T3" fmla="*/ 18 h 22"/>
                <a:gd name="T4" fmla="*/ 0 w 46"/>
                <a:gd name="T5" fmla="*/ 13 h 22"/>
                <a:gd name="T6" fmla="*/ 9 w 46"/>
                <a:gd name="T7" fmla="*/ 13 h 22"/>
                <a:gd name="T8" fmla="*/ 14 w 46"/>
                <a:gd name="T9" fmla="*/ 6 h 22"/>
                <a:gd name="T10" fmla="*/ 12 w 46"/>
                <a:gd name="T11" fmla="*/ 1 h 22"/>
                <a:gd name="T12" fmla="*/ 18 w 46"/>
                <a:gd name="T13" fmla="*/ 1 h 22"/>
                <a:gd name="T14" fmla="*/ 33 w 46"/>
                <a:gd name="T15" fmla="*/ 8 h 22"/>
                <a:gd name="T16" fmla="*/ 38 w 46"/>
                <a:gd name="T17" fmla="*/ 7 h 22"/>
                <a:gd name="T18" fmla="*/ 46 w 46"/>
                <a:gd name="T19" fmla="*/ 9 h 22"/>
                <a:gd name="T20" fmla="*/ 30 w 46"/>
                <a:gd name="T21" fmla="*/ 22 h 22"/>
                <a:gd name="T22" fmla="*/ 14 w 46"/>
                <a:gd name="T2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22">
                  <a:moveTo>
                    <a:pt x="14" y="22"/>
                  </a:moveTo>
                  <a:cubicBezTo>
                    <a:pt x="12" y="20"/>
                    <a:pt x="10" y="18"/>
                    <a:pt x="7" y="18"/>
                  </a:cubicBezTo>
                  <a:cubicBezTo>
                    <a:pt x="5" y="17"/>
                    <a:pt x="2" y="16"/>
                    <a:pt x="0" y="13"/>
                  </a:cubicBezTo>
                  <a:cubicBezTo>
                    <a:pt x="3" y="12"/>
                    <a:pt x="6" y="13"/>
                    <a:pt x="9" y="13"/>
                  </a:cubicBezTo>
                  <a:cubicBezTo>
                    <a:pt x="13" y="12"/>
                    <a:pt x="15" y="10"/>
                    <a:pt x="14" y="6"/>
                  </a:cubicBezTo>
                  <a:cubicBezTo>
                    <a:pt x="11" y="5"/>
                    <a:pt x="12" y="3"/>
                    <a:pt x="12" y="1"/>
                  </a:cubicBezTo>
                  <a:cubicBezTo>
                    <a:pt x="14" y="0"/>
                    <a:pt x="16" y="0"/>
                    <a:pt x="18" y="1"/>
                  </a:cubicBezTo>
                  <a:cubicBezTo>
                    <a:pt x="21" y="7"/>
                    <a:pt x="27" y="8"/>
                    <a:pt x="33" y="8"/>
                  </a:cubicBezTo>
                  <a:cubicBezTo>
                    <a:pt x="35" y="8"/>
                    <a:pt x="37" y="7"/>
                    <a:pt x="38" y="7"/>
                  </a:cubicBezTo>
                  <a:cubicBezTo>
                    <a:pt x="42" y="6"/>
                    <a:pt x="42" y="6"/>
                    <a:pt x="46" y="9"/>
                  </a:cubicBezTo>
                  <a:cubicBezTo>
                    <a:pt x="39" y="12"/>
                    <a:pt x="32" y="15"/>
                    <a:pt x="30" y="22"/>
                  </a:cubicBezTo>
                  <a:cubicBezTo>
                    <a:pt x="25" y="22"/>
                    <a:pt x="19" y="22"/>
                    <a:pt x="14" y="22"/>
                  </a:cubicBezTo>
                  <a:close/>
                </a:path>
              </a:pathLst>
            </a:custGeom>
            <a:solidFill>
              <a:srgbClr val="B97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45">
              <a:extLst>
                <a:ext uri="{FF2B5EF4-FFF2-40B4-BE49-F238E27FC236}">
                  <a16:creationId xmlns:a16="http://schemas.microsoft.com/office/drawing/2014/main" id="{34FEE83B-4CCC-EE86-8906-10A389125D58}"/>
                </a:ext>
              </a:extLst>
            </p:cNvPr>
            <p:cNvSpPr/>
            <p:nvPr userDrawn="1"/>
          </p:nvSpPr>
          <p:spPr bwMode="auto">
            <a:xfrm>
              <a:off x="10660063" y="6640513"/>
              <a:ext cx="112712" cy="217488"/>
            </a:xfrm>
            <a:custGeom>
              <a:avLst/>
              <a:gdLst>
                <a:gd name="T0" fmla="*/ 28 w 30"/>
                <a:gd name="T1" fmla="*/ 11 h 58"/>
                <a:gd name="T2" fmla="*/ 7 w 30"/>
                <a:gd name="T3" fmla="*/ 58 h 58"/>
                <a:gd name="T4" fmla="*/ 0 w 30"/>
                <a:gd name="T5" fmla="*/ 58 h 58"/>
                <a:gd name="T6" fmla="*/ 19 w 30"/>
                <a:gd name="T7" fmla="*/ 10 h 58"/>
                <a:gd name="T8" fmla="*/ 25 w 30"/>
                <a:gd name="T9" fmla="*/ 2 h 58"/>
                <a:gd name="T10" fmla="*/ 28 w 30"/>
                <a:gd name="T11" fmla="*/ 2 h 58"/>
                <a:gd name="T12" fmla="*/ 28 w 30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57">
                  <a:moveTo>
                    <a:pt x="28" y="11"/>
                  </a:moveTo>
                  <a:cubicBezTo>
                    <a:pt x="16" y="25"/>
                    <a:pt x="11" y="41"/>
                    <a:pt x="7" y="58"/>
                  </a:cubicBezTo>
                  <a:cubicBezTo>
                    <a:pt x="5" y="58"/>
                    <a:pt x="2" y="58"/>
                    <a:pt x="0" y="58"/>
                  </a:cubicBezTo>
                  <a:cubicBezTo>
                    <a:pt x="4" y="41"/>
                    <a:pt x="7" y="24"/>
                    <a:pt x="19" y="10"/>
                  </a:cubicBezTo>
                  <a:cubicBezTo>
                    <a:pt x="22" y="8"/>
                    <a:pt x="24" y="5"/>
                    <a:pt x="25" y="2"/>
                  </a:cubicBezTo>
                  <a:cubicBezTo>
                    <a:pt x="26" y="0"/>
                    <a:pt x="27" y="1"/>
                    <a:pt x="28" y="2"/>
                  </a:cubicBezTo>
                  <a:cubicBezTo>
                    <a:pt x="29" y="5"/>
                    <a:pt x="30" y="8"/>
                    <a:pt x="28" y="11"/>
                  </a:cubicBezTo>
                  <a:close/>
                </a:path>
              </a:pathLst>
            </a:custGeom>
            <a:solidFill>
              <a:srgbClr val="6E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46">
              <a:extLst>
                <a:ext uri="{FF2B5EF4-FFF2-40B4-BE49-F238E27FC236}">
                  <a16:creationId xmlns:a16="http://schemas.microsoft.com/office/drawing/2014/main" id="{7A031601-C2ED-6530-777C-DFFBF50EC93A}"/>
                </a:ext>
              </a:extLst>
            </p:cNvPr>
            <p:cNvSpPr/>
            <p:nvPr userDrawn="1"/>
          </p:nvSpPr>
          <p:spPr bwMode="auto">
            <a:xfrm>
              <a:off x="12079288" y="6764338"/>
              <a:ext cx="115887" cy="93663"/>
            </a:xfrm>
            <a:custGeom>
              <a:avLst/>
              <a:gdLst>
                <a:gd name="T0" fmla="*/ 0 w 31"/>
                <a:gd name="T1" fmla="*/ 25 h 25"/>
                <a:gd name="T2" fmla="*/ 5 w 31"/>
                <a:gd name="T3" fmla="*/ 18 h 25"/>
                <a:gd name="T4" fmla="*/ 19 w 31"/>
                <a:gd name="T5" fmla="*/ 13 h 25"/>
                <a:gd name="T6" fmla="*/ 23 w 31"/>
                <a:gd name="T7" fmla="*/ 9 h 25"/>
                <a:gd name="T8" fmla="*/ 25 w 31"/>
                <a:gd name="T9" fmla="*/ 2 h 25"/>
                <a:gd name="T10" fmla="*/ 31 w 31"/>
                <a:gd name="T11" fmla="*/ 3 h 25"/>
                <a:gd name="T12" fmla="*/ 31 w 31"/>
                <a:gd name="T13" fmla="*/ 23 h 25"/>
                <a:gd name="T14" fmla="*/ 29 w 31"/>
                <a:gd name="T15" fmla="*/ 25 h 25"/>
                <a:gd name="T16" fmla="*/ 0 w 31"/>
                <a:gd name="T1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0" y="21"/>
                    <a:pt x="4" y="20"/>
                    <a:pt x="5" y="18"/>
                  </a:cubicBezTo>
                  <a:cubicBezTo>
                    <a:pt x="9" y="12"/>
                    <a:pt x="14" y="12"/>
                    <a:pt x="19" y="13"/>
                  </a:cubicBezTo>
                  <a:cubicBezTo>
                    <a:pt x="23" y="13"/>
                    <a:pt x="24" y="12"/>
                    <a:pt x="23" y="9"/>
                  </a:cubicBezTo>
                  <a:cubicBezTo>
                    <a:pt x="24" y="7"/>
                    <a:pt x="23" y="4"/>
                    <a:pt x="25" y="2"/>
                  </a:cubicBezTo>
                  <a:cubicBezTo>
                    <a:pt x="27" y="0"/>
                    <a:pt x="29" y="3"/>
                    <a:pt x="31" y="3"/>
                  </a:cubicBezTo>
                  <a:cubicBezTo>
                    <a:pt x="31" y="10"/>
                    <a:pt x="31" y="16"/>
                    <a:pt x="31" y="23"/>
                  </a:cubicBezTo>
                  <a:cubicBezTo>
                    <a:pt x="31" y="25"/>
                    <a:pt x="31" y="25"/>
                    <a:pt x="29" y="25"/>
                  </a:cubicBezTo>
                  <a:cubicBezTo>
                    <a:pt x="19" y="25"/>
                    <a:pt x="10" y="25"/>
                    <a:pt x="0" y="25"/>
                  </a:cubicBezTo>
                  <a:close/>
                </a:path>
              </a:pathLst>
            </a:custGeom>
            <a:solidFill>
              <a:srgbClr val="EC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47">
              <a:extLst>
                <a:ext uri="{FF2B5EF4-FFF2-40B4-BE49-F238E27FC236}">
                  <a16:creationId xmlns:a16="http://schemas.microsoft.com/office/drawing/2014/main" id="{1F2305E3-114D-2DAE-D92E-16E8EECD9E24}"/>
                </a:ext>
              </a:extLst>
            </p:cNvPr>
            <p:cNvSpPr/>
            <p:nvPr userDrawn="1"/>
          </p:nvSpPr>
          <p:spPr bwMode="auto">
            <a:xfrm>
              <a:off x="9772650" y="6778625"/>
              <a:ext cx="96837" cy="79375"/>
            </a:xfrm>
            <a:custGeom>
              <a:avLst/>
              <a:gdLst>
                <a:gd name="T0" fmla="*/ 26 w 26"/>
                <a:gd name="T1" fmla="*/ 15 h 21"/>
                <a:gd name="T2" fmla="*/ 22 w 26"/>
                <a:gd name="T3" fmla="*/ 21 h 21"/>
                <a:gd name="T4" fmla="*/ 0 w 26"/>
                <a:gd name="T5" fmla="*/ 21 h 21"/>
                <a:gd name="T6" fmla="*/ 9 w 26"/>
                <a:gd name="T7" fmla="*/ 5 h 21"/>
                <a:gd name="T8" fmla="*/ 11 w 26"/>
                <a:gd name="T9" fmla="*/ 0 h 21"/>
                <a:gd name="T10" fmla="*/ 12 w 26"/>
                <a:gd name="T11" fmla="*/ 5 h 21"/>
                <a:gd name="T12" fmla="*/ 13 w 26"/>
                <a:gd name="T13" fmla="*/ 8 h 21"/>
                <a:gd name="T14" fmla="*/ 17 w 26"/>
                <a:gd name="T15" fmla="*/ 13 h 21"/>
                <a:gd name="T16" fmla="*/ 26 w 26"/>
                <a:gd name="T1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1">
                  <a:moveTo>
                    <a:pt x="26" y="15"/>
                  </a:moveTo>
                  <a:cubicBezTo>
                    <a:pt x="25" y="17"/>
                    <a:pt x="22" y="18"/>
                    <a:pt x="22" y="21"/>
                  </a:cubicBezTo>
                  <a:cubicBezTo>
                    <a:pt x="15" y="21"/>
                    <a:pt x="8" y="21"/>
                    <a:pt x="0" y="21"/>
                  </a:cubicBezTo>
                  <a:cubicBezTo>
                    <a:pt x="1" y="14"/>
                    <a:pt x="2" y="8"/>
                    <a:pt x="9" y="5"/>
                  </a:cubicBezTo>
                  <a:cubicBezTo>
                    <a:pt x="10" y="4"/>
                    <a:pt x="9" y="1"/>
                    <a:pt x="11" y="0"/>
                  </a:cubicBezTo>
                  <a:cubicBezTo>
                    <a:pt x="12" y="1"/>
                    <a:pt x="12" y="3"/>
                    <a:pt x="12" y="5"/>
                  </a:cubicBezTo>
                  <a:cubicBezTo>
                    <a:pt x="12" y="6"/>
                    <a:pt x="12" y="7"/>
                    <a:pt x="13" y="8"/>
                  </a:cubicBezTo>
                  <a:cubicBezTo>
                    <a:pt x="16" y="8"/>
                    <a:pt x="17" y="10"/>
                    <a:pt x="17" y="13"/>
                  </a:cubicBezTo>
                  <a:cubicBezTo>
                    <a:pt x="21" y="10"/>
                    <a:pt x="24" y="12"/>
                    <a:pt x="26" y="15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48">
              <a:extLst>
                <a:ext uri="{FF2B5EF4-FFF2-40B4-BE49-F238E27FC236}">
                  <a16:creationId xmlns:a16="http://schemas.microsoft.com/office/drawing/2014/main" id="{B66C5855-2B57-F30A-2D50-7F5C92E02DE2}"/>
                </a:ext>
              </a:extLst>
            </p:cNvPr>
            <p:cNvSpPr/>
            <p:nvPr userDrawn="1"/>
          </p:nvSpPr>
          <p:spPr bwMode="auto">
            <a:xfrm>
              <a:off x="11145838" y="6767513"/>
              <a:ext cx="87312" cy="90488"/>
            </a:xfrm>
            <a:custGeom>
              <a:avLst/>
              <a:gdLst>
                <a:gd name="T0" fmla="*/ 0 w 23"/>
                <a:gd name="T1" fmla="*/ 24 h 24"/>
                <a:gd name="T2" fmla="*/ 13 w 23"/>
                <a:gd name="T3" fmla="*/ 5 h 24"/>
                <a:gd name="T4" fmla="*/ 21 w 23"/>
                <a:gd name="T5" fmla="*/ 1 h 24"/>
                <a:gd name="T6" fmla="*/ 23 w 23"/>
                <a:gd name="T7" fmla="*/ 5 h 24"/>
                <a:gd name="T8" fmla="*/ 22 w 23"/>
                <a:gd name="T9" fmla="*/ 6 h 24"/>
                <a:gd name="T10" fmla="*/ 10 w 23"/>
                <a:gd name="T11" fmla="*/ 24 h 24"/>
                <a:gd name="T12" fmla="*/ 0 w 23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4">
                  <a:moveTo>
                    <a:pt x="0" y="24"/>
                  </a:moveTo>
                  <a:cubicBezTo>
                    <a:pt x="3" y="17"/>
                    <a:pt x="9" y="12"/>
                    <a:pt x="13" y="5"/>
                  </a:cubicBezTo>
                  <a:cubicBezTo>
                    <a:pt x="14" y="0"/>
                    <a:pt x="17" y="1"/>
                    <a:pt x="21" y="1"/>
                  </a:cubicBezTo>
                  <a:cubicBezTo>
                    <a:pt x="23" y="2"/>
                    <a:pt x="23" y="4"/>
                    <a:pt x="23" y="5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18" y="12"/>
                    <a:pt x="15" y="19"/>
                    <a:pt x="10" y="24"/>
                  </a:cubicBezTo>
                  <a:cubicBezTo>
                    <a:pt x="6" y="24"/>
                    <a:pt x="3" y="24"/>
                    <a:pt x="0" y="24"/>
                  </a:cubicBezTo>
                  <a:close/>
                </a:path>
              </a:pathLst>
            </a:custGeom>
            <a:solidFill>
              <a:srgbClr val="6F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49">
              <a:extLst>
                <a:ext uri="{FF2B5EF4-FFF2-40B4-BE49-F238E27FC236}">
                  <a16:creationId xmlns:a16="http://schemas.microsoft.com/office/drawing/2014/main" id="{B7BC5A86-5DB9-B96F-3312-FA5537A01E4D}"/>
                </a:ext>
              </a:extLst>
            </p:cNvPr>
            <p:cNvSpPr/>
            <p:nvPr userDrawn="1"/>
          </p:nvSpPr>
          <p:spPr bwMode="auto">
            <a:xfrm>
              <a:off x="12128500" y="6580188"/>
              <a:ext cx="66675" cy="66675"/>
            </a:xfrm>
            <a:custGeom>
              <a:avLst/>
              <a:gdLst>
                <a:gd name="T0" fmla="*/ 18 w 18"/>
                <a:gd name="T1" fmla="*/ 6 h 18"/>
                <a:gd name="T2" fmla="*/ 14 w 18"/>
                <a:gd name="T3" fmla="*/ 12 h 18"/>
                <a:gd name="T4" fmla="*/ 10 w 18"/>
                <a:gd name="T5" fmla="*/ 17 h 18"/>
                <a:gd name="T6" fmla="*/ 8 w 18"/>
                <a:gd name="T7" fmla="*/ 13 h 18"/>
                <a:gd name="T8" fmla="*/ 2 w 18"/>
                <a:gd name="T9" fmla="*/ 15 h 18"/>
                <a:gd name="T10" fmla="*/ 3 w 18"/>
                <a:gd name="T11" fmla="*/ 9 h 18"/>
                <a:gd name="T12" fmla="*/ 4 w 18"/>
                <a:gd name="T13" fmla="*/ 4 h 18"/>
                <a:gd name="T14" fmla="*/ 6 w 18"/>
                <a:gd name="T15" fmla="*/ 1 h 18"/>
                <a:gd name="T16" fmla="*/ 15 w 18"/>
                <a:gd name="T17" fmla="*/ 0 h 18"/>
                <a:gd name="T18" fmla="*/ 18 w 18"/>
                <a:gd name="T19" fmla="*/ 1 h 18"/>
                <a:gd name="T20" fmla="*/ 18 w 18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8">
                  <a:moveTo>
                    <a:pt x="18" y="6"/>
                  </a:moveTo>
                  <a:cubicBezTo>
                    <a:pt x="15" y="7"/>
                    <a:pt x="12" y="7"/>
                    <a:pt x="14" y="12"/>
                  </a:cubicBezTo>
                  <a:cubicBezTo>
                    <a:pt x="15" y="15"/>
                    <a:pt x="12" y="16"/>
                    <a:pt x="10" y="17"/>
                  </a:cubicBezTo>
                  <a:cubicBezTo>
                    <a:pt x="7" y="18"/>
                    <a:pt x="8" y="14"/>
                    <a:pt x="8" y="13"/>
                  </a:cubicBezTo>
                  <a:cubicBezTo>
                    <a:pt x="6" y="15"/>
                    <a:pt x="4" y="18"/>
                    <a:pt x="2" y="15"/>
                  </a:cubicBezTo>
                  <a:cubicBezTo>
                    <a:pt x="0" y="13"/>
                    <a:pt x="0" y="10"/>
                    <a:pt x="3" y="9"/>
                  </a:cubicBezTo>
                  <a:cubicBezTo>
                    <a:pt x="4" y="7"/>
                    <a:pt x="5" y="6"/>
                    <a:pt x="4" y="4"/>
                  </a:cubicBezTo>
                  <a:cubicBezTo>
                    <a:pt x="4" y="2"/>
                    <a:pt x="4" y="1"/>
                    <a:pt x="6" y="1"/>
                  </a:cubicBezTo>
                  <a:cubicBezTo>
                    <a:pt x="9" y="2"/>
                    <a:pt x="12" y="1"/>
                    <a:pt x="15" y="0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18" y="3"/>
                    <a:pt x="18" y="5"/>
                    <a:pt x="18" y="6"/>
                  </a:cubicBezTo>
                  <a:close/>
                </a:path>
              </a:pathLst>
            </a:custGeom>
            <a:solidFill>
              <a:srgbClr val="E9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50">
              <a:extLst>
                <a:ext uri="{FF2B5EF4-FFF2-40B4-BE49-F238E27FC236}">
                  <a16:creationId xmlns:a16="http://schemas.microsoft.com/office/drawing/2014/main" id="{B4649E51-A7FF-E7C6-10D9-62C24F71AA70}"/>
                </a:ext>
              </a:extLst>
            </p:cNvPr>
            <p:cNvSpPr/>
            <p:nvPr userDrawn="1"/>
          </p:nvSpPr>
          <p:spPr bwMode="auto">
            <a:xfrm>
              <a:off x="11266488" y="6745288"/>
              <a:ext cx="109537" cy="112713"/>
            </a:xfrm>
            <a:custGeom>
              <a:avLst/>
              <a:gdLst>
                <a:gd name="T0" fmla="*/ 13 w 29"/>
                <a:gd name="T1" fmla="*/ 30 h 30"/>
                <a:gd name="T2" fmla="*/ 0 w 29"/>
                <a:gd name="T3" fmla="*/ 2 h 30"/>
                <a:gd name="T4" fmla="*/ 4 w 29"/>
                <a:gd name="T5" fmla="*/ 0 h 30"/>
                <a:gd name="T6" fmla="*/ 11 w 29"/>
                <a:gd name="T7" fmla="*/ 9 h 30"/>
                <a:gd name="T8" fmla="*/ 23 w 29"/>
                <a:gd name="T9" fmla="*/ 24 h 30"/>
                <a:gd name="T10" fmla="*/ 29 w 29"/>
                <a:gd name="T11" fmla="*/ 30 h 30"/>
                <a:gd name="T12" fmla="*/ 13 w 29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">
                  <a:moveTo>
                    <a:pt x="13" y="30"/>
                  </a:moveTo>
                  <a:cubicBezTo>
                    <a:pt x="14" y="18"/>
                    <a:pt x="7" y="11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8" y="2"/>
                    <a:pt x="9" y="6"/>
                    <a:pt x="11" y="9"/>
                  </a:cubicBezTo>
                  <a:cubicBezTo>
                    <a:pt x="14" y="15"/>
                    <a:pt x="19" y="19"/>
                    <a:pt x="23" y="24"/>
                  </a:cubicBezTo>
                  <a:cubicBezTo>
                    <a:pt x="24" y="27"/>
                    <a:pt x="27" y="28"/>
                    <a:pt x="29" y="30"/>
                  </a:cubicBezTo>
                  <a:cubicBezTo>
                    <a:pt x="24" y="30"/>
                    <a:pt x="18" y="30"/>
                    <a:pt x="13" y="30"/>
                  </a:cubicBezTo>
                  <a:close/>
                </a:path>
              </a:pathLst>
            </a:custGeom>
            <a:solidFill>
              <a:srgbClr val="BC9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51">
              <a:extLst>
                <a:ext uri="{FF2B5EF4-FFF2-40B4-BE49-F238E27FC236}">
                  <a16:creationId xmlns:a16="http://schemas.microsoft.com/office/drawing/2014/main" id="{85EAE1F5-B52F-CC11-94D4-B3FC0C8E4716}"/>
                </a:ext>
              </a:extLst>
            </p:cNvPr>
            <p:cNvSpPr/>
            <p:nvPr userDrawn="1"/>
          </p:nvSpPr>
          <p:spPr bwMode="auto">
            <a:xfrm>
              <a:off x="9956800" y="6816725"/>
              <a:ext cx="112712" cy="41275"/>
            </a:xfrm>
            <a:custGeom>
              <a:avLst/>
              <a:gdLst>
                <a:gd name="T0" fmla="*/ 0 w 30"/>
                <a:gd name="T1" fmla="*/ 11 h 11"/>
                <a:gd name="T2" fmla="*/ 2 w 30"/>
                <a:gd name="T3" fmla="*/ 7 h 11"/>
                <a:gd name="T4" fmla="*/ 13 w 30"/>
                <a:gd name="T5" fmla="*/ 5 h 11"/>
                <a:gd name="T6" fmla="*/ 15 w 30"/>
                <a:gd name="T7" fmla="*/ 3 h 11"/>
                <a:gd name="T8" fmla="*/ 21 w 30"/>
                <a:gd name="T9" fmla="*/ 2 h 11"/>
                <a:gd name="T10" fmla="*/ 30 w 30"/>
                <a:gd name="T11" fmla="*/ 9 h 11"/>
                <a:gd name="T12" fmla="*/ 30 w 30"/>
                <a:gd name="T13" fmla="*/ 11 h 11"/>
                <a:gd name="T14" fmla="*/ 0 w 30"/>
                <a:gd name="T1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1">
                  <a:moveTo>
                    <a:pt x="0" y="11"/>
                  </a:moveTo>
                  <a:cubicBezTo>
                    <a:pt x="0" y="10"/>
                    <a:pt x="1" y="9"/>
                    <a:pt x="2" y="7"/>
                  </a:cubicBezTo>
                  <a:cubicBezTo>
                    <a:pt x="6" y="7"/>
                    <a:pt x="9" y="3"/>
                    <a:pt x="13" y="5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6" y="0"/>
                    <a:pt x="19" y="0"/>
                    <a:pt x="21" y="2"/>
                  </a:cubicBezTo>
                  <a:cubicBezTo>
                    <a:pt x="24" y="5"/>
                    <a:pt x="27" y="7"/>
                    <a:pt x="30" y="9"/>
                  </a:cubicBezTo>
                  <a:cubicBezTo>
                    <a:pt x="30" y="10"/>
                    <a:pt x="30" y="11"/>
                    <a:pt x="30" y="11"/>
                  </a:cubicBezTo>
                  <a:cubicBezTo>
                    <a:pt x="20" y="11"/>
                    <a:pt x="10" y="11"/>
                    <a:pt x="0" y="11"/>
                  </a:cubicBezTo>
                  <a:close/>
                </a:path>
              </a:pathLst>
            </a:custGeom>
            <a:solidFill>
              <a:srgbClr val="E1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52">
              <a:extLst>
                <a:ext uri="{FF2B5EF4-FFF2-40B4-BE49-F238E27FC236}">
                  <a16:creationId xmlns:a16="http://schemas.microsoft.com/office/drawing/2014/main" id="{4E2A6DE7-89F0-2A7E-B2BD-E624FA848411}"/>
                </a:ext>
              </a:extLst>
            </p:cNvPr>
            <p:cNvSpPr/>
            <p:nvPr userDrawn="1"/>
          </p:nvSpPr>
          <p:spPr bwMode="auto">
            <a:xfrm>
              <a:off x="11228388" y="6775450"/>
              <a:ext cx="34925" cy="82550"/>
            </a:xfrm>
            <a:custGeom>
              <a:avLst/>
              <a:gdLst>
                <a:gd name="T0" fmla="*/ 6 w 9"/>
                <a:gd name="T1" fmla="*/ 22 h 22"/>
                <a:gd name="T2" fmla="*/ 0 w 9"/>
                <a:gd name="T3" fmla="*/ 4 h 22"/>
                <a:gd name="T4" fmla="*/ 0 w 9"/>
                <a:gd name="T5" fmla="*/ 3 h 22"/>
                <a:gd name="T6" fmla="*/ 4 w 9"/>
                <a:gd name="T7" fmla="*/ 0 h 22"/>
                <a:gd name="T8" fmla="*/ 8 w 9"/>
                <a:gd name="T9" fmla="*/ 18 h 22"/>
                <a:gd name="T10" fmla="*/ 9 w 9"/>
                <a:gd name="T11" fmla="*/ 22 h 22"/>
                <a:gd name="T12" fmla="*/ 6 w 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2">
                  <a:moveTo>
                    <a:pt x="6" y="22"/>
                  </a:moveTo>
                  <a:cubicBezTo>
                    <a:pt x="3" y="16"/>
                    <a:pt x="3" y="10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6"/>
                    <a:pt x="6" y="12"/>
                    <a:pt x="8" y="18"/>
                  </a:cubicBezTo>
                  <a:cubicBezTo>
                    <a:pt x="8" y="19"/>
                    <a:pt x="9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lose/>
                </a:path>
              </a:pathLst>
            </a:custGeom>
            <a:solidFill>
              <a:srgbClr val="B6A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53">
              <a:extLst>
                <a:ext uri="{FF2B5EF4-FFF2-40B4-BE49-F238E27FC236}">
                  <a16:creationId xmlns:a16="http://schemas.microsoft.com/office/drawing/2014/main" id="{57FA8341-8D08-DD1D-A020-D3551707D064}"/>
                </a:ext>
              </a:extLst>
            </p:cNvPr>
            <p:cNvSpPr/>
            <p:nvPr userDrawn="1"/>
          </p:nvSpPr>
          <p:spPr bwMode="auto">
            <a:xfrm>
              <a:off x="11933238" y="6843713"/>
              <a:ext cx="25400" cy="14288"/>
            </a:xfrm>
            <a:custGeom>
              <a:avLst/>
              <a:gdLst>
                <a:gd name="T0" fmla="*/ 0 w 7"/>
                <a:gd name="T1" fmla="*/ 4 h 4"/>
                <a:gd name="T2" fmla="*/ 4 w 7"/>
                <a:gd name="T3" fmla="*/ 0 h 4"/>
                <a:gd name="T4" fmla="*/ 7 w 7"/>
                <a:gd name="T5" fmla="*/ 4 h 4"/>
                <a:gd name="T6" fmla="*/ 0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4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54">
              <a:extLst>
                <a:ext uri="{FF2B5EF4-FFF2-40B4-BE49-F238E27FC236}">
                  <a16:creationId xmlns:a16="http://schemas.microsoft.com/office/drawing/2014/main" id="{86D9392F-D800-2781-0E08-96BE1D34E242}"/>
                </a:ext>
              </a:extLst>
            </p:cNvPr>
            <p:cNvSpPr/>
            <p:nvPr userDrawn="1"/>
          </p:nvSpPr>
          <p:spPr bwMode="auto">
            <a:xfrm>
              <a:off x="9415463" y="6846888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2 w 6"/>
                <a:gd name="T3" fmla="*/ 0 h 3"/>
                <a:gd name="T4" fmla="*/ 6 w 6"/>
                <a:gd name="T5" fmla="*/ 3 h 3"/>
                <a:gd name="T6" fmla="*/ 0 w 6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55">
              <a:extLst>
                <a:ext uri="{FF2B5EF4-FFF2-40B4-BE49-F238E27FC236}">
                  <a16:creationId xmlns:a16="http://schemas.microsoft.com/office/drawing/2014/main" id="{54F1B3F8-F6D7-464A-8F9A-D4546077DE0E}"/>
                </a:ext>
              </a:extLst>
            </p:cNvPr>
            <p:cNvSpPr/>
            <p:nvPr userDrawn="1"/>
          </p:nvSpPr>
          <p:spPr bwMode="auto">
            <a:xfrm>
              <a:off x="11085513" y="5249863"/>
              <a:ext cx="925512" cy="1100138"/>
            </a:xfrm>
            <a:custGeom>
              <a:avLst/>
              <a:gdLst>
                <a:gd name="T0" fmla="*/ 44 w 246"/>
                <a:gd name="T1" fmla="*/ 21 h 292"/>
                <a:gd name="T2" fmla="*/ 48 w 246"/>
                <a:gd name="T3" fmla="*/ 23 h 292"/>
                <a:gd name="T4" fmla="*/ 70 w 246"/>
                <a:gd name="T5" fmla="*/ 1 h 292"/>
                <a:gd name="T6" fmla="*/ 83 w 246"/>
                <a:gd name="T7" fmla="*/ 8 h 292"/>
                <a:gd name="T8" fmla="*/ 83 w 246"/>
                <a:gd name="T9" fmla="*/ 39 h 292"/>
                <a:gd name="T10" fmla="*/ 101 w 246"/>
                <a:gd name="T11" fmla="*/ 50 h 292"/>
                <a:gd name="T12" fmla="*/ 102 w 246"/>
                <a:gd name="T13" fmla="*/ 59 h 292"/>
                <a:gd name="T14" fmla="*/ 104 w 246"/>
                <a:gd name="T15" fmla="*/ 70 h 292"/>
                <a:gd name="T16" fmla="*/ 92 w 246"/>
                <a:gd name="T17" fmla="*/ 75 h 292"/>
                <a:gd name="T18" fmla="*/ 87 w 246"/>
                <a:gd name="T19" fmla="*/ 89 h 292"/>
                <a:gd name="T20" fmla="*/ 107 w 246"/>
                <a:gd name="T21" fmla="*/ 97 h 292"/>
                <a:gd name="T22" fmla="*/ 130 w 246"/>
                <a:gd name="T23" fmla="*/ 97 h 292"/>
                <a:gd name="T24" fmla="*/ 145 w 246"/>
                <a:gd name="T25" fmla="*/ 112 h 292"/>
                <a:gd name="T26" fmla="*/ 142 w 246"/>
                <a:gd name="T27" fmla="*/ 142 h 292"/>
                <a:gd name="T28" fmla="*/ 154 w 246"/>
                <a:gd name="T29" fmla="*/ 137 h 292"/>
                <a:gd name="T30" fmla="*/ 179 w 246"/>
                <a:gd name="T31" fmla="*/ 143 h 292"/>
                <a:gd name="T32" fmla="*/ 202 w 246"/>
                <a:gd name="T33" fmla="*/ 125 h 292"/>
                <a:gd name="T34" fmla="*/ 219 w 246"/>
                <a:gd name="T35" fmla="*/ 132 h 292"/>
                <a:gd name="T36" fmla="*/ 226 w 246"/>
                <a:gd name="T37" fmla="*/ 161 h 292"/>
                <a:gd name="T38" fmla="*/ 242 w 246"/>
                <a:gd name="T39" fmla="*/ 170 h 292"/>
                <a:gd name="T40" fmla="*/ 239 w 246"/>
                <a:gd name="T41" fmla="*/ 187 h 292"/>
                <a:gd name="T42" fmla="*/ 218 w 246"/>
                <a:gd name="T43" fmla="*/ 195 h 292"/>
                <a:gd name="T44" fmla="*/ 204 w 246"/>
                <a:gd name="T45" fmla="*/ 201 h 292"/>
                <a:gd name="T46" fmla="*/ 180 w 246"/>
                <a:gd name="T47" fmla="*/ 213 h 292"/>
                <a:gd name="T48" fmla="*/ 168 w 246"/>
                <a:gd name="T49" fmla="*/ 212 h 292"/>
                <a:gd name="T50" fmla="*/ 165 w 246"/>
                <a:gd name="T51" fmla="*/ 219 h 292"/>
                <a:gd name="T52" fmla="*/ 164 w 246"/>
                <a:gd name="T53" fmla="*/ 223 h 292"/>
                <a:gd name="T54" fmla="*/ 166 w 246"/>
                <a:gd name="T55" fmla="*/ 229 h 292"/>
                <a:gd name="T56" fmla="*/ 181 w 246"/>
                <a:gd name="T57" fmla="*/ 232 h 292"/>
                <a:gd name="T58" fmla="*/ 176 w 246"/>
                <a:gd name="T59" fmla="*/ 244 h 292"/>
                <a:gd name="T60" fmla="*/ 180 w 246"/>
                <a:gd name="T61" fmla="*/ 257 h 292"/>
                <a:gd name="T62" fmla="*/ 166 w 246"/>
                <a:gd name="T63" fmla="*/ 268 h 292"/>
                <a:gd name="T64" fmla="*/ 159 w 246"/>
                <a:gd name="T65" fmla="*/ 264 h 292"/>
                <a:gd name="T66" fmla="*/ 151 w 246"/>
                <a:gd name="T67" fmla="*/ 283 h 292"/>
                <a:gd name="T68" fmla="*/ 136 w 246"/>
                <a:gd name="T69" fmla="*/ 291 h 292"/>
                <a:gd name="T70" fmla="*/ 114 w 246"/>
                <a:gd name="T71" fmla="*/ 274 h 292"/>
                <a:gd name="T72" fmla="*/ 97 w 246"/>
                <a:gd name="T73" fmla="*/ 276 h 292"/>
                <a:gd name="T74" fmla="*/ 89 w 246"/>
                <a:gd name="T75" fmla="*/ 260 h 292"/>
                <a:gd name="T76" fmla="*/ 99 w 246"/>
                <a:gd name="T77" fmla="*/ 248 h 292"/>
                <a:gd name="T78" fmla="*/ 94 w 246"/>
                <a:gd name="T79" fmla="*/ 233 h 292"/>
                <a:gd name="T80" fmla="*/ 87 w 246"/>
                <a:gd name="T81" fmla="*/ 219 h 292"/>
                <a:gd name="T82" fmla="*/ 91 w 246"/>
                <a:gd name="T83" fmla="*/ 209 h 292"/>
                <a:gd name="T84" fmla="*/ 118 w 246"/>
                <a:gd name="T85" fmla="*/ 211 h 292"/>
                <a:gd name="T86" fmla="*/ 129 w 246"/>
                <a:gd name="T87" fmla="*/ 201 h 292"/>
                <a:gd name="T88" fmla="*/ 124 w 246"/>
                <a:gd name="T89" fmla="*/ 189 h 292"/>
                <a:gd name="T90" fmla="*/ 95 w 246"/>
                <a:gd name="T91" fmla="*/ 184 h 292"/>
                <a:gd name="T92" fmla="*/ 79 w 246"/>
                <a:gd name="T93" fmla="*/ 181 h 292"/>
                <a:gd name="T94" fmla="*/ 69 w 246"/>
                <a:gd name="T95" fmla="*/ 164 h 292"/>
                <a:gd name="T96" fmla="*/ 71 w 246"/>
                <a:gd name="T97" fmla="*/ 148 h 292"/>
                <a:gd name="T98" fmla="*/ 52 w 246"/>
                <a:gd name="T99" fmla="*/ 115 h 292"/>
                <a:gd name="T100" fmla="*/ 62 w 246"/>
                <a:gd name="T101" fmla="*/ 109 h 292"/>
                <a:gd name="T102" fmla="*/ 44 w 246"/>
                <a:gd name="T103" fmla="*/ 92 h 292"/>
                <a:gd name="T104" fmla="*/ 20 w 246"/>
                <a:gd name="T105" fmla="*/ 95 h 292"/>
                <a:gd name="T106" fmla="*/ 10 w 246"/>
                <a:gd name="T107" fmla="*/ 84 h 292"/>
                <a:gd name="T108" fmla="*/ 1 w 246"/>
                <a:gd name="T109" fmla="*/ 72 h 292"/>
                <a:gd name="T110" fmla="*/ 13 w 246"/>
                <a:gd name="T111" fmla="*/ 55 h 292"/>
                <a:gd name="T112" fmla="*/ 19 w 246"/>
                <a:gd name="T113" fmla="*/ 50 h 292"/>
                <a:gd name="T114" fmla="*/ 10 w 246"/>
                <a:gd name="T115" fmla="*/ 18 h 292"/>
                <a:gd name="T116" fmla="*/ 15 w 246"/>
                <a:gd name="T117" fmla="*/ 0 h 292"/>
                <a:gd name="T118" fmla="*/ 19 w 246"/>
                <a:gd name="T119" fmla="*/ 14 h 292"/>
                <a:gd name="T120" fmla="*/ 29 w 246"/>
                <a:gd name="T121" fmla="*/ 1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" h="292">
                  <a:moveTo>
                    <a:pt x="29" y="11"/>
                  </a:moveTo>
                  <a:cubicBezTo>
                    <a:pt x="31" y="15"/>
                    <a:pt x="38" y="19"/>
                    <a:pt x="44" y="21"/>
                  </a:cubicBezTo>
                  <a:cubicBezTo>
                    <a:pt x="46" y="21"/>
                    <a:pt x="45" y="24"/>
                    <a:pt x="46" y="26"/>
                  </a:cubicBezTo>
                  <a:cubicBezTo>
                    <a:pt x="48" y="25"/>
                    <a:pt x="48" y="25"/>
                    <a:pt x="48" y="23"/>
                  </a:cubicBezTo>
                  <a:cubicBezTo>
                    <a:pt x="49" y="14"/>
                    <a:pt x="56" y="10"/>
                    <a:pt x="62" y="5"/>
                  </a:cubicBezTo>
                  <a:cubicBezTo>
                    <a:pt x="64" y="3"/>
                    <a:pt x="66" y="1"/>
                    <a:pt x="70" y="1"/>
                  </a:cubicBezTo>
                  <a:cubicBezTo>
                    <a:pt x="74" y="2"/>
                    <a:pt x="77" y="1"/>
                    <a:pt x="78" y="6"/>
                  </a:cubicBezTo>
                  <a:cubicBezTo>
                    <a:pt x="79" y="9"/>
                    <a:pt x="81" y="8"/>
                    <a:pt x="83" y="8"/>
                  </a:cubicBezTo>
                  <a:cubicBezTo>
                    <a:pt x="88" y="8"/>
                    <a:pt x="90" y="10"/>
                    <a:pt x="90" y="16"/>
                  </a:cubicBezTo>
                  <a:cubicBezTo>
                    <a:pt x="89" y="24"/>
                    <a:pt x="87" y="32"/>
                    <a:pt x="83" y="39"/>
                  </a:cubicBezTo>
                  <a:cubicBezTo>
                    <a:pt x="81" y="42"/>
                    <a:pt x="81" y="43"/>
                    <a:pt x="85" y="44"/>
                  </a:cubicBezTo>
                  <a:cubicBezTo>
                    <a:pt x="91" y="45"/>
                    <a:pt x="96" y="47"/>
                    <a:pt x="101" y="50"/>
                  </a:cubicBezTo>
                  <a:cubicBezTo>
                    <a:pt x="103" y="51"/>
                    <a:pt x="104" y="53"/>
                    <a:pt x="105" y="55"/>
                  </a:cubicBezTo>
                  <a:cubicBezTo>
                    <a:pt x="107" y="58"/>
                    <a:pt x="103" y="58"/>
                    <a:pt x="102" y="59"/>
                  </a:cubicBezTo>
                  <a:cubicBezTo>
                    <a:pt x="100" y="61"/>
                    <a:pt x="101" y="63"/>
                    <a:pt x="103" y="64"/>
                  </a:cubicBezTo>
                  <a:cubicBezTo>
                    <a:pt x="107" y="66"/>
                    <a:pt x="106" y="68"/>
                    <a:pt x="104" y="70"/>
                  </a:cubicBezTo>
                  <a:cubicBezTo>
                    <a:pt x="102" y="73"/>
                    <a:pt x="99" y="74"/>
                    <a:pt x="95" y="75"/>
                  </a:cubicBezTo>
                  <a:cubicBezTo>
                    <a:pt x="94" y="75"/>
                    <a:pt x="93" y="75"/>
                    <a:pt x="92" y="75"/>
                  </a:cubicBezTo>
                  <a:cubicBezTo>
                    <a:pt x="83" y="75"/>
                    <a:pt x="80" y="80"/>
                    <a:pt x="84" y="88"/>
                  </a:cubicBezTo>
                  <a:cubicBezTo>
                    <a:pt x="85" y="89"/>
                    <a:pt x="86" y="89"/>
                    <a:pt x="87" y="89"/>
                  </a:cubicBezTo>
                  <a:cubicBezTo>
                    <a:pt x="92" y="90"/>
                    <a:pt x="97" y="93"/>
                    <a:pt x="101" y="97"/>
                  </a:cubicBezTo>
                  <a:cubicBezTo>
                    <a:pt x="103" y="99"/>
                    <a:pt x="105" y="100"/>
                    <a:pt x="107" y="97"/>
                  </a:cubicBezTo>
                  <a:cubicBezTo>
                    <a:pt x="110" y="92"/>
                    <a:pt x="115" y="89"/>
                    <a:pt x="121" y="90"/>
                  </a:cubicBezTo>
                  <a:cubicBezTo>
                    <a:pt x="125" y="91"/>
                    <a:pt x="129" y="92"/>
                    <a:pt x="130" y="97"/>
                  </a:cubicBezTo>
                  <a:cubicBezTo>
                    <a:pt x="131" y="102"/>
                    <a:pt x="133" y="105"/>
                    <a:pt x="137" y="105"/>
                  </a:cubicBezTo>
                  <a:cubicBezTo>
                    <a:pt x="142" y="106"/>
                    <a:pt x="143" y="109"/>
                    <a:pt x="145" y="112"/>
                  </a:cubicBezTo>
                  <a:cubicBezTo>
                    <a:pt x="148" y="120"/>
                    <a:pt x="148" y="129"/>
                    <a:pt x="143" y="137"/>
                  </a:cubicBezTo>
                  <a:cubicBezTo>
                    <a:pt x="142" y="139"/>
                    <a:pt x="140" y="140"/>
                    <a:pt x="142" y="142"/>
                  </a:cubicBezTo>
                  <a:cubicBezTo>
                    <a:pt x="144" y="143"/>
                    <a:pt x="146" y="144"/>
                    <a:pt x="148" y="143"/>
                  </a:cubicBezTo>
                  <a:cubicBezTo>
                    <a:pt x="151" y="142"/>
                    <a:pt x="153" y="140"/>
                    <a:pt x="154" y="137"/>
                  </a:cubicBezTo>
                  <a:cubicBezTo>
                    <a:pt x="155" y="134"/>
                    <a:pt x="159" y="134"/>
                    <a:pt x="165" y="136"/>
                  </a:cubicBezTo>
                  <a:cubicBezTo>
                    <a:pt x="171" y="137"/>
                    <a:pt x="175" y="140"/>
                    <a:pt x="179" y="143"/>
                  </a:cubicBezTo>
                  <a:cubicBezTo>
                    <a:pt x="183" y="147"/>
                    <a:pt x="184" y="145"/>
                    <a:pt x="185" y="142"/>
                  </a:cubicBezTo>
                  <a:cubicBezTo>
                    <a:pt x="188" y="134"/>
                    <a:pt x="194" y="128"/>
                    <a:pt x="202" y="125"/>
                  </a:cubicBezTo>
                  <a:cubicBezTo>
                    <a:pt x="204" y="123"/>
                    <a:pt x="207" y="123"/>
                    <a:pt x="209" y="125"/>
                  </a:cubicBezTo>
                  <a:cubicBezTo>
                    <a:pt x="212" y="128"/>
                    <a:pt x="217" y="127"/>
                    <a:pt x="219" y="132"/>
                  </a:cubicBezTo>
                  <a:cubicBezTo>
                    <a:pt x="222" y="139"/>
                    <a:pt x="223" y="146"/>
                    <a:pt x="222" y="153"/>
                  </a:cubicBezTo>
                  <a:cubicBezTo>
                    <a:pt x="220" y="159"/>
                    <a:pt x="220" y="159"/>
                    <a:pt x="226" y="161"/>
                  </a:cubicBezTo>
                  <a:cubicBezTo>
                    <a:pt x="232" y="162"/>
                    <a:pt x="237" y="164"/>
                    <a:pt x="241" y="168"/>
                  </a:cubicBezTo>
                  <a:cubicBezTo>
                    <a:pt x="241" y="169"/>
                    <a:pt x="242" y="169"/>
                    <a:pt x="242" y="170"/>
                  </a:cubicBezTo>
                  <a:cubicBezTo>
                    <a:pt x="246" y="173"/>
                    <a:pt x="240" y="176"/>
                    <a:pt x="242" y="179"/>
                  </a:cubicBezTo>
                  <a:cubicBezTo>
                    <a:pt x="243" y="183"/>
                    <a:pt x="242" y="185"/>
                    <a:pt x="239" y="187"/>
                  </a:cubicBezTo>
                  <a:cubicBezTo>
                    <a:pt x="233" y="190"/>
                    <a:pt x="228" y="193"/>
                    <a:pt x="221" y="192"/>
                  </a:cubicBezTo>
                  <a:cubicBezTo>
                    <a:pt x="218" y="191"/>
                    <a:pt x="219" y="194"/>
                    <a:pt x="218" y="195"/>
                  </a:cubicBezTo>
                  <a:cubicBezTo>
                    <a:pt x="211" y="194"/>
                    <a:pt x="211" y="194"/>
                    <a:pt x="210" y="201"/>
                  </a:cubicBezTo>
                  <a:cubicBezTo>
                    <a:pt x="208" y="204"/>
                    <a:pt x="206" y="202"/>
                    <a:pt x="204" y="201"/>
                  </a:cubicBezTo>
                  <a:cubicBezTo>
                    <a:pt x="198" y="199"/>
                    <a:pt x="191" y="199"/>
                    <a:pt x="185" y="202"/>
                  </a:cubicBezTo>
                  <a:cubicBezTo>
                    <a:pt x="180" y="204"/>
                    <a:pt x="178" y="208"/>
                    <a:pt x="180" y="213"/>
                  </a:cubicBezTo>
                  <a:cubicBezTo>
                    <a:pt x="180" y="215"/>
                    <a:pt x="181" y="216"/>
                    <a:pt x="179" y="217"/>
                  </a:cubicBezTo>
                  <a:cubicBezTo>
                    <a:pt x="174" y="217"/>
                    <a:pt x="172" y="214"/>
                    <a:pt x="168" y="212"/>
                  </a:cubicBezTo>
                  <a:cubicBezTo>
                    <a:pt x="166" y="211"/>
                    <a:pt x="165" y="210"/>
                    <a:pt x="162" y="209"/>
                  </a:cubicBezTo>
                  <a:cubicBezTo>
                    <a:pt x="163" y="213"/>
                    <a:pt x="163" y="216"/>
                    <a:pt x="165" y="219"/>
                  </a:cubicBezTo>
                  <a:cubicBezTo>
                    <a:pt x="167" y="220"/>
                    <a:pt x="166" y="221"/>
                    <a:pt x="164" y="222"/>
                  </a:cubicBezTo>
                  <a:cubicBezTo>
                    <a:pt x="164" y="222"/>
                    <a:pt x="164" y="223"/>
                    <a:pt x="164" y="223"/>
                  </a:cubicBezTo>
                  <a:cubicBezTo>
                    <a:pt x="162" y="224"/>
                    <a:pt x="160" y="226"/>
                    <a:pt x="161" y="227"/>
                  </a:cubicBezTo>
                  <a:cubicBezTo>
                    <a:pt x="162" y="229"/>
                    <a:pt x="164" y="229"/>
                    <a:pt x="166" y="229"/>
                  </a:cubicBezTo>
                  <a:cubicBezTo>
                    <a:pt x="170" y="229"/>
                    <a:pt x="175" y="227"/>
                    <a:pt x="179" y="227"/>
                  </a:cubicBezTo>
                  <a:cubicBezTo>
                    <a:pt x="183" y="228"/>
                    <a:pt x="183" y="229"/>
                    <a:pt x="181" y="232"/>
                  </a:cubicBezTo>
                  <a:cubicBezTo>
                    <a:pt x="179" y="234"/>
                    <a:pt x="178" y="237"/>
                    <a:pt x="176" y="239"/>
                  </a:cubicBezTo>
                  <a:cubicBezTo>
                    <a:pt x="174" y="241"/>
                    <a:pt x="174" y="243"/>
                    <a:pt x="176" y="244"/>
                  </a:cubicBezTo>
                  <a:cubicBezTo>
                    <a:pt x="178" y="246"/>
                    <a:pt x="179" y="248"/>
                    <a:pt x="178" y="251"/>
                  </a:cubicBezTo>
                  <a:cubicBezTo>
                    <a:pt x="176" y="254"/>
                    <a:pt x="181" y="255"/>
                    <a:pt x="180" y="257"/>
                  </a:cubicBezTo>
                  <a:cubicBezTo>
                    <a:pt x="178" y="259"/>
                    <a:pt x="175" y="260"/>
                    <a:pt x="172" y="261"/>
                  </a:cubicBezTo>
                  <a:cubicBezTo>
                    <a:pt x="168" y="262"/>
                    <a:pt x="166" y="264"/>
                    <a:pt x="166" y="268"/>
                  </a:cubicBezTo>
                  <a:cubicBezTo>
                    <a:pt x="164" y="270"/>
                    <a:pt x="164" y="268"/>
                    <a:pt x="163" y="266"/>
                  </a:cubicBezTo>
                  <a:cubicBezTo>
                    <a:pt x="162" y="264"/>
                    <a:pt x="161" y="264"/>
                    <a:pt x="159" y="264"/>
                  </a:cubicBezTo>
                  <a:cubicBezTo>
                    <a:pt x="155" y="263"/>
                    <a:pt x="155" y="263"/>
                    <a:pt x="155" y="267"/>
                  </a:cubicBezTo>
                  <a:cubicBezTo>
                    <a:pt x="155" y="273"/>
                    <a:pt x="154" y="278"/>
                    <a:pt x="151" y="283"/>
                  </a:cubicBezTo>
                  <a:cubicBezTo>
                    <a:pt x="149" y="287"/>
                    <a:pt x="146" y="289"/>
                    <a:pt x="141" y="288"/>
                  </a:cubicBezTo>
                  <a:cubicBezTo>
                    <a:pt x="138" y="287"/>
                    <a:pt x="137" y="289"/>
                    <a:pt x="136" y="291"/>
                  </a:cubicBezTo>
                  <a:cubicBezTo>
                    <a:pt x="132" y="288"/>
                    <a:pt x="128" y="292"/>
                    <a:pt x="125" y="291"/>
                  </a:cubicBezTo>
                  <a:cubicBezTo>
                    <a:pt x="120" y="286"/>
                    <a:pt x="117" y="280"/>
                    <a:pt x="114" y="274"/>
                  </a:cubicBezTo>
                  <a:cubicBezTo>
                    <a:pt x="114" y="272"/>
                    <a:pt x="113" y="271"/>
                    <a:pt x="111" y="271"/>
                  </a:cubicBezTo>
                  <a:cubicBezTo>
                    <a:pt x="106" y="272"/>
                    <a:pt x="101" y="272"/>
                    <a:pt x="97" y="276"/>
                  </a:cubicBezTo>
                  <a:cubicBezTo>
                    <a:pt x="92" y="274"/>
                    <a:pt x="90" y="269"/>
                    <a:pt x="87" y="264"/>
                  </a:cubicBezTo>
                  <a:cubicBezTo>
                    <a:pt x="86" y="263"/>
                    <a:pt x="88" y="261"/>
                    <a:pt x="89" y="260"/>
                  </a:cubicBezTo>
                  <a:cubicBezTo>
                    <a:pt x="92" y="257"/>
                    <a:pt x="95" y="254"/>
                    <a:pt x="97" y="250"/>
                  </a:cubicBezTo>
                  <a:cubicBezTo>
                    <a:pt x="98" y="250"/>
                    <a:pt x="98" y="249"/>
                    <a:pt x="99" y="248"/>
                  </a:cubicBezTo>
                  <a:cubicBezTo>
                    <a:pt x="99" y="247"/>
                    <a:pt x="100" y="246"/>
                    <a:pt x="99" y="245"/>
                  </a:cubicBezTo>
                  <a:cubicBezTo>
                    <a:pt x="94" y="242"/>
                    <a:pt x="101" y="235"/>
                    <a:pt x="94" y="233"/>
                  </a:cubicBezTo>
                  <a:cubicBezTo>
                    <a:pt x="91" y="232"/>
                    <a:pt x="87" y="231"/>
                    <a:pt x="87" y="226"/>
                  </a:cubicBezTo>
                  <a:cubicBezTo>
                    <a:pt x="89" y="224"/>
                    <a:pt x="88" y="222"/>
                    <a:pt x="87" y="219"/>
                  </a:cubicBezTo>
                  <a:cubicBezTo>
                    <a:pt x="86" y="216"/>
                    <a:pt x="86" y="213"/>
                    <a:pt x="89" y="211"/>
                  </a:cubicBezTo>
                  <a:cubicBezTo>
                    <a:pt x="90" y="210"/>
                    <a:pt x="91" y="210"/>
                    <a:pt x="91" y="209"/>
                  </a:cubicBezTo>
                  <a:cubicBezTo>
                    <a:pt x="93" y="203"/>
                    <a:pt x="97" y="203"/>
                    <a:pt x="102" y="204"/>
                  </a:cubicBezTo>
                  <a:cubicBezTo>
                    <a:pt x="108" y="205"/>
                    <a:pt x="113" y="208"/>
                    <a:pt x="118" y="211"/>
                  </a:cubicBezTo>
                  <a:cubicBezTo>
                    <a:pt x="122" y="214"/>
                    <a:pt x="122" y="214"/>
                    <a:pt x="124" y="210"/>
                  </a:cubicBezTo>
                  <a:cubicBezTo>
                    <a:pt x="126" y="207"/>
                    <a:pt x="127" y="204"/>
                    <a:pt x="129" y="201"/>
                  </a:cubicBezTo>
                  <a:cubicBezTo>
                    <a:pt x="132" y="199"/>
                    <a:pt x="134" y="198"/>
                    <a:pt x="137" y="195"/>
                  </a:cubicBezTo>
                  <a:cubicBezTo>
                    <a:pt x="133" y="192"/>
                    <a:pt x="129" y="190"/>
                    <a:pt x="124" y="189"/>
                  </a:cubicBezTo>
                  <a:cubicBezTo>
                    <a:pt x="118" y="188"/>
                    <a:pt x="112" y="185"/>
                    <a:pt x="106" y="181"/>
                  </a:cubicBezTo>
                  <a:cubicBezTo>
                    <a:pt x="102" y="179"/>
                    <a:pt x="99" y="182"/>
                    <a:pt x="95" y="184"/>
                  </a:cubicBezTo>
                  <a:cubicBezTo>
                    <a:pt x="90" y="186"/>
                    <a:pt x="85" y="186"/>
                    <a:pt x="81" y="183"/>
                  </a:cubicBezTo>
                  <a:cubicBezTo>
                    <a:pt x="80" y="182"/>
                    <a:pt x="80" y="181"/>
                    <a:pt x="79" y="181"/>
                  </a:cubicBezTo>
                  <a:cubicBezTo>
                    <a:pt x="72" y="180"/>
                    <a:pt x="71" y="174"/>
                    <a:pt x="70" y="168"/>
                  </a:cubicBezTo>
                  <a:cubicBezTo>
                    <a:pt x="69" y="167"/>
                    <a:pt x="69" y="165"/>
                    <a:pt x="69" y="164"/>
                  </a:cubicBezTo>
                  <a:cubicBezTo>
                    <a:pt x="66" y="153"/>
                    <a:pt x="75" y="149"/>
                    <a:pt x="82" y="144"/>
                  </a:cubicBezTo>
                  <a:cubicBezTo>
                    <a:pt x="78" y="146"/>
                    <a:pt x="74" y="148"/>
                    <a:pt x="71" y="148"/>
                  </a:cubicBezTo>
                  <a:cubicBezTo>
                    <a:pt x="64" y="149"/>
                    <a:pt x="56" y="152"/>
                    <a:pt x="50" y="145"/>
                  </a:cubicBezTo>
                  <a:cubicBezTo>
                    <a:pt x="40" y="139"/>
                    <a:pt x="39" y="121"/>
                    <a:pt x="52" y="115"/>
                  </a:cubicBezTo>
                  <a:cubicBezTo>
                    <a:pt x="54" y="114"/>
                    <a:pt x="56" y="112"/>
                    <a:pt x="58" y="112"/>
                  </a:cubicBezTo>
                  <a:cubicBezTo>
                    <a:pt x="60" y="112"/>
                    <a:pt x="62" y="112"/>
                    <a:pt x="62" y="109"/>
                  </a:cubicBezTo>
                  <a:cubicBezTo>
                    <a:pt x="61" y="106"/>
                    <a:pt x="60" y="104"/>
                    <a:pt x="56" y="105"/>
                  </a:cubicBezTo>
                  <a:cubicBezTo>
                    <a:pt x="51" y="101"/>
                    <a:pt x="48" y="97"/>
                    <a:pt x="44" y="92"/>
                  </a:cubicBezTo>
                  <a:cubicBezTo>
                    <a:pt x="42" y="89"/>
                    <a:pt x="40" y="89"/>
                    <a:pt x="37" y="90"/>
                  </a:cubicBezTo>
                  <a:cubicBezTo>
                    <a:pt x="32" y="93"/>
                    <a:pt x="26" y="94"/>
                    <a:pt x="20" y="95"/>
                  </a:cubicBezTo>
                  <a:cubicBezTo>
                    <a:pt x="18" y="94"/>
                    <a:pt x="16" y="92"/>
                    <a:pt x="14" y="91"/>
                  </a:cubicBezTo>
                  <a:cubicBezTo>
                    <a:pt x="12" y="89"/>
                    <a:pt x="10" y="87"/>
                    <a:pt x="10" y="84"/>
                  </a:cubicBezTo>
                  <a:cubicBezTo>
                    <a:pt x="10" y="82"/>
                    <a:pt x="9" y="80"/>
                    <a:pt x="7" y="79"/>
                  </a:cubicBezTo>
                  <a:cubicBezTo>
                    <a:pt x="2" y="79"/>
                    <a:pt x="1" y="76"/>
                    <a:pt x="1" y="72"/>
                  </a:cubicBezTo>
                  <a:cubicBezTo>
                    <a:pt x="1" y="70"/>
                    <a:pt x="1" y="68"/>
                    <a:pt x="0" y="66"/>
                  </a:cubicBezTo>
                  <a:cubicBezTo>
                    <a:pt x="5" y="64"/>
                    <a:pt x="8" y="57"/>
                    <a:pt x="13" y="55"/>
                  </a:cubicBezTo>
                  <a:cubicBezTo>
                    <a:pt x="13" y="54"/>
                    <a:pt x="14" y="54"/>
                    <a:pt x="14" y="54"/>
                  </a:cubicBezTo>
                  <a:cubicBezTo>
                    <a:pt x="15" y="52"/>
                    <a:pt x="20" y="53"/>
                    <a:pt x="19" y="50"/>
                  </a:cubicBezTo>
                  <a:cubicBezTo>
                    <a:pt x="19" y="48"/>
                    <a:pt x="16" y="46"/>
                    <a:pt x="15" y="44"/>
                  </a:cubicBezTo>
                  <a:cubicBezTo>
                    <a:pt x="10" y="36"/>
                    <a:pt x="6" y="28"/>
                    <a:pt x="10" y="18"/>
                  </a:cubicBezTo>
                  <a:cubicBezTo>
                    <a:pt x="10" y="17"/>
                    <a:pt x="10" y="16"/>
                    <a:pt x="10" y="15"/>
                  </a:cubicBezTo>
                  <a:cubicBezTo>
                    <a:pt x="8" y="8"/>
                    <a:pt x="9" y="4"/>
                    <a:pt x="15" y="0"/>
                  </a:cubicBezTo>
                  <a:cubicBezTo>
                    <a:pt x="16" y="3"/>
                    <a:pt x="17" y="7"/>
                    <a:pt x="18" y="10"/>
                  </a:cubicBezTo>
                  <a:cubicBezTo>
                    <a:pt x="18" y="12"/>
                    <a:pt x="16" y="14"/>
                    <a:pt x="19" y="14"/>
                  </a:cubicBezTo>
                  <a:cubicBezTo>
                    <a:pt x="21" y="15"/>
                    <a:pt x="22" y="15"/>
                    <a:pt x="24" y="13"/>
                  </a:cubicBezTo>
                  <a:cubicBezTo>
                    <a:pt x="25" y="12"/>
                    <a:pt x="27" y="10"/>
                    <a:pt x="29" y="11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56">
              <a:extLst>
                <a:ext uri="{FF2B5EF4-FFF2-40B4-BE49-F238E27FC236}">
                  <a16:creationId xmlns:a16="http://schemas.microsoft.com/office/drawing/2014/main" id="{0E9AEE32-2A04-423E-F2E6-3ACE72B0E98C}"/>
                </a:ext>
              </a:extLst>
            </p:cNvPr>
            <p:cNvSpPr/>
            <p:nvPr userDrawn="1"/>
          </p:nvSpPr>
          <p:spPr bwMode="auto">
            <a:xfrm>
              <a:off x="10577513" y="5872163"/>
              <a:ext cx="714375" cy="650875"/>
            </a:xfrm>
            <a:custGeom>
              <a:avLst/>
              <a:gdLst>
                <a:gd name="T0" fmla="*/ 83 w 190"/>
                <a:gd name="T1" fmla="*/ 35 h 173"/>
                <a:gd name="T2" fmla="*/ 91 w 190"/>
                <a:gd name="T3" fmla="*/ 20 h 173"/>
                <a:gd name="T4" fmla="*/ 114 w 190"/>
                <a:gd name="T5" fmla="*/ 16 h 173"/>
                <a:gd name="T6" fmla="*/ 133 w 190"/>
                <a:gd name="T7" fmla="*/ 3 h 173"/>
                <a:gd name="T8" fmla="*/ 154 w 190"/>
                <a:gd name="T9" fmla="*/ 5 h 173"/>
                <a:gd name="T10" fmla="*/ 174 w 190"/>
                <a:gd name="T11" fmla="*/ 11 h 173"/>
                <a:gd name="T12" fmla="*/ 178 w 190"/>
                <a:gd name="T13" fmla="*/ 14 h 173"/>
                <a:gd name="T14" fmla="*/ 174 w 190"/>
                <a:gd name="T15" fmla="*/ 28 h 173"/>
                <a:gd name="T16" fmla="*/ 189 w 190"/>
                <a:gd name="T17" fmla="*/ 39 h 173"/>
                <a:gd name="T18" fmla="*/ 174 w 190"/>
                <a:gd name="T19" fmla="*/ 49 h 173"/>
                <a:gd name="T20" fmla="*/ 159 w 190"/>
                <a:gd name="T21" fmla="*/ 48 h 173"/>
                <a:gd name="T22" fmla="*/ 156 w 190"/>
                <a:gd name="T23" fmla="*/ 37 h 173"/>
                <a:gd name="T24" fmla="*/ 152 w 190"/>
                <a:gd name="T25" fmla="*/ 32 h 173"/>
                <a:gd name="T26" fmla="*/ 150 w 190"/>
                <a:gd name="T27" fmla="*/ 29 h 173"/>
                <a:gd name="T28" fmla="*/ 143 w 190"/>
                <a:gd name="T29" fmla="*/ 32 h 173"/>
                <a:gd name="T30" fmla="*/ 127 w 190"/>
                <a:gd name="T31" fmla="*/ 33 h 173"/>
                <a:gd name="T32" fmla="*/ 131 w 190"/>
                <a:gd name="T33" fmla="*/ 47 h 173"/>
                <a:gd name="T34" fmla="*/ 120 w 190"/>
                <a:gd name="T35" fmla="*/ 53 h 173"/>
                <a:gd name="T36" fmla="*/ 131 w 190"/>
                <a:gd name="T37" fmla="*/ 49 h 173"/>
                <a:gd name="T38" fmla="*/ 137 w 190"/>
                <a:gd name="T39" fmla="*/ 55 h 173"/>
                <a:gd name="T40" fmla="*/ 139 w 190"/>
                <a:gd name="T41" fmla="*/ 54 h 173"/>
                <a:gd name="T42" fmla="*/ 145 w 190"/>
                <a:gd name="T43" fmla="*/ 56 h 173"/>
                <a:gd name="T44" fmla="*/ 144 w 190"/>
                <a:gd name="T45" fmla="*/ 64 h 173"/>
                <a:gd name="T46" fmla="*/ 146 w 190"/>
                <a:gd name="T47" fmla="*/ 57 h 173"/>
                <a:gd name="T48" fmla="*/ 151 w 190"/>
                <a:gd name="T49" fmla="*/ 54 h 173"/>
                <a:gd name="T50" fmla="*/ 158 w 190"/>
                <a:gd name="T51" fmla="*/ 97 h 173"/>
                <a:gd name="T52" fmla="*/ 155 w 190"/>
                <a:gd name="T53" fmla="*/ 102 h 173"/>
                <a:gd name="T54" fmla="*/ 163 w 190"/>
                <a:gd name="T55" fmla="*/ 104 h 173"/>
                <a:gd name="T56" fmla="*/ 174 w 190"/>
                <a:gd name="T57" fmla="*/ 116 h 173"/>
                <a:gd name="T58" fmla="*/ 186 w 190"/>
                <a:gd name="T59" fmla="*/ 124 h 173"/>
                <a:gd name="T60" fmla="*/ 161 w 190"/>
                <a:gd name="T61" fmla="*/ 140 h 173"/>
                <a:gd name="T62" fmla="*/ 169 w 190"/>
                <a:gd name="T63" fmla="*/ 160 h 173"/>
                <a:gd name="T64" fmla="*/ 159 w 190"/>
                <a:gd name="T65" fmla="*/ 169 h 173"/>
                <a:gd name="T66" fmla="*/ 146 w 190"/>
                <a:gd name="T67" fmla="*/ 168 h 173"/>
                <a:gd name="T68" fmla="*/ 134 w 190"/>
                <a:gd name="T69" fmla="*/ 170 h 173"/>
                <a:gd name="T70" fmla="*/ 123 w 190"/>
                <a:gd name="T71" fmla="*/ 162 h 173"/>
                <a:gd name="T72" fmla="*/ 99 w 190"/>
                <a:gd name="T73" fmla="*/ 168 h 173"/>
                <a:gd name="T74" fmla="*/ 90 w 190"/>
                <a:gd name="T75" fmla="*/ 160 h 173"/>
                <a:gd name="T76" fmla="*/ 94 w 190"/>
                <a:gd name="T77" fmla="*/ 144 h 173"/>
                <a:gd name="T78" fmla="*/ 81 w 190"/>
                <a:gd name="T79" fmla="*/ 145 h 173"/>
                <a:gd name="T80" fmla="*/ 61 w 190"/>
                <a:gd name="T81" fmla="*/ 134 h 173"/>
                <a:gd name="T82" fmla="*/ 59 w 190"/>
                <a:gd name="T83" fmla="*/ 131 h 173"/>
                <a:gd name="T84" fmla="*/ 54 w 190"/>
                <a:gd name="T85" fmla="*/ 115 h 173"/>
                <a:gd name="T86" fmla="*/ 35 w 190"/>
                <a:gd name="T87" fmla="*/ 113 h 173"/>
                <a:gd name="T88" fmla="*/ 26 w 190"/>
                <a:gd name="T89" fmla="*/ 98 h 173"/>
                <a:gd name="T90" fmla="*/ 35 w 190"/>
                <a:gd name="T91" fmla="*/ 77 h 173"/>
                <a:gd name="T92" fmla="*/ 27 w 190"/>
                <a:gd name="T93" fmla="*/ 70 h 173"/>
                <a:gd name="T94" fmla="*/ 15 w 190"/>
                <a:gd name="T95" fmla="*/ 75 h 173"/>
                <a:gd name="T96" fmla="*/ 23 w 190"/>
                <a:gd name="T97" fmla="*/ 65 h 173"/>
                <a:gd name="T98" fmla="*/ 17 w 190"/>
                <a:gd name="T99" fmla="*/ 38 h 173"/>
                <a:gd name="T100" fmla="*/ 4 w 190"/>
                <a:gd name="T101" fmla="*/ 13 h 173"/>
                <a:gd name="T102" fmla="*/ 15 w 190"/>
                <a:gd name="T103" fmla="*/ 11 h 173"/>
                <a:gd name="T104" fmla="*/ 31 w 190"/>
                <a:gd name="T105" fmla="*/ 36 h 173"/>
                <a:gd name="T106" fmla="*/ 33 w 190"/>
                <a:gd name="T107" fmla="*/ 45 h 173"/>
                <a:gd name="T108" fmla="*/ 57 w 190"/>
                <a:gd name="T109" fmla="*/ 54 h 173"/>
                <a:gd name="T110" fmla="*/ 62 w 190"/>
                <a:gd name="T111" fmla="*/ 55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0" h="173">
                  <a:moveTo>
                    <a:pt x="62" y="55"/>
                  </a:moveTo>
                  <a:cubicBezTo>
                    <a:pt x="67" y="46"/>
                    <a:pt x="74" y="39"/>
                    <a:pt x="83" y="35"/>
                  </a:cubicBezTo>
                  <a:cubicBezTo>
                    <a:pt x="87" y="33"/>
                    <a:pt x="90" y="31"/>
                    <a:pt x="89" y="26"/>
                  </a:cubicBezTo>
                  <a:cubicBezTo>
                    <a:pt x="89" y="23"/>
                    <a:pt x="89" y="22"/>
                    <a:pt x="91" y="20"/>
                  </a:cubicBezTo>
                  <a:cubicBezTo>
                    <a:pt x="92" y="19"/>
                    <a:pt x="93" y="18"/>
                    <a:pt x="93" y="16"/>
                  </a:cubicBezTo>
                  <a:cubicBezTo>
                    <a:pt x="100" y="13"/>
                    <a:pt x="107" y="14"/>
                    <a:pt x="114" y="16"/>
                  </a:cubicBezTo>
                  <a:cubicBezTo>
                    <a:pt x="116" y="19"/>
                    <a:pt x="118" y="18"/>
                    <a:pt x="119" y="15"/>
                  </a:cubicBezTo>
                  <a:cubicBezTo>
                    <a:pt x="123" y="9"/>
                    <a:pt x="128" y="5"/>
                    <a:pt x="133" y="3"/>
                  </a:cubicBezTo>
                  <a:cubicBezTo>
                    <a:pt x="139" y="1"/>
                    <a:pt x="145" y="0"/>
                    <a:pt x="150" y="4"/>
                  </a:cubicBezTo>
                  <a:cubicBezTo>
                    <a:pt x="151" y="5"/>
                    <a:pt x="153" y="5"/>
                    <a:pt x="154" y="5"/>
                  </a:cubicBezTo>
                  <a:cubicBezTo>
                    <a:pt x="157" y="6"/>
                    <a:pt x="159" y="8"/>
                    <a:pt x="162" y="9"/>
                  </a:cubicBezTo>
                  <a:cubicBezTo>
                    <a:pt x="166" y="11"/>
                    <a:pt x="170" y="11"/>
                    <a:pt x="174" y="11"/>
                  </a:cubicBezTo>
                  <a:cubicBezTo>
                    <a:pt x="177" y="11"/>
                    <a:pt x="179" y="11"/>
                    <a:pt x="181" y="12"/>
                  </a:cubicBezTo>
                  <a:cubicBezTo>
                    <a:pt x="181" y="14"/>
                    <a:pt x="179" y="14"/>
                    <a:pt x="178" y="14"/>
                  </a:cubicBezTo>
                  <a:cubicBezTo>
                    <a:pt x="175" y="14"/>
                    <a:pt x="175" y="16"/>
                    <a:pt x="175" y="18"/>
                  </a:cubicBezTo>
                  <a:cubicBezTo>
                    <a:pt x="176" y="22"/>
                    <a:pt x="175" y="25"/>
                    <a:pt x="174" y="28"/>
                  </a:cubicBezTo>
                  <a:cubicBezTo>
                    <a:pt x="173" y="30"/>
                    <a:pt x="174" y="32"/>
                    <a:pt x="176" y="32"/>
                  </a:cubicBezTo>
                  <a:cubicBezTo>
                    <a:pt x="181" y="33"/>
                    <a:pt x="185" y="36"/>
                    <a:pt x="189" y="39"/>
                  </a:cubicBezTo>
                  <a:cubicBezTo>
                    <a:pt x="190" y="42"/>
                    <a:pt x="187" y="42"/>
                    <a:pt x="186" y="42"/>
                  </a:cubicBezTo>
                  <a:cubicBezTo>
                    <a:pt x="181" y="43"/>
                    <a:pt x="177" y="45"/>
                    <a:pt x="174" y="49"/>
                  </a:cubicBezTo>
                  <a:cubicBezTo>
                    <a:pt x="170" y="55"/>
                    <a:pt x="169" y="55"/>
                    <a:pt x="163" y="51"/>
                  </a:cubicBezTo>
                  <a:cubicBezTo>
                    <a:pt x="161" y="50"/>
                    <a:pt x="160" y="49"/>
                    <a:pt x="159" y="48"/>
                  </a:cubicBezTo>
                  <a:cubicBezTo>
                    <a:pt x="156" y="46"/>
                    <a:pt x="157" y="42"/>
                    <a:pt x="158" y="40"/>
                  </a:cubicBezTo>
                  <a:cubicBezTo>
                    <a:pt x="159" y="38"/>
                    <a:pt x="158" y="37"/>
                    <a:pt x="156" y="37"/>
                  </a:cubicBezTo>
                  <a:cubicBezTo>
                    <a:pt x="156" y="37"/>
                    <a:pt x="156" y="37"/>
                    <a:pt x="155" y="37"/>
                  </a:cubicBezTo>
                  <a:cubicBezTo>
                    <a:pt x="153" y="36"/>
                    <a:pt x="152" y="35"/>
                    <a:pt x="152" y="32"/>
                  </a:cubicBezTo>
                  <a:cubicBezTo>
                    <a:pt x="152" y="29"/>
                    <a:pt x="149" y="27"/>
                    <a:pt x="150" y="24"/>
                  </a:cubicBezTo>
                  <a:cubicBezTo>
                    <a:pt x="150" y="25"/>
                    <a:pt x="150" y="27"/>
                    <a:pt x="150" y="29"/>
                  </a:cubicBezTo>
                  <a:cubicBezTo>
                    <a:pt x="149" y="30"/>
                    <a:pt x="149" y="31"/>
                    <a:pt x="149" y="31"/>
                  </a:cubicBezTo>
                  <a:cubicBezTo>
                    <a:pt x="147" y="34"/>
                    <a:pt x="145" y="32"/>
                    <a:pt x="143" y="32"/>
                  </a:cubicBezTo>
                  <a:cubicBezTo>
                    <a:pt x="141" y="32"/>
                    <a:pt x="141" y="36"/>
                    <a:pt x="139" y="36"/>
                  </a:cubicBezTo>
                  <a:cubicBezTo>
                    <a:pt x="134" y="34"/>
                    <a:pt x="130" y="35"/>
                    <a:pt x="127" y="33"/>
                  </a:cubicBezTo>
                  <a:cubicBezTo>
                    <a:pt x="131" y="34"/>
                    <a:pt x="132" y="39"/>
                    <a:pt x="135" y="43"/>
                  </a:cubicBezTo>
                  <a:cubicBezTo>
                    <a:pt x="136" y="46"/>
                    <a:pt x="134" y="47"/>
                    <a:pt x="131" y="47"/>
                  </a:cubicBezTo>
                  <a:cubicBezTo>
                    <a:pt x="128" y="48"/>
                    <a:pt x="125" y="49"/>
                    <a:pt x="122" y="50"/>
                  </a:cubicBezTo>
                  <a:cubicBezTo>
                    <a:pt x="121" y="51"/>
                    <a:pt x="120" y="51"/>
                    <a:pt x="120" y="53"/>
                  </a:cubicBezTo>
                  <a:cubicBezTo>
                    <a:pt x="121" y="54"/>
                    <a:pt x="122" y="54"/>
                    <a:pt x="123" y="53"/>
                  </a:cubicBezTo>
                  <a:cubicBezTo>
                    <a:pt x="126" y="52"/>
                    <a:pt x="128" y="50"/>
                    <a:pt x="131" y="49"/>
                  </a:cubicBezTo>
                  <a:cubicBezTo>
                    <a:pt x="133" y="48"/>
                    <a:pt x="135" y="47"/>
                    <a:pt x="136" y="49"/>
                  </a:cubicBezTo>
                  <a:cubicBezTo>
                    <a:pt x="138" y="50"/>
                    <a:pt x="138" y="53"/>
                    <a:pt x="137" y="55"/>
                  </a:cubicBezTo>
                  <a:cubicBezTo>
                    <a:pt x="135" y="57"/>
                    <a:pt x="135" y="60"/>
                    <a:pt x="133" y="63"/>
                  </a:cubicBezTo>
                  <a:cubicBezTo>
                    <a:pt x="136" y="60"/>
                    <a:pt x="138" y="57"/>
                    <a:pt x="139" y="54"/>
                  </a:cubicBezTo>
                  <a:cubicBezTo>
                    <a:pt x="140" y="52"/>
                    <a:pt x="142" y="51"/>
                    <a:pt x="143" y="52"/>
                  </a:cubicBezTo>
                  <a:cubicBezTo>
                    <a:pt x="145" y="53"/>
                    <a:pt x="145" y="55"/>
                    <a:pt x="145" y="56"/>
                  </a:cubicBezTo>
                  <a:cubicBezTo>
                    <a:pt x="144" y="58"/>
                    <a:pt x="143" y="59"/>
                    <a:pt x="143" y="60"/>
                  </a:cubicBezTo>
                  <a:cubicBezTo>
                    <a:pt x="142" y="62"/>
                    <a:pt x="143" y="63"/>
                    <a:pt x="144" y="64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8" y="60"/>
                    <a:pt x="147" y="58"/>
                    <a:pt x="146" y="57"/>
                  </a:cubicBezTo>
                  <a:cubicBezTo>
                    <a:pt x="146" y="55"/>
                    <a:pt x="146" y="54"/>
                    <a:pt x="147" y="53"/>
                  </a:cubicBezTo>
                  <a:cubicBezTo>
                    <a:pt x="149" y="52"/>
                    <a:pt x="150" y="52"/>
                    <a:pt x="151" y="54"/>
                  </a:cubicBezTo>
                  <a:cubicBezTo>
                    <a:pt x="155" y="59"/>
                    <a:pt x="158" y="64"/>
                    <a:pt x="156" y="71"/>
                  </a:cubicBezTo>
                  <a:cubicBezTo>
                    <a:pt x="154" y="80"/>
                    <a:pt x="154" y="89"/>
                    <a:pt x="158" y="97"/>
                  </a:cubicBezTo>
                  <a:cubicBezTo>
                    <a:pt x="159" y="99"/>
                    <a:pt x="159" y="100"/>
                    <a:pt x="158" y="101"/>
                  </a:cubicBezTo>
                  <a:cubicBezTo>
                    <a:pt x="157" y="102"/>
                    <a:pt x="155" y="101"/>
                    <a:pt x="155" y="102"/>
                  </a:cubicBezTo>
                  <a:cubicBezTo>
                    <a:pt x="155" y="104"/>
                    <a:pt x="157" y="103"/>
                    <a:pt x="158" y="103"/>
                  </a:cubicBezTo>
                  <a:cubicBezTo>
                    <a:pt x="160" y="104"/>
                    <a:pt x="161" y="103"/>
                    <a:pt x="163" y="104"/>
                  </a:cubicBezTo>
                  <a:cubicBezTo>
                    <a:pt x="163" y="104"/>
                    <a:pt x="164" y="104"/>
                    <a:pt x="164" y="104"/>
                  </a:cubicBezTo>
                  <a:cubicBezTo>
                    <a:pt x="166" y="109"/>
                    <a:pt x="170" y="112"/>
                    <a:pt x="174" y="116"/>
                  </a:cubicBezTo>
                  <a:cubicBezTo>
                    <a:pt x="176" y="119"/>
                    <a:pt x="178" y="121"/>
                    <a:pt x="182" y="122"/>
                  </a:cubicBezTo>
                  <a:cubicBezTo>
                    <a:pt x="183" y="122"/>
                    <a:pt x="185" y="122"/>
                    <a:pt x="186" y="124"/>
                  </a:cubicBezTo>
                  <a:cubicBezTo>
                    <a:pt x="179" y="128"/>
                    <a:pt x="172" y="134"/>
                    <a:pt x="163" y="136"/>
                  </a:cubicBezTo>
                  <a:cubicBezTo>
                    <a:pt x="161" y="136"/>
                    <a:pt x="160" y="138"/>
                    <a:pt x="161" y="140"/>
                  </a:cubicBezTo>
                  <a:cubicBezTo>
                    <a:pt x="164" y="145"/>
                    <a:pt x="166" y="150"/>
                    <a:pt x="167" y="156"/>
                  </a:cubicBezTo>
                  <a:cubicBezTo>
                    <a:pt x="167" y="158"/>
                    <a:pt x="170" y="158"/>
                    <a:pt x="169" y="160"/>
                  </a:cubicBezTo>
                  <a:cubicBezTo>
                    <a:pt x="168" y="162"/>
                    <a:pt x="167" y="163"/>
                    <a:pt x="165" y="164"/>
                  </a:cubicBezTo>
                  <a:cubicBezTo>
                    <a:pt x="162" y="164"/>
                    <a:pt x="159" y="165"/>
                    <a:pt x="159" y="169"/>
                  </a:cubicBezTo>
                  <a:cubicBezTo>
                    <a:pt x="158" y="171"/>
                    <a:pt x="156" y="170"/>
                    <a:pt x="154" y="170"/>
                  </a:cubicBezTo>
                  <a:cubicBezTo>
                    <a:pt x="152" y="168"/>
                    <a:pt x="149" y="168"/>
                    <a:pt x="146" y="168"/>
                  </a:cubicBezTo>
                  <a:cubicBezTo>
                    <a:pt x="142" y="168"/>
                    <a:pt x="138" y="169"/>
                    <a:pt x="136" y="172"/>
                  </a:cubicBezTo>
                  <a:cubicBezTo>
                    <a:pt x="134" y="173"/>
                    <a:pt x="134" y="172"/>
                    <a:pt x="134" y="170"/>
                  </a:cubicBezTo>
                  <a:cubicBezTo>
                    <a:pt x="132" y="167"/>
                    <a:pt x="129" y="165"/>
                    <a:pt x="127" y="162"/>
                  </a:cubicBezTo>
                  <a:cubicBezTo>
                    <a:pt x="126" y="160"/>
                    <a:pt x="124" y="161"/>
                    <a:pt x="123" y="162"/>
                  </a:cubicBezTo>
                  <a:cubicBezTo>
                    <a:pt x="119" y="167"/>
                    <a:pt x="113" y="169"/>
                    <a:pt x="107" y="171"/>
                  </a:cubicBezTo>
                  <a:cubicBezTo>
                    <a:pt x="103" y="172"/>
                    <a:pt x="100" y="172"/>
                    <a:pt x="99" y="168"/>
                  </a:cubicBezTo>
                  <a:cubicBezTo>
                    <a:pt x="98" y="166"/>
                    <a:pt x="97" y="165"/>
                    <a:pt x="95" y="165"/>
                  </a:cubicBezTo>
                  <a:cubicBezTo>
                    <a:pt x="93" y="164"/>
                    <a:pt x="91" y="162"/>
                    <a:pt x="90" y="160"/>
                  </a:cubicBezTo>
                  <a:cubicBezTo>
                    <a:pt x="90" y="160"/>
                    <a:pt x="89" y="159"/>
                    <a:pt x="89" y="159"/>
                  </a:cubicBezTo>
                  <a:cubicBezTo>
                    <a:pt x="91" y="154"/>
                    <a:pt x="92" y="149"/>
                    <a:pt x="94" y="144"/>
                  </a:cubicBezTo>
                  <a:cubicBezTo>
                    <a:pt x="96" y="141"/>
                    <a:pt x="99" y="138"/>
                    <a:pt x="102" y="134"/>
                  </a:cubicBezTo>
                  <a:cubicBezTo>
                    <a:pt x="94" y="136"/>
                    <a:pt x="89" y="142"/>
                    <a:pt x="81" y="145"/>
                  </a:cubicBezTo>
                  <a:cubicBezTo>
                    <a:pt x="76" y="144"/>
                    <a:pt x="71" y="143"/>
                    <a:pt x="67" y="138"/>
                  </a:cubicBezTo>
                  <a:cubicBezTo>
                    <a:pt x="66" y="136"/>
                    <a:pt x="64" y="135"/>
                    <a:pt x="61" y="134"/>
                  </a:cubicBezTo>
                  <a:cubicBezTo>
                    <a:pt x="58" y="134"/>
                    <a:pt x="55" y="133"/>
                    <a:pt x="56" y="129"/>
                  </a:cubicBezTo>
                  <a:cubicBezTo>
                    <a:pt x="57" y="129"/>
                    <a:pt x="58" y="130"/>
                    <a:pt x="59" y="131"/>
                  </a:cubicBezTo>
                  <a:cubicBezTo>
                    <a:pt x="60" y="130"/>
                    <a:pt x="60" y="128"/>
                    <a:pt x="59" y="127"/>
                  </a:cubicBezTo>
                  <a:cubicBezTo>
                    <a:pt x="57" y="124"/>
                    <a:pt x="55" y="120"/>
                    <a:pt x="54" y="115"/>
                  </a:cubicBezTo>
                  <a:cubicBezTo>
                    <a:pt x="54" y="112"/>
                    <a:pt x="50" y="113"/>
                    <a:pt x="48" y="113"/>
                  </a:cubicBezTo>
                  <a:cubicBezTo>
                    <a:pt x="44" y="115"/>
                    <a:pt x="40" y="114"/>
                    <a:pt x="35" y="113"/>
                  </a:cubicBezTo>
                  <a:cubicBezTo>
                    <a:pt x="34" y="113"/>
                    <a:pt x="32" y="113"/>
                    <a:pt x="32" y="112"/>
                  </a:cubicBezTo>
                  <a:cubicBezTo>
                    <a:pt x="32" y="107"/>
                    <a:pt x="26" y="103"/>
                    <a:pt x="26" y="98"/>
                  </a:cubicBezTo>
                  <a:cubicBezTo>
                    <a:pt x="26" y="93"/>
                    <a:pt x="29" y="89"/>
                    <a:pt x="33" y="85"/>
                  </a:cubicBezTo>
                  <a:cubicBezTo>
                    <a:pt x="36" y="83"/>
                    <a:pt x="37" y="81"/>
                    <a:pt x="35" y="77"/>
                  </a:cubicBezTo>
                  <a:cubicBezTo>
                    <a:pt x="33" y="75"/>
                    <a:pt x="31" y="74"/>
                    <a:pt x="30" y="71"/>
                  </a:cubicBezTo>
                  <a:cubicBezTo>
                    <a:pt x="30" y="69"/>
                    <a:pt x="29" y="69"/>
                    <a:pt x="27" y="70"/>
                  </a:cubicBezTo>
                  <a:cubicBezTo>
                    <a:pt x="24" y="72"/>
                    <a:pt x="21" y="74"/>
                    <a:pt x="18" y="76"/>
                  </a:cubicBezTo>
                  <a:cubicBezTo>
                    <a:pt x="17" y="77"/>
                    <a:pt x="15" y="77"/>
                    <a:pt x="15" y="75"/>
                  </a:cubicBezTo>
                  <a:cubicBezTo>
                    <a:pt x="17" y="72"/>
                    <a:pt x="19" y="69"/>
                    <a:pt x="22" y="66"/>
                  </a:cubicBezTo>
                  <a:cubicBezTo>
                    <a:pt x="22" y="66"/>
                    <a:pt x="23" y="65"/>
                    <a:pt x="23" y="65"/>
                  </a:cubicBezTo>
                  <a:cubicBezTo>
                    <a:pt x="21" y="58"/>
                    <a:pt x="26" y="51"/>
                    <a:pt x="24" y="44"/>
                  </a:cubicBezTo>
                  <a:cubicBezTo>
                    <a:pt x="23" y="39"/>
                    <a:pt x="23" y="38"/>
                    <a:pt x="17" y="38"/>
                  </a:cubicBezTo>
                  <a:cubicBezTo>
                    <a:pt x="11" y="33"/>
                    <a:pt x="8" y="26"/>
                    <a:pt x="7" y="19"/>
                  </a:cubicBezTo>
                  <a:cubicBezTo>
                    <a:pt x="7" y="16"/>
                    <a:pt x="5" y="15"/>
                    <a:pt x="4" y="13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8" y="3"/>
                    <a:pt x="12" y="6"/>
                    <a:pt x="15" y="11"/>
                  </a:cubicBezTo>
                  <a:cubicBezTo>
                    <a:pt x="18" y="15"/>
                    <a:pt x="22" y="19"/>
                    <a:pt x="26" y="24"/>
                  </a:cubicBezTo>
                  <a:cubicBezTo>
                    <a:pt x="29" y="27"/>
                    <a:pt x="31" y="31"/>
                    <a:pt x="31" y="36"/>
                  </a:cubicBezTo>
                  <a:cubicBezTo>
                    <a:pt x="31" y="36"/>
                    <a:pt x="31" y="37"/>
                    <a:pt x="31" y="37"/>
                  </a:cubicBezTo>
                  <a:cubicBezTo>
                    <a:pt x="31" y="40"/>
                    <a:pt x="32" y="43"/>
                    <a:pt x="33" y="45"/>
                  </a:cubicBezTo>
                  <a:cubicBezTo>
                    <a:pt x="34" y="49"/>
                    <a:pt x="38" y="47"/>
                    <a:pt x="40" y="48"/>
                  </a:cubicBezTo>
                  <a:cubicBezTo>
                    <a:pt x="46" y="49"/>
                    <a:pt x="51" y="51"/>
                    <a:pt x="57" y="54"/>
                  </a:cubicBezTo>
                  <a:cubicBezTo>
                    <a:pt x="56" y="55"/>
                    <a:pt x="57" y="55"/>
                    <a:pt x="58" y="56"/>
                  </a:cubicBezTo>
                  <a:cubicBezTo>
                    <a:pt x="59" y="59"/>
                    <a:pt x="61" y="58"/>
                    <a:pt x="62" y="5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57">
              <a:extLst>
                <a:ext uri="{FF2B5EF4-FFF2-40B4-BE49-F238E27FC236}">
                  <a16:creationId xmlns:a16="http://schemas.microsoft.com/office/drawing/2014/main" id="{F5CE3B38-7896-2BD2-A0EB-4FE630B30FCF}"/>
                </a:ext>
              </a:extLst>
            </p:cNvPr>
            <p:cNvSpPr/>
            <p:nvPr userDrawn="1"/>
          </p:nvSpPr>
          <p:spPr bwMode="auto">
            <a:xfrm>
              <a:off x="10890250" y="5499100"/>
              <a:ext cx="504825" cy="496888"/>
            </a:xfrm>
            <a:custGeom>
              <a:avLst/>
              <a:gdLst>
                <a:gd name="T0" fmla="*/ 70 w 134"/>
                <a:gd name="T1" fmla="*/ 104 h 132"/>
                <a:gd name="T2" fmla="*/ 66 w 134"/>
                <a:gd name="T3" fmla="*/ 90 h 132"/>
                <a:gd name="T4" fmla="*/ 76 w 134"/>
                <a:gd name="T5" fmla="*/ 84 h 132"/>
                <a:gd name="T6" fmla="*/ 80 w 134"/>
                <a:gd name="T7" fmla="*/ 80 h 132"/>
                <a:gd name="T8" fmla="*/ 70 w 134"/>
                <a:gd name="T9" fmla="*/ 63 h 132"/>
                <a:gd name="T10" fmla="*/ 66 w 134"/>
                <a:gd name="T11" fmla="*/ 73 h 132"/>
                <a:gd name="T12" fmla="*/ 49 w 134"/>
                <a:gd name="T13" fmla="*/ 83 h 132"/>
                <a:gd name="T14" fmla="*/ 39 w 134"/>
                <a:gd name="T15" fmla="*/ 90 h 132"/>
                <a:gd name="T16" fmla="*/ 33 w 134"/>
                <a:gd name="T17" fmla="*/ 78 h 132"/>
                <a:gd name="T18" fmla="*/ 16 w 134"/>
                <a:gd name="T19" fmla="*/ 85 h 132"/>
                <a:gd name="T20" fmla="*/ 12 w 134"/>
                <a:gd name="T21" fmla="*/ 82 h 132"/>
                <a:gd name="T22" fmla="*/ 2 w 134"/>
                <a:gd name="T23" fmla="*/ 61 h 132"/>
                <a:gd name="T24" fmla="*/ 15 w 134"/>
                <a:gd name="T25" fmla="*/ 46 h 132"/>
                <a:gd name="T26" fmla="*/ 7 w 134"/>
                <a:gd name="T27" fmla="*/ 29 h 132"/>
                <a:gd name="T28" fmla="*/ 13 w 134"/>
                <a:gd name="T29" fmla="*/ 22 h 132"/>
                <a:gd name="T30" fmla="*/ 36 w 134"/>
                <a:gd name="T31" fmla="*/ 18 h 132"/>
                <a:gd name="T32" fmla="*/ 41 w 134"/>
                <a:gd name="T33" fmla="*/ 22 h 132"/>
                <a:gd name="T34" fmla="*/ 52 w 134"/>
                <a:gd name="T35" fmla="*/ 0 h 132"/>
                <a:gd name="T36" fmla="*/ 60 w 134"/>
                <a:gd name="T37" fmla="*/ 13 h 132"/>
                <a:gd name="T38" fmla="*/ 69 w 134"/>
                <a:gd name="T39" fmla="*/ 26 h 132"/>
                <a:gd name="T40" fmla="*/ 76 w 134"/>
                <a:gd name="T41" fmla="*/ 31 h 132"/>
                <a:gd name="T42" fmla="*/ 94 w 134"/>
                <a:gd name="T43" fmla="*/ 40 h 132"/>
                <a:gd name="T44" fmla="*/ 111 w 134"/>
                <a:gd name="T45" fmla="*/ 47 h 132"/>
                <a:gd name="T46" fmla="*/ 96 w 134"/>
                <a:gd name="T47" fmla="*/ 65 h 132"/>
                <a:gd name="T48" fmla="*/ 102 w 134"/>
                <a:gd name="T49" fmla="*/ 79 h 132"/>
                <a:gd name="T50" fmla="*/ 92 w 134"/>
                <a:gd name="T51" fmla="*/ 83 h 132"/>
                <a:gd name="T52" fmla="*/ 103 w 134"/>
                <a:gd name="T53" fmla="*/ 87 h 132"/>
                <a:gd name="T54" fmla="*/ 110 w 134"/>
                <a:gd name="T55" fmla="*/ 91 h 132"/>
                <a:gd name="T56" fmla="*/ 98 w 134"/>
                <a:gd name="T57" fmla="*/ 95 h 132"/>
                <a:gd name="T58" fmla="*/ 111 w 134"/>
                <a:gd name="T59" fmla="*/ 95 h 132"/>
                <a:gd name="T60" fmla="*/ 108 w 134"/>
                <a:gd name="T61" fmla="*/ 102 h 132"/>
                <a:gd name="T62" fmla="*/ 117 w 134"/>
                <a:gd name="T63" fmla="*/ 99 h 132"/>
                <a:gd name="T64" fmla="*/ 118 w 134"/>
                <a:gd name="T65" fmla="*/ 109 h 132"/>
                <a:gd name="T66" fmla="*/ 125 w 134"/>
                <a:gd name="T67" fmla="*/ 109 h 132"/>
                <a:gd name="T68" fmla="*/ 133 w 134"/>
                <a:gd name="T69" fmla="*/ 117 h 132"/>
                <a:gd name="T70" fmla="*/ 120 w 134"/>
                <a:gd name="T71" fmla="*/ 130 h 132"/>
                <a:gd name="T72" fmla="*/ 105 w 134"/>
                <a:gd name="T73" fmla="*/ 129 h 132"/>
                <a:gd name="T74" fmla="*/ 98 w 134"/>
                <a:gd name="T75" fmla="*/ 1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4" h="132">
                  <a:moveTo>
                    <a:pt x="98" y="111"/>
                  </a:moveTo>
                  <a:cubicBezTo>
                    <a:pt x="88" y="112"/>
                    <a:pt x="78" y="111"/>
                    <a:pt x="70" y="104"/>
                  </a:cubicBezTo>
                  <a:cubicBezTo>
                    <a:pt x="68" y="102"/>
                    <a:pt x="67" y="99"/>
                    <a:pt x="65" y="96"/>
                  </a:cubicBezTo>
                  <a:cubicBezTo>
                    <a:pt x="63" y="94"/>
                    <a:pt x="65" y="92"/>
                    <a:pt x="66" y="90"/>
                  </a:cubicBezTo>
                  <a:cubicBezTo>
                    <a:pt x="67" y="89"/>
                    <a:pt x="69" y="88"/>
                    <a:pt x="70" y="87"/>
                  </a:cubicBezTo>
                  <a:cubicBezTo>
                    <a:pt x="72" y="86"/>
                    <a:pt x="74" y="85"/>
                    <a:pt x="76" y="84"/>
                  </a:cubicBezTo>
                  <a:cubicBezTo>
                    <a:pt x="77" y="83"/>
                    <a:pt x="78" y="83"/>
                    <a:pt x="79" y="83"/>
                  </a:cubicBezTo>
                  <a:cubicBezTo>
                    <a:pt x="80" y="82"/>
                    <a:pt x="81" y="81"/>
                    <a:pt x="80" y="80"/>
                  </a:cubicBezTo>
                  <a:cubicBezTo>
                    <a:pt x="77" y="75"/>
                    <a:pt x="75" y="71"/>
                    <a:pt x="74" y="65"/>
                  </a:cubicBezTo>
                  <a:cubicBezTo>
                    <a:pt x="74" y="62"/>
                    <a:pt x="72" y="63"/>
                    <a:pt x="70" y="63"/>
                  </a:cubicBezTo>
                  <a:cubicBezTo>
                    <a:pt x="67" y="63"/>
                    <a:pt x="66" y="64"/>
                    <a:pt x="67" y="66"/>
                  </a:cubicBezTo>
                  <a:cubicBezTo>
                    <a:pt x="67" y="68"/>
                    <a:pt x="66" y="71"/>
                    <a:pt x="66" y="73"/>
                  </a:cubicBezTo>
                  <a:cubicBezTo>
                    <a:pt x="65" y="75"/>
                    <a:pt x="64" y="78"/>
                    <a:pt x="63" y="80"/>
                  </a:cubicBezTo>
                  <a:cubicBezTo>
                    <a:pt x="59" y="84"/>
                    <a:pt x="55" y="86"/>
                    <a:pt x="49" y="83"/>
                  </a:cubicBezTo>
                  <a:cubicBezTo>
                    <a:pt x="47" y="82"/>
                    <a:pt x="46" y="83"/>
                    <a:pt x="45" y="84"/>
                  </a:cubicBezTo>
                  <a:cubicBezTo>
                    <a:pt x="42" y="86"/>
                    <a:pt x="42" y="89"/>
                    <a:pt x="39" y="90"/>
                  </a:cubicBezTo>
                  <a:cubicBezTo>
                    <a:pt x="38" y="88"/>
                    <a:pt x="39" y="85"/>
                    <a:pt x="37" y="83"/>
                  </a:cubicBezTo>
                  <a:cubicBezTo>
                    <a:pt x="35" y="82"/>
                    <a:pt x="35" y="78"/>
                    <a:pt x="33" y="78"/>
                  </a:cubicBezTo>
                  <a:cubicBezTo>
                    <a:pt x="31" y="77"/>
                    <a:pt x="30" y="80"/>
                    <a:pt x="28" y="82"/>
                  </a:cubicBezTo>
                  <a:cubicBezTo>
                    <a:pt x="24" y="84"/>
                    <a:pt x="20" y="83"/>
                    <a:pt x="16" y="85"/>
                  </a:cubicBezTo>
                  <a:cubicBezTo>
                    <a:pt x="15" y="84"/>
                    <a:pt x="13" y="83"/>
                    <a:pt x="12" y="83"/>
                  </a:cubicBezTo>
                  <a:cubicBezTo>
                    <a:pt x="12" y="83"/>
                    <a:pt x="12" y="82"/>
                    <a:pt x="12" y="82"/>
                  </a:cubicBezTo>
                  <a:cubicBezTo>
                    <a:pt x="8" y="79"/>
                    <a:pt x="8" y="73"/>
                    <a:pt x="4" y="71"/>
                  </a:cubicBezTo>
                  <a:cubicBezTo>
                    <a:pt x="0" y="68"/>
                    <a:pt x="0" y="64"/>
                    <a:pt x="2" y="61"/>
                  </a:cubicBezTo>
                  <a:cubicBezTo>
                    <a:pt x="5" y="56"/>
                    <a:pt x="9" y="52"/>
                    <a:pt x="14" y="49"/>
                  </a:cubicBezTo>
                  <a:cubicBezTo>
                    <a:pt x="17" y="48"/>
                    <a:pt x="16" y="47"/>
                    <a:pt x="15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7" y="41"/>
                    <a:pt x="8" y="34"/>
                    <a:pt x="7" y="29"/>
                  </a:cubicBezTo>
                  <a:cubicBezTo>
                    <a:pt x="7" y="28"/>
                    <a:pt x="7" y="28"/>
                    <a:pt x="7" y="27"/>
                  </a:cubicBezTo>
                  <a:cubicBezTo>
                    <a:pt x="7" y="23"/>
                    <a:pt x="14" y="25"/>
                    <a:pt x="13" y="22"/>
                  </a:cubicBezTo>
                  <a:cubicBezTo>
                    <a:pt x="13" y="18"/>
                    <a:pt x="14" y="16"/>
                    <a:pt x="17" y="15"/>
                  </a:cubicBezTo>
                  <a:cubicBezTo>
                    <a:pt x="24" y="13"/>
                    <a:pt x="30" y="12"/>
                    <a:pt x="36" y="18"/>
                  </a:cubicBezTo>
                  <a:cubicBezTo>
                    <a:pt x="37" y="19"/>
                    <a:pt x="37" y="20"/>
                    <a:pt x="38" y="21"/>
                  </a:cubicBezTo>
                  <a:cubicBezTo>
                    <a:pt x="39" y="21"/>
                    <a:pt x="39" y="22"/>
                    <a:pt x="41" y="22"/>
                  </a:cubicBezTo>
                  <a:cubicBezTo>
                    <a:pt x="42" y="21"/>
                    <a:pt x="41" y="20"/>
                    <a:pt x="41" y="19"/>
                  </a:cubicBezTo>
                  <a:cubicBezTo>
                    <a:pt x="42" y="11"/>
                    <a:pt x="45" y="5"/>
                    <a:pt x="52" y="0"/>
                  </a:cubicBezTo>
                  <a:cubicBezTo>
                    <a:pt x="55" y="0"/>
                    <a:pt x="55" y="2"/>
                    <a:pt x="55" y="4"/>
                  </a:cubicBezTo>
                  <a:cubicBezTo>
                    <a:pt x="54" y="9"/>
                    <a:pt x="55" y="12"/>
                    <a:pt x="60" y="13"/>
                  </a:cubicBezTo>
                  <a:cubicBezTo>
                    <a:pt x="62" y="13"/>
                    <a:pt x="64" y="14"/>
                    <a:pt x="63" y="16"/>
                  </a:cubicBezTo>
                  <a:cubicBezTo>
                    <a:pt x="62" y="21"/>
                    <a:pt x="66" y="24"/>
                    <a:pt x="69" y="26"/>
                  </a:cubicBezTo>
                  <a:cubicBezTo>
                    <a:pt x="71" y="26"/>
                    <a:pt x="72" y="27"/>
                    <a:pt x="72" y="29"/>
                  </a:cubicBezTo>
                  <a:cubicBezTo>
                    <a:pt x="73" y="30"/>
                    <a:pt x="75" y="30"/>
                    <a:pt x="76" y="31"/>
                  </a:cubicBezTo>
                  <a:cubicBezTo>
                    <a:pt x="82" y="31"/>
                    <a:pt x="86" y="33"/>
                    <a:pt x="89" y="37"/>
                  </a:cubicBezTo>
                  <a:cubicBezTo>
                    <a:pt x="90" y="39"/>
                    <a:pt x="91" y="40"/>
                    <a:pt x="94" y="40"/>
                  </a:cubicBezTo>
                  <a:cubicBezTo>
                    <a:pt x="100" y="38"/>
                    <a:pt x="105" y="40"/>
                    <a:pt x="111" y="44"/>
                  </a:cubicBezTo>
                  <a:cubicBezTo>
                    <a:pt x="112" y="45"/>
                    <a:pt x="112" y="46"/>
                    <a:pt x="111" y="47"/>
                  </a:cubicBezTo>
                  <a:cubicBezTo>
                    <a:pt x="104" y="48"/>
                    <a:pt x="100" y="53"/>
                    <a:pt x="96" y="58"/>
                  </a:cubicBezTo>
                  <a:cubicBezTo>
                    <a:pt x="95" y="60"/>
                    <a:pt x="94" y="63"/>
                    <a:pt x="96" y="65"/>
                  </a:cubicBezTo>
                  <a:cubicBezTo>
                    <a:pt x="96" y="66"/>
                    <a:pt x="97" y="67"/>
                    <a:pt x="97" y="68"/>
                  </a:cubicBezTo>
                  <a:cubicBezTo>
                    <a:pt x="96" y="73"/>
                    <a:pt x="99" y="76"/>
                    <a:pt x="102" y="79"/>
                  </a:cubicBezTo>
                  <a:cubicBezTo>
                    <a:pt x="101" y="82"/>
                    <a:pt x="99" y="82"/>
                    <a:pt x="96" y="82"/>
                  </a:cubicBezTo>
                  <a:cubicBezTo>
                    <a:pt x="94" y="82"/>
                    <a:pt x="92" y="82"/>
                    <a:pt x="92" y="83"/>
                  </a:cubicBezTo>
                  <a:cubicBezTo>
                    <a:pt x="91" y="86"/>
                    <a:pt x="94" y="86"/>
                    <a:pt x="96" y="86"/>
                  </a:cubicBezTo>
                  <a:cubicBezTo>
                    <a:pt x="98" y="87"/>
                    <a:pt x="101" y="87"/>
                    <a:pt x="103" y="87"/>
                  </a:cubicBezTo>
                  <a:cubicBezTo>
                    <a:pt x="104" y="87"/>
                    <a:pt x="106" y="87"/>
                    <a:pt x="107" y="88"/>
                  </a:cubicBezTo>
                  <a:cubicBezTo>
                    <a:pt x="108" y="88"/>
                    <a:pt x="110" y="89"/>
                    <a:pt x="110" y="91"/>
                  </a:cubicBezTo>
                  <a:cubicBezTo>
                    <a:pt x="110" y="93"/>
                    <a:pt x="108" y="93"/>
                    <a:pt x="106" y="94"/>
                  </a:cubicBezTo>
                  <a:cubicBezTo>
                    <a:pt x="103" y="95"/>
                    <a:pt x="100" y="94"/>
                    <a:pt x="98" y="95"/>
                  </a:cubicBezTo>
                  <a:cubicBezTo>
                    <a:pt x="101" y="95"/>
                    <a:pt x="104" y="95"/>
                    <a:pt x="108" y="94"/>
                  </a:cubicBezTo>
                  <a:cubicBezTo>
                    <a:pt x="109" y="94"/>
                    <a:pt x="111" y="94"/>
                    <a:pt x="111" y="95"/>
                  </a:cubicBezTo>
                  <a:cubicBezTo>
                    <a:pt x="112" y="97"/>
                    <a:pt x="111" y="98"/>
                    <a:pt x="110" y="99"/>
                  </a:cubicBezTo>
                  <a:cubicBezTo>
                    <a:pt x="109" y="100"/>
                    <a:pt x="108" y="101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ubicBezTo>
                    <a:pt x="114" y="98"/>
                    <a:pt x="115" y="97"/>
                    <a:pt x="117" y="99"/>
                  </a:cubicBezTo>
                  <a:cubicBezTo>
                    <a:pt x="119" y="100"/>
                    <a:pt x="120" y="102"/>
                    <a:pt x="119" y="104"/>
                  </a:cubicBezTo>
                  <a:cubicBezTo>
                    <a:pt x="119" y="106"/>
                    <a:pt x="119" y="108"/>
                    <a:pt x="118" y="109"/>
                  </a:cubicBezTo>
                  <a:cubicBezTo>
                    <a:pt x="119" y="106"/>
                    <a:pt x="120" y="101"/>
                    <a:pt x="122" y="98"/>
                  </a:cubicBezTo>
                  <a:cubicBezTo>
                    <a:pt x="123" y="101"/>
                    <a:pt x="123" y="106"/>
                    <a:pt x="125" y="109"/>
                  </a:cubicBezTo>
                  <a:cubicBezTo>
                    <a:pt x="126" y="112"/>
                    <a:pt x="128" y="113"/>
                    <a:pt x="130" y="113"/>
                  </a:cubicBezTo>
                  <a:cubicBezTo>
                    <a:pt x="134" y="113"/>
                    <a:pt x="134" y="114"/>
                    <a:pt x="133" y="117"/>
                  </a:cubicBezTo>
                  <a:cubicBezTo>
                    <a:pt x="134" y="122"/>
                    <a:pt x="131" y="126"/>
                    <a:pt x="128" y="129"/>
                  </a:cubicBezTo>
                  <a:cubicBezTo>
                    <a:pt x="126" y="132"/>
                    <a:pt x="123" y="132"/>
                    <a:pt x="120" y="130"/>
                  </a:cubicBezTo>
                  <a:cubicBezTo>
                    <a:pt x="117" y="129"/>
                    <a:pt x="114" y="129"/>
                    <a:pt x="111" y="130"/>
                  </a:cubicBezTo>
                  <a:cubicBezTo>
                    <a:pt x="109" y="132"/>
                    <a:pt x="106" y="131"/>
                    <a:pt x="105" y="129"/>
                  </a:cubicBezTo>
                  <a:cubicBezTo>
                    <a:pt x="102" y="124"/>
                    <a:pt x="100" y="120"/>
                    <a:pt x="100" y="115"/>
                  </a:cubicBezTo>
                  <a:cubicBezTo>
                    <a:pt x="101" y="112"/>
                    <a:pt x="99" y="112"/>
                    <a:pt x="98" y="111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58">
              <a:extLst>
                <a:ext uri="{FF2B5EF4-FFF2-40B4-BE49-F238E27FC236}">
                  <a16:creationId xmlns:a16="http://schemas.microsoft.com/office/drawing/2014/main" id="{53C8B44C-8B55-7613-D1A0-1B2CA163A615}"/>
                </a:ext>
              </a:extLst>
            </p:cNvPr>
            <p:cNvSpPr/>
            <p:nvPr userDrawn="1"/>
          </p:nvSpPr>
          <p:spPr bwMode="auto">
            <a:xfrm>
              <a:off x="10140950" y="6048375"/>
              <a:ext cx="387350" cy="466725"/>
            </a:xfrm>
            <a:custGeom>
              <a:avLst/>
              <a:gdLst>
                <a:gd name="T0" fmla="*/ 2 w 103"/>
                <a:gd name="T1" fmla="*/ 75 h 124"/>
                <a:gd name="T2" fmla="*/ 5 w 103"/>
                <a:gd name="T3" fmla="*/ 71 h 124"/>
                <a:gd name="T4" fmla="*/ 3 w 103"/>
                <a:gd name="T5" fmla="*/ 67 h 124"/>
                <a:gd name="T6" fmla="*/ 1 w 103"/>
                <a:gd name="T7" fmla="*/ 63 h 124"/>
                <a:gd name="T8" fmla="*/ 8 w 103"/>
                <a:gd name="T9" fmla="*/ 49 h 124"/>
                <a:gd name="T10" fmla="*/ 9 w 103"/>
                <a:gd name="T11" fmla="*/ 40 h 124"/>
                <a:gd name="T12" fmla="*/ 1 w 103"/>
                <a:gd name="T13" fmla="*/ 23 h 124"/>
                <a:gd name="T14" fmla="*/ 1 w 103"/>
                <a:gd name="T15" fmla="*/ 21 h 124"/>
                <a:gd name="T16" fmla="*/ 8 w 103"/>
                <a:gd name="T17" fmla="*/ 12 h 124"/>
                <a:gd name="T18" fmla="*/ 16 w 103"/>
                <a:gd name="T19" fmla="*/ 12 h 124"/>
                <a:gd name="T20" fmla="*/ 32 w 103"/>
                <a:gd name="T21" fmla="*/ 20 h 124"/>
                <a:gd name="T22" fmla="*/ 38 w 103"/>
                <a:gd name="T23" fmla="*/ 19 h 124"/>
                <a:gd name="T24" fmla="*/ 49 w 103"/>
                <a:gd name="T25" fmla="*/ 4 h 124"/>
                <a:gd name="T26" fmla="*/ 64 w 103"/>
                <a:gd name="T27" fmla="*/ 2 h 124"/>
                <a:gd name="T28" fmla="*/ 74 w 103"/>
                <a:gd name="T29" fmla="*/ 13 h 124"/>
                <a:gd name="T30" fmla="*/ 74 w 103"/>
                <a:gd name="T31" fmla="*/ 32 h 124"/>
                <a:gd name="T32" fmla="*/ 76 w 103"/>
                <a:gd name="T33" fmla="*/ 36 h 124"/>
                <a:gd name="T34" fmla="*/ 95 w 103"/>
                <a:gd name="T35" fmla="*/ 45 h 124"/>
                <a:gd name="T36" fmla="*/ 96 w 103"/>
                <a:gd name="T37" fmla="*/ 51 h 124"/>
                <a:gd name="T38" fmla="*/ 95 w 103"/>
                <a:gd name="T39" fmla="*/ 57 h 124"/>
                <a:gd name="T40" fmla="*/ 95 w 103"/>
                <a:gd name="T41" fmla="*/ 63 h 124"/>
                <a:gd name="T42" fmla="*/ 86 w 103"/>
                <a:gd name="T43" fmla="*/ 69 h 124"/>
                <a:gd name="T44" fmla="*/ 70 w 103"/>
                <a:gd name="T45" fmla="*/ 69 h 124"/>
                <a:gd name="T46" fmla="*/ 68 w 103"/>
                <a:gd name="T47" fmla="*/ 72 h 124"/>
                <a:gd name="T48" fmla="*/ 68 w 103"/>
                <a:gd name="T49" fmla="*/ 81 h 124"/>
                <a:gd name="T50" fmla="*/ 72 w 103"/>
                <a:gd name="T51" fmla="*/ 85 h 124"/>
                <a:gd name="T52" fmla="*/ 102 w 103"/>
                <a:gd name="T53" fmla="*/ 95 h 124"/>
                <a:gd name="T54" fmla="*/ 103 w 103"/>
                <a:gd name="T55" fmla="*/ 97 h 124"/>
                <a:gd name="T56" fmla="*/ 94 w 103"/>
                <a:gd name="T57" fmla="*/ 99 h 124"/>
                <a:gd name="T58" fmla="*/ 85 w 103"/>
                <a:gd name="T59" fmla="*/ 96 h 124"/>
                <a:gd name="T60" fmla="*/ 78 w 103"/>
                <a:gd name="T61" fmla="*/ 94 h 124"/>
                <a:gd name="T62" fmla="*/ 75 w 103"/>
                <a:gd name="T63" fmla="*/ 94 h 124"/>
                <a:gd name="T64" fmla="*/ 66 w 103"/>
                <a:gd name="T65" fmla="*/ 93 h 124"/>
                <a:gd name="T66" fmla="*/ 58 w 103"/>
                <a:gd name="T67" fmla="*/ 96 h 124"/>
                <a:gd name="T68" fmla="*/ 59 w 103"/>
                <a:gd name="T69" fmla="*/ 98 h 124"/>
                <a:gd name="T70" fmla="*/ 59 w 103"/>
                <a:gd name="T71" fmla="*/ 108 h 124"/>
                <a:gd name="T72" fmla="*/ 51 w 103"/>
                <a:gd name="T73" fmla="*/ 117 h 124"/>
                <a:gd name="T74" fmla="*/ 46 w 103"/>
                <a:gd name="T75" fmla="*/ 122 h 124"/>
                <a:gd name="T76" fmla="*/ 40 w 103"/>
                <a:gd name="T77" fmla="*/ 124 h 124"/>
                <a:gd name="T78" fmla="*/ 36 w 103"/>
                <a:gd name="T79" fmla="*/ 123 h 124"/>
                <a:gd name="T80" fmla="*/ 34 w 103"/>
                <a:gd name="T81" fmla="*/ 120 h 124"/>
                <a:gd name="T82" fmla="*/ 36 w 103"/>
                <a:gd name="T83" fmla="*/ 117 h 124"/>
                <a:gd name="T84" fmla="*/ 40 w 103"/>
                <a:gd name="T85" fmla="*/ 116 h 124"/>
                <a:gd name="T86" fmla="*/ 44 w 103"/>
                <a:gd name="T87" fmla="*/ 96 h 124"/>
                <a:gd name="T88" fmla="*/ 42 w 103"/>
                <a:gd name="T89" fmla="*/ 92 h 124"/>
                <a:gd name="T90" fmla="*/ 34 w 103"/>
                <a:gd name="T91" fmla="*/ 87 h 124"/>
                <a:gd name="T92" fmla="*/ 21 w 103"/>
                <a:gd name="T93" fmla="*/ 92 h 124"/>
                <a:gd name="T94" fmla="*/ 15 w 103"/>
                <a:gd name="T95" fmla="*/ 91 h 124"/>
                <a:gd name="T96" fmla="*/ 3 w 103"/>
                <a:gd name="T97" fmla="*/ 77 h 124"/>
                <a:gd name="T98" fmla="*/ 2 w 103"/>
                <a:gd name="T99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3" h="124">
                  <a:moveTo>
                    <a:pt x="2" y="75"/>
                  </a:moveTo>
                  <a:cubicBezTo>
                    <a:pt x="4" y="75"/>
                    <a:pt x="5" y="74"/>
                    <a:pt x="5" y="71"/>
                  </a:cubicBezTo>
                  <a:cubicBezTo>
                    <a:pt x="6" y="69"/>
                    <a:pt x="5" y="68"/>
                    <a:pt x="3" y="67"/>
                  </a:cubicBezTo>
                  <a:cubicBezTo>
                    <a:pt x="1" y="67"/>
                    <a:pt x="0" y="65"/>
                    <a:pt x="1" y="63"/>
                  </a:cubicBezTo>
                  <a:cubicBezTo>
                    <a:pt x="2" y="58"/>
                    <a:pt x="3" y="53"/>
                    <a:pt x="8" y="49"/>
                  </a:cubicBezTo>
                  <a:cubicBezTo>
                    <a:pt x="12" y="47"/>
                    <a:pt x="13" y="44"/>
                    <a:pt x="9" y="40"/>
                  </a:cubicBezTo>
                  <a:cubicBezTo>
                    <a:pt x="5" y="35"/>
                    <a:pt x="2" y="29"/>
                    <a:pt x="1" y="23"/>
                  </a:cubicBezTo>
                  <a:cubicBezTo>
                    <a:pt x="1" y="22"/>
                    <a:pt x="1" y="21"/>
                    <a:pt x="1" y="21"/>
                  </a:cubicBezTo>
                  <a:cubicBezTo>
                    <a:pt x="4" y="18"/>
                    <a:pt x="6" y="15"/>
                    <a:pt x="8" y="12"/>
                  </a:cubicBezTo>
                  <a:cubicBezTo>
                    <a:pt x="10" y="11"/>
                    <a:pt x="14" y="12"/>
                    <a:pt x="16" y="12"/>
                  </a:cubicBezTo>
                  <a:cubicBezTo>
                    <a:pt x="23" y="12"/>
                    <a:pt x="28" y="16"/>
                    <a:pt x="32" y="20"/>
                  </a:cubicBezTo>
                  <a:cubicBezTo>
                    <a:pt x="35" y="23"/>
                    <a:pt x="37" y="22"/>
                    <a:pt x="38" y="19"/>
                  </a:cubicBezTo>
                  <a:cubicBezTo>
                    <a:pt x="40" y="13"/>
                    <a:pt x="44" y="8"/>
                    <a:pt x="49" y="4"/>
                  </a:cubicBezTo>
                  <a:cubicBezTo>
                    <a:pt x="54" y="0"/>
                    <a:pt x="58" y="1"/>
                    <a:pt x="64" y="2"/>
                  </a:cubicBezTo>
                  <a:cubicBezTo>
                    <a:pt x="70" y="4"/>
                    <a:pt x="72" y="8"/>
                    <a:pt x="74" y="13"/>
                  </a:cubicBezTo>
                  <a:cubicBezTo>
                    <a:pt x="76" y="19"/>
                    <a:pt x="76" y="26"/>
                    <a:pt x="74" y="32"/>
                  </a:cubicBezTo>
                  <a:cubicBezTo>
                    <a:pt x="73" y="35"/>
                    <a:pt x="72" y="36"/>
                    <a:pt x="76" y="36"/>
                  </a:cubicBezTo>
                  <a:cubicBezTo>
                    <a:pt x="83" y="37"/>
                    <a:pt x="89" y="41"/>
                    <a:pt x="95" y="45"/>
                  </a:cubicBezTo>
                  <a:cubicBezTo>
                    <a:pt x="96" y="46"/>
                    <a:pt x="98" y="48"/>
                    <a:pt x="96" y="51"/>
                  </a:cubicBezTo>
                  <a:cubicBezTo>
                    <a:pt x="95" y="53"/>
                    <a:pt x="94" y="55"/>
                    <a:pt x="95" y="57"/>
                  </a:cubicBezTo>
                  <a:cubicBezTo>
                    <a:pt x="97" y="59"/>
                    <a:pt x="94" y="61"/>
                    <a:pt x="95" y="63"/>
                  </a:cubicBezTo>
                  <a:cubicBezTo>
                    <a:pt x="92" y="65"/>
                    <a:pt x="89" y="66"/>
                    <a:pt x="86" y="69"/>
                  </a:cubicBezTo>
                  <a:cubicBezTo>
                    <a:pt x="81" y="69"/>
                    <a:pt x="76" y="70"/>
                    <a:pt x="70" y="69"/>
                  </a:cubicBezTo>
                  <a:cubicBezTo>
                    <a:pt x="68" y="69"/>
                    <a:pt x="68" y="71"/>
                    <a:pt x="68" y="72"/>
                  </a:cubicBezTo>
                  <a:cubicBezTo>
                    <a:pt x="68" y="75"/>
                    <a:pt x="68" y="78"/>
                    <a:pt x="68" y="81"/>
                  </a:cubicBezTo>
                  <a:cubicBezTo>
                    <a:pt x="67" y="84"/>
                    <a:pt x="69" y="85"/>
                    <a:pt x="72" y="85"/>
                  </a:cubicBezTo>
                  <a:cubicBezTo>
                    <a:pt x="84" y="82"/>
                    <a:pt x="93" y="89"/>
                    <a:pt x="102" y="95"/>
                  </a:cubicBezTo>
                  <a:cubicBezTo>
                    <a:pt x="103" y="95"/>
                    <a:pt x="103" y="96"/>
                    <a:pt x="103" y="97"/>
                  </a:cubicBezTo>
                  <a:cubicBezTo>
                    <a:pt x="100" y="98"/>
                    <a:pt x="98" y="101"/>
                    <a:pt x="94" y="99"/>
                  </a:cubicBezTo>
                  <a:cubicBezTo>
                    <a:pt x="91" y="98"/>
                    <a:pt x="88" y="98"/>
                    <a:pt x="85" y="96"/>
                  </a:cubicBezTo>
                  <a:cubicBezTo>
                    <a:pt x="83" y="95"/>
                    <a:pt x="81" y="94"/>
                    <a:pt x="78" y="94"/>
                  </a:cubicBezTo>
                  <a:cubicBezTo>
                    <a:pt x="77" y="94"/>
                    <a:pt x="76" y="94"/>
                    <a:pt x="75" y="94"/>
                  </a:cubicBezTo>
                  <a:cubicBezTo>
                    <a:pt x="72" y="95"/>
                    <a:pt x="70" y="90"/>
                    <a:pt x="66" y="93"/>
                  </a:cubicBezTo>
                  <a:cubicBezTo>
                    <a:pt x="64" y="95"/>
                    <a:pt x="61" y="96"/>
                    <a:pt x="58" y="96"/>
                  </a:cubicBezTo>
                  <a:cubicBezTo>
                    <a:pt x="59" y="97"/>
                    <a:pt x="59" y="97"/>
                    <a:pt x="59" y="98"/>
                  </a:cubicBezTo>
                  <a:cubicBezTo>
                    <a:pt x="65" y="103"/>
                    <a:pt x="65" y="103"/>
                    <a:pt x="59" y="108"/>
                  </a:cubicBezTo>
                  <a:cubicBezTo>
                    <a:pt x="56" y="111"/>
                    <a:pt x="53" y="114"/>
                    <a:pt x="51" y="117"/>
                  </a:cubicBezTo>
                  <a:cubicBezTo>
                    <a:pt x="50" y="119"/>
                    <a:pt x="48" y="121"/>
                    <a:pt x="46" y="122"/>
                  </a:cubicBezTo>
                  <a:cubicBezTo>
                    <a:pt x="44" y="123"/>
                    <a:pt x="42" y="123"/>
                    <a:pt x="40" y="124"/>
                  </a:cubicBezTo>
                  <a:cubicBezTo>
                    <a:pt x="38" y="124"/>
                    <a:pt x="37" y="123"/>
                    <a:pt x="36" y="123"/>
                  </a:cubicBezTo>
                  <a:cubicBezTo>
                    <a:pt x="35" y="122"/>
                    <a:pt x="34" y="121"/>
                    <a:pt x="34" y="120"/>
                  </a:cubicBezTo>
                  <a:cubicBezTo>
                    <a:pt x="34" y="118"/>
                    <a:pt x="35" y="118"/>
                    <a:pt x="36" y="117"/>
                  </a:cubicBezTo>
                  <a:cubicBezTo>
                    <a:pt x="37" y="117"/>
                    <a:pt x="38" y="117"/>
                    <a:pt x="40" y="116"/>
                  </a:cubicBezTo>
                  <a:cubicBezTo>
                    <a:pt x="48" y="112"/>
                    <a:pt x="50" y="103"/>
                    <a:pt x="44" y="96"/>
                  </a:cubicBezTo>
                  <a:cubicBezTo>
                    <a:pt x="43" y="95"/>
                    <a:pt x="43" y="94"/>
                    <a:pt x="42" y="92"/>
                  </a:cubicBezTo>
                  <a:cubicBezTo>
                    <a:pt x="41" y="87"/>
                    <a:pt x="39" y="86"/>
                    <a:pt x="34" y="87"/>
                  </a:cubicBezTo>
                  <a:cubicBezTo>
                    <a:pt x="29" y="88"/>
                    <a:pt x="25" y="89"/>
                    <a:pt x="21" y="92"/>
                  </a:cubicBezTo>
                  <a:cubicBezTo>
                    <a:pt x="18" y="94"/>
                    <a:pt x="16" y="94"/>
                    <a:pt x="15" y="91"/>
                  </a:cubicBezTo>
                  <a:cubicBezTo>
                    <a:pt x="13" y="84"/>
                    <a:pt x="9" y="79"/>
                    <a:pt x="3" y="77"/>
                  </a:cubicBezTo>
                  <a:cubicBezTo>
                    <a:pt x="2" y="76"/>
                    <a:pt x="1" y="76"/>
                    <a:pt x="2" y="7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59">
              <a:extLst>
                <a:ext uri="{FF2B5EF4-FFF2-40B4-BE49-F238E27FC236}">
                  <a16:creationId xmlns:a16="http://schemas.microsoft.com/office/drawing/2014/main" id="{E6188EA8-82BD-F631-37C3-2765EE86C32B}"/>
                </a:ext>
              </a:extLst>
            </p:cNvPr>
            <p:cNvSpPr/>
            <p:nvPr userDrawn="1"/>
          </p:nvSpPr>
          <p:spPr bwMode="auto">
            <a:xfrm>
              <a:off x="9828213" y="6330950"/>
              <a:ext cx="501650" cy="320675"/>
            </a:xfrm>
            <a:custGeom>
              <a:avLst/>
              <a:gdLst>
                <a:gd name="T0" fmla="*/ 99 w 133"/>
                <a:gd name="T1" fmla="*/ 15 h 85"/>
                <a:gd name="T2" fmla="*/ 118 w 133"/>
                <a:gd name="T3" fmla="*/ 10 h 85"/>
                <a:gd name="T4" fmla="*/ 129 w 133"/>
                <a:gd name="T5" fmla="*/ 22 h 85"/>
                <a:gd name="T6" fmla="*/ 122 w 133"/>
                <a:gd name="T7" fmla="*/ 43 h 85"/>
                <a:gd name="T8" fmla="*/ 123 w 133"/>
                <a:gd name="T9" fmla="*/ 48 h 85"/>
                <a:gd name="T10" fmla="*/ 119 w 133"/>
                <a:gd name="T11" fmla="*/ 58 h 85"/>
                <a:gd name="T12" fmla="*/ 115 w 133"/>
                <a:gd name="T13" fmla="*/ 70 h 85"/>
                <a:gd name="T14" fmla="*/ 112 w 133"/>
                <a:gd name="T15" fmla="*/ 77 h 85"/>
                <a:gd name="T16" fmla="*/ 96 w 133"/>
                <a:gd name="T17" fmla="*/ 73 h 85"/>
                <a:gd name="T18" fmla="*/ 90 w 133"/>
                <a:gd name="T19" fmla="*/ 73 h 85"/>
                <a:gd name="T20" fmla="*/ 72 w 133"/>
                <a:gd name="T21" fmla="*/ 82 h 85"/>
                <a:gd name="T22" fmla="*/ 58 w 133"/>
                <a:gd name="T23" fmla="*/ 73 h 85"/>
                <a:gd name="T24" fmla="*/ 43 w 133"/>
                <a:gd name="T25" fmla="*/ 58 h 85"/>
                <a:gd name="T26" fmla="*/ 47 w 133"/>
                <a:gd name="T27" fmla="*/ 67 h 85"/>
                <a:gd name="T28" fmla="*/ 36 w 133"/>
                <a:gd name="T29" fmla="*/ 67 h 85"/>
                <a:gd name="T30" fmla="*/ 18 w 133"/>
                <a:gd name="T31" fmla="*/ 61 h 85"/>
                <a:gd name="T32" fmla="*/ 13 w 133"/>
                <a:gd name="T33" fmla="*/ 66 h 85"/>
                <a:gd name="T34" fmla="*/ 3 w 133"/>
                <a:gd name="T35" fmla="*/ 67 h 85"/>
                <a:gd name="T36" fmla="*/ 2 w 133"/>
                <a:gd name="T37" fmla="*/ 63 h 85"/>
                <a:gd name="T38" fmla="*/ 11 w 133"/>
                <a:gd name="T39" fmla="*/ 51 h 85"/>
                <a:gd name="T40" fmla="*/ 12 w 133"/>
                <a:gd name="T41" fmla="*/ 43 h 85"/>
                <a:gd name="T42" fmla="*/ 10 w 133"/>
                <a:gd name="T43" fmla="*/ 32 h 85"/>
                <a:gd name="T44" fmla="*/ 9 w 133"/>
                <a:gd name="T45" fmla="*/ 24 h 85"/>
                <a:gd name="T46" fmla="*/ 18 w 133"/>
                <a:gd name="T47" fmla="*/ 36 h 85"/>
                <a:gd name="T48" fmla="*/ 26 w 133"/>
                <a:gd name="T49" fmla="*/ 47 h 85"/>
                <a:gd name="T50" fmla="*/ 28 w 133"/>
                <a:gd name="T51" fmla="*/ 55 h 85"/>
                <a:gd name="T52" fmla="*/ 36 w 133"/>
                <a:gd name="T53" fmla="*/ 57 h 85"/>
                <a:gd name="T54" fmla="*/ 33 w 133"/>
                <a:gd name="T55" fmla="*/ 45 h 85"/>
                <a:gd name="T56" fmla="*/ 38 w 133"/>
                <a:gd name="T57" fmla="*/ 37 h 85"/>
                <a:gd name="T58" fmla="*/ 59 w 133"/>
                <a:gd name="T59" fmla="*/ 25 h 85"/>
                <a:gd name="T60" fmla="*/ 65 w 133"/>
                <a:gd name="T61" fmla="*/ 14 h 85"/>
                <a:gd name="T62" fmla="*/ 76 w 133"/>
                <a:gd name="T63" fmla="*/ 3 h 85"/>
                <a:gd name="T64" fmla="*/ 85 w 133"/>
                <a:gd name="T6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" h="85">
                  <a:moveTo>
                    <a:pt x="85" y="0"/>
                  </a:moveTo>
                  <a:cubicBezTo>
                    <a:pt x="92" y="3"/>
                    <a:pt x="97" y="8"/>
                    <a:pt x="99" y="15"/>
                  </a:cubicBezTo>
                  <a:cubicBezTo>
                    <a:pt x="100" y="18"/>
                    <a:pt x="101" y="18"/>
                    <a:pt x="103" y="16"/>
                  </a:cubicBezTo>
                  <a:cubicBezTo>
                    <a:pt x="108" y="13"/>
                    <a:pt x="113" y="11"/>
                    <a:pt x="118" y="10"/>
                  </a:cubicBezTo>
                  <a:cubicBezTo>
                    <a:pt x="124" y="10"/>
                    <a:pt x="126" y="12"/>
                    <a:pt x="127" y="17"/>
                  </a:cubicBezTo>
                  <a:cubicBezTo>
                    <a:pt x="127" y="19"/>
                    <a:pt x="127" y="21"/>
                    <a:pt x="129" y="22"/>
                  </a:cubicBezTo>
                  <a:cubicBezTo>
                    <a:pt x="133" y="24"/>
                    <a:pt x="131" y="27"/>
                    <a:pt x="131" y="29"/>
                  </a:cubicBezTo>
                  <a:cubicBezTo>
                    <a:pt x="131" y="36"/>
                    <a:pt x="129" y="40"/>
                    <a:pt x="122" y="43"/>
                  </a:cubicBezTo>
                  <a:cubicBezTo>
                    <a:pt x="120" y="43"/>
                    <a:pt x="118" y="43"/>
                    <a:pt x="118" y="45"/>
                  </a:cubicBezTo>
                  <a:cubicBezTo>
                    <a:pt x="118" y="47"/>
                    <a:pt x="121" y="47"/>
                    <a:pt x="123" y="48"/>
                  </a:cubicBezTo>
                  <a:cubicBezTo>
                    <a:pt x="123" y="49"/>
                    <a:pt x="124" y="50"/>
                    <a:pt x="123" y="52"/>
                  </a:cubicBezTo>
                  <a:cubicBezTo>
                    <a:pt x="123" y="55"/>
                    <a:pt x="123" y="58"/>
                    <a:pt x="119" y="58"/>
                  </a:cubicBezTo>
                  <a:cubicBezTo>
                    <a:pt x="117" y="59"/>
                    <a:pt x="116" y="61"/>
                    <a:pt x="117" y="62"/>
                  </a:cubicBezTo>
                  <a:cubicBezTo>
                    <a:pt x="119" y="66"/>
                    <a:pt x="116" y="67"/>
                    <a:pt x="115" y="70"/>
                  </a:cubicBezTo>
                  <a:cubicBezTo>
                    <a:pt x="113" y="73"/>
                    <a:pt x="114" y="77"/>
                    <a:pt x="115" y="81"/>
                  </a:cubicBezTo>
                  <a:cubicBezTo>
                    <a:pt x="112" y="81"/>
                    <a:pt x="112" y="79"/>
                    <a:pt x="112" y="77"/>
                  </a:cubicBezTo>
                  <a:cubicBezTo>
                    <a:pt x="112" y="75"/>
                    <a:pt x="113" y="73"/>
                    <a:pt x="110" y="74"/>
                  </a:cubicBezTo>
                  <a:cubicBezTo>
                    <a:pt x="105" y="73"/>
                    <a:pt x="100" y="72"/>
                    <a:pt x="96" y="73"/>
                  </a:cubicBezTo>
                  <a:cubicBezTo>
                    <a:pt x="94" y="71"/>
                    <a:pt x="93" y="74"/>
                    <a:pt x="91" y="73"/>
                  </a:cubicBezTo>
                  <a:cubicBezTo>
                    <a:pt x="91" y="73"/>
                    <a:pt x="90" y="72"/>
                    <a:pt x="90" y="73"/>
                  </a:cubicBezTo>
                  <a:cubicBezTo>
                    <a:pt x="88" y="78"/>
                    <a:pt x="84" y="80"/>
                    <a:pt x="81" y="82"/>
                  </a:cubicBezTo>
                  <a:cubicBezTo>
                    <a:pt x="79" y="84"/>
                    <a:pt x="75" y="85"/>
                    <a:pt x="72" y="82"/>
                  </a:cubicBezTo>
                  <a:cubicBezTo>
                    <a:pt x="71" y="80"/>
                    <a:pt x="69" y="81"/>
                    <a:pt x="67" y="81"/>
                  </a:cubicBezTo>
                  <a:cubicBezTo>
                    <a:pt x="62" y="82"/>
                    <a:pt x="59" y="80"/>
                    <a:pt x="58" y="73"/>
                  </a:cubicBezTo>
                  <a:cubicBezTo>
                    <a:pt x="57" y="70"/>
                    <a:pt x="59" y="66"/>
                    <a:pt x="59" y="62"/>
                  </a:cubicBezTo>
                  <a:cubicBezTo>
                    <a:pt x="53" y="62"/>
                    <a:pt x="49" y="59"/>
                    <a:pt x="43" y="58"/>
                  </a:cubicBezTo>
                  <a:cubicBezTo>
                    <a:pt x="43" y="61"/>
                    <a:pt x="45" y="62"/>
                    <a:pt x="46" y="64"/>
                  </a:cubicBezTo>
                  <a:cubicBezTo>
                    <a:pt x="46" y="65"/>
                    <a:pt x="47" y="66"/>
                    <a:pt x="47" y="67"/>
                  </a:cubicBezTo>
                  <a:cubicBezTo>
                    <a:pt x="46" y="69"/>
                    <a:pt x="44" y="69"/>
                    <a:pt x="43" y="68"/>
                  </a:cubicBezTo>
                  <a:cubicBezTo>
                    <a:pt x="41" y="67"/>
                    <a:pt x="38" y="67"/>
                    <a:pt x="36" y="67"/>
                  </a:cubicBezTo>
                  <a:cubicBezTo>
                    <a:pt x="32" y="63"/>
                    <a:pt x="28" y="60"/>
                    <a:pt x="22" y="63"/>
                  </a:cubicBezTo>
                  <a:cubicBezTo>
                    <a:pt x="19" y="64"/>
                    <a:pt x="19" y="61"/>
                    <a:pt x="18" y="61"/>
                  </a:cubicBezTo>
                  <a:cubicBezTo>
                    <a:pt x="16" y="61"/>
                    <a:pt x="17" y="63"/>
                    <a:pt x="16" y="64"/>
                  </a:cubicBezTo>
                  <a:cubicBezTo>
                    <a:pt x="15" y="65"/>
                    <a:pt x="15" y="66"/>
                    <a:pt x="13" y="66"/>
                  </a:cubicBezTo>
                  <a:cubicBezTo>
                    <a:pt x="12" y="64"/>
                    <a:pt x="10" y="62"/>
                    <a:pt x="8" y="65"/>
                  </a:cubicBezTo>
                  <a:cubicBezTo>
                    <a:pt x="7" y="66"/>
                    <a:pt x="5" y="67"/>
                    <a:pt x="3" y="67"/>
                  </a:cubicBezTo>
                  <a:cubicBezTo>
                    <a:pt x="2" y="67"/>
                    <a:pt x="1" y="67"/>
                    <a:pt x="0" y="66"/>
                  </a:cubicBezTo>
                  <a:cubicBezTo>
                    <a:pt x="0" y="65"/>
                    <a:pt x="0" y="63"/>
                    <a:pt x="2" y="63"/>
                  </a:cubicBezTo>
                  <a:cubicBezTo>
                    <a:pt x="5" y="62"/>
                    <a:pt x="7" y="59"/>
                    <a:pt x="11" y="59"/>
                  </a:cubicBezTo>
                  <a:cubicBezTo>
                    <a:pt x="7" y="55"/>
                    <a:pt x="7" y="55"/>
                    <a:pt x="11" y="51"/>
                  </a:cubicBezTo>
                  <a:cubicBezTo>
                    <a:pt x="12" y="50"/>
                    <a:pt x="11" y="49"/>
                    <a:pt x="10" y="48"/>
                  </a:cubicBezTo>
                  <a:cubicBezTo>
                    <a:pt x="9" y="46"/>
                    <a:pt x="7" y="43"/>
                    <a:pt x="12" y="43"/>
                  </a:cubicBezTo>
                  <a:cubicBezTo>
                    <a:pt x="14" y="43"/>
                    <a:pt x="14" y="41"/>
                    <a:pt x="13" y="40"/>
                  </a:cubicBezTo>
                  <a:cubicBezTo>
                    <a:pt x="12" y="37"/>
                    <a:pt x="11" y="34"/>
                    <a:pt x="10" y="32"/>
                  </a:cubicBezTo>
                  <a:cubicBezTo>
                    <a:pt x="9" y="31"/>
                    <a:pt x="8" y="29"/>
                    <a:pt x="8" y="28"/>
                  </a:cubicBezTo>
                  <a:cubicBezTo>
                    <a:pt x="7" y="26"/>
                    <a:pt x="7" y="25"/>
                    <a:pt x="9" y="24"/>
                  </a:cubicBezTo>
                  <a:cubicBezTo>
                    <a:pt x="10" y="23"/>
                    <a:pt x="11" y="25"/>
                    <a:pt x="12" y="26"/>
                  </a:cubicBezTo>
                  <a:cubicBezTo>
                    <a:pt x="14" y="29"/>
                    <a:pt x="16" y="32"/>
                    <a:pt x="18" y="36"/>
                  </a:cubicBezTo>
                  <a:cubicBezTo>
                    <a:pt x="19" y="38"/>
                    <a:pt x="20" y="40"/>
                    <a:pt x="23" y="41"/>
                  </a:cubicBezTo>
                  <a:cubicBezTo>
                    <a:pt x="23" y="43"/>
                    <a:pt x="23" y="46"/>
                    <a:pt x="26" y="47"/>
                  </a:cubicBezTo>
                  <a:cubicBezTo>
                    <a:pt x="27" y="48"/>
                    <a:pt x="27" y="50"/>
                    <a:pt x="26" y="52"/>
                  </a:cubicBezTo>
                  <a:cubicBezTo>
                    <a:pt x="25" y="54"/>
                    <a:pt x="26" y="55"/>
                    <a:pt x="28" y="55"/>
                  </a:cubicBezTo>
                  <a:cubicBezTo>
                    <a:pt x="30" y="55"/>
                    <a:pt x="32" y="55"/>
                    <a:pt x="33" y="57"/>
                  </a:cubicBezTo>
                  <a:cubicBezTo>
                    <a:pt x="34" y="57"/>
                    <a:pt x="35" y="58"/>
                    <a:pt x="36" y="57"/>
                  </a:cubicBezTo>
                  <a:cubicBezTo>
                    <a:pt x="36" y="56"/>
                    <a:pt x="36" y="55"/>
                    <a:pt x="35" y="54"/>
                  </a:cubicBezTo>
                  <a:cubicBezTo>
                    <a:pt x="32" y="52"/>
                    <a:pt x="32" y="49"/>
                    <a:pt x="33" y="45"/>
                  </a:cubicBezTo>
                  <a:cubicBezTo>
                    <a:pt x="34" y="44"/>
                    <a:pt x="35" y="44"/>
                    <a:pt x="36" y="43"/>
                  </a:cubicBezTo>
                  <a:cubicBezTo>
                    <a:pt x="38" y="41"/>
                    <a:pt x="39" y="40"/>
                    <a:pt x="38" y="37"/>
                  </a:cubicBezTo>
                  <a:cubicBezTo>
                    <a:pt x="36" y="34"/>
                    <a:pt x="38" y="32"/>
                    <a:pt x="40" y="30"/>
                  </a:cubicBezTo>
                  <a:cubicBezTo>
                    <a:pt x="46" y="25"/>
                    <a:pt x="52" y="23"/>
                    <a:pt x="59" y="25"/>
                  </a:cubicBezTo>
                  <a:cubicBezTo>
                    <a:pt x="61" y="26"/>
                    <a:pt x="63" y="27"/>
                    <a:pt x="65" y="27"/>
                  </a:cubicBezTo>
                  <a:cubicBezTo>
                    <a:pt x="64" y="22"/>
                    <a:pt x="63" y="18"/>
                    <a:pt x="65" y="14"/>
                  </a:cubicBezTo>
                  <a:cubicBezTo>
                    <a:pt x="65" y="9"/>
                    <a:pt x="69" y="6"/>
                    <a:pt x="72" y="3"/>
                  </a:cubicBezTo>
                  <a:cubicBezTo>
                    <a:pt x="73" y="1"/>
                    <a:pt x="74" y="2"/>
                    <a:pt x="76" y="3"/>
                  </a:cubicBezTo>
                  <a:cubicBezTo>
                    <a:pt x="79" y="5"/>
                    <a:pt x="81" y="4"/>
                    <a:pt x="82" y="1"/>
                  </a:cubicBezTo>
                  <a:cubicBezTo>
                    <a:pt x="82" y="0"/>
                    <a:pt x="84" y="0"/>
                    <a:pt x="85" y="0"/>
                  </a:cubicBezTo>
                  <a:close/>
                </a:path>
              </a:pathLst>
            </a:custGeom>
            <a:solidFill>
              <a:srgbClr val="ED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60">
              <a:extLst>
                <a:ext uri="{FF2B5EF4-FFF2-40B4-BE49-F238E27FC236}">
                  <a16:creationId xmlns:a16="http://schemas.microsoft.com/office/drawing/2014/main" id="{ACF91E62-A4F3-30A7-B0C3-DA531423B17A}"/>
                </a:ext>
              </a:extLst>
            </p:cNvPr>
            <p:cNvSpPr/>
            <p:nvPr userDrawn="1"/>
          </p:nvSpPr>
          <p:spPr bwMode="auto">
            <a:xfrm>
              <a:off x="9742488" y="6372225"/>
              <a:ext cx="341312" cy="365125"/>
            </a:xfrm>
            <a:custGeom>
              <a:avLst/>
              <a:gdLst>
                <a:gd name="T0" fmla="*/ 66 w 91"/>
                <a:gd name="T1" fmla="*/ 56 h 97"/>
                <a:gd name="T2" fmla="*/ 68 w 91"/>
                <a:gd name="T3" fmla="*/ 54 h 97"/>
                <a:gd name="T4" fmla="*/ 64 w 91"/>
                <a:gd name="T5" fmla="*/ 46 h 97"/>
                <a:gd name="T6" fmla="*/ 83 w 91"/>
                <a:gd name="T7" fmla="*/ 49 h 97"/>
                <a:gd name="T8" fmla="*/ 82 w 91"/>
                <a:gd name="T9" fmla="*/ 62 h 97"/>
                <a:gd name="T10" fmla="*/ 89 w 91"/>
                <a:gd name="T11" fmla="*/ 74 h 97"/>
                <a:gd name="T12" fmla="*/ 82 w 91"/>
                <a:gd name="T13" fmla="*/ 80 h 97"/>
                <a:gd name="T14" fmla="*/ 73 w 91"/>
                <a:gd name="T15" fmla="*/ 85 h 97"/>
                <a:gd name="T16" fmla="*/ 62 w 91"/>
                <a:gd name="T17" fmla="*/ 82 h 97"/>
                <a:gd name="T18" fmla="*/ 49 w 91"/>
                <a:gd name="T19" fmla="*/ 93 h 97"/>
                <a:gd name="T20" fmla="*/ 40 w 91"/>
                <a:gd name="T21" fmla="*/ 97 h 97"/>
                <a:gd name="T22" fmla="*/ 30 w 91"/>
                <a:gd name="T23" fmla="*/ 80 h 97"/>
                <a:gd name="T24" fmla="*/ 28 w 91"/>
                <a:gd name="T25" fmla="*/ 73 h 97"/>
                <a:gd name="T26" fmla="*/ 7 w 91"/>
                <a:gd name="T27" fmla="*/ 68 h 97"/>
                <a:gd name="T28" fmla="*/ 3 w 91"/>
                <a:gd name="T29" fmla="*/ 58 h 97"/>
                <a:gd name="T30" fmla="*/ 22 w 91"/>
                <a:gd name="T31" fmla="*/ 41 h 97"/>
                <a:gd name="T32" fmla="*/ 19 w 91"/>
                <a:gd name="T33" fmla="*/ 17 h 97"/>
                <a:gd name="T34" fmla="*/ 36 w 91"/>
                <a:gd name="T35" fmla="*/ 2 h 97"/>
                <a:gd name="T36" fmla="*/ 56 w 91"/>
                <a:gd name="T37" fmla="*/ 15 h 97"/>
                <a:gd name="T38" fmla="*/ 77 w 91"/>
                <a:gd name="T39" fmla="*/ 6 h 97"/>
                <a:gd name="T40" fmla="*/ 88 w 91"/>
                <a:gd name="T41" fmla="*/ 3 h 97"/>
                <a:gd name="T42" fmla="*/ 89 w 91"/>
                <a:gd name="T43" fmla="*/ 18 h 97"/>
                <a:gd name="T44" fmla="*/ 63 w 91"/>
                <a:gd name="T45" fmla="*/ 21 h 97"/>
                <a:gd name="T46" fmla="*/ 56 w 91"/>
                <a:gd name="T47" fmla="*/ 35 h 97"/>
                <a:gd name="T48" fmla="*/ 41 w 91"/>
                <a:gd name="T49" fmla="*/ 27 h 97"/>
                <a:gd name="T50" fmla="*/ 31 w 91"/>
                <a:gd name="T51" fmla="*/ 12 h 97"/>
                <a:gd name="T52" fmla="*/ 38 w 91"/>
                <a:gd name="T53" fmla="*/ 29 h 97"/>
                <a:gd name="T54" fmla="*/ 33 w 91"/>
                <a:gd name="T55" fmla="*/ 33 h 97"/>
                <a:gd name="T56" fmla="*/ 33 w 91"/>
                <a:gd name="T57" fmla="*/ 42 h 97"/>
                <a:gd name="T58" fmla="*/ 38 w 91"/>
                <a:gd name="T59" fmla="*/ 48 h 97"/>
                <a:gd name="T60" fmla="*/ 24 w 91"/>
                <a:gd name="T61" fmla="*/ 54 h 97"/>
                <a:gd name="T62" fmla="*/ 31 w 91"/>
                <a:gd name="T63" fmla="*/ 54 h 97"/>
                <a:gd name="T64" fmla="*/ 39 w 91"/>
                <a:gd name="T65" fmla="*/ 53 h 97"/>
                <a:gd name="T66" fmla="*/ 47 w 91"/>
                <a:gd name="T67" fmla="*/ 55 h 97"/>
                <a:gd name="T68" fmla="*/ 51 w 91"/>
                <a:gd name="T69" fmla="*/ 60 h 97"/>
                <a:gd name="T70" fmla="*/ 53 w 91"/>
                <a:gd name="T71" fmla="*/ 6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1" h="97">
                  <a:moveTo>
                    <a:pt x="59" y="56"/>
                  </a:moveTo>
                  <a:cubicBezTo>
                    <a:pt x="62" y="54"/>
                    <a:pt x="64" y="55"/>
                    <a:pt x="66" y="56"/>
                  </a:cubicBezTo>
                  <a:cubicBezTo>
                    <a:pt x="67" y="57"/>
                    <a:pt x="68" y="57"/>
                    <a:pt x="69" y="56"/>
                  </a:cubicBezTo>
                  <a:cubicBezTo>
                    <a:pt x="70" y="55"/>
                    <a:pt x="69" y="54"/>
                    <a:pt x="68" y="54"/>
                  </a:cubicBezTo>
                  <a:cubicBezTo>
                    <a:pt x="66" y="53"/>
                    <a:pt x="66" y="51"/>
                    <a:pt x="65" y="49"/>
                  </a:cubicBezTo>
                  <a:cubicBezTo>
                    <a:pt x="65" y="48"/>
                    <a:pt x="63" y="47"/>
                    <a:pt x="64" y="46"/>
                  </a:cubicBezTo>
                  <a:cubicBezTo>
                    <a:pt x="65" y="45"/>
                    <a:pt x="66" y="45"/>
                    <a:pt x="68" y="46"/>
                  </a:cubicBezTo>
                  <a:cubicBezTo>
                    <a:pt x="73" y="48"/>
                    <a:pt x="77" y="51"/>
                    <a:pt x="83" y="49"/>
                  </a:cubicBezTo>
                  <a:cubicBezTo>
                    <a:pt x="85" y="49"/>
                    <a:pt x="85" y="51"/>
                    <a:pt x="84" y="52"/>
                  </a:cubicBezTo>
                  <a:cubicBezTo>
                    <a:pt x="82" y="55"/>
                    <a:pt x="82" y="58"/>
                    <a:pt x="82" y="62"/>
                  </a:cubicBezTo>
                  <a:cubicBezTo>
                    <a:pt x="82" y="67"/>
                    <a:pt x="85" y="71"/>
                    <a:pt x="90" y="70"/>
                  </a:cubicBezTo>
                  <a:cubicBezTo>
                    <a:pt x="89" y="71"/>
                    <a:pt x="88" y="72"/>
                    <a:pt x="89" y="74"/>
                  </a:cubicBezTo>
                  <a:cubicBezTo>
                    <a:pt x="90" y="79"/>
                    <a:pt x="87" y="80"/>
                    <a:pt x="83" y="80"/>
                  </a:cubicBezTo>
                  <a:cubicBezTo>
                    <a:pt x="83" y="80"/>
                    <a:pt x="83" y="80"/>
                    <a:pt x="82" y="80"/>
                  </a:cubicBezTo>
                  <a:cubicBezTo>
                    <a:pt x="75" y="81"/>
                    <a:pt x="75" y="81"/>
                    <a:pt x="75" y="88"/>
                  </a:cubicBezTo>
                  <a:cubicBezTo>
                    <a:pt x="73" y="88"/>
                    <a:pt x="73" y="86"/>
                    <a:pt x="73" y="85"/>
                  </a:cubicBezTo>
                  <a:cubicBezTo>
                    <a:pt x="73" y="83"/>
                    <a:pt x="72" y="81"/>
                    <a:pt x="70" y="81"/>
                  </a:cubicBezTo>
                  <a:cubicBezTo>
                    <a:pt x="66" y="76"/>
                    <a:pt x="64" y="77"/>
                    <a:pt x="62" y="82"/>
                  </a:cubicBezTo>
                  <a:cubicBezTo>
                    <a:pt x="60" y="86"/>
                    <a:pt x="57" y="89"/>
                    <a:pt x="53" y="92"/>
                  </a:cubicBezTo>
                  <a:cubicBezTo>
                    <a:pt x="52" y="93"/>
                    <a:pt x="50" y="94"/>
                    <a:pt x="49" y="93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6"/>
                    <a:pt x="40" y="97"/>
                  </a:cubicBezTo>
                  <a:cubicBezTo>
                    <a:pt x="39" y="96"/>
                    <a:pt x="38" y="95"/>
                    <a:pt x="37" y="95"/>
                  </a:cubicBezTo>
                  <a:cubicBezTo>
                    <a:pt x="37" y="89"/>
                    <a:pt x="32" y="86"/>
                    <a:pt x="30" y="80"/>
                  </a:cubicBezTo>
                  <a:cubicBezTo>
                    <a:pt x="30" y="79"/>
                    <a:pt x="29" y="78"/>
                    <a:pt x="28" y="77"/>
                  </a:cubicBezTo>
                  <a:cubicBezTo>
                    <a:pt x="28" y="75"/>
                    <a:pt x="29" y="74"/>
                    <a:pt x="28" y="73"/>
                  </a:cubicBezTo>
                  <a:cubicBezTo>
                    <a:pt x="28" y="70"/>
                    <a:pt x="26" y="71"/>
                    <a:pt x="24" y="71"/>
                  </a:cubicBezTo>
                  <a:cubicBezTo>
                    <a:pt x="18" y="70"/>
                    <a:pt x="12" y="70"/>
                    <a:pt x="7" y="68"/>
                  </a:cubicBezTo>
                  <a:cubicBezTo>
                    <a:pt x="4" y="67"/>
                    <a:pt x="2" y="65"/>
                    <a:pt x="3" y="62"/>
                  </a:cubicBezTo>
                  <a:cubicBezTo>
                    <a:pt x="4" y="60"/>
                    <a:pt x="4" y="59"/>
                    <a:pt x="3" y="58"/>
                  </a:cubicBezTo>
                  <a:cubicBezTo>
                    <a:pt x="0" y="56"/>
                    <a:pt x="1" y="53"/>
                    <a:pt x="3" y="51"/>
                  </a:cubicBezTo>
                  <a:cubicBezTo>
                    <a:pt x="8" y="45"/>
                    <a:pt x="14" y="42"/>
                    <a:pt x="22" y="41"/>
                  </a:cubicBezTo>
                  <a:cubicBezTo>
                    <a:pt x="26" y="40"/>
                    <a:pt x="26" y="39"/>
                    <a:pt x="24" y="35"/>
                  </a:cubicBezTo>
                  <a:cubicBezTo>
                    <a:pt x="21" y="29"/>
                    <a:pt x="18" y="24"/>
                    <a:pt x="19" y="17"/>
                  </a:cubicBezTo>
                  <a:cubicBezTo>
                    <a:pt x="19" y="11"/>
                    <a:pt x="21" y="6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ubicBezTo>
                    <a:pt x="43" y="4"/>
                    <a:pt x="49" y="6"/>
                    <a:pt x="54" y="11"/>
                  </a:cubicBezTo>
                  <a:cubicBezTo>
                    <a:pt x="55" y="12"/>
                    <a:pt x="56" y="13"/>
                    <a:pt x="56" y="15"/>
                  </a:cubicBezTo>
                  <a:cubicBezTo>
                    <a:pt x="58" y="17"/>
                    <a:pt x="60" y="17"/>
                    <a:pt x="61" y="15"/>
                  </a:cubicBezTo>
                  <a:cubicBezTo>
                    <a:pt x="65" y="10"/>
                    <a:pt x="71" y="8"/>
                    <a:pt x="77" y="6"/>
                  </a:cubicBezTo>
                  <a:cubicBezTo>
                    <a:pt x="78" y="5"/>
                    <a:pt x="80" y="5"/>
                    <a:pt x="82" y="6"/>
                  </a:cubicBezTo>
                  <a:cubicBezTo>
                    <a:pt x="85" y="8"/>
                    <a:pt x="86" y="6"/>
                    <a:pt x="88" y="3"/>
                  </a:cubicBezTo>
                  <a:cubicBezTo>
                    <a:pt x="87" y="7"/>
                    <a:pt x="88" y="11"/>
                    <a:pt x="89" y="14"/>
                  </a:cubicBezTo>
                  <a:cubicBezTo>
                    <a:pt x="89" y="15"/>
                    <a:pt x="91" y="17"/>
                    <a:pt x="89" y="18"/>
                  </a:cubicBezTo>
                  <a:cubicBezTo>
                    <a:pt x="88" y="19"/>
                    <a:pt x="87" y="17"/>
                    <a:pt x="86" y="17"/>
                  </a:cubicBezTo>
                  <a:cubicBezTo>
                    <a:pt x="78" y="13"/>
                    <a:pt x="70" y="14"/>
                    <a:pt x="63" y="21"/>
                  </a:cubicBezTo>
                  <a:cubicBezTo>
                    <a:pt x="62" y="22"/>
                    <a:pt x="61" y="23"/>
                    <a:pt x="61" y="25"/>
                  </a:cubicBezTo>
                  <a:cubicBezTo>
                    <a:pt x="64" y="31"/>
                    <a:pt x="63" y="32"/>
                    <a:pt x="56" y="35"/>
                  </a:cubicBezTo>
                  <a:cubicBezTo>
                    <a:pt x="53" y="32"/>
                    <a:pt x="50" y="30"/>
                    <a:pt x="46" y="30"/>
                  </a:cubicBezTo>
                  <a:cubicBezTo>
                    <a:pt x="43" y="30"/>
                    <a:pt x="42" y="29"/>
                    <a:pt x="41" y="27"/>
                  </a:cubicBezTo>
                  <a:cubicBezTo>
                    <a:pt x="38" y="23"/>
                    <a:pt x="36" y="19"/>
                    <a:pt x="34" y="15"/>
                  </a:cubicBezTo>
                  <a:cubicBezTo>
                    <a:pt x="33" y="14"/>
                    <a:pt x="33" y="14"/>
                    <a:pt x="31" y="12"/>
                  </a:cubicBezTo>
                  <a:cubicBezTo>
                    <a:pt x="32" y="19"/>
                    <a:pt x="35" y="22"/>
                    <a:pt x="37" y="27"/>
                  </a:cubicBezTo>
                  <a:cubicBezTo>
                    <a:pt x="37" y="28"/>
                    <a:pt x="38" y="28"/>
                    <a:pt x="38" y="29"/>
                  </a:cubicBezTo>
                  <a:cubicBezTo>
                    <a:pt x="38" y="30"/>
                    <a:pt x="38" y="32"/>
                    <a:pt x="37" y="33"/>
                  </a:cubicBezTo>
                  <a:cubicBezTo>
                    <a:pt x="37" y="34"/>
                    <a:pt x="37" y="34"/>
                    <a:pt x="33" y="33"/>
                  </a:cubicBezTo>
                  <a:cubicBezTo>
                    <a:pt x="32" y="35"/>
                    <a:pt x="34" y="35"/>
                    <a:pt x="35" y="37"/>
                  </a:cubicBezTo>
                  <a:cubicBezTo>
                    <a:pt x="36" y="39"/>
                    <a:pt x="39" y="41"/>
                    <a:pt x="33" y="42"/>
                  </a:cubicBezTo>
                  <a:cubicBezTo>
                    <a:pt x="31" y="42"/>
                    <a:pt x="31" y="44"/>
                    <a:pt x="33" y="45"/>
                  </a:cubicBezTo>
                  <a:cubicBezTo>
                    <a:pt x="34" y="46"/>
                    <a:pt x="36" y="47"/>
                    <a:pt x="38" y="48"/>
                  </a:cubicBezTo>
                  <a:cubicBezTo>
                    <a:pt x="33" y="48"/>
                    <a:pt x="30" y="52"/>
                    <a:pt x="25" y="53"/>
                  </a:cubicBezTo>
                  <a:cubicBezTo>
                    <a:pt x="24" y="53"/>
                    <a:pt x="24" y="53"/>
                    <a:pt x="24" y="54"/>
                  </a:cubicBezTo>
                  <a:cubicBezTo>
                    <a:pt x="24" y="56"/>
                    <a:pt x="25" y="55"/>
                    <a:pt x="26" y="55"/>
                  </a:cubicBezTo>
                  <a:cubicBezTo>
                    <a:pt x="28" y="55"/>
                    <a:pt x="29" y="54"/>
                    <a:pt x="31" y="54"/>
                  </a:cubicBezTo>
                  <a:cubicBezTo>
                    <a:pt x="33" y="54"/>
                    <a:pt x="34" y="55"/>
                    <a:pt x="36" y="55"/>
                  </a:cubicBezTo>
                  <a:cubicBezTo>
                    <a:pt x="37" y="54"/>
                    <a:pt x="37" y="53"/>
                    <a:pt x="39" y="53"/>
                  </a:cubicBezTo>
                  <a:cubicBezTo>
                    <a:pt x="40" y="52"/>
                    <a:pt x="40" y="53"/>
                    <a:pt x="41" y="54"/>
                  </a:cubicBezTo>
                  <a:cubicBezTo>
                    <a:pt x="42" y="57"/>
                    <a:pt x="44" y="57"/>
                    <a:pt x="47" y="55"/>
                  </a:cubicBezTo>
                  <a:cubicBezTo>
                    <a:pt x="48" y="54"/>
                    <a:pt x="50" y="54"/>
                    <a:pt x="51" y="56"/>
                  </a:cubicBezTo>
                  <a:cubicBezTo>
                    <a:pt x="53" y="57"/>
                    <a:pt x="53" y="59"/>
                    <a:pt x="51" y="60"/>
                  </a:cubicBezTo>
                  <a:cubicBezTo>
                    <a:pt x="51" y="61"/>
                    <a:pt x="50" y="61"/>
                    <a:pt x="50" y="62"/>
                  </a:cubicBezTo>
                  <a:cubicBezTo>
                    <a:pt x="51" y="63"/>
                    <a:pt x="52" y="62"/>
                    <a:pt x="53" y="61"/>
                  </a:cubicBezTo>
                  <a:cubicBezTo>
                    <a:pt x="54" y="58"/>
                    <a:pt x="56" y="56"/>
                    <a:pt x="59" y="56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61">
              <a:extLst>
                <a:ext uri="{FF2B5EF4-FFF2-40B4-BE49-F238E27FC236}">
                  <a16:creationId xmlns:a16="http://schemas.microsoft.com/office/drawing/2014/main" id="{97EA6DA4-A358-1E43-6DFB-EC1DB73AFAD9}"/>
                </a:ext>
              </a:extLst>
            </p:cNvPr>
            <p:cNvSpPr/>
            <p:nvPr userDrawn="1"/>
          </p:nvSpPr>
          <p:spPr bwMode="auto">
            <a:xfrm>
              <a:off x="10577513" y="6383338"/>
              <a:ext cx="320675" cy="320675"/>
            </a:xfrm>
            <a:custGeom>
              <a:avLst/>
              <a:gdLst>
                <a:gd name="T0" fmla="*/ 50 w 85"/>
                <a:gd name="T1" fmla="*/ 79 h 85"/>
                <a:gd name="T2" fmla="*/ 49 w 85"/>
                <a:gd name="T3" fmla="*/ 70 h 85"/>
                <a:gd name="T4" fmla="*/ 47 w 85"/>
                <a:gd name="T5" fmla="*/ 70 h 85"/>
                <a:gd name="T6" fmla="*/ 40 w 85"/>
                <a:gd name="T7" fmla="*/ 63 h 85"/>
                <a:gd name="T8" fmla="*/ 21 w 85"/>
                <a:gd name="T9" fmla="*/ 62 h 85"/>
                <a:gd name="T10" fmla="*/ 17 w 85"/>
                <a:gd name="T11" fmla="*/ 58 h 85"/>
                <a:gd name="T12" fmla="*/ 12 w 85"/>
                <a:gd name="T13" fmla="*/ 55 h 85"/>
                <a:gd name="T14" fmla="*/ 10 w 85"/>
                <a:gd name="T15" fmla="*/ 49 h 85"/>
                <a:gd name="T16" fmla="*/ 14 w 85"/>
                <a:gd name="T17" fmla="*/ 36 h 85"/>
                <a:gd name="T18" fmla="*/ 13 w 85"/>
                <a:gd name="T19" fmla="*/ 31 h 85"/>
                <a:gd name="T20" fmla="*/ 13 w 85"/>
                <a:gd name="T21" fmla="*/ 29 h 85"/>
                <a:gd name="T22" fmla="*/ 7 w 85"/>
                <a:gd name="T23" fmla="*/ 26 h 85"/>
                <a:gd name="T24" fmla="*/ 6 w 85"/>
                <a:gd name="T25" fmla="*/ 8 h 85"/>
                <a:gd name="T26" fmla="*/ 8 w 85"/>
                <a:gd name="T27" fmla="*/ 5 h 85"/>
                <a:gd name="T28" fmla="*/ 19 w 85"/>
                <a:gd name="T29" fmla="*/ 1 h 85"/>
                <a:gd name="T30" fmla="*/ 31 w 85"/>
                <a:gd name="T31" fmla="*/ 1 h 85"/>
                <a:gd name="T32" fmla="*/ 32 w 85"/>
                <a:gd name="T33" fmla="*/ 1 h 85"/>
                <a:gd name="T34" fmla="*/ 50 w 85"/>
                <a:gd name="T35" fmla="*/ 7 h 85"/>
                <a:gd name="T36" fmla="*/ 56 w 85"/>
                <a:gd name="T37" fmla="*/ 13 h 85"/>
                <a:gd name="T38" fmla="*/ 48 w 85"/>
                <a:gd name="T39" fmla="*/ 16 h 85"/>
                <a:gd name="T40" fmla="*/ 43 w 85"/>
                <a:gd name="T41" fmla="*/ 14 h 85"/>
                <a:gd name="T42" fmla="*/ 46 w 85"/>
                <a:gd name="T43" fmla="*/ 23 h 85"/>
                <a:gd name="T44" fmla="*/ 47 w 85"/>
                <a:gd name="T45" fmla="*/ 28 h 85"/>
                <a:gd name="T46" fmla="*/ 40 w 85"/>
                <a:gd name="T47" fmla="*/ 28 h 85"/>
                <a:gd name="T48" fmla="*/ 38 w 85"/>
                <a:gd name="T49" fmla="*/ 26 h 85"/>
                <a:gd name="T50" fmla="*/ 31 w 85"/>
                <a:gd name="T51" fmla="*/ 26 h 85"/>
                <a:gd name="T52" fmla="*/ 25 w 85"/>
                <a:gd name="T53" fmla="*/ 28 h 85"/>
                <a:gd name="T54" fmla="*/ 25 w 85"/>
                <a:gd name="T55" fmla="*/ 29 h 85"/>
                <a:gd name="T56" fmla="*/ 35 w 85"/>
                <a:gd name="T57" fmla="*/ 31 h 85"/>
                <a:gd name="T58" fmla="*/ 43 w 85"/>
                <a:gd name="T59" fmla="*/ 33 h 85"/>
                <a:gd name="T60" fmla="*/ 47 w 85"/>
                <a:gd name="T61" fmla="*/ 39 h 85"/>
                <a:gd name="T62" fmla="*/ 52 w 85"/>
                <a:gd name="T63" fmla="*/ 42 h 85"/>
                <a:gd name="T64" fmla="*/ 57 w 85"/>
                <a:gd name="T65" fmla="*/ 45 h 85"/>
                <a:gd name="T66" fmla="*/ 63 w 85"/>
                <a:gd name="T67" fmla="*/ 53 h 85"/>
                <a:gd name="T68" fmla="*/ 71 w 85"/>
                <a:gd name="T69" fmla="*/ 40 h 85"/>
                <a:gd name="T70" fmla="*/ 68 w 85"/>
                <a:gd name="T71" fmla="*/ 33 h 85"/>
                <a:gd name="T72" fmla="*/ 65 w 85"/>
                <a:gd name="T73" fmla="*/ 39 h 85"/>
                <a:gd name="T74" fmla="*/ 62 w 85"/>
                <a:gd name="T75" fmla="*/ 40 h 85"/>
                <a:gd name="T76" fmla="*/ 61 w 85"/>
                <a:gd name="T77" fmla="*/ 37 h 85"/>
                <a:gd name="T78" fmla="*/ 63 w 85"/>
                <a:gd name="T79" fmla="*/ 30 h 85"/>
                <a:gd name="T80" fmla="*/ 65 w 85"/>
                <a:gd name="T81" fmla="*/ 25 h 85"/>
                <a:gd name="T82" fmla="*/ 67 w 85"/>
                <a:gd name="T83" fmla="*/ 23 h 85"/>
                <a:gd name="T84" fmla="*/ 70 w 85"/>
                <a:gd name="T85" fmla="*/ 25 h 85"/>
                <a:gd name="T86" fmla="*/ 80 w 85"/>
                <a:gd name="T87" fmla="*/ 39 h 85"/>
                <a:gd name="T88" fmla="*/ 85 w 85"/>
                <a:gd name="T89" fmla="*/ 46 h 85"/>
                <a:gd name="T90" fmla="*/ 83 w 85"/>
                <a:gd name="T91" fmla="*/ 58 h 85"/>
                <a:gd name="T92" fmla="*/ 74 w 85"/>
                <a:gd name="T93" fmla="*/ 71 h 85"/>
                <a:gd name="T94" fmla="*/ 64 w 85"/>
                <a:gd name="T95" fmla="*/ 83 h 85"/>
                <a:gd name="T96" fmla="*/ 59 w 85"/>
                <a:gd name="T97" fmla="*/ 84 h 85"/>
                <a:gd name="T98" fmla="*/ 55 w 85"/>
                <a:gd name="T99" fmla="*/ 82 h 85"/>
                <a:gd name="T100" fmla="*/ 50 w 85"/>
                <a:gd name="T101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" h="85">
                  <a:moveTo>
                    <a:pt x="50" y="79"/>
                  </a:moveTo>
                  <a:cubicBezTo>
                    <a:pt x="51" y="76"/>
                    <a:pt x="50" y="73"/>
                    <a:pt x="49" y="70"/>
                  </a:cubicBezTo>
                  <a:cubicBezTo>
                    <a:pt x="48" y="69"/>
                    <a:pt x="48" y="70"/>
                    <a:pt x="47" y="70"/>
                  </a:cubicBezTo>
                  <a:cubicBezTo>
                    <a:pt x="47" y="63"/>
                    <a:pt x="46" y="63"/>
                    <a:pt x="40" y="63"/>
                  </a:cubicBezTo>
                  <a:cubicBezTo>
                    <a:pt x="34" y="63"/>
                    <a:pt x="28" y="64"/>
                    <a:pt x="21" y="62"/>
                  </a:cubicBezTo>
                  <a:cubicBezTo>
                    <a:pt x="19" y="62"/>
                    <a:pt x="17" y="61"/>
                    <a:pt x="17" y="58"/>
                  </a:cubicBezTo>
                  <a:cubicBezTo>
                    <a:pt x="17" y="54"/>
                    <a:pt x="15" y="53"/>
                    <a:pt x="12" y="55"/>
                  </a:cubicBezTo>
                  <a:cubicBezTo>
                    <a:pt x="10" y="54"/>
                    <a:pt x="11" y="51"/>
                    <a:pt x="10" y="49"/>
                  </a:cubicBezTo>
                  <a:cubicBezTo>
                    <a:pt x="10" y="44"/>
                    <a:pt x="13" y="40"/>
                    <a:pt x="14" y="36"/>
                  </a:cubicBezTo>
                  <a:cubicBezTo>
                    <a:pt x="14" y="34"/>
                    <a:pt x="15" y="32"/>
                    <a:pt x="13" y="31"/>
                  </a:cubicBezTo>
                  <a:cubicBezTo>
                    <a:pt x="13" y="30"/>
                    <a:pt x="14" y="29"/>
                    <a:pt x="13" y="29"/>
                  </a:cubicBezTo>
                  <a:cubicBezTo>
                    <a:pt x="11" y="28"/>
                    <a:pt x="9" y="27"/>
                    <a:pt x="7" y="26"/>
                  </a:cubicBezTo>
                  <a:cubicBezTo>
                    <a:pt x="0" y="19"/>
                    <a:pt x="0" y="15"/>
                    <a:pt x="6" y="8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12" y="4"/>
                    <a:pt x="15" y="2"/>
                    <a:pt x="19" y="1"/>
                  </a:cubicBezTo>
                  <a:cubicBezTo>
                    <a:pt x="23" y="1"/>
                    <a:pt x="27" y="1"/>
                    <a:pt x="31" y="1"/>
                  </a:cubicBezTo>
                  <a:cubicBezTo>
                    <a:pt x="31" y="1"/>
                    <a:pt x="32" y="0"/>
                    <a:pt x="32" y="1"/>
                  </a:cubicBezTo>
                  <a:cubicBezTo>
                    <a:pt x="38" y="3"/>
                    <a:pt x="45" y="4"/>
                    <a:pt x="50" y="7"/>
                  </a:cubicBezTo>
                  <a:cubicBezTo>
                    <a:pt x="53" y="8"/>
                    <a:pt x="57" y="10"/>
                    <a:pt x="56" y="13"/>
                  </a:cubicBezTo>
                  <a:cubicBezTo>
                    <a:pt x="55" y="17"/>
                    <a:pt x="51" y="15"/>
                    <a:pt x="48" y="16"/>
                  </a:cubicBezTo>
                  <a:cubicBezTo>
                    <a:pt x="46" y="16"/>
                    <a:pt x="44" y="15"/>
                    <a:pt x="43" y="14"/>
                  </a:cubicBezTo>
                  <a:cubicBezTo>
                    <a:pt x="42" y="17"/>
                    <a:pt x="43" y="20"/>
                    <a:pt x="46" y="23"/>
                  </a:cubicBezTo>
                  <a:cubicBezTo>
                    <a:pt x="47" y="24"/>
                    <a:pt x="49" y="26"/>
                    <a:pt x="47" y="28"/>
                  </a:cubicBezTo>
                  <a:cubicBezTo>
                    <a:pt x="45" y="31"/>
                    <a:pt x="42" y="30"/>
                    <a:pt x="40" y="28"/>
                  </a:cubicBezTo>
                  <a:cubicBezTo>
                    <a:pt x="40" y="27"/>
                    <a:pt x="39" y="27"/>
                    <a:pt x="38" y="26"/>
                  </a:cubicBezTo>
                  <a:cubicBezTo>
                    <a:pt x="35" y="23"/>
                    <a:pt x="34" y="23"/>
                    <a:pt x="31" y="26"/>
                  </a:cubicBezTo>
                  <a:cubicBezTo>
                    <a:pt x="29" y="28"/>
                    <a:pt x="27" y="27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7" y="31"/>
                    <a:pt x="31" y="31"/>
                    <a:pt x="35" y="31"/>
                  </a:cubicBezTo>
                  <a:cubicBezTo>
                    <a:pt x="38" y="31"/>
                    <a:pt x="40" y="30"/>
                    <a:pt x="43" y="33"/>
                  </a:cubicBezTo>
                  <a:cubicBezTo>
                    <a:pt x="43" y="36"/>
                    <a:pt x="43" y="38"/>
                    <a:pt x="47" y="39"/>
                  </a:cubicBezTo>
                  <a:cubicBezTo>
                    <a:pt x="49" y="39"/>
                    <a:pt x="51" y="40"/>
                    <a:pt x="52" y="42"/>
                  </a:cubicBezTo>
                  <a:cubicBezTo>
                    <a:pt x="53" y="43"/>
                    <a:pt x="55" y="45"/>
                    <a:pt x="57" y="45"/>
                  </a:cubicBezTo>
                  <a:cubicBezTo>
                    <a:pt x="61" y="46"/>
                    <a:pt x="63" y="48"/>
                    <a:pt x="63" y="53"/>
                  </a:cubicBezTo>
                  <a:cubicBezTo>
                    <a:pt x="66" y="49"/>
                    <a:pt x="65" y="42"/>
                    <a:pt x="71" y="40"/>
                  </a:cubicBezTo>
                  <a:cubicBezTo>
                    <a:pt x="69" y="39"/>
                    <a:pt x="68" y="36"/>
                    <a:pt x="68" y="33"/>
                  </a:cubicBezTo>
                  <a:cubicBezTo>
                    <a:pt x="66" y="35"/>
                    <a:pt x="66" y="37"/>
                    <a:pt x="65" y="39"/>
                  </a:cubicBezTo>
                  <a:cubicBezTo>
                    <a:pt x="64" y="39"/>
                    <a:pt x="63" y="40"/>
                    <a:pt x="62" y="40"/>
                  </a:cubicBezTo>
                  <a:cubicBezTo>
                    <a:pt x="61" y="39"/>
                    <a:pt x="61" y="38"/>
                    <a:pt x="61" y="37"/>
                  </a:cubicBezTo>
                  <a:cubicBezTo>
                    <a:pt x="61" y="35"/>
                    <a:pt x="61" y="32"/>
                    <a:pt x="63" y="30"/>
                  </a:cubicBezTo>
                  <a:cubicBezTo>
                    <a:pt x="64" y="29"/>
                    <a:pt x="65" y="27"/>
                    <a:pt x="65" y="25"/>
                  </a:cubicBezTo>
                  <a:cubicBezTo>
                    <a:pt x="65" y="24"/>
                    <a:pt x="66" y="23"/>
                    <a:pt x="67" y="23"/>
                  </a:cubicBezTo>
                  <a:cubicBezTo>
                    <a:pt x="69" y="23"/>
                    <a:pt x="70" y="24"/>
                    <a:pt x="70" y="25"/>
                  </a:cubicBezTo>
                  <a:cubicBezTo>
                    <a:pt x="71" y="32"/>
                    <a:pt x="76" y="35"/>
                    <a:pt x="80" y="39"/>
                  </a:cubicBezTo>
                  <a:cubicBezTo>
                    <a:pt x="82" y="41"/>
                    <a:pt x="85" y="43"/>
                    <a:pt x="85" y="46"/>
                  </a:cubicBezTo>
                  <a:cubicBezTo>
                    <a:pt x="85" y="50"/>
                    <a:pt x="84" y="54"/>
                    <a:pt x="83" y="58"/>
                  </a:cubicBezTo>
                  <a:cubicBezTo>
                    <a:pt x="82" y="64"/>
                    <a:pt x="78" y="68"/>
                    <a:pt x="74" y="71"/>
                  </a:cubicBezTo>
                  <a:cubicBezTo>
                    <a:pt x="69" y="74"/>
                    <a:pt x="66" y="78"/>
                    <a:pt x="64" y="83"/>
                  </a:cubicBezTo>
                  <a:cubicBezTo>
                    <a:pt x="63" y="85"/>
                    <a:pt x="60" y="82"/>
                    <a:pt x="59" y="84"/>
                  </a:cubicBezTo>
                  <a:cubicBezTo>
                    <a:pt x="58" y="83"/>
                    <a:pt x="58" y="80"/>
                    <a:pt x="55" y="82"/>
                  </a:cubicBezTo>
                  <a:cubicBezTo>
                    <a:pt x="53" y="83"/>
                    <a:pt x="52" y="78"/>
                    <a:pt x="50" y="79"/>
                  </a:cubicBezTo>
                  <a:close/>
                </a:path>
              </a:pathLst>
            </a:custGeom>
            <a:solidFill>
              <a:srgbClr val="EF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62">
              <a:extLst>
                <a:ext uri="{FF2B5EF4-FFF2-40B4-BE49-F238E27FC236}">
                  <a16:creationId xmlns:a16="http://schemas.microsoft.com/office/drawing/2014/main" id="{784EFE46-3B9D-0200-2648-DB7D39486F3D}"/>
                </a:ext>
              </a:extLst>
            </p:cNvPr>
            <p:cNvSpPr/>
            <p:nvPr userDrawn="1"/>
          </p:nvSpPr>
          <p:spPr bwMode="auto">
            <a:xfrm>
              <a:off x="11849100" y="4873625"/>
              <a:ext cx="219075" cy="315913"/>
            </a:xfrm>
            <a:custGeom>
              <a:avLst/>
              <a:gdLst>
                <a:gd name="T0" fmla="*/ 57 w 58"/>
                <a:gd name="T1" fmla="*/ 37 h 84"/>
                <a:gd name="T2" fmla="*/ 43 w 58"/>
                <a:gd name="T3" fmla="*/ 55 h 84"/>
                <a:gd name="T4" fmla="*/ 34 w 58"/>
                <a:gd name="T5" fmla="*/ 59 h 84"/>
                <a:gd name="T6" fmla="*/ 27 w 58"/>
                <a:gd name="T7" fmla="*/ 75 h 84"/>
                <a:gd name="T8" fmla="*/ 16 w 58"/>
                <a:gd name="T9" fmla="*/ 83 h 84"/>
                <a:gd name="T10" fmla="*/ 11 w 58"/>
                <a:gd name="T11" fmla="*/ 76 h 84"/>
                <a:gd name="T12" fmla="*/ 6 w 58"/>
                <a:gd name="T13" fmla="*/ 65 h 84"/>
                <a:gd name="T14" fmla="*/ 4 w 58"/>
                <a:gd name="T15" fmla="*/ 62 h 84"/>
                <a:gd name="T16" fmla="*/ 6 w 58"/>
                <a:gd name="T17" fmla="*/ 53 h 84"/>
                <a:gd name="T18" fmla="*/ 10 w 58"/>
                <a:gd name="T19" fmla="*/ 44 h 84"/>
                <a:gd name="T20" fmla="*/ 7 w 58"/>
                <a:gd name="T21" fmla="*/ 36 h 84"/>
                <a:gd name="T22" fmla="*/ 11 w 58"/>
                <a:gd name="T23" fmla="*/ 19 h 84"/>
                <a:gd name="T24" fmla="*/ 15 w 58"/>
                <a:gd name="T25" fmla="*/ 12 h 84"/>
                <a:gd name="T26" fmla="*/ 46 w 58"/>
                <a:gd name="T27" fmla="*/ 12 h 84"/>
                <a:gd name="T28" fmla="*/ 57 w 58"/>
                <a:gd name="T29" fmla="*/ 3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4">
                  <a:moveTo>
                    <a:pt x="57" y="37"/>
                  </a:moveTo>
                  <a:cubicBezTo>
                    <a:pt x="58" y="45"/>
                    <a:pt x="51" y="51"/>
                    <a:pt x="43" y="55"/>
                  </a:cubicBezTo>
                  <a:cubicBezTo>
                    <a:pt x="40" y="56"/>
                    <a:pt x="37" y="57"/>
                    <a:pt x="34" y="59"/>
                  </a:cubicBezTo>
                  <a:cubicBezTo>
                    <a:pt x="28" y="63"/>
                    <a:pt x="28" y="69"/>
                    <a:pt x="27" y="75"/>
                  </a:cubicBezTo>
                  <a:cubicBezTo>
                    <a:pt x="26" y="80"/>
                    <a:pt x="21" y="84"/>
                    <a:pt x="16" y="83"/>
                  </a:cubicBezTo>
                  <a:cubicBezTo>
                    <a:pt x="13" y="82"/>
                    <a:pt x="11" y="79"/>
                    <a:pt x="11" y="76"/>
                  </a:cubicBezTo>
                  <a:cubicBezTo>
                    <a:pt x="11" y="71"/>
                    <a:pt x="9" y="68"/>
                    <a:pt x="6" y="65"/>
                  </a:cubicBezTo>
                  <a:cubicBezTo>
                    <a:pt x="5" y="64"/>
                    <a:pt x="5" y="63"/>
                    <a:pt x="4" y="62"/>
                  </a:cubicBezTo>
                  <a:cubicBezTo>
                    <a:pt x="0" y="57"/>
                    <a:pt x="0" y="56"/>
                    <a:pt x="6" y="53"/>
                  </a:cubicBezTo>
                  <a:cubicBezTo>
                    <a:pt x="11" y="51"/>
                    <a:pt x="12" y="48"/>
                    <a:pt x="10" y="44"/>
                  </a:cubicBezTo>
                  <a:cubicBezTo>
                    <a:pt x="9" y="41"/>
                    <a:pt x="8" y="39"/>
                    <a:pt x="7" y="36"/>
                  </a:cubicBezTo>
                  <a:cubicBezTo>
                    <a:pt x="5" y="30"/>
                    <a:pt x="8" y="24"/>
                    <a:pt x="11" y="19"/>
                  </a:cubicBezTo>
                  <a:cubicBezTo>
                    <a:pt x="13" y="17"/>
                    <a:pt x="13" y="14"/>
                    <a:pt x="15" y="12"/>
                  </a:cubicBezTo>
                  <a:cubicBezTo>
                    <a:pt x="24" y="1"/>
                    <a:pt x="35" y="0"/>
                    <a:pt x="46" y="12"/>
                  </a:cubicBezTo>
                  <a:cubicBezTo>
                    <a:pt x="53" y="19"/>
                    <a:pt x="57" y="27"/>
                    <a:pt x="57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63">
              <a:extLst>
                <a:ext uri="{FF2B5EF4-FFF2-40B4-BE49-F238E27FC236}">
                  <a16:creationId xmlns:a16="http://schemas.microsoft.com/office/drawing/2014/main" id="{BDFCAD6E-5151-8CB9-02A8-2E49BA9CFB18}"/>
                </a:ext>
              </a:extLst>
            </p:cNvPr>
            <p:cNvSpPr/>
            <p:nvPr userDrawn="1"/>
          </p:nvSpPr>
          <p:spPr bwMode="auto">
            <a:xfrm>
              <a:off x="10969625" y="4922838"/>
              <a:ext cx="315912" cy="214313"/>
            </a:xfrm>
            <a:custGeom>
              <a:avLst/>
              <a:gdLst>
                <a:gd name="T0" fmla="*/ 8 w 84"/>
                <a:gd name="T1" fmla="*/ 37 h 57"/>
                <a:gd name="T2" fmla="*/ 19 w 84"/>
                <a:gd name="T3" fmla="*/ 8 h 57"/>
                <a:gd name="T4" fmla="*/ 42 w 84"/>
                <a:gd name="T5" fmla="*/ 2 h 57"/>
                <a:gd name="T6" fmla="*/ 57 w 84"/>
                <a:gd name="T7" fmla="*/ 15 h 57"/>
                <a:gd name="T8" fmla="*/ 62 w 84"/>
                <a:gd name="T9" fmla="*/ 26 h 57"/>
                <a:gd name="T10" fmla="*/ 80 w 84"/>
                <a:gd name="T11" fmla="*/ 33 h 57"/>
                <a:gd name="T12" fmla="*/ 84 w 84"/>
                <a:gd name="T13" fmla="*/ 40 h 57"/>
                <a:gd name="T14" fmla="*/ 79 w 84"/>
                <a:gd name="T15" fmla="*/ 48 h 57"/>
                <a:gd name="T16" fmla="*/ 72 w 84"/>
                <a:gd name="T17" fmla="*/ 50 h 57"/>
                <a:gd name="T18" fmla="*/ 63 w 84"/>
                <a:gd name="T19" fmla="*/ 54 h 57"/>
                <a:gd name="T20" fmla="*/ 56 w 84"/>
                <a:gd name="T21" fmla="*/ 53 h 57"/>
                <a:gd name="T22" fmla="*/ 45 w 84"/>
                <a:gd name="T23" fmla="*/ 49 h 57"/>
                <a:gd name="T24" fmla="*/ 26 w 84"/>
                <a:gd name="T25" fmla="*/ 49 h 57"/>
                <a:gd name="T26" fmla="*/ 8 w 84"/>
                <a:gd name="T27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57">
                  <a:moveTo>
                    <a:pt x="8" y="37"/>
                  </a:moveTo>
                  <a:cubicBezTo>
                    <a:pt x="0" y="22"/>
                    <a:pt x="9" y="15"/>
                    <a:pt x="19" y="8"/>
                  </a:cubicBezTo>
                  <a:cubicBezTo>
                    <a:pt x="26" y="3"/>
                    <a:pt x="34" y="0"/>
                    <a:pt x="42" y="2"/>
                  </a:cubicBezTo>
                  <a:cubicBezTo>
                    <a:pt x="50" y="4"/>
                    <a:pt x="54" y="9"/>
                    <a:pt x="57" y="15"/>
                  </a:cubicBezTo>
                  <a:cubicBezTo>
                    <a:pt x="58" y="19"/>
                    <a:pt x="59" y="23"/>
                    <a:pt x="62" y="26"/>
                  </a:cubicBezTo>
                  <a:cubicBezTo>
                    <a:pt x="66" y="32"/>
                    <a:pt x="73" y="32"/>
                    <a:pt x="80" y="33"/>
                  </a:cubicBezTo>
                  <a:cubicBezTo>
                    <a:pt x="83" y="34"/>
                    <a:pt x="84" y="36"/>
                    <a:pt x="84" y="40"/>
                  </a:cubicBezTo>
                  <a:cubicBezTo>
                    <a:pt x="84" y="43"/>
                    <a:pt x="83" y="47"/>
                    <a:pt x="79" y="48"/>
                  </a:cubicBezTo>
                  <a:cubicBezTo>
                    <a:pt x="77" y="49"/>
                    <a:pt x="74" y="50"/>
                    <a:pt x="72" y="50"/>
                  </a:cubicBezTo>
                  <a:cubicBezTo>
                    <a:pt x="68" y="51"/>
                    <a:pt x="65" y="52"/>
                    <a:pt x="63" y="54"/>
                  </a:cubicBezTo>
                  <a:cubicBezTo>
                    <a:pt x="60" y="57"/>
                    <a:pt x="58" y="56"/>
                    <a:pt x="56" y="53"/>
                  </a:cubicBezTo>
                  <a:cubicBezTo>
                    <a:pt x="53" y="48"/>
                    <a:pt x="51" y="47"/>
                    <a:pt x="45" y="49"/>
                  </a:cubicBezTo>
                  <a:cubicBezTo>
                    <a:pt x="39" y="52"/>
                    <a:pt x="33" y="52"/>
                    <a:pt x="26" y="49"/>
                  </a:cubicBezTo>
                  <a:cubicBezTo>
                    <a:pt x="19" y="47"/>
                    <a:pt x="12" y="44"/>
                    <a:pt x="8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64">
              <a:extLst>
                <a:ext uri="{FF2B5EF4-FFF2-40B4-BE49-F238E27FC236}">
                  <a16:creationId xmlns:a16="http://schemas.microsoft.com/office/drawing/2014/main" id="{BE854CAD-BB1B-47C3-6ACC-DF65482FF787}"/>
                </a:ext>
              </a:extLst>
            </p:cNvPr>
            <p:cNvSpPr/>
            <p:nvPr userDrawn="1"/>
          </p:nvSpPr>
          <p:spPr bwMode="auto">
            <a:xfrm>
              <a:off x="10431463" y="5867400"/>
              <a:ext cx="250825" cy="290513"/>
            </a:xfrm>
            <a:custGeom>
              <a:avLst/>
              <a:gdLst>
                <a:gd name="T0" fmla="*/ 56 w 67"/>
                <a:gd name="T1" fmla="*/ 38 h 77"/>
                <a:gd name="T2" fmla="*/ 60 w 67"/>
                <a:gd name="T3" fmla="*/ 38 h 77"/>
                <a:gd name="T4" fmla="*/ 64 w 67"/>
                <a:gd name="T5" fmla="*/ 42 h 77"/>
                <a:gd name="T6" fmla="*/ 62 w 67"/>
                <a:gd name="T7" fmla="*/ 60 h 77"/>
                <a:gd name="T8" fmla="*/ 57 w 67"/>
                <a:gd name="T9" fmla="*/ 74 h 77"/>
                <a:gd name="T10" fmla="*/ 54 w 67"/>
                <a:gd name="T11" fmla="*/ 76 h 77"/>
                <a:gd name="T12" fmla="*/ 53 w 67"/>
                <a:gd name="T13" fmla="*/ 75 h 77"/>
                <a:gd name="T14" fmla="*/ 44 w 67"/>
                <a:gd name="T15" fmla="*/ 71 h 77"/>
                <a:gd name="T16" fmla="*/ 28 w 67"/>
                <a:gd name="T17" fmla="*/ 76 h 77"/>
                <a:gd name="T18" fmla="*/ 24 w 67"/>
                <a:gd name="T19" fmla="*/ 72 h 77"/>
                <a:gd name="T20" fmla="*/ 21 w 67"/>
                <a:gd name="T21" fmla="*/ 69 h 77"/>
                <a:gd name="T22" fmla="*/ 16 w 67"/>
                <a:gd name="T23" fmla="*/ 67 h 77"/>
                <a:gd name="T24" fmla="*/ 15 w 67"/>
                <a:gd name="T25" fmla="*/ 46 h 77"/>
                <a:gd name="T26" fmla="*/ 13 w 67"/>
                <a:gd name="T27" fmla="*/ 43 h 77"/>
                <a:gd name="T28" fmla="*/ 5 w 67"/>
                <a:gd name="T29" fmla="*/ 39 h 77"/>
                <a:gd name="T30" fmla="*/ 3 w 67"/>
                <a:gd name="T31" fmla="*/ 31 h 77"/>
                <a:gd name="T32" fmla="*/ 3 w 67"/>
                <a:gd name="T33" fmla="*/ 27 h 77"/>
                <a:gd name="T34" fmla="*/ 3 w 67"/>
                <a:gd name="T35" fmla="*/ 22 h 77"/>
                <a:gd name="T36" fmla="*/ 17 w 67"/>
                <a:gd name="T37" fmla="*/ 15 h 77"/>
                <a:gd name="T38" fmla="*/ 20 w 67"/>
                <a:gd name="T39" fmla="*/ 11 h 77"/>
                <a:gd name="T40" fmla="*/ 22 w 67"/>
                <a:gd name="T41" fmla="*/ 6 h 77"/>
                <a:gd name="T42" fmla="*/ 24 w 67"/>
                <a:gd name="T43" fmla="*/ 4 h 77"/>
                <a:gd name="T44" fmla="*/ 31 w 67"/>
                <a:gd name="T45" fmla="*/ 1 h 77"/>
                <a:gd name="T46" fmla="*/ 41 w 67"/>
                <a:gd name="T47" fmla="*/ 5 h 77"/>
                <a:gd name="T48" fmla="*/ 45 w 67"/>
                <a:gd name="T49" fmla="*/ 15 h 77"/>
                <a:gd name="T50" fmla="*/ 47 w 67"/>
                <a:gd name="T51" fmla="*/ 20 h 77"/>
                <a:gd name="T52" fmla="*/ 40 w 67"/>
                <a:gd name="T53" fmla="*/ 17 h 77"/>
                <a:gd name="T54" fmla="*/ 34 w 67"/>
                <a:gd name="T55" fmla="*/ 16 h 77"/>
                <a:gd name="T56" fmla="*/ 32 w 67"/>
                <a:gd name="T57" fmla="*/ 24 h 77"/>
                <a:gd name="T58" fmla="*/ 32 w 67"/>
                <a:gd name="T59" fmla="*/ 33 h 77"/>
                <a:gd name="T60" fmla="*/ 29 w 67"/>
                <a:gd name="T61" fmla="*/ 34 h 77"/>
                <a:gd name="T62" fmla="*/ 23 w 67"/>
                <a:gd name="T63" fmla="*/ 40 h 77"/>
                <a:gd name="T64" fmla="*/ 31 w 67"/>
                <a:gd name="T65" fmla="*/ 41 h 77"/>
                <a:gd name="T66" fmla="*/ 41 w 67"/>
                <a:gd name="T67" fmla="*/ 41 h 77"/>
                <a:gd name="T68" fmla="*/ 42 w 67"/>
                <a:gd name="T69" fmla="*/ 42 h 77"/>
                <a:gd name="T70" fmla="*/ 39 w 67"/>
                <a:gd name="T71" fmla="*/ 48 h 77"/>
                <a:gd name="T72" fmla="*/ 36 w 67"/>
                <a:gd name="T73" fmla="*/ 49 h 77"/>
                <a:gd name="T74" fmla="*/ 33 w 67"/>
                <a:gd name="T75" fmla="*/ 51 h 77"/>
                <a:gd name="T76" fmla="*/ 35 w 67"/>
                <a:gd name="T77" fmla="*/ 53 h 77"/>
                <a:gd name="T78" fmla="*/ 38 w 67"/>
                <a:gd name="T79" fmla="*/ 51 h 77"/>
                <a:gd name="T80" fmla="*/ 39 w 67"/>
                <a:gd name="T81" fmla="*/ 50 h 77"/>
                <a:gd name="T82" fmla="*/ 44 w 67"/>
                <a:gd name="T83" fmla="*/ 49 h 77"/>
                <a:gd name="T84" fmla="*/ 52 w 67"/>
                <a:gd name="T85" fmla="*/ 61 h 77"/>
                <a:gd name="T86" fmla="*/ 54 w 67"/>
                <a:gd name="T87" fmla="*/ 51 h 77"/>
                <a:gd name="T88" fmla="*/ 60 w 67"/>
                <a:gd name="T89" fmla="*/ 43 h 77"/>
                <a:gd name="T90" fmla="*/ 56 w 67"/>
                <a:gd name="T91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77">
                  <a:moveTo>
                    <a:pt x="56" y="38"/>
                  </a:moveTo>
                  <a:cubicBezTo>
                    <a:pt x="58" y="38"/>
                    <a:pt x="59" y="38"/>
                    <a:pt x="60" y="38"/>
                  </a:cubicBezTo>
                  <a:cubicBezTo>
                    <a:pt x="63" y="38"/>
                    <a:pt x="64" y="39"/>
                    <a:pt x="64" y="42"/>
                  </a:cubicBezTo>
                  <a:cubicBezTo>
                    <a:pt x="64" y="48"/>
                    <a:pt x="67" y="55"/>
                    <a:pt x="62" y="60"/>
                  </a:cubicBezTo>
                  <a:cubicBezTo>
                    <a:pt x="67" y="68"/>
                    <a:pt x="58" y="70"/>
                    <a:pt x="57" y="74"/>
                  </a:cubicBezTo>
                  <a:cubicBezTo>
                    <a:pt x="56" y="76"/>
                    <a:pt x="55" y="76"/>
                    <a:pt x="54" y="76"/>
                  </a:cubicBezTo>
                  <a:cubicBezTo>
                    <a:pt x="53" y="76"/>
                    <a:pt x="53" y="75"/>
                    <a:pt x="53" y="75"/>
                  </a:cubicBezTo>
                  <a:cubicBezTo>
                    <a:pt x="51" y="67"/>
                    <a:pt x="51" y="67"/>
                    <a:pt x="44" y="71"/>
                  </a:cubicBezTo>
                  <a:cubicBezTo>
                    <a:pt x="39" y="74"/>
                    <a:pt x="34" y="77"/>
                    <a:pt x="28" y="76"/>
                  </a:cubicBezTo>
                  <a:cubicBezTo>
                    <a:pt x="25" y="76"/>
                    <a:pt x="24" y="75"/>
                    <a:pt x="24" y="72"/>
                  </a:cubicBezTo>
                  <a:cubicBezTo>
                    <a:pt x="25" y="69"/>
                    <a:pt x="24" y="68"/>
                    <a:pt x="21" y="69"/>
                  </a:cubicBezTo>
                  <a:cubicBezTo>
                    <a:pt x="19" y="70"/>
                    <a:pt x="17" y="69"/>
                    <a:pt x="16" y="67"/>
                  </a:cubicBezTo>
                  <a:cubicBezTo>
                    <a:pt x="13" y="60"/>
                    <a:pt x="12" y="53"/>
                    <a:pt x="15" y="46"/>
                  </a:cubicBezTo>
                  <a:cubicBezTo>
                    <a:pt x="16" y="44"/>
                    <a:pt x="16" y="43"/>
                    <a:pt x="13" y="43"/>
                  </a:cubicBezTo>
                  <a:cubicBezTo>
                    <a:pt x="10" y="43"/>
                    <a:pt x="7" y="41"/>
                    <a:pt x="5" y="39"/>
                  </a:cubicBezTo>
                  <a:cubicBezTo>
                    <a:pt x="2" y="37"/>
                    <a:pt x="1" y="35"/>
                    <a:pt x="3" y="31"/>
                  </a:cubicBezTo>
                  <a:cubicBezTo>
                    <a:pt x="4" y="30"/>
                    <a:pt x="4" y="28"/>
                    <a:pt x="3" y="27"/>
                  </a:cubicBezTo>
                  <a:cubicBezTo>
                    <a:pt x="0" y="25"/>
                    <a:pt x="1" y="23"/>
                    <a:pt x="3" y="22"/>
                  </a:cubicBezTo>
                  <a:cubicBezTo>
                    <a:pt x="6" y="17"/>
                    <a:pt x="11" y="15"/>
                    <a:pt x="17" y="15"/>
                  </a:cubicBezTo>
                  <a:cubicBezTo>
                    <a:pt x="19" y="15"/>
                    <a:pt x="22" y="15"/>
                    <a:pt x="20" y="11"/>
                  </a:cubicBezTo>
                  <a:cubicBezTo>
                    <a:pt x="18" y="9"/>
                    <a:pt x="19" y="7"/>
                    <a:pt x="22" y="6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0"/>
                    <a:pt x="28" y="0"/>
                    <a:pt x="31" y="1"/>
                  </a:cubicBezTo>
                  <a:cubicBezTo>
                    <a:pt x="34" y="2"/>
                    <a:pt x="38" y="3"/>
                    <a:pt x="41" y="5"/>
                  </a:cubicBezTo>
                  <a:cubicBezTo>
                    <a:pt x="41" y="9"/>
                    <a:pt x="42" y="12"/>
                    <a:pt x="45" y="15"/>
                  </a:cubicBezTo>
                  <a:cubicBezTo>
                    <a:pt x="47" y="16"/>
                    <a:pt x="47" y="18"/>
                    <a:pt x="47" y="20"/>
                  </a:cubicBezTo>
                  <a:cubicBezTo>
                    <a:pt x="44" y="21"/>
                    <a:pt x="42" y="18"/>
                    <a:pt x="40" y="17"/>
                  </a:cubicBezTo>
                  <a:cubicBezTo>
                    <a:pt x="38" y="17"/>
                    <a:pt x="37" y="14"/>
                    <a:pt x="34" y="16"/>
                  </a:cubicBezTo>
                  <a:cubicBezTo>
                    <a:pt x="31" y="18"/>
                    <a:pt x="31" y="21"/>
                    <a:pt x="32" y="24"/>
                  </a:cubicBezTo>
                  <a:cubicBezTo>
                    <a:pt x="33" y="27"/>
                    <a:pt x="34" y="30"/>
                    <a:pt x="32" y="33"/>
                  </a:cubicBezTo>
                  <a:cubicBezTo>
                    <a:pt x="31" y="34"/>
                    <a:pt x="30" y="34"/>
                    <a:pt x="29" y="34"/>
                  </a:cubicBezTo>
                  <a:cubicBezTo>
                    <a:pt x="26" y="36"/>
                    <a:pt x="22" y="37"/>
                    <a:pt x="23" y="40"/>
                  </a:cubicBezTo>
                  <a:cubicBezTo>
                    <a:pt x="24" y="43"/>
                    <a:pt x="28" y="41"/>
                    <a:pt x="31" y="41"/>
                  </a:cubicBezTo>
                  <a:cubicBezTo>
                    <a:pt x="34" y="41"/>
                    <a:pt x="38" y="39"/>
                    <a:pt x="41" y="41"/>
                  </a:cubicBezTo>
                  <a:cubicBezTo>
                    <a:pt x="41" y="41"/>
                    <a:pt x="42" y="41"/>
                    <a:pt x="42" y="42"/>
                  </a:cubicBezTo>
                  <a:cubicBezTo>
                    <a:pt x="43" y="45"/>
                    <a:pt x="41" y="47"/>
                    <a:pt x="39" y="48"/>
                  </a:cubicBezTo>
                  <a:cubicBezTo>
                    <a:pt x="38" y="48"/>
                    <a:pt x="37" y="49"/>
                    <a:pt x="36" y="49"/>
                  </a:cubicBezTo>
                  <a:cubicBezTo>
                    <a:pt x="35" y="49"/>
                    <a:pt x="34" y="49"/>
                    <a:pt x="33" y="51"/>
                  </a:cubicBezTo>
                  <a:cubicBezTo>
                    <a:pt x="33" y="52"/>
                    <a:pt x="34" y="53"/>
                    <a:pt x="35" y="53"/>
                  </a:cubicBezTo>
                  <a:cubicBezTo>
                    <a:pt x="36" y="54"/>
                    <a:pt x="37" y="52"/>
                    <a:pt x="38" y="51"/>
                  </a:cubicBezTo>
                  <a:cubicBezTo>
                    <a:pt x="38" y="51"/>
                    <a:pt x="38" y="50"/>
                    <a:pt x="39" y="50"/>
                  </a:cubicBezTo>
                  <a:cubicBezTo>
                    <a:pt x="40" y="47"/>
                    <a:pt x="42" y="47"/>
                    <a:pt x="44" y="49"/>
                  </a:cubicBezTo>
                  <a:cubicBezTo>
                    <a:pt x="48" y="52"/>
                    <a:pt x="52" y="55"/>
                    <a:pt x="52" y="61"/>
                  </a:cubicBezTo>
                  <a:cubicBezTo>
                    <a:pt x="54" y="58"/>
                    <a:pt x="54" y="54"/>
                    <a:pt x="54" y="51"/>
                  </a:cubicBezTo>
                  <a:cubicBezTo>
                    <a:pt x="55" y="47"/>
                    <a:pt x="55" y="44"/>
                    <a:pt x="60" y="43"/>
                  </a:cubicBezTo>
                  <a:cubicBezTo>
                    <a:pt x="59" y="42"/>
                    <a:pt x="56" y="41"/>
                    <a:pt x="56" y="38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65">
              <a:extLst>
                <a:ext uri="{FF2B5EF4-FFF2-40B4-BE49-F238E27FC236}">
                  <a16:creationId xmlns:a16="http://schemas.microsoft.com/office/drawing/2014/main" id="{D37085CD-C1D6-18F9-230C-F90E23DB1A34}"/>
                </a:ext>
              </a:extLst>
            </p:cNvPr>
            <p:cNvSpPr/>
            <p:nvPr userDrawn="1"/>
          </p:nvSpPr>
          <p:spPr bwMode="auto">
            <a:xfrm>
              <a:off x="10660063" y="6338888"/>
              <a:ext cx="274637" cy="255588"/>
            </a:xfrm>
            <a:custGeom>
              <a:avLst/>
              <a:gdLst>
                <a:gd name="T0" fmla="*/ 20 w 73"/>
                <a:gd name="T1" fmla="*/ 46 h 68"/>
                <a:gd name="T2" fmla="*/ 12 w 73"/>
                <a:gd name="T3" fmla="*/ 44 h 68"/>
                <a:gd name="T4" fmla="*/ 2 w 73"/>
                <a:gd name="T5" fmla="*/ 42 h 68"/>
                <a:gd name="T6" fmla="*/ 0 w 73"/>
                <a:gd name="T7" fmla="*/ 40 h 68"/>
                <a:gd name="T8" fmla="*/ 3 w 73"/>
                <a:gd name="T9" fmla="*/ 38 h 68"/>
                <a:gd name="T10" fmla="*/ 9 w 73"/>
                <a:gd name="T11" fmla="*/ 38 h 68"/>
                <a:gd name="T12" fmla="*/ 17 w 73"/>
                <a:gd name="T13" fmla="*/ 37 h 68"/>
                <a:gd name="T14" fmla="*/ 20 w 73"/>
                <a:gd name="T15" fmla="*/ 40 h 68"/>
                <a:gd name="T16" fmla="*/ 24 w 73"/>
                <a:gd name="T17" fmla="*/ 40 h 68"/>
                <a:gd name="T18" fmla="*/ 24 w 73"/>
                <a:gd name="T19" fmla="*/ 37 h 68"/>
                <a:gd name="T20" fmla="*/ 18 w 73"/>
                <a:gd name="T21" fmla="*/ 24 h 68"/>
                <a:gd name="T22" fmla="*/ 19 w 73"/>
                <a:gd name="T23" fmla="*/ 23 h 68"/>
                <a:gd name="T24" fmla="*/ 21 w 73"/>
                <a:gd name="T25" fmla="*/ 24 h 68"/>
                <a:gd name="T26" fmla="*/ 31 w 73"/>
                <a:gd name="T27" fmla="*/ 26 h 68"/>
                <a:gd name="T28" fmla="*/ 33 w 73"/>
                <a:gd name="T29" fmla="*/ 25 h 68"/>
                <a:gd name="T30" fmla="*/ 32 w 73"/>
                <a:gd name="T31" fmla="*/ 23 h 68"/>
                <a:gd name="T32" fmla="*/ 23 w 73"/>
                <a:gd name="T33" fmla="*/ 18 h 68"/>
                <a:gd name="T34" fmla="*/ 9 w 73"/>
                <a:gd name="T35" fmla="*/ 13 h 68"/>
                <a:gd name="T36" fmla="*/ 7 w 73"/>
                <a:gd name="T37" fmla="*/ 4 h 68"/>
                <a:gd name="T38" fmla="*/ 16 w 73"/>
                <a:gd name="T39" fmla="*/ 4 h 68"/>
                <a:gd name="T40" fmla="*/ 27 w 73"/>
                <a:gd name="T41" fmla="*/ 4 h 68"/>
                <a:gd name="T42" fmla="*/ 34 w 73"/>
                <a:gd name="T43" fmla="*/ 5 h 68"/>
                <a:gd name="T44" fmla="*/ 40 w 73"/>
                <a:gd name="T45" fmla="*/ 9 h 68"/>
                <a:gd name="T46" fmla="*/ 45 w 73"/>
                <a:gd name="T47" fmla="*/ 11 h 68"/>
                <a:gd name="T48" fmla="*/ 57 w 73"/>
                <a:gd name="T49" fmla="*/ 20 h 68"/>
                <a:gd name="T50" fmla="*/ 59 w 73"/>
                <a:gd name="T51" fmla="*/ 20 h 68"/>
                <a:gd name="T52" fmla="*/ 68 w 73"/>
                <a:gd name="T53" fmla="*/ 35 h 68"/>
                <a:gd name="T54" fmla="*/ 68 w 73"/>
                <a:gd name="T55" fmla="*/ 35 h 68"/>
                <a:gd name="T56" fmla="*/ 72 w 73"/>
                <a:gd name="T57" fmla="*/ 52 h 68"/>
                <a:gd name="T58" fmla="*/ 73 w 73"/>
                <a:gd name="T59" fmla="*/ 64 h 68"/>
                <a:gd name="T60" fmla="*/ 68 w 73"/>
                <a:gd name="T61" fmla="*/ 66 h 68"/>
                <a:gd name="T62" fmla="*/ 62 w 73"/>
                <a:gd name="T63" fmla="*/ 58 h 68"/>
                <a:gd name="T64" fmla="*/ 53 w 73"/>
                <a:gd name="T65" fmla="*/ 48 h 68"/>
                <a:gd name="T66" fmla="*/ 47 w 73"/>
                <a:gd name="T67" fmla="*/ 38 h 68"/>
                <a:gd name="T68" fmla="*/ 45 w 73"/>
                <a:gd name="T69" fmla="*/ 36 h 68"/>
                <a:gd name="T70" fmla="*/ 45 w 73"/>
                <a:gd name="T71" fmla="*/ 38 h 68"/>
                <a:gd name="T72" fmla="*/ 43 w 73"/>
                <a:gd name="T73" fmla="*/ 41 h 68"/>
                <a:gd name="T74" fmla="*/ 40 w 73"/>
                <a:gd name="T75" fmla="*/ 51 h 68"/>
                <a:gd name="T76" fmla="*/ 44 w 73"/>
                <a:gd name="T77" fmla="*/ 45 h 68"/>
                <a:gd name="T78" fmla="*/ 46 w 73"/>
                <a:gd name="T79" fmla="*/ 42 h 68"/>
                <a:gd name="T80" fmla="*/ 47 w 73"/>
                <a:gd name="T81" fmla="*/ 45 h 68"/>
                <a:gd name="T82" fmla="*/ 53 w 73"/>
                <a:gd name="T83" fmla="*/ 55 h 68"/>
                <a:gd name="T84" fmla="*/ 44 w 73"/>
                <a:gd name="T85" fmla="*/ 61 h 68"/>
                <a:gd name="T86" fmla="*/ 43 w 73"/>
                <a:gd name="T87" fmla="*/ 65 h 68"/>
                <a:gd name="T88" fmla="*/ 40 w 73"/>
                <a:gd name="T89" fmla="*/ 68 h 68"/>
                <a:gd name="T90" fmla="*/ 39 w 73"/>
                <a:gd name="T91" fmla="*/ 65 h 68"/>
                <a:gd name="T92" fmla="*/ 35 w 73"/>
                <a:gd name="T93" fmla="*/ 58 h 68"/>
                <a:gd name="T94" fmla="*/ 35 w 73"/>
                <a:gd name="T95" fmla="*/ 51 h 68"/>
                <a:gd name="T96" fmla="*/ 20 w 73"/>
                <a:gd name="T97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" h="68">
                  <a:moveTo>
                    <a:pt x="20" y="46"/>
                  </a:moveTo>
                  <a:cubicBezTo>
                    <a:pt x="18" y="44"/>
                    <a:pt x="15" y="43"/>
                    <a:pt x="12" y="44"/>
                  </a:cubicBezTo>
                  <a:cubicBezTo>
                    <a:pt x="9" y="45"/>
                    <a:pt x="5" y="43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5" y="38"/>
                    <a:pt x="7" y="38"/>
                    <a:pt x="9" y="38"/>
                  </a:cubicBezTo>
                  <a:cubicBezTo>
                    <a:pt x="12" y="40"/>
                    <a:pt x="14" y="40"/>
                    <a:pt x="17" y="37"/>
                  </a:cubicBezTo>
                  <a:cubicBezTo>
                    <a:pt x="18" y="38"/>
                    <a:pt x="19" y="39"/>
                    <a:pt x="20" y="40"/>
                  </a:cubicBezTo>
                  <a:cubicBezTo>
                    <a:pt x="22" y="41"/>
                    <a:pt x="23" y="41"/>
                    <a:pt x="24" y="40"/>
                  </a:cubicBezTo>
                  <a:cubicBezTo>
                    <a:pt x="25" y="39"/>
                    <a:pt x="25" y="37"/>
                    <a:pt x="24" y="37"/>
                  </a:cubicBezTo>
                  <a:cubicBezTo>
                    <a:pt x="19" y="34"/>
                    <a:pt x="20" y="28"/>
                    <a:pt x="18" y="24"/>
                  </a:cubicBezTo>
                  <a:cubicBezTo>
                    <a:pt x="18" y="24"/>
                    <a:pt x="19" y="23"/>
                    <a:pt x="19" y="23"/>
                  </a:cubicBezTo>
                  <a:cubicBezTo>
                    <a:pt x="20" y="23"/>
                    <a:pt x="20" y="23"/>
                    <a:pt x="21" y="24"/>
                  </a:cubicBezTo>
                  <a:cubicBezTo>
                    <a:pt x="23" y="27"/>
                    <a:pt x="27" y="26"/>
                    <a:pt x="31" y="26"/>
                  </a:cubicBezTo>
                  <a:cubicBezTo>
                    <a:pt x="32" y="26"/>
                    <a:pt x="33" y="27"/>
                    <a:pt x="33" y="25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0" y="20"/>
                    <a:pt x="27" y="19"/>
                    <a:pt x="23" y="18"/>
                  </a:cubicBezTo>
                  <a:cubicBezTo>
                    <a:pt x="18" y="16"/>
                    <a:pt x="13" y="15"/>
                    <a:pt x="9" y="13"/>
                  </a:cubicBezTo>
                  <a:cubicBezTo>
                    <a:pt x="8" y="10"/>
                    <a:pt x="4" y="7"/>
                    <a:pt x="7" y="4"/>
                  </a:cubicBezTo>
                  <a:cubicBezTo>
                    <a:pt x="10" y="0"/>
                    <a:pt x="13" y="4"/>
                    <a:pt x="16" y="4"/>
                  </a:cubicBezTo>
                  <a:cubicBezTo>
                    <a:pt x="19" y="5"/>
                    <a:pt x="23" y="6"/>
                    <a:pt x="27" y="4"/>
                  </a:cubicBezTo>
                  <a:cubicBezTo>
                    <a:pt x="29" y="3"/>
                    <a:pt x="31" y="3"/>
                    <a:pt x="34" y="5"/>
                  </a:cubicBezTo>
                  <a:cubicBezTo>
                    <a:pt x="34" y="8"/>
                    <a:pt x="37" y="9"/>
                    <a:pt x="40" y="9"/>
                  </a:cubicBezTo>
                  <a:cubicBezTo>
                    <a:pt x="42" y="9"/>
                    <a:pt x="44" y="9"/>
                    <a:pt x="45" y="11"/>
                  </a:cubicBezTo>
                  <a:cubicBezTo>
                    <a:pt x="46" y="17"/>
                    <a:pt x="53" y="17"/>
                    <a:pt x="57" y="20"/>
                  </a:cubicBezTo>
                  <a:cubicBezTo>
                    <a:pt x="58" y="21"/>
                    <a:pt x="59" y="20"/>
                    <a:pt x="59" y="20"/>
                  </a:cubicBezTo>
                  <a:cubicBezTo>
                    <a:pt x="63" y="24"/>
                    <a:pt x="66" y="29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41"/>
                    <a:pt x="70" y="46"/>
                    <a:pt x="72" y="52"/>
                  </a:cubicBezTo>
                  <a:cubicBezTo>
                    <a:pt x="73" y="56"/>
                    <a:pt x="73" y="60"/>
                    <a:pt x="73" y="64"/>
                  </a:cubicBezTo>
                  <a:cubicBezTo>
                    <a:pt x="73" y="67"/>
                    <a:pt x="71" y="68"/>
                    <a:pt x="68" y="66"/>
                  </a:cubicBezTo>
                  <a:cubicBezTo>
                    <a:pt x="66" y="64"/>
                    <a:pt x="62" y="62"/>
                    <a:pt x="62" y="58"/>
                  </a:cubicBezTo>
                  <a:cubicBezTo>
                    <a:pt x="61" y="53"/>
                    <a:pt x="56" y="51"/>
                    <a:pt x="53" y="48"/>
                  </a:cubicBezTo>
                  <a:cubicBezTo>
                    <a:pt x="50" y="45"/>
                    <a:pt x="48" y="42"/>
                    <a:pt x="47" y="38"/>
                  </a:cubicBezTo>
                  <a:cubicBezTo>
                    <a:pt x="47" y="37"/>
                    <a:pt x="47" y="35"/>
                    <a:pt x="45" y="36"/>
                  </a:cubicBezTo>
                  <a:cubicBezTo>
                    <a:pt x="43" y="36"/>
                    <a:pt x="45" y="37"/>
                    <a:pt x="45" y="38"/>
                  </a:cubicBezTo>
                  <a:cubicBezTo>
                    <a:pt x="44" y="39"/>
                    <a:pt x="44" y="40"/>
                    <a:pt x="43" y="41"/>
                  </a:cubicBezTo>
                  <a:cubicBezTo>
                    <a:pt x="40" y="43"/>
                    <a:pt x="40" y="47"/>
                    <a:pt x="40" y="51"/>
                  </a:cubicBezTo>
                  <a:cubicBezTo>
                    <a:pt x="43" y="50"/>
                    <a:pt x="43" y="47"/>
                    <a:pt x="44" y="45"/>
                  </a:cubicBezTo>
                  <a:cubicBezTo>
                    <a:pt x="44" y="44"/>
                    <a:pt x="44" y="42"/>
                    <a:pt x="46" y="42"/>
                  </a:cubicBezTo>
                  <a:cubicBezTo>
                    <a:pt x="47" y="43"/>
                    <a:pt x="47" y="44"/>
                    <a:pt x="47" y="45"/>
                  </a:cubicBezTo>
                  <a:cubicBezTo>
                    <a:pt x="47" y="50"/>
                    <a:pt x="51" y="51"/>
                    <a:pt x="53" y="55"/>
                  </a:cubicBezTo>
                  <a:cubicBezTo>
                    <a:pt x="46" y="52"/>
                    <a:pt x="45" y="57"/>
                    <a:pt x="44" y="61"/>
                  </a:cubicBezTo>
                  <a:cubicBezTo>
                    <a:pt x="43" y="62"/>
                    <a:pt x="43" y="64"/>
                    <a:pt x="43" y="65"/>
                  </a:cubicBezTo>
                  <a:cubicBezTo>
                    <a:pt x="42" y="66"/>
                    <a:pt x="42" y="68"/>
                    <a:pt x="40" y="68"/>
                  </a:cubicBezTo>
                  <a:cubicBezTo>
                    <a:pt x="39" y="68"/>
                    <a:pt x="39" y="66"/>
                    <a:pt x="39" y="65"/>
                  </a:cubicBezTo>
                  <a:cubicBezTo>
                    <a:pt x="40" y="61"/>
                    <a:pt x="38" y="59"/>
                    <a:pt x="35" y="58"/>
                  </a:cubicBezTo>
                  <a:cubicBezTo>
                    <a:pt x="39" y="55"/>
                    <a:pt x="39" y="55"/>
                    <a:pt x="35" y="51"/>
                  </a:cubicBezTo>
                  <a:cubicBezTo>
                    <a:pt x="31" y="47"/>
                    <a:pt x="25" y="47"/>
                    <a:pt x="20" y="46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66">
              <a:extLst>
                <a:ext uri="{FF2B5EF4-FFF2-40B4-BE49-F238E27FC236}">
                  <a16:creationId xmlns:a16="http://schemas.microsoft.com/office/drawing/2014/main" id="{80B9477F-9CBB-F2C7-CB4E-203ECDCE2235}"/>
                </a:ext>
              </a:extLst>
            </p:cNvPr>
            <p:cNvSpPr/>
            <p:nvPr userDrawn="1"/>
          </p:nvSpPr>
          <p:spPr bwMode="auto">
            <a:xfrm>
              <a:off x="10088563" y="5765800"/>
              <a:ext cx="176212" cy="188913"/>
            </a:xfrm>
            <a:custGeom>
              <a:avLst/>
              <a:gdLst>
                <a:gd name="T0" fmla="*/ 29 w 47"/>
                <a:gd name="T1" fmla="*/ 50 h 50"/>
                <a:gd name="T2" fmla="*/ 13 w 47"/>
                <a:gd name="T3" fmla="*/ 45 h 50"/>
                <a:gd name="T4" fmla="*/ 7 w 47"/>
                <a:gd name="T5" fmla="*/ 31 h 50"/>
                <a:gd name="T6" fmla="*/ 8 w 47"/>
                <a:gd name="T7" fmla="*/ 26 h 50"/>
                <a:gd name="T8" fmla="*/ 4 w 47"/>
                <a:gd name="T9" fmla="*/ 11 h 50"/>
                <a:gd name="T10" fmla="*/ 1 w 47"/>
                <a:gd name="T11" fmla="*/ 4 h 50"/>
                <a:gd name="T12" fmla="*/ 9 w 47"/>
                <a:gd name="T13" fmla="*/ 1 h 50"/>
                <a:gd name="T14" fmla="*/ 24 w 47"/>
                <a:gd name="T15" fmla="*/ 4 h 50"/>
                <a:gd name="T16" fmla="*/ 25 w 47"/>
                <a:gd name="T17" fmla="*/ 7 h 50"/>
                <a:gd name="T18" fmla="*/ 29 w 47"/>
                <a:gd name="T19" fmla="*/ 14 h 50"/>
                <a:gd name="T20" fmla="*/ 41 w 47"/>
                <a:gd name="T21" fmla="*/ 21 h 50"/>
                <a:gd name="T22" fmla="*/ 41 w 47"/>
                <a:gd name="T23" fmla="*/ 46 h 50"/>
                <a:gd name="T24" fmla="*/ 29 w 47"/>
                <a:gd name="T2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29" y="50"/>
                  </a:moveTo>
                  <a:cubicBezTo>
                    <a:pt x="23" y="50"/>
                    <a:pt x="18" y="49"/>
                    <a:pt x="13" y="45"/>
                  </a:cubicBezTo>
                  <a:cubicBezTo>
                    <a:pt x="7" y="42"/>
                    <a:pt x="7" y="36"/>
                    <a:pt x="7" y="31"/>
                  </a:cubicBezTo>
                  <a:cubicBezTo>
                    <a:pt x="7" y="29"/>
                    <a:pt x="8" y="27"/>
                    <a:pt x="8" y="26"/>
                  </a:cubicBezTo>
                  <a:cubicBezTo>
                    <a:pt x="10" y="20"/>
                    <a:pt x="8" y="15"/>
                    <a:pt x="4" y="11"/>
                  </a:cubicBezTo>
                  <a:cubicBezTo>
                    <a:pt x="2" y="9"/>
                    <a:pt x="0" y="8"/>
                    <a:pt x="1" y="4"/>
                  </a:cubicBezTo>
                  <a:cubicBezTo>
                    <a:pt x="3" y="1"/>
                    <a:pt x="5" y="0"/>
                    <a:pt x="9" y="1"/>
                  </a:cubicBezTo>
                  <a:cubicBezTo>
                    <a:pt x="14" y="2"/>
                    <a:pt x="19" y="1"/>
                    <a:pt x="24" y="4"/>
                  </a:cubicBezTo>
                  <a:cubicBezTo>
                    <a:pt x="25" y="4"/>
                    <a:pt x="27" y="5"/>
                    <a:pt x="25" y="7"/>
                  </a:cubicBezTo>
                  <a:cubicBezTo>
                    <a:pt x="23" y="11"/>
                    <a:pt x="24" y="13"/>
                    <a:pt x="29" y="14"/>
                  </a:cubicBezTo>
                  <a:cubicBezTo>
                    <a:pt x="34" y="16"/>
                    <a:pt x="38" y="17"/>
                    <a:pt x="41" y="21"/>
                  </a:cubicBezTo>
                  <a:cubicBezTo>
                    <a:pt x="46" y="27"/>
                    <a:pt x="47" y="42"/>
                    <a:pt x="41" y="46"/>
                  </a:cubicBezTo>
                  <a:cubicBezTo>
                    <a:pt x="38" y="50"/>
                    <a:pt x="33" y="50"/>
                    <a:pt x="29" y="5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67">
              <a:extLst>
                <a:ext uri="{FF2B5EF4-FFF2-40B4-BE49-F238E27FC236}">
                  <a16:creationId xmlns:a16="http://schemas.microsoft.com/office/drawing/2014/main" id="{E16424E4-F84D-66AE-7526-654433E7D04E}"/>
                </a:ext>
              </a:extLst>
            </p:cNvPr>
            <p:cNvSpPr/>
            <p:nvPr userDrawn="1"/>
          </p:nvSpPr>
          <p:spPr bwMode="auto">
            <a:xfrm>
              <a:off x="11868150" y="5969000"/>
              <a:ext cx="180975" cy="219075"/>
            </a:xfrm>
            <a:custGeom>
              <a:avLst/>
              <a:gdLst>
                <a:gd name="T0" fmla="*/ 1 w 48"/>
                <a:gd name="T1" fmla="*/ 10 h 58"/>
                <a:gd name="T2" fmla="*/ 1 w 48"/>
                <a:gd name="T3" fmla="*/ 9 h 58"/>
                <a:gd name="T4" fmla="*/ 3 w 48"/>
                <a:gd name="T5" fmla="*/ 2 h 58"/>
                <a:gd name="T6" fmla="*/ 10 w 48"/>
                <a:gd name="T7" fmla="*/ 4 h 58"/>
                <a:gd name="T8" fmla="*/ 23 w 48"/>
                <a:gd name="T9" fmla="*/ 10 h 58"/>
                <a:gd name="T10" fmla="*/ 28 w 48"/>
                <a:gd name="T11" fmla="*/ 14 h 58"/>
                <a:gd name="T12" fmla="*/ 30 w 48"/>
                <a:gd name="T13" fmla="*/ 17 h 58"/>
                <a:gd name="T14" fmla="*/ 37 w 48"/>
                <a:gd name="T15" fmla="*/ 26 h 58"/>
                <a:gd name="T16" fmla="*/ 40 w 48"/>
                <a:gd name="T17" fmla="*/ 28 h 58"/>
                <a:gd name="T18" fmla="*/ 41 w 48"/>
                <a:gd name="T19" fmla="*/ 30 h 58"/>
                <a:gd name="T20" fmla="*/ 47 w 48"/>
                <a:gd name="T21" fmla="*/ 42 h 58"/>
                <a:gd name="T22" fmla="*/ 42 w 48"/>
                <a:gd name="T23" fmla="*/ 55 h 58"/>
                <a:gd name="T24" fmla="*/ 38 w 48"/>
                <a:gd name="T25" fmla="*/ 55 h 58"/>
                <a:gd name="T26" fmla="*/ 29 w 48"/>
                <a:gd name="T27" fmla="*/ 44 h 58"/>
                <a:gd name="T28" fmla="*/ 23 w 48"/>
                <a:gd name="T29" fmla="*/ 38 h 58"/>
                <a:gd name="T30" fmla="*/ 13 w 48"/>
                <a:gd name="T31" fmla="*/ 36 h 58"/>
                <a:gd name="T32" fmla="*/ 10 w 48"/>
                <a:gd name="T33" fmla="*/ 34 h 58"/>
                <a:gd name="T34" fmla="*/ 10 w 48"/>
                <a:gd name="T35" fmla="*/ 29 h 58"/>
                <a:gd name="T36" fmla="*/ 16 w 48"/>
                <a:gd name="T37" fmla="*/ 30 h 58"/>
                <a:gd name="T38" fmla="*/ 18 w 48"/>
                <a:gd name="T39" fmla="*/ 31 h 58"/>
                <a:gd name="T40" fmla="*/ 18 w 48"/>
                <a:gd name="T41" fmla="*/ 28 h 58"/>
                <a:gd name="T42" fmla="*/ 11 w 48"/>
                <a:gd name="T43" fmla="*/ 20 h 58"/>
                <a:gd name="T44" fmla="*/ 1 w 48"/>
                <a:gd name="T45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57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1" y="7"/>
                    <a:pt x="0" y="3"/>
                    <a:pt x="3" y="2"/>
                  </a:cubicBezTo>
                  <a:cubicBezTo>
                    <a:pt x="6" y="0"/>
                    <a:pt x="8" y="3"/>
                    <a:pt x="10" y="4"/>
                  </a:cubicBezTo>
                  <a:cubicBezTo>
                    <a:pt x="14" y="9"/>
                    <a:pt x="18" y="9"/>
                    <a:pt x="23" y="10"/>
                  </a:cubicBezTo>
                  <a:cubicBezTo>
                    <a:pt x="26" y="10"/>
                    <a:pt x="28" y="11"/>
                    <a:pt x="28" y="14"/>
                  </a:cubicBezTo>
                  <a:cubicBezTo>
                    <a:pt x="28" y="16"/>
                    <a:pt x="29" y="17"/>
                    <a:pt x="30" y="17"/>
                  </a:cubicBezTo>
                  <a:cubicBezTo>
                    <a:pt x="35" y="18"/>
                    <a:pt x="37" y="22"/>
                    <a:pt x="37" y="26"/>
                  </a:cubicBezTo>
                  <a:cubicBezTo>
                    <a:pt x="37" y="28"/>
                    <a:pt x="39" y="28"/>
                    <a:pt x="40" y="28"/>
                  </a:cubicBezTo>
                  <a:cubicBezTo>
                    <a:pt x="39" y="29"/>
                    <a:pt x="40" y="30"/>
                    <a:pt x="41" y="30"/>
                  </a:cubicBezTo>
                  <a:cubicBezTo>
                    <a:pt x="44" y="34"/>
                    <a:pt x="46" y="38"/>
                    <a:pt x="47" y="42"/>
                  </a:cubicBezTo>
                  <a:cubicBezTo>
                    <a:pt x="48" y="48"/>
                    <a:pt x="45" y="52"/>
                    <a:pt x="42" y="55"/>
                  </a:cubicBezTo>
                  <a:cubicBezTo>
                    <a:pt x="41" y="57"/>
                    <a:pt x="39" y="58"/>
                    <a:pt x="38" y="55"/>
                  </a:cubicBezTo>
                  <a:cubicBezTo>
                    <a:pt x="36" y="51"/>
                    <a:pt x="32" y="48"/>
                    <a:pt x="29" y="44"/>
                  </a:cubicBezTo>
                  <a:cubicBezTo>
                    <a:pt x="29" y="41"/>
                    <a:pt x="28" y="39"/>
                    <a:pt x="23" y="38"/>
                  </a:cubicBezTo>
                  <a:cubicBezTo>
                    <a:pt x="20" y="38"/>
                    <a:pt x="17" y="35"/>
                    <a:pt x="13" y="36"/>
                  </a:cubicBezTo>
                  <a:cubicBezTo>
                    <a:pt x="12" y="36"/>
                    <a:pt x="11" y="36"/>
                    <a:pt x="10" y="34"/>
                  </a:cubicBezTo>
                  <a:cubicBezTo>
                    <a:pt x="10" y="32"/>
                    <a:pt x="10" y="31"/>
                    <a:pt x="10" y="29"/>
                  </a:cubicBezTo>
                  <a:cubicBezTo>
                    <a:pt x="13" y="28"/>
                    <a:pt x="14" y="30"/>
                    <a:pt x="16" y="30"/>
                  </a:cubicBezTo>
                  <a:cubicBezTo>
                    <a:pt x="16" y="31"/>
                    <a:pt x="17" y="31"/>
                    <a:pt x="18" y="31"/>
                  </a:cubicBezTo>
                  <a:cubicBezTo>
                    <a:pt x="19" y="30"/>
                    <a:pt x="18" y="29"/>
                    <a:pt x="18" y="28"/>
                  </a:cubicBezTo>
                  <a:cubicBezTo>
                    <a:pt x="17" y="24"/>
                    <a:pt x="14" y="22"/>
                    <a:pt x="11" y="20"/>
                  </a:cubicBezTo>
                  <a:cubicBezTo>
                    <a:pt x="7" y="18"/>
                    <a:pt x="2" y="15"/>
                    <a:pt x="1" y="10"/>
                  </a:cubicBezTo>
                  <a:close/>
                </a:path>
              </a:pathLst>
            </a:custGeom>
            <a:solidFill>
              <a:srgbClr val="E3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68">
              <a:extLst>
                <a:ext uri="{FF2B5EF4-FFF2-40B4-BE49-F238E27FC236}">
                  <a16:creationId xmlns:a16="http://schemas.microsoft.com/office/drawing/2014/main" id="{E02008A2-AB05-6F2B-7DC4-180296597931}"/>
                </a:ext>
              </a:extLst>
            </p:cNvPr>
            <p:cNvSpPr/>
            <p:nvPr userDrawn="1"/>
          </p:nvSpPr>
          <p:spPr bwMode="auto">
            <a:xfrm>
              <a:off x="10999788" y="5046663"/>
              <a:ext cx="315912" cy="120650"/>
            </a:xfrm>
            <a:custGeom>
              <a:avLst/>
              <a:gdLst>
                <a:gd name="T0" fmla="*/ 0 w 84"/>
                <a:gd name="T1" fmla="*/ 4 h 32"/>
                <a:gd name="T2" fmla="*/ 19 w 84"/>
                <a:gd name="T3" fmla="*/ 15 h 32"/>
                <a:gd name="T4" fmla="*/ 37 w 84"/>
                <a:gd name="T5" fmla="*/ 15 h 32"/>
                <a:gd name="T6" fmla="*/ 49 w 84"/>
                <a:gd name="T7" fmla="*/ 20 h 32"/>
                <a:gd name="T8" fmla="*/ 54 w 84"/>
                <a:gd name="T9" fmla="*/ 20 h 32"/>
                <a:gd name="T10" fmla="*/ 68 w 84"/>
                <a:gd name="T11" fmla="*/ 15 h 32"/>
                <a:gd name="T12" fmla="*/ 74 w 84"/>
                <a:gd name="T13" fmla="*/ 9 h 32"/>
                <a:gd name="T14" fmla="*/ 72 w 84"/>
                <a:gd name="T15" fmla="*/ 0 h 32"/>
                <a:gd name="T16" fmla="*/ 83 w 84"/>
                <a:gd name="T17" fmla="*/ 10 h 32"/>
                <a:gd name="T18" fmla="*/ 78 w 84"/>
                <a:gd name="T19" fmla="*/ 20 h 32"/>
                <a:gd name="T20" fmla="*/ 63 w 84"/>
                <a:gd name="T21" fmla="*/ 27 h 32"/>
                <a:gd name="T22" fmla="*/ 42 w 84"/>
                <a:gd name="T23" fmla="*/ 32 h 32"/>
                <a:gd name="T24" fmla="*/ 18 w 84"/>
                <a:gd name="T25" fmla="*/ 25 h 32"/>
                <a:gd name="T26" fmla="*/ 0 w 84"/>
                <a:gd name="T27" fmla="*/ 6 h 32"/>
                <a:gd name="T28" fmla="*/ 0 w 84"/>
                <a:gd name="T2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" h="32">
                  <a:moveTo>
                    <a:pt x="0" y="4"/>
                  </a:moveTo>
                  <a:cubicBezTo>
                    <a:pt x="5" y="10"/>
                    <a:pt x="12" y="13"/>
                    <a:pt x="19" y="15"/>
                  </a:cubicBezTo>
                  <a:cubicBezTo>
                    <a:pt x="25" y="18"/>
                    <a:pt x="31" y="18"/>
                    <a:pt x="37" y="15"/>
                  </a:cubicBezTo>
                  <a:cubicBezTo>
                    <a:pt x="43" y="12"/>
                    <a:pt x="46" y="14"/>
                    <a:pt x="49" y="20"/>
                  </a:cubicBezTo>
                  <a:cubicBezTo>
                    <a:pt x="50" y="23"/>
                    <a:pt x="51" y="23"/>
                    <a:pt x="54" y="20"/>
                  </a:cubicBezTo>
                  <a:cubicBezTo>
                    <a:pt x="57" y="16"/>
                    <a:pt x="63" y="16"/>
                    <a:pt x="68" y="15"/>
                  </a:cubicBezTo>
                  <a:cubicBezTo>
                    <a:pt x="72" y="14"/>
                    <a:pt x="74" y="12"/>
                    <a:pt x="74" y="9"/>
                  </a:cubicBezTo>
                  <a:cubicBezTo>
                    <a:pt x="75" y="6"/>
                    <a:pt x="75" y="2"/>
                    <a:pt x="72" y="0"/>
                  </a:cubicBezTo>
                  <a:cubicBezTo>
                    <a:pt x="77" y="1"/>
                    <a:pt x="81" y="5"/>
                    <a:pt x="83" y="10"/>
                  </a:cubicBezTo>
                  <a:cubicBezTo>
                    <a:pt x="84" y="14"/>
                    <a:pt x="81" y="17"/>
                    <a:pt x="78" y="20"/>
                  </a:cubicBezTo>
                  <a:cubicBezTo>
                    <a:pt x="74" y="24"/>
                    <a:pt x="69" y="27"/>
                    <a:pt x="63" y="27"/>
                  </a:cubicBezTo>
                  <a:cubicBezTo>
                    <a:pt x="56" y="27"/>
                    <a:pt x="49" y="31"/>
                    <a:pt x="42" y="32"/>
                  </a:cubicBezTo>
                  <a:cubicBezTo>
                    <a:pt x="33" y="32"/>
                    <a:pt x="25" y="30"/>
                    <a:pt x="18" y="25"/>
                  </a:cubicBezTo>
                  <a:cubicBezTo>
                    <a:pt x="11" y="20"/>
                    <a:pt x="5" y="13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69">
              <a:extLst>
                <a:ext uri="{FF2B5EF4-FFF2-40B4-BE49-F238E27FC236}">
                  <a16:creationId xmlns:a16="http://schemas.microsoft.com/office/drawing/2014/main" id="{4157A2F8-B889-EEEB-8ED0-843FB70F5A0A}"/>
                </a:ext>
              </a:extLst>
            </p:cNvPr>
            <p:cNvSpPr/>
            <p:nvPr userDrawn="1"/>
          </p:nvSpPr>
          <p:spPr bwMode="auto">
            <a:xfrm>
              <a:off x="11842750" y="4240213"/>
              <a:ext cx="176212" cy="109538"/>
            </a:xfrm>
            <a:custGeom>
              <a:avLst/>
              <a:gdLst>
                <a:gd name="T0" fmla="*/ 1 w 47"/>
                <a:gd name="T1" fmla="*/ 15 h 29"/>
                <a:gd name="T2" fmla="*/ 21 w 47"/>
                <a:gd name="T3" fmla="*/ 5 h 29"/>
                <a:gd name="T4" fmla="*/ 29 w 47"/>
                <a:gd name="T5" fmla="*/ 6 h 29"/>
                <a:gd name="T6" fmla="*/ 45 w 47"/>
                <a:gd name="T7" fmla="*/ 13 h 29"/>
                <a:gd name="T8" fmla="*/ 45 w 47"/>
                <a:gd name="T9" fmla="*/ 19 h 29"/>
                <a:gd name="T10" fmla="*/ 33 w 47"/>
                <a:gd name="T11" fmla="*/ 28 h 29"/>
                <a:gd name="T12" fmla="*/ 24 w 47"/>
                <a:gd name="T13" fmla="*/ 28 h 29"/>
                <a:gd name="T14" fmla="*/ 13 w 47"/>
                <a:gd name="T15" fmla="*/ 27 h 29"/>
                <a:gd name="T16" fmla="*/ 1 w 47"/>
                <a:gd name="T1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8">
                  <a:moveTo>
                    <a:pt x="1" y="15"/>
                  </a:moveTo>
                  <a:cubicBezTo>
                    <a:pt x="0" y="6"/>
                    <a:pt x="15" y="0"/>
                    <a:pt x="21" y="5"/>
                  </a:cubicBezTo>
                  <a:cubicBezTo>
                    <a:pt x="23" y="7"/>
                    <a:pt x="26" y="7"/>
                    <a:pt x="29" y="6"/>
                  </a:cubicBezTo>
                  <a:cubicBezTo>
                    <a:pt x="34" y="5"/>
                    <a:pt x="42" y="9"/>
                    <a:pt x="45" y="13"/>
                  </a:cubicBezTo>
                  <a:cubicBezTo>
                    <a:pt x="47" y="15"/>
                    <a:pt x="47" y="17"/>
                    <a:pt x="45" y="19"/>
                  </a:cubicBezTo>
                  <a:cubicBezTo>
                    <a:pt x="42" y="23"/>
                    <a:pt x="38" y="26"/>
                    <a:pt x="33" y="28"/>
                  </a:cubicBezTo>
                  <a:cubicBezTo>
                    <a:pt x="30" y="29"/>
                    <a:pt x="27" y="29"/>
                    <a:pt x="24" y="28"/>
                  </a:cubicBezTo>
                  <a:cubicBezTo>
                    <a:pt x="21" y="26"/>
                    <a:pt x="17" y="27"/>
                    <a:pt x="13" y="27"/>
                  </a:cubicBezTo>
                  <a:cubicBezTo>
                    <a:pt x="7" y="27"/>
                    <a:pt x="1" y="21"/>
                    <a:pt x="1" y="15"/>
                  </a:cubicBezTo>
                  <a:close/>
                </a:path>
              </a:pathLst>
            </a:custGeom>
            <a:solidFill>
              <a:srgbClr val="EB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70">
              <a:extLst>
                <a:ext uri="{FF2B5EF4-FFF2-40B4-BE49-F238E27FC236}">
                  <a16:creationId xmlns:a16="http://schemas.microsoft.com/office/drawing/2014/main" id="{D9988BCE-D87D-93E2-5E4F-08BEE1C4A81D}"/>
                </a:ext>
              </a:extLst>
            </p:cNvPr>
            <p:cNvSpPr/>
            <p:nvPr userDrawn="1"/>
          </p:nvSpPr>
          <p:spPr bwMode="auto">
            <a:xfrm>
              <a:off x="10848975" y="4749800"/>
              <a:ext cx="180975" cy="115888"/>
            </a:xfrm>
            <a:custGeom>
              <a:avLst/>
              <a:gdLst>
                <a:gd name="T0" fmla="*/ 16 w 48"/>
                <a:gd name="T1" fmla="*/ 1 h 31"/>
                <a:gd name="T2" fmla="*/ 26 w 48"/>
                <a:gd name="T3" fmla="*/ 7 h 31"/>
                <a:gd name="T4" fmla="*/ 43 w 48"/>
                <a:gd name="T5" fmla="*/ 18 h 31"/>
                <a:gd name="T6" fmla="*/ 47 w 48"/>
                <a:gd name="T7" fmla="*/ 20 h 31"/>
                <a:gd name="T8" fmla="*/ 44 w 48"/>
                <a:gd name="T9" fmla="*/ 24 h 31"/>
                <a:gd name="T10" fmla="*/ 24 w 48"/>
                <a:gd name="T11" fmla="*/ 22 h 31"/>
                <a:gd name="T12" fmla="*/ 6 w 48"/>
                <a:gd name="T13" fmla="*/ 15 h 31"/>
                <a:gd name="T14" fmla="*/ 1 w 48"/>
                <a:gd name="T15" fmla="*/ 13 h 31"/>
                <a:gd name="T16" fmla="*/ 4 w 48"/>
                <a:gd name="T17" fmla="*/ 9 h 31"/>
                <a:gd name="T18" fmla="*/ 10 w 48"/>
                <a:gd name="T19" fmla="*/ 3 h 31"/>
                <a:gd name="T20" fmla="*/ 16 w 48"/>
                <a:gd name="T21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31">
                  <a:moveTo>
                    <a:pt x="16" y="1"/>
                  </a:moveTo>
                  <a:cubicBezTo>
                    <a:pt x="21" y="0"/>
                    <a:pt x="24" y="3"/>
                    <a:pt x="26" y="7"/>
                  </a:cubicBezTo>
                  <a:cubicBezTo>
                    <a:pt x="30" y="14"/>
                    <a:pt x="36" y="16"/>
                    <a:pt x="43" y="18"/>
                  </a:cubicBezTo>
                  <a:cubicBezTo>
                    <a:pt x="45" y="18"/>
                    <a:pt x="47" y="18"/>
                    <a:pt x="47" y="20"/>
                  </a:cubicBezTo>
                  <a:cubicBezTo>
                    <a:pt x="48" y="22"/>
                    <a:pt x="46" y="23"/>
                    <a:pt x="44" y="24"/>
                  </a:cubicBezTo>
                  <a:cubicBezTo>
                    <a:pt x="35" y="30"/>
                    <a:pt x="34" y="31"/>
                    <a:pt x="24" y="22"/>
                  </a:cubicBezTo>
                  <a:cubicBezTo>
                    <a:pt x="18" y="17"/>
                    <a:pt x="13" y="14"/>
                    <a:pt x="6" y="15"/>
                  </a:cubicBezTo>
                  <a:cubicBezTo>
                    <a:pt x="4" y="15"/>
                    <a:pt x="2" y="16"/>
                    <a:pt x="1" y="13"/>
                  </a:cubicBezTo>
                  <a:cubicBezTo>
                    <a:pt x="0" y="11"/>
                    <a:pt x="3" y="10"/>
                    <a:pt x="4" y="9"/>
                  </a:cubicBezTo>
                  <a:cubicBezTo>
                    <a:pt x="6" y="7"/>
                    <a:pt x="8" y="5"/>
                    <a:pt x="10" y="3"/>
                  </a:cubicBezTo>
                  <a:cubicBezTo>
                    <a:pt x="12" y="2"/>
                    <a:pt x="14" y="0"/>
                    <a:pt x="16" y="1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71">
              <a:extLst>
                <a:ext uri="{FF2B5EF4-FFF2-40B4-BE49-F238E27FC236}">
                  <a16:creationId xmlns:a16="http://schemas.microsoft.com/office/drawing/2014/main" id="{9F4EB150-6EAF-3835-A334-20CD35188B9F}"/>
                </a:ext>
              </a:extLst>
            </p:cNvPr>
            <p:cNvSpPr/>
            <p:nvPr userDrawn="1"/>
          </p:nvSpPr>
          <p:spPr bwMode="auto">
            <a:xfrm>
              <a:off x="10118725" y="5510213"/>
              <a:ext cx="101600" cy="139700"/>
            </a:xfrm>
            <a:custGeom>
              <a:avLst/>
              <a:gdLst>
                <a:gd name="T0" fmla="*/ 26 w 27"/>
                <a:gd name="T1" fmla="*/ 14 h 37"/>
                <a:gd name="T2" fmla="*/ 16 w 27"/>
                <a:gd name="T3" fmla="*/ 35 h 37"/>
                <a:gd name="T4" fmla="*/ 11 w 27"/>
                <a:gd name="T5" fmla="*/ 35 h 37"/>
                <a:gd name="T6" fmla="*/ 8 w 27"/>
                <a:gd name="T7" fmla="*/ 33 h 37"/>
                <a:gd name="T8" fmla="*/ 2 w 27"/>
                <a:gd name="T9" fmla="*/ 25 h 37"/>
                <a:gd name="T10" fmla="*/ 7 w 27"/>
                <a:gd name="T11" fmla="*/ 18 h 37"/>
                <a:gd name="T12" fmla="*/ 15 w 27"/>
                <a:gd name="T13" fmla="*/ 6 h 37"/>
                <a:gd name="T14" fmla="*/ 20 w 27"/>
                <a:gd name="T15" fmla="*/ 0 h 37"/>
                <a:gd name="T16" fmla="*/ 24 w 27"/>
                <a:gd name="T17" fmla="*/ 5 h 37"/>
                <a:gd name="T18" fmla="*/ 26 w 27"/>
                <a:gd name="T19" fmla="*/ 1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37">
                  <a:moveTo>
                    <a:pt x="26" y="14"/>
                  </a:moveTo>
                  <a:cubicBezTo>
                    <a:pt x="27" y="24"/>
                    <a:pt x="23" y="30"/>
                    <a:pt x="16" y="35"/>
                  </a:cubicBezTo>
                  <a:cubicBezTo>
                    <a:pt x="14" y="37"/>
                    <a:pt x="12" y="37"/>
                    <a:pt x="11" y="35"/>
                  </a:cubicBezTo>
                  <a:cubicBezTo>
                    <a:pt x="11" y="33"/>
                    <a:pt x="9" y="33"/>
                    <a:pt x="8" y="33"/>
                  </a:cubicBezTo>
                  <a:cubicBezTo>
                    <a:pt x="2" y="33"/>
                    <a:pt x="0" y="30"/>
                    <a:pt x="2" y="25"/>
                  </a:cubicBezTo>
                  <a:cubicBezTo>
                    <a:pt x="3" y="23"/>
                    <a:pt x="4" y="20"/>
                    <a:pt x="7" y="18"/>
                  </a:cubicBezTo>
                  <a:cubicBezTo>
                    <a:pt x="11" y="15"/>
                    <a:pt x="14" y="11"/>
                    <a:pt x="15" y="6"/>
                  </a:cubicBezTo>
                  <a:cubicBezTo>
                    <a:pt x="15" y="3"/>
                    <a:pt x="17" y="1"/>
                    <a:pt x="20" y="0"/>
                  </a:cubicBezTo>
                  <a:cubicBezTo>
                    <a:pt x="22" y="0"/>
                    <a:pt x="23" y="3"/>
                    <a:pt x="24" y="5"/>
                  </a:cubicBezTo>
                  <a:cubicBezTo>
                    <a:pt x="25" y="8"/>
                    <a:pt x="26" y="11"/>
                    <a:pt x="26" y="14"/>
                  </a:cubicBezTo>
                  <a:close/>
                </a:path>
              </a:pathLst>
            </a:custGeom>
            <a:solidFill>
              <a:srgbClr val="EF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72">
              <a:extLst>
                <a:ext uri="{FF2B5EF4-FFF2-40B4-BE49-F238E27FC236}">
                  <a16:creationId xmlns:a16="http://schemas.microsoft.com/office/drawing/2014/main" id="{511A5644-DD75-1CCF-09F4-B127CE834F66}"/>
                </a:ext>
              </a:extLst>
            </p:cNvPr>
            <p:cNvSpPr/>
            <p:nvPr userDrawn="1"/>
          </p:nvSpPr>
          <p:spPr bwMode="auto">
            <a:xfrm>
              <a:off x="9618663" y="6711950"/>
              <a:ext cx="112712" cy="107950"/>
            </a:xfrm>
            <a:custGeom>
              <a:avLst/>
              <a:gdLst>
                <a:gd name="T0" fmla="*/ 25 w 30"/>
                <a:gd name="T1" fmla="*/ 18 h 29"/>
                <a:gd name="T2" fmla="*/ 11 w 30"/>
                <a:gd name="T3" fmla="*/ 27 h 29"/>
                <a:gd name="T4" fmla="*/ 3 w 30"/>
                <a:gd name="T5" fmla="*/ 24 h 29"/>
                <a:gd name="T6" fmla="*/ 10 w 30"/>
                <a:gd name="T7" fmla="*/ 5 h 29"/>
                <a:gd name="T8" fmla="*/ 17 w 30"/>
                <a:gd name="T9" fmla="*/ 0 h 29"/>
                <a:gd name="T10" fmla="*/ 23 w 30"/>
                <a:gd name="T11" fmla="*/ 6 h 29"/>
                <a:gd name="T12" fmla="*/ 23 w 30"/>
                <a:gd name="T13" fmla="*/ 7 h 29"/>
                <a:gd name="T14" fmla="*/ 25 w 30"/>
                <a:gd name="T15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28">
                  <a:moveTo>
                    <a:pt x="25" y="18"/>
                  </a:moveTo>
                  <a:cubicBezTo>
                    <a:pt x="21" y="22"/>
                    <a:pt x="16" y="24"/>
                    <a:pt x="11" y="27"/>
                  </a:cubicBezTo>
                  <a:cubicBezTo>
                    <a:pt x="7" y="29"/>
                    <a:pt x="5" y="27"/>
                    <a:pt x="3" y="24"/>
                  </a:cubicBezTo>
                  <a:cubicBezTo>
                    <a:pt x="0" y="16"/>
                    <a:pt x="3" y="9"/>
                    <a:pt x="10" y="5"/>
                  </a:cubicBezTo>
                  <a:cubicBezTo>
                    <a:pt x="13" y="3"/>
                    <a:pt x="16" y="2"/>
                    <a:pt x="17" y="0"/>
                  </a:cubicBezTo>
                  <a:cubicBezTo>
                    <a:pt x="20" y="1"/>
                    <a:pt x="23" y="2"/>
                    <a:pt x="23" y="6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30" y="10"/>
                    <a:pt x="26" y="14"/>
                    <a:pt x="25" y="18"/>
                  </a:cubicBezTo>
                  <a:close/>
                </a:path>
              </a:pathLst>
            </a:custGeom>
            <a:solidFill>
              <a:srgbClr val="E6C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73">
              <a:extLst>
                <a:ext uri="{FF2B5EF4-FFF2-40B4-BE49-F238E27FC236}">
                  <a16:creationId xmlns:a16="http://schemas.microsoft.com/office/drawing/2014/main" id="{83C480C4-A9D9-10B5-6F6A-3359B1D92CEE}"/>
                </a:ext>
              </a:extLst>
            </p:cNvPr>
            <p:cNvSpPr/>
            <p:nvPr userDrawn="1"/>
          </p:nvSpPr>
          <p:spPr bwMode="auto">
            <a:xfrm>
              <a:off x="10826750" y="5853113"/>
              <a:ext cx="93662" cy="112713"/>
            </a:xfrm>
            <a:custGeom>
              <a:avLst/>
              <a:gdLst>
                <a:gd name="T0" fmla="*/ 13 w 25"/>
                <a:gd name="T1" fmla="*/ 29 h 30"/>
                <a:gd name="T2" fmla="*/ 3 w 25"/>
                <a:gd name="T3" fmla="*/ 25 h 30"/>
                <a:gd name="T4" fmla="*/ 9 w 25"/>
                <a:gd name="T5" fmla="*/ 4 h 30"/>
                <a:gd name="T6" fmla="*/ 11 w 25"/>
                <a:gd name="T7" fmla="*/ 2 h 30"/>
                <a:gd name="T8" fmla="*/ 18 w 25"/>
                <a:gd name="T9" fmla="*/ 3 h 30"/>
                <a:gd name="T10" fmla="*/ 20 w 25"/>
                <a:gd name="T11" fmla="*/ 5 h 30"/>
                <a:gd name="T12" fmla="*/ 24 w 25"/>
                <a:gd name="T13" fmla="*/ 12 h 30"/>
                <a:gd name="T14" fmla="*/ 25 w 25"/>
                <a:gd name="T15" fmla="*/ 14 h 30"/>
                <a:gd name="T16" fmla="*/ 25 w 25"/>
                <a:gd name="T17" fmla="*/ 15 h 30"/>
                <a:gd name="T18" fmla="*/ 22 w 25"/>
                <a:gd name="T19" fmla="*/ 19 h 30"/>
                <a:gd name="T20" fmla="*/ 18 w 25"/>
                <a:gd name="T21" fmla="*/ 24 h 30"/>
                <a:gd name="T22" fmla="*/ 13 w 25"/>
                <a:gd name="T2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0">
                  <a:moveTo>
                    <a:pt x="13" y="29"/>
                  </a:moveTo>
                  <a:cubicBezTo>
                    <a:pt x="8" y="30"/>
                    <a:pt x="5" y="29"/>
                    <a:pt x="3" y="25"/>
                  </a:cubicBezTo>
                  <a:cubicBezTo>
                    <a:pt x="0" y="17"/>
                    <a:pt x="2" y="9"/>
                    <a:pt x="9" y="4"/>
                  </a:cubicBezTo>
                  <a:cubicBezTo>
                    <a:pt x="10" y="3"/>
                    <a:pt x="10" y="2"/>
                    <a:pt x="11" y="2"/>
                  </a:cubicBezTo>
                  <a:cubicBezTo>
                    <a:pt x="14" y="0"/>
                    <a:pt x="16" y="0"/>
                    <a:pt x="18" y="3"/>
                  </a:cubicBezTo>
                  <a:cubicBezTo>
                    <a:pt x="19" y="4"/>
                    <a:pt x="19" y="4"/>
                    <a:pt x="20" y="5"/>
                  </a:cubicBezTo>
                  <a:cubicBezTo>
                    <a:pt x="24" y="5"/>
                    <a:pt x="24" y="9"/>
                    <a:pt x="24" y="12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5" y="14"/>
                    <a:pt x="25" y="15"/>
                    <a:pt x="25" y="15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1" y="21"/>
                    <a:pt x="19" y="22"/>
                    <a:pt x="18" y="24"/>
                  </a:cubicBezTo>
                  <a:cubicBezTo>
                    <a:pt x="16" y="25"/>
                    <a:pt x="15" y="27"/>
                    <a:pt x="13" y="29"/>
                  </a:cubicBezTo>
                  <a:close/>
                </a:path>
              </a:pathLst>
            </a:custGeom>
            <a:solidFill>
              <a:srgbClr val="E8C4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74">
              <a:extLst>
                <a:ext uri="{FF2B5EF4-FFF2-40B4-BE49-F238E27FC236}">
                  <a16:creationId xmlns:a16="http://schemas.microsoft.com/office/drawing/2014/main" id="{EEAFA88E-B76B-745E-B11B-F562A2CC4930}"/>
                </a:ext>
              </a:extLst>
            </p:cNvPr>
            <p:cNvSpPr/>
            <p:nvPr userDrawn="1"/>
          </p:nvSpPr>
          <p:spPr bwMode="auto">
            <a:xfrm>
              <a:off x="11134725" y="5189538"/>
              <a:ext cx="74612" cy="123825"/>
            </a:xfrm>
            <a:custGeom>
              <a:avLst/>
              <a:gdLst>
                <a:gd name="T0" fmla="*/ 16 w 20"/>
                <a:gd name="T1" fmla="*/ 27 h 33"/>
                <a:gd name="T2" fmla="*/ 12 w 20"/>
                <a:gd name="T3" fmla="*/ 30 h 33"/>
                <a:gd name="T4" fmla="*/ 4 w 20"/>
                <a:gd name="T5" fmla="*/ 31 h 33"/>
                <a:gd name="T6" fmla="*/ 3 w 20"/>
                <a:gd name="T7" fmla="*/ 30 h 33"/>
                <a:gd name="T8" fmla="*/ 2 w 20"/>
                <a:gd name="T9" fmla="*/ 16 h 33"/>
                <a:gd name="T10" fmla="*/ 9 w 20"/>
                <a:gd name="T11" fmla="*/ 7 h 33"/>
                <a:gd name="T12" fmla="*/ 10 w 20"/>
                <a:gd name="T13" fmla="*/ 5 h 33"/>
                <a:gd name="T14" fmla="*/ 15 w 20"/>
                <a:gd name="T15" fmla="*/ 1 h 33"/>
                <a:gd name="T16" fmla="*/ 19 w 20"/>
                <a:gd name="T17" fmla="*/ 6 h 33"/>
                <a:gd name="T18" fmla="*/ 16 w 20"/>
                <a:gd name="T19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3">
                  <a:moveTo>
                    <a:pt x="16" y="27"/>
                  </a:moveTo>
                  <a:cubicBezTo>
                    <a:pt x="14" y="27"/>
                    <a:pt x="13" y="28"/>
                    <a:pt x="12" y="30"/>
                  </a:cubicBezTo>
                  <a:cubicBezTo>
                    <a:pt x="10" y="33"/>
                    <a:pt x="7" y="32"/>
                    <a:pt x="4" y="31"/>
                  </a:cubicBezTo>
                  <a:cubicBezTo>
                    <a:pt x="4" y="31"/>
                    <a:pt x="3" y="31"/>
                    <a:pt x="3" y="30"/>
                  </a:cubicBezTo>
                  <a:cubicBezTo>
                    <a:pt x="5" y="25"/>
                    <a:pt x="0" y="20"/>
                    <a:pt x="2" y="16"/>
                  </a:cubicBezTo>
                  <a:cubicBezTo>
                    <a:pt x="5" y="13"/>
                    <a:pt x="8" y="11"/>
                    <a:pt x="9" y="7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11" y="3"/>
                    <a:pt x="13" y="0"/>
                    <a:pt x="15" y="1"/>
                  </a:cubicBezTo>
                  <a:cubicBezTo>
                    <a:pt x="18" y="1"/>
                    <a:pt x="18" y="4"/>
                    <a:pt x="19" y="6"/>
                  </a:cubicBezTo>
                  <a:cubicBezTo>
                    <a:pt x="20" y="13"/>
                    <a:pt x="20" y="20"/>
                    <a:pt x="16" y="27"/>
                  </a:cubicBezTo>
                  <a:close/>
                </a:path>
              </a:pathLst>
            </a:custGeom>
            <a:solidFill>
              <a:srgbClr val="EDC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75">
              <a:extLst>
                <a:ext uri="{FF2B5EF4-FFF2-40B4-BE49-F238E27FC236}">
                  <a16:creationId xmlns:a16="http://schemas.microsoft.com/office/drawing/2014/main" id="{1DF6B28C-5B5E-71F6-B7F4-448C42F8CE9A}"/>
                </a:ext>
              </a:extLst>
            </p:cNvPr>
            <p:cNvSpPr/>
            <p:nvPr userDrawn="1"/>
          </p:nvSpPr>
          <p:spPr bwMode="auto">
            <a:xfrm>
              <a:off x="10826750" y="5133975"/>
              <a:ext cx="123825" cy="101600"/>
            </a:xfrm>
            <a:custGeom>
              <a:avLst/>
              <a:gdLst>
                <a:gd name="T0" fmla="*/ 22 w 33"/>
                <a:gd name="T1" fmla="*/ 25 h 27"/>
                <a:gd name="T2" fmla="*/ 1 w 33"/>
                <a:gd name="T3" fmla="*/ 13 h 27"/>
                <a:gd name="T4" fmla="*/ 4 w 33"/>
                <a:gd name="T5" fmla="*/ 0 h 27"/>
                <a:gd name="T6" fmla="*/ 7 w 33"/>
                <a:gd name="T7" fmla="*/ 1 h 27"/>
                <a:gd name="T8" fmla="*/ 10 w 33"/>
                <a:gd name="T9" fmla="*/ 6 h 27"/>
                <a:gd name="T10" fmla="*/ 22 w 33"/>
                <a:gd name="T11" fmla="*/ 14 h 27"/>
                <a:gd name="T12" fmla="*/ 31 w 33"/>
                <a:gd name="T13" fmla="*/ 20 h 27"/>
                <a:gd name="T14" fmla="*/ 29 w 33"/>
                <a:gd name="T15" fmla="*/ 25 h 27"/>
                <a:gd name="T16" fmla="*/ 22 w 33"/>
                <a:gd name="T17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7">
                  <a:moveTo>
                    <a:pt x="22" y="25"/>
                  </a:moveTo>
                  <a:cubicBezTo>
                    <a:pt x="12" y="27"/>
                    <a:pt x="6" y="20"/>
                    <a:pt x="1" y="13"/>
                  </a:cubicBezTo>
                  <a:cubicBezTo>
                    <a:pt x="0" y="11"/>
                    <a:pt x="2" y="1"/>
                    <a:pt x="4" y="0"/>
                  </a:cubicBezTo>
                  <a:cubicBezTo>
                    <a:pt x="6" y="0"/>
                    <a:pt x="7" y="0"/>
                    <a:pt x="7" y="1"/>
                  </a:cubicBezTo>
                  <a:cubicBezTo>
                    <a:pt x="9" y="2"/>
                    <a:pt x="9" y="4"/>
                    <a:pt x="10" y="6"/>
                  </a:cubicBezTo>
                  <a:cubicBezTo>
                    <a:pt x="12" y="12"/>
                    <a:pt x="15" y="14"/>
                    <a:pt x="22" y="14"/>
                  </a:cubicBezTo>
                  <a:cubicBezTo>
                    <a:pt x="26" y="14"/>
                    <a:pt x="29" y="16"/>
                    <a:pt x="31" y="20"/>
                  </a:cubicBezTo>
                  <a:cubicBezTo>
                    <a:pt x="33" y="23"/>
                    <a:pt x="32" y="25"/>
                    <a:pt x="29" y="25"/>
                  </a:cubicBezTo>
                  <a:cubicBezTo>
                    <a:pt x="27" y="25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E5B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76">
              <a:extLst>
                <a:ext uri="{FF2B5EF4-FFF2-40B4-BE49-F238E27FC236}">
                  <a16:creationId xmlns:a16="http://schemas.microsoft.com/office/drawing/2014/main" id="{2E906351-03CC-FC1F-8058-2A00612C2F2E}"/>
                </a:ext>
              </a:extLst>
            </p:cNvPr>
            <p:cNvSpPr/>
            <p:nvPr userDrawn="1"/>
          </p:nvSpPr>
          <p:spPr bwMode="auto">
            <a:xfrm>
              <a:off x="10467975" y="6286500"/>
              <a:ext cx="180975" cy="119063"/>
            </a:xfrm>
            <a:custGeom>
              <a:avLst/>
              <a:gdLst>
                <a:gd name="T0" fmla="*/ 48 w 48"/>
                <a:gd name="T1" fmla="*/ 27 h 32"/>
                <a:gd name="T2" fmla="*/ 37 w 48"/>
                <a:gd name="T3" fmla="*/ 31 h 32"/>
                <a:gd name="T4" fmla="*/ 32 w 48"/>
                <a:gd name="T5" fmla="*/ 30 h 32"/>
                <a:gd name="T6" fmla="*/ 10 w 48"/>
                <a:gd name="T7" fmla="*/ 13 h 32"/>
                <a:gd name="T8" fmla="*/ 0 w 48"/>
                <a:gd name="T9" fmla="*/ 5 h 32"/>
                <a:gd name="T10" fmla="*/ 8 w 48"/>
                <a:gd name="T11" fmla="*/ 0 h 32"/>
                <a:gd name="T12" fmla="*/ 44 w 48"/>
                <a:gd name="T13" fmla="*/ 26 h 32"/>
                <a:gd name="T14" fmla="*/ 48 w 48"/>
                <a:gd name="T15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32">
                  <a:moveTo>
                    <a:pt x="48" y="27"/>
                  </a:moveTo>
                  <a:cubicBezTo>
                    <a:pt x="45" y="29"/>
                    <a:pt x="41" y="32"/>
                    <a:pt x="37" y="31"/>
                  </a:cubicBezTo>
                  <a:cubicBezTo>
                    <a:pt x="35" y="32"/>
                    <a:pt x="34" y="31"/>
                    <a:pt x="32" y="30"/>
                  </a:cubicBezTo>
                  <a:cubicBezTo>
                    <a:pt x="24" y="26"/>
                    <a:pt x="17" y="19"/>
                    <a:pt x="10" y="13"/>
                  </a:cubicBezTo>
                  <a:cubicBezTo>
                    <a:pt x="7" y="10"/>
                    <a:pt x="3" y="8"/>
                    <a:pt x="0" y="5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8" y="10"/>
                    <a:pt x="29" y="20"/>
                    <a:pt x="44" y="26"/>
                  </a:cubicBezTo>
                  <a:cubicBezTo>
                    <a:pt x="45" y="26"/>
                    <a:pt x="47" y="27"/>
                    <a:pt x="48" y="27"/>
                  </a:cubicBezTo>
                  <a:close/>
                </a:path>
              </a:pathLst>
            </a:custGeom>
            <a:solidFill>
              <a:srgbClr val="6E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77">
              <a:extLst>
                <a:ext uri="{FF2B5EF4-FFF2-40B4-BE49-F238E27FC236}">
                  <a16:creationId xmlns:a16="http://schemas.microsoft.com/office/drawing/2014/main" id="{0E147A6A-2E21-A60C-8C6A-491BB1451B3D}"/>
                </a:ext>
              </a:extLst>
            </p:cNvPr>
            <p:cNvSpPr/>
            <p:nvPr userDrawn="1"/>
          </p:nvSpPr>
          <p:spPr bwMode="auto">
            <a:xfrm>
              <a:off x="9682163" y="6646863"/>
              <a:ext cx="176212" cy="131763"/>
            </a:xfrm>
            <a:custGeom>
              <a:avLst/>
              <a:gdLst>
                <a:gd name="T0" fmla="*/ 8 w 47"/>
                <a:gd name="T1" fmla="*/ 35 h 35"/>
                <a:gd name="T2" fmla="*/ 8 w 47"/>
                <a:gd name="T3" fmla="*/ 31 h 35"/>
                <a:gd name="T4" fmla="*/ 6 w 47"/>
                <a:gd name="T5" fmla="*/ 26 h 35"/>
                <a:gd name="T6" fmla="*/ 5 w 47"/>
                <a:gd name="T7" fmla="*/ 25 h 35"/>
                <a:gd name="T8" fmla="*/ 0 w 47"/>
                <a:gd name="T9" fmla="*/ 17 h 35"/>
                <a:gd name="T10" fmla="*/ 16 w 47"/>
                <a:gd name="T11" fmla="*/ 14 h 35"/>
                <a:gd name="T12" fmla="*/ 33 w 47"/>
                <a:gd name="T13" fmla="*/ 6 h 35"/>
                <a:gd name="T14" fmla="*/ 44 w 47"/>
                <a:gd name="T15" fmla="*/ 0 h 35"/>
                <a:gd name="T16" fmla="*/ 44 w 47"/>
                <a:gd name="T17" fmla="*/ 4 h 35"/>
                <a:gd name="T18" fmla="*/ 36 w 47"/>
                <a:gd name="T19" fmla="*/ 8 h 35"/>
                <a:gd name="T20" fmla="*/ 11 w 47"/>
                <a:gd name="T21" fmla="*/ 32 h 35"/>
                <a:gd name="T22" fmla="*/ 8 w 47"/>
                <a:gd name="T2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35">
                  <a:moveTo>
                    <a:pt x="8" y="35"/>
                  </a:moveTo>
                  <a:cubicBezTo>
                    <a:pt x="7" y="34"/>
                    <a:pt x="7" y="33"/>
                    <a:pt x="8" y="31"/>
                  </a:cubicBezTo>
                  <a:cubicBezTo>
                    <a:pt x="9" y="29"/>
                    <a:pt x="11" y="25"/>
                    <a:pt x="6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7" y="20"/>
                    <a:pt x="2" y="20"/>
                    <a:pt x="0" y="17"/>
                  </a:cubicBezTo>
                  <a:cubicBezTo>
                    <a:pt x="5" y="15"/>
                    <a:pt x="11" y="15"/>
                    <a:pt x="16" y="14"/>
                  </a:cubicBezTo>
                  <a:cubicBezTo>
                    <a:pt x="22" y="13"/>
                    <a:pt x="27" y="8"/>
                    <a:pt x="33" y="6"/>
                  </a:cubicBezTo>
                  <a:cubicBezTo>
                    <a:pt x="37" y="4"/>
                    <a:pt x="41" y="2"/>
                    <a:pt x="44" y="0"/>
                  </a:cubicBezTo>
                  <a:cubicBezTo>
                    <a:pt x="47" y="1"/>
                    <a:pt x="46" y="2"/>
                    <a:pt x="44" y="4"/>
                  </a:cubicBezTo>
                  <a:cubicBezTo>
                    <a:pt x="42" y="5"/>
                    <a:pt x="39" y="7"/>
                    <a:pt x="36" y="8"/>
                  </a:cubicBezTo>
                  <a:cubicBezTo>
                    <a:pt x="24" y="12"/>
                    <a:pt x="19" y="23"/>
                    <a:pt x="11" y="32"/>
                  </a:cubicBezTo>
                  <a:cubicBezTo>
                    <a:pt x="10" y="33"/>
                    <a:pt x="10" y="35"/>
                    <a:pt x="8" y="35"/>
                  </a:cubicBezTo>
                  <a:close/>
                </a:path>
              </a:pathLst>
            </a:custGeom>
            <a:solidFill>
              <a:srgbClr val="BA8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78">
              <a:extLst>
                <a:ext uri="{FF2B5EF4-FFF2-40B4-BE49-F238E27FC236}">
                  <a16:creationId xmlns:a16="http://schemas.microsoft.com/office/drawing/2014/main" id="{477B1407-DAAF-1EE0-7390-0B3E8500EDA3}"/>
                </a:ext>
              </a:extLst>
            </p:cNvPr>
            <p:cNvSpPr/>
            <p:nvPr userDrawn="1"/>
          </p:nvSpPr>
          <p:spPr bwMode="auto">
            <a:xfrm>
              <a:off x="10920413" y="5842000"/>
              <a:ext cx="104775" cy="90488"/>
            </a:xfrm>
            <a:custGeom>
              <a:avLst/>
              <a:gdLst>
                <a:gd name="T0" fmla="*/ 23 w 28"/>
                <a:gd name="T1" fmla="*/ 24 h 24"/>
                <a:gd name="T2" fmla="*/ 2 w 28"/>
                <a:gd name="T3" fmla="*/ 24 h 24"/>
                <a:gd name="T4" fmla="*/ 2 w 28"/>
                <a:gd name="T5" fmla="*/ 22 h 24"/>
                <a:gd name="T6" fmla="*/ 6 w 28"/>
                <a:gd name="T7" fmla="*/ 7 h 24"/>
                <a:gd name="T8" fmla="*/ 12 w 28"/>
                <a:gd name="T9" fmla="*/ 0 h 24"/>
                <a:gd name="T10" fmla="*/ 19 w 28"/>
                <a:gd name="T11" fmla="*/ 13 h 24"/>
                <a:gd name="T12" fmla="*/ 28 w 28"/>
                <a:gd name="T13" fmla="*/ 15 h 24"/>
                <a:gd name="T14" fmla="*/ 23 w 28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4">
                  <a:moveTo>
                    <a:pt x="23" y="24"/>
                  </a:moveTo>
                  <a:cubicBezTo>
                    <a:pt x="16" y="24"/>
                    <a:pt x="9" y="24"/>
                    <a:pt x="2" y="24"/>
                  </a:cubicBezTo>
                  <a:cubicBezTo>
                    <a:pt x="2" y="23"/>
                    <a:pt x="2" y="23"/>
                    <a:pt x="2" y="22"/>
                  </a:cubicBezTo>
                  <a:cubicBezTo>
                    <a:pt x="0" y="16"/>
                    <a:pt x="1" y="11"/>
                    <a:pt x="6" y="7"/>
                  </a:cubicBezTo>
                  <a:cubicBezTo>
                    <a:pt x="9" y="5"/>
                    <a:pt x="9" y="1"/>
                    <a:pt x="12" y="0"/>
                  </a:cubicBezTo>
                  <a:cubicBezTo>
                    <a:pt x="13" y="5"/>
                    <a:pt x="16" y="9"/>
                    <a:pt x="19" y="13"/>
                  </a:cubicBezTo>
                  <a:cubicBezTo>
                    <a:pt x="23" y="10"/>
                    <a:pt x="25" y="13"/>
                    <a:pt x="28" y="15"/>
                  </a:cubicBezTo>
                  <a:cubicBezTo>
                    <a:pt x="27" y="18"/>
                    <a:pt x="24" y="21"/>
                    <a:pt x="23" y="24"/>
                  </a:cubicBezTo>
                  <a:close/>
                </a:path>
              </a:pathLst>
            </a:custGeom>
            <a:solidFill>
              <a:srgbClr val="E8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79">
              <a:extLst>
                <a:ext uri="{FF2B5EF4-FFF2-40B4-BE49-F238E27FC236}">
                  <a16:creationId xmlns:a16="http://schemas.microsoft.com/office/drawing/2014/main" id="{79DFF6C1-A8B2-F8DD-EB47-C21EDDA74C1F}"/>
                </a:ext>
              </a:extLst>
            </p:cNvPr>
            <p:cNvSpPr/>
            <p:nvPr userDrawn="1"/>
          </p:nvSpPr>
          <p:spPr bwMode="auto">
            <a:xfrm>
              <a:off x="9805988" y="6723063"/>
              <a:ext cx="87312" cy="115888"/>
            </a:xfrm>
            <a:custGeom>
              <a:avLst/>
              <a:gdLst>
                <a:gd name="T0" fmla="*/ 20 w 23"/>
                <a:gd name="T1" fmla="*/ 2 h 31"/>
                <a:gd name="T2" fmla="*/ 23 w 23"/>
                <a:gd name="T3" fmla="*/ 4 h 31"/>
                <a:gd name="T4" fmla="*/ 18 w 23"/>
                <a:gd name="T5" fmla="*/ 24 h 31"/>
                <a:gd name="T6" fmla="*/ 17 w 23"/>
                <a:gd name="T7" fmla="*/ 30 h 31"/>
                <a:gd name="T8" fmla="*/ 15 w 23"/>
                <a:gd name="T9" fmla="*/ 30 h 31"/>
                <a:gd name="T10" fmla="*/ 9 w 23"/>
                <a:gd name="T11" fmla="*/ 30 h 31"/>
                <a:gd name="T12" fmla="*/ 6 w 23"/>
                <a:gd name="T13" fmla="*/ 28 h 31"/>
                <a:gd name="T14" fmla="*/ 3 w 23"/>
                <a:gd name="T15" fmla="*/ 24 h 31"/>
                <a:gd name="T16" fmla="*/ 1 w 23"/>
                <a:gd name="T17" fmla="*/ 21 h 31"/>
                <a:gd name="T18" fmla="*/ 2 w 23"/>
                <a:gd name="T19" fmla="*/ 15 h 31"/>
                <a:gd name="T20" fmla="*/ 17 w 23"/>
                <a:gd name="T21" fmla="*/ 7 h 31"/>
                <a:gd name="T22" fmla="*/ 20 w 23"/>
                <a:gd name="T2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1">
                  <a:moveTo>
                    <a:pt x="20" y="2"/>
                  </a:moveTo>
                  <a:cubicBezTo>
                    <a:pt x="22" y="0"/>
                    <a:pt x="23" y="1"/>
                    <a:pt x="23" y="4"/>
                  </a:cubicBezTo>
                  <a:cubicBezTo>
                    <a:pt x="19" y="10"/>
                    <a:pt x="19" y="17"/>
                    <a:pt x="18" y="24"/>
                  </a:cubicBezTo>
                  <a:cubicBezTo>
                    <a:pt x="18" y="26"/>
                    <a:pt x="18" y="28"/>
                    <a:pt x="17" y="30"/>
                  </a:cubicBezTo>
                  <a:cubicBezTo>
                    <a:pt x="17" y="30"/>
                    <a:pt x="16" y="30"/>
                    <a:pt x="15" y="30"/>
                  </a:cubicBezTo>
                  <a:cubicBezTo>
                    <a:pt x="13" y="27"/>
                    <a:pt x="12" y="27"/>
                    <a:pt x="9" y="30"/>
                  </a:cubicBezTo>
                  <a:cubicBezTo>
                    <a:pt x="7" y="31"/>
                    <a:pt x="6" y="30"/>
                    <a:pt x="6" y="28"/>
                  </a:cubicBezTo>
                  <a:cubicBezTo>
                    <a:pt x="7" y="25"/>
                    <a:pt x="7" y="23"/>
                    <a:pt x="3" y="24"/>
                  </a:cubicBezTo>
                  <a:cubicBezTo>
                    <a:pt x="2" y="24"/>
                    <a:pt x="0" y="23"/>
                    <a:pt x="1" y="21"/>
                  </a:cubicBezTo>
                  <a:cubicBezTo>
                    <a:pt x="2" y="19"/>
                    <a:pt x="1" y="17"/>
                    <a:pt x="2" y="15"/>
                  </a:cubicBezTo>
                  <a:cubicBezTo>
                    <a:pt x="8" y="14"/>
                    <a:pt x="12" y="9"/>
                    <a:pt x="17" y="7"/>
                  </a:cubicBezTo>
                  <a:cubicBezTo>
                    <a:pt x="19" y="6"/>
                    <a:pt x="20" y="4"/>
                    <a:pt x="20" y="2"/>
                  </a:cubicBezTo>
                  <a:close/>
                </a:path>
              </a:pathLst>
            </a:custGeom>
            <a:solidFill>
              <a:srgbClr val="B77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80">
              <a:extLst>
                <a:ext uri="{FF2B5EF4-FFF2-40B4-BE49-F238E27FC236}">
                  <a16:creationId xmlns:a16="http://schemas.microsoft.com/office/drawing/2014/main" id="{8C79BC85-4261-9A5A-BFB2-E80002D0A4B9}"/>
                </a:ext>
              </a:extLst>
            </p:cNvPr>
            <p:cNvSpPr/>
            <p:nvPr userDrawn="1"/>
          </p:nvSpPr>
          <p:spPr bwMode="auto">
            <a:xfrm>
              <a:off x="10868025" y="5799138"/>
              <a:ext cx="77787" cy="106363"/>
            </a:xfrm>
            <a:custGeom>
              <a:avLst/>
              <a:gdLst>
                <a:gd name="T0" fmla="*/ 14 w 21"/>
                <a:gd name="T1" fmla="*/ 28 h 28"/>
                <a:gd name="T2" fmla="*/ 12 w 21"/>
                <a:gd name="T3" fmla="*/ 25 h 28"/>
                <a:gd name="T4" fmla="*/ 12 w 21"/>
                <a:gd name="T5" fmla="*/ 21 h 28"/>
                <a:gd name="T6" fmla="*/ 0 w 21"/>
                <a:gd name="T7" fmla="*/ 16 h 28"/>
                <a:gd name="T8" fmla="*/ 3 w 21"/>
                <a:gd name="T9" fmla="*/ 12 h 28"/>
                <a:gd name="T10" fmla="*/ 18 w 21"/>
                <a:gd name="T11" fmla="*/ 3 h 28"/>
                <a:gd name="T12" fmla="*/ 21 w 21"/>
                <a:gd name="T13" fmla="*/ 4 h 28"/>
                <a:gd name="T14" fmla="*/ 20 w 21"/>
                <a:gd name="T15" fmla="*/ 15 h 28"/>
                <a:gd name="T16" fmla="*/ 14 w 2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8">
                  <a:moveTo>
                    <a:pt x="14" y="28"/>
                  </a:moveTo>
                  <a:cubicBezTo>
                    <a:pt x="11" y="28"/>
                    <a:pt x="12" y="26"/>
                    <a:pt x="12" y="25"/>
                  </a:cubicBezTo>
                  <a:cubicBezTo>
                    <a:pt x="12" y="24"/>
                    <a:pt x="12" y="22"/>
                    <a:pt x="12" y="21"/>
                  </a:cubicBezTo>
                  <a:cubicBezTo>
                    <a:pt x="6" y="22"/>
                    <a:pt x="6" y="13"/>
                    <a:pt x="0" y="16"/>
                  </a:cubicBezTo>
                  <a:cubicBezTo>
                    <a:pt x="0" y="13"/>
                    <a:pt x="1" y="13"/>
                    <a:pt x="3" y="12"/>
                  </a:cubicBezTo>
                  <a:cubicBezTo>
                    <a:pt x="9" y="10"/>
                    <a:pt x="13" y="6"/>
                    <a:pt x="18" y="3"/>
                  </a:cubicBezTo>
                  <a:cubicBezTo>
                    <a:pt x="19" y="3"/>
                    <a:pt x="21" y="0"/>
                    <a:pt x="21" y="4"/>
                  </a:cubicBezTo>
                  <a:cubicBezTo>
                    <a:pt x="21" y="8"/>
                    <a:pt x="21" y="12"/>
                    <a:pt x="20" y="15"/>
                  </a:cubicBezTo>
                  <a:cubicBezTo>
                    <a:pt x="17" y="19"/>
                    <a:pt x="17" y="24"/>
                    <a:pt x="14" y="28"/>
                  </a:cubicBezTo>
                  <a:close/>
                </a:path>
              </a:pathLst>
            </a:custGeom>
            <a:solidFill>
              <a:srgbClr val="B8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81">
              <a:extLst>
                <a:ext uri="{FF2B5EF4-FFF2-40B4-BE49-F238E27FC236}">
                  <a16:creationId xmlns:a16="http://schemas.microsoft.com/office/drawing/2014/main" id="{51F8351E-1F3F-3B8E-7E47-7344851B9AA2}"/>
                </a:ext>
              </a:extLst>
            </p:cNvPr>
            <p:cNvSpPr/>
            <p:nvPr userDrawn="1"/>
          </p:nvSpPr>
          <p:spPr bwMode="auto">
            <a:xfrm>
              <a:off x="12041188" y="5645150"/>
              <a:ext cx="76200" cy="109538"/>
            </a:xfrm>
            <a:custGeom>
              <a:avLst/>
              <a:gdLst>
                <a:gd name="T0" fmla="*/ 4 w 20"/>
                <a:gd name="T1" fmla="*/ 2 h 29"/>
                <a:gd name="T2" fmla="*/ 17 w 20"/>
                <a:gd name="T3" fmla="*/ 23 h 29"/>
                <a:gd name="T4" fmla="*/ 18 w 20"/>
                <a:gd name="T5" fmla="*/ 26 h 29"/>
                <a:gd name="T6" fmla="*/ 11 w 20"/>
                <a:gd name="T7" fmla="*/ 26 h 29"/>
                <a:gd name="T8" fmla="*/ 0 w 20"/>
                <a:gd name="T9" fmla="*/ 5 h 29"/>
                <a:gd name="T10" fmla="*/ 4 w 20"/>
                <a:gd name="T11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4" y="2"/>
                  </a:moveTo>
                  <a:cubicBezTo>
                    <a:pt x="7" y="10"/>
                    <a:pt x="11" y="17"/>
                    <a:pt x="17" y="23"/>
                  </a:cubicBezTo>
                  <a:cubicBezTo>
                    <a:pt x="16" y="24"/>
                    <a:pt x="20" y="25"/>
                    <a:pt x="18" y="26"/>
                  </a:cubicBezTo>
                  <a:cubicBezTo>
                    <a:pt x="16" y="27"/>
                    <a:pt x="14" y="29"/>
                    <a:pt x="11" y="26"/>
                  </a:cubicBezTo>
                  <a:cubicBezTo>
                    <a:pt x="7" y="20"/>
                    <a:pt x="3" y="13"/>
                    <a:pt x="0" y="5"/>
                  </a:cubicBezTo>
                  <a:cubicBezTo>
                    <a:pt x="1" y="4"/>
                    <a:pt x="0" y="0"/>
                    <a:pt x="4" y="2"/>
                  </a:cubicBezTo>
                  <a:close/>
                </a:path>
              </a:pathLst>
            </a:custGeom>
            <a:solidFill>
              <a:srgbClr val="6C5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82">
              <a:extLst>
                <a:ext uri="{FF2B5EF4-FFF2-40B4-BE49-F238E27FC236}">
                  <a16:creationId xmlns:a16="http://schemas.microsoft.com/office/drawing/2014/main" id="{E6746560-C3E1-F142-36E5-8503697084F7}"/>
                </a:ext>
              </a:extLst>
            </p:cNvPr>
            <p:cNvSpPr/>
            <p:nvPr userDrawn="1"/>
          </p:nvSpPr>
          <p:spPr bwMode="auto">
            <a:xfrm>
              <a:off x="10920413" y="5856288"/>
              <a:ext cx="25400" cy="68263"/>
            </a:xfrm>
            <a:custGeom>
              <a:avLst/>
              <a:gdLst>
                <a:gd name="T0" fmla="*/ 0 w 7"/>
                <a:gd name="T1" fmla="*/ 13 h 18"/>
                <a:gd name="T2" fmla="*/ 5 w 7"/>
                <a:gd name="T3" fmla="*/ 0 h 18"/>
                <a:gd name="T4" fmla="*/ 7 w 7"/>
                <a:gd name="T5" fmla="*/ 3 h 18"/>
                <a:gd name="T6" fmla="*/ 2 w 7"/>
                <a:gd name="T7" fmla="*/ 18 h 18"/>
                <a:gd name="T8" fmla="*/ 0 w 7"/>
                <a:gd name="T9" fmla="*/ 14 h 18"/>
                <a:gd name="T10" fmla="*/ 0 w 7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8">
                  <a:moveTo>
                    <a:pt x="0" y="13"/>
                  </a:moveTo>
                  <a:cubicBezTo>
                    <a:pt x="1" y="9"/>
                    <a:pt x="2" y="4"/>
                    <a:pt x="5" y="0"/>
                  </a:cubicBezTo>
                  <a:cubicBezTo>
                    <a:pt x="6" y="0"/>
                    <a:pt x="6" y="1"/>
                    <a:pt x="7" y="3"/>
                  </a:cubicBezTo>
                  <a:cubicBezTo>
                    <a:pt x="3" y="7"/>
                    <a:pt x="1" y="12"/>
                    <a:pt x="2" y="18"/>
                  </a:cubicBezTo>
                  <a:cubicBezTo>
                    <a:pt x="0" y="17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83">
              <a:extLst>
                <a:ext uri="{FF2B5EF4-FFF2-40B4-BE49-F238E27FC236}">
                  <a16:creationId xmlns:a16="http://schemas.microsoft.com/office/drawing/2014/main" id="{1D5DD274-6E78-0333-3A74-3167AA4E21CA}"/>
                </a:ext>
              </a:extLst>
            </p:cNvPr>
            <p:cNvSpPr/>
            <p:nvPr userDrawn="1"/>
          </p:nvSpPr>
          <p:spPr bwMode="auto">
            <a:xfrm>
              <a:off x="10783888" y="6075363"/>
              <a:ext cx="30162" cy="22225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6 h 6"/>
                <a:gd name="T4" fmla="*/ 1 w 8"/>
                <a:gd name="T5" fmla="*/ 2 h 6"/>
                <a:gd name="T6" fmla="*/ 2 w 8"/>
                <a:gd name="T7" fmla="*/ 0 h 6"/>
                <a:gd name="T8" fmla="*/ 7 w 8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8" y="3"/>
                    <a:pt x="7" y="5"/>
                    <a:pt x="6" y="6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7D6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84">
              <a:extLst>
                <a:ext uri="{FF2B5EF4-FFF2-40B4-BE49-F238E27FC236}">
                  <a16:creationId xmlns:a16="http://schemas.microsoft.com/office/drawing/2014/main" id="{9C2C3707-1B14-F78A-944D-9D7F11ED70AB}"/>
                </a:ext>
              </a:extLst>
            </p:cNvPr>
            <p:cNvSpPr/>
            <p:nvPr userDrawn="1"/>
          </p:nvSpPr>
          <p:spPr bwMode="auto">
            <a:xfrm>
              <a:off x="10874375" y="5943600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5 w 5"/>
                <a:gd name="T3" fmla="*/ 0 h 5"/>
                <a:gd name="T4" fmla="*/ 0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4" y="2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85">
              <a:extLst>
                <a:ext uri="{FF2B5EF4-FFF2-40B4-BE49-F238E27FC236}">
                  <a16:creationId xmlns:a16="http://schemas.microsoft.com/office/drawing/2014/main" id="{455B26A1-E008-4AEC-44F4-B8B247A0F923}"/>
                </a:ext>
              </a:extLst>
            </p:cNvPr>
            <p:cNvSpPr/>
            <p:nvPr userDrawn="1"/>
          </p:nvSpPr>
          <p:spPr bwMode="auto">
            <a:xfrm>
              <a:off x="11733213" y="5995988"/>
              <a:ext cx="214312" cy="312738"/>
            </a:xfrm>
            <a:custGeom>
              <a:avLst/>
              <a:gdLst>
                <a:gd name="T0" fmla="*/ 29 w 57"/>
                <a:gd name="T1" fmla="*/ 79 h 83"/>
                <a:gd name="T2" fmla="*/ 17 w 57"/>
                <a:gd name="T3" fmla="*/ 63 h 83"/>
                <a:gd name="T4" fmla="*/ 8 w 57"/>
                <a:gd name="T5" fmla="*/ 59 h 83"/>
                <a:gd name="T6" fmla="*/ 5 w 57"/>
                <a:gd name="T7" fmla="*/ 51 h 83"/>
                <a:gd name="T8" fmla="*/ 3 w 57"/>
                <a:gd name="T9" fmla="*/ 47 h 83"/>
                <a:gd name="T10" fmla="*/ 2 w 57"/>
                <a:gd name="T11" fmla="*/ 41 h 83"/>
                <a:gd name="T12" fmla="*/ 9 w 57"/>
                <a:gd name="T13" fmla="*/ 33 h 83"/>
                <a:gd name="T14" fmla="*/ 7 w 57"/>
                <a:gd name="T15" fmla="*/ 30 h 83"/>
                <a:gd name="T16" fmla="*/ 9 w 57"/>
                <a:gd name="T17" fmla="*/ 29 h 83"/>
                <a:gd name="T18" fmla="*/ 10 w 57"/>
                <a:gd name="T19" fmla="*/ 23 h 83"/>
                <a:gd name="T20" fmla="*/ 6 w 57"/>
                <a:gd name="T21" fmla="*/ 18 h 83"/>
                <a:gd name="T22" fmla="*/ 7 w 57"/>
                <a:gd name="T23" fmla="*/ 16 h 83"/>
                <a:gd name="T24" fmla="*/ 12 w 57"/>
                <a:gd name="T25" fmla="*/ 3 h 83"/>
                <a:gd name="T26" fmla="*/ 35 w 57"/>
                <a:gd name="T27" fmla="*/ 3 h 83"/>
                <a:gd name="T28" fmla="*/ 37 w 57"/>
                <a:gd name="T29" fmla="*/ 3 h 83"/>
                <a:gd name="T30" fmla="*/ 48 w 57"/>
                <a:gd name="T31" fmla="*/ 13 h 83"/>
                <a:gd name="T32" fmla="*/ 56 w 57"/>
                <a:gd name="T33" fmla="*/ 22 h 83"/>
                <a:gd name="T34" fmla="*/ 56 w 57"/>
                <a:gd name="T35" fmla="*/ 25 h 83"/>
                <a:gd name="T36" fmla="*/ 52 w 57"/>
                <a:gd name="T37" fmla="*/ 25 h 83"/>
                <a:gd name="T38" fmla="*/ 47 w 57"/>
                <a:gd name="T39" fmla="*/ 22 h 83"/>
                <a:gd name="T40" fmla="*/ 42 w 57"/>
                <a:gd name="T41" fmla="*/ 22 h 83"/>
                <a:gd name="T42" fmla="*/ 45 w 57"/>
                <a:gd name="T43" fmla="*/ 26 h 83"/>
                <a:gd name="T44" fmla="*/ 47 w 57"/>
                <a:gd name="T45" fmla="*/ 27 h 83"/>
                <a:gd name="T46" fmla="*/ 49 w 57"/>
                <a:gd name="T47" fmla="*/ 29 h 83"/>
                <a:gd name="T48" fmla="*/ 50 w 57"/>
                <a:gd name="T49" fmla="*/ 29 h 83"/>
                <a:gd name="T50" fmla="*/ 37 w 57"/>
                <a:gd name="T51" fmla="*/ 40 h 83"/>
                <a:gd name="T52" fmla="*/ 34 w 57"/>
                <a:gd name="T53" fmla="*/ 45 h 83"/>
                <a:gd name="T54" fmla="*/ 38 w 57"/>
                <a:gd name="T55" fmla="*/ 47 h 83"/>
                <a:gd name="T56" fmla="*/ 42 w 57"/>
                <a:gd name="T57" fmla="*/ 49 h 83"/>
                <a:gd name="T58" fmla="*/ 51 w 57"/>
                <a:gd name="T59" fmla="*/ 68 h 83"/>
                <a:gd name="T60" fmla="*/ 50 w 57"/>
                <a:gd name="T61" fmla="*/ 71 h 83"/>
                <a:gd name="T62" fmla="*/ 32 w 57"/>
                <a:gd name="T63" fmla="*/ 81 h 83"/>
                <a:gd name="T64" fmla="*/ 29 w 57"/>
                <a:gd name="T65" fmla="*/ 7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83">
                  <a:moveTo>
                    <a:pt x="29" y="79"/>
                  </a:moveTo>
                  <a:cubicBezTo>
                    <a:pt x="29" y="64"/>
                    <a:pt x="30" y="67"/>
                    <a:pt x="17" y="63"/>
                  </a:cubicBezTo>
                  <a:cubicBezTo>
                    <a:pt x="14" y="63"/>
                    <a:pt x="11" y="61"/>
                    <a:pt x="8" y="59"/>
                  </a:cubicBezTo>
                  <a:cubicBezTo>
                    <a:pt x="6" y="57"/>
                    <a:pt x="2" y="56"/>
                    <a:pt x="5" y="51"/>
                  </a:cubicBezTo>
                  <a:cubicBezTo>
                    <a:pt x="6" y="50"/>
                    <a:pt x="5" y="48"/>
                    <a:pt x="3" y="47"/>
                  </a:cubicBezTo>
                  <a:cubicBezTo>
                    <a:pt x="0" y="45"/>
                    <a:pt x="1" y="43"/>
                    <a:pt x="2" y="41"/>
                  </a:cubicBezTo>
                  <a:cubicBezTo>
                    <a:pt x="5" y="38"/>
                    <a:pt x="7" y="35"/>
                    <a:pt x="9" y="33"/>
                  </a:cubicBezTo>
                  <a:cubicBezTo>
                    <a:pt x="11" y="30"/>
                    <a:pt x="8" y="31"/>
                    <a:pt x="7" y="30"/>
                  </a:cubicBezTo>
                  <a:cubicBezTo>
                    <a:pt x="7" y="30"/>
                    <a:pt x="8" y="29"/>
                    <a:pt x="9" y="29"/>
                  </a:cubicBezTo>
                  <a:cubicBezTo>
                    <a:pt x="13" y="27"/>
                    <a:pt x="13" y="26"/>
                    <a:pt x="10" y="23"/>
                  </a:cubicBezTo>
                  <a:cubicBezTo>
                    <a:pt x="8" y="21"/>
                    <a:pt x="6" y="21"/>
                    <a:pt x="6" y="18"/>
                  </a:cubicBezTo>
                  <a:cubicBezTo>
                    <a:pt x="8" y="18"/>
                    <a:pt x="8" y="17"/>
                    <a:pt x="7" y="16"/>
                  </a:cubicBezTo>
                  <a:cubicBezTo>
                    <a:pt x="4" y="11"/>
                    <a:pt x="7" y="5"/>
                    <a:pt x="12" y="3"/>
                  </a:cubicBezTo>
                  <a:cubicBezTo>
                    <a:pt x="20" y="0"/>
                    <a:pt x="27" y="0"/>
                    <a:pt x="35" y="3"/>
                  </a:cubicBezTo>
                  <a:cubicBezTo>
                    <a:pt x="36" y="4"/>
                    <a:pt x="36" y="4"/>
                    <a:pt x="37" y="3"/>
                  </a:cubicBezTo>
                  <a:cubicBezTo>
                    <a:pt x="40" y="7"/>
                    <a:pt x="44" y="11"/>
                    <a:pt x="48" y="13"/>
                  </a:cubicBezTo>
                  <a:cubicBezTo>
                    <a:pt x="52" y="15"/>
                    <a:pt x="54" y="18"/>
                    <a:pt x="56" y="22"/>
                  </a:cubicBezTo>
                  <a:cubicBezTo>
                    <a:pt x="56" y="23"/>
                    <a:pt x="57" y="24"/>
                    <a:pt x="56" y="25"/>
                  </a:cubicBezTo>
                  <a:cubicBezTo>
                    <a:pt x="55" y="26"/>
                    <a:pt x="54" y="26"/>
                    <a:pt x="52" y="25"/>
                  </a:cubicBezTo>
                  <a:cubicBezTo>
                    <a:pt x="50" y="24"/>
                    <a:pt x="49" y="23"/>
                    <a:pt x="47" y="22"/>
                  </a:cubicBezTo>
                  <a:cubicBezTo>
                    <a:pt x="45" y="22"/>
                    <a:pt x="43" y="19"/>
                    <a:pt x="42" y="22"/>
                  </a:cubicBezTo>
                  <a:cubicBezTo>
                    <a:pt x="41" y="25"/>
                    <a:pt x="43" y="26"/>
                    <a:pt x="45" y="26"/>
                  </a:cubicBezTo>
                  <a:cubicBezTo>
                    <a:pt x="46" y="26"/>
                    <a:pt x="46" y="26"/>
                    <a:pt x="47" y="27"/>
                  </a:cubicBezTo>
                  <a:cubicBezTo>
                    <a:pt x="47" y="27"/>
                    <a:pt x="48" y="28"/>
                    <a:pt x="49" y="29"/>
                  </a:cubicBezTo>
                  <a:cubicBezTo>
                    <a:pt x="49" y="29"/>
                    <a:pt x="49" y="29"/>
                    <a:pt x="50" y="29"/>
                  </a:cubicBezTo>
                  <a:cubicBezTo>
                    <a:pt x="43" y="30"/>
                    <a:pt x="42" y="38"/>
                    <a:pt x="37" y="40"/>
                  </a:cubicBezTo>
                  <a:cubicBezTo>
                    <a:pt x="35" y="41"/>
                    <a:pt x="34" y="43"/>
                    <a:pt x="34" y="45"/>
                  </a:cubicBezTo>
                  <a:cubicBezTo>
                    <a:pt x="35" y="47"/>
                    <a:pt x="37" y="47"/>
                    <a:pt x="38" y="47"/>
                  </a:cubicBezTo>
                  <a:cubicBezTo>
                    <a:pt x="40" y="47"/>
                    <a:pt x="41" y="48"/>
                    <a:pt x="42" y="49"/>
                  </a:cubicBezTo>
                  <a:cubicBezTo>
                    <a:pt x="43" y="56"/>
                    <a:pt x="43" y="64"/>
                    <a:pt x="51" y="68"/>
                  </a:cubicBezTo>
                  <a:cubicBezTo>
                    <a:pt x="53" y="69"/>
                    <a:pt x="51" y="71"/>
                    <a:pt x="50" y="71"/>
                  </a:cubicBezTo>
                  <a:cubicBezTo>
                    <a:pt x="42" y="71"/>
                    <a:pt x="37" y="75"/>
                    <a:pt x="32" y="81"/>
                  </a:cubicBezTo>
                  <a:cubicBezTo>
                    <a:pt x="30" y="83"/>
                    <a:pt x="29" y="82"/>
                    <a:pt x="29" y="79"/>
                  </a:cubicBezTo>
                  <a:close/>
                </a:path>
              </a:pathLst>
            </a:custGeom>
            <a:solidFill>
              <a:srgbClr val="EF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86">
              <a:extLst>
                <a:ext uri="{FF2B5EF4-FFF2-40B4-BE49-F238E27FC236}">
                  <a16:creationId xmlns:a16="http://schemas.microsoft.com/office/drawing/2014/main" id="{E1EB50B2-E64F-0BC6-79F7-A9F8011044C6}"/>
                </a:ext>
              </a:extLst>
            </p:cNvPr>
            <p:cNvSpPr/>
            <p:nvPr userDrawn="1"/>
          </p:nvSpPr>
          <p:spPr bwMode="auto">
            <a:xfrm>
              <a:off x="11944350" y="6191250"/>
              <a:ext cx="173037" cy="222250"/>
            </a:xfrm>
            <a:custGeom>
              <a:avLst/>
              <a:gdLst>
                <a:gd name="T0" fmla="*/ 16 w 46"/>
                <a:gd name="T1" fmla="*/ 45 h 59"/>
                <a:gd name="T2" fmla="*/ 11 w 46"/>
                <a:gd name="T3" fmla="*/ 47 h 59"/>
                <a:gd name="T4" fmla="*/ 8 w 46"/>
                <a:gd name="T5" fmla="*/ 51 h 59"/>
                <a:gd name="T6" fmla="*/ 7 w 46"/>
                <a:gd name="T7" fmla="*/ 44 h 59"/>
                <a:gd name="T8" fmla="*/ 10 w 46"/>
                <a:gd name="T9" fmla="*/ 38 h 59"/>
                <a:gd name="T10" fmla="*/ 8 w 46"/>
                <a:gd name="T11" fmla="*/ 34 h 59"/>
                <a:gd name="T12" fmla="*/ 2 w 46"/>
                <a:gd name="T13" fmla="*/ 34 h 59"/>
                <a:gd name="T14" fmla="*/ 8 w 46"/>
                <a:gd name="T15" fmla="*/ 28 h 59"/>
                <a:gd name="T16" fmla="*/ 7 w 46"/>
                <a:gd name="T17" fmla="*/ 24 h 59"/>
                <a:gd name="T18" fmla="*/ 5 w 46"/>
                <a:gd name="T19" fmla="*/ 23 h 59"/>
                <a:gd name="T20" fmla="*/ 1 w 46"/>
                <a:gd name="T21" fmla="*/ 20 h 59"/>
                <a:gd name="T22" fmla="*/ 6 w 46"/>
                <a:gd name="T23" fmla="*/ 19 h 59"/>
                <a:gd name="T24" fmla="*/ 12 w 46"/>
                <a:gd name="T25" fmla="*/ 17 h 59"/>
                <a:gd name="T26" fmla="*/ 9 w 46"/>
                <a:gd name="T27" fmla="*/ 11 h 59"/>
                <a:gd name="T28" fmla="*/ 3 w 46"/>
                <a:gd name="T29" fmla="*/ 2 h 59"/>
                <a:gd name="T30" fmla="*/ 19 w 46"/>
                <a:gd name="T31" fmla="*/ 15 h 59"/>
                <a:gd name="T32" fmla="*/ 21 w 46"/>
                <a:gd name="T33" fmla="*/ 23 h 59"/>
                <a:gd name="T34" fmla="*/ 23 w 46"/>
                <a:gd name="T35" fmla="*/ 24 h 59"/>
                <a:gd name="T36" fmla="*/ 23 w 46"/>
                <a:gd name="T37" fmla="*/ 23 h 59"/>
                <a:gd name="T38" fmla="*/ 26 w 46"/>
                <a:gd name="T39" fmla="*/ 17 h 59"/>
                <a:gd name="T40" fmla="*/ 30 w 46"/>
                <a:gd name="T41" fmla="*/ 13 h 59"/>
                <a:gd name="T42" fmla="*/ 38 w 46"/>
                <a:gd name="T43" fmla="*/ 8 h 59"/>
                <a:gd name="T44" fmla="*/ 42 w 46"/>
                <a:gd name="T45" fmla="*/ 2 h 59"/>
                <a:gd name="T46" fmla="*/ 45 w 46"/>
                <a:gd name="T47" fmla="*/ 1 h 59"/>
                <a:gd name="T48" fmla="*/ 44 w 46"/>
                <a:gd name="T49" fmla="*/ 3 h 59"/>
                <a:gd name="T50" fmla="*/ 38 w 46"/>
                <a:gd name="T51" fmla="*/ 12 h 59"/>
                <a:gd name="T52" fmla="*/ 39 w 46"/>
                <a:gd name="T53" fmla="*/ 19 h 59"/>
                <a:gd name="T54" fmla="*/ 38 w 46"/>
                <a:gd name="T55" fmla="*/ 23 h 59"/>
                <a:gd name="T56" fmla="*/ 38 w 46"/>
                <a:gd name="T57" fmla="*/ 27 h 59"/>
                <a:gd name="T58" fmla="*/ 37 w 46"/>
                <a:gd name="T59" fmla="*/ 31 h 59"/>
                <a:gd name="T60" fmla="*/ 34 w 46"/>
                <a:gd name="T61" fmla="*/ 33 h 59"/>
                <a:gd name="T62" fmla="*/ 36 w 46"/>
                <a:gd name="T63" fmla="*/ 35 h 59"/>
                <a:gd name="T64" fmla="*/ 34 w 46"/>
                <a:gd name="T65" fmla="*/ 40 h 59"/>
                <a:gd name="T66" fmla="*/ 30 w 46"/>
                <a:gd name="T67" fmla="*/ 41 h 59"/>
                <a:gd name="T68" fmla="*/ 32 w 46"/>
                <a:gd name="T69" fmla="*/ 44 h 59"/>
                <a:gd name="T70" fmla="*/ 35 w 46"/>
                <a:gd name="T71" fmla="*/ 48 h 59"/>
                <a:gd name="T72" fmla="*/ 37 w 46"/>
                <a:gd name="T73" fmla="*/ 51 h 59"/>
                <a:gd name="T74" fmla="*/ 32 w 46"/>
                <a:gd name="T75" fmla="*/ 52 h 59"/>
                <a:gd name="T76" fmla="*/ 26 w 46"/>
                <a:gd name="T77" fmla="*/ 47 h 59"/>
                <a:gd name="T78" fmla="*/ 24 w 46"/>
                <a:gd name="T79" fmla="*/ 44 h 59"/>
                <a:gd name="T80" fmla="*/ 23 w 46"/>
                <a:gd name="T81" fmla="*/ 47 h 59"/>
                <a:gd name="T82" fmla="*/ 22 w 46"/>
                <a:gd name="T83" fmla="*/ 59 h 59"/>
                <a:gd name="T84" fmla="*/ 16 w 46"/>
                <a:gd name="T85" fmla="*/ 45 h 59"/>
                <a:gd name="T86" fmla="*/ 17 w 46"/>
                <a:gd name="T87" fmla="*/ 42 h 59"/>
                <a:gd name="T88" fmla="*/ 18 w 46"/>
                <a:gd name="T89" fmla="*/ 36 h 59"/>
                <a:gd name="T90" fmla="*/ 25 w 46"/>
                <a:gd name="T91" fmla="*/ 37 h 59"/>
                <a:gd name="T92" fmla="*/ 28 w 46"/>
                <a:gd name="T93" fmla="*/ 38 h 59"/>
                <a:gd name="T94" fmla="*/ 31 w 46"/>
                <a:gd name="T95" fmla="*/ 34 h 59"/>
                <a:gd name="T96" fmla="*/ 28 w 46"/>
                <a:gd name="T97" fmla="*/ 33 h 59"/>
                <a:gd name="T98" fmla="*/ 17 w 46"/>
                <a:gd name="T99" fmla="*/ 34 h 59"/>
                <a:gd name="T100" fmla="*/ 15 w 46"/>
                <a:gd name="T101" fmla="*/ 38 h 59"/>
                <a:gd name="T102" fmla="*/ 16 w 46"/>
                <a:gd name="T103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6" h="59">
                  <a:moveTo>
                    <a:pt x="16" y="45"/>
                  </a:moveTo>
                  <a:cubicBezTo>
                    <a:pt x="14" y="43"/>
                    <a:pt x="13" y="45"/>
                    <a:pt x="11" y="47"/>
                  </a:cubicBezTo>
                  <a:cubicBezTo>
                    <a:pt x="10" y="48"/>
                    <a:pt x="10" y="51"/>
                    <a:pt x="8" y="51"/>
                  </a:cubicBezTo>
                  <a:cubicBezTo>
                    <a:pt x="6" y="49"/>
                    <a:pt x="7" y="46"/>
                    <a:pt x="7" y="44"/>
                  </a:cubicBezTo>
                  <a:cubicBezTo>
                    <a:pt x="8" y="42"/>
                    <a:pt x="9" y="40"/>
                    <a:pt x="10" y="38"/>
                  </a:cubicBezTo>
                  <a:cubicBezTo>
                    <a:pt x="12" y="35"/>
                    <a:pt x="11" y="34"/>
                    <a:pt x="8" y="34"/>
                  </a:cubicBezTo>
                  <a:cubicBezTo>
                    <a:pt x="7" y="34"/>
                    <a:pt x="5" y="34"/>
                    <a:pt x="2" y="34"/>
                  </a:cubicBezTo>
                  <a:cubicBezTo>
                    <a:pt x="4" y="31"/>
                    <a:pt x="6" y="29"/>
                    <a:pt x="8" y="28"/>
                  </a:cubicBezTo>
                  <a:cubicBezTo>
                    <a:pt x="10" y="25"/>
                    <a:pt x="9" y="25"/>
                    <a:pt x="7" y="24"/>
                  </a:cubicBezTo>
                  <a:cubicBezTo>
                    <a:pt x="6" y="23"/>
                    <a:pt x="6" y="24"/>
                    <a:pt x="5" y="23"/>
                  </a:cubicBezTo>
                  <a:cubicBezTo>
                    <a:pt x="3" y="23"/>
                    <a:pt x="0" y="22"/>
                    <a:pt x="1" y="20"/>
                  </a:cubicBezTo>
                  <a:cubicBezTo>
                    <a:pt x="1" y="16"/>
                    <a:pt x="4" y="19"/>
                    <a:pt x="6" y="19"/>
                  </a:cubicBezTo>
                  <a:cubicBezTo>
                    <a:pt x="8" y="19"/>
                    <a:pt x="11" y="20"/>
                    <a:pt x="12" y="17"/>
                  </a:cubicBezTo>
                  <a:cubicBezTo>
                    <a:pt x="13" y="15"/>
                    <a:pt x="11" y="13"/>
                    <a:pt x="9" y="11"/>
                  </a:cubicBezTo>
                  <a:cubicBezTo>
                    <a:pt x="7" y="8"/>
                    <a:pt x="5" y="5"/>
                    <a:pt x="3" y="2"/>
                  </a:cubicBezTo>
                  <a:cubicBezTo>
                    <a:pt x="9" y="5"/>
                    <a:pt x="11" y="13"/>
                    <a:pt x="19" y="15"/>
                  </a:cubicBezTo>
                  <a:cubicBezTo>
                    <a:pt x="19" y="18"/>
                    <a:pt x="20" y="21"/>
                    <a:pt x="21" y="23"/>
                  </a:cubicBezTo>
                  <a:cubicBezTo>
                    <a:pt x="21" y="24"/>
                    <a:pt x="22" y="25"/>
                    <a:pt x="23" y="24"/>
                  </a:cubicBezTo>
                  <a:cubicBezTo>
                    <a:pt x="23" y="24"/>
                    <a:pt x="24" y="23"/>
                    <a:pt x="23" y="23"/>
                  </a:cubicBezTo>
                  <a:cubicBezTo>
                    <a:pt x="21" y="19"/>
                    <a:pt x="23" y="18"/>
                    <a:pt x="26" y="17"/>
                  </a:cubicBezTo>
                  <a:cubicBezTo>
                    <a:pt x="28" y="16"/>
                    <a:pt x="28" y="14"/>
                    <a:pt x="30" y="13"/>
                  </a:cubicBezTo>
                  <a:cubicBezTo>
                    <a:pt x="34" y="14"/>
                    <a:pt x="35" y="11"/>
                    <a:pt x="38" y="8"/>
                  </a:cubicBezTo>
                  <a:cubicBezTo>
                    <a:pt x="39" y="6"/>
                    <a:pt x="41" y="4"/>
                    <a:pt x="42" y="2"/>
                  </a:cubicBezTo>
                  <a:cubicBezTo>
                    <a:pt x="43" y="1"/>
                    <a:pt x="44" y="0"/>
                    <a:pt x="45" y="1"/>
                  </a:cubicBezTo>
                  <a:cubicBezTo>
                    <a:pt x="46" y="2"/>
                    <a:pt x="45" y="3"/>
                    <a:pt x="44" y="3"/>
                  </a:cubicBezTo>
                  <a:cubicBezTo>
                    <a:pt x="42" y="6"/>
                    <a:pt x="40" y="9"/>
                    <a:pt x="38" y="12"/>
                  </a:cubicBezTo>
                  <a:cubicBezTo>
                    <a:pt x="37" y="14"/>
                    <a:pt x="36" y="17"/>
                    <a:pt x="39" y="19"/>
                  </a:cubicBezTo>
                  <a:cubicBezTo>
                    <a:pt x="41" y="20"/>
                    <a:pt x="38" y="21"/>
                    <a:pt x="38" y="23"/>
                  </a:cubicBezTo>
                  <a:cubicBezTo>
                    <a:pt x="38" y="24"/>
                    <a:pt x="35" y="25"/>
                    <a:pt x="38" y="27"/>
                  </a:cubicBezTo>
                  <a:cubicBezTo>
                    <a:pt x="42" y="29"/>
                    <a:pt x="39" y="30"/>
                    <a:pt x="37" y="31"/>
                  </a:cubicBezTo>
                  <a:cubicBezTo>
                    <a:pt x="36" y="31"/>
                    <a:pt x="34" y="31"/>
                    <a:pt x="34" y="33"/>
                  </a:cubicBezTo>
                  <a:cubicBezTo>
                    <a:pt x="34" y="35"/>
                    <a:pt x="35" y="35"/>
                    <a:pt x="36" y="35"/>
                  </a:cubicBezTo>
                  <a:cubicBezTo>
                    <a:pt x="37" y="37"/>
                    <a:pt x="36" y="38"/>
                    <a:pt x="34" y="40"/>
                  </a:cubicBezTo>
                  <a:cubicBezTo>
                    <a:pt x="32" y="38"/>
                    <a:pt x="31" y="40"/>
                    <a:pt x="30" y="41"/>
                  </a:cubicBezTo>
                  <a:cubicBezTo>
                    <a:pt x="28" y="44"/>
                    <a:pt x="31" y="43"/>
                    <a:pt x="32" y="44"/>
                  </a:cubicBezTo>
                  <a:cubicBezTo>
                    <a:pt x="33" y="46"/>
                    <a:pt x="34" y="47"/>
                    <a:pt x="35" y="48"/>
                  </a:cubicBezTo>
                  <a:cubicBezTo>
                    <a:pt x="36" y="49"/>
                    <a:pt x="38" y="49"/>
                    <a:pt x="37" y="51"/>
                  </a:cubicBezTo>
                  <a:cubicBezTo>
                    <a:pt x="36" y="53"/>
                    <a:pt x="34" y="52"/>
                    <a:pt x="32" y="52"/>
                  </a:cubicBezTo>
                  <a:cubicBezTo>
                    <a:pt x="30" y="51"/>
                    <a:pt x="27" y="50"/>
                    <a:pt x="26" y="47"/>
                  </a:cubicBezTo>
                  <a:cubicBezTo>
                    <a:pt x="26" y="46"/>
                    <a:pt x="26" y="44"/>
                    <a:pt x="24" y="44"/>
                  </a:cubicBezTo>
                  <a:cubicBezTo>
                    <a:pt x="22" y="44"/>
                    <a:pt x="23" y="46"/>
                    <a:pt x="23" y="47"/>
                  </a:cubicBezTo>
                  <a:cubicBezTo>
                    <a:pt x="23" y="51"/>
                    <a:pt x="24" y="54"/>
                    <a:pt x="22" y="59"/>
                  </a:cubicBezTo>
                  <a:cubicBezTo>
                    <a:pt x="20" y="54"/>
                    <a:pt x="23" y="48"/>
                    <a:pt x="16" y="45"/>
                  </a:cubicBezTo>
                  <a:cubicBezTo>
                    <a:pt x="17" y="45"/>
                    <a:pt x="18" y="43"/>
                    <a:pt x="17" y="42"/>
                  </a:cubicBezTo>
                  <a:cubicBezTo>
                    <a:pt x="15" y="40"/>
                    <a:pt x="16" y="38"/>
                    <a:pt x="18" y="36"/>
                  </a:cubicBezTo>
                  <a:cubicBezTo>
                    <a:pt x="20" y="34"/>
                    <a:pt x="23" y="35"/>
                    <a:pt x="25" y="37"/>
                  </a:cubicBezTo>
                  <a:cubicBezTo>
                    <a:pt x="26" y="37"/>
                    <a:pt x="27" y="39"/>
                    <a:pt x="28" y="38"/>
                  </a:cubicBezTo>
                  <a:cubicBezTo>
                    <a:pt x="30" y="37"/>
                    <a:pt x="31" y="36"/>
                    <a:pt x="31" y="34"/>
                  </a:cubicBezTo>
                  <a:cubicBezTo>
                    <a:pt x="30" y="32"/>
                    <a:pt x="29" y="33"/>
                    <a:pt x="28" y="33"/>
                  </a:cubicBezTo>
                  <a:cubicBezTo>
                    <a:pt x="24" y="32"/>
                    <a:pt x="20" y="33"/>
                    <a:pt x="17" y="34"/>
                  </a:cubicBezTo>
                  <a:cubicBezTo>
                    <a:pt x="14" y="34"/>
                    <a:pt x="13" y="35"/>
                    <a:pt x="15" y="38"/>
                  </a:cubicBezTo>
                  <a:cubicBezTo>
                    <a:pt x="16" y="40"/>
                    <a:pt x="18" y="42"/>
                    <a:pt x="16" y="45"/>
                  </a:cubicBezTo>
                  <a:close/>
                </a:path>
              </a:pathLst>
            </a:custGeom>
            <a:solidFill>
              <a:srgbClr val="F0C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87">
              <a:extLst>
                <a:ext uri="{FF2B5EF4-FFF2-40B4-BE49-F238E27FC236}">
                  <a16:creationId xmlns:a16="http://schemas.microsoft.com/office/drawing/2014/main" id="{00DA67DD-F53D-1CE0-ED43-385758E0BC12}"/>
                </a:ext>
              </a:extLst>
            </p:cNvPr>
            <p:cNvSpPr/>
            <p:nvPr userDrawn="1"/>
          </p:nvSpPr>
          <p:spPr bwMode="auto">
            <a:xfrm>
              <a:off x="11909425" y="6462713"/>
              <a:ext cx="112712" cy="184150"/>
            </a:xfrm>
            <a:custGeom>
              <a:avLst/>
              <a:gdLst>
                <a:gd name="T0" fmla="*/ 26 w 30"/>
                <a:gd name="T1" fmla="*/ 8 h 49"/>
                <a:gd name="T2" fmla="*/ 11 w 30"/>
                <a:gd name="T3" fmla="*/ 36 h 49"/>
                <a:gd name="T4" fmla="*/ 9 w 30"/>
                <a:gd name="T5" fmla="*/ 41 h 49"/>
                <a:gd name="T6" fmla="*/ 0 w 30"/>
                <a:gd name="T7" fmla="*/ 49 h 49"/>
                <a:gd name="T8" fmla="*/ 9 w 30"/>
                <a:gd name="T9" fmla="*/ 28 h 49"/>
                <a:gd name="T10" fmla="*/ 20 w 30"/>
                <a:gd name="T11" fmla="*/ 5 h 49"/>
                <a:gd name="T12" fmla="*/ 28 w 30"/>
                <a:gd name="T13" fmla="*/ 0 h 49"/>
                <a:gd name="T14" fmla="*/ 26 w 30"/>
                <a:gd name="T15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49">
                  <a:moveTo>
                    <a:pt x="26" y="8"/>
                  </a:moveTo>
                  <a:cubicBezTo>
                    <a:pt x="21" y="17"/>
                    <a:pt x="17" y="28"/>
                    <a:pt x="11" y="36"/>
                  </a:cubicBezTo>
                  <a:cubicBezTo>
                    <a:pt x="10" y="37"/>
                    <a:pt x="9" y="39"/>
                    <a:pt x="9" y="41"/>
                  </a:cubicBezTo>
                  <a:cubicBezTo>
                    <a:pt x="7" y="45"/>
                    <a:pt x="4" y="48"/>
                    <a:pt x="0" y="49"/>
                  </a:cubicBezTo>
                  <a:cubicBezTo>
                    <a:pt x="5" y="43"/>
                    <a:pt x="5" y="35"/>
                    <a:pt x="9" y="28"/>
                  </a:cubicBezTo>
                  <a:cubicBezTo>
                    <a:pt x="13" y="20"/>
                    <a:pt x="16" y="13"/>
                    <a:pt x="20" y="5"/>
                  </a:cubicBezTo>
                  <a:cubicBezTo>
                    <a:pt x="22" y="3"/>
                    <a:pt x="26" y="3"/>
                    <a:pt x="28" y="0"/>
                  </a:cubicBezTo>
                  <a:cubicBezTo>
                    <a:pt x="30" y="3"/>
                    <a:pt x="27" y="5"/>
                    <a:pt x="26" y="8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88">
              <a:extLst>
                <a:ext uri="{FF2B5EF4-FFF2-40B4-BE49-F238E27FC236}">
                  <a16:creationId xmlns:a16="http://schemas.microsoft.com/office/drawing/2014/main" id="{3BCD4D4D-1B60-E6BC-4FE1-05E33BEDC70A}"/>
                </a:ext>
              </a:extLst>
            </p:cNvPr>
            <p:cNvSpPr/>
            <p:nvPr userDrawn="1"/>
          </p:nvSpPr>
          <p:spPr bwMode="auto">
            <a:xfrm>
              <a:off x="11853863" y="6097588"/>
              <a:ext cx="131762" cy="82550"/>
            </a:xfrm>
            <a:custGeom>
              <a:avLst/>
              <a:gdLst>
                <a:gd name="T0" fmla="*/ 10 w 35"/>
                <a:gd name="T1" fmla="*/ 22 h 22"/>
                <a:gd name="T2" fmla="*/ 6 w 35"/>
                <a:gd name="T3" fmla="*/ 21 h 22"/>
                <a:gd name="T4" fmla="*/ 0 w 35"/>
                <a:gd name="T5" fmla="*/ 18 h 22"/>
                <a:gd name="T6" fmla="*/ 3 w 35"/>
                <a:gd name="T7" fmla="*/ 13 h 22"/>
                <a:gd name="T8" fmla="*/ 11 w 35"/>
                <a:gd name="T9" fmla="*/ 3 h 22"/>
                <a:gd name="T10" fmla="*/ 14 w 35"/>
                <a:gd name="T11" fmla="*/ 2 h 22"/>
                <a:gd name="T12" fmla="*/ 17 w 35"/>
                <a:gd name="T13" fmla="*/ 2 h 22"/>
                <a:gd name="T14" fmla="*/ 26 w 35"/>
                <a:gd name="T15" fmla="*/ 3 h 22"/>
                <a:gd name="T16" fmla="*/ 28 w 35"/>
                <a:gd name="T17" fmla="*/ 4 h 22"/>
                <a:gd name="T18" fmla="*/ 33 w 35"/>
                <a:gd name="T19" fmla="*/ 10 h 22"/>
                <a:gd name="T20" fmla="*/ 26 w 35"/>
                <a:gd name="T21" fmla="*/ 8 h 22"/>
                <a:gd name="T22" fmla="*/ 22 w 35"/>
                <a:gd name="T23" fmla="*/ 8 h 22"/>
                <a:gd name="T24" fmla="*/ 10 w 35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22">
                  <a:moveTo>
                    <a:pt x="10" y="22"/>
                  </a:moveTo>
                  <a:cubicBezTo>
                    <a:pt x="8" y="21"/>
                    <a:pt x="7" y="21"/>
                    <a:pt x="6" y="21"/>
                  </a:cubicBezTo>
                  <a:cubicBezTo>
                    <a:pt x="3" y="21"/>
                    <a:pt x="1" y="21"/>
                    <a:pt x="0" y="18"/>
                  </a:cubicBezTo>
                  <a:cubicBezTo>
                    <a:pt x="0" y="16"/>
                    <a:pt x="2" y="15"/>
                    <a:pt x="3" y="13"/>
                  </a:cubicBezTo>
                  <a:cubicBezTo>
                    <a:pt x="6" y="10"/>
                    <a:pt x="11" y="8"/>
                    <a:pt x="11" y="3"/>
                  </a:cubicBezTo>
                  <a:cubicBezTo>
                    <a:pt x="11" y="2"/>
                    <a:pt x="13" y="2"/>
                    <a:pt x="14" y="2"/>
                  </a:cubicBezTo>
                  <a:cubicBezTo>
                    <a:pt x="15" y="2"/>
                    <a:pt x="16" y="3"/>
                    <a:pt x="17" y="2"/>
                  </a:cubicBezTo>
                  <a:cubicBezTo>
                    <a:pt x="20" y="1"/>
                    <a:pt x="24" y="0"/>
                    <a:pt x="26" y="3"/>
                  </a:cubicBezTo>
                  <a:cubicBezTo>
                    <a:pt x="26" y="3"/>
                    <a:pt x="28" y="4"/>
                    <a:pt x="28" y="4"/>
                  </a:cubicBezTo>
                  <a:cubicBezTo>
                    <a:pt x="35" y="4"/>
                    <a:pt x="35" y="5"/>
                    <a:pt x="33" y="10"/>
                  </a:cubicBezTo>
                  <a:cubicBezTo>
                    <a:pt x="31" y="9"/>
                    <a:pt x="28" y="9"/>
                    <a:pt x="26" y="8"/>
                  </a:cubicBezTo>
                  <a:cubicBezTo>
                    <a:pt x="25" y="7"/>
                    <a:pt x="22" y="7"/>
                    <a:pt x="22" y="8"/>
                  </a:cubicBezTo>
                  <a:cubicBezTo>
                    <a:pt x="17" y="12"/>
                    <a:pt x="8" y="13"/>
                    <a:pt x="10" y="22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89">
              <a:extLst>
                <a:ext uri="{FF2B5EF4-FFF2-40B4-BE49-F238E27FC236}">
                  <a16:creationId xmlns:a16="http://schemas.microsoft.com/office/drawing/2014/main" id="{AB4FFF49-26CB-1665-EE21-DFA331E0BF3A}"/>
                </a:ext>
              </a:extLst>
            </p:cNvPr>
            <p:cNvSpPr/>
            <p:nvPr userDrawn="1"/>
          </p:nvSpPr>
          <p:spPr bwMode="auto">
            <a:xfrm>
              <a:off x="11826875" y="6394450"/>
              <a:ext cx="71437" cy="65088"/>
            </a:xfrm>
            <a:custGeom>
              <a:avLst/>
              <a:gdLst>
                <a:gd name="T0" fmla="*/ 18 w 19"/>
                <a:gd name="T1" fmla="*/ 8 h 17"/>
                <a:gd name="T2" fmla="*/ 19 w 19"/>
                <a:gd name="T3" fmla="*/ 15 h 17"/>
                <a:gd name="T4" fmla="*/ 15 w 19"/>
                <a:gd name="T5" fmla="*/ 16 h 17"/>
                <a:gd name="T6" fmla="*/ 8 w 19"/>
                <a:gd name="T7" fmla="*/ 10 h 17"/>
                <a:gd name="T8" fmla="*/ 3 w 19"/>
                <a:gd name="T9" fmla="*/ 9 h 17"/>
                <a:gd name="T10" fmla="*/ 1 w 19"/>
                <a:gd name="T11" fmla="*/ 6 h 17"/>
                <a:gd name="T12" fmla="*/ 9 w 19"/>
                <a:gd name="T13" fmla="*/ 0 h 17"/>
                <a:gd name="T14" fmla="*/ 18 w 19"/>
                <a:gd name="T15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7">
                  <a:moveTo>
                    <a:pt x="18" y="8"/>
                  </a:moveTo>
                  <a:cubicBezTo>
                    <a:pt x="17" y="10"/>
                    <a:pt x="17" y="13"/>
                    <a:pt x="19" y="15"/>
                  </a:cubicBezTo>
                  <a:cubicBezTo>
                    <a:pt x="17" y="17"/>
                    <a:pt x="17" y="17"/>
                    <a:pt x="15" y="16"/>
                  </a:cubicBezTo>
                  <a:cubicBezTo>
                    <a:pt x="13" y="14"/>
                    <a:pt x="11" y="12"/>
                    <a:pt x="8" y="10"/>
                  </a:cubicBezTo>
                  <a:cubicBezTo>
                    <a:pt x="7" y="10"/>
                    <a:pt x="5" y="9"/>
                    <a:pt x="3" y="9"/>
                  </a:cubicBezTo>
                  <a:cubicBezTo>
                    <a:pt x="2" y="8"/>
                    <a:pt x="0" y="8"/>
                    <a:pt x="1" y="6"/>
                  </a:cubicBezTo>
                  <a:cubicBezTo>
                    <a:pt x="5" y="5"/>
                    <a:pt x="7" y="3"/>
                    <a:pt x="9" y="0"/>
                  </a:cubicBezTo>
                  <a:cubicBezTo>
                    <a:pt x="13" y="2"/>
                    <a:pt x="19" y="1"/>
                    <a:pt x="18" y="8"/>
                  </a:cubicBezTo>
                  <a:close/>
                </a:path>
              </a:pathLst>
            </a:custGeom>
            <a:solidFill>
              <a:srgbClr val="B48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90">
              <a:extLst>
                <a:ext uri="{FF2B5EF4-FFF2-40B4-BE49-F238E27FC236}">
                  <a16:creationId xmlns:a16="http://schemas.microsoft.com/office/drawing/2014/main" id="{AC048590-3C07-FB76-DBAB-C52F75DBD80A}"/>
                </a:ext>
              </a:extLst>
            </p:cNvPr>
            <p:cNvSpPr/>
            <p:nvPr userDrawn="1"/>
          </p:nvSpPr>
          <p:spPr bwMode="auto">
            <a:xfrm>
              <a:off x="11909425" y="6775450"/>
              <a:ext cx="49212" cy="74613"/>
            </a:xfrm>
            <a:custGeom>
              <a:avLst/>
              <a:gdLst>
                <a:gd name="T0" fmla="*/ 13 w 13"/>
                <a:gd name="T1" fmla="*/ 4 h 20"/>
                <a:gd name="T2" fmla="*/ 10 w 13"/>
                <a:gd name="T3" fmla="*/ 12 h 20"/>
                <a:gd name="T4" fmla="*/ 6 w 13"/>
                <a:gd name="T5" fmla="*/ 17 h 20"/>
                <a:gd name="T6" fmla="*/ 3 w 13"/>
                <a:gd name="T7" fmla="*/ 20 h 20"/>
                <a:gd name="T8" fmla="*/ 1 w 13"/>
                <a:gd name="T9" fmla="*/ 15 h 20"/>
                <a:gd name="T10" fmla="*/ 6 w 13"/>
                <a:gd name="T11" fmla="*/ 4 h 20"/>
                <a:gd name="T12" fmla="*/ 13 w 13"/>
                <a:gd name="T13" fmla="*/ 3 h 20"/>
                <a:gd name="T14" fmla="*/ 13 w 13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3" y="7"/>
                    <a:pt x="12" y="10"/>
                    <a:pt x="10" y="12"/>
                  </a:cubicBezTo>
                  <a:cubicBezTo>
                    <a:pt x="8" y="13"/>
                    <a:pt x="7" y="14"/>
                    <a:pt x="6" y="17"/>
                  </a:cubicBezTo>
                  <a:cubicBezTo>
                    <a:pt x="6" y="19"/>
                    <a:pt x="5" y="20"/>
                    <a:pt x="3" y="20"/>
                  </a:cubicBezTo>
                  <a:cubicBezTo>
                    <a:pt x="0" y="19"/>
                    <a:pt x="0" y="17"/>
                    <a:pt x="1" y="15"/>
                  </a:cubicBezTo>
                  <a:cubicBezTo>
                    <a:pt x="3" y="11"/>
                    <a:pt x="4" y="7"/>
                    <a:pt x="6" y="4"/>
                  </a:cubicBezTo>
                  <a:cubicBezTo>
                    <a:pt x="7" y="2"/>
                    <a:pt x="10" y="0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91">
              <a:extLst>
                <a:ext uri="{FF2B5EF4-FFF2-40B4-BE49-F238E27FC236}">
                  <a16:creationId xmlns:a16="http://schemas.microsoft.com/office/drawing/2014/main" id="{C4B6B3CD-C967-B41C-FA4F-CD1F9BBF3861}"/>
                </a:ext>
              </a:extLst>
            </p:cNvPr>
            <p:cNvSpPr/>
            <p:nvPr userDrawn="1"/>
          </p:nvSpPr>
          <p:spPr bwMode="auto">
            <a:xfrm>
              <a:off x="12011025" y="6226175"/>
              <a:ext cx="49212" cy="66675"/>
            </a:xfrm>
            <a:custGeom>
              <a:avLst/>
              <a:gdLst>
                <a:gd name="T0" fmla="*/ 12 w 13"/>
                <a:gd name="T1" fmla="*/ 4 h 18"/>
                <a:gd name="T2" fmla="*/ 4 w 13"/>
                <a:gd name="T3" fmla="*/ 11 h 18"/>
                <a:gd name="T4" fmla="*/ 7 w 13"/>
                <a:gd name="T5" fmla="*/ 15 h 18"/>
                <a:gd name="T6" fmla="*/ 5 w 13"/>
                <a:gd name="T7" fmla="*/ 17 h 18"/>
                <a:gd name="T8" fmla="*/ 2 w 13"/>
                <a:gd name="T9" fmla="*/ 17 h 18"/>
                <a:gd name="T10" fmla="*/ 1 w 13"/>
                <a:gd name="T11" fmla="*/ 6 h 18"/>
                <a:gd name="T12" fmla="*/ 12 w 13"/>
                <a:gd name="T1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8">
                  <a:moveTo>
                    <a:pt x="12" y="4"/>
                  </a:moveTo>
                  <a:cubicBezTo>
                    <a:pt x="13" y="10"/>
                    <a:pt x="7" y="9"/>
                    <a:pt x="4" y="11"/>
                  </a:cubicBezTo>
                  <a:cubicBezTo>
                    <a:pt x="6" y="12"/>
                    <a:pt x="7" y="13"/>
                    <a:pt x="7" y="15"/>
                  </a:cubicBezTo>
                  <a:cubicBezTo>
                    <a:pt x="7" y="16"/>
                    <a:pt x="7" y="17"/>
                    <a:pt x="5" y="17"/>
                  </a:cubicBezTo>
                  <a:cubicBezTo>
                    <a:pt x="4" y="17"/>
                    <a:pt x="3" y="18"/>
                    <a:pt x="2" y="17"/>
                  </a:cubicBezTo>
                  <a:cubicBezTo>
                    <a:pt x="1" y="15"/>
                    <a:pt x="0" y="8"/>
                    <a:pt x="1" y="6"/>
                  </a:cubicBezTo>
                  <a:cubicBezTo>
                    <a:pt x="5" y="5"/>
                    <a:pt x="7" y="0"/>
                    <a:pt x="12" y="4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92">
              <a:extLst>
                <a:ext uri="{FF2B5EF4-FFF2-40B4-BE49-F238E27FC236}">
                  <a16:creationId xmlns:a16="http://schemas.microsoft.com/office/drawing/2014/main" id="{04215DCF-680B-4E8E-92A3-E848E340F5E1}"/>
                </a:ext>
              </a:extLst>
            </p:cNvPr>
            <p:cNvSpPr/>
            <p:nvPr userDrawn="1"/>
          </p:nvSpPr>
          <p:spPr bwMode="auto">
            <a:xfrm>
              <a:off x="12139613" y="6715125"/>
              <a:ext cx="38100" cy="82550"/>
            </a:xfrm>
            <a:custGeom>
              <a:avLst/>
              <a:gdLst>
                <a:gd name="T0" fmla="*/ 8 w 10"/>
                <a:gd name="T1" fmla="*/ 22 h 22"/>
                <a:gd name="T2" fmla="*/ 0 w 10"/>
                <a:gd name="T3" fmla="*/ 3 h 22"/>
                <a:gd name="T4" fmla="*/ 2 w 10"/>
                <a:gd name="T5" fmla="*/ 2 h 22"/>
                <a:gd name="T6" fmla="*/ 9 w 10"/>
                <a:gd name="T7" fmla="*/ 15 h 22"/>
                <a:gd name="T8" fmla="*/ 8 w 10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cubicBezTo>
                    <a:pt x="5" y="16"/>
                    <a:pt x="4" y="9"/>
                    <a:pt x="0" y="3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4" y="7"/>
                    <a:pt x="8" y="10"/>
                    <a:pt x="9" y="15"/>
                  </a:cubicBezTo>
                  <a:cubicBezTo>
                    <a:pt x="9" y="17"/>
                    <a:pt x="10" y="20"/>
                    <a:pt x="8" y="22"/>
                  </a:cubicBezTo>
                  <a:close/>
                </a:path>
              </a:pathLst>
            </a:custGeom>
            <a:solidFill>
              <a:srgbClr val="7E7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93">
              <a:extLst>
                <a:ext uri="{FF2B5EF4-FFF2-40B4-BE49-F238E27FC236}">
                  <a16:creationId xmlns:a16="http://schemas.microsoft.com/office/drawing/2014/main" id="{D804D866-E73A-ABD1-DB2C-9F81DA39485F}"/>
                </a:ext>
              </a:extLst>
            </p:cNvPr>
            <p:cNvSpPr/>
            <p:nvPr userDrawn="1"/>
          </p:nvSpPr>
          <p:spPr bwMode="auto">
            <a:xfrm>
              <a:off x="12038013" y="6734175"/>
              <a:ext cx="63500" cy="60325"/>
            </a:xfrm>
            <a:custGeom>
              <a:avLst/>
              <a:gdLst>
                <a:gd name="T0" fmla="*/ 17 w 17"/>
                <a:gd name="T1" fmla="*/ 2 h 16"/>
                <a:gd name="T2" fmla="*/ 4 w 17"/>
                <a:gd name="T3" fmla="*/ 14 h 16"/>
                <a:gd name="T4" fmla="*/ 1 w 17"/>
                <a:gd name="T5" fmla="*/ 16 h 16"/>
                <a:gd name="T6" fmla="*/ 0 w 17"/>
                <a:gd name="T7" fmla="*/ 15 h 16"/>
                <a:gd name="T8" fmla="*/ 14 w 17"/>
                <a:gd name="T9" fmla="*/ 2 h 16"/>
                <a:gd name="T10" fmla="*/ 17 w 17"/>
                <a:gd name="T1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6">
                  <a:moveTo>
                    <a:pt x="17" y="2"/>
                  </a:moveTo>
                  <a:cubicBezTo>
                    <a:pt x="13" y="6"/>
                    <a:pt x="8" y="10"/>
                    <a:pt x="4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1" y="15"/>
                    <a:pt x="1" y="15"/>
                    <a:pt x="0" y="15"/>
                  </a:cubicBezTo>
                  <a:cubicBezTo>
                    <a:pt x="5" y="10"/>
                    <a:pt x="9" y="6"/>
                    <a:pt x="14" y="2"/>
                  </a:cubicBezTo>
                  <a:cubicBezTo>
                    <a:pt x="15" y="1"/>
                    <a:pt x="16" y="0"/>
                    <a:pt x="17" y="2"/>
                  </a:cubicBezTo>
                  <a:close/>
                </a:path>
              </a:pathLst>
            </a:custGeom>
            <a:solidFill>
              <a:srgbClr val="7B7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94">
              <a:extLst>
                <a:ext uri="{FF2B5EF4-FFF2-40B4-BE49-F238E27FC236}">
                  <a16:creationId xmlns:a16="http://schemas.microsoft.com/office/drawing/2014/main" id="{F222C514-B71F-E253-85ED-FF25BBE11838}"/>
                </a:ext>
              </a:extLst>
            </p:cNvPr>
            <p:cNvSpPr/>
            <p:nvPr userDrawn="1"/>
          </p:nvSpPr>
          <p:spPr bwMode="auto">
            <a:xfrm>
              <a:off x="12071350" y="6323013"/>
              <a:ext cx="26987" cy="22225"/>
            </a:xfrm>
            <a:custGeom>
              <a:avLst/>
              <a:gdLst>
                <a:gd name="T0" fmla="*/ 0 w 7"/>
                <a:gd name="T1" fmla="*/ 5 h 6"/>
                <a:gd name="T2" fmla="*/ 2 w 7"/>
                <a:gd name="T3" fmla="*/ 0 h 6"/>
                <a:gd name="T4" fmla="*/ 6 w 7"/>
                <a:gd name="T5" fmla="*/ 3 h 6"/>
                <a:gd name="T6" fmla="*/ 0 w 7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7" y="0"/>
                    <a:pt x="6" y="3"/>
                  </a:cubicBezTo>
                  <a:cubicBezTo>
                    <a:pt x="5" y="5"/>
                    <a:pt x="3" y="6"/>
                    <a:pt x="0" y="5"/>
                  </a:cubicBezTo>
                  <a:close/>
                </a:path>
              </a:pathLst>
            </a:custGeom>
            <a:solidFill>
              <a:srgbClr val="DEB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95">
              <a:extLst>
                <a:ext uri="{FF2B5EF4-FFF2-40B4-BE49-F238E27FC236}">
                  <a16:creationId xmlns:a16="http://schemas.microsoft.com/office/drawing/2014/main" id="{4376DDB5-3351-6246-66D1-C9D88F1EEDAD}"/>
                </a:ext>
              </a:extLst>
            </p:cNvPr>
            <p:cNvSpPr/>
            <p:nvPr userDrawn="1"/>
          </p:nvSpPr>
          <p:spPr bwMode="auto">
            <a:xfrm>
              <a:off x="10310813" y="6388100"/>
              <a:ext cx="293687" cy="274638"/>
            </a:xfrm>
            <a:custGeom>
              <a:avLst/>
              <a:gdLst>
                <a:gd name="T0" fmla="*/ 1 w 78"/>
                <a:gd name="T1" fmla="*/ 31 h 73"/>
                <a:gd name="T2" fmla="*/ 9 w 78"/>
                <a:gd name="T3" fmla="*/ 22 h 73"/>
                <a:gd name="T4" fmla="*/ 17 w 78"/>
                <a:gd name="T5" fmla="*/ 15 h 73"/>
                <a:gd name="T6" fmla="*/ 17 w 78"/>
                <a:gd name="T7" fmla="*/ 11 h 73"/>
                <a:gd name="T8" fmla="*/ 10 w 78"/>
                <a:gd name="T9" fmla="*/ 6 h 73"/>
                <a:gd name="T10" fmla="*/ 22 w 78"/>
                <a:gd name="T11" fmla="*/ 1 h 73"/>
                <a:gd name="T12" fmla="*/ 24 w 78"/>
                <a:gd name="T13" fmla="*/ 0 h 73"/>
                <a:gd name="T14" fmla="*/ 39 w 78"/>
                <a:gd name="T15" fmla="*/ 4 h 73"/>
                <a:gd name="T16" fmla="*/ 41 w 78"/>
                <a:gd name="T17" fmla="*/ 5 h 73"/>
                <a:gd name="T18" fmla="*/ 41 w 78"/>
                <a:gd name="T19" fmla="*/ 6 h 73"/>
                <a:gd name="T20" fmla="*/ 42 w 78"/>
                <a:gd name="T21" fmla="*/ 13 h 73"/>
                <a:gd name="T22" fmla="*/ 34 w 78"/>
                <a:gd name="T23" fmla="*/ 13 h 73"/>
                <a:gd name="T24" fmla="*/ 25 w 78"/>
                <a:gd name="T25" fmla="*/ 13 h 73"/>
                <a:gd name="T26" fmla="*/ 33 w 78"/>
                <a:gd name="T27" fmla="*/ 24 h 73"/>
                <a:gd name="T28" fmla="*/ 30 w 78"/>
                <a:gd name="T29" fmla="*/ 30 h 73"/>
                <a:gd name="T30" fmla="*/ 27 w 78"/>
                <a:gd name="T31" fmla="*/ 33 h 73"/>
                <a:gd name="T32" fmla="*/ 28 w 78"/>
                <a:gd name="T33" fmla="*/ 35 h 73"/>
                <a:gd name="T34" fmla="*/ 32 w 78"/>
                <a:gd name="T35" fmla="*/ 32 h 73"/>
                <a:gd name="T36" fmla="*/ 35 w 78"/>
                <a:gd name="T37" fmla="*/ 29 h 73"/>
                <a:gd name="T38" fmla="*/ 40 w 78"/>
                <a:gd name="T39" fmla="*/ 29 h 73"/>
                <a:gd name="T40" fmla="*/ 41 w 78"/>
                <a:gd name="T41" fmla="*/ 34 h 73"/>
                <a:gd name="T42" fmla="*/ 35 w 78"/>
                <a:gd name="T43" fmla="*/ 44 h 73"/>
                <a:gd name="T44" fmla="*/ 35 w 78"/>
                <a:gd name="T45" fmla="*/ 48 h 73"/>
                <a:gd name="T46" fmla="*/ 39 w 78"/>
                <a:gd name="T47" fmla="*/ 47 h 73"/>
                <a:gd name="T48" fmla="*/ 48 w 78"/>
                <a:gd name="T49" fmla="*/ 38 h 73"/>
                <a:gd name="T50" fmla="*/ 53 w 78"/>
                <a:gd name="T51" fmla="*/ 40 h 73"/>
                <a:gd name="T52" fmla="*/ 57 w 78"/>
                <a:gd name="T53" fmla="*/ 44 h 73"/>
                <a:gd name="T54" fmla="*/ 59 w 78"/>
                <a:gd name="T55" fmla="*/ 47 h 73"/>
                <a:gd name="T56" fmla="*/ 64 w 78"/>
                <a:gd name="T57" fmla="*/ 44 h 73"/>
                <a:gd name="T58" fmla="*/ 64 w 78"/>
                <a:gd name="T59" fmla="*/ 42 h 73"/>
                <a:gd name="T60" fmla="*/ 62 w 78"/>
                <a:gd name="T61" fmla="*/ 34 h 73"/>
                <a:gd name="T62" fmla="*/ 61 w 78"/>
                <a:gd name="T63" fmla="*/ 29 h 73"/>
                <a:gd name="T64" fmla="*/ 67 w 78"/>
                <a:gd name="T65" fmla="*/ 32 h 73"/>
                <a:gd name="T66" fmla="*/ 70 w 78"/>
                <a:gd name="T67" fmla="*/ 37 h 73"/>
                <a:gd name="T68" fmla="*/ 75 w 78"/>
                <a:gd name="T69" fmla="*/ 53 h 73"/>
                <a:gd name="T70" fmla="*/ 68 w 78"/>
                <a:gd name="T71" fmla="*/ 57 h 73"/>
                <a:gd name="T72" fmla="*/ 60 w 78"/>
                <a:gd name="T73" fmla="*/ 58 h 73"/>
                <a:gd name="T74" fmla="*/ 59 w 78"/>
                <a:gd name="T75" fmla="*/ 57 h 73"/>
                <a:gd name="T76" fmla="*/ 47 w 78"/>
                <a:gd name="T77" fmla="*/ 72 h 73"/>
                <a:gd name="T78" fmla="*/ 44 w 78"/>
                <a:gd name="T79" fmla="*/ 72 h 73"/>
                <a:gd name="T80" fmla="*/ 34 w 78"/>
                <a:gd name="T81" fmla="*/ 68 h 73"/>
                <a:gd name="T82" fmla="*/ 30 w 78"/>
                <a:gd name="T83" fmla="*/ 62 h 73"/>
                <a:gd name="T84" fmla="*/ 30 w 78"/>
                <a:gd name="T85" fmla="*/ 57 h 73"/>
                <a:gd name="T86" fmla="*/ 26 w 78"/>
                <a:gd name="T87" fmla="*/ 53 h 73"/>
                <a:gd name="T88" fmla="*/ 9 w 78"/>
                <a:gd name="T89" fmla="*/ 45 h 73"/>
                <a:gd name="T90" fmla="*/ 8 w 78"/>
                <a:gd name="T91" fmla="*/ 41 h 73"/>
                <a:gd name="T92" fmla="*/ 4 w 78"/>
                <a:gd name="T93" fmla="*/ 36 h 73"/>
                <a:gd name="T94" fmla="*/ 0 w 78"/>
                <a:gd name="T95" fmla="*/ 35 h 73"/>
                <a:gd name="T96" fmla="*/ 1 w 78"/>
                <a:gd name="T97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3">
                  <a:moveTo>
                    <a:pt x="1" y="31"/>
                  </a:moveTo>
                  <a:cubicBezTo>
                    <a:pt x="5" y="29"/>
                    <a:pt x="6" y="24"/>
                    <a:pt x="9" y="22"/>
                  </a:cubicBezTo>
                  <a:cubicBezTo>
                    <a:pt x="12" y="19"/>
                    <a:pt x="14" y="16"/>
                    <a:pt x="17" y="15"/>
                  </a:cubicBezTo>
                  <a:cubicBezTo>
                    <a:pt x="20" y="13"/>
                    <a:pt x="19" y="12"/>
                    <a:pt x="17" y="11"/>
                  </a:cubicBezTo>
                  <a:cubicBezTo>
                    <a:pt x="14" y="10"/>
                    <a:pt x="13" y="8"/>
                    <a:pt x="10" y="6"/>
                  </a:cubicBezTo>
                  <a:cubicBezTo>
                    <a:pt x="15" y="5"/>
                    <a:pt x="19" y="4"/>
                    <a:pt x="22" y="1"/>
                  </a:cubicBezTo>
                  <a:cubicBezTo>
                    <a:pt x="22" y="0"/>
                    <a:pt x="24" y="0"/>
                    <a:pt x="24" y="0"/>
                  </a:cubicBezTo>
                  <a:cubicBezTo>
                    <a:pt x="28" y="5"/>
                    <a:pt x="34" y="2"/>
                    <a:pt x="39" y="4"/>
                  </a:cubicBezTo>
                  <a:cubicBezTo>
                    <a:pt x="39" y="4"/>
                    <a:pt x="40" y="5"/>
                    <a:pt x="41" y="5"/>
                  </a:cubicBezTo>
                  <a:cubicBezTo>
                    <a:pt x="41" y="5"/>
                    <a:pt x="41" y="5"/>
                    <a:pt x="41" y="6"/>
                  </a:cubicBezTo>
                  <a:cubicBezTo>
                    <a:pt x="41" y="8"/>
                    <a:pt x="45" y="10"/>
                    <a:pt x="42" y="13"/>
                  </a:cubicBezTo>
                  <a:cubicBezTo>
                    <a:pt x="40" y="15"/>
                    <a:pt x="37" y="14"/>
                    <a:pt x="34" y="13"/>
                  </a:cubicBezTo>
                  <a:cubicBezTo>
                    <a:pt x="31" y="13"/>
                    <a:pt x="29" y="13"/>
                    <a:pt x="25" y="13"/>
                  </a:cubicBezTo>
                  <a:cubicBezTo>
                    <a:pt x="30" y="16"/>
                    <a:pt x="32" y="19"/>
                    <a:pt x="33" y="24"/>
                  </a:cubicBezTo>
                  <a:cubicBezTo>
                    <a:pt x="34" y="27"/>
                    <a:pt x="33" y="29"/>
                    <a:pt x="30" y="30"/>
                  </a:cubicBezTo>
                  <a:cubicBezTo>
                    <a:pt x="28" y="30"/>
                    <a:pt x="27" y="31"/>
                    <a:pt x="27" y="33"/>
                  </a:cubicBezTo>
                  <a:cubicBezTo>
                    <a:pt x="27" y="34"/>
                    <a:pt x="27" y="35"/>
                    <a:pt x="28" y="35"/>
                  </a:cubicBezTo>
                  <a:cubicBezTo>
                    <a:pt x="30" y="35"/>
                    <a:pt x="31" y="34"/>
                    <a:pt x="32" y="32"/>
                  </a:cubicBezTo>
                  <a:cubicBezTo>
                    <a:pt x="32" y="31"/>
                    <a:pt x="33" y="29"/>
                    <a:pt x="35" y="29"/>
                  </a:cubicBezTo>
                  <a:cubicBezTo>
                    <a:pt x="37" y="28"/>
                    <a:pt x="39" y="27"/>
                    <a:pt x="40" y="29"/>
                  </a:cubicBezTo>
                  <a:cubicBezTo>
                    <a:pt x="42" y="30"/>
                    <a:pt x="42" y="32"/>
                    <a:pt x="41" y="34"/>
                  </a:cubicBezTo>
                  <a:cubicBezTo>
                    <a:pt x="39" y="37"/>
                    <a:pt x="37" y="41"/>
                    <a:pt x="35" y="44"/>
                  </a:cubicBezTo>
                  <a:cubicBezTo>
                    <a:pt x="35" y="45"/>
                    <a:pt x="34" y="47"/>
                    <a:pt x="35" y="48"/>
                  </a:cubicBezTo>
                  <a:cubicBezTo>
                    <a:pt x="37" y="49"/>
                    <a:pt x="38" y="48"/>
                    <a:pt x="39" y="47"/>
                  </a:cubicBezTo>
                  <a:cubicBezTo>
                    <a:pt x="42" y="44"/>
                    <a:pt x="45" y="41"/>
                    <a:pt x="48" y="38"/>
                  </a:cubicBezTo>
                  <a:cubicBezTo>
                    <a:pt x="52" y="36"/>
                    <a:pt x="52" y="36"/>
                    <a:pt x="53" y="40"/>
                  </a:cubicBezTo>
                  <a:cubicBezTo>
                    <a:pt x="54" y="42"/>
                    <a:pt x="55" y="44"/>
                    <a:pt x="57" y="44"/>
                  </a:cubicBezTo>
                  <a:cubicBezTo>
                    <a:pt x="58" y="45"/>
                    <a:pt x="58" y="46"/>
                    <a:pt x="59" y="47"/>
                  </a:cubicBezTo>
                  <a:cubicBezTo>
                    <a:pt x="60" y="46"/>
                    <a:pt x="61" y="43"/>
                    <a:pt x="64" y="44"/>
                  </a:cubicBezTo>
                  <a:cubicBezTo>
                    <a:pt x="65" y="44"/>
                    <a:pt x="64" y="43"/>
                    <a:pt x="64" y="42"/>
                  </a:cubicBezTo>
                  <a:cubicBezTo>
                    <a:pt x="64" y="39"/>
                    <a:pt x="63" y="37"/>
                    <a:pt x="62" y="34"/>
                  </a:cubicBezTo>
                  <a:cubicBezTo>
                    <a:pt x="61" y="33"/>
                    <a:pt x="59" y="31"/>
                    <a:pt x="61" y="29"/>
                  </a:cubicBezTo>
                  <a:cubicBezTo>
                    <a:pt x="64" y="28"/>
                    <a:pt x="66" y="30"/>
                    <a:pt x="67" y="32"/>
                  </a:cubicBezTo>
                  <a:cubicBezTo>
                    <a:pt x="68" y="34"/>
                    <a:pt x="69" y="36"/>
                    <a:pt x="70" y="37"/>
                  </a:cubicBezTo>
                  <a:cubicBezTo>
                    <a:pt x="78" y="40"/>
                    <a:pt x="75" y="47"/>
                    <a:pt x="75" y="53"/>
                  </a:cubicBezTo>
                  <a:cubicBezTo>
                    <a:pt x="76" y="58"/>
                    <a:pt x="70" y="55"/>
                    <a:pt x="68" y="57"/>
                  </a:cubicBezTo>
                  <a:cubicBezTo>
                    <a:pt x="65" y="62"/>
                    <a:pt x="63" y="60"/>
                    <a:pt x="60" y="58"/>
                  </a:cubicBezTo>
                  <a:cubicBezTo>
                    <a:pt x="60" y="57"/>
                    <a:pt x="60" y="57"/>
                    <a:pt x="59" y="57"/>
                  </a:cubicBezTo>
                  <a:cubicBezTo>
                    <a:pt x="57" y="64"/>
                    <a:pt x="54" y="70"/>
                    <a:pt x="47" y="72"/>
                  </a:cubicBezTo>
                  <a:cubicBezTo>
                    <a:pt x="46" y="72"/>
                    <a:pt x="44" y="73"/>
                    <a:pt x="44" y="72"/>
                  </a:cubicBezTo>
                  <a:cubicBezTo>
                    <a:pt x="42" y="68"/>
                    <a:pt x="38" y="69"/>
                    <a:pt x="34" y="68"/>
                  </a:cubicBezTo>
                  <a:cubicBezTo>
                    <a:pt x="32" y="68"/>
                    <a:pt x="30" y="65"/>
                    <a:pt x="30" y="62"/>
                  </a:cubicBezTo>
                  <a:cubicBezTo>
                    <a:pt x="30" y="60"/>
                    <a:pt x="30" y="59"/>
                    <a:pt x="30" y="57"/>
                  </a:cubicBezTo>
                  <a:cubicBezTo>
                    <a:pt x="31" y="53"/>
                    <a:pt x="29" y="52"/>
                    <a:pt x="26" y="53"/>
                  </a:cubicBezTo>
                  <a:cubicBezTo>
                    <a:pt x="19" y="53"/>
                    <a:pt x="14" y="50"/>
                    <a:pt x="9" y="45"/>
                  </a:cubicBezTo>
                  <a:cubicBezTo>
                    <a:pt x="8" y="44"/>
                    <a:pt x="6" y="42"/>
                    <a:pt x="8" y="41"/>
                  </a:cubicBezTo>
                  <a:cubicBezTo>
                    <a:pt x="11" y="36"/>
                    <a:pt x="7" y="36"/>
                    <a:pt x="4" y="36"/>
                  </a:cubicBezTo>
                  <a:cubicBezTo>
                    <a:pt x="3" y="35"/>
                    <a:pt x="2" y="35"/>
                    <a:pt x="0" y="35"/>
                  </a:cubicBezTo>
                  <a:cubicBezTo>
                    <a:pt x="1" y="34"/>
                    <a:pt x="1" y="32"/>
                    <a:pt x="1" y="31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96">
              <a:extLst>
                <a:ext uri="{FF2B5EF4-FFF2-40B4-BE49-F238E27FC236}">
                  <a16:creationId xmlns:a16="http://schemas.microsoft.com/office/drawing/2014/main" id="{40AF14B0-15E8-4EB8-7B9A-B6EACA9DCDC1}"/>
                </a:ext>
              </a:extLst>
            </p:cNvPr>
            <p:cNvSpPr/>
            <p:nvPr userDrawn="1"/>
          </p:nvSpPr>
          <p:spPr bwMode="auto">
            <a:xfrm>
              <a:off x="10487025" y="6413500"/>
              <a:ext cx="128587" cy="173038"/>
            </a:xfrm>
            <a:custGeom>
              <a:avLst/>
              <a:gdLst>
                <a:gd name="T0" fmla="*/ 28 w 34"/>
                <a:gd name="T1" fmla="*/ 46 h 46"/>
                <a:gd name="T2" fmla="*/ 28 w 34"/>
                <a:gd name="T3" fmla="*/ 40 h 46"/>
                <a:gd name="T4" fmla="*/ 24 w 34"/>
                <a:gd name="T5" fmla="*/ 32 h 46"/>
                <a:gd name="T6" fmla="*/ 20 w 34"/>
                <a:gd name="T7" fmla="*/ 27 h 46"/>
                <a:gd name="T8" fmla="*/ 14 w 34"/>
                <a:gd name="T9" fmla="*/ 23 h 46"/>
                <a:gd name="T10" fmla="*/ 0 w 34"/>
                <a:gd name="T11" fmla="*/ 9 h 46"/>
                <a:gd name="T12" fmla="*/ 3 w 34"/>
                <a:gd name="T13" fmla="*/ 1 h 46"/>
                <a:gd name="T14" fmla="*/ 6 w 34"/>
                <a:gd name="T15" fmla="*/ 1 h 46"/>
                <a:gd name="T16" fmla="*/ 11 w 34"/>
                <a:gd name="T17" fmla="*/ 0 h 46"/>
                <a:gd name="T18" fmla="*/ 18 w 34"/>
                <a:gd name="T19" fmla="*/ 5 h 46"/>
                <a:gd name="T20" fmla="*/ 25 w 34"/>
                <a:gd name="T21" fmla="*/ 17 h 46"/>
                <a:gd name="T22" fmla="*/ 31 w 34"/>
                <a:gd name="T23" fmla="*/ 21 h 46"/>
                <a:gd name="T24" fmla="*/ 34 w 34"/>
                <a:gd name="T25" fmla="*/ 23 h 46"/>
                <a:gd name="T26" fmla="*/ 29 w 34"/>
                <a:gd name="T27" fmla="*/ 28 h 46"/>
                <a:gd name="T28" fmla="*/ 28 w 34"/>
                <a:gd name="T2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46">
                  <a:moveTo>
                    <a:pt x="28" y="46"/>
                  </a:moveTo>
                  <a:cubicBezTo>
                    <a:pt x="28" y="44"/>
                    <a:pt x="28" y="42"/>
                    <a:pt x="28" y="40"/>
                  </a:cubicBezTo>
                  <a:cubicBezTo>
                    <a:pt x="28" y="37"/>
                    <a:pt x="29" y="33"/>
                    <a:pt x="24" y="32"/>
                  </a:cubicBezTo>
                  <a:cubicBezTo>
                    <a:pt x="22" y="32"/>
                    <a:pt x="20" y="29"/>
                    <a:pt x="20" y="27"/>
                  </a:cubicBezTo>
                  <a:cubicBezTo>
                    <a:pt x="19" y="24"/>
                    <a:pt x="17" y="22"/>
                    <a:pt x="14" y="23"/>
                  </a:cubicBezTo>
                  <a:cubicBezTo>
                    <a:pt x="7" y="21"/>
                    <a:pt x="3" y="16"/>
                    <a:pt x="0" y="9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4" y="1"/>
                    <a:pt x="5" y="3"/>
                    <a:pt x="6" y="1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5" y="0"/>
                    <a:pt x="16" y="3"/>
                    <a:pt x="18" y="5"/>
                  </a:cubicBezTo>
                  <a:cubicBezTo>
                    <a:pt x="20" y="9"/>
                    <a:pt x="22" y="13"/>
                    <a:pt x="25" y="17"/>
                  </a:cubicBezTo>
                  <a:cubicBezTo>
                    <a:pt x="26" y="19"/>
                    <a:pt x="28" y="20"/>
                    <a:pt x="31" y="21"/>
                  </a:cubicBezTo>
                  <a:cubicBezTo>
                    <a:pt x="32" y="21"/>
                    <a:pt x="34" y="21"/>
                    <a:pt x="34" y="23"/>
                  </a:cubicBezTo>
                  <a:cubicBezTo>
                    <a:pt x="30" y="22"/>
                    <a:pt x="29" y="24"/>
                    <a:pt x="29" y="28"/>
                  </a:cubicBezTo>
                  <a:cubicBezTo>
                    <a:pt x="29" y="34"/>
                    <a:pt x="30" y="40"/>
                    <a:pt x="28" y="46"/>
                  </a:cubicBezTo>
                  <a:close/>
                </a:path>
              </a:pathLst>
            </a:custGeom>
            <a:solidFill>
              <a:srgbClr val="F9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97">
              <a:extLst>
                <a:ext uri="{FF2B5EF4-FFF2-40B4-BE49-F238E27FC236}">
                  <a16:creationId xmlns:a16="http://schemas.microsoft.com/office/drawing/2014/main" id="{ED6B8EAF-D0F0-455C-FC64-8D7A83A424CA}"/>
                </a:ext>
              </a:extLst>
            </p:cNvPr>
            <p:cNvSpPr/>
            <p:nvPr userDrawn="1"/>
          </p:nvSpPr>
          <p:spPr bwMode="auto">
            <a:xfrm>
              <a:off x="10487025" y="6715125"/>
              <a:ext cx="101600" cy="109538"/>
            </a:xfrm>
            <a:custGeom>
              <a:avLst/>
              <a:gdLst>
                <a:gd name="T0" fmla="*/ 27 w 27"/>
                <a:gd name="T1" fmla="*/ 10 h 29"/>
                <a:gd name="T2" fmla="*/ 20 w 27"/>
                <a:gd name="T3" fmla="*/ 22 h 29"/>
                <a:gd name="T4" fmla="*/ 13 w 27"/>
                <a:gd name="T5" fmla="*/ 26 h 29"/>
                <a:gd name="T6" fmla="*/ 9 w 27"/>
                <a:gd name="T7" fmla="*/ 28 h 29"/>
                <a:gd name="T8" fmla="*/ 2 w 27"/>
                <a:gd name="T9" fmla="*/ 27 h 29"/>
                <a:gd name="T10" fmla="*/ 1 w 27"/>
                <a:gd name="T11" fmla="*/ 21 h 29"/>
                <a:gd name="T12" fmla="*/ 2 w 27"/>
                <a:gd name="T13" fmla="*/ 15 h 29"/>
                <a:gd name="T14" fmla="*/ 5 w 27"/>
                <a:gd name="T15" fmla="*/ 9 h 29"/>
                <a:gd name="T16" fmla="*/ 9 w 27"/>
                <a:gd name="T17" fmla="*/ 3 h 29"/>
                <a:gd name="T18" fmla="*/ 12 w 27"/>
                <a:gd name="T19" fmla="*/ 2 h 29"/>
                <a:gd name="T20" fmla="*/ 18 w 27"/>
                <a:gd name="T21" fmla="*/ 4 h 29"/>
                <a:gd name="T22" fmla="*/ 22 w 27"/>
                <a:gd name="T23" fmla="*/ 6 h 29"/>
                <a:gd name="T24" fmla="*/ 27 w 27"/>
                <a:gd name="T25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8">
                  <a:moveTo>
                    <a:pt x="27" y="10"/>
                  </a:moveTo>
                  <a:cubicBezTo>
                    <a:pt x="23" y="13"/>
                    <a:pt x="22" y="18"/>
                    <a:pt x="20" y="22"/>
                  </a:cubicBezTo>
                  <a:cubicBezTo>
                    <a:pt x="19" y="25"/>
                    <a:pt x="17" y="28"/>
                    <a:pt x="13" y="26"/>
                  </a:cubicBezTo>
                  <a:cubicBezTo>
                    <a:pt x="11" y="25"/>
                    <a:pt x="10" y="27"/>
                    <a:pt x="9" y="28"/>
                  </a:cubicBezTo>
                  <a:cubicBezTo>
                    <a:pt x="6" y="29"/>
                    <a:pt x="4" y="29"/>
                    <a:pt x="2" y="27"/>
                  </a:cubicBezTo>
                  <a:cubicBezTo>
                    <a:pt x="0" y="26"/>
                    <a:pt x="0" y="23"/>
                    <a:pt x="1" y="21"/>
                  </a:cubicBezTo>
                  <a:cubicBezTo>
                    <a:pt x="2" y="19"/>
                    <a:pt x="2" y="17"/>
                    <a:pt x="2" y="15"/>
                  </a:cubicBezTo>
                  <a:cubicBezTo>
                    <a:pt x="1" y="13"/>
                    <a:pt x="3" y="10"/>
                    <a:pt x="5" y="9"/>
                  </a:cubicBezTo>
                  <a:cubicBezTo>
                    <a:pt x="7" y="7"/>
                    <a:pt x="8" y="5"/>
                    <a:pt x="9" y="3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5" y="0"/>
                    <a:pt x="17" y="1"/>
                    <a:pt x="18" y="4"/>
                  </a:cubicBezTo>
                  <a:cubicBezTo>
                    <a:pt x="19" y="6"/>
                    <a:pt x="20" y="7"/>
                    <a:pt x="22" y="6"/>
                  </a:cubicBezTo>
                  <a:cubicBezTo>
                    <a:pt x="25" y="5"/>
                    <a:pt x="25" y="9"/>
                    <a:pt x="27" y="10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98">
              <a:extLst>
                <a:ext uri="{FF2B5EF4-FFF2-40B4-BE49-F238E27FC236}">
                  <a16:creationId xmlns:a16="http://schemas.microsoft.com/office/drawing/2014/main" id="{5FD0BB6A-4648-1577-6E98-85C06DA65CB2}"/>
                </a:ext>
              </a:extLst>
            </p:cNvPr>
            <p:cNvSpPr/>
            <p:nvPr userDrawn="1"/>
          </p:nvSpPr>
          <p:spPr bwMode="auto">
            <a:xfrm>
              <a:off x="10099675" y="6718300"/>
              <a:ext cx="82550" cy="112713"/>
            </a:xfrm>
            <a:custGeom>
              <a:avLst/>
              <a:gdLst>
                <a:gd name="T0" fmla="*/ 22 w 22"/>
                <a:gd name="T1" fmla="*/ 10 h 30"/>
                <a:gd name="T2" fmla="*/ 19 w 22"/>
                <a:gd name="T3" fmla="*/ 23 h 30"/>
                <a:gd name="T4" fmla="*/ 12 w 22"/>
                <a:gd name="T5" fmla="*/ 30 h 30"/>
                <a:gd name="T6" fmla="*/ 2 w 22"/>
                <a:gd name="T7" fmla="*/ 21 h 30"/>
                <a:gd name="T8" fmla="*/ 4 w 22"/>
                <a:gd name="T9" fmla="*/ 4 h 30"/>
                <a:gd name="T10" fmla="*/ 12 w 22"/>
                <a:gd name="T11" fmla="*/ 3 h 30"/>
                <a:gd name="T12" fmla="*/ 13 w 22"/>
                <a:gd name="T13" fmla="*/ 3 h 30"/>
                <a:gd name="T14" fmla="*/ 22 w 22"/>
                <a:gd name="T15" fmla="*/ 10 h 30"/>
                <a:gd name="T16" fmla="*/ 22 w 22"/>
                <a:gd name="T17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22" y="10"/>
                  </a:moveTo>
                  <a:cubicBezTo>
                    <a:pt x="21" y="15"/>
                    <a:pt x="21" y="19"/>
                    <a:pt x="19" y="23"/>
                  </a:cubicBezTo>
                  <a:cubicBezTo>
                    <a:pt x="17" y="26"/>
                    <a:pt x="17" y="30"/>
                    <a:pt x="12" y="30"/>
                  </a:cubicBezTo>
                  <a:cubicBezTo>
                    <a:pt x="9" y="30"/>
                    <a:pt x="3" y="25"/>
                    <a:pt x="2" y="21"/>
                  </a:cubicBezTo>
                  <a:cubicBezTo>
                    <a:pt x="0" y="15"/>
                    <a:pt x="2" y="9"/>
                    <a:pt x="4" y="4"/>
                  </a:cubicBezTo>
                  <a:cubicBezTo>
                    <a:pt x="6" y="2"/>
                    <a:pt x="9" y="0"/>
                    <a:pt x="12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20" y="0"/>
                    <a:pt x="19" y="7"/>
                    <a:pt x="22" y="10"/>
                  </a:cubicBezTo>
                  <a:cubicBezTo>
                    <a:pt x="22" y="11"/>
                    <a:pt x="22" y="10"/>
                    <a:pt x="22" y="10"/>
                  </a:cubicBezTo>
                  <a:close/>
                </a:path>
              </a:pathLst>
            </a:custGeom>
            <a:solidFill>
              <a:srgbClr val="E7C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99">
              <a:extLst>
                <a:ext uri="{FF2B5EF4-FFF2-40B4-BE49-F238E27FC236}">
                  <a16:creationId xmlns:a16="http://schemas.microsoft.com/office/drawing/2014/main" id="{EE1FF4EC-C5D1-EBC4-A199-5203C906C450}"/>
                </a:ext>
              </a:extLst>
            </p:cNvPr>
            <p:cNvSpPr/>
            <p:nvPr userDrawn="1"/>
          </p:nvSpPr>
          <p:spPr bwMode="auto">
            <a:xfrm>
              <a:off x="10174288" y="6684963"/>
              <a:ext cx="101600" cy="101600"/>
            </a:xfrm>
            <a:custGeom>
              <a:avLst/>
              <a:gdLst>
                <a:gd name="T0" fmla="*/ 26 w 27"/>
                <a:gd name="T1" fmla="*/ 6 h 27"/>
                <a:gd name="T2" fmla="*/ 25 w 27"/>
                <a:gd name="T3" fmla="*/ 12 h 27"/>
                <a:gd name="T4" fmla="*/ 22 w 27"/>
                <a:gd name="T5" fmla="*/ 22 h 27"/>
                <a:gd name="T6" fmla="*/ 5 w 27"/>
                <a:gd name="T7" fmla="*/ 19 h 27"/>
                <a:gd name="T8" fmla="*/ 2 w 27"/>
                <a:gd name="T9" fmla="*/ 19 h 27"/>
                <a:gd name="T10" fmla="*/ 1 w 27"/>
                <a:gd name="T11" fmla="*/ 12 h 27"/>
                <a:gd name="T12" fmla="*/ 7 w 27"/>
                <a:gd name="T13" fmla="*/ 0 h 27"/>
                <a:gd name="T14" fmla="*/ 7 w 27"/>
                <a:gd name="T15" fmla="*/ 0 h 27"/>
                <a:gd name="T16" fmla="*/ 17 w 27"/>
                <a:gd name="T17" fmla="*/ 7 h 27"/>
                <a:gd name="T18" fmla="*/ 22 w 27"/>
                <a:gd name="T19" fmla="*/ 4 h 27"/>
                <a:gd name="T20" fmla="*/ 26 w 27"/>
                <a:gd name="T21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27">
                  <a:moveTo>
                    <a:pt x="26" y="6"/>
                  </a:moveTo>
                  <a:cubicBezTo>
                    <a:pt x="25" y="8"/>
                    <a:pt x="25" y="10"/>
                    <a:pt x="25" y="12"/>
                  </a:cubicBezTo>
                  <a:cubicBezTo>
                    <a:pt x="27" y="16"/>
                    <a:pt x="25" y="19"/>
                    <a:pt x="22" y="22"/>
                  </a:cubicBezTo>
                  <a:cubicBezTo>
                    <a:pt x="16" y="27"/>
                    <a:pt x="9" y="26"/>
                    <a:pt x="5" y="19"/>
                  </a:cubicBezTo>
                  <a:cubicBezTo>
                    <a:pt x="4" y="18"/>
                    <a:pt x="4" y="18"/>
                    <a:pt x="2" y="19"/>
                  </a:cubicBezTo>
                  <a:cubicBezTo>
                    <a:pt x="0" y="17"/>
                    <a:pt x="0" y="15"/>
                    <a:pt x="1" y="12"/>
                  </a:cubicBezTo>
                  <a:cubicBezTo>
                    <a:pt x="3" y="8"/>
                    <a:pt x="3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3"/>
                    <a:pt x="15" y="3"/>
                    <a:pt x="17" y="7"/>
                  </a:cubicBezTo>
                  <a:cubicBezTo>
                    <a:pt x="19" y="7"/>
                    <a:pt x="19" y="4"/>
                    <a:pt x="22" y="4"/>
                  </a:cubicBezTo>
                  <a:cubicBezTo>
                    <a:pt x="23" y="4"/>
                    <a:pt x="25" y="5"/>
                    <a:pt x="26" y="6"/>
                  </a:cubicBezTo>
                  <a:close/>
                </a:path>
              </a:pathLst>
            </a:custGeom>
            <a:solidFill>
              <a:srgbClr val="E8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200">
              <a:extLst>
                <a:ext uri="{FF2B5EF4-FFF2-40B4-BE49-F238E27FC236}">
                  <a16:creationId xmlns:a16="http://schemas.microsoft.com/office/drawing/2014/main" id="{2D4AAEE5-AD2D-068E-9104-71BBAAA71FD2}"/>
                </a:ext>
              </a:extLst>
            </p:cNvPr>
            <p:cNvSpPr/>
            <p:nvPr userDrawn="1"/>
          </p:nvSpPr>
          <p:spPr bwMode="auto">
            <a:xfrm>
              <a:off x="10520363" y="6567488"/>
              <a:ext cx="103187" cy="185738"/>
            </a:xfrm>
            <a:custGeom>
              <a:avLst/>
              <a:gdLst>
                <a:gd name="T0" fmla="*/ 18 w 27"/>
                <a:gd name="T1" fmla="*/ 49 h 49"/>
                <a:gd name="T2" fmla="*/ 17 w 27"/>
                <a:gd name="T3" fmla="*/ 49 h 49"/>
                <a:gd name="T4" fmla="*/ 10 w 27"/>
                <a:gd name="T5" fmla="*/ 48 h 49"/>
                <a:gd name="T6" fmla="*/ 9 w 27"/>
                <a:gd name="T7" fmla="*/ 45 h 49"/>
                <a:gd name="T8" fmla="*/ 2 w 27"/>
                <a:gd name="T9" fmla="*/ 43 h 49"/>
                <a:gd name="T10" fmla="*/ 0 w 27"/>
                <a:gd name="T11" fmla="*/ 42 h 49"/>
                <a:gd name="T12" fmla="*/ 14 w 27"/>
                <a:gd name="T13" fmla="*/ 28 h 49"/>
                <a:gd name="T14" fmla="*/ 15 w 27"/>
                <a:gd name="T15" fmla="*/ 26 h 49"/>
                <a:gd name="T16" fmla="*/ 25 w 27"/>
                <a:gd name="T17" fmla="*/ 0 h 49"/>
                <a:gd name="T18" fmla="*/ 27 w 27"/>
                <a:gd name="T19" fmla="*/ 6 h 49"/>
                <a:gd name="T20" fmla="*/ 19 w 27"/>
                <a:gd name="T21" fmla="*/ 28 h 49"/>
                <a:gd name="T22" fmla="*/ 18 w 27"/>
                <a:gd name="T23" fmla="*/ 39 h 49"/>
                <a:gd name="T24" fmla="*/ 18 w 27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49">
                  <a:moveTo>
                    <a:pt x="18" y="49"/>
                  </a:moveTo>
                  <a:cubicBezTo>
                    <a:pt x="18" y="49"/>
                    <a:pt x="17" y="49"/>
                    <a:pt x="17" y="49"/>
                  </a:cubicBezTo>
                  <a:cubicBezTo>
                    <a:pt x="15" y="47"/>
                    <a:pt x="13" y="45"/>
                    <a:pt x="10" y="48"/>
                  </a:cubicBezTo>
                  <a:cubicBezTo>
                    <a:pt x="10" y="48"/>
                    <a:pt x="9" y="46"/>
                    <a:pt x="9" y="45"/>
                  </a:cubicBezTo>
                  <a:cubicBezTo>
                    <a:pt x="8" y="41"/>
                    <a:pt x="6" y="40"/>
                    <a:pt x="2" y="43"/>
                  </a:cubicBezTo>
                  <a:cubicBezTo>
                    <a:pt x="1" y="43"/>
                    <a:pt x="0" y="44"/>
                    <a:pt x="0" y="42"/>
                  </a:cubicBezTo>
                  <a:cubicBezTo>
                    <a:pt x="4" y="37"/>
                    <a:pt x="9" y="33"/>
                    <a:pt x="14" y="28"/>
                  </a:cubicBezTo>
                  <a:cubicBezTo>
                    <a:pt x="14" y="28"/>
                    <a:pt x="15" y="27"/>
                    <a:pt x="15" y="26"/>
                  </a:cubicBezTo>
                  <a:cubicBezTo>
                    <a:pt x="18" y="17"/>
                    <a:pt x="22" y="9"/>
                    <a:pt x="25" y="0"/>
                  </a:cubicBezTo>
                  <a:cubicBezTo>
                    <a:pt x="26" y="2"/>
                    <a:pt x="27" y="4"/>
                    <a:pt x="27" y="6"/>
                  </a:cubicBezTo>
                  <a:cubicBezTo>
                    <a:pt x="24" y="14"/>
                    <a:pt x="21" y="21"/>
                    <a:pt x="19" y="28"/>
                  </a:cubicBezTo>
                  <a:cubicBezTo>
                    <a:pt x="17" y="31"/>
                    <a:pt x="18" y="35"/>
                    <a:pt x="18" y="39"/>
                  </a:cubicBezTo>
                  <a:cubicBezTo>
                    <a:pt x="18" y="42"/>
                    <a:pt x="18" y="45"/>
                    <a:pt x="18" y="49"/>
                  </a:cubicBezTo>
                  <a:close/>
                </a:path>
              </a:pathLst>
            </a:custGeom>
            <a:solidFill>
              <a:srgbClr val="B48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201">
              <a:extLst>
                <a:ext uri="{FF2B5EF4-FFF2-40B4-BE49-F238E27FC236}">
                  <a16:creationId xmlns:a16="http://schemas.microsoft.com/office/drawing/2014/main" id="{BF9C6BD8-2A45-A9A0-4431-6AA485EB3EDE}"/>
                </a:ext>
              </a:extLst>
            </p:cNvPr>
            <p:cNvSpPr/>
            <p:nvPr userDrawn="1"/>
          </p:nvSpPr>
          <p:spPr bwMode="auto">
            <a:xfrm>
              <a:off x="10193338" y="6597650"/>
              <a:ext cx="82550" cy="125413"/>
            </a:xfrm>
            <a:custGeom>
              <a:avLst/>
              <a:gdLst>
                <a:gd name="T0" fmla="*/ 21 w 22"/>
                <a:gd name="T1" fmla="*/ 29 h 33"/>
                <a:gd name="T2" fmla="*/ 19 w 22"/>
                <a:gd name="T3" fmla="*/ 29 h 33"/>
                <a:gd name="T4" fmla="*/ 14 w 22"/>
                <a:gd name="T5" fmla="*/ 31 h 33"/>
                <a:gd name="T6" fmla="*/ 12 w 22"/>
                <a:gd name="T7" fmla="*/ 33 h 33"/>
                <a:gd name="T8" fmla="*/ 11 w 22"/>
                <a:gd name="T9" fmla="*/ 30 h 33"/>
                <a:gd name="T10" fmla="*/ 10 w 22"/>
                <a:gd name="T11" fmla="*/ 28 h 33"/>
                <a:gd name="T12" fmla="*/ 2 w 22"/>
                <a:gd name="T13" fmla="*/ 23 h 33"/>
                <a:gd name="T14" fmla="*/ 3 w 22"/>
                <a:gd name="T15" fmla="*/ 19 h 33"/>
                <a:gd name="T16" fmla="*/ 14 w 22"/>
                <a:gd name="T17" fmla="*/ 2 h 33"/>
                <a:gd name="T18" fmla="*/ 16 w 22"/>
                <a:gd name="T19" fmla="*/ 0 h 33"/>
                <a:gd name="T20" fmla="*/ 18 w 22"/>
                <a:gd name="T21" fmla="*/ 10 h 33"/>
                <a:gd name="T22" fmla="*/ 21 w 22"/>
                <a:gd name="T23" fmla="*/ 24 h 33"/>
                <a:gd name="T24" fmla="*/ 21 w 22"/>
                <a:gd name="T25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33">
                  <a:moveTo>
                    <a:pt x="21" y="29"/>
                  </a:moveTo>
                  <a:cubicBezTo>
                    <a:pt x="20" y="29"/>
                    <a:pt x="20" y="29"/>
                    <a:pt x="19" y="29"/>
                  </a:cubicBezTo>
                  <a:cubicBezTo>
                    <a:pt x="17" y="27"/>
                    <a:pt x="15" y="27"/>
                    <a:pt x="14" y="31"/>
                  </a:cubicBezTo>
                  <a:cubicBezTo>
                    <a:pt x="14" y="32"/>
                    <a:pt x="14" y="33"/>
                    <a:pt x="12" y="33"/>
                  </a:cubicBezTo>
                  <a:cubicBezTo>
                    <a:pt x="11" y="32"/>
                    <a:pt x="11" y="31"/>
                    <a:pt x="11" y="30"/>
                  </a:cubicBezTo>
                  <a:cubicBezTo>
                    <a:pt x="10" y="30"/>
                    <a:pt x="10" y="28"/>
                    <a:pt x="10" y="28"/>
                  </a:cubicBezTo>
                  <a:cubicBezTo>
                    <a:pt x="5" y="29"/>
                    <a:pt x="4" y="26"/>
                    <a:pt x="2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7" y="14"/>
                    <a:pt x="10" y="8"/>
                    <a:pt x="14" y="2"/>
                  </a:cubicBezTo>
                  <a:cubicBezTo>
                    <a:pt x="15" y="2"/>
                    <a:pt x="14" y="0"/>
                    <a:pt x="16" y="0"/>
                  </a:cubicBezTo>
                  <a:cubicBezTo>
                    <a:pt x="17" y="3"/>
                    <a:pt x="14" y="8"/>
                    <a:pt x="18" y="10"/>
                  </a:cubicBezTo>
                  <a:cubicBezTo>
                    <a:pt x="18" y="15"/>
                    <a:pt x="19" y="19"/>
                    <a:pt x="21" y="24"/>
                  </a:cubicBezTo>
                  <a:cubicBezTo>
                    <a:pt x="21" y="25"/>
                    <a:pt x="22" y="27"/>
                    <a:pt x="21" y="29"/>
                  </a:cubicBezTo>
                  <a:close/>
                </a:path>
              </a:pathLst>
            </a:custGeom>
            <a:solidFill>
              <a:srgbClr val="BA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202">
              <a:extLst>
                <a:ext uri="{FF2B5EF4-FFF2-40B4-BE49-F238E27FC236}">
                  <a16:creationId xmlns:a16="http://schemas.microsoft.com/office/drawing/2014/main" id="{7FD33962-FE6C-EC99-2408-210623BD5DB8}"/>
                </a:ext>
              </a:extLst>
            </p:cNvPr>
            <p:cNvSpPr/>
            <p:nvPr userDrawn="1"/>
          </p:nvSpPr>
          <p:spPr bwMode="auto">
            <a:xfrm>
              <a:off x="9959975" y="6775450"/>
              <a:ext cx="117475" cy="74613"/>
            </a:xfrm>
            <a:custGeom>
              <a:avLst/>
              <a:gdLst>
                <a:gd name="T0" fmla="*/ 29 w 31"/>
                <a:gd name="T1" fmla="*/ 20 h 20"/>
                <a:gd name="T2" fmla="*/ 19 w 31"/>
                <a:gd name="T3" fmla="*/ 14 h 20"/>
                <a:gd name="T4" fmla="*/ 15 w 31"/>
                <a:gd name="T5" fmla="*/ 15 h 20"/>
                <a:gd name="T6" fmla="*/ 10 w 31"/>
                <a:gd name="T7" fmla="*/ 17 h 20"/>
                <a:gd name="T8" fmla="*/ 8 w 31"/>
                <a:gd name="T9" fmla="*/ 17 h 20"/>
                <a:gd name="T10" fmla="*/ 1 w 31"/>
                <a:gd name="T11" fmla="*/ 18 h 20"/>
                <a:gd name="T12" fmla="*/ 1 w 31"/>
                <a:gd name="T13" fmla="*/ 14 h 20"/>
                <a:gd name="T14" fmla="*/ 12 w 31"/>
                <a:gd name="T15" fmla="*/ 2 h 20"/>
                <a:gd name="T16" fmla="*/ 14 w 31"/>
                <a:gd name="T17" fmla="*/ 0 h 20"/>
                <a:gd name="T18" fmla="*/ 16 w 31"/>
                <a:gd name="T19" fmla="*/ 3 h 20"/>
                <a:gd name="T20" fmla="*/ 25 w 31"/>
                <a:gd name="T21" fmla="*/ 11 h 20"/>
                <a:gd name="T22" fmla="*/ 29 w 31"/>
                <a:gd name="T2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0">
                  <a:moveTo>
                    <a:pt x="29" y="20"/>
                  </a:moveTo>
                  <a:cubicBezTo>
                    <a:pt x="24" y="20"/>
                    <a:pt x="22" y="17"/>
                    <a:pt x="19" y="14"/>
                  </a:cubicBezTo>
                  <a:cubicBezTo>
                    <a:pt x="17" y="12"/>
                    <a:pt x="16" y="12"/>
                    <a:pt x="15" y="15"/>
                  </a:cubicBezTo>
                  <a:cubicBezTo>
                    <a:pt x="14" y="17"/>
                    <a:pt x="13" y="19"/>
                    <a:pt x="10" y="17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6" y="20"/>
                    <a:pt x="3" y="19"/>
                    <a:pt x="1" y="18"/>
                  </a:cubicBezTo>
                  <a:cubicBezTo>
                    <a:pt x="0" y="17"/>
                    <a:pt x="0" y="15"/>
                    <a:pt x="1" y="14"/>
                  </a:cubicBezTo>
                  <a:cubicBezTo>
                    <a:pt x="4" y="10"/>
                    <a:pt x="7" y="5"/>
                    <a:pt x="12" y="2"/>
                  </a:cubicBezTo>
                  <a:cubicBezTo>
                    <a:pt x="13" y="2"/>
                    <a:pt x="13" y="0"/>
                    <a:pt x="14" y="0"/>
                  </a:cubicBezTo>
                  <a:cubicBezTo>
                    <a:pt x="16" y="0"/>
                    <a:pt x="15" y="2"/>
                    <a:pt x="16" y="3"/>
                  </a:cubicBezTo>
                  <a:cubicBezTo>
                    <a:pt x="19" y="6"/>
                    <a:pt x="22" y="9"/>
                    <a:pt x="25" y="11"/>
                  </a:cubicBezTo>
                  <a:cubicBezTo>
                    <a:pt x="28" y="14"/>
                    <a:pt x="31" y="16"/>
                    <a:pt x="29" y="20"/>
                  </a:cubicBezTo>
                  <a:close/>
                </a:path>
              </a:pathLst>
            </a:custGeom>
            <a:solidFill>
              <a:srgbClr val="B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203">
              <a:extLst>
                <a:ext uri="{FF2B5EF4-FFF2-40B4-BE49-F238E27FC236}">
                  <a16:creationId xmlns:a16="http://schemas.microsoft.com/office/drawing/2014/main" id="{36893673-8D75-438D-2240-14054BA38F27}"/>
                </a:ext>
              </a:extLst>
            </p:cNvPr>
            <p:cNvSpPr/>
            <p:nvPr userDrawn="1"/>
          </p:nvSpPr>
          <p:spPr bwMode="auto">
            <a:xfrm>
              <a:off x="10113963" y="6594475"/>
              <a:ext cx="76200" cy="161925"/>
            </a:xfrm>
            <a:custGeom>
              <a:avLst/>
              <a:gdLst>
                <a:gd name="T0" fmla="*/ 17 w 20"/>
                <a:gd name="T1" fmla="*/ 36 h 43"/>
                <a:gd name="T2" fmla="*/ 18 w 20"/>
                <a:gd name="T3" fmla="*/ 43 h 43"/>
                <a:gd name="T4" fmla="*/ 18 w 20"/>
                <a:gd name="T5" fmla="*/ 43 h 43"/>
                <a:gd name="T6" fmla="*/ 15 w 20"/>
                <a:gd name="T7" fmla="*/ 40 h 43"/>
                <a:gd name="T8" fmla="*/ 13 w 20"/>
                <a:gd name="T9" fmla="*/ 36 h 43"/>
                <a:gd name="T10" fmla="*/ 0 w 20"/>
                <a:gd name="T11" fmla="*/ 37 h 43"/>
                <a:gd name="T12" fmla="*/ 1 w 20"/>
                <a:gd name="T13" fmla="*/ 33 h 43"/>
                <a:gd name="T14" fmla="*/ 15 w 20"/>
                <a:gd name="T15" fmla="*/ 3 h 43"/>
                <a:gd name="T16" fmla="*/ 16 w 20"/>
                <a:gd name="T17" fmla="*/ 2 h 43"/>
                <a:gd name="T18" fmla="*/ 18 w 20"/>
                <a:gd name="T19" fmla="*/ 0 h 43"/>
                <a:gd name="T20" fmla="*/ 19 w 20"/>
                <a:gd name="T21" fmla="*/ 2 h 43"/>
                <a:gd name="T22" fmla="*/ 17 w 20"/>
                <a:gd name="T23" fmla="*/ 14 h 43"/>
                <a:gd name="T24" fmla="*/ 17 w 20"/>
                <a:gd name="T25" fmla="*/ 23 h 43"/>
                <a:gd name="T26" fmla="*/ 17 w 20"/>
                <a:gd name="T27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43">
                  <a:moveTo>
                    <a:pt x="17" y="36"/>
                  </a:moveTo>
                  <a:cubicBezTo>
                    <a:pt x="17" y="38"/>
                    <a:pt x="18" y="40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6" y="43"/>
                    <a:pt x="16" y="42"/>
                    <a:pt x="15" y="40"/>
                  </a:cubicBezTo>
                  <a:cubicBezTo>
                    <a:pt x="14" y="39"/>
                    <a:pt x="14" y="38"/>
                    <a:pt x="13" y="36"/>
                  </a:cubicBezTo>
                  <a:cubicBezTo>
                    <a:pt x="9" y="41"/>
                    <a:pt x="4" y="32"/>
                    <a:pt x="0" y="37"/>
                  </a:cubicBezTo>
                  <a:cubicBezTo>
                    <a:pt x="0" y="35"/>
                    <a:pt x="0" y="34"/>
                    <a:pt x="1" y="33"/>
                  </a:cubicBezTo>
                  <a:cubicBezTo>
                    <a:pt x="9" y="25"/>
                    <a:pt x="13" y="15"/>
                    <a:pt x="15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9" y="0"/>
                    <a:pt x="19" y="2"/>
                    <a:pt x="19" y="2"/>
                  </a:cubicBezTo>
                  <a:cubicBezTo>
                    <a:pt x="20" y="6"/>
                    <a:pt x="18" y="10"/>
                    <a:pt x="17" y="14"/>
                  </a:cubicBezTo>
                  <a:cubicBezTo>
                    <a:pt x="17" y="17"/>
                    <a:pt x="16" y="20"/>
                    <a:pt x="17" y="23"/>
                  </a:cubicBezTo>
                  <a:cubicBezTo>
                    <a:pt x="19" y="27"/>
                    <a:pt x="19" y="32"/>
                    <a:pt x="17" y="36"/>
                  </a:cubicBezTo>
                  <a:close/>
                </a:path>
              </a:pathLst>
            </a:custGeom>
            <a:solidFill>
              <a:srgbClr val="B6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204">
              <a:extLst>
                <a:ext uri="{FF2B5EF4-FFF2-40B4-BE49-F238E27FC236}">
                  <a16:creationId xmlns:a16="http://schemas.microsoft.com/office/drawing/2014/main" id="{7EF17572-CA3B-5C2E-75E6-CE26C004FE8A}"/>
                </a:ext>
              </a:extLst>
            </p:cNvPr>
            <p:cNvSpPr/>
            <p:nvPr userDrawn="1"/>
          </p:nvSpPr>
          <p:spPr bwMode="auto">
            <a:xfrm>
              <a:off x="10006013" y="6669088"/>
              <a:ext cx="19050" cy="117475"/>
            </a:xfrm>
            <a:custGeom>
              <a:avLst/>
              <a:gdLst>
                <a:gd name="T0" fmla="*/ 4 w 5"/>
                <a:gd name="T1" fmla="*/ 31 h 31"/>
                <a:gd name="T2" fmla="*/ 0 w 5"/>
                <a:gd name="T3" fmla="*/ 30 h 31"/>
                <a:gd name="T4" fmla="*/ 0 w 5"/>
                <a:gd name="T5" fmla="*/ 2 h 31"/>
                <a:gd name="T6" fmla="*/ 4 w 5"/>
                <a:gd name="T7" fmla="*/ 4 h 31"/>
                <a:gd name="T8" fmla="*/ 5 w 5"/>
                <a:gd name="T9" fmla="*/ 9 h 31"/>
                <a:gd name="T10" fmla="*/ 4 w 5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1">
                  <a:moveTo>
                    <a:pt x="4" y="31"/>
                  </a:moveTo>
                  <a:cubicBezTo>
                    <a:pt x="3" y="30"/>
                    <a:pt x="2" y="27"/>
                    <a:pt x="0" y="30"/>
                  </a:cubicBezTo>
                  <a:cubicBezTo>
                    <a:pt x="1" y="21"/>
                    <a:pt x="2" y="11"/>
                    <a:pt x="0" y="2"/>
                  </a:cubicBezTo>
                  <a:cubicBezTo>
                    <a:pt x="3" y="0"/>
                    <a:pt x="4" y="2"/>
                    <a:pt x="4" y="4"/>
                  </a:cubicBezTo>
                  <a:cubicBezTo>
                    <a:pt x="5" y="6"/>
                    <a:pt x="4" y="8"/>
                    <a:pt x="5" y="9"/>
                  </a:cubicBezTo>
                  <a:cubicBezTo>
                    <a:pt x="5" y="17"/>
                    <a:pt x="4" y="24"/>
                    <a:pt x="4" y="31"/>
                  </a:cubicBezTo>
                  <a:close/>
                </a:path>
              </a:pathLst>
            </a:custGeom>
            <a:solidFill>
              <a:srgbClr val="B7A6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205">
              <a:extLst>
                <a:ext uri="{FF2B5EF4-FFF2-40B4-BE49-F238E27FC236}">
                  <a16:creationId xmlns:a16="http://schemas.microsoft.com/office/drawing/2014/main" id="{FD08004C-2D77-1F60-3008-99393AA7311B}"/>
                </a:ext>
              </a:extLst>
            </p:cNvPr>
            <p:cNvSpPr/>
            <p:nvPr userDrawn="1"/>
          </p:nvSpPr>
          <p:spPr bwMode="auto">
            <a:xfrm>
              <a:off x="10577513" y="6470650"/>
              <a:ext cx="63500" cy="33338"/>
            </a:xfrm>
            <a:custGeom>
              <a:avLst/>
              <a:gdLst>
                <a:gd name="T0" fmla="*/ 10 w 17"/>
                <a:gd name="T1" fmla="*/ 8 h 9"/>
                <a:gd name="T2" fmla="*/ 3 w 17"/>
                <a:gd name="T3" fmla="*/ 6 h 9"/>
                <a:gd name="T4" fmla="*/ 0 w 17"/>
                <a:gd name="T5" fmla="*/ 2 h 9"/>
                <a:gd name="T6" fmla="*/ 8 w 17"/>
                <a:gd name="T7" fmla="*/ 2 h 9"/>
                <a:gd name="T8" fmla="*/ 17 w 17"/>
                <a:gd name="T9" fmla="*/ 7 h 9"/>
                <a:gd name="T10" fmla="*/ 13 w 17"/>
                <a:gd name="T11" fmla="*/ 8 h 9"/>
                <a:gd name="T12" fmla="*/ 10 w 17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9">
                  <a:moveTo>
                    <a:pt x="10" y="8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3" y="0"/>
                    <a:pt x="5" y="1"/>
                    <a:pt x="8" y="2"/>
                  </a:cubicBezTo>
                  <a:cubicBezTo>
                    <a:pt x="11" y="3"/>
                    <a:pt x="14" y="4"/>
                    <a:pt x="17" y="7"/>
                  </a:cubicBezTo>
                  <a:cubicBezTo>
                    <a:pt x="15" y="9"/>
                    <a:pt x="14" y="7"/>
                    <a:pt x="13" y="8"/>
                  </a:cubicBezTo>
                  <a:cubicBezTo>
                    <a:pt x="12" y="8"/>
                    <a:pt x="11" y="8"/>
                    <a:pt x="10" y="8"/>
                  </a:cubicBezTo>
                  <a:close/>
                </a:path>
              </a:pathLst>
            </a:custGeom>
            <a:solidFill>
              <a:srgbClr val="745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206">
              <a:extLst>
                <a:ext uri="{FF2B5EF4-FFF2-40B4-BE49-F238E27FC236}">
                  <a16:creationId xmlns:a16="http://schemas.microsoft.com/office/drawing/2014/main" id="{D27F9849-A0FD-3AC3-7324-EDFAC4605F70}"/>
                </a:ext>
              </a:extLst>
            </p:cNvPr>
            <p:cNvSpPr/>
            <p:nvPr userDrawn="1"/>
          </p:nvSpPr>
          <p:spPr bwMode="auto">
            <a:xfrm>
              <a:off x="10283825" y="6503988"/>
              <a:ext cx="46037" cy="22225"/>
            </a:xfrm>
            <a:custGeom>
              <a:avLst/>
              <a:gdLst>
                <a:gd name="T0" fmla="*/ 8 w 12"/>
                <a:gd name="T1" fmla="*/ 0 h 6"/>
                <a:gd name="T2" fmla="*/ 7 w 12"/>
                <a:gd name="T3" fmla="*/ 4 h 6"/>
                <a:gd name="T4" fmla="*/ 2 w 12"/>
                <a:gd name="T5" fmla="*/ 6 h 6"/>
                <a:gd name="T6" fmla="*/ 2 w 12"/>
                <a:gd name="T7" fmla="*/ 2 h 6"/>
                <a:gd name="T8" fmla="*/ 8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8" y="0"/>
                  </a:moveTo>
                  <a:cubicBezTo>
                    <a:pt x="12" y="1"/>
                    <a:pt x="10" y="3"/>
                    <a:pt x="7" y="4"/>
                  </a:cubicBezTo>
                  <a:cubicBezTo>
                    <a:pt x="6" y="5"/>
                    <a:pt x="4" y="5"/>
                    <a:pt x="2" y="6"/>
                  </a:cubicBezTo>
                  <a:cubicBezTo>
                    <a:pt x="1" y="4"/>
                    <a:pt x="0" y="3"/>
                    <a:pt x="2" y="2"/>
                  </a:cubicBezTo>
                  <a:cubicBezTo>
                    <a:pt x="4" y="1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6E6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207">
              <a:extLst>
                <a:ext uri="{FF2B5EF4-FFF2-40B4-BE49-F238E27FC236}">
                  <a16:creationId xmlns:a16="http://schemas.microsoft.com/office/drawing/2014/main" id="{CDF63A18-3CDE-6028-FB93-4F7740026C42}"/>
                </a:ext>
              </a:extLst>
            </p:cNvPr>
            <p:cNvSpPr/>
            <p:nvPr userDrawn="1"/>
          </p:nvSpPr>
          <p:spPr bwMode="auto">
            <a:xfrm>
              <a:off x="11872913" y="5416550"/>
              <a:ext cx="149225" cy="115888"/>
            </a:xfrm>
            <a:custGeom>
              <a:avLst/>
              <a:gdLst>
                <a:gd name="T0" fmla="*/ 38 w 40"/>
                <a:gd name="T1" fmla="*/ 15 h 31"/>
                <a:gd name="T2" fmla="*/ 36 w 40"/>
                <a:gd name="T3" fmla="*/ 19 h 31"/>
                <a:gd name="T4" fmla="*/ 30 w 40"/>
                <a:gd name="T5" fmla="*/ 26 h 31"/>
                <a:gd name="T6" fmla="*/ 29 w 40"/>
                <a:gd name="T7" fmla="*/ 27 h 31"/>
                <a:gd name="T8" fmla="*/ 19 w 40"/>
                <a:gd name="T9" fmla="*/ 21 h 31"/>
                <a:gd name="T10" fmla="*/ 17 w 40"/>
                <a:gd name="T11" fmla="*/ 26 h 31"/>
                <a:gd name="T12" fmla="*/ 9 w 40"/>
                <a:gd name="T13" fmla="*/ 27 h 31"/>
                <a:gd name="T14" fmla="*/ 0 w 40"/>
                <a:gd name="T15" fmla="*/ 19 h 31"/>
                <a:gd name="T16" fmla="*/ 4 w 40"/>
                <a:gd name="T17" fmla="*/ 18 h 31"/>
                <a:gd name="T18" fmla="*/ 13 w 40"/>
                <a:gd name="T19" fmla="*/ 15 h 31"/>
                <a:gd name="T20" fmla="*/ 13 w 40"/>
                <a:gd name="T21" fmla="*/ 9 h 31"/>
                <a:gd name="T22" fmla="*/ 12 w 40"/>
                <a:gd name="T23" fmla="*/ 3 h 31"/>
                <a:gd name="T24" fmla="*/ 20 w 40"/>
                <a:gd name="T25" fmla="*/ 2 h 31"/>
                <a:gd name="T26" fmla="*/ 20 w 40"/>
                <a:gd name="T27" fmla="*/ 6 h 31"/>
                <a:gd name="T28" fmla="*/ 20 w 40"/>
                <a:gd name="T29" fmla="*/ 10 h 31"/>
                <a:gd name="T30" fmla="*/ 23 w 40"/>
                <a:gd name="T31" fmla="*/ 9 h 31"/>
                <a:gd name="T32" fmla="*/ 26 w 40"/>
                <a:gd name="T33" fmla="*/ 9 h 31"/>
                <a:gd name="T34" fmla="*/ 34 w 40"/>
                <a:gd name="T35" fmla="*/ 6 h 31"/>
                <a:gd name="T36" fmla="*/ 36 w 40"/>
                <a:gd name="T37" fmla="*/ 7 h 31"/>
                <a:gd name="T38" fmla="*/ 38 w 40"/>
                <a:gd name="T39" fmla="*/ 10 h 31"/>
                <a:gd name="T40" fmla="*/ 38 w 40"/>
                <a:gd name="T41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31">
                  <a:moveTo>
                    <a:pt x="38" y="15"/>
                  </a:moveTo>
                  <a:cubicBezTo>
                    <a:pt x="38" y="16"/>
                    <a:pt x="37" y="17"/>
                    <a:pt x="36" y="19"/>
                  </a:cubicBezTo>
                  <a:cubicBezTo>
                    <a:pt x="36" y="23"/>
                    <a:pt x="35" y="25"/>
                    <a:pt x="30" y="26"/>
                  </a:cubicBezTo>
                  <a:cubicBezTo>
                    <a:pt x="30" y="26"/>
                    <a:pt x="29" y="26"/>
                    <a:pt x="29" y="27"/>
                  </a:cubicBezTo>
                  <a:cubicBezTo>
                    <a:pt x="22" y="31"/>
                    <a:pt x="20" y="30"/>
                    <a:pt x="19" y="21"/>
                  </a:cubicBezTo>
                  <a:cubicBezTo>
                    <a:pt x="18" y="23"/>
                    <a:pt x="18" y="25"/>
                    <a:pt x="17" y="26"/>
                  </a:cubicBezTo>
                  <a:cubicBezTo>
                    <a:pt x="14" y="30"/>
                    <a:pt x="13" y="30"/>
                    <a:pt x="9" y="27"/>
                  </a:cubicBezTo>
                  <a:cubicBezTo>
                    <a:pt x="10" y="21"/>
                    <a:pt x="4" y="21"/>
                    <a:pt x="0" y="19"/>
                  </a:cubicBezTo>
                  <a:cubicBezTo>
                    <a:pt x="1" y="17"/>
                    <a:pt x="3" y="17"/>
                    <a:pt x="4" y="18"/>
                  </a:cubicBezTo>
                  <a:cubicBezTo>
                    <a:pt x="8" y="19"/>
                    <a:pt x="10" y="17"/>
                    <a:pt x="13" y="15"/>
                  </a:cubicBezTo>
                  <a:cubicBezTo>
                    <a:pt x="15" y="14"/>
                    <a:pt x="16" y="11"/>
                    <a:pt x="13" y="9"/>
                  </a:cubicBezTo>
                  <a:cubicBezTo>
                    <a:pt x="12" y="7"/>
                    <a:pt x="10" y="5"/>
                    <a:pt x="12" y="3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3" y="3"/>
                    <a:pt x="21" y="4"/>
                    <a:pt x="20" y="6"/>
                  </a:cubicBezTo>
                  <a:cubicBezTo>
                    <a:pt x="19" y="7"/>
                    <a:pt x="18" y="9"/>
                    <a:pt x="20" y="10"/>
                  </a:cubicBezTo>
                  <a:cubicBezTo>
                    <a:pt x="21" y="12"/>
                    <a:pt x="22" y="10"/>
                    <a:pt x="23" y="9"/>
                  </a:cubicBezTo>
                  <a:cubicBezTo>
                    <a:pt x="24" y="9"/>
                    <a:pt x="25" y="8"/>
                    <a:pt x="26" y="9"/>
                  </a:cubicBezTo>
                  <a:cubicBezTo>
                    <a:pt x="29" y="11"/>
                    <a:pt x="32" y="8"/>
                    <a:pt x="34" y="6"/>
                  </a:cubicBezTo>
                  <a:cubicBezTo>
                    <a:pt x="35" y="5"/>
                    <a:pt x="36" y="5"/>
                    <a:pt x="36" y="7"/>
                  </a:cubicBezTo>
                  <a:cubicBezTo>
                    <a:pt x="36" y="8"/>
                    <a:pt x="37" y="9"/>
                    <a:pt x="38" y="10"/>
                  </a:cubicBezTo>
                  <a:cubicBezTo>
                    <a:pt x="40" y="12"/>
                    <a:pt x="39" y="13"/>
                    <a:pt x="38" y="15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208">
              <a:extLst>
                <a:ext uri="{FF2B5EF4-FFF2-40B4-BE49-F238E27FC236}">
                  <a16:creationId xmlns:a16="http://schemas.microsoft.com/office/drawing/2014/main" id="{11D2BFC6-6CDF-8AF8-85E1-EF721A59B4C6}"/>
                </a:ext>
              </a:extLst>
            </p:cNvPr>
            <p:cNvSpPr/>
            <p:nvPr userDrawn="1"/>
          </p:nvSpPr>
          <p:spPr bwMode="auto">
            <a:xfrm>
              <a:off x="11860213" y="5461000"/>
              <a:ext cx="211137" cy="117475"/>
            </a:xfrm>
            <a:custGeom>
              <a:avLst/>
              <a:gdLst>
                <a:gd name="T0" fmla="*/ 12 w 56"/>
                <a:gd name="T1" fmla="*/ 15 h 31"/>
                <a:gd name="T2" fmla="*/ 21 w 56"/>
                <a:gd name="T3" fmla="*/ 10 h 31"/>
                <a:gd name="T4" fmla="*/ 23 w 56"/>
                <a:gd name="T5" fmla="*/ 7 h 31"/>
                <a:gd name="T6" fmla="*/ 23 w 56"/>
                <a:gd name="T7" fmla="*/ 10 h 31"/>
                <a:gd name="T8" fmla="*/ 25 w 56"/>
                <a:gd name="T9" fmla="*/ 16 h 31"/>
                <a:gd name="T10" fmla="*/ 30 w 56"/>
                <a:gd name="T11" fmla="*/ 14 h 31"/>
                <a:gd name="T12" fmla="*/ 31 w 56"/>
                <a:gd name="T13" fmla="*/ 13 h 31"/>
                <a:gd name="T14" fmla="*/ 39 w 56"/>
                <a:gd name="T15" fmla="*/ 7 h 31"/>
                <a:gd name="T16" fmla="*/ 44 w 56"/>
                <a:gd name="T17" fmla="*/ 9 h 31"/>
                <a:gd name="T18" fmla="*/ 44 w 56"/>
                <a:gd name="T19" fmla="*/ 5 h 31"/>
                <a:gd name="T20" fmla="*/ 47 w 56"/>
                <a:gd name="T21" fmla="*/ 1 h 31"/>
                <a:gd name="T22" fmla="*/ 51 w 56"/>
                <a:gd name="T23" fmla="*/ 3 h 31"/>
                <a:gd name="T24" fmla="*/ 56 w 56"/>
                <a:gd name="T25" fmla="*/ 6 h 31"/>
                <a:gd name="T26" fmla="*/ 47 w 56"/>
                <a:gd name="T27" fmla="*/ 10 h 31"/>
                <a:gd name="T28" fmla="*/ 43 w 56"/>
                <a:gd name="T29" fmla="*/ 14 h 31"/>
                <a:gd name="T30" fmla="*/ 48 w 56"/>
                <a:gd name="T31" fmla="*/ 18 h 31"/>
                <a:gd name="T32" fmla="*/ 50 w 56"/>
                <a:gd name="T33" fmla="*/ 19 h 31"/>
                <a:gd name="T34" fmla="*/ 51 w 56"/>
                <a:gd name="T35" fmla="*/ 22 h 31"/>
                <a:gd name="T36" fmla="*/ 48 w 56"/>
                <a:gd name="T37" fmla="*/ 23 h 31"/>
                <a:gd name="T38" fmla="*/ 37 w 56"/>
                <a:gd name="T39" fmla="*/ 23 h 31"/>
                <a:gd name="T40" fmla="*/ 41 w 56"/>
                <a:gd name="T41" fmla="*/ 31 h 31"/>
                <a:gd name="T42" fmla="*/ 35 w 56"/>
                <a:gd name="T43" fmla="*/ 26 h 31"/>
                <a:gd name="T44" fmla="*/ 28 w 56"/>
                <a:gd name="T45" fmla="*/ 29 h 31"/>
                <a:gd name="T46" fmla="*/ 23 w 56"/>
                <a:gd name="T47" fmla="*/ 27 h 31"/>
                <a:gd name="T48" fmla="*/ 19 w 56"/>
                <a:gd name="T49" fmla="*/ 25 h 31"/>
                <a:gd name="T50" fmla="*/ 13 w 56"/>
                <a:gd name="T51" fmla="*/ 19 h 31"/>
                <a:gd name="T52" fmla="*/ 0 w 56"/>
                <a:gd name="T53" fmla="*/ 22 h 31"/>
                <a:gd name="T54" fmla="*/ 12 w 56"/>
                <a:gd name="T5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1">
                  <a:moveTo>
                    <a:pt x="12" y="15"/>
                  </a:moveTo>
                  <a:cubicBezTo>
                    <a:pt x="18" y="18"/>
                    <a:pt x="19" y="13"/>
                    <a:pt x="21" y="10"/>
                  </a:cubicBezTo>
                  <a:cubicBezTo>
                    <a:pt x="21" y="9"/>
                    <a:pt x="21" y="7"/>
                    <a:pt x="23" y="7"/>
                  </a:cubicBezTo>
                  <a:cubicBezTo>
                    <a:pt x="26" y="8"/>
                    <a:pt x="23" y="10"/>
                    <a:pt x="23" y="10"/>
                  </a:cubicBezTo>
                  <a:cubicBezTo>
                    <a:pt x="24" y="12"/>
                    <a:pt x="23" y="15"/>
                    <a:pt x="25" y="16"/>
                  </a:cubicBezTo>
                  <a:cubicBezTo>
                    <a:pt x="27" y="16"/>
                    <a:pt x="29" y="16"/>
                    <a:pt x="30" y="14"/>
                  </a:cubicBezTo>
                  <a:cubicBezTo>
                    <a:pt x="30" y="14"/>
                    <a:pt x="30" y="14"/>
                    <a:pt x="31" y="13"/>
                  </a:cubicBezTo>
                  <a:cubicBezTo>
                    <a:pt x="35" y="13"/>
                    <a:pt x="38" y="11"/>
                    <a:pt x="39" y="7"/>
                  </a:cubicBezTo>
                  <a:cubicBezTo>
                    <a:pt x="40" y="8"/>
                    <a:pt x="43" y="7"/>
                    <a:pt x="44" y="9"/>
                  </a:cubicBezTo>
                  <a:cubicBezTo>
                    <a:pt x="46" y="8"/>
                    <a:pt x="44" y="6"/>
                    <a:pt x="44" y="5"/>
                  </a:cubicBezTo>
                  <a:cubicBezTo>
                    <a:pt x="44" y="3"/>
                    <a:pt x="44" y="1"/>
                    <a:pt x="47" y="1"/>
                  </a:cubicBezTo>
                  <a:cubicBezTo>
                    <a:pt x="49" y="1"/>
                    <a:pt x="51" y="0"/>
                    <a:pt x="51" y="3"/>
                  </a:cubicBezTo>
                  <a:cubicBezTo>
                    <a:pt x="51" y="8"/>
                    <a:pt x="55" y="3"/>
                    <a:pt x="56" y="6"/>
                  </a:cubicBezTo>
                  <a:cubicBezTo>
                    <a:pt x="54" y="8"/>
                    <a:pt x="50" y="9"/>
                    <a:pt x="47" y="10"/>
                  </a:cubicBezTo>
                  <a:cubicBezTo>
                    <a:pt x="46" y="11"/>
                    <a:pt x="43" y="12"/>
                    <a:pt x="43" y="14"/>
                  </a:cubicBezTo>
                  <a:cubicBezTo>
                    <a:pt x="43" y="16"/>
                    <a:pt x="46" y="17"/>
                    <a:pt x="48" y="18"/>
                  </a:cubicBezTo>
                  <a:cubicBezTo>
                    <a:pt x="48" y="18"/>
                    <a:pt x="49" y="18"/>
                    <a:pt x="50" y="19"/>
                  </a:cubicBezTo>
                  <a:cubicBezTo>
                    <a:pt x="51" y="20"/>
                    <a:pt x="52" y="21"/>
                    <a:pt x="51" y="22"/>
                  </a:cubicBezTo>
                  <a:cubicBezTo>
                    <a:pt x="51" y="24"/>
                    <a:pt x="50" y="23"/>
                    <a:pt x="48" y="23"/>
                  </a:cubicBezTo>
                  <a:cubicBezTo>
                    <a:pt x="45" y="23"/>
                    <a:pt x="41" y="23"/>
                    <a:pt x="37" y="23"/>
                  </a:cubicBezTo>
                  <a:cubicBezTo>
                    <a:pt x="37" y="26"/>
                    <a:pt x="41" y="28"/>
                    <a:pt x="41" y="31"/>
                  </a:cubicBezTo>
                  <a:cubicBezTo>
                    <a:pt x="38" y="30"/>
                    <a:pt x="37" y="27"/>
                    <a:pt x="35" y="26"/>
                  </a:cubicBezTo>
                  <a:cubicBezTo>
                    <a:pt x="30" y="23"/>
                    <a:pt x="29" y="23"/>
                    <a:pt x="28" y="29"/>
                  </a:cubicBezTo>
                  <a:cubicBezTo>
                    <a:pt x="27" y="26"/>
                    <a:pt x="26" y="24"/>
                    <a:pt x="23" y="27"/>
                  </a:cubicBezTo>
                  <a:cubicBezTo>
                    <a:pt x="21" y="29"/>
                    <a:pt x="19" y="27"/>
                    <a:pt x="19" y="25"/>
                  </a:cubicBezTo>
                  <a:cubicBezTo>
                    <a:pt x="20" y="19"/>
                    <a:pt x="17" y="19"/>
                    <a:pt x="13" y="19"/>
                  </a:cubicBezTo>
                  <a:cubicBezTo>
                    <a:pt x="8" y="19"/>
                    <a:pt x="5" y="21"/>
                    <a:pt x="0" y="22"/>
                  </a:cubicBezTo>
                  <a:cubicBezTo>
                    <a:pt x="3" y="16"/>
                    <a:pt x="9" y="18"/>
                    <a:pt x="12" y="15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209">
              <a:extLst>
                <a:ext uri="{FF2B5EF4-FFF2-40B4-BE49-F238E27FC236}">
                  <a16:creationId xmlns:a16="http://schemas.microsoft.com/office/drawing/2014/main" id="{DBBE6686-9742-C9A3-249A-B42F9C017578}"/>
                </a:ext>
              </a:extLst>
            </p:cNvPr>
            <p:cNvSpPr/>
            <p:nvPr userDrawn="1"/>
          </p:nvSpPr>
          <p:spPr bwMode="auto">
            <a:xfrm>
              <a:off x="11958638" y="5378450"/>
              <a:ext cx="33337" cy="52388"/>
            </a:xfrm>
            <a:custGeom>
              <a:avLst/>
              <a:gdLst>
                <a:gd name="T0" fmla="*/ 8 w 9"/>
                <a:gd name="T1" fmla="*/ 0 h 14"/>
                <a:gd name="T2" fmla="*/ 7 w 9"/>
                <a:gd name="T3" fmla="*/ 11 h 14"/>
                <a:gd name="T4" fmla="*/ 4 w 9"/>
                <a:gd name="T5" fmla="*/ 14 h 14"/>
                <a:gd name="T6" fmla="*/ 1 w 9"/>
                <a:gd name="T7" fmla="*/ 10 h 14"/>
                <a:gd name="T8" fmla="*/ 2 w 9"/>
                <a:gd name="T9" fmla="*/ 6 h 14"/>
                <a:gd name="T10" fmla="*/ 8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9" y="4"/>
                    <a:pt x="8" y="7"/>
                    <a:pt x="7" y="11"/>
                  </a:cubicBezTo>
                  <a:cubicBezTo>
                    <a:pt x="7" y="12"/>
                    <a:pt x="6" y="14"/>
                    <a:pt x="4" y="14"/>
                  </a:cubicBezTo>
                  <a:cubicBezTo>
                    <a:pt x="3" y="14"/>
                    <a:pt x="1" y="12"/>
                    <a:pt x="1" y="10"/>
                  </a:cubicBezTo>
                  <a:cubicBezTo>
                    <a:pt x="1" y="9"/>
                    <a:pt x="0" y="7"/>
                    <a:pt x="2" y="6"/>
                  </a:cubicBezTo>
                  <a:cubicBezTo>
                    <a:pt x="5" y="5"/>
                    <a:pt x="6" y="3"/>
                    <a:pt x="8" y="0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210">
              <a:extLst>
                <a:ext uri="{FF2B5EF4-FFF2-40B4-BE49-F238E27FC236}">
                  <a16:creationId xmlns:a16="http://schemas.microsoft.com/office/drawing/2014/main" id="{7AD82982-2ACB-A30F-D482-1C4BC0034D4C}"/>
                </a:ext>
              </a:extLst>
            </p:cNvPr>
            <p:cNvSpPr/>
            <p:nvPr userDrawn="1"/>
          </p:nvSpPr>
          <p:spPr bwMode="auto">
            <a:xfrm>
              <a:off x="12015788" y="5441950"/>
              <a:ext cx="19050" cy="30163"/>
            </a:xfrm>
            <a:custGeom>
              <a:avLst/>
              <a:gdLst>
                <a:gd name="T0" fmla="*/ 0 w 5"/>
                <a:gd name="T1" fmla="*/ 8 h 8"/>
                <a:gd name="T2" fmla="*/ 0 w 5"/>
                <a:gd name="T3" fmla="*/ 3 h 8"/>
                <a:gd name="T4" fmla="*/ 4 w 5"/>
                <a:gd name="T5" fmla="*/ 1 h 8"/>
                <a:gd name="T6" fmla="*/ 3 w 5"/>
                <a:gd name="T7" fmla="*/ 5 h 8"/>
                <a:gd name="T8" fmla="*/ 0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5" y="2"/>
                    <a:pt x="4" y="4"/>
                    <a:pt x="3" y="5"/>
                  </a:cubicBezTo>
                  <a:cubicBezTo>
                    <a:pt x="2" y="6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211">
              <a:extLst>
                <a:ext uri="{FF2B5EF4-FFF2-40B4-BE49-F238E27FC236}">
                  <a16:creationId xmlns:a16="http://schemas.microsoft.com/office/drawing/2014/main" id="{7C53D715-BF00-040A-1FB7-709E76BF314D}"/>
                </a:ext>
              </a:extLst>
            </p:cNvPr>
            <p:cNvSpPr/>
            <p:nvPr userDrawn="1"/>
          </p:nvSpPr>
          <p:spPr bwMode="auto">
            <a:xfrm>
              <a:off x="11183938" y="6429375"/>
              <a:ext cx="469900" cy="406400"/>
            </a:xfrm>
            <a:custGeom>
              <a:avLst/>
              <a:gdLst>
                <a:gd name="T0" fmla="*/ 62 w 125"/>
                <a:gd name="T1" fmla="*/ 3 h 108"/>
                <a:gd name="T2" fmla="*/ 70 w 125"/>
                <a:gd name="T3" fmla="*/ 11 h 108"/>
                <a:gd name="T4" fmla="*/ 78 w 125"/>
                <a:gd name="T5" fmla="*/ 29 h 108"/>
                <a:gd name="T6" fmla="*/ 82 w 125"/>
                <a:gd name="T7" fmla="*/ 31 h 108"/>
                <a:gd name="T8" fmla="*/ 100 w 125"/>
                <a:gd name="T9" fmla="*/ 22 h 108"/>
                <a:gd name="T10" fmla="*/ 107 w 125"/>
                <a:gd name="T11" fmla="*/ 22 h 108"/>
                <a:gd name="T12" fmla="*/ 110 w 125"/>
                <a:gd name="T13" fmla="*/ 23 h 108"/>
                <a:gd name="T14" fmla="*/ 116 w 125"/>
                <a:gd name="T15" fmla="*/ 32 h 108"/>
                <a:gd name="T16" fmla="*/ 116 w 125"/>
                <a:gd name="T17" fmla="*/ 42 h 108"/>
                <a:gd name="T18" fmla="*/ 102 w 125"/>
                <a:gd name="T19" fmla="*/ 59 h 108"/>
                <a:gd name="T20" fmla="*/ 102 w 125"/>
                <a:gd name="T21" fmla="*/ 63 h 108"/>
                <a:gd name="T22" fmla="*/ 113 w 125"/>
                <a:gd name="T23" fmla="*/ 81 h 108"/>
                <a:gd name="T24" fmla="*/ 117 w 125"/>
                <a:gd name="T25" fmla="*/ 86 h 108"/>
                <a:gd name="T26" fmla="*/ 124 w 125"/>
                <a:gd name="T27" fmla="*/ 93 h 108"/>
                <a:gd name="T28" fmla="*/ 125 w 125"/>
                <a:gd name="T29" fmla="*/ 98 h 108"/>
                <a:gd name="T30" fmla="*/ 123 w 125"/>
                <a:gd name="T31" fmla="*/ 100 h 108"/>
                <a:gd name="T32" fmla="*/ 114 w 125"/>
                <a:gd name="T33" fmla="*/ 95 h 108"/>
                <a:gd name="T34" fmla="*/ 107 w 125"/>
                <a:gd name="T35" fmla="*/ 90 h 108"/>
                <a:gd name="T36" fmla="*/ 103 w 125"/>
                <a:gd name="T37" fmla="*/ 91 h 108"/>
                <a:gd name="T38" fmla="*/ 100 w 125"/>
                <a:gd name="T39" fmla="*/ 92 h 108"/>
                <a:gd name="T40" fmla="*/ 92 w 125"/>
                <a:gd name="T41" fmla="*/ 92 h 108"/>
                <a:gd name="T42" fmla="*/ 92 w 125"/>
                <a:gd name="T43" fmla="*/ 93 h 108"/>
                <a:gd name="T44" fmla="*/ 96 w 125"/>
                <a:gd name="T45" fmla="*/ 97 h 108"/>
                <a:gd name="T46" fmla="*/ 89 w 125"/>
                <a:gd name="T47" fmla="*/ 100 h 108"/>
                <a:gd name="T48" fmla="*/ 80 w 125"/>
                <a:gd name="T49" fmla="*/ 103 h 108"/>
                <a:gd name="T50" fmla="*/ 79 w 125"/>
                <a:gd name="T51" fmla="*/ 98 h 108"/>
                <a:gd name="T52" fmla="*/ 77 w 125"/>
                <a:gd name="T53" fmla="*/ 97 h 108"/>
                <a:gd name="T54" fmla="*/ 67 w 125"/>
                <a:gd name="T55" fmla="*/ 98 h 108"/>
                <a:gd name="T56" fmla="*/ 48 w 125"/>
                <a:gd name="T57" fmla="*/ 107 h 108"/>
                <a:gd name="T58" fmla="*/ 45 w 125"/>
                <a:gd name="T59" fmla="*/ 108 h 108"/>
                <a:gd name="T60" fmla="*/ 30 w 125"/>
                <a:gd name="T61" fmla="*/ 90 h 108"/>
                <a:gd name="T62" fmla="*/ 26 w 125"/>
                <a:gd name="T63" fmla="*/ 85 h 108"/>
                <a:gd name="T64" fmla="*/ 21 w 125"/>
                <a:gd name="T65" fmla="*/ 86 h 108"/>
                <a:gd name="T66" fmla="*/ 12 w 125"/>
                <a:gd name="T67" fmla="*/ 92 h 108"/>
                <a:gd name="T68" fmla="*/ 3 w 125"/>
                <a:gd name="T69" fmla="*/ 95 h 108"/>
                <a:gd name="T70" fmla="*/ 0 w 125"/>
                <a:gd name="T71" fmla="*/ 92 h 108"/>
                <a:gd name="T72" fmla="*/ 10 w 125"/>
                <a:gd name="T73" fmla="*/ 87 h 108"/>
                <a:gd name="T74" fmla="*/ 12 w 125"/>
                <a:gd name="T75" fmla="*/ 84 h 108"/>
                <a:gd name="T76" fmla="*/ 16 w 125"/>
                <a:gd name="T77" fmla="*/ 78 h 108"/>
                <a:gd name="T78" fmla="*/ 20 w 125"/>
                <a:gd name="T79" fmla="*/ 71 h 108"/>
                <a:gd name="T80" fmla="*/ 21 w 125"/>
                <a:gd name="T81" fmla="*/ 69 h 108"/>
                <a:gd name="T82" fmla="*/ 19 w 125"/>
                <a:gd name="T83" fmla="*/ 59 h 108"/>
                <a:gd name="T84" fmla="*/ 16 w 125"/>
                <a:gd name="T85" fmla="*/ 55 h 108"/>
                <a:gd name="T86" fmla="*/ 16 w 125"/>
                <a:gd name="T87" fmla="*/ 53 h 108"/>
                <a:gd name="T88" fmla="*/ 16 w 125"/>
                <a:gd name="T89" fmla="*/ 41 h 108"/>
                <a:gd name="T90" fmla="*/ 16 w 125"/>
                <a:gd name="T91" fmla="*/ 30 h 108"/>
                <a:gd name="T92" fmla="*/ 19 w 125"/>
                <a:gd name="T93" fmla="*/ 20 h 108"/>
                <a:gd name="T94" fmla="*/ 26 w 125"/>
                <a:gd name="T95" fmla="*/ 26 h 108"/>
                <a:gd name="T96" fmla="*/ 35 w 125"/>
                <a:gd name="T97" fmla="*/ 32 h 108"/>
                <a:gd name="T98" fmla="*/ 38 w 125"/>
                <a:gd name="T99" fmla="*/ 33 h 108"/>
                <a:gd name="T100" fmla="*/ 35 w 125"/>
                <a:gd name="T101" fmla="*/ 35 h 108"/>
                <a:gd name="T102" fmla="*/ 31 w 125"/>
                <a:gd name="T103" fmla="*/ 35 h 108"/>
                <a:gd name="T104" fmla="*/ 30 w 125"/>
                <a:gd name="T105" fmla="*/ 37 h 108"/>
                <a:gd name="T106" fmla="*/ 36 w 125"/>
                <a:gd name="T107" fmla="*/ 41 h 108"/>
                <a:gd name="T108" fmla="*/ 39 w 125"/>
                <a:gd name="T109" fmla="*/ 37 h 108"/>
                <a:gd name="T110" fmla="*/ 37 w 125"/>
                <a:gd name="T111" fmla="*/ 32 h 108"/>
                <a:gd name="T112" fmla="*/ 38 w 125"/>
                <a:gd name="T113" fmla="*/ 13 h 108"/>
                <a:gd name="T114" fmla="*/ 46 w 125"/>
                <a:gd name="T115" fmla="*/ 7 h 108"/>
                <a:gd name="T116" fmla="*/ 52 w 125"/>
                <a:gd name="T117" fmla="*/ 4 h 108"/>
                <a:gd name="T118" fmla="*/ 54 w 125"/>
                <a:gd name="T119" fmla="*/ 0 h 108"/>
                <a:gd name="T120" fmla="*/ 62 w 125"/>
                <a:gd name="T121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" h="108">
                  <a:moveTo>
                    <a:pt x="62" y="3"/>
                  </a:moveTo>
                  <a:cubicBezTo>
                    <a:pt x="64" y="7"/>
                    <a:pt x="68" y="8"/>
                    <a:pt x="70" y="11"/>
                  </a:cubicBezTo>
                  <a:cubicBezTo>
                    <a:pt x="75" y="16"/>
                    <a:pt x="78" y="22"/>
                    <a:pt x="78" y="29"/>
                  </a:cubicBezTo>
                  <a:cubicBezTo>
                    <a:pt x="78" y="33"/>
                    <a:pt x="80" y="32"/>
                    <a:pt x="82" y="31"/>
                  </a:cubicBezTo>
                  <a:cubicBezTo>
                    <a:pt x="87" y="27"/>
                    <a:pt x="94" y="24"/>
                    <a:pt x="100" y="22"/>
                  </a:cubicBezTo>
                  <a:cubicBezTo>
                    <a:pt x="102" y="22"/>
                    <a:pt x="105" y="22"/>
                    <a:pt x="107" y="22"/>
                  </a:cubicBezTo>
                  <a:cubicBezTo>
                    <a:pt x="108" y="22"/>
                    <a:pt x="110" y="22"/>
                    <a:pt x="110" y="23"/>
                  </a:cubicBezTo>
                  <a:cubicBezTo>
                    <a:pt x="110" y="27"/>
                    <a:pt x="114" y="29"/>
                    <a:pt x="116" y="32"/>
                  </a:cubicBezTo>
                  <a:cubicBezTo>
                    <a:pt x="118" y="35"/>
                    <a:pt x="117" y="39"/>
                    <a:pt x="116" y="42"/>
                  </a:cubicBezTo>
                  <a:cubicBezTo>
                    <a:pt x="113" y="49"/>
                    <a:pt x="109" y="55"/>
                    <a:pt x="102" y="59"/>
                  </a:cubicBezTo>
                  <a:cubicBezTo>
                    <a:pt x="100" y="60"/>
                    <a:pt x="100" y="61"/>
                    <a:pt x="102" y="63"/>
                  </a:cubicBezTo>
                  <a:cubicBezTo>
                    <a:pt x="109" y="67"/>
                    <a:pt x="113" y="73"/>
                    <a:pt x="113" y="81"/>
                  </a:cubicBezTo>
                  <a:cubicBezTo>
                    <a:pt x="113" y="84"/>
                    <a:pt x="115" y="84"/>
                    <a:pt x="117" y="86"/>
                  </a:cubicBezTo>
                  <a:cubicBezTo>
                    <a:pt x="119" y="88"/>
                    <a:pt x="123" y="89"/>
                    <a:pt x="124" y="93"/>
                  </a:cubicBezTo>
                  <a:cubicBezTo>
                    <a:pt x="124" y="95"/>
                    <a:pt x="123" y="97"/>
                    <a:pt x="125" y="98"/>
                  </a:cubicBezTo>
                  <a:cubicBezTo>
                    <a:pt x="125" y="99"/>
                    <a:pt x="125" y="101"/>
                    <a:pt x="123" y="100"/>
                  </a:cubicBezTo>
                  <a:cubicBezTo>
                    <a:pt x="120" y="98"/>
                    <a:pt x="117" y="97"/>
                    <a:pt x="114" y="95"/>
                  </a:cubicBezTo>
                  <a:cubicBezTo>
                    <a:pt x="112" y="92"/>
                    <a:pt x="110" y="91"/>
                    <a:pt x="107" y="90"/>
                  </a:cubicBezTo>
                  <a:cubicBezTo>
                    <a:pt x="105" y="89"/>
                    <a:pt x="103" y="86"/>
                    <a:pt x="103" y="91"/>
                  </a:cubicBezTo>
                  <a:cubicBezTo>
                    <a:pt x="103" y="93"/>
                    <a:pt x="101" y="92"/>
                    <a:pt x="100" y="92"/>
                  </a:cubicBezTo>
                  <a:cubicBezTo>
                    <a:pt x="97" y="91"/>
                    <a:pt x="95" y="91"/>
                    <a:pt x="92" y="92"/>
                  </a:cubicBezTo>
                  <a:cubicBezTo>
                    <a:pt x="92" y="92"/>
                    <a:pt x="92" y="93"/>
                    <a:pt x="92" y="93"/>
                  </a:cubicBezTo>
                  <a:cubicBezTo>
                    <a:pt x="93" y="94"/>
                    <a:pt x="96" y="95"/>
                    <a:pt x="96" y="97"/>
                  </a:cubicBezTo>
                  <a:cubicBezTo>
                    <a:pt x="95" y="100"/>
                    <a:pt x="92" y="100"/>
                    <a:pt x="89" y="100"/>
                  </a:cubicBezTo>
                  <a:cubicBezTo>
                    <a:pt x="86" y="100"/>
                    <a:pt x="83" y="102"/>
                    <a:pt x="80" y="103"/>
                  </a:cubicBezTo>
                  <a:cubicBezTo>
                    <a:pt x="82" y="101"/>
                    <a:pt x="82" y="99"/>
                    <a:pt x="79" y="98"/>
                  </a:cubicBezTo>
                  <a:cubicBezTo>
                    <a:pt x="78" y="97"/>
                    <a:pt x="78" y="97"/>
                    <a:pt x="77" y="97"/>
                  </a:cubicBezTo>
                  <a:cubicBezTo>
                    <a:pt x="72" y="93"/>
                    <a:pt x="72" y="93"/>
                    <a:pt x="67" y="98"/>
                  </a:cubicBezTo>
                  <a:cubicBezTo>
                    <a:pt x="62" y="103"/>
                    <a:pt x="56" y="107"/>
                    <a:pt x="48" y="107"/>
                  </a:cubicBezTo>
                  <a:cubicBezTo>
                    <a:pt x="47" y="107"/>
                    <a:pt x="45" y="106"/>
                    <a:pt x="45" y="108"/>
                  </a:cubicBezTo>
                  <a:cubicBezTo>
                    <a:pt x="37" y="104"/>
                    <a:pt x="34" y="97"/>
                    <a:pt x="30" y="90"/>
                  </a:cubicBezTo>
                  <a:cubicBezTo>
                    <a:pt x="28" y="88"/>
                    <a:pt x="27" y="86"/>
                    <a:pt x="26" y="85"/>
                  </a:cubicBezTo>
                  <a:cubicBezTo>
                    <a:pt x="23" y="84"/>
                    <a:pt x="22" y="85"/>
                    <a:pt x="21" y="86"/>
                  </a:cubicBezTo>
                  <a:cubicBezTo>
                    <a:pt x="18" y="89"/>
                    <a:pt x="16" y="91"/>
                    <a:pt x="12" y="92"/>
                  </a:cubicBezTo>
                  <a:cubicBezTo>
                    <a:pt x="9" y="92"/>
                    <a:pt x="5" y="92"/>
                    <a:pt x="3" y="95"/>
                  </a:cubicBezTo>
                  <a:cubicBezTo>
                    <a:pt x="2" y="94"/>
                    <a:pt x="1" y="93"/>
                    <a:pt x="0" y="92"/>
                  </a:cubicBezTo>
                  <a:cubicBezTo>
                    <a:pt x="3" y="90"/>
                    <a:pt x="5" y="86"/>
                    <a:pt x="10" y="87"/>
                  </a:cubicBezTo>
                  <a:cubicBezTo>
                    <a:pt x="11" y="87"/>
                    <a:pt x="12" y="86"/>
                    <a:pt x="12" y="84"/>
                  </a:cubicBezTo>
                  <a:cubicBezTo>
                    <a:pt x="12" y="81"/>
                    <a:pt x="14" y="79"/>
                    <a:pt x="16" y="78"/>
                  </a:cubicBezTo>
                  <a:cubicBezTo>
                    <a:pt x="18" y="76"/>
                    <a:pt x="20" y="74"/>
                    <a:pt x="20" y="71"/>
                  </a:cubicBezTo>
                  <a:cubicBezTo>
                    <a:pt x="20" y="71"/>
                    <a:pt x="21" y="70"/>
                    <a:pt x="21" y="69"/>
                  </a:cubicBezTo>
                  <a:cubicBezTo>
                    <a:pt x="23" y="64"/>
                    <a:pt x="23" y="64"/>
                    <a:pt x="19" y="59"/>
                  </a:cubicBezTo>
                  <a:cubicBezTo>
                    <a:pt x="18" y="58"/>
                    <a:pt x="17" y="56"/>
                    <a:pt x="16" y="55"/>
                  </a:cubicBezTo>
                  <a:cubicBezTo>
                    <a:pt x="16" y="54"/>
                    <a:pt x="16" y="54"/>
                    <a:pt x="16" y="53"/>
                  </a:cubicBezTo>
                  <a:cubicBezTo>
                    <a:pt x="15" y="49"/>
                    <a:pt x="15" y="45"/>
                    <a:pt x="16" y="41"/>
                  </a:cubicBezTo>
                  <a:cubicBezTo>
                    <a:pt x="17" y="37"/>
                    <a:pt x="17" y="34"/>
                    <a:pt x="16" y="30"/>
                  </a:cubicBezTo>
                  <a:cubicBezTo>
                    <a:pt x="15" y="27"/>
                    <a:pt x="16" y="23"/>
                    <a:pt x="19" y="20"/>
                  </a:cubicBezTo>
                  <a:cubicBezTo>
                    <a:pt x="22" y="21"/>
                    <a:pt x="25" y="23"/>
                    <a:pt x="26" y="26"/>
                  </a:cubicBezTo>
                  <a:cubicBezTo>
                    <a:pt x="28" y="30"/>
                    <a:pt x="31" y="33"/>
                    <a:pt x="35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39" y="35"/>
                    <a:pt x="36" y="35"/>
                    <a:pt x="35" y="35"/>
                  </a:cubicBezTo>
                  <a:cubicBezTo>
                    <a:pt x="34" y="35"/>
                    <a:pt x="33" y="35"/>
                    <a:pt x="31" y="35"/>
                  </a:cubicBezTo>
                  <a:cubicBezTo>
                    <a:pt x="30" y="35"/>
                    <a:pt x="29" y="36"/>
                    <a:pt x="30" y="37"/>
                  </a:cubicBezTo>
                  <a:cubicBezTo>
                    <a:pt x="31" y="40"/>
                    <a:pt x="33" y="41"/>
                    <a:pt x="36" y="41"/>
                  </a:cubicBezTo>
                  <a:cubicBezTo>
                    <a:pt x="38" y="41"/>
                    <a:pt x="39" y="39"/>
                    <a:pt x="39" y="37"/>
                  </a:cubicBezTo>
                  <a:cubicBezTo>
                    <a:pt x="39" y="35"/>
                    <a:pt x="39" y="33"/>
                    <a:pt x="37" y="32"/>
                  </a:cubicBezTo>
                  <a:cubicBezTo>
                    <a:pt x="37" y="25"/>
                    <a:pt x="36" y="19"/>
                    <a:pt x="38" y="13"/>
                  </a:cubicBezTo>
                  <a:cubicBezTo>
                    <a:pt x="39" y="8"/>
                    <a:pt x="41" y="6"/>
                    <a:pt x="46" y="7"/>
                  </a:cubicBezTo>
                  <a:cubicBezTo>
                    <a:pt x="49" y="7"/>
                    <a:pt x="50" y="6"/>
                    <a:pt x="52" y="4"/>
                  </a:cubicBezTo>
                  <a:cubicBezTo>
                    <a:pt x="52" y="2"/>
                    <a:pt x="53" y="1"/>
                    <a:pt x="54" y="0"/>
                  </a:cubicBezTo>
                  <a:cubicBezTo>
                    <a:pt x="57" y="1"/>
                    <a:pt x="60" y="2"/>
                    <a:pt x="62" y="3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212">
              <a:extLst>
                <a:ext uri="{FF2B5EF4-FFF2-40B4-BE49-F238E27FC236}">
                  <a16:creationId xmlns:a16="http://schemas.microsoft.com/office/drawing/2014/main" id="{D651D1F9-F9B5-EB71-2D98-7FD4DD9FD669}"/>
                </a:ext>
              </a:extLst>
            </p:cNvPr>
            <p:cNvSpPr/>
            <p:nvPr userDrawn="1"/>
          </p:nvSpPr>
          <p:spPr bwMode="auto">
            <a:xfrm>
              <a:off x="11060113" y="6473825"/>
              <a:ext cx="206375" cy="301625"/>
            </a:xfrm>
            <a:custGeom>
              <a:avLst/>
              <a:gdLst>
                <a:gd name="T0" fmla="*/ 55 w 55"/>
                <a:gd name="T1" fmla="*/ 59 h 80"/>
                <a:gd name="T2" fmla="*/ 52 w 55"/>
                <a:gd name="T3" fmla="*/ 65 h 80"/>
                <a:gd name="T4" fmla="*/ 46 w 55"/>
                <a:gd name="T5" fmla="*/ 75 h 80"/>
                <a:gd name="T6" fmla="*/ 43 w 55"/>
                <a:gd name="T7" fmla="*/ 76 h 80"/>
                <a:gd name="T8" fmla="*/ 36 w 55"/>
                <a:gd name="T9" fmla="*/ 79 h 80"/>
                <a:gd name="T10" fmla="*/ 33 w 55"/>
                <a:gd name="T11" fmla="*/ 80 h 80"/>
                <a:gd name="T12" fmla="*/ 33 w 55"/>
                <a:gd name="T13" fmla="*/ 74 h 80"/>
                <a:gd name="T14" fmla="*/ 29 w 55"/>
                <a:gd name="T15" fmla="*/ 70 h 80"/>
                <a:gd name="T16" fmla="*/ 13 w 55"/>
                <a:gd name="T17" fmla="*/ 70 h 80"/>
                <a:gd name="T18" fmla="*/ 6 w 55"/>
                <a:gd name="T19" fmla="*/ 63 h 80"/>
                <a:gd name="T20" fmla="*/ 3 w 55"/>
                <a:gd name="T21" fmla="*/ 59 h 80"/>
                <a:gd name="T22" fmla="*/ 6 w 55"/>
                <a:gd name="T23" fmla="*/ 39 h 80"/>
                <a:gd name="T24" fmla="*/ 6 w 55"/>
                <a:gd name="T25" fmla="*/ 30 h 80"/>
                <a:gd name="T26" fmla="*/ 5 w 55"/>
                <a:gd name="T27" fmla="*/ 16 h 80"/>
                <a:gd name="T28" fmla="*/ 8 w 55"/>
                <a:gd name="T29" fmla="*/ 12 h 80"/>
                <a:gd name="T30" fmla="*/ 14 w 55"/>
                <a:gd name="T31" fmla="*/ 7 h 80"/>
                <a:gd name="T32" fmla="*/ 27 w 55"/>
                <a:gd name="T33" fmla="*/ 8 h 80"/>
                <a:gd name="T34" fmla="*/ 30 w 55"/>
                <a:gd name="T35" fmla="*/ 6 h 80"/>
                <a:gd name="T36" fmla="*/ 32 w 55"/>
                <a:gd name="T37" fmla="*/ 3 h 80"/>
                <a:gd name="T38" fmla="*/ 41 w 55"/>
                <a:gd name="T39" fmla="*/ 0 h 80"/>
                <a:gd name="T40" fmla="*/ 52 w 55"/>
                <a:gd name="T41" fmla="*/ 9 h 80"/>
                <a:gd name="T42" fmla="*/ 52 w 55"/>
                <a:gd name="T43" fmla="*/ 22 h 80"/>
                <a:gd name="T44" fmla="*/ 50 w 55"/>
                <a:gd name="T45" fmla="*/ 29 h 80"/>
                <a:gd name="T46" fmla="*/ 45 w 55"/>
                <a:gd name="T47" fmla="*/ 19 h 80"/>
                <a:gd name="T48" fmla="*/ 39 w 55"/>
                <a:gd name="T49" fmla="*/ 17 h 80"/>
                <a:gd name="T50" fmla="*/ 36 w 55"/>
                <a:gd name="T51" fmla="*/ 17 h 80"/>
                <a:gd name="T52" fmla="*/ 36 w 55"/>
                <a:gd name="T53" fmla="*/ 24 h 80"/>
                <a:gd name="T54" fmla="*/ 38 w 55"/>
                <a:gd name="T55" fmla="*/ 29 h 80"/>
                <a:gd name="T56" fmla="*/ 34 w 55"/>
                <a:gd name="T57" fmla="*/ 31 h 80"/>
                <a:gd name="T58" fmla="*/ 32 w 55"/>
                <a:gd name="T59" fmla="*/ 31 h 80"/>
                <a:gd name="T60" fmla="*/ 27 w 55"/>
                <a:gd name="T61" fmla="*/ 35 h 80"/>
                <a:gd name="T62" fmla="*/ 31 w 55"/>
                <a:gd name="T63" fmla="*/ 39 h 80"/>
                <a:gd name="T64" fmla="*/ 37 w 55"/>
                <a:gd name="T65" fmla="*/ 43 h 80"/>
                <a:gd name="T66" fmla="*/ 30 w 55"/>
                <a:gd name="T67" fmla="*/ 47 h 80"/>
                <a:gd name="T68" fmla="*/ 27 w 55"/>
                <a:gd name="T69" fmla="*/ 47 h 80"/>
                <a:gd name="T70" fmla="*/ 25 w 55"/>
                <a:gd name="T71" fmla="*/ 50 h 80"/>
                <a:gd name="T72" fmla="*/ 27 w 55"/>
                <a:gd name="T73" fmla="*/ 51 h 80"/>
                <a:gd name="T74" fmla="*/ 34 w 55"/>
                <a:gd name="T75" fmla="*/ 51 h 80"/>
                <a:gd name="T76" fmla="*/ 38 w 55"/>
                <a:gd name="T77" fmla="*/ 64 h 80"/>
                <a:gd name="T78" fmla="*/ 38 w 55"/>
                <a:gd name="T79" fmla="*/ 65 h 80"/>
                <a:gd name="T80" fmla="*/ 44 w 55"/>
                <a:gd name="T81" fmla="*/ 57 h 80"/>
                <a:gd name="T82" fmla="*/ 46 w 55"/>
                <a:gd name="T83" fmla="*/ 54 h 80"/>
                <a:gd name="T84" fmla="*/ 51 w 55"/>
                <a:gd name="T85" fmla="*/ 52 h 80"/>
                <a:gd name="T86" fmla="*/ 53 w 55"/>
                <a:gd name="T87" fmla="*/ 56 h 80"/>
                <a:gd name="T88" fmla="*/ 55 w 55"/>
                <a:gd name="T89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" h="80">
                  <a:moveTo>
                    <a:pt x="55" y="59"/>
                  </a:moveTo>
                  <a:cubicBezTo>
                    <a:pt x="55" y="62"/>
                    <a:pt x="53" y="64"/>
                    <a:pt x="52" y="65"/>
                  </a:cubicBezTo>
                  <a:cubicBezTo>
                    <a:pt x="49" y="68"/>
                    <a:pt x="45" y="70"/>
                    <a:pt x="46" y="75"/>
                  </a:cubicBezTo>
                  <a:cubicBezTo>
                    <a:pt x="46" y="76"/>
                    <a:pt x="44" y="77"/>
                    <a:pt x="43" y="76"/>
                  </a:cubicBezTo>
                  <a:cubicBezTo>
                    <a:pt x="40" y="75"/>
                    <a:pt x="37" y="76"/>
                    <a:pt x="36" y="79"/>
                  </a:cubicBezTo>
                  <a:cubicBezTo>
                    <a:pt x="35" y="80"/>
                    <a:pt x="34" y="80"/>
                    <a:pt x="33" y="80"/>
                  </a:cubicBezTo>
                  <a:cubicBezTo>
                    <a:pt x="33" y="78"/>
                    <a:pt x="32" y="76"/>
                    <a:pt x="33" y="74"/>
                  </a:cubicBezTo>
                  <a:cubicBezTo>
                    <a:pt x="34" y="69"/>
                    <a:pt x="32" y="70"/>
                    <a:pt x="29" y="70"/>
                  </a:cubicBezTo>
                  <a:cubicBezTo>
                    <a:pt x="24" y="71"/>
                    <a:pt x="19" y="71"/>
                    <a:pt x="13" y="70"/>
                  </a:cubicBezTo>
                  <a:cubicBezTo>
                    <a:pt x="9" y="70"/>
                    <a:pt x="8" y="66"/>
                    <a:pt x="6" y="63"/>
                  </a:cubicBezTo>
                  <a:cubicBezTo>
                    <a:pt x="6" y="60"/>
                    <a:pt x="6" y="60"/>
                    <a:pt x="3" y="59"/>
                  </a:cubicBezTo>
                  <a:cubicBezTo>
                    <a:pt x="0" y="52"/>
                    <a:pt x="2" y="45"/>
                    <a:pt x="6" y="39"/>
                  </a:cubicBezTo>
                  <a:cubicBezTo>
                    <a:pt x="9" y="35"/>
                    <a:pt x="10" y="33"/>
                    <a:pt x="6" y="30"/>
                  </a:cubicBezTo>
                  <a:cubicBezTo>
                    <a:pt x="1" y="25"/>
                    <a:pt x="1" y="22"/>
                    <a:pt x="5" y="16"/>
                  </a:cubicBezTo>
                  <a:cubicBezTo>
                    <a:pt x="6" y="15"/>
                    <a:pt x="7" y="14"/>
                    <a:pt x="8" y="12"/>
                  </a:cubicBezTo>
                  <a:cubicBezTo>
                    <a:pt x="8" y="9"/>
                    <a:pt x="11" y="7"/>
                    <a:pt x="14" y="7"/>
                  </a:cubicBezTo>
                  <a:cubicBezTo>
                    <a:pt x="18" y="7"/>
                    <a:pt x="22" y="6"/>
                    <a:pt x="27" y="8"/>
                  </a:cubicBezTo>
                  <a:cubicBezTo>
                    <a:pt x="29" y="10"/>
                    <a:pt x="31" y="10"/>
                    <a:pt x="30" y="6"/>
                  </a:cubicBezTo>
                  <a:cubicBezTo>
                    <a:pt x="30" y="4"/>
                    <a:pt x="31" y="3"/>
                    <a:pt x="32" y="3"/>
                  </a:cubicBezTo>
                  <a:cubicBezTo>
                    <a:pt x="36" y="4"/>
                    <a:pt x="38" y="1"/>
                    <a:pt x="41" y="0"/>
                  </a:cubicBezTo>
                  <a:cubicBezTo>
                    <a:pt x="47" y="1"/>
                    <a:pt x="49" y="5"/>
                    <a:pt x="52" y="9"/>
                  </a:cubicBezTo>
                  <a:cubicBezTo>
                    <a:pt x="50" y="13"/>
                    <a:pt x="50" y="18"/>
                    <a:pt x="52" y="22"/>
                  </a:cubicBezTo>
                  <a:cubicBezTo>
                    <a:pt x="52" y="25"/>
                    <a:pt x="51" y="27"/>
                    <a:pt x="50" y="29"/>
                  </a:cubicBezTo>
                  <a:cubicBezTo>
                    <a:pt x="48" y="25"/>
                    <a:pt x="47" y="22"/>
                    <a:pt x="45" y="19"/>
                  </a:cubicBezTo>
                  <a:cubicBezTo>
                    <a:pt x="43" y="17"/>
                    <a:pt x="43" y="15"/>
                    <a:pt x="39" y="17"/>
                  </a:cubicBezTo>
                  <a:cubicBezTo>
                    <a:pt x="39" y="17"/>
                    <a:pt x="36" y="16"/>
                    <a:pt x="36" y="17"/>
                  </a:cubicBezTo>
                  <a:cubicBezTo>
                    <a:pt x="37" y="20"/>
                    <a:pt x="33" y="22"/>
                    <a:pt x="36" y="24"/>
                  </a:cubicBezTo>
                  <a:cubicBezTo>
                    <a:pt x="37" y="26"/>
                    <a:pt x="39" y="27"/>
                    <a:pt x="38" y="29"/>
                  </a:cubicBezTo>
                  <a:cubicBezTo>
                    <a:pt x="37" y="31"/>
                    <a:pt x="35" y="31"/>
                    <a:pt x="34" y="31"/>
                  </a:cubicBezTo>
                  <a:cubicBezTo>
                    <a:pt x="33" y="31"/>
                    <a:pt x="32" y="31"/>
                    <a:pt x="32" y="31"/>
                  </a:cubicBezTo>
                  <a:cubicBezTo>
                    <a:pt x="29" y="31"/>
                    <a:pt x="27" y="33"/>
                    <a:pt x="27" y="35"/>
                  </a:cubicBezTo>
                  <a:cubicBezTo>
                    <a:pt x="27" y="38"/>
                    <a:pt x="29" y="38"/>
                    <a:pt x="31" y="39"/>
                  </a:cubicBezTo>
                  <a:cubicBezTo>
                    <a:pt x="34" y="39"/>
                    <a:pt x="37" y="39"/>
                    <a:pt x="37" y="43"/>
                  </a:cubicBezTo>
                  <a:cubicBezTo>
                    <a:pt x="37" y="47"/>
                    <a:pt x="33" y="48"/>
                    <a:pt x="30" y="47"/>
                  </a:cubicBezTo>
                  <a:cubicBezTo>
                    <a:pt x="29" y="47"/>
                    <a:pt x="28" y="46"/>
                    <a:pt x="27" y="47"/>
                  </a:cubicBezTo>
                  <a:cubicBezTo>
                    <a:pt x="25" y="47"/>
                    <a:pt x="24" y="48"/>
                    <a:pt x="25" y="50"/>
                  </a:cubicBezTo>
                  <a:cubicBezTo>
                    <a:pt x="25" y="51"/>
                    <a:pt x="26" y="51"/>
                    <a:pt x="27" y="51"/>
                  </a:cubicBezTo>
                  <a:cubicBezTo>
                    <a:pt x="29" y="50"/>
                    <a:pt x="32" y="48"/>
                    <a:pt x="34" y="51"/>
                  </a:cubicBezTo>
                  <a:cubicBezTo>
                    <a:pt x="37" y="54"/>
                    <a:pt x="40" y="58"/>
                    <a:pt x="38" y="64"/>
                  </a:cubicBezTo>
                  <a:cubicBezTo>
                    <a:pt x="38" y="64"/>
                    <a:pt x="37" y="64"/>
                    <a:pt x="38" y="65"/>
                  </a:cubicBezTo>
                  <a:cubicBezTo>
                    <a:pt x="41" y="63"/>
                    <a:pt x="42" y="60"/>
                    <a:pt x="44" y="57"/>
                  </a:cubicBezTo>
                  <a:cubicBezTo>
                    <a:pt x="45" y="56"/>
                    <a:pt x="45" y="55"/>
                    <a:pt x="46" y="54"/>
                  </a:cubicBezTo>
                  <a:cubicBezTo>
                    <a:pt x="48" y="53"/>
                    <a:pt x="49" y="52"/>
                    <a:pt x="51" y="52"/>
                  </a:cubicBezTo>
                  <a:cubicBezTo>
                    <a:pt x="53" y="52"/>
                    <a:pt x="53" y="54"/>
                    <a:pt x="53" y="56"/>
                  </a:cubicBezTo>
                  <a:cubicBezTo>
                    <a:pt x="53" y="57"/>
                    <a:pt x="53" y="59"/>
                    <a:pt x="55" y="59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213">
              <a:extLst>
                <a:ext uri="{FF2B5EF4-FFF2-40B4-BE49-F238E27FC236}">
                  <a16:creationId xmlns:a16="http://schemas.microsoft.com/office/drawing/2014/main" id="{0D192CDD-C5DC-6782-323A-0F1934412CD8}"/>
                </a:ext>
              </a:extLst>
            </p:cNvPr>
            <p:cNvSpPr/>
            <p:nvPr userDrawn="1"/>
          </p:nvSpPr>
          <p:spPr bwMode="auto">
            <a:xfrm>
              <a:off x="10791825" y="6723063"/>
              <a:ext cx="136525" cy="115888"/>
            </a:xfrm>
            <a:custGeom>
              <a:avLst/>
              <a:gdLst>
                <a:gd name="T0" fmla="*/ 34 w 36"/>
                <a:gd name="T1" fmla="*/ 15 h 31"/>
                <a:gd name="T2" fmla="*/ 29 w 36"/>
                <a:gd name="T3" fmla="*/ 22 h 31"/>
                <a:gd name="T4" fmla="*/ 16 w 36"/>
                <a:gd name="T5" fmla="*/ 30 h 31"/>
                <a:gd name="T6" fmla="*/ 10 w 36"/>
                <a:gd name="T7" fmla="*/ 30 h 31"/>
                <a:gd name="T8" fmla="*/ 0 w 36"/>
                <a:gd name="T9" fmla="*/ 14 h 31"/>
                <a:gd name="T10" fmla="*/ 10 w 36"/>
                <a:gd name="T11" fmla="*/ 3 h 31"/>
                <a:gd name="T12" fmla="*/ 15 w 36"/>
                <a:gd name="T13" fmla="*/ 1 h 31"/>
                <a:gd name="T14" fmla="*/ 26 w 36"/>
                <a:gd name="T15" fmla="*/ 2 h 31"/>
                <a:gd name="T16" fmla="*/ 35 w 36"/>
                <a:gd name="T17" fmla="*/ 12 h 31"/>
                <a:gd name="T18" fmla="*/ 34 w 36"/>
                <a:gd name="T1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31">
                  <a:moveTo>
                    <a:pt x="34" y="15"/>
                  </a:moveTo>
                  <a:cubicBezTo>
                    <a:pt x="32" y="17"/>
                    <a:pt x="30" y="19"/>
                    <a:pt x="29" y="22"/>
                  </a:cubicBezTo>
                  <a:cubicBezTo>
                    <a:pt x="26" y="29"/>
                    <a:pt x="24" y="30"/>
                    <a:pt x="16" y="30"/>
                  </a:cubicBezTo>
                  <a:cubicBezTo>
                    <a:pt x="14" y="29"/>
                    <a:pt x="12" y="31"/>
                    <a:pt x="10" y="30"/>
                  </a:cubicBezTo>
                  <a:cubicBezTo>
                    <a:pt x="4" y="28"/>
                    <a:pt x="0" y="22"/>
                    <a:pt x="0" y="14"/>
                  </a:cubicBezTo>
                  <a:cubicBezTo>
                    <a:pt x="4" y="11"/>
                    <a:pt x="9" y="9"/>
                    <a:pt x="10" y="3"/>
                  </a:cubicBezTo>
                  <a:cubicBezTo>
                    <a:pt x="11" y="0"/>
                    <a:pt x="13" y="1"/>
                    <a:pt x="15" y="1"/>
                  </a:cubicBezTo>
                  <a:cubicBezTo>
                    <a:pt x="19" y="2"/>
                    <a:pt x="22" y="2"/>
                    <a:pt x="26" y="2"/>
                  </a:cubicBezTo>
                  <a:cubicBezTo>
                    <a:pt x="30" y="5"/>
                    <a:pt x="31" y="9"/>
                    <a:pt x="35" y="12"/>
                  </a:cubicBezTo>
                  <a:cubicBezTo>
                    <a:pt x="36" y="13"/>
                    <a:pt x="34" y="14"/>
                    <a:pt x="34" y="15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214">
              <a:extLst>
                <a:ext uri="{FF2B5EF4-FFF2-40B4-BE49-F238E27FC236}">
                  <a16:creationId xmlns:a16="http://schemas.microsoft.com/office/drawing/2014/main" id="{8914DE32-2383-8C6C-F9BE-A8D1D0CB35E7}"/>
                </a:ext>
              </a:extLst>
            </p:cNvPr>
            <p:cNvSpPr/>
            <p:nvPr userDrawn="1"/>
          </p:nvSpPr>
          <p:spPr bwMode="auto">
            <a:xfrm>
              <a:off x="10780713" y="6681788"/>
              <a:ext cx="112712" cy="101600"/>
            </a:xfrm>
            <a:custGeom>
              <a:avLst/>
              <a:gdLst>
                <a:gd name="T0" fmla="*/ 29 w 30"/>
                <a:gd name="T1" fmla="*/ 14 h 27"/>
                <a:gd name="T2" fmla="*/ 19 w 30"/>
                <a:gd name="T3" fmla="*/ 13 h 27"/>
                <a:gd name="T4" fmla="*/ 14 w 30"/>
                <a:gd name="T5" fmla="*/ 17 h 27"/>
                <a:gd name="T6" fmla="*/ 14 w 30"/>
                <a:gd name="T7" fmla="*/ 19 h 27"/>
                <a:gd name="T8" fmla="*/ 3 w 30"/>
                <a:gd name="T9" fmla="*/ 25 h 27"/>
                <a:gd name="T10" fmla="*/ 5 w 30"/>
                <a:gd name="T11" fmla="*/ 8 h 27"/>
                <a:gd name="T12" fmla="*/ 5 w 30"/>
                <a:gd name="T13" fmla="*/ 5 h 27"/>
                <a:gd name="T14" fmla="*/ 9 w 30"/>
                <a:gd name="T15" fmla="*/ 4 h 27"/>
                <a:gd name="T16" fmla="*/ 25 w 30"/>
                <a:gd name="T17" fmla="*/ 8 h 27"/>
                <a:gd name="T18" fmla="*/ 29 w 30"/>
                <a:gd name="T1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7">
                  <a:moveTo>
                    <a:pt x="29" y="14"/>
                  </a:moveTo>
                  <a:cubicBezTo>
                    <a:pt x="26" y="16"/>
                    <a:pt x="22" y="14"/>
                    <a:pt x="19" y="13"/>
                  </a:cubicBezTo>
                  <a:cubicBezTo>
                    <a:pt x="16" y="12"/>
                    <a:pt x="13" y="13"/>
                    <a:pt x="14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9" y="18"/>
                    <a:pt x="8" y="27"/>
                    <a:pt x="3" y="25"/>
                  </a:cubicBezTo>
                  <a:cubicBezTo>
                    <a:pt x="0" y="19"/>
                    <a:pt x="3" y="14"/>
                    <a:pt x="5" y="8"/>
                  </a:cubicBezTo>
                  <a:cubicBezTo>
                    <a:pt x="5" y="7"/>
                    <a:pt x="6" y="6"/>
                    <a:pt x="5" y="5"/>
                  </a:cubicBezTo>
                  <a:cubicBezTo>
                    <a:pt x="5" y="0"/>
                    <a:pt x="8" y="4"/>
                    <a:pt x="9" y="4"/>
                  </a:cubicBezTo>
                  <a:cubicBezTo>
                    <a:pt x="15" y="5"/>
                    <a:pt x="20" y="6"/>
                    <a:pt x="25" y="8"/>
                  </a:cubicBezTo>
                  <a:cubicBezTo>
                    <a:pt x="27" y="8"/>
                    <a:pt x="30" y="10"/>
                    <a:pt x="29" y="14"/>
                  </a:cubicBezTo>
                  <a:close/>
                </a:path>
              </a:pathLst>
            </a:custGeom>
            <a:solidFill>
              <a:srgbClr val="B47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215">
              <a:extLst>
                <a:ext uri="{FF2B5EF4-FFF2-40B4-BE49-F238E27FC236}">
                  <a16:creationId xmlns:a16="http://schemas.microsoft.com/office/drawing/2014/main" id="{486E2616-35FD-37FF-9760-8F9BB162B9CA}"/>
                </a:ext>
              </a:extLst>
            </p:cNvPr>
            <p:cNvSpPr/>
            <p:nvPr userDrawn="1"/>
          </p:nvSpPr>
          <p:spPr bwMode="auto">
            <a:xfrm>
              <a:off x="10909300" y="6692900"/>
              <a:ext cx="184150" cy="85725"/>
            </a:xfrm>
            <a:custGeom>
              <a:avLst/>
              <a:gdLst>
                <a:gd name="T0" fmla="*/ 3 w 49"/>
                <a:gd name="T1" fmla="*/ 23 h 23"/>
                <a:gd name="T2" fmla="*/ 4 w 49"/>
                <a:gd name="T3" fmla="*/ 20 h 23"/>
                <a:gd name="T4" fmla="*/ 15 w 49"/>
                <a:gd name="T5" fmla="*/ 15 h 23"/>
                <a:gd name="T6" fmla="*/ 40 w 49"/>
                <a:gd name="T7" fmla="*/ 4 h 23"/>
                <a:gd name="T8" fmla="*/ 44 w 49"/>
                <a:gd name="T9" fmla="*/ 1 h 23"/>
                <a:gd name="T10" fmla="*/ 47 w 49"/>
                <a:gd name="T11" fmla="*/ 1 h 23"/>
                <a:gd name="T12" fmla="*/ 48 w 49"/>
                <a:gd name="T13" fmla="*/ 1 h 23"/>
                <a:gd name="T14" fmla="*/ 46 w 49"/>
                <a:gd name="T15" fmla="*/ 5 h 23"/>
                <a:gd name="T16" fmla="*/ 19 w 49"/>
                <a:gd name="T17" fmla="*/ 19 h 23"/>
                <a:gd name="T18" fmla="*/ 3 w 49"/>
                <a:gd name="T1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23">
                  <a:moveTo>
                    <a:pt x="3" y="23"/>
                  </a:moveTo>
                  <a:cubicBezTo>
                    <a:pt x="0" y="21"/>
                    <a:pt x="4" y="21"/>
                    <a:pt x="4" y="20"/>
                  </a:cubicBezTo>
                  <a:cubicBezTo>
                    <a:pt x="6" y="17"/>
                    <a:pt x="10" y="14"/>
                    <a:pt x="15" y="15"/>
                  </a:cubicBezTo>
                  <a:cubicBezTo>
                    <a:pt x="25" y="15"/>
                    <a:pt x="33" y="10"/>
                    <a:pt x="40" y="4"/>
                  </a:cubicBezTo>
                  <a:cubicBezTo>
                    <a:pt x="41" y="3"/>
                    <a:pt x="42" y="1"/>
                    <a:pt x="44" y="1"/>
                  </a:cubicBezTo>
                  <a:cubicBezTo>
                    <a:pt x="45" y="1"/>
                    <a:pt x="46" y="1"/>
                    <a:pt x="47" y="1"/>
                  </a:cubicBezTo>
                  <a:cubicBezTo>
                    <a:pt x="47" y="0"/>
                    <a:pt x="48" y="1"/>
                    <a:pt x="48" y="1"/>
                  </a:cubicBezTo>
                  <a:cubicBezTo>
                    <a:pt x="49" y="3"/>
                    <a:pt x="46" y="3"/>
                    <a:pt x="46" y="5"/>
                  </a:cubicBezTo>
                  <a:cubicBezTo>
                    <a:pt x="38" y="13"/>
                    <a:pt x="29" y="17"/>
                    <a:pt x="19" y="19"/>
                  </a:cubicBezTo>
                  <a:cubicBezTo>
                    <a:pt x="13" y="20"/>
                    <a:pt x="8" y="22"/>
                    <a:pt x="3" y="23"/>
                  </a:cubicBezTo>
                  <a:close/>
                </a:path>
              </a:pathLst>
            </a:custGeom>
            <a:solidFill>
              <a:srgbClr val="6B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216">
              <a:extLst>
                <a:ext uri="{FF2B5EF4-FFF2-40B4-BE49-F238E27FC236}">
                  <a16:creationId xmlns:a16="http://schemas.microsoft.com/office/drawing/2014/main" id="{C8563A18-96BC-12A8-2E1C-278FA3BC3CE4}"/>
                </a:ext>
              </a:extLst>
            </p:cNvPr>
            <p:cNvSpPr/>
            <p:nvPr userDrawn="1"/>
          </p:nvSpPr>
          <p:spPr bwMode="auto">
            <a:xfrm>
              <a:off x="9380538" y="6783388"/>
              <a:ext cx="49212" cy="41275"/>
            </a:xfrm>
            <a:custGeom>
              <a:avLst/>
              <a:gdLst>
                <a:gd name="T0" fmla="*/ 4 w 13"/>
                <a:gd name="T1" fmla="*/ 0 h 11"/>
                <a:gd name="T2" fmla="*/ 12 w 13"/>
                <a:gd name="T3" fmla="*/ 6 h 11"/>
                <a:gd name="T4" fmla="*/ 12 w 13"/>
                <a:gd name="T5" fmla="*/ 8 h 11"/>
                <a:gd name="T6" fmla="*/ 10 w 13"/>
                <a:gd name="T7" fmla="*/ 10 h 11"/>
                <a:gd name="T8" fmla="*/ 5 w 13"/>
                <a:gd name="T9" fmla="*/ 8 h 11"/>
                <a:gd name="T10" fmla="*/ 4 w 13"/>
                <a:gd name="T11" fmla="*/ 7 h 11"/>
                <a:gd name="T12" fmla="*/ 3 w 13"/>
                <a:gd name="T13" fmla="*/ 1 h 11"/>
                <a:gd name="T14" fmla="*/ 4 w 13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4" y="0"/>
                  </a:moveTo>
                  <a:cubicBezTo>
                    <a:pt x="9" y="0"/>
                    <a:pt x="9" y="5"/>
                    <a:pt x="12" y="6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1" y="9"/>
                    <a:pt x="10" y="10"/>
                  </a:cubicBezTo>
                  <a:cubicBezTo>
                    <a:pt x="8" y="11"/>
                    <a:pt x="6" y="11"/>
                    <a:pt x="5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17">
              <a:extLst>
                <a:ext uri="{FF2B5EF4-FFF2-40B4-BE49-F238E27FC236}">
                  <a16:creationId xmlns:a16="http://schemas.microsoft.com/office/drawing/2014/main" id="{6E0EF5CE-6E7C-3DAB-CAFC-F0541E1B129F}"/>
                </a:ext>
              </a:extLst>
            </p:cNvPr>
            <p:cNvSpPr/>
            <p:nvPr userDrawn="1"/>
          </p:nvSpPr>
          <p:spPr bwMode="auto">
            <a:xfrm>
              <a:off x="9372600" y="6748463"/>
              <a:ext cx="38100" cy="41275"/>
            </a:xfrm>
            <a:custGeom>
              <a:avLst/>
              <a:gdLst>
                <a:gd name="T0" fmla="*/ 6 w 10"/>
                <a:gd name="T1" fmla="*/ 9 h 11"/>
                <a:gd name="T2" fmla="*/ 5 w 10"/>
                <a:gd name="T3" fmla="*/ 10 h 11"/>
                <a:gd name="T4" fmla="*/ 0 w 10"/>
                <a:gd name="T5" fmla="*/ 7 h 11"/>
                <a:gd name="T6" fmla="*/ 7 w 10"/>
                <a:gd name="T7" fmla="*/ 1 h 11"/>
                <a:gd name="T8" fmla="*/ 9 w 10"/>
                <a:gd name="T9" fmla="*/ 5 h 11"/>
                <a:gd name="T10" fmla="*/ 6 w 10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6" y="9"/>
                  </a:moveTo>
                  <a:cubicBezTo>
                    <a:pt x="6" y="9"/>
                    <a:pt x="5" y="10"/>
                    <a:pt x="5" y="10"/>
                  </a:cubicBezTo>
                  <a:cubicBezTo>
                    <a:pt x="3" y="10"/>
                    <a:pt x="0" y="11"/>
                    <a:pt x="0" y="7"/>
                  </a:cubicBezTo>
                  <a:cubicBezTo>
                    <a:pt x="0" y="5"/>
                    <a:pt x="6" y="0"/>
                    <a:pt x="7" y="1"/>
                  </a:cubicBezTo>
                  <a:cubicBezTo>
                    <a:pt x="9" y="1"/>
                    <a:pt x="10" y="3"/>
                    <a:pt x="9" y="5"/>
                  </a:cubicBezTo>
                  <a:cubicBezTo>
                    <a:pt x="8" y="6"/>
                    <a:pt x="7" y="8"/>
                    <a:pt x="6" y="9"/>
                  </a:cubicBezTo>
                  <a:close/>
                </a:path>
              </a:pathLst>
            </a:custGeom>
            <a:solidFill>
              <a:srgbClr val="DF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18">
              <a:extLst>
                <a:ext uri="{FF2B5EF4-FFF2-40B4-BE49-F238E27FC236}">
                  <a16:creationId xmlns:a16="http://schemas.microsoft.com/office/drawing/2014/main" id="{DAE7FDAA-91C9-0348-B1D0-37C7CBD82914}"/>
                </a:ext>
              </a:extLst>
            </p:cNvPr>
            <p:cNvSpPr/>
            <p:nvPr userDrawn="1"/>
          </p:nvSpPr>
          <p:spPr bwMode="auto">
            <a:xfrm>
              <a:off x="11225213" y="6737350"/>
              <a:ext cx="55562" cy="49213"/>
            </a:xfrm>
            <a:custGeom>
              <a:avLst/>
              <a:gdLst>
                <a:gd name="T0" fmla="*/ 1 w 15"/>
                <a:gd name="T1" fmla="*/ 10 h 13"/>
                <a:gd name="T2" fmla="*/ 11 w 15"/>
                <a:gd name="T3" fmla="*/ 2 h 13"/>
                <a:gd name="T4" fmla="*/ 15 w 15"/>
                <a:gd name="T5" fmla="*/ 3 h 13"/>
                <a:gd name="T6" fmla="*/ 11 w 15"/>
                <a:gd name="T7" fmla="*/ 4 h 13"/>
                <a:gd name="T8" fmla="*/ 5 w 15"/>
                <a:gd name="T9" fmla="*/ 10 h 13"/>
                <a:gd name="T10" fmla="*/ 1 w 15"/>
                <a:gd name="T11" fmla="*/ 13 h 13"/>
                <a:gd name="T12" fmla="*/ 1 w 15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1" y="10"/>
                  </a:moveTo>
                  <a:cubicBezTo>
                    <a:pt x="4" y="8"/>
                    <a:pt x="8" y="5"/>
                    <a:pt x="11" y="2"/>
                  </a:cubicBezTo>
                  <a:cubicBezTo>
                    <a:pt x="12" y="0"/>
                    <a:pt x="13" y="1"/>
                    <a:pt x="15" y="3"/>
                  </a:cubicBezTo>
                  <a:cubicBezTo>
                    <a:pt x="14" y="3"/>
                    <a:pt x="12" y="4"/>
                    <a:pt x="11" y="4"/>
                  </a:cubicBezTo>
                  <a:cubicBezTo>
                    <a:pt x="9" y="6"/>
                    <a:pt x="7" y="8"/>
                    <a:pt x="5" y="10"/>
                  </a:cubicBezTo>
                  <a:cubicBezTo>
                    <a:pt x="4" y="11"/>
                    <a:pt x="2" y="12"/>
                    <a:pt x="1" y="13"/>
                  </a:cubicBezTo>
                  <a:cubicBezTo>
                    <a:pt x="1" y="12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7B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19">
              <a:extLst>
                <a:ext uri="{FF2B5EF4-FFF2-40B4-BE49-F238E27FC236}">
                  <a16:creationId xmlns:a16="http://schemas.microsoft.com/office/drawing/2014/main" id="{5B609A0A-02B7-4072-9A3D-D84DD14A8926}"/>
                </a:ext>
              </a:extLst>
            </p:cNvPr>
            <p:cNvSpPr/>
            <p:nvPr userDrawn="1"/>
          </p:nvSpPr>
          <p:spPr bwMode="auto">
            <a:xfrm>
              <a:off x="11187113" y="5991225"/>
              <a:ext cx="282575" cy="354013"/>
            </a:xfrm>
            <a:custGeom>
              <a:avLst/>
              <a:gdLst>
                <a:gd name="T0" fmla="*/ 1 w 75"/>
                <a:gd name="T1" fmla="*/ 18 h 94"/>
                <a:gd name="T2" fmla="*/ 12 w 75"/>
                <a:gd name="T3" fmla="*/ 15 h 94"/>
                <a:gd name="T4" fmla="*/ 27 w 75"/>
                <a:gd name="T5" fmla="*/ 8 h 94"/>
                <a:gd name="T6" fmla="*/ 46 w 75"/>
                <a:gd name="T7" fmla="*/ 4 h 94"/>
                <a:gd name="T8" fmla="*/ 47 w 75"/>
                <a:gd name="T9" fmla="*/ 11 h 94"/>
                <a:gd name="T10" fmla="*/ 47 w 75"/>
                <a:gd name="T11" fmla="*/ 21 h 94"/>
                <a:gd name="T12" fmla="*/ 52 w 75"/>
                <a:gd name="T13" fmla="*/ 26 h 94"/>
                <a:gd name="T14" fmla="*/ 60 w 75"/>
                <a:gd name="T15" fmla="*/ 30 h 94"/>
                <a:gd name="T16" fmla="*/ 69 w 75"/>
                <a:gd name="T17" fmla="*/ 35 h 94"/>
                <a:gd name="T18" fmla="*/ 71 w 75"/>
                <a:gd name="T19" fmla="*/ 43 h 94"/>
                <a:gd name="T20" fmla="*/ 72 w 75"/>
                <a:gd name="T21" fmla="*/ 46 h 94"/>
                <a:gd name="T22" fmla="*/ 73 w 75"/>
                <a:gd name="T23" fmla="*/ 52 h 94"/>
                <a:gd name="T24" fmla="*/ 63 w 75"/>
                <a:gd name="T25" fmla="*/ 64 h 94"/>
                <a:gd name="T26" fmla="*/ 63 w 75"/>
                <a:gd name="T27" fmla="*/ 69 h 94"/>
                <a:gd name="T28" fmla="*/ 70 w 75"/>
                <a:gd name="T29" fmla="*/ 78 h 94"/>
                <a:gd name="T30" fmla="*/ 67 w 75"/>
                <a:gd name="T31" fmla="*/ 89 h 94"/>
                <a:gd name="T32" fmla="*/ 62 w 75"/>
                <a:gd name="T33" fmla="*/ 93 h 94"/>
                <a:gd name="T34" fmla="*/ 55 w 75"/>
                <a:gd name="T35" fmla="*/ 93 h 94"/>
                <a:gd name="T36" fmla="*/ 38 w 75"/>
                <a:gd name="T37" fmla="*/ 90 h 94"/>
                <a:gd name="T38" fmla="*/ 24 w 75"/>
                <a:gd name="T39" fmla="*/ 79 h 94"/>
                <a:gd name="T40" fmla="*/ 19 w 75"/>
                <a:gd name="T41" fmla="*/ 72 h 94"/>
                <a:gd name="T42" fmla="*/ 19 w 75"/>
                <a:gd name="T43" fmla="*/ 68 h 94"/>
                <a:gd name="T44" fmla="*/ 23 w 75"/>
                <a:gd name="T45" fmla="*/ 67 h 94"/>
                <a:gd name="T46" fmla="*/ 28 w 75"/>
                <a:gd name="T47" fmla="*/ 70 h 94"/>
                <a:gd name="T48" fmla="*/ 32 w 75"/>
                <a:gd name="T49" fmla="*/ 74 h 94"/>
                <a:gd name="T50" fmla="*/ 34 w 75"/>
                <a:gd name="T51" fmla="*/ 70 h 94"/>
                <a:gd name="T52" fmla="*/ 34 w 75"/>
                <a:gd name="T53" fmla="*/ 65 h 94"/>
                <a:gd name="T54" fmla="*/ 32 w 75"/>
                <a:gd name="T55" fmla="*/ 59 h 94"/>
                <a:gd name="T56" fmla="*/ 33 w 75"/>
                <a:gd name="T57" fmla="*/ 58 h 94"/>
                <a:gd name="T58" fmla="*/ 38 w 75"/>
                <a:gd name="T59" fmla="*/ 60 h 94"/>
                <a:gd name="T60" fmla="*/ 40 w 75"/>
                <a:gd name="T61" fmla="*/ 64 h 94"/>
                <a:gd name="T62" fmla="*/ 45 w 75"/>
                <a:gd name="T63" fmla="*/ 66 h 94"/>
                <a:gd name="T64" fmla="*/ 54 w 75"/>
                <a:gd name="T65" fmla="*/ 65 h 94"/>
                <a:gd name="T66" fmla="*/ 49 w 75"/>
                <a:gd name="T67" fmla="*/ 61 h 94"/>
                <a:gd name="T68" fmla="*/ 38 w 75"/>
                <a:gd name="T69" fmla="*/ 55 h 94"/>
                <a:gd name="T70" fmla="*/ 34 w 75"/>
                <a:gd name="T71" fmla="*/ 45 h 94"/>
                <a:gd name="T72" fmla="*/ 32 w 75"/>
                <a:gd name="T73" fmla="*/ 43 h 94"/>
                <a:gd name="T74" fmla="*/ 26 w 75"/>
                <a:gd name="T75" fmla="*/ 36 h 94"/>
                <a:gd name="T76" fmla="*/ 27 w 75"/>
                <a:gd name="T77" fmla="*/ 28 h 94"/>
                <a:gd name="T78" fmla="*/ 23 w 75"/>
                <a:gd name="T79" fmla="*/ 32 h 94"/>
                <a:gd name="T80" fmla="*/ 20 w 75"/>
                <a:gd name="T81" fmla="*/ 35 h 94"/>
                <a:gd name="T82" fmla="*/ 15 w 75"/>
                <a:gd name="T83" fmla="*/ 44 h 94"/>
                <a:gd name="T84" fmla="*/ 12 w 75"/>
                <a:gd name="T85" fmla="*/ 47 h 94"/>
                <a:gd name="T86" fmla="*/ 10 w 75"/>
                <a:gd name="T87" fmla="*/ 44 h 94"/>
                <a:gd name="T88" fmla="*/ 1 w 75"/>
                <a:gd name="T89" fmla="*/ 25 h 94"/>
                <a:gd name="T90" fmla="*/ 1 w 75"/>
                <a:gd name="T91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5" h="94">
                  <a:moveTo>
                    <a:pt x="1" y="18"/>
                  </a:moveTo>
                  <a:cubicBezTo>
                    <a:pt x="7" y="21"/>
                    <a:pt x="8" y="21"/>
                    <a:pt x="12" y="15"/>
                  </a:cubicBezTo>
                  <a:cubicBezTo>
                    <a:pt x="16" y="10"/>
                    <a:pt x="22" y="9"/>
                    <a:pt x="27" y="8"/>
                  </a:cubicBezTo>
                  <a:cubicBezTo>
                    <a:pt x="32" y="2"/>
                    <a:pt x="40" y="0"/>
                    <a:pt x="46" y="4"/>
                  </a:cubicBezTo>
                  <a:cubicBezTo>
                    <a:pt x="48" y="6"/>
                    <a:pt x="48" y="8"/>
                    <a:pt x="47" y="11"/>
                  </a:cubicBezTo>
                  <a:cubicBezTo>
                    <a:pt x="47" y="14"/>
                    <a:pt x="46" y="18"/>
                    <a:pt x="47" y="21"/>
                  </a:cubicBezTo>
                  <a:cubicBezTo>
                    <a:pt x="47" y="24"/>
                    <a:pt x="49" y="26"/>
                    <a:pt x="52" y="26"/>
                  </a:cubicBezTo>
                  <a:cubicBezTo>
                    <a:pt x="55" y="27"/>
                    <a:pt x="58" y="27"/>
                    <a:pt x="60" y="30"/>
                  </a:cubicBezTo>
                  <a:cubicBezTo>
                    <a:pt x="63" y="32"/>
                    <a:pt x="66" y="34"/>
                    <a:pt x="69" y="35"/>
                  </a:cubicBezTo>
                  <a:cubicBezTo>
                    <a:pt x="72" y="37"/>
                    <a:pt x="74" y="40"/>
                    <a:pt x="71" y="43"/>
                  </a:cubicBezTo>
                  <a:cubicBezTo>
                    <a:pt x="70" y="45"/>
                    <a:pt x="71" y="45"/>
                    <a:pt x="72" y="46"/>
                  </a:cubicBezTo>
                  <a:cubicBezTo>
                    <a:pt x="75" y="48"/>
                    <a:pt x="74" y="50"/>
                    <a:pt x="73" y="52"/>
                  </a:cubicBezTo>
                  <a:cubicBezTo>
                    <a:pt x="69" y="56"/>
                    <a:pt x="67" y="61"/>
                    <a:pt x="63" y="64"/>
                  </a:cubicBezTo>
                  <a:cubicBezTo>
                    <a:pt x="61" y="66"/>
                    <a:pt x="61" y="67"/>
                    <a:pt x="63" y="69"/>
                  </a:cubicBezTo>
                  <a:cubicBezTo>
                    <a:pt x="65" y="72"/>
                    <a:pt x="68" y="75"/>
                    <a:pt x="70" y="78"/>
                  </a:cubicBezTo>
                  <a:cubicBezTo>
                    <a:pt x="73" y="83"/>
                    <a:pt x="69" y="86"/>
                    <a:pt x="67" y="89"/>
                  </a:cubicBezTo>
                  <a:cubicBezTo>
                    <a:pt x="66" y="91"/>
                    <a:pt x="64" y="92"/>
                    <a:pt x="62" y="93"/>
                  </a:cubicBezTo>
                  <a:cubicBezTo>
                    <a:pt x="60" y="93"/>
                    <a:pt x="57" y="93"/>
                    <a:pt x="55" y="93"/>
                  </a:cubicBezTo>
                  <a:cubicBezTo>
                    <a:pt x="49" y="94"/>
                    <a:pt x="43" y="92"/>
                    <a:pt x="38" y="90"/>
                  </a:cubicBezTo>
                  <a:cubicBezTo>
                    <a:pt x="34" y="86"/>
                    <a:pt x="29" y="82"/>
                    <a:pt x="24" y="79"/>
                  </a:cubicBezTo>
                  <a:cubicBezTo>
                    <a:pt x="21" y="77"/>
                    <a:pt x="20" y="75"/>
                    <a:pt x="19" y="72"/>
                  </a:cubicBezTo>
                  <a:cubicBezTo>
                    <a:pt x="18" y="71"/>
                    <a:pt x="17" y="69"/>
                    <a:pt x="19" y="68"/>
                  </a:cubicBezTo>
                  <a:cubicBezTo>
                    <a:pt x="20" y="67"/>
                    <a:pt x="21" y="67"/>
                    <a:pt x="23" y="67"/>
                  </a:cubicBezTo>
                  <a:cubicBezTo>
                    <a:pt x="25" y="68"/>
                    <a:pt x="26" y="69"/>
                    <a:pt x="28" y="70"/>
                  </a:cubicBezTo>
                  <a:cubicBezTo>
                    <a:pt x="29" y="72"/>
                    <a:pt x="30" y="73"/>
                    <a:pt x="32" y="74"/>
                  </a:cubicBezTo>
                  <a:cubicBezTo>
                    <a:pt x="33" y="73"/>
                    <a:pt x="33" y="71"/>
                    <a:pt x="34" y="70"/>
                  </a:cubicBezTo>
                  <a:cubicBezTo>
                    <a:pt x="36" y="68"/>
                    <a:pt x="35" y="67"/>
                    <a:pt x="34" y="65"/>
                  </a:cubicBezTo>
                  <a:cubicBezTo>
                    <a:pt x="33" y="64"/>
                    <a:pt x="32" y="62"/>
                    <a:pt x="32" y="59"/>
                  </a:cubicBezTo>
                  <a:cubicBezTo>
                    <a:pt x="32" y="59"/>
                    <a:pt x="33" y="58"/>
                    <a:pt x="33" y="58"/>
                  </a:cubicBezTo>
                  <a:cubicBezTo>
                    <a:pt x="36" y="57"/>
                    <a:pt x="37" y="58"/>
                    <a:pt x="38" y="60"/>
                  </a:cubicBezTo>
                  <a:cubicBezTo>
                    <a:pt x="39" y="62"/>
                    <a:pt x="39" y="63"/>
                    <a:pt x="40" y="64"/>
                  </a:cubicBezTo>
                  <a:cubicBezTo>
                    <a:pt x="41" y="67"/>
                    <a:pt x="43" y="68"/>
                    <a:pt x="45" y="66"/>
                  </a:cubicBezTo>
                  <a:cubicBezTo>
                    <a:pt x="48" y="65"/>
                    <a:pt x="51" y="66"/>
                    <a:pt x="54" y="65"/>
                  </a:cubicBezTo>
                  <a:cubicBezTo>
                    <a:pt x="53" y="63"/>
                    <a:pt x="51" y="62"/>
                    <a:pt x="49" y="61"/>
                  </a:cubicBezTo>
                  <a:cubicBezTo>
                    <a:pt x="45" y="60"/>
                    <a:pt x="40" y="59"/>
                    <a:pt x="38" y="55"/>
                  </a:cubicBezTo>
                  <a:cubicBezTo>
                    <a:pt x="40" y="50"/>
                    <a:pt x="40" y="47"/>
                    <a:pt x="34" y="45"/>
                  </a:cubicBezTo>
                  <a:cubicBezTo>
                    <a:pt x="33" y="45"/>
                    <a:pt x="32" y="44"/>
                    <a:pt x="32" y="43"/>
                  </a:cubicBezTo>
                  <a:cubicBezTo>
                    <a:pt x="32" y="39"/>
                    <a:pt x="29" y="37"/>
                    <a:pt x="26" y="36"/>
                  </a:cubicBezTo>
                  <a:cubicBezTo>
                    <a:pt x="24" y="33"/>
                    <a:pt x="26" y="31"/>
                    <a:pt x="27" y="28"/>
                  </a:cubicBezTo>
                  <a:cubicBezTo>
                    <a:pt x="25" y="29"/>
                    <a:pt x="24" y="31"/>
                    <a:pt x="23" y="32"/>
                  </a:cubicBezTo>
                  <a:cubicBezTo>
                    <a:pt x="22" y="33"/>
                    <a:pt x="21" y="35"/>
                    <a:pt x="20" y="35"/>
                  </a:cubicBezTo>
                  <a:cubicBezTo>
                    <a:pt x="16" y="37"/>
                    <a:pt x="14" y="39"/>
                    <a:pt x="15" y="44"/>
                  </a:cubicBezTo>
                  <a:cubicBezTo>
                    <a:pt x="15" y="45"/>
                    <a:pt x="14" y="47"/>
                    <a:pt x="12" y="47"/>
                  </a:cubicBezTo>
                  <a:cubicBezTo>
                    <a:pt x="10" y="48"/>
                    <a:pt x="10" y="46"/>
                    <a:pt x="10" y="44"/>
                  </a:cubicBezTo>
                  <a:cubicBezTo>
                    <a:pt x="7" y="38"/>
                    <a:pt x="4" y="32"/>
                    <a:pt x="1" y="25"/>
                  </a:cubicBezTo>
                  <a:cubicBezTo>
                    <a:pt x="1" y="23"/>
                    <a:pt x="0" y="21"/>
                    <a:pt x="1" y="1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20">
              <a:extLst>
                <a:ext uri="{FF2B5EF4-FFF2-40B4-BE49-F238E27FC236}">
                  <a16:creationId xmlns:a16="http://schemas.microsoft.com/office/drawing/2014/main" id="{B4904155-2622-E15C-1007-E5CDA92BF39D}"/>
                </a:ext>
              </a:extLst>
            </p:cNvPr>
            <p:cNvSpPr/>
            <p:nvPr userDrawn="1"/>
          </p:nvSpPr>
          <p:spPr bwMode="auto">
            <a:xfrm>
              <a:off x="11187113" y="5332413"/>
              <a:ext cx="225425" cy="238125"/>
            </a:xfrm>
            <a:custGeom>
              <a:avLst/>
              <a:gdLst>
                <a:gd name="T0" fmla="*/ 44 w 60"/>
                <a:gd name="T1" fmla="*/ 41 h 63"/>
                <a:gd name="T2" fmla="*/ 48 w 60"/>
                <a:gd name="T3" fmla="*/ 48 h 63"/>
                <a:gd name="T4" fmla="*/ 48 w 60"/>
                <a:gd name="T5" fmla="*/ 51 h 63"/>
                <a:gd name="T6" fmla="*/ 45 w 60"/>
                <a:gd name="T7" fmla="*/ 51 h 63"/>
                <a:gd name="T8" fmla="*/ 41 w 60"/>
                <a:gd name="T9" fmla="*/ 50 h 63"/>
                <a:gd name="T10" fmla="*/ 37 w 60"/>
                <a:gd name="T11" fmla="*/ 49 h 63"/>
                <a:gd name="T12" fmla="*/ 37 w 60"/>
                <a:gd name="T13" fmla="*/ 53 h 63"/>
                <a:gd name="T14" fmla="*/ 40 w 60"/>
                <a:gd name="T15" fmla="*/ 61 h 63"/>
                <a:gd name="T16" fmla="*/ 39 w 60"/>
                <a:gd name="T17" fmla="*/ 63 h 63"/>
                <a:gd name="T18" fmla="*/ 32 w 60"/>
                <a:gd name="T19" fmla="*/ 53 h 63"/>
                <a:gd name="T20" fmla="*/ 29 w 60"/>
                <a:gd name="T21" fmla="*/ 49 h 63"/>
                <a:gd name="T22" fmla="*/ 24 w 60"/>
                <a:gd name="T23" fmla="*/ 50 h 63"/>
                <a:gd name="T24" fmla="*/ 20 w 60"/>
                <a:gd name="T25" fmla="*/ 57 h 63"/>
                <a:gd name="T26" fmla="*/ 17 w 60"/>
                <a:gd name="T27" fmla="*/ 60 h 63"/>
                <a:gd name="T28" fmla="*/ 15 w 60"/>
                <a:gd name="T29" fmla="*/ 56 h 63"/>
                <a:gd name="T30" fmla="*/ 15 w 60"/>
                <a:gd name="T31" fmla="*/ 52 h 63"/>
                <a:gd name="T32" fmla="*/ 15 w 60"/>
                <a:gd name="T33" fmla="*/ 45 h 63"/>
                <a:gd name="T34" fmla="*/ 8 w 60"/>
                <a:gd name="T35" fmla="*/ 43 h 63"/>
                <a:gd name="T36" fmla="*/ 13 w 60"/>
                <a:gd name="T37" fmla="*/ 34 h 63"/>
                <a:gd name="T38" fmla="*/ 13 w 60"/>
                <a:gd name="T39" fmla="*/ 32 h 63"/>
                <a:gd name="T40" fmla="*/ 10 w 60"/>
                <a:gd name="T41" fmla="*/ 31 h 63"/>
                <a:gd name="T42" fmla="*/ 2 w 60"/>
                <a:gd name="T43" fmla="*/ 31 h 63"/>
                <a:gd name="T44" fmla="*/ 0 w 60"/>
                <a:gd name="T45" fmla="*/ 29 h 63"/>
                <a:gd name="T46" fmla="*/ 2 w 60"/>
                <a:gd name="T47" fmla="*/ 27 h 63"/>
                <a:gd name="T48" fmla="*/ 11 w 60"/>
                <a:gd name="T49" fmla="*/ 25 h 63"/>
                <a:gd name="T50" fmla="*/ 14 w 60"/>
                <a:gd name="T51" fmla="*/ 23 h 63"/>
                <a:gd name="T52" fmla="*/ 13 w 60"/>
                <a:gd name="T53" fmla="*/ 19 h 63"/>
                <a:gd name="T54" fmla="*/ 4 w 60"/>
                <a:gd name="T55" fmla="*/ 12 h 63"/>
                <a:gd name="T56" fmla="*/ 3 w 60"/>
                <a:gd name="T57" fmla="*/ 9 h 63"/>
                <a:gd name="T58" fmla="*/ 6 w 60"/>
                <a:gd name="T59" fmla="*/ 10 h 63"/>
                <a:gd name="T60" fmla="*/ 14 w 60"/>
                <a:gd name="T61" fmla="*/ 17 h 63"/>
                <a:gd name="T62" fmla="*/ 19 w 60"/>
                <a:gd name="T63" fmla="*/ 18 h 63"/>
                <a:gd name="T64" fmla="*/ 21 w 60"/>
                <a:gd name="T65" fmla="*/ 15 h 63"/>
                <a:gd name="T66" fmla="*/ 21 w 60"/>
                <a:gd name="T67" fmla="*/ 11 h 63"/>
                <a:gd name="T68" fmla="*/ 22 w 60"/>
                <a:gd name="T69" fmla="*/ 9 h 63"/>
                <a:gd name="T70" fmla="*/ 31 w 60"/>
                <a:gd name="T71" fmla="*/ 12 h 63"/>
                <a:gd name="T72" fmla="*/ 37 w 60"/>
                <a:gd name="T73" fmla="*/ 10 h 63"/>
                <a:gd name="T74" fmla="*/ 44 w 60"/>
                <a:gd name="T75" fmla="*/ 0 h 63"/>
                <a:gd name="T76" fmla="*/ 44 w 60"/>
                <a:gd name="T77" fmla="*/ 4 h 63"/>
                <a:gd name="T78" fmla="*/ 39 w 60"/>
                <a:gd name="T79" fmla="*/ 14 h 63"/>
                <a:gd name="T80" fmla="*/ 42 w 60"/>
                <a:gd name="T81" fmla="*/ 20 h 63"/>
                <a:gd name="T82" fmla="*/ 44 w 60"/>
                <a:gd name="T83" fmla="*/ 21 h 63"/>
                <a:gd name="T84" fmla="*/ 47 w 60"/>
                <a:gd name="T85" fmla="*/ 24 h 63"/>
                <a:gd name="T86" fmla="*/ 50 w 60"/>
                <a:gd name="T87" fmla="*/ 26 h 63"/>
                <a:gd name="T88" fmla="*/ 48 w 60"/>
                <a:gd name="T89" fmla="*/ 28 h 63"/>
                <a:gd name="T90" fmla="*/ 45 w 60"/>
                <a:gd name="T91" fmla="*/ 30 h 63"/>
                <a:gd name="T92" fmla="*/ 48 w 60"/>
                <a:gd name="T93" fmla="*/ 32 h 63"/>
                <a:gd name="T94" fmla="*/ 60 w 60"/>
                <a:gd name="T95" fmla="*/ 37 h 63"/>
                <a:gd name="T96" fmla="*/ 41 w 60"/>
                <a:gd name="T97" fmla="*/ 35 h 63"/>
                <a:gd name="T98" fmla="*/ 43 w 60"/>
                <a:gd name="T99" fmla="*/ 40 h 63"/>
                <a:gd name="T100" fmla="*/ 40 w 60"/>
                <a:gd name="T101" fmla="*/ 40 h 63"/>
                <a:gd name="T102" fmla="*/ 39 w 60"/>
                <a:gd name="T103" fmla="*/ 42 h 63"/>
                <a:gd name="T104" fmla="*/ 40 w 60"/>
                <a:gd name="T105" fmla="*/ 44 h 63"/>
                <a:gd name="T106" fmla="*/ 42 w 60"/>
                <a:gd name="T107" fmla="*/ 43 h 63"/>
                <a:gd name="T108" fmla="*/ 44 w 60"/>
                <a:gd name="T109" fmla="*/ 4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0" h="62">
                  <a:moveTo>
                    <a:pt x="44" y="41"/>
                  </a:moveTo>
                  <a:cubicBezTo>
                    <a:pt x="45" y="43"/>
                    <a:pt x="45" y="46"/>
                    <a:pt x="48" y="48"/>
                  </a:cubicBezTo>
                  <a:cubicBezTo>
                    <a:pt x="48" y="49"/>
                    <a:pt x="48" y="50"/>
                    <a:pt x="48" y="51"/>
                  </a:cubicBezTo>
                  <a:cubicBezTo>
                    <a:pt x="47" y="52"/>
                    <a:pt x="46" y="52"/>
                    <a:pt x="45" y="51"/>
                  </a:cubicBezTo>
                  <a:cubicBezTo>
                    <a:pt x="44" y="51"/>
                    <a:pt x="42" y="50"/>
                    <a:pt x="41" y="50"/>
                  </a:cubicBezTo>
                  <a:cubicBezTo>
                    <a:pt x="39" y="49"/>
                    <a:pt x="38" y="48"/>
                    <a:pt x="37" y="49"/>
                  </a:cubicBezTo>
                  <a:cubicBezTo>
                    <a:pt x="35" y="50"/>
                    <a:pt x="36" y="52"/>
                    <a:pt x="37" y="53"/>
                  </a:cubicBezTo>
                  <a:cubicBezTo>
                    <a:pt x="37" y="56"/>
                    <a:pt x="40" y="58"/>
                    <a:pt x="40" y="61"/>
                  </a:cubicBezTo>
                  <a:cubicBezTo>
                    <a:pt x="40" y="61"/>
                    <a:pt x="40" y="62"/>
                    <a:pt x="39" y="63"/>
                  </a:cubicBezTo>
                  <a:cubicBezTo>
                    <a:pt x="36" y="60"/>
                    <a:pt x="34" y="57"/>
                    <a:pt x="32" y="53"/>
                  </a:cubicBezTo>
                  <a:cubicBezTo>
                    <a:pt x="31" y="52"/>
                    <a:pt x="30" y="50"/>
                    <a:pt x="29" y="49"/>
                  </a:cubicBezTo>
                  <a:cubicBezTo>
                    <a:pt x="27" y="47"/>
                    <a:pt x="26" y="47"/>
                    <a:pt x="24" y="50"/>
                  </a:cubicBezTo>
                  <a:cubicBezTo>
                    <a:pt x="23" y="52"/>
                    <a:pt x="22" y="55"/>
                    <a:pt x="20" y="57"/>
                  </a:cubicBezTo>
                  <a:cubicBezTo>
                    <a:pt x="20" y="58"/>
                    <a:pt x="19" y="60"/>
                    <a:pt x="17" y="60"/>
                  </a:cubicBezTo>
                  <a:cubicBezTo>
                    <a:pt x="15" y="59"/>
                    <a:pt x="15" y="58"/>
                    <a:pt x="15" y="56"/>
                  </a:cubicBezTo>
                  <a:cubicBezTo>
                    <a:pt x="15" y="55"/>
                    <a:pt x="15" y="53"/>
                    <a:pt x="15" y="52"/>
                  </a:cubicBezTo>
                  <a:cubicBezTo>
                    <a:pt x="15" y="49"/>
                    <a:pt x="19" y="47"/>
                    <a:pt x="15" y="45"/>
                  </a:cubicBezTo>
                  <a:cubicBezTo>
                    <a:pt x="13" y="44"/>
                    <a:pt x="11" y="42"/>
                    <a:pt x="8" y="43"/>
                  </a:cubicBezTo>
                  <a:cubicBezTo>
                    <a:pt x="11" y="41"/>
                    <a:pt x="10" y="36"/>
                    <a:pt x="13" y="34"/>
                  </a:cubicBezTo>
                  <a:cubicBezTo>
                    <a:pt x="14" y="33"/>
                    <a:pt x="14" y="32"/>
                    <a:pt x="13" y="32"/>
                  </a:cubicBezTo>
                  <a:cubicBezTo>
                    <a:pt x="13" y="31"/>
                    <a:pt x="11" y="31"/>
                    <a:pt x="10" y="31"/>
                  </a:cubicBezTo>
                  <a:cubicBezTo>
                    <a:pt x="7" y="33"/>
                    <a:pt x="5" y="32"/>
                    <a:pt x="2" y="31"/>
                  </a:cubicBez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8"/>
                    <a:pt x="2" y="27"/>
                  </a:cubicBezTo>
                  <a:cubicBezTo>
                    <a:pt x="5" y="26"/>
                    <a:pt x="8" y="25"/>
                    <a:pt x="11" y="25"/>
                  </a:cubicBezTo>
                  <a:cubicBezTo>
                    <a:pt x="12" y="25"/>
                    <a:pt x="14" y="25"/>
                    <a:pt x="14" y="23"/>
                  </a:cubicBezTo>
                  <a:cubicBezTo>
                    <a:pt x="15" y="22"/>
                    <a:pt x="14" y="21"/>
                    <a:pt x="13" y="19"/>
                  </a:cubicBezTo>
                  <a:cubicBezTo>
                    <a:pt x="10" y="17"/>
                    <a:pt x="7" y="14"/>
                    <a:pt x="4" y="12"/>
                  </a:cubicBezTo>
                  <a:cubicBezTo>
                    <a:pt x="3" y="11"/>
                    <a:pt x="2" y="10"/>
                    <a:pt x="3" y="9"/>
                  </a:cubicBezTo>
                  <a:cubicBezTo>
                    <a:pt x="4" y="8"/>
                    <a:pt x="5" y="9"/>
                    <a:pt x="6" y="10"/>
                  </a:cubicBezTo>
                  <a:cubicBezTo>
                    <a:pt x="8" y="12"/>
                    <a:pt x="11" y="15"/>
                    <a:pt x="14" y="17"/>
                  </a:cubicBezTo>
                  <a:cubicBezTo>
                    <a:pt x="15" y="19"/>
                    <a:pt x="17" y="19"/>
                    <a:pt x="19" y="18"/>
                  </a:cubicBezTo>
                  <a:cubicBezTo>
                    <a:pt x="21" y="18"/>
                    <a:pt x="20" y="16"/>
                    <a:pt x="21" y="15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10"/>
                    <a:pt x="22" y="9"/>
                    <a:pt x="22" y="9"/>
                  </a:cubicBezTo>
                  <a:cubicBezTo>
                    <a:pt x="25" y="13"/>
                    <a:pt x="29" y="10"/>
                    <a:pt x="31" y="12"/>
                  </a:cubicBezTo>
                  <a:cubicBezTo>
                    <a:pt x="35" y="15"/>
                    <a:pt x="36" y="13"/>
                    <a:pt x="37" y="10"/>
                  </a:cubicBezTo>
                  <a:cubicBezTo>
                    <a:pt x="39" y="7"/>
                    <a:pt x="40" y="3"/>
                    <a:pt x="44" y="0"/>
                  </a:cubicBezTo>
                  <a:cubicBezTo>
                    <a:pt x="45" y="1"/>
                    <a:pt x="44" y="3"/>
                    <a:pt x="44" y="4"/>
                  </a:cubicBezTo>
                  <a:cubicBezTo>
                    <a:pt x="42" y="7"/>
                    <a:pt x="40" y="10"/>
                    <a:pt x="39" y="14"/>
                  </a:cubicBezTo>
                  <a:cubicBezTo>
                    <a:pt x="38" y="17"/>
                    <a:pt x="37" y="20"/>
                    <a:pt x="42" y="20"/>
                  </a:cubicBezTo>
                  <a:cubicBezTo>
                    <a:pt x="43" y="20"/>
                    <a:pt x="44" y="19"/>
                    <a:pt x="44" y="21"/>
                  </a:cubicBezTo>
                  <a:cubicBezTo>
                    <a:pt x="44" y="23"/>
                    <a:pt x="46" y="24"/>
                    <a:pt x="47" y="24"/>
                  </a:cubicBezTo>
                  <a:cubicBezTo>
                    <a:pt x="48" y="25"/>
                    <a:pt x="50" y="24"/>
                    <a:pt x="50" y="26"/>
                  </a:cubicBezTo>
                  <a:cubicBezTo>
                    <a:pt x="50" y="27"/>
                    <a:pt x="49" y="27"/>
                    <a:pt x="48" y="28"/>
                  </a:cubicBezTo>
                  <a:cubicBezTo>
                    <a:pt x="47" y="28"/>
                    <a:pt x="45" y="28"/>
                    <a:pt x="45" y="30"/>
                  </a:cubicBezTo>
                  <a:cubicBezTo>
                    <a:pt x="45" y="31"/>
                    <a:pt x="47" y="31"/>
                    <a:pt x="48" y="32"/>
                  </a:cubicBezTo>
                  <a:cubicBezTo>
                    <a:pt x="52" y="33"/>
                    <a:pt x="56" y="34"/>
                    <a:pt x="60" y="37"/>
                  </a:cubicBezTo>
                  <a:cubicBezTo>
                    <a:pt x="53" y="38"/>
                    <a:pt x="47" y="34"/>
                    <a:pt x="41" y="35"/>
                  </a:cubicBezTo>
                  <a:cubicBezTo>
                    <a:pt x="41" y="37"/>
                    <a:pt x="44" y="37"/>
                    <a:pt x="43" y="40"/>
                  </a:cubicBezTo>
                  <a:cubicBezTo>
                    <a:pt x="42" y="40"/>
                    <a:pt x="41" y="40"/>
                    <a:pt x="40" y="40"/>
                  </a:cubicBezTo>
                  <a:cubicBezTo>
                    <a:pt x="39" y="41"/>
                    <a:pt x="39" y="41"/>
                    <a:pt x="39" y="42"/>
                  </a:cubicBezTo>
                  <a:cubicBezTo>
                    <a:pt x="39" y="43"/>
                    <a:pt x="39" y="43"/>
                    <a:pt x="40" y="44"/>
                  </a:cubicBezTo>
                  <a:cubicBezTo>
                    <a:pt x="41" y="44"/>
                    <a:pt x="41" y="44"/>
                    <a:pt x="42" y="43"/>
                  </a:cubicBezTo>
                  <a:cubicBezTo>
                    <a:pt x="43" y="42"/>
                    <a:pt x="43" y="41"/>
                    <a:pt x="44" y="41"/>
                  </a:cubicBezTo>
                  <a:close/>
                </a:path>
              </a:pathLst>
            </a:custGeom>
            <a:solidFill>
              <a:srgbClr val="F1D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21">
              <a:extLst>
                <a:ext uri="{FF2B5EF4-FFF2-40B4-BE49-F238E27FC236}">
                  <a16:creationId xmlns:a16="http://schemas.microsoft.com/office/drawing/2014/main" id="{DEBABB48-6977-6A10-5AB2-E58881416A13}"/>
                </a:ext>
              </a:extLst>
            </p:cNvPr>
            <p:cNvSpPr/>
            <p:nvPr userDrawn="1"/>
          </p:nvSpPr>
          <p:spPr bwMode="auto">
            <a:xfrm>
              <a:off x="11472863" y="6026150"/>
              <a:ext cx="233362" cy="217488"/>
            </a:xfrm>
            <a:custGeom>
              <a:avLst/>
              <a:gdLst>
                <a:gd name="T0" fmla="*/ 41 w 62"/>
                <a:gd name="T1" fmla="*/ 31 h 58"/>
                <a:gd name="T2" fmla="*/ 57 w 62"/>
                <a:gd name="T3" fmla="*/ 38 h 58"/>
                <a:gd name="T4" fmla="*/ 62 w 62"/>
                <a:gd name="T5" fmla="*/ 40 h 58"/>
                <a:gd name="T6" fmla="*/ 48 w 62"/>
                <a:gd name="T7" fmla="*/ 38 h 58"/>
                <a:gd name="T8" fmla="*/ 42 w 62"/>
                <a:gd name="T9" fmla="*/ 39 h 58"/>
                <a:gd name="T10" fmla="*/ 44 w 62"/>
                <a:gd name="T11" fmla="*/ 44 h 58"/>
                <a:gd name="T12" fmla="*/ 45 w 62"/>
                <a:gd name="T13" fmla="*/ 50 h 58"/>
                <a:gd name="T14" fmla="*/ 40 w 62"/>
                <a:gd name="T15" fmla="*/ 48 h 58"/>
                <a:gd name="T16" fmla="*/ 38 w 62"/>
                <a:gd name="T17" fmla="*/ 46 h 58"/>
                <a:gd name="T18" fmla="*/ 36 w 62"/>
                <a:gd name="T19" fmla="*/ 44 h 58"/>
                <a:gd name="T20" fmla="*/ 35 w 62"/>
                <a:gd name="T21" fmla="*/ 47 h 58"/>
                <a:gd name="T22" fmla="*/ 33 w 62"/>
                <a:gd name="T23" fmla="*/ 57 h 58"/>
                <a:gd name="T24" fmla="*/ 30 w 62"/>
                <a:gd name="T25" fmla="*/ 51 h 58"/>
                <a:gd name="T26" fmla="*/ 26 w 62"/>
                <a:gd name="T27" fmla="*/ 46 h 58"/>
                <a:gd name="T28" fmla="*/ 24 w 62"/>
                <a:gd name="T29" fmla="*/ 35 h 58"/>
                <a:gd name="T30" fmla="*/ 23 w 62"/>
                <a:gd name="T31" fmla="*/ 35 h 58"/>
                <a:gd name="T32" fmla="*/ 20 w 62"/>
                <a:gd name="T33" fmla="*/ 28 h 58"/>
                <a:gd name="T34" fmla="*/ 19 w 62"/>
                <a:gd name="T35" fmla="*/ 35 h 58"/>
                <a:gd name="T36" fmla="*/ 23 w 62"/>
                <a:gd name="T37" fmla="*/ 42 h 58"/>
                <a:gd name="T38" fmla="*/ 26 w 62"/>
                <a:gd name="T39" fmla="*/ 47 h 58"/>
                <a:gd name="T40" fmla="*/ 17 w 62"/>
                <a:gd name="T41" fmla="*/ 57 h 58"/>
                <a:gd name="T42" fmla="*/ 14 w 62"/>
                <a:gd name="T43" fmla="*/ 58 h 58"/>
                <a:gd name="T44" fmla="*/ 14 w 62"/>
                <a:gd name="T45" fmla="*/ 55 h 58"/>
                <a:gd name="T46" fmla="*/ 14 w 62"/>
                <a:gd name="T47" fmla="*/ 53 h 58"/>
                <a:gd name="T48" fmla="*/ 15 w 62"/>
                <a:gd name="T49" fmla="*/ 47 h 58"/>
                <a:gd name="T50" fmla="*/ 9 w 62"/>
                <a:gd name="T51" fmla="*/ 44 h 58"/>
                <a:gd name="T52" fmla="*/ 8 w 62"/>
                <a:gd name="T53" fmla="*/ 44 h 58"/>
                <a:gd name="T54" fmla="*/ 12 w 62"/>
                <a:gd name="T55" fmla="*/ 39 h 58"/>
                <a:gd name="T56" fmla="*/ 7 w 62"/>
                <a:gd name="T57" fmla="*/ 38 h 58"/>
                <a:gd name="T58" fmla="*/ 0 w 62"/>
                <a:gd name="T59" fmla="*/ 33 h 58"/>
                <a:gd name="T60" fmla="*/ 1 w 62"/>
                <a:gd name="T61" fmla="*/ 31 h 58"/>
                <a:gd name="T62" fmla="*/ 9 w 62"/>
                <a:gd name="T63" fmla="*/ 33 h 58"/>
                <a:gd name="T64" fmla="*/ 12 w 62"/>
                <a:gd name="T65" fmla="*/ 33 h 58"/>
                <a:gd name="T66" fmla="*/ 13 w 62"/>
                <a:gd name="T67" fmla="*/ 29 h 58"/>
                <a:gd name="T68" fmla="*/ 7 w 62"/>
                <a:gd name="T69" fmla="*/ 19 h 58"/>
                <a:gd name="T70" fmla="*/ 15 w 62"/>
                <a:gd name="T71" fmla="*/ 22 h 58"/>
                <a:gd name="T72" fmla="*/ 18 w 62"/>
                <a:gd name="T73" fmla="*/ 24 h 58"/>
                <a:gd name="T74" fmla="*/ 18 w 62"/>
                <a:gd name="T75" fmla="*/ 21 h 58"/>
                <a:gd name="T76" fmla="*/ 19 w 62"/>
                <a:gd name="T77" fmla="*/ 17 h 58"/>
                <a:gd name="T78" fmla="*/ 28 w 62"/>
                <a:gd name="T79" fmla="*/ 12 h 58"/>
                <a:gd name="T80" fmla="*/ 30 w 62"/>
                <a:gd name="T81" fmla="*/ 16 h 58"/>
                <a:gd name="T82" fmla="*/ 36 w 62"/>
                <a:gd name="T83" fmla="*/ 11 h 58"/>
                <a:gd name="T84" fmla="*/ 43 w 62"/>
                <a:gd name="T85" fmla="*/ 0 h 58"/>
                <a:gd name="T86" fmla="*/ 37 w 62"/>
                <a:gd name="T87" fmla="*/ 15 h 58"/>
                <a:gd name="T88" fmla="*/ 39 w 62"/>
                <a:gd name="T89" fmla="*/ 20 h 58"/>
                <a:gd name="T90" fmla="*/ 42 w 62"/>
                <a:gd name="T91" fmla="*/ 23 h 58"/>
                <a:gd name="T92" fmla="*/ 44 w 62"/>
                <a:gd name="T93" fmla="*/ 24 h 58"/>
                <a:gd name="T94" fmla="*/ 47 w 62"/>
                <a:gd name="T95" fmla="*/ 24 h 58"/>
                <a:gd name="T96" fmla="*/ 50 w 62"/>
                <a:gd name="T97" fmla="*/ 25 h 58"/>
                <a:gd name="T98" fmla="*/ 48 w 62"/>
                <a:gd name="T99" fmla="*/ 27 h 58"/>
                <a:gd name="T100" fmla="*/ 41 w 62"/>
                <a:gd name="T101" fmla="*/ 31 h 58"/>
                <a:gd name="T102" fmla="*/ 39 w 62"/>
                <a:gd name="T103" fmla="*/ 25 h 58"/>
                <a:gd name="T104" fmla="*/ 38 w 62"/>
                <a:gd name="T105" fmla="*/ 23 h 58"/>
                <a:gd name="T106" fmla="*/ 36 w 62"/>
                <a:gd name="T107" fmla="*/ 25 h 58"/>
                <a:gd name="T108" fmla="*/ 32 w 62"/>
                <a:gd name="T109" fmla="*/ 30 h 58"/>
                <a:gd name="T110" fmla="*/ 31 w 62"/>
                <a:gd name="T111" fmla="*/ 33 h 58"/>
                <a:gd name="T112" fmla="*/ 32 w 62"/>
                <a:gd name="T113" fmla="*/ 39 h 58"/>
                <a:gd name="T114" fmla="*/ 34 w 62"/>
                <a:gd name="T115" fmla="*/ 40 h 58"/>
                <a:gd name="T116" fmla="*/ 35 w 62"/>
                <a:gd name="T117" fmla="*/ 39 h 58"/>
                <a:gd name="T118" fmla="*/ 40 w 62"/>
                <a:gd name="T119" fmla="*/ 31 h 58"/>
                <a:gd name="T120" fmla="*/ 41 w 62"/>
                <a:gd name="T121" fmla="*/ 3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2" h="57">
                  <a:moveTo>
                    <a:pt x="41" y="31"/>
                  </a:moveTo>
                  <a:cubicBezTo>
                    <a:pt x="46" y="36"/>
                    <a:pt x="52" y="36"/>
                    <a:pt x="57" y="38"/>
                  </a:cubicBezTo>
                  <a:cubicBezTo>
                    <a:pt x="59" y="38"/>
                    <a:pt x="61" y="38"/>
                    <a:pt x="62" y="40"/>
                  </a:cubicBezTo>
                  <a:cubicBezTo>
                    <a:pt x="57" y="41"/>
                    <a:pt x="53" y="38"/>
                    <a:pt x="48" y="38"/>
                  </a:cubicBezTo>
                  <a:cubicBezTo>
                    <a:pt x="46" y="37"/>
                    <a:pt x="44" y="37"/>
                    <a:pt x="42" y="39"/>
                  </a:cubicBezTo>
                  <a:cubicBezTo>
                    <a:pt x="41" y="41"/>
                    <a:pt x="43" y="43"/>
                    <a:pt x="44" y="44"/>
                  </a:cubicBezTo>
                  <a:cubicBezTo>
                    <a:pt x="45" y="46"/>
                    <a:pt x="47" y="48"/>
                    <a:pt x="45" y="50"/>
                  </a:cubicBezTo>
                  <a:cubicBezTo>
                    <a:pt x="42" y="51"/>
                    <a:pt x="41" y="49"/>
                    <a:pt x="40" y="48"/>
                  </a:cubicBezTo>
                  <a:cubicBezTo>
                    <a:pt x="39" y="47"/>
                    <a:pt x="39" y="46"/>
                    <a:pt x="38" y="46"/>
                  </a:cubicBezTo>
                  <a:cubicBezTo>
                    <a:pt x="37" y="45"/>
                    <a:pt x="37" y="43"/>
                    <a:pt x="36" y="44"/>
                  </a:cubicBezTo>
                  <a:cubicBezTo>
                    <a:pt x="34" y="44"/>
                    <a:pt x="36" y="46"/>
                    <a:pt x="35" y="47"/>
                  </a:cubicBezTo>
                  <a:cubicBezTo>
                    <a:pt x="33" y="49"/>
                    <a:pt x="31" y="52"/>
                    <a:pt x="33" y="57"/>
                  </a:cubicBezTo>
                  <a:cubicBezTo>
                    <a:pt x="30" y="55"/>
                    <a:pt x="30" y="53"/>
                    <a:pt x="30" y="51"/>
                  </a:cubicBezTo>
                  <a:cubicBezTo>
                    <a:pt x="29" y="48"/>
                    <a:pt x="29" y="46"/>
                    <a:pt x="26" y="46"/>
                  </a:cubicBezTo>
                  <a:cubicBezTo>
                    <a:pt x="27" y="42"/>
                    <a:pt x="22" y="40"/>
                    <a:pt x="24" y="35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18" y="34"/>
                    <a:pt x="18" y="32"/>
                    <a:pt x="20" y="28"/>
                  </a:cubicBezTo>
                  <a:cubicBezTo>
                    <a:pt x="15" y="31"/>
                    <a:pt x="15" y="33"/>
                    <a:pt x="19" y="35"/>
                  </a:cubicBezTo>
                  <a:cubicBezTo>
                    <a:pt x="22" y="37"/>
                    <a:pt x="23" y="39"/>
                    <a:pt x="23" y="42"/>
                  </a:cubicBezTo>
                  <a:cubicBezTo>
                    <a:pt x="22" y="45"/>
                    <a:pt x="24" y="45"/>
                    <a:pt x="26" y="47"/>
                  </a:cubicBezTo>
                  <a:cubicBezTo>
                    <a:pt x="23" y="50"/>
                    <a:pt x="21" y="54"/>
                    <a:pt x="17" y="57"/>
                  </a:cubicBezTo>
                  <a:cubicBezTo>
                    <a:pt x="16" y="57"/>
                    <a:pt x="15" y="58"/>
                    <a:pt x="14" y="58"/>
                  </a:cubicBezTo>
                  <a:cubicBezTo>
                    <a:pt x="13" y="57"/>
                    <a:pt x="14" y="56"/>
                    <a:pt x="14" y="55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1"/>
                    <a:pt x="19" y="50"/>
                    <a:pt x="15" y="47"/>
                  </a:cubicBezTo>
                  <a:cubicBezTo>
                    <a:pt x="13" y="46"/>
                    <a:pt x="11" y="44"/>
                    <a:pt x="9" y="44"/>
                  </a:cubicBezTo>
                  <a:cubicBezTo>
                    <a:pt x="9" y="44"/>
                    <a:pt x="8" y="44"/>
                    <a:pt x="8" y="44"/>
                  </a:cubicBezTo>
                  <a:cubicBezTo>
                    <a:pt x="9" y="41"/>
                    <a:pt x="13" y="42"/>
                    <a:pt x="12" y="39"/>
                  </a:cubicBezTo>
                  <a:cubicBezTo>
                    <a:pt x="12" y="37"/>
                    <a:pt x="9" y="39"/>
                    <a:pt x="7" y="38"/>
                  </a:cubicBezTo>
                  <a:cubicBezTo>
                    <a:pt x="5" y="37"/>
                    <a:pt x="1" y="36"/>
                    <a:pt x="0" y="33"/>
                  </a:cubicBezTo>
                  <a:cubicBezTo>
                    <a:pt x="0" y="32"/>
                    <a:pt x="0" y="31"/>
                    <a:pt x="1" y="31"/>
                  </a:cubicBezTo>
                  <a:cubicBezTo>
                    <a:pt x="4" y="30"/>
                    <a:pt x="7" y="30"/>
                    <a:pt x="9" y="33"/>
                  </a:cubicBezTo>
                  <a:cubicBezTo>
                    <a:pt x="10" y="33"/>
                    <a:pt x="11" y="35"/>
                    <a:pt x="12" y="33"/>
                  </a:cubicBezTo>
                  <a:cubicBezTo>
                    <a:pt x="13" y="32"/>
                    <a:pt x="14" y="30"/>
                    <a:pt x="13" y="29"/>
                  </a:cubicBezTo>
                  <a:cubicBezTo>
                    <a:pt x="8" y="27"/>
                    <a:pt x="11" y="21"/>
                    <a:pt x="7" y="19"/>
                  </a:cubicBezTo>
                  <a:cubicBezTo>
                    <a:pt x="10" y="20"/>
                    <a:pt x="13" y="20"/>
                    <a:pt x="15" y="22"/>
                  </a:cubicBezTo>
                  <a:cubicBezTo>
                    <a:pt x="16" y="23"/>
                    <a:pt x="16" y="25"/>
                    <a:pt x="18" y="24"/>
                  </a:cubicBezTo>
                  <a:cubicBezTo>
                    <a:pt x="19" y="23"/>
                    <a:pt x="19" y="22"/>
                    <a:pt x="18" y="21"/>
                  </a:cubicBezTo>
                  <a:cubicBezTo>
                    <a:pt x="18" y="20"/>
                    <a:pt x="19" y="19"/>
                    <a:pt x="19" y="17"/>
                  </a:cubicBezTo>
                  <a:cubicBezTo>
                    <a:pt x="25" y="21"/>
                    <a:pt x="25" y="21"/>
                    <a:pt x="28" y="12"/>
                  </a:cubicBezTo>
                  <a:cubicBezTo>
                    <a:pt x="30" y="12"/>
                    <a:pt x="27" y="16"/>
                    <a:pt x="30" y="16"/>
                  </a:cubicBezTo>
                  <a:cubicBezTo>
                    <a:pt x="33" y="15"/>
                    <a:pt x="34" y="14"/>
                    <a:pt x="36" y="11"/>
                  </a:cubicBezTo>
                  <a:cubicBezTo>
                    <a:pt x="37" y="7"/>
                    <a:pt x="40" y="4"/>
                    <a:pt x="43" y="0"/>
                  </a:cubicBezTo>
                  <a:cubicBezTo>
                    <a:pt x="41" y="5"/>
                    <a:pt x="41" y="11"/>
                    <a:pt x="37" y="15"/>
                  </a:cubicBezTo>
                  <a:cubicBezTo>
                    <a:pt x="35" y="17"/>
                    <a:pt x="36" y="19"/>
                    <a:pt x="39" y="20"/>
                  </a:cubicBezTo>
                  <a:cubicBezTo>
                    <a:pt x="41" y="20"/>
                    <a:pt x="43" y="19"/>
                    <a:pt x="42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5" y="24"/>
                    <a:pt x="46" y="24"/>
                    <a:pt x="47" y="24"/>
                  </a:cubicBezTo>
                  <a:cubicBezTo>
                    <a:pt x="48" y="24"/>
                    <a:pt x="50" y="23"/>
                    <a:pt x="50" y="25"/>
                  </a:cubicBezTo>
                  <a:cubicBezTo>
                    <a:pt x="51" y="26"/>
                    <a:pt x="49" y="27"/>
                    <a:pt x="48" y="27"/>
                  </a:cubicBezTo>
                  <a:cubicBezTo>
                    <a:pt x="46" y="28"/>
                    <a:pt x="43" y="29"/>
                    <a:pt x="41" y="31"/>
                  </a:cubicBezTo>
                  <a:cubicBezTo>
                    <a:pt x="39" y="30"/>
                    <a:pt x="39" y="28"/>
                    <a:pt x="39" y="25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7" y="23"/>
                    <a:pt x="36" y="24"/>
                    <a:pt x="36" y="25"/>
                  </a:cubicBezTo>
                  <a:cubicBezTo>
                    <a:pt x="36" y="28"/>
                    <a:pt x="35" y="30"/>
                    <a:pt x="32" y="30"/>
                  </a:cubicBezTo>
                  <a:cubicBezTo>
                    <a:pt x="31" y="31"/>
                    <a:pt x="30" y="32"/>
                    <a:pt x="31" y="33"/>
                  </a:cubicBezTo>
                  <a:cubicBezTo>
                    <a:pt x="32" y="35"/>
                    <a:pt x="32" y="37"/>
                    <a:pt x="32" y="39"/>
                  </a:cubicBezTo>
                  <a:cubicBezTo>
                    <a:pt x="32" y="40"/>
                    <a:pt x="33" y="40"/>
                    <a:pt x="34" y="40"/>
                  </a:cubicBezTo>
                  <a:cubicBezTo>
                    <a:pt x="35" y="40"/>
                    <a:pt x="35" y="39"/>
                    <a:pt x="35" y="39"/>
                  </a:cubicBezTo>
                  <a:cubicBezTo>
                    <a:pt x="30" y="32"/>
                    <a:pt x="38" y="33"/>
                    <a:pt x="40" y="31"/>
                  </a:cubicBezTo>
                  <a:cubicBezTo>
                    <a:pt x="40" y="31"/>
                    <a:pt x="41" y="31"/>
                    <a:pt x="41" y="31"/>
                  </a:cubicBezTo>
                  <a:close/>
                </a:path>
              </a:pathLst>
            </a:custGeom>
            <a:solidFill>
              <a:srgbClr val="F1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22">
              <a:extLst>
                <a:ext uri="{FF2B5EF4-FFF2-40B4-BE49-F238E27FC236}">
                  <a16:creationId xmlns:a16="http://schemas.microsoft.com/office/drawing/2014/main" id="{3E420271-00AA-6FED-26D7-30CE15CDD944}"/>
                </a:ext>
              </a:extLst>
            </p:cNvPr>
            <p:cNvSpPr/>
            <p:nvPr userDrawn="1"/>
          </p:nvSpPr>
          <p:spPr bwMode="auto">
            <a:xfrm>
              <a:off x="11406188" y="5664200"/>
              <a:ext cx="165100" cy="173038"/>
            </a:xfrm>
            <a:custGeom>
              <a:avLst/>
              <a:gdLst>
                <a:gd name="T0" fmla="*/ 25 w 44"/>
                <a:gd name="T1" fmla="*/ 9 h 46"/>
                <a:gd name="T2" fmla="*/ 37 w 44"/>
                <a:gd name="T3" fmla="*/ 3 h 46"/>
                <a:gd name="T4" fmla="*/ 39 w 44"/>
                <a:gd name="T5" fmla="*/ 3 h 46"/>
                <a:gd name="T6" fmla="*/ 38 w 44"/>
                <a:gd name="T7" fmla="*/ 5 h 46"/>
                <a:gd name="T8" fmla="*/ 32 w 44"/>
                <a:gd name="T9" fmla="*/ 10 h 46"/>
                <a:gd name="T10" fmla="*/ 32 w 44"/>
                <a:gd name="T11" fmla="*/ 18 h 46"/>
                <a:gd name="T12" fmla="*/ 43 w 44"/>
                <a:gd name="T13" fmla="*/ 29 h 46"/>
                <a:gd name="T14" fmla="*/ 44 w 44"/>
                <a:gd name="T15" fmla="*/ 30 h 46"/>
                <a:gd name="T16" fmla="*/ 40 w 44"/>
                <a:gd name="T17" fmla="*/ 31 h 46"/>
                <a:gd name="T18" fmla="*/ 28 w 44"/>
                <a:gd name="T19" fmla="*/ 28 h 46"/>
                <a:gd name="T20" fmla="*/ 26 w 44"/>
                <a:gd name="T21" fmla="*/ 28 h 46"/>
                <a:gd name="T22" fmla="*/ 26 w 44"/>
                <a:gd name="T23" fmla="*/ 32 h 46"/>
                <a:gd name="T24" fmla="*/ 27 w 44"/>
                <a:gd name="T25" fmla="*/ 43 h 46"/>
                <a:gd name="T26" fmla="*/ 26 w 44"/>
                <a:gd name="T27" fmla="*/ 46 h 46"/>
                <a:gd name="T28" fmla="*/ 23 w 44"/>
                <a:gd name="T29" fmla="*/ 43 h 46"/>
                <a:gd name="T30" fmla="*/ 24 w 44"/>
                <a:gd name="T31" fmla="*/ 36 h 46"/>
                <a:gd name="T32" fmla="*/ 21 w 44"/>
                <a:gd name="T33" fmla="*/ 29 h 46"/>
                <a:gd name="T34" fmla="*/ 18 w 44"/>
                <a:gd name="T35" fmla="*/ 28 h 46"/>
                <a:gd name="T36" fmla="*/ 16 w 44"/>
                <a:gd name="T37" fmla="*/ 32 h 46"/>
                <a:gd name="T38" fmla="*/ 14 w 44"/>
                <a:gd name="T39" fmla="*/ 36 h 46"/>
                <a:gd name="T40" fmla="*/ 10 w 44"/>
                <a:gd name="T41" fmla="*/ 34 h 46"/>
                <a:gd name="T42" fmla="*/ 6 w 44"/>
                <a:gd name="T43" fmla="*/ 31 h 46"/>
                <a:gd name="T44" fmla="*/ 2 w 44"/>
                <a:gd name="T45" fmla="*/ 28 h 46"/>
                <a:gd name="T46" fmla="*/ 5 w 44"/>
                <a:gd name="T47" fmla="*/ 24 h 46"/>
                <a:gd name="T48" fmla="*/ 11 w 44"/>
                <a:gd name="T49" fmla="*/ 19 h 46"/>
                <a:gd name="T50" fmla="*/ 2 w 44"/>
                <a:gd name="T51" fmla="*/ 19 h 46"/>
                <a:gd name="T52" fmla="*/ 0 w 44"/>
                <a:gd name="T53" fmla="*/ 3 h 46"/>
                <a:gd name="T54" fmla="*/ 8 w 44"/>
                <a:gd name="T55" fmla="*/ 6 h 46"/>
                <a:gd name="T56" fmla="*/ 19 w 44"/>
                <a:gd name="T57" fmla="*/ 5 h 46"/>
                <a:gd name="T58" fmla="*/ 25 w 44"/>
                <a:gd name="T59" fmla="*/ 7 h 46"/>
                <a:gd name="T60" fmla="*/ 16 w 44"/>
                <a:gd name="T61" fmla="*/ 12 h 46"/>
                <a:gd name="T62" fmla="*/ 20 w 44"/>
                <a:gd name="T63" fmla="*/ 12 h 46"/>
                <a:gd name="T64" fmla="*/ 25 w 44"/>
                <a:gd name="T65" fmla="*/ 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46">
                  <a:moveTo>
                    <a:pt x="25" y="9"/>
                  </a:moveTo>
                  <a:cubicBezTo>
                    <a:pt x="29" y="7"/>
                    <a:pt x="33" y="5"/>
                    <a:pt x="37" y="3"/>
                  </a:cubicBezTo>
                  <a:cubicBezTo>
                    <a:pt x="38" y="2"/>
                    <a:pt x="39" y="1"/>
                    <a:pt x="39" y="3"/>
                  </a:cubicBezTo>
                  <a:cubicBezTo>
                    <a:pt x="40" y="4"/>
                    <a:pt x="39" y="4"/>
                    <a:pt x="38" y="5"/>
                  </a:cubicBezTo>
                  <a:cubicBezTo>
                    <a:pt x="35" y="6"/>
                    <a:pt x="33" y="7"/>
                    <a:pt x="32" y="10"/>
                  </a:cubicBezTo>
                  <a:cubicBezTo>
                    <a:pt x="30" y="13"/>
                    <a:pt x="30" y="16"/>
                    <a:pt x="32" y="18"/>
                  </a:cubicBezTo>
                  <a:cubicBezTo>
                    <a:pt x="36" y="22"/>
                    <a:pt x="38" y="28"/>
                    <a:pt x="43" y="29"/>
                  </a:cubicBezTo>
                  <a:cubicBezTo>
                    <a:pt x="44" y="29"/>
                    <a:pt x="44" y="30"/>
                    <a:pt x="44" y="30"/>
                  </a:cubicBezTo>
                  <a:cubicBezTo>
                    <a:pt x="43" y="31"/>
                    <a:pt x="41" y="31"/>
                    <a:pt x="40" y="31"/>
                  </a:cubicBezTo>
                  <a:cubicBezTo>
                    <a:pt x="37" y="27"/>
                    <a:pt x="31" y="30"/>
                    <a:pt x="28" y="28"/>
                  </a:cubicBezTo>
                  <a:cubicBezTo>
                    <a:pt x="27" y="27"/>
                    <a:pt x="26" y="27"/>
                    <a:pt x="26" y="28"/>
                  </a:cubicBezTo>
                  <a:cubicBezTo>
                    <a:pt x="25" y="29"/>
                    <a:pt x="25" y="30"/>
                    <a:pt x="26" y="32"/>
                  </a:cubicBezTo>
                  <a:cubicBezTo>
                    <a:pt x="29" y="35"/>
                    <a:pt x="28" y="39"/>
                    <a:pt x="27" y="43"/>
                  </a:cubicBezTo>
                  <a:cubicBezTo>
                    <a:pt x="27" y="44"/>
                    <a:pt x="27" y="45"/>
                    <a:pt x="26" y="46"/>
                  </a:cubicBezTo>
                  <a:cubicBezTo>
                    <a:pt x="24" y="46"/>
                    <a:pt x="24" y="44"/>
                    <a:pt x="23" y="43"/>
                  </a:cubicBezTo>
                  <a:cubicBezTo>
                    <a:pt x="22" y="41"/>
                    <a:pt x="23" y="38"/>
                    <a:pt x="24" y="36"/>
                  </a:cubicBezTo>
                  <a:cubicBezTo>
                    <a:pt x="25" y="33"/>
                    <a:pt x="24" y="31"/>
                    <a:pt x="21" y="29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6" y="29"/>
                    <a:pt x="16" y="30"/>
                    <a:pt x="16" y="32"/>
                  </a:cubicBezTo>
                  <a:cubicBezTo>
                    <a:pt x="17" y="34"/>
                    <a:pt x="15" y="35"/>
                    <a:pt x="14" y="36"/>
                  </a:cubicBezTo>
                  <a:cubicBezTo>
                    <a:pt x="12" y="37"/>
                    <a:pt x="10" y="35"/>
                    <a:pt x="10" y="34"/>
                  </a:cubicBezTo>
                  <a:cubicBezTo>
                    <a:pt x="9" y="31"/>
                    <a:pt x="8" y="31"/>
                    <a:pt x="6" y="31"/>
                  </a:cubicBezTo>
                  <a:cubicBezTo>
                    <a:pt x="4" y="30"/>
                    <a:pt x="3" y="29"/>
                    <a:pt x="2" y="28"/>
                  </a:cubicBezTo>
                  <a:cubicBezTo>
                    <a:pt x="2" y="26"/>
                    <a:pt x="3" y="25"/>
                    <a:pt x="5" y="24"/>
                  </a:cubicBezTo>
                  <a:cubicBezTo>
                    <a:pt x="8" y="23"/>
                    <a:pt x="9" y="21"/>
                    <a:pt x="11" y="19"/>
                  </a:cubicBezTo>
                  <a:cubicBezTo>
                    <a:pt x="8" y="19"/>
                    <a:pt x="5" y="19"/>
                    <a:pt x="2" y="19"/>
                  </a:cubicBezTo>
                  <a:cubicBezTo>
                    <a:pt x="5" y="14"/>
                    <a:pt x="4" y="9"/>
                    <a:pt x="0" y="3"/>
                  </a:cubicBezTo>
                  <a:cubicBezTo>
                    <a:pt x="3" y="3"/>
                    <a:pt x="6" y="4"/>
                    <a:pt x="8" y="6"/>
                  </a:cubicBezTo>
                  <a:cubicBezTo>
                    <a:pt x="12" y="8"/>
                    <a:pt x="16" y="8"/>
                    <a:pt x="19" y="5"/>
                  </a:cubicBezTo>
                  <a:cubicBezTo>
                    <a:pt x="23" y="0"/>
                    <a:pt x="23" y="4"/>
                    <a:pt x="25" y="7"/>
                  </a:cubicBezTo>
                  <a:cubicBezTo>
                    <a:pt x="20" y="6"/>
                    <a:pt x="18" y="9"/>
                    <a:pt x="16" y="12"/>
                  </a:cubicBezTo>
                  <a:cubicBezTo>
                    <a:pt x="18" y="14"/>
                    <a:pt x="18" y="12"/>
                    <a:pt x="20" y="12"/>
                  </a:cubicBezTo>
                  <a:cubicBezTo>
                    <a:pt x="21" y="10"/>
                    <a:pt x="22" y="8"/>
                    <a:pt x="25" y="9"/>
                  </a:cubicBezTo>
                  <a:close/>
                </a:path>
              </a:pathLst>
            </a:custGeom>
            <a:solidFill>
              <a:srgbClr val="F2D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23">
              <a:extLst>
                <a:ext uri="{FF2B5EF4-FFF2-40B4-BE49-F238E27FC236}">
                  <a16:creationId xmlns:a16="http://schemas.microsoft.com/office/drawing/2014/main" id="{E838F0F0-2DF0-24A0-C435-00B586246CA3}"/>
                </a:ext>
              </a:extLst>
            </p:cNvPr>
            <p:cNvSpPr/>
            <p:nvPr userDrawn="1"/>
          </p:nvSpPr>
          <p:spPr bwMode="auto">
            <a:xfrm>
              <a:off x="11752263" y="5765800"/>
              <a:ext cx="176212" cy="219075"/>
            </a:xfrm>
            <a:custGeom>
              <a:avLst/>
              <a:gdLst>
                <a:gd name="T0" fmla="*/ 2 w 47"/>
                <a:gd name="T1" fmla="*/ 22 h 58"/>
                <a:gd name="T2" fmla="*/ 5 w 47"/>
                <a:gd name="T3" fmla="*/ 20 h 58"/>
                <a:gd name="T4" fmla="*/ 10 w 47"/>
                <a:gd name="T5" fmla="*/ 19 h 58"/>
                <a:gd name="T6" fmla="*/ 11 w 47"/>
                <a:gd name="T7" fmla="*/ 21 h 58"/>
                <a:gd name="T8" fmla="*/ 13 w 47"/>
                <a:gd name="T9" fmla="*/ 15 h 58"/>
                <a:gd name="T10" fmla="*/ 16 w 47"/>
                <a:gd name="T11" fmla="*/ 14 h 58"/>
                <a:gd name="T12" fmla="*/ 22 w 47"/>
                <a:gd name="T13" fmla="*/ 11 h 58"/>
                <a:gd name="T14" fmla="*/ 27 w 47"/>
                <a:gd name="T15" fmla="*/ 2 h 58"/>
                <a:gd name="T16" fmla="*/ 29 w 47"/>
                <a:gd name="T17" fmla="*/ 0 h 58"/>
                <a:gd name="T18" fmla="*/ 29 w 47"/>
                <a:gd name="T19" fmla="*/ 3 h 58"/>
                <a:gd name="T20" fmla="*/ 23 w 47"/>
                <a:gd name="T21" fmla="*/ 15 h 58"/>
                <a:gd name="T22" fmla="*/ 24 w 47"/>
                <a:gd name="T23" fmla="*/ 19 h 58"/>
                <a:gd name="T24" fmla="*/ 35 w 47"/>
                <a:gd name="T25" fmla="*/ 23 h 58"/>
                <a:gd name="T26" fmla="*/ 37 w 47"/>
                <a:gd name="T27" fmla="*/ 23 h 58"/>
                <a:gd name="T28" fmla="*/ 31 w 47"/>
                <a:gd name="T29" fmla="*/ 28 h 58"/>
                <a:gd name="T30" fmla="*/ 29 w 47"/>
                <a:gd name="T31" fmla="*/ 31 h 58"/>
                <a:gd name="T32" fmla="*/ 32 w 47"/>
                <a:gd name="T33" fmla="*/ 33 h 58"/>
                <a:gd name="T34" fmla="*/ 45 w 47"/>
                <a:gd name="T35" fmla="*/ 37 h 58"/>
                <a:gd name="T36" fmla="*/ 47 w 47"/>
                <a:gd name="T37" fmla="*/ 39 h 58"/>
                <a:gd name="T38" fmla="*/ 42 w 47"/>
                <a:gd name="T39" fmla="*/ 39 h 58"/>
                <a:gd name="T40" fmla="*/ 32 w 47"/>
                <a:gd name="T41" fmla="*/ 37 h 58"/>
                <a:gd name="T42" fmla="*/ 29 w 47"/>
                <a:gd name="T43" fmla="*/ 37 h 58"/>
                <a:gd name="T44" fmla="*/ 29 w 47"/>
                <a:gd name="T45" fmla="*/ 41 h 58"/>
                <a:gd name="T46" fmla="*/ 32 w 47"/>
                <a:gd name="T47" fmla="*/ 47 h 58"/>
                <a:gd name="T48" fmla="*/ 31 w 47"/>
                <a:gd name="T49" fmla="*/ 49 h 58"/>
                <a:gd name="T50" fmla="*/ 29 w 47"/>
                <a:gd name="T51" fmla="*/ 49 h 58"/>
                <a:gd name="T52" fmla="*/ 24 w 47"/>
                <a:gd name="T53" fmla="*/ 43 h 58"/>
                <a:gd name="T54" fmla="*/ 21 w 47"/>
                <a:gd name="T55" fmla="*/ 44 h 58"/>
                <a:gd name="T56" fmla="*/ 18 w 47"/>
                <a:gd name="T57" fmla="*/ 56 h 58"/>
                <a:gd name="T58" fmla="*/ 17 w 47"/>
                <a:gd name="T59" fmla="*/ 58 h 58"/>
                <a:gd name="T60" fmla="*/ 17 w 47"/>
                <a:gd name="T61" fmla="*/ 52 h 58"/>
                <a:gd name="T62" fmla="*/ 12 w 47"/>
                <a:gd name="T63" fmla="*/ 46 h 58"/>
                <a:gd name="T64" fmla="*/ 12 w 47"/>
                <a:gd name="T65" fmla="*/ 45 h 58"/>
                <a:gd name="T66" fmla="*/ 3 w 47"/>
                <a:gd name="T67" fmla="*/ 26 h 58"/>
                <a:gd name="T68" fmla="*/ 2 w 47"/>
                <a:gd name="T69" fmla="*/ 2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" h="57">
                  <a:moveTo>
                    <a:pt x="2" y="22"/>
                  </a:moveTo>
                  <a:cubicBezTo>
                    <a:pt x="3" y="22"/>
                    <a:pt x="5" y="22"/>
                    <a:pt x="5" y="20"/>
                  </a:cubicBezTo>
                  <a:cubicBezTo>
                    <a:pt x="5" y="14"/>
                    <a:pt x="8" y="18"/>
                    <a:pt x="10" y="19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2" y="19"/>
                    <a:pt x="11" y="17"/>
                    <a:pt x="13" y="15"/>
                  </a:cubicBezTo>
                  <a:cubicBezTo>
                    <a:pt x="14" y="15"/>
                    <a:pt x="14" y="13"/>
                    <a:pt x="16" y="14"/>
                  </a:cubicBezTo>
                  <a:cubicBezTo>
                    <a:pt x="19" y="16"/>
                    <a:pt x="21" y="14"/>
                    <a:pt x="22" y="11"/>
                  </a:cubicBezTo>
                  <a:cubicBezTo>
                    <a:pt x="24" y="8"/>
                    <a:pt x="25" y="5"/>
                    <a:pt x="27" y="2"/>
                  </a:cubicBezTo>
                  <a:cubicBezTo>
                    <a:pt x="27" y="1"/>
                    <a:pt x="28" y="0"/>
                    <a:pt x="29" y="0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7" y="7"/>
                    <a:pt x="27" y="11"/>
                    <a:pt x="23" y="15"/>
                  </a:cubicBezTo>
                  <a:cubicBezTo>
                    <a:pt x="22" y="16"/>
                    <a:pt x="23" y="19"/>
                    <a:pt x="24" y="19"/>
                  </a:cubicBezTo>
                  <a:cubicBezTo>
                    <a:pt x="28" y="19"/>
                    <a:pt x="31" y="25"/>
                    <a:pt x="35" y="23"/>
                  </a:cubicBezTo>
                  <a:cubicBezTo>
                    <a:pt x="36" y="23"/>
                    <a:pt x="36" y="23"/>
                    <a:pt x="37" y="23"/>
                  </a:cubicBezTo>
                  <a:cubicBezTo>
                    <a:pt x="36" y="26"/>
                    <a:pt x="34" y="27"/>
                    <a:pt x="31" y="28"/>
                  </a:cubicBezTo>
                  <a:cubicBezTo>
                    <a:pt x="30" y="29"/>
                    <a:pt x="28" y="29"/>
                    <a:pt x="29" y="31"/>
                  </a:cubicBezTo>
                  <a:cubicBezTo>
                    <a:pt x="29" y="32"/>
                    <a:pt x="30" y="33"/>
                    <a:pt x="32" y="33"/>
                  </a:cubicBezTo>
                  <a:cubicBezTo>
                    <a:pt x="36" y="35"/>
                    <a:pt x="41" y="36"/>
                    <a:pt x="45" y="37"/>
                  </a:cubicBezTo>
                  <a:cubicBezTo>
                    <a:pt x="46" y="37"/>
                    <a:pt x="47" y="37"/>
                    <a:pt x="47" y="39"/>
                  </a:cubicBezTo>
                  <a:cubicBezTo>
                    <a:pt x="45" y="40"/>
                    <a:pt x="44" y="39"/>
                    <a:pt x="42" y="39"/>
                  </a:cubicBezTo>
                  <a:cubicBezTo>
                    <a:pt x="39" y="37"/>
                    <a:pt x="36" y="38"/>
                    <a:pt x="32" y="37"/>
                  </a:cubicBezTo>
                  <a:cubicBezTo>
                    <a:pt x="31" y="36"/>
                    <a:pt x="30" y="36"/>
                    <a:pt x="29" y="37"/>
                  </a:cubicBezTo>
                  <a:cubicBezTo>
                    <a:pt x="28" y="39"/>
                    <a:pt x="28" y="40"/>
                    <a:pt x="29" y="41"/>
                  </a:cubicBezTo>
                  <a:cubicBezTo>
                    <a:pt x="30" y="43"/>
                    <a:pt x="32" y="44"/>
                    <a:pt x="32" y="47"/>
                  </a:cubicBezTo>
                  <a:cubicBezTo>
                    <a:pt x="32" y="48"/>
                    <a:pt x="32" y="49"/>
                    <a:pt x="31" y="49"/>
                  </a:cubicBezTo>
                  <a:cubicBezTo>
                    <a:pt x="30" y="50"/>
                    <a:pt x="29" y="49"/>
                    <a:pt x="29" y="49"/>
                  </a:cubicBezTo>
                  <a:cubicBezTo>
                    <a:pt x="27" y="47"/>
                    <a:pt x="25" y="45"/>
                    <a:pt x="24" y="43"/>
                  </a:cubicBezTo>
                  <a:cubicBezTo>
                    <a:pt x="23" y="42"/>
                    <a:pt x="22" y="42"/>
                    <a:pt x="21" y="44"/>
                  </a:cubicBezTo>
                  <a:cubicBezTo>
                    <a:pt x="20" y="48"/>
                    <a:pt x="18" y="52"/>
                    <a:pt x="18" y="56"/>
                  </a:cubicBezTo>
                  <a:cubicBezTo>
                    <a:pt x="18" y="57"/>
                    <a:pt x="18" y="58"/>
                    <a:pt x="17" y="58"/>
                  </a:cubicBezTo>
                  <a:cubicBezTo>
                    <a:pt x="17" y="56"/>
                    <a:pt x="17" y="54"/>
                    <a:pt x="17" y="52"/>
                  </a:cubicBezTo>
                  <a:cubicBezTo>
                    <a:pt x="16" y="49"/>
                    <a:pt x="16" y="46"/>
                    <a:pt x="12" y="46"/>
                  </a:cubicBezTo>
                  <a:cubicBezTo>
                    <a:pt x="12" y="46"/>
                    <a:pt x="12" y="46"/>
                    <a:pt x="12" y="45"/>
                  </a:cubicBezTo>
                  <a:cubicBezTo>
                    <a:pt x="13" y="38"/>
                    <a:pt x="9" y="30"/>
                    <a:pt x="3" y="26"/>
                  </a:cubicBezTo>
                  <a:cubicBezTo>
                    <a:pt x="1" y="25"/>
                    <a:pt x="0" y="24"/>
                    <a:pt x="2" y="22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24">
              <a:extLst>
                <a:ext uri="{FF2B5EF4-FFF2-40B4-BE49-F238E27FC236}">
                  <a16:creationId xmlns:a16="http://schemas.microsoft.com/office/drawing/2014/main" id="{8B628CE5-86BD-58F2-B908-A2E764485E39}"/>
                </a:ext>
              </a:extLst>
            </p:cNvPr>
            <p:cNvSpPr/>
            <p:nvPr userDrawn="1"/>
          </p:nvSpPr>
          <p:spPr bwMode="auto">
            <a:xfrm>
              <a:off x="11225213" y="5784850"/>
              <a:ext cx="180975" cy="139700"/>
            </a:xfrm>
            <a:custGeom>
              <a:avLst/>
              <a:gdLst>
                <a:gd name="T0" fmla="*/ 33 w 48"/>
                <a:gd name="T1" fmla="*/ 22 h 37"/>
                <a:gd name="T2" fmla="*/ 29 w 48"/>
                <a:gd name="T3" fmla="*/ 37 h 37"/>
                <a:gd name="T4" fmla="*/ 29 w 48"/>
                <a:gd name="T5" fmla="*/ 29 h 37"/>
                <a:gd name="T6" fmla="*/ 27 w 48"/>
                <a:gd name="T7" fmla="*/ 23 h 37"/>
                <a:gd name="T8" fmla="*/ 22 w 48"/>
                <a:gd name="T9" fmla="*/ 25 h 37"/>
                <a:gd name="T10" fmla="*/ 22 w 48"/>
                <a:gd name="T11" fmla="*/ 26 h 37"/>
                <a:gd name="T12" fmla="*/ 17 w 48"/>
                <a:gd name="T13" fmla="*/ 29 h 37"/>
                <a:gd name="T14" fmla="*/ 19 w 48"/>
                <a:gd name="T15" fmla="*/ 23 h 37"/>
                <a:gd name="T16" fmla="*/ 21 w 48"/>
                <a:gd name="T17" fmla="*/ 19 h 37"/>
                <a:gd name="T18" fmla="*/ 17 w 48"/>
                <a:gd name="T19" fmla="*/ 19 h 37"/>
                <a:gd name="T20" fmla="*/ 5 w 48"/>
                <a:gd name="T21" fmla="*/ 21 h 37"/>
                <a:gd name="T22" fmla="*/ 4 w 48"/>
                <a:gd name="T23" fmla="*/ 19 h 37"/>
                <a:gd name="T24" fmla="*/ 17 w 48"/>
                <a:gd name="T25" fmla="*/ 17 h 37"/>
                <a:gd name="T26" fmla="*/ 20 w 48"/>
                <a:gd name="T27" fmla="*/ 15 h 37"/>
                <a:gd name="T28" fmla="*/ 16 w 48"/>
                <a:gd name="T29" fmla="*/ 12 h 37"/>
                <a:gd name="T30" fmla="*/ 5 w 48"/>
                <a:gd name="T31" fmla="*/ 11 h 37"/>
                <a:gd name="T32" fmla="*/ 0 w 48"/>
                <a:gd name="T33" fmla="*/ 8 h 37"/>
                <a:gd name="T34" fmla="*/ 5 w 48"/>
                <a:gd name="T35" fmla="*/ 5 h 37"/>
                <a:gd name="T36" fmla="*/ 13 w 48"/>
                <a:gd name="T37" fmla="*/ 3 h 37"/>
                <a:gd name="T38" fmla="*/ 36 w 48"/>
                <a:gd name="T39" fmla="*/ 4 h 37"/>
                <a:gd name="T40" fmla="*/ 48 w 48"/>
                <a:gd name="T41" fmla="*/ 0 h 37"/>
                <a:gd name="T42" fmla="*/ 41 w 48"/>
                <a:gd name="T43" fmla="*/ 6 h 37"/>
                <a:gd name="T44" fmla="*/ 33 w 48"/>
                <a:gd name="T45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7">
                  <a:moveTo>
                    <a:pt x="33" y="22"/>
                  </a:moveTo>
                  <a:cubicBezTo>
                    <a:pt x="33" y="27"/>
                    <a:pt x="30" y="31"/>
                    <a:pt x="29" y="37"/>
                  </a:cubicBezTo>
                  <a:cubicBezTo>
                    <a:pt x="27" y="34"/>
                    <a:pt x="29" y="31"/>
                    <a:pt x="29" y="29"/>
                  </a:cubicBezTo>
                  <a:cubicBezTo>
                    <a:pt x="30" y="26"/>
                    <a:pt x="29" y="24"/>
                    <a:pt x="27" y="23"/>
                  </a:cubicBezTo>
                  <a:cubicBezTo>
                    <a:pt x="25" y="22"/>
                    <a:pt x="24" y="24"/>
                    <a:pt x="22" y="25"/>
                  </a:cubicBezTo>
                  <a:cubicBezTo>
                    <a:pt x="22" y="25"/>
                    <a:pt x="22" y="25"/>
                    <a:pt x="22" y="26"/>
                  </a:cubicBezTo>
                  <a:cubicBezTo>
                    <a:pt x="20" y="27"/>
                    <a:pt x="19" y="30"/>
                    <a:pt x="17" y="29"/>
                  </a:cubicBezTo>
                  <a:cubicBezTo>
                    <a:pt x="15" y="27"/>
                    <a:pt x="18" y="25"/>
                    <a:pt x="19" y="23"/>
                  </a:cubicBezTo>
                  <a:cubicBezTo>
                    <a:pt x="20" y="21"/>
                    <a:pt x="23" y="21"/>
                    <a:pt x="21" y="19"/>
                  </a:cubicBezTo>
                  <a:cubicBezTo>
                    <a:pt x="20" y="18"/>
                    <a:pt x="19" y="19"/>
                    <a:pt x="17" y="19"/>
                  </a:cubicBezTo>
                  <a:cubicBezTo>
                    <a:pt x="13" y="20"/>
                    <a:pt x="9" y="20"/>
                    <a:pt x="5" y="21"/>
                  </a:cubicBezTo>
                  <a:cubicBezTo>
                    <a:pt x="4" y="20"/>
                    <a:pt x="4" y="20"/>
                    <a:pt x="4" y="19"/>
                  </a:cubicBezTo>
                  <a:cubicBezTo>
                    <a:pt x="8" y="19"/>
                    <a:pt x="12" y="18"/>
                    <a:pt x="17" y="17"/>
                  </a:cubicBezTo>
                  <a:cubicBezTo>
                    <a:pt x="18" y="17"/>
                    <a:pt x="20" y="17"/>
                    <a:pt x="20" y="15"/>
                  </a:cubicBezTo>
                  <a:cubicBezTo>
                    <a:pt x="20" y="13"/>
                    <a:pt x="18" y="12"/>
                    <a:pt x="16" y="12"/>
                  </a:cubicBezTo>
                  <a:cubicBezTo>
                    <a:pt x="12" y="12"/>
                    <a:pt x="8" y="13"/>
                    <a:pt x="5" y="11"/>
                  </a:cubicBezTo>
                  <a:cubicBezTo>
                    <a:pt x="3" y="10"/>
                    <a:pt x="0" y="10"/>
                    <a:pt x="0" y="8"/>
                  </a:cubicBezTo>
                  <a:cubicBezTo>
                    <a:pt x="1" y="5"/>
                    <a:pt x="3" y="5"/>
                    <a:pt x="5" y="5"/>
                  </a:cubicBezTo>
                  <a:cubicBezTo>
                    <a:pt x="8" y="5"/>
                    <a:pt x="11" y="4"/>
                    <a:pt x="13" y="3"/>
                  </a:cubicBezTo>
                  <a:cubicBezTo>
                    <a:pt x="21" y="8"/>
                    <a:pt x="29" y="7"/>
                    <a:pt x="36" y="4"/>
                  </a:cubicBezTo>
                  <a:cubicBezTo>
                    <a:pt x="40" y="3"/>
                    <a:pt x="44" y="2"/>
                    <a:pt x="48" y="0"/>
                  </a:cubicBezTo>
                  <a:cubicBezTo>
                    <a:pt x="46" y="4"/>
                    <a:pt x="43" y="5"/>
                    <a:pt x="41" y="6"/>
                  </a:cubicBezTo>
                  <a:cubicBezTo>
                    <a:pt x="35" y="10"/>
                    <a:pt x="31" y="14"/>
                    <a:pt x="33" y="22"/>
                  </a:cubicBezTo>
                  <a:close/>
                </a:path>
              </a:pathLst>
            </a:custGeom>
            <a:solidFill>
              <a:srgbClr val="E1B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25">
              <a:extLst>
                <a:ext uri="{FF2B5EF4-FFF2-40B4-BE49-F238E27FC236}">
                  <a16:creationId xmlns:a16="http://schemas.microsoft.com/office/drawing/2014/main" id="{26FF9D26-5B2F-1886-DBA1-77C79DA78EA1}"/>
                </a:ext>
              </a:extLst>
            </p:cNvPr>
            <p:cNvSpPr/>
            <p:nvPr userDrawn="1"/>
          </p:nvSpPr>
          <p:spPr bwMode="auto">
            <a:xfrm>
              <a:off x="11390313" y="6259513"/>
              <a:ext cx="131762" cy="184150"/>
            </a:xfrm>
            <a:custGeom>
              <a:avLst/>
              <a:gdLst>
                <a:gd name="T0" fmla="*/ 8 w 35"/>
                <a:gd name="T1" fmla="*/ 22 h 49"/>
                <a:gd name="T2" fmla="*/ 15 w 35"/>
                <a:gd name="T3" fmla="*/ 13 h 49"/>
                <a:gd name="T4" fmla="*/ 16 w 35"/>
                <a:gd name="T5" fmla="*/ 7 h 49"/>
                <a:gd name="T6" fmla="*/ 33 w 35"/>
                <a:gd name="T7" fmla="*/ 2 h 49"/>
                <a:gd name="T8" fmla="*/ 33 w 35"/>
                <a:gd name="T9" fmla="*/ 5 h 49"/>
                <a:gd name="T10" fmla="*/ 10 w 35"/>
                <a:gd name="T11" fmla="*/ 37 h 49"/>
                <a:gd name="T12" fmla="*/ 7 w 35"/>
                <a:gd name="T13" fmla="*/ 48 h 49"/>
                <a:gd name="T14" fmla="*/ 0 w 35"/>
                <a:gd name="T15" fmla="*/ 46 h 49"/>
                <a:gd name="T16" fmla="*/ 8 w 35"/>
                <a:gd name="T17" fmla="*/ 2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49">
                  <a:moveTo>
                    <a:pt x="8" y="22"/>
                  </a:moveTo>
                  <a:cubicBezTo>
                    <a:pt x="9" y="18"/>
                    <a:pt x="13" y="17"/>
                    <a:pt x="15" y="13"/>
                  </a:cubicBezTo>
                  <a:cubicBezTo>
                    <a:pt x="16" y="11"/>
                    <a:pt x="16" y="9"/>
                    <a:pt x="16" y="7"/>
                  </a:cubicBezTo>
                  <a:cubicBezTo>
                    <a:pt x="20" y="0"/>
                    <a:pt x="28" y="3"/>
                    <a:pt x="33" y="2"/>
                  </a:cubicBezTo>
                  <a:cubicBezTo>
                    <a:pt x="35" y="1"/>
                    <a:pt x="33" y="4"/>
                    <a:pt x="33" y="5"/>
                  </a:cubicBezTo>
                  <a:cubicBezTo>
                    <a:pt x="23" y="14"/>
                    <a:pt x="14" y="24"/>
                    <a:pt x="10" y="37"/>
                  </a:cubicBezTo>
                  <a:cubicBezTo>
                    <a:pt x="8" y="41"/>
                    <a:pt x="7" y="44"/>
                    <a:pt x="7" y="48"/>
                  </a:cubicBezTo>
                  <a:cubicBezTo>
                    <a:pt x="5" y="48"/>
                    <a:pt x="1" y="49"/>
                    <a:pt x="0" y="46"/>
                  </a:cubicBezTo>
                  <a:cubicBezTo>
                    <a:pt x="1" y="37"/>
                    <a:pt x="3" y="29"/>
                    <a:pt x="8" y="22"/>
                  </a:cubicBezTo>
                  <a:close/>
                </a:path>
              </a:pathLst>
            </a:custGeom>
            <a:solidFill>
              <a:srgbClr val="6F5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26">
              <a:extLst>
                <a:ext uri="{FF2B5EF4-FFF2-40B4-BE49-F238E27FC236}">
                  <a16:creationId xmlns:a16="http://schemas.microsoft.com/office/drawing/2014/main" id="{0A48F51D-B860-2821-D437-08B7830F4847}"/>
                </a:ext>
              </a:extLst>
            </p:cNvPr>
            <p:cNvSpPr/>
            <p:nvPr userDrawn="1"/>
          </p:nvSpPr>
          <p:spPr bwMode="auto">
            <a:xfrm>
              <a:off x="11684000" y="6029325"/>
              <a:ext cx="104775" cy="87313"/>
            </a:xfrm>
            <a:custGeom>
              <a:avLst/>
              <a:gdLst>
                <a:gd name="T0" fmla="*/ 19 w 28"/>
                <a:gd name="T1" fmla="*/ 9 h 23"/>
                <a:gd name="T2" fmla="*/ 25 w 28"/>
                <a:gd name="T3" fmla="*/ 14 h 23"/>
                <a:gd name="T4" fmla="*/ 22 w 28"/>
                <a:gd name="T5" fmla="*/ 21 h 23"/>
                <a:gd name="T6" fmla="*/ 20 w 28"/>
                <a:gd name="T7" fmla="*/ 21 h 23"/>
                <a:gd name="T8" fmla="*/ 6 w 28"/>
                <a:gd name="T9" fmla="*/ 23 h 23"/>
                <a:gd name="T10" fmla="*/ 0 w 28"/>
                <a:gd name="T11" fmla="*/ 23 h 23"/>
                <a:gd name="T12" fmla="*/ 7 w 28"/>
                <a:gd name="T13" fmla="*/ 14 h 23"/>
                <a:gd name="T14" fmla="*/ 1 w 28"/>
                <a:gd name="T15" fmla="*/ 0 h 23"/>
                <a:gd name="T16" fmla="*/ 19 w 28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3">
                  <a:moveTo>
                    <a:pt x="19" y="9"/>
                  </a:moveTo>
                  <a:cubicBezTo>
                    <a:pt x="21" y="11"/>
                    <a:pt x="23" y="12"/>
                    <a:pt x="25" y="14"/>
                  </a:cubicBezTo>
                  <a:cubicBezTo>
                    <a:pt x="28" y="18"/>
                    <a:pt x="27" y="20"/>
                    <a:pt x="22" y="21"/>
                  </a:cubicBezTo>
                  <a:cubicBezTo>
                    <a:pt x="22" y="21"/>
                    <a:pt x="21" y="21"/>
                    <a:pt x="20" y="21"/>
                  </a:cubicBezTo>
                  <a:cubicBezTo>
                    <a:pt x="16" y="22"/>
                    <a:pt x="11" y="23"/>
                    <a:pt x="6" y="23"/>
                  </a:cubicBezTo>
                  <a:cubicBezTo>
                    <a:pt x="4" y="23"/>
                    <a:pt x="2" y="23"/>
                    <a:pt x="0" y="23"/>
                  </a:cubicBezTo>
                  <a:cubicBezTo>
                    <a:pt x="1" y="15"/>
                    <a:pt x="2" y="15"/>
                    <a:pt x="7" y="14"/>
                  </a:cubicBezTo>
                  <a:cubicBezTo>
                    <a:pt x="1" y="11"/>
                    <a:pt x="4" y="5"/>
                    <a:pt x="1" y="0"/>
                  </a:cubicBezTo>
                  <a:cubicBezTo>
                    <a:pt x="8" y="3"/>
                    <a:pt x="14" y="6"/>
                    <a:pt x="19" y="9"/>
                  </a:cubicBezTo>
                  <a:close/>
                </a:path>
              </a:pathLst>
            </a:custGeom>
            <a:solidFill>
              <a:srgbClr val="6F5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227">
              <a:extLst>
                <a:ext uri="{FF2B5EF4-FFF2-40B4-BE49-F238E27FC236}">
                  <a16:creationId xmlns:a16="http://schemas.microsoft.com/office/drawing/2014/main" id="{577ABC8C-D64E-8C27-A3A6-1F6B202BE9B2}"/>
                </a:ext>
              </a:extLst>
            </p:cNvPr>
            <p:cNvSpPr/>
            <p:nvPr userDrawn="1"/>
          </p:nvSpPr>
          <p:spPr bwMode="auto">
            <a:xfrm>
              <a:off x="11447463" y="5919788"/>
              <a:ext cx="161925" cy="87313"/>
            </a:xfrm>
            <a:custGeom>
              <a:avLst/>
              <a:gdLst>
                <a:gd name="T0" fmla="*/ 34 w 43"/>
                <a:gd name="T1" fmla="*/ 23 h 23"/>
                <a:gd name="T2" fmla="*/ 19 w 43"/>
                <a:gd name="T3" fmla="*/ 14 h 23"/>
                <a:gd name="T4" fmla="*/ 0 w 43"/>
                <a:gd name="T5" fmla="*/ 5 h 23"/>
                <a:gd name="T6" fmla="*/ 12 w 43"/>
                <a:gd name="T7" fmla="*/ 3 h 23"/>
                <a:gd name="T8" fmla="*/ 27 w 43"/>
                <a:gd name="T9" fmla="*/ 10 h 23"/>
                <a:gd name="T10" fmla="*/ 43 w 43"/>
                <a:gd name="T11" fmla="*/ 17 h 23"/>
                <a:gd name="T12" fmla="*/ 34 w 43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23">
                  <a:moveTo>
                    <a:pt x="34" y="23"/>
                  </a:moveTo>
                  <a:cubicBezTo>
                    <a:pt x="30" y="18"/>
                    <a:pt x="24" y="16"/>
                    <a:pt x="19" y="14"/>
                  </a:cubicBezTo>
                  <a:cubicBezTo>
                    <a:pt x="12" y="11"/>
                    <a:pt x="5" y="9"/>
                    <a:pt x="0" y="5"/>
                  </a:cubicBezTo>
                  <a:cubicBezTo>
                    <a:pt x="5" y="0"/>
                    <a:pt x="6" y="0"/>
                    <a:pt x="12" y="3"/>
                  </a:cubicBezTo>
                  <a:cubicBezTo>
                    <a:pt x="17" y="6"/>
                    <a:pt x="22" y="8"/>
                    <a:pt x="27" y="10"/>
                  </a:cubicBezTo>
                  <a:cubicBezTo>
                    <a:pt x="33" y="11"/>
                    <a:pt x="38" y="13"/>
                    <a:pt x="43" y="17"/>
                  </a:cubicBezTo>
                  <a:cubicBezTo>
                    <a:pt x="40" y="19"/>
                    <a:pt x="38" y="22"/>
                    <a:pt x="34" y="23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228">
              <a:extLst>
                <a:ext uri="{FF2B5EF4-FFF2-40B4-BE49-F238E27FC236}">
                  <a16:creationId xmlns:a16="http://schemas.microsoft.com/office/drawing/2014/main" id="{8DD31A36-6384-672E-3F22-79849CB0F9DB}"/>
                </a:ext>
              </a:extLst>
            </p:cNvPr>
            <p:cNvSpPr/>
            <p:nvPr userDrawn="1"/>
          </p:nvSpPr>
          <p:spPr bwMode="auto">
            <a:xfrm>
              <a:off x="11684000" y="6229350"/>
              <a:ext cx="104775" cy="128588"/>
            </a:xfrm>
            <a:custGeom>
              <a:avLst/>
              <a:gdLst>
                <a:gd name="T0" fmla="*/ 0 w 28"/>
                <a:gd name="T1" fmla="*/ 31 h 34"/>
                <a:gd name="T2" fmla="*/ 2 w 28"/>
                <a:gd name="T3" fmla="*/ 16 h 34"/>
                <a:gd name="T4" fmla="*/ 2 w 28"/>
                <a:gd name="T5" fmla="*/ 9 h 34"/>
                <a:gd name="T6" fmla="*/ 0 w 28"/>
                <a:gd name="T7" fmla="*/ 4 h 34"/>
                <a:gd name="T8" fmla="*/ 4 w 28"/>
                <a:gd name="T9" fmla="*/ 4 h 34"/>
                <a:gd name="T10" fmla="*/ 7 w 28"/>
                <a:gd name="T11" fmla="*/ 9 h 34"/>
                <a:gd name="T12" fmla="*/ 11 w 28"/>
                <a:gd name="T13" fmla="*/ 13 h 34"/>
                <a:gd name="T14" fmla="*/ 23 w 28"/>
                <a:gd name="T15" fmla="*/ 15 h 34"/>
                <a:gd name="T16" fmla="*/ 27 w 28"/>
                <a:gd name="T17" fmla="*/ 19 h 34"/>
                <a:gd name="T18" fmla="*/ 24 w 28"/>
                <a:gd name="T19" fmla="*/ 23 h 34"/>
                <a:gd name="T20" fmla="*/ 20 w 28"/>
                <a:gd name="T21" fmla="*/ 22 h 34"/>
                <a:gd name="T22" fmla="*/ 13 w 28"/>
                <a:gd name="T23" fmla="*/ 25 h 34"/>
                <a:gd name="T24" fmla="*/ 6 w 28"/>
                <a:gd name="T25" fmla="*/ 33 h 34"/>
                <a:gd name="T26" fmla="*/ 0 w 28"/>
                <a:gd name="T27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4">
                  <a:moveTo>
                    <a:pt x="0" y="31"/>
                  </a:moveTo>
                  <a:cubicBezTo>
                    <a:pt x="0" y="26"/>
                    <a:pt x="2" y="21"/>
                    <a:pt x="2" y="16"/>
                  </a:cubicBezTo>
                  <a:cubicBezTo>
                    <a:pt x="5" y="13"/>
                    <a:pt x="2" y="11"/>
                    <a:pt x="2" y="9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1" y="0"/>
                    <a:pt x="3" y="2"/>
                    <a:pt x="4" y="4"/>
                  </a:cubicBezTo>
                  <a:cubicBezTo>
                    <a:pt x="5" y="5"/>
                    <a:pt x="5" y="8"/>
                    <a:pt x="7" y="9"/>
                  </a:cubicBezTo>
                  <a:cubicBezTo>
                    <a:pt x="7" y="12"/>
                    <a:pt x="9" y="12"/>
                    <a:pt x="11" y="13"/>
                  </a:cubicBezTo>
                  <a:cubicBezTo>
                    <a:pt x="15" y="14"/>
                    <a:pt x="19" y="14"/>
                    <a:pt x="23" y="15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2"/>
                    <a:pt x="26" y="23"/>
                    <a:pt x="24" y="23"/>
                  </a:cubicBezTo>
                  <a:cubicBezTo>
                    <a:pt x="22" y="23"/>
                    <a:pt x="21" y="22"/>
                    <a:pt x="20" y="22"/>
                  </a:cubicBezTo>
                  <a:cubicBezTo>
                    <a:pt x="17" y="21"/>
                    <a:pt x="15" y="21"/>
                    <a:pt x="13" y="25"/>
                  </a:cubicBezTo>
                  <a:cubicBezTo>
                    <a:pt x="12" y="28"/>
                    <a:pt x="9" y="30"/>
                    <a:pt x="6" y="33"/>
                  </a:cubicBezTo>
                  <a:cubicBezTo>
                    <a:pt x="4" y="34"/>
                    <a:pt x="2" y="32"/>
                    <a:pt x="0" y="31"/>
                  </a:cubicBezTo>
                  <a:close/>
                </a:path>
              </a:pathLst>
            </a:custGeom>
            <a:solidFill>
              <a:srgbClr val="B9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29">
              <a:extLst>
                <a:ext uri="{FF2B5EF4-FFF2-40B4-BE49-F238E27FC236}">
                  <a16:creationId xmlns:a16="http://schemas.microsoft.com/office/drawing/2014/main" id="{E0E00500-3230-FDCB-362D-A196235FAF05}"/>
                </a:ext>
              </a:extLst>
            </p:cNvPr>
            <p:cNvSpPr/>
            <p:nvPr userDrawn="1"/>
          </p:nvSpPr>
          <p:spPr bwMode="auto">
            <a:xfrm>
              <a:off x="11699875" y="5859463"/>
              <a:ext cx="96837" cy="120650"/>
            </a:xfrm>
            <a:custGeom>
              <a:avLst/>
              <a:gdLst>
                <a:gd name="T0" fmla="*/ 26 w 26"/>
                <a:gd name="T1" fmla="*/ 21 h 32"/>
                <a:gd name="T2" fmla="*/ 15 w 26"/>
                <a:gd name="T3" fmla="*/ 32 h 32"/>
                <a:gd name="T4" fmla="*/ 16 w 26"/>
                <a:gd name="T5" fmla="*/ 27 h 32"/>
                <a:gd name="T6" fmla="*/ 14 w 26"/>
                <a:gd name="T7" fmla="*/ 20 h 32"/>
                <a:gd name="T8" fmla="*/ 9 w 26"/>
                <a:gd name="T9" fmla="*/ 19 h 32"/>
                <a:gd name="T10" fmla="*/ 2 w 26"/>
                <a:gd name="T11" fmla="*/ 20 h 32"/>
                <a:gd name="T12" fmla="*/ 10 w 26"/>
                <a:gd name="T13" fmla="*/ 16 h 32"/>
                <a:gd name="T14" fmla="*/ 13 w 26"/>
                <a:gd name="T15" fmla="*/ 14 h 32"/>
                <a:gd name="T16" fmla="*/ 10 w 26"/>
                <a:gd name="T17" fmla="*/ 12 h 32"/>
                <a:gd name="T18" fmla="*/ 2 w 26"/>
                <a:gd name="T19" fmla="*/ 9 h 32"/>
                <a:gd name="T20" fmla="*/ 0 w 26"/>
                <a:gd name="T21" fmla="*/ 6 h 32"/>
                <a:gd name="T22" fmla="*/ 3 w 26"/>
                <a:gd name="T23" fmla="*/ 5 h 32"/>
                <a:gd name="T24" fmla="*/ 9 w 26"/>
                <a:gd name="T25" fmla="*/ 6 h 32"/>
                <a:gd name="T26" fmla="*/ 13 w 26"/>
                <a:gd name="T27" fmla="*/ 2 h 32"/>
                <a:gd name="T28" fmla="*/ 16 w 26"/>
                <a:gd name="T29" fmla="*/ 1 h 32"/>
                <a:gd name="T30" fmla="*/ 17 w 26"/>
                <a:gd name="T31" fmla="*/ 5 h 32"/>
                <a:gd name="T32" fmla="*/ 19 w 26"/>
                <a:gd name="T33" fmla="*/ 9 h 32"/>
                <a:gd name="T34" fmla="*/ 24 w 26"/>
                <a:gd name="T35" fmla="*/ 16 h 32"/>
                <a:gd name="T36" fmla="*/ 26 w 26"/>
                <a:gd name="T37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2">
                  <a:moveTo>
                    <a:pt x="26" y="21"/>
                  </a:moveTo>
                  <a:cubicBezTo>
                    <a:pt x="23" y="25"/>
                    <a:pt x="20" y="30"/>
                    <a:pt x="15" y="32"/>
                  </a:cubicBezTo>
                  <a:cubicBezTo>
                    <a:pt x="14" y="30"/>
                    <a:pt x="15" y="28"/>
                    <a:pt x="16" y="27"/>
                  </a:cubicBezTo>
                  <a:cubicBezTo>
                    <a:pt x="17" y="24"/>
                    <a:pt x="17" y="22"/>
                    <a:pt x="14" y="20"/>
                  </a:cubicBezTo>
                  <a:cubicBezTo>
                    <a:pt x="12" y="18"/>
                    <a:pt x="11" y="18"/>
                    <a:pt x="9" y="19"/>
                  </a:cubicBezTo>
                  <a:cubicBezTo>
                    <a:pt x="7" y="20"/>
                    <a:pt x="5" y="21"/>
                    <a:pt x="2" y="20"/>
                  </a:cubicBezTo>
                  <a:cubicBezTo>
                    <a:pt x="5" y="18"/>
                    <a:pt x="8" y="18"/>
                    <a:pt x="10" y="16"/>
                  </a:cubicBezTo>
                  <a:cubicBezTo>
                    <a:pt x="12" y="16"/>
                    <a:pt x="14" y="15"/>
                    <a:pt x="13" y="14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6" y="13"/>
                    <a:pt x="4" y="11"/>
                    <a:pt x="2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7" y="5"/>
                    <a:pt x="9" y="6"/>
                  </a:cubicBezTo>
                  <a:cubicBezTo>
                    <a:pt x="13" y="7"/>
                    <a:pt x="14" y="7"/>
                    <a:pt x="13" y="2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8" y="2"/>
                    <a:pt x="18" y="3"/>
                    <a:pt x="17" y="5"/>
                  </a:cubicBezTo>
                  <a:cubicBezTo>
                    <a:pt x="16" y="7"/>
                    <a:pt x="17" y="8"/>
                    <a:pt x="19" y="9"/>
                  </a:cubicBezTo>
                  <a:cubicBezTo>
                    <a:pt x="22" y="10"/>
                    <a:pt x="24" y="12"/>
                    <a:pt x="24" y="16"/>
                  </a:cubicBezTo>
                  <a:cubicBezTo>
                    <a:pt x="23" y="18"/>
                    <a:pt x="25" y="19"/>
                    <a:pt x="26" y="21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30">
              <a:extLst>
                <a:ext uri="{FF2B5EF4-FFF2-40B4-BE49-F238E27FC236}">
                  <a16:creationId xmlns:a16="http://schemas.microsoft.com/office/drawing/2014/main" id="{38DA7C80-5E36-6016-227D-731C28EBDC7C}"/>
                </a:ext>
              </a:extLst>
            </p:cNvPr>
            <p:cNvSpPr/>
            <p:nvPr userDrawn="1"/>
          </p:nvSpPr>
          <p:spPr bwMode="auto">
            <a:xfrm>
              <a:off x="11530013" y="6327775"/>
              <a:ext cx="79375" cy="93663"/>
            </a:xfrm>
            <a:custGeom>
              <a:avLst/>
              <a:gdLst>
                <a:gd name="T0" fmla="*/ 17 w 21"/>
                <a:gd name="T1" fmla="*/ 5 h 25"/>
                <a:gd name="T2" fmla="*/ 19 w 21"/>
                <a:gd name="T3" fmla="*/ 12 h 25"/>
                <a:gd name="T4" fmla="*/ 20 w 21"/>
                <a:gd name="T5" fmla="*/ 21 h 25"/>
                <a:gd name="T6" fmla="*/ 14 w 21"/>
                <a:gd name="T7" fmla="*/ 24 h 25"/>
                <a:gd name="T8" fmla="*/ 13 w 21"/>
                <a:gd name="T9" fmla="*/ 25 h 25"/>
                <a:gd name="T10" fmla="*/ 6 w 21"/>
                <a:gd name="T11" fmla="*/ 22 h 25"/>
                <a:gd name="T12" fmla="*/ 2 w 21"/>
                <a:gd name="T13" fmla="*/ 16 h 25"/>
                <a:gd name="T14" fmla="*/ 2 w 21"/>
                <a:gd name="T15" fmla="*/ 12 h 25"/>
                <a:gd name="T16" fmla="*/ 7 w 21"/>
                <a:gd name="T17" fmla="*/ 5 h 25"/>
                <a:gd name="T18" fmla="*/ 15 w 21"/>
                <a:gd name="T19" fmla="*/ 2 h 25"/>
                <a:gd name="T20" fmla="*/ 17 w 21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17" y="5"/>
                  </a:moveTo>
                  <a:cubicBezTo>
                    <a:pt x="17" y="7"/>
                    <a:pt x="18" y="10"/>
                    <a:pt x="19" y="12"/>
                  </a:cubicBezTo>
                  <a:cubicBezTo>
                    <a:pt x="20" y="15"/>
                    <a:pt x="21" y="18"/>
                    <a:pt x="20" y="21"/>
                  </a:cubicBezTo>
                  <a:cubicBezTo>
                    <a:pt x="18" y="22"/>
                    <a:pt x="15" y="21"/>
                    <a:pt x="14" y="24"/>
                  </a:cubicBezTo>
                  <a:cubicBezTo>
                    <a:pt x="14" y="24"/>
                    <a:pt x="13" y="25"/>
                    <a:pt x="13" y="25"/>
                  </a:cubicBezTo>
                  <a:cubicBezTo>
                    <a:pt x="10" y="25"/>
                    <a:pt x="9" y="21"/>
                    <a:pt x="6" y="22"/>
                  </a:cubicBezTo>
                  <a:cubicBezTo>
                    <a:pt x="2" y="22"/>
                    <a:pt x="2" y="19"/>
                    <a:pt x="2" y="16"/>
                  </a:cubicBezTo>
                  <a:cubicBezTo>
                    <a:pt x="0" y="15"/>
                    <a:pt x="1" y="13"/>
                    <a:pt x="2" y="12"/>
                  </a:cubicBezTo>
                  <a:cubicBezTo>
                    <a:pt x="5" y="10"/>
                    <a:pt x="6" y="8"/>
                    <a:pt x="7" y="5"/>
                  </a:cubicBezTo>
                  <a:cubicBezTo>
                    <a:pt x="9" y="3"/>
                    <a:pt x="12" y="4"/>
                    <a:pt x="15" y="2"/>
                  </a:cubicBezTo>
                  <a:cubicBezTo>
                    <a:pt x="17" y="0"/>
                    <a:pt x="16" y="4"/>
                    <a:pt x="17" y="5"/>
                  </a:cubicBezTo>
                  <a:close/>
                </a:path>
              </a:pathLst>
            </a:custGeom>
            <a:solidFill>
              <a:srgbClr val="B97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31">
              <a:extLst>
                <a:ext uri="{FF2B5EF4-FFF2-40B4-BE49-F238E27FC236}">
                  <a16:creationId xmlns:a16="http://schemas.microsoft.com/office/drawing/2014/main" id="{A5A654DD-0F2C-CC78-C5DC-3B646FEEDCAC}"/>
                </a:ext>
              </a:extLst>
            </p:cNvPr>
            <p:cNvSpPr/>
            <p:nvPr userDrawn="1"/>
          </p:nvSpPr>
          <p:spPr bwMode="auto">
            <a:xfrm>
              <a:off x="11736388" y="5837238"/>
              <a:ext cx="71437" cy="101600"/>
            </a:xfrm>
            <a:custGeom>
              <a:avLst/>
              <a:gdLst>
                <a:gd name="T0" fmla="*/ 16 w 19"/>
                <a:gd name="T1" fmla="*/ 27 h 27"/>
                <a:gd name="T2" fmla="*/ 12 w 19"/>
                <a:gd name="T3" fmla="*/ 22 h 27"/>
                <a:gd name="T4" fmla="*/ 7 w 19"/>
                <a:gd name="T5" fmla="*/ 16 h 27"/>
                <a:gd name="T6" fmla="*/ 6 w 19"/>
                <a:gd name="T7" fmla="*/ 11 h 27"/>
                <a:gd name="T8" fmla="*/ 7 w 19"/>
                <a:gd name="T9" fmla="*/ 9 h 27"/>
                <a:gd name="T10" fmla="*/ 3 w 19"/>
                <a:gd name="T11" fmla="*/ 8 h 27"/>
                <a:gd name="T12" fmla="*/ 1 w 19"/>
                <a:gd name="T13" fmla="*/ 5 h 27"/>
                <a:gd name="T14" fmla="*/ 4 w 19"/>
                <a:gd name="T15" fmla="*/ 2 h 27"/>
                <a:gd name="T16" fmla="*/ 6 w 19"/>
                <a:gd name="T17" fmla="*/ 3 h 27"/>
                <a:gd name="T18" fmla="*/ 7 w 19"/>
                <a:gd name="T19" fmla="*/ 6 h 27"/>
                <a:gd name="T20" fmla="*/ 16 w 19"/>
                <a:gd name="T21" fmla="*/ 15 h 27"/>
                <a:gd name="T22" fmla="*/ 16 w 19"/>
                <a:gd name="T23" fmla="*/ 18 h 27"/>
                <a:gd name="T24" fmla="*/ 16 w 19"/>
                <a:gd name="T25" fmla="*/ 20 h 27"/>
                <a:gd name="T26" fmla="*/ 16 w 19"/>
                <a:gd name="T2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7">
                  <a:moveTo>
                    <a:pt x="16" y="27"/>
                  </a:moveTo>
                  <a:cubicBezTo>
                    <a:pt x="13" y="26"/>
                    <a:pt x="11" y="25"/>
                    <a:pt x="12" y="22"/>
                  </a:cubicBezTo>
                  <a:cubicBezTo>
                    <a:pt x="14" y="17"/>
                    <a:pt x="10" y="16"/>
                    <a:pt x="7" y="16"/>
                  </a:cubicBezTo>
                  <a:cubicBezTo>
                    <a:pt x="3" y="15"/>
                    <a:pt x="4" y="13"/>
                    <a:pt x="6" y="11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7"/>
                    <a:pt x="5" y="7"/>
                    <a:pt x="3" y="8"/>
                  </a:cubicBezTo>
                  <a:cubicBezTo>
                    <a:pt x="1" y="8"/>
                    <a:pt x="0" y="7"/>
                    <a:pt x="1" y="5"/>
                  </a:cubicBezTo>
                  <a:cubicBezTo>
                    <a:pt x="1" y="3"/>
                    <a:pt x="1" y="0"/>
                    <a:pt x="4" y="2"/>
                  </a:cubicBezTo>
                  <a:cubicBezTo>
                    <a:pt x="5" y="2"/>
                    <a:pt x="5" y="3"/>
                    <a:pt x="6" y="3"/>
                  </a:cubicBezTo>
                  <a:cubicBezTo>
                    <a:pt x="5" y="4"/>
                    <a:pt x="5" y="6"/>
                    <a:pt x="7" y="6"/>
                  </a:cubicBezTo>
                  <a:cubicBezTo>
                    <a:pt x="13" y="6"/>
                    <a:pt x="12" y="13"/>
                    <a:pt x="16" y="15"/>
                  </a:cubicBezTo>
                  <a:cubicBezTo>
                    <a:pt x="17" y="15"/>
                    <a:pt x="17" y="17"/>
                    <a:pt x="16" y="18"/>
                  </a:cubicBezTo>
                  <a:cubicBezTo>
                    <a:pt x="15" y="18"/>
                    <a:pt x="15" y="19"/>
                    <a:pt x="16" y="20"/>
                  </a:cubicBezTo>
                  <a:cubicBezTo>
                    <a:pt x="19" y="22"/>
                    <a:pt x="18" y="25"/>
                    <a:pt x="16" y="27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32">
              <a:extLst>
                <a:ext uri="{FF2B5EF4-FFF2-40B4-BE49-F238E27FC236}">
                  <a16:creationId xmlns:a16="http://schemas.microsoft.com/office/drawing/2014/main" id="{B84126FD-26BB-02CC-E806-87994A5F19B0}"/>
                </a:ext>
              </a:extLst>
            </p:cNvPr>
            <p:cNvSpPr/>
            <p:nvPr userDrawn="1"/>
          </p:nvSpPr>
          <p:spPr bwMode="auto">
            <a:xfrm>
              <a:off x="11453813" y="5680075"/>
              <a:ext cx="46037" cy="41275"/>
            </a:xfrm>
            <a:custGeom>
              <a:avLst/>
              <a:gdLst>
                <a:gd name="T0" fmla="*/ 12 w 12"/>
                <a:gd name="T1" fmla="*/ 5 h 11"/>
                <a:gd name="T2" fmla="*/ 6 w 12"/>
                <a:gd name="T3" fmla="*/ 10 h 11"/>
                <a:gd name="T4" fmla="*/ 2 w 12"/>
                <a:gd name="T5" fmla="*/ 10 h 11"/>
                <a:gd name="T6" fmla="*/ 3 w 12"/>
                <a:gd name="T7" fmla="*/ 6 h 11"/>
                <a:gd name="T8" fmla="*/ 5 w 12"/>
                <a:gd name="T9" fmla="*/ 4 h 11"/>
                <a:gd name="T10" fmla="*/ 12 w 12"/>
                <a:gd name="T11" fmla="*/ 3 h 11"/>
                <a:gd name="T12" fmla="*/ 12 w 12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0" y="6"/>
                    <a:pt x="8" y="8"/>
                    <a:pt x="6" y="10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7" y="1"/>
                    <a:pt x="9" y="0"/>
                    <a:pt x="12" y="3"/>
                  </a:cubicBezTo>
                  <a:cubicBezTo>
                    <a:pt x="12" y="4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33">
              <a:extLst>
                <a:ext uri="{FF2B5EF4-FFF2-40B4-BE49-F238E27FC236}">
                  <a16:creationId xmlns:a16="http://schemas.microsoft.com/office/drawing/2014/main" id="{8DEA671D-9F48-52B3-CF02-45691DE9F387}"/>
                </a:ext>
              </a:extLst>
            </p:cNvPr>
            <p:cNvSpPr/>
            <p:nvPr userDrawn="1"/>
          </p:nvSpPr>
          <p:spPr bwMode="auto">
            <a:xfrm>
              <a:off x="11296650" y="5630863"/>
              <a:ext cx="25400" cy="49213"/>
            </a:xfrm>
            <a:custGeom>
              <a:avLst/>
              <a:gdLst>
                <a:gd name="T0" fmla="*/ 2 w 7"/>
                <a:gd name="T1" fmla="*/ 9 h 13"/>
                <a:gd name="T2" fmla="*/ 0 w 7"/>
                <a:gd name="T3" fmla="*/ 4 h 13"/>
                <a:gd name="T4" fmla="*/ 3 w 7"/>
                <a:gd name="T5" fmla="*/ 2 h 13"/>
                <a:gd name="T6" fmla="*/ 7 w 7"/>
                <a:gd name="T7" fmla="*/ 10 h 13"/>
                <a:gd name="T8" fmla="*/ 3 w 7"/>
                <a:gd name="T9" fmla="*/ 12 h 13"/>
                <a:gd name="T10" fmla="*/ 2 w 7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2" y="9"/>
                  </a:moveTo>
                  <a:cubicBezTo>
                    <a:pt x="2" y="7"/>
                    <a:pt x="1" y="5"/>
                    <a:pt x="0" y="4"/>
                  </a:cubicBezTo>
                  <a:cubicBezTo>
                    <a:pt x="0" y="0"/>
                    <a:pt x="2" y="2"/>
                    <a:pt x="3" y="2"/>
                  </a:cubicBezTo>
                  <a:cubicBezTo>
                    <a:pt x="7" y="4"/>
                    <a:pt x="7" y="7"/>
                    <a:pt x="7" y="10"/>
                  </a:cubicBezTo>
                  <a:cubicBezTo>
                    <a:pt x="7" y="13"/>
                    <a:pt x="5" y="12"/>
                    <a:pt x="3" y="12"/>
                  </a:cubicBezTo>
                  <a:cubicBezTo>
                    <a:pt x="3" y="11"/>
                    <a:pt x="3" y="10"/>
                    <a:pt x="2" y="9"/>
                  </a:cubicBezTo>
                  <a:close/>
                </a:path>
              </a:pathLst>
            </a:custGeom>
            <a:solidFill>
              <a:srgbClr val="726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34">
              <a:extLst>
                <a:ext uri="{FF2B5EF4-FFF2-40B4-BE49-F238E27FC236}">
                  <a16:creationId xmlns:a16="http://schemas.microsoft.com/office/drawing/2014/main" id="{06693714-C771-8638-313E-30143B1EAFC6}"/>
                </a:ext>
              </a:extLst>
            </p:cNvPr>
            <p:cNvSpPr/>
            <p:nvPr userDrawn="1"/>
          </p:nvSpPr>
          <p:spPr bwMode="auto">
            <a:xfrm>
              <a:off x="11326813" y="5475288"/>
              <a:ext cx="25400" cy="26988"/>
            </a:xfrm>
            <a:custGeom>
              <a:avLst/>
              <a:gdLst>
                <a:gd name="T0" fmla="*/ 7 w 7"/>
                <a:gd name="T1" fmla="*/ 3 h 7"/>
                <a:gd name="T2" fmla="*/ 6 w 7"/>
                <a:gd name="T3" fmla="*/ 5 h 7"/>
                <a:gd name="T4" fmla="*/ 3 w 7"/>
                <a:gd name="T5" fmla="*/ 7 h 7"/>
                <a:gd name="T6" fmla="*/ 0 w 7"/>
                <a:gd name="T7" fmla="*/ 5 h 7"/>
                <a:gd name="T8" fmla="*/ 3 w 7"/>
                <a:gd name="T9" fmla="*/ 1 h 7"/>
                <a:gd name="T10" fmla="*/ 6 w 7"/>
                <a:gd name="T11" fmla="*/ 2 h 7"/>
                <a:gd name="T12" fmla="*/ 7 w 7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3"/>
                    <a:pt x="7" y="4"/>
                    <a:pt x="6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7" y="2"/>
                    <a:pt x="7" y="3"/>
                  </a:cubicBezTo>
                  <a:close/>
                </a:path>
              </a:pathLst>
            </a:custGeom>
            <a:solidFill>
              <a:srgbClr val="DAB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35">
              <a:extLst>
                <a:ext uri="{FF2B5EF4-FFF2-40B4-BE49-F238E27FC236}">
                  <a16:creationId xmlns:a16="http://schemas.microsoft.com/office/drawing/2014/main" id="{C133EC79-2932-D4C2-7180-7F94E04B78CC}"/>
                </a:ext>
              </a:extLst>
            </p:cNvPr>
            <p:cNvSpPr/>
            <p:nvPr userDrawn="1"/>
          </p:nvSpPr>
          <p:spPr bwMode="auto">
            <a:xfrm>
              <a:off x="11728450" y="5834063"/>
              <a:ext cx="23812" cy="22225"/>
            </a:xfrm>
            <a:custGeom>
              <a:avLst/>
              <a:gdLst>
                <a:gd name="T0" fmla="*/ 6 w 6"/>
                <a:gd name="T1" fmla="*/ 3 h 6"/>
                <a:gd name="T2" fmla="*/ 3 w 6"/>
                <a:gd name="T3" fmla="*/ 6 h 6"/>
                <a:gd name="T4" fmla="*/ 0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4" y="3"/>
                    <a:pt x="4" y="5"/>
                    <a:pt x="3" y="6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2" y="1"/>
                    <a:pt x="4" y="2"/>
                    <a:pt x="6" y="3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36">
              <a:extLst>
                <a:ext uri="{FF2B5EF4-FFF2-40B4-BE49-F238E27FC236}">
                  <a16:creationId xmlns:a16="http://schemas.microsoft.com/office/drawing/2014/main" id="{DA0768A4-ECEB-3C15-4DCF-88F6E937433C}"/>
                </a:ext>
              </a:extLst>
            </p:cNvPr>
            <p:cNvSpPr/>
            <p:nvPr userDrawn="1"/>
          </p:nvSpPr>
          <p:spPr bwMode="auto">
            <a:xfrm>
              <a:off x="11149013" y="6048375"/>
              <a:ext cx="252412" cy="320675"/>
            </a:xfrm>
            <a:custGeom>
              <a:avLst/>
              <a:gdLst>
                <a:gd name="T0" fmla="*/ 48 w 67"/>
                <a:gd name="T1" fmla="*/ 75 h 85"/>
                <a:gd name="T2" fmla="*/ 46 w 67"/>
                <a:gd name="T3" fmla="*/ 83 h 85"/>
                <a:gd name="T4" fmla="*/ 38 w 67"/>
                <a:gd name="T5" fmla="*/ 80 h 85"/>
                <a:gd name="T6" fmla="*/ 33 w 67"/>
                <a:gd name="T7" fmla="*/ 77 h 85"/>
                <a:gd name="T8" fmla="*/ 30 w 67"/>
                <a:gd name="T9" fmla="*/ 76 h 85"/>
                <a:gd name="T10" fmla="*/ 21 w 67"/>
                <a:gd name="T11" fmla="*/ 70 h 85"/>
                <a:gd name="T12" fmla="*/ 20 w 67"/>
                <a:gd name="T13" fmla="*/ 68 h 85"/>
                <a:gd name="T14" fmla="*/ 12 w 67"/>
                <a:gd name="T15" fmla="*/ 58 h 85"/>
                <a:gd name="T16" fmla="*/ 10 w 67"/>
                <a:gd name="T17" fmla="*/ 58 h 85"/>
                <a:gd name="T18" fmla="*/ 10 w 67"/>
                <a:gd name="T19" fmla="*/ 54 h 85"/>
                <a:gd name="T20" fmla="*/ 9 w 67"/>
                <a:gd name="T21" fmla="*/ 52 h 85"/>
                <a:gd name="T22" fmla="*/ 4 w 67"/>
                <a:gd name="T23" fmla="*/ 26 h 85"/>
                <a:gd name="T24" fmla="*/ 5 w 67"/>
                <a:gd name="T25" fmla="*/ 9 h 85"/>
                <a:gd name="T26" fmla="*/ 2 w 67"/>
                <a:gd name="T27" fmla="*/ 9 h 85"/>
                <a:gd name="T28" fmla="*/ 0 w 67"/>
                <a:gd name="T29" fmla="*/ 6 h 85"/>
                <a:gd name="T30" fmla="*/ 2 w 67"/>
                <a:gd name="T31" fmla="*/ 3 h 85"/>
                <a:gd name="T32" fmla="*/ 8 w 67"/>
                <a:gd name="T33" fmla="*/ 0 h 85"/>
                <a:gd name="T34" fmla="*/ 11 w 67"/>
                <a:gd name="T35" fmla="*/ 3 h 85"/>
                <a:gd name="T36" fmla="*/ 22 w 67"/>
                <a:gd name="T37" fmla="*/ 32 h 85"/>
                <a:gd name="T38" fmla="*/ 22 w 67"/>
                <a:gd name="T39" fmla="*/ 21 h 85"/>
                <a:gd name="T40" fmla="*/ 32 w 67"/>
                <a:gd name="T41" fmla="*/ 17 h 85"/>
                <a:gd name="T42" fmla="*/ 33 w 67"/>
                <a:gd name="T43" fmla="*/ 15 h 85"/>
                <a:gd name="T44" fmla="*/ 38 w 67"/>
                <a:gd name="T45" fmla="*/ 11 h 85"/>
                <a:gd name="T46" fmla="*/ 37 w 67"/>
                <a:gd name="T47" fmla="*/ 17 h 85"/>
                <a:gd name="T48" fmla="*/ 36 w 67"/>
                <a:gd name="T49" fmla="*/ 20 h 85"/>
                <a:gd name="T50" fmla="*/ 44 w 67"/>
                <a:gd name="T51" fmla="*/ 36 h 85"/>
                <a:gd name="T52" fmla="*/ 49 w 67"/>
                <a:gd name="T53" fmla="*/ 40 h 85"/>
                <a:gd name="T54" fmla="*/ 59 w 67"/>
                <a:gd name="T55" fmla="*/ 45 h 85"/>
                <a:gd name="T56" fmla="*/ 62 w 67"/>
                <a:gd name="T57" fmla="*/ 46 h 85"/>
                <a:gd name="T58" fmla="*/ 65 w 67"/>
                <a:gd name="T59" fmla="*/ 51 h 85"/>
                <a:gd name="T60" fmla="*/ 60 w 67"/>
                <a:gd name="T61" fmla="*/ 51 h 85"/>
                <a:gd name="T62" fmla="*/ 55 w 67"/>
                <a:gd name="T63" fmla="*/ 53 h 85"/>
                <a:gd name="T64" fmla="*/ 49 w 67"/>
                <a:gd name="T65" fmla="*/ 50 h 85"/>
                <a:gd name="T66" fmla="*/ 43 w 67"/>
                <a:gd name="T67" fmla="*/ 43 h 85"/>
                <a:gd name="T68" fmla="*/ 35 w 67"/>
                <a:gd name="T69" fmla="*/ 42 h 85"/>
                <a:gd name="T70" fmla="*/ 30 w 67"/>
                <a:gd name="T71" fmla="*/ 40 h 85"/>
                <a:gd name="T72" fmla="*/ 26 w 67"/>
                <a:gd name="T73" fmla="*/ 39 h 85"/>
                <a:gd name="T74" fmla="*/ 23 w 67"/>
                <a:gd name="T75" fmla="*/ 43 h 85"/>
                <a:gd name="T76" fmla="*/ 25 w 67"/>
                <a:gd name="T77" fmla="*/ 46 h 85"/>
                <a:gd name="T78" fmla="*/ 30 w 67"/>
                <a:gd name="T79" fmla="*/ 48 h 85"/>
                <a:gd name="T80" fmla="*/ 34 w 67"/>
                <a:gd name="T81" fmla="*/ 49 h 85"/>
                <a:gd name="T82" fmla="*/ 43 w 67"/>
                <a:gd name="T83" fmla="*/ 44 h 85"/>
                <a:gd name="T84" fmla="*/ 45 w 67"/>
                <a:gd name="T85" fmla="*/ 50 h 85"/>
                <a:gd name="T86" fmla="*/ 45 w 67"/>
                <a:gd name="T87" fmla="*/ 56 h 85"/>
                <a:gd name="T88" fmla="*/ 43 w 67"/>
                <a:gd name="T89" fmla="*/ 58 h 85"/>
                <a:gd name="T90" fmla="*/ 39 w 67"/>
                <a:gd name="T91" fmla="*/ 59 h 85"/>
                <a:gd name="T92" fmla="*/ 33 w 67"/>
                <a:gd name="T93" fmla="*/ 54 h 85"/>
                <a:gd name="T94" fmla="*/ 29 w 67"/>
                <a:gd name="T95" fmla="*/ 54 h 85"/>
                <a:gd name="T96" fmla="*/ 30 w 67"/>
                <a:gd name="T97" fmla="*/ 57 h 85"/>
                <a:gd name="T98" fmla="*/ 42 w 67"/>
                <a:gd name="T99" fmla="*/ 68 h 85"/>
                <a:gd name="T100" fmla="*/ 48 w 67"/>
                <a:gd name="T101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" h="85">
                  <a:moveTo>
                    <a:pt x="48" y="75"/>
                  </a:moveTo>
                  <a:cubicBezTo>
                    <a:pt x="47" y="78"/>
                    <a:pt x="49" y="81"/>
                    <a:pt x="46" y="83"/>
                  </a:cubicBezTo>
                  <a:cubicBezTo>
                    <a:pt x="43" y="85"/>
                    <a:pt x="41" y="81"/>
                    <a:pt x="38" y="80"/>
                  </a:cubicBezTo>
                  <a:cubicBezTo>
                    <a:pt x="37" y="79"/>
                    <a:pt x="36" y="77"/>
                    <a:pt x="33" y="77"/>
                  </a:cubicBezTo>
                  <a:cubicBezTo>
                    <a:pt x="32" y="75"/>
                    <a:pt x="31" y="76"/>
                    <a:pt x="30" y="76"/>
                  </a:cubicBezTo>
                  <a:cubicBezTo>
                    <a:pt x="26" y="75"/>
                    <a:pt x="22" y="75"/>
                    <a:pt x="21" y="70"/>
                  </a:cubicBezTo>
                  <a:cubicBezTo>
                    <a:pt x="21" y="69"/>
                    <a:pt x="20" y="68"/>
                    <a:pt x="20" y="68"/>
                  </a:cubicBezTo>
                  <a:cubicBezTo>
                    <a:pt x="15" y="66"/>
                    <a:pt x="12" y="63"/>
                    <a:pt x="12" y="58"/>
                  </a:cubicBezTo>
                  <a:cubicBezTo>
                    <a:pt x="12" y="58"/>
                    <a:pt x="11" y="58"/>
                    <a:pt x="10" y="58"/>
                  </a:cubicBezTo>
                  <a:cubicBezTo>
                    <a:pt x="10" y="57"/>
                    <a:pt x="9" y="56"/>
                    <a:pt x="10" y="54"/>
                  </a:cubicBezTo>
                  <a:cubicBezTo>
                    <a:pt x="10" y="54"/>
                    <a:pt x="10" y="53"/>
                    <a:pt x="9" y="52"/>
                  </a:cubicBezTo>
                  <a:cubicBezTo>
                    <a:pt x="2" y="45"/>
                    <a:pt x="2" y="36"/>
                    <a:pt x="4" y="26"/>
                  </a:cubicBezTo>
                  <a:cubicBezTo>
                    <a:pt x="5" y="20"/>
                    <a:pt x="6" y="15"/>
                    <a:pt x="5" y="9"/>
                  </a:cubicBezTo>
                  <a:cubicBezTo>
                    <a:pt x="4" y="9"/>
                    <a:pt x="3" y="10"/>
                    <a:pt x="2" y="9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3"/>
                    <a:pt x="6" y="2"/>
                    <a:pt x="8" y="0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3" y="13"/>
                    <a:pt x="18" y="22"/>
                    <a:pt x="22" y="32"/>
                  </a:cubicBezTo>
                  <a:cubicBezTo>
                    <a:pt x="25" y="28"/>
                    <a:pt x="24" y="25"/>
                    <a:pt x="22" y="21"/>
                  </a:cubicBezTo>
                  <a:cubicBezTo>
                    <a:pt x="27" y="22"/>
                    <a:pt x="30" y="20"/>
                    <a:pt x="32" y="17"/>
                  </a:cubicBezTo>
                  <a:cubicBezTo>
                    <a:pt x="32" y="16"/>
                    <a:pt x="32" y="15"/>
                    <a:pt x="33" y="15"/>
                  </a:cubicBezTo>
                  <a:cubicBezTo>
                    <a:pt x="35" y="13"/>
                    <a:pt x="36" y="10"/>
                    <a:pt x="38" y="11"/>
                  </a:cubicBezTo>
                  <a:cubicBezTo>
                    <a:pt x="41" y="13"/>
                    <a:pt x="37" y="15"/>
                    <a:pt x="37" y="17"/>
                  </a:cubicBezTo>
                  <a:cubicBezTo>
                    <a:pt x="37" y="18"/>
                    <a:pt x="36" y="19"/>
                    <a:pt x="36" y="20"/>
                  </a:cubicBezTo>
                  <a:cubicBezTo>
                    <a:pt x="33" y="27"/>
                    <a:pt x="38" y="33"/>
                    <a:pt x="44" y="36"/>
                  </a:cubicBezTo>
                  <a:cubicBezTo>
                    <a:pt x="46" y="37"/>
                    <a:pt x="48" y="38"/>
                    <a:pt x="49" y="40"/>
                  </a:cubicBezTo>
                  <a:cubicBezTo>
                    <a:pt x="52" y="43"/>
                    <a:pt x="56" y="44"/>
                    <a:pt x="59" y="45"/>
                  </a:cubicBezTo>
                  <a:cubicBezTo>
                    <a:pt x="60" y="46"/>
                    <a:pt x="61" y="45"/>
                    <a:pt x="62" y="46"/>
                  </a:cubicBezTo>
                  <a:cubicBezTo>
                    <a:pt x="63" y="48"/>
                    <a:pt x="67" y="49"/>
                    <a:pt x="65" y="51"/>
                  </a:cubicBezTo>
                  <a:cubicBezTo>
                    <a:pt x="65" y="53"/>
                    <a:pt x="62" y="52"/>
                    <a:pt x="60" y="51"/>
                  </a:cubicBezTo>
                  <a:cubicBezTo>
                    <a:pt x="58" y="51"/>
                    <a:pt x="57" y="52"/>
                    <a:pt x="55" y="53"/>
                  </a:cubicBezTo>
                  <a:cubicBezTo>
                    <a:pt x="52" y="55"/>
                    <a:pt x="51" y="54"/>
                    <a:pt x="49" y="50"/>
                  </a:cubicBezTo>
                  <a:cubicBezTo>
                    <a:pt x="47" y="48"/>
                    <a:pt x="48" y="43"/>
                    <a:pt x="43" y="43"/>
                  </a:cubicBezTo>
                  <a:cubicBezTo>
                    <a:pt x="41" y="41"/>
                    <a:pt x="38" y="40"/>
                    <a:pt x="35" y="42"/>
                  </a:cubicBezTo>
                  <a:cubicBezTo>
                    <a:pt x="33" y="43"/>
                    <a:pt x="32" y="41"/>
                    <a:pt x="30" y="40"/>
                  </a:cubicBezTo>
                  <a:cubicBezTo>
                    <a:pt x="29" y="39"/>
                    <a:pt x="28" y="38"/>
                    <a:pt x="26" y="39"/>
                  </a:cubicBezTo>
                  <a:cubicBezTo>
                    <a:pt x="24" y="40"/>
                    <a:pt x="23" y="41"/>
                    <a:pt x="23" y="43"/>
                  </a:cubicBezTo>
                  <a:cubicBezTo>
                    <a:pt x="22" y="45"/>
                    <a:pt x="24" y="46"/>
                    <a:pt x="25" y="46"/>
                  </a:cubicBezTo>
                  <a:cubicBezTo>
                    <a:pt x="28" y="45"/>
                    <a:pt x="29" y="46"/>
                    <a:pt x="30" y="48"/>
                  </a:cubicBezTo>
                  <a:cubicBezTo>
                    <a:pt x="31" y="50"/>
                    <a:pt x="32" y="50"/>
                    <a:pt x="34" y="49"/>
                  </a:cubicBezTo>
                  <a:cubicBezTo>
                    <a:pt x="37" y="47"/>
                    <a:pt x="40" y="46"/>
                    <a:pt x="43" y="44"/>
                  </a:cubicBezTo>
                  <a:cubicBezTo>
                    <a:pt x="43" y="47"/>
                    <a:pt x="44" y="49"/>
                    <a:pt x="45" y="50"/>
                  </a:cubicBezTo>
                  <a:cubicBezTo>
                    <a:pt x="47" y="52"/>
                    <a:pt x="48" y="54"/>
                    <a:pt x="45" y="56"/>
                  </a:cubicBezTo>
                  <a:cubicBezTo>
                    <a:pt x="44" y="56"/>
                    <a:pt x="43" y="57"/>
                    <a:pt x="43" y="58"/>
                  </a:cubicBezTo>
                  <a:cubicBezTo>
                    <a:pt x="43" y="61"/>
                    <a:pt x="43" y="61"/>
                    <a:pt x="39" y="59"/>
                  </a:cubicBezTo>
                  <a:cubicBezTo>
                    <a:pt x="37" y="57"/>
                    <a:pt x="36" y="54"/>
                    <a:pt x="33" y="54"/>
                  </a:cubicBezTo>
                  <a:cubicBezTo>
                    <a:pt x="32" y="53"/>
                    <a:pt x="30" y="52"/>
                    <a:pt x="29" y="54"/>
                  </a:cubicBezTo>
                  <a:cubicBezTo>
                    <a:pt x="28" y="55"/>
                    <a:pt x="29" y="56"/>
                    <a:pt x="30" y="57"/>
                  </a:cubicBezTo>
                  <a:cubicBezTo>
                    <a:pt x="32" y="63"/>
                    <a:pt x="38" y="65"/>
                    <a:pt x="42" y="68"/>
                  </a:cubicBezTo>
                  <a:cubicBezTo>
                    <a:pt x="44" y="70"/>
                    <a:pt x="46" y="72"/>
                    <a:pt x="48" y="75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37">
              <a:extLst>
                <a:ext uri="{FF2B5EF4-FFF2-40B4-BE49-F238E27FC236}">
                  <a16:creationId xmlns:a16="http://schemas.microsoft.com/office/drawing/2014/main" id="{3389AAAE-89C9-E9A9-901C-AB6697960B31}"/>
                </a:ext>
              </a:extLst>
            </p:cNvPr>
            <p:cNvSpPr/>
            <p:nvPr userDrawn="1"/>
          </p:nvSpPr>
          <p:spPr bwMode="auto">
            <a:xfrm>
              <a:off x="11017250" y="5946775"/>
              <a:ext cx="185737" cy="312738"/>
            </a:xfrm>
            <a:custGeom>
              <a:avLst/>
              <a:gdLst>
                <a:gd name="T0" fmla="*/ 43 w 49"/>
                <a:gd name="T1" fmla="*/ 27 h 83"/>
                <a:gd name="T2" fmla="*/ 39 w 49"/>
                <a:gd name="T3" fmla="*/ 31 h 83"/>
                <a:gd name="T4" fmla="*/ 35 w 49"/>
                <a:gd name="T5" fmla="*/ 33 h 83"/>
                <a:gd name="T6" fmla="*/ 36 w 49"/>
                <a:gd name="T7" fmla="*/ 35 h 83"/>
                <a:gd name="T8" fmla="*/ 40 w 49"/>
                <a:gd name="T9" fmla="*/ 35 h 83"/>
                <a:gd name="T10" fmla="*/ 42 w 49"/>
                <a:gd name="T11" fmla="*/ 34 h 83"/>
                <a:gd name="T12" fmla="*/ 39 w 49"/>
                <a:gd name="T13" fmla="*/ 58 h 83"/>
                <a:gd name="T14" fmla="*/ 45 w 49"/>
                <a:gd name="T15" fmla="*/ 78 h 83"/>
                <a:gd name="T16" fmla="*/ 44 w 49"/>
                <a:gd name="T17" fmla="*/ 82 h 83"/>
                <a:gd name="T18" fmla="*/ 41 w 49"/>
                <a:gd name="T19" fmla="*/ 81 h 83"/>
                <a:gd name="T20" fmla="*/ 41 w 49"/>
                <a:gd name="T21" fmla="*/ 79 h 83"/>
                <a:gd name="T22" fmla="*/ 38 w 49"/>
                <a:gd name="T23" fmla="*/ 49 h 83"/>
                <a:gd name="T24" fmla="*/ 33 w 49"/>
                <a:gd name="T25" fmla="*/ 34 h 83"/>
                <a:gd name="T26" fmla="*/ 31 w 49"/>
                <a:gd name="T27" fmla="*/ 34 h 83"/>
                <a:gd name="T28" fmla="*/ 30 w 49"/>
                <a:gd name="T29" fmla="*/ 36 h 83"/>
                <a:gd name="T30" fmla="*/ 31 w 49"/>
                <a:gd name="T31" fmla="*/ 43 h 83"/>
                <a:gd name="T32" fmla="*/ 26 w 49"/>
                <a:gd name="T33" fmla="*/ 45 h 83"/>
                <a:gd name="T34" fmla="*/ 25 w 49"/>
                <a:gd name="T35" fmla="*/ 39 h 83"/>
                <a:gd name="T36" fmla="*/ 26 w 49"/>
                <a:gd name="T37" fmla="*/ 37 h 83"/>
                <a:gd name="T38" fmla="*/ 27 w 49"/>
                <a:gd name="T39" fmla="*/ 33 h 83"/>
                <a:gd name="T40" fmla="*/ 25 w 49"/>
                <a:gd name="T41" fmla="*/ 33 h 83"/>
                <a:gd name="T42" fmla="*/ 23 w 49"/>
                <a:gd name="T43" fmla="*/ 35 h 83"/>
                <a:gd name="T44" fmla="*/ 14 w 49"/>
                <a:gd name="T45" fmla="*/ 46 h 83"/>
                <a:gd name="T46" fmla="*/ 19 w 49"/>
                <a:gd name="T47" fmla="*/ 34 h 83"/>
                <a:gd name="T48" fmla="*/ 19 w 49"/>
                <a:gd name="T49" fmla="*/ 30 h 83"/>
                <a:gd name="T50" fmla="*/ 15 w 49"/>
                <a:gd name="T51" fmla="*/ 29 h 83"/>
                <a:gd name="T52" fmla="*/ 7 w 49"/>
                <a:gd name="T53" fmla="*/ 34 h 83"/>
                <a:gd name="T54" fmla="*/ 1 w 49"/>
                <a:gd name="T55" fmla="*/ 33 h 83"/>
                <a:gd name="T56" fmla="*/ 4 w 49"/>
                <a:gd name="T57" fmla="*/ 29 h 83"/>
                <a:gd name="T58" fmla="*/ 14 w 49"/>
                <a:gd name="T59" fmla="*/ 26 h 83"/>
                <a:gd name="T60" fmla="*/ 17 w 49"/>
                <a:gd name="T61" fmla="*/ 25 h 83"/>
                <a:gd name="T62" fmla="*/ 15 w 49"/>
                <a:gd name="T63" fmla="*/ 22 h 83"/>
                <a:gd name="T64" fmla="*/ 7 w 49"/>
                <a:gd name="T65" fmla="*/ 12 h 83"/>
                <a:gd name="T66" fmla="*/ 5 w 49"/>
                <a:gd name="T67" fmla="*/ 9 h 83"/>
                <a:gd name="T68" fmla="*/ 12 w 49"/>
                <a:gd name="T69" fmla="*/ 12 h 83"/>
                <a:gd name="T70" fmla="*/ 22 w 49"/>
                <a:gd name="T71" fmla="*/ 15 h 83"/>
                <a:gd name="T72" fmla="*/ 23 w 49"/>
                <a:gd name="T73" fmla="*/ 12 h 83"/>
                <a:gd name="T74" fmla="*/ 23 w 49"/>
                <a:gd name="T75" fmla="*/ 10 h 83"/>
                <a:gd name="T76" fmla="*/ 26 w 49"/>
                <a:gd name="T77" fmla="*/ 10 h 83"/>
                <a:gd name="T78" fmla="*/ 32 w 49"/>
                <a:gd name="T79" fmla="*/ 6 h 83"/>
                <a:gd name="T80" fmla="*/ 33 w 49"/>
                <a:gd name="T81" fmla="*/ 0 h 83"/>
                <a:gd name="T82" fmla="*/ 34 w 49"/>
                <a:gd name="T83" fmla="*/ 6 h 83"/>
                <a:gd name="T84" fmla="*/ 39 w 49"/>
                <a:gd name="T85" fmla="*/ 16 h 83"/>
                <a:gd name="T86" fmla="*/ 36 w 49"/>
                <a:gd name="T87" fmla="*/ 27 h 83"/>
                <a:gd name="T88" fmla="*/ 39 w 49"/>
                <a:gd name="T89" fmla="*/ 16 h 83"/>
                <a:gd name="T90" fmla="*/ 42 w 49"/>
                <a:gd name="T91" fmla="*/ 20 h 83"/>
                <a:gd name="T92" fmla="*/ 43 w 49"/>
                <a:gd name="T93" fmla="*/ 2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9" h="83">
                  <a:moveTo>
                    <a:pt x="43" y="27"/>
                  </a:moveTo>
                  <a:cubicBezTo>
                    <a:pt x="42" y="29"/>
                    <a:pt x="42" y="32"/>
                    <a:pt x="39" y="31"/>
                  </a:cubicBezTo>
                  <a:cubicBezTo>
                    <a:pt x="37" y="31"/>
                    <a:pt x="36" y="31"/>
                    <a:pt x="35" y="33"/>
                  </a:cubicBezTo>
                  <a:cubicBezTo>
                    <a:pt x="35" y="33"/>
                    <a:pt x="36" y="34"/>
                    <a:pt x="36" y="35"/>
                  </a:cubicBezTo>
                  <a:cubicBezTo>
                    <a:pt x="38" y="36"/>
                    <a:pt x="39" y="36"/>
                    <a:pt x="40" y="35"/>
                  </a:cubicBezTo>
                  <a:cubicBezTo>
                    <a:pt x="41" y="34"/>
                    <a:pt x="41" y="34"/>
                    <a:pt x="42" y="34"/>
                  </a:cubicBezTo>
                  <a:cubicBezTo>
                    <a:pt x="42" y="42"/>
                    <a:pt x="41" y="50"/>
                    <a:pt x="39" y="58"/>
                  </a:cubicBezTo>
                  <a:cubicBezTo>
                    <a:pt x="37" y="66"/>
                    <a:pt x="40" y="72"/>
                    <a:pt x="45" y="78"/>
                  </a:cubicBezTo>
                  <a:cubicBezTo>
                    <a:pt x="46" y="79"/>
                    <a:pt x="49" y="81"/>
                    <a:pt x="44" y="82"/>
                  </a:cubicBezTo>
                  <a:cubicBezTo>
                    <a:pt x="43" y="83"/>
                    <a:pt x="42" y="83"/>
                    <a:pt x="41" y="81"/>
                  </a:cubicBezTo>
                  <a:cubicBezTo>
                    <a:pt x="41" y="80"/>
                    <a:pt x="41" y="80"/>
                    <a:pt x="41" y="79"/>
                  </a:cubicBezTo>
                  <a:cubicBezTo>
                    <a:pt x="35" y="70"/>
                    <a:pt x="36" y="60"/>
                    <a:pt x="38" y="49"/>
                  </a:cubicBezTo>
                  <a:cubicBezTo>
                    <a:pt x="40" y="43"/>
                    <a:pt x="35" y="39"/>
                    <a:pt x="33" y="34"/>
                  </a:cubicBezTo>
                  <a:cubicBezTo>
                    <a:pt x="33" y="33"/>
                    <a:pt x="32" y="33"/>
                    <a:pt x="31" y="34"/>
                  </a:cubicBezTo>
                  <a:cubicBezTo>
                    <a:pt x="29" y="34"/>
                    <a:pt x="30" y="35"/>
                    <a:pt x="30" y="36"/>
                  </a:cubicBezTo>
                  <a:cubicBezTo>
                    <a:pt x="31" y="39"/>
                    <a:pt x="33" y="41"/>
                    <a:pt x="31" y="43"/>
                  </a:cubicBezTo>
                  <a:cubicBezTo>
                    <a:pt x="30" y="45"/>
                    <a:pt x="28" y="47"/>
                    <a:pt x="26" y="45"/>
                  </a:cubicBezTo>
                  <a:cubicBezTo>
                    <a:pt x="24" y="44"/>
                    <a:pt x="24" y="42"/>
                    <a:pt x="25" y="39"/>
                  </a:cubicBezTo>
                  <a:cubicBezTo>
                    <a:pt x="25" y="38"/>
                    <a:pt x="26" y="37"/>
                    <a:pt x="26" y="37"/>
                  </a:cubicBezTo>
                  <a:cubicBezTo>
                    <a:pt x="27" y="35"/>
                    <a:pt x="28" y="34"/>
                    <a:pt x="27" y="33"/>
                  </a:cubicBezTo>
                  <a:cubicBezTo>
                    <a:pt x="26" y="33"/>
                    <a:pt x="25" y="32"/>
                    <a:pt x="25" y="33"/>
                  </a:cubicBezTo>
                  <a:cubicBezTo>
                    <a:pt x="24" y="33"/>
                    <a:pt x="23" y="34"/>
                    <a:pt x="23" y="35"/>
                  </a:cubicBezTo>
                  <a:cubicBezTo>
                    <a:pt x="22" y="41"/>
                    <a:pt x="17" y="42"/>
                    <a:pt x="14" y="46"/>
                  </a:cubicBezTo>
                  <a:cubicBezTo>
                    <a:pt x="17" y="43"/>
                    <a:pt x="16" y="37"/>
                    <a:pt x="19" y="34"/>
                  </a:cubicBezTo>
                  <a:cubicBezTo>
                    <a:pt x="20" y="33"/>
                    <a:pt x="20" y="31"/>
                    <a:pt x="19" y="30"/>
                  </a:cubicBezTo>
                  <a:cubicBezTo>
                    <a:pt x="18" y="28"/>
                    <a:pt x="16" y="28"/>
                    <a:pt x="15" y="29"/>
                  </a:cubicBezTo>
                  <a:cubicBezTo>
                    <a:pt x="12" y="31"/>
                    <a:pt x="10" y="33"/>
                    <a:pt x="7" y="34"/>
                  </a:cubicBezTo>
                  <a:cubicBezTo>
                    <a:pt x="5" y="35"/>
                    <a:pt x="2" y="36"/>
                    <a:pt x="1" y="33"/>
                  </a:cubicBezTo>
                  <a:cubicBezTo>
                    <a:pt x="0" y="31"/>
                    <a:pt x="2" y="30"/>
                    <a:pt x="4" y="29"/>
                  </a:cubicBezTo>
                  <a:cubicBezTo>
                    <a:pt x="7" y="28"/>
                    <a:pt x="11" y="26"/>
                    <a:pt x="14" y="26"/>
                  </a:cubicBezTo>
                  <a:cubicBezTo>
                    <a:pt x="15" y="26"/>
                    <a:pt x="17" y="26"/>
                    <a:pt x="17" y="25"/>
                  </a:cubicBezTo>
                  <a:cubicBezTo>
                    <a:pt x="18" y="23"/>
                    <a:pt x="16" y="23"/>
                    <a:pt x="15" y="22"/>
                  </a:cubicBezTo>
                  <a:cubicBezTo>
                    <a:pt x="14" y="18"/>
                    <a:pt x="11" y="15"/>
                    <a:pt x="7" y="12"/>
                  </a:cubicBezTo>
                  <a:cubicBezTo>
                    <a:pt x="7" y="11"/>
                    <a:pt x="6" y="10"/>
                    <a:pt x="5" y="9"/>
                  </a:cubicBezTo>
                  <a:cubicBezTo>
                    <a:pt x="9" y="9"/>
                    <a:pt x="10" y="12"/>
                    <a:pt x="12" y="12"/>
                  </a:cubicBezTo>
                  <a:cubicBezTo>
                    <a:pt x="15" y="13"/>
                    <a:pt x="19" y="13"/>
                    <a:pt x="22" y="15"/>
                  </a:cubicBezTo>
                  <a:cubicBezTo>
                    <a:pt x="24" y="16"/>
                    <a:pt x="24" y="13"/>
                    <a:pt x="23" y="12"/>
                  </a:cubicBezTo>
                  <a:cubicBezTo>
                    <a:pt x="23" y="11"/>
                    <a:pt x="22" y="10"/>
                    <a:pt x="23" y="10"/>
                  </a:cubicBezTo>
                  <a:cubicBezTo>
                    <a:pt x="24" y="9"/>
                    <a:pt x="25" y="10"/>
                    <a:pt x="26" y="10"/>
                  </a:cubicBezTo>
                  <a:cubicBezTo>
                    <a:pt x="30" y="12"/>
                    <a:pt x="31" y="12"/>
                    <a:pt x="32" y="6"/>
                  </a:cubicBezTo>
                  <a:cubicBezTo>
                    <a:pt x="33" y="4"/>
                    <a:pt x="31" y="0"/>
                    <a:pt x="33" y="0"/>
                  </a:cubicBezTo>
                  <a:cubicBezTo>
                    <a:pt x="37" y="1"/>
                    <a:pt x="33" y="4"/>
                    <a:pt x="34" y="6"/>
                  </a:cubicBezTo>
                  <a:cubicBezTo>
                    <a:pt x="36" y="9"/>
                    <a:pt x="34" y="14"/>
                    <a:pt x="39" y="16"/>
                  </a:cubicBezTo>
                  <a:cubicBezTo>
                    <a:pt x="35" y="19"/>
                    <a:pt x="34" y="22"/>
                    <a:pt x="36" y="27"/>
                  </a:cubicBezTo>
                  <a:cubicBezTo>
                    <a:pt x="37" y="23"/>
                    <a:pt x="40" y="20"/>
                    <a:pt x="39" y="16"/>
                  </a:cubicBezTo>
                  <a:cubicBezTo>
                    <a:pt x="42" y="16"/>
                    <a:pt x="45" y="15"/>
                    <a:pt x="42" y="20"/>
                  </a:cubicBezTo>
                  <a:cubicBezTo>
                    <a:pt x="41" y="22"/>
                    <a:pt x="40" y="25"/>
                    <a:pt x="43" y="27"/>
                  </a:cubicBezTo>
                  <a:close/>
                </a:path>
              </a:pathLst>
            </a:custGeom>
            <a:solidFill>
              <a:srgbClr val="F2D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38">
              <a:extLst>
                <a:ext uri="{FF2B5EF4-FFF2-40B4-BE49-F238E27FC236}">
                  <a16:creationId xmlns:a16="http://schemas.microsoft.com/office/drawing/2014/main" id="{819EEF27-7811-A3C6-4150-2BD74FF33918}"/>
                </a:ext>
              </a:extLst>
            </p:cNvPr>
            <p:cNvSpPr/>
            <p:nvPr userDrawn="1"/>
          </p:nvSpPr>
          <p:spPr bwMode="auto">
            <a:xfrm>
              <a:off x="10987088" y="6262688"/>
              <a:ext cx="166687" cy="219075"/>
            </a:xfrm>
            <a:custGeom>
              <a:avLst/>
              <a:gdLst>
                <a:gd name="T0" fmla="*/ 19 w 44"/>
                <a:gd name="T1" fmla="*/ 37 h 58"/>
                <a:gd name="T2" fmla="*/ 6 w 44"/>
                <a:gd name="T3" fmla="*/ 45 h 58"/>
                <a:gd name="T4" fmla="*/ 0 w 44"/>
                <a:gd name="T5" fmla="*/ 48 h 58"/>
                <a:gd name="T6" fmla="*/ 6 w 44"/>
                <a:gd name="T7" fmla="*/ 42 h 58"/>
                <a:gd name="T8" fmla="*/ 8 w 44"/>
                <a:gd name="T9" fmla="*/ 40 h 58"/>
                <a:gd name="T10" fmla="*/ 13 w 44"/>
                <a:gd name="T11" fmla="*/ 34 h 58"/>
                <a:gd name="T12" fmla="*/ 6 w 44"/>
                <a:gd name="T13" fmla="*/ 31 h 58"/>
                <a:gd name="T14" fmla="*/ 2 w 44"/>
                <a:gd name="T15" fmla="*/ 29 h 58"/>
                <a:gd name="T16" fmla="*/ 6 w 44"/>
                <a:gd name="T17" fmla="*/ 27 h 58"/>
                <a:gd name="T18" fmla="*/ 10 w 44"/>
                <a:gd name="T19" fmla="*/ 26 h 58"/>
                <a:gd name="T20" fmla="*/ 11 w 44"/>
                <a:gd name="T21" fmla="*/ 24 h 58"/>
                <a:gd name="T22" fmla="*/ 4 w 44"/>
                <a:gd name="T23" fmla="*/ 14 h 58"/>
                <a:gd name="T24" fmla="*/ 5 w 44"/>
                <a:gd name="T25" fmla="*/ 13 h 58"/>
                <a:gd name="T26" fmla="*/ 11 w 44"/>
                <a:gd name="T27" fmla="*/ 16 h 58"/>
                <a:gd name="T28" fmla="*/ 15 w 44"/>
                <a:gd name="T29" fmla="*/ 16 h 58"/>
                <a:gd name="T30" fmla="*/ 15 w 44"/>
                <a:gd name="T31" fmla="*/ 12 h 58"/>
                <a:gd name="T32" fmla="*/ 13 w 44"/>
                <a:gd name="T33" fmla="*/ 3 h 58"/>
                <a:gd name="T34" fmla="*/ 15 w 44"/>
                <a:gd name="T35" fmla="*/ 0 h 58"/>
                <a:gd name="T36" fmla="*/ 17 w 44"/>
                <a:gd name="T37" fmla="*/ 2 h 58"/>
                <a:gd name="T38" fmla="*/ 22 w 44"/>
                <a:gd name="T39" fmla="*/ 7 h 58"/>
                <a:gd name="T40" fmla="*/ 28 w 44"/>
                <a:gd name="T41" fmla="*/ 5 h 58"/>
                <a:gd name="T42" fmla="*/ 29 w 44"/>
                <a:gd name="T43" fmla="*/ 8 h 58"/>
                <a:gd name="T44" fmla="*/ 30 w 44"/>
                <a:gd name="T45" fmla="*/ 10 h 58"/>
                <a:gd name="T46" fmla="*/ 33 w 44"/>
                <a:gd name="T47" fmla="*/ 8 h 58"/>
                <a:gd name="T48" fmla="*/ 40 w 44"/>
                <a:gd name="T49" fmla="*/ 4 h 58"/>
                <a:gd name="T50" fmla="*/ 44 w 44"/>
                <a:gd name="T51" fmla="*/ 5 h 58"/>
                <a:gd name="T52" fmla="*/ 41 w 44"/>
                <a:gd name="T53" fmla="*/ 9 h 58"/>
                <a:gd name="T54" fmla="*/ 35 w 44"/>
                <a:gd name="T55" fmla="*/ 14 h 58"/>
                <a:gd name="T56" fmla="*/ 34 w 44"/>
                <a:gd name="T57" fmla="*/ 14 h 58"/>
                <a:gd name="T58" fmla="*/ 30 w 44"/>
                <a:gd name="T59" fmla="*/ 16 h 58"/>
                <a:gd name="T60" fmla="*/ 21 w 44"/>
                <a:gd name="T61" fmla="*/ 16 h 58"/>
                <a:gd name="T62" fmla="*/ 18 w 44"/>
                <a:gd name="T63" fmla="*/ 17 h 58"/>
                <a:gd name="T64" fmla="*/ 20 w 44"/>
                <a:gd name="T65" fmla="*/ 18 h 58"/>
                <a:gd name="T66" fmla="*/ 30 w 44"/>
                <a:gd name="T67" fmla="*/ 20 h 58"/>
                <a:gd name="T68" fmla="*/ 33 w 44"/>
                <a:gd name="T69" fmla="*/ 21 h 58"/>
                <a:gd name="T70" fmla="*/ 37 w 44"/>
                <a:gd name="T71" fmla="*/ 21 h 58"/>
                <a:gd name="T72" fmla="*/ 37 w 44"/>
                <a:gd name="T73" fmla="*/ 22 h 58"/>
                <a:gd name="T74" fmla="*/ 41 w 44"/>
                <a:gd name="T75" fmla="*/ 26 h 58"/>
                <a:gd name="T76" fmla="*/ 43 w 44"/>
                <a:gd name="T77" fmla="*/ 28 h 58"/>
                <a:gd name="T78" fmla="*/ 41 w 44"/>
                <a:gd name="T79" fmla="*/ 29 h 58"/>
                <a:gd name="T80" fmla="*/ 39 w 44"/>
                <a:gd name="T81" fmla="*/ 33 h 58"/>
                <a:gd name="T82" fmla="*/ 42 w 44"/>
                <a:gd name="T83" fmla="*/ 37 h 58"/>
                <a:gd name="T84" fmla="*/ 37 w 44"/>
                <a:gd name="T85" fmla="*/ 39 h 58"/>
                <a:gd name="T86" fmla="*/ 39 w 44"/>
                <a:gd name="T87" fmla="*/ 45 h 58"/>
                <a:gd name="T88" fmla="*/ 43 w 44"/>
                <a:gd name="T89" fmla="*/ 55 h 58"/>
                <a:gd name="T90" fmla="*/ 43 w 44"/>
                <a:gd name="T91" fmla="*/ 57 h 58"/>
                <a:gd name="T92" fmla="*/ 41 w 44"/>
                <a:gd name="T93" fmla="*/ 56 h 58"/>
                <a:gd name="T94" fmla="*/ 35 w 44"/>
                <a:gd name="T95" fmla="*/ 45 h 58"/>
                <a:gd name="T96" fmla="*/ 30 w 44"/>
                <a:gd name="T97" fmla="*/ 41 h 58"/>
                <a:gd name="T98" fmla="*/ 26 w 44"/>
                <a:gd name="T99" fmla="*/ 35 h 58"/>
                <a:gd name="T100" fmla="*/ 25 w 44"/>
                <a:gd name="T101" fmla="*/ 31 h 58"/>
                <a:gd name="T102" fmla="*/ 23 w 44"/>
                <a:gd name="T103" fmla="*/ 28 h 58"/>
                <a:gd name="T104" fmla="*/ 15 w 44"/>
                <a:gd name="T105" fmla="*/ 26 h 58"/>
                <a:gd name="T106" fmla="*/ 19 w 44"/>
                <a:gd name="T107" fmla="*/ 3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" h="57">
                  <a:moveTo>
                    <a:pt x="19" y="37"/>
                  </a:moveTo>
                  <a:cubicBezTo>
                    <a:pt x="13" y="38"/>
                    <a:pt x="10" y="42"/>
                    <a:pt x="6" y="45"/>
                  </a:cubicBezTo>
                  <a:cubicBezTo>
                    <a:pt x="4" y="46"/>
                    <a:pt x="3" y="48"/>
                    <a:pt x="0" y="48"/>
                  </a:cubicBezTo>
                  <a:cubicBezTo>
                    <a:pt x="1" y="44"/>
                    <a:pt x="4" y="44"/>
                    <a:pt x="6" y="42"/>
                  </a:cubicBezTo>
                  <a:cubicBezTo>
                    <a:pt x="7" y="41"/>
                    <a:pt x="8" y="41"/>
                    <a:pt x="8" y="40"/>
                  </a:cubicBezTo>
                  <a:cubicBezTo>
                    <a:pt x="10" y="38"/>
                    <a:pt x="14" y="37"/>
                    <a:pt x="13" y="34"/>
                  </a:cubicBezTo>
                  <a:cubicBezTo>
                    <a:pt x="12" y="31"/>
                    <a:pt x="8" y="32"/>
                    <a:pt x="6" y="31"/>
                  </a:cubicBezTo>
                  <a:cubicBezTo>
                    <a:pt x="5" y="31"/>
                    <a:pt x="2" y="32"/>
                    <a:pt x="2" y="29"/>
                  </a:cubicBezTo>
                  <a:cubicBezTo>
                    <a:pt x="2" y="27"/>
                    <a:pt x="4" y="27"/>
                    <a:pt x="6" y="27"/>
                  </a:cubicBezTo>
                  <a:cubicBezTo>
                    <a:pt x="7" y="26"/>
                    <a:pt x="9" y="27"/>
                    <a:pt x="10" y="26"/>
                  </a:cubicBezTo>
                  <a:cubicBezTo>
                    <a:pt x="12" y="26"/>
                    <a:pt x="12" y="26"/>
                    <a:pt x="11" y="24"/>
                  </a:cubicBezTo>
                  <a:cubicBezTo>
                    <a:pt x="9" y="20"/>
                    <a:pt x="7" y="17"/>
                    <a:pt x="4" y="14"/>
                  </a:cubicBezTo>
                  <a:cubicBezTo>
                    <a:pt x="4" y="14"/>
                    <a:pt x="4" y="14"/>
                    <a:pt x="5" y="13"/>
                  </a:cubicBezTo>
                  <a:cubicBezTo>
                    <a:pt x="7" y="14"/>
                    <a:pt x="9" y="15"/>
                    <a:pt x="11" y="16"/>
                  </a:cubicBezTo>
                  <a:cubicBezTo>
                    <a:pt x="12" y="17"/>
                    <a:pt x="14" y="18"/>
                    <a:pt x="15" y="16"/>
                  </a:cubicBezTo>
                  <a:cubicBezTo>
                    <a:pt x="16" y="15"/>
                    <a:pt x="16" y="13"/>
                    <a:pt x="15" y="12"/>
                  </a:cubicBezTo>
                  <a:cubicBezTo>
                    <a:pt x="13" y="9"/>
                    <a:pt x="14" y="6"/>
                    <a:pt x="13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6" y="0"/>
                    <a:pt x="16" y="1"/>
                    <a:pt x="17" y="2"/>
                  </a:cubicBezTo>
                  <a:cubicBezTo>
                    <a:pt x="19" y="3"/>
                    <a:pt x="18" y="8"/>
                    <a:pt x="22" y="7"/>
                  </a:cubicBezTo>
                  <a:cubicBezTo>
                    <a:pt x="24" y="6"/>
                    <a:pt x="26" y="7"/>
                    <a:pt x="28" y="5"/>
                  </a:cubicBezTo>
                  <a:cubicBezTo>
                    <a:pt x="29" y="6"/>
                    <a:pt x="29" y="7"/>
                    <a:pt x="29" y="8"/>
                  </a:cubicBezTo>
                  <a:cubicBezTo>
                    <a:pt x="29" y="9"/>
                    <a:pt x="29" y="10"/>
                    <a:pt x="30" y="10"/>
                  </a:cubicBezTo>
                  <a:cubicBezTo>
                    <a:pt x="32" y="10"/>
                    <a:pt x="32" y="9"/>
                    <a:pt x="33" y="8"/>
                  </a:cubicBezTo>
                  <a:cubicBezTo>
                    <a:pt x="34" y="4"/>
                    <a:pt x="36" y="3"/>
                    <a:pt x="40" y="4"/>
                  </a:cubicBezTo>
                  <a:cubicBezTo>
                    <a:pt x="41" y="4"/>
                    <a:pt x="43" y="3"/>
                    <a:pt x="44" y="5"/>
                  </a:cubicBezTo>
                  <a:cubicBezTo>
                    <a:pt x="44" y="7"/>
                    <a:pt x="43" y="8"/>
                    <a:pt x="41" y="9"/>
                  </a:cubicBezTo>
                  <a:cubicBezTo>
                    <a:pt x="39" y="11"/>
                    <a:pt x="35" y="11"/>
                    <a:pt x="35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5"/>
                    <a:pt x="31" y="15"/>
                    <a:pt x="30" y="16"/>
                  </a:cubicBezTo>
                  <a:cubicBezTo>
                    <a:pt x="27" y="18"/>
                    <a:pt x="24" y="19"/>
                    <a:pt x="21" y="16"/>
                  </a:cubicBezTo>
                  <a:cubicBezTo>
                    <a:pt x="20" y="16"/>
                    <a:pt x="19" y="15"/>
                    <a:pt x="18" y="17"/>
                  </a:cubicBezTo>
                  <a:cubicBezTo>
                    <a:pt x="18" y="17"/>
                    <a:pt x="19" y="18"/>
                    <a:pt x="20" y="18"/>
                  </a:cubicBezTo>
                  <a:cubicBezTo>
                    <a:pt x="23" y="19"/>
                    <a:pt x="26" y="23"/>
                    <a:pt x="30" y="20"/>
                  </a:cubicBezTo>
                  <a:cubicBezTo>
                    <a:pt x="31" y="19"/>
                    <a:pt x="32" y="20"/>
                    <a:pt x="33" y="21"/>
                  </a:cubicBezTo>
                  <a:cubicBezTo>
                    <a:pt x="34" y="22"/>
                    <a:pt x="35" y="22"/>
                    <a:pt x="37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5"/>
                    <a:pt x="39" y="25"/>
                    <a:pt x="41" y="26"/>
                  </a:cubicBezTo>
                  <a:cubicBezTo>
                    <a:pt x="42" y="26"/>
                    <a:pt x="44" y="27"/>
                    <a:pt x="43" y="28"/>
                  </a:cubicBezTo>
                  <a:cubicBezTo>
                    <a:pt x="43" y="30"/>
                    <a:pt x="42" y="29"/>
                    <a:pt x="41" y="29"/>
                  </a:cubicBezTo>
                  <a:cubicBezTo>
                    <a:pt x="38" y="29"/>
                    <a:pt x="37" y="30"/>
                    <a:pt x="39" y="33"/>
                  </a:cubicBezTo>
                  <a:cubicBezTo>
                    <a:pt x="40" y="34"/>
                    <a:pt x="41" y="35"/>
                    <a:pt x="42" y="37"/>
                  </a:cubicBezTo>
                  <a:cubicBezTo>
                    <a:pt x="40" y="39"/>
                    <a:pt x="38" y="37"/>
                    <a:pt x="37" y="39"/>
                  </a:cubicBezTo>
                  <a:cubicBezTo>
                    <a:pt x="36" y="42"/>
                    <a:pt x="38" y="43"/>
                    <a:pt x="39" y="45"/>
                  </a:cubicBezTo>
                  <a:cubicBezTo>
                    <a:pt x="40" y="48"/>
                    <a:pt x="41" y="52"/>
                    <a:pt x="43" y="55"/>
                  </a:cubicBezTo>
                  <a:cubicBezTo>
                    <a:pt x="44" y="56"/>
                    <a:pt x="44" y="57"/>
                    <a:pt x="43" y="57"/>
                  </a:cubicBezTo>
                  <a:cubicBezTo>
                    <a:pt x="42" y="58"/>
                    <a:pt x="42" y="57"/>
                    <a:pt x="41" y="56"/>
                  </a:cubicBezTo>
                  <a:cubicBezTo>
                    <a:pt x="39" y="53"/>
                    <a:pt x="37" y="49"/>
                    <a:pt x="35" y="45"/>
                  </a:cubicBezTo>
                  <a:cubicBezTo>
                    <a:pt x="34" y="43"/>
                    <a:pt x="32" y="41"/>
                    <a:pt x="30" y="41"/>
                  </a:cubicBezTo>
                  <a:cubicBezTo>
                    <a:pt x="28" y="39"/>
                    <a:pt x="28" y="37"/>
                    <a:pt x="26" y="35"/>
                  </a:cubicBezTo>
                  <a:cubicBezTo>
                    <a:pt x="24" y="34"/>
                    <a:pt x="24" y="33"/>
                    <a:pt x="25" y="31"/>
                  </a:cubicBezTo>
                  <a:cubicBezTo>
                    <a:pt x="26" y="29"/>
                    <a:pt x="26" y="28"/>
                    <a:pt x="23" y="28"/>
                  </a:cubicBezTo>
                  <a:cubicBezTo>
                    <a:pt x="21" y="28"/>
                    <a:pt x="19" y="26"/>
                    <a:pt x="15" y="26"/>
                  </a:cubicBezTo>
                  <a:cubicBezTo>
                    <a:pt x="20" y="29"/>
                    <a:pt x="20" y="33"/>
                    <a:pt x="19" y="37"/>
                  </a:cubicBez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39">
              <a:extLst>
                <a:ext uri="{FF2B5EF4-FFF2-40B4-BE49-F238E27FC236}">
                  <a16:creationId xmlns:a16="http://schemas.microsoft.com/office/drawing/2014/main" id="{1B6A6DAE-5024-8E54-8199-9390B25F4B8A}"/>
                </a:ext>
              </a:extLst>
            </p:cNvPr>
            <p:cNvSpPr/>
            <p:nvPr userDrawn="1"/>
          </p:nvSpPr>
          <p:spPr bwMode="auto">
            <a:xfrm>
              <a:off x="10506075" y="5902325"/>
              <a:ext cx="161925" cy="203200"/>
            </a:xfrm>
            <a:custGeom>
              <a:avLst/>
              <a:gdLst>
                <a:gd name="T0" fmla="*/ 36 w 43"/>
                <a:gd name="T1" fmla="*/ 29 h 54"/>
                <a:gd name="T2" fmla="*/ 42 w 43"/>
                <a:gd name="T3" fmla="*/ 37 h 54"/>
                <a:gd name="T4" fmla="*/ 36 w 43"/>
                <a:gd name="T5" fmla="*/ 40 h 54"/>
                <a:gd name="T6" fmla="*/ 35 w 43"/>
                <a:gd name="T7" fmla="*/ 51 h 54"/>
                <a:gd name="T8" fmla="*/ 33 w 43"/>
                <a:gd name="T9" fmla="*/ 54 h 54"/>
                <a:gd name="T10" fmla="*/ 30 w 43"/>
                <a:gd name="T11" fmla="*/ 51 h 54"/>
                <a:gd name="T12" fmla="*/ 30 w 43"/>
                <a:gd name="T13" fmla="*/ 47 h 54"/>
                <a:gd name="T14" fmla="*/ 27 w 43"/>
                <a:gd name="T15" fmla="*/ 43 h 54"/>
                <a:gd name="T16" fmla="*/ 18 w 43"/>
                <a:gd name="T17" fmla="*/ 45 h 54"/>
                <a:gd name="T18" fmla="*/ 13 w 43"/>
                <a:gd name="T19" fmla="*/ 45 h 54"/>
                <a:gd name="T20" fmla="*/ 12 w 43"/>
                <a:gd name="T21" fmla="*/ 42 h 54"/>
                <a:gd name="T22" fmla="*/ 16 w 43"/>
                <a:gd name="T23" fmla="*/ 38 h 54"/>
                <a:gd name="T24" fmla="*/ 21 w 43"/>
                <a:gd name="T25" fmla="*/ 33 h 54"/>
                <a:gd name="T26" fmla="*/ 32 w 43"/>
                <a:gd name="T27" fmla="*/ 31 h 54"/>
                <a:gd name="T28" fmla="*/ 24 w 43"/>
                <a:gd name="T29" fmla="*/ 28 h 54"/>
                <a:gd name="T30" fmla="*/ 21 w 43"/>
                <a:gd name="T31" fmla="*/ 33 h 54"/>
                <a:gd name="T32" fmla="*/ 14 w 43"/>
                <a:gd name="T33" fmla="*/ 33 h 54"/>
                <a:gd name="T34" fmla="*/ 5 w 43"/>
                <a:gd name="T35" fmla="*/ 34 h 54"/>
                <a:gd name="T36" fmla="*/ 0 w 43"/>
                <a:gd name="T37" fmla="*/ 32 h 54"/>
                <a:gd name="T38" fmla="*/ 2 w 43"/>
                <a:gd name="T39" fmla="*/ 28 h 54"/>
                <a:gd name="T40" fmla="*/ 9 w 43"/>
                <a:gd name="T41" fmla="*/ 24 h 54"/>
                <a:gd name="T42" fmla="*/ 9 w 43"/>
                <a:gd name="T43" fmla="*/ 26 h 54"/>
                <a:gd name="T44" fmla="*/ 15 w 43"/>
                <a:gd name="T45" fmla="*/ 28 h 54"/>
                <a:gd name="T46" fmla="*/ 22 w 43"/>
                <a:gd name="T47" fmla="*/ 22 h 54"/>
                <a:gd name="T48" fmla="*/ 16 w 43"/>
                <a:gd name="T49" fmla="*/ 22 h 54"/>
                <a:gd name="T50" fmla="*/ 12 w 43"/>
                <a:gd name="T51" fmla="*/ 23 h 54"/>
                <a:gd name="T52" fmla="*/ 11 w 43"/>
                <a:gd name="T53" fmla="*/ 17 h 54"/>
                <a:gd name="T54" fmla="*/ 9 w 43"/>
                <a:gd name="T55" fmla="*/ 9 h 54"/>
                <a:gd name="T56" fmla="*/ 10 w 43"/>
                <a:gd name="T57" fmla="*/ 8 h 54"/>
                <a:gd name="T58" fmla="*/ 12 w 43"/>
                <a:gd name="T59" fmla="*/ 7 h 54"/>
                <a:gd name="T60" fmla="*/ 21 w 43"/>
                <a:gd name="T61" fmla="*/ 7 h 54"/>
                <a:gd name="T62" fmla="*/ 27 w 43"/>
                <a:gd name="T63" fmla="*/ 11 h 54"/>
                <a:gd name="T64" fmla="*/ 36 w 43"/>
                <a:gd name="T65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54">
                  <a:moveTo>
                    <a:pt x="36" y="29"/>
                  </a:moveTo>
                  <a:cubicBezTo>
                    <a:pt x="37" y="32"/>
                    <a:pt x="43" y="32"/>
                    <a:pt x="42" y="37"/>
                  </a:cubicBezTo>
                  <a:cubicBezTo>
                    <a:pt x="37" y="33"/>
                    <a:pt x="36" y="37"/>
                    <a:pt x="36" y="40"/>
                  </a:cubicBezTo>
                  <a:cubicBezTo>
                    <a:pt x="35" y="44"/>
                    <a:pt x="35" y="47"/>
                    <a:pt x="35" y="51"/>
                  </a:cubicBezTo>
                  <a:cubicBezTo>
                    <a:pt x="34" y="52"/>
                    <a:pt x="35" y="54"/>
                    <a:pt x="33" y="54"/>
                  </a:cubicBezTo>
                  <a:cubicBezTo>
                    <a:pt x="31" y="54"/>
                    <a:pt x="30" y="53"/>
                    <a:pt x="30" y="51"/>
                  </a:cubicBezTo>
                  <a:cubicBezTo>
                    <a:pt x="30" y="50"/>
                    <a:pt x="30" y="49"/>
                    <a:pt x="30" y="47"/>
                  </a:cubicBezTo>
                  <a:cubicBezTo>
                    <a:pt x="30" y="45"/>
                    <a:pt x="28" y="44"/>
                    <a:pt x="27" y="43"/>
                  </a:cubicBezTo>
                  <a:cubicBezTo>
                    <a:pt x="23" y="41"/>
                    <a:pt x="20" y="38"/>
                    <a:pt x="18" y="45"/>
                  </a:cubicBezTo>
                  <a:cubicBezTo>
                    <a:pt x="17" y="46"/>
                    <a:pt x="15" y="47"/>
                    <a:pt x="13" y="45"/>
                  </a:cubicBezTo>
                  <a:cubicBezTo>
                    <a:pt x="12" y="44"/>
                    <a:pt x="11" y="43"/>
                    <a:pt x="12" y="42"/>
                  </a:cubicBezTo>
                  <a:cubicBezTo>
                    <a:pt x="12" y="40"/>
                    <a:pt x="14" y="38"/>
                    <a:pt x="16" y="38"/>
                  </a:cubicBezTo>
                  <a:cubicBezTo>
                    <a:pt x="20" y="38"/>
                    <a:pt x="22" y="37"/>
                    <a:pt x="21" y="33"/>
                  </a:cubicBezTo>
                  <a:cubicBezTo>
                    <a:pt x="24" y="31"/>
                    <a:pt x="28" y="34"/>
                    <a:pt x="32" y="31"/>
                  </a:cubicBezTo>
                  <a:cubicBezTo>
                    <a:pt x="30" y="28"/>
                    <a:pt x="27" y="28"/>
                    <a:pt x="24" y="28"/>
                  </a:cubicBezTo>
                  <a:cubicBezTo>
                    <a:pt x="21" y="28"/>
                    <a:pt x="22" y="31"/>
                    <a:pt x="21" y="33"/>
                  </a:cubicBezTo>
                  <a:cubicBezTo>
                    <a:pt x="19" y="32"/>
                    <a:pt x="16" y="32"/>
                    <a:pt x="14" y="33"/>
                  </a:cubicBezTo>
                  <a:cubicBezTo>
                    <a:pt x="11" y="34"/>
                    <a:pt x="8" y="34"/>
                    <a:pt x="5" y="34"/>
                  </a:cubicBezTo>
                  <a:cubicBezTo>
                    <a:pt x="3" y="34"/>
                    <a:pt x="1" y="34"/>
                    <a:pt x="0" y="32"/>
                  </a:cubicBezTo>
                  <a:cubicBezTo>
                    <a:pt x="0" y="30"/>
                    <a:pt x="1" y="29"/>
                    <a:pt x="2" y="28"/>
                  </a:cubicBezTo>
                  <a:cubicBezTo>
                    <a:pt x="4" y="26"/>
                    <a:pt x="6" y="25"/>
                    <a:pt x="9" y="24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10" y="30"/>
                    <a:pt x="12" y="31"/>
                    <a:pt x="15" y="28"/>
                  </a:cubicBezTo>
                  <a:cubicBezTo>
                    <a:pt x="17" y="26"/>
                    <a:pt x="19" y="24"/>
                    <a:pt x="22" y="22"/>
                  </a:cubicBezTo>
                  <a:cubicBezTo>
                    <a:pt x="20" y="20"/>
                    <a:pt x="18" y="21"/>
                    <a:pt x="16" y="22"/>
                  </a:cubicBezTo>
                  <a:cubicBezTo>
                    <a:pt x="15" y="23"/>
                    <a:pt x="13" y="25"/>
                    <a:pt x="12" y="23"/>
                  </a:cubicBezTo>
                  <a:cubicBezTo>
                    <a:pt x="13" y="21"/>
                    <a:pt x="13" y="18"/>
                    <a:pt x="11" y="17"/>
                  </a:cubicBezTo>
                  <a:cubicBezTo>
                    <a:pt x="9" y="14"/>
                    <a:pt x="12" y="11"/>
                    <a:pt x="9" y="9"/>
                  </a:cubicBezTo>
                  <a:cubicBezTo>
                    <a:pt x="8" y="9"/>
                    <a:pt x="10" y="8"/>
                    <a:pt x="10" y="8"/>
                  </a:cubicBezTo>
                  <a:cubicBezTo>
                    <a:pt x="11" y="8"/>
                    <a:pt x="12" y="8"/>
                    <a:pt x="12" y="7"/>
                  </a:cubicBezTo>
                  <a:cubicBezTo>
                    <a:pt x="15" y="0"/>
                    <a:pt x="18" y="7"/>
                    <a:pt x="21" y="7"/>
                  </a:cubicBezTo>
                  <a:cubicBezTo>
                    <a:pt x="23" y="8"/>
                    <a:pt x="24" y="10"/>
                    <a:pt x="27" y="11"/>
                  </a:cubicBezTo>
                  <a:cubicBezTo>
                    <a:pt x="28" y="18"/>
                    <a:pt x="31" y="24"/>
                    <a:pt x="36" y="29"/>
                  </a:cubicBezTo>
                  <a:close/>
                </a:path>
              </a:pathLst>
            </a:custGeom>
            <a:solidFill>
              <a:srgbClr val="E8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240">
              <a:extLst>
                <a:ext uri="{FF2B5EF4-FFF2-40B4-BE49-F238E27FC236}">
                  <a16:creationId xmlns:a16="http://schemas.microsoft.com/office/drawing/2014/main" id="{13162335-7CA4-ADEB-228E-D84140CD3A82}"/>
                </a:ext>
              </a:extLst>
            </p:cNvPr>
            <p:cNvSpPr/>
            <p:nvPr userDrawn="1"/>
          </p:nvSpPr>
          <p:spPr bwMode="auto">
            <a:xfrm>
              <a:off x="10796588" y="6056313"/>
              <a:ext cx="173037" cy="222250"/>
            </a:xfrm>
            <a:custGeom>
              <a:avLst/>
              <a:gdLst>
                <a:gd name="T0" fmla="*/ 2 w 46"/>
                <a:gd name="T1" fmla="*/ 26 h 59"/>
                <a:gd name="T2" fmla="*/ 3 w 46"/>
                <a:gd name="T3" fmla="*/ 24 h 59"/>
                <a:gd name="T4" fmla="*/ 7 w 46"/>
                <a:gd name="T5" fmla="*/ 19 h 59"/>
                <a:gd name="T6" fmla="*/ 11 w 46"/>
                <a:gd name="T7" fmla="*/ 12 h 59"/>
                <a:gd name="T8" fmla="*/ 15 w 46"/>
                <a:gd name="T9" fmla="*/ 16 h 59"/>
                <a:gd name="T10" fmla="*/ 19 w 46"/>
                <a:gd name="T11" fmla="*/ 12 h 59"/>
                <a:gd name="T12" fmla="*/ 26 w 46"/>
                <a:gd name="T13" fmla="*/ 0 h 59"/>
                <a:gd name="T14" fmla="*/ 22 w 46"/>
                <a:gd name="T15" fmla="*/ 14 h 59"/>
                <a:gd name="T16" fmla="*/ 25 w 46"/>
                <a:gd name="T17" fmla="*/ 20 h 59"/>
                <a:gd name="T18" fmla="*/ 25 w 46"/>
                <a:gd name="T19" fmla="*/ 24 h 59"/>
                <a:gd name="T20" fmla="*/ 20 w 46"/>
                <a:gd name="T21" fmla="*/ 27 h 59"/>
                <a:gd name="T22" fmla="*/ 16 w 46"/>
                <a:gd name="T23" fmla="*/ 31 h 59"/>
                <a:gd name="T24" fmla="*/ 15 w 46"/>
                <a:gd name="T25" fmla="*/ 33 h 59"/>
                <a:gd name="T26" fmla="*/ 18 w 46"/>
                <a:gd name="T27" fmla="*/ 40 h 59"/>
                <a:gd name="T28" fmla="*/ 23 w 46"/>
                <a:gd name="T29" fmla="*/ 28 h 59"/>
                <a:gd name="T30" fmla="*/ 25 w 46"/>
                <a:gd name="T31" fmla="*/ 24 h 59"/>
                <a:gd name="T32" fmla="*/ 27 w 46"/>
                <a:gd name="T33" fmla="*/ 24 h 59"/>
                <a:gd name="T34" fmla="*/ 33 w 46"/>
                <a:gd name="T35" fmla="*/ 25 h 59"/>
                <a:gd name="T36" fmla="*/ 28 w 46"/>
                <a:gd name="T37" fmla="*/ 29 h 59"/>
                <a:gd name="T38" fmla="*/ 26 w 46"/>
                <a:gd name="T39" fmla="*/ 32 h 59"/>
                <a:gd name="T40" fmla="*/ 28 w 46"/>
                <a:gd name="T41" fmla="*/ 34 h 59"/>
                <a:gd name="T42" fmla="*/ 46 w 46"/>
                <a:gd name="T43" fmla="*/ 40 h 59"/>
                <a:gd name="T44" fmla="*/ 37 w 46"/>
                <a:gd name="T45" fmla="*/ 39 h 59"/>
                <a:gd name="T46" fmla="*/ 27 w 46"/>
                <a:gd name="T47" fmla="*/ 38 h 59"/>
                <a:gd name="T48" fmla="*/ 25 w 46"/>
                <a:gd name="T49" fmla="*/ 41 h 59"/>
                <a:gd name="T50" fmla="*/ 29 w 46"/>
                <a:gd name="T51" fmla="*/ 47 h 59"/>
                <a:gd name="T52" fmla="*/ 29 w 46"/>
                <a:gd name="T53" fmla="*/ 49 h 59"/>
                <a:gd name="T54" fmla="*/ 27 w 46"/>
                <a:gd name="T55" fmla="*/ 50 h 59"/>
                <a:gd name="T56" fmla="*/ 24 w 46"/>
                <a:gd name="T57" fmla="*/ 48 h 59"/>
                <a:gd name="T58" fmla="*/ 18 w 46"/>
                <a:gd name="T59" fmla="*/ 49 h 59"/>
                <a:gd name="T60" fmla="*/ 15 w 46"/>
                <a:gd name="T61" fmla="*/ 59 h 59"/>
                <a:gd name="T62" fmla="*/ 10 w 46"/>
                <a:gd name="T63" fmla="*/ 46 h 59"/>
                <a:gd name="T64" fmla="*/ 7 w 46"/>
                <a:gd name="T65" fmla="*/ 36 h 59"/>
                <a:gd name="T66" fmla="*/ 7 w 46"/>
                <a:gd name="T67" fmla="*/ 35 h 59"/>
                <a:gd name="T68" fmla="*/ 2 w 46"/>
                <a:gd name="T6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" h="59">
                  <a:moveTo>
                    <a:pt x="2" y="26"/>
                  </a:moveTo>
                  <a:cubicBezTo>
                    <a:pt x="3" y="25"/>
                    <a:pt x="3" y="25"/>
                    <a:pt x="3" y="24"/>
                  </a:cubicBezTo>
                  <a:cubicBezTo>
                    <a:pt x="3" y="21"/>
                    <a:pt x="0" y="17"/>
                    <a:pt x="7" y="19"/>
                  </a:cubicBezTo>
                  <a:cubicBezTo>
                    <a:pt x="9" y="20"/>
                    <a:pt x="11" y="16"/>
                    <a:pt x="11" y="12"/>
                  </a:cubicBezTo>
                  <a:cubicBezTo>
                    <a:pt x="12" y="14"/>
                    <a:pt x="13" y="17"/>
                    <a:pt x="15" y="16"/>
                  </a:cubicBezTo>
                  <a:cubicBezTo>
                    <a:pt x="17" y="16"/>
                    <a:pt x="18" y="14"/>
                    <a:pt x="19" y="12"/>
                  </a:cubicBezTo>
                  <a:cubicBezTo>
                    <a:pt x="21" y="8"/>
                    <a:pt x="23" y="5"/>
                    <a:pt x="26" y="0"/>
                  </a:cubicBezTo>
                  <a:cubicBezTo>
                    <a:pt x="27" y="6"/>
                    <a:pt x="24" y="10"/>
                    <a:pt x="22" y="14"/>
                  </a:cubicBezTo>
                  <a:cubicBezTo>
                    <a:pt x="19" y="19"/>
                    <a:pt x="19" y="19"/>
                    <a:pt x="25" y="20"/>
                  </a:cubicBezTo>
                  <a:cubicBezTo>
                    <a:pt x="28" y="21"/>
                    <a:pt x="25" y="23"/>
                    <a:pt x="25" y="24"/>
                  </a:cubicBezTo>
                  <a:cubicBezTo>
                    <a:pt x="21" y="23"/>
                    <a:pt x="21" y="23"/>
                    <a:pt x="20" y="27"/>
                  </a:cubicBezTo>
                  <a:cubicBezTo>
                    <a:pt x="20" y="30"/>
                    <a:pt x="19" y="31"/>
                    <a:pt x="16" y="31"/>
                  </a:cubicBezTo>
                  <a:cubicBezTo>
                    <a:pt x="14" y="30"/>
                    <a:pt x="13" y="32"/>
                    <a:pt x="15" y="33"/>
                  </a:cubicBezTo>
                  <a:cubicBezTo>
                    <a:pt x="16" y="35"/>
                    <a:pt x="16" y="37"/>
                    <a:pt x="18" y="40"/>
                  </a:cubicBezTo>
                  <a:cubicBezTo>
                    <a:pt x="20" y="36"/>
                    <a:pt x="23" y="33"/>
                    <a:pt x="23" y="28"/>
                  </a:cubicBezTo>
                  <a:cubicBezTo>
                    <a:pt x="23" y="26"/>
                    <a:pt x="24" y="25"/>
                    <a:pt x="25" y="24"/>
                  </a:cubicBezTo>
                  <a:cubicBezTo>
                    <a:pt x="26" y="24"/>
                    <a:pt x="26" y="24"/>
                    <a:pt x="27" y="24"/>
                  </a:cubicBezTo>
                  <a:cubicBezTo>
                    <a:pt x="29" y="25"/>
                    <a:pt x="33" y="23"/>
                    <a:pt x="33" y="25"/>
                  </a:cubicBezTo>
                  <a:cubicBezTo>
                    <a:pt x="34" y="28"/>
                    <a:pt x="30" y="27"/>
                    <a:pt x="28" y="29"/>
                  </a:cubicBezTo>
                  <a:cubicBezTo>
                    <a:pt x="27" y="30"/>
                    <a:pt x="25" y="30"/>
                    <a:pt x="26" y="32"/>
                  </a:cubicBezTo>
                  <a:cubicBezTo>
                    <a:pt x="26" y="33"/>
                    <a:pt x="27" y="33"/>
                    <a:pt x="28" y="34"/>
                  </a:cubicBezTo>
                  <a:cubicBezTo>
                    <a:pt x="33" y="37"/>
                    <a:pt x="40" y="37"/>
                    <a:pt x="46" y="40"/>
                  </a:cubicBezTo>
                  <a:cubicBezTo>
                    <a:pt x="42" y="41"/>
                    <a:pt x="39" y="39"/>
                    <a:pt x="37" y="39"/>
                  </a:cubicBezTo>
                  <a:cubicBezTo>
                    <a:pt x="33" y="38"/>
                    <a:pt x="30" y="37"/>
                    <a:pt x="27" y="38"/>
                  </a:cubicBezTo>
                  <a:cubicBezTo>
                    <a:pt x="25" y="38"/>
                    <a:pt x="24" y="39"/>
                    <a:pt x="25" y="41"/>
                  </a:cubicBezTo>
                  <a:cubicBezTo>
                    <a:pt x="27" y="43"/>
                    <a:pt x="28" y="45"/>
                    <a:pt x="29" y="47"/>
                  </a:cubicBezTo>
                  <a:cubicBezTo>
                    <a:pt x="29" y="48"/>
                    <a:pt x="30" y="49"/>
                    <a:pt x="29" y="49"/>
                  </a:cubicBezTo>
                  <a:cubicBezTo>
                    <a:pt x="29" y="50"/>
                    <a:pt x="28" y="50"/>
                    <a:pt x="27" y="50"/>
                  </a:cubicBezTo>
                  <a:cubicBezTo>
                    <a:pt x="26" y="49"/>
                    <a:pt x="24" y="49"/>
                    <a:pt x="24" y="48"/>
                  </a:cubicBezTo>
                  <a:cubicBezTo>
                    <a:pt x="21" y="43"/>
                    <a:pt x="20" y="44"/>
                    <a:pt x="18" y="49"/>
                  </a:cubicBezTo>
                  <a:cubicBezTo>
                    <a:pt x="16" y="52"/>
                    <a:pt x="16" y="56"/>
                    <a:pt x="15" y="59"/>
                  </a:cubicBezTo>
                  <a:cubicBezTo>
                    <a:pt x="13" y="55"/>
                    <a:pt x="15" y="49"/>
                    <a:pt x="10" y="46"/>
                  </a:cubicBezTo>
                  <a:cubicBezTo>
                    <a:pt x="10" y="43"/>
                    <a:pt x="7" y="40"/>
                    <a:pt x="7" y="36"/>
                  </a:cubicBezTo>
                  <a:cubicBezTo>
                    <a:pt x="8" y="36"/>
                    <a:pt x="7" y="35"/>
                    <a:pt x="7" y="35"/>
                  </a:cubicBezTo>
                  <a:cubicBezTo>
                    <a:pt x="2" y="34"/>
                    <a:pt x="4" y="29"/>
                    <a:pt x="2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241">
              <a:extLst>
                <a:ext uri="{FF2B5EF4-FFF2-40B4-BE49-F238E27FC236}">
                  <a16:creationId xmlns:a16="http://schemas.microsoft.com/office/drawing/2014/main" id="{359BA44C-BDA7-3728-C87B-F70499BA9C88}"/>
                </a:ext>
              </a:extLst>
            </p:cNvPr>
            <p:cNvSpPr/>
            <p:nvPr userDrawn="1"/>
          </p:nvSpPr>
          <p:spPr bwMode="auto">
            <a:xfrm>
              <a:off x="10728325" y="6135688"/>
              <a:ext cx="101600" cy="138113"/>
            </a:xfrm>
            <a:custGeom>
              <a:avLst/>
              <a:gdLst>
                <a:gd name="T0" fmla="*/ 27 w 27"/>
                <a:gd name="T1" fmla="*/ 26 h 37"/>
                <a:gd name="T2" fmla="*/ 18 w 27"/>
                <a:gd name="T3" fmla="*/ 36 h 37"/>
                <a:gd name="T4" fmla="*/ 15 w 27"/>
                <a:gd name="T5" fmla="*/ 36 h 37"/>
                <a:gd name="T6" fmla="*/ 16 w 27"/>
                <a:gd name="T7" fmla="*/ 34 h 37"/>
                <a:gd name="T8" fmla="*/ 15 w 27"/>
                <a:gd name="T9" fmla="*/ 24 h 37"/>
                <a:gd name="T10" fmla="*/ 6 w 27"/>
                <a:gd name="T11" fmla="*/ 26 h 37"/>
                <a:gd name="T12" fmla="*/ 0 w 27"/>
                <a:gd name="T13" fmla="*/ 28 h 37"/>
                <a:gd name="T14" fmla="*/ 7 w 27"/>
                <a:gd name="T15" fmla="*/ 23 h 37"/>
                <a:gd name="T16" fmla="*/ 10 w 27"/>
                <a:gd name="T17" fmla="*/ 22 h 37"/>
                <a:gd name="T18" fmla="*/ 14 w 27"/>
                <a:gd name="T19" fmla="*/ 18 h 37"/>
                <a:gd name="T20" fmla="*/ 9 w 27"/>
                <a:gd name="T21" fmla="*/ 17 h 37"/>
                <a:gd name="T22" fmla="*/ 2 w 27"/>
                <a:gd name="T23" fmla="*/ 13 h 37"/>
                <a:gd name="T24" fmla="*/ 2 w 27"/>
                <a:gd name="T25" fmla="*/ 10 h 37"/>
                <a:gd name="T26" fmla="*/ 5 w 27"/>
                <a:gd name="T27" fmla="*/ 9 h 37"/>
                <a:gd name="T28" fmla="*/ 10 w 27"/>
                <a:gd name="T29" fmla="*/ 11 h 37"/>
                <a:gd name="T30" fmla="*/ 14 w 27"/>
                <a:gd name="T31" fmla="*/ 12 h 37"/>
                <a:gd name="T32" fmla="*/ 14 w 27"/>
                <a:gd name="T33" fmla="*/ 7 h 37"/>
                <a:gd name="T34" fmla="*/ 14 w 27"/>
                <a:gd name="T35" fmla="*/ 7 h 37"/>
                <a:gd name="T36" fmla="*/ 12 w 27"/>
                <a:gd name="T37" fmla="*/ 2 h 37"/>
                <a:gd name="T38" fmla="*/ 15 w 27"/>
                <a:gd name="T39" fmla="*/ 0 h 37"/>
                <a:gd name="T40" fmla="*/ 19 w 27"/>
                <a:gd name="T41" fmla="*/ 4 h 37"/>
                <a:gd name="T42" fmla="*/ 19 w 27"/>
                <a:gd name="T43" fmla="*/ 5 h 37"/>
                <a:gd name="T44" fmla="*/ 23 w 27"/>
                <a:gd name="T45" fmla="*/ 17 h 37"/>
                <a:gd name="T46" fmla="*/ 25 w 27"/>
                <a:gd name="T47" fmla="*/ 20 h 37"/>
                <a:gd name="T48" fmla="*/ 27 w 27"/>
                <a:gd name="T49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7" h="37">
                  <a:moveTo>
                    <a:pt x="27" y="26"/>
                  </a:moveTo>
                  <a:cubicBezTo>
                    <a:pt x="24" y="29"/>
                    <a:pt x="23" y="34"/>
                    <a:pt x="18" y="36"/>
                  </a:cubicBezTo>
                  <a:cubicBezTo>
                    <a:pt x="17" y="36"/>
                    <a:pt x="16" y="37"/>
                    <a:pt x="15" y="36"/>
                  </a:cubicBezTo>
                  <a:cubicBezTo>
                    <a:pt x="14" y="35"/>
                    <a:pt x="16" y="34"/>
                    <a:pt x="16" y="34"/>
                  </a:cubicBezTo>
                  <a:cubicBezTo>
                    <a:pt x="17" y="30"/>
                    <a:pt x="19" y="27"/>
                    <a:pt x="15" y="24"/>
                  </a:cubicBezTo>
                  <a:cubicBezTo>
                    <a:pt x="11" y="22"/>
                    <a:pt x="9" y="25"/>
                    <a:pt x="6" y="26"/>
                  </a:cubicBezTo>
                  <a:cubicBezTo>
                    <a:pt x="4" y="26"/>
                    <a:pt x="2" y="27"/>
                    <a:pt x="0" y="28"/>
                  </a:cubicBezTo>
                  <a:cubicBezTo>
                    <a:pt x="1" y="25"/>
                    <a:pt x="4" y="25"/>
                    <a:pt x="7" y="23"/>
                  </a:cubicBezTo>
                  <a:cubicBezTo>
                    <a:pt x="8" y="23"/>
                    <a:pt x="9" y="23"/>
                    <a:pt x="10" y="22"/>
                  </a:cubicBezTo>
                  <a:cubicBezTo>
                    <a:pt x="11" y="21"/>
                    <a:pt x="14" y="21"/>
                    <a:pt x="14" y="18"/>
                  </a:cubicBezTo>
                  <a:cubicBezTo>
                    <a:pt x="14" y="17"/>
                    <a:pt x="11" y="18"/>
                    <a:pt x="9" y="17"/>
                  </a:cubicBezTo>
                  <a:cubicBezTo>
                    <a:pt x="7" y="17"/>
                    <a:pt x="4" y="16"/>
                    <a:pt x="2" y="13"/>
                  </a:cubicBezTo>
                  <a:cubicBezTo>
                    <a:pt x="2" y="12"/>
                    <a:pt x="1" y="11"/>
                    <a:pt x="2" y="10"/>
                  </a:cubicBezTo>
                  <a:cubicBezTo>
                    <a:pt x="3" y="9"/>
                    <a:pt x="4" y="9"/>
                    <a:pt x="5" y="9"/>
                  </a:cubicBezTo>
                  <a:cubicBezTo>
                    <a:pt x="7" y="10"/>
                    <a:pt x="9" y="10"/>
                    <a:pt x="10" y="11"/>
                  </a:cubicBezTo>
                  <a:cubicBezTo>
                    <a:pt x="11" y="12"/>
                    <a:pt x="13" y="14"/>
                    <a:pt x="14" y="12"/>
                  </a:cubicBezTo>
                  <a:cubicBezTo>
                    <a:pt x="15" y="11"/>
                    <a:pt x="15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6"/>
                    <a:pt x="11" y="4"/>
                    <a:pt x="12" y="2"/>
                  </a:cubicBezTo>
                  <a:cubicBezTo>
                    <a:pt x="12" y="0"/>
                    <a:pt x="14" y="0"/>
                    <a:pt x="15" y="0"/>
                  </a:cubicBezTo>
                  <a:cubicBezTo>
                    <a:pt x="18" y="0"/>
                    <a:pt x="18" y="2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10"/>
                    <a:pt x="19" y="14"/>
                    <a:pt x="23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4" y="22"/>
                    <a:pt x="26" y="24"/>
                    <a:pt x="27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242">
              <a:extLst>
                <a:ext uri="{FF2B5EF4-FFF2-40B4-BE49-F238E27FC236}">
                  <a16:creationId xmlns:a16="http://schemas.microsoft.com/office/drawing/2014/main" id="{D42A21D6-BCFC-F475-4356-436A62965FEE}"/>
                </a:ext>
              </a:extLst>
            </p:cNvPr>
            <p:cNvSpPr/>
            <p:nvPr userDrawn="1"/>
          </p:nvSpPr>
          <p:spPr bwMode="auto">
            <a:xfrm>
              <a:off x="10882313" y="6369050"/>
              <a:ext cx="93662" cy="101600"/>
            </a:xfrm>
            <a:custGeom>
              <a:avLst/>
              <a:gdLst>
                <a:gd name="T0" fmla="*/ 9 w 25"/>
                <a:gd name="T1" fmla="*/ 27 h 27"/>
                <a:gd name="T2" fmla="*/ 0 w 25"/>
                <a:gd name="T3" fmla="*/ 12 h 27"/>
                <a:gd name="T4" fmla="*/ 17 w 25"/>
                <a:gd name="T5" fmla="*/ 2 h 27"/>
                <a:gd name="T6" fmla="*/ 25 w 25"/>
                <a:gd name="T7" fmla="*/ 3 h 27"/>
                <a:gd name="T8" fmla="*/ 11 w 25"/>
                <a:gd name="T9" fmla="*/ 22 h 27"/>
                <a:gd name="T10" fmla="*/ 9 w 25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7">
                  <a:moveTo>
                    <a:pt x="9" y="27"/>
                  </a:moveTo>
                  <a:cubicBezTo>
                    <a:pt x="6" y="22"/>
                    <a:pt x="3" y="17"/>
                    <a:pt x="0" y="12"/>
                  </a:cubicBezTo>
                  <a:cubicBezTo>
                    <a:pt x="6" y="9"/>
                    <a:pt x="11" y="6"/>
                    <a:pt x="17" y="2"/>
                  </a:cubicBezTo>
                  <a:cubicBezTo>
                    <a:pt x="20" y="0"/>
                    <a:pt x="20" y="0"/>
                    <a:pt x="25" y="3"/>
                  </a:cubicBezTo>
                  <a:cubicBezTo>
                    <a:pt x="16" y="7"/>
                    <a:pt x="13" y="14"/>
                    <a:pt x="11" y="22"/>
                  </a:cubicBezTo>
                  <a:cubicBezTo>
                    <a:pt x="11" y="24"/>
                    <a:pt x="9" y="25"/>
                    <a:pt x="9" y="27"/>
                  </a:cubicBezTo>
                  <a:close/>
                </a:path>
              </a:pathLst>
            </a:custGeom>
            <a:solidFill>
              <a:srgbClr val="715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243">
              <a:extLst>
                <a:ext uri="{FF2B5EF4-FFF2-40B4-BE49-F238E27FC236}">
                  <a16:creationId xmlns:a16="http://schemas.microsoft.com/office/drawing/2014/main" id="{528A472A-E922-9F35-D107-0F255548D5E4}"/>
                </a:ext>
              </a:extLst>
            </p:cNvPr>
            <p:cNvSpPr/>
            <p:nvPr userDrawn="1"/>
          </p:nvSpPr>
          <p:spPr bwMode="auto">
            <a:xfrm>
              <a:off x="11036300" y="6353175"/>
              <a:ext cx="65087" cy="79375"/>
            </a:xfrm>
            <a:custGeom>
              <a:avLst/>
              <a:gdLst>
                <a:gd name="T0" fmla="*/ 6 w 17"/>
                <a:gd name="T1" fmla="*/ 13 h 21"/>
                <a:gd name="T2" fmla="*/ 5 w 17"/>
                <a:gd name="T3" fmla="*/ 12 h 21"/>
                <a:gd name="T4" fmla="*/ 1 w 17"/>
                <a:gd name="T5" fmla="*/ 3 h 21"/>
                <a:gd name="T6" fmla="*/ 1 w 17"/>
                <a:gd name="T7" fmla="*/ 1 h 21"/>
                <a:gd name="T8" fmla="*/ 5 w 17"/>
                <a:gd name="T9" fmla="*/ 1 h 21"/>
                <a:gd name="T10" fmla="*/ 12 w 17"/>
                <a:gd name="T11" fmla="*/ 3 h 21"/>
                <a:gd name="T12" fmla="*/ 14 w 17"/>
                <a:gd name="T13" fmla="*/ 7 h 21"/>
                <a:gd name="T14" fmla="*/ 14 w 17"/>
                <a:gd name="T15" fmla="*/ 11 h 21"/>
                <a:gd name="T16" fmla="*/ 17 w 17"/>
                <a:gd name="T17" fmla="*/ 17 h 21"/>
                <a:gd name="T18" fmla="*/ 9 w 17"/>
                <a:gd name="T19" fmla="*/ 16 h 21"/>
                <a:gd name="T20" fmla="*/ 6 w 17"/>
                <a:gd name="T2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1">
                  <a:moveTo>
                    <a:pt x="6" y="13"/>
                  </a:moveTo>
                  <a:cubicBezTo>
                    <a:pt x="6" y="13"/>
                    <a:pt x="5" y="12"/>
                    <a:pt x="5" y="12"/>
                  </a:cubicBezTo>
                  <a:cubicBezTo>
                    <a:pt x="6" y="8"/>
                    <a:pt x="5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9" y="3"/>
                    <a:pt x="12" y="3"/>
                  </a:cubicBezTo>
                  <a:cubicBezTo>
                    <a:pt x="15" y="3"/>
                    <a:pt x="16" y="5"/>
                    <a:pt x="14" y="7"/>
                  </a:cubicBezTo>
                  <a:cubicBezTo>
                    <a:pt x="12" y="9"/>
                    <a:pt x="12" y="10"/>
                    <a:pt x="14" y="11"/>
                  </a:cubicBezTo>
                  <a:cubicBezTo>
                    <a:pt x="17" y="12"/>
                    <a:pt x="17" y="14"/>
                    <a:pt x="17" y="17"/>
                  </a:cubicBezTo>
                  <a:cubicBezTo>
                    <a:pt x="13" y="21"/>
                    <a:pt x="11" y="17"/>
                    <a:pt x="9" y="16"/>
                  </a:cubicBezTo>
                  <a:cubicBezTo>
                    <a:pt x="8" y="15"/>
                    <a:pt x="7" y="14"/>
                    <a:pt x="6" y="13"/>
                  </a:cubicBezTo>
                  <a:close/>
                </a:path>
              </a:pathLst>
            </a:custGeom>
            <a:solidFill>
              <a:srgbClr val="E1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244">
              <a:extLst>
                <a:ext uri="{FF2B5EF4-FFF2-40B4-BE49-F238E27FC236}">
                  <a16:creationId xmlns:a16="http://schemas.microsoft.com/office/drawing/2014/main" id="{0DE8E270-CC04-5F9E-4060-ED9D5E70C934}"/>
                </a:ext>
              </a:extLst>
            </p:cNvPr>
            <p:cNvSpPr/>
            <p:nvPr userDrawn="1"/>
          </p:nvSpPr>
          <p:spPr bwMode="auto">
            <a:xfrm>
              <a:off x="10783888" y="6153150"/>
              <a:ext cx="57150" cy="79375"/>
            </a:xfrm>
            <a:custGeom>
              <a:avLst/>
              <a:gdLst>
                <a:gd name="T0" fmla="*/ 12 w 15"/>
                <a:gd name="T1" fmla="*/ 21 h 21"/>
                <a:gd name="T2" fmla="*/ 8 w 15"/>
                <a:gd name="T3" fmla="*/ 16 h 21"/>
                <a:gd name="T4" fmla="*/ 5 w 15"/>
                <a:gd name="T5" fmla="*/ 10 h 21"/>
                <a:gd name="T6" fmla="*/ 3 w 15"/>
                <a:gd name="T7" fmla="*/ 4 h 21"/>
                <a:gd name="T8" fmla="*/ 4 w 15"/>
                <a:gd name="T9" fmla="*/ 0 h 21"/>
                <a:gd name="T10" fmla="*/ 5 w 15"/>
                <a:gd name="T11" fmla="*/ 0 h 21"/>
                <a:gd name="T12" fmla="*/ 8 w 15"/>
                <a:gd name="T13" fmla="*/ 3 h 21"/>
                <a:gd name="T14" fmla="*/ 9 w 15"/>
                <a:gd name="T15" fmla="*/ 7 h 21"/>
                <a:gd name="T16" fmla="*/ 12 w 15"/>
                <a:gd name="T17" fmla="*/ 8 h 21"/>
                <a:gd name="T18" fmla="*/ 13 w 15"/>
                <a:gd name="T19" fmla="*/ 20 h 21"/>
                <a:gd name="T20" fmla="*/ 12 w 15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9" y="21"/>
                    <a:pt x="8" y="19"/>
                    <a:pt x="8" y="16"/>
                  </a:cubicBezTo>
                  <a:cubicBezTo>
                    <a:pt x="10" y="13"/>
                    <a:pt x="7" y="11"/>
                    <a:pt x="5" y="10"/>
                  </a:cubicBezTo>
                  <a:cubicBezTo>
                    <a:pt x="0" y="9"/>
                    <a:pt x="0" y="7"/>
                    <a:pt x="3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9" y="1"/>
                    <a:pt x="8" y="3"/>
                  </a:cubicBezTo>
                  <a:cubicBezTo>
                    <a:pt x="6" y="6"/>
                    <a:pt x="7" y="7"/>
                    <a:pt x="9" y="7"/>
                  </a:cubicBezTo>
                  <a:cubicBezTo>
                    <a:pt x="10" y="7"/>
                    <a:pt x="12" y="8"/>
                    <a:pt x="12" y="8"/>
                  </a:cubicBezTo>
                  <a:cubicBezTo>
                    <a:pt x="10" y="12"/>
                    <a:pt x="15" y="16"/>
                    <a:pt x="13" y="20"/>
                  </a:cubicBezTo>
                  <a:cubicBezTo>
                    <a:pt x="13" y="20"/>
                    <a:pt x="12" y="21"/>
                    <a:pt x="12" y="21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245">
              <a:extLst>
                <a:ext uri="{FF2B5EF4-FFF2-40B4-BE49-F238E27FC236}">
                  <a16:creationId xmlns:a16="http://schemas.microsoft.com/office/drawing/2014/main" id="{921DEDA4-E655-130F-261F-91B54FB2F9F5}"/>
                </a:ext>
              </a:extLst>
            </p:cNvPr>
            <p:cNvSpPr/>
            <p:nvPr userDrawn="1"/>
          </p:nvSpPr>
          <p:spPr bwMode="auto">
            <a:xfrm>
              <a:off x="11115675" y="6315075"/>
              <a:ext cx="68262" cy="30163"/>
            </a:xfrm>
            <a:custGeom>
              <a:avLst/>
              <a:gdLst>
                <a:gd name="T0" fmla="*/ 1 w 18"/>
                <a:gd name="T1" fmla="*/ 0 h 8"/>
                <a:gd name="T2" fmla="*/ 18 w 18"/>
                <a:gd name="T3" fmla="*/ 3 h 8"/>
                <a:gd name="T4" fmla="*/ 3 w 18"/>
                <a:gd name="T5" fmla="*/ 8 h 8"/>
                <a:gd name="T6" fmla="*/ 3 w 18"/>
                <a:gd name="T7" fmla="*/ 8 h 8"/>
                <a:gd name="T8" fmla="*/ 0 w 18"/>
                <a:gd name="T9" fmla="*/ 0 h 8"/>
                <a:gd name="T10" fmla="*/ 1 w 18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" y="0"/>
                  </a:moveTo>
                  <a:cubicBezTo>
                    <a:pt x="6" y="1"/>
                    <a:pt x="11" y="3"/>
                    <a:pt x="18" y="3"/>
                  </a:cubicBezTo>
                  <a:cubicBezTo>
                    <a:pt x="12" y="5"/>
                    <a:pt x="8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6"/>
                    <a:pt x="0" y="3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246">
              <a:extLst>
                <a:ext uri="{FF2B5EF4-FFF2-40B4-BE49-F238E27FC236}">
                  <a16:creationId xmlns:a16="http://schemas.microsoft.com/office/drawing/2014/main" id="{7704D128-DBE5-DCCD-2E60-17DACCC32742}"/>
                </a:ext>
              </a:extLst>
            </p:cNvPr>
            <p:cNvSpPr/>
            <p:nvPr userDrawn="1"/>
          </p:nvSpPr>
          <p:spPr bwMode="auto">
            <a:xfrm>
              <a:off x="11153775" y="6240463"/>
              <a:ext cx="41275" cy="30163"/>
            </a:xfrm>
            <a:custGeom>
              <a:avLst/>
              <a:gdLst>
                <a:gd name="T0" fmla="*/ 5 w 11"/>
                <a:gd name="T1" fmla="*/ 3 h 8"/>
                <a:gd name="T2" fmla="*/ 8 w 11"/>
                <a:gd name="T3" fmla="*/ 4 h 8"/>
                <a:gd name="T4" fmla="*/ 9 w 11"/>
                <a:gd name="T5" fmla="*/ 7 h 8"/>
                <a:gd name="T6" fmla="*/ 4 w 11"/>
                <a:gd name="T7" fmla="*/ 7 h 8"/>
                <a:gd name="T8" fmla="*/ 1 w 11"/>
                <a:gd name="T9" fmla="*/ 6 h 8"/>
                <a:gd name="T10" fmla="*/ 1 w 11"/>
                <a:gd name="T11" fmla="*/ 2 h 8"/>
                <a:gd name="T12" fmla="*/ 5 w 11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5" y="3"/>
                  </a:moveTo>
                  <a:cubicBezTo>
                    <a:pt x="6" y="4"/>
                    <a:pt x="7" y="4"/>
                    <a:pt x="8" y="4"/>
                  </a:cubicBezTo>
                  <a:cubicBezTo>
                    <a:pt x="9" y="5"/>
                    <a:pt x="11" y="5"/>
                    <a:pt x="9" y="7"/>
                  </a:cubicBezTo>
                  <a:cubicBezTo>
                    <a:pt x="8" y="7"/>
                    <a:pt x="6" y="7"/>
                    <a:pt x="4" y="7"/>
                  </a:cubicBezTo>
                  <a:cubicBezTo>
                    <a:pt x="3" y="7"/>
                    <a:pt x="1" y="8"/>
                    <a:pt x="1" y="6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3"/>
                    <a:pt x="5" y="3"/>
                  </a:cubicBezTo>
                  <a:close/>
                </a:path>
              </a:pathLst>
            </a:custGeom>
            <a:solidFill>
              <a:srgbClr val="75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247">
              <a:extLst>
                <a:ext uri="{FF2B5EF4-FFF2-40B4-BE49-F238E27FC236}">
                  <a16:creationId xmlns:a16="http://schemas.microsoft.com/office/drawing/2014/main" id="{F73F02EE-A327-7EF4-8F92-5A450AC74F93}"/>
                </a:ext>
              </a:extLst>
            </p:cNvPr>
            <p:cNvSpPr/>
            <p:nvPr userDrawn="1"/>
          </p:nvSpPr>
          <p:spPr bwMode="auto">
            <a:xfrm>
              <a:off x="10942638" y="6124575"/>
              <a:ext cx="26987" cy="28575"/>
            </a:xfrm>
            <a:custGeom>
              <a:avLst/>
              <a:gdLst>
                <a:gd name="T0" fmla="*/ 0 w 7"/>
                <a:gd name="T1" fmla="*/ 6 h 8"/>
                <a:gd name="T2" fmla="*/ 4 w 7"/>
                <a:gd name="T3" fmla="*/ 1 h 8"/>
                <a:gd name="T4" fmla="*/ 7 w 7"/>
                <a:gd name="T5" fmla="*/ 4 h 8"/>
                <a:gd name="T6" fmla="*/ 0 w 7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4"/>
                    <a:pt x="0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8"/>
                    <a:pt x="2" y="5"/>
                    <a:pt x="0" y="6"/>
                  </a:cubicBezTo>
                  <a:close/>
                </a:path>
              </a:pathLst>
            </a:custGeom>
            <a:solidFill>
              <a:srgbClr val="85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248">
              <a:extLst>
                <a:ext uri="{FF2B5EF4-FFF2-40B4-BE49-F238E27FC236}">
                  <a16:creationId xmlns:a16="http://schemas.microsoft.com/office/drawing/2014/main" id="{BD53D3F2-E2C9-7191-C90F-BB5141938C9A}"/>
                </a:ext>
              </a:extLst>
            </p:cNvPr>
            <p:cNvSpPr/>
            <p:nvPr userDrawn="1"/>
          </p:nvSpPr>
          <p:spPr bwMode="auto">
            <a:xfrm>
              <a:off x="11104563" y="6165850"/>
              <a:ext cx="22225" cy="22225"/>
            </a:xfrm>
            <a:custGeom>
              <a:avLst/>
              <a:gdLst>
                <a:gd name="T0" fmla="*/ 1 w 6"/>
                <a:gd name="T1" fmla="*/ 5 h 6"/>
                <a:gd name="T2" fmla="*/ 3 w 6"/>
                <a:gd name="T3" fmla="*/ 0 h 6"/>
                <a:gd name="T4" fmla="*/ 6 w 6"/>
                <a:gd name="T5" fmla="*/ 3 h 6"/>
                <a:gd name="T6" fmla="*/ 1 w 6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2" y="3"/>
                    <a:pt x="0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6"/>
                    <a:pt x="2" y="3"/>
                    <a:pt x="1" y="5"/>
                  </a:cubicBezTo>
                  <a:close/>
                </a:path>
              </a:pathLst>
            </a:custGeom>
            <a:solidFill>
              <a:srgbClr val="7F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249">
              <a:extLst>
                <a:ext uri="{FF2B5EF4-FFF2-40B4-BE49-F238E27FC236}">
                  <a16:creationId xmlns:a16="http://schemas.microsoft.com/office/drawing/2014/main" id="{71341B13-8F5B-8B8B-0651-D05163C50E90}"/>
                </a:ext>
              </a:extLst>
            </p:cNvPr>
            <p:cNvSpPr/>
            <p:nvPr userDrawn="1"/>
          </p:nvSpPr>
          <p:spPr bwMode="auto">
            <a:xfrm>
              <a:off x="10972800" y="5603875"/>
              <a:ext cx="180975" cy="147638"/>
            </a:xfrm>
            <a:custGeom>
              <a:avLst/>
              <a:gdLst>
                <a:gd name="T0" fmla="*/ 6 w 48"/>
                <a:gd name="T1" fmla="*/ 0 h 39"/>
                <a:gd name="T2" fmla="*/ 9 w 48"/>
                <a:gd name="T3" fmla="*/ 1 h 39"/>
                <a:gd name="T4" fmla="*/ 20 w 48"/>
                <a:gd name="T5" fmla="*/ 4 h 39"/>
                <a:gd name="T6" fmla="*/ 24 w 48"/>
                <a:gd name="T7" fmla="*/ 6 h 39"/>
                <a:gd name="T8" fmla="*/ 22 w 48"/>
                <a:gd name="T9" fmla="*/ 8 h 39"/>
                <a:gd name="T10" fmla="*/ 22 w 48"/>
                <a:gd name="T11" fmla="*/ 11 h 39"/>
                <a:gd name="T12" fmla="*/ 24 w 48"/>
                <a:gd name="T13" fmla="*/ 11 h 39"/>
                <a:gd name="T14" fmla="*/ 29 w 48"/>
                <a:gd name="T15" fmla="*/ 7 h 39"/>
                <a:gd name="T16" fmla="*/ 31 w 48"/>
                <a:gd name="T17" fmla="*/ 2 h 39"/>
                <a:gd name="T18" fmla="*/ 39 w 48"/>
                <a:gd name="T19" fmla="*/ 5 h 39"/>
                <a:gd name="T20" fmla="*/ 40 w 48"/>
                <a:gd name="T21" fmla="*/ 7 h 39"/>
                <a:gd name="T22" fmla="*/ 41 w 48"/>
                <a:gd name="T23" fmla="*/ 11 h 39"/>
                <a:gd name="T24" fmla="*/ 40 w 48"/>
                <a:gd name="T25" fmla="*/ 25 h 39"/>
                <a:gd name="T26" fmla="*/ 37 w 48"/>
                <a:gd name="T27" fmla="*/ 26 h 39"/>
                <a:gd name="T28" fmla="*/ 37 w 48"/>
                <a:gd name="T29" fmla="*/ 29 h 39"/>
                <a:gd name="T30" fmla="*/ 39 w 48"/>
                <a:gd name="T31" fmla="*/ 31 h 39"/>
                <a:gd name="T32" fmla="*/ 36 w 48"/>
                <a:gd name="T33" fmla="*/ 32 h 39"/>
                <a:gd name="T34" fmla="*/ 33 w 48"/>
                <a:gd name="T35" fmla="*/ 30 h 39"/>
                <a:gd name="T36" fmla="*/ 32 w 48"/>
                <a:gd name="T37" fmla="*/ 25 h 39"/>
                <a:gd name="T38" fmla="*/ 28 w 48"/>
                <a:gd name="T39" fmla="*/ 30 h 39"/>
                <a:gd name="T40" fmla="*/ 24 w 48"/>
                <a:gd name="T41" fmla="*/ 39 h 39"/>
                <a:gd name="T42" fmla="*/ 24 w 48"/>
                <a:gd name="T43" fmla="*/ 33 h 39"/>
                <a:gd name="T44" fmla="*/ 10 w 48"/>
                <a:gd name="T45" fmla="*/ 33 h 39"/>
                <a:gd name="T46" fmla="*/ 2 w 48"/>
                <a:gd name="T47" fmla="*/ 32 h 39"/>
                <a:gd name="T48" fmla="*/ 10 w 48"/>
                <a:gd name="T49" fmla="*/ 29 h 39"/>
                <a:gd name="T50" fmla="*/ 17 w 48"/>
                <a:gd name="T51" fmla="*/ 27 h 39"/>
                <a:gd name="T52" fmla="*/ 20 w 48"/>
                <a:gd name="T53" fmla="*/ 25 h 39"/>
                <a:gd name="T54" fmla="*/ 16 w 48"/>
                <a:gd name="T55" fmla="*/ 24 h 39"/>
                <a:gd name="T56" fmla="*/ 4 w 48"/>
                <a:gd name="T57" fmla="*/ 25 h 39"/>
                <a:gd name="T58" fmla="*/ 0 w 48"/>
                <a:gd name="T59" fmla="*/ 21 h 39"/>
                <a:gd name="T60" fmla="*/ 4 w 48"/>
                <a:gd name="T61" fmla="*/ 19 h 39"/>
                <a:gd name="T62" fmla="*/ 16 w 48"/>
                <a:gd name="T63" fmla="*/ 21 h 39"/>
                <a:gd name="T64" fmla="*/ 19 w 48"/>
                <a:gd name="T65" fmla="*/ 21 h 39"/>
                <a:gd name="T66" fmla="*/ 18 w 48"/>
                <a:gd name="T67" fmla="*/ 18 h 39"/>
                <a:gd name="T68" fmla="*/ 11 w 48"/>
                <a:gd name="T69" fmla="*/ 16 h 39"/>
                <a:gd name="T70" fmla="*/ 3 w 48"/>
                <a:gd name="T71" fmla="*/ 16 h 39"/>
                <a:gd name="T72" fmla="*/ 2 w 48"/>
                <a:gd name="T73" fmla="*/ 11 h 39"/>
                <a:gd name="T74" fmla="*/ 6 w 48"/>
                <a:gd name="T75" fmla="*/ 9 h 39"/>
                <a:gd name="T76" fmla="*/ 11 w 48"/>
                <a:gd name="T77" fmla="*/ 8 h 39"/>
                <a:gd name="T78" fmla="*/ 8 w 48"/>
                <a:gd name="T79" fmla="*/ 3 h 39"/>
                <a:gd name="T80" fmla="*/ 6 w 48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39">
                  <a:moveTo>
                    <a:pt x="6" y="0"/>
                  </a:moveTo>
                  <a:cubicBezTo>
                    <a:pt x="7" y="0"/>
                    <a:pt x="8" y="1"/>
                    <a:pt x="9" y="1"/>
                  </a:cubicBezTo>
                  <a:cubicBezTo>
                    <a:pt x="12" y="4"/>
                    <a:pt x="16" y="6"/>
                    <a:pt x="20" y="4"/>
                  </a:cubicBezTo>
                  <a:cubicBezTo>
                    <a:pt x="22" y="2"/>
                    <a:pt x="23" y="4"/>
                    <a:pt x="24" y="6"/>
                  </a:cubicBezTo>
                  <a:cubicBezTo>
                    <a:pt x="25" y="8"/>
                    <a:pt x="23" y="8"/>
                    <a:pt x="22" y="8"/>
                  </a:cubicBezTo>
                  <a:cubicBezTo>
                    <a:pt x="22" y="9"/>
                    <a:pt x="21" y="10"/>
                    <a:pt x="22" y="11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5" y="9"/>
                    <a:pt x="28" y="8"/>
                    <a:pt x="29" y="7"/>
                  </a:cubicBezTo>
                  <a:cubicBezTo>
                    <a:pt x="29" y="5"/>
                    <a:pt x="29" y="2"/>
                    <a:pt x="31" y="2"/>
                  </a:cubicBezTo>
                  <a:cubicBezTo>
                    <a:pt x="34" y="2"/>
                    <a:pt x="37" y="3"/>
                    <a:pt x="39" y="5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8" y="6"/>
                    <a:pt x="43" y="9"/>
                    <a:pt x="41" y="11"/>
                  </a:cubicBezTo>
                  <a:cubicBezTo>
                    <a:pt x="37" y="15"/>
                    <a:pt x="37" y="21"/>
                    <a:pt x="40" y="25"/>
                  </a:cubicBezTo>
                  <a:cubicBezTo>
                    <a:pt x="40" y="27"/>
                    <a:pt x="38" y="25"/>
                    <a:pt x="37" y="26"/>
                  </a:cubicBezTo>
                  <a:cubicBezTo>
                    <a:pt x="36" y="27"/>
                    <a:pt x="35" y="28"/>
                    <a:pt x="37" y="29"/>
                  </a:cubicBezTo>
                  <a:cubicBezTo>
                    <a:pt x="38" y="29"/>
                    <a:pt x="40" y="30"/>
                    <a:pt x="39" y="31"/>
                  </a:cubicBezTo>
                  <a:cubicBezTo>
                    <a:pt x="38" y="33"/>
                    <a:pt x="37" y="33"/>
                    <a:pt x="36" y="32"/>
                  </a:cubicBezTo>
                  <a:cubicBezTo>
                    <a:pt x="34" y="32"/>
                    <a:pt x="33" y="32"/>
                    <a:pt x="33" y="30"/>
                  </a:cubicBezTo>
                  <a:cubicBezTo>
                    <a:pt x="33" y="28"/>
                    <a:pt x="35" y="25"/>
                    <a:pt x="32" y="25"/>
                  </a:cubicBezTo>
                  <a:cubicBezTo>
                    <a:pt x="30" y="25"/>
                    <a:pt x="28" y="27"/>
                    <a:pt x="28" y="30"/>
                  </a:cubicBezTo>
                  <a:cubicBezTo>
                    <a:pt x="27" y="33"/>
                    <a:pt x="26" y="36"/>
                    <a:pt x="24" y="39"/>
                  </a:cubicBezTo>
                  <a:cubicBezTo>
                    <a:pt x="24" y="37"/>
                    <a:pt x="24" y="36"/>
                    <a:pt x="24" y="33"/>
                  </a:cubicBezTo>
                  <a:cubicBezTo>
                    <a:pt x="19" y="38"/>
                    <a:pt x="14" y="36"/>
                    <a:pt x="10" y="33"/>
                  </a:cubicBezTo>
                  <a:cubicBezTo>
                    <a:pt x="7" y="31"/>
                    <a:pt x="5" y="33"/>
                    <a:pt x="2" y="32"/>
                  </a:cubicBezTo>
                  <a:cubicBezTo>
                    <a:pt x="5" y="31"/>
                    <a:pt x="7" y="30"/>
                    <a:pt x="10" y="29"/>
                  </a:cubicBezTo>
                  <a:cubicBezTo>
                    <a:pt x="12" y="28"/>
                    <a:pt x="15" y="27"/>
                    <a:pt x="17" y="27"/>
                  </a:cubicBezTo>
                  <a:cubicBezTo>
                    <a:pt x="18" y="27"/>
                    <a:pt x="20" y="26"/>
                    <a:pt x="20" y="25"/>
                  </a:cubicBezTo>
                  <a:cubicBezTo>
                    <a:pt x="19" y="23"/>
                    <a:pt x="17" y="24"/>
                    <a:pt x="16" y="24"/>
                  </a:cubicBezTo>
                  <a:cubicBezTo>
                    <a:pt x="12" y="27"/>
                    <a:pt x="8" y="26"/>
                    <a:pt x="4" y="25"/>
                  </a:cubicBezTo>
                  <a:cubicBezTo>
                    <a:pt x="2" y="24"/>
                    <a:pt x="0" y="23"/>
                    <a:pt x="0" y="21"/>
                  </a:cubicBezTo>
                  <a:cubicBezTo>
                    <a:pt x="0" y="19"/>
                    <a:pt x="2" y="19"/>
                    <a:pt x="4" y="19"/>
                  </a:cubicBezTo>
                  <a:cubicBezTo>
                    <a:pt x="8" y="20"/>
                    <a:pt x="12" y="20"/>
                    <a:pt x="16" y="21"/>
                  </a:cubicBezTo>
                  <a:cubicBezTo>
                    <a:pt x="17" y="21"/>
                    <a:pt x="18" y="22"/>
                    <a:pt x="19" y="21"/>
                  </a:cubicBezTo>
                  <a:cubicBezTo>
                    <a:pt x="19" y="20"/>
                    <a:pt x="18" y="19"/>
                    <a:pt x="18" y="18"/>
                  </a:cubicBezTo>
                  <a:cubicBezTo>
                    <a:pt x="16" y="16"/>
                    <a:pt x="14" y="14"/>
                    <a:pt x="11" y="16"/>
                  </a:cubicBezTo>
                  <a:cubicBezTo>
                    <a:pt x="8" y="18"/>
                    <a:pt x="6" y="16"/>
                    <a:pt x="3" y="16"/>
                  </a:cubicBezTo>
                  <a:cubicBezTo>
                    <a:pt x="2" y="15"/>
                    <a:pt x="2" y="13"/>
                    <a:pt x="2" y="11"/>
                  </a:cubicBezTo>
                  <a:cubicBezTo>
                    <a:pt x="3" y="9"/>
                    <a:pt x="4" y="9"/>
                    <a:pt x="6" y="9"/>
                  </a:cubicBezTo>
                  <a:cubicBezTo>
                    <a:pt x="8" y="9"/>
                    <a:pt x="10" y="9"/>
                    <a:pt x="11" y="8"/>
                  </a:cubicBezTo>
                  <a:cubicBezTo>
                    <a:pt x="12" y="6"/>
                    <a:pt x="9" y="5"/>
                    <a:pt x="8" y="3"/>
                  </a:cubicBezTo>
                  <a:cubicBezTo>
                    <a:pt x="7" y="2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E2B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250">
              <a:extLst>
                <a:ext uri="{FF2B5EF4-FFF2-40B4-BE49-F238E27FC236}">
                  <a16:creationId xmlns:a16="http://schemas.microsoft.com/office/drawing/2014/main" id="{871F6C19-6CF2-BBC7-79C7-3B77FE39DBBE}"/>
                </a:ext>
              </a:extLst>
            </p:cNvPr>
            <p:cNvSpPr/>
            <p:nvPr userDrawn="1"/>
          </p:nvSpPr>
          <p:spPr bwMode="auto">
            <a:xfrm>
              <a:off x="10961688" y="5807075"/>
              <a:ext cx="79375" cy="95250"/>
            </a:xfrm>
            <a:custGeom>
              <a:avLst/>
              <a:gdLst>
                <a:gd name="T0" fmla="*/ 20 w 21"/>
                <a:gd name="T1" fmla="*/ 8 h 25"/>
                <a:gd name="T2" fmla="*/ 16 w 21"/>
                <a:gd name="T3" fmla="*/ 24 h 25"/>
                <a:gd name="T4" fmla="*/ 14 w 21"/>
                <a:gd name="T5" fmla="*/ 24 h 25"/>
                <a:gd name="T6" fmla="*/ 9 w 21"/>
                <a:gd name="T7" fmla="*/ 24 h 25"/>
                <a:gd name="T8" fmla="*/ 6 w 21"/>
                <a:gd name="T9" fmla="*/ 24 h 25"/>
                <a:gd name="T10" fmla="*/ 6 w 21"/>
                <a:gd name="T11" fmla="*/ 22 h 25"/>
                <a:gd name="T12" fmla="*/ 3 w 21"/>
                <a:gd name="T13" fmla="*/ 18 h 25"/>
                <a:gd name="T14" fmla="*/ 1 w 21"/>
                <a:gd name="T15" fmla="*/ 15 h 25"/>
                <a:gd name="T16" fmla="*/ 1 w 21"/>
                <a:gd name="T17" fmla="*/ 9 h 25"/>
                <a:gd name="T18" fmla="*/ 19 w 21"/>
                <a:gd name="T19" fmla="*/ 0 h 25"/>
                <a:gd name="T20" fmla="*/ 20 w 21"/>
                <a:gd name="T2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20" y="8"/>
                  </a:moveTo>
                  <a:cubicBezTo>
                    <a:pt x="17" y="13"/>
                    <a:pt x="18" y="19"/>
                    <a:pt x="16" y="24"/>
                  </a:cubicBezTo>
                  <a:cubicBezTo>
                    <a:pt x="16" y="24"/>
                    <a:pt x="14" y="24"/>
                    <a:pt x="14" y="24"/>
                  </a:cubicBezTo>
                  <a:cubicBezTo>
                    <a:pt x="12" y="22"/>
                    <a:pt x="11" y="21"/>
                    <a:pt x="9" y="24"/>
                  </a:cubicBezTo>
                  <a:cubicBezTo>
                    <a:pt x="8" y="24"/>
                    <a:pt x="7" y="25"/>
                    <a:pt x="6" y="24"/>
                  </a:cubicBezTo>
                  <a:cubicBezTo>
                    <a:pt x="5" y="24"/>
                    <a:pt x="6" y="23"/>
                    <a:pt x="6" y="22"/>
                  </a:cubicBezTo>
                  <a:cubicBezTo>
                    <a:pt x="7" y="19"/>
                    <a:pt x="6" y="18"/>
                    <a:pt x="3" y="18"/>
                  </a:cubicBezTo>
                  <a:cubicBezTo>
                    <a:pt x="1" y="18"/>
                    <a:pt x="0" y="17"/>
                    <a:pt x="1" y="15"/>
                  </a:cubicBezTo>
                  <a:cubicBezTo>
                    <a:pt x="3" y="13"/>
                    <a:pt x="1" y="11"/>
                    <a:pt x="1" y="9"/>
                  </a:cubicBezTo>
                  <a:cubicBezTo>
                    <a:pt x="7" y="7"/>
                    <a:pt x="12" y="2"/>
                    <a:pt x="19" y="0"/>
                  </a:cubicBezTo>
                  <a:cubicBezTo>
                    <a:pt x="21" y="2"/>
                    <a:pt x="20" y="5"/>
                    <a:pt x="20" y="8"/>
                  </a:cubicBezTo>
                  <a:close/>
                </a:path>
              </a:pathLst>
            </a:custGeom>
            <a:solidFill>
              <a:srgbClr val="B9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251">
              <a:extLst>
                <a:ext uri="{FF2B5EF4-FFF2-40B4-BE49-F238E27FC236}">
                  <a16:creationId xmlns:a16="http://schemas.microsoft.com/office/drawing/2014/main" id="{0EF2A0D4-EB7A-8D48-7E9A-E945EE8FE7A4}"/>
                </a:ext>
              </a:extLst>
            </p:cNvPr>
            <p:cNvSpPr/>
            <p:nvPr userDrawn="1"/>
          </p:nvSpPr>
          <p:spPr bwMode="auto">
            <a:xfrm>
              <a:off x="11126788" y="5773738"/>
              <a:ext cx="46037" cy="52388"/>
            </a:xfrm>
            <a:custGeom>
              <a:avLst/>
              <a:gdLst>
                <a:gd name="T0" fmla="*/ 3 w 12"/>
                <a:gd name="T1" fmla="*/ 0 h 14"/>
                <a:gd name="T2" fmla="*/ 12 w 12"/>
                <a:gd name="T3" fmla="*/ 11 h 14"/>
                <a:gd name="T4" fmla="*/ 8 w 12"/>
                <a:gd name="T5" fmla="*/ 14 h 14"/>
                <a:gd name="T6" fmla="*/ 0 w 12"/>
                <a:gd name="T7" fmla="*/ 6 h 14"/>
                <a:gd name="T8" fmla="*/ 3 w 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6" y="4"/>
                    <a:pt x="9" y="8"/>
                    <a:pt x="12" y="11"/>
                  </a:cubicBezTo>
                  <a:cubicBezTo>
                    <a:pt x="12" y="14"/>
                    <a:pt x="10" y="14"/>
                    <a:pt x="8" y="14"/>
                  </a:cubicBezTo>
                  <a:cubicBezTo>
                    <a:pt x="5" y="12"/>
                    <a:pt x="2" y="9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71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252">
              <a:extLst>
                <a:ext uri="{FF2B5EF4-FFF2-40B4-BE49-F238E27FC236}">
                  <a16:creationId xmlns:a16="http://schemas.microsoft.com/office/drawing/2014/main" id="{7595D435-F977-2E26-B02D-55AEFEC59A41}"/>
                </a:ext>
              </a:extLst>
            </p:cNvPr>
            <p:cNvSpPr/>
            <p:nvPr userDrawn="1"/>
          </p:nvSpPr>
          <p:spPr bwMode="auto">
            <a:xfrm>
              <a:off x="10258425" y="6097588"/>
              <a:ext cx="179387" cy="230188"/>
            </a:xfrm>
            <a:custGeom>
              <a:avLst/>
              <a:gdLst>
                <a:gd name="T0" fmla="*/ 1 w 48"/>
                <a:gd name="T1" fmla="*/ 23 h 61"/>
                <a:gd name="T2" fmla="*/ 4 w 48"/>
                <a:gd name="T3" fmla="*/ 21 h 61"/>
                <a:gd name="T4" fmla="*/ 5 w 48"/>
                <a:gd name="T5" fmla="*/ 17 h 61"/>
                <a:gd name="T6" fmla="*/ 8 w 48"/>
                <a:gd name="T7" fmla="*/ 19 h 61"/>
                <a:gd name="T8" fmla="*/ 10 w 48"/>
                <a:gd name="T9" fmla="*/ 20 h 61"/>
                <a:gd name="T10" fmla="*/ 13 w 48"/>
                <a:gd name="T11" fmla="*/ 12 h 61"/>
                <a:gd name="T12" fmla="*/ 20 w 48"/>
                <a:gd name="T13" fmla="*/ 12 h 61"/>
                <a:gd name="T14" fmla="*/ 28 w 48"/>
                <a:gd name="T15" fmla="*/ 0 h 61"/>
                <a:gd name="T16" fmla="*/ 28 w 48"/>
                <a:gd name="T17" fmla="*/ 5 h 61"/>
                <a:gd name="T18" fmla="*/ 23 w 48"/>
                <a:gd name="T19" fmla="*/ 16 h 61"/>
                <a:gd name="T20" fmla="*/ 23 w 48"/>
                <a:gd name="T21" fmla="*/ 18 h 61"/>
                <a:gd name="T22" fmla="*/ 28 w 48"/>
                <a:gd name="T23" fmla="*/ 20 h 61"/>
                <a:gd name="T24" fmla="*/ 33 w 48"/>
                <a:gd name="T25" fmla="*/ 23 h 61"/>
                <a:gd name="T26" fmla="*/ 36 w 48"/>
                <a:gd name="T27" fmla="*/ 24 h 61"/>
                <a:gd name="T28" fmla="*/ 34 w 48"/>
                <a:gd name="T29" fmla="*/ 27 h 61"/>
                <a:gd name="T30" fmla="*/ 27 w 48"/>
                <a:gd name="T31" fmla="*/ 31 h 61"/>
                <a:gd name="T32" fmla="*/ 48 w 48"/>
                <a:gd name="T33" fmla="*/ 39 h 61"/>
                <a:gd name="T34" fmla="*/ 35 w 48"/>
                <a:gd name="T35" fmla="*/ 38 h 61"/>
                <a:gd name="T36" fmla="*/ 33 w 48"/>
                <a:gd name="T37" fmla="*/ 37 h 61"/>
                <a:gd name="T38" fmla="*/ 28 w 48"/>
                <a:gd name="T39" fmla="*/ 38 h 61"/>
                <a:gd name="T40" fmla="*/ 29 w 48"/>
                <a:gd name="T41" fmla="*/ 42 h 61"/>
                <a:gd name="T42" fmla="*/ 31 w 48"/>
                <a:gd name="T43" fmla="*/ 45 h 61"/>
                <a:gd name="T44" fmla="*/ 31 w 48"/>
                <a:gd name="T45" fmla="*/ 49 h 61"/>
                <a:gd name="T46" fmla="*/ 27 w 48"/>
                <a:gd name="T47" fmla="*/ 49 h 61"/>
                <a:gd name="T48" fmla="*/ 27 w 48"/>
                <a:gd name="T49" fmla="*/ 49 h 61"/>
                <a:gd name="T50" fmla="*/ 18 w 48"/>
                <a:gd name="T51" fmla="*/ 51 h 61"/>
                <a:gd name="T52" fmla="*/ 17 w 48"/>
                <a:gd name="T53" fmla="*/ 61 h 61"/>
                <a:gd name="T54" fmla="*/ 12 w 48"/>
                <a:gd name="T55" fmla="*/ 46 h 61"/>
                <a:gd name="T56" fmla="*/ 6 w 48"/>
                <a:gd name="T57" fmla="*/ 28 h 61"/>
                <a:gd name="T58" fmla="*/ 3 w 48"/>
                <a:gd name="T59" fmla="*/ 27 h 61"/>
                <a:gd name="T60" fmla="*/ 1 w 48"/>
                <a:gd name="T61" fmla="*/ 2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" h="61">
                  <a:moveTo>
                    <a:pt x="1" y="23"/>
                  </a:moveTo>
                  <a:cubicBezTo>
                    <a:pt x="2" y="22"/>
                    <a:pt x="4" y="24"/>
                    <a:pt x="4" y="21"/>
                  </a:cubicBezTo>
                  <a:cubicBezTo>
                    <a:pt x="4" y="20"/>
                    <a:pt x="3" y="18"/>
                    <a:pt x="5" y="17"/>
                  </a:cubicBezTo>
                  <a:cubicBezTo>
                    <a:pt x="7" y="17"/>
                    <a:pt x="7" y="19"/>
                    <a:pt x="8" y="19"/>
                  </a:cubicBezTo>
                  <a:cubicBezTo>
                    <a:pt x="9" y="20"/>
                    <a:pt x="9" y="20"/>
                    <a:pt x="10" y="20"/>
                  </a:cubicBezTo>
                  <a:cubicBezTo>
                    <a:pt x="11" y="18"/>
                    <a:pt x="13" y="15"/>
                    <a:pt x="13" y="12"/>
                  </a:cubicBezTo>
                  <a:cubicBezTo>
                    <a:pt x="17" y="17"/>
                    <a:pt x="18" y="17"/>
                    <a:pt x="20" y="12"/>
                  </a:cubicBezTo>
                  <a:cubicBezTo>
                    <a:pt x="23" y="8"/>
                    <a:pt x="25" y="4"/>
                    <a:pt x="28" y="0"/>
                  </a:cubicBezTo>
                  <a:cubicBezTo>
                    <a:pt x="30" y="2"/>
                    <a:pt x="28" y="3"/>
                    <a:pt x="28" y="5"/>
                  </a:cubicBezTo>
                  <a:cubicBezTo>
                    <a:pt x="26" y="9"/>
                    <a:pt x="25" y="12"/>
                    <a:pt x="23" y="16"/>
                  </a:cubicBezTo>
                  <a:cubicBezTo>
                    <a:pt x="23" y="17"/>
                    <a:pt x="23" y="17"/>
                    <a:pt x="23" y="18"/>
                  </a:cubicBezTo>
                  <a:cubicBezTo>
                    <a:pt x="24" y="22"/>
                    <a:pt x="29" y="17"/>
                    <a:pt x="28" y="20"/>
                  </a:cubicBezTo>
                  <a:cubicBezTo>
                    <a:pt x="28" y="25"/>
                    <a:pt x="31" y="24"/>
                    <a:pt x="33" y="23"/>
                  </a:cubicBezTo>
                  <a:cubicBezTo>
                    <a:pt x="34" y="23"/>
                    <a:pt x="36" y="23"/>
                    <a:pt x="36" y="24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2" y="28"/>
                    <a:pt x="29" y="29"/>
                    <a:pt x="27" y="31"/>
                  </a:cubicBezTo>
                  <a:cubicBezTo>
                    <a:pt x="33" y="37"/>
                    <a:pt x="40" y="36"/>
                    <a:pt x="48" y="39"/>
                  </a:cubicBezTo>
                  <a:cubicBezTo>
                    <a:pt x="43" y="40"/>
                    <a:pt x="39" y="38"/>
                    <a:pt x="35" y="38"/>
                  </a:cubicBezTo>
                  <a:cubicBezTo>
                    <a:pt x="34" y="38"/>
                    <a:pt x="33" y="37"/>
                    <a:pt x="33" y="37"/>
                  </a:cubicBezTo>
                  <a:cubicBezTo>
                    <a:pt x="31" y="37"/>
                    <a:pt x="29" y="36"/>
                    <a:pt x="28" y="38"/>
                  </a:cubicBezTo>
                  <a:cubicBezTo>
                    <a:pt x="26" y="40"/>
                    <a:pt x="29" y="41"/>
                    <a:pt x="29" y="42"/>
                  </a:cubicBezTo>
                  <a:cubicBezTo>
                    <a:pt x="29" y="43"/>
                    <a:pt x="30" y="44"/>
                    <a:pt x="31" y="45"/>
                  </a:cubicBezTo>
                  <a:cubicBezTo>
                    <a:pt x="32" y="47"/>
                    <a:pt x="32" y="48"/>
                    <a:pt x="31" y="49"/>
                  </a:cubicBezTo>
                  <a:cubicBezTo>
                    <a:pt x="30" y="50"/>
                    <a:pt x="28" y="50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1" y="43"/>
                    <a:pt x="20" y="43"/>
                    <a:pt x="18" y="51"/>
                  </a:cubicBezTo>
                  <a:cubicBezTo>
                    <a:pt x="17" y="54"/>
                    <a:pt x="18" y="57"/>
                    <a:pt x="17" y="61"/>
                  </a:cubicBezTo>
                  <a:cubicBezTo>
                    <a:pt x="14" y="56"/>
                    <a:pt x="18" y="49"/>
                    <a:pt x="12" y="46"/>
                  </a:cubicBezTo>
                  <a:cubicBezTo>
                    <a:pt x="12" y="39"/>
                    <a:pt x="9" y="34"/>
                    <a:pt x="6" y="28"/>
                  </a:cubicBezTo>
                  <a:cubicBezTo>
                    <a:pt x="6" y="27"/>
                    <a:pt x="4" y="27"/>
                    <a:pt x="3" y="27"/>
                  </a:cubicBezTo>
                  <a:cubicBezTo>
                    <a:pt x="1" y="26"/>
                    <a:pt x="0" y="25"/>
                    <a:pt x="1" y="23"/>
                  </a:cubicBezTo>
                  <a:close/>
                </a:path>
              </a:pathLst>
            </a:custGeom>
            <a:solidFill>
              <a:srgbClr val="EF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253">
              <a:extLst>
                <a:ext uri="{FF2B5EF4-FFF2-40B4-BE49-F238E27FC236}">
                  <a16:creationId xmlns:a16="http://schemas.microsoft.com/office/drawing/2014/main" id="{4140C17D-288D-EFCB-2A69-FE1E085F5059}"/>
                </a:ext>
              </a:extLst>
            </p:cNvPr>
            <p:cNvSpPr/>
            <p:nvPr userDrawn="1"/>
          </p:nvSpPr>
          <p:spPr bwMode="auto">
            <a:xfrm>
              <a:off x="10201275" y="6207125"/>
              <a:ext cx="98425" cy="104775"/>
            </a:xfrm>
            <a:custGeom>
              <a:avLst/>
              <a:gdLst>
                <a:gd name="T0" fmla="*/ 26 w 26"/>
                <a:gd name="T1" fmla="*/ 17 h 28"/>
                <a:gd name="T2" fmla="*/ 18 w 26"/>
                <a:gd name="T3" fmla="*/ 27 h 28"/>
                <a:gd name="T4" fmla="*/ 15 w 26"/>
                <a:gd name="T5" fmla="*/ 27 h 28"/>
                <a:gd name="T6" fmla="*/ 15 w 26"/>
                <a:gd name="T7" fmla="*/ 25 h 28"/>
                <a:gd name="T8" fmla="*/ 13 w 26"/>
                <a:gd name="T9" fmla="*/ 15 h 28"/>
                <a:gd name="T10" fmla="*/ 11 w 26"/>
                <a:gd name="T11" fmla="*/ 15 h 28"/>
                <a:gd name="T12" fmla="*/ 1 w 26"/>
                <a:gd name="T13" fmla="*/ 17 h 28"/>
                <a:gd name="T14" fmla="*/ 10 w 26"/>
                <a:gd name="T15" fmla="*/ 13 h 28"/>
                <a:gd name="T16" fmla="*/ 14 w 26"/>
                <a:gd name="T17" fmla="*/ 10 h 28"/>
                <a:gd name="T18" fmla="*/ 10 w 26"/>
                <a:gd name="T19" fmla="*/ 9 h 28"/>
                <a:gd name="T20" fmla="*/ 1 w 26"/>
                <a:gd name="T21" fmla="*/ 3 h 28"/>
                <a:gd name="T22" fmla="*/ 4 w 26"/>
                <a:gd name="T23" fmla="*/ 0 h 28"/>
                <a:gd name="T24" fmla="*/ 10 w 26"/>
                <a:gd name="T25" fmla="*/ 3 h 28"/>
                <a:gd name="T26" fmla="*/ 14 w 26"/>
                <a:gd name="T27" fmla="*/ 2 h 28"/>
                <a:gd name="T28" fmla="*/ 18 w 26"/>
                <a:gd name="T29" fmla="*/ 5 h 28"/>
                <a:gd name="T30" fmla="*/ 23 w 26"/>
                <a:gd name="T31" fmla="*/ 11 h 28"/>
                <a:gd name="T32" fmla="*/ 26 w 26"/>
                <a:gd name="T33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6" y="17"/>
                  </a:moveTo>
                  <a:cubicBezTo>
                    <a:pt x="24" y="21"/>
                    <a:pt x="21" y="24"/>
                    <a:pt x="18" y="27"/>
                  </a:cubicBezTo>
                  <a:cubicBezTo>
                    <a:pt x="17" y="27"/>
                    <a:pt x="16" y="28"/>
                    <a:pt x="15" y="27"/>
                  </a:cubicBezTo>
                  <a:cubicBezTo>
                    <a:pt x="14" y="27"/>
                    <a:pt x="14" y="25"/>
                    <a:pt x="15" y="25"/>
                  </a:cubicBezTo>
                  <a:cubicBezTo>
                    <a:pt x="19" y="21"/>
                    <a:pt x="15" y="18"/>
                    <a:pt x="13" y="15"/>
                  </a:cubicBezTo>
                  <a:cubicBezTo>
                    <a:pt x="12" y="14"/>
                    <a:pt x="12" y="14"/>
                    <a:pt x="11" y="15"/>
                  </a:cubicBezTo>
                  <a:cubicBezTo>
                    <a:pt x="8" y="16"/>
                    <a:pt x="5" y="18"/>
                    <a:pt x="1" y="17"/>
                  </a:cubicBezTo>
                  <a:cubicBezTo>
                    <a:pt x="4" y="16"/>
                    <a:pt x="7" y="14"/>
                    <a:pt x="10" y="13"/>
                  </a:cubicBezTo>
                  <a:cubicBezTo>
                    <a:pt x="12" y="12"/>
                    <a:pt x="14" y="12"/>
                    <a:pt x="14" y="10"/>
                  </a:cubicBezTo>
                  <a:cubicBezTo>
                    <a:pt x="13" y="7"/>
                    <a:pt x="11" y="9"/>
                    <a:pt x="10" y="9"/>
                  </a:cubicBezTo>
                  <a:cubicBezTo>
                    <a:pt x="5" y="10"/>
                    <a:pt x="3" y="7"/>
                    <a:pt x="1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1"/>
                    <a:pt x="8" y="1"/>
                    <a:pt x="10" y="3"/>
                  </a:cubicBezTo>
                  <a:cubicBezTo>
                    <a:pt x="12" y="4"/>
                    <a:pt x="13" y="4"/>
                    <a:pt x="14" y="2"/>
                  </a:cubicBezTo>
                  <a:cubicBezTo>
                    <a:pt x="16" y="3"/>
                    <a:pt x="16" y="5"/>
                    <a:pt x="18" y="5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3"/>
                    <a:pt x="24" y="15"/>
                    <a:pt x="26" y="17"/>
                  </a:cubicBezTo>
                  <a:close/>
                </a:path>
              </a:pathLst>
            </a:custGeom>
            <a:solidFill>
              <a:srgbClr val="F1C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254">
              <a:extLst>
                <a:ext uri="{FF2B5EF4-FFF2-40B4-BE49-F238E27FC236}">
                  <a16:creationId xmlns:a16="http://schemas.microsoft.com/office/drawing/2014/main" id="{89BADE9B-4A16-8C2A-38CC-D53213B50016}"/>
                </a:ext>
              </a:extLst>
            </p:cNvPr>
            <p:cNvSpPr/>
            <p:nvPr userDrawn="1"/>
          </p:nvSpPr>
          <p:spPr bwMode="auto">
            <a:xfrm>
              <a:off x="10239375" y="6172200"/>
              <a:ext cx="74612" cy="101600"/>
            </a:xfrm>
            <a:custGeom>
              <a:avLst/>
              <a:gdLst>
                <a:gd name="T0" fmla="*/ 16 w 20"/>
                <a:gd name="T1" fmla="*/ 26 h 27"/>
                <a:gd name="T2" fmla="*/ 12 w 20"/>
                <a:gd name="T3" fmla="*/ 22 h 27"/>
                <a:gd name="T4" fmla="*/ 7 w 20"/>
                <a:gd name="T5" fmla="*/ 16 h 27"/>
                <a:gd name="T6" fmla="*/ 4 w 20"/>
                <a:gd name="T7" fmla="*/ 11 h 27"/>
                <a:gd name="T8" fmla="*/ 4 w 20"/>
                <a:gd name="T9" fmla="*/ 8 h 27"/>
                <a:gd name="T10" fmla="*/ 1 w 20"/>
                <a:gd name="T11" fmla="*/ 5 h 27"/>
                <a:gd name="T12" fmla="*/ 2 w 20"/>
                <a:gd name="T13" fmla="*/ 2 h 27"/>
                <a:gd name="T14" fmla="*/ 6 w 20"/>
                <a:gd name="T15" fmla="*/ 3 h 27"/>
                <a:gd name="T16" fmla="*/ 9 w 20"/>
                <a:gd name="T17" fmla="*/ 6 h 27"/>
                <a:gd name="T18" fmla="*/ 13 w 20"/>
                <a:gd name="T19" fmla="*/ 9 h 27"/>
                <a:gd name="T20" fmla="*/ 18 w 20"/>
                <a:gd name="T21" fmla="*/ 21 h 27"/>
                <a:gd name="T22" fmla="*/ 17 w 20"/>
                <a:gd name="T23" fmla="*/ 26 h 27"/>
                <a:gd name="T24" fmla="*/ 16 w 20"/>
                <a:gd name="T2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7">
                  <a:moveTo>
                    <a:pt x="16" y="26"/>
                  </a:moveTo>
                  <a:cubicBezTo>
                    <a:pt x="12" y="27"/>
                    <a:pt x="12" y="24"/>
                    <a:pt x="12" y="22"/>
                  </a:cubicBezTo>
                  <a:cubicBezTo>
                    <a:pt x="11" y="19"/>
                    <a:pt x="13" y="15"/>
                    <a:pt x="7" y="16"/>
                  </a:cubicBezTo>
                  <a:cubicBezTo>
                    <a:pt x="5" y="16"/>
                    <a:pt x="4" y="13"/>
                    <a:pt x="4" y="11"/>
                  </a:cubicBezTo>
                  <a:cubicBezTo>
                    <a:pt x="5" y="10"/>
                    <a:pt x="9" y="8"/>
                    <a:pt x="4" y="8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4" y="0"/>
                    <a:pt x="5" y="2"/>
                    <a:pt x="6" y="3"/>
                  </a:cubicBezTo>
                  <a:cubicBezTo>
                    <a:pt x="6" y="5"/>
                    <a:pt x="7" y="6"/>
                    <a:pt x="9" y="6"/>
                  </a:cubicBezTo>
                  <a:cubicBezTo>
                    <a:pt x="12" y="5"/>
                    <a:pt x="12" y="7"/>
                    <a:pt x="13" y="9"/>
                  </a:cubicBezTo>
                  <a:cubicBezTo>
                    <a:pt x="16" y="13"/>
                    <a:pt x="15" y="17"/>
                    <a:pt x="18" y="21"/>
                  </a:cubicBezTo>
                  <a:cubicBezTo>
                    <a:pt x="20" y="23"/>
                    <a:pt x="17" y="24"/>
                    <a:pt x="17" y="26"/>
                  </a:cubicBezTo>
                  <a:cubicBezTo>
                    <a:pt x="16" y="26"/>
                    <a:pt x="16" y="26"/>
                    <a:pt x="16" y="26"/>
                  </a:cubicBezTo>
                  <a:close/>
                </a:path>
              </a:pathLst>
            </a:custGeom>
            <a:solidFill>
              <a:srgbClr val="E3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255">
              <a:extLst>
                <a:ext uri="{FF2B5EF4-FFF2-40B4-BE49-F238E27FC236}">
                  <a16:creationId xmlns:a16="http://schemas.microsoft.com/office/drawing/2014/main" id="{2A27EDC2-0074-56DC-298D-0E5BFBD43ED0}"/>
                </a:ext>
              </a:extLst>
            </p:cNvPr>
            <p:cNvSpPr/>
            <p:nvPr userDrawn="1"/>
          </p:nvSpPr>
          <p:spPr bwMode="auto">
            <a:xfrm>
              <a:off x="10464800" y="6405563"/>
              <a:ext cx="33337" cy="46038"/>
            </a:xfrm>
            <a:custGeom>
              <a:avLst/>
              <a:gdLst>
                <a:gd name="T0" fmla="*/ 9 w 9"/>
                <a:gd name="T1" fmla="*/ 3 h 12"/>
                <a:gd name="T2" fmla="*/ 7 w 9"/>
                <a:gd name="T3" fmla="*/ 11 h 12"/>
                <a:gd name="T4" fmla="*/ 6 w 9"/>
                <a:gd name="T5" fmla="*/ 11 h 12"/>
                <a:gd name="T6" fmla="*/ 0 w 9"/>
                <a:gd name="T7" fmla="*/ 0 h 12"/>
                <a:gd name="T8" fmla="*/ 0 w 9"/>
                <a:gd name="T9" fmla="*/ 0 h 12"/>
                <a:gd name="T10" fmla="*/ 9 w 9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9" y="3"/>
                  </a:moveTo>
                  <a:cubicBezTo>
                    <a:pt x="9" y="6"/>
                    <a:pt x="7" y="8"/>
                    <a:pt x="7" y="11"/>
                  </a:cubicBezTo>
                  <a:cubicBezTo>
                    <a:pt x="7" y="11"/>
                    <a:pt x="7" y="12"/>
                    <a:pt x="6" y="11"/>
                  </a:cubicBezTo>
                  <a:cubicBezTo>
                    <a:pt x="4" y="8"/>
                    <a:pt x="1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256">
              <a:extLst>
                <a:ext uri="{FF2B5EF4-FFF2-40B4-BE49-F238E27FC236}">
                  <a16:creationId xmlns:a16="http://schemas.microsoft.com/office/drawing/2014/main" id="{3EA29916-C620-587A-6062-B1DFB667BB4B}"/>
                </a:ext>
              </a:extLst>
            </p:cNvPr>
            <p:cNvSpPr/>
            <p:nvPr userDrawn="1"/>
          </p:nvSpPr>
          <p:spPr bwMode="auto">
            <a:xfrm>
              <a:off x="10080625" y="6405563"/>
              <a:ext cx="158750" cy="166688"/>
            </a:xfrm>
            <a:custGeom>
              <a:avLst/>
              <a:gdLst>
                <a:gd name="T0" fmla="*/ 21 w 42"/>
                <a:gd name="T1" fmla="*/ 13 h 44"/>
                <a:gd name="T2" fmla="*/ 22 w 42"/>
                <a:gd name="T3" fmla="*/ 15 h 44"/>
                <a:gd name="T4" fmla="*/ 24 w 42"/>
                <a:gd name="T5" fmla="*/ 19 h 44"/>
                <a:gd name="T6" fmla="*/ 25 w 42"/>
                <a:gd name="T7" fmla="*/ 15 h 44"/>
                <a:gd name="T8" fmla="*/ 30 w 42"/>
                <a:gd name="T9" fmla="*/ 3 h 44"/>
                <a:gd name="T10" fmla="*/ 34 w 42"/>
                <a:gd name="T11" fmla="*/ 5 h 44"/>
                <a:gd name="T12" fmla="*/ 33 w 42"/>
                <a:gd name="T13" fmla="*/ 15 h 44"/>
                <a:gd name="T14" fmla="*/ 42 w 42"/>
                <a:gd name="T15" fmla="*/ 10 h 44"/>
                <a:gd name="T16" fmla="*/ 40 w 42"/>
                <a:gd name="T17" fmla="*/ 23 h 44"/>
                <a:gd name="T18" fmla="*/ 39 w 42"/>
                <a:gd name="T19" fmla="*/ 26 h 44"/>
                <a:gd name="T20" fmla="*/ 37 w 42"/>
                <a:gd name="T21" fmla="*/ 29 h 44"/>
                <a:gd name="T22" fmla="*/ 31 w 42"/>
                <a:gd name="T23" fmla="*/ 33 h 44"/>
                <a:gd name="T24" fmla="*/ 27 w 42"/>
                <a:gd name="T25" fmla="*/ 36 h 44"/>
                <a:gd name="T26" fmla="*/ 28 w 42"/>
                <a:gd name="T27" fmla="*/ 38 h 44"/>
                <a:gd name="T28" fmla="*/ 26 w 42"/>
                <a:gd name="T29" fmla="*/ 43 h 44"/>
                <a:gd name="T30" fmla="*/ 22 w 42"/>
                <a:gd name="T31" fmla="*/ 40 h 44"/>
                <a:gd name="T32" fmla="*/ 22 w 42"/>
                <a:gd name="T33" fmla="*/ 39 h 44"/>
                <a:gd name="T34" fmla="*/ 17 w 42"/>
                <a:gd name="T35" fmla="*/ 39 h 44"/>
                <a:gd name="T36" fmla="*/ 13 w 42"/>
                <a:gd name="T37" fmla="*/ 38 h 44"/>
                <a:gd name="T38" fmla="*/ 13 w 42"/>
                <a:gd name="T39" fmla="*/ 38 h 44"/>
                <a:gd name="T40" fmla="*/ 0 w 42"/>
                <a:gd name="T41" fmla="*/ 38 h 44"/>
                <a:gd name="T42" fmla="*/ 0 w 42"/>
                <a:gd name="T43" fmla="*/ 25 h 44"/>
                <a:gd name="T44" fmla="*/ 3 w 42"/>
                <a:gd name="T45" fmla="*/ 22 h 44"/>
                <a:gd name="T46" fmla="*/ 7 w 42"/>
                <a:gd name="T47" fmla="*/ 17 h 44"/>
                <a:gd name="T48" fmla="*/ 9 w 42"/>
                <a:gd name="T49" fmla="*/ 14 h 44"/>
                <a:gd name="T50" fmla="*/ 15 w 42"/>
                <a:gd name="T51" fmla="*/ 14 h 44"/>
                <a:gd name="T52" fmla="*/ 21 w 42"/>
                <a:gd name="T5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4">
                  <a:moveTo>
                    <a:pt x="21" y="13"/>
                  </a:moveTo>
                  <a:cubicBezTo>
                    <a:pt x="22" y="14"/>
                    <a:pt x="22" y="15"/>
                    <a:pt x="22" y="15"/>
                  </a:cubicBezTo>
                  <a:cubicBezTo>
                    <a:pt x="23" y="17"/>
                    <a:pt x="22" y="20"/>
                    <a:pt x="24" y="19"/>
                  </a:cubicBezTo>
                  <a:cubicBezTo>
                    <a:pt x="26" y="19"/>
                    <a:pt x="25" y="16"/>
                    <a:pt x="25" y="15"/>
                  </a:cubicBezTo>
                  <a:cubicBezTo>
                    <a:pt x="25" y="10"/>
                    <a:pt x="28" y="6"/>
                    <a:pt x="30" y="3"/>
                  </a:cubicBezTo>
                  <a:cubicBezTo>
                    <a:pt x="32" y="0"/>
                    <a:pt x="33" y="3"/>
                    <a:pt x="34" y="5"/>
                  </a:cubicBezTo>
                  <a:cubicBezTo>
                    <a:pt x="34" y="8"/>
                    <a:pt x="34" y="11"/>
                    <a:pt x="33" y="15"/>
                  </a:cubicBezTo>
                  <a:cubicBezTo>
                    <a:pt x="37" y="14"/>
                    <a:pt x="39" y="11"/>
                    <a:pt x="42" y="10"/>
                  </a:cubicBezTo>
                  <a:cubicBezTo>
                    <a:pt x="39" y="14"/>
                    <a:pt x="39" y="18"/>
                    <a:pt x="40" y="23"/>
                  </a:cubicBezTo>
                  <a:cubicBezTo>
                    <a:pt x="41" y="24"/>
                    <a:pt x="40" y="25"/>
                    <a:pt x="39" y="26"/>
                  </a:cubicBezTo>
                  <a:cubicBezTo>
                    <a:pt x="38" y="27"/>
                    <a:pt x="37" y="28"/>
                    <a:pt x="37" y="29"/>
                  </a:cubicBezTo>
                  <a:cubicBezTo>
                    <a:pt x="37" y="34"/>
                    <a:pt x="35" y="34"/>
                    <a:pt x="31" y="33"/>
                  </a:cubicBezTo>
                  <a:cubicBezTo>
                    <a:pt x="28" y="32"/>
                    <a:pt x="26" y="33"/>
                    <a:pt x="27" y="36"/>
                  </a:cubicBezTo>
                  <a:cubicBezTo>
                    <a:pt x="27" y="37"/>
                    <a:pt x="28" y="38"/>
                    <a:pt x="28" y="38"/>
                  </a:cubicBezTo>
                  <a:cubicBezTo>
                    <a:pt x="28" y="41"/>
                    <a:pt x="28" y="43"/>
                    <a:pt x="26" y="43"/>
                  </a:cubicBezTo>
                  <a:cubicBezTo>
                    <a:pt x="24" y="44"/>
                    <a:pt x="23" y="42"/>
                    <a:pt x="22" y="40"/>
                  </a:cubicBezTo>
                  <a:cubicBezTo>
                    <a:pt x="22" y="40"/>
                    <a:pt x="22" y="39"/>
                    <a:pt x="22" y="39"/>
                  </a:cubicBezTo>
                  <a:cubicBezTo>
                    <a:pt x="20" y="42"/>
                    <a:pt x="20" y="42"/>
                    <a:pt x="17" y="39"/>
                  </a:cubicBezTo>
                  <a:cubicBezTo>
                    <a:pt x="16" y="38"/>
                    <a:pt x="15" y="37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5"/>
                    <a:pt x="4" y="37"/>
                    <a:pt x="0" y="38"/>
                  </a:cubicBezTo>
                  <a:cubicBezTo>
                    <a:pt x="3" y="33"/>
                    <a:pt x="1" y="29"/>
                    <a:pt x="0" y="25"/>
                  </a:cubicBezTo>
                  <a:cubicBezTo>
                    <a:pt x="0" y="21"/>
                    <a:pt x="0" y="22"/>
                    <a:pt x="3" y="22"/>
                  </a:cubicBezTo>
                  <a:cubicBezTo>
                    <a:pt x="8" y="23"/>
                    <a:pt x="9" y="23"/>
                    <a:pt x="7" y="17"/>
                  </a:cubicBezTo>
                  <a:cubicBezTo>
                    <a:pt x="6" y="15"/>
                    <a:pt x="7" y="14"/>
                    <a:pt x="9" y="14"/>
                  </a:cubicBezTo>
                  <a:cubicBezTo>
                    <a:pt x="11" y="15"/>
                    <a:pt x="13" y="16"/>
                    <a:pt x="15" y="14"/>
                  </a:cubicBezTo>
                  <a:cubicBezTo>
                    <a:pt x="16" y="12"/>
                    <a:pt x="19" y="11"/>
                    <a:pt x="21" y="13"/>
                  </a:cubicBezTo>
                  <a:close/>
                </a:path>
              </a:pathLst>
            </a:custGeom>
            <a:solidFill>
              <a:srgbClr val="E5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257">
              <a:extLst>
                <a:ext uri="{FF2B5EF4-FFF2-40B4-BE49-F238E27FC236}">
                  <a16:creationId xmlns:a16="http://schemas.microsoft.com/office/drawing/2014/main" id="{E42F3618-3A7D-A21A-FF56-C3859DDD8771}"/>
                </a:ext>
              </a:extLst>
            </p:cNvPr>
            <p:cNvSpPr/>
            <p:nvPr userDrawn="1"/>
          </p:nvSpPr>
          <p:spPr bwMode="auto">
            <a:xfrm>
              <a:off x="9885363" y="6545263"/>
              <a:ext cx="79375" cy="68263"/>
            </a:xfrm>
            <a:custGeom>
              <a:avLst/>
              <a:gdLst>
                <a:gd name="T0" fmla="*/ 21 w 21"/>
                <a:gd name="T1" fmla="*/ 10 h 18"/>
                <a:gd name="T2" fmla="*/ 16 w 21"/>
                <a:gd name="T3" fmla="*/ 17 h 18"/>
                <a:gd name="T4" fmla="*/ 12 w 21"/>
                <a:gd name="T5" fmla="*/ 18 h 18"/>
                <a:gd name="T6" fmla="*/ 10 w 21"/>
                <a:gd name="T7" fmla="*/ 17 h 18"/>
                <a:gd name="T8" fmla="*/ 12 w 21"/>
                <a:gd name="T9" fmla="*/ 14 h 18"/>
                <a:gd name="T10" fmla="*/ 13 w 21"/>
                <a:gd name="T11" fmla="*/ 10 h 18"/>
                <a:gd name="T12" fmla="*/ 9 w 21"/>
                <a:gd name="T13" fmla="*/ 10 h 18"/>
                <a:gd name="T14" fmla="*/ 1 w 21"/>
                <a:gd name="T15" fmla="*/ 7 h 18"/>
                <a:gd name="T16" fmla="*/ 2 w 21"/>
                <a:gd name="T17" fmla="*/ 1 h 18"/>
                <a:gd name="T18" fmla="*/ 5 w 21"/>
                <a:gd name="T19" fmla="*/ 5 h 18"/>
                <a:gd name="T20" fmla="*/ 21 w 21"/>
                <a:gd name="T2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8">
                  <a:moveTo>
                    <a:pt x="21" y="10"/>
                  </a:moveTo>
                  <a:cubicBezTo>
                    <a:pt x="20" y="12"/>
                    <a:pt x="15" y="12"/>
                    <a:pt x="16" y="17"/>
                  </a:cubicBezTo>
                  <a:cubicBezTo>
                    <a:pt x="16" y="18"/>
                    <a:pt x="14" y="18"/>
                    <a:pt x="12" y="18"/>
                  </a:cubicBezTo>
                  <a:cubicBezTo>
                    <a:pt x="11" y="18"/>
                    <a:pt x="10" y="18"/>
                    <a:pt x="10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13" y="13"/>
                    <a:pt x="14" y="13"/>
                    <a:pt x="13" y="10"/>
                  </a:cubicBezTo>
                  <a:cubicBezTo>
                    <a:pt x="11" y="8"/>
                    <a:pt x="11" y="9"/>
                    <a:pt x="9" y="10"/>
                  </a:cubicBezTo>
                  <a:cubicBezTo>
                    <a:pt x="5" y="14"/>
                    <a:pt x="4" y="13"/>
                    <a:pt x="1" y="7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5" y="0"/>
                    <a:pt x="4" y="4"/>
                    <a:pt x="5" y="5"/>
                  </a:cubicBezTo>
                  <a:cubicBezTo>
                    <a:pt x="11" y="2"/>
                    <a:pt x="20" y="4"/>
                    <a:pt x="21" y="10"/>
                  </a:cubicBezTo>
                  <a:close/>
                </a:path>
              </a:pathLst>
            </a:custGeom>
            <a:solidFill>
              <a:srgbClr val="E1B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258">
              <a:extLst>
                <a:ext uri="{FF2B5EF4-FFF2-40B4-BE49-F238E27FC236}">
                  <a16:creationId xmlns:a16="http://schemas.microsoft.com/office/drawing/2014/main" id="{FEEE0C5B-4C0A-ABA1-2AF2-E434BD3DCE70}"/>
                </a:ext>
              </a:extLst>
            </p:cNvPr>
            <p:cNvSpPr/>
            <p:nvPr userDrawn="1"/>
          </p:nvSpPr>
          <p:spPr bwMode="auto">
            <a:xfrm>
              <a:off x="9907588" y="6477000"/>
              <a:ext cx="63500" cy="79375"/>
            </a:xfrm>
            <a:custGeom>
              <a:avLst/>
              <a:gdLst>
                <a:gd name="T0" fmla="*/ 2 w 17"/>
                <a:gd name="T1" fmla="*/ 2 h 21"/>
                <a:gd name="T2" fmla="*/ 12 w 17"/>
                <a:gd name="T3" fmla="*/ 7 h 21"/>
                <a:gd name="T4" fmla="*/ 16 w 17"/>
                <a:gd name="T5" fmla="*/ 15 h 21"/>
                <a:gd name="T6" fmla="*/ 16 w 17"/>
                <a:gd name="T7" fmla="*/ 19 h 21"/>
                <a:gd name="T8" fmla="*/ 12 w 17"/>
                <a:gd name="T9" fmla="*/ 19 h 21"/>
                <a:gd name="T10" fmla="*/ 6 w 17"/>
                <a:gd name="T11" fmla="*/ 17 h 21"/>
                <a:gd name="T12" fmla="*/ 4 w 17"/>
                <a:gd name="T13" fmla="*/ 13 h 21"/>
                <a:gd name="T14" fmla="*/ 3 w 17"/>
                <a:gd name="T15" fmla="*/ 8 h 21"/>
                <a:gd name="T16" fmla="*/ 2 w 17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2" y="2"/>
                  </a:moveTo>
                  <a:cubicBezTo>
                    <a:pt x="6" y="0"/>
                    <a:pt x="9" y="2"/>
                    <a:pt x="12" y="7"/>
                  </a:cubicBezTo>
                  <a:cubicBezTo>
                    <a:pt x="13" y="10"/>
                    <a:pt x="12" y="13"/>
                    <a:pt x="16" y="15"/>
                  </a:cubicBezTo>
                  <a:cubicBezTo>
                    <a:pt x="17" y="16"/>
                    <a:pt x="17" y="18"/>
                    <a:pt x="16" y="19"/>
                  </a:cubicBezTo>
                  <a:cubicBezTo>
                    <a:pt x="15" y="20"/>
                    <a:pt x="13" y="21"/>
                    <a:pt x="12" y="19"/>
                  </a:cubicBezTo>
                  <a:cubicBezTo>
                    <a:pt x="10" y="16"/>
                    <a:pt x="8" y="17"/>
                    <a:pt x="6" y="17"/>
                  </a:cubicBezTo>
                  <a:cubicBezTo>
                    <a:pt x="3" y="17"/>
                    <a:pt x="2" y="15"/>
                    <a:pt x="4" y="13"/>
                  </a:cubicBezTo>
                  <a:cubicBezTo>
                    <a:pt x="5" y="11"/>
                    <a:pt x="6" y="10"/>
                    <a:pt x="3" y="8"/>
                  </a:cubicBezTo>
                  <a:cubicBezTo>
                    <a:pt x="0" y="7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E5B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259">
              <a:extLst>
                <a:ext uri="{FF2B5EF4-FFF2-40B4-BE49-F238E27FC236}">
                  <a16:creationId xmlns:a16="http://schemas.microsoft.com/office/drawing/2014/main" id="{C600CC96-9230-C12D-B791-725687462216}"/>
                </a:ext>
              </a:extLst>
            </p:cNvPr>
            <p:cNvSpPr/>
            <p:nvPr userDrawn="1"/>
          </p:nvSpPr>
          <p:spPr bwMode="auto">
            <a:xfrm>
              <a:off x="10113963" y="6413500"/>
              <a:ext cx="65087" cy="71438"/>
            </a:xfrm>
            <a:custGeom>
              <a:avLst/>
              <a:gdLst>
                <a:gd name="T0" fmla="*/ 12 w 17"/>
                <a:gd name="T1" fmla="*/ 11 h 19"/>
                <a:gd name="T2" fmla="*/ 4 w 17"/>
                <a:gd name="T3" fmla="*/ 15 h 19"/>
                <a:gd name="T4" fmla="*/ 0 w 17"/>
                <a:gd name="T5" fmla="*/ 12 h 19"/>
                <a:gd name="T6" fmla="*/ 4 w 17"/>
                <a:gd name="T7" fmla="*/ 8 h 19"/>
                <a:gd name="T8" fmla="*/ 9 w 17"/>
                <a:gd name="T9" fmla="*/ 4 h 19"/>
                <a:gd name="T10" fmla="*/ 13 w 17"/>
                <a:gd name="T11" fmla="*/ 0 h 19"/>
                <a:gd name="T12" fmla="*/ 16 w 17"/>
                <a:gd name="T13" fmla="*/ 1 h 19"/>
                <a:gd name="T14" fmla="*/ 15 w 17"/>
                <a:gd name="T15" fmla="*/ 7 h 19"/>
                <a:gd name="T16" fmla="*/ 12 w 17"/>
                <a:gd name="T1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2" y="11"/>
                  </a:moveTo>
                  <a:cubicBezTo>
                    <a:pt x="9" y="11"/>
                    <a:pt x="7" y="12"/>
                    <a:pt x="4" y="15"/>
                  </a:cubicBezTo>
                  <a:cubicBezTo>
                    <a:pt x="1" y="19"/>
                    <a:pt x="2" y="13"/>
                    <a:pt x="0" y="12"/>
                  </a:cubicBezTo>
                  <a:cubicBezTo>
                    <a:pt x="0" y="9"/>
                    <a:pt x="2" y="8"/>
                    <a:pt x="4" y="8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9" y="1"/>
                    <a:pt x="10" y="0"/>
                    <a:pt x="13" y="0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7" y="3"/>
                    <a:pt x="16" y="5"/>
                    <a:pt x="15" y="7"/>
                  </a:cubicBezTo>
                  <a:cubicBezTo>
                    <a:pt x="13" y="8"/>
                    <a:pt x="12" y="9"/>
                    <a:pt x="12" y="11"/>
                  </a:cubicBezTo>
                  <a:close/>
                </a:path>
              </a:pathLst>
            </a:custGeom>
            <a:solidFill>
              <a:srgbClr val="DFB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60">
              <a:extLst>
                <a:ext uri="{FF2B5EF4-FFF2-40B4-BE49-F238E27FC236}">
                  <a16:creationId xmlns:a16="http://schemas.microsoft.com/office/drawing/2014/main" id="{D4D7ACED-E6AA-6699-5313-F3F151B95DBE}"/>
                </a:ext>
              </a:extLst>
            </p:cNvPr>
            <p:cNvSpPr/>
            <p:nvPr userDrawn="1"/>
          </p:nvSpPr>
          <p:spPr bwMode="auto">
            <a:xfrm>
              <a:off x="9858375" y="6561138"/>
              <a:ext cx="22225" cy="25400"/>
            </a:xfrm>
            <a:custGeom>
              <a:avLst/>
              <a:gdLst>
                <a:gd name="T0" fmla="*/ 5 w 6"/>
                <a:gd name="T1" fmla="*/ 5 h 7"/>
                <a:gd name="T2" fmla="*/ 0 w 6"/>
                <a:gd name="T3" fmla="*/ 4 h 7"/>
                <a:gd name="T4" fmla="*/ 3 w 6"/>
                <a:gd name="T5" fmla="*/ 0 h 7"/>
                <a:gd name="T6" fmla="*/ 5 w 6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5"/>
                  </a:move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6" y="0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D5B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261">
              <a:extLst>
                <a:ext uri="{FF2B5EF4-FFF2-40B4-BE49-F238E27FC236}">
                  <a16:creationId xmlns:a16="http://schemas.microsoft.com/office/drawing/2014/main" id="{CBFC5138-E39C-3387-48E7-7DF0C803E1FD}"/>
                </a:ext>
              </a:extLst>
            </p:cNvPr>
            <p:cNvSpPr/>
            <p:nvPr userDrawn="1"/>
          </p:nvSpPr>
          <p:spPr bwMode="auto">
            <a:xfrm>
              <a:off x="10731500" y="6500813"/>
              <a:ext cx="87312" cy="60325"/>
            </a:xfrm>
            <a:custGeom>
              <a:avLst/>
              <a:gdLst>
                <a:gd name="T0" fmla="*/ 1 w 23"/>
                <a:gd name="T1" fmla="*/ 3 h 16"/>
                <a:gd name="T2" fmla="*/ 20 w 23"/>
                <a:gd name="T3" fmla="*/ 11 h 16"/>
                <a:gd name="T4" fmla="*/ 16 w 23"/>
                <a:gd name="T5" fmla="*/ 15 h 16"/>
                <a:gd name="T6" fmla="*/ 11 w 23"/>
                <a:gd name="T7" fmla="*/ 13 h 16"/>
                <a:gd name="T8" fmla="*/ 3 w 23"/>
                <a:gd name="T9" fmla="*/ 8 h 16"/>
                <a:gd name="T10" fmla="*/ 1 w 23"/>
                <a:gd name="T1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1" y="3"/>
                  </a:moveTo>
                  <a:cubicBezTo>
                    <a:pt x="9" y="0"/>
                    <a:pt x="18" y="6"/>
                    <a:pt x="20" y="11"/>
                  </a:cubicBezTo>
                  <a:cubicBezTo>
                    <a:pt x="23" y="16"/>
                    <a:pt x="18" y="15"/>
                    <a:pt x="16" y="15"/>
                  </a:cubicBezTo>
                  <a:cubicBezTo>
                    <a:pt x="13" y="15"/>
                    <a:pt x="12" y="14"/>
                    <a:pt x="11" y="13"/>
                  </a:cubicBezTo>
                  <a:cubicBezTo>
                    <a:pt x="9" y="10"/>
                    <a:pt x="7" y="8"/>
                    <a:pt x="3" y="8"/>
                  </a:cubicBezTo>
                  <a:cubicBezTo>
                    <a:pt x="0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E0B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62">
              <a:extLst>
                <a:ext uri="{FF2B5EF4-FFF2-40B4-BE49-F238E27FC236}">
                  <a16:creationId xmlns:a16="http://schemas.microsoft.com/office/drawing/2014/main" id="{ADA845CC-D09E-6F5D-EB26-773D923B4DAC}"/>
                </a:ext>
              </a:extLst>
            </p:cNvPr>
            <p:cNvSpPr/>
            <p:nvPr userDrawn="1"/>
          </p:nvSpPr>
          <p:spPr bwMode="auto">
            <a:xfrm>
              <a:off x="10694988" y="6465888"/>
              <a:ext cx="30162" cy="30163"/>
            </a:xfrm>
            <a:custGeom>
              <a:avLst/>
              <a:gdLst>
                <a:gd name="T0" fmla="*/ 8 w 8"/>
                <a:gd name="T1" fmla="*/ 3 h 8"/>
                <a:gd name="T2" fmla="*/ 0 w 8"/>
                <a:gd name="T3" fmla="*/ 4 h 8"/>
                <a:gd name="T4" fmla="*/ 3 w 8"/>
                <a:gd name="T5" fmla="*/ 0 h 8"/>
                <a:gd name="T6" fmla="*/ 8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5" y="8"/>
                    <a:pt x="3" y="8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5" y="0"/>
                    <a:pt x="7" y="0"/>
                    <a:pt x="8" y="3"/>
                  </a:cubicBezTo>
                  <a:close/>
                </a:path>
              </a:pathLst>
            </a:custGeom>
            <a:solidFill>
              <a:srgbClr val="E0B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63">
              <a:extLst>
                <a:ext uri="{FF2B5EF4-FFF2-40B4-BE49-F238E27FC236}">
                  <a16:creationId xmlns:a16="http://schemas.microsoft.com/office/drawing/2014/main" id="{C29E1305-C46A-C979-0C3A-378B61D070C2}"/>
                </a:ext>
              </a:extLst>
            </p:cNvPr>
            <p:cNvSpPr/>
            <p:nvPr userDrawn="1"/>
          </p:nvSpPr>
          <p:spPr bwMode="auto">
            <a:xfrm>
              <a:off x="10533063" y="5973763"/>
              <a:ext cx="66675" cy="47625"/>
            </a:xfrm>
            <a:custGeom>
              <a:avLst/>
              <a:gdLst>
                <a:gd name="T0" fmla="*/ 5 w 18"/>
                <a:gd name="T1" fmla="*/ 4 h 13"/>
                <a:gd name="T2" fmla="*/ 11 w 18"/>
                <a:gd name="T3" fmla="*/ 1 h 13"/>
                <a:gd name="T4" fmla="*/ 16 w 18"/>
                <a:gd name="T5" fmla="*/ 2 h 13"/>
                <a:gd name="T6" fmla="*/ 14 w 18"/>
                <a:gd name="T7" fmla="*/ 5 h 13"/>
                <a:gd name="T8" fmla="*/ 9 w 18"/>
                <a:gd name="T9" fmla="*/ 10 h 13"/>
                <a:gd name="T10" fmla="*/ 3 w 18"/>
                <a:gd name="T11" fmla="*/ 11 h 13"/>
                <a:gd name="T12" fmla="*/ 2 w 18"/>
                <a:gd name="T13" fmla="*/ 5 h 13"/>
                <a:gd name="T14" fmla="*/ 5 w 18"/>
                <a:gd name="T1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3">
                  <a:moveTo>
                    <a:pt x="5" y="4"/>
                  </a:moveTo>
                  <a:cubicBezTo>
                    <a:pt x="7" y="4"/>
                    <a:pt x="9" y="2"/>
                    <a:pt x="11" y="1"/>
                  </a:cubicBezTo>
                  <a:cubicBezTo>
                    <a:pt x="13" y="0"/>
                    <a:pt x="15" y="0"/>
                    <a:pt x="16" y="2"/>
                  </a:cubicBezTo>
                  <a:cubicBezTo>
                    <a:pt x="18" y="4"/>
                    <a:pt x="15" y="4"/>
                    <a:pt x="14" y="5"/>
                  </a:cubicBezTo>
                  <a:cubicBezTo>
                    <a:pt x="12" y="7"/>
                    <a:pt x="10" y="9"/>
                    <a:pt x="9" y="10"/>
                  </a:cubicBezTo>
                  <a:cubicBezTo>
                    <a:pt x="7" y="12"/>
                    <a:pt x="5" y="13"/>
                    <a:pt x="3" y="11"/>
                  </a:cubicBezTo>
                  <a:cubicBezTo>
                    <a:pt x="0" y="10"/>
                    <a:pt x="0" y="8"/>
                    <a:pt x="2" y="5"/>
                  </a:cubicBezTo>
                  <a:cubicBezTo>
                    <a:pt x="3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64">
              <a:extLst>
                <a:ext uri="{FF2B5EF4-FFF2-40B4-BE49-F238E27FC236}">
                  <a16:creationId xmlns:a16="http://schemas.microsoft.com/office/drawing/2014/main" id="{06E20F83-EDCE-16FD-0581-70D573E3E1F9}"/>
                </a:ext>
              </a:extLst>
            </p:cNvPr>
            <p:cNvSpPr/>
            <p:nvPr userDrawn="1"/>
          </p:nvSpPr>
          <p:spPr bwMode="auto">
            <a:xfrm>
              <a:off x="10753725" y="6451600"/>
              <a:ext cx="46037" cy="44450"/>
            </a:xfrm>
            <a:custGeom>
              <a:avLst/>
              <a:gdLst>
                <a:gd name="T0" fmla="*/ 1 w 12"/>
                <a:gd name="T1" fmla="*/ 9 h 12"/>
                <a:gd name="T2" fmla="*/ 9 w 12"/>
                <a:gd name="T3" fmla="*/ 0 h 12"/>
                <a:gd name="T4" fmla="*/ 11 w 12"/>
                <a:gd name="T5" fmla="*/ 4 h 12"/>
                <a:gd name="T6" fmla="*/ 5 w 12"/>
                <a:gd name="T7" fmla="*/ 11 h 12"/>
                <a:gd name="T8" fmla="*/ 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9"/>
                  </a:moveTo>
                  <a:cubicBezTo>
                    <a:pt x="1" y="6"/>
                    <a:pt x="6" y="0"/>
                    <a:pt x="9" y="0"/>
                  </a:cubicBezTo>
                  <a:cubicBezTo>
                    <a:pt x="12" y="0"/>
                    <a:pt x="11" y="3"/>
                    <a:pt x="11" y="4"/>
                  </a:cubicBezTo>
                  <a:cubicBezTo>
                    <a:pt x="9" y="6"/>
                    <a:pt x="7" y="9"/>
                    <a:pt x="5" y="11"/>
                  </a:cubicBezTo>
                  <a:cubicBezTo>
                    <a:pt x="3" y="12"/>
                    <a:pt x="0" y="12"/>
                    <a:pt x="1" y="9"/>
                  </a:cubicBezTo>
                  <a:close/>
                </a:path>
              </a:pathLst>
            </a:custGeom>
            <a:solidFill>
              <a:srgbClr val="DFB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65">
              <a:extLst>
                <a:ext uri="{FF2B5EF4-FFF2-40B4-BE49-F238E27FC236}">
                  <a16:creationId xmlns:a16="http://schemas.microsoft.com/office/drawing/2014/main" id="{D4194F9E-CF60-6461-8A7F-56B12D979B65}"/>
                </a:ext>
              </a:extLst>
            </p:cNvPr>
            <p:cNvSpPr/>
            <p:nvPr userDrawn="1"/>
          </p:nvSpPr>
          <p:spPr bwMode="auto">
            <a:xfrm>
              <a:off x="11884025" y="6067425"/>
              <a:ext cx="30162" cy="38100"/>
            </a:xfrm>
            <a:custGeom>
              <a:avLst/>
              <a:gdLst>
                <a:gd name="T0" fmla="*/ 7 w 8"/>
                <a:gd name="T1" fmla="*/ 8 h 10"/>
                <a:gd name="T2" fmla="*/ 1 w 8"/>
                <a:gd name="T3" fmla="*/ 4 h 10"/>
                <a:gd name="T4" fmla="*/ 3 w 8"/>
                <a:gd name="T5" fmla="*/ 0 h 10"/>
                <a:gd name="T6" fmla="*/ 7 w 8"/>
                <a:gd name="T7" fmla="*/ 3 h 10"/>
                <a:gd name="T8" fmla="*/ 7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7" y="8"/>
                  </a:moveTo>
                  <a:cubicBezTo>
                    <a:pt x="4" y="7"/>
                    <a:pt x="0" y="10"/>
                    <a:pt x="1" y="4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5" y="0"/>
                    <a:pt x="6" y="2"/>
                    <a:pt x="7" y="3"/>
                  </a:cubicBezTo>
                  <a:cubicBezTo>
                    <a:pt x="8" y="5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66">
              <a:extLst>
                <a:ext uri="{FF2B5EF4-FFF2-40B4-BE49-F238E27FC236}">
                  <a16:creationId xmlns:a16="http://schemas.microsoft.com/office/drawing/2014/main" id="{54F964F5-6C12-AFF8-85CD-73877D2B1E63}"/>
                </a:ext>
              </a:extLst>
            </p:cNvPr>
            <p:cNvSpPr/>
            <p:nvPr userDrawn="1"/>
          </p:nvSpPr>
          <p:spPr bwMode="auto">
            <a:xfrm>
              <a:off x="11703050" y="6418263"/>
              <a:ext cx="236537" cy="209550"/>
            </a:xfrm>
            <a:custGeom>
              <a:avLst/>
              <a:gdLst>
                <a:gd name="T0" fmla="*/ 42 w 63"/>
                <a:gd name="T1" fmla="*/ 4 h 56"/>
                <a:gd name="T2" fmla="*/ 48 w 63"/>
                <a:gd name="T3" fmla="*/ 8 h 56"/>
                <a:gd name="T4" fmla="*/ 52 w 63"/>
                <a:gd name="T5" fmla="*/ 9 h 56"/>
                <a:gd name="T6" fmla="*/ 57 w 63"/>
                <a:gd name="T7" fmla="*/ 50 h 56"/>
                <a:gd name="T8" fmla="*/ 53 w 63"/>
                <a:gd name="T9" fmla="*/ 53 h 56"/>
                <a:gd name="T10" fmla="*/ 47 w 63"/>
                <a:gd name="T11" fmla="*/ 56 h 56"/>
                <a:gd name="T12" fmla="*/ 45 w 63"/>
                <a:gd name="T13" fmla="*/ 49 h 56"/>
                <a:gd name="T14" fmla="*/ 40 w 63"/>
                <a:gd name="T15" fmla="*/ 38 h 56"/>
                <a:gd name="T16" fmla="*/ 31 w 63"/>
                <a:gd name="T17" fmla="*/ 29 h 56"/>
                <a:gd name="T18" fmla="*/ 25 w 63"/>
                <a:gd name="T19" fmla="*/ 23 h 56"/>
                <a:gd name="T20" fmla="*/ 19 w 63"/>
                <a:gd name="T21" fmla="*/ 21 h 56"/>
                <a:gd name="T22" fmla="*/ 13 w 63"/>
                <a:gd name="T23" fmla="*/ 22 h 56"/>
                <a:gd name="T24" fmla="*/ 9 w 63"/>
                <a:gd name="T25" fmla="*/ 22 h 56"/>
                <a:gd name="T26" fmla="*/ 9 w 63"/>
                <a:gd name="T27" fmla="*/ 23 h 56"/>
                <a:gd name="T28" fmla="*/ 0 w 63"/>
                <a:gd name="T29" fmla="*/ 25 h 56"/>
                <a:gd name="T30" fmla="*/ 4 w 63"/>
                <a:gd name="T31" fmla="*/ 12 h 56"/>
                <a:gd name="T32" fmla="*/ 22 w 63"/>
                <a:gd name="T33" fmla="*/ 2 h 56"/>
                <a:gd name="T34" fmla="*/ 18 w 63"/>
                <a:gd name="T35" fmla="*/ 5 h 56"/>
                <a:gd name="T36" fmla="*/ 7 w 63"/>
                <a:gd name="T37" fmla="*/ 14 h 56"/>
                <a:gd name="T38" fmla="*/ 6 w 63"/>
                <a:gd name="T39" fmla="*/ 18 h 56"/>
                <a:gd name="T40" fmla="*/ 13 w 63"/>
                <a:gd name="T41" fmla="*/ 13 h 56"/>
                <a:gd name="T42" fmla="*/ 21 w 63"/>
                <a:gd name="T43" fmla="*/ 7 h 56"/>
                <a:gd name="T44" fmla="*/ 30 w 63"/>
                <a:gd name="T45" fmla="*/ 5 h 56"/>
                <a:gd name="T46" fmla="*/ 41 w 63"/>
                <a:gd name="T47" fmla="*/ 3 h 56"/>
                <a:gd name="T48" fmla="*/ 42 w 63"/>
                <a:gd name="T49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56">
                  <a:moveTo>
                    <a:pt x="42" y="4"/>
                  </a:moveTo>
                  <a:cubicBezTo>
                    <a:pt x="45" y="5"/>
                    <a:pt x="46" y="6"/>
                    <a:pt x="48" y="8"/>
                  </a:cubicBezTo>
                  <a:cubicBezTo>
                    <a:pt x="49" y="9"/>
                    <a:pt x="50" y="11"/>
                    <a:pt x="52" y="9"/>
                  </a:cubicBezTo>
                  <a:cubicBezTo>
                    <a:pt x="63" y="21"/>
                    <a:pt x="63" y="35"/>
                    <a:pt x="57" y="50"/>
                  </a:cubicBezTo>
                  <a:cubicBezTo>
                    <a:pt x="57" y="52"/>
                    <a:pt x="56" y="53"/>
                    <a:pt x="53" y="53"/>
                  </a:cubicBezTo>
                  <a:cubicBezTo>
                    <a:pt x="51" y="54"/>
                    <a:pt x="49" y="55"/>
                    <a:pt x="47" y="56"/>
                  </a:cubicBezTo>
                  <a:cubicBezTo>
                    <a:pt x="46" y="54"/>
                    <a:pt x="47" y="51"/>
                    <a:pt x="45" y="49"/>
                  </a:cubicBezTo>
                  <a:cubicBezTo>
                    <a:pt x="43" y="46"/>
                    <a:pt x="41" y="42"/>
                    <a:pt x="40" y="38"/>
                  </a:cubicBezTo>
                  <a:cubicBezTo>
                    <a:pt x="39" y="34"/>
                    <a:pt x="37" y="30"/>
                    <a:pt x="31" y="29"/>
                  </a:cubicBezTo>
                  <a:cubicBezTo>
                    <a:pt x="28" y="29"/>
                    <a:pt x="26" y="26"/>
                    <a:pt x="25" y="23"/>
                  </a:cubicBezTo>
                  <a:cubicBezTo>
                    <a:pt x="24" y="20"/>
                    <a:pt x="22" y="19"/>
                    <a:pt x="19" y="21"/>
                  </a:cubicBezTo>
                  <a:cubicBezTo>
                    <a:pt x="18" y="22"/>
                    <a:pt x="16" y="22"/>
                    <a:pt x="13" y="22"/>
                  </a:cubicBezTo>
                  <a:cubicBezTo>
                    <a:pt x="12" y="21"/>
                    <a:pt x="11" y="20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6" y="25"/>
                    <a:pt x="3" y="27"/>
                    <a:pt x="0" y="25"/>
                  </a:cubicBezTo>
                  <a:cubicBezTo>
                    <a:pt x="1" y="21"/>
                    <a:pt x="1" y="16"/>
                    <a:pt x="4" y="12"/>
                  </a:cubicBezTo>
                  <a:cubicBezTo>
                    <a:pt x="8" y="5"/>
                    <a:pt x="13" y="0"/>
                    <a:pt x="22" y="2"/>
                  </a:cubicBezTo>
                  <a:cubicBezTo>
                    <a:pt x="22" y="4"/>
                    <a:pt x="19" y="4"/>
                    <a:pt x="18" y="5"/>
                  </a:cubicBezTo>
                  <a:cubicBezTo>
                    <a:pt x="12" y="6"/>
                    <a:pt x="9" y="9"/>
                    <a:pt x="7" y="14"/>
                  </a:cubicBezTo>
                  <a:cubicBezTo>
                    <a:pt x="7" y="15"/>
                    <a:pt x="6" y="16"/>
                    <a:pt x="6" y="18"/>
                  </a:cubicBezTo>
                  <a:cubicBezTo>
                    <a:pt x="8" y="15"/>
                    <a:pt x="11" y="14"/>
                    <a:pt x="13" y="13"/>
                  </a:cubicBezTo>
                  <a:cubicBezTo>
                    <a:pt x="16" y="11"/>
                    <a:pt x="19" y="10"/>
                    <a:pt x="21" y="7"/>
                  </a:cubicBezTo>
                  <a:cubicBezTo>
                    <a:pt x="23" y="5"/>
                    <a:pt x="26" y="4"/>
                    <a:pt x="30" y="5"/>
                  </a:cubicBezTo>
                  <a:cubicBezTo>
                    <a:pt x="34" y="7"/>
                    <a:pt x="37" y="7"/>
                    <a:pt x="41" y="3"/>
                  </a:cubicBezTo>
                  <a:cubicBezTo>
                    <a:pt x="41" y="3"/>
                    <a:pt x="42" y="3"/>
                    <a:pt x="42" y="4"/>
                  </a:cubicBezTo>
                  <a:close/>
                </a:path>
              </a:pathLst>
            </a:custGeom>
            <a:solidFill>
              <a:srgbClr val="F5E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67">
              <a:extLst>
                <a:ext uri="{FF2B5EF4-FFF2-40B4-BE49-F238E27FC236}">
                  <a16:creationId xmlns:a16="http://schemas.microsoft.com/office/drawing/2014/main" id="{337E93DE-3AC4-DE02-6955-A29A4F001EB8}"/>
                </a:ext>
              </a:extLst>
            </p:cNvPr>
            <p:cNvSpPr/>
            <p:nvPr userDrawn="1"/>
          </p:nvSpPr>
          <p:spPr bwMode="auto">
            <a:xfrm>
              <a:off x="11676063" y="6500813"/>
              <a:ext cx="207962" cy="153988"/>
            </a:xfrm>
            <a:custGeom>
              <a:avLst/>
              <a:gdLst>
                <a:gd name="T0" fmla="*/ 7 w 55"/>
                <a:gd name="T1" fmla="*/ 3 h 41"/>
                <a:gd name="T2" fmla="*/ 16 w 55"/>
                <a:gd name="T3" fmla="*/ 0 h 41"/>
                <a:gd name="T4" fmla="*/ 16 w 55"/>
                <a:gd name="T5" fmla="*/ 16 h 41"/>
                <a:gd name="T6" fmla="*/ 16 w 55"/>
                <a:gd name="T7" fmla="*/ 19 h 41"/>
                <a:gd name="T8" fmla="*/ 21 w 55"/>
                <a:gd name="T9" fmla="*/ 25 h 41"/>
                <a:gd name="T10" fmla="*/ 23 w 55"/>
                <a:gd name="T11" fmla="*/ 19 h 41"/>
                <a:gd name="T12" fmla="*/ 28 w 55"/>
                <a:gd name="T13" fmla="*/ 8 h 41"/>
                <a:gd name="T14" fmla="*/ 31 w 55"/>
                <a:gd name="T15" fmla="*/ 6 h 41"/>
                <a:gd name="T16" fmla="*/ 33 w 55"/>
                <a:gd name="T17" fmla="*/ 10 h 41"/>
                <a:gd name="T18" fmla="*/ 31 w 55"/>
                <a:gd name="T19" fmla="*/ 22 h 41"/>
                <a:gd name="T20" fmla="*/ 31 w 55"/>
                <a:gd name="T21" fmla="*/ 25 h 41"/>
                <a:gd name="T22" fmla="*/ 34 w 55"/>
                <a:gd name="T23" fmla="*/ 25 h 41"/>
                <a:gd name="T24" fmla="*/ 42 w 55"/>
                <a:gd name="T25" fmla="*/ 26 h 41"/>
                <a:gd name="T26" fmla="*/ 46 w 55"/>
                <a:gd name="T27" fmla="*/ 27 h 41"/>
                <a:gd name="T28" fmla="*/ 53 w 55"/>
                <a:gd name="T29" fmla="*/ 27 h 41"/>
                <a:gd name="T30" fmla="*/ 54 w 55"/>
                <a:gd name="T31" fmla="*/ 34 h 41"/>
                <a:gd name="T32" fmla="*/ 45 w 55"/>
                <a:gd name="T33" fmla="*/ 36 h 41"/>
                <a:gd name="T34" fmla="*/ 40 w 55"/>
                <a:gd name="T35" fmla="*/ 37 h 41"/>
                <a:gd name="T36" fmla="*/ 29 w 55"/>
                <a:gd name="T37" fmla="*/ 37 h 41"/>
                <a:gd name="T38" fmla="*/ 23 w 55"/>
                <a:gd name="T39" fmla="*/ 36 h 41"/>
                <a:gd name="T40" fmla="*/ 16 w 55"/>
                <a:gd name="T41" fmla="*/ 35 h 41"/>
                <a:gd name="T42" fmla="*/ 10 w 55"/>
                <a:gd name="T43" fmla="*/ 22 h 41"/>
                <a:gd name="T44" fmla="*/ 9 w 55"/>
                <a:gd name="T45" fmla="*/ 20 h 41"/>
                <a:gd name="T46" fmla="*/ 7 w 55"/>
                <a:gd name="T47" fmla="*/ 4 h 41"/>
                <a:gd name="T48" fmla="*/ 7 w 55"/>
                <a:gd name="T49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" h="41">
                  <a:moveTo>
                    <a:pt x="7" y="3"/>
                  </a:moveTo>
                  <a:cubicBezTo>
                    <a:pt x="10" y="2"/>
                    <a:pt x="13" y="2"/>
                    <a:pt x="16" y="0"/>
                  </a:cubicBezTo>
                  <a:cubicBezTo>
                    <a:pt x="17" y="5"/>
                    <a:pt x="19" y="10"/>
                    <a:pt x="16" y="16"/>
                  </a:cubicBezTo>
                  <a:cubicBezTo>
                    <a:pt x="16" y="17"/>
                    <a:pt x="16" y="18"/>
                    <a:pt x="16" y="19"/>
                  </a:cubicBezTo>
                  <a:cubicBezTo>
                    <a:pt x="18" y="21"/>
                    <a:pt x="18" y="25"/>
                    <a:pt x="21" y="25"/>
                  </a:cubicBezTo>
                  <a:cubicBezTo>
                    <a:pt x="23" y="25"/>
                    <a:pt x="23" y="21"/>
                    <a:pt x="23" y="19"/>
                  </a:cubicBezTo>
                  <a:cubicBezTo>
                    <a:pt x="24" y="15"/>
                    <a:pt x="26" y="12"/>
                    <a:pt x="28" y="8"/>
                  </a:cubicBezTo>
                  <a:cubicBezTo>
                    <a:pt x="29" y="7"/>
                    <a:pt x="30" y="6"/>
                    <a:pt x="31" y="6"/>
                  </a:cubicBezTo>
                  <a:cubicBezTo>
                    <a:pt x="32" y="7"/>
                    <a:pt x="33" y="8"/>
                    <a:pt x="33" y="10"/>
                  </a:cubicBezTo>
                  <a:cubicBezTo>
                    <a:pt x="31" y="14"/>
                    <a:pt x="34" y="19"/>
                    <a:pt x="31" y="22"/>
                  </a:cubicBezTo>
                  <a:cubicBezTo>
                    <a:pt x="30" y="23"/>
                    <a:pt x="30" y="24"/>
                    <a:pt x="31" y="25"/>
                  </a:cubicBezTo>
                  <a:cubicBezTo>
                    <a:pt x="32" y="26"/>
                    <a:pt x="33" y="25"/>
                    <a:pt x="34" y="25"/>
                  </a:cubicBezTo>
                  <a:cubicBezTo>
                    <a:pt x="37" y="22"/>
                    <a:pt x="40" y="22"/>
                    <a:pt x="42" y="26"/>
                  </a:cubicBezTo>
                  <a:cubicBezTo>
                    <a:pt x="43" y="27"/>
                    <a:pt x="44" y="27"/>
                    <a:pt x="46" y="27"/>
                  </a:cubicBezTo>
                  <a:cubicBezTo>
                    <a:pt x="48" y="26"/>
                    <a:pt x="51" y="27"/>
                    <a:pt x="53" y="27"/>
                  </a:cubicBezTo>
                  <a:cubicBezTo>
                    <a:pt x="55" y="29"/>
                    <a:pt x="55" y="32"/>
                    <a:pt x="54" y="34"/>
                  </a:cubicBezTo>
                  <a:cubicBezTo>
                    <a:pt x="51" y="37"/>
                    <a:pt x="49" y="41"/>
                    <a:pt x="45" y="36"/>
                  </a:cubicBezTo>
                  <a:cubicBezTo>
                    <a:pt x="43" y="35"/>
                    <a:pt x="41" y="36"/>
                    <a:pt x="40" y="37"/>
                  </a:cubicBezTo>
                  <a:cubicBezTo>
                    <a:pt x="36" y="41"/>
                    <a:pt x="32" y="41"/>
                    <a:pt x="29" y="37"/>
                  </a:cubicBezTo>
                  <a:cubicBezTo>
                    <a:pt x="27" y="34"/>
                    <a:pt x="25" y="34"/>
                    <a:pt x="23" y="36"/>
                  </a:cubicBezTo>
                  <a:cubicBezTo>
                    <a:pt x="20" y="38"/>
                    <a:pt x="18" y="39"/>
                    <a:pt x="16" y="35"/>
                  </a:cubicBezTo>
                  <a:cubicBezTo>
                    <a:pt x="13" y="31"/>
                    <a:pt x="9" y="27"/>
                    <a:pt x="10" y="22"/>
                  </a:cubicBezTo>
                  <a:cubicBezTo>
                    <a:pt x="10" y="21"/>
                    <a:pt x="9" y="21"/>
                    <a:pt x="9" y="20"/>
                  </a:cubicBezTo>
                  <a:cubicBezTo>
                    <a:pt x="0" y="13"/>
                    <a:pt x="2" y="10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68">
              <a:extLst>
                <a:ext uri="{FF2B5EF4-FFF2-40B4-BE49-F238E27FC236}">
                  <a16:creationId xmlns:a16="http://schemas.microsoft.com/office/drawing/2014/main" id="{E3B378E0-F59A-CE7E-7E50-189CAB8DFA50}"/>
                </a:ext>
              </a:extLst>
            </p:cNvPr>
            <p:cNvSpPr/>
            <p:nvPr userDrawn="1"/>
          </p:nvSpPr>
          <p:spPr bwMode="auto">
            <a:xfrm>
              <a:off x="11684000" y="6300788"/>
              <a:ext cx="131762" cy="120650"/>
            </a:xfrm>
            <a:custGeom>
              <a:avLst/>
              <a:gdLst>
                <a:gd name="T0" fmla="*/ 0 w 35"/>
                <a:gd name="T1" fmla="*/ 12 h 32"/>
                <a:gd name="T2" fmla="*/ 7 w 35"/>
                <a:gd name="T3" fmla="*/ 10 h 32"/>
                <a:gd name="T4" fmla="*/ 10 w 35"/>
                <a:gd name="T5" fmla="*/ 8 h 32"/>
                <a:gd name="T6" fmla="*/ 13 w 35"/>
                <a:gd name="T7" fmla="*/ 4 h 32"/>
                <a:gd name="T8" fmla="*/ 17 w 35"/>
                <a:gd name="T9" fmla="*/ 1 h 32"/>
                <a:gd name="T10" fmla="*/ 23 w 35"/>
                <a:gd name="T11" fmla="*/ 3 h 32"/>
                <a:gd name="T12" fmla="*/ 27 w 35"/>
                <a:gd name="T13" fmla="*/ 0 h 32"/>
                <a:gd name="T14" fmla="*/ 31 w 35"/>
                <a:gd name="T15" fmla="*/ 7 h 32"/>
                <a:gd name="T16" fmla="*/ 28 w 35"/>
                <a:gd name="T17" fmla="*/ 25 h 32"/>
                <a:gd name="T18" fmla="*/ 12 w 35"/>
                <a:gd name="T19" fmla="*/ 29 h 32"/>
                <a:gd name="T20" fmla="*/ 1 w 35"/>
                <a:gd name="T21" fmla="*/ 16 h 32"/>
                <a:gd name="T22" fmla="*/ 0 w 35"/>
                <a:gd name="T23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2">
                  <a:moveTo>
                    <a:pt x="0" y="12"/>
                  </a:moveTo>
                  <a:cubicBezTo>
                    <a:pt x="3" y="13"/>
                    <a:pt x="6" y="15"/>
                    <a:pt x="7" y="10"/>
                  </a:cubicBezTo>
                  <a:cubicBezTo>
                    <a:pt x="8" y="9"/>
                    <a:pt x="8" y="8"/>
                    <a:pt x="10" y="8"/>
                  </a:cubicBezTo>
                  <a:cubicBezTo>
                    <a:pt x="12" y="8"/>
                    <a:pt x="13" y="6"/>
                    <a:pt x="13" y="4"/>
                  </a:cubicBezTo>
                  <a:cubicBezTo>
                    <a:pt x="12" y="0"/>
                    <a:pt x="14" y="0"/>
                    <a:pt x="17" y="1"/>
                  </a:cubicBezTo>
                  <a:cubicBezTo>
                    <a:pt x="19" y="2"/>
                    <a:pt x="21" y="2"/>
                    <a:pt x="23" y="3"/>
                  </a:cubicBezTo>
                  <a:cubicBezTo>
                    <a:pt x="25" y="3"/>
                    <a:pt x="27" y="3"/>
                    <a:pt x="27" y="0"/>
                  </a:cubicBezTo>
                  <a:cubicBezTo>
                    <a:pt x="28" y="2"/>
                    <a:pt x="29" y="5"/>
                    <a:pt x="31" y="7"/>
                  </a:cubicBezTo>
                  <a:cubicBezTo>
                    <a:pt x="35" y="12"/>
                    <a:pt x="34" y="18"/>
                    <a:pt x="28" y="25"/>
                  </a:cubicBezTo>
                  <a:cubicBezTo>
                    <a:pt x="24" y="32"/>
                    <a:pt x="17" y="30"/>
                    <a:pt x="12" y="29"/>
                  </a:cubicBezTo>
                  <a:cubicBezTo>
                    <a:pt x="6" y="28"/>
                    <a:pt x="2" y="22"/>
                    <a:pt x="1" y="16"/>
                  </a:cubicBezTo>
                  <a:cubicBezTo>
                    <a:pt x="1" y="15"/>
                    <a:pt x="1" y="13"/>
                    <a:pt x="0" y="12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69">
              <a:extLst>
                <a:ext uri="{FF2B5EF4-FFF2-40B4-BE49-F238E27FC236}">
                  <a16:creationId xmlns:a16="http://schemas.microsoft.com/office/drawing/2014/main" id="{5345672E-D5B0-90A0-D520-1DDBD0CAA1AF}"/>
                </a:ext>
              </a:extLst>
            </p:cNvPr>
            <p:cNvSpPr/>
            <p:nvPr userDrawn="1"/>
          </p:nvSpPr>
          <p:spPr bwMode="auto">
            <a:xfrm>
              <a:off x="11514138" y="6388100"/>
              <a:ext cx="95250" cy="96838"/>
            </a:xfrm>
            <a:custGeom>
              <a:avLst/>
              <a:gdLst>
                <a:gd name="T0" fmla="*/ 6 w 25"/>
                <a:gd name="T1" fmla="*/ 0 h 26"/>
                <a:gd name="T2" fmla="*/ 12 w 25"/>
                <a:gd name="T3" fmla="*/ 4 h 26"/>
                <a:gd name="T4" fmla="*/ 14 w 25"/>
                <a:gd name="T5" fmla="*/ 7 h 26"/>
                <a:gd name="T6" fmla="*/ 18 w 25"/>
                <a:gd name="T7" fmla="*/ 7 h 26"/>
                <a:gd name="T8" fmla="*/ 24 w 25"/>
                <a:gd name="T9" fmla="*/ 5 h 26"/>
                <a:gd name="T10" fmla="*/ 24 w 25"/>
                <a:gd name="T11" fmla="*/ 13 h 26"/>
                <a:gd name="T12" fmla="*/ 17 w 25"/>
                <a:gd name="T13" fmla="*/ 23 h 26"/>
                <a:gd name="T14" fmla="*/ 5 w 25"/>
                <a:gd name="T15" fmla="*/ 21 h 26"/>
                <a:gd name="T16" fmla="*/ 6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7" y="3"/>
                    <a:pt x="8" y="7"/>
                    <a:pt x="12" y="4"/>
                  </a:cubicBezTo>
                  <a:cubicBezTo>
                    <a:pt x="14" y="3"/>
                    <a:pt x="14" y="6"/>
                    <a:pt x="14" y="7"/>
                  </a:cubicBezTo>
                  <a:cubicBezTo>
                    <a:pt x="15" y="8"/>
                    <a:pt x="17" y="9"/>
                    <a:pt x="18" y="7"/>
                  </a:cubicBezTo>
                  <a:cubicBezTo>
                    <a:pt x="19" y="2"/>
                    <a:pt x="22" y="5"/>
                    <a:pt x="24" y="5"/>
                  </a:cubicBezTo>
                  <a:cubicBezTo>
                    <a:pt x="22" y="8"/>
                    <a:pt x="24" y="10"/>
                    <a:pt x="24" y="13"/>
                  </a:cubicBezTo>
                  <a:cubicBezTo>
                    <a:pt x="25" y="18"/>
                    <a:pt x="23" y="21"/>
                    <a:pt x="17" y="23"/>
                  </a:cubicBezTo>
                  <a:cubicBezTo>
                    <a:pt x="10" y="26"/>
                    <a:pt x="8" y="25"/>
                    <a:pt x="5" y="21"/>
                  </a:cubicBezTo>
                  <a:cubicBezTo>
                    <a:pt x="0" y="14"/>
                    <a:pt x="1" y="7"/>
                    <a:pt x="6" y="0"/>
                  </a:cubicBezTo>
                  <a:close/>
                </a:path>
              </a:pathLst>
            </a:custGeom>
            <a:solidFill>
              <a:srgbClr val="E9C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70">
              <a:extLst>
                <a:ext uri="{FF2B5EF4-FFF2-40B4-BE49-F238E27FC236}">
                  <a16:creationId xmlns:a16="http://schemas.microsoft.com/office/drawing/2014/main" id="{336FCC6F-5FD9-D517-CFF2-662EB8D1C6B1}"/>
                </a:ext>
              </a:extLst>
            </p:cNvPr>
            <p:cNvSpPr/>
            <p:nvPr userDrawn="1"/>
          </p:nvSpPr>
          <p:spPr bwMode="auto">
            <a:xfrm>
              <a:off x="11717338" y="6418263"/>
              <a:ext cx="142875" cy="77788"/>
            </a:xfrm>
            <a:custGeom>
              <a:avLst/>
              <a:gdLst>
                <a:gd name="T0" fmla="*/ 38 w 38"/>
                <a:gd name="T1" fmla="*/ 4 h 21"/>
                <a:gd name="T2" fmla="*/ 26 w 38"/>
                <a:gd name="T3" fmla="*/ 6 h 21"/>
                <a:gd name="T4" fmla="*/ 18 w 38"/>
                <a:gd name="T5" fmla="*/ 7 h 21"/>
                <a:gd name="T6" fmla="*/ 8 w 38"/>
                <a:gd name="T7" fmla="*/ 14 h 21"/>
                <a:gd name="T8" fmla="*/ 3 w 38"/>
                <a:gd name="T9" fmla="*/ 19 h 21"/>
                <a:gd name="T10" fmla="*/ 0 w 38"/>
                <a:gd name="T11" fmla="*/ 20 h 21"/>
                <a:gd name="T12" fmla="*/ 0 w 38"/>
                <a:gd name="T13" fmla="*/ 18 h 21"/>
                <a:gd name="T14" fmla="*/ 5 w 38"/>
                <a:gd name="T15" fmla="*/ 7 h 21"/>
                <a:gd name="T16" fmla="*/ 10 w 38"/>
                <a:gd name="T17" fmla="*/ 4 h 21"/>
                <a:gd name="T18" fmla="*/ 18 w 38"/>
                <a:gd name="T19" fmla="*/ 2 h 21"/>
                <a:gd name="T20" fmla="*/ 30 w 38"/>
                <a:gd name="T21" fmla="*/ 0 h 21"/>
                <a:gd name="T22" fmla="*/ 38 w 38"/>
                <a:gd name="T23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1">
                  <a:moveTo>
                    <a:pt x="38" y="4"/>
                  </a:moveTo>
                  <a:cubicBezTo>
                    <a:pt x="35" y="8"/>
                    <a:pt x="31" y="8"/>
                    <a:pt x="26" y="6"/>
                  </a:cubicBezTo>
                  <a:cubicBezTo>
                    <a:pt x="23" y="5"/>
                    <a:pt x="20" y="5"/>
                    <a:pt x="18" y="7"/>
                  </a:cubicBezTo>
                  <a:cubicBezTo>
                    <a:pt x="16" y="11"/>
                    <a:pt x="12" y="13"/>
                    <a:pt x="8" y="14"/>
                  </a:cubicBezTo>
                  <a:cubicBezTo>
                    <a:pt x="6" y="16"/>
                    <a:pt x="4" y="17"/>
                    <a:pt x="3" y="19"/>
                  </a:cubicBezTo>
                  <a:cubicBezTo>
                    <a:pt x="2" y="20"/>
                    <a:pt x="1" y="21"/>
                    <a:pt x="0" y="20"/>
                  </a:cubicBezTo>
                  <a:cubicBezTo>
                    <a:pt x="0" y="20"/>
                    <a:pt x="0" y="18"/>
                    <a:pt x="0" y="18"/>
                  </a:cubicBezTo>
                  <a:cubicBezTo>
                    <a:pt x="2" y="14"/>
                    <a:pt x="3" y="11"/>
                    <a:pt x="5" y="7"/>
                  </a:cubicBezTo>
                  <a:cubicBezTo>
                    <a:pt x="6" y="6"/>
                    <a:pt x="8" y="5"/>
                    <a:pt x="10" y="4"/>
                  </a:cubicBezTo>
                  <a:cubicBezTo>
                    <a:pt x="13" y="4"/>
                    <a:pt x="16" y="3"/>
                    <a:pt x="18" y="2"/>
                  </a:cubicBezTo>
                  <a:cubicBezTo>
                    <a:pt x="22" y="1"/>
                    <a:pt x="27" y="3"/>
                    <a:pt x="30" y="0"/>
                  </a:cubicBezTo>
                  <a:cubicBezTo>
                    <a:pt x="32" y="3"/>
                    <a:pt x="36" y="1"/>
                    <a:pt x="38" y="4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71">
              <a:extLst>
                <a:ext uri="{FF2B5EF4-FFF2-40B4-BE49-F238E27FC236}">
                  <a16:creationId xmlns:a16="http://schemas.microsoft.com/office/drawing/2014/main" id="{87D55C56-C770-92F0-B328-E9D92B95A2D0}"/>
                </a:ext>
              </a:extLst>
            </p:cNvPr>
            <p:cNvSpPr/>
            <p:nvPr userDrawn="1"/>
          </p:nvSpPr>
          <p:spPr bwMode="auto">
            <a:xfrm>
              <a:off x="11744325" y="6248400"/>
              <a:ext cx="22225" cy="14288"/>
            </a:xfrm>
            <a:custGeom>
              <a:avLst/>
              <a:gdLst>
                <a:gd name="T0" fmla="*/ 0 w 6"/>
                <a:gd name="T1" fmla="*/ 2 h 4"/>
                <a:gd name="T2" fmla="*/ 5 w 6"/>
                <a:gd name="T3" fmla="*/ 2 h 4"/>
                <a:gd name="T4" fmla="*/ 5 w 6"/>
                <a:gd name="T5" fmla="*/ 3 h 4"/>
                <a:gd name="T6" fmla="*/ 0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3" y="4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72">
              <a:extLst>
                <a:ext uri="{FF2B5EF4-FFF2-40B4-BE49-F238E27FC236}">
                  <a16:creationId xmlns:a16="http://schemas.microsoft.com/office/drawing/2014/main" id="{081EA46B-C446-FDDA-DA0A-916397EFA0F1}"/>
                </a:ext>
              </a:extLst>
            </p:cNvPr>
            <p:cNvSpPr/>
            <p:nvPr userDrawn="1"/>
          </p:nvSpPr>
          <p:spPr bwMode="auto">
            <a:xfrm>
              <a:off x="11680825" y="6262688"/>
              <a:ext cx="22225" cy="26988"/>
            </a:xfrm>
            <a:custGeom>
              <a:avLst/>
              <a:gdLst>
                <a:gd name="T0" fmla="*/ 3 w 6"/>
                <a:gd name="T1" fmla="*/ 0 h 7"/>
                <a:gd name="T2" fmla="*/ 3 w 6"/>
                <a:gd name="T3" fmla="*/ 7 h 7"/>
                <a:gd name="T4" fmla="*/ 3 w 6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2"/>
                    <a:pt x="6" y="4"/>
                    <a:pt x="3" y="7"/>
                  </a:cubicBezTo>
                  <a:cubicBezTo>
                    <a:pt x="5" y="4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273">
              <a:extLst>
                <a:ext uri="{FF2B5EF4-FFF2-40B4-BE49-F238E27FC236}">
                  <a16:creationId xmlns:a16="http://schemas.microsoft.com/office/drawing/2014/main" id="{A5AA173B-8E6F-48B2-2138-3FA57BDA91B1}"/>
                </a:ext>
              </a:extLst>
            </p:cNvPr>
            <p:cNvSpPr/>
            <p:nvPr userDrawn="1"/>
          </p:nvSpPr>
          <p:spPr bwMode="auto">
            <a:xfrm>
              <a:off x="11842750" y="6086475"/>
              <a:ext cx="30162" cy="33338"/>
            </a:xfrm>
            <a:custGeom>
              <a:avLst/>
              <a:gdLst>
                <a:gd name="T0" fmla="*/ 5 w 8"/>
                <a:gd name="T1" fmla="*/ 9 h 9"/>
                <a:gd name="T2" fmla="*/ 0 w 8"/>
                <a:gd name="T3" fmla="*/ 3 h 9"/>
                <a:gd name="T4" fmla="*/ 3 w 8"/>
                <a:gd name="T5" fmla="*/ 0 h 9"/>
                <a:gd name="T6" fmla="*/ 8 w 8"/>
                <a:gd name="T7" fmla="*/ 5 h 9"/>
                <a:gd name="T8" fmla="*/ 5 w 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5" y="9"/>
                  </a:moveTo>
                  <a:cubicBezTo>
                    <a:pt x="2" y="8"/>
                    <a:pt x="0" y="6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6" y="1"/>
                    <a:pt x="8" y="2"/>
                    <a:pt x="8" y="5"/>
                  </a:cubicBezTo>
                  <a:cubicBezTo>
                    <a:pt x="8" y="7"/>
                    <a:pt x="7" y="9"/>
                    <a:pt x="5" y="9"/>
                  </a:cubicBezTo>
                  <a:close/>
                </a:path>
              </a:pathLst>
            </a:custGeom>
            <a:solidFill>
              <a:srgbClr val="E1B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274">
              <a:extLst>
                <a:ext uri="{FF2B5EF4-FFF2-40B4-BE49-F238E27FC236}">
                  <a16:creationId xmlns:a16="http://schemas.microsoft.com/office/drawing/2014/main" id="{EB014F3B-E032-9506-0FBB-84252E56A00D}"/>
                </a:ext>
              </a:extLst>
            </p:cNvPr>
            <p:cNvSpPr/>
            <p:nvPr userDrawn="1"/>
          </p:nvSpPr>
          <p:spPr bwMode="auto">
            <a:xfrm>
              <a:off x="11988800" y="6303963"/>
              <a:ext cx="79375" cy="57150"/>
            </a:xfrm>
            <a:custGeom>
              <a:avLst/>
              <a:gdLst>
                <a:gd name="T0" fmla="*/ 4 w 21"/>
                <a:gd name="T1" fmla="*/ 15 h 15"/>
                <a:gd name="T2" fmla="*/ 1 w 21"/>
                <a:gd name="T3" fmla="*/ 8 h 15"/>
                <a:gd name="T4" fmla="*/ 1 w 21"/>
                <a:gd name="T5" fmla="*/ 4 h 15"/>
                <a:gd name="T6" fmla="*/ 4 w 21"/>
                <a:gd name="T7" fmla="*/ 2 h 15"/>
                <a:gd name="T8" fmla="*/ 8 w 21"/>
                <a:gd name="T9" fmla="*/ 1 h 15"/>
                <a:gd name="T10" fmla="*/ 11 w 21"/>
                <a:gd name="T11" fmla="*/ 1 h 15"/>
                <a:gd name="T12" fmla="*/ 17 w 21"/>
                <a:gd name="T13" fmla="*/ 1 h 15"/>
                <a:gd name="T14" fmla="*/ 20 w 21"/>
                <a:gd name="T15" fmla="*/ 3 h 15"/>
                <a:gd name="T16" fmla="*/ 20 w 21"/>
                <a:gd name="T17" fmla="*/ 6 h 15"/>
                <a:gd name="T18" fmla="*/ 12 w 21"/>
                <a:gd name="T19" fmla="*/ 7 h 15"/>
                <a:gd name="T20" fmla="*/ 6 w 21"/>
                <a:gd name="T21" fmla="*/ 7 h 15"/>
                <a:gd name="T22" fmla="*/ 6 w 21"/>
                <a:gd name="T23" fmla="*/ 11 h 15"/>
                <a:gd name="T24" fmla="*/ 4 w 21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5">
                  <a:moveTo>
                    <a:pt x="4" y="15"/>
                  </a:moveTo>
                  <a:cubicBezTo>
                    <a:pt x="3" y="13"/>
                    <a:pt x="4" y="10"/>
                    <a:pt x="1" y="8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6" y="3"/>
                    <a:pt x="7" y="3"/>
                    <a:pt x="8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3" y="2"/>
                    <a:pt x="15" y="2"/>
                    <a:pt x="17" y="1"/>
                  </a:cubicBezTo>
                  <a:cubicBezTo>
                    <a:pt x="18" y="1"/>
                    <a:pt x="19" y="1"/>
                    <a:pt x="20" y="3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7" y="11"/>
                    <a:pt x="17" y="11"/>
                    <a:pt x="12" y="7"/>
                  </a:cubicBezTo>
                  <a:cubicBezTo>
                    <a:pt x="10" y="6"/>
                    <a:pt x="8" y="5"/>
                    <a:pt x="6" y="7"/>
                  </a:cubicBezTo>
                  <a:cubicBezTo>
                    <a:pt x="5" y="9"/>
                    <a:pt x="4" y="10"/>
                    <a:pt x="6" y="11"/>
                  </a:cubicBezTo>
                  <a:cubicBezTo>
                    <a:pt x="8" y="13"/>
                    <a:pt x="8" y="15"/>
                    <a:pt x="4" y="15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275">
              <a:extLst>
                <a:ext uri="{FF2B5EF4-FFF2-40B4-BE49-F238E27FC236}">
                  <a16:creationId xmlns:a16="http://schemas.microsoft.com/office/drawing/2014/main" id="{60D725F1-2768-E605-96C0-FCD62E64855B}"/>
                </a:ext>
              </a:extLst>
            </p:cNvPr>
            <p:cNvSpPr/>
            <p:nvPr userDrawn="1"/>
          </p:nvSpPr>
          <p:spPr bwMode="auto">
            <a:xfrm>
              <a:off x="10396538" y="6405563"/>
              <a:ext cx="161925" cy="169863"/>
            </a:xfrm>
            <a:custGeom>
              <a:avLst/>
              <a:gdLst>
                <a:gd name="T0" fmla="*/ 18 w 43"/>
                <a:gd name="T1" fmla="*/ 0 h 45"/>
                <a:gd name="T2" fmla="*/ 25 w 43"/>
                <a:gd name="T3" fmla="*/ 11 h 45"/>
                <a:gd name="T4" fmla="*/ 38 w 43"/>
                <a:gd name="T5" fmla="*/ 25 h 45"/>
                <a:gd name="T6" fmla="*/ 43 w 43"/>
                <a:gd name="T7" fmla="*/ 42 h 45"/>
                <a:gd name="T8" fmla="*/ 37 w 43"/>
                <a:gd name="T9" fmla="*/ 44 h 45"/>
                <a:gd name="T10" fmla="*/ 35 w 43"/>
                <a:gd name="T11" fmla="*/ 44 h 45"/>
                <a:gd name="T12" fmla="*/ 34 w 43"/>
                <a:gd name="T13" fmla="*/ 40 h 45"/>
                <a:gd name="T14" fmla="*/ 34 w 43"/>
                <a:gd name="T15" fmla="*/ 40 h 45"/>
                <a:gd name="T16" fmla="*/ 32 w 43"/>
                <a:gd name="T17" fmla="*/ 32 h 45"/>
                <a:gd name="T18" fmla="*/ 30 w 43"/>
                <a:gd name="T19" fmla="*/ 31 h 45"/>
                <a:gd name="T20" fmla="*/ 25 w 43"/>
                <a:gd name="T21" fmla="*/ 28 h 45"/>
                <a:gd name="T22" fmla="*/ 18 w 43"/>
                <a:gd name="T23" fmla="*/ 33 h 45"/>
                <a:gd name="T24" fmla="*/ 17 w 43"/>
                <a:gd name="T25" fmla="*/ 35 h 45"/>
                <a:gd name="T26" fmla="*/ 20 w 43"/>
                <a:gd name="T27" fmla="*/ 36 h 45"/>
                <a:gd name="T28" fmla="*/ 25 w 43"/>
                <a:gd name="T29" fmla="*/ 34 h 45"/>
                <a:gd name="T30" fmla="*/ 16 w 43"/>
                <a:gd name="T31" fmla="*/ 44 h 45"/>
                <a:gd name="T32" fmla="*/ 11 w 43"/>
                <a:gd name="T33" fmla="*/ 44 h 45"/>
                <a:gd name="T34" fmla="*/ 11 w 43"/>
                <a:gd name="T35" fmla="*/ 39 h 45"/>
                <a:gd name="T36" fmla="*/ 16 w 43"/>
                <a:gd name="T37" fmla="*/ 29 h 45"/>
                <a:gd name="T38" fmla="*/ 16 w 43"/>
                <a:gd name="T39" fmla="*/ 24 h 45"/>
                <a:gd name="T40" fmla="*/ 10 w 43"/>
                <a:gd name="T41" fmla="*/ 27 h 45"/>
                <a:gd name="T42" fmla="*/ 9 w 43"/>
                <a:gd name="T43" fmla="*/ 29 h 45"/>
                <a:gd name="T44" fmla="*/ 5 w 43"/>
                <a:gd name="T45" fmla="*/ 31 h 45"/>
                <a:gd name="T46" fmla="*/ 2 w 43"/>
                <a:gd name="T47" fmla="*/ 27 h 45"/>
                <a:gd name="T48" fmla="*/ 6 w 43"/>
                <a:gd name="T49" fmla="*/ 24 h 45"/>
                <a:gd name="T50" fmla="*/ 9 w 43"/>
                <a:gd name="T51" fmla="*/ 19 h 45"/>
                <a:gd name="T52" fmla="*/ 1 w 43"/>
                <a:gd name="T53" fmla="*/ 9 h 45"/>
                <a:gd name="T54" fmla="*/ 0 w 43"/>
                <a:gd name="T55" fmla="*/ 7 h 45"/>
                <a:gd name="T56" fmla="*/ 2 w 43"/>
                <a:gd name="T57" fmla="*/ 7 h 45"/>
                <a:gd name="T58" fmla="*/ 13 w 43"/>
                <a:gd name="T59" fmla="*/ 8 h 45"/>
                <a:gd name="T60" fmla="*/ 19 w 43"/>
                <a:gd name="T61" fmla="*/ 7 h 45"/>
                <a:gd name="T62" fmla="*/ 17 w 43"/>
                <a:gd name="T63" fmla="*/ 3 h 45"/>
                <a:gd name="T64" fmla="*/ 18 w 43"/>
                <a:gd name="T6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45">
                  <a:moveTo>
                    <a:pt x="18" y="0"/>
                  </a:moveTo>
                  <a:cubicBezTo>
                    <a:pt x="21" y="3"/>
                    <a:pt x="23" y="7"/>
                    <a:pt x="25" y="11"/>
                  </a:cubicBezTo>
                  <a:cubicBezTo>
                    <a:pt x="27" y="18"/>
                    <a:pt x="33" y="21"/>
                    <a:pt x="38" y="25"/>
                  </a:cubicBezTo>
                  <a:cubicBezTo>
                    <a:pt x="41" y="30"/>
                    <a:pt x="43" y="35"/>
                    <a:pt x="43" y="42"/>
                  </a:cubicBezTo>
                  <a:cubicBezTo>
                    <a:pt x="40" y="39"/>
                    <a:pt x="38" y="39"/>
                    <a:pt x="37" y="44"/>
                  </a:cubicBezTo>
                  <a:cubicBezTo>
                    <a:pt x="37" y="44"/>
                    <a:pt x="36" y="45"/>
                    <a:pt x="35" y="44"/>
                  </a:cubicBezTo>
                  <a:cubicBezTo>
                    <a:pt x="33" y="43"/>
                    <a:pt x="34" y="42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9" y="35"/>
                    <a:pt x="39" y="35"/>
                    <a:pt x="32" y="32"/>
                  </a:cubicBezTo>
                  <a:cubicBezTo>
                    <a:pt x="32" y="32"/>
                    <a:pt x="31" y="32"/>
                    <a:pt x="30" y="31"/>
                  </a:cubicBezTo>
                  <a:cubicBezTo>
                    <a:pt x="28" y="30"/>
                    <a:pt x="28" y="28"/>
                    <a:pt x="25" y="28"/>
                  </a:cubicBezTo>
                  <a:cubicBezTo>
                    <a:pt x="22" y="29"/>
                    <a:pt x="20" y="32"/>
                    <a:pt x="18" y="33"/>
                  </a:cubicBezTo>
                  <a:cubicBezTo>
                    <a:pt x="17" y="33"/>
                    <a:pt x="17" y="34"/>
                    <a:pt x="17" y="35"/>
                  </a:cubicBezTo>
                  <a:cubicBezTo>
                    <a:pt x="18" y="36"/>
                    <a:pt x="19" y="36"/>
                    <a:pt x="20" y="36"/>
                  </a:cubicBezTo>
                  <a:cubicBezTo>
                    <a:pt x="22" y="36"/>
                    <a:pt x="23" y="33"/>
                    <a:pt x="25" y="34"/>
                  </a:cubicBezTo>
                  <a:cubicBezTo>
                    <a:pt x="23" y="38"/>
                    <a:pt x="19" y="40"/>
                    <a:pt x="16" y="44"/>
                  </a:cubicBezTo>
                  <a:cubicBezTo>
                    <a:pt x="15" y="45"/>
                    <a:pt x="13" y="45"/>
                    <a:pt x="11" y="44"/>
                  </a:cubicBezTo>
                  <a:cubicBezTo>
                    <a:pt x="9" y="43"/>
                    <a:pt x="10" y="41"/>
                    <a:pt x="11" y="39"/>
                  </a:cubicBezTo>
                  <a:cubicBezTo>
                    <a:pt x="13" y="36"/>
                    <a:pt x="13" y="32"/>
                    <a:pt x="16" y="29"/>
                  </a:cubicBezTo>
                  <a:cubicBezTo>
                    <a:pt x="17" y="28"/>
                    <a:pt x="19" y="26"/>
                    <a:pt x="16" y="24"/>
                  </a:cubicBezTo>
                  <a:cubicBezTo>
                    <a:pt x="14" y="23"/>
                    <a:pt x="12" y="24"/>
                    <a:pt x="10" y="27"/>
                  </a:cubicBezTo>
                  <a:cubicBezTo>
                    <a:pt x="10" y="27"/>
                    <a:pt x="10" y="29"/>
                    <a:pt x="9" y="29"/>
                  </a:cubicBezTo>
                  <a:cubicBezTo>
                    <a:pt x="8" y="31"/>
                    <a:pt x="7" y="32"/>
                    <a:pt x="5" y="31"/>
                  </a:cubicBezTo>
                  <a:cubicBezTo>
                    <a:pt x="2" y="31"/>
                    <a:pt x="2" y="29"/>
                    <a:pt x="2" y="27"/>
                  </a:cubicBezTo>
                  <a:cubicBezTo>
                    <a:pt x="2" y="25"/>
                    <a:pt x="3" y="24"/>
                    <a:pt x="6" y="24"/>
                  </a:cubicBezTo>
                  <a:cubicBezTo>
                    <a:pt x="9" y="24"/>
                    <a:pt x="10" y="23"/>
                    <a:pt x="9" y="19"/>
                  </a:cubicBezTo>
                  <a:cubicBezTo>
                    <a:pt x="7" y="14"/>
                    <a:pt x="6" y="11"/>
                    <a:pt x="1" y="9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6" y="7"/>
                    <a:pt x="10" y="6"/>
                    <a:pt x="13" y="8"/>
                  </a:cubicBezTo>
                  <a:cubicBezTo>
                    <a:pt x="15" y="9"/>
                    <a:pt x="17" y="9"/>
                    <a:pt x="19" y="7"/>
                  </a:cubicBezTo>
                  <a:cubicBezTo>
                    <a:pt x="20" y="5"/>
                    <a:pt x="18" y="4"/>
                    <a:pt x="17" y="3"/>
                  </a:cubicBezTo>
                  <a:cubicBezTo>
                    <a:pt x="16" y="2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7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276">
              <a:extLst>
                <a:ext uri="{FF2B5EF4-FFF2-40B4-BE49-F238E27FC236}">
                  <a16:creationId xmlns:a16="http://schemas.microsoft.com/office/drawing/2014/main" id="{CD05059C-939F-39AD-6FC2-3CA6330F001A}"/>
                </a:ext>
              </a:extLst>
            </p:cNvPr>
            <p:cNvSpPr/>
            <p:nvPr userDrawn="1"/>
          </p:nvSpPr>
          <p:spPr bwMode="auto">
            <a:xfrm>
              <a:off x="10448925" y="6500813"/>
              <a:ext cx="98425" cy="55563"/>
            </a:xfrm>
            <a:custGeom>
              <a:avLst/>
              <a:gdLst>
                <a:gd name="T0" fmla="*/ 11 w 26"/>
                <a:gd name="T1" fmla="*/ 9 h 15"/>
                <a:gd name="T2" fmla="*/ 7 w 26"/>
                <a:gd name="T3" fmla="*/ 12 h 15"/>
                <a:gd name="T4" fmla="*/ 1 w 26"/>
                <a:gd name="T5" fmla="*/ 10 h 15"/>
                <a:gd name="T6" fmla="*/ 4 w 26"/>
                <a:gd name="T7" fmla="*/ 6 h 15"/>
                <a:gd name="T8" fmla="*/ 6 w 26"/>
                <a:gd name="T9" fmla="*/ 5 h 15"/>
                <a:gd name="T10" fmla="*/ 16 w 26"/>
                <a:gd name="T11" fmla="*/ 5 h 15"/>
                <a:gd name="T12" fmla="*/ 22 w 26"/>
                <a:gd name="T13" fmla="*/ 7 h 15"/>
                <a:gd name="T14" fmla="*/ 26 w 26"/>
                <a:gd name="T15" fmla="*/ 9 h 15"/>
                <a:gd name="T16" fmla="*/ 23 w 26"/>
                <a:gd name="T17" fmla="*/ 14 h 15"/>
                <a:gd name="T18" fmla="*/ 20 w 26"/>
                <a:gd name="T19" fmla="*/ 15 h 15"/>
                <a:gd name="T20" fmla="*/ 15 w 26"/>
                <a:gd name="T21" fmla="*/ 11 h 15"/>
                <a:gd name="T22" fmla="*/ 11 w 26"/>
                <a:gd name="T2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15">
                  <a:moveTo>
                    <a:pt x="11" y="9"/>
                  </a:moveTo>
                  <a:cubicBezTo>
                    <a:pt x="9" y="9"/>
                    <a:pt x="9" y="11"/>
                    <a:pt x="7" y="12"/>
                  </a:cubicBezTo>
                  <a:cubicBezTo>
                    <a:pt x="5" y="13"/>
                    <a:pt x="3" y="12"/>
                    <a:pt x="1" y="10"/>
                  </a:cubicBezTo>
                  <a:cubicBezTo>
                    <a:pt x="0" y="8"/>
                    <a:pt x="2" y="7"/>
                    <a:pt x="4" y="6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10" y="1"/>
                    <a:pt x="13" y="0"/>
                    <a:pt x="16" y="5"/>
                  </a:cubicBezTo>
                  <a:cubicBezTo>
                    <a:pt x="17" y="7"/>
                    <a:pt x="20" y="6"/>
                    <a:pt x="22" y="7"/>
                  </a:cubicBezTo>
                  <a:cubicBezTo>
                    <a:pt x="23" y="8"/>
                    <a:pt x="26" y="7"/>
                    <a:pt x="26" y="9"/>
                  </a:cubicBezTo>
                  <a:cubicBezTo>
                    <a:pt x="26" y="11"/>
                    <a:pt x="24" y="13"/>
                    <a:pt x="23" y="14"/>
                  </a:cubicBezTo>
                  <a:cubicBezTo>
                    <a:pt x="22" y="14"/>
                    <a:pt x="21" y="15"/>
                    <a:pt x="20" y="15"/>
                  </a:cubicBezTo>
                  <a:cubicBezTo>
                    <a:pt x="17" y="15"/>
                    <a:pt x="15" y="14"/>
                    <a:pt x="15" y="11"/>
                  </a:cubicBezTo>
                  <a:cubicBezTo>
                    <a:pt x="15" y="6"/>
                    <a:pt x="13" y="8"/>
                    <a:pt x="11" y="9"/>
                  </a:cubicBezTo>
                  <a:close/>
                </a:path>
              </a:pathLst>
            </a:custGeom>
            <a:solidFill>
              <a:srgbClr val="E4B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277">
              <a:extLst>
                <a:ext uri="{FF2B5EF4-FFF2-40B4-BE49-F238E27FC236}">
                  <a16:creationId xmlns:a16="http://schemas.microsoft.com/office/drawing/2014/main" id="{AE12D7AE-1D62-7556-A229-4ECF84C4A7C0}"/>
                </a:ext>
              </a:extLst>
            </p:cNvPr>
            <p:cNvSpPr/>
            <p:nvPr userDrawn="1"/>
          </p:nvSpPr>
          <p:spPr bwMode="auto">
            <a:xfrm>
              <a:off x="11318875" y="6519863"/>
              <a:ext cx="214312" cy="236538"/>
            </a:xfrm>
            <a:custGeom>
              <a:avLst/>
              <a:gdLst>
                <a:gd name="T0" fmla="*/ 47 w 57"/>
                <a:gd name="T1" fmla="*/ 47 h 63"/>
                <a:gd name="T2" fmla="*/ 42 w 57"/>
                <a:gd name="T3" fmla="*/ 48 h 63"/>
                <a:gd name="T4" fmla="*/ 39 w 57"/>
                <a:gd name="T5" fmla="*/ 53 h 63"/>
                <a:gd name="T6" fmla="*/ 38 w 57"/>
                <a:gd name="T7" fmla="*/ 57 h 63"/>
                <a:gd name="T8" fmla="*/ 35 w 57"/>
                <a:gd name="T9" fmla="*/ 63 h 63"/>
                <a:gd name="T10" fmla="*/ 32 w 57"/>
                <a:gd name="T11" fmla="*/ 58 h 63"/>
                <a:gd name="T12" fmla="*/ 28 w 57"/>
                <a:gd name="T13" fmla="*/ 49 h 63"/>
                <a:gd name="T14" fmla="*/ 22 w 57"/>
                <a:gd name="T15" fmla="*/ 55 h 63"/>
                <a:gd name="T16" fmla="*/ 12 w 57"/>
                <a:gd name="T17" fmla="*/ 62 h 63"/>
                <a:gd name="T18" fmla="*/ 21 w 57"/>
                <a:gd name="T19" fmla="*/ 48 h 63"/>
                <a:gd name="T20" fmla="*/ 10 w 57"/>
                <a:gd name="T21" fmla="*/ 49 h 63"/>
                <a:gd name="T22" fmla="*/ 6 w 57"/>
                <a:gd name="T23" fmla="*/ 48 h 63"/>
                <a:gd name="T24" fmla="*/ 8 w 57"/>
                <a:gd name="T25" fmla="*/ 45 h 63"/>
                <a:gd name="T26" fmla="*/ 13 w 57"/>
                <a:gd name="T27" fmla="*/ 39 h 63"/>
                <a:gd name="T28" fmla="*/ 15 w 57"/>
                <a:gd name="T29" fmla="*/ 36 h 63"/>
                <a:gd name="T30" fmla="*/ 18 w 57"/>
                <a:gd name="T31" fmla="*/ 35 h 63"/>
                <a:gd name="T32" fmla="*/ 14 w 57"/>
                <a:gd name="T33" fmla="*/ 33 h 63"/>
                <a:gd name="T34" fmla="*/ 6 w 57"/>
                <a:gd name="T35" fmla="*/ 34 h 63"/>
                <a:gd name="T36" fmla="*/ 0 w 57"/>
                <a:gd name="T37" fmla="*/ 33 h 63"/>
                <a:gd name="T38" fmla="*/ 9 w 57"/>
                <a:gd name="T39" fmla="*/ 30 h 63"/>
                <a:gd name="T40" fmla="*/ 11 w 57"/>
                <a:gd name="T41" fmla="*/ 27 h 63"/>
                <a:gd name="T42" fmla="*/ 11 w 57"/>
                <a:gd name="T43" fmla="*/ 24 h 63"/>
                <a:gd name="T44" fmla="*/ 20 w 57"/>
                <a:gd name="T45" fmla="*/ 19 h 63"/>
                <a:gd name="T46" fmla="*/ 23 w 57"/>
                <a:gd name="T47" fmla="*/ 14 h 63"/>
                <a:gd name="T48" fmla="*/ 19 w 57"/>
                <a:gd name="T49" fmla="*/ 1 h 63"/>
                <a:gd name="T50" fmla="*/ 22 w 57"/>
                <a:gd name="T51" fmla="*/ 3 h 63"/>
                <a:gd name="T52" fmla="*/ 24 w 57"/>
                <a:gd name="T53" fmla="*/ 10 h 63"/>
                <a:gd name="T54" fmla="*/ 30 w 57"/>
                <a:gd name="T55" fmla="*/ 15 h 63"/>
                <a:gd name="T56" fmla="*/ 38 w 57"/>
                <a:gd name="T57" fmla="*/ 14 h 63"/>
                <a:gd name="T58" fmla="*/ 40 w 57"/>
                <a:gd name="T59" fmla="*/ 17 h 63"/>
                <a:gd name="T60" fmla="*/ 43 w 57"/>
                <a:gd name="T61" fmla="*/ 23 h 63"/>
                <a:gd name="T62" fmla="*/ 45 w 57"/>
                <a:gd name="T63" fmla="*/ 27 h 63"/>
                <a:gd name="T64" fmla="*/ 46 w 57"/>
                <a:gd name="T65" fmla="*/ 31 h 63"/>
                <a:gd name="T66" fmla="*/ 54 w 57"/>
                <a:gd name="T67" fmla="*/ 33 h 63"/>
                <a:gd name="T68" fmla="*/ 57 w 57"/>
                <a:gd name="T69" fmla="*/ 36 h 63"/>
                <a:gd name="T70" fmla="*/ 53 w 57"/>
                <a:gd name="T71" fmla="*/ 38 h 63"/>
                <a:gd name="T72" fmla="*/ 46 w 57"/>
                <a:gd name="T73" fmla="*/ 36 h 63"/>
                <a:gd name="T74" fmla="*/ 43 w 57"/>
                <a:gd name="T75" fmla="*/ 39 h 63"/>
                <a:gd name="T76" fmla="*/ 47 w 57"/>
                <a:gd name="T77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62">
                  <a:moveTo>
                    <a:pt x="47" y="47"/>
                  </a:moveTo>
                  <a:cubicBezTo>
                    <a:pt x="45" y="48"/>
                    <a:pt x="44" y="48"/>
                    <a:pt x="42" y="48"/>
                  </a:cubicBezTo>
                  <a:cubicBezTo>
                    <a:pt x="39" y="48"/>
                    <a:pt x="36" y="49"/>
                    <a:pt x="39" y="53"/>
                  </a:cubicBezTo>
                  <a:cubicBezTo>
                    <a:pt x="39" y="55"/>
                    <a:pt x="38" y="56"/>
                    <a:pt x="38" y="57"/>
                  </a:cubicBezTo>
                  <a:cubicBezTo>
                    <a:pt x="38" y="60"/>
                    <a:pt x="37" y="63"/>
                    <a:pt x="35" y="63"/>
                  </a:cubicBezTo>
                  <a:cubicBezTo>
                    <a:pt x="32" y="63"/>
                    <a:pt x="32" y="60"/>
                    <a:pt x="32" y="58"/>
                  </a:cubicBezTo>
                  <a:cubicBezTo>
                    <a:pt x="30" y="55"/>
                    <a:pt x="31" y="50"/>
                    <a:pt x="28" y="49"/>
                  </a:cubicBezTo>
                  <a:cubicBezTo>
                    <a:pt x="25" y="48"/>
                    <a:pt x="24" y="53"/>
                    <a:pt x="22" y="55"/>
                  </a:cubicBezTo>
                  <a:cubicBezTo>
                    <a:pt x="19" y="57"/>
                    <a:pt x="16" y="59"/>
                    <a:pt x="12" y="62"/>
                  </a:cubicBezTo>
                  <a:cubicBezTo>
                    <a:pt x="14" y="56"/>
                    <a:pt x="18" y="53"/>
                    <a:pt x="21" y="48"/>
                  </a:cubicBezTo>
                  <a:cubicBezTo>
                    <a:pt x="17" y="48"/>
                    <a:pt x="13" y="49"/>
                    <a:pt x="10" y="49"/>
                  </a:cubicBezTo>
                  <a:cubicBezTo>
                    <a:pt x="8" y="50"/>
                    <a:pt x="7" y="49"/>
                    <a:pt x="6" y="48"/>
                  </a:cubicBezTo>
                  <a:cubicBezTo>
                    <a:pt x="6" y="47"/>
                    <a:pt x="7" y="46"/>
                    <a:pt x="8" y="45"/>
                  </a:cubicBezTo>
                  <a:cubicBezTo>
                    <a:pt x="10" y="44"/>
                    <a:pt x="12" y="41"/>
                    <a:pt x="13" y="39"/>
                  </a:cubicBezTo>
                  <a:cubicBezTo>
                    <a:pt x="13" y="38"/>
                    <a:pt x="14" y="37"/>
                    <a:pt x="15" y="36"/>
                  </a:cubicBezTo>
                  <a:cubicBezTo>
                    <a:pt x="15" y="36"/>
                    <a:pt x="18" y="37"/>
                    <a:pt x="18" y="35"/>
                  </a:cubicBezTo>
                  <a:cubicBezTo>
                    <a:pt x="17" y="33"/>
                    <a:pt x="15" y="34"/>
                    <a:pt x="14" y="33"/>
                  </a:cubicBezTo>
                  <a:cubicBezTo>
                    <a:pt x="11" y="32"/>
                    <a:pt x="9" y="34"/>
                    <a:pt x="6" y="34"/>
                  </a:cubicBezTo>
                  <a:cubicBezTo>
                    <a:pt x="4" y="34"/>
                    <a:pt x="2" y="34"/>
                    <a:pt x="0" y="33"/>
                  </a:cubicBezTo>
                  <a:cubicBezTo>
                    <a:pt x="3" y="30"/>
                    <a:pt x="6" y="31"/>
                    <a:pt x="9" y="30"/>
                  </a:cubicBezTo>
                  <a:cubicBezTo>
                    <a:pt x="12" y="30"/>
                    <a:pt x="14" y="29"/>
                    <a:pt x="11" y="27"/>
                  </a:cubicBezTo>
                  <a:cubicBezTo>
                    <a:pt x="9" y="26"/>
                    <a:pt x="10" y="24"/>
                    <a:pt x="11" y="24"/>
                  </a:cubicBezTo>
                  <a:cubicBezTo>
                    <a:pt x="15" y="23"/>
                    <a:pt x="16" y="19"/>
                    <a:pt x="20" y="19"/>
                  </a:cubicBezTo>
                  <a:cubicBezTo>
                    <a:pt x="23" y="19"/>
                    <a:pt x="23" y="16"/>
                    <a:pt x="23" y="14"/>
                  </a:cubicBezTo>
                  <a:cubicBezTo>
                    <a:pt x="22" y="10"/>
                    <a:pt x="20" y="6"/>
                    <a:pt x="19" y="1"/>
                  </a:cubicBezTo>
                  <a:cubicBezTo>
                    <a:pt x="21" y="0"/>
                    <a:pt x="21" y="2"/>
                    <a:pt x="22" y="3"/>
                  </a:cubicBezTo>
                  <a:cubicBezTo>
                    <a:pt x="23" y="5"/>
                    <a:pt x="23" y="8"/>
                    <a:pt x="24" y="10"/>
                  </a:cubicBezTo>
                  <a:cubicBezTo>
                    <a:pt x="25" y="13"/>
                    <a:pt x="25" y="17"/>
                    <a:pt x="30" y="15"/>
                  </a:cubicBezTo>
                  <a:cubicBezTo>
                    <a:pt x="32" y="14"/>
                    <a:pt x="35" y="15"/>
                    <a:pt x="38" y="14"/>
                  </a:cubicBezTo>
                  <a:cubicBezTo>
                    <a:pt x="40" y="13"/>
                    <a:pt x="40" y="16"/>
                    <a:pt x="40" y="17"/>
                  </a:cubicBezTo>
                  <a:cubicBezTo>
                    <a:pt x="38" y="21"/>
                    <a:pt x="40" y="23"/>
                    <a:pt x="43" y="23"/>
                  </a:cubicBezTo>
                  <a:cubicBezTo>
                    <a:pt x="46" y="24"/>
                    <a:pt x="46" y="25"/>
                    <a:pt x="45" y="27"/>
                  </a:cubicBezTo>
                  <a:cubicBezTo>
                    <a:pt x="42" y="29"/>
                    <a:pt x="44" y="30"/>
                    <a:pt x="46" y="31"/>
                  </a:cubicBezTo>
                  <a:cubicBezTo>
                    <a:pt x="48" y="31"/>
                    <a:pt x="51" y="32"/>
                    <a:pt x="54" y="33"/>
                  </a:cubicBezTo>
                  <a:cubicBezTo>
                    <a:pt x="55" y="33"/>
                    <a:pt x="57" y="34"/>
                    <a:pt x="57" y="36"/>
                  </a:cubicBezTo>
                  <a:cubicBezTo>
                    <a:pt x="57" y="38"/>
                    <a:pt x="55" y="38"/>
                    <a:pt x="53" y="38"/>
                  </a:cubicBezTo>
                  <a:cubicBezTo>
                    <a:pt x="51" y="38"/>
                    <a:pt x="48" y="37"/>
                    <a:pt x="46" y="36"/>
                  </a:cubicBezTo>
                  <a:cubicBezTo>
                    <a:pt x="44" y="36"/>
                    <a:pt x="42" y="37"/>
                    <a:pt x="43" y="39"/>
                  </a:cubicBezTo>
                  <a:cubicBezTo>
                    <a:pt x="45" y="42"/>
                    <a:pt x="44" y="45"/>
                    <a:pt x="47" y="47"/>
                  </a:cubicBezTo>
                  <a:close/>
                </a:path>
              </a:pathLst>
            </a:custGeom>
            <a:solidFill>
              <a:srgbClr val="ED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278">
              <a:extLst>
                <a:ext uri="{FF2B5EF4-FFF2-40B4-BE49-F238E27FC236}">
                  <a16:creationId xmlns:a16="http://schemas.microsoft.com/office/drawing/2014/main" id="{D8F00C7A-9055-2D63-FAC1-33B8221E9CE8}"/>
                </a:ext>
              </a:extLst>
            </p:cNvPr>
            <p:cNvSpPr/>
            <p:nvPr userDrawn="1"/>
          </p:nvSpPr>
          <p:spPr bwMode="auto">
            <a:xfrm>
              <a:off x="11149013" y="6534150"/>
              <a:ext cx="98425" cy="123825"/>
            </a:xfrm>
            <a:custGeom>
              <a:avLst/>
              <a:gdLst>
                <a:gd name="T0" fmla="*/ 12 w 26"/>
                <a:gd name="T1" fmla="*/ 27 h 33"/>
                <a:gd name="T2" fmla="*/ 9 w 26"/>
                <a:gd name="T3" fmla="*/ 24 h 33"/>
                <a:gd name="T4" fmla="*/ 7 w 26"/>
                <a:gd name="T5" fmla="*/ 24 h 33"/>
                <a:gd name="T6" fmla="*/ 1 w 26"/>
                <a:gd name="T7" fmla="*/ 20 h 33"/>
                <a:gd name="T8" fmla="*/ 8 w 26"/>
                <a:gd name="T9" fmla="*/ 14 h 33"/>
                <a:gd name="T10" fmla="*/ 9 w 26"/>
                <a:gd name="T11" fmla="*/ 14 h 33"/>
                <a:gd name="T12" fmla="*/ 13 w 26"/>
                <a:gd name="T13" fmla="*/ 13 h 33"/>
                <a:gd name="T14" fmla="*/ 11 w 26"/>
                <a:gd name="T15" fmla="*/ 9 h 33"/>
                <a:gd name="T16" fmla="*/ 14 w 26"/>
                <a:gd name="T17" fmla="*/ 2 h 33"/>
                <a:gd name="T18" fmla="*/ 20 w 26"/>
                <a:gd name="T19" fmla="*/ 4 h 33"/>
                <a:gd name="T20" fmla="*/ 20 w 26"/>
                <a:gd name="T21" fmla="*/ 9 h 33"/>
                <a:gd name="T22" fmla="*/ 20 w 26"/>
                <a:gd name="T23" fmla="*/ 14 h 33"/>
                <a:gd name="T24" fmla="*/ 20 w 26"/>
                <a:gd name="T25" fmla="*/ 17 h 33"/>
                <a:gd name="T26" fmla="*/ 24 w 26"/>
                <a:gd name="T27" fmla="*/ 25 h 33"/>
                <a:gd name="T28" fmla="*/ 26 w 26"/>
                <a:gd name="T29" fmla="*/ 26 h 33"/>
                <a:gd name="T30" fmla="*/ 26 w 26"/>
                <a:gd name="T31" fmla="*/ 27 h 33"/>
                <a:gd name="T32" fmla="*/ 26 w 26"/>
                <a:gd name="T33" fmla="*/ 28 h 33"/>
                <a:gd name="T34" fmla="*/ 21 w 26"/>
                <a:gd name="T35" fmla="*/ 33 h 33"/>
                <a:gd name="T36" fmla="*/ 12 w 26"/>
                <a:gd name="T3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3">
                  <a:moveTo>
                    <a:pt x="12" y="27"/>
                  </a:moveTo>
                  <a:cubicBezTo>
                    <a:pt x="12" y="25"/>
                    <a:pt x="11" y="24"/>
                    <a:pt x="9" y="24"/>
                  </a:cubicBezTo>
                  <a:cubicBezTo>
                    <a:pt x="8" y="24"/>
                    <a:pt x="7" y="24"/>
                    <a:pt x="7" y="24"/>
                  </a:cubicBezTo>
                  <a:cubicBezTo>
                    <a:pt x="4" y="23"/>
                    <a:pt x="0" y="21"/>
                    <a:pt x="1" y="20"/>
                  </a:cubicBezTo>
                  <a:cubicBezTo>
                    <a:pt x="3" y="18"/>
                    <a:pt x="3" y="13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4"/>
                    <a:pt x="13" y="13"/>
                  </a:cubicBezTo>
                  <a:cubicBezTo>
                    <a:pt x="14" y="11"/>
                    <a:pt x="12" y="10"/>
                    <a:pt x="11" y="9"/>
                  </a:cubicBezTo>
                  <a:cubicBezTo>
                    <a:pt x="10" y="6"/>
                    <a:pt x="12" y="3"/>
                    <a:pt x="14" y="2"/>
                  </a:cubicBezTo>
                  <a:cubicBezTo>
                    <a:pt x="16" y="0"/>
                    <a:pt x="19" y="2"/>
                    <a:pt x="20" y="4"/>
                  </a:cubicBezTo>
                  <a:cubicBezTo>
                    <a:pt x="22" y="6"/>
                    <a:pt x="22" y="8"/>
                    <a:pt x="20" y="9"/>
                  </a:cubicBezTo>
                  <a:cubicBezTo>
                    <a:pt x="18" y="11"/>
                    <a:pt x="18" y="12"/>
                    <a:pt x="20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17" y="22"/>
                    <a:pt x="21" y="23"/>
                    <a:pt x="24" y="25"/>
                  </a:cubicBezTo>
                  <a:cubicBezTo>
                    <a:pt x="24" y="25"/>
                    <a:pt x="25" y="25"/>
                    <a:pt x="26" y="26"/>
                  </a:cubicBezTo>
                  <a:cubicBezTo>
                    <a:pt x="26" y="26"/>
                    <a:pt x="26" y="27"/>
                    <a:pt x="26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5" y="31"/>
                    <a:pt x="24" y="33"/>
                    <a:pt x="21" y="33"/>
                  </a:cubicBezTo>
                  <a:cubicBezTo>
                    <a:pt x="17" y="33"/>
                    <a:pt x="14" y="31"/>
                    <a:pt x="12" y="27"/>
                  </a:cubicBezTo>
                  <a:close/>
                </a:path>
              </a:pathLst>
            </a:custGeom>
            <a:solidFill>
              <a:srgbClr val="E5B0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279">
              <a:extLst>
                <a:ext uri="{FF2B5EF4-FFF2-40B4-BE49-F238E27FC236}">
                  <a16:creationId xmlns:a16="http://schemas.microsoft.com/office/drawing/2014/main" id="{B266DF1D-0DA1-7C94-9093-D917504DBD7C}"/>
                </a:ext>
              </a:extLst>
            </p:cNvPr>
            <p:cNvSpPr/>
            <p:nvPr userDrawn="1"/>
          </p:nvSpPr>
          <p:spPr bwMode="auto">
            <a:xfrm>
              <a:off x="11145838" y="6635750"/>
              <a:ext cx="128587" cy="93663"/>
            </a:xfrm>
            <a:custGeom>
              <a:avLst/>
              <a:gdLst>
                <a:gd name="T0" fmla="*/ 13 w 34"/>
                <a:gd name="T1" fmla="*/ 0 h 25"/>
                <a:gd name="T2" fmla="*/ 17 w 34"/>
                <a:gd name="T3" fmla="*/ 3 h 25"/>
                <a:gd name="T4" fmla="*/ 27 w 34"/>
                <a:gd name="T5" fmla="*/ 1 h 25"/>
                <a:gd name="T6" fmla="*/ 32 w 34"/>
                <a:gd name="T7" fmla="*/ 14 h 25"/>
                <a:gd name="T8" fmla="*/ 32 w 34"/>
                <a:gd name="T9" fmla="*/ 16 h 25"/>
                <a:gd name="T10" fmla="*/ 29 w 34"/>
                <a:gd name="T11" fmla="*/ 14 h 25"/>
                <a:gd name="T12" fmla="*/ 28 w 34"/>
                <a:gd name="T13" fmla="*/ 10 h 25"/>
                <a:gd name="T14" fmla="*/ 23 w 34"/>
                <a:gd name="T15" fmla="*/ 13 h 25"/>
                <a:gd name="T16" fmla="*/ 17 w 34"/>
                <a:gd name="T17" fmla="*/ 23 h 25"/>
                <a:gd name="T18" fmla="*/ 13 w 34"/>
                <a:gd name="T19" fmla="*/ 24 h 25"/>
                <a:gd name="T20" fmla="*/ 13 w 34"/>
                <a:gd name="T21" fmla="*/ 21 h 25"/>
                <a:gd name="T22" fmla="*/ 10 w 34"/>
                <a:gd name="T23" fmla="*/ 7 h 25"/>
                <a:gd name="T24" fmla="*/ 6 w 34"/>
                <a:gd name="T25" fmla="*/ 8 h 25"/>
                <a:gd name="T26" fmla="*/ 1 w 34"/>
                <a:gd name="T27" fmla="*/ 9 h 25"/>
                <a:gd name="T28" fmla="*/ 1 w 34"/>
                <a:gd name="T29" fmla="*/ 4 h 25"/>
                <a:gd name="T30" fmla="*/ 6 w 34"/>
                <a:gd name="T31" fmla="*/ 2 h 25"/>
                <a:gd name="T32" fmla="*/ 13 w 3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13" y="0"/>
                  </a:moveTo>
                  <a:cubicBezTo>
                    <a:pt x="15" y="1"/>
                    <a:pt x="16" y="2"/>
                    <a:pt x="17" y="3"/>
                  </a:cubicBezTo>
                  <a:cubicBezTo>
                    <a:pt x="20" y="6"/>
                    <a:pt x="24" y="5"/>
                    <a:pt x="27" y="1"/>
                  </a:cubicBezTo>
                  <a:cubicBezTo>
                    <a:pt x="30" y="5"/>
                    <a:pt x="34" y="8"/>
                    <a:pt x="32" y="14"/>
                  </a:cubicBezTo>
                  <a:cubicBezTo>
                    <a:pt x="32" y="15"/>
                    <a:pt x="32" y="16"/>
                    <a:pt x="32" y="16"/>
                  </a:cubicBezTo>
                  <a:cubicBezTo>
                    <a:pt x="28" y="19"/>
                    <a:pt x="29" y="15"/>
                    <a:pt x="29" y="14"/>
                  </a:cubicBezTo>
                  <a:cubicBezTo>
                    <a:pt x="28" y="13"/>
                    <a:pt x="30" y="10"/>
                    <a:pt x="28" y="10"/>
                  </a:cubicBezTo>
                  <a:cubicBezTo>
                    <a:pt x="25" y="9"/>
                    <a:pt x="24" y="11"/>
                    <a:pt x="23" y="13"/>
                  </a:cubicBezTo>
                  <a:cubicBezTo>
                    <a:pt x="21" y="16"/>
                    <a:pt x="19" y="20"/>
                    <a:pt x="17" y="23"/>
                  </a:cubicBezTo>
                  <a:cubicBezTo>
                    <a:pt x="16" y="24"/>
                    <a:pt x="15" y="25"/>
                    <a:pt x="13" y="24"/>
                  </a:cubicBezTo>
                  <a:cubicBezTo>
                    <a:pt x="12" y="24"/>
                    <a:pt x="13" y="22"/>
                    <a:pt x="13" y="21"/>
                  </a:cubicBezTo>
                  <a:cubicBezTo>
                    <a:pt x="15" y="16"/>
                    <a:pt x="14" y="10"/>
                    <a:pt x="10" y="7"/>
                  </a:cubicBezTo>
                  <a:cubicBezTo>
                    <a:pt x="8" y="6"/>
                    <a:pt x="7" y="7"/>
                    <a:pt x="6" y="8"/>
                  </a:cubicBezTo>
                  <a:cubicBezTo>
                    <a:pt x="4" y="10"/>
                    <a:pt x="3" y="10"/>
                    <a:pt x="1" y="9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4" y="1"/>
                    <a:pt x="6" y="2"/>
                  </a:cubicBezTo>
                  <a:cubicBezTo>
                    <a:pt x="9" y="5"/>
                    <a:pt x="12" y="4"/>
                    <a:pt x="13" y="0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280">
              <a:extLst>
                <a:ext uri="{FF2B5EF4-FFF2-40B4-BE49-F238E27FC236}">
                  <a16:creationId xmlns:a16="http://schemas.microsoft.com/office/drawing/2014/main" id="{2A584D89-A428-A6A2-6EE7-CE1845159046}"/>
                </a:ext>
              </a:extLst>
            </p:cNvPr>
            <p:cNvSpPr/>
            <p:nvPr userDrawn="1"/>
          </p:nvSpPr>
          <p:spPr bwMode="auto">
            <a:xfrm>
              <a:off x="11179175" y="6523038"/>
              <a:ext cx="68262" cy="112713"/>
            </a:xfrm>
            <a:custGeom>
              <a:avLst/>
              <a:gdLst>
                <a:gd name="T0" fmla="*/ 18 w 18"/>
                <a:gd name="T1" fmla="*/ 29 h 30"/>
                <a:gd name="T2" fmla="*/ 9 w 18"/>
                <a:gd name="T3" fmla="*/ 24 h 30"/>
                <a:gd name="T4" fmla="*/ 10 w 18"/>
                <a:gd name="T5" fmla="*/ 22 h 30"/>
                <a:gd name="T6" fmla="*/ 10 w 18"/>
                <a:gd name="T7" fmla="*/ 17 h 30"/>
                <a:gd name="T8" fmla="*/ 10 w 18"/>
                <a:gd name="T9" fmla="*/ 12 h 30"/>
                <a:gd name="T10" fmla="*/ 12 w 18"/>
                <a:gd name="T11" fmla="*/ 9 h 30"/>
                <a:gd name="T12" fmla="*/ 7 w 18"/>
                <a:gd name="T13" fmla="*/ 5 h 30"/>
                <a:gd name="T14" fmla="*/ 5 w 18"/>
                <a:gd name="T15" fmla="*/ 8 h 30"/>
                <a:gd name="T16" fmla="*/ 3 w 18"/>
                <a:gd name="T17" fmla="*/ 12 h 30"/>
                <a:gd name="T18" fmla="*/ 2 w 18"/>
                <a:gd name="T19" fmla="*/ 8 h 30"/>
                <a:gd name="T20" fmla="*/ 2 w 18"/>
                <a:gd name="T21" fmla="*/ 2 h 30"/>
                <a:gd name="T22" fmla="*/ 7 w 18"/>
                <a:gd name="T23" fmla="*/ 3 h 30"/>
                <a:gd name="T24" fmla="*/ 11 w 18"/>
                <a:gd name="T25" fmla="*/ 0 h 30"/>
                <a:gd name="T26" fmla="*/ 18 w 18"/>
                <a:gd name="T27" fmla="*/ 16 h 30"/>
                <a:gd name="T28" fmla="*/ 18 w 18"/>
                <a:gd name="T2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30">
                  <a:moveTo>
                    <a:pt x="18" y="29"/>
                  </a:moveTo>
                  <a:cubicBezTo>
                    <a:pt x="14" y="30"/>
                    <a:pt x="12" y="26"/>
                    <a:pt x="9" y="24"/>
                  </a:cubicBezTo>
                  <a:cubicBezTo>
                    <a:pt x="8" y="23"/>
                    <a:pt x="9" y="22"/>
                    <a:pt x="10" y="22"/>
                  </a:cubicBezTo>
                  <a:cubicBezTo>
                    <a:pt x="12" y="20"/>
                    <a:pt x="13" y="19"/>
                    <a:pt x="10" y="17"/>
                  </a:cubicBezTo>
                  <a:cubicBezTo>
                    <a:pt x="7" y="15"/>
                    <a:pt x="8" y="14"/>
                    <a:pt x="10" y="12"/>
                  </a:cubicBezTo>
                  <a:cubicBezTo>
                    <a:pt x="11" y="12"/>
                    <a:pt x="14" y="11"/>
                    <a:pt x="12" y="9"/>
                  </a:cubicBezTo>
                  <a:cubicBezTo>
                    <a:pt x="11" y="7"/>
                    <a:pt x="10" y="6"/>
                    <a:pt x="7" y="5"/>
                  </a:cubicBezTo>
                  <a:cubicBezTo>
                    <a:pt x="5" y="5"/>
                    <a:pt x="6" y="7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1"/>
                    <a:pt x="0" y="10"/>
                    <a:pt x="2" y="8"/>
                  </a:cubicBezTo>
                  <a:cubicBezTo>
                    <a:pt x="5" y="6"/>
                    <a:pt x="2" y="4"/>
                    <a:pt x="2" y="2"/>
                  </a:cubicBezTo>
                  <a:cubicBezTo>
                    <a:pt x="4" y="2"/>
                    <a:pt x="5" y="2"/>
                    <a:pt x="7" y="3"/>
                  </a:cubicBezTo>
                  <a:cubicBezTo>
                    <a:pt x="10" y="4"/>
                    <a:pt x="9" y="0"/>
                    <a:pt x="11" y="0"/>
                  </a:cubicBezTo>
                  <a:cubicBezTo>
                    <a:pt x="12" y="6"/>
                    <a:pt x="18" y="9"/>
                    <a:pt x="18" y="16"/>
                  </a:cubicBezTo>
                  <a:cubicBezTo>
                    <a:pt x="17" y="20"/>
                    <a:pt x="18" y="25"/>
                    <a:pt x="18" y="29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281">
              <a:extLst>
                <a:ext uri="{FF2B5EF4-FFF2-40B4-BE49-F238E27FC236}">
                  <a16:creationId xmlns:a16="http://schemas.microsoft.com/office/drawing/2014/main" id="{4B036E3A-F3CB-172B-B99A-D5F56C44BA15}"/>
                </a:ext>
              </a:extLst>
            </p:cNvPr>
            <p:cNvSpPr/>
            <p:nvPr userDrawn="1"/>
          </p:nvSpPr>
          <p:spPr bwMode="auto">
            <a:xfrm>
              <a:off x="11285538" y="6550025"/>
              <a:ext cx="52387" cy="41275"/>
            </a:xfrm>
            <a:custGeom>
              <a:avLst/>
              <a:gdLst>
                <a:gd name="T0" fmla="*/ 11 w 14"/>
                <a:gd name="T1" fmla="*/ 1 h 11"/>
                <a:gd name="T2" fmla="*/ 11 w 14"/>
                <a:gd name="T3" fmla="*/ 0 h 11"/>
                <a:gd name="T4" fmla="*/ 13 w 14"/>
                <a:gd name="T5" fmla="*/ 7 h 11"/>
                <a:gd name="T6" fmla="*/ 7 w 14"/>
                <a:gd name="T7" fmla="*/ 11 h 11"/>
                <a:gd name="T8" fmla="*/ 6 w 14"/>
                <a:gd name="T9" fmla="*/ 9 h 11"/>
                <a:gd name="T10" fmla="*/ 4 w 14"/>
                <a:gd name="T11" fmla="*/ 8 h 11"/>
                <a:gd name="T12" fmla="*/ 1 w 14"/>
                <a:gd name="T13" fmla="*/ 4 h 11"/>
                <a:gd name="T14" fmla="*/ 5 w 14"/>
                <a:gd name="T15" fmla="*/ 2 h 11"/>
                <a:gd name="T16" fmla="*/ 11 w 14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1">
                  <a:moveTo>
                    <a:pt x="11" y="1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14" y="2"/>
                    <a:pt x="14" y="5"/>
                    <a:pt x="13" y="7"/>
                  </a:cubicBezTo>
                  <a:cubicBezTo>
                    <a:pt x="12" y="10"/>
                    <a:pt x="10" y="11"/>
                    <a:pt x="7" y="11"/>
                  </a:cubicBezTo>
                  <a:cubicBezTo>
                    <a:pt x="6" y="11"/>
                    <a:pt x="5" y="11"/>
                    <a:pt x="6" y="9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0" y="10"/>
                    <a:pt x="1" y="6"/>
                    <a:pt x="1" y="4"/>
                  </a:cubicBezTo>
                  <a:cubicBezTo>
                    <a:pt x="0" y="1"/>
                    <a:pt x="3" y="2"/>
                    <a:pt x="5" y="2"/>
                  </a:cubicBezTo>
                  <a:cubicBezTo>
                    <a:pt x="7" y="1"/>
                    <a:pt x="9" y="3"/>
                    <a:pt x="11" y="1"/>
                  </a:cubicBezTo>
                  <a:close/>
                </a:path>
              </a:pathLst>
            </a:custGeom>
            <a:solidFill>
              <a:srgbClr val="6E5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282">
              <a:extLst>
                <a:ext uri="{FF2B5EF4-FFF2-40B4-BE49-F238E27FC236}">
                  <a16:creationId xmlns:a16="http://schemas.microsoft.com/office/drawing/2014/main" id="{C0C80707-810D-D54B-D127-8862FF86F32A}"/>
                </a:ext>
              </a:extLst>
            </p:cNvPr>
            <p:cNvSpPr/>
            <p:nvPr userDrawn="1"/>
          </p:nvSpPr>
          <p:spPr bwMode="auto">
            <a:xfrm>
              <a:off x="11247438" y="6635750"/>
              <a:ext cx="30162" cy="52388"/>
            </a:xfrm>
            <a:custGeom>
              <a:avLst/>
              <a:gdLst>
                <a:gd name="T0" fmla="*/ 5 w 8"/>
                <a:gd name="T1" fmla="*/ 14 h 14"/>
                <a:gd name="T2" fmla="*/ 0 w 8"/>
                <a:gd name="T3" fmla="*/ 1 h 14"/>
                <a:gd name="T4" fmla="*/ 0 w 8"/>
                <a:gd name="T5" fmla="*/ 0 h 14"/>
                <a:gd name="T6" fmla="*/ 3 w 8"/>
                <a:gd name="T7" fmla="*/ 4 h 14"/>
                <a:gd name="T8" fmla="*/ 5 w 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5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8" y="8"/>
                    <a:pt x="8" y="9"/>
                    <a:pt x="5" y="14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283">
              <a:extLst>
                <a:ext uri="{FF2B5EF4-FFF2-40B4-BE49-F238E27FC236}">
                  <a16:creationId xmlns:a16="http://schemas.microsoft.com/office/drawing/2014/main" id="{7CEF133F-D365-BFE3-69C2-689D5441B720}"/>
                </a:ext>
              </a:extLst>
            </p:cNvPr>
            <p:cNvSpPr/>
            <p:nvPr userDrawn="1"/>
          </p:nvSpPr>
          <p:spPr bwMode="auto">
            <a:xfrm>
              <a:off x="11225213" y="6183313"/>
              <a:ext cx="85725" cy="60325"/>
            </a:xfrm>
            <a:custGeom>
              <a:avLst/>
              <a:gdLst>
                <a:gd name="T0" fmla="*/ 23 w 23"/>
                <a:gd name="T1" fmla="*/ 8 h 16"/>
                <a:gd name="T2" fmla="*/ 13 w 23"/>
                <a:gd name="T3" fmla="*/ 16 h 16"/>
                <a:gd name="T4" fmla="*/ 11 w 23"/>
                <a:gd name="T5" fmla="*/ 15 h 16"/>
                <a:gd name="T6" fmla="*/ 1 w 23"/>
                <a:gd name="T7" fmla="*/ 9 h 16"/>
                <a:gd name="T8" fmla="*/ 5 w 23"/>
                <a:gd name="T9" fmla="*/ 1 h 16"/>
                <a:gd name="T10" fmla="*/ 11 w 23"/>
                <a:gd name="T11" fmla="*/ 3 h 16"/>
                <a:gd name="T12" fmla="*/ 16 w 23"/>
                <a:gd name="T13" fmla="*/ 4 h 16"/>
                <a:gd name="T14" fmla="*/ 23 w 23"/>
                <a:gd name="T15" fmla="*/ 7 h 16"/>
                <a:gd name="T16" fmla="*/ 23 w 23"/>
                <a:gd name="T1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23" y="8"/>
                  </a:moveTo>
                  <a:cubicBezTo>
                    <a:pt x="21" y="13"/>
                    <a:pt x="15" y="12"/>
                    <a:pt x="13" y="16"/>
                  </a:cubicBezTo>
                  <a:cubicBezTo>
                    <a:pt x="12" y="16"/>
                    <a:pt x="11" y="16"/>
                    <a:pt x="11" y="15"/>
                  </a:cubicBezTo>
                  <a:cubicBezTo>
                    <a:pt x="10" y="10"/>
                    <a:pt x="3" y="12"/>
                    <a:pt x="1" y="9"/>
                  </a:cubicBezTo>
                  <a:cubicBezTo>
                    <a:pt x="0" y="6"/>
                    <a:pt x="3" y="3"/>
                    <a:pt x="5" y="1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3" y="6"/>
                    <a:pt x="14" y="6"/>
                    <a:pt x="16" y="4"/>
                  </a:cubicBezTo>
                  <a:cubicBezTo>
                    <a:pt x="20" y="3"/>
                    <a:pt x="22" y="4"/>
                    <a:pt x="23" y="7"/>
                  </a:cubicBezTo>
                  <a:cubicBezTo>
                    <a:pt x="23" y="8"/>
                    <a:pt x="23" y="8"/>
                    <a:pt x="23" y="8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284">
              <a:extLst>
                <a:ext uri="{FF2B5EF4-FFF2-40B4-BE49-F238E27FC236}">
                  <a16:creationId xmlns:a16="http://schemas.microsoft.com/office/drawing/2014/main" id="{6CA8FA24-927A-A11B-7429-670FE014E937}"/>
                </a:ext>
              </a:extLst>
            </p:cNvPr>
            <p:cNvSpPr/>
            <p:nvPr userDrawn="1"/>
          </p:nvSpPr>
          <p:spPr bwMode="auto">
            <a:xfrm>
              <a:off x="11266488" y="6124575"/>
              <a:ext cx="79375" cy="74613"/>
            </a:xfrm>
            <a:custGeom>
              <a:avLst/>
              <a:gdLst>
                <a:gd name="T0" fmla="*/ 18 w 21"/>
                <a:gd name="T1" fmla="*/ 20 h 20"/>
                <a:gd name="T2" fmla="*/ 6 w 21"/>
                <a:gd name="T3" fmla="*/ 13 h 20"/>
                <a:gd name="T4" fmla="*/ 3 w 21"/>
                <a:gd name="T5" fmla="*/ 6 h 20"/>
                <a:gd name="T6" fmla="*/ 5 w 21"/>
                <a:gd name="T7" fmla="*/ 0 h 20"/>
                <a:gd name="T8" fmla="*/ 12 w 21"/>
                <a:gd name="T9" fmla="*/ 6 h 20"/>
                <a:gd name="T10" fmla="*/ 15 w 21"/>
                <a:gd name="T11" fmla="*/ 10 h 20"/>
                <a:gd name="T12" fmla="*/ 18 w 21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0">
                  <a:moveTo>
                    <a:pt x="18" y="20"/>
                  </a:moveTo>
                  <a:cubicBezTo>
                    <a:pt x="13" y="18"/>
                    <a:pt x="10" y="16"/>
                    <a:pt x="6" y="13"/>
                  </a:cubicBezTo>
                  <a:cubicBezTo>
                    <a:pt x="3" y="12"/>
                    <a:pt x="5" y="8"/>
                    <a:pt x="3" y="6"/>
                  </a:cubicBezTo>
                  <a:cubicBezTo>
                    <a:pt x="0" y="3"/>
                    <a:pt x="3" y="2"/>
                    <a:pt x="5" y="0"/>
                  </a:cubicBezTo>
                  <a:cubicBezTo>
                    <a:pt x="9" y="1"/>
                    <a:pt x="12" y="1"/>
                    <a:pt x="12" y="6"/>
                  </a:cubicBezTo>
                  <a:cubicBezTo>
                    <a:pt x="12" y="8"/>
                    <a:pt x="14" y="9"/>
                    <a:pt x="15" y="10"/>
                  </a:cubicBezTo>
                  <a:cubicBezTo>
                    <a:pt x="21" y="12"/>
                    <a:pt x="21" y="14"/>
                    <a:pt x="18" y="20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285">
              <a:extLst>
                <a:ext uri="{FF2B5EF4-FFF2-40B4-BE49-F238E27FC236}">
                  <a16:creationId xmlns:a16="http://schemas.microsoft.com/office/drawing/2014/main" id="{46DD2C17-C0C9-B3D6-3883-4169DECD5D38}"/>
                </a:ext>
              </a:extLst>
            </p:cNvPr>
            <p:cNvSpPr/>
            <p:nvPr userDrawn="1"/>
          </p:nvSpPr>
          <p:spPr bwMode="auto">
            <a:xfrm>
              <a:off x="11315700" y="5411788"/>
              <a:ext cx="36512" cy="46038"/>
            </a:xfrm>
            <a:custGeom>
              <a:avLst/>
              <a:gdLst>
                <a:gd name="T0" fmla="*/ 3 w 10"/>
                <a:gd name="T1" fmla="*/ 12 h 12"/>
                <a:gd name="T2" fmla="*/ 0 w 10"/>
                <a:gd name="T3" fmla="*/ 9 h 12"/>
                <a:gd name="T4" fmla="*/ 6 w 10"/>
                <a:gd name="T5" fmla="*/ 1 h 12"/>
                <a:gd name="T6" fmla="*/ 9 w 10"/>
                <a:gd name="T7" fmla="*/ 3 h 12"/>
                <a:gd name="T8" fmla="*/ 3 w 10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3" y="12"/>
                  </a:moveTo>
                  <a:cubicBezTo>
                    <a:pt x="2" y="11"/>
                    <a:pt x="0" y="10"/>
                    <a:pt x="0" y="9"/>
                  </a:cubicBezTo>
                  <a:cubicBezTo>
                    <a:pt x="1" y="6"/>
                    <a:pt x="3" y="3"/>
                    <a:pt x="6" y="1"/>
                  </a:cubicBezTo>
                  <a:cubicBezTo>
                    <a:pt x="7" y="0"/>
                    <a:pt x="8" y="2"/>
                    <a:pt x="9" y="3"/>
                  </a:cubicBezTo>
                  <a:cubicBezTo>
                    <a:pt x="10" y="4"/>
                    <a:pt x="5" y="12"/>
                    <a:pt x="3" y="12"/>
                  </a:cubicBezTo>
                  <a:close/>
                </a:path>
              </a:pathLst>
            </a:custGeom>
            <a:solidFill>
              <a:srgbClr val="DE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286">
              <a:extLst>
                <a:ext uri="{FF2B5EF4-FFF2-40B4-BE49-F238E27FC236}">
                  <a16:creationId xmlns:a16="http://schemas.microsoft.com/office/drawing/2014/main" id="{1A45FA3D-E2D2-C289-F307-C850E91669F9}"/>
                </a:ext>
              </a:extLst>
            </p:cNvPr>
            <p:cNvSpPr/>
            <p:nvPr userDrawn="1"/>
          </p:nvSpPr>
          <p:spPr bwMode="auto">
            <a:xfrm>
              <a:off x="11574463" y="6105525"/>
              <a:ext cx="52387" cy="77788"/>
            </a:xfrm>
            <a:custGeom>
              <a:avLst/>
              <a:gdLst>
                <a:gd name="T0" fmla="*/ 14 w 14"/>
                <a:gd name="T1" fmla="*/ 10 h 21"/>
                <a:gd name="T2" fmla="*/ 7 w 14"/>
                <a:gd name="T3" fmla="*/ 13 h 21"/>
                <a:gd name="T4" fmla="*/ 9 w 14"/>
                <a:gd name="T5" fmla="*/ 16 h 21"/>
                <a:gd name="T6" fmla="*/ 9 w 14"/>
                <a:gd name="T7" fmla="*/ 20 h 21"/>
                <a:gd name="T8" fmla="*/ 6 w 14"/>
                <a:gd name="T9" fmla="*/ 21 h 21"/>
                <a:gd name="T10" fmla="*/ 4 w 14"/>
                <a:gd name="T11" fmla="*/ 18 h 21"/>
                <a:gd name="T12" fmla="*/ 2 w 14"/>
                <a:gd name="T13" fmla="*/ 12 h 21"/>
                <a:gd name="T14" fmla="*/ 5 w 14"/>
                <a:gd name="T15" fmla="*/ 8 h 21"/>
                <a:gd name="T16" fmla="*/ 8 w 14"/>
                <a:gd name="T17" fmla="*/ 6 h 21"/>
                <a:gd name="T18" fmla="*/ 11 w 14"/>
                <a:gd name="T19" fmla="*/ 0 h 21"/>
                <a:gd name="T20" fmla="*/ 14 w 14"/>
                <a:gd name="T21" fmla="*/ 6 h 21"/>
                <a:gd name="T22" fmla="*/ 14 w 14"/>
                <a:gd name="T23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2" y="13"/>
                    <a:pt x="12" y="13"/>
                    <a:pt x="7" y="13"/>
                  </a:cubicBezTo>
                  <a:cubicBezTo>
                    <a:pt x="7" y="15"/>
                    <a:pt x="9" y="15"/>
                    <a:pt x="9" y="16"/>
                  </a:cubicBezTo>
                  <a:cubicBezTo>
                    <a:pt x="9" y="18"/>
                    <a:pt x="11" y="19"/>
                    <a:pt x="9" y="20"/>
                  </a:cubicBezTo>
                  <a:cubicBezTo>
                    <a:pt x="8" y="21"/>
                    <a:pt x="7" y="21"/>
                    <a:pt x="6" y="21"/>
                  </a:cubicBezTo>
                  <a:cubicBezTo>
                    <a:pt x="4" y="20"/>
                    <a:pt x="3" y="19"/>
                    <a:pt x="4" y="18"/>
                  </a:cubicBezTo>
                  <a:cubicBezTo>
                    <a:pt x="4" y="16"/>
                    <a:pt x="3" y="14"/>
                    <a:pt x="2" y="12"/>
                  </a:cubicBezTo>
                  <a:cubicBezTo>
                    <a:pt x="0" y="9"/>
                    <a:pt x="3" y="8"/>
                    <a:pt x="5" y="8"/>
                  </a:cubicBezTo>
                  <a:cubicBezTo>
                    <a:pt x="7" y="8"/>
                    <a:pt x="8" y="8"/>
                    <a:pt x="8" y="6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14" y="0"/>
                    <a:pt x="14" y="3"/>
                    <a:pt x="14" y="6"/>
                  </a:cubicBezTo>
                  <a:cubicBezTo>
                    <a:pt x="13" y="7"/>
                    <a:pt x="14" y="9"/>
                    <a:pt x="14" y="10"/>
                  </a:cubicBezTo>
                  <a:close/>
                </a:path>
              </a:pathLst>
            </a:custGeom>
            <a:solidFill>
              <a:srgbClr val="E2B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287">
              <a:extLst>
                <a:ext uri="{FF2B5EF4-FFF2-40B4-BE49-F238E27FC236}">
                  <a16:creationId xmlns:a16="http://schemas.microsoft.com/office/drawing/2014/main" id="{E04B4E38-51D9-2C42-1803-772EA6DD7689}"/>
                </a:ext>
              </a:extLst>
            </p:cNvPr>
            <p:cNvSpPr/>
            <p:nvPr userDrawn="1"/>
          </p:nvSpPr>
          <p:spPr bwMode="auto">
            <a:xfrm>
              <a:off x="11525250" y="6124575"/>
              <a:ext cx="57150" cy="77788"/>
            </a:xfrm>
            <a:custGeom>
              <a:avLst/>
              <a:gdLst>
                <a:gd name="T0" fmla="*/ 12 w 15"/>
                <a:gd name="T1" fmla="*/ 21 h 21"/>
                <a:gd name="T2" fmla="*/ 7 w 15"/>
                <a:gd name="T3" fmla="*/ 16 h 21"/>
                <a:gd name="T4" fmla="*/ 3 w 15"/>
                <a:gd name="T5" fmla="*/ 10 h 21"/>
                <a:gd name="T6" fmla="*/ 0 w 15"/>
                <a:gd name="T7" fmla="*/ 7 h 21"/>
                <a:gd name="T8" fmla="*/ 4 w 15"/>
                <a:gd name="T9" fmla="*/ 1 h 21"/>
                <a:gd name="T10" fmla="*/ 7 w 15"/>
                <a:gd name="T11" fmla="*/ 1 h 21"/>
                <a:gd name="T12" fmla="*/ 7 w 15"/>
                <a:gd name="T13" fmla="*/ 4 h 21"/>
                <a:gd name="T14" fmla="*/ 8 w 15"/>
                <a:gd name="T15" fmla="*/ 7 h 21"/>
                <a:gd name="T16" fmla="*/ 11 w 15"/>
                <a:gd name="T17" fmla="*/ 12 h 21"/>
                <a:gd name="T18" fmla="*/ 11 w 15"/>
                <a:gd name="T19" fmla="*/ 14 h 21"/>
                <a:gd name="T20" fmla="*/ 12 w 15"/>
                <a:gd name="T21" fmla="*/ 20 h 21"/>
                <a:gd name="T22" fmla="*/ 12 w 15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8" y="21"/>
                    <a:pt x="6" y="20"/>
                    <a:pt x="7" y="16"/>
                  </a:cubicBezTo>
                  <a:cubicBezTo>
                    <a:pt x="9" y="12"/>
                    <a:pt x="6" y="11"/>
                    <a:pt x="3" y="10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1" y="5"/>
                    <a:pt x="1" y="2"/>
                    <a:pt x="4" y="1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1" y="7"/>
                    <a:pt x="13" y="8"/>
                    <a:pt x="11" y="12"/>
                  </a:cubicBezTo>
                  <a:cubicBezTo>
                    <a:pt x="10" y="13"/>
                    <a:pt x="10" y="14"/>
                    <a:pt x="11" y="14"/>
                  </a:cubicBezTo>
                  <a:cubicBezTo>
                    <a:pt x="15" y="16"/>
                    <a:pt x="14" y="18"/>
                    <a:pt x="12" y="20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rgbClr val="E0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288">
              <a:extLst>
                <a:ext uri="{FF2B5EF4-FFF2-40B4-BE49-F238E27FC236}">
                  <a16:creationId xmlns:a16="http://schemas.microsoft.com/office/drawing/2014/main" id="{E0174EAF-FB59-681D-BD13-9F00B418506C}"/>
                </a:ext>
              </a:extLst>
            </p:cNvPr>
            <p:cNvSpPr/>
            <p:nvPr userDrawn="1"/>
          </p:nvSpPr>
          <p:spPr bwMode="auto">
            <a:xfrm>
              <a:off x="11420475" y="5691188"/>
              <a:ext cx="30162" cy="41275"/>
            </a:xfrm>
            <a:custGeom>
              <a:avLst/>
              <a:gdLst>
                <a:gd name="T0" fmla="*/ 8 w 8"/>
                <a:gd name="T1" fmla="*/ 8 h 11"/>
                <a:gd name="T2" fmla="*/ 6 w 8"/>
                <a:gd name="T3" fmla="*/ 10 h 11"/>
                <a:gd name="T4" fmla="*/ 3 w 8"/>
                <a:gd name="T5" fmla="*/ 9 h 11"/>
                <a:gd name="T6" fmla="*/ 1 w 8"/>
                <a:gd name="T7" fmla="*/ 4 h 11"/>
                <a:gd name="T8" fmla="*/ 2 w 8"/>
                <a:gd name="T9" fmla="*/ 0 h 11"/>
                <a:gd name="T10" fmla="*/ 5 w 8"/>
                <a:gd name="T11" fmla="*/ 2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7" y="10"/>
                    <a:pt x="6" y="10"/>
                  </a:cubicBezTo>
                  <a:cubicBezTo>
                    <a:pt x="4" y="10"/>
                    <a:pt x="3" y="11"/>
                    <a:pt x="3" y="9"/>
                  </a:cubicBezTo>
                  <a:cubicBezTo>
                    <a:pt x="2" y="7"/>
                    <a:pt x="2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5"/>
                    <a:pt x="8" y="6"/>
                    <a:pt x="8" y="8"/>
                  </a:cubicBezTo>
                  <a:close/>
                </a:path>
              </a:pathLst>
            </a:custGeom>
            <a:solidFill>
              <a:srgbClr val="DAB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289">
              <a:extLst>
                <a:ext uri="{FF2B5EF4-FFF2-40B4-BE49-F238E27FC236}">
                  <a16:creationId xmlns:a16="http://schemas.microsoft.com/office/drawing/2014/main" id="{5E41D449-EEE0-0DF3-4BD4-C58D10C8E505}"/>
                </a:ext>
              </a:extLst>
            </p:cNvPr>
            <p:cNvSpPr/>
            <p:nvPr userDrawn="1"/>
          </p:nvSpPr>
          <p:spPr bwMode="auto">
            <a:xfrm>
              <a:off x="11807825" y="5845175"/>
              <a:ext cx="49212" cy="74613"/>
            </a:xfrm>
            <a:custGeom>
              <a:avLst/>
              <a:gdLst>
                <a:gd name="T0" fmla="*/ 5 w 13"/>
                <a:gd name="T1" fmla="*/ 12 h 20"/>
                <a:gd name="T2" fmla="*/ 7 w 13"/>
                <a:gd name="T3" fmla="*/ 15 h 20"/>
                <a:gd name="T4" fmla="*/ 8 w 13"/>
                <a:gd name="T5" fmla="*/ 18 h 20"/>
                <a:gd name="T6" fmla="*/ 4 w 13"/>
                <a:gd name="T7" fmla="*/ 20 h 20"/>
                <a:gd name="T8" fmla="*/ 3 w 13"/>
                <a:gd name="T9" fmla="*/ 17 h 20"/>
                <a:gd name="T10" fmla="*/ 1 w 13"/>
                <a:gd name="T11" fmla="*/ 12 h 20"/>
                <a:gd name="T12" fmla="*/ 0 w 13"/>
                <a:gd name="T13" fmla="*/ 8 h 20"/>
                <a:gd name="T14" fmla="*/ 4 w 13"/>
                <a:gd name="T15" fmla="*/ 7 h 20"/>
                <a:gd name="T16" fmla="*/ 7 w 13"/>
                <a:gd name="T17" fmla="*/ 4 h 20"/>
                <a:gd name="T18" fmla="*/ 9 w 13"/>
                <a:gd name="T19" fmla="*/ 0 h 20"/>
                <a:gd name="T20" fmla="*/ 12 w 13"/>
                <a:gd name="T21" fmla="*/ 4 h 20"/>
                <a:gd name="T22" fmla="*/ 5 w 13"/>
                <a:gd name="T2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20">
                  <a:moveTo>
                    <a:pt x="5" y="12"/>
                  </a:moveTo>
                  <a:cubicBezTo>
                    <a:pt x="6" y="13"/>
                    <a:pt x="7" y="14"/>
                    <a:pt x="7" y="15"/>
                  </a:cubicBezTo>
                  <a:cubicBezTo>
                    <a:pt x="8" y="16"/>
                    <a:pt x="9" y="17"/>
                    <a:pt x="8" y="18"/>
                  </a:cubicBezTo>
                  <a:cubicBezTo>
                    <a:pt x="7" y="19"/>
                    <a:pt x="6" y="20"/>
                    <a:pt x="4" y="20"/>
                  </a:cubicBezTo>
                  <a:cubicBezTo>
                    <a:pt x="3" y="19"/>
                    <a:pt x="3" y="18"/>
                    <a:pt x="3" y="17"/>
                  </a:cubicBezTo>
                  <a:cubicBezTo>
                    <a:pt x="3" y="15"/>
                    <a:pt x="2" y="13"/>
                    <a:pt x="1" y="12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1" y="7"/>
                    <a:pt x="2" y="6"/>
                    <a:pt x="4" y="7"/>
                  </a:cubicBezTo>
                  <a:cubicBezTo>
                    <a:pt x="7" y="8"/>
                    <a:pt x="7" y="7"/>
                    <a:pt x="7" y="4"/>
                  </a:cubicBezTo>
                  <a:cubicBezTo>
                    <a:pt x="6" y="2"/>
                    <a:pt x="7" y="0"/>
                    <a:pt x="9" y="0"/>
                  </a:cubicBezTo>
                  <a:cubicBezTo>
                    <a:pt x="12" y="0"/>
                    <a:pt x="12" y="2"/>
                    <a:pt x="12" y="4"/>
                  </a:cubicBezTo>
                  <a:cubicBezTo>
                    <a:pt x="13" y="10"/>
                    <a:pt x="11" y="12"/>
                    <a:pt x="5" y="12"/>
                  </a:cubicBezTo>
                  <a:close/>
                </a:path>
              </a:pathLst>
            </a:custGeom>
            <a:solidFill>
              <a:srgbClr val="E1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290">
              <a:extLst>
                <a:ext uri="{FF2B5EF4-FFF2-40B4-BE49-F238E27FC236}">
                  <a16:creationId xmlns:a16="http://schemas.microsoft.com/office/drawing/2014/main" id="{52E9B4A4-B871-B304-734B-E1DABC1DEBA7}"/>
                </a:ext>
              </a:extLst>
            </p:cNvPr>
            <p:cNvSpPr/>
            <p:nvPr userDrawn="1"/>
          </p:nvSpPr>
          <p:spPr bwMode="auto">
            <a:xfrm>
              <a:off x="11137900" y="6007100"/>
              <a:ext cx="34925" cy="49213"/>
            </a:xfrm>
            <a:custGeom>
              <a:avLst/>
              <a:gdLst>
                <a:gd name="T0" fmla="*/ 7 w 9"/>
                <a:gd name="T1" fmla="*/ 0 h 13"/>
                <a:gd name="T2" fmla="*/ 8 w 9"/>
                <a:gd name="T3" fmla="*/ 6 h 13"/>
                <a:gd name="T4" fmla="*/ 6 w 9"/>
                <a:gd name="T5" fmla="*/ 11 h 13"/>
                <a:gd name="T6" fmla="*/ 4 w 9"/>
                <a:gd name="T7" fmla="*/ 13 h 13"/>
                <a:gd name="T8" fmla="*/ 2 w 9"/>
                <a:gd name="T9" fmla="*/ 11 h 13"/>
                <a:gd name="T10" fmla="*/ 7 w 9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3">
                  <a:moveTo>
                    <a:pt x="7" y="0"/>
                  </a:moveTo>
                  <a:cubicBezTo>
                    <a:pt x="9" y="2"/>
                    <a:pt x="9" y="4"/>
                    <a:pt x="8" y="6"/>
                  </a:cubicBezTo>
                  <a:cubicBezTo>
                    <a:pt x="6" y="7"/>
                    <a:pt x="6" y="9"/>
                    <a:pt x="6" y="11"/>
                  </a:cubicBezTo>
                  <a:cubicBezTo>
                    <a:pt x="6" y="12"/>
                    <a:pt x="5" y="12"/>
                    <a:pt x="4" y="13"/>
                  </a:cubicBezTo>
                  <a:cubicBezTo>
                    <a:pt x="3" y="13"/>
                    <a:pt x="2" y="12"/>
                    <a:pt x="2" y="11"/>
                  </a:cubicBezTo>
                  <a:cubicBezTo>
                    <a:pt x="0" y="8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DBB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291">
              <a:extLst>
                <a:ext uri="{FF2B5EF4-FFF2-40B4-BE49-F238E27FC236}">
                  <a16:creationId xmlns:a16="http://schemas.microsoft.com/office/drawing/2014/main" id="{557DB9FF-E1FF-2DFE-036D-DC7C8C8A2069}"/>
                </a:ext>
              </a:extLst>
            </p:cNvPr>
            <p:cNvSpPr/>
            <p:nvPr userDrawn="1"/>
          </p:nvSpPr>
          <p:spPr bwMode="auto">
            <a:xfrm>
              <a:off x="11047413" y="6311900"/>
              <a:ext cx="79375" cy="46038"/>
            </a:xfrm>
            <a:custGeom>
              <a:avLst/>
              <a:gdLst>
                <a:gd name="T0" fmla="*/ 18 w 21"/>
                <a:gd name="T1" fmla="*/ 1 h 12"/>
                <a:gd name="T2" fmla="*/ 21 w 21"/>
                <a:gd name="T3" fmla="*/ 9 h 12"/>
                <a:gd name="T4" fmla="*/ 16 w 21"/>
                <a:gd name="T5" fmla="*/ 9 h 12"/>
                <a:gd name="T6" fmla="*/ 13 w 21"/>
                <a:gd name="T7" fmla="*/ 8 h 12"/>
                <a:gd name="T8" fmla="*/ 8 w 21"/>
                <a:gd name="T9" fmla="*/ 8 h 12"/>
                <a:gd name="T10" fmla="*/ 3 w 21"/>
                <a:gd name="T11" fmla="*/ 6 h 12"/>
                <a:gd name="T12" fmla="*/ 1 w 21"/>
                <a:gd name="T13" fmla="*/ 2 h 12"/>
                <a:gd name="T14" fmla="*/ 5 w 21"/>
                <a:gd name="T15" fmla="*/ 2 h 12"/>
                <a:gd name="T16" fmla="*/ 13 w 21"/>
                <a:gd name="T17" fmla="*/ 2 h 12"/>
                <a:gd name="T18" fmla="*/ 18 w 21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1"/>
                  </a:moveTo>
                  <a:cubicBezTo>
                    <a:pt x="19" y="4"/>
                    <a:pt x="20" y="6"/>
                    <a:pt x="21" y="9"/>
                  </a:cubicBezTo>
                  <a:cubicBezTo>
                    <a:pt x="20" y="10"/>
                    <a:pt x="18" y="12"/>
                    <a:pt x="16" y="9"/>
                  </a:cubicBezTo>
                  <a:cubicBezTo>
                    <a:pt x="16" y="7"/>
                    <a:pt x="15" y="6"/>
                    <a:pt x="13" y="8"/>
                  </a:cubicBezTo>
                  <a:cubicBezTo>
                    <a:pt x="12" y="10"/>
                    <a:pt x="10" y="10"/>
                    <a:pt x="8" y="8"/>
                  </a:cubicBez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5"/>
                    <a:pt x="1" y="2"/>
                  </a:cubicBezTo>
                  <a:cubicBezTo>
                    <a:pt x="2" y="1"/>
                    <a:pt x="4" y="0"/>
                    <a:pt x="5" y="2"/>
                  </a:cubicBezTo>
                  <a:cubicBezTo>
                    <a:pt x="8" y="5"/>
                    <a:pt x="11" y="4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  <a:close/>
                </a:path>
              </a:pathLst>
            </a:custGeom>
            <a:solidFill>
              <a:srgbClr val="DFB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292">
              <a:extLst>
                <a:ext uri="{FF2B5EF4-FFF2-40B4-BE49-F238E27FC236}">
                  <a16:creationId xmlns:a16="http://schemas.microsoft.com/office/drawing/2014/main" id="{1B401869-9491-BC54-7F91-1DEC4FD4FFE6}"/>
                </a:ext>
              </a:extLst>
            </p:cNvPr>
            <p:cNvSpPr/>
            <p:nvPr userDrawn="1"/>
          </p:nvSpPr>
          <p:spPr bwMode="auto">
            <a:xfrm>
              <a:off x="10577513" y="5999163"/>
              <a:ext cx="57150" cy="30163"/>
            </a:xfrm>
            <a:custGeom>
              <a:avLst/>
              <a:gdLst>
                <a:gd name="T0" fmla="*/ 2 w 15"/>
                <a:gd name="T1" fmla="*/ 7 h 8"/>
                <a:gd name="T2" fmla="*/ 5 w 15"/>
                <a:gd name="T3" fmla="*/ 0 h 8"/>
                <a:gd name="T4" fmla="*/ 13 w 15"/>
                <a:gd name="T5" fmla="*/ 3 h 8"/>
                <a:gd name="T6" fmla="*/ 15 w 15"/>
                <a:gd name="T7" fmla="*/ 6 h 8"/>
                <a:gd name="T8" fmla="*/ 12 w 15"/>
                <a:gd name="T9" fmla="*/ 7 h 8"/>
                <a:gd name="T10" fmla="*/ 2 w 15"/>
                <a:gd name="T11" fmla="*/ 7 h 8"/>
                <a:gd name="T12" fmla="*/ 2 w 15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2" y="7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1"/>
                    <a:pt x="13" y="3"/>
                  </a:cubicBezTo>
                  <a:cubicBezTo>
                    <a:pt x="14" y="3"/>
                    <a:pt x="15" y="5"/>
                    <a:pt x="15" y="6"/>
                  </a:cubicBezTo>
                  <a:cubicBezTo>
                    <a:pt x="15" y="7"/>
                    <a:pt x="13" y="6"/>
                    <a:pt x="12" y="7"/>
                  </a:cubicBezTo>
                  <a:cubicBezTo>
                    <a:pt x="9" y="8"/>
                    <a:pt x="6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293">
              <a:extLst>
                <a:ext uri="{FF2B5EF4-FFF2-40B4-BE49-F238E27FC236}">
                  <a16:creationId xmlns:a16="http://schemas.microsoft.com/office/drawing/2014/main" id="{C7F9A5E7-B570-7AD9-90B4-934A9DC95329}"/>
                </a:ext>
              </a:extLst>
            </p:cNvPr>
            <p:cNvSpPr/>
            <p:nvPr userDrawn="1"/>
          </p:nvSpPr>
          <p:spPr bwMode="auto">
            <a:xfrm>
              <a:off x="10841038" y="6130925"/>
              <a:ext cx="49212" cy="82550"/>
            </a:xfrm>
            <a:custGeom>
              <a:avLst/>
              <a:gdLst>
                <a:gd name="T0" fmla="*/ 13 w 13"/>
                <a:gd name="T1" fmla="*/ 4 h 22"/>
                <a:gd name="T2" fmla="*/ 8 w 13"/>
                <a:gd name="T3" fmla="*/ 20 h 22"/>
                <a:gd name="T4" fmla="*/ 5 w 13"/>
                <a:gd name="T5" fmla="*/ 21 h 22"/>
                <a:gd name="T6" fmla="*/ 3 w 13"/>
                <a:gd name="T7" fmla="*/ 19 h 22"/>
                <a:gd name="T8" fmla="*/ 1 w 13"/>
                <a:gd name="T9" fmla="*/ 14 h 22"/>
                <a:gd name="T10" fmla="*/ 0 w 13"/>
                <a:gd name="T11" fmla="*/ 10 h 22"/>
                <a:gd name="T12" fmla="*/ 4 w 13"/>
                <a:gd name="T13" fmla="*/ 9 h 22"/>
                <a:gd name="T14" fmla="*/ 7 w 13"/>
                <a:gd name="T15" fmla="*/ 7 h 22"/>
                <a:gd name="T16" fmla="*/ 9 w 13"/>
                <a:gd name="T17" fmla="*/ 1 h 22"/>
                <a:gd name="T18" fmla="*/ 13 w 13"/>
                <a:gd name="T1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2">
                  <a:moveTo>
                    <a:pt x="13" y="4"/>
                  </a:moveTo>
                  <a:cubicBezTo>
                    <a:pt x="13" y="10"/>
                    <a:pt x="10" y="15"/>
                    <a:pt x="8" y="20"/>
                  </a:cubicBezTo>
                  <a:cubicBezTo>
                    <a:pt x="7" y="21"/>
                    <a:pt x="6" y="22"/>
                    <a:pt x="5" y="21"/>
                  </a:cubicBezTo>
                  <a:cubicBezTo>
                    <a:pt x="3" y="21"/>
                    <a:pt x="2" y="20"/>
                    <a:pt x="3" y="19"/>
                  </a:cubicBezTo>
                  <a:cubicBezTo>
                    <a:pt x="4" y="16"/>
                    <a:pt x="3" y="15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1" y="9"/>
                    <a:pt x="3" y="9"/>
                    <a:pt x="4" y="9"/>
                  </a:cubicBezTo>
                  <a:cubicBezTo>
                    <a:pt x="7" y="10"/>
                    <a:pt x="8" y="9"/>
                    <a:pt x="7" y="7"/>
                  </a:cubicBezTo>
                  <a:cubicBezTo>
                    <a:pt x="6" y="5"/>
                    <a:pt x="6" y="2"/>
                    <a:pt x="9" y="1"/>
                  </a:cubicBezTo>
                  <a:cubicBezTo>
                    <a:pt x="11" y="0"/>
                    <a:pt x="12" y="3"/>
                    <a:pt x="13" y="4"/>
                  </a:cubicBezTo>
                  <a:close/>
                </a:path>
              </a:pathLst>
            </a:custGeom>
            <a:solidFill>
              <a:srgbClr val="E5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294">
              <a:extLst>
                <a:ext uri="{FF2B5EF4-FFF2-40B4-BE49-F238E27FC236}">
                  <a16:creationId xmlns:a16="http://schemas.microsoft.com/office/drawing/2014/main" id="{1314A3ED-6B2C-BE8F-9FF3-BAA8793E8754}"/>
                </a:ext>
              </a:extLst>
            </p:cNvPr>
            <p:cNvSpPr/>
            <p:nvPr userDrawn="1"/>
          </p:nvSpPr>
          <p:spPr bwMode="auto">
            <a:xfrm>
              <a:off x="10306050" y="6172200"/>
              <a:ext cx="57150" cy="79375"/>
            </a:xfrm>
            <a:custGeom>
              <a:avLst/>
              <a:gdLst>
                <a:gd name="T0" fmla="*/ 5 w 15"/>
                <a:gd name="T1" fmla="*/ 8 h 21"/>
                <a:gd name="T2" fmla="*/ 8 w 15"/>
                <a:gd name="T3" fmla="*/ 6 h 21"/>
                <a:gd name="T4" fmla="*/ 9 w 15"/>
                <a:gd name="T5" fmla="*/ 1 h 21"/>
                <a:gd name="T6" fmla="*/ 12 w 15"/>
                <a:gd name="T7" fmla="*/ 1 h 21"/>
                <a:gd name="T8" fmla="*/ 13 w 15"/>
                <a:gd name="T9" fmla="*/ 6 h 21"/>
                <a:gd name="T10" fmla="*/ 13 w 15"/>
                <a:gd name="T11" fmla="*/ 10 h 21"/>
                <a:gd name="T12" fmla="*/ 9 w 15"/>
                <a:gd name="T13" fmla="*/ 13 h 21"/>
                <a:gd name="T14" fmla="*/ 6 w 15"/>
                <a:gd name="T15" fmla="*/ 13 h 21"/>
                <a:gd name="T16" fmla="*/ 8 w 15"/>
                <a:gd name="T17" fmla="*/ 15 h 21"/>
                <a:gd name="T18" fmla="*/ 9 w 15"/>
                <a:gd name="T19" fmla="*/ 20 h 21"/>
                <a:gd name="T20" fmla="*/ 5 w 15"/>
                <a:gd name="T21" fmla="*/ 21 h 21"/>
                <a:gd name="T22" fmla="*/ 4 w 15"/>
                <a:gd name="T23" fmla="*/ 17 h 21"/>
                <a:gd name="T24" fmla="*/ 3 w 15"/>
                <a:gd name="T25" fmla="*/ 14 h 21"/>
                <a:gd name="T26" fmla="*/ 1 w 15"/>
                <a:gd name="T27" fmla="*/ 10 h 21"/>
                <a:gd name="T28" fmla="*/ 5 w 15"/>
                <a:gd name="T2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1">
                  <a:moveTo>
                    <a:pt x="5" y="8"/>
                  </a:moveTo>
                  <a:cubicBezTo>
                    <a:pt x="8" y="10"/>
                    <a:pt x="9" y="9"/>
                    <a:pt x="8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10" y="1"/>
                    <a:pt x="12" y="0"/>
                    <a:pt x="12" y="1"/>
                  </a:cubicBezTo>
                  <a:cubicBezTo>
                    <a:pt x="13" y="3"/>
                    <a:pt x="15" y="5"/>
                    <a:pt x="13" y="6"/>
                  </a:cubicBezTo>
                  <a:cubicBezTo>
                    <a:pt x="12" y="7"/>
                    <a:pt x="13" y="8"/>
                    <a:pt x="13" y="10"/>
                  </a:cubicBezTo>
                  <a:cubicBezTo>
                    <a:pt x="13" y="12"/>
                    <a:pt x="12" y="15"/>
                    <a:pt x="9" y="13"/>
                  </a:cubicBezTo>
                  <a:cubicBezTo>
                    <a:pt x="8" y="13"/>
                    <a:pt x="7" y="12"/>
                    <a:pt x="6" y="13"/>
                  </a:cubicBezTo>
                  <a:cubicBezTo>
                    <a:pt x="6" y="14"/>
                    <a:pt x="7" y="15"/>
                    <a:pt x="8" y="15"/>
                  </a:cubicBezTo>
                  <a:cubicBezTo>
                    <a:pt x="9" y="16"/>
                    <a:pt x="10" y="18"/>
                    <a:pt x="9" y="20"/>
                  </a:cubicBezTo>
                  <a:cubicBezTo>
                    <a:pt x="8" y="21"/>
                    <a:pt x="7" y="21"/>
                    <a:pt x="5" y="21"/>
                  </a:cubicBezTo>
                  <a:cubicBezTo>
                    <a:pt x="3" y="20"/>
                    <a:pt x="3" y="18"/>
                    <a:pt x="4" y="17"/>
                  </a:cubicBezTo>
                  <a:cubicBezTo>
                    <a:pt x="4" y="15"/>
                    <a:pt x="4" y="15"/>
                    <a:pt x="3" y="14"/>
                  </a:cubicBezTo>
                  <a:cubicBezTo>
                    <a:pt x="1" y="13"/>
                    <a:pt x="0" y="12"/>
                    <a:pt x="1" y="10"/>
                  </a:cubicBezTo>
                  <a:cubicBezTo>
                    <a:pt x="2" y="8"/>
                    <a:pt x="4" y="9"/>
                    <a:pt x="5" y="8"/>
                  </a:cubicBezTo>
                  <a:close/>
                </a:path>
              </a:pathLst>
            </a:custGeom>
            <a:solidFill>
              <a:srgbClr val="DFB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295">
              <a:extLst>
                <a:ext uri="{FF2B5EF4-FFF2-40B4-BE49-F238E27FC236}">
                  <a16:creationId xmlns:a16="http://schemas.microsoft.com/office/drawing/2014/main" id="{ED7C0A38-8951-C261-BEE5-D09179A3DFE3}"/>
                </a:ext>
              </a:extLst>
            </p:cNvPr>
            <p:cNvSpPr/>
            <p:nvPr userDrawn="1"/>
          </p:nvSpPr>
          <p:spPr bwMode="auto">
            <a:xfrm>
              <a:off x="11725275" y="6484938"/>
              <a:ext cx="150812" cy="131763"/>
            </a:xfrm>
            <a:custGeom>
              <a:avLst/>
              <a:gdLst>
                <a:gd name="T0" fmla="*/ 40 w 40"/>
                <a:gd name="T1" fmla="*/ 31 h 35"/>
                <a:gd name="T2" fmla="*/ 27 w 40"/>
                <a:gd name="T3" fmla="*/ 29 h 35"/>
                <a:gd name="T4" fmla="*/ 22 w 40"/>
                <a:gd name="T5" fmla="*/ 30 h 35"/>
                <a:gd name="T6" fmla="*/ 17 w 40"/>
                <a:gd name="T7" fmla="*/ 31 h 35"/>
                <a:gd name="T8" fmla="*/ 17 w 40"/>
                <a:gd name="T9" fmla="*/ 25 h 35"/>
                <a:gd name="T10" fmla="*/ 18 w 40"/>
                <a:gd name="T11" fmla="*/ 19 h 35"/>
                <a:gd name="T12" fmla="*/ 18 w 40"/>
                <a:gd name="T13" fmla="*/ 14 h 35"/>
                <a:gd name="T14" fmla="*/ 18 w 40"/>
                <a:gd name="T15" fmla="*/ 11 h 35"/>
                <a:gd name="T16" fmla="*/ 16 w 40"/>
                <a:gd name="T17" fmla="*/ 13 h 35"/>
                <a:gd name="T18" fmla="*/ 10 w 40"/>
                <a:gd name="T19" fmla="*/ 29 h 35"/>
                <a:gd name="T20" fmla="*/ 8 w 40"/>
                <a:gd name="T21" fmla="*/ 32 h 35"/>
                <a:gd name="T22" fmla="*/ 5 w 40"/>
                <a:gd name="T23" fmla="*/ 29 h 35"/>
                <a:gd name="T24" fmla="*/ 3 w 40"/>
                <a:gd name="T25" fmla="*/ 17 h 35"/>
                <a:gd name="T26" fmla="*/ 2 w 40"/>
                <a:gd name="T27" fmla="*/ 10 h 35"/>
                <a:gd name="T28" fmla="*/ 3 w 40"/>
                <a:gd name="T29" fmla="*/ 4 h 35"/>
                <a:gd name="T30" fmla="*/ 3 w 40"/>
                <a:gd name="T31" fmla="*/ 4 h 35"/>
                <a:gd name="T32" fmla="*/ 6 w 40"/>
                <a:gd name="T33" fmla="*/ 3 h 35"/>
                <a:gd name="T34" fmla="*/ 16 w 40"/>
                <a:gd name="T35" fmla="*/ 1 h 35"/>
                <a:gd name="T36" fmla="*/ 19 w 40"/>
                <a:gd name="T37" fmla="*/ 2 h 35"/>
                <a:gd name="T38" fmla="*/ 29 w 40"/>
                <a:gd name="T39" fmla="*/ 11 h 35"/>
                <a:gd name="T40" fmla="*/ 35 w 40"/>
                <a:gd name="T41" fmla="*/ 18 h 35"/>
                <a:gd name="T42" fmla="*/ 40 w 40"/>
                <a:gd name="T43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35">
                  <a:moveTo>
                    <a:pt x="40" y="31"/>
                  </a:moveTo>
                  <a:cubicBezTo>
                    <a:pt x="36" y="31"/>
                    <a:pt x="30" y="35"/>
                    <a:pt x="27" y="29"/>
                  </a:cubicBezTo>
                  <a:cubicBezTo>
                    <a:pt x="25" y="27"/>
                    <a:pt x="23" y="29"/>
                    <a:pt x="22" y="30"/>
                  </a:cubicBezTo>
                  <a:cubicBezTo>
                    <a:pt x="20" y="30"/>
                    <a:pt x="19" y="32"/>
                    <a:pt x="17" y="31"/>
                  </a:cubicBezTo>
                  <a:cubicBezTo>
                    <a:pt x="15" y="29"/>
                    <a:pt x="15" y="26"/>
                    <a:pt x="17" y="25"/>
                  </a:cubicBezTo>
                  <a:cubicBezTo>
                    <a:pt x="19" y="23"/>
                    <a:pt x="19" y="21"/>
                    <a:pt x="18" y="19"/>
                  </a:cubicBezTo>
                  <a:cubicBezTo>
                    <a:pt x="16" y="17"/>
                    <a:pt x="18" y="16"/>
                    <a:pt x="18" y="14"/>
                  </a:cubicBezTo>
                  <a:cubicBezTo>
                    <a:pt x="19" y="13"/>
                    <a:pt x="19" y="12"/>
                    <a:pt x="18" y="11"/>
                  </a:cubicBezTo>
                  <a:cubicBezTo>
                    <a:pt x="16" y="10"/>
                    <a:pt x="17" y="12"/>
                    <a:pt x="16" y="13"/>
                  </a:cubicBezTo>
                  <a:cubicBezTo>
                    <a:pt x="12" y="18"/>
                    <a:pt x="12" y="23"/>
                    <a:pt x="10" y="29"/>
                  </a:cubicBezTo>
                  <a:cubicBezTo>
                    <a:pt x="10" y="30"/>
                    <a:pt x="9" y="32"/>
                    <a:pt x="8" y="32"/>
                  </a:cubicBezTo>
                  <a:cubicBezTo>
                    <a:pt x="7" y="32"/>
                    <a:pt x="6" y="30"/>
                    <a:pt x="5" y="29"/>
                  </a:cubicBezTo>
                  <a:cubicBezTo>
                    <a:pt x="3" y="25"/>
                    <a:pt x="0" y="22"/>
                    <a:pt x="3" y="17"/>
                  </a:cubicBezTo>
                  <a:cubicBezTo>
                    <a:pt x="4" y="15"/>
                    <a:pt x="5" y="12"/>
                    <a:pt x="2" y="10"/>
                  </a:cubicBezTo>
                  <a:cubicBezTo>
                    <a:pt x="1" y="8"/>
                    <a:pt x="3" y="6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10" y="3"/>
                    <a:pt x="13" y="2"/>
                    <a:pt x="16" y="1"/>
                  </a:cubicBezTo>
                  <a:cubicBezTo>
                    <a:pt x="18" y="0"/>
                    <a:pt x="19" y="0"/>
                    <a:pt x="19" y="2"/>
                  </a:cubicBezTo>
                  <a:cubicBezTo>
                    <a:pt x="20" y="8"/>
                    <a:pt x="23" y="11"/>
                    <a:pt x="29" y="11"/>
                  </a:cubicBezTo>
                  <a:cubicBezTo>
                    <a:pt x="33" y="11"/>
                    <a:pt x="34" y="15"/>
                    <a:pt x="35" y="18"/>
                  </a:cubicBezTo>
                  <a:cubicBezTo>
                    <a:pt x="36" y="23"/>
                    <a:pt x="38" y="27"/>
                    <a:pt x="40" y="31"/>
                  </a:cubicBezTo>
                  <a:close/>
                </a:path>
              </a:pathLst>
            </a:custGeom>
            <a:solidFill>
              <a:srgbClr val="E4B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296">
              <a:extLst>
                <a:ext uri="{FF2B5EF4-FFF2-40B4-BE49-F238E27FC236}">
                  <a16:creationId xmlns:a16="http://schemas.microsoft.com/office/drawing/2014/main" id="{3DAFD737-D6E5-FFB2-4E86-DE7B916AF5E0}"/>
                </a:ext>
              </a:extLst>
            </p:cNvPr>
            <p:cNvSpPr/>
            <p:nvPr userDrawn="1"/>
          </p:nvSpPr>
          <p:spPr bwMode="auto">
            <a:xfrm>
              <a:off x="11736388" y="6484938"/>
              <a:ext cx="11112" cy="15875"/>
            </a:xfrm>
            <a:custGeom>
              <a:avLst/>
              <a:gdLst>
                <a:gd name="T0" fmla="*/ 3 w 3"/>
                <a:gd name="T1" fmla="*/ 3 h 4"/>
                <a:gd name="T2" fmla="*/ 0 w 3"/>
                <a:gd name="T3" fmla="*/ 4 h 4"/>
                <a:gd name="T4" fmla="*/ 3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1"/>
                    <a:pt x="1" y="0"/>
                    <a:pt x="3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297">
              <a:extLst>
                <a:ext uri="{FF2B5EF4-FFF2-40B4-BE49-F238E27FC236}">
                  <a16:creationId xmlns:a16="http://schemas.microsoft.com/office/drawing/2014/main" id="{1E4EFF1D-67DF-09C3-0105-62E8E0D88213}"/>
                </a:ext>
              </a:extLst>
            </p:cNvPr>
            <p:cNvSpPr/>
            <p:nvPr userDrawn="1"/>
          </p:nvSpPr>
          <p:spPr bwMode="auto">
            <a:xfrm>
              <a:off x="11376025" y="6602413"/>
              <a:ext cx="41275" cy="66675"/>
            </a:xfrm>
            <a:custGeom>
              <a:avLst/>
              <a:gdLst>
                <a:gd name="T0" fmla="*/ 3 w 11"/>
                <a:gd name="T1" fmla="*/ 0 h 18"/>
                <a:gd name="T2" fmla="*/ 6 w 11"/>
                <a:gd name="T3" fmla="*/ 2 h 18"/>
                <a:gd name="T4" fmla="*/ 10 w 11"/>
                <a:gd name="T5" fmla="*/ 14 h 18"/>
                <a:gd name="T6" fmla="*/ 8 w 11"/>
                <a:gd name="T7" fmla="*/ 18 h 18"/>
                <a:gd name="T8" fmla="*/ 5 w 11"/>
                <a:gd name="T9" fmla="*/ 15 h 18"/>
                <a:gd name="T10" fmla="*/ 1 w 11"/>
                <a:gd name="T11" fmla="*/ 5 h 18"/>
                <a:gd name="T12" fmla="*/ 3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3" y="0"/>
                  </a:moveTo>
                  <a:cubicBezTo>
                    <a:pt x="5" y="0"/>
                    <a:pt x="6" y="0"/>
                    <a:pt x="6" y="2"/>
                  </a:cubicBezTo>
                  <a:cubicBezTo>
                    <a:pt x="9" y="6"/>
                    <a:pt x="9" y="10"/>
                    <a:pt x="10" y="14"/>
                  </a:cubicBezTo>
                  <a:cubicBezTo>
                    <a:pt x="11" y="16"/>
                    <a:pt x="10" y="18"/>
                    <a:pt x="8" y="18"/>
                  </a:cubicBezTo>
                  <a:cubicBezTo>
                    <a:pt x="6" y="18"/>
                    <a:pt x="5" y="17"/>
                    <a:pt x="5" y="15"/>
                  </a:cubicBezTo>
                  <a:cubicBezTo>
                    <a:pt x="7" y="10"/>
                    <a:pt x="3" y="8"/>
                    <a:pt x="1" y="5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E0B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298">
              <a:extLst>
                <a:ext uri="{FF2B5EF4-FFF2-40B4-BE49-F238E27FC236}">
                  <a16:creationId xmlns:a16="http://schemas.microsoft.com/office/drawing/2014/main" id="{20A4BA34-F5EA-91B5-06C3-A55398ED98F6}"/>
                </a:ext>
              </a:extLst>
            </p:cNvPr>
            <p:cNvSpPr/>
            <p:nvPr userDrawn="1"/>
          </p:nvSpPr>
          <p:spPr bwMode="auto">
            <a:xfrm>
              <a:off x="11409363" y="6597650"/>
              <a:ext cx="44450" cy="46038"/>
            </a:xfrm>
            <a:custGeom>
              <a:avLst/>
              <a:gdLst>
                <a:gd name="T0" fmla="*/ 12 w 12"/>
                <a:gd name="T1" fmla="*/ 9 h 12"/>
                <a:gd name="T2" fmla="*/ 4 w 12"/>
                <a:gd name="T3" fmla="*/ 10 h 12"/>
                <a:gd name="T4" fmla="*/ 1 w 12"/>
                <a:gd name="T5" fmla="*/ 7 h 12"/>
                <a:gd name="T6" fmla="*/ 2 w 12"/>
                <a:gd name="T7" fmla="*/ 3 h 12"/>
                <a:gd name="T8" fmla="*/ 3 w 12"/>
                <a:gd name="T9" fmla="*/ 3 h 12"/>
                <a:gd name="T10" fmla="*/ 12 w 12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0" y="10"/>
                    <a:pt x="7" y="8"/>
                    <a:pt x="4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6"/>
                    <a:pt x="0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9" y="0"/>
                    <a:pt x="12" y="2"/>
                    <a:pt x="12" y="9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99" name="Grupo 298">
            <a:extLst>
              <a:ext uri="{FF2B5EF4-FFF2-40B4-BE49-F238E27FC236}">
                <a16:creationId xmlns:a16="http://schemas.microsoft.com/office/drawing/2014/main" id="{ECBE331C-C0D7-3EEA-C9AD-A3BD41FE6D76}"/>
              </a:ext>
            </a:extLst>
          </p:cNvPr>
          <p:cNvGrpSpPr/>
          <p:nvPr userDrawn="1"/>
        </p:nvGrpSpPr>
        <p:grpSpPr>
          <a:xfrm flipH="1">
            <a:off x="-14943" y="4194856"/>
            <a:ext cx="3227112" cy="2617788"/>
            <a:chOff x="9177338" y="4240213"/>
            <a:chExt cx="3017837" cy="2617788"/>
          </a:xfrm>
        </p:grpSpPr>
        <p:sp>
          <p:nvSpPr>
            <p:cNvPr id="300" name="Freeform 134">
              <a:extLst>
                <a:ext uri="{FF2B5EF4-FFF2-40B4-BE49-F238E27FC236}">
                  <a16:creationId xmlns:a16="http://schemas.microsoft.com/office/drawing/2014/main" id="{C9E45AB3-6248-E31E-3A74-4CC1A327F5C1}"/>
                </a:ext>
              </a:extLst>
            </p:cNvPr>
            <p:cNvSpPr/>
            <p:nvPr userDrawn="1"/>
          </p:nvSpPr>
          <p:spPr bwMode="auto">
            <a:xfrm>
              <a:off x="11706225" y="6108700"/>
              <a:ext cx="488950" cy="749300"/>
            </a:xfrm>
            <a:custGeom>
              <a:avLst/>
              <a:gdLst>
                <a:gd name="T0" fmla="*/ 130 w 130"/>
                <a:gd name="T1" fmla="*/ 177 h 199"/>
                <a:gd name="T2" fmla="*/ 118 w 130"/>
                <a:gd name="T3" fmla="*/ 167 h 199"/>
                <a:gd name="T4" fmla="*/ 105 w 130"/>
                <a:gd name="T5" fmla="*/ 168 h 199"/>
                <a:gd name="T6" fmla="*/ 91 w 130"/>
                <a:gd name="T7" fmla="*/ 179 h 199"/>
                <a:gd name="T8" fmla="*/ 92 w 130"/>
                <a:gd name="T9" fmla="*/ 180 h 199"/>
                <a:gd name="T10" fmla="*/ 104 w 130"/>
                <a:gd name="T11" fmla="*/ 191 h 199"/>
                <a:gd name="T12" fmla="*/ 67 w 130"/>
                <a:gd name="T13" fmla="*/ 199 h 199"/>
                <a:gd name="T14" fmla="*/ 66 w 130"/>
                <a:gd name="T15" fmla="*/ 191 h 199"/>
                <a:gd name="T16" fmla="*/ 72 w 130"/>
                <a:gd name="T17" fmla="*/ 190 h 199"/>
                <a:gd name="T18" fmla="*/ 67 w 130"/>
                <a:gd name="T19" fmla="*/ 181 h 199"/>
                <a:gd name="T20" fmla="*/ 63 w 130"/>
                <a:gd name="T21" fmla="*/ 177 h 199"/>
                <a:gd name="T22" fmla="*/ 67 w 130"/>
                <a:gd name="T23" fmla="*/ 158 h 199"/>
                <a:gd name="T24" fmla="*/ 48 w 130"/>
                <a:gd name="T25" fmla="*/ 170 h 199"/>
                <a:gd name="T26" fmla="*/ 35 w 130"/>
                <a:gd name="T27" fmla="*/ 174 h 199"/>
                <a:gd name="T28" fmla="*/ 37 w 130"/>
                <a:gd name="T29" fmla="*/ 176 h 199"/>
                <a:gd name="T30" fmla="*/ 34 w 130"/>
                <a:gd name="T31" fmla="*/ 184 h 199"/>
                <a:gd name="T32" fmla="*/ 26 w 130"/>
                <a:gd name="T33" fmla="*/ 186 h 199"/>
                <a:gd name="T34" fmla="*/ 34 w 130"/>
                <a:gd name="T35" fmla="*/ 188 h 199"/>
                <a:gd name="T36" fmla="*/ 36 w 130"/>
                <a:gd name="T37" fmla="*/ 193 h 199"/>
                <a:gd name="T38" fmla="*/ 2 w 130"/>
                <a:gd name="T39" fmla="*/ 199 h 199"/>
                <a:gd name="T40" fmla="*/ 16 w 130"/>
                <a:gd name="T41" fmla="*/ 186 h 199"/>
                <a:gd name="T42" fmla="*/ 5 w 130"/>
                <a:gd name="T43" fmla="*/ 185 h 199"/>
                <a:gd name="T44" fmla="*/ 7 w 130"/>
                <a:gd name="T45" fmla="*/ 174 h 199"/>
                <a:gd name="T46" fmla="*/ 7 w 130"/>
                <a:gd name="T47" fmla="*/ 153 h 199"/>
                <a:gd name="T48" fmla="*/ 33 w 130"/>
                <a:gd name="T49" fmla="*/ 151 h 199"/>
                <a:gd name="T50" fmla="*/ 52 w 130"/>
                <a:gd name="T51" fmla="*/ 143 h 199"/>
                <a:gd name="T52" fmla="*/ 75 w 130"/>
                <a:gd name="T53" fmla="*/ 139 h 199"/>
                <a:gd name="T54" fmla="*/ 91 w 130"/>
                <a:gd name="T55" fmla="*/ 126 h 199"/>
                <a:gd name="T56" fmla="*/ 80 w 130"/>
                <a:gd name="T57" fmla="*/ 102 h 199"/>
                <a:gd name="T58" fmla="*/ 73 w 130"/>
                <a:gd name="T59" fmla="*/ 99 h 199"/>
                <a:gd name="T60" fmla="*/ 62 w 130"/>
                <a:gd name="T61" fmla="*/ 79 h 199"/>
                <a:gd name="T62" fmla="*/ 41 w 130"/>
                <a:gd name="T63" fmla="*/ 76 h 199"/>
                <a:gd name="T64" fmla="*/ 36 w 130"/>
                <a:gd name="T65" fmla="*/ 49 h 199"/>
                <a:gd name="T66" fmla="*/ 57 w 130"/>
                <a:gd name="T67" fmla="*/ 39 h 199"/>
                <a:gd name="T68" fmla="*/ 51 w 130"/>
                <a:gd name="T69" fmla="*/ 8 h 199"/>
                <a:gd name="T70" fmla="*/ 81 w 130"/>
                <a:gd name="T71" fmla="*/ 16 h 199"/>
                <a:gd name="T72" fmla="*/ 89 w 130"/>
                <a:gd name="T73" fmla="*/ 8 h 199"/>
                <a:gd name="T74" fmla="*/ 96 w 130"/>
                <a:gd name="T75" fmla="*/ 5 h 199"/>
                <a:gd name="T76" fmla="*/ 93 w 130"/>
                <a:gd name="T77" fmla="*/ 9 h 199"/>
                <a:gd name="T78" fmla="*/ 103 w 130"/>
                <a:gd name="T79" fmla="*/ 7 h 199"/>
                <a:gd name="T80" fmla="*/ 115 w 130"/>
                <a:gd name="T81" fmla="*/ 44 h 199"/>
                <a:gd name="T82" fmla="*/ 120 w 130"/>
                <a:gd name="T83" fmla="*/ 48 h 199"/>
                <a:gd name="T84" fmla="*/ 130 w 130"/>
                <a:gd name="T85" fmla="*/ 40 h 199"/>
                <a:gd name="T86" fmla="*/ 129 w 130"/>
                <a:gd name="T87" fmla="*/ 73 h 199"/>
                <a:gd name="T88" fmla="*/ 106 w 130"/>
                <a:gd name="T89" fmla="*/ 80 h 199"/>
                <a:gd name="T90" fmla="*/ 104 w 130"/>
                <a:gd name="T91" fmla="*/ 87 h 199"/>
                <a:gd name="T92" fmla="*/ 122 w 130"/>
                <a:gd name="T93" fmla="*/ 95 h 199"/>
                <a:gd name="T94" fmla="*/ 130 w 130"/>
                <a:gd name="T95" fmla="*/ 87 h 199"/>
                <a:gd name="T96" fmla="*/ 120 w 130"/>
                <a:gd name="T97" fmla="*/ 128 h 199"/>
                <a:gd name="T98" fmla="*/ 116 w 130"/>
                <a:gd name="T99" fmla="*/ 139 h 199"/>
                <a:gd name="T100" fmla="*/ 124 w 130"/>
                <a:gd name="T101" fmla="*/ 13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99">
                  <a:moveTo>
                    <a:pt x="130" y="131"/>
                  </a:moveTo>
                  <a:cubicBezTo>
                    <a:pt x="130" y="147"/>
                    <a:pt x="130" y="162"/>
                    <a:pt x="130" y="177"/>
                  </a:cubicBezTo>
                  <a:cubicBezTo>
                    <a:pt x="128" y="179"/>
                    <a:pt x="126" y="175"/>
                    <a:pt x="124" y="176"/>
                  </a:cubicBezTo>
                  <a:cubicBezTo>
                    <a:pt x="121" y="174"/>
                    <a:pt x="120" y="170"/>
                    <a:pt x="118" y="167"/>
                  </a:cubicBezTo>
                  <a:cubicBezTo>
                    <a:pt x="117" y="166"/>
                    <a:pt x="117" y="164"/>
                    <a:pt x="115" y="164"/>
                  </a:cubicBezTo>
                  <a:cubicBezTo>
                    <a:pt x="112" y="165"/>
                    <a:pt x="109" y="168"/>
                    <a:pt x="105" y="168"/>
                  </a:cubicBezTo>
                  <a:cubicBezTo>
                    <a:pt x="103" y="168"/>
                    <a:pt x="102" y="170"/>
                    <a:pt x="100" y="171"/>
                  </a:cubicBezTo>
                  <a:cubicBezTo>
                    <a:pt x="97" y="174"/>
                    <a:pt x="95" y="177"/>
                    <a:pt x="91" y="179"/>
                  </a:cubicBezTo>
                  <a:cubicBezTo>
                    <a:pt x="91" y="179"/>
                    <a:pt x="91" y="179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1"/>
                    <a:pt x="93" y="182"/>
                    <a:pt x="94" y="183"/>
                  </a:cubicBezTo>
                  <a:cubicBezTo>
                    <a:pt x="98" y="185"/>
                    <a:pt x="102" y="187"/>
                    <a:pt x="104" y="191"/>
                  </a:cubicBezTo>
                  <a:cubicBezTo>
                    <a:pt x="104" y="195"/>
                    <a:pt x="101" y="197"/>
                    <a:pt x="99" y="199"/>
                  </a:cubicBezTo>
                  <a:cubicBezTo>
                    <a:pt x="89" y="199"/>
                    <a:pt x="78" y="199"/>
                    <a:pt x="67" y="199"/>
                  </a:cubicBezTo>
                  <a:cubicBezTo>
                    <a:pt x="66" y="198"/>
                    <a:pt x="65" y="197"/>
                    <a:pt x="63" y="196"/>
                  </a:cubicBezTo>
                  <a:cubicBezTo>
                    <a:pt x="62" y="192"/>
                    <a:pt x="63" y="190"/>
                    <a:pt x="66" y="191"/>
                  </a:cubicBezTo>
                  <a:cubicBezTo>
                    <a:pt x="70" y="191"/>
                    <a:pt x="74" y="192"/>
                    <a:pt x="78" y="193"/>
                  </a:cubicBezTo>
                  <a:cubicBezTo>
                    <a:pt x="76" y="192"/>
                    <a:pt x="74" y="191"/>
                    <a:pt x="72" y="190"/>
                  </a:cubicBezTo>
                  <a:cubicBezTo>
                    <a:pt x="66" y="189"/>
                    <a:pt x="66" y="188"/>
                    <a:pt x="70" y="184"/>
                  </a:cubicBezTo>
                  <a:cubicBezTo>
                    <a:pt x="69" y="182"/>
                    <a:pt x="68" y="183"/>
                    <a:pt x="67" y="181"/>
                  </a:cubicBezTo>
                  <a:cubicBezTo>
                    <a:pt x="66" y="181"/>
                    <a:pt x="66" y="181"/>
                    <a:pt x="66" y="180"/>
                  </a:cubicBezTo>
                  <a:cubicBezTo>
                    <a:pt x="66" y="179"/>
                    <a:pt x="65" y="178"/>
                    <a:pt x="63" y="177"/>
                  </a:cubicBezTo>
                  <a:cubicBezTo>
                    <a:pt x="60" y="176"/>
                    <a:pt x="60" y="174"/>
                    <a:pt x="61" y="171"/>
                  </a:cubicBezTo>
                  <a:cubicBezTo>
                    <a:pt x="63" y="167"/>
                    <a:pt x="65" y="163"/>
                    <a:pt x="67" y="158"/>
                  </a:cubicBezTo>
                  <a:cubicBezTo>
                    <a:pt x="66" y="161"/>
                    <a:pt x="65" y="163"/>
                    <a:pt x="64" y="165"/>
                  </a:cubicBezTo>
                  <a:cubicBezTo>
                    <a:pt x="60" y="172"/>
                    <a:pt x="56" y="173"/>
                    <a:pt x="48" y="170"/>
                  </a:cubicBezTo>
                  <a:cubicBezTo>
                    <a:pt x="46" y="169"/>
                    <a:pt x="46" y="169"/>
                    <a:pt x="45" y="171"/>
                  </a:cubicBezTo>
                  <a:cubicBezTo>
                    <a:pt x="43" y="178"/>
                    <a:pt x="40" y="179"/>
                    <a:pt x="35" y="174"/>
                  </a:cubicBezTo>
                  <a:cubicBezTo>
                    <a:pt x="34" y="173"/>
                    <a:pt x="32" y="171"/>
                    <a:pt x="30" y="170"/>
                  </a:cubicBezTo>
                  <a:cubicBezTo>
                    <a:pt x="32" y="172"/>
                    <a:pt x="34" y="174"/>
                    <a:pt x="37" y="176"/>
                  </a:cubicBezTo>
                  <a:cubicBezTo>
                    <a:pt x="38" y="177"/>
                    <a:pt x="39" y="179"/>
                    <a:pt x="39" y="181"/>
                  </a:cubicBezTo>
                  <a:cubicBezTo>
                    <a:pt x="38" y="183"/>
                    <a:pt x="36" y="184"/>
                    <a:pt x="34" y="184"/>
                  </a:cubicBezTo>
                  <a:cubicBezTo>
                    <a:pt x="33" y="184"/>
                    <a:pt x="32" y="184"/>
                    <a:pt x="31" y="184"/>
                  </a:cubicBezTo>
                  <a:cubicBezTo>
                    <a:pt x="29" y="184"/>
                    <a:pt x="26" y="184"/>
                    <a:pt x="26" y="186"/>
                  </a:cubicBezTo>
                  <a:cubicBezTo>
                    <a:pt x="26" y="188"/>
                    <a:pt x="29" y="188"/>
                    <a:pt x="31" y="188"/>
                  </a:cubicBezTo>
                  <a:cubicBezTo>
                    <a:pt x="32" y="188"/>
                    <a:pt x="33" y="188"/>
                    <a:pt x="34" y="188"/>
                  </a:cubicBezTo>
                  <a:cubicBezTo>
                    <a:pt x="35" y="188"/>
                    <a:pt x="37" y="188"/>
                    <a:pt x="37" y="189"/>
                  </a:cubicBezTo>
                  <a:cubicBezTo>
                    <a:pt x="38" y="191"/>
                    <a:pt x="38" y="192"/>
                    <a:pt x="36" y="193"/>
                  </a:cubicBezTo>
                  <a:cubicBezTo>
                    <a:pt x="34" y="194"/>
                    <a:pt x="34" y="197"/>
                    <a:pt x="33" y="199"/>
                  </a:cubicBezTo>
                  <a:cubicBezTo>
                    <a:pt x="22" y="199"/>
                    <a:pt x="12" y="199"/>
                    <a:pt x="2" y="199"/>
                  </a:cubicBezTo>
                  <a:cubicBezTo>
                    <a:pt x="0" y="197"/>
                    <a:pt x="2" y="195"/>
                    <a:pt x="4" y="193"/>
                  </a:cubicBezTo>
                  <a:cubicBezTo>
                    <a:pt x="7" y="190"/>
                    <a:pt x="11" y="188"/>
                    <a:pt x="16" y="186"/>
                  </a:cubicBezTo>
                  <a:cubicBezTo>
                    <a:pt x="14" y="184"/>
                    <a:pt x="12" y="185"/>
                    <a:pt x="10" y="185"/>
                  </a:cubicBezTo>
                  <a:cubicBezTo>
                    <a:pt x="8" y="185"/>
                    <a:pt x="6" y="186"/>
                    <a:pt x="5" y="185"/>
                  </a:cubicBezTo>
                  <a:cubicBezTo>
                    <a:pt x="5" y="184"/>
                    <a:pt x="5" y="183"/>
                    <a:pt x="5" y="183"/>
                  </a:cubicBezTo>
                  <a:cubicBezTo>
                    <a:pt x="11" y="181"/>
                    <a:pt x="9" y="177"/>
                    <a:pt x="7" y="174"/>
                  </a:cubicBezTo>
                  <a:cubicBezTo>
                    <a:pt x="4" y="168"/>
                    <a:pt x="4" y="162"/>
                    <a:pt x="5" y="156"/>
                  </a:cubicBezTo>
                  <a:cubicBezTo>
                    <a:pt x="5" y="155"/>
                    <a:pt x="5" y="153"/>
                    <a:pt x="7" y="153"/>
                  </a:cubicBezTo>
                  <a:cubicBezTo>
                    <a:pt x="12" y="152"/>
                    <a:pt x="13" y="141"/>
                    <a:pt x="22" y="146"/>
                  </a:cubicBezTo>
                  <a:cubicBezTo>
                    <a:pt x="25" y="148"/>
                    <a:pt x="29" y="149"/>
                    <a:pt x="33" y="151"/>
                  </a:cubicBezTo>
                  <a:cubicBezTo>
                    <a:pt x="36" y="154"/>
                    <a:pt x="39" y="156"/>
                    <a:pt x="43" y="159"/>
                  </a:cubicBezTo>
                  <a:cubicBezTo>
                    <a:pt x="45" y="153"/>
                    <a:pt x="48" y="147"/>
                    <a:pt x="52" y="143"/>
                  </a:cubicBezTo>
                  <a:cubicBezTo>
                    <a:pt x="57" y="141"/>
                    <a:pt x="59" y="137"/>
                    <a:pt x="63" y="135"/>
                  </a:cubicBezTo>
                  <a:cubicBezTo>
                    <a:pt x="67" y="135"/>
                    <a:pt x="72" y="135"/>
                    <a:pt x="75" y="139"/>
                  </a:cubicBezTo>
                  <a:cubicBezTo>
                    <a:pt x="76" y="140"/>
                    <a:pt x="77" y="139"/>
                    <a:pt x="78" y="138"/>
                  </a:cubicBezTo>
                  <a:cubicBezTo>
                    <a:pt x="81" y="133"/>
                    <a:pt x="85" y="129"/>
                    <a:pt x="91" y="126"/>
                  </a:cubicBezTo>
                  <a:cubicBezTo>
                    <a:pt x="92" y="126"/>
                    <a:pt x="92" y="125"/>
                    <a:pt x="91" y="124"/>
                  </a:cubicBezTo>
                  <a:cubicBezTo>
                    <a:pt x="85" y="118"/>
                    <a:pt x="83" y="110"/>
                    <a:pt x="80" y="102"/>
                  </a:cubicBezTo>
                  <a:cubicBezTo>
                    <a:pt x="79" y="100"/>
                    <a:pt x="81" y="99"/>
                    <a:pt x="81" y="97"/>
                  </a:cubicBezTo>
                  <a:cubicBezTo>
                    <a:pt x="78" y="97"/>
                    <a:pt x="76" y="100"/>
                    <a:pt x="73" y="99"/>
                  </a:cubicBezTo>
                  <a:cubicBezTo>
                    <a:pt x="71" y="93"/>
                    <a:pt x="66" y="88"/>
                    <a:pt x="65" y="81"/>
                  </a:cubicBezTo>
                  <a:cubicBezTo>
                    <a:pt x="65" y="80"/>
                    <a:pt x="64" y="79"/>
                    <a:pt x="62" y="79"/>
                  </a:cubicBezTo>
                  <a:cubicBezTo>
                    <a:pt x="58" y="80"/>
                    <a:pt x="53" y="80"/>
                    <a:pt x="50" y="84"/>
                  </a:cubicBezTo>
                  <a:cubicBezTo>
                    <a:pt x="48" y="80"/>
                    <a:pt x="44" y="79"/>
                    <a:pt x="41" y="76"/>
                  </a:cubicBezTo>
                  <a:cubicBezTo>
                    <a:pt x="41" y="70"/>
                    <a:pt x="40" y="65"/>
                    <a:pt x="36" y="60"/>
                  </a:cubicBezTo>
                  <a:cubicBezTo>
                    <a:pt x="33" y="58"/>
                    <a:pt x="33" y="53"/>
                    <a:pt x="36" y="49"/>
                  </a:cubicBezTo>
                  <a:cubicBezTo>
                    <a:pt x="37" y="50"/>
                    <a:pt x="38" y="50"/>
                    <a:pt x="40" y="48"/>
                  </a:cubicBezTo>
                  <a:cubicBezTo>
                    <a:pt x="44" y="43"/>
                    <a:pt x="49" y="40"/>
                    <a:pt x="57" y="39"/>
                  </a:cubicBezTo>
                  <a:cubicBezTo>
                    <a:pt x="49" y="34"/>
                    <a:pt x="49" y="26"/>
                    <a:pt x="48" y="18"/>
                  </a:cubicBezTo>
                  <a:cubicBezTo>
                    <a:pt x="49" y="15"/>
                    <a:pt x="47" y="11"/>
                    <a:pt x="51" y="8"/>
                  </a:cubicBezTo>
                  <a:cubicBezTo>
                    <a:pt x="58" y="5"/>
                    <a:pt x="64" y="0"/>
                    <a:pt x="71" y="6"/>
                  </a:cubicBezTo>
                  <a:cubicBezTo>
                    <a:pt x="75" y="9"/>
                    <a:pt x="78" y="12"/>
                    <a:pt x="81" y="16"/>
                  </a:cubicBezTo>
                  <a:cubicBezTo>
                    <a:pt x="82" y="18"/>
                    <a:pt x="83" y="19"/>
                    <a:pt x="85" y="16"/>
                  </a:cubicBezTo>
                  <a:cubicBezTo>
                    <a:pt x="87" y="14"/>
                    <a:pt x="89" y="11"/>
                    <a:pt x="89" y="8"/>
                  </a:cubicBezTo>
                  <a:cubicBezTo>
                    <a:pt x="89" y="6"/>
                    <a:pt x="89" y="5"/>
                    <a:pt x="90" y="5"/>
                  </a:cubicBezTo>
                  <a:cubicBezTo>
                    <a:pt x="92" y="4"/>
                    <a:pt x="94" y="4"/>
                    <a:pt x="96" y="5"/>
                  </a:cubicBezTo>
                  <a:cubicBezTo>
                    <a:pt x="97" y="7"/>
                    <a:pt x="95" y="7"/>
                    <a:pt x="94" y="8"/>
                  </a:cubicBezTo>
                  <a:cubicBezTo>
                    <a:pt x="93" y="8"/>
                    <a:pt x="93" y="8"/>
                    <a:pt x="93" y="9"/>
                  </a:cubicBezTo>
                  <a:cubicBezTo>
                    <a:pt x="93" y="10"/>
                    <a:pt x="94" y="10"/>
                    <a:pt x="95" y="10"/>
                  </a:cubicBezTo>
                  <a:cubicBezTo>
                    <a:pt x="97" y="9"/>
                    <a:pt x="100" y="8"/>
                    <a:pt x="103" y="7"/>
                  </a:cubicBezTo>
                  <a:cubicBezTo>
                    <a:pt x="114" y="6"/>
                    <a:pt x="124" y="15"/>
                    <a:pt x="122" y="26"/>
                  </a:cubicBezTo>
                  <a:cubicBezTo>
                    <a:pt x="121" y="33"/>
                    <a:pt x="118" y="38"/>
                    <a:pt x="115" y="44"/>
                  </a:cubicBezTo>
                  <a:cubicBezTo>
                    <a:pt x="112" y="47"/>
                    <a:pt x="113" y="48"/>
                    <a:pt x="117" y="50"/>
                  </a:cubicBezTo>
                  <a:cubicBezTo>
                    <a:pt x="119" y="50"/>
                    <a:pt x="120" y="50"/>
                    <a:pt x="120" y="48"/>
                  </a:cubicBezTo>
                  <a:cubicBezTo>
                    <a:pt x="121" y="45"/>
                    <a:pt x="124" y="43"/>
                    <a:pt x="126" y="41"/>
                  </a:cubicBezTo>
                  <a:cubicBezTo>
                    <a:pt x="127" y="40"/>
                    <a:pt x="128" y="39"/>
                    <a:pt x="130" y="40"/>
                  </a:cubicBezTo>
                  <a:cubicBezTo>
                    <a:pt x="130" y="50"/>
                    <a:pt x="130" y="61"/>
                    <a:pt x="130" y="71"/>
                  </a:cubicBezTo>
                  <a:cubicBezTo>
                    <a:pt x="130" y="72"/>
                    <a:pt x="129" y="72"/>
                    <a:pt x="129" y="73"/>
                  </a:cubicBezTo>
                  <a:cubicBezTo>
                    <a:pt x="128" y="79"/>
                    <a:pt x="127" y="81"/>
                    <a:pt x="119" y="81"/>
                  </a:cubicBezTo>
                  <a:cubicBezTo>
                    <a:pt x="115" y="81"/>
                    <a:pt x="110" y="81"/>
                    <a:pt x="106" y="80"/>
                  </a:cubicBezTo>
                  <a:cubicBezTo>
                    <a:pt x="103" y="79"/>
                    <a:pt x="101" y="80"/>
                    <a:pt x="100" y="83"/>
                  </a:cubicBezTo>
                  <a:cubicBezTo>
                    <a:pt x="100" y="86"/>
                    <a:pt x="101" y="87"/>
                    <a:pt x="104" y="87"/>
                  </a:cubicBezTo>
                  <a:cubicBezTo>
                    <a:pt x="109" y="89"/>
                    <a:pt x="112" y="93"/>
                    <a:pt x="116" y="97"/>
                  </a:cubicBezTo>
                  <a:cubicBezTo>
                    <a:pt x="120" y="100"/>
                    <a:pt x="120" y="99"/>
                    <a:pt x="122" y="95"/>
                  </a:cubicBezTo>
                  <a:cubicBezTo>
                    <a:pt x="123" y="93"/>
                    <a:pt x="123" y="90"/>
                    <a:pt x="126" y="88"/>
                  </a:cubicBezTo>
                  <a:cubicBezTo>
                    <a:pt x="127" y="87"/>
                    <a:pt x="128" y="85"/>
                    <a:pt x="130" y="87"/>
                  </a:cubicBezTo>
                  <a:cubicBezTo>
                    <a:pt x="130" y="100"/>
                    <a:pt x="130" y="113"/>
                    <a:pt x="130" y="126"/>
                  </a:cubicBezTo>
                  <a:cubicBezTo>
                    <a:pt x="126" y="126"/>
                    <a:pt x="123" y="128"/>
                    <a:pt x="120" y="128"/>
                  </a:cubicBezTo>
                  <a:cubicBezTo>
                    <a:pt x="119" y="127"/>
                    <a:pt x="114" y="137"/>
                    <a:pt x="114" y="138"/>
                  </a:cubicBezTo>
                  <a:cubicBezTo>
                    <a:pt x="115" y="139"/>
                    <a:pt x="115" y="139"/>
                    <a:pt x="116" y="139"/>
                  </a:cubicBezTo>
                  <a:cubicBezTo>
                    <a:pt x="118" y="135"/>
                    <a:pt x="122" y="142"/>
                    <a:pt x="124" y="139"/>
                  </a:cubicBezTo>
                  <a:cubicBezTo>
                    <a:pt x="125" y="138"/>
                    <a:pt x="125" y="137"/>
                    <a:pt x="124" y="136"/>
                  </a:cubicBezTo>
                  <a:cubicBezTo>
                    <a:pt x="124" y="131"/>
                    <a:pt x="125" y="130"/>
                    <a:pt x="130" y="131"/>
                  </a:cubicBezTo>
                  <a:close/>
                </a:path>
              </a:pathLst>
            </a:custGeom>
            <a:solidFill>
              <a:srgbClr val="F7E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" name="Freeform 135">
              <a:extLst>
                <a:ext uri="{FF2B5EF4-FFF2-40B4-BE49-F238E27FC236}">
                  <a16:creationId xmlns:a16="http://schemas.microsoft.com/office/drawing/2014/main" id="{F5B9556D-F5A9-158F-21F1-5049551C2871}"/>
                </a:ext>
              </a:extLst>
            </p:cNvPr>
            <p:cNvSpPr/>
            <p:nvPr userDrawn="1"/>
          </p:nvSpPr>
          <p:spPr bwMode="auto">
            <a:xfrm>
              <a:off x="11785600" y="5287963"/>
              <a:ext cx="409575" cy="376238"/>
            </a:xfrm>
            <a:custGeom>
              <a:avLst/>
              <a:gdLst>
                <a:gd name="T0" fmla="*/ 68 w 109"/>
                <a:gd name="T1" fmla="*/ 100 h 100"/>
                <a:gd name="T2" fmla="*/ 43 w 109"/>
                <a:gd name="T3" fmla="*/ 83 h 100"/>
                <a:gd name="T4" fmla="*/ 34 w 109"/>
                <a:gd name="T5" fmla="*/ 79 h 100"/>
                <a:gd name="T6" fmla="*/ 13 w 109"/>
                <a:gd name="T7" fmla="*/ 82 h 100"/>
                <a:gd name="T8" fmla="*/ 8 w 109"/>
                <a:gd name="T9" fmla="*/ 76 h 100"/>
                <a:gd name="T10" fmla="*/ 4 w 109"/>
                <a:gd name="T11" fmla="*/ 69 h 100"/>
                <a:gd name="T12" fmla="*/ 2 w 109"/>
                <a:gd name="T13" fmla="*/ 63 h 100"/>
                <a:gd name="T14" fmla="*/ 13 w 109"/>
                <a:gd name="T15" fmla="*/ 53 h 100"/>
                <a:gd name="T16" fmla="*/ 13 w 109"/>
                <a:gd name="T17" fmla="*/ 49 h 100"/>
                <a:gd name="T18" fmla="*/ 5 w 109"/>
                <a:gd name="T19" fmla="*/ 24 h 100"/>
                <a:gd name="T20" fmla="*/ 7 w 109"/>
                <a:gd name="T21" fmla="*/ 20 h 100"/>
                <a:gd name="T22" fmla="*/ 10 w 109"/>
                <a:gd name="T23" fmla="*/ 16 h 100"/>
                <a:gd name="T24" fmla="*/ 17 w 109"/>
                <a:gd name="T25" fmla="*/ 13 h 100"/>
                <a:gd name="T26" fmla="*/ 28 w 109"/>
                <a:gd name="T27" fmla="*/ 20 h 100"/>
                <a:gd name="T28" fmla="*/ 32 w 109"/>
                <a:gd name="T29" fmla="*/ 19 h 100"/>
                <a:gd name="T30" fmla="*/ 49 w 109"/>
                <a:gd name="T31" fmla="*/ 2 h 100"/>
                <a:gd name="T32" fmla="*/ 56 w 109"/>
                <a:gd name="T33" fmla="*/ 3 h 100"/>
                <a:gd name="T34" fmla="*/ 62 w 109"/>
                <a:gd name="T35" fmla="*/ 5 h 100"/>
                <a:gd name="T36" fmla="*/ 70 w 109"/>
                <a:gd name="T37" fmla="*/ 9 h 100"/>
                <a:gd name="T38" fmla="*/ 72 w 109"/>
                <a:gd name="T39" fmla="*/ 33 h 100"/>
                <a:gd name="T40" fmla="*/ 72 w 109"/>
                <a:gd name="T41" fmla="*/ 36 h 100"/>
                <a:gd name="T42" fmla="*/ 74 w 109"/>
                <a:gd name="T43" fmla="*/ 36 h 100"/>
                <a:gd name="T44" fmla="*/ 109 w 109"/>
                <a:gd name="T45" fmla="*/ 40 h 100"/>
                <a:gd name="T46" fmla="*/ 109 w 109"/>
                <a:gd name="T47" fmla="*/ 57 h 100"/>
                <a:gd name="T48" fmla="*/ 84 w 109"/>
                <a:gd name="T49" fmla="*/ 71 h 100"/>
                <a:gd name="T50" fmla="*/ 80 w 109"/>
                <a:gd name="T51" fmla="*/ 76 h 100"/>
                <a:gd name="T52" fmla="*/ 80 w 109"/>
                <a:gd name="T53" fmla="*/ 92 h 100"/>
                <a:gd name="T54" fmla="*/ 73 w 109"/>
                <a:gd name="T55" fmla="*/ 98 h 100"/>
                <a:gd name="T56" fmla="*/ 68 w 109"/>
                <a:gd name="T57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00">
                  <a:moveTo>
                    <a:pt x="68" y="100"/>
                  </a:moveTo>
                  <a:cubicBezTo>
                    <a:pt x="55" y="100"/>
                    <a:pt x="49" y="94"/>
                    <a:pt x="43" y="83"/>
                  </a:cubicBezTo>
                  <a:cubicBezTo>
                    <a:pt x="40" y="76"/>
                    <a:pt x="41" y="76"/>
                    <a:pt x="34" y="79"/>
                  </a:cubicBezTo>
                  <a:cubicBezTo>
                    <a:pt x="27" y="82"/>
                    <a:pt x="20" y="83"/>
                    <a:pt x="13" y="82"/>
                  </a:cubicBezTo>
                  <a:cubicBezTo>
                    <a:pt x="9" y="82"/>
                    <a:pt x="7" y="80"/>
                    <a:pt x="8" y="76"/>
                  </a:cubicBezTo>
                  <a:cubicBezTo>
                    <a:pt x="8" y="73"/>
                    <a:pt x="8" y="70"/>
                    <a:pt x="4" y="69"/>
                  </a:cubicBezTo>
                  <a:cubicBezTo>
                    <a:pt x="1" y="68"/>
                    <a:pt x="0" y="65"/>
                    <a:pt x="2" y="63"/>
                  </a:cubicBezTo>
                  <a:cubicBezTo>
                    <a:pt x="5" y="59"/>
                    <a:pt x="8" y="54"/>
                    <a:pt x="13" y="53"/>
                  </a:cubicBezTo>
                  <a:cubicBezTo>
                    <a:pt x="16" y="52"/>
                    <a:pt x="15" y="50"/>
                    <a:pt x="13" y="49"/>
                  </a:cubicBezTo>
                  <a:cubicBezTo>
                    <a:pt x="7" y="42"/>
                    <a:pt x="4" y="34"/>
                    <a:pt x="5" y="24"/>
                  </a:cubicBezTo>
                  <a:cubicBezTo>
                    <a:pt x="5" y="22"/>
                    <a:pt x="5" y="20"/>
                    <a:pt x="7" y="20"/>
                  </a:cubicBezTo>
                  <a:cubicBezTo>
                    <a:pt x="9" y="19"/>
                    <a:pt x="9" y="18"/>
                    <a:pt x="10" y="16"/>
                  </a:cubicBezTo>
                  <a:cubicBezTo>
                    <a:pt x="10" y="12"/>
                    <a:pt x="13" y="10"/>
                    <a:pt x="17" y="13"/>
                  </a:cubicBezTo>
                  <a:cubicBezTo>
                    <a:pt x="21" y="15"/>
                    <a:pt x="25" y="16"/>
                    <a:pt x="28" y="20"/>
                  </a:cubicBezTo>
                  <a:cubicBezTo>
                    <a:pt x="30" y="22"/>
                    <a:pt x="31" y="22"/>
                    <a:pt x="32" y="19"/>
                  </a:cubicBezTo>
                  <a:cubicBezTo>
                    <a:pt x="34" y="10"/>
                    <a:pt x="42" y="6"/>
                    <a:pt x="49" y="2"/>
                  </a:cubicBezTo>
                  <a:cubicBezTo>
                    <a:pt x="51" y="0"/>
                    <a:pt x="54" y="1"/>
                    <a:pt x="56" y="3"/>
                  </a:cubicBezTo>
                  <a:cubicBezTo>
                    <a:pt x="57" y="5"/>
                    <a:pt x="60" y="5"/>
                    <a:pt x="62" y="5"/>
                  </a:cubicBezTo>
                  <a:cubicBezTo>
                    <a:pt x="66" y="4"/>
                    <a:pt x="68" y="6"/>
                    <a:pt x="70" y="9"/>
                  </a:cubicBezTo>
                  <a:cubicBezTo>
                    <a:pt x="76" y="17"/>
                    <a:pt x="80" y="25"/>
                    <a:pt x="72" y="33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3" y="36"/>
                    <a:pt x="73" y="36"/>
                    <a:pt x="74" y="36"/>
                  </a:cubicBezTo>
                  <a:cubicBezTo>
                    <a:pt x="86" y="32"/>
                    <a:pt x="98" y="33"/>
                    <a:pt x="109" y="40"/>
                  </a:cubicBezTo>
                  <a:cubicBezTo>
                    <a:pt x="109" y="46"/>
                    <a:pt x="109" y="52"/>
                    <a:pt x="109" y="57"/>
                  </a:cubicBezTo>
                  <a:cubicBezTo>
                    <a:pt x="103" y="67"/>
                    <a:pt x="95" y="71"/>
                    <a:pt x="84" y="71"/>
                  </a:cubicBezTo>
                  <a:cubicBezTo>
                    <a:pt x="78" y="71"/>
                    <a:pt x="78" y="71"/>
                    <a:pt x="80" y="76"/>
                  </a:cubicBezTo>
                  <a:cubicBezTo>
                    <a:pt x="81" y="82"/>
                    <a:pt x="81" y="87"/>
                    <a:pt x="80" y="92"/>
                  </a:cubicBezTo>
                  <a:cubicBezTo>
                    <a:pt x="80" y="97"/>
                    <a:pt x="76" y="97"/>
                    <a:pt x="73" y="98"/>
                  </a:cubicBezTo>
                  <a:cubicBezTo>
                    <a:pt x="71" y="98"/>
                    <a:pt x="69" y="99"/>
                    <a:pt x="68" y="10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" name="Freeform 136">
              <a:extLst>
                <a:ext uri="{FF2B5EF4-FFF2-40B4-BE49-F238E27FC236}">
                  <a16:creationId xmlns:a16="http://schemas.microsoft.com/office/drawing/2014/main" id="{A09E8B36-F6EC-68FD-253D-C43B865FAD77}"/>
                </a:ext>
              </a:extLst>
            </p:cNvPr>
            <p:cNvSpPr/>
            <p:nvPr userDrawn="1"/>
          </p:nvSpPr>
          <p:spPr bwMode="auto">
            <a:xfrm>
              <a:off x="9177338" y="6621463"/>
              <a:ext cx="395287" cy="236538"/>
            </a:xfrm>
            <a:custGeom>
              <a:avLst/>
              <a:gdLst>
                <a:gd name="T0" fmla="*/ 9 w 105"/>
                <a:gd name="T1" fmla="*/ 63 h 63"/>
                <a:gd name="T2" fmla="*/ 2 w 105"/>
                <a:gd name="T3" fmla="*/ 52 h 63"/>
                <a:gd name="T4" fmla="*/ 7 w 105"/>
                <a:gd name="T5" fmla="*/ 44 h 63"/>
                <a:gd name="T6" fmla="*/ 11 w 105"/>
                <a:gd name="T7" fmla="*/ 38 h 63"/>
                <a:gd name="T8" fmla="*/ 14 w 105"/>
                <a:gd name="T9" fmla="*/ 29 h 63"/>
                <a:gd name="T10" fmla="*/ 23 w 105"/>
                <a:gd name="T11" fmla="*/ 27 h 63"/>
                <a:gd name="T12" fmla="*/ 27 w 105"/>
                <a:gd name="T13" fmla="*/ 23 h 63"/>
                <a:gd name="T14" fmla="*/ 26 w 105"/>
                <a:gd name="T15" fmla="*/ 10 h 63"/>
                <a:gd name="T16" fmla="*/ 29 w 105"/>
                <a:gd name="T17" fmla="*/ 5 h 63"/>
                <a:gd name="T18" fmla="*/ 35 w 105"/>
                <a:gd name="T19" fmla="*/ 5 h 63"/>
                <a:gd name="T20" fmla="*/ 40 w 105"/>
                <a:gd name="T21" fmla="*/ 4 h 63"/>
                <a:gd name="T22" fmla="*/ 47 w 105"/>
                <a:gd name="T23" fmla="*/ 3 h 63"/>
                <a:gd name="T24" fmla="*/ 58 w 105"/>
                <a:gd name="T25" fmla="*/ 19 h 63"/>
                <a:gd name="T26" fmla="*/ 63 w 105"/>
                <a:gd name="T27" fmla="*/ 21 h 63"/>
                <a:gd name="T28" fmla="*/ 89 w 105"/>
                <a:gd name="T29" fmla="*/ 10 h 63"/>
                <a:gd name="T30" fmla="*/ 93 w 105"/>
                <a:gd name="T31" fmla="*/ 14 h 63"/>
                <a:gd name="T32" fmla="*/ 97 w 105"/>
                <a:gd name="T33" fmla="*/ 19 h 63"/>
                <a:gd name="T34" fmla="*/ 102 w 105"/>
                <a:gd name="T35" fmla="*/ 31 h 63"/>
                <a:gd name="T36" fmla="*/ 86 w 105"/>
                <a:gd name="T37" fmla="*/ 52 h 63"/>
                <a:gd name="T38" fmla="*/ 85 w 105"/>
                <a:gd name="T39" fmla="*/ 56 h 63"/>
                <a:gd name="T40" fmla="*/ 92 w 105"/>
                <a:gd name="T41" fmla="*/ 63 h 63"/>
                <a:gd name="T42" fmla="*/ 71 w 105"/>
                <a:gd name="T43" fmla="*/ 63 h 63"/>
                <a:gd name="T44" fmla="*/ 68 w 105"/>
                <a:gd name="T45" fmla="*/ 58 h 63"/>
                <a:gd name="T46" fmla="*/ 70 w 105"/>
                <a:gd name="T47" fmla="*/ 54 h 63"/>
                <a:gd name="T48" fmla="*/ 72 w 105"/>
                <a:gd name="T49" fmla="*/ 49 h 63"/>
                <a:gd name="T50" fmla="*/ 71 w 105"/>
                <a:gd name="T51" fmla="*/ 47 h 63"/>
                <a:gd name="T52" fmla="*/ 75 w 105"/>
                <a:gd name="T53" fmla="*/ 35 h 63"/>
                <a:gd name="T54" fmla="*/ 76 w 105"/>
                <a:gd name="T55" fmla="*/ 34 h 63"/>
                <a:gd name="T56" fmla="*/ 70 w 105"/>
                <a:gd name="T57" fmla="*/ 38 h 63"/>
                <a:gd name="T58" fmla="*/ 63 w 105"/>
                <a:gd name="T59" fmla="*/ 36 h 63"/>
                <a:gd name="T60" fmla="*/ 58 w 105"/>
                <a:gd name="T61" fmla="*/ 32 h 63"/>
                <a:gd name="T62" fmla="*/ 54 w 105"/>
                <a:gd name="T63" fmla="*/ 34 h 63"/>
                <a:gd name="T64" fmla="*/ 49 w 105"/>
                <a:gd name="T65" fmla="*/ 32 h 63"/>
                <a:gd name="T66" fmla="*/ 46 w 105"/>
                <a:gd name="T67" fmla="*/ 26 h 63"/>
                <a:gd name="T68" fmla="*/ 49 w 105"/>
                <a:gd name="T69" fmla="*/ 32 h 63"/>
                <a:gd name="T70" fmla="*/ 51 w 105"/>
                <a:gd name="T71" fmla="*/ 38 h 63"/>
                <a:gd name="T72" fmla="*/ 49 w 105"/>
                <a:gd name="T73" fmla="*/ 42 h 63"/>
                <a:gd name="T74" fmla="*/ 45 w 105"/>
                <a:gd name="T75" fmla="*/ 40 h 63"/>
                <a:gd name="T76" fmla="*/ 42 w 105"/>
                <a:gd name="T77" fmla="*/ 38 h 63"/>
                <a:gd name="T78" fmla="*/ 33 w 105"/>
                <a:gd name="T79" fmla="*/ 36 h 63"/>
                <a:gd name="T80" fmla="*/ 36 w 105"/>
                <a:gd name="T81" fmla="*/ 41 h 63"/>
                <a:gd name="T82" fmla="*/ 37 w 105"/>
                <a:gd name="T83" fmla="*/ 47 h 63"/>
                <a:gd name="T84" fmla="*/ 32 w 105"/>
                <a:gd name="T85" fmla="*/ 47 h 63"/>
                <a:gd name="T86" fmla="*/ 26 w 105"/>
                <a:gd name="T87" fmla="*/ 46 h 63"/>
                <a:gd name="T88" fmla="*/ 37 w 105"/>
                <a:gd name="T89" fmla="*/ 51 h 63"/>
                <a:gd name="T90" fmla="*/ 39 w 105"/>
                <a:gd name="T91" fmla="*/ 58 h 63"/>
                <a:gd name="T92" fmla="*/ 31 w 105"/>
                <a:gd name="T93" fmla="*/ 63 h 63"/>
                <a:gd name="T94" fmla="*/ 9 w 105"/>
                <a:gd name="T9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" h="62">
                  <a:moveTo>
                    <a:pt x="9" y="63"/>
                  </a:moveTo>
                  <a:cubicBezTo>
                    <a:pt x="8" y="59"/>
                    <a:pt x="4" y="56"/>
                    <a:pt x="2" y="52"/>
                  </a:cubicBezTo>
                  <a:cubicBezTo>
                    <a:pt x="0" y="46"/>
                    <a:pt x="1" y="44"/>
                    <a:pt x="7" y="44"/>
                  </a:cubicBezTo>
                  <a:cubicBezTo>
                    <a:pt x="12" y="44"/>
                    <a:pt x="13" y="42"/>
                    <a:pt x="11" y="38"/>
                  </a:cubicBezTo>
                  <a:cubicBezTo>
                    <a:pt x="9" y="35"/>
                    <a:pt x="10" y="31"/>
                    <a:pt x="14" y="29"/>
                  </a:cubicBezTo>
                  <a:cubicBezTo>
                    <a:pt x="17" y="28"/>
                    <a:pt x="20" y="27"/>
                    <a:pt x="23" y="27"/>
                  </a:cubicBezTo>
                  <a:cubicBezTo>
                    <a:pt x="27" y="27"/>
                    <a:pt x="27" y="26"/>
                    <a:pt x="27" y="23"/>
                  </a:cubicBezTo>
                  <a:cubicBezTo>
                    <a:pt x="26" y="19"/>
                    <a:pt x="24" y="14"/>
                    <a:pt x="26" y="10"/>
                  </a:cubicBezTo>
                  <a:cubicBezTo>
                    <a:pt x="27" y="8"/>
                    <a:pt x="28" y="7"/>
                    <a:pt x="29" y="5"/>
                  </a:cubicBezTo>
                  <a:cubicBezTo>
                    <a:pt x="30" y="3"/>
                    <a:pt x="32" y="2"/>
                    <a:pt x="35" y="5"/>
                  </a:cubicBezTo>
                  <a:cubicBezTo>
                    <a:pt x="37" y="7"/>
                    <a:pt x="39" y="8"/>
                    <a:pt x="40" y="4"/>
                  </a:cubicBezTo>
                  <a:cubicBezTo>
                    <a:pt x="42" y="0"/>
                    <a:pt x="44" y="1"/>
                    <a:pt x="47" y="3"/>
                  </a:cubicBezTo>
                  <a:cubicBezTo>
                    <a:pt x="52" y="7"/>
                    <a:pt x="56" y="13"/>
                    <a:pt x="58" y="19"/>
                  </a:cubicBezTo>
                  <a:cubicBezTo>
                    <a:pt x="59" y="22"/>
                    <a:pt x="60" y="24"/>
                    <a:pt x="63" y="21"/>
                  </a:cubicBezTo>
                  <a:cubicBezTo>
                    <a:pt x="70" y="15"/>
                    <a:pt x="79" y="10"/>
                    <a:pt x="89" y="10"/>
                  </a:cubicBezTo>
                  <a:cubicBezTo>
                    <a:pt x="92" y="10"/>
                    <a:pt x="94" y="11"/>
                    <a:pt x="93" y="14"/>
                  </a:cubicBezTo>
                  <a:cubicBezTo>
                    <a:pt x="93" y="17"/>
                    <a:pt x="94" y="18"/>
                    <a:pt x="97" y="19"/>
                  </a:cubicBezTo>
                  <a:cubicBezTo>
                    <a:pt x="102" y="21"/>
                    <a:pt x="105" y="26"/>
                    <a:pt x="102" y="31"/>
                  </a:cubicBezTo>
                  <a:cubicBezTo>
                    <a:pt x="98" y="39"/>
                    <a:pt x="95" y="48"/>
                    <a:pt x="86" y="52"/>
                  </a:cubicBezTo>
                  <a:cubicBezTo>
                    <a:pt x="83" y="53"/>
                    <a:pt x="84" y="54"/>
                    <a:pt x="85" y="56"/>
                  </a:cubicBezTo>
                  <a:cubicBezTo>
                    <a:pt x="88" y="58"/>
                    <a:pt x="92" y="59"/>
                    <a:pt x="92" y="63"/>
                  </a:cubicBezTo>
                  <a:cubicBezTo>
                    <a:pt x="85" y="63"/>
                    <a:pt x="78" y="63"/>
                    <a:pt x="71" y="63"/>
                  </a:cubicBezTo>
                  <a:cubicBezTo>
                    <a:pt x="69" y="62"/>
                    <a:pt x="68" y="60"/>
                    <a:pt x="68" y="58"/>
                  </a:cubicBezTo>
                  <a:cubicBezTo>
                    <a:pt x="67" y="56"/>
                    <a:pt x="68" y="54"/>
                    <a:pt x="70" y="54"/>
                  </a:cubicBezTo>
                  <a:cubicBezTo>
                    <a:pt x="74" y="53"/>
                    <a:pt x="74" y="51"/>
                    <a:pt x="72" y="49"/>
                  </a:cubicBezTo>
                  <a:cubicBezTo>
                    <a:pt x="71" y="48"/>
                    <a:pt x="71" y="47"/>
                    <a:pt x="71" y="47"/>
                  </a:cubicBezTo>
                  <a:cubicBezTo>
                    <a:pt x="68" y="39"/>
                    <a:pt x="68" y="39"/>
                    <a:pt x="75" y="35"/>
                  </a:cubicBezTo>
                  <a:cubicBezTo>
                    <a:pt x="75" y="35"/>
                    <a:pt x="76" y="34"/>
                    <a:pt x="76" y="34"/>
                  </a:cubicBezTo>
                  <a:cubicBezTo>
                    <a:pt x="74" y="35"/>
                    <a:pt x="72" y="37"/>
                    <a:pt x="70" y="38"/>
                  </a:cubicBezTo>
                  <a:cubicBezTo>
                    <a:pt x="67" y="39"/>
                    <a:pt x="65" y="39"/>
                    <a:pt x="63" y="36"/>
                  </a:cubicBezTo>
                  <a:cubicBezTo>
                    <a:pt x="62" y="34"/>
                    <a:pt x="60" y="34"/>
                    <a:pt x="58" y="32"/>
                  </a:cubicBezTo>
                  <a:cubicBezTo>
                    <a:pt x="56" y="30"/>
                    <a:pt x="55" y="33"/>
                    <a:pt x="54" y="34"/>
                  </a:cubicBezTo>
                  <a:cubicBezTo>
                    <a:pt x="52" y="35"/>
                    <a:pt x="50" y="33"/>
                    <a:pt x="49" y="32"/>
                  </a:cubicBezTo>
                  <a:cubicBezTo>
                    <a:pt x="48" y="30"/>
                    <a:pt x="48" y="28"/>
                    <a:pt x="46" y="26"/>
                  </a:cubicBezTo>
                  <a:cubicBezTo>
                    <a:pt x="47" y="28"/>
                    <a:pt x="48" y="30"/>
                    <a:pt x="49" y="32"/>
                  </a:cubicBezTo>
                  <a:cubicBezTo>
                    <a:pt x="50" y="34"/>
                    <a:pt x="51" y="36"/>
                    <a:pt x="51" y="38"/>
                  </a:cubicBezTo>
                  <a:cubicBezTo>
                    <a:pt x="51" y="40"/>
                    <a:pt x="51" y="42"/>
                    <a:pt x="49" y="42"/>
                  </a:cubicBezTo>
                  <a:cubicBezTo>
                    <a:pt x="47" y="43"/>
                    <a:pt x="46" y="42"/>
                    <a:pt x="45" y="40"/>
                  </a:cubicBezTo>
                  <a:cubicBezTo>
                    <a:pt x="44" y="39"/>
                    <a:pt x="43" y="38"/>
                    <a:pt x="42" y="38"/>
                  </a:cubicBezTo>
                  <a:cubicBezTo>
                    <a:pt x="39" y="39"/>
                    <a:pt x="36" y="37"/>
                    <a:pt x="33" y="36"/>
                  </a:cubicBezTo>
                  <a:cubicBezTo>
                    <a:pt x="33" y="38"/>
                    <a:pt x="35" y="39"/>
                    <a:pt x="36" y="41"/>
                  </a:cubicBezTo>
                  <a:cubicBezTo>
                    <a:pt x="37" y="43"/>
                    <a:pt x="38" y="45"/>
                    <a:pt x="37" y="47"/>
                  </a:cubicBezTo>
                  <a:cubicBezTo>
                    <a:pt x="36" y="49"/>
                    <a:pt x="34" y="48"/>
                    <a:pt x="32" y="47"/>
                  </a:cubicBezTo>
                  <a:cubicBezTo>
                    <a:pt x="30" y="47"/>
                    <a:pt x="28" y="46"/>
                    <a:pt x="26" y="46"/>
                  </a:cubicBezTo>
                  <a:cubicBezTo>
                    <a:pt x="29" y="49"/>
                    <a:pt x="34" y="50"/>
                    <a:pt x="37" y="51"/>
                  </a:cubicBezTo>
                  <a:cubicBezTo>
                    <a:pt x="41" y="53"/>
                    <a:pt x="41" y="55"/>
                    <a:pt x="39" y="58"/>
                  </a:cubicBezTo>
                  <a:cubicBezTo>
                    <a:pt x="37" y="60"/>
                    <a:pt x="34" y="62"/>
                    <a:pt x="31" y="63"/>
                  </a:cubicBezTo>
                  <a:cubicBezTo>
                    <a:pt x="24" y="63"/>
                    <a:pt x="17" y="63"/>
                    <a:pt x="9" y="6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" name="Freeform 137">
              <a:extLst>
                <a:ext uri="{FF2B5EF4-FFF2-40B4-BE49-F238E27FC236}">
                  <a16:creationId xmlns:a16="http://schemas.microsoft.com/office/drawing/2014/main" id="{6B91D229-3584-4A69-6CC0-D23132DEC60A}"/>
                </a:ext>
              </a:extLst>
            </p:cNvPr>
            <p:cNvSpPr/>
            <p:nvPr userDrawn="1"/>
          </p:nvSpPr>
          <p:spPr bwMode="auto">
            <a:xfrm>
              <a:off x="12052300" y="5595938"/>
              <a:ext cx="142875" cy="342900"/>
            </a:xfrm>
            <a:custGeom>
              <a:avLst/>
              <a:gdLst>
                <a:gd name="T0" fmla="*/ 38 w 38"/>
                <a:gd name="T1" fmla="*/ 91 h 91"/>
                <a:gd name="T2" fmla="*/ 32 w 38"/>
                <a:gd name="T3" fmla="*/ 80 h 91"/>
                <a:gd name="T4" fmla="*/ 23 w 38"/>
                <a:gd name="T5" fmla="*/ 76 h 91"/>
                <a:gd name="T6" fmla="*/ 8 w 38"/>
                <a:gd name="T7" fmla="*/ 74 h 91"/>
                <a:gd name="T8" fmla="*/ 6 w 38"/>
                <a:gd name="T9" fmla="*/ 67 h 91"/>
                <a:gd name="T10" fmla="*/ 5 w 38"/>
                <a:gd name="T11" fmla="*/ 61 h 91"/>
                <a:gd name="T12" fmla="*/ 3 w 38"/>
                <a:gd name="T13" fmla="*/ 50 h 91"/>
                <a:gd name="T14" fmla="*/ 8 w 38"/>
                <a:gd name="T15" fmla="*/ 39 h 91"/>
                <a:gd name="T16" fmla="*/ 14 w 38"/>
                <a:gd name="T17" fmla="*/ 35 h 91"/>
                <a:gd name="T18" fmla="*/ 18 w 38"/>
                <a:gd name="T19" fmla="*/ 35 h 91"/>
                <a:gd name="T20" fmla="*/ 12 w 38"/>
                <a:gd name="T21" fmla="*/ 21 h 91"/>
                <a:gd name="T22" fmla="*/ 12 w 38"/>
                <a:gd name="T23" fmla="*/ 13 h 91"/>
                <a:gd name="T24" fmla="*/ 18 w 38"/>
                <a:gd name="T25" fmla="*/ 5 h 91"/>
                <a:gd name="T26" fmla="*/ 19 w 38"/>
                <a:gd name="T27" fmla="*/ 4 h 91"/>
                <a:gd name="T28" fmla="*/ 27 w 38"/>
                <a:gd name="T29" fmla="*/ 0 h 91"/>
                <a:gd name="T30" fmla="*/ 38 w 38"/>
                <a:gd name="T31" fmla="*/ 6 h 91"/>
                <a:gd name="T32" fmla="*/ 38 w 38"/>
                <a:gd name="T3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91">
                  <a:moveTo>
                    <a:pt x="38" y="91"/>
                  </a:moveTo>
                  <a:cubicBezTo>
                    <a:pt x="34" y="89"/>
                    <a:pt x="33" y="84"/>
                    <a:pt x="32" y="80"/>
                  </a:cubicBezTo>
                  <a:cubicBezTo>
                    <a:pt x="30" y="76"/>
                    <a:pt x="28" y="74"/>
                    <a:pt x="23" y="76"/>
                  </a:cubicBezTo>
                  <a:cubicBezTo>
                    <a:pt x="18" y="78"/>
                    <a:pt x="13" y="76"/>
                    <a:pt x="8" y="74"/>
                  </a:cubicBezTo>
                  <a:cubicBezTo>
                    <a:pt x="5" y="72"/>
                    <a:pt x="4" y="70"/>
                    <a:pt x="6" y="67"/>
                  </a:cubicBezTo>
                  <a:cubicBezTo>
                    <a:pt x="8" y="64"/>
                    <a:pt x="7" y="63"/>
                    <a:pt x="5" y="61"/>
                  </a:cubicBezTo>
                  <a:cubicBezTo>
                    <a:pt x="0" y="57"/>
                    <a:pt x="0" y="55"/>
                    <a:pt x="3" y="50"/>
                  </a:cubicBezTo>
                  <a:cubicBezTo>
                    <a:pt x="4" y="46"/>
                    <a:pt x="8" y="44"/>
                    <a:pt x="8" y="39"/>
                  </a:cubicBezTo>
                  <a:cubicBezTo>
                    <a:pt x="11" y="40"/>
                    <a:pt x="14" y="39"/>
                    <a:pt x="14" y="35"/>
                  </a:cubicBezTo>
                  <a:cubicBezTo>
                    <a:pt x="15" y="35"/>
                    <a:pt x="17" y="36"/>
                    <a:pt x="18" y="35"/>
                  </a:cubicBezTo>
                  <a:cubicBezTo>
                    <a:pt x="16" y="30"/>
                    <a:pt x="13" y="26"/>
                    <a:pt x="12" y="21"/>
                  </a:cubicBezTo>
                  <a:cubicBezTo>
                    <a:pt x="12" y="18"/>
                    <a:pt x="12" y="16"/>
                    <a:pt x="12" y="13"/>
                  </a:cubicBezTo>
                  <a:cubicBezTo>
                    <a:pt x="12" y="9"/>
                    <a:pt x="14" y="6"/>
                    <a:pt x="18" y="5"/>
                  </a:cubicBezTo>
                  <a:cubicBezTo>
                    <a:pt x="18" y="5"/>
                    <a:pt x="19" y="4"/>
                    <a:pt x="19" y="4"/>
                  </a:cubicBezTo>
                  <a:cubicBezTo>
                    <a:pt x="22" y="3"/>
                    <a:pt x="23" y="0"/>
                    <a:pt x="27" y="0"/>
                  </a:cubicBezTo>
                  <a:cubicBezTo>
                    <a:pt x="31" y="1"/>
                    <a:pt x="35" y="3"/>
                    <a:pt x="38" y="6"/>
                  </a:cubicBezTo>
                  <a:cubicBezTo>
                    <a:pt x="38" y="34"/>
                    <a:pt x="38" y="62"/>
                    <a:pt x="38" y="91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" name="Freeform 138">
              <a:extLst>
                <a:ext uri="{FF2B5EF4-FFF2-40B4-BE49-F238E27FC236}">
                  <a16:creationId xmlns:a16="http://schemas.microsoft.com/office/drawing/2014/main" id="{63E9F822-D33A-88E6-AED1-DBE41DB14287}"/>
                </a:ext>
              </a:extLst>
            </p:cNvPr>
            <p:cNvSpPr/>
            <p:nvPr userDrawn="1"/>
          </p:nvSpPr>
          <p:spPr bwMode="auto">
            <a:xfrm>
              <a:off x="9264650" y="6707188"/>
              <a:ext cx="214312" cy="150813"/>
            </a:xfrm>
            <a:custGeom>
              <a:avLst/>
              <a:gdLst>
                <a:gd name="T0" fmla="*/ 8 w 57"/>
                <a:gd name="T1" fmla="*/ 40 h 40"/>
                <a:gd name="T2" fmla="*/ 14 w 57"/>
                <a:gd name="T3" fmla="*/ 35 h 40"/>
                <a:gd name="T4" fmla="*/ 13 w 57"/>
                <a:gd name="T5" fmla="*/ 29 h 40"/>
                <a:gd name="T6" fmla="*/ 2 w 57"/>
                <a:gd name="T7" fmla="*/ 24 h 40"/>
                <a:gd name="T8" fmla="*/ 0 w 57"/>
                <a:gd name="T9" fmla="*/ 22 h 40"/>
                <a:gd name="T10" fmla="*/ 2 w 57"/>
                <a:gd name="T11" fmla="*/ 22 h 40"/>
                <a:gd name="T12" fmla="*/ 11 w 57"/>
                <a:gd name="T13" fmla="*/ 24 h 40"/>
                <a:gd name="T14" fmla="*/ 13 w 57"/>
                <a:gd name="T15" fmla="*/ 21 h 40"/>
                <a:gd name="T16" fmla="*/ 9 w 57"/>
                <a:gd name="T17" fmla="*/ 15 h 40"/>
                <a:gd name="T18" fmla="*/ 9 w 57"/>
                <a:gd name="T19" fmla="*/ 11 h 40"/>
                <a:gd name="T20" fmla="*/ 12 w 57"/>
                <a:gd name="T21" fmla="*/ 12 h 40"/>
                <a:gd name="T22" fmla="*/ 19 w 57"/>
                <a:gd name="T23" fmla="*/ 14 h 40"/>
                <a:gd name="T24" fmla="*/ 23 w 57"/>
                <a:gd name="T25" fmla="*/ 17 h 40"/>
                <a:gd name="T26" fmla="*/ 26 w 57"/>
                <a:gd name="T27" fmla="*/ 19 h 40"/>
                <a:gd name="T28" fmla="*/ 26 w 57"/>
                <a:gd name="T29" fmla="*/ 16 h 40"/>
                <a:gd name="T30" fmla="*/ 22 w 57"/>
                <a:gd name="T31" fmla="*/ 4 h 40"/>
                <a:gd name="T32" fmla="*/ 20 w 57"/>
                <a:gd name="T33" fmla="*/ 0 h 40"/>
                <a:gd name="T34" fmla="*/ 26 w 57"/>
                <a:gd name="T35" fmla="*/ 7 h 40"/>
                <a:gd name="T36" fmla="*/ 29 w 57"/>
                <a:gd name="T37" fmla="*/ 10 h 40"/>
                <a:gd name="T38" fmla="*/ 31 w 57"/>
                <a:gd name="T39" fmla="*/ 7 h 40"/>
                <a:gd name="T40" fmla="*/ 33 w 57"/>
                <a:gd name="T41" fmla="*/ 6 h 40"/>
                <a:gd name="T42" fmla="*/ 41 w 57"/>
                <a:gd name="T43" fmla="*/ 12 h 40"/>
                <a:gd name="T44" fmla="*/ 46 w 57"/>
                <a:gd name="T45" fmla="*/ 14 h 40"/>
                <a:gd name="T46" fmla="*/ 54 w 57"/>
                <a:gd name="T47" fmla="*/ 9 h 40"/>
                <a:gd name="T48" fmla="*/ 56 w 57"/>
                <a:gd name="T49" fmla="*/ 9 h 40"/>
                <a:gd name="T50" fmla="*/ 55 w 57"/>
                <a:gd name="T51" fmla="*/ 11 h 40"/>
                <a:gd name="T52" fmla="*/ 53 w 57"/>
                <a:gd name="T53" fmla="*/ 12 h 40"/>
                <a:gd name="T54" fmla="*/ 52 w 57"/>
                <a:gd name="T55" fmla="*/ 27 h 40"/>
                <a:gd name="T56" fmla="*/ 51 w 57"/>
                <a:gd name="T57" fmla="*/ 31 h 40"/>
                <a:gd name="T58" fmla="*/ 46 w 57"/>
                <a:gd name="T59" fmla="*/ 34 h 40"/>
                <a:gd name="T60" fmla="*/ 48 w 57"/>
                <a:gd name="T61" fmla="*/ 40 h 40"/>
                <a:gd name="T62" fmla="*/ 46 w 57"/>
                <a:gd name="T63" fmla="*/ 40 h 40"/>
                <a:gd name="T64" fmla="*/ 40 w 57"/>
                <a:gd name="T65" fmla="*/ 40 h 40"/>
                <a:gd name="T66" fmla="*/ 8 w 57"/>
                <a:gd name="T6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40">
                  <a:moveTo>
                    <a:pt x="8" y="40"/>
                  </a:moveTo>
                  <a:cubicBezTo>
                    <a:pt x="10" y="38"/>
                    <a:pt x="12" y="37"/>
                    <a:pt x="14" y="35"/>
                  </a:cubicBezTo>
                  <a:cubicBezTo>
                    <a:pt x="18" y="32"/>
                    <a:pt x="17" y="31"/>
                    <a:pt x="13" y="29"/>
                  </a:cubicBezTo>
                  <a:cubicBezTo>
                    <a:pt x="9" y="28"/>
                    <a:pt x="5" y="27"/>
                    <a:pt x="2" y="24"/>
                  </a:cubicBezTo>
                  <a:cubicBezTo>
                    <a:pt x="1" y="24"/>
                    <a:pt x="0" y="23"/>
                    <a:pt x="0" y="22"/>
                  </a:cubicBezTo>
                  <a:cubicBezTo>
                    <a:pt x="0" y="21"/>
                    <a:pt x="2" y="22"/>
                    <a:pt x="2" y="22"/>
                  </a:cubicBezTo>
                  <a:cubicBezTo>
                    <a:pt x="5" y="22"/>
                    <a:pt x="8" y="23"/>
                    <a:pt x="11" y="24"/>
                  </a:cubicBezTo>
                  <a:cubicBezTo>
                    <a:pt x="13" y="24"/>
                    <a:pt x="14" y="24"/>
                    <a:pt x="13" y="21"/>
                  </a:cubicBezTo>
                  <a:cubicBezTo>
                    <a:pt x="12" y="18"/>
                    <a:pt x="10" y="17"/>
                    <a:pt x="9" y="15"/>
                  </a:cubicBezTo>
                  <a:cubicBezTo>
                    <a:pt x="9" y="14"/>
                    <a:pt x="8" y="12"/>
                    <a:pt x="9" y="11"/>
                  </a:cubicBezTo>
                  <a:cubicBezTo>
                    <a:pt x="10" y="10"/>
                    <a:pt x="12" y="11"/>
                    <a:pt x="12" y="12"/>
                  </a:cubicBezTo>
                  <a:cubicBezTo>
                    <a:pt x="14" y="13"/>
                    <a:pt x="16" y="15"/>
                    <a:pt x="19" y="14"/>
                  </a:cubicBezTo>
                  <a:cubicBezTo>
                    <a:pt x="21" y="13"/>
                    <a:pt x="22" y="14"/>
                    <a:pt x="23" y="17"/>
                  </a:cubicBezTo>
                  <a:cubicBezTo>
                    <a:pt x="23" y="18"/>
                    <a:pt x="24" y="19"/>
                    <a:pt x="26" y="19"/>
                  </a:cubicBezTo>
                  <a:cubicBezTo>
                    <a:pt x="27" y="18"/>
                    <a:pt x="26" y="17"/>
                    <a:pt x="26" y="16"/>
                  </a:cubicBezTo>
                  <a:cubicBezTo>
                    <a:pt x="27" y="11"/>
                    <a:pt x="23" y="8"/>
                    <a:pt x="22" y="4"/>
                  </a:cubicBezTo>
                  <a:cubicBezTo>
                    <a:pt x="22" y="3"/>
                    <a:pt x="21" y="2"/>
                    <a:pt x="20" y="0"/>
                  </a:cubicBezTo>
                  <a:cubicBezTo>
                    <a:pt x="24" y="1"/>
                    <a:pt x="26" y="4"/>
                    <a:pt x="26" y="7"/>
                  </a:cubicBezTo>
                  <a:cubicBezTo>
                    <a:pt x="27" y="8"/>
                    <a:pt x="28" y="10"/>
                    <a:pt x="29" y="10"/>
                  </a:cubicBezTo>
                  <a:cubicBezTo>
                    <a:pt x="31" y="10"/>
                    <a:pt x="31" y="9"/>
                    <a:pt x="31" y="7"/>
                  </a:cubicBezTo>
                  <a:cubicBezTo>
                    <a:pt x="31" y="7"/>
                    <a:pt x="32" y="6"/>
                    <a:pt x="33" y="6"/>
                  </a:cubicBezTo>
                  <a:cubicBezTo>
                    <a:pt x="35" y="9"/>
                    <a:pt x="39" y="8"/>
                    <a:pt x="41" y="12"/>
                  </a:cubicBezTo>
                  <a:cubicBezTo>
                    <a:pt x="42" y="15"/>
                    <a:pt x="44" y="15"/>
                    <a:pt x="46" y="14"/>
                  </a:cubicBezTo>
                  <a:cubicBezTo>
                    <a:pt x="49" y="13"/>
                    <a:pt x="51" y="11"/>
                    <a:pt x="54" y="9"/>
                  </a:cubicBezTo>
                  <a:cubicBezTo>
                    <a:pt x="54" y="8"/>
                    <a:pt x="55" y="8"/>
                    <a:pt x="56" y="9"/>
                  </a:cubicBezTo>
                  <a:cubicBezTo>
                    <a:pt x="57" y="10"/>
                    <a:pt x="56" y="10"/>
                    <a:pt x="55" y="11"/>
                  </a:cubicBezTo>
                  <a:cubicBezTo>
                    <a:pt x="54" y="11"/>
                    <a:pt x="54" y="12"/>
                    <a:pt x="53" y="12"/>
                  </a:cubicBezTo>
                  <a:cubicBezTo>
                    <a:pt x="46" y="18"/>
                    <a:pt x="46" y="20"/>
                    <a:pt x="52" y="27"/>
                  </a:cubicBezTo>
                  <a:cubicBezTo>
                    <a:pt x="54" y="29"/>
                    <a:pt x="52" y="30"/>
                    <a:pt x="51" y="31"/>
                  </a:cubicBezTo>
                  <a:cubicBezTo>
                    <a:pt x="49" y="32"/>
                    <a:pt x="46" y="30"/>
                    <a:pt x="46" y="34"/>
                  </a:cubicBezTo>
                  <a:cubicBezTo>
                    <a:pt x="46" y="37"/>
                    <a:pt x="47" y="38"/>
                    <a:pt x="48" y="40"/>
                  </a:cubicBezTo>
                  <a:cubicBezTo>
                    <a:pt x="47" y="40"/>
                    <a:pt x="47" y="40"/>
                    <a:pt x="46" y="40"/>
                  </a:cubicBezTo>
                  <a:cubicBezTo>
                    <a:pt x="44" y="38"/>
                    <a:pt x="42" y="38"/>
                    <a:pt x="40" y="40"/>
                  </a:cubicBezTo>
                  <a:cubicBezTo>
                    <a:pt x="29" y="40"/>
                    <a:pt x="19" y="40"/>
                    <a:pt x="8" y="40"/>
                  </a:cubicBezTo>
                  <a:close/>
                </a:path>
              </a:pathLst>
            </a:custGeom>
            <a:solidFill>
              <a:srgbClr val="ED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" name="Freeform 139">
              <a:extLst>
                <a:ext uri="{FF2B5EF4-FFF2-40B4-BE49-F238E27FC236}">
                  <a16:creationId xmlns:a16="http://schemas.microsoft.com/office/drawing/2014/main" id="{86352998-5F95-D642-9115-E00E2AFF8941}"/>
                </a:ext>
              </a:extLst>
            </p:cNvPr>
            <p:cNvSpPr/>
            <p:nvPr userDrawn="1"/>
          </p:nvSpPr>
          <p:spPr bwMode="auto">
            <a:xfrm>
              <a:off x="11796713" y="6696075"/>
              <a:ext cx="214312" cy="161925"/>
            </a:xfrm>
            <a:custGeom>
              <a:avLst/>
              <a:gdLst>
                <a:gd name="T0" fmla="*/ 43 w 57"/>
                <a:gd name="T1" fmla="*/ 25 h 43"/>
                <a:gd name="T2" fmla="*/ 45 w 57"/>
                <a:gd name="T3" fmla="*/ 26 h 43"/>
                <a:gd name="T4" fmla="*/ 49 w 57"/>
                <a:gd name="T5" fmla="*/ 28 h 43"/>
                <a:gd name="T6" fmla="*/ 46 w 57"/>
                <a:gd name="T7" fmla="*/ 30 h 43"/>
                <a:gd name="T8" fmla="*/ 44 w 57"/>
                <a:gd name="T9" fmla="*/ 31 h 43"/>
                <a:gd name="T10" fmla="*/ 46 w 57"/>
                <a:gd name="T11" fmla="*/ 33 h 43"/>
                <a:gd name="T12" fmla="*/ 57 w 57"/>
                <a:gd name="T13" fmla="*/ 37 h 43"/>
                <a:gd name="T14" fmla="*/ 49 w 57"/>
                <a:gd name="T15" fmla="*/ 37 h 43"/>
                <a:gd name="T16" fmla="*/ 43 w 57"/>
                <a:gd name="T17" fmla="*/ 36 h 43"/>
                <a:gd name="T18" fmla="*/ 40 w 57"/>
                <a:gd name="T19" fmla="*/ 39 h 43"/>
                <a:gd name="T20" fmla="*/ 36 w 57"/>
                <a:gd name="T21" fmla="*/ 43 h 43"/>
                <a:gd name="T22" fmla="*/ 9 w 57"/>
                <a:gd name="T23" fmla="*/ 43 h 43"/>
                <a:gd name="T24" fmla="*/ 12 w 57"/>
                <a:gd name="T25" fmla="*/ 36 h 43"/>
                <a:gd name="T26" fmla="*/ 13 w 57"/>
                <a:gd name="T27" fmla="*/ 34 h 43"/>
                <a:gd name="T28" fmla="*/ 10 w 57"/>
                <a:gd name="T29" fmla="*/ 33 h 43"/>
                <a:gd name="T30" fmla="*/ 3 w 57"/>
                <a:gd name="T31" fmla="*/ 33 h 43"/>
                <a:gd name="T32" fmla="*/ 0 w 57"/>
                <a:gd name="T33" fmla="*/ 31 h 43"/>
                <a:gd name="T34" fmla="*/ 2 w 57"/>
                <a:gd name="T35" fmla="*/ 28 h 43"/>
                <a:gd name="T36" fmla="*/ 9 w 57"/>
                <a:gd name="T37" fmla="*/ 27 h 43"/>
                <a:gd name="T38" fmla="*/ 14 w 57"/>
                <a:gd name="T39" fmla="*/ 24 h 43"/>
                <a:gd name="T40" fmla="*/ 11 w 57"/>
                <a:gd name="T41" fmla="*/ 20 h 43"/>
                <a:gd name="T42" fmla="*/ 2 w 57"/>
                <a:gd name="T43" fmla="*/ 11 h 43"/>
                <a:gd name="T44" fmla="*/ 12 w 57"/>
                <a:gd name="T45" fmla="*/ 17 h 43"/>
                <a:gd name="T46" fmla="*/ 17 w 57"/>
                <a:gd name="T47" fmla="*/ 20 h 43"/>
                <a:gd name="T48" fmla="*/ 20 w 57"/>
                <a:gd name="T49" fmla="*/ 14 h 43"/>
                <a:gd name="T50" fmla="*/ 23 w 57"/>
                <a:gd name="T51" fmla="*/ 12 h 43"/>
                <a:gd name="T52" fmla="*/ 32 w 57"/>
                <a:gd name="T53" fmla="*/ 14 h 43"/>
                <a:gd name="T54" fmla="*/ 36 w 57"/>
                <a:gd name="T55" fmla="*/ 12 h 43"/>
                <a:gd name="T56" fmla="*/ 42 w 57"/>
                <a:gd name="T57" fmla="*/ 3 h 43"/>
                <a:gd name="T58" fmla="*/ 45 w 57"/>
                <a:gd name="T59" fmla="*/ 1 h 43"/>
                <a:gd name="T60" fmla="*/ 38 w 57"/>
                <a:gd name="T61" fmla="*/ 16 h 43"/>
                <a:gd name="T62" fmla="*/ 40 w 57"/>
                <a:gd name="T63" fmla="*/ 20 h 43"/>
                <a:gd name="T64" fmla="*/ 43 w 57"/>
                <a:gd name="T65" fmla="*/ 24 h 43"/>
                <a:gd name="T66" fmla="*/ 35 w 57"/>
                <a:gd name="T67" fmla="*/ 29 h 43"/>
                <a:gd name="T68" fmla="*/ 32 w 57"/>
                <a:gd name="T69" fmla="*/ 36 h 43"/>
                <a:gd name="T70" fmla="*/ 33 w 57"/>
                <a:gd name="T71" fmla="*/ 39 h 43"/>
                <a:gd name="T72" fmla="*/ 35 w 57"/>
                <a:gd name="T73" fmla="*/ 37 h 43"/>
                <a:gd name="T74" fmla="*/ 43 w 57"/>
                <a:gd name="T7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7" h="43">
                  <a:moveTo>
                    <a:pt x="43" y="25"/>
                  </a:moveTo>
                  <a:cubicBezTo>
                    <a:pt x="44" y="25"/>
                    <a:pt x="44" y="25"/>
                    <a:pt x="45" y="26"/>
                  </a:cubicBezTo>
                  <a:cubicBezTo>
                    <a:pt x="47" y="26"/>
                    <a:pt x="49" y="26"/>
                    <a:pt x="49" y="28"/>
                  </a:cubicBezTo>
                  <a:cubicBezTo>
                    <a:pt x="49" y="29"/>
                    <a:pt x="47" y="29"/>
                    <a:pt x="46" y="30"/>
                  </a:cubicBezTo>
                  <a:cubicBezTo>
                    <a:pt x="45" y="30"/>
                    <a:pt x="44" y="31"/>
                    <a:pt x="44" y="31"/>
                  </a:cubicBezTo>
                  <a:cubicBezTo>
                    <a:pt x="44" y="33"/>
                    <a:pt x="46" y="33"/>
                    <a:pt x="46" y="33"/>
                  </a:cubicBezTo>
                  <a:cubicBezTo>
                    <a:pt x="50" y="33"/>
                    <a:pt x="54" y="35"/>
                    <a:pt x="57" y="37"/>
                  </a:cubicBezTo>
                  <a:cubicBezTo>
                    <a:pt x="54" y="39"/>
                    <a:pt x="51" y="37"/>
                    <a:pt x="49" y="37"/>
                  </a:cubicBezTo>
                  <a:cubicBezTo>
                    <a:pt x="47" y="37"/>
                    <a:pt x="45" y="36"/>
                    <a:pt x="43" y="36"/>
                  </a:cubicBezTo>
                  <a:cubicBezTo>
                    <a:pt x="39" y="35"/>
                    <a:pt x="39" y="37"/>
                    <a:pt x="40" y="39"/>
                  </a:cubicBezTo>
                  <a:cubicBezTo>
                    <a:pt x="39" y="41"/>
                    <a:pt x="38" y="42"/>
                    <a:pt x="36" y="43"/>
                  </a:cubicBezTo>
                  <a:cubicBezTo>
                    <a:pt x="27" y="43"/>
                    <a:pt x="18" y="43"/>
                    <a:pt x="9" y="43"/>
                  </a:cubicBezTo>
                  <a:cubicBezTo>
                    <a:pt x="9" y="40"/>
                    <a:pt x="9" y="38"/>
                    <a:pt x="12" y="36"/>
                  </a:cubicBezTo>
                  <a:cubicBezTo>
                    <a:pt x="12" y="35"/>
                    <a:pt x="13" y="35"/>
                    <a:pt x="13" y="34"/>
                  </a:cubicBezTo>
                  <a:cubicBezTo>
                    <a:pt x="12" y="33"/>
                    <a:pt x="11" y="32"/>
                    <a:pt x="10" y="33"/>
                  </a:cubicBezTo>
                  <a:cubicBezTo>
                    <a:pt x="7" y="34"/>
                    <a:pt x="5" y="33"/>
                    <a:pt x="3" y="33"/>
                  </a:cubicBezTo>
                  <a:cubicBezTo>
                    <a:pt x="1" y="33"/>
                    <a:pt x="0" y="32"/>
                    <a:pt x="0" y="31"/>
                  </a:cubicBezTo>
                  <a:cubicBezTo>
                    <a:pt x="0" y="29"/>
                    <a:pt x="1" y="28"/>
                    <a:pt x="2" y="28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1" y="27"/>
                    <a:pt x="13" y="27"/>
                    <a:pt x="14" y="24"/>
                  </a:cubicBezTo>
                  <a:cubicBezTo>
                    <a:pt x="15" y="22"/>
                    <a:pt x="13" y="21"/>
                    <a:pt x="11" y="20"/>
                  </a:cubicBezTo>
                  <a:cubicBezTo>
                    <a:pt x="8" y="18"/>
                    <a:pt x="5" y="15"/>
                    <a:pt x="2" y="11"/>
                  </a:cubicBezTo>
                  <a:cubicBezTo>
                    <a:pt x="7" y="12"/>
                    <a:pt x="9" y="15"/>
                    <a:pt x="12" y="17"/>
                  </a:cubicBezTo>
                  <a:cubicBezTo>
                    <a:pt x="13" y="19"/>
                    <a:pt x="15" y="21"/>
                    <a:pt x="17" y="20"/>
                  </a:cubicBezTo>
                  <a:cubicBezTo>
                    <a:pt x="19" y="19"/>
                    <a:pt x="20" y="17"/>
                    <a:pt x="20" y="14"/>
                  </a:cubicBezTo>
                  <a:cubicBezTo>
                    <a:pt x="20" y="12"/>
                    <a:pt x="21" y="9"/>
                    <a:pt x="23" y="12"/>
                  </a:cubicBezTo>
                  <a:cubicBezTo>
                    <a:pt x="26" y="15"/>
                    <a:pt x="30" y="13"/>
                    <a:pt x="32" y="14"/>
                  </a:cubicBezTo>
                  <a:cubicBezTo>
                    <a:pt x="34" y="15"/>
                    <a:pt x="35" y="14"/>
                    <a:pt x="36" y="12"/>
                  </a:cubicBezTo>
                  <a:cubicBezTo>
                    <a:pt x="38" y="9"/>
                    <a:pt x="40" y="6"/>
                    <a:pt x="42" y="3"/>
                  </a:cubicBezTo>
                  <a:cubicBezTo>
                    <a:pt x="43" y="1"/>
                    <a:pt x="43" y="0"/>
                    <a:pt x="45" y="1"/>
                  </a:cubicBezTo>
                  <a:cubicBezTo>
                    <a:pt x="43" y="6"/>
                    <a:pt x="40" y="11"/>
                    <a:pt x="38" y="16"/>
                  </a:cubicBezTo>
                  <a:cubicBezTo>
                    <a:pt x="37" y="18"/>
                    <a:pt x="37" y="20"/>
                    <a:pt x="40" y="20"/>
                  </a:cubicBezTo>
                  <a:cubicBezTo>
                    <a:pt x="43" y="20"/>
                    <a:pt x="43" y="22"/>
                    <a:pt x="43" y="24"/>
                  </a:cubicBezTo>
                  <a:cubicBezTo>
                    <a:pt x="39" y="24"/>
                    <a:pt x="36" y="26"/>
                    <a:pt x="35" y="29"/>
                  </a:cubicBezTo>
                  <a:cubicBezTo>
                    <a:pt x="34" y="32"/>
                    <a:pt x="33" y="34"/>
                    <a:pt x="32" y="36"/>
                  </a:cubicBezTo>
                  <a:cubicBezTo>
                    <a:pt x="32" y="37"/>
                    <a:pt x="32" y="38"/>
                    <a:pt x="33" y="39"/>
                  </a:cubicBezTo>
                  <a:cubicBezTo>
                    <a:pt x="34" y="40"/>
                    <a:pt x="35" y="38"/>
                    <a:pt x="35" y="37"/>
                  </a:cubicBezTo>
                  <a:cubicBezTo>
                    <a:pt x="37" y="33"/>
                    <a:pt x="41" y="30"/>
                    <a:pt x="43" y="25"/>
                  </a:cubicBezTo>
                  <a:close/>
                </a:path>
              </a:pathLst>
            </a:custGeom>
            <a:solidFill>
              <a:srgbClr val="F1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" name="Freeform 140">
              <a:extLst>
                <a:ext uri="{FF2B5EF4-FFF2-40B4-BE49-F238E27FC236}">
                  <a16:creationId xmlns:a16="http://schemas.microsoft.com/office/drawing/2014/main" id="{DEB67F6E-09C7-61CA-B7CA-F5B4916F87F7}"/>
                </a:ext>
              </a:extLst>
            </p:cNvPr>
            <p:cNvSpPr/>
            <p:nvPr userDrawn="1"/>
          </p:nvSpPr>
          <p:spPr bwMode="auto">
            <a:xfrm>
              <a:off x="11450638" y="6756400"/>
              <a:ext cx="211137" cy="101600"/>
            </a:xfrm>
            <a:custGeom>
              <a:avLst/>
              <a:gdLst>
                <a:gd name="T0" fmla="*/ 54 w 56"/>
                <a:gd name="T1" fmla="*/ 27 h 27"/>
                <a:gd name="T2" fmla="*/ 2 w 56"/>
                <a:gd name="T3" fmla="*/ 27 h 27"/>
                <a:gd name="T4" fmla="*/ 8 w 56"/>
                <a:gd name="T5" fmla="*/ 15 h 27"/>
                <a:gd name="T6" fmla="*/ 20 w 56"/>
                <a:gd name="T7" fmla="*/ 11 h 27"/>
                <a:gd name="T8" fmla="*/ 21 w 56"/>
                <a:gd name="T9" fmla="*/ 8 h 27"/>
                <a:gd name="T10" fmla="*/ 20 w 56"/>
                <a:gd name="T11" fmla="*/ 5 h 27"/>
                <a:gd name="T12" fmla="*/ 23 w 56"/>
                <a:gd name="T13" fmla="*/ 3 h 27"/>
                <a:gd name="T14" fmla="*/ 33 w 56"/>
                <a:gd name="T15" fmla="*/ 1 h 27"/>
                <a:gd name="T16" fmla="*/ 37 w 56"/>
                <a:gd name="T17" fmla="*/ 2 h 27"/>
                <a:gd name="T18" fmla="*/ 45 w 56"/>
                <a:gd name="T19" fmla="*/ 7 h 27"/>
                <a:gd name="T20" fmla="*/ 54 w 56"/>
                <a:gd name="T21" fmla="*/ 11 h 27"/>
                <a:gd name="T22" fmla="*/ 52 w 56"/>
                <a:gd name="T23" fmla="*/ 18 h 27"/>
                <a:gd name="T24" fmla="*/ 48 w 56"/>
                <a:gd name="T25" fmla="*/ 19 h 27"/>
                <a:gd name="T26" fmla="*/ 44 w 56"/>
                <a:gd name="T27" fmla="*/ 19 h 27"/>
                <a:gd name="T28" fmla="*/ 50 w 56"/>
                <a:gd name="T29" fmla="*/ 22 h 27"/>
                <a:gd name="T30" fmla="*/ 54 w 56"/>
                <a:gd name="T3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7">
                  <a:moveTo>
                    <a:pt x="54" y="27"/>
                  </a:moveTo>
                  <a:cubicBezTo>
                    <a:pt x="37" y="27"/>
                    <a:pt x="19" y="27"/>
                    <a:pt x="2" y="27"/>
                  </a:cubicBezTo>
                  <a:cubicBezTo>
                    <a:pt x="0" y="22"/>
                    <a:pt x="2" y="18"/>
                    <a:pt x="8" y="15"/>
                  </a:cubicBezTo>
                  <a:cubicBezTo>
                    <a:pt x="12" y="14"/>
                    <a:pt x="16" y="12"/>
                    <a:pt x="20" y="11"/>
                  </a:cubicBezTo>
                  <a:cubicBezTo>
                    <a:pt x="23" y="11"/>
                    <a:pt x="24" y="10"/>
                    <a:pt x="21" y="8"/>
                  </a:cubicBezTo>
                  <a:cubicBezTo>
                    <a:pt x="20" y="7"/>
                    <a:pt x="20" y="6"/>
                    <a:pt x="20" y="5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6" y="3"/>
                    <a:pt x="30" y="5"/>
                    <a:pt x="33" y="1"/>
                  </a:cubicBezTo>
                  <a:cubicBezTo>
                    <a:pt x="33" y="0"/>
                    <a:pt x="35" y="1"/>
                    <a:pt x="37" y="2"/>
                  </a:cubicBezTo>
                  <a:cubicBezTo>
                    <a:pt x="40" y="3"/>
                    <a:pt x="42" y="5"/>
                    <a:pt x="45" y="7"/>
                  </a:cubicBezTo>
                  <a:cubicBezTo>
                    <a:pt x="47" y="9"/>
                    <a:pt x="50" y="12"/>
                    <a:pt x="54" y="11"/>
                  </a:cubicBezTo>
                  <a:cubicBezTo>
                    <a:pt x="56" y="14"/>
                    <a:pt x="56" y="16"/>
                    <a:pt x="52" y="18"/>
                  </a:cubicBezTo>
                  <a:cubicBezTo>
                    <a:pt x="51" y="18"/>
                    <a:pt x="50" y="19"/>
                    <a:pt x="48" y="19"/>
                  </a:cubicBezTo>
                  <a:cubicBezTo>
                    <a:pt x="47" y="19"/>
                    <a:pt x="45" y="19"/>
                    <a:pt x="44" y="19"/>
                  </a:cubicBezTo>
                  <a:cubicBezTo>
                    <a:pt x="45" y="21"/>
                    <a:pt x="48" y="21"/>
                    <a:pt x="50" y="22"/>
                  </a:cubicBezTo>
                  <a:cubicBezTo>
                    <a:pt x="52" y="23"/>
                    <a:pt x="54" y="24"/>
                    <a:pt x="54" y="27"/>
                  </a:cubicBezTo>
                  <a:close/>
                </a:path>
              </a:pathLst>
            </a:custGeom>
            <a:solidFill>
              <a:srgbClr val="EB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" name="Freeform 141">
              <a:extLst>
                <a:ext uri="{FF2B5EF4-FFF2-40B4-BE49-F238E27FC236}">
                  <a16:creationId xmlns:a16="http://schemas.microsoft.com/office/drawing/2014/main" id="{B5900F1C-0294-9E5D-7E02-A8CC32AFEFDB}"/>
                </a:ext>
              </a:extLst>
            </p:cNvPr>
            <p:cNvSpPr/>
            <p:nvPr userDrawn="1"/>
          </p:nvSpPr>
          <p:spPr bwMode="auto">
            <a:xfrm>
              <a:off x="12041188" y="4448175"/>
              <a:ext cx="153987" cy="112713"/>
            </a:xfrm>
            <a:custGeom>
              <a:avLst/>
              <a:gdLst>
                <a:gd name="T0" fmla="*/ 41 w 41"/>
                <a:gd name="T1" fmla="*/ 27 h 30"/>
                <a:gd name="T2" fmla="*/ 24 w 41"/>
                <a:gd name="T3" fmla="*/ 23 h 30"/>
                <a:gd name="T4" fmla="*/ 7 w 41"/>
                <a:gd name="T5" fmla="*/ 16 h 30"/>
                <a:gd name="T6" fmla="*/ 1 w 41"/>
                <a:gd name="T7" fmla="*/ 14 h 30"/>
                <a:gd name="T8" fmla="*/ 4 w 41"/>
                <a:gd name="T9" fmla="*/ 10 h 30"/>
                <a:gd name="T10" fmla="*/ 10 w 41"/>
                <a:gd name="T11" fmla="*/ 5 h 30"/>
                <a:gd name="T12" fmla="*/ 23 w 41"/>
                <a:gd name="T13" fmla="*/ 5 h 30"/>
                <a:gd name="T14" fmla="*/ 28 w 41"/>
                <a:gd name="T15" fmla="*/ 10 h 30"/>
                <a:gd name="T16" fmla="*/ 41 w 41"/>
                <a:gd name="T17" fmla="*/ 18 h 30"/>
                <a:gd name="T18" fmla="*/ 41 w 41"/>
                <a:gd name="T19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0">
                  <a:moveTo>
                    <a:pt x="41" y="27"/>
                  </a:moveTo>
                  <a:cubicBezTo>
                    <a:pt x="34" y="30"/>
                    <a:pt x="29" y="28"/>
                    <a:pt x="24" y="23"/>
                  </a:cubicBezTo>
                  <a:cubicBezTo>
                    <a:pt x="20" y="17"/>
                    <a:pt x="14" y="15"/>
                    <a:pt x="7" y="16"/>
                  </a:cubicBezTo>
                  <a:cubicBezTo>
                    <a:pt x="4" y="17"/>
                    <a:pt x="2" y="16"/>
                    <a:pt x="1" y="14"/>
                  </a:cubicBezTo>
                  <a:cubicBezTo>
                    <a:pt x="0" y="11"/>
                    <a:pt x="3" y="11"/>
                    <a:pt x="4" y="10"/>
                  </a:cubicBezTo>
                  <a:cubicBezTo>
                    <a:pt x="6" y="8"/>
                    <a:pt x="8" y="6"/>
                    <a:pt x="10" y="5"/>
                  </a:cubicBezTo>
                  <a:cubicBezTo>
                    <a:pt x="14" y="0"/>
                    <a:pt x="19" y="0"/>
                    <a:pt x="23" y="5"/>
                  </a:cubicBezTo>
                  <a:cubicBezTo>
                    <a:pt x="25" y="6"/>
                    <a:pt x="27" y="8"/>
                    <a:pt x="28" y="10"/>
                  </a:cubicBezTo>
                  <a:cubicBezTo>
                    <a:pt x="31" y="15"/>
                    <a:pt x="36" y="17"/>
                    <a:pt x="41" y="18"/>
                  </a:cubicBezTo>
                  <a:cubicBezTo>
                    <a:pt x="41" y="21"/>
                    <a:pt x="41" y="24"/>
                    <a:pt x="41" y="27"/>
                  </a:cubicBezTo>
                  <a:close/>
                </a:path>
              </a:pathLst>
            </a:custGeom>
            <a:solidFill>
              <a:srgbClr val="EE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" name="Freeform 142">
              <a:extLst>
                <a:ext uri="{FF2B5EF4-FFF2-40B4-BE49-F238E27FC236}">
                  <a16:creationId xmlns:a16="http://schemas.microsoft.com/office/drawing/2014/main" id="{ADCEFE9A-B81A-DBA1-BE10-C1C5BA2C6C5E}"/>
                </a:ext>
              </a:extLst>
            </p:cNvPr>
            <p:cNvSpPr/>
            <p:nvPr userDrawn="1"/>
          </p:nvSpPr>
          <p:spPr bwMode="auto">
            <a:xfrm>
              <a:off x="12015788" y="6067425"/>
              <a:ext cx="179387" cy="90488"/>
            </a:xfrm>
            <a:custGeom>
              <a:avLst/>
              <a:gdLst>
                <a:gd name="T0" fmla="*/ 48 w 48"/>
                <a:gd name="T1" fmla="*/ 24 h 24"/>
                <a:gd name="T2" fmla="*/ 30 w 48"/>
                <a:gd name="T3" fmla="*/ 16 h 24"/>
                <a:gd name="T4" fmla="*/ 22 w 48"/>
                <a:gd name="T5" fmla="*/ 15 h 24"/>
                <a:gd name="T6" fmla="*/ 14 w 48"/>
                <a:gd name="T7" fmla="*/ 16 h 24"/>
                <a:gd name="T8" fmla="*/ 8 w 48"/>
                <a:gd name="T9" fmla="*/ 16 h 24"/>
                <a:gd name="T10" fmla="*/ 0 w 48"/>
                <a:gd name="T11" fmla="*/ 4 h 24"/>
                <a:gd name="T12" fmla="*/ 1 w 48"/>
                <a:gd name="T13" fmla="*/ 2 h 24"/>
                <a:gd name="T14" fmla="*/ 15 w 48"/>
                <a:gd name="T15" fmla="*/ 2 h 24"/>
                <a:gd name="T16" fmla="*/ 29 w 48"/>
                <a:gd name="T17" fmla="*/ 0 h 24"/>
                <a:gd name="T18" fmla="*/ 32 w 48"/>
                <a:gd name="T19" fmla="*/ 4 h 24"/>
                <a:gd name="T20" fmla="*/ 34 w 48"/>
                <a:gd name="T21" fmla="*/ 9 h 24"/>
                <a:gd name="T22" fmla="*/ 43 w 48"/>
                <a:gd name="T23" fmla="*/ 15 h 24"/>
                <a:gd name="T24" fmla="*/ 48 w 48"/>
                <a:gd name="T25" fmla="*/ 16 h 24"/>
                <a:gd name="T26" fmla="*/ 48 w 48"/>
                <a:gd name="T2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24">
                  <a:moveTo>
                    <a:pt x="48" y="24"/>
                  </a:moveTo>
                  <a:cubicBezTo>
                    <a:pt x="42" y="22"/>
                    <a:pt x="35" y="21"/>
                    <a:pt x="30" y="16"/>
                  </a:cubicBezTo>
                  <a:cubicBezTo>
                    <a:pt x="28" y="14"/>
                    <a:pt x="25" y="14"/>
                    <a:pt x="22" y="15"/>
                  </a:cubicBezTo>
                  <a:cubicBezTo>
                    <a:pt x="20" y="15"/>
                    <a:pt x="17" y="16"/>
                    <a:pt x="14" y="16"/>
                  </a:cubicBezTo>
                  <a:cubicBezTo>
                    <a:pt x="12" y="16"/>
                    <a:pt x="10" y="16"/>
                    <a:pt x="8" y="16"/>
                  </a:cubicBezTo>
                  <a:cubicBezTo>
                    <a:pt x="5" y="12"/>
                    <a:pt x="4" y="8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6" y="1"/>
                    <a:pt x="10" y="1"/>
                    <a:pt x="15" y="2"/>
                  </a:cubicBezTo>
                  <a:cubicBezTo>
                    <a:pt x="20" y="4"/>
                    <a:pt x="24" y="1"/>
                    <a:pt x="29" y="0"/>
                  </a:cubicBezTo>
                  <a:cubicBezTo>
                    <a:pt x="34" y="0"/>
                    <a:pt x="34" y="0"/>
                    <a:pt x="32" y="4"/>
                  </a:cubicBezTo>
                  <a:cubicBezTo>
                    <a:pt x="31" y="6"/>
                    <a:pt x="32" y="8"/>
                    <a:pt x="34" y="9"/>
                  </a:cubicBezTo>
                  <a:cubicBezTo>
                    <a:pt x="36" y="12"/>
                    <a:pt x="40" y="14"/>
                    <a:pt x="43" y="15"/>
                  </a:cubicBezTo>
                  <a:cubicBezTo>
                    <a:pt x="45" y="15"/>
                    <a:pt x="47" y="15"/>
                    <a:pt x="48" y="16"/>
                  </a:cubicBezTo>
                  <a:cubicBezTo>
                    <a:pt x="48" y="19"/>
                    <a:pt x="48" y="21"/>
                    <a:pt x="48" y="24"/>
                  </a:cubicBezTo>
                  <a:close/>
                </a:path>
              </a:pathLst>
            </a:custGeom>
            <a:solidFill>
              <a:srgbClr val="715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" name="Freeform 143">
              <a:extLst>
                <a:ext uri="{FF2B5EF4-FFF2-40B4-BE49-F238E27FC236}">
                  <a16:creationId xmlns:a16="http://schemas.microsoft.com/office/drawing/2014/main" id="{56AA0A3E-E772-FEBF-8DFE-29B9FDC5DC36}"/>
                </a:ext>
              </a:extLst>
            </p:cNvPr>
            <p:cNvSpPr/>
            <p:nvPr userDrawn="1"/>
          </p:nvSpPr>
          <p:spPr bwMode="auto">
            <a:xfrm>
              <a:off x="12123738" y="6003925"/>
              <a:ext cx="71437" cy="127000"/>
            </a:xfrm>
            <a:custGeom>
              <a:avLst/>
              <a:gdLst>
                <a:gd name="T0" fmla="*/ 19 w 19"/>
                <a:gd name="T1" fmla="*/ 33 h 34"/>
                <a:gd name="T2" fmla="*/ 6 w 19"/>
                <a:gd name="T3" fmla="*/ 29 h 34"/>
                <a:gd name="T4" fmla="*/ 4 w 19"/>
                <a:gd name="T5" fmla="*/ 18 h 34"/>
                <a:gd name="T6" fmla="*/ 0 w 19"/>
                <a:gd name="T7" fmla="*/ 17 h 34"/>
                <a:gd name="T8" fmla="*/ 2 w 19"/>
                <a:gd name="T9" fmla="*/ 16 h 34"/>
                <a:gd name="T10" fmla="*/ 4 w 19"/>
                <a:gd name="T11" fmla="*/ 13 h 34"/>
                <a:gd name="T12" fmla="*/ 5 w 19"/>
                <a:gd name="T13" fmla="*/ 7 h 34"/>
                <a:gd name="T14" fmla="*/ 19 w 19"/>
                <a:gd name="T15" fmla="*/ 0 h 34"/>
                <a:gd name="T16" fmla="*/ 19 w 19"/>
                <a:gd name="T17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4">
                  <a:moveTo>
                    <a:pt x="19" y="33"/>
                  </a:moveTo>
                  <a:cubicBezTo>
                    <a:pt x="14" y="34"/>
                    <a:pt x="10" y="32"/>
                    <a:pt x="6" y="29"/>
                  </a:cubicBezTo>
                  <a:cubicBezTo>
                    <a:pt x="1" y="25"/>
                    <a:pt x="0" y="23"/>
                    <a:pt x="4" y="18"/>
                  </a:cubicBezTo>
                  <a:cubicBezTo>
                    <a:pt x="3" y="17"/>
                    <a:pt x="1" y="18"/>
                    <a:pt x="0" y="17"/>
                  </a:cubicBezTo>
                  <a:cubicBezTo>
                    <a:pt x="0" y="16"/>
                    <a:pt x="1" y="16"/>
                    <a:pt x="2" y="16"/>
                  </a:cubicBezTo>
                  <a:cubicBezTo>
                    <a:pt x="5" y="16"/>
                    <a:pt x="6" y="15"/>
                    <a:pt x="4" y="13"/>
                  </a:cubicBezTo>
                  <a:cubicBezTo>
                    <a:pt x="2" y="10"/>
                    <a:pt x="3" y="9"/>
                    <a:pt x="5" y="7"/>
                  </a:cubicBezTo>
                  <a:cubicBezTo>
                    <a:pt x="9" y="3"/>
                    <a:pt x="13" y="0"/>
                    <a:pt x="19" y="0"/>
                  </a:cubicBezTo>
                  <a:cubicBezTo>
                    <a:pt x="19" y="11"/>
                    <a:pt x="19" y="22"/>
                    <a:pt x="19" y="33"/>
                  </a:cubicBezTo>
                  <a:close/>
                </a:path>
              </a:pathLst>
            </a:custGeom>
            <a:solidFill>
              <a:srgbClr val="EC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" name="Freeform 144">
              <a:extLst>
                <a:ext uri="{FF2B5EF4-FFF2-40B4-BE49-F238E27FC236}">
                  <a16:creationId xmlns:a16="http://schemas.microsoft.com/office/drawing/2014/main" id="{1292147A-C1DD-5784-6C65-DC4480BDA0B5}"/>
                </a:ext>
              </a:extLst>
            </p:cNvPr>
            <p:cNvSpPr/>
            <p:nvPr userDrawn="1"/>
          </p:nvSpPr>
          <p:spPr bwMode="auto">
            <a:xfrm>
              <a:off x="11601450" y="6775450"/>
              <a:ext cx="173037" cy="82550"/>
            </a:xfrm>
            <a:custGeom>
              <a:avLst/>
              <a:gdLst>
                <a:gd name="T0" fmla="*/ 14 w 46"/>
                <a:gd name="T1" fmla="*/ 22 h 22"/>
                <a:gd name="T2" fmla="*/ 7 w 46"/>
                <a:gd name="T3" fmla="*/ 18 h 22"/>
                <a:gd name="T4" fmla="*/ 0 w 46"/>
                <a:gd name="T5" fmla="*/ 13 h 22"/>
                <a:gd name="T6" fmla="*/ 9 w 46"/>
                <a:gd name="T7" fmla="*/ 13 h 22"/>
                <a:gd name="T8" fmla="*/ 14 w 46"/>
                <a:gd name="T9" fmla="*/ 6 h 22"/>
                <a:gd name="T10" fmla="*/ 12 w 46"/>
                <a:gd name="T11" fmla="*/ 1 h 22"/>
                <a:gd name="T12" fmla="*/ 18 w 46"/>
                <a:gd name="T13" fmla="*/ 1 h 22"/>
                <a:gd name="T14" fmla="*/ 33 w 46"/>
                <a:gd name="T15" fmla="*/ 8 h 22"/>
                <a:gd name="T16" fmla="*/ 38 w 46"/>
                <a:gd name="T17" fmla="*/ 7 h 22"/>
                <a:gd name="T18" fmla="*/ 46 w 46"/>
                <a:gd name="T19" fmla="*/ 9 h 22"/>
                <a:gd name="T20" fmla="*/ 30 w 46"/>
                <a:gd name="T21" fmla="*/ 22 h 22"/>
                <a:gd name="T22" fmla="*/ 14 w 46"/>
                <a:gd name="T2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22">
                  <a:moveTo>
                    <a:pt x="14" y="22"/>
                  </a:moveTo>
                  <a:cubicBezTo>
                    <a:pt x="12" y="20"/>
                    <a:pt x="10" y="18"/>
                    <a:pt x="7" y="18"/>
                  </a:cubicBezTo>
                  <a:cubicBezTo>
                    <a:pt x="5" y="17"/>
                    <a:pt x="2" y="16"/>
                    <a:pt x="0" y="13"/>
                  </a:cubicBezTo>
                  <a:cubicBezTo>
                    <a:pt x="3" y="12"/>
                    <a:pt x="6" y="13"/>
                    <a:pt x="9" y="13"/>
                  </a:cubicBezTo>
                  <a:cubicBezTo>
                    <a:pt x="13" y="12"/>
                    <a:pt x="15" y="10"/>
                    <a:pt x="14" y="6"/>
                  </a:cubicBezTo>
                  <a:cubicBezTo>
                    <a:pt x="11" y="5"/>
                    <a:pt x="12" y="3"/>
                    <a:pt x="12" y="1"/>
                  </a:cubicBezTo>
                  <a:cubicBezTo>
                    <a:pt x="14" y="0"/>
                    <a:pt x="16" y="0"/>
                    <a:pt x="18" y="1"/>
                  </a:cubicBezTo>
                  <a:cubicBezTo>
                    <a:pt x="21" y="7"/>
                    <a:pt x="27" y="8"/>
                    <a:pt x="33" y="8"/>
                  </a:cubicBezTo>
                  <a:cubicBezTo>
                    <a:pt x="35" y="8"/>
                    <a:pt x="37" y="7"/>
                    <a:pt x="38" y="7"/>
                  </a:cubicBezTo>
                  <a:cubicBezTo>
                    <a:pt x="42" y="6"/>
                    <a:pt x="42" y="6"/>
                    <a:pt x="46" y="9"/>
                  </a:cubicBezTo>
                  <a:cubicBezTo>
                    <a:pt x="39" y="12"/>
                    <a:pt x="32" y="15"/>
                    <a:pt x="30" y="22"/>
                  </a:cubicBezTo>
                  <a:cubicBezTo>
                    <a:pt x="25" y="22"/>
                    <a:pt x="19" y="22"/>
                    <a:pt x="14" y="22"/>
                  </a:cubicBezTo>
                  <a:close/>
                </a:path>
              </a:pathLst>
            </a:custGeom>
            <a:solidFill>
              <a:srgbClr val="B97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" name="Freeform 145">
              <a:extLst>
                <a:ext uri="{FF2B5EF4-FFF2-40B4-BE49-F238E27FC236}">
                  <a16:creationId xmlns:a16="http://schemas.microsoft.com/office/drawing/2014/main" id="{4D28F25B-5B8E-FE16-A029-6E9D346FC58E}"/>
                </a:ext>
              </a:extLst>
            </p:cNvPr>
            <p:cNvSpPr/>
            <p:nvPr userDrawn="1"/>
          </p:nvSpPr>
          <p:spPr bwMode="auto">
            <a:xfrm>
              <a:off x="10660063" y="6640513"/>
              <a:ext cx="112712" cy="217488"/>
            </a:xfrm>
            <a:custGeom>
              <a:avLst/>
              <a:gdLst>
                <a:gd name="T0" fmla="*/ 28 w 30"/>
                <a:gd name="T1" fmla="*/ 11 h 58"/>
                <a:gd name="T2" fmla="*/ 7 w 30"/>
                <a:gd name="T3" fmla="*/ 58 h 58"/>
                <a:gd name="T4" fmla="*/ 0 w 30"/>
                <a:gd name="T5" fmla="*/ 58 h 58"/>
                <a:gd name="T6" fmla="*/ 19 w 30"/>
                <a:gd name="T7" fmla="*/ 10 h 58"/>
                <a:gd name="T8" fmla="*/ 25 w 30"/>
                <a:gd name="T9" fmla="*/ 2 h 58"/>
                <a:gd name="T10" fmla="*/ 28 w 30"/>
                <a:gd name="T11" fmla="*/ 2 h 58"/>
                <a:gd name="T12" fmla="*/ 28 w 30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57">
                  <a:moveTo>
                    <a:pt x="28" y="11"/>
                  </a:moveTo>
                  <a:cubicBezTo>
                    <a:pt x="16" y="25"/>
                    <a:pt x="11" y="41"/>
                    <a:pt x="7" y="58"/>
                  </a:cubicBezTo>
                  <a:cubicBezTo>
                    <a:pt x="5" y="58"/>
                    <a:pt x="2" y="58"/>
                    <a:pt x="0" y="58"/>
                  </a:cubicBezTo>
                  <a:cubicBezTo>
                    <a:pt x="4" y="41"/>
                    <a:pt x="7" y="24"/>
                    <a:pt x="19" y="10"/>
                  </a:cubicBezTo>
                  <a:cubicBezTo>
                    <a:pt x="22" y="8"/>
                    <a:pt x="24" y="5"/>
                    <a:pt x="25" y="2"/>
                  </a:cubicBezTo>
                  <a:cubicBezTo>
                    <a:pt x="26" y="0"/>
                    <a:pt x="27" y="1"/>
                    <a:pt x="28" y="2"/>
                  </a:cubicBezTo>
                  <a:cubicBezTo>
                    <a:pt x="29" y="5"/>
                    <a:pt x="30" y="8"/>
                    <a:pt x="28" y="11"/>
                  </a:cubicBezTo>
                  <a:close/>
                </a:path>
              </a:pathLst>
            </a:custGeom>
            <a:solidFill>
              <a:srgbClr val="6E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" name="Freeform 146">
              <a:extLst>
                <a:ext uri="{FF2B5EF4-FFF2-40B4-BE49-F238E27FC236}">
                  <a16:creationId xmlns:a16="http://schemas.microsoft.com/office/drawing/2014/main" id="{6167E5B6-FFE7-119B-B225-815465C7B8F0}"/>
                </a:ext>
              </a:extLst>
            </p:cNvPr>
            <p:cNvSpPr/>
            <p:nvPr userDrawn="1"/>
          </p:nvSpPr>
          <p:spPr bwMode="auto">
            <a:xfrm>
              <a:off x="12079288" y="6764338"/>
              <a:ext cx="115887" cy="93663"/>
            </a:xfrm>
            <a:custGeom>
              <a:avLst/>
              <a:gdLst>
                <a:gd name="T0" fmla="*/ 0 w 31"/>
                <a:gd name="T1" fmla="*/ 25 h 25"/>
                <a:gd name="T2" fmla="*/ 5 w 31"/>
                <a:gd name="T3" fmla="*/ 18 h 25"/>
                <a:gd name="T4" fmla="*/ 19 w 31"/>
                <a:gd name="T5" fmla="*/ 13 h 25"/>
                <a:gd name="T6" fmla="*/ 23 w 31"/>
                <a:gd name="T7" fmla="*/ 9 h 25"/>
                <a:gd name="T8" fmla="*/ 25 w 31"/>
                <a:gd name="T9" fmla="*/ 2 h 25"/>
                <a:gd name="T10" fmla="*/ 31 w 31"/>
                <a:gd name="T11" fmla="*/ 3 h 25"/>
                <a:gd name="T12" fmla="*/ 31 w 31"/>
                <a:gd name="T13" fmla="*/ 23 h 25"/>
                <a:gd name="T14" fmla="*/ 29 w 31"/>
                <a:gd name="T15" fmla="*/ 25 h 25"/>
                <a:gd name="T16" fmla="*/ 0 w 31"/>
                <a:gd name="T1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0" y="21"/>
                    <a:pt x="4" y="20"/>
                    <a:pt x="5" y="18"/>
                  </a:cubicBezTo>
                  <a:cubicBezTo>
                    <a:pt x="9" y="12"/>
                    <a:pt x="14" y="12"/>
                    <a:pt x="19" y="13"/>
                  </a:cubicBezTo>
                  <a:cubicBezTo>
                    <a:pt x="23" y="13"/>
                    <a:pt x="24" y="12"/>
                    <a:pt x="23" y="9"/>
                  </a:cubicBezTo>
                  <a:cubicBezTo>
                    <a:pt x="24" y="7"/>
                    <a:pt x="23" y="4"/>
                    <a:pt x="25" y="2"/>
                  </a:cubicBezTo>
                  <a:cubicBezTo>
                    <a:pt x="27" y="0"/>
                    <a:pt x="29" y="3"/>
                    <a:pt x="31" y="3"/>
                  </a:cubicBezTo>
                  <a:cubicBezTo>
                    <a:pt x="31" y="10"/>
                    <a:pt x="31" y="16"/>
                    <a:pt x="31" y="23"/>
                  </a:cubicBezTo>
                  <a:cubicBezTo>
                    <a:pt x="31" y="25"/>
                    <a:pt x="31" y="25"/>
                    <a:pt x="29" y="25"/>
                  </a:cubicBezTo>
                  <a:cubicBezTo>
                    <a:pt x="19" y="25"/>
                    <a:pt x="10" y="25"/>
                    <a:pt x="0" y="25"/>
                  </a:cubicBezTo>
                  <a:close/>
                </a:path>
              </a:pathLst>
            </a:custGeom>
            <a:solidFill>
              <a:srgbClr val="EC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3" name="Freeform 147">
              <a:extLst>
                <a:ext uri="{FF2B5EF4-FFF2-40B4-BE49-F238E27FC236}">
                  <a16:creationId xmlns:a16="http://schemas.microsoft.com/office/drawing/2014/main" id="{1AC5E13D-4A76-DA4F-5398-C69A5349E620}"/>
                </a:ext>
              </a:extLst>
            </p:cNvPr>
            <p:cNvSpPr/>
            <p:nvPr userDrawn="1"/>
          </p:nvSpPr>
          <p:spPr bwMode="auto">
            <a:xfrm>
              <a:off x="9772650" y="6778625"/>
              <a:ext cx="96837" cy="79375"/>
            </a:xfrm>
            <a:custGeom>
              <a:avLst/>
              <a:gdLst>
                <a:gd name="T0" fmla="*/ 26 w 26"/>
                <a:gd name="T1" fmla="*/ 15 h 21"/>
                <a:gd name="T2" fmla="*/ 22 w 26"/>
                <a:gd name="T3" fmla="*/ 21 h 21"/>
                <a:gd name="T4" fmla="*/ 0 w 26"/>
                <a:gd name="T5" fmla="*/ 21 h 21"/>
                <a:gd name="T6" fmla="*/ 9 w 26"/>
                <a:gd name="T7" fmla="*/ 5 h 21"/>
                <a:gd name="T8" fmla="*/ 11 w 26"/>
                <a:gd name="T9" fmla="*/ 0 h 21"/>
                <a:gd name="T10" fmla="*/ 12 w 26"/>
                <a:gd name="T11" fmla="*/ 5 h 21"/>
                <a:gd name="T12" fmla="*/ 13 w 26"/>
                <a:gd name="T13" fmla="*/ 8 h 21"/>
                <a:gd name="T14" fmla="*/ 17 w 26"/>
                <a:gd name="T15" fmla="*/ 13 h 21"/>
                <a:gd name="T16" fmla="*/ 26 w 26"/>
                <a:gd name="T1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1">
                  <a:moveTo>
                    <a:pt x="26" y="15"/>
                  </a:moveTo>
                  <a:cubicBezTo>
                    <a:pt x="25" y="17"/>
                    <a:pt x="22" y="18"/>
                    <a:pt x="22" y="21"/>
                  </a:cubicBezTo>
                  <a:cubicBezTo>
                    <a:pt x="15" y="21"/>
                    <a:pt x="8" y="21"/>
                    <a:pt x="0" y="21"/>
                  </a:cubicBezTo>
                  <a:cubicBezTo>
                    <a:pt x="1" y="14"/>
                    <a:pt x="2" y="8"/>
                    <a:pt x="9" y="5"/>
                  </a:cubicBezTo>
                  <a:cubicBezTo>
                    <a:pt x="10" y="4"/>
                    <a:pt x="9" y="1"/>
                    <a:pt x="11" y="0"/>
                  </a:cubicBezTo>
                  <a:cubicBezTo>
                    <a:pt x="12" y="1"/>
                    <a:pt x="12" y="3"/>
                    <a:pt x="12" y="5"/>
                  </a:cubicBezTo>
                  <a:cubicBezTo>
                    <a:pt x="12" y="6"/>
                    <a:pt x="12" y="7"/>
                    <a:pt x="13" y="8"/>
                  </a:cubicBezTo>
                  <a:cubicBezTo>
                    <a:pt x="16" y="8"/>
                    <a:pt x="17" y="10"/>
                    <a:pt x="17" y="13"/>
                  </a:cubicBezTo>
                  <a:cubicBezTo>
                    <a:pt x="21" y="10"/>
                    <a:pt x="24" y="12"/>
                    <a:pt x="26" y="15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4" name="Freeform 148">
              <a:extLst>
                <a:ext uri="{FF2B5EF4-FFF2-40B4-BE49-F238E27FC236}">
                  <a16:creationId xmlns:a16="http://schemas.microsoft.com/office/drawing/2014/main" id="{956BB1D0-B32D-B21C-3ABC-542176B3D841}"/>
                </a:ext>
              </a:extLst>
            </p:cNvPr>
            <p:cNvSpPr/>
            <p:nvPr userDrawn="1"/>
          </p:nvSpPr>
          <p:spPr bwMode="auto">
            <a:xfrm>
              <a:off x="11145838" y="6767513"/>
              <a:ext cx="87312" cy="90488"/>
            </a:xfrm>
            <a:custGeom>
              <a:avLst/>
              <a:gdLst>
                <a:gd name="T0" fmla="*/ 0 w 23"/>
                <a:gd name="T1" fmla="*/ 24 h 24"/>
                <a:gd name="T2" fmla="*/ 13 w 23"/>
                <a:gd name="T3" fmla="*/ 5 h 24"/>
                <a:gd name="T4" fmla="*/ 21 w 23"/>
                <a:gd name="T5" fmla="*/ 1 h 24"/>
                <a:gd name="T6" fmla="*/ 23 w 23"/>
                <a:gd name="T7" fmla="*/ 5 h 24"/>
                <a:gd name="T8" fmla="*/ 22 w 23"/>
                <a:gd name="T9" fmla="*/ 6 h 24"/>
                <a:gd name="T10" fmla="*/ 10 w 23"/>
                <a:gd name="T11" fmla="*/ 24 h 24"/>
                <a:gd name="T12" fmla="*/ 0 w 23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4">
                  <a:moveTo>
                    <a:pt x="0" y="24"/>
                  </a:moveTo>
                  <a:cubicBezTo>
                    <a:pt x="3" y="17"/>
                    <a:pt x="9" y="12"/>
                    <a:pt x="13" y="5"/>
                  </a:cubicBezTo>
                  <a:cubicBezTo>
                    <a:pt x="14" y="0"/>
                    <a:pt x="17" y="1"/>
                    <a:pt x="21" y="1"/>
                  </a:cubicBezTo>
                  <a:cubicBezTo>
                    <a:pt x="23" y="2"/>
                    <a:pt x="23" y="4"/>
                    <a:pt x="23" y="5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18" y="12"/>
                    <a:pt x="15" y="19"/>
                    <a:pt x="10" y="24"/>
                  </a:cubicBezTo>
                  <a:cubicBezTo>
                    <a:pt x="6" y="24"/>
                    <a:pt x="3" y="24"/>
                    <a:pt x="0" y="24"/>
                  </a:cubicBezTo>
                  <a:close/>
                </a:path>
              </a:pathLst>
            </a:custGeom>
            <a:solidFill>
              <a:srgbClr val="6F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5" name="Freeform 149">
              <a:extLst>
                <a:ext uri="{FF2B5EF4-FFF2-40B4-BE49-F238E27FC236}">
                  <a16:creationId xmlns:a16="http://schemas.microsoft.com/office/drawing/2014/main" id="{C2651B7B-91EE-1AF7-AC03-8A412007C6C1}"/>
                </a:ext>
              </a:extLst>
            </p:cNvPr>
            <p:cNvSpPr/>
            <p:nvPr userDrawn="1"/>
          </p:nvSpPr>
          <p:spPr bwMode="auto">
            <a:xfrm>
              <a:off x="12128500" y="6580188"/>
              <a:ext cx="66675" cy="66675"/>
            </a:xfrm>
            <a:custGeom>
              <a:avLst/>
              <a:gdLst>
                <a:gd name="T0" fmla="*/ 18 w 18"/>
                <a:gd name="T1" fmla="*/ 6 h 18"/>
                <a:gd name="T2" fmla="*/ 14 w 18"/>
                <a:gd name="T3" fmla="*/ 12 h 18"/>
                <a:gd name="T4" fmla="*/ 10 w 18"/>
                <a:gd name="T5" fmla="*/ 17 h 18"/>
                <a:gd name="T6" fmla="*/ 8 w 18"/>
                <a:gd name="T7" fmla="*/ 13 h 18"/>
                <a:gd name="T8" fmla="*/ 2 w 18"/>
                <a:gd name="T9" fmla="*/ 15 h 18"/>
                <a:gd name="T10" fmla="*/ 3 w 18"/>
                <a:gd name="T11" fmla="*/ 9 h 18"/>
                <a:gd name="T12" fmla="*/ 4 w 18"/>
                <a:gd name="T13" fmla="*/ 4 h 18"/>
                <a:gd name="T14" fmla="*/ 6 w 18"/>
                <a:gd name="T15" fmla="*/ 1 h 18"/>
                <a:gd name="T16" fmla="*/ 15 w 18"/>
                <a:gd name="T17" fmla="*/ 0 h 18"/>
                <a:gd name="T18" fmla="*/ 18 w 18"/>
                <a:gd name="T19" fmla="*/ 1 h 18"/>
                <a:gd name="T20" fmla="*/ 18 w 18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8">
                  <a:moveTo>
                    <a:pt x="18" y="6"/>
                  </a:moveTo>
                  <a:cubicBezTo>
                    <a:pt x="15" y="7"/>
                    <a:pt x="12" y="7"/>
                    <a:pt x="14" y="12"/>
                  </a:cubicBezTo>
                  <a:cubicBezTo>
                    <a:pt x="15" y="15"/>
                    <a:pt x="12" y="16"/>
                    <a:pt x="10" y="17"/>
                  </a:cubicBezTo>
                  <a:cubicBezTo>
                    <a:pt x="7" y="18"/>
                    <a:pt x="8" y="14"/>
                    <a:pt x="8" y="13"/>
                  </a:cubicBezTo>
                  <a:cubicBezTo>
                    <a:pt x="6" y="15"/>
                    <a:pt x="4" y="18"/>
                    <a:pt x="2" y="15"/>
                  </a:cubicBezTo>
                  <a:cubicBezTo>
                    <a:pt x="0" y="13"/>
                    <a:pt x="0" y="10"/>
                    <a:pt x="3" y="9"/>
                  </a:cubicBezTo>
                  <a:cubicBezTo>
                    <a:pt x="4" y="7"/>
                    <a:pt x="5" y="6"/>
                    <a:pt x="4" y="4"/>
                  </a:cubicBezTo>
                  <a:cubicBezTo>
                    <a:pt x="4" y="2"/>
                    <a:pt x="4" y="1"/>
                    <a:pt x="6" y="1"/>
                  </a:cubicBezTo>
                  <a:cubicBezTo>
                    <a:pt x="9" y="2"/>
                    <a:pt x="12" y="1"/>
                    <a:pt x="15" y="0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18" y="3"/>
                    <a:pt x="18" y="5"/>
                    <a:pt x="18" y="6"/>
                  </a:cubicBezTo>
                  <a:close/>
                </a:path>
              </a:pathLst>
            </a:custGeom>
            <a:solidFill>
              <a:srgbClr val="E9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6" name="Freeform 150">
              <a:extLst>
                <a:ext uri="{FF2B5EF4-FFF2-40B4-BE49-F238E27FC236}">
                  <a16:creationId xmlns:a16="http://schemas.microsoft.com/office/drawing/2014/main" id="{BDE418C0-6200-ED6E-65D6-46E140631FDE}"/>
                </a:ext>
              </a:extLst>
            </p:cNvPr>
            <p:cNvSpPr/>
            <p:nvPr userDrawn="1"/>
          </p:nvSpPr>
          <p:spPr bwMode="auto">
            <a:xfrm>
              <a:off x="11266488" y="6745288"/>
              <a:ext cx="109537" cy="112713"/>
            </a:xfrm>
            <a:custGeom>
              <a:avLst/>
              <a:gdLst>
                <a:gd name="T0" fmla="*/ 13 w 29"/>
                <a:gd name="T1" fmla="*/ 30 h 30"/>
                <a:gd name="T2" fmla="*/ 0 w 29"/>
                <a:gd name="T3" fmla="*/ 2 h 30"/>
                <a:gd name="T4" fmla="*/ 4 w 29"/>
                <a:gd name="T5" fmla="*/ 0 h 30"/>
                <a:gd name="T6" fmla="*/ 11 w 29"/>
                <a:gd name="T7" fmla="*/ 9 h 30"/>
                <a:gd name="T8" fmla="*/ 23 w 29"/>
                <a:gd name="T9" fmla="*/ 24 h 30"/>
                <a:gd name="T10" fmla="*/ 29 w 29"/>
                <a:gd name="T11" fmla="*/ 30 h 30"/>
                <a:gd name="T12" fmla="*/ 13 w 29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">
                  <a:moveTo>
                    <a:pt x="13" y="30"/>
                  </a:moveTo>
                  <a:cubicBezTo>
                    <a:pt x="14" y="18"/>
                    <a:pt x="7" y="11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8" y="2"/>
                    <a:pt x="9" y="6"/>
                    <a:pt x="11" y="9"/>
                  </a:cubicBezTo>
                  <a:cubicBezTo>
                    <a:pt x="14" y="15"/>
                    <a:pt x="19" y="19"/>
                    <a:pt x="23" y="24"/>
                  </a:cubicBezTo>
                  <a:cubicBezTo>
                    <a:pt x="24" y="27"/>
                    <a:pt x="27" y="28"/>
                    <a:pt x="29" y="30"/>
                  </a:cubicBezTo>
                  <a:cubicBezTo>
                    <a:pt x="24" y="30"/>
                    <a:pt x="18" y="30"/>
                    <a:pt x="13" y="30"/>
                  </a:cubicBezTo>
                  <a:close/>
                </a:path>
              </a:pathLst>
            </a:custGeom>
            <a:solidFill>
              <a:srgbClr val="BC9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7" name="Freeform 151">
              <a:extLst>
                <a:ext uri="{FF2B5EF4-FFF2-40B4-BE49-F238E27FC236}">
                  <a16:creationId xmlns:a16="http://schemas.microsoft.com/office/drawing/2014/main" id="{70A7DB8D-1CEE-736F-DD03-8E448294F67C}"/>
                </a:ext>
              </a:extLst>
            </p:cNvPr>
            <p:cNvSpPr/>
            <p:nvPr userDrawn="1"/>
          </p:nvSpPr>
          <p:spPr bwMode="auto">
            <a:xfrm>
              <a:off x="9956800" y="6816725"/>
              <a:ext cx="112712" cy="41275"/>
            </a:xfrm>
            <a:custGeom>
              <a:avLst/>
              <a:gdLst>
                <a:gd name="T0" fmla="*/ 0 w 30"/>
                <a:gd name="T1" fmla="*/ 11 h 11"/>
                <a:gd name="T2" fmla="*/ 2 w 30"/>
                <a:gd name="T3" fmla="*/ 7 h 11"/>
                <a:gd name="T4" fmla="*/ 13 w 30"/>
                <a:gd name="T5" fmla="*/ 5 h 11"/>
                <a:gd name="T6" fmla="*/ 15 w 30"/>
                <a:gd name="T7" fmla="*/ 3 h 11"/>
                <a:gd name="T8" fmla="*/ 21 w 30"/>
                <a:gd name="T9" fmla="*/ 2 h 11"/>
                <a:gd name="T10" fmla="*/ 30 w 30"/>
                <a:gd name="T11" fmla="*/ 9 h 11"/>
                <a:gd name="T12" fmla="*/ 30 w 30"/>
                <a:gd name="T13" fmla="*/ 11 h 11"/>
                <a:gd name="T14" fmla="*/ 0 w 30"/>
                <a:gd name="T1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1">
                  <a:moveTo>
                    <a:pt x="0" y="11"/>
                  </a:moveTo>
                  <a:cubicBezTo>
                    <a:pt x="0" y="10"/>
                    <a:pt x="1" y="9"/>
                    <a:pt x="2" y="7"/>
                  </a:cubicBezTo>
                  <a:cubicBezTo>
                    <a:pt x="6" y="7"/>
                    <a:pt x="9" y="3"/>
                    <a:pt x="13" y="5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6" y="0"/>
                    <a:pt x="19" y="0"/>
                    <a:pt x="21" y="2"/>
                  </a:cubicBezTo>
                  <a:cubicBezTo>
                    <a:pt x="24" y="5"/>
                    <a:pt x="27" y="7"/>
                    <a:pt x="30" y="9"/>
                  </a:cubicBezTo>
                  <a:cubicBezTo>
                    <a:pt x="30" y="10"/>
                    <a:pt x="30" y="11"/>
                    <a:pt x="30" y="11"/>
                  </a:cubicBezTo>
                  <a:cubicBezTo>
                    <a:pt x="20" y="11"/>
                    <a:pt x="10" y="11"/>
                    <a:pt x="0" y="11"/>
                  </a:cubicBezTo>
                  <a:close/>
                </a:path>
              </a:pathLst>
            </a:custGeom>
            <a:solidFill>
              <a:srgbClr val="E1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8" name="Freeform 152">
              <a:extLst>
                <a:ext uri="{FF2B5EF4-FFF2-40B4-BE49-F238E27FC236}">
                  <a16:creationId xmlns:a16="http://schemas.microsoft.com/office/drawing/2014/main" id="{8F2304E7-4302-2943-E310-103514595FFD}"/>
                </a:ext>
              </a:extLst>
            </p:cNvPr>
            <p:cNvSpPr/>
            <p:nvPr userDrawn="1"/>
          </p:nvSpPr>
          <p:spPr bwMode="auto">
            <a:xfrm>
              <a:off x="11228388" y="6775450"/>
              <a:ext cx="34925" cy="82550"/>
            </a:xfrm>
            <a:custGeom>
              <a:avLst/>
              <a:gdLst>
                <a:gd name="T0" fmla="*/ 6 w 9"/>
                <a:gd name="T1" fmla="*/ 22 h 22"/>
                <a:gd name="T2" fmla="*/ 0 w 9"/>
                <a:gd name="T3" fmla="*/ 4 h 22"/>
                <a:gd name="T4" fmla="*/ 0 w 9"/>
                <a:gd name="T5" fmla="*/ 3 h 22"/>
                <a:gd name="T6" fmla="*/ 4 w 9"/>
                <a:gd name="T7" fmla="*/ 0 h 22"/>
                <a:gd name="T8" fmla="*/ 8 w 9"/>
                <a:gd name="T9" fmla="*/ 18 h 22"/>
                <a:gd name="T10" fmla="*/ 9 w 9"/>
                <a:gd name="T11" fmla="*/ 22 h 22"/>
                <a:gd name="T12" fmla="*/ 6 w 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2">
                  <a:moveTo>
                    <a:pt x="6" y="22"/>
                  </a:moveTo>
                  <a:cubicBezTo>
                    <a:pt x="3" y="16"/>
                    <a:pt x="3" y="10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6"/>
                    <a:pt x="6" y="12"/>
                    <a:pt x="8" y="18"/>
                  </a:cubicBezTo>
                  <a:cubicBezTo>
                    <a:pt x="8" y="19"/>
                    <a:pt x="9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lose/>
                </a:path>
              </a:pathLst>
            </a:custGeom>
            <a:solidFill>
              <a:srgbClr val="B6A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9" name="Freeform 153">
              <a:extLst>
                <a:ext uri="{FF2B5EF4-FFF2-40B4-BE49-F238E27FC236}">
                  <a16:creationId xmlns:a16="http://schemas.microsoft.com/office/drawing/2014/main" id="{6C58B500-842D-1C9E-5AF9-C3D996BD76BE}"/>
                </a:ext>
              </a:extLst>
            </p:cNvPr>
            <p:cNvSpPr/>
            <p:nvPr userDrawn="1"/>
          </p:nvSpPr>
          <p:spPr bwMode="auto">
            <a:xfrm>
              <a:off x="11933238" y="6843713"/>
              <a:ext cx="25400" cy="14288"/>
            </a:xfrm>
            <a:custGeom>
              <a:avLst/>
              <a:gdLst>
                <a:gd name="T0" fmla="*/ 0 w 7"/>
                <a:gd name="T1" fmla="*/ 4 h 4"/>
                <a:gd name="T2" fmla="*/ 4 w 7"/>
                <a:gd name="T3" fmla="*/ 0 h 4"/>
                <a:gd name="T4" fmla="*/ 7 w 7"/>
                <a:gd name="T5" fmla="*/ 4 h 4"/>
                <a:gd name="T6" fmla="*/ 0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4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0" name="Freeform 154">
              <a:extLst>
                <a:ext uri="{FF2B5EF4-FFF2-40B4-BE49-F238E27FC236}">
                  <a16:creationId xmlns:a16="http://schemas.microsoft.com/office/drawing/2014/main" id="{F848744D-DE82-AE49-8184-8F9BE0BA2F1A}"/>
                </a:ext>
              </a:extLst>
            </p:cNvPr>
            <p:cNvSpPr/>
            <p:nvPr userDrawn="1"/>
          </p:nvSpPr>
          <p:spPr bwMode="auto">
            <a:xfrm>
              <a:off x="9415463" y="6846888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2 w 6"/>
                <a:gd name="T3" fmla="*/ 0 h 3"/>
                <a:gd name="T4" fmla="*/ 6 w 6"/>
                <a:gd name="T5" fmla="*/ 3 h 3"/>
                <a:gd name="T6" fmla="*/ 0 w 6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1" name="Freeform 155">
              <a:extLst>
                <a:ext uri="{FF2B5EF4-FFF2-40B4-BE49-F238E27FC236}">
                  <a16:creationId xmlns:a16="http://schemas.microsoft.com/office/drawing/2014/main" id="{D89650EF-687E-7E33-3164-950F431FCD81}"/>
                </a:ext>
              </a:extLst>
            </p:cNvPr>
            <p:cNvSpPr/>
            <p:nvPr userDrawn="1"/>
          </p:nvSpPr>
          <p:spPr bwMode="auto">
            <a:xfrm>
              <a:off x="11085513" y="5249863"/>
              <a:ext cx="925512" cy="1100138"/>
            </a:xfrm>
            <a:custGeom>
              <a:avLst/>
              <a:gdLst>
                <a:gd name="T0" fmla="*/ 44 w 246"/>
                <a:gd name="T1" fmla="*/ 21 h 292"/>
                <a:gd name="T2" fmla="*/ 48 w 246"/>
                <a:gd name="T3" fmla="*/ 23 h 292"/>
                <a:gd name="T4" fmla="*/ 70 w 246"/>
                <a:gd name="T5" fmla="*/ 1 h 292"/>
                <a:gd name="T6" fmla="*/ 83 w 246"/>
                <a:gd name="T7" fmla="*/ 8 h 292"/>
                <a:gd name="T8" fmla="*/ 83 w 246"/>
                <a:gd name="T9" fmla="*/ 39 h 292"/>
                <a:gd name="T10" fmla="*/ 101 w 246"/>
                <a:gd name="T11" fmla="*/ 50 h 292"/>
                <a:gd name="T12" fmla="*/ 102 w 246"/>
                <a:gd name="T13" fmla="*/ 59 h 292"/>
                <a:gd name="T14" fmla="*/ 104 w 246"/>
                <a:gd name="T15" fmla="*/ 70 h 292"/>
                <a:gd name="T16" fmla="*/ 92 w 246"/>
                <a:gd name="T17" fmla="*/ 75 h 292"/>
                <a:gd name="T18" fmla="*/ 87 w 246"/>
                <a:gd name="T19" fmla="*/ 89 h 292"/>
                <a:gd name="T20" fmla="*/ 107 w 246"/>
                <a:gd name="T21" fmla="*/ 97 h 292"/>
                <a:gd name="T22" fmla="*/ 130 w 246"/>
                <a:gd name="T23" fmla="*/ 97 h 292"/>
                <a:gd name="T24" fmla="*/ 145 w 246"/>
                <a:gd name="T25" fmla="*/ 112 h 292"/>
                <a:gd name="T26" fmla="*/ 142 w 246"/>
                <a:gd name="T27" fmla="*/ 142 h 292"/>
                <a:gd name="T28" fmla="*/ 154 w 246"/>
                <a:gd name="T29" fmla="*/ 137 h 292"/>
                <a:gd name="T30" fmla="*/ 179 w 246"/>
                <a:gd name="T31" fmla="*/ 143 h 292"/>
                <a:gd name="T32" fmla="*/ 202 w 246"/>
                <a:gd name="T33" fmla="*/ 125 h 292"/>
                <a:gd name="T34" fmla="*/ 219 w 246"/>
                <a:gd name="T35" fmla="*/ 132 h 292"/>
                <a:gd name="T36" fmla="*/ 226 w 246"/>
                <a:gd name="T37" fmla="*/ 161 h 292"/>
                <a:gd name="T38" fmla="*/ 242 w 246"/>
                <a:gd name="T39" fmla="*/ 170 h 292"/>
                <a:gd name="T40" fmla="*/ 239 w 246"/>
                <a:gd name="T41" fmla="*/ 187 h 292"/>
                <a:gd name="T42" fmla="*/ 218 w 246"/>
                <a:gd name="T43" fmla="*/ 195 h 292"/>
                <a:gd name="T44" fmla="*/ 204 w 246"/>
                <a:gd name="T45" fmla="*/ 201 h 292"/>
                <a:gd name="T46" fmla="*/ 180 w 246"/>
                <a:gd name="T47" fmla="*/ 213 h 292"/>
                <a:gd name="T48" fmla="*/ 168 w 246"/>
                <a:gd name="T49" fmla="*/ 212 h 292"/>
                <a:gd name="T50" fmla="*/ 165 w 246"/>
                <a:gd name="T51" fmla="*/ 219 h 292"/>
                <a:gd name="T52" fmla="*/ 164 w 246"/>
                <a:gd name="T53" fmla="*/ 223 h 292"/>
                <a:gd name="T54" fmla="*/ 166 w 246"/>
                <a:gd name="T55" fmla="*/ 229 h 292"/>
                <a:gd name="T56" fmla="*/ 181 w 246"/>
                <a:gd name="T57" fmla="*/ 232 h 292"/>
                <a:gd name="T58" fmla="*/ 176 w 246"/>
                <a:gd name="T59" fmla="*/ 244 h 292"/>
                <a:gd name="T60" fmla="*/ 180 w 246"/>
                <a:gd name="T61" fmla="*/ 257 h 292"/>
                <a:gd name="T62" fmla="*/ 166 w 246"/>
                <a:gd name="T63" fmla="*/ 268 h 292"/>
                <a:gd name="T64" fmla="*/ 159 w 246"/>
                <a:gd name="T65" fmla="*/ 264 h 292"/>
                <a:gd name="T66" fmla="*/ 151 w 246"/>
                <a:gd name="T67" fmla="*/ 283 h 292"/>
                <a:gd name="T68" fmla="*/ 136 w 246"/>
                <a:gd name="T69" fmla="*/ 291 h 292"/>
                <a:gd name="T70" fmla="*/ 114 w 246"/>
                <a:gd name="T71" fmla="*/ 274 h 292"/>
                <a:gd name="T72" fmla="*/ 97 w 246"/>
                <a:gd name="T73" fmla="*/ 276 h 292"/>
                <a:gd name="T74" fmla="*/ 89 w 246"/>
                <a:gd name="T75" fmla="*/ 260 h 292"/>
                <a:gd name="T76" fmla="*/ 99 w 246"/>
                <a:gd name="T77" fmla="*/ 248 h 292"/>
                <a:gd name="T78" fmla="*/ 94 w 246"/>
                <a:gd name="T79" fmla="*/ 233 h 292"/>
                <a:gd name="T80" fmla="*/ 87 w 246"/>
                <a:gd name="T81" fmla="*/ 219 h 292"/>
                <a:gd name="T82" fmla="*/ 91 w 246"/>
                <a:gd name="T83" fmla="*/ 209 h 292"/>
                <a:gd name="T84" fmla="*/ 118 w 246"/>
                <a:gd name="T85" fmla="*/ 211 h 292"/>
                <a:gd name="T86" fmla="*/ 129 w 246"/>
                <a:gd name="T87" fmla="*/ 201 h 292"/>
                <a:gd name="T88" fmla="*/ 124 w 246"/>
                <a:gd name="T89" fmla="*/ 189 h 292"/>
                <a:gd name="T90" fmla="*/ 95 w 246"/>
                <a:gd name="T91" fmla="*/ 184 h 292"/>
                <a:gd name="T92" fmla="*/ 79 w 246"/>
                <a:gd name="T93" fmla="*/ 181 h 292"/>
                <a:gd name="T94" fmla="*/ 69 w 246"/>
                <a:gd name="T95" fmla="*/ 164 h 292"/>
                <a:gd name="T96" fmla="*/ 71 w 246"/>
                <a:gd name="T97" fmla="*/ 148 h 292"/>
                <a:gd name="T98" fmla="*/ 52 w 246"/>
                <a:gd name="T99" fmla="*/ 115 h 292"/>
                <a:gd name="T100" fmla="*/ 62 w 246"/>
                <a:gd name="T101" fmla="*/ 109 h 292"/>
                <a:gd name="T102" fmla="*/ 44 w 246"/>
                <a:gd name="T103" fmla="*/ 92 h 292"/>
                <a:gd name="T104" fmla="*/ 20 w 246"/>
                <a:gd name="T105" fmla="*/ 95 h 292"/>
                <a:gd name="T106" fmla="*/ 10 w 246"/>
                <a:gd name="T107" fmla="*/ 84 h 292"/>
                <a:gd name="T108" fmla="*/ 1 w 246"/>
                <a:gd name="T109" fmla="*/ 72 h 292"/>
                <a:gd name="T110" fmla="*/ 13 w 246"/>
                <a:gd name="T111" fmla="*/ 55 h 292"/>
                <a:gd name="T112" fmla="*/ 19 w 246"/>
                <a:gd name="T113" fmla="*/ 50 h 292"/>
                <a:gd name="T114" fmla="*/ 10 w 246"/>
                <a:gd name="T115" fmla="*/ 18 h 292"/>
                <a:gd name="T116" fmla="*/ 15 w 246"/>
                <a:gd name="T117" fmla="*/ 0 h 292"/>
                <a:gd name="T118" fmla="*/ 19 w 246"/>
                <a:gd name="T119" fmla="*/ 14 h 292"/>
                <a:gd name="T120" fmla="*/ 29 w 246"/>
                <a:gd name="T121" fmla="*/ 1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" h="292">
                  <a:moveTo>
                    <a:pt x="29" y="11"/>
                  </a:moveTo>
                  <a:cubicBezTo>
                    <a:pt x="31" y="15"/>
                    <a:pt x="38" y="19"/>
                    <a:pt x="44" y="21"/>
                  </a:cubicBezTo>
                  <a:cubicBezTo>
                    <a:pt x="46" y="21"/>
                    <a:pt x="45" y="24"/>
                    <a:pt x="46" y="26"/>
                  </a:cubicBezTo>
                  <a:cubicBezTo>
                    <a:pt x="48" y="25"/>
                    <a:pt x="48" y="25"/>
                    <a:pt x="48" y="23"/>
                  </a:cubicBezTo>
                  <a:cubicBezTo>
                    <a:pt x="49" y="14"/>
                    <a:pt x="56" y="10"/>
                    <a:pt x="62" y="5"/>
                  </a:cubicBezTo>
                  <a:cubicBezTo>
                    <a:pt x="64" y="3"/>
                    <a:pt x="66" y="1"/>
                    <a:pt x="70" y="1"/>
                  </a:cubicBezTo>
                  <a:cubicBezTo>
                    <a:pt x="74" y="2"/>
                    <a:pt x="77" y="1"/>
                    <a:pt x="78" y="6"/>
                  </a:cubicBezTo>
                  <a:cubicBezTo>
                    <a:pt x="79" y="9"/>
                    <a:pt x="81" y="8"/>
                    <a:pt x="83" y="8"/>
                  </a:cubicBezTo>
                  <a:cubicBezTo>
                    <a:pt x="88" y="8"/>
                    <a:pt x="90" y="10"/>
                    <a:pt x="90" y="16"/>
                  </a:cubicBezTo>
                  <a:cubicBezTo>
                    <a:pt x="89" y="24"/>
                    <a:pt x="87" y="32"/>
                    <a:pt x="83" y="39"/>
                  </a:cubicBezTo>
                  <a:cubicBezTo>
                    <a:pt x="81" y="42"/>
                    <a:pt x="81" y="43"/>
                    <a:pt x="85" y="44"/>
                  </a:cubicBezTo>
                  <a:cubicBezTo>
                    <a:pt x="91" y="45"/>
                    <a:pt x="96" y="47"/>
                    <a:pt x="101" y="50"/>
                  </a:cubicBezTo>
                  <a:cubicBezTo>
                    <a:pt x="103" y="51"/>
                    <a:pt x="104" y="53"/>
                    <a:pt x="105" y="55"/>
                  </a:cubicBezTo>
                  <a:cubicBezTo>
                    <a:pt x="107" y="58"/>
                    <a:pt x="103" y="58"/>
                    <a:pt x="102" y="59"/>
                  </a:cubicBezTo>
                  <a:cubicBezTo>
                    <a:pt x="100" y="61"/>
                    <a:pt x="101" y="63"/>
                    <a:pt x="103" y="64"/>
                  </a:cubicBezTo>
                  <a:cubicBezTo>
                    <a:pt x="107" y="66"/>
                    <a:pt x="106" y="68"/>
                    <a:pt x="104" y="70"/>
                  </a:cubicBezTo>
                  <a:cubicBezTo>
                    <a:pt x="102" y="73"/>
                    <a:pt x="99" y="74"/>
                    <a:pt x="95" y="75"/>
                  </a:cubicBezTo>
                  <a:cubicBezTo>
                    <a:pt x="94" y="75"/>
                    <a:pt x="93" y="75"/>
                    <a:pt x="92" y="75"/>
                  </a:cubicBezTo>
                  <a:cubicBezTo>
                    <a:pt x="83" y="75"/>
                    <a:pt x="80" y="80"/>
                    <a:pt x="84" y="88"/>
                  </a:cubicBezTo>
                  <a:cubicBezTo>
                    <a:pt x="85" y="89"/>
                    <a:pt x="86" y="89"/>
                    <a:pt x="87" y="89"/>
                  </a:cubicBezTo>
                  <a:cubicBezTo>
                    <a:pt x="92" y="90"/>
                    <a:pt x="97" y="93"/>
                    <a:pt x="101" y="97"/>
                  </a:cubicBezTo>
                  <a:cubicBezTo>
                    <a:pt x="103" y="99"/>
                    <a:pt x="105" y="100"/>
                    <a:pt x="107" y="97"/>
                  </a:cubicBezTo>
                  <a:cubicBezTo>
                    <a:pt x="110" y="92"/>
                    <a:pt x="115" y="89"/>
                    <a:pt x="121" y="90"/>
                  </a:cubicBezTo>
                  <a:cubicBezTo>
                    <a:pt x="125" y="91"/>
                    <a:pt x="129" y="92"/>
                    <a:pt x="130" y="97"/>
                  </a:cubicBezTo>
                  <a:cubicBezTo>
                    <a:pt x="131" y="102"/>
                    <a:pt x="133" y="105"/>
                    <a:pt x="137" y="105"/>
                  </a:cubicBezTo>
                  <a:cubicBezTo>
                    <a:pt x="142" y="106"/>
                    <a:pt x="143" y="109"/>
                    <a:pt x="145" y="112"/>
                  </a:cubicBezTo>
                  <a:cubicBezTo>
                    <a:pt x="148" y="120"/>
                    <a:pt x="148" y="129"/>
                    <a:pt x="143" y="137"/>
                  </a:cubicBezTo>
                  <a:cubicBezTo>
                    <a:pt x="142" y="139"/>
                    <a:pt x="140" y="140"/>
                    <a:pt x="142" y="142"/>
                  </a:cubicBezTo>
                  <a:cubicBezTo>
                    <a:pt x="144" y="143"/>
                    <a:pt x="146" y="144"/>
                    <a:pt x="148" y="143"/>
                  </a:cubicBezTo>
                  <a:cubicBezTo>
                    <a:pt x="151" y="142"/>
                    <a:pt x="153" y="140"/>
                    <a:pt x="154" y="137"/>
                  </a:cubicBezTo>
                  <a:cubicBezTo>
                    <a:pt x="155" y="134"/>
                    <a:pt x="159" y="134"/>
                    <a:pt x="165" y="136"/>
                  </a:cubicBezTo>
                  <a:cubicBezTo>
                    <a:pt x="171" y="137"/>
                    <a:pt x="175" y="140"/>
                    <a:pt x="179" y="143"/>
                  </a:cubicBezTo>
                  <a:cubicBezTo>
                    <a:pt x="183" y="147"/>
                    <a:pt x="184" y="145"/>
                    <a:pt x="185" y="142"/>
                  </a:cubicBezTo>
                  <a:cubicBezTo>
                    <a:pt x="188" y="134"/>
                    <a:pt x="194" y="128"/>
                    <a:pt x="202" y="125"/>
                  </a:cubicBezTo>
                  <a:cubicBezTo>
                    <a:pt x="204" y="123"/>
                    <a:pt x="207" y="123"/>
                    <a:pt x="209" y="125"/>
                  </a:cubicBezTo>
                  <a:cubicBezTo>
                    <a:pt x="212" y="128"/>
                    <a:pt x="217" y="127"/>
                    <a:pt x="219" y="132"/>
                  </a:cubicBezTo>
                  <a:cubicBezTo>
                    <a:pt x="222" y="139"/>
                    <a:pt x="223" y="146"/>
                    <a:pt x="222" y="153"/>
                  </a:cubicBezTo>
                  <a:cubicBezTo>
                    <a:pt x="220" y="159"/>
                    <a:pt x="220" y="159"/>
                    <a:pt x="226" y="161"/>
                  </a:cubicBezTo>
                  <a:cubicBezTo>
                    <a:pt x="232" y="162"/>
                    <a:pt x="237" y="164"/>
                    <a:pt x="241" y="168"/>
                  </a:cubicBezTo>
                  <a:cubicBezTo>
                    <a:pt x="241" y="169"/>
                    <a:pt x="242" y="169"/>
                    <a:pt x="242" y="170"/>
                  </a:cubicBezTo>
                  <a:cubicBezTo>
                    <a:pt x="246" y="173"/>
                    <a:pt x="240" y="176"/>
                    <a:pt x="242" y="179"/>
                  </a:cubicBezTo>
                  <a:cubicBezTo>
                    <a:pt x="243" y="183"/>
                    <a:pt x="242" y="185"/>
                    <a:pt x="239" y="187"/>
                  </a:cubicBezTo>
                  <a:cubicBezTo>
                    <a:pt x="233" y="190"/>
                    <a:pt x="228" y="193"/>
                    <a:pt x="221" y="192"/>
                  </a:cubicBezTo>
                  <a:cubicBezTo>
                    <a:pt x="218" y="191"/>
                    <a:pt x="219" y="194"/>
                    <a:pt x="218" y="195"/>
                  </a:cubicBezTo>
                  <a:cubicBezTo>
                    <a:pt x="211" y="194"/>
                    <a:pt x="211" y="194"/>
                    <a:pt x="210" y="201"/>
                  </a:cubicBezTo>
                  <a:cubicBezTo>
                    <a:pt x="208" y="204"/>
                    <a:pt x="206" y="202"/>
                    <a:pt x="204" y="201"/>
                  </a:cubicBezTo>
                  <a:cubicBezTo>
                    <a:pt x="198" y="199"/>
                    <a:pt x="191" y="199"/>
                    <a:pt x="185" y="202"/>
                  </a:cubicBezTo>
                  <a:cubicBezTo>
                    <a:pt x="180" y="204"/>
                    <a:pt x="178" y="208"/>
                    <a:pt x="180" y="213"/>
                  </a:cubicBezTo>
                  <a:cubicBezTo>
                    <a:pt x="180" y="215"/>
                    <a:pt x="181" y="216"/>
                    <a:pt x="179" y="217"/>
                  </a:cubicBezTo>
                  <a:cubicBezTo>
                    <a:pt x="174" y="217"/>
                    <a:pt x="172" y="214"/>
                    <a:pt x="168" y="212"/>
                  </a:cubicBezTo>
                  <a:cubicBezTo>
                    <a:pt x="166" y="211"/>
                    <a:pt x="165" y="210"/>
                    <a:pt x="162" y="209"/>
                  </a:cubicBezTo>
                  <a:cubicBezTo>
                    <a:pt x="163" y="213"/>
                    <a:pt x="163" y="216"/>
                    <a:pt x="165" y="219"/>
                  </a:cubicBezTo>
                  <a:cubicBezTo>
                    <a:pt x="167" y="220"/>
                    <a:pt x="166" y="221"/>
                    <a:pt x="164" y="222"/>
                  </a:cubicBezTo>
                  <a:cubicBezTo>
                    <a:pt x="164" y="222"/>
                    <a:pt x="164" y="223"/>
                    <a:pt x="164" y="223"/>
                  </a:cubicBezTo>
                  <a:cubicBezTo>
                    <a:pt x="162" y="224"/>
                    <a:pt x="160" y="226"/>
                    <a:pt x="161" y="227"/>
                  </a:cubicBezTo>
                  <a:cubicBezTo>
                    <a:pt x="162" y="229"/>
                    <a:pt x="164" y="229"/>
                    <a:pt x="166" y="229"/>
                  </a:cubicBezTo>
                  <a:cubicBezTo>
                    <a:pt x="170" y="229"/>
                    <a:pt x="175" y="227"/>
                    <a:pt x="179" y="227"/>
                  </a:cubicBezTo>
                  <a:cubicBezTo>
                    <a:pt x="183" y="228"/>
                    <a:pt x="183" y="229"/>
                    <a:pt x="181" y="232"/>
                  </a:cubicBezTo>
                  <a:cubicBezTo>
                    <a:pt x="179" y="234"/>
                    <a:pt x="178" y="237"/>
                    <a:pt x="176" y="239"/>
                  </a:cubicBezTo>
                  <a:cubicBezTo>
                    <a:pt x="174" y="241"/>
                    <a:pt x="174" y="243"/>
                    <a:pt x="176" y="244"/>
                  </a:cubicBezTo>
                  <a:cubicBezTo>
                    <a:pt x="178" y="246"/>
                    <a:pt x="179" y="248"/>
                    <a:pt x="178" y="251"/>
                  </a:cubicBezTo>
                  <a:cubicBezTo>
                    <a:pt x="176" y="254"/>
                    <a:pt x="181" y="255"/>
                    <a:pt x="180" y="257"/>
                  </a:cubicBezTo>
                  <a:cubicBezTo>
                    <a:pt x="178" y="259"/>
                    <a:pt x="175" y="260"/>
                    <a:pt x="172" y="261"/>
                  </a:cubicBezTo>
                  <a:cubicBezTo>
                    <a:pt x="168" y="262"/>
                    <a:pt x="166" y="264"/>
                    <a:pt x="166" y="268"/>
                  </a:cubicBezTo>
                  <a:cubicBezTo>
                    <a:pt x="164" y="270"/>
                    <a:pt x="164" y="268"/>
                    <a:pt x="163" y="266"/>
                  </a:cubicBezTo>
                  <a:cubicBezTo>
                    <a:pt x="162" y="264"/>
                    <a:pt x="161" y="264"/>
                    <a:pt x="159" y="264"/>
                  </a:cubicBezTo>
                  <a:cubicBezTo>
                    <a:pt x="155" y="263"/>
                    <a:pt x="155" y="263"/>
                    <a:pt x="155" y="267"/>
                  </a:cubicBezTo>
                  <a:cubicBezTo>
                    <a:pt x="155" y="273"/>
                    <a:pt x="154" y="278"/>
                    <a:pt x="151" y="283"/>
                  </a:cubicBezTo>
                  <a:cubicBezTo>
                    <a:pt x="149" y="287"/>
                    <a:pt x="146" y="289"/>
                    <a:pt x="141" y="288"/>
                  </a:cubicBezTo>
                  <a:cubicBezTo>
                    <a:pt x="138" y="287"/>
                    <a:pt x="137" y="289"/>
                    <a:pt x="136" y="291"/>
                  </a:cubicBezTo>
                  <a:cubicBezTo>
                    <a:pt x="132" y="288"/>
                    <a:pt x="128" y="292"/>
                    <a:pt x="125" y="291"/>
                  </a:cubicBezTo>
                  <a:cubicBezTo>
                    <a:pt x="120" y="286"/>
                    <a:pt x="117" y="280"/>
                    <a:pt x="114" y="274"/>
                  </a:cubicBezTo>
                  <a:cubicBezTo>
                    <a:pt x="114" y="272"/>
                    <a:pt x="113" y="271"/>
                    <a:pt x="111" y="271"/>
                  </a:cubicBezTo>
                  <a:cubicBezTo>
                    <a:pt x="106" y="272"/>
                    <a:pt x="101" y="272"/>
                    <a:pt x="97" y="276"/>
                  </a:cubicBezTo>
                  <a:cubicBezTo>
                    <a:pt x="92" y="274"/>
                    <a:pt x="90" y="269"/>
                    <a:pt x="87" y="264"/>
                  </a:cubicBezTo>
                  <a:cubicBezTo>
                    <a:pt x="86" y="263"/>
                    <a:pt x="88" y="261"/>
                    <a:pt x="89" y="260"/>
                  </a:cubicBezTo>
                  <a:cubicBezTo>
                    <a:pt x="92" y="257"/>
                    <a:pt x="95" y="254"/>
                    <a:pt x="97" y="250"/>
                  </a:cubicBezTo>
                  <a:cubicBezTo>
                    <a:pt x="98" y="250"/>
                    <a:pt x="98" y="249"/>
                    <a:pt x="99" y="248"/>
                  </a:cubicBezTo>
                  <a:cubicBezTo>
                    <a:pt x="99" y="247"/>
                    <a:pt x="100" y="246"/>
                    <a:pt x="99" y="245"/>
                  </a:cubicBezTo>
                  <a:cubicBezTo>
                    <a:pt x="94" y="242"/>
                    <a:pt x="101" y="235"/>
                    <a:pt x="94" y="233"/>
                  </a:cubicBezTo>
                  <a:cubicBezTo>
                    <a:pt x="91" y="232"/>
                    <a:pt x="87" y="231"/>
                    <a:pt x="87" y="226"/>
                  </a:cubicBezTo>
                  <a:cubicBezTo>
                    <a:pt x="89" y="224"/>
                    <a:pt x="88" y="222"/>
                    <a:pt x="87" y="219"/>
                  </a:cubicBezTo>
                  <a:cubicBezTo>
                    <a:pt x="86" y="216"/>
                    <a:pt x="86" y="213"/>
                    <a:pt x="89" y="211"/>
                  </a:cubicBezTo>
                  <a:cubicBezTo>
                    <a:pt x="90" y="210"/>
                    <a:pt x="91" y="210"/>
                    <a:pt x="91" y="209"/>
                  </a:cubicBezTo>
                  <a:cubicBezTo>
                    <a:pt x="93" y="203"/>
                    <a:pt x="97" y="203"/>
                    <a:pt x="102" y="204"/>
                  </a:cubicBezTo>
                  <a:cubicBezTo>
                    <a:pt x="108" y="205"/>
                    <a:pt x="113" y="208"/>
                    <a:pt x="118" y="211"/>
                  </a:cubicBezTo>
                  <a:cubicBezTo>
                    <a:pt x="122" y="214"/>
                    <a:pt x="122" y="214"/>
                    <a:pt x="124" y="210"/>
                  </a:cubicBezTo>
                  <a:cubicBezTo>
                    <a:pt x="126" y="207"/>
                    <a:pt x="127" y="204"/>
                    <a:pt x="129" y="201"/>
                  </a:cubicBezTo>
                  <a:cubicBezTo>
                    <a:pt x="132" y="199"/>
                    <a:pt x="134" y="198"/>
                    <a:pt x="137" y="195"/>
                  </a:cubicBezTo>
                  <a:cubicBezTo>
                    <a:pt x="133" y="192"/>
                    <a:pt x="129" y="190"/>
                    <a:pt x="124" y="189"/>
                  </a:cubicBezTo>
                  <a:cubicBezTo>
                    <a:pt x="118" y="188"/>
                    <a:pt x="112" y="185"/>
                    <a:pt x="106" y="181"/>
                  </a:cubicBezTo>
                  <a:cubicBezTo>
                    <a:pt x="102" y="179"/>
                    <a:pt x="99" y="182"/>
                    <a:pt x="95" y="184"/>
                  </a:cubicBezTo>
                  <a:cubicBezTo>
                    <a:pt x="90" y="186"/>
                    <a:pt x="85" y="186"/>
                    <a:pt x="81" y="183"/>
                  </a:cubicBezTo>
                  <a:cubicBezTo>
                    <a:pt x="80" y="182"/>
                    <a:pt x="80" y="181"/>
                    <a:pt x="79" y="181"/>
                  </a:cubicBezTo>
                  <a:cubicBezTo>
                    <a:pt x="72" y="180"/>
                    <a:pt x="71" y="174"/>
                    <a:pt x="70" y="168"/>
                  </a:cubicBezTo>
                  <a:cubicBezTo>
                    <a:pt x="69" y="167"/>
                    <a:pt x="69" y="165"/>
                    <a:pt x="69" y="164"/>
                  </a:cubicBezTo>
                  <a:cubicBezTo>
                    <a:pt x="66" y="153"/>
                    <a:pt x="75" y="149"/>
                    <a:pt x="82" y="144"/>
                  </a:cubicBezTo>
                  <a:cubicBezTo>
                    <a:pt x="78" y="146"/>
                    <a:pt x="74" y="148"/>
                    <a:pt x="71" y="148"/>
                  </a:cubicBezTo>
                  <a:cubicBezTo>
                    <a:pt x="64" y="149"/>
                    <a:pt x="56" y="152"/>
                    <a:pt x="50" y="145"/>
                  </a:cubicBezTo>
                  <a:cubicBezTo>
                    <a:pt x="40" y="139"/>
                    <a:pt x="39" y="121"/>
                    <a:pt x="52" y="115"/>
                  </a:cubicBezTo>
                  <a:cubicBezTo>
                    <a:pt x="54" y="114"/>
                    <a:pt x="56" y="112"/>
                    <a:pt x="58" y="112"/>
                  </a:cubicBezTo>
                  <a:cubicBezTo>
                    <a:pt x="60" y="112"/>
                    <a:pt x="62" y="112"/>
                    <a:pt x="62" y="109"/>
                  </a:cubicBezTo>
                  <a:cubicBezTo>
                    <a:pt x="61" y="106"/>
                    <a:pt x="60" y="104"/>
                    <a:pt x="56" y="105"/>
                  </a:cubicBezTo>
                  <a:cubicBezTo>
                    <a:pt x="51" y="101"/>
                    <a:pt x="48" y="97"/>
                    <a:pt x="44" y="92"/>
                  </a:cubicBezTo>
                  <a:cubicBezTo>
                    <a:pt x="42" y="89"/>
                    <a:pt x="40" y="89"/>
                    <a:pt x="37" y="90"/>
                  </a:cubicBezTo>
                  <a:cubicBezTo>
                    <a:pt x="32" y="93"/>
                    <a:pt x="26" y="94"/>
                    <a:pt x="20" y="95"/>
                  </a:cubicBezTo>
                  <a:cubicBezTo>
                    <a:pt x="18" y="94"/>
                    <a:pt x="16" y="92"/>
                    <a:pt x="14" y="91"/>
                  </a:cubicBezTo>
                  <a:cubicBezTo>
                    <a:pt x="12" y="89"/>
                    <a:pt x="10" y="87"/>
                    <a:pt x="10" y="84"/>
                  </a:cubicBezTo>
                  <a:cubicBezTo>
                    <a:pt x="10" y="82"/>
                    <a:pt x="9" y="80"/>
                    <a:pt x="7" y="79"/>
                  </a:cubicBezTo>
                  <a:cubicBezTo>
                    <a:pt x="2" y="79"/>
                    <a:pt x="1" y="76"/>
                    <a:pt x="1" y="72"/>
                  </a:cubicBezTo>
                  <a:cubicBezTo>
                    <a:pt x="1" y="70"/>
                    <a:pt x="1" y="68"/>
                    <a:pt x="0" y="66"/>
                  </a:cubicBezTo>
                  <a:cubicBezTo>
                    <a:pt x="5" y="64"/>
                    <a:pt x="8" y="57"/>
                    <a:pt x="13" y="55"/>
                  </a:cubicBezTo>
                  <a:cubicBezTo>
                    <a:pt x="13" y="54"/>
                    <a:pt x="14" y="54"/>
                    <a:pt x="14" y="54"/>
                  </a:cubicBezTo>
                  <a:cubicBezTo>
                    <a:pt x="15" y="52"/>
                    <a:pt x="20" y="53"/>
                    <a:pt x="19" y="50"/>
                  </a:cubicBezTo>
                  <a:cubicBezTo>
                    <a:pt x="19" y="48"/>
                    <a:pt x="16" y="46"/>
                    <a:pt x="15" y="44"/>
                  </a:cubicBezTo>
                  <a:cubicBezTo>
                    <a:pt x="10" y="36"/>
                    <a:pt x="6" y="28"/>
                    <a:pt x="10" y="18"/>
                  </a:cubicBezTo>
                  <a:cubicBezTo>
                    <a:pt x="10" y="17"/>
                    <a:pt x="10" y="16"/>
                    <a:pt x="10" y="15"/>
                  </a:cubicBezTo>
                  <a:cubicBezTo>
                    <a:pt x="8" y="8"/>
                    <a:pt x="9" y="4"/>
                    <a:pt x="15" y="0"/>
                  </a:cubicBezTo>
                  <a:cubicBezTo>
                    <a:pt x="16" y="3"/>
                    <a:pt x="17" y="7"/>
                    <a:pt x="18" y="10"/>
                  </a:cubicBezTo>
                  <a:cubicBezTo>
                    <a:pt x="18" y="12"/>
                    <a:pt x="16" y="14"/>
                    <a:pt x="19" y="14"/>
                  </a:cubicBezTo>
                  <a:cubicBezTo>
                    <a:pt x="21" y="15"/>
                    <a:pt x="22" y="15"/>
                    <a:pt x="24" y="13"/>
                  </a:cubicBezTo>
                  <a:cubicBezTo>
                    <a:pt x="25" y="12"/>
                    <a:pt x="27" y="10"/>
                    <a:pt x="29" y="11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2" name="Freeform 156">
              <a:extLst>
                <a:ext uri="{FF2B5EF4-FFF2-40B4-BE49-F238E27FC236}">
                  <a16:creationId xmlns:a16="http://schemas.microsoft.com/office/drawing/2014/main" id="{979CDEAC-1786-B80A-57AC-0BA0D16A490E}"/>
                </a:ext>
              </a:extLst>
            </p:cNvPr>
            <p:cNvSpPr/>
            <p:nvPr userDrawn="1"/>
          </p:nvSpPr>
          <p:spPr bwMode="auto">
            <a:xfrm>
              <a:off x="10577513" y="5872163"/>
              <a:ext cx="714375" cy="650875"/>
            </a:xfrm>
            <a:custGeom>
              <a:avLst/>
              <a:gdLst>
                <a:gd name="T0" fmla="*/ 83 w 190"/>
                <a:gd name="T1" fmla="*/ 35 h 173"/>
                <a:gd name="T2" fmla="*/ 91 w 190"/>
                <a:gd name="T3" fmla="*/ 20 h 173"/>
                <a:gd name="T4" fmla="*/ 114 w 190"/>
                <a:gd name="T5" fmla="*/ 16 h 173"/>
                <a:gd name="T6" fmla="*/ 133 w 190"/>
                <a:gd name="T7" fmla="*/ 3 h 173"/>
                <a:gd name="T8" fmla="*/ 154 w 190"/>
                <a:gd name="T9" fmla="*/ 5 h 173"/>
                <a:gd name="T10" fmla="*/ 174 w 190"/>
                <a:gd name="T11" fmla="*/ 11 h 173"/>
                <a:gd name="T12" fmla="*/ 178 w 190"/>
                <a:gd name="T13" fmla="*/ 14 h 173"/>
                <a:gd name="T14" fmla="*/ 174 w 190"/>
                <a:gd name="T15" fmla="*/ 28 h 173"/>
                <a:gd name="T16" fmla="*/ 189 w 190"/>
                <a:gd name="T17" fmla="*/ 39 h 173"/>
                <a:gd name="T18" fmla="*/ 174 w 190"/>
                <a:gd name="T19" fmla="*/ 49 h 173"/>
                <a:gd name="T20" fmla="*/ 159 w 190"/>
                <a:gd name="T21" fmla="*/ 48 h 173"/>
                <a:gd name="T22" fmla="*/ 156 w 190"/>
                <a:gd name="T23" fmla="*/ 37 h 173"/>
                <a:gd name="T24" fmla="*/ 152 w 190"/>
                <a:gd name="T25" fmla="*/ 32 h 173"/>
                <a:gd name="T26" fmla="*/ 150 w 190"/>
                <a:gd name="T27" fmla="*/ 29 h 173"/>
                <a:gd name="T28" fmla="*/ 143 w 190"/>
                <a:gd name="T29" fmla="*/ 32 h 173"/>
                <a:gd name="T30" fmla="*/ 127 w 190"/>
                <a:gd name="T31" fmla="*/ 33 h 173"/>
                <a:gd name="T32" fmla="*/ 131 w 190"/>
                <a:gd name="T33" fmla="*/ 47 h 173"/>
                <a:gd name="T34" fmla="*/ 120 w 190"/>
                <a:gd name="T35" fmla="*/ 53 h 173"/>
                <a:gd name="T36" fmla="*/ 131 w 190"/>
                <a:gd name="T37" fmla="*/ 49 h 173"/>
                <a:gd name="T38" fmla="*/ 137 w 190"/>
                <a:gd name="T39" fmla="*/ 55 h 173"/>
                <a:gd name="T40" fmla="*/ 139 w 190"/>
                <a:gd name="T41" fmla="*/ 54 h 173"/>
                <a:gd name="T42" fmla="*/ 145 w 190"/>
                <a:gd name="T43" fmla="*/ 56 h 173"/>
                <a:gd name="T44" fmla="*/ 144 w 190"/>
                <a:gd name="T45" fmla="*/ 64 h 173"/>
                <a:gd name="T46" fmla="*/ 146 w 190"/>
                <a:gd name="T47" fmla="*/ 57 h 173"/>
                <a:gd name="T48" fmla="*/ 151 w 190"/>
                <a:gd name="T49" fmla="*/ 54 h 173"/>
                <a:gd name="T50" fmla="*/ 158 w 190"/>
                <a:gd name="T51" fmla="*/ 97 h 173"/>
                <a:gd name="T52" fmla="*/ 155 w 190"/>
                <a:gd name="T53" fmla="*/ 102 h 173"/>
                <a:gd name="T54" fmla="*/ 163 w 190"/>
                <a:gd name="T55" fmla="*/ 104 h 173"/>
                <a:gd name="T56" fmla="*/ 174 w 190"/>
                <a:gd name="T57" fmla="*/ 116 h 173"/>
                <a:gd name="T58" fmla="*/ 186 w 190"/>
                <a:gd name="T59" fmla="*/ 124 h 173"/>
                <a:gd name="T60" fmla="*/ 161 w 190"/>
                <a:gd name="T61" fmla="*/ 140 h 173"/>
                <a:gd name="T62" fmla="*/ 169 w 190"/>
                <a:gd name="T63" fmla="*/ 160 h 173"/>
                <a:gd name="T64" fmla="*/ 159 w 190"/>
                <a:gd name="T65" fmla="*/ 169 h 173"/>
                <a:gd name="T66" fmla="*/ 146 w 190"/>
                <a:gd name="T67" fmla="*/ 168 h 173"/>
                <a:gd name="T68" fmla="*/ 134 w 190"/>
                <a:gd name="T69" fmla="*/ 170 h 173"/>
                <a:gd name="T70" fmla="*/ 123 w 190"/>
                <a:gd name="T71" fmla="*/ 162 h 173"/>
                <a:gd name="T72" fmla="*/ 99 w 190"/>
                <a:gd name="T73" fmla="*/ 168 h 173"/>
                <a:gd name="T74" fmla="*/ 90 w 190"/>
                <a:gd name="T75" fmla="*/ 160 h 173"/>
                <a:gd name="T76" fmla="*/ 94 w 190"/>
                <a:gd name="T77" fmla="*/ 144 h 173"/>
                <a:gd name="T78" fmla="*/ 81 w 190"/>
                <a:gd name="T79" fmla="*/ 145 h 173"/>
                <a:gd name="T80" fmla="*/ 61 w 190"/>
                <a:gd name="T81" fmla="*/ 134 h 173"/>
                <a:gd name="T82" fmla="*/ 59 w 190"/>
                <a:gd name="T83" fmla="*/ 131 h 173"/>
                <a:gd name="T84" fmla="*/ 54 w 190"/>
                <a:gd name="T85" fmla="*/ 115 h 173"/>
                <a:gd name="T86" fmla="*/ 35 w 190"/>
                <a:gd name="T87" fmla="*/ 113 h 173"/>
                <a:gd name="T88" fmla="*/ 26 w 190"/>
                <a:gd name="T89" fmla="*/ 98 h 173"/>
                <a:gd name="T90" fmla="*/ 35 w 190"/>
                <a:gd name="T91" fmla="*/ 77 h 173"/>
                <a:gd name="T92" fmla="*/ 27 w 190"/>
                <a:gd name="T93" fmla="*/ 70 h 173"/>
                <a:gd name="T94" fmla="*/ 15 w 190"/>
                <a:gd name="T95" fmla="*/ 75 h 173"/>
                <a:gd name="T96" fmla="*/ 23 w 190"/>
                <a:gd name="T97" fmla="*/ 65 h 173"/>
                <a:gd name="T98" fmla="*/ 17 w 190"/>
                <a:gd name="T99" fmla="*/ 38 h 173"/>
                <a:gd name="T100" fmla="*/ 4 w 190"/>
                <a:gd name="T101" fmla="*/ 13 h 173"/>
                <a:gd name="T102" fmla="*/ 15 w 190"/>
                <a:gd name="T103" fmla="*/ 11 h 173"/>
                <a:gd name="T104" fmla="*/ 31 w 190"/>
                <a:gd name="T105" fmla="*/ 36 h 173"/>
                <a:gd name="T106" fmla="*/ 33 w 190"/>
                <a:gd name="T107" fmla="*/ 45 h 173"/>
                <a:gd name="T108" fmla="*/ 57 w 190"/>
                <a:gd name="T109" fmla="*/ 54 h 173"/>
                <a:gd name="T110" fmla="*/ 62 w 190"/>
                <a:gd name="T111" fmla="*/ 55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0" h="173">
                  <a:moveTo>
                    <a:pt x="62" y="55"/>
                  </a:moveTo>
                  <a:cubicBezTo>
                    <a:pt x="67" y="46"/>
                    <a:pt x="74" y="39"/>
                    <a:pt x="83" y="35"/>
                  </a:cubicBezTo>
                  <a:cubicBezTo>
                    <a:pt x="87" y="33"/>
                    <a:pt x="90" y="31"/>
                    <a:pt x="89" y="26"/>
                  </a:cubicBezTo>
                  <a:cubicBezTo>
                    <a:pt x="89" y="23"/>
                    <a:pt x="89" y="22"/>
                    <a:pt x="91" y="20"/>
                  </a:cubicBezTo>
                  <a:cubicBezTo>
                    <a:pt x="92" y="19"/>
                    <a:pt x="93" y="18"/>
                    <a:pt x="93" y="16"/>
                  </a:cubicBezTo>
                  <a:cubicBezTo>
                    <a:pt x="100" y="13"/>
                    <a:pt x="107" y="14"/>
                    <a:pt x="114" y="16"/>
                  </a:cubicBezTo>
                  <a:cubicBezTo>
                    <a:pt x="116" y="19"/>
                    <a:pt x="118" y="18"/>
                    <a:pt x="119" y="15"/>
                  </a:cubicBezTo>
                  <a:cubicBezTo>
                    <a:pt x="123" y="9"/>
                    <a:pt x="128" y="5"/>
                    <a:pt x="133" y="3"/>
                  </a:cubicBezTo>
                  <a:cubicBezTo>
                    <a:pt x="139" y="1"/>
                    <a:pt x="145" y="0"/>
                    <a:pt x="150" y="4"/>
                  </a:cubicBezTo>
                  <a:cubicBezTo>
                    <a:pt x="151" y="5"/>
                    <a:pt x="153" y="5"/>
                    <a:pt x="154" y="5"/>
                  </a:cubicBezTo>
                  <a:cubicBezTo>
                    <a:pt x="157" y="6"/>
                    <a:pt x="159" y="8"/>
                    <a:pt x="162" y="9"/>
                  </a:cubicBezTo>
                  <a:cubicBezTo>
                    <a:pt x="166" y="11"/>
                    <a:pt x="170" y="11"/>
                    <a:pt x="174" y="11"/>
                  </a:cubicBezTo>
                  <a:cubicBezTo>
                    <a:pt x="177" y="11"/>
                    <a:pt x="179" y="11"/>
                    <a:pt x="181" y="12"/>
                  </a:cubicBezTo>
                  <a:cubicBezTo>
                    <a:pt x="181" y="14"/>
                    <a:pt x="179" y="14"/>
                    <a:pt x="178" y="14"/>
                  </a:cubicBezTo>
                  <a:cubicBezTo>
                    <a:pt x="175" y="14"/>
                    <a:pt x="175" y="16"/>
                    <a:pt x="175" y="18"/>
                  </a:cubicBezTo>
                  <a:cubicBezTo>
                    <a:pt x="176" y="22"/>
                    <a:pt x="175" y="25"/>
                    <a:pt x="174" y="28"/>
                  </a:cubicBezTo>
                  <a:cubicBezTo>
                    <a:pt x="173" y="30"/>
                    <a:pt x="174" y="32"/>
                    <a:pt x="176" y="32"/>
                  </a:cubicBezTo>
                  <a:cubicBezTo>
                    <a:pt x="181" y="33"/>
                    <a:pt x="185" y="36"/>
                    <a:pt x="189" y="39"/>
                  </a:cubicBezTo>
                  <a:cubicBezTo>
                    <a:pt x="190" y="42"/>
                    <a:pt x="187" y="42"/>
                    <a:pt x="186" y="42"/>
                  </a:cubicBezTo>
                  <a:cubicBezTo>
                    <a:pt x="181" y="43"/>
                    <a:pt x="177" y="45"/>
                    <a:pt x="174" y="49"/>
                  </a:cubicBezTo>
                  <a:cubicBezTo>
                    <a:pt x="170" y="55"/>
                    <a:pt x="169" y="55"/>
                    <a:pt x="163" y="51"/>
                  </a:cubicBezTo>
                  <a:cubicBezTo>
                    <a:pt x="161" y="50"/>
                    <a:pt x="160" y="49"/>
                    <a:pt x="159" y="48"/>
                  </a:cubicBezTo>
                  <a:cubicBezTo>
                    <a:pt x="156" y="46"/>
                    <a:pt x="157" y="42"/>
                    <a:pt x="158" y="40"/>
                  </a:cubicBezTo>
                  <a:cubicBezTo>
                    <a:pt x="159" y="38"/>
                    <a:pt x="158" y="37"/>
                    <a:pt x="156" y="37"/>
                  </a:cubicBezTo>
                  <a:cubicBezTo>
                    <a:pt x="156" y="37"/>
                    <a:pt x="156" y="37"/>
                    <a:pt x="155" y="37"/>
                  </a:cubicBezTo>
                  <a:cubicBezTo>
                    <a:pt x="153" y="36"/>
                    <a:pt x="152" y="35"/>
                    <a:pt x="152" y="32"/>
                  </a:cubicBezTo>
                  <a:cubicBezTo>
                    <a:pt x="152" y="29"/>
                    <a:pt x="149" y="27"/>
                    <a:pt x="150" y="24"/>
                  </a:cubicBezTo>
                  <a:cubicBezTo>
                    <a:pt x="150" y="25"/>
                    <a:pt x="150" y="27"/>
                    <a:pt x="150" y="29"/>
                  </a:cubicBezTo>
                  <a:cubicBezTo>
                    <a:pt x="149" y="30"/>
                    <a:pt x="149" y="31"/>
                    <a:pt x="149" y="31"/>
                  </a:cubicBezTo>
                  <a:cubicBezTo>
                    <a:pt x="147" y="34"/>
                    <a:pt x="145" y="32"/>
                    <a:pt x="143" y="32"/>
                  </a:cubicBezTo>
                  <a:cubicBezTo>
                    <a:pt x="141" y="32"/>
                    <a:pt x="141" y="36"/>
                    <a:pt x="139" y="36"/>
                  </a:cubicBezTo>
                  <a:cubicBezTo>
                    <a:pt x="134" y="34"/>
                    <a:pt x="130" y="35"/>
                    <a:pt x="127" y="33"/>
                  </a:cubicBezTo>
                  <a:cubicBezTo>
                    <a:pt x="131" y="34"/>
                    <a:pt x="132" y="39"/>
                    <a:pt x="135" y="43"/>
                  </a:cubicBezTo>
                  <a:cubicBezTo>
                    <a:pt x="136" y="46"/>
                    <a:pt x="134" y="47"/>
                    <a:pt x="131" y="47"/>
                  </a:cubicBezTo>
                  <a:cubicBezTo>
                    <a:pt x="128" y="48"/>
                    <a:pt x="125" y="49"/>
                    <a:pt x="122" y="50"/>
                  </a:cubicBezTo>
                  <a:cubicBezTo>
                    <a:pt x="121" y="51"/>
                    <a:pt x="120" y="51"/>
                    <a:pt x="120" y="53"/>
                  </a:cubicBezTo>
                  <a:cubicBezTo>
                    <a:pt x="121" y="54"/>
                    <a:pt x="122" y="54"/>
                    <a:pt x="123" y="53"/>
                  </a:cubicBezTo>
                  <a:cubicBezTo>
                    <a:pt x="126" y="52"/>
                    <a:pt x="128" y="50"/>
                    <a:pt x="131" y="49"/>
                  </a:cubicBezTo>
                  <a:cubicBezTo>
                    <a:pt x="133" y="48"/>
                    <a:pt x="135" y="47"/>
                    <a:pt x="136" y="49"/>
                  </a:cubicBezTo>
                  <a:cubicBezTo>
                    <a:pt x="138" y="50"/>
                    <a:pt x="138" y="53"/>
                    <a:pt x="137" y="55"/>
                  </a:cubicBezTo>
                  <a:cubicBezTo>
                    <a:pt x="135" y="57"/>
                    <a:pt x="135" y="60"/>
                    <a:pt x="133" y="63"/>
                  </a:cubicBezTo>
                  <a:cubicBezTo>
                    <a:pt x="136" y="60"/>
                    <a:pt x="138" y="57"/>
                    <a:pt x="139" y="54"/>
                  </a:cubicBezTo>
                  <a:cubicBezTo>
                    <a:pt x="140" y="52"/>
                    <a:pt x="142" y="51"/>
                    <a:pt x="143" y="52"/>
                  </a:cubicBezTo>
                  <a:cubicBezTo>
                    <a:pt x="145" y="53"/>
                    <a:pt x="145" y="55"/>
                    <a:pt x="145" y="56"/>
                  </a:cubicBezTo>
                  <a:cubicBezTo>
                    <a:pt x="144" y="58"/>
                    <a:pt x="143" y="59"/>
                    <a:pt x="143" y="60"/>
                  </a:cubicBezTo>
                  <a:cubicBezTo>
                    <a:pt x="142" y="62"/>
                    <a:pt x="143" y="63"/>
                    <a:pt x="144" y="64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8" y="60"/>
                    <a:pt x="147" y="58"/>
                    <a:pt x="146" y="57"/>
                  </a:cubicBezTo>
                  <a:cubicBezTo>
                    <a:pt x="146" y="55"/>
                    <a:pt x="146" y="54"/>
                    <a:pt x="147" y="53"/>
                  </a:cubicBezTo>
                  <a:cubicBezTo>
                    <a:pt x="149" y="52"/>
                    <a:pt x="150" y="52"/>
                    <a:pt x="151" y="54"/>
                  </a:cubicBezTo>
                  <a:cubicBezTo>
                    <a:pt x="155" y="59"/>
                    <a:pt x="158" y="64"/>
                    <a:pt x="156" y="71"/>
                  </a:cubicBezTo>
                  <a:cubicBezTo>
                    <a:pt x="154" y="80"/>
                    <a:pt x="154" y="89"/>
                    <a:pt x="158" y="97"/>
                  </a:cubicBezTo>
                  <a:cubicBezTo>
                    <a:pt x="159" y="99"/>
                    <a:pt x="159" y="100"/>
                    <a:pt x="158" y="101"/>
                  </a:cubicBezTo>
                  <a:cubicBezTo>
                    <a:pt x="157" y="102"/>
                    <a:pt x="155" y="101"/>
                    <a:pt x="155" y="102"/>
                  </a:cubicBezTo>
                  <a:cubicBezTo>
                    <a:pt x="155" y="104"/>
                    <a:pt x="157" y="103"/>
                    <a:pt x="158" y="103"/>
                  </a:cubicBezTo>
                  <a:cubicBezTo>
                    <a:pt x="160" y="104"/>
                    <a:pt x="161" y="103"/>
                    <a:pt x="163" y="104"/>
                  </a:cubicBezTo>
                  <a:cubicBezTo>
                    <a:pt x="163" y="104"/>
                    <a:pt x="164" y="104"/>
                    <a:pt x="164" y="104"/>
                  </a:cubicBezTo>
                  <a:cubicBezTo>
                    <a:pt x="166" y="109"/>
                    <a:pt x="170" y="112"/>
                    <a:pt x="174" y="116"/>
                  </a:cubicBezTo>
                  <a:cubicBezTo>
                    <a:pt x="176" y="119"/>
                    <a:pt x="178" y="121"/>
                    <a:pt x="182" y="122"/>
                  </a:cubicBezTo>
                  <a:cubicBezTo>
                    <a:pt x="183" y="122"/>
                    <a:pt x="185" y="122"/>
                    <a:pt x="186" y="124"/>
                  </a:cubicBezTo>
                  <a:cubicBezTo>
                    <a:pt x="179" y="128"/>
                    <a:pt x="172" y="134"/>
                    <a:pt x="163" y="136"/>
                  </a:cubicBezTo>
                  <a:cubicBezTo>
                    <a:pt x="161" y="136"/>
                    <a:pt x="160" y="138"/>
                    <a:pt x="161" y="140"/>
                  </a:cubicBezTo>
                  <a:cubicBezTo>
                    <a:pt x="164" y="145"/>
                    <a:pt x="166" y="150"/>
                    <a:pt x="167" y="156"/>
                  </a:cubicBezTo>
                  <a:cubicBezTo>
                    <a:pt x="167" y="158"/>
                    <a:pt x="170" y="158"/>
                    <a:pt x="169" y="160"/>
                  </a:cubicBezTo>
                  <a:cubicBezTo>
                    <a:pt x="168" y="162"/>
                    <a:pt x="167" y="163"/>
                    <a:pt x="165" y="164"/>
                  </a:cubicBezTo>
                  <a:cubicBezTo>
                    <a:pt x="162" y="164"/>
                    <a:pt x="159" y="165"/>
                    <a:pt x="159" y="169"/>
                  </a:cubicBezTo>
                  <a:cubicBezTo>
                    <a:pt x="158" y="171"/>
                    <a:pt x="156" y="170"/>
                    <a:pt x="154" y="170"/>
                  </a:cubicBezTo>
                  <a:cubicBezTo>
                    <a:pt x="152" y="168"/>
                    <a:pt x="149" y="168"/>
                    <a:pt x="146" y="168"/>
                  </a:cubicBezTo>
                  <a:cubicBezTo>
                    <a:pt x="142" y="168"/>
                    <a:pt x="138" y="169"/>
                    <a:pt x="136" y="172"/>
                  </a:cubicBezTo>
                  <a:cubicBezTo>
                    <a:pt x="134" y="173"/>
                    <a:pt x="134" y="172"/>
                    <a:pt x="134" y="170"/>
                  </a:cubicBezTo>
                  <a:cubicBezTo>
                    <a:pt x="132" y="167"/>
                    <a:pt x="129" y="165"/>
                    <a:pt x="127" y="162"/>
                  </a:cubicBezTo>
                  <a:cubicBezTo>
                    <a:pt x="126" y="160"/>
                    <a:pt x="124" y="161"/>
                    <a:pt x="123" y="162"/>
                  </a:cubicBezTo>
                  <a:cubicBezTo>
                    <a:pt x="119" y="167"/>
                    <a:pt x="113" y="169"/>
                    <a:pt x="107" y="171"/>
                  </a:cubicBezTo>
                  <a:cubicBezTo>
                    <a:pt x="103" y="172"/>
                    <a:pt x="100" y="172"/>
                    <a:pt x="99" y="168"/>
                  </a:cubicBezTo>
                  <a:cubicBezTo>
                    <a:pt x="98" y="166"/>
                    <a:pt x="97" y="165"/>
                    <a:pt x="95" y="165"/>
                  </a:cubicBezTo>
                  <a:cubicBezTo>
                    <a:pt x="93" y="164"/>
                    <a:pt x="91" y="162"/>
                    <a:pt x="90" y="160"/>
                  </a:cubicBezTo>
                  <a:cubicBezTo>
                    <a:pt x="90" y="160"/>
                    <a:pt x="89" y="159"/>
                    <a:pt x="89" y="159"/>
                  </a:cubicBezTo>
                  <a:cubicBezTo>
                    <a:pt x="91" y="154"/>
                    <a:pt x="92" y="149"/>
                    <a:pt x="94" y="144"/>
                  </a:cubicBezTo>
                  <a:cubicBezTo>
                    <a:pt x="96" y="141"/>
                    <a:pt x="99" y="138"/>
                    <a:pt x="102" y="134"/>
                  </a:cubicBezTo>
                  <a:cubicBezTo>
                    <a:pt x="94" y="136"/>
                    <a:pt x="89" y="142"/>
                    <a:pt x="81" y="145"/>
                  </a:cubicBezTo>
                  <a:cubicBezTo>
                    <a:pt x="76" y="144"/>
                    <a:pt x="71" y="143"/>
                    <a:pt x="67" y="138"/>
                  </a:cubicBezTo>
                  <a:cubicBezTo>
                    <a:pt x="66" y="136"/>
                    <a:pt x="64" y="135"/>
                    <a:pt x="61" y="134"/>
                  </a:cubicBezTo>
                  <a:cubicBezTo>
                    <a:pt x="58" y="134"/>
                    <a:pt x="55" y="133"/>
                    <a:pt x="56" y="129"/>
                  </a:cubicBezTo>
                  <a:cubicBezTo>
                    <a:pt x="57" y="129"/>
                    <a:pt x="58" y="130"/>
                    <a:pt x="59" y="131"/>
                  </a:cubicBezTo>
                  <a:cubicBezTo>
                    <a:pt x="60" y="130"/>
                    <a:pt x="60" y="128"/>
                    <a:pt x="59" y="127"/>
                  </a:cubicBezTo>
                  <a:cubicBezTo>
                    <a:pt x="57" y="124"/>
                    <a:pt x="55" y="120"/>
                    <a:pt x="54" y="115"/>
                  </a:cubicBezTo>
                  <a:cubicBezTo>
                    <a:pt x="54" y="112"/>
                    <a:pt x="50" y="113"/>
                    <a:pt x="48" y="113"/>
                  </a:cubicBezTo>
                  <a:cubicBezTo>
                    <a:pt x="44" y="115"/>
                    <a:pt x="40" y="114"/>
                    <a:pt x="35" y="113"/>
                  </a:cubicBezTo>
                  <a:cubicBezTo>
                    <a:pt x="34" y="113"/>
                    <a:pt x="32" y="113"/>
                    <a:pt x="32" y="112"/>
                  </a:cubicBezTo>
                  <a:cubicBezTo>
                    <a:pt x="32" y="107"/>
                    <a:pt x="26" y="103"/>
                    <a:pt x="26" y="98"/>
                  </a:cubicBezTo>
                  <a:cubicBezTo>
                    <a:pt x="26" y="93"/>
                    <a:pt x="29" y="89"/>
                    <a:pt x="33" y="85"/>
                  </a:cubicBezTo>
                  <a:cubicBezTo>
                    <a:pt x="36" y="83"/>
                    <a:pt x="37" y="81"/>
                    <a:pt x="35" y="77"/>
                  </a:cubicBezTo>
                  <a:cubicBezTo>
                    <a:pt x="33" y="75"/>
                    <a:pt x="31" y="74"/>
                    <a:pt x="30" y="71"/>
                  </a:cubicBezTo>
                  <a:cubicBezTo>
                    <a:pt x="30" y="69"/>
                    <a:pt x="29" y="69"/>
                    <a:pt x="27" y="70"/>
                  </a:cubicBezTo>
                  <a:cubicBezTo>
                    <a:pt x="24" y="72"/>
                    <a:pt x="21" y="74"/>
                    <a:pt x="18" y="76"/>
                  </a:cubicBezTo>
                  <a:cubicBezTo>
                    <a:pt x="17" y="77"/>
                    <a:pt x="15" y="77"/>
                    <a:pt x="15" y="75"/>
                  </a:cubicBezTo>
                  <a:cubicBezTo>
                    <a:pt x="17" y="72"/>
                    <a:pt x="19" y="69"/>
                    <a:pt x="22" y="66"/>
                  </a:cubicBezTo>
                  <a:cubicBezTo>
                    <a:pt x="22" y="66"/>
                    <a:pt x="23" y="65"/>
                    <a:pt x="23" y="65"/>
                  </a:cubicBezTo>
                  <a:cubicBezTo>
                    <a:pt x="21" y="58"/>
                    <a:pt x="26" y="51"/>
                    <a:pt x="24" y="44"/>
                  </a:cubicBezTo>
                  <a:cubicBezTo>
                    <a:pt x="23" y="39"/>
                    <a:pt x="23" y="38"/>
                    <a:pt x="17" y="38"/>
                  </a:cubicBezTo>
                  <a:cubicBezTo>
                    <a:pt x="11" y="33"/>
                    <a:pt x="8" y="26"/>
                    <a:pt x="7" y="19"/>
                  </a:cubicBezTo>
                  <a:cubicBezTo>
                    <a:pt x="7" y="16"/>
                    <a:pt x="5" y="15"/>
                    <a:pt x="4" y="13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8" y="3"/>
                    <a:pt x="12" y="6"/>
                    <a:pt x="15" y="11"/>
                  </a:cubicBezTo>
                  <a:cubicBezTo>
                    <a:pt x="18" y="15"/>
                    <a:pt x="22" y="19"/>
                    <a:pt x="26" y="24"/>
                  </a:cubicBezTo>
                  <a:cubicBezTo>
                    <a:pt x="29" y="27"/>
                    <a:pt x="31" y="31"/>
                    <a:pt x="31" y="36"/>
                  </a:cubicBezTo>
                  <a:cubicBezTo>
                    <a:pt x="31" y="36"/>
                    <a:pt x="31" y="37"/>
                    <a:pt x="31" y="37"/>
                  </a:cubicBezTo>
                  <a:cubicBezTo>
                    <a:pt x="31" y="40"/>
                    <a:pt x="32" y="43"/>
                    <a:pt x="33" y="45"/>
                  </a:cubicBezTo>
                  <a:cubicBezTo>
                    <a:pt x="34" y="49"/>
                    <a:pt x="38" y="47"/>
                    <a:pt x="40" y="48"/>
                  </a:cubicBezTo>
                  <a:cubicBezTo>
                    <a:pt x="46" y="49"/>
                    <a:pt x="51" y="51"/>
                    <a:pt x="57" y="54"/>
                  </a:cubicBezTo>
                  <a:cubicBezTo>
                    <a:pt x="56" y="55"/>
                    <a:pt x="57" y="55"/>
                    <a:pt x="58" y="56"/>
                  </a:cubicBezTo>
                  <a:cubicBezTo>
                    <a:pt x="59" y="59"/>
                    <a:pt x="61" y="58"/>
                    <a:pt x="62" y="5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3" name="Freeform 157">
              <a:extLst>
                <a:ext uri="{FF2B5EF4-FFF2-40B4-BE49-F238E27FC236}">
                  <a16:creationId xmlns:a16="http://schemas.microsoft.com/office/drawing/2014/main" id="{23D44B6A-F9D7-60BF-31D0-8BC33F940077}"/>
                </a:ext>
              </a:extLst>
            </p:cNvPr>
            <p:cNvSpPr/>
            <p:nvPr userDrawn="1"/>
          </p:nvSpPr>
          <p:spPr bwMode="auto">
            <a:xfrm>
              <a:off x="10890250" y="5499100"/>
              <a:ext cx="504825" cy="496888"/>
            </a:xfrm>
            <a:custGeom>
              <a:avLst/>
              <a:gdLst>
                <a:gd name="T0" fmla="*/ 70 w 134"/>
                <a:gd name="T1" fmla="*/ 104 h 132"/>
                <a:gd name="T2" fmla="*/ 66 w 134"/>
                <a:gd name="T3" fmla="*/ 90 h 132"/>
                <a:gd name="T4" fmla="*/ 76 w 134"/>
                <a:gd name="T5" fmla="*/ 84 h 132"/>
                <a:gd name="T6" fmla="*/ 80 w 134"/>
                <a:gd name="T7" fmla="*/ 80 h 132"/>
                <a:gd name="T8" fmla="*/ 70 w 134"/>
                <a:gd name="T9" fmla="*/ 63 h 132"/>
                <a:gd name="T10" fmla="*/ 66 w 134"/>
                <a:gd name="T11" fmla="*/ 73 h 132"/>
                <a:gd name="T12" fmla="*/ 49 w 134"/>
                <a:gd name="T13" fmla="*/ 83 h 132"/>
                <a:gd name="T14" fmla="*/ 39 w 134"/>
                <a:gd name="T15" fmla="*/ 90 h 132"/>
                <a:gd name="T16" fmla="*/ 33 w 134"/>
                <a:gd name="T17" fmla="*/ 78 h 132"/>
                <a:gd name="T18" fmla="*/ 16 w 134"/>
                <a:gd name="T19" fmla="*/ 85 h 132"/>
                <a:gd name="T20" fmla="*/ 12 w 134"/>
                <a:gd name="T21" fmla="*/ 82 h 132"/>
                <a:gd name="T22" fmla="*/ 2 w 134"/>
                <a:gd name="T23" fmla="*/ 61 h 132"/>
                <a:gd name="T24" fmla="*/ 15 w 134"/>
                <a:gd name="T25" fmla="*/ 46 h 132"/>
                <a:gd name="T26" fmla="*/ 7 w 134"/>
                <a:gd name="T27" fmla="*/ 29 h 132"/>
                <a:gd name="T28" fmla="*/ 13 w 134"/>
                <a:gd name="T29" fmla="*/ 22 h 132"/>
                <a:gd name="T30" fmla="*/ 36 w 134"/>
                <a:gd name="T31" fmla="*/ 18 h 132"/>
                <a:gd name="T32" fmla="*/ 41 w 134"/>
                <a:gd name="T33" fmla="*/ 22 h 132"/>
                <a:gd name="T34" fmla="*/ 52 w 134"/>
                <a:gd name="T35" fmla="*/ 0 h 132"/>
                <a:gd name="T36" fmla="*/ 60 w 134"/>
                <a:gd name="T37" fmla="*/ 13 h 132"/>
                <a:gd name="T38" fmla="*/ 69 w 134"/>
                <a:gd name="T39" fmla="*/ 26 h 132"/>
                <a:gd name="T40" fmla="*/ 76 w 134"/>
                <a:gd name="T41" fmla="*/ 31 h 132"/>
                <a:gd name="T42" fmla="*/ 94 w 134"/>
                <a:gd name="T43" fmla="*/ 40 h 132"/>
                <a:gd name="T44" fmla="*/ 111 w 134"/>
                <a:gd name="T45" fmla="*/ 47 h 132"/>
                <a:gd name="T46" fmla="*/ 96 w 134"/>
                <a:gd name="T47" fmla="*/ 65 h 132"/>
                <a:gd name="T48" fmla="*/ 102 w 134"/>
                <a:gd name="T49" fmla="*/ 79 h 132"/>
                <a:gd name="T50" fmla="*/ 92 w 134"/>
                <a:gd name="T51" fmla="*/ 83 h 132"/>
                <a:gd name="T52" fmla="*/ 103 w 134"/>
                <a:gd name="T53" fmla="*/ 87 h 132"/>
                <a:gd name="T54" fmla="*/ 110 w 134"/>
                <a:gd name="T55" fmla="*/ 91 h 132"/>
                <a:gd name="T56" fmla="*/ 98 w 134"/>
                <a:gd name="T57" fmla="*/ 95 h 132"/>
                <a:gd name="T58" fmla="*/ 111 w 134"/>
                <a:gd name="T59" fmla="*/ 95 h 132"/>
                <a:gd name="T60" fmla="*/ 108 w 134"/>
                <a:gd name="T61" fmla="*/ 102 h 132"/>
                <a:gd name="T62" fmla="*/ 117 w 134"/>
                <a:gd name="T63" fmla="*/ 99 h 132"/>
                <a:gd name="T64" fmla="*/ 118 w 134"/>
                <a:gd name="T65" fmla="*/ 109 h 132"/>
                <a:gd name="T66" fmla="*/ 125 w 134"/>
                <a:gd name="T67" fmla="*/ 109 h 132"/>
                <a:gd name="T68" fmla="*/ 133 w 134"/>
                <a:gd name="T69" fmla="*/ 117 h 132"/>
                <a:gd name="T70" fmla="*/ 120 w 134"/>
                <a:gd name="T71" fmla="*/ 130 h 132"/>
                <a:gd name="T72" fmla="*/ 105 w 134"/>
                <a:gd name="T73" fmla="*/ 129 h 132"/>
                <a:gd name="T74" fmla="*/ 98 w 134"/>
                <a:gd name="T75" fmla="*/ 1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4" h="132">
                  <a:moveTo>
                    <a:pt x="98" y="111"/>
                  </a:moveTo>
                  <a:cubicBezTo>
                    <a:pt x="88" y="112"/>
                    <a:pt x="78" y="111"/>
                    <a:pt x="70" y="104"/>
                  </a:cubicBezTo>
                  <a:cubicBezTo>
                    <a:pt x="68" y="102"/>
                    <a:pt x="67" y="99"/>
                    <a:pt x="65" y="96"/>
                  </a:cubicBezTo>
                  <a:cubicBezTo>
                    <a:pt x="63" y="94"/>
                    <a:pt x="65" y="92"/>
                    <a:pt x="66" y="90"/>
                  </a:cubicBezTo>
                  <a:cubicBezTo>
                    <a:pt x="67" y="89"/>
                    <a:pt x="69" y="88"/>
                    <a:pt x="70" y="87"/>
                  </a:cubicBezTo>
                  <a:cubicBezTo>
                    <a:pt x="72" y="86"/>
                    <a:pt x="74" y="85"/>
                    <a:pt x="76" y="84"/>
                  </a:cubicBezTo>
                  <a:cubicBezTo>
                    <a:pt x="77" y="83"/>
                    <a:pt x="78" y="83"/>
                    <a:pt x="79" y="83"/>
                  </a:cubicBezTo>
                  <a:cubicBezTo>
                    <a:pt x="80" y="82"/>
                    <a:pt x="81" y="81"/>
                    <a:pt x="80" y="80"/>
                  </a:cubicBezTo>
                  <a:cubicBezTo>
                    <a:pt x="77" y="75"/>
                    <a:pt x="75" y="71"/>
                    <a:pt x="74" y="65"/>
                  </a:cubicBezTo>
                  <a:cubicBezTo>
                    <a:pt x="74" y="62"/>
                    <a:pt x="72" y="63"/>
                    <a:pt x="70" y="63"/>
                  </a:cubicBezTo>
                  <a:cubicBezTo>
                    <a:pt x="67" y="63"/>
                    <a:pt x="66" y="64"/>
                    <a:pt x="67" y="66"/>
                  </a:cubicBezTo>
                  <a:cubicBezTo>
                    <a:pt x="67" y="68"/>
                    <a:pt x="66" y="71"/>
                    <a:pt x="66" y="73"/>
                  </a:cubicBezTo>
                  <a:cubicBezTo>
                    <a:pt x="65" y="75"/>
                    <a:pt x="64" y="78"/>
                    <a:pt x="63" y="80"/>
                  </a:cubicBezTo>
                  <a:cubicBezTo>
                    <a:pt x="59" y="84"/>
                    <a:pt x="55" y="86"/>
                    <a:pt x="49" y="83"/>
                  </a:cubicBezTo>
                  <a:cubicBezTo>
                    <a:pt x="47" y="82"/>
                    <a:pt x="46" y="83"/>
                    <a:pt x="45" y="84"/>
                  </a:cubicBezTo>
                  <a:cubicBezTo>
                    <a:pt x="42" y="86"/>
                    <a:pt x="42" y="89"/>
                    <a:pt x="39" y="90"/>
                  </a:cubicBezTo>
                  <a:cubicBezTo>
                    <a:pt x="38" y="88"/>
                    <a:pt x="39" y="85"/>
                    <a:pt x="37" y="83"/>
                  </a:cubicBezTo>
                  <a:cubicBezTo>
                    <a:pt x="35" y="82"/>
                    <a:pt x="35" y="78"/>
                    <a:pt x="33" y="78"/>
                  </a:cubicBezTo>
                  <a:cubicBezTo>
                    <a:pt x="31" y="77"/>
                    <a:pt x="30" y="80"/>
                    <a:pt x="28" y="82"/>
                  </a:cubicBezTo>
                  <a:cubicBezTo>
                    <a:pt x="24" y="84"/>
                    <a:pt x="20" y="83"/>
                    <a:pt x="16" y="85"/>
                  </a:cubicBezTo>
                  <a:cubicBezTo>
                    <a:pt x="15" y="84"/>
                    <a:pt x="13" y="83"/>
                    <a:pt x="12" y="83"/>
                  </a:cubicBezTo>
                  <a:cubicBezTo>
                    <a:pt x="12" y="83"/>
                    <a:pt x="12" y="82"/>
                    <a:pt x="12" y="82"/>
                  </a:cubicBezTo>
                  <a:cubicBezTo>
                    <a:pt x="8" y="79"/>
                    <a:pt x="8" y="73"/>
                    <a:pt x="4" y="71"/>
                  </a:cubicBezTo>
                  <a:cubicBezTo>
                    <a:pt x="0" y="68"/>
                    <a:pt x="0" y="64"/>
                    <a:pt x="2" y="61"/>
                  </a:cubicBezTo>
                  <a:cubicBezTo>
                    <a:pt x="5" y="56"/>
                    <a:pt x="9" y="52"/>
                    <a:pt x="14" y="49"/>
                  </a:cubicBezTo>
                  <a:cubicBezTo>
                    <a:pt x="17" y="48"/>
                    <a:pt x="16" y="47"/>
                    <a:pt x="15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7" y="41"/>
                    <a:pt x="8" y="34"/>
                    <a:pt x="7" y="29"/>
                  </a:cubicBezTo>
                  <a:cubicBezTo>
                    <a:pt x="7" y="28"/>
                    <a:pt x="7" y="28"/>
                    <a:pt x="7" y="27"/>
                  </a:cubicBezTo>
                  <a:cubicBezTo>
                    <a:pt x="7" y="23"/>
                    <a:pt x="14" y="25"/>
                    <a:pt x="13" y="22"/>
                  </a:cubicBezTo>
                  <a:cubicBezTo>
                    <a:pt x="13" y="18"/>
                    <a:pt x="14" y="16"/>
                    <a:pt x="17" y="15"/>
                  </a:cubicBezTo>
                  <a:cubicBezTo>
                    <a:pt x="24" y="13"/>
                    <a:pt x="30" y="12"/>
                    <a:pt x="36" y="18"/>
                  </a:cubicBezTo>
                  <a:cubicBezTo>
                    <a:pt x="37" y="19"/>
                    <a:pt x="37" y="20"/>
                    <a:pt x="38" y="21"/>
                  </a:cubicBezTo>
                  <a:cubicBezTo>
                    <a:pt x="39" y="21"/>
                    <a:pt x="39" y="22"/>
                    <a:pt x="41" y="22"/>
                  </a:cubicBezTo>
                  <a:cubicBezTo>
                    <a:pt x="42" y="21"/>
                    <a:pt x="41" y="20"/>
                    <a:pt x="41" y="19"/>
                  </a:cubicBezTo>
                  <a:cubicBezTo>
                    <a:pt x="42" y="11"/>
                    <a:pt x="45" y="5"/>
                    <a:pt x="52" y="0"/>
                  </a:cubicBezTo>
                  <a:cubicBezTo>
                    <a:pt x="55" y="0"/>
                    <a:pt x="55" y="2"/>
                    <a:pt x="55" y="4"/>
                  </a:cubicBezTo>
                  <a:cubicBezTo>
                    <a:pt x="54" y="9"/>
                    <a:pt x="55" y="12"/>
                    <a:pt x="60" y="13"/>
                  </a:cubicBezTo>
                  <a:cubicBezTo>
                    <a:pt x="62" y="13"/>
                    <a:pt x="64" y="14"/>
                    <a:pt x="63" y="16"/>
                  </a:cubicBezTo>
                  <a:cubicBezTo>
                    <a:pt x="62" y="21"/>
                    <a:pt x="66" y="24"/>
                    <a:pt x="69" y="26"/>
                  </a:cubicBezTo>
                  <a:cubicBezTo>
                    <a:pt x="71" y="26"/>
                    <a:pt x="72" y="27"/>
                    <a:pt x="72" y="29"/>
                  </a:cubicBezTo>
                  <a:cubicBezTo>
                    <a:pt x="73" y="30"/>
                    <a:pt x="75" y="30"/>
                    <a:pt x="76" y="31"/>
                  </a:cubicBezTo>
                  <a:cubicBezTo>
                    <a:pt x="82" y="31"/>
                    <a:pt x="86" y="33"/>
                    <a:pt x="89" y="37"/>
                  </a:cubicBezTo>
                  <a:cubicBezTo>
                    <a:pt x="90" y="39"/>
                    <a:pt x="91" y="40"/>
                    <a:pt x="94" y="40"/>
                  </a:cubicBezTo>
                  <a:cubicBezTo>
                    <a:pt x="100" y="38"/>
                    <a:pt x="105" y="40"/>
                    <a:pt x="111" y="44"/>
                  </a:cubicBezTo>
                  <a:cubicBezTo>
                    <a:pt x="112" y="45"/>
                    <a:pt x="112" y="46"/>
                    <a:pt x="111" y="47"/>
                  </a:cubicBezTo>
                  <a:cubicBezTo>
                    <a:pt x="104" y="48"/>
                    <a:pt x="100" y="53"/>
                    <a:pt x="96" y="58"/>
                  </a:cubicBezTo>
                  <a:cubicBezTo>
                    <a:pt x="95" y="60"/>
                    <a:pt x="94" y="63"/>
                    <a:pt x="96" y="65"/>
                  </a:cubicBezTo>
                  <a:cubicBezTo>
                    <a:pt x="96" y="66"/>
                    <a:pt x="97" y="67"/>
                    <a:pt x="97" y="68"/>
                  </a:cubicBezTo>
                  <a:cubicBezTo>
                    <a:pt x="96" y="73"/>
                    <a:pt x="99" y="76"/>
                    <a:pt x="102" y="79"/>
                  </a:cubicBezTo>
                  <a:cubicBezTo>
                    <a:pt x="101" y="82"/>
                    <a:pt x="99" y="82"/>
                    <a:pt x="96" y="82"/>
                  </a:cubicBezTo>
                  <a:cubicBezTo>
                    <a:pt x="94" y="82"/>
                    <a:pt x="92" y="82"/>
                    <a:pt x="92" y="83"/>
                  </a:cubicBezTo>
                  <a:cubicBezTo>
                    <a:pt x="91" y="86"/>
                    <a:pt x="94" y="86"/>
                    <a:pt x="96" y="86"/>
                  </a:cubicBezTo>
                  <a:cubicBezTo>
                    <a:pt x="98" y="87"/>
                    <a:pt x="101" y="87"/>
                    <a:pt x="103" y="87"/>
                  </a:cubicBezTo>
                  <a:cubicBezTo>
                    <a:pt x="104" y="87"/>
                    <a:pt x="106" y="87"/>
                    <a:pt x="107" y="88"/>
                  </a:cubicBezTo>
                  <a:cubicBezTo>
                    <a:pt x="108" y="88"/>
                    <a:pt x="110" y="89"/>
                    <a:pt x="110" y="91"/>
                  </a:cubicBezTo>
                  <a:cubicBezTo>
                    <a:pt x="110" y="93"/>
                    <a:pt x="108" y="93"/>
                    <a:pt x="106" y="94"/>
                  </a:cubicBezTo>
                  <a:cubicBezTo>
                    <a:pt x="103" y="95"/>
                    <a:pt x="100" y="94"/>
                    <a:pt x="98" y="95"/>
                  </a:cubicBezTo>
                  <a:cubicBezTo>
                    <a:pt x="101" y="95"/>
                    <a:pt x="104" y="95"/>
                    <a:pt x="108" y="94"/>
                  </a:cubicBezTo>
                  <a:cubicBezTo>
                    <a:pt x="109" y="94"/>
                    <a:pt x="111" y="94"/>
                    <a:pt x="111" y="95"/>
                  </a:cubicBezTo>
                  <a:cubicBezTo>
                    <a:pt x="112" y="97"/>
                    <a:pt x="111" y="98"/>
                    <a:pt x="110" y="99"/>
                  </a:cubicBezTo>
                  <a:cubicBezTo>
                    <a:pt x="109" y="100"/>
                    <a:pt x="108" y="101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ubicBezTo>
                    <a:pt x="114" y="98"/>
                    <a:pt x="115" y="97"/>
                    <a:pt x="117" y="99"/>
                  </a:cubicBezTo>
                  <a:cubicBezTo>
                    <a:pt x="119" y="100"/>
                    <a:pt x="120" y="102"/>
                    <a:pt x="119" y="104"/>
                  </a:cubicBezTo>
                  <a:cubicBezTo>
                    <a:pt x="119" y="106"/>
                    <a:pt x="119" y="108"/>
                    <a:pt x="118" y="109"/>
                  </a:cubicBezTo>
                  <a:cubicBezTo>
                    <a:pt x="119" y="106"/>
                    <a:pt x="120" y="101"/>
                    <a:pt x="122" y="98"/>
                  </a:cubicBezTo>
                  <a:cubicBezTo>
                    <a:pt x="123" y="101"/>
                    <a:pt x="123" y="106"/>
                    <a:pt x="125" y="109"/>
                  </a:cubicBezTo>
                  <a:cubicBezTo>
                    <a:pt x="126" y="112"/>
                    <a:pt x="128" y="113"/>
                    <a:pt x="130" y="113"/>
                  </a:cubicBezTo>
                  <a:cubicBezTo>
                    <a:pt x="134" y="113"/>
                    <a:pt x="134" y="114"/>
                    <a:pt x="133" y="117"/>
                  </a:cubicBezTo>
                  <a:cubicBezTo>
                    <a:pt x="134" y="122"/>
                    <a:pt x="131" y="126"/>
                    <a:pt x="128" y="129"/>
                  </a:cubicBezTo>
                  <a:cubicBezTo>
                    <a:pt x="126" y="132"/>
                    <a:pt x="123" y="132"/>
                    <a:pt x="120" y="130"/>
                  </a:cubicBezTo>
                  <a:cubicBezTo>
                    <a:pt x="117" y="129"/>
                    <a:pt x="114" y="129"/>
                    <a:pt x="111" y="130"/>
                  </a:cubicBezTo>
                  <a:cubicBezTo>
                    <a:pt x="109" y="132"/>
                    <a:pt x="106" y="131"/>
                    <a:pt x="105" y="129"/>
                  </a:cubicBezTo>
                  <a:cubicBezTo>
                    <a:pt x="102" y="124"/>
                    <a:pt x="100" y="120"/>
                    <a:pt x="100" y="115"/>
                  </a:cubicBezTo>
                  <a:cubicBezTo>
                    <a:pt x="101" y="112"/>
                    <a:pt x="99" y="112"/>
                    <a:pt x="98" y="111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4" name="Freeform 158">
              <a:extLst>
                <a:ext uri="{FF2B5EF4-FFF2-40B4-BE49-F238E27FC236}">
                  <a16:creationId xmlns:a16="http://schemas.microsoft.com/office/drawing/2014/main" id="{DDE65E44-1A3F-A212-CB29-27972B970E2F}"/>
                </a:ext>
              </a:extLst>
            </p:cNvPr>
            <p:cNvSpPr/>
            <p:nvPr userDrawn="1"/>
          </p:nvSpPr>
          <p:spPr bwMode="auto">
            <a:xfrm>
              <a:off x="10140950" y="6048375"/>
              <a:ext cx="387350" cy="466725"/>
            </a:xfrm>
            <a:custGeom>
              <a:avLst/>
              <a:gdLst>
                <a:gd name="T0" fmla="*/ 2 w 103"/>
                <a:gd name="T1" fmla="*/ 75 h 124"/>
                <a:gd name="T2" fmla="*/ 5 w 103"/>
                <a:gd name="T3" fmla="*/ 71 h 124"/>
                <a:gd name="T4" fmla="*/ 3 w 103"/>
                <a:gd name="T5" fmla="*/ 67 h 124"/>
                <a:gd name="T6" fmla="*/ 1 w 103"/>
                <a:gd name="T7" fmla="*/ 63 h 124"/>
                <a:gd name="T8" fmla="*/ 8 w 103"/>
                <a:gd name="T9" fmla="*/ 49 h 124"/>
                <a:gd name="T10" fmla="*/ 9 w 103"/>
                <a:gd name="T11" fmla="*/ 40 h 124"/>
                <a:gd name="T12" fmla="*/ 1 w 103"/>
                <a:gd name="T13" fmla="*/ 23 h 124"/>
                <a:gd name="T14" fmla="*/ 1 w 103"/>
                <a:gd name="T15" fmla="*/ 21 h 124"/>
                <a:gd name="T16" fmla="*/ 8 w 103"/>
                <a:gd name="T17" fmla="*/ 12 h 124"/>
                <a:gd name="T18" fmla="*/ 16 w 103"/>
                <a:gd name="T19" fmla="*/ 12 h 124"/>
                <a:gd name="T20" fmla="*/ 32 w 103"/>
                <a:gd name="T21" fmla="*/ 20 h 124"/>
                <a:gd name="T22" fmla="*/ 38 w 103"/>
                <a:gd name="T23" fmla="*/ 19 h 124"/>
                <a:gd name="T24" fmla="*/ 49 w 103"/>
                <a:gd name="T25" fmla="*/ 4 h 124"/>
                <a:gd name="T26" fmla="*/ 64 w 103"/>
                <a:gd name="T27" fmla="*/ 2 h 124"/>
                <a:gd name="T28" fmla="*/ 74 w 103"/>
                <a:gd name="T29" fmla="*/ 13 h 124"/>
                <a:gd name="T30" fmla="*/ 74 w 103"/>
                <a:gd name="T31" fmla="*/ 32 h 124"/>
                <a:gd name="T32" fmla="*/ 76 w 103"/>
                <a:gd name="T33" fmla="*/ 36 h 124"/>
                <a:gd name="T34" fmla="*/ 95 w 103"/>
                <a:gd name="T35" fmla="*/ 45 h 124"/>
                <a:gd name="T36" fmla="*/ 96 w 103"/>
                <a:gd name="T37" fmla="*/ 51 h 124"/>
                <a:gd name="T38" fmla="*/ 95 w 103"/>
                <a:gd name="T39" fmla="*/ 57 h 124"/>
                <a:gd name="T40" fmla="*/ 95 w 103"/>
                <a:gd name="T41" fmla="*/ 63 h 124"/>
                <a:gd name="T42" fmla="*/ 86 w 103"/>
                <a:gd name="T43" fmla="*/ 69 h 124"/>
                <a:gd name="T44" fmla="*/ 70 w 103"/>
                <a:gd name="T45" fmla="*/ 69 h 124"/>
                <a:gd name="T46" fmla="*/ 68 w 103"/>
                <a:gd name="T47" fmla="*/ 72 h 124"/>
                <a:gd name="T48" fmla="*/ 68 w 103"/>
                <a:gd name="T49" fmla="*/ 81 h 124"/>
                <a:gd name="T50" fmla="*/ 72 w 103"/>
                <a:gd name="T51" fmla="*/ 85 h 124"/>
                <a:gd name="T52" fmla="*/ 102 w 103"/>
                <a:gd name="T53" fmla="*/ 95 h 124"/>
                <a:gd name="T54" fmla="*/ 103 w 103"/>
                <a:gd name="T55" fmla="*/ 97 h 124"/>
                <a:gd name="T56" fmla="*/ 94 w 103"/>
                <a:gd name="T57" fmla="*/ 99 h 124"/>
                <a:gd name="T58" fmla="*/ 85 w 103"/>
                <a:gd name="T59" fmla="*/ 96 h 124"/>
                <a:gd name="T60" fmla="*/ 78 w 103"/>
                <a:gd name="T61" fmla="*/ 94 h 124"/>
                <a:gd name="T62" fmla="*/ 75 w 103"/>
                <a:gd name="T63" fmla="*/ 94 h 124"/>
                <a:gd name="T64" fmla="*/ 66 w 103"/>
                <a:gd name="T65" fmla="*/ 93 h 124"/>
                <a:gd name="T66" fmla="*/ 58 w 103"/>
                <a:gd name="T67" fmla="*/ 96 h 124"/>
                <a:gd name="T68" fmla="*/ 59 w 103"/>
                <a:gd name="T69" fmla="*/ 98 h 124"/>
                <a:gd name="T70" fmla="*/ 59 w 103"/>
                <a:gd name="T71" fmla="*/ 108 h 124"/>
                <a:gd name="T72" fmla="*/ 51 w 103"/>
                <a:gd name="T73" fmla="*/ 117 h 124"/>
                <a:gd name="T74" fmla="*/ 46 w 103"/>
                <a:gd name="T75" fmla="*/ 122 h 124"/>
                <a:gd name="T76" fmla="*/ 40 w 103"/>
                <a:gd name="T77" fmla="*/ 124 h 124"/>
                <a:gd name="T78" fmla="*/ 36 w 103"/>
                <a:gd name="T79" fmla="*/ 123 h 124"/>
                <a:gd name="T80" fmla="*/ 34 w 103"/>
                <a:gd name="T81" fmla="*/ 120 h 124"/>
                <a:gd name="T82" fmla="*/ 36 w 103"/>
                <a:gd name="T83" fmla="*/ 117 h 124"/>
                <a:gd name="T84" fmla="*/ 40 w 103"/>
                <a:gd name="T85" fmla="*/ 116 h 124"/>
                <a:gd name="T86" fmla="*/ 44 w 103"/>
                <a:gd name="T87" fmla="*/ 96 h 124"/>
                <a:gd name="T88" fmla="*/ 42 w 103"/>
                <a:gd name="T89" fmla="*/ 92 h 124"/>
                <a:gd name="T90" fmla="*/ 34 w 103"/>
                <a:gd name="T91" fmla="*/ 87 h 124"/>
                <a:gd name="T92" fmla="*/ 21 w 103"/>
                <a:gd name="T93" fmla="*/ 92 h 124"/>
                <a:gd name="T94" fmla="*/ 15 w 103"/>
                <a:gd name="T95" fmla="*/ 91 h 124"/>
                <a:gd name="T96" fmla="*/ 3 w 103"/>
                <a:gd name="T97" fmla="*/ 77 h 124"/>
                <a:gd name="T98" fmla="*/ 2 w 103"/>
                <a:gd name="T99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3" h="124">
                  <a:moveTo>
                    <a:pt x="2" y="75"/>
                  </a:moveTo>
                  <a:cubicBezTo>
                    <a:pt x="4" y="75"/>
                    <a:pt x="5" y="74"/>
                    <a:pt x="5" y="71"/>
                  </a:cubicBezTo>
                  <a:cubicBezTo>
                    <a:pt x="6" y="69"/>
                    <a:pt x="5" y="68"/>
                    <a:pt x="3" y="67"/>
                  </a:cubicBezTo>
                  <a:cubicBezTo>
                    <a:pt x="1" y="67"/>
                    <a:pt x="0" y="65"/>
                    <a:pt x="1" y="63"/>
                  </a:cubicBezTo>
                  <a:cubicBezTo>
                    <a:pt x="2" y="58"/>
                    <a:pt x="3" y="53"/>
                    <a:pt x="8" y="49"/>
                  </a:cubicBezTo>
                  <a:cubicBezTo>
                    <a:pt x="12" y="47"/>
                    <a:pt x="13" y="44"/>
                    <a:pt x="9" y="40"/>
                  </a:cubicBezTo>
                  <a:cubicBezTo>
                    <a:pt x="5" y="35"/>
                    <a:pt x="2" y="29"/>
                    <a:pt x="1" y="23"/>
                  </a:cubicBezTo>
                  <a:cubicBezTo>
                    <a:pt x="1" y="22"/>
                    <a:pt x="1" y="21"/>
                    <a:pt x="1" y="21"/>
                  </a:cubicBezTo>
                  <a:cubicBezTo>
                    <a:pt x="4" y="18"/>
                    <a:pt x="6" y="15"/>
                    <a:pt x="8" y="12"/>
                  </a:cubicBezTo>
                  <a:cubicBezTo>
                    <a:pt x="10" y="11"/>
                    <a:pt x="14" y="12"/>
                    <a:pt x="16" y="12"/>
                  </a:cubicBezTo>
                  <a:cubicBezTo>
                    <a:pt x="23" y="12"/>
                    <a:pt x="28" y="16"/>
                    <a:pt x="32" y="20"/>
                  </a:cubicBezTo>
                  <a:cubicBezTo>
                    <a:pt x="35" y="23"/>
                    <a:pt x="37" y="22"/>
                    <a:pt x="38" y="19"/>
                  </a:cubicBezTo>
                  <a:cubicBezTo>
                    <a:pt x="40" y="13"/>
                    <a:pt x="44" y="8"/>
                    <a:pt x="49" y="4"/>
                  </a:cubicBezTo>
                  <a:cubicBezTo>
                    <a:pt x="54" y="0"/>
                    <a:pt x="58" y="1"/>
                    <a:pt x="64" y="2"/>
                  </a:cubicBezTo>
                  <a:cubicBezTo>
                    <a:pt x="70" y="4"/>
                    <a:pt x="72" y="8"/>
                    <a:pt x="74" y="13"/>
                  </a:cubicBezTo>
                  <a:cubicBezTo>
                    <a:pt x="76" y="19"/>
                    <a:pt x="76" y="26"/>
                    <a:pt x="74" y="32"/>
                  </a:cubicBezTo>
                  <a:cubicBezTo>
                    <a:pt x="73" y="35"/>
                    <a:pt x="72" y="36"/>
                    <a:pt x="76" y="36"/>
                  </a:cubicBezTo>
                  <a:cubicBezTo>
                    <a:pt x="83" y="37"/>
                    <a:pt x="89" y="41"/>
                    <a:pt x="95" y="45"/>
                  </a:cubicBezTo>
                  <a:cubicBezTo>
                    <a:pt x="96" y="46"/>
                    <a:pt x="98" y="48"/>
                    <a:pt x="96" y="51"/>
                  </a:cubicBezTo>
                  <a:cubicBezTo>
                    <a:pt x="95" y="53"/>
                    <a:pt x="94" y="55"/>
                    <a:pt x="95" y="57"/>
                  </a:cubicBezTo>
                  <a:cubicBezTo>
                    <a:pt x="97" y="59"/>
                    <a:pt x="94" y="61"/>
                    <a:pt x="95" y="63"/>
                  </a:cubicBezTo>
                  <a:cubicBezTo>
                    <a:pt x="92" y="65"/>
                    <a:pt x="89" y="66"/>
                    <a:pt x="86" y="69"/>
                  </a:cubicBezTo>
                  <a:cubicBezTo>
                    <a:pt x="81" y="69"/>
                    <a:pt x="76" y="70"/>
                    <a:pt x="70" y="69"/>
                  </a:cubicBezTo>
                  <a:cubicBezTo>
                    <a:pt x="68" y="69"/>
                    <a:pt x="68" y="71"/>
                    <a:pt x="68" y="72"/>
                  </a:cubicBezTo>
                  <a:cubicBezTo>
                    <a:pt x="68" y="75"/>
                    <a:pt x="68" y="78"/>
                    <a:pt x="68" y="81"/>
                  </a:cubicBezTo>
                  <a:cubicBezTo>
                    <a:pt x="67" y="84"/>
                    <a:pt x="69" y="85"/>
                    <a:pt x="72" y="85"/>
                  </a:cubicBezTo>
                  <a:cubicBezTo>
                    <a:pt x="84" y="82"/>
                    <a:pt x="93" y="89"/>
                    <a:pt x="102" y="95"/>
                  </a:cubicBezTo>
                  <a:cubicBezTo>
                    <a:pt x="103" y="95"/>
                    <a:pt x="103" y="96"/>
                    <a:pt x="103" y="97"/>
                  </a:cubicBezTo>
                  <a:cubicBezTo>
                    <a:pt x="100" y="98"/>
                    <a:pt x="98" y="101"/>
                    <a:pt x="94" y="99"/>
                  </a:cubicBezTo>
                  <a:cubicBezTo>
                    <a:pt x="91" y="98"/>
                    <a:pt x="88" y="98"/>
                    <a:pt x="85" y="96"/>
                  </a:cubicBezTo>
                  <a:cubicBezTo>
                    <a:pt x="83" y="95"/>
                    <a:pt x="81" y="94"/>
                    <a:pt x="78" y="94"/>
                  </a:cubicBezTo>
                  <a:cubicBezTo>
                    <a:pt x="77" y="94"/>
                    <a:pt x="76" y="94"/>
                    <a:pt x="75" y="94"/>
                  </a:cubicBezTo>
                  <a:cubicBezTo>
                    <a:pt x="72" y="95"/>
                    <a:pt x="70" y="90"/>
                    <a:pt x="66" y="93"/>
                  </a:cubicBezTo>
                  <a:cubicBezTo>
                    <a:pt x="64" y="95"/>
                    <a:pt x="61" y="96"/>
                    <a:pt x="58" y="96"/>
                  </a:cubicBezTo>
                  <a:cubicBezTo>
                    <a:pt x="59" y="97"/>
                    <a:pt x="59" y="97"/>
                    <a:pt x="59" y="98"/>
                  </a:cubicBezTo>
                  <a:cubicBezTo>
                    <a:pt x="65" y="103"/>
                    <a:pt x="65" y="103"/>
                    <a:pt x="59" y="108"/>
                  </a:cubicBezTo>
                  <a:cubicBezTo>
                    <a:pt x="56" y="111"/>
                    <a:pt x="53" y="114"/>
                    <a:pt x="51" y="117"/>
                  </a:cubicBezTo>
                  <a:cubicBezTo>
                    <a:pt x="50" y="119"/>
                    <a:pt x="48" y="121"/>
                    <a:pt x="46" y="122"/>
                  </a:cubicBezTo>
                  <a:cubicBezTo>
                    <a:pt x="44" y="123"/>
                    <a:pt x="42" y="123"/>
                    <a:pt x="40" y="124"/>
                  </a:cubicBezTo>
                  <a:cubicBezTo>
                    <a:pt x="38" y="124"/>
                    <a:pt x="37" y="123"/>
                    <a:pt x="36" y="123"/>
                  </a:cubicBezTo>
                  <a:cubicBezTo>
                    <a:pt x="35" y="122"/>
                    <a:pt x="34" y="121"/>
                    <a:pt x="34" y="120"/>
                  </a:cubicBezTo>
                  <a:cubicBezTo>
                    <a:pt x="34" y="118"/>
                    <a:pt x="35" y="118"/>
                    <a:pt x="36" y="117"/>
                  </a:cubicBezTo>
                  <a:cubicBezTo>
                    <a:pt x="37" y="117"/>
                    <a:pt x="38" y="117"/>
                    <a:pt x="40" y="116"/>
                  </a:cubicBezTo>
                  <a:cubicBezTo>
                    <a:pt x="48" y="112"/>
                    <a:pt x="50" y="103"/>
                    <a:pt x="44" y="96"/>
                  </a:cubicBezTo>
                  <a:cubicBezTo>
                    <a:pt x="43" y="95"/>
                    <a:pt x="43" y="94"/>
                    <a:pt x="42" y="92"/>
                  </a:cubicBezTo>
                  <a:cubicBezTo>
                    <a:pt x="41" y="87"/>
                    <a:pt x="39" y="86"/>
                    <a:pt x="34" y="87"/>
                  </a:cubicBezTo>
                  <a:cubicBezTo>
                    <a:pt x="29" y="88"/>
                    <a:pt x="25" y="89"/>
                    <a:pt x="21" y="92"/>
                  </a:cubicBezTo>
                  <a:cubicBezTo>
                    <a:pt x="18" y="94"/>
                    <a:pt x="16" y="94"/>
                    <a:pt x="15" y="91"/>
                  </a:cubicBezTo>
                  <a:cubicBezTo>
                    <a:pt x="13" y="84"/>
                    <a:pt x="9" y="79"/>
                    <a:pt x="3" y="77"/>
                  </a:cubicBezTo>
                  <a:cubicBezTo>
                    <a:pt x="2" y="76"/>
                    <a:pt x="1" y="76"/>
                    <a:pt x="2" y="7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5" name="Freeform 159">
              <a:extLst>
                <a:ext uri="{FF2B5EF4-FFF2-40B4-BE49-F238E27FC236}">
                  <a16:creationId xmlns:a16="http://schemas.microsoft.com/office/drawing/2014/main" id="{A50A4D25-E4EE-E927-6508-08C8720A4C32}"/>
                </a:ext>
              </a:extLst>
            </p:cNvPr>
            <p:cNvSpPr/>
            <p:nvPr userDrawn="1"/>
          </p:nvSpPr>
          <p:spPr bwMode="auto">
            <a:xfrm>
              <a:off x="9828213" y="6330950"/>
              <a:ext cx="501650" cy="320675"/>
            </a:xfrm>
            <a:custGeom>
              <a:avLst/>
              <a:gdLst>
                <a:gd name="T0" fmla="*/ 99 w 133"/>
                <a:gd name="T1" fmla="*/ 15 h 85"/>
                <a:gd name="T2" fmla="*/ 118 w 133"/>
                <a:gd name="T3" fmla="*/ 10 h 85"/>
                <a:gd name="T4" fmla="*/ 129 w 133"/>
                <a:gd name="T5" fmla="*/ 22 h 85"/>
                <a:gd name="T6" fmla="*/ 122 w 133"/>
                <a:gd name="T7" fmla="*/ 43 h 85"/>
                <a:gd name="T8" fmla="*/ 123 w 133"/>
                <a:gd name="T9" fmla="*/ 48 h 85"/>
                <a:gd name="T10" fmla="*/ 119 w 133"/>
                <a:gd name="T11" fmla="*/ 58 h 85"/>
                <a:gd name="T12" fmla="*/ 115 w 133"/>
                <a:gd name="T13" fmla="*/ 70 h 85"/>
                <a:gd name="T14" fmla="*/ 112 w 133"/>
                <a:gd name="T15" fmla="*/ 77 h 85"/>
                <a:gd name="T16" fmla="*/ 96 w 133"/>
                <a:gd name="T17" fmla="*/ 73 h 85"/>
                <a:gd name="T18" fmla="*/ 90 w 133"/>
                <a:gd name="T19" fmla="*/ 73 h 85"/>
                <a:gd name="T20" fmla="*/ 72 w 133"/>
                <a:gd name="T21" fmla="*/ 82 h 85"/>
                <a:gd name="T22" fmla="*/ 58 w 133"/>
                <a:gd name="T23" fmla="*/ 73 h 85"/>
                <a:gd name="T24" fmla="*/ 43 w 133"/>
                <a:gd name="T25" fmla="*/ 58 h 85"/>
                <a:gd name="T26" fmla="*/ 47 w 133"/>
                <a:gd name="T27" fmla="*/ 67 h 85"/>
                <a:gd name="T28" fmla="*/ 36 w 133"/>
                <a:gd name="T29" fmla="*/ 67 h 85"/>
                <a:gd name="T30" fmla="*/ 18 w 133"/>
                <a:gd name="T31" fmla="*/ 61 h 85"/>
                <a:gd name="T32" fmla="*/ 13 w 133"/>
                <a:gd name="T33" fmla="*/ 66 h 85"/>
                <a:gd name="T34" fmla="*/ 3 w 133"/>
                <a:gd name="T35" fmla="*/ 67 h 85"/>
                <a:gd name="T36" fmla="*/ 2 w 133"/>
                <a:gd name="T37" fmla="*/ 63 h 85"/>
                <a:gd name="T38" fmla="*/ 11 w 133"/>
                <a:gd name="T39" fmla="*/ 51 h 85"/>
                <a:gd name="T40" fmla="*/ 12 w 133"/>
                <a:gd name="T41" fmla="*/ 43 h 85"/>
                <a:gd name="T42" fmla="*/ 10 w 133"/>
                <a:gd name="T43" fmla="*/ 32 h 85"/>
                <a:gd name="T44" fmla="*/ 9 w 133"/>
                <a:gd name="T45" fmla="*/ 24 h 85"/>
                <a:gd name="T46" fmla="*/ 18 w 133"/>
                <a:gd name="T47" fmla="*/ 36 h 85"/>
                <a:gd name="T48" fmla="*/ 26 w 133"/>
                <a:gd name="T49" fmla="*/ 47 h 85"/>
                <a:gd name="T50" fmla="*/ 28 w 133"/>
                <a:gd name="T51" fmla="*/ 55 h 85"/>
                <a:gd name="T52" fmla="*/ 36 w 133"/>
                <a:gd name="T53" fmla="*/ 57 h 85"/>
                <a:gd name="T54" fmla="*/ 33 w 133"/>
                <a:gd name="T55" fmla="*/ 45 h 85"/>
                <a:gd name="T56" fmla="*/ 38 w 133"/>
                <a:gd name="T57" fmla="*/ 37 h 85"/>
                <a:gd name="T58" fmla="*/ 59 w 133"/>
                <a:gd name="T59" fmla="*/ 25 h 85"/>
                <a:gd name="T60" fmla="*/ 65 w 133"/>
                <a:gd name="T61" fmla="*/ 14 h 85"/>
                <a:gd name="T62" fmla="*/ 76 w 133"/>
                <a:gd name="T63" fmla="*/ 3 h 85"/>
                <a:gd name="T64" fmla="*/ 85 w 133"/>
                <a:gd name="T6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" h="85">
                  <a:moveTo>
                    <a:pt x="85" y="0"/>
                  </a:moveTo>
                  <a:cubicBezTo>
                    <a:pt x="92" y="3"/>
                    <a:pt x="97" y="8"/>
                    <a:pt x="99" y="15"/>
                  </a:cubicBezTo>
                  <a:cubicBezTo>
                    <a:pt x="100" y="18"/>
                    <a:pt x="101" y="18"/>
                    <a:pt x="103" y="16"/>
                  </a:cubicBezTo>
                  <a:cubicBezTo>
                    <a:pt x="108" y="13"/>
                    <a:pt x="113" y="11"/>
                    <a:pt x="118" y="10"/>
                  </a:cubicBezTo>
                  <a:cubicBezTo>
                    <a:pt x="124" y="10"/>
                    <a:pt x="126" y="12"/>
                    <a:pt x="127" y="17"/>
                  </a:cubicBezTo>
                  <a:cubicBezTo>
                    <a:pt x="127" y="19"/>
                    <a:pt x="127" y="21"/>
                    <a:pt x="129" y="22"/>
                  </a:cubicBezTo>
                  <a:cubicBezTo>
                    <a:pt x="133" y="24"/>
                    <a:pt x="131" y="27"/>
                    <a:pt x="131" y="29"/>
                  </a:cubicBezTo>
                  <a:cubicBezTo>
                    <a:pt x="131" y="36"/>
                    <a:pt x="129" y="40"/>
                    <a:pt x="122" y="43"/>
                  </a:cubicBezTo>
                  <a:cubicBezTo>
                    <a:pt x="120" y="43"/>
                    <a:pt x="118" y="43"/>
                    <a:pt x="118" y="45"/>
                  </a:cubicBezTo>
                  <a:cubicBezTo>
                    <a:pt x="118" y="47"/>
                    <a:pt x="121" y="47"/>
                    <a:pt x="123" y="48"/>
                  </a:cubicBezTo>
                  <a:cubicBezTo>
                    <a:pt x="123" y="49"/>
                    <a:pt x="124" y="50"/>
                    <a:pt x="123" y="52"/>
                  </a:cubicBezTo>
                  <a:cubicBezTo>
                    <a:pt x="123" y="55"/>
                    <a:pt x="123" y="58"/>
                    <a:pt x="119" y="58"/>
                  </a:cubicBezTo>
                  <a:cubicBezTo>
                    <a:pt x="117" y="59"/>
                    <a:pt x="116" y="61"/>
                    <a:pt x="117" y="62"/>
                  </a:cubicBezTo>
                  <a:cubicBezTo>
                    <a:pt x="119" y="66"/>
                    <a:pt x="116" y="67"/>
                    <a:pt x="115" y="70"/>
                  </a:cubicBezTo>
                  <a:cubicBezTo>
                    <a:pt x="113" y="73"/>
                    <a:pt x="114" y="77"/>
                    <a:pt x="115" y="81"/>
                  </a:cubicBezTo>
                  <a:cubicBezTo>
                    <a:pt x="112" y="81"/>
                    <a:pt x="112" y="79"/>
                    <a:pt x="112" y="77"/>
                  </a:cubicBezTo>
                  <a:cubicBezTo>
                    <a:pt x="112" y="75"/>
                    <a:pt x="113" y="73"/>
                    <a:pt x="110" y="74"/>
                  </a:cubicBezTo>
                  <a:cubicBezTo>
                    <a:pt x="105" y="73"/>
                    <a:pt x="100" y="72"/>
                    <a:pt x="96" y="73"/>
                  </a:cubicBezTo>
                  <a:cubicBezTo>
                    <a:pt x="94" y="71"/>
                    <a:pt x="93" y="74"/>
                    <a:pt x="91" y="73"/>
                  </a:cubicBezTo>
                  <a:cubicBezTo>
                    <a:pt x="91" y="73"/>
                    <a:pt x="90" y="72"/>
                    <a:pt x="90" y="73"/>
                  </a:cubicBezTo>
                  <a:cubicBezTo>
                    <a:pt x="88" y="78"/>
                    <a:pt x="84" y="80"/>
                    <a:pt x="81" y="82"/>
                  </a:cubicBezTo>
                  <a:cubicBezTo>
                    <a:pt x="79" y="84"/>
                    <a:pt x="75" y="85"/>
                    <a:pt x="72" y="82"/>
                  </a:cubicBezTo>
                  <a:cubicBezTo>
                    <a:pt x="71" y="80"/>
                    <a:pt x="69" y="81"/>
                    <a:pt x="67" y="81"/>
                  </a:cubicBezTo>
                  <a:cubicBezTo>
                    <a:pt x="62" y="82"/>
                    <a:pt x="59" y="80"/>
                    <a:pt x="58" y="73"/>
                  </a:cubicBezTo>
                  <a:cubicBezTo>
                    <a:pt x="57" y="70"/>
                    <a:pt x="59" y="66"/>
                    <a:pt x="59" y="62"/>
                  </a:cubicBezTo>
                  <a:cubicBezTo>
                    <a:pt x="53" y="62"/>
                    <a:pt x="49" y="59"/>
                    <a:pt x="43" y="58"/>
                  </a:cubicBezTo>
                  <a:cubicBezTo>
                    <a:pt x="43" y="61"/>
                    <a:pt x="45" y="62"/>
                    <a:pt x="46" y="64"/>
                  </a:cubicBezTo>
                  <a:cubicBezTo>
                    <a:pt x="46" y="65"/>
                    <a:pt x="47" y="66"/>
                    <a:pt x="47" y="67"/>
                  </a:cubicBezTo>
                  <a:cubicBezTo>
                    <a:pt x="46" y="69"/>
                    <a:pt x="44" y="69"/>
                    <a:pt x="43" y="68"/>
                  </a:cubicBezTo>
                  <a:cubicBezTo>
                    <a:pt x="41" y="67"/>
                    <a:pt x="38" y="67"/>
                    <a:pt x="36" y="67"/>
                  </a:cubicBezTo>
                  <a:cubicBezTo>
                    <a:pt x="32" y="63"/>
                    <a:pt x="28" y="60"/>
                    <a:pt x="22" y="63"/>
                  </a:cubicBezTo>
                  <a:cubicBezTo>
                    <a:pt x="19" y="64"/>
                    <a:pt x="19" y="61"/>
                    <a:pt x="18" y="61"/>
                  </a:cubicBezTo>
                  <a:cubicBezTo>
                    <a:pt x="16" y="61"/>
                    <a:pt x="17" y="63"/>
                    <a:pt x="16" y="64"/>
                  </a:cubicBezTo>
                  <a:cubicBezTo>
                    <a:pt x="15" y="65"/>
                    <a:pt x="15" y="66"/>
                    <a:pt x="13" y="66"/>
                  </a:cubicBezTo>
                  <a:cubicBezTo>
                    <a:pt x="12" y="64"/>
                    <a:pt x="10" y="62"/>
                    <a:pt x="8" y="65"/>
                  </a:cubicBezTo>
                  <a:cubicBezTo>
                    <a:pt x="7" y="66"/>
                    <a:pt x="5" y="67"/>
                    <a:pt x="3" y="67"/>
                  </a:cubicBezTo>
                  <a:cubicBezTo>
                    <a:pt x="2" y="67"/>
                    <a:pt x="1" y="67"/>
                    <a:pt x="0" y="66"/>
                  </a:cubicBezTo>
                  <a:cubicBezTo>
                    <a:pt x="0" y="65"/>
                    <a:pt x="0" y="63"/>
                    <a:pt x="2" y="63"/>
                  </a:cubicBezTo>
                  <a:cubicBezTo>
                    <a:pt x="5" y="62"/>
                    <a:pt x="7" y="59"/>
                    <a:pt x="11" y="59"/>
                  </a:cubicBezTo>
                  <a:cubicBezTo>
                    <a:pt x="7" y="55"/>
                    <a:pt x="7" y="55"/>
                    <a:pt x="11" y="51"/>
                  </a:cubicBezTo>
                  <a:cubicBezTo>
                    <a:pt x="12" y="50"/>
                    <a:pt x="11" y="49"/>
                    <a:pt x="10" y="48"/>
                  </a:cubicBezTo>
                  <a:cubicBezTo>
                    <a:pt x="9" y="46"/>
                    <a:pt x="7" y="43"/>
                    <a:pt x="12" y="43"/>
                  </a:cubicBezTo>
                  <a:cubicBezTo>
                    <a:pt x="14" y="43"/>
                    <a:pt x="14" y="41"/>
                    <a:pt x="13" y="40"/>
                  </a:cubicBezTo>
                  <a:cubicBezTo>
                    <a:pt x="12" y="37"/>
                    <a:pt x="11" y="34"/>
                    <a:pt x="10" y="32"/>
                  </a:cubicBezTo>
                  <a:cubicBezTo>
                    <a:pt x="9" y="31"/>
                    <a:pt x="8" y="29"/>
                    <a:pt x="8" y="28"/>
                  </a:cubicBezTo>
                  <a:cubicBezTo>
                    <a:pt x="7" y="26"/>
                    <a:pt x="7" y="25"/>
                    <a:pt x="9" y="24"/>
                  </a:cubicBezTo>
                  <a:cubicBezTo>
                    <a:pt x="10" y="23"/>
                    <a:pt x="11" y="25"/>
                    <a:pt x="12" y="26"/>
                  </a:cubicBezTo>
                  <a:cubicBezTo>
                    <a:pt x="14" y="29"/>
                    <a:pt x="16" y="32"/>
                    <a:pt x="18" y="36"/>
                  </a:cubicBezTo>
                  <a:cubicBezTo>
                    <a:pt x="19" y="38"/>
                    <a:pt x="20" y="40"/>
                    <a:pt x="23" y="41"/>
                  </a:cubicBezTo>
                  <a:cubicBezTo>
                    <a:pt x="23" y="43"/>
                    <a:pt x="23" y="46"/>
                    <a:pt x="26" y="47"/>
                  </a:cubicBezTo>
                  <a:cubicBezTo>
                    <a:pt x="27" y="48"/>
                    <a:pt x="27" y="50"/>
                    <a:pt x="26" y="52"/>
                  </a:cubicBezTo>
                  <a:cubicBezTo>
                    <a:pt x="25" y="54"/>
                    <a:pt x="26" y="55"/>
                    <a:pt x="28" y="55"/>
                  </a:cubicBezTo>
                  <a:cubicBezTo>
                    <a:pt x="30" y="55"/>
                    <a:pt x="32" y="55"/>
                    <a:pt x="33" y="57"/>
                  </a:cubicBezTo>
                  <a:cubicBezTo>
                    <a:pt x="34" y="57"/>
                    <a:pt x="35" y="58"/>
                    <a:pt x="36" y="57"/>
                  </a:cubicBezTo>
                  <a:cubicBezTo>
                    <a:pt x="36" y="56"/>
                    <a:pt x="36" y="55"/>
                    <a:pt x="35" y="54"/>
                  </a:cubicBezTo>
                  <a:cubicBezTo>
                    <a:pt x="32" y="52"/>
                    <a:pt x="32" y="49"/>
                    <a:pt x="33" y="45"/>
                  </a:cubicBezTo>
                  <a:cubicBezTo>
                    <a:pt x="34" y="44"/>
                    <a:pt x="35" y="44"/>
                    <a:pt x="36" y="43"/>
                  </a:cubicBezTo>
                  <a:cubicBezTo>
                    <a:pt x="38" y="41"/>
                    <a:pt x="39" y="40"/>
                    <a:pt x="38" y="37"/>
                  </a:cubicBezTo>
                  <a:cubicBezTo>
                    <a:pt x="36" y="34"/>
                    <a:pt x="38" y="32"/>
                    <a:pt x="40" y="30"/>
                  </a:cubicBezTo>
                  <a:cubicBezTo>
                    <a:pt x="46" y="25"/>
                    <a:pt x="52" y="23"/>
                    <a:pt x="59" y="25"/>
                  </a:cubicBezTo>
                  <a:cubicBezTo>
                    <a:pt x="61" y="26"/>
                    <a:pt x="63" y="27"/>
                    <a:pt x="65" y="27"/>
                  </a:cubicBezTo>
                  <a:cubicBezTo>
                    <a:pt x="64" y="22"/>
                    <a:pt x="63" y="18"/>
                    <a:pt x="65" y="14"/>
                  </a:cubicBezTo>
                  <a:cubicBezTo>
                    <a:pt x="65" y="9"/>
                    <a:pt x="69" y="6"/>
                    <a:pt x="72" y="3"/>
                  </a:cubicBezTo>
                  <a:cubicBezTo>
                    <a:pt x="73" y="1"/>
                    <a:pt x="74" y="2"/>
                    <a:pt x="76" y="3"/>
                  </a:cubicBezTo>
                  <a:cubicBezTo>
                    <a:pt x="79" y="5"/>
                    <a:pt x="81" y="4"/>
                    <a:pt x="82" y="1"/>
                  </a:cubicBezTo>
                  <a:cubicBezTo>
                    <a:pt x="82" y="0"/>
                    <a:pt x="84" y="0"/>
                    <a:pt x="85" y="0"/>
                  </a:cubicBezTo>
                  <a:close/>
                </a:path>
              </a:pathLst>
            </a:custGeom>
            <a:solidFill>
              <a:srgbClr val="ED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" name="Freeform 160">
              <a:extLst>
                <a:ext uri="{FF2B5EF4-FFF2-40B4-BE49-F238E27FC236}">
                  <a16:creationId xmlns:a16="http://schemas.microsoft.com/office/drawing/2014/main" id="{FE1E055E-F34A-ABBB-CCCE-D6155BFFD06E}"/>
                </a:ext>
              </a:extLst>
            </p:cNvPr>
            <p:cNvSpPr/>
            <p:nvPr userDrawn="1"/>
          </p:nvSpPr>
          <p:spPr bwMode="auto">
            <a:xfrm>
              <a:off x="9742488" y="6372225"/>
              <a:ext cx="341312" cy="365125"/>
            </a:xfrm>
            <a:custGeom>
              <a:avLst/>
              <a:gdLst>
                <a:gd name="T0" fmla="*/ 66 w 91"/>
                <a:gd name="T1" fmla="*/ 56 h 97"/>
                <a:gd name="T2" fmla="*/ 68 w 91"/>
                <a:gd name="T3" fmla="*/ 54 h 97"/>
                <a:gd name="T4" fmla="*/ 64 w 91"/>
                <a:gd name="T5" fmla="*/ 46 h 97"/>
                <a:gd name="T6" fmla="*/ 83 w 91"/>
                <a:gd name="T7" fmla="*/ 49 h 97"/>
                <a:gd name="T8" fmla="*/ 82 w 91"/>
                <a:gd name="T9" fmla="*/ 62 h 97"/>
                <a:gd name="T10" fmla="*/ 89 w 91"/>
                <a:gd name="T11" fmla="*/ 74 h 97"/>
                <a:gd name="T12" fmla="*/ 82 w 91"/>
                <a:gd name="T13" fmla="*/ 80 h 97"/>
                <a:gd name="T14" fmla="*/ 73 w 91"/>
                <a:gd name="T15" fmla="*/ 85 h 97"/>
                <a:gd name="T16" fmla="*/ 62 w 91"/>
                <a:gd name="T17" fmla="*/ 82 h 97"/>
                <a:gd name="T18" fmla="*/ 49 w 91"/>
                <a:gd name="T19" fmla="*/ 93 h 97"/>
                <a:gd name="T20" fmla="*/ 40 w 91"/>
                <a:gd name="T21" fmla="*/ 97 h 97"/>
                <a:gd name="T22" fmla="*/ 30 w 91"/>
                <a:gd name="T23" fmla="*/ 80 h 97"/>
                <a:gd name="T24" fmla="*/ 28 w 91"/>
                <a:gd name="T25" fmla="*/ 73 h 97"/>
                <a:gd name="T26" fmla="*/ 7 w 91"/>
                <a:gd name="T27" fmla="*/ 68 h 97"/>
                <a:gd name="T28" fmla="*/ 3 w 91"/>
                <a:gd name="T29" fmla="*/ 58 h 97"/>
                <a:gd name="T30" fmla="*/ 22 w 91"/>
                <a:gd name="T31" fmla="*/ 41 h 97"/>
                <a:gd name="T32" fmla="*/ 19 w 91"/>
                <a:gd name="T33" fmla="*/ 17 h 97"/>
                <a:gd name="T34" fmla="*/ 36 w 91"/>
                <a:gd name="T35" fmla="*/ 2 h 97"/>
                <a:gd name="T36" fmla="*/ 56 w 91"/>
                <a:gd name="T37" fmla="*/ 15 h 97"/>
                <a:gd name="T38" fmla="*/ 77 w 91"/>
                <a:gd name="T39" fmla="*/ 6 h 97"/>
                <a:gd name="T40" fmla="*/ 88 w 91"/>
                <a:gd name="T41" fmla="*/ 3 h 97"/>
                <a:gd name="T42" fmla="*/ 89 w 91"/>
                <a:gd name="T43" fmla="*/ 18 h 97"/>
                <a:gd name="T44" fmla="*/ 63 w 91"/>
                <a:gd name="T45" fmla="*/ 21 h 97"/>
                <a:gd name="T46" fmla="*/ 56 w 91"/>
                <a:gd name="T47" fmla="*/ 35 h 97"/>
                <a:gd name="T48" fmla="*/ 41 w 91"/>
                <a:gd name="T49" fmla="*/ 27 h 97"/>
                <a:gd name="T50" fmla="*/ 31 w 91"/>
                <a:gd name="T51" fmla="*/ 12 h 97"/>
                <a:gd name="T52" fmla="*/ 38 w 91"/>
                <a:gd name="T53" fmla="*/ 29 h 97"/>
                <a:gd name="T54" fmla="*/ 33 w 91"/>
                <a:gd name="T55" fmla="*/ 33 h 97"/>
                <a:gd name="T56" fmla="*/ 33 w 91"/>
                <a:gd name="T57" fmla="*/ 42 h 97"/>
                <a:gd name="T58" fmla="*/ 38 w 91"/>
                <a:gd name="T59" fmla="*/ 48 h 97"/>
                <a:gd name="T60" fmla="*/ 24 w 91"/>
                <a:gd name="T61" fmla="*/ 54 h 97"/>
                <a:gd name="T62" fmla="*/ 31 w 91"/>
                <a:gd name="T63" fmla="*/ 54 h 97"/>
                <a:gd name="T64" fmla="*/ 39 w 91"/>
                <a:gd name="T65" fmla="*/ 53 h 97"/>
                <a:gd name="T66" fmla="*/ 47 w 91"/>
                <a:gd name="T67" fmla="*/ 55 h 97"/>
                <a:gd name="T68" fmla="*/ 51 w 91"/>
                <a:gd name="T69" fmla="*/ 60 h 97"/>
                <a:gd name="T70" fmla="*/ 53 w 91"/>
                <a:gd name="T71" fmla="*/ 6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1" h="97">
                  <a:moveTo>
                    <a:pt x="59" y="56"/>
                  </a:moveTo>
                  <a:cubicBezTo>
                    <a:pt x="62" y="54"/>
                    <a:pt x="64" y="55"/>
                    <a:pt x="66" y="56"/>
                  </a:cubicBezTo>
                  <a:cubicBezTo>
                    <a:pt x="67" y="57"/>
                    <a:pt x="68" y="57"/>
                    <a:pt x="69" y="56"/>
                  </a:cubicBezTo>
                  <a:cubicBezTo>
                    <a:pt x="70" y="55"/>
                    <a:pt x="69" y="54"/>
                    <a:pt x="68" y="54"/>
                  </a:cubicBezTo>
                  <a:cubicBezTo>
                    <a:pt x="66" y="53"/>
                    <a:pt x="66" y="51"/>
                    <a:pt x="65" y="49"/>
                  </a:cubicBezTo>
                  <a:cubicBezTo>
                    <a:pt x="65" y="48"/>
                    <a:pt x="63" y="47"/>
                    <a:pt x="64" y="46"/>
                  </a:cubicBezTo>
                  <a:cubicBezTo>
                    <a:pt x="65" y="45"/>
                    <a:pt x="66" y="45"/>
                    <a:pt x="68" y="46"/>
                  </a:cubicBezTo>
                  <a:cubicBezTo>
                    <a:pt x="73" y="48"/>
                    <a:pt x="77" y="51"/>
                    <a:pt x="83" y="49"/>
                  </a:cubicBezTo>
                  <a:cubicBezTo>
                    <a:pt x="85" y="49"/>
                    <a:pt x="85" y="51"/>
                    <a:pt x="84" y="52"/>
                  </a:cubicBezTo>
                  <a:cubicBezTo>
                    <a:pt x="82" y="55"/>
                    <a:pt x="82" y="58"/>
                    <a:pt x="82" y="62"/>
                  </a:cubicBezTo>
                  <a:cubicBezTo>
                    <a:pt x="82" y="67"/>
                    <a:pt x="85" y="71"/>
                    <a:pt x="90" y="70"/>
                  </a:cubicBezTo>
                  <a:cubicBezTo>
                    <a:pt x="89" y="71"/>
                    <a:pt x="88" y="72"/>
                    <a:pt x="89" y="74"/>
                  </a:cubicBezTo>
                  <a:cubicBezTo>
                    <a:pt x="90" y="79"/>
                    <a:pt x="87" y="80"/>
                    <a:pt x="83" y="80"/>
                  </a:cubicBezTo>
                  <a:cubicBezTo>
                    <a:pt x="83" y="80"/>
                    <a:pt x="83" y="80"/>
                    <a:pt x="82" y="80"/>
                  </a:cubicBezTo>
                  <a:cubicBezTo>
                    <a:pt x="75" y="81"/>
                    <a:pt x="75" y="81"/>
                    <a:pt x="75" y="88"/>
                  </a:cubicBezTo>
                  <a:cubicBezTo>
                    <a:pt x="73" y="88"/>
                    <a:pt x="73" y="86"/>
                    <a:pt x="73" y="85"/>
                  </a:cubicBezTo>
                  <a:cubicBezTo>
                    <a:pt x="73" y="83"/>
                    <a:pt x="72" y="81"/>
                    <a:pt x="70" y="81"/>
                  </a:cubicBezTo>
                  <a:cubicBezTo>
                    <a:pt x="66" y="76"/>
                    <a:pt x="64" y="77"/>
                    <a:pt x="62" y="82"/>
                  </a:cubicBezTo>
                  <a:cubicBezTo>
                    <a:pt x="60" y="86"/>
                    <a:pt x="57" y="89"/>
                    <a:pt x="53" y="92"/>
                  </a:cubicBezTo>
                  <a:cubicBezTo>
                    <a:pt x="52" y="93"/>
                    <a:pt x="50" y="94"/>
                    <a:pt x="49" y="93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6"/>
                    <a:pt x="40" y="97"/>
                  </a:cubicBezTo>
                  <a:cubicBezTo>
                    <a:pt x="39" y="96"/>
                    <a:pt x="38" y="95"/>
                    <a:pt x="37" y="95"/>
                  </a:cubicBezTo>
                  <a:cubicBezTo>
                    <a:pt x="37" y="89"/>
                    <a:pt x="32" y="86"/>
                    <a:pt x="30" y="80"/>
                  </a:cubicBezTo>
                  <a:cubicBezTo>
                    <a:pt x="30" y="79"/>
                    <a:pt x="29" y="78"/>
                    <a:pt x="28" y="77"/>
                  </a:cubicBezTo>
                  <a:cubicBezTo>
                    <a:pt x="28" y="75"/>
                    <a:pt x="29" y="74"/>
                    <a:pt x="28" y="73"/>
                  </a:cubicBezTo>
                  <a:cubicBezTo>
                    <a:pt x="28" y="70"/>
                    <a:pt x="26" y="71"/>
                    <a:pt x="24" y="71"/>
                  </a:cubicBezTo>
                  <a:cubicBezTo>
                    <a:pt x="18" y="70"/>
                    <a:pt x="12" y="70"/>
                    <a:pt x="7" y="68"/>
                  </a:cubicBezTo>
                  <a:cubicBezTo>
                    <a:pt x="4" y="67"/>
                    <a:pt x="2" y="65"/>
                    <a:pt x="3" y="62"/>
                  </a:cubicBezTo>
                  <a:cubicBezTo>
                    <a:pt x="4" y="60"/>
                    <a:pt x="4" y="59"/>
                    <a:pt x="3" y="58"/>
                  </a:cubicBezTo>
                  <a:cubicBezTo>
                    <a:pt x="0" y="56"/>
                    <a:pt x="1" y="53"/>
                    <a:pt x="3" y="51"/>
                  </a:cubicBezTo>
                  <a:cubicBezTo>
                    <a:pt x="8" y="45"/>
                    <a:pt x="14" y="42"/>
                    <a:pt x="22" y="41"/>
                  </a:cubicBezTo>
                  <a:cubicBezTo>
                    <a:pt x="26" y="40"/>
                    <a:pt x="26" y="39"/>
                    <a:pt x="24" y="35"/>
                  </a:cubicBezTo>
                  <a:cubicBezTo>
                    <a:pt x="21" y="29"/>
                    <a:pt x="18" y="24"/>
                    <a:pt x="19" y="17"/>
                  </a:cubicBezTo>
                  <a:cubicBezTo>
                    <a:pt x="19" y="11"/>
                    <a:pt x="21" y="6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ubicBezTo>
                    <a:pt x="43" y="4"/>
                    <a:pt x="49" y="6"/>
                    <a:pt x="54" y="11"/>
                  </a:cubicBezTo>
                  <a:cubicBezTo>
                    <a:pt x="55" y="12"/>
                    <a:pt x="56" y="13"/>
                    <a:pt x="56" y="15"/>
                  </a:cubicBezTo>
                  <a:cubicBezTo>
                    <a:pt x="58" y="17"/>
                    <a:pt x="60" y="17"/>
                    <a:pt x="61" y="15"/>
                  </a:cubicBezTo>
                  <a:cubicBezTo>
                    <a:pt x="65" y="10"/>
                    <a:pt x="71" y="8"/>
                    <a:pt x="77" y="6"/>
                  </a:cubicBezTo>
                  <a:cubicBezTo>
                    <a:pt x="78" y="5"/>
                    <a:pt x="80" y="5"/>
                    <a:pt x="82" y="6"/>
                  </a:cubicBezTo>
                  <a:cubicBezTo>
                    <a:pt x="85" y="8"/>
                    <a:pt x="86" y="6"/>
                    <a:pt x="88" y="3"/>
                  </a:cubicBezTo>
                  <a:cubicBezTo>
                    <a:pt x="87" y="7"/>
                    <a:pt x="88" y="11"/>
                    <a:pt x="89" y="14"/>
                  </a:cubicBezTo>
                  <a:cubicBezTo>
                    <a:pt x="89" y="15"/>
                    <a:pt x="91" y="17"/>
                    <a:pt x="89" y="18"/>
                  </a:cubicBezTo>
                  <a:cubicBezTo>
                    <a:pt x="88" y="19"/>
                    <a:pt x="87" y="17"/>
                    <a:pt x="86" y="17"/>
                  </a:cubicBezTo>
                  <a:cubicBezTo>
                    <a:pt x="78" y="13"/>
                    <a:pt x="70" y="14"/>
                    <a:pt x="63" y="21"/>
                  </a:cubicBezTo>
                  <a:cubicBezTo>
                    <a:pt x="62" y="22"/>
                    <a:pt x="61" y="23"/>
                    <a:pt x="61" y="25"/>
                  </a:cubicBezTo>
                  <a:cubicBezTo>
                    <a:pt x="64" y="31"/>
                    <a:pt x="63" y="32"/>
                    <a:pt x="56" y="35"/>
                  </a:cubicBezTo>
                  <a:cubicBezTo>
                    <a:pt x="53" y="32"/>
                    <a:pt x="50" y="30"/>
                    <a:pt x="46" y="30"/>
                  </a:cubicBezTo>
                  <a:cubicBezTo>
                    <a:pt x="43" y="30"/>
                    <a:pt x="42" y="29"/>
                    <a:pt x="41" y="27"/>
                  </a:cubicBezTo>
                  <a:cubicBezTo>
                    <a:pt x="38" y="23"/>
                    <a:pt x="36" y="19"/>
                    <a:pt x="34" y="15"/>
                  </a:cubicBezTo>
                  <a:cubicBezTo>
                    <a:pt x="33" y="14"/>
                    <a:pt x="33" y="14"/>
                    <a:pt x="31" y="12"/>
                  </a:cubicBezTo>
                  <a:cubicBezTo>
                    <a:pt x="32" y="19"/>
                    <a:pt x="35" y="22"/>
                    <a:pt x="37" y="27"/>
                  </a:cubicBezTo>
                  <a:cubicBezTo>
                    <a:pt x="37" y="28"/>
                    <a:pt x="38" y="28"/>
                    <a:pt x="38" y="29"/>
                  </a:cubicBezTo>
                  <a:cubicBezTo>
                    <a:pt x="38" y="30"/>
                    <a:pt x="38" y="32"/>
                    <a:pt x="37" y="33"/>
                  </a:cubicBezTo>
                  <a:cubicBezTo>
                    <a:pt x="37" y="34"/>
                    <a:pt x="37" y="34"/>
                    <a:pt x="33" y="33"/>
                  </a:cubicBezTo>
                  <a:cubicBezTo>
                    <a:pt x="32" y="35"/>
                    <a:pt x="34" y="35"/>
                    <a:pt x="35" y="37"/>
                  </a:cubicBezTo>
                  <a:cubicBezTo>
                    <a:pt x="36" y="39"/>
                    <a:pt x="39" y="41"/>
                    <a:pt x="33" y="42"/>
                  </a:cubicBezTo>
                  <a:cubicBezTo>
                    <a:pt x="31" y="42"/>
                    <a:pt x="31" y="44"/>
                    <a:pt x="33" y="45"/>
                  </a:cubicBezTo>
                  <a:cubicBezTo>
                    <a:pt x="34" y="46"/>
                    <a:pt x="36" y="47"/>
                    <a:pt x="38" y="48"/>
                  </a:cubicBezTo>
                  <a:cubicBezTo>
                    <a:pt x="33" y="48"/>
                    <a:pt x="30" y="52"/>
                    <a:pt x="25" y="53"/>
                  </a:cubicBezTo>
                  <a:cubicBezTo>
                    <a:pt x="24" y="53"/>
                    <a:pt x="24" y="53"/>
                    <a:pt x="24" y="54"/>
                  </a:cubicBezTo>
                  <a:cubicBezTo>
                    <a:pt x="24" y="56"/>
                    <a:pt x="25" y="55"/>
                    <a:pt x="26" y="55"/>
                  </a:cubicBezTo>
                  <a:cubicBezTo>
                    <a:pt x="28" y="55"/>
                    <a:pt x="29" y="54"/>
                    <a:pt x="31" y="54"/>
                  </a:cubicBezTo>
                  <a:cubicBezTo>
                    <a:pt x="33" y="54"/>
                    <a:pt x="34" y="55"/>
                    <a:pt x="36" y="55"/>
                  </a:cubicBezTo>
                  <a:cubicBezTo>
                    <a:pt x="37" y="54"/>
                    <a:pt x="37" y="53"/>
                    <a:pt x="39" y="53"/>
                  </a:cubicBezTo>
                  <a:cubicBezTo>
                    <a:pt x="40" y="52"/>
                    <a:pt x="40" y="53"/>
                    <a:pt x="41" y="54"/>
                  </a:cubicBezTo>
                  <a:cubicBezTo>
                    <a:pt x="42" y="57"/>
                    <a:pt x="44" y="57"/>
                    <a:pt x="47" y="55"/>
                  </a:cubicBezTo>
                  <a:cubicBezTo>
                    <a:pt x="48" y="54"/>
                    <a:pt x="50" y="54"/>
                    <a:pt x="51" y="56"/>
                  </a:cubicBezTo>
                  <a:cubicBezTo>
                    <a:pt x="53" y="57"/>
                    <a:pt x="53" y="59"/>
                    <a:pt x="51" y="60"/>
                  </a:cubicBezTo>
                  <a:cubicBezTo>
                    <a:pt x="51" y="61"/>
                    <a:pt x="50" y="61"/>
                    <a:pt x="50" y="62"/>
                  </a:cubicBezTo>
                  <a:cubicBezTo>
                    <a:pt x="51" y="63"/>
                    <a:pt x="52" y="62"/>
                    <a:pt x="53" y="61"/>
                  </a:cubicBezTo>
                  <a:cubicBezTo>
                    <a:pt x="54" y="58"/>
                    <a:pt x="56" y="56"/>
                    <a:pt x="59" y="56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" name="Freeform 161">
              <a:extLst>
                <a:ext uri="{FF2B5EF4-FFF2-40B4-BE49-F238E27FC236}">
                  <a16:creationId xmlns:a16="http://schemas.microsoft.com/office/drawing/2014/main" id="{392AF56A-C45A-48B2-9C75-086147FFA190}"/>
                </a:ext>
              </a:extLst>
            </p:cNvPr>
            <p:cNvSpPr/>
            <p:nvPr userDrawn="1"/>
          </p:nvSpPr>
          <p:spPr bwMode="auto">
            <a:xfrm>
              <a:off x="10577513" y="6383338"/>
              <a:ext cx="320675" cy="320675"/>
            </a:xfrm>
            <a:custGeom>
              <a:avLst/>
              <a:gdLst>
                <a:gd name="T0" fmla="*/ 50 w 85"/>
                <a:gd name="T1" fmla="*/ 79 h 85"/>
                <a:gd name="T2" fmla="*/ 49 w 85"/>
                <a:gd name="T3" fmla="*/ 70 h 85"/>
                <a:gd name="T4" fmla="*/ 47 w 85"/>
                <a:gd name="T5" fmla="*/ 70 h 85"/>
                <a:gd name="T6" fmla="*/ 40 w 85"/>
                <a:gd name="T7" fmla="*/ 63 h 85"/>
                <a:gd name="T8" fmla="*/ 21 w 85"/>
                <a:gd name="T9" fmla="*/ 62 h 85"/>
                <a:gd name="T10" fmla="*/ 17 w 85"/>
                <a:gd name="T11" fmla="*/ 58 h 85"/>
                <a:gd name="T12" fmla="*/ 12 w 85"/>
                <a:gd name="T13" fmla="*/ 55 h 85"/>
                <a:gd name="T14" fmla="*/ 10 w 85"/>
                <a:gd name="T15" fmla="*/ 49 h 85"/>
                <a:gd name="T16" fmla="*/ 14 w 85"/>
                <a:gd name="T17" fmla="*/ 36 h 85"/>
                <a:gd name="T18" fmla="*/ 13 w 85"/>
                <a:gd name="T19" fmla="*/ 31 h 85"/>
                <a:gd name="T20" fmla="*/ 13 w 85"/>
                <a:gd name="T21" fmla="*/ 29 h 85"/>
                <a:gd name="T22" fmla="*/ 7 w 85"/>
                <a:gd name="T23" fmla="*/ 26 h 85"/>
                <a:gd name="T24" fmla="*/ 6 w 85"/>
                <a:gd name="T25" fmla="*/ 8 h 85"/>
                <a:gd name="T26" fmla="*/ 8 w 85"/>
                <a:gd name="T27" fmla="*/ 5 h 85"/>
                <a:gd name="T28" fmla="*/ 19 w 85"/>
                <a:gd name="T29" fmla="*/ 1 h 85"/>
                <a:gd name="T30" fmla="*/ 31 w 85"/>
                <a:gd name="T31" fmla="*/ 1 h 85"/>
                <a:gd name="T32" fmla="*/ 32 w 85"/>
                <a:gd name="T33" fmla="*/ 1 h 85"/>
                <a:gd name="T34" fmla="*/ 50 w 85"/>
                <a:gd name="T35" fmla="*/ 7 h 85"/>
                <a:gd name="T36" fmla="*/ 56 w 85"/>
                <a:gd name="T37" fmla="*/ 13 h 85"/>
                <a:gd name="T38" fmla="*/ 48 w 85"/>
                <a:gd name="T39" fmla="*/ 16 h 85"/>
                <a:gd name="T40" fmla="*/ 43 w 85"/>
                <a:gd name="T41" fmla="*/ 14 h 85"/>
                <a:gd name="T42" fmla="*/ 46 w 85"/>
                <a:gd name="T43" fmla="*/ 23 h 85"/>
                <a:gd name="T44" fmla="*/ 47 w 85"/>
                <a:gd name="T45" fmla="*/ 28 h 85"/>
                <a:gd name="T46" fmla="*/ 40 w 85"/>
                <a:gd name="T47" fmla="*/ 28 h 85"/>
                <a:gd name="T48" fmla="*/ 38 w 85"/>
                <a:gd name="T49" fmla="*/ 26 h 85"/>
                <a:gd name="T50" fmla="*/ 31 w 85"/>
                <a:gd name="T51" fmla="*/ 26 h 85"/>
                <a:gd name="T52" fmla="*/ 25 w 85"/>
                <a:gd name="T53" fmla="*/ 28 h 85"/>
                <a:gd name="T54" fmla="*/ 25 w 85"/>
                <a:gd name="T55" fmla="*/ 29 h 85"/>
                <a:gd name="T56" fmla="*/ 35 w 85"/>
                <a:gd name="T57" fmla="*/ 31 h 85"/>
                <a:gd name="T58" fmla="*/ 43 w 85"/>
                <a:gd name="T59" fmla="*/ 33 h 85"/>
                <a:gd name="T60" fmla="*/ 47 w 85"/>
                <a:gd name="T61" fmla="*/ 39 h 85"/>
                <a:gd name="T62" fmla="*/ 52 w 85"/>
                <a:gd name="T63" fmla="*/ 42 h 85"/>
                <a:gd name="T64" fmla="*/ 57 w 85"/>
                <a:gd name="T65" fmla="*/ 45 h 85"/>
                <a:gd name="T66" fmla="*/ 63 w 85"/>
                <a:gd name="T67" fmla="*/ 53 h 85"/>
                <a:gd name="T68" fmla="*/ 71 w 85"/>
                <a:gd name="T69" fmla="*/ 40 h 85"/>
                <a:gd name="T70" fmla="*/ 68 w 85"/>
                <a:gd name="T71" fmla="*/ 33 h 85"/>
                <a:gd name="T72" fmla="*/ 65 w 85"/>
                <a:gd name="T73" fmla="*/ 39 h 85"/>
                <a:gd name="T74" fmla="*/ 62 w 85"/>
                <a:gd name="T75" fmla="*/ 40 h 85"/>
                <a:gd name="T76" fmla="*/ 61 w 85"/>
                <a:gd name="T77" fmla="*/ 37 h 85"/>
                <a:gd name="T78" fmla="*/ 63 w 85"/>
                <a:gd name="T79" fmla="*/ 30 h 85"/>
                <a:gd name="T80" fmla="*/ 65 w 85"/>
                <a:gd name="T81" fmla="*/ 25 h 85"/>
                <a:gd name="T82" fmla="*/ 67 w 85"/>
                <a:gd name="T83" fmla="*/ 23 h 85"/>
                <a:gd name="T84" fmla="*/ 70 w 85"/>
                <a:gd name="T85" fmla="*/ 25 h 85"/>
                <a:gd name="T86" fmla="*/ 80 w 85"/>
                <a:gd name="T87" fmla="*/ 39 h 85"/>
                <a:gd name="T88" fmla="*/ 85 w 85"/>
                <a:gd name="T89" fmla="*/ 46 h 85"/>
                <a:gd name="T90" fmla="*/ 83 w 85"/>
                <a:gd name="T91" fmla="*/ 58 h 85"/>
                <a:gd name="T92" fmla="*/ 74 w 85"/>
                <a:gd name="T93" fmla="*/ 71 h 85"/>
                <a:gd name="T94" fmla="*/ 64 w 85"/>
                <a:gd name="T95" fmla="*/ 83 h 85"/>
                <a:gd name="T96" fmla="*/ 59 w 85"/>
                <a:gd name="T97" fmla="*/ 84 h 85"/>
                <a:gd name="T98" fmla="*/ 55 w 85"/>
                <a:gd name="T99" fmla="*/ 82 h 85"/>
                <a:gd name="T100" fmla="*/ 50 w 85"/>
                <a:gd name="T101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" h="85">
                  <a:moveTo>
                    <a:pt x="50" y="79"/>
                  </a:moveTo>
                  <a:cubicBezTo>
                    <a:pt x="51" y="76"/>
                    <a:pt x="50" y="73"/>
                    <a:pt x="49" y="70"/>
                  </a:cubicBezTo>
                  <a:cubicBezTo>
                    <a:pt x="48" y="69"/>
                    <a:pt x="48" y="70"/>
                    <a:pt x="47" y="70"/>
                  </a:cubicBezTo>
                  <a:cubicBezTo>
                    <a:pt x="47" y="63"/>
                    <a:pt x="46" y="63"/>
                    <a:pt x="40" y="63"/>
                  </a:cubicBezTo>
                  <a:cubicBezTo>
                    <a:pt x="34" y="63"/>
                    <a:pt x="28" y="64"/>
                    <a:pt x="21" y="62"/>
                  </a:cubicBezTo>
                  <a:cubicBezTo>
                    <a:pt x="19" y="62"/>
                    <a:pt x="17" y="61"/>
                    <a:pt x="17" y="58"/>
                  </a:cubicBezTo>
                  <a:cubicBezTo>
                    <a:pt x="17" y="54"/>
                    <a:pt x="15" y="53"/>
                    <a:pt x="12" y="55"/>
                  </a:cubicBezTo>
                  <a:cubicBezTo>
                    <a:pt x="10" y="54"/>
                    <a:pt x="11" y="51"/>
                    <a:pt x="10" y="49"/>
                  </a:cubicBezTo>
                  <a:cubicBezTo>
                    <a:pt x="10" y="44"/>
                    <a:pt x="13" y="40"/>
                    <a:pt x="14" y="36"/>
                  </a:cubicBezTo>
                  <a:cubicBezTo>
                    <a:pt x="14" y="34"/>
                    <a:pt x="15" y="32"/>
                    <a:pt x="13" y="31"/>
                  </a:cubicBezTo>
                  <a:cubicBezTo>
                    <a:pt x="13" y="30"/>
                    <a:pt x="14" y="29"/>
                    <a:pt x="13" y="29"/>
                  </a:cubicBezTo>
                  <a:cubicBezTo>
                    <a:pt x="11" y="28"/>
                    <a:pt x="9" y="27"/>
                    <a:pt x="7" y="26"/>
                  </a:cubicBezTo>
                  <a:cubicBezTo>
                    <a:pt x="0" y="19"/>
                    <a:pt x="0" y="15"/>
                    <a:pt x="6" y="8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12" y="4"/>
                    <a:pt x="15" y="2"/>
                    <a:pt x="19" y="1"/>
                  </a:cubicBezTo>
                  <a:cubicBezTo>
                    <a:pt x="23" y="1"/>
                    <a:pt x="27" y="1"/>
                    <a:pt x="31" y="1"/>
                  </a:cubicBezTo>
                  <a:cubicBezTo>
                    <a:pt x="31" y="1"/>
                    <a:pt x="32" y="0"/>
                    <a:pt x="32" y="1"/>
                  </a:cubicBezTo>
                  <a:cubicBezTo>
                    <a:pt x="38" y="3"/>
                    <a:pt x="45" y="4"/>
                    <a:pt x="50" y="7"/>
                  </a:cubicBezTo>
                  <a:cubicBezTo>
                    <a:pt x="53" y="8"/>
                    <a:pt x="57" y="10"/>
                    <a:pt x="56" y="13"/>
                  </a:cubicBezTo>
                  <a:cubicBezTo>
                    <a:pt x="55" y="17"/>
                    <a:pt x="51" y="15"/>
                    <a:pt x="48" y="16"/>
                  </a:cubicBezTo>
                  <a:cubicBezTo>
                    <a:pt x="46" y="16"/>
                    <a:pt x="44" y="15"/>
                    <a:pt x="43" y="14"/>
                  </a:cubicBezTo>
                  <a:cubicBezTo>
                    <a:pt x="42" y="17"/>
                    <a:pt x="43" y="20"/>
                    <a:pt x="46" y="23"/>
                  </a:cubicBezTo>
                  <a:cubicBezTo>
                    <a:pt x="47" y="24"/>
                    <a:pt x="49" y="26"/>
                    <a:pt x="47" y="28"/>
                  </a:cubicBezTo>
                  <a:cubicBezTo>
                    <a:pt x="45" y="31"/>
                    <a:pt x="42" y="30"/>
                    <a:pt x="40" y="28"/>
                  </a:cubicBezTo>
                  <a:cubicBezTo>
                    <a:pt x="40" y="27"/>
                    <a:pt x="39" y="27"/>
                    <a:pt x="38" y="26"/>
                  </a:cubicBezTo>
                  <a:cubicBezTo>
                    <a:pt x="35" y="23"/>
                    <a:pt x="34" y="23"/>
                    <a:pt x="31" y="26"/>
                  </a:cubicBezTo>
                  <a:cubicBezTo>
                    <a:pt x="29" y="28"/>
                    <a:pt x="27" y="27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7" y="31"/>
                    <a:pt x="31" y="31"/>
                    <a:pt x="35" y="31"/>
                  </a:cubicBezTo>
                  <a:cubicBezTo>
                    <a:pt x="38" y="31"/>
                    <a:pt x="40" y="30"/>
                    <a:pt x="43" y="33"/>
                  </a:cubicBezTo>
                  <a:cubicBezTo>
                    <a:pt x="43" y="36"/>
                    <a:pt x="43" y="38"/>
                    <a:pt x="47" y="39"/>
                  </a:cubicBezTo>
                  <a:cubicBezTo>
                    <a:pt x="49" y="39"/>
                    <a:pt x="51" y="40"/>
                    <a:pt x="52" y="42"/>
                  </a:cubicBezTo>
                  <a:cubicBezTo>
                    <a:pt x="53" y="43"/>
                    <a:pt x="55" y="45"/>
                    <a:pt x="57" y="45"/>
                  </a:cubicBezTo>
                  <a:cubicBezTo>
                    <a:pt x="61" y="46"/>
                    <a:pt x="63" y="48"/>
                    <a:pt x="63" y="53"/>
                  </a:cubicBezTo>
                  <a:cubicBezTo>
                    <a:pt x="66" y="49"/>
                    <a:pt x="65" y="42"/>
                    <a:pt x="71" y="40"/>
                  </a:cubicBezTo>
                  <a:cubicBezTo>
                    <a:pt x="69" y="39"/>
                    <a:pt x="68" y="36"/>
                    <a:pt x="68" y="33"/>
                  </a:cubicBezTo>
                  <a:cubicBezTo>
                    <a:pt x="66" y="35"/>
                    <a:pt x="66" y="37"/>
                    <a:pt x="65" y="39"/>
                  </a:cubicBezTo>
                  <a:cubicBezTo>
                    <a:pt x="64" y="39"/>
                    <a:pt x="63" y="40"/>
                    <a:pt x="62" y="40"/>
                  </a:cubicBezTo>
                  <a:cubicBezTo>
                    <a:pt x="61" y="39"/>
                    <a:pt x="61" y="38"/>
                    <a:pt x="61" y="37"/>
                  </a:cubicBezTo>
                  <a:cubicBezTo>
                    <a:pt x="61" y="35"/>
                    <a:pt x="61" y="32"/>
                    <a:pt x="63" y="30"/>
                  </a:cubicBezTo>
                  <a:cubicBezTo>
                    <a:pt x="64" y="29"/>
                    <a:pt x="65" y="27"/>
                    <a:pt x="65" y="25"/>
                  </a:cubicBezTo>
                  <a:cubicBezTo>
                    <a:pt x="65" y="24"/>
                    <a:pt x="66" y="23"/>
                    <a:pt x="67" y="23"/>
                  </a:cubicBezTo>
                  <a:cubicBezTo>
                    <a:pt x="69" y="23"/>
                    <a:pt x="70" y="24"/>
                    <a:pt x="70" y="25"/>
                  </a:cubicBezTo>
                  <a:cubicBezTo>
                    <a:pt x="71" y="32"/>
                    <a:pt x="76" y="35"/>
                    <a:pt x="80" y="39"/>
                  </a:cubicBezTo>
                  <a:cubicBezTo>
                    <a:pt x="82" y="41"/>
                    <a:pt x="85" y="43"/>
                    <a:pt x="85" y="46"/>
                  </a:cubicBezTo>
                  <a:cubicBezTo>
                    <a:pt x="85" y="50"/>
                    <a:pt x="84" y="54"/>
                    <a:pt x="83" y="58"/>
                  </a:cubicBezTo>
                  <a:cubicBezTo>
                    <a:pt x="82" y="64"/>
                    <a:pt x="78" y="68"/>
                    <a:pt x="74" y="71"/>
                  </a:cubicBezTo>
                  <a:cubicBezTo>
                    <a:pt x="69" y="74"/>
                    <a:pt x="66" y="78"/>
                    <a:pt x="64" y="83"/>
                  </a:cubicBezTo>
                  <a:cubicBezTo>
                    <a:pt x="63" y="85"/>
                    <a:pt x="60" y="82"/>
                    <a:pt x="59" y="84"/>
                  </a:cubicBezTo>
                  <a:cubicBezTo>
                    <a:pt x="58" y="83"/>
                    <a:pt x="58" y="80"/>
                    <a:pt x="55" y="82"/>
                  </a:cubicBezTo>
                  <a:cubicBezTo>
                    <a:pt x="53" y="83"/>
                    <a:pt x="52" y="78"/>
                    <a:pt x="50" y="79"/>
                  </a:cubicBezTo>
                  <a:close/>
                </a:path>
              </a:pathLst>
            </a:custGeom>
            <a:solidFill>
              <a:srgbClr val="EF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" name="Freeform 162">
              <a:extLst>
                <a:ext uri="{FF2B5EF4-FFF2-40B4-BE49-F238E27FC236}">
                  <a16:creationId xmlns:a16="http://schemas.microsoft.com/office/drawing/2014/main" id="{AEED2917-4AB3-97F1-BD5B-F67CFDB76171}"/>
                </a:ext>
              </a:extLst>
            </p:cNvPr>
            <p:cNvSpPr/>
            <p:nvPr userDrawn="1"/>
          </p:nvSpPr>
          <p:spPr bwMode="auto">
            <a:xfrm>
              <a:off x="11849100" y="4873625"/>
              <a:ext cx="219075" cy="315913"/>
            </a:xfrm>
            <a:custGeom>
              <a:avLst/>
              <a:gdLst>
                <a:gd name="T0" fmla="*/ 57 w 58"/>
                <a:gd name="T1" fmla="*/ 37 h 84"/>
                <a:gd name="T2" fmla="*/ 43 w 58"/>
                <a:gd name="T3" fmla="*/ 55 h 84"/>
                <a:gd name="T4" fmla="*/ 34 w 58"/>
                <a:gd name="T5" fmla="*/ 59 h 84"/>
                <a:gd name="T6" fmla="*/ 27 w 58"/>
                <a:gd name="T7" fmla="*/ 75 h 84"/>
                <a:gd name="T8" fmla="*/ 16 w 58"/>
                <a:gd name="T9" fmla="*/ 83 h 84"/>
                <a:gd name="T10" fmla="*/ 11 w 58"/>
                <a:gd name="T11" fmla="*/ 76 h 84"/>
                <a:gd name="T12" fmla="*/ 6 w 58"/>
                <a:gd name="T13" fmla="*/ 65 h 84"/>
                <a:gd name="T14" fmla="*/ 4 w 58"/>
                <a:gd name="T15" fmla="*/ 62 h 84"/>
                <a:gd name="T16" fmla="*/ 6 w 58"/>
                <a:gd name="T17" fmla="*/ 53 h 84"/>
                <a:gd name="T18" fmla="*/ 10 w 58"/>
                <a:gd name="T19" fmla="*/ 44 h 84"/>
                <a:gd name="T20" fmla="*/ 7 w 58"/>
                <a:gd name="T21" fmla="*/ 36 h 84"/>
                <a:gd name="T22" fmla="*/ 11 w 58"/>
                <a:gd name="T23" fmla="*/ 19 h 84"/>
                <a:gd name="T24" fmla="*/ 15 w 58"/>
                <a:gd name="T25" fmla="*/ 12 h 84"/>
                <a:gd name="T26" fmla="*/ 46 w 58"/>
                <a:gd name="T27" fmla="*/ 12 h 84"/>
                <a:gd name="T28" fmla="*/ 57 w 58"/>
                <a:gd name="T29" fmla="*/ 3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4">
                  <a:moveTo>
                    <a:pt x="57" y="37"/>
                  </a:moveTo>
                  <a:cubicBezTo>
                    <a:pt x="58" y="45"/>
                    <a:pt x="51" y="51"/>
                    <a:pt x="43" y="55"/>
                  </a:cubicBezTo>
                  <a:cubicBezTo>
                    <a:pt x="40" y="56"/>
                    <a:pt x="37" y="57"/>
                    <a:pt x="34" y="59"/>
                  </a:cubicBezTo>
                  <a:cubicBezTo>
                    <a:pt x="28" y="63"/>
                    <a:pt x="28" y="69"/>
                    <a:pt x="27" y="75"/>
                  </a:cubicBezTo>
                  <a:cubicBezTo>
                    <a:pt x="26" y="80"/>
                    <a:pt x="21" y="84"/>
                    <a:pt x="16" y="83"/>
                  </a:cubicBezTo>
                  <a:cubicBezTo>
                    <a:pt x="13" y="82"/>
                    <a:pt x="11" y="79"/>
                    <a:pt x="11" y="76"/>
                  </a:cubicBezTo>
                  <a:cubicBezTo>
                    <a:pt x="11" y="71"/>
                    <a:pt x="9" y="68"/>
                    <a:pt x="6" y="65"/>
                  </a:cubicBezTo>
                  <a:cubicBezTo>
                    <a:pt x="5" y="64"/>
                    <a:pt x="5" y="63"/>
                    <a:pt x="4" y="62"/>
                  </a:cubicBezTo>
                  <a:cubicBezTo>
                    <a:pt x="0" y="57"/>
                    <a:pt x="0" y="56"/>
                    <a:pt x="6" y="53"/>
                  </a:cubicBezTo>
                  <a:cubicBezTo>
                    <a:pt x="11" y="51"/>
                    <a:pt x="12" y="48"/>
                    <a:pt x="10" y="44"/>
                  </a:cubicBezTo>
                  <a:cubicBezTo>
                    <a:pt x="9" y="41"/>
                    <a:pt x="8" y="39"/>
                    <a:pt x="7" y="36"/>
                  </a:cubicBezTo>
                  <a:cubicBezTo>
                    <a:pt x="5" y="30"/>
                    <a:pt x="8" y="24"/>
                    <a:pt x="11" y="19"/>
                  </a:cubicBezTo>
                  <a:cubicBezTo>
                    <a:pt x="13" y="17"/>
                    <a:pt x="13" y="14"/>
                    <a:pt x="15" y="12"/>
                  </a:cubicBezTo>
                  <a:cubicBezTo>
                    <a:pt x="24" y="1"/>
                    <a:pt x="35" y="0"/>
                    <a:pt x="46" y="12"/>
                  </a:cubicBezTo>
                  <a:cubicBezTo>
                    <a:pt x="53" y="19"/>
                    <a:pt x="57" y="27"/>
                    <a:pt x="57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" name="Freeform 163">
              <a:extLst>
                <a:ext uri="{FF2B5EF4-FFF2-40B4-BE49-F238E27FC236}">
                  <a16:creationId xmlns:a16="http://schemas.microsoft.com/office/drawing/2014/main" id="{3D397ECC-E864-8ACA-64B4-EF2BB17832EA}"/>
                </a:ext>
              </a:extLst>
            </p:cNvPr>
            <p:cNvSpPr/>
            <p:nvPr userDrawn="1"/>
          </p:nvSpPr>
          <p:spPr bwMode="auto">
            <a:xfrm>
              <a:off x="10969625" y="4922838"/>
              <a:ext cx="315912" cy="214313"/>
            </a:xfrm>
            <a:custGeom>
              <a:avLst/>
              <a:gdLst>
                <a:gd name="T0" fmla="*/ 8 w 84"/>
                <a:gd name="T1" fmla="*/ 37 h 57"/>
                <a:gd name="T2" fmla="*/ 19 w 84"/>
                <a:gd name="T3" fmla="*/ 8 h 57"/>
                <a:gd name="T4" fmla="*/ 42 w 84"/>
                <a:gd name="T5" fmla="*/ 2 h 57"/>
                <a:gd name="T6" fmla="*/ 57 w 84"/>
                <a:gd name="T7" fmla="*/ 15 h 57"/>
                <a:gd name="T8" fmla="*/ 62 w 84"/>
                <a:gd name="T9" fmla="*/ 26 h 57"/>
                <a:gd name="T10" fmla="*/ 80 w 84"/>
                <a:gd name="T11" fmla="*/ 33 h 57"/>
                <a:gd name="T12" fmla="*/ 84 w 84"/>
                <a:gd name="T13" fmla="*/ 40 h 57"/>
                <a:gd name="T14" fmla="*/ 79 w 84"/>
                <a:gd name="T15" fmla="*/ 48 h 57"/>
                <a:gd name="T16" fmla="*/ 72 w 84"/>
                <a:gd name="T17" fmla="*/ 50 h 57"/>
                <a:gd name="T18" fmla="*/ 63 w 84"/>
                <a:gd name="T19" fmla="*/ 54 h 57"/>
                <a:gd name="T20" fmla="*/ 56 w 84"/>
                <a:gd name="T21" fmla="*/ 53 h 57"/>
                <a:gd name="T22" fmla="*/ 45 w 84"/>
                <a:gd name="T23" fmla="*/ 49 h 57"/>
                <a:gd name="T24" fmla="*/ 26 w 84"/>
                <a:gd name="T25" fmla="*/ 49 h 57"/>
                <a:gd name="T26" fmla="*/ 8 w 84"/>
                <a:gd name="T27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57">
                  <a:moveTo>
                    <a:pt x="8" y="37"/>
                  </a:moveTo>
                  <a:cubicBezTo>
                    <a:pt x="0" y="22"/>
                    <a:pt x="9" y="15"/>
                    <a:pt x="19" y="8"/>
                  </a:cubicBezTo>
                  <a:cubicBezTo>
                    <a:pt x="26" y="3"/>
                    <a:pt x="34" y="0"/>
                    <a:pt x="42" y="2"/>
                  </a:cubicBezTo>
                  <a:cubicBezTo>
                    <a:pt x="50" y="4"/>
                    <a:pt x="54" y="9"/>
                    <a:pt x="57" y="15"/>
                  </a:cubicBezTo>
                  <a:cubicBezTo>
                    <a:pt x="58" y="19"/>
                    <a:pt x="59" y="23"/>
                    <a:pt x="62" y="26"/>
                  </a:cubicBezTo>
                  <a:cubicBezTo>
                    <a:pt x="66" y="32"/>
                    <a:pt x="73" y="32"/>
                    <a:pt x="80" y="33"/>
                  </a:cubicBezTo>
                  <a:cubicBezTo>
                    <a:pt x="83" y="34"/>
                    <a:pt x="84" y="36"/>
                    <a:pt x="84" y="40"/>
                  </a:cubicBezTo>
                  <a:cubicBezTo>
                    <a:pt x="84" y="43"/>
                    <a:pt x="83" y="47"/>
                    <a:pt x="79" y="48"/>
                  </a:cubicBezTo>
                  <a:cubicBezTo>
                    <a:pt x="77" y="49"/>
                    <a:pt x="74" y="50"/>
                    <a:pt x="72" y="50"/>
                  </a:cubicBezTo>
                  <a:cubicBezTo>
                    <a:pt x="68" y="51"/>
                    <a:pt x="65" y="52"/>
                    <a:pt x="63" y="54"/>
                  </a:cubicBezTo>
                  <a:cubicBezTo>
                    <a:pt x="60" y="57"/>
                    <a:pt x="58" y="56"/>
                    <a:pt x="56" y="53"/>
                  </a:cubicBezTo>
                  <a:cubicBezTo>
                    <a:pt x="53" y="48"/>
                    <a:pt x="51" y="47"/>
                    <a:pt x="45" y="49"/>
                  </a:cubicBezTo>
                  <a:cubicBezTo>
                    <a:pt x="39" y="52"/>
                    <a:pt x="33" y="52"/>
                    <a:pt x="26" y="49"/>
                  </a:cubicBezTo>
                  <a:cubicBezTo>
                    <a:pt x="19" y="47"/>
                    <a:pt x="12" y="44"/>
                    <a:pt x="8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" name="Freeform 164">
              <a:extLst>
                <a:ext uri="{FF2B5EF4-FFF2-40B4-BE49-F238E27FC236}">
                  <a16:creationId xmlns:a16="http://schemas.microsoft.com/office/drawing/2014/main" id="{8605674C-E433-34B7-6A2A-7C5B5AE15246}"/>
                </a:ext>
              </a:extLst>
            </p:cNvPr>
            <p:cNvSpPr/>
            <p:nvPr userDrawn="1"/>
          </p:nvSpPr>
          <p:spPr bwMode="auto">
            <a:xfrm>
              <a:off x="10431463" y="5867400"/>
              <a:ext cx="250825" cy="290513"/>
            </a:xfrm>
            <a:custGeom>
              <a:avLst/>
              <a:gdLst>
                <a:gd name="T0" fmla="*/ 56 w 67"/>
                <a:gd name="T1" fmla="*/ 38 h 77"/>
                <a:gd name="T2" fmla="*/ 60 w 67"/>
                <a:gd name="T3" fmla="*/ 38 h 77"/>
                <a:gd name="T4" fmla="*/ 64 w 67"/>
                <a:gd name="T5" fmla="*/ 42 h 77"/>
                <a:gd name="T6" fmla="*/ 62 w 67"/>
                <a:gd name="T7" fmla="*/ 60 h 77"/>
                <a:gd name="T8" fmla="*/ 57 w 67"/>
                <a:gd name="T9" fmla="*/ 74 h 77"/>
                <a:gd name="T10" fmla="*/ 54 w 67"/>
                <a:gd name="T11" fmla="*/ 76 h 77"/>
                <a:gd name="T12" fmla="*/ 53 w 67"/>
                <a:gd name="T13" fmla="*/ 75 h 77"/>
                <a:gd name="T14" fmla="*/ 44 w 67"/>
                <a:gd name="T15" fmla="*/ 71 h 77"/>
                <a:gd name="T16" fmla="*/ 28 w 67"/>
                <a:gd name="T17" fmla="*/ 76 h 77"/>
                <a:gd name="T18" fmla="*/ 24 w 67"/>
                <a:gd name="T19" fmla="*/ 72 h 77"/>
                <a:gd name="T20" fmla="*/ 21 w 67"/>
                <a:gd name="T21" fmla="*/ 69 h 77"/>
                <a:gd name="T22" fmla="*/ 16 w 67"/>
                <a:gd name="T23" fmla="*/ 67 h 77"/>
                <a:gd name="T24" fmla="*/ 15 w 67"/>
                <a:gd name="T25" fmla="*/ 46 h 77"/>
                <a:gd name="T26" fmla="*/ 13 w 67"/>
                <a:gd name="T27" fmla="*/ 43 h 77"/>
                <a:gd name="T28" fmla="*/ 5 w 67"/>
                <a:gd name="T29" fmla="*/ 39 h 77"/>
                <a:gd name="T30" fmla="*/ 3 w 67"/>
                <a:gd name="T31" fmla="*/ 31 h 77"/>
                <a:gd name="T32" fmla="*/ 3 w 67"/>
                <a:gd name="T33" fmla="*/ 27 h 77"/>
                <a:gd name="T34" fmla="*/ 3 w 67"/>
                <a:gd name="T35" fmla="*/ 22 h 77"/>
                <a:gd name="T36" fmla="*/ 17 w 67"/>
                <a:gd name="T37" fmla="*/ 15 h 77"/>
                <a:gd name="T38" fmla="*/ 20 w 67"/>
                <a:gd name="T39" fmla="*/ 11 h 77"/>
                <a:gd name="T40" fmla="*/ 22 w 67"/>
                <a:gd name="T41" fmla="*/ 6 h 77"/>
                <a:gd name="T42" fmla="*/ 24 w 67"/>
                <a:gd name="T43" fmla="*/ 4 h 77"/>
                <a:gd name="T44" fmla="*/ 31 w 67"/>
                <a:gd name="T45" fmla="*/ 1 h 77"/>
                <a:gd name="T46" fmla="*/ 41 w 67"/>
                <a:gd name="T47" fmla="*/ 5 h 77"/>
                <a:gd name="T48" fmla="*/ 45 w 67"/>
                <a:gd name="T49" fmla="*/ 15 h 77"/>
                <a:gd name="T50" fmla="*/ 47 w 67"/>
                <a:gd name="T51" fmla="*/ 20 h 77"/>
                <a:gd name="T52" fmla="*/ 40 w 67"/>
                <a:gd name="T53" fmla="*/ 17 h 77"/>
                <a:gd name="T54" fmla="*/ 34 w 67"/>
                <a:gd name="T55" fmla="*/ 16 h 77"/>
                <a:gd name="T56" fmla="*/ 32 w 67"/>
                <a:gd name="T57" fmla="*/ 24 h 77"/>
                <a:gd name="T58" fmla="*/ 32 w 67"/>
                <a:gd name="T59" fmla="*/ 33 h 77"/>
                <a:gd name="T60" fmla="*/ 29 w 67"/>
                <a:gd name="T61" fmla="*/ 34 h 77"/>
                <a:gd name="T62" fmla="*/ 23 w 67"/>
                <a:gd name="T63" fmla="*/ 40 h 77"/>
                <a:gd name="T64" fmla="*/ 31 w 67"/>
                <a:gd name="T65" fmla="*/ 41 h 77"/>
                <a:gd name="T66" fmla="*/ 41 w 67"/>
                <a:gd name="T67" fmla="*/ 41 h 77"/>
                <a:gd name="T68" fmla="*/ 42 w 67"/>
                <a:gd name="T69" fmla="*/ 42 h 77"/>
                <a:gd name="T70" fmla="*/ 39 w 67"/>
                <a:gd name="T71" fmla="*/ 48 h 77"/>
                <a:gd name="T72" fmla="*/ 36 w 67"/>
                <a:gd name="T73" fmla="*/ 49 h 77"/>
                <a:gd name="T74" fmla="*/ 33 w 67"/>
                <a:gd name="T75" fmla="*/ 51 h 77"/>
                <a:gd name="T76" fmla="*/ 35 w 67"/>
                <a:gd name="T77" fmla="*/ 53 h 77"/>
                <a:gd name="T78" fmla="*/ 38 w 67"/>
                <a:gd name="T79" fmla="*/ 51 h 77"/>
                <a:gd name="T80" fmla="*/ 39 w 67"/>
                <a:gd name="T81" fmla="*/ 50 h 77"/>
                <a:gd name="T82" fmla="*/ 44 w 67"/>
                <a:gd name="T83" fmla="*/ 49 h 77"/>
                <a:gd name="T84" fmla="*/ 52 w 67"/>
                <a:gd name="T85" fmla="*/ 61 h 77"/>
                <a:gd name="T86" fmla="*/ 54 w 67"/>
                <a:gd name="T87" fmla="*/ 51 h 77"/>
                <a:gd name="T88" fmla="*/ 60 w 67"/>
                <a:gd name="T89" fmla="*/ 43 h 77"/>
                <a:gd name="T90" fmla="*/ 56 w 67"/>
                <a:gd name="T91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77">
                  <a:moveTo>
                    <a:pt x="56" y="38"/>
                  </a:moveTo>
                  <a:cubicBezTo>
                    <a:pt x="58" y="38"/>
                    <a:pt x="59" y="38"/>
                    <a:pt x="60" y="38"/>
                  </a:cubicBezTo>
                  <a:cubicBezTo>
                    <a:pt x="63" y="38"/>
                    <a:pt x="64" y="39"/>
                    <a:pt x="64" y="42"/>
                  </a:cubicBezTo>
                  <a:cubicBezTo>
                    <a:pt x="64" y="48"/>
                    <a:pt x="67" y="55"/>
                    <a:pt x="62" y="60"/>
                  </a:cubicBezTo>
                  <a:cubicBezTo>
                    <a:pt x="67" y="68"/>
                    <a:pt x="58" y="70"/>
                    <a:pt x="57" y="74"/>
                  </a:cubicBezTo>
                  <a:cubicBezTo>
                    <a:pt x="56" y="76"/>
                    <a:pt x="55" y="76"/>
                    <a:pt x="54" y="76"/>
                  </a:cubicBezTo>
                  <a:cubicBezTo>
                    <a:pt x="53" y="76"/>
                    <a:pt x="53" y="75"/>
                    <a:pt x="53" y="75"/>
                  </a:cubicBezTo>
                  <a:cubicBezTo>
                    <a:pt x="51" y="67"/>
                    <a:pt x="51" y="67"/>
                    <a:pt x="44" y="71"/>
                  </a:cubicBezTo>
                  <a:cubicBezTo>
                    <a:pt x="39" y="74"/>
                    <a:pt x="34" y="77"/>
                    <a:pt x="28" y="76"/>
                  </a:cubicBezTo>
                  <a:cubicBezTo>
                    <a:pt x="25" y="76"/>
                    <a:pt x="24" y="75"/>
                    <a:pt x="24" y="72"/>
                  </a:cubicBezTo>
                  <a:cubicBezTo>
                    <a:pt x="25" y="69"/>
                    <a:pt x="24" y="68"/>
                    <a:pt x="21" y="69"/>
                  </a:cubicBezTo>
                  <a:cubicBezTo>
                    <a:pt x="19" y="70"/>
                    <a:pt x="17" y="69"/>
                    <a:pt x="16" y="67"/>
                  </a:cubicBezTo>
                  <a:cubicBezTo>
                    <a:pt x="13" y="60"/>
                    <a:pt x="12" y="53"/>
                    <a:pt x="15" y="46"/>
                  </a:cubicBezTo>
                  <a:cubicBezTo>
                    <a:pt x="16" y="44"/>
                    <a:pt x="16" y="43"/>
                    <a:pt x="13" y="43"/>
                  </a:cubicBezTo>
                  <a:cubicBezTo>
                    <a:pt x="10" y="43"/>
                    <a:pt x="7" y="41"/>
                    <a:pt x="5" y="39"/>
                  </a:cubicBezTo>
                  <a:cubicBezTo>
                    <a:pt x="2" y="37"/>
                    <a:pt x="1" y="35"/>
                    <a:pt x="3" y="31"/>
                  </a:cubicBezTo>
                  <a:cubicBezTo>
                    <a:pt x="4" y="30"/>
                    <a:pt x="4" y="28"/>
                    <a:pt x="3" y="27"/>
                  </a:cubicBezTo>
                  <a:cubicBezTo>
                    <a:pt x="0" y="25"/>
                    <a:pt x="1" y="23"/>
                    <a:pt x="3" y="22"/>
                  </a:cubicBezTo>
                  <a:cubicBezTo>
                    <a:pt x="6" y="17"/>
                    <a:pt x="11" y="15"/>
                    <a:pt x="17" y="15"/>
                  </a:cubicBezTo>
                  <a:cubicBezTo>
                    <a:pt x="19" y="15"/>
                    <a:pt x="22" y="15"/>
                    <a:pt x="20" y="11"/>
                  </a:cubicBezTo>
                  <a:cubicBezTo>
                    <a:pt x="18" y="9"/>
                    <a:pt x="19" y="7"/>
                    <a:pt x="22" y="6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0"/>
                    <a:pt x="28" y="0"/>
                    <a:pt x="31" y="1"/>
                  </a:cubicBezTo>
                  <a:cubicBezTo>
                    <a:pt x="34" y="2"/>
                    <a:pt x="38" y="3"/>
                    <a:pt x="41" y="5"/>
                  </a:cubicBezTo>
                  <a:cubicBezTo>
                    <a:pt x="41" y="9"/>
                    <a:pt x="42" y="12"/>
                    <a:pt x="45" y="15"/>
                  </a:cubicBezTo>
                  <a:cubicBezTo>
                    <a:pt x="47" y="16"/>
                    <a:pt x="47" y="18"/>
                    <a:pt x="47" y="20"/>
                  </a:cubicBezTo>
                  <a:cubicBezTo>
                    <a:pt x="44" y="21"/>
                    <a:pt x="42" y="18"/>
                    <a:pt x="40" y="17"/>
                  </a:cubicBezTo>
                  <a:cubicBezTo>
                    <a:pt x="38" y="17"/>
                    <a:pt x="37" y="14"/>
                    <a:pt x="34" y="16"/>
                  </a:cubicBezTo>
                  <a:cubicBezTo>
                    <a:pt x="31" y="18"/>
                    <a:pt x="31" y="21"/>
                    <a:pt x="32" y="24"/>
                  </a:cubicBezTo>
                  <a:cubicBezTo>
                    <a:pt x="33" y="27"/>
                    <a:pt x="34" y="30"/>
                    <a:pt x="32" y="33"/>
                  </a:cubicBezTo>
                  <a:cubicBezTo>
                    <a:pt x="31" y="34"/>
                    <a:pt x="30" y="34"/>
                    <a:pt x="29" y="34"/>
                  </a:cubicBezTo>
                  <a:cubicBezTo>
                    <a:pt x="26" y="36"/>
                    <a:pt x="22" y="37"/>
                    <a:pt x="23" y="40"/>
                  </a:cubicBezTo>
                  <a:cubicBezTo>
                    <a:pt x="24" y="43"/>
                    <a:pt x="28" y="41"/>
                    <a:pt x="31" y="41"/>
                  </a:cubicBezTo>
                  <a:cubicBezTo>
                    <a:pt x="34" y="41"/>
                    <a:pt x="38" y="39"/>
                    <a:pt x="41" y="41"/>
                  </a:cubicBezTo>
                  <a:cubicBezTo>
                    <a:pt x="41" y="41"/>
                    <a:pt x="42" y="41"/>
                    <a:pt x="42" y="42"/>
                  </a:cubicBezTo>
                  <a:cubicBezTo>
                    <a:pt x="43" y="45"/>
                    <a:pt x="41" y="47"/>
                    <a:pt x="39" y="48"/>
                  </a:cubicBezTo>
                  <a:cubicBezTo>
                    <a:pt x="38" y="48"/>
                    <a:pt x="37" y="49"/>
                    <a:pt x="36" y="49"/>
                  </a:cubicBezTo>
                  <a:cubicBezTo>
                    <a:pt x="35" y="49"/>
                    <a:pt x="34" y="49"/>
                    <a:pt x="33" y="51"/>
                  </a:cubicBezTo>
                  <a:cubicBezTo>
                    <a:pt x="33" y="52"/>
                    <a:pt x="34" y="53"/>
                    <a:pt x="35" y="53"/>
                  </a:cubicBezTo>
                  <a:cubicBezTo>
                    <a:pt x="36" y="54"/>
                    <a:pt x="37" y="52"/>
                    <a:pt x="38" y="51"/>
                  </a:cubicBezTo>
                  <a:cubicBezTo>
                    <a:pt x="38" y="51"/>
                    <a:pt x="38" y="50"/>
                    <a:pt x="39" y="50"/>
                  </a:cubicBezTo>
                  <a:cubicBezTo>
                    <a:pt x="40" y="47"/>
                    <a:pt x="42" y="47"/>
                    <a:pt x="44" y="49"/>
                  </a:cubicBezTo>
                  <a:cubicBezTo>
                    <a:pt x="48" y="52"/>
                    <a:pt x="52" y="55"/>
                    <a:pt x="52" y="61"/>
                  </a:cubicBezTo>
                  <a:cubicBezTo>
                    <a:pt x="54" y="58"/>
                    <a:pt x="54" y="54"/>
                    <a:pt x="54" y="51"/>
                  </a:cubicBezTo>
                  <a:cubicBezTo>
                    <a:pt x="55" y="47"/>
                    <a:pt x="55" y="44"/>
                    <a:pt x="60" y="43"/>
                  </a:cubicBezTo>
                  <a:cubicBezTo>
                    <a:pt x="59" y="42"/>
                    <a:pt x="56" y="41"/>
                    <a:pt x="56" y="38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" name="Freeform 165">
              <a:extLst>
                <a:ext uri="{FF2B5EF4-FFF2-40B4-BE49-F238E27FC236}">
                  <a16:creationId xmlns:a16="http://schemas.microsoft.com/office/drawing/2014/main" id="{CA4F5067-C892-1CB7-B597-776652BBEF3A}"/>
                </a:ext>
              </a:extLst>
            </p:cNvPr>
            <p:cNvSpPr/>
            <p:nvPr userDrawn="1"/>
          </p:nvSpPr>
          <p:spPr bwMode="auto">
            <a:xfrm>
              <a:off x="10660063" y="6338888"/>
              <a:ext cx="274637" cy="255588"/>
            </a:xfrm>
            <a:custGeom>
              <a:avLst/>
              <a:gdLst>
                <a:gd name="T0" fmla="*/ 20 w 73"/>
                <a:gd name="T1" fmla="*/ 46 h 68"/>
                <a:gd name="T2" fmla="*/ 12 w 73"/>
                <a:gd name="T3" fmla="*/ 44 h 68"/>
                <a:gd name="T4" fmla="*/ 2 w 73"/>
                <a:gd name="T5" fmla="*/ 42 h 68"/>
                <a:gd name="T6" fmla="*/ 0 w 73"/>
                <a:gd name="T7" fmla="*/ 40 h 68"/>
                <a:gd name="T8" fmla="*/ 3 w 73"/>
                <a:gd name="T9" fmla="*/ 38 h 68"/>
                <a:gd name="T10" fmla="*/ 9 w 73"/>
                <a:gd name="T11" fmla="*/ 38 h 68"/>
                <a:gd name="T12" fmla="*/ 17 w 73"/>
                <a:gd name="T13" fmla="*/ 37 h 68"/>
                <a:gd name="T14" fmla="*/ 20 w 73"/>
                <a:gd name="T15" fmla="*/ 40 h 68"/>
                <a:gd name="T16" fmla="*/ 24 w 73"/>
                <a:gd name="T17" fmla="*/ 40 h 68"/>
                <a:gd name="T18" fmla="*/ 24 w 73"/>
                <a:gd name="T19" fmla="*/ 37 h 68"/>
                <a:gd name="T20" fmla="*/ 18 w 73"/>
                <a:gd name="T21" fmla="*/ 24 h 68"/>
                <a:gd name="T22" fmla="*/ 19 w 73"/>
                <a:gd name="T23" fmla="*/ 23 h 68"/>
                <a:gd name="T24" fmla="*/ 21 w 73"/>
                <a:gd name="T25" fmla="*/ 24 h 68"/>
                <a:gd name="T26" fmla="*/ 31 w 73"/>
                <a:gd name="T27" fmla="*/ 26 h 68"/>
                <a:gd name="T28" fmla="*/ 33 w 73"/>
                <a:gd name="T29" fmla="*/ 25 h 68"/>
                <a:gd name="T30" fmla="*/ 32 w 73"/>
                <a:gd name="T31" fmla="*/ 23 h 68"/>
                <a:gd name="T32" fmla="*/ 23 w 73"/>
                <a:gd name="T33" fmla="*/ 18 h 68"/>
                <a:gd name="T34" fmla="*/ 9 w 73"/>
                <a:gd name="T35" fmla="*/ 13 h 68"/>
                <a:gd name="T36" fmla="*/ 7 w 73"/>
                <a:gd name="T37" fmla="*/ 4 h 68"/>
                <a:gd name="T38" fmla="*/ 16 w 73"/>
                <a:gd name="T39" fmla="*/ 4 h 68"/>
                <a:gd name="T40" fmla="*/ 27 w 73"/>
                <a:gd name="T41" fmla="*/ 4 h 68"/>
                <a:gd name="T42" fmla="*/ 34 w 73"/>
                <a:gd name="T43" fmla="*/ 5 h 68"/>
                <a:gd name="T44" fmla="*/ 40 w 73"/>
                <a:gd name="T45" fmla="*/ 9 h 68"/>
                <a:gd name="T46" fmla="*/ 45 w 73"/>
                <a:gd name="T47" fmla="*/ 11 h 68"/>
                <a:gd name="T48" fmla="*/ 57 w 73"/>
                <a:gd name="T49" fmla="*/ 20 h 68"/>
                <a:gd name="T50" fmla="*/ 59 w 73"/>
                <a:gd name="T51" fmla="*/ 20 h 68"/>
                <a:gd name="T52" fmla="*/ 68 w 73"/>
                <a:gd name="T53" fmla="*/ 35 h 68"/>
                <a:gd name="T54" fmla="*/ 68 w 73"/>
                <a:gd name="T55" fmla="*/ 35 h 68"/>
                <a:gd name="T56" fmla="*/ 72 w 73"/>
                <a:gd name="T57" fmla="*/ 52 h 68"/>
                <a:gd name="T58" fmla="*/ 73 w 73"/>
                <a:gd name="T59" fmla="*/ 64 h 68"/>
                <a:gd name="T60" fmla="*/ 68 w 73"/>
                <a:gd name="T61" fmla="*/ 66 h 68"/>
                <a:gd name="T62" fmla="*/ 62 w 73"/>
                <a:gd name="T63" fmla="*/ 58 h 68"/>
                <a:gd name="T64" fmla="*/ 53 w 73"/>
                <a:gd name="T65" fmla="*/ 48 h 68"/>
                <a:gd name="T66" fmla="*/ 47 w 73"/>
                <a:gd name="T67" fmla="*/ 38 h 68"/>
                <a:gd name="T68" fmla="*/ 45 w 73"/>
                <a:gd name="T69" fmla="*/ 36 h 68"/>
                <a:gd name="T70" fmla="*/ 45 w 73"/>
                <a:gd name="T71" fmla="*/ 38 h 68"/>
                <a:gd name="T72" fmla="*/ 43 w 73"/>
                <a:gd name="T73" fmla="*/ 41 h 68"/>
                <a:gd name="T74" fmla="*/ 40 w 73"/>
                <a:gd name="T75" fmla="*/ 51 h 68"/>
                <a:gd name="T76" fmla="*/ 44 w 73"/>
                <a:gd name="T77" fmla="*/ 45 h 68"/>
                <a:gd name="T78" fmla="*/ 46 w 73"/>
                <a:gd name="T79" fmla="*/ 42 h 68"/>
                <a:gd name="T80" fmla="*/ 47 w 73"/>
                <a:gd name="T81" fmla="*/ 45 h 68"/>
                <a:gd name="T82" fmla="*/ 53 w 73"/>
                <a:gd name="T83" fmla="*/ 55 h 68"/>
                <a:gd name="T84" fmla="*/ 44 w 73"/>
                <a:gd name="T85" fmla="*/ 61 h 68"/>
                <a:gd name="T86" fmla="*/ 43 w 73"/>
                <a:gd name="T87" fmla="*/ 65 h 68"/>
                <a:gd name="T88" fmla="*/ 40 w 73"/>
                <a:gd name="T89" fmla="*/ 68 h 68"/>
                <a:gd name="T90" fmla="*/ 39 w 73"/>
                <a:gd name="T91" fmla="*/ 65 h 68"/>
                <a:gd name="T92" fmla="*/ 35 w 73"/>
                <a:gd name="T93" fmla="*/ 58 h 68"/>
                <a:gd name="T94" fmla="*/ 35 w 73"/>
                <a:gd name="T95" fmla="*/ 51 h 68"/>
                <a:gd name="T96" fmla="*/ 20 w 73"/>
                <a:gd name="T97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" h="68">
                  <a:moveTo>
                    <a:pt x="20" y="46"/>
                  </a:moveTo>
                  <a:cubicBezTo>
                    <a:pt x="18" y="44"/>
                    <a:pt x="15" y="43"/>
                    <a:pt x="12" y="44"/>
                  </a:cubicBezTo>
                  <a:cubicBezTo>
                    <a:pt x="9" y="45"/>
                    <a:pt x="5" y="43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5" y="38"/>
                    <a:pt x="7" y="38"/>
                    <a:pt x="9" y="38"/>
                  </a:cubicBezTo>
                  <a:cubicBezTo>
                    <a:pt x="12" y="40"/>
                    <a:pt x="14" y="40"/>
                    <a:pt x="17" y="37"/>
                  </a:cubicBezTo>
                  <a:cubicBezTo>
                    <a:pt x="18" y="38"/>
                    <a:pt x="19" y="39"/>
                    <a:pt x="20" y="40"/>
                  </a:cubicBezTo>
                  <a:cubicBezTo>
                    <a:pt x="22" y="41"/>
                    <a:pt x="23" y="41"/>
                    <a:pt x="24" y="40"/>
                  </a:cubicBezTo>
                  <a:cubicBezTo>
                    <a:pt x="25" y="39"/>
                    <a:pt x="25" y="37"/>
                    <a:pt x="24" y="37"/>
                  </a:cubicBezTo>
                  <a:cubicBezTo>
                    <a:pt x="19" y="34"/>
                    <a:pt x="20" y="28"/>
                    <a:pt x="18" y="24"/>
                  </a:cubicBezTo>
                  <a:cubicBezTo>
                    <a:pt x="18" y="24"/>
                    <a:pt x="19" y="23"/>
                    <a:pt x="19" y="23"/>
                  </a:cubicBezTo>
                  <a:cubicBezTo>
                    <a:pt x="20" y="23"/>
                    <a:pt x="20" y="23"/>
                    <a:pt x="21" y="24"/>
                  </a:cubicBezTo>
                  <a:cubicBezTo>
                    <a:pt x="23" y="27"/>
                    <a:pt x="27" y="26"/>
                    <a:pt x="31" y="26"/>
                  </a:cubicBezTo>
                  <a:cubicBezTo>
                    <a:pt x="32" y="26"/>
                    <a:pt x="33" y="27"/>
                    <a:pt x="33" y="25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0" y="20"/>
                    <a:pt x="27" y="19"/>
                    <a:pt x="23" y="18"/>
                  </a:cubicBezTo>
                  <a:cubicBezTo>
                    <a:pt x="18" y="16"/>
                    <a:pt x="13" y="15"/>
                    <a:pt x="9" y="13"/>
                  </a:cubicBezTo>
                  <a:cubicBezTo>
                    <a:pt x="8" y="10"/>
                    <a:pt x="4" y="7"/>
                    <a:pt x="7" y="4"/>
                  </a:cubicBezTo>
                  <a:cubicBezTo>
                    <a:pt x="10" y="0"/>
                    <a:pt x="13" y="4"/>
                    <a:pt x="16" y="4"/>
                  </a:cubicBezTo>
                  <a:cubicBezTo>
                    <a:pt x="19" y="5"/>
                    <a:pt x="23" y="6"/>
                    <a:pt x="27" y="4"/>
                  </a:cubicBezTo>
                  <a:cubicBezTo>
                    <a:pt x="29" y="3"/>
                    <a:pt x="31" y="3"/>
                    <a:pt x="34" y="5"/>
                  </a:cubicBezTo>
                  <a:cubicBezTo>
                    <a:pt x="34" y="8"/>
                    <a:pt x="37" y="9"/>
                    <a:pt x="40" y="9"/>
                  </a:cubicBezTo>
                  <a:cubicBezTo>
                    <a:pt x="42" y="9"/>
                    <a:pt x="44" y="9"/>
                    <a:pt x="45" y="11"/>
                  </a:cubicBezTo>
                  <a:cubicBezTo>
                    <a:pt x="46" y="17"/>
                    <a:pt x="53" y="17"/>
                    <a:pt x="57" y="20"/>
                  </a:cubicBezTo>
                  <a:cubicBezTo>
                    <a:pt x="58" y="21"/>
                    <a:pt x="59" y="20"/>
                    <a:pt x="59" y="20"/>
                  </a:cubicBezTo>
                  <a:cubicBezTo>
                    <a:pt x="63" y="24"/>
                    <a:pt x="66" y="29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41"/>
                    <a:pt x="70" y="46"/>
                    <a:pt x="72" y="52"/>
                  </a:cubicBezTo>
                  <a:cubicBezTo>
                    <a:pt x="73" y="56"/>
                    <a:pt x="73" y="60"/>
                    <a:pt x="73" y="64"/>
                  </a:cubicBezTo>
                  <a:cubicBezTo>
                    <a:pt x="73" y="67"/>
                    <a:pt x="71" y="68"/>
                    <a:pt x="68" y="66"/>
                  </a:cubicBezTo>
                  <a:cubicBezTo>
                    <a:pt x="66" y="64"/>
                    <a:pt x="62" y="62"/>
                    <a:pt x="62" y="58"/>
                  </a:cubicBezTo>
                  <a:cubicBezTo>
                    <a:pt x="61" y="53"/>
                    <a:pt x="56" y="51"/>
                    <a:pt x="53" y="48"/>
                  </a:cubicBezTo>
                  <a:cubicBezTo>
                    <a:pt x="50" y="45"/>
                    <a:pt x="48" y="42"/>
                    <a:pt x="47" y="38"/>
                  </a:cubicBezTo>
                  <a:cubicBezTo>
                    <a:pt x="47" y="37"/>
                    <a:pt x="47" y="35"/>
                    <a:pt x="45" y="36"/>
                  </a:cubicBezTo>
                  <a:cubicBezTo>
                    <a:pt x="43" y="36"/>
                    <a:pt x="45" y="37"/>
                    <a:pt x="45" y="38"/>
                  </a:cubicBezTo>
                  <a:cubicBezTo>
                    <a:pt x="44" y="39"/>
                    <a:pt x="44" y="40"/>
                    <a:pt x="43" y="41"/>
                  </a:cubicBezTo>
                  <a:cubicBezTo>
                    <a:pt x="40" y="43"/>
                    <a:pt x="40" y="47"/>
                    <a:pt x="40" y="51"/>
                  </a:cubicBezTo>
                  <a:cubicBezTo>
                    <a:pt x="43" y="50"/>
                    <a:pt x="43" y="47"/>
                    <a:pt x="44" y="45"/>
                  </a:cubicBezTo>
                  <a:cubicBezTo>
                    <a:pt x="44" y="44"/>
                    <a:pt x="44" y="42"/>
                    <a:pt x="46" y="42"/>
                  </a:cubicBezTo>
                  <a:cubicBezTo>
                    <a:pt x="47" y="43"/>
                    <a:pt x="47" y="44"/>
                    <a:pt x="47" y="45"/>
                  </a:cubicBezTo>
                  <a:cubicBezTo>
                    <a:pt x="47" y="50"/>
                    <a:pt x="51" y="51"/>
                    <a:pt x="53" y="55"/>
                  </a:cubicBezTo>
                  <a:cubicBezTo>
                    <a:pt x="46" y="52"/>
                    <a:pt x="45" y="57"/>
                    <a:pt x="44" y="61"/>
                  </a:cubicBezTo>
                  <a:cubicBezTo>
                    <a:pt x="43" y="62"/>
                    <a:pt x="43" y="64"/>
                    <a:pt x="43" y="65"/>
                  </a:cubicBezTo>
                  <a:cubicBezTo>
                    <a:pt x="42" y="66"/>
                    <a:pt x="42" y="68"/>
                    <a:pt x="40" y="68"/>
                  </a:cubicBezTo>
                  <a:cubicBezTo>
                    <a:pt x="39" y="68"/>
                    <a:pt x="39" y="66"/>
                    <a:pt x="39" y="65"/>
                  </a:cubicBezTo>
                  <a:cubicBezTo>
                    <a:pt x="40" y="61"/>
                    <a:pt x="38" y="59"/>
                    <a:pt x="35" y="58"/>
                  </a:cubicBezTo>
                  <a:cubicBezTo>
                    <a:pt x="39" y="55"/>
                    <a:pt x="39" y="55"/>
                    <a:pt x="35" y="51"/>
                  </a:cubicBezTo>
                  <a:cubicBezTo>
                    <a:pt x="31" y="47"/>
                    <a:pt x="25" y="47"/>
                    <a:pt x="20" y="46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" name="Freeform 166">
              <a:extLst>
                <a:ext uri="{FF2B5EF4-FFF2-40B4-BE49-F238E27FC236}">
                  <a16:creationId xmlns:a16="http://schemas.microsoft.com/office/drawing/2014/main" id="{56354BA4-0AD4-CB06-029E-0FE08385E20F}"/>
                </a:ext>
              </a:extLst>
            </p:cNvPr>
            <p:cNvSpPr/>
            <p:nvPr userDrawn="1"/>
          </p:nvSpPr>
          <p:spPr bwMode="auto">
            <a:xfrm>
              <a:off x="10088563" y="5765800"/>
              <a:ext cx="176212" cy="188913"/>
            </a:xfrm>
            <a:custGeom>
              <a:avLst/>
              <a:gdLst>
                <a:gd name="T0" fmla="*/ 29 w 47"/>
                <a:gd name="T1" fmla="*/ 50 h 50"/>
                <a:gd name="T2" fmla="*/ 13 w 47"/>
                <a:gd name="T3" fmla="*/ 45 h 50"/>
                <a:gd name="T4" fmla="*/ 7 w 47"/>
                <a:gd name="T5" fmla="*/ 31 h 50"/>
                <a:gd name="T6" fmla="*/ 8 w 47"/>
                <a:gd name="T7" fmla="*/ 26 h 50"/>
                <a:gd name="T8" fmla="*/ 4 w 47"/>
                <a:gd name="T9" fmla="*/ 11 h 50"/>
                <a:gd name="T10" fmla="*/ 1 w 47"/>
                <a:gd name="T11" fmla="*/ 4 h 50"/>
                <a:gd name="T12" fmla="*/ 9 w 47"/>
                <a:gd name="T13" fmla="*/ 1 h 50"/>
                <a:gd name="T14" fmla="*/ 24 w 47"/>
                <a:gd name="T15" fmla="*/ 4 h 50"/>
                <a:gd name="T16" fmla="*/ 25 w 47"/>
                <a:gd name="T17" fmla="*/ 7 h 50"/>
                <a:gd name="T18" fmla="*/ 29 w 47"/>
                <a:gd name="T19" fmla="*/ 14 h 50"/>
                <a:gd name="T20" fmla="*/ 41 w 47"/>
                <a:gd name="T21" fmla="*/ 21 h 50"/>
                <a:gd name="T22" fmla="*/ 41 w 47"/>
                <a:gd name="T23" fmla="*/ 46 h 50"/>
                <a:gd name="T24" fmla="*/ 29 w 47"/>
                <a:gd name="T2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29" y="50"/>
                  </a:moveTo>
                  <a:cubicBezTo>
                    <a:pt x="23" y="50"/>
                    <a:pt x="18" y="49"/>
                    <a:pt x="13" y="45"/>
                  </a:cubicBezTo>
                  <a:cubicBezTo>
                    <a:pt x="7" y="42"/>
                    <a:pt x="7" y="36"/>
                    <a:pt x="7" y="31"/>
                  </a:cubicBezTo>
                  <a:cubicBezTo>
                    <a:pt x="7" y="29"/>
                    <a:pt x="8" y="27"/>
                    <a:pt x="8" y="26"/>
                  </a:cubicBezTo>
                  <a:cubicBezTo>
                    <a:pt x="10" y="20"/>
                    <a:pt x="8" y="15"/>
                    <a:pt x="4" y="11"/>
                  </a:cubicBezTo>
                  <a:cubicBezTo>
                    <a:pt x="2" y="9"/>
                    <a:pt x="0" y="8"/>
                    <a:pt x="1" y="4"/>
                  </a:cubicBezTo>
                  <a:cubicBezTo>
                    <a:pt x="3" y="1"/>
                    <a:pt x="5" y="0"/>
                    <a:pt x="9" y="1"/>
                  </a:cubicBezTo>
                  <a:cubicBezTo>
                    <a:pt x="14" y="2"/>
                    <a:pt x="19" y="1"/>
                    <a:pt x="24" y="4"/>
                  </a:cubicBezTo>
                  <a:cubicBezTo>
                    <a:pt x="25" y="4"/>
                    <a:pt x="27" y="5"/>
                    <a:pt x="25" y="7"/>
                  </a:cubicBezTo>
                  <a:cubicBezTo>
                    <a:pt x="23" y="11"/>
                    <a:pt x="24" y="13"/>
                    <a:pt x="29" y="14"/>
                  </a:cubicBezTo>
                  <a:cubicBezTo>
                    <a:pt x="34" y="16"/>
                    <a:pt x="38" y="17"/>
                    <a:pt x="41" y="21"/>
                  </a:cubicBezTo>
                  <a:cubicBezTo>
                    <a:pt x="46" y="27"/>
                    <a:pt x="47" y="42"/>
                    <a:pt x="41" y="46"/>
                  </a:cubicBezTo>
                  <a:cubicBezTo>
                    <a:pt x="38" y="50"/>
                    <a:pt x="33" y="50"/>
                    <a:pt x="29" y="5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" name="Freeform 167">
              <a:extLst>
                <a:ext uri="{FF2B5EF4-FFF2-40B4-BE49-F238E27FC236}">
                  <a16:creationId xmlns:a16="http://schemas.microsoft.com/office/drawing/2014/main" id="{2A3C5C51-B140-E7E9-21D1-3BCBCD3CA6B0}"/>
                </a:ext>
              </a:extLst>
            </p:cNvPr>
            <p:cNvSpPr/>
            <p:nvPr userDrawn="1"/>
          </p:nvSpPr>
          <p:spPr bwMode="auto">
            <a:xfrm>
              <a:off x="11868150" y="5969000"/>
              <a:ext cx="180975" cy="219075"/>
            </a:xfrm>
            <a:custGeom>
              <a:avLst/>
              <a:gdLst>
                <a:gd name="T0" fmla="*/ 1 w 48"/>
                <a:gd name="T1" fmla="*/ 10 h 58"/>
                <a:gd name="T2" fmla="*/ 1 w 48"/>
                <a:gd name="T3" fmla="*/ 9 h 58"/>
                <a:gd name="T4" fmla="*/ 3 w 48"/>
                <a:gd name="T5" fmla="*/ 2 h 58"/>
                <a:gd name="T6" fmla="*/ 10 w 48"/>
                <a:gd name="T7" fmla="*/ 4 h 58"/>
                <a:gd name="T8" fmla="*/ 23 w 48"/>
                <a:gd name="T9" fmla="*/ 10 h 58"/>
                <a:gd name="T10" fmla="*/ 28 w 48"/>
                <a:gd name="T11" fmla="*/ 14 h 58"/>
                <a:gd name="T12" fmla="*/ 30 w 48"/>
                <a:gd name="T13" fmla="*/ 17 h 58"/>
                <a:gd name="T14" fmla="*/ 37 w 48"/>
                <a:gd name="T15" fmla="*/ 26 h 58"/>
                <a:gd name="T16" fmla="*/ 40 w 48"/>
                <a:gd name="T17" fmla="*/ 28 h 58"/>
                <a:gd name="T18" fmla="*/ 41 w 48"/>
                <a:gd name="T19" fmla="*/ 30 h 58"/>
                <a:gd name="T20" fmla="*/ 47 w 48"/>
                <a:gd name="T21" fmla="*/ 42 h 58"/>
                <a:gd name="T22" fmla="*/ 42 w 48"/>
                <a:gd name="T23" fmla="*/ 55 h 58"/>
                <a:gd name="T24" fmla="*/ 38 w 48"/>
                <a:gd name="T25" fmla="*/ 55 h 58"/>
                <a:gd name="T26" fmla="*/ 29 w 48"/>
                <a:gd name="T27" fmla="*/ 44 h 58"/>
                <a:gd name="T28" fmla="*/ 23 w 48"/>
                <a:gd name="T29" fmla="*/ 38 h 58"/>
                <a:gd name="T30" fmla="*/ 13 w 48"/>
                <a:gd name="T31" fmla="*/ 36 h 58"/>
                <a:gd name="T32" fmla="*/ 10 w 48"/>
                <a:gd name="T33" fmla="*/ 34 h 58"/>
                <a:gd name="T34" fmla="*/ 10 w 48"/>
                <a:gd name="T35" fmla="*/ 29 h 58"/>
                <a:gd name="T36" fmla="*/ 16 w 48"/>
                <a:gd name="T37" fmla="*/ 30 h 58"/>
                <a:gd name="T38" fmla="*/ 18 w 48"/>
                <a:gd name="T39" fmla="*/ 31 h 58"/>
                <a:gd name="T40" fmla="*/ 18 w 48"/>
                <a:gd name="T41" fmla="*/ 28 h 58"/>
                <a:gd name="T42" fmla="*/ 11 w 48"/>
                <a:gd name="T43" fmla="*/ 20 h 58"/>
                <a:gd name="T44" fmla="*/ 1 w 48"/>
                <a:gd name="T45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57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1" y="7"/>
                    <a:pt x="0" y="3"/>
                    <a:pt x="3" y="2"/>
                  </a:cubicBezTo>
                  <a:cubicBezTo>
                    <a:pt x="6" y="0"/>
                    <a:pt x="8" y="3"/>
                    <a:pt x="10" y="4"/>
                  </a:cubicBezTo>
                  <a:cubicBezTo>
                    <a:pt x="14" y="9"/>
                    <a:pt x="18" y="9"/>
                    <a:pt x="23" y="10"/>
                  </a:cubicBezTo>
                  <a:cubicBezTo>
                    <a:pt x="26" y="10"/>
                    <a:pt x="28" y="11"/>
                    <a:pt x="28" y="14"/>
                  </a:cubicBezTo>
                  <a:cubicBezTo>
                    <a:pt x="28" y="16"/>
                    <a:pt x="29" y="17"/>
                    <a:pt x="30" y="17"/>
                  </a:cubicBezTo>
                  <a:cubicBezTo>
                    <a:pt x="35" y="18"/>
                    <a:pt x="37" y="22"/>
                    <a:pt x="37" y="26"/>
                  </a:cubicBezTo>
                  <a:cubicBezTo>
                    <a:pt x="37" y="28"/>
                    <a:pt x="39" y="28"/>
                    <a:pt x="40" y="28"/>
                  </a:cubicBezTo>
                  <a:cubicBezTo>
                    <a:pt x="39" y="29"/>
                    <a:pt x="40" y="30"/>
                    <a:pt x="41" y="30"/>
                  </a:cubicBezTo>
                  <a:cubicBezTo>
                    <a:pt x="44" y="34"/>
                    <a:pt x="46" y="38"/>
                    <a:pt x="47" y="42"/>
                  </a:cubicBezTo>
                  <a:cubicBezTo>
                    <a:pt x="48" y="48"/>
                    <a:pt x="45" y="52"/>
                    <a:pt x="42" y="55"/>
                  </a:cubicBezTo>
                  <a:cubicBezTo>
                    <a:pt x="41" y="57"/>
                    <a:pt x="39" y="58"/>
                    <a:pt x="38" y="55"/>
                  </a:cubicBezTo>
                  <a:cubicBezTo>
                    <a:pt x="36" y="51"/>
                    <a:pt x="32" y="48"/>
                    <a:pt x="29" y="44"/>
                  </a:cubicBezTo>
                  <a:cubicBezTo>
                    <a:pt x="29" y="41"/>
                    <a:pt x="28" y="39"/>
                    <a:pt x="23" y="38"/>
                  </a:cubicBezTo>
                  <a:cubicBezTo>
                    <a:pt x="20" y="38"/>
                    <a:pt x="17" y="35"/>
                    <a:pt x="13" y="36"/>
                  </a:cubicBezTo>
                  <a:cubicBezTo>
                    <a:pt x="12" y="36"/>
                    <a:pt x="11" y="36"/>
                    <a:pt x="10" y="34"/>
                  </a:cubicBezTo>
                  <a:cubicBezTo>
                    <a:pt x="10" y="32"/>
                    <a:pt x="10" y="31"/>
                    <a:pt x="10" y="29"/>
                  </a:cubicBezTo>
                  <a:cubicBezTo>
                    <a:pt x="13" y="28"/>
                    <a:pt x="14" y="30"/>
                    <a:pt x="16" y="30"/>
                  </a:cubicBezTo>
                  <a:cubicBezTo>
                    <a:pt x="16" y="31"/>
                    <a:pt x="17" y="31"/>
                    <a:pt x="18" y="31"/>
                  </a:cubicBezTo>
                  <a:cubicBezTo>
                    <a:pt x="19" y="30"/>
                    <a:pt x="18" y="29"/>
                    <a:pt x="18" y="28"/>
                  </a:cubicBezTo>
                  <a:cubicBezTo>
                    <a:pt x="17" y="24"/>
                    <a:pt x="14" y="22"/>
                    <a:pt x="11" y="20"/>
                  </a:cubicBezTo>
                  <a:cubicBezTo>
                    <a:pt x="7" y="18"/>
                    <a:pt x="2" y="15"/>
                    <a:pt x="1" y="10"/>
                  </a:cubicBezTo>
                  <a:close/>
                </a:path>
              </a:pathLst>
            </a:custGeom>
            <a:solidFill>
              <a:srgbClr val="E3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" name="Freeform 168">
              <a:extLst>
                <a:ext uri="{FF2B5EF4-FFF2-40B4-BE49-F238E27FC236}">
                  <a16:creationId xmlns:a16="http://schemas.microsoft.com/office/drawing/2014/main" id="{81445607-50D7-7DCC-B0A6-B709D5C69A87}"/>
                </a:ext>
              </a:extLst>
            </p:cNvPr>
            <p:cNvSpPr/>
            <p:nvPr userDrawn="1"/>
          </p:nvSpPr>
          <p:spPr bwMode="auto">
            <a:xfrm>
              <a:off x="10999788" y="5046663"/>
              <a:ext cx="315912" cy="120650"/>
            </a:xfrm>
            <a:custGeom>
              <a:avLst/>
              <a:gdLst>
                <a:gd name="T0" fmla="*/ 0 w 84"/>
                <a:gd name="T1" fmla="*/ 4 h 32"/>
                <a:gd name="T2" fmla="*/ 19 w 84"/>
                <a:gd name="T3" fmla="*/ 15 h 32"/>
                <a:gd name="T4" fmla="*/ 37 w 84"/>
                <a:gd name="T5" fmla="*/ 15 h 32"/>
                <a:gd name="T6" fmla="*/ 49 w 84"/>
                <a:gd name="T7" fmla="*/ 20 h 32"/>
                <a:gd name="T8" fmla="*/ 54 w 84"/>
                <a:gd name="T9" fmla="*/ 20 h 32"/>
                <a:gd name="T10" fmla="*/ 68 w 84"/>
                <a:gd name="T11" fmla="*/ 15 h 32"/>
                <a:gd name="T12" fmla="*/ 74 w 84"/>
                <a:gd name="T13" fmla="*/ 9 h 32"/>
                <a:gd name="T14" fmla="*/ 72 w 84"/>
                <a:gd name="T15" fmla="*/ 0 h 32"/>
                <a:gd name="T16" fmla="*/ 83 w 84"/>
                <a:gd name="T17" fmla="*/ 10 h 32"/>
                <a:gd name="T18" fmla="*/ 78 w 84"/>
                <a:gd name="T19" fmla="*/ 20 h 32"/>
                <a:gd name="T20" fmla="*/ 63 w 84"/>
                <a:gd name="T21" fmla="*/ 27 h 32"/>
                <a:gd name="T22" fmla="*/ 42 w 84"/>
                <a:gd name="T23" fmla="*/ 32 h 32"/>
                <a:gd name="T24" fmla="*/ 18 w 84"/>
                <a:gd name="T25" fmla="*/ 25 h 32"/>
                <a:gd name="T26" fmla="*/ 0 w 84"/>
                <a:gd name="T27" fmla="*/ 6 h 32"/>
                <a:gd name="T28" fmla="*/ 0 w 84"/>
                <a:gd name="T2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" h="32">
                  <a:moveTo>
                    <a:pt x="0" y="4"/>
                  </a:moveTo>
                  <a:cubicBezTo>
                    <a:pt x="5" y="10"/>
                    <a:pt x="12" y="13"/>
                    <a:pt x="19" y="15"/>
                  </a:cubicBezTo>
                  <a:cubicBezTo>
                    <a:pt x="25" y="18"/>
                    <a:pt x="31" y="18"/>
                    <a:pt x="37" y="15"/>
                  </a:cubicBezTo>
                  <a:cubicBezTo>
                    <a:pt x="43" y="12"/>
                    <a:pt x="46" y="14"/>
                    <a:pt x="49" y="20"/>
                  </a:cubicBezTo>
                  <a:cubicBezTo>
                    <a:pt x="50" y="23"/>
                    <a:pt x="51" y="23"/>
                    <a:pt x="54" y="20"/>
                  </a:cubicBezTo>
                  <a:cubicBezTo>
                    <a:pt x="57" y="16"/>
                    <a:pt x="63" y="16"/>
                    <a:pt x="68" y="15"/>
                  </a:cubicBezTo>
                  <a:cubicBezTo>
                    <a:pt x="72" y="14"/>
                    <a:pt x="74" y="12"/>
                    <a:pt x="74" y="9"/>
                  </a:cubicBezTo>
                  <a:cubicBezTo>
                    <a:pt x="75" y="6"/>
                    <a:pt x="75" y="2"/>
                    <a:pt x="72" y="0"/>
                  </a:cubicBezTo>
                  <a:cubicBezTo>
                    <a:pt x="77" y="1"/>
                    <a:pt x="81" y="5"/>
                    <a:pt x="83" y="10"/>
                  </a:cubicBezTo>
                  <a:cubicBezTo>
                    <a:pt x="84" y="14"/>
                    <a:pt x="81" y="17"/>
                    <a:pt x="78" y="20"/>
                  </a:cubicBezTo>
                  <a:cubicBezTo>
                    <a:pt x="74" y="24"/>
                    <a:pt x="69" y="27"/>
                    <a:pt x="63" y="27"/>
                  </a:cubicBezTo>
                  <a:cubicBezTo>
                    <a:pt x="56" y="27"/>
                    <a:pt x="49" y="31"/>
                    <a:pt x="42" y="32"/>
                  </a:cubicBezTo>
                  <a:cubicBezTo>
                    <a:pt x="33" y="32"/>
                    <a:pt x="25" y="30"/>
                    <a:pt x="18" y="25"/>
                  </a:cubicBezTo>
                  <a:cubicBezTo>
                    <a:pt x="11" y="20"/>
                    <a:pt x="5" y="13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" name="Freeform 169">
              <a:extLst>
                <a:ext uri="{FF2B5EF4-FFF2-40B4-BE49-F238E27FC236}">
                  <a16:creationId xmlns:a16="http://schemas.microsoft.com/office/drawing/2014/main" id="{A411D775-EA04-7112-5D0E-E8919F635AE5}"/>
                </a:ext>
              </a:extLst>
            </p:cNvPr>
            <p:cNvSpPr/>
            <p:nvPr userDrawn="1"/>
          </p:nvSpPr>
          <p:spPr bwMode="auto">
            <a:xfrm>
              <a:off x="11842750" y="4240213"/>
              <a:ext cx="176212" cy="109538"/>
            </a:xfrm>
            <a:custGeom>
              <a:avLst/>
              <a:gdLst>
                <a:gd name="T0" fmla="*/ 1 w 47"/>
                <a:gd name="T1" fmla="*/ 15 h 29"/>
                <a:gd name="T2" fmla="*/ 21 w 47"/>
                <a:gd name="T3" fmla="*/ 5 h 29"/>
                <a:gd name="T4" fmla="*/ 29 w 47"/>
                <a:gd name="T5" fmla="*/ 6 h 29"/>
                <a:gd name="T6" fmla="*/ 45 w 47"/>
                <a:gd name="T7" fmla="*/ 13 h 29"/>
                <a:gd name="T8" fmla="*/ 45 w 47"/>
                <a:gd name="T9" fmla="*/ 19 h 29"/>
                <a:gd name="T10" fmla="*/ 33 w 47"/>
                <a:gd name="T11" fmla="*/ 28 h 29"/>
                <a:gd name="T12" fmla="*/ 24 w 47"/>
                <a:gd name="T13" fmla="*/ 28 h 29"/>
                <a:gd name="T14" fmla="*/ 13 w 47"/>
                <a:gd name="T15" fmla="*/ 27 h 29"/>
                <a:gd name="T16" fmla="*/ 1 w 47"/>
                <a:gd name="T1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8">
                  <a:moveTo>
                    <a:pt x="1" y="15"/>
                  </a:moveTo>
                  <a:cubicBezTo>
                    <a:pt x="0" y="6"/>
                    <a:pt x="15" y="0"/>
                    <a:pt x="21" y="5"/>
                  </a:cubicBezTo>
                  <a:cubicBezTo>
                    <a:pt x="23" y="7"/>
                    <a:pt x="26" y="7"/>
                    <a:pt x="29" y="6"/>
                  </a:cubicBezTo>
                  <a:cubicBezTo>
                    <a:pt x="34" y="5"/>
                    <a:pt x="42" y="9"/>
                    <a:pt x="45" y="13"/>
                  </a:cubicBezTo>
                  <a:cubicBezTo>
                    <a:pt x="47" y="15"/>
                    <a:pt x="47" y="17"/>
                    <a:pt x="45" y="19"/>
                  </a:cubicBezTo>
                  <a:cubicBezTo>
                    <a:pt x="42" y="23"/>
                    <a:pt x="38" y="26"/>
                    <a:pt x="33" y="28"/>
                  </a:cubicBezTo>
                  <a:cubicBezTo>
                    <a:pt x="30" y="29"/>
                    <a:pt x="27" y="29"/>
                    <a:pt x="24" y="28"/>
                  </a:cubicBezTo>
                  <a:cubicBezTo>
                    <a:pt x="21" y="26"/>
                    <a:pt x="17" y="27"/>
                    <a:pt x="13" y="27"/>
                  </a:cubicBezTo>
                  <a:cubicBezTo>
                    <a:pt x="7" y="27"/>
                    <a:pt x="1" y="21"/>
                    <a:pt x="1" y="15"/>
                  </a:cubicBezTo>
                  <a:close/>
                </a:path>
              </a:pathLst>
            </a:custGeom>
            <a:solidFill>
              <a:srgbClr val="EB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" name="Freeform 170">
              <a:extLst>
                <a:ext uri="{FF2B5EF4-FFF2-40B4-BE49-F238E27FC236}">
                  <a16:creationId xmlns:a16="http://schemas.microsoft.com/office/drawing/2014/main" id="{958EC8B5-8FEF-3F5A-759F-63F3A3FC0F33}"/>
                </a:ext>
              </a:extLst>
            </p:cNvPr>
            <p:cNvSpPr/>
            <p:nvPr userDrawn="1"/>
          </p:nvSpPr>
          <p:spPr bwMode="auto">
            <a:xfrm>
              <a:off x="10848975" y="4749800"/>
              <a:ext cx="180975" cy="115888"/>
            </a:xfrm>
            <a:custGeom>
              <a:avLst/>
              <a:gdLst>
                <a:gd name="T0" fmla="*/ 16 w 48"/>
                <a:gd name="T1" fmla="*/ 1 h 31"/>
                <a:gd name="T2" fmla="*/ 26 w 48"/>
                <a:gd name="T3" fmla="*/ 7 h 31"/>
                <a:gd name="T4" fmla="*/ 43 w 48"/>
                <a:gd name="T5" fmla="*/ 18 h 31"/>
                <a:gd name="T6" fmla="*/ 47 w 48"/>
                <a:gd name="T7" fmla="*/ 20 h 31"/>
                <a:gd name="T8" fmla="*/ 44 w 48"/>
                <a:gd name="T9" fmla="*/ 24 h 31"/>
                <a:gd name="T10" fmla="*/ 24 w 48"/>
                <a:gd name="T11" fmla="*/ 22 h 31"/>
                <a:gd name="T12" fmla="*/ 6 w 48"/>
                <a:gd name="T13" fmla="*/ 15 h 31"/>
                <a:gd name="T14" fmla="*/ 1 w 48"/>
                <a:gd name="T15" fmla="*/ 13 h 31"/>
                <a:gd name="T16" fmla="*/ 4 w 48"/>
                <a:gd name="T17" fmla="*/ 9 h 31"/>
                <a:gd name="T18" fmla="*/ 10 w 48"/>
                <a:gd name="T19" fmla="*/ 3 h 31"/>
                <a:gd name="T20" fmla="*/ 16 w 48"/>
                <a:gd name="T21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31">
                  <a:moveTo>
                    <a:pt x="16" y="1"/>
                  </a:moveTo>
                  <a:cubicBezTo>
                    <a:pt x="21" y="0"/>
                    <a:pt x="24" y="3"/>
                    <a:pt x="26" y="7"/>
                  </a:cubicBezTo>
                  <a:cubicBezTo>
                    <a:pt x="30" y="14"/>
                    <a:pt x="36" y="16"/>
                    <a:pt x="43" y="18"/>
                  </a:cubicBezTo>
                  <a:cubicBezTo>
                    <a:pt x="45" y="18"/>
                    <a:pt x="47" y="18"/>
                    <a:pt x="47" y="20"/>
                  </a:cubicBezTo>
                  <a:cubicBezTo>
                    <a:pt x="48" y="22"/>
                    <a:pt x="46" y="23"/>
                    <a:pt x="44" y="24"/>
                  </a:cubicBezTo>
                  <a:cubicBezTo>
                    <a:pt x="35" y="30"/>
                    <a:pt x="34" y="31"/>
                    <a:pt x="24" y="22"/>
                  </a:cubicBezTo>
                  <a:cubicBezTo>
                    <a:pt x="18" y="17"/>
                    <a:pt x="13" y="14"/>
                    <a:pt x="6" y="15"/>
                  </a:cubicBezTo>
                  <a:cubicBezTo>
                    <a:pt x="4" y="15"/>
                    <a:pt x="2" y="16"/>
                    <a:pt x="1" y="13"/>
                  </a:cubicBezTo>
                  <a:cubicBezTo>
                    <a:pt x="0" y="11"/>
                    <a:pt x="3" y="10"/>
                    <a:pt x="4" y="9"/>
                  </a:cubicBezTo>
                  <a:cubicBezTo>
                    <a:pt x="6" y="7"/>
                    <a:pt x="8" y="5"/>
                    <a:pt x="10" y="3"/>
                  </a:cubicBezTo>
                  <a:cubicBezTo>
                    <a:pt x="12" y="2"/>
                    <a:pt x="14" y="0"/>
                    <a:pt x="16" y="1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" name="Freeform 171">
              <a:extLst>
                <a:ext uri="{FF2B5EF4-FFF2-40B4-BE49-F238E27FC236}">
                  <a16:creationId xmlns:a16="http://schemas.microsoft.com/office/drawing/2014/main" id="{82CE52B1-9F89-2A57-1624-F2B45730F869}"/>
                </a:ext>
              </a:extLst>
            </p:cNvPr>
            <p:cNvSpPr/>
            <p:nvPr userDrawn="1"/>
          </p:nvSpPr>
          <p:spPr bwMode="auto">
            <a:xfrm>
              <a:off x="10118725" y="5510213"/>
              <a:ext cx="101600" cy="139700"/>
            </a:xfrm>
            <a:custGeom>
              <a:avLst/>
              <a:gdLst>
                <a:gd name="T0" fmla="*/ 26 w 27"/>
                <a:gd name="T1" fmla="*/ 14 h 37"/>
                <a:gd name="T2" fmla="*/ 16 w 27"/>
                <a:gd name="T3" fmla="*/ 35 h 37"/>
                <a:gd name="T4" fmla="*/ 11 w 27"/>
                <a:gd name="T5" fmla="*/ 35 h 37"/>
                <a:gd name="T6" fmla="*/ 8 w 27"/>
                <a:gd name="T7" fmla="*/ 33 h 37"/>
                <a:gd name="T8" fmla="*/ 2 w 27"/>
                <a:gd name="T9" fmla="*/ 25 h 37"/>
                <a:gd name="T10" fmla="*/ 7 w 27"/>
                <a:gd name="T11" fmla="*/ 18 h 37"/>
                <a:gd name="T12" fmla="*/ 15 w 27"/>
                <a:gd name="T13" fmla="*/ 6 h 37"/>
                <a:gd name="T14" fmla="*/ 20 w 27"/>
                <a:gd name="T15" fmla="*/ 0 h 37"/>
                <a:gd name="T16" fmla="*/ 24 w 27"/>
                <a:gd name="T17" fmla="*/ 5 h 37"/>
                <a:gd name="T18" fmla="*/ 26 w 27"/>
                <a:gd name="T19" fmla="*/ 1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37">
                  <a:moveTo>
                    <a:pt x="26" y="14"/>
                  </a:moveTo>
                  <a:cubicBezTo>
                    <a:pt x="27" y="24"/>
                    <a:pt x="23" y="30"/>
                    <a:pt x="16" y="35"/>
                  </a:cubicBezTo>
                  <a:cubicBezTo>
                    <a:pt x="14" y="37"/>
                    <a:pt x="12" y="37"/>
                    <a:pt x="11" y="35"/>
                  </a:cubicBezTo>
                  <a:cubicBezTo>
                    <a:pt x="11" y="33"/>
                    <a:pt x="9" y="33"/>
                    <a:pt x="8" y="33"/>
                  </a:cubicBezTo>
                  <a:cubicBezTo>
                    <a:pt x="2" y="33"/>
                    <a:pt x="0" y="30"/>
                    <a:pt x="2" y="25"/>
                  </a:cubicBezTo>
                  <a:cubicBezTo>
                    <a:pt x="3" y="23"/>
                    <a:pt x="4" y="20"/>
                    <a:pt x="7" y="18"/>
                  </a:cubicBezTo>
                  <a:cubicBezTo>
                    <a:pt x="11" y="15"/>
                    <a:pt x="14" y="11"/>
                    <a:pt x="15" y="6"/>
                  </a:cubicBezTo>
                  <a:cubicBezTo>
                    <a:pt x="15" y="3"/>
                    <a:pt x="17" y="1"/>
                    <a:pt x="20" y="0"/>
                  </a:cubicBezTo>
                  <a:cubicBezTo>
                    <a:pt x="22" y="0"/>
                    <a:pt x="23" y="3"/>
                    <a:pt x="24" y="5"/>
                  </a:cubicBezTo>
                  <a:cubicBezTo>
                    <a:pt x="25" y="8"/>
                    <a:pt x="26" y="11"/>
                    <a:pt x="26" y="14"/>
                  </a:cubicBezTo>
                  <a:close/>
                </a:path>
              </a:pathLst>
            </a:custGeom>
            <a:solidFill>
              <a:srgbClr val="EF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" name="Freeform 172">
              <a:extLst>
                <a:ext uri="{FF2B5EF4-FFF2-40B4-BE49-F238E27FC236}">
                  <a16:creationId xmlns:a16="http://schemas.microsoft.com/office/drawing/2014/main" id="{2E153EAB-A1A9-5F48-AF68-239E896AC509}"/>
                </a:ext>
              </a:extLst>
            </p:cNvPr>
            <p:cNvSpPr/>
            <p:nvPr userDrawn="1"/>
          </p:nvSpPr>
          <p:spPr bwMode="auto">
            <a:xfrm>
              <a:off x="9618663" y="6711950"/>
              <a:ext cx="112712" cy="107950"/>
            </a:xfrm>
            <a:custGeom>
              <a:avLst/>
              <a:gdLst>
                <a:gd name="T0" fmla="*/ 25 w 30"/>
                <a:gd name="T1" fmla="*/ 18 h 29"/>
                <a:gd name="T2" fmla="*/ 11 w 30"/>
                <a:gd name="T3" fmla="*/ 27 h 29"/>
                <a:gd name="T4" fmla="*/ 3 w 30"/>
                <a:gd name="T5" fmla="*/ 24 h 29"/>
                <a:gd name="T6" fmla="*/ 10 w 30"/>
                <a:gd name="T7" fmla="*/ 5 h 29"/>
                <a:gd name="T8" fmla="*/ 17 w 30"/>
                <a:gd name="T9" fmla="*/ 0 h 29"/>
                <a:gd name="T10" fmla="*/ 23 w 30"/>
                <a:gd name="T11" fmla="*/ 6 h 29"/>
                <a:gd name="T12" fmla="*/ 23 w 30"/>
                <a:gd name="T13" fmla="*/ 7 h 29"/>
                <a:gd name="T14" fmla="*/ 25 w 30"/>
                <a:gd name="T15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28">
                  <a:moveTo>
                    <a:pt x="25" y="18"/>
                  </a:moveTo>
                  <a:cubicBezTo>
                    <a:pt x="21" y="22"/>
                    <a:pt x="16" y="24"/>
                    <a:pt x="11" y="27"/>
                  </a:cubicBezTo>
                  <a:cubicBezTo>
                    <a:pt x="7" y="29"/>
                    <a:pt x="5" y="27"/>
                    <a:pt x="3" y="24"/>
                  </a:cubicBezTo>
                  <a:cubicBezTo>
                    <a:pt x="0" y="16"/>
                    <a:pt x="3" y="9"/>
                    <a:pt x="10" y="5"/>
                  </a:cubicBezTo>
                  <a:cubicBezTo>
                    <a:pt x="13" y="3"/>
                    <a:pt x="16" y="2"/>
                    <a:pt x="17" y="0"/>
                  </a:cubicBezTo>
                  <a:cubicBezTo>
                    <a:pt x="20" y="1"/>
                    <a:pt x="23" y="2"/>
                    <a:pt x="23" y="6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30" y="10"/>
                    <a:pt x="26" y="14"/>
                    <a:pt x="25" y="18"/>
                  </a:cubicBezTo>
                  <a:close/>
                </a:path>
              </a:pathLst>
            </a:custGeom>
            <a:solidFill>
              <a:srgbClr val="E6C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" name="Freeform 173">
              <a:extLst>
                <a:ext uri="{FF2B5EF4-FFF2-40B4-BE49-F238E27FC236}">
                  <a16:creationId xmlns:a16="http://schemas.microsoft.com/office/drawing/2014/main" id="{C608A612-3598-C0E9-045A-01E3DCFDBADE}"/>
                </a:ext>
              </a:extLst>
            </p:cNvPr>
            <p:cNvSpPr/>
            <p:nvPr userDrawn="1"/>
          </p:nvSpPr>
          <p:spPr bwMode="auto">
            <a:xfrm>
              <a:off x="10826750" y="5853113"/>
              <a:ext cx="93662" cy="112713"/>
            </a:xfrm>
            <a:custGeom>
              <a:avLst/>
              <a:gdLst>
                <a:gd name="T0" fmla="*/ 13 w 25"/>
                <a:gd name="T1" fmla="*/ 29 h 30"/>
                <a:gd name="T2" fmla="*/ 3 w 25"/>
                <a:gd name="T3" fmla="*/ 25 h 30"/>
                <a:gd name="T4" fmla="*/ 9 w 25"/>
                <a:gd name="T5" fmla="*/ 4 h 30"/>
                <a:gd name="T6" fmla="*/ 11 w 25"/>
                <a:gd name="T7" fmla="*/ 2 h 30"/>
                <a:gd name="T8" fmla="*/ 18 w 25"/>
                <a:gd name="T9" fmla="*/ 3 h 30"/>
                <a:gd name="T10" fmla="*/ 20 w 25"/>
                <a:gd name="T11" fmla="*/ 5 h 30"/>
                <a:gd name="T12" fmla="*/ 24 w 25"/>
                <a:gd name="T13" fmla="*/ 12 h 30"/>
                <a:gd name="T14" fmla="*/ 25 w 25"/>
                <a:gd name="T15" fmla="*/ 14 h 30"/>
                <a:gd name="T16" fmla="*/ 25 w 25"/>
                <a:gd name="T17" fmla="*/ 15 h 30"/>
                <a:gd name="T18" fmla="*/ 22 w 25"/>
                <a:gd name="T19" fmla="*/ 19 h 30"/>
                <a:gd name="T20" fmla="*/ 18 w 25"/>
                <a:gd name="T21" fmla="*/ 24 h 30"/>
                <a:gd name="T22" fmla="*/ 13 w 25"/>
                <a:gd name="T2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0">
                  <a:moveTo>
                    <a:pt x="13" y="29"/>
                  </a:moveTo>
                  <a:cubicBezTo>
                    <a:pt x="8" y="30"/>
                    <a:pt x="5" y="29"/>
                    <a:pt x="3" y="25"/>
                  </a:cubicBezTo>
                  <a:cubicBezTo>
                    <a:pt x="0" y="17"/>
                    <a:pt x="2" y="9"/>
                    <a:pt x="9" y="4"/>
                  </a:cubicBezTo>
                  <a:cubicBezTo>
                    <a:pt x="10" y="3"/>
                    <a:pt x="10" y="2"/>
                    <a:pt x="11" y="2"/>
                  </a:cubicBezTo>
                  <a:cubicBezTo>
                    <a:pt x="14" y="0"/>
                    <a:pt x="16" y="0"/>
                    <a:pt x="18" y="3"/>
                  </a:cubicBezTo>
                  <a:cubicBezTo>
                    <a:pt x="19" y="4"/>
                    <a:pt x="19" y="4"/>
                    <a:pt x="20" y="5"/>
                  </a:cubicBezTo>
                  <a:cubicBezTo>
                    <a:pt x="24" y="5"/>
                    <a:pt x="24" y="9"/>
                    <a:pt x="24" y="12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5" y="14"/>
                    <a:pt x="25" y="15"/>
                    <a:pt x="25" y="15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1" y="21"/>
                    <a:pt x="19" y="22"/>
                    <a:pt x="18" y="24"/>
                  </a:cubicBezTo>
                  <a:cubicBezTo>
                    <a:pt x="16" y="25"/>
                    <a:pt x="15" y="27"/>
                    <a:pt x="13" y="29"/>
                  </a:cubicBezTo>
                  <a:close/>
                </a:path>
              </a:pathLst>
            </a:custGeom>
            <a:solidFill>
              <a:srgbClr val="E8C4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" name="Freeform 174">
              <a:extLst>
                <a:ext uri="{FF2B5EF4-FFF2-40B4-BE49-F238E27FC236}">
                  <a16:creationId xmlns:a16="http://schemas.microsoft.com/office/drawing/2014/main" id="{DB055C7F-85A2-8952-65B7-838704221570}"/>
                </a:ext>
              </a:extLst>
            </p:cNvPr>
            <p:cNvSpPr/>
            <p:nvPr userDrawn="1"/>
          </p:nvSpPr>
          <p:spPr bwMode="auto">
            <a:xfrm>
              <a:off x="11134725" y="5189538"/>
              <a:ext cx="74612" cy="123825"/>
            </a:xfrm>
            <a:custGeom>
              <a:avLst/>
              <a:gdLst>
                <a:gd name="T0" fmla="*/ 16 w 20"/>
                <a:gd name="T1" fmla="*/ 27 h 33"/>
                <a:gd name="T2" fmla="*/ 12 w 20"/>
                <a:gd name="T3" fmla="*/ 30 h 33"/>
                <a:gd name="T4" fmla="*/ 4 w 20"/>
                <a:gd name="T5" fmla="*/ 31 h 33"/>
                <a:gd name="T6" fmla="*/ 3 w 20"/>
                <a:gd name="T7" fmla="*/ 30 h 33"/>
                <a:gd name="T8" fmla="*/ 2 w 20"/>
                <a:gd name="T9" fmla="*/ 16 h 33"/>
                <a:gd name="T10" fmla="*/ 9 w 20"/>
                <a:gd name="T11" fmla="*/ 7 h 33"/>
                <a:gd name="T12" fmla="*/ 10 w 20"/>
                <a:gd name="T13" fmla="*/ 5 h 33"/>
                <a:gd name="T14" fmla="*/ 15 w 20"/>
                <a:gd name="T15" fmla="*/ 1 h 33"/>
                <a:gd name="T16" fmla="*/ 19 w 20"/>
                <a:gd name="T17" fmla="*/ 6 h 33"/>
                <a:gd name="T18" fmla="*/ 16 w 20"/>
                <a:gd name="T19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3">
                  <a:moveTo>
                    <a:pt x="16" y="27"/>
                  </a:moveTo>
                  <a:cubicBezTo>
                    <a:pt x="14" y="27"/>
                    <a:pt x="13" y="28"/>
                    <a:pt x="12" y="30"/>
                  </a:cubicBezTo>
                  <a:cubicBezTo>
                    <a:pt x="10" y="33"/>
                    <a:pt x="7" y="32"/>
                    <a:pt x="4" y="31"/>
                  </a:cubicBezTo>
                  <a:cubicBezTo>
                    <a:pt x="4" y="31"/>
                    <a:pt x="3" y="31"/>
                    <a:pt x="3" y="30"/>
                  </a:cubicBezTo>
                  <a:cubicBezTo>
                    <a:pt x="5" y="25"/>
                    <a:pt x="0" y="20"/>
                    <a:pt x="2" y="16"/>
                  </a:cubicBezTo>
                  <a:cubicBezTo>
                    <a:pt x="5" y="13"/>
                    <a:pt x="8" y="11"/>
                    <a:pt x="9" y="7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11" y="3"/>
                    <a:pt x="13" y="0"/>
                    <a:pt x="15" y="1"/>
                  </a:cubicBezTo>
                  <a:cubicBezTo>
                    <a:pt x="18" y="1"/>
                    <a:pt x="18" y="4"/>
                    <a:pt x="19" y="6"/>
                  </a:cubicBezTo>
                  <a:cubicBezTo>
                    <a:pt x="20" y="13"/>
                    <a:pt x="20" y="20"/>
                    <a:pt x="16" y="27"/>
                  </a:cubicBezTo>
                  <a:close/>
                </a:path>
              </a:pathLst>
            </a:custGeom>
            <a:solidFill>
              <a:srgbClr val="EDC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" name="Freeform 175">
              <a:extLst>
                <a:ext uri="{FF2B5EF4-FFF2-40B4-BE49-F238E27FC236}">
                  <a16:creationId xmlns:a16="http://schemas.microsoft.com/office/drawing/2014/main" id="{C144AFF1-F08A-0A4A-D65C-E6FADF447D27}"/>
                </a:ext>
              </a:extLst>
            </p:cNvPr>
            <p:cNvSpPr/>
            <p:nvPr userDrawn="1"/>
          </p:nvSpPr>
          <p:spPr bwMode="auto">
            <a:xfrm>
              <a:off x="10826750" y="5133975"/>
              <a:ext cx="123825" cy="101600"/>
            </a:xfrm>
            <a:custGeom>
              <a:avLst/>
              <a:gdLst>
                <a:gd name="T0" fmla="*/ 22 w 33"/>
                <a:gd name="T1" fmla="*/ 25 h 27"/>
                <a:gd name="T2" fmla="*/ 1 w 33"/>
                <a:gd name="T3" fmla="*/ 13 h 27"/>
                <a:gd name="T4" fmla="*/ 4 w 33"/>
                <a:gd name="T5" fmla="*/ 0 h 27"/>
                <a:gd name="T6" fmla="*/ 7 w 33"/>
                <a:gd name="T7" fmla="*/ 1 h 27"/>
                <a:gd name="T8" fmla="*/ 10 w 33"/>
                <a:gd name="T9" fmla="*/ 6 h 27"/>
                <a:gd name="T10" fmla="*/ 22 w 33"/>
                <a:gd name="T11" fmla="*/ 14 h 27"/>
                <a:gd name="T12" fmla="*/ 31 w 33"/>
                <a:gd name="T13" fmla="*/ 20 h 27"/>
                <a:gd name="T14" fmla="*/ 29 w 33"/>
                <a:gd name="T15" fmla="*/ 25 h 27"/>
                <a:gd name="T16" fmla="*/ 22 w 33"/>
                <a:gd name="T17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7">
                  <a:moveTo>
                    <a:pt x="22" y="25"/>
                  </a:moveTo>
                  <a:cubicBezTo>
                    <a:pt x="12" y="27"/>
                    <a:pt x="6" y="20"/>
                    <a:pt x="1" y="13"/>
                  </a:cubicBezTo>
                  <a:cubicBezTo>
                    <a:pt x="0" y="11"/>
                    <a:pt x="2" y="1"/>
                    <a:pt x="4" y="0"/>
                  </a:cubicBezTo>
                  <a:cubicBezTo>
                    <a:pt x="6" y="0"/>
                    <a:pt x="7" y="0"/>
                    <a:pt x="7" y="1"/>
                  </a:cubicBezTo>
                  <a:cubicBezTo>
                    <a:pt x="9" y="2"/>
                    <a:pt x="9" y="4"/>
                    <a:pt x="10" y="6"/>
                  </a:cubicBezTo>
                  <a:cubicBezTo>
                    <a:pt x="12" y="12"/>
                    <a:pt x="15" y="14"/>
                    <a:pt x="22" y="14"/>
                  </a:cubicBezTo>
                  <a:cubicBezTo>
                    <a:pt x="26" y="14"/>
                    <a:pt x="29" y="16"/>
                    <a:pt x="31" y="20"/>
                  </a:cubicBezTo>
                  <a:cubicBezTo>
                    <a:pt x="33" y="23"/>
                    <a:pt x="32" y="25"/>
                    <a:pt x="29" y="25"/>
                  </a:cubicBezTo>
                  <a:cubicBezTo>
                    <a:pt x="27" y="25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E5B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" name="Freeform 176">
              <a:extLst>
                <a:ext uri="{FF2B5EF4-FFF2-40B4-BE49-F238E27FC236}">
                  <a16:creationId xmlns:a16="http://schemas.microsoft.com/office/drawing/2014/main" id="{CA72FF1F-7F0B-15BE-1609-053D90B37478}"/>
                </a:ext>
              </a:extLst>
            </p:cNvPr>
            <p:cNvSpPr/>
            <p:nvPr userDrawn="1"/>
          </p:nvSpPr>
          <p:spPr bwMode="auto">
            <a:xfrm>
              <a:off x="10467975" y="6286500"/>
              <a:ext cx="180975" cy="119063"/>
            </a:xfrm>
            <a:custGeom>
              <a:avLst/>
              <a:gdLst>
                <a:gd name="T0" fmla="*/ 48 w 48"/>
                <a:gd name="T1" fmla="*/ 27 h 32"/>
                <a:gd name="T2" fmla="*/ 37 w 48"/>
                <a:gd name="T3" fmla="*/ 31 h 32"/>
                <a:gd name="T4" fmla="*/ 32 w 48"/>
                <a:gd name="T5" fmla="*/ 30 h 32"/>
                <a:gd name="T6" fmla="*/ 10 w 48"/>
                <a:gd name="T7" fmla="*/ 13 h 32"/>
                <a:gd name="T8" fmla="*/ 0 w 48"/>
                <a:gd name="T9" fmla="*/ 5 h 32"/>
                <a:gd name="T10" fmla="*/ 8 w 48"/>
                <a:gd name="T11" fmla="*/ 0 h 32"/>
                <a:gd name="T12" fmla="*/ 44 w 48"/>
                <a:gd name="T13" fmla="*/ 26 h 32"/>
                <a:gd name="T14" fmla="*/ 48 w 48"/>
                <a:gd name="T15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32">
                  <a:moveTo>
                    <a:pt x="48" y="27"/>
                  </a:moveTo>
                  <a:cubicBezTo>
                    <a:pt x="45" y="29"/>
                    <a:pt x="41" y="32"/>
                    <a:pt x="37" y="31"/>
                  </a:cubicBezTo>
                  <a:cubicBezTo>
                    <a:pt x="35" y="32"/>
                    <a:pt x="34" y="31"/>
                    <a:pt x="32" y="30"/>
                  </a:cubicBezTo>
                  <a:cubicBezTo>
                    <a:pt x="24" y="26"/>
                    <a:pt x="17" y="19"/>
                    <a:pt x="10" y="13"/>
                  </a:cubicBezTo>
                  <a:cubicBezTo>
                    <a:pt x="7" y="10"/>
                    <a:pt x="3" y="8"/>
                    <a:pt x="0" y="5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8" y="10"/>
                    <a:pt x="29" y="20"/>
                    <a:pt x="44" y="26"/>
                  </a:cubicBezTo>
                  <a:cubicBezTo>
                    <a:pt x="45" y="26"/>
                    <a:pt x="47" y="27"/>
                    <a:pt x="48" y="27"/>
                  </a:cubicBezTo>
                  <a:close/>
                </a:path>
              </a:pathLst>
            </a:custGeom>
            <a:solidFill>
              <a:srgbClr val="6E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" name="Freeform 177">
              <a:extLst>
                <a:ext uri="{FF2B5EF4-FFF2-40B4-BE49-F238E27FC236}">
                  <a16:creationId xmlns:a16="http://schemas.microsoft.com/office/drawing/2014/main" id="{8C318423-91F8-BE42-228D-49AAC4440F01}"/>
                </a:ext>
              </a:extLst>
            </p:cNvPr>
            <p:cNvSpPr/>
            <p:nvPr userDrawn="1"/>
          </p:nvSpPr>
          <p:spPr bwMode="auto">
            <a:xfrm>
              <a:off x="9682163" y="6646863"/>
              <a:ext cx="176212" cy="131763"/>
            </a:xfrm>
            <a:custGeom>
              <a:avLst/>
              <a:gdLst>
                <a:gd name="T0" fmla="*/ 8 w 47"/>
                <a:gd name="T1" fmla="*/ 35 h 35"/>
                <a:gd name="T2" fmla="*/ 8 w 47"/>
                <a:gd name="T3" fmla="*/ 31 h 35"/>
                <a:gd name="T4" fmla="*/ 6 w 47"/>
                <a:gd name="T5" fmla="*/ 26 h 35"/>
                <a:gd name="T6" fmla="*/ 5 w 47"/>
                <a:gd name="T7" fmla="*/ 25 h 35"/>
                <a:gd name="T8" fmla="*/ 0 w 47"/>
                <a:gd name="T9" fmla="*/ 17 h 35"/>
                <a:gd name="T10" fmla="*/ 16 w 47"/>
                <a:gd name="T11" fmla="*/ 14 h 35"/>
                <a:gd name="T12" fmla="*/ 33 w 47"/>
                <a:gd name="T13" fmla="*/ 6 h 35"/>
                <a:gd name="T14" fmla="*/ 44 w 47"/>
                <a:gd name="T15" fmla="*/ 0 h 35"/>
                <a:gd name="T16" fmla="*/ 44 w 47"/>
                <a:gd name="T17" fmla="*/ 4 h 35"/>
                <a:gd name="T18" fmla="*/ 36 w 47"/>
                <a:gd name="T19" fmla="*/ 8 h 35"/>
                <a:gd name="T20" fmla="*/ 11 w 47"/>
                <a:gd name="T21" fmla="*/ 32 h 35"/>
                <a:gd name="T22" fmla="*/ 8 w 47"/>
                <a:gd name="T2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35">
                  <a:moveTo>
                    <a:pt x="8" y="35"/>
                  </a:moveTo>
                  <a:cubicBezTo>
                    <a:pt x="7" y="34"/>
                    <a:pt x="7" y="33"/>
                    <a:pt x="8" y="31"/>
                  </a:cubicBezTo>
                  <a:cubicBezTo>
                    <a:pt x="9" y="29"/>
                    <a:pt x="11" y="25"/>
                    <a:pt x="6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7" y="20"/>
                    <a:pt x="2" y="20"/>
                    <a:pt x="0" y="17"/>
                  </a:cubicBezTo>
                  <a:cubicBezTo>
                    <a:pt x="5" y="15"/>
                    <a:pt x="11" y="15"/>
                    <a:pt x="16" y="14"/>
                  </a:cubicBezTo>
                  <a:cubicBezTo>
                    <a:pt x="22" y="13"/>
                    <a:pt x="27" y="8"/>
                    <a:pt x="33" y="6"/>
                  </a:cubicBezTo>
                  <a:cubicBezTo>
                    <a:pt x="37" y="4"/>
                    <a:pt x="41" y="2"/>
                    <a:pt x="44" y="0"/>
                  </a:cubicBezTo>
                  <a:cubicBezTo>
                    <a:pt x="47" y="1"/>
                    <a:pt x="46" y="2"/>
                    <a:pt x="44" y="4"/>
                  </a:cubicBezTo>
                  <a:cubicBezTo>
                    <a:pt x="42" y="5"/>
                    <a:pt x="39" y="7"/>
                    <a:pt x="36" y="8"/>
                  </a:cubicBezTo>
                  <a:cubicBezTo>
                    <a:pt x="24" y="12"/>
                    <a:pt x="19" y="23"/>
                    <a:pt x="11" y="32"/>
                  </a:cubicBezTo>
                  <a:cubicBezTo>
                    <a:pt x="10" y="33"/>
                    <a:pt x="10" y="35"/>
                    <a:pt x="8" y="35"/>
                  </a:cubicBezTo>
                  <a:close/>
                </a:path>
              </a:pathLst>
            </a:custGeom>
            <a:solidFill>
              <a:srgbClr val="BA8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" name="Freeform 178">
              <a:extLst>
                <a:ext uri="{FF2B5EF4-FFF2-40B4-BE49-F238E27FC236}">
                  <a16:creationId xmlns:a16="http://schemas.microsoft.com/office/drawing/2014/main" id="{4C1FD36A-6208-1C07-A0F5-1D1304CA82EB}"/>
                </a:ext>
              </a:extLst>
            </p:cNvPr>
            <p:cNvSpPr/>
            <p:nvPr userDrawn="1"/>
          </p:nvSpPr>
          <p:spPr bwMode="auto">
            <a:xfrm>
              <a:off x="10920413" y="5842000"/>
              <a:ext cx="104775" cy="90488"/>
            </a:xfrm>
            <a:custGeom>
              <a:avLst/>
              <a:gdLst>
                <a:gd name="T0" fmla="*/ 23 w 28"/>
                <a:gd name="T1" fmla="*/ 24 h 24"/>
                <a:gd name="T2" fmla="*/ 2 w 28"/>
                <a:gd name="T3" fmla="*/ 24 h 24"/>
                <a:gd name="T4" fmla="*/ 2 w 28"/>
                <a:gd name="T5" fmla="*/ 22 h 24"/>
                <a:gd name="T6" fmla="*/ 6 w 28"/>
                <a:gd name="T7" fmla="*/ 7 h 24"/>
                <a:gd name="T8" fmla="*/ 12 w 28"/>
                <a:gd name="T9" fmla="*/ 0 h 24"/>
                <a:gd name="T10" fmla="*/ 19 w 28"/>
                <a:gd name="T11" fmla="*/ 13 h 24"/>
                <a:gd name="T12" fmla="*/ 28 w 28"/>
                <a:gd name="T13" fmla="*/ 15 h 24"/>
                <a:gd name="T14" fmla="*/ 23 w 28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4">
                  <a:moveTo>
                    <a:pt x="23" y="24"/>
                  </a:moveTo>
                  <a:cubicBezTo>
                    <a:pt x="16" y="24"/>
                    <a:pt x="9" y="24"/>
                    <a:pt x="2" y="24"/>
                  </a:cubicBezTo>
                  <a:cubicBezTo>
                    <a:pt x="2" y="23"/>
                    <a:pt x="2" y="23"/>
                    <a:pt x="2" y="22"/>
                  </a:cubicBezTo>
                  <a:cubicBezTo>
                    <a:pt x="0" y="16"/>
                    <a:pt x="1" y="11"/>
                    <a:pt x="6" y="7"/>
                  </a:cubicBezTo>
                  <a:cubicBezTo>
                    <a:pt x="9" y="5"/>
                    <a:pt x="9" y="1"/>
                    <a:pt x="12" y="0"/>
                  </a:cubicBezTo>
                  <a:cubicBezTo>
                    <a:pt x="13" y="5"/>
                    <a:pt x="16" y="9"/>
                    <a:pt x="19" y="13"/>
                  </a:cubicBezTo>
                  <a:cubicBezTo>
                    <a:pt x="23" y="10"/>
                    <a:pt x="25" y="13"/>
                    <a:pt x="28" y="15"/>
                  </a:cubicBezTo>
                  <a:cubicBezTo>
                    <a:pt x="27" y="18"/>
                    <a:pt x="24" y="21"/>
                    <a:pt x="23" y="24"/>
                  </a:cubicBezTo>
                  <a:close/>
                </a:path>
              </a:pathLst>
            </a:custGeom>
            <a:solidFill>
              <a:srgbClr val="E8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" name="Freeform 179">
              <a:extLst>
                <a:ext uri="{FF2B5EF4-FFF2-40B4-BE49-F238E27FC236}">
                  <a16:creationId xmlns:a16="http://schemas.microsoft.com/office/drawing/2014/main" id="{91BAFD4D-3194-BB5A-B274-698B117405C1}"/>
                </a:ext>
              </a:extLst>
            </p:cNvPr>
            <p:cNvSpPr/>
            <p:nvPr userDrawn="1"/>
          </p:nvSpPr>
          <p:spPr bwMode="auto">
            <a:xfrm>
              <a:off x="9805988" y="6723063"/>
              <a:ext cx="87312" cy="115888"/>
            </a:xfrm>
            <a:custGeom>
              <a:avLst/>
              <a:gdLst>
                <a:gd name="T0" fmla="*/ 20 w 23"/>
                <a:gd name="T1" fmla="*/ 2 h 31"/>
                <a:gd name="T2" fmla="*/ 23 w 23"/>
                <a:gd name="T3" fmla="*/ 4 h 31"/>
                <a:gd name="T4" fmla="*/ 18 w 23"/>
                <a:gd name="T5" fmla="*/ 24 h 31"/>
                <a:gd name="T6" fmla="*/ 17 w 23"/>
                <a:gd name="T7" fmla="*/ 30 h 31"/>
                <a:gd name="T8" fmla="*/ 15 w 23"/>
                <a:gd name="T9" fmla="*/ 30 h 31"/>
                <a:gd name="T10" fmla="*/ 9 w 23"/>
                <a:gd name="T11" fmla="*/ 30 h 31"/>
                <a:gd name="T12" fmla="*/ 6 w 23"/>
                <a:gd name="T13" fmla="*/ 28 h 31"/>
                <a:gd name="T14" fmla="*/ 3 w 23"/>
                <a:gd name="T15" fmla="*/ 24 h 31"/>
                <a:gd name="T16" fmla="*/ 1 w 23"/>
                <a:gd name="T17" fmla="*/ 21 h 31"/>
                <a:gd name="T18" fmla="*/ 2 w 23"/>
                <a:gd name="T19" fmla="*/ 15 h 31"/>
                <a:gd name="T20" fmla="*/ 17 w 23"/>
                <a:gd name="T21" fmla="*/ 7 h 31"/>
                <a:gd name="T22" fmla="*/ 20 w 23"/>
                <a:gd name="T2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1">
                  <a:moveTo>
                    <a:pt x="20" y="2"/>
                  </a:moveTo>
                  <a:cubicBezTo>
                    <a:pt x="22" y="0"/>
                    <a:pt x="23" y="1"/>
                    <a:pt x="23" y="4"/>
                  </a:cubicBezTo>
                  <a:cubicBezTo>
                    <a:pt x="19" y="10"/>
                    <a:pt x="19" y="17"/>
                    <a:pt x="18" y="24"/>
                  </a:cubicBezTo>
                  <a:cubicBezTo>
                    <a:pt x="18" y="26"/>
                    <a:pt x="18" y="28"/>
                    <a:pt x="17" y="30"/>
                  </a:cubicBezTo>
                  <a:cubicBezTo>
                    <a:pt x="17" y="30"/>
                    <a:pt x="16" y="30"/>
                    <a:pt x="15" y="30"/>
                  </a:cubicBezTo>
                  <a:cubicBezTo>
                    <a:pt x="13" y="27"/>
                    <a:pt x="12" y="27"/>
                    <a:pt x="9" y="30"/>
                  </a:cubicBezTo>
                  <a:cubicBezTo>
                    <a:pt x="7" y="31"/>
                    <a:pt x="6" y="30"/>
                    <a:pt x="6" y="28"/>
                  </a:cubicBezTo>
                  <a:cubicBezTo>
                    <a:pt x="7" y="25"/>
                    <a:pt x="7" y="23"/>
                    <a:pt x="3" y="24"/>
                  </a:cubicBezTo>
                  <a:cubicBezTo>
                    <a:pt x="2" y="24"/>
                    <a:pt x="0" y="23"/>
                    <a:pt x="1" y="21"/>
                  </a:cubicBezTo>
                  <a:cubicBezTo>
                    <a:pt x="2" y="19"/>
                    <a:pt x="1" y="17"/>
                    <a:pt x="2" y="15"/>
                  </a:cubicBezTo>
                  <a:cubicBezTo>
                    <a:pt x="8" y="14"/>
                    <a:pt x="12" y="9"/>
                    <a:pt x="17" y="7"/>
                  </a:cubicBezTo>
                  <a:cubicBezTo>
                    <a:pt x="19" y="6"/>
                    <a:pt x="20" y="4"/>
                    <a:pt x="20" y="2"/>
                  </a:cubicBezTo>
                  <a:close/>
                </a:path>
              </a:pathLst>
            </a:custGeom>
            <a:solidFill>
              <a:srgbClr val="B77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" name="Freeform 180">
              <a:extLst>
                <a:ext uri="{FF2B5EF4-FFF2-40B4-BE49-F238E27FC236}">
                  <a16:creationId xmlns:a16="http://schemas.microsoft.com/office/drawing/2014/main" id="{D7A91931-D8FE-EA37-DA78-CFA3B14F53BB}"/>
                </a:ext>
              </a:extLst>
            </p:cNvPr>
            <p:cNvSpPr/>
            <p:nvPr userDrawn="1"/>
          </p:nvSpPr>
          <p:spPr bwMode="auto">
            <a:xfrm>
              <a:off x="10868025" y="5799138"/>
              <a:ext cx="77787" cy="106363"/>
            </a:xfrm>
            <a:custGeom>
              <a:avLst/>
              <a:gdLst>
                <a:gd name="T0" fmla="*/ 14 w 21"/>
                <a:gd name="T1" fmla="*/ 28 h 28"/>
                <a:gd name="T2" fmla="*/ 12 w 21"/>
                <a:gd name="T3" fmla="*/ 25 h 28"/>
                <a:gd name="T4" fmla="*/ 12 w 21"/>
                <a:gd name="T5" fmla="*/ 21 h 28"/>
                <a:gd name="T6" fmla="*/ 0 w 21"/>
                <a:gd name="T7" fmla="*/ 16 h 28"/>
                <a:gd name="T8" fmla="*/ 3 w 21"/>
                <a:gd name="T9" fmla="*/ 12 h 28"/>
                <a:gd name="T10" fmla="*/ 18 w 21"/>
                <a:gd name="T11" fmla="*/ 3 h 28"/>
                <a:gd name="T12" fmla="*/ 21 w 21"/>
                <a:gd name="T13" fmla="*/ 4 h 28"/>
                <a:gd name="T14" fmla="*/ 20 w 21"/>
                <a:gd name="T15" fmla="*/ 15 h 28"/>
                <a:gd name="T16" fmla="*/ 14 w 2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8">
                  <a:moveTo>
                    <a:pt x="14" y="28"/>
                  </a:moveTo>
                  <a:cubicBezTo>
                    <a:pt x="11" y="28"/>
                    <a:pt x="12" y="26"/>
                    <a:pt x="12" y="25"/>
                  </a:cubicBezTo>
                  <a:cubicBezTo>
                    <a:pt x="12" y="24"/>
                    <a:pt x="12" y="22"/>
                    <a:pt x="12" y="21"/>
                  </a:cubicBezTo>
                  <a:cubicBezTo>
                    <a:pt x="6" y="22"/>
                    <a:pt x="6" y="13"/>
                    <a:pt x="0" y="16"/>
                  </a:cubicBezTo>
                  <a:cubicBezTo>
                    <a:pt x="0" y="13"/>
                    <a:pt x="1" y="13"/>
                    <a:pt x="3" y="12"/>
                  </a:cubicBezTo>
                  <a:cubicBezTo>
                    <a:pt x="9" y="10"/>
                    <a:pt x="13" y="6"/>
                    <a:pt x="18" y="3"/>
                  </a:cubicBezTo>
                  <a:cubicBezTo>
                    <a:pt x="19" y="3"/>
                    <a:pt x="21" y="0"/>
                    <a:pt x="21" y="4"/>
                  </a:cubicBezTo>
                  <a:cubicBezTo>
                    <a:pt x="21" y="8"/>
                    <a:pt x="21" y="12"/>
                    <a:pt x="20" y="15"/>
                  </a:cubicBezTo>
                  <a:cubicBezTo>
                    <a:pt x="17" y="19"/>
                    <a:pt x="17" y="24"/>
                    <a:pt x="14" y="28"/>
                  </a:cubicBezTo>
                  <a:close/>
                </a:path>
              </a:pathLst>
            </a:custGeom>
            <a:solidFill>
              <a:srgbClr val="B8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" name="Freeform 181">
              <a:extLst>
                <a:ext uri="{FF2B5EF4-FFF2-40B4-BE49-F238E27FC236}">
                  <a16:creationId xmlns:a16="http://schemas.microsoft.com/office/drawing/2014/main" id="{B041B750-2EBB-D2AB-BD67-241F7E6C4D0A}"/>
                </a:ext>
              </a:extLst>
            </p:cNvPr>
            <p:cNvSpPr/>
            <p:nvPr userDrawn="1"/>
          </p:nvSpPr>
          <p:spPr bwMode="auto">
            <a:xfrm>
              <a:off x="12041188" y="5645150"/>
              <a:ext cx="76200" cy="109538"/>
            </a:xfrm>
            <a:custGeom>
              <a:avLst/>
              <a:gdLst>
                <a:gd name="T0" fmla="*/ 4 w 20"/>
                <a:gd name="T1" fmla="*/ 2 h 29"/>
                <a:gd name="T2" fmla="*/ 17 w 20"/>
                <a:gd name="T3" fmla="*/ 23 h 29"/>
                <a:gd name="T4" fmla="*/ 18 w 20"/>
                <a:gd name="T5" fmla="*/ 26 h 29"/>
                <a:gd name="T6" fmla="*/ 11 w 20"/>
                <a:gd name="T7" fmla="*/ 26 h 29"/>
                <a:gd name="T8" fmla="*/ 0 w 20"/>
                <a:gd name="T9" fmla="*/ 5 h 29"/>
                <a:gd name="T10" fmla="*/ 4 w 20"/>
                <a:gd name="T11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4" y="2"/>
                  </a:moveTo>
                  <a:cubicBezTo>
                    <a:pt x="7" y="10"/>
                    <a:pt x="11" y="17"/>
                    <a:pt x="17" y="23"/>
                  </a:cubicBezTo>
                  <a:cubicBezTo>
                    <a:pt x="16" y="24"/>
                    <a:pt x="20" y="25"/>
                    <a:pt x="18" y="26"/>
                  </a:cubicBezTo>
                  <a:cubicBezTo>
                    <a:pt x="16" y="27"/>
                    <a:pt x="14" y="29"/>
                    <a:pt x="11" y="26"/>
                  </a:cubicBezTo>
                  <a:cubicBezTo>
                    <a:pt x="7" y="20"/>
                    <a:pt x="3" y="13"/>
                    <a:pt x="0" y="5"/>
                  </a:cubicBezTo>
                  <a:cubicBezTo>
                    <a:pt x="1" y="4"/>
                    <a:pt x="0" y="0"/>
                    <a:pt x="4" y="2"/>
                  </a:cubicBezTo>
                  <a:close/>
                </a:path>
              </a:pathLst>
            </a:custGeom>
            <a:solidFill>
              <a:srgbClr val="6C5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" name="Freeform 182">
              <a:extLst>
                <a:ext uri="{FF2B5EF4-FFF2-40B4-BE49-F238E27FC236}">
                  <a16:creationId xmlns:a16="http://schemas.microsoft.com/office/drawing/2014/main" id="{264D7FBE-15A8-2AB1-BEBB-3627AEFB7C1A}"/>
                </a:ext>
              </a:extLst>
            </p:cNvPr>
            <p:cNvSpPr/>
            <p:nvPr userDrawn="1"/>
          </p:nvSpPr>
          <p:spPr bwMode="auto">
            <a:xfrm>
              <a:off x="10920413" y="5856288"/>
              <a:ext cx="25400" cy="68263"/>
            </a:xfrm>
            <a:custGeom>
              <a:avLst/>
              <a:gdLst>
                <a:gd name="T0" fmla="*/ 0 w 7"/>
                <a:gd name="T1" fmla="*/ 13 h 18"/>
                <a:gd name="T2" fmla="*/ 5 w 7"/>
                <a:gd name="T3" fmla="*/ 0 h 18"/>
                <a:gd name="T4" fmla="*/ 7 w 7"/>
                <a:gd name="T5" fmla="*/ 3 h 18"/>
                <a:gd name="T6" fmla="*/ 2 w 7"/>
                <a:gd name="T7" fmla="*/ 18 h 18"/>
                <a:gd name="T8" fmla="*/ 0 w 7"/>
                <a:gd name="T9" fmla="*/ 14 h 18"/>
                <a:gd name="T10" fmla="*/ 0 w 7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8">
                  <a:moveTo>
                    <a:pt x="0" y="13"/>
                  </a:moveTo>
                  <a:cubicBezTo>
                    <a:pt x="1" y="9"/>
                    <a:pt x="2" y="4"/>
                    <a:pt x="5" y="0"/>
                  </a:cubicBezTo>
                  <a:cubicBezTo>
                    <a:pt x="6" y="0"/>
                    <a:pt x="6" y="1"/>
                    <a:pt x="7" y="3"/>
                  </a:cubicBezTo>
                  <a:cubicBezTo>
                    <a:pt x="3" y="7"/>
                    <a:pt x="1" y="12"/>
                    <a:pt x="2" y="18"/>
                  </a:cubicBezTo>
                  <a:cubicBezTo>
                    <a:pt x="0" y="17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" name="Freeform 183">
              <a:extLst>
                <a:ext uri="{FF2B5EF4-FFF2-40B4-BE49-F238E27FC236}">
                  <a16:creationId xmlns:a16="http://schemas.microsoft.com/office/drawing/2014/main" id="{CC26802F-EBE7-EE87-1E68-C84AC8682295}"/>
                </a:ext>
              </a:extLst>
            </p:cNvPr>
            <p:cNvSpPr/>
            <p:nvPr userDrawn="1"/>
          </p:nvSpPr>
          <p:spPr bwMode="auto">
            <a:xfrm>
              <a:off x="10783888" y="6075363"/>
              <a:ext cx="30162" cy="22225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6 h 6"/>
                <a:gd name="T4" fmla="*/ 1 w 8"/>
                <a:gd name="T5" fmla="*/ 2 h 6"/>
                <a:gd name="T6" fmla="*/ 2 w 8"/>
                <a:gd name="T7" fmla="*/ 0 h 6"/>
                <a:gd name="T8" fmla="*/ 7 w 8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8" y="3"/>
                    <a:pt x="7" y="5"/>
                    <a:pt x="6" y="6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7D6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" name="Freeform 184">
              <a:extLst>
                <a:ext uri="{FF2B5EF4-FFF2-40B4-BE49-F238E27FC236}">
                  <a16:creationId xmlns:a16="http://schemas.microsoft.com/office/drawing/2014/main" id="{6E0DD4E0-D3BB-7B0F-3663-191FA9C00DE5}"/>
                </a:ext>
              </a:extLst>
            </p:cNvPr>
            <p:cNvSpPr/>
            <p:nvPr userDrawn="1"/>
          </p:nvSpPr>
          <p:spPr bwMode="auto">
            <a:xfrm>
              <a:off x="10874375" y="5943600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5 w 5"/>
                <a:gd name="T3" fmla="*/ 0 h 5"/>
                <a:gd name="T4" fmla="*/ 0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4" y="2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" name="Freeform 185">
              <a:extLst>
                <a:ext uri="{FF2B5EF4-FFF2-40B4-BE49-F238E27FC236}">
                  <a16:creationId xmlns:a16="http://schemas.microsoft.com/office/drawing/2014/main" id="{BEE16551-E18D-7FCB-FA05-D3425AFA8C92}"/>
                </a:ext>
              </a:extLst>
            </p:cNvPr>
            <p:cNvSpPr/>
            <p:nvPr userDrawn="1"/>
          </p:nvSpPr>
          <p:spPr bwMode="auto">
            <a:xfrm>
              <a:off x="11733213" y="5995988"/>
              <a:ext cx="214312" cy="312738"/>
            </a:xfrm>
            <a:custGeom>
              <a:avLst/>
              <a:gdLst>
                <a:gd name="T0" fmla="*/ 29 w 57"/>
                <a:gd name="T1" fmla="*/ 79 h 83"/>
                <a:gd name="T2" fmla="*/ 17 w 57"/>
                <a:gd name="T3" fmla="*/ 63 h 83"/>
                <a:gd name="T4" fmla="*/ 8 w 57"/>
                <a:gd name="T5" fmla="*/ 59 h 83"/>
                <a:gd name="T6" fmla="*/ 5 w 57"/>
                <a:gd name="T7" fmla="*/ 51 h 83"/>
                <a:gd name="T8" fmla="*/ 3 w 57"/>
                <a:gd name="T9" fmla="*/ 47 h 83"/>
                <a:gd name="T10" fmla="*/ 2 w 57"/>
                <a:gd name="T11" fmla="*/ 41 h 83"/>
                <a:gd name="T12" fmla="*/ 9 w 57"/>
                <a:gd name="T13" fmla="*/ 33 h 83"/>
                <a:gd name="T14" fmla="*/ 7 w 57"/>
                <a:gd name="T15" fmla="*/ 30 h 83"/>
                <a:gd name="T16" fmla="*/ 9 w 57"/>
                <a:gd name="T17" fmla="*/ 29 h 83"/>
                <a:gd name="T18" fmla="*/ 10 w 57"/>
                <a:gd name="T19" fmla="*/ 23 h 83"/>
                <a:gd name="T20" fmla="*/ 6 w 57"/>
                <a:gd name="T21" fmla="*/ 18 h 83"/>
                <a:gd name="T22" fmla="*/ 7 w 57"/>
                <a:gd name="T23" fmla="*/ 16 h 83"/>
                <a:gd name="T24" fmla="*/ 12 w 57"/>
                <a:gd name="T25" fmla="*/ 3 h 83"/>
                <a:gd name="T26" fmla="*/ 35 w 57"/>
                <a:gd name="T27" fmla="*/ 3 h 83"/>
                <a:gd name="T28" fmla="*/ 37 w 57"/>
                <a:gd name="T29" fmla="*/ 3 h 83"/>
                <a:gd name="T30" fmla="*/ 48 w 57"/>
                <a:gd name="T31" fmla="*/ 13 h 83"/>
                <a:gd name="T32" fmla="*/ 56 w 57"/>
                <a:gd name="T33" fmla="*/ 22 h 83"/>
                <a:gd name="T34" fmla="*/ 56 w 57"/>
                <a:gd name="T35" fmla="*/ 25 h 83"/>
                <a:gd name="T36" fmla="*/ 52 w 57"/>
                <a:gd name="T37" fmla="*/ 25 h 83"/>
                <a:gd name="T38" fmla="*/ 47 w 57"/>
                <a:gd name="T39" fmla="*/ 22 h 83"/>
                <a:gd name="T40" fmla="*/ 42 w 57"/>
                <a:gd name="T41" fmla="*/ 22 h 83"/>
                <a:gd name="T42" fmla="*/ 45 w 57"/>
                <a:gd name="T43" fmla="*/ 26 h 83"/>
                <a:gd name="T44" fmla="*/ 47 w 57"/>
                <a:gd name="T45" fmla="*/ 27 h 83"/>
                <a:gd name="T46" fmla="*/ 49 w 57"/>
                <a:gd name="T47" fmla="*/ 29 h 83"/>
                <a:gd name="T48" fmla="*/ 50 w 57"/>
                <a:gd name="T49" fmla="*/ 29 h 83"/>
                <a:gd name="T50" fmla="*/ 37 w 57"/>
                <a:gd name="T51" fmla="*/ 40 h 83"/>
                <a:gd name="T52" fmla="*/ 34 w 57"/>
                <a:gd name="T53" fmla="*/ 45 h 83"/>
                <a:gd name="T54" fmla="*/ 38 w 57"/>
                <a:gd name="T55" fmla="*/ 47 h 83"/>
                <a:gd name="T56" fmla="*/ 42 w 57"/>
                <a:gd name="T57" fmla="*/ 49 h 83"/>
                <a:gd name="T58" fmla="*/ 51 w 57"/>
                <a:gd name="T59" fmla="*/ 68 h 83"/>
                <a:gd name="T60" fmla="*/ 50 w 57"/>
                <a:gd name="T61" fmla="*/ 71 h 83"/>
                <a:gd name="T62" fmla="*/ 32 w 57"/>
                <a:gd name="T63" fmla="*/ 81 h 83"/>
                <a:gd name="T64" fmla="*/ 29 w 57"/>
                <a:gd name="T65" fmla="*/ 7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83">
                  <a:moveTo>
                    <a:pt x="29" y="79"/>
                  </a:moveTo>
                  <a:cubicBezTo>
                    <a:pt x="29" y="64"/>
                    <a:pt x="30" y="67"/>
                    <a:pt x="17" y="63"/>
                  </a:cubicBezTo>
                  <a:cubicBezTo>
                    <a:pt x="14" y="63"/>
                    <a:pt x="11" y="61"/>
                    <a:pt x="8" y="59"/>
                  </a:cubicBezTo>
                  <a:cubicBezTo>
                    <a:pt x="6" y="57"/>
                    <a:pt x="2" y="56"/>
                    <a:pt x="5" y="51"/>
                  </a:cubicBezTo>
                  <a:cubicBezTo>
                    <a:pt x="6" y="50"/>
                    <a:pt x="5" y="48"/>
                    <a:pt x="3" y="47"/>
                  </a:cubicBezTo>
                  <a:cubicBezTo>
                    <a:pt x="0" y="45"/>
                    <a:pt x="1" y="43"/>
                    <a:pt x="2" y="41"/>
                  </a:cubicBezTo>
                  <a:cubicBezTo>
                    <a:pt x="5" y="38"/>
                    <a:pt x="7" y="35"/>
                    <a:pt x="9" y="33"/>
                  </a:cubicBezTo>
                  <a:cubicBezTo>
                    <a:pt x="11" y="30"/>
                    <a:pt x="8" y="31"/>
                    <a:pt x="7" y="30"/>
                  </a:cubicBezTo>
                  <a:cubicBezTo>
                    <a:pt x="7" y="30"/>
                    <a:pt x="8" y="29"/>
                    <a:pt x="9" y="29"/>
                  </a:cubicBezTo>
                  <a:cubicBezTo>
                    <a:pt x="13" y="27"/>
                    <a:pt x="13" y="26"/>
                    <a:pt x="10" y="23"/>
                  </a:cubicBezTo>
                  <a:cubicBezTo>
                    <a:pt x="8" y="21"/>
                    <a:pt x="6" y="21"/>
                    <a:pt x="6" y="18"/>
                  </a:cubicBezTo>
                  <a:cubicBezTo>
                    <a:pt x="8" y="18"/>
                    <a:pt x="8" y="17"/>
                    <a:pt x="7" y="16"/>
                  </a:cubicBezTo>
                  <a:cubicBezTo>
                    <a:pt x="4" y="11"/>
                    <a:pt x="7" y="5"/>
                    <a:pt x="12" y="3"/>
                  </a:cubicBezTo>
                  <a:cubicBezTo>
                    <a:pt x="20" y="0"/>
                    <a:pt x="27" y="0"/>
                    <a:pt x="35" y="3"/>
                  </a:cubicBezTo>
                  <a:cubicBezTo>
                    <a:pt x="36" y="4"/>
                    <a:pt x="36" y="4"/>
                    <a:pt x="37" y="3"/>
                  </a:cubicBezTo>
                  <a:cubicBezTo>
                    <a:pt x="40" y="7"/>
                    <a:pt x="44" y="11"/>
                    <a:pt x="48" y="13"/>
                  </a:cubicBezTo>
                  <a:cubicBezTo>
                    <a:pt x="52" y="15"/>
                    <a:pt x="54" y="18"/>
                    <a:pt x="56" y="22"/>
                  </a:cubicBezTo>
                  <a:cubicBezTo>
                    <a:pt x="56" y="23"/>
                    <a:pt x="57" y="24"/>
                    <a:pt x="56" y="25"/>
                  </a:cubicBezTo>
                  <a:cubicBezTo>
                    <a:pt x="55" y="26"/>
                    <a:pt x="54" y="26"/>
                    <a:pt x="52" y="25"/>
                  </a:cubicBezTo>
                  <a:cubicBezTo>
                    <a:pt x="50" y="24"/>
                    <a:pt x="49" y="23"/>
                    <a:pt x="47" y="22"/>
                  </a:cubicBezTo>
                  <a:cubicBezTo>
                    <a:pt x="45" y="22"/>
                    <a:pt x="43" y="19"/>
                    <a:pt x="42" y="22"/>
                  </a:cubicBezTo>
                  <a:cubicBezTo>
                    <a:pt x="41" y="25"/>
                    <a:pt x="43" y="26"/>
                    <a:pt x="45" y="26"/>
                  </a:cubicBezTo>
                  <a:cubicBezTo>
                    <a:pt x="46" y="26"/>
                    <a:pt x="46" y="26"/>
                    <a:pt x="47" y="27"/>
                  </a:cubicBezTo>
                  <a:cubicBezTo>
                    <a:pt x="47" y="27"/>
                    <a:pt x="48" y="28"/>
                    <a:pt x="49" y="29"/>
                  </a:cubicBezTo>
                  <a:cubicBezTo>
                    <a:pt x="49" y="29"/>
                    <a:pt x="49" y="29"/>
                    <a:pt x="50" y="29"/>
                  </a:cubicBezTo>
                  <a:cubicBezTo>
                    <a:pt x="43" y="30"/>
                    <a:pt x="42" y="38"/>
                    <a:pt x="37" y="40"/>
                  </a:cubicBezTo>
                  <a:cubicBezTo>
                    <a:pt x="35" y="41"/>
                    <a:pt x="34" y="43"/>
                    <a:pt x="34" y="45"/>
                  </a:cubicBezTo>
                  <a:cubicBezTo>
                    <a:pt x="35" y="47"/>
                    <a:pt x="37" y="47"/>
                    <a:pt x="38" y="47"/>
                  </a:cubicBezTo>
                  <a:cubicBezTo>
                    <a:pt x="40" y="47"/>
                    <a:pt x="41" y="48"/>
                    <a:pt x="42" y="49"/>
                  </a:cubicBezTo>
                  <a:cubicBezTo>
                    <a:pt x="43" y="56"/>
                    <a:pt x="43" y="64"/>
                    <a:pt x="51" y="68"/>
                  </a:cubicBezTo>
                  <a:cubicBezTo>
                    <a:pt x="53" y="69"/>
                    <a:pt x="51" y="71"/>
                    <a:pt x="50" y="71"/>
                  </a:cubicBezTo>
                  <a:cubicBezTo>
                    <a:pt x="42" y="71"/>
                    <a:pt x="37" y="75"/>
                    <a:pt x="32" y="81"/>
                  </a:cubicBezTo>
                  <a:cubicBezTo>
                    <a:pt x="30" y="83"/>
                    <a:pt x="29" y="82"/>
                    <a:pt x="29" y="79"/>
                  </a:cubicBezTo>
                  <a:close/>
                </a:path>
              </a:pathLst>
            </a:custGeom>
            <a:solidFill>
              <a:srgbClr val="EF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" name="Freeform 186">
              <a:extLst>
                <a:ext uri="{FF2B5EF4-FFF2-40B4-BE49-F238E27FC236}">
                  <a16:creationId xmlns:a16="http://schemas.microsoft.com/office/drawing/2014/main" id="{9AA59748-8F54-38A1-4510-6B8864198E0F}"/>
                </a:ext>
              </a:extLst>
            </p:cNvPr>
            <p:cNvSpPr/>
            <p:nvPr userDrawn="1"/>
          </p:nvSpPr>
          <p:spPr bwMode="auto">
            <a:xfrm>
              <a:off x="11944350" y="6191250"/>
              <a:ext cx="173037" cy="222250"/>
            </a:xfrm>
            <a:custGeom>
              <a:avLst/>
              <a:gdLst>
                <a:gd name="T0" fmla="*/ 16 w 46"/>
                <a:gd name="T1" fmla="*/ 45 h 59"/>
                <a:gd name="T2" fmla="*/ 11 w 46"/>
                <a:gd name="T3" fmla="*/ 47 h 59"/>
                <a:gd name="T4" fmla="*/ 8 w 46"/>
                <a:gd name="T5" fmla="*/ 51 h 59"/>
                <a:gd name="T6" fmla="*/ 7 w 46"/>
                <a:gd name="T7" fmla="*/ 44 h 59"/>
                <a:gd name="T8" fmla="*/ 10 w 46"/>
                <a:gd name="T9" fmla="*/ 38 h 59"/>
                <a:gd name="T10" fmla="*/ 8 w 46"/>
                <a:gd name="T11" fmla="*/ 34 h 59"/>
                <a:gd name="T12" fmla="*/ 2 w 46"/>
                <a:gd name="T13" fmla="*/ 34 h 59"/>
                <a:gd name="T14" fmla="*/ 8 w 46"/>
                <a:gd name="T15" fmla="*/ 28 h 59"/>
                <a:gd name="T16" fmla="*/ 7 w 46"/>
                <a:gd name="T17" fmla="*/ 24 h 59"/>
                <a:gd name="T18" fmla="*/ 5 w 46"/>
                <a:gd name="T19" fmla="*/ 23 h 59"/>
                <a:gd name="T20" fmla="*/ 1 w 46"/>
                <a:gd name="T21" fmla="*/ 20 h 59"/>
                <a:gd name="T22" fmla="*/ 6 w 46"/>
                <a:gd name="T23" fmla="*/ 19 h 59"/>
                <a:gd name="T24" fmla="*/ 12 w 46"/>
                <a:gd name="T25" fmla="*/ 17 h 59"/>
                <a:gd name="T26" fmla="*/ 9 w 46"/>
                <a:gd name="T27" fmla="*/ 11 h 59"/>
                <a:gd name="T28" fmla="*/ 3 w 46"/>
                <a:gd name="T29" fmla="*/ 2 h 59"/>
                <a:gd name="T30" fmla="*/ 19 w 46"/>
                <a:gd name="T31" fmla="*/ 15 h 59"/>
                <a:gd name="T32" fmla="*/ 21 w 46"/>
                <a:gd name="T33" fmla="*/ 23 h 59"/>
                <a:gd name="T34" fmla="*/ 23 w 46"/>
                <a:gd name="T35" fmla="*/ 24 h 59"/>
                <a:gd name="T36" fmla="*/ 23 w 46"/>
                <a:gd name="T37" fmla="*/ 23 h 59"/>
                <a:gd name="T38" fmla="*/ 26 w 46"/>
                <a:gd name="T39" fmla="*/ 17 h 59"/>
                <a:gd name="T40" fmla="*/ 30 w 46"/>
                <a:gd name="T41" fmla="*/ 13 h 59"/>
                <a:gd name="T42" fmla="*/ 38 w 46"/>
                <a:gd name="T43" fmla="*/ 8 h 59"/>
                <a:gd name="T44" fmla="*/ 42 w 46"/>
                <a:gd name="T45" fmla="*/ 2 h 59"/>
                <a:gd name="T46" fmla="*/ 45 w 46"/>
                <a:gd name="T47" fmla="*/ 1 h 59"/>
                <a:gd name="T48" fmla="*/ 44 w 46"/>
                <a:gd name="T49" fmla="*/ 3 h 59"/>
                <a:gd name="T50" fmla="*/ 38 w 46"/>
                <a:gd name="T51" fmla="*/ 12 h 59"/>
                <a:gd name="T52" fmla="*/ 39 w 46"/>
                <a:gd name="T53" fmla="*/ 19 h 59"/>
                <a:gd name="T54" fmla="*/ 38 w 46"/>
                <a:gd name="T55" fmla="*/ 23 h 59"/>
                <a:gd name="T56" fmla="*/ 38 w 46"/>
                <a:gd name="T57" fmla="*/ 27 h 59"/>
                <a:gd name="T58" fmla="*/ 37 w 46"/>
                <a:gd name="T59" fmla="*/ 31 h 59"/>
                <a:gd name="T60" fmla="*/ 34 w 46"/>
                <a:gd name="T61" fmla="*/ 33 h 59"/>
                <a:gd name="T62" fmla="*/ 36 w 46"/>
                <a:gd name="T63" fmla="*/ 35 h 59"/>
                <a:gd name="T64" fmla="*/ 34 w 46"/>
                <a:gd name="T65" fmla="*/ 40 h 59"/>
                <a:gd name="T66" fmla="*/ 30 w 46"/>
                <a:gd name="T67" fmla="*/ 41 h 59"/>
                <a:gd name="T68" fmla="*/ 32 w 46"/>
                <a:gd name="T69" fmla="*/ 44 h 59"/>
                <a:gd name="T70" fmla="*/ 35 w 46"/>
                <a:gd name="T71" fmla="*/ 48 h 59"/>
                <a:gd name="T72" fmla="*/ 37 w 46"/>
                <a:gd name="T73" fmla="*/ 51 h 59"/>
                <a:gd name="T74" fmla="*/ 32 w 46"/>
                <a:gd name="T75" fmla="*/ 52 h 59"/>
                <a:gd name="T76" fmla="*/ 26 w 46"/>
                <a:gd name="T77" fmla="*/ 47 h 59"/>
                <a:gd name="T78" fmla="*/ 24 w 46"/>
                <a:gd name="T79" fmla="*/ 44 h 59"/>
                <a:gd name="T80" fmla="*/ 23 w 46"/>
                <a:gd name="T81" fmla="*/ 47 h 59"/>
                <a:gd name="T82" fmla="*/ 22 w 46"/>
                <a:gd name="T83" fmla="*/ 59 h 59"/>
                <a:gd name="T84" fmla="*/ 16 w 46"/>
                <a:gd name="T85" fmla="*/ 45 h 59"/>
                <a:gd name="T86" fmla="*/ 17 w 46"/>
                <a:gd name="T87" fmla="*/ 42 h 59"/>
                <a:gd name="T88" fmla="*/ 18 w 46"/>
                <a:gd name="T89" fmla="*/ 36 h 59"/>
                <a:gd name="T90" fmla="*/ 25 w 46"/>
                <a:gd name="T91" fmla="*/ 37 h 59"/>
                <a:gd name="T92" fmla="*/ 28 w 46"/>
                <a:gd name="T93" fmla="*/ 38 h 59"/>
                <a:gd name="T94" fmla="*/ 31 w 46"/>
                <a:gd name="T95" fmla="*/ 34 h 59"/>
                <a:gd name="T96" fmla="*/ 28 w 46"/>
                <a:gd name="T97" fmla="*/ 33 h 59"/>
                <a:gd name="T98" fmla="*/ 17 w 46"/>
                <a:gd name="T99" fmla="*/ 34 h 59"/>
                <a:gd name="T100" fmla="*/ 15 w 46"/>
                <a:gd name="T101" fmla="*/ 38 h 59"/>
                <a:gd name="T102" fmla="*/ 16 w 46"/>
                <a:gd name="T103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6" h="59">
                  <a:moveTo>
                    <a:pt x="16" y="45"/>
                  </a:moveTo>
                  <a:cubicBezTo>
                    <a:pt x="14" y="43"/>
                    <a:pt x="13" y="45"/>
                    <a:pt x="11" y="47"/>
                  </a:cubicBezTo>
                  <a:cubicBezTo>
                    <a:pt x="10" y="48"/>
                    <a:pt x="10" y="51"/>
                    <a:pt x="8" y="51"/>
                  </a:cubicBezTo>
                  <a:cubicBezTo>
                    <a:pt x="6" y="49"/>
                    <a:pt x="7" y="46"/>
                    <a:pt x="7" y="44"/>
                  </a:cubicBezTo>
                  <a:cubicBezTo>
                    <a:pt x="8" y="42"/>
                    <a:pt x="9" y="40"/>
                    <a:pt x="10" y="38"/>
                  </a:cubicBezTo>
                  <a:cubicBezTo>
                    <a:pt x="12" y="35"/>
                    <a:pt x="11" y="34"/>
                    <a:pt x="8" y="34"/>
                  </a:cubicBezTo>
                  <a:cubicBezTo>
                    <a:pt x="7" y="34"/>
                    <a:pt x="5" y="34"/>
                    <a:pt x="2" y="34"/>
                  </a:cubicBezTo>
                  <a:cubicBezTo>
                    <a:pt x="4" y="31"/>
                    <a:pt x="6" y="29"/>
                    <a:pt x="8" y="28"/>
                  </a:cubicBezTo>
                  <a:cubicBezTo>
                    <a:pt x="10" y="25"/>
                    <a:pt x="9" y="25"/>
                    <a:pt x="7" y="24"/>
                  </a:cubicBezTo>
                  <a:cubicBezTo>
                    <a:pt x="6" y="23"/>
                    <a:pt x="6" y="24"/>
                    <a:pt x="5" y="23"/>
                  </a:cubicBezTo>
                  <a:cubicBezTo>
                    <a:pt x="3" y="23"/>
                    <a:pt x="0" y="22"/>
                    <a:pt x="1" y="20"/>
                  </a:cubicBezTo>
                  <a:cubicBezTo>
                    <a:pt x="1" y="16"/>
                    <a:pt x="4" y="19"/>
                    <a:pt x="6" y="19"/>
                  </a:cubicBezTo>
                  <a:cubicBezTo>
                    <a:pt x="8" y="19"/>
                    <a:pt x="11" y="20"/>
                    <a:pt x="12" y="17"/>
                  </a:cubicBezTo>
                  <a:cubicBezTo>
                    <a:pt x="13" y="15"/>
                    <a:pt x="11" y="13"/>
                    <a:pt x="9" y="11"/>
                  </a:cubicBezTo>
                  <a:cubicBezTo>
                    <a:pt x="7" y="8"/>
                    <a:pt x="5" y="5"/>
                    <a:pt x="3" y="2"/>
                  </a:cubicBezTo>
                  <a:cubicBezTo>
                    <a:pt x="9" y="5"/>
                    <a:pt x="11" y="13"/>
                    <a:pt x="19" y="15"/>
                  </a:cubicBezTo>
                  <a:cubicBezTo>
                    <a:pt x="19" y="18"/>
                    <a:pt x="20" y="21"/>
                    <a:pt x="21" y="23"/>
                  </a:cubicBezTo>
                  <a:cubicBezTo>
                    <a:pt x="21" y="24"/>
                    <a:pt x="22" y="25"/>
                    <a:pt x="23" y="24"/>
                  </a:cubicBezTo>
                  <a:cubicBezTo>
                    <a:pt x="23" y="24"/>
                    <a:pt x="24" y="23"/>
                    <a:pt x="23" y="23"/>
                  </a:cubicBezTo>
                  <a:cubicBezTo>
                    <a:pt x="21" y="19"/>
                    <a:pt x="23" y="18"/>
                    <a:pt x="26" y="17"/>
                  </a:cubicBezTo>
                  <a:cubicBezTo>
                    <a:pt x="28" y="16"/>
                    <a:pt x="28" y="14"/>
                    <a:pt x="30" y="13"/>
                  </a:cubicBezTo>
                  <a:cubicBezTo>
                    <a:pt x="34" y="14"/>
                    <a:pt x="35" y="11"/>
                    <a:pt x="38" y="8"/>
                  </a:cubicBezTo>
                  <a:cubicBezTo>
                    <a:pt x="39" y="6"/>
                    <a:pt x="41" y="4"/>
                    <a:pt x="42" y="2"/>
                  </a:cubicBezTo>
                  <a:cubicBezTo>
                    <a:pt x="43" y="1"/>
                    <a:pt x="44" y="0"/>
                    <a:pt x="45" y="1"/>
                  </a:cubicBezTo>
                  <a:cubicBezTo>
                    <a:pt x="46" y="2"/>
                    <a:pt x="45" y="3"/>
                    <a:pt x="44" y="3"/>
                  </a:cubicBezTo>
                  <a:cubicBezTo>
                    <a:pt x="42" y="6"/>
                    <a:pt x="40" y="9"/>
                    <a:pt x="38" y="12"/>
                  </a:cubicBezTo>
                  <a:cubicBezTo>
                    <a:pt x="37" y="14"/>
                    <a:pt x="36" y="17"/>
                    <a:pt x="39" y="19"/>
                  </a:cubicBezTo>
                  <a:cubicBezTo>
                    <a:pt x="41" y="20"/>
                    <a:pt x="38" y="21"/>
                    <a:pt x="38" y="23"/>
                  </a:cubicBezTo>
                  <a:cubicBezTo>
                    <a:pt x="38" y="24"/>
                    <a:pt x="35" y="25"/>
                    <a:pt x="38" y="27"/>
                  </a:cubicBezTo>
                  <a:cubicBezTo>
                    <a:pt x="42" y="29"/>
                    <a:pt x="39" y="30"/>
                    <a:pt x="37" y="31"/>
                  </a:cubicBezTo>
                  <a:cubicBezTo>
                    <a:pt x="36" y="31"/>
                    <a:pt x="34" y="31"/>
                    <a:pt x="34" y="33"/>
                  </a:cubicBezTo>
                  <a:cubicBezTo>
                    <a:pt x="34" y="35"/>
                    <a:pt x="35" y="35"/>
                    <a:pt x="36" y="35"/>
                  </a:cubicBezTo>
                  <a:cubicBezTo>
                    <a:pt x="37" y="37"/>
                    <a:pt x="36" y="38"/>
                    <a:pt x="34" y="40"/>
                  </a:cubicBezTo>
                  <a:cubicBezTo>
                    <a:pt x="32" y="38"/>
                    <a:pt x="31" y="40"/>
                    <a:pt x="30" y="41"/>
                  </a:cubicBezTo>
                  <a:cubicBezTo>
                    <a:pt x="28" y="44"/>
                    <a:pt x="31" y="43"/>
                    <a:pt x="32" y="44"/>
                  </a:cubicBezTo>
                  <a:cubicBezTo>
                    <a:pt x="33" y="46"/>
                    <a:pt x="34" y="47"/>
                    <a:pt x="35" y="48"/>
                  </a:cubicBezTo>
                  <a:cubicBezTo>
                    <a:pt x="36" y="49"/>
                    <a:pt x="38" y="49"/>
                    <a:pt x="37" y="51"/>
                  </a:cubicBezTo>
                  <a:cubicBezTo>
                    <a:pt x="36" y="53"/>
                    <a:pt x="34" y="52"/>
                    <a:pt x="32" y="52"/>
                  </a:cubicBezTo>
                  <a:cubicBezTo>
                    <a:pt x="30" y="51"/>
                    <a:pt x="27" y="50"/>
                    <a:pt x="26" y="47"/>
                  </a:cubicBezTo>
                  <a:cubicBezTo>
                    <a:pt x="26" y="46"/>
                    <a:pt x="26" y="44"/>
                    <a:pt x="24" y="44"/>
                  </a:cubicBezTo>
                  <a:cubicBezTo>
                    <a:pt x="22" y="44"/>
                    <a:pt x="23" y="46"/>
                    <a:pt x="23" y="47"/>
                  </a:cubicBezTo>
                  <a:cubicBezTo>
                    <a:pt x="23" y="51"/>
                    <a:pt x="24" y="54"/>
                    <a:pt x="22" y="59"/>
                  </a:cubicBezTo>
                  <a:cubicBezTo>
                    <a:pt x="20" y="54"/>
                    <a:pt x="23" y="48"/>
                    <a:pt x="16" y="45"/>
                  </a:cubicBezTo>
                  <a:cubicBezTo>
                    <a:pt x="17" y="45"/>
                    <a:pt x="18" y="43"/>
                    <a:pt x="17" y="42"/>
                  </a:cubicBezTo>
                  <a:cubicBezTo>
                    <a:pt x="15" y="40"/>
                    <a:pt x="16" y="38"/>
                    <a:pt x="18" y="36"/>
                  </a:cubicBezTo>
                  <a:cubicBezTo>
                    <a:pt x="20" y="34"/>
                    <a:pt x="23" y="35"/>
                    <a:pt x="25" y="37"/>
                  </a:cubicBezTo>
                  <a:cubicBezTo>
                    <a:pt x="26" y="37"/>
                    <a:pt x="27" y="39"/>
                    <a:pt x="28" y="38"/>
                  </a:cubicBezTo>
                  <a:cubicBezTo>
                    <a:pt x="30" y="37"/>
                    <a:pt x="31" y="36"/>
                    <a:pt x="31" y="34"/>
                  </a:cubicBezTo>
                  <a:cubicBezTo>
                    <a:pt x="30" y="32"/>
                    <a:pt x="29" y="33"/>
                    <a:pt x="28" y="33"/>
                  </a:cubicBezTo>
                  <a:cubicBezTo>
                    <a:pt x="24" y="32"/>
                    <a:pt x="20" y="33"/>
                    <a:pt x="17" y="34"/>
                  </a:cubicBezTo>
                  <a:cubicBezTo>
                    <a:pt x="14" y="34"/>
                    <a:pt x="13" y="35"/>
                    <a:pt x="15" y="38"/>
                  </a:cubicBezTo>
                  <a:cubicBezTo>
                    <a:pt x="16" y="40"/>
                    <a:pt x="18" y="42"/>
                    <a:pt x="16" y="45"/>
                  </a:cubicBezTo>
                  <a:close/>
                </a:path>
              </a:pathLst>
            </a:custGeom>
            <a:solidFill>
              <a:srgbClr val="F0C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" name="Freeform 187">
              <a:extLst>
                <a:ext uri="{FF2B5EF4-FFF2-40B4-BE49-F238E27FC236}">
                  <a16:creationId xmlns:a16="http://schemas.microsoft.com/office/drawing/2014/main" id="{43B66D8E-2370-8C83-AD3A-1E10285873A7}"/>
                </a:ext>
              </a:extLst>
            </p:cNvPr>
            <p:cNvSpPr/>
            <p:nvPr userDrawn="1"/>
          </p:nvSpPr>
          <p:spPr bwMode="auto">
            <a:xfrm>
              <a:off x="11909425" y="6462713"/>
              <a:ext cx="112712" cy="184150"/>
            </a:xfrm>
            <a:custGeom>
              <a:avLst/>
              <a:gdLst>
                <a:gd name="T0" fmla="*/ 26 w 30"/>
                <a:gd name="T1" fmla="*/ 8 h 49"/>
                <a:gd name="T2" fmla="*/ 11 w 30"/>
                <a:gd name="T3" fmla="*/ 36 h 49"/>
                <a:gd name="T4" fmla="*/ 9 w 30"/>
                <a:gd name="T5" fmla="*/ 41 h 49"/>
                <a:gd name="T6" fmla="*/ 0 w 30"/>
                <a:gd name="T7" fmla="*/ 49 h 49"/>
                <a:gd name="T8" fmla="*/ 9 w 30"/>
                <a:gd name="T9" fmla="*/ 28 h 49"/>
                <a:gd name="T10" fmla="*/ 20 w 30"/>
                <a:gd name="T11" fmla="*/ 5 h 49"/>
                <a:gd name="T12" fmla="*/ 28 w 30"/>
                <a:gd name="T13" fmla="*/ 0 h 49"/>
                <a:gd name="T14" fmla="*/ 26 w 30"/>
                <a:gd name="T15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49">
                  <a:moveTo>
                    <a:pt x="26" y="8"/>
                  </a:moveTo>
                  <a:cubicBezTo>
                    <a:pt x="21" y="17"/>
                    <a:pt x="17" y="28"/>
                    <a:pt x="11" y="36"/>
                  </a:cubicBezTo>
                  <a:cubicBezTo>
                    <a:pt x="10" y="37"/>
                    <a:pt x="9" y="39"/>
                    <a:pt x="9" y="41"/>
                  </a:cubicBezTo>
                  <a:cubicBezTo>
                    <a:pt x="7" y="45"/>
                    <a:pt x="4" y="48"/>
                    <a:pt x="0" y="49"/>
                  </a:cubicBezTo>
                  <a:cubicBezTo>
                    <a:pt x="5" y="43"/>
                    <a:pt x="5" y="35"/>
                    <a:pt x="9" y="28"/>
                  </a:cubicBezTo>
                  <a:cubicBezTo>
                    <a:pt x="13" y="20"/>
                    <a:pt x="16" y="13"/>
                    <a:pt x="20" y="5"/>
                  </a:cubicBezTo>
                  <a:cubicBezTo>
                    <a:pt x="22" y="3"/>
                    <a:pt x="26" y="3"/>
                    <a:pt x="28" y="0"/>
                  </a:cubicBezTo>
                  <a:cubicBezTo>
                    <a:pt x="30" y="3"/>
                    <a:pt x="27" y="5"/>
                    <a:pt x="26" y="8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" name="Freeform 188">
              <a:extLst>
                <a:ext uri="{FF2B5EF4-FFF2-40B4-BE49-F238E27FC236}">
                  <a16:creationId xmlns:a16="http://schemas.microsoft.com/office/drawing/2014/main" id="{A27399D0-0683-D1D8-8287-2794CCB75647}"/>
                </a:ext>
              </a:extLst>
            </p:cNvPr>
            <p:cNvSpPr/>
            <p:nvPr userDrawn="1"/>
          </p:nvSpPr>
          <p:spPr bwMode="auto">
            <a:xfrm>
              <a:off x="11853863" y="6097588"/>
              <a:ext cx="131762" cy="82550"/>
            </a:xfrm>
            <a:custGeom>
              <a:avLst/>
              <a:gdLst>
                <a:gd name="T0" fmla="*/ 10 w 35"/>
                <a:gd name="T1" fmla="*/ 22 h 22"/>
                <a:gd name="T2" fmla="*/ 6 w 35"/>
                <a:gd name="T3" fmla="*/ 21 h 22"/>
                <a:gd name="T4" fmla="*/ 0 w 35"/>
                <a:gd name="T5" fmla="*/ 18 h 22"/>
                <a:gd name="T6" fmla="*/ 3 w 35"/>
                <a:gd name="T7" fmla="*/ 13 h 22"/>
                <a:gd name="T8" fmla="*/ 11 w 35"/>
                <a:gd name="T9" fmla="*/ 3 h 22"/>
                <a:gd name="T10" fmla="*/ 14 w 35"/>
                <a:gd name="T11" fmla="*/ 2 h 22"/>
                <a:gd name="T12" fmla="*/ 17 w 35"/>
                <a:gd name="T13" fmla="*/ 2 h 22"/>
                <a:gd name="T14" fmla="*/ 26 w 35"/>
                <a:gd name="T15" fmla="*/ 3 h 22"/>
                <a:gd name="T16" fmla="*/ 28 w 35"/>
                <a:gd name="T17" fmla="*/ 4 h 22"/>
                <a:gd name="T18" fmla="*/ 33 w 35"/>
                <a:gd name="T19" fmla="*/ 10 h 22"/>
                <a:gd name="T20" fmla="*/ 26 w 35"/>
                <a:gd name="T21" fmla="*/ 8 h 22"/>
                <a:gd name="T22" fmla="*/ 22 w 35"/>
                <a:gd name="T23" fmla="*/ 8 h 22"/>
                <a:gd name="T24" fmla="*/ 10 w 35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22">
                  <a:moveTo>
                    <a:pt x="10" y="22"/>
                  </a:moveTo>
                  <a:cubicBezTo>
                    <a:pt x="8" y="21"/>
                    <a:pt x="7" y="21"/>
                    <a:pt x="6" y="21"/>
                  </a:cubicBezTo>
                  <a:cubicBezTo>
                    <a:pt x="3" y="21"/>
                    <a:pt x="1" y="21"/>
                    <a:pt x="0" y="18"/>
                  </a:cubicBezTo>
                  <a:cubicBezTo>
                    <a:pt x="0" y="16"/>
                    <a:pt x="2" y="15"/>
                    <a:pt x="3" y="13"/>
                  </a:cubicBezTo>
                  <a:cubicBezTo>
                    <a:pt x="6" y="10"/>
                    <a:pt x="11" y="8"/>
                    <a:pt x="11" y="3"/>
                  </a:cubicBezTo>
                  <a:cubicBezTo>
                    <a:pt x="11" y="2"/>
                    <a:pt x="13" y="2"/>
                    <a:pt x="14" y="2"/>
                  </a:cubicBezTo>
                  <a:cubicBezTo>
                    <a:pt x="15" y="2"/>
                    <a:pt x="16" y="3"/>
                    <a:pt x="17" y="2"/>
                  </a:cubicBezTo>
                  <a:cubicBezTo>
                    <a:pt x="20" y="1"/>
                    <a:pt x="24" y="0"/>
                    <a:pt x="26" y="3"/>
                  </a:cubicBezTo>
                  <a:cubicBezTo>
                    <a:pt x="26" y="3"/>
                    <a:pt x="28" y="4"/>
                    <a:pt x="28" y="4"/>
                  </a:cubicBezTo>
                  <a:cubicBezTo>
                    <a:pt x="35" y="4"/>
                    <a:pt x="35" y="5"/>
                    <a:pt x="33" y="10"/>
                  </a:cubicBezTo>
                  <a:cubicBezTo>
                    <a:pt x="31" y="9"/>
                    <a:pt x="28" y="9"/>
                    <a:pt x="26" y="8"/>
                  </a:cubicBezTo>
                  <a:cubicBezTo>
                    <a:pt x="25" y="7"/>
                    <a:pt x="22" y="7"/>
                    <a:pt x="22" y="8"/>
                  </a:cubicBezTo>
                  <a:cubicBezTo>
                    <a:pt x="17" y="12"/>
                    <a:pt x="8" y="13"/>
                    <a:pt x="10" y="22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" name="Freeform 189">
              <a:extLst>
                <a:ext uri="{FF2B5EF4-FFF2-40B4-BE49-F238E27FC236}">
                  <a16:creationId xmlns:a16="http://schemas.microsoft.com/office/drawing/2014/main" id="{5907E80C-213B-EF2B-E995-69389D76B809}"/>
                </a:ext>
              </a:extLst>
            </p:cNvPr>
            <p:cNvSpPr/>
            <p:nvPr userDrawn="1"/>
          </p:nvSpPr>
          <p:spPr bwMode="auto">
            <a:xfrm>
              <a:off x="11826875" y="6394450"/>
              <a:ext cx="71437" cy="65088"/>
            </a:xfrm>
            <a:custGeom>
              <a:avLst/>
              <a:gdLst>
                <a:gd name="T0" fmla="*/ 18 w 19"/>
                <a:gd name="T1" fmla="*/ 8 h 17"/>
                <a:gd name="T2" fmla="*/ 19 w 19"/>
                <a:gd name="T3" fmla="*/ 15 h 17"/>
                <a:gd name="T4" fmla="*/ 15 w 19"/>
                <a:gd name="T5" fmla="*/ 16 h 17"/>
                <a:gd name="T6" fmla="*/ 8 w 19"/>
                <a:gd name="T7" fmla="*/ 10 h 17"/>
                <a:gd name="T8" fmla="*/ 3 w 19"/>
                <a:gd name="T9" fmla="*/ 9 h 17"/>
                <a:gd name="T10" fmla="*/ 1 w 19"/>
                <a:gd name="T11" fmla="*/ 6 h 17"/>
                <a:gd name="T12" fmla="*/ 9 w 19"/>
                <a:gd name="T13" fmla="*/ 0 h 17"/>
                <a:gd name="T14" fmla="*/ 18 w 19"/>
                <a:gd name="T15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7">
                  <a:moveTo>
                    <a:pt x="18" y="8"/>
                  </a:moveTo>
                  <a:cubicBezTo>
                    <a:pt x="17" y="10"/>
                    <a:pt x="17" y="13"/>
                    <a:pt x="19" y="15"/>
                  </a:cubicBezTo>
                  <a:cubicBezTo>
                    <a:pt x="17" y="17"/>
                    <a:pt x="17" y="17"/>
                    <a:pt x="15" y="16"/>
                  </a:cubicBezTo>
                  <a:cubicBezTo>
                    <a:pt x="13" y="14"/>
                    <a:pt x="11" y="12"/>
                    <a:pt x="8" y="10"/>
                  </a:cubicBezTo>
                  <a:cubicBezTo>
                    <a:pt x="7" y="10"/>
                    <a:pt x="5" y="9"/>
                    <a:pt x="3" y="9"/>
                  </a:cubicBezTo>
                  <a:cubicBezTo>
                    <a:pt x="2" y="8"/>
                    <a:pt x="0" y="8"/>
                    <a:pt x="1" y="6"/>
                  </a:cubicBezTo>
                  <a:cubicBezTo>
                    <a:pt x="5" y="5"/>
                    <a:pt x="7" y="3"/>
                    <a:pt x="9" y="0"/>
                  </a:cubicBezTo>
                  <a:cubicBezTo>
                    <a:pt x="13" y="2"/>
                    <a:pt x="19" y="1"/>
                    <a:pt x="18" y="8"/>
                  </a:cubicBezTo>
                  <a:close/>
                </a:path>
              </a:pathLst>
            </a:custGeom>
            <a:solidFill>
              <a:srgbClr val="B48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" name="Freeform 190">
              <a:extLst>
                <a:ext uri="{FF2B5EF4-FFF2-40B4-BE49-F238E27FC236}">
                  <a16:creationId xmlns:a16="http://schemas.microsoft.com/office/drawing/2014/main" id="{C598E6B2-AEB9-10E1-4FFE-65AF0D843596}"/>
                </a:ext>
              </a:extLst>
            </p:cNvPr>
            <p:cNvSpPr/>
            <p:nvPr userDrawn="1"/>
          </p:nvSpPr>
          <p:spPr bwMode="auto">
            <a:xfrm>
              <a:off x="11909425" y="6775450"/>
              <a:ext cx="49212" cy="74613"/>
            </a:xfrm>
            <a:custGeom>
              <a:avLst/>
              <a:gdLst>
                <a:gd name="T0" fmla="*/ 13 w 13"/>
                <a:gd name="T1" fmla="*/ 4 h 20"/>
                <a:gd name="T2" fmla="*/ 10 w 13"/>
                <a:gd name="T3" fmla="*/ 12 h 20"/>
                <a:gd name="T4" fmla="*/ 6 w 13"/>
                <a:gd name="T5" fmla="*/ 17 h 20"/>
                <a:gd name="T6" fmla="*/ 3 w 13"/>
                <a:gd name="T7" fmla="*/ 20 h 20"/>
                <a:gd name="T8" fmla="*/ 1 w 13"/>
                <a:gd name="T9" fmla="*/ 15 h 20"/>
                <a:gd name="T10" fmla="*/ 6 w 13"/>
                <a:gd name="T11" fmla="*/ 4 h 20"/>
                <a:gd name="T12" fmla="*/ 13 w 13"/>
                <a:gd name="T13" fmla="*/ 3 h 20"/>
                <a:gd name="T14" fmla="*/ 13 w 13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3" y="7"/>
                    <a:pt x="12" y="10"/>
                    <a:pt x="10" y="12"/>
                  </a:cubicBezTo>
                  <a:cubicBezTo>
                    <a:pt x="8" y="13"/>
                    <a:pt x="7" y="14"/>
                    <a:pt x="6" y="17"/>
                  </a:cubicBezTo>
                  <a:cubicBezTo>
                    <a:pt x="6" y="19"/>
                    <a:pt x="5" y="20"/>
                    <a:pt x="3" y="20"/>
                  </a:cubicBezTo>
                  <a:cubicBezTo>
                    <a:pt x="0" y="19"/>
                    <a:pt x="0" y="17"/>
                    <a:pt x="1" y="15"/>
                  </a:cubicBezTo>
                  <a:cubicBezTo>
                    <a:pt x="3" y="11"/>
                    <a:pt x="4" y="7"/>
                    <a:pt x="6" y="4"/>
                  </a:cubicBezTo>
                  <a:cubicBezTo>
                    <a:pt x="7" y="2"/>
                    <a:pt x="10" y="0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" name="Freeform 191">
              <a:extLst>
                <a:ext uri="{FF2B5EF4-FFF2-40B4-BE49-F238E27FC236}">
                  <a16:creationId xmlns:a16="http://schemas.microsoft.com/office/drawing/2014/main" id="{5CD57FD2-FD22-7A1F-DEA2-EC97FD16A2EA}"/>
                </a:ext>
              </a:extLst>
            </p:cNvPr>
            <p:cNvSpPr/>
            <p:nvPr userDrawn="1"/>
          </p:nvSpPr>
          <p:spPr bwMode="auto">
            <a:xfrm>
              <a:off x="12011025" y="6226175"/>
              <a:ext cx="49212" cy="66675"/>
            </a:xfrm>
            <a:custGeom>
              <a:avLst/>
              <a:gdLst>
                <a:gd name="T0" fmla="*/ 12 w 13"/>
                <a:gd name="T1" fmla="*/ 4 h 18"/>
                <a:gd name="T2" fmla="*/ 4 w 13"/>
                <a:gd name="T3" fmla="*/ 11 h 18"/>
                <a:gd name="T4" fmla="*/ 7 w 13"/>
                <a:gd name="T5" fmla="*/ 15 h 18"/>
                <a:gd name="T6" fmla="*/ 5 w 13"/>
                <a:gd name="T7" fmla="*/ 17 h 18"/>
                <a:gd name="T8" fmla="*/ 2 w 13"/>
                <a:gd name="T9" fmla="*/ 17 h 18"/>
                <a:gd name="T10" fmla="*/ 1 w 13"/>
                <a:gd name="T11" fmla="*/ 6 h 18"/>
                <a:gd name="T12" fmla="*/ 12 w 13"/>
                <a:gd name="T1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8">
                  <a:moveTo>
                    <a:pt x="12" y="4"/>
                  </a:moveTo>
                  <a:cubicBezTo>
                    <a:pt x="13" y="10"/>
                    <a:pt x="7" y="9"/>
                    <a:pt x="4" y="11"/>
                  </a:cubicBezTo>
                  <a:cubicBezTo>
                    <a:pt x="6" y="12"/>
                    <a:pt x="7" y="13"/>
                    <a:pt x="7" y="15"/>
                  </a:cubicBezTo>
                  <a:cubicBezTo>
                    <a:pt x="7" y="16"/>
                    <a:pt x="7" y="17"/>
                    <a:pt x="5" y="17"/>
                  </a:cubicBezTo>
                  <a:cubicBezTo>
                    <a:pt x="4" y="17"/>
                    <a:pt x="3" y="18"/>
                    <a:pt x="2" y="17"/>
                  </a:cubicBezTo>
                  <a:cubicBezTo>
                    <a:pt x="1" y="15"/>
                    <a:pt x="0" y="8"/>
                    <a:pt x="1" y="6"/>
                  </a:cubicBezTo>
                  <a:cubicBezTo>
                    <a:pt x="5" y="5"/>
                    <a:pt x="7" y="0"/>
                    <a:pt x="12" y="4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" name="Freeform 192">
              <a:extLst>
                <a:ext uri="{FF2B5EF4-FFF2-40B4-BE49-F238E27FC236}">
                  <a16:creationId xmlns:a16="http://schemas.microsoft.com/office/drawing/2014/main" id="{071B9D80-955A-2E83-E093-125641866B61}"/>
                </a:ext>
              </a:extLst>
            </p:cNvPr>
            <p:cNvSpPr/>
            <p:nvPr userDrawn="1"/>
          </p:nvSpPr>
          <p:spPr bwMode="auto">
            <a:xfrm>
              <a:off x="12139613" y="6715125"/>
              <a:ext cx="38100" cy="82550"/>
            </a:xfrm>
            <a:custGeom>
              <a:avLst/>
              <a:gdLst>
                <a:gd name="T0" fmla="*/ 8 w 10"/>
                <a:gd name="T1" fmla="*/ 22 h 22"/>
                <a:gd name="T2" fmla="*/ 0 w 10"/>
                <a:gd name="T3" fmla="*/ 3 h 22"/>
                <a:gd name="T4" fmla="*/ 2 w 10"/>
                <a:gd name="T5" fmla="*/ 2 h 22"/>
                <a:gd name="T6" fmla="*/ 9 w 10"/>
                <a:gd name="T7" fmla="*/ 15 h 22"/>
                <a:gd name="T8" fmla="*/ 8 w 10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cubicBezTo>
                    <a:pt x="5" y="16"/>
                    <a:pt x="4" y="9"/>
                    <a:pt x="0" y="3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4" y="7"/>
                    <a:pt x="8" y="10"/>
                    <a:pt x="9" y="15"/>
                  </a:cubicBezTo>
                  <a:cubicBezTo>
                    <a:pt x="9" y="17"/>
                    <a:pt x="10" y="20"/>
                    <a:pt x="8" y="22"/>
                  </a:cubicBezTo>
                  <a:close/>
                </a:path>
              </a:pathLst>
            </a:custGeom>
            <a:solidFill>
              <a:srgbClr val="7E7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" name="Freeform 193">
              <a:extLst>
                <a:ext uri="{FF2B5EF4-FFF2-40B4-BE49-F238E27FC236}">
                  <a16:creationId xmlns:a16="http://schemas.microsoft.com/office/drawing/2014/main" id="{C21BD4B3-6FDE-DA4B-2F99-DA92A50BB8FC}"/>
                </a:ext>
              </a:extLst>
            </p:cNvPr>
            <p:cNvSpPr/>
            <p:nvPr userDrawn="1"/>
          </p:nvSpPr>
          <p:spPr bwMode="auto">
            <a:xfrm>
              <a:off x="12038013" y="6734175"/>
              <a:ext cx="63500" cy="60325"/>
            </a:xfrm>
            <a:custGeom>
              <a:avLst/>
              <a:gdLst>
                <a:gd name="T0" fmla="*/ 17 w 17"/>
                <a:gd name="T1" fmla="*/ 2 h 16"/>
                <a:gd name="T2" fmla="*/ 4 w 17"/>
                <a:gd name="T3" fmla="*/ 14 h 16"/>
                <a:gd name="T4" fmla="*/ 1 w 17"/>
                <a:gd name="T5" fmla="*/ 16 h 16"/>
                <a:gd name="T6" fmla="*/ 0 w 17"/>
                <a:gd name="T7" fmla="*/ 15 h 16"/>
                <a:gd name="T8" fmla="*/ 14 w 17"/>
                <a:gd name="T9" fmla="*/ 2 h 16"/>
                <a:gd name="T10" fmla="*/ 17 w 17"/>
                <a:gd name="T1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6">
                  <a:moveTo>
                    <a:pt x="17" y="2"/>
                  </a:moveTo>
                  <a:cubicBezTo>
                    <a:pt x="13" y="6"/>
                    <a:pt x="8" y="10"/>
                    <a:pt x="4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1" y="15"/>
                    <a:pt x="1" y="15"/>
                    <a:pt x="0" y="15"/>
                  </a:cubicBezTo>
                  <a:cubicBezTo>
                    <a:pt x="5" y="10"/>
                    <a:pt x="9" y="6"/>
                    <a:pt x="14" y="2"/>
                  </a:cubicBezTo>
                  <a:cubicBezTo>
                    <a:pt x="15" y="1"/>
                    <a:pt x="16" y="0"/>
                    <a:pt x="17" y="2"/>
                  </a:cubicBezTo>
                  <a:close/>
                </a:path>
              </a:pathLst>
            </a:custGeom>
            <a:solidFill>
              <a:srgbClr val="7B7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" name="Freeform 194">
              <a:extLst>
                <a:ext uri="{FF2B5EF4-FFF2-40B4-BE49-F238E27FC236}">
                  <a16:creationId xmlns:a16="http://schemas.microsoft.com/office/drawing/2014/main" id="{CD5956A4-0B03-1D0E-AB94-070C150A904E}"/>
                </a:ext>
              </a:extLst>
            </p:cNvPr>
            <p:cNvSpPr/>
            <p:nvPr userDrawn="1"/>
          </p:nvSpPr>
          <p:spPr bwMode="auto">
            <a:xfrm>
              <a:off x="12071350" y="6323013"/>
              <a:ext cx="26987" cy="22225"/>
            </a:xfrm>
            <a:custGeom>
              <a:avLst/>
              <a:gdLst>
                <a:gd name="T0" fmla="*/ 0 w 7"/>
                <a:gd name="T1" fmla="*/ 5 h 6"/>
                <a:gd name="T2" fmla="*/ 2 w 7"/>
                <a:gd name="T3" fmla="*/ 0 h 6"/>
                <a:gd name="T4" fmla="*/ 6 w 7"/>
                <a:gd name="T5" fmla="*/ 3 h 6"/>
                <a:gd name="T6" fmla="*/ 0 w 7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7" y="0"/>
                    <a:pt x="6" y="3"/>
                  </a:cubicBezTo>
                  <a:cubicBezTo>
                    <a:pt x="5" y="5"/>
                    <a:pt x="3" y="6"/>
                    <a:pt x="0" y="5"/>
                  </a:cubicBezTo>
                  <a:close/>
                </a:path>
              </a:pathLst>
            </a:custGeom>
            <a:solidFill>
              <a:srgbClr val="DEB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" name="Freeform 195">
              <a:extLst>
                <a:ext uri="{FF2B5EF4-FFF2-40B4-BE49-F238E27FC236}">
                  <a16:creationId xmlns:a16="http://schemas.microsoft.com/office/drawing/2014/main" id="{D03E5C78-BB75-1A9A-DEFA-023834447B1E}"/>
                </a:ext>
              </a:extLst>
            </p:cNvPr>
            <p:cNvSpPr/>
            <p:nvPr userDrawn="1"/>
          </p:nvSpPr>
          <p:spPr bwMode="auto">
            <a:xfrm>
              <a:off x="10310813" y="6388100"/>
              <a:ext cx="293687" cy="274638"/>
            </a:xfrm>
            <a:custGeom>
              <a:avLst/>
              <a:gdLst>
                <a:gd name="T0" fmla="*/ 1 w 78"/>
                <a:gd name="T1" fmla="*/ 31 h 73"/>
                <a:gd name="T2" fmla="*/ 9 w 78"/>
                <a:gd name="T3" fmla="*/ 22 h 73"/>
                <a:gd name="T4" fmla="*/ 17 w 78"/>
                <a:gd name="T5" fmla="*/ 15 h 73"/>
                <a:gd name="T6" fmla="*/ 17 w 78"/>
                <a:gd name="T7" fmla="*/ 11 h 73"/>
                <a:gd name="T8" fmla="*/ 10 w 78"/>
                <a:gd name="T9" fmla="*/ 6 h 73"/>
                <a:gd name="T10" fmla="*/ 22 w 78"/>
                <a:gd name="T11" fmla="*/ 1 h 73"/>
                <a:gd name="T12" fmla="*/ 24 w 78"/>
                <a:gd name="T13" fmla="*/ 0 h 73"/>
                <a:gd name="T14" fmla="*/ 39 w 78"/>
                <a:gd name="T15" fmla="*/ 4 h 73"/>
                <a:gd name="T16" fmla="*/ 41 w 78"/>
                <a:gd name="T17" fmla="*/ 5 h 73"/>
                <a:gd name="T18" fmla="*/ 41 w 78"/>
                <a:gd name="T19" fmla="*/ 6 h 73"/>
                <a:gd name="T20" fmla="*/ 42 w 78"/>
                <a:gd name="T21" fmla="*/ 13 h 73"/>
                <a:gd name="T22" fmla="*/ 34 w 78"/>
                <a:gd name="T23" fmla="*/ 13 h 73"/>
                <a:gd name="T24" fmla="*/ 25 w 78"/>
                <a:gd name="T25" fmla="*/ 13 h 73"/>
                <a:gd name="T26" fmla="*/ 33 w 78"/>
                <a:gd name="T27" fmla="*/ 24 h 73"/>
                <a:gd name="T28" fmla="*/ 30 w 78"/>
                <a:gd name="T29" fmla="*/ 30 h 73"/>
                <a:gd name="T30" fmla="*/ 27 w 78"/>
                <a:gd name="T31" fmla="*/ 33 h 73"/>
                <a:gd name="T32" fmla="*/ 28 w 78"/>
                <a:gd name="T33" fmla="*/ 35 h 73"/>
                <a:gd name="T34" fmla="*/ 32 w 78"/>
                <a:gd name="T35" fmla="*/ 32 h 73"/>
                <a:gd name="T36" fmla="*/ 35 w 78"/>
                <a:gd name="T37" fmla="*/ 29 h 73"/>
                <a:gd name="T38" fmla="*/ 40 w 78"/>
                <a:gd name="T39" fmla="*/ 29 h 73"/>
                <a:gd name="T40" fmla="*/ 41 w 78"/>
                <a:gd name="T41" fmla="*/ 34 h 73"/>
                <a:gd name="T42" fmla="*/ 35 w 78"/>
                <a:gd name="T43" fmla="*/ 44 h 73"/>
                <a:gd name="T44" fmla="*/ 35 w 78"/>
                <a:gd name="T45" fmla="*/ 48 h 73"/>
                <a:gd name="T46" fmla="*/ 39 w 78"/>
                <a:gd name="T47" fmla="*/ 47 h 73"/>
                <a:gd name="T48" fmla="*/ 48 w 78"/>
                <a:gd name="T49" fmla="*/ 38 h 73"/>
                <a:gd name="T50" fmla="*/ 53 w 78"/>
                <a:gd name="T51" fmla="*/ 40 h 73"/>
                <a:gd name="T52" fmla="*/ 57 w 78"/>
                <a:gd name="T53" fmla="*/ 44 h 73"/>
                <a:gd name="T54" fmla="*/ 59 w 78"/>
                <a:gd name="T55" fmla="*/ 47 h 73"/>
                <a:gd name="T56" fmla="*/ 64 w 78"/>
                <a:gd name="T57" fmla="*/ 44 h 73"/>
                <a:gd name="T58" fmla="*/ 64 w 78"/>
                <a:gd name="T59" fmla="*/ 42 h 73"/>
                <a:gd name="T60" fmla="*/ 62 w 78"/>
                <a:gd name="T61" fmla="*/ 34 h 73"/>
                <a:gd name="T62" fmla="*/ 61 w 78"/>
                <a:gd name="T63" fmla="*/ 29 h 73"/>
                <a:gd name="T64" fmla="*/ 67 w 78"/>
                <a:gd name="T65" fmla="*/ 32 h 73"/>
                <a:gd name="T66" fmla="*/ 70 w 78"/>
                <a:gd name="T67" fmla="*/ 37 h 73"/>
                <a:gd name="T68" fmla="*/ 75 w 78"/>
                <a:gd name="T69" fmla="*/ 53 h 73"/>
                <a:gd name="T70" fmla="*/ 68 w 78"/>
                <a:gd name="T71" fmla="*/ 57 h 73"/>
                <a:gd name="T72" fmla="*/ 60 w 78"/>
                <a:gd name="T73" fmla="*/ 58 h 73"/>
                <a:gd name="T74" fmla="*/ 59 w 78"/>
                <a:gd name="T75" fmla="*/ 57 h 73"/>
                <a:gd name="T76" fmla="*/ 47 w 78"/>
                <a:gd name="T77" fmla="*/ 72 h 73"/>
                <a:gd name="T78" fmla="*/ 44 w 78"/>
                <a:gd name="T79" fmla="*/ 72 h 73"/>
                <a:gd name="T80" fmla="*/ 34 w 78"/>
                <a:gd name="T81" fmla="*/ 68 h 73"/>
                <a:gd name="T82" fmla="*/ 30 w 78"/>
                <a:gd name="T83" fmla="*/ 62 h 73"/>
                <a:gd name="T84" fmla="*/ 30 w 78"/>
                <a:gd name="T85" fmla="*/ 57 h 73"/>
                <a:gd name="T86" fmla="*/ 26 w 78"/>
                <a:gd name="T87" fmla="*/ 53 h 73"/>
                <a:gd name="T88" fmla="*/ 9 w 78"/>
                <a:gd name="T89" fmla="*/ 45 h 73"/>
                <a:gd name="T90" fmla="*/ 8 w 78"/>
                <a:gd name="T91" fmla="*/ 41 h 73"/>
                <a:gd name="T92" fmla="*/ 4 w 78"/>
                <a:gd name="T93" fmla="*/ 36 h 73"/>
                <a:gd name="T94" fmla="*/ 0 w 78"/>
                <a:gd name="T95" fmla="*/ 35 h 73"/>
                <a:gd name="T96" fmla="*/ 1 w 78"/>
                <a:gd name="T97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3">
                  <a:moveTo>
                    <a:pt x="1" y="31"/>
                  </a:moveTo>
                  <a:cubicBezTo>
                    <a:pt x="5" y="29"/>
                    <a:pt x="6" y="24"/>
                    <a:pt x="9" y="22"/>
                  </a:cubicBezTo>
                  <a:cubicBezTo>
                    <a:pt x="12" y="19"/>
                    <a:pt x="14" y="16"/>
                    <a:pt x="17" y="15"/>
                  </a:cubicBezTo>
                  <a:cubicBezTo>
                    <a:pt x="20" y="13"/>
                    <a:pt x="19" y="12"/>
                    <a:pt x="17" y="11"/>
                  </a:cubicBezTo>
                  <a:cubicBezTo>
                    <a:pt x="14" y="10"/>
                    <a:pt x="13" y="8"/>
                    <a:pt x="10" y="6"/>
                  </a:cubicBezTo>
                  <a:cubicBezTo>
                    <a:pt x="15" y="5"/>
                    <a:pt x="19" y="4"/>
                    <a:pt x="22" y="1"/>
                  </a:cubicBezTo>
                  <a:cubicBezTo>
                    <a:pt x="22" y="0"/>
                    <a:pt x="24" y="0"/>
                    <a:pt x="24" y="0"/>
                  </a:cubicBezTo>
                  <a:cubicBezTo>
                    <a:pt x="28" y="5"/>
                    <a:pt x="34" y="2"/>
                    <a:pt x="39" y="4"/>
                  </a:cubicBezTo>
                  <a:cubicBezTo>
                    <a:pt x="39" y="4"/>
                    <a:pt x="40" y="5"/>
                    <a:pt x="41" y="5"/>
                  </a:cubicBezTo>
                  <a:cubicBezTo>
                    <a:pt x="41" y="5"/>
                    <a:pt x="41" y="5"/>
                    <a:pt x="41" y="6"/>
                  </a:cubicBezTo>
                  <a:cubicBezTo>
                    <a:pt x="41" y="8"/>
                    <a:pt x="45" y="10"/>
                    <a:pt x="42" y="13"/>
                  </a:cubicBezTo>
                  <a:cubicBezTo>
                    <a:pt x="40" y="15"/>
                    <a:pt x="37" y="14"/>
                    <a:pt x="34" y="13"/>
                  </a:cubicBezTo>
                  <a:cubicBezTo>
                    <a:pt x="31" y="13"/>
                    <a:pt x="29" y="13"/>
                    <a:pt x="25" y="13"/>
                  </a:cubicBezTo>
                  <a:cubicBezTo>
                    <a:pt x="30" y="16"/>
                    <a:pt x="32" y="19"/>
                    <a:pt x="33" y="24"/>
                  </a:cubicBezTo>
                  <a:cubicBezTo>
                    <a:pt x="34" y="27"/>
                    <a:pt x="33" y="29"/>
                    <a:pt x="30" y="30"/>
                  </a:cubicBezTo>
                  <a:cubicBezTo>
                    <a:pt x="28" y="30"/>
                    <a:pt x="27" y="31"/>
                    <a:pt x="27" y="33"/>
                  </a:cubicBezTo>
                  <a:cubicBezTo>
                    <a:pt x="27" y="34"/>
                    <a:pt x="27" y="35"/>
                    <a:pt x="28" y="35"/>
                  </a:cubicBezTo>
                  <a:cubicBezTo>
                    <a:pt x="30" y="35"/>
                    <a:pt x="31" y="34"/>
                    <a:pt x="32" y="32"/>
                  </a:cubicBezTo>
                  <a:cubicBezTo>
                    <a:pt x="32" y="31"/>
                    <a:pt x="33" y="29"/>
                    <a:pt x="35" y="29"/>
                  </a:cubicBezTo>
                  <a:cubicBezTo>
                    <a:pt x="37" y="28"/>
                    <a:pt x="39" y="27"/>
                    <a:pt x="40" y="29"/>
                  </a:cubicBezTo>
                  <a:cubicBezTo>
                    <a:pt x="42" y="30"/>
                    <a:pt x="42" y="32"/>
                    <a:pt x="41" y="34"/>
                  </a:cubicBezTo>
                  <a:cubicBezTo>
                    <a:pt x="39" y="37"/>
                    <a:pt x="37" y="41"/>
                    <a:pt x="35" y="44"/>
                  </a:cubicBezTo>
                  <a:cubicBezTo>
                    <a:pt x="35" y="45"/>
                    <a:pt x="34" y="47"/>
                    <a:pt x="35" y="48"/>
                  </a:cubicBezTo>
                  <a:cubicBezTo>
                    <a:pt x="37" y="49"/>
                    <a:pt x="38" y="48"/>
                    <a:pt x="39" y="47"/>
                  </a:cubicBezTo>
                  <a:cubicBezTo>
                    <a:pt x="42" y="44"/>
                    <a:pt x="45" y="41"/>
                    <a:pt x="48" y="38"/>
                  </a:cubicBezTo>
                  <a:cubicBezTo>
                    <a:pt x="52" y="36"/>
                    <a:pt x="52" y="36"/>
                    <a:pt x="53" y="40"/>
                  </a:cubicBezTo>
                  <a:cubicBezTo>
                    <a:pt x="54" y="42"/>
                    <a:pt x="55" y="44"/>
                    <a:pt x="57" y="44"/>
                  </a:cubicBezTo>
                  <a:cubicBezTo>
                    <a:pt x="58" y="45"/>
                    <a:pt x="58" y="46"/>
                    <a:pt x="59" y="47"/>
                  </a:cubicBezTo>
                  <a:cubicBezTo>
                    <a:pt x="60" y="46"/>
                    <a:pt x="61" y="43"/>
                    <a:pt x="64" y="44"/>
                  </a:cubicBezTo>
                  <a:cubicBezTo>
                    <a:pt x="65" y="44"/>
                    <a:pt x="64" y="43"/>
                    <a:pt x="64" y="42"/>
                  </a:cubicBezTo>
                  <a:cubicBezTo>
                    <a:pt x="64" y="39"/>
                    <a:pt x="63" y="37"/>
                    <a:pt x="62" y="34"/>
                  </a:cubicBezTo>
                  <a:cubicBezTo>
                    <a:pt x="61" y="33"/>
                    <a:pt x="59" y="31"/>
                    <a:pt x="61" y="29"/>
                  </a:cubicBezTo>
                  <a:cubicBezTo>
                    <a:pt x="64" y="28"/>
                    <a:pt x="66" y="30"/>
                    <a:pt x="67" y="32"/>
                  </a:cubicBezTo>
                  <a:cubicBezTo>
                    <a:pt x="68" y="34"/>
                    <a:pt x="69" y="36"/>
                    <a:pt x="70" y="37"/>
                  </a:cubicBezTo>
                  <a:cubicBezTo>
                    <a:pt x="78" y="40"/>
                    <a:pt x="75" y="47"/>
                    <a:pt x="75" y="53"/>
                  </a:cubicBezTo>
                  <a:cubicBezTo>
                    <a:pt x="76" y="58"/>
                    <a:pt x="70" y="55"/>
                    <a:pt x="68" y="57"/>
                  </a:cubicBezTo>
                  <a:cubicBezTo>
                    <a:pt x="65" y="62"/>
                    <a:pt x="63" y="60"/>
                    <a:pt x="60" y="58"/>
                  </a:cubicBezTo>
                  <a:cubicBezTo>
                    <a:pt x="60" y="57"/>
                    <a:pt x="60" y="57"/>
                    <a:pt x="59" y="57"/>
                  </a:cubicBezTo>
                  <a:cubicBezTo>
                    <a:pt x="57" y="64"/>
                    <a:pt x="54" y="70"/>
                    <a:pt x="47" y="72"/>
                  </a:cubicBezTo>
                  <a:cubicBezTo>
                    <a:pt x="46" y="72"/>
                    <a:pt x="44" y="73"/>
                    <a:pt x="44" y="72"/>
                  </a:cubicBezTo>
                  <a:cubicBezTo>
                    <a:pt x="42" y="68"/>
                    <a:pt x="38" y="69"/>
                    <a:pt x="34" y="68"/>
                  </a:cubicBezTo>
                  <a:cubicBezTo>
                    <a:pt x="32" y="68"/>
                    <a:pt x="30" y="65"/>
                    <a:pt x="30" y="62"/>
                  </a:cubicBezTo>
                  <a:cubicBezTo>
                    <a:pt x="30" y="60"/>
                    <a:pt x="30" y="59"/>
                    <a:pt x="30" y="57"/>
                  </a:cubicBezTo>
                  <a:cubicBezTo>
                    <a:pt x="31" y="53"/>
                    <a:pt x="29" y="52"/>
                    <a:pt x="26" y="53"/>
                  </a:cubicBezTo>
                  <a:cubicBezTo>
                    <a:pt x="19" y="53"/>
                    <a:pt x="14" y="50"/>
                    <a:pt x="9" y="45"/>
                  </a:cubicBezTo>
                  <a:cubicBezTo>
                    <a:pt x="8" y="44"/>
                    <a:pt x="6" y="42"/>
                    <a:pt x="8" y="41"/>
                  </a:cubicBezTo>
                  <a:cubicBezTo>
                    <a:pt x="11" y="36"/>
                    <a:pt x="7" y="36"/>
                    <a:pt x="4" y="36"/>
                  </a:cubicBezTo>
                  <a:cubicBezTo>
                    <a:pt x="3" y="35"/>
                    <a:pt x="2" y="35"/>
                    <a:pt x="0" y="35"/>
                  </a:cubicBezTo>
                  <a:cubicBezTo>
                    <a:pt x="1" y="34"/>
                    <a:pt x="1" y="32"/>
                    <a:pt x="1" y="31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" name="Freeform 196">
              <a:extLst>
                <a:ext uri="{FF2B5EF4-FFF2-40B4-BE49-F238E27FC236}">
                  <a16:creationId xmlns:a16="http://schemas.microsoft.com/office/drawing/2014/main" id="{92F55909-957C-85E0-48C8-3B949A4C2161}"/>
                </a:ext>
              </a:extLst>
            </p:cNvPr>
            <p:cNvSpPr/>
            <p:nvPr userDrawn="1"/>
          </p:nvSpPr>
          <p:spPr bwMode="auto">
            <a:xfrm>
              <a:off x="10487025" y="6413500"/>
              <a:ext cx="128587" cy="173038"/>
            </a:xfrm>
            <a:custGeom>
              <a:avLst/>
              <a:gdLst>
                <a:gd name="T0" fmla="*/ 28 w 34"/>
                <a:gd name="T1" fmla="*/ 46 h 46"/>
                <a:gd name="T2" fmla="*/ 28 w 34"/>
                <a:gd name="T3" fmla="*/ 40 h 46"/>
                <a:gd name="T4" fmla="*/ 24 w 34"/>
                <a:gd name="T5" fmla="*/ 32 h 46"/>
                <a:gd name="T6" fmla="*/ 20 w 34"/>
                <a:gd name="T7" fmla="*/ 27 h 46"/>
                <a:gd name="T8" fmla="*/ 14 w 34"/>
                <a:gd name="T9" fmla="*/ 23 h 46"/>
                <a:gd name="T10" fmla="*/ 0 w 34"/>
                <a:gd name="T11" fmla="*/ 9 h 46"/>
                <a:gd name="T12" fmla="*/ 3 w 34"/>
                <a:gd name="T13" fmla="*/ 1 h 46"/>
                <a:gd name="T14" fmla="*/ 6 w 34"/>
                <a:gd name="T15" fmla="*/ 1 h 46"/>
                <a:gd name="T16" fmla="*/ 11 w 34"/>
                <a:gd name="T17" fmla="*/ 0 h 46"/>
                <a:gd name="T18" fmla="*/ 18 w 34"/>
                <a:gd name="T19" fmla="*/ 5 h 46"/>
                <a:gd name="T20" fmla="*/ 25 w 34"/>
                <a:gd name="T21" fmla="*/ 17 h 46"/>
                <a:gd name="T22" fmla="*/ 31 w 34"/>
                <a:gd name="T23" fmla="*/ 21 h 46"/>
                <a:gd name="T24" fmla="*/ 34 w 34"/>
                <a:gd name="T25" fmla="*/ 23 h 46"/>
                <a:gd name="T26" fmla="*/ 29 w 34"/>
                <a:gd name="T27" fmla="*/ 28 h 46"/>
                <a:gd name="T28" fmla="*/ 28 w 34"/>
                <a:gd name="T2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46">
                  <a:moveTo>
                    <a:pt x="28" y="46"/>
                  </a:moveTo>
                  <a:cubicBezTo>
                    <a:pt x="28" y="44"/>
                    <a:pt x="28" y="42"/>
                    <a:pt x="28" y="40"/>
                  </a:cubicBezTo>
                  <a:cubicBezTo>
                    <a:pt x="28" y="37"/>
                    <a:pt x="29" y="33"/>
                    <a:pt x="24" y="32"/>
                  </a:cubicBezTo>
                  <a:cubicBezTo>
                    <a:pt x="22" y="32"/>
                    <a:pt x="20" y="29"/>
                    <a:pt x="20" y="27"/>
                  </a:cubicBezTo>
                  <a:cubicBezTo>
                    <a:pt x="19" y="24"/>
                    <a:pt x="17" y="22"/>
                    <a:pt x="14" y="23"/>
                  </a:cubicBezTo>
                  <a:cubicBezTo>
                    <a:pt x="7" y="21"/>
                    <a:pt x="3" y="16"/>
                    <a:pt x="0" y="9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4" y="1"/>
                    <a:pt x="5" y="3"/>
                    <a:pt x="6" y="1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5" y="0"/>
                    <a:pt x="16" y="3"/>
                    <a:pt x="18" y="5"/>
                  </a:cubicBezTo>
                  <a:cubicBezTo>
                    <a:pt x="20" y="9"/>
                    <a:pt x="22" y="13"/>
                    <a:pt x="25" y="17"/>
                  </a:cubicBezTo>
                  <a:cubicBezTo>
                    <a:pt x="26" y="19"/>
                    <a:pt x="28" y="20"/>
                    <a:pt x="31" y="21"/>
                  </a:cubicBezTo>
                  <a:cubicBezTo>
                    <a:pt x="32" y="21"/>
                    <a:pt x="34" y="21"/>
                    <a:pt x="34" y="23"/>
                  </a:cubicBezTo>
                  <a:cubicBezTo>
                    <a:pt x="30" y="22"/>
                    <a:pt x="29" y="24"/>
                    <a:pt x="29" y="28"/>
                  </a:cubicBezTo>
                  <a:cubicBezTo>
                    <a:pt x="29" y="34"/>
                    <a:pt x="30" y="40"/>
                    <a:pt x="28" y="46"/>
                  </a:cubicBezTo>
                  <a:close/>
                </a:path>
              </a:pathLst>
            </a:custGeom>
            <a:solidFill>
              <a:srgbClr val="F9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" name="Freeform 197">
              <a:extLst>
                <a:ext uri="{FF2B5EF4-FFF2-40B4-BE49-F238E27FC236}">
                  <a16:creationId xmlns:a16="http://schemas.microsoft.com/office/drawing/2014/main" id="{6D943CB8-DAB8-EA10-B1E5-D86BE28AE20C}"/>
                </a:ext>
              </a:extLst>
            </p:cNvPr>
            <p:cNvSpPr/>
            <p:nvPr userDrawn="1"/>
          </p:nvSpPr>
          <p:spPr bwMode="auto">
            <a:xfrm>
              <a:off x="10487025" y="6715125"/>
              <a:ext cx="101600" cy="109538"/>
            </a:xfrm>
            <a:custGeom>
              <a:avLst/>
              <a:gdLst>
                <a:gd name="T0" fmla="*/ 27 w 27"/>
                <a:gd name="T1" fmla="*/ 10 h 29"/>
                <a:gd name="T2" fmla="*/ 20 w 27"/>
                <a:gd name="T3" fmla="*/ 22 h 29"/>
                <a:gd name="T4" fmla="*/ 13 w 27"/>
                <a:gd name="T5" fmla="*/ 26 h 29"/>
                <a:gd name="T6" fmla="*/ 9 w 27"/>
                <a:gd name="T7" fmla="*/ 28 h 29"/>
                <a:gd name="T8" fmla="*/ 2 w 27"/>
                <a:gd name="T9" fmla="*/ 27 h 29"/>
                <a:gd name="T10" fmla="*/ 1 w 27"/>
                <a:gd name="T11" fmla="*/ 21 h 29"/>
                <a:gd name="T12" fmla="*/ 2 w 27"/>
                <a:gd name="T13" fmla="*/ 15 h 29"/>
                <a:gd name="T14" fmla="*/ 5 w 27"/>
                <a:gd name="T15" fmla="*/ 9 h 29"/>
                <a:gd name="T16" fmla="*/ 9 w 27"/>
                <a:gd name="T17" fmla="*/ 3 h 29"/>
                <a:gd name="T18" fmla="*/ 12 w 27"/>
                <a:gd name="T19" fmla="*/ 2 h 29"/>
                <a:gd name="T20" fmla="*/ 18 w 27"/>
                <a:gd name="T21" fmla="*/ 4 h 29"/>
                <a:gd name="T22" fmla="*/ 22 w 27"/>
                <a:gd name="T23" fmla="*/ 6 h 29"/>
                <a:gd name="T24" fmla="*/ 27 w 27"/>
                <a:gd name="T25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8">
                  <a:moveTo>
                    <a:pt x="27" y="10"/>
                  </a:moveTo>
                  <a:cubicBezTo>
                    <a:pt x="23" y="13"/>
                    <a:pt x="22" y="18"/>
                    <a:pt x="20" y="22"/>
                  </a:cubicBezTo>
                  <a:cubicBezTo>
                    <a:pt x="19" y="25"/>
                    <a:pt x="17" y="28"/>
                    <a:pt x="13" y="26"/>
                  </a:cubicBezTo>
                  <a:cubicBezTo>
                    <a:pt x="11" y="25"/>
                    <a:pt x="10" y="27"/>
                    <a:pt x="9" y="28"/>
                  </a:cubicBezTo>
                  <a:cubicBezTo>
                    <a:pt x="6" y="29"/>
                    <a:pt x="4" y="29"/>
                    <a:pt x="2" y="27"/>
                  </a:cubicBezTo>
                  <a:cubicBezTo>
                    <a:pt x="0" y="26"/>
                    <a:pt x="0" y="23"/>
                    <a:pt x="1" y="21"/>
                  </a:cubicBezTo>
                  <a:cubicBezTo>
                    <a:pt x="2" y="19"/>
                    <a:pt x="2" y="17"/>
                    <a:pt x="2" y="15"/>
                  </a:cubicBezTo>
                  <a:cubicBezTo>
                    <a:pt x="1" y="13"/>
                    <a:pt x="3" y="10"/>
                    <a:pt x="5" y="9"/>
                  </a:cubicBezTo>
                  <a:cubicBezTo>
                    <a:pt x="7" y="7"/>
                    <a:pt x="8" y="5"/>
                    <a:pt x="9" y="3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5" y="0"/>
                    <a:pt x="17" y="1"/>
                    <a:pt x="18" y="4"/>
                  </a:cubicBezTo>
                  <a:cubicBezTo>
                    <a:pt x="19" y="6"/>
                    <a:pt x="20" y="7"/>
                    <a:pt x="22" y="6"/>
                  </a:cubicBezTo>
                  <a:cubicBezTo>
                    <a:pt x="25" y="5"/>
                    <a:pt x="25" y="9"/>
                    <a:pt x="27" y="10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" name="Freeform 198">
              <a:extLst>
                <a:ext uri="{FF2B5EF4-FFF2-40B4-BE49-F238E27FC236}">
                  <a16:creationId xmlns:a16="http://schemas.microsoft.com/office/drawing/2014/main" id="{36F946BA-53C4-5D23-0CD8-3DE3ABC871CD}"/>
                </a:ext>
              </a:extLst>
            </p:cNvPr>
            <p:cNvSpPr/>
            <p:nvPr userDrawn="1"/>
          </p:nvSpPr>
          <p:spPr bwMode="auto">
            <a:xfrm>
              <a:off x="10099675" y="6718300"/>
              <a:ext cx="82550" cy="112713"/>
            </a:xfrm>
            <a:custGeom>
              <a:avLst/>
              <a:gdLst>
                <a:gd name="T0" fmla="*/ 22 w 22"/>
                <a:gd name="T1" fmla="*/ 10 h 30"/>
                <a:gd name="T2" fmla="*/ 19 w 22"/>
                <a:gd name="T3" fmla="*/ 23 h 30"/>
                <a:gd name="T4" fmla="*/ 12 w 22"/>
                <a:gd name="T5" fmla="*/ 30 h 30"/>
                <a:gd name="T6" fmla="*/ 2 w 22"/>
                <a:gd name="T7" fmla="*/ 21 h 30"/>
                <a:gd name="T8" fmla="*/ 4 w 22"/>
                <a:gd name="T9" fmla="*/ 4 h 30"/>
                <a:gd name="T10" fmla="*/ 12 w 22"/>
                <a:gd name="T11" fmla="*/ 3 h 30"/>
                <a:gd name="T12" fmla="*/ 13 w 22"/>
                <a:gd name="T13" fmla="*/ 3 h 30"/>
                <a:gd name="T14" fmla="*/ 22 w 22"/>
                <a:gd name="T15" fmla="*/ 10 h 30"/>
                <a:gd name="T16" fmla="*/ 22 w 22"/>
                <a:gd name="T17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22" y="10"/>
                  </a:moveTo>
                  <a:cubicBezTo>
                    <a:pt x="21" y="15"/>
                    <a:pt x="21" y="19"/>
                    <a:pt x="19" y="23"/>
                  </a:cubicBezTo>
                  <a:cubicBezTo>
                    <a:pt x="17" y="26"/>
                    <a:pt x="17" y="30"/>
                    <a:pt x="12" y="30"/>
                  </a:cubicBezTo>
                  <a:cubicBezTo>
                    <a:pt x="9" y="30"/>
                    <a:pt x="3" y="25"/>
                    <a:pt x="2" y="21"/>
                  </a:cubicBezTo>
                  <a:cubicBezTo>
                    <a:pt x="0" y="15"/>
                    <a:pt x="2" y="9"/>
                    <a:pt x="4" y="4"/>
                  </a:cubicBezTo>
                  <a:cubicBezTo>
                    <a:pt x="6" y="2"/>
                    <a:pt x="9" y="0"/>
                    <a:pt x="12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20" y="0"/>
                    <a:pt x="19" y="7"/>
                    <a:pt x="22" y="10"/>
                  </a:cubicBezTo>
                  <a:cubicBezTo>
                    <a:pt x="22" y="11"/>
                    <a:pt x="22" y="10"/>
                    <a:pt x="22" y="10"/>
                  </a:cubicBezTo>
                  <a:close/>
                </a:path>
              </a:pathLst>
            </a:custGeom>
            <a:solidFill>
              <a:srgbClr val="E7C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" name="Freeform 199">
              <a:extLst>
                <a:ext uri="{FF2B5EF4-FFF2-40B4-BE49-F238E27FC236}">
                  <a16:creationId xmlns:a16="http://schemas.microsoft.com/office/drawing/2014/main" id="{0A4B8FBE-ECFB-DB4D-8E05-3DEAC4E0FBD1}"/>
                </a:ext>
              </a:extLst>
            </p:cNvPr>
            <p:cNvSpPr/>
            <p:nvPr userDrawn="1"/>
          </p:nvSpPr>
          <p:spPr bwMode="auto">
            <a:xfrm>
              <a:off x="10174288" y="6684963"/>
              <a:ext cx="101600" cy="101600"/>
            </a:xfrm>
            <a:custGeom>
              <a:avLst/>
              <a:gdLst>
                <a:gd name="T0" fmla="*/ 26 w 27"/>
                <a:gd name="T1" fmla="*/ 6 h 27"/>
                <a:gd name="T2" fmla="*/ 25 w 27"/>
                <a:gd name="T3" fmla="*/ 12 h 27"/>
                <a:gd name="T4" fmla="*/ 22 w 27"/>
                <a:gd name="T5" fmla="*/ 22 h 27"/>
                <a:gd name="T6" fmla="*/ 5 w 27"/>
                <a:gd name="T7" fmla="*/ 19 h 27"/>
                <a:gd name="T8" fmla="*/ 2 w 27"/>
                <a:gd name="T9" fmla="*/ 19 h 27"/>
                <a:gd name="T10" fmla="*/ 1 w 27"/>
                <a:gd name="T11" fmla="*/ 12 h 27"/>
                <a:gd name="T12" fmla="*/ 7 w 27"/>
                <a:gd name="T13" fmla="*/ 0 h 27"/>
                <a:gd name="T14" fmla="*/ 7 w 27"/>
                <a:gd name="T15" fmla="*/ 0 h 27"/>
                <a:gd name="T16" fmla="*/ 17 w 27"/>
                <a:gd name="T17" fmla="*/ 7 h 27"/>
                <a:gd name="T18" fmla="*/ 22 w 27"/>
                <a:gd name="T19" fmla="*/ 4 h 27"/>
                <a:gd name="T20" fmla="*/ 26 w 27"/>
                <a:gd name="T21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27">
                  <a:moveTo>
                    <a:pt x="26" y="6"/>
                  </a:moveTo>
                  <a:cubicBezTo>
                    <a:pt x="25" y="8"/>
                    <a:pt x="25" y="10"/>
                    <a:pt x="25" y="12"/>
                  </a:cubicBezTo>
                  <a:cubicBezTo>
                    <a:pt x="27" y="16"/>
                    <a:pt x="25" y="19"/>
                    <a:pt x="22" y="22"/>
                  </a:cubicBezTo>
                  <a:cubicBezTo>
                    <a:pt x="16" y="27"/>
                    <a:pt x="9" y="26"/>
                    <a:pt x="5" y="19"/>
                  </a:cubicBezTo>
                  <a:cubicBezTo>
                    <a:pt x="4" y="18"/>
                    <a:pt x="4" y="18"/>
                    <a:pt x="2" y="19"/>
                  </a:cubicBezTo>
                  <a:cubicBezTo>
                    <a:pt x="0" y="17"/>
                    <a:pt x="0" y="15"/>
                    <a:pt x="1" y="12"/>
                  </a:cubicBezTo>
                  <a:cubicBezTo>
                    <a:pt x="3" y="8"/>
                    <a:pt x="3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3"/>
                    <a:pt x="15" y="3"/>
                    <a:pt x="17" y="7"/>
                  </a:cubicBezTo>
                  <a:cubicBezTo>
                    <a:pt x="19" y="7"/>
                    <a:pt x="19" y="4"/>
                    <a:pt x="22" y="4"/>
                  </a:cubicBezTo>
                  <a:cubicBezTo>
                    <a:pt x="23" y="4"/>
                    <a:pt x="25" y="5"/>
                    <a:pt x="26" y="6"/>
                  </a:cubicBezTo>
                  <a:close/>
                </a:path>
              </a:pathLst>
            </a:custGeom>
            <a:solidFill>
              <a:srgbClr val="E8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" name="Freeform 200">
              <a:extLst>
                <a:ext uri="{FF2B5EF4-FFF2-40B4-BE49-F238E27FC236}">
                  <a16:creationId xmlns:a16="http://schemas.microsoft.com/office/drawing/2014/main" id="{35DA54A3-2B30-E87A-A6A4-254DF338E6BD}"/>
                </a:ext>
              </a:extLst>
            </p:cNvPr>
            <p:cNvSpPr/>
            <p:nvPr userDrawn="1"/>
          </p:nvSpPr>
          <p:spPr bwMode="auto">
            <a:xfrm>
              <a:off x="10520363" y="6567488"/>
              <a:ext cx="103187" cy="185738"/>
            </a:xfrm>
            <a:custGeom>
              <a:avLst/>
              <a:gdLst>
                <a:gd name="T0" fmla="*/ 18 w 27"/>
                <a:gd name="T1" fmla="*/ 49 h 49"/>
                <a:gd name="T2" fmla="*/ 17 w 27"/>
                <a:gd name="T3" fmla="*/ 49 h 49"/>
                <a:gd name="T4" fmla="*/ 10 w 27"/>
                <a:gd name="T5" fmla="*/ 48 h 49"/>
                <a:gd name="T6" fmla="*/ 9 w 27"/>
                <a:gd name="T7" fmla="*/ 45 h 49"/>
                <a:gd name="T8" fmla="*/ 2 w 27"/>
                <a:gd name="T9" fmla="*/ 43 h 49"/>
                <a:gd name="T10" fmla="*/ 0 w 27"/>
                <a:gd name="T11" fmla="*/ 42 h 49"/>
                <a:gd name="T12" fmla="*/ 14 w 27"/>
                <a:gd name="T13" fmla="*/ 28 h 49"/>
                <a:gd name="T14" fmla="*/ 15 w 27"/>
                <a:gd name="T15" fmla="*/ 26 h 49"/>
                <a:gd name="T16" fmla="*/ 25 w 27"/>
                <a:gd name="T17" fmla="*/ 0 h 49"/>
                <a:gd name="T18" fmla="*/ 27 w 27"/>
                <a:gd name="T19" fmla="*/ 6 h 49"/>
                <a:gd name="T20" fmla="*/ 19 w 27"/>
                <a:gd name="T21" fmla="*/ 28 h 49"/>
                <a:gd name="T22" fmla="*/ 18 w 27"/>
                <a:gd name="T23" fmla="*/ 39 h 49"/>
                <a:gd name="T24" fmla="*/ 18 w 27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49">
                  <a:moveTo>
                    <a:pt x="18" y="49"/>
                  </a:moveTo>
                  <a:cubicBezTo>
                    <a:pt x="18" y="49"/>
                    <a:pt x="17" y="49"/>
                    <a:pt x="17" y="49"/>
                  </a:cubicBezTo>
                  <a:cubicBezTo>
                    <a:pt x="15" y="47"/>
                    <a:pt x="13" y="45"/>
                    <a:pt x="10" y="48"/>
                  </a:cubicBezTo>
                  <a:cubicBezTo>
                    <a:pt x="10" y="48"/>
                    <a:pt x="9" y="46"/>
                    <a:pt x="9" y="45"/>
                  </a:cubicBezTo>
                  <a:cubicBezTo>
                    <a:pt x="8" y="41"/>
                    <a:pt x="6" y="40"/>
                    <a:pt x="2" y="43"/>
                  </a:cubicBezTo>
                  <a:cubicBezTo>
                    <a:pt x="1" y="43"/>
                    <a:pt x="0" y="44"/>
                    <a:pt x="0" y="42"/>
                  </a:cubicBezTo>
                  <a:cubicBezTo>
                    <a:pt x="4" y="37"/>
                    <a:pt x="9" y="33"/>
                    <a:pt x="14" y="28"/>
                  </a:cubicBezTo>
                  <a:cubicBezTo>
                    <a:pt x="14" y="28"/>
                    <a:pt x="15" y="27"/>
                    <a:pt x="15" y="26"/>
                  </a:cubicBezTo>
                  <a:cubicBezTo>
                    <a:pt x="18" y="17"/>
                    <a:pt x="22" y="9"/>
                    <a:pt x="25" y="0"/>
                  </a:cubicBezTo>
                  <a:cubicBezTo>
                    <a:pt x="26" y="2"/>
                    <a:pt x="27" y="4"/>
                    <a:pt x="27" y="6"/>
                  </a:cubicBezTo>
                  <a:cubicBezTo>
                    <a:pt x="24" y="14"/>
                    <a:pt x="21" y="21"/>
                    <a:pt x="19" y="28"/>
                  </a:cubicBezTo>
                  <a:cubicBezTo>
                    <a:pt x="17" y="31"/>
                    <a:pt x="18" y="35"/>
                    <a:pt x="18" y="39"/>
                  </a:cubicBezTo>
                  <a:cubicBezTo>
                    <a:pt x="18" y="42"/>
                    <a:pt x="18" y="45"/>
                    <a:pt x="18" y="49"/>
                  </a:cubicBezTo>
                  <a:close/>
                </a:path>
              </a:pathLst>
            </a:custGeom>
            <a:solidFill>
              <a:srgbClr val="B48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" name="Freeform 201">
              <a:extLst>
                <a:ext uri="{FF2B5EF4-FFF2-40B4-BE49-F238E27FC236}">
                  <a16:creationId xmlns:a16="http://schemas.microsoft.com/office/drawing/2014/main" id="{F821C223-25B5-B4B2-1F59-7190CDD6CE6D}"/>
                </a:ext>
              </a:extLst>
            </p:cNvPr>
            <p:cNvSpPr/>
            <p:nvPr userDrawn="1"/>
          </p:nvSpPr>
          <p:spPr bwMode="auto">
            <a:xfrm>
              <a:off x="10193338" y="6597650"/>
              <a:ext cx="82550" cy="125413"/>
            </a:xfrm>
            <a:custGeom>
              <a:avLst/>
              <a:gdLst>
                <a:gd name="T0" fmla="*/ 21 w 22"/>
                <a:gd name="T1" fmla="*/ 29 h 33"/>
                <a:gd name="T2" fmla="*/ 19 w 22"/>
                <a:gd name="T3" fmla="*/ 29 h 33"/>
                <a:gd name="T4" fmla="*/ 14 w 22"/>
                <a:gd name="T5" fmla="*/ 31 h 33"/>
                <a:gd name="T6" fmla="*/ 12 w 22"/>
                <a:gd name="T7" fmla="*/ 33 h 33"/>
                <a:gd name="T8" fmla="*/ 11 w 22"/>
                <a:gd name="T9" fmla="*/ 30 h 33"/>
                <a:gd name="T10" fmla="*/ 10 w 22"/>
                <a:gd name="T11" fmla="*/ 28 h 33"/>
                <a:gd name="T12" fmla="*/ 2 w 22"/>
                <a:gd name="T13" fmla="*/ 23 h 33"/>
                <a:gd name="T14" fmla="*/ 3 w 22"/>
                <a:gd name="T15" fmla="*/ 19 h 33"/>
                <a:gd name="T16" fmla="*/ 14 w 22"/>
                <a:gd name="T17" fmla="*/ 2 h 33"/>
                <a:gd name="T18" fmla="*/ 16 w 22"/>
                <a:gd name="T19" fmla="*/ 0 h 33"/>
                <a:gd name="T20" fmla="*/ 18 w 22"/>
                <a:gd name="T21" fmla="*/ 10 h 33"/>
                <a:gd name="T22" fmla="*/ 21 w 22"/>
                <a:gd name="T23" fmla="*/ 24 h 33"/>
                <a:gd name="T24" fmla="*/ 21 w 22"/>
                <a:gd name="T25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33">
                  <a:moveTo>
                    <a:pt x="21" y="29"/>
                  </a:moveTo>
                  <a:cubicBezTo>
                    <a:pt x="20" y="29"/>
                    <a:pt x="20" y="29"/>
                    <a:pt x="19" y="29"/>
                  </a:cubicBezTo>
                  <a:cubicBezTo>
                    <a:pt x="17" y="27"/>
                    <a:pt x="15" y="27"/>
                    <a:pt x="14" y="31"/>
                  </a:cubicBezTo>
                  <a:cubicBezTo>
                    <a:pt x="14" y="32"/>
                    <a:pt x="14" y="33"/>
                    <a:pt x="12" y="33"/>
                  </a:cubicBezTo>
                  <a:cubicBezTo>
                    <a:pt x="11" y="32"/>
                    <a:pt x="11" y="31"/>
                    <a:pt x="11" y="30"/>
                  </a:cubicBezTo>
                  <a:cubicBezTo>
                    <a:pt x="10" y="30"/>
                    <a:pt x="10" y="28"/>
                    <a:pt x="10" y="28"/>
                  </a:cubicBezTo>
                  <a:cubicBezTo>
                    <a:pt x="5" y="29"/>
                    <a:pt x="4" y="26"/>
                    <a:pt x="2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7" y="14"/>
                    <a:pt x="10" y="8"/>
                    <a:pt x="14" y="2"/>
                  </a:cubicBezTo>
                  <a:cubicBezTo>
                    <a:pt x="15" y="2"/>
                    <a:pt x="14" y="0"/>
                    <a:pt x="16" y="0"/>
                  </a:cubicBezTo>
                  <a:cubicBezTo>
                    <a:pt x="17" y="3"/>
                    <a:pt x="14" y="8"/>
                    <a:pt x="18" y="10"/>
                  </a:cubicBezTo>
                  <a:cubicBezTo>
                    <a:pt x="18" y="15"/>
                    <a:pt x="19" y="19"/>
                    <a:pt x="21" y="24"/>
                  </a:cubicBezTo>
                  <a:cubicBezTo>
                    <a:pt x="21" y="25"/>
                    <a:pt x="22" y="27"/>
                    <a:pt x="21" y="29"/>
                  </a:cubicBezTo>
                  <a:close/>
                </a:path>
              </a:pathLst>
            </a:custGeom>
            <a:solidFill>
              <a:srgbClr val="BA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" name="Freeform 202">
              <a:extLst>
                <a:ext uri="{FF2B5EF4-FFF2-40B4-BE49-F238E27FC236}">
                  <a16:creationId xmlns:a16="http://schemas.microsoft.com/office/drawing/2014/main" id="{EE9AD0EB-DF2F-2250-F760-D91171A7308C}"/>
                </a:ext>
              </a:extLst>
            </p:cNvPr>
            <p:cNvSpPr/>
            <p:nvPr userDrawn="1"/>
          </p:nvSpPr>
          <p:spPr bwMode="auto">
            <a:xfrm>
              <a:off x="9959975" y="6775450"/>
              <a:ext cx="117475" cy="74613"/>
            </a:xfrm>
            <a:custGeom>
              <a:avLst/>
              <a:gdLst>
                <a:gd name="T0" fmla="*/ 29 w 31"/>
                <a:gd name="T1" fmla="*/ 20 h 20"/>
                <a:gd name="T2" fmla="*/ 19 w 31"/>
                <a:gd name="T3" fmla="*/ 14 h 20"/>
                <a:gd name="T4" fmla="*/ 15 w 31"/>
                <a:gd name="T5" fmla="*/ 15 h 20"/>
                <a:gd name="T6" fmla="*/ 10 w 31"/>
                <a:gd name="T7" fmla="*/ 17 h 20"/>
                <a:gd name="T8" fmla="*/ 8 w 31"/>
                <a:gd name="T9" fmla="*/ 17 h 20"/>
                <a:gd name="T10" fmla="*/ 1 w 31"/>
                <a:gd name="T11" fmla="*/ 18 h 20"/>
                <a:gd name="T12" fmla="*/ 1 w 31"/>
                <a:gd name="T13" fmla="*/ 14 h 20"/>
                <a:gd name="T14" fmla="*/ 12 w 31"/>
                <a:gd name="T15" fmla="*/ 2 h 20"/>
                <a:gd name="T16" fmla="*/ 14 w 31"/>
                <a:gd name="T17" fmla="*/ 0 h 20"/>
                <a:gd name="T18" fmla="*/ 16 w 31"/>
                <a:gd name="T19" fmla="*/ 3 h 20"/>
                <a:gd name="T20" fmla="*/ 25 w 31"/>
                <a:gd name="T21" fmla="*/ 11 h 20"/>
                <a:gd name="T22" fmla="*/ 29 w 31"/>
                <a:gd name="T2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0">
                  <a:moveTo>
                    <a:pt x="29" y="20"/>
                  </a:moveTo>
                  <a:cubicBezTo>
                    <a:pt x="24" y="20"/>
                    <a:pt x="22" y="17"/>
                    <a:pt x="19" y="14"/>
                  </a:cubicBezTo>
                  <a:cubicBezTo>
                    <a:pt x="17" y="12"/>
                    <a:pt x="16" y="12"/>
                    <a:pt x="15" y="15"/>
                  </a:cubicBezTo>
                  <a:cubicBezTo>
                    <a:pt x="14" y="17"/>
                    <a:pt x="13" y="19"/>
                    <a:pt x="10" y="17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6" y="20"/>
                    <a:pt x="3" y="19"/>
                    <a:pt x="1" y="18"/>
                  </a:cubicBezTo>
                  <a:cubicBezTo>
                    <a:pt x="0" y="17"/>
                    <a:pt x="0" y="15"/>
                    <a:pt x="1" y="14"/>
                  </a:cubicBezTo>
                  <a:cubicBezTo>
                    <a:pt x="4" y="10"/>
                    <a:pt x="7" y="5"/>
                    <a:pt x="12" y="2"/>
                  </a:cubicBezTo>
                  <a:cubicBezTo>
                    <a:pt x="13" y="2"/>
                    <a:pt x="13" y="0"/>
                    <a:pt x="14" y="0"/>
                  </a:cubicBezTo>
                  <a:cubicBezTo>
                    <a:pt x="16" y="0"/>
                    <a:pt x="15" y="2"/>
                    <a:pt x="16" y="3"/>
                  </a:cubicBezTo>
                  <a:cubicBezTo>
                    <a:pt x="19" y="6"/>
                    <a:pt x="22" y="9"/>
                    <a:pt x="25" y="11"/>
                  </a:cubicBezTo>
                  <a:cubicBezTo>
                    <a:pt x="28" y="14"/>
                    <a:pt x="31" y="16"/>
                    <a:pt x="29" y="20"/>
                  </a:cubicBezTo>
                  <a:close/>
                </a:path>
              </a:pathLst>
            </a:custGeom>
            <a:solidFill>
              <a:srgbClr val="B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" name="Freeform 203">
              <a:extLst>
                <a:ext uri="{FF2B5EF4-FFF2-40B4-BE49-F238E27FC236}">
                  <a16:creationId xmlns:a16="http://schemas.microsoft.com/office/drawing/2014/main" id="{D1293E25-9958-9CBB-3552-380F317661BA}"/>
                </a:ext>
              </a:extLst>
            </p:cNvPr>
            <p:cNvSpPr/>
            <p:nvPr userDrawn="1"/>
          </p:nvSpPr>
          <p:spPr bwMode="auto">
            <a:xfrm>
              <a:off x="10113963" y="6594475"/>
              <a:ext cx="76200" cy="161925"/>
            </a:xfrm>
            <a:custGeom>
              <a:avLst/>
              <a:gdLst>
                <a:gd name="T0" fmla="*/ 17 w 20"/>
                <a:gd name="T1" fmla="*/ 36 h 43"/>
                <a:gd name="T2" fmla="*/ 18 w 20"/>
                <a:gd name="T3" fmla="*/ 43 h 43"/>
                <a:gd name="T4" fmla="*/ 18 w 20"/>
                <a:gd name="T5" fmla="*/ 43 h 43"/>
                <a:gd name="T6" fmla="*/ 15 w 20"/>
                <a:gd name="T7" fmla="*/ 40 h 43"/>
                <a:gd name="T8" fmla="*/ 13 w 20"/>
                <a:gd name="T9" fmla="*/ 36 h 43"/>
                <a:gd name="T10" fmla="*/ 0 w 20"/>
                <a:gd name="T11" fmla="*/ 37 h 43"/>
                <a:gd name="T12" fmla="*/ 1 w 20"/>
                <a:gd name="T13" fmla="*/ 33 h 43"/>
                <a:gd name="T14" fmla="*/ 15 w 20"/>
                <a:gd name="T15" fmla="*/ 3 h 43"/>
                <a:gd name="T16" fmla="*/ 16 w 20"/>
                <a:gd name="T17" fmla="*/ 2 h 43"/>
                <a:gd name="T18" fmla="*/ 18 w 20"/>
                <a:gd name="T19" fmla="*/ 0 h 43"/>
                <a:gd name="T20" fmla="*/ 19 w 20"/>
                <a:gd name="T21" fmla="*/ 2 h 43"/>
                <a:gd name="T22" fmla="*/ 17 w 20"/>
                <a:gd name="T23" fmla="*/ 14 h 43"/>
                <a:gd name="T24" fmla="*/ 17 w 20"/>
                <a:gd name="T25" fmla="*/ 23 h 43"/>
                <a:gd name="T26" fmla="*/ 17 w 20"/>
                <a:gd name="T27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43">
                  <a:moveTo>
                    <a:pt x="17" y="36"/>
                  </a:moveTo>
                  <a:cubicBezTo>
                    <a:pt x="17" y="38"/>
                    <a:pt x="18" y="40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6" y="43"/>
                    <a:pt x="16" y="42"/>
                    <a:pt x="15" y="40"/>
                  </a:cubicBezTo>
                  <a:cubicBezTo>
                    <a:pt x="14" y="39"/>
                    <a:pt x="14" y="38"/>
                    <a:pt x="13" y="36"/>
                  </a:cubicBezTo>
                  <a:cubicBezTo>
                    <a:pt x="9" y="41"/>
                    <a:pt x="4" y="32"/>
                    <a:pt x="0" y="37"/>
                  </a:cubicBezTo>
                  <a:cubicBezTo>
                    <a:pt x="0" y="35"/>
                    <a:pt x="0" y="34"/>
                    <a:pt x="1" y="33"/>
                  </a:cubicBezTo>
                  <a:cubicBezTo>
                    <a:pt x="9" y="25"/>
                    <a:pt x="13" y="15"/>
                    <a:pt x="15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9" y="0"/>
                    <a:pt x="19" y="2"/>
                    <a:pt x="19" y="2"/>
                  </a:cubicBezTo>
                  <a:cubicBezTo>
                    <a:pt x="20" y="6"/>
                    <a:pt x="18" y="10"/>
                    <a:pt x="17" y="14"/>
                  </a:cubicBezTo>
                  <a:cubicBezTo>
                    <a:pt x="17" y="17"/>
                    <a:pt x="16" y="20"/>
                    <a:pt x="17" y="23"/>
                  </a:cubicBezTo>
                  <a:cubicBezTo>
                    <a:pt x="19" y="27"/>
                    <a:pt x="19" y="32"/>
                    <a:pt x="17" y="36"/>
                  </a:cubicBezTo>
                  <a:close/>
                </a:path>
              </a:pathLst>
            </a:custGeom>
            <a:solidFill>
              <a:srgbClr val="B6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" name="Freeform 204">
              <a:extLst>
                <a:ext uri="{FF2B5EF4-FFF2-40B4-BE49-F238E27FC236}">
                  <a16:creationId xmlns:a16="http://schemas.microsoft.com/office/drawing/2014/main" id="{0BA28E60-7F4F-FAD7-6D25-8720F4CD678A}"/>
                </a:ext>
              </a:extLst>
            </p:cNvPr>
            <p:cNvSpPr/>
            <p:nvPr userDrawn="1"/>
          </p:nvSpPr>
          <p:spPr bwMode="auto">
            <a:xfrm>
              <a:off x="10006013" y="6669088"/>
              <a:ext cx="19050" cy="117475"/>
            </a:xfrm>
            <a:custGeom>
              <a:avLst/>
              <a:gdLst>
                <a:gd name="T0" fmla="*/ 4 w 5"/>
                <a:gd name="T1" fmla="*/ 31 h 31"/>
                <a:gd name="T2" fmla="*/ 0 w 5"/>
                <a:gd name="T3" fmla="*/ 30 h 31"/>
                <a:gd name="T4" fmla="*/ 0 w 5"/>
                <a:gd name="T5" fmla="*/ 2 h 31"/>
                <a:gd name="T6" fmla="*/ 4 w 5"/>
                <a:gd name="T7" fmla="*/ 4 h 31"/>
                <a:gd name="T8" fmla="*/ 5 w 5"/>
                <a:gd name="T9" fmla="*/ 9 h 31"/>
                <a:gd name="T10" fmla="*/ 4 w 5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1">
                  <a:moveTo>
                    <a:pt x="4" y="31"/>
                  </a:moveTo>
                  <a:cubicBezTo>
                    <a:pt x="3" y="30"/>
                    <a:pt x="2" y="27"/>
                    <a:pt x="0" y="30"/>
                  </a:cubicBezTo>
                  <a:cubicBezTo>
                    <a:pt x="1" y="21"/>
                    <a:pt x="2" y="11"/>
                    <a:pt x="0" y="2"/>
                  </a:cubicBezTo>
                  <a:cubicBezTo>
                    <a:pt x="3" y="0"/>
                    <a:pt x="4" y="2"/>
                    <a:pt x="4" y="4"/>
                  </a:cubicBezTo>
                  <a:cubicBezTo>
                    <a:pt x="5" y="6"/>
                    <a:pt x="4" y="8"/>
                    <a:pt x="5" y="9"/>
                  </a:cubicBezTo>
                  <a:cubicBezTo>
                    <a:pt x="5" y="17"/>
                    <a:pt x="4" y="24"/>
                    <a:pt x="4" y="31"/>
                  </a:cubicBezTo>
                  <a:close/>
                </a:path>
              </a:pathLst>
            </a:custGeom>
            <a:solidFill>
              <a:srgbClr val="B7A6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" name="Freeform 205">
              <a:extLst>
                <a:ext uri="{FF2B5EF4-FFF2-40B4-BE49-F238E27FC236}">
                  <a16:creationId xmlns:a16="http://schemas.microsoft.com/office/drawing/2014/main" id="{59417803-880D-CCE4-E31B-499F0C6AD0B3}"/>
                </a:ext>
              </a:extLst>
            </p:cNvPr>
            <p:cNvSpPr/>
            <p:nvPr userDrawn="1"/>
          </p:nvSpPr>
          <p:spPr bwMode="auto">
            <a:xfrm>
              <a:off x="10577513" y="6470650"/>
              <a:ext cx="63500" cy="33338"/>
            </a:xfrm>
            <a:custGeom>
              <a:avLst/>
              <a:gdLst>
                <a:gd name="T0" fmla="*/ 10 w 17"/>
                <a:gd name="T1" fmla="*/ 8 h 9"/>
                <a:gd name="T2" fmla="*/ 3 w 17"/>
                <a:gd name="T3" fmla="*/ 6 h 9"/>
                <a:gd name="T4" fmla="*/ 0 w 17"/>
                <a:gd name="T5" fmla="*/ 2 h 9"/>
                <a:gd name="T6" fmla="*/ 8 w 17"/>
                <a:gd name="T7" fmla="*/ 2 h 9"/>
                <a:gd name="T8" fmla="*/ 17 w 17"/>
                <a:gd name="T9" fmla="*/ 7 h 9"/>
                <a:gd name="T10" fmla="*/ 13 w 17"/>
                <a:gd name="T11" fmla="*/ 8 h 9"/>
                <a:gd name="T12" fmla="*/ 10 w 17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9">
                  <a:moveTo>
                    <a:pt x="10" y="8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3" y="0"/>
                    <a:pt x="5" y="1"/>
                    <a:pt x="8" y="2"/>
                  </a:cubicBezTo>
                  <a:cubicBezTo>
                    <a:pt x="11" y="3"/>
                    <a:pt x="14" y="4"/>
                    <a:pt x="17" y="7"/>
                  </a:cubicBezTo>
                  <a:cubicBezTo>
                    <a:pt x="15" y="9"/>
                    <a:pt x="14" y="7"/>
                    <a:pt x="13" y="8"/>
                  </a:cubicBezTo>
                  <a:cubicBezTo>
                    <a:pt x="12" y="8"/>
                    <a:pt x="11" y="8"/>
                    <a:pt x="10" y="8"/>
                  </a:cubicBezTo>
                  <a:close/>
                </a:path>
              </a:pathLst>
            </a:custGeom>
            <a:solidFill>
              <a:srgbClr val="745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" name="Freeform 206">
              <a:extLst>
                <a:ext uri="{FF2B5EF4-FFF2-40B4-BE49-F238E27FC236}">
                  <a16:creationId xmlns:a16="http://schemas.microsoft.com/office/drawing/2014/main" id="{D349932A-1AC6-5417-7DB9-524D4CC32F46}"/>
                </a:ext>
              </a:extLst>
            </p:cNvPr>
            <p:cNvSpPr/>
            <p:nvPr userDrawn="1"/>
          </p:nvSpPr>
          <p:spPr bwMode="auto">
            <a:xfrm>
              <a:off x="10283825" y="6503988"/>
              <a:ext cx="46037" cy="22225"/>
            </a:xfrm>
            <a:custGeom>
              <a:avLst/>
              <a:gdLst>
                <a:gd name="T0" fmla="*/ 8 w 12"/>
                <a:gd name="T1" fmla="*/ 0 h 6"/>
                <a:gd name="T2" fmla="*/ 7 w 12"/>
                <a:gd name="T3" fmla="*/ 4 h 6"/>
                <a:gd name="T4" fmla="*/ 2 w 12"/>
                <a:gd name="T5" fmla="*/ 6 h 6"/>
                <a:gd name="T6" fmla="*/ 2 w 12"/>
                <a:gd name="T7" fmla="*/ 2 h 6"/>
                <a:gd name="T8" fmla="*/ 8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8" y="0"/>
                  </a:moveTo>
                  <a:cubicBezTo>
                    <a:pt x="12" y="1"/>
                    <a:pt x="10" y="3"/>
                    <a:pt x="7" y="4"/>
                  </a:cubicBezTo>
                  <a:cubicBezTo>
                    <a:pt x="6" y="5"/>
                    <a:pt x="4" y="5"/>
                    <a:pt x="2" y="6"/>
                  </a:cubicBezTo>
                  <a:cubicBezTo>
                    <a:pt x="1" y="4"/>
                    <a:pt x="0" y="3"/>
                    <a:pt x="2" y="2"/>
                  </a:cubicBezTo>
                  <a:cubicBezTo>
                    <a:pt x="4" y="1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6E6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" name="Freeform 207">
              <a:extLst>
                <a:ext uri="{FF2B5EF4-FFF2-40B4-BE49-F238E27FC236}">
                  <a16:creationId xmlns:a16="http://schemas.microsoft.com/office/drawing/2014/main" id="{F3CFDA17-1733-A974-D4FF-E277DB2EA794}"/>
                </a:ext>
              </a:extLst>
            </p:cNvPr>
            <p:cNvSpPr/>
            <p:nvPr userDrawn="1"/>
          </p:nvSpPr>
          <p:spPr bwMode="auto">
            <a:xfrm>
              <a:off x="11872913" y="5416550"/>
              <a:ext cx="149225" cy="115888"/>
            </a:xfrm>
            <a:custGeom>
              <a:avLst/>
              <a:gdLst>
                <a:gd name="T0" fmla="*/ 38 w 40"/>
                <a:gd name="T1" fmla="*/ 15 h 31"/>
                <a:gd name="T2" fmla="*/ 36 w 40"/>
                <a:gd name="T3" fmla="*/ 19 h 31"/>
                <a:gd name="T4" fmla="*/ 30 w 40"/>
                <a:gd name="T5" fmla="*/ 26 h 31"/>
                <a:gd name="T6" fmla="*/ 29 w 40"/>
                <a:gd name="T7" fmla="*/ 27 h 31"/>
                <a:gd name="T8" fmla="*/ 19 w 40"/>
                <a:gd name="T9" fmla="*/ 21 h 31"/>
                <a:gd name="T10" fmla="*/ 17 w 40"/>
                <a:gd name="T11" fmla="*/ 26 h 31"/>
                <a:gd name="T12" fmla="*/ 9 w 40"/>
                <a:gd name="T13" fmla="*/ 27 h 31"/>
                <a:gd name="T14" fmla="*/ 0 w 40"/>
                <a:gd name="T15" fmla="*/ 19 h 31"/>
                <a:gd name="T16" fmla="*/ 4 w 40"/>
                <a:gd name="T17" fmla="*/ 18 h 31"/>
                <a:gd name="T18" fmla="*/ 13 w 40"/>
                <a:gd name="T19" fmla="*/ 15 h 31"/>
                <a:gd name="T20" fmla="*/ 13 w 40"/>
                <a:gd name="T21" fmla="*/ 9 h 31"/>
                <a:gd name="T22" fmla="*/ 12 w 40"/>
                <a:gd name="T23" fmla="*/ 3 h 31"/>
                <a:gd name="T24" fmla="*/ 20 w 40"/>
                <a:gd name="T25" fmla="*/ 2 h 31"/>
                <a:gd name="T26" fmla="*/ 20 w 40"/>
                <a:gd name="T27" fmla="*/ 6 h 31"/>
                <a:gd name="T28" fmla="*/ 20 w 40"/>
                <a:gd name="T29" fmla="*/ 10 h 31"/>
                <a:gd name="T30" fmla="*/ 23 w 40"/>
                <a:gd name="T31" fmla="*/ 9 h 31"/>
                <a:gd name="T32" fmla="*/ 26 w 40"/>
                <a:gd name="T33" fmla="*/ 9 h 31"/>
                <a:gd name="T34" fmla="*/ 34 w 40"/>
                <a:gd name="T35" fmla="*/ 6 h 31"/>
                <a:gd name="T36" fmla="*/ 36 w 40"/>
                <a:gd name="T37" fmla="*/ 7 h 31"/>
                <a:gd name="T38" fmla="*/ 38 w 40"/>
                <a:gd name="T39" fmla="*/ 10 h 31"/>
                <a:gd name="T40" fmla="*/ 38 w 40"/>
                <a:gd name="T41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31">
                  <a:moveTo>
                    <a:pt x="38" y="15"/>
                  </a:moveTo>
                  <a:cubicBezTo>
                    <a:pt x="38" y="16"/>
                    <a:pt x="37" y="17"/>
                    <a:pt x="36" y="19"/>
                  </a:cubicBezTo>
                  <a:cubicBezTo>
                    <a:pt x="36" y="23"/>
                    <a:pt x="35" y="25"/>
                    <a:pt x="30" y="26"/>
                  </a:cubicBezTo>
                  <a:cubicBezTo>
                    <a:pt x="30" y="26"/>
                    <a:pt x="29" y="26"/>
                    <a:pt x="29" y="27"/>
                  </a:cubicBezTo>
                  <a:cubicBezTo>
                    <a:pt x="22" y="31"/>
                    <a:pt x="20" y="30"/>
                    <a:pt x="19" y="21"/>
                  </a:cubicBezTo>
                  <a:cubicBezTo>
                    <a:pt x="18" y="23"/>
                    <a:pt x="18" y="25"/>
                    <a:pt x="17" y="26"/>
                  </a:cubicBezTo>
                  <a:cubicBezTo>
                    <a:pt x="14" y="30"/>
                    <a:pt x="13" y="30"/>
                    <a:pt x="9" y="27"/>
                  </a:cubicBezTo>
                  <a:cubicBezTo>
                    <a:pt x="10" y="21"/>
                    <a:pt x="4" y="21"/>
                    <a:pt x="0" y="19"/>
                  </a:cubicBezTo>
                  <a:cubicBezTo>
                    <a:pt x="1" y="17"/>
                    <a:pt x="3" y="17"/>
                    <a:pt x="4" y="18"/>
                  </a:cubicBezTo>
                  <a:cubicBezTo>
                    <a:pt x="8" y="19"/>
                    <a:pt x="10" y="17"/>
                    <a:pt x="13" y="15"/>
                  </a:cubicBezTo>
                  <a:cubicBezTo>
                    <a:pt x="15" y="14"/>
                    <a:pt x="16" y="11"/>
                    <a:pt x="13" y="9"/>
                  </a:cubicBezTo>
                  <a:cubicBezTo>
                    <a:pt x="12" y="7"/>
                    <a:pt x="10" y="5"/>
                    <a:pt x="12" y="3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3" y="3"/>
                    <a:pt x="21" y="4"/>
                    <a:pt x="20" y="6"/>
                  </a:cubicBezTo>
                  <a:cubicBezTo>
                    <a:pt x="19" y="7"/>
                    <a:pt x="18" y="9"/>
                    <a:pt x="20" y="10"/>
                  </a:cubicBezTo>
                  <a:cubicBezTo>
                    <a:pt x="21" y="12"/>
                    <a:pt x="22" y="10"/>
                    <a:pt x="23" y="9"/>
                  </a:cubicBezTo>
                  <a:cubicBezTo>
                    <a:pt x="24" y="9"/>
                    <a:pt x="25" y="8"/>
                    <a:pt x="26" y="9"/>
                  </a:cubicBezTo>
                  <a:cubicBezTo>
                    <a:pt x="29" y="11"/>
                    <a:pt x="32" y="8"/>
                    <a:pt x="34" y="6"/>
                  </a:cubicBezTo>
                  <a:cubicBezTo>
                    <a:pt x="35" y="5"/>
                    <a:pt x="36" y="5"/>
                    <a:pt x="36" y="7"/>
                  </a:cubicBezTo>
                  <a:cubicBezTo>
                    <a:pt x="36" y="8"/>
                    <a:pt x="37" y="9"/>
                    <a:pt x="38" y="10"/>
                  </a:cubicBezTo>
                  <a:cubicBezTo>
                    <a:pt x="40" y="12"/>
                    <a:pt x="39" y="13"/>
                    <a:pt x="38" y="15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" name="Freeform 208">
              <a:extLst>
                <a:ext uri="{FF2B5EF4-FFF2-40B4-BE49-F238E27FC236}">
                  <a16:creationId xmlns:a16="http://schemas.microsoft.com/office/drawing/2014/main" id="{4BCB4863-4F91-7F68-CC84-5DD81A181DD3}"/>
                </a:ext>
              </a:extLst>
            </p:cNvPr>
            <p:cNvSpPr/>
            <p:nvPr userDrawn="1"/>
          </p:nvSpPr>
          <p:spPr bwMode="auto">
            <a:xfrm>
              <a:off x="11860213" y="5461000"/>
              <a:ext cx="211137" cy="117475"/>
            </a:xfrm>
            <a:custGeom>
              <a:avLst/>
              <a:gdLst>
                <a:gd name="T0" fmla="*/ 12 w 56"/>
                <a:gd name="T1" fmla="*/ 15 h 31"/>
                <a:gd name="T2" fmla="*/ 21 w 56"/>
                <a:gd name="T3" fmla="*/ 10 h 31"/>
                <a:gd name="T4" fmla="*/ 23 w 56"/>
                <a:gd name="T5" fmla="*/ 7 h 31"/>
                <a:gd name="T6" fmla="*/ 23 w 56"/>
                <a:gd name="T7" fmla="*/ 10 h 31"/>
                <a:gd name="T8" fmla="*/ 25 w 56"/>
                <a:gd name="T9" fmla="*/ 16 h 31"/>
                <a:gd name="T10" fmla="*/ 30 w 56"/>
                <a:gd name="T11" fmla="*/ 14 h 31"/>
                <a:gd name="T12" fmla="*/ 31 w 56"/>
                <a:gd name="T13" fmla="*/ 13 h 31"/>
                <a:gd name="T14" fmla="*/ 39 w 56"/>
                <a:gd name="T15" fmla="*/ 7 h 31"/>
                <a:gd name="T16" fmla="*/ 44 w 56"/>
                <a:gd name="T17" fmla="*/ 9 h 31"/>
                <a:gd name="T18" fmla="*/ 44 w 56"/>
                <a:gd name="T19" fmla="*/ 5 h 31"/>
                <a:gd name="T20" fmla="*/ 47 w 56"/>
                <a:gd name="T21" fmla="*/ 1 h 31"/>
                <a:gd name="T22" fmla="*/ 51 w 56"/>
                <a:gd name="T23" fmla="*/ 3 h 31"/>
                <a:gd name="T24" fmla="*/ 56 w 56"/>
                <a:gd name="T25" fmla="*/ 6 h 31"/>
                <a:gd name="T26" fmla="*/ 47 w 56"/>
                <a:gd name="T27" fmla="*/ 10 h 31"/>
                <a:gd name="T28" fmla="*/ 43 w 56"/>
                <a:gd name="T29" fmla="*/ 14 h 31"/>
                <a:gd name="T30" fmla="*/ 48 w 56"/>
                <a:gd name="T31" fmla="*/ 18 h 31"/>
                <a:gd name="T32" fmla="*/ 50 w 56"/>
                <a:gd name="T33" fmla="*/ 19 h 31"/>
                <a:gd name="T34" fmla="*/ 51 w 56"/>
                <a:gd name="T35" fmla="*/ 22 h 31"/>
                <a:gd name="T36" fmla="*/ 48 w 56"/>
                <a:gd name="T37" fmla="*/ 23 h 31"/>
                <a:gd name="T38" fmla="*/ 37 w 56"/>
                <a:gd name="T39" fmla="*/ 23 h 31"/>
                <a:gd name="T40" fmla="*/ 41 w 56"/>
                <a:gd name="T41" fmla="*/ 31 h 31"/>
                <a:gd name="T42" fmla="*/ 35 w 56"/>
                <a:gd name="T43" fmla="*/ 26 h 31"/>
                <a:gd name="T44" fmla="*/ 28 w 56"/>
                <a:gd name="T45" fmla="*/ 29 h 31"/>
                <a:gd name="T46" fmla="*/ 23 w 56"/>
                <a:gd name="T47" fmla="*/ 27 h 31"/>
                <a:gd name="T48" fmla="*/ 19 w 56"/>
                <a:gd name="T49" fmla="*/ 25 h 31"/>
                <a:gd name="T50" fmla="*/ 13 w 56"/>
                <a:gd name="T51" fmla="*/ 19 h 31"/>
                <a:gd name="T52" fmla="*/ 0 w 56"/>
                <a:gd name="T53" fmla="*/ 22 h 31"/>
                <a:gd name="T54" fmla="*/ 12 w 56"/>
                <a:gd name="T5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1">
                  <a:moveTo>
                    <a:pt x="12" y="15"/>
                  </a:moveTo>
                  <a:cubicBezTo>
                    <a:pt x="18" y="18"/>
                    <a:pt x="19" y="13"/>
                    <a:pt x="21" y="10"/>
                  </a:cubicBezTo>
                  <a:cubicBezTo>
                    <a:pt x="21" y="9"/>
                    <a:pt x="21" y="7"/>
                    <a:pt x="23" y="7"/>
                  </a:cubicBezTo>
                  <a:cubicBezTo>
                    <a:pt x="26" y="8"/>
                    <a:pt x="23" y="10"/>
                    <a:pt x="23" y="10"/>
                  </a:cubicBezTo>
                  <a:cubicBezTo>
                    <a:pt x="24" y="12"/>
                    <a:pt x="23" y="15"/>
                    <a:pt x="25" y="16"/>
                  </a:cubicBezTo>
                  <a:cubicBezTo>
                    <a:pt x="27" y="16"/>
                    <a:pt x="29" y="16"/>
                    <a:pt x="30" y="14"/>
                  </a:cubicBezTo>
                  <a:cubicBezTo>
                    <a:pt x="30" y="14"/>
                    <a:pt x="30" y="14"/>
                    <a:pt x="31" y="13"/>
                  </a:cubicBezTo>
                  <a:cubicBezTo>
                    <a:pt x="35" y="13"/>
                    <a:pt x="38" y="11"/>
                    <a:pt x="39" y="7"/>
                  </a:cubicBezTo>
                  <a:cubicBezTo>
                    <a:pt x="40" y="8"/>
                    <a:pt x="43" y="7"/>
                    <a:pt x="44" y="9"/>
                  </a:cubicBezTo>
                  <a:cubicBezTo>
                    <a:pt x="46" y="8"/>
                    <a:pt x="44" y="6"/>
                    <a:pt x="44" y="5"/>
                  </a:cubicBezTo>
                  <a:cubicBezTo>
                    <a:pt x="44" y="3"/>
                    <a:pt x="44" y="1"/>
                    <a:pt x="47" y="1"/>
                  </a:cubicBezTo>
                  <a:cubicBezTo>
                    <a:pt x="49" y="1"/>
                    <a:pt x="51" y="0"/>
                    <a:pt x="51" y="3"/>
                  </a:cubicBezTo>
                  <a:cubicBezTo>
                    <a:pt x="51" y="8"/>
                    <a:pt x="55" y="3"/>
                    <a:pt x="56" y="6"/>
                  </a:cubicBezTo>
                  <a:cubicBezTo>
                    <a:pt x="54" y="8"/>
                    <a:pt x="50" y="9"/>
                    <a:pt x="47" y="10"/>
                  </a:cubicBezTo>
                  <a:cubicBezTo>
                    <a:pt x="46" y="11"/>
                    <a:pt x="43" y="12"/>
                    <a:pt x="43" y="14"/>
                  </a:cubicBezTo>
                  <a:cubicBezTo>
                    <a:pt x="43" y="16"/>
                    <a:pt x="46" y="17"/>
                    <a:pt x="48" y="18"/>
                  </a:cubicBezTo>
                  <a:cubicBezTo>
                    <a:pt x="48" y="18"/>
                    <a:pt x="49" y="18"/>
                    <a:pt x="50" y="19"/>
                  </a:cubicBezTo>
                  <a:cubicBezTo>
                    <a:pt x="51" y="20"/>
                    <a:pt x="52" y="21"/>
                    <a:pt x="51" y="22"/>
                  </a:cubicBezTo>
                  <a:cubicBezTo>
                    <a:pt x="51" y="24"/>
                    <a:pt x="50" y="23"/>
                    <a:pt x="48" y="23"/>
                  </a:cubicBezTo>
                  <a:cubicBezTo>
                    <a:pt x="45" y="23"/>
                    <a:pt x="41" y="23"/>
                    <a:pt x="37" y="23"/>
                  </a:cubicBezTo>
                  <a:cubicBezTo>
                    <a:pt x="37" y="26"/>
                    <a:pt x="41" y="28"/>
                    <a:pt x="41" y="31"/>
                  </a:cubicBezTo>
                  <a:cubicBezTo>
                    <a:pt x="38" y="30"/>
                    <a:pt x="37" y="27"/>
                    <a:pt x="35" y="26"/>
                  </a:cubicBezTo>
                  <a:cubicBezTo>
                    <a:pt x="30" y="23"/>
                    <a:pt x="29" y="23"/>
                    <a:pt x="28" y="29"/>
                  </a:cubicBezTo>
                  <a:cubicBezTo>
                    <a:pt x="27" y="26"/>
                    <a:pt x="26" y="24"/>
                    <a:pt x="23" y="27"/>
                  </a:cubicBezTo>
                  <a:cubicBezTo>
                    <a:pt x="21" y="29"/>
                    <a:pt x="19" y="27"/>
                    <a:pt x="19" y="25"/>
                  </a:cubicBezTo>
                  <a:cubicBezTo>
                    <a:pt x="20" y="19"/>
                    <a:pt x="17" y="19"/>
                    <a:pt x="13" y="19"/>
                  </a:cubicBezTo>
                  <a:cubicBezTo>
                    <a:pt x="8" y="19"/>
                    <a:pt x="5" y="21"/>
                    <a:pt x="0" y="22"/>
                  </a:cubicBezTo>
                  <a:cubicBezTo>
                    <a:pt x="3" y="16"/>
                    <a:pt x="9" y="18"/>
                    <a:pt x="12" y="15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" name="Freeform 209">
              <a:extLst>
                <a:ext uri="{FF2B5EF4-FFF2-40B4-BE49-F238E27FC236}">
                  <a16:creationId xmlns:a16="http://schemas.microsoft.com/office/drawing/2014/main" id="{22043177-E246-3FF9-761A-9FBE97390480}"/>
                </a:ext>
              </a:extLst>
            </p:cNvPr>
            <p:cNvSpPr/>
            <p:nvPr userDrawn="1"/>
          </p:nvSpPr>
          <p:spPr bwMode="auto">
            <a:xfrm>
              <a:off x="11958638" y="5378450"/>
              <a:ext cx="33337" cy="52388"/>
            </a:xfrm>
            <a:custGeom>
              <a:avLst/>
              <a:gdLst>
                <a:gd name="T0" fmla="*/ 8 w 9"/>
                <a:gd name="T1" fmla="*/ 0 h 14"/>
                <a:gd name="T2" fmla="*/ 7 w 9"/>
                <a:gd name="T3" fmla="*/ 11 h 14"/>
                <a:gd name="T4" fmla="*/ 4 w 9"/>
                <a:gd name="T5" fmla="*/ 14 h 14"/>
                <a:gd name="T6" fmla="*/ 1 w 9"/>
                <a:gd name="T7" fmla="*/ 10 h 14"/>
                <a:gd name="T8" fmla="*/ 2 w 9"/>
                <a:gd name="T9" fmla="*/ 6 h 14"/>
                <a:gd name="T10" fmla="*/ 8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9" y="4"/>
                    <a:pt x="8" y="7"/>
                    <a:pt x="7" y="11"/>
                  </a:cubicBezTo>
                  <a:cubicBezTo>
                    <a:pt x="7" y="12"/>
                    <a:pt x="6" y="14"/>
                    <a:pt x="4" y="14"/>
                  </a:cubicBezTo>
                  <a:cubicBezTo>
                    <a:pt x="3" y="14"/>
                    <a:pt x="1" y="12"/>
                    <a:pt x="1" y="10"/>
                  </a:cubicBezTo>
                  <a:cubicBezTo>
                    <a:pt x="1" y="9"/>
                    <a:pt x="0" y="7"/>
                    <a:pt x="2" y="6"/>
                  </a:cubicBezTo>
                  <a:cubicBezTo>
                    <a:pt x="5" y="5"/>
                    <a:pt x="6" y="3"/>
                    <a:pt x="8" y="0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" name="Freeform 210">
              <a:extLst>
                <a:ext uri="{FF2B5EF4-FFF2-40B4-BE49-F238E27FC236}">
                  <a16:creationId xmlns:a16="http://schemas.microsoft.com/office/drawing/2014/main" id="{2AA2F545-6AFB-EF1D-C13B-0C1C85BEEF50}"/>
                </a:ext>
              </a:extLst>
            </p:cNvPr>
            <p:cNvSpPr/>
            <p:nvPr userDrawn="1"/>
          </p:nvSpPr>
          <p:spPr bwMode="auto">
            <a:xfrm>
              <a:off x="12015788" y="5441950"/>
              <a:ext cx="19050" cy="30163"/>
            </a:xfrm>
            <a:custGeom>
              <a:avLst/>
              <a:gdLst>
                <a:gd name="T0" fmla="*/ 0 w 5"/>
                <a:gd name="T1" fmla="*/ 8 h 8"/>
                <a:gd name="T2" fmla="*/ 0 w 5"/>
                <a:gd name="T3" fmla="*/ 3 h 8"/>
                <a:gd name="T4" fmla="*/ 4 w 5"/>
                <a:gd name="T5" fmla="*/ 1 h 8"/>
                <a:gd name="T6" fmla="*/ 3 w 5"/>
                <a:gd name="T7" fmla="*/ 5 h 8"/>
                <a:gd name="T8" fmla="*/ 0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5" y="2"/>
                    <a:pt x="4" y="4"/>
                    <a:pt x="3" y="5"/>
                  </a:cubicBezTo>
                  <a:cubicBezTo>
                    <a:pt x="2" y="6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" name="Freeform 211">
              <a:extLst>
                <a:ext uri="{FF2B5EF4-FFF2-40B4-BE49-F238E27FC236}">
                  <a16:creationId xmlns:a16="http://schemas.microsoft.com/office/drawing/2014/main" id="{7DF7D28C-EF54-72AA-631B-229AC03F4A45}"/>
                </a:ext>
              </a:extLst>
            </p:cNvPr>
            <p:cNvSpPr/>
            <p:nvPr userDrawn="1"/>
          </p:nvSpPr>
          <p:spPr bwMode="auto">
            <a:xfrm>
              <a:off x="11183938" y="6429375"/>
              <a:ext cx="469900" cy="406400"/>
            </a:xfrm>
            <a:custGeom>
              <a:avLst/>
              <a:gdLst>
                <a:gd name="T0" fmla="*/ 62 w 125"/>
                <a:gd name="T1" fmla="*/ 3 h 108"/>
                <a:gd name="T2" fmla="*/ 70 w 125"/>
                <a:gd name="T3" fmla="*/ 11 h 108"/>
                <a:gd name="T4" fmla="*/ 78 w 125"/>
                <a:gd name="T5" fmla="*/ 29 h 108"/>
                <a:gd name="T6" fmla="*/ 82 w 125"/>
                <a:gd name="T7" fmla="*/ 31 h 108"/>
                <a:gd name="T8" fmla="*/ 100 w 125"/>
                <a:gd name="T9" fmla="*/ 22 h 108"/>
                <a:gd name="T10" fmla="*/ 107 w 125"/>
                <a:gd name="T11" fmla="*/ 22 h 108"/>
                <a:gd name="T12" fmla="*/ 110 w 125"/>
                <a:gd name="T13" fmla="*/ 23 h 108"/>
                <a:gd name="T14" fmla="*/ 116 w 125"/>
                <a:gd name="T15" fmla="*/ 32 h 108"/>
                <a:gd name="T16" fmla="*/ 116 w 125"/>
                <a:gd name="T17" fmla="*/ 42 h 108"/>
                <a:gd name="T18" fmla="*/ 102 w 125"/>
                <a:gd name="T19" fmla="*/ 59 h 108"/>
                <a:gd name="T20" fmla="*/ 102 w 125"/>
                <a:gd name="T21" fmla="*/ 63 h 108"/>
                <a:gd name="T22" fmla="*/ 113 w 125"/>
                <a:gd name="T23" fmla="*/ 81 h 108"/>
                <a:gd name="T24" fmla="*/ 117 w 125"/>
                <a:gd name="T25" fmla="*/ 86 h 108"/>
                <a:gd name="T26" fmla="*/ 124 w 125"/>
                <a:gd name="T27" fmla="*/ 93 h 108"/>
                <a:gd name="T28" fmla="*/ 125 w 125"/>
                <a:gd name="T29" fmla="*/ 98 h 108"/>
                <a:gd name="T30" fmla="*/ 123 w 125"/>
                <a:gd name="T31" fmla="*/ 100 h 108"/>
                <a:gd name="T32" fmla="*/ 114 w 125"/>
                <a:gd name="T33" fmla="*/ 95 h 108"/>
                <a:gd name="T34" fmla="*/ 107 w 125"/>
                <a:gd name="T35" fmla="*/ 90 h 108"/>
                <a:gd name="T36" fmla="*/ 103 w 125"/>
                <a:gd name="T37" fmla="*/ 91 h 108"/>
                <a:gd name="T38" fmla="*/ 100 w 125"/>
                <a:gd name="T39" fmla="*/ 92 h 108"/>
                <a:gd name="T40" fmla="*/ 92 w 125"/>
                <a:gd name="T41" fmla="*/ 92 h 108"/>
                <a:gd name="T42" fmla="*/ 92 w 125"/>
                <a:gd name="T43" fmla="*/ 93 h 108"/>
                <a:gd name="T44" fmla="*/ 96 w 125"/>
                <a:gd name="T45" fmla="*/ 97 h 108"/>
                <a:gd name="T46" fmla="*/ 89 w 125"/>
                <a:gd name="T47" fmla="*/ 100 h 108"/>
                <a:gd name="T48" fmla="*/ 80 w 125"/>
                <a:gd name="T49" fmla="*/ 103 h 108"/>
                <a:gd name="T50" fmla="*/ 79 w 125"/>
                <a:gd name="T51" fmla="*/ 98 h 108"/>
                <a:gd name="T52" fmla="*/ 77 w 125"/>
                <a:gd name="T53" fmla="*/ 97 h 108"/>
                <a:gd name="T54" fmla="*/ 67 w 125"/>
                <a:gd name="T55" fmla="*/ 98 h 108"/>
                <a:gd name="T56" fmla="*/ 48 w 125"/>
                <a:gd name="T57" fmla="*/ 107 h 108"/>
                <a:gd name="T58" fmla="*/ 45 w 125"/>
                <a:gd name="T59" fmla="*/ 108 h 108"/>
                <a:gd name="T60" fmla="*/ 30 w 125"/>
                <a:gd name="T61" fmla="*/ 90 h 108"/>
                <a:gd name="T62" fmla="*/ 26 w 125"/>
                <a:gd name="T63" fmla="*/ 85 h 108"/>
                <a:gd name="T64" fmla="*/ 21 w 125"/>
                <a:gd name="T65" fmla="*/ 86 h 108"/>
                <a:gd name="T66" fmla="*/ 12 w 125"/>
                <a:gd name="T67" fmla="*/ 92 h 108"/>
                <a:gd name="T68" fmla="*/ 3 w 125"/>
                <a:gd name="T69" fmla="*/ 95 h 108"/>
                <a:gd name="T70" fmla="*/ 0 w 125"/>
                <a:gd name="T71" fmla="*/ 92 h 108"/>
                <a:gd name="T72" fmla="*/ 10 w 125"/>
                <a:gd name="T73" fmla="*/ 87 h 108"/>
                <a:gd name="T74" fmla="*/ 12 w 125"/>
                <a:gd name="T75" fmla="*/ 84 h 108"/>
                <a:gd name="T76" fmla="*/ 16 w 125"/>
                <a:gd name="T77" fmla="*/ 78 h 108"/>
                <a:gd name="T78" fmla="*/ 20 w 125"/>
                <a:gd name="T79" fmla="*/ 71 h 108"/>
                <a:gd name="T80" fmla="*/ 21 w 125"/>
                <a:gd name="T81" fmla="*/ 69 h 108"/>
                <a:gd name="T82" fmla="*/ 19 w 125"/>
                <a:gd name="T83" fmla="*/ 59 h 108"/>
                <a:gd name="T84" fmla="*/ 16 w 125"/>
                <a:gd name="T85" fmla="*/ 55 h 108"/>
                <a:gd name="T86" fmla="*/ 16 w 125"/>
                <a:gd name="T87" fmla="*/ 53 h 108"/>
                <a:gd name="T88" fmla="*/ 16 w 125"/>
                <a:gd name="T89" fmla="*/ 41 h 108"/>
                <a:gd name="T90" fmla="*/ 16 w 125"/>
                <a:gd name="T91" fmla="*/ 30 h 108"/>
                <a:gd name="T92" fmla="*/ 19 w 125"/>
                <a:gd name="T93" fmla="*/ 20 h 108"/>
                <a:gd name="T94" fmla="*/ 26 w 125"/>
                <a:gd name="T95" fmla="*/ 26 h 108"/>
                <a:gd name="T96" fmla="*/ 35 w 125"/>
                <a:gd name="T97" fmla="*/ 32 h 108"/>
                <a:gd name="T98" fmla="*/ 38 w 125"/>
                <a:gd name="T99" fmla="*/ 33 h 108"/>
                <a:gd name="T100" fmla="*/ 35 w 125"/>
                <a:gd name="T101" fmla="*/ 35 h 108"/>
                <a:gd name="T102" fmla="*/ 31 w 125"/>
                <a:gd name="T103" fmla="*/ 35 h 108"/>
                <a:gd name="T104" fmla="*/ 30 w 125"/>
                <a:gd name="T105" fmla="*/ 37 h 108"/>
                <a:gd name="T106" fmla="*/ 36 w 125"/>
                <a:gd name="T107" fmla="*/ 41 h 108"/>
                <a:gd name="T108" fmla="*/ 39 w 125"/>
                <a:gd name="T109" fmla="*/ 37 h 108"/>
                <a:gd name="T110" fmla="*/ 37 w 125"/>
                <a:gd name="T111" fmla="*/ 32 h 108"/>
                <a:gd name="T112" fmla="*/ 38 w 125"/>
                <a:gd name="T113" fmla="*/ 13 h 108"/>
                <a:gd name="T114" fmla="*/ 46 w 125"/>
                <a:gd name="T115" fmla="*/ 7 h 108"/>
                <a:gd name="T116" fmla="*/ 52 w 125"/>
                <a:gd name="T117" fmla="*/ 4 h 108"/>
                <a:gd name="T118" fmla="*/ 54 w 125"/>
                <a:gd name="T119" fmla="*/ 0 h 108"/>
                <a:gd name="T120" fmla="*/ 62 w 125"/>
                <a:gd name="T121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" h="108">
                  <a:moveTo>
                    <a:pt x="62" y="3"/>
                  </a:moveTo>
                  <a:cubicBezTo>
                    <a:pt x="64" y="7"/>
                    <a:pt x="68" y="8"/>
                    <a:pt x="70" y="11"/>
                  </a:cubicBezTo>
                  <a:cubicBezTo>
                    <a:pt x="75" y="16"/>
                    <a:pt x="78" y="22"/>
                    <a:pt x="78" y="29"/>
                  </a:cubicBezTo>
                  <a:cubicBezTo>
                    <a:pt x="78" y="33"/>
                    <a:pt x="80" y="32"/>
                    <a:pt x="82" y="31"/>
                  </a:cubicBezTo>
                  <a:cubicBezTo>
                    <a:pt x="87" y="27"/>
                    <a:pt x="94" y="24"/>
                    <a:pt x="100" y="22"/>
                  </a:cubicBezTo>
                  <a:cubicBezTo>
                    <a:pt x="102" y="22"/>
                    <a:pt x="105" y="22"/>
                    <a:pt x="107" y="22"/>
                  </a:cubicBezTo>
                  <a:cubicBezTo>
                    <a:pt x="108" y="22"/>
                    <a:pt x="110" y="22"/>
                    <a:pt x="110" y="23"/>
                  </a:cubicBezTo>
                  <a:cubicBezTo>
                    <a:pt x="110" y="27"/>
                    <a:pt x="114" y="29"/>
                    <a:pt x="116" y="32"/>
                  </a:cubicBezTo>
                  <a:cubicBezTo>
                    <a:pt x="118" y="35"/>
                    <a:pt x="117" y="39"/>
                    <a:pt x="116" y="42"/>
                  </a:cubicBezTo>
                  <a:cubicBezTo>
                    <a:pt x="113" y="49"/>
                    <a:pt x="109" y="55"/>
                    <a:pt x="102" y="59"/>
                  </a:cubicBezTo>
                  <a:cubicBezTo>
                    <a:pt x="100" y="60"/>
                    <a:pt x="100" y="61"/>
                    <a:pt x="102" y="63"/>
                  </a:cubicBezTo>
                  <a:cubicBezTo>
                    <a:pt x="109" y="67"/>
                    <a:pt x="113" y="73"/>
                    <a:pt x="113" y="81"/>
                  </a:cubicBezTo>
                  <a:cubicBezTo>
                    <a:pt x="113" y="84"/>
                    <a:pt x="115" y="84"/>
                    <a:pt x="117" y="86"/>
                  </a:cubicBezTo>
                  <a:cubicBezTo>
                    <a:pt x="119" y="88"/>
                    <a:pt x="123" y="89"/>
                    <a:pt x="124" y="93"/>
                  </a:cubicBezTo>
                  <a:cubicBezTo>
                    <a:pt x="124" y="95"/>
                    <a:pt x="123" y="97"/>
                    <a:pt x="125" y="98"/>
                  </a:cubicBezTo>
                  <a:cubicBezTo>
                    <a:pt x="125" y="99"/>
                    <a:pt x="125" y="101"/>
                    <a:pt x="123" y="100"/>
                  </a:cubicBezTo>
                  <a:cubicBezTo>
                    <a:pt x="120" y="98"/>
                    <a:pt x="117" y="97"/>
                    <a:pt x="114" y="95"/>
                  </a:cubicBezTo>
                  <a:cubicBezTo>
                    <a:pt x="112" y="92"/>
                    <a:pt x="110" y="91"/>
                    <a:pt x="107" y="90"/>
                  </a:cubicBezTo>
                  <a:cubicBezTo>
                    <a:pt x="105" y="89"/>
                    <a:pt x="103" y="86"/>
                    <a:pt x="103" y="91"/>
                  </a:cubicBezTo>
                  <a:cubicBezTo>
                    <a:pt x="103" y="93"/>
                    <a:pt x="101" y="92"/>
                    <a:pt x="100" y="92"/>
                  </a:cubicBezTo>
                  <a:cubicBezTo>
                    <a:pt x="97" y="91"/>
                    <a:pt x="95" y="91"/>
                    <a:pt x="92" y="92"/>
                  </a:cubicBezTo>
                  <a:cubicBezTo>
                    <a:pt x="92" y="92"/>
                    <a:pt x="92" y="93"/>
                    <a:pt x="92" y="93"/>
                  </a:cubicBezTo>
                  <a:cubicBezTo>
                    <a:pt x="93" y="94"/>
                    <a:pt x="96" y="95"/>
                    <a:pt x="96" y="97"/>
                  </a:cubicBezTo>
                  <a:cubicBezTo>
                    <a:pt x="95" y="100"/>
                    <a:pt x="92" y="100"/>
                    <a:pt x="89" y="100"/>
                  </a:cubicBezTo>
                  <a:cubicBezTo>
                    <a:pt x="86" y="100"/>
                    <a:pt x="83" y="102"/>
                    <a:pt x="80" y="103"/>
                  </a:cubicBezTo>
                  <a:cubicBezTo>
                    <a:pt x="82" y="101"/>
                    <a:pt x="82" y="99"/>
                    <a:pt x="79" y="98"/>
                  </a:cubicBezTo>
                  <a:cubicBezTo>
                    <a:pt x="78" y="97"/>
                    <a:pt x="78" y="97"/>
                    <a:pt x="77" y="97"/>
                  </a:cubicBezTo>
                  <a:cubicBezTo>
                    <a:pt x="72" y="93"/>
                    <a:pt x="72" y="93"/>
                    <a:pt x="67" y="98"/>
                  </a:cubicBezTo>
                  <a:cubicBezTo>
                    <a:pt x="62" y="103"/>
                    <a:pt x="56" y="107"/>
                    <a:pt x="48" y="107"/>
                  </a:cubicBezTo>
                  <a:cubicBezTo>
                    <a:pt x="47" y="107"/>
                    <a:pt x="45" y="106"/>
                    <a:pt x="45" y="108"/>
                  </a:cubicBezTo>
                  <a:cubicBezTo>
                    <a:pt x="37" y="104"/>
                    <a:pt x="34" y="97"/>
                    <a:pt x="30" y="90"/>
                  </a:cubicBezTo>
                  <a:cubicBezTo>
                    <a:pt x="28" y="88"/>
                    <a:pt x="27" y="86"/>
                    <a:pt x="26" y="85"/>
                  </a:cubicBezTo>
                  <a:cubicBezTo>
                    <a:pt x="23" y="84"/>
                    <a:pt x="22" y="85"/>
                    <a:pt x="21" y="86"/>
                  </a:cubicBezTo>
                  <a:cubicBezTo>
                    <a:pt x="18" y="89"/>
                    <a:pt x="16" y="91"/>
                    <a:pt x="12" y="92"/>
                  </a:cubicBezTo>
                  <a:cubicBezTo>
                    <a:pt x="9" y="92"/>
                    <a:pt x="5" y="92"/>
                    <a:pt x="3" y="95"/>
                  </a:cubicBezTo>
                  <a:cubicBezTo>
                    <a:pt x="2" y="94"/>
                    <a:pt x="1" y="93"/>
                    <a:pt x="0" y="92"/>
                  </a:cubicBezTo>
                  <a:cubicBezTo>
                    <a:pt x="3" y="90"/>
                    <a:pt x="5" y="86"/>
                    <a:pt x="10" y="87"/>
                  </a:cubicBezTo>
                  <a:cubicBezTo>
                    <a:pt x="11" y="87"/>
                    <a:pt x="12" y="86"/>
                    <a:pt x="12" y="84"/>
                  </a:cubicBezTo>
                  <a:cubicBezTo>
                    <a:pt x="12" y="81"/>
                    <a:pt x="14" y="79"/>
                    <a:pt x="16" y="78"/>
                  </a:cubicBezTo>
                  <a:cubicBezTo>
                    <a:pt x="18" y="76"/>
                    <a:pt x="20" y="74"/>
                    <a:pt x="20" y="71"/>
                  </a:cubicBezTo>
                  <a:cubicBezTo>
                    <a:pt x="20" y="71"/>
                    <a:pt x="21" y="70"/>
                    <a:pt x="21" y="69"/>
                  </a:cubicBezTo>
                  <a:cubicBezTo>
                    <a:pt x="23" y="64"/>
                    <a:pt x="23" y="64"/>
                    <a:pt x="19" y="59"/>
                  </a:cubicBezTo>
                  <a:cubicBezTo>
                    <a:pt x="18" y="58"/>
                    <a:pt x="17" y="56"/>
                    <a:pt x="16" y="55"/>
                  </a:cubicBezTo>
                  <a:cubicBezTo>
                    <a:pt x="16" y="54"/>
                    <a:pt x="16" y="54"/>
                    <a:pt x="16" y="53"/>
                  </a:cubicBezTo>
                  <a:cubicBezTo>
                    <a:pt x="15" y="49"/>
                    <a:pt x="15" y="45"/>
                    <a:pt x="16" y="41"/>
                  </a:cubicBezTo>
                  <a:cubicBezTo>
                    <a:pt x="17" y="37"/>
                    <a:pt x="17" y="34"/>
                    <a:pt x="16" y="30"/>
                  </a:cubicBezTo>
                  <a:cubicBezTo>
                    <a:pt x="15" y="27"/>
                    <a:pt x="16" y="23"/>
                    <a:pt x="19" y="20"/>
                  </a:cubicBezTo>
                  <a:cubicBezTo>
                    <a:pt x="22" y="21"/>
                    <a:pt x="25" y="23"/>
                    <a:pt x="26" y="26"/>
                  </a:cubicBezTo>
                  <a:cubicBezTo>
                    <a:pt x="28" y="30"/>
                    <a:pt x="31" y="33"/>
                    <a:pt x="35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39" y="35"/>
                    <a:pt x="36" y="35"/>
                    <a:pt x="35" y="35"/>
                  </a:cubicBezTo>
                  <a:cubicBezTo>
                    <a:pt x="34" y="35"/>
                    <a:pt x="33" y="35"/>
                    <a:pt x="31" y="35"/>
                  </a:cubicBezTo>
                  <a:cubicBezTo>
                    <a:pt x="30" y="35"/>
                    <a:pt x="29" y="36"/>
                    <a:pt x="30" y="37"/>
                  </a:cubicBezTo>
                  <a:cubicBezTo>
                    <a:pt x="31" y="40"/>
                    <a:pt x="33" y="41"/>
                    <a:pt x="36" y="41"/>
                  </a:cubicBezTo>
                  <a:cubicBezTo>
                    <a:pt x="38" y="41"/>
                    <a:pt x="39" y="39"/>
                    <a:pt x="39" y="37"/>
                  </a:cubicBezTo>
                  <a:cubicBezTo>
                    <a:pt x="39" y="35"/>
                    <a:pt x="39" y="33"/>
                    <a:pt x="37" y="32"/>
                  </a:cubicBezTo>
                  <a:cubicBezTo>
                    <a:pt x="37" y="25"/>
                    <a:pt x="36" y="19"/>
                    <a:pt x="38" y="13"/>
                  </a:cubicBezTo>
                  <a:cubicBezTo>
                    <a:pt x="39" y="8"/>
                    <a:pt x="41" y="6"/>
                    <a:pt x="46" y="7"/>
                  </a:cubicBezTo>
                  <a:cubicBezTo>
                    <a:pt x="49" y="7"/>
                    <a:pt x="50" y="6"/>
                    <a:pt x="52" y="4"/>
                  </a:cubicBezTo>
                  <a:cubicBezTo>
                    <a:pt x="52" y="2"/>
                    <a:pt x="53" y="1"/>
                    <a:pt x="54" y="0"/>
                  </a:cubicBezTo>
                  <a:cubicBezTo>
                    <a:pt x="57" y="1"/>
                    <a:pt x="60" y="2"/>
                    <a:pt x="62" y="3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" name="Freeform 212">
              <a:extLst>
                <a:ext uri="{FF2B5EF4-FFF2-40B4-BE49-F238E27FC236}">
                  <a16:creationId xmlns:a16="http://schemas.microsoft.com/office/drawing/2014/main" id="{FBFDBD26-72CC-2F6B-EC75-8E93FA34EEA1}"/>
                </a:ext>
              </a:extLst>
            </p:cNvPr>
            <p:cNvSpPr/>
            <p:nvPr userDrawn="1"/>
          </p:nvSpPr>
          <p:spPr bwMode="auto">
            <a:xfrm>
              <a:off x="11060113" y="6473825"/>
              <a:ext cx="206375" cy="301625"/>
            </a:xfrm>
            <a:custGeom>
              <a:avLst/>
              <a:gdLst>
                <a:gd name="T0" fmla="*/ 55 w 55"/>
                <a:gd name="T1" fmla="*/ 59 h 80"/>
                <a:gd name="T2" fmla="*/ 52 w 55"/>
                <a:gd name="T3" fmla="*/ 65 h 80"/>
                <a:gd name="T4" fmla="*/ 46 w 55"/>
                <a:gd name="T5" fmla="*/ 75 h 80"/>
                <a:gd name="T6" fmla="*/ 43 w 55"/>
                <a:gd name="T7" fmla="*/ 76 h 80"/>
                <a:gd name="T8" fmla="*/ 36 w 55"/>
                <a:gd name="T9" fmla="*/ 79 h 80"/>
                <a:gd name="T10" fmla="*/ 33 w 55"/>
                <a:gd name="T11" fmla="*/ 80 h 80"/>
                <a:gd name="T12" fmla="*/ 33 w 55"/>
                <a:gd name="T13" fmla="*/ 74 h 80"/>
                <a:gd name="T14" fmla="*/ 29 w 55"/>
                <a:gd name="T15" fmla="*/ 70 h 80"/>
                <a:gd name="T16" fmla="*/ 13 w 55"/>
                <a:gd name="T17" fmla="*/ 70 h 80"/>
                <a:gd name="T18" fmla="*/ 6 w 55"/>
                <a:gd name="T19" fmla="*/ 63 h 80"/>
                <a:gd name="T20" fmla="*/ 3 w 55"/>
                <a:gd name="T21" fmla="*/ 59 h 80"/>
                <a:gd name="T22" fmla="*/ 6 w 55"/>
                <a:gd name="T23" fmla="*/ 39 h 80"/>
                <a:gd name="T24" fmla="*/ 6 w 55"/>
                <a:gd name="T25" fmla="*/ 30 h 80"/>
                <a:gd name="T26" fmla="*/ 5 w 55"/>
                <a:gd name="T27" fmla="*/ 16 h 80"/>
                <a:gd name="T28" fmla="*/ 8 w 55"/>
                <a:gd name="T29" fmla="*/ 12 h 80"/>
                <a:gd name="T30" fmla="*/ 14 w 55"/>
                <a:gd name="T31" fmla="*/ 7 h 80"/>
                <a:gd name="T32" fmla="*/ 27 w 55"/>
                <a:gd name="T33" fmla="*/ 8 h 80"/>
                <a:gd name="T34" fmla="*/ 30 w 55"/>
                <a:gd name="T35" fmla="*/ 6 h 80"/>
                <a:gd name="T36" fmla="*/ 32 w 55"/>
                <a:gd name="T37" fmla="*/ 3 h 80"/>
                <a:gd name="T38" fmla="*/ 41 w 55"/>
                <a:gd name="T39" fmla="*/ 0 h 80"/>
                <a:gd name="T40" fmla="*/ 52 w 55"/>
                <a:gd name="T41" fmla="*/ 9 h 80"/>
                <a:gd name="T42" fmla="*/ 52 w 55"/>
                <a:gd name="T43" fmla="*/ 22 h 80"/>
                <a:gd name="T44" fmla="*/ 50 w 55"/>
                <a:gd name="T45" fmla="*/ 29 h 80"/>
                <a:gd name="T46" fmla="*/ 45 w 55"/>
                <a:gd name="T47" fmla="*/ 19 h 80"/>
                <a:gd name="T48" fmla="*/ 39 w 55"/>
                <a:gd name="T49" fmla="*/ 17 h 80"/>
                <a:gd name="T50" fmla="*/ 36 w 55"/>
                <a:gd name="T51" fmla="*/ 17 h 80"/>
                <a:gd name="T52" fmla="*/ 36 w 55"/>
                <a:gd name="T53" fmla="*/ 24 h 80"/>
                <a:gd name="T54" fmla="*/ 38 w 55"/>
                <a:gd name="T55" fmla="*/ 29 h 80"/>
                <a:gd name="T56" fmla="*/ 34 w 55"/>
                <a:gd name="T57" fmla="*/ 31 h 80"/>
                <a:gd name="T58" fmla="*/ 32 w 55"/>
                <a:gd name="T59" fmla="*/ 31 h 80"/>
                <a:gd name="T60" fmla="*/ 27 w 55"/>
                <a:gd name="T61" fmla="*/ 35 h 80"/>
                <a:gd name="T62" fmla="*/ 31 w 55"/>
                <a:gd name="T63" fmla="*/ 39 h 80"/>
                <a:gd name="T64" fmla="*/ 37 w 55"/>
                <a:gd name="T65" fmla="*/ 43 h 80"/>
                <a:gd name="T66" fmla="*/ 30 w 55"/>
                <a:gd name="T67" fmla="*/ 47 h 80"/>
                <a:gd name="T68" fmla="*/ 27 w 55"/>
                <a:gd name="T69" fmla="*/ 47 h 80"/>
                <a:gd name="T70" fmla="*/ 25 w 55"/>
                <a:gd name="T71" fmla="*/ 50 h 80"/>
                <a:gd name="T72" fmla="*/ 27 w 55"/>
                <a:gd name="T73" fmla="*/ 51 h 80"/>
                <a:gd name="T74" fmla="*/ 34 w 55"/>
                <a:gd name="T75" fmla="*/ 51 h 80"/>
                <a:gd name="T76" fmla="*/ 38 w 55"/>
                <a:gd name="T77" fmla="*/ 64 h 80"/>
                <a:gd name="T78" fmla="*/ 38 w 55"/>
                <a:gd name="T79" fmla="*/ 65 h 80"/>
                <a:gd name="T80" fmla="*/ 44 w 55"/>
                <a:gd name="T81" fmla="*/ 57 h 80"/>
                <a:gd name="T82" fmla="*/ 46 w 55"/>
                <a:gd name="T83" fmla="*/ 54 h 80"/>
                <a:gd name="T84" fmla="*/ 51 w 55"/>
                <a:gd name="T85" fmla="*/ 52 h 80"/>
                <a:gd name="T86" fmla="*/ 53 w 55"/>
                <a:gd name="T87" fmla="*/ 56 h 80"/>
                <a:gd name="T88" fmla="*/ 55 w 55"/>
                <a:gd name="T89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" h="80">
                  <a:moveTo>
                    <a:pt x="55" y="59"/>
                  </a:moveTo>
                  <a:cubicBezTo>
                    <a:pt x="55" y="62"/>
                    <a:pt x="53" y="64"/>
                    <a:pt x="52" y="65"/>
                  </a:cubicBezTo>
                  <a:cubicBezTo>
                    <a:pt x="49" y="68"/>
                    <a:pt x="45" y="70"/>
                    <a:pt x="46" y="75"/>
                  </a:cubicBezTo>
                  <a:cubicBezTo>
                    <a:pt x="46" y="76"/>
                    <a:pt x="44" y="77"/>
                    <a:pt x="43" y="76"/>
                  </a:cubicBezTo>
                  <a:cubicBezTo>
                    <a:pt x="40" y="75"/>
                    <a:pt x="37" y="76"/>
                    <a:pt x="36" y="79"/>
                  </a:cubicBezTo>
                  <a:cubicBezTo>
                    <a:pt x="35" y="80"/>
                    <a:pt x="34" y="80"/>
                    <a:pt x="33" y="80"/>
                  </a:cubicBezTo>
                  <a:cubicBezTo>
                    <a:pt x="33" y="78"/>
                    <a:pt x="32" y="76"/>
                    <a:pt x="33" y="74"/>
                  </a:cubicBezTo>
                  <a:cubicBezTo>
                    <a:pt x="34" y="69"/>
                    <a:pt x="32" y="70"/>
                    <a:pt x="29" y="70"/>
                  </a:cubicBezTo>
                  <a:cubicBezTo>
                    <a:pt x="24" y="71"/>
                    <a:pt x="19" y="71"/>
                    <a:pt x="13" y="70"/>
                  </a:cubicBezTo>
                  <a:cubicBezTo>
                    <a:pt x="9" y="70"/>
                    <a:pt x="8" y="66"/>
                    <a:pt x="6" y="63"/>
                  </a:cubicBezTo>
                  <a:cubicBezTo>
                    <a:pt x="6" y="60"/>
                    <a:pt x="6" y="60"/>
                    <a:pt x="3" y="59"/>
                  </a:cubicBezTo>
                  <a:cubicBezTo>
                    <a:pt x="0" y="52"/>
                    <a:pt x="2" y="45"/>
                    <a:pt x="6" y="39"/>
                  </a:cubicBezTo>
                  <a:cubicBezTo>
                    <a:pt x="9" y="35"/>
                    <a:pt x="10" y="33"/>
                    <a:pt x="6" y="30"/>
                  </a:cubicBezTo>
                  <a:cubicBezTo>
                    <a:pt x="1" y="25"/>
                    <a:pt x="1" y="22"/>
                    <a:pt x="5" y="16"/>
                  </a:cubicBezTo>
                  <a:cubicBezTo>
                    <a:pt x="6" y="15"/>
                    <a:pt x="7" y="14"/>
                    <a:pt x="8" y="12"/>
                  </a:cubicBezTo>
                  <a:cubicBezTo>
                    <a:pt x="8" y="9"/>
                    <a:pt x="11" y="7"/>
                    <a:pt x="14" y="7"/>
                  </a:cubicBezTo>
                  <a:cubicBezTo>
                    <a:pt x="18" y="7"/>
                    <a:pt x="22" y="6"/>
                    <a:pt x="27" y="8"/>
                  </a:cubicBezTo>
                  <a:cubicBezTo>
                    <a:pt x="29" y="10"/>
                    <a:pt x="31" y="10"/>
                    <a:pt x="30" y="6"/>
                  </a:cubicBezTo>
                  <a:cubicBezTo>
                    <a:pt x="30" y="4"/>
                    <a:pt x="31" y="3"/>
                    <a:pt x="32" y="3"/>
                  </a:cubicBezTo>
                  <a:cubicBezTo>
                    <a:pt x="36" y="4"/>
                    <a:pt x="38" y="1"/>
                    <a:pt x="41" y="0"/>
                  </a:cubicBezTo>
                  <a:cubicBezTo>
                    <a:pt x="47" y="1"/>
                    <a:pt x="49" y="5"/>
                    <a:pt x="52" y="9"/>
                  </a:cubicBezTo>
                  <a:cubicBezTo>
                    <a:pt x="50" y="13"/>
                    <a:pt x="50" y="18"/>
                    <a:pt x="52" y="22"/>
                  </a:cubicBezTo>
                  <a:cubicBezTo>
                    <a:pt x="52" y="25"/>
                    <a:pt x="51" y="27"/>
                    <a:pt x="50" y="29"/>
                  </a:cubicBezTo>
                  <a:cubicBezTo>
                    <a:pt x="48" y="25"/>
                    <a:pt x="47" y="22"/>
                    <a:pt x="45" y="19"/>
                  </a:cubicBezTo>
                  <a:cubicBezTo>
                    <a:pt x="43" y="17"/>
                    <a:pt x="43" y="15"/>
                    <a:pt x="39" y="17"/>
                  </a:cubicBezTo>
                  <a:cubicBezTo>
                    <a:pt x="39" y="17"/>
                    <a:pt x="36" y="16"/>
                    <a:pt x="36" y="17"/>
                  </a:cubicBezTo>
                  <a:cubicBezTo>
                    <a:pt x="37" y="20"/>
                    <a:pt x="33" y="22"/>
                    <a:pt x="36" y="24"/>
                  </a:cubicBezTo>
                  <a:cubicBezTo>
                    <a:pt x="37" y="26"/>
                    <a:pt x="39" y="27"/>
                    <a:pt x="38" y="29"/>
                  </a:cubicBezTo>
                  <a:cubicBezTo>
                    <a:pt x="37" y="31"/>
                    <a:pt x="35" y="31"/>
                    <a:pt x="34" y="31"/>
                  </a:cubicBezTo>
                  <a:cubicBezTo>
                    <a:pt x="33" y="31"/>
                    <a:pt x="32" y="31"/>
                    <a:pt x="32" y="31"/>
                  </a:cubicBezTo>
                  <a:cubicBezTo>
                    <a:pt x="29" y="31"/>
                    <a:pt x="27" y="33"/>
                    <a:pt x="27" y="35"/>
                  </a:cubicBezTo>
                  <a:cubicBezTo>
                    <a:pt x="27" y="38"/>
                    <a:pt x="29" y="38"/>
                    <a:pt x="31" y="39"/>
                  </a:cubicBezTo>
                  <a:cubicBezTo>
                    <a:pt x="34" y="39"/>
                    <a:pt x="37" y="39"/>
                    <a:pt x="37" y="43"/>
                  </a:cubicBezTo>
                  <a:cubicBezTo>
                    <a:pt x="37" y="47"/>
                    <a:pt x="33" y="48"/>
                    <a:pt x="30" y="47"/>
                  </a:cubicBezTo>
                  <a:cubicBezTo>
                    <a:pt x="29" y="47"/>
                    <a:pt x="28" y="46"/>
                    <a:pt x="27" y="47"/>
                  </a:cubicBezTo>
                  <a:cubicBezTo>
                    <a:pt x="25" y="47"/>
                    <a:pt x="24" y="48"/>
                    <a:pt x="25" y="50"/>
                  </a:cubicBezTo>
                  <a:cubicBezTo>
                    <a:pt x="25" y="51"/>
                    <a:pt x="26" y="51"/>
                    <a:pt x="27" y="51"/>
                  </a:cubicBezTo>
                  <a:cubicBezTo>
                    <a:pt x="29" y="50"/>
                    <a:pt x="32" y="48"/>
                    <a:pt x="34" y="51"/>
                  </a:cubicBezTo>
                  <a:cubicBezTo>
                    <a:pt x="37" y="54"/>
                    <a:pt x="40" y="58"/>
                    <a:pt x="38" y="64"/>
                  </a:cubicBezTo>
                  <a:cubicBezTo>
                    <a:pt x="38" y="64"/>
                    <a:pt x="37" y="64"/>
                    <a:pt x="38" y="65"/>
                  </a:cubicBezTo>
                  <a:cubicBezTo>
                    <a:pt x="41" y="63"/>
                    <a:pt x="42" y="60"/>
                    <a:pt x="44" y="57"/>
                  </a:cubicBezTo>
                  <a:cubicBezTo>
                    <a:pt x="45" y="56"/>
                    <a:pt x="45" y="55"/>
                    <a:pt x="46" y="54"/>
                  </a:cubicBezTo>
                  <a:cubicBezTo>
                    <a:pt x="48" y="53"/>
                    <a:pt x="49" y="52"/>
                    <a:pt x="51" y="52"/>
                  </a:cubicBezTo>
                  <a:cubicBezTo>
                    <a:pt x="53" y="52"/>
                    <a:pt x="53" y="54"/>
                    <a:pt x="53" y="56"/>
                  </a:cubicBezTo>
                  <a:cubicBezTo>
                    <a:pt x="53" y="57"/>
                    <a:pt x="53" y="59"/>
                    <a:pt x="55" y="59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" name="Freeform 213">
              <a:extLst>
                <a:ext uri="{FF2B5EF4-FFF2-40B4-BE49-F238E27FC236}">
                  <a16:creationId xmlns:a16="http://schemas.microsoft.com/office/drawing/2014/main" id="{3D46020F-45F0-99C0-A22E-062A3FF3A755}"/>
                </a:ext>
              </a:extLst>
            </p:cNvPr>
            <p:cNvSpPr/>
            <p:nvPr userDrawn="1"/>
          </p:nvSpPr>
          <p:spPr bwMode="auto">
            <a:xfrm>
              <a:off x="10791825" y="6723063"/>
              <a:ext cx="136525" cy="115888"/>
            </a:xfrm>
            <a:custGeom>
              <a:avLst/>
              <a:gdLst>
                <a:gd name="T0" fmla="*/ 34 w 36"/>
                <a:gd name="T1" fmla="*/ 15 h 31"/>
                <a:gd name="T2" fmla="*/ 29 w 36"/>
                <a:gd name="T3" fmla="*/ 22 h 31"/>
                <a:gd name="T4" fmla="*/ 16 w 36"/>
                <a:gd name="T5" fmla="*/ 30 h 31"/>
                <a:gd name="T6" fmla="*/ 10 w 36"/>
                <a:gd name="T7" fmla="*/ 30 h 31"/>
                <a:gd name="T8" fmla="*/ 0 w 36"/>
                <a:gd name="T9" fmla="*/ 14 h 31"/>
                <a:gd name="T10" fmla="*/ 10 w 36"/>
                <a:gd name="T11" fmla="*/ 3 h 31"/>
                <a:gd name="T12" fmla="*/ 15 w 36"/>
                <a:gd name="T13" fmla="*/ 1 h 31"/>
                <a:gd name="T14" fmla="*/ 26 w 36"/>
                <a:gd name="T15" fmla="*/ 2 h 31"/>
                <a:gd name="T16" fmla="*/ 35 w 36"/>
                <a:gd name="T17" fmla="*/ 12 h 31"/>
                <a:gd name="T18" fmla="*/ 34 w 36"/>
                <a:gd name="T1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31">
                  <a:moveTo>
                    <a:pt x="34" y="15"/>
                  </a:moveTo>
                  <a:cubicBezTo>
                    <a:pt x="32" y="17"/>
                    <a:pt x="30" y="19"/>
                    <a:pt x="29" y="22"/>
                  </a:cubicBezTo>
                  <a:cubicBezTo>
                    <a:pt x="26" y="29"/>
                    <a:pt x="24" y="30"/>
                    <a:pt x="16" y="30"/>
                  </a:cubicBezTo>
                  <a:cubicBezTo>
                    <a:pt x="14" y="29"/>
                    <a:pt x="12" y="31"/>
                    <a:pt x="10" y="30"/>
                  </a:cubicBezTo>
                  <a:cubicBezTo>
                    <a:pt x="4" y="28"/>
                    <a:pt x="0" y="22"/>
                    <a:pt x="0" y="14"/>
                  </a:cubicBezTo>
                  <a:cubicBezTo>
                    <a:pt x="4" y="11"/>
                    <a:pt x="9" y="9"/>
                    <a:pt x="10" y="3"/>
                  </a:cubicBezTo>
                  <a:cubicBezTo>
                    <a:pt x="11" y="0"/>
                    <a:pt x="13" y="1"/>
                    <a:pt x="15" y="1"/>
                  </a:cubicBezTo>
                  <a:cubicBezTo>
                    <a:pt x="19" y="2"/>
                    <a:pt x="22" y="2"/>
                    <a:pt x="26" y="2"/>
                  </a:cubicBezTo>
                  <a:cubicBezTo>
                    <a:pt x="30" y="5"/>
                    <a:pt x="31" y="9"/>
                    <a:pt x="35" y="12"/>
                  </a:cubicBezTo>
                  <a:cubicBezTo>
                    <a:pt x="36" y="13"/>
                    <a:pt x="34" y="14"/>
                    <a:pt x="34" y="15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" name="Freeform 214">
              <a:extLst>
                <a:ext uri="{FF2B5EF4-FFF2-40B4-BE49-F238E27FC236}">
                  <a16:creationId xmlns:a16="http://schemas.microsoft.com/office/drawing/2014/main" id="{B1A4F049-1E47-1FB3-DC53-4993308CDC88}"/>
                </a:ext>
              </a:extLst>
            </p:cNvPr>
            <p:cNvSpPr/>
            <p:nvPr userDrawn="1"/>
          </p:nvSpPr>
          <p:spPr bwMode="auto">
            <a:xfrm>
              <a:off x="10780713" y="6681788"/>
              <a:ext cx="112712" cy="101600"/>
            </a:xfrm>
            <a:custGeom>
              <a:avLst/>
              <a:gdLst>
                <a:gd name="T0" fmla="*/ 29 w 30"/>
                <a:gd name="T1" fmla="*/ 14 h 27"/>
                <a:gd name="T2" fmla="*/ 19 w 30"/>
                <a:gd name="T3" fmla="*/ 13 h 27"/>
                <a:gd name="T4" fmla="*/ 14 w 30"/>
                <a:gd name="T5" fmla="*/ 17 h 27"/>
                <a:gd name="T6" fmla="*/ 14 w 30"/>
                <a:gd name="T7" fmla="*/ 19 h 27"/>
                <a:gd name="T8" fmla="*/ 3 w 30"/>
                <a:gd name="T9" fmla="*/ 25 h 27"/>
                <a:gd name="T10" fmla="*/ 5 w 30"/>
                <a:gd name="T11" fmla="*/ 8 h 27"/>
                <a:gd name="T12" fmla="*/ 5 w 30"/>
                <a:gd name="T13" fmla="*/ 5 h 27"/>
                <a:gd name="T14" fmla="*/ 9 w 30"/>
                <a:gd name="T15" fmla="*/ 4 h 27"/>
                <a:gd name="T16" fmla="*/ 25 w 30"/>
                <a:gd name="T17" fmla="*/ 8 h 27"/>
                <a:gd name="T18" fmla="*/ 29 w 30"/>
                <a:gd name="T1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7">
                  <a:moveTo>
                    <a:pt x="29" y="14"/>
                  </a:moveTo>
                  <a:cubicBezTo>
                    <a:pt x="26" y="16"/>
                    <a:pt x="22" y="14"/>
                    <a:pt x="19" y="13"/>
                  </a:cubicBezTo>
                  <a:cubicBezTo>
                    <a:pt x="16" y="12"/>
                    <a:pt x="13" y="13"/>
                    <a:pt x="14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9" y="18"/>
                    <a:pt x="8" y="27"/>
                    <a:pt x="3" y="25"/>
                  </a:cubicBezTo>
                  <a:cubicBezTo>
                    <a:pt x="0" y="19"/>
                    <a:pt x="3" y="14"/>
                    <a:pt x="5" y="8"/>
                  </a:cubicBezTo>
                  <a:cubicBezTo>
                    <a:pt x="5" y="7"/>
                    <a:pt x="6" y="6"/>
                    <a:pt x="5" y="5"/>
                  </a:cubicBezTo>
                  <a:cubicBezTo>
                    <a:pt x="5" y="0"/>
                    <a:pt x="8" y="4"/>
                    <a:pt x="9" y="4"/>
                  </a:cubicBezTo>
                  <a:cubicBezTo>
                    <a:pt x="15" y="5"/>
                    <a:pt x="20" y="6"/>
                    <a:pt x="25" y="8"/>
                  </a:cubicBezTo>
                  <a:cubicBezTo>
                    <a:pt x="27" y="8"/>
                    <a:pt x="30" y="10"/>
                    <a:pt x="29" y="14"/>
                  </a:cubicBezTo>
                  <a:close/>
                </a:path>
              </a:pathLst>
            </a:custGeom>
            <a:solidFill>
              <a:srgbClr val="B47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" name="Freeform 215">
              <a:extLst>
                <a:ext uri="{FF2B5EF4-FFF2-40B4-BE49-F238E27FC236}">
                  <a16:creationId xmlns:a16="http://schemas.microsoft.com/office/drawing/2014/main" id="{DDCABB58-3EE0-652F-1A66-95F925F3AA94}"/>
                </a:ext>
              </a:extLst>
            </p:cNvPr>
            <p:cNvSpPr/>
            <p:nvPr userDrawn="1"/>
          </p:nvSpPr>
          <p:spPr bwMode="auto">
            <a:xfrm>
              <a:off x="10909300" y="6692900"/>
              <a:ext cx="184150" cy="85725"/>
            </a:xfrm>
            <a:custGeom>
              <a:avLst/>
              <a:gdLst>
                <a:gd name="T0" fmla="*/ 3 w 49"/>
                <a:gd name="T1" fmla="*/ 23 h 23"/>
                <a:gd name="T2" fmla="*/ 4 w 49"/>
                <a:gd name="T3" fmla="*/ 20 h 23"/>
                <a:gd name="T4" fmla="*/ 15 w 49"/>
                <a:gd name="T5" fmla="*/ 15 h 23"/>
                <a:gd name="T6" fmla="*/ 40 w 49"/>
                <a:gd name="T7" fmla="*/ 4 h 23"/>
                <a:gd name="T8" fmla="*/ 44 w 49"/>
                <a:gd name="T9" fmla="*/ 1 h 23"/>
                <a:gd name="T10" fmla="*/ 47 w 49"/>
                <a:gd name="T11" fmla="*/ 1 h 23"/>
                <a:gd name="T12" fmla="*/ 48 w 49"/>
                <a:gd name="T13" fmla="*/ 1 h 23"/>
                <a:gd name="T14" fmla="*/ 46 w 49"/>
                <a:gd name="T15" fmla="*/ 5 h 23"/>
                <a:gd name="T16" fmla="*/ 19 w 49"/>
                <a:gd name="T17" fmla="*/ 19 h 23"/>
                <a:gd name="T18" fmla="*/ 3 w 49"/>
                <a:gd name="T1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23">
                  <a:moveTo>
                    <a:pt x="3" y="23"/>
                  </a:moveTo>
                  <a:cubicBezTo>
                    <a:pt x="0" y="21"/>
                    <a:pt x="4" y="21"/>
                    <a:pt x="4" y="20"/>
                  </a:cubicBezTo>
                  <a:cubicBezTo>
                    <a:pt x="6" y="17"/>
                    <a:pt x="10" y="14"/>
                    <a:pt x="15" y="15"/>
                  </a:cubicBezTo>
                  <a:cubicBezTo>
                    <a:pt x="25" y="15"/>
                    <a:pt x="33" y="10"/>
                    <a:pt x="40" y="4"/>
                  </a:cubicBezTo>
                  <a:cubicBezTo>
                    <a:pt x="41" y="3"/>
                    <a:pt x="42" y="1"/>
                    <a:pt x="44" y="1"/>
                  </a:cubicBezTo>
                  <a:cubicBezTo>
                    <a:pt x="45" y="1"/>
                    <a:pt x="46" y="1"/>
                    <a:pt x="47" y="1"/>
                  </a:cubicBezTo>
                  <a:cubicBezTo>
                    <a:pt x="47" y="0"/>
                    <a:pt x="48" y="1"/>
                    <a:pt x="48" y="1"/>
                  </a:cubicBezTo>
                  <a:cubicBezTo>
                    <a:pt x="49" y="3"/>
                    <a:pt x="46" y="3"/>
                    <a:pt x="46" y="5"/>
                  </a:cubicBezTo>
                  <a:cubicBezTo>
                    <a:pt x="38" y="13"/>
                    <a:pt x="29" y="17"/>
                    <a:pt x="19" y="19"/>
                  </a:cubicBezTo>
                  <a:cubicBezTo>
                    <a:pt x="13" y="20"/>
                    <a:pt x="8" y="22"/>
                    <a:pt x="3" y="23"/>
                  </a:cubicBezTo>
                  <a:close/>
                </a:path>
              </a:pathLst>
            </a:custGeom>
            <a:solidFill>
              <a:srgbClr val="6B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" name="Freeform 216">
              <a:extLst>
                <a:ext uri="{FF2B5EF4-FFF2-40B4-BE49-F238E27FC236}">
                  <a16:creationId xmlns:a16="http://schemas.microsoft.com/office/drawing/2014/main" id="{813F40F4-964E-FE6B-9790-84D5D5465AAC}"/>
                </a:ext>
              </a:extLst>
            </p:cNvPr>
            <p:cNvSpPr/>
            <p:nvPr userDrawn="1"/>
          </p:nvSpPr>
          <p:spPr bwMode="auto">
            <a:xfrm>
              <a:off x="9380538" y="6783388"/>
              <a:ext cx="49212" cy="41275"/>
            </a:xfrm>
            <a:custGeom>
              <a:avLst/>
              <a:gdLst>
                <a:gd name="T0" fmla="*/ 4 w 13"/>
                <a:gd name="T1" fmla="*/ 0 h 11"/>
                <a:gd name="T2" fmla="*/ 12 w 13"/>
                <a:gd name="T3" fmla="*/ 6 h 11"/>
                <a:gd name="T4" fmla="*/ 12 w 13"/>
                <a:gd name="T5" fmla="*/ 8 h 11"/>
                <a:gd name="T6" fmla="*/ 10 w 13"/>
                <a:gd name="T7" fmla="*/ 10 h 11"/>
                <a:gd name="T8" fmla="*/ 5 w 13"/>
                <a:gd name="T9" fmla="*/ 8 h 11"/>
                <a:gd name="T10" fmla="*/ 4 w 13"/>
                <a:gd name="T11" fmla="*/ 7 h 11"/>
                <a:gd name="T12" fmla="*/ 3 w 13"/>
                <a:gd name="T13" fmla="*/ 1 h 11"/>
                <a:gd name="T14" fmla="*/ 4 w 13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4" y="0"/>
                  </a:moveTo>
                  <a:cubicBezTo>
                    <a:pt x="9" y="0"/>
                    <a:pt x="9" y="5"/>
                    <a:pt x="12" y="6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1" y="9"/>
                    <a:pt x="10" y="10"/>
                  </a:cubicBezTo>
                  <a:cubicBezTo>
                    <a:pt x="8" y="11"/>
                    <a:pt x="6" y="11"/>
                    <a:pt x="5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" name="Freeform 217">
              <a:extLst>
                <a:ext uri="{FF2B5EF4-FFF2-40B4-BE49-F238E27FC236}">
                  <a16:creationId xmlns:a16="http://schemas.microsoft.com/office/drawing/2014/main" id="{EBB84AD8-FA38-624F-2AAD-D835E31D4690}"/>
                </a:ext>
              </a:extLst>
            </p:cNvPr>
            <p:cNvSpPr/>
            <p:nvPr userDrawn="1"/>
          </p:nvSpPr>
          <p:spPr bwMode="auto">
            <a:xfrm>
              <a:off x="9372600" y="6748463"/>
              <a:ext cx="38100" cy="41275"/>
            </a:xfrm>
            <a:custGeom>
              <a:avLst/>
              <a:gdLst>
                <a:gd name="T0" fmla="*/ 6 w 10"/>
                <a:gd name="T1" fmla="*/ 9 h 11"/>
                <a:gd name="T2" fmla="*/ 5 w 10"/>
                <a:gd name="T3" fmla="*/ 10 h 11"/>
                <a:gd name="T4" fmla="*/ 0 w 10"/>
                <a:gd name="T5" fmla="*/ 7 h 11"/>
                <a:gd name="T6" fmla="*/ 7 w 10"/>
                <a:gd name="T7" fmla="*/ 1 h 11"/>
                <a:gd name="T8" fmla="*/ 9 w 10"/>
                <a:gd name="T9" fmla="*/ 5 h 11"/>
                <a:gd name="T10" fmla="*/ 6 w 10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6" y="9"/>
                  </a:moveTo>
                  <a:cubicBezTo>
                    <a:pt x="6" y="9"/>
                    <a:pt x="5" y="10"/>
                    <a:pt x="5" y="10"/>
                  </a:cubicBezTo>
                  <a:cubicBezTo>
                    <a:pt x="3" y="10"/>
                    <a:pt x="0" y="11"/>
                    <a:pt x="0" y="7"/>
                  </a:cubicBezTo>
                  <a:cubicBezTo>
                    <a:pt x="0" y="5"/>
                    <a:pt x="6" y="0"/>
                    <a:pt x="7" y="1"/>
                  </a:cubicBezTo>
                  <a:cubicBezTo>
                    <a:pt x="9" y="1"/>
                    <a:pt x="10" y="3"/>
                    <a:pt x="9" y="5"/>
                  </a:cubicBezTo>
                  <a:cubicBezTo>
                    <a:pt x="8" y="6"/>
                    <a:pt x="7" y="8"/>
                    <a:pt x="6" y="9"/>
                  </a:cubicBezTo>
                  <a:close/>
                </a:path>
              </a:pathLst>
            </a:custGeom>
            <a:solidFill>
              <a:srgbClr val="DF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" name="Freeform 218">
              <a:extLst>
                <a:ext uri="{FF2B5EF4-FFF2-40B4-BE49-F238E27FC236}">
                  <a16:creationId xmlns:a16="http://schemas.microsoft.com/office/drawing/2014/main" id="{3CEF2C86-11AE-3028-44F2-8C38ACD1713F}"/>
                </a:ext>
              </a:extLst>
            </p:cNvPr>
            <p:cNvSpPr/>
            <p:nvPr userDrawn="1"/>
          </p:nvSpPr>
          <p:spPr bwMode="auto">
            <a:xfrm>
              <a:off x="11225213" y="6737350"/>
              <a:ext cx="55562" cy="49213"/>
            </a:xfrm>
            <a:custGeom>
              <a:avLst/>
              <a:gdLst>
                <a:gd name="T0" fmla="*/ 1 w 15"/>
                <a:gd name="T1" fmla="*/ 10 h 13"/>
                <a:gd name="T2" fmla="*/ 11 w 15"/>
                <a:gd name="T3" fmla="*/ 2 h 13"/>
                <a:gd name="T4" fmla="*/ 15 w 15"/>
                <a:gd name="T5" fmla="*/ 3 h 13"/>
                <a:gd name="T6" fmla="*/ 11 w 15"/>
                <a:gd name="T7" fmla="*/ 4 h 13"/>
                <a:gd name="T8" fmla="*/ 5 w 15"/>
                <a:gd name="T9" fmla="*/ 10 h 13"/>
                <a:gd name="T10" fmla="*/ 1 w 15"/>
                <a:gd name="T11" fmla="*/ 13 h 13"/>
                <a:gd name="T12" fmla="*/ 1 w 15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1" y="10"/>
                  </a:moveTo>
                  <a:cubicBezTo>
                    <a:pt x="4" y="8"/>
                    <a:pt x="8" y="5"/>
                    <a:pt x="11" y="2"/>
                  </a:cubicBezTo>
                  <a:cubicBezTo>
                    <a:pt x="12" y="0"/>
                    <a:pt x="13" y="1"/>
                    <a:pt x="15" y="3"/>
                  </a:cubicBezTo>
                  <a:cubicBezTo>
                    <a:pt x="14" y="3"/>
                    <a:pt x="12" y="4"/>
                    <a:pt x="11" y="4"/>
                  </a:cubicBezTo>
                  <a:cubicBezTo>
                    <a:pt x="9" y="6"/>
                    <a:pt x="7" y="8"/>
                    <a:pt x="5" y="10"/>
                  </a:cubicBezTo>
                  <a:cubicBezTo>
                    <a:pt x="4" y="11"/>
                    <a:pt x="2" y="12"/>
                    <a:pt x="1" y="13"/>
                  </a:cubicBezTo>
                  <a:cubicBezTo>
                    <a:pt x="1" y="12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7B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" name="Freeform 219">
              <a:extLst>
                <a:ext uri="{FF2B5EF4-FFF2-40B4-BE49-F238E27FC236}">
                  <a16:creationId xmlns:a16="http://schemas.microsoft.com/office/drawing/2014/main" id="{D4D4802E-3CC5-FA88-3B8D-2114D2013162}"/>
                </a:ext>
              </a:extLst>
            </p:cNvPr>
            <p:cNvSpPr/>
            <p:nvPr userDrawn="1"/>
          </p:nvSpPr>
          <p:spPr bwMode="auto">
            <a:xfrm>
              <a:off x="11187113" y="5991225"/>
              <a:ext cx="282575" cy="354013"/>
            </a:xfrm>
            <a:custGeom>
              <a:avLst/>
              <a:gdLst>
                <a:gd name="T0" fmla="*/ 1 w 75"/>
                <a:gd name="T1" fmla="*/ 18 h 94"/>
                <a:gd name="T2" fmla="*/ 12 w 75"/>
                <a:gd name="T3" fmla="*/ 15 h 94"/>
                <a:gd name="T4" fmla="*/ 27 w 75"/>
                <a:gd name="T5" fmla="*/ 8 h 94"/>
                <a:gd name="T6" fmla="*/ 46 w 75"/>
                <a:gd name="T7" fmla="*/ 4 h 94"/>
                <a:gd name="T8" fmla="*/ 47 w 75"/>
                <a:gd name="T9" fmla="*/ 11 h 94"/>
                <a:gd name="T10" fmla="*/ 47 w 75"/>
                <a:gd name="T11" fmla="*/ 21 h 94"/>
                <a:gd name="T12" fmla="*/ 52 w 75"/>
                <a:gd name="T13" fmla="*/ 26 h 94"/>
                <a:gd name="T14" fmla="*/ 60 w 75"/>
                <a:gd name="T15" fmla="*/ 30 h 94"/>
                <a:gd name="T16" fmla="*/ 69 w 75"/>
                <a:gd name="T17" fmla="*/ 35 h 94"/>
                <a:gd name="T18" fmla="*/ 71 w 75"/>
                <a:gd name="T19" fmla="*/ 43 h 94"/>
                <a:gd name="T20" fmla="*/ 72 w 75"/>
                <a:gd name="T21" fmla="*/ 46 h 94"/>
                <a:gd name="T22" fmla="*/ 73 w 75"/>
                <a:gd name="T23" fmla="*/ 52 h 94"/>
                <a:gd name="T24" fmla="*/ 63 w 75"/>
                <a:gd name="T25" fmla="*/ 64 h 94"/>
                <a:gd name="T26" fmla="*/ 63 w 75"/>
                <a:gd name="T27" fmla="*/ 69 h 94"/>
                <a:gd name="T28" fmla="*/ 70 w 75"/>
                <a:gd name="T29" fmla="*/ 78 h 94"/>
                <a:gd name="T30" fmla="*/ 67 w 75"/>
                <a:gd name="T31" fmla="*/ 89 h 94"/>
                <a:gd name="T32" fmla="*/ 62 w 75"/>
                <a:gd name="T33" fmla="*/ 93 h 94"/>
                <a:gd name="T34" fmla="*/ 55 w 75"/>
                <a:gd name="T35" fmla="*/ 93 h 94"/>
                <a:gd name="T36" fmla="*/ 38 w 75"/>
                <a:gd name="T37" fmla="*/ 90 h 94"/>
                <a:gd name="T38" fmla="*/ 24 w 75"/>
                <a:gd name="T39" fmla="*/ 79 h 94"/>
                <a:gd name="T40" fmla="*/ 19 w 75"/>
                <a:gd name="T41" fmla="*/ 72 h 94"/>
                <a:gd name="T42" fmla="*/ 19 w 75"/>
                <a:gd name="T43" fmla="*/ 68 h 94"/>
                <a:gd name="T44" fmla="*/ 23 w 75"/>
                <a:gd name="T45" fmla="*/ 67 h 94"/>
                <a:gd name="T46" fmla="*/ 28 w 75"/>
                <a:gd name="T47" fmla="*/ 70 h 94"/>
                <a:gd name="T48" fmla="*/ 32 w 75"/>
                <a:gd name="T49" fmla="*/ 74 h 94"/>
                <a:gd name="T50" fmla="*/ 34 w 75"/>
                <a:gd name="T51" fmla="*/ 70 h 94"/>
                <a:gd name="T52" fmla="*/ 34 w 75"/>
                <a:gd name="T53" fmla="*/ 65 h 94"/>
                <a:gd name="T54" fmla="*/ 32 w 75"/>
                <a:gd name="T55" fmla="*/ 59 h 94"/>
                <a:gd name="T56" fmla="*/ 33 w 75"/>
                <a:gd name="T57" fmla="*/ 58 h 94"/>
                <a:gd name="T58" fmla="*/ 38 w 75"/>
                <a:gd name="T59" fmla="*/ 60 h 94"/>
                <a:gd name="T60" fmla="*/ 40 w 75"/>
                <a:gd name="T61" fmla="*/ 64 h 94"/>
                <a:gd name="T62" fmla="*/ 45 w 75"/>
                <a:gd name="T63" fmla="*/ 66 h 94"/>
                <a:gd name="T64" fmla="*/ 54 w 75"/>
                <a:gd name="T65" fmla="*/ 65 h 94"/>
                <a:gd name="T66" fmla="*/ 49 w 75"/>
                <a:gd name="T67" fmla="*/ 61 h 94"/>
                <a:gd name="T68" fmla="*/ 38 w 75"/>
                <a:gd name="T69" fmla="*/ 55 h 94"/>
                <a:gd name="T70" fmla="*/ 34 w 75"/>
                <a:gd name="T71" fmla="*/ 45 h 94"/>
                <a:gd name="T72" fmla="*/ 32 w 75"/>
                <a:gd name="T73" fmla="*/ 43 h 94"/>
                <a:gd name="T74" fmla="*/ 26 w 75"/>
                <a:gd name="T75" fmla="*/ 36 h 94"/>
                <a:gd name="T76" fmla="*/ 27 w 75"/>
                <a:gd name="T77" fmla="*/ 28 h 94"/>
                <a:gd name="T78" fmla="*/ 23 w 75"/>
                <a:gd name="T79" fmla="*/ 32 h 94"/>
                <a:gd name="T80" fmla="*/ 20 w 75"/>
                <a:gd name="T81" fmla="*/ 35 h 94"/>
                <a:gd name="T82" fmla="*/ 15 w 75"/>
                <a:gd name="T83" fmla="*/ 44 h 94"/>
                <a:gd name="T84" fmla="*/ 12 w 75"/>
                <a:gd name="T85" fmla="*/ 47 h 94"/>
                <a:gd name="T86" fmla="*/ 10 w 75"/>
                <a:gd name="T87" fmla="*/ 44 h 94"/>
                <a:gd name="T88" fmla="*/ 1 w 75"/>
                <a:gd name="T89" fmla="*/ 25 h 94"/>
                <a:gd name="T90" fmla="*/ 1 w 75"/>
                <a:gd name="T91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5" h="94">
                  <a:moveTo>
                    <a:pt x="1" y="18"/>
                  </a:moveTo>
                  <a:cubicBezTo>
                    <a:pt x="7" y="21"/>
                    <a:pt x="8" y="21"/>
                    <a:pt x="12" y="15"/>
                  </a:cubicBezTo>
                  <a:cubicBezTo>
                    <a:pt x="16" y="10"/>
                    <a:pt x="22" y="9"/>
                    <a:pt x="27" y="8"/>
                  </a:cubicBezTo>
                  <a:cubicBezTo>
                    <a:pt x="32" y="2"/>
                    <a:pt x="40" y="0"/>
                    <a:pt x="46" y="4"/>
                  </a:cubicBezTo>
                  <a:cubicBezTo>
                    <a:pt x="48" y="6"/>
                    <a:pt x="48" y="8"/>
                    <a:pt x="47" y="11"/>
                  </a:cubicBezTo>
                  <a:cubicBezTo>
                    <a:pt x="47" y="14"/>
                    <a:pt x="46" y="18"/>
                    <a:pt x="47" y="21"/>
                  </a:cubicBezTo>
                  <a:cubicBezTo>
                    <a:pt x="47" y="24"/>
                    <a:pt x="49" y="26"/>
                    <a:pt x="52" y="26"/>
                  </a:cubicBezTo>
                  <a:cubicBezTo>
                    <a:pt x="55" y="27"/>
                    <a:pt x="58" y="27"/>
                    <a:pt x="60" y="30"/>
                  </a:cubicBezTo>
                  <a:cubicBezTo>
                    <a:pt x="63" y="32"/>
                    <a:pt x="66" y="34"/>
                    <a:pt x="69" y="35"/>
                  </a:cubicBezTo>
                  <a:cubicBezTo>
                    <a:pt x="72" y="37"/>
                    <a:pt x="74" y="40"/>
                    <a:pt x="71" y="43"/>
                  </a:cubicBezTo>
                  <a:cubicBezTo>
                    <a:pt x="70" y="45"/>
                    <a:pt x="71" y="45"/>
                    <a:pt x="72" y="46"/>
                  </a:cubicBezTo>
                  <a:cubicBezTo>
                    <a:pt x="75" y="48"/>
                    <a:pt x="74" y="50"/>
                    <a:pt x="73" y="52"/>
                  </a:cubicBezTo>
                  <a:cubicBezTo>
                    <a:pt x="69" y="56"/>
                    <a:pt x="67" y="61"/>
                    <a:pt x="63" y="64"/>
                  </a:cubicBezTo>
                  <a:cubicBezTo>
                    <a:pt x="61" y="66"/>
                    <a:pt x="61" y="67"/>
                    <a:pt x="63" y="69"/>
                  </a:cubicBezTo>
                  <a:cubicBezTo>
                    <a:pt x="65" y="72"/>
                    <a:pt x="68" y="75"/>
                    <a:pt x="70" y="78"/>
                  </a:cubicBezTo>
                  <a:cubicBezTo>
                    <a:pt x="73" y="83"/>
                    <a:pt x="69" y="86"/>
                    <a:pt x="67" y="89"/>
                  </a:cubicBezTo>
                  <a:cubicBezTo>
                    <a:pt x="66" y="91"/>
                    <a:pt x="64" y="92"/>
                    <a:pt x="62" y="93"/>
                  </a:cubicBezTo>
                  <a:cubicBezTo>
                    <a:pt x="60" y="93"/>
                    <a:pt x="57" y="93"/>
                    <a:pt x="55" y="93"/>
                  </a:cubicBezTo>
                  <a:cubicBezTo>
                    <a:pt x="49" y="94"/>
                    <a:pt x="43" y="92"/>
                    <a:pt x="38" y="90"/>
                  </a:cubicBezTo>
                  <a:cubicBezTo>
                    <a:pt x="34" y="86"/>
                    <a:pt x="29" y="82"/>
                    <a:pt x="24" y="79"/>
                  </a:cubicBezTo>
                  <a:cubicBezTo>
                    <a:pt x="21" y="77"/>
                    <a:pt x="20" y="75"/>
                    <a:pt x="19" y="72"/>
                  </a:cubicBezTo>
                  <a:cubicBezTo>
                    <a:pt x="18" y="71"/>
                    <a:pt x="17" y="69"/>
                    <a:pt x="19" y="68"/>
                  </a:cubicBezTo>
                  <a:cubicBezTo>
                    <a:pt x="20" y="67"/>
                    <a:pt x="21" y="67"/>
                    <a:pt x="23" y="67"/>
                  </a:cubicBezTo>
                  <a:cubicBezTo>
                    <a:pt x="25" y="68"/>
                    <a:pt x="26" y="69"/>
                    <a:pt x="28" y="70"/>
                  </a:cubicBezTo>
                  <a:cubicBezTo>
                    <a:pt x="29" y="72"/>
                    <a:pt x="30" y="73"/>
                    <a:pt x="32" y="74"/>
                  </a:cubicBezTo>
                  <a:cubicBezTo>
                    <a:pt x="33" y="73"/>
                    <a:pt x="33" y="71"/>
                    <a:pt x="34" y="70"/>
                  </a:cubicBezTo>
                  <a:cubicBezTo>
                    <a:pt x="36" y="68"/>
                    <a:pt x="35" y="67"/>
                    <a:pt x="34" y="65"/>
                  </a:cubicBezTo>
                  <a:cubicBezTo>
                    <a:pt x="33" y="64"/>
                    <a:pt x="32" y="62"/>
                    <a:pt x="32" y="59"/>
                  </a:cubicBezTo>
                  <a:cubicBezTo>
                    <a:pt x="32" y="59"/>
                    <a:pt x="33" y="58"/>
                    <a:pt x="33" y="58"/>
                  </a:cubicBezTo>
                  <a:cubicBezTo>
                    <a:pt x="36" y="57"/>
                    <a:pt x="37" y="58"/>
                    <a:pt x="38" y="60"/>
                  </a:cubicBezTo>
                  <a:cubicBezTo>
                    <a:pt x="39" y="62"/>
                    <a:pt x="39" y="63"/>
                    <a:pt x="40" y="64"/>
                  </a:cubicBezTo>
                  <a:cubicBezTo>
                    <a:pt x="41" y="67"/>
                    <a:pt x="43" y="68"/>
                    <a:pt x="45" y="66"/>
                  </a:cubicBezTo>
                  <a:cubicBezTo>
                    <a:pt x="48" y="65"/>
                    <a:pt x="51" y="66"/>
                    <a:pt x="54" y="65"/>
                  </a:cubicBezTo>
                  <a:cubicBezTo>
                    <a:pt x="53" y="63"/>
                    <a:pt x="51" y="62"/>
                    <a:pt x="49" y="61"/>
                  </a:cubicBezTo>
                  <a:cubicBezTo>
                    <a:pt x="45" y="60"/>
                    <a:pt x="40" y="59"/>
                    <a:pt x="38" y="55"/>
                  </a:cubicBezTo>
                  <a:cubicBezTo>
                    <a:pt x="40" y="50"/>
                    <a:pt x="40" y="47"/>
                    <a:pt x="34" y="45"/>
                  </a:cubicBezTo>
                  <a:cubicBezTo>
                    <a:pt x="33" y="45"/>
                    <a:pt x="32" y="44"/>
                    <a:pt x="32" y="43"/>
                  </a:cubicBezTo>
                  <a:cubicBezTo>
                    <a:pt x="32" y="39"/>
                    <a:pt x="29" y="37"/>
                    <a:pt x="26" y="36"/>
                  </a:cubicBezTo>
                  <a:cubicBezTo>
                    <a:pt x="24" y="33"/>
                    <a:pt x="26" y="31"/>
                    <a:pt x="27" y="28"/>
                  </a:cubicBezTo>
                  <a:cubicBezTo>
                    <a:pt x="25" y="29"/>
                    <a:pt x="24" y="31"/>
                    <a:pt x="23" y="32"/>
                  </a:cubicBezTo>
                  <a:cubicBezTo>
                    <a:pt x="22" y="33"/>
                    <a:pt x="21" y="35"/>
                    <a:pt x="20" y="35"/>
                  </a:cubicBezTo>
                  <a:cubicBezTo>
                    <a:pt x="16" y="37"/>
                    <a:pt x="14" y="39"/>
                    <a:pt x="15" y="44"/>
                  </a:cubicBezTo>
                  <a:cubicBezTo>
                    <a:pt x="15" y="45"/>
                    <a:pt x="14" y="47"/>
                    <a:pt x="12" y="47"/>
                  </a:cubicBezTo>
                  <a:cubicBezTo>
                    <a:pt x="10" y="48"/>
                    <a:pt x="10" y="46"/>
                    <a:pt x="10" y="44"/>
                  </a:cubicBezTo>
                  <a:cubicBezTo>
                    <a:pt x="7" y="38"/>
                    <a:pt x="4" y="32"/>
                    <a:pt x="1" y="25"/>
                  </a:cubicBezTo>
                  <a:cubicBezTo>
                    <a:pt x="1" y="23"/>
                    <a:pt x="0" y="21"/>
                    <a:pt x="1" y="1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" name="Freeform 220">
              <a:extLst>
                <a:ext uri="{FF2B5EF4-FFF2-40B4-BE49-F238E27FC236}">
                  <a16:creationId xmlns:a16="http://schemas.microsoft.com/office/drawing/2014/main" id="{3CE0BFDC-CF9F-8E68-8074-8CDE020CE70B}"/>
                </a:ext>
              </a:extLst>
            </p:cNvPr>
            <p:cNvSpPr/>
            <p:nvPr userDrawn="1"/>
          </p:nvSpPr>
          <p:spPr bwMode="auto">
            <a:xfrm>
              <a:off x="11187113" y="5332413"/>
              <a:ext cx="225425" cy="238125"/>
            </a:xfrm>
            <a:custGeom>
              <a:avLst/>
              <a:gdLst>
                <a:gd name="T0" fmla="*/ 44 w 60"/>
                <a:gd name="T1" fmla="*/ 41 h 63"/>
                <a:gd name="T2" fmla="*/ 48 w 60"/>
                <a:gd name="T3" fmla="*/ 48 h 63"/>
                <a:gd name="T4" fmla="*/ 48 w 60"/>
                <a:gd name="T5" fmla="*/ 51 h 63"/>
                <a:gd name="T6" fmla="*/ 45 w 60"/>
                <a:gd name="T7" fmla="*/ 51 h 63"/>
                <a:gd name="T8" fmla="*/ 41 w 60"/>
                <a:gd name="T9" fmla="*/ 50 h 63"/>
                <a:gd name="T10" fmla="*/ 37 w 60"/>
                <a:gd name="T11" fmla="*/ 49 h 63"/>
                <a:gd name="T12" fmla="*/ 37 w 60"/>
                <a:gd name="T13" fmla="*/ 53 h 63"/>
                <a:gd name="T14" fmla="*/ 40 w 60"/>
                <a:gd name="T15" fmla="*/ 61 h 63"/>
                <a:gd name="T16" fmla="*/ 39 w 60"/>
                <a:gd name="T17" fmla="*/ 63 h 63"/>
                <a:gd name="T18" fmla="*/ 32 w 60"/>
                <a:gd name="T19" fmla="*/ 53 h 63"/>
                <a:gd name="T20" fmla="*/ 29 w 60"/>
                <a:gd name="T21" fmla="*/ 49 h 63"/>
                <a:gd name="T22" fmla="*/ 24 w 60"/>
                <a:gd name="T23" fmla="*/ 50 h 63"/>
                <a:gd name="T24" fmla="*/ 20 w 60"/>
                <a:gd name="T25" fmla="*/ 57 h 63"/>
                <a:gd name="T26" fmla="*/ 17 w 60"/>
                <a:gd name="T27" fmla="*/ 60 h 63"/>
                <a:gd name="T28" fmla="*/ 15 w 60"/>
                <a:gd name="T29" fmla="*/ 56 h 63"/>
                <a:gd name="T30" fmla="*/ 15 w 60"/>
                <a:gd name="T31" fmla="*/ 52 h 63"/>
                <a:gd name="T32" fmla="*/ 15 w 60"/>
                <a:gd name="T33" fmla="*/ 45 h 63"/>
                <a:gd name="T34" fmla="*/ 8 w 60"/>
                <a:gd name="T35" fmla="*/ 43 h 63"/>
                <a:gd name="T36" fmla="*/ 13 w 60"/>
                <a:gd name="T37" fmla="*/ 34 h 63"/>
                <a:gd name="T38" fmla="*/ 13 w 60"/>
                <a:gd name="T39" fmla="*/ 32 h 63"/>
                <a:gd name="T40" fmla="*/ 10 w 60"/>
                <a:gd name="T41" fmla="*/ 31 h 63"/>
                <a:gd name="T42" fmla="*/ 2 w 60"/>
                <a:gd name="T43" fmla="*/ 31 h 63"/>
                <a:gd name="T44" fmla="*/ 0 w 60"/>
                <a:gd name="T45" fmla="*/ 29 h 63"/>
                <a:gd name="T46" fmla="*/ 2 w 60"/>
                <a:gd name="T47" fmla="*/ 27 h 63"/>
                <a:gd name="T48" fmla="*/ 11 w 60"/>
                <a:gd name="T49" fmla="*/ 25 h 63"/>
                <a:gd name="T50" fmla="*/ 14 w 60"/>
                <a:gd name="T51" fmla="*/ 23 h 63"/>
                <a:gd name="T52" fmla="*/ 13 w 60"/>
                <a:gd name="T53" fmla="*/ 19 h 63"/>
                <a:gd name="T54" fmla="*/ 4 w 60"/>
                <a:gd name="T55" fmla="*/ 12 h 63"/>
                <a:gd name="T56" fmla="*/ 3 w 60"/>
                <a:gd name="T57" fmla="*/ 9 h 63"/>
                <a:gd name="T58" fmla="*/ 6 w 60"/>
                <a:gd name="T59" fmla="*/ 10 h 63"/>
                <a:gd name="T60" fmla="*/ 14 w 60"/>
                <a:gd name="T61" fmla="*/ 17 h 63"/>
                <a:gd name="T62" fmla="*/ 19 w 60"/>
                <a:gd name="T63" fmla="*/ 18 h 63"/>
                <a:gd name="T64" fmla="*/ 21 w 60"/>
                <a:gd name="T65" fmla="*/ 15 h 63"/>
                <a:gd name="T66" fmla="*/ 21 w 60"/>
                <a:gd name="T67" fmla="*/ 11 h 63"/>
                <a:gd name="T68" fmla="*/ 22 w 60"/>
                <a:gd name="T69" fmla="*/ 9 h 63"/>
                <a:gd name="T70" fmla="*/ 31 w 60"/>
                <a:gd name="T71" fmla="*/ 12 h 63"/>
                <a:gd name="T72" fmla="*/ 37 w 60"/>
                <a:gd name="T73" fmla="*/ 10 h 63"/>
                <a:gd name="T74" fmla="*/ 44 w 60"/>
                <a:gd name="T75" fmla="*/ 0 h 63"/>
                <a:gd name="T76" fmla="*/ 44 w 60"/>
                <a:gd name="T77" fmla="*/ 4 h 63"/>
                <a:gd name="T78" fmla="*/ 39 w 60"/>
                <a:gd name="T79" fmla="*/ 14 h 63"/>
                <a:gd name="T80" fmla="*/ 42 w 60"/>
                <a:gd name="T81" fmla="*/ 20 h 63"/>
                <a:gd name="T82" fmla="*/ 44 w 60"/>
                <a:gd name="T83" fmla="*/ 21 h 63"/>
                <a:gd name="T84" fmla="*/ 47 w 60"/>
                <a:gd name="T85" fmla="*/ 24 h 63"/>
                <a:gd name="T86" fmla="*/ 50 w 60"/>
                <a:gd name="T87" fmla="*/ 26 h 63"/>
                <a:gd name="T88" fmla="*/ 48 w 60"/>
                <a:gd name="T89" fmla="*/ 28 h 63"/>
                <a:gd name="T90" fmla="*/ 45 w 60"/>
                <a:gd name="T91" fmla="*/ 30 h 63"/>
                <a:gd name="T92" fmla="*/ 48 w 60"/>
                <a:gd name="T93" fmla="*/ 32 h 63"/>
                <a:gd name="T94" fmla="*/ 60 w 60"/>
                <a:gd name="T95" fmla="*/ 37 h 63"/>
                <a:gd name="T96" fmla="*/ 41 w 60"/>
                <a:gd name="T97" fmla="*/ 35 h 63"/>
                <a:gd name="T98" fmla="*/ 43 w 60"/>
                <a:gd name="T99" fmla="*/ 40 h 63"/>
                <a:gd name="T100" fmla="*/ 40 w 60"/>
                <a:gd name="T101" fmla="*/ 40 h 63"/>
                <a:gd name="T102" fmla="*/ 39 w 60"/>
                <a:gd name="T103" fmla="*/ 42 h 63"/>
                <a:gd name="T104" fmla="*/ 40 w 60"/>
                <a:gd name="T105" fmla="*/ 44 h 63"/>
                <a:gd name="T106" fmla="*/ 42 w 60"/>
                <a:gd name="T107" fmla="*/ 43 h 63"/>
                <a:gd name="T108" fmla="*/ 44 w 60"/>
                <a:gd name="T109" fmla="*/ 4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0" h="62">
                  <a:moveTo>
                    <a:pt x="44" y="41"/>
                  </a:moveTo>
                  <a:cubicBezTo>
                    <a:pt x="45" y="43"/>
                    <a:pt x="45" y="46"/>
                    <a:pt x="48" y="48"/>
                  </a:cubicBezTo>
                  <a:cubicBezTo>
                    <a:pt x="48" y="49"/>
                    <a:pt x="48" y="50"/>
                    <a:pt x="48" y="51"/>
                  </a:cubicBezTo>
                  <a:cubicBezTo>
                    <a:pt x="47" y="52"/>
                    <a:pt x="46" y="52"/>
                    <a:pt x="45" y="51"/>
                  </a:cubicBezTo>
                  <a:cubicBezTo>
                    <a:pt x="44" y="51"/>
                    <a:pt x="42" y="50"/>
                    <a:pt x="41" y="50"/>
                  </a:cubicBezTo>
                  <a:cubicBezTo>
                    <a:pt x="39" y="49"/>
                    <a:pt x="38" y="48"/>
                    <a:pt x="37" y="49"/>
                  </a:cubicBezTo>
                  <a:cubicBezTo>
                    <a:pt x="35" y="50"/>
                    <a:pt x="36" y="52"/>
                    <a:pt x="37" y="53"/>
                  </a:cubicBezTo>
                  <a:cubicBezTo>
                    <a:pt x="37" y="56"/>
                    <a:pt x="40" y="58"/>
                    <a:pt x="40" y="61"/>
                  </a:cubicBezTo>
                  <a:cubicBezTo>
                    <a:pt x="40" y="61"/>
                    <a:pt x="40" y="62"/>
                    <a:pt x="39" y="63"/>
                  </a:cubicBezTo>
                  <a:cubicBezTo>
                    <a:pt x="36" y="60"/>
                    <a:pt x="34" y="57"/>
                    <a:pt x="32" y="53"/>
                  </a:cubicBezTo>
                  <a:cubicBezTo>
                    <a:pt x="31" y="52"/>
                    <a:pt x="30" y="50"/>
                    <a:pt x="29" y="49"/>
                  </a:cubicBezTo>
                  <a:cubicBezTo>
                    <a:pt x="27" y="47"/>
                    <a:pt x="26" y="47"/>
                    <a:pt x="24" y="50"/>
                  </a:cubicBezTo>
                  <a:cubicBezTo>
                    <a:pt x="23" y="52"/>
                    <a:pt x="22" y="55"/>
                    <a:pt x="20" y="57"/>
                  </a:cubicBezTo>
                  <a:cubicBezTo>
                    <a:pt x="20" y="58"/>
                    <a:pt x="19" y="60"/>
                    <a:pt x="17" y="60"/>
                  </a:cubicBezTo>
                  <a:cubicBezTo>
                    <a:pt x="15" y="59"/>
                    <a:pt x="15" y="58"/>
                    <a:pt x="15" y="56"/>
                  </a:cubicBezTo>
                  <a:cubicBezTo>
                    <a:pt x="15" y="55"/>
                    <a:pt x="15" y="53"/>
                    <a:pt x="15" y="52"/>
                  </a:cubicBezTo>
                  <a:cubicBezTo>
                    <a:pt x="15" y="49"/>
                    <a:pt x="19" y="47"/>
                    <a:pt x="15" y="45"/>
                  </a:cubicBezTo>
                  <a:cubicBezTo>
                    <a:pt x="13" y="44"/>
                    <a:pt x="11" y="42"/>
                    <a:pt x="8" y="43"/>
                  </a:cubicBezTo>
                  <a:cubicBezTo>
                    <a:pt x="11" y="41"/>
                    <a:pt x="10" y="36"/>
                    <a:pt x="13" y="34"/>
                  </a:cubicBezTo>
                  <a:cubicBezTo>
                    <a:pt x="14" y="33"/>
                    <a:pt x="14" y="32"/>
                    <a:pt x="13" y="32"/>
                  </a:cubicBezTo>
                  <a:cubicBezTo>
                    <a:pt x="13" y="31"/>
                    <a:pt x="11" y="31"/>
                    <a:pt x="10" y="31"/>
                  </a:cubicBezTo>
                  <a:cubicBezTo>
                    <a:pt x="7" y="33"/>
                    <a:pt x="5" y="32"/>
                    <a:pt x="2" y="31"/>
                  </a:cubicBez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8"/>
                    <a:pt x="2" y="27"/>
                  </a:cubicBezTo>
                  <a:cubicBezTo>
                    <a:pt x="5" y="26"/>
                    <a:pt x="8" y="25"/>
                    <a:pt x="11" y="25"/>
                  </a:cubicBezTo>
                  <a:cubicBezTo>
                    <a:pt x="12" y="25"/>
                    <a:pt x="14" y="25"/>
                    <a:pt x="14" y="23"/>
                  </a:cubicBezTo>
                  <a:cubicBezTo>
                    <a:pt x="15" y="22"/>
                    <a:pt x="14" y="21"/>
                    <a:pt x="13" y="19"/>
                  </a:cubicBezTo>
                  <a:cubicBezTo>
                    <a:pt x="10" y="17"/>
                    <a:pt x="7" y="14"/>
                    <a:pt x="4" y="12"/>
                  </a:cubicBezTo>
                  <a:cubicBezTo>
                    <a:pt x="3" y="11"/>
                    <a:pt x="2" y="10"/>
                    <a:pt x="3" y="9"/>
                  </a:cubicBezTo>
                  <a:cubicBezTo>
                    <a:pt x="4" y="8"/>
                    <a:pt x="5" y="9"/>
                    <a:pt x="6" y="10"/>
                  </a:cubicBezTo>
                  <a:cubicBezTo>
                    <a:pt x="8" y="12"/>
                    <a:pt x="11" y="15"/>
                    <a:pt x="14" y="17"/>
                  </a:cubicBezTo>
                  <a:cubicBezTo>
                    <a:pt x="15" y="19"/>
                    <a:pt x="17" y="19"/>
                    <a:pt x="19" y="18"/>
                  </a:cubicBezTo>
                  <a:cubicBezTo>
                    <a:pt x="21" y="18"/>
                    <a:pt x="20" y="16"/>
                    <a:pt x="21" y="15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10"/>
                    <a:pt x="22" y="9"/>
                    <a:pt x="22" y="9"/>
                  </a:cubicBezTo>
                  <a:cubicBezTo>
                    <a:pt x="25" y="13"/>
                    <a:pt x="29" y="10"/>
                    <a:pt x="31" y="12"/>
                  </a:cubicBezTo>
                  <a:cubicBezTo>
                    <a:pt x="35" y="15"/>
                    <a:pt x="36" y="13"/>
                    <a:pt x="37" y="10"/>
                  </a:cubicBezTo>
                  <a:cubicBezTo>
                    <a:pt x="39" y="7"/>
                    <a:pt x="40" y="3"/>
                    <a:pt x="44" y="0"/>
                  </a:cubicBezTo>
                  <a:cubicBezTo>
                    <a:pt x="45" y="1"/>
                    <a:pt x="44" y="3"/>
                    <a:pt x="44" y="4"/>
                  </a:cubicBezTo>
                  <a:cubicBezTo>
                    <a:pt x="42" y="7"/>
                    <a:pt x="40" y="10"/>
                    <a:pt x="39" y="14"/>
                  </a:cubicBezTo>
                  <a:cubicBezTo>
                    <a:pt x="38" y="17"/>
                    <a:pt x="37" y="20"/>
                    <a:pt x="42" y="20"/>
                  </a:cubicBezTo>
                  <a:cubicBezTo>
                    <a:pt x="43" y="20"/>
                    <a:pt x="44" y="19"/>
                    <a:pt x="44" y="21"/>
                  </a:cubicBezTo>
                  <a:cubicBezTo>
                    <a:pt x="44" y="23"/>
                    <a:pt x="46" y="24"/>
                    <a:pt x="47" y="24"/>
                  </a:cubicBezTo>
                  <a:cubicBezTo>
                    <a:pt x="48" y="25"/>
                    <a:pt x="50" y="24"/>
                    <a:pt x="50" y="26"/>
                  </a:cubicBezTo>
                  <a:cubicBezTo>
                    <a:pt x="50" y="27"/>
                    <a:pt x="49" y="27"/>
                    <a:pt x="48" y="28"/>
                  </a:cubicBezTo>
                  <a:cubicBezTo>
                    <a:pt x="47" y="28"/>
                    <a:pt x="45" y="28"/>
                    <a:pt x="45" y="30"/>
                  </a:cubicBezTo>
                  <a:cubicBezTo>
                    <a:pt x="45" y="31"/>
                    <a:pt x="47" y="31"/>
                    <a:pt x="48" y="32"/>
                  </a:cubicBezTo>
                  <a:cubicBezTo>
                    <a:pt x="52" y="33"/>
                    <a:pt x="56" y="34"/>
                    <a:pt x="60" y="37"/>
                  </a:cubicBezTo>
                  <a:cubicBezTo>
                    <a:pt x="53" y="38"/>
                    <a:pt x="47" y="34"/>
                    <a:pt x="41" y="35"/>
                  </a:cubicBezTo>
                  <a:cubicBezTo>
                    <a:pt x="41" y="37"/>
                    <a:pt x="44" y="37"/>
                    <a:pt x="43" y="40"/>
                  </a:cubicBezTo>
                  <a:cubicBezTo>
                    <a:pt x="42" y="40"/>
                    <a:pt x="41" y="40"/>
                    <a:pt x="40" y="40"/>
                  </a:cubicBezTo>
                  <a:cubicBezTo>
                    <a:pt x="39" y="41"/>
                    <a:pt x="39" y="41"/>
                    <a:pt x="39" y="42"/>
                  </a:cubicBezTo>
                  <a:cubicBezTo>
                    <a:pt x="39" y="43"/>
                    <a:pt x="39" y="43"/>
                    <a:pt x="40" y="44"/>
                  </a:cubicBezTo>
                  <a:cubicBezTo>
                    <a:pt x="41" y="44"/>
                    <a:pt x="41" y="44"/>
                    <a:pt x="42" y="43"/>
                  </a:cubicBezTo>
                  <a:cubicBezTo>
                    <a:pt x="43" y="42"/>
                    <a:pt x="43" y="41"/>
                    <a:pt x="44" y="41"/>
                  </a:cubicBezTo>
                  <a:close/>
                </a:path>
              </a:pathLst>
            </a:custGeom>
            <a:solidFill>
              <a:srgbClr val="F1D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" name="Freeform 221">
              <a:extLst>
                <a:ext uri="{FF2B5EF4-FFF2-40B4-BE49-F238E27FC236}">
                  <a16:creationId xmlns:a16="http://schemas.microsoft.com/office/drawing/2014/main" id="{8CE65995-DB89-E9DF-39D8-5AD1912D922A}"/>
                </a:ext>
              </a:extLst>
            </p:cNvPr>
            <p:cNvSpPr/>
            <p:nvPr userDrawn="1"/>
          </p:nvSpPr>
          <p:spPr bwMode="auto">
            <a:xfrm>
              <a:off x="11472863" y="6026150"/>
              <a:ext cx="233362" cy="217488"/>
            </a:xfrm>
            <a:custGeom>
              <a:avLst/>
              <a:gdLst>
                <a:gd name="T0" fmla="*/ 41 w 62"/>
                <a:gd name="T1" fmla="*/ 31 h 58"/>
                <a:gd name="T2" fmla="*/ 57 w 62"/>
                <a:gd name="T3" fmla="*/ 38 h 58"/>
                <a:gd name="T4" fmla="*/ 62 w 62"/>
                <a:gd name="T5" fmla="*/ 40 h 58"/>
                <a:gd name="T6" fmla="*/ 48 w 62"/>
                <a:gd name="T7" fmla="*/ 38 h 58"/>
                <a:gd name="T8" fmla="*/ 42 w 62"/>
                <a:gd name="T9" fmla="*/ 39 h 58"/>
                <a:gd name="T10" fmla="*/ 44 w 62"/>
                <a:gd name="T11" fmla="*/ 44 h 58"/>
                <a:gd name="T12" fmla="*/ 45 w 62"/>
                <a:gd name="T13" fmla="*/ 50 h 58"/>
                <a:gd name="T14" fmla="*/ 40 w 62"/>
                <a:gd name="T15" fmla="*/ 48 h 58"/>
                <a:gd name="T16" fmla="*/ 38 w 62"/>
                <a:gd name="T17" fmla="*/ 46 h 58"/>
                <a:gd name="T18" fmla="*/ 36 w 62"/>
                <a:gd name="T19" fmla="*/ 44 h 58"/>
                <a:gd name="T20" fmla="*/ 35 w 62"/>
                <a:gd name="T21" fmla="*/ 47 h 58"/>
                <a:gd name="T22" fmla="*/ 33 w 62"/>
                <a:gd name="T23" fmla="*/ 57 h 58"/>
                <a:gd name="T24" fmla="*/ 30 w 62"/>
                <a:gd name="T25" fmla="*/ 51 h 58"/>
                <a:gd name="T26" fmla="*/ 26 w 62"/>
                <a:gd name="T27" fmla="*/ 46 h 58"/>
                <a:gd name="T28" fmla="*/ 24 w 62"/>
                <a:gd name="T29" fmla="*/ 35 h 58"/>
                <a:gd name="T30" fmla="*/ 23 w 62"/>
                <a:gd name="T31" fmla="*/ 35 h 58"/>
                <a:gd name="T32" fmla="*/ 20 w 62"/>
                <a:gd name="T33" fmla="*/ 28 h 58"/>
                <a:gd name="T34" fmla="*/ 19 w 62"/>
                <a:gd name="T35" fmla="*/ 35 h 58"/>
                <a:gd name="T36" fmla="*/ 23 w 62"/>
                <a:gd name="T37" fmla="*/ 42 h 58"/>
                <a:gd name="T38" fmla="*/ 26 w 62"/>
                <a:gd name="T39" fmla="*/ 47 h 58"/>
                <a:gd name="T40" fmla="*/ 17 w 62"/>
                <a:gd name="T41" fmla="*/ 57 h 58"/>
                <a:gd name="T42" fmla="*/ 14 w 62"/>
                <a:gd name="T43" fmla="*/ 58 h 58"/>
                <a:gd name="T44" fmla="*/ 14 w 62"/>
                <a:gd name="T45" fmla="*/ 55 h 58"/>
                <a:gd name="T46" fmla="*/ 14 w 62"/>
                <a:gd name="T47" fmla="*/ 53 h 58"/>
                <a:gd name="T48" fmla="*/ 15 w 62"/>
                <a:gd name="T49" fmla="*/ 47 h 58"/>
                <a:gd name="T50" fmla="*/ 9 w 62"/>
                <a:gd name="T51" fmla="*/ 44 h 58"/>
                <a:gd name="T52" fmla="*/ 8 w 62"/>
                <a:gd name="T53" fmla="*/ 44 h 58"/>
                <a:gd name="T54" fmla="*/ 12 w 62"/>
                <a:gd name="T55" fmla="*/ 39 h 58"/>
                <a:gd name="T56" fmla="*/ 7 w 62"/>
                <a:gd name="T57" fmla="*/ 38 h 58"/>
                <a:gd name="T58" fmla="*/ 0 w 62"/>
                <a:gd name="T59" fmla="*/ 33 h 58"/>
                <a:gd name="T60" fmla="*/ 1 w 62"/>
                <a:gd name="T61" fmla="*/ 31 h 58"/>
                <a:gd name="T62" fmla="*/ 9 w 62"/>
                <a:gd name="T63" fmla="*/ 33 h 58"/>
                <a:gd name="T64" fmla="*/ 12 w 62"/>
                <a:gd name="T65" fmla="*/ 33 h 58"/>
                <a:gd name="T66" fmla="*/ 13 w 62"/>
                <a:gd name="T67" fmla="*/ 29 h 58"/>
                <a:gd name="T68" fmla="*/ 7 w 62"/>
                <a:gd name="T69" fmla="*/ 19 h 58"/>
                <a:gd name="T70" fmla="*/ 15 w 62"/>
                <a:gd name="T71" fmla="*/ 22 h 58"/>
                <a:gd name="T72" fmla="*/ 18 w 62"/>
                <a:gd name="T73" fmla="*/ 24 h 58"/>
                <a:gd name="T74" fmla="*/ 18 w 62"/>
                <a:gd name="T75" fmla="*/ 21 h 58"/>
                <a:gd name="T76" fmla="*/ 19 w 62"/>
                <a:gd name="T77" fmla="*/ 17 h 58"/>
                <a:gd name="T78" fmla="*/ 28 w 62"/>
                <a:gd name="T79" fmla="*/ 12 h 58"/>
                <a:gd name="T80" fmla="*/ 30 w 62"/>
                <a:gd name="T81" fmla="*/ 16 h 58"/>
                <a:gd name="T82" fmla="*/ 36 w 62"/>
                <a:gd name="T83" fmla="*/ 11 h 58"/>
                <a:gd name="T84" fmla="*/ 43 w 62"/>
                <a:gd name="T85" fmla="*/ 0 h 58"/>
                <a:gd name="T86" fmla="*/ 37 w 62"/>
                <a:gd name="T87" fmla="*/ 15 h 58"/>
                <a:gd name="T88" fmla="*/ 39 w 62"/>
                <a:gd name="T89" fmla="*/ 20 h 58"/>
                <a:gd name="T90" fmla="*/ 42 w 62"/>
                <a:gd name="T91" fmla="*/ 23 h 58"/>
                <a:gd name="T92" fmla="*/ 44 w 62"/>
                <a:gd name="T93" fmla="*/ 24 h 58"/>
                <a:gd name="T94" fmla="*/ 47 w 62"/>
                <a:gd name="T95" fmla="*/ 24 h 58"/>
                <a:gd name="T96" fmla="*/ 50 w 62"/>
                <a:gd name="T97" fmla="*/ 25 h 58"/>
                <a:gd name="T98" fmla="*/ 48 w 62"/>
                <a:gd name="T99" fmla="*/ 27 h 58"/>
                <a:gd name="T100" fmla="*/ 41 w 62"/>
                <a:gd name="T101" fmla="*/ 31 h 58"/>
                <a:gd name="T102" fmla="*/ 39 w 62"/>
                <a:gd name="T103" fmla="*/ 25 h 58"/>
                <a:gd name="T104" fmla="*/ 38 w 62"/>
                <a:gd name="T105" fmla="*/ 23 h 58"/>
                <a:gd name="T106" fmla="*/ 36 w 62"/>
                <a:gd name="T107" fmla="*/ 25 h 58"/>
                <a:gd name="T108" fmla="*/ 32 w 62"/>
                <a:gd name="T109" fmla="*/ 30 h 58"/>
                <a:gd name="T110" fmla="*/ 31 w 62"/>
                <a:gd name="T111" fmla="*/ 33 h 58"/>
                <a:gd name="T112" fmla="*/ 32 w 62"/>
                <a:gd name="T113" fmla="*/ 39 h 58"/>
                <a:gd name="T114" fmla="*/ 34 w 62"/>
                <a:gd name="T115" fmla="*/ 40 h 58"/>
                <a:gd name="T116" fmla="*/ 35 w 62"/>
                <a:gd name="T117" fmla="*/ 39 h 58"/>
                <a:gd name="T118" fmla="*/ 40 w 62"/>
                <a:gd name="T119" fmla="*/ 31 h 58"/>
                <a:gd name="T120" fmla="*/ 41 w 62"/>
                <a:gd name="T121" fmla="*/ 3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2" h="57">
                  <a:moveTo>
                    <a:pt x="41" y="31"/>
                  </a:moveTo>
                  <a:cubicBezTo>
                    <a:pt x="46" y="36"/>
                    <a:pt x="52" y="36"/>
                    <a:pt x="57" y="38"/>
                  </a:cubicBezTo>
                  <a:cubicBezTo>
                    <a:pt x="59" y="38"/>
                    <a:pt x="61" y="38"/>
                    <a:pt x="62" y="40"/>
                  </a:cubicBezTo>
                  <a:cubicBezTo>
                    <a:pt x="57" y="41"/>
                    <a:pt x="53" y="38"/>
                    <a:pt x="48" y="38"/>
                  </a:cubicBezTo>
                  <a:cubicBezTo>
                    <a:pt x="46" y="37"/>
                    <a:pt x="44" y="37"/>
                    <a:pt x="42" y="39"/>
                  </a:cubicBezTo>
                  <a:cubicBezTo>
                    <a:pt x="41" y="41"/>
                    <a:pt x="43" y="43"/>
                    <a:pt x="44" y="44"/>
                  </a:cubicBezTo>
                  <a:cubicBezTo>
                    <a:pt x="45" y="46"/>
                    <a:pt x="47" y="48"/>
                    <a:pt x="45" y="50"/>
                  </a:cubicBezTo>
                  <a:cubicBezTo>
                    <a:pt x="42" y="51"/>
                    <a:pt x="41" y="49"/>
                    <a:pt x="40" y="48"/>
                  </a:cubicBezTo>
                  <a:cubicBezTo>
                    <a:pt x="39" y="47"/>
                    <a:pt x="39" y="46"/>
                    <a:pt x="38" y="46"/>
                  </a:cubicBezTo>
                  <a:cubicBezTo>
                    <a:pt x="37" y="45"/>
                    <a:pt x="37" y="43"/>
                    <a:pt x="36" y="44"/>
                  </a:cubicBezTo>
                  <a:cubicBezTo>
                    <a:pt x="34" y="44"/>
                    <a:pt x="36" y="46"/>
                    <a:pt x="35" y="47"/>
                  </a:cubicBezTo>
                  <a:cubicBezTo>
                    <a:pt x="33" y="49"/>
                    <a:pt x="31" y="52"/>
                    <a:pt x="33" y="57"/>
                  </a:cubicBezTo>
                  <a:cubicBezTo>
                    <a:pt x="30" y="55"/>
                    <a:pt x="30" y="53"/>
                    <a:pt x="30" y="51"/>
                  </a:cubicBezTo>
                  <a:cubicBezTo>
                    <a:pt x="29" y="48"/>
                    <a:pt x="29" y="46"/>
                    <a:pt x="26" y="46"/>
                  </a:cubicBezTo>
                  <a:cubicBezTo>
                    <a:pt x="27" y="42"/>
                    <a:pt x="22" y="40"/>
                    <a:pt x="24" y="35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18" y="34"/>
                    <a:pt x="18" y="32"/>
                    <a:pt x="20" y="28"/>
                  </a:cubicBezTo>
                  <a:cubicBezTo>
                    <a:pt x="15" y="31"/>
                    <a:pt x="15" y="33"/>
                    <a:pt x="19" y="35"/>
                  </a:cubicBezTo>
                  <a:cubicBezTo>
                    <a:pt x="22" y="37"/>
                    <a:pt x="23" y="39"/>
                    <a:pt x="23" y="42"/>
                  </a:cubicBezTo>
                  <a:cubicBezTo>
                    <a:pt x="22" y="45"/>
                    <a:pt x="24" y="45"/>
                    <a:pt x="26" y="47"/>
                  </a:cubicBezTo>
                  <a:cubicBezTo>
                    <a:pt x="23" y="50"/>
                    <a:pt x="21" y="54"/>
                    <a:pt x="17" y="57"/>
                  </a:cubicBezTo>
                  <a:cubicBezTo>
                    <a:pt x="16" y="57"/>
                    <a:pt x="15" y="58"/>
                    <a:pt x="14" y="58"/>
                  </a:cubicBezTo>
                  <a:cubicBezTo>
                    <a:pt x="13" y="57"/>
                    <a:pt x="14" y="56"/>
                    <a:pt x="14" y="55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1"/>
                    <a:pt x="19" y="50"/>
                    <a:pt x="15" y="47"/>
                  </a:cubicBezTo>
                  <a:cubicBezTo>
                    <a:pt x="13" y="46"/>
                    <a:pt x="11" y="44"/>
                    <a:pt x="9" y="44"/>
                  </a:cubicBezTo>
                  <a:cubicBezTo>
                    <a:pt x="9" y="44"/>
                    <a:pt x="8" y="44"/>
                    <a:pt x="8" y="44"/>
                  </a:cubicBezTo>
                  <a:cubicBezTo>
                    <a:pt x="9" y="41"/>
                    <a:pt x="13" y="42"/>
                    <a:pt x="12" y="39"/>
                  </a:cubicBezTo>
                  <a:cubicBezTo>
                    <a:pt x="12" y="37"/>
                    <a:pt x="9" y="39"/>
                    <a:pt x="7" y="38"/>
                  </a:cubicBezTo>
                  <a:cubicBezTo>
                    <a:pt x="5" y="37"/>
                    <a:pt x="1" y="36"/>
                    <a:pt x="0" y="33"/>
                  </a:cubicBezTo>
                  <a:cubicBezTo>
                    <a:pt x="0" y="32"/>
                    <a:pt x="0" y="31"/>
                    <a:pt x="1" y="31"/>
                  </a:cubicBezTo>
                  <a:cubicBezTo>
                    <a:pt x="4" y="30"/>
                    <a:pt x="7" y="30"/>
                    <a:pt x="9" y="33"/>
                  </a:cubicBezTo>
                  <a:cubicBezTo>
                    <a:pt x="10" y="33"/>
                    <a:pt x="11" y="35"/>
                    <a:pt x="12" y="33"/>
                  </a:cubicBezTo>
                  <a:cubicBezTo>
                    <a:pt x="13" y="32"/>
                    <a:pt x="14" y="30"/>
                    <a:pt x="13" y="29"/>
                  </a:cubicBezTo>
                  <a:cubicBezTo>
                    <a:pt x="8" y="27"/>
                    <a:pt x="11" y="21"/>
                    <a:pt x="7" y="19"/>
                  </a:cubicBezTo>
                  <a:cubicBezTo>
                    <a:pt x="10" y="20"/>
                    <a:pt x="13" y="20"/>
                    <a:pt x="15" y="22"/>
                  </a:cubicBezTo>
                  <a:cubicBezTo>
                    <a:pt x="16" y="23"/>
                    <a:pt x="16" y="25"/>
                    <a:pt x="18" y="24"/>
                  </a:cubicBezTo>
                  <a:cubicBezTo>
                    <a:pt x="19" y="23"/>
                    <a:pt x="19" y="22"/>
                    <a:pt x="18" y="21"/>
                  </a:cubicBezTo>
                  <a:cubicBezTo>
                    <a:pt x="18" y="20"/>
                    <a:pt x="19" y="19"/>
                    <a:pt x="19" y="17"/>
                  </a:cubicBezTo>
                  <a:cubicBezTo>
                    <a:pt x="25" y="21"/>
                    <a:pt x="25" y="21"/>
                    <a:pt x="28" y="12"/>
                  </a:cubicBezTo>
                  <a:cubicBezTo>
                    <a:pt x="30" y="12"/>
                    <a:pt x="27" y="16"/>
                    <a:pt x="30" y="16"/>
                  </a:cubicBezTo>
                  <a:cubicBezTo>
                    <a:pt x="33" y="15"/>
                    <a:pt x="34" y="14"/>
                    <a:pt x="36" y="11"/>
                  </a:cubicBezTo>
                  <a:cubicBezTo>
                    <a:pt x="37" y="7"/>
                    <a:pt x="40" y="4"/>
                    <a:pt x="43" y="0"/>
                  </a:cubicBezTo>
                  <a:cubicBezTo>
                    <a:pt x="41" y="5"/>
                    <a:pt x="41" y="11"/>
                    <a:pt x="37" y="15"/>
                  </a:cubicBezTo>
                  <a:cubicBezTo>
                    <a:pt x="35" y="17"/>
                    <a:pt x="36" y="19"/>
                    <a:pt x="39" y="20"/>
                  </a:cubicBezTo>
                  <a:cubicBezTo>
                    <a:pt x="41" y="20"/>
                    <a:pt x="43" y="19"/>
                    <a:pt x="42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5" y="24"/>
                    <a:pt x="46" y="24"/>
                    <a:pt x="47" y="24"/>
                  </a:cubicBezTo>
                  <a:cubicBezTo>
                    <a:pt x="48" y="24"/>
                    <a:pt x="50" y="23"/>
                    <a:pt x="50" y="25"/>
                  </a:cubicBezTo>
                  <a:cubicBezTo>
                    <a:pt x="51" y="26"/>
                    <a:pt x="49" y="27"/>
                    <a:pt x="48" y="27"/>
                  </a:cubicBezTo>
                  <a:cubicBezTo>
                    <a:pt x="46" y="28"/>
                    <a:pt x="43" y="29"/>
                    <a:pt x="41" y="31"/>
                  </a:cubicBezTo>
                  <a:cubicBezTo>
                    <a:pt x="39" y="30"/>
                    <a:pt x="39" y="28"/>
                    <a:pt x="39" y="25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7" y="23"/>
                    <a:pt x="36" y="24"/>
                    <a:pt x="36" y="25"/>
                  </a:cubicBezTo>
                  <a:cubicBezTo>
                    <a:pt x="36" y="28"/>
                    <a:pt x="35" y="30"/>
                    <a:pt x="32" y="30"/>
                  </a:cubicBezTo>
                  <a:cubicBezTo>
                    <a:pt x="31" y="31"/>
                    <a:pt x="30" y="32"/>
                    <a:pt x="31" y="33"/>
                  </a:cubicBezTo>
                  <a:cubicBezTo>
                    <a:pt x="32" y="35"/>
                    <a:pt x="32" y="37"/>
                    <a:pt x="32" y="39"/>
                  </a:cubicBezTo>
                  <a:cubicBezTo>
                    <a:pt x="32" y="40"/>
                    <a:pt x="33" y="40"/>
                    <a:pt x="34" y="40"/>
                  </a:cubicBezTo>
                  <a:cubicBezTo>
                    <a:pt x="35" y="40"/>
                    <a:pt x="35" y="39"/>
                    <a:pt x="35" y="39"/>
                  </a:cubicBezTo>
                  <a:cubicBezTo>
                    <a:pt x="30" y="32"/>
                    <a:pt x="38" y="33"/>
                    <a:pt x="40" y="31"/>
                  </a:cubicBezTo>
                  <a:cubicBezTo>
                    <a:pt x="40" y="31"/>
                    <a:pt x="41" y="31"/>
                    <a:pt x="41" y="31"/>
                  </a:cubicBezTo>
                  <a:close/>
                </a:path>
              </a:pathLst>
            </a:custGeom>
            <a:solidFill>
              <a:srgbClr val="F1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" name="Freeform 222">
              <a:extLst>
                <a:ext uri="{FF2B5EF4-FFF2-40B4-BE49-F238E27FC236}">
                  <a16:creationId xmlns:a16="http://schemas.microsoft.com/office/drawing/2014/main" id="{87E65343-22DF-C71C-9CFE-257EF1DDBAC8}"/>
                </a:ext>
              </a:extLst>
            </p:cNvPr>
            <p:cNvSpPr/>
            <p:nvPr userDrawn="1"/>
          </p:nvSpPr>
          <p:spPr bwMode="auto">
            <a:xfrm>
              <a:off x="11406188" y="5664200"/>
              <a:ext cx="165100" cy="173038"/>
            </a:xfrm>
            <a:custGeom>
              <a:avLst/>
              <a:gdLst>
                <a:gd name="T0" fmla="*/ 25 w 44"/>
                <a:gd name="T1" fmla="*/ 9 h 46"/>
                <a:gd name="T2" fmla="*/ 37 w 44"/>
                <a:gd name="T3" fmla="*/ 3 h 46"/>
                <a:gd name="T4" fmla="*/ 39 w 44"/>
                <a:gd name="T5" fmla="*/ 3 h 46"/>
                <a:gd name="T6" fmla="*/ 38 w 44"/>
                <a:gd name="T7" fmla="*/ 5 h 46"/>
                <a:gd name="T8" fmla="*/ 32 w 44"/>
                <a:gd name="T9" fmla="*/ 10 h 46"/>
                <a:gd name="T10" fmla="*/ 32 w 44"/>
                <a:gd name="T11" fmla="*/ 18 h 46"/>
                <a:gd name="T12" fmla="*/ 43 w 44"/>
                <a:gd name="T13" fmla="*/ 29 h 46"/>
                <a:gd name="T14" fmla="*/ 44 w 44"/>
                <a:gd name="T15" fmla="*/ 30 h 46"/>
                <a:gd name="T16" fmla="*/ 40 w 44"/>
                <a:gd name="T17" fmla="*/ 31 h 46"/>
                <a:gd name="T18" fmla="*/ 28 w 44"/>
                <a:gd name="T19" fmla="*/ 28 h 46"/>
                <a:gd name="T20" fmla="*/ 26 w 44"/>
                <a:gd name="T21" fmla="*/ 28 h 46"/>
                <a:gd name="T22" fmla="*/ 26 w 44"/>
                <a:gd name="T23" fmla="*/ 32 h 46"/>
                <a:gd name="T24" fmla="*/ 27 w 44"/>
                <a:gd name="T25" fmla="*/ 43 h 46"/>
                <a:gd name="T26" fmla="*/ 26 w 44"/>
                <a:gd name="T27" fmla="*/ 46 h 46"/>
                <a:gd name="T28" fmla="*/ 23 w 44"/>
                <a:gd name="T29" fmla="*/ 43 h 46"/>
                <a:gd name="T30" fmla="*/ 24 w 44"/>
                <a:gd name="T31" fmla="*/ 36 h 46"/>
                <a:gd name="T32" fmla="*/ 21 w 44"/>
                <a:gd name="T33" fmla="*/ 29 h 46"/>
                <a:gd name="T34" fmla="*/ 18 w 44"/>
                <a:gd name="T35" fmla="*/ 28 h 46"/>
                <a:gd name="T36" fmla="*/ 16 w 44"/>
                <a:gd name="T37" fmla="*/ 32 h 46"/>
                <a:gd name="T38" fmla="*/ 14 w 44"/>
                <a:gd name="T39" fmla="*/ 36 h 46"/>
                <a:gd name="T40" fmla="*/ 10 w 44"/>
                <a:gd name="T41" fmla="*/ 34 h 46"/>
                <a:gd name="T42" fmla="*/ 6 w 44"/>
                <a:gd name="T43" fmla="*/ 31 h 46"/>
                <a:gd name="T44" fmla="*/ 2 w 44"/>
                <a:gd name="T45" fmla="*/ 28 h 46"/>
                <a:gd name="T46" fmla="*/ 5 w 44"/>
                <a:gd name="T47" fmla="*/ 24 h 46"/>
                <a:gd name="T48" fmla="*/ 11 w 44"/>
                <a:gd name="T49" fmla="*/ 19 h 46"/>
                <a:gd name="T50" fmla="*/ 2 w 44"/>
                <a:gd name="T51" fmla="*/ 19 h 46"/>
                <a:gd name="T52" fmla="*/ 0 w 44"/>
                <a:gd name="T53" fmla="*/ 3 h 46"/>
                <a:gd name="T54" fmla="*/ 8 w 44"/>
                <a:gd name="T55" fmla="*/ 6 h 46"/>
                <a:gd name="T56" fmla="*/ 19 w 44"/>
                <a:gd name="T57" fmla="*/ 5 h 46"/>
                <a:gd name="T58" fmla="*/ 25 w 44"/>
                <a:gd name="T59" fmla="*/ 7 h 46"/>
                <a:gd name="T60" fmla="*/ 16 w 44"/>
                <a:gd name="T61" fmla="*/ 12 h 46"/>
                <a:gd name="T62" fmla="*/ 20 w 44"/>
                <a:gd name="T63" fmla="*/ 12 h 46"/>
                <a:gd name="T64" fmla="*/ 25 w 44"/>
                <a:gd name="T65" fmla="*/ 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46">
                  <a:moveTo>
                    <a:pt x="25" y="9"/>
                  </a:moveTo>
                  <a:cubicBezTo>
                    <a:pt x="29" y="7"/>
                    <a:pt x="33" y="5"/>
                    <a:pt x="37" y="3"/>
                  </a:cubicBezTo>
                  <a:cubicBezTo>
                    <a:pt x="38" y="2"/>
                    <a:pt x="39" y="1"/>
                    <a:pt x="39" y="3"/>
                  </a:cubicBezTo>
                  <a:cubicBezTo>
                    <a:pt x="40" y="4"/>
                    <a:pt x="39" y="4"/>
                    <a:pt x="38" y="5"/>
                  </a:cubicBezTo>
                  <a:cubicBezTo>
                    <a:pt x="35" y="6"/>
                    <a:pt x="33" y="7"/>
                    <a:pt x="32" y="10"/>
                  </a:cubicBezTo>
                  <a:cubicBezTo>
                    <a:pt x="30" y="13"/>
                    <a:pt x="30" y="16"/>
                    <a:pt x="32" y="18"/>
                  </a:cubicBezTo>
                  <a:cubicBezTo>
                    <a:pt x="36" y="22"/>
                    <a:pt x="38" y="28"/>
                    <a:pt x="43" y="29"/>
                  </a:cubicBezTo>
                  <a:cubicBezTo>
                    <a:pt x="44" y="29"/>
                    <a:pt x="44" y="30"/>
                    <a:pt x="44" y="30"/>
                  </a:cubicBezTo>
                  <a:cubicBezTo>
                    <a:pt x="43" y="31"/>
                    <a:pt x="41" y="31"/>
                    <a:pt x="40" y="31"/>
                  </a:cubicBezTo>
                  <a:cubicBezTo>
                    <a:pt x="37" y="27"/>
                    <a:pt x="31" y="30"/>
                    <a:pt x="28" y="28"/>
                  </a:cubicBezTo>
                  <a:cubicBezTo>
                    <a:pt x="27" y="27"/>
                    <a:pt x="26" y="27"/>
                    <a:pt x="26" y="28"/>
                  </a:cubicBezTo>
                  <a:cubicBezTo>
                    <a:pt x="25" y="29"/>
                    <a:pt x="25" y="30"/>
                    <a:pt x="26" y="32"/>
                  </a:cubicBezTo>
                  <a:cubicBezTo>
                    <a:pt x="29" y="35"/>
                    <a:pt x="28" y="39"/>
                    <a:pt x="27" y="43"/>
                  </a:cubicBezTo>
                  <a:cubicBezTo>
                    <a:pt x="27" y="44"/>
                    <a:pt x="27" y="45"/>
                    <a:pt x="26" y="46"/>
                  </a:cubicBezTo>
                  <a:cubicBezTo>
                    <a:pt x="24" y="46"/>
                    <a:pt x="24" y="44"/>
                    <a:pt x="23" y="43"/>
                  </a:cubicBezTo>
                  <a:cubicBezTo>
                    <a:pt x="22" y="41"/>
                    <a:pt x="23" y="38"/>
                    <a:pt x="24" y="36"/>
                  </a:cubicBezTo>
                  <a:cubicBezTo>
                    <a:pt x="25" y="33"/>
                    <a:pt x="24" y="31"/>
                    <a:pt x="21" y="29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6" y="29"/>
                    <a:pt x="16" y="30"/>
                    <a:pt x="16" y="32"/>
                  </a:cubicBezTo>
                  <a:cubicBezTo>
                    <a:pt x="17" y="34"/>
                    <a:pt x="15" y="35"/>
                    <a:pt x="14" y="36"/>
                  </a:cubicBezTo>
                  <a:cubicBezTo>
                    <a:pt x="12" y="37"/>
                    <a:pt x="10" y="35"/>
                    <a:pt x="10" y="34"/>
                  </a:cubicBezTo>
                  <a:cubicBezTo>
                    <a:pt x="9" y="31"/>
                    <a:pt x="8" y="31"/>
                    <a:pt x="6" y="31"/>
                  </a:cubicBezTo>
                  <a:cubicBezTo>
                    <a:pt x="4" y="30"/>
                    <a:pt x="3" y="29"/>
                    <a:pt x="2" y="28"/>
                  </a:cubicBezTo>
                  <a:cubicBezTo>
                    <a:pt x="2" y="26"/>
                    <a:pt x="3" y="25"/>
                    <a:pt x="5" y="24"/>
                  </a:cubicBezTo>
                  <a:cubicBezTo>
                    <a:pt x="8" y="23"/>
                    <a:pt x="9" y="21"/>
                    <a:pt x="11" y="19"/>
                  </a:cubicBezTo>
                  <a:cubicBezTo>
                    <a:pt x="8" y="19"/>
                    <a:pt x="5" y="19"/>
                    <a:pt x="2" y="19"/>
                  </a:cubicBezTo>
                  <a:cubicBezTo>
                    <a:pt x="5" y="14"/>
                    <a:pt x="4" y="9"/>
                    <a:pt x="0" y="3"/>
                  </a:cubicBezTo>
                  <a:cubicBezTo>
                    <a:pt x="3" y="3"/>
                    <a:pt x="6" y="4"/>
                    <a:pt x="8" y="6"/>
                  </a:cubicBezTo>
                  <a:cubicBezTo>
                    <a:pt x="12" y="8"/>
                    <a:pt x="16" y="8"/>
                    <a:pt x="19" y="5"/>
                  </a:cubicBezTo>
                  <a:cubicBezTo>
                    <a:pt x="23" y="0"/>
                    <a:pt x="23" y="4"/>
                    <a:pt x="25" y="7"/>
                  </a:cubicBezTo>
                  <a:cubicBezTo>
                    <a:pt x="20" y="6"/>
                    <a:pt x="18" y="9"/>
                    <a:pt x="16" y="12"/>
                  </a:cubicBezTo>
                  <a:cubicBezTo>
                    <a:pt x="18" y="14"/>
                    <a:pt x="18" y="12"/>
                    <a:pt x="20" y="12"/>
                  </a:cubicBezTo>
                  <a:cubicBezTo>
                    <a:pt x="21" y="10"/>
                    <a:pt x="22" y="8"/>
                    <a:pt x="25" y="9"/>
                  </a:cubicBezTo>
                  <a:close/>
                </a:path>
              </a:pathLst>
            </a:custGeom>
            <a:solidFill>
              <a:srgbClr val="F2D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" name="Freeform 223">
              <a:extLst>
                <a:ext uri="{FF2B5EF4-FFF2-40B4-BE49-F238E27FC236}">
                  <a16:creationId xmlns:a16="http://schemas.microsoft.com/office/drawing/2014/main" id="{67FC5CDB-1807-9B91-0CE5-1F5688120612}"/>
                </a:ext>
              </a:extLst>
            </p:cNvPr>
            <p:cNvSpPr/>
            <p:nvPr userDrawn="1"/>
          </p:nvSpPr>
          <p:spPr bwMode="auto">
            <a:xfrm>
              <a:off x="11752263" y="5765800"/>
              <a:ext cx="176212" cy="219075"/>
            </a:xfrm>
            <a:custGeom>
              <a:avLst/>
              <a:gdLst>
                <a:gd name="T0" fmla="*/ 2 w 47"/>
                <a:gd name="T1" fmla="*/ 22 h 58"/>
                <a:gd name="T2" fmla="*/ 5 w 47"/>
                <a:gd name="T3" fmla="*/ 20 h 58"/>
                <a:gd name="T4" fmla="*/ 10 w 47"/>
                <a:gd name="T5" fmla="*/ 19 h 58"/>
                <a:gd name="T6" fmla="*/ 11 w 47"/>
                <a:gd name="T7" fmla="*/ 21 h 58"/>
                <a:gd name="T8" fmla="*/ 13 w 47"/>
                <a:gd name="T9" fmla="*/ 15 h 58"/>
                <a:gd name="T10" fmla="*/ 16 w 47"/>
                <a:gd name="T11" fmla="*/ 14 h 58"/>
                <a:gd name="T12" fmla="*/ 22 w 47"/>
                <a:gd name="T13" fmla="*/ 11 h 58"/>
                <a:gd name="T14" fmla="*/ 27 w 47"/>
                <a:gd name="T15" fmla="*/ 2 h 58"/>
                <a:gd name="T16" fmla="*/ 29 w 47"/>
                <a:gd name="T17" fmla="*/ 0 h 58"/>
                <a:gd name="T18" fmla="*/ 29 w 47"/>
                <a:gd name="T19" fmla="*/ 3 h 58"/>
                <a:gd name="T20" fmla="*/ 23 w 47"/>
                <a:gd name="T21" fmla="*/ 15 h 58"/>
                <a:gd name="T22" fmla="*/ 24 w 47"/>
                <a:gd name="T23" fmla="*/ 19 h 58"/>
                <a:gd name="T24" fmla="*/ 35 w 47"/>
                <a:gd name="T25" fmla="*/ 23 h 58"/>
                <a:gd name="T26" fmla="*/ 37 w 47"/>
                <a:gd name="T27" fmla="*/ 23 h 58"/>
                <a:gd name="T28" fmla="*/ 31 w 47"/>
                <a:gd name="T29" fmla="*/ 28 h 58"/>
                <a:gd name="T30" fmla="*/ 29 w 47"/>
                <a:gd name="T31" fmla="*/ 31 h 58"/>
                <a:gd name="T32" fmla="*/ 32 w 47"/>
                <a:gd name="T33" fmla="*/ 33 h 58"/>
                <a:gd name="T34" fmla="*/ 45 w 47"/>
                <a:gd name="T35" fmla="*/ 37 h 58"/>
                <a:gd name="T36" fmla="*/ 47 w 47"/>
                <a:gd name="T37" fmla="*/ 39 h 58"/>
                <a:gd name="T38" fmla="*/ 42 w 47"/>
                <a:gd name="T39" fmla="*/ 39 h 58"/>
                <a:gd name="T40" fmla="*/ 32 w 47"/>
                <a:gd name="T41" fmla="*/ 37 h 58"/>
                <a:gd name="T42" fmla="*/ 29 w 47"/>
                <a:gd name="T43" fmla="*/ 37 h 58"/>
                <a:gd name="T44" fmla="*/ 29 w 47"/>
                <a:gd name="T45" fmla="*/ 41 h 58"/>
                <a:gd name="T46" fmla="*/ 32 w 47"/>
                <a:gd name="T47" fmla="*/ 47 h 58"/>
                <a:gd name="T48" fmla="*/ 31 w 47"/>
                <a:gd name="T49" fmla="*/ 49 h 58"/>
                <a:gd name="T50" fmla="*/ 29 w 47"/>
                <a:gd name="T51" fmla="*/ 49 h 58"/>
                <a:gd name="T52" fmla="*/ 24 w 47"/>
                <a:gd name="T53" fmla="*/ 43 h 58"/>
                <a:gd name="T54" fmla="*/ 21 w 47"/>
                <a:gd name="T55" fmla="*/ 44 h 58"/>
                <a:gd name="T56" fmla="*/ 18 w 47"/>
                <a:gd name="T57" fmla="*/ 56 h 58"/>
                <a:gd name="T58" fmla="*/ 17 w 47"/>
                <a:gd name="T59" fmla="*/ 58 h 58"/>
                <a:gd name="T60" fmla="*/ 17 w 47"/>
                <a:gd name="T61" fmla="*/ 52 h 58"/>
                <a:gd name="T62" fmla="*/ 12 w 47"/>
                <a:gd name="T63" fmla="*/ 46 h 58"/>
                <a:gd name="T64" fmla="*/ 12 w 47"/>
                <a:gd name="T65" fmla="*/ 45 h 58"/>
                <a:gd name="T66" fmla="*/ 3 w 47"/>
                <a:gd name="T67" fmla="*/ 26 h 58"/>
                <a:gd name="T68" fmla="*/ 2 w 47"/>
                <a:gd name="T69" fmla="*/ 2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" h="57">
                  <a:moveTo>
                    <a:pt x="2" y="22"/>
                  </a:moveTo>
                  <a:cubicBezTo>
                    <a:pt x="3" y="22"/>
                    <a:pt x="5" y="22"/>
                    <a:pt x="5" y="20"/>
                  </a:cubicBezTo>
                  <a:cubicBezTo>
                    <a:pt x="5" y="14"/>
                    <a:pt x="8" y="18"/>
                    <a:pt x="10" y="19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2" y="19"/>
                    <a:pt x="11" y="17"/>
                    <a:pt x="13" y="15"/>
                  </a:cubicBezTo>
                  <a:cubicBezTo>
                    <a:pt x="14" y="15"/>
                    <a:pt x="14" y="13"/>
                    <a:pt x="16" y="14"/>
                  </a:cubicBezTo>
                  <a:cubicBezTo>
                    <a:pt x="19" y="16"/>
                    <a:pt x="21" y="14"/>
                    <a:pt x="22" y="11"/>
                  </a:cubicBezTo>
                  <a:cubicBezTo>
                    <a:pt x="24" y="8"/>
                    <a:pt x="25" y="5"/>
                    <a:pt x="27" y="2"/>
                  </a:cubicBezTo>
                  <a:cubicBezTo>
                    <a:pt x="27" y="1"/>
                    <a:pt x="28" y="0"/>
                    <a:pt x="29" y="0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7" y="7"/>
                    <a:pt x="27" y="11"/>
                    <a:pt x="23" y="15"/>
                  </a:cubicBezTo>
                  <a:cubicBezTo>
                    <a:pt x="22" y="16"/>
                    <a:pt x="23" y="19"/>
                    <a:pt x="24" y="19"/>
                  </a:cubicBezTo>
                  <a:cubicBezTo>
                    <a:pt x="28" y="19"/>
                    <a:pt x="31" y="25"/>
                    <a:pt x="35" y="23"/>
                  </a:cubicBezTo>
                  <a:cubicBezTo>
                    <a:pt x="36" y="23"/>
                    <a:pt x="36" y="23"/>
                    <a:pt x="37" y="23"/>
                  </a:cubicBezTo>
                  <a:cubicBezTo>
                    <a:pt x="36" y="26"/>
                    <a:pt x="34" y="27"/>
                    <a:pt x="31" y="28"/>
                  </a:cubicBezTo>
                  <a:cubicBezTo>
                    <a:pt x="30" y="29"/>
                    <a:pt x="28" y="29"/>
                    <a:pt x="29" y="31"/>
                  </a:cubicBezTo>
                  <a:cubicBezTo>
                    <a:pt x="29" y="32"/>
                    <a:pt x="30" y="33"/>
                    <a:pt x="32" y="33"/>
                  </a:cubicBezTo>
                  <a:cubicBezTo>
                    <a:pt x="36" y="35"/>
                    <a:pt x="41" y="36"/>
                    <a:pt x="45" y="37"/>
                  </a:cubicBezTo>
                  <a:cubicBezTo>
                    <a:pt x="46" y="37"/>
                    <a:pt x="47" y="37"/>
                    <a:pt x="47" y="39"/>
                  </a:cubicBezTo>
                  <a:cubicBezTo>
                    <a:pt x="45" y="40"/>
                    <a:pt x="44" y="39"/>
                    <a:pt x="42" y="39"/>
                  </a:cubicBezTo>
                  <a:cubicBezTo>
                    <a:pt x="39" y="37"/>
                    <a:pt x="36" y="38"/>
                    <a:pt x="32" y="37"/>
                  </a:cubicBezTo>
                  <a:cubicBezTo>
                    <a:pt x="31" y="36"/>
                    <a:pt x="30" y="36"/>
                    <a:pt x="29" y="37"/>
                  </a:cubicBezTo>
                  <a:cubicBezTo>
                    <a:pt x="28" y="39"/>
                    <a:pt x="28" y="40"/>
                    <a:pt x="29" y="41"/>
                  </a:cubicBezTo>
                  <a:cubicBezTo>
                    <a:pt x="30" y="43"/>
                    <a:pt x="32" y="44"/>
                    <a:pt x="32" y="47"/>
                  </a:cubicBezTo>
                  <a:cubicBezTo>
                    <a:pt x="32" y="48"/>
                    <a:pt x="32" y="49"/>
                    <a:pt x="31" y="49"/>
                  </a:cubicBezTo>
                  <a:cubicBezTo>
                    <a:pt x="30" y="50"/>
                    <a:pt x="29" y="49"/>
                    <a:pt x="29" y="49"/>
                  </a:cubicBezTo>
                  <a:cubicBezTo>
                    <a:pt x="27" y="47"/>
                    <a:pt x="25" y="45"/>
                    <a:pt x="24" y="43"/>
                  </a:cubicBezTo>
                  <a:cubicBezTo>
                    <a:pt x="23" y="42"/>
                    <a:pt x="22" y="42"/>
                    <a:pt x="21" y="44"/>
                  </a:cubicBezTo>
                  <a:cubicBezTo>
                    <a:pt x="20" y="48"/>
                    <a:pt x="18" y="52"/>
                    <a:pt x="18" y="56"/>
                  </a:cubicBezTo>
                  <a:cubicBezTo>
                    <a:pt x="18" y="57"/>
                    <a:pt x="18" y="58"/>
                    <a:pt x="17" y="58"/>
                  </a:cubicBezTo>
                  <a:cubicBezTo>
                    <a:pt x="17" y="56"/>
                    <a:pt x="17" y="54"/>
                    <a:pt x="17" y="52"/>
                  </a:cubicBezTo>
                  <a:cubicBezTo>
                    <a:pt x="16" y="49"/>
                    <a:pt x="16" y="46"/>
                    <a:pt x="12" y="46"/>
                  </a:cubicBezTo>
                  <a:cubicBezTo>
                    <a:pt x="12" y="46"/>
                    <a:pt x="12" y="46"/>
                    <a:pt x="12" y="45"/>
                  </a:cubicBezTo>
                  <a:cubicBezTo>
                    <a:pt x="13" y="38"/>
                    <a:pt x="9" y="30"/>
                    <a:pt x="3" y="26"/>
                  </a:cubicBezTo>
                  <a:cubicBezTo>
                    <a:pt x="1" y="25"/>
                    <a:pt x="0" y="24"/>
                    <a:pt x="2" y="22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" name="Freeform 224">
              <a:extLst>
                <a:ext uri="{FF2B5EF4-FFF2-40B4-BE49-F238E27FC236}">
                  <a16:creationId xmlns:a16="http://schemas.microsoft.com/office/drawing/2014/main" id="{7929B6AD-6032-4471-A6B0-413F454A3ACA}"/>
                </a:ext>
              </a:extLst>
            </p:cNvPr>
            <p:cNvSpPr/>
            <p:nvPr userDrawn="1"/>
          </p:nvSpPr>
          <p:spPr bwMode="auto">
            <a:xfrm>
              <a:off x="11225213" y="5784850"/>
              <a:ext cx="180975" cy="139700"/>
            </a:xfrm>
            <a:custGeom>
              <a:avLst/>
              <a:gdLst>
                <a:gd name="T0" fmla="*/ 33 w 48"/>
                <a:gd name="T1" fmla="*/ 22 h 37"/>
                <a:gd name="T2" fmla="*/ 29 w 48"/>
                <a:gd name="T3" fmla="*/ 37 h 37"/>
                <a:gd name="T4" fmla="*/ 29 w 48"/>
                <a:gd name="T5" fmla="*/ 29 h 37"/>
                <a:gd name="T6" fmla="*/ 27 w 48"/>
                <a:gd name="T7" fmla="*/ 23 h 37"/>
                <a:gd name="T8" fmla="*/ 22 w 48"/>
                <a:gd name="T9" fmla="*/ 25 h 37"/>
                <a:gd name="T10" fmla="*/ 22 w 48"/>
                <a:gd name="T11" fmla="*/ 26 h 37"/>
                <a:gd name="T12" fmla="*/ 17 w 48"/>
                <a:gd name="T13" fmla="*/ 29 h 37"/>
                <a:gd name="T14" fmla="*/ 19 w 48"/>
                <a:gd name="T15" fmla="*/ 23 h 37"/>
                <a:gd name="T16" fmla="*/ 21 w 48"/>
                <a:gd name="T17" fmla="*/ 19 h 37"/>
                <a:gd name="T18" fmla="*/ 17 w 48"/>
                <a:gd name="T19" fmla="*/ 19 h 37"/>
                <a:gd name="T20" fmla="*/ 5 w 48"/>
                <a:gd name="T21" fmla="*/ 21 h 37"/>
                <a:gd name="T22" fmla="*/ 4 w 48"/>
                <a:gd name="T23" fmla="*/ 19 h 37"/>
                <a:gd name="T24" fmla="*/ 17 w 48"/>
                <a:gd name="T25" fmla="*/ 17 h 37"/>
                <a:gd name="T26" fmla="*/ 20 w 48"/>
                <a:gd name="T27" fmla="*/ 15 h 37"/>
                <a:gd name="T28" fmla="*/ 16 w 48"/>
                <a:gd name="T29" fmla="*/ 12 h 37"/>
                <a:gd name="T30" fmla="*/ 5 w 48"/>
                <a:gd name="T31" fmla="*/ 11 h 37"/>
                <a:gd name="T32" fmla="*/ 0 w 48"/>
                <a:gd name="T33" fmla="*/ 8 h 37"/>
                <a:gd name="T34" fmla="*/ 5 w 48"/>
                <a:gd name="T35" fmla="*/ 5 h 37"/>
                <a:gd name="T36" fmla="*/ 13 w 48"/>
                <a:gd name="T37" fmla="*/ 3 h 37"/>
                <a:gd name="T38" fmla="*/ 36 w 48"/>
                <a:gd name="T39" fmla="*/ 4 h 37"/>
                <a:gd name="T40" fmla="*/ 48 w 48"/>
                <a:gd name="T41" fmla="*/ 0 h 37"/>
                <a:gd name="T42" fmla="*/ 41 w 48"/>
                <a:gd name="T43" fmla="*/ 6 h 37"/>
                <a:gd name="T44" fmla="*/ 33 w 48"/>
                <a:gd name="T45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7">
                  <a:moveTo>
                    <a:pt x="33" y="22"/>
                  </a:moveTo>
                  <a:cubicBezTo>
                    <a:pt x="33" y="27"/>
                    <a:pt x="30" y="31"/>
                    <a:pt x="29" y="37"/>
                  </a:cubicBezTo>
                  <a:cubicBezTo>
                    <a:pt x="27" y="34"/>
                    <a:pt x="29" y="31"/>
                    <a:pt x="29" y="29"/>
                  </a:cubicBezTo>
                  <a:cubicBezTo>
                    <a:pt x="30" y="26"/>
                    <a:pt x="29" y="24"/>
                    <a:pt x="27" y="23"/>
                  </a:cubicBezTo>
                  <a:cubicBezTo>
                    <a:pt x="25" y="22"/>
                    <a:pt x="24" y="24"/>
                    <a:pt x="22" y="25"/>
                  </a:cubicBezTo>
                  <a:cubicBezTo>
                    <a:pt x="22" y="25"/>
                    <a:pt x="22" y="25"/>
                    <a:pt x="22" y="26"/>
                  </a:cubicBezTo>
                  <a:cubicBezTo>
                    <a:pt x="20" y="27"/>
                    <a:pt x="19" y="30"/>
                    <a:pt x="17" y="29"/>
                  </a:cubicBezTo>
                  <a:cubicBezTo>
                    <a:pt x="15" y="27"/>
                    <a:pt x="18" y="25"/>
                    <a:pt x="19" y="23"/>
                  </a:cubicBezTo>
                  <a:cubicBezTo>
                    <a:pt x="20" y="21"/>
                    <a:pt x="23" y="21"/>
                    <a:pt x="21" y="19"/>
                  </a:cubicBezTo>
                  <a:cubicBezTo>
                    <a:pt x="20" y="18"/>
                    <a:pt x="19" y="19"/>
                    <a:pt x="17" y="19"/>
                  </a:cubicBezTo>
                  <a:cubicBezTo>
                    <a:pt x="13" y="20"/>
                    <a:pt x="9" y="20"/>
                    <a:pt x="5" y="21"/>
                  </a:cubicBezTo>
                  <a:cubicBezTo>
                    <a:pt x="4" y="20"/>
                    <a:pt x="4" y="20"/>
                    <a:pt x="4" y="19"/>
                  </a:cubicBezTo>
                  <a:cubicBezTo>
                    <a:pt x="8" y="19"/>
                    <a:pt x="12" y="18"/>
                    <a:pt x="17" y="17"/>
                  </a:cubicBezTo>
                  <a:cubicBezTo>
                    <a:pt x="18" y="17"/>
                    <a:pt x="20" y="17"/>
                    <a:pt x="20" y="15"/>
                  </a:cubicBezTo>
                  <a:cubicBezTo>
                    <a:pt x="20" y="13"/>
                    <a:pt x="18" y="12"/>
                    <a:pt x="16" y="12"/>
                  </a:cubicBezTo>
                  <a:cubicBezTo>
                    <a:pt x="12" y="12"/>
                    <a:pt x="8" y="13"/>
                    <a:pt x="5" y="11"/>
                  </a:cubicBezTo>
                  <a:cubicBezTo>
                    <a:pt x="3" y="10"/>
                    <a:pt x="0" y="10"/>
                    <a:pt x="0" y="8"/>
                  </a:cubicBezTo>
                  <a:cubicBezTo>
                    <a:pt x="1" y="5"/>
                    <a:pt x="3" y="5"/>
                    <a:pt x="5" y="5"/>
                  </a:cubicBezTo>
                  <a:cubicBezTo>
                    <a:pt x="8" y="5"/>
                    <a:pt x="11" y="4"/>
                    <a:pt x="13" y="3"/>
                  </a:cubicBezTo>
                  <a:cubicBezTo>
                    <a:pt x="21" y="8"/>
                    <a:pt x="29" y="7"/>
                    <a:pt x="36" y="4"/>
                  </a:cubicBezTo>
                  <a:cubicBezTo>
                    <a:pt x="40" y="3"/>
                    <a:pt x="44" y="2"/>
                    <a:pt x="48" y="0"/>
                  </a:cubicBezTo>
                  <a:cubicBezTo>
                    <a:pt x="46" y="4"/>
                    <a:pt x="43" y="5"/>
                    <a:pt x="41" y="6"/>
                  </a:cubicBezTo>
                  <a:cubicBezTo>
                    <a:pt x="35" y="10"/>
                    <a:pt x="31" y="14"/>
                    <a:pt x="33" y="22"/>
                  </a:cubicBezTo>
                  <a:close/>
                </a:path>
              </a:pathLst>
            </a:custGeom>
            <a:solidFill>
              <a:srgbClr val="E1B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" name="Freeform 225">
              <a:extLst>
                <a:ext uri="{FF2B5EF4-FFF2-40B4-BE49-F238E27FC236}">
                  <a16:creationId xmlns:a16="http://schemas.microsoft.com/office/drawing/2014/main" id="{FD845BD0-8C21-2433-5A30-3B4B012B46AA}"/>
                </a:ext>
              </a:extLst>
            </p:cNvPr>
            <p:cNvSpPr/>
            <p:nvPr userDrawn="1"/>
          </p:nvSpPr>
          <p:spPr bwMode="auto">
            <a:xfrm>
              <a:off x="11390313" y="6259513"/>
              <a:ext cx="131762" cy="184150"/>
            </a:xfrm>
            <a:custGeom>
              <a:avLst/>
              <a:gdLst>
                <a:gd name="T0" fmla="*/ 8 w 35"/>
                <a:gd name="T1" fmla="*/ 22 h 49"/>
                <a:gd name="T2" fmla="*/ 15 w 35"/>
                <a:gd name="T3" fmla="*/ 13 h 49"/>
                <a:gd name="T4" fmla="*/ 16 w 35"/>
                <a:gd name="T5" fmla="*/ 7 h 49"/>
                <a:gd name="T6" fmla="*/ 33 w 35"/>
                <a:gd name="T7" fmla="*/ 2 h 49"/>
                <a:gd name="T8" fmla="*/ 33 w 35"/>
                <a:gd name="T9" fmla="*/ 5 h 49"/>
                <a:gd name="T10" fmla="*/ 10 w 35"/>
                <a:gd name="T11" fmla="*/ 37 h 49"/>
                <a:gd name="T12" fmla="*/ 7 w 35"/>
                <a:gd name="T13" fmla="*/ 48 h 49"/>
                <a:gd name="T14" fmla="*/ 0 w 35"/>
                <a:gd name="T15" fmla="*/ 46 h 49"/>
                <a:gd name="T16" fmla="*/ 8 w 35"/>
                <a:gd name="T17" fmla="*/ 2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49">
                  <a:moveTo>
                    <a:pt x="8" y="22"/>
                  </a:moveTo>
                  <a:cubicBezTo>
                    <a:pt x="9" y="18"/>
                    <a:pt x="13" y="17"/>
                    <a:pt x="15" y="13"/>
                  </a:cubicBezTo>
                  <a:cubicBezTo>
                    <a:pt x="16" y="11"/>
                    <a:pt x="16" y="9"/>
                    <a:pt x="16" y="7"/>
                  </a:cubicBezTo>
                  <a:cubicBezTo>
                    <a:pt x="20" y="0"/>
                    <a:pt x="28" y="3"/>
                    <a:pt x="33" y="2"/>
                  </a:cubicBezTo>
                  <a:cubicBezTo>
                    <a:pt x="35" y="1"/>
                    <a:pt x="33" y="4"/>
                    <a:pt x="33" y="5"/>
                  </a:cubicBezTo>
                  <a:cubicBezTo>
                    <a:pt x="23" y="14"/>
                    <a:pt x="14" y="24"/>
                    <a:pt x="10" y="37"/>
                  </a:cubicBezTo>
                  <a:cubicBezTo>
                    <a:pt x="8" y="41"/>
                    <a:pt x="7" y="44"/>
                    <a:pt x="7" y="48"/>
                  </a:cubicBezTo>
                  <a:cubicBezTo>
                    <a:pt x="5" y="48"/>
                    <a:pt x="1" y="49"/>
                    <a:pt x="0" y="46"/>
                  </a:cubicBezTo>
                  <a:cubicBezTo>
                    <a:pt x="1" y="37"/>
                    <a:pt x="3" y="29"/>
                    <a:pt x="8" y="22"/>
                  </a:cubicBezTo>
                  <a:close/>
                </a:path>
              </a:pathLst>
            </a:custGeom>
            <a:solidFill>
              <a:srgbClr val="6F5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" name="Freeform 226">
              <a:extLst>
                <a:ext uri="{FF2B5EF4-FFF2-40B4-BE49-F238E27FC236}">
                  <a16:creationId xmlns:a16="http://schemas.microsoft.com/office/drawing/2014/main" id="{86C075E2-ED67-1FCA-3434-22155A71044C}"/>
                </a:ext>
              </a:extLst>
            </p:cNvPr>
            <p:cNvSpPr/>
            <p:nvPr userDrawn="1"/>
          </p:nvSpPr>
          <p:spPr bwMode="auto">
            <a:xfrm>
              <a:off x="11684000" y="6029325"/>
              <a:ext cx="104775" cy="87313"/>
            </a:xfrm>
            <a:custGeom>
              <a:avLst/>
              <a:gdLst>
                <a:gd name="T0" fmla="*/ 19 w 28"/>
                <a:gd name="T1" fmla="*/ 9 h 23"/>
                <a:gd name="T2" fmla="*/ 25 w 28"/>
                <a:gd name="T3" fmla="*/ 14 h 23"/>
                <a:gd name="T4" fmla="*/ 22 w 28"/>
                <a:gd name="T5" fmla="*/ 21 h 23"/>
                <a:gd name="T6" fmla="*/ 20 w 28"/>
                <a:gd name="T7" fmla="*/ 21 h 23"/>
                <a:gd name="T8" fmla="*/ 6 w 28"/>
                <a:gd name="T9" fmla="*/ 23 h 23"/>
                <a:gd name="T10" fmla="*/ 0 w 28"/>
                <a:gd name="T11" fmla="*/ 23 h 23"/>
                <a:gd name="T12" fmla="*/ 7 w 28"/>
                <a:gd name="T13" fmla="*/ 14 h 23"/>
                <a:gd name="T14" fmla="*/ 1 w 28"/>
                <a:gd name="T15" fmla="*/ 0 h 23"/>
                <a:gd name="T16" fmla="*/ 19 w 28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3">
                  <a:moveTo>
                    <a:pt x="19" y="9"/>
                  </a:moveTo>
                  <a:cubicBezTo>
                    <a:pt x="21" y="11"/>
                    <a:pt x="23" y="12"/>
                    <a:pt x="25" y="14"/>
                  </a:cubicBezTo>
                  <a:cubicBezTo>
                    <a:pt x="28" y="18"/>
                    <a:pt x="27" y="20"/>
                    <a:pt x="22" y="21"/>
                  </a:cubicBezTo>
                  <a:cubicBezTo>
                    <a:pt x="22" y="21"/>
                    <a:pt x="21" y="21"/>
                    <a:pt x="20" y="21"/>
                  </a:cubicBezTo>
                  <a:cubicBezTo>
                    <a:pt x="16" y="22"/>
                    <a:pt x="11" y="23"/>
                    <a:pt x="6" y="23"/>
                  </a:cubicBezTo>
                  <a:cubicBezTo>
                    <a:pt x="4" y="23"/>
                    <a:pt x="2" y="23"/>
                    <a:pt x="0" y="23"/>
                  </a:cubicBezTo>
                  <a:cubicBezTo>
                    <a:pt x="1" y="15"/>
                    <a:pt x="2" y="15"/>
                    <a:pt x="7" y="14"/>
                  </a:cubicBezTo>
                  <a:cubicBezTo>
                    <a:pt x="1" y="11"/>
                    <a:pt x="4" y="5"/>
                    <a:pt x="1" y="0"/>
                  </a:cubicBezTo>
                  <a:cubicBezTo>
                    <a:pt x="8" y="3"/>
                    <a:pt x="14" y="6"/>
                    <a:pt x="19" y="9"/>
                  </a:cubicBezTo>
                  <a:close/>
                </a:path>
              </a:pathLst>
            </a:custGeom>
            <a:solidFill>
              <a:srgbClr val="6F5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" name="Freeform 227">
              <a:extLst>
                <a:ext uri="{FF2B5EF4-FFF2-40B4-BE49-F238E27FC236}">
                  <a16:creationId xmlns:a16="http://schemas.microsoft.com/office/drawing/2014/main" id="{F2F8D4B1-D416-24A1-E45D-796DB06BFB35}"/>
                </a:ext>
              </a:extLst>
            </p:cNvPr>
            <p:cNvSpPr/>
            <p:nvPr userDrawn="1"/>
          </p:nvSpPr>
          <p:spPr bwMode="auto">
            <a:xfrm>
              <a:off x="11447463" y="5919788"/>
              <a:ext cx="161925" cy="87313"/>
            </a:xfrm>
            <a:custGeom>
              <a:avLst/>
              <a:gdLst>
                <a:gd name="T0" fmla="*/ 34 w 43"/>
                <a:gd name="T1" fmla="*/ 23 h 23"/>
                <a:gd name="T2" fmla="*/ 19 w 43"/>
                <a:gd name="T3" fmla="*/ 14 h 23"/>
                <a:gd name="T4" fmla="*/ 0 w 43"/>
                <a:gd name="T5" fmla="*/ 5 h 23"/>
                <a:gd name="T6" fmla="*/ 12 w 43"/>
                <a:gd name="T7" fmla="*/ 3 h 23"/>
                <a:gd name="T8" fmla="*/ 27 w 43"/>
                <a:gd name="T9" fmla="*/ 10 h 23"/>
                <a:gd name="T10" fmla="*/ 43 w 43"/>
                <a:gd name="T11" fmla="*/ 17 h 23"/>
                <a:gd name="T12" fmla="*/ 34 w 43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23">
                  <a:moveTo>
                    <a:pt x="34" y="23"/>
                  </a:moveTo>
                  <a:cubicBezTo>
                    <a:pt x="30" y="18"/>
                    <a:pt x="24" y="16"/>
                    <a:pt x="19" y="14"/>
                  </a:cubicBezTo>
                  <a:cubicBezTo>
                    <a:pt x="12" y="11"/>
                    <a:pt x="5" y="9"/>
                    <a:pt x="0" y="5"/>
                  </a:cubicBezTo>
                  <a:cubicBezTo>
                    <a:pt x="5" y="0"/>
                    <a:pt x="6" y="0"/>
                    <a:pt x="12" y="3"/>
                  </a:cubicBezTo>
                  <a:cubicBezTo>
                    <a:pt x="17" y="6"/>
                    <a:pt x="22" y="8"/>
                    <a:pt x="27" y="10"/>
                  </a:cubicBezTo>
                  <a:cubicBezTo>
                    <a:pt x="33" y="11"/>
                    <a:pt x="38" y="13"/>
                    <a:pt x="43" y="17"/>
                  </a:cubicBezTo>
                  <a:cubicBezTo>
                    <a:pt x="40" y="19"/>
                    <a:pt x="38" y="22"/>
                    <a:pt x="34" y="23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" name="Freeform 228">
              <a:extLst>
                <a:ext uri="{FF2B5EF4-FFF2-40B4-BE49-F238E27FC236}">
                  <a16:creationId xmlns:a16="http://schemas.microsoft.com/office/drawing/2014/main" id="{0080C1C5-E4FD-A1A1-AEBF-036AB11FE37A}"/>
                </a:ext>
              </a:extLst>
            </p:cNvPr>
            <p:cNvSpPr/>
            <p:nvPr userDrawn="1"/>
          </p:nvSpPr>
          <p:spPr bwMode="auto">
            <a:xfrm>
              <a:off x="11684000" y="6229350"/>
              <a:ext cx="104775" cy="128588"/>
            </a:xfrm>
            <a:custGeom>
              <a:avLst/>
              <a:gdLst>
                <a:gd name="T0" fmla="*/ 0 w 28"/>
                <a:gd name="T1" fmla="*/ 31 h 34"/>
                <a:gd name="T2" fmla="*/ 2 w 28"/>
                <a:gd name="T3" fmla="*/ 16 h 34"/>
                <a:gd name="T4" fmla="*/ 2 w 28"/>
                <a:gd name="T5" fmla="*/ 9 h 34"/>
                <a:gd name="T6" fmla="*/ 0 w 28"/>
                <a:gd name="T7" fmla="*/ 4 h 34"/>
                <a:gd name="T8" fmla="*/ 4 w 28"/>
                <a:gd name="T9" fmla="*/ 4 h 34"/>
                <a:gd name="T10" fmla="*/ 7 w 28"/>
                <a:gd name="T11" fmla="*/ 9 h 34"/>
                <a:gd name="T12" fmla="*/ 11 w 28"/>
                <a:gd name="T13" fmla="*/ 13 h 34"/>
                <a:gd name="T14" fmla="*/ 23 w 28"/>
                <a:gd name="T15" fmla="*/ 15 h 34"/>
                <a:gd name="T16" fmla="*/ 27 w 28"/>
                <a:gd name="T17" fmla="*/ 19 h 34"/>
                <a:gd name="T18" fmla="*/ 24 w 28"/>
                <a:gd name="T19" fmla="*/ 23 h 34"/>
                <a:gd name="T20" fmla="*/ 20 w 28"/>
                <a:gd name="T21" fmla="*/ 22 h 34"/>
                <a:gd name="T22" fmla="*/ 13 w 28"/>
                <a:gd name="T23" fmla="*/ 25 h 34"/>
                <a:gd name="T24" fmla="*/ 6 w 28"/>
                <a:gd name="T25" fmla="*/ 33 h 34"/>
                <a:gd name="T26" fmla="*/ 0 w 28"/>
                <a:gd name="T27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4">
                  <a:moveTo>
                    <a:pt x="0" y="31"/>
                  </a:moveTo>
                  <a:cubicBezTo>
                    <a:pt x="0" y="26"/>
                    <a:pt x="2" y="21"/>
                    <a:pt x="2" y="16"/>
                  </a:cubicBezTo>
                  <a:cubicBezTo>
                    <a:pt x="5" y="13"/>
                    <a:pt x="2" y="11"/>
                    <a:pt x="2" y="9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1" y="0"/>
                    <a:pt x="3" y="2"/>
                    <a:pt x="4" y="4"/>
                  </a:cubicBezTo>
                  <a:cubicBezTo>
                    <a:pt x="5" y="5"/>
                    <a:pt x="5" y="8"/>
                    <a:pt x="7" y="9"/>
                  </a:cubicBezTo>
                  <a:cubicBezTo>
                    <a:pt x="7" y="12"/>
                    <a:pt x="9" y="12"/>
                    <a:pt x="11" y="13"/>
                  </a:cubicBezTo>
                  <a:cubicBezTo>
                    <a:pt x="15" y="14"/>
                    <a:pt x="19" y="14"/>
                    <a:pt x="23" y="15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2"/>
                    <a:pt x="26" y="23"/>
                    <a:pt x="24" y="23"/>
                  </a:cubicBezTo>
                  <a:cubicBezTo>
                    <a:pt x="22" y="23"/>
                    <a:pt x="21" y="22"/>
                    <a:pt x="20" y="22"/>
                  </a:cubicBezTo>
                  <a:cubicBezTo>
                    <a:pt x="17" y="21"/>
                    <a:pt x="15" y="21"/>
                    <a:pt x="13" y="25"/>
                  </a:cubicBezTo>
                  <a:cubicBezTo>
                    <a:pt x="12" y="28"/>
                    <a:pt x="9" y="30"/>
                    <a:pt x="6" y="33"/>
                  </a:cubicBezTo>
                  <a:cubicBezTo>
                    <a:pt x="4" y="34"/>
                    <a:pt x="2" y="32"/>
                    <a:pt x="0" y="31"/>
                  </a:cubicBezTo>
                  <a:close/>
                </a:path>
              </a:pathLst>
            </a:custGeom>
            <a:solidFill>
              <a:srgbClr val="B9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" name="Freeform 229">
              <a:extLst>
                <a:ext uri="{FF2B5EF4-FFF2-40B4-BE49-F238E27FC236}">
                  <a16:creationId xmlns:a16="http://schemas.microsoft.com/office/drawing/2014/main" id="{83CAB9E5-0D2E-BD57-BB6B-09986F424D7D}"/>
                </a:ext>
              </a:extLst>
            </p:cNvPr>
            <p:cNvSpPr/>
            <p:nvPr userDrawn="1"/>
          </p:nvSpPr>
          <p:spPr bwMode="auto">
            <a:xfrm>
              <a:off x="11699875" y="5859463"/>
              <a:ext cx="96837" cy="120650"/>
            </a:xfrm>
            <a:custGeom>
              <a:avLst/>
              <a:gdLst>
                <a:gd name="T0" fmla="*/ 26 w 26"/>
                <a:gd name="T1" fmla="*/ 21 h 32"/>
                <a:gd name="T2" fmla="*/ 15 w 26"/>
                <a:gd name="T3" fmla="*/ 32 h 32"/>
                <a:gd name="T4" fmla="*/ 16 w 26"/>
                <a:gd name="T5" fmla="*/ 27 h 32"/>
                <a:gd name="T6" fmla="*/ 14 w 26"/>
                <a:gd name="T7" fmla="*/ 20 h 32"/>
                <a:gd name="T8" fmla="*/ 9 w 26"/>
                <a:gd name="T9" fmla="*/ 19 h 32"/>
                <a:gd name="T10" fmla="*/ 2 w 26"/>
                <a:gd name="T11" fmla="*/ 20 h 32"/>
                <a:gd name="T12" fmla="*/ 10 w 26"/>
                <a:gd name="T13" fmla="*/ 16 h 32"/>
                <a:gd name="T14" fmla="*/ 13 w 26"/>
                <a:gd name="T15" fmla="*/ 14 h 32"/>
                <a:gd name="T16" fmla="*/ 10 w 26"/>
                <a:gd name="T17" fmla="*/ 12 h 32"/>
                <a:gd name="T18" fmla="*/ 2 w 26"/>
                <a:gd name="T19" fmla="*/ 9 h 32"/>
                <a:gd name="T20" fmla="*/ 0 w 26"/>
                <a:gd name="T21" fmla="*/ 6 h 32"/>
                <a:gd name="T22" fmla="*/ 3 w 26"/>
                <a:gd name="T23" fmla="*/ 5 h 32"/>
                <a:gd name="T24" fmla="*/ 9 w 26"/>
                <a:gd name="T25" fmla="*/ 6 h 32"/>
                <a:gd name="T26" fmla="*/ 13 w 26"/>
                <a:gd name="T27" fmla="*/ 2 h 32"/>
                <a:gd name="T28" fmla="*/ 16 w 26"/>
                <a:gd name="T29" fmla="*/ 1 h 32"/>
                <a:gd name="T30" fmla="*/ 17 w 26"/>
                <a:gd name="T31" fmla="*/ 5 h 32"/>
                <a:gd name="T32" fmla="*/ 19 w 26"/>
                <a:gd name="T33" fmla="*/ 9 h 32"/>
                <a:gd name="T34" fmla="*/ 24 w 26"/>
                <a:gd name="T35" fmla="*/ 16 h 32"/>
                <a:gd name="T36" fmla="*/ 26 w 26"/>
                <a:gd name="T37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2">
                  <a:moveTo>
                    <a:pt x="26" y="21"/>
                  </a:moveTo>
                  <a:cubicBezTo>
                    <a:pt x="23" y="25"/>
                    <a:pt x="20" y="30"/>
                    <a:pt x="15" y="32"/>
                  </a:cubicBezTo>
                  <a:cubicBezTo>
                    <a:pt x="14" y="30"/>
                    <a:pt x="15" y="28"/>
                    <a:pt x="16" y="27"/>
                  </a:cubicBezTo>
                  <a:cubicBezTo>
                    <a:pt x="17" y="24"/>
                    <a:pt x="17" y="22"/>
                    <a:pt x="14" y="20"/>
                  </a:cubicBezTo>
                  <a:cubicBezTo>
                    <a:pt x="12" y="18"/>
                    <a:pt x="11" y="18"/>
                    <a:pt x="9" y="19"/>
                  </a:cubicBezTo>
                  <a:cubicBezTo>
                    <a:pt x="7" y="20"/>
                    <a:pt x="5" y="21"/>
                    <a:pt x="2" y="20"/>
                  </a:cubicBezTo>
                  <a:cubicBezTo>
                    <a:pt x="5" y="18"/>
                    <a:pt x="8" y="18"/>
                    <a:pt x="10" y="16"/>
                  </a:cubicBezTo>
                  <a:cubicBezTo>
                    <a:pt x="12" y="16"/>
                    <a:pt x="14" y="15"/>
                    <a:pt x="13" y="14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6" y="13"/>
                    <a:pt x="4" y="11"/>
                    <a:pt x="2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7" y="5"/>
                    <a:pt x="9" y="6"/>
                  </a:cubicBezTo>
                  <a:cubicBezTo>
                    <a:pt x="13" y="7"/>
                    <a:pt x="14" y="7"/>
                    <a:pt x="13" y="2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8" y="2"/>
                    <a:pt x="18" y="3"/>
                    <a:pt x="17" y="5"/>
                  </a:cubicBezTo>
                  <a:cubicBezTo>
                    <a:pt x="16" y="7"/>
                    <a:pt x="17" y="8"/>
                    <a:pt x="19" y="9"/>
                  </a:cubicBezTo>
                  <a:cubicBezTo>
                    <a:pt x="22" y="10"/>
                    <a:pt x="24" y="12"/>
                    <a:pt x="24" y="16"/>
                  </a:cubicBezTo>
                  <a:cubicBezTo>
                    <a:pt x="23" y="18"/>
                    <a:pt x="25" y="19"/>
                    <a:pt x="26" y="21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" name="Freeform 230">
              <a:extLst>
                <a:ext uri="{FF2B5EF4-FFF2-40B4-BE49-F238E27FC236}">
                  <a16:creationId xmlns:a16="http://schemas.microsoft.com/office/drawing/2014/main" id="{0BACC1EC-C339-B4D9-B059-A1DD46DD7CB1}"/>
                </a:ext>
              </a:extLst>
            </p:cNvPr>
            <p:cNvSpPr/>
            <p:nvPr userDrawn="1"/>
          </p:nvSpPr>
          <p:spPr bwMode="auto">
            <a:xfrm>
              <a:off x="11530013" y="6327775"/>
              <a:ext cx="79375" cy="93663"/>
            </a:xfrm>
            <a:custGeom>
              <a:avLst/>
              <a:gdLst>
                <a:gd name="T0" fmla="*/ 17 w 21"/>
                <a:gd name="T1" fmla="*/ 5 h 25"/>
                <a:gd name="T2" fmla="*/ 19 w 21"/>
                <a:gd name="T3" fmla="*/ 12 h 25"/>
                <a:gd name="T4" fmla="*/ 20 w 21"/>
                <a:gd name="T5" fmla="*/ 21 h 25"/>
                <a:gd name="T6" fmla="*/ 14 w 21"/>
                <a:gd name="T7" fmla="*/ 24 h 25"/>
                <a:gd name="T8" fmla="*/ 13 w 21"/>
                <a:gd name="T9" fmla="*/ 25 h 25"/>
                <a:gd name="T10" fmla="*/ 6 w 21"/>
                <a:gd name="T11" fmla="*/ 22 h 25"/>
                <a:gd name="T12" fmla="*/ 2 w 21"/>
                <a:gd name="T13" fmla="*/ 16 h 25"/>
                <a:gd name="T14" fmla="*/ 2 w 21"/>
                <a:gd name="T15" fmla="*/ 12 h 25"/>
                <a:gd name="T16" fmla="*/ 7 w 21"/>
                <a:gd name="T17" fmla="*/ 5 h 25"/>
                <a:gd name="T18" fmla="*/ 15 w 21"/>
                <a:gd name="T19" fmla="*/ 2 h 25"/>
                <a:gd name="T20" fmla="*/ 17 w 21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17" y="5"/>
                  </a:moveTo>
                  <a:cubicBezTo>
                    <a:pt x="17" y="7"/>
                    <a:pt x="18" y="10"/>
                    <a:pt x="19" y="12"/>
                  </a:cubicBezTo>
                  <a:cubicBezTo>
                    <a:pt x="20" y="15"/>
                    <a:pt x="21" y="18"/>
                    <a:pt x="20" y="21"/>
                  </a:cubicBezTo>
                  <a:cubicBezTo>
                    <a:pt x="18" y="22"/>
                    <a:pt x="15" y="21"/>
                    <a:pt x="14" y="24"/>
                  </a:cubicBezTo>
                  <a:cubicBezTo>
                    <a:pt x="14" y="24"/>
                    <a:pt x="13" y="25"/>
                    <a:pt x="13" y="25"/>
                  </a:cubicBezTo>
                  <a:cubicBezTo>
                    <a:pt x="10" y="25"/>
                    <a:pt x="9" y="21"/>
                    <a:pt x="6" y="22"/>
                  </a:cubicBezTo>
                  <a:cubicBezTo>
                    <a:pt x="2" y="22"/>
                    <a:pt x="2" y="19"/>
                    <a:pt x="2" y="16"/>
                  </a:cubicBezTo>
                  <a:cubicBezTo>
                    <a:pt x="0" y="15"/>
                    <a:pt x="1" y="13"/>
                    <a:pt x="2" y="12"/>
                  </a:cubicBezTo>
                  <a:cubicBezTo>
                    <a:pt x="5" y="10"/>
                    <a:pt x="6" y="8"/>
                    <a:pt x="7" y="5"/>
                  </a:cubicBezTo>
                  <a:cubicBezTo>
                    <a:pt x="9" y="3"/>
                    <a:pt x="12" y="4"/>
                    <a:pt x="15" y="2"/>
                  </a:cubicBezTo>
                  <a:cubicBezTo>
                    <a:pt x="17" y="0"/>
                    <a:pt x="16" y="4"/>
                    <a:pt x="17" y="5"/>
                  </a:cubicBezTo>
                  <a:close/>
                </a:path>
              </a:pathLst>
            </a:custGeom>
            <a:solidFill>
              <a:srgbClr val="B97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" name="Freeform 231">
              <a:extLst>
                <a:ext uri="{FF2B5EF4-FFF2-40B4-BE49-F238E27FC236}">
                  <a16:creationId xmlns:a16="http://schemas.microsoft.com/office/drawing/2014/main" id="{5B9BC08E-5A85-1DBF-06DF-2014DB8A4685}"/>
                </a:ext>
              </a:extLst>
            </p:cNvPr>
            <p:cNvSpPr/>
            <p:nvPr userDrawn="1"/>
          </p:nvSpPr>
          <p:spPr bwMode="auto">
            <a:xfrm>
              <a:off x="11736388" y="5837238"/>
              <a:ext cx="71437" cy="101600"/>
            </a:xfrm>
            <a:custGeom>
              <a:avLst/>
              <a:gdLst>
                <a:gd name="T0" fmla="*/ 16 w 19"/>
                <a:gd name="T1" fmla="*/ 27 h 27"/>
                <a:gd name="T2" fmla="*/ 12 w 19"/>
                <a:gd name="T3" fmla="*/ 22 h 27"/>
                <a:gd name="T4" fmla="*/ 7 w 19"/>
                <a:gd name="T5" fmla="*/ 16 h 27"/>
                <a:gd name="T6" fmla="*/ 6 w 19"/>
                <a:gd name="T7" fmla="*/ 11 h 27"/>
                <a:gd name="T8" fmla="*/ 7 w 19"/>
                <a:gd name="T9" fmla="*/ 9 h 27"/>
                <a:gd name="T10" fmla="*/ 3 w 19"/>
                <a:gd name="T11" fmla="*/ 8 h 27"/>
                <a:gd name="T12" fmla="*/ 1 w 19"/>
                <a:gd name="T13" fmla="*/ 5 h 27"/>
                <a:gd name="T14" fmla="*/ 4 w 19"/>
                <a:gd name="T15" fmla="*/ 2 h 27"/>
                <a:gd name="T16" fmla="*/ 6 w 19"/>
                <a:gd name="T17" fmla="*/ 3 h 27"/>
                <a:gd name="T18" fmla="*/ 7 w 19"/>
                <a:gd name="T19" fmla="*/ 6 h 27"/>
                <a:gd name="T20" fmla="*/ 16 w 19"/>
                <a:gd name="T21" fmla="*/ 15 h 27"/>
                <a:gd name="T22" fmla="*/ 16 w 19"/>
                <a:gd name="T23" fmla="*/ 18 h 27"/>
                <a:gd name="T24" fmla="*/ 16 w 19"/>
                <a:gd name="T25" fmla="*/ 20 h 27"/>
                <a:gd name="T26" fmla="*/ 16 w 19"/>
                <a:gd name="T2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7">
                  <a:moveTo>
                    <a:pt x="16" y="27"/>
                  </a:moveTo>
                  <a:cubicBezTo>
                    <a:pt x="13" y="26"/>
                    <a:pt x="11" y="25"/>
                    <a:pt x="12" y="22"/>
                  </a:cubicBezTo>
                  <a:cubicBezTo>
                    <a:pt x="14" y="17"/>
                    <a:pt x="10" y="16"/>
                    <a:pt x="7" y="16"/>
                  </a:cubicBezTo>
                  <a:cubicBezTo>
                    <a:pt x="3" y="15"/>
                    <a:pt x="4" y="13"/>
                    <a:pt x="6" y="11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7"/>
                    <a:pt x="5" y="7"/>
                    <a:pt x="3" y="8"/>
                  </a:cubicBezTo>
                  <a:cubicBezTo>
                    <a:pt x="1" y="8"/>
                    <a:pt x="0" y="7"/>
                    <a:pt x="1" y="5"/>
                  </a:cubicBezTo>
                  <a:cubicBezTo>
                    <a:pt x="1" y="3"/>
                    <a:pt x="1" y="0"/>
                    <a:pt x="4" y="2"/>
                  </a:cubicBezTo>
                  <a:cubicBezTo>
                    <a:pt x="5" y="2"/>
                    <a:pt x="5" y="3"/>
                    <a:pt x="6" y="3"/>
                  </a:cubicBezTo>
                  <a:cubicBezTo>
                    <a:pt x="5" y="4"/>
                    <a:pt x="5" y="6"/>
                    <a:pt x="7" y="6"/>
                  </a:cubicBezTo>
                  <a:cubicBezTo>
                    <a:pt x="13" y="6"/>
                    <a:pt x="12" y="13"/>
                    <a:pt x="16" y="15"/>
                  </a:cubicBezTo>
                  <a:cubicBezTo>
                    <a:pt x="17" y="15"/>
                    <a:pt x="17" y="17"/>
                    <a:pt x="16" y="18"/>
                  </a:cubicBezTo>
                  <a:cubicBezTo>
                    <a:pt x="15" y="18"/>
                    <a:pt x="15" y="19"/>
                    <a:pt x="16" y="20"/>
                  </a:cubicBezTo>
                  <a:cubicBezTo>
                    <a:pt x="19" y="22"/>
                    <a:pt x="18" y="25"/>
                    <a:pt x="16" y="27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" name="Freeform 232">
              <a:extLst>
                <a:ext uri="{FF2B5EF4-FFF2-40B4-BE49-F238E27FC236}">
                  <a16:creationId xmlns:a16="http://schemas.microsoft.com/office/drawing/2014/main" id="{DCAE7BB8-8BD8-F116-01B0-FA3A2EEC4EC2}"/>
                </a:ext>
              </a:extLst>
            </p:cNvPr>
            <p:cNvSpPr/>
            <p:nvPr userDrawn="1"/>
          </p:nvSpPr>
          <p:spPr bwMode="auto">
            <a:xfrm>
              <a:off x="11453813" y="5680075"/>
              <a:ext cx="46037" cy="41275"/>
            </a:xfrm>
            <a:custGeom>
              <a:avLst/>
              <a:gdLst>
                <a:gd name="T0" fmla="*/ 12 w 12"/>
                <a:gd name="T1" fmla="*/ 5 h 11"/>
                <a:gd name="T2" fmla="*/ 6 w 12"/>
                <a:gd name="T3" fmla="*/ 10 h 11"/>
                <a:gd name="T4" fmla="*/ 2 w 12"/>
                <a:gd name="T5" fmla="*/ 10 h 11"/>
                <a:gd name="T6" fmla="*/ 3 w 12"/>
                <a:gd name="T7" fmla="*/ 6 h 11"/>
                <a:gd name="T8" fmla="*/ 5 w 12"/>
                <a:gd name="T9" fmla="*/ 4 h 11"/>
                <a:gd name="T10" fmla="*/ 12 w 12"/>
                <a:gd name="T11" fmla="*/ 3 h 11"/>
                <a:gd name="T12" fmla="*/ 12 w 12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0" y="6"/>
                    <a:pt x="8" y="8"/>
                    <a:pt x="6" y="10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7" y="1"/>
                    <a:pt x="9" y="0"/>
                    <a:pt x="12" y="3"/>
                  </a:cubicBezTo>
                  <a:cubicBezTo>
                    <a:pt x="12" y="4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" name="Freeform 233">
              <a:extLst>
                <a:ext uri="{FF2B5EF4-FFF2-40B4-BE49-F238E27FC236}">
                  <a16:creationId xmlns:a16="http://schemas.microsoft.com/office/drawing/2014/main" id="{8D1D0824-1131-0FCF-712E-FA7114A66EEC}"/>
                </a:ext>
              </a:extLst>
            </p:cNvPr>
            <p:cNvSpPr/>
            <p:nvPr userDrawn="1"/>
          </p:nvSpPr>
          <p:spPr bwMode="auto">
            <a:xfrm>
              <a:off x="11296650" y="5630863"/>
              <a:ext cx="25400" cy="49213"/>
            </a:xfrm>
            <a:custGeom>
              <a:avLst/>
              <a:gdLst>
                <a:gd name="T0" fmla="*/ 2 w 7"/>
                <a:gd name="T1" fmla="*/ 9 h 13"/>
                <a:gd name="T2" fmla="*/ 0 w 7"/>
                <a:gd name="T3" fmla="*/ 4 h 13"/>
                <a:gd name="T4" fmla="*/ 3 w 7"/>
                <a:gd name="T5" fmla="*/ 2 h 13"/>
                <a:gd name="T6" fmla="*/ 7 w 7"/>
                <a:gd name="T7" fmla="*/ 10 h 13"/>
                <a:gd name="T8" fmla="*/ 3 w 7"/>
                <a:gd name="T9" fmla="*/ 12 h 13"/>
                <a:gd name="T10" fmla="*/ 2 w 7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2" y="9"/>
                  </a:moveTo>
                  <a:cubicBezTo>
                    <a:pt x="2" y="7"/>
                    <a:pt x="1" y="5"/>
                    <a:pt x="0" y="4"/>
                  </a:cubicBezTo>
                  <a:cubicBezTo>
                    <a:pt x="0" y="0"/>
                    <a:pt x="2" y="2"/>
                    <a:pt x="3" y="2"/>
                  </a:cubicBezTo>
                  <a:cubicBezTo>
                    <a:pt x="7" y="4"/>
                    <a:pt x="7" y="7"/>
                    <a:pt x="7" y="10"/>
                  </a:cubicBezTo>
                  <a:cubicBezTo>
                    <a:pt x="7" y="13"/>
                    <a:pt x="5" y="12"/>
                    <a:pt x="3" y="12"/>
                  </a:cubicBezTo>
                  <a:cubicBezTo>
                    <a:pt x="3" y="11"/>
                    <a:pt x="3" y="10"/>
                    <a:pt x="2" y="9"/>
                  </a:cubicBezTo>
                  <a:close/>
                </a:path>
              </a:pathLst>
            </a:custGeom>
            <a:solidFill>
              <a:srgbClr val="726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" name="Freeform 234">
              <a:extLst>
                <a:ext uri="{FF2B5EF4-FFF2-40B4-BE49-F238E27FC236}">
                  <a16:creationId xmlns:a16="http://schemas.microsoft.com/office/drawing/2014/main" id="{4027FF8C-7AA2-6DE2-F81D-681C15048EC2}"/>
                </a:ext>
              </a:extLst>
            </p:cNvPr>
            <p:cNvSpPr/>
            <p:nvPr userDrawn="1"/>
          </p:nvSpPr>
          <p:spPr bwMode="auto">
            <a:xfrm>
              <a:off x="11326813" y="5475288"/>
              <a:ext cx="25400" cy="26988"/>
            </a:xfrm>
            <a:custGeom>
              <a:avLst/>
              <a:gdLst>
                <a:gd name="T0" fmla="*/ 7 w 7"/>
                <a:gd name="T1" fmla="*/ 3 h 7"/>
                <a:gd name="T2" fmla="*/ 6 w 7"/>
                <a:gd name="T3" fmla="*/ 5 h 7"/>
                <a:gd name="T4" fmla="*/ 3 w 7"/>
                <a:gd name="T5" fmla="*/ 7 h 7"/>
                <a:gd name="T6" fmla="*/ 0 w 7"/>
                <a:gd name="T7" fmla="*/ 5 h 7"/>
                <a:gd name="T8" fmla="*/ 3 w 7"/>
                <a:gd name="T9" fmla="*/ 1 h 7"/>
                <a:gd name="T10" fmla="*/ 6 w 7"/>
                <a:gd name="T11" fmla="*/ 2 h 7"/>
                <a:gd name="T12" fmla="*/ 7 w 7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3"/>
                    <a:pt x="7" y="4"/>
                    <a:pt x="6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7" y="2"/>
                    <a:pt x="7" y="3"/>
                  </a:cubicBezTo>
                  <a:close/>
                </a:path>
              </a:pathLst>
            </a:custGeom>
            <a:solidFill>
              <a:srgbClr val="DAB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" name="Freeform 235">
              <a:extLst>
                <a:ext uri="{FF2B5EF4-FFF2-40B4-BE49-F238E27FC236}">
                  <a16:creationId xmlns:a16="http://schemas.microsoft.com/office/drawing/2014/main" id="{E09198E5-5E9C-F4D4-EEA4-3EC79507A53E}"/>
                </a:ext>
              </a:extLst>
            </p:cNvPr>
            <p:cNvSpPr/>
            <p:nvPr userDrawn="1"/>
          </p:nvSpPr>
          <p:spPr bwMode="auto">
            <a:xfrm>
              <a:off x="11728450" y="5834063"/>
              <a:ext cx="23812" cy="22225"/>
            </a:xfrm>
            <a:custGeom>
              <a:avLst/>
              <a:gdLst>
                <a:gd name="T0" fmla="*/ 6 w 6"/>
                <a:gd name="T1" fmla="*/ 3 h 6"/>
                <a:gd name="T2" fmla="*/ 3 w 6"/>
                <a:gd name="T3" fmla="*/ 6 h 6"/>
                <a:gd name="T4" fmla="*/ 0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4" y="3"/>
                    <a:pt x="4" y="5"/>
                    <a:pt x="3" y="6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2" y="1"/>
                    <a:pt x="4" y="2"/>
                    <a:pt x="6" y="3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" name="Freeform 236">
              <a:extLst>
                <a:ext uri="{FF2B5EF4-FFF2-40B4-BE49-F238E27FC236}">
                  <a16:creationId xmlns:a16="http://schemas.microsoft.com/office/drawing/2014/main" id="{2BCAAF8E-B0E2-27A2-A60D-C2214025AEB3}"/>
                </a:ext>
              </a:extLst>
            </p:cNvPr>
            <p:cNvSpPr/>
            <p:nvPr userDrawn="1"/>
          </p:nvSpPr>
          <p:spPr bwMode="auto">
            <a:xfrm>
              <a:off x="11149013" y="6048375"/>
              <a:ext cx="252412" cy="320675"/>
            </a:xfrm>
            <a:custGeom>
              <a:avLst/>
              <a:gdLst>
                <a:gd name="T0" fmla="*/ 48 w 67"/>
                <a:gd name="T1" fmla="*/ 75 h 85"/>
                <a:gd name="T2" fmla="*/ 46 w 67"/>
                <a:gd name="T3" fmla="*/ 83 h 85"/>
                <a:gd name="T4" fmla="*/ 38 w 67"/>
                <a:gd name="T5" fmla="*/ 80 h 85"/>
                <a:gd name="T6" fmla="*/ 33 w 67"/>
                <a:gd name="T7" fmla="*/ 77 h 85"/>
                <a:gd name="T8" fmla="*/ 30 w 67"/>
                <a:gd name="T9" fmla="*/ 76 h 85"/>
                <a:gd name="T10" fmla="*/ 21 w 67"/>
                <a:gd name="T11" fmla="*/ 70 h 85"/>
                <a:gd name="T12" fmla="*/ 20 w 67"/>
                <a:gd name="T13" fmla="*/ 68 h 85"/>
                <a:gd name="T14" fmla="*/ 12 w 67"/>
                <a:gd name="T15" fmla="*/ 58 h 85"/>
                <a:gd name="T16" fmla="*/ 10 w 67"/>
                <a:gd name="T17" fmla="*/ 58 h 85"/>
                <a:gd name="T18" fmla="*/ 10 w 67"/>
                <a:gd name="T19" fmla="*/ 54 h 85"/>
                <a:gd name="T20" fmla="*/ 9 w 67"/>
                <a:gd name="T21" fmla="*/ 52 h 85"/>
                <a:gd name="T22" fmla="*/ 4 w 67"/>
                <a:gd name="T23" fmla="*/ 26 h 85"/>
                <a:gd name="T24" fmla="*/ 5 w 67"/>
                <a:gd name="T25" fmla="*/ 9 h 85"/>
                <a:gd name="T26" fmla="*/ 2 w 67"/>
                <a:gd name="T27" fmla="*/ 9 h 85"/>
                <a:gd name="T28" fmla="*/ 0 w 67"/>
                <a:gd name="T29" fmla="*/ 6 h 85"/>
                <a:gd name="T30" fmla="*/ 2 w 67"/>
                <a:gd name="T31" fmla="*/ 3 h 85"/>
                <a:gd name="T32" fmla="*/ 8 w 67"/>
                <a:gd name="T33" fmla="*/ 0 h 85"/>
                <a:gd name="T34" fmla="*/ 11 w 67"/>
                <a:gd name="T35" fmla="*/ 3 h 85"/>
                <a:gd name="T36" fmla="*/ 22 w 67"/>
                <a:gd name="T37" fmla="*/ 32 h 85"/>
                <a:gd name="T38" fmla="*/ 22 w 67"/>
                <a:gd name="T39" fmla="*/ 21 h 85"/>
                <a:gd name="T40" fmla="*/ 32 w 67"/>
                <a:gd name="T41" fmla="*/ 17 h 85"/>
                <a:gd name="T42" fmla="*/ 33 w 67"/>
                <a:gd name="T43" fmla="*/ 15 h 85"/>
                <a:gd name="T44" fmla="*/ 38 w 67"/>
                <a:gd name="T45" fmla="*/ 11 h 85"/>
                <a:gd name="T46" fmla="*/ 37 w 67"/>
                <a:gd name="T47" fmla="*/ 17 h 85"/>
                <a:gd name="T48" fmla="*/ 36 w 67"/>
                <a:gd name="T49" fmla="*/ 20 h 85"/>
                <a:gd name="T50" fmla="*/ 44 w 67"/>
                <a:gd name="T51" fmla="*/ 36 h 85"/>
                <a:gd name="T52" fmla="*/ 49 w 67"/>
                <a:gd name="T53" fmla="*/ 40 h 85"/>
                <a:gd name="T54" fmla="*/ 59 w 67"/>
                <a:gd name="T55" fmla="*/ 45 h 85"/>
                <a:gd name="T56" fmla="*/ 62 w 67"/>
                <a:gd name="T57" fmla="*/ 46 h 85"/>
                <a:gd name="T58" fmla="*/ 65 w 67"/>
                <a:gd name="T59" fmla="*/ 51 h 85"/>
                <a:gd name="T60" fmla="*/ 60 w 67"/>
                <a:gd name="T61" fmla="*/ 51 h 85"/>
                <a:gd name="T62" fmla="*/ 55 w 67"/>
                <a:gd name="T63" fmla="*/ 53 h 85"/>
                <a:gd name="T64" fmla="*/ 49 w 67"/>
                <a:gd name="T65" fmla="*/ 50 h 85"/>
                <a:gd name="T66" fmla="*/ 43 w 67"/>
                <a:gd name="T67" fmla="*/ 43 h 85"/>
                <a:gd name="T68" fmla="*/ 35 w 67"/>
                <a:gd name="T69" fmla="*/ 42 h 85"/>
                <a:gd name="T70" fmla="*/ 30 w 67"/>
                <a:gd name="T71" fmla="*/ 40 h 85"/>
                <a:gd name="T72" fmla="*/ 26 w 67"/>
                <a:gd name="T73" fmla="*/ 39 h 85"/>
                <a:gd name="T74" fmla="*/ 23 w 67"/>
                <a:gd name="T75" fmla="*/ 43 h 85"/>
                <a:gd name="T76" fmla="*/ 25 w 67"/>
                <a:gd name="T77" fmla="*/ 46 h 85"/>
                <a:gd name="T78" fmla="*/ 30 w 67"/>
                <a:gd name="T79" fmla="*/ 48 h 85"/>
                <a:gd name="T80" fmla="*/ 34 w 67"/>
                <a:gd name="T81" fmla="*/ 49 h 85"/>
                <a:gd name="T82" fmla="*/ 43 w 67"/>
                <a:gd name="T83" fmla="*/ 44 h 85"/>
                <a:gd name="T84" fmla="*/ 45 w 67"/>
                <a:gd name="T85" fmla="*/ 50 h 85"/>
                <a:gd name="T86" fmla="*/ 45 w 67"/>
                <a:gd name="T87" fmla="*/ 56 h 85"/>
                <a:gd name="T88" fmla="*/ 43 w 67"/>
                <a:gd name="T89" fmla="*/ 58 h 85"/>
                <a:gd name="T90" fmla="*/ 39 w 67"/>
                <a:gd name="T91" fmla="*/ 59 h 85"/>
                <a:gd name="T92" fmla="*/ 33 w 67"/>
                <a:gd name="T93" fmla="*/ 54 h 85"/>
                <a:gd name="T94" fmla="*/ 29 w 67"/>
                <a:gd name="T95" fmla="*/ 54 h 85"/>
                <a:gd name="T96" fmla="*/ 30 w 67"/>
                <a:gd name="T97" fmla="*/ 57 h 85"/>
                <a:gd name="T98" fmla="*/ 42 w 67"/>
                <a:gd name="T99" fmla="*/ 68 h 85"/>
                <a:gd name="T100" fmla="*/ 48 w 67"/>
                <a:gd name="T101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" h="85">
                  <a:moveTo>
                    <a:pt x="48" y="75"/>
                  </a:moveTo>
                  <a:cubicBezTo>
                    <a:pt x="47" y="78"/>
                    <a:pt x="49" y="81"/>
                    <a:pt x="46" y="83"/>
                  </a:cubicBezTo>
                  <a:cubicBezTo>
                    <a:pt x="43" y="85"/>
                    <a:pt x="41" y="81"/>
                    <a:pt x="38" y="80"/>
                  </a:cubicBezTo>
                  <a:cubicBezTo>
                    <a:pt x="37" y="79"/>
                    <a:pt x="36" y="77"/>
                    <a:pt x="33" y="77"/>
                  </a:cubicBezTo>
                  <a:cubicBezTo>
                    <a:pt x="32" y="75"/>
                    <a:pt x="31" y="76"/>
                    <a:pt x="30" y="76"/>
                  </a:cubicBezTo>
                  <a:cubicBezTo>
                    <a:pt x="26" y="75"/>
                    <a:pt x="22" y="75"/>
                    <a:pt x="21" y="70"/>
                  </a:cubicBezTo>
                  <a:cubicBezTo>
                    <a:pt x="21" y="69"/>
                    <a:pt x="20" y="68"/>
                    <a:pt x="20" y="68"/>
                  </a:cubicBezTo>
                  <a:cubicBezTo>
                    <a:pt x="15" y="66"/>
                    <a:pt x="12" y="63"/>
                    <a:pt x="12" y="58"/>
                  </a:cubicBezTo>
                  <a:cubicBezTo>
                    <a:pt x="12" y="58"/>
                    <a:pt x="11" y="58"/>
                    <a:pt x="10" y="58"/>
                  </a:cubicBezTo>
                  <a:cubicBezTo>
                    <a:pt x="10" y="57"/>
                    <a:pt x="9" y="56"/>
                    <a:pt x="10" y="54"/>
                  </a:cubicBezTo>
                  <a:cubicBezTo>
                    <a:pt x="10" y="54"/>
                    <a:pt x="10" y="53"/>
                    <a:pt x="9" y="52"/>
                  </a:cubicBezTo>
                  <a:cubicBezTo>
                    <a:pt x="2" y="45"/>
                    <a:pt x="2" y="36"/>
                    <a:pt x="4" y="26"/>
                  </a:cubicBezTo>
                  <a:cubicBezTo>
                    <a:pt x="5" y="20"/>
                    <a:pt x="6" y="15"/>
                    <a:pt x="5" y="9"/>
                  </a:cubicBezTo>
                  <a:cubicBezTo>
                    <a:pt x="4" y="9"/>
                    <a:pt x="3" y="10"/>
                    <a:pt x="2" y="9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3"/>
                    <a:pt x="6" y="2"/>
                    <a:pt x="8" y="0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3" y="13"/>
                    <a:pt x="18" y="22"/>
                    <a:pt x="22" y="32"/>
                  </a:cubicBezTo>
                  <a:cubicBezTo>
                    <a:pt x="25" y="28"/>
                    <a:pt x="24" y="25"/>
                    <a:pt x="22" y="21"/>
                  </a:cubicBezTo>
                  <a:cubicBezTo>
                    <a:pt x="27" y="22"/>
                    <a:pt x="30" y="20"/>
                    <a:pt x="32" y="17"/>
                  </a:cubicBezTo>
                  <a:cubicBezTo>
                    <a:pt x="32" y="16"/>
                    <a:pt x="32" y="15"/>
                    <a:pt x="33" y="15"/>
                  </a:cubicBezTo>
                  <a:cubicBezTo>
                    <a:pt x="35" y="13"/>
                    <a:pt x="36" y="10"/>
                    <a:pt x="38" y="11"/>
                  </a:cubicBezTo>
                  <a:cubicBezTo>
                    <a:pt x="41" y="13"/>
                    <a:pt x="37" y="15"/>
                    <a:pt x="37" y="17"/>
                  </a:cubicBezTo>
                  <a:cubicBezTo>
                    <a:pt x="37" y="18"/>
                    <a:pt x="36" y="19"/>
                    <a:pt x="36" y="20"/>
                  </a:cubicBezTo>
                  <a:cubicBezTo>
                    <a:pt x="33" y="27"/>
                    <a:pt x="38" y="33"/>
                    <a:pt x="44" y="36"/>
                  </a:cubicBezTo>
                  <a:cubicBezTo>
                    <a:pt x="46" y="37"/>
                    <a:pt x="48" y="38"/>
                    <a:pt x="49" y="40"/>
                  </a:cubicBezTo>
                  <a:cubicBezTo>
                    <a:pt x="52" y="43"/>
                    <a:pt x="56" y="44"/>
                    <a:pt x="59" y="45"/>
                  </a:cubicBezTo>
                  <a:cubicBezTo>
                    <a:pt x="60" y="46"/>
                    <a:pt x="61" y="45"/>
                    <a:pt x="62" y="46"/>
                  </a:cubicBezTo>
                  <a:cubicBezTo>
                    <a:pt x="63" y="48"/>
                    <a:pt x="67" y="49"/>
                    <a:pt x="65" y="51"/>
                  </a:cubicBezTo>
                  <a:cubicBezTo>
                    <a:pt x="65" y="53"/>
                    <a:pt x="62" y="52"/>
                    <a:pt x="60" y="51"/>
                  </a:cubicBezTo>
                  <a:cubicBezTo>
                    <a:pt x="58" y="51"/>
                    <a:pt x="57" y="52"/>
                    <a:pt x="55" y="53"/>
                  </a:cubicBezTo>
                  <a:cubicBezTo>
                    <a:pt x="52" y="55"/>
                    <a:pt x="51" y="54"/>
                    <a:pt x="49" y="50"/>
                  </a:cubicBezTo>
                  <a:cubicBezTo>
                    <a:pt x="47" y="48"/>
                    <a:pt x="48" y="43"/>
                    <a:pt x="43" y="43"/>
                  </a:cubicBezTo>
                  <a:cubicBezTo>
                    <a:pt x="41" y="41"/>
                    <a:pt x="38" y="40"/>
                    <a:pt x="35" y="42"/>
                  </a:cubicBezTo>
                  <a:cubicBezTo>
                    <a:pt x="33" y="43"/>
                    <a:pt x="32" y="41"/>
                    <a:pt x="30" y="40"/>
                  </a:cubicBezTo>
                  <a:cubicBezTo>
                    <a:pt x="29" y="39"/>
                    <a:pt x="28" y="38"/>
                    <a:pt x="26" y="39"/>
                  </a:cubicBezTo>
                  <a:cubicBezTo>
                    <a:pt x="24" y="40"/>
                    <a:pt x="23" y="41"/>
                    <a:pt x="23" y="43"/>
                  </a:cubicBezTo>
                  <a:cubicBezTo>
                    <a:pt x="22" y="45"/>
                    <a:pt x="24" y="46"/>
                    <a:pt x="25" y="46"/>
                  </a:cubicBezTo>
                  <a:cubicBezTo>
                    <a:pt x="28" y="45"/>
                    <a:pt x="29" y="46"/>
                    <a:pt x="30" y="48"/>
                  </a:cubicBezTo>
                  <a:cubicBezTo>
                    <a:pt x="31" y="50"/>
                    <a:pt x="32" y="50"/>
                    <a:pt x="34" y="49"/>
                  </a:cubicBezTo>
                  <a:cubicBezTo>
                    <a:pt x="37" y="47"/>
                    <a:pt x="40" y="46"/>
                    <a:pt x="43" y="44"/>
                  </a:cubicBezTo>
                  <a:cubicBezTo>
                    <a:pt x="43" y="47"/>
                    <a:pt x="44" y="49"/>
                    <a:pt x="45" y="50"/>
                  </a:cubicBezTo>
                  <a:cubicBezTo>
                    <a:pt x="47" y="52"/>
                    <a:pt x="48" y="54"/>
                    <a:pt x="45" y="56"/>
                  </a:cubicBezTo>
                  <a:cubicBezTo>
                    <a:pt x="44" y="56"/>
                    <a:pt x="43" y="57"/>
                    <a:pt x="43" y="58"/>
                  </a:cubicBezTo>
                  <a:cubicBezTo>
                    <a:pt x="43" y="61"/>
                    <a:pt x="43" y="61"/>
                    <a:pt x="39" y="59"/>
                  </a:cubicBezTo>
                  <a:cubicBezTo>
                    <a:pt x="37" y="57"/>
                    <a:pt x="36" y="54"/>
                    <a:pt x="33" y="54"/>
                  </a:cubicBezTo>
                  <a:cubicBezTo>
                    <a:pt x="32" y="53"/>
                    <a:pt x="30" y="52"/>
                    <a:pt x="29" y="54"/>
                  </a:cubicBezTo>
                  <a:cubicBezTo>
                    <a:pt x="28" y="55"/>
                    <a:pt x="29" y="56"/>
                    <a:pt x="30" y="57"/>
                  </a:cubicBezTo>
                  <a:cubicBezTo>
                    <a:pt x="32" y="63"/>
                    <a:pt x="38" y="65"/>
                    <a:pt x="42" y="68"/>
                  </a:cubicBezTo>
                  <a:cubicBezTo>
                    <a:pt x="44" y="70"/>
                    <a:pt x="46" y="72"/>
                    <a:pt x="48" y="75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" name="Freeform 237">
              <a:extLst>
                <a:ext uri="{FF2B5EF4-FFF2-40B4-BE49-F238E27FC236}">
                  <a16:creationId xmlns:a16="http://schemas.microsoft.com/office/drawing/2014/main" id="{E8C848B6-E646-8197-9342-37F5A3EB2735}"/>
                </a:ext>
              </a:extLst>
            </p:cNvPr>
            <p:cNvSpPr/>
            <p:nvPr userDrawn="1"/>
          </p:nvSpPr>
          <p:spPr bwMode="auto">
            <a:xfrm>
              <a:off x="11017250" y="5946775"/>
              <a:ext cx="185737" cy="312738"/>
            </a:xfrm>
            <a:custGeom>
              <a:avLst/>
              <a:gdLst>
                <a:gd name="T0" fmla="*/ 43 w 49"/>
                <a:gd name="T1" fmla="*/ 27 h 83"/>
                <a:gd name="T2" fmla="*/ 39 w 49"/>
                <a:gd name="T3" fmla="*/ 31 h 83"/>
                <a:gd name="T4" fmla="*/ 35 w 49"/>
                <a:gd name="T5" fmla="*/ 33 h 83"/>
                <a:gd name="T6" fmla="*/ 36 w 49"/>
                <a:gd name="T7" fmla="*/ 35 h 83"/>
                <a:gd name="T8" fmla="*/ 40 w 49"/>
                <a:gd name="T9" fmla="*/ 35 h 83"/>
                <a:gd name="T10" fmla="*/ 42 w 49"/>
                <a:gd name="T11" fmla="*/ 34 h 83"/>
                <a:gd name="T12" fmla="*/ 39 w 49"/>
                <a:gd name="T13" fmla="*/ 58 h 83"/>
                <a:gd name="T14" fmla="*/ 45 w 49"/>
                <a:gd name="T15" fmla="*/ 78 h 83"/>
                <a:gd name="T16" fmla="*/ 44 w 49"/>
                <a:gd name="T17" fmla="*/ 82 h 83"/>
                <a:gd name="T18" fmla="*/ 41 w 49"/>
                <a:gd name="T19" fmla="*/ 81 h 83"/>
                <a:gd name="T20" fmla="*/ 41 w 49"/>
                <a:gd name="T21" fmla="*/ 79 h 83"/>
                <a:gd name="T22" fmla="*/ 38 w 49"/>
                <a:gd name="T23" fmla="*/ 49 h 83"/>
                <a:gd name="T24" fmla="*/ 33 w 49"/>
                <a:gd name="T25" fmla="*/ 34 h 83"/>
                <a:gd name="T26" fmla="*/ 31 w 49"/>
                <a:gd name="T27" fmla="*/ 34 h 83"/>
                <a:gd name="T28" fmla="*/ 30 w 49"/>
                <a:gd name="T29" fmla="*/ 36 h 83"/>
                <a:gd name="T30" fmla="*/ 31 w 49"/>
                <a:gd name="T31" fmla="*/ 43 h 83"/>
                <a:gd name="T32" fmla="*/ 26 w 49"/>
                <a:gd name="T33" fmla="*/ 45 h 83"/>
                <a:gd name="T34" fmla="*/ 25 w 49"/>
                <a:gd name="T35" fmla="*/ 39 h 83"/>
                <a:gd name="T36" fmla="*/ 26 w 49"/>
                <a:gd name="T37" fmla="*/ 37 h 83"/>
                <a:gd name="T38" fmla="*/ 27 w 49"/>
                <a:gd name="T39" fmla="*/ 33 h 83"/>
                <a:gd name="T40" fmla="*/ 25 w 49"/>
                <a:gd name="T41" fmla="*/ 33 h 83"/>
                <a:gd name="T42" fmla="*/ 23 w 49"/>
                <a:gd name="T43" fmla="*/ 35 h 83"/>
                <a:gd name="T44" fmla="*/ 14 w 49"/>
                <a:gd name="T45" fmla="*/ 46 h 83"/>
                <a:gd name="T46" fmla="*/ 19 w 49"/>
                <a:gd name="T47" fmla="*/ 34 h 83"/>
                <a:gd name="T48" fmla="*/ 19 w 49"/>
                <a:gd name="T49" fmla="*/ 30 h 83"/>
                <a:gd name="T50" fmla="*/ 15 w 49"/>
                <a:gd name="T51" fmla="*/ 29 h 83"/>
                <a:gd name="T52" fmla="*/ 7 w 49"/>
                <a:gd name="T53" fmla="*/ 34 h 83"/>
                <a:gd name="T54" fmla="*/ 1 w 49"/>
                <a:gd name="T55" fmla="*/ 33 h 83"/>
                <a:gd name="T56" fmla="*/ 4 w 49"/>
                <a:gd name="T57" fmla="*/ 29 h 83"/>
                <a:gd name="T58" fmla="*/ 14 w 49"/>
                <a:gd name="T59" fmla="*/ 26 h 83"/>
                <a:gd name="T60" fmla="*/ 17 w 49"/>
                <a:gd name="T61" fmla="*/ 25 h 83"/>
                <a:gd name="T62" fmla="*/ 15 w 49"/>
                <a:gd name="T63" fmla="*/ 22 h 83"/>
                <a:gd name="T64" fmla="*/ 7 w 49"/>
                <a:gd name="T65" fmla="*/ 12 h 83"/>
                <a:gd name="T66" fmla="*/ 5 w 49"/>
                <a:gd name="T67" fmla="*/ 9 h 83"/>
                <a:gd name="T68" fmla="*/ 12 w 49"/>
                <a:gd name="T69" fmla="*/ 12 h 83"/>
                <a:gd name="T70" fmla="*/ 22 w 49"/>
                <a:gd name="T71" fmla="*/ 15 h 83"/>
                <a:gd name="T72" fmla="*/ 23 w 49"/>
                <a:gd name="T73" fmla="*/ 12 h 83"/>
                <a:gd name="T74" fmla="*/ 23 w 49"/>
                <a:gd name="T75" fmla="*/ 10 h 83"/>
                <a:gd name="T76" fmla="*/ 26 w 49"/>
                <a:gd name="T77" fmla="*/ 10 h 83"/>
                <a:gd name="T78" fmla="*/ 32 w 49"/>
                <a:gd name="T79" fmla="*/ 6 h 83"/>
                <a:gd name="T80" fmla="*/ 33 w 49"/>
                <a:gd name="T81" fmla="*/ 0 h 83"/>
                <a:gd name="T82" fmla="*/ 34 w 49"/>
                <a:gd name="T83" fmla="*/ 6 h 83"/>
                <a:gd name="T84" fmla="*/ 39 w 49"/>
                <a:gd name="T85" fmla="*/ 16 h 83"/>
                <a:gd name="T86" fmla="*/ 36 w 49"/>
                <a:gd name="T87" fmla="*/ 27 h 83"/>
                <a:gd name="T88" fmla="*/ 39 w 49"/>
                <a:gd name="T89" fmla="*/ 16 h 83"/>
                <a:gd name="T90" fmla="*/ 42 w 49"/>
                <a:gd name="T91" fmla="*/ 20 h 83"/>
                <a:gd name="T92" fmla="*/ 43 w 49"/>
                <a:gd name="T93" fmla="*/ 2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9" h="83">
                  <a:moveTo>
                    <a:pt x="43" y="27"/>
                  </a:moveTo>
                  <a:cubicBezTo>
                    <a:pt x="42" y="29"/>
                    <a:pt x="42" y="32"/>
                    <a:pt x="39" y="31"/>
                  </a:cubicBezTo>
                  <a:cubicBezTo>
                    <a:pt x="37" y="31"/>
                    <a:pt x="36" y="31"/>
                    <a:pt x="35" y="33"/>
                  </a:cubicBezTo>
                  <a:cubicBezTo>
                    <a:pt x="35" y="33"/>
                    <a:pt x="36" y="34"/>
                    <a:pt x="36" y="35"/>
                  </a:cubicBezTo>
                  <a:cubicBezTo>
                    <a:pt x="38" y="36"/>
                    <a:pt x="39" y="36"/>
                    <a:pt x="40" y="35"/>
                  </a:cubicBezTo>
                  <a:cubicBezTo>
                    <a:pt x="41" y="34"/>
                    <a:pt x="41" y="34"/>
                    <a:pt x="42" y="34"/>
                  </a:cubicBezTo>
                  <a:cubicBezTo>
                    <a:pt x="42" y="42"/>
                    <a:pt x="41" y="50"/>
                    <a:pt x="39" y="58"/>
                  </a:cubicBezTo>
                  <a:cubicBezTo>
                    <a:pt x="37" y="66"/>
                    <a:pt x="40" y="72"/>
                    <a:pt x="45" y="78"/>
                  </a:cubicBezTo>
                  <a:cubicBezTo>
                    <a:pt x="46" y="79"/>
                    <a:pt x="49" y="81"/>
                    <a:pt x="44" y="82"/>
                  </a:cubicBezTo>
                  <a:cubicBezTo>
                    <a:pt x="43" y="83"/>
                    <a:pt x="42" y="83"/>
                    <a:pt x="41" y="81"/>
                  </a:cubicBezTo>
                  <a:cubicBezTo>
                    <a:pt x="41" y="80"/>
                    <a:pt x="41" y="80"/>
                    <a:pt x="41" y="79"/>
                  </a:cubicBezTo>
                  <a:cubicBezTo>
                    <a:pt x="35" y="70"/>
                    <a:pt x="36" y="60"/>
                    <a:pt x="38" y="49"/>
                  </a:cubicBezTo>
                  <a:cubicBezTo>
                    <a:pt x="40" y="43"/>
                    <a:pt x="35" y="39"/>
                    <a:pt x="33" y="34"/>
                  </a:cubicBezTo>
                  <a:cubicBezTo>
                    <a:pt x="33" y="33"/>
                    <a:pt x="32" y="33"/>
                    <a:pt x="31" y="34"/>
                  </a:cubicBezTo>
                  <a:cubicBezTo>
                    <a:pt x="29" y="34"/>
                    <a:pt x="30" y="35"/>
                    <a:pt x="30" y="36"/>
                  </a:cubicBezTo>
                  <a:cubicBezTo>
                    <a:pt x="31" y="39"/>
                    <a:pt x="33" y="41"/>
                    <a:pt x="31" y="43"/>
                  </a:cubicBezTo>
                  <a:cubicBezTo>
                    <a:pt x="30" y="45"/>
                    <a:pt x="28" y="47"/>
                    <a:pt x="26" y="45"/>
                  </a:cubicBezTo>
                  <a:cubicBezTo>
                    <a:pt x="24" y="44"/>
                    <a:pt x="24" y="42"/>
                    <a:pt x="25" y="39"/>
                  </a:cubicBezTo>
                  <a:cubicBezTo>
                    <a:pt x="25" y="38"/>
                    <a:pt x="26" y="37"/>
                    <a:pt x="26" y="37"/>
                  </a:cubicBezTo>
                  <a:cubicBezTo>
                    <a:pt x="27" y="35"/>
                    <a:pt x="28" y="34"/>
                    <a:pt x="27" y="33"/>
                  </a:cubicBezTo>
                  <a:cubicBezTo>
                    <a:pt x="26" y="33"/>
                    <a:pt x="25" y="32"/>
                    <a:pt x="25" y="33"/>
                  </a:cubicBezTo>
                  <a:cubicBezTo>
                    <a:pt x="24" y="33"/>
                    <a:pt x="23" y="34"/>
                    <a:pt x="23" y="35"/>
                  </a:cubicBezTo>
                  <a:cubicBezTo>
                    <a:pt x="22" y="41"/>
                    <a:pt x="17" y="42"/>
                    <a:pt x="14" y="46"/>
                  </a:cubicBezTo>
                  <a:cubicBezTo>
                    <a:pt x="17" y="43"/>
                    <a:pt x="16" y="37"/>
                    <a:pt x="19" y="34"/>
                  </a:cubicBezTo>
                  <a:cubicBezTo>
                    <a:pt x="20" y="33"/>
                    <a:pt x="20" y="31"/>
                    <a:pt x="19" y="30"/>
                  </a:cubicBezTo>
                  <a:cubicBezTo>
                    <a:pt x="18" y="28"/>
                    <a:pt x="16" y="28"/>
                    <a:pt x="15" y="29"/>
                  </a:cubicBezTo>
                  <a:cubicBezTo>
                    <a:pt x="12" y="31"/>
                    <a:pt x="10" y="33"/>
                    <a:pt x="7" y="34"/>
                  </a:cubicBezTo>
                  <a:cubicBezTo>
                    <a:pt x="5" y="35"/>
                    <a:pt x="2" y="36"/>
                    <a:pt x="1" y="33"/>
                  </a:cubicBezTo>
                  <a:cubicBezTo>
                    <a:pt x="0" y="31"/>
                    <a:pt x="2" y="30"/>
                    <a:pt x="4" y="29"/>
                  </a:cubicBezTo>
                  <a:cubicBezTo>
                    <a:pt x="7" y="28"/>
                    <a:pt x="11" y="26"/>
                    <a:pt x="14" y="26"/>
                  </a:cubicBezTo>
                  <a:cubicBezTo>
                    <a:pt x="15" y="26"/>
                    <a:pt x="17" y="26"/>
                    <a:pt x="17" y="25"/>
                  </a:cubicBezTo>
                  <a:cubicBezTo>
                    <a:pt x="18" y="23"/>
                    <a:pt x="16" y="23"/>
                    <a:pt x="15" y="22"/>
                  </a:cubicBezTo>
                  <a:cubicBezTo>
                    <a:pt x="14" y="18"/>
                    <a:pt x="11" y="15"/>
                    <a:pt x="7" y="12"/>
                  </a:cubicBezTo>
                  <a:cubicBezTo>
                    <a:pt x="7" y="11"/>
                    <a:pt x="6" y="10"/>
                    <a:pt x="5" y="9"/>
                  </a:cubicBezTo>
                  <a:cubicBezTo>
                    <a:pt x="9" y="9"/>
                    <a:pt x="10" y="12"/>
                    <a:pt x="12" y="12"/>
                  </a:cubicBezTo>
                  <a:cubicBezTo>
                    <a:pt x="15" y="13"/>
                    <a:pt x="19" y="13"/>
                    <a:pt x="22" y="15"/>
                  </a:cubicBezTo>
                  <a:cubicBezTo>
                    <a:pt x="24" y="16"/>
                    <a:pt x="24" y="13"/>
                    <a:pt x="23" y="12"/>
                  </a:cubicBezTo>
                  <a:cubicBezTo>
                    <a:pt x="23" y="11"/>
                    <a:pt x="22" y="10"/>
                    <a:pt x="23" y="10"/>
                  </a:cubicBezTo>
                  <a:cubicBezTo>
                    <a:pt x="24" y="9"/>
                    <a:pt x="25" y="10"/>
                    <a:pt x="26" y="10"/>
                  </a:cubicBezTo>
                  <a:cubicBezTo>
                    <a:pt x="30" y="12"/>
                    <a:pt x="31" y="12"/>
                    <a:pt x="32" y="6"/>
                  </a:cubicBezTo>
                  <a:cubicBezTo>
                    <a:pt x="33" y="4"/>
                    <a:pt x="31" y="0"/>
                    <a:pt x="33" y="0"/>
                  </a:cubicBezTo>
                  <a:cubicBezTo>
                    <a:pt x="37" y="1"/>
                    <a:pt x="33" y="4"/>
                    <a:pt x="34" y="6"/>
                  </a:cubicBezTo>
                  <a:cubicBezTo>
                    <a:pt x="36" y="9"/>
                    <a:pt x="34" y="14"/>
                    <a:pt x="39" y="16"/>
                  </a:cubicBezTo>
                  <a:cubicBezTo>
                    <a:pt x="35" y="19"/>
                    <a:pt x="34" y="22"/>
                    <a:pt x="36" y="27"/>
                  </a:cubicBezTo>
                  <a:cubicBezTo>
                    <a:pt x="37" y="23"/>
                    <a:pt x="40" y="20"/>
                    <a:pt x="39" y="16"/>
                  </a:cubicBezTo>
                  <a:cubicBezTo>
                    <a:pt x="42" y="16"/>
                    <a:pt x="45" y="15"/>
                    <a:pt x="42" y="20"/>
                  </a:cubicBezTo>
                  <a:cubicBezTo>
                    <a:pt x="41" y="22"/>
                    <a:pt x="40" y="25"/>
                    <a:pt x="43" y="27"/>
                  </a:cubicBezTo>
                  <a:close/>
                </a:path>
              </a:pathLst>
            </a:custGeom>
            <a:solidFill>
              <a:srgbClr val="F2D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" name="Freeform 238">
              <a:extLst>
                <a:ext uri="{FF2B5EF4-FFF2-40B4-BE49-F238E27FC236}">
                  <a16:creationId xmlns:a16="http://schemas.microsoft.com/office/drawing/2014/main" id="{3A1A2D0D-137D-258E-0EDD-EC19CDEF7EDE}"/>
                </a:ext>
              </a:extLst>
            </p:cNvPr>
            <p:cNvSpPr/>
            <p:nvPr userDrawn="1"/>
          </p:nvSpPr>
          <p:spPr bwMode="auto">
            <a:xfrm>
              <a:off x="10987088" y="6262688"/>
              <a:ext cx="166687" cy="219075"/>
            </a:xfrm>
            <a:custGeom>
              <a:avLst/>
              <a:gdLst>
                <a:gd name="T0" fmla="*/ 19 w 44"/>
                <a:gd name="T1" fmla="*/ 37 h 58"/>
                <a:gd name="T2" fmla="*/ 6 w 44"/>
                <a:gd name="T3" fmla="*/ 45 h 58"/>
                <a:gd name="T4" fmla="*/ 0 w 44"/>
                <a:gd name="T5" fmla="*/ 48 h 58"/>
                <a:gd name="T6" fmla="*/ 6 w 44"/>
                <a:gd name="T7" fmla="*/ 42 h 58"/>
                <a:gd name="T8" fmla="*/ 8 w 44"/>
                <a:gd name="T9" fmla="*/ 40 h 58"/>
                <a:gd name="T10" fmla="*/ 13 w 44"/>
                <a:gd name="T11" fmla="*/ 34 h 58"/>
                <a:gd name="T12" fmla="*/ 6 w 44"/>
                <a:gd name="T13" fmla="*/ 31 h 58"/>
                <a:gd name="T14" fmla="*/ 2 w 44"/>
                <a:gd name="T15" fmla="*/ 29 h 58"/>
                <a:gd name="T16" fmla="*/ 6 w 44"/>
                <a:gd name="T17" fmla="*/ 27 h 58"/>
                <a:gd name="T18" fmla="*/ 10 w 44"/>
                <a:gd name="T19" fmla="*/ 26 h 58"/>
                <a:gd name="T20" fmla="*/ 11 w 44"/>
                <a:gd name="T21" fmla="*/ 24 h 58"/>
                <a:gd name="T22" fmla="*/ 4 w 44"/>
                <a:gd name="T23" fmla="*/ 14 h 58"/>
                <a:gd name="T24" fmla="*/ 5 w 44"/>
                <a:gd name="T25" fmla="*/ 13 h 58"/>
                <a:gd name="T26" fmla="*/ 11 w 44"/>
                <a:gd name="T27" fmla="*/ 16 h 58"/>
                <a:gd name="T28" fmla="*/ 15 w 44"/>
                <a:gd name="T29" fmla="*/ 16 h 58"/>
                <a:gd name="T30" fmla="*/ 15 w 44"/>
                <a:gd name="T31" fmla="*/ 12 h 58"/>
                <a:gd name="T32" fmla="*/ 13 w 44"/>
                <a:gd name="T33" fmla="*/ 3 h 58"/>
                <a:gd name="T34" fmla="*/ 15 w 44"/>
                <a:gd name="T35" fmla="*/ 0 h 58"/>
                <a:gd name="T36" fmla="*/ 17 w 44"/>
                <a:gd name="T37" fmla="*/ 2 h 58"/>
                <a:gd name="T38" fmla="*/ 22 w 44"/>
                <a:gd name="T39" fmla="*/ 7 h 58"/>
                <a:gd name="T40" fmla="*/ 28 w 44"/>
                <a:gd name="T41" fmla="*/ 5 h 58"/>
                <a:gd name="T42" fmla="*/ 29 w 44"/>
                <a:gd name="T43" fmla="*/ 8 h 58"/>
                <a:gd name="T44" fmla="*/ 30 w 44"/>
                <a:gd name="T45" fmla="*/ 10 h 58"/>
                <a:gd name="T46" fmla="*/ 33 w 44"/>
                <a:gd name="T47" fmla="*/ 8 h 58"/>
                <a:gd name="T48" fmla="*/ 40 w 44"/>
                <a:gd name="T49" fmla="*/ 4 h 58"/>
                <a:gd name="T50" fmla="*/ 44 w 44"/>
                <a:gd name="T51" fmla="*/ 5 h 58"/>
                <a:gd name="T52" fmla="*/ 41 w 44"/>
                <a:gd name="T53" fmla="*/ 9 h 58"/>
                <a:gd name="T54" fmla="*/ 35 w 44"/>
                <a:gd name="T55" fmla="*/ 14 h 58"/>
                <a:gd name="T56" fmla="*/ 34 w 44"/>
                <a:gd name="T57" fmla="*/ 14 h 58"/>
                <a:gd name="T58" fmla="*/ 30 w 44"/>
                <a:gd name="T59" fmla="*/ 16 h 58"/>
                <a:gd name="T60" fmla="*/ 21 w 44"/>
                <a:gd name="T61" fmla="*/ 16 h 58"/>
                <a:gd name="T62" fmla="*/ 18 w 44"/>
                <a:gd name="T63" fmla="*/ 17 h 58"/>
                <a:gd name="T64" fmla="*/ 20 w 44"/>
                <a:gd name="T65" fmla="*/ 18 h 58"/>
                <a:gd name="T66" fmla="*/ 30 w 44"/>
                <a:gd name="T67" fmla="*/ 20 h 58"/>
                <a:gd name="T68" fmla="*/ 33 w 44"/>
                <a:gd name="T69" fmla="*/ 21 h 58"/>
                <a:gd name="T70" fmla="*/ 37 w 44"/>
                <a:gd name="T71" fmla="*/ 21 h 58"/>
                <a:gd name="T72" fmla="*/ 37 w 44"/>
                <a:gd name="T73" fmla="*/ 22 h 58"/>
                <a:gd name="T74" fmla="*/ 41 w 44"/>
                <a:gd name="T75" fmla="*/ 26 h 58"/>
                <a:gd name="T76" fmla="*/ 43 w 44"/>
                <a:gd name="T77" fmla="*/ 28 h 58"/>
                <a:gd name="T78" fmla="*/ 41 w 44"/>
                <a:gd name="T79" fmla="*/ 29 h 58"/>
                <a:gd name="T80" fmla="*/ 39 w 44"/>
                <a:gd name="T81" fmla="*/ 33 h 58"/>
                <a:gd name="T82" fmla="*/ 42 w 44"/>
                <a:gd name="T83" fmla="*/ 37 h 58"/>
                <a:gd name="T84" fmla="*/ 37 w 44"/>
                <a:gd name="T85" fmla="*/ 39 h 58"/>
                <a:gd name="T86" fmla="*/ 39 w 44"/>
                <a:gd name="T87" fmla="*/ 45 h 58"/>
                <a:gd name="T88" fmla="*/ 43 w 44"/>
                <a:gd name="T89" fmla="*/ 55 h 58"/>
                <a:gd name="T90" fmla="*/ 43 w 44"/>
                <a:gd name="T91" fmla="*/ 57 h 58"/>
                <a:gd name="T92" fmla="*/ 41 w 44"/>
                <a:gd name="T93" fmla="*/ 56 h 58"/>
                <a:gd name="T94" fmla="*/ 35 w 44"/>
                <a:gd name="T95" fmla="*/ 45 h 58"/>
                <a:gd name="T96" fmla="*/ 30 w 44"/>
                <a:gd name="T97" fmla="*/ 41 h 58"/>
                <a:gd name="T98" fmla="*/ 26 w 44"/>
                <a:gd name="T99" fmla="*/ 35 h 58"/>
                <a:gd name="T100" fmla="*/ 25 w 44"/>
                <a:gd name="T101" fmla="*/ 31 h 58"/>
                <a:gd name="T102" fmla="*/ 23 w 44"/>
                <a:gd name="T103" fmla="*/ 28 h 58"/>
                <a:gd name="T104" fmla="*/ 15 w 44"/>
                <a:gd name="T105" fmla="*/ 26 h 58"/>
                <a:gd name="T106" fmla="*/ 19 w 44"/>
                <a:gd name="T107" fmla="*/ 3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" h="57">
                  <a:moveTo>
                    <a:pt x="19" y="37"/>
                  </a:moveTo>
                  <a:cubicBezTo>
                    <a:pt x="13" y="38"/>
                    <a:pt x="10" y="42"/>
                    <a:pt x="6" y="45"/>
                  </a:cubicBezTo>
                  <a:cubicBezTo>
                    <a:pt x="4" y="46"/>
                    <a:pt x="3" y="48"/>
                    <a:pt x="0" y="48"/>
                  </a:cubicBezTo>
                  <a:cubicBezTo>
                    <a:pt x="1" y="44"/>
                    <a:pt x="4" y="44"/>
                    <a:pt x="6" y="42"/>
                  </a:cubicBezTo>
                  <a:cubicBezTo>
                    <a:pt x="7" y="41"/>
                    <a:pt x="8" y="41"/>
                    <a:pt x="8" y="40"/>
                  </a:cubicBezTo>
                  <a:cubicBezTo>
                    <a:pt x="10" y="38"/>
                    <a:pt x="14" y="37"/>
                    <a:pt x="13" y="34"/>
                  </a:cubicBezTo>
                  <a:cubicBezTo>
                    <a:pt x="12" y="31"/>
                    <a:pt x="8" y="32"/>
                    <a:pt x="6" y="31"/>
                  </a:cubicBezTo>
                  <a:cubicBezTo>
                    <a:pt x="5" y="31"/>
                    <a:pt x="2" y="32"/>
                    <a:pt x="2" y="29"/>
                  </a:cubicBezTo>
                  <a:cubicBezTo>
                    <a:pt x="2" y="27"/>
                    <a:pt x="4" y="27"/>
                    <a:pt x="6" y="27"/>
                  </a:cubicBezTo>
                  <a:cubicBezTo>
                    <a:pt x="7" y="26"/>
                    <a:pt x="9" y="27"/>
                    <a:pt x="10" y="26"/>
                  </a:cubicBezTo>
                  <a:cubicBezTo>
                    <a:pt x="12" y="26"/>
                    <a:pt x="12" y="26"/>
                    <a:pt x="11" y="24"/>
                  </a:cubicBezTo>
                  <a:cubicBezTo>
                    <a:pt x="9" y="20"/>
                    <a:pt x="7" y="17"/>
                    <a:pt x="4" y="14"/>
                  </a:cubicBezTo>
                  <a:cubicBezTo>
                    <a:pt x="4" y="14"/>
                    <a:pt x="4" y="14"/>
                    <a:pt x="5" y="13"/>
                  </a:cubicBezTo>
                  <a:cubicBezTo>
                    <a:pt x="7" y="14"/>
                    <a:pt x="9" y="15"/>
                    <a:pt x="11" y="16"/>
                  </a:cubicBezTo>
                  <a:cubicBezTo>
                    <a:pt x="12" y="17"/>
                    <a:pt x="14" y="18"/>
                    <a:pt x="15" y="16"/>
                  </a:cubicBezTo>
                  <a:cubicBezTo>
                    <a:pt x="16" y="15"/>
                    <a:pt x="16" y="13"/>
                    <a:pt x="15" y="12"/>
                  </a:cubicBezTo>
                  <a:cubicBezTo>
                    <a:pt x="13" y="9"/>
                    <a:pt x="14" y="6"/>
                    <a:pt x="13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6" y="0"/>
                    <a:pt x="16" y="1"/>
                    <a:pt x="17" y="2"/>
                  </a:cubicBezTo>
                  <a:cubicBezTo>
                    <a:pt x="19" y="3"/>
                    <a:pt x="18" y="8"/>
                    <a:pt x="22" y="7"/>
                  </a:cubicBezTo>
                  <a:cubicBezTo>
                    <a:pt x="24" y="6"/>
                    <a:pt x="26" y="7"/>
                    <a:pt x="28" y="5"/>
                  </a:cubicBezTo>
                  <a:cubicBezTo>
                    <a:pt x="29" y="6"/>
                    <a:pt x="29" y="7"/>
                    <a:pt x="29" y="8"/>
                  </a:cubicBezTo>
                  <a:cubicBezTo>
                    <a:pt x="29" y="9"/>
                    <a:pt x="29" y="10"/>
                    <a:pt x="30" y="10"/>
                  </a:cubicBezTo>
                  <a:cubicBezTo>
                    <a:pt x="32" y="10"/>
                    <a:pt x="32" y="9"/>
                    <a:pt x="33" y="8"/>
                  </a:cubicBezTo>
                  <a:cubicBezTo>
                    <a:pt x="34" y="4"/>
                    <a:pt x="36" y="3"/>
                    <a:pt x="40" y="4"/>
                  </a:cubicBezTo>
                  <a:cubicBezTo>
                    <a:pt x="41" y="4"/>
                    <a:pt x="43" y="3"/>
                    <a:pt x="44" y="5"/>
                  </a:cubicBezTo>
                  <a:cubicBezTo>
                    <a:pt x="44" y="7"/>
                    <a:pt x="43" y="8"/>
                    <a:pt x="41" y="9"/>
                  </a:cubicBezTo>
                  <a:cubicBezTo>
                    <a:pt x="39" y="11"/>
                    <a:pt x="35" y="11"/>
                    <a:pt x="35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5"/>
                    <a:pt x="31" y="15"/>
                    <a:pt x="30" y="16"/>
                  </a:cubicBezTo>
                  <a:cubicBezTo>
                    <a:pt x="27" y="18"/>
                    <a:pt x="24" y="19"/>
                    <a:pt x="21" y="16"/>
                  </a:cubicBezTo>
                  <a:cubicBezTo>
                    <a:pt x="20" y="16"/>
                    <a:pt x="19" y="15"/>
                    <a:pt x="18" y="17"/>
                  </a:cubicBezTo>
                  <a:cubicBezTo>
                    <a:pt x="18" y="17"/>
                    <a:pt x="19" y="18"/>
                    <a:pt x="20" y="18"/>
                  </a:cubicBezTo>
                  <a:cubicBezTo>
                    <a:pt x="23" y="19"/>
                    <a:pt x="26" y="23"/>
                    <a:pt x="30" y="20"/>
                  </a:cubicBezTo>
                  <a:cubicBezTo>
                    <a:pt x="31" y="19"/>
                    <a:pt x="32" y="20"/>
                    <a:pt x="33" y="21"/>
                  </a:cubicBezTo>
                  <a:cubicBezTo>
                    <a:pt x="34" y="22"/>
                    <a:pt x="35" y="22"/>
                    <a:pt x="37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5"/>
                    <a:pt x="39" y="25"/>
                    <a:pt x="41" y="26"/>
                  </a:cubicBezTo>
                  <a:cubicBezTo>
                    <a:pt x="42" y="26"/>
                    <a:pt x="44" y="27"/>
                    <a:pt x="43" y="28"/>
                  </a:cubicBezTo>
                  <a:cubicBezTo>
                    <a:pt x="43" y="30"/>
                    <a:pt x="42" y="29"/>
                    <a:pt x="41" y="29"/>
                  </a:cubicBezTo>
                  <a:cubicBezTo>
                    <a:pt x="38" y="29"/>
                    <a:pt x="37" y="30"/>
                    <a:pt x="39" y="33"/>
                  </a:cubicBezTo>
                  <a:cubicBezTo>
                    <a:pt x="40" y="34"/>
                    <a:pt x="41" y="35"/>
                    <a:pt x="42" y="37"/>
                  </a:cubicBezTo>
                  <a:cubicBezTo>
                    <a:pt x="40" y="39"/>
                    <a:pt x="38" y="37"/>
                    <a:pt x="37" y="39"/>
                  </a:cubicBezTo>
                  <a:cubicBezTo>
                    <a:pt x="36" y="42"/>
                    <a:pt x="38" y="43"/>
                    <a:pt x="39" y="45"/>
                  </a:cubicBezTo>
                  <a:cubicBezTo>
                    <a:pt x="40" y="48"/>
                    <a:pt x="41" y="52"/>
                    <a:pt x="43" y="55"/>
                  </a:cubicBezTo>
                  <a:cubicBezTo>
                    <a:pt x="44" y="56"/>
                    <a:pt x="44" y="57"/>
                    <a:pt x="43" y="57"/>
                  </a:cubicBezTo>
                  <a:cubicBezTo>
                    <a:pt x="42" y="58"/>
                    <a:pt x="42" y="57"/>
                    <a:pt x="41" y="56"/>
                  </a:cubicBezTo>
                  <a:cubicBezTo>
                    <a:pt x="39" y="53"/>
                    <a:pt x="37" y="49"/>
                    <a:pt x="35" y="45"/>
                  </a:cubicBezTo>
                  <a:cubicBezTo>
                    <a:pt x="34" y="43"/>
                    <a:pt x="32" y="41"/>
                    <a:pt x="30" y="41"/>
                  </a:cubicBezTo>
                  <a:cubicBezTo>
                    <a:pt x="28" y="39"/>
                    <a:pt x="28" y="37"/>
                    <a:pt x="26" y="35"/>
                  </a:cubicBezTo>
                  <a:cubicBezTo>
                    <a:pt x="24" y="34"/>
                    <a:pt x="24" y="33"/>
                    <a:pt x="25" y="31"/>
                  </a:cubicBezTo>
                  <a:cubicBezTo>
                    <a:pt x="26" y="29"/>
                    <a:pt x="26" y="28"/>
                    <a:pt x="23" y="28"/>
                  </a:cubicBezTo>
                  <a:cubicBezTo>
                    <a:pt x="21" y="28"/>
                    <a:pt x="19" y="26"/>
                    <a:pt x="15" y="26"/>
                  </a:cubicBezTo>
                  <a:cubicBezTo>
                    <a:pt x="20" y="29"/>
                    <a:pt x="20" y="33"/>
                    <a:pt x="19" y="37"/>
                  </a:cubicBez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" name="Freeform 239">
              <a:extLst>
                <a:ext uri="{FF2B5EF4-FFF2-40B4-BE49-F238E27FC236}">
                  <a16:creationId xmlns:a16="http://schemas.microsoft.com/office/drawing/2014/main" id="{440C3E23-CF4F-022B-24BB-0E450D3C0E5D}"/>
                </a:ext>
              </a:extLst>
            </p:cNvPr>
            <p:cNvSpPr/>
            <p:nvPr userDrawn="1"/>
          </p:nvSpPr>
          <p:spPr bwMode="auto">
            <a:xfrm>
              <a:off x="10506075" y="5902325"/>
              <a:ext cx="161925" cy="203200"/>
            </a:xfrm>
            <a:custGeom>
              <a:avLst/>
              <a:gdLst>
                <a:gd name="T0" fmla="*/ 36 w 43"/>
                <a:gd name="T1" fmla="*/ 29 h 54"/>
                <a:gd name="T2" fmla="*/ 42 w 43"/>
                <a:gd name="T3" fmla="*/ 37 h 54"/>
                <a:gd name="T4" fmla="*/ 36 w 43"/>
                <a:gd name="T5" fmla="*/ 40 h 54"/>
                <a:gd name="T6" fmla="*/ 35 w 43"/>
                <a:gd name="T7" fmla="*/ 51 h 54"/>
                <a:gd name="T8" fmla="*/ 33 w 43"/>
                <a:gd name="T9" fmla="*/ 54 h 54"/>
                <a:gd name="T10" fmla="*/ 30 w 43"/>
                <a:gd name="T11" fmla="*/ 51 h 54"/>
                <a:gd name="T12" fmla="*/ 30 w 43"/>
                <a:gd name="T13" fmla="*/ 47 h 54"/>
                <a:gd name="T14" fmla="*/ 27 w 43"/>
                <a:gd name="T15" fmla="*/ 43 h 54"/>
                <a:gd name="T16" fmla="*/ 18 w 43"/>
                <a:gd name="T17" fmla="*/ 45 h 54"/>
                <a:gd name="T18" fmla="*/ 13 w 43"/>
                <a:gd name="T19" fmla="*/ 45 h 54"/>
                <a:gd name="T20" fmla="*/ 12 w 43"/>
                <a:gd name="T21" fmla="*/ 42 h 54"/>
                <a:gd name="T22" fmla="*/ 16 w 43"/>
                <a:gd name="T23" fmla="*/ 38 h 54"/>
                <a:gd name="T24" fmla="*/ 21 w 43"/>
                <a:gd name="T25" fmla="*/ 33 h 54"/>
                <a:gd name="T26" fmla="*/ 32 w 43"/>
                <a:gd name="T27" fmla="*/ 31 h 54"/>
                <a:gd name="T28" fmla="*/ 24 w 43"/>
                <a:gd name="T29" fmla="*/ 28 h 54"/>
                <a:gd name="T30" fmla="*/ 21 w 43"/>
                <a:gd name="T31" fmla="*/ 33 h 54"/>
                <a:gd name="T32" fmla="*/ 14 w 43"/>
                <a:gd name="T33" fmla="*/ 33 h 54"/>
                <a:gd name="T34" fmla="*/ 5 w 43"/>
                <a:gd name="T35" fmla="*/ 34 h 54"/>
                <a:gd name="T36" fmla="*/ 0 w 43"/>
                <a:gd name="T37" fmla="*/ 32 h 54"/>
                <a:gd name="T38" fmla="*/ 2 w 43"/>
                <a:gd name="T39" fmla="*/ 28 h 54"/>
                <a:gd name="T40" fmla="*/ 9 w 43"/>
                <a:gd name="T41" fmla="*/ 24 h 54"/>
                <a:gd name="T42" fmla="*/ 9 w 43"/>
                <a:gd name="T43" fmla="*/ 26 h 54"/>
                <a:gd name="T44" fmla="*/ 15 w 43"/>
                <a:gd name="T45" fmla="*/ 28 h 54"/>
                <a:gd name="T46" fmla="*/ 22 w 43"/>
                <a:gd name="T47" fmla="*/ 22 h 54"/>
                <a:gd name="T48" fmla="*/ 16 w 43"/>
                <a:gd name="T49" fmla="*/ 22 h 54"/>
                <a:gd name="T50" fmla="*/ 12 w 43"/>
                <a:gd name="T51" fmla="*/ 23 h 54"/>
                <a:gd name="T52" fmla="*/ 11 w 43"/>
                <a:gd name="T53" fmla="*/ 17 h 54"/>
                <a:gd name="T54" fmla="*/ 9 w 43"/>
                <a:gd name="T55" fmla="*/ 9 h 54"/>
                <a:gd name="T56" fmla="*/ 10 w 43"/>
                <a:gd name="T57" fmla="*/ 8 h 54"/>
                <a:gd name="T58" fmla="*/ 12 w 43"/>
                <a:gd name="T59" fmla="*/ 7 h 54"/>
                <a:gd name="T60" fmla="*/ 21 w 43"/>
                <a:gd name="T61" fmla="*/ 7 h 54"/>
                <a:gd name="T62" fmla="*/ 27 w 43"/>
                <a:gd name="T63" fmla="*/ 11 h 54"/>
                <a:gd name="T64" fmla="*/ 36 w 43"/>
                <a:gd name="T65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54">
                  <a:moveTo>
                    <a:pt x="36" y="29"/>
                  </a:moveTo>
                  <a:cubicBezTo>
                    <a:pt x="37" y="32"/>
                    <a:pt x="43" y="32"/>
                    <a:pt x="42" y="37"/>
                  </a:cubicBezTo>
                  <a:cubicBezTo>
                    <a:pt x="37" y="33"/>
                    <a:pt x="36" y="37"/>
                    <a:pt x="36" y="40"/>
                  </a:cubicBezTo>
                  <a:cubicBezTo>
                    <a:pt x="35" y="44"/>
                    <a:pt x="35" y="47"/>
                    <a:pt x="35" y="51"/>
                  </a:cubicBezTo>
                  <a:cubicBezTo>
                    <a:pt x="34" y="52"/>
                    <a:pt x="35" y="54"/>
                    <a:pt x="33" y="54"/>
                  </a:cubicBezTo>
                  <a:cubicBezTo>
                    <a:pt x="31" y="54"/>
                    <a:pt x="30" y="53"/>
                    <a:pt x="30" y="51"/>
                  </a:cubicBezTo>
                  <a:cubicBezTo>
                    <a:pt x="30" y="50"/>
                    <a:pt x="30" y="49"/>
                    <a:pt x="30" y="47"/>
                  </a:cubicBezTo>
                  <a:cubicBezTo>
                    <a:pt x="30" y="45"/>
                    <a:pt x="28" y="44"/>
                    <a:pt x="27" y="43"/>
                  </a:cubicBezTo>
                  <a:cubicBezTo>
                    <a:pt x="23" y="41"/>
                    <a:pt x="20" y="38"/>
                    <a:pt x="18" y="45"/>
                  </a:cubicBezTo>
                  <a:cubicBezTo>
                    <a:pt x="17" y="46"/>
                    <a:pt x="15" y="47"/>
                    <a:pt x="13" y="45"/>
                  </a:cubicBezTo>
                  <a:cubicBezTo>
                    <a:pt x="12" y="44"/>
                    <a:pt x="11" y="43"/>
                    <a:pt x="12" y="42"/>
                  </a:cubicBezTo>
                  <a:cubicBezTo>
                    <a:pt x="12" y="40"/>
                    <a:pt x="14" y="38"/>
                    <a:pt x="16" y="38"/>
                  </a:cubicBezTo>
                  <a:cubicBezTo>
                    <a:pt x="20" y="38"/>
                    <a:pt x="22" y="37"/>
                    <a:pt x="21" y="33"/>
                  </a:cubicBezTo>
                  <a:cubicBezTo>
                    <a:pt x="24" y="31"/>
                    <a:pt x="28" y="34"/>
                    <a:pt x="32" y="31"/>
                  </a:cubicBezTo>
                  <a:cubicBezTo>
                    <a:pt x="30" y="28"/>
                    <a:pt x="27" y="28"/>
                    <a:pt x="24" y="28"/>
                  </a:cubicBezTo>
                  <a:cubicBezTo>
                    <a:pt x="21" y="28"/>
                    <a:pt x="22" y="31"/>
                    <a:pt x="21" y="33"/>
                  </a:cubicBezTo>
                  <a:cubicBezTo>
                    <a:pt x="19" y="32"/>
                    <a:pt x="16" y="32"/>
                    <a:pt x="14" y="33"/>
                  </a:cubicBezTo>
                  <a:cubicBezTo>
                    <a:pt x="11" y="34"/>
                    <a:pt x="8" y="34"/>
                    <a:pt x="5" y="34"/>
                  </a:cubicBezTo>
                  <a:cubicBezTo>
                    <a:pt x="3" y="34"/>
                    <a:pt x="1" y="34"/>
                    <a:pt x="0" y="32"/>
                  </a:cubicBezTo>
                  <a:cubicBezTo>
                    <a:pt x="0" y="30"/>
                    <a:pt x="1" y="29"/>
                    <a:pt x="2" y="28"/>
                  </a:cubicBezTo>
                  <a:cubicBezTo>
                    <a:pt x="4" y="26"/>
                    <a:pt x="6" y="25"/>
                    <a:pt x="9" y="24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10" y="30"/>
                    <a:pt x="12" y="31"/>
                    <a:pt x="15" y="28"/>
                  </a:cubicBezTo>
                  <a:cubicBezTo>
                    <a:pt x="17" y="26"/>
                    <a:pt x="19" y="24"/>
                    <a:pt x="22" y="22"/>
                  </a:cubicBezTo>
                  <a:cubicBezTo>
                    <a:pt x="20" y="20"/>
                    <a:pt x="18" y="21"/>
                    <a:pt x="16" y="22"/>
                  </a:cubicBezTo>
                  <a:cubicBezTo>
                    <a:pt x="15" y="23"/>
                    <a:pt x="13" y="25"/>
                    <a:pt x="12" y="23"/>
                  </a:cubicBezTo>
                  <a:cubicBezTo>
                    <a:pt x="13" y="21"/>
                    <a:pt x="13" y="18"/>
                    <a:pt x="11" y="17"/>
                  </a:cubicBezTo>
                  <a:cubicBezTo>
                    <a:pt x="9" y="14"/>
                    <a:pt x="12" y="11"/>
                    <a:pt x="9" y="9"/>
                  </a:cubicBezTo>
                  <a:cubicBezTo>
                    <a:pt x="8" y="9"/>
                    <a:pt x="10" y="8"/>
                    <a:pt x="10" y="8"/>
                  </a:cubicBezTo>
                  <a:cubicBezTo>
                    <a:pt x="11" y="8"/>
                    <a:pt x="12" y="8"/>
                    <a:pt x="12" y="7"/>
                  </a:cubicBezTo>
                  <a:cubicBezTo>
                    <a:pt x="15" y="0"/>
                    <a:pt x="18" y="7"/>
                    <a:pt x="21" y="7"/>
                  </a:cubicBezTo>
                  <a:cubicBezTo>
                    <a:pt x="23" y="8"/>
                    <a:pt x="24" y="10"/>
                    <a:pt x="27" y="11"/>
                  </a:cubicBezTo>
                  <a:cubicBezTo>
                    <a:pt x="28" y="18"/>
                    <a:pt x="31" y="24"/>
                    <a:pt x="36" y="29"/>
                  </a:cubicBezTo>
                  <a:close/>
                </a:path>
              </a:pathLst>
            </a:custGeom>
            <a:solidFill>
              <a:srgbClr val="E8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" name="Freeform 240">
              <a:extLst>
                <a:ext uri="{FF2B5EF4-FFF2-40B4-BE49-F238E27FC236}">
                  <a16:creationId xmlns:a16="http://schemas.microsoft.com/office/drawing/2014/main" id="{8EC79911-63B5-5571-2344-18A59225CAC7}"/>
                </a:ext>
              </a:extLst>
            </p:cNvPr>
            <p:cNvSpPr/>
            <p:nvPr userDrawn="1"/>
          </p:nvSpPr>
          <p:spPr bwMode="auto">
            <a:xfrm>
              <a:off x="10796588" y="6056313"/>
              <a:ext cx="173037" cy="222250"/>
            </a:xfrm>
            <a:custGeom>
              <a:avLst/>
              <a:gdLst>
                <a:gd name="T0" fmla="*/ 2 w 46"/>
                <a:gd name="T1" fmla="*/ 26 h 59"/>
                <a:gd name="T2" fmla="*/ 3 w 46"/>
                <a:gd name="T3" fmla="*/ 24 h 59"/>
                <a:gd name="T4" fmla="*/ 7 w 46"/>
                <a:gd name="T5" fmla="*/ 19 h 59"/>
                <a:gd name="T6" fmla="*/ 11 w 46"/>
                <a:gd name="T7" fmla="*/ 12 h 59"/>
                <a:gd name="T8" fmla="*/ 15 w 46"/>
                <a:gd name="T9" fmla="*/ 16 h 59"/>
                <a:gd name="T10" fmla="*/ 19 w 46"/>
                <a:gd name="T11" fmla="*/ 12 h 59"/>
                <a:gd name="T12" fmla="*/ 26 w 46"/>
                <a:gd name="T13" fmla="*/ 0 h 59"/>
                <a:gd name="T14" fmla="*/ 22 w 46"/>
                <a:gd name="T15" fmla="*/ 14 h 59"/>
                <a:gd name="T16" fmla="*/ 25 w 46"/>
                <a:gd name="T17" fmla="*/ 20 h 59"/>
                <a:gd name="T18" fmla="*/ 25 w 46"/>
                <a:gd name="T19" fmla="*/ 24 h 59"/>
                <a:gd name="T20" fmla="*/ 20 w 46"/>
                <a:gd name="T21" fmla="*/ 27 h 59"/>
                <a:gd name="T22" fmla="*/ 16 w 46"/>
                <a:gd name="T23" fmla="*/ 31 h 59"/>
                <a:gd name="T24" fmla="*/ 15 w 46"/>
                <a:gd name="T25" fmla="*/ 33 h 59"/>
                <a:gd name="T26" fmla="*/ 18 w 46"/>
                <a:gd name="T27" fmla="*/ 40 h 59"/>
                <a:gd name="T28" fmla="*/ 23 w 46"/>
                <a:gd name="T29" fmla="*/ 28 h 59"/>
                <a:gd name="T30" fmla="*/ 25 w 46"/>
                <a:gd name="T31" fmla="*/ 24 h 59"/>
                <a:gd name="T32" fmla="*/ 27 w 46"/>
                <a:gd name="T33" fmla="*/ 24 h 59"/>
                <a:gd name="T34" fmla="*/ 33 w 46"/>
                <a:gd name="T35" fmla="*/ 25 h 59"/>
                <a:gd name="T36" fmla="*/ 28 w 46"/>
                <a:gd name="T37" fmla="*/ 29 h 59"/>
                <a:gd name="T38" fmla="*/ 26 w 46"/>
                <a:gd name="T39" fmla="*/ 32 h 59"/>
                <a:gd name="T40" fmla="*/ 28 w 46"/>
                <a:gd name="T41" fmla="*/ 34 h 59"/>
                <a:gd name="T42" fmla="*/ 46 w 46"/>
                <a:gd name="T43" fmla="*/ 40 h 59"/>
                <a:gd name="T44" fmla="*/ 37 w 46"/>
                <a:gd name="T45" fmla="*/ 39 h 59"/>
                <a:gd name="T46" fmla="*/ 27 w 46"/>
                <a:gd name="T47" fmla="*/ 38 h 59"/>
                <a:gd name="T48" fmla="*/ 25 w 46"/>
                <a:gd name="T49" fmla="*/ 41 h 59"/>
                <a:gd name="T50" fmla="*/ 29 w 46"/>
                <a:gd name="T51" fmla="*/ 47 h 59"/>
                <a:gd name="T52" fmla="*/ 29 w 46"/>
                <a:gd name="T53" fmla="*/ 49 h 59"/>
                <a:gd name="T54" fmla="*/ 27 w 46"/>
                <a:gd name="T55" fmla="*/ 50 h 59"/>
                <a:gd name="T56" fmla="*/ 24 w 46"/>
                <a:gd name="T57" fmla="*/ 48 h 59"/>
                <a:gd name="T58" fmla="*/ 18 w 46"/>
                <a:gd name="T59" fmla="*/ 49 h 59"/>
                <a:gd name="T60" fmla="*/ 15 w 46"/>
                <a:gd name="T61" fmla="*/ 59 h 59"/>
                <a:gd name="T62" fmla="*/ 10 w 46"/>
                <a:gd name="T63" fmla="*/ 46 h 59"/>
                <a:gd name="T64" fmla="*/ 7 w 46"/>
                <a:gd name="T65" fmla="*/ 36 h 59"/>
                <a:gd name="T66" fmla="*/ 7 w 46"/>
                <a:gd name="T67" fmla="*/ 35 h 59"/>
                <a:gd name="T68" fmla="*/ 2 w 46"/>
                <a:gd name="T6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" h="59">
                  <a:moveTo>
                    <a:pt x="2" y="26"/>
                  </a:moveTo>
                  <a:cubicBezTo>
                    <a:pt x="3" y="25"/>
                    <a:pt x="3" y="25"/>
                    <a:pt x="3" y="24"/>
                  </a:cubicBezTo>
                  <a:cubicBezTo>
                    <a:pt x="3" y="21"/>
                    <a:pt x="0" y="17"/>
                    <a:pt x="7" y="19"/>
                  </a:cubicBezTo>
                  <a:cubicBezTo>
                    <a:pt x="9" y="20"/>
                    <a:pt x="11" y="16"/>
                    <a:pt x="11" y="12"/>
                  </a:cubicBezTo>
                  <a:cubicBezTo>
                    <a:pt x="12" y="14"/>
                    <a:pt x="13" y="17"/>
                    <a:pt x="15" y="16"/>
                  </a:cubicBezTo>
                  <a:cubicBezTo>
                    <a:pt x="17" y="16"/>
                    <a:pt x="18" y="14"/>
                    <a:pt x="19" y="12"/>
                  </a:cubicBezTo>
                  <a:cubicBezTo>
                    <a:pt x="21" y="8"/>
                    <a:pt x="23" y="5"/>
                    <a:pt x="26" y="0"/>
                  </a:cubicBezTo>
                  <a:cubicBezTo>
                    <a:pt x="27" y="6"/>
                    <a:pt x="24" y="10"/>
                    <a:pt x="22" y="14"/>
                  </a:cubicBezTo>
                  <a:cubicBezTo>
                    <a:pt x="19" y="19"/>
                    <a:pt x="19" y="19"/>
                    <a:pt x="25" y="20"/>
                  </a:cubicBezTo>
                  <a:cubicBezTo>
                    <a:pt x="28" y="21"/>
                    <a:pt x="25" y="23"/>
                    <a:pt x="25" y="24"/>
                  </a:cubicBezTo>
                  <a:cubicBezTo>
                    <a:pt x="21" y="23"/>
                    <a:pt x="21" y="23"/>
                    <a:pt x="20" y="27"/>
                  </a:cubicBezTo>
                  <a:cubicBezTo>
                    <a:pt x="20" y="30"/>
                    <a:pt x="19" y="31"/>
                    <a:pt x="16" y="31"/>
                  </a:cubicBezTo>
                  <a:cubicBezTo>
                    <a:pt x="14" y="30"/>
                    <a:pt x="13" y="32"/>
                    <a:pt x="15" y="33"/>
                  </a:cubicBezTo>
                  <a:cubicBezTo>
                    <a:pt x="16" y="35"/>
                    <a:pt x="16" y="37"/>
                    <a:pt x="18" y="40"/>
                  </a:cubicBezTo>
                  <a:cubicBezTo>
                    <a:pt x="20" y="36"/>
                    <a:pt x="23" y="33"/>
                    <a:pt x="23" y="28"/>
                  </a:cubicBezTo>
                  <a:cubicBezTo>
                    <a:pt x="23" y="26"/>
                    <a:pt x="24" y="25"/>
                    <a:pt x="25" y="24"/>
                  </a:cubicBezTo>
                  <a:cubicBezTo>
                    <a:pt x="26" y="24"/>
                    <a:pt x="26" y="24"/>
                    <a:pt x="27" y="24"/>
                  </a:cubicBezTo>
                  <a:cubicBezTo>
                    <a:pt x="29" y="25"/>
                    <a:pt x="33" y="23"/>
                    <a:pt x="33" y="25"/>
                  </a:cubicBezTo>
                  <a:cubicBezTo>
                    <a:pt x="34" y="28"/>
                    <a:pt x="30" y="27"/>
                    <a:pt x="28" y="29"/>
                  </a:cubicBezTo>
                  <a:cubicBezTo>
                    <a:pt x="27" y="30"/>
                    <a:pt x="25" y="30"/>
                    <a:pt x="26" y="32"/>
                  </a:cubicBezTo>
                  <a:cubicBezTo>
                    <a:pt x="26" y="33"/>
                    <a:pt x="27" y="33"/>
                    <a:pt x="28" y="34"/>
                  </a:cubicBezTo>
                  <a:cubicBezTo>
                    <a:pt x="33" y="37"/>
                    <a:pt x="40" y="37"/>
                    <a:pt x="46" y="40"/>
                  </a:cubicBezTo>
                  <a:cubicBezTo>
                    <a:pt x="42" y="41"/>
                    <a:pt x="39" y="39"/>
                    <a:pt x="37" y="39"/>
                  </a:cubicBezTo>
                  <a:cubicBezTo>
                    <a:pt x="33" y="38"/>
                    <a:pt x="30" y="37"/>
                    <a:pt x="27" y="38"/>
                  </a:cubicBezTo>
                  <a:cubicBezTo>
                    <a:pt x="25" y="38"/>
                    <a:pt x="24" y="39"/>
                    <a:pt x="25" y="41"/>
                  </a:cubicBezTo>
                  <a:cubicBezTo>
                    <a:pt x="27" y="43"/>
                    <a:pt x="28" y="45"/>
                    <a:pt x="29" y="47"/>
                  </a:cubicBezTo>
                  <a:cubicBezTo>
                    <a:pt x="29" y="48"/>
                    <a:pt x="30" y="49"/>
                    <a:pt x="29" y="49"/>
                  </a:cubicBezTo>
                  <a:cubicBezTo>
                    <a:pt x="29" y="50"/>
                    <a:pt x="28" y="50"/>
                    <a:pt x="27" y="50"/>
                  </a:cubicBezTo>
                  <a:cubicBezTo>
                    <a:pt x="26" y="49"/>
                    <a:pt x="24" y="49"/>
                    <a:pt x="24" y="48"/>
                  </a:cubicBezTo>
                  <a:cubicBezTo>
                    <a:pt x="21" y="43"/>
                    <a:pt x="20" y="44"/>
                    <a:pt x="18" y="49"/>
                  </a:cubicBezTo>
                  <a:cubicBezTo>
                    <a:pt x="16" y="52"/>
                    <a:pt x="16" y="56"/>
                    <a:pt x="15" y="59"/>
                  </a:cubicBezTo>
                  <a:cubicBezTo>
                    <a:pt x="13" y="55"/>
                    <a:pt x="15" y="49"/>
                    <a:pt x="10" y="46"/>
                  </a:cubicBezTo>
                  <a:cubicBezTo>
                    <a:pt x="10" y="43"/>
                    <a:pt x="7" y="40"/>
                    <a:pt x="7" y="36"/>
                  </a:cubicBezTo>
                  <a:cubicBezTo>
                    <a:pt x="8" y="36"/>
                    <a:pt x="7" y="35"/>
                    <a:pt x="7" y="35"/>
                  </a:cubicBezTo>
                  <a:cubicBezTo>
                    <a:pt x="2" y="34"/>
                    <a:pt x="4" y="29"/>
                    <a:pt x="2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" name="Freeform 241">
              <a:extLst>
                <a:ext uri="{FF2B5EF4-FFF2-40B4-BE49-F238E27FC236}">
                  <a16:creationId xmlns:a16="http://schemas.microsoft.com/office/drawing/2014/main" id="{B59C2E4E-BB02-6AC8-FF12-B2AC9588ED82}"/>
                </a:ext>
              </a:extLst>
            </p:cNvPr>
            <p:cNvSpPr/>
            <p:nvPr userDrawn="1"/>
          </p:nvSpPr>
          <p:spPr bwMode="auto">
            <a:xfrm>
              <a:off x="10728325" y="6135688"/>
              <a:ext cx="101600" cy="138113"/>
            </a:xfrm>
            <a:custGeom>
              <a:avLst/>
              <a:gdLst>
                <a:gd name="T0" fmla="*/ 27 w 27"/>
                <a:gd name="T1" fmla="*/ 26 h 37"/>
                <a:gd name="T2" fmla="*/ 18 w 27"/>
                <a:gd name="T3" fmla="*/ 36 h 37"/>
                <a:gd name="T4" fmla="*/ 15 w 27"/>
                <a:gd name="T5" fmla="*/ 36 h 37"/>
                <a:gd name="T6" fmla="*/ 16 w 27"/>
                <a:gd name="T7" fmla="*/ 34 h 37"/>
                <a:gd name="T8" fmla="*/ 15 w 27"/>
                <a:gd name="T9" fmla="*/ 24 h 37"/>
                <a:gd name="T10" fmla="*/ 6 w 27"/>
                <a:gd name="T11" fmla="*/ 26 h 37"/>
                <a:gd name="T12" fmla="*/ 0 w 27"/>
                <a:gd name="T13" fmla="*/ 28 h 37"/>
                <a:gd name="T14" fmla="*/ 7 w 27"/>
                <a:gd name="T15" fmla="*/ 23 h 37"/>
                <a:gd name="T16" fmla="*/ 10 w 27"/>
                <a:gd name="T17" fmla="*/ 22 h 37"/>
                <a:gd name="T18" fmla="*/ 14 w 27"/>
                <a:gd name="T19" fmla="*/ 18 h 37"/>
                <a:gd name="T20" fmla="*/ 9 w 27"/>
                <a:gd name="T21" fmla="*/ 17 h 37"/>
                <a:gd name="T22" fmla="*/ 2 w 27"/>
                <a:gd name="T23" fmla="*/ 13 h 37"/>
                <a:gd name="T24" fmla="*/ 2 w 27"/>
                <a:gd name="T25" fmla="*/ 10 h 37"/>
                <a:gd name="T26" fmla="*/ 5 w 27"/>
                <a:gd name="T27" fmla="*/ 9 h 37"/>
                <a:gd name="T28" fmla="*/ 10 w 27"/>
                <a:gd name="T29" fmla="*/ 11 h 37"/>
                <a:gd name="T30" fmla="*/ 14 w 27"/>
                <a:gd name="T31" fmla="*/ 12 h 37"/>
                <a:gd name="T32" fmla="*/ 14 w 27"/>
                <a:gd name="T33" fmla="*/ 7 h 37"/>
                <a:gd name="T34" fmla="*/ 14 w 27"/>
                <a:gd name="T35" fmla="*/ 7 h 37"/>
                <a:gd name="T36" fmla="*/ 12 w 27"/>
                <a:gd name="T37" fmla="*/ 2 h 37"/>
                <a:gd name="T38" fmla="*/ 15 w 27"/>
                <a:gd name="T39" fmla="*/ 0 h 37"/>
                <a:gd name="T40" fmla="*/ 19 w 27"/>
                <a:gd name="T41" fmla="*/ 4 h 37"/>
                <a:gd name="T42" fmla="*/ 19 w 27"/>
                <a:gd name="T43" fmla="*/ 5 h 37"/>
                <a:gd name="T44" fmla="*/ 23 w 27"/>
                <a:gd name="T45" fmla="*/ 17 h 37"/>
                <a:gd name="T46" fmla="*/ 25 w 27"/>
                <a:gd name="T47" fmla="*/ 20 h 37"/>
                <a:gd name="T48" fmla="*/ 27 w 27"/>
                <a:gd name="T49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7" h="37">
                  <a:moveTo>
                    <a:pt x="27" y="26"/>
                  </a:moveTo>
                  <a:cubicBezTo>
                    <a:pt x="24" y="29"/>
                    <a:pt x="23" y="34"/>
                    <a:pt x="18" y="36"/>
                  </a:cubicBezTo>
                  <a:cubicBezTo>
                    <a:pt x="17" y="36"/>
                    <a:pt x="16" y="37"/>
                    <a:pt x="15" y="36"/>
                  </a:cubicBezTo>
                  <a:cubicBezTo>
                    <a:pt x="14" y="35"/>
                    <a:pt x="16" y="34"/>
                    <a:pt x="16" y="34"/>
                  </a:cubicBezTo>
                  <a:cubicBezTo>
                    <a:pt x="17" y="30"/>
                    <a:pt x="19" y="27"/>
                    <a:pt x="15" y="24"/>
                  </a:cubicBezTo>
                  <a:cubicBezTo>
                    <a:pt x="11" y="22"/>
                    <a:pt x="9" y="25"/>
                    <a:pt x="6" y="26"/>
                  </a:cubicBezTo>
                  <a:cubicBezTo>
                    <a:pt x="4" y="26"/>
                    <a:pt x="2" y="27"/>
                    <a:pt x="0" y="28"/>
                  </a:cubicBezTo>
                  <a:cubicBezTo>
                    <a:pt x="1" y="25"/>
                    <a:pt x="4" y="25"/>
                    <a:pt x="7" y="23"/>
                  </a:cubicBezTo>
                  <a:cubicBezTo>
                    <a:pt x="8" y="23"/>
                    <a:pt x="9" y="23"/>
                    <a:pt x="10" y="22"/>
                  </a:cubicBezTo>
                  <a:cubicBezTo>
                    <a:pt x="11" y="21"/>
                    <a:pt x="14" y="21"/>
                    <a:pt x="14" y="18"/>
                  </a:cubicBezTo>
                  <a:cubicBezTo>
                    <a:pt x="14" y="17"/>
                    <a:pt x="11" y="18"/>
                    <a:pt x="9" y="17"/>
                  </a:cubicBezTo>
                  <a:cubicBezTo>
                    <a:pt x="7" y="17"/>
                    <a:pt x="4" y="16"/>
                    <a:pt x="2" y="13"/>
                  </a:cubicBezTo>
                  <a:cubicBezTo>
                    <a:pt x="2" y="12"/>
                    <a:pt x="1" y="11"/>
                    <a:pt x="2" y="10"/>
                  </a:cubicBezTo>
                  <a:cubicBezTo>
                    <a:pt x="3" y="9"/>
                    <a:pt x="4" y="9"/>
                    <a:pt x="5" y="9"/>
                  </a:cubicBezTo>
                  <a:cubicBezTo>
                    <a:pt x="7" y="10"/>
                    <a:pt x="9" y="10"/>
                    <a:pt x="10" y="11"/>
                  </a:cubicBezTo>
                  <a:cubicBezTo>
                    <a:pt x="11" y="12"/>
                    <a:pt x="13" y="14"/>
                    <a:pt x="14" y="12"/>
                  </a:cubicBezTo>
                  <a:cubicBezTo>
                    <a:pt x="15" y="11"/>
                    <a:pt x="15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6"/>
                    <a:pt x="11" y="4"/>
                    <a:pt x="12" y="2"/>
                  </a:cubicBezTo>
                  <a:cubicBezTo>
                    <a:pt x="12" y="0"/>
                    <a:pt x="14" y="0"/>
                    <a:pt x="15" y="0"/>
                  </a:cubicBezTo>
                  <a:cubicBezTo>
                    <a:pt x="18" y="0"/>
                    <a:pt x="18" y="2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10"/>
                    <a:pt x="19" y="14"/>
                    <a:pt x="23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4" y="22"/>
                    <a:pt x="26" y="24"/>
                    <a:pt x="27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" name="Freeform 242">
              <a:extLst>
                <a:ext uri="{FF2B5EF4-FFF2-40B4-BE49-F238E27FC236}">
                  <a16:creationId xmlns:a16="http://schemas.microsoft.com/office/drawing/2014/main" id="{6105988B-63DE-774C-692F-DDF1A82C201E}"/>
                </a:ext>
              </a:extLst>
            </p:cNvPr>
            <p:cNvSpPr/>
            <p:nvPr userDrawn="1"/>
          </p:nvSpPr>
          <p:spPr bwMode="auto">
            <a:xfrm>
              <a:off x="10882313" y="6369050"/>
              <a:ext cx="93662" cy="101600"/>
            </a:xfrm>
            <a:custGeom>
              <a:avLst/>
              <a:gdLst>
                <a:gd name="T0" fmla="*/ 9 w 25"/>
                <a:gd name="T1" fmla="*/ 27 h 27"/>
                <a:gd name="T2" fmla="*/ 0 w 25"/>
                <a:gd name="T3" fmla="*/ 12 h 27"/>
                <a:gd name="T4" fmla="*/ 17 w 25"/>
                <a:gd name="T5" fmla="*/ 2 h 27"/>
                <a:gd name="T6" fmla="*/ 25 w 25"/>
                <a:gd name="T7" fmla="*/ 3 h 27"/>
                <a:gd name="T8" fmla="*/ 11 w 25"/>
                <a:gd name="T9" fmla="*/ 22 h 27"/>
                <a:gd name="T10" fmla="*/ 9 w 25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7">
                  <a:moveTo>
                    <a:pt x="9" y="27"/>
                  </a:moveTo>
                  <a:cubicBezTo>
                    <a:pt x="6" y="22"/>
                    <a:pt x="3" y="17"/>
                    <a:pt x="0" y="12"/>
                  </a:cubicBezTo>
                  <a:cubicBezTo>
                    <a:pt x="6" y="9"/>
                    <a:pt x="11" y="6"/>
                    <a:pt x="17" y="2"/>
                  </a:cubicBezTo>
                  <a:cubicBezTo>
                    <a:pt x="20" y="0"/>
                    <a:pt x="20" y="0"/>
                    <a:pt x="25" y="3"/>
                  </a:cubicBezTo>
                  <a:cubicBezTo>
                    <a:pt x="16" y="7"/>
                    <a:pt x="13" y="14"/>
                    <a:pt x="11" y="22"/>
                  </a:cubicBezTo>
                  <a:cubicBezTo>
                    <a:pt x="11" y="24"/>
                    <a:pt x="9" y="25"/>
                    <a:pt x="9" y="27"/>
                  </a:cubicBezTo>
                  <a:close/>
                </a:path>
              </a:pathLst>
            </a:custGeom>
            <a:solidFill>
              <a:srgbClr val="715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" name="Freeform 243">
              <a:extLst>
                <a:ext uri="{FF2B5EF4-FFF2-40B4-BE49-F238E27FC236}">
                  <a16:creationId xmlns:a16="http://schemas.microsoft.com/office/drawing/2014/main" id="{98B9B91D-044E-8D2D-365D-AE3F7B839FB7}"/>
                </a:ext>
              </a:extLst>
            </p:cNvPr>
            <p:cNvSpPr/>
            <p:nvPr userDrawn="1"/>
          </p:nvSpPr>
          <p:spPr bwMode="auto">
            <a:xfrm>
              <a:off x="11036300" y="6353175"/>
              <a:ext cx="65087" cy="79375"/>
            </a:xfrm>
            <a:custGeom>
              <a:avLst/>
              <a:gdLst>
                <a:gd name="T0" fmla="*/ 6 w 17"/>
                <a:gd name="T1" fmla="*/ 13 h 21"/>
                <a:gd name="T2" fmla="*/ 5 w 17"/>
                <a:gd name="T3" fmla="*/ 12 h 21"/>
                <a:gd name="T4" fmla="*/ 1 w 17"/>
                <a:gd name="T5" fmla="*/ 3 h 21"/>
                <a:gd name="T6" fmla="*/ 1 w 17"/>
                <a:gd name="T7" fmla="*/ 1 h 21"/>
                <a:gd name="T8" fmla="*/ 5 w 17"/>
                <a:gd name="T9" fmla="*/ 1 h 21"/>
                <a:gd name="T10" fmla="*/ 12 w 17"/>
                <a:gd name="T11" fmla="*/ 3 h 21"/>
                <a:gd name="T12" fmla="*/ 14 w 17"/>
                <a:gd name="T13" fmla="*/ 7 h 21"/>
                <a:gd name="T14" fmla="*/ 14 w 17"/>
                <a:gd name="T15" fmla="*/ 11 h 21"/>
                <a:gd name="T16" fmla="*/ 17 w 17"/>
                <a:gd name="T17" fmla="*/ 17 h 21"/>
                <a:gd name="T18" fmla="*/ 9 w 17"/>
                <a:gd name="T19" fmla="*/ 16 h 21"/>
                <a:gd name="T20" fmla="*/ 6 w 17"/>
                <a:gd name="T2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1">
                  <a:moveTo>
                    <a:pt x="6" y="13"/>
                  </a:moveTo>
                  <a:cubicBezTo>
                    <a:pt x="6" y="13"/>
                    <a:pt x="5" y="12"/>
                    <a:pt x="5" y="12"/>
                  </a:cubicBezTo>
                  <a:cubicBezTo>
                    <a:pt x="6" y="8"/>
                    <a:pt x="5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9" y="3"/>
                    <a:pt x="12" y="3"/>
                  </a:cubicBezTo>
                  <a:cubicBezTo>
                    <a:pt x="15" y="3"/>
                    <a:pt x="16" y="5"/>
                    <a:pt x="14" y="7"/>
                  </a:cubicBezTo>
                  <a:cubicBezTo>
                    <a:pt x="12" y="9"/>
                    <a:pt x="12" y="10"/>
                    <a:pt x="14" y="11"/>
                  </a:cubicBezTo>
                  <a:cubicBezTo>
                    <a:pt x="17" y="12"/>
                    <a:pt x="17" y="14"/>
                    <a:pt x="17" y="17"/>
                  </a:cubicBezTo>
                  <a:cubicBezTo>
                    <a:pt x="13" y="21"/>
                    <a:pt x="11" y="17"/>
                    <a:pt x="9" y="16"/>
                  </a:cubicBezTo>
                  <a:cubicBezTo>
                    <a:pt x="8" y="15"/>
                    <a:pt x="7" y="14"/>
                    <a:pt x="6" y="13"/>
                  </a:cubicBezTo>
                  <a:close/>
                </a:path>
              </a:pathLst>
            </a:custGeom>
            <a:solidFill>
              <a:srgbClr val="E1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" name="Freeform 244">
              <a:extLst>
                <a:ext uri="{FF2B5EF4-FFF2-40B4-BE49-F238E27FC236}">
                  <a16:creationId xmlns:a16="http://schemas.microsoft.com/office/drawing/2014/main" id="{1DF056D8-B964-6AC7-40B7-EA0CFF3C4E9E}"/>
                </a:ext>
              </a:extLst>
            </p:cNvPr>
            <p:cNvSpPr/>
            <p:nvPr userDrawn="1"/>
          </p:nvSpPr>
          <p:spPr bwMode="auto">
            <a:xfrm>
              <a:off x="10783888" y="6153150"/>
              <a:ext cx="57150" cy="79375"/>
            </a:xfrm>
            <a:custGeom>
              <a:avLst/>
              <a:gdLst>
                <a:gd name="T0" fmla="*/ 12 w 15"/>
                <a:gd name="T1" fmla="*/ 21 h 21"/>
                <a:gd name="T2" fmla="*/ 8 w 15"/>
                <a:gd name="T3" fmla="*/ 16 h 21"/>
                <a:gd name="T4" fmla="*/ 5 w 15"/>
                <a:gd name="T5" fmla="*/ 10 h 21"/>
                <a:gd name="T6" fmla="*/ 3 w 15"/>
                <a:gd name="T7" fmla="*/ 4 h 21"/>
                <a:gd name="T8" fmla="*/ 4 w 15"/>
                <a:gd name="T9" fmla="*/ 0 h 21"/>
                <a:gd name="T10" fmla="*/ 5 w 15"/>
                <a:gd name="T11" fmla="*/ 0 h 21"/>
                <a:gd name="T12" fmla="*/ 8 w 15"/>
                <a:gd name="T13" fmla="*/ 3 h 21"/>
                <a:gd name="T14" fmla="*/ 9 w 15"/>
                <a:gd name="T15" fmla="*/ 7 h 21"/>
                <a:gd name="T16" fmla="*/ 12 w 15"/>
                <a:gd name="T17" fmla="*/ 8 h 21"/>
                <a:gd name="T18" fmla="*/ 13 w 15"/>
                <a:gd name="T19" fmla="*/ 20 h 21"/>
                <a:gd name="T20" fmla="*/ 12 w 15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9" y="21"/>
                    <a:pt x="8" y="19"/>
                    <a:pt x="8" y="16"/>
                  </a:cubicBezTo>
                  <a:cubicBezTo>
                    <a:pt x="10" y="13"/>
                    <a:pt x="7" y="11"/>
                    <a:pt x="5" y="10"/>
                  </a:cubicBezTo>
                  <a:cubicBezTo>
                    <a:pt x="0" y="9"/>
                    <a:pt x="0" y="7"/>
                    <a:pt x="3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9" y="1"/>
                    <a:pt x="8" y="3"/>
                  </a:cubicBezTo>
                  <a:cubicBezTo>
                    <a:pt x="6" y="6"/>
                    <a:pt x="7" y="7"/>
                    <a:pt x="9" y="7"/>
                  </a:cubicBezTo>
                  <a:cubicBezTo>
                    <a:pt x="10" y="7"/>
                    <a:pt x="12" y="8"/>
                    <a:pt x="12" y="8"/>
                  </a:cubicBezTo>
                  <a:cubicBezTo>
                    <a:pt x="10" y="12"/>
                    <a:pt x="15" y="16"/>
                    <a:pt x="13" y="20"/>
                  </a:cubicBezTo>
                  <a:cubicBezTo>
                    <a:pt x="13" y="20"/>
                    <a:pt x="12" y="21"/>
                    <a:pt x="12" y="21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" name="Freeform 245">
              <a:extLst>
                <a:ext uri="{FF2B5EF4-FFF2-40B4-BE49-F238E27FC236}">
                  <a16:creationId xmlns:a16="http://schemas.microsoft.com/office/drawing/2014/main" id="{0CDB65F5-6A0E-8812-A173-B53A63B63F1D}"/>
                </a:ext>
              </a:extLst>
            </p:cNvPr>
            <p:cNvSpPr/>
            <p:nvPr userDrawn="1"/>
          </p:nvSpPr>
          <p:spPr bwMode="auto">
            <a:xfrm>
              <a:off x="11115675" y="6315075"/>
              <a:ext cx="68262" cy="30163"/>
            </a:xfrm>
            <a:custGeom>
              <a:avLst/>
              <a:gdLst>
                <a:gd name="T0" fmla="*/ 1 w 18"/>
                <a:gd name="T1" fmla="*/ 0 h 8"/>
                <a:gd name="T2" fmla="*/ 18 w 18"/>
                <a:gd name="T3" fmla="*/ 3 h 8"/>
                <a:gd name="T4" fmla="*/ 3 w 18"/>
                <a:gd name="T5" fmla="*/ 8 h 8"/>
                <a:gd name="T6" fmla="*/ 3 w 18"/>
                <a:gd name="T7" fmla="*/ 8 h 8"/>
                <a:gd name="T8" fmla="*/ 0 w 18"/>
                <a:gd name="T9" fmla="*/ 0 h 8"/>
                <a:gd name="T10" fmla="*/ 1 w 18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" y="0"/>
                  </a:moveTo>
                  <a:cubicBezTo>
                    <a:pt x="6" y="1"/>
                    <a:pt x="11" y="3"/>
                    <a:pt x="18" y="3"/>
                  </a:cubicBezTo>
                  <a:cubicBezTo>
                    <a:pt x="12" y="5"/>
                    <a:pt x="8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6"/>
                    <a:pt x="0" y="3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" name="Freeform 246">
              <a:extLst>
                <a:ext uri="{FF2B5EF4-FFF2-40B4-BE49-F238E27FC236}">
                  <a16:creationId xmlns:a16="http://schemas.microsoft.com/office/drawing/2014/main" id="{7CB11610-BE26-DAE9-9A76-D0659E8E3069}"/>
                </a:ext>
              </a:extLst>
            </p:cNvPr>
            <p:cNvSpPr/>
            <p:nvPr userDrawn="1"/>
          </p:nvSpPr>
          <p:spPr bwMode="auto">
            <a:xfrm>
              <a:off x="11153775" y="6240463"/>
              <a:ext cx="41275" cy="30163"/>
            </a:xfrm>
            <a:custGeom>
              <a:avLst/>
              <a:gdLst>
                <a:gd name="T0" fmla="*/ 5 w 11"/>
                <a:gd name="T1" fmla="*/ 3 h 8"/>
                <a:gd name="T2" fmla="*/ 8 w 11"/>
                <a:gd name="T3" fmla="*/ 4 h 8"/>
                <a:gd name="T4" fmla="*/ 9 w 11"/>
                <a:gd name="T5" fmla="*/ 7 h 8"/>
                <a:gd name="T6" fmla="*/ 4 w 11"/>
                <a:gd name="T7" fmla="*/ 7 h 8"/>
                <a:gd name="T8" fmla="*/ 1 w 11"/>
                <a:gd name="T9" fmla="*/ 6 h 8"/>
                <a:gd name="T10" fmla="*/ 1 w 11"/>
                <a:gd name="T11" fmla="*/ 2 h 8"/>
                <a:gd name="T12" fmla="*/ 5 w 11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5" y="3"/>
                  </a:moveTo>
                  <a:cubicBezTo>
                    <a:pt x="6" y="4"/>
                    <a:pt x="7" y="4"/>
                    <a:pt x="8" y="4"/>
                  </a:cubicBezTo>
                  <a:cubicBezTo>
                    <a:pt x="9" y="5"/>
                    <a:pt x="11" y="5"/>
                    <a:pt x="9" y="7"/>
                  </a:cubicBezTo>
                  <a:cubicBezTo>
                    <a:pt x="8" y="7"/>
                    <a:pt x="6" y="7"/>
                    <a:pt x="4" y="7"/>
                  </a:cubicBezTo>
                  <a:cubicBezTo>
                    <a:pt x="3" y="7"/>
                    <a:pt x="1" y="8"/>
                    <a:pt x="1" y="6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3"/>
                    <a:pt x="5" y="3"/>
                  </a:cubicBezTo>
                  <a:close/>
                </a:path>
              </a:pathLst>
            </a:custGeom>
            <a:solidFill>
              <a:srgbClr val="75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" name="Freeform 247">
              <a:extLst>
                <a:ext uri="{FF2B5EF4-FFF2-40B4-BE49-F238E27FC236}">
                  <a16:creationId xmlns:a16="http://schemas.microsoft.com/office/drawing/2014/main" id="{E6737582-C4A7-646A-476A-CACA38CC4B53}"/>
                </a:ext>
              </a:extLst>
            </p:cNvPr>
            <p:cNvSpPr/>
            <p:nvPr userDrawn="1"/>
          </p:nvSpPr>
          <p:spPr bwMode="auto">
            <a:xfrm>
              <a:off x="10942638" y="6124575"/>
              <a:ext cx="26987" cy="28575"/>
            </a:xfrm>
            <a:custGeom>
              <a:avLst/>
              <a:gdLst>
                <a:gd name="T0" fmla="*/ 0 w 7"/>
                <a:gd name="T1" fmla="*/ 6 h 8"/>
                <a:gd name="T2" fmla="*/ 4 w 7"/>
                <a:gd name="T3" fmla="*/ 1 h 8"/>
                <a:gd name="T4" fmla="*/ 7 w 7"/>
                <a:gd name="T5" fmla="*/ 4 h 8"/>
                <a:gd name="T6" fmla="*/ 0 w 7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4"/>
                    <a:pt x="0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8"/>
                    <a:pt x="2" y="5"/>
                    <a:pt x="0" y="6"/>
                  </a:cubicBezTo>
                  <a:close/>
                </a:path>
              </a:pathLst>
            </a:custGeom>
            <a:solidFill>
              <a:srgbClr val="85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" name="Freeform 248">
              <a:extLst>
                <a:ext uri="{FF2B5EF4-FFF2-40B4-BE49-F238E27FC236}">
                  <a16:creationId xmlns:a16="http://schemas.microsoft.com/office/drawing/2014/main" id="{896C5A18-8731-0298-E1EB-318C389BAF75}"/>
                </a:ext>
              </a:extLst>
            </p:cNvPr>
            <p:cNvSpPr/>
            <p:nvPr userDrawn="1"/>
          </p:nvSpPr>
          <p:spPr bwMode="auto">
            <a:xfrm>
              <a:off x="11104563" y="6165850"/>
              <a:ext cx="22225" cy="22225"/>
            </a:xfrm>
            <a:custGeom>
              <a:avLst/>
              <a:gdLst>
                <a:gd name="T0" fmla="*/ 1 w 6"/>
                <a:gd name="T1" fmla="*/ 5 h 6"/>
                <a:gd name="T2" fmla="*/ 3 w 6"/>
                <a:gd name="T3" fmla="*/ 0 h 6"/>
                <a:gd name="T4" fmla="*/ 6 w 6"/>
                <a:gd name="T5" fmla="*/ 3 h 6"/>
                <a:gd name="T6" fmla="*/ 1 w 6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2" y="3"/>
                    <a:pt x="0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6"/>
                    <a:pt x="2" y="3"/>
                    <a:pt x="1" y="5"/>
                  </a:cubicBezTo>
                  <a:close/>
                </a:path>
              </a:pathLst>
            </a:custGeom>
            <a:solidFill>
              <a:srgbClr val="7F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" name="Freeform 249">
              <a:extLst>
                <a:ext uri="{FF2B5EF4-FFF2-40B4-BE49-F238E27FC236}">
                  <a16:creationId xmlns:a16="http://schemas.microsoft.com/office/drawing/2014/main" id="{C70BBF01-1B4E-C079-86D6-DD09423A5E48}"/>
                </a:ext>
              </a:extLst>
            </p:cNvPr>
            <p:cNvSpPr/>
            <p:nvPr userDrawn="1"/>
          </p:nvSpPr>
          <p:spPr bwMode="auto">
            <a:xfrm>
              <a:off x="10972800" y="5603875"/>
              <a:ext cx="180975" cy="147638"/>
            </a:xfrm>
            <a:custGeom>
              <a:avLst/>
              <a:gdLst>
                <a:gd name="T0" fmla="*/ 6 w 48"/>
                <a:gd name="T1" fmla="*/ 0 h 39"/>
                <a:gd name="T2" fmla="*/ 9 w 48"/>
                <a:gd name="T3" fmla="*/ 1 h 39"/>
                <a:gd name="T4" fmla="*/ 20 w 48"/>
                <a:gd name="T5" fmla="*/ 4 h 39"/>
                <a:gd name="T6" fmla="*/ 24 w 48"/>
                <a:gd name="T7" fmla="*/ 6 h 39"/>
                <a:gd name="T8" fmla="*/ 22 w 48"/>
                <a:gd name="T9" fmla="*/ 8 h 39"/>
                <a:gd name="T10" fmla="*/ 22 w 48"/>
                <a:gd name="T11" fmla="*/ 11 h 39"/>
                <a:gd name="T12" fmla="*/ 24 w 48"/>
                <a:gd name="T13" fmla="*/ 11 h 39"/>
                <a:gd name="T14" fmla="*/ 29 w 48"/>
                <a:gd name="T15" fmla="*/ 7 h 39"/>
                <a:gd name="T16" fmla="*/ 31 w 48"/>
                <a:gd name="T17" fmla="*/ 2 h 39"/>
                <a:gd name="T18" fmla="*/ 39 w 48"/>
                <a:gd name="T19" fmla="*/ 5 h 39"/>
                <a:gd name="T20" fmla="*/ 40 w 48"/>
                <a:gd name="T21" fmla="*/ 7 h 39"/>
                <a:gd name="T22" fmla="*/ 41 w 48"/>
                <a:gd name="T23" fmla="*/ 11 h 39"/>
                <a:gd name="T24" fmla="*/ 40 w 48"/>
                <a:gd name="T25" fmla="*/ 25 h 39"/>
                <a:gd name="T26" fmla="*/ 37 w 48"/>
                <a:gd name="T27" fmla="*/ 26 h 39"/>
                <a:gd name="T28" fmla="*/ 37 w 48"/>
                <a:gd name="T29" fmla="*/ 29 h 39"/>
                <a:gd name="T30" fmla="*/ 39 w 48"/>
                <a:gd name="T31" fmla="*/ 31 h 39"/>
                <a:gd name="T32" fmla="*/ 36 w 48"/>
                <a:gd name="T33" fmla="*/ 32 h 39"/>
                <a:gd name="T34" fmla="*/ 33 w 48"/>
                <a:gd name="T35" fmla="*/ 30 h 39"/>
                <a:gd name="T36" fmla="*/ 32 w 48"/>
                <a:gd name="T37" fmla="*/ 25 h 39"/>
                <a:gd name="T38" fmla="*/ 28 w 48"/>
                <a:gd name="T39" fmla="*/ 30 h 39"/>
                <a:gd name="T40" fmla="*/ 24 w 48"/>
                <a:gd name="T41" fmla="*/ 39 h 39"/>
                <a:gd name="T42" fmla="*/ 24 w 48"/>
                <a:gd name="T43" fmla="*/ 33 h 39"/>
                <a:gd name="T44" fmla="*/ 10 w 48"/>
                <a:gd name="T45" fmla="*/ 33 h 39"/>
                <a:gd name="T46" fmla="*/ 2 w 48"/>
                <a:gd name="T47" fmla="*/ 32 h 39"/>
                <a:gd name="T48" fmla="*/ 10 w 48"/>
                <a:gd name="T49" fmla="*/ 29 h 39"/>
                <a:gd name="T50" fmla="*/ 17 w 48"/>
                <a:gd name="T51" fmla="*/ 27 h 39"/>
                <a:gd name="T52" fmla="*/ 20 w 48"/>
                <a:gd name="T53" fmla="*/ 25 h 39"/>
                <a:gd name="T54" fmla="*/ 16 w 48"/>
                <a:gd name="T55" fmla="*/ 24 h 39"/>
                <a:gd name="T56" fmla="*/ 4 w 48"/>
                <a:gd name="T57" fmla="*/ 25 h 39"/>
                <a:gd name="T58" fmla="*/ 0 w 48"/>
                <a:gd name="T59" fmla="*/ 21 h 39"/>
                <a:gd name="T60" fmla="*/ 4 w 48"/>
                <a:gd name="T61" fmla="*/ 19 h 39"/>
                <a:gd name="T62" fmla="*/ 16 w 48"/>
                <a:gd name="T63" fmla="*/ 21 h 39"/>
                <a:gd name="T64" fmla="*/ 19 w 48"/>
                <a:gd name="T65" fmla="*/ 21 h 39"/>
                <a:gd name="T66" fmla="*/ 18 w 48"/>
                <a:gd name="T67" fmla="*/ 18 h 39"/>
                <a:gd name="T68" fmla="*/ 11 w 48"/>
                <a:gd name="T69" fmla="*/ 16 h 39"/>
                <a:gd name="T70" fmla="*/ 3 w 48"/>
                <a:gd name="T71" fmla="*/ 16 h 39"/>
                <a:gd name="T72" fmla="*/ 2 w 48"/>
                <a:gd name="T73" fmla="*/ 11 h 39"/>
                <a:gd name="T74" fmla="*/ 6 w 48"/>
                <a:gd name="T75" fmla="*/ 9 h 39"/>
                <a:gd name="T76" fmla="*/ 11 w 48"/>
                <a:gd name="T77" fmla="*/ 8 h 39"/>
                <a:gd name="T78" fmla="*/ 8 w 48"/>
                <a:gd name="T79" fmla="*/ 3 h 39"/>
                <a:gd name="T80" fmla="*/ 6 w 48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39">
                  <a:moveTo>
                    <a:pt x="6" y="0"/>
                  </a:moveTo>
                  <a:cubicBezTo>
                    <a:pt x="7" y="0"/>
                    <a:pt x="8" y="1"/>
                    <a:pt x="9" y="1"/>
                  </a:cubicBezTo>
                  <a:cubicBezTo>
                    <a:pt x="12" y="4"/>
                    <a:pt x="16" y="6"/>
                    <a:pt x="20" y="4"/>
                  </a:cubicBezTo>
                  <a:cubicBezTo>
                    <a:pt x="22" y="2"/>
                    <a:pt x="23" y="4"/>
                    <a:pt x="24" y="6"/>
                  </a:cubicBezTo>
                  <a:cubicBezTo>
                    <a:pt x="25" y="8"/>
                    <a:pt x="23" y="8"/>
                    <a:pt x="22" y="8"/>
                  </a:cubicBezTo>
                  <a:cubicBezTo>
                    <a:pt x="22" y="9"/>
                    <a:pt x="21" y="10"/>
                    <a:pt x="22" y="11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5" y="9"/>
                    <a:pt x="28" y="8"/>
                    <a:pt x="29" y="7"/>
                  </a:cubicBezTo>
                  <a:cubicBezTo>
                    <a:pt x="29" y="5"/>
                    <a:pt x="29" y="2"/>
                    <a:pt x="31" y="2"/>
                  </a:cubicBezTo>
                  <a:cubicBezTo>
                    <a:pt x="34" y="2"/>
                    <a:pt x="37" y="3"/>
                    <a:pt x="39" y="5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8" y="6"/>
                    <a:pt x="43" y="9"/>
                    <a:pt x="41" y="11"/>
                  </a:cubicBezTo>
                  <a:cubicBezTo>
                    <a:pt x="37" y="15"/>
                    <a:pt x="37" y="21"/>
                    <a:pt x="40" y="25"/>
                  </a:cubicBezTo>
                  <a:cubicBezTo>
                    <a:pt x="40" y="27"/>
                    <a:pt x="38" y="25"/>
                    <a:pt x="37" y="26"/>
                  </a:cubicBezTo>
                  <a:cubicBezTo>
                    <a:pt x="36" y="27"/>
                    <a:pt x="35" y="28"/>
                    <a:pt x="37" y="29"/>
                  </a:cubicBezTo>
                  <a:cubicBezTo>
                    <a:pt x="38" y="29"/>
                    <a:pt x="40" y="30"/>
                    <a:pt x="39" y="31"/>
                  </a:cubicBezTo>
                  <a:cubicBezTo>
                    <a:pt x="38" y="33"/>
                    <a:pt x="37" y="33"/>
                    <a:pt x="36" y="32"/>
                  </a:cubicBezTo>
                  <a:cubicBezTo>
                    <a:pt x="34" y="32"/>
                    <a:pt x="33" y="32"/>
                    <a:pt x="33" y="30"/>
                  </a:cubicBezTo>
                  <a:cubicBezTo>
                    <a:pt x="33" y="28"/>
                    <a:pt x="35" y="25"/>
                    <a:pt x="32" y="25"/>
                  </a:cubicBezTo>
                  <a:cubicBezTo>
                    <a:pt x="30" y="25"/>
                    <a:pt x="28" y="27"/>
                    <a:pt x="28" y="30"/>
                  </a:cubicBezTo>
                  <a:cubicBezTo>
                    <a:pt x="27" y="33"/>
                    <a:pt x="26" y="36"/>
                    <a:pt x="24" y="39"/>
                  </a:cubicBezTo>
                  <a:cubicBezTo>
                    <a:pt x="24" y="37"/>
                    <a:pt x="24" y="36"/>
                    <a:pt x="24" y="33"/>
                  </a:cubicBezTo>
                  <a:cubicBezTo>
                    <a:pt x="19" y="38"/>
                    <a:pt x="14" y="36"/>
                    <a:pt x="10" y="33"/>
                  </a:cubicBezTo>
                  <a:cubicBezTo>
                    <a:pt x="7" y="31"/>
                    <a:pt x="5" y="33"/>
                    <a:pt x="2" y="32"/>
                  </a:cubicBezTo>
                  <a:cubicBezTo>
                    <a:pt x="5" y="31"/>
                    <a:pt x="7" y="30"/>
                    <a:pt x="10" y="29"/>
                  </a:cubicBezTo>
                  <a:cubicBezTo>
                    <a:pt x="12" y="28"/>
                    <a:pt x="15" y="27"/>
                    <a:pt x="17" y="27"/>
                  </a:cubicBezTo>
                  <a:cubicBezTo>
                    <a:pt x="18" y="27"/>
                    <a:pt x="20" y="26"/>
                    <a:pt x="20" y="25"/>
                  </a:cubicBezTo>
                  <a:cubicBezTo>
                    <a:pt x="19" y="23"/>
                    <a:pt x="17" y="24"/>
                    <a:pt x="16" y="24"/>
                  </a:cubicBezTo>
                  <a:cubicBezTo>
                    <a:pt x="12" y="27"/>
                    <a:pt x="8" y="26"/>
                    <a:pt x="4" y="25"/>
                  </a:cubicBezTo>
                  <a:cubicBezTo>
                    <a:pt x="2" y="24"/>
                    <a:pt x="0" y="23"/>
                    <a:pt x="0" y="21"/>
                  </a:cubicBezTo>
                  <a:cubicBezTo>
                    <a:pt x="0" y="19"/>
                    <a:pt x="2" y="19"/>
                    <a:pt x="4" y="19"/>
                  </a:cubicBezTo>
                  <a:cubicBezTo>
                    <a:pt x="8" y="20"/>
                    <a:pt x="12" y="20"/>
                    <a:pt x="16" y="21"/>
                  </a:cubicBezTo>
                  <a:cubicBezTo>
                    <a:pt x="17" y="21"/>
                    <a:pt x="18" y="22"/>
                    <a:pt x="19" y="21"/>
                  </a:cubicBezTo>
                  <a:cubicBezTo>
                    <a:pt x="19" y="20"/>
                    <a:pt x="18" y="19"/>
                    <a:pt x="18" y="18"/>
                  </a:cubicBezTo>
                  <a:cubicBezTo>
                    <a:pt x="16" y="16"/>
                    <a:pt x="14" y="14"/>
                    <a:pt x="11" y="16"/>
                  </a:cubicBezTo>
                  <a:cubicBezTo>
                    <a:pt x="8" y="18"/>
                    <a:pt x="6" y="16"/>
                    <a:pt x="3" y="16"/>
                  </a:cubicBezTo>
                  <a:cubicBezTo>
                    <a:pt x="2" y="15"/>
                    <a:pt x="2" y="13"/>
                    <a:pt x="2" y="11"/>
                  </a:cubicBezTo>
                  <a:cubicBezTo>
                    <a:pt x="3" y="9"/>
                    <a:pt x="4" y="9"/>
                    <a:pt x="6" y="9"/>
                  </a:cubicBezTo>
                  <a:cubicBezTo>
                    <a:pt x="8" y="9"/>
                    <a:pt x="10" y="9"/>
                    <a:pt x="11" y="8"/>
                  </a:cubicBezTo>
                  <a:cubicBezTo>
                    <a:pt x="12" y="6"/>
                    <a:pt x="9" y="5"/>
                    <a:pt x="8" y="3"/>
                  </a:cubicBezTo>
                  <a:cubicBezTo>
                    <a:pt x="7" y="2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E2B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" name="Freeform 250">
              <a:extLst>
                <a:ext uri="{FF2B5EF4-FFF2-40B4-BE49-F238E27FC236}">
                  <a16:creationId xmlns:a16="http://schemas.microsoft.com/office/drawing/2014/main" id="{142BF745-4B9F-E00D-3CAF-93F40BF27561}"/>
                </a:ext>
              </a:extLst>
            </p:cNvPr>
            <p:cNvSpPr/>
            <p:nvPr userDrawn="1"/>
          </p:nvSpPr>
          <p:spPr bwMode="auto">
            <a:xfrm>
              <a:off x="10961688" y="5807075"/>
              <a:ext cx="79375" cy="95250"/>
            </a:xfrm>
            <a:custGeom>
              <a:avLst/>
              <a:gdLst>
                <a:gd name="T0" fmla="*/ 20 w 21"/>
                <a:gd name="T1" fmla="*/ 8 h 25"/>
                <a:gd name="T2" fmla="*/ 16 w 21"/>
                <a:gd name="T3" fmla="*/ 24 h 25"/>
                <a:gd name="T4" fmla="*/ 14 w 21"/>
                <a:gd name="T5" fmla="*/ 24 h 25"/>
                <a:gd name="T6" fmla="*/ 9 w 21"/>
                <a:gd name="T7" fmla="*/ 24 h 25"/>
                <a:gd name="T8" fmla="*/ 6 w 21"/>
                <a:gd name="T9" fmla="*/ 24 h 25"/>
                <a:gd name="T10" fmla="*/ 6 w 21"/>
                <a:gd name="T11" fmla="*/ 22 h 25"/>
                <a:gd name="T12" fmla="*/ 3 w 21"/>
                <a:gd name="T13" fmla="*/ 18 h 25"/>
                <a:gd name="T14" fmla="*/ 1 w 21"/>
                <a:gd name="T15" fmla="*/ 15 h 25"/>
                <a:gd name="T16" fmla="*/ 1 w 21"/>
                <a:gd name="T17" fmla="*/ 9 h 25"/>
                <a:gd name="T18" fmla="*/ 19 w 21"/>
                <a:gd name="T19" fmla="*/ 0 h 25"/>
                <a:gd name="T20" fmla="*/ 20 w 21"/>
                <a:gd name="T2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20" y="8"/>
                  </a:moveTo>
                  <a:cubicBezTo>
                    <a:pt x="17" y="13"/>
                    <a:pt x="18" y="19"/>
                    <a:pt x="16" y="24"/>
                  </a:cubicBezTo>
                  <a:cubicBezTo>
                    <a:pt x="16" y="24"/>
                    <a:pt x="14" y="24"/>
                    <a:pt x="14" y="24"/>
                  </a:cubicBezTo>
                  <a:cubicBezTo>
                    <a:pt x="12" y="22"/>
                    <a:pt x="11" y="21"/>
                    <a:pt x="9" y="24"/>
                  </a:cubicBezTo>
                  <a:cubicBezTo>
                    <a:pt x="8" y="24"/>
                    <a:pt x="7" y="25"/>
                    <a:pt x="6" y="24"/>
                  </a:cubicBezTo>
                  <a:cubicBezTo>
                    <a:pt x="5" y="24"/>
                    <a:pt x="6" y="23"/>
                    <a:pt x="6" y="22"/>
                  </a:cubicBezTo>
                  <a:cubicBezTo>
                    <a:pt x="7" y="19"/>
                    <a:pt x="6" y="18"/>
                    <a:pt x="3" y="18"/>
                  </a:cubicBezTo>
                  <a:cubicBezTo>
                    <a:pt x="1" y="18"/>
                    <a:pt x="0" y="17"/>
                    <a:pt x="1" y="15"/>
                  </a:cubicBezTo>
                  <a:cubicBezTo>
                    <a:pt x="3" y="13"/>
                    <a:pt x="1" y="11"/>
                    <a:pt x="1" y="9"/>
                  </a:cubicBezTo>
                  <a:cubicBezTo>
                    <a:pt x="7" y="7"/>
                    <a:pt x="12" y="2"/>
                    <a:pt x="19" y="0"/>
                  </a:cubicBezTo>
                  <a:cubicBezTo>
                    <a:pt x="21" y="2"/>
                    <a:pt x="20" y="5"/>
                    <a:pt x="20" y="8"/>
                  </a:cubicBezTo>
                  <a:close/>
                </a:path>
              </a:pathLst>
            </a:custGeom>
            <a:solidFill>
              <a:srgbClr val="B9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" name="Freeform 251">
              <a:extLst>
                <a:ext uri="{FF2B5EF4-FFF2-40B4-BE49-F238E27FC236}">
                  <a16:creationId xmlns:a16="http://schemas.microsoft.com/office/drawing/2014/main" id="{B5002530-6CD5-DD5C-439E-E373F2316272}"/>
                </a:ext>
              </a:extLst>
            </p:cNvPr>
            <p:cNvSpPr/>
            <p:nvPr userDrawn="1"/>
          </p:nvSpPr>
          <p:spPr bwMode="auto">
            <a:xfrm>
              <a:off x="11126788" y="5773738"/>
              <a:ext cx="46037" cy="52388"/>
            </a:xfrm>
            <a:custGeom>
              <a:avLst/>
              <a:gdLst>
                <a:gd name="T0" fmla="*/ 3 w 12"/>
                <a:gd name="T1" fmla="*/ 0 h 14"/>
                <a:gd name="T2" fmla="*/ 12 w 12"/>
                <a:gd name="T3" fmla="*/ 11 h 14"/>
                <a:gd name="T4" fmla="*/ 8 w 12"/>
                <a:gd name="T5" fmla="*/ 14 h 14"/>
                <a:gd name="T6" fmla="*/ 0 w 12"/>
                <a:gd name="T7" fmla="*/ 6 h 14"/>
                <a:gd name="T8" fmla="*/ 3 w 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6" y="4"/>
                    <a:pt x="9" y="8"/>
                    <a:pt x="12" y="11"/>
                  </a:cubicBezTo>
                  <a:cubicBezTo>
                    <a:pt x="12" y="14"/>
                    <a:pt x="10" y="14"/>
                    <a:pt x="8" y="14"/>
                  </a:cubicBezTo>
                  <a:cubicBezTo>
                    <a:pt x="5" y="12"/>
                    <a:pt x="2" y="9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71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" name="Freeform 252">
              <a:extLst>
                <a:ext uri="{FF2B5EF4-FFF2-40B4-BE49-F238E27FC236}">
                  <a16:creationId xmlns:a16="http://schemas.microsoft.com/office/drawing/2014/main" id="{2791C91F-E377-EFA7-ED52-F856BE5C4D9D}"/>
                </a:ext>
              </a:extLst>
            </p:cNvPr>
            <p:cNvSpPr/>
            <p:nvPr userDrawn="1"/>
          </p:nvSpPr>
          <p:spPr bwMode="auto">
            <a:xfrm>
              <a:off x="10258425" y="6097588"/>
              <a:ext cx="179387" cy="230188"/>
            </a:xfrm>
            <a:custGeom>
              <a:avLst/>
              <a:gdLst>
                <a:gd name="T0" fmla="*/ 1 w 48"/>
                <a:gd name="T1" fmla="*/ 23 h 61"/>
                <a:gd name="T2" fmla="*/ 4 w 48"/>
                <a:gd name="T3" fmla="*/ 21 h 61"/>
                <a:gd name="T4" fmla="*/ 5 w 48"/>
                <a:gd name="T5" fmla="*/ 17 h 61"/>
                <a:gd name="T6" fmla="*/ 8 w 48"/>
                <a:gd name="T7" fmla="*/ 19 h 61"/>
                <a:gd name="T8" fmla="*/ 10 w 48"/>
                <a:gd name="T9" fmla="*/ 20 h 61"/>
                <a:gd name="T10" fmla="*/ 13 w 48"/>
                <a:gd name="T11" fmla="*/ 12 h 61"/>
                <a:gd name="T12" fmla="*/ 20 w 48"/>
                <a:gd name="T13" fmla="*/ 12 h 61"/>
                <a:gd name="T14" fmla="*/ 28 w 48"/>
                <a:gd name="T15" fmla="*/ 0 h 61"/>
                <a:gd name="T16" fmla="*/ 28 w 48"/>
                <a:gd name="T17" fmla="*/ 5 h 61"/>
                <a:gd name="T18" fmla="*/ 23 w 48"/>
                <a:gd name="T19" fmla="*/ 16 h 61"/>
                <a:gd name="T20" fmla="*/ 23 w 48"/>
                <a:gd name="T21" fmla="*/ 18 h 61"/>
                <a:gd name="T22" fmla="*/ 28 w 48"/>
                <a:gd name="T23" fmla="*/ 20 h 61"/>
                <a:gd name="T24" fmla="*/ 33 w 48"/>
                <a:gd name="T25" fmla="*/ 23 h 61"/>
                <a:gd name="T26" fmla="*/ 36 w 48"/>
                <a:gd name="T27" fmla="*/ 24 h 61"/>
                <a:gd name="T28" fmla="*/ 34 w 48"/>
                <a:gd name="T29" fmla="*/ 27 h 61"/>
                <a:gd name="T30" fmla="*/ 27 w 48"/>
                <a:gd name="T31" fmla="*/ 31 h 61"/>
                <a:gd name="T32" fmla="*/ 48 w 48"/>
                <a:gd name="T33" fmla="*/ 39 h 61"/>
                <a:gd name="T34" fmla="*/ 35 w 48"/>
                <a:gd name="T35" fmla="*/ 38 h 61"/>
                <a:gd name="T36" fmla="*/ 33 w 48"/>
                <a:gd name="T37" fmla="*/ 37 h 61"/>
                <a:gd name="T38" fmla="*/ 28 w 48"/>
                <a:gd name="T39" fmla="*/ 38 h 61"/>
                <a:gd name="T40" fmla="*/ 29 w 48"/>
                <a:gd name="T41" fmla="*/ 42 h 61"/>
                <a:gd name="T42" fmla="*/ 31 w 48"/>
                <a:gd name="T43" fmla="*/ 45 h 61"/>
                <a:gd name="T44" fmla="*/ 31 w 48"/>
                <a:gd name="T45" fmla="*/ 49 h 61"/>
                <a:gd name="T46" fmla="*/ 27 w 48"/>
                <a:gd name="T47" fmla="*/ 49 h 61"/>
                <a:gd name="T48" fmla="*/ 27 w 48"/>
                <a:gd name="T49" fmla="*/ 49 h 61"/>
                <a:gd name="T50" fmla="*/ 18 w 48"/>
                <a:gd name="T51" fmla="*/ 51 h 61"/>
                <a:gd name="T52" fmla="*/ 17 w 48"/>
                <a:gd name="T53" fmla="*/ 61 h 61"/>
                <a:gd name="T54" fmla="*/ 12 w 48"/>
                <a:gd name="T55" fmla="*/ 46 h 61"/>
                <a:gd name="T56" fmla="*/ 6 w 48"/>
                <a:gd name="T57" fmla="*/ 28 h 61"/>
                <a:gd name="T58" fmla="*/ 3 w 48"/>
                <a:gd name="T59" fmla="*/ 27 h 61"/>
                <a:gd name="T60" fmla="*/ 1 w 48"/>
                <a:gd name="T61" fmla="*/ 2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" h="61">
                  <a:moveTo>
                    <a:pt x="1" y="23"/>
                  </a:moveTo>
                  <a:cubicBezTo>
                    <a:pt x="2" y="22"/>
                    <a:pt x="4" y="24"/>
                    <a:pt x="4" y="21"/>
                  </a:cubicBezTo>
                  <a:cubicBezTo>
                    <a:pt x="4" y="20"/>
                    <a:pt x="3" y="18"/>
                    <a:pt x="5" y="17"/>
                  </a:cubicBezTo>
                  <a:cubicBezTo>
                    <a:pt x="7" y="17"/>
                    <a:pt x="7" y="19"/>
                    <a:pt x="8" y="19"/>
                  </a:cubicBezTo>
                  <a:cubicBezTo>
                    <a:pt x="9" y="20"/>
                    <a:pt x="9" y="20"/>
                    <a:pt x="10" y="20"/>
                  </a:cubicBezTo>
                  <a:cubicBezTo>
                    <a:pt x="11" y="18"/>
                    <a:pt x="13" y="15"/>
                    <a:pt x="13" y="12"/>
                  </a:cubicBezTo>
                  <a:cubicBezTo>
                    <a:pt x="17" y="17"/>
                    <a:pt x="18" y="17"/>
                    <a:pt x="20" y="12"/>
                  </a:cubicBezTo>
                  <a:cubicBezTo>
                    <a:pt x="23" y="8"/>
                    <a:pt x="25" y="4"/>
                    <a:pt x="28" y="0"/>
                  </a:cubicBezTo>
                  <a:cubicBezTo>
                    <a:pt x="30" y="2"/>
                    <a:pt x="28" y="3"/>
                    <a:pt x="28" y="5"/>
                  </a:cubicBezTo>
                  <a:cubicBezTo>
                    <a:pt x="26" y="9"/>
                    <a:pt x="25" y="12"/>
                    <a:pt x="23" y="16"/>
                  </a:cubicBezTo>
                  <a:cubicBezTo>
                    <a:pt x="23" y="17"/>
                    <a:pt x="23" y="17"/>
                    <a:pt x="23" y="18"/>
                  </a:cubicBezTo>
                  <a:cubicBezTo>
                    <a:pt x="24" y="22"/>
                    <a:pt x="29" y="17"/>
                    <a:pt x="28" y="20"/>
                  </a:cubicBezTo>
                  <a:cubicBezTo>
                    <a:pt x="28" y="25"/>
                    <a:pt x="31" y="24"/>
                    <a:pt x="33" y="23"/>
                  </a:cubicBezTo>
                  <a:cubicBezTo>
                    <a:pt x="34" y="23"/>
                    <a:pt x="36" y="23"/>
                    <a:pt x="36" y="24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2" y="28"/>
                    <a:pt x="29" y="29"/>
                    <a:pt x="27" y="31"/>
                  </a:cubicBezTo>
                  <a:cubicBezTo>
                    <a:pt x="33" y="37"/>
                    <a:pt x="40" y="36"/>
                    <a:pt x="48" y="39"/>
                  </a:cubicBezTo>
                  <a:cubicBezTo>
                    <a:pt x="43" y="40"/>
                    <a:pt x="39" y="38"/>
                    <a:pt x="35" y="38"/>
                  </a:cubicBezTo>
                  <a:cubicBezTo>
                    <a:pt x="34" y="38"/>
                    <a:pt x="33" y="37"/>
                    <a:pt x="33" y="37"/>
                  </a:cubicBezTo>
                  <a:cubicBezTo>
                    <a:pt x="31" y="37"/>
                    <a:pt x="29" y="36"/>
                    <a:pt x="28" y="38"/>
                  </a:cubicBezTo>
                  <a:cubicBezTo>
                    <a:pt x="26" y="40"/>
                    <a:pt x="29" y="41"/>
                    <a:pt x="29" y="42"/>
                  </a:cubicBezTo>
                  <a:cubicBezTo>
                    <a:pt x="29" y="43"/>
                    <a:pt x="30" y="44"/>
                    <a:pt x="31" y="45"/>
                  </a:cubicBezTo>
                  <a:cubicBezTo>
                    <a:pt x="32" y="47"/>
                    <a:pt x="32" y="48"/>
                    <a:pt x="31" y="49"/>
                  </a:cubicBezTo>
                  <a:cubicBezTo>
                    <a:pt x="30" y="50"/>
                    <a:pt x="28" y="50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1" y="43"/>
                    <a:pt x="20" y="43"/>
                    <a:pt x="18" y="51"/>
                  </a:cubicBezTo>
                  <a:cubicBezTo>
                    <a:pt x="17" y="54"/>
                    <a:pt x="18" y="57"/>
                    <a:pt x="17" y="61"/>
                  </a:cubicBezTo>
                  <a:cubicBezTo>
                    <a:pt x="14" y="56"/>
                    <a:pt x="18" y="49"/>
                    <a:pt x="12" y="46"/>
                  </a:cubicBezTo>
                  <a:cubicBezTo>
                    <a:pt x="12" y="39"/>
                    <a:pt x="9" y="34"/>
                    <a:pt x="6" y="28"/>
                  </a:cubicBezTo>
                  <a:cubicBezTo>
                    <a:pt x="6" y="27"/>
                    <a:pt x="4" y="27"/>
                    <a:pt x="3" y="27"/>
                  </a:cubicBezTo>
                  <a:cubicBezTo>
                    <a:pt x="1" y="26"/>
                    <a:pt x="0" y="25"/>
                    <a:pt x="1" y="23"/>
                  </a:cubicBezTo>
                  <a:close/>
                </a:path>
              </a:pathLst>
            </a:custGeom>
            <a:solidFill>
              <a:srgbClr val="EF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" name="Freeform 253">
              <a:extLst>
                <a:ext uri="{FF2B5EF4-FFF2-40B4-BE49-F238E27FC236}">
                  <a16:creationId xmlns:a16="http://schemas.microsoft.com/office/drawing/2014/main" id="{0A559FEC-E08B-CA6B-30AA-1236E16C5C9B}"/>
                </a:ext>
              </a:extLst>
            </p:cNvPr>
            <p:cNvSpPr/>
            <p:nvPr userDrawn="1"/>
          </p:nvSpPr>
          <p:spPr bwMode="auto">
            <a:xfrm>
              <a:off x="10201275" y="6207125"/>
              <a:ext cx="98425" cy="104775"/>
            </a:xfrm>
            <a:custGeom>
              <a:avLst/>
              <a:gdLst>
                <a:gd name="T0" fmla="*/ 26 w 26"/>
                <a:gd name="T1" fmla="*/ 17 h 28"/>
                <a:gd name="T2" fmla="*/ 18 w 26"/>
                <a:gd name="T3" fmla="*/ 27 h 28"/>
                <a:gd name="T4" fmla="*/ 15 w 26"/>
                <a:gd name="T5" fmla="*/ 27 h 28"/>
                <a:gd name="T6" fmla="*/ 15 w 26"/>
                <a:gd name="T7" fmla="*/ 25 h 28"/>
                <a:gd name="T8" fmla="*/ 13 w 26"/>
                <a:gd name="T9" fmla="*/ 15 h 28"/>
                <a:gd name="T10" fmla="*/ 11 w 26"/>
                <a:gd name="T11" fmla="*/ 15 h 28"/>
                <a:gd name="T12" fmla="*/ 1 w 26"/>
                <a:gd name="T13" fmla="*/ 17 h 28"/>
                <a:gd name="T14" fmla="*/ 10 w 26"/>
                <a:gd name="T15" fmla="*/ 13 h 28"/>
                <a:gd name="T16" fmla="*/ 14 w 26"/>
                <a:gd name="T17" fmla="*/ 10 h 28"/>
                <a:gd name="T18" fmla="*/ 10 w 26"/>
                <a:gd name="T19" fmla="*/ 9 h 28"/>
                <a:gd name="T20" fmla="*/ 1 w 26"/>
                <a:gd name="T21" fmla="*/ 3 h 28"/>
                <a:gd name="T22" fmla="*/ 4 w 26"/>
                <a:gd name="T23" fmla="*/ 0 h 28"/>
                <a:gd name="T24" fmla="*/ 10 w 26"/>
                <a:gd name="T25" fmla="*/ 3 h 28"/>
                <a:gd name="T26" fmla="*/ 14 w 26"/>
                <a:gd name="T27" fmla="*/ 2 h 28"/>
                <a:gd name="T28" fmla="*/ 18 w 26"/>
                <a:gd name="T29" fmla="*/ 5 h 28"/>
                <a:gd name="T30" fmla="*/ 23 w 26"/>
                <a:gd name="T31" fmla="*/ 11 h 28"/>
                <a:gd name="T32" fmla="*/ 26 w 26"/>
                <a:gd name="T33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6" y="17"/>
                  </a:moveTo>
                  <a:cubicBezTo>
                    <a:pt x="24" y="21"/>
                    <a:pt x="21" y="24"/>
                    <a:pt x="18" y="27"/>
                  </a:cubicBezTo>
                  <a:cubicBezTo>
                    <a:pt x="17" y="27"/>
                    <a:pt x="16" y="28"/>
                    <a:pt x="15" y="27"/>
                  </a:cubicBezTo>
                  <a:cubicBezTo>
                    <a:pt x="14" y="27"/>
                    <a:pt x="14" y="25"/>
                    <a:pt x="15" y="25"/>
                  </a:cubicBezTo>
                  <a:cubicBezTo>
                    <a:pt x="19" y="21"/>
                    <a:pt x="15" y="18"/>
                    <a:pt x="13" y="15"/>
                  </a:cubicBezTo>
                  <a:cubicBezTo>
                    <a:pt x="12" y="14"/>
                    <a:pt x="12" y="14"/>
                    <a:pt x="11" y="15"/>
                  </a:cubicBezTo>
                  <a:cubicBezTo>
                    <a:pt x="8" y="16"/>
                    <a:pt x="5" y="18"/>
                    <a:pt x="1" y="17"/>
                  </a:cubicBezTo>
                  <a:cubicBezTo>
                    <a:pt x="4" y="16"/>
                    <a:pt x="7" y="14"/>
                    <a:pt x="10" y="13"/>
                  </a:cubicBezTo>
                  <a:cubicBezTo>
                    <a:pt x="12" y="12"/>
                    <a:pt x="14" y="12"/>
                    <a:pt x="14" y="10"/>
                  </a:cubicBezTo>
                  <a:cubicBezTo>
                    <a:pt x="13" y="7"/>
                    <a:pt x="11" y="9"/>
                    <a:pt x="10" y="9"/>
                  </a:cubicBezTo>
                  <a:cubicBezTo>
                    <a:pt x="5" y="10"/>
                    <a:pt x="3" y="7"/>
                    <a:pt x="1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1"/>
                    <a:pt x="8" y="1"/>
                    <a:pt x="10" y="3"/>
                  </a:cubicBezTo>
                  <a:cubicBezTo>
                    <a:pt x="12" y="4"/>
                    <a:pt x="13" y="4"/>
                    <a:pt x="14" y="2"/>
                  </a:cubicBezTo>
                  <a:cubicBezTo>
                    <a:pt x="16" y="3"/>
                    <a:pt x="16" y="5"/>
                    <a:pt x="18" y="5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3"/>
                    <a:pt x="24" y="15"/>
                    <a:pt x="26" y="17"/>
                  </a:cubicBezTo>
                  <a:close/>
                </a:path>
              </a:pathLst>
            </a:custGeom>
            <a:solidFill>
              <a:srgbClr val="F1C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" name="Freeform 254">
              <a:extLst>
                <a:ext uri="{FF2B5EF4-FFF2-40B4-BE49-F238E27FC236}">
                  <a16:creationId xmlns:a16="http://schemas.microsoft.com/office/drawing/2014/main" id="{C676BBCF-FA97-5105-EB15-5F1E898F2007}"/>
                </a:ext>
              </a:extLst>
            </p:cNvPr>
            <p:cNvSpPr/>
            <p:nvPr userDrawn="1"/>
          </p:nvSpPr>
          <p:spPr bwMode="auto">
            <a:xfrm>
              <a:off x="10239375" y="6172200"/>
              <a:ext cx="74612" cy="101600"/>
            </a:xfrm>
            <a:custGeom>
              <a:avLst/>
              <a:gdLst>
                <a:gd name="T0" fmla="*/ 16 w 20"/>
                <a:gd name="T1" fmla="*/ 26 h 27"/>
                <a:gd name="T2" fmla="*/ 12 w 20"/>
                <a:gd name="T3" fmla="*/ 22 h 27"/>
                <a:gd name="T4" fmla="*/ 7 w 20"/>
                <a:gd name="T5" fmla="*/ 16 h 27"/>
                <a:gd name="T6" fmla="*/ 4 w 20"/>
                <a:gd name="T7" fmla="*/ 11 h 27"/>
                <a:gd name="T8" fmla="*/ 4 w 20"/>
                <a:gd name="T9" fmla="*/ 8 h 27"/>
                <a:gd name="T10" fmla="*/ 1 w 20"/>
                <a:gd name="T11" fmla="*/ 5 h 27"/>
                <a:gd name="T12" fmla="*/ 2 w 20"/>
                <a:gd name="T13" fmla="*/ 2 h 27"/>
                <a:gd name="T14" fmla="*/ 6 w 20"/>
                <a:gd name="T15" fmla="*/ 3 h 27"/>
                <a:gd name="T16" fmla="*/ 9 w 20"/>
                <a:gd name="T17" fmla="*/ 6 h 27"/>
                <a:gd name="T18" fmla="*/ 13 w 20"/>
                <a:gd name="T19" fmla="*/ 9 h 27"/>
                <a:gd name="T20" fmla="*/ 18 w 20"/>
                <a:gd name="T21" fmla="*/ 21 h 27"/>
                <a:gd name="T22" fmla="*/ 17 w 20"/>
                <a:gd name="T23" fmla="*/ 26 h 27"/>
                <a:gd name="T24" fmla="*/ 16 w 20"/>
                <a:gd name="T2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7">
                  <a:moveTo>
                    <a:pt x="16" y="26"/>
                  </a:moveTo>
                  <a:cubicBezTo>
                    <a:pt x="12" y="27"/>
                    <a:pt x="12" y="24"/>
                    <a:pt x="12" y="22"/>
                  </a:cubicBezTo>
                  <a:cubicBezTo>
                    <a:pt x="11" y="19"/>
                    <a:pt x="13" y="15"/>
                    <a:pt x="7" y="16"/>
                  </a:cubicBezTo>
                  <a:cubicBezTo>
                    <a:pt x="5" y="16"/>
                    <a:pt x="4" y="13"/>
                    <a:pt x="4" y="11"/>
                  </a:cubicBezTo>
                  <a:cubicBezTo>
                    <a:pt x="5" y="10"/>
                    <a:pt x="9" y="8"/>
                    <a:pt x="4" y="8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4" y="0"/>
                    <a:pt x="5" y="2"/>
                    <a:pt x="6" y="3"/>
                  </a:cubicBezTo>
                  <a:cubicBezTo>
                    <a:pt x="6" y="5"/>
                    <a:pt x="7" y="6"/>
                    <a:pt x="9" y="6"/>
                  </a:cubicBezTo>
                  <a:cubicBezTo>
                    <a:pt x="12" y="5"/>
                    <a:pt x="12" y="7"/>
                    <a:pt x="13" y="9"/>
                  </a:cubicBezTo>
                  <a:cubicBezTo>
                    <a:pt x="16" y="13"/>
                    <a:pt x="15" y="17"/>
                    <a:pt x="18" y="21"/>
                  </a:cubicBezTo>
                  <a:cubicBezTo>
                    <a:pt x="20" y="23"/>
                    <a:pt x="17" y="24"/>
                    <a:pt x="17" y="26"/>
                  </a:cubicBezTo>
                  <a:cubicBezTo>
                    <a:pt x="16" y="26"/>
                    <a:pt x="16" y="26"/>
                    <a:pt x="16" y="26"/>
                  </a:cubicBezTo>
                  <a:close/>
                </a:path>
              </a:pathLst>
            </a:custGeom>
            <a:solidFill>
              <a:srgbClr val="E3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" name="Freeform 255">
              <a:extLst>
                <a:ext uri="{FF2B5EF4-FFF2-40B4-BE49-F238E27FC236}">
                  <a16:creationId xmlns:a16="http://schemas.microsoft.com/office/drawing/2014/main" id="{87FA439B-67A2-AF38-533C-E2A23A66E795}"/>
                </a:ext>
              </a:extLst>
            </p:cNvPr>
            <p:cNvSpPr/>
            <p:nvPr userDrawn="1"/>
          </p:nvSpPr>
          <p:spPr bwMode="auto">
            <a:xfrm>
              <a:off x="10464800" y="6405563"/>
              <a:ext cx="33337" cy="46038"/>
            </a:xfrm>
            <a:custGeom>
              <a:avLst/>
              <a:gdLst>
                <a:gd name="T0" fmla="*/ 9 w 9"/>
                <a:gd name="T1" fmla="*/ 3 h 12"/>
                <a:gd name="T2" fmla="*/ 7 w 9"/>
                <a:gd name="T3" fmla="*/ 11 h 12"/>
                <a:gd name="T4" fmla="*/ 6 w 9"/>
                <a:gd name="T5" fmla="*/ 11 h 12"/>
                <a:gd name="T6" fmla="*/ 0 w 9"/>
                <a:gd name="T7" fmla="*/ 0 h 12"/>
                <a:gd name="T8" fmla="*/ 0 w 9"/>
                <a:gd name="T9" fmla="*/ 0 h 12"/>
                <a:gd name="T10" fmla="*/ 9 w 9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9" y="3"/>
                  </a:moveTo>
                  <a:cubicBezTo>
                    <a:pt x="9" y="6"/>
                    <a:pt x="7" y="8"/>
                    <a:pt x="7" y="11"/>
                  </a:cubicBezTo>
                  <a:cubicBezTo>
                    <a:pt x="7" y="11"/>
                    <a:pt x="7" y="12"/>
                    <a:pt x="6" y="11"/>
                  </a:cubicBezTo>
                  <a:cubicBezTo>
                    <a:pt x="4" y="8"/>
                    <a:pt x="1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" name="Freeform 256">
              <a:extLst>
                <a:ext uri="{FF2B5EF4-FFF2-40B4-BE49-F238E27FC236}">
                  <a16:creationId xmlns:a16="http://schemas.microsoft.com/office/drawing/2014/main" id="{1E802E1A-5385-4F15-5B8E-B451E2793C39}"/>
                </a:ext>
              </a:extLst>
            </p:cNvPr>
            <p:cNvSpPr/>
            <p:nvPr userDrawn="1"/>
          </p:nvSpPr>
          <p:spPr bwMode="auto">
            <a:xfrm>
              <a:off x="10080625" y="6405563"/>
              <a:ext cx="158750" cy="166688"/>
            </a:xfrm>
            <a:custGeom>
              <a:avLst/>
              <a:gdLst>
                <a:gd name="T0" fmla="*/ 21 w 42"/>
                <a:gd name="T1" fmla="*/ 13 h 44"/>
                <a:gd name="T2" fmla="*/ 22 w 42"/>
                <a:gd name="T3" fmla="*/ 15 h 44"/>
                <a:gd name="T4" fmla="*/ 24 w 42"/>
                <a:gd name="T5" fmla="*/ 19 h 44"/>
                <a:gd name="T6" fmla="*/ 25 w 42"/>
                <a:gd name="T7" fmla="*/ 15 h 44"/>
                <a:gd name="T8" fmla="*/ 30 w 42"/>
                <a:gd name="T9" fmla="*/ 3 h 44"/>
                <a:gd name="T10" fmla="*/ 34 w 42"/>
                <a:gd name="T11" fmla="*/ 5 h 44"/>
                <a:gd name="T12" fmla="*/ 33 w 42"/>
                <a:gd name="T13" fmla="*/ 15 h 44"/>
                <a:gd name="T14" fmla="*/ 42 w 42"/>
                <a:gd name="T15" fmla="*/ 10 h 44"/>
                <a:gd name="T16" fmla="*/ 40 w 42"/>
                <a:gd name="T17" fmla="*/ 23 h 44"/>
                <a:gd name="T18" fmla="*/ 39 w 42"/>
                <a:gd name="T19" fmla="*/ 26 h 44"/>
                <a:gd name="T20" fmla="*/ 37 w 42"/>
                <a:gd name="T21" fmla="*/ 29 h 44"/>
                <a:gd name="T22" fmla="*/ 31 w 42"/>
                <a:gd name="T23" fmla="*/ 33 h 44"/>
                <a:gd name="T24" fmla="*/ 27 w 42"/>
                <a:gd name="T25" fmla="*/ 36 h 44"/>
                <a:gd name="T26" fmla="*/ 28 w 42"/>
                <a:gd name="T27" fmla="*/ 38 h 44"/>
                <a:gd name="T28" fmla="*/ 26 w 42"/>
                <a:gd name="T29" fmla="*/ 43 h 44"/>
                <a:gd name="T30" fmla="*/ 22 w 42"/>
                <a:gd name="T31" fmla="*/ 40 h 44"/>
                <a:gd name="T32" fmla="*/ 22 w 42"/>
                <a:gd name="T33" fmla="*/ 39 h 44"/>
                <a:gd name="T34" fmla="*/ 17 w 42"/>
                <a:gd name="T35" fmla="*/ 39 h 44"/>
                <a:gd name="T36" fmla="*/ 13 w 42"/>
                <a:gd name="T37" fmla="*/ 38 h 44"/>
                <a:gd name="T38" fmla="*/ 13 w 42"/>
                <a:gd name="T39" fmla="*/ 38 h 44"/>
                <a:gd name="T40" fmla="*/ 0 w 42"/>
                <a:gd name="T41" fmla="*/ 38 h 44"/>
                <a:gd name="T42" fmla="*/ 0 w 42"/>
                <a:gd name="T43" fmla="*/ 25 h 44"/>
                <a:gd name="T44" fmla="*/ 3 w 42"/>
                <a:gd name="T45" fmla="*/ 22 h 44"/>
                <a:gd name="T46" fmla="*/ 7 w 42"/>
                <a:gd name="T47" fmla="*/ 17 h 44"/>
                <a:gd name="T48" fmla="*/ 9 w 42"/>
                <a:gd name="T49" fmla="*/ 14 h 44"/>
                <a:gd name="T50" fmla="*/ 15 w 42"/>
                <a:gd name="T51" fmla="*/ 14 h 44"/>
                <a:gd name="T52" fmla="*/ 21 w 42"/>
                <a:gd name="T5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4">
                  <a:moveTo>
                    <a:pt x="21" y="13"/>
                  </a:moveTo>
                  <a:cubicBezTo>
                    <a:pt x="22" y="14"/>
                    <a:pt x="22" y="15"/>
                    <a:pt x="22" y="15"/>
                  </a:cubicBezTo>
                  <a:cubicBezTo>
                    <a:pt x="23" y="17"/>
                    <a:pt x="22" y="20"/>
                    <a:pt x="24" y="19"/>
                  </a:cubicBezTo>
                  <a:cubicBezTo>
                    <a:pt x="26" y="19"/>
                    <a:pt x="25" y="16"/>
                    <a:pt x="25" y="15"/>
                  </a:cubicBezTo>
                  <a:cubicBezTo>
                    <a:pt x="25" y="10"/>
                    <a:pt x="28" y="6"/>
                    <a:pt x="30" y="3"/>
                  </a:cubicBezTo>
                  <a:cubicBezTo>
                    <a:pt x="32" y="0"/>
                    <a:pt x="33" y="3"/>
                    <a:pt x="34" y="5"/>
                  </a:cubicBezTo>
                  <a:cubicBezTo>
                    <a:pt x="34" y="8"/>
                    <a:pt x="34" y="11"/>
                    <a:pt x="33" y="15"/>
                  </a:cubicBezTo>
                  <a:cubicBezTo>
                    <a:pt x="37" y="14"/>
                    <a:pt x="39" y="11"/>
                    <a:pt x="42" y="10"/>
                  </a:cubicBezTo>
                  <a:cubicBezTo>
                    <a:pt x="39" y="14"/>
                    <a:pt x="39" y="18"/>
                    <a:pt x="40" y="23"/>
                  </a:cubicBezTo>
                  <a:cubicBezTo>
                    <a:pt x="41" y="24"/>
                    <a:pt x="40" y="25"/>
                    <a:pt x="39" y="26"/>
                  </a:cubicBezTo>
                  <a:cubicBezTo>
                    <a:pt x="38" y="27"/>
                    <a:pt x="37" y="28"/>
                    <a:pt x="37" y="29"/>
                  </a:cubicBezTo>
                  <a:cubicBezTo>
                    <a:pt x="37" y="34"/>
                    <a:pt x="35" y="34"/>
                    <a:pt x="31" y="33"/>
                  </a:cubicBezTo>
                  <a:cubicBezTo>
                    <a:pt x="28" y="32"/>
                    <a:pt x="26" y="33"/>
                    <a:pt x="27" y="36"/>
                  </a:cubicBezTo>
                  <a:cubicBezTo>
                    <a:pt x="27" y="37"/>
                    <a:pt x="28" y="38"/>
                    <a:pt x="28" y="38"/>
                  </a:cubicBezTo>
                  <a:cubicBezTo>
                    <a:pt x="28" y="41"/>
                    <a:pt x="28" y="43"/>
                    <a:pt x="26" y="43"/>
                  </a:cubicBezTo>
                  <a:cubicBezTo>
                    <a:pt x="24" y="44"/>
                    <a:pt x="23" y="42"/>
                    <a:pt x="22" y="40"/>
                  </a:cubicBezTo>
                  <a:cubicBezTo>
                    <a:pt x="22" y="40"/>
                    <a:pt x="22" y="39"/>
                    <a:pt x="22" y="39"/>
                  </a:cubicBezTo>
                  <a:cubicBezTo>
                    <a:pt x="20" y="42"/>
                    <a:pt x="20" y="42"/>
                    <a:pt x="17" y="39"/>
                  </a:cubicBezTo>
                  <a:cubicBezTo>
                    <a:pt x="16" y="38"/>
                    <a:pt x="15" y="37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5"/>
                    <a:pt x="4" y="37"/>
                    <a:pt x="0" y="38"/>
                  </a:cubicBezTo>
                  <a:cubicBezTo>
                    <a:pt x="3" y="33"/>
                    <a:pt x="1" y="29"/>
                    <a:pt x="0" y="25"/>
                  </a:cubicBezTo>
                  <a:cubicBezTo>
                    <a:pt x="0" y="21"/>
                    <a:pt x="0" y="22"/>
                    <a:pt x="3" y="22"/>
                  </a:cubicBezTo>
                  <a:cubicBezTo>
                    <a:pt x="8" y="23"/>
                    <a:pt x="9" y="23"/>
                    <a:pt x="7" y="17"/>
                  </a:cubicBezTo>
                  <a:cubicBezTo>
                    <a:pt x="6" y="15"/>
                    <a:pt x="7" y="14"/>
                    <a:pt x="9" y="14"/>
                  </a:cubicBezTo>
                  <a:cubicBezTo>
                    <a:pt x="11" y="15"/>
                    <a:pt x="13" y="16"/>
                    <a:pt x="15" y="14"/>
                  </a:cubicBezTo>
                  <a:cubicBezTo>
                    <a:pt x="16" y="12"/>
                    <a:pt x="19" y="11"/>
                    <a:pt x="21" y="13"/>
                  </a:cubicBezTo>
                  <a:close/>
                </a:path>
              </a:pathLst>
            </a:custGeom>
            <a:solidFill>
              <a:srgbClr val="E5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" name="Freeform 257">
              <a:extLst>
                <a:ext uri="{FF2B5EF4-FFF2-40B4-BE49-F238E27FC236}">
                  <a16:creationId xmlns:a16="http://schemas.microsoft.com/office/drawing/2014/main" id="{E17477AF-B17E-A392-8A82-834DA042E922}"/>
                </a:ext>
              </a:extLst>
            </p:cNvPr>
            <p:cNvSpPr/>
            <p:nvPr userDrawn="1"/>
          </p:nvSpPr>
          <p:spPr bwMode="auto">
            <a:xfrm>
              <a:off x="9885363" y="6545263"/>
              <a:ext cx="79375" cy="68263"/>
            </a:xfrm>
            <a:custGeom>
              <a:avLst/>
              <a:gdLst>
                <a:gd name="T0" fmla="*/ 21 w 21"/>
                <a:gd name="T1" fmla="*/ 10 h 18"/>
                <a:gd name="T2" fmla="*/ 16 w 21"/>
                <a:gd name="T3" fmla="*/ 17 h 18"/>
                <a:gd name="T4" fmla="*/ 12 w 21"/>
                <a:gd name="T5" fmla="*/ 18 h 18"/>
                <a:gd name="T6" fmla="*/ 10 w 21"/>
                <a:gd name="T7" fmla="*/ 17 h 18"/>
                <a:gd name="T8" fmla="*/ 12 w 21"/>
                <a:gd name="T9" fmla="*/ 14 h 18"/>
                <a:gd name="T10" fmla="*/ 13 w 21"/>
                <a:gd name="T11" fmla="*/ 10 h 18"/>
                <a:gd name="T12" fmla="*/ 9 w 21"/>
                <a:gd name="T13" fmla="*/ 10 h 18"/>
                <a:gd name="T14" fmla="*/ 1 w 21"/>
                <a:gd name="T15" fmla="*/ 7 h 18"/>
                <a:gd name="T16" fmla="*/ 2 w 21"/>
                <a:gd name="T17" fmla="*/ 1 h 18"/>
                <a:gd name="T18" fmla="*/ 5 w 21"/>
                <a:gd name="T19" fmla="*/ 5 h 18"/>
                <a:gd name="T20" fmla="*/ 21 w 21"/>
                <a:gd name="T2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8">
                  <a:moveTo>
                    <a:pt x="21" y="10"/>
                  </a:moveTo>
                  <a:cubicBezTo>
                    <a:pt x="20" y="12"/>
                    <a:pt x="15" y="12"/>
                    <a:pt x="16" y="17"/>
                  </a:cubicBezTo>
                  <a:cubicBezTo>
                    <a:pt x="16" y="18"/>
                    <a:pt x="14" y="18"/>
                    <a:pt x="12" y="18"/>
                  </a:cubicBezTo>
                  <a:cubicBezTo>
                    <a:pt x="11" y="18"/>
                    <a:pt x="10" y="18"/>
                    <a:pt x="10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13" y="13"/>
                    <a:pt x="14" y="13"/>
                    <a:pt x="13" y="10"/>
                  </a:cubicBezTo>
                  <a:cubicBezTo>
                    <a:pt x="11" y="8"/>
                    <a:pt x="11" y="9"/>
                    <a:pt x="9" y="10"/>
                  </a:cubicBezTo>
                  <a:cubicBezTo>
                    <a:pt x="5" y="14"/>
                    <a:pt x="4" y="13"/>
                    <a:pt x="1" y="7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5" y="0"/>
                    <a:pt x="4" y="4"/>
                    <a:pt x="5" y="5"/>
                  </a:cubicBezTo>
                  <a:cubicBezTo>
                    <a:pt x="11" y="2"/>
                    <a:pt x="20" y="4"/>
                    <a:pt x="21" y="10"/>
                  </a:cubicBezTo>
                  <a:close/>
                </a:path>
              </a:pathLst>
            </a:custGeom>
            <a:solidFill>
              <a:srgbClr val="E1B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" name="Freeform 258">
              <a:extLst>
                <a:ext uri="{FF2B5EF4-FFF2-40B4-BE49-F238E27FC236}">
                  <a16:creationId xmlns:a16="http://schemas.microsoft.com/office/drawing/2014/main" id="{107C0E7E-2975-14D9-B18F-9491CF0D2D51}"/>
                </a:ext>
              </a:extLst>
            </p:cNvPr>
            <p:cNvSpPr/>
            <p:nvPr userDrawn="1"/>
          </p:nvSpPr>
          <p:spPr bwMode="auto">
            <a:xfrm>
              <a:off x="9907588" y="6477000"/>
              <a:ext cx="63500" cy="79375"/>
            </a:xfrm>
            <a:custGeom>
              <a:avLst/>
              <a:gdLst>
                <a:gd name="T0" fmla="*/ 2 w 17"/>
                <a:gd name="T1" fmla="*/ 2 h 21"/>
                <a:gd name="T2" fmla="*/ 12 w 17"/>
                <a:gd name="T3" fmla="*/ 7 h 21"/>
                <a:gd name="T4" fmla="*/ 16 w 17"/>
                <a:gd name="T5" fmla="*/ 15 h 21"/>
                <a:gd name="T6" fmla="*/ 16 w 17"/>
                <a:gd name="T7" fmla="*/ 19 h 21"/>
                <a:gd name="T8" fmla="*/ 12 w 17"/>
                <a:gd name="T9" fmla="*/ 19 h 21"/>
                <a:gd name="T10" fmla="*/ 6 w 17"/>
                <a:gd name="T11" fmla="*/ 17 h 21"/>
                <a:gd name="T12" fmla="*/ 4 w 17"/>
                <a:gd name="T13" fmla="*/ 13 h 21"/>
                <a:gd name="T14" fmla="*/ 3 w 17"/>
                <a:gd name="T15" fmla="*/ 8 h 21"/>
                <a:gd name="T16" fmla="*/ 2 w 17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2" y="2"/>
                  </a:moveTo>
                  <a:cubicBezTo>
                    <a:pt x="6" y="0"/>
                    <a:pt x="9" y="2"/>
                    <a:pt x="12" y="7"/>
                  </a:cubicBezTo>
                  <a:cubicBezTo>
                    <a:pt x="13" y="10"/>
                    <a:pt x="12" y="13"/>
                    <a:pt x="16" y="15"/>
                  </a:cubicBezTo>
                  <a:cubicBezTo>
                    <a:pt x="17" y="16"/>
                    <a:pt x="17" y="18"/>
                    <a:pt x="16" y="19"/>
                  </a:cubicBezTo>
                  <a:cubicBezTo>
                    <a:pt x="15" y="20"/>
                    <a:pt x="13" y="21"/>
                    <a:pt x="12" y="19"/>
                  </a:cubicBezTo>
                  <a:cubicBezTo>
                    <a:pt x="10" y="16"/>
                    <a:pt x="8" y="17"/>
                    <a:pt x="6" y="17"/>
                  </a:cubicBezTo>
                  <a:cubicBezTo>
                    <a:pt x="3" y="17"/>
                    <a:pt x="2" y="15"/>
                    <a:pt x="4" y="13"/>
                  </a:cubicBezTo>
                  <a:cubicBezTo>
                    <a:pt x="5" y="11"/>
                    <a:pt x="6" y="10"/>
                    <a:pt x="3" y="8"/>
                  </a:cubicBezTo>
                  <a:cubicBezTo>
                    <a:pt x="0" y="7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E5B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" name="Freeform 259">
              <a:extLst>
                <a:ext uri="{FF2B5EF4-FFF2-40B4-BE49-F238E27FC236}">
                  <a16:creationId xmlns:a16="http://schemas.microsoft.com/office/drawing/2014/main" id="{839AECDA-4C95-0CBA-B60D-3F32F9B26531}"/>
                </a:ext>
              </a:extLst>
            </p:cNvPr>
            <p:cNvSpPr/>
            <p:nvPr userDrawn="1"/>
          </p:nvSpPr>
          <p:spPr bwMode="auto">
            <a:xfrm>
              <a:off x="10113963" y="6413500"/>
              <a:ext cx="65087" cy="71438"/>
            </a:xfrm>
            <a:custGeom>
              <a:avLst/>
              <a:gdLst>
                <a:gd name="T0" fmla="*/ 12 w 17"/>
                <a:gd name="T1" fmla="*/ 11 h 19"/>
                <a:gd name="T2" fmla="*/ 4 w 17"/>
                <a:gd name="T3" fmla="*/ 15 h 19"/>
                <a:gd name="T4" fmla="*/ 0 w 17"/>
                <a:gd name="T5" fmla="*/ 12 h 19"/>
                <a:gd name="T6" fmla="*/ 4 w 17"/>
                <a:gd name="T7" fmla="*/ 8 h 19"/>
                <a:gd name="T8" fmla="*/ 9 w 17"/>
                <a:gd name="T9" fmla="*/ 4 h 19"/>
                <a:gd name="T10" fmla="*/ 13 w 17"/>
                <a:gd name="T11" fmla="*/ 0 h 19"/>
                <a:gd name="T12" fmla="*/ 16 w 17"/>
                <a:gd name="T13" fmla="*/ 1 h 19"/>
                <a:gd name="T14" fmla="*/ 15 w 17"/>
                <a:gd name="T15" fmla="*/ 7 h 19"/>
                <a:gd name="T16" fmla="*/ 12 w 17"/>
                <a:gd name="T1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2" y="11"/>
                  </a:moveTo>
                  <a:cubicBezTo>
                    <a:pt x="9" y="11"/>
                    <a:pt x="7" y="12"/>
                    <a:pt x="4" y="15"/>
                  </a:cubicBezTo>
                  <a:cubicBezTo>
                    <a:pt x="1" y="19"/>
                    <a:pt x="2" y="13"/>
                    <a:pt x="0" y="12"/>
                  </a:cubicBezTo>
                  <a:cubicBezTo>
                    <a:pt x="0" y="9"/>
                    <a:pt x="2" y="8"/>
                    <a:pt x="4" y="8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9" y="1"/>
                    <a:pt x="10" y="0"/>
                    <a:pt x="13" y="0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7" y="3"/>
                    <a:pt x="16" y="5"/>
                    <a:pt x="15" y="7"/>
                  </a:cubicBezTo>
                  <a:cubicBezTo>
                    <a:pt x="13" y="8"/>
                    <a:pt x="12" y="9"/>
                    <a:pt x="12" y="11"/>
                  </a:cubicBezTo>
                  <a:close/>
                </a:path>
              </a:pathLst>
            </a:custGeom>
            <a:solidFill>
              <a:srgbClr val="DFB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" name="Freeform 260">
              <a:extLst>
                <a:ext uri="{FF2B5EF4-FFF2-40B4-BE49-F238E27FC236}">
                  <a16:creationId xmlns:a16="http://schemas.microsoft.com/office/drawing/2014/main" id="{CE344853-8A70-8FEB-C293-DDB2D8240E0D}"/>
                </a:ext>
              </a:extLst>
            </p:cNvPr>
            <p:cNvSpPr/>
            <p:nvPr userDrawn="1"/>
          </p:nvSpPr>
          <p:spPr bwMode="auto">
            <a:xfrm>
              <a:off x="9858375" y="6561138"/>
              <a:ext cx="22225" cy="25400"/>
            </a:xfrm>
            <a:custGeom>
              <a:avLst/>
              <a:gdLst>
                <a:gd name="T0" fmla="*/ 5 w 6"/>
                <a:gd name="T1" fmla="*/ 5 h 7"/>
                <a:gd name="T2" fmla="*/ 0 w 6"/>
                <a:gd name="T3" fmla="*/ 4 h 7"/>
                <a:gd name="T4" fmla="*/ 3 w 6"/>
                <a:gd name="T5" fmla="*/ 0 h 7"/>
                <a:gd name="T6" fmla="*/ 5 w 6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5"/>
                  </a:move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6" y="0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D5B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" name="Freeform 261">
              <a:extLst>
                <a:ext uri="{FF2B5EF4-FFF2-40B4-BE49-F238E27FC236}">
                  <a16:creationId xmlns:a16="http://schemas.microsoft.com/office/drawing/2014/main" id="{A65285AC-E0F0-EC7D-94C7-03CC25AA5A98}"/>
                </a:ext>
              </a:extLst>
            </p:cNvPr>
            <p:cNvSpPr/>
            <p:nvPr userDrawn="1"/>
          </p:nvSpPr>
          <p:spPr bwMode="auto">
            <a:xfrm>
              <a:off x="10731500" y="6500813"/>
              <a:ext cx="87312" cy="60325"/>
            </a:xfrm>
            <a:custGeom>
              <a:avLst/>
              <a:gdLst>
                <a:gd name="T0" fmla="*/ 1 w 23"/>
                <a:gd name="T1" fmla="*/ 3 h 16"/>
                <a:gd name="T2" fmla="*/ 20 w 23"/>
                <a:gd name="T3" fmla="*/ 11 h 16"/>
                <a:gd name="T4" fmla="*/ 16 w 23"/>
                <a:gd name="T5" fmla="*/ 15 h 16"/>
                <a:gd name="T6" fmla="*/ 11 w 23"/>
                <a:gd name="T7" fmla="*/ 13 h 16"/>
                <a:gd name="T8" fmla="*/ 3 w 23"/>
                <a:gd name="T9" fmla="*/ 8 h 16"/>
                <a:gd name="T10" fmla="*/ 1 w 23"/>
                <a:gd name="T1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1" y="3"/>
                  </a:moveTo>
                  <a:cubicBezTo>
                    <a:pt x="9" y="0"/>
                    <a:pt x="18" y="6"/>
                    <a:pt x="20" y="11"/>
                  </a:cubicBezTo>
                  <a:cubicBezTo>
                    <a:pt x="23" y="16"/>
                    <a:pt x="18" y="15"/>
                    <a:pt x="16" y="15"/>
                  </a:cubicBezTo>
                  <a:cubicBezTo>
                    <a:pt x="13" y="15"/>
                    <a:pt x="12" y="14"/>
                    <a:pt x="11" y="13"/>
                  </a:cubicBezTo>
                  <a:cubicBezTo>
                    <a:pt x="9" y="10"/>
                    <a:pt x="7" y="8"/>
                    <a:pt x="3" y="8"/>
                  </a:cubicBezTo>
                  <a:cubicBezTo>
                    <a:pt x="0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E0B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" name="Freeform 262">
              <a:extLst>
                <a:ext uri="{FF2B5EF4-FFF2-40B4-BE49-F238E27FC236}">
                  <a16:creationId xmlns:a16="http://schemas.microsoft.com/office/drawing/2014/main" id="{0D04587D-963C-BD97-002A-BBD37D3A5E25}"/>
                </a:ext>
              </a:extLst>
            </p:cNvPr>
            <p:cNvSpPr/>
            <p:nvPr userDrawn="1"/>
          </p:nvSpPr>
          <p:spPr bwMode="auto">
            <a:xfrm>
              <a:off x="10694988" y="6465888"/>
              <a:ext cx="30162" cy="30163"/>
            </a:xfrm>
            <a:custGeom>
              <a:avLst/>
              <a:gdLst>
                <a:gd name="T0" fmla="*/ 8 w 8"/>
                <a:gd name="T1" fmla="*/ 3 h 8"/>
                <a:gd name="T2" fmla="*/ 0 w 8"/>
                <a:gd name="T3" fmla="*/ 4 h 8"/>
                <a:gd name="T4" fmla="*/ 3 w 8"/>
                <a:gd name="T5" fmla="*/ 0 h 8"/>
                <a:gd name="T6" fmla="*/ 8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5" y="8"/>
                    <a:pt x="3" y="8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5" y="0"/>
                    <a:pt x="7" y="0"/>
                    <a:pt x="8" y="3"/>
                  </a:cubicBezTo>
                  <a:close/>
                </a:path>
              </a:pathLst>
            </a:custGeom>
            <a:solidFill>
              <a:srgbClr val="E0B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" name="Freeform 263">
              <a:extLst>
                <a:ext uri="{FF2B5EF4-FFF2-40B4-BE49-F238E27FC236}">
                  <a16:creationId xmlns:a16="http://schemas.microsoft.com/office/drawing/2014/main" id="{AFC9CDCF-ACEF-5EFF-5C92-5FECAD473675}"/>
                </a:ext>
              </a:extLst>
            </p:cNvPr>
            <p:cNvSpPr/>
            <p:nvPr userDrawn="1"/>
          </p:nvSpPr>
          <p:spPr bwMode="auto">
            <a:xfrm>
              <a:off x="10533063" y="5973763"/>
              <a:ext cx="66675" cy="47625"/>
            </a:xfrm>
            <a:custGeom>
              <a:avLst/>
              <a:gdLst>
                <a:gd name="T0" fmla="*/ 5 w 18"/>
                <a:gd name="T1" fmla="*/ 4 h 13"/>
                <a:gd name="T2" fmla="*/ 11 w 18"/>
                <a:gd name="T3" fmla="*/ 1 h 13"/>
                <a:gd name="T4" fmla="*/ 16 w 18"/>
                <a:gd name="T5" fmla="*/ 2 h 13"/>
                <a:gd name="T6" fmla="*/ 14 w 18"/>
                <a:gd name="T7" fmla="*/ 5 h 13"/>
                <a:gd name="T8" fmla="*/ 9 w 18"/>
                <a:gd name="T9" fmla="*/ 10 h 13"/>
                <a:gd name="T10" fmla="*/ 3 w 18"/>
                <a:gd name="T11" fmla="*/ 11 h 13"/>
                <a:gd name="T12" fmla="*/ 2 w 18"/>
                <a:gd name="T13" fmla="*/ 5 h 13"/>
                <a:gd name="T14" fmla="*/ 5 w 18"/>
                <a:gd name="T1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3">
                  <a:moveTo>
                    <a:pt x="5" y="4"/>
                  </a:moveTo>
                  <a:cubicBezTo>
                    <a:pt x="7" y="4"/>
                    <a:pt x="9" y="2"/>
                    <a:pt x="11" y="1"/>
                  </a:cubicBezTo>
                  <a:cubicBezTo>
                    <a:pt x="13" y="0"/>
                    <a:pt x="15" y="0"/>
                    <a:pt x="16" y="2"/>
                  </a:cubicBezTo>
                  <a:cubicBezTo>
                    <a:pt x="18" y="4"/>
                    <a:pt x="15" y="4"/>
                    <a:pt x="14" y="5"/>
                  </a:cubicBezTo>
                  <a:cubicBezTo>
                    <a:pt x="12" y="7"/>
                    <a:pt x="10" y="9"/>
                    <a:pt x="9" y="10"/>
                  </a:cubicBezTo>
                  <a:cubicBezTo>
                    <a:pt x="7" y="12"/>
                    <a:pt x="5" y="13"/>
                    <a:pt x="3" y="11"/>
                  </a:cubicBezTo>
                  <a:cubicBezTo>
                    <a:pt x="0" y="10"/>
                    <a:pt x="0" y="8"/>
                    <a:pt x="2" y="5"/>
                  </a:cubicBezTo>
                  <a:cubicBezTo>
                    <a:pt x="3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" name="Freeform 264">
              <a:extLst>
                <a:ext uri="{FF2B5EF4-FFF2-40B4-BE49-F238E27FC236}">
                  <a16:creationId xmlns:a16="http://schemas.microsoft.com/office/drawing/2014/main" id="{6B300F89-1BC4-1E3C-FFAF-EC457FA0E990}"/>
                </a:ext>
              </a:extLst>
            </p:cNvPr>
            <p:cNvSpPr/>
            <p:nvPr userDrawn="1"/>
          </p:nvSpPr>
          <p:spPr bwMode="auto">
            <a:xfrm>
              <a:off x="10753725" y="6451600"/>
              <a:ext cx="46037" cy="44450"/>
            </a:xfrm>
            <a:custGeom>
              <a:avLst/>
              <a:gdLst>
                <a:gd name="T0" fmla="*/ 1 w 12"/>
                <a:gd name="T1" fmla="*/ 9 h 12"/>
                <a:gd name="T2" fmla="*/ 9 w 12"/>
                <a:gd name="T3" fmla="*/ 0 h 12"/>
                <a:gd name="T4" fmla="*/ 11 w 12"/>
                <a:gd name="T5" fmla="*/ 4 h 12"/>
                <a:gd name="T6" fmla="*/ 5 w 12"/>
                <a:gd name="T7" fmla="*/ 11 h 12"/>
                <a:gd name="T8" fmla="*/ 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9"/>
                  </a:moveTo>
                  <a:cubicBezTo>
                    <a:pt x="1" y="6"/>
                    <a:pt x="6" y="0"/>
                    <a:pt x="9" y="0"/>
                  </a:cubicBezTo>
                  <a:cubicBezTo>
                    <a:pt x="12" y="0"/>
                    <a:pt x="11" y="3"/>
                    <a:pt x="11" y="4"/>
                  </a:cubicBezTo>
                  <a:cubicBezTo>
                    <a:pt x="9" y="6"/>
                    <a:pt x="7" y="9"/>
                    <a:pt x="5" y="11"/>
                  </a:cubicBezTo>
                  <a:cubicBezTo>
                    <a:pt x="3" y="12"/>
                    <a:pt x="0" y="12"/>
                    <a:pt x="1" y="9"/>
                  </a:cubicBezTo>
                  <a:close/>
                </a:path>
              </a:pathLst>
            </a:custGeom>
            <a:solidFill>
              <a:srgbClr val="DFB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" name="Freeform 265">
              <a:extLst>
                <a:ext uri="{FF2B5EF4-FFF2-40B4-BE49-F238E27FC236}">
                  <a16:creationId xmlns:a16="http://schemas.microsoft.com/office/drawing/2014/main" id="{376DB863-209C-4990-A41F-C3ECA2CA673B}"/>
                </a:ext>
              </a:extLst>
            </p:cNvPr>
            <p:cNvSpPr/>
            <p:nvPr userDrawn="1"/>
          </p:nvSpPr>
          <p:spPr bwMode="auto">
            <a:xfrm>
              <a:off x="11884025" y="6067425"/>
              <a:ext cx="30162" cy="38100"/>
            </a:xfrm>
            <a:custGeom>
              <a:avLst/>
              <a:gdLst>
                <a:gd name="T0" fmla="*/ 7 w 8"/>
                <a:gd name="T1" fmla="*/ 8 h 10"/>
                <a:gd name="T2" fmla="*/ 1 w 8"/>
                <a:gd name="T3" fmla="*/ 4 h 10"/>
                <a:gd name="T4" fmla="*/ 3 w 8"/>
                <a:gd name="T5" fmla="*/ 0 h 10"/>
                <a:gd name="T6" fmla="*/ 7 w 8"/>
                <a:gd name="T7" fmla="*/ 3 h 10"/>
                <a:gd name="T8" fmla="*/ 7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7" y="8"/>
                  </a:moveTo>
                  <a:cubicBezTo>
                    <a:pt x="4" y="7"/>
                    <a:pt x="0" y="10"/>
                    <a:pt x="1" y="4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5" y="0"/>
                    <a:pt x="6" y="2"/>
                    <a:pt x="7" y="3"/>
                  </a:cubicBezTo>
                  <a:cubicBezTo>
                    <a:pt x="8" y="5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" name="Freeform 266">
              <a:extLst>
                <a:ext uri="{FF2B5EF4-FFF2-40B4-BE49-F238E27FC236}">
                  <a16:creationId xmlns:a16="http://schemas.microsoft.com/office/drawing/2014/main" id="{08D9C813-1047-E5F5-C2E1-0E9D9A14AD8A}"/>
                </a:ext>
              </a:extLst>
            </p:cNvPr>
            <p:cNvSpPr/>
            <p:nvPr userDrawn="1"/>
          </p:nvSpPr>
          <p:spPr bwMode="auto">
            <a:xfrm>
              <a:off x="11703050" y="6418263"/>
              <a:ext cx="236537" cy="209550"/>
            </a:xfrm>
            <a:custGeom>
              <a:avLst/>
              <a:gdLst>
                <a:gd name="T0" fmla="*/ 42 w 63"/>
                <a:gd name="T1" fmla="*/ 4 h 56"/>
                <a:gd name="T2" fmla="*/ 48 w 63"/>
                <a:gd name="T3" fmla="*/ 8 h 56"/>
                <a:gd name="T4" fmla="*/ 52 w 63"/>
                <a:gd name="T5" fmla="*/ 9 h 56"/>
                <a:gd name="T6" fmla="*/ 57 w 63"/>
                <a:gd name="T7" fmla="*/ 50 h 56"/>
                <a:gd name="T8" fmla="*/ 53 w 63"/>
                <a:gd name="T9" fmla="*/ 53 h 56"/>
                <a:gd name="T10" fmla="*/ 47 w 63"/>
                <a:gd name="T11" fmla="*/ 56 h 56"/>
                <a:gd name="T12" fmla="*/ 45 w 63"/>
                <a:gd name="T13" fmla="*/ 49 h 56"/>
                <a:gd name="T14" fmla="*/ 40 w 63"/>
                <a:gd name="T15" fmla="*/ 38 h 56"/>
                <a:gd name="T16" fmla="*/ 31 w 63"/>
                <a:gd name="T17" fmla="*/ 29 h 56"/>
                <a:gd name="T18" fmla="*/ 25 w 63"/>
                <a:gd name="T19" fmla="*/ 23 h 56"/>
                <a:gd name="T20" fmla="*/ 19 w 63"/>
                <a:gd name="T21" fmla="*/ 21 h 56"/>
                <a:gd name="T22" fmla="*/ 13 w 63"/>
                <a:gd name="T23" fmla="*/ 22 h 56"/>
                <a:gd name="T24" fmla="*/ 9 w 63"/>
                <a:gd name="T25" fmla="*/ 22 h 56"/>
                <a:gd name="T26" fmla="*/ 9 w 63"/>
                <a:gd name="T27" fmla="*/ 23 h 56"/>
                <a:gd name="T28" fmla="*/ 0 w 63"/>
                <a:gd name="T29" fmla="*/ 25 h 56"/>
                <a:gd name="T30" fmla="*/ 4 w 63"/>
                <a:gd name="T31" fmla="*/ 12 h 56"/>
                <a:gd name="T32" fmla="*/ 22 w 63"/>
                <a:gd name="T33" fmla="*/ 2 h 56"/>
                <a:gd name="T34" fmla="*/ 18 w 63"/>
                <a:gd name="T35" fmla="*/ 5 h 56"/>
                <a:gd name="T36" fmla="*/ 7 w 63"/>
                <a:gd name="T37" fmla="*/ 14 h 56"/>
                <a:gd name="T38" fmla="*/ 6 w 63"/>
                <a:gd name="T39" fmla="*/ 18 h 56"/>
                <a:gd name="T40" fmla="*/ 13 w 63"/>
                <a:gd name="T41" fmla="*/ 13 h 56"/>
                <a:gd name="T42" fmla="*/ 21 w 63"/>
                <a:gd name="T43" fmla="*/ 7 h 56"/>
                <a:gd name="T44" fmla="*/ 30 w 63"/>
                <a:gd name="T45" fmla="*/ 5 h 56"/>
                <a:gd name="T46" fmla="*/ 41 w 63"/>
                <a:gd name="T47" fmla="*/ 3 h 56"/>
                <a:gd name="T48" fmla="*/ 42 w 63"/>
                <a:gd name="T49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56">
                  <a:moveTo>
                    <a:pt x="42" y="4"/>
                  </a:moveTo>
                  <a:cubicBezTo>
                    <a:pt x="45" y="5"/>
                    <a:pt x="46" y="6"/>
                    <a:pt x="48" y="8"/>
                  </a:cubicBezTo>
                  <a:cubicBezTo>
                    <a:pt x="49" y="9"/>
                    <a:pt x="50" y="11"/>
                    <a:pt x="52" y="9"/>
                  </a:cubicBezTo>
                  <a:cubicBezTo>
                    <a:pt x="63" y="21"/>
                    <a:pt x="63" y="35"/>
                    <a:pt x="57" y="50"/>
                  </a:cubicBezTo>
                  <a:cubicBezTo>
                    <a:pt x="57" y="52"/>
                    <a:pt x="56" y="53"/>
                    <a:pt x="53" y="53"/>
                  </a:cubicBezTo>
                  <a:cubicBezTo>
                    <a:pt x="51" y="54"/>
                    <a:pt x="49" y="55"/>
                    <a:pt x="47" y="56"/>
                  </a:cubicBezTo>
                  <a:cubicBezTo>
                    <a:pt x="46" y="54"/>
                    <a:pt x="47" y="51"/>
                    <a:pt x="45" y="49"/>
                  </a:cubicBezTo>
                  <a:cubicBezTo>
                    <a:pt x="43" y="46"/>
                    <a:pt x="41" y="42"/>
                    <a:pt x="40" y="38"/>
                  </a:cubicBezTo>
                  <a:cubicBezTo>
                    <a:pt x="39" y="34"/>
                    <a:pt x="37" y="30"/>
                    <a:pt x="31" y="29"/>
                  </a:cubicBezTo>
                  <a:cubicBezTo>
                    <a:pt x="28" y="29"/>
                    <a:pt x="26" y="26"/>
                    <a:pt x="25" y="23"/>
                  </a:cubicBezTo>
                  <a:cubicBezTo>
                    <a:pt x="24" y="20"/>
                    <a:pt x="22" y="19"/>
                    <a:pt x="19" y="21"/>
                  </a:cubicBezTo>
                  <a:cubicBezTo>
                    <a:pt x="18" y="22"/>
                    <a:pt x="16" y="22"/>
                    <a:pt x="13" y="22"/>
                  </a:cubicBezTo>
                  <a:cubicBezTo>
                    <a:pt x="12" y="21"/>
                    <a:pt x="11" y="20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6" y="25"/>
                    <a:pt x="3" y="27"/>
                    <a:pt x="0" y="25"/>
                  </a:cubicBezTo>
                  <a:cubicBezTo>
                    <a:pt x="1" y="21"/>
                    <a:pt x="1" y="16"/>
                    <a:pt x="4" y="12"/>
                  </a:cubicBezTo>
                  <a:cubicBezTo>
                    <a:pt x="8" y="5"/>
                    <a:pt x="13" y="0"/>
                    <a:pt x="22" y="2"/>
                  </a:cubicBezTo>
                  <a:cubicBezTo>
                    <a:pt x="22" y="4"/>
                    <a:pt x="19" y="4"/>
                    <a:pt x="18" y="5"/>
                  </a:cubicBezTo>
                  <a:cubicBezTo>
                    <a:pt x="12" y="6"/>
                    <a:pt x="9" y="9"/>
                    <a:pt x="7" y="14"/>
                  </a:cubicBezTo>
                  <a:cubicBezTo>
                    <a:pt x="7" y="15"/>
                    <a:pt x="6" y="16"/>
                    <a:pt x="6" y="18"/>
                  </a:cubicBezTo>
                  <a:cubicBezTo>
                    <a:pt x="8" y="15"/>
                    <a:pt x="11" y="14"/>
                    <a:pt x="13" y="13"/>
                  </a:cubicBezTo>
                  <a:cubicBezTo>
                    <a:pt x="16" y="11"/>
                    <a:pt x="19" y="10"/>
                    <a:pt x="21" y="7"/>
                  </a:cubicBezTo>
                  <a:cubicBezTo>
                    <a:pt x="23" y="5"/>
                    <a:pt x="26" y="4"/>
                    <a:pt x="30" y="5"/>
                  </a:cubicBezTo>
                  <a:cubicBezTo>
                    <a:pt x="34" y="7"/>
                    <a:pt x="37" y="7"/>
                    <a:pt x="41" y="3"/>
                  </a:cubicBezTo>
                  <a:cubicBezTo>
                    <a:pt x="41" y="3"/>
                    <a:pt x="42" y="3"/>
                    <a:pt x="42" y="4"/>
                  </a:cubicBezTo>
                  <a:close/>
                </a:path>
              </a:pathLst>
            </a:custGeom>
            <a:solidFill>
              <a:srgbClr val="F5E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" name="Freeform 267">
              <a:extLst>
                <a:ext uri="{FF2B5EF4-FFF2-40B4-BE49-F238E27FC236}">
                  <a16:creationId xmlns:a16="http://schemas.microsoft.com/office/drawing/2014/main" id="{E261C620-5898-2C71-2CD2-2DEE22E52468}"/>
                </a:ext>
              </a:extLst>
            </p:cNvPr>
            <p:cNvSpPr/>
            <p:nvPr userDrawn="1"/>
          </p:nvSpPr>
          <p:spPr bwMode="auto">
            <a:xfrm>
              <a:off x="11676063" y="6500813"/>
              <a:ext cx="207962" cy="153988"/>
            </a:xfrm>
            <a:custGeom>
              <a:avLst/>
              <a:gdLst>
                <a:gd name="T0" fmla="*/ 7 w 55"/>
                <a:gd name="T1" fmla="*/ 3 h 41"/>
                <a:gd name="T2" fmla="*/ 16 w 55"/>
                <a:gd name="T3" fmla="*/ 0 h 41"/>
                <a:gd name="T4" fmla="*/ 16 w 55"/>
                <a:gd name="T5" fmla="*/ 16 h 41"/>
                <a:gd name="T6" fmla="*/ 16 w 55"/>
                <a:gd name="T7" fmla="*/ 19 h 41"/>
                <a:gd name="T8" fmla="*/ 21 w 55"/>
                <a:gd name="T9" fmla="*/ 25 h 41"/>
                <a:gd name="T10" fmla="*/ 23 w 55"/>
                <a:gd name="T11" fmla="*/ 19 h 41"/>
                <a:gd name="T12" fmla="*/ 28 w 55"/>
                <a:gd name="T13" fmla="*/ 8 h 41"/>
                <a:gd name="T14" fmla="*/ 31 w 55"/>
                <a:gd name="T15" fmla="*/ 6 h 41"/>
                <a:gd name="T16" fmla="*/ 33 w 55"/>
                <a:gd name="T17" fmla="*/ 10 h 41"/>
                <a:gd name="T18" fmla="*/ 31 w 55"/>
                <a:gd name="T19" fmla="*/ 22 h 41"/>
                <a:gd name="T20" fmla="*/ 31 w 55"/>
                <a:gd name="T21" fmla="*/ 25 h 41"/>
                <a:gd name="T22" fmla="*/ 34 w 55"/>
                <a:gd name="T23" fmla="*/ 25 h 41"/>
                <a:gd name="T24" fmla="*/ 42 w 55"/>
                <a:gd name="T25" fmla="*/ 26 h 41"/>
                <a:gd name="T26" fmla="*/ 46 w 55"/>
                <a:gd name="T27" fmla="*/ 27 h 41"/>
                <a:gd name="T28" fmla="*/ 53 w 55"/>
                <a:gd name="T29" fmla="*/ 27 h 41"/>
                <a:gd name="T30" fmla="*/ 54 w 55"/>
                <a:gd name="T31" fmla="*/ 34 h 41"/>
                <a:gd name="T32" fmla="*/ 45 w 55"/>
                <a:gd name="T33" fmla="*/ 36 h 41"/>
                <a:gd name="T34" fmla="*/ 40 w 55"/>
                <a:gd name="T35" fmla="*/ 37 h 41"/>
                <a:gd name="T36" fmla="*/ 29 w 55"/>
                <a:gd name="T37" fmla="*/ 37 h 41"/>
                <a:gd name="T38" fmla="*/ 23 w 55"/>
                <a:gd name="T39" fmla="*/ 36 h 41"/>
                <a:gd name="T40" fmla="*/ 16 w 55"/>
                <a:gd name="T41" fmla="*/ 35 h 41"/>
                <a:gd name="T42" fmla="*/ 10 w 55"/>
                <a:gd name="T43" fmla="*/ 22 h 41"/>
                <a:gd name="T44" fmla="*/ 9 w 55"/>
                <a:gd name="T45" fmla="*/ 20 h 41"/>
                <a:gd name="T46" fmla="*/ 7 w 55"/>
                <a:gd name="T47" fmla="*/ 4 h 41"/>
                <a:gd name="T48" fmla="*/ 7 w 55"/>
                <a:gd name="T49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" h="41">
                  <a:moveTo>
                    <a:pt x="7" y="3"/>
                  </a:moveTo>
                  <a:cubicBezTo>
                    <a:pt x="10" y="2"/>
                    <a:pt x="13" y="2"/>
                    <a:pt x="16" y="0"/>
                  </a:cubicBezTo>
                  <a:cubicBezTo>
                    <a:pt x="17" y="5"/>
                    <a:pt x="19" y="10"/>
                    <a:pt x="16" y="16"/>
                  </a:cubicBezTo>
                  <a:cubicBezTo>
                    <a:pt x="16" y="17"/>
                    <a:pt x="16" y="18"/>
                    <a:pt x="16" y="19"/>
                  </a:cubicBezTo>
                  <a:cubicBezTo>
                    <a:pt x="18" y="21"/>
                    <a:pt x="18" y="25"/>
                    <a:pt x="21" y="25"/>
                  </a:cubicBezTo>
                  <a:cubicBezTo>
                    <a:pt x="23" y="25"/>
                    <a:pt x="23" y="21"/>
                    <a:pt x="23" y="19"/>
                  </a:cubicBezTo>
                  <a:cubicBezTo>
                    <a:pt x="24" y="15"/>
                    <a:pt x="26" y="12"/>
                    <a:pt x="28" y="8"/>
                  </a:cubicBezTo>
                  <a:cubicBezTo>
                    <a:pt x="29" y="7"/>
                    <a:pt x="30" y="6"/>
                    <a:pt x="31" y="6"/>
                  </a:cubicBezTo>
                  <a:cubicBezTo>
                    <a:pt x="32" y="7"/>
                    <a:pt x="33" y="8"/>
                    <a:pt x="33" y="10"/>
                  </a:cubicBezTo>
                  <a:cubicBezTo>
                    <a:pt x="31" y="14"/>
                    <a:pt x="34" y="19"/>
                    <a:pt x="31" y="22"/>
                  </a:cubicBezTo>
                  <a:cubicBezTo>
                    <a:pt x="30" y="23"/>
                    <a:pt x="30" y="24"/>
                    <a:pt x="31" y="25"/>
                  </a:cubicBezTo>
                  <a:cubicBezTo>
                    <a:pt x="32" y="26"/>
                    <a:pt x="33" y="25"/>
                    <a:pt x="34" y="25"/>
                  </a:cubicBezTo>
                  <a:cubicBezTo>
                    <a:pt x="37" y="22"/>
                    <a:pt x="40" y="22"/>
                    <a:pt x="42" y="26"/>
                  </a:cubicBezTo>
                  <a:cubicBezTo>
                    <a:pt x="43" y="27"/>
                    <a:pt x="44" y="27"/>
                    <a:pt x="46" y="27"/>
                  </a:cubicBezTo>
                  <a:cubicBezTo>
                    <a:pt x="48" y="26"/>
                    <a:pt x="51" y="27"/>
                    <a:pt x="53" y="27"/>
                  </a:cubicBezTo>
                  <a:cubicBezTo>
                    <a:pt x="55" y="29"/>
                    <a:pt x="55" y="32"/>
                    <a:pt x="54" y="34"/>
                  </a:cubicBezTo>
                  <a:cubicBezTo>
                    <a:pt x="51" y="37"/>
                    <a:pt x="49" y="41"/>
                    <a:pt x="45" y="36"/>
                  </a:cubicBezTo>
                  <a:cubicBezTo>
                    <a:pt x="43" y="35"/>
                    <a:pt x="41" y="36"/>
                    <a:pt x="40" y="37"/>
                  </a:cubicBezTo>
                  <a:cubicBezTo>
                    <a:pt x="36" y="41"/>
                    <a:pt x="32" y="41"/>
                    <a:pt x="29" y="37"/>
                  </a:cubicBezTo>
                  <a:cubicBezTo>
                    <a:pt x="27" y="34"/>
                    <a:pt x="25" y="34"/>
                    <a:pt x="23" y="36"/>
                  </a:cubicBezTo>
                  <a:cubicBezTo>
                    <a:pt x="20" y="38"/>
                    <a:pt x="18" y="39"/>
                    <a:pt x="16" y="35"/>
                  </a:cubicBezTo>
                  <a:cubicBezTo>
                    <a:pt x="13" y="31"/>
                    <a:pt x="9" y="27"/>
                    <a:pt x="10" y="22"/>
                  </a:cubicBezTo>
                  <a:cubicBezTo>
                    <a:pt x="10" y="21"/>
                    <a:pt x="9" y="21"/>
                    <a:pt x="9" y="20"/>
                  </a:cubicBezTo>
                  <a:cubicBezTo>
                    <a:pt x="0" y="13"/>
                    <a:pt x="2" y="10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" name="Freeform 268">
              <a:extLst>
                <a:ext uri="{FF2B5EF4-FFF2-40B4-BE49-F238E27FC236}">
                  <a16:creationId xmlns:a16="http://schemas.microsoft.com/office/drawing/2014/main" id="{A6404A14-C4E5-6D0E-14AE-E1DDB984BB19}"/>
                </a:ext>
              </a:extLst>
            </p:cNvPr>
            <p:cNvSpPr/>
            <p:nvPr userDrawn="1"/>
          </p:nvSpPr>
          <p:spPr bwMode="auto">
            <a:xfrm>
              <a:off x="11684000" y="6300788"/>
              <a:ext cx="131762" cy="120650"/>
            </a:xfrm>
            <a:custGeom>
              <a:avLst/>
              <a:gdLst>
                <a:gd name="T0" fmla="*/ 0 w 35"/>
                <a:gd name="T1" fmla="*/ 12 h 32"/>
                <a:gd name="T2" fmla="*/ 7 w 35"/>
                <a:gd name="T3" fmla="*/ 10 h 32"/>
                <a:gd name="T4" fmla="*/ 10 w 35"/>
                <a:gd name="T5" fmla="*/ 8 h 32"/>
                <a:gd name="T6" fmla="*/ 13 w 35"/>
                <a:gd name="T7" fmla="*/ 4 h 32"/>
                <a:gd name="T8" fmla="*/ 17 w 35"/>
                <a:gd name="T9" fmla="*/ 1 h 32"/>
                <a:gd name="T10" fmla="*/ 23 w 35"/>
                <a:gd name="T11" fmla="*/ 3 h 32"/>
                <a:gd name="T12" fmla="*/ 27 w 35"/>
                <a:gd name="T13" fmla="*/ 0 h 32"/>
                <a:gd name="T14" fmla="*/ 31 w 35"/>
                <a:gd name="T15" fmla="*/ 7 h 32"/>
                <a:gd name="T16" fmla="*/ 28 w 35"/>
                <a:gd name="T17" fmla="*/ 25 h 32"/>
                <a:gd name="T18" fmla="*/ 12 w 35"/>
                <a:gd name="T19" fmla="*/ 29 h 32"/>
                <a:gd name="T20" fmla="*/ 1 w 35"/>
                <a:gd name="T21" fmla="*/ 16 h 32"/>
                <a:gd name="T22" fmla="*/ 0 w 35"/>
                <a:gd name="T23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2">
                  <a:moveTo>
                    <a:pt x="0" y="12"/>
                  </a:moveTo>
                  <a:cubicBezTo>
                    <a:pt x="3" y="13"/>
                    <a:pt x="6" y="15"/>
                    <a:pt x="7" y="10"/>
                  </a:cubicBezTo>
                  <a:cubicBezTo>
                    <a:pt x="8" y="9"/>
                    <a:pt x="8" y="8"/>
                    <a:pt x="10" y="8"/>
                  </a:cubicBezTo>
                  <a:cubicBezTo>
                    <a:pt x="12" y="8"/>
                    <a:pt x="13" y="6"/>
                    <a:pt x="13" y="4"/>
                  </a:cubicBezTo>
                  <a:cubicBezTo>
                    <a:pt x="12" y="0"/>
                    <a:pt x="14" y="0"/>
                    <a:pt x="17" y="1"/>
                  </a:cubicBezTo>
                  <a:cubicBezTo>
                    <a:pt x="19" y="2"/>
                    <a:pt x="21" y="2"/>
                    <a:pt x="23" y="3"/>
                  </a:cubicBezTo>
                  <a:cubicBezTo>
                    <a:pt x="25" y="3"/>
                    <a:pt x="27" y="3"/>
                    <a:pt x="27" y="0"/>
                  </a:cubicBezTo>
                  <a:cubicBezTo>
                    <a:pt x="28" y="2"/>
                    <a:pt x="29" y="5"/>
                    <a:pt x="31" y="7"/>
                  </a:cubicBezTo>
                  <a:cubicBezTo>
                    <a:pt x="35" y="12"/>
                    <a:pt x="34" y="18"/>
                    <a:pt x="28" y="25"/>
                  </a:cubicBezTo>
                  <a:cubicBezTo>
                    <a:pt x="24" y="32"/>
                    <a:pt x="17" y="30"/>
                    <a:pt x="12" y="29"/>
                  </a:cubicBezTo>
                  <a:cubicBezTo>
                    <a:pt x="6" y="28"/>
                    <a:pt x="2" y="22"/>
                    <a:pt x="1" y="16"/>
                  </a:cubicBezTo>
                  <a:cubicBezTo>
                    <a:pt x="1" y="15"/>
                    <a:pt x="1" y="13"/>
                    <a:pt x="0" y="12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" name="Freeform 269">
              <a:extLst>
                <a:ext uri="{FF2B5EF4-FFF2-40B4-BE49-F238E27FC236}">
                  <a16:creationId xmlns:a16="http://schemas.microsoft.com/office/drawing/2014/main" id="{1F01681C-BCB9-54C5-0624-FFB6A8832DF8}"/>
                </a:ext>
              </a:extLst>
            </p:cNvPr>
            <p:cNvSpPr/>
            <p:nvPr userDrawn="1"/>
          </p:nvSpPr>
          <p:spPr bwMode="auto">
            <a:xfrm>
              <a:off x="11514138" y="6388100"/>
              <a:ext cx="95250" cy="96838"/>
            </a:xfrm>
            <a:custGeom>
              <a:avLst/>
              <a:gdLst>
                <a:gd name="T0" fmla="*/ 6 w 25"/>
                <a:gd name="T1" fmla="*/ 0 h 26"/>
                <a:gd name="T2" fmla="*/ 12 w 25"/>
                <a:gd name="T3" fmla="*/ 4 h 26"/>
                <a:gd name="T4" fmla="*/ 14 w 25"/>
                <a:gd name="T5" fmla="*/ 7 h 26"/>
                <a:gd name="T6" fmla="*/ 18 w 25"/>
                <a:gd name="T7" fmla="*/ 7 h 26"/>
                <a:gd name="T8" fmla="*/ 24 w 25"/>
                <a:gd name="T9" fmla="*/ 5 h 26"/>
                <a:gd name="T10" fmla="*/ 24 w 25"/>
                <a:gd name="T11" fmla="*/ 13 h 26"/>
                <a:gd name="T12" fmla="*/ 17 w 25"/>
                <a:gd name="T13" fmla="*/ 23 h 26"/>
                <a:gd name="T14" fmla="*/ 5 w 25"/>
                <a:gd name="T15" fmla="*/ 21 h 26"/>
                <a:gd name="T16" fmla="*/ 6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7" y="3"/>
                    <a:pt x="8" y="7"/>
                    <a:pt x="12" y="4"/>
                  </a:cubicBezTo>
                  <a:cubicBezTo>
                    <a:pt x="14" y="3"/>
                    <a:pt x="14" y="6"/>
                    <a:pt x="14" y="7"/>
                  </a:cubicBezTo>
                  <a:cubicBezTo>
                    <a:pt x="15" y="8"/>
                    <a:pt x="17" y="9"/>
                    <a:pt x="18" y="7"/>
                  </a:cubicBezTo>
                  <a:cubicBezTo>
                    <a:pt x="19" y="2"/>
                    <a:pt x="22" y="5"/>
                    <a:pt x="24" y="5"/>
                  </a:cubicBezTo>
                  <a:cubicBezTo>
                    <a:pt x="22" y="8"/>
                    <a:pt x="24" y="10"/>
                    <a:pt x="24" y="13"/>
                  </a:cubicBezTo>
                  <a:cubicBezTo>
                    <a:pt x="25" y="18"/>
                    <a:pt x="23" y="21"/>
                    <a:pt x="17" y="23"/>
                  </a:cubicBezTo>
                  <a:cubicBezTo>
                    <a:pt x="10" y="26"/>
                    <a:pt x="8" y="25"/>
                    <a:pt x="5" y="21"/>
                  </a:cubicBezTo>
                  <a:cubicBezTo>
                    <a:pt x="0" y="14"/>
                    <a:pt x="1" y="7"/>
                    <a:pt x="6" y="0"/>
                  </a:cubicBezTo>
                  <a:close/>
                </a:path>
              </a:pathLst>
            </a:custGeom>
            <a:solidFill>
              <a:srgbClr val="E9C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" name="Freeform 270">
              <a:extLst>
                <a:ext uri="{FF2B5EF4-FFF2-40B4-BE49-F238E27FC236}">
                  <a16:creationId xmlns:a16="http://schemas.microsoft.com/office/drawing/2014/main" id="{80C23F8B-F14D-5BD2-95E3-634C7114B036}"/>
                </a:ext>
              </a:extLst>
            </p:cNvPr>
            <p:cNvSpPr/>
            <p:nvPr userDrawn="1"/>
          </p:nvSpPr>
          <p:spPr bwMode="auto">
            <a:xfrm>
              <a:off x="11717338" y="6418263"/>
              <a:ext cx="142875" cy="77788"/>
            </a:xfrm>
            <a:custGeom>
              <a:avLst/>
              <a:gdLst>
                <a:gd name="T0" fmla="*/ 38 w 38"/>
                <a:gd name="T1" fmla="*/ 4 h 21"/>
                <a:gd name="T2" fmla="*/ 26 w 38"/>
                <a:gd name="T3" fmla="*/ 6 h 21"/>
                <a:gd name="T4" fmla="*/ 18 w 38"/>
                <a:gd name="T5" fmla="*/ 7 h 21"/>
                <a:gd name="T6" fmla="*/ 8 w 38"/>
                <a:gd name="T7" fmla="*/ 14 h 21"/>
                <a:gd name="T8" fmla="*/ 3 w 38"/>
                <a:gd name="T9" fmla="*/ 19 h 21"/>
                <a:gd name="T10" fmla="*/ 0 w 38"/>
                <a:gd name="T11" fmla="*/ 20 h 21"/>
                <a:gd name="T12" fmla="*/ 0 w 38"/>
                <a:gd name="T13" fmla="*/ 18 h 21"/>
                <a:gd name="T14" fmla="*/ 5 w 38"/>
                <a:gd name="T15" fmla="*/ 7 h 21"/>
                <a:gd name="T16" fmla="*/ 10 w 38"/>
                <a:gd name="T17" fmla="*/ 4 h 21"/>
                <a:gd name="T18" fmla="*/ 18 w 38"/>
                <a:gd name="T19" fmla="*/ 2 h 21"/>
                <a:gd name="T20" fmla="*/ 30 w 38"/>
                <a:gd name="T21" fmla="*/ 0 h 21"/>
                <a:gd name="T22" fmla="*/ 38 w 38"/>
                <a:gd name="T23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1">
                  <a:moveTo>
                    <a:pt x="38" y="4"/>
                  </a:moveTo>
                  <a:cubicBezTo>
                    <a:pt x="35" y="8"/>
                    <a:pt x="31" y="8"/>
                    <a:pt x="26" y="6"/>
                  </a:cubicBezTo>
                  <a:cubicBezTo>
                    <a:pt x="23" y="5"/>
                    <a:pt x="20" y="5"/>
                    <a:pt x="18" y="7"/>
                  </a:cubicBezTo>
                  <a:cubicBezTo>
                    <a:pt x="16" y="11"/>
                    <a:pt x="12" y="13"/>
                    <a:pt x="8" y="14"/>
                  </a:cubicBezTo>
                  <a:cubicBezTo>
                    <a:pt x="6" y="16"/>
                    <a:pt x="4" y="17"/>
                    <a:pt x="3" y="19"/>
                  </a:cubicBezTo>
                  <a:cubicBezTo>
                    <a:pt x="2" y="20"/>
                    <a:pt x="1" y="21"/>
                    <a:pt x="0" y="20"/>
                  </a:cubicBezTo>
                  <a:cubicBezTo>
                    <a:pt x="0" y="20"/>
                    <a:pt x="0" y="18"/>
                    <a:pt x="0" y="18"/>
                  </a:cubicBezTo>
                  <a:cubicBezTo>
                    <a:pt x="2" y="14"/>
                    <a:pt x="3" y="11"/>
                    <a:pt x="5" y="7"/>
                  </a:cubicBezTo>
                  <a:cubicBezTo>
                    <a:pt x="6" y="6"/>
                    <a:pt x="8" y="5"/>
                    <a:pt x="10" y="4"/>
                  </a:cubicBezTo>
                  <a:cubicBezTo>
                    <a:pt x="13" y="4"/>
                    <a:pt x="16" y="3"/>
                    <a:pt x="18" y="2"/>
                  </a:cubicBezTo>
                  <a:cubicBezTo>
                    <a:pt x="22" y="1"/>
                    <a:pt x="27" y="3"/>
                    <a:pt x="30" y="0"/>
                  </a:cubicBezTo>
                  <a:cubicBezTo>
                    <a:pt x="32" y="3"/>
                    <a:pt x="36" y="1"/>
                    <a:pt x="38" y="4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" name="Freeform 271">
              <a:extLst>
                <a:ext uri="{FF2B5EF4-FFF2-40B4-BE49-F238E27FC236}">
                  <a16:creationId xmlns:a16="http://schemas.microsoft.com/office/drawing/2014/main" id="{2540A67A-4BFE-50AC-EAFD-AE6A9736ECF1}"/>
                </a:ext>
              </a:extLst>
            </p:cNvPr>
            <p:cNvSpPr/>
            <p:nvPr userDrawn="1"/>
          </p:nvSpPr>
          <p:spPr bwMode="auto">
            <a:xfrm>
              <a:off x="11744325" y="6248400"/>
              <a:ext cx="22225" cy="14288"/>
            </a:xfrm>
            <a:custGeom>
              <a:avLst/>
              <a:gdLst>
                <a:gd name="T0" fmla="*/ 0 w 6"/>
                <a:gd name="T1" fmla="*/ 2 h 4"/>
                <a:gd name="T2" fmla="*/ 5 w 6"/>
                <a:gd name="T3" fmla="*/ 2 h 4"/>
                <a:gd name="T4" fmla="*/ 5 w 6"/>
                <a:gd name="T5" fmla="*/ 3 h 4"/>
                <a:gd name="T6" fmla="*/ 0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3" y="4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" name="Freeform 272">
              <a:extLst>
                <a:ext uri="{FF2B5EF4-FFF2-40B4-BE49-F238E27FC236}">
                  <a16:creationId xmlns:a16="http://schemas.microsoft.com/office/drawing/2014/main" id="{C624AADD-F218-2BF9-9EF5-3EA81A54CCCE}"/>
                </a:ext>
              </a:extLst>
            </p:cNvPr>
            <p:cNvSpPr/>
            <p:nvPr userDrawn="1"/>
          </p:nvSpPr>
          <p:spPr bwMode="auto">
            <a:xfrm>
              <a:off x="11680825" y="6262688"/>
              <a:ext cx="22225" cy="26988"/>
            </a:xfrm>
            <a:custGeom>
              <a:avLst/>
              <a:gdLst>
                <a:gd name="T0" fmla="*/ 3 w 6"/>
                <a:gd name="T1" fmla="*/ 0 h 7"/>
                <a:gd name="T2" fmla="*/ 3 w 6"/>
                <a:gd name="T3" fmla="*/ 7 h 7"/>
                <a:gd name="T4" fmla="*/ 3 w 6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2"/>
                    <a:pt x="6" y="4"/>
                    <a:pt x="3" y="7"/>
                  </a:cubicBezTo>
                  <a:cubicBezTo>
                    <a:pt x="5" y="4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" name="Freeform 273">
              <a:extLst>
                <a:ext uri="{FF2B5EF4-FFF2-40B4-BE49-F238E27FC236}">
                  <a16:creationId xmlns:a16="http://schemas.microsoft.com/office/drawing/2014/main" id="{77589D6F-FD1B-74A9-52A9-84C3AE578504}"/>
                </a:ext>
              </a:extLst>
            </p:cNvPr>
            <p:cNvSpPr/>
            <p:nvPr userDrawn="1"/>
          </p:nvSpPr>
          <p:spPr bwMode="auto">
            <a:xfrm>
              <a:off x="11842750" y="6086475"/>
              <a:ext cx="30162" cy="33338"/>
            </a:xfrm>
            <a:custGeom>
              <a:avLst/>
              <a:gdLst>
                <a:gd name="T0" fmla="*/ 5 w 8"/>
                <a:gd name="T1" fmla="*/ 9 h 9"/>
                <a:gd name="T2" fmla="*/ 0 w 8"/>
                <a:gd name="T3" fmla="*/ 3 h 9"/>
                <a:gd name="T4" fmla="*/ 3 w 8"/>
                <a:gd name="T5" fmla="*/ 0 h 9"/>
                <a:gd name="T6" fmla="*/ 8 w 8"/>
                <a:gd name="T7" fmla="*/ 5 h 9"/>
                <a:gd name="T8" fmla="*/ 5 w 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5" y="9"/>
                  </a:moveTo>
                  <a:cubicBezTo>
                    <a:pt x="2" y="8"/>
                    <a:pt x="0" y="6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6" y="1"/>
                    <a:pt x="8" y="2"/>
                    <a:pt x="8" y="5"/>
                  </a:cubicBezTo>
                  <a:cubicBezTo>
                    <a:pt x="8" y="7"/>
                    <a:pt x="7" y="9"/>
                    <a:pt x="5" y="9"/>
                  </a:cubicBezTo>
                  <a:close/>
                </a:path>
              </a:pathLst>
            </a:custGeom>
            <a:solidFill>
              <a:srgbClr val="E1B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" name="Freeform 274">
              <a:extLst>
                <a:ext uri="{FF2B5EF4-FFF2-40B4-BE49-F238E27FC236}">
                  <a16:creationId xmlns:a16="http://schemas.microsoft.com/office/drawing/2014/main" id="{F720FB8C-21C1-78C3-A724-0CC55B1F77D3}"/>
                </a:ext>
              </a:extLst>
            </p:cNvPr>
            <p:cNvSpPr/>
            <p:nvPr userDrawn="1"/>
          </p:nvSpPr>
          <p:spPr bwMode="auto">
            <a:xfrm>
              <a:off x="11988800" y="6303963"/>
              <a:ext cx="79375" cy="57150"/>
            </a:xfrm>
            <a:custGeom>
              <a:avLst/>
              <a:gdLst>
                <a:gd name="T0" fmla="*/ 4 w 21"/>
                <a:gd name="T1" fmla="*/ 15 h 15"/>
                <a:gd name="T2" fmla="*/ 1 w 21"/>
                <a:gd name="T3" fmla="*/ 8 h 15"/>
                <a:gd name="T4" fmla="*/ 1 w 21"/>
                <a:gd name="T5" fmla="*/ 4 h 15"/>
                <a:gd name="T6" fmla="*/ 4 w 21"/>
                <a:gd name="T7" fmla="*/ 2 h 15"/>
                <a:gd name="T8" fmla="*/ 8 w 21"/>
                <a:gd name="T9" fmla="*/ 1 h 15"/>
                <a:gd name="T10" fmla="*/ 11 w 21"/>
                <a:gd name="T11" fmla="*/ 1 h 15"/>
                <a:gd name="T12" fmla="*/ 17 w 21"/>
                <a:gd name="T13" fmla="*/ 1 h 15"/>
                <a:gd name="T14" fmla="*/ 20 w 21"/>
                <a:gd name="T15" fmla="*/ 3 h 15"/>
                <a:gd name="T16" fmla="*/ 20 w 21"/>
                <a:gd name="T17" fmla="*/ 6 h 15"/>
                <a:gd name="T18" fmla="*/ 12 w 21"/>
                <a:gd name="T19" fmla="*/ 7 h 15"/>
                <a:gd name="T20" fmla="*/ 6 w 21"/>
                <a:gd name="T21" fmla="*/ 7 h 15"/>
                <a:gd name="T22" fmla="*/ 6 w 21"/>
                <a:gd name="T23" fmla="*/ 11 h 15"/>
                <a:gd name="T24" fmla="*/ 4 w 21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5">
                  <a:moveTo>
                    <a:pt x="4" y="15"/>
                  </a:moveTo>
                  <a:cubicBezTo>
                    <a:pt x="3" y="13"/>
                    <a:pt x="4" y="10"/>
                    <a:pt x="1" y="8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6" y="3"/>
                    <a:pt x="7" y="3"/>
                    <a:pt x="8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3" y="2"/>
                    <a:pt x="15" y="2"/>
                    <a:pt x="17" y="1"/>
                  </a:cubicBezTo>
                  <a:cubicBezTo>
                    <a:pt x="18" y="1"/>
                    <a:pt x="19" y="1"/>
                    <a:pt x="20" y="3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7" y="11"/>
                    <a:pt x="17" y="11"/>
                    <a:pt x="12" y="7"/>
                  </a:cubicBezTo>
                  <a:cubicBezTo>
                    <a:pt x="10" y="6"/>
                    <a:pt x="8" y="5"/>
                    <a:pt x="6" y="7"/>
                  </a:cubicBezTo>
                  <a:cubicBezTo>
                    <a:pt x="5" y="9"/>
                    <a:pt x="4" y="10"/>
                    <a:pt x="6" y="11"/>
                  </a:cubicBezTo>
                  <a:cubicBezTo>
                    <a:pt x="8" y="13"/>
                    <a:pt x="8" y="15"/>
                    <a:pt x="4" y="15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" name="Freeform 275">
              <a:extLst>
                <a:ext uri="{FF2B5EF4-FFF2-40B4-BE49-F238E27FC236}">
                  <a16:creationId xmlns:a16="http://schemas.microsoft.com/office/drawing/2014/main" id="{18B78BC2-C4C5-304E-A847-483EF981BA43}"/>
                </a:ext>
              </a:extLst>
            </p:cNvPr>
            <p:cNvSpPr/>
            <p:nvPr userDrawn="1"/>
          </p:nvSpPr>
          <p:spPr bwMode="auto">
            <a:xfrm>
              <a:off x="10396538" y="6405563"/>
              <a:ext cx="161925" cy="169863"/>
            </a:xfrm>
            <a:custGeom>
              <a:avLst/>
              <a:gdLst>
                <a:gd name="T0" fmla="*/ 18 w 43"/>
                <a:gd name="T1" fmla="*/ 0 h 45"/>
                <a:gd name="T2" fmla="*/ 25 w 43"/>
                <a:gd name="T3" fmla="*/ 11 h 45"/>
                <a:gd name="T4" fmla="*/ 38 w 43"/>
                <a:gd name="T5" fmla="*/ 25 h 45"/>
                <a:gd name="T6" fmla="*/ 43 w 43"/>
                <a:gd name="T7" fmla="*/ 42 h 45"/>
                <a:gd name="T8" fmla="*/ 37 w 43"/>
                <a:gd name="T9" fmla="*/ 44 h 45"/>
                <a:gd name="T10" fmla="*/ 35 w 43"/>
                <a:gd name="T11" fmla="*/ 44 h 45"/>
                <a:gd name="T12" fmla="*/ 34 w 43"/>
                <a:gd name="T13" fmla="*/ 40 h 45"/>
                <a:gd name="T14" fmla="*/ 34 w 43"/>
                <a:gd name="T15" fmla="*/ 40 h 45"/>
                <a:gd name="T16" fmla="*/ 32 w 43"/>
                <a:gd name="T17" fmla="*/ 32 h 45"/>
                <a:gd name="T18" fmla="*/ 30 w 43"/>
                <a:gd name="T19" fmla="*/ 31 h 45"/>
                <a:gd name="T20" fmla="*/ 25 w 43"/>
                <a:gd name="T21" fmla="*/ 28 h 45"/>
                <a:gd name="T22" fmla="*/ 18 w 43"/>
                <a:gd name="T23" fmla="*/ 33 h 45"/>
                <a:gd name="T24" fmla="*/ 17 w 43"/>
                <a:gd name="T25" fmla="*/ 35 h 45"/>
                <a:gd name="T26" fmla="*/ 20 w 43"/>
                <a:gd name="T27" fmla="*/ 36 h 45"/>
                <a:gd name="T28" fmla="*/ 25 w 43"/>
                <a:gd name="T29" fmla="*/ 34 h 45"/>
                <a:gd name="T30" fmla="*/ 16 w 43"/>
                <a:gd name="T31" fmla="*/ 44 h 45"/>
                <a:gd name="T32" fmla="*/ 11 w 43"/>
                <a:gd name="T33" fmla="*/ 44 h 45"/>
                <a:gd name="T34" fmla="*/ 11 w 43"/>
                <a:gd name="T35" fmla="*/ 39 h 45"/>
                <a:gd name="T36" fmla="*/ 16 w 43"/>
                <a:gd name="T37" fmla="*/ 29 h 45"/>
                <a:gd name="T38" fmla="*/ 16 w 43"/>
                <a:gd name="T39" fmla="*/ 24 h 45"/>
                <a:gd name="T40" fmla="*/ 10 w 43"/>
                <a:gd name="T41" fmla="*/ 27 h 45"/>
                <a:gd name="T42" fmla="*/ 9 w 43"/>
                <a:gd name="T43" fmla="*/ 29 h 45"/>
                <a:gd name="T44" fmla="*/ 5 w 43"/>
                <a:gd name="T45" fmla="*/ 31 h 45"/>
                <a:gd name="T46" fmla="*/ 2 w 43"/>
                <a:gd name="T47" fmla="*/ 27 h 45"/>
                <a:gd name="T48" fmla="*/ 6 w 43"/>
                <a:gd name="T49" fmla="*/ 24 h 45"/>
                <a:gd name="T50" fmla="*/ 9 w 43"/>
                <a:gd name="T51" fmla="*/ 19 h 45"/>
                <a:gd name="T52" fmla="*/ 1 w 43"/>
                <a:gd name="T53" fmla="*/ 9 h 45"/>
                <a:gd name="T54" fmla="*/ 0 w 43"/>
                <a:gd name="T55" fmla="*/ 7 h 45"/>
                <a:gd name="T56" fmla="*/ 2 w 43"/>
                <a:gd name="T57" fmla="*/ 7 h 45"/>
                <a:gd name="T58" fmla="*/ 13 w 43"/>
                <a:gd name="T59" fmla="*/ 8 h 45"/>
                <a:gd name="T60" fmla="*/ 19 w 43"/>
                <a:gd name="T61" fmla="*/ 7 h 45"/>
                <a:gd name="T62" fmla="*/ 17 w 43"/>
                <a:gd name="T63" fmla="*/ 3 h 45"/>
                <a:gd name="T64" fmla="*/ 18 w 43"/>
                <a:gd name="T6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45">
                  <a:moveTo>
                    <a:pt x="18" y="0"/>
                  </a:moveTo>
                  <a:cubicBezTo>
                    <a:pt x="21" y="3"/>
                    <a:pt x="23" y="7"/>
                    <a:pt x="25" y="11"/>
                  </a:cubicBezTo>
                  <a:cubicBezTo>
                    <a:pt x="27" y="18"/>
                    <a:pt x="33" y="21"/>
                    <a:pt x="38" y="25"/>
                  </a:cubicBezTo>
                  <a:cubicBezTo>
                    <a:pt x="41" y="30"/>
                    <a:pt x="43" y="35"/>
                    <a:pt x="43" y="42"/>
                  </a:cubicBezTo>
                  <a:cubicBezTo>
                    <a:pt x="40" y="39"/>
                    <a:pt x="38" y="39"/>
                    <a:pt x="37" y="44"/>
                  </a:cubicBezTo>
                  <a:cubicBezTo>
                    <a:pt x="37" y="44"/>
                    <a:pt x="36" y="45"/>
                    <a:pt x="35" y="44"/>
                  </a:cubicBezTo>
                  <a:cubicBezTo>
                    <a:pt x="33" y="43"/>
                    <a:pt x="34" y="42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9" y="35"/>
                    <a:pt x="39" y="35"/>
                    <a:pt x="32" y="32"/>
                  </a:cubicBezTo>
                  <a:cubicBezTo>
                    <a:pt x="32" y="32"/>
                    <a:pt x="31" y="32"/>
                    <a:pt x="30" y="31"/>
                  </a:cubicBezTo>
                  <a:cubicBezTo>
                    <a:pt x="28" y="30"/>
                    <a:pt x="28" y="28"/>
                    <a:pt x="25" y="28"/>
                  </a:cubicBezTo>
                  <a:cubicBezTo>
                    <a:pt x="22" y="29"/>
                    <a:pt x="20" y="32"/>
                    <a:pt x="18" y="33"/>
                  </a:cubicBezTo>
                  <a:cubicBezTo>
                    <a:pt x="17" y="33"/>
                    <a:pt x="17" y="34"/>
                    <a:pt x="17" y="35"/>
                  </a:cubicBezTo>
                  <a:cubicBezTo>
                    <a:pt x="18" y="36"/>
                    <a:pt x="19" y="36"/>
                    <a:pt x="20" y="36"/>
                  </a:cubicBezTo>
                  <a:cubicBezTo>
                    <a:pt x="22" y="36"/>
                    <a:pt x="23" y="33"/>
                    <a:pt x="25" y="34"/>
                  </a:cubicBezTo>
                  <a:cubicBezTo>
                    <a:pt x="23" y="38"/>
                    <a:pt x="19" y="40"/>
                    <a:pt x="16" y="44"/>
                  </a:cubicBezTo>
                  <a:cubicBezTo>
                    <a:pt x="15" y="45"/>
                    <a:pt x="13" y="45"/>
                    <a:pt x="11" y="44"/>
                  </a:cubicBezTo>
                  <a:cubicBezTo>
                    <a:pt x="9" y="43"/>
                    <a:pt x="10" y="41"/>
                    <a:pt x="11" y="39"/>
                  </a:cubicBezTo>
                  <a:cubicBezTo>
                    <a:pt x="13" y="36"/>
                    <a:pt x="13" y="32"/>
                    <a:pt x="16" y="29"/>
                  </a:cubicBezTo>
                  <a:cubicBezTo>
                    <a:pt x="17" y="28"/>
                    <a:pt x="19" y="26"/>
                    <a:pt x="16" y="24"/>
                  </a:cubicBezTo>
                  <a:cubicBezTo>
                    <a:pt x="14" y="23"/>
                    <a:pt x="12" y="24"/>
                    <a:pt x="10" y="27"/>
                  </a:cubicBezTo>
                  <a:cubicBezTo>
                    <a:pt x="10" y="27"/>
                    <a:pt x="10" y="29"/>
                    <a:pt x="9" y="29"/>
                  </a:cubicBezTo>
                  <a:cubicBezTo>
                    <a:pt x="8" y="31"/>
                    <a:pt x="7" y="32"/>
                    <a:pt x="5" y="31"/>
                  </a:cubicBezTo>
                  <a:cubicBezTo>
                    <a:pt x="2" y="31"/>
                    <a:pt x="2" y="29"/>
                    <a:pt x="2" y="27"/>
                  </a:cubicBezTo>
                  <a:cubicBezTo>
                    <a:pt x="2" y="25"/>
                    <a:pt x="3" y="24"/>
                    <a:pt x="6" y="24"/>
                  </a:cubicBezTo>
                  <a:cubicBezTo>
                    <a:pt x="9" y="24"/>
                    <a:pt x="10" y="23"/>
                    <a:pt x="9" y="19"/>
                  </a:cubicBezTo>
                  <a:cubicBezTo>
                    <a:pt x="7" y="14"/>
                    <a:pt x="6" y="11"/>
                    <a:pt x="1" y="9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6" y="7"/>
                    <a:pt x="10" y="6"/>
                    <a:pt x="13" y="8"/>
                  </a:cubicBezTo>
                  <a:cubicBezTo>
                    <a:pt x="15" y="9"/>
                    <a:pt x="17" y="9"/>
                    <a:pt x="19" y="7"/>
                  </a:cubicBezTo>
                  <a:cubicBezTo>
                    <a:pt x="20" y="5"/>
                    <a:pt x="18" y="4"/>
                    <a:pt x="17" y="3"/>
                  </a:cubicBezTo>
                  <a:cubicBezTo>
                    <a:pt x="16" y="2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7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" name="Freeform 276">
              <a:extLst>
                <a:ext uri="{FF2B5EF4-FFF2-40B4-BE49-F238E27FC236}">
                  <a16:creationId xmlns:a16="http://schemas.microsoft.com/office/drawing/2014/main" id="{590A64E7-48DF-54AF-5F95-7338CFD1F8F8}"/>
                </a:ext>
              </a:extLst>
            </p:cNvPr>
            <p:cNvSpPr/>
            <p:nvPr userDrawn="1"/>
          </p:nvSpPr>
          <p:spPr bwMode="auto">
            <a:xfrm>
              <a:off x="10448925" y="6500813"/>
              <a:ext cx="98425" cy="55563"/>
            </a:xfrm>
            <a:custGeom>
              <a:avLst/>
              <a:gdLst>
                <a:gd name="T0" fmla="*/ 11 w 26"/>
                <a:gd name="T1" fmla="*/ 9 h 15"/>
                <a:gd name="T2" fmla="*/ 7 w 26"/>
                <a:gd name="T3" fmla="*/ 12 h 15"/>
                <a:gd name="T4" fmla="*/ 1 w 26"/>
                <a:gd name="T5" fmla="*/ 10 h 15"/>
                <a:gd name="T6" fmla="*/ 4 w 26"/>
                <a:gd name="T7" fmla="*/ 6 h 15"/>
                <a:gd name="T8" fmla="*/ 6 w 26"/>
                <a:gd name="T9" fmla="*/ 5 h 15"/>
                <a:gd name="T10" fmla="*/ 16 w 26"/>
                <a:gd name="T11" fmla="*/ 5 h 15"/>
                <a:gd name="T12" fmla="*/ 22 w 26"/>
                <a:gd name="T13" fmla="*/ 7 h 15"/>
                <a:gd name="T14" fmla="*/ 26 w 26"/>
                <a:gd name="T15" fmla="*/ 9 h 15"/>
                <a:gd name="T16" fmla="*/ 23 w 26"/>
                <a:gd name="T17" fmla="*/ 14 h 15"/>
                <a:gd name="T18" fmla="*/ 20 w 26"/>
                <a:gd name="T19" fmla="*/ 15 h 15"/>
                <a:gd name="T20" fmla="*/ 15 w 26"/>
                <a:gd name="T21" fmla="*/ 11 h 15"/>
                <a:gd name="T22" fmla="*/ 11 w 26"/>
                <a:gd name="T2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15">
                  <a:moveTo>
                    <a:pt x="11" y="9"/>
                  </a:moveTo>
                  <a:cubicBezTo>
                    <a:pt x="9" y="9"/>
                    <a:pt x="9" y="11"/>
                    <a:pt x="7" y="12"/>
                  </a:cubicBezTo>
                  <a:cubicBezTo>
                    <a:pt x="5" y="13"/>
                    <a:pt x="3" y="12"/>
                    <a:pt x="1" y="10"/>
                  </a:cubicBezTo>
                  <a:cubicBezTo>
                    <a:pt x="0" y="8"/>
                    <a:pt x="2" y="7"/>
                    <a:pt x="4" y="6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10" y="1"/>
                    <a:pt x="13" y="0"/>
                    <a:pt x="16" y="5"/>
                  </a:cubicBezTo>
                  <a:cubicBezTo>
                    <a:pt x="17" y="7"/>
                    <a:pt x="20" y="6"/>
                    <a:pt x="22" y="7"/>
                  </a:cubicBezTo>
                  <a:cubicBezTo>
                    <a:pt x="23" y="8"/>
                    <a:pt x="26" y="7"/>
                    <a:pt x="26" y="9"/>
                  </a:cubicBezTo>
                  <a:cubicBezTo>
                    <a:pt x="26" y="11"/>
                    <a:pt x="24" y="13"/>
                    <a:pt x="23" y="14"/>
                  </a:cubicBezTo>
                  <a:cubicBezTo>
                    <a:pt x="22" y="14"/>
                    <a:pt x="21" y="15"/>
                    <a:pt x="20" y="15"/>
                  </a:cubicBezTo>
                  <a:cubicBezTo>
                    <a:pt x="17" y="15"/>
                    <a:pt x="15" y="14"/>
                    <a:pt x="15" y="11"/>
                  </a:cubicBezTo>
                  <a:cubicBezTo>
                    <a:pt x="15" y="6"/>
                    <a:pt x="13" y="8"/>
                    <a:pt x="11" y="9"/>
                  </a:cubicBezTo>
                  <a:close/>
                </a:path>
              </a:pathLst>
            </a:custGeom>
            <a:solidFill>
              <a:srgbClr val="E4B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" name="Freeform 277">
              <a:extLst>
                <a:ext uri="{FF2B5EF4-FFF2-40B4-BE49-F238E27FC236}">
                  <a16:creationId xmlns:a16="http://schemas.microsoft.com/office/drawing/2014/main" id="{796937BD-95C8-B833-1B6F-06BAAAC29E56}"/>
                </a:ext>
              </a:extLst>
            </p:cNvPr>
            <p:cNvSpPr/>
            <p:nvPr userDrawn="1"/>
          </p:nvSpPr>
          <p:spPr bwMode="auto">
            <a:xfrm>
              <a:off x="11318875" y="6519863"/>
              <a:ext cx="214312" cy="236538"/>
            </a:xfrm>
            <a:custGeom>
              <a:avLst/>
              <a:gdLst>
                <a:gd name="T0" fmla="*/ 47 w 57"/>
                <a:gd name="T1" fmla="*/ 47 h 63"/>
                <a:gd name="T2" fmla="*/ 42 w 57"/>
                <a:gd name="T3" fmla="*/ 48 h 63"/>
                <a:gd name="T4" fmla="*/ 39 w 57"/>
                <a:gd name="T5" fmla="*/ 53 h 63"/>
                <a:gd name="T6" fmla="*/ 38 w 57"/>
                <a:gd name="T7" fmla="*/ 57 h 63"/>
                <a:gd name="T8" fmla="*/ 35 w 57"/>
                <a:gd name="T9" fmla="*/ 63 h 63"/>
                <a:gd name="T10" fmla="*/ 32 w 57"/>
                <a:gd name="T11" fmla="*/ 58 h 63"/>
                <a:gd name="T12" fmla="*/ 28 w 57"/>
                <a:gd name="T13" fmla="*/ 49 h 63"/>
                <a:gd name="T14" fmla="*/ 22 w 57"/>
                <a:gd name="T15" fmla="*/ 55 h 63"/>
                <a:gd name="T16" fmla="*/ 12 w 57"/>
                <a:gd name="T17" fmla="*/ 62 h 63"/>
                <a:gd name="T18" fmla="*/ 21 w 57"/>
                <a:gd name="T19" fmla="*/ 48 h 63"/>
                <a:gd name="T20" fmla="*/ 10 w 57"/>
                <a:gd name="T21" fmla="*/ 49 h 63"/>
                <a:gd name="T22" fmla="*/ 6 w 57"/>
                <a:gd name="T23" fmla="*/ 48 h 63"/>
                <a:gd name="T24" fmla="*/ 8 w 57"/>
                <a:gd name="T25" fmla="*/ 45 h 63"/>
                <a:gd name="T26" fmla="*/ 13 w 57"/>
                <a:gd name="T27" fmla="*/ 39 h 63"/>
                <a:gd name="T28" fmla="*/ 15 w 57"/>
                <a:gd name="T29" fmla="*/ 36 h 63"/>
                <a:gd name="T30" fmla="*/ 18 w 57"/>
                <a:gd name="T31" fmla="*/ 35 h 63"/>
                <a:gd name="T32" fmla="*/ 14 w 57"/>
                <a:gd name="T33" fmla="*/ 33 h 63"/>
                <a:gd name="T34" fmla="*/ 6 w 57"/>
                <a:gd name="T35" fmla="*/ 34 h 63"/>
                <a:gd name="T36" fmla="*/ 0 w 57"/>
                <a:gd name="T37" fmla="*/ 33 h 63"/>
                <a:gd name="T38" fmla="*/ 9 w 57"/>
                <a:gd name="T39" fmla="*/ 30 h 63"/>
                <a:gd name="T40" fmla="*/ 11 w 57"/>
                <a:gd name="T41" fmla="*/ 27 h 63"/>
                <a:gd name="T42" fmla="*/ 11 w 57"/>
                <a:gd name="T43" fmla="*/ 24 h 63"/>
                <a:gd name="T44" fmla="*/ 20 w 57"/>
                <a:gd name="T45" fmla="*/ 19 h 63"/>
                <a:gd name="T46" fmla="*/ 23 w 57"/>
                <a:gd name="T47" fmla="*/ 14 h 63"/>
                <a:gd name="T48" fmla="*/ 19 w 57"/>
                <a:gd name="T49" fmla="*/ 1 h 63"/>
                <a:gd name="T50" fmla="*/ 22 w 57"/>
                <a:gd name="T51" fmla="*/ 3 h 63"/>
                <a:gd name="T52" fmla="*/ 24 w 57"/>
                <a:gd name="T53" fmla="*/ 10 h 63"/>
                <a:gd name="T54" fmla="*/ 30 w 57"/>
                <a:gd name="T55" fmla="*/ 15 h 63"/>
                <a:gd name="T56" fmla="*/ 38 w 57"/>
                <a:gd name="T57" fmla="*/ 14 h 63"/>
                <a:gd name="T58" fmla="*/ 40 w 57"/>
                <a:gd name="T59" fmla="*/ 17 h 63"/>
                <a:gd name="T60" fmla="*/ 43 w 57"/>
                <a:gd name="T61" fmla="*/ 23 h 63"/>
                <a:gd name="T62" fmla="*/ 45 w 57"/>
                <a:gd name="T63" fmla="*/ 27 h 63"/>
                <a:gd name="T64" fmla="*/ 46 w 57"/>
                <a:gd name="T65" fmla="*/ 31 h 63"/>
                <a:gd name="T66" fmla="*/ 54 w 57"/>
                <a:gd name="T67" fmla="*/ 33 h 63"/>
                <a:gd name="T68" fmla="*/ 57 w 57"/>
                <a:gd name="T69" fmla="*/ 36 h 63"/>
                <a:gd name="T70" fmla="*/ 53 w 57"/>
                <a:gd name="T71" fmla="*/ 38 h 63"/>
                <a:gd name="T72" fmla="*/ 46 w 57"/>
                <a:gd name="T73" fmla="*/ 36 h 63"/>
                <a:gd name="T74" fmla="*/ 43 w 57"/>
                <a:gd name="T75" fmla="*/ 39 h 63"/>
                <a:gd name="T76" fmla="*/ 47 w 57"/>
                <a:gd name="T77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62">
                  <a:moveTo>
                    <a:pt x="47" y="47"/>
                  </a:moveTo>
                  <a:cubicBezTo>
                    <a:pt x="45" y="48"/>
                    <a:pt x="44" y="48"/>
                    <a:pt x="42" y="48"/>
                  </a:cubicBezTo>
                  <a:cubicBezTo>
                    <a:pt x="39" y="48"/>
                    <a:pt x="36" y="49"/>
                    <a:pt x="39" y="53"/>
                  </a:cubicBezTo>
                  <a:cubicBezTo>
                    <a:pt x="39" y="55"/>
                    <a:pt x="38" y="56"/>
                    <a:pt x="38" y="57"/>
                  </a:cubicBezTo>
                  <a:cubicBezTo>
                    <a:pt x="38" y="60"/>
                    <a:pt x="37" y="63"/>
                    <a:pt x="35" y="63"/>
                  </a:cubicBezTo>
                  <a:cubicBezTo>
                    <a:pt x="32" y="63"/>
                    <a:pt x="32" y="60"/>
                    <a:pt x="32" y="58"/>
                  </a:cubicBezTo>
                  <a:cubicBezTo>
                    <a:pt x="30" y="55"/>
                    <a:pt x="31" y="50"/>
                    <a:pt x="28" y="49"/>
                  </a:cubicBezTo>
                  <a:cubicBezTo>
                    <a:pt x="25" y="48"/>
                    <a:pt x="24" y="53"/>
                    <a:pt x="22" y="55"/>
                  </a:cubicBezTo>
                  <a:cubicBezTo>
                    <a:pt x="19" y="57"/>
                    <a:pt x="16" y="59"/>
                    <a:pt x="12" y="62"/>
                  </a:cubicBezTo>
                  <a:cubicBezTo>
                    <a:pt x="14" y="56"/>
                    <a:pt x="18" y="53"/>
                    <a:pt x="21" y="48"/>
                  </a:cubicBezTo>
                  <a:cubicBezTo>
                    <a:pt x="17" y="48"/>
                    <a:pt x="13" y="49"/>
                    <a:pt x="10" y="49"/>
                  </a:cubicBezTo>
                  <a:cubicBezTo>
                    <a:pt x="8" y="50"/>
                    <a:pt x="7" y="49"/>
                    <a:pt x="6" y="48"/>
                  </a:cubicBezTo>
                  <a:cubicBezTo>
                    <a:pt x="6" y="47"/>
                    <a:pt x="7" y="46"/>
                    <a:pt x="8" y="45"/>
                  </a:cubicBezTo>
                  <a:cubicBezTo>
                    <a:pt x="10" y="44"/>
                    <a:pt x="12" y="41"/>
                    <a:pt x="13" y="39"/>
                  </a:cubicBezTo>
                  <a:cubicBezTo>
                    <a:pt x="13" y="38"/>
                    <a:pt x="14" y="37"/>
                    <a:pt x="15" y="36"/>
                  </a:cubicBezTo>
                  <a:cubicBezTo>
                    <a:pt x="15" y="36"/>
                    <a:pt x="18" y="37"/>
                    <a:pt x="18" y="35"/>
                  </a:cubicBezTo>
                  <a:cubicBezTo>
                    <a:pt x="17" y="33"/>
                    <a:pt x="15" y="34"/>
                    <a:pt x="14" y="33"/>
                  </a:cubicBezTo>
                  <a:cubicBezTo>
                    <a:pt x="11" y="32"/>
                    <a:pt x="9" y="34"/>
                    <a:pt x="6" y="34"/>
                  </a:cubicBezTo>
                  <a:cubicBezTo>
                    <a:pt x="4" y="34"/>
                    <a:pt x="2" y="34"/>
                    <a:pt x="0" y="33"/>
                  </a:cubicBezTo>
                  <a:cubicBezTo>
                    <a:pt x="3" y="30"/>
                    <a:pt x="6" y="31"/>
                    <a:pt x="9" y="30"/>
                  </a:cubicBezTo>
                  <a:cubicBezTo>
                    <a:pt x="12" y="30"/>
                    <a:pt x="14" y="29"/>
                    <a:pt x="11" y="27"/>
                  </a:cubicBezTo>
                  <a:cubicBezTo>
                    <a:pt x="9" y="26"/>
                    <a:pt x="10" y="24"/>
                    <a:pt x="11" y="24"/>
                  </a:cubicBezTo>
                  <a:cubicBezTo>
                    <a:pt x="15" y="23"/>
                    <a:pt x="16" y="19"/>
                    <a:pt x="20" y="19"/>
                  </a:cubicBezTo>
                  <a:cubicBezTo>
                    <a:pt x="23" y="19"/>
                    <a:pt x="23" y="16"/>
                    <a:pt x="23" y="14"/>
                  </a:cubicBezTo>
                  <a:cubicBezTo>
                    <a:pt x="22" y="10"/>
                    <a:pt x="20" y="6"/>
                    <a:pt x="19" y="1"/>
                  </a:cubicBezTo>
                  <a:cubicBezTo>
                    <a:pt x="21" y="0"/>
                    <a:pt x="21" y="2"/>
                    <a:pt x="22" y="3"/>
                  </a:cubicBezTo>
                  <a:cubicBezTo>
                    <a:pt x="23" y="5"/>
                    <a:pt x="23" y="8"/>
                    <a:pt x="24" y="10"/>
                  </a:cubicBezTo>
                  <a:cubicBezTo>
                    <a:pt x="25" y="13"/>
                    <a:pt x="25" y="17"/>
                    <a:pt x="30" y="15"/>
                  </a:cubicBezTo>
                  <a:cubicBezTo>
                    <a:pt x="32" y="14"/>
                    <a:pt x="35" y="15"/>
                    <a:pt x="38" y="14"/>
                  </a:cubicBezTo>
                  <a:cubicBezTo>
                    <a:pt x="40" y="13"/>
                    <a:pt x="40" y="16"/>
                    <a:pt x="40" y="17"/>
                  </a:cubicBezTo>
                  <a:cubicBezTo>
                    <a:pt x="38" y="21"/>
                    <a:pt x="40" y="23"/>
                    <a:pt x="43" y="23"/>
                  </a:cubicBezTo>
                  <a:cubicBezTo>
                    <a:pt x="46" y="24"/>
                    <a:pt x="46" y="25"/>
                    <a:pt x="45" y="27"/>
                  </a:cubicBezTo>
                  <a:cubicBezTo>
                    <a:pt x="42" y="29"/>
                    <a:pt x="44" y="30"/>
                    <a:pt x="46" y="31"/>
                  </a:cubicBezTo>
                  <a:cubicBezTo>
                    <a:pt x="48" y="31"/>
                    <a:pt x="51" y="32"/>
                    <a:pt x="54" y="33"/>
                  </a:cubicBezTo>
                  <a:cubicBezTo>
                    <a:pt x="55" y="33"/>
                    <a:pt x="57" y="34"/>
                    <a:pt x="57" y="36"/>
                  </a:cubicBezTo>
                  <a:cubicBezTo>
                    <a:pt x="57" y="38"/>
                    <a:pt x="55" y="38"/>
                    <a:pt x="53" y="38"/>
                  </a:cubicBezTo>
                  <a:cubicBezTo>
                    <a:pt x="51" y="38"/>
                    <a:pt x="48" y="37"/>
                    <a:pt x="46" y="36"/>
                  </a:cubicBezTo>
                  <a:cubicBezTo>
                    <a:pt x="44" y="36"/>
                    <a:pt x="42" y="37"/>
                    <a:pt x="43" y="39"/>
                  </a:cubicBezTo>
                  <a:cubicBezTo>
                    <a:pt x="45" y="42"/>
                    <a:pt x="44" y="45"/>
                    <a:pt x="47" y="47"/>
                  </a:cubicBezTo>
                  <a:close/>
                </a:path>
              </a:pathLst>
            </a:custGeom>
            <a:solidFill>
              <a:srgbClr val="ED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" name="Freeform 278">
              <a:extLst>
                <a:ext uri="{FF2B5EF4-FFF2-40B4-BE49-F238E27FC236}">
                  <a16:creationId xmlns:a16="http://schemas.microsoft.com/office/drawing/2014/main" id="{A87B1E3A-0358-187E-05E3-3E6F443709A1}"/>
                </a:ext>
              </a:extLst>
            </p:cNvPr>
            <p:cNvSpPr/>
            <p:nvPr userDrawn="1"/>
          </p:nvSpPr>
          <p:spPr bwMode="auto">
            <a:xfrm>
              <a:off x="11149013" y="6534150"/>
              <a:ext cx="98425" cy="123825"/>
            </a:xfrm>
            <a:custGeom>
              <a:avLst/>
              <a:gdLst>
                <a:gd name="T0" fmla="*/ 12 w 26"/>
                <a:gd name="T1" fmla="*/ 27 h 33"/>
                <a:gd name="T2" fmla="*/ 9 w 26"/>
                <a:gd name="T3" fmla="*/ 24 h 33"/>
                <a:gd name="T4" fmla="*/ 7 w 26"/>
                <a:gd name="T5" fmla="*/ 24 h 33"/>
                <a:gd name="T6" fmla="*/ 1 w 26"/>
                <a:gd name="T7" fmla="*/ 20 h 33"/>
                <a:gd name="T8" fmla="*/ 8 w 26"/>
                <a:gd name="T9" fmla="*/ 14 h 33"/>
                <a:gd name="T10" fmla="*/ 9 w 26"/>
                <a:gd name="T11" fmla="*/ 14 h 33"/>
                <a:gd name="T12" fmla="*/ 13 w 26"/>
                <a:gd name="T13" fmla="*/ 13 h 33"/>
                <a:gd name="T14" fmla="*/ 11 w 26"/>
                <a:gd name="T15" fmla="*/ 9 h 33"/>
                <a:gd name="T16" fmla="*/ 14 w 26"/>
                <a:gd name="T17" fmla="*/ 2 h 33"/>
                <a:gd name="T18" fmla="*/ 20 w 26"/>
                <a:gd name="T19" fmla="*/ 4 h 33"/>
                <a:gd name="T20" fmla="*/ 20 w 26"/>
                <a:gd name="T21" fmla="*/ 9 h 33"/>
                <a:gd name="T22" fmla="*/ 20 w 26"/>
                <a:gd name="T23" fmla="*/ 14 h 33"/>
                <a:gd name="T24" fmla="*/ 20 w 26"/>
                <a:gd name="T25" fmla="*/ 17 h 33"/>
                <a:gd name="T26" fmla="*/ 24 w 26"/>
                <a:gd name="T27" fmla="*/ 25 h 33"/>
                <a:gd name="T28" fmla="*/ 26 w 26"/>
                <a:gd name="T29" fmla="*/ 26 h 33"/>
                <a:gd name="T30" fmla="*/ 26 w 26"/>
                <a:gd name="T31" fmla="*/ 27 h 33"/>
                <a:gd name="T32" fmla="*/ 26 w 26"/>
                <a:gd name="T33" fmla="*/ 28 h 33"/>
                <a:gd name="T34" fmla="*/ 21 w 26"/>
                <a:gd name="T35" fmla="*/ 33 h 33"/>
                <a:gd name="T36" fmla="*/ 12 w 26"/>
                <a:gd name="T3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3">
                  <a:moveTo>
                    <a:pt x="12" y="27"/>
                  </a:moveTo>
                  <a:cubicBezTo>
                    <a:pt x="12" y="25"/>
                    <a:pt x="11" y="24"/>
                    <a:pt x="9" y="24"/>
                  </a:cubicBezTo>
                  <a:cubicBezTo>
                    <a:pt x="8" y="24"/>
                    <a:pt x="7" y="24"/>
                    <a:pt x="7" y="24"/>
                  </a:cubicBezTo>
                  <a:cubicBezTo>
                    <a:pt x="4" y="23"/>
                    <a:pt x="0" y="21"/>
                    <a:pt x="1" y="20"/>
                  </a:cubicBezTo>
                  <a:cubicBezTo>
                    <a:pt x="3" y="18"/>
                    <a:pt x="3" y="13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4"/>
                    <a:pt x="13" y="13"/>
                  </a:cubicBezTo>
                  <a:cubicBezTo>
                    <a:pt x="14" y="11"/>
                    <a:pt x="12" y="10"/>
                    <a:pt x="11" y="9"/>
                  </a:cubicBezTo>
                  <a:cubicBezTo>
                    <a:pt x="10" y="6"/>
                    <a:pt x="12" y="3"/>
                    <a:pt x="14" y="2"/>
                  </a:cubicBezTo>
                  <a:cubicBezTo>
                    <a:pt x="16" y="0"/>
                    <a:pt x="19" y="2"/>
                    <a:pt x="20" y="4"/>
                  </a:cubicBezTo>
                  <a:cubicBezTo>
                    <a:pt x="22" y="6"/>
                    <a:pt x="22" y="8"/>
                    <a:pt x="20" y="9"/>
                  </a:cubicBezTo>
                  <a:cubicBezTo>
                    <a:pt x="18" y="11"/>
                    <a:pt x="18" y="12"/>
                    <a:pt x="20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17" y="22"/>
                    <a:pt x="21" y="23"/>
                    <a:pt x="24" y="25"/>
                  </a:cubicBezTo>
                  <a:cubicBezTo>
                    <a:pt x="24" y="25"/>
                    <a:pt x="25" y="25"/>
                    <a:pt x="26" y="26"/>
                  </a:cubicBezTo>
                  <a:cubicBezTo>
                    <a:pt x="26" y="26"/>
                    <a:pt x="26" y="27"/>
                    <a:pt x="26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5" y="31"/>
                    <a:pt x="24" y="33"/>
                    <a:pt x="21" y="33"/>
                  </a:cubicBezTo>
                  <a:cubicBezTo>
                    <a:pt x="17" y="33"/>
                    <a:pt x="14" y="31"/>
                    <a:pt x="12" y="27"/>
                  </a:cubicBezTo>
                  <a:close/>
                </a:path>
              </a:pathLst>
            </a:custGeom>
            <a:solidFill>
              <a:srgbClr val="E5B0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" name="Freeform 279">
              <a:extLst>
                <a:ext uri="{FF2B5EF4-FFF2-40B4-BE49-F238E27FC236}">
                  <a16:creationId xmlns:a16="http://schemas.microsoft.com/office/drawing/2014/main" id="{39D8DD86-D731-0223-6A50-9D22D7C63306}"/>
                </a:ext>
              </a:extLst>
            </p:cNvPr>
            <p:cNvSpPr/>
            <p:nvPr userDrawn="1"/>
          </p:nvSpPr>
          <p:spPr bwMode="auto">
            <a:xfrm>
              <a:off x="11145838" y="6635750"/>
              <a:ext cx="128587" cy="93663"/>
            </a:xfrm>
            <a:custGeom>
              <a:avLst/>
              <a:gdLst>
                <a:gd name="T0" fmla="*/ 13 w 34"/>
                <a:gd name="T1" fmla="*/ 0 h 25"/>
                <a:gd name="T2" fmla="*/ 17 w 34"/>
                <a:gd name="T3" fmla="*/ 3 h 25"/>
                <a:gd name="T4" fmla="*/ 27 w 34"/>
                <a:gd name="T5" fmla="*/ 1 h 25"/>
                <a:gd name="T6" fmla="*/ 32 w 34"/>
                <a:gd name="T7" fmla="*/ 14 h 25"/>
                <a:gd name="T8" fmla="*/ 32 w 34"/>
                <a:gd name="T9" fmla="*/ 16 h 25"/>
                <a:gd name="T10" fmla="*/ 29 w 34"/>
                <a:gd name="T11" fmla="*/ 14 h 25"/>
                <a:gd name="T12" fmla="*/ 28 w 34"/>
                <a:gd name="T13" fmla="*/ 10 h 25"/>
                <a:gd name="T14" fmla="*/ 23 w 34"/>
                <a:gd name="T15" fmla="*/ 13 h 25"/>
                <a:gd name="T16" fmla="*/ 17 w 34"/>
                <a:gd name="T17" fmla="*/ 23 h 25"/>
                <a:gd name="T18" fmla="*/ 13 w 34"/>
                <a:gd name="T19" fmla="*/ 24 h 25"/>
                <a:gd name="T20" fmla="*/ 13 w 34"/>
                <a:gd name="T21" fmla="*/ 21 h 25"/>
                <a:gd name="T22" fmla="*/ 10 w 34"/>
                <a:gd name="T23" fmla="*/ 7 h 25"/>
                <a:gd name="T24" fmla="*/ 6 w 34"/>
                <a:gd name="T25" fmla="*/ 8 h 25"/>
                <a:gd name="T26" fmla="*/ 1 w 34"/>
                <a:gd name="T27" fmla="*/ 9 h 25"/>
                <a:gd name="T28" fmla="*/ 1 w 34"/>
                <a:gd name="T29" fmla="*/ 4 h 25"/>
                <a:gd name="T30" fmla="*/ 6 w 34"/>
                <a:gd name="T31" fmla="*/ 2 h 25"/>
                <a:gd name="T32" fmla="*/ 13 w 3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13" y="0"/>
                  </a:moveTo>
                  <a:cubicBezTo>
                    <a:pt x="15" y="1"/>
                    <a:pt x="16" y="2"/>
                    <a:pt x="17" y="3"/>
                  </a:cubicBezTo>
                  <a:cubicBezTo>
                    <a:pt x="20" y="6"/>
                    <a:pt x="24" y="5"/>
                    <a:pt x="27" y="1"/>
                  </a:cubicBezTo>
                  <a:cubicBezTo>
                    <a:pt x="30" y="5"/>
                    <a:pt x="34" y="8"/>
                    <a:pt x="32" y="14"/>
                  </a:cubicBezTo>
                  <a:cubicBezTo>
                    <a:pt x="32" y="15"/>
                    <a:pt x="32" y="16"/>
                    <a:pt x="32" y="16"/>
                  </a:cubicBezTo>
                  <a:cubicBezTo>
                    <a:pt x="28" y="19"/>
                    <a:pt x="29" y="15"/>
                    <a:pt x="29" y="14"/>
                  </a:cubicBezTo>
                  <a:cubicBezTo>
                    <a:pt x="28" y="13"/>
                    <a:pt x="30" y="10"/>
                    <a:pt x="28" y="10"/>
                  </a:cubicBezTo>
                  <a:cubicBezTo>
                    <a:pt x="25" y="9"/>
                    <a:pt x="24" y="11"/>
                    <a:pt x="23" y="13"/>
                  </a:cubicBezTo>
                  <a:cubicBezTo>
                    <a:pt x="21" y="16"/>
                    <a:pt x="19" y="20"/>
                    <a:pt x="17" y="23"/>
                  </a:cubicBezTo>
                  <a:cubicBezTo>
                    <a:pt x="16" y="24"/>
                    <a:pt x="15" y="25"/>
                    <a:pt x="13" y="24"/>
                  </a:cubicBezTo>
                  <a:cubicBezTo>
                    <a:pt x="12" y="24"/>
                    <a:pt x="13" y="22"/>
                    <a:pt x="13" y="21"/>
                  </a:cubicBezTo>
                  <a:cubicBezTo>
                    <a:pt x="15" y="16"/>
                    <a:pt x="14" y="10"/>
                    <a:pt x="10" y="7"/>
                  </a:cubicBezTo>
                  <a:cubicBezTo>
                    <a:pt x="8" y="6"/>
                    <a:pt x="7" y="7"/>
                    <a:pt x="6" y="8"/>
                  </a:cubicBezTo>
                  <a:cubicBezTo>
                    <a:pt x="4" y="10"/>
                    <a:pt x="3" y="10"/>
                    <a:pt x="1" y="9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4" y="1"/>
                    <a:pt x="6" y="2"/>
                  </a:cubicBezTo>
                  <a:cubicBezTo>
                    <a:pt x="9" y="5"/>
                    <a:pt x="12" y="4"/>
                    <a:pt x="13" y="0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" name="Freeform 280">
              <a:extLst>
                <a:ext uri="{FF2B5EF4-FFF2-40B4-BE49-F238E27FC236}">
                  <a16:creationId xmlns:a16="http://schemas.microsoft.com/office/drawing/2014/main" id="{F637DC23-512B-2144-99C5-95035254351D}"/>
                </a:ext>
              </a:extLst>
            </p:cNvPr>
            <p:cNvSpPr/>
            <p:nvPr userDrawn="1"/>
          </p:nvSpPr>
          <p:spPr bwMode="auto">
            <a:xfrm>
              <a:off x="11179175" y="6523038"/>
              <a:ext cx="68262" cy="112713"/>
            </a:xfrm>
            <a:custGeom>
              <a:avLst/>
              <a:gdLst>
                <a:gd name="T0" fmla="*/ 18 w 18"/>
                <a:gd name="T1" fmla="*/ 29 h 30"/>
                <a:gd name="T2" fmla="*/ 9 w 18"/>
                <a:gd name="T3" fmla="*/ 24 h 30"/>
                <a:gd name="T4" fmla="*/ 10 w 18"/>
                <a:gd name="T5" fmla="*/ 22 h 30"/>
                <a:gd name="T6" fmla="*/ 10 w 18"/>
                <a:gd name="T7" fmla="*/ 17 h 30"/>
                <a:gd name="T8" fmla="*/ 10 w 18"/>
                <a:gd name="T9" fmla="*/ 12 h 30"/>
                <a:gd name="T10" fmla="*/ 12 w 18"/>
                <a:gd name="T11" fmla="*/ 9 h 30"/>
                <a:gd name="T12" fmla="*/ 7 w 18"/>
                <a:gd name="T13" fmla="*/ 5 h 30"/>
                <a:gd name="T14" fmla="*/ 5 w 18"/>
                <a:gd name="T15" fmla="*/ 8 h 30"/>
                <a:gd name="T16" fmla="*/ 3 w 18"/>
                <a:gd name="T17" fmla="*/ 12 h 30"/>
                <a:gd name="T18" fmla="*/ 2 w 18"/>
                <a:gd name="T19" fmla="*/ 8 h 30"/>
                <a:gd name="T20" fmla="*/ 2 w 18"/>
                <a:gd name="T21" fmla="*/ 2 h 30"/>
                <a:gd name="T22" fmla="*/ 7 w 18"/>
                <a:gd name="T23" fmla="*/ 3 h 30"/>
                <a:gd name="T24" fmla="*/ 11 w 18"/>
                <a:gd name="T25" fmla="*/ 0 h 30"/>
                <a:gd name="T26" fmla="*/ 18 w 18"/>
                <a:gd name="T27" fmla="*/ 16 h 30"/>
                <a:gd name="T28" fmla="*/ 18 w 18"/>
                <a:gd name="T2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30">
                  <a:moveTo>
                    <a:pt x="18" y="29"/>
                  </a:moveTo>
                  <a:cubicBezTo>
                    <a:pt x="14" y="30"/>
                    <a:pt x="12" y="26"/>
                    <a:pt x="9" y="24"/>
                  </a:cubicBezTo>
                  <a:cubicBezTo>
                    <a:pt x="8" y="23"/>
                    <a:pt x="9" y="22"/>
                    <a:pt x="10" y="22"/>
                  </a:cubicBezTo>
                  <a:cubicBezTo>
                    <a:pt x="12" y="20"/>
                    <a:pt x="13" y="19"/>
                    <a:pt x="10" y="17"/>
                  </a:cubicBezTo>
                  <a:cubicBezTo>
                    <a:pt x="7" y="15"/>
                    <a:pt x="8" y="14"/>
                    <a:pt x="10" y="12"/>
                  </a:cubicBezTo>
                  <a:cubicBezTo>
                    <a:pt x="11" y="12"/>
                    <a:pt x="14" y="11"/>
                    <a:pt x="12" y="9"/>
                  </a:cubicBezTo>
                  <a:cubicBezTo>
                    <a:pt x="11" y="7"/>
                    <a:pt x="10" y="6"/>
                    <a:pt x="7" y="5"/>
                  </a:cubicBezTo>
                  <a:cubicBezTo>
                    <a:pt x="5" y="5"/>
                    <a:pt x="6" y="7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1"/>
                    <a:pt x="0" y="10"/>
                    <a:pt x="2" y="8"/>
                  </a:cubicBezTo>
                  <a:cubicBezTo>
                    <a:pt x="5" y="6"/>
                    <a:pt x="2" y="4"/>
                    <a:pt x="2" y="2"/>
                  </a:cubicBezTo>
                  <a:cubicBezTo>
                    <a:pt x="4" y="2"/>
                    <a:pt x="5" y="2"/>
                    <a:pt x="7" y="3"/>
                  </a:cubicBezTo>
                  <a:cubicBezTo>
                    <a:pt x="10" y="4"/>
                    <a:pt x="9" y="0"/>
                    <a:pt x="11" y="0"/>
                  </a:cubicBezTo>
                  <a:cubicBezTo>
                    <a:pt x="12" y="6"/>
                    <a:pt x="18" y="9"/>
                    <a:pt x="18" y="16"/>
                  </a:cubicBezTo>
                  <a:cubicBezTo>
                    <a:pt x="17" y="20"/>
                    <a:pt x="18" y="25"/>
                    <a:pt x="18" y="29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" name="Freeform 281">
              <a:extLst>
                <a:ext uri="{FF2B5EF4-FFF2-40B4-BE49-F238E27FC236}">
                  <a16:creationId xmlns:a16="http://schemas.microsoft.com/office/drawing/2014/main" id="{9320AE4E-7A9F-F488-B462-1C5858B376E4}"/>
                </a:ext>
              </a:extLst>
            </p:cNvPr>
            <p:cNvSpPr/>
            <p:nvPr userDrawn="1"/>
          </p:nvSpPr>
          <p:spPr bwMode="auto">
            <a:xfrm>
              <a:off x="11285538" y="6550025"/>
              <a:ext cx="52387" cy="41275"/>
            </a:xfrm>
            <a:custGeom>
              <a:avLst/>
              <a:gdLst>
                <a:gd name="T0" fmla="*/ 11 w 14"/>
                <a:gd name="T1" fmla="*/ 1 h 11"/>
                <a:gd name="T2" fmla="*/ 11 w 14"/>
                <a:gd name="T3" fmla="*/ 0 h 11"/>
                <a:gd name="T4" fmla="*/ 13 w 14"/>
                <a:gd name="T5" fmla="*/ 7 h 11"/>
                <a:gd name="T6" fmla="*/ 7 w 14"/>
                <a:gd name="T7" fmla="*/ 11 h 11"/>
                <a:gd name="T8" fmla="*/ 6 w 14"/>
                <a:gd name="T9" fmla="*/ 9 h 11"/>
                <a:gd name="T10" fmla="*/ 4 w 14"/>
                <a:gd name="T11" fmla="*/ 8 h 11"/>
                <a:gd name="T12" fmla="*/ 1 w 14"/>
                <a:gd name="T13" fmla="*/ 4 h 11"/>
                <a:gd name="T14" fmla="*/ 5 w 14"/>
                <a:gd name="T15" fmla="*/ 2 h 11"/>
                <a:gd name="T16" fmla="*/ 11 w 14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1">
                  <a:moveTo>
                    <a:pt x="11" y="1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14" y="2"/>
                    <a:pt x="14" y="5"/>
                    <a:pt x="13" y="7"/>
                  </a:cubicBezTo>
                  <a:cubicBezTo>
                    <a:pt x="12" y="10"/>
                    <a:pt x="10" y="11"/>
                    <a:pt x="7" y="11"/>
                  </a:cubicBezTo>
                  <a:cubicBezTo>
                    <a:pt x="6" y="11"/>
                    <a:pt x="5" y="11"/>
                    <a:pt x="6" y="9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0" y="10"/>
                    <a:pt x="1" y="6"/>
                    <a:pt x="1" y="4"/>
                  </a:cubicBezTo>
                  <a:cubicBezTo>
                    <a:pt x="0" y="1"/>
                    <a:pt x="3" y="2"/>
                    <a:pt x="5" y="2"/>
                  </a:cubicBezTo>
                  <a:cubicBezTo>
                    <a:pt x="7" y="1"/>
                    <a:pt x="9" y="3"/>
                    <a:pt x="11" y="1"/>
                  </a:cubicBezTo>
                  <a:close/>
                </a:path>
              </a:pathLst>
            </a:custGeom>
            <a:solidFill>
              <a:srgbClr val="6E5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282">
              <a:extLst>
                <a:ext uri="{FF2B5EF4-FFF2-40B4-BE49-F238E27FC236}">
                  <a16:creationId xmlns:a16="http://schemas.microsoft.com/office/drawing/2014/main" id="{9287932A-58FE-9FCB-9F27-E84914C63BF8}"/>
                </a:ext>
              </a:extLst>
            </p:cNvPr>
            <p:cNvSpPr/>
            <p:nvPr userDrawn="1"/>
          </p:nvSpPr>
          <p:spPr bwMode="auto">
            <a:xfrm>
              <a:off x="11247438" y="6635750"/>
              <a:ext cx="30162" cy="52388"/>
            </a:xfrm>
            <a:custGeom>
              <a:avLst/>
              <a:gdLst>
                <a:gd name="T0" fmla="*/ 5 w 8"/>
                <a:gd name="T1" fmla="*/ 14 h 14"/>
                <a:gd name="T2" fmla="*/ 0 w 8"/>
                <a:gd name="T3" fmla="*/ 1 h 14"/>
                <a:gd name="T4" fmla="*/ 0 w 8"/>
                <a:gd name="T5" fmla="*/ 0 h 14"/>
                <a:gd name="T6" fmla="*/ 3 w 8"/>
                <a:gd name="T7" fmla="*/ 4 h 14"/>
                <a:gd name="T8" fmla="*/ 5 w 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5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8" y="8"/>
                    <a:pt x="8" y="9"/>
                    <a:pt x="5" y="14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" name="Freeform 283">
              <a:extLst>
                <a:ext uri="{FF2B5EF4-FFF2-40B4-BE49-F238E27FC236}">
                  <a16:creationId xmlns:a16="http://schemas.microsoft.com/office/drawing/2014/main" id="{97A58B49-FAE3-BFFC-7AED-D1F0DD9FE83A}"/>
                </a:ext>
              </a:extLst>
            </p:cNvPr>
            <p:cNvSpPr/>
            <p:nvPr userDrawn="1"/>
          </p:nvSpPr>
          <p:spPr bwMode="auto">
            <a:xfrm>
              <a:off x="11225213" y="6183313"/>
              <a:ext cx="85725" cy="60325"/>
            </a:xfrm>
            <a:custGeom>
              <a:avLst/>
              <a:gdLst>
                <a:gd name="T0" fmla="*/ 23 w 23"/>
                <a:gd name="T1" fmla="*/ 8 h 16"/>
                <a:gd name="T2" fmla="*/ 13 w 23"/>
                <a:gd name="T3" fmla="*/ 16 h 16"/>
                <a:gd name="T4" fmla="*/ 11 w 23"/>
                <a:gd name="T5" fmla="*/ 15 h 16"/>
                <a:gd name="T6" fmla="*/ 1 w 23"/>
                <a:gd name="T7" fmla="*/ 9 h 16"/>
                <a:gd name="T8" fmla="*/ 5 w 23"/>
                <a:gd name="T9" fmla="*/ 1 h 16"/>
                <a:gd name="T10" fmla="*/ 11 w 23"/>
                <a:gd name="T11" fmla="*/ 3 h 16"/>
                <a:gd name="T12" fmla="*/ 16 w 23"/>
                <a:gd name="T13" fmla="*/ 4 h 16"/>
                <a:gd name="T14" fmla="*/ 23 w 23"/>
                <a:gd name="T15" fmla="*/ 7 h 16"/>
                <a:gd name="T16" fmla="*/ 23 w 23"/>
                <a:gd name="T1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23" y="8"/>
                  </a:moveTo>
                  <a:cubicBezTo>
                    <a:pt x="21" y="13"/>
                    <a:pt x="15" y="12"/>
                    <a:pt x="13" y="16"/>
                  </a:cubicBezTo>
                  <a:cubicBezTo>
                    <a:pt x="12" y="16"/>
                    <a:pt x="11" y="16"/>
                    <a:pt x="11" y="15"/>
                  </a:cubicBezTo>
                  <a:cubicBezTo>
                    <a:pt x="10" y="10"/>
                    <a:pt x="3" y="12"/>
                    <a:pt x="1" y="9"/>
                  </a:cubicBezTo>
                  <a:cubicBezTo>
                    <a:pt x="0" y="6"/>
                    <a:pt x="3" y="3"/>
                    <a:pt x="5" y="1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3" y="6"/>
                    <a:pt x="14" y="6"/>
                    <a:pt x="16" y="4"/>
                  </a:cubicBezTo>
                  <a:cubicBezTo>
                    <a:pt x="20" y="3"/>
                    <a:pt x="22" y="4"/>
                    <a:pt x="23" y="7"/>
                  </a:cubicBezTo>
                  <a:cubicBezTo>
                    <a:pt x="23" y="8"/>
                    <a:pt x="23" y="8"/>
                    <a:pt x="23" y="8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" name="Freeform 284">
              <a:extLst>
                <a:ext uri="{FF2B5EF4-FFF2-40B4-BE49-F238E27FC236}">
                  <a16:creationId xmlns:a16="http://schemas.microsoft.com/office/drawing/2014/main" id="{01280FEE-A096-A426-6017-6D1BFDEAA362}"/>
                </a:ext>
              </a:extLst>
            </p:cNvPr>
            <p:cNvSpPr/>
            <p:nvPr userDrawn="1"/>
          </p:nvSpPr>
          <p:spPr bwMode="auto">
            <a:xfrm>
              <a:off x="11266488" y="6124575"/>
              <a:ext cx="79375" cy="74613"/>
            </a:xfrm>
            <a:custGeom>
              <a:avLst/>
              <a:gdLst>
                <a:gd name="T0" fmla="*/ 18 w 21"/>
                <a:gd name="T1" fmla="*/ 20 h 20"/>
                <a:gd name="T2" fmla="*/ 6 w 21"/>
                <a:gd name="T3" fmla="*/ 13 h 20"/>
                <a:gd name="T4" fmla="*/ 3 w 21"/>
                <a:gd name="T5" fmla="*/ 6 h 20"/>
                <a:gd name="T6" fmla="*/ 5 w 21"/>
                <a:gd name="T7" fmla="*/ 0 h 20"/>
                <a:gd name="T8" fmla="*/ 12 w 21"/>
                <a:gd name="T9" fmla="*/ 6 h 20"/>
                <a:gd name="T10" fmla="*/ 15 w 21"/>
                <a:gd name="T11" fmla="*/ 10 h 20"/>
                <a:gd name="T12" fmla="*/ 18 w 21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0">
                  <a:moveTo>
                    <a:pt x="18" y="20"/>
                  </a:moveTo>
                  <a:cubicBezTo>
                    <a:pt x="13" y="18"/>
                    <a:pt x="10" y="16"/>
                    <a:pt x="6" y="13"/>
                  </a:cubicBezTo>
                  <a:cubicBezTo>
                    <a:pt x="3" y="12"/>
                    <a:pt x="5" y="8"/>
                    <a:pt x="3" y="6"/>
                  </a:cubicBezTo>
                  <a:cubicBezTo>
                    <a:pt x="0" y="3"/>
                    <a:pt x="3" y="2"/>
                    <a:pt x="5" y="0"/>
                  </a:cubicBezTo>
                  <a:cubicBezTo>
                    <a:pt x="9" y="1"/>
                    <a:pt x="12" y="1"/>
                    <a:pt x="12" y="6"/>
                  </a:cubicBezTo>
                  <a:cubicBezTo>
                    <a:pt x="12" y="8"/>
                    <a:pt x="14" y="9"/>
                    <a:pt x="15" y="10"/>
                  </a:cubicBezTo>
                  <a:cubicBezTo>
                    <a:pt x="21" y="12"/>
                    <a:pt x="21" y="14"/>
                    <a:pt x="18" y="20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" name="Freeform 285">
              <a:extLst>
                <a:ext uri="{FF2B5EF4-FFF2-40B4-BE49-F238E27FC236}">
                  <a16:creationId xmlns:a16="http://schemas.microsoft.com/office/drawing/2014/main" id="{079D9810-8ED7-1D28-F2DF-EE0DEC2DFC6F}"/>
                </a:ext>
              </a:extLst>
            </p:cNvPr>
            <p:cNvSpPr/>
            <p:nvPr userDrawn="1"/>
          </p:nvSpPr>
          <p:spPr bwMode="auto">
            <a:xfrm>
              <a:off x="11315700" y="5411788"/>
              <a:ext cx="36512" cy="46038"/>
            </a:xfrm>
            <a:custGeom>
              <a:avLst/>
              <a:gdLst>
                <a:gd name="T0" fmla="*/ 3 w 10"/>
                <a:gd name="T1" fmla="*/ 12 h 12"/>
                <a:gd name="T2" fmla="*/ 0 w 10"/>
                <a:gd name="T3" fmla="*/ 9 h 12"/>
                <a:gd name="T4" fmla="*/ 6 w 10"/>
                <a:gd name="T5" fmla="*/ 1 h 12"/>
                <a:gd name="T6" fmla="*/ 9 w 10"/>
                <a:gd name="T7" fmla="*/ 3 h 12"/>
                <a:gd name="T8" fmla="*/ 3 w 10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3" y="12"/>
                  </a:moveTo>
                  <a:cubicBezTo>
                    <a:pt x="2" y="11"/>
                    <a:pt x="0" y="10"/>
                    <a:pt x="0" y="9"/>
                  </a:cubicBezTo>
                  <a:cubicBezTo>
                    <a:pt x="1" y="6"/>
                    <a:pt x="3" y="3"/>
                    <a:pt x="6" y="1"/>
                  </a:cubicBezTo>
                  <a:cubicBezTo>
                    <a:pt x="7" y="0"/>
                    <a:pt x="8" y="2"/>
                    <a:pt x="9" y="3"/>
                  </a:cubicBezTo>
                  <a:cubicBezTo>
                    <a:pt x="10" y="4"/>
                    <a:pt x="5" y="12"/>
                    <a:pt x="3" y="12"/>
                  </a:cubicBezTo>
                  <a:close/>
                </a:path>
              </a:pathLst>
            </a:custGeom>
            <a:solidFill>
              <a:srgbClr val="DE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" name="Freeform 286">
              <a:extLst>
                <a:ext uri="{FF2B5EF4-FFF2-40B4-BE49-F238E27FC236}">
                  <a16:creationId xmlns:a16="http://schemas.microsoft.com/office/drawing/2014/main" id="{27C68887-35E8-ED53-3032-A8C257DB0699}"/>
                </a:ext>
              </a:extLst>
            </p:cNvPr>
            <p:cNvSpPr/>
            <p:nvPr userDrawn="1"/>
          </p:nvSpPr>
          <p:spPr bwMode="auto">
            <a:xfrm>
              <a:off x="11574463" y="6105525"/>
              <a:ext cx="52387" cy="77788"/>
            </a:xfrm>
            <a:custGeom>
              <a:avLst/>
              <a:gdLst>
                <a:gd name="T0" fmla="*/ 14 w 14"/>
                <a:gd name="T1" fmla="*/ 10 h 21"/>
                <a:gd name="T2" fmla="*/ 7 w 14"/>
                <a:gd name="T3" fmla="*/ 13 h 21"/>
                <a:gd name="T4" fmla="*/ 9 w 14"/>
                <a:gd name="T5" fmla="*/ 16 h 21"/>
                <a:gd name="T6" fmla="*/ 9 w 14"/>
                <a:gd name="T7" fmla="*/ 20 h 21"/>
                <a:gd name="T8" fmla="*/ 6 w 14"/>
                <a:gd name="T9" fmla="*/ 21 h 21"/>
                <a:gd name="T10" fmla="*/ 4 w 14"/>
                <a:gd name="T11" fmla="*/ 18 h 21"/>
                <a:gd name="T12" fmla="*/ 2 w 14"/>
                <a:gd name="T13" fmla="*/ 12 h 21"/>
                <a:gd name="T14" fmla="*/ 5 w 14"/>
                <a:gd name="T15" fmla="*/ 8 h 21"/>
                <a:gd name="T16" fmla="*/ 8 w 14"/>
                <a:gd name="T17" fmla="*/ 6 h 21"/>
                <a:gd name="T18" fmla="*/ 11 w 14"/>
                <a:gd name="T19" fmla="*/ 0 h 21"/>
                <a:gd name="T20" fmla="*/ 14 w 14"/>
                <a:gd name="T21" fmla="*/ 6 h 21"/>
                <a:gd name="T22" fmla="*/ 14 w 14"/>
                <a:gd name="T23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2" y="13"/>
                    <a:pt x="12" y="13"/>
                    <a:pt x="7" y="13"/>
                  </a:cubicBezTo>
                  <a:cubicBezTo>
                    <a:pt x="7" y="15"/>
                    <a:pt x="9" y="15"/>
                    <a:pt x="9" y="16"/>
                  </a:cubicBezTo>
                  <a:cubicBezTo>
                    <a:pt x="9" y="18"/>
                    <a:pt x="11" y="19"/>
                    <a:pt x="9" y="20"/>
                  </a:cubicBezTo>
                  <a:cubicBezTo>
                    <a:pt x="8" y="21"/>
                    <a:pt x="7" y="21"/>
                    <a:pt x="6" y="21"/>
                  </a:cubicBezTo>
                  <a:cubicBezTo>
                    <a:pt x="4" y="20"/>
                    <a:pt x="3" y="19"/>
                    <a:pt x="4" y="18"/>
                  </a:cubicBezTo>
                  <a:cubicBezTo>
                    <a:pt x="4" y="16"/>
                    <a:pt x="3" y="14"/>
                    <a:pt x="2" y="12"/>
                  </a:cubicBezTo>
                  <a:cubicBezTo>
                    <a:pt x="0" y="9"/>
                    <a:pt x="3" y="8"/>
                    <a:pt x="5" y="8"/>
                  </a:cubicBezTo>
                  <a:cubicBezTo>
                    <a:pt x="7" y="8"/>
                    <a:pt x="8" y="8"/>
                    <a:pt x="8" y="6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14" y="0"/>
                    <a:pt x="14" y="3"/>
                    <a:pt x="14" y="6"/>
                  </a:cubicBezTo>
                  <a:cubicBezTo>
                    <a:pt x="13" y="7"/>
                    <a:pt x="14" y="9"/>
                    <a:pt x="14" y="10"/>
                  </a:cubicBezTo>
                  <a:close/>
                </a:path>
              </a:pathLst>
            </a:custGeom>
            <a:solidFill>
              <a:srgbClr val="E2B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" name="Freeform 287">
              <a:extLst>
                <a:ext uri="{FF2B5EF4-FFF2-40B4-BE49-F238E27FC236}">
                  <a16:creationId xmlns:a16="http://schemas.microsoft.com/office/drawing/2014/main" id="{006B7218-A34F-2752-E9C7-FA866CF099D3}"/>
                </a:ext>
              </a:extLst>
            </p:cNvPr>
            <p:cNvSpPr/>
            <p:nvPr userDrawn="1"/>
          </p:nvSpPr>
          <p:spPr bwMode="auto">
            <a:xfrm>
              <a:off x="11525250" y="6124575"/>
              <a:ext cx="57150" cy="77788"/>
            </a:xfrm>
            <a:custGeom>
              <a:avLst/>
              <a:gdLst>
                <a:gd name="T0" fmla="*/ 12 w 15"/>
                <a:gd name="T1" fmla="*/ 21 h 21"/>
                <a:gd name="T2" fmla="*/ 7 w 15"/>
                <a:gd name="T3" fmla="*/ 16 h 21"/>
                <a:gd name="T4" fmla="*/ 3 w 15"/>
                <a:gd name="T5" fmla="*/ 10 h 21"/>
                <a:gd name="T6" fmla="*/ 0 w 15"/>
                <a:gd name="T7" fmla="*/ 7 h 21"/>
                <a:gd name="T8" fmla="*/ 4 w 15"/>
                <a:gd name="T9" fmla="*/ 1 h 21"/>
                <a:gd name="T10" fmla="*/ 7 w 15"/>
                <a:gd name="T11" fmla="*/ 1 h 21"/>
                <a:gd name="T12" fmla="*/ 7 w 15"/>
                <a:gd name="T13" fmla="*/ 4 h 21"/>
                <a:gd name="T14" fmla="*/ 8 w 15"/>
                <a:gd name="T15" fmla="*/ 7 h 21"/>
                <a:gd name="T16" fmla="*/ 11 w 15"/>
                <a:gd name="T17" fmla="*/ 12 h 21"/>
                <a:gd name="T18" fmla="*/ 11 w 15"/>
                <a:gd name="T19" fmla="*/ 14 h 21"/>
                <a:gd name="T20" fmla="*/ 12 w 15"/>
                <a:gd name="T21" fmla="*/ 20 h 21"/>
                <a:gd name="T22" fmla="*/ 12 w 15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8" y="21"/>
                    <a:pt x="6" y="20"/>
                    <a:pt x="7" y="16"/>
                  </a:cubicBezTo>
                  <a:cubicBezTo>
                    <a:pt x="9" y="12"/>
                    <a:pt x="6" y="11"/>
                    <a:pt x="3" y="10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1" y="5"/>
                    <a:pt x="1" y="2"/>
                    <a:pt x="4" y="1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1" y="7"/>
                    <a:pt x="13" y="8"/>
                    <a:pt x="11" y="12"/>
                  </a:cubicBezTo>
                  <a:cubicBezTo>
                    <a:pt x="10" y="13"/>
                    <a:pt x="10" y="14"/>
                    <a:pt x="11" y="14"/>
                  </a:cubicBezTo>
                  <a:cubicBezTo>
                    <a:pt x="15" y="16"/>
                    <a:pt x="14" y="18"/>
                    <a:pt x="12" y="20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rgbClr val="E0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288">
              <a:extLst>
                <a:ext uri="{FF2B5EF4-FFF2-40B4-BE49-F238E27FC236}">
                  <a16:creationId xmlns:a16="http://schemas.microsoft.com/office/drawing/2014/main" id="{198C1EC2-9850-42C5-C2E7-2EF5D2C7D9A8}"/>
                </a:ext>
              </a:extLst>
            </p:cNvPr>
            <p:cNvSpPr/>
            <p:nvPr userDrawn="1"/>
          </p:nvSpPr>
          <p:spPr bwMode="auto">
            <a:xfrm>
              <a:off x="11420475" y="5691188"/>
              <a:ext cx="30162" cy="41275"/>
            </a:xfrm>
            <a:custGeom>
              <a:avLst/>
              <a:gdLst>
                <a:gd name="T0" fmla="*/ 8 w 8"/>
                <a:gd name="T1" fmla="*/ 8 h 11"/>
                <a:gd name="T2" fmla="*/ 6 w 8"/>
                <a:gd name="T3" fmla="*/ 10 h 11"/>
                <a:gd name="T4" fmla="*/ 3 w 8"/>
                <a:gd name="T5" fmla="*/ 9 h 11"/>
                <a:gd name="T6" fmla="*/ 1 w 8"/>
                <a:gd name="T7" fmla="*/ 4 h 11"/>
                <a:gd name="T8" fmla="*/ 2 w 8"/>
                <a:gd name="T9" fmla="*/ 0 h 11"/>
                <a:gd name="T10" fmla="*/ 5 w 8"/>
                <a:gd name="T11" fmla="*/ 2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7" y="10"/>
                    <a:pt x="6" y="10"/>
                  </a:cubicBezTo>
                  <a:cubicBezTo>
                    <a:pt x="4" y="10"/>
                    <a:pt x="3" y="11"/>
                    <a:pt x="3" y="9"/>
                  </a:cubicBezTo>
                  <a:cubicBezTo>
                    <a:pt x="2" y="7"/>
                    <a:pt x="2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5"/>
                    <a:pt x="8" y="6"/>
                    <a:pt x="8" y="8"/>
                  </a:cubicBezTo>
                  <a:close/>
                </a:path>
              </a:pathLst>
            </a:custGeom>
            <a:solidFill>
              <a:srgbClr val="DAB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289">
              <a:extLst>
                <a:ext uri="{FF2B5EF4-FFF2-40B4-BE49-F238E27FC236}">
                  <a16:creationId xmlns:a16="http://schemas.microsoft.com/office/drawing/2014/main" id="{3CE9A12D-E0FA-8C7F-C8E2-EEDB881D08C5}"/>
                </a:ext>
              </a:extLst>
            </p:cNvPr>
            <p:cNvSpPr/>
            <p:nvPr userDrawn="1"/>
          </p:nvSpPr>
          <p:spPr bwMode="auto">
            <a:xfrm>
              <a:off x="11807825" y="5845175"/>
              <a:ext cx="49212" cy="74613"/>
            </a:xfrm>
            <a:custGeom>
              <a:avLst/>
              <a:gdLst>
                <a:gd name="T0" fmla="*/ 5 w 13"/>
                <a:gd name="T1" fmla="*/ 12 h 20"/>
                <a:gd name="T2" fmla="*/ 7 w 13"/>
                <a:gd name="T3" fmla="*/ 15 h 20"/>
                <a:gd name="T4" fmla="*/ 8 w 13"/>
                <a:gd name="T5" fmla="*/ 18 h 20"/>
                <a:gd name="T6" fmla="*/ 4 w 13"/>
                <a:gd name="T7" fmla="*/ 20 h 20"/>
                <a:gd name="T8" fmla="*/ 3 w 13"/>
                <a:gd name="T9" fmla="*/ 17 h 20"/>
                <a:gd name="T10" fmla="*/ 1 w 13"/>
                <a:gd name="T11" fmla="*/ 12 h 20"/>
                <a:gd name="T12" fmla="*/ 0 w 13"/>
                <a:gd name="T13" fmla="*/ 8 h 20"/>
                <a:gd name="T14" fmla="*/ 4 w 13"/>
                <a:gd name="T15" fmla="*/ 7 h 20"/>
                <a:gd name="T16" fmla="*/ 7 w 13"/>
                <a:gd name="T17" fmla="*/ 4 h 20"/>
                <a:gd name="T18" fmla="*/ 9 w 13"/>
                <a:gd name="T19" fmla="*/ 0 h 20"/>
                <a:gd name="T20" fmla="*/ 12 w 13"/>
                <a:gd name="T21" fmla="*/ 4 h 20"/>
                <a:gd name="T22" fmla="*/ 5 w 13"/>
                <a:gd name="T2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20">
                  <a:moveTo>
                    <a:pt x="5" y="12"/>
                  </a:moveTo>
                  <a:cubicBezTo>
                    <a:pt x="6" y="13"/>
                    <a:pt x="7" y="14"/>
                    <a:pt x="7" y="15"/>
                  </a:cubicBezTo>
                  <a:cubicBezTo>
                    <a:pt x="8" y="16"/>
                    <a:pt x="9" y="17"/>
                    <a:pt x="8" y="18"/>
                  </a:cubicBezTo>
                  <a:cubicBezTo>
                    <a:pt x="7" y="19"/>
                    <a:pt x="6" y="20"/>
                    <a:pt x="4" y="20"/>
                  </a:cubicBezTo>
                  <a:cubicBezTo>
                    <a:pt x="3" y="19"/>
                    <a:pt x="3" y="18"/>
                    <a:pt x="3" y="17"/>
                  </a:cubicBezTo>
                  <a:cubicBezTo>
                    <a:pt x="3" y="15"/>
                    <a:pt x="2" y="13"/>
                    <a:pt x="1" y="12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1" y="7"/>
                    <a:pt x="2" y="6"/>
                    <a:pt x="4" y="7"/>
                  </a:cubicBezTo>
                  <a:cubicBezTo>
                    <a:pt x="7" y="8"/>
                    <a:pt x="7" y="7"/>
                    <a:pt x="7" y="4"/>
                  </a:cubicBezTo>
                  <a:cubicBezTo>
                    <a:pt x="6" y="2"/>
                    <a:pt x="7" y="0"/>
                    <a:pt x="9" y="0"/>
                  </a:cubicBezTo>
                  <a:cubicBezTo>
                    <a:pt x="12" y="0"/>
                    <a:pt x="12" y="2"/>
                    <a:pt x="12" y="4"/>
                  </a:cubicBezTo>
                  <a:cubicBezTo>
                    <a:pt x="13" y="10"/>
                    <a:pt x="11" y="12"/>
                    <a:pt x="5" y="12"/>
                  </a:cubicBezTo>
                  <a:close/>
                </a:path>
              </a:pathLst>
            </a:custGeom>
            <a:solidFill>
              <a:srgbClr val="E1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Freeform 290">
              <a:extLst>
                <a:ext uri="{FF2B5EF4-FFF2-40B4-BE49-F238E27FC236}">
                  <a16:creationId xmlns:a16="http://schemas.microsoft.com/office/drawing/2014/main" id="{918ECFF7-1DD2-55C3-BBDA-A9C4FDB0E105}"/>
                </a:ext>
              </a:extLst>
            </p:cNvPr>
            <p:cNvSpPr/>
            <p:nvPr userDrawn="1"/>
          </p:nvSpPr>
          <p:spPr bwMode="auto">
            <a:xfrm>
              <a:off x="11137900" y="6007100"/>
              <a:ext cx="34925" cy="49213"/>
            </a:xfrm>
            <a:custGeom>
              <a:avLst/>
              <a:gdLst>
                <a:gd name="T0" fmla="*/ 7 w 9"/>
                <a:gd name="T1" fmla="*/ 0 h 13"/>
                <a:gd name="T2" fmla="*/ 8 w 9"/>
                <a:gd name="T3" fmla="*/ 6 h 13"/>
                <a:gd name="T4" fmla="*/ 6 w 9"/>
                <a:gd name="T5" fmla="*/ 11 h 13"/>
                <a:gd name="T6" fmla="*/ 4 w 9"/>
                <a:gd name="T7" fmla="*/ 13 h 13"/>
                <a:gd name="T8" fmla="*/ 2 w 9"/>
                <a:gd name="T9" fmla="*/ 11 h 13"/>
                <a:gd name="T10" fmla="*/ 7 w 9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3">
                  <a:moveTo>
                    <a:pt x="7" y="0"/>
                  </a:moveTo>
                  <a:cubicBezTo>
                    <a:pt x="9" y="2"/>
                    <a:pt x="9" y="4"/>
                    <a:pt x="8" y="6"/>
                  </a:cubicBezTo>
                  <a:cubicBezTo>
                    <a:pt x="6" y="7"/>
                    <a:pt x="6" y="9"/>
                    <a:pt x="6" y="11"/>
                  </a:cubicBezTo>
                  <a:cubicBezTo>
                    <a:pt x="6" y="12"/>
                    <a:pt x="5" y="12"/>
                    <a:pt x="4" y="13"/>
                  </a:cubicBezTo>
                  <a:cubicBezTo>
                    <a:pt x="3" y="13"/>
                    <a:pt x="2" y="12"/>
                    <a:pt x="2" y="11"/>
                  </a:cubicBezTo>
                  <a:cubicBezTo>
                    <a:pt x="0" y="8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DBB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291">
              <a:extLst>
                <a:ext uri="{FF2B5EF4-FFF2-40B4-BE49-F238E27FC236}">
                  <a16:creationId xmlns:a16="http://schemas.microsoft.com/office/drawing/2014/main" id="{038C6D68-A2AF-5137-6843-FEA4DEA38FDE}"/>
                </a:ext>
              </a:extLst>
            </p:cNvPr>
            <p:cNvSpPr/>
            <p:nvPr userDrawn="1"/>
          </p:nvSpPr>
          <p:spPr bwMode="auto">
            <a:xfrm>
              <a:off x="11047413" y="6311900"/>
              <a:ext cx="79375" cy="46038"/>
            </a:xfrm>
            <a:custGeom>
              <a:avLst/>
              <a:gdLst>
                <a:gd name="T0" fmla="*/ 18 w 21"/>
                <a:gd name="T1" fmla="*/ 1 h 12"/>
                <a:gd name="T2" fmla="*/ 21 w 21"/>
                <a:gd name="T3" fmla="*/ 9 h 12"/>
                <a:gd name="T4" fmla="*/ 16 w 21"/>
                <a:gd name="T5" fmla="*/ 9 h 12"/>
                <a:gd name="T6" fmla="*/ 13 w 21"/>
                <a:gd name="T7" fmla="*/ 8 h 12"/>
                <a:gd name="T8" fmla="*/ 8 w 21"/>
                <a:gd name="T9" fmla="*/ 8 h 12"/>
                <a:gd name="T10" fmla="*/ 3 w 21"/>
                <a:gd name="T11" fmla="*/ 6 h 12"/>
                <a:gd name="T12" fmla="*/ 1 w 21"/>
                <a:gd name="T13" fmla="*/ 2 h 12"/>
                <a:gd name="T14" fmla="*/ 5 w 21"/>
                <a:gd name="T15" fmla="*/ 2 h 12"/>
                <a:gd name="T16" fmla="*/ 13 w 21"/>
                <a:gd name="T17" fmla="*/ 2 h 12"/>
                <a:gd name="T18" fmla="*/ 18 w 21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1"/>
                  </a:moveTo>
                  <a:cubicBezTo>
                    <a:pt x="19" y="4"/>
                    <a:pt x="20" y="6"/>
                    <a:pt x="21" y="9"/>
                  </a:cubicBezTo>
                  <a:cubicBezTo>
                    <a:pt x="20" y="10"/>
                    <a:pt x="18" y="12"/>
                    <a:pt x="16" y="9"/>
                  </a:cubicBezTo>
                  <a:cubicBezTo>
                    <a:pt x="16" y="7"/>
                    <a:pt x="15" y="6"/>
                    <a:pt x="13" y="8"/>
                  </a:cubicBezTo>
                  <a:cubicBezTo>
                    <a:pt x="12" y="10"/>
                    <a:pt x="10" y="10"/>
                    <a:pt x="8" y="8"/>
                  </a:cubicBez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5"/>
                    <a:pt x="1" y="2"/>
                  </a:cubicBezTo>
                  <a:cubicBezTo>
                    <a:pt x="2" y="1"/>
                    <a:pt x="4" y="0"/>
                    <a:pt x="5" y="2"/>
                  </a:cubicBezTo>
                  <a:cubicBezTo>
                    <a:pt x="8" y="5"/>
                    <a:pt x="11" y="4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  <a:close/>
                </a:path>
              </a:pathLst>
            </a:custGeom>
            <a:solidFill>
              <a:srgbClr val="DFB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292">
              <a:extLst>
                <a:ext uri="{FF2B5EF4-FFF2-40B4-BE49-F238E27FC236}">
                  <a16:creationId xmlns:a16="http://schemas.microsoft.com/office/drawing/2014/main" id="{2C01740D-CDBD-C6B2-D2BD-863E42F9E714}"/>
                </a:ext>
              </a:extLst>
            </p:cNvPr>
            <p:cNvSpPr/>
            <p:nvPr userDrawn="1"/>
          </p:nvSpPr>
          <p:spPr bwMode="auto">
            <a:xfrm>
              <a:off x="10577513" y="5999163"/>
              <a:ext cx="57150" cy="30163"/>
            </a:xfrm>
            <a:custGeom>
              <a:avLst/>
              <a:gdLst>
                <a:gd name="T0" fmla="*/ 2 w 15"/>
                <a:gd name="T1" fmla="*/ 7 h 8"/>
                <a:gd name="T2" fmla="*/ 5 w 15"/>
                <a:gd name="T3" fmla="*/ 0 h 8"/>
                <a:gd name="T4" fmla="*/ 13 w 15"/>
                <a:gd name="T5" fmla="*/ 3 h 8"/>
                <a:gd name="T6" fmla="*/ 15 w 15"/>
                <a:gd name="T7" fmla="*/ 6 h 8"/>
                <a:gd name="T8" fmla="*/ 12 w 15"/>
                <a:gd name="T9" fmla="*/ 7 h 8"/>
                <a:gd name="T10" fmla="*/ 2 w 15"/>
                <a:gd name="T11" fmla="*/ 7 h 8"/>
                <a:gd name="T12" fmla="*/ 2 w 15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2" y="7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1"/>
                    <a:pt x="13" y="3"/>
                  </a:cubicBezTo>
                  <a:cubicBezTo>
                    <a:pt x="14" y="3"/>
                    <a:pt x="15" y="5"/>
                    <a:pt x="15" y="6"/>
                  </a:cubicBezTo>
                  <a:cubicBezTo>
                    <a:pt x="15" y="7"/>
                    <a:pt x="13" y="6"/>
                    <a:pt x="12" y="7"/>
                  </a:cubicBezTo>
                  <a:cubicBezTo>
                    <a:pt x="9" y="8"/>
                    <a:pt x="6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293">
              <a:extLst>
                <a:ext uri="{FF2B5EF4-FFF2-40B4-BE49-F238E27FC236}">
                  <a16:creationId xmlns:a16="http://schemas.microsoft.com/office/drawing/2014/main" id="{1B19DD15-4953-33DC-E5D1-67279316FA6A}"/>
                </a:ext>
              </a:extLst>
            </p:cNvPr>
            <p:cNvSpPr/>
            <p:nvPr userDrawn="1"/>
          </p:nvSpPr>
          <p:spPr bwMode="auto">
            <a:xfrm>
              <a:off x="10841038" y="6130925"/>
              <a:ext cx="49212" cy="82550"/>
            </a:xfrm>
            <a:custGeom>
              <a:avLst/>
              <a:gdLst>
                <a:gd name="T0" fmla="*/ 13 w 13"/>
                <a:gd name="T1" fmla="*/ 4 h 22"/>
                <a:gd name="T2" fmla="*/ 8 w 13"/>
                <a:gd name="T3" fmla="*/ 20 h 22"/>
                <a:gd name="T4" fmla="*/ 5 w 13"/>
                <a:gd name="T5" fmla="*/ 21 h 22"/>
                <a:gd name="T6" fmla="*/ 3 w 13"/>
                <a:gd name="T7" fmla="*/ 19 h 22"/>
                <a:gd name="T8" fmla="*/ 1 w 13"/>
                <a:gd name="T9" fmla="*/ 14 h 22"/>
                <a:gd name="T10" fmla="*/ 0 w 13"/>
                <a:gd name="T11" fmla="*/ 10 h 22"/>
                <a:gd name="T12" fmla="*/ 4 w 13"/>
                <a:gd name="T13" fmla="*/ 9 h 22"/>
                <a:gd name="T14" fmla="*/ 7 w 13"/>
                <a:gd name="T15" fmla="*/ 7 h 22"/>
                <a:gd name="T16" fmla="*/ 9 w 13"/>
                <a:gd name="T17" fmla="*/ 1 h 22"/>
                <a:gd name="T18" fmla="*/ 13 w 13"/>
                <a:gd name="T1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2">
                  <a:moveTo>
                    <a:pt x="13" y="4"/>
                  </a:moveTo>
                  <a:cubicBezTo>
                    <a:pt x="13" y="10"/>
                    <a:pt x="10" y="15"/>
                    <a:pt x="8" y="20"/>
                  </a:cubicBezTo>
                  <a:cubicBezTo>
                    <a:pt x="7" y="21"/>
                    <a:pt x="6" y="22"/>
                    <a:pt x="5" y="21"/>
                  </a:cubicBezTo>
                  <a:cubicBezTo>
                    <a:pt x="3" y="21"/>
                    <a:pt x="2" y="20"/>
                    <a:pt x="3" y="19"/>
                  </a:cubicBezTo>
                  <a:cubicBezTo>
                    <a:pt x="4" y="16"/>
                    <a:pt x="3" y="15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1" y="9"/>
                    <a:pt x="3" y="9"/>
                    <a:pt x="4" y="9"/>
                  </a:cubicBezTo>
                  <a:cubicBezTo>
                    <a:pt x="7" y="10"/>
                    <a:pt x="8" y="9"/>
                    <a:pt x="7" y="7"/>
                  </a:cubicBezTo>
                  <a:cubicBezTo>
                    <a:pt x="6" y="5"/>
                    <a:pt x="6" y="2"/>
                    <a:pt x="9" y="1"/>
                  </a:cubicBezTo>
                  <a:cubicBezTo>
                    <a:pt x="11" y="0"/>
                    <a:pt x="12" y="3"/>
                    <a:pt x="13" y="4"/>
                  </a:cubicBezTo>
                  <a:close/>
                </a:path>
              </a:pathLst>
            </a:custGeom>
            <a:solidFill>
              <a:srgbClr val="E5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294">
              <a:extLst>
                <a:ext uri="{FF2B5EF4-FFF2-40B4-BE49-F238E27FC236}">
                  <a16:creationId xmlns:a16="http://schemas.microsoft.com/office/drawing/2014/main" id="{CF35D4DB-8616-A728-4C14-FEEA63694EA8}"/>
                </a:ext>
              </a:extLst>
            </p:cNvPr>
            <p:cNvSpPr/>
            <p:nvPr userDrawn="1"/>
          </p:nvSpPr>
          <p:spPr bwMode="auto">
            <a:xfrm>
              <a:off x="10306050" y="6172200"/>
              <a:ext cx="57150" cy="79375"/>
            </a:xfrm>
            <a:custGeom>
              <a:avLst/>
              <a:gdLst>
                <a:gd name="T0" fmla="*/ 5 w 15"/>
                <a:gd name="T1" fmla="*/ 8 h 21"/>
                <a:gd name="T2" fmla="*/ 8 w 15"/>
                <a:gd name="T3" fmla="*/ 6 h 21"/>
                <a:gd name="T4" fmla="*/ 9 w 15"/>
                <a:gd name="T5" fmla="*/ 1 h 21"/>
                <a:gd name="T6" fmla="*/ 12 w 15"/>
                <a:gd name="T7" fmla="*/ 1 h 21"/>
                <a:gd name="T8" fmla="*/ 13 w 15"/>
                <a:gd name="T9" fmla="*/ 6 h 21"/>
                <a:gd name="T10" fmla="*/ 13 w 15"/>
                <a:gd name="T11" fmla="*/ 10 h 21"/>
                <a:gd name="T12" fmla="*/ 9 w 15"/>
                <a:gd name="T13" fmla="*/ 13 h 21"/>
                <a:gd name="T14" fmla="*/ 6 w 15"/>
                <a:gd name="T15" fmla="*/ 13 h 21"/>
                <a:gd name="T16" fmla="*/ 8 w 15"/>
                <a:gd name="T17" fmla="*/ 15 h 21"/>
                <a:gd name="T18" fmla="*/ 9 w 15"/>
                <a:gd name="T19" fmla="*/ 20 h 21"/>
                <a:gd name="T20" fmla="*/ 5 w 15"/>
                <a:gd name="T21" fmla="*/ 21 h 21"/>
                <a:gd name="T22" fmla="*/ 4 w 15"/>
                <a:gd name="T23" fmla="*/ 17 h 21"/>
                <a:gd name="T24" fmla="*/ 3 w 15"/>
                <a:gd name="T25" fmla="*/ 14 h 21"/>
                <a:gd name="T26" fmla="*/ 1 w 15"/>
                <a:gd name="T27" fmla="*/ 10 h 21"/>
                <a:gd name="T28" fmla="*/ 5 w 15"/>
                <a:gd name="T2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1">
                  <a:moveTo>
                    <a:pt x="5" y="8"/>
                  </a:moveTo>
                  <a:cubicBezTo>
                    <a:pt x="8" y="10"/>
                    <a:pt x="9" y="9"/>
                    <a:pt x="8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10" y="1"/>
                    <a:pt x="12" y="0"/>
                    <a:pt x="12" y="1"/>
                  </a:cubicBezTo>
                  <a:cubicBezTo>
                    <a:pt x="13" y="3"/>
                    <a:pt x="15" y="5"/>
                    <a:pt x="13" y="6"/>
                  </a:cubicBezTo>
                  <a:cubicBezTo>
                    <a:pt x="12" y="7"/>
                    <a:pt x="13" y="8"/>
                    <a:pt x="13" y="10"/>
                  </a:cubicBezTo>
                  <a:cubicBezTo>
                    <a:pt x="13" y="12"/>
                    <a:pt x="12" y="15"/>
                    <a:pt x="9" y="13"/>
                  </a:cubicBezTo>
                  <a:cubicBezTo>
                    <a:pt x="8" y="13"/>
                    <a:pt x="7" y="12"/>
                    <a:pt x="6" y="13"/>
                  </a:cubicBezTo>
                  <a:cubicBezTo>
                    <a:pt x="6" y="14"/>
                    <a:pt x="7" y="15"/>
                    <a:pt x="8" y="15"/>
                  </a:cubicBezTo>
                  <a:cubicBezTo>
                    <a:pt x="9" y="16"/>
                    <a:pt x="10" y="18"/>
                    <a:pt x="9" y="20"/>
                  </a:cubicBezTo>
                  <a:cubicBezTo>
                    <a:pt x="8" y="21"/>
                    <a:pt x="7" y="21"/>
                    <a:pt x="5" y="21"/>
                  </a:cubicBezTo>
                  <a:cubicBezTo>
                    <a:pt x="3" y="20"/>
                    <a:pt x="3" y="18"/>
                    <a:pt x="4" y="17"/>
                  </a:cubicBezTo>
                  <a:cubicBezTo>
                    <a:pt x="4" y="15"/>
                    <a:pt x="4" y="15"/>
                    <a:pt x="3" y="14"/>
                  </a:cubicBezTo>
                  <a:cubicBezTo>
                    <a:pt x="1" y="13"/>
                    <a:pt x="0" y="12"/>
                    <a:pt x="1" y="10"/>
                  </a:cubicBezTo>
                  <a:cubicBezTo>
                    <a:pt x="2" y="8"/>
                    <a:pt x="4" y="9"/>
                    <a:pt x="5" y="8"/>
                  </a:cubicBezTo>
                  <a:close/>
                </a:path>
              </a:pathLst>
            </a:custGeom>
            <a:solidFill>
              <a:srgbClr val="DFB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" name="Freeform 295">
              <a:extLst>
                <a:ext uri="{FF2B5EF4-FFF2-40B4-BE49-F238E27FC236}">
                  <a16:creationId xmlns:a16="http://schemas.microsoft.com/office/drawing/2014/main" id="{FD03E476-0941-3EF8-4ED7-573253BB8016}"/>
                </a:ext>
              </a:extLst>
            </p:cNvPr>
            <p:cNvSpPr/>
            <p:nvPr userDrawn="1"/>
          </p:nvSpPr>
          <p:spPr bwMode="auto">
            <a:xfrm>
              <a:off x="11725275" y="6484938"/>
              <a:ext cx="150812" cy="131763"/>
            </a:xfrm>
            <a:custGeom>
              <a:avLst/>
              <a:gdLst>
                <a:gd name="T0" fmla="*/ 40 w 40"/>
                <a:gd name="T1" fmla="*/ 31 h 35"/>
                <a:gd name="T2" fmla="*/ 27 w 40"/>
                <a:gd name="T3" fmla="*/ 29 h 35"/>
                <a:gd name="T4" fmla="*/ 22 w 40"/>
                <a:gd name="T5" fmla="*/ 30 h 35"/>
                <a:gd name="T6" fmla="*/ 17 w 40"/>
                <a:gd name="T7" fmla="*/ 31 h 35"/>
                <a:gd name="T8" fmla="*/ 17 w 40"/>
                <a:gd name="T9" fmla="*/ 25 h 35"/>
                <a:gd name="T10" fmla="*/ 18 w 40"/>
                <a:gd name="T11" fmla="*/ 19 h 35"/>
                <a:gd name="T12" fmla="*/ 18 w 40"/>
                <a:gd name="T13" fmla="*/ 14 h 35"/>
                <a:gd name="T14" fmla="*/ 18 w 40"/>
                <a:gd name="T15" fmla="*/ 11 h 35"/>
                <a:gd name="T16" fmla="*/ 16 w 40"/>
                <a:gd name="T17" fmla="*/ 13 h 35"/>
                <a:gd name="T18" fmla="*/ 10 w 40"/>
                <a:gd name="T19" fmla="*/ 29 h 35"/>
                <a:gd name="T20" fmla="*/ 8 w 40"/>
                <a:gd name="T21" fmla="*/ 32 h 35"/>
                <a:gd name="T22" fmla="*/ 5 w 40"/>
                <a:gd name="T23" fmla="*/ 29 h 35"/>
                <a:gd name="T24" fmla="*/ 3 w 40"/>
                <a:gd name="T25" fmla="*/ 17 h 35"/>
                <a:gd name="T26" fmla="*/ 2 w 40"/>
                <a:gd name="T27" fmla="*/ 10 h 35"/>
                <a:gd name="T28" fmla="*/ 3 w 40"/>
                <a:gd name="T29" fmla="*/ 4 h 35"/>
                <a:gd name="T30" fmla="*/ 3 w 40"/>
                <a:gd name="T31" fmla="*/ 4 h 35"/>
                <a:gd name="T32" fmla="*/ 6 w 40"/>
                <a:gd name="T33" fmla="*/ 3 h 35"/>
                <a:gd name="T34" fmla="*/ 16 w 40"/>
                <a:gd name="T35" fmla="*/ 1 h 35"/>
                <a:gd name="T36" fmla="*/ 19 w 40"/>
                <a:gd name="T37" fmla="*/ 2 h 35"/>
                <a:gd name="T38" fmla="*/ 29 w 40"/>
                <a:gd name="T39" fmla="*/ 11 h 35"/>
                <a:gd name="T40" fmla="*/ 35 w 40"/>
                <a:gd name="T41" fmla="*/ 18 h 35"/>
                <a:gd name="T42" fmla="*/ 40 w 40"/>
                <a:gd name="T43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35">
                  <a:moveTo>
                    <a:pt x="40" y="31"/>
                  </a:moveTo>
                  <a:cubicBezTo>
                    <a:pt x="36" y="31"/>
                    <a:pt x="30" y="35"/>
                    <a:pt x="27" y="29"/>
                  </a:cubicBezTo>
                  <a:cubicBezTo>
                    <a:pt x="25" y="27"/>
                    <a:pt x="23" y="29"/>
                    <a:pt x="22" y="30"/>
                  </a:cubicBezTo>
                  <a:cubicBezTo>
                    <a:pt x="20" y="30"/>
                    <a:pt x="19" y="32"/>
                    <a:pt x="17" y="31"/>
                  </a:cubicBezTo>
                  <a:cubicBezTo>
                    <a:pt x="15" y="29"/>
                    <a:pt x="15" y="26"/>
                    <a:pt x="17" y="25"/>
                  </a:cubicBezTo>
                  <a:cubicBezTo>
                    <a:pt x="19" y="23"/>
                    <a:pt x="19" y="21"/>
                    <a:pt x="18" y="19"/>
                  </a:cubicBezTo>
                  <a:cubicBezTo>
                    <a:pt x="16" y="17"/>
                    <a:pt x="18" y="16"/>
                    <a:pt x="18" y="14"/>
                  </a:cubicBezTo>
                  <a:cubicBezTo>
                    <a:pt x="19" y="13"/>
                    <a:pt x="19" y="12"/>
                    <a:pt x="18" y="11"/>
                  </a:cubicBezTo>
                  <a:cubicBezTo>
                    <a:pt x="16" y="10"/>
                    <a:pt x="17" y="12"/>
                    <a:pt x="16" y="13"/>
                  </a:cubicBezTo>
                  <a:cubicBezTo>
                    <a:pt x="12" y="18"/>
                    <a:pt x="12" y="23"/>
                    <a:pt x="10" y="29"/>
                  </a:cubicBezTo>
                  <a:cubicBezTo>
                    <a:pt x="10" y="30"/>
                    <a:pt x="9" y="32"/>
                    <a:pt x="8" y="32"/>
                  </a:cubicBezTo>
                  <a:cubicBezTo>
                    <a:pt x="7" y="32"/>
                    <a:pt x="6" y="30"/>
                    <a:pt x="5" y="29"/>
                  </a:cubicBezTo>
                  <a:cubicBezTo>
                    <a:pt x="3" y="25"/>
                    <a:pt x="0" y="22"/>
                    <a:pt x="3" y="17"/>
                  </a:cubicBezTo>
                  <a:cubicBezTo>
                    <a:pt x="4" y="15"/>
                    <a:pt x="5" y="12"/>
                    <a:pt x="2" y="10"/>
                  </a:cubicBezTo>
                  <a:cubicBezTo>
                    <a:pt x="1" y="8"/>
                    <a:pt x="3" y="6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10" y="3"/>
                    <a:pt x="13" y="2"/>
                    <a:pt x="16" y="1"/>
                  </a:cubicBezTo>
                  <a:cubicBezTo>
                    <a:pt x="18" y="0"/>
                    <a:pt x="19" y="0"/>
                    <a:pt x="19" y="2"/>
                  </a:cubicBezTo>
                  <a:cubicBezTo>
                    <a:pt x="20" y="8"/>
                    <a:pt x="23" y="11"/>
                    <a:pt x="29" y="11"/>
                  </a:cubicBezTo>
                  <a:cubicBezTo>
                    <a:pt x="33" y="11"/>
                    <a:pt x="34" y="15"/>
                    <a:pt x="35" y="18"/>
                  </a:cubicBezTo>
                  <a:cubicBezTo>
                    <a:pt x="36" y="23"/>
                    <a:pt x="38" y="27"/>
                    <a:pt x="40" y="31"/>
                  </a:cubicBezTo>
                  <a:close/>
                </a:path>
              </a:pathLst>
            </a:custGeom>
            <a:solidFill>
              <a:srgbClr val="E4B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" name="Freeform 296">
              <a:extLst>
                <a:ext uri="{FF2B5EF4-FFF2-40B4-BE49-F238E27FC236}">
                  <a16:creationId xmlns:a16="http://schemas.microsoft.com/office/drawing/2014/main" id="{68E87837-01A0-5425-A1DE-5F09B6A9B1F8}"/>
                </a:ext>
              </a:extLst>
            </p:cNvPr>
            <p:cNvSpPr/>
            <p:nvPr userDrawn="1"/>
          </p:nvSpPr>
          <p:spPr bwMode="auto">
            <a:xfrm>
              <a:off x="11736388" y="6484938"/>
              <a:ext cx="11112" cy="15875"/>
            </a:xfrm>
            <a:custGeom>
              <a:avLst/>
              <a:gdLst>
                <a:gd name="T0" fmla="*/ 3 w 3"/>
                <a:gd name="T1" fmla="*/ 3 h 4"/>
                <a:gd name="T2" fmla="*/ 0 w 3"/>
                <a:gd name="T3" fmla="*/ 4 h 4"/>
                <a:gd name="T4" fmla="*/ 3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1"/>
                    <a:pt x="1" y="0"/>
                    <a:pt x="3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" name="Freeform 297">
              <a:extLst>
                <a:ext uri="{FF2B5EF4-FFF2-40B4-BE49-F238E27FC236}">
                  <a16:creationId xmlns:a16="http://schemas.microsoft.com/office/drawing/2014/main" id="{3CC88ED8-FE4D-141A-DCF2-03536BB3D149}"/>
                </a:ext>
              </a:extLst>
            </p:cNvPr>
            <p:cNvSpPr/>
            <p:nvPr userDrawn="1"/>
          </p:nvSpPr>
          <p:spPr bwMode="auto">
            <a:xfrm>
              <a:off x="11376025" y="6602413"/>
              <a:ext cx="41275" cy="66675"/>
            </a:xfrm>
            <a:custGeom>
              <a:avLst/>
              <a:gdLst>
                <a:gd name="T0" fmla="*/ 3 w 11"/>
                <a:gd name="T1" fmla="*/ 0 h 18"/>
                <a:gd name="T2" fmla="*/ 6 w 11"/>
                <a:gd name="T3" fmla="*/ 2 h 18"/>
                <a:gd name="T4" fmla="*/ 10 w 11"/>
                <a:gd name="T5" fmla="*/ 14 h 18"/>
                <a:gd name="T6" fmla="*/ 8 w 11"/>
                <a:gd name="T7" fmla="*/ 18 h 18"/>
                <a:gd name="T8" fmla="*/ 5 w 11"/>
                <a:gd name="T9" fmla="*/ 15 h 18"/>
                <a:gd name="T10" fmla="*/ 1 w 11"/>
                <a:gd name="T11" fmla="*/ 5 h 18"/>
                <a:gd name="T12" fmla="*/ 3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3" y="0"/>
                  </a:moveTo>
                  <a:cubicBezTo>
                    <a:pt x="5" y="0"/>
                    <a:pt x="6" y="0"/>
                    <a:pt x="6" y="2"/>
                  </a:cubicBezTo>
                  <a:cubicBezTo>
                    <a:pt x="9" y="6"/>
                    <a:pt x="9" y="10"/>
                    <a:pt x="10" y="14"/>
                  </a:cubicBezTo>
                  <a:cubicBezTo>
                    <a:pt x="11" y="16"/>
                    <a:pt x="10" y="18"/>
                    <a:pt x="8" y="18"/>
                  </a:cubicBezTo>
                  <a:cubicBezTo>
                    <a:pt x="6" y="18"/>
                    <a:pt x="5" y="17"/>
                    <a:pt x="5" y="15"/>
                  </a:cubicBezTo>
                  <a:cubicBezTo>
                    <a:pt x="7" y="10"/>
                    <a:pt x="3" y="8"/>
                    <a:pt x="1" y="5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E0B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" name="Freeform 298">
              <a:extLst>
                <a:ext uri="{FF2B5EF4-FFF2-40B4-BE49-F238E27FC236}">
                  <a16:creationId xmlns:a16="http://schemas.microsoft.com/office/drawing/2014/main" id="{C361CB14-C0A2-9906-2F6E-0BEC2B57F346}"/>
                </a:ext>
              </a:extLst>
            </p:cNvPr>
            <p:cNvSpPr/>
            <p:nvPr userDrawn="1"/>
          </p:nvSpPr>
          <p:spPr bwMode="auto">
            <a:xfrm>
              <a:off x="11409363" y="6597650"/>
              <a:ext cx="44450" cy="46038"/>
            </a:xfrm>
            <a:custGeom>
              <a:avLst/>
              <a:gdLst>
                <a:gd name="T0" fmla="*/ 12 w 12"/>
                <a:gd name="T1" fmla="*/ 9 h 12"/>
                <a:gd name="T2" fmla="*/ 4 w 12"/>
                <a:gd name="T3" fmla="*/ 10 h 12"/>
                <a:gd name="T4" fmla="*/ 1 w 12"/>
                <a:gd name="T5" fmla="*/ 7 h 12"/>
                <a:gd name="T6" fmla="*/ 2 w 12"/>
                <a:gd name="T7" fmla="*/ 3 h 12"/>
                <a:gd name="T8" fmla="*/ 3 w 12"/>
                <a:gd name="T9" fmla="*/ 3 h 12"/>
                <a:gd name="T10" fmla="*/ 12 w 12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0" y="10"/>
                    <a:pt x="7" y="8"/>
                    <a:pt x="4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6"/>
                    <a:pt x="0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9" y="0"/>
                    <a:pt x="12" y="2"/>
                    <a:pt x="12" y="9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700882093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userDrawn="1">
  <p:cSld name="Big number">
    <p:bg>
      <p:bgPr>
        <a:solidFill>
          <a:schemeClr val="bg1">
            <a:alpha val="58000"/>
          </a:schemeClr>
        </a:solidFill>
        <a:effectLst/>
      </p:bgPr>
    </p:bg>
    <p:spTree>
      <p:nvGrpSpPr>
        <p:cNvPr id="1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4" name="Grupo 813">
            <a:extLst>
              <a:ext uri="{FF2B5EF4-FFF2-40B4-BE49-F238E27FC236}">
                <a16:creationId xmlns:a16="http://schemas.microsoft.com/office/drawing/2014/main" id="{32DF716F-D63B-2BCF-936E-8F9D9CFB3B77}"/>
              </a:ext>
            </a:extLst>
          </p:cNvPr>
          <p:cNvGrpSpPr/>
          <p:nvPr userDrawn="1"/>
        </p:nvGrpSpPr>
        <p:grpSpPr>
          <a:xfrm>
            <a:off x="-7937" y="401638"/>
            <a:ext cx="12209462" cy="6243637"/>
            <a:chOff x="-7937" y="401638"/>
            <a:chExt cx="12209462" cy="6243637"/>
          </a:xfrm>
        </p:grpSpPr>
        <p:grpSp>
          <p:nvGrpSpPr>
            <p:cNvPr id="6" name="Group 205">
              <a:extLst>
                <a:ext uri="{FF2B5EF4-FFF2-40B4-BE49-F238E27FC236}">
                  <a16:creationId xmlns:a16="http://schemas.microsoft.com/office/drawing/2014/main" id="{79E4C04F-4697-5195-64FF-7AAE1F5AA3AB}"/>
                </a:ext>
              </a:extLst>
            </p:cNvPr>
            <p:cNvGrpSpPr/>
            <p:nvPr userDrawn="1"/>
          </p:nvGrpSpPr>
          <p:grpSpPr>
            <a:xfrm>
              <a:off x="-7937" y="401638"/>
              <a:ext cx="6115050" cy="6051550"/>
              <a:chOff x="-5" y="253"/>
              <a:chExt cx="3852" cy="3812"/>
            </a:xfrm>
          </p:grpSpPr>
          <p:sp>
            <p:nvSpPr>
              <p:cNvPr id="614" name="Freeform 5">
                <a:extLst>
                  <a:ext uri="{FF2B5EF4-FFF2-40B4-BE49-F238E27FC236}">
                    <a16:creationId xmlns:a16="http://schemas.microsoft.com/office/drawing/2014/main" id="{341DD104-6716-3ADE-3B53-2469690DA960}"/>
                  </a:ext>
                </a:extLst>
              </p:cNvPr>
              <p:cNvSpPr/>
              <p:nvPr userDrawn="1"/>
            </p:nvSpPr>
            <p:spPr bwMode="auto">
              <a:xfrm>
                <a:off x="-5" y="3634"/>
                <a:ext cx="176" cy="133"/>
              </a:xfrm>
              <a:custGeom>
                <a:avLst/>
                <a:gdLst>
                  <a:gd name="T0" fmla="*/ 0 w 28"/>
                  <a:gd name="T1" fmla="*/ 14 h 21"/>
                  <a:gd name="T2" fmla="*/ 8 w 28"/>
                  <a:gd name="T3" fmla="*/ 5 h 21"/>
                  <a:gd name="T4" fmla="*/ 26 w 28"/>
                  <a:gd name="T5" fmla="*/ 1 h 21"/>
                  <a:gd name="T6" fmla="*/ 28 w 28"/>
                  <a:gd name="T7" fmla="*/ 2 h 21"/>
                  <a:gd name="T8" fmla="*/ 24 w 28"/>
                  <a:gd name="T9" fmla="*/ 14 h 21"/>
                  <a:gd name="T10" fmla="*/ 2 w 28"/>
                  <a:gd name="T11" fmla="*/ 17 h 21"/>
                  <a:gd name="T12" fmla="*/ 0 w 28"/>
                  <a:gd name="T13" fmla="*/ 16 h 21"/>
                  <a:gd name="T14" fmla="*/ 0 w 28"/>
                  <a:gd name="T1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3" y="11"/>
                      <a:pt x="5" y="7"/>
                      <a:pt x="8" y="5"/>
                    </a:cubicBezTo>
                    <a:cubicBezTo>
                      <a:pt x="14" y="1"/>
                      <a:pt x="20" y="0"/>
                      <a:pt x="26" y="1"/>
                    </a:cubicBezTo>
                    <a:cubicBezTo>
                      <a:pt x="27" y="1"/>
                      <a:pt x="28" y="1"/>
                      <a:pt x="28" y="2"/>
                    </a:cubicBezTo>
                    <a:cubicBezTo>
                      <a:pt x="28" y="6"/>
                      <a:pt x="27" y="10"/>
                      <a:pt x="24" y="14"/>
                    </a:cubicBezTo>
                    <a:cubicBezTo>
                      <a:pt x="17" y="21"/>
                      <a:pt x="10" y="20"/>
                      <a:pt x="2" y="17"/>
                    </a:cubicBezTo>
                    <a:cubicBezTo>
                      <a:pt x="2" y="17"/>
                      <a:pt x="1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5" name="Freeform 6">
                <a:extLst>
                  <a:ext uri="{FF2B5EF4-FFF2-40B4-BE49-F238E27FC236}">
                    <a16:creationId xmlns:a16="http://schemas.microsoft.com/office/drawing/2014/main" id="{44C36838-124E-A290-25B8-C6158456B47F}"/>
                  </a:ext>
                </a:extLst>
              </p:cNvPr>
              <p:cNvSpPr/>
              <p:nvPr userDrawn="1"/>
            </p:nvSpPr>
            <p:spPr bwMode="auto">
              <a:xfrm>
                <a:off x="3765" y="976"/>
                <a:ext cx="82" cy="64"/>
              </a:xfrm>
              <a:custGeom>
                <a:avLst/>
                <a:gdLst>
                  <a:gd name="T0" fmla="*/ 11 w 13"/>
                  <a:gd name="T1" fmla="*/ 5 h 10"/>
                  <a:gd name="T2" fmla="*/ 1 w 13"/>
                  <a:gd name="T3" fmla="*/ 10 h 10"/>
                  <a:gd name="T4" fmla="*/ 0 w 13"/>
                  <a:gd name="T5" fmla="*/ 8 h 10"/>
                  <a:gd name="T6" fmla="*/ 9 w 13"/>
                  <a:gd name="T7" fmla="*/ 0 h 10"/>
                  <a:gd name="T8" fmla="*/ 13 w 13"/>
                  <a:gd name="T9" fmla="*/ 1 h 10"/>
                  <a:gd name="T10" fmla="*/ 13 w 13"/>
                  <a:gd name="T11" fmla="*/ 3 h 10"/>
                  <a:gd name="T12" fmla="*/ 11 w 13"/>
                  <a:gd name="T13" fmla="*/ 5 h 10"/>
                  <a:gd name="T14" fmla="*/ 6 w 13"/>
                  <a:gd name="T15" fmla="*/ 3 h 10"/>
                  <a:gd name="T16" fmla="*/ 3 w 13"/>
                  <a:gd name="T17" fmla="*/ 5 h 10"/>
                  <a:gd name="T18" fmla="*/ 2 w 13"/>
                  <a:gd name="T19" fmla="*/ 7 h 10"/>
                  <a:gd name="T20" fmla="*/ 4 w 13"/>
                  <a:gd name="T21" fmla="*/ 8 h 10"/>
                  <a:gd name="T22" fmla="*/ 9 w 13"/>
                  <a:gd name="T23" fmla="*/ 6 h 10"/>
                  <a:gd name="T24" fmla="*/ 11 w 13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0">
                    <a:moveTo>
                      <a:pt x="11" y="5"/>
                    </a:moveTo>
                    <a:cubicBezTo>
                      <a:pt x="9" y="9"/>
                      <a:pt x="4" y="10"/>
                      <a:pt x="1" y="10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1" y="0"/>
                      <a:pt x="12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5"/>
                      <a:pt x="11" y="5"/>
                    </a:cubicBezTo>
                    <a:cubicBezTo>
                      <a:pt x="10" y="3"/>
                      <a:pt x="9" y="3"/>
                      <a:pt x="6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5"/>
                      <a:pt x="1" y="6"/>
                      <a:pt x="2" y="7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6" y="8"/>
                      <a:pt x="7" y="7"/>
                      <a:pt x="9" y="6"/>
                    </a:cubicBezTo>
                    <a:cubicBezTo>
                      <a:pt x="9" y="5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F2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6" name="Freeform 7">
                <a:extLst>
                  <a:ext uri="{FF2B5EF4-FFF2-40B4-BE49-F238E27FC236}">
                    <a16:creationId xmlns:a16="http://schemas.microsoft.com/office/drawing/2014/main" id="{4380B47E-9000-2E1D-13FA-89D23E3202E3}"/>
                  </a:ext>
                </a:extLst>
              </p:cNvPr>
              <p:cNvSpPr/>
              <p:nvPr userDrawn="1"/>
            </p:nvSpPr>
            <p:spPr bwMode="auto">
              <a:xfrm>
                <a:off x="808" y="1331"/>
                <a:ext cx="391" cy="381"/>
              </a:xfrm>
              <a:custGeom>
                <a:avLst/>
                <a:gdLst>
                  <a:gd name="T0" fmla="*/ 36 w 62"/>
                  <a:gd name="T1" fmla="*/ 0 h 60"/>
                  <a:gd name="T2" fmla="*/ 44 w 62"/>
                  <a:gd name="T3" fmla="*/ 3 h 60"/>
                  <a:gd name="T4" fmla="*/ 48 w 62"/>
                  <a:gd name="T5" fmla="*/ 6 h 60"/>
                  <a:gd name="T6" fmla="*/ 53 w 62"/>
                  <a:gd name="T7" fmla="*/ 8 h 60"/>
                  <a:gd name="T8" fmla="*/ 58 w 62"/>
                  <a:gd name="T9" fmla="*/ 14 h 60"/>
                  <a:gd name="T10" fmla="*/ 51 w 62"/>
                  <a:gd name="T11" fmla="*/ 41 h 60"/>
                  <a:gd name="T12" fmla="*/ 46 w 62"/>
                  <a:gd name="T13" fmla="*/ 46 h 60"/>
                  <a:gd name="T14" fmla="*/ 38 w 62"/>
                  <a:gd name="T15" fmla="*/ 51 h 60"/>
                  <a:gd name="T16" fmla="*/ 30 w 62"/>
                  <a:gd name="T17" fmla="*/ 56 h 60"/>
                  <a:gd name="T18" fmla="*/ 18 w 62"/>
                  <a:gd name="T19" fmla="*/ 60 h 60"/>
                  <a:gd name="T20" fmla="*/ 7 w 62"/>
                  <a:gd name="T21" fmla="*/ 56 h 60"/>
                  <a:gd name="T22" fmla="*/ 2 w 62"/>
                  <a:gd name="T23" fmla="*/ 49 h 60"/>
                  <a:gd name="T24" fmla="*/ 3 w 62"/>
                  <a:gd name="T25" fmla="*/ 44 h 60"/>
                  <a:gd name="T26" fmla="*/ 6 w 62"/>
                  <a:gd name="T27" fmla="*/ 42 h 60"/>
                  <a:gd name="T28" fmla="*/ 7 w 62"/>
                  <a:gd name="T29" fmla="*/ 39 h 60"/>
                  <a:gd name="T30" fmla="*/ 3 w 62"/>
                  <a:gd name="T31" fmla="*/ 29 h 60"/>
                  <a:gd name="T32" fmla="*/ 5 w 62"/>
                  <a:gd name="T33" fmla="*/ 26 h 60"/>
                  <a:gd name="T34" fmla="*/ 6 w 62"/>
                  <a:gd name="T35" fmla="*/ 24 h 60"/>
                  <a:gd name="T36" fmla="*/ 18 w 62"/>
                  <a:gd name="T37" fmla="*/ 13 h 60"/>
                  <a:gd name="T38" fmla="*/ 24 w 62"/>
                  <a:gd name="T39" fmla="*/ 12 h 60"/>
                  <a:gd name="T40" fmla="*/ 26 w 62"/>
                  <a:gd name="T41" fmla="*/ 10 h 60"/>
                  <a:gd name="T42" fmla="*/ 32 w 62"/>
                  <a:gd name="T43" fmla="*/ 2 h 60"/>
                  <a:gd name="T44" fmla="*/ 36 w 62"/>
                  <a:gd name="T4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60">
                    <a:moveTo>
                      <a:pt x="36" y="0"/>
                    </a:moveTo>
                    <a:cubicBezTo>
                      <a:pt x="39" y="0"/>
                      <a:pt x="41" y="1"/>
                      <a:pt x="44" y="3"/>
                    </a:cubicBezTo>
                    <a:cubicBezTo>
                      <a:pt x="45" y="4"/>
                      <a:pt x="47" y="5"/>
                      <a:pt x="48" y="6"/>
                    </a:cubicBezTo>
                    <a:cubicBezTo>
                      <a:pt x="50" y="7"/>
                      <a:pt x="51" y="7"/>
                      <a:pt x="53" y="8"/>
                    </a:cubicBezTo>
                    <a:cubicBezTo>
                      <a:pt x="55" y="10"/>
                      <a:pt x="57" y="12"/>
                      <a:pt x="58" y="14"/>
                    </a:cubicBezTo>
                    <a:cubicBezTo>
                      <a:pt x="62" y="25"/>
                      <a:pt x="61" y="33"/>
                      <a:pt x="51" y="41"/>
                    </a:cubicBezTo>
                    <a:cubicBezTo>
                      <a:pt x="50" y="42"/>
                      <a:pt x="48" y="44"/>
                      <a:pt x="46" y="46"/>
                    </a:cubicBezTo>
                    <a:cubicBezTo>
                      <a:pt x="44" y="48"/>
                      <a:pt x="42" y="51"/>
                      <a:pt x="38" y="51"/>
                    </a:cubicBezTo>
                    <a:cubicBezTo>
                      <a:pt x="35" y="52"/>
                      <a:pt x="33" y="54"/>
                      <a:pt x="30" y="56"/>
                    </a:cubicBezTo>
                    <a:cubicBezTo>
                      <a:pt x="26" y="58"/>
                      <a:pt x="22" y="60"/>
                      <a:pt x="18" y="60"/>
                    </a:cubicBezTo>
                    <a:cubicBezTo>
                      <a:pt x="14" y="60"/>
                      <a:pt x="10" y="59"/>
                      <a:pt x="7" y="56"/>
                    </a:cubicBezTo>
                    <a:cubicBezTo>
                      <a:pt x="5" y="54"/>
                      <a:pt x="3" y="52"/>
                      <a:pt x="2" y="49"/>
                    </a:cubicBezTo>
                    <a:cubicBezTo>
                      <a:pt x="0" y="47"/>
                      <a:pt x="0" y="46"/>
                      <a:pt x="3" y="44"/>
                    </a:cubicBezTo>
                    <a:cubicBezTo>
                      <a:pt x="4" y="43"/>
                      <a:pt x="5" y="42"/>
                      <a:pt x="6" y="42"/>
                    </a:cubicBezTo>
                    <a:cubicBezTo>
                      <a:pt x="7" y="41"/>
                      <a:pt x="8" y="41"/>
                      <a:pt x="7" y="39"/>
                    </a:cubicBezTo>
                    <a:cubicBezTo>
                      <a:pt x="4" y="36"/>
                      <a:pt x="3" y="33"/>
                      <a:pt x="3" y="29"/>
                    </a:cubicBezTo>
                    <a:cubicBezTo>
                      <a:pt x="3" y="27"/>
                      <a:pt x="3" y="26"/>
                      <a:pt x="5" y="26"/>
                    </a:cubicBezTo>
                    <a:cubicBezTo>
                      <a:pt x="6" y="26"/>
                      <a:pt x="6" y="25"/>
                      <a:pt x="6" y="24"/>
                    </a:cubicBezTo>
                    <a:cubicBezTo>
                      <a:pt x="7" y="18"/>
                      <a:pt x="14" y="14"/>
                      <a:pt x="18" y="13"/>
                    </a:cubicBezTo>
                    <a:cubicBezTo>
                      <a:pt x="20" y="13"/>
                      <a:pt x="22" y="13"/>
                      <a:pt x="24" y="12"/>
                    </a:cubicBez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7"/>
                      <a:pt x="29" y="4"/>
                      <a:pt x="32" y="2"/>
                    </a:cubicBezTo>
                    <a:cubicBezTo>
                      <a:pt x="33" y="1"/>
                      <a:pt x="35" y="0"/>
                      <a:pt x="36" y="0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7" name="Freeform 8">
                <a:extLst>
                  <a:ext uri="{FF2B5EF4-FFF2-40B4-BE49-F238E27FC236}">
                    <a16:creationId xmlns:a16="http://schemas.microsoft.com/office/drawing/2014/main" id="{300A87B9-F19E-A5B3-2EF8-7B79A702981C}"/>
                  </a:ext>
                </a:extLst>
              </p:cNvPr>
              <p:cNvSpPr/>
              <p:nvPr userDrawn="1"/>
            </p:nvSpPr>
            <p:spPr bwMode="auto">
              <a:xfrm>
                <a:off x="2290" y="2860"/>
                <a:ext cx="409" cy="355"/>
              </a:xfrm>
              <a:custGeom>
                <a:avLst/>
                <a:gdLst>
                  <a:gd name="T0" fmla="*/ 65 w 65"/>
                  <a:gd name="T1" fmla="*/ 27 h 56"/>
                  <a:gd name="T2" fmla="*/ 63 w 65"/>
                  <a:gd name="T3" fmla="*/ 36 h 56"/>
                  <a:gd name="T4" fmla="*/ 63 w 65"/>
                  <a:gd name="T5" fmla="*/ 37 h 56"/>
                  <a:gd name="T6" fmla="*/ 53 w 65"/>
                  <a:gd name="T7" fmla="*/ 51 h 56"/>
                  <a:gd name="T8" fmla="*/ 32 w 65"/>
                  <a:gd name="T9" fmla="*/ 51 h 56"/>
                  <a:gd name="T10" fmla="*/ 24 w 65"/>
                  <a:gd name="T11" fmla="*/ 47 h 56"/>
                  <a:gd name="T12" fmla="*/ 15 w 65"/>
                  <a:gd name="T13" fmla="*/ 40 h 56"/>
                  <a:gd name="T14" fmla="*/ 9 w 65"/>
                  <a:gd name="T15" fmla="*/ 35 h 56"/>
                  <a:gd name="T16" fmla="*/ 1 w 65"/>
                  <a:gd name="T17" fmla="*/ 19 h 56"/>
                  <a:gd name="T18" fmla="*/ 8 w 65"/>
                  <a:gd name="T19" fmla="*/ 5 h 56"/>
                  <a:gd name="T20" fmla="*/ 12 w 65"/>
                  <a:gd name="T21" fmla="*/ 6 h 56"/>
                  <a:gd name="T22" fmla="*/ 13 w 65"/>
                  <a:gd name="T23" fmla="*/ 7 h 56"/>
                  <a:gd name="T24" fmla="*/ 19 w 65"/>
                  <a:gd name="T25" fmla="*/ 6 h 56"/>
                  <a:gd name="T26" fmla="*/ 27 w 65"/>
                  <a:gd name="T27" fmla="*/ 0 h 56"/>
                  <a:gd name="T28" fmla="*/ 29 w 65"/>
                  <a:gd name="T29" fmla="*/ 1 h 56"/>
                  <a:gd name="T30" fmla="*/ 31 w 65"/>
                  <a:gd name="T31" fmla="*/ 2 h 56"/>
                  <a:gd name="T32" fmla="*/ 43 w 65"/>
                  <a:gd name="T33" fmla="*/ 7 h 56"/>
                  <a:gd name="T34" fmla="*/ 47 w 65"/>
                  <a:gd name="T35" fmla="*/ 12 h 56"/>
                  <a:gd name="T36" fmla="*/ 53 w 65"/>
                  <a:gd name="T37" fmla="*/ 16 h 56"/>
                  <a:gd name="T38" fmla="*/ 56 w 65"/>
                  <a:gd name="T39" fmla="*/ 17 h 56"/>
                  <a:gd name="T40" fmla="*/ 59 w 65"/>
                  <a:gd name="T41" fmla="*/ 18 h 56"/>
                  <a:gd name="T42" fmla="*/ 62 w 65"/>
                  <a:gd name="T43" fmla="*/ 20 h 56"/>
                  <a:gd name="T44" fmla="*/ 63 w 65"/>
                  <a:gd name="T45" fmla="*/ 23 h 56"/>
                  <a:gd name="T46" fmla="*/ 65 w 65"/>
                  <a:gd name="T47" fmla="*/ 2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56">
                    <a:moveTo>
                      <a:pt x="65" y="27"/>
                    </a:moveTo>
                    <a:cubicBezTo>
                      <a:pt x="65" y="30"/>
                      <a:pt x="64" y="33"/>
                      <a:pt x="63" y="36"/>
                    </a:cubicBezTo>
                    <a:cubicBezTo>
                      <a:pt x="63" y="36"/>
                      <a:pt x="62" y="37"/>
                      <a:pt x="63" y="37"/>
                    </a:cubicBezTo>
                    <a:cubicBezTo>
                      <a:pt x="63" y="45"/>
                      <a:pt x="58" y="48"/>
                      <a:pt x="53" y="51"/>
                    </a:cubicBezTo>
                    <a:cubicBezTo>
                      <a:pt x="46" y="56"/>
                      <a:pt x="39" y="55"/>
                      <a:pt x="32" y="51"/>
                    </a:cubicBezTo>
                    <a:cubicBezTo>
                      <a:pt x="30" y="49"/>
                      <a:pt x="27" y="48"/>
                      <a:pt x="24" y="47"/>
                    </a:cubicBezTo>
                    <a:cubicBezTo>
                      <a:pt x="20" y="46"/>
                      <a:pt x="17" y="44"/>
                      <a:pt x="15" y="40"/>
                    </a:cubicBezTo>
                    <a:cubicBezTo>
                      <a:pt x="14" y="37"/>
                      <a:pt x="11" y="37"/>
                      <a:pt x="9" y="35"/>
                    </a:cubicBezTo>
                    <a:cubicBezTo>
                      <a:pt x="4" y="30"/>
                      <a:pt x="0" y="25"/>
                      <a:pt x="1" y="19"/>
                    </a:cubicBezTo>
                    <a:cubicBezTo>
                      <a:pt x="1" y="13"/>
                      <a:pt x="4" y="9"/>
                      <a:pt x="8" y="5"/>
                    </a:cubicBezTo>
                    <a:cubicBezTo>
                      <a:pt x="9" y="4"/>
                      <a:pt x="11" y="5"/>
                      <a:pt x="12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7" y="9"/>
                      <a:pt x="17" y="9"/>
                      <a:pt x="19" y="6"/>
                    </a:cubicBezTo>
                    <a:cubicBezTo>
                      <a:pt x="21" y="3"/>
                      <a:pt x="24" y="1"/>
                      <a:pt x="27" y="0"/>
                    </a:cubicBezTo>
                    <a:cubicBezTo>
                      <a:pt x="28" y="0"/>
                      <a:pt x="29" y="0"/>
                      <a:pt x="29" y="1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6" y="2"/>
                      <a:pt x="40" y="3"/>
                      <a:pt x="43" y="7"/>
                    </a:cubicBezTo>
                    <a:cubicBezTo>
                      <a:pt x="45" y="8"/>
                      <a:pt x="46" y="10"/>
                      <a:pt x="47" y="12"/>
                    </a:cubicBezTo>
                    <a:cubicBezTo>
                      <a:pt x="48" y="15"/>
                      <a:pt x="50" y="16"/>
                      <a:pt x="53" y="16"/>
                    </a:cubicBezTo>
                    <a:cubicBezTo>
                      <a:pt x="54" y="16"/>
                      <a:pt x="55" y="16"/>
                      <a:pt x="56" y="17"/>
                    </a:cubicBezTo>
                    <a:cubicBezTo>
                      <a:pt x="57" y="18"/>
                      <a:pt x="58" y="18"/>
                      <a:pt x="59" y="18"/>
                    </a:cubicBezTo>
                    <a:cubicBezTo>
                      <a:pt x="60" y="18"/>
                      <a:pt x="61" y="18"/>
                      <a:pt x="62" y="20"/>
                    </a:cubicBezTo>
                    <a:cubicBezTo>
                      <a:pt x="62" y="21"/>
                      <a:pt x="62" y="22"/>
                      <a:pt x="63" y="23"/>
                    </a:cubicBezTo>
                    <a:cubicBezTo>
                      <a:pt x="65" y="24"/>
                      <a:pt x="65" y="26"/>
                      <a:pt x="65" y="27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8" name="Freeform 9">
                <a:extLst>
                  <a:ext uri="{FF2B5EF4-FFF2-40B4-BE49-F238E27FC236}">
                    <a16:creationId xmlns:a16="http://schemas.microsoft.com/office/drawing/2014/main" id="{BAC6AE30-A85A-2589-9F97-37448A14AF7A}"/>
                  </a:ext>
                </a:extLst>
              </p:cNvPr>
              <p:cNvSpPr/>
              <p:nvPr userDrawn="1"/>
            </p:nvSpPr>
            <p:spPr bwMode="auto">
              <a:xfrm>
                <a:off x="764" y="3558"/>
                <a:ext cx="435" cy="298"/>
              </a:xfrm>
              <a:custGeom>
                <a:avLst/>
                <a:gdLst>
                  <a:gd name="T0" fmla="*/ 1 w 69"/>
                  <a:gd name="T1" fmla="*/ 25 h 47"/>
                  <a:gd name="T2" fmla="*/ 1 w 69"/>
                  <a:gd name="T3" fmla="*/ 20 h 47"/>
                  <a:gd name="T4" fmla="*/ 5 w 69"/>
                  <a:gd name="T5" fmla="*/ 17 h 47"/>
                  <a:gd name="T6" fmla="*/ 9 w 69"/>
                  <a:gd name="T7" fmla="*/ 17 h 47"/>
                  <a:gd name="T8" fmla="*/ 11 w 69"/>
                  <a:gd name="T9" fmla="*/ 15 h 47"/>
                  <a:gd name="T10" fmla="*/ 14 w 69"/>
                  <a:gd name="T11" fmla="*/ 6 h 47"/>
                  <a:gd name="T12" fmla="*/ 16 w 69"/>
                  <a:gd name="T13" fmla="*/ 4 h 47"/>
                  <a:gd name="T14" fmla="*/ 17 w 69"/>
                  <a:gd name="T15" fmla="*/ 4 h 47"/>
                  <a:gd name="T16" fmla="*/ 21 w 69"/>
                  <a:gd name="T17" fmla="*/ 3 h 47"/>
                  <a:gd name="T18" fmla="*/ 38 w 69"/>
                  <a:gd name="T19" fmla="*/ 4 h 47"/>
                  <a:gd name="T20" fmla="*/ 43 w 69"/>
                  <a:gd name="T21" fmla="*/ 6 h 47"/>
                  <a:gd name="T22" fmla="*/ 47 w 69"/>
                  <a:gd name="T23" fmla="*/ 4 h 47"/>
                  <a:gd name="T24" fmla="*/ 53 w 69"/>
                  <a:gd name="T25" fmla="*/ 3 h 47"/>
                  <a:gd name="T26" fmla="*/ 62 w 69"/>
                  <a:gd name="T27" fmla="*/ 9 h 47"/>
                  <a:gd name="T28" fmla="*/ 65 w 69"/>
                  <a:gd name="T29" fmla="*/ 17 h 47"/>
                  <a:gd name="T30" fmla="*/ 65 w 69"/>
                  <a:gd name="T31" fmla="*/ 19 h 47"/>
                  <a:gd name="T32" fmla="*/ 66 w 69"/>
                  <a:gd name="T33" fmla="*/ 32 h 47"/>
                  <a:gd name="T34" fmla="*/ 57 w 69"/>
                  <a:gd name="T35" fmla="*/ 43 h 47"/>
                  <a:gd name="T36" fmla="*/ 45 w 69"/>
                  <a:gd name="T37" fmla="*/ 45 h 47"/>
                  <a:gd name="T38" fmla="*/ 39 w 69"/>
                  <a:gd name="T39" fmla="*/ 46 h 47"/>
                  <a:gd name="T40" fmla="*/ 26 w 69"/>
                  <a:gd name="T41" fmla="*/ 44 h 47"/>
                  <a:gd name="T42" fmla="*/ 23 w 69"/>
                  <a:gd name="T43" fmla="*/ 44 h 47"/>
                  <a:gd name="T44" fmla="*/ 9 w 69"/>
                  <a:gd name="T45" fmla="*/ 40 h 47"/>
                  <a:gd name="T46" fmla="*/ 1 w 69"/>
                  <a:gd name="T47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47">
                    <a:moveTo>
                      <a:pt x="1" y="25"/>
                    </a:moveTo>
                    <a:cubicBezTo>
                      <a:pt x="0" y="23"/>
                      <a:pt x="1" y="21"/>
                      <a:pt x="1" y="20"/>
                    </a:cubicBezTo>
                    <a:cubicBezTo>
                      <a:pt x="2" y="17"/>
                      <a:pt x="3" y="17"/>
                      <a:pt x="5" y="17"/>
                    </a:cubicBezTo>
                    <a:cubicBezTo>
                      <a:pt x="6" y="17"/>
                      <a:pt x="8" y="17"/>
                      <a:pt x="9" y="17"/>
                    </a:cubicBezTo>
                    <a:cubicBezTo>
                      <a:pt x="11" y="18"/>
                      <a:pt x="11" y="17"/>
                      <a:pt x="11" y="15"/>
                    </a:cubicBezTo>
                    <a:cubicBezTo>
                      <a:pt x="12" y="12"/>
                      <a:pt x="13" y="9"/>
                      <a:pt x="14" y="6"/>
                    </a:cubicBezTo>
                    <a:cubicBezTo>
                      <a:pt x="15" y="5"/>
                      <a:pt x="15" y="5"/>
                      <a:pt x="16" y="4"/>
                    </a:cubicBezTo>
                    <a:cubicBezTo>
                      <a:pt x="16" y="4"/>
                      <a:pt x="17" y="3"/>
                      <a:pt x="17" y="4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6" y="0"/>
                      <a:pt x="33" y="0"/>
                      <a:pt x="38" y="4"/>
                    </a:cubicBezTo>
                    <a:cubicBezTo>
                      <a:pt x="39" y="5"/>
                      <a:pt x="41" y="6"/>
                      <a:pt x="43" y="6"/>
                    </a:cubicBezTo>
                    <a:cubicBezTo>
                      <a:pt x="45" y="7"/>
                      <a:pt x="46" y="5"/>
                      <a:pt x="47" y="4"/>
                    </a:cubicBezTo>
                    <a:cubicBezTo>
                      <a:pt x="49" y="4"/>
                      <a:pt x="51" y="3"/>
                      <a:pt x="53" y="3"/>
                    </a:cubicBezTo>
                    <a:cubicBezTo>
                      <a:pt x="58" y="2"/>
                      <a:pt x="60" y="5"/>
                      <a:pt x="62" y="9"/>
                    </a:cubicBezTo>
                    <a:cubicBezTo>
                      <a:pt x="64" y="12"/>
                      <a:pt x="65" y="14"/>
                      <a:pt x="65" y="17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9" y="23"/>
                      <a:pt x="67" y="28"/>
                      <a:pt x="66" y="32"/>
                    </a:cubicBezTo>
                    <a:cubicBezTo>
                      <a:pt x="64" y="37"/>
                      <a:pt x="61" y="41"/>
                      <a:pt x="57" y="43"/>
                    </a:cubicBezTo>
                    <a:cubicBezTo>
                      <a:pt x="53" y="45"/>
                      <a:pt x="49" y="46"/>
                      <a:pt x="45" y="45"/>
                    </a:cubicBezTo>
                    <a:cubicBezTo>
                      <a:pt x="43" y="45"/>
                      <a:pt x="41" y="45"/>
                      <a:pt x="39" y="46"/>
                    </a:cubicBezTo>
                    <a:cubicBezTo>
                      <a:pt x="35" y="47"/>
                      <a:pt x="30" y="47"/>
                      <a:pt x="26" y="44"/>
                    </a:cubicBezTo>
                    <a:cubicBezTo>
                      <a:pt x="25" y="44"/>
                      <a:pt x="24" y="44"/>
                      <a:pt x="23" y="44"/>
                    </a:cubicBezTo>
                    <a:cubicBezTo>
                      <a:pt x="18" y="44"/>
                      <a:pt x="13" y="43"/>
                      <a:pt x="9" y="40"/>
                    </a:cubicBezTo>
                    <a:cubicBezTo>
                      <a:pt x="3" y="37"/>
                      <a:pt x="0" y="32"/>
                      <a:pt x="1" y="25"/>
                    </a:cubicBezTo>
                    <a:close/>
                  </a:path>
                </a:pathLst>
              </a:custGeom>
              <a:solidFill>
                <a:srgbClr val="F9D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9" name="Freeform 10">
                <a:extLst>
                  <a:ext uri="{FF2B5EF4-FFF2-40B4-BE49-F238E27FC236}">
                    <a16:creationId xmlns:a16="http://schemas.microsoft.com/office/drawing/2014/main" id="{FD940CE9-C0ED-795B-5339-278F11D63B3C}"/>
                  </a:ext>
                </a:extLst>
              </p:cNvPr>
              <p:cNvSpPr/>
              <p:nvPr userDrawn="1"/>
            </p:nvSpPr>
            <p:spPr bwMode="auto">
              <a:xfrm>
                <a:off x="1350" y="1928"/>
                <a:ext cx="416" cy="348"/>
              </a:xfrm>
              <a:custGeom>
                <a:avLst/>
                <a:gdLst>
                  <a:gd name="T0" fmla="*/ 34 w 66"/>
                  <a:gd name="T1" fmla="*/ 52 h 55"/>
                  <a:gd name="T2" fmla="*/ 21 w 66"/>
                  <a:gd name="T3" fmla="*/ 53 h 55"/>
                  <a:gd name="T4" fmla="*/ 2 w 66"/>
                  <a:gd name="T5" fmla="*/ 41 h 55"/>
                  <a:gd name="T6" fmla="*/ 0 w 66"/>
                  <a:gd name="T7" fmla="*/ 36 h 55"/>
                  <a:gd name="T8" fmla="*/ 3 w 66"/>
                  <a:gd name="T9" fmla="*/ 32 h 55"/>
                  <a:gd name="T10" fmla="*/ 7 w 66"/>
                  <a:gd name="T11" fmla="*/ 31 h 55"/>
                  <a:gd name="T12" fmla="*/ 9 w 66"/>
                  <a:gd name="T13" fmla="*/ 28 h 55"/>
                  <a:gd name="T14" fmla="*/ 9 w 66"/>
                  <a:gd name="T15" fmla="*/ 18 h 55"/>
                  <a:gd name="T16" fmla="*/ 12 w 66"/>
                  <a:gd name="T17" fmla="*/ 16 h 55"/>
                  <a:gd name="T18" fmla="*/ 13 w 66"/>
                  <a:gd name="T19" fmla="*/ 15 h 55"/>
                  <a:gd name="T20" fmla="*/ 31 w 66"/>
                  <a:gd name="T21" fmla="*/ 10 h 55"/>
                  <a:gd name="T22" fmla="*/ 39 w 66"/>
                  <a:gd name="T23" fmla="*/ 7 h 55"/>
                  <a:gd name="T24" fmla="*/ 57 w 66"/>
                  <a:gd name="T25" fmla="*/ 9 h 55"/>
                  <a:gd name="T26" fmla="*/ 64 w 66"/>
                  <a:gd name="T27" fmla="*/ 18 h 55"/>
                  <a:gd name="T28" fmla="*/ 65 w 66"/>
                  <a:gd name="T29" fmla="*/ 28 h 55"/>
                  <a:gd name="T30" fmla="*/ 59 w 66"/>
                  <a:gd name="T31" fmla="*/ 42 h 55"/>
                  <a:gd name="T32" fmla="*/ 52 w 66"/>
                  <a:gd name="T33" fmla="*/ 46 h 55"/>
                  <a:gd name="T34" fmla="*/ 42 w 66"/>
                  <a:gd name="T35" fmla="*/ 50 h 55"/>
                  <a:gd name="T36" fmla="*/ 34 w 66"/>
                  <a:gd name="T37" fmla="*/ 5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55">
                    <a:moveTo>
                      <a:pt x="34" y="52"/>
                    </a:moveTo>
                    <a:cubicBezTo>
                      <a:pt x="30" y="50"/>
                      <a:pt x="25" y="53"/>
                      <a:pt x="21" y="53"/>
                    </a:cubicBezTo>
                    <a:cubicBezTo>
                      <a:pt x="13" y="55"/>
                      <a:pt x="3" y="50"/>
                      <a:pt x="2" y="41"/>
                    </a:cubicBezTo>
                    <a:cubicBezTo>
                      <a:pt x="1" y="40"/>
                      <a:pt x="1" y="38"/>
                      <a:pt x="0" y="36"/>
                    </a:cubicBezTo>
                    <a:cubicBezTo>
                      <a:pt x="0" y="34"/>
                      <a:pt x="0" y="33"/>
                      <a:pt x="3" y="32"/>
                    </a:cubicBezTo>
                    <a:cubicBezTo>
                      <a:pt x="4" y="32"/>
                      <a:pt x="5" y="31"/>
                      <a:pt x="7" y="31"/>
                    </a:cubicBezTo>
                    <a:cubicBezTo>
                      <a:pt x="9" y="31"/>
                      <a:pt x="9" y="30"/>
                      <a:pt x="9" y="28"/>
                    </a:cubicBezTo>
                    <a:cubicBezTo>
                      <a:pt x="8" y="25"/>
                      <a:pt x="8" y="21"/>
                      <a:pt x="9" y="18"/>
                    </a:cubicBezTo>
                    <a:cubicBezTo>
                      <a:pt x="9" y="17"/>
                      <a:pt x="9" y="15"/>
                      <a:pt x="12" y="16"/>
                    </a:cubicBezTo>
                    <a:cubicBezTo>
                      <a:pt x="12" y="16"/>
                      <a:pt x="13" y="15"/>
                      <a:pt x="13" y="15"/>
                    </a:cubicBezTo>
                    <a:cubicBezTo>
                      <a:pt x="18" y="9"/>
                      <a:pt x="24" y="7"/>
                      <a:pt x="31" y="10"/>
                    </a:cubicBezTo>
                    <a:cubicBezTo>
                      <a:pt x="34" y="11"/>
                      <a:pt x="36" y="10"/>
                      <a:pt x="39" y="7"/>
                    </a:cubicBezTo>
                    <a:cubicBezTo>
                      <a:pt x="45" y="2"/>
                      <a:pt x="50" y="0"/>
                      <a:pt x="57" y="9"/>
                    </a:cubicBezTo>
                    <a:cubicBezTo>
                      <a:pt x="60" y="12"/>
                      <a:pt x="61" y="15"/>
                      <a:pt x="64" y="18"/>
                    </a:cubicBezTo>
                    <a:cubicBezTo>
                      <a:pt x="66" y="20"/>
                      <a:pt x="66" y="24"/>
                      <a:pt x="65" y="28"/>
                    </a:cubicBezTo>
                    <a:cubicBezTo>
                      <a:pt x="65" y="34"/>
                      <a:pt x="63" y="39"/>
                      <a:pt x="59" y="42"/>
                    </a:cubicBezTo>
                    <a:cubicBezTo>
                      <a:pt x="56" y="44"/>
                      <a:pt x="54" y="45"/>
                      <a:pt x="52" y="46"/>
                    </a:cubicBezTo>
                    <a:cubicBezTo>
                      <a:pt x="48" y="47"/>
                      <a:pt x="45" y="48"/>
                      <a:pt x="42" y="50"/>
                    </a:cubicBezTo>
                    <a:cubicBezTo>
                      <a:pt x="40" y="52"/>
                      <a:pt x="37" y="52"/>
                      <a:pt x="34" y="52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0" name="Freeform 11">
                <a:extLst>
                  <a:ext uri="{FF2B5EF4-FFF2-40B4-BE49-F238E27FC236}">
                    <a16:creationId xmlns:a16="http://schemas.microsoft.com/office/drawing/2014/main" id="{074EBF89-EBED-1343-529F-BA3AF3AF2CDE}"/>
                  </a:ext>
                </a:extLst>
              </p:cNvPr>
              <p:cNvSpPr/>
              <p:nvPr userDrawn="1"/>
            </p:nvSpPr>
            <p:spPr bwMode="auto">
              <a:xfrm>
                <a:off x="184" y="3583"/>
                <a:ext cx="334" cy="419"/>
              </a:xfrm>
              <a:custGeom>
                <a:avLst/>
                <a:gdLst>
                  <a:gd name="T0" fmla="*/ 0 w 53"/>
                  <a:gd name="T1" fmla="*/ 44 h 66"/>
                  <a:gd name="T2" fmla="*/ 4 w 53"/>
                  <a:gd name="T3" fmla="*/ 34 h 66"/>
                  <a:gd name="T4" fmla="*/ 6 w 53"/>
                  <a:gd name="T5" fmla="*/ 26 h 66"/>
                  <a:gd name="T6" fmla="*/ 12 w 53"/>
                  <a:gd name="T7" fmla="*/ 18 h 66"/>
                  <a:gd name="T8" fmla="*/ 15 w 53"/>
                  <a:gd name="T9" fmla="*/ 13 h 66"/>
                  <a:gd name="T10" fmla="*/ 29 w 53"/>
                  <a:gd name="T11" fmla="*/ 1 h 66"/>
                  <a:gd name="T12" fmla="*/ 41 w 53"/>
                  <a:gd name="T13" fmla="*/ 3 h 66"/>
                  <a:gd name="T14" fmla="*/ 44 w 53"/>
                  <a:gd name="T15" fmla="*/ 5 h 66"/>
                  <a:gd name="T16" fmla="*/ 45 w 53"/>
                  <a:gd name="T17" fmla="*/ 12 h 66"/>
                  <a:gd name="T18" fmla="*/ 46 w 53"/>
                  <a:gd name="T19" fmla="*/ 18 h 66"/>
                  <a:gd name="T20" fmla="*/ 53 w 53"/>
                  <a:gd name="T21" fmla="*/ 26 h 66"/>
                  <a:gd name="T22" fmla="*/ 53 w 53"/>
                  <a:gd name="T23" fmla="*/ 27 h 66"/>
                  <a:gd name="T24" fmla="*/ 52 w 53"/>
                  <a:gd name="T25" fmla="*/ 30 h 66"/>
                  <a:gd name="T26" fmla="*/ 43 w 53"/>
                  <a:gd name="T27" fmla="*/ 46 h 66"/>
                  <a:gd name="T28" fmla="*/ 39 w 53"/>
                  <a:gd name="T29" fmla="*/ 52 h 66"/>
                  <a:gd name="T30" fmla="*/ 38 w 53"/>
                  <a:gd name="T31" fmla="*/ 61 h 66"/>
                  <a:gd name="T32" fmla="*/ 26 w 53"/>
                  <a:gd name="T33" fmla="*/ 66 h 66"/>
                  <a:gd name="T34" fmla="*/ 15 w 53"/>
                  <a:gd name="T35" fmla="*/ 64 h 66"/>
                  <a:gd name="T36" fmla="*/ 10 w 53"/>
                  <a:gd name="T37" fmla="*/ 62 h 66"/>
                  <a:gd name="T38" fmla="*/ 1 w 53"/>
                  <a:gd name="T39" fmla="*/ 50 h 66"/>
                  <a:gd name="T40" fmla="*/ 0 w 53"/>
                  <a:gd name="T41" fmla="*/ 4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66">
                    <a:moveTo>
                      <a:pt x="0" y="44"/>
                    </a:moveTo>
                    <a:cubicBezTo>
                      <a:pt x="0" y="40"/>
                      <a:pt x="2" y="37"/>
                      <a:pt x="4" y="34"/>
                    </a:cubicBezTo>
                    <a:cubicBezTo>
                      <a:pt x="5" y="31"/>
                      <a:pt x="5" y="28"/>
                      <a:pt x="6" y="26"/>
                    </a:cubicBezTo>
                    <a:cubicBezTo>
                      <a:pt x="7" y="22"/>
                      <a:pt x="9" y="20"/>
                      <a:pt x="12" y="18"/>
                    </a:cubicBezTo>
                    <a:cubicBezTo>
                      <a:pt x="14" y="16"/>
                      <a:pt x="14" y="14"/>
                      <a:pt x="15" y="13"/>
                    </a:cubicBezTo>
                    <a:cubicBezTo>
                      <a:pt x="19" y="7"/>
                      <a:pt x="23" y="3"/>
                      <a:pt x="29" y="1"/>
                    </a:cubicBezTo>
                    <a:cubicBezTo>
                      <a:pt x="33" y="0"/>
                      <a:pt x="37" y="1"/>
                      <a:pt x="41" y="3"/>
                    </a:cubicBezTo>
                    <a:cubicBezTo>
                      <a:pt x="42" y="4"/>
                      <a:pt x="43" y="5"/>
                      <a:pt x="44" y="5"/>
                    </a:cubicBezTo>
                    <a:cubicBezTo>
                      <a:pt x="47" y="7"/>
                      <a:pt x="47" y="9"/>
                      <a:pt x="45" y="12"/>
                    </a:cubicBezTo>
                    <a:cubicBezTo>
                      <a:pt x="43" y="16"/>
                      <a:pt x="43" y="15"/>
                      <a:pt x="46" y="18"/>
                    </a:cubicBezTo>
                    <a:cubicBezTo>
                      <a:pt x="49" y="20"/>
                      <a:pt x="51" y="23"/>
                      <a:pt x="53" y="26"/>
                    </a:cubicBezTo>
                    <a:cubicBezTo>
                      <a:pt x="53" y="26"/>
                      <a:pt x="53" y="27"/>
                      <a:pt x="53" y="27"/>
                    </a:cubicBezTo>
                    <a:cubicBezTo>
                      <a:pt x="50" y="28"/>
                      <a:pt x="51" y="29"/>
                      <a:pt x="52" y="30"/>
                    </a:cubicBezTo>
                    <a:cubicBezTo>
                      <a:pt x="52" y="38"/>
                      <a:pt x="49" y="42"/>
                      <a:pt x="43" y="46"/>
                    </a:cubicBezTo>
                    <a:cubicBezTo>
                      <a:pt x="41" y="47"/>
                      <a:pt x="39" y="49"/>
                      <a:pt x="39" y="52"/>
                    </a:cubicBezTo>
                    <a:cubicBezTo>
                      <a:pt x="39" y="56"/>
                      <a:pt x="39" y="59"/>
                      <a:pt x="38" y="61"/>
                    </a:cubicBezTo>
                    <a:cubicBezTo>
                      <a:pt x="35" y="66"/>
                      <a:pt x="30" y="66"/>
                      <a:pt x="26" y="66"/>
                    </a:cubicBezTo>
                    <a:cubicBezTo>
                      <a:pt x="22" y="65"/>
                      <a:pt x="19" y="64"/>
                      <a:pt x="15" y="64"/>
                    </a:cubicBezTo>
                    <a:cubicBezTo>
                      <a:pt x="13" y="65"/>
                      <a:pt x="11" y="63"/>
                      <a:pt x="10" y="62"/>
                    </a:cubicBezTo>
                    <a:cubicBezTo>
                      <a:pt x="6" y="59"/>
                      <a:pt x="2" y="55"/>
                      <a:pt x="1" y="50"/>
                    </a:cubicBezTo>
                    <a:cubicBezTo>
                      <a:pt x="1" y="48"/>
                      <a:pt x="1" y="46"/>
                      <a:pt x="0" y="44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1" name="Freeform 12">
                <a:extLst>
                  <a:ext uri="{FF2B5EF4-FFF2-40B4-BE49-F238E27FC236}">
                    <a16:creationId xmlns:a16="http://schemas.microsoft.com/office/drawing/2014/main" id="{004698C0-9137-7D23-BA14-4E4BD67ECD56}"/>
                  </a:ext>
                </a:extLst>
              </p:cNvPr>
              <p:cNvSpPr/>
              <p:nvPr userDrawn="1"/>
            </p:nvSpPr>
            <p:spPr bwMode="auto">
              <a:xfrm>
                <a:off x="285" y="1116"/>
                <a:ext cx="403" cy="355"/>
              </a:xfrm>
              <a:custGeom>
                <a:avLst/>
                <a:gdLst>
                  <a:gd name="T0" fmla="*/ 64 w 64"/>
                  <a:gd name="T1" fmla="*/ 37 h 56"/>
                  <a:gd name="T2" fmla="*/ 57 w 64"/>
                  <a:gd name="T3" fmla="*/ 51 h 56"/>
                  <a:gd name="T4" fmla="*/ 52 w 64"/>
                  <a:gd name="T5" fmla="*/ 51 h 56"/>
                  <a:gd name="T6" fmla="*/ 48 w 64"/>
                  <a:gd name="T7" fmla="*/ 47 h 56"/>
                  <a:gd name="T8" fmla="*/ 44 w 64"/>
                  <a:gd name="T9" fmla="*/ 51 h 56"/>
                  <a:gd name="T10" fmla="*/ 38 w 64"/>
                  <a:gd name="T11" fmla="*/ 55 h 56"/>
                  <a:gd name="T12" fmla="*/ 34 w 64"/>
                  <a:gd name="T13" fmla="*/ 54 h 56"/>
                  <a:gd name="T14" fmla="*/ 32 w 64"/>
                  <a:gd name="T15" fmla="*/ 53 h 56"/>
                  <a:gd name="T16" fmla="*/ 18 w 64"/>
                  <a:gd name="T17" fmla="*/ 43 h 56"/>
                  <a:gd name="T18" fmla="*/ 10 w 64"/>
                  <a:gd name="T19" fmla="*/ 37 h 56"/>
                  <a:gd name="T20" fmla="*/ 5 w 64"/>
                  <a:gd name="T21" fmla="*/ 35 h 56"/>
                  <a:gd name="T22" fmla="*/ 1 w 64"/>
                  <a:gd name="T23" fmla="*/ 24 h 56"/>
                  <a:gd name="T24" fmla="*/ 2 w 64"/>
                  <a:gd name="T25" fmla="*/ 19 h 56"/>
                  <a:gd name="T26" fmla="*/ 4 w 64"/>
                  <a:gd name="T27" fmla="*/ 12 h 56"/>
                  <a:gd name="T28" fmla="*/ 7 w 64"/>
                  <a:gd name="T29" fmla="*/ 7 h 56"/>
                  <a:gd name="T30" fmla="*/ 24 w 64"/>
                  <a:gd name="T31" fmla="*/ 0 h 56"/>
                  <a:gd name="T32" fmla="*/ 36 w 64"/>
                  <a:gd name="T33" fmla="*/ 5 h 56"/>
                  <a:gd name="T34" fmla="*/ 42 w 64"/>
                  <a:gd name="T35" fmla="*/ 8 h 56"/>
                  <a:gd name="T36" fmla="*/ 50 w 64"/>
                  <a:gd name="T37" fmla="*/ 16 h 56"/>
                  <a:gd name="T38" fmla="*/ 56 w 64"/>
                  <a:gd name="T39" fmla="*/ 21 h 56"/>
                  <a:gd name="T40" fmla="*/ 63 w 64"/>
                  <a:gd name="T41" fmla="*/ 31 h 56"/>
                  <a:gd name="T42" fmla="*/ 64 w 64"/>
                  <a:gd name="T43" fmla="*/ 3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56">
                    <a:moveTo>
                      <a:pt x="64" y="37"/>
                    </a:moveTo>
                    <a:cubicBezTo>
                      <a:pt x="64" y="43"/>
                      <a:pt x="61" y="47"/>
                      <a:pt x="57" y="51"/>
                    </a:cubicBezTo>
                    <a:cubicBezTo>
                      <a:pt x="55" y="53"/>
                      <a:pt x="53" y="52"/>
                      <a:pt x="52" y="51"/>
                    </a:cubicBezTo>
                    <a:cubicBezTo>
                      <a:pt x="50" y="50"/>
                      <a:pt x="49" y="47"/>
                      <a:pt x="48" y="47"/>
                    </a:cubicBezTo>
                    <a:cubicBezTo>
                      <a:pt x="47" y="47"/>
                      <a:pt x="45" y="50"/>
                      <a:pt x="44" y="51"/>
                    </a:cubicBezTo>
                    <a:cubicBezTo>
                      <a:pt x="42" y="52"/>
                      <a:pt x="40" y="54"/>
                      <a:pt x="38" y="55"/>
                    </a:cubicBezTo>
                    <a:cubicBezTo>
                      <a:pt x="36" y="55"/>
                      <a:pt x="35" y="56"/>
                      <a:pt x="34" y="54"/>
                    </a:cubicBezTo>
                    <a:cubicBezTo>
                      <a:pt x="34" y="53"/>
                      <a:pt x="33" y="53"/>
                      <a:pt x="32" y="53"/>
                    </a:cubicBezTo>
                    <a:cubicBezTo>
                      <a:pt x="26" y="53"/>
                      <a:pt x="21" y="49"/>
                      <a:pt x="18" y="43"/>
                    </a:cubicBezTo>
                    <a:cubicBezTo>
                      <a:pt x="17" y="39"/>
                      <a:pt x="14" y="37"/>
                      <a:pt x="10" y="37"/>
                    </a:cubicBezTo>
                    <a:cubicBezTo>
                      <a:pt x="8" y="36"/>
                      <a:pt x="7" y="36"/>
                      <a:pt x="5" y="35"/>
                    </a:cubicBezTo>
                    <a:cubicBezTo>
                      <a:pt x="0" y="33"/>
                      <a:pt x="0" y="29"/>
                      <a:pt x="1" y="24"/>
                    </a:cubicBezTo>
                    <a:cubicBezTo>
                      <a:pt x="1" y="23"/>
                      <a:pt x="1" y="21"/>
                      <a:pt x="2" y="19"/>
                    </a:cubicBezTo>
                    <a:cubicBezTo>
                      <a:pt x="3" y="17"/>
                      <a:pt x="4" y="14"/>
                      <a:pt x="4" y="12"/>
                    </a:cubicBezTo>
                    <a:cubicBezTo>
                      <a:pt x="5" y="10"/>
                      <a:pt x="6" y="8"/>
                      <a:pt x="7" y="7"/>
                    </a:cubicBezTo>
                    <a:cubicBezTo>
                      <a:pt x="12" y="3"/>
                      <a:pt x="17" y="0"/>
                      <a:pt x="24" y="0"/>
                    </a:cubicBezTo>
                    <a:cubicBezTo>
                      <a:pt x="29" y="0"/>
                      <a:pt x="33" y="2"/>
                      <a:pt x="36" y="5"/>
                    </a:cubicBezTo>
                    <a:cubicBezTo>
                      <a:pt x="38" y="6"/>
                      <a:pt x="40" y="7"/>
                      <a:pt x="42" y="8"/>
                    </a:cubicBezTo>
                    <a:cubicBezTo>
                      <a:pt x="46" y="10"/>
                      <a:pt x="49" y="12"/>
                      <a:pt x="50" y="16"/>
                    </a:cubicBezTo>
                    <a:cubicBezTo>
                      <a:pt x="52" y="18"/>
                      <a:pt x="54" y="19"/>
                      <a:pt x="56" y="21"/>
                    </a:cubicBezTo>
                    <a:cubicBezTo>
                      <a:pt x="59" y="24"/>
                      <a:pt x="62" y="27"/>
                      <a:pt x="63" y="31"/>
                    </a:cubicBezTo>
                    <a:cubicBezTo>
                      <a:pt x="64" y="33"/>
                      <a:pt x="64" y="35"/>
                      <a:pt x="64" y="37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2" name="Freeform 13">
                <a:extLst>
                  <a:ext uri="{FF2B5EF4-FFF2-40B4-BE49-F238E27FC236}">
                    <a16:creationId xmlns:a16="http://schemas.microsoft.com/office/drawing/2014/main" id="{B7FB5833-2248-358B-62BA-858F29DE6123}"/>
                  </a:ext>
                </a:extLst>
              </p:cNvPr>
              <p:cNvSpPr/>
              <p:nvPr userDrawn="1"/>
            </p:nvSpPr>
            <p:spPr bwMode="auto">
              <a:xfrm>
                <a:off x="2012" y="2264"/>
                <a:ext cx="423" cy="310"/>
              </a:xfrm>
              <a:custGeom>
                <a:avLst/>
                <a:gdLst>
                  <a:gd name="T0" fmla="*/ 24 w 67"/>
                  <a:gd name="T1" fmla="*/ 2 h 49"/>
                  <a:gd name="T2" fmla="*/ 32 w 67"/>
                  <a:gd name="T3" fmla="*/ 0 h 49"/>
                  <a:gd name="T4" fmla="*/ 43 w 67"/>
                  <a:gd name="T5" fmla="*/ 6 h 49"/>
                  <a:gd name="T6" fmla="*/ 51 w 67"/>
                  <a:gd name="T7" fmla="*/ 9 h 49"/>
                  <a:gd name="T8" fmla="*/ 59 w 67"/>
                  <a:gd name="T9" fmla="*/ 9 h 49"/>
                  <a:gd name="T10" fmla="*/ 66 w 67"/>
                  <a:gd name="T11" fmla="*/ 18 h 49"/>
                  <a:gd name="T12" fmla="*/ 66 w 67"/>
                  <a:gd name="T13" fmla="*/ 28 h 49"/>
                  <a:gd name="T14" fmla="*/ 66 w 67"/>
                  <a:gd name="T15" fmla="*/ 35 h 49"/>
                  <a:gd name="T16" fmla="*/ 57 w 67"/>
                  <a:gd name="T17" fmla="*/ 45 h 49"/>
                  <a:gd name="T18" fmla="*/ 55 w 67"/>
                  <a:gd name="T19" fmla="*/ 47 h 49"/>
                  <a:gd name="T20" fmla="*/ 43 w 67"/>
                  <a:gd name="T21" fmla="*/ 49 h 49"/>
                  <a:gd name="T22" fmla="*/ 31 w 67"/>
                  <a:gd name="T23" fmla="*/ 46 h 49"/>
                  <a:gd name="T24" fmla="*/ 21 w 67"/>
                  <a:gd name="T25" fmla="*/ 41 h 49"/>
                  <a:gd name="T26" fmla="*/ 15 w 67"/>
                  <a:gd name="T27" fmla="*/ 39 h 49"/>
                  <a:gd name="T28" fmla="*/ 1 w 67"/>
                  <a:gd name="T29" fmla="*/ 25 h 49"/>
                  <a:gd name="T30" fmla="*/ 4 w 67"/>
                  <a:gd name="T31" fmla="*/ 11 h 49"/>
                  <a:gd name="T32" fmla="*/ 7 w 67"/>
                  <a:gd name="T33" fmla="*/ 9 h 49"/>
                  <a:gd name="T34" fmla="*/ 13 w 67"/>
                  <a:gd name="T35" fmla="*/ 11 h 49"/>
                  <a:gd name="T36" fmla="*/ 14 w 67"/>
                  <a:gd name="T37" fmla="*/ 10 h 49"/>
                  <a:gd name="T38" fmla="*/ 21 w 67"/>
                  <a:gd name="T39" fmla="*/ 1 h 49"/>
                  <a:gd name="T40" fmla="*/ 23 w 67"/>
                  <a:gd name="T41" fmla="*/ 0 h 49"/>
                  <a:gd name="T42" fmla="*/ 24 w 67"/>
                  <a:gd name="T43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49">
                    <a:moveTo>
                      <a:pt x="24" y="2"/>
                    </a:moveTo>
                    <a:cubicBezTo>
                      <a:pt x="27" y="1"/>
                      <a:pt x="29" y="0"/>
                      <a:pt x="32" y="0"/>
                    </a:cubicBezTo>
                    <a:cubicBezTo>
                      <a:pt x="37" y="0"/>
                      <a:pt x="40" y="2"/>
                      <a:pt x="43" y="6"/>
                    </a:cubicBezTo>
                    <a:cubicBezTo>
                      <a:pt x="45" y="9"/>
                      <a:pt x="48" y="9"/>
                      <a:pt x="51" y="9"/>
                    </a:cubicBezTo>
                    <a:cubicBezTo>
                      <a:pt x="54" y="8"/>
                      <a:pt x="57" y="8"/>
                      <a:pt x="59" y="9"/>
                    </a:cubicBezTo>
                    <a:cubicBezTo>
                      <a:pt x="63" y="10"/>
                      <a:pt x="66" y="14"/>
                      <a:pt x="66" y="18"/>
                    </a:cubicBezTo>
                    <a:cubicBezTo>
                      <a:pt x="66" y="22"/>
                      <a:pt x="65" y="25"/>
                      <a:pt x="66" y="28"/>
                    </a:cubicBezTo>
                    <a:cubicBezTo>
                      <a:pt x="67" y="30"/>
                      <a:pt x="67" y="33"/>
                      <a:pt x="66" y="35"/>
                    </a:cubicBezTo>
                    <a:cubicBezTo>
                      <a:pt x="64" y="39"/>
                      <a:pt x="62" y="43"/>
                      <a:pt x="57" y="45"/>
                    </a:cubicBezTo>
                    <a:cubicBezTo>
                      <a:pt x="56" y="45"/>
                      <a:pt x="56" y="47"/>
                      <a:pt x="55" y="47"/>
                    </a:cubicBezTo>
                    <a:cubicBezTo>
                      <a:pt x="51" y="49"/>
                      <a:pt x="47" y="49"/>
                      <a:pt x="43" y="49"/>
                    </a:cubicBezTo>
                    <a:cubicBezTo>
                      <a:pt x="39" y="48"/>
                      <a:pt x="35" y="46"/>
                      <a:pt x="31" y="46"/>
                    </a:cubicBezTo>
                    <a:cubicBezTo>
                      <a:pt x="27" y="46"/>
                      <a:pt x="23" y="44"/>
                      <a:pt x="21" y="41"/>
                    </a:cubicBezTo>
                    <a:cubicBezTo>
                      <a:pt x="19" y="40"/>
                      <a:pt x="17" y="40"/>
                      <a:pt x="15" y="39"/>
                    </a:cubicBezTo>
                    <a:cubicBezTo>
                      <a:pt x="8" y="36"/>
                      <a:pt x="3" y="33"/>
                      <a:pt x="1" y="25"/>
                    </a:cubicBezTo>
                    <a:cubicBezTo>
                      <a:pt x="0" y="20"/>
                      <a:pt x="2" y="15"/>
                      <a:pt x="4" y="11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10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0"/>
                    </a:cubicBezTo>
                    <a:cubicBezTo>
                      <a:pt x="16" y="7"/>
                      <a:pt x="18" y="3"/>
                      <a:pt x="21" y="1"/>
                    </a:cubicBezTo>
                    <a:cubicBezTo>
                      <a:pt x="22" y="0"/>
                      <a:pt x="23" y="0"/>
                      <a:pt x="23" y="0"/>
                    </a:cubicBezTo>
                    <a:cubicBezTo>
                      <a:pt x="24" y="0"/>
                      <a:pt x="24" y="1"/>
                      <a:pt x="24" y="2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" name="Freeform 14">
                <a:extLst>
                  <a:ext uri="{FF2B5EF4-FFF2-40B4-BE49-F238E27FC236}">
                    <a16:creationId xmlns:a16="http://schemas.microsoft.com/office/drawing/2014/main" id="{1DBF2AA6-BF56-4DD8-B07C-132E96CF1F98}"/>
                  </a:ext>
                </a:extLst>
              </p:cNvPr>
              <p:cNvSpPr/>
              <p:nvPr userDrawn="1"/>
            </p:nvSpPr>
            <p:spPr bwMode="auto">
              <a:xfrm>
                <a:off x="424" y="2847"/>
                <a:ext cx="340" cy="413"/>
              </a:xfrm>
              <a:custGeom>
                <a:avLst/>
                <a:gdLst>
                  <a:gd name="T0" fmla="*/ 29 w 54"/>
                  <a:gd name="T1" fmla="*/ 64 h 65"/>
                  <a:gd name="T2" fmla="*/ 12 w 54"/>
                  <a:gd name="T3" fmla="*/ 54 h 65"/>
                  <a:gd name="T4" fmla="*/ 4 w 54"/>
                  <a:gd name="T5" fmla="*/ 40 h 65"/>
                  <a:gd name="T6" fmla="*/ 4 w 54"/>
                  <a:gd name="T7" fmla="*/ 36 h 65"/>
                  <a:gd name="T8" fmla="*/ 2 w 54"/>
                  <a:gd name="T9" fmla="*/ 25 h 65"/>
                  <a:gd name="T10" fmla="*/ 4 w 54"/>
                  <a:gd name="T11" fmla="*/ 7 h 65"/>
                  <a:gd name="T12" fmla="*/ 18 w 54"/>
                  <a:gd name="T13" fmla="*/ 0 h 65"/>
                  <a:gd name="T14" fmla="*/ 21 w 54"/>
                  <a:gd name="T15" fmla="*/ 2 h 65"/>
                  <a:gd name="T16" fmla="*/ 22 w 54"/>
                  <a:gd name="T17" fmla="*/ 6 h 65"/>
                  <a:gd name="T18" fmla="*/ 25 w 54"/>
                  <a:gd name="T19" fmla="*/ 8 h 65"/>
                  <a:gd name="T20" fmla="*/ 35 w 54"/>
                  <a:gd name="T21" fmla="*/ 7 h 65"/>
                  <a:gd name="T22" fmla="*/ 38 w 54"/>
                  <a:gd name="T23" fmla="*/ 10 h 65"/>
                  <a:gd name="T24" fmla="*/ 40 w 54"/>
                  <a:gd name="T25" fmla="*/ 12 h 65"/>
                  <a:gd name="T26" fmla="*/ 45 w 54"/>
                  <a:gd name="T27" fmla="*/ 20 h 65"/>
                  <a:gd name="T28" fmla="*/ 45 w 54"/>
                  <a:gd name="T29" fmla="*/ 27 h 65"/>
                  <a:gd name="T30" fmla="*/ 45 w 54"/>
                  <a:gd name="T31" fmla="*/ 32 h 65"/>
                  <a:gd name="T32" fmla="*/ 47 w 54"/>
                  <a:gd name="T33" fmla="*/ 35 h 65"/>
                  <a:gd name="T34" fmla="*/ 52 w 54"/>
                  <a:gd name="T35" fmla="*/ 41 h 65"/>
                  <a:gd name="T36" fmla="*/ 51 w 54"/>
                  <a:gd name="T37" fmla="*/ 52 h 65"/>
                  <a:gd name="T38" fmla="*/ 43 w 54"/>
                  <a:gd name="T39" fmla="*/ 58 h 65"/>
                  <a:gd name="T40" fmla="*/ 41 w 54"/>
                  <a:gd name="T41" fmla="*/ 61 h 65"/>
                  <a:gd name="T42" fmla="*/ 29 w 54"/>
                  <a:gd name="T43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65">
                    <a:moveTo>
                      <a:pt x="29" y="64"/>
                    </a:moveTo>
                    <a:cubicBezTo>
                      <a:pt x="22" y="65"/>
                      <a:pt x="15" y="61"/>
                      <a:pt x="12" y="54"/>
                    </a:cubicBezTo>
                    <a:cubicBezTo>
                      <a:pt x="9" y="49"/>
                      <a:pt x="7" y="45"/>
                      <a:pt x="4" y="40"/>
                    </a:cubicBezTo>
                    <a:cubicBezTo>
                      <a:pt x="4" y="39"/>
                      <a:pt x="4" y="37"/>
                      <a:pt x="4" y="36"/>
                    </a:cubicBezTo>
                    <a:cubicBezTo>
                      <a:pt x="4" y="32"/>
                      <a:pt x="3" y="28"/>
                      <a:pt x="2" y="25"/>
                    </a:cubicBezTo>
                    <a:cubicBezTo>
                      <a:pt x="0" y="18"/>
                      <a:pt x="0" y="12"/>
                      <a:pt x="4" y="7"/>
                    </a:cubicBezTo>
                    <a:cubicBezTo>
                      <a:pt x="8" y="3"/>
                      <a:pt x="12" y="0"/>
                      <a:pt x="18" y="0"/>
                    </a:cubicBezTo>
                    <a:cubicBezTo>
                      <a:pt x="20" y="0"/>
                      <a:pt x="21" y="1"/>
                      <a:pt x="21" y="2"/>
                    </a:cubicBezTo>
                    <a:cubicBezTo>
                      <a:pt x="22" y="4"/>
                      <a:pt x="22" y="5"/>
                      <a:pt x="22" y="6"/>
                    </a:cubicBezTo>
                    <a:cubicBezTo>
                      <a:pt x="23" y="8"/>
                      <a:pt x="23" y="8"/>
                      <a:pt x="25" y="8"/>
                    </a:cubicBezTo>
                    <a:cubicBezTo>
                      <a:pt x="28" y="7"/>
                      <a:pt x="31" y="6"/>
                      <a:pt x="35" y="7"/>
                    </a:cubicBezTo>
                    <a:cubicBezTo>
                      <a:pt x="36" y="7"/>
                      <a:pt x="38" y="7"/>
                      <a:pt x="38" y="10"/>
                    </a:cubicBezTo>
                    <a:cubicBezTo>
                      <a:pt x="38" y="11"/>
                      <a:pt x="39" y="11"/>
                      <a:pt x="40" y="12"/>
                    </a:cubicBezTo>
                    <a:cubicBezTo>
                      <a:pt x="42" y="14"/>
                      <a:pt x="44" y="16"/>
                      <a:pt x="45" y="20"/>
                    </a:cubicBezTo>
                    <a:cubicBezTo>
                      <a:pt x="46" y="22"/>
                      <a:pt x="46" y="25"/>
                      <a:pt x="45" y="27"/>
                    </a:cubicBezTo>
                    <a:cubicBezTo>
                      <a:pt x="45" y="29"/>
                      <a:pt x="45" y="31"/>
                      <a:pt x="45" y="32"/>
                    </a:cubicBezTo>
                    <a:cubicBezTo>
                      <a:pt x="45" y="34"/>
                      <a:pt x="46" y="35"/>
                      <a:pt x="47" y="35"/>
                    </a:cubicBezTo>
                    <a:cubicBezTo>
                      <a:pt x="49" y="37"/>
                      <a:pt x="51" y="39"/>
                      <a:pt x="52" y="41"/>
                    </a:cubicBezTo>
                    <a:cubicBezTo>
                      <a:pt x="54" y="44"/>
                      <a:pt x="53" y="49"/>
                      <a:pt x="51" y="52"/>
                    </a:cubicBezTo>
                    <a:cubicBezTo>
                      <a:pt x="48" y="54"/>
                      <a:pt x="46" y="57"/>
                      <a:pt x="43" y="58"/>
                    </a:cubicBezTo>
                    <a:cubicBezTo>
                      <a:pt x="42" y="59"/>
                      <a:pt x="42" y="60"/>
                      <a:pt x="41" y="61"/>
                    </a:cubicBezTo>
                    <a:cubicBezTo>
                      <a:pt x="38" y="64"/>
                      <a:pt x="34" y="64"/>
                      <a:pt x="29" y="64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" name="Freeform 15">
                <a:extLst>
                  <a:ext uri="{FF2B5EF4-FFF2-40B4-BE49-F238E27FC236}">
                    <a16:creationId xmlns:a16="http://schemas.microsoft.com/office/drawing/2014/main" id="{DEEC2D5A-E019-A994-1947-696EA6457224}"/>
                  </a:ext>
                </a:extLst>
              </p:cNvPr>
              <p:cNvSpPr/>
              <p:nvPr userDrawn="1"/>
            </p:nvSpPr>
            <p:spPr bwMode="auto">
              <a:xfrm>
                <a:off x="52" y="253"/>
                <a:ext cx="403" cy="330"/>
              </a:xfrm>
              <a:custGeom>
                <a:avLst/>
                <a:gdLst>
                  <a:gd name="T0" fmla="*/ 64 w 64"/>
                  <a:gd name="T1" fmla="*/ 23 h 52"/>
                  <a:gd name="T2" fmla="*/ 49 w 64"/>
                  <a:gd name="T3" fmla="*/ 44 h 52"/>
                  <a:gd name="T4" fmla="*/ 46 w 64"/>
                  <a:gd name="T5" fmla="*/ 45 h 52"/>
                  <a:gd name="T6" fmla="*/ 32 w 64"/>
                  <a:gd name="T7" fmla="*/ 49 h 52"/>
                  <a:gd name="T8" fmla="*/ 31 w 64"/>
                  <a:gd name="T9" fmla="*/ 49 h 52"/>
                  <a:gd name="T10" fmla="*/ 23 w 64"/>
                  <a:gd name="T11" fmla="*/ 51 h 52"/>
                  <a:gd name="T12" fmla="*/ 19 w 64"/>
                  <a:gd name="T13" fmla="*/ 50 h 52"/>
                  <a:gd name="T14" fmla="*/ 13 w 64"/>
                  <a:gd name="T15" fmla="*/ 51 h 52"/>
                  <a:gd name="T16" fmla="*/ 6 w 64"/>
                  <a:gd name="T17" fmla="*/ 48 h 52"/>
                  <a:gd name="T18" fmla="*/ 0 w 64"/>
                  <a:gd name="T19" fmla="*/ 35 h 52"/>
                  <a:gd name="T20" fmla="*/ 2 w 64"/>
                  <a:gd name="T21" fmla="*/ 33 h 52"/>
                  <a:gd name="T22" fmla="*/ 6 w 64"/>
                  <a:gd name="T23" fmla="*/ 31 h 52"/>
                  <a:gd name="T24" fmla="*/ 8 w 64"/>
                  <a:gd name="T25" fmla="*/ 28 h 52"/>
                  <a:gd name="T26" fmla="*/ 7 w 64"/>
                  <a:gd name="T27" fmla="*/ 18 h 52"/>
                  <a:gd name="T28" fmla="*/ 10 w 64"/>
                  <a:gd name="T29" fmla="*/ 15 h 52"/>
                  <a:gd name="T30" fmla="*/ 12 w 64"/>
                  <a:gd name="T31" fmla="*/ 14 h 52"/>
                  <a:gd name="T32" fmla="*/ 22 w 64"/>
                  <a:gd name="T33" fmla="*/ 7 h 52"/>
                  <a:gd name="T34" fmla="*/ 29 w 64"/>
                  <a:gd name="T35" fmla="*/ 8 h 52"/>
                  <a:gd name="T36" fmla="*/ 37 w 64"/>
                  <a:gd name="T37" fmla="*/ 5 h 52"/>
                  <a:gd name="T38" fmla="*/ 46 w 64"/>
                  <a:gd name="T39" fmla="*/ 0 h 52"/>
                  <a:gd name="T40" fmla="*/ 52 w 64"/>
                  <a:gd name="T41" fmla="*/ 2 h 52"/>
                  <a:gd name="T42" fmla="*/ 57 w 64"/>
                  <a:gd name="T43" fmla="*/ 8 h 52"/>
                  <a:gd name="T44" fmla="*/ 61 w 64"/>
                  <a:gd name="T45" fmla="*/ 12 h 52"/>
                  <a:gd name="T46" fmla="*/ 64 w 64"/>
                  <a:gd name="T47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" h="52">
                    <a:moveTo>
                      <a:pt x="64" y="23"/>
                    </a:moveTo>
                    <a:cubicBezTo>
                      <a:pt x="64" y="34"/>
                      <a:pt x="59" y="41"/>
                      <a:pt x="49" y="44"/>
                    </a:cubicBezTo>
                    <a:cubicBezTo>
                      <a:pt x="48" y="44"/>
                      <a:pt x="47" y="44"/>
                      <a:pt x="46" y="45"/>
                    </a:cubicBezTo>
                    <a:cubicBezTo>
                      <a:pt x="42" y="48"/>
                      <a:pt x="37" y="51"/>
                      <a:pt x="32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28" y="51"/>
                      <a:pt x="25" y="50"/>
                      <a:pt x="23" y="51"/>
                    </a:cubicBezTo>
                    <a:cubicBezTo>
                      <a:pt x="22" y="51"/>
                      <a:pt x="21" y="50"/>
                      <a:pt x="19" y="50"/>
                    </a:cubicBezTo>
                    <a:cubicBezTo>
                      <a:pt x="17" y="51"/>
                      <a:pt x="15" y="50"/>
                      <a:pt x="13" y="51"/>
                    </a:cubicBezTo>
                    <a:cubicBezTo>
                      <a:pt x="10" y="52"/>
                      <a:pt x="8" y="50"/>
                      <a:pt x="6" y="48"/>
                    </a:cubicBezTo>
                    <a:cubicBezTo>
                      <a:pt x="2" y="45"/>
                      <a:pt x="1" y="40"/>
                      <a:pt x="0" y="35"/>
                    </a:cubicBezTo>
                    <a:cubicBezTo>
                      <a:pt x="0" y="34"/>
                      <a:pt x="1" y="33"/>
                      <a:pt x="2" y="33"/>
                    </a:cubicBezTo>
                    <a:cubicBezTo>
                      <a:pt x="3" y="32"/>
                      <a:pt x="5" y="31"/>
                      <a:pt x="6" y="31"/>
                    </a:cubicBezTo>
                    <a:cubicBezTo>
                      <a:pt x="8" y="31"/>
                      <a:pt x="9" y="30"/>
                      <a:pt x="8" y="28"/>
                    </a:cubicBezTo>
                    <a:cubicBezTo>
                      <a:pt x="7" y="25"/>
                      <a:pt x="6" y="21"/>
                      <a:pt x="7" y="18"/>
                    </a:cubicBezTo>
                    <a:cubicBezTo>
                      <a:pt x="8" y="16"/>
                      <a:pt x="8" y="14"/>
                      <a:pt x="10" y="15"/>
                    </a:cubicBezTo>
                    <a:cubicBezTo>
                      <a:pt x="11" y="16"/>
                      <a:pt x="11" y="15"/>
                      <a:pt x="12" y="14"/>
                    </a:cubicBezTo>
                    <a:cubicBezTo>
                      <a:pt x="14" y="11"/>
                      <a:pt x="17" y="8"/>
                      <a:pt x="22" y="7"/>
                    </a:cubicBezTo>
                    <a:cubicBezTo>
                      <a:pt x="24" y="7"/>
                      <a:pt x="26" y="7"/>
                      <a:pt x="29" y="8"/>
                    </a:cubicBezTo>
                    <a:cubicBezTo>
                      <a:pt x="32" y="9"/>
                      <a:pt x="35" y="7"/>
                      <a:pt x="37" y="5"/>
                    </a:cubicBezTo>
                    <a:cubicBezTo>
                      <a:pt x="39" y="2"/>
                      <a:pt x="42" y="0"/>
                      <a:pt x="46" y="0"/>
                    </a:cubicBezTo>
                    <a:cubicBezTo>
                      <a:pt x="49" y="0"/>
                      <a:pt x="50" y="1"/>
                      <a:pt x="52" y="2"/>
                    </a:cubicBezTo>
                    <a:cubicBezTo>
                      <a:pt x="54" y="4"/>
                      <a:pt x="56" y="6"/>
                      <a:pt x="57" y="8"/>
                    </a:cubicBezTo>
                    <a:cubicBezTo>
                      <a:pt x="58" y="9"/>
                      <a:pt x="59" y="11"/>
                      <a:pt x="61" y="12"/>
                    </a:cubicBezTo>
                    <a:cubicBezTo>
                      <a:pt x="64" y="15"/>
                      <a:pt x="64" y="19"/>
                      <a:pt x="64" y="23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" name="Freeform 16">
                <a:extLst>
                  <a:ext uri="{FF2B5EF4-FFF2-40B4-BE49-F238E27FC236}">
                    <a16:creationId xmlns:a16="http://schemas.microsoft.com/office/drawing/2014/main" id="{979B8CA6-1EE9-D3D6-D895-44809AE57BA6}"/>
                  </a:ext>
                </a:extLst>
              </p:cNvPr>
              <p:cNvSpPr/>
              <p:nvPr userDrawn="1"/>
            </p:nvSpPr>
            <p:spPr bwMode="auto">
              <a:xfrm>
                <a:off x="2573" y="367"/>
                <a:ext cx="429" cy="273"/>
              </a:xfrm>
              <a:custGeom>
                <a:avLst/>
                <a:gdLst>
                  <a:gd name="T0" fmla="*/ 8 w 68"/>
                  <a:gd name="T1" fmla="*/ 42 h 43"/>
                  <a:gd name="T2" fmla="*/ 1 w 68"/>
                  <a:gd name="T3" fmla="*/ 23 h 43"/>
                  <a:gd name="T4" fmla="*/ 4 w 68"/>
                  <a:gd name="T5" fmla="*/ 21 h 43"/>
                  <a:gd name="T6" fmla="*/ 9 w 68"/>
                  <a:gd name="T7" fmla="*/ 21 h 43"/>
                  <a:gd name="T8" fmla="*/ 11 w 68"/>
                  <a:gd name="T9" fmla="*/ 19 h 43"/>
                  <a:gd name="T10" fmla="*/ 13 w 68"/>
                  <a:gd name="T11" fmla="*/ 8 h 43"/>
                  <a:gd name="T12" fmla="*/ 16 w 68"/>
                  <a:gd name="T13" fmla="*/ 7 h 43"/>
                  <a:gd name="T14" fmla="*/ 18 w 68"/>
                  <a:gd name="T15" fmla="*/ 6 h 43"/>
                  <a:gd name="T16" fmla="*/ 37 w 68"/>
                  <a:gd name="T17" fmla="*/ 5 h 43"/>
                  <a:gd name="T18" fmla="*/ 44 w 68"/>
                  <a:gd name="T19" fmla="*/ 5 h 43"/>
                  <a:gd name="T20" fmla="*/ 48 w 68"/>
                  <a:gd name="T21" fmla="*/ 2 h 43"/>
                  <a:gd name="T22" fmla="*/ 59 w 68"/>
                  <a:gd name="T23" fmla="*/ 5 h 43"/>
                  <a:gd name="T24" fmla="*/ 64 w 68"/>
                  <a:gd name="T25" fmla="*/ 14 h 43"/>
                  <a:gd name="T26" fmla="*/ 65 w 68"/>
                  <a:gd name="T27" fmla="*/ 16 h 43"/>
                  <a:gd name="T28" fmla="*/ 67 w 68"/>
                  <a:gd name="T29" fmla="*/ 26 h 43"/>
                  <a:gd name="T30" fmla="*/ 65 w 68"/>
                  <a:gd name="T31" fmla="*/ 34 h 43"/>
                  <a:gd name="T32" fmla="*/ 62 w 68"/>
                  <a:gd name="T33" fmla="*/ 36 h 43"/>
                  <a:gd name="T34" fmla="*/ 61 w 68"/>
                  <a:gd name="T35" fmla="*/ 34 h 43"/>
                  <a:gd name="T36" fmla="*/ 64 w 68"/>
                  <a:gd name="T37" fmla="*/ 23 h 43"/>
                  <a:gd name="T38" fmla="*/ 63 w 68"/>
                  <a:gd name="T39" fmla="*/ 19 h 43"/>
                  <a:gd name="T40" fmla="*/ 61 w 68"/>
                  <a:gd name="T41" fmla="*/ 22 h 43"/>
                  <a:gd name="T42" fmla="*/ 57 w 68"/>
                  <a:gd name="T43" fmla="*/ 32 h 43"/>
                  <a:gd name="T44" fmla="*/ 56 w 68"/>
                  <a:gd name="T45" fmla="*/ 34 h 43"/>
                  <a:gd name="T46" fmla="*/ 55 w 68"/>
                  <a:gd name="T47" fmla="*/ 33 h 43"/>
                  <a:gd name="T48" fmla="*/ 53 w 68"/>
                  <a:gd name="T49" fmla="*/ 31 h 43"/>
                  <a:gd name="T50" fmla="*/ 55 w 68"/>
                  <a:gd name="T51" fmla="*/ 28 h 43"/>
                  <a:gd name="T52" fmla="*/ 58 w 68"/>
                  <a:gd name="T53" fmla="*/ 19 h 43"/>
                  <a:gd name="T54" fmla="*/ 27 w 68"/>
                  <a:gd name="T55" fmla="*/ 25 h 43"/>
                  <a:gd name="T56" fmla="*/ 30 w 68"/>
                  <a:gd name="T57" fmla="*/ 30 h 43"/>
                  <a:gd name="T58" fmla="*/ 29 w 68"/>
                  <a:gd name="T59" fmla="*/ 32 h 43"/>
                  <a:gd name="T60" fmla="*/ 25 w 68"/>
                  <a:gd name="T61" fmla="*/ 32 h 43"/>
                  <a:gd name="T62" fmla="*/ 24 w 68"/>
                  <a:gd name="T63" fmla="*/ 29 h 43"/>
                  <a:gd name="T64" fmla="*/ 23 w 68"/>
                  <a:gd name="T65" fmla="*/ 28 h 43"/>
                  <a:gd name="T66" fmla="*/ 14 w 68"/>
                  <a:gd name="T67" fmla="*/ 12 h 43"/>
                  <a:gd name="T68" fmla="*/ 14 w 68"/>
                  <a:gd name="T69" fmla="*/ 23 h 43"/>
                  <a:gd name="T70" fmla="*/ 12 w 68"/>
                  <a:gd name="T71" fmla="*/ 25 h 43"/>
                  <a:gd name="T72" fmla="*/ 7 w 68"/>
                  <a:gd name="T73" fmla="*/ 24 h 43"/>
                  <a:gd name="T74" fmla="*/ 4 w 68"/>
                  <a:gd name="T75" fmla="*/ 27 h 43"/>
                  <a:gd name="T76" fmla="*/ 10 w 68"/>
                  <a:gd name="T77" fmla="*/ 39 h 43"/>
                  <a:gd name="T78" fmla="*/ 11 w 68"/>
                  <a:gd name="T79" fmla="*/ 41 h 43"/>
                  <a:gd name="T80" fmla="*/ 11 w 68"/>
                  <a:gd name="T81" fmla="*/ 41 h 43"/>
                  <a:gd name="T82" fmla="*/ 8 w 68"/>
                  <a:gd name="T83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" h="43">
                    <a:moveTo>
                      <a:pt x="8" y="42"/>
                    </a:moveTo>
                    <a:cubicBezTo>
                      <a:pt x="1" y="37"/>
                      <a:pt x="0" y="31"/>
                      <a:pt x="1" y="23"/>
                    </a:cubicBezTo>
                    <a:cubicBezTo>
                      <a:pt x="1" y="21"/>
                      <a:pt x="3" y="21"/>
                      <a:pt x="4" y="21"/>
                    </a:cubicBezTo>
                    <a:cubicBezTo>
                      <a:pt x="6" y="21"/>
                      <a:pt x="8" y="21"/>
                      <a:pt x="9" y="21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0" y="15"/>
                      <a:pt x="12" y="11"/>
                      <a:pt x="13" y="8"/>
                    </a:cubicBezTo>
                    <a:cubicBezTo>
                      <a:pt x="14" y="7"/>
                      <a:pt x="15" y="6"/>
                      <a:pt x="16" y="7"/>
                    </a:cubicBezTo>
                    <a:cubicBezTo>
                      <a:pt x="17" y="7"/>
                      <a:pt x="17" y="7"/>
                      <a:pt x="18" y="6"/>
                    </a:cubicBezTo>
                    <a:cubicBezTo>
                      <a:pt x="24" y="1"/>
                      <a:pt x="30" y="2"/>
                      <a:pt x="37" y="5"/>
                    </a:cubicBezTo>
                    <a:cubicBezTo>
                      <a:pt x="39" y="6"/>
                      <a:pt x="42" y="7"/>
                      <a:pt x="44" y="5"/>
                    </a:cubicBezTo>
                    <a:cubicBezTo>
                      <a:pt x="45" y="4"/>
                      <a:pt x="47" y="3"/>
                      <a:pt x="48" y="2"/>
                    </a:cubicBezTo>
                    <a:cubicBezTo>
                      <a:pt x="53" y="0"/>
                      <a:pt x="56" y="1"/>
                      <a:pt x="59" y="5"/>
                    </a:cubicBezTo>
                    <a:cubicBezTo>
                      <a:pt x="62" y="8"/>
                      <a:pt x="63" y="11"/>
                      <a:pt x="64" y="14"/>
                    </a:cubicBezTo>
                    <a:cubicBezTo>
                      <a:pt x="64" y="15"/>
                      <a:pt x="64" y="16"/>
                      <a:pt x="65" y="16"/>
                    </a:cubicBezTo>
                    <a:cubicBezTo>
                      <a:pt x="67" y="19"/>
                      <a:pt x="68" y="22"/>
                      <a:pt x="67" y="26"/>
                    </a:cubicBezTo>
                    <a:cubicBezTo>
                      <a:pt x="66" y="29"/>
                      <a:pt x="66" y="32"/>
                      <a:pt x="65" y="34"/>
                    </a:cubicBezTo>
                    <a:cubicBezTo>
                      <a:pt x="64" y="35"/>
                      <a:pt x="64" y="36"/>
                      <a:pt x="62" y="36"/>
                    </a:cubicBezTo>
                    <a:cubicBezTo>
                      <a:pt x="61" y="36"/>
                      <a:pt x="61" y="35"/>
                      <a:pt x="61" y="34"/>
                    </a:cubicBezTo>
                    <a:cubicBezTo>
                      <a:pt x="63" y="31"/>
                      <a:pt x="64" y="27"/>
                      <a:pt x="64" y="23"/>
                    </a:cubicBezTo>
                    <a:cubicBezTo>
                      <a:pt x="64" y="21"/>
                      <a:pt x="64" y="19"/>
                      <a:pt x="63" y="19"/>
                    </a:cubicBezTo>
                    <a:cubicBezTo>
                      <a:pt x="61" y="19"/>
                      <a:pt x="62" y="21"/>
                      <a:pt x="61" y="22"/>
                    </a:cubicBezTo>
                    <a:cubicBezTo>
                      <a:pt x="61" y="26"/>
                      <a:pt x="59" y="29"/>
                      <a:pt x="57" y="32"/>
                    </a:cubicBezTo>
                    <a:cubicBezTo>
                      <a:pt x="57" y="32"/>
                      <a:pt x="56" y="33"/>
                      <a:pt x="56" y="34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2"/>
                      <a:pt x="54" y="32"/>
                      <a:pt x="53" y="31"/>
                    </a:cubicBezTo>
                    <a:cubicBezTo>
                      <a:pt x="53" y="30"/>
                      <a:pt x="54" y="29"/>
                      <a:pt x="55" y="28"/>
                    </a:cubicBezTo>
                    <a:cubicBezTo>
                      <a:pt x="56" y="26"/>
                      <a:pt x="58" y="23"/>
                      <a:pt x="58" y="19"/>
                    </a:cubicBezTo>
                    <a:cubicBezTo>
                      <a:pt x="48" y="26"/>
                      <a:pt x="38" y="26"/>
                      <a:pt x="27" y="25"/>
                    </a:cubicBezTo>
                    <a:cubicBezTo>
                      <a:pt x="27" y="28"/>
                      <a:pt x="30" y="28"/>
                      <a:pt x="30" y="30"/>
                    </a:cubicBezTo>
                    <a:cubicBezTo>
                      <a:pt x="30" y="31"/>
                      <a:pt x="30" y="32"/>
                      <a:pt x="29" y="32"/>
                    </a:cubicBezTo>
                    <a:cubicBezTo>
                      <a:pt x="28" y="32"/>
                      <a:pt x="26" y="32"/>
                      <a:pt x="25" y="32"/>
                    </a:cubicBezTo>
                    <a:cubicBezTo>
                      <a:pt x="25" y="31"/>
                      <a:pt x="24" y="30"/>
                      <a:pt x="24" y="29"/>
                    </a:cubicBezTo>
                    <a:cubicBezTo>
                      <a:pt x="25" y="28"/>
                      <a:pt x="24" y="28"/>
                      <a:pt x="23" y="28"/>
                    </a:cubicBezTo>
                    <a:cubicBezTo>
                      <a:pt x="21" y="22"/>
                      <a:pt x="17" y="18"/>
                      <a:pt x="14" y="12"/>
                    </a:cubicBezTo>
                    <a:cubicBezTo>
                      <a:pt x="13" y="16"/>
                      <a:pt x="14" y="20"/>
                      <a:pt x="14" y="23"/>
                    </a:cubicBezTo>
                    <a:cubicBezTo>
                      <a:pt x="14" y="24"/>
                      <a:pt x="13" y="25"/>
                      <a:pt x="12" y="25"/>
                    </a:cubicBezTo>
                    <a:cubicBezTo>
                      <a:pt x="10" y="24"/>
                      <a:pt x="9" y="24"/>
                      <a:pt x="7" y="24"/>
                    </a:cubicBezTo>
                    <a:cubicBezTo>
                      <a:pt x="5" y="24"/>
                      <a:pt x="4" y="24"/>
                      <a:pt x="4" y="27"/>
                    </a:cubicBezTo>
                    <a:cubicBezTo>
                      <a:pt x="4" y="32"/>
                      <a:pt x="6" y="36"/>
                      <a:pt x="10" y="39"/>
                    </a:cubicBezTo>
                    <a:cubicBezTo>
                      <a:pt x="10" y="40"/>
                      <a:pt x="11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3"/>
                      <a:pt x="9" y="43"/>
                      <a:pt x="8" y="42"/>
                    </a:cubicBezTo>
                    <a:close/>
                  </a:path>
                </a:pathLst>
              </a:custGeom>
              <a:solidFill>
                <a:srgbClr val="F9D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" name="Freeform 17">
                <a:extLst>
                  <a:ext uri="{FF2B5EF4-FFF2-40B4-BE49-F238E27FC236}">
                    <a16:creationId xmlns:a16="http://schemas.microsoft.com/office/drawing/2014/main" id="{F24EAC2C-4A01-592B-721E-048CB0AF8513}"/>
                  </a:ext>
                </a:extLst>
              </p:cNvPr>
              <p:cNvSpPr/>
              <p:nvPr userDrawn="1"/>
            </p:nvSpPr>
            <p:spPr bwMode="auto">
              <a:xfrm>
                <a:off x="2157" y="3780"/>
                <a:ext cx="177" cy="241"/>
              </a:xfrm>
              <a:custGeom>
                <a:avLst/>
                <a:gdLst>
                  <a:gd name="T0" fmla="*/ 17 w 28"/>
                  <a:gd name="T1" fmla="*/ 38 h 38"/>
                  <a:gd name="T2" fmla="*/ 13 w 28"/>
                  <a:gd name="T3" fmla="*/ 34 h 38"/>
                  <a:gd name="T4" fmla="*/ 10 w 28"/>
                  <a:gd name="T5" fmla="*/ 33 h 38"/>
                  <a:gd name="T6" fmla="*/ 7 w 28"/>
                  <a:gd name="T7" fmla="*/ 32 h 38"/>
                  <a:gd name="T8" fmla="*/ 5 w 28"/>
                  <a:gd name="T9" fmla="*/ 29 h 38"/>
                  <a:gd name="T10" fmla="*/ 4 w 28"/>
                  <a:gd name="T11" fmla="*/ 28 h 38"/>
                  <a:gd name="T12" fmla="*/ 4 w 28"/>
                  <a:gd name="T13" fmla="*/ 18 h 38"/>
                  <a:gd name="T14" fmla="*/ 3 w 28"/>
                  <a:gd name="T15" fmla="*/ 13 h 38"/>
                  <a:gd name="T16" fmla="*/ 6 w 28"/>
                  <a:gd name="T17" fmla="*/ 3 h 38"/>
                  <a:gd name="T18" fmla="*/ 15 w 28"/>
                  <a:gd name="T19" fmla="*/ 0 h 38"/>
                  <a:gd name="T20" fmla="*/ 26 w 28"/>
                  <a:gd name="T21" fmla="*/ 9 h 38"/>
                  <a:gd name="T22" fmla="*/ 28 w 28"/>
                  <a:gd name="T23" fmla="*/ 20 h 38"/>
                  <a:gd name="T24" fmla="*/ 26 w 28"/>
                  <a:gd name="T25" fmla="*/ 32 h 38"/>
                  <a:gd name="T26" fmla="*/ 17 w 28"/>
                  <a:gd name="T2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8">
                    <a:moveTo>
                      <a:pt x="17" y="38"/>
                    </a:moveTo>
                    <a:cubicBezTo>
                      <a:pt x="13" y="38"/>
                      <a:pt x="13" y="38"/>
                      <a:pt x="13" y="34"/>
                    </a:cubicBezTo>
                    <a:cubicBezTo>
                      <a:pt x="13" y="33"/>
                      <a:pt x="11" y="33"/>
                      <a:pt x="10" y="33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6" y="31"/>
                      <a:pt x="4" y="31"/>
                      <a:pt x="5" y="29"/>
                    </a:cubicBezTo>
                    <a:cubicBezTo>
                      <a:pt x="5" y="29"/>
                      <a:pt x="5" y="29"/>
                      <a:pt x="4" y="28"/>
                    </a:cubicBezTo>
                    <a:cubicBezTo>
                      <a:pt x="2" y="25"/>
                      <a:pt x="2" y="22"/>
                      <a:pt x="4" y="18"/>
                    </a:cubicBezTo>
                    <a:cubicBezTo>
                      <a:pt x="4" y="16"/>
                      <a:pt x="4" y="15"/>
                      <a:pt x="3" y="13"/>
                    </a:cubicBezTo>
                    <a:cubicBezTo>
                      <a:pt x="0" y="9"/>
                      <a:pt x="1" y="5"/>
                      <a:pt x="6" y="3"/>
                    </a:cubicBezTo>
                    <a:cubicBezTo>
                      <a:pt x="9" y="2"/>
                      <a:pt x="12" y="0"/>
                      <a:pt x="15" y="0"/>
                    </a:cubicBezTo>
                    <a:cubicBezTo>
                      <a:pt x="21" y="1"/>
                      <a:pt x="25" y="4"/>
                      <a:pt x="26" y="9"/>
                    </a:cubicBezTo>
                    <a:cubicBezTo>
                      <a:pt x="27" y="12"/>
                      <a:pt x="28" y="16"/>
                      <a:pt x="28" y="20"/>
                    </a:cubicBezTo>
                    <a:cubicBezTo>
                      <a:pt x="27" y="24"/>
                      <a:pt x="27" y="28"/>
                      <a:pt x="26" y="32"/>
                    </a:cubicBezTo>
                    <a:cubicBezTo>
                      <a:pt x="26" y="36"/>
                      <a:pt x="22" y="38"/>
                      <a:pt x="17" y="38"/>
                    </a:cubicBezTo>
                    <a:close/>
                  </a:path>
                </a:pathLst>
              </a:custGeom>
              <a:solidFill>
                <a:srgbClr val="F8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" name="Freeform 18">
                <a:extLst>
                  <a:ext uri="{FF2B5EF4-FFF2-40B4-BE49-F238E27FC236}">
                    <a16:creationId xmlns:a16="http://schemas.microsoft.com/office/drawing/2014/main" id="{5414F99D-2AA3-5A2E-87AA-18DF17107ADD}"/>
                  </a:ext>
                </a:extLst>
              </p:cNvPr>
              <p:cNvSpPr/>
              <p:nvPr userDrawn="1"/>
            </p:nvSpPr>
            <p:spPr bwMode="auto">
              <a:xfrm>
                <a:off x="1943" y="1059"/>
                <a:ext cx="189" cy="241"/>
              </a:xfrm>
              <a:custGeom>
                <a:avLst/>
                <a:gdLst>
                  <a:gd name="T0" fmla="*/ 5 w 30"/>
                  <a:gd name="T1" fmla="*/ 24 h 38"/>
                  <a:gd name="T2" fmla="*/ 5 w 30"/>
                  <a:gd name="T3" fmla="*/ 22 h 38"/>
                  <a:gd name="T4" fmla="*/ 3 w 30"/>
                  <a:gd name="T5" fmla="*/ 16 h 38"/>
                  <a:gd name="T6" fmla="*/ 3 w 30"/>
                  <a:gd name="T7" fmla="*/ 7 h 38"/>
                  <a:gd name="T8" fmla="*/ 9 w 30"/>
                  <a:gd name="T9" fmla="*/ 2 h 38"/>
                  <a:gd name="T10" fmla="*/ 13 w 30"/>
                  <a:gd name="T11" fmla="*/ 1 h 38"/>
                  <a:gd name="T12" fmla="*/ 23 w 30"/>
                  <a:gd name="T13" fmla="*/ 4 h 38"/>
                  <a:gd name="T14" fmla="*/ 25 w 30"/>
                  <a:gd name="T15" fmla="*/ 7 h 38"/>
                  <a:gd name="T16" fmla="*/ 29 w 30"/>
                  <a:gd name="T17" fmla="*/ 16 h 38"/>
                  <a:gd name="T18" fmla="*/ 30 w 30"/>
                  <a:gd name="T19" fmla="*/ 29 h 38"/>
                  <a:gd name="T20" fmla="*/ 22 w 30"/>
                  <a:gd name="T21" fmla="*/ 38 h 38"/>
                  <a:gd name="T22" fmla="*/ 18 w 30"/>
                  <a:gd name="T23" fmla="*/ 35 h 38"/>
                  <a:gd name="T24" fmla="*/ 16 w 30"/>
                  <a:gd name="T25" fmla="*/ 34 h 38"/>
                  <a:gd name="T26" fmla="*/ 12 w 30"/>
                  <a:gd name="T27" fmla="*/ 34 h 38"/>
                  <a:gd name="T28" fmla="*/ 9 w 30"/>
                  <a:gd name="T29" fmla="*/ 32 h 38"/>
                  <a:gd name="T30" fmla="*/ 8 w 30"/>
                  <a:gd name="T31" fmla="*/ 30 h 38"/>
                  <a:gd name="T32" fmla="*/ 5 w 30"/>
                  <a:gd name="T3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38">
                    <a:moveTo>
                      <a:pt x="5" y="24"/>
                    </a:moveTo>
                    <a:cubicBezTo>
                      <a:pt x="5" y="24"/>
                      <a:pt x="5" y="23"/>
                      <a:pt x="5" y="22"/>
                    </a:cubicBezTo>
                    <a:cubicBezTo>
                      <a:pt x="5" y="20"/>
                      <a:pt x="5" y="18"/>
                      <a:pt x="3" y="16"/>
                    </a:cubicBezTo>
                    <a:cubicBezTo>
                      <a:pt x="0" y="13"/>
                      <a:pt x="0" y="10"/>
                      <a:pt x="3" y="7"/>
                    </a:cubicBezTo>
                    <a:cubicBezTo>
                      <a:pt x="5" y="5"/>
                      <a:pt x="7" y="4"/>
                      <a:pt x="9" y="2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7" y="0"/>
                      <a:pt x="20" y="2"/>
                      <a:pt x="23" y="4"/>
                    </a:cubicBezTo>
                    <a:cubicBezTo>
                      <a:pt x="24" y="5"/>
                      <a:pt x="25" y="7"/>
                      <a:pt x="25" y="7"/>
                    </a:cubicBezTo>
                    <a:cubicBezTo>
                      <a:pt x="26" y="11"/>
                      <a:pt x="29" y="13"/>
                      <a:pt x="29" y="16"/>
                    </a:cubicBezTo>
                    <a:cubicBezTo>
                      <a:pt x="29" y="21"/>
                      <a:pt x="30" y="25"/>
                      <a:pt x="30" y="29"/>
                    </a:cubicBezTo>
                    <a:cubicBezTo>
                      <a:pt x="30" y="33"/>
                      <a:pt x="26" y="37"/>
                      <a:pt x="22" y="38"/>
                    </a:cubicBezTo>
                    <a:cubicBezTo>
                      <a:pt x="19" y="38"/>
                      <a:pt x="18" y="37"/>
                      <a:pt x="18" y="35"/>
                    </a:cubicBezTo>
                    <a:cubicBezTo>
                      <a:pt x="17" y="34"/>
                      <a:pt x="17" y="33"/>
                      <a:pt x="16" y="34"/>
                    </a:cubicBezTo>
                    <a:cubicBezTo>
                      <a:pt x="15" y="34"/>
                      <a:pt x="13" y="34"/>
                      <a:pt x="12" y="34"/>
                    </a:cubicBezTo>
                    <a:cubicBezTo>
                      <a:pt x="10" y="34"/>
                      <a:pt x="9" y="34"/>
                      <a:pt x="9" y="32"/>
                    </a:cubicBezTo>
                    <a:cubicBezTo>
                      <a:pt x="9" y="31"/>
                      <a:pt x="8" y="31"/>
                      <a:pt x="8" y="30"/>
                    </a:cubicBezTo>
                    <a:cubicBezTo>
                      <a:pt x="5" y="29"/>
                      <a:pt x="5" y="27"/>
                      <a:pt x="5" y="24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" name="Freeform 19">
                <a:extLst>
                  <a:ext uri="{FF2B5EF4-FFF2-40B4-BE49-F238E27FC236}">
                    <a16:creationId xmlns:a16="http://schemas.microsoft.com/office/drawing/2014/main" id="{619EEC2A-0872-3A8D-C6E0-18E36AE70C2D}"/>
                  </a:ext>
                </a:extLst>
              </p:cNvPr>
              <p:cNvSpPr/>
              <p:nvPr userDrawn="1"/>
            </p:nvSpPr>
            <p:spPr bwMode="auto">
              <a:xfrm>
                <a:off x="3475" y="2010"/>
                <a:ext cx="176" cy="241"/>
              </a:xfrm>
              <a:custGeom>
                <a:avLst/>
                <a:gdLst>
                  <a:gd name="T0" fmla="*/ 12 w 28"/>
                  <a:gd name="T1" fmla="*/ 38 h 38"/>
                  <a:gd name="T2" fmla="*/ 10 w 28"/>
                  <a:gd name="T3" fmla="*/ 37 h 38"/>
                  <a:gd name="T4" fmla="*/ 7 w 28"/>
                  <a:gd name="T5" fmla="*/ 33 h 38"/>
                  <a:gd name="T6" fmla="*/ 6 w 28"/>
                  <a:gd name="T7" fmla="*/ 31 h 38"/>
                  <a:gd name="T8" fmla="*/ 2 w 28"/>
                  <a:gd name="T9" fmla="*/ 28 h 38"/>
                  <a:gd name="T10" fmla="*/ 1 w 28"/>
                  <a:gd name="T11" fmla="*/ 25 h 38"/>
                  <a:gd name="T12" fmla="*/ 0 w 28"/>
                  <a:gd name="T13" fmla="*/ 21 h 38"/>
                  <a:gd name="T14" fmla="*/ 2 w 28"/>
                  <a:gd name="T15" fmla="*/ 15 h 38"/>
                  <a:gd name="T16" fmla="*/ 4 w 28"/>
                  <a:gd name="T17" fmla="*/ 9 h 38"/>
                  <a:gd name="T18" fmla="*/ 11 w 28"/>
                  <a:gd name="T19" fmla="*/ 1 h 38"/>
                  <a:gd name="T20" fmla="*/ 15 w 28"/>
                  <a:gd name="T21" fmla="*/ 0 h 38"/>
                  <a:gd name="T22" fmla="*/ 25 w 28"/>
                  <a:gd name="T23" fmla="*/ 5 h 38"/>
                  <a:gd name="T24" fmla="*/ 27 w 28"/>
                  <a:gd name="T25" fmla="*/ 9 h 38"/>
                  <a:gd name="T26" fmla="*/ 26 w 28"/>
                  <a:gd name="T27" fmla="*/ 22 h 38"/>
                  <a:gd name="T28" fmla="*/ 21 w 28"/>
                  <a:gd name="T29" fmla="*/ 33 h 38"/>
                  <a:gd name="T30" fmla="*/ 12 w 28"/>
                  <a:gd name="T3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8">
                    <a:moveTo>
                      <a:pt x="12" y="38"/>
                    </a:moveTo>
                    <a:cubicBezTo>
                      <a:pt x="12" y="38"/>
                      <a:pt x="11" y="38"/>
                      <a:pt x="10" y="37"/>
                    </a:cubicBezTo>
                    <a:cubicBezTo>
                      <a:pt x="7" y="37"/>
                      <a:pt x="6" y="36"/>
                      <a:pt x="7" y="33"/>
                    </a:cubicBezTo>
                    <a:cubicBezTo>
                      <a:pt x="8" y="32"/>
                      <a:pt x="7" y="31"/>
                      <a:pt x="6" y="31"/>
                    </a:cubicBezTo>
                    <a:cubicBezTo>
                      <a:pt x="5" y="30"/>
                      <a:pt x="3" y="29"/>
                      <a:pt x="2" y="28"/>
                    </a:cubicBezTo>
                    <a:cubicBezTo>
                      <a:pt x="1" y="28"/>
                      <a:pt x="0" y="27"/>
                      <a:pt x="1" y="25"/>
                    </a:cubicBezTo>
                    <a:cubicBezTo>
                      <a:pt x="2" y="24"/>
                      <a:pt x="0" y="23"/>
                      <a:pt x="0" y="21"/>
                    </a:cubicBezTo>
                    <a:cubicBezTo>
                      <a:pt x="0" y="19"/>
                      <a:pt x="1" y="17"/>
                      <a:pt x="2" y="15"/>
                    </a:cubicBezTo>
                    <a:cubicBezTo>
                      <a:pt x="4" y="14"/>
                      <a:pt x="5" y="11"/>
                      <a:pt x="4" y="9"/>
                    </a:cubicBezTo>
                    <a:cubicBezTo>
                      <a:pt x="2" y="4"/>
                      <a:pt x="6" y="1"/>
                      <a:pt x="11" y="1"/>
                    </a:cubicBezTo>
                    <a:cubicBezTo>
                      <a:pt x="12" y="1"/>
                      <a:pt x="14" y="0"/>
                      <a:pt x="15" y="0"/>
                    </a:cubicBezTo>
                    <a:cubicBezTo>
                      <a:pt x="20" y="0"/>
                      <a:pt x="23" y="2"/>
                      <a:pt x="25" y="5"/>
                    </a:cubicBezTo>
                    <a:cubicBezTo>
                      <a:pt x="26" y="6"/>
                      <a:pt x="27" y="7"/>
                      <a:pt x="27" y="9"/>
                    </a:cubicBezTo>
                    <a:cubicBezTo>
                      <a:pt x="28" y="13"/>
                      <a:pt x="27" y="18"/>
                      <a:pt x="26" y="22"/>
                    </a:cubicBezTo>
                    <a:cubicBezTo>
                      <a:pt x="25" y="26"/>
                      <a:pt x="23" y="30"/>
                      <a:pt x="21" y="33"/>
                    </a:cubicBezTo>
                    <a:cubicBezTo>
                      <a:pt x="19" y="37"/>
                      <a:pt x="17" y="38"/>
                      <a:pt x="12" y="38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" name="Freeform 20">
                <a:extLst>
                  <a:ext uri="{FF2B5EF4-FFF2-40B4-BE49-F238E27FC236}">
                    <a16:creationId xmlns:a16="http://schemas.microsoft.com/office/drawing/2014/main" id="{9B50252A-56CD-9054-EEBD-F29BBB4C2707}"/>
                  </a:ext>
                </a:extLst>
              </p:cNvPr>
              <p:cNvSpPr/>
              <p:nvPr userDrawn="1"/>
            </p:nvSpPr>
            <p:spPr bwMode="auto">
              <a:xfrm>
                <a:off x="3116" y="665"/>
                <a:ext cx="208" cy="229"/>
              </a:xfrm>
              <a:custGeom>
                <a:avLst/>
                <a:gdLst>
                  <a:gd name="T0" fmla="*/ 18 w 33"/>
                  <a:gd name="T1" fmla="*/ 0 h 36"/>
                  <a:gd name="T2" fmla="*/ 22 w 33"/>
                  <a:gd name="T3" fmla="*/ 1 h 36"/>
                  <a:gd name="T4" fmla="*/ 28 w 33"/>
                  <a:gd name="T5" fmla="*/ 4 h 36"/>
                  <a:gd name="T6" fmla="*/ 32 w 33"/>
                  <a:gd name="T7" fmla="*/ 11 h 36"/>
                  <a:gd name="T8" fmla="*/ 28 w 33"/>
                  <a:gd name="T9" fmla="*/ 22 h 36"/>
                  <a:gd name="T10" fmla="*/ 25 w 33"/>
                  <a:gd name="T11" fmla="*/ 26 h 36"/>
                  <a:gd name="T12" fmla="*/ 10 w 33"/>
                  <a:gd name="T13" fmla="*/ 35 h 36"/>
                  <a:gd name="T14" fmla="*/ 0 w 33"/>
                  <a:gd name="T15" fmla="*/ 29 h 36"/>
                  <a:gd name="T16" fmla="*/ 2 w 33"/>
                  <a:gd name="T17" fmla="*/ 26 h 36"/>
                  <a:gd name="T18" fmla="*/ 2 w 33"/>
                  <a:gd name="T19" fmla="*/ 23 h 36"/>
                  <a:gd name="T20" fmla="*/ 0 w 33"/>
                  <a:gd name="T21" fmla="*/ 17 h 36"/>
                  <a:gd name="T22" fmla="*/ 3 w 33"/>
                  <a:gd name="T23" fmla="*/ 12 h 36"/>
                  <a:gd name="T24" fmla="*/ 8 w 33"/>
                  <a:gd name="T25" fmla="*/ 8 h 36"/>
                  <a:gd name="T26" fmla="*/ 12 w 33"/>
                  <a:gd name="T27" fmla="*/ 5 h 36"/>
                  <a:gd name="T28" fmla="*/ 18 w 33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18" y="0"/>
                    </a:moveTo>
                    <a:cubicBezTo>
                      <a:pt x="19" y="0"/>
                      <a:pt x="21" y="0"/>
                      <a:pt x="22" y="1"/>
                    </a:cubicBezTo>
                    <a:cubicBezTo>
                      <a:pt x="24" y="2"/>
                      <a:pt x="26" y="3"/>
                      <a:pt x="28" y="4"/>
                    </a:cubicBezTo>
                    <a:cubicBezTo>
                      <a:pt x="31" y="5"/>
                      <a:pt x="31" y="8"/>
                      <a:pt x="32" y="11"/>
                    </a:cubicBezTo>
                    <a:cubicBezTo>
                      <a:pt x="33" y="15"/>
                      <a:pt x="32" y="19"/>
                      <a:pt x="28" y="22"/>
                    </a:cubicBezTo>
                    <a:cubicBezTo>
                      <a:pt x="27" y="23"/>
                      <a:pt x="26" y="25"/>
                      <a:pt x="25" y="26"/>
                    </a:cubicBezTo>
                    <a:cubicBezTo>
                      <a:pt x="20" y="29"/>
                      <a:pt x="16" y="34"/>
                      <a:pt x="10" y="35"/>
                    </a:cubicBezTo>
                    <a:cubicBezTo>
                      <a:pt x="6" y="36"/>
                      <a:pt x="1" y="32"/>
                      <a:pt x="0" y="29"/>
                    </a:cubicBezTo>
                    <a:cubicBezTo>
                      <a:pt x="0" y="27"/>
                      <a:pt x="1" y="27"/>
                      <a:pt x="2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0" y="22"/>
                      <a:pt x="0" y="19"/>
                      <a:pt x="0" y="17"/>
                    </a:cubicBezTo>
                    <a:cubicBezTo>
                      <a:pt x="1" y="16"/>
                      <a:pt x="2" y="13"/>
                      <a:pt x="3" y="12"/>
                    </a:cubicBezTo>
                    <a:cubicBezTo>
                      <a:pt x="5" y="10"/>
                      <a:pt x="6" y="9"/>
                      <a:pt x="8" y="8"/>
                    </a:cubicBezTo>
                    <a:cubicBezTo>
                      <a:pt x="11" y="8"/>
                      <a:pt x="12" y="7"/>
                      <a:pt x="12" y="5"/>
                    </a:cubicBezTo>
                    <a:cubicBezTo>
                      <a:pt x="13" y="2"/>
                      <a:pt x="15" y="0"/>
                      <a:pt x="18" y="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" name="Freeform 21">
                <a:extLst>
                  <a:ext uri="{FF2B5EF4-FFF2-40B4-BE49-F238E27FC236}">
                    <a16:creationId xmlns:a16="http://schemas.microsoft.com/office/drawing/2014/main" id="{FDC88DD7-4E6F-8A62-F59E-406739CC8E28}"/>
                  </a:ext>
                </a:extLst>
              </p:cNvPr>
              <p:cNvSpPr/>
              <p:nvPr userDrawn="1"/>
            </p:nvSpPr>
            <p:spPr bwMode="auto">
              <a:xfrm>
                <a:off x="2876" y="2403"/>
                <a:ext cx="221" cy="229"/>
              </a:xfrm>
              <a:custGeom>
                <a:avLst/>
                <a:gdLst>
                  <a:gd name="T0" fmla="*/ 35 w 35"/>
                  <a:gd name="T1" fmla="*/ 26 h 36"/>
                  <a:gd name="T2" fmla="*/ 29 w 35"/>
                  <a:gd name="T3" fmla="*/ 35 h 36"/>
                  <a:gd name="T4" fmla="*/ 25 w 35"/>
                  <a:gd name="T5" fmla="*/ 34 h 36"/>
                  <a:gd name="T6" fmla="*/ 21 w 35"/>
                  <a:gd name="T7" fmla="*/ 33 h 36"/>
                  <a:gd name="T8" fmla="*/ 18 w 35"/>
                  <a:gd name="T9" fmla="*/ 34 h 36"/>
                  <a:gd name="T10" fmla="*/ 15 w 35"/>
                  <a:gd name="T11" fmla="*/ 33 h 36"/>
                  <a:gd name="T12" fmla="*/ 13 w 35"/>
                  <a:gd name="T13" fmla="*/ 32 h 36"/>
                  <a:gd name="T14" fmla="*/ 8 w 35"/>
                  <a:gd name="T15" fmla="*/ 25 h 36"/>
                  <a:gd name="T16" fmla="*/ 6 w 35"/>
                  <a:gd name="T17" fmla="*/ 20 h 36"/>
                  <a:gd name="T18" fmla="*/ 3 w 35"/>
                  <a:gd name="T19" fmla="*/ 18 h 36"/>
                  <a:gd name="T20" fmla="*/ 3 w 35"/>
                  <a:gd name="T21" fmla="*/ 10 h 36"/>
                  <a:gd name="T22" fmla="*/ 6 w 35"/>
                  <a:gd name="T23" fmla="*/ 5 h 36"/>
                  <a:gd name="T24" fmla="*/ 10 w 35"/>
                  <a:gd name="T25" fmla="*/ 3 h 36"/>
                  <a:gd name="T26" fmla="*/ 24 w 35"/>
                  <a:gd name="T27" fmla="*/ 6 h 36"/>
                  <a:gd name="T28" fmla="*/ 28 w 35"/>
                  <a:gd name="T29" fmla="*/ 10 h 36"/>
                  <a:gd name="T30" fmla="*/ 30 w 35"/>
                  <a:gd name="T31" fmla="*/ 14 h 36"/>
                  <a:gd name="T32" fmla="*/ 33 w 35"/>
                  <a:gd name="T33" fmla="*/ 21 h 36"/>
                  <a:gd name="T34" fmla="*/ 35 w 35"/>
                  <a:gd name="T35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36">
                    <a:moveTo>
                      <a:pt x="35" y="26"/>
                    </a:moveTo>
                    <a:cubicBezTo>
                      <a:pt x="35" y="31"/>
                      <a:pt x="32" y="33"/>
                      <a:pt x="29" y="35"/>
                    </a:cubicBezTo>
                    <a:cubicBezTo>
                      <a:pt x="27" y="36"/>
                      <a:pt x="26" y="36"/>
                      <a:pt x="25" y="34"/>
                    </a:cubicBezTo>
                    <a:cubicBezTo>
                      <a:pt x="24" y="33"/>
                      <a:pt x="23" y="32"/>
                      <a:pt x="21" y="33"/>
                    </a:cubicBezTo>
                    <a:cubicBezTo>
                      <a:pt x="20" y="34"/>
                      <a:pt x="19" y="34"/>
                      <a:pt x="18" y="34"/>
                    </a:cubicBezTo>
                    <a:cubicBezTo>
                      <a:pt x="17" y="34"/>
                      <a:pt x="15" y="35"/>
                      <a:pt x="15" y="33"/>
                    </a:cubicBezTo>
                    <a:cubicBezTo>
                      <a:pt x="15" y="33"/>
                      <a:pt x="14" y="32"/>
                      <a:pt x="13" y="32"/>
                    </a:cubicBezTo>
                    <a:cubicBezTo>
                      <a:pt x="10" y="31"/>
                      <a:pt x="8" y="28"/>
                      <a:pt x="8" y="25"/>
                    </a:cubicBezTo>
                    <a:cubicBezTo>
                      <a:pt x="8" y="23"/>
                      <a:pt x="8" y="21"/>
                      <a:pt x="6" y="20"/>
                    </a:cubicBezTo>
                    <a:cubicBezTo>
                      <a:pt x="5" y="20"/>
                      <a:pt x="4" y="19"/>
                      <a:pt x="3" y="18"/>
                    </a:cubicBezTo>
                    <a:cubicBezTo>
                      <a:pt x="1" y="16"/>
                      <a:pt x="0" y="13"/>
                      <a:pt x="3" y="10"/>
                    </a:cubicBezTo>
                    <a:cubicBezTo>
                      <a:pt x="4" y="9"/>
                      <a:pt x="5" y="7"/>
                      <a:pt x="6" y="5"/>
                    </a:cubicBezTo>
                    <a:cubicBezTo>
                      <a:pt x="7" y="4"/>
                      <a:pt x="8" y="3"/>
                      <a:pt x="10" y="3"/>
                    </a:cubicBezTo>
                    <a:cubicBezTo>
                      <a:pt x="15" y="0"/>
                      <a:pt x="21" y="1"/>
                      <a:pt x="24" y="6"/>
                    </a:cubicBezTo>
                    <a:cubicBezTo>
                      <a:pt x="25" y="8"/>
                      <a:pt x="26" y="9"/>
                      <a:pt x="28" y="10"/>
                    </a:cubicBezTo>
                    <a:cubicBezTo>
                      <a:pt x="29" y="11"/>
                      <a:pt x="30" y="12"/>
                      <a:pt x="30" y="14"/>
                    </a:cubicBezTo>
                    <a:cubicBezTo>
                      <a:pt x="30" y="17"/>
                      <a:pt x="32" y="19"/>
                      <a:pt x="33" y="21"/>
                    </a:cubicBezTo>
                    <a:cubicBezTo>
                      <a:pt x="34" y="23"/>
                      <a:pt x="35" y="24"/>
                      <a:pt x="35" y="26"/>
                    </a:cubicBezTo>
                    <a:close/>
                  </a:path>
                </a:pathLst>
              </a:custGeom>
              <a:solidFill>
                <a:srgbClr val="F7CB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" name="Freeform 22">
                <a:extLst>
                  <a:ext uri="{FF2B5EF4-FFF2-40B4-BE49-F238E27FC236}">
                    <a16:creationId xmlns:a16="http://schemas.microsoft.com/office/drawing/2014/main" id="{F65E7456-E579-5BF7-453A-21B3AB76AE6F}"/>
                  </a:ext>
                </a:extLst>
              </p:cNvPr>
              <p:cNvSpPr/>
              <p:nvPr userDrawn="1"/>
            </p:nvSpPr>
            <p:spPr bwMode="auto">
              <a:xfrm>
                <a:off x="814" y="2327"/>
                <a:ext cx="202" cy="241"/>
              </a:xfrm>
              <a:custGeom>
                <a:avLst/>
                <a:gdLst>
                  <a:gd name="T0" fmla="*/ 32 w 32"/>
                  <a:gd name="T1" fmla="*/ 14 h 38"/>
                  <a:gd name="T2" fmla="*/ 30 w 32"/>
                  <a:gd name="T3" fmla="*/ 21 h 38"/>
                  <a:gd name="T4" fmla="*/ 26 w 32"/>
                  <a:gd name="T5" fmla="*/ 26 h 38"/>
                  <a:gd name="T6" fmla="*/ 22 w 32"/>
                  <a:gd name="T7" fmla="*/ 30 h 38"/>
                  <a:gd name="T8" fmla="*/ 16 w 32"/>
                  <a:gd name="T9" fmla="*/ 35 h 38"/>
                  <a:gd name="T10" fmla="*/ 2 w 32"/>
                  <a:gd name="T11" fmla="*/ 33 h 38"/>
                  <a:gd name="T12" fmla="*/ 2 w 32"/>
                  <a:gd name="T13" fmla="*/ 29 h 38"/>
                  <a:gd name="T14" fmla="*/ 2 w 32"/>
                  <a:gd name="T15" fmla="*/ 26 h 38"/>
                  <a:gd name="T16" fmla="*/ 0 w 32"/>
                  <a:gd name="T17" fmla="*/ 21 h 38"/>
                  <a:gd name="T18" fmla="*/ 0 w 32"/>
                  <a:gd name="T19" fmla="*/ 20 h 38"/>
                  <a:gd name="T20" fmla="*/ 8 w 32"/>
                  <a:gd name="T21" fmla="*/ 10 h 38"/>
                  <a:gd name="T22" fmla="*/ 11 w 32"/>
                  <a:gd name="T23" fmla="*/ 7 h 38"/>
                  <a:gd name="T24" fmla="*/ 21 w 32"/>
                  <a:gd name="T25" fmla="*/ 2 h 38"/>
                  <a:gd name="T26" fmla="*/ 26 w 32"/>
                  <a:gd name="T27" fmla="*/ 4 h 38"/>
                  <a:gd name="T28" fmla="*/ 32 w 32"/>
                  <a:gd name="T29" fmla="*/ 13 h 38"/>
                  <a:gd name="T30" fmla="*/ 32 w 32"/>
                  <a:gd name="T31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38">
                    <a:moveTo>
                      <a:pt x="32" y="14"/>
                    </a:moveTo>
                    <a:cubicBezTo>
                      <a:pt x="32" y="17"/>
                      <a:pt x="32" y="19"/>
                      <a:pt x="30" y="21"/>
                    </a:cubicBezTo>
                    <a:cubicBezTo>
                      <a:pt x="28" y="22"/>
                      <a:pt x="27" y="24"/>
                      <a:pt x="26" y="26"/>
                    </a:cubicBezTo>
                    <a:cubicBezTo>
                      <a:pt x="25" y="28"/>
                      <a:pt x="24" y="29"/>
                      <a:pt x="22" y="30"/>
                    </a:cubicBezTo>
                    <a:cubicBezTo>
                      <a:pt x="19" y="31"/>
                      <a:pt x="18" y="34"/>
                      <a:pt x="16" y="35"/>
                    </a:cubicBezTo>
                    <a:cubicBezTo>
                      <a:pt x="11" y="38"/>
                      <a:pt x="6" y="37"/>
                      <a:pt x="2" y="33"/>
                    </a:cubicBezTo>
                    <a:cubicBezTo>
                      <a:pt x="1" y="31"/>
                      <a:pt x="1" y="30"/>
                      <a:pt x="2" y="29"/>
                    </a:cubicBezTo>
                    <a:cubicBezTo>
                      <a:pt x="4" y="28"/>
                      <a:pt x="4" y="27"/>
                      <a:pt x="2" y="26"/>
                    </a:cubicBezTo>
                    <a:cubicBezTo>
                      <a:pt x="1" y="24"/>
                      <a:pt x="1" y="23"/>
                      <a:pt x="0" y="21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2" y="16"/>
                      <a:pt x="3" y="11"/>
                      <a:pt x="8" y="10"/>
                    </a:cubicBezTo>
                    <a:cubicBezTo>
                      <a:pt x="10" y="10"/>
                      <a:pt x="11" y="9"/>
                      <a:pt x="11" y="7"/>
                    </a:cubicBezTo>
                    <a:cubicBezTo>
                      <a:pt x="12" y="2"/>
                      <a:pt x="15" y="0"/>
                      <a:pt x="21" y="2"/>
                    </a:cubicBezTo>
                    <a:cubicBezTo>
                      <a:pt x="22" y="3"/>
                      <a:pt x="24" y="4"/>
                      <a:pt x="26" y="4"/>
                    </a:cubicBezTo>
                    <a:cubicBezTo>
                      <a:pt x="30" y="6"/>
                      <a:pt x="31" y="9"/>
                      <a:pt x="32" y="13"/>
                    </a:cubicBezTo>
                    <a:cubicBezTo>
                      <a:pt x="32" y="13"/>
                      <a:pt x="32" y="14"/>
                      <a:pt x="32" y="14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" name="Freeform 23">
                <a:extLst>
                  <a:ext uri="{FF2B5EF4-FFF2-40B4-BE49-F238E27FC236}">
                    <a16:creationId xmlns:a16="http://schemas.microsoft.com/office/drawing/2014/main" id="{2593A19D-0FDA-DD39-CB41-3EAC3E7AEB80}"/>
                  </a:ext>
                </a:extLst>
              </p:cNvPr>
              <p:cNvSpPr/>
              <p:nvPr userDrawn="1"/>
            </p:nvSpPr>
            <p:spPr bwMode="auto">
              <a:xfrm>
                <a:off x="2542" y="1667"/>
                <a:ext cx="202" cy="248"/>
              </a:xfrm>
              <a:custGeom>
                <a:avLst/>
                <a:gdLst>
                  <a:gd name="T0" fmla="*/ 0 w 32"/>
                  <a:gd name="T1" fmla="*/ 25 h 39"/>
                  <a:gd name="T2" fmla="*/ 3 w 32"/>
                  <a:gd name="T3" fmla="*/ 17 h 39"/>
                  <a:gd name="T4" fmla="*/ 4 w 32"/>
                  <a:gd name="T5" fmla="*/ 14 h 39"/>
                  <a:gd name="T6" fmla="*/ 7 w 32"/>
                  <a:gd name="T7" fmla="*/ 10 h 39"/>
                  <a:gd name="T8" fmla="*/ 15 w 32"/>
                  <a:gd name="T9" fmla="*/ 3 h 39"/>
                  <a:gd name="T10" fmla="*/ 29 w 32"/>
                  <a:gd name="T11" fmla="*/ 6 h 39"/>
                  <a:gd name="T12" fmla="*/ 27 w 32"/>
                  <a:gd name="T13" fmla="*/ 9 h 39"/>
                  <a:gd name="T14" fmla="*/ 27 w 32"/>
                  <a:gd name="T15" fmla="*/ 11 h 39"/>
                  <a:gd name="T16" fmla="*/ 29 w 32"/>
                  <a:gd name="T17" fmla="*/ 23 h 39"/>
                  <a:gd name="T18" fmla="*/ 24 w 32"/>
                  <a:gd name="T19" fmla="*/ 27 h 39"/>
                  <a:gd name="T20" fmla="*/ 21 w 32"/>
                  <a:gd name="T21" fmla="*/ 32 h 39"/>
                  <a:gd name="T22" fmla="*/ 12 w 32"/>
                  <a:gd name="T23" fmla="*/ 37 h 39"/>
                  <a:gd name="T24" fmla="*/ 7 w 32"/>
                  <a:gd name="T25" fmla="*/ 36 h 39"/>
                  <a:gd name="T26" fmla="*/ 1 w 32"/>
                  <a:gd name="T27" fmla="*/ 31 h 39"/>
                  <a:gd name="T28" fmla="*/ 0 w 32"/>
                  <a:gd name="T29" fmla="*/ 2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39">
                    <a:moveTo>
                      <a:pt x="0" y="25"/>
                    </a:moveTo>
                    <a:cubicBezTo>
                      <a:pt x="0" y="22"/>
                      <a:pt x="1" y="19"/>
                      <a:pt x="3" y="17"/>
                    </a:cubicBezTo>
                    <a:cubicBezTo>
                      <a:pt x="3" y="17"/>
                      <a:pt x="4" y="15"/>
                      <a:pt x="4" y="14"/>
                    </a:cubicBezTo>
                    <a:cubicBezTo>
                      <a:pt x="4" y="13"/>
                      <a:pt x="5" y="11"/>
                      <a:pt x="7" y="10"/>
                    </a:cubicBezTo>
                    <a:cubicBezTo>
                      <a:pt x="10" y="9"/>
                      <a:pt x="12" y="5"/>
                      <a:pt x="15" y="3"/>
                    </a:cubicBezTo>
                    <a:cubicBezTo>
                      <a:pt x="20" y="0"/>
                      <a:pt x="26" y="1"/>
                      <a:pt x="29" y="6"/>
                    </a:cubicBezTo>
                    <a:cubicBezTo>
                      <a:pt x="30" y="7"/>
                      <a:pt x="28" y="8"/>
                      <a:pt x="27" y="9"/>
                    </a:cubicBezTo>
                    <a:cubicBezTo>
                      <a:pt x="26" y="10"/>
                      <a:pt x="27" y="10"/>
                      <a:pt x="27" y="11"/>
                    </a:cubicBezTo>
                    <a:cubicBezTo>
                      <a:pt x="31" y="15"/>
                      <a:pt x="32" y="18"/>
                      <a:pt x="29" y="23"/>
                    </a:cubicBezTo>
                    <a:cubicBezTo>
                      <a:pt x="28" y="25"/>
                      <a:pt x="27" y="27"/>
                      <a:pt x="24" y="27"/>
                    </a:cubicBezTo>
                    <a:cubicBezTo>
                      <a:pt x="22" y="28"/>
                      <a:pt x="21" y="29"/>
                      <a:pt x="21" y="32"/>
                    </a:cubicBezTo>
                    <a:cubicBezTo>
                      <a:pt x="21" y="36"/>
                      <a:pt x="17" y="39"/>
                      <a:pt x="12" y="37"/>
                    </a:cubicBezTo>
                    <a:cubicBezTo>
                      <a:pt x="11" y="37"/>
                      <a:pt x="9" y="36"/>
                      <a:pt x="7" y="36"/>
                    </a:cubicBezTo>
                    <a:cubicBezTo>
                      <a:pt x="4" y="35"/>
                      <a:pt x="2" y="33"/>
                      <a:pt x="1" y="31"/>
                    </a:cubicBezTo>
                    <a:cubicBezTo>
                      <a:pt x="0" y="29"/>
                      <a:pt x="0" y="27"/>
                      <a:pt x="0" y="25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" name="Freeform 24">
                <a:extLst>
                  <a:ext uri="{FF2B5EF4-FFF2-40B4-BE49-F238E27FC236}">
                    <a16:creationId xmlns:a16="http://schemas.microsoft.com/office/drawing/2014/main" id="{3D1B127B-55A9-DBCD-9E23-2F5493AA6F85}"/>
                  </a:ext>
                </a:extLst>
              </p:cNvPr>
              <p:cNvSpPr/>
              <p:nvPr userDrawn="1"/>
            </p:nvSpPr>
            <p:spPr bwMode="auto">
              <a:xfrm>
                <a:off x="1987" y="1636"/>
                <a:ext cx="170" cy="260"/>
              </a:xfrm>
              <a:custGeom>
                <a:avLst/>
                <a:gdLst>
                  <a:gd name="T0" fmla="*/ 1 w 27"/>
                  <a:gd name="T1" fmla="*/ 26 h 41"/>
                  <a:gd name="T2" fmla="*/ 4 w 27"/>
                  <a:gd name="T3" fmla="*/ 9 h 41"/>
                  <a:gd name="T4" fmla="*/ 17 w 27"/>
                  <a:gd name="T5" fmla="*/ 2 h 41"/>
                  <a:gd name="T6" fmla="*/ 19 w 27"/>
                  <a:gd name="T7" fmla="*/ 5 h 41"/>
                  <a:gd name="T8" fmla="*/ 21 w 27"/>
                  <a:gd name="T9" fmla="*/ 8 h 41"/>
                  <a:gd name="T10" fmla="*/ 25 w 27"/>
                  <a:gd name="T11" fmla="*/ 10 h 41"/>
                  <a:gd name="T12" fmla="*/ 26 w 27"/>
                  <a:gd name="T13" fmla="*/ 12 h 41"/>
                  <a:gd name="T14" fmla="*/ 26 w 27"/>
                  <a:gd name="T15" fmla="*/ 15 h 41"/>
                  <a:gd name="T16" fmla="*/ 26 w 27"/>
                  <a:gd name="T17" fmla="*/ 22 h 41"/>
                  <a:gd name="T18" fmla="*/ 24 w 27"/>
                  <a:gd name="T19" fmla="*/ 29 h 41"/>
                  <a:gd name="T20" fmla="*/ 18 w 27"/>
                  <a:gd name="T21" fmla="*/ 38 h 41"/>
                  <a:gd name="T22" fmla="*/ 16 w 27"/>
                  <a:gd name="T23" fmla="*/ 38 h 41"/>
                  <a:gd name="T24" fmla="*/ 6 w 27"/>
                  <a:gd name="T25" fmla="*/ 37 h 41"/>
                  <a:gd name="T26" fmla="*/ 1 w 27"/>
                  <a:gd name="T27" fmla="*/ 27 h 41"/>
                  <a:gd name="T28" fmla="*/ 1 w 27"/>
                  <a:gd name="T29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41">
                    <a:moveTo>
                      <a:pt x="1" y="26"/>
                    </a:moveTo>
                    <a:cubicBezTo>
                      <a:pt x="0" y="20"/>
                      <a:pt x="2" y="15"/>
                      <a:pt x="4" y="9"/>
                    </a:cubicBezTo>
                    <a:cubicBezTo>
                      <a:pt x="5" y="3"/>
                      <a:pt x="10" y="0"/>
                      <a:pt x="17" y="2"/>
                    </a:cubicBezTo>
                    <a:cubicBezTo>
                      <a:pt x="19" y="2"/>
                      <a:pt x="19" y="3"/>
                      <a:pt x="19" y="5"/>
                    </a:cubicBezTo>
                    <a:cubicBezTo>
                      <a:pt x="18" y="7"/>
                      <a:pt x="18" y="8"/>
                      <a:pt x="21" y="8"/>
                    </a:cubicBezTo>
                    <a:cubicBezTo>
                      <a:pt x="22" y="8"/>
                      <a:pt x="23" y="9"/>
                      <a:pt x="25" y="10"/>
                    </a:cubicBezTo>
                    <a:cubicBezTo>
                      <a:pt x="25" y="10"/>
                      <a:pt x="26" y="11"/>
                      <a:pt x="26" y="12"/>
                    </a:cubicBezTo>
                    <a:cubicBezTo>
                      <a:pt x="25" y="13"/>
                      <a:pt x="26" y="14"/>
                      <a:pt x="26" y="15"/>
                    </a:cubicBezTo>
                    <a:cubicBezTo>
                      <a:pt x="27" y="17"/>
                      <a:pt x="27" y="20"/>
                      <a:pt x="26" y="22"/>
                    </a:cubicBezTo>
                    <a:cubicBezTo>
                      <a:pt x="24" y="24"/>
                      <a:pt x="23" y="26"/>
                      <a:pt x="24" y="29"/>
                    </a:cubicBezTo>
                    <a:cubicBezTo>
                      <a:pt x="26" y="34"/>
                      <a:pt x="24" y="37"/>
                      <a:pt x="18" y="38"/>
                    </a:cubicBezTo>
                    <a:cubicBezTo>
                      <a:pt x="17" y="38"/>
                      <a:pt x="17" y="38"/>
                      <a:pt x="16" y="38"/>
                    </a:cubicBezTo>
                    <a:cubicBezTo>
                      <a:pt x="12" y="41"/>
                      <a:pt x="9" y="39"/>
                      <a:pt x="6" y="37"/>
                    </a:cubicBezTo>
                    <a:cubicBezTo>
                      <a:pt x="2" y="35"/>
                      <a:pt x="1" y="31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" name="Freeform 25">
                <a:extLst>
                  <a:ext uri="{FF2B5EF4-FFF2-40B4-BE49-F238E27FC236}">
                    <a16:creationId xmlns:a16="http://schemas.microsoft.com/office/drawing/2014/main" id="{E20079CF-79C8-E60F-CE56-B247EE0ED7E5}"/>
                  </a:ext>
                </a:extLst>
              </p:cNvPr>
              <p:cNvSpPr/>
              <p:nvPr userDrawn="1"/>
            </p:nvSpPr>
            <p:spPr bwMode="auto">
              <a:xfrm>
                <a:off x="1376" y="748"/>
                <a:ext cx="214" cy="234"/>
              </a:xfrm>
              <a:custGeom>
                <a:avLst/>
                <a:gdLst>
                  <a:gd name="T0" fmla="*/ 34 w 34"/>
                  <a:gd name="T1" fmla="*/ 27 h 37"/>
                  <a:gd name="T2" fmla="*/ 27 w 34"/>
                  <a:gd name="T3" fmla="*/ 37 h 37"/>
                  <a:gd name="T4" fmla="*/ 23 w 34"/>
                  <a:gd name="T5" fmla="*/ 35 h 37"/>
                  <a:gd name="T6" fmla="*/ 20 w 34"/>
                  <a:gd name="T7" fmla="*/ 34 h 37"/>
                  <a:gd name="T8" fmla="*/ 19 w 34"/>
                  <a:gd name="T9" fmla="*/ 34 h 37"/>
                  <a:gd name="T10" fmla="*/ 13 w 34"/>
                  <a:gd name="T11" fmla="*/ 34 h 37"/>
                  <a:gd name="T12" fmla="*/ 12 w 34"/>
                  <a:gd name="T13" fmla="*/ 33 h 37"/>
                  <a:gd name="T14" fmla="*/ 7 w 34"/>
                  <a:gd name="T15" fmla="*/ 24 h 37"/>
                  <a:gd name="T16" fmla="*/ 5 w 34"/>
                  <a:gd name="T17" fmla="*/ 21 h 37"/>
                  <a:gd name="T18" fmla="*/ 3 w 34"/>
                  <a:gd name="T19" fmla="*/ 19 h 37"/>
                  <a:gd name="T20" fmla="*/ 2 w 34"/>
                  <a:gd name="T21" fmla="*/ 11 h 37"/>
                  <a:gd name="T22" fmla="*/ 7 w 34"/>
                  <a:gd name="T23" fmla="*/ 4 h 37"/>
                  <a:gd name="T24" fmla="*/ 23 w 34"/>
                  <a:gd name="T25" fmla="*/ 6 h 37"/>
                  <a:gd name="T26" fmla="*/ 27 w 34"/>
                  <a:gd name="T27" fmla="*/ 12 h 37"/>
                  <a:gd name="T28" fmla="*/ 30 w 34"/>
                  <a:gd name="T29" fmla="*/ 17 h 37"/>
                  <a:gd name="T30" fmla="*/ 33 w 34"/>
                  <a:gd name="T31" fmla="*/ 23 h 37"/>
                  <a:gd name="T32" fmla="*/ 34 w 34"/>
                  <a:gd name="T33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37">
                    <a:moveTo>
                      <a:pt x="34" y="27"/>
                    </a:moveTo>
                    <a:cubicBezTo>
                      <a:pt x="34" y="32"/>
                      <a:pt x="30" y="35"/>
                      <a:pt x="27" y="37"/>
                    </a:cubicBezTo>
                    <a:cubicBezTo>
                      <a:pt x="25" y="37"/>
                      <a:pt x="24" y="36"/>
                      <a:pt x="23" y="35"/>
                    </a:cubicBezTo>
                    <a:cubicBezTo>
                      <a:pt x="23" y="33"/>
                      <a:pt x="22" y="33"/>
                      <a:pt x="20" y="34"/>
                    </a:cubicBezTo>
                    <a:cubicBezTo>
                      <a:pt x="20" y="34"/>
                      <a:pt x="20" y="34"/>
                      <a:pt x="19" y="34"/>
                    </a:cubicBezTo>
                    <a:cubicBezTo>
                      <a:pt x="17" y="35"/>
                      <a:pt x="15" y="36"/>
                      <a:pt x="13" y="34"/>
                    </a:cubicBezTo>
                    <a:cubicBezTo>
                      <a:pt x="13" y="33"/>
                      <a:pt x="13" y="33"/>
                      <a:pt x="12" y="33"/>
                    </a:cubicBezTo>
                    <a:cubicBezTo>
                      <a:pt x="8" y="31"/>
                      <a:pt x="7" y="28"/>
                      <a:pt x="7" y="24"/>
                    </a:cubicBezTo>
                    <a:cubicBezTo>
                      <a:pt x="7" y="22"/>
                      <a:pt x="7" y="21"/>
                      <a:pt x="5" y="21"/>
                    </a:cubicBezTo>
                    <a:cubicBezTo>
                      <a:pt x="4" y="21"/>
                      <a:pt x="4" y="20"/>
                      <a:pt x="3" y="19"/>
                    </a:cubicBezTo>
                    <a:cubicBezTo>
                      <a:pt x="0" y="17"/>
                      <a:pt x="0" y="14"/>
                      <a:pt x="2" y="11"/>
                    </a:cubicBezTo>
                    <a:cubicBezTo>
                      <a:pt x="4" y="8"/>
                      <a:pt x="5" y="6"/>
                      <a:pt x="7" y="4"/>
                    </a:cubicBezTo>
                    <a:cubicBezTo>
                      <a:pt x="12" y="1"/>
                      <a:pt x="18" y="0"/>
                      <a:pt x="23" y="6"/>
                    </a:cubicBezTo>
                    <a:cubicBezTo>
                      <a:pt x="24" y="8"/>
                      <a:pt x="26" y="10"/>
                      <a:pt x="27" y="12"/>
                    </a:cubicBezTo>
                    <a:cubicBezTo>
                      <a:pt x="29" y="13"/>
                      <a:pt x="30" y="14"/>
                      <a:pt x="30" y="17"/>
                    </a:cubicBezTo>
                    <a:cubicBezTo>
                      <a:pt x="30" y="19"/>
                      <a:pt x="32" y="20"/>
                      <a:pt x="33" y="23"/>
                    </a:cubicBezTo>
                    <a:cubicBezTo>
                      <a:pt x="33" y="24"/>
                      <a:pt x="34" y="26"/>
                      <a:pt x="34" y="27"/>
                    </a:cubicBezTo>
                    <a:close/>
                  </a:path>
                </a:pathLst>
              </a:custGeom>
              <a:solidFill>
                <a:srgbClr val="F7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" name="Freeform 26">
                <a:extLst>
                  <a:ext uri="{FF2B5EF4-FFF2-40B4-BE49-F238E27FC236}">
                    <a16:creationId xmlns:a16="http://schemas.microsoft.com/office/drawing/2014/main" id="{11660A21-A1D4-61B8-BEC0-A1B3CFF5ACE3}"/>
                  </a:ext>
                </a:extLst>
              </p:cNvPr>
              <p:cNvSpPr/>
              <p:nvPr userDrawn="1"/>
            </p:nvSpPr>
            <p:spPr bwMode="auto">
              <a:xfrm>
                <a:off x="3216" y="3405"/>
                <a:ext cx="240" cy="203"/>
              </a:xfrm>
              <a:custGeom>
                <a:avLst/>
                <a:gdLst>
                  <a:gd name="T0" fmla="*/ 38 w 38"/>
                  <a:gd name="T1" fmla="*/ 21 h 32"/>
                  <a:gd name="T2" fmla="*/ 35 w 38"/>
                  <a:gd name="T3" fmla="*/ 28 h 32"/>
                  <a:gd name="T4" fmla="*/ 32 w 38"/>
                  <a:gd name="T5" fmla="*/ 28 h 32"/>
                  <a:gd name="T6" fmla="*/ 29 w 38"/>
                  <a:gd name="T7" fmla="*/ 28 h 32"/>
                  <a:gd name="T8" fmla="*/ 25 w 38"/>
                  <a:gd name="T9" fmla="*/ 32 h 32"/>
                  <a:gd name="T10" fmla="*/ 24 w 38"/>
                  <a:gd name="T11" fmla="*/ 32 h 32"/>
                  <a:gd name="T12" fmla="*/ 18 w 38"/>
                  <a:gd name="T13" fmla="*/ 31 h 32"/>
                  <a:gd name="T14" fmla="*/ 13 w 38"/>
                  <a:gd name="T15" fmla="*/ 27 h 32"/>
                  <a:gd name="T16" fmla="*/ 8 w 38"/>
                  <a:gd name="T17" fmla="*/ 25 h 32"/>
                  <a:gd name="T18" fmla="*/ 1 w 38"/>
                  <a:gd name="T19" fmla="*/ 16 h 32"/>
                  <a:gd name="T20" fmla="*/ 2 w 38"/>
                  <a:gd name="T21" fmla="*/ 13 h 32"/>
                  <a:gd name="T22" fmla="*/ 18 w 38"/>
                  <a:gd name="T23" fmla="*/ 3 h 32"/>
                  <a:gd name="T24" fmla="*/ 23 w 38"/>
                  <a:gd name="T25" fmla="*/ 5 h 32"/>
                  <a:gd name="T26" fmla="*/ 27 w 38"/>
                  <a:gd name="T27" fmla="*/ 7 h 32"/>
                  <a:gd name="T28" fmla="*/ 35 w 38"/>
                  <a:gd name="T29" fmla="*/ 13 h 32"/>
                  <a:gd name="T30" fmla="*/ 38 w 38"/>
                  <a:gd name="T3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2">
                    <a:moveTo>
                      <a:pt x="38" y="21"/>
                    </a:moveTo>
                    <a:cubicBezTo>
                      <a:pt x="38" y="24"/>
                      <a:pt x="37" y="26"/>
                      <a:pt x="35" y="28"/>
                    </a:cubicBezTo>
                    <a:cubicBezTo>
                      <a:pt x="34" y="29"/>
                      <a:pt x="33" y="29"/>
                      <a:pt x="32" y="28"/>
                    </a:cubicBezTo>
                    <a:cubicBezTo>
                      <a:pt x="30" y="26"/>
                      <a:pt x="30" y="27"/>
                      <a:pt x="29" y="28"/>
                    </a:cubicBezTo>
                    <a:cubicBezTo>
                      <a:pt x="28" y="30"/>
                      <a:pt x="27" y="31"/>
                      <a:pt x="25" y="32"/>
                    </a:cubicBezTo>
                    <a:cubicBezTo>
                      <a:pt x="25" y="32"/>
                      <a:pt x="24" y="32"/>
                      <a:pt x="24" y="32"/>
                    </a:cubicBezTo>
                    <a:cubicBezTo>
                      <a:pt x="22" y="31"/>
                      <a:pt x="20" y="32"/>
                      <a:pt x="18" y="31"/>
                    </a:cubicBezTo>
                    <a:cubicBezTo>
                      <a:pt x="16" y="30"/>
                      <a:pt x="14" y="29"/>
                      <a:pt x="13" y="27"/>
                    </a:cubicBezTo>
                    <a:cubicBezTo>
                      <a:pt x="12" y="25"/>
                      <a:pt x="10" y="25"/>
                      <a:pt x="8" y="25"/>
                    </a:cubicBezTo>
                    <a:cubicBezTo>
                      <a:pt x="3" y="25"/>
                      <a:pt x="0" y="22"/>
                      <a:pt x="1" y="16"/>
                    </a:cubicBezTo>
                    <a:cubicBezTo>
                      <a:pt x="2" y="15"/>
                      <a:pt x="2" y="14"/>
                      <a:pt x="2" y="13"/>
                    </a:cubicBezTo>
                    <a:cubicBezTo>
                      <a:pt x="2" y="5"/>
                      <a:pt x="11" y="0"/>
                      <a:pt x="18" y="3"/>
                    </a:cubicBezTo>
                    <a:cubicBezTo>
                      <a:pt x="19" y="4"/>
                      <a:pt x="21" y="5"/>
                      <a:pt x="23" y="5"/>
                    </a:cubicBezTo>
                    <a:cubicBezTo>
                      <a:pt x="24" y="5"/>
                      <a:pt x="26" y="6"/>
                      <a:pt x="27" y="7"/>
                    </a:cubicBezTo>
                    <a:cubicBezTo>
                      <a:pt x="29" y="10"/>
                      <a:pt x="32" y="11"/>
                      <a:pt x="35" y="13"/>
                    </a:cubicBezTo>
                    <a:cubicBezTo>
                      <a:pt x="37" y="15"/>
                      <a:pt x="38" y="18"/>
                      <a:pt x="38" y="21"/>
                    </a:cubicBezTo>
                    <a:close/>
                  </a:path>
                </a:pathLst>
              </a:custGeom>
              <a:solidFill>
                <a:srgbClr val="F8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" name="Freeform 27">
                <a:extLst>
                  <a:ext uri="{FF2B5EF4-FFF2-40B4-BE49-F238E27FC236}">
                    <a16:creationId xmlns:a16="http://schemas.microsoft.com/office/drawing/2014/main" id="{9C5AF658-E18A-EE7B-0EFF-5604CE25425A}"/>
                  </a:ext>
                </a:extLst>
              </p:cNvPr>
              <p:cNvSpPr/>
              <p:nvPr userDrawn="1"/>
            </p:nvSpPr>
            <p:spPr bwMode="auto">
              <a:xfrm>
                <a:off x="2624" y="538"/>
                <a:ext cx="359" cy="127"/>
              </a:xfrm>
              <a:custGeom>
                <a:avLst/>
                <a:gdLst>
                  <a:gd name="T0" fmla="*/ 16 w 57"/>
                  <a:gd name="T1" fmla="*/ 1 h 20"/>
                  <a:gd name="T2" fmla="*/ 17 w 57"/>
                  <a:gd name="T3" fmla="*/ 2 h 20"/>
                  <a:gd name="T4" fmla="*/ 18 w 57"/>
                  <a:gd name="T5" fmla="*/ 5 h 20"/>
                  <a:gd name="T6" fmla="*/ 17 w 57"/>
                  <a:gd name="T7" fmla="*/ 6 h 20"/>
                  <a:gd name="T8" fmla="*/ 18 w 57"/>
                  <a:gd name="T9" fmla="*/ 13 h 20"/>
                  <a:gd name="T10" fmla="*/ 21 w 57"/>
                  <a:gd name="T11" fmla="*/ 16 h 20"/>
                  <a:gd name="T12" fmla="*/ 29 w 57"/>
                  <a:gd name="T13" fmla="*/ 17 h 20"/>
                  <a:gd name="T14" fmla="*/ 30 w 57"/>
                  <a:gd name="T15" fmla="*/ 16 h 20"/>
                  <a:gd name="T16" fmla="*/ 38 w 57"/>
                  <a:gd name="T17" fmla="*/ 13 h 20"/>
                  <a:gd name="T18" fmla="*/ 38 w 57"/>
                  <a:gd name="T19" fmla="*/ 12 h 20"/>
                  <a:gd name="T20" fmla="*/ 39 w 57"/>
                  <a:gd name="T21" fmla="*/ 11 h 20"/>
                  <a:gd name="T22" fmla="*/ 38 w 57"/>
                  <a:gd name="T23" fmla="*/ 11 h 20"/>
                  <a:gd name="T24" fmla="*/ 32 w 57"/>
                  <a:gd name="T25" fmla="*/ 11 h 20"/>
                  <a:gd name="T26" fmla="*/ 30 w 57"/>
                  <a:gd name="T27" fmla="*/ 11 h 20"/>
                  <a:gd name="T28" fmla="*/ 21 w 57"/>
                  <a:gd name="T29" fmla="*/ 7 h 20"/>
                  <a:gd name="T30" fmla="*/ 20 w 57"/>
                  <a:gd name="T31" fmla="*/ 5 h 20"/>
                  <a:gd name="T32" fmla="*/ 22 w 57"/>
                  <a:gd name="T33" fmla="*/ 3 h 20"/>
                  <a:gd name="T34" fmla="*/ 26 w 57"/>
                  <a:gd name="T35" fmla="*/ 5 h 20"/>
                  <a:gd name="T36" fmla="*/ 29 w 57"/>
                  <a:gd name="T37" fmla="*/ 5 h 20"/>
                  <a:gd name="T38" fmla="*/ 36 w 57"/>
                  <a:gd name="T39" fmla="*/ 5 h 20"/>
                  <a:gd name="T40" fmla="*/ 38 w 57"/>
                  <a:gd name="T41" fmla="*/ 5 h 20"/>
                  <a:gd name="T42" fmla="*/ 43 w 57"/>
                  <a:gd name="T43" fmla="*/ 5 h 20"/>
                  <a:gd name="T44" fmla="*/ 45 w 57"/>
                  <a:gd name="T45" fmla="*/ 4 h 20"/>
                  <a:gd name="T46" fmla="*/ 48 w 57"/>
                  <a:gd name="T47" fmla="*/ 7 h 20"/>
                  <a:gd name="T48" fmla="*/ 49 w 57"/>
                  <a:gd name="T49" fmla="*/ 12 h 20"/>
                  <a:gd name="T50" fmla="*/ 49 w 57"/>
                  <a:gd name="T51" fmla="*/ 7 h 20"/>
                  <a:gd name="T52" fmla="*/ 53 w 57"/>
                  <a:gd name="T53" fmla="*/ 5 h 20"/>
                  <a:gd name="T54" fmla="*/ 53 w 57"/>
                  <a:gd name="T55" fmla="*/ 7 h 20"/>
                  <a:gd name="T56" fmla="*/ 54 w 57"/>
                  <a:gd name="T57" fmla="*/ 8 h 20"/>
                  <a:gd name="T58" fmla="*/ 57 w 57"/>
                  <a:gd name="T59" fmla="*/ 7 h 20"/>
                  <a:gd name="T60" fmla="*/ 53 w 57"/>
                  <a:gd name="T61" fmla="*/ 12 h 20"/>
                  <a:gd name="T62" fmla="*/ 37 w 57"/>
                  <a:gd name="T63" fmla="*/ 18 h 20"/>
                  <a:gd name="T64" fmla="*/ 29 w 57"/>
                  <a:gd name="T65" fmla="*/ 20 h 20"/>
                  <a:gd name="T66" fmla="*/ 21 w 57"/>
                  <a:gd name="T67" fmla="*/ 19 h 20"/>
                  <a:gd name="T68" fmla="*/ 14 w 57"/>
                  <a:gd name="T69" fmla="*/ 18 h 20"/>
                  <a:gd name="T70" fmla="*/ 4 w 57"/>
                  <a:gd name="T71" fmla="*/ 17 h 20"/>
                  <a:gd name="T72" fmla="*/ 0 w 57"/>
                  <a:gd name="T73" fmla="*/ 15 h 20"/>
                  <a:gd name="T74" fmla="*/ 3 w 57"/>
                  <a:gd name="T75" fmla="*/ 14 h 20"/>
                  <a:gd name="T76" fmla="*/ 4 w 57"/>
                  <a:gd name="T77" fmla="*/ 14 h 20"/>
                  <a:gd name="T78" fmla="*/ 12 w 57"/>
                  <a:gd name="T79" fmla="*/ 16 h 20"/>
                  <a:gd name="T80" fmla="*/ 13 w 57"/>
                  <a:gd name="T81" fmla="*/ 15 h 20"/>
                  <a:gd name="T82" fmla="*/ 13 w 57"/>
                  <a:gd name="T83" fmla="*/ 14 h 20"/>
                  <a:gd name="T84" fmla="*/ 12 w 57"/>
                  <a:gd name="T85" fmla="*/ 12 h 20"/>
                  <a:gd name="T86" fmla="*/ 12 w 57"/>
                  <a:gd name="T87" fmla="*/ 4 h 20"/>
                  <a:gd name="T88" fmla="*/ 13 w 57"/>
                  <a:gd name="T89" fmla="*/ 2 h 20"/>
                  <a:gd name="T90" fmla="*/ 16 w 57"/>
                  <a:gd name="T9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20">
                    <a:moveTo>
                      <a:pt x="16" y="1"/>
                    </a:moveTo>
                    <a:cubicBezTo>
                      <a:pt x="16" y="1"/>
                      <a:pt x="18" y="0"/>
                      <a:pt x="17" y="2"/>
                    </a:cubicBezTo>
                    <a:cubicBezTo>
                      <a:pt x="17" y="3"/>
                      <a:pt x="17" y="4"/>
                      <a:pt x="18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4" y="9"/>
                      <a:pt x="15" y="11"/>
                      <a:pt x="18" y="13"/>
                    </a:cubicBezTo>
                    <a:cubicBezTo>
                      <a:pt x="19" y="14"/>
                      <a:pt x="20" y="15"/>
                      <a:pt x="21" y="16"/>
                    </a:cubicBezTo>
                    <a:cubicBezTo>
                      <a:pt x="24" y="17"/>
                      <a:pt x="26" y="18"/>
                      <a:pt x="29" y="17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3" y="17"/>
                      <a:pt x="35" y="14"/>
                      <a:pt x="38" y="13"/>
                    </a:cubicBezTo>
                    <a:cubicBezTo>
                      <a:pt x="38" y="13"/>
                      <a:pt x="38" y="13"/>
                      <a:pt x="38" y="12"/>
                    </a:cubicBezTo>
                    <a:cubicBezTo>
                      <a:pt x="39" y="12"/>
                      <a:pt x="39" y="12"/>
                      <a:pt x="39" y="11"/>
                    </a:cubicBezTo>
                    <a:cubicBezTo>
                      <a:pt x="39" y="11"/>
                      <a:pt x="38" y="10"/>
                      <a:pt x="38" y="11"/>
                    </a:cubicBezTo>
                    <a:cubicBezTo>
                      <a:pt x="36" y="11"/>
                      <a:pt x="34" y="10"/>
                      <a:pt x="32" y="11"/>
                    </a:cubicBezTo>
                    <a:cubicBezTo>
                      <a:pt x="31" y="11"/>
                      <a:pt x="31" y="11"/>
                      <a:pt x="30" y="11"/>
                    </a:cubicBezTo>
                    <a:cubicBezTo>
                      <a:pt x="27" y="9"/>
                      <a:pt x="24" y="9"/>
                      <a:pt x="21" y="7"/>
                    </a:cubicBezTo>
                    <a:cubicBezTo>
                      <a:pt x="21" y="7"/>
                      <a:pt x="20" y="6"/>
                      <a:pt x="20" y="5"/>
                    </a:cubicBezTo>
                    <a:cubicBezTo>
                      <a:pt x="21" y="5"/>
                      <a:pt x="22" y="4"/>
                      <a:pt x="22" y="3"/>
                    </a:cubicBezTo>
                    <a:cubicBezTo>
                      <a:pt x="24" y="3"/>
                      <a:pt x="25" y="4"/>
                      <a:pt x="26" y="5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31" y="4"/>
                      <a:pt x="34" y="4"/>
                      <a:pt x="36" y="5"/>
                    </a:cubicBezTo>
                    <a:cubicBezTo>
                      <a:pt x="37" y="5"/>
                      <a:pt x="37" y="5"/>
                      <a:pt x="38" y="5"/>
                    </a:cubicBezTo>
                    <a:cubicBezTo>
                      <a:pt x="40" y="4"/>
                      <a:pt x="41" y="4"/>
                      <a:pt x="43" y="5"/>
                    </a:cubicBezTo>
                    <a:cubicBezTo>
                      <a:pt x="44" y="5"/>
                      <a:pt x="44" y="4"/>
                      <a:pt x="45" y="4"/>
                    </a:cubicBezTo>
                    <a:cubicBezTo>
                      <a:pt x="48" y="4"/>
                      <a:pt x="47" y="6"/>
                      <a:pt x="48" y="7"/>
                    </a:cubicBezTo>
                    <a:cubicBezTo>
                      <a:pt x="49" y="9"/>
                      <a:pt x="48" y="10"/>
                      <a:pt x="49" y="12"/>
                    </a:cubicBezTo>
                    <a:cubicBezTo>
                      <a:pt x="49" y="10"/>
                      <a:pt x="49" y="9"/>
                      <a:pt x="49" y="7"/>
                    </a:cubicBezTo>
                    <a:cubicBezTo>
                      <a:pt x="49" y="5"/>
                      <a:pt x="51" y="4"/>
                      <a:pt x="53" y="5"/>
                    </a:cubicBezTo>
                    <a:cubicBezTo>
                      <a:pt x="53" y="5"/>
                      <a:pt x="54" y="6"/>
                      <a:pt x="53" y="7"/>
                    </a:cubicBezTo>
                    <a:cubicBezTo>
                      <a:pt x="54" y="7"/>
                      <a:pt x="53" y="8"/>
                      <a:pt x="54" y="8"/>
                    </a:cubicBezTo>
                    <a:cubicBezTo>
                      <a:pt x="56" y="9"/>
                      <a:pt x="56" y="8"/>
                      <a:pt x="57" y="7"/>
                    </a:cubicBezTo>
                    <a:cubicBezTo>
                      <a:pt x="57" y="9"/>
                      <a:pt x="55" y="10"/>
                      <a:pt x="53" y="12"/>
                    </a:cubicBezTo>
                    <a:cubicBezTo>
                      <a:pt x="49" y="17"/>
                      <a:pt x="43" y="18"/>
                      <a:pt x="37" y="18"/>
                    </a:cubicBezTo>
                    <a:cubicBezTo>
                      <a:pt x="34" y="18"/>
                      <a:pt x="32" y="20"/>
                      <a:pt x="29" y="20"/>
                    </a:cubicBezTo>
                    <a:cubicBezTo>
                      <a:pt x="26" y="20"/>
                      <a:pt x="24" y="20"/>
                      <a:pt x="21" y="19"/>
                    </a:cubicBezTo>
                    <a:cubicBezTo>
                      <a:pt x="19" y="18"/>
                      <a:pt x="16" y="18"/>
                      <a:pt x="14" y="18"/>
                    </a:cubicBezTo>
                    <a:cubicBezTo>
                      <a:pt x="11" y="19"/>
                      <a:pt x="8" y="18"/>
                      <a:pt x="4" y="17"/>
                    </a:cubicBezTo>
                    <a:cubicBezTo>
                      <a:pt x="3" y="17"/>
                      <a:pt x="1" y="17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6" y="15"/>
                      <a:pt x="9" y="15"/>
                      <a:pt x="12" y="16"/>
                    </a:cubicBezTo>
                    <a:cubicBezTo>
                      <a:pt x="12" y="16"/>
                      <a:pt x="13" y="16"/>
                      <a:pt x="13" y="15"/>
                    </a:cubicBezTo>
                    <a:cubicBezTo>
                      <a:pt x="14" y="15"/>
                      <a:pt x="14" y="14"/>
                      <a:pt x="13" y="14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10" y="9"/>
                      <a:pt x="10" y="6"/>
                      <a:pt x="12" y="4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4" y="1"/>
                      <a:pt x="15" y="0"/>
                      <a:pt x="16" y="1"/>
                    </a:cubicBezTo>
                    <a:close/>
                  </a:path>
                </a:pathLst>
              </a:custGeom>
              <a:solidFill>
                <a:srgbClr val="FA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" name="Freeform 28">
                <a:extLst>
                  <a:ext uri="{FF2B5EF4-FFF2-40B4-BE49-F238E27FC236}">
                    <a16:creationId xmlns:a16="http://schemas.microsoft.com/office/drawing/2014/main" id="{D0E7B87C-6225-BBBE-0976-3894A39298EB}"/>
                  </a:ext>
                </a:extLst>
              </p:cNvPr>
              <p:cNvSpPr/>
              <p:nvPr userDrawn="1"/>
            </p:nvSpPr>
            <p:spPr bwMode="auto">
              <a:xfrm>
                <a:off x="3576" y="3811"/>
                <a:ext cx="214" cy="172"/>
              </a:xfrm>
              <a:custGeom>
                <a:avLst/>
                <a:gdLst>
                  <a:gd name="T0" fmla="*/ 1 w 34"/>
                  <a:gd name="T1" fmla="*/ 14 h 27"/>
                  <a:gd name="T2" fmla="*/ 8 w 34"/>
                  <a:gd name="T3" fmla="*/ 4 h 27"/>
                  <a:gd name="T4" fmla="*/ 16 w 34"/>
                  <a:gd name="T5" fmla="*/ 1 h 27"/>
                  <a:gd name="T6" fmla="*/ 23 w 34"/>
                  <a:gd name="T7" fmla="*/ 1 h 27"/>
                  <a:gd name="T8" fmla="*/ 33 w 34"/>
                  <a:gd name="T9" fmla="*/ 10 h 27"/>
                  <a:gd name="T10" fmla="*/ 31 w 34"/>
                  <a:gd name="T11" fmla="*/ 13 h 27"/>
                  <a:gd name="T12" fmla="*/ 29 w 34"/>
                  <a:gd name="T13" fmla="*/ 16 h 27"/>
                  <a:gd name="T14" fmla="*/ 27 w 34"/>
                  <a:gd name="T15" fmla="*/ 20 h 27"/>
                  <a:gd name="T16" fmla="*/ 26 w 34"/>
                  <a:gd name="T17" fmla="*/ 21 h 27"/>
                  <a:gd name="T18" fmla="*/ 18 w 34"/>
                  <a:gd name="T19" fmla="*/ 23 h 27"/>
                  <a:gd name="T20" fmla="*/ 13 w 34"/>
                  <a:gd name="T21" fmla="*/ 23 h 27"/>
                  <a:gd name="T22" fmla="*/ 4 w 34"/>
                  <a:gd name="T23" fmla="*/ 21 h 27"/>
                  <a:gd name="T24" fmla="*/ 1 w 34"/>
                  <a:gd name="T2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7">
                    <a:moveTo>
                      <a:pt x="1" y="14"/>
                    </a:moveTo>
                    <a:cubicBezTo>
                      <a:pt x="1" y="8"/>
                      <a:pt x="3" y="5"/>
                      <a:pt x="8" y="4"/>
                    </a:cubicBezTo>
                    <a:cubicBezTo>
                      <a:pt x="11" y="3"/>
                      <a:pt x="13" y="1"/>
                      <a:pt x="16" y="1"/>
                    </a:cubicBezTo>
                    <a:cubicBezTo>
                      <a:pt x="18" y="2"/>
                      <a:pt x="21" y="1"/>
                      <a:pt x="23" y="1"/>
                    </a:cubicBezTo>
                    <a:cubicBezTo>
                      <a:pt x="28" y="0"/>
                      <a:pt x="34" y="4"/>
                      <a:pt x="33" y="10"/>
                    </a:cubicBezTo>
                    <a:cubicBezTo>
                      <a:pt x="33" y="12"/>
                      <a:pt x="33" y="12"/>
                      <a:pt x="31" y="13"/>
                    </a:cubicBezTo>
                    <a:cubicBezTo>
                      <a:pt x="29" y="13"/>
                      <a:pt x="29" y="14"/>
                      <a:pt x="29" y="16"/>
                    </a:cubicBezTo>
                    <a:cubicBezTo>
                      <a:pt x="30" y="18"/>
                      <a:pt x="29" y="19"/>
                      <a:pt x="27" y="20"/>
                    </a:cubicBezTo>
                    <a:cubicBezTo>
                      <a:pt x="27" y="20"/>
                      <a:pt x="26" y="21"/>
                      <a:pt x="26" y="21"/>
                    </a:cubicBezTo>
                    <a:cubicBezTo>
                      <a:pt x="23" y="23"/>
                      <a:pt x="21" y="24"/>
                      <a:pt x="18" y="23"/>
                    </a:cubicBezTo>
                    <a:cubicBezTo>
                      <a:pt x="16" y="22"/>
                      <a:pt x="15" y="22"/>
                      <a:pt x="13" y="23"/>
                    </a:cubicBezTo>
                    <a:cubicBezTo>
                      <a:pt x="9" y="27"/>
                      <a:pt x="6" y="26"/>
                      <a:pt x="4" y="21"/>
                    </a:cubicBezTo>
                    <a:cubicBezTo>
                      <a:pt x="2" y="18"/>
                      <a:pt x="0" y="16"/>
                      <a:pt x="1" y="14"/>
                    </a:cubicBezTo>
                    <a:close/>
                  </a:path>
                </a:pathLst>
              </a:custGeom>
              <a:solidFill>
                <a:srgbClr val="F6C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" name="Freeform 29">
                <a:extLst>
                  <a:ext uri="{FF2B5EF4-FFF2-40B4-BE49-F238E27FC236}">
                    <a16:creationId xmlns:a16="http://schemas.microsoft.com/office/drawing/2014/main" id="{A538A239-6F25-2AB4-9640-C40ABD05A0E2}"/>
                  </a:ext>
                </a:extLst>
              </p:cNvPr>
              <p:cNvSpPr/>
              <p:nvPr userDrawn="1"/>
            </p:nvSpPr>
            <p:spPr bwMode="auto">
              <a:xfrm>
                <a:off x="3588" y="868"/>
                <a:ext cx="171" cy="210"/>
              </a:xfrm>
              <a:custGeom>
                <a:avLst/>
                <a:gdLst>
                  <a:gd name="T0" fmla="*/ 10 w 27"/>
                  <a:gd name="T1" fmla="*/ 33 h 33"/>
                  <a:gd name="T2" fmla="*/ 5 w 27"/>
                  <a:gd name="T3" fmla="*/ 31 h 33"/>
                  <a:gd name="T4" fmla="*/ 5 w 27"/>
                  <a:gd name="T5" fmla="*/ 29 h 33"/>
                  <a:gd name="T6" fmla="*/ 3 w 27"/>
                  <a:gd name="T7" fmla="*/ 25 h 33"/>
                  <a:gd name="T8" fmla="*/ 3 w 27"/>
                  <a:gd name="T9" fmla="*/ 24 h 33"/>
                  <a:gd name="T10" fmla="*/ 1 w 27"/>
                  <a:gd name="T11" fmla="*/ 20 h 33"/>
                  <a:gd name="T12" fmla="*/ 1 w 27"/>
                  <a:gd name="T13" fmla="*/ 16 h 33"/>
                  <a:gd name="T14" fmla="*/ 3 w 27"/>
                  <a:gd name="T15" fmla="*/ 12 h 33"/>
                  <a:gd name="T16" fmla="*/ 5 w 27"/>
                  <a:gd name="T17" fmla="*/ 7 h 33"/>
                  <a:gd name="T18" fmla="*/ 13 w 27"/>
                  <a:gd name="T19" fmla="*/ 1 h 33"/>
                  <a:gd name="T20" fmla="*/ 16 w 27"/>
                  <a:gd name="T21" fmla="*/ 0 h 33"/>
                  <a:gd name="T22" fmla="*/ 24 w 27"/>
                  <a:gd name="T23" fmla="*/ 14 h 33"/>
                  <a:gd name="T24" fmla="*/ 23 w 27"/>
                  <a:gd name="T25" fmla="*/ 19 h 33"/>
                  <a:gd name="T26" fmla="*/ 21 w 27"/>
                  <a:gd name="T27" fmla="*/ 23 h 33"/>
                  <a:gd name="T28" fmla="*/ 20 w 27"/>
                  <a:gd name="T29" fmla="*/ 24 h 33"/>
                  <a:gd name="T30" fmla="*/ 13 w 27"/>
                  <a:gd name="T31" fmla="*/ 33 h 33"/>
                  <a:gd name="T32" fmla="*/ 10 w 2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10" y="33"/>
                    </a:moveTo>
                    <a:cubicBezTo>
                      <a:pt x="9" y="33"/>
                      <a:pt x="7" y="32"/>
                      <a:pt x="5" y="31"/>
                    </a:cubicBezTo>
                    <a:cubicBezTo>
                      <a:pt x="5" y="31"/>
                      <a:pt x="4" y="30"/>
                      <a:pt x="5" y="29"/>
                    </a:cubicBezTo>
                    <a:cubicBezTo>
                      <a:pt x="6" y="27"/>
                      <a:pt x="5" y="25"/>
                      <a:pt x="3" y="2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3"/>
                      <a:pt x="0" y="22"/>
                      <a:pt x="1" y="20"/>
                    </a:cubicBezTo>
                    <a:cubicBezTo>
                      <a:pt x="1" y="19"/>
                      <a:pt x="1" y="17"/>
                      <a:pt x="1" y="16"/>
                    </a:cubicBezTo>
                    <a:cubicBezTo>
                      <a:pt x="1" y="14"/>
                      <a:pt x="1" y="13"/>
                      <a:pt x="3" y="12"/>
                    </a:cubicBezTo>
                    <a:cubicBezTo>
                      <a:pt x="5" y="11"/>
                      <a:pt x="5" y="9"/>
                      <a:pt x="5" y="7"/>
                    </a:cubicBezTo>
                    <a:cubicBezTo>
                      <a:pt x="5" y="2"/>
                      <a:pt x="8" y="0"/>
                      <a:pt x="13" y="1"/>
                    </a:cubicBezTo>
                    <a:cubicBezTo>
                      <a:pt x="14" y="1"/>
                      <a:pt x="15" y="0"/>
                      <a:pt x="16" y="0"/>
                    </a:cubicBezTo>
                    <a:cubicBezTo>
                      <a:pt x="23" y="1"/>
                      <a:pt x="27" y="9"/>
                      <a:pt x="24" y="14"/>
                    </a:cubicBezTo>
                    <a:cubicBezTo>
                      <a:pt x="23" y="15"/>
                      <a:pt x="24" y="17"/>
                      <a:pt x="23" y="19"/>
                    </a:cubicBezTo>
                    <a:cubicBezTo>
                      <a:pt x="23" y="20"/>
                      <a:pt x="22" y="22"/>
                      <a:pt x="21" y="23"/>
                    </a:cubicBezTo>
                    <a:cubicBezTo>
                      <a:pt x="21" y="23"/>
                      <a:pt x="20" y="24"/>
                      <a:pt x="20" y="24"/>
                    </a:cubicBezTo>
                    <a:cubicBezTo>
                      <a:pt x="19" y="28"/>
                      <a:pt x="16" y="31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lose/>
                  </a:path>
                </a:pathLst>
              </a:custGeom>
              <a:solidFill>
                <a:srgbClr val="F6C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" name="Freeform 30">
                <a:extLst>
                  <a:ext uri="{FF2B5EF4-FFF2-40B4-BE49-F238E27FC236}">
                    <a16:creationId xmlns:a16="http://schemas.microsoft.com/office/drawing/2014/main" id="{8452B2C5-80A5-C3AD-8212-75D2AC1733E8}"/>
                  </a:ext>
                </a:extLst>
              </p:cNvPr>
              <p:cNvSpPr/>
              <p:nvPr userDrawn="1"/>
            </p:nvSpPr>
            <p:spPr bwMode="auto">
              <a:xfrm>
                <a:off x="1552" y="3691"/>
                <a:ext cx="221" cy="152"/>
              </a:xfrm>
              <a:custGeom>
                <a:avLst/>
                <a:gdLst>
                  <a:gd name="T0" fmla="*/ 25 w 35"/>
                  <a:gd name="T1" fmla="*/ 24 h 24"/>
                  <a:gd name="T2" fmla="*/ 12 w 35"/>
                  <a:gd name="T3" fmla="*/ 22 h 24"/>
                  <a:gd name="T4" fmla="*/ 6 w 35"/>
                  <a:gd name="T5" fmla="*/ 20 h 24"/>
                  <a:gd name="T6" fmla="*/ 2 w 35"/>
                  <a:gd name="T7" fmla="*/ 9 h 24"/>
                  <a:gd name="T8" fmla="*/ 5 w 35"/>
                  <a:gd name="T9" fmla="*/ 8 h 24"/>
                  <a:gd name="T10" fmla="*/ 8 w 35"/>
                  <a:gd name="T11" fmla="*/ 6 h 24"/>
                  <a:gd name="T12" fmla="*/ 12 w 35"/>
                  <a:gd name="T13" fmla="*/ 2 h 24"/>
                  <a:gd name="T14" fmla="*/ 13 w 35"/>
                  <a:gd name="T15" fmla="*/ 2 h 24"/>
                  <a:gd name="T16" fmla="*/ 20 w 35"/>
                  <a:gd name="T17" fmla="*/ 2 h 24"/>
                  <a:gd name="T18" fmla="*/ 26 w 35"/>
                  <a:gd name="T19" fmla="*/ 4 h 24"/>
                  <a:gd name="T20" fmla="*/ 33 w 35"/>
                  <a:gd name="T21" fmla="*/ 7 h 24"/>
                  <a:gd name="T22" fmla="*/ 35 w 35"/>
                  <a:gd name="T23" fmla="*/ 15 h 24"/>
                  <a:gd name="T24" fmla="*/ 25 w 35"/>
                  <a:gd name="T2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25" y="24"/>
                    </a:moveTo>
                    <a:cubicBezTo>
                      <a:pt x="20" y="23"/>
                      <a:pt x="16" y="24"/>
                      <a:pt x="12" y="22"/>
                    </a:cubicBezTo>
                    <a:cubicBezTo>
                      <a:pt x="10" y="21"/>
                      <a:pt x="8" y="21"/>
                      <a:pt x="6" y="20"/>
                    </a:cubicBezTo>
                    <a:cubicBezTo>
                      <a:pt x="2" y="18"/>
                      <a:pt x="0" y="12"/>
                      <a:pt x="2" y="9"/>
                    </a:cubicBezTo>
                    <a:cubicBezTo>
                      <a:pt x="3" y="7"/>
                      <a:pt x="4" y="8"/>
                      <a:pt x="5" y="8"/>
                    </a:cubicBezTo>
                    <a:cubicBezTo>
                      <a:pt x="7" y="9"/>
                      <a:pt x="8" y="8"/>
                      <a:pt x="8" y="6"/>
                    </a:cubicBezTo>
                    <a:cubicBezTo>
                      <a:pt x="8" y="4"/>
                      <a:pt x="9" y="1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5" y="0"/>
                      <a:pt x="18" y="0"/>
                      <a:pt x="20" y="2"/>
                    </a:cubicBezTo>
                    <a:cubicBezTo>
                      <a:pt x="22" y="4"/>
                      <a:pt x="24" y="4"/>
                      <a:pt x="26" y="4"/>
                    </a:cubicBezTo>
                    <a:cubicBezTo>
                      <a:pt x="30" y="2"/>
                      <a:pt x="32" y="3"/>
                      <a:pt x="33" y="7"/>
                    </a:cubicBezTo>
                    <a:cubicBezTo>
                      <a:pt x="34" y="10"/>
                      <a:pt x="35" y="13"/>
                      <a:pt x="35" y="15"/>
                    </a:cubicBezTo>
                    <a:cubicBezTo>
                      <a:pt x="34" y="20"/>
                      <a:pt x="30" y="24"/>
                      <a:pt x="25" y="24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" name="Freeform 31">
                <a:extLst>
                  <a:ext uri="{FF2B5EF4-FFF2-40B4-BE49-F238E27FC236}">
                    <a16:creationId xmlns:a16="http://schemas.microsoft.com/office/drawing/2014/main" id="{EE006C18-4C52-911F-E703-F70C9F492D71}"/>
                  </a:ext>
                </a:extLst>
              </p:cNvPr>
              <p:cNvSpPr/>
              <p:nvPr userDrawn="1"/>
            </p:nvSpPr>
            <p:spPr bwMode="auto">
              <a:xfrm>
                <a:off x="3569" y="2682"/>
                <a:ext cx="177" cy="216"/>
              </a:xfrm>
              <a:custGeom>
                <a:avLst/>
                <a:gdLst>
                  <a:gd name="T0" fmla="*/ 27 w 28"/>
                  <a:gd name="T1" fmla="*/ 11 h 34"/>
                  <a:gd name="T2" fmla="*/ 26 w 28"/>
                  <a:gd name="T3" fmla="*/ 16 h 34"/>
                  <a:gd name="T4" fmla="*/ 24 w 28"/>
                  <a:gd name="T5" fmla="*/ 21 h 34"/>
                  <a:gd name="T6" fmla="*/ 15 w 28"/>
                  <a:gd name="T7" fmla="*/ 32 h 34"/>
                  <a:gd name="T8" fmla="*/ 3 w 28"/>
                  <a:gd name="T9" fmla="*/ 29 h 34"/>
                  <a:gd name="T10" fmla="*/ 4 w 28"/>
                  <a:gd name="T11" fmla="*/ 27 h 34"/>
                  <a:gd name="T12" fmla="*/ 3 w 28"/>
                  <a:gd name="T13" fmla="*/ 24 h 34"/>
                  <a:gd name="T14" fmla="*/ 1 w 28"/>
                  <a:gd name="T15" fmla="*/ 21 h 34"/>
                  <a:gd name="T16" fmla="*/ 0 w 28"/>
                  <a:gd name="T17" fmla="*/ 20 h 34"/>
                  <a:gd name="T18" fmla="*/ 7 w 28"/>
                  <a:gd name="T19" fmla="*/ 10 h 34"/>
                  <a:gd name="T20" fmla="*/ 8 w 28"/>
                  <a:gd name="T21" fmla="*/ 7 h 34"/>
                  <a:gd name="T22" fmla="*/ 16 w 28"/>
                  <a:gd name="T23" fmla="*/ 1 h 34"/>
                  <a:gd name="T24" fmla="*/ 20 w 28"/>
                  <a:gd name="T25" fmla="*/ 2 h 34"/>
                  <a:gd name="T26" fmla="*/ 27 w 28"/>
                  <a:gd name="T27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4">
                    <a:moveTo>
                      <a:pt x="27" y="11"/>
                    </a:moveTo>
                    <a:cubicBezTo>
                      <a:pt x="27" y="13"/>
                      <a:pt x="27" y="15"/>
                      <a:pt x="26" y="16"/>
                    </a:cubicBezTo>
                    <a:cubicBezTo>
                      <a:pt x="25" y="18"/>
                      <a:pt x="25" y="19"/>
                      <a:pt x="24" y="21"/>
                    </a:cubicBezTo>
                    <a:cubicBezTo>
                      <a:pt x="21" y="25"/>
                      <a:pt x="18" y="28"/>
                      <a:pt x="15" y="32"/>
                    </a:cubicBezTo>
                    <a:cubicBezTo>
                      <a:pt x="12" y="34"/>
                      <a:pt x="5" y="33"/>
                      <a:pt x="3" y="29"/>
                    </a:cubicBezTo>
                    <a:cubicBezTo>
                      <a:pt x="2" y="28"/>
                      <a:pt x="3" y="28"/>
                      <a:pt x="4" y="27"/>
                    </a:cubicBezTo>
                    <a:cubicBezTo>
                      <a:pt x="4" y="26"/>
                      <a:pt x="5" y="25"/>
                      <a:pt x="3" y="24"/>
                    </a:cubicBezTo>
                    <a:cubicBezTo>
                      <a:pt x="2" y="23"/>
                      <a:pt x="2" y="22"/>
                      <a:pt x="1" y="21"/>
                    </a:cubicBezTo>
                    <a:cubicBezTo>
                      <a:pt x="1" y="21"/>
                      <a:pt x="0" y="20"/>
                      <a:pt x="0" y="20"/>
                    </a:cubicBezTo>
                    <a:cubicBezTo>
                      <a:pt x="2" y="16"/>
                      <a:pt x="2" y="11"/>
                      <a:pt x="7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9" y="2"/>
                      <a:pt x="11" y="0"/>
                      <a:pt x="16" y="1"/>
                    </a:cubicBezTo>
                    <a:cubicBezTo>
                      <a:pt x="17" y="1"/>
                      <a:pt x="19" y="2"/>
                      <a:pt x="20" y="2"/>
                    </a:cubicBezTo>
                    <a:cubicBezTo>
                      <a:pt x="23" y="2"/>
                      <a:pt x="28" y="7"/>
                      <a:pt x="27" y="11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" name="Freeform 32">
                <a:extLst>
                  <a:ext uri="{FF2B5EF4-FFF2-40B4-BE49-F238E27FC236}">
                    <a16:creationId xmlns:a16="http://schemas.microsoft.com/office/drawing/2014/main" id="{8E5199B3-0B73-66BF-E5E8-7DD56494F465}"/>
                  </a:ext>
                </a:extLst>
              </p:cNvPr>
              <p:cNvSpPr/>
              <p:nvPr userDrawn="1"/>
            </p:nvSpPr>
            <p:spPr bwMode="auto">
              <a:xfrm>
                <a:off x="1394" y="1293"/>
                <a:ext cx="221" cy="152"/>
              </a:xfrm>
              <a:custGeom>
                <a:avLst/>
                <a:gdLst>
                  <a:gd name="T0" fmla="*/ 0 w 35"/>
                  <a:gd name="T1" fmla="*/ 12 h 24"/>
                  <a:gd name="T2" fmla="*/ 10 w 35"/>
                  <a:gd name="T3" fmla="*/ 2 h 24"/>
                  <a:gd name="T4" fmla="*/ 11 w 35"/>
                  <a:gd name="T5" fmla="*/ 1 h 24"/>
                  <a:gd name="T6" fmla="*/ 18 w 35"/>
                  <a:gd name="T7" fmla="*/ 0 h 24"/>
                  <a:gd name="T8" fmla="*/ 26 w 35"/>
                  <a:gd name="T9" fmla="*/ 1 h 24"/>
                  <a:gd name="T10" fmla="*/ 33 w 35"/>
                  <a:gd name="T11" fmla="*/ 11 h 24"/>
                  <a:gd name="T12" fmla="*/ 31 w 35"/>
                  <a:gd name="T13" fmla="*/ 12 h 24"/>
                  <a:gd name="T14" fmla="*/ 29 w 35"/>
                  <a:gd name="T15" fmla="*/ 14 h 24"/>
                  <a:gd name="T16" fmla="*/ 27 w 35"/>
                  <a:gd name="T17" fmla="*/ 19 h 24"/>
                  <a:gd name="T18" fmla="*/ 18 w 35"/>
                  <a:gd name="T19" fmla="*/ 22 h 24"/>
                  <a:gd name="T20" fmla="*/ 12 w 35"/>
                  <a:gd name="T21" fmla="*/ 22 h 24"/>
                  <a:gd name="T22" fmla="*/ 5 w 35"/>
                  <a:gd name="T23" fmla="*/ 22 h 24"/>
                  <a:gd name="T24" fmla="*/ 0 w 35"/>
                  <a:gd name="T25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0" y="12"/>
                    </a:moveTo>
                    <a:cubicBezTo>
                      <a:pt x="0" y="7"/>
                      <a:pt x="5" y="2"/>
                      <a:pt x="10" y="2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3" y="0"/>
                      <a:pt x="15" y="0"/>
                      <a:pt x="18" y="0"/>
                    </a:cubicBezTo>
                    <a:cubicBezTo>
                      <a:pt x="21" y="1"/>
                      <a:pt x="24" y="0"/>
                      <a:pt x="26" y="1"/>
                    </a:cubicBezTo>
                    <a:cubicBezTo>
                      <a:pt x="30" y="1"/>
                      <a:pt x="35" y="7"/>
                      <a:pt x="33" y="11"/>
                    </a:cubicBezTo>
                    <a:cubicBezTo>
                      <a:pt x="33" y="12"/>
                      <a:pt x="32" y="12"/>
                      <a:pt x="31" y="12"/>
                    </a:cubicBezTo>
                    <a:cubicBezTo>
                      <a:pt x="29" y="12"/>
                      <a:pt x="28" y="12"/>
                      <a:pt x="29" y="14"/>
                    </a:cubicBezTo>
                    <a:cubicBezTo>
                      <a:pt x="29" y="16"/>
                      <a:pt x="29" y="18"/>
                      <a:pt x="27" y="19"/>
                    </a:cubicBezTo>
                    <a:cubicBezTo>
                      <a:pt x="24" y="21"/>
                      <a:pt x="22" y="23"/>
                      <a:pt x="18" y="22"/>
                    </a:cubicBezTo>
                    <a:cubicBezTo>
                      <a:pt x="16" y="21"/>
                      <a:pt x="14" y="21"/>
                      <a:pt x="12" y="22"/>
                    </a:cubicBezTo>
                    <a:cubicBezTo>
                      <a:pt x="9" y="24"/>
                      <a:pt x="7" y="24"/>
                      <a:pt x="5" y="22"/>
                    </a:cubicBezTo>
                    <a:cubicBezTo>
                      <a:pt x="4" y="20"/>
                      <a:pt x="0" y="14"/>
                      <a:pt x="0" y="12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" name="Freeform 33">
                <a:extLst>
                  <a:ext uri="{FF2B5EF4-FFF2-40B4-BE49-F238E27FC236}">
                    <a16:creationId xmlns:a16="http://schemas.microsoft.com/office/drawing/2014/main" id="{96BC11EE-3A45-68F4-9494-8365AEF5270A}"/>
                  </a:ext>
                </a:extLst>
              </p:cNvPr>
              <p:cNvSpPr/>
              <p:nvPr userDrawn="1"/>
            </p:nvSpPr>
            <p:spPr bwMode="auto">
              <a:xfrm>
                <a:off x="1268" y="3088"/>
                <a:ext cx="202" cy="197"/>
              </a:xfrm>
              <a:custGeom>
                <a:avLst/>
                <a:gdLst>
                  <a:gd name="T0" fmla="*/ 18 w 32"/>
                  <a:gd name="T1" fmla="*/ 30 h 31"/>
                  <a:gd name="T2" fmla="*/ 10 w 32"/>
                  <a:gd name="T3" fmla="*/ 26 h 31"/>
                  <a:gd name="T4" fmla="*/ 8 w 32"/>
                  <a:gd name="T5" fmla="*/ 24 h 31"/>
                  <a:gd name="T6" fmla="*/ 4 w 32"/>
                  <a:gd name="T7" fmla="*/ 18 h 31"/>
                  <a:gd name="T8" fmla="*/ 2 w 32"/>
                  <a:gd name="T9" fmla="*/ 14 h 31"/>
                  <a:gd name="T10" fmla="*/ 5 w 32"/>
                  <a:gd name="T11" fmla="*/ 2 h 31"/>
                  <a:gd name="T12" fmla="*/ 10 w 32"/>
                  <a:gd name="T13" fmla="*/ 3 h 31"/>
                  <a:gd name="T14" fmla="*/ 12 w 32"/>
                  <a:gd name="T15" fmla="*/ 3 h 31"/>
                  <a:gd name="T16" fmla="*/ 15 w 32"/>
                  <a:gd name="T17" fmla="*/ 2 h 31"/>
                  <a:gd name="T18" fmla="*/ 24 w 32"/>
                  <a:gd name="T19" fmla="*/ 10 h 31"/>
                  <a:gd name="T20" fmla="*/ 26 w 32"/>
                  <a:gd name="T21" fmla="*/ 15 h 31"/>
                  <a:gd name="T22" fmla="*/ 28 w 32"/>
                  <a:gd name="T23" fmla="*/ 25 h 31"/>
                  <a:gd name="T24" fmla="*/ 23 w 32"/>
                  <a:gd name="T25" fmla="*/ 30 h 31"/>
                  <a:gd name="T26" fmla="*/ 18 w 32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1">
                    <a:moveTo>
                      <a:pt x="18" y="30"/>
                    </a:moveTo>
                    <a:cubicBezTo>
                      <a:pt x="14" y="31"/>
                      <a:pt x="12" y="29"/>
                      <a:pt x="10" y="26"/>
                    </a:cubicBezTo>
                    <a:cubicBezTo>
                      <a:pt x="9" y="25"/>
                      <a:pt x="8" y="24"/>
                      <a:pt x="8" y="24"/>
                    </a:cubicBezTo>
                    <a:cubicBezTo>
                      <a:pt x="6" y="22"/>
                      <a:pt x="5" y="20"/>
                      <a:pt x="4" y="18"/>
                    </a:cubicBezTo>
                    <a:cubicBezTo>
                      <a:pt x="4" y="16"/>
                      <a:pt x="2" y="15"/>
                      <a:pt x="2" y="14"/>
                    </a:cubicBezTo>
                    <a:cubicBezTo>
                      <a:pt x="0" y="8"/>
                      <a:pt x="0" y="6"/>
                      <a:pt x="5" y="2"/>
                    </a:cubicBezTo>
                    <a:cubicBezTo>
                      <a:pt x="7" y="0"/>
                      <a:pt x="9" y="0"/>
                      <a:pt x="10" y="3"/>
                    </a:cubicBezTo>
                    <a:cubicBezTo>
                      <a:pt x="11" y="4"/>
                      <a:pt x="11" y="4"/>
                      <a:pt x="12" y="3"/>
                    </a:cubicBezTo>
                    <a:cubicBezTo>
                      <a:pt x="13" y="3"/>
                      <a:pt x="14" y="2"/>
                      <a:pt x="15" y="2"/>
                    </a:cubicBezTo>
                    <a:cubicBezTo>
                      <a:pt x="19" y="2"/>
                      <a:pt x="24" y="6"/>
                      <a:pt x="24" y="10"/>
                    </a:cubicBezTo>
                    <a:cubicBezTo>
                      <a:pt x="24" y="12"/>
                      <a:pt x="25" y="13"/>
                      <a:pt x="26" y="15"/>
                    </a:cubicBezTo>
                    <a:cubicBezTo>
                      <a:pt x="31" y="18"/>
                      <a:pt x="32" y="21"/>
                      <a:pt x="28" y="25"/>
                    </a:cubicBezTo>
                    <a:cubicBezTo>
                      <a:pt x="26" y="26"/>
                      <a:pt x="26" y="29"/>
                      <a:pt x="23" y="30"/>
                    </a:cubicBezTo>
                    <a:cubicBezTo>
                      <a:pt x="22" y="30"/>
                      <a:pt x="20" y="30"/>
                      <a:pt x="18" y="3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" name="Freeform 34">
                <a:extLst>
                  <a:ext uri="{FF2B5EF4-FFF2-40B4-BE49-F238E27FC236}">
                    <a16:creationId xmlns:a16="http://schemas.microsoft.com/office/drawing/2014/main" id="{76EFCFB0-69B8-EC5C-D420-AC0170CE43CB}"/>
                  </a:ext>
                </a:extLst>
              </p:cNvPr>
              <p:cNvSpPr/>
              <p:nvPr userDrawn="1"/>
            </p:nvSpPr>
            <p:spPr bwMode="auto">
              <a:xfrm>
                <a:off x="392" y="1896"/>
                <a:ext cx="202" cy="184"/>
              </a:xfrm>
              <a:custGeom>
                <a:avLst/>
                <a:gdLst>
                  <a:gd name="T0" fmla="*/ 0 w 32"/>
                  <a:gd name="T1" fmla="*/ 9 h 29"/>
                  <a:gd name="T2" fmla="*/ 5 w 32"/>
                  <a:gd name="T3" fmla="*/ 1 h 29"/>
                  <a:gd name="T4" fmla="*/ 8 w 32"/>
                  <a:gd name="T5" fmla="*/ 2 h 29"/>
                  <a:gd name="T6" fmla="*/ 11 w 32"/>
                  <a:gd name="T7" fmla="*/ 2 h 29"/>
                  <a:gd name="T8" fmla="*/ 14 w 32"/>
                  <a:gd name="T9" fmla="*/ 1 h 29"/>
                  <a:gd name="T10" fmla="*/ 20 w 32"/>
                  <a:gd name="T11" fmla="*/ 3 h 29"/>
                  <a:gd name="T12" fmla="*/ 23 w 32"/>
                  <a:gd name="T13" fmla="*/ 8 h 29"/>
                  <a:gd name="T14" fmla="*/ 26 w 32"/>
                  <a:gd name="T15" fmla="*/ 11 h 29"/>
                  <a:gd name="T16" fmla="*/ 30 w 32"/>
                  <a:gd name="T17" fmla="*/ 20 h 29"/>
                  <a:gd name="T18" fmla="*/ 24 w 32"/>
                  <a:gd name="T19" fmla="*/ 28 h 29"/>
                  <a:gd name="T20" fmla="*/ 13 w 32"/>
                  <a:gd name="T21" fmla="*/ 26 h 29"/>
                  <a:gd name="T22" fmla="*/ 9 w 32"/>
                  <a:gd name="T23" fmla="*/ 23 h 29"/>
                  <a:gd name="T24" fmla="*/ 0 w 32"/>
                  <a:gd name="T25" fmla="*/ 11 h 29"/>
                  <a:gd name="T26" fmla="*/ 0 w 32"/>
                  <a:gd name="T2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8">
                    <a:moveTo>
                      <a:pt x="0" y="9"/>
                    </a:moveTo>
                    <a:cubicBezTo>
                      <a:pt x="0" y="5"/>
                      <a:pt x="2" y="3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9" y="3"/>
                      <a:pt x="9" y="3"/>
                      <a:pt x="11" y="2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6" y="0"/>
                      <a:pt x="18" y="2"/>
                      <a:pt x="20" y="3"/>
                    </a:cubicBezTo>
                    <a:cubicBezTo>
                      <a:pt x="22" y="4"/>
                      <a:pt x="23" y="5"/>
                      <a:pt x="23" y="8"/>
                    </a:cubicBezTo>
                    <a:cubicBezTo>
                      <a:pt x="24" y="9"/>
                      <a:pt x="25" y="10"/>
                      <a:pt x="26" y="11"/>
                    </a:cubicBezTo>
                    <a:cubicBezTo>
                      <a:pt x="32" y="13"/>
                      <a:pt x="32" y="15"/>
                      <a:pt x="30" y="20"/>
                    </a:cubicBezTo>
                    <a:cubicBezTo>
                      <a:pt x="28" y="23"/>
                      <a:pt x="27" y="26"/>
                      <a:pt x="24" y="28"/>
                    </a:cubicBezTo>
                    <a:cubicBezTo>
                      <a:pt x="20" y="29"/>
                      <a:pt x="15" y="28"/>
                      <a:pt x="13" y="26"/>
                    </a:cubicBezTo>
                    <a:cubicBezTo>
                      <a:pt x="12" y="25"/>
                      <a:pt x="11" y="24"/>
                      <a:pt x="9" y="23"/>
                    </a:cubicBezTo>
                    <a:cubicBezTo>
                      <a:pt x="5" y="20"/>
                      <a:pt x="3" y="15"/>
                      <a:pt x="0" y="11"/>
                    </a:cubicBezTo>
                    <a:cubicBezTo>
                      <a:pt x="0" y="10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F7C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" name="Freeform 35">
                <a:extLst>
                  <a:ext uri="{FF2B5EF4-FFF2-40B4-BE49-F238E27FC236}">
                    <a16:creationId xmlns:a16="http://schemas.microsoft.com/office/drawing/2014/main" id="{24D30A65-5228-6DD4-9925-00F3538C31C0}"/>
                  </a:ext>
                </a:extLst>
              </p:cNvPr>
              <p:cNvSpPr/>
              <p:nvPr userDrawn="1"/>
            </p:nvSpPr>
            <p:spPr bwMode="auto">
              <a:xfrm>
                <a:off x="3544" y="1439"/>
                <a:ext cx="215" cy="159"/>
              </a:xfrm>
              <a:custGeom>
                <a:avLst/>
                <a:gdLst>
                  <a:gd name="T0" fmla="*/ 23 w 34"/>
                  <a:gd name="T1" fmla="*/ 25 h 25"/>
                  <a:gd name="T2" fmla="*/ 17 w 34"/>
                  <a:gd name="T3" fmla="*/ 25 h 25"/>
                  <a:gd name="T4" fmla="*/ 16 w 34"/>
                  <a:gd name="T5" fmla="*/ 25 h 25"/>
                  <a:gd name="T6" fmla="*/ 3 w 34"/>
                  <a:gd name="T7" fmla="*/ 19 h 25"/>
                  <a:gd name="T8" fmla="*/ 2 w 34"/>
                  <a:gd name="T9" fmla="*/ 9 h 25"/>
                  <a:gd name="T10" fmla="*/ 5 w 34"/>
                  <a:gd name="T11" fmla="*/ 9 h 25"/>
                  <a:gd name="T12" fmla="*/ 7 w 34"/>
                  <a:gd name="T13" fmla="*/ 8 h 25"/>
                  <a:gd name="T14" fmla="*/ 20 w 34"/>
                  <a:gd name="T15" fmla="*/ 4 h 25"/>
                  <a:gd name="T16" fmla="*/ 26 w 34"/>
                  <a:gd name="T17" fmla="*/ 5 h 25"/>
                  <a:gd name="T18" fmla="*/ 33 w 34"/>
                  <a:gd name="T19" fmla="*/ 10 h 25"/>
                  <a:gd name="T20" fmla="*/ 34 w 34"/>
                  <a:gd name="T21" fmla="*/ 17 h 25"/>
                  <a:gd name="T22" fmla="*/ 23 w 34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5">
                    <a:moveTo>
                      <a:pt x="23" y="25"/>
                    </a:moveTo>
                    <a:cubicBezTo>
                      <a:pt x="22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22"/>
                      <a:pt x="7" y="23"/>
                      <a:pt x="3" y="19"/>
                    </a:cubicBezTo>
                    <a:cubicBezTo>
                      <a:pt x="1" y="17"/>
                      <a:pt x="0" y="12"/>
                      <a:pt x="2" y="9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9" y="2"/>
                      <a:pt x="15" y="0"/>
                      <a:pt x="20" y="4"/>
                    </a:cubicBezTo>
                    <a:cubicBezTo>
                      <a:pt x="22" y="5"/>
                      <a:pt x="23" y="6"/>
                      <a:pt x="26" y="5"/>
                    </a:cubicBezTo>
                    <a:cubicBezTo>
                      <a:pt x="30" y="4"/>
                      <a:pt x="31" y="4"/>
                      <a:pt x="33" y="10"/>
                    </a:cubicBezTo>
                    <a:cubicBezTo>
                      <a:pt x="33" y="12"/>
                      <a:pt x="34" y="15"/>
                      <a:pt x="34" y="17"/>
                    </a:cubicBezTo>
                    <a:cubicBezTo>
                      <a:pt x="32" y="23"/>
                      <a:pt x="29" y="25"/>
                      <a:pt x="23" y="25"/>
                    </a:cubicBezTo>
                    <a:close/>
                  </a:path>
                </a:pathLst>
              </a:custGeom>
              <a:solidFill>
                <a:srgbClr val="F7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" name="Freeform 36">
                <a:extLst>
                  <a:ext uri="{FF2B5EF4-FFF2-40B4-BE49-F238E27FC236}">
                    <a16:creationId xmlns:a16="http://schemas.microsoft.com/office/drawing/2014/main" id="{C04843F4-2A66-A7ED-DAE0-CF6EAA4CA328}"/>
                  </a:ext>
                </a:extLst>
              </p:cNvPr>
              <p:cNvSpPr/>
              <p:nvPr userDrawn="1"/>
            </p:nvSpPr>
            <p:spPr bwMode="auto">
              <a:xfrm>
                <a:off x="934" y="355"/>
                <a:ext cx="215" cy="171"/>
              </a:xfrm>
              <a:custGeom>
                <a:avLst/>
                <a:gdLst>
                  <a:gd name="T0" fmla="*/ 33 w 34"/>
                  <a:gd name="T1" fmla="*/ 15 h 27"/>
                  <a:gd name="T2" fmla="*/ 30 w 34"/>
                  <a:gd name="T3" fmla="*/ 24 h 27"/>
                  <a:gd name="T4" fmla="*/ 19 w 34"/>
                  <a:gd name="T5" fmla="*/ 25 h 27"/>
                  <a:gd name="T6" fmla="*/ 15 w 34"/>
                  <a:gd name="T7" fmla="*/ 24 h 27"/>
                  <a:gd name="T8" fmla="*/ 13 w 34"/>
                  <a:gd name="T9" fmla="*/ 23 h 27"/>
                  <a:gd name="T10" fmla="*/ 4 w 34"/>
                  <a:gd name="T11" fmla="*/ 18 h 27"/>
                  <a:gd name="T12" fmla="*/ 3 w 34"/>
                  <a:gd name="T13" fmla="*/ 5 h 27"/>
                  <a:gd name="T14" fmla="*/ 6 w 34"/>
                  <a:gd name="T15" fmla="*/ 5 h 27"/>
                  <a:gd name="T16" fmla="*/ 9 w 34"/>
                  <a:gd name="T17" fmla="*/ 4 h 27"/>
                  <a:gd name="T18" fmla="*/ 16 w 34"/>
                  <a:gd name="T19" fmla="*/ 1 h 27"/>
                  <a:gd name="T20" fmla="*/ 23 w 34"/>
                  <a:gd name="T21" fmla="*/ 4 h 27"/>
                  <a:gd name="T22" fmla="*/ 27 w 34"/>
                  <a:gd name="T23" fmla="*/ 6 h 27"/>
                  <a:gd name="T24" fmla="*/ 33 w 34"/>
                  <a:gd name="T25" fmla="*/ 11 h 27"/>
                  <a:gd name="T26" fmla="*/ 33 w 34"/>
                  <a:gd name="T2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">
                    <a:moveTo>
                      <a:pt x="33" y="15"/>
                    </a:moveTo>
                    <a:cubicBezTo>
                      <a:pt x="34" y="18"/>
                      <a:pt x="33" y="21"/>
                      <a:pt x="30" y="24"/>
                    </a:cubicBezTo>
                    <a:cubicBezTo>
                      <a:pt x="26" y="27"/>
                      <a:pt x="23" y="27"/>
                      <a:pt x="19" y="25"/>
                    </a:cubicBezTo>
                    <a:cubicBezTo>
                      <a:pt x="18" y="25"/>
                      <a:pt x="17" y="24"/>
                      <a:pt x="15" y="24"/>
                    </a:cubicBezTo>
                    <a:cubicBezTo>
                      <a:pt x="14" y="24"/>
                      <a:pt x="13" y="24"/>
                      <a:pt x="13" y="23"/>
                    </a:cubicBezTo>
                    <a:cubicBezTo>
                      <a:pt x="10" y="21"/>
                      <a:pt x="7" y="20"/>
                      <a:pt x="4" y="18"/>
                    </a:cubicBezTo>
                    <a:cubicBezTo>
                      <a:pt x="0" y="14"/>
                      <a:pt x="0" y="10"/>
                      <a:pt x="3" y="5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7" y="6"/>
                      <a:pt x="8" y="6"/>
                      <a:pt x="9" y="4"/>
                    </a:cubicBezTo>
                    <a:cubicBezTo>
                      <a:pt x="10" y="1"/>
                      <a:pt x="12" y="0"/>
                      <a:pt x="16" y="1"/>
                    </a:cubicBezTo>
                    <a:cubicBezTo>
                      <a:pt x="18" y="1"/>
                      <a:pt x="21" y="2"/>
                      <a:pt x="23" y="4"/>
                    </a:cubicBezTo>
                    <a:cubicBezTo>
                      <a:pt x="24" y="6"/>
                      <a:pt x="25" y="7"/>
                      <a:pt x="27" y="6"/>
                    </a:cubicBezTo>
                    <a:cubicBezTo>
                      <a:pt x="31" y="6"/>
                      <a:pt x="33" y="8"/>
                      <a:pt x="33" y="11"/>
                    </a:cubicBezTo>
                    <a:cubicBezTo>
                      <a:pt x="33" y="12"/>
                      <a:pt x="33" y="14"/>
                      <a:pt x="33" y="15"/>
                    </a:cubicBezTo>
                    <a:close/>
                  </a:path>
                </a:pathLst>
              </a:custGeom>
              <a:solidFill>
                <a:srgbClr val="F7C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" name="Freeform 37">
                <a:extLst>
                  <a:ext uri="{FF2B5EF4-FFF2-40B4-BE49-F238E27FC236}">
                    <a16:creationId xmlns:a16="http://schemas.microsoft.com/office/drawing/2014/main" id="{F0207D5B-33FD-E559-8901-0192C7346E29}"/>
                  </a:ext>
                </a:extLst>
              </p:cNvPr>
              <p:cNvSpPr/>
              <p:nvPr userDrawn="1"/>
            </p:nvSpPr>
            <p:spPr bwMode="auto">
              <a:xfrm>
                <a:off x="2933" y="1300"/>
                <a:ext cx="157" cy="209"/>
              </a:xfrm>
              <a:custGeom>
                <a:avLst/>
                <a:gdLst>
                  <a:gd name="T0" fmla="*/ 13 w 25"/>
                  <a:gd name="T1" fmla="*/ 33 h 33"/>
                  <a:gd name="T2" fmla="*/ 3 w 25"/>
                  <a:gd name="T3" fmla="*/ 23 h 33"/>
                  <a:gd name="T4" fmla="*/ 2 w 25"/>
                  <a:gd name="T5" fmla="*/ 22 h 33"/>
                  <a:gd name="T6" fmla="*/ 1 w 25"/>
                  <a:gd name="T7" fmla="*/ 19 h 33"/>
                  <a:gd name="T8" fmla="*/ 3 w 25"/>
                  <a:gd name="T9" fmla="*/ 3 h 33"/>
                  <a:gd name="T10" fmla="*/ 11 w 25"/>
                  <a:gd name="T11" fmla="*/ 0 h 33"/>
                  <a:gd name="T12" fmla="*/ 12 w 25"/>
                  <a:gd name="T13" fmla="*/ 2 h 33"/>
                  <a:gd name="T14" fmla="*/ 15 w 25"/>
                  <a:gd name="T15" fmla="*/ 4 h 33"/>
                  <a:gd name="T16" fmla="*/ 20 w 25"/>
                  <a:gd name="T17" fmla="*/ 7 h 33"/>
                  <a:gd name="T18" fmla="*/ 23 w 25"/>
                  <a:gd name="T19" fmla="*/ 10 h 33"/>
                  <a:gd name="T20" fmla="*/ 22 w 25"/>
                  <a:gd name="T21" fmla="*/ 15 h 33"/>
                  <a:gd name="T22" fmla="*/ 23 w 25"/>
                  <a:gd name="T23" fmla="*/ 20 h 33"/>
                  <a:gd name="T24" fmla="*/ 24 w 25"/>
                  <a:gd name="T25" fmla="*/ 22 h 33"/>
                  <a:gd name="T26" fmla="*/ 21 w 25"/>
                  <a:gd name="T27" fmla="*/ 29 h 33"/>
                  <a:gd name="T28" fmla="*/ 17 w 25"/>
                  <a:gd name="T29" fmla="*/ 32 h 33"/>
                  <a:gd name="T30" fmla="*/ 13 w 25"/>
                  <a:gd name="T3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3">
                    <a:moveTo>
                      <a:pt x="13" y="33"/>
                    </a:moveTo>
                    <a:cubicBezTo>
                      <a:pt x="8" y="33"/>
                      <a:pt x="4" y="29"/>
                      <a:pt x="3" y="23"/>
                    </a:cubicBezTo>
                    <a:cubicBezTo>
                      <a:pt x="3" y="23"/>
                      <a:pt x="3" y="22"/>
                      <a:pt x="2" y="22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1" y="14"/>
                      <a:pt x="0" y="8"/>
                      <a:pt x="3" y="3"/>
                    </a:cubicBezTo>
                    <a:cubicBezTo>
                      <a:pt x="5" y="0"/>
                      <a:pt x="8" y="0"/>
                      <a:pt x="11" y="0"/>
                    </a:cubicBezTo>
                    <a:cubicBezTo>
                      <a:pt x="13" y="0"/>
                      <a:pt x="13" y="1"/>
                      <a:pt x="12" y="2"/>
                    </a:cubicBezTo>
                    <a:cubicBezTo>
                      <a:pt x="12" y="4"/>
                      <a:pt x="13" y="4"/>
                      <a:pt x="15" y="4"/>
                    </a:cubicBezTo>
                    <a:cubicBezTo>
                      <a:pt x="17" y="4"/>
                      <a:pt x="19" y="4"/>
                      <a:pt x="20" y="7"/>
                    </a:cubicBezTo>
                    <a:cubicBezTo>
                      <a:pt x="21" y="8"/>
                      <a:pt x="22" y="9"/>
                      <a:pt x="23" y="10"/>
                    </a:cubicBezTo>
                    <a:cubicBezTo>
                      <a:pt x="23" y="12"/>
                      <a:pt x="23" y="14"/>
                      <a:pt x="22" y="15"/>
                    </a:cubicBezTo>
                    <a:cubicBezTo>
                      <a:pt x="22" y="17"/>
                      <a:pt x="22" y="19"/>
                      <a:pt x="23" y="20"/>
                    </a:cubicBezTo>
                    <a:cubicBezTo>
                      <a:pt x="23" y="21"/>
                      <a:pt x="23" y="21"/>
                      <a:pt x="24" y="22"/>
                    </a:cubicBezTo>
                    <a:cubicBezTo>
                      <a:pt x="25" y="25"/>
                      <a:pt x="24" y="28"/>
                      <a:pt x="21" y="29"/>
                    </a:cubicBezTo>
                    <a:cubicBezTo>
                      <a:pt x="19" y="30"/>
                      <a:pt x="18" y="31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" name="Freeform 38">
                <a:extLst>
                  <a:ext uri="{FF2B5EF4-FFF2-40B4-BE49-F238E27FC236}">
                    <a16:creationId xmlns:a16="http://schemas.microsoft.com/office/drawing/2014/main" id="{FF96F42E-FAE0-DA76-5CC0-D614DBFAEE32}"/>
                  </a:ext>
                </a:extLst>
              </p:cNvPr>
              <p:cNvSpPr/>
              <p:nvPr userDrawn="1"/>
            </p:nvSpPr>
            <p:spPr bwMode="auto">
              <a:xfrm>
                <a:off x="594" y="976"/>
                <a:ext cx="82" cy="159"/>
              </a:xfrm>
              <a:custGeom>
                <a:avLst/>
                <a:gdLst>
                  <a:gd name="T0" fmla="*/ 3 w 13"/>
                  <a:gd name="T1" fmla="*/ 17 h 25"/>
                  <a:gd name="T2" fmla="*/ 2 w 13"/>
                  <a:gd name="T3" fmla="*/ 10 h 25"/>
                  <a:gd name="T4" fmla="*/ 6 w 13"/>
                  <a:gd name="T5" fmla="*/ 1 h 25"/>
                  <a:gd name="T6" fmla="*/ 9 w 13"/>
                  <a:gd name="T7" fmla="*/ 2 h 25"/>
                  <a:gd name="T8" fmla="*/ 13 w 13"/>
                  <a:gd name="T9" fmla="*/ 13 h 25"/>
                  <a:gd name="T10" fmla="*/ 13 w 13"/>
                  <a:gd name="T11" fmla="*/ 22 h 25"/>
                  <a:gd name="T12" fmla="*/ 10 w 13"/>
                  <a:gd name="T13" fmla="*/ 24 h 25"/>
                  <a:gd name="T14" fmla="*/ 2 w 13"/>
                  <a:gd name="T15" fmla="*/ 20 h 25"/>
                  <a:gd name="T16" fmla="*/ 1 w 13"/>
                  <a:gd name="T17" fmla="*/ 17 h 25"/>
                  <a:gd name="T18" fmla="*/ 3 w 13"/>
                  <a:gd name="T19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5">
                    <a:moveTo>
                      <a:pt x="3" y="17"/>
                    </a:moveTo>
                    <a:cubicBezTo>
                      <a:pt x="3" y="14"/>
                      <a:pt x="2" y="12"/>
                      <a:pt x="2" y="10"/>
                    </a:cubicBezTo>
                    <a:cubicBezTo>
                      <a:pt x="2" y="6"/>
                      <a:pt x="3" y="3"/>
                      <a:pt x="6" y="1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2" y="5"/>
                      <a:pt x="13" y="9"/>
                      <a:pt x="13" y="13"/>
                    </a:cubicBezTo>
                    <a:cubicBezTo>
                      <a:pt x="13" y="16"/>
                      <a:pt x="13" y="19"/>
                      <a:pt x="13" y="22"/>
                    </a:cubicBezTo>
                    <a:cubicBezTo>
                      <a:pt x="13" y="24"/>
                      <a:pt x="12" y="25"/>
                      <a:pt x="10" y="24"/>
                    </a:cubicBezTo>
                    <a:cubicBezTo>
                      <a:pt x="7" y="23"/>
                      <a:pt x="4" y="22"/>
                      <a:pt x="2" y="20"/>
                    </a:cubicBezTo>
                    <a:cubicBezTo>
                      <a:pt x="1" y="19"/>
                      <a:pt x="0" y="18"/>
                      <a:pt x="1" y="17"/>
                    </a:cubicBezTo>
                    <a:cubicBezTo>
                      <a:pt x="1" y="16"/>
                      <a:pt x="2" y="17"/>
                      <a:pt x="3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" name="Freeform 39">
                <a:extLst>
                  <a:ext uri="{FF2B5EF4-FFF2-40B4-BE49-F238E27FC236}">
                    <a16:creationId xmlns:a16="http://schemas.microsoft.com/office/drawing/2014/main" id="{4018F44D-4AEA-454B-D2DB-8564FC2D9693}"/>
                  </a:ext>
                </a:extLst>
              </p:cNvPr>
              <p:cNvSpPr/>
              <p:nvPr userDrawn="1"/>
            </p:nvSpPr>
            <p:spPr bwMode="auto">
              <a:xfrm>
                <a:off x="606" y="259"/>
                <a:ext cx="82" cy="127"/>
              </a:xfrm>
              <a:custGeom>
                <a:avLst/>
                <a:gdLst>
                  <a:gd name="T0" fmla="*/ 1 w 13"/>
                  <a:gd name="T1" fmla="*/ 10 h 20"/>
                  <a:gd name="T2" fmla="*/ 2 w 13"/>
                  <a:gd name="T3" fmla="*/ 4 h 20"/>
                  <a:gd name="T4" fmla="*/ 7 w 13"/>
                  <a:gd name="T5" fmla="*/ 1 h 20"/>
                  <a:gd name="T6" fmla="*/ 7 w 13"/>
                  <a:gd name="T7" fmla="*/ 1 h 20"/>
                  <a:gd name="T8" fmla="*/ 12 w 13"/>
                  <a:gd name="T9" fmla="*/ 7 h 20"/>
                  <a:gd name="T10" fmla="*/ 13 w 13"/>
                  <a:gd name="T11" fmla="*/ 8 h 20"/>
                  <a:gd name="T12" fmla="*/ 12 w 13"/>
                  <a:gd name="T13" fmla="*/ 16 h 20"/>
                  <a:gd name="T14" fmla="*/ 12 w 13"/>
                  <a:gd name="T15" fmla="*/ 17 h 20"/>
                  <a:gd name="T16" fmla="*/ 6 w 13"/>
                  <a:gd name="T17" fmla="*/ 19 h 20"/>
                  <a:gd name="T18" fmla="*/ 1 w 13"/>
                  <a:gd name="T19" fmla="*/ 14 h 20"/>
                  <a:gd name="T20" fmla="*/ 1 w 13"/>
                  <a:gd name="T21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0">
                    <a:moveTo>
                      <a:pt x="1" y="10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2" y="2"/>
                      <a:pt x="4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4"/>
                      <a:pt x="12" y="4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2" y="11"/>
                      <a:pt x="12" y="13"/>
                      <a:pt x="12" y="16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0" y="18"/>
                      <a:pt x="8" y="20"/>
                      <a:pt x="6" y="19"/>
                    </a:cubicBezTo>
                    <a:cubicBezTo>
                      <a:pt x="3" y="19"/>
                      <a:pt x="1" y="17"/>
                      <a:pt x="1" y="14"/>
                    </a:cubicBezTo>
                    <a:cubicBezTo>
                      <a:pt x="1" y="13"/>
                      <a:pt x="1" y="12"/>
                      <a:pt x="1" y="10"/>
                    </a:cubicBezTo>
                    <a:close/>
                  </a:path>
                </a:pathLst>
              </a:custGeom>
              <a:solidFill>
                <a:srgbClr val="F1B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" name="Freeform 40">
                <a:extLst>
                  <a:ext uri="{FF2B5EF4-FFF2-40B4-BE49-F238E27FC236}">
                    <a16:creationId xmlns:a16="http://schemas.microsoft.com/office/drawing/2014/main" id="{305989C6-EFDC-8FA9-47D1-2A3EAF205A0D}"/>
                  </a:ext>
                </a:extLst>
              </p:cNvPr>
              <p:cNvSpPr/>
              <p:nvPr userDrawn="1"/>
            </p:nvSpPr>
            <p:spPr bwMode="auto">
              <a:xfrm>
                <a:off x="3639" y="367"/>
                <a:ext cx="94" cy="114"/>
              </a:xfrm>
              <a:custGeom>
                <a:avLst/>
                <a:gdLst>
                  <a:gd name="T0" fmla="*/ 13 w 15"/>
                  <a:gd name="T1" fmla="*/ 8 h 18"/>
                  <a:gd name="T2" fmla="*/ 13 w 15"/>
                  <a:gd name="T3" fmla="*/ 11 h 18"/>
                  <a:gd name="T4" fmla="*/ 9 w 15"/>
                  <a:gd name="T5" fmla="*/ 18 h 18"/>
                  <a:gd name="T6" fmla="*/ 2 w 15"/>
                  <a:gd name="T7" fmla="*/ 13 h 18"/>
                  <a:gd name="T8" fmla="*/ 1 w 15"/>
                  <a:gd name="T9" fmla="*/ 5 h 18"/>
                  <a:gd name="T10" fmla="*/ 4 w 15"/>
                  <a:gd name="T11" fmla="*/ 0 h 18"/>
                  <a:gd name="T12" fmla="*/ 7 w 15"/>
                  <a:gd name="T13" fmla="*/ 1 h 18"/>
                  <a:gd name="T14" fmla="*/ 10 w 15"/>
                  <a:gd name="T15" fmla="*/ 2 h 18"/>
                  <a:gd name="T16" fmla="*/ 13 w 15"/>
                  <a:gd name="T1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13" y="8"/>
                    </a:moveTo>
                    <a:cubicBezTo>
                      <a:pt x="13" y="9"/>
                      <a:pt x="13" y="10"/>
                      <a:pt x="13" y="11"/>
                    </a:cubicBezTo>
                    <a:cubicBezTo>
                      <a:pt x="15" y="14"/>
                      <a:pt x="13" y="18"/>
                      <a:pt x="9" y="18"/>
                    </a:cubicBezTo>
                    <a:cubicBezTo>
                      <a:pt x="5" y="18"/>
                      <a:pt x="3" y="17"/>
                      <a:pt x="2" y="13"/>
                    </a:cubicBezTo>
                    <a:cubicBezTo>
                      <a:pt x="1" y="10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7" y="2"/>
                      <a:pt x="8" y="2"/>
                      <a:pt x="10" y="2"/>
                    </a:cubicBezTo>
                    <a:cubicBezTo>
                      <a:pt x="12" y="3"/>
                      <a:pt x="13" y="5"/>
                      <a:pt x="13" y="8"/>
                    </a:cubicBezTo>
                    <a:close/>
                  </a:path>
                </a:pathLst>
              </a:custGeom>
              <a:solidFill>
                <a:srgbClr val="F1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" name="Freeform 41">
                <a:extLst>
                  <a:ext uri="{FF2B5EF4-FFF2-40B4-BE49-F238E27FC236}">
                    <a16:creationId xmlns:a16="http://schemas.microsoft.com/office/drawing/2014/main" id="{07EB725E-DB73-C20B-FF24-AD46118E9D7F}"/>
                  </a:ext>
                </a:extLst>
              </p:cNvPr>
              <p:cNvSpPr/>
              <p:nvPr userDrawn="1"/>
            </p:nvSpPr>
            <p:spPr bwMode="auto">
              <a:xfrm>
                <a:off x="140" y="1515"/>
                <a:ext cx="113" cy="89"/>
              </a:xfrm>
              <a:custGeom>
                <a:avLst/>
                <a:gdLst>
                  <a:gd name="T0" fmla="*/ 0 w 18"/>
                  <a:gd name="T1" fmla="*/ 10 h 14"/>
                  <a:gd name="T2" fmla="*/ 0 w 18"/>
                  <a:gd name="T3" fmla="*/ 10 h 14"/>
                  <a:gd name="T4" fmla="*/ 5 w 18"/>
                  <a:gd name="T5" fmla="*/ 3 h 14"/>
                  <a:gd name="T6" fmla="*/ 13 w 18"/>
                  <a:gd name="T7" fmla="*/ 1 h 14"/>
                  <a:gd name="T8" fmla="*/ 18 w 18"/>
                  <a:gd name="T9" fmla="*/ 6 h 14"/>
                  <a:gd name="T10" fmla="*/ 16 w 18"/>
                  <a:gd name="T11" fmla="*/ 11 h 14"/>
                  <a:gd name="T12" fmla="*/ 3 w 18"/>
                  <a:gd name="T13" fmla="*/ 14 h 14"/>
                  <a:gd name="T14" fmla="*/ 0 w 18"/>
                  <a:gd name="T1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8"/>
                      <a:pt x="1" y="4"/>
                      <a:pt x="5" y="3"/>
                    </a:cubicBezTo>
                    <a:cubicBezTo>
                      <a:pt x="7" y="2"/>
                      <a:pt x="10" y="2"/>
                      <a:pt x="13" y="1"/>
                    </a:cubicBezTo>
                    <a:cubicBezTo>
                      <a:pt x="14" y="0"/>
                      <a:pt x="17" y="4"/>
                      <a:pt x="18" y="6"/>
                    </a:cubicBezTo>
                    <a:cubicBezTo>
                      <a:pt x="18" y="8"/>
                      <a:pt x="18" y="10"/>
                      <a:pt x="16" y="11"/>
                    </a:cubicBezTo>
                    <a:cubicBezTo>
                      <a:pt x="12" y="14"/>
                      <a:pt x="8" y="14"/>
                      <a:pt x="3" y="14"/>
                    </a:cubicBezTo>
                    <a:cubicBezTo>
                      <a:pt x="1" y="14"/>
                      <a:pt x="0" y="13"/>
                      <a:pt x="0" y="10"/>
                    </a:cubicBezTo>
                    <a:close/>
                  </a:path>
                </a:pathLst>
              </a:custGeom>
              <a:solidFill>
                <a:srgbClr val="F3B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" name="Freeform 42">
                <a:extLst>
                  <a:ext uri="{FF2B5EF4-FFF2-40B4-BE49-F238E27FC236}">
                    <a16:creationId xmlns:a16="http://schemas.microsoft.com/office/drawing/2014/main" id="{131AAB6C-EB30-949E-7BFE-91A475813EF9}"/>
                  </a:ext>
                </a:extLst>
              </p:cNvPr>
              <p:cNvSpPr/>
              <p:nvPr userDrawn="1"/>
            </p:nvSpPr>
            <p:spPr bwMode="auto">
              <a:xfrm>
                <a:off x="2119" y="475"/>
                <a:ext cx="120" cy="83"/>
              </a:xfrm>
              <a:custGeom>
                <a:avLst/>
                <a:gdLst>
                  <a:gd name="T0" fmla="*/ 11 w 19"/>
                  <a:gd name="T1" fmla="*/ 1 h 13"/>
                  <a:gd name="T2" fmla="*/ 16 w 19"/>
                  <a:gd name="T3" fmla="*/ 1 h 13"/>
                  <a:gd name="T4" fmla="*/ 19 w 19"/>
                  <a:gd name="T5" fmla="*/ 4 h 13"/>
                  <a:gd name="T6" fmla="*/ 17 w 19"/>
                  <a:gd name="T7" fmla="*/ 8 h 13"/>
                  <a:gd name="T8" fmla="*/ 16 w 19"/>
                  <a:gd name="T9" fmla="*/ 9 h 13"/>
                  <a:gd name="T10" fmla="*/ 10 w 19"/>
                  <a:gd name="T11" fmla="*/ 12 h 13"/>
                  <a:gd name="T12" fmla="*/ 6 w 19"/>
                  <a:gd name="T13" fmla="*/ 13 h 13"/>
                  <a:gd name="T14" fmla="*/ 3 w 19"/>
                  <a:gd name="T15" fmla="*/ 12 h 13"/>
                  <a:gd name="T16" fmla="*/ 1 w 19"/>
                  <a:gd name="T17" fmla="*/ 5 h 13"/>
                  <a:gd name="T18" fmla="*/ 6 w 19"/>
                  <a:gd name="T19" fmla="*/ 1 h 13"/>
                  <a:gd name="T20" fmla="*/ 11 w 19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3">
                    <a:moveTo>
                      <a:pt x="11" y="1"/>
                    </a:moveTo>
                    <a:cubicBezTo>
                      <a:pt x="13" y="0"/>
                      <a:pt x="14" y="1"/>
                      <a:pt x="16" y="1"/>
                    </a:cubicBezTo>
                    <a:cubicBezTo>
                      <a:pt x="18" y="1"/>
                      <a:pt x="19" y="3"/>
                      <a:pt x="19" y="4"/>
                    </a:cubicBezTo>
                    <a:cubicBezTo>
                      <a:pt x="19" y="6"/>
                      <a:pt x="19" y="7"/>
                      <a:pt x="17" y="8"/>
                    </a:cubicBezTo>
                    <a:cubicBezTo>
                      <a:pt x="17" y="8"/>
                      <a:pt x="16" y="8"/>
                      <a:pt x="16" y="9"/>
                    </a:cubicBezTo>
                    <a:cubicBezTo>
                      <a:pt x="15" y="12"/>
                      <a:pt x="13" y="13"/>
                      <a:pt x="10" y="12"/>
                    </a:cubicBezTo>
                    <a:cubicBezTo>
                      <a:pt x="9" y="12"/>
                      <a:pt x="7" y="12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ubicBezTo>
                      <a:pt x="1" y="11"/>
                      <a:pt x="0" y="7"/>
                      <a:pt x="1" y="5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8" y="1"/>
                      <a:pt x="10" y="0"/>
                      <a:pt x="11" y="1"/>
                    </a:cubicBezTo>
                    <a:close/>
                  </a:path>
                </a:pathLst>
              </a:custGeom>
              <a:solidFill>
                <a:srgbClr val="EF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" name="Freeform 43">
                <a:extLst>
                  <a:ext uri="{FF2B5EF4-FFF2-40B4-BE49-F238E27FC236}">
                    <a16:creationId xmlns:a16="http://schemas.microsoft.com/office/drawing/2014/main" id="{62633B89-64FF-6110-E1C2-74F6A54D251A}"/>
                  </a:ext>
                </a:extLst>
              </p:cNvPr>
              <p:cNvSpPr/>
              <p:nvPr userDrawn="1"/>
            </p:nvSpPr>
            <p:spPr bwMode="auto">
              <a:xfrm>
                <a:off x="2775" y="3367"/>
                <a:ext cx="120" cy="83"/>
              </a:xfrm>
              <a:custGeom>
                <a:avLst/>
                <a:gdLst>
                  <a:gd name="T0" fmla="*/ 9 w 19"/>
                  <a:gd name="T1" fmla="*/ 13 h 13"/>
                  <a:gd name="T2" fmla="*/ 3 w 19"/>
                  <a:gd name="T3" fmla="*/ 12 h 13"/>
                  <a:gd name="T4" fmla="*/ 0 w 19"/>
                  <a:gd name="T5" fmla="*/ 8 h 13"/>
                  <a:gd name="T6" fmla="*/ 2 w 19"/>
                  <a:gd name="T7" fmla="*/ 6 h 13"/>
                  <a:gd name="T8" fmla="*/ 3 w 19"/>
                  <a:gd name="T9" fmla="*/ 4 h 13"/>
                  <a:gd name="T10" fmla="*/ 9 w 19"/>
                  <a:gd name="T11" fmla="*/ 1 h 13"/>
                  <a:gd name="T12" fmla="*/ 13 w 19"/>
                  <a:gd name="T13" fmla="*/ 1 h 13"/>
                  <a:gd name="T14" fmla="*/ 16 w 19"/>
                  <a:gd name="T15" fmla="*/ 2 h 13"/>
                  <a:gd name="T16" fmla="*/ 18 w 19"/>
                  <a:gd name="T17" fmla="*/ 10 h 13"/>
                  <a:gd name="T18" fmla="*/ 14 w 19"/>
                  <a:gd name="T19" fmla="*/ 13 h 13"/>
                  <a:gd name="T20" fmla="*/ 9 w 19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5" y="13"/>
                      <a:pt x="3" y="12"/>
                    </a:cubicBezTo>
                    <a:cubicBezTo>
                      <a:pt x="1" y="12"/>
                      <a:pt x="0" y="10"/>
                      <a:pt x="0" y="8"/>
                    </a:cubicBezTo>
                    <a:cubicBezTo>
                      <a:pt x="0" y="7"/>
                      <a:pt x="0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1"/>
                      <a:pt x="6" y="0"/>
                      <a:pt x="9" y="1"/>
                    </a:cubicBezTo>
                    <a:cubicBezTo>
                      <a:pt x="11" y="2"/>
                      <a:pt x="12" y="2"/>
                      <a:pt x="13" y="1"/>
                    </a:cubicBezTo>
                    <a:cubicBezTo>
                      <a:pt x="14" y="1"/>
                      <a:pt x="15" y="1"/>
                      <a:pt x="16" y="2"/>
                    </a:cubicBezTo>
                    <a:cubicBezTo>
                      <a:pt x="18" y="3"/>
                      <a:pt x="19" y="8"/>
                      <a:pt x="18" y="10"/>
                    </a:cubicBezTo>
                    <a:cubicBezTo>
                      <a:pt x="17" y="11"/>
                      <a:pt x="16" y="12"/>
                      <a:pt x="14" y="13"/>
                    </a:cubicBezTo>
                    <a:cubicBezTo>
                      <a:pt x="12" y="13"/>
                      <a:pt x="11" y="13"/>
                      <a:pt x="9" y="13"/>
                    </a:cubicBezTo>
                    <a:close/>
                  </a:path>
                </a:pathLst>
              </a:custGeom>
              <a:solidFill>
                <a:srgbClr val="F1B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" name="Freeform 44">
                <a:extLst>
                  <a:ext uri="{FF2B5EF4-FFF2-40B4-BE49-F238E27FC236}">
                    <a16:creationId xmlns:a16="http://schemas.microsoft.com/office/drawing/2014/main" id="{1718D8E9-FD8B-63A7-16F8-9E940E92CFF4}"/>
                  </a:ext>
                </a:extLst>
              </p:cNvPr>
              <p:cNvSpPr/>
              <p:nvPr userDrawn="1"/>
            </p:nvSpPr>
            <p:spPr bwMode="auto">
              <a:xfrm>
                <a:off x="171" y="2346"/>
                <a:ext cx="108" cy="114"/>
              </a:xfrm>
              <a:custGeom>
                <a:avLst/>
                <a:gdLst>
                  <a:gd name="T0" fmla="*/ 12 w 17"/>
                  <a:gd name="T1" fmla="*/ 1 h 18"/>
                  <a:gd name="T2" fmla="*/ 15 w 17"/>
                  <a:gd name="T3" fmla="*/ 5 h 18"/>
                  <a:gd name="T4" fmla="*/ 15 w 17"/>
                  <a:gd name="T5" fmla="*/ 6 h 18"/>
                  <a:gd name="T6" fmla="*/ 16 w 17"/>
                  <a:gd name="T7" fmla="*/ 9 h 18"/>
                  <a:gd name="T8" fmla="*/ 12 w 17"/>
                  <a:gd name="T9" fmla="*/ 13 h 18"/>
                  <a:gd name="T10" fmla="*/ 10 w 17"/>
                  <a:gd name="T11" fmla="*/ 16 h 18"/>
                  <a:gd name="T12" fmla="*/ 6 w 17"/>
                  <a:gd name="T13" fmla="*/ 18 h 18"/>
                  <a:gd name="T14" fmla="*/ 1 w 17"/>
                  <a:gd name="T15" fmla="*/ 10 h 18"/>
                  <a:gd name="T16" fmla="*/ 5 w 17"/>
                  <a:gd name="T17" fmla="*/ 4 h 18"/>
                  <a:gd name="T18" fmla="*/ 12 w 17"/>
                  <a:gd name="T1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12" y="1"/>
                    </a:moveTo>
                    <a:cubicBezTo>
                      <a:pt x="15" y="1"/>
                      <a:pt x="16" y="2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6" y="7"/>
                      <a:pt x="17" y="8"/>
                      <a:pt x="16" y="9"/>
                    </a:cubicBezTo>
                    <a:cubicBezTo>
                      <a:pt x="15" y="11"/>
                      <a:pt x="14" y="13"/>
                      <a:pt x="12" y="13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9" y="18"/>
                      <a:pt x="8" y="18"/>
                      <a:pt x="6" y="18"/>
                    </a:cubicBezTo>
                    <a:cubicBezTo>
                      <a:pt x="2" y="16"/>
                      <a:pt x="0" y="13"/>
                      <a:pt x="1" y="10"/>
                    </a:cubicBezTo>
                    <a:cubicBezTo>
                      <a:pt x="1" y="8"/>
                      <a:pt x="3" y="6"/>
                      <a:pt x="5" y="4"/>
                    </a:cubicBezTo>
                    <a:cubicBezTo>
                      <a:pt x="7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F2B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" name="Freeform 45">
                <a:extLst>
                  <a:ext uri="{FF2B5EF4-FFF2-40B4-BE49-F238E27FC236}">
                    <a16:creationId xmlns:a16="http://schemas.microsoft.com/office/drawing/2014/main" id="{0674666A-B0D5-E214-2479-D6CE0B97CE58}"/>
                  </a:ext>
                </a:extLst>
              </p:cNvPr>
              <p:cNvSpPr/>
              <p:nvPr userDrawn="1"/>
            </p:nvSpPr>
            <p:spPr bwMode="auto">
              <a:xfrm>
                <a:off x="2971" y="3881"/>
                <a:ext cx="113" cy="108"/>
              </a:xfrm>
              <a:custGeom>
                <a:avLst/>
                <a:gdLst>
                  <a:gd name="T0" fmla="*/ 10 w 18"/>
                  <a:gd name="T1" fmla="*/ 17 h 17"/>
                  <a:gd name="T2" fmla="*/ 3 w 18"/>
                  <a:gd name="T3" fmla="*/ 11 h 17"/>
                  <a:gd name="T4" fmla="*/ 2 w 18"/>
                  <a:gd name="T5" fmla="*/ 7 h 17"/>
                  <a:gd name="T6" fmla="*/ 5 w 18"/>
                  <a:gd name="T7" fmla="*/ 1 h 17"/>
                  <a:gd name="T8" fmla="*/ 5 w 18"/>
                  <a:gd name="T9" fmla="*/ 1 h 17"/>
                  <a:gd name="T10" fmla="*/ 13 w 18"/>
                  <a:gd name="T11" fmla="*/ 4 h 17"/>
                  <a:gd name="T12" fmla="*/ 17 w 18"/>
                  <a:gd name="T13" fmla="*/ 12 h 17"/>
                  <a:gd name="T14" fmla="*/ 10 w 18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10" y="17"/>
                    </a:moveTo>
                    <a:cubicBezTo>
                      <a:pt x="8" y="17"/>
                      <a:pt x="4" y="14"/>
                      <a:pt x="3" y="11"/>
                    </a:cubicBezTo>
                    <a:cubicBezTo>
                      <a:pt x="3" y="10"/>
                      <a:pt x="2" y="8"/>
                      <a:pt x="2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11" y="0"/>
                      <a:pt x="13" y="4"/>
                    </a:cubicBezTo>
                    <a:cubicBezTo>
                      <a:pt x="14" y="6"/>
                      <a:pt x="15" y="9"/>
                      <a:pt x="17" y="12"/>
                    </a:cubicBezTo>
                    <a:cubicBezTo>
                      <a:pt x="18" y="13"/>
                      <a:pt x="13" y="17"/>
                      <a:pt x="10" y="17"/>
                    </a:cubicBezTo>
                    <a:close/>
                  </a:path>
                </a:pathLst>
              </a:custGeom>
              <a:solidFill>
                <a:srgbClr val="F0A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" name="Freeform 46">
                <a:extLst>
                  <a:ext uri="{FF2B5EF4-FFF2-40B4-BE49-F238E27FC236}">
                    <a16:creationId xmlns:a16="http://schemas.microsoft.com/office/drawing/2014/main" id="{A9762E1E-6E65-3D2B-23A7-71A8619940A2}"/>
                  </a:ext>
                </a:extLst>
              </p:cNvPr>
              <p:cNvSpPr/>
              <p:nvPr userDrawn="1"/>
            </p:nvSpPr>
            <p:spPr bwMode="auto">
              <a:xfrm>
                <a:off x="2901" y="1934"/>
                <a:ext cx="120" cy="101"/>
              </a:xfrm>
              <a:custGeom>
                <a:avLst/>
                <a:gdLst>
                  <a:gd name="T0" fmla="*/ 18 w 19"/>
                  <a:gd name="T1" fmla="*/ 9 h 16"/>
                  <a:gd name="T2" fmla="*/ 10 w 19"/>
                  <a:gd name="T3" fmla="*/ 15 h 16"/>
                  <a:gd name="T4" fmla="*/ 2 w 19"/>
                  <a:gd name="T5" fmla="*/ 9 h 16"/>
                  <a:gd name="T6" fmla="*/ 1 w 19"/>
                  <a:gd name="T7" fmla="*/ 4 h 16"/>
                  <a:gd name="T8" fmla="*/ 3 w 19"/>
                  <a:gd name="T9" fmla="*/ 3 h 16"/>
                  <a:gd name="T10" fmla="*/ 6 w 19"/>
                  <a:gd name="T11" fmla="*/ 2 h 16"/>
                  <a:gd name="T12" fmla="*/ 12 w 19"/>
                  <a:gd name="T13" fmla="*/ 2 h 16"/>
                  <a:gd name="T14" fmla="*/ 15 w 19"/>
                  <a:gd name="T15" fmla="*/ 5 h 16"/>
                  <a:gd name="T16" fmla="*/ 18 w 19"/>
                  <a:gd name="T17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8" y="9"/>
                    </a:moveTo>
                    <a:cubicBezTo>
                      <a:pt x="18" y="14"/>
                      <a:pt x="15" y="16"/>
                      <a:pt x="10" y="15"/>
                    </a:cubicBezTo>
                    <a:cubicBezTo>
                      <a:pt x="7" y="13"/>
                      <a:pt x="5" y="11"/>
                      <a:pt x="2" y="9"/>
                    </a:cubicBezTo>
                    <a:cubicBezTo>
                      <a:pt x="0" y="8"/>
                      <a:pt x="1" y="6"/>
                      <a:pt x="1" y="4"/>
                    </a:cubicBezTo>
                    <a:cubicBezTo>
                      <a:pt x="1" y="3"/>
                      <a:pt x="2" y="2"/>
                      <a:pt x="3" y="3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8" y="0"/>
                      <a:pt x="11" y="1"/>
                      <a:pt x="12" y="2"/>
                    </a:cubicBezTo>
                    <a:cubicBezTo>
                      <a:pt x="13" y="4"/>
                      <a:pt x="14" y="4"/>
                      <a:pt x="15" y="5"/>
                    </a:cubicBezTo>
                    <a:cubicBezTo>
                      <a:pt x="18" y="5"/>
                      <a:pt x="19" y="6"/>
                      <a:pt x="18" y="9"/>
                    </a:cubicBezTo>
                    <a:close/>
                  </a:path>
                </a:pathLst>
              </a:custGeom>
              <a:solidFill>
                <a:srgbClr val="F1B0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" name="Freeform 47">
                <a:extLst>
                  <a:ext uri="{FF2B5EF4-FFF2-40B4-BE49-F238E27FC236}">
                    <a16:creationId xmlns:a16="http://schemas.microsoft.com/office/drawing/2014/main" id="{E858967F-4493-9318-1270-482021CA7D20}"/>
                  </a:ext>
                </a:extLst>
              </p:cNvPr>
              <p:cNvSpPr/>
              <p:nvPr userDrawn="1"/>
            </p:nvSpPr>
            <p:spPr bwMode="auto">
              <a:xfrm>
                <a:off x="3090" y="2961"/>
                <a:ext cx="107" cy="102"/>
              </a:xfrm>
              <a:custGeom>
                <a:avLst/>
                <a:gdLst>
                  <a:gd name="T0" fmla="*/ 6 w 17"/>
                  <a:gd name="T1" fmla="*/ 0 h 16"/>
                  <a:gd name="T2" fmla="*/ 14 w 17"/>
                  <a:gd name="T3" fmla="*/ 5 h 16"/>
                  <a:gd name="T4" fmla="*/ 15 w 17"/>
                  <a:gd name="T5" fmla="*/ 8 h 16"/>
                  <a:gd name="T6" fmla="*/ 16 w 17"/>
                  <a:gd name="T7" fmla="*/ 14 h 16"/>
                  <a:gd name="T8" fmla="*/ 13 w 17"/>
                  <a:gd name="T9" fmla="*/ 15 h 16"/>
                  <a:gd name="T10" fmla="*/ 11 w 17"/>
                  <a:gd name="T11" fmla="*/ 15 h 16"/>
                  <a:gd name="T12" fmla="*/ 4 w 17"/>
                  <a:gd name="T13" fmla="*/ 11 h 16"/>
                  <a:gd name="T14" fmla="*/ 2 w 17"/>
                  <a:gd name="T15" fmla="*/ 9 h 16"/>
                  <a:gd name="T16" fmla="*/ 0 w 17"/>
                  <a:gd name="T17" fmla="*/ 6 h 16"/>
                  <a:gd name="T18" fmla="*/ 3 w 17"/>
                  <a:gd name="T19" fmla="*/ 1 h 16"/>
                  <a:gd name="T20" fmla="*/ 6 w 17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6" y="0"/>
                    </a:moveTo>
                    <a:cubicBezTo>
                      <a:pt x="9" y="0"/>
                      <a:pt x="13" y="3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cubicBezTo>
                      <a:pt x="17" y="10"/>
                      <a:pt x="17" y="12"/>
                      <a:pt x="16" y="14"/>
                    </a:cubicBezTo>
                    <a:cubicBezTo>
                      <a:pt x="15" y="15"/>
                      <a:pt x="14" y="16"/>
                      <a:pt x="13" y="15"/>
                    </a:cubicBezTo>
                    <a:cubicBezTo>
                      <a:pt x="12" y="15"/>
                      <a:pt x="11" y="14"/>
                      <a:pt x="11" y="15"/>
                    </a:cubicBezTo>
                    <a:cubicBezTo>
                      <a:pt x="7" y="16"/>
                      <a:pt x="5" y="15"/>
                      <a:pt x="4" y="11"/>
                    </a:cubicBezTo>
                    <a:cubicBezTo>
                      <a:pt x="4" y="10"/>
                      <a:pt x="3" y="9"/>
                      <a:pt x="2" y="9"/>
                    </a:cubicBezTo>
                    <a:cubicBezTo>
                      <a:pt x="2" y="8"/>
                      <a:pt x="0" y="8"/>
                      <a:pt x="0" y="6"/>
                    </a:cubicBezTo>
                    <a:cubicBezTo>
                      <a:pt x="1" y="4"/>
                      <a:pt x="1" y="2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0A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" name="Freeform 48">
                <a:extLst>
                  <a:ext uri="{FF2B5EF4-FFF2-40B4-BE49-F238E27FC236}">
                    <a16:creationId xmlns:a16="http://schemas.microsoft.com/office/drawing/2014/main" id="{01D8F982-190F-01C2-71EC-8EA3EF1F1426}"/>
                  </a:ext>
                </a:extLst>
              </p:cNvPr>
              <p:cNvSpPr/>
              <p:nvPr userDrawn="1"/>
            </p:nvSpPr>
            <p:spPr bwMode="auto">
              <a:xfrm>
                <a:off x="1602" y="304"/>
                <a:ext cx="108" cy="114"/>
              </a:xfrm>
              <a:custGeom>
                <a:avLst/>
                <a:gdLst>
                  <a:gd name="T0" fmla="*/ 2 w 17"/>
                  <a:gd name="T1" fmla="*/ 9 h 18"/>
                  <a:gd name="T2" fmla="*/ 2 w 17"/>
                  <a:gd name="T3" fmla="*/ 7 h 18"/>
                  <a:gd name="T4" fmla="*/ 4 w 17"/>
                  <a:gd name="T5" fmla="*/ 0 h 18"/>
                  <a:gd name="T6" fmla="*/ 6 w 17"/>
                  <a:gd name="T7" fmla="*/ 1 h 18"/>
                  <a:gd name="T8" fmla="*/ 8 w 17"/>
                  <a:gd name="T9" fmla="*/ 2 h 18"/>
                  <a:gd name="T10" fmla="*/ 14 w 17"/>
                  <a:gd name="T11" fmla="*/ 7 h 18"/>
                  <a:gd name="T12" fmla="*/ 15 w 17"/>
                  <a:gd name="T13" fmla="*/ 9 h 18"/>
                  <a:gd name="T14" fmla="*/ 15 w 17"/>
                  <a:gd name="T15" fmla="*/ 14 h 18"/>
                  <a:gd name="T16" fmla="*/ 8 w 17"/>
                  <a:gd name="T17" fmla="*/ 17 h 18"/>
                  <a:gd name="T18" fmla="*/ 2 w 17"/>
                  <a:gd name="T1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2" y="9"/>
                    </a:moveTo>
                    <a:cubicBezTo>
                      <a:pt x="3" y="8"/>
                      <a:pt x="2" y="8"/>
                      <a:pt x="2" y="7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2"/>
                      <a:pt x="8" y="1"/>
                      <a:pt x="8" y="2"/>
                    </a:cubicBezTo>
                    <a:cubicBezTo>
                      <a:pt x="12" y="2"/>
                      <a:pt x="13" y="3"/>
                      <a:pt x="14" y="7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1"/>
                      <a:pt x="17" y="12"/>
                      <a:pt x="15" y="14"/>
                    </a:cubicBezTo>
                    <a:cubicBezTo>
                      <a:pt x="13" y="17"/>
                      <a:pt x="11" y="18"/>
                      <a:pt x="8" y="17"/>
                    </a:cubicBezTo>
                    <a:cubicBezTo>
                      <a:pt x="6" y="16"/>
                      <a:pt x="2" y="11"/>
                      <a:pt x="2" y="9"/>
                    </a:cubicBezTo>
                    <a:close/>
                  </a:path>
                </a:pathLst>
              </a:custGeom>
              <a:solidFill>
                <a:srgbClr val="F0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" name="Freeform 49">
                <a:extLst>
                  <a:ext uri="{FF2B5EF4-FFF2-40B4-BE49-F238E27FC236}">
                    <a16:creationId xmlns:a16="http://schemas.microsoft.com/office/drawing/2014/main" id="{0A9E4897-B158-286A-E0A7-BCEEB24143C8}"/>
                  </a:ext>
                </a:extLst>
              </p:cNvPr>
              <p:cNvSpPr/>
              <p:nvPr userDrawn="1"/>
            </p:nvSpPr>
            <p:spPr bwMode="auto">
              <a:xfrm>
                <a:off x="285" y="621"/>
                <a:ext cx="195" cy="120"/>
              </a:xfrm>
              <a:custGeom>
                <a:avLst/>
                <a:gdLst>
                  <a:gd name="T0" fmla="*/ 14 w 31"/>
                  <a:gd name="T1" fmla="*/ 0 h 19"/>
                  <a:gd name="T2" fmla="*/ 26 w 31"/>
                  <a:gd name="T3" fmla="*/ 8 h 19"/>
                  <a:gd name="T4" fmla="*/ 29 w 31"/>
                  <a:gd name="T5" fmla="*/ 12 h 19"/>
                  <a:gd name="T6" fmla="*/ 26 w 31"/>
                  <a:gd name="T7" fmla="*/ 17 h 19"/>
                  <a:gd name="T8" fmla="*/ 10 w 31"/>
                  <a:gd name="T9" fmla="*/ 16 h 19"/>
                  <a:gd name="T10" fmla="*/ 2 w 31"/>
                  <a:gd name="T11" fmla="*/ 11 h 19"/>
                  <a:gd name="T12" fmla="*/ 2 w 31"/>
                  <a:gd name="T13" fmla="*/ 6 h 19"/>
                  <a:gd name="T14" fmla="*/ 14 w 31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9">
                    <a:moveTo>
                      <a:pt x="14" y="0"/>
                    </a:moveTo>
                    <a:cubicBezTo>
                      <a:pt x="19" y="1"/>
                      <a:pt x="23" y="3"/>
                      <a:pt x="26" y="8"/>
                    </a:cubicBezTo>
                    <a:cubicBezTo>
                      <a:pt x="27" y="9"/>
                      <a:pt x="28" y="10"/>
                      <a:pt x="29" y="12"/>
                    </a:cubicBezTo>
                    <a:cubicBezTo>
                      <a:pt x="31" y="15"/>
                      <a:pt x="30" y="16"/>
                      <a:pt x="26" y="17"/>
                    </a:cubicBezTo>
                    <a:cubicBezTo>
                      <a:pt x="21" y="19"/>
                      <a:pt x="15" y="18"/>
                      <a:pt x="10" y="16"/>
                    </a:cubicBezTo>
                    <a:cubicBezTo>
                      <a:pt x="8" y="14"/>
                      <a:pt x="5" y="13"/>
                      <a:pt x="2" y="11"/>
                    </a:cubicBezTo>
                    <a:cubicBezTo>
                      <a:pt x="0" y="9"/>
                      <a:pt x="0" y="7"/>
                      <a:pt x="2" y="6"/>
                    </a:cubicBezTo>
                    <a:cubicBezTo>
                      <a:pt x="5" y="2"/>
                      <a:pt x="9" y="0"/>
                      <a:pt x="14" y="0"/>
                    </a:cubicBezTo>
                    <a:close/>
                  </a:path>
                </a:pathLst>
              </a:custGeom>
              <a:solidFill>
                <a:srgbClr val="F8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" name="Freeform 50">
                <a:extLst>
                  <a:ext uri="{FF2B5EF4-FFF2-40B4-BE49-F238E27FC236}">
                    <a16:creationId xmlns:a16="http://schemas.microsoft.com/office/drawing/2014/main" id="{8D1C7315-B2D8-D61E-9488-F64CBC673D20}"/>
                  </a:ext>
                </a:extLst>
              </p:cNvPr>
              <p:cNvSpPr/>
              <p:nvPr userDrawn="1"/>
            </p:nvSpPr>
            <p:spPr bwMode="auto">
              <a:xfrm>
                <a:off x="2750" y="735"/>
                <a:ext cx="170" cy="133"/>
              </a:xfrm>
              <a:custGeom>
                <a:avLst/>
                <a:gdLst>
                  <a:gd name="T0" fmla="*/ 22 w 27"/>
                  <a:gd name="T1" fmla="*/ 21 h 21"/>
                  <a:gd name="T2" fmla="*/ 4 w 27"/>
                  <a:gd name="T3" fmla="*/ 12 h 21"/>
                  <a:gd name="T4" fmla="*/ 1 w 27"/>
                  <a:gd name="T5" fmla="*/ 7 h 21"/>
                  <a:gd name="T6" fmla="*/ 1 w 27"/>
                  <a:gd name="T7" fmla="*/ 4 h 21"/>
                  <a:gd name="T8" fmla="*/ 20 w 27"/>
                  <a:gd name="T9" fmla="*/ 4 h 21"/>
                  <a:gd name="T10" fmla="*/ 27 w 27"/>
                  <a:gd name="T11" fmla="*/ 19 h 21"/>
                  <a:gd name="T12" fmla="*/ 25 w 27"/>
                  <a:gd name="T13" fmla="*/ 21 h 21"/>
                  <a:gd name="T14" fmla="*/ 22 w 27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22" y="21"/>
                    </a:moveTo>
                    <a:cubicBezTo>
                      <a:pt x="15" y="21"/>
                      <a:pt x="9" y="17"/>
                      <a:pt x="4" y="12"/>
                    </a:cubicBezTo>
                    <a:cubicBezTo>
                      <a:pt x="3" y="10"/>
                      <a:pt x="2" y="8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7" y="0"/>
                      <a:pt x="15" y="0"/>
                      <a:pt x="20" y="4"/>
                    </a:cubicBezTo>
                    <a:cubicBezTo>
                      <a:pt x="24" y="8"/>
                      <a:pt x="26" y="13"/>
                      <a:pt x="27" y="19"/>
                    </a:cubicBezTo>
                    <a:cubicBezTo>
                      <a:pt x="27" y="20"/>
                      <a:pt x="26" y="21"/>
                      <a:pt x="25" y="21"/>
                    </a:cubicBezTo>
                    <a:cubicBezTo>
                      <a:pt x="24" y="21"/>
                      <a:pt x="23" y="21"/>
                      <a:pt x="22" y="21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" name="Freeform 51">
                <a:extLst>
                  <a:ext uri="{FF2B5EF4-FFF2-40B4-BE49-F238E27FC236}">
                    <a16:creationId xmlns:a16="http://schemas.microsoft.com/office/drawing/2014/main" id="{963CC9AE-18BD-F340-E278-F3227FA8AB60}"/>
                  </a:ext>
                </a:extLst>
              </p:cNvPr>
              <p:cNvSpPr/>
              <p:nvPr userDrawn="1"/>
            </p:nvSpPr>
            <p:spPr bwMode="auto">
              <a:xfrm>
                <a:off x="2101" y="2613"/>
                <a:ext cx="138" cy="171"/>
              </a:xfrm>
              <a:custGeom>
                <a:avLst/>
                <a:gdLst>
                  <a:gd name="T0" fmla="*/ 22 w 22"/>
                  <a:gd name="T1" fmla="*/ 18 h 27"/>
                  <a:gd name="T2" fmla="*/ 20 w 22"/>
                  <a:gd name="T3" fmla="*/ 25 h 27"/>
                  <a:gd name="T4" fmla="*/ 17 w 22"/>
                  <a:gd name="T5" fmla="*/ 27 h 27"/>
                  <a:gd name="T6" fmla="*/ 4 w 22"/>
                  <a:gd name="T7" fmla="*/ 15 h 27"/>
                  <a:gd name="T8" fmla="*/ 1 w 22"/>
                  <a:gd name="T9" fmla="*/ 4 h 27"/>
                  <a:gd name="T10" fmla="*/ 2 w 22"/>
                  <a:gd name="T11" fmla="*/ 2 h 27"/>
                  <a:gd name="T12" fmla="*/ 20 w 22"/>
                  <a:gd name="T13" fmla="*/ 9 h 27"/>
                  <a:gd name="T14" fmla="*/ 22 w 22"/>
                  <a:gd name="T1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7">
                    <a:moveTo>
                      <a:pt x="22" y="18"/>
                    </a:moveTo>
                    <a:cubicBezTo>
                      <a:pt x="22" y="20"/>
                      <a:pt x="21" y="23"/>
                      <a:pt x="20" y="25"/>
                    </a:cubicBezTo>
                    <a:cubicBezTo>
                      <a:pt x="20" y="27"/>
                      <a:pt x="19" y="27"/>
                      <a:pt x="17" y="27"/>
                    </a:cubicBezTo>
                    <a:cubicBezTo>
                      <a:pt x="11" y="24"/>
                      <a:pt x="7" y="20"/>
                      <a:pt x="4" y="15"/>
                    </a:cubicBezTo>
                    <a:cubicBezTo>
                      <a:pt x="2" y="12"/>
                      <a:pt x="1" y="8"/>
                      <a:pt x="1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7" y="0"/>
                      <a:pt x="17" y="3"/>
                      <a:pt x="20" y="9"/>
                    </a:cubicBezTo>
                    <a:cubicBezTo>
                      <a:pt x="21" y="12"/>
                      <a:pt x="22" y="15"/>
                      <a:pt x="22" y="18"/>
                    </a:cubicBezTo>
                    <a:close/>
                  </a:path>
                </a:pathLst>
              </a:custGeom>
              <a:solidFill>
                <a:srgbClr val="F8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" name="Freeform 52">
                <a:extLst>
                  <a:ext uri="{FF2B5EF4-FFF2-40B4-BE49-F238E27FC236}">
                    <a16:creationId xmlns:a16="http://schemas.microsoft.com/office/drawing/2014/main" id="{73DFF8A6-8267-B59F-3B7A-639C83C57506}"/>
                  </a:ext>
                </a:extLst>
              </p:cNvPr>
              <p:cNvSpPr/>
              <p:nvPr userDrawn="1"/>
            </p:nvSpPr>
            <p:spPr bwMode="auto">
              <a:xfrm>
                <a:off x="1092" y="1667"/>
                <a:ext cx="195" cy="115"/>
              </a:xfrm>
              <a:custGeom>
                <a:avLst/>
                <a:gdLst>
                  <a:gd name="T0" fmla="*/ 15 w 31"/>
                  <a:gd name="T1" fmla="*/ 18 h 18"/>
                  <a:gd name="T2" fmla="*/ 2 w 31"/>
                  <a:gd name="T3" fmla="*/ 14 h 18"/>
                  <a:gd name="T4" fmla="*/ 1 w 31"/>
                  <a:gd name="T5" fmla="*/ 12 h 18"/>
                  <a:gd name="T6" fmla="*/ 18 w 31"/>
                  <a:gd name="T7" fmla="*/ 2 h 18"/>
                  <a:gd name="T8" fmla="*/ 30 w 31"/>
                  <a:gd name="T9" fmla="*/ 10 h 18"/>
                  <a:gd name="T10" fmla="*/ 30 w 31"/>
                  <a:gd name="T11" fmla="*/ 13 h 18"/>
                  <a:gd name="T12" fmla="*/ 19 w 31"/>
                  <a:gd name="T13" fmla="*/ 18 h 18"/>
                  <a:gd name="T14" fmla="*/ 15 w 31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8">
                    <a:moveTo>
                      <a:pt x="15" y="18"/>
                    </a:moveTo>
                    <a:cubicBezTo>
                      <a:pt x="11" y="18"/>
                      <a:pt x="6" y="16"/>
                      <a:pt x="2" y="14"/>
                    </a:cubicBezTo>
                    <a:cubicBezTo>
                      <a:pt x="1" y="14"/>
                      <a:pt x="0" y="13"/>
                      <a:pt x="1" y="12"/>
                    </a:cubicBezTo>
                    <a:cubicBezTo>
                      <a:pt x="5" y="4"/>
                      <a:pt x="9" y="0"/>
                      <a:pt x="18" y="2"/>
                    </a:cubicBezTo>
                    <a:cubicBezTo>
                      <a:pt x="23" y="3"/>
                      <a:pt x="27" y="6"/>
                      <a:pt x="30" y="10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27" y="16"/>
                      <a:pt x="23" y="17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" name="Freeform 53">
                <a:extLst>
                  <a:ext uri="{FF2B5EF4-FFF2-40B4-BE49-F238E27FC236}">
                    <a16:creationId xmlns:a16="http://schemas.microsoft.com/office/drawing/2014/main" id="{5087A47A-E00B-9DCE-E48B-3F713203518A}"/>
                  </a:ext>
                </a:extLst>
              </p:cNvPr>
              <p:cNvSpPr/>
              <p:nvPr userDrawn="1"/>
            </p:nvSpPr>
            <p:spPr bwMode="auto">
              <a:xfrm>
                <a:off x="1571" y="2308"/>
                <a:ext cx="189" cy="127"/>
              </a:xfrm>
              <a:custGeom>
                <a:avLst/>
                <a:gdLst>
                  <a:gd name="T0" fmla="*/ 22 w 30"/>
                  <a:gd name="T1" fmla="*/ 20 h 20"/>
                  <a:gd name="T2" fmla="*/ 0 w 30"/>
                  <a:gd name="T3" fmla="*/ 10 h 20"/>
                  <a:gd name="T4" fmla="*/ 0 w 30"/>
                  <a:gd name="T5" fmla="*/ 7 h 20"/>
                  <a:gd name="T6" fmla="*/ 18 w 30"/>
                  <a:gd name="T7" fmla="*/ 3 h 20"/>
                  <a:gd name="T8" fmla="*/ 23 w 30"/>
                  <a:gd name="T9" fmla="*/ 7 h 20"/>
                  <a:gd name="T10" fmla="*/ 29 w 30"/>
                  <a:gd name="T11" fmla="*/ 16 h 20"/>
                  <a:gd name="T12" fmla="*/ 27 w 30"/>
                  <a:gd name="T13" fmla="*/ 20 h 20"/>
                  <a:gd name="T14" fmla="*/ 22 w 30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22" y="20"/>
                    </a:moveTo>
                    <a:cubicBezTo>
                      <a:pt x="13" y="20"/>
                      <a:pt x="6" y="16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5" y="3"/>
                      <a:pt x="12" y="0"/>
                      <a:pt x="18" y="3"/>
                    </a:cubicBezTo>
                    <a:cubicBezTo>
                      <a:pt x="20" y="3"/>
                      <a:pt x="22" y="5"/>
                      <a:pt x="23" y="7"/>
                    </a:cubicBezTo>
                    <a:cubicBezTo>
                      <a:pt x="26" y="9"/>
                      <a:pt x="28" y="13"/>
                      <a:pt x="29" y="16"/>
                    </a:cubicBezTo>
                    <a:cubicBezTo>
                      <a:pt x="30" y="18"/>
                      <a:pt x="28" y="19"/>
                      <a:pt x="27" y="20"/>
                    </a:cubicBezTo>
                    <a:cubicBezTo>
                      <a:pt x="25" y="20"/>
                      <a:pt x="23" y="20"/>
                      <a:pt x="22" y="20"/>
                    </a:cubicBezTo>
                    <a:close/>
                  </a:path>
                </a:pathLst>
              </a:custGeom>
              <a:solidFill>
                <a:srgbClr val="F7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" name="Freeform 54">
                <a:extLst>
                  <a:ext uri="{FF2B5EF4-FFF2-40B4-BE49-F238E27FC236}">
                    <a16:creationId xmlns:a16="http://schemas.microsoft.com/office/drawing/2014/main" id="{D3A2F8EE-80E9-905A-6566-BCC1BAF5A8CC}"/>
                  </a:ext>
                </a:extLst>
              </p:cNvPr>
              <p:cNvSpPr/>
              <p:nvPr userDrawn="1"/>
            </p:nvSpPr>
            <p:spPr bwMode="auto">
              <a:xfrm>
                <a:off x="915" y="3926"/>
                <a:ext cx="158" cy="139"/>
              </a:xfrm>
              <a:custGeom>
                <a:avLst/>
                <a:gdLst>
                  <a:gd name="T0" fmla="*/ 10 w 25"/>
                  <a:gd name="T1" fmla="*/ 0 h 22"/>
                  <a:gd name="T2" fmla="*/ 24 w 25"/>
                  <a:gd name="T3" fmla="*/ 11 h 22"/>
                  <a:gd name="T4" fmla="*/ 25 w 25"/>
                  <a:gd name="T5" fmla="*/ 20 h 22"/>
                  <a:gd name="T6" fmla="*/ 23 w 25"/>
                  <a:gd name="T7" fmla="*/ 22 h 22"/>
                  <a:gd name="T8" fmla="*/ 10 w 25"/>
                  <a:gd name="T9" fmla="*/ 18 h 22"/>
                  <a:gd name="T10" fmla="*/ 1 w 25"/>
                  <a:gd name="T11" fmla="*/ 7 h 22"/>
                  <a:gd name="T12" fmla="*/ 3 w 25"/>
                  <a:gd name="T13" fmla="*/ 2 h 22"/>
                  <a:gd name="T14" fmla="*/ 10 w 25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2">
                    <a:moveTo>
                      <a:pt x="10" y="0"/>
                    </a:moveTo>
                    <a:cubicBezTo>
                      <a:pt x="16" y="0"/>
                      <a:pt x="22" y="4"/>
                      <a:pt x="24" y="11"/>
                    </a:cubicBezTo>
                    <a:cubicBezTo>
                      <a:pt x="25" y="14"/>
                      <a:pt x="25" y="17"/>
                      <a:pt x="25" y="20"/>
                    </a:cubicBezTo>
                    <a:cubicBezTo>
                      <a:pt x="25" y="22"/>
                      <a:pt x="25" y="22"/>
                      <a:pt x="23" y="22"/>
                    </a:cubicBezTo>
                    <a:cubicBezTo>
                      <a:pt x="18" y="22"/>
                      <a:pt x="14" y="21"/>
                      <a:pt x="10" y="18"/>
                    </a:cubicBezTo>
                    <a:cubicBezTo>
                      <a:pt x="6" y="15"/>
                      <a:pt x="4" y="11"/>
                      <a:pt x="1" y="7"/>
                    </a:cubicBezTo>
                    <a:cubicBezTo>
                      <a:pt x="0" y="4"/>
                      <a:pt x="0" y="3"/>
                      <a:pt x="3" y="2"/>
                    </a:cubicBezTo>
                    <a:cubicBezTo>
                      <a:pt x="5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" name="Freeform 55">
                <a:extLst>
                  <a:ext uri="{FF2B5EF4-FFF2-40B4-BE49-F238E27FC236}">
                    <a16:creationId xmlns:a16="http://schemas.microsoft.com/office/drawing/2014/main" id="{0F448C6A-DEDD-6B88-5236-95D25B44B10F}"/>
                  </a:ext>
                </a:extLst>
              </p:cNvPr>
              <p:cNvSpPr/>
              <p:nvPr userDrawn="1"/>
            </p:nvSpPr>
            <p:spPr bwMode="auto">
              <a:xfrm>
                <a:off x="2321" y="3202"/>
                <a:ext cx="82" cy="134"/>
              </a:xfrm>
              <a:custGeom>
                <a:avLst/>
                <a:gdLst>
                  <a:gd name="T0" fmla="*/ 11 w 13"/>
                  <a:gd name="T1" fmla="*/ 8 h 21"/>
                  <a:gd name="T2" fmla="*/ 12 w 13"/>
                  <a:gd name="T3" fmla="*/ 13 h 21"/>
                  <a:gd name="T4" fmla="*/ 12 w 13"/>
                  <a:gd name="T5" fmla="*/ 20 h 21"/>
                  <a:gd name="T6" fmla="*/ 9 w 13"/>
                  <a:gd name="T7" fmla="*/ 20 h 21"/>
                  <a:gd name="T8" fmla="*/ 5 w 13"/>
                  <a:gd name="T9" fmla="*/ 19 h 21"/>
                  <a:gd name="T10" fmla="*/ 3 w 13"/>
                  <a:gd name="T11" fmla="*/ 17 h 21"/>
                  <a:gd name="T12" fmla="*/ 0 w 13"/>
                  <a:gd name="T13" fmla="*/ 3 h 21"/>
                  <a:gd name="T14" fmla="*/ 3 w 13"/>
                  <a:gd name="T15" fmla="*/ 1 h 21"/>
                  <a:gd name="T16" fmla="*/ 12 w 13"/>
                  <a:gd name="T17" fmla="*/ 4 h 21"/>
                  <a:gd name="T18" fmla="*/ 13 w 13"/>
                  <a:gd name="T19" fmla="*/ 7 h 21"/>
                  <a:gd name="T20" fmla="*/ 11 w 13"/>
                  <a:gd name="T21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1">
                    <a:moveTo>
                      <a:pt x="11" y="8"/>
                    </a:moveTo>
                    <a:cubicBezTo>
                      <a:pt x="10" y="10"/>
                      <a:pt x="12" y="11"/>
                      <a:pt x="12" y="13"/>
                    </a:cubicBezTo>
                    <a:cubicBezTo>
                      <a:pt x="13" y="15"/>
                      <a:pt x="13" y="18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19"/>
                      <a:pt x="7" y="18"/>
                      <a:pt x="5" y="19"/>
                    </a:cubicBezTo>
                    <a:cubicBezTo>
                      <a:pt x="4" y="19"/>
                      <a:pt x="3" y="18"/>
                      <a:pt x="3" y="17"/>
                    </a:cubicBezTo>
                    <a:cubicBezTo>
                      <a:pt x="1" y="12"/>
                      <a:pt x="0" y="8"/>
                      <a:pt x="0" y="3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6" y="1"/>
                      <a:pt x="9" y="2"/>
                      <a:pt x="12" y="4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3" y="8"/>
                      <a:pt x="11" y="7"/>
                      <a:pt x="11" y="8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" name="Freeform 56">
                <a:extLst>
                  <a:ext uri="{FF2B5EF4-FFF2-40B4-BE49-F238E27FC236}">
                    <a16:creationId xmlns:a16="http://schemas.microsoft.com/office/drawing/2014/main" id="{F4C8B257-3942-536D-002B-734332C56DFA}"/>
                  </a:ext>
                </a:extLst>
              </p:cNvPr>
              <p:cNvSpPr/>
              <p:nvPr userDrawn="1"/>
            </p:nvSpPr>
            <p:spPr bwMode="auto">
              <a:xfrm>
                <a:off x="272" y="3069"/>
                <a:ext cx="120" cy="203"/>
              </a:xfrm>
              <a:custGeom>
                <a:avLst/>
                <a:gdLst>
                  <a:gd name="T0" fmla="*/ 19 w 19"/>
                  <a:gd name="T1" fmla="*/ 15 h 32"/>
                  <a:gd name="T2" fmla="*/ 8 w 19"/>
                  <a:gd name="T3" fmla="*/ 30 h 32"/>
                  <a:gd name="T4" fmla="*/ 8 w 19"/>
                  <a:gd name="T5" fmla="*/ 30 h 32"/>
                  <a:gd name="T6" fmla="*/ 1 w 19"/>
                  <a:gd name="T7" fmla="*/ 26 h 32"/>
                  <a:gd name="T8" fmla="*/ 7 w 19"/>
                  <a:gd name="T9" fmla="*/ 5 h 32"/>
                  <a:gd name="T10" fmla="*/ 8 w 19"/>
                  <a:gd name="T11" fmla="*/ 4 h 32"/>
                  <a:gd name="T12" fmla="*/ 14 w 19"/>
                  <a:gd name="T13" fmla="*/ 4 h 32"/>
                  <a:gd name="T14" fmla="*/ 19 w 19"/>
                  <a:gd name="T1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2">
                    <a:moveTo>
                      <a:pt x="19" y="15"/>
                    </a:moveTo>
                    <a:cubicBezTo>
                      <a:pt x="19" y="21"/>
                      <a:pt x="14" y="27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3" y="32"/>
                      <a:pt x="2" y="31"/>
                      <a:pt x="1" y="26"/>
                    </a:cubicBezTo>
                    <a:cubicBezTo>
                      <a:pt x="0" y="18"/>
                      <a:pt x="2" y="11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11" y="0"/>
                      <a:pt x="12" y="2"/>
                      <a:pt x="14" y="4"/>
                    </a:cubicBezTo>
                    <a:cubicBezTo>
                      <a:pt x="17" y="7"/>
                      <a:pt x="19" y="11"/>
                      <a:pt x="19" y="15"/>
                    </a:cubicBezTo>
                    <a:close/>
                  </a:path>
                </a:pathLst>
              </a:custGeom>
              <a:solidFill>
                <a:srgbClr val="F7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" name="Freeform 57">
                <a:extLst>
                  <a:ext uri="{FF2B5EF4-FFF2-40B4-BE49-F238E27FC236}">
                    <a16:creationId xmlns:a16="http://schemas.microsoft.com/office/drawing/2014/main" id="{1F9C50D7-C855-730A-AA8E-BBCE9988D003}"/>
                  </a:ext>
                </a:extLst>
              </p:cNvPr>
              <p:cNvSpPr/>
              <p:nvPr userDrawn="1"/>
            </p:nvSpPr>
            <p:spPr bwMode="auto">
              <a:xfrm>
                <a:off x="2315" y="3196"/>
                <a:ext cx="126" cy="184"/>
              </a:xfrm>
              <a:custGeom>
                <a:avLst/>
                <a:gdLst>
                  <a:gd name="T0" fmla="*/ 12 w 20"/>
                  <a:gd name="T1" fmla="*/ 9 h 29"/>
                  <a:gd name="T2" fmla="*/ 12 w 20"/>
                  <a:gd name="T3" fmla="*/ 5 h 29"/>
                  <a:gd name="T4" fmla="*/ 4 w 20"/>
                  <a:gd name="T5" fmla="*/ 2 h 29"/>
                  <a:gd name="T6" fmla="*/ 2 w 20"/>
                  <a:gd name="T7" fmla="*/ 4 h 29"/>
                  <a:gd name="T8" fmla="*/ 4 w 20"/>
                  <a:gd name="T9" fmla="*/ 18 h 29"/>
                  <a:gd name="T10" fmla="*/ 7 w 20"/>
                  <a:gd name="T11" fmla="*/ 19 h 29"/>
                  <a:gd name="T12" fmla="*/ 11 w 20"/>
                  <a:gd name="T13" fmla="*/ 21 h 29"/>
                  <a:gd name="T14" fmla="*/ 13 w 20"/>
                  <a:gd name="T15" fmla="*/ 21 h 29"/>
                  <a:gd name="T16" fmla="*/ 9 w 20"/>
                  <a:gd name="T17" fmla="*/ 25 h 29"/>
                  <a:gd name="T18" fmla="*/ 5 w 20"/>
                  <a:gd name="T19" fmla="*/ 22 h 29"/>
                  <a:gd name="T20" fmla="*/ 0 w 20"/>
                  <a:gd name="T21" fmla="*/ 4 h 29"/>
                  <a:gd name="T22" fmla="*/ 5 w 20"/>
                  <a:gd name="T23" fmla="*/ 1 h 29"/>
                  <a:gd name="T24" fmla="*/ 17 w 20"/>
                  <a:gd name="T25" fmla="*/ 22 h 29"/>
                  <a:gd name="T26" fmla="*/ 14 w 20"/>
                  <a:gd name="T27" fmla="*/ 28 h 29"/>
                  <a:gd name="T28" fmla="*/ 12 w 20"/>
                  <a:gd name="T29" fmla="*/ 29 h 29"/>
                  <a:gd name="T30" fmla="*/ 10 w 20"/>
                  <a:gd name="T31" fmla="*/ 27 h 29"/>
                  <a:gd name="T32" fmla="*/ 11 w 20"/>
                  <a:gd name="T33" fmla="*/ 26 h 29"/>
                  <a:gd name="T34" fmla="*/ 15 w 20"/>
                  <a:gd name="T35" fmla="*/ 14 h 29"/>
                  <a:gd name="T36" fmla="*/ 14 w 20"/>
                  <a:gd name="T37" fmla="*/ 10 h 29"/>
                  <a:gd name="T38" fmla="*/ 12 w 20"/>
                  <a:gd name="T39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28">
                    <a:moveTo>
                      <a:pt x="12" y="9"/>
                    </a:moveTo>
                    <a:cubicBezTo>
                      <a:pt x="14" y="8"/>
                      <a:pt x="14" y="7"/>
                      <a:pt x="12" y="5"/>
                    </a:cubicBezTo>
                    <a:cubicBezTo>
                      <a:pt x="10" y="3"/>
                      <a:pt x="7" y="3"/>
                      <a:pt x="4" y="2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9"/>
                      <a:pt x="2" y="13"/>
                      <a:pt x="4" y="18"/>
                    </a:cubicBezTo>
                    <a:cubicBezTo>
                      <a:pt x="5" y="19"/>
                      <a:pt x="5" y="19"/>
                      <a:pt x="7" y="19"/>
                    </a:cubicBezTo>
                    <a:cubicBezTo>
                      <a:pt x="8" y="18"/>
                      <a:pt x="10" y="19"/>
                      <a:pt x="11" y="21"/>
                    </a:cubicBezTo>
                    <a:cubicBezTo>
                      <a:pt x="11" y="22"/>
                      <a:pt x="12" y="22"/>
                      <a:pt x="13" y="21"/>
                    </a:cubicBezTo>
                    <a:cubicBezTo>
                      <a:pt x="12" y="23"/>
                      <a:pt x="11" y="24"/>
                      <a:pt x="9" y="25"/>
                    </a:cubicBezTo>
                    <a:cubicBezTo>
                      <a:pt x="7" y="25"/>
                      <a:pt x="6" y="24"/>
                      <a:pt x="5" y="22"/>
                    </a:cubicBezTo>
                    <a:cubicBezTo>
                      <a:pt x="1" y="17"/>
                      <a:pt x="0" y="11"/>
                      <a:pt x="0" y="4"/>
                    </a:cubicBezTo>
                    <a:cubicBezTo>
                      <a:pt x="0" y="0"/>
                      <a:pt x="0" y="0"/>
                      <a:pt x="5" y="1"/>
                    </a:cubicBezTo>
                    <a:cubicBezTo>
                      <a:pt x="16" y="3"/>
                      <a:pt x="20" y="12"/>
                      <a:pt x="17" y="22"/>
                    </a:cubicBezTo>
                    <a:cubicBezTo>
                      <a:pt x="16" y="24"/>
                      <a:pt x="15" y="26"/>
                      <a:pt x="14" y="28"/>
                    </a:cubicBezTo>
                    <a:cubicBezTo>
                      <a:pt x="14" y="28"/>
                      <a:pt x="13" y="29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10" y="26"/>
                      <a:pt x="11" y="26"/>
                      <a:pt x="11" y="26"/>
                    </a:cubicBezTo>
                    <a:cubicBezTo>
                      <a:pt x="15" y="23"/>
                      <a:pt x="16" y="18"/>
                      <a:pt x="15" y="14"/>
                    </a:cubicBezTo>
                    <a:cubicBezTo>
                      <a:pt x="15" y="13"/>
                      <a:pt x="14" y="11"/>
                      <a:pt x="14" y="10"/>
                    </a:cubicBezTo>
                    <a:cubicBezTo>
                      <a:pt x="14" y="9"/>
                      <a:pt x="13" y="9"/>
                      <a:pt x="12" y="9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" name="Freeform 58">
                <a:extLst>
                  <a:ext uri="{FF2B5EF4-FFF2-40B4-BE49-F238E27FC236}">
                    <a16:creationId xmlns:a16="http://schemas.microsoft.com/office/drawing/2014/main" id="{24438BF3-854A-FD1C-3508-2299501C5479}"/>
                  </a:ext>
                </a:extLst>
              </p:cNvPr>
              <p:cNvSpPr/>
              <p:nvPr userDrawn="1"/>
            </p:nvSpPr>
            <p:spPr bwMode="auto">
              <a:xfrm>
                <a:off x="575" y="951"/>
                <a:ext cx="113" cy="190"/>
              </a:xfrm>
              <a:custGeom>
                <a:avLst/>
                <a:gdLst>
                  <a:gd name="T0" fmla="*/ 6 w 18"/>
                  <a:gd name="T1" fmla="*/ 21 h 30"/>
                  <a:gd name="T2" fmla="*/ 6 w 18"/>
                  <a:gd name="T3" fmla="*/ 24 h 30"/>
                  <a:gd name="T4" fmla="*/ 13 w 18"/>
                  <a:gd name="T5" fmla="*/ 28 h 30"/>
                  <a:gd name="T6" fmla="*/ 15 w 18"/>
                  <a:gd name="T7" fmla="*/ 26 h 30"/>
                  <a:gd name="T8" fmla="*/ 14 w 18"/>
                  <a:gd name="T9" fmla="*/ 10 h 30"/>
                  <a:gd name="T10" fmla="*/ 9 w 18"/>
                  <a:gd name="T11" fmla="*/ 5 h 30"/>
                  <a:gd name="T12" fmla="*/ 8 w 18"/>
                  <a:gd name="T13" fmla="*/ 4 h 30"/>
                  <a:gd name="T14" fmla="*/ 7 w 18"/>
                  <a:gd name="T15" fmla="*/ 4 h 30"/>
                  <a:gd name="T16" fmla="*/ 4 w 18"/>
                  <a:gd name="T17" fmla="*/ 8 h 30"/>
                  <a:gd name="T18" fmla="*/ 3 w 18"/>
                  <a:gd name="T19" fmla="*/ 4 h 30"/>
                  <a:gd name="T20" fmla="*/ 11 w 18"/>
                  <a:gd name="T21" fmla="*/ 3 h 30"/>
                  <a:gd name="T22" fmla="*/ 17 w 18"/>
                  <a:gd name="T23" fmla="*/ 19 h 30"/>
                  <a:gd name="T24" fmla="*/ 17 w 18"/>
                  <a:gd name="T25" fmla="*/ 28 h 30"/>
                  <a:gd name="T26" fmla="*/ 15 w 18"/>
                  <a:gd name="T27" fmla="*/ 29 h 30"/>
                  <a:gd name="T28" fmla="*/ 1 w 18"/>
                  <a:gd name="T29" fmla="*/ 16 h 30"/>
                  <a:gd name="T30" fmla="*/ 2 w 18"/>
                  <a:gd name="T31" fmla="*/ 11 h 30"/>
                  <a:gd name="T32" fmla="*/ 4 w 18"/>
                  <a:gd name="T33" fmla="*/ 18 h 30"/>
                  <a:gd name="T34" fmla="*/ 6 w 18"/>
                  <a:gd name="T35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30">
                    <a:moveTo>
                      <a:pt x="6" y="21"/>
                    </a:moveTo>
                    <a:cubicBezTo>
                      <a:pt x="4" y="21"/>
                      <a:pt x="4" y="22"/>
                      <a:pt x="6" y="24"/>
                    </a:cubicBezTo>
                    <a:cubicBezTo>
                      <a:pt x="8" y="26"/>
                      <a:pt x="11" y="27"/>
                      <a:pt x="13" y="28"/>
                    </a:cubicBezTo>
                    <a:cubicBezTo>
                      <a:pt x="15" y="28"/>
                      <a:pt x="15" y="27"/>
                      <a:pt x="15" y="26"/>
                    </a:cubicBezTo>
                    <a:cubicBezTo>
                      <a:pt x="16" y="21"/>
                      <a:pt x="16" y="15"/>
                      <a:pt x="14" y="10"/>
                    </a:cubicBezTo>
                    <a:cubicBezTo>
                      <a:pt x="13" y="8"/>
                      <a:pt x="12" y="6"/>
                      <a:pt x="9" y="5"/>
                    </a:cubicBezTo>
                    <a:cubicBezTo>
                      <a:pt x="9" y="5"/>
                      <a:pt x="9" y="4"/>
                      <a:pt x="8" y="4"/>
                    </a:cubicBezTo>
                    <a:cubicBezTo>
                      <a:pt x="8" y="3"/>
                      <a:pt x="7" y="4"/>
                      <a:pt x="7" y="4"/>
                    </a:cubicBezTo>
                    <a:cubicBezTo>
                      <a:pt x="6" y="5"/>
                      <a:pt x="5" y="7"/>
                      <a:pt x="4" y="8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5" y="0"/>
                      <a:pt x="7" y="0"/>
                      <a:pt x="11" y="3"/>
                    </a:cubicBezTo>
                    <a:cubicBezTo>
                      <a:pt x="15" y="8"/>
                      <a:pt x="17" y="13"/>
                      <a:pt x="17" y="19"/>
                    </a:cubicBezTo>
                    <a:cubicBezTo>
                      <a:pt x="17" y="22"/>
                      <a:pt x="18" y="25"/>
                      <a:pt x="17" y="28"/>
                    </a:cubicBezTo>
                    <a:cubicBezTo>
                      <a:pt x="16" y="29"/>
                      <a:pt x="16" y="30"/>
                      <a:pt x="15" y="29"/>
                    </a:cubicBezTo>
                    <a:cubicBezTo>
                      <a:pt x="8" y="29"/>
                      <a:pt x="1" y="24"/>
                      <a:pt x="1" y="16"/>
                    </a:cubicBezTo>
                    <a:cubicBezTo>
                      <a:pt x="0" y="14"/>
                      <a:pt x="1" y="12"/>
                      <a:pt x="2" y="11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9"/>
                      <a:pt x="4" y="21"/>
                      <a:pt x="6" y="21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" name="Freeform 59">
                <a:extLst>
                  <a:ext uri="{FF2B5EF4-FFF2-40B4-BE49-F238E27FC236}">
                    <a16:creationId xmlns:a16="http://schemas.microsoft.com/office/drawing/2014/main" id="{20B5D24F-128F-BEDF-D3D8-7944B15DDCC7}"/>
                  </a:ext>
                </a:extLst>
              </p:cNvPr>
              <p:cNvSpPr/>
              <p:nvPr userDrawn="1"/>
            </p:nvSpPr>
            <p:spPr bwMode="auto">
              <a:xfrm>
                <a:off x="184" y="634"/>
                <a:ext cx="95" cy="69"/>
              </a:xfrm>
              <a:custGeom>
                <a:avLst/>
                <a:gdLst>
                  <a:gd name="T0" fmla="*/ 5 w 15"/>
                  <a:gd name="T1" fmla="*/ 11 h 11"/>
                  <a:gd name="T2" fmla="*/ 2 w 15"/>
                  <a:gd name="T3" fmla="*/ 11 h 11"/>
                  <a:gd name="T4" fmla="*/ 1 w 15"/>
                  <a:gd name="T5" fmla="*/ 7 h 11"/>
                  <a:gd name="T6" fmla="*/ 10 w 15"/>
                  <a:gd name="T7" fmla="*/ 1 h 11"/>
                  <a:gd name="T8" fmla="*/ 14 w 15"/>
                  <a:gd name="T9" fmla="*/ 2 h 11"/>
                  <a:gd name="T10" fmla="*/ 12 w 15"/>
                  <a:gd name="T11" fmla="*/ 9 h 11"/>
                  <a:gd name="T12" fmla="*/ 5 w 15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cubicBezTo>
                      <a:pt x="4" y="11"/>
                      <a:pt x="3" y="11"/>
                      <a:pt x="2" y="11"/>
                    </a:cubicBezTo>
                    <a:cubicBezTo>
                      <a:pt x="0" y="10"/>
                      <a:pt x="0" y="8"/>
                      <a:pt x="1" y="7"/>
                    </a:cubicBezTo>
                    <a:cubicBezTo>
                      <a:pt x="4" y="4"/>
                      <a:pt x="6" y="1"/>
                      <a:pt x="10" y="1"/>
                    </a:cubicBezTo>
                    <a:cubicBezTo>
                      <a:pt x="12" y="0"/>
                      <a:pt x="14" y="1"/>
                      <a:pt x="14" y="2"/>
                    </a:cubicBezTo>
                    <a:cubicBezTo>
                      <a:pt x="15" y="4"/>
                      <a:pt x="14" y="8"/>
                      <a:pt x="12" y="9"/>
                    </a:cubicBezTo>
                    <a:cubicBezTo>
                      <a:pt x="10" y="10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F5B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" name="Freeform 60">
                <a:extLst>
                  <a:ext uri="{FF2B5EF4-FFF2-40B4-BE49-F238E27FC236}">
                    <a16:creationId xmlns:a16="http://schemas.microsoft.com/office/drawing/2014/main" id="{784CC690-6F46-4ABF-7DFD-135624E95A0B}"/>
                  </a:ext>
                </a:extLst>
              </p:cNvPr>
              <p:cNvSpPr/>
              <p:nvPr userDrawn="1"/>
            </p:nvSpPr>
            <p:spPr bwMode="auto">
              <a:xfrm>
                <a:off x="1010" y="1725"/>
                <a:ext cx="76" cy="76"/>
              </a:xfrm>
              <a:custGeom>
                <a:avLst/>
                <a:gdLst>
                  <a:gd name="T0" fmla="*/ 12 w 12"/>
                  <a:gd name="T1" fmla="*/ 5 h 12"/>
                  <a:gd name="T2" fmla="*/ 8 w 12"/>
                  <a:gd name="T3" fmla="*/ 10 h 12"/>
                  <a:gd name="T4" fmla="*/ 1 w 12"/>
                  <a:gd name="T5" fmla="*/ 12 h 12"/>
                  <a:gd name="T6" fmla="*/ 0 w 12"/>
                  <a:gd name="T7" fmla="*/ 11 h 12"/>
                  <a:gd name="T8" fmla="*/ 8 w 12"/>
                  <a:gd name="T9" fmla="*/ 1 h 12"/>
                  <a:gd name="T10" fmla="*/ 11 w 12"/>
                  <a:gd name="T11" fmla="*/ 3 h 12"/>
                  <a:gd name="T12" fmla="*/ 12 w 12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5"/>
                    </a:moveTo>
                    <a:cubicBezTo>
                      <a:pt x="12" y="8"/>
                      <a:pt x="10" y="9"/>
                      <a:pt x="8" y="10"/>
                    </a:cubicBezTo>
                    <a:cubicBezTo>
                      <a:pt x="6" y="11"/>
                      <a:pt x="4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7"/>
                      <a:pt x="3" y="1"/>
                      <a:pt x="8" y="1"/>
                    </a:cubicBezTo>
                    <a:cubicBezTo>
                      <a:pt x="10" y="0"/>
                      <a:pt x="11" y="1"/>
                      <a:pt x="11" y="3"/>
                    </a:cubicBezTo>
                    <a:cubicBezTo>
                      <a:pt x="11" y="4"/>
                      <a:pt x="12" y="5"/>
                      <a:pt x="12" y="5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" name="Freeform 61">
                <a:extLst>
                  <a:ext uri="{FF2B5EF4-FFF2-40B4-BE49-F238E27FC236}">
                    <a16:creationId xmlns:a16="http://schemas.microsoft.com/office/drawing/2014/main" id="{95561964-D677-FABF-99DA-C7A7641BD890}"/>
                  </a:ext>
                </a:extLst>
              </p:cNvPr>
              <p:cNvSpPr/>
              <p:nvPr userDrawn="1"/>
            </p:nvSpPr>
            <p:spPr bwMode="auto">
              <a:xfrm>
                <a:off x="2019" y="2555"/>
                <a:ext cx="94" cy="77"/>
              </a:xfrm>
              <a:custGeom>
                <a:avLst/>
                <a:gdLst>
                  <a:gd name="T0" fmla="*/ 15 w 15"/>
                  <a:gd name="T1" fmla="*/ 8 h 12"/>
                  <a:gd name="T2" fmla="*/ 11 w 15"/>
                  <a:gd name="T3" fmla="*/ 11 h 12"/>
                  <a:gd name="T4" fmla="*/ 0 w 15"/>
                  <a:gd name="T5" fmla="*/ 6 h 12"/>
                  <a:gd name="T6" fmla="*/ 1 w 15"/>
                  <a:gd name="T7" fmla="*/ 4 h 12"/>
                  <a:gd name="T8" fmla="*/ 15 w 15"/>
                  <a:gd name="T9" fmla="*/ 6 h 12"/>
                  <a:gd name="T10" fmla="*/ 15 w 15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8"/>
                    </a:moveTo>
                    <a:cubicBezTo>
                      <a:pt x="13" y="9"/>
                      <a:pt x="13" y="10"/>
                      <a:pt x="11" y="11"/>
                    </a:cubicBezTo>
                    <a:cubicBezTo>
                      <a:pt x="7" y="12"/>
                      <a:pt x="2" y="9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5" y="0"/>
                      <a:pt x="12" y="2"/>
                      <a:pt x="15" y="6"/>
                    </a:cubicBezTo>
                    <a:cubicBezTo>
                      <a:pt x="15" y="7"/>
                      <a:pt x="15" y="7"/>
                      <a:pt x="15" y="8"/>
                    </a:cubicBezTo>
                    <a:close/>
                  </a:path>
                </a:pathLst>
              </a:custGeom>
              <a:solidFill>
                <a:srgbClr val="F1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" name="Freeform 62">
                <a:extLst>
                  <a:ext uri="{FF2B5EF4-FFF2-40B4-BE49-F238E27FC236}">
                    <a16:creationId xmlns:a16="http://schemas.microsoft.com/office/drawing/2014/main" id="{C48127A1-590E-B857-2525-D648C24FD19D}"/>
                  </a:ext>
                </a:extLst>
              </p:cNvPr>
              <p:cNvSpPr/>
              <p:nvPr userDrawn="1"/>
            </p:nvSpPr>
            <p:spPr bwMode="auto">
              <a:xfrm>
                <a:off x="2246" y="3126"/>
                <a:ext cx="94" cy="76"/>
              </a:xfrm>
              <a:custGeom>
                <a:avLst/>
                <a:gdLst>
                  <a:gd name="T0" fmla="*/ 14 w 15"/>
                  <a:gd name="T1" fmla="*/ 8 h 12"/>
                  <a:gd name="T2" fmla="*/ 10 w 15"/>
                  <a:gd name="T3" fmla="*/ 10 h 12"/>
                  <a:gd name="T4" fmla="*/ 3 w 15"/>
                  <a:gd name="T5" fmla="*/ 7 h 12"/>
                  <a:gd name="T6" fmla="*/ 1 w 15"/>
                  <a:gd name="T7" fmla="*/ 4 h 12"/>
                  <a:gd name="T8" fmla="*/ 3 w 15"/>
                  <a:gd name="T9" fmla="*/ 0 h 12"/>
                  <a:gd name="T10" fmla="*/ 12 w 15"/>
                  <a:gd name="T11" fmla="*/ 3 h 12"/>
                  <a:gd name="T12" fmla="*/ 14 w 1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4" y="8"/>
                    </a:moveTo>
                    <a:cubicBezTo>
                      <a:pt x="13" y="9"/>
                      <a:pt x="11" y="10"/>
                      <a:pt x="10" y="10"/>
                    </a:cubicBezTo>
                    <a:cubicBezTo>
                      <a:pt x="7" y="12"/>
                      <a:pt x="5" y="9"/>
                      <a:pt x="3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10" y="0"/>
                      <a:pt x="12" y="3"/>
                    </a:cubicBezTo>
                    <a:cubicBezTo>
                      <a:pt x="14" y="4"/>
                      <a:pt x="15" y="6"/>
                      <a:pt x="14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" name="Freeform 63">
                <a:extLst>
                  <a:ext uri="{FF2B5EF4-FFF2-40B4-BE49-F238E27FC236}">
                    <a16:creationId xmlns:a16="http://schemas.microsoft.com/office/drawing/2014/main" id="{44C518E1-B802-DA93-82AF-2EDCC435C0CE}"/>
                  </a:ext>
                </a:extLst>
              </p:cNvPr>
              <p:cNvSpPr/>
              <p:nvPr userDrawn="1"/>
            </p:nvSpPr>
            <p:spPr bwMode="auto">
              <a:xfrm>
                <a:off x="657" y="1141"/>
                <a:ext cx="88" cy="76"/>
              </a:xfrm>
              <a:custGeom>
                <a:avLst/>
                <a:gdLst>
                  <a:gd name="T0" fmla="*/ 1 w 14"/>
                  <a:gd name="T1" fmla="*/ 2 h 12"/>
                  <a:gd name="T2" fmla="*/ 5 w 14"/>
                  <a:gd name="T3" fmla="*/ 1 h 12"/>
                  <a:gd name="T4" fmla="*/ 9 w 14"/>
                  <a:gd name="T5" fmla="*/ 2 h 12"/>
                  <a:gd name="T6" fmla="*/ 14 w 14"/>
                  <a:gd name="T7" fmla="*/ 9 h 12"/>
                  <a:gd name="T8" fmla="*/ 13 w 14"/>
                  <a:gd name="T9" fmla="*/ 11 h 12"/>
                  <a:gd name="T10" fmla="*/ 1 w 14"/>
                  <a:gd name="T11" fmla="*/ 7 h 12"/>
                  <a:gd name="T12" fmla="*/ 1 w 14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" y="2"/>
                    </a:moveTo>
                    <a:cubicBezTo>
                      <a:pt x="2" y="2"/>
                      <a:pt x="4" y="1"/>
                      <a:pt x="5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11" y="4"/>
                      <a:pt x="13" y="6"/>
                      <a:pt x="14" y="9"/>
                    </a:cubicBezTo>
                    <a:cubicBezTo>
                      <a:pt x="14" y="10"/>
                      <a:pt x="14" y="11"/>
                      <a:pt x="13" y="11"/>
                    </a:cubicBezTo>
                    <a:cubicBezTo>
                      <a:pt x="9" y="12"/>
                      <a:pt x="4" y="11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" name="Freeform 64">
                <a:extLst>
                  <a:ext uri="{FF2B5EF4-FFF2-40B4-BE49-F238E27FC236}">
                    <a16:creationId xmlns:a16="http://schemas.microsoft.com/office/drawing/2014/main" id="{347CD1BC-A0A2-A065-0FB3-EC34F30A5924}"/>
                  </a:ext>
                </a:extLst>
              </p:cNvPr>
              <p:cNvSpPr/>
              <p:nvPr userDrawn="1"/>
            </p:nvSpPr>
            <p:spPr bwMode="auto">
              <a:xfrm>
                <a:off x="1470" y="2321"/>
                <a:ext cx="95" cy="70"/>
              </a:xfrm>
              <a:custGeom>
                <a:avLst/>
                <a:gdLst>
                  <a:gd name="T0" fmla="*/ 14 w 15"/>
                  <a:gd name="T1" fmla="*/ 4 h 11"/>
                  <a:gd name="T2" fmla="*/ 13 w 15"/>
                  <a:gd name="T3" fmla="*/ 8 h 11"/>
                  <a:gd name="T4" fmla="*/ 5 w 15"/>
                  <a:gd name="T5" fmla="*/ 10 h 11"/>
                  <a:gd name="T6" fmla="*/ 1 w 15"/>
                  <a:gd name="T7" fmla="*/ 8 h 11"/>
                  <a:gd name="T8" fmla="*/ 3 w 15"/>
                  <a:gd name="T9" fmla="*/ 4 h 11"/>
                  <a:gd name="T10" fmla="*/ 11 w 15"/>
                  <a:gd name="T11" fmla="*/ 1 h 11"/>
                  <a:gd name="T12" fmla="*/ 14 w 15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4" y="4"/>
                    </a:moveTo>
                    <a:cubicBezTo>
                      <a:pt x="14" y="6"/>
                      <a:pt x="14" y="7"/>
                      <a:pt x="13" y="8"/>
                    </a:cubicBezTo>
                    <a:cubicBezTo>
                      <a:pt x="11" y="10"/>
                      <a:pt x="8" y="11"/>
                      <a:pt x="5" y="10"/>
                    </a:cubicBezTo>
                    <a:cubicBezTo>
                      <a:pt x="3" y="10"/>
                      <a:pt x="1" y="10"/>
                      <a:pt x="1" y="8"/>
                    </a:cubicBezTo>
                    <a:cubicBezTo>
                      <a:pt x="0" y="7"/>
                      <a:pt x="2" y="6"/>
                      <a:pt x="3" y="4"/>
                    </a:cubicBezTo>
                    <a:cubicBezTo>
                      <a:pt x="5" y="2"/>
                      <a:pt x="8" y="0"/>
                      <a:pt x="11" y="1"/>
                    </a:cubicBezTo>
                    <a:cubicBezTo>
                      <a:pt x="14" y="1"/>
                      <a:pt x="15" y="2"/>
                      <a:pt x="14" y="4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" name="Freeform 65">
                <a:extLst>
                  <a:ext uri="{FF2B5EF4-FFF2-40B4-BE49-F238E27FC236}">
                    <a16:creationId xmlns:a16="http://schemas.microsoft.com/office/drawing/2014/main" id="{2C8A7CFD-74A7-1873-569F-C86F9B8E1F1E}"/>
                  </a:ext>
                </a:extLst>
              </p:cNvPr>
              <p:cNvSpPr/>
              <p:nvPr userDrawn="1"/>
            </p:nvSpPr>
            <p:spPr bwMode="auto">
              <a:xfrm>
                <a:off x="171" y="3558"/>
                <a:ext cx="70" cy="95"/>
              </a:xfrm>
              <a:custGeom>
                <a:avLst/>
                <a:gdLst>
                  <a:gd name="T0" fmla="*/ 3 w 11"/>
                  <a:gd name="T1" fmla="*/ 14 h 15"/>
                  <a:gd name="T2" fmla="*/ 0 w 11"/>
                  <a:gd name="T3" fmla="*/ 10 h 15"/>
                  <a:gd name="T4" fmla="*/ 1 w 11"/>
                  <a:gd name="T5" fmla="*/ 6 h 15"/>
                  <a:gd name="T6" fmla="*/ 6 w 11"/>
                  <a:gd name="T7" fmla="*/ 1 h 15"/>
                  <a:gd name="T8" fmla="*/ 9 w 11"/>
                  <a:gd name="T9" fmla="*/ 2 h 15"/>
                  <a:gd name="T10" fmla="*/ 7 w 11"/>
                  <a:gd name="T11" fmla="*/ 14 h 15"/>
                  <a:gd name="T12" fmla="*/ 3 w 11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3" y="14"/>
                    </a:moveTo>
                    <a:cubicBezTo>
                      <a:pt x="2" y="13"/>
                      <a:pt x="1" y="12"/>
                      <a:pt x="0" y="10"/>
                    </a:cubicBezTo>
                    <a:cubicBezTo>
                      <a:pt x="0" y="9"/>
                      <a:pt x="0" y="8"/>
                      <a:pt x="1" y="6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8" y="0"/>
                      <a:pt x="9" y="0"/>
                      <a:pt x="9" y="2"/>
                    </a:cubicBezTo>
                    <a:cubicBezTo>
                      <a:pt x="11" y="5"/>
                      <a:pt x="10" y="11"/>
                      <a:pt x="7" y="14"/>
                    </a:cubicBezTo>
                    <a:cubicBezTo>
                      <a:pt x="5" y="15"/>
                      <a:pt x="4" y="15"/>
                      <a:pt x="3" y="14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" name="Freeform 66">
                <a:extLst>
                  <a:ext uri="{FF2B5EF4-FFF2-40B4-BE49-F238E27FC236}">
                    <a16:creationId xmlns:a16="http://schemas.microsoft.com/office/drawing/2014/main" id="{AB0A6244-2A56-98DA-E275-969C9D8C24DC}"/>
                  </a:ext>
                </a:extLst>
              </p:cNvPr>
              <p:cNvSpPr/>
              <p:nvPr userDrawn="1"/>
            </p:nvSpPr>
            <p:spPr bwMode="auto">
              <a:xfrm>
                <a:off x="310" y="2980"/>
                <a:ext cx="69" cy="89"/>
              </a:xfrm>
              <a:custGeom>
                <a:avLst/>
                <a:gdLst>
                  <a:gd name="T0" fmla="*/ 7 w 11"/>
                  <a:gd name="T1" fmla="*/ 14 h 14"/>
                  <a:gd name="T2" fmla="*/ 3 w 11"/>
                  <a:gd name="T3" fmla="*/ 13 h 14"/>
                  <a:gd name="T4" fmla="*/ 1 w 11"/>
                  <a:gd name="T5" fmla="*/ 2 h 14"/>
                  <a:gd name="T6" fmla="*/ 4 w 11"/>
                  <a:gd name="T7" fmla="*/ 1 h 14"/>
                  <a:gd name="T8" fmla="*/ 11 w 11"/>
                  <a:gd name="T9" fmla="*/ 10 h 14"/>
                  <a:gd name="T10" fmla="*/ 7 w 11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7" y="14"/>
                    </a:moveTo>
                    <a:cubicBezTo>
                      <a:pt x="6" y="14"/>
                      <a:pt x="4" y="14"/>
                      <a:pt x="3" y="13"/>
                    </a:cubicBezTo>
                    <a:cubicBezTo>
                      <a:pt x="0" y="10"/>
                      <a:pt x="0" y="6"/>
                      <a:pt x="1" y="2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8" y="3"/>
                      <a:pt x="10" y="6"/>
                      <a:pt x="11" y="10"/>
                    </a:cubicBezTo>
                    <a:cubicBezTo>
                      <a:pt x="11" y="13"/>
                      <a:pt x="9" y="14"/>
                      <a:pt x="7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" name="Freeform 67">
                <a:extLst>
                  <a:ext uri="{FF2B5EF4-FFF2-40B4-BE49-F238E27FC236}">
                    <a16:creationId xmlns:a16="http://schemas.microsoft.com/office/drawing/2014/main" id="{DAD98A70-E9E2-51B5-F958-3466704BB67B}"/>
                  </a:ext>
                </a:extLst>
              </p:cNvPr>
              <p:cNvSpPr/>
              <p:nvPr userDrawn="1"/>
            </p:nvSpPr>
            <p:spPr bwMode="auto">
              <a:xfrm>
                <a:off x="2655" y="716"/>
                <a:ext cx="95" cy="70"/>
              </a:xfrm>
              <a:custGeom>
                <a:avLst/>
                <a:gdLst>
                  <a:gd name="T0" fmla="*/ 15 w 15"/>
                  <a:gd name="T1" fmla="*/ 5 h 11"/>
                  <a:gd name="T2" fmla="*/ 13 w 15"/>
                  <a:gd name="T3" fmla="*/ 9 h 11"/>
                  <a:gd name="T4" fmla="*/ 1 w 15"/>
                  <a:gd name="T5" fmla="*/ 8 h 11"/>
                  <a:gd name="T6" fmla="*/ 1 w 15"/>
                  <a:gd name="T7" fmla="*/ 5 h 11"/>
                  <a:gd name="T8" fmla="*/ 7 w 15"/>
                  <a:gd name="T9" fmla="*/ 1 h 11"/>
                  <a:gd name="T10" fmla="*/ 14 w 15"/>
                  <a:gd name="T11" fmla="*/ 3 h 11"/>
                  <a:gd name="T12" fmla="*/ 15 w 15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4" y="6"/>
                      <a:pt x="13" y="7"/>
                      <a:pt x="13" y="9"/>
                    </a:cubicBezTo>
                    <a:cubicBezTo>
                      <a:pt x="9" y="11"/>
                      <a:pt x="5" y="11"/>
                      <a:pt x="1" y="8"/>
                    </a:cubicBezTo>
                    <a:cubicBezTo>
                      <a:pt x="0" y="7"/>
                      <a:pt x="0" y="7"/>
                      <a:pt x="1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0" y="0"/>
                      <a:pt x="12" y="2"/>
                      <a:pt x="14" y="3"/>
                    </a:cubicBezTo>
                    <a:cubicBezTo>
                      <a:pt x="15" y="3"/>
                      <a:pt x="15" y="4"/>
                      <a:pt x="15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" name="Freeform 68">
                <a:extLst>
                  <a:ext uri="{FF2B5EF4-FFF2-40B4-BE49-F238E27FC236}">
                    <a16:creationId xmlns:a16="http://schemas.microsoft.com/office/drawing/2014/main" id="{68C9D8B2-AC7F-E7AA-8E2B-DC90EAE8BE4D}"/>
                  </a:ext>
                </a:extLst>
              </p:cNvPr>
              <p:cNvSpPr/>
              <p:nvPr userDrawn="1"/>
            </p:nvSpPr>
            <p:spPr bwMode="auto">
              <a:xfrm>
                <a:off x="3683" y="2105"/>
                <a:ext cx="88" cy="83"/>
              </a:xfrm>
              <a:custGeom>
                <a:avLst/>
                <a:gdLst>
                  <a:gd name="T0" fmla="*/ 2 w 14"/>
                  <a:gd name="T1" fmla="*/ 12 h 13"/>
                  <a:gd name="T2" fmla="*/ 0 w 14"/>
                  <a:gd name="T3" fmla="*/ 8 h 13"/>
                  <a:gd name="T4" fmla="*/ 6 w 14"/>
                  <a:gd name="T5" fmla="*/ 1 h 13"/>
                  <a:gd name="T6" fmla="*/ 12 w 14"/>
                  <a:gd name="T7" fmla="*/ 1 h 13"/>
                  <a:gd name="T8" fmla="*/ 13 w 14"/>
                  <a:gd name="T9" fmla="*/ 2 h 13"/>
                  <a:gd name="T10" fmla="*/ 6 w 14"/>
                  <a:gd name="T11" fmla="*/ 11 h 13"/>
                  <a:gd name="T12" fmla="*/ 2 w 14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2" y="12"/>
                    </a:moveTo>
                    <a:cubicBezTo>
                      <a:pt x="0" y="12"/>
                      <a:pt x="0" y="11"/>
                      <a:pt x="0" y="8"/>
                    </a:cubicBezTo>
                    <a:cubicBezTo>
                      <a:pt x="0" y="4"/>
                      <a:pt x="2" y="2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6"/>
                      <a:pt x="10" y="10"/>
                      <a:pt x="6" y="11"/>
                    </a:cubicBezTo>
                    <a:cubicBezTo>
                      <a:pt x="5" y="11"/>
                      <a:pt x="4" y="13"/>
                      <a:pt x="2" y="12"/>
                    </a:cubicBezTo>
                    <a:close/>
                  </a:path>
                </a:pathLst>
              </a:custGeom>
              <a:solidFill>
                <a:srgbClr val="F5D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" name="Freeform 69">
                <a:extLst>
                  <a:ext uri="{FF2B5EF4-FFF2-40B4-BE49-F238E27FC236}">
                    <a16:creationId xmlns:a16="http://schemas.microsoft.com/office/drawing/2014/main" id="{E22B9385-4825-EA34-7CAE-3338F9B8BCA5}"/>
                  </a:ext>
                </a:extLst>
              </p:cNvPr>
              <p:cNvSpPr/>
              <p:nvPr userDrawn="1"/>
            </p:nvSpPr>
            <p:spPr bwMode="auto">
              <a:xfrm>
                <a:off x="2447" y="1674"/>
                <a:ext cx="107" cy="70"/>
              </a:xfrm>
              <a:custGeom>
                <a:avLst/>
                <a:gdLst>
                  <a:gd name="T0" fmla="*/ 9 w 17"/>
                  <a:gd name="T1" fmla="*/ 11 h 11"/>
                  <a:gd name="T2" fmla="*/ 1 w 17"/>
                  <a:gd name="T3" fmla="*/ 9 h 11"/>
                  <a:gd name="T4" fmla="*/ 0 w 17"/>
                  <a:gd name="T5" fmla="*/ 6 h 11"/>
                  <a:gd name="T6" fmla="*/ 15 w 17"/>
                  <a:gd name="T7" fmla="*/ 1 h 11"/>
                  <a:gd name="T8" fmla="*/ 16 w 17"/>
                  <a:gd name="T9" fmla="*/ 4 h 11"/>
                  <a:gd name="T10" fmla="*/ 9 w 1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9" y="11"/>
                    </a:moveTo>
                    <a:cubicBezTo>
                      <a:pt x="6" y="10"/>
                      <a:pt x="3" y="10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3" y="3"/>
                      <a:pt x="10" y="0"/>
                      <a:pt x="15" y="1"/>
                    </a:cubicBezTo>
                    <a:cubicBezTo>
                      <a:pt x="17" y="2"/>
                      <a:pt x="16" y="3"/>
                      <a:pt x="16" y="4"/>
                    </a:cubicBezTo>
                    <a:cubicBezTo>
                      <a:pt x="15" y="8"/>
                      <a:pt x="12" y="11"/>
                      <a:pt x="9" y="11"/>
                    </a:cubicBezTo>
                    <a:close/>
                  </a:path>
                </a:pathLst>
              </a:custGeom>
              <a:solidFill>
                <a:srgbClr val="F3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" name="Freeform 70">
                <a:extLst>
                  <a:ext uri="{FF2B5EF4-FFF2-40B4-BE49-F238E27FC236}">
                    <a16:creationId xmlns:a16="http://schemas.microsoft.com/office/drawing/2014/main" id="{B07BA0C7-95D0-542A-B676-67A27D8BD739}"/>
                  </a:ext>
                </a:extLst>
              </p:cNvPr>
              <p:cNvSpPr/>
              <p:nvPr userDrawn="1"/>
            </p:nvSpPr>
            <p:spPr bwMode="auto">
              <a:xfrm>
                <a:off x="3071" y="2359"/>
                <a:ext cx="76" cy="114"/>
              </a:xfrm>
              <a:custGeom>
                <a:avLst/>
                <a:gdLst>
                  <a:gd name="T0" fmla="*/ 11 w 12"/>
                  <a:gd name="T1" fmla="*/ 9 h 18"/>
                  <a:gd name="T2" fmla="*/ 9 w 12"/>
                  <a:gd name="T3" fmla="*/ 17 h 18"/>
                  <a:gd name="T4" fmla="*/ 7 w 12"/>
                  <a:gd name="T5" fmla="*/ 18 h 18"/>
                  <a:gd name="T6" fmla="*/ 5 w 12"/>
                  <a:gd name="T7" fmla="*/ 4 h 18"/>
                  <a:gd name="T8" fmla="*/ 11 w 12"/>
                  <a:gd name="T9" fmla="*/ 4 h 18"/>
                  <a:gd name="T10" fmla="*/ 11 w 12"/>
                  <a:gd name="T11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1" y="9"/>
                    </a:moveTo>
                    <a:cubicBezTo>
                      <a:pt x="12" y="12"/>
                      <a:pt x="10" y="14"/>
                      <a:pt x="9" y="17"/>
                    </a:cubicBezTo>
                    <a:cubicBezTo>
                      <a:pt x="9" y="18"/>
                      <a:pt x="8" y="18"/>
                      <a:pt x="7" y="18"/>
                    </a:cubicBezTo>
                    <a:cubicBezTo>
                      <a:pt x="1" y="14"/>
                      <a:pt x="0" y="9"/>
                      <a:pt x="5" y="4"/>
                    </a:cubicBezTo>
                    <a:cubicBezTo>
                      <a:pt x="8" y="0"/>
                      <a:pt x="8" y="0"/>
                      <a:pt x="11" y="4"/>
                    </a:cubicBezTo>
                    <a:cubicBezTo>
                      <a:pt x="12" y="6"/>
                      <a:pt x="11" y="8"/>
                      <a:pt x="11" y="9"/>
                    </a:cubicBezTo>
                    <a:close/>
                  </a:path>
                </a:pathLst>
              </a:custGeom>
              <a:solidFill>
                <a:srgbClr val="F2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" name="Freeform 71">
                <a:extLst>
                  <a:ext uri="{FF2B5EF4-FFF2-40B4-BE49-F238E27FC236}">
                    <a16:creationId xmlns:a16="http://schemas.microsoft.com/office/drawing/2014/main" id="{CDE778EA-7B1C-5350-909C-466622A08C52}"/>
                  </a:ext>
                </a:extLst>
              </p:cNvPr>
              <p:cNvSpPr/>
              <p:nvPr userDrawn="1"/>
            </p:nvSpPr>
            <p:spPr bwMode="auto">
              <a:xfrm>
                <a:off x="972" y="538"/>
                <a:ext cx="57" cy="70"/>
              </a:xfrm>
              <a:custGeom>
                <a:avLst/>
                <a:gdLst>
                  <a:gd name="T0" fmla="*/ 9 w 9"/>
                  <a:gd name="T1" fmla="*/ 6 h 11"/>
                  <a:gd name="T2" fmla="*/ 6 w 9"/>
                  <a:gd name="T3" fmla="*/ 3 h 11"/>
                  <a:gd name="T4" fmla="*/ 7 w 9"/>
                  <a:gd name="T5" fmla="*/ 9 h 11"/>
                  <a:gd name="T6" fmla="*/ 4 w 9"/>
                  <a:gd name="T7" fmla="*/ 10 h 11"/>
                  <a:gd name="T8" fmla="*/ 0 w 9"/>
                  <a:gd name="T9" fmla="*/ 1 h 11"/>
                  <a:gd name="T10" fmla="*/ 2 w 9"/>
                  <a:gd name="T11" fmla="*/ 0 h 11"/>
                  <a:gd name="T12" fmla="*/ 9 w 9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8" y="5"/>
                      <a:pt x="8" y="3"/>
                      <a:pt x="6" y="3"/>
                    </a:cubicBezTo>
                    <a:cubicBezTo>
                      <a:pt x="7" y="5"/>
                      <a:pt x="8" y="6"/>
                      <a:pt x="7" y="9"/>
                    </a:cubicBezTo>
                    <a:cubicBezTo>
                      <a:pt x="7" y="11"/>
                      <a:pt x="5" y="11"/>
                      <a:pt x="4" y="10"/>
                    </a:cubicBezTo>
                    <a:cubicBezTo>
                      <a:pt x="1" y="8"/>
                      <a:pt x="1" y="5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5" y="0"/>
                      <a:pt x="8" y="2"/>
                      <a:pt x="9" y="6"/>
                    </a:cubicBezTo>
                    <a:close/>
                  </a:path>
                </a:pathLst>
              </a:custGeom>
              <a:solidFill>
                <a:srgbClr val="EFA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" name="Freeform 72">
                <a:extLst>
                  <a:ext uri="{FF2B5EF4-FFF2-40B4-BE49-F238E27FC236}">
                    <a16:creationId xmlns:a16="http://schemas.microsoft.com/office/drawing/2014/main" id="{47D00E4A-BDF0-9398-B330-503B51DC475A}"/>
                  </a:ext>
                </a:extLst>
              </p:cNvPr>
              <p:cNvSpPr/>
              <p:nvPr userDrawn="1"/>
            </p:nvSpPr>
            <p:spPr bwMode="auto">
              <a:xfrm>
                <a:off x="2844" y="1401"/>
                <a:ext cx="63" cy="70"/>
              </a:xfrm>
              <a:custGeom>
                <a:avLst/>
                <a:gdLst>
                  <a:gd name="T0" fmla="*/ 7 w 10"/>
                  <a:gd name="T1" fmla="*/ 10 h 11"/>
                  <a:gd name="T2" fmla="*/ 8 w 10"/>
                  <a:gd name="T3" fmla="*/ 6 h 11"/>
                  <a:gd name="T4" fmla="*/ 4 w 10"/>
                  <a:gd name="T5" fmla="*/ 11 h 11"/>
                  <a:gd name="T6" fmla="*/ 1 w 10"/>
                  <a:gd name="T7" fmla="*/ 11 h 11"/>
                  <a:gd name="T8" fmla="*/ 1 w 10"/>
                  <a:gd name="T9" fmla="*/ 8 h 11"/>
                  <a:gd name="T10" fmla="*/ 5 w 10"/>
                  <a:gd name="T11" fmla="*/ 1 h 11"/>
                  <a:gd name="T12" fmla="*/ 8 w 10"/>
                  <a:gd name="T13" fmla="*/ 2 h 11"/>
                  <a:gd name="T14" fmla="*/ 7 w 10"/>
                  <a:gd name="T1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7" y="8"/>
                      <a:pt x="8" y="8"/>
                      <a:pt x="8" y="6"/>
                    </a:cubicBezTo>
                    <a:cubicBezTo>
                      <a:pt x="6" y="8"/>
                      <a:pt x="6" y="10"/>
                      <a:pt x="4" y="11"/>
                    </a:cubicBezTo>
                    <a:cubicBezTo>
                      <a:pt x="3" y="11"/>
                      <a:pt x="2" y="11"/>
                      <a:pt x="1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6" y="0"/>
                      <a:pt x="7" y="0"/>
                      <a:pt x="8" y="2"/>
                    </a:cubicBezTo>
                    <a:cubicBezTo>
                      <a:pt x="10" y="5"/>
                      <a:pt x="9" y="7"/>
                      <a:pt x="7" y="10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" name="Freeform 73">
                <a:extLst>
                  <a:ext uri="{FF2B5EF4-FFF2-40B4-BE49-F238E27FC236}">
                    <a16:creationId xmlns:a16="http://schemas.microsoft.com/office/drawing/2014/main" id="{216FBEF7-C76D-9A0D-80FE-40B0FBD982A6}"/>
                  </a:ext>
                </a:extLst>
              </p:cNvPr>
              <p:cNvSpPr/>
              <p:nvPr userDrawn="1"/>
            </p:nvSpPr>
            <p:spPr bwMode="auto">
              <a:xfrm>
                <a:off x="3279" y="837"/>
                <a:ext cx="114" cy="76"/>
              </a:xfrm>
              <a:custGeom>
                <a:avLst/>
                <a:gdLst>
                  <a:gd name="T0" fmla="*/ 7 w 18"/>
                  <a:gd name="T1" fmla="*/ 12 h 12"/>
                  <a:gd name="T2" fmla="*/ 2 w 18"/>
                  <a:gd name="T3" fmla="*/ 11 h 12"/>
                  <a:gd name="T4" fmla="*/ 1 w 18"/>
                  <a:gd name="T5" fmla="*/ 9 h 12"/>
                  <a:gd name="T6" fmla="*/ 13 w 18"/>
                  <a:gd name="T7" fmla="*/ 3 h 12"/>
                  <a:gd name="T8" fmla="*/ 16 w 18"/>
                  <a:gd name="T9" fmla="*/ 5 h 12"/>
                  <a:gd name="T10" fmla="*/ 15 w 18"/>
                  <a:gd name="T11" fmla="*/ 10 h 12"/>
                  <a:gd name="T12" fmla="*/ 7 w 18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7" y="12"/>
                    </a:moveTo>
                    <a:cubicBezTo>
                      <a:pt x="5" y="12"/>
                      <a:pt x="3" y="11"/>
                      <a:pt x="2" y="11"/>
                    </a:cubicBezTo>
                    <a:cubicBezTo>
                      <a:pt x="1" y="10"/>
                      <a:pt x="0" y="10"/>
                      <a:pt x="1" y="9"/>
                    </a:cubicBezTo>
                    <a:cubicBezTo>
                      <a:pt x="2" y="4"/>
                      <a:pt x="8" y="0"/>
                      <a:pt x="13" y="3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8" y="7"/>
                      <a:pt x="18" y="8"/>
                      <a:pt x="15" y="10"/>
                    </a:cubicBezTo>
                    <a:cubicBezTo>
                      <a:pt x="13" y="11"/>
                      <a:pt x="10" y="12"/>
                      <a:pt x="7" y="12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3" name="Freeform 74">
                <a:extLst>
                  <a:ext uri="{FF2B5EF4-FFF2-40B4-BE49-F238E27FC236}">
                    <a16:creationId xmlns:a16="http://schemas.microsoft.com/office/drawing/2014/main" id="{60E8CB2E-81FE-F543-06EE-B6B4AD8ACF27}"/>
                  </a:ext>
                </a:extLst>
              </p:cNvPr>
              <p:cNvSpPr/>
              <p:nvPr userDrawn="1"/>
            </p:nvSpPr>
            <p:spPr bwMode="auto">
              <a:xfrm>
                <a:off x="2372" y="3824"/>
                <a:ext cx="75" cy="102"/>
              </a:xfrm>
              <a:custGeom>
                <a:avLst/>
                <a:gdLst>
                  <a:gd name="T0" fmla="*/ 12 w 12"/>
                  <a:gd name="T1" fmla="*/ 4 h 16"/>
                  <a:gd name="T2" fmla="*/ 8 w 12"/>
                  <a:gd name="T3" fmla="*/ 12 h 16"/>
                  <a:gd name="T4" fmla="*/ 7 w 12"/>
                  <a:gd name="T5" fmla="*/ 13 h 16"/>
                  <a:gd name="T6" fmla="*/ 3 w 12"/>
                  <a:gd name="T7" fmla="*/ 15 h 16"/>
                  <a:gd name="T8" fmla="*/ 1 w 12"/>
                  <a:gd name="T9" fmla="*/ 9 h 16"/>
                  <a:gd name="T10" fmla="*/ 10 w 12"/>
                  <a:gd name="T11" fmla="*/ 0 h 16"/>
                  <a:gd name="T12" fmla="*/ 12 w 12"/>
                  <a:gd name="T13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12" y="4"/>
                    </a:moveTo>
                    <a:cubicBezTo>
                      <a:pt x="12" y="7"/>
                      <a:pt x="10" y="10"/>
                      <a:pt x="8" y="12"/>
                    </a:cubicBezTo>
                    <a:cubicBezTo>
                      <a:pt x="8" y="12"/>
                      <a:pt x="7" y="13"/>
                      <a:pt x="7" y="13"/>
                    </a:cubicBezTo>
                    <a:cubicBezTo>
                      <a:pt x="6" y="14"/>
                      <a:pt x="4" y="16"/>
                      <a:pt x="3" y="15"/>
                    </a:cubicBezTo>
                    <a:cubicBezTo>
                      <a:pt x="1" y="14"/>
                      <a:pt x="0" y="12"/>
                      <a:pt x="1" y="9"/>
                    </a:cubicBezTo>
                    <a:cubicBezTo>
                      <a:pt x="1" y="4"/>
                      <a:pt x="5" y="1"/>
                      <a:pt x="10" y="0"/>
                    </a:cubicBezTo>
                    <a:cubicBezTo>
                      <a:pt x="12" y="0"/>
                      <a:pt x="12" y="1"/>
                      <a:pt x="12" y="4"/>
                    </a:cubicBezTo>
                    <a:close/>
                  </a:path>
                </a:pathLst>
              </a:custGeom>
              <a:solidFill>
                <a:srgbClr val="F2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4" name="Freeform 75">
                <a:extLst>
                  <a:ext uri="{FF2B5EF4-FFF2-40B4-BE49-F238E27FC236}">
                    <a16:creationId xmlns:a16="http://schemas.microsoft.com/office/drawing/2014/main" id="{407788D2-CC49-1EA6-15E5-90E36EF8BD0B}"/>
                  </a:ext>
                </a:extLst>
              </p:cNvPr>
              <p:cNvSpPr/>
              <p:nvPr userDrawn="1"/>
            </p:nvSpPr>
            <p:spPr bwMode="auto">
              <a:xfrm>
                <a:off x="1867" y="1725"/>
                <a:ext cx="89" cy="82"/>
              </a:xfrm>
              <a:custGeom>
                <a:avLst/>
                <a:gdLst>
                  <a:gd name="T0" fmla="*/ 3 w 14"/>
                  <a:gd name="T1" fmla="*/ 13 h 13"/>
                  <a:gd name="T2" fmla="*/ 1 w 14"/>
                  <a:gd name="T3" fmla="*/ 10 h 13"/>
                  <a:gd name="T4" fmla="*/ 10 w 14"/>
                  <a:gd name="T5" fmla="*/ 0 h 13"/>
                  <a:gd name="T6" fmla="*/ 13 w 14"/>
                  <a:gd name="T7" fmla="*/ 4 h 13"/>
                  <a:gd name="T8" fmla="*/ 3 w 1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cubicBezTo>
                      <a:pt x="1" y="13"/>
                      <a:pt x="0" y="13"/>
                      <a:pt x="1" y="10"/>
                    </a:cubicBezTo>
                    <a:cubicBezTo>
                      <a:pt x="1" y="6"/>
                      <a:pt x="7" y="1"/>
                      <a:pt x="10" y="0"/>
                    </a:cubicBezTo>
                    <a:cubicBezTo>
                      <a:pt x="12" y="0"/>
                      <a:pt x="13" y="1"/>
                      <a:pt x="13" y="4"/>
                    </a:cubicBezTo>
                    <a:cubicBezTo>
                      <a:pt x="14" y="9"/>
                      <a:pt x="10" y="13"/>
                      <a:pt x="3" y="13"/>
                    </a:cubicBezTo>
                    <a:close/>
                  </a:path>
                </a:pathLst>
              </a:custGeom>
              <a:solidFill>
                <a:srgbClr val="F5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5" name="Freeform 76">
                <a:extLst>
                  <a:ext uri="{FF2B5EF4-FFF2-40B4-BE49-F238E27FC236}">
                    <a16:creationId xmlns:a16="http://schemas.microsoft.com/office/drawing/2014/main" id="{B46C9584-F727-2BC2-80A9-74998FB78ED1}"/>
                  </a:ext>
                </a:extLst>
              </p:cNvPr>
              <p:cNvSpPr/>
              <p:nvPr userDrawn="1"/>
            </p:nvSpPr>
            <p:spPr bwMode="auto">
              <a:xfrm>
                <a:off x="379" y="2048"/>
                <a:ext cx="45" cy="83"/>
              </a:xfrm>
              <a:custGeom>
                <a:avLst/>
                <a:gdLst>
                  <a:gd name="T0" fmla="*/ 7 w 7"/>
                  <a:gd name="T1" fmla="*/ 9 h 13"/>
                  <a:gd name="T2" fmla="*/ 5 w 7"/>
                  <a:gd name="T3" fmla="*/ 5 h 13"/>
                  <a:gd name="T4" fmla="*/ 5 w 7"/>
                  <a:gd name="T5" fmla="*/ 6 h 13"/>
                  <a:gd name="T6" fmla="*/ 4 w 7"/>
                  <a:gd name="T7" fmla="*/ 12 h 13"/>
                  <a:gd name="T8" fmla="*/ 1 w 7"/>
                  <a:gd name="T9" fmla="*/ 11 h 13"/>
                  <a:gd name="T10" fmla="*/ 0 w 7"/>
                  <a:gd name="T11" fmla="*/ 2 h 13"/>
                  <a:gd name="T12" fmla="*/ 3 w 7"/>
                  <a:gd name="T13" fmla="*/ 1 h 13"/>
                  <a:gd name="T14" fmla="*/ 7 w 7"/>
                  <a:gd name="T1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3">
                    <a:moveTo>
                      <a:pt x="7" y="9"/>
                    </a:moveTo>
                    <a:cubicBezTo>
                      <a:pt x="6" y="7"/>
                      <a:pt x="6" y="6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8"/>
                      <a:pt x="5" y="10"/>
                      <a:pt x="4" y="12"/>
                    </a:cubicBezTo>
                    <a:cubicBezTo>
                      <a:pt x="2" y="13"/>
                      <a:pt x="1" y="13"/>
                      <a:pt x="1" y="11"/>
                    </a:cubicBezTo>
                    <a:cubicBezTo>
                      <a:pt x="0" y="8"/>
                      <a:pt x="0" y="5"/>
                      <a:pt x="0" y="2"/>
                    </a:cubicBezTo>
                    <a:cubicBezTo>
                      <a:pt x="1" y="1"/>
                      <a:pt x="1" y="0"/>
                      <a:pt x="3" y="1"/>
                    </a:cubicBezTo>
                    <a:cubicBezTo>
                      <a:pt x="6" y="2"/>
                      <a:pt x="7" y="5"/>
                      <a:pt x="7" y="9"/>
                    </a:cubicBezTo>
                    <a:close/>
                  </a:path>
                </a:pathLst>
              </a:custGeom>
              <a:solidFill>
                <a:srgbClr val="EE9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6" name="Freeform 77">
                <a:extLst>
                  <a:ext uri="{FF2B5EF4-FFF2-40B4-BE49-F238E27FC236}">
                    <a16:creationId xmlns:a16="http://schemas.microsoft.com/office/drawing/2014/main" id="{04275051-0C08-91A0-80CF-24BF4DEF12B0}"/>
                  </a:ext>
                </a:extLst>
              </p:cNvPr>
              <p:cNvSpPr/>
              <p:nvPr userDrawn="1"/>
            </p:nvSpPr>
            <p:spPr bwMode="auto">
              <a:xfrm>
                <a:off x="1577" y="716"/>
                <a:ext cx="63" cy="108"/>
              </a:xfrm>
              <a:custGeom>
                <a:avLst/>
                <a:gdLst>
                  <a:gd name="T0" fmla="*/ 10 w 10"/>
                  <a:gd name="T1" fmla="*/ 7 h 17"/>
                  <a:gd name="T2" fmla="*/ 7 w 10"/>
                  <a:gd name="T3" fmla="*/ 16 h 17"/>
                  <a:gd name="T4" fmla="*/ 5 w 10"/>
                  <a:gd name="T5" fmla="*/ 17 h 17"/>
                  <a:gd name="T6" fmla="*/ 0 w 10"/>
                  <a:gd name="T7" fmla="*/ 9 h 17"/>
                  <a:gd name="T8" fmla="*/ 6 w 10"/>
                  <a:gd name="T9" fmla="*/ 1 h 17"/>
                  <a:gd name="T10" fmla="*/ 8 w 10"/>
                  <a:gd name="T11" fmla="*/ 2 h 17"/>
                  <a:gd name="T12" fmla="*/ 10 w 10"/>
                  <a:gd name="T13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10" y="7"/>
                    </a:moveTo>
                    <a:cubicBezTo>
                      <a:pt x="10" y="10"/>
                      <a:pt x="9" y="13"/>
                      <a:pt x="7" y="16"/>
                    </a:cubicBezTo>
                    <a:cubicBezTo>
                      <a:pt x="7" y="17"/>
                      <a:pt x="6" y="17"/>
                      <a:pt x="5" y="17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0" y="7"/>
                      <a:pt x="4" y="1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3"/>
                      <a:pt x="10" y="5"/>
                      <a:pt x="10" y="7"/>
                    </a:cubicBezTo>
                    <a:close/>
                  </a:path>
                </a:pathLst>
              </a:custGeom>
              <a:solidFill>
                <a:srgbClr val="F4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7" name="Freeform 78">
                <a:extLst>
                  <a:ext uri="{FF2B5EF4-FFF2-40B4-BE49-F238E27FC236}">
                    <a16:creationId xmlns:a16="http://schemas.microsoft.com/office/drawing/2014/main" id="{132DD4DB-7564-6532-C25C-C20364C42EC5}"/>
                  </a:ext>
                </a:extLst>
              </p:cNvPr>
              <p:cNvSpPr/>
              <p:nvPr userDrawn="1"/>
            </p:nvSpPr>
            <p:spPr bwMode="auto">
              <a:xfrm>
                <a:off x="2157" y="1059"/>
                <a:ext cx="70" cy="114"/>
              </a:xfrm>
              <a:custGeom>
                <a:avLst/>
                <a:gdLst>
                  <a:gd name="T0" fmla="*/ 0 w 11"/>
                  <a:gd name="T1" fmla="*/ 10 h 18"/>
                  <a:gd name="T2" fmla="*/ 7 w 11"/>
                  <a:gd name="T3" fmla="*/ 2 h 18"/>
                  <a:gd name="T4" fmla="*/ 8 w 11"/>
                  <a:gd name="T5" fmla="*/ 1 h 18"/>
                  <a:gd name="T6" fmla="*/ 10 w 11"/>
                  <a:gd name="T7" fmla="*/ 2 h 18"/>
                  <a:gd name="T8" fmla="*/ 8 w 11"/>
                  <a:gd name="T9" fmla="*/ 15 h 18"/>
                  <a:gd name="T10" fmla="*/ 6 w 11"/>
                  <a:gd name="T11" fmla="*/ 16 h 18"/>
                  <a:gd name="T12" fmla="*/ 2 w 11"/>
                  <a:gd name="T13" fmla="*/ 16 h 18"/>
                  <a:gd name="T14" fmla="*/ 0 w 11"/>
                  <a:gd name="T1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0" y="5"/>
                      <a:pt x="4" y="4"/>
                      <a:pt x="7" y="2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1" y="7"/>
                      <a:pt x="10" y="11"/>
                      <a:pt x="8" y="15"/>
                    </a:cubicBezTo>
                    <a:cubicBezTo>
                      <a:pt x="7" y="15"/>
                      <a:pt x="7" y="15"/>
                      <a:pt x="6" y="16"/>
                    </a:cubicBezTo>
                    <a:cubicBezTo>
                      <a:pt x="5" y="18"/>
                      <a:pt x="4" y="18"/>
                      <a:pt x="2" y="16"/>
                    </a:cubicBezTo>
                    <a:cubicBezTo>
                      <a:pt x="1" y="14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F6D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8" name="Freeform 79">
                <a:extLst>
                  <a:ext uri="{FF2B5EF4-FFF2-40B4-BE49-F238E27FC236}">
                    <a16:creationId xmlns:a16="http://schemas.microsoft.com/office/drawing/2014/main" id="{2D8EBBAE-AD9B-1A60-A1A6-6A1BA61E2D6D}"/>
                  </a:ext>
                </a:extLst>
              </p:cNvPr>
              <p:cNvSpPr/>
              <p:nvPr userDrawn="1"/>
            </p:nvSpPr>
            <p:spPr bwMode="auto">
              <a:xfrm>
                <a:off x="991" y="2511"/>
                <a:ext cx="107" cy="63"/>
              </a:xfrm>
              <a:custGeom>
                <a:avLst/>
                <a:gdLst>
                  <a:gd name="T0" fmla="*/ 9 w 17"/>
                  <a:gd name="T1" fmla="*/ 0 h 10"/>
                  <a:gd name="T2" fmla="*/ 16 w 17"/>
                  <a:gd name="T3" fmla="*/ 4 h 10"/>
                  <a:gd name="T4" fmla="*/ 16 w 17"/>
                  <a:gd name="T5" fmla="*/ 5 h 10"/>
                  <a:gd name="T6" fmla="*/ 6 w 17"/>
                  <a:gd name="T7" fmla="*/ 10 h 10"/>
                  <a:gd name="T8" fmla="*/ 2 w 17"/>
                  <a:gd name="T9" fmla="*/ 9 h 10"/>
                  <a:gd name="T10" fmla="*/ 0 w 17"/>
                  <a:gd name="T11" fmla="*/ 7 h 10"/>
                  <a:gd name="T12" fmla="*/ 9 w 1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9" y="0"/>
                    </a:moveTo>
                    <a:cubicBezTo>
                      <a:pt x="12" y="0"/>
                      <a:pt x="14" y="2"/>
                      <a:pt x="16" y="4"/>
                    </a:cubicBezTo>
                    <a:cubicBezTo>
                      <a:pt x="17" y="4"/>
                      <a:pt x="17" y="5"/>
                      <a:pt x="16" y="5"/>
                    </a:cubicBezTo>
                    <a:cubicBezTo>
                      <a:pt x="14" y="9"/>
                      <a:pt x="10" y="10"/>
                      <a:pt x="6" y="10"/>
                    </a:cubicBezTo>
                    <a:cubicBezTo>
                      <a:pt x="5" y="10"/>
                      <a:pt x="3" y="9"/>
                      <a:pt x="2" y="9"/>
                    </a:cubicBezTo>
                    <a:cubicBezTo>
                      <a:pt x="1" y="9"/>
                      <a:pt x="0" y="9"/>
                      <a:pt x="0" y="7"/>
                    </a:cubicBezTo>
                    <a:cubicBezTo>
                      <a:pt x="2" y="3"/>
                      <a:pt x="4" y="0"/>
                      <a:pt x="9" y="0"/>
                    </a:cubicBezTo>
                    <a:close/>
                  </a:path>
                </a:pathLst>
              </a:custGeom>
              <a:solidFill>
                <a:srgbClr val="F5D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9" name="Freeform 80">
                <a:extLst>
                  <a:ext uri="{FF2B5EF4-FFF2-40B4-BE49-F238E27FC236}">
                    <a16:creationId xmlns:a16="http://schemas.microsoft.com/office/drawing/2014/main" id="{B11C92B1-72EA-EBC7-C04E-7F72F87406AA}"/>
                  </a:ext>
                </a:extLst>
              </p:cNvPr>
              <p:cNvSpPr/>
              <p:nvPr userDrawn="1"/>
            </p:nvSpPr>
            <p:spPr bwMode="auto">
              <a:xfrm>
                <a:off x="3355" y="3304"/>
                <a:ext cx="76" cy="108"/>
              </a:xfrm>
              <a:custGeom>
                <a:avLst/>
                <a:gdLst>
                  <a:gd name="T0" fmla="*/ 10 w 12"/>
                  <a:gd name="T1" fmla="*/ 17 h 17"/>
                  <a:gd name="T2" fmla="*/ 2 w 12"/>
                  <a:gd name="T3" fmla="*/ 5 h 17"/>
                  <a:gd name="T4" fmla="*/ 8 w 12"/>
                  <a:gd name="T5" fmla="*/ 4 h 17"/>
                  <a:gd name="T6" fmla="*/ 12 w 12"/>
                  <a:gd name="T7" fmla="*/ 15 h 17"/>
                  <a:gd name="T8" fmla="*/ 10 w 12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10" y="17"/>
                    </a:moveTo>
                    <a:cubicBezTo>
                      <a:pt x="3" y="17"/>
                      <a:pt x="0" y="11"/>
                      <a:pt x="2" y="5"/>
                    </a:cubicBezTo>
                    <a:cubicBezTo>
                      <a:pt x="3" y="0"/>
                      <a:pt x="4" y="0"/>
                      <a:pt x="8" y="4"/>
                    </a:cubicBezTo>
                    <a:cubicBezTo>
                      <a:pt x="11" y="7"/>
                      <a:pt x="12" y="10"/>
                      <a:pt x="12" y="15"/>
                    </a:cubicBezTo>
                    <a:cubicBezTo>
                      <a:pt x="12" y="16"/>
                      <a:pt x="12" y="17"/>
                      <a:pt x="10" y="17"/>
                    </a:cubicBezTo>
                    <a:close/>
                  </a:path>
                </a:pathLst>
              </a:custGeom>
              <a:solidFill>
                <a:srgbClr val="F0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0" name="Freeform 81">
                <a:extLst>
                  <a:ext uri="{FF2B5EF4-FFF2-40B4-BE49-F238E27FC236}">
                    <a16:creationId xmlns:a16="http://schemas.microsoft.com/office/drawing/2014/main" id="{1936E8C7-2BB1-7E7C-8B9A-1D1FC78841A7}"/>
                  </a:ext>
                </a:extLst>
              </p:cNvPr>
              <p:cNvSpPr/>
              <p:nvPr userDrawn="1"/>
            </p:nvSpPr>
            <p:spPr bwMode="auto">
              <a:xfrm>
                <a:off x="3607" y="1636"/>
                <a:ext cx="82" cy="76"/>
              </a:xfrm>
              <a:custGeom>
                <a:avLst/>
                <a:gdLst>
                  <a:gd name="T0" fmla="*/ 7 w 13"/>
                  <a:gd name="T1" fmla="*/ 10 h 12"/>
                  <a:gd name="T2" fmla="*/ 1 w 13"/>
                  <a:gd name="T3" fmla="*/ 4 h 12"/>
                  <a:gd name="T4" fmla="*/ 4 w 13"/>
                  <a:gd name="T5" fmla="*/ 0 h 12"/>
                  <a:gd name="T6" fmla="*/ 11 w 13"/>
                  <a:gd name="T7" fmla="*/ 11 h 12"/>
                  <a:gd name="T8" fmla="*/ 7 w 13"/>
                  <a:gd name="T9" fmla="*/ 10 h 12"/>
                  <a:gd name="T10" fmla="*/ 8 w 13"/>
                  <a:gd name="T11" fmla="*/ 5 h 12"/>
                  <a:gd name="T12" fmla="*/ 6 w 13"/>
                  <a:gd name="T13" fmla="*/ 2 h 12"/>
                  <a:gd name="T14" fmla="*/ 3 w 13"/>
                  <a:gd name="T15" fmla="*/ 2 h 12"/>
                  <a:gd name="T16" fmla="*/ 3 w 13"/>
                  <a:gd name="T17" fmla="*/ 4 h 12"/>
                  <a:gd name="T18" fmla="*/ 6 w 13"/>
                  <a:gd name="T19" fmla="*/ 8 h 12"/>
                  <a:gd name="T20" fmla="*/ 7 w 13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7" y="10"/>
                    </a:moveTo>
                    <a:cubicBezTo>
                      <a:pt x="3" y="9"/>
                      <a:pt x="2" y="7"/>
                      <a:pt x="1" y="4"/>
                    </a:cubicBezTo>
                    <a:cubicBezTo>
                      <a:pt x="0" y="0"/>
                      <a:pt x="0" y="0"/>
                      <a:pt x="4" y="0"/>
                    </a:cubicBezTo>
                    <a:cubicBezTo>
                      <a:pt x="9" y="0"/>
                      <a:pt x="13" y="6"/>
                      <a:pt x="11" y="11"/>
                    </a:cubicBezTo>
                    <a:cubicBezTo>
                      <a:pt x="10" y="12"/>
                      <a:pt x="8" y="12"/>
                      <a:pt x="7" y="10"/>
                    </a:cubicBezTo>
                    <a:cubicBezTo>
                      <a:pt x="9" y="8"/>
                      <a:pt x="9" y="7"/>
                      <a:pt x="8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5" y="1"/>
                      <a:pt x="4" y="1"/>
                      <a:pt x="3" y="2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6" y="9"/>
                      <a:pt x="7" y="9"/>
                      <a:pt x="7" y="10"/>
                    </a:cubicBezTo>
                    <a:close/>
                  </a:path>
                </a:pathLst>
              </a:custGeom>
              <a:solidFill>
                <a:srgbClr val="F1D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1" name="Freeform 82">
                <a:extLst>
                  <a:ext uri="{FF2B5EF4-FFF2-40B4-BE49-F238E27FC236}">
                    <a16:creationId xmlns:a16="http://schemas.microsoft.com/office/drawing/2014/main" id="{0B4BF855-3B93-4612-4AF3-23B077025836}"/>
                  </a:ext>
                </a:extLst>
              </p:cNvPr>
              <p:cNvSpPr/>
              <p:nvPr userDrawn="1"/>
            </p:nvSpPr>
            <p:spPr bwMode="auto">
              <a:xfrm>
                <a:off x="3740" y="2822"/>
                <a:ext cx="94" cy="57"/>
              </a:xfrm>
              <a:custGeom>
                <a:avLst/>
                <a:gdLst>
                  <a:gd name="T0" fmla="*/ 8 w 15"/>
                  <a:gd name="T1" fmla="*/ 0 h 9"/>
                  <a:gd name="T2" fmla="*/ 12 w 15"/>
                  <a:gd name="T3" fmla="*/ 1 h 9"/>
                  <a:gd name="T4" fmla="*/ 12 w 15"/>
                  <a:gd name="T5" fmla="*/ 5 h 9"/>
                  <a:gd name="T6" fmla="*/ 1 w 15"/>
                  <a:gd name="T7" fmla="*/ 9 h 9"/>
                  <a:gd name="T8" fmla="*/ 0 w 15"/>
                  <a:gd name="T9" fmla="*/ 7 h 9"/>
                  <a:gd name="T10" fmla="*/ 8 w 15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8" y="0"/>
                    </a:moveTo>
                    <a:cubicBezTo>
                      <a:pt x="9" y="0"/>
                      <a:pt x="10" y="0"/>
                      <a:pt x="12" y="1"/>
                    </a:cubicBezTo>
                    <a:cubicBezTo>
                      <a:pt x="15" y="2"/>
                      <a:pt x="15" y="3"/>
                      <a:pt x="12" y="5"/>
                    </a:cubicBezTo>
                    <a:cubicBezTo>
                      <a:pt x="9" y="8"/>
                      <a:pt x="6" y="9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2"/>
                      <a:pt x="3" y="0"/>
                      <a:pt x="8" y="0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2" name="Freeform 83">
                <a:extLst>
                  <a:ext uri="{FF2B5EF4-FFF2-40B4-BE49-F238E27FC236}">
                    <a16:creationId xmlns:a16="http://schemas.microsoft.com/office/drawing/2014/main" id="{5E2B211D-C81F-A174-79D5-C1BFD35696BE}"/>
                  </a:ext>
                </a:extLst>
              </p:cNvPr>
              <p:cNvSpPr/>
              <p:nvPr userDrawn="1"/>
            </p:nvSpPr>
            <p:spPr bwMode="auto">
              <a:xfrm>
                <a:off x="1628" y="3875"/>
                <a:ext cx="82" cy="76"/>
              </a:xfrm>
              <a:custGeom>
                <a:avLst/>
                <a:gdLst>
                  <a:gd name="T0" fmla="*/ 4 w 13"/>
                  <a:gd name="T1" fmla="*/ 0 h 12"/>
                  <a:gd name="T2" fmla="*/ 11 w 13"/>
                  <a:gd name="T3" fmla="*/ 11 h 12"/>
                  <a:gd name="T4" fmla="*/ 10 w 13"/>
                  <a:gd name="T5" fmla="*/ 12 h 12"/>
                  <a:gd name="T6" fmla="*/ 0 w 13"/>
                  <a:gd name="T7" fmla="*/ 4 h 12"/>
                  <a:gd name="T8" fmla="*/ 4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9" y="0"/>
                      <a:pt x="13" y="7"/>
                      <a:pt x="11" y="11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5" y="11"/>
                      <a:pt x="1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3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3" name="Freeform 84">
                <a:extLst>
                  <a:ext uri="{FF2B5EF4-FFF2-40B4-BE49-F238E27FC236}">
                    <a16:creationId xmlns:a16="http://schemas.microsoft.com/office/drawing/2014/main" id="{F3CB0183-30C0-02AD-8232-86C429DBB9D4}"/>
                  </a:ext>
                </a:extLst>
              </p:cNvPr>
              <p:cNvSpPr/>
              <p:nvPr userDrawn="1"/>
            </p:nvSpPr>
            <p:spPr bwMode="auto">
              <a:xfrm>
                <a:off x="1420" y="1198"/>
                <a:ext cx="88" cy="70"/>
              </a:xfrm>
              <a:custGeom>
                <a:avLst/>
                <a:gdLst>
                  <a:gd name="T0" fmla="*/ 5 w 14"/>
                  <a:gd name="T1" fmla="*/ 0 h 11"/>
                  <a:gd name="T2" fmla="*/ 13 w 14"/>
                  <a:gd name="T3" fmla="*/ 6 h 11"/>
                  <a:gd name="T4" fmla="*/ 13 w 14"/>
                  <a:gd name="T5" fmla="*/ 8 h 11"/>
                  <a:gd name="T6" fmla="*/ 1 w 14"/>
                  <a:gd name="T7" fmla="*/ 4 h 11"/>
                  <a:gd name="T8" fmla="*/ 1 w 14"/>
                  <a:gd name="T9" fmla="*/ 3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8" y="0"/>
                      <a:pt x="11" y="2"/>
                      <a:pt x="13" y="6"/>
                    </a:cubicBezTo>
                    <a:cubicBezTo>
                      <a:pt x="14" y="7"/>
                      <a:pt x="14" y="8"/>
                      <a:pt x="13" y="8"/>
                    </a:cubicBezTo>
                    <a:cubicBezTo>
                      <a:pt x="8" y="11"/>
                      <a:pt x="3" y="9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0"/>
                      <a:pt x="0" y="0"/>
                      <a:pt x="5" y="0"/>
                    </a:cubicBezTo>
                    <a:close/>
                  </a:path>
                </a:pathLst>
              </a:custGeom>
              <a:solidFill>
                <a:srgbClr val="F4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4" name="Freeform 85">
                <a:extLst>
                  <a:ext uri="{FF2B5EF4-FFF2-40B4-BE49-F238E27FC236}">
                    <a16:creationId xmlns:a16="http://schemas.microsoft.com/office/drawing/2014/main" id="{7D1170BF-3248-FC2E-F881-3668CA980B1A}"/>
                  </a:ext>
                </a:extLst>
              </p:cNvPr>
              <p:cNvSpPr/>
              <p:nvPr userDrawn="1"/>
            </p:nvSpPr>
            <p:spPr bwMode="auto">
              <a:xfrm>
                <a:off x="1231" y="3228"/>
                <a:ext cx="63" cy="101"/>
              </a:xfrm>
              <a:custGeom>
                <a:avLst/>
                <a:gdLst>
                  <a:gd name="T0" fmla="*/ 0 w 10"/>
                  <a:gd name="T1" fmla="*/ 8 h 16"/>
                  <a:gd name="T2" fmla="*/ 3 w 10"/>
                  <a:gd name="T3" fmla="*/ 1 h 16"/>
                  <a:gd name="T4" fmla="*/ 4 w 10"/>
                  <a:gd name="T5" fmla="*/ 1 h 16"/>
                  <a:gd name="T6" fmla="*/ 6 w 10"/>
                  <a:gd name="T7" fmla="*/ 13 h 16"/>
                  <a:gd name="T8" fmla="*/ 3 w 10"/>
                  <a:gd name="T9" fmla="*/ 15 h 16"/>
                  <a:gd name="T10" fmla="*/ 1 w 10"/>
                  <a:gd name="T11" fmla="*/ 11 h 16"/>
                  <a:gd name="T12" fmla="*/ 0 w 10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0" y="8"/>
                    </a:moveTo>
                    <a:cubicBezTo>
                      <a:pt x="0" y="5"/>
                      <a:pt x="1" y="3"/>
                      <a:pt x="3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10" y="4"/>
                      <a:pt x="10" y="9"/>
                      <a:pt x="6" y="13"/>
                    </a:cubicBezTo>
                    <a:cubicBezTo>
                      <a:pt x="5" y="14"/>
                      <a:pt x="4" y="16"/>
                      <a:pt x="3" y="15"/>
                    </a:cubicBezTo>
                    <a:cubicBezTo>
                      <a:pt x="2" y="15"/>
                      <a:pt x="1" y="13"/>
                      <a:pt x="1" y="11"/>
                    </a:cubicBezTo>
                    <a:cubicBezTo>
                      <a:pt x="1" y="10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F0C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5" name="Freeform 86">
                <a:extLst>
                  <a:ext uri="{FF2B5EF4-FFF2-40B4-BE49-F238E27FC236}">
                    <a16:creationId xmlns:a16="http://schemas.microsoft.com/office/drawing/2014/main" id="{B47BEA65-E261-9633-4EA5-0D46D23F76CD}"/>
                  </a:ext>
                </a:extLst>
              </p:cNvPr>
              <p:cNvSpPr/>
              <p:nvPr userDrawn="1"/>
            </p:nvSpPr>
            <p:spPr bwMode="auto">
              <a:xfrm>
                <a:off x="304" y="2974"/>
                <a:ext cx="82" cy="102"/>
              </a:xfrm>
              <a:custGeom>
                <a:avLst/>
                <a:gdLst>
                  <a:gd name="T0" fmla="*/ 8 w 13"/>
                  <a:gd name="T1" fmla="*/ 15 h 16"/>
                  <a:gd name="T2" fmla="*/ 11 w 13"/>
                  <a:gd name="T3" fmla="*/ 11 h 16"/>
                  <a:gd name="T4" fmla="*/ 4 w 13"/>
                  <a:gd name="T5" fmla="*/ 2 h 16"/>
                  <a:gd name="T6" fmla="*/ 2 w 13"/>
                  <a:gd name="T7" fmla="*/ 4 h 16"/>
                  <a:gd name="T8" fmla="*/ 3 w 13"/>
                  <a:gd name="T9" fmla="*/ 12 h 16"/>
                  <a:gd name="T10" fmla="*/ 4 w 13"/>
                  <a:gd name="T11" fmla="*/ 14 h 16"/>
                  <a:gd name="T12" fmla="*/ 2 w 13"/>
                  <a:gd name="T13" fmla="*/ 12 h 16"/>
                  <a:gd name="T14" fmla="*/ 2 w 13"/>
                  <a:gd name="T15" fmla="*/ 2 h 16"/>
                  <a:gd name="T16" fmla="*/ 5 w 13"/>
                  <a:gd name="T17" fmla="*/ 1 h 16"/>
                  <a:gd name="T18" fmla="*/ 10 w 13"/>
                  <a:gd name="T19" fmla="*/ 6 h 16"/>
                  <a:gd name="T20" fmla="*/ 12 w 13"/>
                  <a:gd name="T21" fmla="*/ 13 h 16"/>
                  <a:gd name="T22" fmla="*/ 8 w 13"/>
                  <a:gd name="T2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6">
                    <a:moveTo>
                      <a:pt x="8" y="15"/>
                    </a:moveTo>
                    <a:cubicBezTo>
                      <a:pt x="10" y="15"/>
                      <a:pt x="11" y="13"/>
                      <a:pt x="11" y="11"/>
                    </a:cubicBezTo>
                    <a:cubicBezTo>
                      <a:pt x="11" y="7"/>
                      <a:pt x="8" y="4"/>
                      <a:pt x="4" y="2"/>
                    </a:cubicBezTo>
                    <a:cubicBezTo>
                      <a:pt x="3" y="1"/>
                      <a:pt x="2" y="3"/>
                      <a:pt x="2" y="4"/>
                    </a:cubicBezTo>
                    <a:cubicBezTo>
                      <a:pt x="2" y="7"/>
                      <a:pt x="2" y="9"/>
                      <a:pt x="3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2" y="14"/>
                      <a:pt x="2" y="13"/>
                      <a:pt x="2" y="12"/>
                    </a:cubicBezTo>
                    <a:cubicBezTo>
                      <a:pt x="1" y="9"/>
                      <a:pt x="0" y="5"/>
                      <a:pt x="2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9" y="3"/>
                      <a:pt x="10" y="6"/>
                    </a:cubicBezTo>
                    <a:cubicBezTo>
                      <a:pt x="12" y="8"/>
                      <a:pt x="13" y="10"/>
                      <a:pt x="12" y="13"/>
                    </a:cubicBezTo>
                    <a:cubicBezTo>
                      <a:pt x="11" y="16"/>
                      <a:pt x="11" y="16"/>
                      <a:pt x="8" y="15"/>
                    </a:cubicBezTo>
                    <a:close/>
                  </a:path>
                </a:pathLst>
              </a:custGeom>
              <a:solidFill>
                <a:srgbClr val="F7D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6" name="Freeform 87">
                <a:extLst>
                  <a:ext uri="{FF2B5EF4-FFF2-40B4-BE49-F238E27FC236}">
                    <a16:creationId xmlns:a16="http://schemas.microsoft.com/office/drawing/2014/main" id="{DCF54E5B-4B53-9D45-1E44-10D39968A519}"/>
                  </a:ext>
                </a:extLst>
              </p:cNvPr>
              <p:cNvSpPr/>
              <p:nvPr userDrawn="1"/>
            </p:nvSpPr>
            <p:spPr bwMode="auto">
              <a:xfrm>
                <a:off x="814" y="3887"/>
                <a:ext cx="108" cy="77"/>
              </a:xfrm>
              <a:custGeom>
                <a:avLst/>
                <a:gdLst>
                  <a:gd name="T0" fmla="*/ 14 w 17"/>
                  <a:gd name="T1" fmla="*/ 9 h 12"/>
                  <a:gd name="T2" fmla="*/ 11 w 17"/>
                  <a:gd name="T3" fmla="*/ 12 h 12"/>
                  <a:gd name="T4" fmla="*/ 1 w 17"/>
                  <a:gd name="T5" fmla="*/ 8 h 12"/>
                  <a:gd name="T6" fmla="*/ 1 w 17"/>
                  <a:gd name="T7" fmla="*/ 5 h 12"/>
                  <a:gd name="T8" fmla="*/ 11 w 17"/>
                  <a:gd name="T9" fmla="*/ 1 h 12"/>
                  <a:gd name="T10" fmla="*/ 16 w 17"/>
                  <a:gd name="T11" fmla="*/ 4 h 12"/>
                  <a:gd name="T12" fmla="*/ 14 w 17"/>
                  <a:gd name="T13" fmla="*/ 9 h 12"/>
                  <a:gd name="T14" fmla="*/ 14 w 17"/>
                  <a:gd name="T15" fmla="*/ 7 h 12"/>
                  <a:gd name="T16" fmla="*/ 14 w 17"/>
                  <a:gd name="T17" fmla="*/ 4 h 12"/>
                  <a:gd name="T18" fmla="*/ 3 w 17"/>
                  <a:gd name="T19" fmla="*/ 6 h 12"/>
                  <a:gd name="T20" fmla="*/ 4 w 17"/>
                  <a:gd name="T21" fmla="*/ 8 h 12"/>
                  <a:gd name="T22" fmla="*/ 12 w 17"/>
                  <a:gd name="T23" fmla="*/ 9 h 12"/>
                  <a:gd name="T24" fmla="*/ 14 w 17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2">
                    <a:moveTo>
                      <a:pt x="14" y="9"/>
                    </a:moveTo>
                    <a:cubicBezTo>
                      <a:pt x="13" y="11"/>
                      <a:pt x="12" y="12"/>
                      <a:pt x="11" y="12"/>
                    </a:cubicBezTo>
                    <a:cubicBezTo>
                      <a:pt x="7" y="11"/>
                      <a:pt x="4" y="11"/>
                      <a:pt x="1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4" y="3"/>
                      <a:pt x="7" y="0"/>
                      <a:pt x="11" y="1"/>
                    </a:cubicBezTo>
                    <a:cubicBezTo>
                      <a:pt x="14" y="2"/>
                      <a:pt x="16" y="2"/>
                      <a:pt x="16" y="4"/>
                    </a:cubicBezTo>
                    <a:cubicBezTo>
                      <a:pt x="17" y="6"/>
                      <a:pt x="16" y="8"/>
                      <a:pt x="14" y="9"/>
                    </a:cubicBezTo>
                    <a:cubicBezTo>
                      <a:pt x="13" y="8"/>
                      <a:pt x="14" y="8"/>
                      <a:pt x="14" y="7"/>
                    </a:cubicBezTo>
                    <a:cubicBezTo>
                      <a:pt x="15" y="6"/>
                      <a:pt x="15" y="5"/>
                      <a:pt x="14" y="4"/>
                    </a:cubicBezTo>
                    <a:cubicBezTo>
                      <a:pt x="11" y="2"/>
                      <a:pt x="5" y="3"/>
                      <a:pt x="3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6" y="10"/>
                      <a:pt x="9" y="10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lose/>
                  </a:path>
                </a:pathLst>
              </a:custGeom>
              <a:solidFill>
                <a:srgbClr val="F7C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7" name="Freeform 88">
                <a:extLst>
                  <a:ext uri="{FF2B5EF4-FFF2-40B4-BE49-F238E27FC236}">
                    <a16:creationId xmlns:a16="http://schemas.microsoft.com/office/drawing/2014/main" id="{7595EB28-6BAE-DB13-A10E-3B2E6A2155A2}"/>
                  </a:ext>
                </a:extLst>
              </p:cNvPr>
              <p:cNvSpPr/>
              <p:nvPr userDrawn="1"/>
            </p:nvSpPr>
            <p:spPr bwMode="auto">
              <a:xfrm>
                <a:off x="3595" y="3723"/>
                <a:ext cx="94" cy="63"/>
              </a:xfrm>
              <a:custGeom>
                <a:avLst/>
                <a:gdLst>
                  <a:gd name="T0" fmla="*/ 9 w 15"/>
                  <a:gd name="T1" fmla="*/ 10 h 10"/>
                  <a:gd name="T2" fmla="*/ 1 w 15"/>
                  <a:gd name="T3" fmla="*/ 4 h 10"/>
                  <a:gd name="T4" fmla="*/ 1 w 15"/>
                  <a:gd name="T5" fmla="*/ 1 h 10"/>
                  <a:gd name="T6" fmla="*/ 4 w 15"/>
                  <a:gd name="T7" fmla="*/ 1 h 10"/>
                  <a:gd name="T8" fmla="*/ 13 w 15"/>
                  <a:gd name="T9" fmla="*/ 5 h 10"/>
                  <a:gd name="T10" fmla="*/ 12 w 15"/>
                  <a:gd name="T11" fmla="*/ 9 h 10"/>
                  <a:gd name="T12" fmla="*/ 9 w 15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9" y="10"/>
                    </a:moveTo>
                    <a:cubicBezTo>
                      <a:pt x="4" y="10"/>
                      <a:pt x="3" y="7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8" y="1"/>
                      <a:pt x="10" y="3"/>
                      <a:pt x="13" y="5"/>
                    </a:cubicBezTo>
                    <a:cubicBezTo>
                      <a:pt x="15" y="7"/>
                      <a:pt x="15" y="7"/>
                      <a:pt x="12" y="9"/>
                    </a:cubicBezTo>
                    <a:cubicBezTo>
                      <a:pt x="11" y="10"/>
                      <a:pt x="10" y="10"/>
                      <a:pt x="9" y="10"/>
                    </a:cubicBezTo>
                    <a:close/>
                  </a:path>
                </a:pathLst>
              </a:custGeom>
              <a:solidFill>
                <a:srgbClr val="F4C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8" name="Freeform 89">
                <a:extLst>
                  <a:ext uri="{FF2B5EF4-FFF2-40B4-BE49-F238E27FC236}">
                    <a16:creationId xmlns:a16="http://schemas.microsoft.com/office/drawing/2014/main" id="{5A540195-DEDC-A1BD-C12A-DF8E32C54F2E}"/>
                  </a:ext>
                </a:extLst>
              </p:cNvPr>
              <p:cNvSpPr/>
              <p:nvPr userDrawn="1"/>
            </p:nvSpPr>
            <p:spPr bwMode="auto">
              <a:xfrm>
                <a:off x="2239" y="3120"/>
                <a:ext cx="101" cy="82"/>
              </a:xfrm>
              <a:custGeom>
                <a:avLst/>
                <a:gdLst>
                  <a:gd name="T0" fmla="*/ 15 w 16"/>
                  <a:gd name="T1" fmla="*/ 9 h 13"/>
                  <a:gd name="T2" fmla="*/ 7 w 16"/>
                  <a:gd name="T3" fmla="*/ 2 h 13"/>
                  <a:gd name="T4" fmla="*/ 4 w 16"/>
                  <a:gd name="T5" fmla="*/ 2 h 13"/>
                  <a:gd name="T6" fmla="*/ 2 w 16"/>
                  <a:gd name="T7" fmla="*/ 4 h 13"/>
                  <a:gd name="T8" fmla="*/ 11 w 16"/>
                  <a:gd name="T9" fmla="*/ 11 h 13"/>
                  <a:gd name="T10" fmla="*/ 8 w 16"/>
                  <a:gd name="T11" fmla="*/ 12 h 13"/>
                  <a:gd name="T12" fmla="*/ 0 w 16"/>
                  <a:gd name="T13" fmla="*/ 4 h 13"/>
                  <a:gd name="T14" fmla="*/ 2 w 16"/>
                  <a:gd name="T15" fmla="*/ 1 h 13"/>
                  <a:gd name="T16" fmla="*/ 14 w 16"/>
                  <a:gd name="T17" fmla="*/ 4 h 13"/>
                  <a:gd name="T18" fmla="*/ 15 w 1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3">
                    <a:moveTo>
                      <a:pt x="15" y="9"/>
                    </a:moveTo>
                    <a:cubicBezTo>
                      <a:pt x="15" y="5"/>
                      <a:pt x="12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3" y="7"/>
                      <a:pt x="8" y="11"/>
                      <a:pt x="11" y="11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4" y="10"/>
                      <a:pt x="2" y="7"/>
                      <a:pt x="0" y="4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6" y="0"/>
                      <a:pt x="11" y="0"/>
                      <a:pt x="14" y="4"/>
                    </a:cubicBezTo>
                    <a:cubicBezTo>
                      <a:pt x="16" y="6"/>
                      <a:pt x="16" y="8"/>
                      <a:pt x="15" y="9"/>
                    </a:cubicBezTo>
                    <a:close/>
                  </a:path>
                </a:pathLst>
              </a:custGeom>
              <a:solidFill>
                <a:srgbClr val="F8D2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9" name="Freeform 90">
                <a:extLst>
                  <a:ext uri="{FF2B5EF4-FFF2-40B4-BE49-F238E27FC236}">
                    <a16:creationId xmlns:a16="http://schemas.microsoft.com/office/drawing/2014/main" id="{3650D326-3AD8-E57A-47A2-09FB67C2075A}"/>
                  </a:ext>
                </a:extLst>
              </p:cNvPr>
              <p:cNvSpPr/>
              <p:nvPr userDrawn="1"/>
            </p:nvSpPr>
            <p:spPr bwMode="auto">
              <a:xfrm>
                <a:off x="2643" y="716"/>
                <a:ext cx="107" cy="76"/>
              </a:xfrm>
              <a:custGeom>
                <a:avLst/>
                <a:gdLst>
                  <a:gd name="T0" fmla="*/ 17 w 17"/>
                  <a:gd name="T1" fmla="*/ 5 h 12"/>
                  <a:gd name="T2" fmla="*/ 10 w 17"/>
                  <a:gd name="T3" fmla="*/ 1 h 12"/>
                  <a:gd name="T4" fmla="*/ 3 w 17"/>
                  <a:gd name="T5" fmla="*/ 6 h 12"/>
                  <a:gd name="T6" fmla="*/ 4 w 17"/>
                  <a:gd name="T7" fmla="*/ 8 h 12"/>
                  <a:gd name="T8" fmla="*/ 12 w 17"/>
                  <a:gd name="T9" fmla="*/ 9 h 12"/>
                  <a:gd name="T10" fmla="*/ 15 w 17"/>
                  <a:gd name="T11" fmla="*/ 9 h 12"/>
                  <a:gd name="T12" fmla="*/ 5 w 17"/>
                  <a:gd name="T13" fmla="*/ 10 h 12"/>
                  <a:gd name="T14" fmla="*/ 2 w 17"/>
                  <a:gd name="T15" fmla="*/ 8 h 12"/>
                  <a:gd name="T16" fmla="*/ 1 w 17"/>
                  <a:gd name="T17" fmla="*/ 6 h 12"/>
                  <a:gd name="T18" fmla="*/ 12 w 17"/>
                  <a:gd name="T19" fmla="*/ 0 h 12"/>
                  <a:gd name="T20" fmla="*/ 16 w 17"/>
                  <a:gd name="T21" fmla="*/ 2 h 12"/>
                  <a:gd name="T22" fmla="*/ 17 w 17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">
                    <a:moveTo>
                      <a:pt x="17" y="5"/>
                    </a:moveTo>
                    <a:cubicBezTo>
                      <a:pt x="16" y="3"/>
                      <a:pt x="12" y="1"/>
                      <a:pt x="10" y="1"/>
                    </a:cubicBezTo>
                    <a:cubicBezTo>
                      <a:pt x="7" y="2"/>
                      <a:pt x="5" y="4"/>
                      <a:pt x="3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6" y="9"/>
                      <a:pt x="9" y="11"/>
                      <a:pt x="12" y="9"/>
                    </a:cubicBezTo>
                    <a:cubicBezTo>
                      <a:pt x="13" y="9"/>
                      <a:pt x="14" y="9"/>
                      <a:pt x="15" y="9"/>
                    </a:cubicBezTo>
                    <a:cubicBezTo>
                      <a:pt x="13" y="11"/>
                      <a:pt x="8" y="12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0" y="8"/>
                      <a:pt x="0" y="6"/>
                      <a:pt x="1" y="6"/>
                    </a:cubicBezTo>
                    <a:cubicBezTo>
                      <a:pt x="4" y="3"/>
                      <a:pt x="7" y="0"/>
                      <a:pt x="12" y="0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7" y="3"/>
                      <a:pt x="17" y="5"/>
                    </a:cubicBezTo>
                    <a:close/>
                  </a:path>
                </a:pathLst>
              </a:custGeom>
              <a:solidFill>
                <a:srgbClr val="F5C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0" name="Freeform 91">
                <a:extLst>
                  <a:ext uri="{FF2B5EF4-FFF2-40B4-BE49-F238E27FC236}">
                    <a16:creationId xmlns:a16="http://schemas.microsoft.com/office/drawing/2014/main" id="{931B8DC0-2A52-0C95-F47F-52046BF7AC03}"/>
                  </a:ext>
                </a:extLst>
              </p:cNvPr>
              <p:cNvSpPr/>
              <p:nvPr userDrawn="1"/>
            </p:nvSpPr>
            <p:spPr bwMode="auto">
              <a:xfrm>
                <a:off x="165" y="3545"/>
                <a:ext cx="76" cy="114"/>
              </a:xfrm>
              <a:custGeom>
                <a:avLst/>
                <a:gdLst>
                  <a:gd name="T0" fmla="*/ 4 w 12"/>
                  <a:gd name="T1" fmla="*/ 16 h 18"/>
                  <a:gd name="T2" fmla="*/ 10 w 12"/>
                  <a:gd name="T3" fmla="*/ 12 h 18"/>
                  <a:gd name="T4" fmla="*/ 10 w 12"/>
                  <a:gd name="T5" fmla="*/ 4 h 18"/>
                  <a:gd name="T6" fmla="*/ 8 w 12"/>
                  <a:gd name="T7" fmla="*/ 3 h 18"/>
                  <a:gd name="T8" fmla="*/ 1 w 12"/>
                  <a:gd name="T9" fmla="*/ 12 h 18"/>
                  <a:gd name="T10" fmla="*/ 1 w 12"/>
                  <a:gd name="T11" fmla="*/ 8 h 18"/>
                  <a:gd name="T12" fmla="*/ 7 w 12"/>
                  <a:gd name="T13" fmla="*/ 2 h 18"/>
                  <a:gd name="T14" fmla="*/ 11 w 12"/>
                  <a:gd name="T15" fmla="*/ 3 h 18"/>
                  <a:gd name="T16" fmla="*/ 9 w 12"/>
                  <a:gd name="T17" fmla="*/ 15 h 18"/>
                  <a:gd name="T18" fmla="*/ 4 w 12"/>
                  <a:gd name="T1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8">
                    <a:moveTo>
                      <a:pt x="4" y="16"/>
                    </a:moveTo>
                    <a:cubicBezTo>
                      <a:pt x="7" y="17"/>
                      <a:pt x="9" y="15"/>
                      <a:pt x="10" y="12"/>
                    </a:cubicBezTo>
                    <a:cubicBezTo>
                      <a:pt x="11" y="10"/>
                      <a:pt x="11" y="7"/>
                      <a:pt x="10" y="4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4" y="5"/>
                      <a:pt x="2" y="8"/>
                      <a:pt x="1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3" y="6"/>
                      <a:pt x="5" y="4"/>
                      <a:pt x="7" y="2"/>
                    </a:cubicBezTo>
                    <a:cubicBezTo>
                      <a:pt x="9" y="0"/>
                      <a:pt x="10" y="1"/>
                      <a:pt x="11" y="3"/>
                    </a:cubicBezTo>
                    <a:cubicBezTo>
                      <a:pt x="12" y="7"/>
                      <a:pt x="12" y="11"/>
                      <a:pt x="9" y="15"/>
                    </a:cubicBezTo>
                    <a:cubicBezTo>
                      <a:pt x="8" y="17"/>
                      <a:pt x="5" y="18"/>
                      <a:pt x="4" y="16"/>
                    </a:cubicBezTo>
                    <a:close/>
                  </a:path>
                </a:pathLst>
              </a:custGeom>
              <a:solidFill>
                <a:srgbClr val="F7C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1" name="Freeform 92">
                <a:extLst>
                  <a:ext uri="{FF2B5EF4-FFF2-40B4-BE49-F238E27FC236}">
                    <a16:creationId xmlns:a16="http://schemas.microsoft.com/office/drawing/2014/main" id="{17D10743-0CF8-0BEA-3116-6BFF3F3566EC}"/>
                  </a:ext>
                </a:extLst>
              </p:cNvPr>
              <p:cNvSpPr/>
              <p:nvPr userDrawn="1"/>
            </p:nvSpPr>
            <p:spPr bwMode="auto">
              <a:xfrm>
                <a:off x="1470" y="2321"/>
                <a:ext cx="95" cy="76"/>
              </a:xfrm>
              <a:custGeom>
                <a:avLst/>
                <a:gdLst>
                  <a:gd name="T0" fmla="*/ 14 w 15"/>
                  <a:gd name="T1" fmla="*/ 4 h 12"/>
                  <a:gd name="T2" fmla="*/ 11 w 15"/>
                  <a:gd name="T3" fmla="*/ 1 h 12"/>
                  <a:gd name="T4" fmla="*/ 1 w 15"/>
                  <a:gd name="T5" fmla="*/ 8 h 12"/>
                  <a:gd name="T6" fmla="*/ 2 w 15"/>
                  <a:gd name="T7" fmla="*/ 9 h 12"/>
                  <a:gd name="T8" fmla="*/ 13 w 15"/>
                  <a:gd name="T9" fmla="*/ 8 h 12"/>
                  <a:gd name="T10" fmla="*/ 13 w 15"/>
                  <a:gd name="T11" fmla="*/ 9 h 12"/>
                  <a:gd name="T12" fmla="*/ 0 w 15"/>
                  <a:gd name="T13" fmla="*/ 10 h 12"/>
                  <a:gd name="T14" fmla="*/ 0 w 15"/>
                  <a:gd name="T15" fmla="*/ 7 h 12"/>
                  <a:gd name="T16" fmla="*/ 12 w 15"/>
                  <a:gd name="T17" fmla="*/ 0 h 12"/>
                  <a:gd name="T18" fmla="*/ 14 w 15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4" y="2"/>
                      <a:pt x="14" y="1"/>
                      <a:pt x="11" y="1"/>
                    </a:cubicBezTo>
                    <a:cubicBezTo>
                      <a:pt x="7" y="1"/>
                      <a:pt x="3" y="4"/>
                      <a:pt x="1" y="8"/>
                    </a:cubicBezTo>
                    <a:cubicBezTo>
                      <a:pt x="0" y="9"/>
                      <a:pt x="2" y="9"/>
                      <a:pt x="2" y="9"/>
                    </a:cubicBezTo>
                    <a:cubicBezTo>
                      <a:pt x="6" y="10"/>
                      <a:pt x="10" y="10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1" y="11"/>
                      <a:pt x="3" y="12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3" y="3"/>
                      <a:pt x="6" y="0"/>
                      <a:pt x="12" y="0"/>
                    </a:cubicBezTo>
                    <a:cubicBezTo>
                      <a:pt x="15" y="0"/>
                      <a:pt x="15" y="1"/>
                      <a:pt x="14" y="4"/>
                    </a:cubicBezTo>
                    <a:close/>
                  </a:path>
                </a:pathLst>
              </a:custGeom>
              <a:solidFill>
                <a:srgbClr val="F8CF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2" name="Freeform 93">
                <a:extLst>
                  <a:ext uri="{FF2B5EF4-FFF2-40B4-BE49-F238E27FC236}">
                    <a16:creationId xmlns:a16="http://schemas.microsoft.com/office/drawing/2014/main" id="{B234CE6C-F356-7D68-C341-E344BE50BB05}"/>
                  </a:ext>
                </a:extLst>
              </p:cNvPr>
              <p:cNvSpPr/>
              <p:nvPr userDrawn="1"/>
            </p:nvSpPr>
            <p:spPr bwMode="auto">
              <a:xfrm>
                <a:off x="657" y="1141"/>
                <a:ext cx="94" cy="82"/>
              </a:xfrm>
              <a:custGeom>
                <a:avLst/>
                <a:gdLst>
                  <a:gd name="T0" fmla="*/ 1 w 15"/>
                  <a:gd name="T1" fmla="*/ 2 h 13"/>
                  <a:gd name="T2" fmla="*/ 13 w 15"/>
                  <a:gd name="T3" fmla="*/ 10 h 13"/>
                  <a:gd name="T4" fmla="*/ 14 w 15"/>
                  <a:gd name="T5" fmla="*/ 10 h 13"/>
                  <a:gd name="T6" fmla="*/ 5 w 15"/>
                  <a:gd name="T7" fmla="*/ 1 h 13"/>
                  <a:gd name="T8" fmla="*/ 10 w 15"/>
                  <a:gd name="T9" fmla="*/ 2 h 13"/>
                  <a:gd name="T10" fmla="*/ 15 w 15"/>
                  <a:gd name="T11" fmla="*/ 10 h 13"/>
                  <a:gd name="T12" fmla="*/ 14 w 15"/>
                  <a:gd name="T13" fmla="*/ 12 h 13"/>
                  <a:gd name="T14" fmla="*/ 1 w 15"/>
                  <a:gd name="T15" fmla="*/ 8 h 13"/>
                  <a:gd name="T16" fmla="*/ 1 w 15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1" y="2"/>
                    </a:moveTo>
                    <a:cubicBezTo>
                      <a:pt x="1" y="8"/>
                      <a:pt x="7" y="13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6"/>
                      <a:pt x="8" y="1"/>
                      <a:pt x="5" y="1"/>
                    </a:cubicBezTo>
                    <a:cubicBezTo>
                      <a:pt x="7" y="0"/>
                      <a:pt x="8" y="0"/>
                      <a:pt x="10" y="2"/>
                    </a:cubicBezTo>
                    <a:cubicBezTo>
                      <a:pt x="13" y="4"/>
                      <a:pt x="14" y="6"/>
                      <a:pt x="15" y="10"/>
                    </a:cubicBezTo>
                    <a:cubicBezTo>
                      <a:pt x="15" y="10"/>
                      <a:pt x="15" y="11"/>
                      <a:pt x="14" y="12"/>
                    </a:cubicBezTo>
                    <a:cubicBezTo>
                      <a:pt x="10" y="13"/>
                      <a:pt x="4" y="11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8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3" name="Freeform 94">
                <a:extLst>
                  <a:ext uri="{FF2B5EF4-FFF2-40B4-BE49-F238E27FC236}">
                    <a16:creationId xmlns:a16="http://schemas.microsoft.com/office/drawing/2014/main" id="{04A59305-C8A1-2E32-9719-13C3824180E0}"/>
                  </a:ext>
                </a:extLst>
              </p:cNvPr>
              <p:cNvSpPr/>
              <p:nvPr userDrawn="1"/>
            </p:nvSpPr>
            <p:spPr bwMode="auto">
              <a:xfrm>
                <a:off x="2006" y="2562"/>
                <a:ext cx="113" cy="70"/>
              </a:xfrm>
              <a:custGeom>
                <a:avLst/>
                <a:gdLst>
                  <a:gd name="T0" fmla="*/ 17 w 18"/>
                  <a:gd name="T1" fmla="*/ 7 h 11"/>
                  <a:gd name="T2" fmla="*/ 8 w 18"/>
                  <a:gd name="T3" fmla="*/ 2 h 11"/>
                  <a:gd name="T4" fmla="*/ 3 w 18"/>
                  <a:gd name="T5" fmla="*/ 4 h 11"/>
                  <a:gd name="T6" fmla="*/ 8 w 18"/>
                  <a:gd name="T7" fmla="*/ 9 h 11"/>
                  <a:gd name="T8" fmla="*/ 13 w 18"/>
                  <a:gd name="T9" fmla="*/ 10 h 11"/>
                  <a:gd name="T10" fmla="*/ 8 w 18"/>
                  <a:gd name="T11" fmla="*/ 11 h 11"/>
                  <a:gd name="T12" fmla="*/ 1 w 18"/>
                  <a:gd name="T13" fmla="*/ 5 h 11"/>
                  <a:gd name="T14" fmla="*/ 2 w 18"/>
                  <a:gd name="T15" fmla="*/ 2 h 11"/>
                  <a:gd name="T16" fmla="*/ 13 w 18"/>
                  <a:gd name="T17" fmla="*/ 1 h 11"/>
                  <a:gd name="T18" fmla="*/ 18 w 18"/>
                  <a:gd name="T19" fmla="*/ 6 h 11"/>
                  <a:gd name="T20" fmla="*/ 17 w 18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1">
                    <a:moveTo>
                      <a:pt x="17" y="7"/>
                    </a:moveTo>
                    <a:cubicBezTo>
                      <a:pt x="16" y="3"/>
                      <a:pt x="12" y="1"/>
                      <a:pt x="8" y="2"/>
                    </a:cubicBezTo>
                    <a:cubicBezTo>
                      <a:pt x="6" y="2"/>
                      <a:pt x="3" y="2"/>
                      <a:pt x="3" y="4"/>
                    </a:cubicBezTo>
                    <a:cubicBezTo>
                      <a:pt x="3" y="6"/>
                      <a:pt x="6" y="8"/>
                      <a:pt x="8" y="9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2" y="11"/>
                      <a:pt x="10" y="11"/>
                      <a:pt x="8" y="11"/>
                    </a:cubicBezTo>
                    <a:cubicBezTo>
                      <a:pt x="6" y="9"/>
                      <a:pt x="3" y="8"/>
                      <a:pt x="1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6" y="0"/>
                      <a:pt x="9" y="0"/>
                      <a:pt x="13" y="1"/>
                    </a:cubicBezTo>
                    <a:cubicBezTo>
                      <a:pt x="15" y="2"/>
                      <a:pt x="16" y="4"/>
                      <a:pt x="18" y="6"/>
                    </a:cubicBezTo>
                    <a:cubicBezTo>
                      <a:pt x="18" y="6"/>
                      <a:pt x="17" y="6"/>
                      <a:pt x="17" y="7"/>
                    </a:cubicBezTo>
                    <a:close/>
                  </a:path>
                </a:pathLst>
              </a:custGeom>
              <a:solidFill>
                <a:srgbClr val="F8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4" name="Freeform 95">
                <a:extLst>
                  <a:ext uri="{FF2B5EF4-FFF2-40B4-BE49-F238E27FC236}">
                    <a16:creationId xmlns:a16="http://schemas.microsoft.com/office/drawing/2014/main" id="{DFD2BC4A-2D89-5B31-5B4C-F2665AA262C5}"/>
                  </a:ext>
                </a:extLst>
              </p:cNvPr>
              <p:cNvSpPr/>
              <p:nvPr userDrawn="1"/>
            </p:nvSpPr>
            <p:spPr bwMode="auto">
              <a:xfrm>
                <a:off x="3424" y="3412"/>
                <a:ext cx="57" cy="38"/>
              </a:xfrm>
              <a:custGeom>
                <a:avLst/>
                <a:gdLst>
                  <a:gd name="T0" fmla="*/ 5 w 9"/>
                  <a:gd name="T1" fmla="*/ 6 h 6"/>
                  <a:gd name="T2" fmla="*/ 2 w 9"/>
                  <a:gd name="T3" fmla="*/ 5 h 6"/>
                  <a:gd name="T4" fmla="*/ 0 w 9"/>
                  <a:gd name="T5" fmla="*/ 2 h 6"/>
                  <a:gd name="T6" fmla="*/ 1 w 9"/>
                  <a:gd name="T7" fmla="*/ 1 h 6"/>
                  <a:gd name="T8" fmla="*/ 5 w 9"/>
                  <a:gd name="T9" fmla="*/ 1 h 6"/>
                  <a:gd name="T10" fmla="*/ 6 w 9"/>
                  <a:gd name="T11" fmla="*/ 2 h 6"/>
                  <a:gd name="T12" fmla="*/ 8 w 9"/>
                  <a:gd name="T13" fmla="*/ 5 h 6"/>
                  <a:gd name="T14" fmla="*/ 5 w 9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5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9" y="3"/>
                      <a:pt x="8" y="5"/>
                    </a:cubicBezTo>
                    <a:cubicBezTo>
                      <a:pt x="7" y="6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5" name="Freeform 96">
                <a:extLst>
                  <a:ext uri="{FF2B5EF4-FFF2-40B4-BE49-F238E27FC236}">
                    <a16:creationId xmlns:a16="http://schemas.microsoft.com/office/drawing/2014/main" id="{F26F566A-1263-7DA5-1172-EF82FCC949F0}"/>
                  </a:ext>
                </a:extLst>
              </p:cNvPr>
              <p:cNvSpPr/>
              <p:nvPr userDrawn="1"/>
            </p:nvSpPr>
            <p:spPr bwMode="auto">
              <a:xfrm>
                <a:off x="2359" y="3919"/>
                <a:ext cx="38" cy="64"/>
              </a:xfrm>
              <a:custGeom>
                <a:avLst/>
                <a:gdLst>
                  <a:gd name="T0" fmla="*/ 6 w 6"/>
                  <a:gd name="T1" fmla="*/ 5 h 10"/>
                  <a:gd name="T2" fmla="*/ 6 w 6"/>
                  <a:gd name="T3" fmla="*/ 5 h 10"/>
                  <a:gd name="T4" fmla="*/ 4 w 6"/>
                  <a:gd name="T5" fmla="*/ 10 h 10"/>
                  <a:gd name="T6" fmla="*/ 2 w 6"/>
                  <a:gd name="T7" fmla="*/ 7 h 10"/>
                  <a:gd name="T8" fmla="*/ 2 w 6"/>
                  <a:gd name="T9" fmla="*/ 1 h 10"/>
                  <a:gd name="T10" fmla="*/ 6 w 6"/>
                  <a:gd name="T11" fmla="*/ 3 h 10"/>
                  <a:gd name="T12" fmla="*/ 6 w 6"/>
                  <a:gd name="T13" fmla="*/ 5 h 10"/>
                  <a:gd name="T14" fmla="*/ 6 w 6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7"/>
                      <a:pt x="6" y="9"/>
                      <a:pt x="4" y="10"/>
                    </a:cubicBezTo>
                    <a:cubicBezTo>
                      <a:pt x="3" y="10"/>
                      <a:pt x="2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1"/>
                      <a:pt x="6" y="3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</a:path>
                </a:pathLst>
              </a:custGeom>
              <a:solidFill>
                <a:srgbClr val="EEA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6" name="Freeform 97">
                <a:extLst>
                  <a:ext uri="{FF2B5EF4-FFF2-40B4-BE49-F238E27FC236}">
                    <a16:creationId xmlns:a16="http://schemas.microsoft.com/office/drawing/2014/main" id="{11439BAA-5CD3-4DD0-A39E-46F8AB3ADB0C}"/>
                  </a:ext>
                </a:extLst>
              </p:cNvPr>
              <p:cNvSpPr/>
              <p:nvPr userDrawn="1"/>
            </p:nvSpPr>
            <p:spPr bwMode="auto">
              <a:xfrm>
                <a:off x="1596" y="830"/>
                <a:ext cx="51" cy="51"/>
              </a:xfrm>
              <a:custGeom>
                <a:avLst/>
                <a:gdLst>
                  <a:gd name="T0" fmla="*/ 8 w 8"/>
                  <a:gd name="T1" fmla="*/ 6 h 8"/>
                  <a:gd name="T2" fmla="*/ 6 w 8"/>
                  <a:gd name="T3" fmla="*/ 7 h 8"/>
                  <a:gd name="T4" fmla="*/ 2 w 8"/>
                  <a:gd name="T5" fmla="*/ 4 h 8"/>
                  <a:gd name="T6" fmla="*/ 2 w 8"/>
                  <a:gd name="T7" fmla="*/ 1 h 8"/>
                  <a:gd name="T8" fmla="*/ 6 w 8"/>
                  <a:gd name="T9" fmla="*/ 1 h 8"/>
                  <a:gd name="T10" fmla="*/ 8 w 8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cubicBezTo>
                      <a:pt x="8" y="7"/>
                      <a:pt x="7" y="8"/>
                      <a:pt x="6" y="7"/>
                    </a:cubicBezTo>
                    <a:cubicBezTo>
                      <a:pt x="4" y="7"/>
                      <a:pt x="3" y="6"/>
                      <a:pt x="2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8" y="6"/>
                    </a:cubicBezTo>
                    <a:close/>
                  </a:path>
                </a:pathLst>
              </a:custGeom>
              <a:solidFill>
                <a:srgbClr val="EF9E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7" name="Freeform 98">
                <a:extLst>
                  <a:ext uri="{FF2B5EF4-FFF2-40B4-BE49-F238E27FC236}">
                    <a16:creationId xmlns:a16="http://schemas.microsoft.com/office/drawing/2014/main" id="{566FAB2F-4AF7-9FC7-A215-167A369A5737}"/>
                  </a:ext>
                </a:extLst>
              </p:cNvPr>
              <p:cNvSpPr/>
              <p:nvPr userDrawn="1"/>
            </p:nvSpPr>
            <p:spPr bwMode="auto">
              <a:xfrm>
                <a:off x="2548" y="1642"/>
                <a:ext cx="44" cy="57"/>
              </a:xfrm>
              <a:custGeom>
                <a:avLst/>
                <a:gdLst>
                  <a:gd name="T0" fmla="*/ 7 w 7"/>
                  <a:gd name="T1" fmla="*/ 3 h 9"/>
                  <a:gd name="T2" fmla="*/ 5 w 7"/>
                  <a:gd name="T3" fmla="*/ 7 h 9"/>
                  <a:gd name="T4" fmla="*/ 2 w 7"/>
                  <a:gd name="T5" fmla="*/ 8 h 9"/>
                  <a:gd name="T6" fmla="*/ 1 w 7"/>
                  <a:gd name="T7" fmla="*/ 3 h 9"/>
                  <a:gd name="T8" fmla="*/ 3 w 7"/>
                  <a:gd name="T9" fmla="*/ 1 h 9"/>
                  <a:gd name="T10" fmla="*/ 6 w 7"/>
                  <a:gd name="T11" fmla="*/ 1 h 9"/>
                  <a:gd name="T12" fmla="*/ 7 w 7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3"/>
                    </a:moveTo>
                    <a:cubicBezTo>
                      <a:pt x="7" y="5"/>
                      <a:pt x="6" y="6"/>
                      <a:pt x="5" y="7"/>
                    </a:cubicBezTo>
                    <a:cubicBezTo>
                      <a:pt x="4" y="8"/>
                      <a:pt x="3" y="9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lose/>
                  </a:path>
                </a:pathLst>
              </a:custGeom>
              <a:solidFill>
                <a:srgbClr val="EDA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8" name="Freeform 99">
                <a:extLst>
                  <a:ext uri="{FF2B5EF4-FFF2-40B4-BE49-F238E27FC236}">
                    <a16:creationId xmlns:a16="http://schemas.microsoft.com/office/drawing/2014/main" id="{8B197F59-04EC-A196-AA26-2C76FC36A989}"/>
                  </a:ext>
                </a:extLst>
              </p:cNvPr>
              <p:cNvSpPr/>
              <p:nvPr userDrawn="1"/>
            </p:nvSpPr>
            <p:spPr bwMode="auto">
              <a:xfrm>
                <a:off x="3109" y="2479"/>
                <a:ext cx="44" cy="51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7 h 8"/>
                  <a:gd name="T4" fmla="*/ 5 w 7"/>
                  <a:gd name="T5" fmla="*/ 7 h 8"/>
                  <a:gd name="T6" fmla="*/ 0 w 7"/>
                  <a:gd name="T7" fmla="*/ 3 h 8"/>
                  <a:gd name="T8" fmla="*/ 3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5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8"/>
                      <a:pt x="0" y="5"/>
                      <a:pt x="0" y="3"/>
                    </a:cubicBezTo>
                    <a:cubicBezTo>
                      <a:pt x="0" y="1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EF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9" name="Freeform 100">
                <a:extLst>
                  <a:ext uri="{FF2B5EF4-FFF2-40B4-BE49-F238E27FC236}">
                    <a16:creationId xmlns:a16="http://schemas.microsoft.com/office/drawing/2014/main" id="{9C7ED6F2-AEC3-69E0-64A5-4E3AFEBE5217}"/>
                  </a:ext>
                </a:extLst>
              </p:cNvPr>
              <p:cNvSpPr/>
              <p:nvPr userDrawn="1"/>
            </p:nvSpPr>
            <p:spPr bwMode="auto">
              <a:xfrm>
                <a:off x="2164" y="1173"/>
                <a:ext cx="37" cy="57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7 h 9"/>
                  <a:gd name="T4" fmla="*/ 3 w 6"/>
                  <a:gd name="T5" fmla="*/ 8 h 9"/>
                  <a:gd name="T6" fmla="*/ 1 w 6"/>
                  <a:gd name="T7" fmla="*/ 5 h 9"/>
                  <a:gd name="T8" fmla="*/ 1 w 6"/>
                  <a:gd name="T9" fmla="*/ 1 h 9"/>
                  <a:gd name="T10" fmla="*/ 6 w 6"/>
                  <a:gd name="T11" fmla="*/ 3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cubicBezTo>
                      <a:pt x="6" y="6"/>
                      <a:pt x="6" y="6"/>
                      <a:pt x="6" y="7"/>
                    </a:cubicBezTo>
                    <a:cubicBezTo>
                      <a:pt x="5" y="8"/>
                      <a:pt x="5" y="9"/>
                      <a:pt x="3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5" y="1"/>
                      <a:pt x="6" y="3"/>
                    </a:cubicBezTo>
                    <a:cubicBezTo>
                      <a:pt x="6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0" name="Freeform 101">
                <a:extLst>
                  <a:ext uri="{FF2B5EF4-FFF2-40B4-BE49-F238E27FC236}">
                    <a16:creationId xmlns:a16="http://schemas.microsoft.com/office/drawing/2014/main" id="{7EB727FC-41FA-48FF-A8EA-E6C82A745A8F}"/>
                  </a:ext>
                </a:extLst>
              </p:cNvPr>
              <p:cNvSpPr/>
              <p:nvPr userDrawn="1"/>
            </p:nvSpPr>
            <p:spPr bwMode="auto">
              <a:xfrm>
                <a:off x="941" y="2549"/>
                <a:ext cx="44" cy="57"/>
              </a:xfrm>
              <a:custGeom>
                <a:avLst/>
                <a:gdLst>
                  <a:gd name="T0" fmla="*/ 7 w 7"/>
                  <a:gd name="T1" fmla="*/ 4 h 9"/>
                  <a:gd name="T2" fmla="*/ 2 w 7"/>
                  <a:gd name="T3" fmla="*/ 8 h 9"/>
                  <a:gd name="T4" fmla="*/ 1 w 7"/>
                  <a:gd name="T5" fmla="*/ 8 h 9"/>
                  <a:gd name="T6" fmla="*/ 4 w 7"/>
                  <a:gd name="T7" fmla="*/ 1 h 9"/>
                  <a:gd name="T8" fmla="*/ 7 w 7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7" y="6"/>
                      <a:pt x="4" y="9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6"/>
                      <a:pt x="2" y="2"/>
                      <a:pt x="4" y="1"/>
                    </a:cubicBezTo>
                    <a:cubicBezTo>
                      <a:pt x="6" y="0"/>
                      <a:pt x="7" y="1"/>
                      <a:pt x="7" y="4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1" name="Freeform 102">
                <a:extLst>
                  <a:ext uri="{FF2B5EF4-FFF2-40B4-BE49-F238E27FC236}">
                    <a16:creationId xmlns:a16="http://schemas.microsoft.com/office/drawing/2014/main" id="{09A6ED65-E0C6-5B17-214C-E6CE8595A2AC}"/>
                  </a:ext>
                </a:extLst>
              </p:cNvPr>
              <p:cNvSpPr/>
              <p:nvPr userDrawn="1"/>
            </p:nvSpPr>
            <p:spPr bwMode="auto">
              <a:xfrm>
                <a:off x="1937" y="1667"/>
                <a:ext cx="31" cy="58"/>
              </a:xfrm>
              <a:custGeom>
                <a:avLst/>
                <a:gdLst>
                  <a:gd name="T0" fmla="*/ 5 w 5"/>
                  <a:gd name="T1" fmla="*/ 5 h 9"/>
                  <a:gd name="T2" fmla="*/ 3 w 5"/>
                  <a:gd name="T3" fmla="*/ 9 h 9"/>
                  <a:gd name="T4" fmla="*/ 0 w 5"/>
                  <a:gd name="T5" fmla="*/ 5 h 9"/>
                  <a:gd name="T6" fmla="*/ 3 w 5"/>
                  <a:gd name="T7" fmla="*/ 0 h 9"/>
                  <a:gd name="T8" fmla="*/ 5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5"/>
                    </a:moveTo>
                    <a:cubicBezTo>
                      <a:pt x="5" y="7"/>
                      <a:pt x="5" y="8"/>
                      <a:pt x="3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2" y="0"/>
                      <a:pt x="3" y="0"/>
                    </a:cubicBezTo>
                    <a:cubicBezTo>
                      <a:pt x="4" y="1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ED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2" name="Freeform 103">
                <a:extLst>
                  <a:ext uri="{FF2B5EF4-FFF2-40B4-BE49-F238E27FC236}">
                    <a16:creationId xmlns:a16="http://schemas.microsoft.com/office/drawing/2014/main" id="{63BB86F6-F143-5552-0996-5C0665CF444D}"/>
                  </a:ext>
                </a:extLst>
              </p:cNvPr>
              <p:cNvSpPr/>
              <p:nvPr userDrawn="1"/>
            </p:nvSpPr>
            <p:spPr bwMode="auto">
              <a:xfrm>
                <a:off x="3651" y="2181"/>
                <a:ext cx="38" cy="64"/>
              </a:xfrm>
              <a:custGeom>
                <a:avLst/>
                <a:gdLst>
                  <a:gd name="T0" fmla="*/ 6 w 6"/>
                  <a:gd name="T1" fmla="*/ 5 h 10"/>
                  <a:gd name="T2" fmla="*/ 4 w 6"/>
                  <a:gd name="T3" fmla="*/ 9 h 10"/>
                  <a:gd name="T4" fmla="*/ 2 w 6"/>
                  <a:gd name="T5" fmla="*/ 9 h 10"/>
                  <a:gd name="T6" fmla="*/ 1 w 6"/>
                  <a:gd name="T7" fmla="*/ 3 h 10"/>
                  <a:gd name="T8" fmla="*/ 4 w 6"/>
                  <a:gd name="T9" fmla="*/ 1 h 10"/>
                  <a:gd name="T10" fmla="*/ 6 w 6"/>
                  <a:gd name="T11" fmla="*/ 4 h 10"/>
                  <a:gd name="T12" fmla="*/ 6 w 6"/>
                  <a:gd name="T1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6" y="5"/>
                    </a:moveTo>
                    <a:cubicBezTo>
                      <a:pt x="6" y="6"/>
                      <a:pt x="5" y="7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8"/>
                      <a:pt x="0" y="4"/>
                      <a:pt x="1" y="3"/>
                    </a:cubicBezTo>
                    <a:cubicBezTo>
                      <a:pt x="2" y="2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EF9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3" name="Freeform 104">
                <a:extLst>
                  <a:ext uri="{FF2B5EF4-FFF2-40B4-BE49-F238E27FC236}">
                    <a16:creationId xmlns:a16="http://schemas.microsoft.com/office/drawing/2014/main" id="{7106E494-77E8-F331-0818-7709861024A5}"/>
                  </a:ext>
                </a:extLst>
              </p:cNvPr>
              <p:cNvSpPr/>
              <p:nvPr userDrawn="1"/>
            </p:nvSpPr>
            <p:spPr bwMode="auto">
              <a:xfrm>
                <a:off x="3235" y="887"/>
                <a:ext cx="44" cy="45"/>
              </a:xfrm>
              <a:custGeom>
                <a:avLst/>
                <a:gdLst>
                  <a:gd name="T0" fmla="*/ 0 w 7"/>
                  <a:gd name="T1" fmla="*/ 6 h 7"/>
                  <a:gd name="T2" fmla="*/ 2 w 7"/>
                  <a:gd name="T3" fmla="*/ 1 h 7"/>
                  <a:gd name="T4" fmla="*/ 6 w 7"/>
                  <a:gd name="T5" fmla="*/ 1 h 7"/>
                  <a:gd name="T6" fmla="*/ 6 w 7"/>
                  <a:gd name="T7" fmla="*/ 5 h 7"/>
                  <a:gd name="T8" fmla="*/ 2 w 7"/>
                  <a:gd name="T9" fmla="*/ 7 h 7"/>
                  <a:gd name="T10" fmla="*/ 0 w 7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EE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4" name="Freeform 105">
                <a:extLst>
                  <a:ext uri="{FF2B5EF4-FFF2-40B4-BE49-F238E27FC236}">
                    <a16:creationId xmlns:a16="http://schemas.microsoft.com/office/drawing/2014/main" id="{6DC1803F-9A83-62D0-ACDF-6B38406AB79B}"/>
                  </a:ext>
                </a:extLst>
              </p:cNvPr>
              <p:cNvSpPr/>
              <p:nvPr userDrawn="1"/>
            </p:nvSpPr>
            <p:spPr bwMode="auto">
              <a:xfrm>
                <a:off x="3689" y="3754"/>
                <a:ext cx="44" cy="38"/>
              </a:xfrm>
              <a:custGeom>
                <a:avLst/>
                <a:gdLst>
                  <a:gd name="T0" fmla="*/ 4 w 7"/>
                  <a:gd name="T1" fmla="*/ 1 h 6"/>
                  <a:gd name="T2" fmla="*/ 6 w 7"/>
                  <a:gd name="T3" fmla="*/ 1 h 6"/>
                  <a:gd name="T4" fmla="*/ 7 w 7"/>
                  <a:gd name="T5" fmla="*/ 3 h 6"/>
                  <a:gd name="T6" fmla="*/ 2 w 7"/>
                  <a:gd name="T7" fmla="*/ 6 h 6"/>
                  <a:gd name="T8" fmla="*/ 0 w 7"/>
                  <a:gd name="T9" fmla="*/ 4 h 6"/>
                  <a:gd name="T10" fmla="*/ 2 w 7"/>
                  <a:gd name="T11" fmla="*/ 1 h 6"/>
                  <a:gd name="T12" fmla="*/ 4 w 7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5" y="0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1B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5" name="Freeform 106">
                <a:extLst>
                  <a:ext uri="{FF2B5EF4-FFF2-40B4-BE49-F238E27FC236}">
                    <a16:creationId xmlns:a16="http://schemas.microsoft.com/office/drawing/2014/main" id="{7573226B-D5F6-AFF0-95E8-EA98E8EB24FB}"/>
                  </a:ext>
                </a:extLst>
              </p:cNvPr>
              <p:cNvSpPr/>
              <p:nvPr userDrawn="1"/>
            </p:nvSpPr>
            <p:spPr bwMode="auto">
              <a:xfrm>
                <a:off x="1224" y="3183"/>
                <a:ext cx="38" cy="38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0 h 6"/>
                  <a:gd name="T4" fmla="*/ 6 w 6"/>
                  <a:gd name="T5" fmla="*/ 5 h 6"/>
                  <a:gd name="T6" fmla="*/ 4 w 6"/>
                  <a:gd name="T7" fmla="*/ 6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4" y="0"/>
                      <a:pt x="6" y="2"/>
                      <a:pt x="6" y="5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EE9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6" name="Freeform 107">
                <a:extLst>
                  <a:ext uri="{FF2B5EF4-FFF2-40B4-BE49-F238E27FC236}">
                    <a16:creationId xmlns:a16="http://schemas.microsoft.com/office/drawing/2014/main" id="{AE3DB1A5-7A12-0D5E-CF6F-D9FE99A060C6}"/>
                  </a:ext>
                </a:extLst>
              </p:cNvPr>
              <p:cNvSpPr/>
              <p:nvPr userDrawn="1"/>
            </p:nvSpPr>
            <p:spPr bwMode="auto">
              <a:xfrm>
                <a:off x="3557" y="1610"/>
                <a:ext cx="50" cy="32"/>
              </a:xfrm>
              <a:custGeom>
                <a:avLst/>
                <a:gdLst>
                  <a:gd name="T0" fmla="*/ 5 w 8"/>
                  <a:gd name="T1" fmla="*/ 0 h 5"/>
                  <a:gd name="T2" fmla="*/ 8 w 8"/>
                  <a:gd name="T3" fmla="*/ 2 h 5"/>
                  <a:gd name="T4" fmla="*/ 5 w 8"/>
                  <a:gd name="T5" fmla="*/ 5 h 5"/>
                  <a:gd name="T6" fmla="*/ 1 w 8"/>
                  <a:gd name="T7" fmla="*/ 3 h 5"/>
                  <a:gd name="T8" fmla="*/ 5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6" y="0"/>
                      <a:pt x="8" y="1"/>
                      <a:pt x="8" y="2"/>
                    </a:cubicBezTo>
                    <a:cubicBezTo>
                      <a:pt x="8" y="4"/>
                      <a:pt x="7" y="5"/>
                      <a:pt x="5" y="5"/>
                    </a:cubicBezTo>
                    <a:cubicBezTo>
                      <a:pt x="4" y="5"/>
                      <a:pt x="0" y="3"/>
                      <a:pt x="1" y="3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ED9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7" name="Freeform 108">
                <a:extLst>
                  <a:ext uri="{FF2B5EF4-FFF2-40B4-BE49-F238E27FC236}">
                    <a16:creationId xmlns:a16="http://schemas.microsoft.com/office/drawing/2014/main" id="{3570D245-DBC1-AD5E-043C-F3B65FB51B52}"/>
                  </a:ext>
                </a:extLst>
              </p:cNvPr>
              <p:cNvSpPr/>
              <p:nvPr userDrawn="1"/>
            </p:nvSpPr>
            <p:spPr bwMode="auto">
              <a:xfrm>
                <a:off x="354" y="2004"/>
                <a:ext cx="44" cy="38"/>
              </a:xfrm>
              <a:custGeom>
                <a:avLst/>
                <a:gdLst>
                  <a:gd name="T0" fmla="*/ 2 w 7"/>
                  <a:gd name="T1" fmla="*/ 0 h 6"/>
                  <a:gd name="T2" fmla="*/ 6 w 7"/>
                  <a:gd name="T3" fmla="*/ 3 h 6"/>
                  <a:gd name="T4" fmla="*/ 6 w 7"/>
                  <a:gd name="T5" fmla="*/ 5 h 6"/>
                  <a:gd name="T6" fmla="*/ 3 w 7"/>
                  <a:gd name="T7" fmla="*/ 6 h 6"/>
                  <a:gd name="T8" fmla="*/ 0 w 7"/>
                  <a:gd name="T9" fmla="*/ 1 h 6"/>
                  <a:gd name="T10" fmla="*/ 2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DA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8" name="Freeform 109">
                <a:extLst>
                  <a:ext uri="{FF2B5EF4-FFF2-40B4-BE49-F238E27FC236}">
                    <a16:creationId xmlns:a16="http://schemas.microsoft.com/office/drawing/2014/main" id="{79C261C4-159C-9461-B90C-37DA74B1560A}"/>
                  </a:ext>
                </a:extLst>
              </p:cNvPr>
              <p:cNvSpPr/>
              <p:nvPr userDrawn="1"/>
            </p:nvSpPr>
            <p:spPr bwMode="auto">
              <a:xfrm>
                <a:off x="3702" y="2866"/>
                <a:ext cx="38" cy="45"/>
              </a:xfrm>
              <a:custGeom>
                <a:avLst/>
                <a:gdLst>
                  <a:gd name="T0" fmla="*/ 1 w 6"/>
                  <a:gd name="T1" fmla="*/ 5 h 7"/>
                  <a:gd name="T2" fmla="*/ 2 w 6"/>
                  <a:gd name="T3" fmla="*/ 1 h 7"/>
                  <a:gd name="T4" fmla="*/ 6 w 6"/>
                  <a:gd name="T5" fmla="*/ 2 h 7"/>
                  <a:gd name="T6" fmla="*/ 2 w 6"/>
                  <a:gd name="T7" fmla="*/ 7 h 7"/>
                  <a:gd name="T8" fmla="*/ 1 w 6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5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4" y="7"/>
                      <a:pt x="2" y="7"/>
                    </a:cubicBezTo>
                    <a:cubicBezTo>
                      <a:pt x="0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D9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9" name="Freeform 110">
                <a:extLst>
                  <a:ext uri="{FF2B5EF4-FFF2-40B4-BE49-F238E27FC236}">
                    <a16:creationId xmlns:a16="http://schemas.microsoft.com/office/drawing/2014/main" id="{B9ACC6FB-DA8D-7CB1-F43D-97A1249A6E5C}"/>
                  </a:ext>
                </a:extLst>
              </p:cNvPr>
              <p:cNvSpPr/>
              <p:nvPr userDrawn="1"/>
            </p:nvSpPr>
            <p:spPr bwMode="auto">
              <a:xfrm>
                <a:off x="1508" y="1230"/>
                <a:ext cx="50" cy="32"/>
              </a:xfrm>
              <a:custGeom>
                <a:avLst/>
                <a:gdLst>
                  <a:gd name="T0" fmla="*/ 5 w 8"/>
                  <a:gd name="T1" fmla="*/ 1 h 5"/>
                  <a:gd name="T2" fmla="*/ 8 w 8"/>
                  <a:gd name="T3" fmla="*/ 2 h 5"/>
                  <a:gd name="T4" fmla="*/ 5 w 8"/>
                  <a:gd name="T5" fmla="*/ 5 h 5"/>
                  <a:gd name="T6" fmla="*/ 4 w 8"/>
                  <a:gd name="T7" fmla="*/ 5 h 5"/>
                  <a:gd name="T8" fmla="*/ 0 w 8"/>
                  <a:gd name="T9" fmla="*/ 4 h 5"/>
                  <a:gd name="T10" fmla="*/ 3 w 8"/>
                  <a:gd name="T11" fmla="*/ 1 h 5"/>
                  <a:gd name="T12" fmla="*/ 5 w 8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6" y="1"/>
                      <a:pt x="7" y="0"/>
                      <a:pt x="8" y="2"/>
                    </a:cubicBezTo>
                    <a:cubicBezTo>
                      <a:pt x="8" y="3"/>
                      <a:pt x="6" y="4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EC9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0" name="Freeform 111">
                <a:extLst>
                  <a:ext uri="{FF2B5EF4-FFF2-40B4-BE49-F238E27FC236}">
                    <a16:creationId xmlns:a16="http://schemas.microsoft.com/office/drawing/2014/main" id="{029A67E0-E1C1-C7CC-4EBD-E5432BC0DFDA}"/>
                  </a:ext>
                </a:extLst>
              </p:cNvPr>
              <p:cNvSpPr/>
              <p:nvPr userDrawn="1"/>
            </p:nvSpPr>
            <p:spPr bwMode="auto">
              <a:xfrm>
                <a:off x="928" y="507"/>
                <a:ext cx="50" cy="31"/>
              </a:xfrm>
              <a:custGeom>
                <a:avLst/>
                <a:gdLst>
                  <a:gd name="T0" fmla="*/ 4 w 8"/>
                  <a:gd name="T1" fmla="*/ 0 h 5"/>
                  <a:gd name="T2" fmla="*/ 8 w 8"/>
                  <a:gd name="T3" fmla="*/ 2 h 5"/>
                  <a:gd name="T4" fmla="*/ 7 w 8"/>
                  <a:gd name="T5" fmla="*/ 4 h 5"/>
                  <a:gd name="T6" fmla="*/ 3 w 8"/>
                  <a:gd name="T7" fmla="*/ 4 h 5"/>
                  <a:gd name="T8" fmla="*/ 2 w 8"/>
                  <a:gd name="T9" fmla="*/ 3 h 5"/>
                  <a:gd name="T10" fmla="*/ 1 w 8"/>
                  <a:gd name="T11" fmla="*/ 1 h 5"/>
                  <a:gd name="T12" fmla="*/ 3 w 8"/>
                  <a:gd name="T13" fmla="*/ 0 h 5"/>
                  <a:gd name="T14" fmla="*/ 4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5" y="0"/>
                      <a:pt x="7" y="0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1" name="Freeform 112">
                <a:extLst>
                  <a:ext uri="{FF2B5EF4-FFF2-40B4-BE49-F238E27FC236}">
                    <a16:creationId xmlns:a16="http://schemas.microsoft.com/office/drawing/2014/main" id="{72E06A24-EE86-B8ED-E562-970B998EAC9F}"/>
                  </a:ext>
                </a:extLst>
              </p:cNvPr>
              <p:cNvSpPr/>
              <p:nvPr userDrawn="1"/>
            </p:nvSpPr>
            <p:spPr bwMode="auto">
              <a:xfrm>
                <a:off x="2876" y="1350"/>
                <a:ext cx="31" cy="45"/>
              </a:xfrm>
              <a:custGeom>
                <a:avLst/>
                <a:gdLst>
                  <a:gd name="T0" fmla="*/ 0 w 5"/>
                  <a:gd name="T1" fmla="*/ 3 h 7"/>
                  <a:gd name="T2" fmla="*/ 2 w 5"/>
                  <a:gd name="T3" fmla="*/ 0 h 7"/>
                  <a:gd name="T4" fmla="*/ 4 w 5"/>
                  <a:gd name="T5" fmla="*/ 2 h 7"/>
                  <a:gd name="T6" fmla="*/ 4 w 5"/>
                  <a:gd name="T7" fmla="*/ 6 h 7"/>
                  <a:gd name="T8" fmla="*/ 2 w 5"/>
                  <a:gd name="T9" fmla="*/ 6 h 7"/>
                  <a:gd name="T10" fmla="*/ 0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7"/>
                      <a:pt x="2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2" name="Freeform 113">
                <a:extLst>
                  <a:ext uri="{FF2B5EF4-FFF2-40B4-BE49-F238E27FC236}">
                    <a16:creationId xmlns:a16="http://schemas.microsoft.com/office/drawing/2014/main" id="{36AB3EE0-F6EA-C865-8D18-3C27FE850AFA}"/>
                  </a:ext>
                </a:extLst>
              </p:cNvPr>
              <p:cNvSpPr/>
              <p:nvPr userDrawn="1"/>
            </p:nvSpPr>
            <p:spPr bwMode="auto">
              <a:xfrm>
                <a:off x="3733" y="1033"/>
                <a:ext cx="38" cy="51"/>
              </a:xfrm>
              <a:custGeom>
                <a:avLst/>
                <a:gdLst>
                  <a:gd name="T0" fmla="*/ 3 w 6"/>
                  <a:gd name="T1" fmla="*/ 0 h 8"/>
                  <a:gd name="T2" fmla="*/ 5 w 6"/>
                  <a:gd name="T3" fmla="*/ 3 h 8"/>
                  <a:gd name="T4" fmla="*/ 3 w 6"/>
                  <a:gd name="T5" fmla="*/ 8 h 8"/>
                  <a:gd name="T6" fmla="*/ 2 w 6"/>
                  <a:gd name="T7" fmla="*/ 7 h 8"/>
                  <a:gd name="T8" fmla="*/ 1 w 6"/>
                  <a:gd name="T9" fmla="*/ 4 h 8"/>
                  <a:gd name="T10" fmla="*/ 3 w 6"/>
                  <a:gd name="T11" fmla="*/ 1 h 8"/>
                  <a:gd name="T12" fmla="*/ 3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4" y="1"/>
                      <a:pt x="5" y="2"/>
                      <a:pt x="5" y="3"/>
                    </a:cubicBezTo>
                    <a:cubicBezTo>
                      <a:pt x="6" y="4"/>
                      <a:pt x="4" y="7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2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C9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3" name="Freeform 114">
                <a:extLst>
                  <a:ext uri="{FF2B5EF4-FFF2-40B4-BE49-F238E27FC236}">
                    <a16:creationId xmlns:a16="http://schemas.microsoft.com/office/drawing/2014/main" id="{1D811647-BC7F-E207-BF48-E4599B530F51}"/>
                  </a:ext>
                </a:extLst>
              </p:cNvPr>
              <p:cNvSpPr/>
              <p:nvPr userDrawn="1"/>
            </p:nvSpPr>
            <p:spPr bwMode="auto">
              <a:xfrm>
                <a:off x="1584" y="3856"/>
                <a:ext cx="44" cy="31"/>
              </a:xfrm>
              <a:custGeom>
                <a:avLst/>
                <a:gdLst>
                  <a:gd name="T0" fmla="*/ 4 w 7"/>
                  <a:gd name="T1" fmla="*/ 5 h 5"/>
                  <a:gd name="T2" fmla="*/ 0 w 7"/>
                  <a:gd name="T3" fmla="*/ 3 h 5"/>
                  <a:gd name="T4" fmla="*/ 4 w 7"/>
                  <a:gd name="T5" fmla="*/ 1 h 5"/>
                  <a:gd name="T6" fmla="*/ 7 w 7"/>
                  <a:gd name="T7" fmla="*/ 3 h 5"/>
                  <a:gd name="T8" fmla="*/ 4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5" y="1"/>
                      <a:pt x="7" y="1"/>
                      <a:pt x="7" y="3"/>
                    </a:cubicBezTo>
                    <a:cubicBezTo>
                      <a:pt x="7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E9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4" name="Freeform 115">
                <a:extLst>
                  <a:ext uri="{FF2B5EF4-FFF2-40B4-BE49-F238E27FC236}">
                    <a16:creationId xmlns:a16="http://schemas.microsoft.com/office/drawing/2014/main" id="{0C40EFFA-388E-7D09-EEDF-E3C5E8668885}"/>
                  </a:ext>
                </a:extLst>
              </p:cNvPr>
              <p:cNvSpPr/>
              <p:nvPr userDrawn="1"/>
            </p:nvSpPr>
            <p:spPr bwMode="auto">
              <a:xfrm>
                <a:off x="2914" y="2035"/>
                <a:ext cx="38" cy="51"/>
              </a:xfrm>
              <a:custGeom>
                <a:avLst/>
                <a:gdLst>
                  <a:gd name="T0" fmla="*/ 2 w 6"/>
                  <a:gd name="T1" fmla="*/ 0 h 8"/>
                  <a:gd name="T2" fmla="*/ 5 w 6"/>
                  <a:gd name="T3" fmla="*/ 3 h 8"/>
                  <a:gd name="T4" fmla="*/ 4 w 6"/>
                  <a:gd name="T5" fmla="*/ 6 h 8"/>
                  <a:gd name="T6" fmla="*/ 4 w 6"/>
                  <a:gd name="T7" fmla="*/ 8 h 8"/>
                  <a:gd name="T8" fmla="*/ 2 w 6"/>
                  <a:gd name="T9" fmla="*/ 6 h 8"/>
                  <a:gd name="T10" fmla="*/ 1 w 6"/>
                  <a:gd name="T11" fmla="*/ 2 h 8"/>
                  <a:gd name="T12" fmla="*/ 2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3" y="1"/>
                      <a:pt x="5" y="1"/>
                      <a:pt x="5" y="3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6"/>
                      <a:pt x="6" y="7"/>
                      <a:pt x="4" y="8"/>
                    </a:cubicBezTo>
                    <a:cubicBezTo>
                      <a:pt x="3" y="8"/>
                      <a:pt x="3" y="7"/>
                      <a:pt x="2" y="6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5" name="Freeform 116">
                <a:extLst>
                  <a:ext uri="{FF2B5EF4-FFF2-40B4-BE49-F238E27FC236}">
                    <a16:creationId xmlns:a16="http://schemas.microsoft.com/office/drawing/2014/main" id="{958E21B8-5A1F-6089-86FE-AC4DD6EE089E}"/>
                  </a:ext>
                </a:extLst>
              </p:cNvPr>
              <p:cNvSpPr/>
              <p:nvPr userDrawn="1"/>
            </p:nvSpPr>
            <p:spPr bwMode="auto">
              <a:xfrm>
                <a:off x="2151" y="418"/>
                <a:ext cx="38" cy="38"/>
              </a:xfrm>
              <a:custGeom>
                <a:avLst/>
                <a:gdLst>
                  <a:gd name="T0" fmla="*/ 3 w 6"/>
                  <a:gd name="T1" fmla="*/ 6 h 6"/>
                  <a:gd name="T2" fmla="*/ 1 w 6"/>
                  <a:gd name="T3" fmla="*/ 5 h 6"/>
                  <a:gd name="T4" fmla="*/ 0 w 6"/>
                  <a:gd name="T5" fmla="*/ 1 h 6"/>
                  <a:gd name="T6" fmla="*/ 2 w 6"/>
                  <a:gd name="T7" fmla="*/ 1 h 6"/>
                  <a:gd name="T8" fmla="*/ 6 w 6"/>
                  <a:gd name="T9" fmla="*/ 4 h 6"/>
                  <a:gd name="T10" fmla="*/ 3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2" y="6"/>
                      <a:pt x="1" y="5"/>
                      <a:pt x="1" y="5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4" y="1"/>
                      <a:pt x="5" y="2"/>
                      <a:pt x="6" y="4"/>
                    </a:cubicBezTo>
                    <a:cubicBezTo>
                      <a:pt x="6" y="6"/>
                      <a:pt x="4" y="5"/>
                      <a:pt x="3" y="6"/>
                    </a:cubicBezTo>
                    <a:close/>
                  </a:path>
                </a:pathLst>
              </a:custGeom>
              <a:solidFill>
                <a:srgbClr val="EDA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6" name="Freeform 117">
                <a:extLst>
                  <a:ext uri="{FF2B5EF4-FFF2-40B4-BE49-F238E27FC236}">
                    <a16:creationId xmlns:a16="http://schemas.microsoft.com/office/drawing/2014/main" id="{5255E5FB-61EA-74FA-C274-7CFFF594A779}"/>
                  </a:ext>
                </a:extLst>
              </p:cNvPr>
              <p:cNvSpPr/>
              <p:nvPr userDrawn="1"/>
            </p:nvSpPr>
            <p:spPr bwMode="auto">
              <a:xfrm>
                <a:off x="2945" y="3957"/>
                <a:ext cx="32" cy="45"/>
              </a:xfrm>
              <a:custGeom>
                <a:avLst/>
                <a:gdLst>
                  <a:gd name="T0" fmla="*/ 0 w 5"/>
                  <a:gd name="T1" fmla="*/ 5 h 7"/>
                  <a:gd name="T2" fmla="*/ 1 w 5"/>
                  <a:gd name="T3" fmla="*/ 1 h 7"/>
                  <a:gd name="T4" fmla="*/ 3 w 5"/>
                  <a:gd name="T5" fmla="*/ 0 h 7"/>
                  <a:gd name="T6" fmla="*/ 4 w 5"/>
                  <a:gd name="T7" fmla="*/ 4 h 7"/>
                  <a:gd name="T8" fmla="*/ 2 w 5"/>
                  <a:gd name="T9" fmla="*/ 7 h 7"/>
                  <a:gd name="T10" fmla="*/ 0 w 5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7" name="Freeform 118">
                <a:extLst>
                  <a:ext uri="{FF2B5EF4-FFF2-40B4-BE49-F238E27FC236}">
                    <a16:creationId xmlns:a16="http://schemas.microsoft.com/office/drawing/2014/main" id="{CB6736C1-160F-6DF3-2B93-8944E7FB7BB1}"/>
                  </a:ext>
                </a:extLst>
              </p:cNvPr>
              <p:cNvSpPr/>
              <p:nvPr userDrawn="1"/>
            </p:nvSpPr>
            <p:spPr bwMode="auto">
              <a:xfrm>
                <a:off x="1571" y="374"/>
                <a:ext cx="31" cy="44"/>
              </a:xfrm>
              <a:custGeom>
                <a:avLst/>
                <a:gdLst>
                  <a:gd name="T0" fmla="*/ 5 w 5"/>
                  <a:gd name="T1" fmla="*/ 4 h 7"/>
                  <a:gd name="T2" fmla="*/ 1 w 5"/>
                  <a:gd name="T3" fmla="*/ 7 h 7"/>
                  <a:gd name="T4" fmla="*/ 0 w 5"/>
                  <a:gd name="T5" fmla="*/ 6 h 7"/>
                  <a:gd name="T6" fmla="*/ 1 w 5"/>
                  <a:gd name="T7" fmla="*/ 3 h 7"/>
                  <a:gd name="T8" fmla="*/ 3 w 5"/>
                  <a:gd name="T9" fmla="*/ 1 h 7"/>
                  <a:gd name="T10" fmla="*/ 5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2" y="7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ECA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8" name="Freeform 119">
                <a:extLst>
                  <a:ext uri="{FF2B5EF4-FFF2-40B4-BE49-F238E27FC236}">
                    <a16:creationId xmlns:a16="http://schemas.microsoft.com/office/drawing/2014/main" id="{E8CB3898-8CF3-AAF7-AEB0-43A5304C933A}"/>
                  </a:ext>
                </a:extLst>
              </p:cNvPr>
              <p:cNvSpPr/>
              <p:nvPr userDrawn="1"/>
            </p:nvSpPr>
            <p:spPr bwMode="auto">
              <a:xfrm>
                <a:off x="197" y="1623"/>
                <a:ext cx="44" cy="38"/>
              </a:xfrm>
              <a:custGeom>
                <a:avLst/>
                <a:gdLst>
                  <a:gd name="T0" fmla="*/ 6 w 7"/>
                  <a:gd name="T1" fmla="*/ 1 h 6"/>
                  <a:gd name="T2" fmla="*/ 4 w 7"/>
                  <a:gd name="T3" fmla="*/ 1 h 6"/>
                  <a:gd name="T4" fmla="*/ 5 w 7"/>
                  <a:gd name="T5" fmla="*/ 2 h 6"/>
                  <a:gd name="T6" fmla="*/ 6 w 7"/>
                  <a:gd name="T7" fmla="*/ 5 h 6"/>
                  <a:gd name="T8" fmla="*/ 4 w 7"/>
                  <a:gd name="T9" fmla="*/ 5 h 6"/>
                  <a:gd name="T10" fmla="*/ 3 w 7"/>
                  <a:gd name="T11" fmla="*/ 4 h 6"/>
                  <a:gd name="T12" fmla="*/ 1 w 7"/>
                  <a:gd name="T13" fmla="*/ 2 h 6"/>
                  <a:gd name="T14" fmla="*/ 3 w 7"/>
                  <a:gd name="T15" fmla="*/ 1 h 6"/>
                  <a:gd name="T16" fmla="*/ 6 w 7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5" y="2"/>
                      <a:pt x="5" y="1"/>
                      <a:pt x="4" y="1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E79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9" name="Freeform 120">
                <a:extLst>
                  <a:ext uri="{FF2B5EF4-FFF2-40B4-BE49-F238E27FC236}">
                    <a16:creationId xmlns:a16="http://schemas.microsoft.com/office/drawing/2014/main" id="{7D0EE258-9A12-F58A-B793-B8587B2AF5F0}"/>
                  </a:ext>
                </a:extLst>
              </p:cNvPr>
              <p:cNvSpPr/>
              <p:nvPr userDrawn="1"/>
            </p:nvSpPr>
            <p:spPr bwMode="auto">
              <a:xfrm>
                <a:off x="140" y="2340"/>
                <a:ext cx="44" cy="25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1 h 4"/>
                  <a:gd name="T4" fmla="*/ 5 w 7"/>
                  <a:gd name="T5" fmla="*/ 4 h 4"/>
                  <a:gd name="T6" fmla="*/ 1 w 7"/>
                  <a:gd name="T7" fmla="*/ 2 h 4"/>
                  <a:gd name="T8" fmla="*/ 1 w 7"/>
                  <a:gd name="T9" fmla="*/ 1 h 4"/>
                  <a:gd name="T10" fmla="*/ 4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5" y="1"/>
                      <a:pt x="7" y="0"/>
                      <a:pt x="7" y="1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3" y="4"/>
                      <a:pt x="2" y="4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A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0" name="Freeform 121">
                <a:extLst>
                  <a:ext uri="{FF2B5EF4-FFF2-40B4-BE49-F238E27FC236}">
                    <a16:creationId xmlns:a16="http://schemas.microsoft.com/office/drawing/2014/main" id="{DD148CA5-6A30-0921-5F90-D448C880F9A2}"/>
                  </a:ext>
                </a:extLst>
              </p:cNvPr>
              <p:cNvSpPr/>
              <p:nvPr userDrawn="1"/>
            </p:nvSpPr>
            <p:spPr bwMode="auto">
              <a:xfrm>
                <a:off x="3595" y="424"/>
                <a:ext cx="31" cy="45"/>
              </a:xfrm>
              <a:custGeom>
                <a:avLst/>
                <a:gdLst>
                  <a:gd name="T0" fmla="*/ 0 w 5"/>
                  <a:gd name="T1" fmla="*/ 6 h 7"/>
                  <a:gd name="T2" fmla="*/ 2 w 5"/>
                  <a:gd name="T3" fmla="*/ 2 h 7"/>
                  <a:gd name="T4" fmla="*/ 4 w 5"/>
                  <a:gd name="T5" fmla="*/ 1 h 7"/>
                  <a:gd name="T6" fmla="*/ 5 w 5"/>
                  <a:gd name="T7" fmla="*/ 4 h 7"/>
                  <a:gd name="T8" fmla="*/ 2 w 5"/>
                  <a:gd name="T9" fmla="*/ 7 h 7"/>
                  <a:gd name="T10" fmla="*/ 1 w 5"/>
                  <a:gd name="T11" fmla="*/ 7 h 7"/>
                  <a:gd name="T12" fmla="*/ 0 w 5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1" name="Freeform 122">
                <a:extLst>
                  <a:ext uri="{FF2B5EF4-FFF2-40B4-BE49-F238E27FC236}">
                    <a16:creationId xmlns:a16="http://schemas.microsoft.com/office/drawing/2014/main" id="{700C6268-2430-4FB9-C96B-D3786F605691}"/>
                  </a:ext>
                </a:extLst>
              </p:cNvPr>
              <p:cNvSpPr/>
              <p:nvPr userDrawn="1"/>
            </p:nvSpPr>
            <p:spPr bwMode="auto">
              <a:xfrm>
                <a:off x="3179" y="2936"/>
                <a:ext cx="31" cy="44"/>
              </a:xfrm>
              <a:custGeom>
                <a:avLst/>
                <a:gdLst>
                  <a:gd name="T0" fmla="*/ 5 w 5"/>
                  <a:gd name="T1" fmla="*/ 4 h 7"/>
                  <a:gd name="T2" fmla="*/ 5 w 5"/>
                  <a:gd name="T3" fmla="*/ 4 h 7"/>
                  <a:gd name="T4" fmla="*/ 4 w 5"/>
                  <a:gd name="T5" fmla="*/ 7 h 7"/>
                  <a:gd name="T6" fmla="*/ 2 w 5"/>
                  <a:gd name="T7" fmla="*/ 5 h 7"/>
                  <a:gd name="T8" fmla="*/ 2 w 5"/>
                  <a:gd name="T9" fmla="*/ 3 h 7"/>
                  <a:gd name="T10" fmla="*/ 3 w 5"/>
                  <a:gd name="T11" fmla="*/ 1 h 7"/>
                  <a:gd name="T12" fmla="*/ 4 w 5"/>
                  <a:gd name="T13" fmla="*/ 0 h 7"/>
                  <a:gd name="T14" fmla="*/ 5 w 5"/>
                  <a:gd name="T15" fmla="*/ 1 h 7"/>
                  <a:gd name="T16" fmla="*/ 5 w 5"/>
                  <a:gd name="T17" fmla="*/ 4 h 7"/>
                  <a:gd name="T18" fmla="*/ 5 w 5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2" y="5"/>
                      <a:pt x="0" y="4"/>
                      <a:pt x="2" y="3"/>
                    </a:cubicBezTo>
                    <a:cubicBezTo>
                      <a:pt x="3" y="3"/>
                      <a:pt x="2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EC9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2" name="Freeform 123">
                <a:extLst>
                  <a:ext uri="{FF2B5EF4-FFF2-40B4-BE49-F238E27FC236}">
                    <a16:creationId xmlns:a16="http://schemas.microsoft.com/office/drawing/2014/main" id="{0B4F190B-16D7-B40A-6DB3-EDCDC79ECF1C}"/>
                  </a:ext>
                </a:extLst>
              </p:cNvPr>
              <p:cNvSpPr/>
              <p:nvPr userDrawn="1"/>
            </p:nvSpPr>
            <p:spPr bwMode="auto">
              <a:xfrm>
                <a:off x="550" y="304"/>
                <a:ext cx="31" cy="44"/>
              </a:xfrm>
              <a:custGeom>
                <a:avLst/>
                <a:gdLst>
                  <a:gd name="T0" fmla="*/ 5 w 5"/>
                  <a:gd name="T1" fmla="*/ 3 h 7"/>
                  <a:gd name="T2" fmla="*/ 1 w 5"/>
                  <a:gd name="T3" fmla="*/ 6 h 7"/>
                  <a:gd name="T4" fmla="*/ 0 w 5"/>
                  <a:gd name="T5" fmla="*/ 4 h 7"/>
                  <a:gd name="T6" fmla="*/ 4 w 5"/>
                  <a:gd name="T7" fmla="*/ 1 h 7"/>
                  <a:gd name="T8" fmla="*/ 5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4"/>
                      <a:pt x="2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AA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3" name="Freeform 124">
                <a:extLst>
                  <a:ext uri="{FF2B5EF4-FFF2-40B4-BE49-F238E27FC236}">
                    <a16:creationId xmlns:a16="http://schemas.microsoft.com/office/drawing/2014/main" id="{C92BB036-F994-AAFA-D6D8-ABF0CCBDF81F}"/>
                  </a:ext>
                </a:extLst>
              </p:cNvPr>
              <p:cNvSpPr/>
              <p:nvPr userDrawn="1"/>
            </p:nvSpPr>
            <p:spPr bwMode="auto">
              <a:xfrm>
                <a:off x="2819" y="3475"/>
                <a:ext cx="38" cy="38"/>
              </a:xfrm>
              <a:custGeom>
                <a:avLst/>
                <a:gdLst>
                  <a:gd name="T0" fmla="*/ 2 w 6"/>
                  <a:gd name="T1" fmla="*/ 0 h 6"/>
                  <a:gd name="T2" fmla="*/ 5 w 6"/>
                  <a:gd name="T3" fmla="*/ 5 h 6"/>
                  <a:gd name="T4" fmla="*/ 4 w 6"/>
                  <a:gd name="T5" fmla="*/ 5 h 6"/>
                  <a:gd name="T6" fmla="*/ 1 w 6"/>
                  <a:gd name="T7" fmla="*/ 3 h 6"/>
                  <a:gd name="T8" fmla="*/ 0 w 6"/>
                  <a:gd name="T9" fmla="*/ 1 h 6"/>
                  <a:gd name="T10" fmla="*/ 2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6" y="4"/>
                      <a:pt x="5" y="5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EA9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4" name="Freeform 125">
                <a:extLst>
                  <a:ext uri="{FF2B5EF4-FFF2-40B4-BE49-F238E27FC236}">
                    <a16:creationId xmlns:a16="http://schemas.microsoft.com/office/drawing/2014/main" id="{26A886A9-2C76-8518-B502-F51FDD3E932B}"/>
                  </a:ext>
                </a:extLst>
              </p:cNvPr>
              <p:cNvSpPr/>
              <p:nvPr userDrawn="1"/>
            </p:nvSpPr>
            <p:spPr bwMode="auto">
              <a:xfrm>
                <a:off x="1577" y="348"/>
                <a:ext cx="19" cy="26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2 w 3"/>
                  <a:gd name="T5" fmla="*/ 3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8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5" name="Freeform 126">
                <a:extLst>
                  <a:ext uri="{FF2B5EF4-FFF2-40B4-BE49-F238E27FC236}">
                    <a16:creationId xmlns:a16="http://schemas.microsoft.com/office/drawing/2014/main" id="{8424A2ED-AE97-139C-5B9B-B26736D8A6D1}"/>
                  </a:ext>
                </a:extLst>
              </p:cNvPr>
              <p:cNvSpPr/>
              <p:nvPr userDrawn="1"/>
            </p:nvSpPr>
            <p:spPr bwMode="auto">
              <a:xfrm>
                <a:off x="3607" y="399"/>
                <a:ext cx="19" cy="25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8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6" name="Freeform 127">
                <a:extLst>
                  <a:ext uri="{FF2B5EF4-FFF2-40B4-BE49-F238E27FC236}">
                    <a16:creationId xmlns:a16="http://schemas.microsoft.com/office/drawing/2014/main" id="{5BD51B83-DA43-7F4B-4883-B0D9C588B3E0}"/>
                  </a:ext>
                </a:extLst>
              </p:cNvPr>
              <p:cNvSpPr/>
              <p:nvPr userDrawn="1"/>
            </p:nvSpPr>
            <p:spPr bwMode="auto">
              <a:xfrm>
                <a:off x="2195" y="443"/>
                <a:ext cx="25" cy="19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1 h 3"/>
                  <a:gd name="T4" fmla="*/ 2 w 4"/>
                  <a:gd name="T5" fmla="*/ 0 h 3"/>
                  <a:gd name="T6" fmla="*/ 4 w 4"/>
                  <a:gd name="T7" fmla="*/ 1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2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E7A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7" name="Freeform 128">
                <a:extLst>
                  <a:ext uri="{FF2B5EF4-FFF2-40B4-BE49-F238E27FC236}">
                    <a16:creationId xmlns:a16="http://schemas.microsoft.com/office/drawing/2014/main" id="{2F5E30D3-E4D3-4989-8466-38EE0E87A95A}"/>
                  </a:ext>
                </a:extLst>
              </p:cNvPr>
              <p:cNvSpPr/>
              <p:nvPr userDrawn="1"/>
            </p:nvSpPr>
            <p:spPr bwMode="auto">
              <a:xfrm>
                <a:off x="190" y="2327"/>
                <a:ext cx="19" cy="25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2 h 4"/>
                  <a:gd name="T4" fmla="*/ 2 w 3"/>
                  <a:gd name="T5" fmla="*/ 0 h 4"/>
                  <a:gd name="T6" fmla="*/ 3 w 3"/>
                  <a:gd name="T7" fmla="*/ 1 h 4"/>
                  <a:gd name="T8" fmla="*/ 1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1" y="4"/>
                    </a:cubicBezTo>
                    <a:close/>
                  </a:path>
                </a:pathLst>
              </a:custGeom>
              <a:solidFill>
                <a:srgbClr val="E3A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8" name="Freeform 129">
                <a:extLst>
                  <a:ext uri="{FF2B5EF4-FFF2-40B4-BE49-F238E27FC236}">
                    <a16:creationId xmlns:a16="http://schemas.microsoft.com/office/drawing/2014/main" id="{4E023657-02EA-0692-DEF8-ACB84A2D7229}"/>
                  </a:ext>
                </a:extLst>
              </p:cNvPr>
              <p:cNvSpPr/>
              <p:nvPr userDrawn="1"/>
            </p:nvSpPr>
            <p:spPr bwMode="auto">
              <a:xfrm>
                <a:off x="575" y="278"/>
                <a:ext cx="19" cy="26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2 h 4"/>
                  <a:gd name="T4" fmla="*/ 2 w 3"/>
                  <a:gd name="T5" fmla="*/ 4 h 4"/>
                  <a:gd name="T6" fmla="*/ 0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8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9" name="Freeform 130">
                <a:extLst>
                  <a:ext uri="{FF2B5EF4-FFF2-40B4-BE49-F238E27FC236}">
                    <a16:creationId xmlns:a16="http://schemas.microsoft.com/office/drawing/2014/main" id="{F4F454B2-CBC3-DDFD-EC16-DD1CBF954775}"/>
                  </a:ext>
                </a:extLst>
              </p:cNvPr>
              <p:cNvSpPr/>
              <p:nvPr userDrawn="1"/>
            </p:nvSpPr>
            <p:spPr bwMode="auto">
              <a:xfrm>
                <a:off x="3197" y="2980"/>
                <a:ext cx="26" cy="26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4 h 4"/>
                  <a:gd name="T4" fmla="*/ 0 w 4"/>
                  <a:gd name="T5" fmla="*/ 1 h 4"/>
                  <a:gd name="T6" fmla="*/ 2 w 4"/>
                  <a:gd name="T7" fmla="*/ 1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8A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0" name="Freeform 131">
                <a:extLst>
                  <a:ext uri="{FF2B5EF4-FFF2-40B4-BE49-F238E27FC236}">
                    <a16:creationId xmlns:a16="http://schemas.microsoft.com/office/drawing/2014/main" id="{0322A5F0-2916-1280-B156-C84B256A856B}"/>
                  </a:ext>
                </a:extLst>
              </p:cNvPr>
              <p:cNvSpPr/>
              <p:nvPr userDrawn="1"/>
            </p:nvSpPr>
            <p:spPr bwMode="auto">
              <a:xfrm>
                <a:off x="2788" y="3469"/>
                <a:ext cx="25" cy="19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2 h 3"/>
                  <a:gd name="T4" fmla="*/ 0 w 4"/>
                  <a:gd name="T5" fmla="*/ 1 h 3"/>
                  <a:gd name="T6" fmla="*/ 3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EA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1" name="Freeform 132">
                <a:extLst>
                  <a:ext uri="{FF2B5EF4-FFF2-40B4-BE49-F238E27FC236}">
                    <a16:creationId xmlns:a16="http://schemas.microsoft.com/office/drawing/2014/main" id="{BFCEB01D-D0A0-187D-328F-75F131914954}"/>
                  </a:ext>
                </a:extLst>
              </p:cNvPr>
              <p:cNvSpPr/>
              <p:nvPr userDrawn="1"/>
            </p:nvSpPr>
            <p:spPr bwMode="auto">
              <a:xfrm>
                <a:off x="2945" y="3926"/>
                <a:ext cx="19" cy="25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1 h 4"/>
                  <a:gd name="T4" fmla="*/ 3 w 3"/>
                  <a:gd name="T5" fmla="*/ 3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2" name="Freeform 133">
                <a:extLst>
                  <a:ext uri="{FF2B5EF4-FFF2-40B4-BE49-F238E27FC236}">
                    <a16:creationId xmlns:a16="http://schemas.microsoft.com/office/drawing/2014/main" id="{28165C48-361A-F122-C35C-F8EC266C549A}"/>
                  </a:ext>
                </a:extLst>
              </p:cNvPr>
              <p:cNvSpPr/>
              <p:nvPr userDrawn="1"/>
            </p:nvSpPr>
            <p:spPr bwMode="auto">
              <a:xfrm>
                <a:off x="171" y="1623"/>
                <a:ext cx="19" cy="19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9A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3" name="Freeform 134">
                <a:extLst>
                  <a:ext uri="{FF2B5EF4-FFF2-40B4-BE49-F238E27FC236}">
                    <a16:creationId xmlns:a16="http://schemas.microsoft.com/office/drawing/2014/main" id="{AAE0F6D7-52B6-EA0E-EFC9-F954C35C2E8B}"/>
                  </a:ext>
                </a:extLst>
              </p:cNvPr>
              <p:cNvSpPr/>
              <p:nvPr userDrawn="1"/>
            </p:nvSpPr>
            <p:spPr bwMode="auto">
              <a:xfrm>
                <a:off x="2895" y="2016"/>
                <a:ext cx="25" cy="19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A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4" name="Freeform 135">
                <a:extLst>
                  <a:ext uri="{FF2B5EF4-FFF2-40B4-BE49-F238E27FC236}">
                    <a16:creationId xmlns:a16="http://schemas.microsoft.com/office/drawing/2014/main" id="{CB121FB4-86CF-66A6-69E0-0E91F36A9473}"/>
                  </a:ext>
                </a:extLst>
              </p:cNvPr>
              <p:cNvSpPr/>
              <p:nvPr userDrawn="1"/>
            </p:nvSpPr>
            <p:spPr bwMode="auto">
              <a:xfrm>
                <a:off x="20" y="3646"/>
                <a:ext cx="145" cy="89"/>
              </a:xfrm>
              <a:custGeom>
                <a:avLst/>
                <a:gdLst>
                  <a:gd name="T0" fmla="*/ 19 w 23"/>
                  <a:gd name="T1" fmla="*/ 0 h 14"/>
                  <a:gd name="T2" fmla="*/ 22 w 23"/>
                  <a:gd name="T3" fmla="*/ 3 h 14"/>
                  <a:gd name="T4" fmla="*/ 21 w 23"/>
                  <a:gd name="T5" fmla="*/ 7 h 14"/>
                  <a:gd name="T6" fmla="*/ 18 w 23"/>
                  <a:gd name="T7" fmla="*/ 9 h 14"/>
                  <a:gd name="T8" fmla="*/ 14 w 23"/>
                  <a:gd name="T9" fmla="*/ 11 h 14"/>
                  <a:gd name="T10" fmla="*/ 1 w 23"/>
                  <a:gd name="T11" fmla="*/ 10 h 14"/>
                  <a:gd name="T12" fmla="*/ 1 w 23"/>
                  <a:gd name="T13" fmla="*/ 8 h 14"/>
                  <a:gd name="T14" fmla="*/ 13 w 23"/>
                  <a:gd name="T15" fmla="*/ 1 h 14"/>
                  <a:gd name="T16" fmla="*/ 19 w 2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19" y="0"/>
                    </a:moveTo>
                    <a:cubicBezTo>
                      <a:pt x="22" y="0"/>
                      <a:pt x="23" y="0"/>
                      <a:pt x="22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8"/>
                      <a:pt x="20" y="10"/>
                      <a:pt x="18" y="9"/>
                    </a:cubicBezTo>
                    <a:cubicBezTo>
                      <a:pt x="17" y="9"/>
                      <a:pt x="15" y="10"/>
                      <a:pt x="14" y="11"/>
                    </a:cubicBezTo>
                    <a:cubicBezTo>
                      <a:pt x="10" y="13"/>
                      <a:pt x="5" y="14"/>
                      <a:pt x="1" y="10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4" y="5"/>
                      <a:pt x="8" y="2"/>
                      <a:pt x="13" y="1"/>
                    </a:cubicBezTo>
                    <a:cubicBezTo>
                      <a:pt x="15" y="1"/>
                      <a:pt x="17" y="0"/>
                      <a:pt x="19" y="0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5" name="Freeform 136">
                <a:extLst>
                  <a:ext uri="{FF2B5EF4-FFF2-40B4-BE49-F238E27FC236}">
                    <a16:creationId xmlns:a16="http://schemas.microsoft.com/office/drawing/2014/main" id="{B4624D8E-3E9B-AA90-EE11-1EBA6EEC9EDC}"/>
                  </a:ext>
                </a:extLst>
              </p:cNvPr>
              <p:cNvSpPr/>
              <p:nvPr userDrawn="1"/>
            </p:nvSpPr>
            <p:spPr bwMode="auto">
              <a:xfrm>
                <a:off x="3771" y="989"/>
                <a:ext cx="63" cy="51"/>
              </a:xfrm>
              <a:custGeom>
                <a:avLst/>
                <a:gdLst>
                  <a:gd name="T0" fmla="*/ 10 w 10"/>
                  <a:gd name="T1" fmla="*/ 3 h 8"/>
                  <a:gd name="T2" fmla="*/ 6 w 10"/>
                  <a:gd name="T3" fmla="*/ 5 h 8"/>
                  <a:gd name="T4" fmla="*/ 3 w 10"/>
                  <a:gd name="T5" fmla="*/ 7 h 8"/>
                  <a:gd name="T6" fmla="*/ 0 w 10"/>
                  <a:gd name="T7" fmla="*/ 6 h 8"/>
                  <a:gd name="T8" fmla="*/ 2 w 10"/>
                  <a:gd name="T9" fmla="*/ 2 h 8"/>
                  <a:gd name="T10" fmla="*/ 6 w 10"/>
                  <a:gd name="T11" fmla="*/ 0 h 8"/>
                  <a:gd name="T12" fmla="*/ 10 w 10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3"/>
                    </a:moveTo>
                    <a:cubicBezTo>
                      <a:pt x="8" y="3"/>
                      <a:pt x="8" y="5"/>
                      <a:pt x="6" y="5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7"/>
                      <a:pt x="0" y="8"/>
                      <a:pt x="0" y="6"/>
                    </a:cubicBezTo>
                    <a:cubicBezTo>
                      <a:pt x="0" y="4"/>
                      <a:pt x="0" y="2"/>
                      <a:pt x="2" y="2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9" y="0"/>
                      <a:pt x="10" y="1"/>
                      <a:pt x="10" y="3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6" name="Freeform 137">
                <a:extLst>
                  <a:ext uri="{FF2B5EF4-FFF2-40B4-BE49-F238E27FC236}">
                    <a16:creationId xmlns:a16="http://schemas.microsoft.com/office/drawing/2014/main" id="{D8C2A3F4-AECB-638D-BDAB-E7574BDFE304}"/>
                  </a:ext>
                </a:extLst>
              </p:cNvPr>
              <p:cNvSpPr/>
              <p:nvPr userDrawn="1"/>
            </p:nvSpPr>
            <p:spPr bwMode="auto">
              <a:xfrm>
                <a:off x="953" y="1407"/>
                <a:ext cx="170" cy="165"/>
              </a:xfrm>
              <a:custGeom>
                <a:avLst/>
                <a:gdLst>
                  <a:gd name="T0" fmla="*/ 26 w 27"/>
                  <a:gd name="T1" fmla="*/ 10 h 26"/>
                  <a:gd name="T2" fmla="*/ 18 w 27"/>
                  <a:gd name="T3" fmla="*/ 23 h 26"/>
                  <a:gd name="T4" fmla="*/ 7 w 27"/>
                  <a:gd name="T5" fmla="*/ 26 h 26"/>
                  <a:gd name="T6" fmla="*/ 0 w 27"/>
                  <a:gd name="T7" fmla="*/ 24 h 26"/>
                  <a:gd name="T8" fmla="*/ 0 w 27"/>
                  <a:gd name="T9" fmla="*/ 23 h 26"/>
                  <a:gd name="T10" fmla="*/ 0 w 27"/>
                  <a:gd name="T11" fmla="*/ 22 h 26"/>
                  <a:gd name="T12" fmla="*/ 16 w 27"/>
                  <a:gd name="T13" fmla="*/ 12 h 26"/>
                  <a:gd name="T14" fmla="*/ 22 w 27"/>
                  <a:gd name="T15" fmla="*/ 1 h 26"/>
                  <a:gd name="T16" fmla="*/ 23 w 27"/>
                  <a:gd name="T17" fmla="*/ 0 h 26"/>
                  <a:gd name="T18" fmla="*/ 24 w 27"/>
                  <a:gd name="T19" fmla="*/ 1 h 26"/>
                  <a:gd name="T20" fmla="*/ 26 w 27"/>
                  <a:gd name="T21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6">
                    <a:moveTo>
                      <a:pt x="26" y="10"/>
                    </a:moveTo>
                    <a:cubicBezTo>
                      <a:pt x="26" y="16"/>
                      <a:pt x="23" y="20"/>
                      <a:pt x="18" y="23"/>
                    </a:cubicBezTo>
                    <a:cubicBezTo>
                      <a:pt x="15" y="25"/>
                      <a:pt x="11" y="26"/>
                      <a:pt x="7" y="26"/>
                    </a:cubicBezTo>
                    <a:cubicBezTo>
                      <a:pt x="5" y="26"/>
                      <a:pt x="3" y="25"/>
                      <a:pt x="0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7" y="21"/>
                      <a:pt x="11" y="16"/>
                      <a:pt x="16" y="12"/>
                    </a:cubicBezTo>
                    <a:cubicBezTo>
                      <a:pt x="19" y="9"/>
                      <a:pt x="21" y="6"/>
                      <a:pt x="22" y="1"/>
                    </a:cubicBezTo>
                    <a:cubicBezTo>
                      <a:pt x="22" y="1"/>
                      <a:pt x="22" y="0"/>
                      <a:pt x="23" y="0"/>
                    </a:cubicBezTo>
                    <a:cubicBezTo>
                      <a:pt x="24" y="0"/>
                      <a:pt x="24" y="1"/>
                      <a:pt x="24" y="1"/>
                    </a:cubicBezTo>
                    <a:cubicBezTo>
                      <a:pt x="25" y="5"/>
                      <a:pt x="27" y="7"/>
                      <a:pt x="26" y="1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7" name="Freeform 138">
                <a:extLst>
                  <a:ext uri="{FF2B5EF4-FFF2-40B4-BE49-F238E27FC236}">
                    <a16:creationId xmlns:a16="http://schemas.microsoft.com/office/drawing/2014/main" id="{540B7441-D27C-63AB-BBB3-E9B946140426}"/>
                  </a:ext>
                </a:extLst>
              </p:cNvPr>
              <p:cNvSpPr/>
              <p:nvPr userDrawn="1"/>
            </p:nvSpPr>
            <p:spPr bwMode="auto">
              <a:xfrm>
                <a:off x="827" y="1604"/>
                <a:ext cx="170" cy="95"/>
              </a:xfrm>
              <a:custGeom>
                <a:avLst/>
                <a:gdLst>
                  <a:gd name="T0" fmla="*/ 15 w 27"/>
                  <a:gd name="T1" fmla="*/ 14 h 15"/>
                  <a:gd name="T2" fmla="*/ 1 w 27"/>
                  <a:gd name="T3" fmla="*/ 5 h 15"/>
                  <a:gd name="T4" fmla="*/ 1 w 27"/>
                  <a:gd name="T5" fmla="*/ 3 h 15"/>
                  <a:gd name="T6" fmla="*/ 10 w 27"/>
                  <a:gd name="T7" fmla="*/ 1 h 15"/>
                  <a:gd name="T8" fmla="*/ 17 w 27"/>
                  <a:gd name="T9" fmla="*/ 3 h 15"/>
                  <a:gd name="T10" fmla="*/ 19 w 27"/>
                  <a:gd name="T11" fmla="*/ 5 h 15"/>
                  <a:gd name="T12" fmla="*/ 21 w 27"/>
                  <a:gd name="T13" fmla="*/ 7 h 15"/>
                  <a:gd name="T14" fmla="*/ 26 w 27"/>
                  <a:gd name="T15" fmla="*/ 8 h 15"/>
                  <a:gd name="T16" fmla="*/ 27 w 27"/>
                  <a:gd name="T17" fmla="*/ 9 h 15"/>
                  <a:gd name="T18" fmla="*/ 26 w 27"/>
                  <a:gd name="T19" fmla="*/ 10 h 15"/>
                  <a:gd name="T20" fmla="*/ 15 w 27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15" y="14"/>
                    </a:moveTo>
                    <a:cubicBezTo>
                      <a:pt x="8" y="15"/>
                      <a:pt x="4" y="10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1"/>
                      <a:pt x="7" y="0"/>
                      <a:pt x="10" y="1"/>
                    </a:cubicBezTo>
                    <a:cubicBezTo>
                      <a:pt x="12" y="3"/>
                      <a:pt x="15" y="3"/>
                      <a:pt x="17" y="3"/>
                    </a:cubicBezTo>
                    <a:cubicBezTo>
                      <a:pt x="19" y="3"/>
                      <a:pt x="20" y="3"/>
                      <a:pt x="19" y="5"/>
                    </a:cubicBezTo>
                    <a:cubicBezTo>
                      <a:pt x="19" y="6"/>
                      <a:pt x="20" y="6"/>
                      <a:pt x="21" y="7"/>
                    </a:cubicBezTo>
                    <a:cubicBezTo>
                      <a:pt x="22" y="7"/>
                      <a:pt x="24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6" y="10"/>
                    </a:cubicBezTo>
                    <a:cubicBezTo>
                      <a:pt x="23" y="12"/>
                      <a:pt x="19" y="15"/>
                      <a:pt x="15" y="14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8" name="Freeform 139">
                <a:extLst>
                  <a:ext uri="{FF2B5EF4-FFF2-40B4-BE49-F238E27FC236}">
                    <a16:creationId xmlns:a16="http://schemas.microsoft.com/office/drawing/2014/main" id="{2F76C68C-782E-D55F-BFB7-30100E368657}"/>
                  </a:ext>
                </a:extLst>
              </p:cNvPr>
              <p:cNvSpPr/>
              <p:nvPr userDrawn="1"/>
            </p:nvSpPr>
            <p:spPr bwMode="auto">
              <a:xfrm>
                <a:off x="959" y="1541"/>
                <a:ext cx="158" cy="107"/>
              </a:xfrm>
              <a:custGeom>
                <a:avLst/>
                <a:gdLst>
                  <a:gd name="T0" fmla="*/ 10 w 25"/>
                  <a:gd name="T1" fmla="*/ 16 h 17"/>
                  <a:gd name="T2" fmla="*/ 2 w 25"/>
                  <a:gd name="T3" fmla="*/ 14 h 17"/>
                  <a:gd name="T4" fmla="*/ 1 w 25"/>
                  <a:gd name="T5" fmla="*/ 14 h 17"/>
                  <a:gd name="T6" fmla="*/ 2 w 25"/>
                  <a:gd name="T7" fmla="*/ 11 h 17"/>
                  <a:gd name="T8" fmla="*/ 4 w 25"/>
                  <a:gd name="T9" fmla="*/ 7 h 17"/>
                  <a:gd name="T10" fmla="*/ 19 w 25"/>
                  <a:gd name="T11" fmla="*/ 4 h 17"/>
                  <a:gd name="T12" fmla="*/ 23 w 25"/>
                  <a:gd name="T13" fmla="*/ 0 h 17"/>
                  <a:gd name="T14" fmla="*/ 24 w 25"/>
                  <a:gd name="T15" fmla="*/ 0 h 17"/>
                  <a:gd name="T16" fmla="*/ 25 w 25"/>
                  <a:gd name="T17" fmla="*/ 1 h 17"/>
                  <a:gd name="T18" fmla="*/ 25 w 25"/>
                  <a:gd name="T19" fmla="*/ 2 h 17"/>
                  <a:gd name="T20" fmla="*/ 15 w 25"/>
                  <a:gd name="T21" fmla="*/ 16 h 17"/>
                  <a:gd name="T22" fmla="*/ 10 w 25"/>
                  <a:gd name="T2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7">
                    <a:moveTo>
                      <a:pt x="10" y="16"/>
                    </a:moveTo>
                    <a:cubicBezTo>
                      <a:pt x="7" y="17"/>
                      <a:pt x="4" y="16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0" y="13"/>
                      <a:pt x="1" y="12"/>
                      <a:pt x="2" y="11"/>
                    </a:cubicBezTo>
                    <a:cubicBezTo>
                      <a:pt x="3" y="10"/>
                      <a:pt x="1" y="7"/>
                      <a:pt x="4" y="7"/>
                    </a:cubicBezTo>
                    <a:cubicBezTo>
                      <a:pt x="10" y="8"/>
                      <a:pt x="14" y="7"/>
                      <a:pt x="19" y="4"/>
                    </a:cubicBezTo>
                    <a:cubicBezTo>
                      <a:pt x="21" y="3"/>
                      <a:pt x="22" y="2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1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3" y="8"/>
                      <a:pt x="21" y="13"/>
                      <a:pt x="15" y="16"/>
                    </a:cubicBezTo>
                    <a:cubicBezTo>
                      <a:pt x="13" y="16"/>
                      <a:pt x="11" y="16"/>
                      <a:pt x="10" y="16"/>
                    </a:cubicBezTo>
                    <a:close/>
                  </a:path>
                </a:pathLst>
              </a:custGeom>
              <a:solidFill>
                <a:srgbClr val="F19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9" name="Freeform 140">
                <a:extLst>
                  <a:ext uri="{FF2B5EF4-FFF2-40B4-BE49-F238E27FC236}">
                    <a16:creationId xmlns:a16="http://schemas.microsoft.com/office/drawing/2014/main" id="{AFE4FA28-8980-C6AE-16B9-19F624844805}"/>
                  </a:ext>
                </a:extLst>
              </p:cNvPr>
              <p:cNvSpPr/>
              <p:nvPr userDrawn="1"/>
            </p:nvSpPr>
            <p:spPr bwMode="auto">
              <a:xfrm>
                <a:off x="1111" y="1388"/>
                <a:ext cx="63" cy="178"/>
              </a:xfrm>
              <a:custGeom>
                <a:avLst/>
                <a:gdLst>
                  <a:gd name="T0" fmla="*/ 9 w 10"/>
                  <a:gd name="T1" fmla="*/ 16 h 28"/>
                  <a:gd name="T2" fmla="*/ 5 w 10"/>
                  <a:gd name="T3" fmla="*/ 27 h 28"/>
                  <a:gd name="T4" fmla="*/ 4 w 10"/>
                  <a:gd name="T5" fmla="*/ 27 h 28"/>
                  <a:gd name="T6" fmla="*/ 4 w 10"/>
                  <a:gd name="T7" fmla="*/ 26 h 28"/>
                  <a:gd name="T8" fmla="*/ 3 w 10"/>
                  <a:gd name="T9" fmla="*/ 21 h 28"/>
                  <a:gd name="T10" fmla="*/ 3 w 10"/>
                  <a:gd name="T11" fmla="*/ 19 h 28"/>
                  <a:gd name="T12" fmla="*/ 1 w 10"/>
                  <a:gd name="T13" fmla="*/ 3 h 28"/>
                  <a:gd name="T14" fmla="*/ 1 w 10"/>
                  <a:gd name="T15" fmla="*/ 1 h 28"/>
                  <a:gd name="T16" fmla="*/ 4 w 10"/>
                  <a:gd name="T17" fmla="*/ 1 h 28"/>
                  <a:gd name="T18" fmla="*/ 8 w 10"/>
                  <a:gd name="T19" fmla="*/ 9 h 28"/>
                  <a:gd name="T20" fmla="*/ 9 w 10"/>
                  <a:gd name="T2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8">
                    <a:moveTo>
                      <a:pt x="9" y="16"/>
                    </a:moveTo>
                    <a:cubicBezTo>
                      <a:pt x="10" y="20"/>
                      <a:pt x="8" y="24"/>
                      <a:pt x="5" y="27"/>
                    </a:cubicBezTo>
                    <a:cubicBezTo>
                      <a:pt x="5" y="27"/>
                      <a:pt x="4" y="28"/>
                      <a:pt x="4" y="27"/>
                    </a:cubicBezTo>
                    <a:cubicBezTo>
                      <a:pt x="3" y="27"/>
                      <a:pt x="3" y="26"/>
                      <a:pt x="4" y="26"/>
                    </a:cubicBezTo>
                    <a:cubicBezTo>
                      <a:pt x="4" y="24"/>
                      <a:pt x="4" y="23"/>
                      <a:pt x="3" y="21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4" y="13"/>
                      <a:pt x="3" y="8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6" y="3"/>
                      <a:pt x="8" y="6"/>
                      <a:pt x="8" y="9"/>
                    </a:cubicBezTo>
                    <a:cubicBezTo>
                      <a:pt x="9" y="11"/>
                      <a:pt x="10" y="13"/>
                      <a:pt x="9" y="16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0" name="Freeform 141">
                <a:extLst>
                  <a:ext uri="{FF2B5EF4-FFF2-40B4-BE49-F238E27FC236}">
                    <a16:creationId xmlns:a16="http://schemas.microsoft.com/office/drawing/2014/main" id="{920483F6-1DD4-6BBE-C6D6-6B9FE3C60B2A}"/>
                  </a:ext>
                </a:extLst>
              </p:cNvPr>
              <p:cNvSpPr/>
              <p:nvPr userDrawn="1"/>
            </p:nvSpPr>
            <p:spPr bwMode="auto">
              <a:xfrm>
                <a:off x="840" y="1534"/>
                <a:ext cx="119" cy="83"/>
              </a:xfrm>
              <a:custGeom>
                <a:avLst/>
                <a:gdLst>
                  <a:gd name="T0" fmla="*/ 14 w 19"/>
                  <a:gd name="T1" fmla="*/ 12 h 13"/>
                  <a:gd name="T2" fmla="*/ 1 w 19"/>
                  <a:gd name="T3" fmla="*/ 2 h 13"/>
                  <a:gd name="T4" fmla="*/ 1 w 19"/>
                  <a:gd name="T5" fmla="*/ 0 h 13"/>
                  <a:gd name="T6" fmla="*/ 3 w 19"/>
                  <a:gd name="T7" fmla="*/ 0 h 13"/>
                  <a:gd name="T8" fmla="*/ 12 w 19"/>
                  <a:gd name="T9" fmla="*/ 4 h 13"/>
                  <a:gd name="T10" fmla="*/ 16 w 19"/>
                  <a:gd name="T11" fmla="*/ 6 h 13"/>
                  <a:gd name="T12" fmla="*/ 19 w 19"/>
                  <a:gd name="T13" fmla="*/ 8 h 13"/>
                  <a:gd name="T14" fmla="*/ 15 w 19"/>
                  <a:gd name="T15" fmla="*/ 12 h 13"/>
                  <a:gd name="T16" fmla="*/ 14 w 19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14" y="12"/>
                    </a:moveTo>
                    <a:cubicBezTo>
                      <a:pt x="9" y="13"/>
                      <a:pt x="2" y="7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6" y="2"/>
                      <a:pt x="9" y="3"/>
                      <a:pt x="12" y="4"/>
                    </a:cubicBezTo>
                    <a:cubicBezTo>
                      <a:pt x="13" y="5"/>
                      <a:pt x="14" y="6"/>
                      <a:pt x="16" y="6"/>
                    </a:cubicBezTo>
                    <a:cubicBezTo>
                      <a:pt x="17" y="7"/>
                      <a:pt x="19" y="7"/>
                      <a:pt x="19" y="8"/>
                    </a:cubicBezTo>
                    <a:cubicBezTo>
                      <a:pt x="19" y="11"/>
                      <a:pt x="17" y="12"/>
                      <a:pt x="15" y="12"/>
                    </a:cubicBezTo>
                    <a:cubicBezTo>
                      <a:pt x="15" y="12"/>
                      <a:pt x="14" y="12"/>
                      <a:pt x="14" y="1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1" name="Freeform 142">
                <a:extLst>
                  <a:ext uri="{FF2B5EF4-FFF2-40B4-BE49-F238E27FC236}">
                    <a16:creationId xmlns:a16="http://schemas.microsoft.com/office/drawing/2014/main" id="{FB020C70-4B7D-95DC-EE8E-65B948669681}"/>
                  </a:ext>
                </a:extLst>
              </p:cNvPr>
              <p:cNvSpPr/>
              <p:nvPr userDrawn="1"/>
            </p:nvSpPr>
            <p:spPr bwMode="auto">
              <a:xfrm>
                <a:off x="909" y="1414"/>
                <a:ext cx="113" cy="120"/>
              </a:xfrm>
              <a:custGeom>
                <a:avLst/>
                <a:gdLst>
                  <a:gd name="T0" fmla="*/ 7 w 18"/>
                  <a:gd name="T1" fmla="*/ 4 h 19"/>
                  <a:gd name="T2" fmla="*/ 3 w 18"/>
                  <a:gd name="T3" fmla="*/ 11 h 19"/>
                  <a:gd name="T4" fmla="*/ 3 w 18"/>
                  <a:gd name="T5" fmla="*/ 15 h 19"/>
                  <a:gd name="T6" fmla="*/ 8 w 18"/>
                  <a:gd name="T7" fmla="*/ 17 h 19"/>
                  <a:gd name="T8" fmla="*/ 15 w 18"/>
                  <a:gd name="T9" fmla="*/ 7 h 19"/>
                  <a:gd name="T10" fmla="*/ 12 w 18"/>
                  <a:gd name="T11" fmla="*/ 1 h 19"/>
                  <a:gd name="T12" fmla="*/ 14 w 18"/>
                  <a:gd name="T13" fmla="*/ 0 h 19"/>
                  <a:gd name="T14" fmla="*/ 15 w 18"/>
                  <a:gd name="T15" fmla="*/ 1 h 19"/>
                  <a:gd name="T16" fmla="*/ 17 w 18"/>
                  <a:gd name="T17" fmla="*/ 4 h 19"/>
                  <a:gd name="T18" fmla="*/ 18 w 18"/>
                  <a:gd name="T19" fmla="*/ 6 h 19"/>
                  <a:gd name="T20" fmla="*/ 9 w 18"/>
                  <a:gd name="T21" fmla="*/ 18 h 19"/>
                  <a:gd name="T22" fmla="*/ 3 w 18"/>
                  <a:gd name="T23" fmla="*/ 19 h 19"/>
                  <a:gd name="T24" fmla="*/ 1 w 18"/>
                  <a:gd name="T25" fmla="*/ 18 h 19"/>
                  <a:gd name="T26" fmla="*/ 2 w 18"/>
                  <a:gd name="T27" fmla="*/ 7 h 19"/>
                  <a:gd name="T28" fmla="*/ 7 w 18"/>
                  <a:gd name="T2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9">
                    <a:moveTo>
                      <a:pt x="7" y="4"/>
                    </a:moveTo>
                    <a:cubicBezTo>
                      <a:pt x="5" y="6"/>
                      <a:pt x="4" y="9"/>
                      <a:pt x="3" y="11"/>
                    </a:cubicBezTo>
                    <a:cubicBezTo>
                      <a:pt x="3" y="13"/>
                      <a:pt x="3" y="14"/>
                      <a:pt x="3" y="15"/>
                    </a:cubicBezTo>
                    <a:cubicBezTo>
                      <a:pt x="4" y="17"/>
                      <a:pt x="5" y="18"/>
                      <a:pt x="8" y="17"/>
                    </a:cubicBezTo>
                    <a:cubicBezTo>
                      <a:pt x="11" y="16"/>
                      <a:pt x="15" y="10"/>
                      <a:pt x="15" y="7"/>
                    </a:cubicBezTo>
                    <a:cubicBezTo>
                      <a:pt x="15" y="4"/>
                      <a:pt x="14" y="2"/>
                      <a:pt x="12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5" y="0"/>
                      <a:pt x="15" y="0"/>
                      <a:pt x="15" y="1"/>
                    </a:cubicBezTo>
                    <a:cubicBezTo>
                      <a:pt x="15" y="2"/>
                      <a:pt x="16" y="3"/>
                      <a:pt x="17" y="4"/>
                    </a:cubicBezTo>
                    <a:cubicBezTo>
                      <a:pt x="18" y="4"/>
                      <a:pt x="18" y="5"/>
                      <a:pt x="18" y="6"/>
                    </a:cubicBezTo>
                    <a:cubicBezTo>
                      <a:pt x="18" y="11"/>
                      <a:pt x="16" y="16"/>
                      <a:pt x="9" y="18"/>
                    </a:cubicBezTo>
                    <a:cubicBezTo>
                      <a:pt x="7" y="19"/>
                      <a:pt x="5" y="19"/>
                      <a:pt x="3" y="19"/>
                    </a:cubicBezTo>
                    <a:cubicBezTo>
                      <a:pt x="2" y="19"/>
                      <a:pt x="1" y="19"/>
                      <a:pt x="1" y="18"/>
                    </a:cubicBezTo>
                    <a:cubicBezTo>
                      <a:pt x="0" y="14"/>
                      <a:pt x="1" y="10"/>
                      <a:pt x="2" y="7"/>
                    </a:cubicBezTo>
                    <a:cubicBezTo>
                      <a:pt x="3" y="5"/>
                      <a:pt x="4" y="4"/>
                      <a:pt x="7" y="4"/>
                    </a:cubicBezTo>
                    <a:close/>
                  </a:path>
                </a:pathLst>
              </a:custGeom>
              <a:solidFill>
                <a:srgbClr val="ED9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2" name="Freeform 143">
                <a:extLst>
                  <a:ext uri="{FF2B5EF4-FFF2-40B4-BE49-F238E27FC236}">
                    <a16:creationId xmlns:a16="http://schemas.microsoft.com/office/drawing/2014/main" id="{D09065B8-DF99-0ABB-8422-36686C5CD7E4}"/>
                  </a:ext>
                </a:extLst>
              </p:cNvPr>
              <p:cNvSpPr/>
              <p:nvPr userDrawn="1"/>
            </p:nvSpPr>
            <p:spPr bwMode="auto">
              <a:xfrm>
                <a:off x="852" y="1433"/>
                <a:ext cx="63" cy="108"/>
              </a:xfrm>
              <a:custGeom>
                <a:avLst/>
                <a:gdLst>
                  <a:gd name="T0" fmla="*/ 0 w 10"/>
                  <a:gd name="T1" fmla="*/ 12 h 17"/>
                  <a:gd name="T2" fmla="*/ 7 w 10"/>
                  <a:gd name="T3" fmla="*/ 1 h 17"/>
                  <a:gd name="T4" fmla="*/ 9 w 10"/>
                  <a:gd name="T5" fmla="*/ 1 h 17"/>
                  <a:gd name="T6" fmla="*/ 9 w 10"/>
                  <a:gd name="T7" fmla="*/ 3 h 17"/>
                  <a:gd name="T8" fmla="*/ 7 w 10"/>
                  <a:gd name="T9" fmla="*/ 15 h 17"/>
                  <a:gd name="T10" fmla="*/ 7 w 10"/>
                  <a:gd name="T11" fmla="*/ 16 h 17"/>
                  <a:gd name="T12" fmla="*/ 0 w 10"/>
                  <a:gd name="T13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2"/>
                    </a:moveTo>
                    <a:cubicBezTo>
                      <a:pt x="1" y="7"/>
                      <a:pt x="3" y="4"/>
                      <a:pt x="7" y="1"/>
                    </a:cubicBezTo>
                    <a:cubicBezTo>
                      <a:pt x="8" y="1"/>
                      <a:pt x="8" y="0"/>
                      <a:pt x="9" y="1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7"/>
                      <a:pt x="7" y="11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0" y="14"/>
                      <a:pt x="0" y="12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3" name="Freeform 144">
                <a:extLst>
                  <a:ext uri="{FF2B5EF4-FFF2-40B4-BE49-F238E27FC236}">
                    <a16:creationId xmlns:a16="http://schemas.microsoft.com/office/drawing/2014/main" id="{AE9CBB1F-76B7-5DAC-486A-130E116DFE19}"/>
                  </a:ext>
                </a:extLst>
              </p:cNvPr>
              <p:cNvSpPr/>
              <p:nvPr userDrawn="1"/>
            </p:nvSpPr>
            <p:spPr bwMode="auto">
              <a:xfrm>
                <a:off x="941" y="1439"/>
                <a:ext cx="50" cy="70"/>
              </a:xfrm>
              <a:custGeom>
                <a:avLst/>
                <a:gdLst>
                  <a:gd name="T0" fmla="*/ 6 w 8"/>
                  <a:gd name="T1" fmla="*/ 0 h 11"/>
                  <a:gd name="T2" fmla="*/ 8 w 8"/>
                  <a:gd name="T3" fmla="*/ 4 h 11"/>
                  <a:gd name="T4" fmla="*/ 2 w 8"/>
                  <a:gd name="T5" fmla="*/ 10 h 11"/>
                  <a:gd name="T6" fmla="*/ 1 w 8"/>
                  <a:gd name="T7" fmla="*/ 9 h 11"/>
                  <a:gd name="T8" fmla="*/ 4 w 8"/>
                  <a:gd name="T9" fmla="*/ 1 h 11"/>
                  <a:gd name="T10" fmla="*/ 6 w 8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7" y="0"/>
                      <a:pt x="8" y="2"/>
                      <a:pt x="8" y="4"/>
                    </a:cubicBezTo>
                    <a:cubicBezTo>
                      <a:pt x="7" y="7"/>
                      <a:pt x="5" y="9"/>
                      <a:pt x="2" y="10"/>
                    </a:cubicBezTo>
                    <a:cubicBezTo>
                      <a:pt x="1" y="11"/>
                      <a:pt x="0" y="10"/>
                      <a:pt x="1" y="9"/>
                    </a:cubicBezTo>
                    <a:cubicBezTo>
                      <a:pt x="1" y="6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4" name="Freeform 145">
                <a:extLst>
                  <a:ext uri="{FF2B5EF4-FFF2-40B4-BE49-F238E27FC236}">
                    <a16:creationId xmlns:a16="http://schemas.microsoft.com/office/drawing/2014/main" id="{BBCB1C9A-1993-0ECD-4B09-B5F687049747}"/>
                  </a:ext>
                </a:extLst>
              </p:cNvPr>
              <p:cNvSpPr/>
              <p:nvPr userDrawn="1"/>
            </p:nvSpPr>
            <p:spPr bwMode="auto">
              <a:xfrm>
                <a:off x="1041" y="1382"/>
                <a:ext cx="38" cy="89"/>
              </a:xfrm>
              <a:custGeom>
                <a:avLst/>
                <a:gdLst>
                  <a:gd name="T0" fmla="*/ 0 w 6"/>
                  <a:gd name="T1" fmla="*/ 14 h 14"/>
                  <a:gd name="T2" fmla="*/ 0 w 6"/>
                  <a:gd name="T3" fmla="*/ 8 h 14"/>
                  <a:gd name="T4" fmla="*/ 0 w 6"/>
                  <a:gd name="T5" fmla="*/ 2 h 14"/>
                  <a:gd name="T6" fmla="*/ 2 w 6"/>
                  <a:gd name="T7" fmla="*/ 1 h 14"/>
                  <a:gd name="T8" fmla="*/ 5 w 6"/>
                  <a:gd name="T9" fmla="*/ 7 h 14"/>
                  <a:gd name="T10" fmla="*/ 0 w 6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0" y="14"/>
                    </a:moveTo>
                    <a:cubicBezTo>
                      <a:pt x="0" y="12"/>
                      <a:pt x="0" y="10"/>
                      <a:pt x="0" y="8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4" y="1"/>
                      <a:pt x="6" y="4"/>
                      <a:pt x="5" y="7"/>
                    </a:cubicBezTo>
                    <a:cubicBezTo>
                      <a:pt x="4" y="9"/>
                      <a:pt x="2" y="12"/>
                      <a:pt x="0" y="14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5" name="Freeform 146">
                <a:extLst>
                  <a:ext uri="{FF2B5EF4-FFF2-40B4-BE49-F238E27FC236}">
                    <a16:creationId xmlns:a16="http://schemas.microsoft.com/office/drawing/2014/main" id="{8029EBE6-6E78-8169-307F-2CB20403D755}"/>
                  </a:ext>
                </a:extLst>
              </p:cNvPr>
              <p:cNvSpPr/>
              <p:nvPr userDrawn="1"/>
            </p:nvSpPr>
            <p:spPr bwMode="auto">
              <a:xfrm>
                <a:off x="1010" y="1350"/>
                <a:ext cx="76" cy="32"/>
              </a:xfrm>
              <a:custGeom>
                <a:avLst/>
                <a:gdLst>
                  <a:gd name="T0" fmla="*/ 0 w 12"/>
                  <a:gd name="T1" fmla="*/ 3 h 5"/>
                  <a:gd name="T2" fmla="*/ 4 w 12"/>
                  <a:gd name="T3" fmla="*/ 0 h 5"/>
                  <a:gd name="T4" fmla="*/ 11 w 12"/>
                  <a:gd name="T5" fmla="*/ 2 h 5"/>
                  <a:gd name="T6" fmla="*/ 11 w 12"/>
                  <a:gd name="T7" fmla="*/ 4 h 5"/>
                  <a:gd name="T8" fmla="*/ 9 w 12"/>
                  <a:gd name="T9" fmla="*/ 4 h 5"/>
                  <a:gd name="T10" fmla="*/ 0 w 12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9" y="1"/>
                      <a:pt x="11" y="2"/>
                    </a:cubicBezTo>
                    <a:cubicBezTo>
                      <a:pt x="12" y="2"/>
                      <a:pt x="12" y="3"/>
                      <a:pt x="11" y="4"/>
                    </a:cubicBezTo>
                    <a:cubicBezTo>
                      <a:pt x="11" y="5"/>
                      <a:pt x="10" y="4"/>
                      <a:pt x="9" y="4"/>
                    </a:cubicBezTo>
                    <a:cubicBezTo>
                      <a:pt x="6" y="2"/>
                      <a:pt x="3" y="3"/>
                      <a:pt x="0" y="3"/>
                    </a:cubicBezTo>
                    <a:close/>
                  </a:path>
                </a:pathLst>
              </a:custGeom>
              <a:solidFill>
                <a:srgbClr val="EE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6" name="Freeform 147">
                <a:extLst>
                  <a:ext uri="{FF2B5EF4-FFF2-40B4-BE49-F238E27FC236}">
                    <a16:creationId xmlns:a16="http://schemas.microsoft.com/office/drawing/2014/main" id="{90DC8604-9899-C7B8-7720-4A7417B441BF}"/>
                  </a:ext>
                </a:extLst>
              </p:cNvPr>
              <p:cNvSpPr/>
              <p:nvPr userDrawn="1"/>
            </p:nvSpPr>
            <p:spPr bwMode="auto">
              <a:xfrm>
                <a:off x="2454" y="2993"/>
                <a:ext cx="195" cy="146"/>
              </a:xfrm>
              <a:custGeom>
                <a:avLst/>
                <a:gdLst>
                  <a:gd name="T0" fmla="*/ 31 w 31"/>
                  <a:gd name="T1" fmla="*/ 14 h 23"/>
                  <a:gd name="T2" fmla="*/ 12 w 31"/>
                  <a:gd name="T3" fmla="*/ 21 h 23"/>
                  <a:gd name="T4" fmla="*/ 4 w 31"/>
                  <a:gd name="T5" fmla="*/ 14 h 23"/>
                  <a:gd name="T6" fmla="*/ 0 w 31"/>
                  <a:gd name="T7" fmla="*/ 5 h 23"/>
                  <a:gd name="T8" fmla="*/ 0 w 31"/>
                  <a:gd name="T9" fmla="*/ 3 h 23"/>
                  <a:gd name="T10" fmla="*/ 1 w 31"/>
                  <a:gd name="T11" fmla="*/ 1 h 23"/>
                  <a:gd name="T12" fmla="*/ 3 w 31"/>
                  <a:gd name="T13" fmla="*/ 2 h 23"/>
                  <a:gd name="T14" fmla="*/ 16 w 31"/>
                  <a:gd name="T15" fmla="*/ 12 h 23"/>
                  <a:gd name="T16" fmla="*/ 26 w 31"/>
                  <a:gd name="T17" fmla="*/ 14 h 23"/>
                  <a:gd name="T18" fmla="*/ 31 w 31"/>
                  <a:gd name="T19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3">
                    <a:moveTo>
                      <a:pt x="31" y="14"/>
                    </a:moveTo>
                    <a:cubicBezTo>
                      <a:pt x="25" y="21"/>
                      <a:pt x="20" y="23"/>
                      <a:pt x="12" y="21"/>
                    </a:cubicBezTo>
                    <a:cubicBezTo>
                      <a:pt x="9" y="20"/>
                      <a:pt x="6" y="17"/>
                      <a:pt x="4" y="14"/>
                    </a:cubicBezTo>
                    <a:cubicBezTo>
                      <a:pt x="2" y="12"/>
                      <a:pt x="0" y="9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6" y="6"/>
                      <a:pt x="11" y="9"/>
                      <a:pt x="16" y="12"/>
                    </a:cubicBezTo>
                    <a:cubicBezTo>
                      <a:pt x="19" y="13"/>
                      <a:pt x="23" y="14"/>
                      <a:pt x="26" y="14"/>
                    </a:cubicBezTo>
                    <a:cubicBezTo>
                      <a:pt x="28" y="14"/>
                      <a:pt x="29" y="14"/>
                      <a:pt x="31" y="14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7" name="Freeform 148">
                <a:extLst>
                  <a:ext uri="{FF2B5EF4-FFF2-40B4-BE49-F238E27FC236}">
                    <a16:creationId xmlns:a16="http://schemas.microsoft.com/office/drawing/2014/main" id="{7201BD35-B0A1-1CF7-BD53-78C4B34A3C81}"/>
                  </a:ext>
                </a:extLst>
              </p:cNvPr>
              <p:cNvSpPr/>
              <p:nvPr userDrawn="1"/>
            </p:nvSpPr>
            <p:spPr bwMode="auto">
              <a:xfrm>
                <a:off x="2302" y="2911"/>
                <a:ext cx="89" cy="171"/>
              </a:xfrm>
              <a:custGeom>
                <a:avLst/>
                <a:gdLst>
                  <a:gd name="T0" fmla="*/ 11 w 14"/>
                  <a:gd name="T1" fmla="*/ 27 h 27"/>
                  <a:gd name="T2" fmla="*/ 2 w 14"/>
                  <a:gd name="T3" fmla="*/ 16 h 27"/>
                  <a:gd name="T4" fmla="*/ 6 w 14"/>
                  <a:gd name="T5" fmla="*/ 1 h 27"/>
                  <a:gd name="T6" fmla="*/ 10 w 14"/>
                  <a:gd name="T7" fmla="*/ 1 h 27"/>
                  <a:gd name="T8" fmla="*/ 13 w 14"/>
                  <a:gd name="T9" fmla="*/ 7 h 27"/>
                  <a:gd name="T10" fmla="*/ 14 w 14"/>
                  <a:gd name="T11" fmla="*/ 15 h 27"/>
                  <a:gd name="T12" fmla="*/ 13 w 14"/>
                  <a:gd name="T13" fmla="*/ 17 h 27"/>
                  <a:gd name="T14" fmla="*/ 11 w 14"/>
                  <a:gd name="T15" fmla="*/ 20 h 27"/>
                  <a:gd name="T16" fmla="*/ 11 w 14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7">
                    <a:moveTo>
                      <a:pt x="11" y="27"/>
                    </a:moveTo>
                    <a:cubicBezTo>
                      <a:pt x="7" y="24"/>
                      <a:pt x="4" y="21"/>
                      <a:pt x="2" y="16"/>
                    </a:cubicBezTo>
                    <a:cubicBezTo>
                      <a:pt x="0" y="10"/>
                      <a:pt x="2" y="5"/>
                      <a:pt x="6" y="1"/>
                    </a:cubicBezTo>
                    <a:cubicBezTo>
                      <a:pt x="7" y="0"/>
                      <a:pt x="8" y="0"/>
                      <a:pt x="10" y="1"/>
                    </a:cubicBezTo>
                    <a:cubicBezTo>
                      <a:pt x="12" y="2"/>
                      <a:pt x="14" y="4"/>
                      <a:pt x="13" y="7"/>
                    </a:cubicBezTo>
                    <a:cubicBezTo>
                      <a:pt x="12" y="10"/>
                      <a:pt x="13" y="12"/>
                      <a:pt x="14" y="15"/>
                    </a:cubicBezTo>
                    <a:cubicBezTo>
                      <a:pt x="14" y="16"/>
                      <a:pt x="14" y="17"/>
                      <a:pt x="13" y="17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22"/>
                      <a:pt x="11" y="24"/>
                      <a:pt x="11" y="2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8" name="Freeform 149">
                <a:extLst>
                  <a:ext uri="{FF2B5EF4-FFF2-40B4-BE49-F238E27FC236}">
                    <a16:creationId xmlns:a16="http://schemas.microsoft.com/office/drawing/2014/main" id="{C4545FBE-655D-AFCC-E6F7-C0BA53A4928E}"/>
                  </a:ext>
                </a:extLst>
              </p:cNvPr>
              <p:cNvSpPr/>
              <p:nvPr userDrawn="1"/>
            </p:nvSpPr>
            <p:spPr bwMode="auto">
              <a:xfrm>
                <a:off x="2384" y="3031"/>
                <a:ext cx="139" cy="127"/>
              </a:xfrm>
              <a:custGeom>
                <a:avLst/>
                <a:gdLst>
                  <a:gd name="T0" fmla="*/ 18 w 22"/>
                  <a:gd name="T1" fmla="*/ 19 h 20"/>
                  <a:gd name="T2" fmla="*/ 6 w 22"/>
                  <a:gd name="T3" fmla="*/ 15 h 20"/>
                  <a:gd name="T4" fmla="*/ 1 w 22"/>
                  <a:gd name="T5" fmla="*/ 5 h 20"/>
                  <a:gd name="T6" fmla="*/ 1 w 22"/>
                  <a:gd name="T7" fmla="*/ 1 h 20"/>
                  <a:gd name="T8" fmla="*/ 6 w 22"/>
                  <a:gd name="T9" fmla="*/ 0 h 20"/>
                  <a:gd name="T10" fmla="*/ 9 w 22"/>
                  <a:gd name="T11" fmla="*/ 3 h 20"/>
                  <a:gd name="T12" fmla="*/ 14 w 22"/>
                  <a:gd name="T13" fmla="*/ 12 h 20"/>
                  <a:gd name="T14" fmla="*/ 20 w 22"/>
                  <a:gd name="T15" fmla="*/ 16 h 20"/>
                  <a:gd name="T16" fmla="*/ 22 w 22"/>
                  <a:gd name="T17" fmla="*/ 18 h 20"/>
                  <a:gd name="T18" fmla="*/ 19 w 22"/>
                  <a:gd name="T19" fmla="*/ 19 h 20"/>
                  <a:gd name="T20" fmla="*/ 18 w 22"/>
                  <a:gd name="T2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0">
                    <a:moveTo>
                      <a:pt x="18" y="19"/>
                    </a:moveTo>
                    <a:cubicBezTo>
                      <a:pt x="13" y="19"/>
                      <a:pt x="9" y="18"/>
                      <a:pt x="6" y="15"/>
                    </a:cubicBezTo>
                    <a:cubicBezTo>
                      <a:pt x="3" y="12"/>
                      <a:pt x="1" y="9"/>
                      <a:pt x="1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8" y="0"/>
                      <a:pt x="9" y="1"/>
                      <a:pt x="9" y="3"/>
                    </a:cubicBezTo>
                    <a:cubicBezTo>
                      <a:pt x="10" y="6"/>
                      <a:pt x="12" y="9"/>
                      <a:pt x="14" y="12"/>
                    </a:cubicBezTo>
                    <a:cubicBezTo>
                      <a:pt x="16" y="14"/>
                      <a:pt x="18" y="15"/>
                      <a:pt x="20" y="16"/>
                    </a:cubicBezTo>
                    <a:cubicBezTo>
                      <a:pt x="21" y="17"/>
                      <a:pt x="22" y="17"/>
                      <a:pt x="22" y="18"/>
                    </a:cubicBezTo>
                    <a:cubicBezTo>
                      <a:pt x="21" y="20"/>
                      <a:pt x="20" y="19"/>
                      <a:pt x="19" y="19"/>
                    </a:cubicBezTo>
                    <a:cubicBezTo>
                      <a:pt x="19" y="19"/>
                      <a:pt x="18" y="19"/>
                      <a:pt x="18" y="19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9" name="Freeform 150">
                <a:extLst>
                  <a:ext uri="{FF2B5EF4-FFF2-40B4-BE49-F238E27FC236}">
                    <a16:creationId xmlns:a16="http://schemas.microsoft.com/office/drawing/2014/main" id="{F2C67C44-7306-0515-7C36-86930EAC2DA5}"/>
                  </a:ext>
                </a:extLst>
              </p:cNvPr>
              <p:cNvSpPr/>
              <p:nvPr userDrawn="1"/>
            </p:nvSpPr>
            <p:spPr bwMode="auto">
              <a:xfrm>
                <a:off x="2504" y="3095"/>
                <a:ext cx="164" cy="101"/>
              </a:xfrm>
              <a:custGeom>
                <a:avLst/>
                <a:gdLst>
                  <a:gd name="T0" fmla="*/ 0 w 26"/>
                  <a:gd name="T1" fmla="*/ 12 h 16"/>
                  <a:gd name="T2" fmla="*/ 4 w 26"/>
                  <a:gd name="T3" fmla="*/ 11 h 16"/>
                  <a:gd name="T4" fmla="*/ 7 w 26"/>
                  <a:gd name="T5" fmla="*/ 10 h 16"/>
                  <a:gd name="T6" fmla="*/ 8 w 26"/>
                  <a:gd name="T7" fmla="*/ 9 h 16"/>
                  <a:gd name="T8" fmla="*/ 23 w 26"/>
                  <a:gd name="T9" fmla="*/ 2 h 16"/>
                  <a:gd name="T10" fmla="*/ 25 w 26"/>
                  <a:gd name="T11" fmla="*/ 1 h 16"/>
                  <a:gd name="T12" fmla="*/ 26 w 26"/>
                  <a:gd name="T13" fmla="*/ 4 h 16"/>
                  <a:gd name="T14" fmla="*/ 22 w 26"/>
                  <a:gd name="T15" fmla="*/ 10 h 16"/>
                  <a:gd name="T16" fmla="*/ 5 w 26"/>
                  <a:gd name="T17" fmla="*/ 14 h 16"/>
                  <a:gd name="T18" fmla="*/ 0 w 26"/>
                  <a:gd name="T1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6">
                    <a:moveTo>
                      <a:pt x="0" y="12"/>
                    </a:moveTo>
                    <a:cubicBezTo>
                      <a:pt x="2" y="11"/>
                      <a:pt x="3" y="12"/>
                      <a:pt x="4" y="11"/>
                    </a:cubicBezTo>
                    <a:cubicBezTo>
                      <a:pt x="5" y="11"/>
                      <a:pt x="7" y="11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14" y="9"/>
                      <a:pt x="19" y="6"/>
                      <a:pt x="23" y="2"/>
                    </a:cubicBezTo>
                    <a:cubicBezTo>
                      <a:pt x="24" y="2"/>
                      <a:pt x="24" y="0"/>
                      <a:pt x="25" y="1"/>
                    </a:cubicBezTo>
                    <a:cubicBezTo>
                      <a:pt x="26" y="1"/>
                      <a:pt x="26" y="3"/>
                      <a:pt x="26" y="4"/>
                    </a:cubicBezTo>
                    <a:cubicBezTo>
                      <a:pt x="25" y="6"/>
                      <a:pt x="23" y="8"/>
                      <a:pt x="22" y="10"/>
                    </a:cubicBezTo>
                    <a:cubicBezTo>
                      <a:pt x="17" y="14"/>
                      <a:pt x="11" y="16"/>
                      <a:pt x="5" y="14"/>
                    </a:cubicBezTo>
                    <a:cubicBezTo>
                      <a:pt x="3" y="14"/>
                      <a:pt x="2" y="13"/>
                      <a:pt x="0" y="12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0" name="Freeform 151">
                <a:extLst>
                  <a:ext uri="{FF2B5EF4-FFF2-40B4-BE49-F238E27FC236}">
                    <a16:creationId xmlns:a16="http://schemas.microsoft.com/office/drawing/2014/main" id="{CF96CF06-36A7-B3A6-A66B-1896410E28C5}"/>
                  </a:ext>
                </a:extLst>
              </p:cNvPr>
              <p:cNvSpPr/>
              <p:nvPr userDrawn="1"/>
            </p:nvSpPr>
            <p:spPr bwMode="auto">
              <a:xfrm>
                <a:off x="2397" y="2879"/>
                <a:ext cx="50" cy="139"/>
              </a:xfrm>
              <a:custGeom>
                <a:avLst/>
                <a:gdLst>
                  <a:gd name="T0" fmla="*/ 8 w 8"/>
                  <a:gd name="T1" fmla="*/ 0 h 22"/>
                  <a:gd name="T2" fmla="*/ 6 w 8"/>
                  <a:gd name="T3" fmla="*/ 20 h 22"/>
                  <a:gd name="T4" fmla="*/ 5 w 8"/>
                  <a:gd name="T5" fmla="*/ 21 h 22"/>
                  <a:gd name="T6" fmla="*/ 1 w 8"/>
                  <a:gd name="T7" fmla="*/ 20 h 22"/>
                  <a:gd name="T8" fmla="*/ 0 w 8"/>
                  <a:gd name="T9" fmla="*/ 15 h 22"/>
                  <a:gd name="T10" fmla="*/ 8 w 8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6" y="7"/>
                      <a:pt x="7" y="13"/>
                      <a:pt x="6" y="20"/>
                    </a:cubicBezTo>
                    <a:cubicBezTo>
                      <a:pt x="6" y="20"/>
                      <a:pt x="6" y="21"/>
                      <a:pt x="5" y="21"/>
                    </a:cubicBezTo>
                    <a:cubicBezTo>
                      <a:pt x="4" y="21"/>
                      <a:pt x="2" y="22"/>
                      <a:pt x="1" y="20"/>
                    </a:cubicBezTo>
                    <a:cubicBezTo>
                      <a:pt x="0" y="19"/>
                      <a:pt x="0" y="17"/>
                      <a:pt x="0" y="15"/>
                    </a:cubicBezTo>
                    <a:cubicBezTo>
                      <a:pt x="0" y="9"/>
                      <a:pt x="2" y="4"/>
                      <a:pt x="8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1" name="Freeform 152">
                <a:extLst>
                  <a:ext uri="{FF2B5EF4-FFF2-40B4-BE49-F238E27FC236}">
                    <a16:creationId xmlns:a16="http://schemas.microsoft.com/office/drawing/2014/main" id="{5B79D47B-1C83-5C02-429E-4F063933DEAC}"/>
                  </a:ext>
                </a:extLst>
              </p:cNvPr>
              <p:cNvSpPr/>
              <p:nvPr userDrawn="1"/>
            </p:nvSpPr>
            <p:spPr bwMode="auto">
              <a:xfrm>
                <a:off x="2460" y="2930"/>
                <a:ext cx="157" cy="120"/>
              </a:xfrm>
              <a:custGeom>
                <a:avLst/>
                <a:gdLst>
                  <a:gd name="T0" fmla="*/ 22 w 25"/>
                  <a:gd name="T1" fmla="*/ 8 h 19"/>
                  <a:gd name="T2" fmla="*/ 20 w 25"/>
                  <a:gd name="T3" fmla="*/ 16 h 19"/>
                  <a:gd name="T4" fmla="*/ 3 w 25"/>
                  <a:gd name="T5" fmla="*/ 8 h 19"/>
                  <a:gd name="T6" fmla="*/ 2 w 25"/>
                  <a:gd name="T7" fmla="*/ 7 h 19"/>
                  <a:gd name="T8" fmla="*/ 4 w 25"/>
                  <a:gd name="T9" fmla="*/ 3 h 19"/>
                  <a:gd name="T10" fmla="*/ 17 w 25"/>
                  <a:gd name="T11" fmla="*/ 4 h 19"/>
                  <a:gd name="T12" fmla="*/ 13 w 25"/>
                  <a:gd name="T13" fmla="*/ 4 h 19"/>
                  <a:gd name="T14" fmla="*/ 5 w 25"/>
                  <a:gd name="T15" fmla="*/ 5 h 19"/>
                  <a:gd name="T16" fmla="*/ 4 w 25"/>
                  <a:gd name="T17" fmla="*/ 9 h 19"/>
                  <a:gd name="T18" fmla="*/ 18 w 25"/>
                  <a:gd name="T19" fmla="*/ 13 h 19"/>
                  <a:gd name="T20" fmla="*/ 22 w 25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9">
                    <a:moveTo>
                      <a:pt x="22" y="8"/>
                    </a:moveTo>
                    <a:cubicBezTo>
                      <a:pt x="25" y="12"/>
                      <a:pt x="24" y="14"/>
                      <a:pt x="20" y="16"/>
                    </a:cubicBezTo>
                    <a:cubicBezTo>
                      <a:pt x="12" y="19"/>
                      <a:pt x="6" y="15"/>
                      <a:pt x="3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0" y="4"/>
                      <a:pt x="0" y="4"/>
                      <a:pt x="4" y="3"/>
                    </a:cubicBezTo>
                    <a:cubicBezTo>
                      <a:pt x="10" y="0"/>
                      <a:pt x="13" y="1"/>
                      <a:pt x="17" y="4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0" y="3"/>
                      <a:pt x="7" y="4"/>
                      <a:pt x="5" y="5"/>
                    </a:cubicBezTo>
                    <a:cubicBezTo>
                      <a:pt x="4" y="6"/>
                      <a:pt x="3" y="8"/>
                      <a:pt x="4" y="9"/>
                    </a:cubicBezTo>
                    <a:cubicBezTo>
                      <a:pt x="6" y="13"/>
                      <a:pt x="14" y="15"/>
                      <a:pt x="18" y="13"/>
                    </a:cubicBezTo>
                    <a:cubicBezTo>
                      <a:pt x="20" y="13"/>
                      <a:pt x="21" y="11"/>
                      <a:pt x="22" y="8"/>
                    </a:cubicBezTo>
                    <a:close/>
                  </a:path>
                </a:pathLst>
              </a:custGeom>
              <a:solidFill>
                <a:srgbClr val="EF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2" name="Freeform 153">
                <a:extLst>
                  <a:ext uri="{FF2B5EF4-FFF2-40B4-BE49-F238E27FC236}">
                    <a16:creationId xmlns:a16="http://schemas.microsoft.com/office/drawing/2014/main" id="{D7934E82-3AFD-010D-65A8-AE2C3E3DE2C5}"/>
                  </a:ext>
                </a:extLst>
              </p:cNvPr>
              <p:cNvSpPr/>
              <p:nvPr userDrawn="1"/>
            </p:nvSpPr>
            <p:spPr bwMode="auto">
              <a:xfrm>
                <a:off x="2454" y="2885"/>
                <a:ext cx="107" cy="57"/>
              </a:xfrm>
              <a:custGeom>
                <a:avLst/>
                <a:gdLst>
                  <a:gd name="T0" fmla="*/ 6 w 17"/>
                  <a:gd name="T1" fmla="*/ 0 h 9"/>
                  <a:gd name="T2" fmla="*/ 16 w 17"/>
                  <a:gd name="T3" fmla="*/ 5 h 9"/>
                  <a:gd name="T4" fmla="*/ 16 w 17"/>
                  <a:gd name="T5" fmla="*/ 6 h 9"/>
                  <a:gd name="T6" fmla="*/ 15 w 17"/>
                  <a:gd name="T7" fmla="*/ 7 h 9"/>
                  <a:gd name="T8" fmla="*/ 2 w 17"/>
                  <a:gd name="T9" fmla="*/ 8 h 9"/>
                  <a:gd name="T10" fmla="*/ 0 w 17"/>
                  <a:gd name="T11" fmla="*/ 6 h 9"/>
                  <a:gd name="T12" fmla="*/ 6 w 1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cubicBezTo>
                      <a:pt x="10" y="0"/>
                      <a:pt x="14" y="2"/>
                      <a:pt x="16" y="5"/>
                    </a:cubicBezTo>
                    <a:cubicBezTo>
                      <a:pt x="16" y="5"/>
                      <a:pt x="17" y="6"/>
                      <a:pt x="16" y="6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0" y="5"/>
                      <a:pt x="6" y="7"/>
                      <a:pt x="2" y="8"/>
                    </a:cubicBezTo>
                    <a:cubicBezTo>
                      <a:pt x="0" y="9"/>
                      <a:pt x="0" y="7"/>
                      <a:pt x="0" y="6"/>
                    </a:cubicBezTo>
                    <a:cubicBezTo>
                      <a:pt x="0" y="2"/>
                      <a:pt x="2" y="0"/>
                      <a:pt x="6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3" name="Freeform 154">
                <a:extLst>
                  <a:ext uri="{FF2B5EF4-FFF2-40B4-BE49-F238E27FC236}">
                    <a16:creationId xmlns:a16="http://schemas.microsoft.com/office/drawing/2014/main" id="{C60A3E04-59DD-B763-6650-045AA386DB45}"/>
                  </a:ext>
                </a:extLst>
              </p:cNvPr>
              <p:cNvSpPr/>
              <p:nvPr userDrawn="1"/>
            </p:nvSpPr>
            <p:spPr bwMode="auto">
              <a:xfrm>
                <a:off x="2573" y="3006"/>
                <a:ext cx="76" cy="63"/>
              </a:xfrm>
              <a:custGeom>
                <a:avLst/>
                <a:gdLst>
                  <a:gd name="T0" fmla="*/ 12 w 12"/>
                  <a:gd name="T1" fmla="*/ 5 h 10"/>
                  <a:gd name="T2" fmla="*/ 6 w 12"/>
                  <a:gd name="T3" fmla="*/ 10 h 10"/>
                  <a:gd name="T4" fmla="*/ 1 w 12"/>
                  <a:gd name="T5" fmla="*/ 9 h 10"/>
                  <a:gd name="T6" fmla="*/ 0 w 12"/>
                  <a:gd name="T7" fmla="*/ 7 h 10"/>
                  <a:gd name="T8" fmla="*/ 1 w 12"/>
                  <a:gd name="T9" fmla="*/ 7 h 10"/>
                  <a:gd name="T10" fmla="*/ 4 w 12"/>
                  <a:gd name="T11" fmla="*/ 6 h 10"/>
                  <a:gd name="T12" fmla="*/ 8 w 12"/>
                  <a:gd name="T13" fmla="*/ 1 h 10"/>
                  <a:gd name="T14" fmla="*/ 9 w 12"/>
                  <a:gd name="T15" fmla="*/ 0 h 10"/>
                  <a:gd name="T16" fmla="*/ 11 w 12"/>
                  <a:gd name="T17" fmla="*/ 1 h 10"/>
                  <a:gd name="T18" fmla="*/ 12 w 12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2" y="5"/>
                    </a:moveTo>
                    <a:cubicBezTo>
                      <a:pt x="12" y="9"/>
                      <a:pt x="10" y="10"/>
                      <a:pt x="6" y="10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5"/>
                      <a:pt x="8" y="4"/>
                      <a:pt x="8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1" y="2"/>
                      <a:pt x="12" y="3"/>
                      <a:pt x="12" y="5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4" name="Freeform 155">
                <a:extLst>
                  <a:ext uri="{FF2B5EF4-FFF2-40B4-BE49-F238E27FC236}">
                    <a16:creationId xmlns:a16="http://schemas.microsoft.com/office/drawing/2014/main" id="{449C0657-CF24-9838-566C-CE1D4280666D}"/>
                  </a:ext>
                </a:extLst>
              </p:cNvPr>
              <p:cNvSpPr/>
              <p:nvPr userDrawn="1"/>
            </p:nvSpPr>
            <p:spPr bwMode="auto">
              <a:xfrm>
                <a:off x="2504" y="2968"/>
                <a:ext cx="76" cy="31"/>
              </a:xfrm>
              <a:custGeom>
                <a:avLst/>
                <a:gdLst>
                  <a:gd name="T0" fmla="*/ 8 w 12"/>
                  <a:gd name="T1" fmla="*/ 5 h 5"/>
                  <a:gd name="T2" fmla="*/ 2 w 12"/>
                  <a:gd name="T3" fmla="*/ 4 h 5"/>
                  <a:gd name="T4" fmla="*/ 0 w 12"/>
                  <a:gd name="T5" fmla="*/ 2 h 5"/>
                  <a:gd name="T6" fmla="*/ 3 w 12"/>
                  <a:gd name="T7" fmla="*/ 0 h 5"/>
                  <a:gd name="T8" fmla="*/ 9 w 12"/>
                  <a:gd name="T9" fmla="*/ 1 h 5"/>
                  <a:gd name="T10" fmla="*/ 12 w 12"/>
                  <a:gd name="T11" fmla="*/ 3 h 5"/>
                  <a:gd name="T12" fmla="*/ 9 w 12"/>
                  <a:gd name="T13" fmla="*/ 5 h 5"/>
                  <a:gd name="T14" fmla="*/ 8 w 1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">
                    <a:moveTo>
                      <a:pt x="8" y="5"/>
                    </a:moveTo>
                    <a:cubicBezTo>
                      <a:pt x="6" y="5"/>
                      <a:pt x="3" y="5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2" y="1"/>
                      <a:pt x="12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5" name="Freeform 156">
                <a:extLst>
                  <a:ext uri="{FF2B5EF4-FFF2-40B4-BE49-F238E27FC236}">
                    <a16:creationId xmlns:a16="http://schemas.microsoft.com/office/drawing/2014/main" id="{FAF1567A-BE4F-2AF9-C224-3C14028BA637}"/>
                  </a:ext>
                </a:extLst>
              </p:cNvPr>
              <p:cNvSpPr/>
              <p:nvPr userDrawn="1"/>
            </p:nvSpPr>
            <p:spPr bwMode="auto">
              <a:xfrm>
                <a:off x="2662" y="3006"/>
                <a:ext cx="25" cy="57"/>
              </a:xfrm>
              <a:custGeom>
                <a:avLst/>
                <a:gdLst>
                  <a:gd name="T0" fmla="*/ 0 w 4"/>
                  <a:gd name="T1" fmla="*/ 9 h 9"/>
                  <a:gd name="T2" fmla="*/ 0 w 4"/>
                  <a:gd name="T3" fmla="*/ 2 h 9"/>
                  <a:gd name="T4" fmla="*/ 1 w 4"/>
                  <a:gd name="T5" fmla="*/ 0 h 9"/>
                  <a:gd name="T6" fmla="*/ 3 w 4"/>
                  <a:gd name="T7" fmla="*/ 1 h 9"/>
                  <a:gd name="T8" fmla="*/ 3 w 4"/>
                  <a:gd name="T9" fmla="*/ 7 h 9"/>
                  <a:gd name="T10" fmla="*/ 0 w 4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3"/>
                      <a:pt x="4" y="5"/>
                      <a:pt x="3" y="7"/>
                    </a:cubicBezTo>
                    <a:cubicBezTo>
                      <a:pt x="3" y="9"/>
                      <a:pt x="1" y="8"/>
                      <a:pt x="0" y="9"/>
                    </a:cubicBezTo>
                    <a:close/>
                  </a:path>
                </a:pathLst>
              </a:custGeom>
              <a:solidFill>
                <a:srgbClr val="EF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6" name="Freeform 157">
                <a:extLst>
                  <a:ext uri="{FF2B5EF4-FFF2-40B4-BE49-F238E27FC236}">
                    <a16:creationId xmlns:a16="http://schemas.microsoft.com/office/drawing/2014/main" id="{8D23C6A3-4704-3BBE-C210-8FBEAB966CDF}"/>
                  </a:ext>
                </a:extLst>
              </p:cNvPr>
              <p:cNvSpPr/>
              <p:nvPr userDrawn="1"/>
            </p:nvSpPr>
            <p:spPr bwMode="auto">
              <a:xfrm>
                <a:off x="783" y="3678"/>
                <a:ext cx="113" cy="140"/>
              </a:xfrm>
              <a:custGeom>
                <a:avLst/>
                <a:gdLst>
                  <a:gd name="T0" fmla="*/ 0 w 18"/>
                  <a:gd name="T1" fmla="*/ 5 h 22"/>
                  <a:gd name="T2" fmla="*/ 0 w 18"/>
                  <a:gd name="T3" fmla="*/ 5 h 22"/>
                  <a:gd name="T4" fmla="*/ 2 w 18"/>
                  <a:gd name="T5" fmla="*/ 1 h 22"/>
                  <a:gd name="T6" fmla="*/ 9 w 18"/>
                  <a:gd name="T7" fmla="*/ 4 h 22"/>
                  <a:gd name="T8" fmla="*/ 14 w 18"/>
                  <a:gd name="T9" fmla="*/ 11 h 22"/>
                  <a:gd name="T10" fmla="*/ 15 w 18"/>
                  <a:gd name="T11" fmla="*/ 13 h 22"/>
                  <a:gd name="T12" fmla="*/ 17 w 18"/>
                  <a:gd name="T13" fmla="*/ 19 h 22"/>
                  <a:gd name="T14" fmla="*/ 18 w 18"/>
                  <a:gd name="T15" fmla="*/ 22 h 22"/>
                  <a:gd name="T16" fmla="*/ 15 w 18"/>
                  <a:gd name="T17" fmla="*/ 22 h 22"/>
                  <a:gd name="T18" fmla="*/ 5 w 18"/>
                  <a:gd name="T19" fmla="*/ 17 h 22"/>
                  <a:gd name="T20" fmla="*/ 0 w 18"/>
                  <a:gd name="T21" fmla="*/ 9 h 22"/>
                  <a:gd name="T22" fmla="*/ 0 w 18"/>
                  <a:gd name="T2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2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5" y="0"/>
                      <a:pt x="8" y="1"/>
                      <a:pt x="9" y="4"/>
                    </a:cubicBezTo>
                    <a:cubicBezTo>
                      <a:pt x="11" y="6"/>
                      <a:pt x="12" y="9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4" y="15"/>
                      <a:pt x="15" y="17"/>
                      <a:pt x="17" y="19"/>
                    </a:cubicBezTo>
                    <a:cubicBezTo>
                      <a:pt x="17" y="20"/>
                      <a:pt x="18" y="21"/>
                      <a:pt x="18" y="22"/>
                    </a:cubicBezTo>
                    <a:cubicBezTo>
                      <a:pt x="17" y="22"/>
                      <a:pt x="16" y="22"/>
                      <a:pt x="15" y="22"/>
                    </a:cubicBezTo>
                    <a:cubicBezTo>
                      <a:pt x="11" y="21"/>
                      <a:pt x="8" y="20"/>
                      <a:pt x="5" y="17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0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7" name="Freeform 158">
                <a:extLst>
                  <a:ext uri="{FF2B5EF4-FFF2-40B4-BE49-F238E27FC236}">
                    <a16:creationId xmlns:a16="http://schemas.microsoft.com/office/drawing/2014/main" id="{7C8A3FBA-128D-A0E0-E545-79D6092FAEC0}"/>
                  </a:ext>
                </a:extLst>
              </p:cNvPr>
              <p:cNvSpPr/>
              <p:nvPr userDrawn="1"/>
            </p:nvSpPr>
            <p:spPr bwMode="auto">
              <a:xfrm>
                <a:off x="890" y="3748"/>
                <a:ext cx="170" cy="95"/>
              </a:xfrm>
              <a:custGeom>
                <a:avLst/>
                <a:gdLst>
                  <a:gd name="T0" fmla="*/ 14 w 27"/>
                  <a:gd name="T1" fmla="*/ 14 h 15"/>
                  <a:gd name="T2" fmla="*/ 4 w 27"/>
                  <a:gd name="T3" fmla="*/ 9 h 15"/>
                  <a:gd name="T4" fmla="*/ 2 w 27"/>
                  <a:gd name="T5" fmla="*/ 7 h 15"/>
                  <a:gd name="T6" fmla="*/ 1 w 27"/>
                  <a:gd name="T7" fmla="*/ 3 h 15"/>
                  <a:gd name="T8" fmla="*/ 8 w 27"/>
                  <a:gd name="T9" fmla="*/ 1 h 15"/>
                  <a:gd name="T10" fmla="*/ 17 w 27"/>
                  <a:gd name="T11" fmla="*/ 6 h 15"/>
                  <a:gd name="T12" fmla="*/ 25 w 27"/>
                  <a:gd name="T13" fmla="*/ 7 h 15"/>
                  <a:gd name="T14" fmla="*/ 27 w 27"/>
                  <a:gd name="T15" fmla="*/ 9 h 15"/>
                  <a:gd name="T16" fmla="*/ 26 w 27"/>
                  <a:gd name="T17" fmla="*/ 10 h 15"/>
                  <a:gd name="T18" fmla="*/ 14 w 27"/>
                  <a:gd name="T1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5">
                    <a:moveTo>
                      <a:pt x="14" y="14"/>
                    </a:moveTo>
                    <a:cubicBezTo>
                      <a:pt x="10" y="15"/>
                      <a:pt x="7" y="12"/>
                      <a:pt x="4" y="9"/>
                    </a:cubicBezTo>
                    <a:cubicBezTo>
                      <a:pt x="3" y="9"/>
                      <a:pt x="3" y="8"/>
                      <a:pt x="2" y="7"/>
                    </a:cubicBezTo>
                    <a:cubicBezTo>
                      <a:pt x="1" y="6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3" y="5"/>
                      <a:pt x="17" y="6"/>
                    </a:cubicBezTo>
                    <a:cubicBezTo>
                      <a:pt x="19" y="7"/>
                      <a:pt x="22" y="8"/>
                      <a:pt x="25" y="7"/>
                    </a:cubicBezTo>
                    <a:cubicBezTo>
                      <a:pt x="26" y="7"/>
                      <a:pt x="27" y="7"/>
                      <a:pt x="27" y="9"/>
                    </a:cubicBezTo>
                    <a:cubicBezTo>
                      <a:pt x="27" y="9"/>
                      <a:pt x="26" y="10"/>
                      <a:pt x="26" y="10"/>
                    </a:cubicBezTo>
                    <a:cubicBezTo>
                      <a:pt x="22" y="12"/>
                      <a:pt x="18" y="14"/>
                      <a:pt x="1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8" name="Freeform 159">
                <a:extLst>
                  <a:ext uri="{FF2B5EF4-FFF2-40B4-BE49-F238E27FC236}">
                    <a16:creationId xmlns:a16="http://schemas.microsoft.com/office/drawing/2014/main" id="{0711D1AE-603D-C719-72B6-93ECDB9D494E}"/>
                  </a:ext>
                </a:extLst>
              </p:cNvPr>
              <p:cNvSpPr/>
              <p:nvPr userDrawn="1"/>
            </p:nvSpPr>
            <p:spPr bwMode="auto">
              <a:xfrm>
                <a:off x="1067" y="3684"/>
                <a:ext cx="107" cy="146"/>
              </a:xfrm>
              <a:custGeom>
                <a:avLst/>
                <a:gdLst>
                  <a:gd name="T0" fmla="*/ 17 w 17"/>
                  <a:gd name="T1" fmla="*/ 4 h 23"/>
                  <a:gd name="T2" fmla="*/ 2 w 17"/>
                  <a:gd name="T3" fmla="*/ 23 h 23"/>
                  <a:gd name="T4" fmla="*/ 0 w 17"/>
                  <a:gd name="T5" fmla="*/ 22 h 23"/>
                  <a:gd name="T6" fmla="*/ 1 w 17"/>
                  <a:gd name="T7" fmla="*/ 21 h 23"/>
                  <a:gd name="T8" fmla="*/ 3 w 17"/>
                  <a:gd name="T9" fmla="*/ 17 h 23"/>
                  <a:gd name="T10" fmla="*/ 4 w 17"/>
                  <a:gd name="T11" fmla="*/ 16 h 23"/>
                  <a:gd name="T12" fmla="*/ 13 w 17"/>
                  <a:gd name="T13" fmla="*/ 3 h 23"/>
                  <a:gd name="T14" fmla="*/ 15 w 17"/>
                  <a:gd name="T15" fmla="*/ 1 h 23"/>
                  <a:gd name="T16" fmla="*/ 17 w 17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17" y="4"/>
                    </a:moveTo>
                    <a:cubicBezTo>
                      <a:pt x="16" y="13"/>
                      <a:pt x="11" y="21"/>
                      <a:pt x="2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0" y="21"/>
                      <a:pt x="1" y="21"/>
                      <a:pt x="1" y="21"/>
                    </a:cubicBezTo>
                    <a:cubicBezTo>
                      <a:pt x="3" y="20"/>
                      <a:pt x="4" y="19"/>
                      <a:pt x="3" y="17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9" y="13"/>
                      <a:pt x="11" y="8"/>
                      <a:pt x="13" y="3"/>
                    </a:cubicBezTo>
                    <a:cubicBezTo>
                      <a:pt x="14" y="2"/>
                      <a:pt x="13" y="0"/>
                      <a:pt x="15" y="1"/>
                    </a:cubicBezTo>
                    <a:cubicBezTo>
                      <a:pt x="17" y="1"/>
                      <a:pt x="17" y="3"/>
                      <a:pt x="17" y="4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9" name="Freeform 160">
                <a:extLst>
                  <a:ext uri="{FF2B5EF4-FFF2-40B4-BE49-F238E27FC236}">
                    <a16:creationId xmlns:a16="http://schemas.microsoft.com/office/drawing/2014/main" id="{F9EF70A0-6701-F0B0-A160-4580A6E744D6}"/>
                  </a:ext>
                </a:extLst>
              </p:cNvPr>
              <p:cNvSpPr/>
              <p:nvPr userDrawn="1"/>
            </p:nvSpPr>
            <p:spPr bwMode="auto">
              <a:xfrm>
                <a:off x="1035" y="3684"/>
                <a:ext cx="107" cy="96"/>
              </a:xfrm>
              <a:custGeom>
                <a:avLst/>
                <a:gdLst>
                  <a:gd name="T0" fmla="*/ 2 w 17"/>
                  <a:gd name="T1" fmla="*/ 5 h 15"/>
                  <a:gd name="T2" fmla="*/ 14 w 17"/>
                  <a:gd name="T3" fmla="*/ 1 h 15"/>
                  <a:gd name="T4" fmla="*/ 16 w 17"/>
                  <a:gd name="T5" fmla="*/ 0 h 15"/>
                  <a:gd name="T6" fmla="*/ 16 w 17"/>
                  <a:gd name="T7" fmla="*/ 2 h 15"/>
                  <a:gd name="T8" fmla="*/ 7 w 17"/>
                  <a:gd name="T9" fmla="*/ 14 h 15"/>
                  <a:gd name="T10" fmla="*/ 1 w 17"/>
                  <a:gd name="T11" fmla="*/ 14 h 15"/>
                  <a:gd name="T12" fmla="*/ 2 w 17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2" y="5"/>
                    </a:moveTo>
                    <a:cubicBezTo>
                      <a:pt x="6" y="4"/>
                      <a:pt x="10" y="3"/>
                      <a:pt x="14" y="1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4" y="7"/>
                      <a:pt x="12" y="11"/>
                      <a:pt x="7" y="14"/>
                    </a:cubicBezTo>
                    <a:cubicBezTo>
                      <a:pt x="5" y="15"/>
                      <a:pt x="3" y="15"/>
                      <a:pt x="1" y="14"/>
                    </a:cubicBezTo>
                    <a:cubicBezTo>
                      <a:pt x="1" y="11"/>
                      <a:pt x="0" y="8"/>
                      <a:pt x="2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0" name="Freeform 161">
                <a:extLst>
                  <a:ext uri="{FF2B5EF4-FFF2-40B4-BE49-F238E27FC236}">
                    <a16:creationId xmlns:a16="http://schemas.microsoft.com/office/drawing/2014/main" id="{84C2259E-F09A-FD14-5039-5D954EBCC2E9}"/>
                  </a:ext>
                </a:extLst>
              </p:cNvPr>
              <p:cNvSpPr/>
              <p:nvPr userDrawn="1"/>
            </p:nvSpPr>
            <p:spPr bwMode="auto">
              <a:xfrm>
                <a:off x="840" y="3615"/>
                <a:ext cx="75" cy="133"/>
              </a:xfrm>
              <a:custGeom>
                <a:avLst/>
                <a:gdLst>
                  <a:gd name="T0" fmla="*/ 12 w 12"/>
                  <a:gd name="T1" fmla="*/ 17 h 21"/>
                  <a:gd name="T2" fmla="*/ 8 w 12"/>
                  <a:gd name="T3" fmla="*/ 20 h 21"/>
                  <a:gd name="T4" fmla="*/ 3 w 12"/>
                  <a:gd name="T5" fmla="*/ 14 h 21"/>
                  <a:gd name="T6" fmla="*/ 2 w 12"/>
                  <a:gd name="T7" fmla="*/ 1 h 21"/>
                  <a:gd name="T8" fmla="*/ 4 w 12"/>
                  <a:gd name="T9" fmla="*/ 1 h 21"/>
                  <a:gd name="T10" fmla="*/ 10 w 12"/>
                  <a:gd name="T11" fmla="*/ 14 h 21"/>
                  <a:gd name="T12" fmla="*/ 12 w 12"/>
                  <a:gd name="T1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1">
                    <a:moveTo>
                      <a:pt x="12" y="17"/>
                    </a:moveTo>
                    <a:cubicBezTo>
                      <a:pt x="12" y="20"/>
                      <a:pt x="10" y="21"/>
                      <a:pt x="8" y="20"/>
                    </a:cubicBezTo>
                    <a:cubicBezTo>
                      <a:pt x="5" y="19"/>
                      <a:pt x="4" y="17"/>
                      <a:pt x="3" y="14"/>
                    </a:cubicBezTo>
                    <a:cubicBezTo>
                      <a:pt x="1" y="10"/>
                      <a:pt x="0" y="6"/>
                      <a:pt x="2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6" y="6"/>
                      <a:pt x="9" y="9"/>
                      <a:pt x="10" y="14"/>
                    </a:cubicBezTo>
                    <a:cubicBezTo>
                      <a:pt x="11" y="15"/>
                      <a:pt x="12" y="16"/>
                      <a:pt x="12" y="1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1" name="Freeform 162">
                <a:extLst>
                  <a:ext uri="{FF2B5EF4-FFF2-40B4-BE49-F238E27FC236}">
                    <a16:creationId xmlns:a16="http://schemas.microsoft.com/office/drawing/2014/main" id="{880795FF-26B3-481E-F728-5368F2376C26}"/>
                  </a:ext>
                </a:extLst>
              </p:cNvPr>
              <p:cNvSpPr/>
              <p:nvPr userDrawn="1"/>
            </p:nvSpPr>
            <p:spPr bwMode="auto">
              <a:xfrm>
                <a:off x="877" y="3577"/>
                <a:ext cx="101" cy="82"/>
              </a:xfrm>
              <a:custGeom>
                <a:avLst/>
                <a:gdLst>
                  <a:gd name="T0" fmla="*/ 11 w 16"/>
                  <a:gd name="T1" fmla="*/ 1 h 13"/>
                  <a:gd name="T2" fmla="*/ 14 w 16"/>
                  <a:gd name="T3" fmla="*/ 1 h 13"/>
                  <a:gd name="T4" fmla="*/ 16 w 16"/>
                  <a:gd name="T5" fmla="*/ 2 h 13"/>
                  <a:gd name="T6" fmla="*/ 14 w 16"/>
                  <a:gd name="T7" fmla="*/ 3 h 13"/>
                  <a:gd name="T8" fmla="*/ 6 w 16"/>
                  <a:gd name="T9" fmla="*/ 9 h 13"/>
                  <a:gd name="T10" fmla="*/ 2 w 16"/>
                  <a:gd name="T11" fmla="*/ 11 h 13"/>
                  <a:gd name="T12" fmla="*/ 1 w 16"/>
                  <a:gd name="T13" fmla="*/ 5 h 13"/>
                  <a:gd name="T14" fmla="*/ 11 w 16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1" y="1"/>
                    </a:moveTo>
                    <a:cubicBezTo>
                      <a:pt x="12" y="0"/>
                      <a:pt x="13" y="1"/>
                      <a:pt x="14" y="1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1" y="4"/>
                      <a:pt x="8" y="7"/>
                      <a:pt x="6" y="9"/>
                    </a:cubicBezTo>
                    <a:cubicBezTo>
                      <a:pt x="5" y="10"/>
                      <a:pt x="4" y="13"/>
                      <a:pt x="2" y="11"/>
                    </a:cubicBezTo>
                    <a:cubicBezTo>
                      <a:pt x="0" y="10"/>
                      <a:pt x="0" y="6"/>
                      <a:pt x="1" y="5"/>
                    </a:cubicBezTo>
                    <a:cubicBezTo>
                      <a:pt x="4" y="2"/>
                      <a:pt x="7" y="1"/>
                      <a:pt x="11" y="1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2" name="Freeform 163">
                <a:extLst>
                  <a:ext uri="{FF2B5EF4-FFF2-40B4-BE49-F238E27FC236}">
                    <a16:creationId xmlns:a16="http://schemas.microsoft.com/office/drawing/2014/main" id="{2206C7D3-EF71-65A8-0D91-D403980AA589}"/>
                  </a:ext>
                </a:extLst>
              </p:cNvPr>
              <p:cNvSpPr/>
              <p:nvPr userDrawn="1"/>
            </p:nvSpPr>
            <p:spPr bwMode="auto">
              <a:xfrm>
                <a:off x="922" y="3697"/>
                <a:ext cx="107" cy="76"/>
              </a:xfrm>
              <a:custGeom>
                <a:avLst/>
                <a:gdLst>
                  <a:gd name="T0" fmla="*/ 13 w 17"/>
                  <a:gd name="T1" fmla="*/ 12 h 12"/>
                  <a:gd name="T2" fmla="*/ 3 w 17"/>
                  <a:gd name="T3" fmla="*/ 5 h 12"/>
                  <a:gd name="T4" fmla="*/ 0 w 17"/>
                  <a:gd name="T5" fmla="*/ 0 h 12"/>
                  <a:gd name="T6" fmla="*/ 12 w 17"/>
                  <a:gd name="T7" fmla="*/ 3 h 12"/>
                  <a:gd name="T8" fmla="*/ 15 w 17"/>
                  <a:gd name="T9" fmla="*/ 4 h 12"/>
                  <a:gd name="T10" fmla="*/ 16 w 17"/>
                  <a:gd name="T11" fmla="*/ 5 h 12"/>
                  <a:gd name="T12" fmla="*/ 13 w 17"/>
                  <a:gd name="T13" fmla="*/ 11 h 12"/>
                  <a:gd name="T14" fmla="*/ 13 w 17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13" y="12"/>
                    </a:moveTo>
                    <a:cubicBezTo>
                      <a:pt x="9" y="10"/>
                      <a:pt x="6" y="8"/>
                      <a:pt x="3" y="5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4" y="2"/>
                      <a:pt x="8" y="3"/>
                      <a:pt x="12" y="3"/>
                    </a:cubicBezTo>
                    <a:cubicBezTo>
                      <a:pt x="13" y="4"/>
                      <a:pt x="14" y="4"/>
                      <a:pt x="15" y="4"/>
                    </a:cubicBezTo>
                    <a:cubicBezTo>
                      <a:pt x="16" y="4"/>
                      <a:pt x="17" y="5"/>
                      <a:pt x="16" y="5"/>
                    </a:cubicBezTo>
                    <a:cubicBezTo>
                      <a:pt x="14" y="7"/>
                      <a:pt x="14" y="9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3" name="Freeform 164">
                <a:extLst>
                  <a:ext uri="{FF2B5EF4-FFF2-40B4-BE49-F238E27FC236}">
                    <a16:creationId xmlns:a16="http://schemas.microsoft.com/office/drawing/2014/main" id="{AEB24378-D042-24E0-23D5-90CF6DB3C125}"/>
                  </a:ext>
                </a:extLst>
              </p:cNvPr>
              <p:cNvSpPr/>
              <p:nvPr userDrawn="1"/>
            </p:nvSpPr>
            <p:spPr bwMode="auto">
              <a:xfrm>
                <a:off x="1054" y="3621"/>
                <a:ext cx="69" cy="76"/>
              </a:xfrm>
              <a:custGeom>
                <a:avLst/>
                <a:gdLst>
                  <a:gd name="T0" fmla="*/ 0 w 11"/>
                  <a:gd name="T1" fmla="*/ 11 h 12"/>
                  <a:gd name="T2" fmla="*/ 3 w 11"/>
                  <a:gd name="T3" fmla="*/ 7 h 12"/>
                  <a:gd name="T4" fmla="*/ 4 w 11"/>
                  <a:gd name="T5" fmla="*/ 2 h 12"/>
                  <a:gd name="T6" fmla="*/ 6 w 11"/>
                  <a:gd name="T7" fmla="*/ 0 h 12"/>
                  <a:gd name="T8" fmla="*/ 10 w 11"/>
                  <a:gd name="T9" fmla="*/ 7 h 12"/>
                  <a:gd name="T10" fmla="*/ 10 w 11"/>
                  <a:gd name="T11" fmla="*/ 8 h 12"/>
                  <a:gd name="T12" fmla="*/ 0 w 11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0" y="11"/>
                    </a:moveTo>
                    <a:cubicBezTo>
                      <a:pt x="1" y="10"/>
                      <a:pt x="2" y="9"/>
                      <a:pt x="3" y="7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9" y="1"/>
                      <a:pt x="11" y="4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7" y="10"/>
                      <a:pt x="4" y="12"/>
                      <a:pt x="0" y="1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4" name="Freeform 165">
                <a:extLst>
                  <a:ext uri="{FF2B5EF4-FFF2-40B4-BE49-F238E27FC236}">
                    <a16:creationId xmlns:a16="http://schemas.microsoft.com/office/drawing/2014/main" id="{74638205-57B9-3F08-020F-E770AEBD7D98}"/>
                  </a:ext>
                </a:extLst>
              </p:cNvPr>
              <p:cNvSpPr/>
              <p:nvPr userDrawn="1"/>
            </p:nvSpPr>
            <p:spPr bwMode="auto">
              <a:xfrm>
                <a:off x="953" y="3621"/>
                <a:ext cx="120" cy="83"/>
              </a:xfrm>
              <a:custGeom>
                <a:avLst/>
                <a:gdLst>
                  <a:gd name="T0" fmla="*/ 0 w 19"/>
                  <a:gd name="T1" fmla="*/ 10 h 13"/>
                  <a:gd name="T2" fmla="*/ 6 w 19"/>
                  <a:gd name="T3" fmla="*/ 10 h 13"/>
                  <a:gd name="T4" fmla="*/ 14 w 19"/>
                  <a:gd name="T5" fmla="*/ 5 h 13"/>
                  <a:gd name="T6" fmla="*/ 15 w 19"/>
                  <a:gd name="T7" fmla="*/ 0 h 13"/>
                  <a:gd name="T8" fmla="*/ 17 w 19"/>
                  <a:gd name="T9" fmla="*/ 6 h 13"/>
                  <a:gd name="T10" fmla="*/ 1 w 19"/>
                  <a:gd name="T11" fmla="*/ 11 h 13"/>
                  <a:gd name="T12" fmla="*/ 0 w 19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0" y="10"/>
                    </a:moveTo>
                    <a:cubicBezTo>
                      <a:pt x="2" y="10"/>
                      <a:pt x="4" y="10"/>
                      <a:pt x="6" y="10"/>
                    </a:cubicBezTo>
                    <a:cubicBezTo>
                      <a:pt x="10" y="9"/>
                      <a:pt x="12" y="8"/>
                      <a:pt x="14" y="5"/>
                    </a:cubicBezTo>
                    <a:cubicBezTo>
                      <a:pt x="15" y="4"/>
                      <a:pt x="14" y="2"/>
                      <a:pt x="15" y="0"/>
                    </a:cubicBezTo>
                    <a:cubicBezTo>
                      <a:pt x="18" y="1"/>
                      <a:pt x="19" y="3"/>
                      <a:pt x="17" y="6"/>
                    </a:cubicBezTo>
                    <a:cubicBezTo>
                      <a:pt x="14" y="11"/>
                      <a:pt x="7" y="13"/>
                      <a:pt x="1" y="11"/>
                    </a:cubicBezTo>
                    <a:cubicBezTo>
                      <a:pt x="1" y="11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5" name="Freeform 166">
                <a:extLst>
                  <a:ext uri="{FF2B5EF4-FFF2-40B4-BE49-F238E27FC236}">
                    <a16:creationId xmlns:a16="http://schemas.microsoft.com/office/drawing/2014/main" id="{4887189B-E69D-E519-2447-D7C3BDB2BEB2}"/>
                  </a:ext>
                </a:extLst>
              </p:cNvPr>
              <p:cNvSpPr/>
              <p:nvPr userDrawn="1"/>
            </p:nvSpPr>
            <p:spPr bwMode="auto">
              <a:xfrm>
                <a:off x="997" y="3716"/>
                <a:ext cx="51" cy="57"/>
              </a:xfrm>
              <a:custGeom>
                <a:avLst/>
                <a:gdLst>
                  <a:gd name="T0" fmla="*/ 1 w 8"/>
                  <a:gd name="T1" fmla="*/ 9 h 9"/>
                  <a:gd name="T2" fmla="*/ 1 w 8"/>
                  <a:gd name="T3" fmla="*/ 7 h 9"/>
                  <a:gd name="T4" fmla="*/ 3 w 8"/>
                  <a:gd name="T5" fmla="*/ 3 h 9"/>
                  <a:gd name="T6" fmla="*/ 4 w 8"/>
                  <a:gd name="T7" fmla="*/ 2 h 9"/>
                  <a:gd name="T8" fmla="*/ 0 w 8"/>
                  <a:gd name="T9" fmla="*/ 0 h 9"/>
                  <a:gd name="T10" fmla="*/ 8 w 8"/>
                  <a:gd name="T11" fmla="*/ 0 h 9"/>
                  <a:gd name="T12" fmla="*/ 7 w 8"/>
                  <a:gd name="T13" fmla="*/ 9 h 9"/>
                  <a:gd name="T14" fmla="*/ 1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7" y="3"/>
                      <a:pt x="8" y="6"/>
                      <a:pt x="7" y="9"/>
                    </a:cubicBezTo>
                    <a:cubicBezTo>
                      <a:pt x="5" y="9"/>
                      <a:pt x="3" y="9"/>
                      <a:pt x="1" y="9"/>
                    </a:cubicBezTo>
                    <a:close/>
                  </a:path>
                </a:pathLst>
              </a:custGeom>
              <a:solidFill>
                <a:srgbClr val="F6C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6" name="Freeform 167">
                <a:extLst>
                  <a:ext uri="{FF2B5EF4-FFF2-40B4-BE49-F238E27FC236}">
                    <a16:creationId xmlns:a16="http://schemas.microsoft.com/office/drawing/2014/main" id="{479C729E-6EEF-3681-3598-EFD4827868CF}"/>
                  </a:ext>
                </a:extLst>
              </p:cNvPr>
              <p:cNvSpPr/>
              <p:nvPr userDrawn="1"/>
            </p:nvSpPr>
            <p:spPr bwMode="auto">
              <a:xfrm>
                <a:off x="953" y="3627"/>
                <a:ext cx="82" cy="45"/>
              </a:xfrm>
              <a:custGeom>
                <a:avLst/>
                <a:gdLst>
                  <a:gd name="T0" fmla="*/ 3 w 13"/>
                  <a:gd name="T1" fmla="*/ 7 h 7"/>
                  <a:gd name="T2" fmla="*/ 1 w 13"/>
                  <a:gd name="T3" fmla="*/ 6 h 7"/>
                  <a:gd name="T4" fmla="*/ 2 w 13"/>
                  <a:gd name="T5" fmla="*/ 4 h 7"/>
                  <a:gd name="T6" fmla="*/ 9 w 13"/>
                  <a:gd name="T7" fmla="*/ 0 h 7"/>
                  <a:gd name="T8" fmla="*/ 12 w 13"/>
                  <a:gd name="T9" fmla="*/ 1 h 7"/>
                  <a:gd name="T10" fmla="*/ 11 w 13"/>
                  <a:gd name="T11" fmla="*/ 4 h 7"/>
                  <a:gd name="T12" fmla="*/ 3 w 1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3" y="7"/>
                    </a:moveTo>
                    <a:cubicBezTo>
                      <a:pt x="2" y="7"/>
                      <a:pt x="1" y="7"/>
                      <a:pt x="1" y="6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4" y="2"/>
                      <a:pt x="6" y="1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2"/>
                      <a:pt x="12" y="3"/>
                      <a:pt x="11" y="4"/>
                    </a:cubicBezTo>
                    <a:cubicBezTo>
                      <a:pt x="9" y="6"/>
                      <a:pt x="6" y="6"/>
                      <a:pt x="3" y="7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7" name="Freeform 168">
                <a:extLst>
                  <a:ext uri="{FF2B5EF4-FFF2-40B4-BE49-F238E27FC236}">
                    <a16:creationId xmlns:a16="http://schemas.microsoft.com/office/drawing/2014/main" id="{AB4C8304-4E75-21F2-A232-A135AE00A6B1}"/>
                  </a:ext>
                </a:extLst>
              </p:cNvPr>
              <p:cNvSpPr/>
              <p:nvPr userDrawn="1"/>
            </p:nvSpPr>
            <p:spPr bwMode="auto">
              <a:xfrm>
                <a:off x="909" y="3608"/>
                <a:ext cx="88" cy="76"/>
              </a:xfrm>
              <a:custGeom>
                <a:avLst/>
                <a:gdLst>
                  <a:gd name="T0" fmla="*/ 13 w 14"/>
                  <a:gd name="T1" fmla="*/ 0 h 12"/>
                  <a:gd name="T2" fmla="*/ 14 w 14"/>
                  <a:gd name="T3" fmla="*/ 0 h 12"/>
                  <a:gd name="T4" fmla="*/ 13 w 14"/>
                  <a:gd name="T5" fmla="*/ 1 h 12"/>
                  <a:gd name="T6" fmla="*/ 7 w 14"/>
                  <a:gd name="T7" fmla="*/ 5 h 12"/>
                  <a:gd name="T8" fmla="*/ 5 w 14"/>
                  <a:gd name="T9" fmla="*/ 10 h 12"/>
                  <a:gd name="T10" fmla="*/ 4 w 14"/>
                  <a:gd name="T11" fmla="*/ 11 h 12"/>
                  <a:gd name="T12" fmla="*/ 2 w 14"/>
                  <a:gd name="T13" fmla="*/ 7 h 12"/>
                  <a:gd name="T14" fmla="*/ 12 w 14"/>
                  <a:gd name="T15" fmla="*/ 0 h 12"/>
                  <a:gd name="T16" fmla="*/ 13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3" y="0"/>
                    </a:moveTo>
                    <a:cubicBezTo>
                      <a:pt x="13" y="0"/>
                      <a:pt x="14" y="0"/>
                      <a:pt x="14" y="0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2"/>
                      <a:pt x="9" y="4"/>
                      <a:pt x="7" y="5"/>
                    </a:cubicBezTo>
                    <a:cubicBezTo>
                      <a:pt x="5" y="7"/>
                      <a:pt x="5" y="8"/>
                      <a:pt x="5" y="10"/>
                    </a:cubicBezTo>
                    <a:cubicBezTo>
                      <a:pt x="6" y="12"/>
                      <a:pt x="5" y="12"/>
                      <a:pt x="4" y="11"/>
                    </a:cubicBezTo>
                    <a:cubicBezTo>
                      <a:pt x="2" y="11"/>
                      <a:pt x="0" y="9"/>
                      <a:pt x="2" y="7"/>
                    </a:cubicBezTo>
                    <a:cubicBezTo>
                      <a:pt x="5" y="4"/>
                      <a:pt x="7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8" name="Freeform 169">
                <a:extLst>
                  <a:ext uri="{FF2B5EF4-FFF2-40B4-BE49-F238E27FC236}">
                    <a16:creationId xmlns:a16="http://schemas.microsoft.com/office/drawing/2014/main" id="{5446BCCC-0859-42A3-CF48-6AD53200EEAC}"/>
                  </a:ext>
                </a:extLst>
              </p:cNvPr>
              <p:cNvSpPr/>
              <p:nvPr userDrawn="1"/>
            </p:nvSpPr>
            <p:spPr bwMode="auto">
              <a:xfrm>
                <a:off x="1079" y="3583"/>
                <a:ext cx="70" cy="70"/>
              </a:xfrm>
              <a:custGeom>
                <a:avLst/>
                <a:gdLst>
                  <a:gd name="T0" fmla="*/ 0 w 11"/>
                  <a:gd name="T1" fmla="*/ 3 h 11"/>
                  <a:gd name="T2" fmla="*/ 11 w 11"/>
                  <a:gd name="T3" fmla="*/ 8 h 11"/>
                  <a:gd name="T4" fmla="*/ 10 w 11"/>
                  <a:gd name="T5" fmla="*/ 11 h 11"/>
                  <a:gd name="T6" fmla="*/ 8 w 11"/>
                  <a:gd name="T7" fmla="*/ 9 h 11"/>
                  <a:gd name="T8" fmla="*/ 5 w 11"/>
                  <a:gd name="T9" fmla="*/ 4 h 11"/>
                  <a:gd name="T10" fmla="*/ 0 w 11"/>
                  <a:gd name="T1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5" y="0"/>
                      <a:pt x="10" y="3"/>
                      <a:pt x="11" y="8"/>
                    </a:cubicBezTo>
                    <a:cubicBezTo>
                      <a:pt x="11" y="10"/>
                      <a:pt x="11" y="10"/>
                      <a:pt x="10" y="11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7"/>
                      <a:pt x="7" y="5"/>
                      <a:pt x="5" y="4"/>
                    </a:cubicBezTo>
                    <a:cubicBezTo>
                      <a:pt x="3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9" name="Freeform 170">
                <a:extLst>
                  <a:ext uri="{FF2B5EF4-FFF2-40B4-BE49-F238E27FC236}">
                    <a16:creationId xmlns:a16="http://schemas.microsoft.com/office/drawing/2014/main" id="{00503D99-1C46-6205-575B-3E5E1082513E}"/>
                  </a:ext>
                </a:extLst>
              </p:cNvPr>
              <p:cNvSpPr/>
              <p:nvPr userDrawn="1"/>
            </p:nvSpPr>
            <p:spPr bwMode="auto">
              <a:xfrm>
                <a:off x="1508" y="2042"/>
                <a:ext cx="202" cy="133"/>
              </a:xfrm>
              <a:custGeom>
                <a:avLst/>
                <a:gdLst>
                  <a:gd name="T0" fmla="*/ 30 w 32"/>
                  <a:gd name="T1" fmla="*/ 0 h 21"/>
                  <a:gd name="T2" fmla="*/ 25 w 32"/>
                  <a:gd name="T3" fmla="*/ 17 h 21"/>
                  <a:gd name="T4" fmla="*/ 9 w 32"/>
                  <a:gd name="T5" fmla="*/ 19 h 21"/>
                  <a:gd name="T6" fmla="*/ 1 w 32"/>
                  <a:gd name="T7" fmla="*/ 15 h 21"/>
                  <a:gd name="T8" fmla="*/ 0 w 32"/>
                  <a:gd name="T9" fmla="*/ 13 h 21"/>
                  <a:gd name="T10" fmla="*/ 2 w 32"/>
                  <a:gd name="T11" fmla="*/ 13 h 21"/>
                  <a:gd name="T12" fmla="*/ 17 w 32"/>
                  <a:gd name="T13" fmla="*/ 9 h 21"/>
                  <a:gd name="T14" fmla="*/ 29 w 32"/>
                  <a:gd name="T15" fmla="*/ 0 h 21"/>
                  <a:gd name="T16" fmla="*/ 30 w 3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1">
                    <a:moveTo>
                      <a:pt x="30" y="0"/>
                    </a:moveTo>
                    <a:cubicBezTo>
                      <a:pt x="32" y="6"/>
                      <a:pt x="30" y="14"/>
                      <a:pt x="25" y="17"/>
                    </a:cubicBezTo>
                    <a:cubicBezTo>
                      <a:pt x="20" y="20"/>
                      <a:pt x="15" y="21"/>
                      <a:pt x="9" y="19"/>
                    </a:cubicBezTo>
                    <a:cubicBezTo>
                      <a:pt x="6" y="18"/>
                      <a:pt x="4" y="17"/>
                      <a:pt x="1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7" y="13"/>
                      <a:pt x="12" y="11"/>
                      <a:pt x="17" y="9"/>
                    </a:cubicBezTo>
                    <a:cubicBezTo>
                      <a:pt x="22" y="8"/>
                      <a:pt x="26" y="4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0" name="Freeform 171">
                <a:extLst>
                  <a:ext uri="{FF2B5EF4-FFF2-40B4-BE49-F238E27FC236}">
                    <a16:creationId xmlns:a16="http://schemas.microsoft.com/office/drawing/2014/main" id="{2DBF9270-2E17-210A-FE61-A140A2C4AE9B}"/>
                  </a:ext>
                </a:extLst>
              </p:cNvPr>
              <p:cNvSpPr/>
              <p:nvPr userDrawn="1"/>
            </p:nvSpPr>
            <p:spPr bwMode="auto">
              <a:xfrm>
                <a:off x="1369" y="2137"/>
                <a:ext cx="145" cy="127"/>
              </a:xfrm>
              <a:custGeom>
                <a:avLst/>
                <a:gdLst>
                  <a:gd name="T0" fmla="*/ 23 w 23"/>
                  <a:gd name="T1" fmla="*/ 16 h 20"/>
                  <a:gd name="T2" fmla="*/ 3 w 23"/>
                  <a:gd name="T3" fmla="*/ 12 h 20"/>
                  <a:gd name="T4" fmla="*/ 0 w 23"/>
                  <a:gd name="T5" fmla="*/ 3 h 20"/>
                  <a:gd name="T6" fmla="*/ 2 w 23"/>
                  <a:gd name="T7" fmla="*/ 1 h 20"/>
                  <a:gd name="T8" fmla="*/ 6 w 23"/>
                  <a:gd name="T9" fmla="*/ 0 h 20"/>
                  <a:gd name="T10" fmla="*/ 9 w 23"/>
                  <a:gd name="T11" fmla="*/ 2 h 20"/>
                  <a:gd name="T12" fmla="*/ 16 w 23"/>
                  <a:gd name="T13" fmla="*/ 7 h 20"/>
                  <a:gd name="T14" fmla="*/ 17 w 23"/>
                  <a:gd name="T15" fmla="*/ 9 h 20"/>
                  <a:gd name="T16" fmla="*/ 21 w 23"/>
                  <a:gd name="T17" fmla="*/ 15 h 20"/>
                  <a:gd name="T18" fmla="*/ 23 w 23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0">
                    <a:moveTo>
                      <a:pt x="23" y="16"/>
                    </a:moveTo>
                    <a:cubicBezTo>
                      <a:pt x="16" y="20"/>
                      <a:pt x="8" y="17"/>
                      <a:pt x="3" y="12"/>
                    </a:cubicBezTo>
                    <a:cubicBezTo>
                      <a:pt x="1" y="9"/>
                      <a:pt x="1" y="6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1"/>
                      <a:pt x="4" y="0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0" y="5"/>
                      <a:pt x="13" y="6"/>
                      <a:pt x="16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7" y="12"/>
                      <a:pt x="19" y="13"/>
                      <a:pt x="21" y="15"/>
                    </a:cubicBezTo>
                    <a:cubicBezTo>
                      <a:pt x="22" y="15"/>
                      <a:pt x="22" y="16"/>
                      <a:pt x="23" y="16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1" name="Freeform 172">
                <a:extLst>
                  <a:ext uri="{FF2B5EF4-FFF2-40B4-BE49-F238E27FC236}">
                    <a16:creationId xmlns:a16="http://schemas.microsoft.com/office/drawing/2014/main" id="{BFB5BFE7-3D5A-1A94-EFCC-A3D28A3C37BF}"/>
                  </a:ext>
                </a:extLst>
              </p:cNvPr>
              <p:cNvSpPr/>
              <p:nvPr userDrawn="1"/>
            </p:nvSpPr>
            <p:spPr bwMode="auto">
              <a:xfrm>
                <a:off x="1495" y="2162"/>
                <a:ext cx="171" cy="76"/>
              </a:xfrm>
              <a:custGeom>
                <a:avLst/>
                <a:gdLst>
                  <a:gd name="T0" fmla="*/ 11 w 27"/>
                  <a:gd name="T1" fmla="*/ 12 h 12"/>
                  <a:gd name="T2" fmla="*/ 0 w 27"/>
                  <a:gd name="T3" fmla="*/ 7 h 12"/>
                  <a:gd name="T4" fmla="*/ 0 w 27"/>
                  <a:gd name="T5" fmla="*/ 6 h 12"/>
                  <a:gd name="T6" fmla="*/ 3 w 27"/>
                  <a:gd name="T7" fmla="*/ 2 h 12"/>
                  <a:gd name="T8" fmla="*/ 6 w 27"/>
                  <a:gd name="T9" fmla="*/ 1 h 12"/>
                  <a:gd name="T10" fmla="*/ 18 w 27"/>
                  <a:gd name="T11" fmla="*/ 4 h 12"/>
                  <a:gd name="T12" fmla="*/ 25 w 27"/>
                  <a:gd name="T13" fmla="*/ 2 h 12"/>
                  <a:gd name="T14" fmla="*/ 27 w 27"/>
                  <a:gd name="T15" fmla="*/ 2 h 12"/>
                  <a:gd name="T16" fmla="*/ 27 w 27"/>
                  <a:gd name="T17" fmla="*/ 3 h 12"/>
                  <a:gd name="T18" fmla="*/ 11 w 27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2">
                    <a:moveTo>
                      <a:pt x="11" y="12"/>
                    </a:moveTo>
                    <a:cubicBezTo>
                      <a:pt x="7" y="12"/>
                      <a:pt x="4" y="10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4" y="1"/>
                      <a:pt x="4" y="0"/>
                      <a:pt x="6" y="1"/>
                    </a:cubicBezTo>
                    <a:cubicBezTo>
                      <a:pt x="10" y="3"/>
                      <a:pt x="14" y="4"/>
                      <a:pt x="18" y="4"/>
                    </a:cubicBezTo>
                    <a:cubicBezTo>
                      <a:pt x="21" y="3"/>
                      <a:pt x="23" y="3"/>
                      <a:pt x="25" y="2"/>
                    </a:cubicBezTo>
                    <a:cubicBezTo>
                      <a:pt x="26" y="2"/>
                      <a:pt x="26" y="1"/>
                      <a:pt x="27" y="2"/>
                    </a:cubicBezTo>
                    <a:cubicBezTo>
                      <a:pt x="27" y="2"/>
                      <a:pt x="27" y="3"/>
                      <a:pt x="27" y="3"/>
                    </a:cubicBezTo>
                    <a:cubicBezTo>
                      <a:pt x="23" y="8"/>
                      <a:pt x="18" y="12"/>
                      <a:pt x="11" y="12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2" name="Freeform 173">
                <a:extLst>
                  <a:ext uri="{FF2B5EF4-FFF2-40B4-BE49-F238E27FC236}">
                    <a16:creationId xmlns:a16="http://schemas.microsoft.com/office/drawing/2014/main" id="{FC3706E0-C87C-D433-8E82-07B224566450}"/>
                  </a:ext>
                </a:extLst>
              </p:cNvPr>
              <p:cNvSpPr/>
              <p:nvPr userDrawn="1"/>
            </p:nvSpPr>
            <p:spPr bwMode="auto">
              <a:xfrm>
                <a:off x="1678" y="2035"/>
                <a:ext cx="69" cy="165"/>
              </a:xfrm>
              <a:custGeom>
                <a:avLst/>
                <a:gdLst>
                  <a:gd name="T0" fmla="*/ 2 w 11"/>
                  <a:gd name="T1" fmla="*/ 20 h 26"/>
                  <a:gd name="T2" fmla="*/ 4 w 11"/>
                  <a:gd name="T3" fmla="*/ 15 h 26"/>
                  <a:gd name="T4" fmla="*/ 6 w 11"/>
                  <a:gd name="T5" fmla="*/ 3 h 26"/>
                  <a:gd name="T6" fmla="*/ 7 w 11"/>
                  <a:gd name="T7" fmla="*/ 0 h 26"/>
                  <a:gd name="T8" fmla="*/ 10 w 11"/>
                  <a:gd name="T9" fmla="*/ 2 h 26"/>
                  <a:gd name="T10" fmla="*/ 10 w 11"/>
                  <a:gd name="T11" fmla="*/ 16 h 26"/>
                  <a:gd name="T12" fmla="*/ 4 w 11"/>
                  <a:gd name="T13" fmla="*/ 24 h 26"/>
                  <a:gd name="T14" fmla="*/ 1 w 11"/>
                  <a:gd name="T15" fmla="*/ 25 h 26"/>
                  <a:gd name="T16" fmla="*/ 1 w 11"/>
                  <a:gd name="T17" fmla="*/ 22 h 26"/>
                  <a:gd name="T18" fmla="*/ 2 w 11"/>
                  <a:gd name="T1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2" y="20"/>
                    </a:moveTo>
                    <a:cubicBezTo>
                      <a:pt x="1" y="18"/>
                      <a:pt x="3" y="16"/>
                      <a:pt x="4" y="15"/>
                    </a:cubicBezTo>
                    <a:cubicBezTo>
                      <a:pt x="6" y="11"/>
                      <a:pt x="6" y="7"/>
                      <a:pt x="6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1" y="7"/>
                      <a:pt x="11" y="11"/>
                      <a:pt x="10" y="16"/>
                    </a:cubicBezTo>
                    <a:cubicBezTo>
                      <a:pt x="9" y="20"/>
                      <a:pt x="6" y="22"/>
                      <a:pt x="4" y="24"/>
                    </a:cubicBezTo>
                    <a:cubicBezTo>
                      <a:pt x="3" y="25"/>
                      <a:pt x="2" y="26"/>
                      <a:pt x="1" y="25"/>
                    </a:cubicBezTo>
                    <a:cubicBezTo>
                      <a:pt x="0" y="24"/>
                      <a:pt x="1" y="23"/>
                      <a:pt x="1" y="22"/>
                    </a:cubicBezTo>
                    <a:cubicBezTo>
                      <a:pt x="1" y="22"/>
                      <a:pt x="2" y="21"/>
                      <a:pt x="2" y="2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3" name="Freeform 174">
                <a:extLst>
                  <a:ext uri="{FF2B5EF4-FFF2-40B4-BE49-F238E27FC236}">
                    <a16:creationId xmlns:a16="http://schemas.microsoft.com/office/drawing/2014/main" id="{001CD319-D607-CD34-4613-0CD34F3A7459}"/>
                  </a:ext>
                </a:extLst>
              </p:cNvPr>
              <p:cNvSpPr/>
              <p:nvPr userDrawn="1"/>
            </p:nvSpPr>
            <p:spPr bwMode="auto">
              <a:xfrm>
                <a:off x="1413" y="2061"/>
                <a:ext cx="95" cy="114"/>
              </a:xfrm>
              <a:custGeom>
                <a:avLst/>
                <a:gdLst>
                  <a:gd name="T0" fmla="*/ 0 w 15"/>
                  <a:gd name="T1" fmla="*/ 3 h 18"/>
                  <a:gd name="T2" fmla="*/ 1 w 15"/>
                  <a:gd name="T3" fmla="*/ 1 h 18"/>
                  <a:gd name="T4" fmla="*/ 3 w 15"/>
                  <a:gd name="T5" fmla="*/ 3 h 18"/>
                  <a:gd name="T6" fmla="*/ 9 w 15"/>
                  <a:gd name="T7" fmla="*/ 8 h 18"/>
                  <a:gd name="T8" fmla="*/ 15 w 15"/>
                  <a:gd name="T9" fmla="*/ 14 h 18"/>
                  <a:gd name="T10" fmla="*/ 15 w 15"/>
                  <a:gd name="T11" fmla="*/ 15 h 18"/>
                  <a:gd name="T12" fmla="*/ 12 w 15"/>
                  <a:gd name="T13" fmla="*/ 18 h 18"/>
                  <a:gd name="T14" fmla="*/ 2 w 15"/>
                  <a:gd name="T15" fmla="*/ 11 h 18"/>
                  <a:gd name="T16" fmla="*/ 0 w 15"/>
                  <a:gd name="T1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0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2"/>
                      <a:pt x="3" y="3"/>
                    </a:cubicBezTo>
                    <a:cubicBezTo>
                      <a:pt x="5" y="5"/>
                      <a:pt x="7" y="6"/>
                      <a:pt x="9" y="8"/>
                    </a:cubicBezTo>
                    <a:cubicBezTo>
                      <a:pt x="11" y="10"/>
                      <a:pt x="12" y="13"/>
                      <a:pt x="15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16"/>
                      <a:pt x="13" y="18"/>
                      <a:pt x="12" y="18"/>
                    </a:cubicBezTo>
                    <a:cubicBezTo>
                      <a:pt x="7" y="17"/>
                      <a:pt x="4" y="15"/>
                      <a:pt x="2" y="11"/>
                    </a:cubicBezTo>
                    <a:cubicBezTo>
                      <a:pt x="1" y="9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4" name="Freeform 175">
                <a:extLst>
                  <a:ext uri="{FF2B5EF4-FFF2-40B4-BE49-F238E27FC236}">
                    <a16:creationId xmlns:a16="http://schemas.microsoft.com/office/drawing/2014/main" id="{A18E3C28-6CEF-9CC6-D1BD-E14B1A311805}"/>
                  </a:ext>
                </a:extLst>
              </p:cNvPr>
              <p:cNvSpPr/>
              <p:nvPr userDrawn="1"/>
            </p:nvSpPr>
            <p:spPr bwMode="auto">
              <a:xfrm>
                <a:off x="1432" y="1997"/>
                <a:ext cx="82" cy="89"/>
              </a:xfrm>
              <a:custGeom>
                <a:avLst/>
                <a:gdLst>
                  <a:gd name="T0" fmla="*/ 11 w 13"/>
                  <a:gd name="T1" fmla="*/ 1 h 14"/>
                  <a:gd name="T2" fmla="*/ 13 w 13"/>
                  <a:gd name="T3" fmla="*/ 1 h 14"/>
                  <a:gd name="T4" fmla="*/ 12 w 13"/>
                  <a:gd name="T5" fmla="*/ 3 h 14"/>
                  <a:gd name="T6" fmla="*/ 7 w 13"/>
                  <a:gd name="T7" fmla="*/ 10 h 14"/>
                  <a:gd name="T8" fmla="*/ 4 w 13"/>
                  <a:gd name="T9" fmla="*/ 14 h 14"/>
                  <a:gd name="T10" fmla="*/ 1 w 13"/>
                  <a:gd name="T11" fmla="*/ 7 h 14"/>
                  <a:gd name="T12" fmla="*/ 11 w 13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1" y="1"/>
                    </a:moveTo>
                    <a:cubicBezTo>
                      <a:pt x="12" y="1"/>
                      <a:pt x="13" y="0"/>
                      <a:pt x="13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9" y="5"/>
                      <a:pt x="8" y="7"/>
                      <a:pt x="7" y="10"/>
                    </a:cubicBezTo>
                    <a:cubicBezTo>
                      <a:pt x="6" y="12"/>
                      <a:pt x="6" y="14"/>
                      <a:pt x="4" y="14"/>
                    </a:cubicBezTo>
                    <a:cubicBezTo>
                      <a:pt x="2" y="13"/>
                      <a:pt x="0" y="9"/>
                      <a:pt x="1" y="7"/>
                    </a:cubicBezTo>
                    <a:cubicBezTo>
                      <a:pt x="3" y="4"/>
                      <a:pt x="7" y="0"/>
                      <a:pt x="11" y="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5" name="Freeform 176">
                <a:extLst>
                  <a:ext uri="{FF2B5EF4-FFF2-40B4-BE49-F238E27FC236}">
                    <a16:creationId xmlns:a16="http://schemas.microsoft.com/office/drawing/2014/main" id="{A4B0658B-E394-569D-93D9-8D6A4F7B2CF4}"/>
                  </a:ext>
                </a:extLst>
              </p:cNvPr>
              <p:cNvSpPr/>
              <p:nvPr userDrawn="1"/>
            </p:nvSpPr>
            <p:spPr bwMode="auto">
              <a:xfrm>
                <a:off x="1621" y="1991"/>
                <a:ext cx="57" cy="89"/>
              </a:xfrm>
              <a:custGeom>
                <a:avLst/>
                <a:gdLst>
                  <a:gd name="T0" fmla="*/ 0 w 9"/>
                  <a:gd name="T1" fmla="*/ 1 h 14"/>
                  <a:gd name="T2" fmla="*/ 8 w 9"/>
                  <a:gd name="T3" fmla="*/ 4 h 14"/>
                  <a:gd name="T4" fmla="*/ 8 w 9"/>
                  <a:gd name="T5" fmla="*/ 8 h 14"/>
                  <a:gd name="T6" fmla="*/ 0 w 9"/>
                  <a:gd name="T7" fmla="*/ 14 h 14"/>
                  <a:gd name="T8" fmla="*/ 3 w 9"/>
                  <a:gd name="T9" fmla="*/ 8 h 14"/>
                  <a:gd name="T10" fmla="*/ 0 w 9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0" y="1"/>
                    </a:moveTo>
                    <a:cubicBezTo>
                      <a:pt x="4" y="0"/>
                      <a:pt x="6" y="1"/>
                      <a:pt x="8" y="4"/>
                    </a:cubicBezTo>
                    <a:cubicBezTo>
                      <a:pt x="9" y="5"/>
                      <a:pt x="9" y="7"/>
                      <a:pt x="8" y="8"/>
                    </a:cubicBezTo>
                    <a:cubicBezTo>
                      <a:pt x="6" y="11"/>
                      <a:pt x="3" y="13"/>
                      <a:pt x="0" y="14"/>
                    </a:cubicBezTo>
                    <a:cubicBezTo>
                      <a:pt x="0" y="12"/>
                      <a:pt x="2" y="10"/>
                      <a:pt x="3" y="8"/>
                    </a:cubicBezTo>
                    <a:cubicBezTo>
                      <a:pt x="3" y="5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6" name="Freeform 177">
                <a:extLst>
                  <a:ext uri="{FF2B5EF4-FFF2-40B4-BE49-F238E27FC236}">
                    <a16:creationId xmlns:a16="http://schemas.microsoft.com/office/drawing/2014/main" id="{BD861F0F-09A7-D5FC-89F2-21793D771B62}"/>
                  </a:ext>
                </a:extLst>
              </p:cNvPr>
              <p:cNvSpPr/>
              <p:nvPr userDrawn="1"/>
            </p:nvSpPr>
            <p:spPr bwMode="auto">
              <a:xfrm>
                <a:off x="1527" y="2010"/>
                <a:ext cx="101" cy="95"/>
              </a:xfrm>
              <a:custGeom>
                <a:avLst/>
                <a:gdLst>
                  <a:gd name="T0" fmla="*/ 10 w 16"/>
                  <a:gd name="T1" fmla="*/ 0 h 15"/>
                  <a:gd name="T2" fmla="*/ 13 w 16"/>
                  <a:gd name="T3" fmla="*/ 8 h 15"/>
                  <a:gd name="T4" fmla="*/ 4 w 16"/>
                  <a:gd name="T5" fmla="*/ 15 h 15"/>
                  <a:gd name="T6" fmla="*/ 0 w 16"/>
                  <a:gd name="T7" fmla="*/ 14 h 15"/>
                  <a:gd name="T8" fmla="*/ 8 w 16"/>
                  <a:gd name="T9" fmla="*/ 10 h 15"/>
                  <a:gd name="T10" fmla="*/ 11 w 16"/>
                  <a:gd name="T11" fmla="*/ 1 h 15"/>
                  <a:gd name="T12" fmla="*/ 10 w 16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15" y="1"/>
                      <a:pt x="16" y="4"/>
                      <a:pt x="13" y="8"/>
                    </a:cubicBezTo>
                    <a:cubicBezTo>
                      <a:pt x="11" y="12"/>
                      <a:pt x="8" y="14"/>
                      <a:pt x="4" y="15"/>
                    </a:cubicBezTo>
                    <a:cubicBezTo>
                      <a:pt x="3" y="15"/>
                      <a:pt x="2" y="15"/>
                      <a:pt x="0" y="14"/>
                    </a:cubicBezTo>
                    <a:cubicBezTo>
                      <a:pt x="3" y="13"/>
                      <a:pt x="6" y="12"/>
                      <a:pt x="8" y="10"/>
                    </a:cubicBezTo>
                    <a:cubicBezTo>
                      <a:pt x="12" y="8"/>
                      <a:pt x="12" y="5"/>
                      <a:pt x="11" y="1"/>
                    </a:cubicBezTo>
                    <a:cubicBezTo>
                      <a:pt x="10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EF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7" name="Freeform 178">
                <a:extLst>
                  <a:ext uri="{FF2B5EF4-FFF2-40B4-BE49-F238E27FC236}">
                    <a16:creationId xmlns:a16="http://schemas.microsoft.com/office/drawing/2014/main" id="{4AE93D08-D9BF-4EE8-A4F5-FE1D66AD440D}"/>
                  </a:ext>
                </a:extLst>
              </p:cNvPr>
              <p:cNvSpPr/>
              <p:nvPr userDrawn="1"/>
            </p:nvSpPr>
            <p:spPr bwMode="auto">
              <a:xfrm>
                <a:off x="1514" y="2023"/>
                <a:ext cx="70" cy="63"/>
              </a:xfrm>
              <a:custGeom>
                <a:avLst/>
                <a:gdLst>
                  <a:gd name="T0" fmla="*/ 11 w 11"/>
                  <a:gd name="T1" fmla="*/ 4 h 10"/>
                  <a:gd name="T2" fmla="*/ 6 w 11"/>
                  <a:gd name="T3" fmla="*/ 8 h 10"/>
                  <a:gd name="T4" fmla="*/ 5 w 11"/>
                  <a:gd name="T5" fmla="*/ 8 h 10"/>
                  <a:gd name="T6" fmla="*/ 2 w 11"/>
                  <a:gd name="T7" fmla="*/ 8 h 10"/>
                  <a:gd name="T8" fmla="*/ 3 w 11"/>
                  <a:gd name="T9" fmla="*/ 5 h 10"/>
                  <a:gd name="T10" fmla="*/ 7 w 11"/>
                  <a:gd name="T11" fmla="*/ 1 h 10"/>
                  <a:gd name="T12" fmla="*/ 10 w 11"/>
                  <a:gd name="T13" fmla="*/ 1 h 10"/>
                  <a:gd name="T14" fmla="*/ 11 w 11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1" y="4"/>
                    </a:moveTo>
                    <a:cubicBezTo>
                      <a:pt x="10" y="6"/>
                      <a:pt x="8" y="7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3" y="10"/>
                      <a:pt x="2" y="8"/>
                    </a:cubicBezTo>
                    <a:cubicBezTo>
                      <a:pt x="0" y="7"/>
                      <a:pt x="2" y="6"/>
                      <a:pt x="3" y="5"/>
                    </a:cubicBezTo>
                    <a:cubicBezTo>
                      <a:pt x="4" y="3"/>
                      <a:pt x="6" y="2"/>
                      <a:pt x="7" y="1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1"/>
                      <a:pt x="11" y="2"/>
                      <a:pt x="11" y="4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8" name="Freeform 179">
                <a:extLst>
                  <a:ext uri="{FF2B5EF4-FFF2-40B4-BE49-F238E27FC236}">
                    <a16:creationId xmlns:a16="http://schemas.microsoft.com/office/drawing/2014/main" id="{DC4181BA-4839-B58C-2F82-65BBF354C37F}"/>
                  </a:ext>
                </a:extLst>
              </p:cNvPr>
              <p:cNvSpPr/>
              <p:nvPr userDrawn="1"/>
            </p:nvSpPr>
            <p:spPr bwMode="auto">
              <a:xfrm>
                <a:off x="1483" y="2010"/>
                <a:ext cx="63" cy="95"/>
              </a:xfrm>
              <a:custGeom>
                <a:avLst/>
                <a:gdLst>
                  <a:gd name="T0" fmla="*/ 10 w 10"/>
                  <a:gd name="T1" fmla="*/ 1 h 15"/>
                  <a:gd name="T2" fmla="*/ 4 w 10"/>
                  <a:gd name="T3" fmla="*/ 8 h 15"/>
                  <a:gd name="T4" fmla="*/ 4 w 10"/>
                  <a:gd name="T5" fmla="*/ 12 h 15"/>
                  <a:gd name="T6" fmla="*/ 4 w 10"/>
                  <a:gd name="T7" fmla="*/ 14 h 15"/>
                  <a:gd name="T8" fmla="*/ 1 w 10"/>
                  <a:gd name="T9" fmla="*/ 14 h 15"/>
                  <a:gd name="T10" fmla="*/ 0 w 10"/>
                  <a:gd name="T11" fmla="*/ 12 h 15"/>
                  <a:gd name="T12" fmla="*/ 5 w 10"/>
                  <a:gd name="T13" fmla="*/ 3 h 15"/>
                  <a:gd name="T14" fmla="*/ 10 w 10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8" y="3"/>
                      <a:pt x="6" y="5"/>
                      <a:pt x="4" y="8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4" y="13"/>
                      <a:pt x="5" y="13"/>
                      <a:pt x="4" y="14"/>
                    </a:cubicBezTo>
                    <a:cubicBezTo>
                      <a:pt x="3" y="15"/>
                      <a:pt x="2" y="14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1" y="9"/>
                      <a:pt x="3" y="6"/>
                      <a:pt x="5" y="3"/>
                    </a:cubicBezTo>
                    <a:cubicBezTo>
                      <a:pt x="6" y="2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9" name="Freeform 180">
                <a:extLst>
                  <a:ext uri="{FF2B5EF4-FFF2-40B4-BE49-F238E27FC236}">
                    <a16:creationId xmlns:a16="http://schemas.microsoft.com/office/drawing/2014/main" id="{1E51093E-0689-4B2A-72C1-67604496D52E}"/>
                  </a:ext>
                </a:extLst>
              </p:cNvPr>
              <p:cNvSpPr/>
              <p:nvPr userDrawn="1"/>
            </p:nvSpPr>
            <p:spPr bwMode="auto">
              <a:xfrm>
                <a:off x="1615" y="1959"/>
                <a:ext cx="88" cy="57"/>
              </a:xfrm>
              <a:custGeom>
                <a:avLst/>
                <a:gdLst>
                  <a:gd name="T0" fmla="*/ 0 w 14"/>
                  <a:gd name="T1" fmla="*/ 3 h 9"/>
                  <a:gd name="T2" fmla="*/ 7 w 14"/>
                  <a:gd name="T3" fmla="*/ 1 h 9"/>
                  <a:gd name="T4" fmla="*/ 13 w 14"/>
                  <a:gd name="T5" fmla="*/ 6 h 9"/>
                  <a:gd name="T6" fmla="*/ 12 w 14"/>
                  <a:gd name="T7" fmla="*/ 8 h 9"/>
                  <a:gd name="T8" fmla="*/ 11 w 14"/>
                  <a:gd name="T9" fmla="*/ 7 h 9"/>
                  <a:gd name="T10" fmla="*/ 3 w 14"/>
                  <a:gd name="T11" fmla="*/ 3 h 9"/>
                  <a:gd name="T12" fmla="*/ 0 w 14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0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10" y="1"/>
                      <a:pt x="12" y="3"/>
                      <a:pt x="13" y="6"/>
                    </a:cubicBezTo>
                    <a:cubicBezTo>
                      <a:pt x="14" y="7"/>
                      <a:pt x="13" y="7"/>
                      <a:pt x="12" y="8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9" y="5"/>
                      <a:pt x="6" y="3"/>
                      <a:pt x="3" y="3"/>
                    </a:cubicBezTo>
                    <a:cubicBezTo>
                      <a:pt x="2" y="3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D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0" name="Freeform 181">
                <a:extLst>
                  <a:ext uri="{FF2B5EF4-FFF2-40B4-BE49-F238E27FC236}">
                    <a16:creationId xmlns:a16="http://schemas.microsoft.com/office/drawing/2014/main" id="{9CCEEEEC-044A-408A-C556-DE79676D7A2C}"/>
                  </a:ext>
                </a:extLst>
              </p:cNvPr>
              <p:cNvSpPr/>
              <p:nvPr userDrawn="1"/>
            </p:nvSpPr>
            <p:spPr bwMode="auto">
              <a:xfrm>
                <a:off x="253" y="3748"/>
                <a:ext cx="126" cy="203"/>
              </a:xfrm>
              <a:custGeom>
                <a:avLst/>
                <a:gdLst>
                  <a:gd name="T0" fmla="*/ 1 w 20"/>
                  <a:gd name="T1" fmla="*/ 18 h 32"/>
                  <a:gd name="T2" fmla="*/ 11 w 20"/>
                  <a:gd name="T3" fmla="*/ 3 h 32"/>
                  <a:gd name="T4" fmla="*/ 18 w 20"/>
                  <a:gd name="T5" fmla="*/ 1 h 32"/>
                  <a:gd name="T6" fmla="*/ 20 w 20"/>
                  <a:gd name="T7" fmla="*/ 1 h 32"/>
                  <a:gd name="T8" fmla="*/ 19 w 20"/>
                  <a:gd name="T9" fmla="*/ 3 h 32"/>
                  <a:gd name="T10" fmla="*/ 11 w 20"/>
                  <a:gd name="T11" fmla="*/ 16 h 32"/>
                  <a:gd name="T12" fmla="*/ 10 w 20"/>
                  <a:gd name="T13" fmla="*/ 28 h 32"/>
                  <a:gd name="T14" fmla="*/ 9 w 20"/>
                  <a:gd name="T15" fmla="*/ 31 h 32"/>
                  <a:gd name="T16" fmla="*/ 6 w 20"/>
                  <a:gd name="T17" fmla="*/ 30 h 32"/>
                  <a:gd name="T18" fmla="*/ 1 w 20"/>
                  <a:gd name="T19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2">
                    <a:moveTo>
                      <a:pt x="1" y="18"/>
                    </a:moveTo>
                    <a:cubicBezTo>
                      <a:pt x="1" y="11"/>
                      <a:pt x="5" y="6"/>
                      <a:pt x="11" y="3"/>
                    </a:cubicBezTo>
                    <a:cubicBezTo>
                      <a:pt x="13" y="2"/>
                      <a:pt x="15" y="1"/>
                      <a:pt x="18" y="1"/>
                    </a:cubicBezTo>
                    <a:cubicBezTo>
                      <a:pt x="18" y="1"/>
                      <a:pt x="19" y="0"/>
                      <a:pt x="20" y="1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5" y="7"/>
                      <a:pt x="13" y="11"/>
                      <a:pt x="11" y="16"/>
                    </a:cubicBezTo>
                    <a:cubicBezTo>
                      <a:pt x="10" y="20"/>
                      <a:pt x="9" y="24"/>
                      <a:pt x="10" y="28"/>
                    </a:cubicBezTo>
                    <a:cubicBezTo>
                      <a:pt x="10" y="29"/>
                      <a:pt x="10" y="30"/>
                      <a:pt x="9" y="31"/>
                    </a:cubicBezTo>
                    <a:cubicBezTo>
                      <a:pt x="8" y="32"/>
                      <a:pt x="7" y="31"/>
                      <a:pt x="6" y="30"/>
                    </a:cubicBezTo>
                    <a:cubicBezTo>
                      <a:pt x="3" y="26"/>
                      <a:pt x="0" y="23"/>
                      <a:pt x="1" y="1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1" name="Freeform 182">
                <a:extLst>
                  <a:ext uri="{FF2B5EF4-FFF2-40B4-BE49-F238E27FC236}">
                    <a16:creationId xmlns:a16="http://schemas.microsoft.com/office/drawing/2014/main" id="{4D609A75-7150-5D2B-CD7D-BAFF79752F5D}"/>
                  </a:ext>
                </a:extLst>
              </p:cNvPr>
              <p:cNvSpPr/>
              <p:nvPr userDrawn="1"/>
            </p:nvSpPr>
            <p:spPr bwMode="auto">
              <a:xfrm>
                <a:off x="291" y="3602"/>
                <a:ext cx="170" cy="89"/>
              </a:xfrm>
              <a:custGeom>
                <a:avLst/>
                <a:gdLst>
                  <a:gd name="T0" fmla="*/ 18 w 27"/>
                  <a:gd name="T1" fmla="*/ 12 h 14"/>
                  <a:gd name="T2" fmla="*/ 11 w 27"/>
                  <a:gd name="T3" fmla="*/ 13 h 14"/>
                  <a:gd name="T4" fmla="*/ 10 w 27"/>
                  <a:gd name="T5" fmla="*/ 13 h 14"/>
                  <a:gd name="T6" fmla="*/ 4 w 27"/>
                  <a:gd name="T7" fmla="*/ 12 h 14"/>
                  <a:gd name="T8" fmla="*/ 1 w 27"/>
                  <a:gd name="T9" fmla="*/ 12 h 14"/>
                  <a:gd name="T10" fmla="*/ 2 w 27"/>
                  <a:gd name="T11" fmla="*/ 8 h 14"/>
                  <a:gd name="T12" fmla="*/ 12 w 27"/>
                  <a:gd name="T13" fmla="*/ 1 h 14"/>
                  <a:gd name="T14" fmla="*/ 26 w 27"/>
                  <a:gd name="T15" fmla="*/ 4 h 14"/>
                  <a:gd name="T16" fmla="*/ 26 w 27"/>
                  <a:gd name="T17" fmla="*/ 8 h 14"/>
                  <a:gd name="T18" fmla="*/ 18 w 27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4">
                    <a:moveTo>
                      <a:pt x="18" y="12"/>
                    </a:moveTo>
                    <a:cubicBezTo>
                      <a:pt x="16" y="11"/>
                      <a:pt x="13" y="12"/>
                      <a:pt x="11" y="13"/>
                    </a:cubicBezTo>
                    <a:cubicBezTo>
                      <a:pt x="11" y="14"/>
                      <a:pt x="11" y="14"/>
                      <a:pt x="10" y="13"/>
                    </a:cubicBezTo>
                    <a:cubicBezTo>
                      <a:pt x="8" y="11"/>
                      <a:pt x="7" y="11"/>
                      <a:pt x="4" y="12"/>
                    </a:cubicBezTo>
                    <a:cubicBezTo>
                      <a:pt x="3" y="12"/>
                      <a:pt x="2" y="13"/>
                      <a:pt x="1" y="12"/>
                    </a:cubicBezTo>
                    <a:cubicBezTo>
                      <a:pt x="0" y="10"/>
                      <a:pt x="1" y="9"/>
                      <a:pt x="2" y="8"/>
                    </a:cubicBezTo>
                    <a:cubicBezTo>
                      <a:pt x="5" y="5"/>
                      <a:pt x="8" y="2"/>
                      <a:pt x="12" y="1"/>
                    </a:cubicBezTo>
                    <a:cubicBezTo>
                      <a:pt x="17" y="0"/>
                      <a:pt x="21" y="1"/>
                      <a:pt x="26" y="4"/>
                    </a:cubicBezTo>
                    <a:cubicBezTo>
                      <a:pt x="27" y="5"/>
                      <a:pt x="27" y="6"/>
                      <a:pt x="26" y="8"/>
                    </a:cubicBezTo>
                    <a:cubicBezTo>
                      <a:pt x="24" y="11"/>
                      <a:pt x="22" y="13"/>
                      <a:pt x="18" y="12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2" name="Freeform 183">
                <a:extLst>
                  <a:ext uri="{FF2B5EF4-FFF2-40B4-BE49-F238E27FC236}">
                    <a16:creationId xmlns:a16="http://schemas.microsoft.com/office/drawing/2014/main" id="{90DD669D-1733-D48B-EDB8-DB82F6B562F9}"/>
                  </a:ext>
                </a:extLst>
              </p:cNvPr>
              <p:cNvSpPr/>
              <p:nvPr userDrawn="1"/>
            </p:nvSpPr>
            <p:spPr bwMode="auto">
              <a:xfrm>
                <a:off x="228" y="3691"/>
                <a:ext cx="114" cy="146"/>
              </a:xfrm>
              <a:custGeom>
                <a:avLst/>
                <a:gdLst>
                  <a:gd name="T0" fmla="*/ 1 w 18"/>
                  <a:gd name="T1" fmla="*/ 17 h 23"/>
                  <a:gd name="T2" fmla="*/ 3 w 18"/>
                  <a:gd name="T3" fmla="*/ 6 h 23"/>
                  <a:gd name="T4" fmla="*/ 13 w 18"/>
                  <a:gd name="T5" fmla="*/ 1 h 23"/>
                  <a:gd name="T6" fmla="*/ 18 w 18"/>
                  <a:gd name="T7" fmla="*/ 6 h 23"/>
                  <a:gd name="T8" fmla="*/ 16 w 18"/>
                  <a:gd name="T9" fmla="*/ 8 h 23"/>
                  <a:gd name="T10" fmla="*/ 3 w 18"/>
                  <a:gd name="T11" fmla="*/ 22 h 23"/>
                  <a:gd name="T12" fmla="*/ 2 w 18"/>
                  <a:gd name="T13" fmla="*/ 23 h 23"/>
                  <a:gd name="T14" fmla="*/ 1 w 18"/>
                  <a:gd name="T15" fmla="*/ 22 h 23"/>
                  <a:gd name="T16" fmla="*/ 1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1" y="17"/>
                    </a:moveTo>
                    <a:cubicBezTo>
                      <a:pt x="1" y="14"/>
                      <a:pt x="0" y="10"/>
                      <a:pt x="3" y="6"/>
                    </a:cubicBezTo>
                    <a:cubicBezTo>
                      <a:pt x="5" y="3"/>
                      <a:pt x="9" y="1"/>
                      <a:pt x="13" y="1"/>
                    </a:cubicBezTo>
                    <a:cubicBezTo>
                      <a:pt x="18" y="0"/>
                      <a:pt x="18" y="0"/>
                      <a:pt x="18" y="6"/>
                    </a:cubicBezTo>
                    <a:cubicBezTo>
                      <a:pt x="18" y="7"/>
                      <a:pt x="18" y="8"/>
                      <a:pt x="16" y="8"/>
                    </a:cubicBezTo>
                    <a:cubicBezTo>
                      <a:pt x="10" y="11"/>
                      <a:pt x="5" y="16"/>
                      <a:pt x="3" y="22"/>
                    </a:cubicBezTo>
                    <a:cubicBezTo>
                      <a:pt x="3" y="22"/>
                      <a:pt x="2" y="23"/>
                      <a:pt x="2" y="23"/>
                    </a:cubicBezTo>
                    <a:cubicBezTo>
                      <a:pt x="1" y="23"/>
                      <a:pt x="1" y="22"/>
                      <a:pt x="1" y="22"/>
                    </a:cubicBezTo>
                    <a:cubicBezTo>
                      <a:pt x="1" y="20"/>
                      <a:pt x="0" y="19"/>
                      <a:pt x="1" y="17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3" name="Freeform 184">
                <a:extLst>
                  <a:ext uri="{FF2B5EF4-FFF2-40B4-BE49-F238E27FC236}">
                    <a16:creationId xmlns:a16="http://schemas.microsoft.com/office/drawing/2014/main" id="{2ADD6C01-71E1-52B5-6152-E3F36CEC47DC}"/>
                  </a:ext>
                </a:extLst>
              </p:cNvPr>
              <p:cNvSpPr/>
              <p:nvPr userDrawn="1"/>
            </p:nvSpPr>
            <p:spPr bwMode="auto">
              <a:xfrm>
                <a:off x="203" y="3824"/>
                <a:ext cx="101" cy="152"/>
              </a:xfrm>
              <a:custGeom>
                <a:avLst/>
                <a:gdLst>
                  <a:gd name="T0" fmla="*/ 2 w 16"/>
                  <a:gd name="T1" fmla="*/ 0 h 24"/>
                  <a:gd name="T2" fmla="*/ 3 w 16"/>
                  <a:gd name="T3" fmla="*/ 2 h 24"/>
                  <a:gd name="T4" fmla="*/ 5 w 16"/>
                  <a:gd name="T5" fmla="*/ 6 h 24"/>
                  <a:gd name="T6" fmla="*/ 6 w 16"/>
                  <a:gd name="T7" fmla="*/ 7 h 24"/>
                  <a:gd name="T8" fmla="*/ 14 w 16"/>
                  <a:gd name="T9" fmla="*/ 21 h 24"/>
                  <a:gd name="T10" fmla="*/ 15 w 16"/>
                  <a:gd name="T11" fmla="*/ 23 h 24"/>
                  <a:gd name="T12" fmla="*/ 13 w 16"/>
                  <a:gd name="T13" fmla="*/ 24 h 24"/>
                  <a:gd name="T14" fmla="*/ 7 w 16"/>
                  <a:gd name="T15" fmla="*/ 21 h 24"/>
                  <a:gd name="T16" fmla="*/ 0 w 16"/>
                  <a:gd name="T17" fmla="*/ 6 h 24"/>
                  <a:gd name="T18" fmla="*/ 2 w 16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4">
                    <a:moveTo>
                      <a:pt x="2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4"/>
                      <a:pt x="3" y="6"/>
                      <a:pt x="5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13"/>
                      <a:pt x="10" y="17"/>
                      <a:pt x="14" y="21"/>
                    </a:cubicBezTo>
                    <a:cubicBezTo>
                      <a:pt x="15" y="22"/>
                      <a:pt x="16" y="22"/>
                      <a:pt x="15" y="23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1" y="24"/>
                      <a:pt x="9" y="23"/>
                      <a:pt x="7" y="21"/>
                    </a:cubicBezTo>
                    <a:cubicBezTo>
                      <a:pt x="3" y="17"/>
                      <a:pt x="0" y="13"/>
                      <a:pt x="0" y="6"/>
                    </a:cubicBezTo>
                    <a:cubicBezTo>
                      <a:pt x="0" y="4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4" name="Freeform 185">
                <a:extLst>
                  <a:ext uri="{FF2B5EF4-FFF2-40B4-BE49-F238E27FC236}">
                    <a16:creationId xmlns:a16="http://schemas.microsoft.com/office/drawing/2014/main" id="{268861C4-C123-0038-DDED-F54DF2D0E280}"/>
                  </a:ext>
                </a:extLst>
              </p:cNvPr>
              <p:cNvSpPr/>
              <p:nvPr userDrawn="1"/>
            </p:nvSpPr>
            <p:spPr bwMode="auto">
              <a:xfrm>
                <a:off x="354" y="3684"/>
                <a:ext cx="139" cy="51"/>
              </a:xfrm>
              <a:custGeom>
                <a:avLst/>
                <a:gdLst>
                  <a:gd name="T0" fmla="*/ 16 w 22"/>
                  <a:gd name="T1" fmla="*/ 7 h 8"/>
                  <a:gd name="T2" fmla="*/ 3 w 22"/>
                  <a:gd name="T3" fmla="*/ 8 h 8"/>
                  <a:gd name="T4" fmla="*/ 1 w 22"/>
                  <a:gd name="T5" fmla="*/ 7 h 8"/>
                  <a:gd name="T6" fmla="*/ 1 w 22"/>
                  <a:gd name="T7" fmla="*/ 3 h 8"/>
                  <a:gd name="T8" fmla="*/ 6 w 22"/>
                  <a:gd name="T9" fmla="*/ 1 h 8"/>
                  <a:gd name="T10" fmla="*/ 20 w 22"/>
                  <a:gd name="T11" fmla="*/ 5 h 8"/>
                  <a:gd name="T12" fmla="*/ 21 w 22"/>
                  <a:gd name="T13" fmla="*/ 7 h 8"/>
                  <a:gd name="T14" fmla="*/ 19 w 22"/>
                  <a:gd name="T15" fmla="*/ 7 h 8"/>
                  <a:gd name="T16" fmla="*/ 16 w 22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8">
                    <a:moveTo>
                      <a:pt x="16" y="7"/>
                    </a:moveTo>
                    <a:cubicBezTo>
                      <a:pt x="12" y="7"/>
                      <a:pt x="8" y="8"/>
                      <a:pt x="3" y="8"/>
                    </a:cubicBezTo>
                    <a:cubicBezTo>
                      <a:pt x="3" y="8"/>
                      <a:pt x="1" y="8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11" y="0"/>
                      <a:pt x="16" y="1"/>
                      <a:pt x="20" y="5"/>
                    </a:cubicBezTo>
                    <a:cubicBezTo>
                      <a:pt x="21" y="5"/>
                      <a:pt x="22" y="6"/>
                      <a:pt x="21" y="7"/>
                    </a:cubicBezTo>
                    <a:cubicBezTo>
                      <a:pt x="21" y="8"/>
                      <a:pt x="20" y="7"/>
                      <a:pt x="19" y="7"/>
                    </a:cubicBezTo>
                    <a:cubicBezTo>
                      <a:pt x="18" y="7"/>
                      <a:pt x="17" y="7"/>
                      <a:pt x="16" y="7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5" name="Freeform 186">
                <a:extLst>
                  <a:ext uri="{FF2B5EF4-FFF2-40B4-BE49-F238E27FC236}">
                    <a16:creationId xmlns:a16="http://schemas.microsoft.com/office/drawing/2014/main" id="{F8E1EA1D-4588-ED93-4231-BBA73BEDB14A}"/>
                  </a:ext>
                </a:extLst>
              </p:cNvPr>
              <p:cNvSpPr/>
              <p:nvPr userDrawn="1"/>
            </p:nvSpPr>
            <p:spPr bwMode="auto">
              <a:xfrm>
                <a:off x="436" y="3735"/>
                <a:ext cx="63" cy="108"/>
              </a:xfrm>
              <a:custGeom>
                <a:avLst/>
                <a:gdLst>
                  <a:gd name="T0" fmla="*/ 5 w 10"/>
                  <a:gd name="T1" fmla="*/ 1 h 17"/>
                  <a:gd name="T2" fmla="*/ 9 w 10"/>
                  <a:gd name="T3" fmla="*/ 4 h 17"/>
                  <a:gd name="T4" fmla="*/ 7 w 10"/>
                  <a:gd name="T5" fmla="*/ 15 h 17"/>
                  <a:gd name="T6" fmla="*/ 5 w 10"/>
                  <a:gd name="T7" fmla="*/ 17 h 17"/>
                  <a:gd name="T8" fmla="*/ 4 w 10"/>
                  <a:gd name="T9" fmla="*/ 15 h 17"/>
                  <a:gd name="T10" fmla="*/ 2 w 10"/>
                  <a:gd name="T11" fmla="*/ 5 h 17"/>
                  <a:gd name="T12" fmla="*/ 5 w 1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5" y="1"/>
                    </a:moveTo>
                    <a:cubicBezTo>
                      <a:pt x="7" y="0"/>
                      <a:pt x="8" y="2"/>
                      <a:pt x="9" y="4"/>
                    </a:cubicBezTo>
                    <a:cubicBezTo>
                      <a:pt x="10" y="8"/>
                      <a:pt x="9" y="12"/>
                      <a:pt x="7" y="15"/>
                    </a:cubicBezTo>
                    <a:cubicBezTo>
                      <a:pt x="6" y="16"/>
                      <a:pt x="6" y="17"/>
                      <a:pt x="5" y="17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4" y="11"/>
                      <a:pt x="3" y="8"/>
                      <a:pt x="2" y="5"/>
                    </a:cubicBezTo>
                    <a:cubicBezTo>
                      <a:pt x="0" y="2"/>
                      <a:pt x="1" y="1"/>
                      <a:pt x="5" y="1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6" name="Freeform 187">
                <a:extLst>
                  <a:ext uri="{FF2B5EF4-FFF2-40B4-BE49-F238E27FC236}">
                    <a16:creationId xmlns:a16="http://schemas.microsoft.com/office/drawing/2014/main" id="{30D97521-E974-8B50-22F9-4673F298A68E}"/>
                  </a:ext>
                </a:extLst>
              </p:cNvPr>
              <p:cNvSpPr/>
              <p:nvPr userDrawn="1"/>
            </p:nvSpPr>
            <p:spPr bwMode="auto">
              <a:xfrm>
                <a:off x="329" y="3868"/>
                <a:ext cx="63" cy="89"/>
              </a:xfrm>
              <a:custGeom>
                <a:avLst/>
                <a:gdLst>
                  <a:gd name="T0" fmla="*/ 2 w 10"/>
                  <a:gd name="T1" fmla="*/ 0 h 14"/>
                  <a:gd name="T2" fmla="*/ 4 w 10"/>
                  <a:gd name="T3" fmla="*/ 6 h 14"/>
                  <a:gd name="T4" fmla="*/ 8 w 10"/>
                  <a:gd name="T5" fmla="*/ 9 h 14"/>
                  <a:gd name="T6" fmla="*/ 9 w 10"/>
                  <a:gd name="T7" fmla="*/ 11 h 14"/>
                  <a:gd name="T8" fmla="*/ 1 w 10"/>
                  <a:gd name="T9" fmla="*/ 11 h 14"/>
                  <a:gd name="T10" fmla="*/ 0 w 10"/>
                  <a:gd name="T11" fmla="*/ 11 h 14"/>
                  <a:gd name="T12" fmla="*/ 2 w 1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2" y="0"/>
                    </a:moveTo>
                    <a:cubicBezTo>
                      <a:pt x="3" y="2"/>
                      <a:pt x="3" y="4"/>
                      <a:pt x="4" y="6"/>
                    </a:cubicBezTo>
                    <a:cubicBezTo>
                      <a:pt x="5" y="7"/>
                      <a:pt x="6" y="9"/>
                      <a:pt x="8" y="9"/>
                    </a:cubicBezTo>
                    <a:cubicBezTo>
                      <a:pt x="10" y="9"/>
                      <a:pt x="10" y="9"/>
                      <a:pt x="9" y="11"/>
                    </a:cubicBezTo>
                    <a:cubicBezTo>
                      <a:pt x="8" y="13"/>
                      <a:pt x="3" y="14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9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7" name="Freeform 188">
                <a:extLst>
                  <a:ext uri="{FF2B5EF4-FFF2-40B4-BE49-F238E27FC236}">
                    <a16:creationId xmlns:a16="http://schemas.microsoft.com/office/drawing/2014/main" id="{353A0916-EB84-E362-3F7F-50CEFE80B0BE}"/>
                  </a:ext>
                </a:extLst>
              </p:cNvPr>
              <p:cNvSpPr/>
              <p:nvPr userDrawn="1"/>
            </p:nvSpPr>
            <p:spPr bwMode="auto">
              <a:xfrm>
                <a:off x="354" y="3786"/>
                <a:ext cx="57" cy="127"/>
              </a:xfrm>
              <a:custGeom>
                <a:avLst/>
                <a:gdLst>
                  <a:gd name="T0" fmla="*/ 5 w 9"/>
                  <a:gd name="T1" fmla="*/ 0 h 20"/>
                  <a:gd name="T2" fmla="*/ 3 w 9"/>
                  <a:gd name="T3" fmla="*/ 8 h 20"/>
                  <a:gd name="T4" fmla="*/ 7 w 9"/>
                  <a:gd name="T5" fmla="*/ 16 h 20"/>
                  <a:gd name="T6" fmla="*/ 9 w 9"/>
                  <a:gd name="T7" fmla="*/ 17 h 20"/>
                  <a:gd name="T8" fmla="*/ 8 w 9"/>
                  <a:gd name="T9" fmla="*/ 18 h 20"/>
                  <a:gd name="T10" fmla="*/ 2 w 9"/>
                  <a:gd name="T11" fmla="*/ 17 h 20"/>
                  <a:gd name="T12" fmla="*/ 0 w 9"/>
                  <a:gd name="T13" fmla="*/ 9 h 20"/>
                  <a:gd name="T14" fmla="*/ 5 w 9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2"/>
                      <a:pt x="3" y="5"/>
                      <a:pt x="3" y="8"/>
                    </a:cubicBezTo>
                    <a:cubicBezTo>
                      <a:pt x="2" y="11"/>
                      <a:pt x="4" y="16"/>
                      <a:pt x="7" y="16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6" y="20"/>
                      <a:pt x="3" y="19"/>
                      <a:pt x="2" y="17"/>
                    </a:cubicBezTo>
                    <a:cubicBezTo>
                      <a:pt x="1" y="15"/>
                      <a:pt x="0" y="12"/>
                      <a:pt x="0" y="9"/>
                    </a:cubicBezTo>
                    <a:cubicBezTo>
                      <a:pt x="0" y="5"/>
                      <a:pt x="2" y="2"/>
                      <a:pt x="5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8" name="Freeform 189">
                <a:extLst>
                  <a:ext uri="{FF2B5EF4-FFF2-40B4-BE49-F238E27FC236}">
                    <a16:creationId xmlns:a16="http://schemas.microsoft.com/office/drawing/2014/main" id="{7ECAEF0E-3514-099E-AD6A-4EA0945BCE85}"/>
                  </a:ext>
                </a:extLst>
              </p:cNvPr>
              <p:cNvSpPr/>
              <p:nvPr userDrawn="1"/>
            </p:nvSpPr>
            <p:spPr bwMode="auto">
              <a:xfrm>
                <a:off x="386" y="3792"/>
                <a:ext cx="38" cy="83"/>
              </a:xfrm>
              <a:custGeom>
                <a:avLst/>
                <a:gdLst>
                  <a:gd name="T0" fmla="*/ 0 w 6"/>
                  <a:gd name="T1" fmla="*/ 8 h 13"/>
                  <a:gd name="T2" fmla="*/ 2 w 6"/>
                  <a:gd name="T3" fmla="*/ 2 h 13"/>
                  <a:gd name="T4" fmla="*/ 4 w 6"/>
                  <a:gd name="T5" fmla="*/ 2 h 13"/>
                  <a:gd name="T6" fmla="*/ 4 w 6"/>
                  <a:gd name="T7" fmla="*/ 12 h 13"/>
                  <a:gd name="T8" fmla="*/ 1 w 6"/>
                  <a:gd name="T9" fmla="*/ 12 h 13"/>
                  <a:gd name="T10" fmla="*/ 0 w 6"/>
                  <a:gd name="T1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0" y="8"/>
                    </a:moveTo>
                    <a:cubicBezTo>
                      <a:pt x="0" y="6"/>
                      <a:pt x="1" y="4"/>
                      <a:pt x="2" y="2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5" y="3"/>
                      <a:pt x="6" y="9"/>
                      <a:pt x="4" y="12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1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EE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9" name="Freeform 190">
                <a:extLst>
                  <a:ext uri="{FF2B5EF4-FFF2-40B4-BE49-F238E27FC236}">
                    <a16:creationId xmlns:a16="http://schemas.microsoft.com/office/drawing/2014/main" id="{610A7318-D455-B5A0-0215-83F26A9B2BD9}"/>
                  </a:ext>
                </a:extLst>
              </p:cNvPr>
              <p:cNvSpPr/>
              <p:nvPr userDrawn="1"/>
            </p:nvSpPr>
            <p:spPr bwMode="auto">
              <a:xfrm>
                <a:off x="398" y="3754"/>
                <a:ext cx="51" cy="102"/>
              </a:xfrm>
              <a:custGeom>
                <a:avLst/>
                <a:gdLst>
                  <a:gd name="T0" fmla="*/ 0 w 8"/>
                  <a:gd name="T1" fmla="*/ 3 h 16"/>
                  <a:gd name="T2" fmla="*/ 6 w 8"/>
                  <a:gd name="T3" fmla="*/ 4 h 16"/>
                  <a:gd name="T4" fmla="*/ 7 w 8"/>
                  <a:gd name="T5" fmla="*/ 15 h 16"/>
                  <a:gd name="T6" fmla="*/ 6 w 8"/>
                  <a:gd name="T7" fmla="*/ 16 h 16"/>
                  <a:gd name="T8" fmla="*/ 0 w 8"/>
                  <a:gd name="T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3"/>
                    </a:moveTo>
                    <a:cubicBezTo>
                      <a:pt x="4" y="0"/>
                      <a:pt x="4" y="0"/>
                      <a:pt x="6" y="4"/>
                    </a:cubicBezTo>
                    <a:cubicBezTo>
                      <a:pt x="8" y="8"/>
                      <a:pt x="8" y="11"/>
                      <a:pt x="7" y="15"/>
                    </a:cubicBezTo>
                    <a:cubicBezTo>
                      <a:pt x="7" y="15"/>
                      <a:pt x="7" y="15"/>
                      <a:pt x="6" y="16"/>
                    </a:cubicBezTo>
                    <a:cubicBezTo>
                      <a:pt x="5" y="11"/>
                      <a:pt x="6" y="5"/>
                      <a:pt x="0" y="3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0" name="Freeform 191">
                <a:extLst>
                  <a:ext uri="{FF2B5EF4-FFF2-40B4-BE49-F238E27FC236}">
                    <a16:creationId xmlns:a16="http://schemas.microsoft.com/office/drawing/2014/main" id="{7EE06D28-BBCA-DB0C-A3F5-7282BB5474CB}"/>
                  </a:ext>
                </a:extLst>
              </p:cNvPr>
              <p:cNvSpPr/>
              <p:nvPr userDrawn="1"/>
            </p:nvSpPr>
            <p:spPr bwMode="auto">
              <a:xfrm>
                <a:off x="342" y="3932"/>
                <a:ext cx="82" cy="51"/>
              </a:xfrm>
              <a:custGeom>
                <a:avLst/>
                <a:gdLst>
                  <a:gd name="T0" fmla="*/ 11 w 13"/>
                  <a:gd name="T1" fmla="*/ 0 h 8"/>
                  <a:gd name="T2" fmla="*/ 6 w 13"/>
                  <a:gd name="T3" fmla="*/ 8 h 8"/>
                  <a:gd name="T4" fmla="*/ 2 w 13"/>
                  <a:gd name="T5" fmla="*/ 8 h 8"/>
                  <a:gd name="T6" fmla="*/ 0 w 13"/>
                  <a:gd name="T7" fmla="*/ 7 h 8"/>
                  <a:gd name="T8" fmla="*/ 2 w 13"/>
                  <a:gd name="T9" fmla="*/ 6 h 8"/>
                  <a:gd name="T10" fmla="*/ 11 w 13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1" y="0"/>
                    </a:moveTo>
                    <a:cubicBezTo>
                      <a:pt x="13" y="4"/>
                      <a:pt x="9" y="8"/>
                      <a:pt x="6" y="8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6" y="6"/>
                      <a:pt x="8" y="4"/>
                      <a:pt x="11" y="0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1" name="Freeform 192">
                <a:extLst>
                  <a:ext uri="{FF2B5EF4-FFF2-40B4-BE49-F238E27FC236}">
                    <a16:creationId xmlns:a16="http://schemas.microsoft.com/office/drawing/2014/main" id="{1C1C6738-329F-5F5B-F884-00DDEA1B16F4}"/>
                  </a:ext>
                </a:extLst>
              </p:cNvPr>
              <p:cNvSpPr/>
              <p:nvPr userDrawn="1"/>
            </p:nvSpPr>
            <p:spPr bwMode="auto">
              <a:xfrm>
                <a:off x="348" y="1173"/>
                <a:ext cx="189" cy="158"/>
              </a:xfrm>
              <a:custGeom>
                <a:avLst/>
                <a:gdLst>
                  <a:gd name="T0" fmla="*/ 29 w 30"/>
                  <a:gd name="T1" fmla="*/ 22 h 25"/>
                  <a:gd name="T2" fmla="*/ 28 w 30"/>
                  <a:gd name="T3" fmla="*/ 25 h 25"/>
                  <a:gd name="T4" fmla="*/ 26 w 30"/>
                  <a:gd name="T5" fmla="*/ 23 h 25"/>
                  <a:gd name="T6" fmla="*/ 16 w 30"/>
                  <a:gd name="T7" fmla="*/ 14 h 25"/>
                  <a:gd name="T8" fmla="*/ 1 w 30"/>
                  <a:gd name="T9" fmla="*/ 9 h 25"/>
                  <a:gd name="T10" fmla="*/ 0 w 30"/>
                  <a:gd name="T11" fmla="*/ 9 h 25"/>
                  <a:gd name="T12" fmla="*/ 1 w 30"/>
                  <a:gd name="T13" fmla="*/ 7 h 25"/>
                  <a:gd name="T14" fmla="*/ 18 w 30"/>
                  <a:gd name="T15" fmla="*/ 3 h 25"/>
                  <a:gd name="T16" fmla="*/ 28 w 30"/>
                  <a:gd name="T17" fmla="*/ 14 h 25"/>
                  <a:gd name="T18" fmla="*/ 29 w 30"/>
                  <a:gd name="T1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5">
                    <a:moveTo>
                      <a:pt x="29" y="22"/>
                    </a:moveTo>
                    <a:cubicBezTo>
                      <a:pt x="29" y="22"/>
                      <a:pt x="30" y="24"/>
                      <a:pt x="28" y="25"/>
                    </a:cubicBezTo>
                    <a:cubicBezTo>
                      <a:pt x="27" y="25"/>
                      <a:pt x="27" y="23"/>
                      <a:pt x="26" y="23"/>
                    </a:cubicBezTo>
                    <a:cubicBezTo>
                      <a:pt x="23" y="19"/>
                      <a:pt x="20" y="17"/>
                      <a:pt x="16" y="14"/>
                    </a:cubicBezTo>
                    <a:cubicBezTo>
                      <a:pt x="12" y="11"/>
                      <a:pt x="7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5" y="4"/>
                      <a:pt x="13" y="0"/>
                      <a:pt x="18" y="3"/>
                    </a:cubicBezTo>
                    <a:cubicBezTo>
                      <a:pt x="23" y="6"/>
                      <a:pt x="26" y="9"/>
                      <a:pt x="28" y="14"/>
                    </a:cubicBezTo>
                    <a:cubicBezTo>
                      <a:pt x="29" y="16"/>
                      <a:pt x="29" y="19"/>
                      <a:pt x="29" y="2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2" name="Freeform 193">
                <a:extLst>
                  <a:ext uri="{FF2B5EF4-FFF2-40B4-BE49-F238E27FC236}">
                    <a16:creationId xmlns:a16="http://schemas.microsoft.com/office/drawing/2014/main" id="{94FF7EAA-95D1-7F19-C285-53E969B1B004}"/>
                  </a:ext>
                </a:extLst>
              </p:cNvPr>
              <p:cNvSpPr/>
              <p:nvPr userDrawn="1"/>
            </p:nvSpPr>
            <p:spPr bwMode="auto">
              <a:xfrm>
                <a:off x="594" y="1255"/>
                <a:ext cx="88" cy="171"/>
              </a:xfrm>
              <a:custGeom>
                <a:avLst/>
                <a:gdLst>
                  <a:gd name="T0" fmla="*/ 4 w 14"/>
                  <a:gd name="T1" fmla="*/ 0 h 27"/>
                  <a:gd name="T2" fmla="*/ 12 w 14"/>
                  <a:gd name="T3" fmla="*/ 19 h 27"/>
                  <a:gd name="T4" fmla="*/ 7 w 14"/>
                  <a:gd name="T5" fmla="*/ 26 h 27"/>
                  <a:gd name="T6" fmla="*/ 4 w 14"/>
                  <a:gd name="T7" fmla="*/ 26 h 27"/>
                  <a:gd name="T8" fmla="*/ 1 w 14"/>
                  <a:gd name="T9" fmla="*/ 19 h 27"/>
                  <a:gd name="T10" fmla="*/ 0 w 14"/>
                  <a:gd name="T11" fmla="*/ 11 h 27"/>
                  <a:gd name="T12" fmla="*/ 1 w 14"/>
                  <a:gd name="T13" fmla="*/ 9 h 27"/>
                  <a:gd name="T14" fmla="*/ 4 w 14"/>
                  <a:gd name="T15" fmla="*/ 5 h 27"/>
                  <a:gd name="T16" fmla="*/ 4 w 14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7">
                    <a:moveTo>
                      <a:pt x="4" y="0"/>
                    </a:moveTo>
                    <a:cubicBezTo>
                      <a:pt x="10" y="4"/>
                      <a:pt x="14" y="12"/>
                      <a:pt x="12" y="19"/>
                    </a:cubicBezTo>
                    <a:cubicBezTo>
                      <a:pt x="11" y="22"/>
                      <a:pt x="9" y="24"/>
                      <a:pt x="7" y="26"/>
                    </a:cubicBezTo>
                    <a:cubicBezTo>
                      <a:pt x="6" y="27"/>
                      <a:pt x="5" y="27"/>
                      <a:pt x="4" y="26"/>
                    </a:cubicBezTo>
                    <a:cubicBezTo>
                      <a:pt x="1" y="24"/>
                      <a:pt x="0" y="22"/>
                      <a:pt x="1" y="19"/>
                    </a:cubicBezTo>
                    <a:cubicBezTo>
                      <a:pt x="1" y="16"/>
                      <a:pt x="2" y="13"/>
                      <a:pt x="0" y="11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3" y="9"/>
                      <a:pt x="4" y="7"/>
                      <a:pt x="4" y="5"/>
                    </a:cubicBezTo>
                    <a:cubicBezTo>
                      <a:pt x="3" y="3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3" name="Freeform 194">
                <a:extLst>
                  <a:ext uri="{FF2B5EF4-FFF2-40B4-BE49-F238E27FC236}">
                    <a16:creationId xmlns:a16="http://schemas.microsoft.com/office/drawing/2014/main" id="{84A13145-9EFD-63A7-F0D0-51BFF5C6CC05}"/>
                  </a:ext>
                </a:extLst>
              </p:cNvPr>
              <p:cNvSpPr/>
              <p:nvPr userDrawn="1"/>
            </p:nvSpPr>
            <p:spPr bwMode="auto">
              <a:xfrm>
                <a:off x="474" y="1166"/>
                <a:ext cx="126" cy="134"/>
              </a:xfrm>
              <a:custGeom>
                <a:avLst/>
                <a:gdLst>
                  <a:gd name="T0" fmla="*/ 20 w 20"/>
                  <a:gd name="T1" fmla="*/ 16 h 21"/>
                  <a:gd name="T2" fmla="*/ 16 w 20"/>
                  <a:gd name="T3" fmla="*/ 21 h 21"/>
                  <a:gd name="T4" fmla="*/ 11 w 20"/>
                  <a:gd name="T5" fmla="*/ 17 h 21"/>
                  <a:gd name="T6" fmla="*/ 1 w 20"/>
                  <a:gd name="T7" fmla="*/ 3 h 21"/>
                  <a:gd name="T8" fmla="*/ 0 w 20"/>
                  <a:gd name="T9" fmla="*/ 2 h 21"/>
                  <a:gd name="T10" fmla="*/ 2 w 20"/>
                  <a:gd name="T11" fmla="*/ 1 h 21"/>
                  <a:gd name="T12" fmla="*/ 16 w 20"/>
                  <a:gd name="T13" fmla="*/ 6 h 21"/>
                  <a:gd name="T14" fmla="*/ 20 w 20"/>
                  <a:gd name="T15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1">
                    <a:moveTo>
                      <a:pt x="20" y="16"/>
                    </a:moveTo>
                    <a:cubicBezTo>
                      <a:pt x="20" y="21"/>
                      <a:pt x="20" y="20"/>
                      <a:pt x="16" y="21"/>
                    </a:cubicBezTo>
                    <a:cubicBezTo>
                      <a:pt x="12" y="21"/>
                      <a:pt x="12" y="21"/>
                      <a:pt x="11" y="17"/>
                    </a:cubicBezTo>
                    <a:cubicBezTo>
                      <a:pt x="10" y="11"/>
                      <a:pt x="6" y="6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7" y="1"/>
                      <a:pt x="12" y="2"/>
                      <a:pt x="16" y="6"/>
                    </a:cubicBezTo>
                    <a:cubicBezTo>
                      <a:pt x="19" y="8"/>
                      <a:pt x="20" y="12"/>
                      <a:pt x="20" y="16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4" name="Freeform 195">
                <a:extLst>
                  <a:ext uri="{FF2B5EF4-FFF2-40B4-BE49-F238E27FC236}">
                    <a16:creationId xmlns:a16="http://schemas.microsoft.com/office/drawing/2014/main" id="{D51C142C-C58C-BF5E-A9F3-AD8C3BE4C7C1}"/>
                  </a:ext>
                </a:extLst>
              </p:cNvPr>
              <p:cNvSpPr/>
              <p:nvPr userDrawn="1"/>
            </p:nvSpPr>
            <p:spPr bwMode="auto">
              <a:xfrm>
                <a:off x="323" y="1128"/>
                <a:ext cx="164" cy="89"/>
              </a:xfrm>
              <a:custGeom>
                <a:avLst/>
                <a:gdLst>
                  <a:gd name="T0" fmla="*/ 26 w 26"/>
                  <a:gd name="T1" fmla="*/ 4 h 14"/>
                  <a:gd name="T2" fmla="*/ 22 w 26"/>
                  <a:gd name="T3" fmla="*/ 4 h 14"/>
                  <a:gd name="T4" fmla="*/ 20 w 26"/>
                  <a:gd name="T5" fmla="*/ 5 h 14"/>
                  <a:gd name="T6" fmla="*/ 17 w 26"/>
                  <a:gd name="T7" fmla="*/ 7 h 14"/>
                  <a:gd name="T8" fmla="*/ 5 w 26"/>
                  <a:gd name="T9" fmla="*/ 11 h 14"/>
                  <a:gd name="T10" fmla="*/ 3 w 26"/>
                  <a:gd name="T11" fmla="*/ 12 h 14"/>
                  <a:gd name="T12" fmla="*/ 1 w 26"/>
                  <a:gd name="T13" fmla="*/ 13 h 14"/>
                  <a:gd name="T14" fmla="*/ 1 w 26"/>
                  <a:gd name="T15" fmla="*/ 11 h 14"/>
                  <a:gd name="T16" fmla="*/ 6 w 26"/>
                  <a:gd name="T17" fmla="*/ 4 h 14"/>
                  <a:gd name="T18" fmla="*/ 15 w 26"/>
                  <a:gd name="T19" fmla="*/ 0 h 14"/>
                  <a:gd name="T20" fmla="*/ 26 w 26"/>
                  <a:gd name="T2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4">
                    <a:moveTo>
                      <a:pt x="26" y="4"/>
                    </a:moveTo>
                    <a:cubicBezTo>
                      <a:pt x="24" y="4"/>
                      <a:pt x="23" y="4"/>
                      <a:pt x="22" y="4"/>
                    </a:cubicBezTo>
                    <a:cubicBezTo>
                      <a:pt x="21" y="4"/>
                      <a:pt x="20" y="4"/>
                      <a:pt x="20" y="5"/>
                    </a:cubicBezTo>
                    <a:cubicBezTo>
                      <a:pt x="20" y="7"/>
                      <a:pt x="18" y="7"/>
                      <a:pt x="17" y="7"/>
                    </a:cubicBezTo>
                    <a:cubicBezTo>
                      <a:pt x="13" y="7"/>
                      <a:pt x="9" y="8"/>
                      <a:pt x="5" y="11"/>
                    </a:cubicBezTo>
                    <a:cubicBezTo>
                      <a:pt x="5" y="11"/>
                      <a:pt x="4" y="11"/>
                      <a:pt x="3" y="12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1" y="8"/>
                      <a:pt x="4" y="6"/>
                      <a:pt x="6" y="4"/>
                    </a:cubicBezTo>
                    <a:cubicBezTo>
                      <a:pt x="9" y="2"/>
                      <a:pt x="12" y="1"/>
                      <a:pt x="15" y="0"/>
                    </a:cubicBezTo>
                    <a:cubicBezTo>
                      <a:pt x="18" y="0"/>
                      <a:pt x="24" y="1"/>
                      <a:pt x="26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5" name="Freeform 196">
                <a:extLst>
                  <a:ext uri="{FF2B5EF4-FFF2-40B4-BE49-F238E27FC236}">
                    <a16:creationId xmlns:a16="http://schemas.microsoft.com/office/drawing/2014/main" id="{D66EB243-D866-5F4C-6FFF-7E5B7A04CA3C}"/>
                  </a:ext>
                </a:extLst>
              </p:cNvPr>
              <p:cNvSpPr/>
              <p:nvPr userDrawn="1"/>
            </p:nvSpPr>
            <p:spPr bwMode="auto">
              <a:xfrm>
                <a:off x="531" y="1312"/>
                <a:ext cx="56" cy="127"/>
              </a:xfrm>
              <a:custGeom>
                <a:avLst/>
                <a:gdLst>
                  <a:gd name="T0" fmla="*/ 9 w 9"/>
                  <a:gd name="T1" fmla="*/ 6 h 20"/>
                  <a:gd name="T2" fmla="*/ 3 w 9"/>
                  <a:gd name="T3" fmla="*/ 20 h 20"/>
                  <a:gd name="T4" fmla="*/ 1 w 9"/>
                  <a:gd name="T5" fmla="*/ 20 h 20"/>
                  <a:gd name="T6" fmla="*/ 0 w 9"/>
                  <a:gd name="T7" fmla="*/ 18 h 20"/>
                  <a:gd name="T8" fmla="*/ 3 w 9"/>
                  <a:gd name="T9" fmla="*/ 2 h 20"/>
                  <a:gd name="T10" fmla="*/ 4 w 9"/>
                  <a:gd name="T11" fmla="*/ 0 h 20"/>
                  <a:gd name="T12" fmla="*/ 7 w 9"/>
                  <a:gd name="T13" fmla="*/ 1 h 20"/>
                  <a:gd name="T14" fmla="*/ 9 w 9"/>
                  <a:gd name="T1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9" y="6"/>
                    </a:moveTo>
                    <a:cubicBezTo>
                      <a:pt x="9" y="12"/>
                      <a:pt x="7" y="16"/>
                      <a:pt x="3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2" y="13"/>
                      <a:pt x="2" y="7"/>
                      <a:pt x="3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9" y="3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6" name="Freeform 197">
                <a:extLst>
                  <a:ext uri="{FF2B5EF4-FFF2-40B4-BE49-F238E27FC236}">
                    <a16:creationId xmlns:a16="http://schemas.microsoft.com/office/drawing/2014/main" id="{48929FAC-E089-B586-E541-4E8003BF2A89}"/>
                  </a:ext>
                </a:extLst>
              </p:cNvPr>
              <p:cNvSpPr/>
              <p:nvPr userDrawn="1"/>
            </p:nvSpPr>
            <p:spPr bwMode="auto">
              <a:xfrm>
                <a:off x="373" y="1281"/>
                <a:ext cx="145" cy="107"/>
              </a:xfrm>
              <a:custGeom>
                <a:avLst/>
                <a:gdLst>
                  <a:gd name="T0" fmla="*/ 13 w 23"/>
                  <a:gd name="T1" fmla="*/ 14 h 17"/>
                  <a:gd name="T2" fmla="*/ 17 w 23"/>
                  <a:gd name="T3" fmla="*/ 13 h 17"/>
                  <a:gd name="T4" fmla="*/ 20 w 23"/>
                  <a:gd name="T5" fmla="*/ 10 h 17"/>
                  <a:gd name="T6" fmla="*/ 18 w 23"/>
                  <a:gd name="T7" fmla="*/ 7 h 17"/>
                  <a:gd name="T8" fmla="*/ 11 w 23"/>
                  <a:gd name="T9" fmla="*/ 3 h 17"/>
                  <a:gd name="T10" fmla="*/ 3 w 23"/>
                  <a:gd name="T11" fmla="*/ 7 h 17"/>
                  <a:gd name="T12" fmla="*/ 2 w 23"/>
                  <a:gd name="T13" fmla="*/ 8 h 17"/>
                  <a:gd name="T14" fmla="*/ 1 w 23"/>
                  <a:gd name="T15" fmla="*/ 7 h 17"/>
                  <a:gd name="T16" fmla="*/ 4 w 23"/>
                  <a:gd name="T17" fmla="*/ 2 h 17"/>
                  <a:gd name="T18" fmla="*/ 15 w 23"/>
                  <a:gd name="T19" fmla="*/ 2 h 17"/>
                  <a:gd name="T20" fmla="*/ 19 w 23"/>
                  <a:gd name="T21" fmla="*/ 6 h 17"/>
                  <a:gd name="T22" fmla="*/ 23 w 23"/>
                  <a:gd name="T23" fmla="*/ 12 h 17"/>
                  <a:gd name="T24" fmla="*/ 22 w 23"/>
                  <a:gd name="T25" fmla="*/ 15 h 17"/>
                  <a:gd name="T26" fmla="*/ 10 w 23"/>
                  <a:gd name="T27" fmla="*/ 16 h 17"/>
                  <a:gd name="T28" fmla="*/ 8 w 23"/>
                  <a:gd name="T29" fmla="*/ 15 h 17"/>
                  <a:gd name="T30" fmla="*/ 10 w 23"/>
                  <a:gd name="T31" fmla="*/ 14 h 17"/>
                  <a:gd name="T32" fmla="*/ 13 w 23"/>
                  <a:gd name="T3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7">
                    <a:moveTo>
                      <a:pt x="13" y="14"/>
                    </a:moveTo>
                    <a:cubicBezTo>
                      <a:pt x="14" y="14"/>
                      <a:pt x="16" y="14"/>
                      <a:pt x="17" y="13"/>
                    </a:cubicBezTo>
                    <a:cubicBezTo>
                      <a:pt x="19" y="13"/>
                      <a:pt x="20" y="12"/>
                      <a:pt x="20" y="10"/>
                    </a:cubicBezTo>
                    <a:cubicBezTo>
                      <a:pt x="20" y="9"/>
                      <a:pt x="19" y="8"/>
                      <a:pt x="18" y="7"/>
                    </a:cubicBezTo>
                    <a:cubicBezTo>
                      <a:pt x="16" y="5"/>
                      <a:pt x="13" y="4"/>
                      <a:pt x="11" y="3"/>
                    </a:cubicBezTo>
                    <a:cubicBezTo>
                      <a:pt x="8" y="2"/>
                      <a:pt x="4" y="4"/>
                      <a:pt x="3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8" y="0"/>
                      <a:pt x="12" y="0"/>
                      <a:pt x="15" y="2"/>
                    </a:cubicBezTo>
                    <a:cubicBezTo>
                      <a:pt x="17" y="3"/>
                      <a:pt x="18" y="4"/>
                      <a:pt x="19" y="6"/>
                    </a:cubicBezTo>
                    <a:cubicBezTo>
                      <a:pt x="20" y="8"/>
                      <a:pt x="21" y="10"/>
                      <a:pt x="23" y="12"/>
                    </a:cubicBezTo>
                    <a:cubicBezTo>
                      <a:pt x="23" y="13"/>
                      <a:pt x="23" y="14"/>
                      <a:pt x="22" y="15"/>
                    </a:cubicBezTo>
                    <a:cubicBezTo>
                      <a:pt x="18" y="17"/>
                      <a:pt x="14" y="17"/>
                      <a:pt x="10" y="16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lose/>
                  </a:path>
                </a:pathLst>
              </a:custGeom>
              <a:solidFill>
                <a:srgbClr val="EF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7" name="Freeform 198">
                <a:extLst>
                  <a:ext uri="{FF2B5EF4-FFF2-40B4-BE49-F238E27FC236}">
                    <a16:creationId xmlns:a16="http://schemas.microsoft.com/office/drawing/2014/main" id="{5159B43D-AFDD-D0C0-9202-3484CCEE2D8D}"/>
                  </a:ext>
                </a:extLst>
              </p:cNvPr>
              <p:cNvSpPr/>
              <p:nvPr userDrawn="1"/>
            </p:nvSpPr>
            <p:spPr bwMode="auto">
              <a:xfrm>
                <a:off x="424" y="1388"/>
                <a:ext cx="107" cy="51"/>
              </a:xfrm>
              <a:custGeom>
                <a:avLst/>
                <a:gdLst>
                  <a:gd name="T0" fmla="*/ 10 w 17"/>
                  <a:gd name="T1" fmla="*/ 7 h 8"/>
                  <a:gd name="T2" fmla="*/ 1 w 17"/>
                  <a:gd name="T3" fmla="*/ 4 h 8"/>
                  <a:gd name="T4" fmla="*/ 0 w 17"/>
                  <a:gd name="T5" fmla="*/ 1 h 8"/>
                  <a:gd name="T6" fmla="*/ 3 w 17"/>
                  <a:gd name="T7" fmla="*/ 1 h 8"/>
                  <a:gd name="T8" fmla="*/ 13 w 17"/>
                  <a:gd name="T9" fmla="*/ 0 h 8"/>
                  <a:gd name="T10" fmla="*/ 16 w 17"/>
                  <a:gd name="T11" fmla="*/ 3 h 8"/>
                  <a:gd name="T12" fmla="*/ 10 w 1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0" y="7"/>
                    </a:moveTo>
                    <a:cubicBezTo>
                      <a:pt x="7" y="8"/>
                      <a:pt x="4" y="6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6" y="3"/>
                      <a:pt x="10" y="1"/>
                      <a:pt x="13" y="0"/>
                    </a:cubicBezTo>
                    <a:cubicBezTo>
                      <a:pt x="16" y="0"/>
                      <a:pt x="17" y="0"/>
                      <a:pt x="16" y="3"/>
                    </a:cubicBezTo>
                    <a:cubicBezTo>
                      <a:pt x="15" y="8"/>
                      <a:pt x="16" y="7"/>
                      <a:pt x="10" y="7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8" name="Freeform 199">
                <a:extLst>
                  <a:ext uri="{FF2B5EF4-FFF2-40B4-BE49-F238E27FC236}">
                    <a16:creationId xmlns:a16="http://schemas.microsoft.com/office/drawing/2014/main" id="{0FFF8B3B-312B-5895-667A-4C77FF6677A0}"/>
                  </a:ext>
                </a:extLst>
              </p:cNvPr>
              <p:cNvSpPr/>
              <p:nvPr userDrawn="1"/>
            </p:nvSpPr>
            <p:spPr bwMode="auto">
              <a:xfrm>
                <a:off x="335" y="1249"/>
                <a:ext cx="89" cy="63"/>
              </a:xfrm>
              <a:custGeom>
                <a:avLst/>
                <a:gdLst>
                  <a:gd name="T0" fmla="*/ 14 w 14"/>
                  <a:gd name="T1" fmla="*/ 3 h 10"/>
                  <a:gd name="T2" fmla="*/ 9 w 14"/>
                  <a:gd name="T3" fmla="*/ 4 h 10"/>
                  <a:gd name="T4" fmla="*/ 4 w 14"/>
                  <a:gd name="T5" fmla="*/ 8 h 10"/>
                  <a:gd name="T6" fmla="*/ 3 w 14"/>
                  <a:gd name="T7" fmla="*/ 10 h 10"/>
                  <a:gd name="T8" fmla="*/ 1 w 14"/>
                  <a:gd name="T9" fmla="*/ 8 h 10"/>
                  <a:gd name="T10" fmla="*/ 1 w 14"/>
                  <a:gd name="T11" fmla="*/ 4 h 10"/>
                  <a:gd name="T12" fmla="*/ 4 w 14"/>
                  <a:gd name="T13" fmla="*/ 0 h 10"/>
                  <a:gd name="T14" fmla="*/ 14 w 14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4" y="3"/>
                    </a:moveTo>
                    <a:cubicBezTo>
                      <a:pt x="12" y="3"/>
                      <a:pt x="11" y="4"/>
                      <a:pt x="9" y="4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8" y="0"/>
                      <a:pt x="11" y="1"/>
                      <a:pt x="14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9" name="Freeform 200">
                <a:extLst>
                  <a:ext uri="{FF2B5EF4-FFF2-40B4-BE49-F238E27FC236}">
                    <a16:creationId xmlns:a16="http://schemas.microsoft.com/office/drawing/2014/main" id="{448DB63B-A1C8-FFC9-716E-02DD96D25E1A}"/>
                  </a:ext>
                </a:extLst>
              </p:cNvPr>
              <p:cNvSpPr/>
              <p:nvPr userDrawn="1"/>
            </p:nvSpPr>
            <p:spPr bwMode="auto">
              <a:xfrm>
                <a:off x="405" y="1319"/>
                <a:ext cx="75" cy="38"/>
              </a:xfrm>
              <a:custGeom>
                <a:avLst/>
                <a:gdLst>
                  <a:gd name="T0" fmla="*/ 9 w 12"/>
                  <a:gd name="T1" fmla="*/ 5 h 6"/>
                  <a:gd name="T2" fmla="*/ 2 w 12"/>
                  <a:gd name="T3" fmla="*/ 4 h 6"/>
                  <a:gd name="T4" fmla="*/ 0 w 12"/>
                  <a:gd name="T5" fmla="*/ 2 h 6"/>
                  <a:gd name="T6" fmla="*/ 3 w 12"/>
                  <a:gd name="T7" fmla="*/ 0 h 6"/>
                  <a:gd name="T8" fmla="*/ 11 w 12"/>
                  <a:gd name="T9" fmla="*/ 3 h 6"/>
                  <a:gd name="T10" fmla="*/ 12 w 12"/>
                  <a:gd name="T11" fmla="*/ 4 h 6"/>
                  <a:gd name="T12" fmla="*/ 10 w 12"/>
                  <a:gd name="T13" fmla="*/ 5 h 6"/>
                  <a:gd name="T14" fmla="*/ 9 w 12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9" y="5"/>
                    </a:moveTo>
                    <a:cubicBezTo>
                      <a:pt x="6" y="6"/>
                      <a:pt x="4" y="5"/>
                      <a:pt x="2" y="4"/>
                    </a:cubicBezTo>
                    <a:cubicBezTo>
                      <a:pt x="1" y="4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9" y="1"/>
                      <a:pt x="11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10" y="6"/>
                      <a:pt x="9" y="5"/>
                      <a:pt x="9" y="5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0" name="Freeform 201">
                <a:extLst>
                  <a:ext uri="{FF2B5EF4-FFF2-40B4-BE49-F238E27FC236}">
                    <a16:creationId xmlns:a16="http://schemas.microsoft.com/office/drawing/2014/main" id="{9D6ADA4A-08B6-C771-85DE-1C11D92346D3}"/>
                  </a:ext>
                </a:extLst>
              </p:cNvPr>
              <p:cNvSpPr/>
              <p:nvPr userDrawn="1"/>
            </p:nvSpPr>
            <p:spPr bwMode="auto">
              <a:xfrm>
                <a:off x="304" y="1249"/>
                <a:ext cx="38" cy="82"/>
              </a:xfrm>
              <a:custGeom>
                <a:avLst/>
                <a:gdLst>
                  <a:gd name="T0" fmla="*/ 6 w 6"/>
                  <a:gd name="T1" fmla="*/ 12 h 13"/>
                  <a:gd name="T2" fmla="*/ 0 w 6"/>
                  <a:gd name="T3" fmla="*/ 7 h 13"/>
                  <a:gd name="T4" fmla="*/ 1 w 6"/>
                  <a:gd name="T5" fmla="*/ 1 h 13"/>
                  <a:gd name="T6" fmla="*/ 2 w 6"/>
                  <a:gd name="T7" fmla="*/ 0 h 13"/>
                  <a:gd name="T8" fmla="*/ 3 w 6"/>
                  <a:gd name="T9" fmla="*/ 1 h 13"/>
                  <a:gd name="T10" fmla="*/ 6 w 6"/>
                  <a:gd name="T11" fmla="*/ 12 h 13"/>
                  <a:gd name="T12" fmla="*/ 6 w 6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6" y="12"/>
                    </a:moveTo>
                    <a:cubicBezTo>
                      <a:pt x="3" y="13"/>
                      <a:pt x="0" y="11"/>
                      <a:pt x="0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3" y="1"/>
                    </a:cubicBezTo>
                    <a:cubicBezTo>
                      <a:pt x="2" y="5"/>
                      <a:pt x="4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1" name="Freeform 202">
                <a:extLst>
                  <a:ext uri="{FF2B5EF4-FFF2-40B4-BE49-F238E27FC236}">
                    <a16:creationId xmlns:a16="http://schemas.microsoft.com/office/drawing/2014/main" id="{2BC4D86A-055C-F958-6A1B-D22068F240B4}"/>
                  </a:ext>
                </a:extLst>
              </p:cNvPr>
              <p:cNvSpPr/>
              <p:nvPr userDrawn="1"/>
            </p:nvSpPr>
            <p:spPr bwMode="auto">
              <a:xfrm>
                <a:off x="2176" y="2397"/>
                <a:ext cx="208" cy="108"/>
              </a:xfrm>
              <a:custGeom>
                <a:avLst/>
                <a:gdLst>
                  <a:gd name="T0" fmla="*/ 18 w 33"/>
                  <a:gd name="T1" fmla="*/ 17 h 17"/>
                  <a:gd name="T2" fmla="*/ 2 w 33"/>
                  <a:gd name="T3" fmla="*/ 5 h 17"/>
                  <a:gd name="T4" fmla="*/ 1 w 33"/>
                  <a:gd name="T5" fmla="*/ 3 h 17"/>
                  <a:gd name="T6" fmla="*/ 1 w 33"/>
                  <a:gd name="T7" fmla="*/ 1 h 17"/>
                  <a:gd name="T8" fmla="*/ 3 w 33"/>
                  <a:gd name="T9" fmla="*/ 1 h 17"/>
                  <a:gd name="T10" fmla="*/ 19 w 33"/>
                  <a:gd name="T11" fmla="*/ 7 h 17"/>
                  <a:gd name="T12" fmla="*/ 30 w 33"/>
                  <a:gd name="T13" fmla="*/ 6 h 17"/>
                  <a:gd name="T14" fmla="*/ 32 w 33"/>
                  <a:gd name="T15" fmla="*/ 6 h 17"/>
                  <a:gd name="T16" fmla="*/ 33 w 33"/>
                  <a:gd name="T17" fmla="*/ 7 h 17"/>
                  <a:gd name="T18" fmla="*/ 18 w 33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7">
                    <a:moveTo>
                      <a:pt x="18" y="17"/>
                    </a:moveTo>
                    <a:cubicBezTo>
                      <a:pt x="11" y="16"/>
                      <a:pt x="6" y="12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8" y="4"/>
                      <a:pt x="14" y="6"/>
                      <a:pt x="19" y="7"/>
                    </a:cubicBezTo>
                    <a:cubicBezTo>
                      <a:pt x="23" y="7"/>
                      <a:pt x="26" y="7"/>
                      <a:pt x="30" y="6"/>
                    </a:cubicBezTo>
                    <a:cubicBezTo>
                      <a:pt x="31" y="6"/>
                      <a:pt x="31" y="6"/>
                      <a:pt x="32" y="6"/>
                    </a:cubicBezTo>
                    <a:cubicBezTo>
                      <a:pt x="33" y="6"/>
                      <a:pt x="33" y="6"/>
                      <a:pt x="33" y="7"/>
                    </a:cubicBezTo>
                    <a:cubicBezTo>
                      <a:pt x="32" y="12"/>
                      <a:pt x="24" y="17"/>
                      <a:pt x="18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2" name="Freeform 203">
                <a:extLst>
                  <a:ext uri="{FF2B5EF4-FFF2-40B4-BE49-F238E27FC236}">
                    <a16:creationId xmlns:a16="http://schemas.microsoft.com/office/drawing/2014/main" id="{EFD3FBE1-9745-5814-229B-DFBE5E2EBD6B}"/>
                  </a:ext>
                </a:extLst>
              </p:cNvPr>
              <p:cNvSpPr/>
              <p:nvPr userDrawn="1"/>
            </p:nvSpPr>
            <p:spPr bwMode="auto">
              <a:xfrm>
                <a:off x="2031" y="2340"/>
                <a:ext cx="95" cy="158"/>
              </a:xfrm>
              <a:custGeom>
                <a:avLst/>
                <a:gdLst>
                  <a:gd name="T0" fmla="*/ 5 w 15"/>
                  <a:gd name="T1" fmla="*/ 0 h 25"/>
                  <a:gd name="T2" fmla="*/ 11 w 15"/>
                  <a:gd name="T3" fmla="*/ 6 h 25"/>
                  <a:gd name="T4" fmla="*/ 13 w 15"/>
                  <a:gd name="T5" fmla="*/ 13 h 25"/>
                  <a:gd name="T6" fmla="*/ 14 w 15"/>
                  <a:gd name="T7" fmla="*/ 15 h 25"/>
                  <a:gd name="T8" fmla="*/ 14 w 15"/>
                  <a:gd name="T9" fmla="*/ 22 h 25"/>
                  <a:gd name="T10" fmla="*/ 14 w 15"/>
                  <a:gd name="T11" fmla="*/ 24 h 25"/>
                  <a:gd name="T12" fmla="*/ 11 w 15"/>
                  <a:gd name="T13" fmla="*/ 24 h 25"/>
                  <a:gd name="T14" fmla="*/ 4 w 15"/>
                  <a:gd name="T15" fmla="*/ 19 h 25"/>
                  <a:gd name="T16" fmla="*/ 1 w 15"/>
                  <a:gd name="T17" fmla="*/ 6 h 25"/>
                  <a:gd name="T18" fmla="*/ 2 w 15"/>
                  <a:gd name="T19" fmla="*/ 1 h 25"/>
                  <a:gd name="T20" fmla="*/ 5 w 1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5">
                    <a:moveTo>
                      <a:pt x="5" y="0"/>
                    </a:moveTo>
                    <a:cubicBezTo>
                      <a:pt x="8" y="0"/>
                      <a:pt x="11" y="3"/>
                      <a:pt x="11" y="6"/>
                    </a:cubicBezTo>
                    <a:cubicBezTo>
                      <a:pt x="11" y="8"/>
                      <a:pt x="12" y="11"/>
                      <a:pt x="13" y="13"/>
                    </a:cubicBezTo>
                    <a:cubicBezTo>
                      <a:pt x="14" y="13"/>
                      <a:pt x="14" y="14"/>
                      <a:pt x="14" y="15"/>
                    </a:cubicBezTo>
                    <a:cubicBezTo>
                      <a:pt x="12" y="17"/>
                      <a:pt x="13" y="20"/>
                      <a:pt x="14" y="22"/>
                    </a:cubicBezTo>
                    <a:cubicBezTo>
                      <a:pt x="14" y="23"/>
                      <a:pt x="15" y="24"/>
                      <a:pt x="14" y="24"/>
                    </a:cubicBezTo>
                    <a:cubicBezTo>
                      <a:pt x="13" y="25"/>
                      <a:pt x="12" y="24"/>
                      <a:pt x="11" y="24"/>
                    </a:cubicBezTo>
                    <a:cubicBezTo>
                      <a:pt x="9" y="22"/>
                      <a:pt x="6" y="21"/>
                      <a:pt x="4" y="19"/>
                    </a:cubicBezTo>
                    <a:cubicBezTo>
                      <a:pt x="1" y="15"/>
                      <a:pt x="0" y="11"/>
                      <a:pt x="1" y="6"/>
                    </a:cubicBezTo>
                    <a:cubicBezTo>
                      <a:pt x="1" y="4"/>
                      <a:pt x="2" y="3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3" name="Freeform 204">
                <a:extLst>
                  <a:ext uri="{FF2B5EF4-FFF2-40B4-BE49-F238E27FC236}">
                    <a16:creationId xmlns:a16="http://schemas.microsoft.com/office/drawing/2014/main" id="{B776214B-8C6F-48C8-44E3-E919F60DEDA5}"/>
                  </a:ext>
                </a:extLst>
              </p:cNvPr>
              <p:cNvSpPr/>
              <p:nvPr userDrawn="1"/>
            </p:nvSpPr>
            <p:spPr bwMode="auto">
              <a:xfrm>
                <a:off x="2119" y="2435"/>
                <a:ext cx="164" cy="108"/>
              </a:xfrm>
              <a:custGeom>
                <a:avLst/>
                <a:gdLst>
                  <a:gd name="T0" fmla="*/ 17 w 26"/>
                  <a:gd name="T1" fmla="*/ 17 h 17"/>
                  <a:gd name="T2" fmla="*/ 3 w 26"/>
                  <a:gd name="T3" fmla="*/ 8 h 17"/>
                  <a:gd name="T4" fmla="*/ 3 w 26"/>
                  <a:gd name="T5" fmla="*/ 8 h 17"/>
                  <a:gd name="T6" fmla="*/ 7 w 26"/>
                  <a:gd name="T7" fmla="*/ 1 h 17"/>
                  <a:gd name="T8" fmla="*/ 9 w 26"/>
                  <a:gd name="T9" fmla="*/ 2 h 17"/>
                  <a:gd name="T10" fmla="*/ 25 w 26"/>
                  <a:gd name="T11" fmla="*/ 13 h 17"/>
                  <a:gd name="T12" fmla="*/ 26 w 26"/>
                  <a:gd name="T13" fmla="*/ 14 h 17"/>
                  <a:gd name="T14" fmla="*/ 25 w 26"/>
                  <a:gd name="T15" fmla="*/ 15 h 17"/>
                  <a:gd name="T16" fmla="*/ 17 w 26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7">
                    <a:moveTo>
                      <a:pt x="17" y="17"/>
                    </a:moveTo>
                    <a:cubicBezTo>
                      <a:pt x="10" y="17"/>
                      <a:pt x="6" y="14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2"/>
                      <a:pt x="2" y="2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13" y="8"/>
                      <a:pt x="18" y="12"/>
                      <a:pt x="25" y="13"/>
                    </a:cubicBezTo>
                    <a:cubicBezTo>
                      <a:pt x="26" y="13"/>
                      <a:pt x="26" y="14"/>
                      <a:pt x="26" y="14"/>
                    </a:cubicBezTo>
                    <a:cubicBezTo>
                      <a:pt x="26" y="15"/>
                      <a:pt x="26" y="15"/>
                      <a:pt x="25" y="15"/>
                    </a:cubicBezTo>
                    <a:cubicBezTo>
                      <a:pt x="22" y="16"/>
                      <a:pt x="19" y="17"/>
                      <a:pt x="17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5" name="Group 406">
              <a:extLst>
                <a:ext uri="{FF2B5EF4-FFF2-40B4-BE49-F238E27FC236}">
                  <a16:creationId xmlns:a16="http://schemas.microsoft.com/office/drawing/2014/main" id="{34B91E14-84A6-CE25-E7CA-1932D8EF334D}"/>
                </a:ext>
              </a:extLst>
            </p:cNvPr>
            <p:cNvGrpSpPr/>
            <p:nvPr userDrawn="1"/>
          </p:nvGrpSpPr>
          <p:grpSpPr>
            <a:xfrm>
              <a:off x="112713" y="411163"/>
              <a:ext cx="12018962" cy="6234112"/>
              <a:chOff x="71" y="259"/>
              <a:chExt cx="7571" cy="3927"/>
            </a:xfrm>
          </p:grpSpPr>
          <p:sp>
            <p:nvSpPr>
              <p:cNvPr id="414" name="Freeform 206">
                <a:extLst>
                  <a:ext uri="{FF2B5EF4-FFF2-40B4-BE49-F238E27FC236}">
                    <a16:creationId xmlns:a16="http://schemas.microsoft.com/office/drawing/2014/main" id="{53F4884D-A805-253D-6DD5-628CB247E1A3}"/>
                  </a:ext>
                </a:extLst>
              </p:cNvPr>
              <p:cNvSpPr/>
              <p:nvPr userDrawn="1"/>
            </p:nvSpPr>
            <p:spPr bwMode="auto">
              <a:xfrm>
                <a:off x="2283" y="2448"/>
                <a:ext cx="133" cy="114"/>
              </a:xfrm>
              <a:custGeom>
                <a:avLst/>
                <a:gdLst>
                  <a:gd name="T0" fmla="*/ 4 w 21"/>
                  <a:gd name="T1" fmla="*/ 17 h 18"/>
                  <a:gd name="T2" fmla="*/ 3 w 21"/>
                  <a:gd name="T3" fmla="*/ 17 h 18"/>
                  <a:gd name="T4" fmla="*/ 0 w 21"/>
                  <a:gd name="T5" fmla="*/ 16 h 18"/>
                  <a:gd name="T6" fmla="*/ 2 w 21"/>
                  <a:gd name="T7" fmla="*/ 15 h 18"/>
                  <a:gd name="T8" fmla="*/ 3 w 21"/>
                  <a:gd name="T9" fmla="*/ 14 h 18"/>
                  <a:gd name="T10" fmla="*/ 11 w 21"/>
                  <a:gd name="T11" fmla="*/ 9 h 18"/>
                  <a:gd name="T12" fmla="*/ 18 w 21"/>
                  <a:gd name="T13" fmla="*/ 1 h 18"/>
                  <a:gd name="T14" fmla="*/ 20 w 21"/>
                  <a:gd name="T15" fmla="*/ 0 h 18"/>
                  <a:gd name="T16" fmla="*/ 21 w 21"/>
                  <a:gd name="T17" fmla="*/ 2 h 18"/>
                  <a:gd name="T18" fmla="*/ 19 w 21"/>
                  <a:gd name="T19" fmla="*/ 7 h 18"/>
                  <a:gd name="T20" fmla="*/ 16 w 21"/>
                  <a:gd name="T21" fmla="*/ 12 h 18"/>
                  <a:gd name="T22" fmla="*/ 13 w 21"/>
                  <a:gd name="T23" fmla="*/ 14 h 18"/>
                  <a:gd name="T24" fmla="*/ 10 w 21"/>
                  <a:gd name="T25" fmla="*/ 16 h 18"/>
                  <a:gd name="T26" fmla="*/ 4 w 21"/>
                  <a:gd name="T2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8">
                    <a:moveTo>
                      <a:pt x="4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0" y="15"/>
                      <a:pt x="1" y="15"/>
                      <a:pt x="2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4" y="11"/>
                      <a:pt x="8" y="10"/>
                      <a:pt x="11" y="9"/>
                    </a:cubicBezTo>
                    <a:cubicBezTo>
                      <a:pt x="14" y="7"/>
                      <a:pt x="16" y="4"/>
                      <a:pt x="18" y="1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0"/>
                      <a:pt x="21" y="1"/>
                      <a:pt x="21" y="2"/>
                    </a:cubicBezTo>
                    <a:cubicBezTo>
                      <a:pt x="21" y="4"/>
                      <a:pt x="20" y="6"/>
                      <a:pt x="19" y="7"/>
                    </a:cubicBezTo>
                    <a:cubicBezTo>
                      <a:pt x="18" y="9"/>
                      <a:pt x="17" y="10"/>
                      <a:pt x="16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11" y="15"/>
                      <a:pt x="10" y="16"/>
                    </a:cubicBezTo>
                    <a:cubicBezTo>
                      <a:pt x="8" y="17"/>
                      <a:pt x="6" y="17"/>
                      <a:pt x="4" y="1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5" name="Freeform 207">
                <a:extLst>
                  <a:ext uri="{FF2B5EF4-FFF2-40B4-BE49-F238E27FC236}">
                    <a16:creationId xmlns:a16="http://schemas.microsoft.com/office/drawing/2014/main" id="{3319B481-1F28-C5AA-EA16-D623F3E81AA7}"/>
                  </a:ext>
                </a:extLst>
              </p:cNvPr>
              <p:cNvSpPr/>
              <p:nvPr userDrawn="1"/>
            </p:nvSpPr>
            <p:spPr bwMode="auto">
              <a:xfrm>
                <a:off x="2107" y="2295"/>
                <a:ext cx="63" cy="134"/>
              </a:xfrm>
              <a:custGeom>
                <a:avLst/>
                <a:gdLst>
                  <a:gd name="T0" fmla="*/ 1 w 10"/>
                  <a:gd name="T1" fmla="*/ 11 h 21"/>
                  <a:gd name="T2" fmla="*/ 3 w 10"/>
                  <a:gd name="T3" fmla="*/ 1 h 21"/>
                  <a:gd name="T4" fmla="*/ 5 w 10"/>
                  <a:gd name="T5" fmla="*/ 0 h 21"/>
                  <a:gd name="T6" fmla="*/ 6 w 10"/>
                  <a:gd name="T7" fmla="*/ 2 h 21"/>
                  <a:gd name="T8" fmla="*/ 9 w 10"/>
                  <a:gd name="T9" fmla="*/ 17 h 21"/>
                  <a:gd name="T10" fmla="*/ 9 w 10"/>
                  <a:gd name="T11" fmla="*/ 20 h 21"/>
                  <a:gd name="T12" fmla="*/ 4 w 10"/>
                  <a:gd name="T13" fmla="*/ 19 h 21"/>
                  <a:gd name="T14" fmla="*/ 1 w 10"/>
                  <a:gd name="T1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21">
                    <a:moveTo>
                      <a:pt x="1" y="11"/>
                    </a:moveTo>
                    <a:cubicBezTo>
                      <a:pt x="1" y="7"/>
                      <a:pt x="2" y="4"/>
                      <a:pt x="3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7"/>
                      <a:pt x="8" y="12"/>
                      <a:pt x="9" y="17"/>
                    </a:cubicBezTo>
                    <a:cubicBezTo>
                      <a:pt x="9" y="18"/>
                      <a:pt x="10" y="20"/>
                      <a:pt x="9" y="20"/>
                    </a:cubicBezTo>
                    <a:cubicBezTo>
                      <a:pt x="7" y="21"/>
                      <a:pt x="5" y="21"/>
                      <a:pt x="4" y="19"/>
                    </a:cubicBezTo>
                    <a:cubicBezTo>
                      <a:pt x="2" y="17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" name="Freeform 208">
                <a:extLst>
                  <a:ext uri="{FF2B5EF4-FFF2-40B4-BE49-F238E27FC236}">
                    <a16:creationId xmlns:a16="http://schemas.microsoft.com/office/drawing/2014/main" id="{13336E45-D773-B5FD-9C80-BA6623085B0C}"/>
                  </a:ext>
                </a:extLst>
              </p:cNvPr>
              <p:cNvSpPr/>
              <p:nvPr userDrawn="1"/>
            </p:nvSpPr>
            <p:spPr bwMode="auto">
              <a:xfrm>
                <a:off x="2151" y="2276"/>
                <a:ext cx="107" cy="70"/>
              </a:xfrm>
              <a:custGeom>
                <a:avLst/>
                <a:gdLst>
                  <a:gd name="T0" fmla="*/ 9 w 17"/>
                  <a:gd name="T1" fmla="*/ 1 h 11"/>
                  <a:gd name="T2" fmla="*/ 16 w 17"/>
                  <a:gd name="T3" fmla="*/ 3 h 11"/>
                  <a:gd name="T4" fmla="*/ 17 w 17"/>
                  <a:gd name="T5" fmla="*/ 4 h 11"/>
                  <a:gd name="T6" fmla="*/ 16 w 17"/>
                  <a:gd name="T7" fmla="*/ 4 h 11"/>
                  <a:gd name="T8" fmla="*/ 4 w 17"/>
                  <a:gd name="T9" fmla="*/ 9 h 11"/>
                  <a:gd name="T10" fmla="*/ 1 w 17"/>
                  <a:gd name="T11" fmla="*/ 7 h 11"/>
                  <a:gd name="T12" fmla="*/ 1 w 17"/>
                  <a:gd name="T13" fmla="*/ 3 h 11"/>
                  <a:gd name="T14" fmla="*/ 8 w 17"/>
                  <a:gd name="T15" fmla="*/ 1 h 11"/>
                  <a:gd name="T16" fmla="*/ 9 w 17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9" y="1"/>
                    </a:moveTo>
                    <a:cubicBezTo>
                      <a:pt x="12" y="0"/>
                      <a:pt x="14" y="1"/>
                      <a:pt x="16" y="3"/>
                    </a:cubicBezTo>
                    <a:cubicBezTo>
                      <a:pt x="16" y="3"/>
                      <a:pt x="17" y="3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5"/>
                      <a:pt x="8" y="6"/>
                      <a:pt x="4" y="9"/>
                    </a:cubicBezTo>
                    <a:cubicBezTo>
                      <a:pt x="2" y="11"/>
                      <a:pt x="1" y="10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3" y="2"/>
                      <a:pt x="6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25B29D17-EAE3-D283-661E-C466C971200B}"/>
                  </a:ext>
                </a:extLst>
              </p:cNvPr>
              <p:cNvSpPr/>
              <p:nvPr userDrawn="1"/>
            </p:nvSpPr>
            <p:spPr bwMode="auto">
              <a:xfrm>
                <a:off x="2302" y="2359"/>
                <a:ext cx="82" cy="70"/>
              </a:xfrm>
              <a:custGeom>
                <a:avLst/>
                <a:gdLst>
                  <a:gd name="T0" fmla="*/ 0 w 13"/>
                  <a:gd name="T1" fmla="*/ 10 h 11"/>
                  <a:gd name="T2" fmla="*/ 4 w 13"/>
                  <a:gd name="T3" fmla="*/ 7 h 11"/>
                  <a:gd name="T4" fmla="*/ 7 w 13"/>
                  <a:gd name="T5" fmla="*/ 2 h 11"/>
                  <a:gd name="T6" fmla="*/ 8 w 13"/>
                  <a:gd name="T7" fmla="*/ 0 h 11"/>
                  <a:gd name="T8" fmla="*/ 9 w 13"/>
                  <a:gd name="T9" fmla="*/ 0 h 11"/>
                  <a:gd name="T10" fmla="*/ 12 w 13"/>
                  <a:gd name="T11" fmla="*/ 8 h 11"/>
                  <a:gd name="T12" fmla="*/ 11 w 13"/>
                  <a:gd name="T13" fmla="*/ 9 h 11"/>
                  <a:gd name="T14" fmla="*/ 1 w 13"/>
                  <a:gd name="T15" fmla="*/ 11 h 11"/>
                  <a:gd name="T16" fmla="*/ 0 w 13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0" y="10"/>
                    </a:moveTo>
                    <a:cubicBezTo>
                      <a:pt x="2" y="9"/>
                      <a:pt x="3" y="8"/>
                      <a:pt x="4" y="7"/>
                    </a:cubicBezTo>
                    <a:cubicBezTo>
                      <a:pt x="6" y="6"/>
                      <a:pt x="8" y="4"/>
                      <a:pt x="7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2" y="2"/>
                      <a:pt x="13" y="5"/>
                      <a:pt x="12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8" y="10"/>
                      <a:pt x="4" y="11"/>
                      <a:pt x="1" y="11"/>
                    </a:cubicBezTo>
                    <a:cubicBezTo>
                      <a:pt x="1" y="10"/>
                      <a:pt x="1" y="10"/>
                      <a:pt x="0" y="10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8" name="Freeform 210">
                <a:extLst>
                  <a:ext uri="{FF2B5EF4-FFF2-40B4-BE49-F238E27FC236}">
                    <a16:creationId xmlns:a16="http://schemas.microsoft.com/office/drawing/2014/main" id="{34A1C545-4492-E070-83A1-16AE8A93E8CD}"/>
                  </a:ext>
                </a:extLst>
              </p:cNvPr>
              <p:cNvSpPr/>
              <p:nvPr userDrawn="1"/>
            </p:nvSpPr>
            <p:spPr bwMode="auto">
              <a:xfrm>
                <a:off x="2214" y="2352"/>
                <a:ext cx="120" cy="64"/>
              </a:xfrm>
              <a:custGeom>
                <a:avLst/>
                <a:gdLst>
                  <a:gd name="T0" fmla="*/ 8 w 19"/>
                  <a:gd name="T1" fmla="*/ 9 h 10"/>
                  <a:gd name="T2" fmla="*/ 1 w 19"/>
                  <a:gd name="T3" fmla="*/ 7 h 10"/>
                  <a:gd name="T4" fmla="*/ 0 w 19"/>
                  <a:gd name="T5" fmla="*/ 6 h 10"/>
                  <a:gd name="T6" fmla="*/ 1 w 19"/>
                  <a:gd name="T7" fmla="*/ 6 h 10"/>
                  <a:gd name="T8" fmla="*/ 9 w 19"/>
                  <a:gd name="T9" fmla="*/ 7 h 10"/>
                  <a:gd name="T10" fmla="*/ 15 w 19"/>
                  <a:gd name="T11" fmla="*/ 1 h 10"/>
                  <a:gd name="T12" fmla="*/ 16 w 19"/>
                  <a:gd name="T13" fmla="*/ 0 h 10"/>
                  <a:gd name="T14" fmla="*/ 18 w 19"/>
                  <a:gd name="T15" fmla="*/ 1 h 10"/>
                  <a:gd name="T16" fmla="*/ 18 w 19"/>
                  <a:gd name="T17" fmla="*/ 5 h 10"/>
                  <a:gd name="T18" fmla="*/ 8 w 19"/>
                  <a:gd name="T1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8" y="9"/>
                    </a:moveTo>
                    <a:cubicBezTo>
                      <a:pt x="6" y="10"/>
                      <a:pt x="3" y="8"/>
                      <a:pt x="1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7"/>
                      <a:pt x="7" y="7"/>
                      <a:pt x="9" y="7"/>
                    </a:cubicBezTo>
                    <a:cubicBezTo>
                      <a:pt x="12" y="6"/>
                      <a:pt x="15" y="4"/>
                      <a:pt x="15" y="1"/>
                    </a:cubicBezTo>
                    <a:cubicBezTo>
                      <a:pt x="16" y="1"/>
                      <a:pt x="15" y="0"/>
                      <a:pt x="16" y="0"/>
                    </a:cubicBezTo>
                    <a:cubicBezTo>
                      <a:pt x="17" y="0"/>
                      <a:pt x="17" y="0"/>
                      <a:pt x="18" y="1"/>
                    </a:cubicBezTo>
                    <a:cubicBezTo>
                      <a:pt x="19" y="2"/>
                      <a:pt x="19" y="4"/>
                      <a:pt x="18" y="5"/>
                    </a:cubicBezTo>
                    <a:cubicBezTo>
                      <a:pt x="15" y="7"/>
                      <a:pt x="12" y="9"/>
                      <a:pt x="8" y="9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9" name="Freeform 211">
                <a:extLst>
                  <a:ext uri="{FF2B5EF4-FFF2-40B4-BE49-F238E27FC236}">
                    <a16:creationId xmlns:a16="http://schemas.microsoft.com/office/drawing/2014/main" id="{E47EBBCB-04AD-228F-E70C-932C3F2509D1}"/>
                  </a:ext>
                </a:extLst>
              </p:cNvPr>
              <p:cNvSpPr/>
              <p:nvPr userDrawn="1"/>
            </p:nvSpPr>
            <p:spPr bwMode="auto">
              <a:xfrm>
                <a:off x="2220" y="2346"/>
                <a:ext cx="76" cy="32"/>
              </a:xfrm>
              <a:custGeom>
                <a:avLst/>
                <a:gdLst>
                  <a:gd name="T0" fmla="*/ 6 w 12"/>
                  <a:gd name="T1" fmla="*/ 5 h 5"/>
                  <a:gd name="T2" fmla="*/ 1 w 12"/>
                  <a:gd name="T3" fmla="*/ 4 h 5"/>
                  <a:gd name="T4" fmla="*/ 1 w 12"/>
                  <a:gd name="T5" fmla="*/ 2 h 5"/>
                  <a:gd name="T6" fmla="*/ 10 w 12"/>
                  <a:gd name="T7" fmla="*/ 0 h 5"/>
                  <a:gd name="T8" fmla="*/ 12 w 12"/>
                  <a:gd name="T9" fmla="*/ 2 h 5"/>
                  <a:gd name="T10" fmla="*/ 9 w 12"/>
                  <a:gd name="T11" fmla="*/ 5 h 5"/>
                  <a:gd name="T12" fmla="*/ 6 w 12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6" y="5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6" y="0"/>
                      <a:pt x="10" y="0"/>
                    </a:cubicBezTo>
                    <a:cubicBezTo>
                      <a:pt x="11" y="0"/>
                      <a:pt x="12" y="0"/>
                      <a:pt x="12" y="2"/>
                    </a:cubicBezTo>
                    <a:cubicBezTo>
                      <a:pt x="12" y="3"/>
                      <a:pt x="11" y="5"/>
                      <a:pt x="9" y="5"/>
                    </a:cubicBezTo>
                    <a:cubicBezTo>
                      <a:pt x="8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F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" name="Freeform 212">
                <a:extLst>
                  <a:ext uri="{FF2B5EF4-FFF2-40B4-BE49-F238E27FC236}">
                    <a16:creationId xmlns:a16="http://schemas.microsoft.com/office/drawing/2014/main" id="{95CED72F-E41F-A240-5C05-B1033DAAE775}"/>
                  </a:ext>
                </a:extLst>
              </p:cNvPr>
              <p:cNvSpPr/>
              <p:nvPr userDrawn="1"/>
            </p:nvSpPr>
            <p:spPr bwMode="auto">
              <a:xfrm>
                <a:off x="2176" y="2321"/>
                <a:ext cx="107" cy="63"/>
              </a:xfrm>
              <a:custGeom>
                <a:avLst/>
                <a:gdLst>
                  <a:gd name="T0" fmla="*/ 5 w 17"/>
                  <a:gd name="T1" fmla="*/ 10 h 10"/>
                  <a:gd name="T2" fmla="*/ 1 w 17"/>
                  <a:gd name="T3" fmla="*/ 6 h 10"/>
                  <a:gd name="T4" fmla="*/ 1 w 17"/>
                  <a:gd name="T5" fmla="*/ 5 h 10"/>
                  <a:gd name="T6" fmla="*/ 10 w 17"/>
                  <a:gd name="T7" fmla="*/ 0 h 10"/>
                  <a:gd name="T8" fmla="*/ 17 w 17"/>
                  <a:gd name="T9" fmla="*/ 1 h 10"/>
                  <a:gd name="T10" fmla="*/ 15 w 17"/>
                  <a:gd name="T11" fmla="*/ 2 h 10"/>
                  <a:gd name="T12" fmla="*/ 6 w 17"/>
                  <a:gd name="T13" fmla="*/ 4 h 10"/>
                  <a:gd name="T14" fmla="*/ 5 w 17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5" y="10"/>
                    </a:moveTo>
                    <a:cubicBezTo>
                      <a:pt x="3" y="9"/>
                      <a:pt x="2" y="8"/>
                      <a:pt x="1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4" y="3"/>
                      <a:pt x="7" y="1"/>
                      <a:pt x="10" y="0"/>
                    </a:cubicBezTo>
                    <a:cubicBezTo>
                      <a:pt x="12" y="0"/>
                      <a:pt x="15" y="0"/>
                      <a:pt x="17" y="1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2" y="1"/>
                      <a:pt x="9" y="3"/>
                      <a:pt x="6" y="4"/>
                    </a:cubicBezTo>
                    <a:cubicBezTo>
                      <a:pt x="4" y="5"/>
                      <a:pt x="4" y="7"/>
                      <a:pt x="5" y="10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1" name="Freeform 213">
                <a:extLst>
                  <a:ext uri="{FF2B5EF4-FFF2-40B4-BE49-F238E27FC236}">
                    <a16:creationId xmlns:a16="http://schemas.microsoft.com/office/drawing/2014/main" id="{7BEA77D8-0EA6-EF7F-19D3-B22CD65DCEEF}"/>
                  </a:ext>
                </a:extLst>
              </p:cNvPr>
              <p:cNvSpPr/>
              <p:nvPr userDrawn="1"/>
            </p:nvSpPr>
            <p:spPr bwMode="auto">
              <a:xfrm>
                <a:off x="2353" y="2327"/>
                <a:ext cx="63" cy="76"/>
              </a:xfrm>
              <a:custGeom>
                <a:avLst/>
                <a:gdLst>
                  <a:gd name="T0" fmla="*/ 0 w 10"/>
                  <a:gd name="T1" fmla="*/ 1 h 12"/>
                  <a:gd name="T2" fmla="*/ 9 w 10"/>
                  <a:gd name="T3" fmla="*/ 10 h 12"/>
                  <a:gd name="T4" fmla="*/ 7 w 10"/>
                  <a:gd name="T5" fmla="*/ 12 h 12"/>
                  <a:gd name="T6" fmla="*/ 7 w 10"/>
                  <a:gd name="T7" fmla="*/ 10 h 12"/>
                  <a:gd name="T8" fmla="*/ 2 w 10"/>
                  <a:gd name="T9" fmla="*/ 3 h 12"/>
                  <a:gd name="T10" fmla="*/ 0 w 10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7" y="0"/>
                      <a:pt x="9" y="5"/>
                      <a:pt x="9" y="10"/>
                    </a:cubicBezTo>
                    <a:cubicBezTo>
                      <a:pt x="10" y="12"/>
                      <a:pt x="8" y="12"/>
                      <a:pt x="7" y="12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6" y="7"/>
                      <a:pt x="5" y="5"/>
                      <a:pt x="2" y="3"/>
                    </a:cubicBezTo>
                    <a:cubicBezTo>
                      <a:pt x="2" y="3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2" name="Freeform 214">
                <a:extLst>
                  <a:ext uri="{FF2B5EF4-FFF2-40B4-BE49-F238E27FC236}">
                    <a16:creationId xmlns:a16="http://schemas.microsoft.com/office/drawing/2014/main" id="{9CA50EA9-7E43-4A44-0A46-51CD4C5C1B2B}"/>
                  </a:ext>
                </a:extLst>
              </p:cNvPr>
              <p:cNvSpPr/>
              <p:nvPr userDrawn="1"/>
            </p:nvSpPr>
            <p:spPr bwMode="auto">
              <a:xfrm>
                <a:off x="524" y="2993"/>
                <a:ext cx="139" cy="203"/>
              </a:xfrm>
              <a:custGeom>
                <a:avLst/>
                <a:gdLst>
                  <a:gd name="T0" fmla="*/ 8 w 22"/>
                  <a:gd name="T1" fmla="*/ 0 h 32"/>
                  <a:gd name="T2" fmla="*/ 11 w 22"/>
                  <a:gd name="T3" fmla="*/ 14 h 32"/>
                  <a:gd name="T4" fmla="*/ 21 w 22"/>
                  <a:gd name="T5" fmla="*/ 28 h 32"/>
                  <a:gd name="T6" fmla="*/ 22 w 22"/>
                  <a:gd name="T7" fmla="*/ 30 h 32"/>
                  <a:gd name="T8" fmla="*/ 20 w 22"/>
                  <a:gd name="T9" fmla="*/ 31 h 32"/>
                  <a:gd name="T10" fmla="*/ 8 w 22"/>
                  <a:gd name="T11" fmla="*/ 29 h 32"/>
                  <a:gd name="T12" fmla="*/ 6 w 22"/>
                  <a:gd name="T13" fmla="*/ 27 h 32"/>
                  <a:gd name="T14" fmla="*/ 5 w 22"/>
                  <a:gd name="T15" fmla="*/ 4 h 32"/>
                  <a:gd name="T16" fmla="*/ 8 w 22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2">
                    <a:moveTo>
                      <a:pt x="8" y="0"/>
                    </a:moveTo>
                    <a:cubicBezTo>
                      <a:pt x="8" y="5"/>
                      <a:pt x="9" y="10"/>
                      <a:pt x="11" y="14"/>
                    </a:cubicBezTo>
                    <a:cubicBezTo>
                      <a:pt x="13" y="20"/>
                      <a:pt x="16" y="25"/>
                      <a:pt x="21" y="28"/>
                    </a:cubicBezTo>
                    <a:cubicBezTo>
                      <a:pt x="21" y="29"/>
                      <a:pt x="22" y="29"/>
                      <a:pt x="22" y="30"/>
                    </a:cubicBezTo>
                    <a:cubicBezTo>
                      <a:pt x="22" y="32"/>
                      <a:pt x="20" y="31"/>
                      <a:pt x="20" y="31"/>
                    </a:cubicBezTo>
                    <a:cubicBezTo>
                      <a:pt x="15" y="31"/>
                      <a:pt x="12" y="31"/>
                      <a:pt x="8" y="29"/>
                    </a:cubicBezTo>
                    <a:cubicBezTo>
                      <a:pt x="7" y="28"/>
                      <a:pt x="7" y="28"/>
                      <a:pt x="6" y="27"/>
                    </a:cubicBezTo>
                    <a:cubicBezTo>
                      <a:pt x="1" y="21"/>
                      <a:pt x="0" y="11"/>
                      <a:pt x="5" y="4"/>
                    </a:cubicBezTo>
                    <a:cubicBezTo>
                      <a:pt x="5" y="3"/>
                      <a:pt x="6" y="2"/>
                      <a:pt x="8" y="0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3" name="Freeform 215">
                <a:extLst>
                  <a:ext uri="{FF2B5EF4-FFF2-40B4-BE49-F238E27FC236}">
                    <a16:creationId xmlns:a16="http://schemas.microsoft.com/office/drawing/2014/main" id="{EBC0C79E-7083-55C8-F54E-A7C3AE23F4FC}"/>
                  </a:ext>
                </a:extLst>
              </p:cNvPr>
              <p:cNvSpPr/>
              <p:nvPr userDrawn="1"/>
            </p:nvSpPr>
            <p:spPr bwMode="auto">
              <a:xfrm>
                <a:off x="442" y="2860"/>
                <a:ext cx="108" cy="152"/>
              </a:xfrm>
              <a:custGeom>
                <a:avLst/>
                <a:gdLst>
                  <a:gd name="T0" fmla="*/ 0 w 17"/>
                  <a:gd name="T1" fmla="*/ 17 h 24"/>
                  <a:gd name="T2" fmla="*/ 13 w 17"/>
                  <a:gd name="T3" fmla="*/ 1 h 24"/>
                  <a:gd name="T4" fmla="*/ 16 w 17"/>
                  <a:gd name="T5" fmla="*/ 3 h 24"/>
                  <a:gd name="T6" fmla="*/ 15 w 17"/>
                  <a:gd name="T7" fmla="*/ 10 h 24"/>
                  <a:gd name="T8" fmla="*/ 11 w 17"/>
                  <a:gd name="T9" fmla="*/ 17 h 24"/>
                  <a:gd name="T10" fmla="*/ 9 w 17"/>
                  <a:gd name="T11" fmla="*/ 18 h 24"/>
                  <a:gd name="T12" fmla="*/ 5 w 17"/>
                  <a:gd name="T13" fmla="*/ 21 h 24"/>
                  <a:gd name="T14" fmla="*/ 4 w 17"/>
                  <a:gd name="T15" fmla="*/ 23 h 24"/>
                  <a:gd name="T16" fmla="*/ 2 w 17"/>
                  <a:gd name="T17" fmla="*/ 24 h 24"/>
                  <a:gd name="T18" fmla="*/ 1 w 17"/>
                  <a:gd name="T19" fmla="*/ 22 h 24"/>
                  <a:gd name="T20" fmla="*/ 0 w 17"/>
                  <a:gd name="T21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4">
                    <a:moveTo>
                      <a:pt x="0" y="17"/>
                    </a:moveTo>
                    <a:cubicBezTo>
                      <a:pt x="0" y="7"/>
                      <a:pt x="6" y="2"/>
                      <a:pt x="13" y="1"/>
                    </a:cubicBezTo>
                    <a:cubicBezTo>
                      <a:pt x="15" y="0"/>
                      <a:pt x="16" y="1"/>
                      <a:pt x="16" y="3"/>
                    </a:cubicBezTo>
                    <a:cubicBezTo>
                      <a:pt x="17" y="6"/>
                      <a:pt x="17" y="8"/>
                      <a:pt x="15" y="10"/>
                    </a:cubicBezTo>
                    <a:cubicBezTo>
                      <a:pt x="13" y="12"/>
                      <a:pt x="12" y="14"/>
                      <a:pt x="11" y="17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7" y="18"/>
                      <a:pt x="5" y="19"/>
                      <a:pt x="5" y="21"/>
                    </a:cubicBezTo>
                    <a:cubicBezTo>
                      <a:pt x="4" y="22"/>
                      <a:pt x="4" y="22"/>
                      <a:pt x="4" y="23"/>
                    </a:cubicBezTo>
                    <a:cubicBezTo>
                      <a:pt x="3" y="23"/>
                      <a:pt x="3" y="24"/>
                      <a:pt x="2" y="24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1" y="20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4" name="Freeform 216">
                <a:extLst>
                  <a:ext uri="{FF2B5EF4-FFF2-40B4-BE49-F238E27FC236}">
                    <a16:creationId xmlns:a16="http://schemas.microsoft.com/office/drawing/2014/main" id="{B4153006-D58F-29E6-33F4-601FE47DCC3A}"/>
                  </a:ext>
                </a:extLst>
              </p:cNvPr>
              <p:cNvSpPr/>
              <p:nvPr userDrawn="1"/>
            </p:nvSpPr>
            <p:spPr bwMode="auto">
              <a:xfrm>
                <a:off x="455" y="2993"/>
                <a:ext cx="82" cy="171"/>
              </a:xfrm>
              <a:custGeom>
                <a:avLst/>
                <a:gdLst>
                  <a:gd name="T0" fmla="*/ 13 w 13"/>
                  <a:gd name="T1" fmla="*/ 27 h 27"/>
                  <a:gd name="T2" fmla="*/ 1 w 13"/>
                  <a:gd name="T3" fmla="*/ 10 h 27"/>
                  <a:gd name="T4" fmla="*/ 6 w 13"/>
                  <a:gd name="T5" fmla="*/ 0 h 27"/>
                  <a:gd name="T6" fmla="*/ 7 w 13"/>
                  <a:gd name="T7" fmla="*/ 0 h 27"/>
                  <a:gd name="T8" fmla="*/ 12 w 13"/>
                  <a:gd name="T9" fmla="*/ 4 h 27"/>
                  <a:gd name="T10" fmla="*/ 11 w 13"/>
                  <a:gd name="T11" fmla="*/ 7 h 27"/>
                  <a:gd name="T12" fmla="*/ 11 w 13"/>
                  <a:gd name="T13" fmla="*/ 21 h 27"/>
                  <a:gd name="T14" fmla="*/ 13 w 13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6" y="24"/>
                      <a:pt x="0" y="17"/>
                      <a:pt x="1" y="10"/>
                    </a:cubicBezTo>
                    <a:cubicBezTo>
                      <a:pt x="1" y="6"/>
                      <a:pt x="3" y="3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9" y="1"/>
                      <a:pt x="11" y="2"/>
                      <a:pt x="12" y="4"/>
                    </a:cubicBezTo>
                    <a:cubicBezTo>
                      <a:pt x="13" y="5"/>
                      <a:pt x="12" y="6"/>
                      <a:pt x="11" y="7"/>
                    </a:cubicBezTo>
                    <a:cubicBezTo>
                      <a:pt x="10" y="11"/>
                      <a:pt x="10" y="16"/>
                      <a:pt x="11" y="21"/>
                    </a:cubicBezTo>
                    <a:cubicBezTo>
                      <a:pt x="11" y="23"/>
                      <a:pt x="13" y="25"/>
                      <a:pt x="13" y="2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5" name="Freeform 217">
                <a:extLst>
                  <a:ext uri="{FF2B5EF4-FFF2-40B4-BE49-F238E27FC236}">
                    <a16:creationId xmlns:a16="http://schemas.microsoft.com/office/drawing/2014/main" id="{B2374D61-602B-6B4E-B703-06523402DB0B}"/>
                  </a:ext>
                </a:extLst>
              </p:cNvPr>
              <p:cNvSpPr/>
              <p:nvPr userDrawn="1"/>
            </p:nvSpPr>
            <p:spPr bwMode="auto">
              <a:xfrm>
                <a:off x="506" y="3171"/>
                <a:ext cx="170" cy="69"/>
              </a:xfrm>
              <a:custGeom>
                <a:avLst/>
                <a:gdLst>
                  <a:gd name="T0" fmla="*/ 16 w 27"/>
                  <a:gd name="T1" fmla="*/ 11 h 11"/>
                  <a:gd name="T2" fmla="*/ 1 w 27"/>
                  <a:gd name="T3" fmla="*/ 2 h 11"/>
                  <a:gd name="T4" fmla="*/ 1 w 27"/>
                  <a:gd name="T5" fmla="*/ 0 h 11"/>
                  <a:gd name="T6" fmla="*/ 2 w 27"/>
                  <a:gd name="T7" fmla="*/ 1 h 11"/>
                  <a:gd name="T8" fmla="*/ 7 w 27"/>
                  <a:gd name="T9" fmla="*/ 2 h 11"/>
                  <a:gd name="T10" fmla="*/ 9 w 27"/>
                  <a:gd name="T11" fmla="*/ 2 h 11"/>
                  <a:gd name="T12" fmla="*/ 23 w 27"/>
                  <a:gd name="T13" fmla="*/ 6 h 11"/>
                  <a:gd name="T14" fmla="*/ 27 w 27"/>
                  <a:gd name="T15" fmla="*/ 6 h 11"/>
                  <a:gd name="T16" fmla="*/ 24 w 27"/>
                  <a:gd name="T17" fmla="*/ 10 h 11"/>
                  <a:gd name="T18" fmla="*/ 16 w 27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1">
                    <a:moveTo>
                      <a:pt x="16" y="11"/>
                    </a:moveTo>
                    <a:cubicBezTo>
                      <a:pt x="9" y="11"/>
                      <a:pt x="4" y="8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5" y="3"/>
                      <a:pt x="7" y="2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13" y="5"/>
                      <a:pt x="18" y="6"/>
                      <a:pt x="23" y="6"/>
                    </a:cubicBezTo>
                    <a:cubicBezTo>
                      <a:pt x="24" y="6"/>
                      <a:pt x="27" y="5"/>
                      <a:pt x="27" y="6"/>
                    </a:cubicBezTo>
                    <a:cubicBezTo>
                      <a:pt x="27" y="7"/>
                      <a:pt x="25" y="9"/>
                      <a:pt x="24" y="10"/>
                    </a:cubicBezTo>
                    <a:cubicBezTo>
                      <a:pt x="21" y="1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6" name="Freeform 218">
                <a:extLst>
                  <a:ext uri="{FF2B5EF4-FFF2-40B4-BE49-F238E27FC236}">
                    <a16:creationId xmlns:a16="http://schemas.microsoft.com/office/drawing/2014/main" id="{2780B18A-7044-FE75-C136-0AB2F1DD8FAC}"/>
                  </a:ext>
                </a:extLst>
              </p:cNvPr>
              <p:cNvSpPr/>
              <p:nvPr userDrawn="1"/>
            </p:nvSpPr>
            <p:spPr bwMode="auto">
              <a:xfrm>
                <a:off x="518" y="2898"/>
                <a:ext cx="114" cy="108"/>
              </a:xfrm>
              <a:custGeom>
                <a:avLst/>
                <a:gdLst>
                  <a:gd name="T0" fmla="*/ 18 w 18"/>
                  <a:gd name="T1" fmla="*/ 1 h 17"/>
                  <a:gd name="T2" fmla="*/ 6 w 18"/>
                  <a:gd name="T3" fmla="*/ 14 h 17"/>
                  <a:gd name="T4" fmla="*/ 3 w 18"/>
                  <a:gd name="T5" fmla="*/ 16 h 17"/>
                  <a:gd name="T6" fmla="*/ 1 w 18"/>
                  <a:gd name="T7" fmla="*/ 12 h 17"/>
                  <a:gd name="T8" fmla="*/ 17 w 18"/>
                  <a:gd name="T9" fmla="*/ 0 h 17"/>
                  <a:gd name="T10" fmla="*/ 18 w 18"/>
                  <a:gd name="T1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18" y="1"/>
                    </a:moveTo>
                    <a:cubicBezTo>
                      <a:pt x="13" y="5"/>
                      <a:pt x="10" y="10"/>
                      <a:pt x="6" y="14"/>
                    </a:cubicBezTo>
                    <a:cubicBezTo>
                      <a:pt x="5" y="15"/>
                      <a:pt x="4" y="17"/>
                      <a:pt x="3" y="16"/>
                    </a:cubicBezTo>
                    <a:cubicBezTo>
                      <a:pt x="2" y="15"/>
                      <a:pt x="0" y="14"/>
                      <a:pt x="1" y="12"/>
                    </a:cubicBezTo>
                    <a:cubicBezTo>
                      <a:pt x="2" y="6"/>
                      <a:pt x="11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7" name="Freeform 219">
                <a:extLst>
                  <a:ext uri="{FF2B5EF4-FFF2-40B4-BE49-F238E27FC236}">
                    <a16:creationId xmlns:a16="http://schemas.microsoft.com/office/drawing/2014/main" id="{A5710481-672D-BDD7-7D97-68FEB5238B47}"/>
                  </a:ext>
                </a:extLst>
              </p:cNvPr>
              <p:cNvSpPr/>
              <p:nvPr userDrawn="1"/>
            </p:nvSpPr>
            <p:spPr bwMode="auto">
              <a:xfrm>
                <a:off x="594" y="2974"/>
                <a:ext cx="101" cy="140"/>
              </a:xfrm>
              <a:custGeom>
                <a:avLst/>
                <a:gdLst>
                  <a:gd name="T0" fmla="*/ 16 w 16"/>
                  <a:gd name="T1" fmla="*/ 15 h 22"/>
                  <a:gd name="T2" fmla="*/ 14 w 16"/>
                  <a:gd name="T3" fmla="*/ 21 h 22"/>
                  <a:gd name="T4" fmla="*/ 9 w 16"/>
                  <a:gd name="T5" fmla="*/ 20 h 22"/>
                  <a:gd name="T6" fmla="*/ 4 w 16"/>
                  <a:gd name="T7" fmla="*/ 18 h 22"/>
                  <a:gd name="T8" fmla="*/ 0 w 16"/>
                  <a:gd name="T9" fmla="*/ 7 h 22"/>
                  <a:gd name="T10" fmla="*/ 0 w 16"/>
                  <a:gd name="T11" fmla="*/ 3 h 22"/>
                  <a:gd name="T12" fmla="*/ 3 w 16"/>
                  <a:gd name="T13" fmla="*/ 0 h 22"/>
                  <a:gd name="T14" fmla="*/ 14 w 16"/>
                  <a:gd name="T15" fmla="*/ 7 h 22"/>
                  <a:gd name="T16" fmla="*/ 14 w 16"/>
                  <a:gd name="T17" fmla="*/ 8 h 22"/>
                  <a:gd name="T18" fmla="*/ 11 w 16"/>
                  <a:gd name="T19" fmla="*/ 6 h 22"/>
                  <a:gd name="T20" fmla="*/ 4 w 16"/>
                  <a:gd name="T21" fmla="*/ 3 h 22"/>
                  <a:gd name="T22" fmla="*/ 1 w 16"/>
                  <a:gd name="T23" fmla="*/ 6 h 22"/>
                  <a:gd name="T24" fmla="*/ 9 w 16"/>
                  <a:gd name="T25" fmla="*/ 17 h 22"/>
                  <a:gd name="T26" fmla="*/ 16 w 16"/>
                  <a:gd name="T2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16" y="15"/>
                    </a:moveTo>
                    <a:cubicBezTo>
                      <a:pt x="16" y="17"/>
                      <a:pt x="16" y="19"/>
                      <a:pt x="14" y="21"/>
                    </a:cubicBezTo>
                    <a:cubicBezTo>
                      <a:pt x="12" y="22"/>
                      <a:pt x="11" y="21"/>
                      <a:pt x="9" y="20"/>
                    </a:cubicBezTo>
                    <a:cubicBezTo>
                      <a:pt x="8" y="19"/>
                      <a:pt x="6" y="19"/>
                      <a:pt x="4" y="18"/>
                    </a:cubicBezTo>
                    <a:cubicBezTo>
                      <a:pt x="1" y="15"/>
                      <a:pt x="0" y="11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8" y="1"/>
                      <a:pt x="11" y="3"/>
                      <a:pt x="14" y="7"/>
                    </a:cubicBezTo>
                    <a:cubicBezTo>
                      <a:pt x="14" y="7"/>
                      <a:pt x="14" y="8"/>
                      <a:pt x="14" y="8"/>
                    </a:cubicBezTo>
                    <a:cubicBezTo>
                      <a:pt x="13" y="8"/>
                      <a:pt x="12" y="7"/>
                      <a:pt x="11" y="6"/>
                    </a:cubicBezTo>
                    <a:cubicBezTo>
                      <a:pt x="9" y="4"/>
                      <a:pt x="6" y="3"/>
                      <a:pt x="4" y="3"/>
                    </a:cubicBezTo>
                    <a:cubicBezTo>
                      <a:pt x="2" y="3"/>
                      <a:pt x="1" y="4"/>
                      <a:pt x="1" y="6"/>
                    </a:cubicBezTo>
                    <a:cubicBezTo>
                      <a:pt x="1" y="11"/>
                      <a:pt x="5" y="16"/>
                      <a:pt x="9" y="17"/>
                    </a:cubicBezTo>
                    <a:cubicBezTo>
                      <a:pt x="12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8" name="Freeform 220">
                <a:extLst>
                  <a:ext uri="{FF2B5EF4-FFF2-40B4-BE49-F238E27FC236}">
                    <a16:creationId xmlns:a16="http://schemas.microsoft.com/office/drawing/2014/main" id="{3CCC7DE9-0A1D-01AD-F9FA-7F1C309D10F8}"/>
                  </a:ext>
                </a:extLst>
              </p:cNvPr>
              <p:cNvSpPr/>
              <p:nvPr userDrawn="1"/>
            </p:nvSpPr>
            <p:spPr bwMode="auto">
              <a:xfrm>
                <a:off x="606" y="2917"/>
                <a:ext cx="89" cy="82"/>
              </a:xfrm>
              <a:custGeom>
                <a:avLst/>
                <a:gdLst>
                  <a:gd name="T0" fmla="*/ 14 w 14"/>
                  <a:gd name="T1" fmla="*/ 10 h 13"/>
                  <a:gd name="T2" fmla="*/ 14 w 14"/>
                  <a:gd name="T3" fmla="*/ 12 h 13"/>
                  <a:gd name="T4" fmla="*/ 12 w 14"/>
                  <a:gd name="T5" fmla="*/ 12 h 13"/>
                  <a:gd name="T6" fmla="*/ 2 w 14"/>
                  <a:gd name="T7" fmla="*/ 7 h 13"/>
                  <a:gd name="T8" fmla="*/ 1 w 14"/>
                  <a:gd name="T9" fmla="*/ 4 h 13"/>
                  <a:gd name="T10" fmla="*/ 9 w 14"/>
                  <a:gd name="T11" fmla="*/ 3 h 13"/>
                  <a:gd name="T12" fmla="*/ 14 w 14"/>
                  <a:gd name="T13" fmla="*/ 9 h 13"/>
                  <a:gd name="T14" fmla="*/ 14 w 14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9" y="9"/>
                      <a:pt x="6" y="7"/>
                      <a:pt x="2" y="7"/>
                    </a:cubicBezTo>
                    <a:cubicBezTo>
                      <a:pt x="0" y="6"/>
                      <a:pt x="0" y="6"/>
                      <a:pt x="1" y="4"/>
                    </a:cubicBezTo>
                    <a:cubicBezTo>
                      <a:pt x="3" y="0"/>
                      <a:pt x="6" y="0"/>
                      <a:pt x="9" y="3"/>
                    </a:cubicBezTo>
                    <a:cubicBezTo>
                      <a:pt x="11" y="5"/>
                      <a:pt x="13" y="7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9" name="Freeform 221">
                <a:extLst>
                  <a:ext uri="{FF2B5EF4-FFF2-40B4-BE49-F238E27FC236}">
                    <a16:creationId xmlns:a16="http://schemas.microsoft.com/office/drawing/2014/main" id="{CCDACEAA-F367-1EB9-22EB-B0A3583EC5FC}"/>
                  </a:ext>
                </a:extLst>
              </p:cNvPr>
              <p:cNvSpPr/>
              <p:nvPr userDrawn="1"/>
            </p:nvSpPr>
            <p:spPr bwMode="auto">
              <a:xfrm>
                <a:off x="625" y="3107"/>
                <a:ext cx="82" cy="64"/>
              </a:xfrm>
              <a:custGeom>
                <a:avLst/>
                <a:gdLst>
                  <a:gd name="T0" fmla="*/ 13 w 13"/>
                  <a:gd name="T1" fmla="*/ 3 h 10"/>
                  <a:gd name="T2" fmla="*/ 9 w 13"/>
                  <a:gd name="T3" fmla="*/ 9 h 10"/>
                  <a:gd name="T4" fmla="*/ 4 w 13"/>
                  <a:gd name="T5" fmla="*/ 7 h 10"/>
                  <a:gd name="T6" fmla="*/ 1 w 13"/>
                  <a:gd name="T7" fmla="*/ 3 h 10"/>
                  <a:gd name="T8" fmla="*/ 1 w 13"/>
                  <a:gd name="T9" fmla="*/ 1 h 10"/>
                  <a:gd name="T10" fmla="*/ 3 w 13"/>
                  <a:gd name="T11" fmla="*/ 1 h 10"/>
                  <a:gd name="T12" fmla="*/ 9 w 13"/>
                  <a:gd name="T13" fmla="*/ 2 h 10"/>
                  <a:gd name="T14" fmla="*/ 11 w 13"/>
                  <a:gd name="T15" fmla="*/ 1 h 10"/>
                  <a:gd name="T16" fmla="*/ 13 w 13"/>
                  <a:gd name="T17" fmla="*/ 0 h 10"/>
                  <a:gd name="T18" fmla="*/ 13 w 13"/>
                  <a:gd name="T19" fmla="*/ 2 h 10"/>
                  <a:gd name="T20" fmla="*/ 13 w 13"/>
                  <a:gd name="T2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13" y="3"/>
                    </a:moveTo>
                    <a:cubicBezTo>
                      <a:pt x="13" y="5"/>
                      <a:pt x="11" y="8"/>
                      <a:pt x="9" y="9"/>
                    </a:cubicBezTo>
                    <a:cubicBezTo>
                      <a:pt x="7" y="10"/>
                      <a:pt x="6" y="8"/>
                      <a:pt x="4" y="7"/>
                    </a:cubicBezTo>
                    <a:cubicBezTo>
                      <a:pt x="3" y="6"/>
                      <a:pt x="2" y="5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9" y="2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2" y="1"/>
                      <a:pt x="12" y="0"/>
                      <a:pt x="13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0" name="Freeform 222">
                <a:extLst>
                  <a:ext uri="{FF2B5EF4-FFF2-40B4-BE49-F238E27FC236}">
                    <a16:creationId xmlns:a16="http://schemas.microsoft.com/office/drawing/2014/main" id="{5B791725-3303-3581-D94A-24D007DFF1A7}"/>
                  </a:ext>
                </a:extLst>
              </p:cNvPr>
              <p:cNvSpPr/>
              <p:nvPr userDrawn="1"/>
            </p:nvSpPr>
            <p:spPr bwMode="auto">
              <a:xfrm>
                <a:off x="613" y="3012"/>
                <a:ext cx="63" cy="64"/>
              </a:xfrm>
              <a:custGeom>
                <a:avLst/>
                <a:gdLst>
                  <a:gd name="T0" fmla="*/ 10 w 10"/>
                  <a:gd name="T1" fmla="*/ 7 h 10"/>
                  <a:gd name="T2" fmla="*/ 6 w 10"/>
                  <a:gd name="T3" fmla="*/ 9 h 10"/>
                  <a:gd name="T4" fmla="*/ 1 w 10"/>
                  <a:gd name="T5" fmla="*/ 1 h 10"/>
                  <a:gd name="T6" fmla="*/ 1 w 10"/>
                  <a:gd name="T7" fmla="*/ 0 h 10"/>
                  <a:gd name="T8" fmla="*/ 10 w 10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10" y="9"/>
                      <a:pt x="8" y="10"/>
                      <a:pt x="6" y="9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4" y="0"/>
                      <a:pt x="10" y="5"/>
                      <a:pt x="10" y="7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1" name="Freeform 223">
                <a:extLst>
                  <a:ext uri="{FF2B5EF4-FFF2-40B4-BE49-F238E27FC236}">
                    <a16:creationId xmlns:a16="http://schemas.microsoft.com/office/drawing/2014/main" id="{5709A815-2C4F-CB6D-F530-6DE789AA8179}"/>
                  </a:ext>
                </a:extLst>
              </p:cNvPr>
              <p:cNvSpPr/>
              <p:nvPr userDrawn="1"/>
            </p:nvSpPr>
            <p:spPr bwMode="auto">
              <a:xfrm>
                <a:off x="695" y="3107"/>
                <a:ext cx="50" cy="76"/>
              </a:xfrm>
              <a:custGeom>
                <a:avLst/>
                <a:gdLst>
                  <a:gd name="T0" fmla="*/ 8 w 8"/>
                  <a:gd name="T1" fmla="*/ 4 h 12"/>
                  <a:gd name="T2" fmla="*/ 2 w 8"/>
                  <a:gd name="T3" fmla="*/ 12 h 12"/>
                  <a:gd name="T4" fmla="*/ 0 w 8"/>
                  <a:gd name="T5" fmla="*/ 11 h 12"/>
                  <a:gd name="T6" fmla="*/ 1 w 8"/>
                  <a:gd name="T7" fmla="*/ 10 h 12"/>
                  <a:gd name="T8" fmla="*/ 5 w 8"/>
                  <a:gd name="T9" fmla="*/ 2 h 12"/>
                  <a:gd name="T10" fmla="*/ 5 w 8"/>
                  <a:gd name="T11" fmla="*/ 0 h 12"/>
                  <a:gd name="T12" fmla="*/ 7 w 8"/>
                  <a:gd name="T13" fmla="*/ 2 h 12"/>
                  <a:gd name="T14" fmla="*/ 8 w 8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8" y="4"/>
                    </a:moveTo>
                    <a:cubicBezTo>
                      <a:pt x="8" y="7"/>
                      <a:pt x="5" y="11"/>
                      <a:pt x="2" y="12"/>
                    </a:cubicBezTo>
                    <a:cubicBezTo>
                      <a:pt x="1" y="12"/>
                      <a:pt x="1" y="12"/>
                      <a:pt x="0" y="11"/>
                    </a:cubicBezTo>
                    <a:cubicBezTo>
                      <a:pt x="0" y="11"/>
                      <a:pt x="1" y="10"/>
                      <a:pt x="1" y="10"/>
                    </a:cubicBezTo>
                    <a:cubicBezTo>
                      <a:pt x="4" y="8"/>
                      <a:pt x="4" y="5"/>
                      <a:pt x="5" y="2"/>
                    </a:cubicBezTo>
                    <a:cubicBezTo>
                      <a:pt x="5" y="2"/>
                      <a:pt x="4" y="0"/>
                      <a:pt x="5" y="0"/>
                    </a:cubicBez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ED9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2" name="Freeform 224">
                <a:extLst>
                  <a:ext uri="{FF2B5EF4-FFF2-40B4-BE49-F238E27FC236}">
                    <a16:creationId xmlns:a16="http://schemas.microsoft.com/office/drawing/2014/main" id="{D22C4383-53B7-4229-6439-EC5DEAF0E8B6}"/>
                  </a:ext>
                </a:extLst>
              </p:cNvPr>
              <p:cNvSpPr/>
              <p:nvPr userDrawn="1"/>
            </p:nvSpPr>
            <p:spPr bwMode="auto">
              <a:xfrm>
                <a:off x="203" y="336"/>
                <a:ext cx="189" cy="145"/>
              </a:xfrm>
              <a:custGeom>
                <a:avLst/>
                <a:gdLst>
                  <a:gd name="T0" fmla="*/ 30 w 30"/>
                  <a:gd name="T1" fmla="*/ 0 h 23"/>
                  <a:gd name="T2" fmla="*/ 30 w 30"/>
                  <a:gd name="T3" fmla="*/ 5 h 23"/>
                  <a:gd name="T4" fmla="*/ 27 w 30"/>
                  <a:gd name="T5" fmla="*/ 16 h 23"/>
                  <a:gd name="T6" fmla="*/ 20 w 30"/>
                  <a:gd name="T7" fmla="*/ 21 h 23"/>
                  <a:gd name="T8" fmla="*/ 2 w 30"/>
                  <a:gd name="T9" fmla="*/ 19 h 23"/>
                  <a:gd name="T10" fmla="*/ 1 w 30"/>
                  <a:gd name="T11" fmla="*/ 18 h 23"/>
                  <a:gd name="T12" fmla="*/ 0 w 30"/>
                  <a:gd name="T13" fmla="*/ 16 h 23"/>
                  <a:gd name="T14" fmla="*/ 2 w 30"/>
                  <a:gd name="T15" fmla="*/ 16 h 23"/>
                  <a:gd name="T16" fmla="*/ 25 w 30"/>
                  <a:gd name="T17" fmla="*/ 6 h 23"/>
                  <a:gd name="T18" fmla="*/ 30 w 3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3">
                    <a:moveTo>
                      <a:pt x="30" y="0"/>
                    </a:moveTo>
                    <a:cubicBezTo>
                      <a:pt x="30" y="2"/>
                      <a:pt x="30" y="4"/>
                      <a:pt x="30" y="5"/>
                    </a:cubicBezTo>
                    <a:cubicBezTo>
                      <a:pt x="30" y="9"/>
                      <a:pt x="30" y="13"/>
                      <a:pt x="27" y="16"/>
                    </a:cubicBezTo>
                    <a:cubicBezTo>
                      <a:pt x="26" y="19"/>
                      <a:pt x="23" y="21"/>
                      <a:pt x="20" y="21"/>
                    </a:cubicBezTo>
                    <a:cubicBezTo>
                      <a:pt x="14" y="23"/>
                      <a:pt x="8" y="23"/>
                      <a:pt x="2" y="19"/>
                    </a:cubicBezTo>
                    <a:cubicBezTo>
                      <a:pt x="2" y="19"/>
                      <a:pt x="1" y="19"/>
                      <a:pt x="1" y="18"/>
                    </a:cubicBezTo>
                    <a:cubicBezTo>
                      <a:pt x="1" y="18"/>
                      <a:pt x="0" y="17"/>
                      <a:pt x="0" y="16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11" y="15"/>
                      <a:pt x="19" y="12"/>
                      <a:pt x="25" y="6"/>
                    </a:cubicBezTo>
                    <a:cubicBezTo>
                      <a:pt x="27" y="4"/>
                      <a:pt x="28" y="3"/>
                      <a:pt x="30" y="0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3" name="Freeform 225">
                <a:extLst>
                  <a:ext uri="{FF2B5EF4-FFF2-40B4-BE49-F238E27FC236}">
                    <a16:creationId xmlns:a16="http://schemas.microsoft.com/office/drawing/2014/main" id="{C243E9B0-34BC-AC49-2CF2-4129E040D764}"/>
                  </a:ext>
                </a:extLst>
              </p:cNvPr>
              <p:cNvSpPr/>
              <p:nvPr userDrawn="1"/>
            </p:nvSpPr>
            <p:spPr bwMode="auto">
              <a:xfrm>
                <a:off x="71" y="462"/>
                <a:ext cx="145" cy="108"/>
              </a:xfrm>
              <a:custGeom>
                <a:avLst/>
                <a:gdLst>
                  <a:gd name="T0" fmla="*/ 15 w 23"/>
                  <a:gd name="T1" fmla="*/ 17 h 17"/>
                  <a:gd name="T2" fmla="*/ 5 w 23"/>
                  <a:gd name="T3" fmla="*/ 13 h 17"/>
                  <a:gd name="T4" fmla="*/ 0 w 23"/>
                  <a:gd name="T5" fmla="*/ 3 h 17"/>
                  <a:gd name="T6" fmla="*/ 0 w 23"/>
                  <a:gd name="T7" fmla="*/ 2 h 17"/>
                  <a:gd name="T8" fmla="*/ 8 w 23"/>
                  <a:gd name="T9" fmla="*/ 1 h 17"/>
                  <a:gd name="T10" fmla="*/ 16 w 23"/>
                  <a:gd name="T11" fmla="*/ 6 h 17"/>
                  <a:gd name="T12" fmla="*/ 17 w 23"/>
                  <a:gd name="T13" fmla="*/ 9 h 17"/>
                  <a:gd name="T14" fmla="*/ 18 w 23"/>
                  <a:gd name="T15" fmla="*/ 11 h 17"/>
                  <a:gd name="T16" fmla="*/ 22 w 23"/>
                  <a:gd name="T17" fmla="*/ 13 h 17"/>
                  <a:gd name="T18" fmla="*/ 21 w 23"/>
                  <a:gd name="T19" fmla="*/ 16 h 17"/>
                  <a:gd name="T20" fmla="*/ 15 w 23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5" y="17"/>
                    </a:moveTo>
                    <a:cubicBezTo>
                      <a:pt x="11" y="17"/>
                      <a:pt x="8" y="16"/>
                      <a:pt x="5" y="13"/>
                    </a:cubicBezTo>
                    <a:cubicBezTo>
                      <a:pt x="2" y="11"/>
                      <a:pt x="1" y="7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7" y="0"/>
                      <a:pt x="8" y="1"/>
                    </a:cubicBezTo>
                    <a:cubicBezTo>
                      <a:pt x="11" y="4"/>
                      <a:pt x="13" y="6"/>
                      <a:pt x="16" y="6"/>
                    </a:cubicBezTo>
                    <a:cubicBezTo>
                      <a:pt x="17" y="7"/>
                      <a:pt x="18" y="8"/>
                      <a:pt x="17" y="9"/>
                    </a:cubicBezTo>
                    <a:cubicBezTo>
                      <a:pt x="17" y="10"/>
                      <a:pt x="17" y="10"/>
                      <a:pt x="18" y="11"/>
                    </a:cubicBezTo>
                    <a:cubicBezTo>
                      <a:pt x="19" y="11"/>
                      <a:pt x="20" y="12"/>
                      <a:pt x="22" y="13"/>
                    </a:cubicBezTo>
                    <a:cubicBezTo>
                      <a:pt x="23" y="15"/>
                      <a:pt x="22" y="16"/>
                      <a:pt x="21" y="16"/>
                    </a:cubicBezTo>
                    <a:cubicBezTo>
                      <a:pt x="19" y="17"/>
                      <a:pt x="17" y="17"/>
                      <a:pt x="15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4" name="Freeform 226">
                <a:extLst>
                  <a:ext uri="{FF2B5EF4-FFF2-40B4-BE49-F238E27FC236}">
                    <a16:creationId xmlns:a16="http://schemas.microsoft.com/office/drawing/2014/main" id="{2A06F357-02DA-96C1-AE3D-2634302DEA81}"/>
                  </a:ext>
                </a:extLst>
              </p:cNvPr>
              <p:cNvSpPr/>
              <p:nvPr userDrawn="1"/>
            </p:nvSpPr>
            <p:spPr bwMode="auto">
              <a:xfrm>
                <a:off x="197" y="475"/>
                <a:ext cx="170" cy="76"/>
              </a:xfrm>
              <a:custGeom>
                <a:avLst/>
                <a:gdLst>
                  <a:gd name="T0" fmla="*/ 12 w 27"/>
                  <a:gd name="T1" fmla="*/ 12 h 12"/>
                  <a:gd name="T2" fmla="*/ 1 w 27"/>
                  <a:gd name="T3" fmla="*/ 8 h 12"/>
                  <a:gd name="T4" fmla="*/ 1 w 27"/>
                  <a:gd name="T5" fmla="*/ 5 h 12"/>
                  <a:gd name="T6" fmla="*/ 7 w 27"/>
                  <a:gd name="T7" fmla="*/ 2 h 12"/>
                  <a:gd name="T8" fmla="*/ 17 w 27"/>
                  <a:gd name="T9" fmla="*/ 3 h 12"/>
                  <a:gd name="T10" fmla="*/ 24 w 27"/>
                  <a:gd name="T11" fmla="*/ 1 h 12"/>
                  <a:gd name="T12" fmla="*/ 26 w 27"/>
                  <a:gd name="T13" fmla="*/ 1 h 12"/>
                  <a:gd name="T14" fmla="*/ 25 w 27"/>
                  <a:gd name="T15" fmla="*/ 4 h 12"/>
                  <a:gd name="T16" fmla="*/ 17 w 27"/>
                  <a:gd name="T17" fmla="*/ 11 h 12"/>
                  <a:gd name="T18" fmla="*/ 12 w 27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2">
                    <a:moveTo>
                      <a:pt x="12" y="12"/>
                    </a:moveTo>
                    <a:cubicBezTo>
                      <a:pt x="8" y="12"/>
                      <a:pt x="4" y="10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2"/>
                      <a:pt x="4" y="1"/>
                      <a:pt x="7" y="2"/>
                    </a:cubicBezTo>
                    <a:cubicBezTo>
                      <a:pt x="10" y="3"/>
                      <a:pt x="14" y="3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  <a:cubicBezTo>
                      <a:pt x="24" y="1"/>
                      <a:pt x="26" y="0"/>
                      <a:pt x="26" y="1"/>
                    </a:cubicBezTo>
                    <a:cubicBezTo>
                      <a:pt x="27" y="2"/>
                      <a:pt x="26" y="3"/>
                      <a:pt x="25" y="4"/>
                    </a:cubicBezTo>
                    <a:cubicBezTo>
                      <a:pt x="23" y="7"/>
                      <a:pt x="21" y="9"/>
                      <a:pt x="17" y="11"/>
                    </a:cubicBezTo>
                    <a:cubicBezTo>
                      <a:pt x="15" y="12"/>
                      <a:pt x="14" y="12"/>
                      <a:pt x="12" y="12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5" name="Freeform 227">
                <a:extLst>
                  <a:ext uri="{FF2B5EF4-FFF2-40B4-BE49-F238E27FC236}">
                    <a16:creationId xmlns:a16="http://schemas.microsoft.com/office/drawing/2014/main" id="{88C2235D-9E64-8D02-8C72-8D017452469A}"/>
                  </a:ext>
                </a:extLst>
              </p:cNvPr>
              <p:cNvSpPr/>
              <p:nvPr userDrawn="1"/>
            </p:nvSpPr>
            <p:spPr bwMode="auto">
              <a:xfrm>
                <a:off x="379" y="336"/>
                <a:ext cx="63" cy="171"/>
              </a:xfrm>
              <a:custGeom>
                <a:avLst/>
                <a:gdLst>
                  <a:gd name="T0" fmla="*/ 0 w 10"/>
                  <a:gd name="T1" fmla="*/ 27 h 27"/>
                  <a:gd name="T2" fmla="*/ 0 w 10"/>
                  <a:gd name="T3" fmla="*/ 25 h 27"/>
                  <a:gd name="T4" fmla="*/ 1 w 10"/>
                  <a:gd name="T5" fmla="*/ 19 h 27"/>
                  <a:gd name="T6" fmla="*/ 1 w 10"/>
                  <a:gd name="T7" fmla="*/ 18 h 27"/>
                  <a:gd name="T8" fmla="*/ 5 w 10"/>
                  <a:gd name="T9" fmla="*/ 5 h 27"/>
                  <a:gd name="T10" fmla="*/ 4 w 10"/>
                  <a:gd name="T11" fmla="*/ 2 h 27"/>
                  <a:gd name="T12" fmla="*/ 5 w 10"/>
                  <a:gd name="T13" fmla="*/ 0 h 27"/>
                  <a:gd name="T14" fmla="*/ 7 w 10"/>
                  <a:gd name="T15" fmla="*/ 1 h 27"/>
                  <a:gd name="T16" fmla="*/ 10 w 10"/>
                  <a:gd name="T17" fmla="*/ 7 h 27"/>
                  <a:gd name="T18" fmla="*/ 7 w 10"/>
                  <a:gd name="T19" fmla="*/ 20 h 27"/>
                  <a:gd name="T20" fmla="*/ 0 w 10"/>
                  <a:gd name="T2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7">
                    <a:moveTo>
                      <a:pt x="0" y="27"/>
                    </a:moveTo>
                    <a:cubicBezTo>
                      <a:pt x="0" y="26"/>
                      <a:pt x="0" y="25"/>
                      <a:pt x="0" y="25"/>
                    </a:cubicBezTo>
                    <a:cubicBezTo>
                      <a:pt x="1" y="23"/>
                      <a:pt x="2" y="22"/>
                      <a:pt x="1" y="19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4" y="14"/>
                      <a:pt x="5" y="10"/>
                      <a:pt x="5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2"/>
                      <a:pt x="4" y="1"/>
                      <a:pt x="5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9" y="3"/>
                      <a:pt x="9" y="5"/>
                      <a:pt x="10" y="7"/>
                    </a:cubicBezTo>
                    <a:cubicBezTo>
                      <a:pt x="10" y="11"/>
                      <a:pt x="10" y="16"/>
                      <a:pt x="7" y="20"/>
                    </a:cubicBezTo>
                    <a:cubicBezTo>
                      <a:pt x="6" y="23"/>
                      <a:pt x="3" y="25"/>
                      <a:pt x="0" y="27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6" name="Freeform 228">
                <a:extLst>
                  <a:ext uri="{FF2B5EF4-FFF2-40B4-BE49-F238E27FC236}">
                    <a16:creationId xmlns:a16="http://schemas.microsoft.com/office/drawing/2014/main" id="{2B4A45AB-8052-7145-1F38-D3A92C23492A}"/>
                  </a:ext>
                </a:extLst>
              </p:cNvPr>
              <p:cNvSpPr/>
              <p:nvPr userDrawn="1"/>
            </p:nvSpPr>
            <p:spPr bwMode="auto">
              <a:xfrm>
                <a:off x="102" y="386"/>
                <a:ext cx="107" cy="108"/>
              </a:xfrm>
              <a:custGeom>
                <a:avLst/>
                <a:gdLst>
                  <a:gd name="T0" fmla="*/ 1 w 17"/>
                  <a:gd name="T1" fmla="*/ 2 h 17"/>
                  <a:gd name="T2" fmla="*/ 1 w 17"/>
                  <a:gd name="T3" fmla="*/ 0 h 17"/>
                  <a:gd name="T4" fmla="*/ 3 w 17"/>
                  <a:gd name="T5" fmla="*/ 1 h 17"/>
                  <a:gd name="T6" fmla="*/ 12 w 17"/>
                  <a:gd name="T7" fmla="*/ 9 h 17"/>
                  <a:gd name="T8" fmla="*/ 14 w 17"/>
                  <a:gd name="T9" fmla="*/ 11 h 17"/>
                  <a:gd name="T10" fmla="*/ 16 w 17"/>
                  <a:gd name="T11" fmla="*/ 14 h 17"/>
                  <a:gd name="T12" fmla="*/ 11 w 17"/>
                  <a:gd name="T13" fmla="*/ 16 h 17"/>
                  <a:gd name="T14" fmla="*/ 1 w 17"/>
                  <a:gd name="T1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" y="2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6" y="5"/>
                      <a:pt x="10" y="6"/>
                      <a:pt x="12" y="9"/>
                    </a:cubicBezTo>
                    <a:cubicBezTo>
                      <a:pt x="13" y="10"/>
                      <a:pt x="13" y="11"/>
                      <a:pt x="14" y="11"/>
                    </a:cubicBezTo>
                    <a:cubicBezTo>
                      <a:pt x="15" y="12"/>
                      <a:pt x="17" y="12"/>
                      <a:pt x="16" y="14"/>
                    </a:cubicBezTo>
                    <a:cubicBezTo>
                      <a:pt x="15" y="16"/>
                      <a:pt x="13" y="17"/>
                      <a:pt x="11" y="16"/>
                    </a:cubicBezTo>
                    <a:cubicBezTo>
                      <a:pt x="6" y="15"/>
                      <a:pt x="0" y="7"/>
                      <a:pt x="1" y="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7" name="Freeform 229">
                <a:extLst>
                  <a:ext uri="{FF2B5EF4-FFF2-40B4-BE49-F238E27FC236}">
                    <a16:creationId xmlns:a16="http://schemas.microsoft.com/office/drawing/2014/main" id="{5A2AA347-12F2-334F-BE17-1763F33ACEEC}"/>
                  </a:ext>
                </a:extLst>
              </p:cNvPr>
              <p:cNvSpPr/>
              <p:nvPr userDrawn="1"/>
            </p:nvSpPr>
            <p:spPr bwMode="auto">
              <a:xfrm>
                <a:off x="178" y="316"/>
                <a:ext cx="132" cy="108"/>
              </a:xfrm>
              <a:custGeom>
                <a:avLst/>
                <a:gdLst>
                  <a:gd name="T0" fmla="*/ 6 w 21"/>
                  <a:gd name="T1" fmla="*/ 15 h 17"/>
                  <a:gd name="T2" fmla="*/ 18 w 21"/>
                  <a:gd name="T3" fmla="*/ 6 h 17"/>
                  <a:gd name="T4" fmla="*/ 17 w 21"/>
                  <a:gd name="T5" fmla="*/ 3 h 17"/>
                  <a:gd name="T6" fmla="*/ 17 w 21"/>
                  <a:gd name="T7" fmla="*/ 1 h 17"/>
                  <a:gd name="T8" fmla="*/ 19 w 21"/>
                  <a:gd name="T9" fmla="*/ 1 h 17"/>
                  <a:gd name="T10" fmla="*/ 21 w 21"/>
                  <a:gd name="T11" fmla="*/ 4 h 17"/>
                  <a:gd name="T12" fmla="*/ 9 w 21"/>
                  <a:gd name="T13" fmla="*/ 16 h 17"/>
                  <a:gd name="T14" fmla="*/ 1 w 21"/>
                  <a:gd name="T15" fmla="*/ 15 h 17"/>
                  <a:gd name="T16" fmla="*/ 0 w 21"/>
                  <a:gd name="T17" fmla="*/ 13 h 17"/>
                  <a:gd name="T18" fmla="*/ 8 w 21"/>
                  <a:gd name="T19" fmla="*/ 2 h 17"/>
                  <a:gd name="T20" fmla="*/ 9 w 21"/>
                  <a:gd name="T21" fmla="*/ 2 h 17"/>
                  <a:gd name="T22" fmla="*/ 8 w 21"/>
                  <a:gd name="T23" fmla="*/ 3 h 17"/>
                  <a:gd name="T24" fmla="*/ 4 w 21"/>
                  <a:gd name="T25" fmla="*/ 9 h 17"/>
                  <a:gd name="T26" fmla="*/ 4 w 21"/>
                  <a:gd name="T27" fmla="*/ 14 h 17"/>
                  <a:gd name="T28" fmla="*/ 6 w 21"/>
                  <a:gd name="T2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6" y="15"/>
                    </a:moveTo>
                    <a:cubicBezTo>
                      <a:pt x="11" y="15"/>
                      <a:pt x="17" y="10"/>
                      <a:pt x="18" y="6"/>
                    </a:cubicBezTo>
                    <a:cubicBezTo>
                      <a:pt x="18" y="5"/>
                      <a:pt x="18" y="4"/>
                      <a:pt x="17" y="3"/>
                    </a:cubicBezTo>
                    <a:cubicBezTo>
                      <a:pt x="17" y="2"/>
                      <a:pt x="16" y="1"/>
                      <a:pt x="17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20" y="1"/>
                      <a:pt x="21" y="2"/>
                      <a:pt x="21" y="4"/>
                    </a:cubicBezTo>
                    <a:cubicBezTo>
                      <a:pt x="20" y="11"/>
                      <a:pt x="16" y="15"/>
                      <a:pt x="9" y="16"/>
                    </a:cubicBezTo>
                    <a:cubicBezTo>
                      <a:pt x="6" y="17"/>
                      <a:pt x="4" y="16"/>
                      <a:pt x="1" y="15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1" y="9"/>
                      <a:pt x="3" y="4"/>
                      <a:pt x="8" y="2"/>
                    </a:cubicBezTo>
                    <a:cubicBezTo>
                      <a:pt x="8" y="2"/>
                      <a:pt x="8" y="1"/>
                      <a:pt x="9" y="2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6" y="5"/>
                      <a:pt x="5" y="7"/>
                      <a:pt x="4" y="9"/>
                    </a:cubicBezTo>
                    <a:cubicBezTo>
                      <a:pt x="3" y="11"/>
                      <a:pt x="3" y="12"/>
                      <a:pt x="4" y="14"/>
                    </a:cubicBezTo>
                    <a:cubicBezTo>
                      <a:pt x="4" y="15"/>
                      <a:pt x="5" y="15"/>
                      <a:pt x="6" y="15"/>
                    </a:cubicBezTo>
                    <a:close/>
                  </a:path>
                </a:pathLst>
              </a:custGeom>
              <a:solidFill>
                <a:srgbClr val="EE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8" name="Freeform 230">
                <a:extLst>
                  <a:ext uri="{FF2B5EF4-FFF2-40B4-BE49-F238E27FC236}">
                    <a16:creationId xmlns:a16="http://schemas.microsoft.com/office/drawing/2014/main" id="{2A4AEE91-CED2-A79C-D401-215E8912B634}"/>
                  </a:ext>
                </a:extLst>
              </p:cNvPr>
              <p:cNvSpPr/>
              <p:nvPr userDrawn="1"/>
            </p:nvSpPr>
            <p:spPr bwMode="auto">
              <a:xfrm>
                <a:off x="127" y="316"/>
                <a:ext cx="76" cy="96"/>
              </a:xfrm>
              <a:custGeom>
                <a:avLst/>
                <a:gdLst>
                  <a:gd name="T0" fmla="*/ 12 w 12"/>
                  <a:gd name="T1" fmla="*/ 1 h 15"/>
                  <a:gd name="T2" fmla="*/ 12 w 12"/>
                  <a:gd name="T3" fmla="*/ 2 h 15"/>
                  <a:gd name="T4" fmla="*/ 6 w 12"/>
                  <a:gd name="T5" fmla="*/ 12 h 15"/>
                  <a:gd name="T6" fmla="*/ 3 w 12"/>
                  <a:gd name="T7" fmla="*/ 13 h 15"/>
                  <a:gd name="T8" fmla="*/ 0 w 12"/>
                  <a:gd name="T9" fmla="*/ 11 h 15"/>
                  <a:gd name="T10" fmla="*/ 0 w 12"/>
                  <a:gd name="T11" fmla="*/ 9 h 15"/>
                  <a:gd name="T12" fmla="*/ 10 w 12"/>
                  <a:gd name="T13" fmla="*/ 0 h 15"/>
                  <a:gd name="T14" fmla="*/ 12 w 12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2" y="1"/>
                      <a:pt x="12" y="2"/>
                      <a:pt x="12" y="2"/>
                    </a:cubicBezTo>
                    <a:cubicBezTo>
                      <a:pt x="8" y="4"/>
                      <a:pt x="7" y="8"/>
                      <a:pt x="6" y="12"/>
                    </a:cubicBezTo>
                    <a:cubicBezTo>
                      <a:pt x="5" y="14"/>
                      <a:pt x="4" y="15"/>
                      <a:pt x="3" y="13"/>
                    </a:cubicBezTo>
                    <a:cubicBezTo>
                      <a:pt x="2" y="13"/>
                      <a:pt x="1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2" y="4"/>
                      <a:pt x="5" y="1"/>
                      <a:pt x="10" y="0"/>
                    </a:cubicBezTo>
                    <a:cubicBezTo>
                      <a:pt x="11" y="0"/>
                      <a:pt x="12" y="0"/>
                      <a:pt x="12" y="1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9" name="Freeform 231">
                <a:extLst>
                  <a:ext uri="{FF2B5EF4-FFF2-40B4-BE49-F238E27FC236}">
                    <a16:creationId xmlns:a16="http://schemas.microsoft.com/office/drawing/2014/main" id="{1A0CA4CA-CC5E-4D5D-8B2E-F32A58CE1049}"/>
                  </a:ext>
                </a:extLst>
              </p:cNvPr>
              <p:cNvSpPr/>
              <p:nvPr userDrawn="1"/>
            </p:nvSpPr>
            <p:spPr bwMode="auto">
              <a:xfrm>
                <a:off x="316" y="304"/>
                <a:ext cx="51" cy="82"/>
              </a:xfrm>
              <a:custGeom>
                <a:avLst/>
                <a:gdLst>
                  <a:gd name="T0" fmla="*/ 2 w 8"/>
                  <a:gd name="T1" fmla="*/ 0 h 13"/>
                  <a:gd name="T2" fmla="*/ 8 w 8"/>
                  <a:gd name="T3" fmla="*/ 4 h 13"/>
                  <a:gd name="T4" fmla="*/ 6 w 8"/>
                  <a:gd name="T5" fmla="*/ 8 h 13"/>
                  <a:gd name="T6" fmla="*/ 2 w 8"/>
                  <a:gd name="T7" fmla="*/ 12 h 13"/>
                  <a:gd name="T8" fmla="*/ 0 w 8"/>
                  <a:gd name="T9" fmla="*/ 13 h 13"/>
                  <a:gd name="T10" fmla="*/ 0 w 8"/>
                  <a:gd name="T11" fmla="*/ 11 h 13"/>
                  <a:gd name="T12" fmla="*/ 1 w 8"/>
                  <a:gd name="T13" fmla="*/ 9 h 13"/>
                  <a:gd name="T14" fmla="*/ 1 w 8"/>
                  <a:gd name="T15" fmla="*/ 2 h 13"/>
                  <a:gd name="T16" fmla="*/ 2 w 8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2" y="0"/>
                    </a:moveTo>
                    <a:cubicBezTo>
                      <a:pt x="4" y="0"/>
                      <a:pt x="7" y="1"/>
                      <a:pt x="8" y="4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10"/>
                      <a:pt x="3" y="11"/>
                      <a:pt x="2" y="12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7"/>
                      <a:pt x="2" y="5"/>
                      <a:pt x="1" y="2"/>
                    </a:cubicBezTo>
                    <a:cubicBezTo>
                      <a:pt x="0" y="1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0" name="Freeform 232">
                <a:extLst>
                  <a:ext uri="{FF2B5EF4-FFF2-40B4-BE49-F238E27FC236}">
                    <a16:creationId xmlns:a16="http://schemas.microsoft.com/office/drawing/2014/main" id="{F76B7C67-0C68-C9DF-5AF3-EEDB5F67D570}"/>
                  </a:ext>
                </a:extLst>
              </p:cNvPr>
              <p:cNvSpPr/>
              <p:nvPr userDrawn="1"/>
            </p:nvSpPr>
            <p:spPr bwMode="auto">
              <a:xfrm>
                <a:off x="216" y="336"/>
                <a:ext cx="56" cy="63"/>
              </a:xfrm>
              <a:custGeom>
                <a:avLst/>
                <a:gdLst>
                  <a:gd name="T0" fmla="*/ 9 w 9"/>
                  <a:gd name="T1" fmla="*/ 2 h 10"/>
                  <a:gd name="T2" fmla="*/ 7 w 9"/>
                  <a:gd name="T3" fmla="*/ 6 h 10"/>
                  <a:gd name="T4" fmla="*/ 3 w 9"/>
                  <a:gd name="T5" fmla="*/ 9 h 10"/>
                  <a:gd name="T6" fmla="*/ 1 w 9"/>
                  <a:gd name="T7" fmla="*/ 9 h 10"/>
                  <a:gd name="T8" fmla="*/ 0 w 9"/>
                  <a:gd name="T9" fmla="*/ 7 h 10"/>
                  <a:gd name="T10" fmla="*/ 5 w 9"/>
                  <a:gd name="T11" fmla="*/ 1 h 10"/>
                  <a:gd name="T12" fmla="*/ 9 w 9"/>
                  <a:gd name="T13" fmla="*/ 0 h 10"/>
                  <a:gd name="T14" fmla="*/ 9 w 9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9" y="4"/>
                      <a:pt x="8" y="5"/>
                      <a:pt x="7" y="6"/>
                    </a:cubicBezTo>
                    <a:cubicBezTo>
                      <a:pt x="6" y="7"/>
                      <a:pt x="4" y="8"/>
                      <a:pt x="3" y="9"/>
                    </a:cubicBezTo>
                    <a:cubicBezTo>
                      <a:pt x="2" y="9"/>
                      <a:pt x="1" y="10"/>
                      <a:pt x="1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1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1" name="Freeform 233">
                <a:extLst>
                  <a:ext uri="{FF2B5EF4-FFF2-40B4-BE49-F238E27FC236}">
                    <a16:creationId xmlns:a16="http://schemas.microsoft.com/office/drawing/2014/main" id="{CAA8E972-FAD6-C6F0-898C-D8E5702EC60B}"/>
                  </a:ext>
                </a:extLst>
              </p:cNvPr>
              <p:cNvSpPr/>
              <p:nvPr userDrawn="1"/>
            </p:nvSpPr>
            <p:spPr bwMode="auto">
              <a:xfrm>
                <a:off x="304" y="259"/>
                <a:ext cx="88" cy="57"/>
              </a:xfrm>
              <a:custGeom>
                <a:avLst/>
                <a:gdLst>
                  <a:gd name="T0" fmla="*/ 0 w 14"/>
                  <a:gd name="T1" fmla="*/ 5 h 9"/>
                  <a:gd name="T2" fmla="*/ 9 w 14"/>
                  <a:gd name="T3" fmla="*/ 3 h 9"/>
                  <a:gd name="T4" fmla="*/ 11 w 14"/>
                  <a:gd name="T5" fmla="*/ 4 h 9"/>
                  <a:gd name="T6" fmla="*/ 12 w 14"/>
                  <a:gd name="T7" fmla="*/ 9 h 9"/>
                  <a:gd name="T8" fmla="*/ 6 w 14"/>
                  <a:gd name="T9" fmla="*/ 5 h 9"/>
                  <a:gd name="T10" fmla="*/ 0 w 14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5"/>
                    </a:moveTo>
                    <a:cubicBezTo>
                      <a:pt x="2" y="1"/>
                      <a:pt x="5" y="0"/>
                      <a:pt x="9" y="3"/>
                    </a:cubicBezTo>
                    <a:cubicBezTo>
                      <a:pt x="10" y="3"/>
                      <a:pt x="10" y="3"/>
                      <a:pt x="11" y="4"/>
                    </a:cubicBezTo>
                    <a:cubicBezTo>
                      <a:pt x="13" y="5"/>
                      <a:pt x="14" y="6"/>
                      <a:pt x="12" y="9"/>
                    </a:cubicBezTo>
                    <a:cubicBezTo>
                      <a:pt x="10" y="7"/>
                      <a:pt x="9" y="5"/>
                      <a:pt x="6" y="5"/>
                    </a:cubicBezTo>
                    <a:cubicBezTo>
                      <a:pt x="4" y="4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EE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2" name="Freeform 234">
                <a:extLst>
                  <a:ext uri="{FF2B5EF4-FFF2-40B4-BE49-F238E27FC236}">
                    <a16:creationId xmlns:a16="http://schemas.microsoft.com/office/drawing/2014/main" id="{531862D4-F132-811F-4E17-3FAF9F6F838D}"/>
                  </a:ext>
                </a:extLst>
              </p:cNvPr>
              <p:cNvSpPr/>
              <p:nvPr userDrawn="1"/>
            </p:nvSpPr>
            <p:spPr bwMode="auto">
              <a:xfrm>
                <a:off x="2731" y="481"/>
                <a:ext cx="214" cy="102"/>
              </a:xfrm>
              <a:custGeom>
                <a:avLst/>
                <a:gdLst>
                  <a:gd name="T0" fmla="*/ 28 w 34"/>
                  <a:gd name="T1" fmla="*/ 13 h 16"/>
                  <a:gd name="T2" fmla="*/ 24 w 34"/>
                  <a:gd name="T3" fmla="*/ 14 h 16"/>
                  <a:gd name="T4" fmla="*/ 24 w 34"/>
                  <a:gd name="T5" fmla="*/ 14 h 16"/>
                  <a:gd name="T6" fmla="*/ 16 w 34"/>
                  <a:gd name="T7" fmla="*/ 14 h 16"/>
                  <a:gd name="T8" fmla="*/ 15 w 34"/>
                  <a:gd name="T9" fmla="*/ 14 h 16"/>
                  <a:gd name="T10" fmla="*/ 13 w 34"/>
                  <a:gd name="T11" fmla="*/ 14 h 16"/>
                  <a:gd name="T12" fmla="*/ 8 w 34"/>
                  <a:gd name="T13" fmla="*/ 14 h 16"/>
                  <a:gd name="T14" fmla="*/ 5 w 34"/>
                  <a:gd name="T15" fmla="*/ 12 h 16"/>
                  <a:gd name="T16" fmla="*/ 1 w 34"/>
                  <a:gd name="T17" fmla="*/ 8 h 16"/>
                  <a:gd name="T18" fmla="*/ 1 w 34"/>
                  <a:gd name="T19" fmla="*/ 7 h 16"/>
                  <a:gd name="T20" fmla="*/ 2 w 34"/>
                  <a:gd name="T21" fmla="*/ 6 h 16"/>
                  <a:gd name="T22" fmla="*/ 23 w 34"/>
                  <a:gd name="T23" fmla="*/ 6 h 16"/>
                  <a:gd name="T24" fmla="*/ 31 w 34"/>
                  <a:gd name="T25" fmla="*/ 1 h 16"/>
                  <a:gd name="T26" fmla="*/ 33 w 34"/>
                  <a:gd name="T27" fmla="*/ 0 h 16"/>
                  <a:gd name="T28" fmla="*/ 34 w 34"/>
                  <a:gd name="T29" fmla="*/ 2 h 16"/>
                  <a:gd name="T30" fmla="*/ 28 w 34"/>
                  <a:gd name="T31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16">
                    <a:moveTo>
                      <a:pt x="28" y="13"/>
                    </a:moveTo>
                    <a:cubicBezTo>
                      <a:pt x="27" y="14"/>
                      <a:pt x="26" y="16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19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1" y="16"/>
                      <a:pt x="10" y="15"/>
                      <a:pt x="8" y="14"/>
                    </a:cubicBezTo>
                    <a:cubicBezTo>
                      <a:pt x="7" y="13"/>
                      <a:pt x="6" y="13"/>
                      <a:pt x="5" y="12"/>
                    </a:cubicBezTo>
                    <a:cubicBezTo>
                      <a:pt x="4" y="10"/>
                      <a:pt x="2" y="10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9" y="8"/>
                      <a:pt x="16" y="8"/>
                      <a:pt x="23" y="6"/>
                    </a:cubicBezTo>
                    <a:cubicBezTo>
                      <a:pt x="26" y="5"/>
                      <a:pt x="29" y="3"/>
                      <a:pt x="31" y="1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4" y="1"/>
                      <a:pt x="34" y="1"/>
                      <a:pt x="34" y="2"/>
                    </a:cubicBezTo>
                    <a:cubicBezTo>
                      <a:pt x="33" y="6"/>
                      <a:pt x="31" y="10"/>
                      <a:pt x="28" y="13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3" name="Freeform 235">
                <a:extLst>
                  <a:ext uri="{FF2B5EF4-FFF2-40B4-BE49-F238E27FC236}">
                    <a16:creationId xmlns:a16="http://schemas.microsoft.com/office/drawing/2014/main" id="{5368F649-CE42-3643-27CA-E3EC51131234}"/>
                  </a:ext>
                </a:extLst>
              </p:cNvPr>
              <p:cNvSpPr/>
              <p:nvPr userDrawn="1"/>
            </p:nvSpPr>
            <p:spPr bwMode="auto">
              <a:xfrm>
                <a:off x="2712" y="564"/>
                <a:ext cx="170" cy="95"/>
              </a:xfrm>
              <a:custGeom>
                <a:avLst/>
                <a:gdLst>
                  <a:gd name="T0" fmla="*/ 6 w 27"/>
                  <a:gd name="T1" fmla="*/ 1 h 15"/>
                  <a:gd name="T2" fmla="*/ 12 w 27"/>
                  <a:gd name="T3" fmla="*/ 4 h 15"/>
                  <a:gd name="T4" fmla="*/ 13 w 27"/>
                  <a:gd name="T5" fmla="*/ 5 h 15"/>
                  <a:gd name="T6" fmla="*/ 24 w 27"/>
                  <a:gd name="T7" fmla="*/ 6 h 15"/>
                  <a:gd name="T8" fmla="*/ 26 w 27"/>
                  <a:gd name="T9" fmla="*/ 7 h 15"/>
                  <a:gd name="T10" fmla="*/ 24 w 27"/>
                  <a:gd name="T11" fmla="*/ 9 h 15"/>
                  <a:gd name="T12" fmla="*/ 21 w 27"/>
                  <a:gd name="T13" fmla="*/ 12 h 15"/>
                  <a:gd name="T14" fmla="*/ 17 w 27"/>
                  <a:gd name="T15" fmla="*/ 13 h 15"/>
                  <a:gd name="T16" fmla="*/ 16 w 27"/>
                  <a:gd name="T17" fmla="*/ 13 h 15"/>
                  <a:gd name="T18" fmla="*/ 9 w 27"/>
                  <a:gd name="T19" fmla="*/ 13 h 15"/>
                  <a:gd name="T20" fmla="*/ 8 w 27"/>
                  <a:gd name="T21" fmla="*/ 13 h 15"/>
                  <a:gd name="T22" fmla="*/ 1 w 27"/>
                  <a:gd name="T23" fmla="*/ 7 h 15"/>
                  <a:gd name="T24" fmla="*/ 2 w 27"/>
                  <a:gd name="T25" fmla="*/ 2 h 15"/>
                  <a:gd name="T26" fmla="*/ 4 w 27"/>
                  <a:gd name="T27" fmla="*/ 1 h 15"/>
                  <a:gd name="T28" fmla="*/ 6 w 27"/>
                  <a:gd name="T2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5">
                    <a:moveTo>
                      <a:pt x="6" y="1"/>
                    </a:moveTo>
                    <a:cubicBezTo>
                      <a:pt x="8" y="3"/>
                      <a:pt x="9" y="4"/>
                      <a:pt x="12" y="4"/>
                    </a:cubicBezTo>
                    <a:cubicBezTo>
                      <a:pt x="12" y="5"/>
                      <a:pt x="13" y="4"/>
                      <a:pt x="13" y="5"/>
                    </a:cubicBezTo>
                    <a:cubicBezTo>
                      <a:pt x="17" y="7"/>
                      <a:pt x="20" y="6"/>
                      <a:pt x="24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8"/>
                      <a:pt x="25" y="9"/>
                      <a:pt x="24" y="9"/>
                    </a:cubicBezTo>
                    <a:cubicBezTo>
                      <a:pt x="23" y="10"/>
                      <a:pt x="22" y="11"/>
                      <a:pt x="21" y="12"/>
                    </a:cubicBezTo>
                    <a:cubicBezTo>
                      <a:pt x="20" y="12"/>
                      <a:pt x="19" y="13"/>
                      <a:pt x="17" y="13"/>
                    </a:cubicBezTo>
                    <a:cubicBezTo>
                      <a:pt x="17" y="12"/>
                      <a:pt x="17" y="12"/>
                      <a:pt x="16" y="13"/>
                    </a:cubicBezTo>
                    <a:cubicBezTo>
                      <a:pt x="14" y="15"/>
                      <a:pt x="12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6" y="11"/>
                      <a:pt x="2" y="10"/>
                      <a:pt x="1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5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F4BB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4" name="Freeform 236">
                <a:extLst>
                  <a:ext uri="{FF2B5EF4-FFF2-40B4-BE49-F238E27FC236}">
                    <a16:creationId xmlns:a16="http://schemas.microsoft.com/office/drawing/2014/main" id="{5C649DA9-2C42-B833-E1A9-46942CA039D5}"/>
                  </a:ext>
                </a:extLst>
              </p:cNvPr>
              <p:cNvSpPr/>
              <p:nvPr userDrawn="1"/>
            </p:nvSpPr>
            <p:spPr bwMode="auto">
              <a:xfrm>
                <a:off x="2592" y="513"/>
                <a:ext cx="89" cy="114"/>
              </a:xfrm>
              <a:custGeom>
                <a:avLst/>
                <a:gdLst>
                  <a:gd name="T0" fmla="*/ 8 w 14"/>
                  <a:gd name="T1" fmla="*/ 18 h 18"/>
                  <a:gd name="T2" fmla="*/ 1 w 14"/>
                  <a:gd name="T3" fmla="*/ 2 h 18"/>
                  <a:gd name="T4" fmla="*/ 2 w 14"/>
                  <a:gd name="T5" fmla="*/ 0 h 18"/>
                  <a:gd name="T6" fmla="*/ 9 w 14"/>
                  <a:gd name="T7" fmla="*/ 2 h 18"/>
                  <a:gd name="T8" fmla="*/ 11 w 14"/>
                  <a:gd name="T9" fmla="*/ 5 h 18"/>
                  <a:gd name="T10" fmla="*/ 10 w 14"/>
                  <a:gd name="T11" fmla="*/ 10 h 18"/>
                  <a:gd name="T12" fmla="*/ 9 w 14"/>
                  <a:gd name="T13" fmla="*/ 11 h 18"/>
                  <a:gd name="T14" fmla="*/ 9 w 14"/>
                  <a:gd name="T15" fmla="*/ 13 h 18"/>
                  <a:gd name="T16" fmla="*/ 11 w 14"/>
                  <a:gd name="T17" fmla="*/ 13 h 18"/>
                  <a:gd name="T18" fmla="*/ 13 w 14"/>
                  <a:gd name="T19" fmla="*/ 12 h 18"/>
                  <a:gd name="T20" fmla="*/ 13 w 14"/>
                  <a:gd name="T21" fmla="*/ 14 h 18"/>
                  <a:gd name="T22" fmla="*/ 8 w 14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" y="14"/>
                      <a:pt x="0" y="8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0"/>
                      <a:pt x="7" y="0"/>
                      <a:pt x="9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3" y="7"/>
                      <a:pt x="13" y="8"/>
                      <a:pt x="10" y="10"/>
                    </a:cubicBezTo>
                    <a:cubicBezTo>
                      <a:pt x="10" y="10"/>
                      <a:pt x="9" y="10"/>
                      <a:pt x="9" y="11"/>
                    </a:cubicBezTo>
                    <a:cubicBezTo>
                      <a:pt x="8" y="12"/>
                      <a:pt x="8" y="13"/>
                      <a:pt x="9" y="13"/>
                    </a:cubicBezTo>
                    <a:cubicBezTo>
                      <a:pt x="10" y="14"/>
                      <a:pt x="10" y="13"/>
                      <a:pt x="11" y="13"/>
                    </a:cubicBezTo>
                    <a:cubicBezTo>
                      <a:pt x="11" y="12"/>
                      <a:pt x="12" y="11"/>
                      <a:pt x="13" y="12"/>
                    </a:cubicBezTo>
                    <a:cubicBezTo>
                      <a:pt x="14" y="12"/>
                      <a:pt x="14" y="13"/>
                      <a:pt x="13" y="14"/>
                    </a:cubicBezTo>
                    <a:cubicBezTo>
                      <a:pt x="13" y="15"/>
                      <a:pt x="9" y="18"/>
                      <a:pt x="8" y="18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5" name="Freeform 237">
                <a:extLst>
                  <a:ext uri="{FF2B5EF4-FFF2-40B4-BE49-F238E27FC236}">
                    <a16:creationId xmlns:a16="http://schemas.microsoft.com/office/drawing/2014/main" id="{7EBF71E2-91D0-C62B-503F-E87E518C3791}"/>
                  </a:ext>
                </a:extLst>
              </p:cNvPr>
              <p:cNvSpPr/>
              <p:nvPr userDrawn="1"/>
            </p:nvSpPr>
            <p:spPr bwMode="auto">
              <a:xfrm>
                <a:off x="2636" y="513"/>
                <a:ext cx="82" cy="133"/>
              </a:xfrm>
              <a:custGeom>
                <a:avLst/>
                <a:gdLst>
                  <a:gd name="T0" fmla="*/ 1 w 13"/>
                  <a:gd name="T1" fmla="*/ 18 h 21"/>
                  <a:gd name="T2" fmla="*/ 6 w 13"/>
                  <a:gd name="T3" fmla="*/ 14 h 21"/>
                  <a:gd name="T4" fmla="*/ 6 w 13"/>
                  <a:gd name="T5" fmla="*/ 12 h 21"/>
                  <a:gd name="T6" fmla="*/ 4 w 13"/>
                  <a:gd name="T7" fmla="*/ 13 h 21"/>
                  <a:gd name="T8" fmla="*/ 1 w 13"/>
                  <a:gd name="T9" fmla="*/ 14 h 21"/>
                  <a:gd name="T10" fmla="*/ 2 w 13"/>
                  <a:gd name="T11" fmla="*/ 10 h 21"/>
                  <a:gd name="T12" fmla="*/ 4 w 13"/>
                  <a:gd name="T13" fmla="*/ 9 h 21"/>
                  <a:gd name="T14" fmla="*/ 5 w 13"/>
                  <a:gd name="T15" fmla="*/ 6 h 21"/>
                  <a:gd name="T16" fmla="*/ 2 w 13"/>
                  <a:gd name="T17" fmla="*/ 2 h 21"/>
                  <a:gd name="T18" fmla="*/ 3 w 13"/>
                  <a:gd name="T19" fmla="*/ 0 h 21"/>
                  <a:gd name="T20" fmla="*/ 5 w 13"/>
                  <a:gd name="T21" fmla="*/ 1 h 21"/>
                  <a:gd name="T22" fmla="*/ 10 w 13"/>
                  <a:gd name="T23" fmla="*/ 7 h 21"/>
                  <a:gd name="T24" fmla="*/ 10 w 13"/>
                  <a:gd name="T25" fmla="*/ 8 h 21"/>
                  <a:gd name="T26" fmla="*/ 10 w 13"/>
                  <a:gd name="T27" fmla="*/ 10 h 21"/>
                  <a:gd name="T28" fmla="*/ 10 w 13"/>
                  <a:gd name="T29" fmla="*/ 11 h 21"/>
                  <a:gd name="T30" fmla="*/ 10 w 13"/>
                  <a:gd name="T31" fmla="*/ 15 h 21"/>
                  <a:gd name="T32" fmla="*/ 12 w 13"/>
                  <a:gd name="T33" fmla="*/ 18 h 21"/>
                  <a:gd name="T34" fmla="*/ 12 w 13"/>
                  <a:gd name="T35" fmla="*/ 20 h 21"/>
                  <a:gd name="T36" fmla="*/ 10 w 13"/>
                  <a:gd name="T37" fmla="*/ 20 h 21"/>
                  <a:gd name="T38" fmla="*/ 1 w 13"/>
                  <a:gd name="T39" fmla="*/ 18 h 21"/>
                  <a:gd name="T40" fmla="*/ 1 w 13"/>
                  <a:gd name="T4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21">
                    <a:moveTo>
                      <a:pt x="1" y="18"/>
                    </a:moveTo>
                    <a:cubicBezTo>
                      <a:pt x="3" y="17"/>
                      <a:pt x="4" y="15"/>
                      <a:pt x="6" y="14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4" y="15"/>
                      <a:pt x="2" y="15"/>
                      <a:pt x="1" y="14"/>
                    </a:cubicBezTo>
                    <a:cubicBezTo>
                      <a:pt x="0" y="13"/>
                      <a:pt x="1" y="11"/>
                      <a:pt x="2" y="10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4" y="5"/>
                      <a:pt x="2" y="3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4"/>
                      <a:pt x="8" y="6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9"/>
                      <a:pt x="9" y="9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8" y="13"/>
                      <a:pt x="9" y="14"/>
                      <a:pt x="10" y="15"/>
                    </a:cubicBezTo>
                    <a:cubicBezTo>
                      <a:pt x="11" y="16"/>
                      <a:pt x="12" y="17"/>
                      <a:pt x="12" y="18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2" y="20"/>
                      <a:pt x="11" y="21"/>
                      <a:pt x="10" y="20"/>
                    </a:cubicBezTo>
                    <a:cubicBezTo>
                      <a:pt x="7" y="19"/>
                      <a:pt x="4" y="20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lose/>
                  </a:path>
                </a:pathLst>
              </a:custGeom>
              <a:solidFill>
                <a:srgbClr val="F6C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6" name="Freeform 238">
                <a:extLst>
                  <a:ext uri="{FF2B5EF4-FFF2-40B4-BE49-F238E27FC236}">
                    <a16:creationId xmlns:a16="http://schemas.microsoft.com/office/drawing/2014/main" id="{EE863099-A830-6DBB-38D2-6E4219C15079}"/>
                  </a:ext>
                </a:extLst>
              </p:cNvPr>
              <p:cNvSpPr/>
              <p:nvPr userDrawn="1"/>
            </p:nvSpPr>
            <p:spPr bwMode="auto">
              <a:xfrm>
                <a:off x="2655" y="443"/>
                <a:ext cx="70" cy="121"/>
              </a:xfrm>
              <a:custGeom>
                <a:avLst/>
                <a:gdLst>
                  <a:gd name="T0" fmla="*/ 7 w 11"/>
                  <a:gd name="T1" fmla="*/ 19 h 19"/>
                  <a:gd name="T2" fmla="*/ 0 w 11"/>
                  <a:gd name="T3" fmla="*/ 11 h 19"/>
                  <a:gd name="T4" fmla="*/ 0 w 11"/>
                  <a:gd name="T5" fmla="*/ 1 h 19"/>
                  <a:gd name="T6" fmla="*/ 1 w 11"/>
                  <a:gd name="T7" fmla="*/ 0 h 19"/>
                  <a:gd name="T8" fmla="*/ 2 w 11"/>
                  <a:gd name="T9" fmla="*/ 1 h 19"/>
                  <a:gd name="T10" fmla="*/ 7 w 11"/>
                  <a:gd name="T11" fmla="*/ 9 h 19"/>
                  <a:gd name="T12" fmla="*/ 11 w 11"/>
                  <a:gd name="T13" fmla="*/ 16 h 19"/>
                  <a:gd name="T14" fmla="*/ 8 w 11"/>
                  <a:gd name="T15" fmla="*/ 18 h 19"/>
                  <a:gd name="T16" fmla="*/ 7 w 11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9">
                    <a:moveTo>
                      <a:pt x="7" y="19"/>
                    </a:moveTo>
                    <a:cubicBezTo>
                      <a:pt x="4" y="18"/>
                      <a:pt x="2" y="14"/>
                      <a:pt x="0" y="11"/>
                    </a:cubicBezTo>
                    <a:cubicBezTo>
                      <a:pt x="0" y="8"/>
                      <a:pt x="0" y="5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4"/>
                      <a:pt x="5" y="6"/>
                      <a:pt x="7" y="9"/>
                    </a:cubicBezTo>
                    <a:cubicBezTo>
                      <a:pt x="9" y="11"/>
                      <a:pt x="10" y="13"/>
                      <a:pt x="11" y="16"/>
                    </a:cubicBezTo>
                    <a:cubicBezTo>
                      <a:pt x="9" y="16"/>
                      <a:pt x="9" y="17"/>
                      <a:pt x="8" y="18"/>
                    </a:cubicBezTo>
                    <a:cubicBezTo>
                      <a:pt x="8" y="19"/>
                      <a:pt x="8" y="19"/>
                      <a:pt x="7" y="19"/>
                    </a:cubicBezTo>
                    <a:close/>
                  </a:path>
                </a:pathLst>
              </a:custGeom>
              <a:solidFill>
                <a:srgbClr val="F0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7" name="Freeform 239">
                <a:extLst>
                  <a:ext uri="{FF2B5EF4-FFF2-40B4-BE49-F238E27FC236}">
                    <a16:creationId xmlns:a16="http://schemas.microsoft.com/office/drawing/2014/main" id="{0FB8CABF-2C00-CA27-BFCB-423C22A3FF23}"/>
                  </a:ext>
                </a:extLst>
              </p:cNvPr>
              <p:cNvSpPr/>
              <p:nvPr userDrawn="1"/>
            </p:nvSpPr>
            <p:spPr bwMode="auto">
              <a:xfrm>
                <a:off x="2718" y="418"/>
                <a:ext cx="158" cy="108"/>
              </a:xfrm>
              <a:custGeom>
                <a:avLst/>
                <a:gdLst>
                  <a:gd name="T0" fmla="*/ 20 w 25"/>
                  <a:gd name="T1" fmla="*/ 1 h 17"/>
                  <a:gd name="T2" fmla="*/ 22 w 25"/>
                  <a:gd name="T3" fmla="*/ 8 h 17"/>
                  <a:gd name="T4" fmla="*/ 1 w 25"/>
                  <a:gd name="T5" fmla="*/ 11 h 17"/>
                  <a:gd name="T6" fmla="*/ 1 w 25"/>
                  <a:gd name="T7" fmla="*/ 10 h 17"/>
                  <a:gd name="T8" fmla="*/ 10 w 25"/>
                  <a:gd name="T9" fmla="*/ 1 h 17"/>
                  <a:gd name="T10" fmla="*/ 13 w 25"/>
                  <a:gd name="T11" fmla="*/ 1 h 17"/>
                  <a:gd name="T12" fmla="*/ 7 w 25"/>
                  <a:gd name="T13" fmla="*/ 5 h 17"/>
                  <a:gd name="T14" fmla="*/ 4 w 25"/>
                  <a:gd name="T15" fmla="*/ 9 h 17"/>
                  <a:gd name="T16" fmla="*/ 7 w 25"/>
                  <a:gd name="T17" fmla="*/ 13 h 17"/>
                  <a:gd name="T18" fmla="*/ 17 w 25"/>
                  <a:gd name="T19" fmla="*/ 10 h 17"/>
                  <a:gd name="T20" fmla="*/ 20 w 2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7">
                    <a:moveTo>
                      <a:pt x="20" y="1"/>
                    </a:moveTo>
                    <a:cubicBezTo>
                      <a:pt x="24" y="3"/>
                      <a:pt x="25" y="5"/>
                      <a:pt x="22" y="8"/>
                    </a:cubicBezTo>
                    <a:cubicBezTo>
                      <a:pt x="17" y="17"/>
                      <a:pt x="8" y="16"/>
                      <a:pt x="1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3" y="6"/>
                      <a:pt x="5" y="2"/>
                      <a:pt x="10" y="1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1" y="2"/>
                      <a:pt x="9" y="3"/>
                      <a:pt x="7" y="5"/>
                    </a:cubicBezTo>
                    <a:cubicBezTo>
                      <a:pt x="6" y="6"/>
                      <a:pt x="5" y="7"/>
                      <a:pt x="4" y="9"/>
                    </a:cubicBezTo>
                    <a:cubicBezTo>
                      <a:pt x="3" y="10"/>
                      <a:pt x="5" y="13"/>
                      <a:pt x="7" y="13"/>
                    </a:cubicBezTo>
                    <a:cubicBezTo>
                      <a:pt x="11" y="13"/>
                      <a:pt x="14" y="13"/>
                      <a:pt x="17" y="10"/>
                    </a:cubicBezTo>
                    <a:cubicBezTo>
                      <a:pt x="20" y="8"/>
                      <a:pt x="21" y="5"/>
                      <a:pt x="20" y="1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8" name="Freeform 240">
                <a:extLst>
                  <a:ext uri="{FF2B5EF4-FFF2-40B4-BE49-F238E27FC236}">
                    <a16:creationId xmlns:a16="http://schemas.microsoft.com/office/drawing/2014/main" id="{50DD1606-E4B6-EBC3-840D-1E06FCC958CB}"/>
                  </a:ext>
                </a:extLst>
              </p:cNvPr>
              <p:cNvSpPr/>
              <p:nvPr userDrawn="1"/>
            </p:nvSpPr>
            <p:spPr bwMode="auto">
              <a:xfrm>
                <a:off x="2920" y="481"/>
                <a:ext cx="63" cy="134"/>
              </a:xfrm>
              <a:custGeom>
                <a:avLst/>
                <a:gdLst>
                  <a:gd name="T0" fmla="*/ 6 w 10"/>
                  <a:gd name="T1" fmla="*/ 16 h 21"/>
                  <a:gd name="T2" fmla="*/ 4 w 10"/>
                  <a:gd name="T3" fmla="*/ 14 h 21"/>
                  <a:gd name="T4" fmla="*/ 3 w 10"/>
                  <a:gd name="T5" fmla="*/ 16 h 21"/>
                  <a:gd name="T6" fmla="*/ 3 w 10"/>
                  <a:gd name="T7" fmla="*/ 20 h 21"/>
                  <a:gd name="T8" fmla="*/ 1 w 10"/>
                  <a:gd name="T9" fmla="*/ 21 h 21"/>
                  <a:gd name="T10" fmla="*/ 1 w 10"/>
                  <a:gd name="T11" fmla="*/ 20 h 21"/>
                  <a:gd name="T12" fmla="*/ 1 w 10"/>
                  <a:gd name="T13" fmla="*/ 16 h 21"/>
                  <a:gd name="T14" fmla="*/ 3 w 10"/>
                  <a:gd name="T15" fmla="*/ 12 h 21"/>
                  <a:gd name="T16" fmla="*/ 6 w 10"/>
                  <a:gd name="T17" fmla="*/ 2 h 21"/>
                  <a:gd name="T18" fmla="*/ 7 w 10"/>
                  <a:gd name="T19" fmla="*/ 0 h 21"/>
                  <a:gd name="T20" fmla="*/ 9 w 10"/>
                  <a:gd name="T21" fmla="*/ 2 h 21"/>
                  <a:gd name="T22" fmla="*/ 6 w 10"/>
                  <a:gd name="T23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1">
                    <a:moveTo>
                      <a:pt x="6" y="16"/>
                    </a:moveTo>
                    <a:cubicBezTo>
                      <a:pt x="6" y="14"/>
                      <a:pt x="5" y="14"/>
                      <a:pt x="4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3" y="17"/>
                      <a:pt x="3" y="18"/>
                      <a:pt x="3" y="20"/>
                    </a:cubicBezTo>
                    <a:cubicBezTo>
                      <a:pt x="3" y="21"/>
                      <a:pt x="2" y="21"/>
                      <a:pt x="1" y="21"/>
                    </a:cubicBezTo>
                    <a:cubicBezTo>
                      <a:pt x="0" y="21"/>
                      <a:pt x="1" y="20"/>
                      <a:pt x="1" y="20"/>
                    </a:cubicBezTo>
                    <a:cubicBezTo>
                      <a:pt x="1" y="19"/>
                      <a:pt x="1" y="17"/>
                      <a:pt x="1" y="16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5" y="9"/>
                      <a:pt x="5" y="6"/>
                      <a:pt x="6" y="2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9" y="0"/>
                      <a:pt x="9" y="1"/>
                      <a:pt x="9" y="2"/>
                    </a:cubicBezTo>
                    <a:cubicBezTo>
                      <a:pt x="10" y="7"/>
                      <a:pt x="10" y="12"/>
                      <a:pt x="6" y="16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9" name="Freeform 241">
                <a:extLst>
                  <a:ext uri="{FF2B5EF4-FFF2-40B4-BE49-F238E27FC236}">
                    <a16:creationId xmlns:a16="http://schemas.microsoft.com/office/drawing/2014/main" id="{0B20F862-AB8F-64DB-662D-23C81A8EE23E}"/>
                  </a:ext>
                </a:extLst>
              </p:cNvPr>
              <p:cNvSpPr/>
              <p:nvPr userDrawn="1"/>
            </p:nvSpPr>
            <p:spPr bwMode="auto">
              <a:xfrm>
                <a:off x="2681" y="399"/>
                <a:ext cx="94" cy="76"/>
              </a:xfrm>
              <a:custGeom>
                <a:avLst/>
                <a:gdLst>
                  <a:gd name="T0" fmla="*/ 10 w 15"/>
                  <a:gd name="T1" fmla="*/ 0 h 12"/>
                  <a:gd name="T2" fmla="*/ 14 w 15"/>
                  <a:gd name="T3" fmla="*/ 1 h 12"/>
                  <a:gd name="T4" fmla="*/ 12 w 15"/>
                  <a:gd name="T5" fmla="*/ 3 h 12"/>
                  <a:gd name="T6" fmla="*/ 6 w 15"/>
                  <a:gd name="T7" fmla="*/ 9 h 12"/>
                  <a:gd name="T8" fmla="*/ 3 w 15"/>
                  <a:gd name="T9" fmla="*/ 12 h 12"/>
                  <a:gd name="T10" fmla="*/ 1 w 15"/>
                  <a:gd name="T11" fmla="*/ 6 h 12"/>
                  <a:gd name="T12" fmla="*/ 10 w 1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0" y="0"/>
                    </a:moveTo>
                    <a:cubicBezTo>
                      <a:pt x="12" y="0"/>
                      <a:pt x="14" y="0"/>
                      <a:pt x="14" y="1"/>
                    </a:cubicBezTo>
                    <a:cubicBezTo>
                      <a:pt x="15" y="2"/>
                      <a:pt x="13" y="2"/>
                      <a:pt x="12" y="3"/>
                    </a:cubicBezTo>
                    <a:cubicBezTo>
                      <a:pt x="9" y="5"/>
                      <a:pt x="7" y="7"/>
                      <a:pt x="6" y="9"/>
                    </a:cubicBezTo>
                    <a:cubicBezTo>
                      <a:pt x="5" y="10"/>
                      <a:pt x="5" y="12"/>
                      <a:pt x="3" y="12"/>
                    </a:cubicBezTo>
                    <a:cubicBezTo>
                      <a:pt x="1" y="11"/>
                      <a:pt x="0" y="7"/>
                      <a:pt x="1" y="6"/>
                    </a:cubicBezTo>
                    <a:cubicBezTo>
                      <a:pt x="3" y="2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0" name="Freeform 242">
                <a:extLst>
                  <a:ext uri="{FF2B5EF4-FFF2-40B4-BE49-F238E27FC236}">
                    <a16:creationId xmlns:a16="http://schemas.microsoft.com/office/drawing/2014/main" id="{B58BF90A-3F0A-8897-5A2D-88A3A6383448}"/>
                  </a:ext>
                </a:extLst>
              </p:cNvPr>
              <p:cNvSpPr/>
              <p:nvPr userDrawn="1"/>
            </p:nvSpPr>
            <p:spPr bwMode="auto">
              <a:xfrm>
                <a:off x="2857" y="424"/>
                <a:ext cx="63" cy="76"/>
              </a:xfrm>
              <a:custGeom>
                <a:avLst/>
                <a:gdLst>
                  <a:gd name="T0" fmla="*/ 10 w 10"/>
                  <a:gd name="T1" fmla="*/ 6 h 12"/>
                  <a:gd name="T2" fmla="*/ 6 w 10"/>
                  <a:gd name="T3" fmla="*/ 10 h 12"/>
                  <a:gd name="T4" fmla="*/ 2 w 10"/>
                  <a:gd name="T5" fmla="*/ 12 h 12"/>
                  <a:gd name="T6" fmla="*/ 1 w 10"/>
                  <a:gd name="T7" fmla="*/ 12 h 12"/>
                  <a:gd name="T8" fmla="*/ 1 w 10"/>
                  <a:gd name="T9" fmla="*/ 11 h 12"/>
                  <a:gd name="T10" fmla="*/ 3 w 10"/>
                  <a:gd name="T11" fmla="*/ 8 h 12"/>
                  <a:gd name="T12" fmla="*/ 4 w 10"/>
                  <a:gd name="T13" fmla="*/ 2 h 12"/>
                  <a:gd name="T14" fmla="*/ 5 w 10"/>
                  <a:gd name="T15" fmla="*/ 0 h 12"/>
                  <a:gd name="T16" fmla="*/ 10 w 10"/>
                  <a:gd name="T1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10" y="6"/>
                    </a:moveTo>
                    <a:cubicBezTo>
                      <a:pt x="10" y="9"/>
                      <a:pt x="8" y="9"/>
                      <a:pt x="6" y="10"/>
                    </a:cubicBezTo>
                    <a:cubicBezTo>
                      <a:pt x="5" y="11"/>
                      <a:pt x="3" y="11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8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3" y="0"/>
                      <a:pt x="3" y="0"/>
                      <a:pt x="5" y="0"/>
                    </a:cubicBezTo>
                    <a:cubicBezTo>
                      <a:pt x="8" y="0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1" name="Freeform 243">
                <a:extLst>
                  <a:ext uri="{FF2B5EF4-FFF2-40B4-BE49-F238E27FC236}">
                    <a16:creationId xmlns:a16="http://schemas.microsoft.com/office/drawing/2014/main" id="{4F8E02C1-9B44-D03A-DA25-4767A6C3F77A}"/>
                  </a:ext>
                </a:extLst>
              </p:cNvPr>
              <p:cNvSpPr/>
              <p:nvPr userDrawn="1"/>
            </p:nvSpPr>
            <p:spPr bwMode="auto">
              <a:xfrm>
                <a:off x="2762" y="437"/>
                <a:ext cx="70" cy="51"/>
              </a:xfrm>
              <a:custGeom>
                <a:avLst/>
                <a:gdLst>
                  <a:gd name="T0" fmla="*/ 2 w 11"/>
                  <a:gd name="T1" fmla="*/ 7 h 8"/>
                  <a:gd name="T2" fmla="*/ 0 w 11"/>
                  <a:gd name="T3" fmla="*/ 7 h 8"/>
                  <a:gd name="T4" fmla="*/ 1 w 11"/>
                  <a:gd name="T5" fmla="*/ 5 h 8"/>
                  <a:gd name="T6" fmla="*/ 9 w 11"/>
                  <a:gd name="T7" fmla="*/ 0 h 8"/>
                  <a:gd name="T8" fmla="*/ 11 w 11"/>
                  <a:gd name="T9" fmla="*/ 2 h 8"/>
                  <a:gd name="T10" fmla="*/ 7 w 11"/>
                  <a:gd name="T11" fmla="*/ 7 h 8"/>
                  <a:gd name="T12" fmla="*/ 6 w 11"/>
                  <a:gd name="T13" fmla="*/ 7 h 8"/>
                  <a:gd name="T14" fmla="*/ 2 w 11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2" y="7"/>
                    </a:moveTo>
                    <a:cubicBezTo>
                      <a:pt x="1" y="7"/>
                      <a:pt x="1" y="8"/>
                      <a:pt x="0" y="7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3" y="3"/>
                      <a:pt x="6" y="1"/>
                      <a:pt x="9" y="0"/>
                    </a:cubicBezTo>
                    <a:cubicBezTo>
                      <a:pt x="10" y="0"/>
                      <a:pt x="11" y="0"/>
                      <a:pt x="11" y="2"/>
                    </a:cubicBezTo>
                    <a:cubicBezTo>
                      <a:pt x="11" y="4"/>
                      <a:pt x="9" y="6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7"/>
                      <a:pt x="3" y="7"/>
                      <a:pt x="2" y="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2" name="Freeform 244">
                <a:extLst>
                  <a:ext uri="{FF2B5EF4-FFF2-40B4-BE49-F238E27FC236}">
                    <a16:creationId xmlns:a16="http://schemas.microsoft.com/office/drawing/2014/main" id="{67C200EC-5522-7EB7-424A-A4A0F9C6280A}"/>
                  </a:ext>
                </a:extLst>
              </p:cNvPr>
              <p:cNvSpPr/>
              <p:nvPr userDrawn="1"/>
            </p:nvSpPr>
            <p:spPr bwMode="auto">
              <a:xfrm>
                <a:off x="2876" y="393"/>
                <a:ext cx="76" cy="57"/>
              </a:xfrm>
              <a:custGeom>
                <a:avLst/>
                <a:gdLst>
                  <a:gd name="T0" fmla="*/ 4 w 12"/>
                  <a:gd name="T1" fmla="*/ 0 h 9"/>
                  <a:gd name="T2" fmla="*/ 12 w 12"/>
                  <a:gd name="T3" fmla="*/ 6 h 9"/>
                  <a:gd name="T4" fmla="*/ 11 w 12"/>
                  <a:gd name="T5" fmla="*/ 9 h 9"/>
                  <a:gd name="T6" fmla="*/ 9 w 12"/>
                  <a:gd name="T7" fmla="*/ 7 h 9"/>
                  <a:gd name="T8" fmla="*/ 3 w 12"/>
                  <a:gd name="T9" fmla="*/ 2 h 9"/>
                  <a:gd name="T10" fmla="*/ 0 w 12"/>
                  <a:gd name="T11" fmla="*/ 2 h 9"/>
                  <a:gd name="T12" fmla="*/ 3 w 12"/>
                  <a:gd name="T13" fmla="*/ 0 h 9"/>
                  <a:gd name="T14" fmla="*/ 4 w 12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7" y="0"/>
                      <a:pt x="12" y="3"/>
                      <a:pt x="12" y="6"/>
                    </a:cubicBezTo>
                    <a:cubicBezTo>
                      <a:pt x="12" y="7"/>
                      <a:pt x="12" y="8"/>
                      <a:pt x="11" y="9"/>
                    </a:cubicBezTo>
                    <a:cubicBezTo>
                      <a:pt x="10" y="9"/>
                      <a:pt x="10" y="8"/>
                      <a:pt x="9" y="7"/>
                    </a:cubicBezTo>
                    <a:cubicBezTo>
                      <a:pt x="8" y="5"/>
                      <a:pt x="6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3" name="Freeform 245">
                <a:extLst>
                  <a:ext uri="{FF2B5EF4-FFF2-40B4-BE49-F238E27FC236}">
                    <a16:creationId xmlns:a16="http://schemas.microsoft.com/office/drawing/2014/main" id="{A979BE0C-0440-DCBA-80F0-92006AE6997F}"/>
                  </a:ext>
                </a:extLst>
              </p:cNvPr>
              <p:cNvSpPr/>
              <p:nvPr userDrawn="1"/>
            </p:nvSpPr>
            <p:spPr bwMode="auto">
              <a:xfrm>
                <a:off x="2227" y="3811"/>
                <a:ext cx="63" cy="115"/>
              </a:xfrm>
              <a:custGeom>
                <a:avLst/>
                <a:gdLst>
                  <a:gd name="T0" fmla="*/ 9 w 10"/>
                  <a:gd name="T1" fmla="*/ 10 h 18"/>
                  <a:gd name="T2" fmla="*/ 6 w 10"/>
                  <a:gd name="T3" fmla="*/ 18 h 18"/>
                  <a:gd name="T4" fmla="*/ 5 w 10"/>
                  <a:gd name="T5" fmla="*/ 18 h 18"/>
                  <a:gd name="T6" fmla="*/ 4 w 10"/>
                  <a:gd name="T7" fmla="*/ 17 h 18"/>
                  <a:gd name="T8" fmla="*/ 2 w 10"/>
                  <a:gd name="T9" fmla="*/ 2 h 18"/>
                  <a:gd name="T10" fmla="*/ 1 w 10"/>
                  <a:gd name="T11" fmla="*/ 1 h 18"/>
                  <a:gd name="T12" fmla="*/ 3 w 10"/>
                  <a:gd name="T13" fmla="*/ 1 h 18"/>
                  <a:gd name="T14" fmla="*/ 9 w 10"/>
                  <a:gd name="T15" fmla="*/ 8 h 18"/>
                  <a:gd name="T16" fmla="*/ 9 w 10"/>
                  <a:gd name="T1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9" y="10"/>
                    </a:moveTo>
                    <a:cubicBezTo>
                      <a:pt x="10" y="13"/>
                      <a:pt x="8" y="15"/>
                      <a:pt x="6" y="18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4" y="18"/>
                      <a:pt x="4" y="17"/>
                      <a:pt x="4" y="17"/>
                    </a:cubicBezTo>
                    <a:cubicBezTo>
                      <a:pt x="5" y="12"/>
                      <a:pt x="4" y="7"/>
                      <a:pt x="2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7" y="2"/>
                      <a:pt x="9" y="5"/>
                      <a:pt x="9" y="8"/>
                    </a:cubicBezTo>
                    <a:cubicBezTo>
                      <a:pt x="9" y="9"/>
                      <a:pt x="9" y="9"/>
                      <a:pt x="9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4" name="Freeform 246">
                <a:extLst>
                  <a:ext uri="{FF2B5EF4-FFF2-40B4-BE49-F238E27FC236}">
                    <a16:creationId xmlns:a16="http://schemas.microsoft.com/office/drawing/2014/main" id="{6A619DD8-8B0D-E47F-E37C-7A856B3E4246}"/>
                  </a:ext>
                </a:extLst>
              </p:cNvPr>
              <p:cNvSpPr/>
              <p:nvPr userDrawn="1"/>
            </p:nvSpPr>
            <p:spPr bwMode="auto">
              <a:xfrm>
                <a:off x="2246" y="3945"/>
                <a:ext cx="75" cy="69"/>
              </a:xfrm>
              <a:custGeom>
                <a:avLst/>
                <a:gdLst>
                  <a:gd name="T0" fmla="*/ 11 w 12"/>
                  <a:gd name="T1" fmla="*/ 0 h 11"/>
                  <a:gd name="T2" fmla="*/ 3 w 12"/>
                  <a:gd name="T3" fmla="*/ 11 h 11"/>
                  <a:gd name="T4" fmla="*/ 1 w 12"/>
                  <a:gd name="T5" fmla="*/ 10 h 11"/>
                  <a:gd name="T6" fmla="*/ 1 w 12"/>
                  <a:gd name="T7" fmla="*/ 6 h 11"/>
                  <a:gd name="T8" fmla="*/ 6 w 12"/>
                  <a:gd name="T9" fmla="*/ 2 h 11"/>
                  <a:gd name="T10" fmla="*/ 11 w 12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11" y="0"/>
                    </a:moveTo>
                    <a:cubicBezTo>
                      <a:pt x="12" y="6"/>
                      <a:pt x="8" y="11"/>
                      <a:pt x="3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3" y="5"/>
                      <a:pt x="4" y="3"/>
                      <a:pt x="6" y="2"/>
                    </a:cubicBezTo>
                    <a:cubicBezTo>
                      <a:pt x="8" y="2"/>
                      <a:pt x="9" y="1"/>
                      <a:pt x="11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5" name="Freeform 247">
                <a:extLst>
                  <a:ext uri="{FF2B5EF4-FFF2-40B4-BE49-F238E27FC236}">
                    <a16:creationId xmlns:a16="http://schemas.microsoft.com/office/drawing/2014/main" id="{3B7A5050-51B4-0CB9-6AEB-5F7A920A5070}"/>
                  </a:ext>
                </a:extLst>
              </p:cNvPr>
              <p:cNvSpPr/>
              <p:nvPr userDrawn="1"/>
            </p:nvSpPr>
            <p:spPr bwMode="auto">
              <a:xfrm>
                <a:off x="2277" y="3849"/>
                <a:ext cx="44" cy="102"/>
              </a:xfrm>
              <a:custGeom>
                <a:avLst/>
                <a:gdLst>
                  <a:gd name="T0" fmla="*/ 7 w 7"/>
                  <a:gd name="T1" fmla="*/ 8 h 16"/>
                  <a:gd name="T2" fmla="*/ 4 w 7"/>
                  <a:gd name="T3" fmla="*/ 14 h 16"/>
                  <a:gd name="T4" fmla="*/ 2 w 7"/>
                  <a:gd name="T5" fmla="*/ 15 h 16"/>
                  <a:gd name="T6" fmla="*/ 0 w 7"/>
                  <a:gd name="T7" fmla="*/ 12 h 16"/>
                  <a:gd name="T8" fmla="*/ 3 w 7"/>
                  <a:gd name="T9" fmla="*/ 1 h 16"/>
                  <a:gd name="T10" fmla="*/ 5 w 7"/>
                  <a:gd name="T11" fmla="*/ 1 h 16"/>
                  <a:gd name="T12" fmla="*/ 7 w 7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7" y="8"/>
                    </a:moveTo>
                    <a:cubicBezTo>
                      <a:pt x="7" y="10"/>
                      <a:pt x="6" y="13"/>
                      <a:pt x="4" y="14"/>
                    </a:cubicBezTo>
                    <a:cubicBezTo>
                      <a:pt x="3" y="15"/>
                      <a:pt x="3" y="16"/>
                      <a:pt x="2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2" y="8"/>
                      <a:pt x="3" y="5"/>
                      <a:pt x="3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7" y="5"/>
                      <a:pt x="7" y="8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6" name="Freeform 248">
                <a:extLst>
                  <a:ext uri="{FF2B5EF4-FFF2-40B4-BE49-F238E27FC236}">
                    <a16:creationId xmlns:a16="http://schemas.microsoft.com/office/drawing/2014/main" id="{D7DEFA23-613E-DF25-8C0C-653F8A5F6A92}"/>
                  </a:ext>
                </a:extLst>
              </p:cNvPr>
              <p:cNvSpPr/>
              <p:nvPr userDrawn="1"/>
            </p:nvSpPr>
            <p:spPr bwMode="auto">
              <a:xfrm>
                <a:off x="2227" y="3792"/>
                <a:ext cx="88" cy="51"/>
              </a:xfrm>
              <a:custGeom>
                <a:avLst/>
                <a:gdLst>
                  <a:gd name="T0" fmla="*/ 4 w 14"/>
                  <a:gd name="T1" fmla="*/ 0 h 8"/>
                  <a:gd name="T2" fmla="*/ 13 w 14"/>
                  <a:gd name="T3" fmla="*/ 6 h 8"/>
                  <a:gd name="T4" fmla="*/ 13 w 14"/>
                  <a:gd name="T5" fmla="*/ 7 h 8"/>
                  <a:gd name="T6" fmla="*/ 12 w 14"/>
                  <a:gd name="T7" fmla="*/ 7 h 8"/>
                  <a:gd name="T8" fmla="*/ 7 w 14"/>
                  <a:gd name="T9" fmla="*/ 4 h 8"/>
                  <a:gd name="T10" fmla="*/ 2 w 14"/>
                  <a:gd name="T11" fmla="*/ 2 h 8"/>
                  <a:gd name="T12" fmla="*/ 0 w 14"/>
                  <a:gd name="T13" fmla="*/ 1 h 8"/>
                  <a:gd name="T14" fmla="*/ 2 w 14"/>
                  <a:gd name="T15" fmla="*/ 0 h 8"/>
                  <a:gd name="T16" fmla="*/ 4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4" y="0"/>
                    </a:moveTo>
                    <a:cubicBezTo>
                      <a:pt x="8" y="0"/>
                      <a:pt x="11" y="2"/>
                      <a:pt x="13" y="6"/>
                    </a:cubicBezTo>
                    <a:cubicBezTo>
                      <a:pt x="13" y="6"/>
                      <a:pt x="14" y="7"/>
                      <a:pt x="13" y="7"/>
                    </a:cubicBezTo>
                    <a:cubicBezTo>
                      <a:pt x="13" y="8"/>
                      <a:pt x="12" y="7"/>
                      <a:pt x="12" y="7"/>
                    </a:cubicBezTo>
                    <a:cubicBezTo>
                      <a:pt x="10" y="7"/>
                      <a:pt x="9" y="5"/>
                      <a:pt x="7" y="4"/>
                    </a:cubicBezTo>
                    <a:cubicBezTo>
                      <a:pt x="6" y="3"/>
                      <a:pt x="4" y="2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E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7" name="Freeform 249">
                <a:extLst>
                  <a:ext uri="{FF2B5EF4-FFF2-40B4-BE49-F238E27FC236}">
                    <a16:creationId xmlns:a16="http://schemas.microsoft.com/office/drawing/2014/main" id="{DB0C2862-05FD-3A76-ED09-3C3C2EDCE562}"/>
                  </a:ext>
                </a:extLst>
              </p:cNvPr>
              <p:cNvSpPr/>
              <p:nvPr userDrawn="1"/>
            </p:nvSpPr>
            <p:spPr bwMode="auto">
              <a:xfrm>
                <a:off x="2208" y="3932"/>
                <a:ext cx="69" cy="51"/>
              </a:xfrm>
              <a:custGeom>
                <a:avLst/>
                <a:gdLst>
                  <a:gd name="T0" fmla="*/ 3 w 11"/>
                  <a:gd name="T1" fmla="*/ 7 h 8"/>
                  <a:gd name="T2" fmla="*/ 0 w 11"/>
                  <a:gd name="T3" fmla="*/ 7 h 8"/>
                  <a:gd name="T4" fmla="*/ 2 w 11"/>
                  <a:gd name="T5" fmla="*/ 5 h 8"/>
                  <a:gd name="T6" fmla="*/ 8 w 11"/>
                  <a:gd name="T7" fmla="*/ 1 h 8"/>
                  <a:gd name="T8" fmla="*/ 10 w 11"/>
                  <a:gd name="T9" fmla="*/ 1 h 8"/>
                  <a:gd name="T10" fmla="*/ 10 w 11"/>
                  <a:gd name="T11" fmla="*/ 3 h 8"/>
                  <a:gd name="T12" fmla="*/ 3 w 11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3" y="7"/>
                    </a:moveTo>
                    <a:cubicBezTo>
                      <a:pt x="2" y="7"/>
                      <a:pt x="1" y="8"/>
                      <a:pt x="0" y="7"/>
                    </a:cubicBezTo>
                    <a:cubicBezTo>
                      <a:pt x="0" y="6"/>
                      <a:pt x="2" y="5"/>
                      <a:pt x="2" y="5"/>
                    </a:cubicBezTo>
                    <a:cubicBezTo>
                      <a:pt x="4" y="4"/>
                      <a:pt x="6" y="3"/>
                      <a:pt x="8" y="1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1" y="2"/>
                      <a:pt x="11" y="2"/>
                      <a:pt x="10" y="3"/>
                    </a:cubicBezTo>
                    <a:cubicBezTo>
                      <a:pt x="10" y="6"/>
                      <a:pt x="7" y="7"/>
                      <a:pt x="3" y="7"/>
                    </a:cubicBezTo>
                    <a:close/>
                  </a:path>
                </a:pathLst>
              </a:custGeom>
              <a:solidFill>
                <a:srgbClr val="EF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8" name="Freeform 250">
                <a:extLst>
                  <a:ext uri="{FF2B5EF4-FFF2-40B4-BE49-F238E27FC236}">
                    <a16:creationId xmlns:a16="http://schemas.microsoft.com/office/drawing/2014/main" id="{E437E6BE-28FC-F225-BCAF-CFB12C39282D}"/>
                  </a:ext>
                </a:extLst>
              </p:cNvPr>
              <p:cNvSpPr/>
              <p:nvPr userDrawn="1"/>
            </p:nvSpPr>
            <p:spPr bwMode="auto">
              <a:xfrm>
                <a:off x="2176" y="3913"/>
                <a:ext cx="51" cy="51"/>
              </a:xfrm>
              <a:custGeom>
                <a:avLst/>
                <a:gdLst>
                  <a:gd name="T0" fmla="*/ 1 w 8"/>
                  <a:gd name="T1" fmla="*/ 0 h 8"/>
                  <a:gd name="T2" fmla="*/ 6 w 8"/>
                  <a:gd name="T3" fmla="*/ 5 h 8"/>
                  <a:gd name="T4" fmla="*/ 7 w 8"/>
                  <a:gd name="T5" fmla="*/ 7 h 8"/>
                  <a:gd name="T6" fmla="*/ 4 w 8"/>
                  <a:gd name="T7" fmla="*/ 8 h 8"/>
                  <a:gd name="T8" fmla="*/ 1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3" y="2"/>
                      <a:pt x="4" y="4"/>
                      <a:pt x="6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6" y="8"/>
                      <a:pt x="6" y="8"/>
                      <a:pt x="4" y="8"/>
                    </a:cubicBezTo>
                    <a:cubicBezTo>
                      <a:pt x="1" y="7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ED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9" name="Freeform 251">
                <a:extLst>
                  <a:ext uri="{FF2B5EF4-FFF2-40B4-BE49-F238E27FC236}">
                    <a16:creationId xmlns:a16="http://schemas.microsoft.com/office/drawing/2014/main" id="{7A10E42F-7980-CC69-CAE5-858FD1B37ACA}"/>
                  </a:ext>
                </a:extLst>
              </p:cNvPr>
              <p:cNvSpPr/>
              <p:nvPr userDrawn="1"/>
            </p:nvSpPr>
            <p:spPr bwMode="auto">
              <a:xfrm>
                <a:off x="2006" y="1097"/>
                <a:ext cx="76" cy="107"/>
              </a:xfrm>
              <a:custGeom>
                <a:avLst/>
                <a:gdLst>
                  <a:gd name="T0" fmla="*/ 2 w 12"/>
                  <a:gd name="T1" fmla="*/ 1 h 17"/>
                  <a:gd name="T2" fmla="*/ 10 w 12"/>
                  <a:gd name="T3" fmla="*/ 13 h 17"/>
                  <a:gd name="T4" fmla="*/ 9 w 12"/>
                  <a:gd name="T5" fmla="*/ 16 h 17"/>
                  <a:gd name="T6" fmla="*/ 8 w 12"/>
                  <a:gd name="T7" fmla="*/ 17 h 17"/>
                  <a:gd name="T8" fmla="*/ 7 w 12"/>
                  <a:gd name="T9" fmla="*/ 16 h 17"/>
                  <a:gd name="T10" fmla="*/ 1 w 12"/>
                  <a:gd name="T11" fmla="*/ 3 h 17"/>
                  <a:gd name="T12" fmla="*/ 0 w 12"/>
                  <a:gd name="T13" fmla="*/ 1 h 17"/>
                  <a:gd name="T14" fmla="*/ 2 w 12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2" y="1"/>
                    </a:moveTo>
                    <a:cubicBezTo>
                      <a:pt x="10" y="1"/>
                      <a:pt x="12" y="7"/>
                      <a:pt x="10" y="13"/>
                    </a:cubicBezTo>
                    <a:cubicBezTo>
                      <a:pt x="10" y="14"/>
                      <a:pt x="10" y="15"/>
                      <a:pt x="9" y="16"/>
                    </a:cubicBezTo>
                    <a:cubicBezTo>
                      <a:pt x="9" y="17"/>
                      <a:pt x="8" y="17"/>
                      <a:pt x="8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1"/>
                      <a:pt x="5" y="7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0" name="Freeform 252">
                <a:extLst>
                  <a:ext uri="{FF2B5EF4-FFF2-40B4-BE49-F238E27FC236}">
                    <a16:creationId xmlns:a16="http://schemas.microsoft.com/office/drawing/2014/main" id="{3C9A9A4F-372C-7650-7D39-0227A1B07260}"/>
                  </a:ext>
                </a:extLst>
              </p:cNvPr>
              <p:cNvSpPr/>
              <p:nvPr userDrawn="1"/>
            </p:nvSpPr>
            <p:spPr bwMode="auto">
              <a:xfrm>
                <a:off x="2056" y="1211"/>
                <a:ext cx="70" cy="82"/>
              </a:xfrm>
              <a:custGeom>
                <a:avLst/>
                <a:gdLst>
                  <a:gd name="T0" fmla="*/ 11 w 11"/>
                  <a:gd name="T1" fmla="*/ 3 h 13"/>
                  <a:gd name="T2" fmla="*/ 4 w 11"/>
                  <a:gd name="T3" fmla="*/ 12 h 13"/>
                  <a:gd name="T4" fmla="*/ 2 w 11"/>
                  <a:gd name="T5" fmla="*/ 11 h 13"/>
                  <a:gd name="T6" fmla="*/ 2 w 11"/>
                  <a:gd name="T7" fmla="*/ 7 h 13"/>
                  <a:gd name="T8" fmla="*/ 4 w 11"/>
                  <a:gd name="T9" fmla="*/ 4 h 13"/>
                  <a:gd name="T10" fmla="*/ 6 w 11"/>
                  <a:gd name="T11" fmla="*/ 3 h 13"/>
                  <a:gd name="T12" fmla="*/ 7 w 11"/>
                  <a:gd name="T13" fmla="*/ 2 h 13"/>
                  <a:gd name="T14" fmla="*/ 10 w 11"/>
                  <a:gd name="T15" fmla="*/ 1 h 13"/>
                  <a:gd name="T16" fmla="*/ 11 w 11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1" y="3"/>
                    </a:moveTo>
                    <a:cubicBezTo>
                      <a:pt x="11" y="8"/>
                      <a:pt x="9" y="11"/>
                      <a:pt x="4" y="12"/>
                    </a:cubicBezTo>
                    <a:cubicBezTo>
                      <a:pt x="3" y="12"/>
                      <a:pt x="2" y="13"/>
                      <a:pt x="2" y="11"/>
                    </a:cubicBezTo>
                    <a:cubicBezTo>
                      <a:pt x="1" y="10"/>
                      <a:pt x="0" y="9"/>
                      <a:pt x="2" y="7"/>
                    </a:cubicBezTo>
                    <a:cubicBezTo>
                      <a:pt x="3" y="7"/>
                      <a:pt x="4" y="5"/>
                      <a:pt x="4" y="4"/>
                    </a:cubicBezTo>
                    <a:cubicBezTo>
                      <a:pt x="4" y="3"/>
                      <a:pt x="5" y="2"/>
                      <a:pt x="6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1"/>
                      <a:pt x="8" y="0"/>
                      <a:pt x="10" y="1"/>
                    </a:cubicBezTo>
                    <a:cubicBezTo>
                      <a:pt x="11" y="1"/>
                      <a:pt x="11" y="2"/>
                      <a:pt x="11" y="3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1" name="Freeform 253">
                <a:extLst>
                  <a:ext uri="{FF2B5EF4-FFF2-40B4-BE49-F238E27FC236}">
                    <a16:creationId xmlns:a16="http://schemas.microsoft.com/office/drawing/2014/main" id="{D5FEAAC4-EC28-452D-0127-1DC65A97ECE6}"/>
                  </a:ext>
                </a:extLst>
              </p:cNvPr>
              <p:cNvSpPr/>
              <p:nvPr userDrawn="1"/>
            </p:nvSpPr>
            <p:spPr bwMode="auto">
              <a:xfrm>
                <a:off x="2075" y="1122"/>
                <a:ext cx="44" cy="95"/>
              </a:xfrm>
              <a:custGeom>
                <a:avLst/>
                <a:gdLst>
                  <a:gd name="T0" fmla="*/ 6 w 7"/>
                  <a:gd name="T1" fmla="*/ 8 h 15"/>
                  <a:gd name="T2" fmla="*/ 5 w 7"/>
                  <a:gd name="T3" fmla="*/ 14 h 15"/>
                  <a:gd name="T4" fmla="*/ 3 w 7"/>
                  <a:gd name="T5" fmla="*/ 14 h 15"/>
                  <a:gd name="T6" fmla="*/ 1 w 7"/>
                  <a:gd name="T7" fmla="*/ 12 h 15"/>
                  <a:gd name="T8" fmla="*/ 1 w 7"/>
                  <a:gd name="T9" fmla="*/ 11 h 15"/>
                  <a:gd name="T10" fmla="*/ 1 w 7"/>
                  <a:gd name="T11" fmla="*/ 2 h 15"/>
                  <a:gd name="T12" fmla="*/ 1 w 7"/>
                  <a:gd name="T13" fmla="*/ 1 h 15"/>
                  <a:gd name="T14" fmla="*/ 2 w 7"/>
                  <a:gd name="T15" fmla="*/ 1 h 15"/>
                  <a:gd name="T16" fmla="*/ 6 w 7"/>
                  <a:gd name="T17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5">
                    <a:moveTo>
                      <a:pt x="6" y="8"/>
                    </a:moveTo>
                    <a:cubicBezTo>
                      <a:pt x="6" y="10"/>
                      <a:pt x="6" y="12"/>
                      <a:pt x="5" y="14"/>
                    </a:cubicBezTo>
                    <a:cubicBezTo>
                      <a:pt x="4" y="14"/>
                      <a:pt x="3" y="15"/>
                      <a:pt x="3" y="14"/>
                    </a:cubicBezTo>
                    <a:cubicBezTo>
                      <a:pt x="2" y="14"/>
                      <a:pt x="1" y="14"/>
                      <a:pt x="1" y="12"/>
                    </a:cubicBezTo>
                    <a:cubicBezTo>
                      <a:pt x="1" y="12"/>
                      <a:pt x="0" y="11"/>
                      <a:pt x="1" y="11"/>
                    </a:cubicBezTo>
                    <a:cubicBezTo>
                      <a:pt x="2" y="8"/>
                      <a:pt x="1" y="5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4" y="3"/>
                      <a:pt x="7" y="5"/>
                      <a:pt x="6" y="8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2" name="Freeform 254">
                <a:extLst>
                  <a:ext uri="{FF2B5EF4-FFF2-40B4-BE49-F238E27FC236}">
                    <a16:creationId xmlns:a16="http://schemas.microsoft.com/office/drawing/2014/main" id="{4DBD3AF9-1B7B-17CE-0882-21308C8A367B}"/>
                  </a:ext>
                </a:extLst>
              </p:cNvPr>
              <p:cNvSpPr/>
              <p:nvPr userDrawn="1"/>
            </p:nvSpPr>
            <p:spPr bwMode="auto">
              <a:xfrm>
                <a:off x="2000" y="1071"/>
                <a:ext cx="88" cy="38"/>
              </a:xfrm>
              <a:custGeom>
                <a:avLst/>
                <a:gdLst>
                  <a:gd name="T0" fmla="*/ 6 w 14"/>
                  <a:gd name="T1" fmla="*/ 1 h 6"/>
                  <a:gd name="T2" fmla="*/ 13 w 14"/>
                  <a:gd name="T3" fmla="*/ 4 h 6"/>
                  <a:gd name="T4" fmla="*/ 14 w 14"/>
                  <a:gd name="T5" fmla="*/ 5 h 6"/>
                  <a:gd name="T6" fmla="*/ 12 w 14"/>
                  <a:gd name="T7" fmla="*/ 5 h 6"/>
                  <a:gd name="T8" fmla="*/ 8 w 14"/>
                  <a:gd name="T9" fmla="*/ 4 h 6"/>
                  <a:gd name="T10" fmla="*/ 3 w 14"/>
                  <a:gd name="T11" fmla="*/ 3 h 6"/>
                  <a:gd name="T12" fmla="*/ 0 w 14"/>
                  <a:gd name="T13" fmla="*/ 2 h 6"/>
                  <a:gd name="T14" fmla="*/ 3 w 14"/>
                  <a:gd name="T15" fmla="*/ 1 h 6"/>
                  <a:gd name="T16" fmla="*/ 6 w 14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6">
                    <a:moveTo>
                      <a:pt x="6" y="1"/>
                    </a:moveTo>
                    <a:cubicBezTo>
                      <a:pt x="9" y="0"/>
                      <a:pt x="11" y="1"/>
                      <a:pt x="13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3" y="6"/>
                      <a:pt x="13" y="6"/>
                      <a:pt x="12" y="5"/>
                    </a:cubicBezTo>
                    <a:cubicBezTo>
                      <a:pt x="11" y="5"/>
                      <a:pt x="9" y="5"/>
                      <a:pt x="8" y="4"/>
                    </a:cubicBezTo>
                    <a:cubicBezTo>
                      <a:pt x="7" y="3"/>
                      <a:pt x="5" y="4"/>
                      <a:pt x="3" y="3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0" y="1"/>
                      <a:pt x="2" y="1"/>
                      <a:pt x="3" y="1"/>
                    </a:cubicBezTo>
                    <a:cubicBezTo>
                      <a:pt x="4" y="1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3" name="Freeform 255">
                <a:extLst>
                  <a:ext uri="{FF2B5EF4-FFF2-40B4-BE49-F238E27FC236}">
                    <a16:creationId xmlns:a16="http://schemas.microsoft.com/office/drawing/2014/main" id="{6F38D495-13BA-6405-2817-D7056B034A4B}"/>
                  </a:ext>
                </a:extLst>
              </p:cNvPr>
              <p:cNvSpPr/>
              <p:nvPr userDrawn="1"/>
            </p:nvSpPr>
            <p:spPr bwMode="auto">
              <a:xfrm>
                <a:off x="2019" y="1211"/>
                <a:ext cx="63" cy="57"/>
              </a:xfrm>
              <a:custGeom>
                <a:avLst/>
                <a:gdLst>
                  <a:gd name="T0" fmla="*/ 10 w 10"/>
                  <a:gd name="T1" fmla="*/ 3 h 9"/>
                  <a:gd name="T2" fmla="*/ 3 w 10"/>
                  <a:gd name="T3" fmla="*/ 8 h 9"/>
                  <a:gd name="T4" fmla="*/ 3 w 10"/>
                  <a:gd name="T5" fmla="*/ 8 h 9"/>
                  <a:gd name="T6" fmla="*/ 0 w 10"/>
                  <a:gd name="T7" fmla="*/ 8 h 9"/>
                  <a:gd name="T8" fmla="*/ 2 w 10"/>
                  <a:gd name="T9" fmla="*/ 6 h 9"/>
                  <a:gd name="T10" fmla="*/ 6 w 10"/>
                  <a:gd name="T11" fmla="*/ 1 h 9"/>
                  <a:gd name="T12" fmla="*/ 8 w 10"/>
                  <a:gd name="T13" fmla="*/ 1 h 9"/>
                  <a:gd name="T14" fmla="*/ 10 w 10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10" y="3"/>
                    </a:moveTo>
                    <a:cubicBezTo>
                      <a:pt x="10" y="5"/>
                      <a:pt x="6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9"/>
                      <a:pt x="0" y="8"/>
                    </a:cubicBezTo>
                    <a:cubicBezTo>
                      <a:pt x="0" y="8"/>
                      <a:pt x="1" y="6"/>
                      <a:pt x="2" y="6"/>
                    </a:cubicBezTo>
                    <a:cubicBezTo>
                      <a:pt x="4" y="5"/>
                      <a:pt x="5" y="3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4" name="Freeform 256">
                <a:extLst>
                  <a:ext uri="{FF2B5EF4-FFF2-40B4-BE49-F238E27FC236}">
                    <a16:creationId xmlns:a16="http://schemas.microsoft.com/office/drawing/2014/main" id="{D6C83434-7B6D-DCB0-5DFF-AB134E47CC4E}"/>
                  </a:ext>
                </a:extLst>
              </p:cNvPr>
              <p:cNvSpPr/>
              <p:nvPr userDrawn="1"/>
            </p:nvSpPr>
            <p:spPr bwMode="auto">
              <a:xfrm>
                <a:off x="1981" y="1211"/>
                <a:ext cx="50" cy="44"/>
              </a:xfrm>
              <a:custGeom>
                <a:avLst/>
                <a:gdLst>
                  <a:gd name="T0" fmla="*/ 0 w 8"/>
                  <a:gd name="T1" fmla="*/ 0 h 7"/>
                  <a:gd name="T2" fmla="*/ 7 w 8"/>
                  <a:gd name="T3" fmla="*/ 4 h 7"/>
                  <a:gd name="T4" fmla="*/ 8 w 8"/>
                  <a:gd name="T5" fmla="*/ 5 h 7"/>
                  <a:gd name="T6" fmla="*/ 5 w 8"/>
                  <a:gd name="T7" fmla="*/ 7 h 7"/>
                  <a:gd name="T8" fmla="*/ 0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2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5" name="Freeform 257">
                <a:extLst>
                  <a:ext uri="{FF2B5EF4-FFF2-40B4-BE49-F238E27FC236}">
                    <a16:creationId xmlns:a16="http://schemas.microsoft.com/office/drawing/2014/main" id="{3FEB3B03-2A75-C0DD-0F8D-D46F61365EF2}"/>
                  </a:ext>
                </a:extLst>
              </p:cNvPr>
              <p:cNvSpPr/>
              <p:nvPr userDrawn="1"/>
            </p:nvSpPr>
            <p:spPr bwMode="auto">
              <a:xfrm>
                <a:off x="3557" y="2035"/>
                <a:ext cx="57" cy="121"/>
              </a:xfrm>
              <a:custGeom>
                <a:avLst/>
                <a:gdLst>
                  <a:gd name="T0" fmla="*/ 8 w 9"/>
                  <a:gd name="T1" fmla="*/ 8 h 19"/>
                  <a:gd name="T2" fmla="*/ 2 w 9"/>
                  <a:gd name="T3" fmla="*/ 19 h 19"/>
                  <a:gd name="T4" fmla="*/ 1 w 9"/>
                  <a:gd name="T5" fmla="*/ 19 h 19"/>
                  <a:gd name="T6" fmla="*/ 0 w 9"/>
                  <a:gd name="T7" fmla="*/ 17 h 19"/>
                  <a:gd name="T8" fmla="*/ 2 w 9"/>
                  <a:gd name="T9" fmla="*/ 12 h 19"/>
                  <a:gd name="T10" fmla="*/ 2 w 9"/>
                  <a:gd name="T11" fmla="*/ 4 h 19"/>
                  <a:gd name="T12" fmla="*/ 1 w 9"/>
                  <a:gd name="T13" fmla="*/ 1 h 19"/>
                  <a:gd name="T14" fmla="*/ 3 w 9"/>
                  <a:gd name="T15" fmla="*/ 2 h 19"/>
                  <a:gd name="T16" fmla="*/ 5 w 9"/>
                  <a:gd name="T17" fmla="*/ 3 h 19"/>
                  <a:gd name="T18" fmla="*/ 8 w 9"/>
                  <a:gd name="T1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9">
                    <a:moveTo>
                      <a:pt x="8" y="8"/>
                    </a:moveTo>
                    <a:cubicBezTo>
                      <a:pt x="8" y="13"/>
                      <a:pt x="5" y="16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8"/>
                      <a:pt x="0" y="18"/>
                      <a:pt x="0" y="17"/>
                    </a:cubicBezTo>
                    <a:cubicBezTo>
                      <a:pt x="1" y="16"/>
                      <a:pt x="1" y="14"/>
                      <a:pt x="2" y="12"/>
                    </a:cubicBezTo>
                    <a:cubicBezTo>
                      <a:pt x="3" y="9"/>
                      <a:pt x="2" y="6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5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6" name="Freeform 258">
                <a:extLst>
                  <a:ext uri="{FF2B5EF4-FFF2-40B4-BE49-F238E27FC236}">
                    <a16:creationId xmlns:a16="http://schemas.microsoft.com/office/drawing/2014/main" id="{2A235C6A-1FA5-2E0C-B998-6BA149512825}"/>
                  </a:ext>
                </a:extLst>
              </p:cNvPr>
              <p:cNvSpPr/>
              <p:nvPr userDrawn="1"/>
            </p:nvSpPr>
            <p:spPr bwMode="auto">
              <a:xfrm>
                <a:off x="3532" y="2188"/>
                <a:ext cx="82" cy="50"/>
              </a:xfrm>
              <a:custGeom>
                <a:avLst/>
                <a:gdLst>
                  <a:gd name="T0" fmla="*/ 4 w 13"/>
                  <a:gd name="T1" fmla="*/ 8 h 8"/>
                  <a:gd name="T2" fmla="*/ 2 w 13"/>
                  <a:gd name="T3" fmla="*/ 8 h 8"/>
                  <a:gd name="T4" fmla="*/ 0 w 13"/>
                  <a:gd name="T5" fmla="*/ 6 h 8"/>
                  <a:gd name="T6" fmla="*/ 2 w 13"/>
                  <a:gd name="T7" fmla="*/ 3 h 8"/>
                  <a:gd name="T8" fmla="*/ 6 w 13"/>
                  <a:gd name="T9" fmla="*/ 1 h 8"/>
                  <a:gd name="T10" fmla="*/ 12 w 13"/>
                  <a:gd name="T11" fmla="*/ 1 h 8"/>
                  <a:gd name="T12" fmla="*/ 12 w 13"/>
                  <a:gd name="T13" fmla="*/ 2 h 8"/>
                  <a:gd name="T14" fmla="*/ 4 w 1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4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1" y="8"/>
                      <a:pt x="0" y="8"/>
                      <a:pt x="0" y="6"/>
                    </a:cubicBezTo>
                    <a:cubicBezTo>
                      <a:pt x="0" y="5"/>
                      <a:pt x="0" y="3"/>
                      <a:pt x="2" y="3"/>
                    </a:cubicBezTo>
                    <a:cubicBezTo>
                      <a:pt x="4" y="3"/>
                      <a:pt x="5" y="2"/>
                      <a:pt x="6" y="1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2" y="1"/>
                      <a:pt x="13" y="2"/>
                      <a:pt x="12" y="2"/>
                    </a:cubicBezTo>
                    <a:cubicBezTo>
                      <a:pt x="12" y="6"/>
                      <a:pt x="8" y="8"/>
                      <a:pt x="4" y="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7" name="Freeform 259">
                <a:extLst>
                  <a:ext uri="{FF2B5EF4-FFF2-40B4-BE49-F238E27FC236}">
                    <a16:creationId xmlns:a16="http://schemas.microsoft.com/office/drawing/2014/main" id="{E355D04B-857F-CE5C-2D6B-00047B79CF2C}"/>
                  </a:ext>
                </a:extLst>
              </p:cNvPr>
              <p:cNvSpPr/>
              <p:nvPr userDrawn="1"/>
            </p:nvSpPr>
            <p:spPr bwMode="auto">
              <a:xfrm>
                <a:off x="3576" y="2099"/>
                <a:ext cx="56" cy="82"/>
              </a:xfrm>
              <a:custGeom>
                <a:avLst/>
                <a:gdLst>
                  <a:gd name="T0" fmla="*/ 9 w 9"/>
                  <a:gd name="T1" fmla="*/ 5 h 13"/>
                  <a:gd name="T2" fmla="*/ 3 w 9"/>
                  <a:gd name="T3" fmla="*/ 13 h 13"/>
                  <a:gd name="T4" fmla="*/ 1 w 9"/>
                  <a:gd name="T5" fmla="*/ 13 h 13"/>
                  <a:gd name="T6" fmla="*/ 1 w 9"/>
                  <a:gd name="T7" fmla="*/ 10 h 13"/>
                  <a:gd name="T8" fmla="*/ 7 w 9"/>
                  <a:gd name="T9" fmla="*/ 1 h 13"/>
                  <a:gd name="T10" fmla="*/ 8 w 9"/>
                  <a:gd name="T11" fmla="*/ 0 h 13"/>
                  <a:gd name="T12" fmla="*/ 8 w 9"/>
                  <a:gd name="T13" fmla="*/ 1 h 13"/>
                  <a:gd name="T14" fmla="*/ 9 w 9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9" y="5"/>
                    </a:moveTo>
                    <a:cubicBezTo>
                      <a:pt x="9" y="9"/>
                      <a:pt x="7" y="12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1"/>
                      <a:pt x="1" y="10"/>
                    </a:cubicBezTo>
                    <a:cubicBezTo>
                      <a:pt x="3" y="7"/>
                      <a:pt x="5" y="4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3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8" name="Freeform 260">
                <a:extLst>
                  <a:ext uri="{FF2B5EF4-FFF2-40B4-BE49-F238E27FC236}">
                    <a16:creationId xmlns:a16="http://schemas.microsoft.com/office/drawing/2014/main" id="{66EB19D2-1582-835C-192C-593BA4225391}"/>
                  </a:ext>
                </a:extLst>
              </p:cNvPr>
              <p:cNvSpPr/>
              <p:nvPr userDrawn="1"/>
            </p:nvSpPr>
            <p:spPr bwMode="auto">
              <a:xfrm>
                <a:off x="3563" y="2016"/>
                <a:ext cx="76" cy="70"/>
              </a:xfrm>
              <a:custGeom>
                <a:avLst/>
                <a:gdLst>
                  <a:gd name="T0" fmla="*/ 11 w 12"/>
                  <a:gd name="T1" fmla="*/ 11 h 11"/>
                  <a:gd name="T2" fmla="*/ 3 w 12"/>
                  <a:gd name="T3" fmla="*/ 3 h 11"/>
                  <a:gd name="T4" fmla="*/ 2 w 12"/>
                  <a:gd name="T5" fmla="*/ 2 h 11"/>
                  <a:gd name="T6" fmla="*/ 1 w 12"/>
                  <a:gd name="T7" fmla="*/ 1 h 11"/>
                  <a:gd name="T8" fmla="*/ 3 w 12"/>
                  <a:gd name="T9" fmla="*/ 0 h 11"/>
                  <a:gd name="T10" fmla="*/ 12 w 12"/>
                  <a:gd name="T11" fmla="*/ 8 h 11"/>
                  <a:gd name="T12" fmla="*/ 11 w 1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1" y="11"/>
                    </a:moveTo>
                    <a:cubicBezTo>
                      <a:pt x="7" y="9"/>
                      <a:pt x="6" y="5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7" y="1"/>
                      <a:pt x="11" y="5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9" name="Freeform 261">
                <a:extLst>
                  <a:ext uri="{FF2B5EF4-FFF2-40B4-BE49-F238E27FC236}">
                    <a16:creationId xmlns:a16="http://schemas.microsoft.com/office/drawing/2014/main" id="{69CD0262-EEFD-D3A9-C33C-E4F69B29BEB1}"/>
                  </a:ext>
                </a:extLst>
              </p:cNvPr>
              <p:cNvSpPr/>
              <p:nvPr userDrawn="1"/>
            </p:nvSpPr>
            <p:spPr bwMode="auto">
              <a:xfrm>
                <a:off x="3500" y="2162"/>
                <a:ext cx="76" cy="38"/>
              </a:xfrm>
              <a:custGeom>
                <a:avLst/>
                <a:gdLst>
                  <a:gd name="T0" fmla="*/ 5 w 12"/>
                  <a:gd name="T1" fmla="*/ 6 h 6"/>
                  <a:gd name="T2" fmla="*/ 2 w 12"/>
                  <a:gd name="T3" fmla="*/ 5 h 6"/>
                  <a:gd name="T4" fmla="*/ 0 w 12"/>
                  <a:gd name="T5" fmla="*/ 4 h 6"/>
                  <a:gd name="T6" fmla="*/ 2 w 12"/>
                  <a:gd name="T7" fmla="*/ 3 h 6"/>
                  <a:gd name="T8" fmla="*/ 9 w 12"/>
                  <a:gd name="T9" fmla="*/ 1 h 6"/>
                  <a:gd name="T10" fmla="*/ 11 w 12"/>
                  <a:gd name="T11" fmla="*/ 1 h 6"/>
                  <a:gd name="T12" fmla="*/ 11 w 12"/>
                  <a:gd name="T13" fmla="*/ 4 h 6"/>
                  <a:gd name="T14" fmla="*/ 5 w 12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5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4" y="2"/>
                      <a:pt x="7" y="2"/>
                      <a:pt x="9" y="1"/>
                    </a:cubicBezTo>
                    <a:cubicBezTo>
                      <a:pt x="10" y="1"/>
                      <a:pt x="11" y="0"/>
                      <a:pt x="11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9" y="5"/>
                      <a:pt x="7" y="6"/>
                      <a:pt x="5" y="6"/>
                    </a:cubicBezTo>
                    <a:close/>
                  </a:path>
                </a:pathLst>
              </a:custGeom>
              <a:solidFill>
                <a:srgbClr val="EF9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0" name="Freeform 262">
                <a:extLst>
                  <a:ext uri="{FF2B5EF4-FFF2-40B4-BE49-F238E27FC236}">
                    <a16:creationId xmlns:a16="http://schemas.microsoft.com/office/drawing/2014/main" id="{97AA788E-AC03-824A-6D41-3DB2A73F9582}"/>
                  </a:ext>
                </a:extLst>
              </p:cNvPr>
              <p:cNvSpPr/>
              <p:nvPr userDrawn="1"/>
            </p:nvSpPr>
            <p:spPr bwMode="auto">
              <a:xfrm>
                <a:off x="3481" y="2118"/>
                <a:ext cx="44" cy="63"/>
              </a:xfrm>
              <a:custGeom>
                <a:avLst/>
                <a:gdLst>
                  <a:gd name="T0" fmla="*/ 2 w 7"/>
                  <a:gd name="T1" fmla="*/ 0 h 10"/>
                  <a:gd name="T2" fmla="*/ 5 w 7"/>
                  <a:gd name="T3" fmla="*/ 7 h 10"/>
                  <a:gd name="T4" fmla="*/ 6 w 7"/>
                  <a:gd name="T5" fmla="*/ 9 h 10"/>
                  <a:gd name="T6" fmla="*/ 2 w 7"/>
                  <a:gd name="T7" fmla="*/ 9 h 10"/>
                  <a:gd name="T8" fmla="*/ 2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3" y="3"/>
                      <a:pt x="4" y="5"/>
                      <a:pt x="5" y="7"/>
                    </a:cubicBezTo>
                    <a:cubicBezTo>
                      <a:pt x="6" y="7"/>
                      <a:pt x="7" y="8"/>
                      <a:pt x="6" y="9"/>
                    </a:cubicBezTo>
                    <a:cubicBezTo>
                      <a:pt x="5" y="9"/>
                      <a:pt x="3" y="10"/>
                      <a:pt x="2" y="9"/>
                    </a:cubicBezTo>
                    <a:cubicBezTo>
                      <a:pt x="1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1" name="Freeform 263">
                <a:extLst>
                  <a:ext uri="{FF2B5EF4-FFF2-40B4-BE49-F238E27FC236}">
                    <a16:creationId xmlns:a16="http://schemas.microsoft.com/office/drawing/2014/main" id="{813F03C5-E405-E6A9-381D-CC5FB9C1ADE4}"/>
                  </a:ext>
                </a:extLst>
              </p:cNvPr>
              <p:cNvSpPr/>
              <p:nvPr userDrawn="1"/>
            </p:nvSpPr>
            <p:spPr bwMode="auto">
              <a:xfrm>
                <a:off x="3191" y="710"/>
                <a:ext cx="88" cy="95"/>
              </a:xfrm>
              <a:custGeom>
                <a:avLst/>
                <a:gdLst>
                  <a:gd name="T0" fmla="*/ 3 w 14"/>
                  <a:gd name="T1" fmla="*/ 15 h 15"/>
                  <a:gd name="T2" fmla="*/ 1 w 14"/>
                  <a:gd name="T3" fmla="*/ 14 h 15"/>
                  <a:gd name="T4" fmla="*/ 0 w 14"/>
                  <a:gd name="T5" fmla="*/ 14 h 15"/>
                  <a:gd name="T6" fmla="*/ 1 w 14"/>
                  <a:gd name="T7" fmla="*/ 13 h 15"/>
                  <a:gd name="T8" fmla="*/ 10 w 14"/>
                  <a:gd name="T9" fmla="*/ 3 h 15"/>
                  <a:gd name="T10" fmla="*/ 12 w 14"/>
                  <a:gd name="T11" fmla="*/ 0 h 15"/>
                  <a:gd name="T12" fmla="*/ 14 w 14"/>
                  <a:gd name="T13" fmla="*/ 3 h 15"/>
                  <a:gd name="T14" fmla="*/ 3 w 1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5">
                    <a:moveTo>
                      <a:pt x="3" y="15"/>
                    </a:moveTo>
                    <a:cubicBezTo>
                      <a:pt x="2" y="15"/>
                      <a:pt x="2" y="15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5" y="10"/>
                      <a:pt x="8" y="7"/>
                      <a:pt x="10" y="3"/>
                    </a:cubicBezTo>
                    <a:cubicBezTo>
                      <a:pt x="10" y="2"/>
                      <a:pt x="10" y="0"/>
                      <a:pt x="12" y="0"/>
                    </a:cubicBezTo>
                    <a:cubicBezTo>
                      <a:pt x="13" y="1"/>
                      <a:pt x="13" y="2"/>
                      <a:pt x="14" y="3"/>
                    </a:cubicBezTo>
                    <a:cubicBezTo>
                      <a:pt x="14" y="10"/>
                      <a:pt x="10" y="14"/>
                      <a:pt x="3" y="15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2" name="Freeform 264">
                <a:extLst>
                  <a:ext uri="{FF2B5EF4-FFF2-40B4-BE49-F238E27FC236}">
                    <a16:creationId xmlns:a16="http://schemas.microsoft.com/office/drawing/2014/main" id="{A015B3F8-B9B1-C6B5-384F-4E1B5F6A7360}"/>
                  </a:ext>
                </a:extLst>
              </p:cNvPr>
              <p:cNvSpPr/>
              <p:nvPr userDrawn="1"/>
            </p:nvSpPr>
            <p:spPr bwMode="auto">
              <a:xfrm>
                <a:off x="3122" y="824"/>
                <a:ext cx="94" cy="57"/>
              </a:xfrm>
              <a:custGeom>
                <a:avLst/>
                <a:gdLst>
                  <a:gd name="T0" fmla="*/ 9 w 15"/>
                  <a:gd name="T1" fmla="*/ 8 h 9"/>
                  <a:gd name="T2" fmla="*/ 2 w 15"/>
                  <a:gd name="T3" fmla="*/ 5 h 9"/>
                  <a:gd name="T4" fmla="*/ 1 w 15"/>
                  <a:gd name="T5" fmla="*/ 3 h 9"/>
                  <a:gd name="T6" fmla="*/ 5 w 15"/>
                  <a:gd name="T7" fmla="*/ 1 h 9"/>
                  <a:gd name="T8" fmla="*/ 10 w 15"/>
                  <a:gd name="T9" fmla="*/ 2 h 9"/>
                  <a:gd name="T10" fmla="*/ 11 w 15"/>
                  <a:gd name="T11" fmla="*/ 3 h 9"/>
                  <a:gd name="T12" fmla="*/ 13 w 15"/>
                  <a:gd name="T13" fmla="*/ 4 h 9"/>
                  <a:gd name="T14" fmla="*/ 15 w 15"/>
                  <a:gd name="T15" fmla="*/ 5 h 9"/>
                  <a:gd name="T16" fmla="*/ 13 w 15"/>
                  <a:gd name="T17" fmla="*/ 7 h 9"/>
                  <a:gd name="T18" fmla="*/ 9 w 15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9" y="8"/>
                    </a:moveTo>
                    <a:cubicBezTo>
                      <a:pt x="6" y="9"/>
                      <a:pt x="4" y="7"/>
                      <a:pt x="2" y="5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6" y="2"/>
                      <a:pt x="8" y="2"/>
                      <a:pt x="10" y="2"/>
                    </a:cubicBezTo>
                    <a:cubicBezTo>
                      <a:pt x="10" y="2"/>
                      <a:pt x="11" y="2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3" y="4"/>
                      <a:pt x="15" y="4"/>
                      <a:pt x="15" y="5"/>
                    </a:cubicBezTo>
                    <a:cubicBezTo>
                      <a:pt x="15" y="6"/>
                      <a:pt x="14" y="7"/>
                      <a:pt x="13" y="7"/>
                    </a:cubicBezTo>
                    <a:cubicBezTo>
                      <a:pt x="12" y="8"/>
                      <a:pt x="11" y="9"/>
                      <a:pt x="9" y="8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3" name="Freeform 265">
                <a:extLst>
                  <a:ext uri="{FF2B5EF4-FFF2-40B4-BE49-F238E27FC236}">
                    <a16:creationId xmlns:a16="http://schemas.microsoft.com/office/drawing/2014/main" id="{2C5F8B70-5641-20F9-3F27-C762B77AE199}"/>
                  </a:ext>
                </a:extLst>
              </p:cNvPr>
              <p:cNvSpPr/>
              <p:nvPr userDrawn="1"/>
            </p:nvSpPr>
            <p:spPr bwMode="auto">
              <a:xfrm>
                <a:off x="3197" y="786"/>
                <a:ext cx="82" cy="57"/>
              </a:xfrm>
              <a:custGeom>
                <a:avLst/>
                <a:gdLst>
                  <a:gd name="T0" fmla="*/ 4 w 13"/>
                  <a:gd name="T1" fmla="*/ 9 h 9"/>
                  <a:gd name="T2" fmla="*/ 1 w 13"/>
                  <a:gd name="T3" fmla="*/ 8 h 9"/>
                  <a:gd name="T4" fmla="*/ 1 w 13"/>
                  <a:gd name="T5" fmla="*/ 5 h 9"/>
                  <a:gd name="T6" fmla="*/ 4 w 13"/>
                  <a:gd name="T7" fmla="*/ 4 h 9"/>
                  <a:gd name="T8" fmla="*/ 12 w 13"/>
                  <a:gd name="T9" fmla="*/ 0 h 9"/>
                  <a:gd name="T10" fmla="*/ 13 w 13"/>
                  <a:gd name="T11" fmla="*/ 0 h 9"/>
                  <a:gd name="T12" fmla="*/ 13 w 13"/>
                  <a:gd name="T13" fmla="*/ 1 h 9"/>
                  <a:gd name="T14" fmla="*/ 4 w 13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4" y="9"/>
                    </a:moveTo>
                    <a:cubicBezTo>
                      <a:pt x="3" y="9"/>
                      <a:pt x="2" y="9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7" y="3"/>
                      <a:pt x="9" y="2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6"/>
                      <a:pt x="9" y="9"/>
                      <a:pt x="4" y="9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4" name="Freeform 266">
                <a:extLst>
                  <a:ext uri="{FF2B5EF4-FFF2-40B4-BE49-F238E27FC236}">
                    <a16:creationId xmlns:a16="http://schemas.microsoft.com/office/drawing/2014/main" id="{6DE93DF9-70F8-FE2E-8181-1E027481089E}"/>
                  </a:ext>
                </a:extLst>
              </p:cNvPr>
              <p:cNvSpPr/>
              <p:nvPr userDrawn="1"/>
            </p:nvSpPr>
            <p:spPr bwMode="auto">
              <a:xfrm>
                <a:off x="3273" y="691"/>
                <a:ext cx="44" cy="95"/>
              </a:xfrm>
              <a:custGeom>
                <a:avLst/>
                <a:gdLst>
                  <a:gd name="T0" fmla="*/ 4 w 7"/>
                  <a:gd name="T1" fmla="*/ 15 h 15"/>
                  <a:gd name="T2" fmla="*/ 1 w 7"/>
                  <a:gd name="T3" fmla="*/ 2 h 15"/>
                  <a:gd name="T4" fmla="*/ 0 w 7"/>
                  <a:gd name="T5" fmla="*/ 1 h 15"/>
                  <a:gd name="T6" fmla="*/ 2 w 7"/>
                  <a:gd name="T7" fmla="*/ 1 h 15"/>
                  <a:gd name="T8" fmla="*/ 6 w 7"/>
                  <a:gd name="T9" fmla="*/ 7 h 15"/>
                  <a:gd name="T10" fmla="*/ 4 w 7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5">
                    <a:moveTo>
                      <a:pt x="4" y="15"/>
                    </a:moveTo>
                    <a:cubicBezTo>
                      <a:pt x="1" y="11"/>
                      <a:pt x="3" y="6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3"/>
                      <a:pt x="5" y="5"/>
                      <a:pt x="6" y="7"/>
                    </a:cubicBezTo>
                    <a:cubicBezTo>
                      <a:pt x="6" y="10"/>
                      <a:pt x="7" y="13"/>
                      <a:pt x="4" y="15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5" name="Freeform 267">
                <a:extLst>
                  <a:ext uri="{FF2B5EF4-FFF2-40B4-BE49-F238E27FC236}">
                    <a16:creationId xmlns:a16="http://schemas.microsoft.com/office/drawing/2014/main" id="{7681EAFF-5DD3-AAA4-EEFA-86AD51B78742}"/>
                  </a:ext>
                </a:extLst>
              </p:cNvPr>
              <p:cNvSpPr/>
              <p:nvPr userDrawn="1"/>
            </p:nvSpPr>
            <p:spPr bwMode="auto">
              <a:xfrm>
                <a:off x="3128" y="786"/>
                <a:ext cx="69" cy="44"/>
              </a:xfrm>
              <a:custGeom>
                <a:avLst/>
                <a:gdLst>
                  <a:gd name="T0" fmla="*/ 6 w 11"/>
                  <a:gd name="T1" fmla="*/ 7 h 7"/>
                  <a:gd name="T2" fmla="*/ 1 w 11"/>
                  <a:gd name="T3" fmla="*/ 3 h 7"/>
                  <a:gd name="T4" fmla="*/ 1 w 11"/>
                  <a:gd name="T5" fmla="*/ 1 h 7"/>
                  <a:gd name="T6" fmla="*/ 2 w 11"/>
                  <a:gd name="T7" fmla="*/ 1 h 7"/>
                  <a:gd name="T8" fmla="*/ 9 w 11"/>
                  <a:gd name="T9" fmla="*/ 3 h 7"/>
                  <a:gd name="T10" fmla="*/ 11 w 11"/>
                  <a:gd name="T11" fmla="*/ 5 h 7"/>
                  <a:gd name="T12" fmla="*/ 8 w 11"/>
                  <a:gd name="T13" fmla="*/ 7 h 7"/>
                  <a:gd name="T14" fmla="*/ 6 w 11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6" y="7"/>
                    </a:moveTo>
                    <a:cubicBezTo>
                      <a:pt x="4" y="6"/>
                      <a:pt x="2" y="5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7" y="2"/>
                      <a:pt x="9" y="3"/>
                    </a:cubicBezTo>
                    <a:cubicBezTo>
                      <a:pt x="9" y="4"/>
                      <a:pt x="11" y="4"/>
                      <a:pt x="11" y="5"/>
                    </a:cubicBezTo>
                    <a:cubicBezTo>
                      <a:pt x="10" y="6"/>
                      <a:pt x="10" y="7"/>
                      <a:pt x="8" y="7"/>
                    </a:cubicBezTo>
                    <a:cubicBezTo>
                      <a:pt x="8" y="7"/>
                      <a:pt x="7" y="7"/>
                      <a:pt x="6" y="7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6" name="Freeform 268">
                <a:extLst>
                  <a:ext uri="{FF2B5EF4-FFF2-40B4-BE49-F238E27FC236}">
                    <a16:creationId xmlns:a16="http://schemas.microsoft.com/office/drawing/2014/main" id="{C25E8A90-1EB3-7A99-19CB-D09F699DEA58}"/>
                  </a:ext>
                </a:extLst>
              </p:cNvPr>
              <p:cNvSpPr/>
              <p:nvPr userDrawn="1"/>
            </p:nvSpPr>
            <p:spPr bwMode="auto">
              <a:xfrm>
                <a:off x="3128" y="735"/>
                <a:ext cx="32" cy="57"/>
              </a:xfrm>
              <a:custGeom>
                <a:avLst/>
                <a:gdLst>
                  <a:gd name="T0" fmla="*/ 5 w 5"/>
                  <a:gd name="T1" fmla="*/ 0 h 9"/>
                  <a:gd name="T2" fmla="*/ 4 w 5"/>
                  <a:gd name="T3" fmla="*/ 8 h 9"/>
                  <a:gd name="T4" fmla="*/ 3 w 5"/>
                  <a:gd name="T5" fmla="*/ 9 h 9"/>
                  <a:gd name="T6" fmla="*/ 1 w 5"/>
                  <a:gd name="T7" fmla="*/ 7 h 9"/>
                  <a:gd name="T8" fmla="*/ 5 w 5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2"/>
                      <a:pt x="4" y="5"/>
                      <a:pt x="4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EF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7" name="Freeform 269">
                <a:extLst>
                  <a:ext uri="{FF2B5EF4-FFF2-40B4-BE49-F238E27FC236}">
                    <a16:creationId xmlns:a16="http://schemas.microsoft.com/office/drawing/2014/main" id="{A0B99296-D0DB-A450-DDC5-A736EBCF6D18}"/>
                  </a:ext>
                </a:extLst>
              </p:cNvPr>
              <p:cNvSpPr/>
              <p:nvPr userDrawn="1"/>
            </p:nvSpPr>
            <p:spPr bwMode="auto">
              <a:xfrm>
                <a:off x="2933" y="2448"/>
                <a:ext cx="82" cy="95"/>
              </a:xfrm>
              <a:custGeom>
                <a:avLst/>
                <a:gdLst>
                  <a:gd name="T0" fmla="*/ 13 w 13"/>
                  <a:gd name="T1" fmla="*/ 11 h 15"/>
                  <a:gd name="T2" fmla="*/ 13 w 13"/>
                  <a:gd name="T3" fmla="*/ 12 h 15"/>
                  <a:gd name="T4" fmla="*/ 12 w 13"/>
                  <a:gd name="T5" fmla="*/ 15 h 15"/>
                  <a:gd name="T6" fmla="*/ 10 w 13"/>
                  <a:gd name="T7" fmla="*/ 13 h 15"/>
                  <a:gd name="T8" fmla="*/ 2 w 13"/>
                  <a:gd name="T9" fmla="*/ 4 h 15"/>
                  <a:gd name="T10" fmla="*/ 0 w 13"/>
                  <a:gd name="T11" fmla="*/ 2 h 15"/>
                  <a:gd name="T12" fmla="*/ 2 w 13"/>
                  <a:gd name="T13" fmla="*/ 1 h 15"/>
                  <a:gd name="T14" fmla="*/ 13 w 13"/>
                  <a:gd name="T15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3" y="11"/>
                    </a:move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8" y="9"/>
                      <a:pt x="6" y="6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2" y="1"/>
                      <a:pt x="2" y="1"/>
                    </a:cubicBezTo>
                    <a:cubicBezTo>
                      <a:pt x="9" y="0"/>
                      <a:pt x="13" y="3"/>
                      <a:pt x="13" y="11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" name="Freeform 270">
                <a:extLst>
                  <a:ext uri="{FF2B5EF4-FFF2-40B4-BE49-F238E27FC236}">
                    <a16:creationId xmlns:a16="http://schemas.microsoft.com/office/drawing/2014/main" id="{C5BA6E81-F168-72BE-56B1-334A13DA7260}"/>
                  </a:ext>
                </a:extLst>
              </p:cNvPr>
              <p:cNvSpPr/>
              <p:nvPr userDrawn="1"/>
            </p:nvSpPr>
            <p:spPr bwMode="auto">
              <a:xfrm>
                <a:off x="3034" y="2536"/>
                <a:ext cx="50" cy="89"/>
              </a:xfrm>
              <a:custGeom>
                <a:avLst/>
                <a:gdLst>
                  <a:gd name="T0" fmla="*/ 8 w 8"/>
                  <a:gd name="T1" fmla="*/ 6 h 14"/>
                  <a:gd name="T2" fmla="*/ 4 w 8"/>
                  <a:gd name="T3" fmla="*/ 13 h 14"/>
                  <a:gd name="T4" fmla="*/ 1 w 8"/>
                  <a:gd name="T5" fmla="*/ 13 h 14"/>
                  <a:gd name="T6" fmla="*/ 0 w 8"/>
                  <a:gd name="T7" fmla="*/ 10 h 14"/>
                  <a:gd name="T8" fmla="*/ 5 w 8"/>
                  <a:gd name="T9" fmla="*/ 1 h 14"/>
                  <a:gd name="T10" fmla="*/ 8 w 8"/>
                  <a:gd name="T11" fmla="*/ 2 h 14"/>
                  <a:gd name="T12" fmla="*/ 8 w 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cubicBezTo>
                      <a:pt x="8" y="9"/>
                      <a:pt x="6" y="11"/>
                      <a:pt x="4" y="13"/>
                    </a:cubicBezTo>
                    <a:cubicBezTo>
                      <a:pt x="3" y="13"/>
                      <a:pt x="2" y="14"/>
                      <a:pt x="1" y="13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1" y="6"/>
                      <a:pt x="2" y="3"/>
                      <a:pt x="5" y="1"/>
                    </a:cubicBezTo>
                    <a:cubicBezTo>
                      <a:pt x="7" y="0"/>
                      <a:pt x="7" y="0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" name="Freeform 271">
                <a:extLst>
                  <a:ext uri="{FF2B5EF4-FFF2-40B4-BE49-F238E27FC236}">
                    <a16:creationId xmlns:a16="http://schemas.microsoft.com/office/drawing/2014/main" id="{6D20AA06-63D1-961F-D578-556E61B80BD2}"/>
                  </a:ext>
                </a:extLst>
              </p:cNvPr>
              <p:cNvSpPr/>
              <p:nvPr userDrawn="1"/>
            </p:nvSpPr>
            <p:spPr bwMode="auto">
              <a:xfrm>
                <a:off x="3008" y="2460"/>
                <a:ext cx="51" cy="83"/>
              </a:xfrm>
              <a:custGeom>
                <a:avLst/>
                <a:gdLst>
                  <a:gd name="T0" fmla="*/ 8 w 8"/>
                  <a:gd name="T1" fmla="*/ 8 h 13"/>
                  <a:gd name="T2" fmla="*/ 8 w 8"/>
                  <a:gd name="T3" fmla="*/ 12 h 13"/>
                  <a:gd name="T4" fmla="*/ 5 w 8"/>
                  <a:gd name="T5" fmla="*/ 13 h 13"/>
                  <a:gd name="T6" fmla="*/ 3 w 8"/>
                  <a:gd name="T7" fmla="*/ 11 h 13"/>
                  <a:gd name="T8" fmla="*/ 1 w 8"/>
                  <a:gd name="T9" fmla="*/ 2 h 13"/>
                  <a:gd name="T10" fmla="*/ 1 w 8"/>
                  <a:gd name="T11" fmla="*/ 0 h 13"/>
                  <a:gd name="T12" fmla="*/ 2 w 8"/>
                  <a:gd name="T13" fmla="*/ 0 h 13"/>
                  <a:gd name="T14" fmla="*/ 8 w 8"/>
                  <a:gd name="T1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8" y="8"/>
                    </a:moveTo>
                    <a:cubicBezTo>
                      <a:pt x="8" y="9"/>
                      <a:pt x="8" y="10"/>
                      <a:pt x="8" y="12"/>
                    </a:cubicBezTo>
                    <a:cubicBezTo>
                      <a:pt x="7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4" y="8"/>
                      <a:pt x="3" y="5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5" y="1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" name="Freeform 272">
                <a:extLst>
                  <a:ext uri="{FF2B5EF4-FFF2-40B4-BE49-F238E27FC236}">
                    <a16:creationId xmlns:a16="http://schemas.microsoft.com/office/drawing/2014/main" id="{B2C7C60F-AECF-BDA7-399A-2ED43EF4742E}"/>
                  </a:ext>
                </a:extLst>
              </p:cNvPr>
              <p:cNvSpPr/>
              <p:nvPr userDrawn="1"/>
            </p:nvSpPr>
            <p:spPr bwMode="auto">
              <a:xfrm>
                <a:off x="2920" y="2422"/>
                <a:ext cx="95" cy="32"/>
              </a:xfrm>
              <a:custGeom>
                <a:avLst/>
                <a:gdLst>
                  <a:gd name="T0" fmla="*/ 15 w 15"/>
                  <a:gd name="T1" fmla="*/ 4 h 5"/>
                  <a:gd name="T2" fmla="*/ 2 w 15"/>
                  <a:gd name="T3" fmla="*/ 4 h 5"/>
                  <a:gd name="T4" fmla="*/ 0 w 15"/>
                  <a:gd name="T5" fmla="*/ 4 h 5"/>
                  <a:gd name="T6" fmla="*/ 1 w 15"/>
                  <a:gd name="T7" fmla="*/ 2 h 5"/>
                  <a:gd name="T8" fmla="*/ 8 w 15"/>
                  <a:gd name="T9" fmla="*/ 0 h 5"/>
                  <a:gd name="T10" fmla="*/ 15 w 1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4"/>
                    </a:moveTo>
                    <a:cubicBezTo>
                      <a:pt x="11" y="4"/>
                      <a:pt x="6" y="3"/>
                      <a:pt x="2" y="4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3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5" y="4"/>
                    </a:cubicBezTo>
                    <a:close/>
                  </a:path>
                </a:pathLst>
              </a:custGeom>
              <a:solidFill>
                <a:srgbClr val="EF9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" name="Freeform 273">
                <a:extLst>
                  <a:ext uri="{FF2B5EF4-FFF2-40B4-BE49-F238E27FC236}">
                    <a16:creationId xmlns:a16="http://schemas.microsoft.com/office/drawing/2014/main" id="{D350C358-F759-A211-BB07-59686403C357}"/>
                  </a:ext>
                </a:extLst>
              </p:cNvPr>
              <p:cNvSpPr/>
              <p:nvPr userDrawn="1"/>
            </p:nvSpPr>
            <p:spPr bwMode="auto">
              <a:xfrm>
                <a:off x="2989" y="2549"/>
                <a:ext cx="51" cy="64"/>
              </a:xfrm>
              <a:custGeom>
                <a:avLst/>
                <a:gdLst>
                  <a:gd name="T0" fmla="*/ 8 w 8"/>
                  <a:gd name="T1" fmla="*/ 2 h 10"/>
                  <a:gd name="T2" fmla="*/ 2 w 8"/>
                  <a:gd name="T3" fmla="*/ 10 h 10"/>
                  <a:gd name="T4" fmla="*/ 1 w 8"/>
                  <a:gd name="T5" fmla="*/ 10 h 10"/>
                  <a:gd name="T6" fmla="*/ 1 w 8"/>
                  <a:gd name="T7" fmla="*/ 9 h 10"/>
                  <a:gd name="T8" fmla="*/ 4 w 8"/>
                  <a:gd name="T9" fmla="*/ 1 h 10"/>
                  <a:gd name="T10" fmla="*/ 6 w 8"/>
                  <a:gd name="T11" fmla="*/ 0 h 10"/>
                  <a:gd name="T12" fmla="*/ 8 w 8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8" y="5"/>
                      <a:pt x="4" y="9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2" y="6"/>
                      <a:pt x="3" y="4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8" y="0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EE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" name="Freeform 274">
                <a:extLst>
                  <a:ext uri="{FF2B5EF4-FFF2-40B4-BE49-F238E27FC236}">
                    <a16:creationId xmlns:a16="http://schemas.microsoft.com/office/drawing/2014/main" id="{F14FD4F3-450C-AD55-D526-EFBB180EE340}"/>
                  </a:ext>
                </a:extLst>
              </p:cNvPr>
              <p:cNvSpPr/>
              <p:nvPr userDrawn="1"/>
            </p:nvSpPr>
            <p:spPr bwMode="auto">
              <a:xfrm>
                <a:off x="2939" y="2568"/>
                <a:ext cx="57" cy="38"/>
              </a:xfrm>
              <a:custGeom>
                <a:avLst/>
                <a:gdLst>
                  <a:gd name="T0" fmla="*/ 0 w 9"/>
                  <a:gd name="T1" fmla="*/ 0 h 6"/>
                  <a:gd name="T2" fmla="*/ 7 w 9"/>
                  <a:gd name="T3" fmla="*/ 2 h 6"/>
                  <a:gd name="T4" fmla="*/ 9 w 9"/>
                  <a:gd name="T5" fmla="*/ 4 h 6"/>
                  <a:gd name="T6" fmla="*/ 6 w 9"/>
                  <a:gd name="T7" fmla="*/ 6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2"/>
                      <a:pt x="5" y="2"/>
                      <a:pt x="7" y="2"/>
                    </a:cubicBezTo>
                    <a:cubicBezTo>
                      <a:pt x="8" y="2"/>
                      <a:pt x="9" y="2"/>
                      <a:pt x="9" y="4"/>
                    </a:cubicBezTo>
                    <a:cubicBezTo>
                      <a:pt x="8" y="5"/>
                      <a:pt x="8" y="6"/>
                      <a:pt x="6" y="6"/>
                    </a:cubicBezTo>
                    <a:cubicBezTo>
                      <a:pt x="3" y="5"/>
                      <a:pt x="1" y="3"/>
                      <a:pt x="0" y="0"/>
                    </a:cubicBezTo>
                    <a:close/>
                  </a:path>
                </a:pathLst>
              </a:custGeom>
              <a:solidFill>
                <a:srgbClr val="E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3" name="Freeform 275">
                <a:extLst>
                  <a:ext uri="{FF2B5EF4-FFF2-40B4-BE49-F238E27FC236}">
                    <a16:creationId xmlns:a16="http://schemas.microsoft.com/office/drawing/2014/main" id="{629F0F54-69E0-2A5B-63C5-DDFCE2274132}"/>
                  </a:ext>
                </a:extLst>
              </p:cNvPr>
              <p:cNvSpPr/>
              <p:nvPr userDrawn="1"/>
            </p:nvSpPr>
            <p:spPr bwMode="auto">
              <a:xfrm>
                <a:off x="896" y="2372"/>
                <a:ext cx="89" cy="107"/>
              </a:xfrm>
              <a:custGeom>
                <a:avLst/>
                <a:gdLst>
                  <a:gd name="T0" fmla="*/ 3 w 14"/>
                  <a:gd name="T1" fmla="*/ 16 h 17"/>
                  <a:gd name="T2" fmla="*/ 2 w 14"/>
                  <a:gd name="T3" fmla="*/ 16 h 17"/>
                  <a:gd name="T4" fmla="*/ 0 w 14"/>
                  <a:gd name="T5" fmla="*/ 16 h 17"/>
                  <a:gd name="T6" fmla="*/ 2 w 14"/>
                  <a:gd name="T7" fmla="*/ 13 h 17"/>
                  <a:gd name="T8" fmla="*/ 8 w 14"/>
                  <a:gd name="T9" fmla="*/ 3 h 17"/>
                  <a:gd name="T10" fmla="*/ 9 w 14"/>
                  <a:gd name="T11" fmla="*/ 1 h 17"/>
                  <a:gd name="T12" fmla="*/ 11 w 14"/>
                  <a:gd name="T13" fmla="*/ 3 h 17"/>
                  <a:gd name="T14" fmla="*/ 3 w 14"/>
                  <a:gd name="T15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3" y="16"/>
                    </a:moveTo>
                    <a:cubicBezTo>
                      <a:pt x="3" y="16"/>
                      <a:pt x="3" y="16"/>
                      <a:pt x="2" y="16"/>
                    </a:cubicBezTo>
                    <a:cubicBezTo>
                      <a:pt x="2" y="16"/>
                      <a:pt x="0" y="17"/>
                      <a:pt x="0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5" y="11"/>
                      <a:pt x="7" y="7"/>
                      <a:pt x="8" y="3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4" y="9"/>
                      <a:pt x="10" y="16"/>
                      <a:pt x="3" y="1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" name="Freeform 276">
                <a:extLst>
                  <a:ext uri="{FF2B5EF4-FFF2-40B4-BE49-F238E27FC236}">
                    <a16:creationId xmlns:a16="http://schemas.microsoft.com/office/drawing/2014/main" id="{828F5E5B-E9D0-0E08-5785-A906B2A2D23C}"/>
                  </a:ext>
                </a:extLst>
              </p:cNvPr>
              <p:cNvSpPr/>
              <p:nvPr userDrawn="1"/>
            </p:nvSpPr>
            <p:spPr bwMode="auto">
              <a:xfrm>
                <a:off x="827" y="2505"/>
                <a:ext cx="95" cy="50"/>
              </a:xfrm>
              <a:custGeom>
                <a:avLst/>
                <a:gdLst>
                  <a:gd name="T0" fmla="*/ 8 w 15"/>
                  <a:gd name="T1" fmla="*/ 8 h 8"/>
                  <a:gd name="T2" fmla="*/ 2 w 15"/>
                  <a:gd name="T3" fmla="*/ 5 h 8"/>
                  <a:gd name="T4" fmla="*/ 1 w 15"/>
                  <a:gd name="T5" fmla="*/ 2 h 8"/>
                  <a:gd name="T6" fmla="*/ 5 w 15"/>
                  <a:gd name="T7" fmla="*/ 0 h 8"/>
                  <a:gd name="T8" fmla="*/ 13 w 15"/>
                  <a:gd name="T9" fmla="*/ 3 h 8"/>
                  <a:gd name="T10" fmla="*/ 14 w 15"/>
                  <a:gd name="T11" fmla="*/ 4 h 8"/>
                  <a:gd name="T12" fmla="*/ 13 w 15"/>
                  <a:gd name="T13" fmla="*/ 6 h 8"/>
                  <a:gd name="T14" fmla="*/ 8 w 1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cubicBezTo>
                      <a:pt x="6" y="8"/>
                      <a:pt x="4" y="7"/>
                      <a:pt x="2" y="5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10" y="1"/>
                      <a:pt x="13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5" y="5"/>
                      <a:pt x="14" y="5"/>
                      <a:pt x="13" y="6"/>
                    </a:cubicBezTo>
                    <a:cubicBezTo>
                      <a:pt x="12" y="7"/>
                      <a:pt x="10" y="8"/>
                      <a:pt x="8" y="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" name="Freeform 277">
                <a:extLst>
                  <a:ext uri="{FF2B5EF4-FFF2-40B4-BE49-F238E27FC236}">
                    <a16:creationId xmlns:a16="http://schemas.microsoft.com/office/drawing/2014/main" id="{596BC8FD-2810-8547-385F-E33E71EB7083}"/>
                  </a:ext>
                </a:extLst>
              </p:cNvPr>
              <p:cNvSpPr/>
              <p:nvPr userDrawn="1"/>
            </p:nvSpPr>
            <p:spPr bwMode="auto">
              <a:xfrm>
                <a:off x="903" y="2448"/>
                <a:ext cx="75" cy="69"/>
              </a:xfrm>
              <a:custGeom>
                <a:avLst/>
                <a:gdLst>
                  <a:gd name="T0" fmla="*/ 3 w 12"/>
                  <a:gd name="T1" fmla="*/ 10 h 11"/>
                  <a:gd name="T2" fmla="*/ 0 w 12"/>
                  <a:gd name="T3" fmla="*/ 9 h 11"/>
                  <a:gd name="T4" fmla="*/ 2 w 12"/>
                  <a:gd name="T5" fmla="*/ 6 h 11"/>
                  <a:gd name="T6" fmla="*/ 10 w 12"/>
                  <a:gd name="T7" fmla="*/ 2 h 11"/>
                  <a:gd name="T8" fmla="*/ 12 w 12"/>
                  <a:gd name="T9" fmla="*/ 3 h 11"/>
                  <a:gd name="T10" fmla="*/ 5 w 12"/>
                  <a:gd name="T11" fmla="*/ 10 h 11"/>
                  <a:gd name="T12" fmla="*/ 3 w 12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3" y="10"/>
                    </a:moveTo>
                    <a:cubicBezTo>
                      <a:pt x="2" y="10"/>
                      <a:pt x="1" y="11"/>
                      <a:pt x="0" y="9"/>
                    </a:cubicBezTo>
                    <a:cubicBezTo>
                      <a:pt x="0" y="8"/>
                      <a:pt x="0" y="7"/>
                      <a:pt x="2" y="6"/>
                    </a:cubicBezTo>
                    <a:cubicBezTo>
                      <a:pt x="5" y="5"/>
                      <a:pt x="8" y="4"/>
                      <a:pt x="10" y="2"/>
                    </a:cubicBezTo>
                    <a:cubicBezTo>
                      <a:pt x="11" y="0"/>
                      <a:pt x="12" y="1"/>
                      <a:pt x="12" y="3"/>
                    </a:cubicBezTo>
                    <a:cubicBezTo>
                      <a:pt x="12" y="6"/>
                      <a:pt x="8" y="10"/>
                      <a:pt x="5" y="10"/>
                    </a:cubicBezTo>
                    <a:cubicBezTo>
                      <a:pt x="4" y="10"/>
                      <a:pt x="4" y="10"/>
                      <a:pt x="3" y="10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" name="Freeform 278">
                <a:extLst>
                  <a:ext uri="{FF2B5EF4-FFF2-40B4-BE49-F238E27FC236}">
                    <a16:creationId xmlns:a16="http://schemas.microsoft.com/office/drawing/2014/main" id="{45C20183-7793-FB3A-FD77-724F9E624DC6}"/>
                  </a:ext>
                </a:extLst>
              </p:cNvPr>
              <p:cNvSpPr/>
              <p:nvPr userDrawn="1"/>
            </p:nvSpPr>
            <p:spPr bwMode="auto">
              <a:xfrm>
                <a:off x="966" y="2359"/>
                <a:ext cx="50" cy="95"/>
              </a:xfrm>
              <a:custGeom>
                <a:avLst/>
                <a:gdLst>
                  <a:gd name="T0" fmla="*/ 4 w 8"/>
                  <a:gd name="T1" fmla="*/ 15 h 15"/>
                  <a:gd name="T2" fmla="*/ 1 w 8"/>
                  <a:gd name="T3" fmla="*/ 2 h 15"/>
                  <a:gd name="T4" fmla="*/ 0 w 8"/>
                  <a:gd name="T5" fmla="*/ 0 h 15"/>
                  <a:gd name="T6" fmla="*/ 2 w 8"/>
                  <a:gd name="T7" fmla="*/ 1 h 15"/>
                  <a:gd name="T8" fmla="*/ 4 w 8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4" y="15"/>
                    </a:moveTo>
                    <a:cubicBezTo>
                      <a:pt x="3" y="11"/>
                      <a:pt x="3" y="6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6" y="3"/>
                      <a:pt x="8" y="11"/>
                      <a:pt x="4" y="15"/>
                    </a:cubicBezTo>
                    <a:close/>
                  </a:path>
                </a:pathLst>
              </a:custGeom>
              <a:solidFill>
                <a:srgbClr val="EF9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" name="Freeform 279">
                <a:extLst>
                  <a:ext uri="{FF2B5EF4-FFF2-40B4-BE49-F238E27FC236}">
                    <a16:creationId xmlns:a16="http://schemas.microsoft.com/office/drawing/2014/main" id="{55D17C4B-B3D2-9D19-4630-2AFF97B90358}"/>
                  </a:ext>
                </a:extLst>
              </p:cNvPr>
              <p:cNvSpPr/>
              <p:nvPr userDrawn="1"/>
            </p:nvSpPr>
            <p:spPr bwMode="auto">
              <a:xfrm>
                <a:off x="827" y="2467"/>
                <a:ext cx="69" cy="38"/>
              </a:xfrm>
              <a:custGeom>
                <a:avLst/>
                <a:gdLst>
                  <a:gd name="T0" fmla="*/ 0 w 11"/>
                  <a:gd name="T1" fmla="*/ 0 h 6"/>
                  <a:gd name="T2" fmla="*/ 10 w 11"/>
                  <a:gd name="T3" fmla="*/ 2 h 6"/>
                  <a:gd name="T4" fmla="*/ 11 w 11"/>
                  <a:gd name="T5" fmla="*/ 4 h 6"/>
                  <a:gd name="T6" fmla="*/ 10 w 11"/>
                  <a:gd name="T7" fmla="*/ 5 h 6"/>
                  <a:gd name="T8" fmla="*/ 6 w 11"/>
                  <a:gd name="T9" fmla="*/ 6 h 6"/>
                  <a:gd name="T10" fmla="*/ 0 w 1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3" y="1"/>
                      <a:pt x="7" y="2"/>
                      <a:pt x="10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3" y="5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ED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" name="Freeform 280">
                <a:extLst>
                  <a:ext uri="{FF2B5EF4-FFF2-40B4-BE49-F238E27FC236}">
                    <a16:creationId xmlns:a16="http://schemas.microsoft.com/office/drawing/2014/main" id="{71200600-09B7-4ADF-D79A-E0A3E58E8B4E}"/>
                  </a:ext>
                </a:extLst>
              </p:cNvPr>
              <p:cNvSpPr/>
              <p:nvPr userDrawn="1"/>
            </p:nvSpPr>
            <p:spPr bwMode="auto">
              <a:xfrm>
                <a:off x="827" y="2410"/>
                <a:ext cx="32" cy="57"/>
              </a:xfrm>
              <a:custGeom>
                <a:avLst/>
                <a:gdLst>
                  <a:gd name="T0" fmla="*/ 4 w 5"/>
                  <a:gd name="T1" fmla="*/ 5 h 9"/>
                  <a:gd name="T2" fmla="*/ 4 w 5"/>
                  <a:gd name="T3" fmla="*/ 7 h 9"/>
                  <a:gd name="T4" fmla="*/ 3 w 5"/>
                  <a:gd name="T5" fmla="*/ 9 h 9"/>
                  <a:gd name="T6" fmla="*/ 1 w 5"/>
                  <a:gd name="T7" fmla="*/ 7 h 9"/>
                  <a:gd name="T8" fmla="*/ 3 w 5"/>
                  <a:gd name="T9" fmla="*/ 1 h 9"/>
                  <a:gd name="T10" fmla="*/ 4 w 5"/>
                  <a:gd name="T11" fmla="*/ 2 h 9"/>
                  <a:gd name="T12" fmla="*/ 4 w 5"/>
                  <a:gd name="T13" fmla="*/ 5 h 9"/>
                  <a:gd name="T14" fmla="*/ 4 w 5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4" y="5"/>
                    </a:move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5" y="9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" name="Freeform 281">
                <a:extLst>
                  <a:ext uri="{FF2B5EF4-FFF2-40B4-BE49-F238E27FC236}">
                    <a16:creationId xmlns:a16="http://schemas.microsoft.com/office/drawing/2014/main" id="{DE39CF36-150E-38F7-94C0-6810B2C80363}"/>
                  </a:ext>
                </a:extLst>
              </p:cNvPr>
              <p:cNvSpPr/>
              <p:nvPr userDrawn="1"/>
            </p:nvSpPr>
            <p:spPr bwMode="auto">
              <a:xfrm>
                <a:off x="2573" y="1763"/>
                <a:ext cx="82" cy="107"/>
              </a:xfrm>
              <a:custGeom>
                <a:avLst/>
                <a:gdLst>
                  <a:gd name="T0" fmla="*/ 5 w 13"/>
                  <a:gd name="T1" fmla="*/ 17 h 17"/>
                  <a:gd name="T2" fmla="*/ 7 w 13"/>
                  <a:gd name="T3" fmla="*/ 2 h 17"/>
                  <a:gd name="T4" fmla="*/ 11 w 13"/>
                  <a:gd name="T5" fmla="*/ 0 h 17"/>
                  <a:gd name="T6" fmla="*/ 13 w 13"/>
                  <a:gd name="T7" fmla="*/ 1 h 17"/>
                  <a:gd name="T8" fmla="*/ 12 w 13"/>
                  <a:gd name="T9" fmla="*/ 2 h 17"/>
                  <a:gd name="T10" fmla="*/ 5 w 1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5" y="17"/>
                    </a:moveTo>
                    <a:cubicBezTo>
                      <a:pt x="0" y="13"/>
                      <a:pt x="0" y="5"/>
                      <a:pt x="7" y="2"/>
                    </a:cubicBezTo>
                    <a:cubicBezTo>
                      <a:pt x="8" y="1"/>
                      <a:pt x="10" y="1"/>
                      <a:pt x="11" y="0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3" y="2"/>
                      <a:pt x="13" y="2"/>
                      <a:pt x="12" y="2"/>
                    </a:cubicBezTo>
                    <a:cubicBezTo>
                      <a:pt x="8" y="6"/>
                      <a:pt x="5" y="11"/>
                      <a:pt x="5" y="1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" name="Freeform 282">
                <a:extLst>
                  <a:ext uri="{FF2B5EF4-FFF2-40B4-BE49-F238E27FC236}">
                    <a16:creationId xmlns:a16="http://schemas.microsoft.com/office/drawing/2014/main" id="{53BF11D5-0EEE-40F3-E8BB-D6F2CEE09F88}"/>
                  </a:ext>
                </a:extLst>
              </p:cNvPr>
              <p:cNvSpPr/>
              <p:nvPr userDrawn="1"/>
            </p:nvSpPr>
            <p:spPr bwMode="auto">
              <a:xfrm>
                <a:off x="2617" y="1674"/>
                <a:ext cx="95" cy="57"/>
              </a:xfrm>
              <a:custGeom>
                <a:avLst/>
                <a:gdLst>
                  <a:gd name="T0" fmla="*/ 11 w 15"/>
                  <a:gd name="T1" fmla="*/ 8 h 9"/>
                  <a:gd name="T2" fmla="*/ 7 w 15"/>
                  <a:gd name="T3" fmla="*/ 8 h 9"/>
                  <a:gd name="T4" fmla="*/ 6 w 15"/>
                  <a:gd name="T5" fmla="*/ 8 h 9"/>
                  <a:gd name="T6" fmla="*/ 2 w 15"/>
                  <a:gd name="T7" fmla="*/ 7 h 9"/>
                  <a:gd name="T8" fmla="*/ 0 w 15"/>
                  <a:gd name="T9" fmla="*/ 7 h 9"/>
                  <a:gd name="T10" fmla="*/ 1 w 15"/>
                  <a:gd name="T11" fmla="*/ 5 h 9"/>
                  <a:gd name="T12" fmla="*/ 14 w 15"/>
                  <a:gd name="T13" fmla="*/ 4 h 9"/>
                  <a:gd name="T14" fmla="*/ 15 w 15"/>
                  <a:gd name="T15" fmla="*/ 6 h 9"/>
                  <a:gd name="T16" fmla="*/ 11 w 15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11" y="8"/>
                    </a:moveTo>
                    <a:cubicBezTo>
                      <a:pt x="10" y="8"/>
                      <a:pt x="9" y="8"/>
                      <a:pt x="7" y="8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5" y="2"/>
                      <a:pt x="8" y="0"/>
                      <a:pt x="14" y="4"/>
                    </a:cubicBezTo>
                    <a:cubicBezTo>
                      <a:pt x="14" y="4"/>
                      <a:pt x="15" y="4"/>
                      <a:pt x="15" y="6"/>
                    </a:cubicBezTo>
                    <a:cubicBezTo>
                      <a:pt x="14" y="7"/>
                      <a:pt x="13" y="9"/>
                      <a:pt x="11" y="8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" name="Freeform 283">
                <a:extLst>
                  <a:ext uri="{FF2B5EF4-FFF2-40B4-BE49-F238E27FC236}">
                    <a16:creationId xmlns:a16="http://schemas.microsoft.com/office/drawing/2014/main" id="{8B5C6A6D-153E-E59A-89DA-84ADD3685EA6}"/>
                  </a:ext>
                </a:extLst>
              </p:cNvPr>
              <p:cNvSpPr/>
              <p:nvPr userDrawn="1"/>
            </p:nvSpPr>
            <p:spPr bwMode="auto">
              <a:xfrm>
                <a:off x="2573" y="1725"/>
                <a:ext cx="70" cy="69"/>
              </a:xfrm>
              <a:custGeom>
                <a:avLst/>
                <a:gdLst>
                  <a:gd name="T0" fmla="*/ 8 w 11"/>
                  <a:gd name="T1" fmla="*/ 1 h 11"/>
                  <a:gd name="T2" fmla="*/ 11 w 11"/>
                  <a:gd name="T3" fmla="*/ 2 h 11"/>
                  <a:gd name="T4" fmla="*/ 9 w 11"/>
                  <a:gd name="T5" fmla="*/ 5 h 11"/>
                  <a:gd name="T6" fmla="*/ 1 w 11"/>
                  <a:gd name="T7" fmla="*/ 11 h 11"/>
                  <a:gd name="T8" fmla="*/ 0 w 11"/>
                  <a:gd name="T9" fmla="*/ 11 h 11"/>
                  <a:gd name="T10" fmla="*/ 0 w 11"/>
                  <a:gd name="T11" fmla="*/ 10 h 11"/>
                  <a:gd name="T12" fmla="*/ 8 w 11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9" y="1"/>
                      <a:pt x="11" y="0"/>
                      <a:pt x="11" y="2"/>
                    </a:cubicBezTo>
                    <a:cubicBezTo>
                      <a:pt x="11" y="3"/>
                      <a:pt x="11" y="5"/>
                      <a:pt x="9" y="5"/>
                    </a:cubicBezTo>
                    <a:cubicBezTo>
                      <a:pt x="6" y="6"/>
                      <a:pt x="3" y="8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5"/>
                      <a:pt x="2" y="1"/>
                      <a:pt x="8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" name="Freeform 284">
                <a:extLst>
                  <a:ext uri="{FF2B5EF4-FFF2-40B4-BE49-F238E27FC236}">
                    <a16:creationId xmlns:a16="http://schemas.microsoft.com/office/drawing/2014/main" id="{36F94EF1-3FAF-3FCD-9F27-8DD65DCC4D73}"/>
                  </a:ext>
                </a:extLst>
              </p:cNvPr>
              <p:cNvSpPr/>
              <p:nvPr userDrawn="1"/>
            </p:nvSpPr>
            <p:spPr bwMode="auto">
              <a:xfrm>
                <a:off x="2548" y="1807"/>
                <a:ext cx="51" cy="82"/>
              </a:xfrm>
              <a:custGeom>
                <a:avLst/>
                <a:gdLst>
                  <a:gd name="T0" fmla="*/ 0 w 8"/>
                  <a:gd name="T1" fmla="*/ 3 h 13"/>
                  <a:gd name="T2" fmla="*/ 2 w 8"/>
                  <a:gd name="T3" fmla="*/ 0 h 13"/>
                  <a:gd name="T4" fmla="*/ 4 w 8"/>
                  <a:gd name="T5" fmla="*/ 3 h 13"/>
                  <a:gd name="T6" fmla="*/ 7 w 8"/>
                  <a:gd name="T7" fmla="*/ 10 h 13"/>
                  <a:gd name="T8" fmla="*/ 7 w 8"/>
                  <a:gd name="T9" fmla="*/ 12 h 13"/>
                  <a:gd name="T10" fmla="*/ 6 w 8"/>
                  <a:gd name="T11" fmla="*/ 12 h 13"/>
                  <a:gd name="T12" fmla="*/ 0 w 8"/>
                  <a:gd name="T1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6"/>
                      <a:pt x="5" y="8"/>
                      <a:pt x="7" y="10"/>
                    </a:cubicBezTo>
                    <a:cubicBezTo>
                      <a:pt x="7" y="11"/>
                      <a:pt x="8" y="11"/>
                      <a:pt x="7" y="12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3" y="11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" name="Freeform 285">
                <a:extLst>
                  <a:ext uri="{FF2B5EF4-FFF2-40B4-BE49-F238E27FC236}">
                    <a16:creationId xmlns:a16="http://schemas.microsoft.com/office/drawing/2014/main" id="{2895EB82-616C-E184-A347-E41A3C03246B}"/>
                  </a:ext>
                </a:extLst>
              </p:cNvPr>
              <p:cNvSpPr/>
              <p:nvPr userDrawn="1"/>
            </p:nvSpPr>
            <p:spPr bwMode="auto">
              <a:xfrm>
                <a:off x="2649" y="1731"/>
                <a:ext cx="69" cy="32"/>
              </a:xfrm>
              <a:custGeom>
                <a:avLst/>
                <a:gdLst>
                  <a:gd name="T0" fmla="*/ 4 w 11"/>
                  <a:gd name="T1" fmla="*/ 0 h 5"/>
                  <a:gd name="T2" fmla="*/ 11 w 11"/>
                  <a:gd name="T3" fmla="*/ 3 h 5"/>
                  <a:gd name="T4" fmla="*/ 10 w 11"/>
                  <a:gd name="T5" fmla="*/ 5 h 5"/>
                  <a:gd name="T6" fmla="*/ 1 w 11"/>
                  <a:gd name="T7" fmla="*/ 4 h 5"/>
                  <a:gd name="T8" fmla="*/ 0 w 11"/>
                  <a:gd name="T9" fmla="*/ 3 h 5"/>
                  <a:gd name="T10" fmla="*/ 1 w 11"/>
                  <a:gd name="T11" fmla="*/ 1 h 5"/>
                  <a:gd name="T12" fmla="*/ 4 w 1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cubicBezTo>
                      <a:pt x="7" y="1"/>
                      <a:pt x="9" y="1"/>
                      <a:pt x="11" y="3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7" y="4"/>
                      <a:pt x="4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F9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" name="Freeform 286">
                <a:extLst>
                  <a:ext uri="{FF2B5EF4-FFF2-40B4-BE49-F238E27FC236}">
                    <a16:creationId xmlns:a16="http://schemas.microsoft.com/office/drawing/2014/main" id="{C4930A4F-B9CE-2EF6-1B3A-FC356A46CE96}"/>
                  </a:ext>
                </a:extLst>
              </p:cNvPr>
              <p:cNvSpPr/>
              <p:nvPr userDrawn="1"/>
            </p:nvSpPr>
            <p:spPr bwMode="auto">
              <a:xfrm>
                <a:off x="2693" y="1769"/>
                <a:ext cx="32" cy="57"/>
              </a:xfrm>
              <a:custGeom>
                <a:avLst/>
                <a:gdLst>
                  <a:gd name="T0" fmla="*/ 2 w 5"/>
                  <a:gd name="T1" fmla="*/ 0 h 9"/>
                  <a:gd name="T2" fmla="*/ 4 w 5"/>
                  <a:gd name="T3" fmla="*/ 2 h 9"/>
                  <a:gd name="T4" fmla="*/ 2 w 5"/>
                  <a:gd name="T5" fmla="*/ 8 h 9"/>
                  <a:gd name="T6" fmla="*/ 1 w 5"/>
                  <a:gd name="T7" fmla="*/ 9 h 9"/>
                  <a:gd name="T8" fmla="*/ 1 w 5"/>
                  <a:gd name="T9" fmla="*/ 8 h 9"/>
                  <a:gd name="T10" fmla="*/ 1 w 5"/>
                  <a:gd name="T11" fmla="*/ 1 h 9"/>
                  <a:gd name="T12" fmla="*/ 2 w 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4"/>
                      <a:pt x="4" y="7"/>
                      <a:pt x="2" y="8"/>
                    </a:cubicBezTo>
                    <a:cubicBezTo>
                      <a:pt x="2" y="8"/>
                      <a:pt x="2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09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" name="Freeform 287">
                <a:extLst>
                  <a:ext uri="{FF2B5EF4-FFF2-40B4-BE49-F238E27FC236}">
                    <a16:creationId xmlns:a16="http://schemas.microsoft.com/office/drawing/2014/main" id="{E5220E17-846C-30E4-272C-65133D3ECF92}"/>
                  </a:ext>
                </a:extLst>
              </p:cNvPr>
              <p:cNvSpPr/>
              <p:nvPr userDrawn="1"/>
            </p:nvSpPr>
            <p:spPr bwMode="auto">
              <a:xfrm>
                <a:off x="2031" y="1737"/>
                <a:ext cx="51" cy="121"/>
              </a:xfrm>
              <a:custGeom>
                <a:avLst/>
                <a:gdLst>
                  <a:gd name="T0" fmla="*/ 0 w 8"/>
                  <a:gd name="T1" fmla="*/ 9 h 19"/>
                  <a:gd name="T2" fmla="*/ 4 w 8"/>
                  <a:gd name="T3" fmla="*/ 1 h 19"/>
                  <a:gd name="T4" fmla="*/ 6 w 8"/>
                  <a:gd name="T5" fmla="*/ 1 h 19"/>
                  <a:gd name="T6" fmla="*/ 7 w 8"/>
                  <a:gd name="T7" fmla="*/ 3 h 19"/>
                  <a:gd name="T8" fmla="*/ 6 w 8"/>
                  <a:gd name="T9" fmla="*/ 12 h 19"/>
                  <a:gd name="T10" fmla="*/ 7 w 8"/>
                  <a:gd name="T11" fmla="*/ 16 h 19"/>
                  <a:gd name="T12" fmla="*/ 7 w 8"/>
                  <a:gd name="T13" fmla="*/ 18 h 19"/>
                  <a:gd name="T14" fmla="*/ 6 w 8"/>
                  <a:gd name="T15" fmla="*/ 18 h 19"/>
                  <a:gd name="T16" fmla="*/ 0 w 8"/>
                  <a:gd name="T17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0" y="9"/>
                    </a:moveTo>
                    <a:cubicBezTo>
                      <a:pt x="0" y="6"/>
                      <a:pt x="2" y="4"/>
                      <a:pt x="4" y="1"/>
                    </a:cubicBezTo>
                    <a:cubicBezTo>
                      <a:pt x="5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6" y="6"/>
                      <a:pt x="6" y="9"/>
                      <a:pt x="6" y="12"/>
                    </a:cubicBezTo>
                    <a:cubicBezTo>
                      <a:pt x="6" y="14"/>
                      <a:pt x="7" y="15"/>
                      <a:pt x="7" y="16"/>
                    </a:cubicBezTo>
                    <a:cubicBezTo>
                      <a:pt x="7" y="17"/>
                      <a:pt x="8" y="17"/>
                      <a:pt x="7" y="18"/>
                    </a:cubicBezTo>
                    <a:cubicBezTo>
                      <a:pt x="7" y="19"/>
                      <a:pt x="6" y="18"/>
                      <a:pt x="6" y="18"/>
                    </a:cubicBezTo>
                    <a:cubicBezTo>
                      <a:pt x="3" y="17"/>
                      <a:pt x="0" y="13"/>
                      <a:pt x="0" y="9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" name="Freeform 288">
                <a:extLst>
                  <a:ext uri="{FF2B5EF4-FFF2-40B4-BE49-F238E27FC236}">
                    <a16:creationId xmlns:a16="http://schemas.microsoft.com/office/drawing/2014/main" id="{05A701A7-7BE9-EE75-FF8B-3250B9FA829B}"/>
                  </a:ext>
                </a:extLst>
              </p:cNvPr>
              <p:cNvSpPr/>
              <p:nvPr userDrawn="1"/>
            </p:nvSpPr>
            <p:spPr bwMode="auto">
              <a:xfrm>
                <a:off x="2012" y="1655"/>
                <a:ext cx="82" cy="57"/>
              </a:xfrm>
              <a:custGeom>
                <a:avLst/>
                <a:gdLst>
                  <a:gd name="T0" fmla="*/ 9 w 13"/>
                  <a:gd name="T1" fmla="*/ 0 h 9"/>
                  <a:gd name="T2" fmla="*/ 13 w 13"/>
                  <a:gd name="T3" fmla="*/ 3 h 9"/>
                  <a:gd name="T4" fmla="*/ 11 w 13"/>
                  <a:gd name="T5" fmla="*/ 5 h 9"/>
                  <a:gd name="T6" fmla="*/ 7 w 13"/>
                  <a:gd name="T7" fmla="*/ 8 h 9"/>
                  <a:gd name="T8" fmla="*/ 6 w 13"/>
                  <a:gd name="T9" fmla="*/ 8 h 9"/>
                  <a:gd name="T10" fmla="*/ 3 w 13"/>
                  <a:gd name="T11" fmla="*/ 8 h 9"/>
                  <a:gd name="T12" fmla="*/ 1 w 13"/>
                  <a:gd name="T13" fmla="*/ 8 h 9"/>
                  <a:gd name="T14" fmla="*/ 1 w 13"/>
                  <a:gd name="T15" fmla="*/ 6 h 9"/>
                  <a:gd name="T16" fmla="*/ 9 w 1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9" y="0"/>
                    </a:moveTo>
                    <a:cubicBezTo>
                      <a:pt x="12" y="0"/>
                      <a:pt x="13" y="0"/>
                      <a:pt x="13" y="3"/>
                    </a:cubicBezTo>
                    <a:cubicBezTo>
                      <a:pt x="13" y="4"/>
                      <a:pt x="12" y="4"/>
                      <a:pt x="11" y="5"/>
                    </a:cubicBezTo>
                    <a:cubicBezTo>
                      <a:pt x="10" y="6"/>
                      <a:pt x="8" y="6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3" y="2"/>
                      <a:pt x="6" y="0"/>
                      <a:pt x="9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" name="Freeform 289">
                <a:extLst>
                  <a:ext uri="{FF2B5EF4-FFF2-40B4-BE49-F238E27FC236}">
                    <a16:creationId xmlns:a16="http://schemas.microsoft.com/office/drawing/2014/main" id="{3A09E33E-B48B-7161-9FF5-34A5B377D193}"/>
                  </a:ext>
                </a:extLst>
              </p:cNvPr>
              <p:cNvSpPr/>
              <p:nvPr userDrawn="1"/>
            </p:nvSpPr>
            <p:spPr bwMode="auto">
              <a:xfrm>
                <a:off x="2000" y="1712"/>
                <a:ext cx="56" cy="95"/>
              </a:xfrm>
              <a:custGeom>
                <a:avLst/>
                <a:gdLst>
                  <a:gd name="T0" fmla="*/ 0 w 9"/>
                  <a:gd name="T1" fmla="*/ 9 h 15"/>
                  <a:gd name="T2" fmla="*/ 4 w 9"/>
                  <a:gd name="T3" fmla="*/ 1 h 15"/>
                  <a:gd name="T4" fmla="*/ 7 w 9"/>
                  <a:gd name="T5" fmla="*/ 1 h 15"/>
                  <a:gd name="T6" fmla="*/ 8 w 9"/>
                  <a:gd name="T7" fmla="*/ 5 h 15"/>
                  <a:gd name="T8" fmla="*/ 5 w 9"/>
                  <a:gd name="T9" fmla="*/ 10 h 15"/>
                  <a:gd name="T10" fmla="*/ 4 w 9"/>
                  <a:gd name="T11" fmla="*/ 12 h 15"/>
                  <a:gd name="T12" fmla="*/ 3 w 9"/>
                  <a:gd name="T13" fmla="*/ 15 h 15"/>
                  <a:gd name="T14" fmla="*/ 1 w 9"/>
                  <a:gd name="T15" fmla="*/ 12 h 15"/>
                  <a:gd name="T16" fmla="*/ 0 w 9"/>
                  <a:gd name="T1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cubicBezTo>
                      <a:pt x="0" y="5"/>
                      <a:pt x="2" y="3"/>
                      <a:pt x="4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2"/>
                      <a:pt x="9" y="3"/>
                      <a:pt x="8" y="5"/>
                    </a:cubicBezTo>
                    <a:cubicBezTo>
                      <a:pt x="7" y="7"/>
                      <a:pt x="5" y="8"/>
                      <a:pt x="5" y="10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3"/>
                      <a:pt x="4" y="14"/>
                      <a:pt x="3" y="15"/>
                    </a:cubicBezTo>
                    <a:cubicBezTo>
                      <a:pt x="2" y="15"/>
                      <a:pt x="2" y="13"/>
                      <a:pt x="1" y="12"/>
                    </a:cubicBezTo>
                    <a:cubicBezTo>
                      <a:pt x="1" y="11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" name="Freeform 290">
                <a:extLst>
                  <a:ext uri="{FF2B5EF4-FFF2-40B4-BE49-F238E27FC236}">
                    <a16:creationId xmlns:a16="http://schemas.microsoft.com/office/drawing/2014/main" id="{E8B2A6E2-B5E2-5727-2801-1A452B023AFA}"/>
                  </a:ext>
                </a:extLst>
              </p:cNvPr>
              <p:cNvSpPr/>
              <p:nvPr userDrawn="1"/>
            </p:nvSpPr>
            <p:spPr bwMode="auto">
              <a:xfrm>
                <a:off x="2000" y="1820"/>
                <a:ext cx="82" cy="63"/>
              </a:xfrm>
              <a:custGeom>
                <a:avLst/>
                <a:gdLst>
                  <a:gd name="T0" fmla="*/ 1 w 13"/>
                  <a:gd name="T1" fmla="*/ 0 h 10"/>
                  <a:gd name="T2" fmla="*/ 8 w 13"/>
                  <a:gd name="T3" fmla="*/ 5 h 10"/>
                  <a:gd name="T4" fmla="*/ 12 w 13"/>
                  <a:gd name="T5" fmla="*/ 7 h 10"/>
                  <a:gd name="T6" fmla="*/ 13 w 13"/>
                  <a:gd name="T7" fmla="*/ 8 h 10"/>
                  <a:gd name="T8" fmla="*/ 12 w 13"/>
                  <a:gd name="T9" fmla="*/ 9 h 10"/>
                  <a:gd name="T10" fmla="*/ 2 w 13"/>
                  <a:gd name="T11" fmla="*/ 4 h 10"/>
                  <a:gd name="T12" fmla="*/ 1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1" y="0"/>
                    </a:moveTo>
                    <a:cubicBezTo>
                      <a:pt x="4" y="1"/>
                      <a:pt x="6" y="3"/>
                      <a:pt x="8" y="5"/>
                    </a:cubicBezTo>
                    <a:cubicBezTo>
                      <a:pt x="9" y="6"/>
                      <a:pt x="11" y="6"/>
                      <a:pt x="12" y="7"/>
                    </a:cubicBezTo>
                    <a:cubicBezTo>
                      <a:pt x="12" y="7"/>
                      <a:pt x="13" y="7"/>
                      <a:pt x="13" y="8"/>
                    </a:cubicBezTo>
                    <a:cubicBezTo>
                      <a:pt x="13" y="9"/>
                      <a:pt x="12" y="9"/>
                      <a:pt x="12" y="9"/>
                    </a:cubicBezTo>
                    <a:cubicBezTo>
                      <a:pt x="9" y="10"/>
                      <a:pt x="3" y="7"/>
                      <a:pt x="2" y="4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9" name="Freeform 291">
                <a:extLst>
                  <a:ext uri="{FF2B5EF4-FFF2-40B4-BE49-F238E27FC236}">
                    <a16:creationId xmlns:a16="http://schemas.microsoft.com/office/drawing/2014/main" id="{B4E2D90F-EB69-AB90-EE52-A17A46D84049}"/>
                  </a:ext>
                </a:extLst>
              </p:cNvPr>
              <p:cNvSpPr/>
              <p:nvPr userDrawn="1"/>
            </p:nvSpPr>
            <p:spPr bwMode="auto">
              <a:xfrm>
                <a:off x="2056" y="1687"/>
                <a:ext cx="70" cy="44"/>
              </a:xfrm>
              <a:custGeom>
                <a:avLst/>
                <a:gdLst>
                  <a:gd name="T0" fmla="*/ 11 w 11"/>
                  <a:gd name="T1" fmla="*/ 3 h 7"/>
                  <a:gd name="T2" fmla="*/ 3 w 11"/>
                  <a:gd name="T3" fmla="*/ 6 h 7"/>
                  <a:gd name="T4" fmla="*/ 0 w 11"/>
                  <a:gd name="T5" fmla="*/ 6 h 7"/>
                  <a:gd name="T6" fmla="*/ 1 w 11"/>
                  <a:gd name="T7" fmla="*/ 4 h 7"/>
                  <a:gd name="T8" fmla="*/ 11 w 11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3"/>
                    </a:moveTo>
                    <a:cubicBezTo>
                      <a:pt x="8" y="4"/>
                      <a:pt x="5" y="5"/>
                      <a:pt x="3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1"/>
                      <a:pt x="9" y="0"/>
                      <a:pt x="11" y="3"/>
                    </a:cubicBezTo>
                    <a:close/>
                  </a:path>
                </a:pathLst>
              </a:custGeom>
              <a:solidFill>
                <a:srgbClr val="EE9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0" name="Freeform 292">
                <a:extLst>
                  <a:ext uri="{FF2B5EF4-FFF2-40B4-BE49-F238E27FC236}">
                    <a16:creationId xmlns:a16="http://schemas.microsoft.com/office/drawing/2014/main" id="{AFCCD781-2274-390F-51AF-1A558A2F8EF0}"/>
                  </a:ext>
                </a:extLst>
              </p:cNvPr>
              <p:cNvSpPr/>
              <p:nvPr userDrawn="1"/>
            </p:nvSpPr>
            <p:spPr bwMode="auto">
              <a:xfrm>
                <a:off x="2107" y="1706"/>
                <a:ext cx="44" cy="63"/>
              </a:xfrm>
              <a:custGeom>
                <a:avLst/>
                <a:gdLst>
                  <a:gd name="T0" fmla="*/ 5 w 7"/>
                  <a:gd name="T1" fmla="*/ 10 h 10"/>
                  <a:gd name="T2" fmla="*/ 2 w 7"/>
                  <a:gd name="T3" fmla="*/ 4 h 10"/>
                  <a:gd name="T4" fmla="*/ 1 w 7"/>
                  <a:gd name="T5" fmla="*/ 2 h 10"/>
                  <a:gd name="T6" fmla="*/ 4 w 7"/>
                  <a:gd name="T7" fmla="*/ 1 h 10"/>
                  <a:gd name="T8" fmla="*/ 5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5" y="7"/>
                      <a:pt x="3" y="5"/>
                      <a:pt x="2" y="4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2" y="1"/>
                      <a:pt x="2" y="0"/>
                      <a:pt x="4" y="1"/>
                    </a:cubicBezTo>
                    <a:cubicBezTo>
                      <a:pt x="6" y="3"/>
                      <a:pt x="7" y="6"/>
                      <a:pt x="5" y="10"/>
                    </a:cubicBezTo>
                    <a:close/>
                  </a:path>
                </a:pathLst>
              </a:custGeom>
              <a:solidFill>
                <a:srgbClr val="ED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1" name="Freeform 293">
                <a:extLst>
                  <a:ext uri="{FF2B5EF4-FFF2-40B4-BE49-F238E27FC236}">
                    <a16:creationId xmlns:a16="http://schemas.microsoft.com/office/drawing/2014/main" id="{DCD1EA44-E842-DFDA-F2CB-EA2F612C9CAF}"/>
                  </a:ext>
                </a:extLst>
              </p:cNvPr>
              <p:cNvSpPr/>
              <p:nvPr userDrawn="1"/>
            </p:nvSpPr>
            <p:spPr bwMode="auto">
              <a:xfrm>
                <a:off x="1426" y="799"/>
                <a:ext cx="95" cy="95"/>
              </a:xfrm>
              <a:custGeom>
                <a:avLst/>
                <a:gdLst>
                  <a:gd name="T0" fmla="*/ 4 w 15"/>
                  <a:gd name="T1" fmla="*/ 1 h 15"/>
                  <a:gd name="T2" fmla="*/ 13 w 15"/>
                  <a:gd name="T3" fmla="*/ 13 h 15"/>
                  <a:gd name="T4" fmla="*/ 12 w 15"/>
                  <a:gd name="T5" fmla="*/ 15 h 15"/>
                  <a:gd name="T6" fmla="*/ 11 w 15"/>
                  <a:gd name="T7" fmla="*/ 14 h 15"/>
                  <a:gd name="T8" fmla="*/ 8 w 15"/>
                  <a:gd name="T9" fmla="*/ 9 h 15"/>
                  <a:gd name="T10" fmla="*/ 1 w 15"/>
                  <a:gd name="T11" fmla="*/ 3 h 15"/>
                  <a:gd name="T12" fmla="*/ 1 w 15"/>
                  <a:gd name="T13" fmla="*/ 1 h 15"/>
                  <a:gd name="T14" fmla="*/ 4 w 15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4" y="1"/>
                    </a:moveTo>
                    <a:cubicBezTo>
                      <a:pt x="11" y="1"/>
                      <a:pt x="15" y="7"/>
                      <a:pt x="13" y="13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0" y="12"/>
                      <a:pt x="9" y="11"/>
                      <a:pt x="8" y="9"/>
                    </a:cubicBezTo>
                    <a:cubicBezTo>
                      <a:pt x="7" y="6"/>
                      <a:pt x="4" y="4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2" name="Freeform 294">
                <a:extLst>
                  <a:ext uri="{FF2B5EF4-FFF2-40B4-BE49-F238E27FC236}">
                    <a16:creationId xmlns:a16="http://schemas.microsoft.com/office/drawing/2014/main" id="{F8CBCCD3-9616-4F04-F956-2AB072A96938}"/>
                  </a:ext>
                </a:extLst>
              </p:cNvPr>
              <p:cNvSpPr/>
              <p:nvPr userDrawn="1"/>
            </p:nvSpPr>
            <p:spPr bwMode="auto">
              <a:xfrm>
                <a:off x="1521" y="881"/>
                <a:ext cx="56" cy="89"/>
              </a:xfrm>
              <a:custGeom>
                <a:avLst/>
                <a:gdLst>
                  <a:gd name="T0" fmla="*/ 9 w 9"/>
                  <a:gd name="T1" fmla="*/ 6 h 14"/>
                  <a:gd name="T2" fmla="*/ 4 w 9"/>
                  <a:gd name="T3" fmla="*/ 14 h 14"/>
                  <a:gd name="T4" fmla="*/ 2 w 9"/>
                  <a:gd name="T5" fmla="*/ 13 h 14"/>
                  <a:gd name="T6" fmla="*/ 1 w 9"/>
                  <a:gd name="T7" fmla="*/ 10 h 14"/>
                  <a:gd name="T8" fmla="*/ 3 w 9"/>
                  <a:gd name="T9" fmla="*/ 5 h 14"/>
                  <a:gd name="T10" fmla="*/ 4 w 9"/>
                  <a:gd name="T11" fmla="*/ 4 h 14"/>
                  <a:gd name="T12" fmla="*/ 6 w 9"/>
                  <a:gd name="T13" fmla="*/ 1 h 14"/>
                  <a:gd name="T14" fmla="*/ 7 w 9"/>
                  <a:gd name="T15" fmla="*/ 0 h 14"/>
                  <a:gd name="T16" fmla="*/ 8 w 9"/>
                  <a:gd name="T17" fmla="*/ 1 h 14"/>
                  <a:gd name="T18" fmla="*/ 9 w 9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9" y="6"/>
                    </a:moveTo>
                    <a:cubicBezTo>
                      <a:pt x="9" y="10"/>
                      <a:pt x="7" y="13"/>
                      <a:pt x="4" y="14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1" y="12"/>
                      <a:pt x="0" y="12"/>
                      <a:pt x="1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3" name="Freeform 295">
                <a:extLst>
                  <a:ext uri="{FF2B5EF4-FFF2-40B4-BE49-F238E27FC236}">
                    <a16:creationId xmlns:a16="http://schemas.microsoft.com/office/drawing/2014/main" id="{6DDA2915-58D9-F380-63C2-4B148DA35BBE}"/>
                  </a:ext>
                </a:extLst>
              </p:cNvPr>
              <p:cNvSpPr/>
              <p:nvPr userDrawn="1"/>
            </p:nvSpPr>
            <p:spPr bwMode="auto">
              <a:xfrm>
                <a:off x="1502" y="805"/>
                <a:ext cx="56" cy="89"/>
              </a:xfrm>
              <a:custGeom>
                <a:avLst/>
                <a:gdLst>
                  <a:gd name="T0" fmla="*/ 8 w 9"/>
                  <a:gd name="T1" fmla="*/ 9 h 14"/>
                  <a:gd name="T2" fmla="*/ 8 w 9"/>
                  <a:gd name="T3" fmla="*/ 11 h 14"/>
                  <a:gd name="T4" fmla="*/ 6 w 9"/>
                  <a:gd name="T5" fmla="*/ 14 h 14"/>
                  <a:gd name="T6" fmla="*/ 3 w 9"/>
                  <a:gd name="T7" fmla="*/ 11 h 14"/>
                  <a:gd name="T8" fmla="*/ 1 w 9"/>
                  <a:gd name="T9" fmla="*/ 3 h 14"/>
                  <a:gd name="T10" fmla="*/ 1 w 9"/>
                  <a:gd name="T11" fmla="*/ 1 h 14"/>
                  <a:gd name="T12" fmla="*/ 3 w 9"/>
                  <a:gd name="T13" fmla="*/ 1 h 14"/>
                  <a:gd name="T14" fmla="*/ 8 w 9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8" y="9"/>
                    </a:moveTo>
                    <a:cubicBezTo>
                      <a:pt x="8" y="10"/>
                      <a:pt x="9" y="11"/>
                      <a:pt x="8" y="11"/>
                    </a:cubicBezTo>
                    <a:cubicBezTo>
                      <a:pt x="8" y="13"/>
                      <a:pt x="8" y="14"/>
                      <a:pt x="6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3" y="8"/>
                      <a:pt x="3" y="5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6" y="3"/>
                      <a:pt x="9" y="5"/>
                      <a:pt x="8" y="9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4" name="Freeform 296">
                <a:extLst>
                  <a:ext uri="{FF2B5EF4-FFF2-40B4-BE49-F238E27FC236}">
                    <a16:creationId xmlns:a16="http://schemas.microsoft.com/office/drawing/2014/main" id="{49B1F7CA-E276-D887-4391-9250A2561FA2}"/>
                  </a:ext>
                </a:extLst>
              </p:cNvPr>
              <p:cNvSpPr/>
              <p:nvPr userDrawn="1"/>
            </p:nvSpPr>
            <p:spPr bwMode="auto">
              <a:xfrm>
                <a:off x="1413" y="767"/>
                <a:ext cx="95" cy="32"/>
              </a:xfrm>
              <a:custGeom>
                <a:avLst/>
                <a:gdLst>
                  <a:gd name="T0" fmla="*/ 8 w 15"/>
                  <a:gd name="T1" fmla="*/ 0 h 5"/>
                  <a:gd name="T2" fmla="*/ 14 w 15"/>
                  <a:gd name="T3" fmla="*/ 2 h 5"/>
                  <a:gd name="T4" fmla="*/ 15 w 15"/>
                  <a:gd name="T5" fmla="*/ 4 h 5"/>
                  <a:gd name="T6" fmla="*/ 14 w 15"/>
                  <a:gd name="T7" fmla="*/ 4 h 5"/>
                  <a:gd name="T8" fmla="*/ 6 w 15"/>
                  <a:gd name="T9" fmla="*/ 4 h 5"/>
                  <a:gd name="T10" fmla="*/ 2 w 15"/>
                  <a:gd name="T11" fmla="*/ 5 h 5"/>
                  <a:gd name="T12" fmla="*/ 1 w 15"/>
                  <a:gd name="T13" fmla="*/ 5 h 5"/>
                  <a:gd name="T14" fmla="*/ 1 w 15"/>
                  <a:gd name="T15" fmla="*/ 3 h 5"/>
                  <a:gd name="T16" fmla="*/ 8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11" y="0"/>
                      <a:pt x="12" y="2"/>
                      <a:pt x="14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1" y="5"/>
                      <a:pt x="8" y="4"/>
                      <a:pt x="6" y="4"/>
                    </a:cubicBezTo>
                    <a:cubicBezTo>
                      <a:pt x="5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1"/>
                      <a:pt x="6" y="1"/>
                      <a:pt x="8" y="0"/>
                    </a:cubicBezTo>
                    <a:close/>
                  </a:path>
                </a:pathLst>
              </a:custGeom>
              <a:solidFill>
                <a:srgbClr val="F0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5" name="Freeform 297">
                <a:extLst>
                  <a:ext uri="{FF2B5EF4-FFF2-40B4-BE49-F238E27FC236}">
                    <a16:creationId xmlns:a16="http://schemas.microsoft.com/office/drawing/2014/main" id="{7E31DCA2-4179-338C-5B69-633D41BCCA73}"/>
                  </a:ext>
                </a:extLst>
              </p:cNvPr>
              <p:cNvSpPr/>
              <p:nvPr userDrawn="1"/>
            </p:nvSpPr>
            <p:spPr bwMode="auto">
              <a:xfrm>
                <a:off x="1483" y="894"/>
                <a:ext cx="50" cy="63"/>
              </a:xfrm>
              <a:custGeom>
                <a:avLst/>
                <a:gdLst>
                  <a:gd name="T0" fmla="*/ 0 w 8"/>
                  <a:gd name="T1" fmla="*/ 10 h 10"/>
                  <a:gd name="T2" fmla="*/ 5 w 8"/>
                  <a:gd name="T3" fmla="*/ 1 h 10"/>
                  <a:gd name="T4" fmla="*/ 6 w 8"/>
                  <a:gd name="T5" fmla="*/ 0 h 10"/>
                  <a:gd name="T6" fmla="*/ 8 w 8"/>
                  <a:gd name="T7" fmla="*/ 2 h 10"/>
                  <a:gd name="T8" fmla="*/ 8 w 8"/>
                  <a:gd name="T9" fmla="*/ 4 h 10"/>
                  <a:gd name="T10" fmla="*/ 0 w 8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2" y="7"/>
                      <a:pt x="3" y="4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7"/>
                      <a:pt x="4" y="10"/>
                      <a:pt x="0" y="10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6" name="Freeform 298">
                <a:extLst>
                  <a:ext uri="{FF2B5EF4-FFF2-40B4-BE49-F238E27FC236}">
                    <a16:creationId xmlns:a16="http://schemas.microsoft.com/office/drawing/2014/main" id="{F97469B9-EAB9-60E4-39F2-C3C613F73F59}"/>
                  </a:ext>
                </a:extLst>
              </p:cNvPr>
              <p:cNvSpPr/>
              <p:nvPr userDrawn="1"/>
            </p:nvSpPr>
            <p:spPr bwMode="auto">
              <a:xfrm>
                <a:off x="1432" y="919"/>
                <a:ext cx="57" cy="38"/>
              </a:xfrm>
              <a:custGeom>
                <a:avLst/>
                <a:gdLst>
                  <a:gd name="T0" fmla="*/ 6 w 9"/>
                  <a:gd name="T1" fmla="*/ 5 h 6"/>
                  <a:gd name="T2" fmla="*/ 1 w 9"/>
                  <a:gd name="T3" fmla="*/ 2 h 6"/>
                  <a:gd name="T4" fmla="*/ 0 w 9"/>
                  <a:gd name="T5" fmla="*/ 0 h 6"/>
                  <a:gd name="T6" fmla="*/ 2 w 9"/>
                  <a:gd name="T7" fmla="*/ 0 h 6"/>
                  <a:gd name="T8" fmla="*/ 7 w 9"/>
                  <a:gd name="T9" fmla="*/ 1 h 6"/>
                  <a:gd name="T10" fmla="*/ 8 w 9"/>
                  <a:gd name="T11" fmla="*/ 3 h 6"/>
                  <a:gd name="T12" fmla="*/ 6 w 9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5"/>
                    </a:moveTo>
                    <a:cubicBezTo>
                      <a:pt x="4" y="5"/>
                      <a:pt x="2" y="4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5" y="2"/>
                      <a:pt x="7" y="1"/>
                    </a:cubicBezTo>
                    <a:cubicBezTo>
                      <a:pt x="8" y="1"/>
                      <a:pt x="9" y="2"/>
                      <a:pt x="8" y="3"/>
                    </a:cubicBezTo>
                    <a:cubicBezTo>
                      <a:pt x="8" y="4"/>
                      <a:pt x="8" y="6"/>
                      <a:pt x="6" y="5"/>
                    </a:cubicBezTo>
                    <a:close/>
                  </a:path>
                </a:pathLst>
              </a:custGeom>
              <a:solidFill>
                <a:srgbClr val="EF9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7" name="Freeform 299">
                <a:extLst>
                  <a:ext uri="{FF2B5EF4-FFF2-40B4-BE49-F238E27FC236}">
                    <a16:creationId xmlns:a16="http://schemas.microsoft.com/office/drawing/2014/main" id="{F1ECFF90-7662-913A-2B27-F70045E30C0B}"/>
                  </a:ext>
                </a:extLst>
              </p:cNvPr>
              <p:cNvSpPr/>
              <p:nvPr userDrawn="1"/>
            </p:nvSpPr>
            <p:spPr bwMode="auto">
              <a:xfrm>
                <a:off x="3254" y="3443"/>
                <a:ext cx="107" cy="83"/>
              </a:xfrm>
              <a:custGeom>
                <a:avLst/>
                <a:gdLst>
                  <a:gd name="T0" fmla="*/ 0 w 17"/>
                  <a:gd name="T1" fmla="*/ 7 h 13"/>
                  <a:gd name="T2" fmla="*/ 17 w 17"/>
                  <a:gd name="T3" fmla="*/ 9 h 13"/>
                  <a:gd name="T4" fmla="*/ 17 w 17"/>
                  <a:gd name="T5" fmla="*/ 11 h 13"/>
                  <a:gd name="T6" fmla="*/ 17 w 17"/>
                  <a:gd name="T7" fmla="*/ 13 h 13"/>
                  <a:gd name="T8" fmla="*/ 15 w 17"/>
                  <a:gd name="T9" fmla="*/ 12 h 13"/>
                  <a:gd name="T10" fmla="*/ 10 w 17"/>
                  <a:gd name="T11" fmla="*/ 9 h 13"/>
                  <a:gd name="T12" fmla="*/ 0 w 17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0" y="7"/>
                    </a:moveTo>
                    <a:cubicBezTo>
                      <a:pt x="6" y="0"/>
                      <a:pt x="13" y="3"/>
                      <a:pt x="17" y="9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2"/>
                      <a:pt x="17" y="13"/>
                      <a:pt x="17" y="13"/>
                    </a:cubicBezTo>
                    <a:cubicBezTo>
                      <a:pt x="16" y="13"/>
                      <a:pt x="15" y="13"/>
                      <a:pt x="15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7" y="8"/>
                      <a:pt x="3" y="8"/>
                      <a:pt x="0" y="7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8" name="Freeform 300">
                <a:extLst>
                  <a:ext uri="{FF2B5EF4-FFF2-40B4-BE49-F238E27FC236}">
                    <a16:creationId xmlns:a16="http://schemas.microsoft.com/office/drawing/2014/main" id="{79B5867B-9ED6-2841-847C-B7ED400EA84A}"/>
                  </a:ext>
                </a:extLst>
              </p:cNvPr>
              <p:cNvSpPr/>
              <p:nvPr userDrawn="1"/>
            </p:nvSpPr>
            <p:spPr bwMode="auto">
              <a:xfrm>
                <a:off x="3406" y="3482"/>
                <a:ext cx="44" cy="101"/>
              </a:xfrm>
              <a:custGeom>
                <a:avLst/>
                <a:gdLst>
                  <a:gd name="T0" fmla="*/ 7 w 7"/>
                  <a:gd name="T1" fmla="*/ 8 h 16"/>
                  <a:gd name="T2" fmla="*/ 5 w 7"/>
                  <a:gd name="T3" fmla="*/ 14 h 16"/>
                  <a:gd name="T4" fmla="*/ 0 w 7"/>
                  <a:gd name="T5" fmla="*/ 12 h 16"/>
                  <a:gd name="T6" fmla="*/ 0 w 7"/>
                  <a:gd name="T7" fmla="*/ 2 h 16"/>
                  <a:gd name="T8" fmla="*/ 2 w 7"/>
                  <a:gd name="T9" fmla="*/ 1 h 16"/>
                  <a:gd name="T10" fmla="*/ 7 w 7"/>
                  <a:gd name="T1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6">
                    <a:moveTo>
                      <a:pt x="7" y="8"/>
                    </a:moveTo>
                    <a:cubicBezTo>
                      <a:pt x="7" y="11"/>
                      <a:pt x="6" y="13"/>
                      <a:pt x="5" y="14"/>
                    </a:cubicBezTo>
                    <a:cubicBezTo>
                      <a:pt x="4" y="16"/>
                      <a:pt x="1" y="14"/>
                      <a:pt x="0" y="12"/>
                    </a:cubicBezTo>
                    <a:cubicBezTo>
                      <a:pt x="0" y="9"/>
                      <a:pt x="0" y="5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4" y="2"/>
                      <a:pt x="7" y="6"/>
                      <a:pt x="7" y="8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9" name="Freeform 301">
                <a:extLst>
                  <a:ext uri="{FF2B5EF4-FFF2-40B4-BE49-F238E27FC236}">
                    <a16:creationId xmlns:a16="http://schemas.microsoft.com/office/drawing/2014/main" id="{0581D5A0-3AFE-0D42-B167-02BA2AF715BE}"/>
                  </a:ext>
                </a:extLst>
              </p:cNvPr>
              <p:cNvSpPr/>
              <p:nvPr userDrawn="1"/>
            </p:nvSpPr>
            <p:spPr bwMode="auto">
              <a:xfrm>
                <a:off x="3324" y="3437"/>
                <a:ext cx="75" cy="76"/>
              </a:xfrm>
              <a:custGeom>
                <a:avLst/>
                <a:gdLst>
                  <a:gd name="T0" fmla="*/ 0 w 12"/>
                  <a:gd name="T1" fmla="*/ 2 h 12"/>
                  <a:gd name="T2" fmla="*/ 12 w 12"/>
                  <a:gd name="T3" fmla="*/ 9 h 12"/>
                  <a:gd name="T4" fmla="*/ 10 w 12"/>
                  <a:gd name="T5" fmla="*/ 12 h 12"/>
                  <a:gd name="T6" fmla="*/ 7 w 12"/>
                  <a:gd name="T7" fmla="*/ 10 h 12"/>
                  <a:gd name="T8" fmla="*/ 0 w 12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5" y="0"/>
                      <a:pt x="11" y="2"/>
                      <a:pt x="12" y="9"/>
                    </a:cubicBezTo>
                    <a:cubicBezTo>
                      <a:pt x="12" y="10"/>
                      <a:pt x="11" y="11"/>
                      <a:pt x="10" y="12"/>
                    </a:cubicBezTo>
                    <a:cubicBezTo>
                      <a:pt x="9" y="12"/>
                      <a:pt x="8" y="11"/>
                      <a:pt x="7" y="10"/>
                    </a:cubicBezTo>
                    <a:cubicBezTo>
                      <a:pt x="5" y="6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F0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0" name="Freeform 302">
                <a:extLst>
                  <a:ext uri="{FF2B5EF4-FFF2-40B4-BE49-F238E27FC236}">
                    <a16:creationId xmlns:a16="http://schemas.microsoft.com/office/drawing/2014/main" id="{A2262735-FC63-3566-B01C-75449DAA9385}"/>
                  </a:ext>
                </a:extLst>
              </p:cNvPr>
              <p:cNvSpPr/>
              <p:nvPr userDrawn="1"/>
            </p:nvSpPr>
            <p:spPr bwMode="auto">
              <a:xfrm>
                <a:off x="3235" y="3424"/>
                <a:ext cx="89" cy="64"/>
              </a:xfrm>
              <a:custGeom>
                <a:avLst/>
                <a:gdLst>
                  <a:gd name="T0" fmla="*/ 14 w 14"/>
                  <a:gd name="T1" fmla="*/ 2 h 10"/>
                  <a:gd name="T2" fmla="*/ 4 w 14"/>
                  <a:gd name="T3" fmla="*/ 7 h 10"/>
                  <a:gd name="T4" fmla="*/ 2 w 14"/>
                  <a:gd name="T5" fmla="*/ 9 h 10"/>
                  <a:gd name="T6" fmla="*/ 1 w 14"/>
                  <a:gd name="T7" fmla="*/ 10 h 10"/>
                  <a:gd name="T8" fmla="*/ 0 w 14"/>
                  <a:gd name="T9" fmla="*/ 8 h 10"/>
                  <a:gd name="T10" fmla="*/ 1 w 14"/>
                  <a:gd name="T11" fmla="*/ 6 h 10"/>
                  <a:gd name="T12" fmla="*/ 14 w 14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4" y="2"/>
                    </a:moveTo>
                    <a:cubicBezTo>
                      <a:pt x="11" y="4"/>
                      <a:pt x="7" y="5"/>
                      <a:pt x="4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3" y="2"/>
                      <a:pt x="9" y="0"/>
                      <a:pt x="14" y="2"/>
                    </a:cubicBezTo>
                    <a:close/>
                  </a:path>
                </a:pathLst>
              </a:custGeom>
              <a:solidFill>
                <a:srgbClr val="EE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1" name="Freeform 303">
                <a:extLst>
                  <a:ext uri="{FF2B5EF4-FFF2-40B4-BE49-F238E27FC236}">
                    <a16:creationId xmlns:a16="http://schemas.microsoft.com/office/drawing/2014/main" id="{74487B08-3C0C-BD41-D7D8-674B8A3F43A7}"/>
                  </a:ext>
                </a:extLst>
              </p:cNvPr>
              <p:cNvSpPr/>
              <p:nvPr userDrawn="1"/>
            </p:nvSpPr>
            <p:spPr bwMode="auto">
              <a:xfrm>
                <a:off x="3374" y="3513"/>
                <a:ext cx="32" cy="76"/>
              </a:xfrm>
              <a:custGeom>
                <a:avLst/>
                <a:gdLst>
                  <a:gd name="T0" fmla="*/ 1 w 5"/>
                  <a:gd name="T1" fmla="*/ 8 h 12"/>
                  <a:gd name="T2" fmla="*/ 0 w 5"/>
                  <a:gd name="T3" fmla="*/ 3 h 12"/>
                  <a:gd name="T4" fmla="*/ 1 w 5"/>
                  <a:gd name="T5" fmla="*/ 1 h 12"/>
                  <a:gd name="T6" fmla="*/ 3 w 5"/>
                  <a:gd name="T7" fmla="*/ 2 h 12"/>
                  <a:gd name="T8" fmla="*/ 4 w 5"/>
                  <a:gd name="T9" fmla="*/ 7 h 12"/>
                  <a:gd name="T10" fmla="*/ 2 w 5"/>
                  <a:gd name="T11" fmla="*/ 11 h 12"/>
                  <a:gd name="T12" fmla="*/ 1 w 5"/>
                  <a:gd name="T13" fmla="*/ 12 h 12"/>
                  <a:gd name="T14" fmla="*/ 1 w 5"/>
                  <a:gd name="T15" fmla="*/ 11 h 12"/>
                  <a:gd name="T16" fmla="*/ 1 w 5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3"/>
                      <a:pt x="5" y="5"/>
                      <a:pt x="4" y="7"/>
                    </a:cubicBezTo>
                    <a:cubicBezTo>
                      <a:pt x="4" y="9"/>
                      <a:pt x="3" y="10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2" name="Freeform 304">
                <a:extLst>
                  <a:ext uri="{FF2B5EF4-FFF2-40B4-BE49-F238E27FC236}">
                    <a16:creationId xmlns:a16="http://schemas.microsoft.com/office/drawing/2014/main" id="{436C88FD-0472-7694-1BBC-568186221B14}"/>
                  </a:ext>
                </a:extLst>
              </p:cNvPr>
              <p:cNvSpPr/>
              <p:nvPr userDrawn="1"/>
            </p:nvSpPr>
            <p:spPr bwMode="auto">
              <a:xfrm>
                <a:off x="3317" y="3564"/>
                <a:ext cx="57" cy="32"/>
              </a:xfrm>
              <a:custGeom>
                <a:avLst/>
                <a:gdLst>
                  <a:gd name="T0" fmla="*/ 4 w 9"/>
                  <a:gd name="T1" fmla="*/ 5 h 5"/>
                  <a:gd name="T2" fmla="*/ 2 w 9"/>
                  <a:gd name="T3" fmla="*/ 5 h 5"/>
                  <a:gd name="T4" fmla="*/ 0 w 9"/>
                  <a:gd name="T5" fmla="*/ 3 h 5"/>
                  <a:gd name="T6" fmla="*/ 2 w 9"/>
                  <a:gd name="T7" fmla="*/ 2 h 5"/>
                  <a:gd name="T8" fmla="*/ 6 w 9"/>
                  <a:gd name="T9" fmla="*/ 1 h 5"/>
                  <a:gd name="T10" fmla="*/ 8 w 9"/>
                  <a:gd name="T11" fmla="*/ 1 h 5"/>
                  <a:gd name="T12" fmla="*/ 8 w 9"/>
                  <a:gd name="T13" fmla="*/ 4 h 5"/>
                  <a:gd name="T14" fmla="*/ 4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4" y="5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3" name="Freeform 305">
                <a:extLst>
                  <a:ext uri="{FF2B5EF4-FFF2-40B4-BE49-F238E27FC236}">
                    <a16:creationId xmlns:a16="http://schemas.microsoft.com/office/drawing/2014/main" id="{1CD9E5CD-270B-187F-83BD-C1BA1A1684E7}"/>
                  </a:ext>
                </a:extLst>
              </p:cNvPr>
              <p:cNvSpPr/>
              <p:nvPr userDrawn="1"/>
            </p:nvSpPr>
            <p:spPr bwMode="auto">
              <a:xfrm>
                <a:off x="3254" y="3501"/>
                <a:ext cx="38" cy="38"/>
              </a:xfrm>
              <a:custGeom>
                <a:avLst/>
                <a:gdLst>
                  <a:gd name="T0" fmla="*/ 6 w 6"/>
                  <a:gd name="T1" fmla="*/ 1 h 6"/>
                  <a:gd name="T2" fmla="*/ 2 w 6"/>
                  <a:gd name="T3" fmla="*/ 5 h 6"/>
                  <a:gd name="T4" fmla="*/ 1 w 6"/>
                  <a:gd name="T5" fmla="*/ 6 h 6"/>
                  <a:gd name="T6" fmla="*/ 0 w 6"/>
                  <a:gd name="T7" fmla="*/ 3 h 6"/>
                  <a:gd name="T8" fmla="*/ 1 w 6"/>
                  <a:gd name="T9" fmla="*/ 0 h 6"/>
                  <a:gd name="T10" fmla="*/ 6 w 6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5" y="2"/>
                      <a:pt x="2" y="3"/>
                      <a:pt x="2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ED9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4" name="Freeform 306">
                <a:extLst>
                  <a:ext uri="{FF2B5EF4-FFF2-40B4-BE49-F238E27FC236}">
                    <a16:creationId xmlns:a16="http://schemas.microsoft.com/office/drawing/2014/main" id="{82356389-178B-E0E2-82CF-86829C41E3BB}"/>
                  </a:ext>
                </a:extLst>
              </p:cNvPr>
              <p:cNvSpPr/>
              <p:nvPr userDrawn="1"/>
            </p:nvSpPr>
            <p:spPr bwMode="auto">
              <a:xfrm>
                <a:off x="3607" y="3862"/>
                <a:ext cx="101" cy="57"/>
              </a:xfrm>
              <a:custGeom>
                <a:avLst/>
                <a:gdLst>
                  <a:gd name="T0" fmla="*/ 16 w 16"/>
                  <a:gd name="T1" fmla="*/ 4 h 9"/>
                  <a:gd name="T2" fmla="*/ 2 w 16"/>
                  <a:gd name="T3" fmla="*/ 8 h 9"/>
                  <a:gd name="T4" fmla="*/ 1 w 16"/>
                  <a:gd name="T5" fmla="*/ 9 h 9"/>
                  <a:gd name="T6" fmla="*/ 1 w 16"/>
                  <a:gd name="T7" fmla="*/ 7 h 9"/>
                  <a:gd name="T8" fmla="*/ 8 w 16"/>
                  <a:gd name="T9" fmla="*/ 0 h 9"/>
                  <a:gd name="T10" fmla="*/ 16 w 1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4"/>
                    </a:moveTo>
                    <a:cubicBezTo>
                      <a:pt x="11" y="4"/>
                      <a:pt x="6" y="5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1" y="3"/>
                      <a:pt x="3" y="0"/>
                      <a:pt x="8" y="0"/>
                    </a:cubicBezTo>
                    <a:cubicBezTo>
                      <a:pt x="11" y="0"/>
                      <a:pt x="14" y="1"/>
                      <a:pt x="16" y="4"/>
                    </a:cubicBezTo>
                    <a:close/>
                  </a:path>
                </a:pathLst>
              </a:custGeom>
              <a:solidFill>
                <a:srgbClr val="F0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5" name="Freeform 307">
                <a:extLst>
                  <a:ext uri="{FF2B5EF4-FFF2-40B4-BE49-F238E27FC236}">
                    <a16:creationId xmlns:a16="http://schemas.microsoft.com/office/drawing/2014/main" id="{D314E7A7-AE7B-D566-4827-FAECAD08D9EB}"/>
                  </a:ext>
                </a:extLst>
              </p:cNvPr>
              <p:cNvSpPr/>
              <p:nvPr userDrawn="1"/>
            </p:nvSpPr>
            <p:spPr bwMode="auto">
              <a:xfrm>
                <a:off x="3714" y="3824"/>
                <a:ext cx="63" cy="63"/>
              </a:xfrm>
              <a:custGeom>
                <a:avLst/>
                <a:gdLst>
                  <a:gd name="T0" fmla="*/ 10 w 10"/>
                  <a:gd name="T1" fmla="*/ 7 h 10"/>
                  <a:gd name="T2" fmla="*/ 9 w 10"/>
                  <a:gd name="T3" fmla="*/ 9 h 10"/>
                  <a:gd name="T4" fmla="*/ 6 w 10"/>
                  <a:gd name="T5" fmla="*/ 9 h 10"/>
                  <a:gd name="T6" fmla="*/ 3 w 10"/>
                  <a:gd name="T7" fmla="*/ 6 h 10"/>
                  <a:gd name="T8" fmla="*/ 0 w 10"/>
                  <a:gd name="T9" fmla="*/ 2 h 10"/>
                  <a:gd name="T10" fmla="*/ 1 w 10"/>
                  <a:gd name="T11" fmla="*/ 1 h 10"/>
                  <a:gd name="T12" fmla="*/ 10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10" y="8"/>
                      <a:pt x="10" y="9"/>
                      <a:pt x="9" y="9"/>
                    </a:cubicBezTo>
                    <a:cubicBezTo>
                      <a:pt x="8" y="9"/>
                      <a:pt x="6" y="10"/>
                      <a:pt x="6" y="9"/>
                    </a:cubicBezTo>
                    <a:cubicBezTo>
                      <a:pt x="5" y="7"/>
                      <a:pt x="4" y="7"/>
                      <a:pt x="3" y="6"/>
                    </a:cubicBezTo>
                    <a:cubicBezTo>
                      <a:pt x="1" y="5"/>
                      <a:pt x="2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5" y="0"/>
                      <a:pt x="10" y="3"/>
                      <a:pt x="10" y="7"/>
                    </a:cubicBezTo>
                    <a:close/>
                  </a:path>
                </a:pathLst>
              </a:custGeom>
              <a:solidFill>
                <a:srgbClr val="EF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6" name="Freeform 308">
                <a:extLst>
                  <a:ext uri="{FF2B5EF4-FFF2-40B4-BE49-F238E27FC236}">
                    <a16:creationId xmlns:a16="http://schemas.microsoft.com/office/drawing/2014/main" id="{D284CCAD-381F-B220-3379-862D4AEED54B}"/>
                  </a:ext>
                </a:extLst>
              </p:cNvPr>
              <p:cNvSpPr/>
              <p:nvPr userDrawn="1"/>
            </p:nvSpPr>
            <p:spPr bwMode="auto">
              <a:xfrm>
                <a:off x="3639" y="3824"/>
                <a:ext cx="75" cy="44"/>
              </a:xfrm>
              <a:custGeom>
                <a:avLst/>
                <a:gdLst>
                  <a:gd name="T0" fmla="*/ 0 w 12"/>
                  <a:gd name="T1" fmla="*/ 5 h 7"/>
                  <a:gd name="T2" fmla="*/ 11 w 12"/>
                  <a:gd name="T3" fmla="*/ 2 h 7"/>
                  <a:gd name="T4" fmla="*/ 12 w 12"/>
                  <a:gd name="T5" fmla="*/ 5 h 7"/>
                  <a:gd name="T6" fmla="*/ 9 w 12"/>
                  <a:gd name="T7" fmla="*/ 6 h 7"/>
                  <a:gd name="T8" fmla="*/ 0 w 12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2" y="1"/>
                      <a:pt x="7" y="0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1" y="6"/>
                      <a:pt x="10" y="7"/>
                      <a:pt x="9" y="6"/>
                    </a:cubicBezTo>
                    <a:cubicBezTo>
                      <a:pt x="6" y="5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7" name="Freeform 309">
                <a:extLst>
                  <a:ext uri="{FF2B5EF4-FFF2-40B4-BE49-F238E27FC236}">
                    <a16:creationId xmlns:a16="http://schemas.microsoft.com/office/drawing/2014/main" id="{985BFDD8-98B8-90F8-24B2-5042462D884C}"/>
                  </a:ext>
                </a:extLst>
              </p:cNvPr>
              <p:cNvSpPr/>
              <p:nvPr userDrawn="1"/>
            </p:nvSpPr>
            <p:spPr bwMode="auto">
              <a:xfrm>
                <a:off x="3588" y="3849"/>
                <a:ext cx="32" cy="70"/>
              </a:xfrm>
              <a:custGeom>
                <a:avLst/>
                <a:gdLst>
                  <a:gd name="T0" fmla="*/ 0 w 5"/>
                  <a:gd name="T1" fmla="*/ 8 h 11"/>
                  <a:gd name="T2" fmla="*/ 3 w 5"/>
                  <a:gd name="T3" fmla="*/ 1 h 11"/>
                  <a:gd name="T4" fmla="*/ 5 w 5"/>
                  <a:gd name="T5" fmla="*/ 0 h 11"/>
                  <a:gd name="T6" fmla="*/ 5 w 5"/>
                  <a:gd name="T7" fmla="*/ 2 h 11"/>
                  <a:gd name="T8" fmla="*/ 5 w 5"/>
                  <a:gd name="T9" fmla="*/ 3 h 11"/>
                  <a:gd name="T10" fmla="*/ 2 w 5"/>
                  <a:gd name="T11" fmla="*/ 10 h 11"/>
                  <a:gd name="T12" fmla="*/ 2 w 5"/>
                  <a:gd name="T13" fmla="*/ 11 h 11"/>
                  <a:gd name="T14" fmla="*/ 0 w 5"/>
                  <a:gd name="T15" fmla="*/ 10 h 11"/>
                  <a:gd name="T16" fmla="*/ 0 w 5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1">
                    <a:moveTo>
                      <a:pt x="0" y="8"/>
                    </a:moveTo>
                    <a:cubicBezTo>
                      <a:pt x="1" y="5"/>
                      <a:pt x="0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3" y="5"/>
                      <a:pt x="3" y="8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11"/>
                      <a:pt x="0" y="11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EF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8" name="Freeform 310">
                <a:extLst>
                  <a:ext uri="{FF2B5EF4-FFF2-40B4-BE49-F238E27FC236}">
                    <a16:creationId xmlns:a16="http://schemas.microsoft.com/office/drawing/2014/main" id="{5E718317-626F-768B-7370-DBCB05D632A9}"/>
                  </a:ext>
                </a:extLst>
              </p:cNvPr>
              <p:cNvSpPr/>
              <p:nvPr userDrawn="1"/>
            </p:nvSpPr>
            <p:spPr bwMode="auto">
              <a:xfrm>
                <a:off x="3714" y="3862"/>
                <a:ext cx="38" cy="57"/>
              </a:xfrm>
              <a:custGeom>
                <a:avLst/>
                <a:gdLst>
                  <a:gd name="T0" fmla="*/ 6 w 6"/>
                  <a:gd name="T1" fmla="*/ 7 h 9"/>
                  <a:gd name="T2" fmla="*/ 5 w 6"/>
                  <a:gd name="T3" fmla="*/ 8 h 9"/>
                  <a:gd name="T4" fmla="*/ 4 w 6"/>
                  <a:gd name="T5" fmla="*/ 7 h 9"/>
                  <a:gd name="T6" fmla="*/ 1 w 6"/>
                  <a:gd name="T7" fmla="*/ 4 h 9"/>
                  <a:gd name="T8" fmla="*/ 1 w 6"/>
                  <a:gd name="T9" fmla="*/ 1 h 9"/>
                  <a:gd name="T10" fmla="*/ 3 w 6"/>
                  <a:gd name="T11" fmla="*/ 1 h 9"/>
                  <a:gd name="T12" fmla="*/ 6 w 6"/>
                  <a:gd name="T1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6" y="4"/>
                      <a:pt x="6" y="7"/>
                    </a:cubicBezTo>
                    <a:close/>
                  </a:path>
                </a:pathLst>
              </a:custGeom>
              <a:solidFill>
                <a:srgbClr val="EF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9" name="Freeform 311">
                <a:extLst>
                  <a:ext uri="{FF2B5EF4-FFF2-40B4-BE49-F238E27FC236}">
                    <a16:creationId xmlns:a16="http://schemas.microsoft.com/office/drawing/2014/main" id="{82EE3AD2-E727-EC15-28AA-A4A00C59B95E}"/>
                  </a:ext>
                </a:extLst>
              </p:cNvPr>
              <p:cNvSpPr/>
              <p:nvPr userDrawn="1"/>
            </p:nvSpPr>
            <p:spPr bwMode="auto">
              <a:xfrm>
                <a:off x="3658" y="900"/>
                <a:ext cx="56" cy="95"/>
              </a:xfrm>
              <a:custGeom>
                <a:avLst/>
                <a:gdLst>
                  <a:gd name="T0" fmla="*/ 9 w 9"/>
                  <a:gd name="T1" fmla="*/ 6 h 15"/>
                  <a:gd name="T2" fmla="*/ 2 w 9"/>
                  <a:gd name="T3" fmla="*/ 15 h 15"/>
                  <a:gd name="T4" fmla="*/ 0 w 9"/>
                  <a:gd name="T5" fmla="*/ 15 h 15"/>
                  <a:gd name="T6" fmla="*/ 0 w 9"/>
                  <a:gd name="T7" fmla="*/ 14 h 15"/>
                  <a:gd name="T8" fmla="*/ 4 w 9"/>
                  <a:gd name="T9" fmla="*/ 2 h 15"/>
                  <a:gd name="T10" fmla="*/ 5 w 9"/>
                  <a:gd name="T11" fmla="*/ 0 h 15"/>
                  <a:gd name="T12" fmla="*/ 6 w 9"/>
                  <a:gd name="T13" fmla="*/ 1 h 15"/>
                  <a:gd name="T14" fmla="*/ 9 w 9"/>
                  <a:gd name="T1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5">
                    <a:moveTo>
                      <a:pt x="9" y="6"/>
                    </a:moveTo>
                    <a:cubicBezTo>
                      <a:pt x="9" y="9"/>
                      <a:pt x="5" y="14"/>
                      <a:pt x="2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0"/>
                      <a:pt x="4" y="6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0" name="Freeform 312">
                <a:extLst>
                  <a:ext uri="{FF2B5EF4-FFF2-40B4-BE49-F238E27FC236}">
                    <a16:creationId xmlns:a16="http://schemas.microsoft.com/office/drawing/2014/main" id="{E792022F-96BB-856E-7683-7251905A8376}"/>
                  </a:ext>
                </a:extLst>
              </p:cNvPr>
              <p:cNvSpPr/>
              <p:nvPr userDrawn="1"/>
            </p:nvSpPr>
            <p:spPr bwMode="auto">
              <a:xfrm>
                <a:off x="3626" y="1033"/>
                <a:ext cx="76" cy="38"/>
              </a:xfrm>
              <a:custGeom>
                <a:avLst/>
                <a:gdLst>
                  <a:gd name="T0" fmla="*/ 4 w 12"/>
                  <a:gd name="T1" fmla="*/ 6 h 6"/>
                  <a:gd name="T2" fmla="*/ 2 w 12"/>
                  <a:gd name="T3" fmla="*/ 5 h 6"/>
                  <a:gd name="T4" fmla="*/ 0 w 12"/>
                  <a:gd name="T5" fmla="*/ 3 h 6"/>
                  <a:gd name="T6" fmla="*/ 2 w 12"/>
                  <a:gd name="T7" fmla="*/ 0 h 6"/>
                  <a:gd name="T8" fmla="*/ 10 w 12"/>
                  <a:gd name="T9" fmla="*/ 0 h 6"/>
                  <a:gd name="T10" fmla="*/ 11 w 12"/>
                  <a:gd name="T11" fmla="*/ 1 h 6"/>
                  <a:gd name="T12" fmla="*/ 4 w 12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4" y="6"/>
                      <a:pt x="3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5" y="0"/>
                      <a:pt x="7" y="0"/>
                      <a:pt x="10" y="0"/>
                    </a:cubicBezTo>
                    <a:cubicBezTo>
                      <a:pt x="11" y="0"/>
                      <a:pt x="12" y="0"/>
                      <a:pt x="11" y="1"/>
                    </a:cubicBezTo>
                    <a:cubicBezTo>
                      <a:pt x="10" y="4"/>
                      <a:pt x="7" y="6"/>
                      <a:pt x="4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1" name="Freeform 313">
                <a:extLst>
                  <a:ext uri="{FF2B5EF4-FFF2-40B4-BE49-F238E27FC236}">
                    <a16:creationId xmlns:a16="http://schemas.microsoft.com/office/drawing/2014/main" id="{E97B34B6-C0C7-4251-1B3C-506C6809F5C9}"/>
                  </a:ext>
                </a:extLst>
              </p:cNvPr>
              <p:cNvSpPr/>
              <p:nvPr userDrawn="1"/>
            </p:nvSpPr>
            <p:spPr bwMode="auto">
              <a:xfrm>
                <a:off x="3677" y="951"/>
                <a:ext cx="56" cy="76"/>
              </a:xfrm>
              <a:custGeom>
                <a:avLst/>
                <a:gdLst>
                  <a:gd name="T0" fmla="*/ 7 w 9"/>
                  <a:gd name="T1" fmla="*/ 0 h 12"/>
                  <a:gd name="T2" fmla="*/ 4 w 9"/>
                  <a:gd name="T3" fmla="*/ 11 h 12"/>
                  <a:gd name="T4" fmla="*/ 1 w 9"/>
                  <a:gd name="T5" fmla="*/ 10 h 12"/>
                  <a:gd name="T6" fmla="*/ 2 w 9"/>
                  <a:gd name="T7" fmla="*/ 7 h 12"/>
                  <a:gd name="T8" fmla="*/ 6 w 9"/>
                  <a:gd name="T9" fmla="*/ 2 h 12"/>
                  <a:gd name="T10" fmla="*/ 7 w 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9" y="5"/>
                      <a:pt x="8" y="9"/>
                      <a:pt x="4" y="11"/>
                    </a:cubicBezTo>
                    <a:cubicBezTo>
                      <a:pt x="3" y="11"/>
                      <a:pt x="1" y="12"/>
                      <a:pt x="1" y="10"/>
                    </a:cubicBezTo>
                    <a:cubicBezTo>
                      <a:pt x="0" y="9"/>
                      <a:pt x="0" y="8"/>
                      <a:pt x="2" y="7"/>
                    </a:cubicBezTo>
                    <a:cubicBezTo>
                      <a:pt x="4" y="6"/>
                      <a:pt x="5" y="4"/>
                      <a:pt x="6" y="2"/>
                    </a:cubicBezTo>
                    <a:cubicBezTo>
                      <a:pt x="7" y="1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2" name="Freeform 314">
                <a:extLst>
                  <a:ext uri="{FF2B5EF4-FFF2-40B4-BE49-F238E27FC236}">
                    <a16:creationId xmlns:a16="http://schemas.microsoft.com/office/drawing/2014/main" id="{88E24EF8-1E0F-189F-95EC-46BBB933AE7A}"/>
                  </a:ext>
                </a:extLst>
              </p:cNvPr>
              <p:cNvSpPr/>
              <p:nvPr userDrawn="1"/>
            </p:nvSpPr>
            <p:spPr bwMode="auto">
              <a:xfrm>
                <a:off x="3683" y="875"/>
                <a:ext cx="63" cy="76"/>
              </a:xfrm>
              <a:custGeom>
                <a:avLst/>
                <a:gdLst>
                  <a:gd name="T0" fmla="*/ 0 w 10"/>
                  <a:gd name="T1" fmla="*/ 1 h 12"/>
                  <a:gd name="T2" fmla="*/ 8 w 10"/>
                  <a:gd name="T3" fmla="*/ 12 h 12"/>
                  <a:gd name="T4" fmla="*/ 0 w 10"/>
                  <a:gd name="T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6" y="0"/>
                      <a:pt x="10" y="6"/>
                      <a:pt x="8" y="12"/>
                    </a:cubicBezTo>
                    <a:cubicBezTo>
                      <a:pt x="5" y="8"/>
                      <a:pt x="4" y="4"/>
                      <a:pt x="0" y="1"/>
                    </a:cubicBezTo>
                    <a:close/>
                  </a:path>
                </a:pathLst>
              </a:custGeom>
              <a:solidFill>
                <a:srgbClr val="EC9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3" name="Freeform 315">
                <a:extLst>
                  <a:ext uri="{FF2B5EF4-FFF2-40B4-BE49-F238E27FC236}">
                    <a16:creationId xmlns:a16="http://schemas.microsoft.com/office/drawing/2014/main" id="{79FDA846-CF36-B595-BB54-B57890E3BA22}"/>
                  </a:ext>
                </a:extLst>
              </p:cNvPr>
              <p:cNvSpPr/>
              <p:nvPr userDrawn="1"/>
            </p:nvSpPr>
            <p:spPr bwMode="auto">
              <a:xfrm>
                <a:off x="3607" y="1001"/>
                <a:ext cx="63" cy="32"/>
              </a:xfrm>
              <a:custGeom>
                <a:avLst/>
                <a:gdLst>
                  <a:gd name="T0" fmla="*/ 5 w 10"/>
                  <a:gd name="T1" fmla="*/ 4 h 5"/>
                  <a:gd name="T2" fmla="*/ 4 w 10"/>
                  <a:gd name="T3" fmla="*/ 4 h 5"/>
                  <a:gd name="T4" fmla="*/ 0 w 10"/>
                  <a:gd name="T5" fmla="*/ 2 h 5"/>
                  <a:gd name="T6" fmla="*/ 4 w 10"/>
                  <a:gd name="T7" fmla="*/ 1 h 5"/>
                  <a:gd name="T8" fmla="*/ 8 w 10"/>
                  <a:gd name="T9" fmla="*/ 1 h 5"/>
                  <a:gd name="T10" fmla="*/ 9 w 10"/>
                  <a:gd name="T11" fmla="*/ 1 h 5"/>
                  <a:gd name="T12" fmla="*/ 9 w 10"/>
                  <a:gd name="T13" fmla="*/ 3 h 5"/>
                  <a:gd name="T14" fmla="*/ 5 w 10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0" y="4"/>
                      <a:pt x="0" y="2"/>
                    </a:cubicBezTo>
                    <a:cubicBezTo>
                      <a:pt x="0" y="1"/>
                      <a:pt x="3" y="1"/>
                      <a:pt x="4" y="1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8" y="4"/>
                      <a:pt x="6" y="5"/>
                      <a:pt x="5" y="4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4" name="Freeform 316">
                <a:extLst>
                  <a:ext uri="{FF2B5EF4-FFF2-40B4-BE49-F238E27FC236}">
                    <a16:creationId xmlns:a16="http://schemas.microsoft.com/office/drawing/2014/main" id="{5D01771E-051E-8152-A400-D92A9EDCA55F}"/>
                  </a:ext>
                </a:extLst>
              </p:cNvPr>
              <p:cNvSpPr/>
              <p:nvPr userDrawn="1"/>
            </p:nvSpPr>
            <p:spPr bwMode="auto">
              <a:xfrm>
                <a:off x="1647" y="3767"/>
                <a:ext cx="94" cy="44"/>
              </a:xfrm>
              <a:custGeom>
                <a:avLst/>
                <a:gdLst>
                  <a:gd name="T0" fmla="*/ 9 w 15"/>
                  <a:gd name="T1" fmla="*/ 7 h 7"/>
                  <a:gd name="T2" fmla="*/ 1 w 15"/>
                  <a:gd name="T3" fmla="*/ 2 h 7"/>
                  <a:gd name="T4" fmla="*/ 0 w 15"/>
                  <a:gd name="T5" fmla="*/ 0 h 7"/>
                  <a:gd name="T6" fmla="*/ 2 w 15"/>
                  <a:gd name="T7" fmla="*/ 0 h 7"/>
                  <a:gd name="T8" fmla="*/ 9 w 15"/>
                  <a:gd name="T9" fmla="*/ 1 h 7"/>
                  <a:gd name="T10" fmla="*/ 13 w 15"/>
                  <a:gd name="T11" fmla="*/ 1 h 7"/>
                  <a:gd name="T12" fmla="*/ 15 w 15"/>
                  <a:gd name="T13" fmla="*/ 1 h 7"/>
                  <a:gd name="T14" fmla="*/ 15 w 15"/>
                  <a:gd name="T15" fmla="*/ 3 h 7"/>
                  <a:gd name="T16" fmla="*/ 9 w 1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9" y="7"/>
                    </a:moveTo>
                    <a:cubicBezTo>
                      <a:pt x="5" y="6"/>
                      <a:pt x="2" y="5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1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0"/>
                      <a:pt x="14" y="0"/>
                      <a:pt x="15" y="1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13" y="5"/>
                      <a:pt x="11" y="6"/>
                      <a:pt x="9" y="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5" name="Freeform 317">
                <a:extLst>
                  <a:ext uri="{FF2B5EF4-FFF2-40B4-BE49-F238E27FC236}">
                    <a16:creationId xmlns:a16="http://schemas.microsoft.com/office/drawing/2014/main" id="{21C35262-65B0-EA83-E73C-055691F1B97B}"/>
                  </a:ext>
                </a:extLst>
              </p:cNvPr>
              <p:cNvSpPr/>
              <p:nvPr userDrawn="1"/>
            </p:nvSpPr>
            <p:spPr bwMode="auto">
              <a:xfrm>
                <a:off x="1571" y="3748"/>
                <a:ext cx="50" cy="70"/>
              </a:xfrm>
              <a:custGeom>
                <a:avLst/>
                <a:gdLst>
                  <a:gd name="T0" fmla="*/ 0 w 8"/>
                  <a:gd name="T1" fmla="*/ 4 h 11"/>
                  <a:gd name="T2" fmla="*/ 0 w 8"/>
                  <a:gd name="T3" fmla="*/ 2 h 11"/>
                  <a:gd name="T4" fmla="*/ 2 w 8"/>
                  <a:gd name="T5" fmla="*/ 0 h 11"/>
                  <a:gd name="T6" fmla="*/ 4 w 8"/>
                  <a:gd name="T7" fmla="*/ 1 h 11"/>
                  <a:gd name="T8" fmla="*/ 7 w 8"/>
                  <a:gd name="T9" fmla="*/ 9 h 11"/>
                  <a:gd name="T10" fmla="*/ 5 w 8"/>
                  <a:gd name="T11" fmla="*/ 11 h 11"/>
                  <a:gd name="T12" fmla="*/ 0 w 8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4"/>
                      <a:pt x="8" y="6"/>
                      <a:pt x="7" y="9"/>
                    </a:cubicBezTo>
                    <a:cubicBezTo>
                      <a:pt x="7" y="10"/>
                      <a:pt x="7" y="11"/>
                      <a:pt x="5" y="11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6" name="Freeform 318">
                <a:extLst>
                  <a:ext uri="{FF2B5EF4-FFF2-40B4-BE49-F238E27FC236}">
                    <a16:creationId xmlns:a16="http://schemas.microsoft.com/office/drawing/2014/main" id="{0643ED78-5D75-D3E0-FC61-DEDFC47B0CB0}"/>
                  </a:ext>
                </a:extLst>
              </p:cNvPr>
              <p:cNvSpPr/>
              <p:nvPr userDrawn="1"/>
            </p:nvSpPr>
            <p:spPr bwMode="auto">
              <a:xfrm>
                <a:off x="1621" y="3786"/>
                <a:ext cx="82" cy="51"/>
              </a:xfrm>
              <a:custGeom>
                <a:avLst/>
                <a:gdLst>
                  <a:gd name="T0" fmla="*/ 13 w 13"/>
                  <a:gd name="T1" fmla="*/ 5 h 8"/>
                  <a:gd name="T2" fmla="*/ 4 w 13"/>
                  <a:gd name="T3" fmla="*/ 7 h 8"/>
                  <a:gd name="T4" fmla="*/ 2 w 13"/>
                  <a:gd name="T5" fmla="*/ 5 h 8"/>
                  <a:gd name="T6" fmla="*/ 1 w 13"/>
                  <a:gd name="T7" fmla="*/ 1 h 8"/>
                  <a:gd name="T8" fmla="*/ 5 w 13"/>
                  <a:gd name="T9" fmla="*/ 2 h 8"/>
                  <a:gd name="T10" fmla="*/ 13 w 13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5"/>
                    </a:moveTo>
                    <a:cubicBezTo>
                      <a:pt x="10" y="7"/>
                      <a:pt x="7" y="8"/>
                      <a:pt x="4" y="7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7" y="4"/>
                      <a:pt x="10" y="4"/>
                      <a:pt x="13" y="5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7" name="Freeform 319">
                <a:extLst>
                  <a:ext uri="{FF2B5EF4-FFF2-40B4-BE49-F238E27FC236}">
                    <a16:creationId xmlns:a16="http://schemas.microsoft.com/office/drawing/2014/main" id="{0ED2C5E9-E81A-E4B2-BE44-B70802FA36AA}"/>
                  </a:ext>
                </a:extLst>
              </p:cNvPr>
              <p:cNvSpPr/>
              <p:nvPr userDrawn="1"/>
            </p:nvSpPr>
            <p:spPr bwMode="auto">
              <a:xfrm>
                <a:off x="1710" y="3767"/>
                <a:ext cx="56" cy="70"/>
              </a:xfrm>
              <a:custGeom>
                <a:avLst/>
                <a:gdLst>
                  <a:gd name="T0" fmla="*/ 0 w 9"/>
                  <a:gd name="T1" fmla="*/ 10 h 11"/>
                  <a:gd name="T2" fmla="*/ 5 w 9"/>
                  <a:gd name="T3" fmla="*/ 4 h 11"/>
                  <a:gd name="T4" fmla="*/ 7 w 9"/>
                  <a:gd name="T5" fmla="*/ 2 h 11"/>
                  <a:gd name="T6" fmla="*/ 8 w 9"/>
                  <a:gd name="T7" fmla="*/ 0 h 11"/>
                  <a:gd name="T8" fmla="*/ 8 w 9"/>
                  <a:gd name="T9" fmla="*/ 2 h 11"/>
                  <a:gd name="T10" fmla="*/ 0 w 9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10"/>
                    </a:moveTo>
                    <a:cubicBezTo>
                      <a:pt x="1" y="7"/>
                      <a:pt x="4" y="6"/>
                      <a:pt x="5" y="4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9" y="7"/>
                      <a:pt x="4" y="11"/>
                      <a:pt x="0" y="10"/>
                    </a:cubicBezTo>
                    <a:close/>
                  </a:path>
                </a:pathLst>
              </a:custGeom>
              <a:solidFill>
                <a:srgbClr val="EE9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8" name="Freeform 320">
                <a:extLst>
                  <a:ext uri="{FF2B5EF4-FFF2-40B4-BE49-F238E27FC236}">
                    <a16:creationId xmlns:a16="http://schemas.microsoft.com/office/drawing/2014/main" id="{EF5747A4-334E-860B-7167-42FC949DED41}"/>
                  </a:ext>
                </a:extLst>
              </p:cNvPr>
              <p:cNvSpPr/>
              <p:nvPr userDrawn="1"/>
            </p:nvSpPr>
            <p:spPr bwMode="auto">
              <a:xfrm>
                <a:off x="1602" y="3716"/>
                <a:ext cx="38" cy="70"/>
              </a:xfrm>
              <a:custGeom>
                <a:avLst/>
                <a:gdLst>
                  <a:gd name="T0" fmla="*/ 2 w 6"/>
                  <a:gd name="T1" fmla="*/ 0 h 11"/>
                  <a:gd name="T2" fmla="*/ 5 w 6"/>
                  <a:gd name="T3" fmla="*/ 8 h 11"/>
                  <a:gd name="T4" fmla="*/ 5 w 6"/>
                  <a:gd name="T5" fmla="*/ 10 h 11"/>
                  <a:gd name="T6" fmla="*/ 2 w 6"/>
                  <a:gd name="T7" fmla="*/ 10 h 11"/>
                  <a:gd name="T8" fmla="*/ 2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3" y="3"/>
                      <a:pt x="4" y="6"/>
                      <a:pt x="5" y="8"/>
                    </a:cubicBezTo>
                    <a:cubicBezTo>
                      <a:pt x="5" y="9"/>
                      <a:pt x="6" y="9"/>
                      <a:pt x="5" y="10"/>
                    </a:cubicBezTo>
                    <a:cubicBezTo>
                      <a:pt x="4" y="11"/>
                      <a:pt x="3" y="10"/>
                      <a:pt x="2" y="10"/>
                    </a:cubicBezTo>
                    <a:cubicBezTo>
                      <a:pt x="0" y="8"/>
                      <a:pt x="0" y="4"/>
                      <a:pt x="2" y="0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9" name="Freeform 321">
                <a:extLst>
                  <a:ext uri="{FF2B5EF4-FFF2-40B4-BE49-F238E27FC236}">
                    <a16:creationId xmlns:a16="http://schemas.microsoft.com/office/drawing/2014/main" id="{A3E5EB9C-B0CF-473A-70D6-A34E360F281B}"/>
                  </a:ext>
                </a:extLst>
              </p:cNvPr>
              <p:cNvSpPr/>
              <p:nvPr userDrawn="1"/>
            </p:nvSpPr>
            <p:spPr bwMode="auto">
              <a:xfrm>
                <a:off x="3645" y="2720"/>
                <a:ext cx="63" cy="89"/>
              </a:xfrm>
              <a:custGeom>
                <a:avLst/>
                <a:gdLst>
                  <a:gd name="T0" fmla="*/ 10 w 10"/>
                  <a:gd name="T1" fmla="*/ 6 h 14"/>
                  <a:gd name="T2" fmla="*/ 1 w 10"/>
                  <a:gd name="T3" fmla="*/ 14 h 14"/>
                  <a:gd name="T4" fmla="*/ 0 w 10"/>
                  <a:gd name="T5" fmla="*/ 14 h 14"/>
                  <a:gd name="T6" fmla="*/ 0 w 10"/>
                  <a:gd name="T7" fmla="*/ 12 h 14"/>
                  <a:gd name="T8" fmla="*/ 3 w 10"/>
                  <a:gd name="T9" fmla="*/ 8 h 14"/>
                  <a:gd name="T10" fmla="*/ 5 w 10"/>
                  <a:gd name="T11" fmla="*/ 1 h 14"/>
                  <a:gd name="T12" fmla="*/ 6 w 10"/>
                  <a:gd name="T13" fmla="*/ 0 h 14"/>
                  <a:gd name="T14" fmla="*/ 8 w 10"/>
                  <a:gd name="T15" fmla="*/ 1 h 14"/>
                  <a:gd name="T16" fmla="*/ 10 w 10"/>
                  <a:gd name="T1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0" y="6"/>
                    </a:moveTo>
                    <a:cubicBezTo>
                      <a:pt x="10" y="9"/>
                      <a:pt x="5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1" y="11"/>
                      <a:pt x="3" y="10"/>
                      <a:pt x="3" y="8"/>
                    </a:cubicBezTo>
                    <a:cubicBezTo>
                      <a:pt x="5" y="6"/>
                      <a:pt x="5" y="4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9" y="2"/>
                      <a:pt x="10" y="4"/>
                      <a:pt x="10" y="6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0" name="Freeform 322">
                <a:extLst>
                  <a:ext uri="{FF2B5EF4-FFF2-40B4-BE49-F238E27FC236}">
                    <a16:creationId xmlns:a16="http://schemas.microsoft.com/office/drawing/2014/main" id="{02D2B58C-0E25-81FF-64F4-06C1AE6B3C0A}"/>
                  </a:ext>
                </a:extLst>
              </p:cNvPr>
              <p:cNvSpPr/>
              <p:nvPr userDrawn="1"/>
            </p:nvSpPr>
            <p:spPr bwMode="auto">
              <a:xfrm>
                <a:off x="3595" y="2847"/>
                <a:ext cx="82" cy="38"/>
              </a:xfrm>
              <a:custGeom>
                <a:avLst/>
                <a:gdLst>
                  <a:gd name="T0" fmla="*/ 6 w 13"/>
                  <a:gd name="T1" fmla="*/ 5 h 6"/>
                  <a:gd name="T2" fmla="*/ 2 w 13"/>
                  <a:gd name="T3" fmla="*/ 4 h 6"/>
                  <a:gd name="T4" fmla="*/ 1 w 13"/>
                  <a:gd name="T5" fmla="*/ 2 h 6"/>
                  <a:gd name="T6" fmla="*/ 3 w 13"/>
                  <a:gd name="T7" fmla="*/ 0 h 6"/>
                  <a:gd name="T8" fmla="*/ 12 w 13"/>
                  <a:gd name="T9" fmla="*/ 0 h 6"/>
                  <a:gd name="T10" fmla="*/ 12 w 13"/>
                  <a:gd name="T11" fmla="*/ 2 h 6"/>
                  <a:gd name="T12" fmla="*/ 6 w 13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6" y="5"/>
                    </a:moveTo>
                    <a:cubicBezTo>
                      <a:pt x="5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6" y="0"/>
                      <a:pt x="9" y="0"/>
                      <a:pt x="12" y="0"/>
                    </a:cubicBezTo>
                    <a:cubicBezTo>
                      <a:pt x="12" y="1"/>
                      <a:pt x="13" y="1"/>
                      <a:pt x="12" y="2"/>
                    </a:cubicBezTo>
                    <a:cubicBezTo>
                      <a:pt x="11" y="4"/>
                      <a:pt x="9" y="6"/>
                      <a:pt x="6" y="5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1" name="Freeform 323">
                <a:extLst>
                  <a:ext uri="{FF2B5EF4-FFF2-40B4-BE49-F238E27FC236}">
                    <a16:creationId xmlns:a16="http://schemas.microsoft.com/office/drawing/2014/main" id="{205A5420-6CBF-FC80-F406-D41111F57F11}"/>
                  </a:ext>
                </a:extLst>
              </p:cNvPr>
              <p:cNvSpPr/>
              <p:nvPr userDrawn="1"/>
            </p:nvSpPr>
            <p:spPr bwMode="auto">
              <a:xfrm>
                <a:off x="3651" y="2777"/>
                <a:ext cx="63" cy="64"/>
              </a:xfrm>
              <a:custGeom>
                <a:avLst/>
                <a:gdLst>
                  <a:gd name="T0" fmla="*/ 10 w 10"/>
                  <a:gd name="T1" fmla="*/ 0 h 10"/>
                  <a:gd name="T2" fmla="*/ 7 w 10"/>
                  <a:gd name="T3" fmla="*/ 9 h 10"/>
                  <a:gd name="T4" fmla="*/ 3 w 10"/>
                  <a:gd name="T5" fmla="*/ 10 h 10"/>
                  <a:gd name="T6" fmla="*/ 1 w 10"/>
                  <a:gd name="T7" fmla="*/ 9 h 10"/>
                  <a:gd name="T8" fmla="*/ 2 w 10"/>
                  <a:gd name="T9" fmla="*/ 6 h 10"/>
                  <a:gd name="T10" fmla="*/ 10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7"/>
                      <a:pt x="7" y="9"/>
                    </a:cubicBezTo>
                    <a:cubicBezTo>
                      <a:pt x="6" y="10"/>
                      <a:pt x="5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1" y="8"/>
                      <a:pt x="0" y="7"/>
                      <a:pt x="2" y="6"/>
                    </a:cubicBezTo>
                    <a:cubicBezTo>
                      <a:pt x="5" y="5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2" name="Freeform 324">
                <a:extLst>
                  <a:ext uri="{FF2B5EF4-FFF2-40B4-BE49-F238E27FC236}">
                    <a16:creationId xmlns:a16="http://schemas.microsoft.com/office/drawing/2014/main" id="{C9ACF02E-D538-36EA-F619-4F9B2366A02B}"/>
                  </a:ext>
                </a:extLst>
              </p:cNvPr>
              <p:cNvSpPr/>
              <p:nvPr userDrawn="1"/>
            </p:nvSpPr>
            <p:spPr bwMode="auto">
              <a:xfrm>
                <a:off x="3689" y="2701"/>
                <a:ext cx="51" cy="76"/>
              </a:xfrm>
              <a:custGeom>
                <a:avLst/>
                <a:gdLst>
                  <a:gd name="T0" fmla="*/ 6 w 8"/>
                  <a:gd name="T1" fmla="*/ 12 h 12"/>
                  <a:gd name="T2" fmla="*/ 0 w 8"/>
                  <a:gd name="T3" fmla="*/ 1 h 12"/>
                  <a:gd name="T4" fmla="*/ 0 w 8"/>
                  <a:gd name="T5" fmla="*/ 1 h 12"/>
                  <a:gd name="T6" fmla="*/ 2 w 8"/>
                  <a:gd name="T7" fmla="*/ 0 h 12"/>
                  <a:gd name="T8" fmla="*/ 6 w 8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12"/>
                    </a:moveTo>
                    <a:cubicBezTo>
                      <a:pt x="4" y="8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1"/>
                      <a:pt x="8" y="8"/>
                      <a:pt x="6" y="12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3" name="Freeform 325">
                <a:extLst>
                  <a:ext uri="{FF2B5EF4-FFF2-40B4-BE49-F238E27FC236}">
                    <a16:creationId xmlns:a16="http://schemas.microsoft.com/office/drawing/2014/main" id="{EBA31D46-45C5-A7E6-9BF4-C9C2AA915D49}"/>
                  </a:ext>
                </a:extLst>
              </p:cNvPr>
              <p:cNvSpPr/>
              <p:nvPr userDrawn="1"/>
            </p:nvSpPr>
            <p:spPr bwMode="auto">
              <a:xfrm>
                <a:off x="3582" y="2816"/>
                <a:ext cx="69" cy="31"/>
              </a:xfrm>
              <a:custGeom>
                <a:avLst/>
                <a:gdLst>
                  <a:gd name="T0" fmla="*/ 0 w 11"/>
                  <a:gd name="T1" fmla="*/ 0 h 5"/>
                  <a:gd name="T2" fmla="*/ 10 w 11"/>
                  <a:gd name="T3" fmla="*/ 1 h 5"/>
                  <a:gd name="T4" fmla="*/ 10 w 11"/>
                  <a:gd name="T5" fmla="*/ 3 h 5"/>
                  <a:gd name="T6" fmla="*/ 5 w 11"/>
                  <a:gd name="T7" fmla="*/ 4 h 5"/>
                  <a:gd name="T8" fmla="*/ 0 w 1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4" y="0"/>
                      <a:pt x="7" y="1"/>
                      <a:pt x="10" y="1"/>
                    </a:cubicBezTo>
                    <a:cubicBezTo>
                      <a:pt x="11" y="1"/>
                      <a:pt x="11" y="2"/>
                      <a:pt x="10" y="3"/>
                    </a:cubicBezTo>
                    <a:cubicBezTo>
                      <a:pt x="9" y="4"/>
                      <a:pt x="6" y="5"/>
                      <a:pt x="5" y="4"/>
                    </a:cubicBezTo>
                    <a:cubicBezTo>
                      <a:pt x="3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4" name="Freeform 326">
                <a:extLst>
                  <a:ext uri="{FF2B5EF4-FFF2-40B4-BE49-F238E27FC236}">
                    <a16:creationId xmlns:a16="http://schemas.microsoft.com/office/drawing/2014/main" id="{16F2BF32-9CCD-F58E-7CA7-F135CC0A690A}"/>
                  </a:ext>
                </a:extLst>
              </p:cNvPr>
              <p:cNvSpPr/>
              <p:nvPr userDrawn="1"/>
            </p:nvSpPr>
            <p:spPr bwMode="auto">
              <a:xfrm>
                <a:off x="1426" y="1338"/>
                <a:ext cx="95" cy="57"/>
              </a:xfrm>
              <a:custGeom>
                <a:avLst/>
                <a:gdLst>
                  <a:gd name="T0" fmla="*/ 7 w 15"/>
                  <a:gd name="T1" fmla="*/ 0 h 9"/>
                  <a:gd name="T2" fmla="*/ 14 w 15"/>
                  <a:gd name="T3" fmla="*/ 2 h 9"/>
                  <a:gd name="T4" fmla="*/ 15 w 15"/>
                  <a:gd name="T5" fmla="*/ 3 h 9"/>
                  <a:gd name="T6" fmla="*/ 14 w 15"/>
                  <a:gd name="T7" fmla="*/ 4 h 9"/>
                  <a:gd name="T8" fmla="*/ 2 w 15"/>
                  <a:gd name="T9" fmla="*/ 8 h 9"/>
                  <a:gd name="T10" fmla="*/ 0 w 15"/>
                  <a:gd name="T11" fmla="*/ 7 h 9"/>
                  <a:gd name="T12" fmla="*/ 7 w 1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7" y="0"/>
                    </a:moveTo>
                    <a:cubicBezTo>
                      <a:pt x="10" y="0"/>
                      <a:pt x="12" y="0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9" y="4"/>
                      <a:pt x="5" y="5"/>
                      <a:pt x="2" y="8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lose/>
                  </a:path>
                </a:pathLst>
              </a:custGeom>
              <a:solidFill>
                <a:srgbClr val="F0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5" name="Freeform 327">
                <a:extLst>
                  <a:ext uri="{FF2B5EF4-FFF2-40B4-BE49-F238E27FC236}">
                    <a16:creationId xmlns:a16="http://schemas.microsoft.com/office/drawing/2014/main" id="{7E3AB3ED-43E3-022F-7869-AB9A51BCE869}"/>
                  </a:ext>
                </a:extLst>
              </p:cNvPr>
              <p:cNvSpPr/>
              <p:nvPr userDrawn="1"/>
            </p:nvSpPr>
            <p:spPr bwMode="auto">
              <a:xfrm>
                <a:off x="1533" y="1300"/>
                <a:ext cx="69" cy="63"/>
              </a:xfrm>
              <a:custGeom>
                <a:avLst/>
                <a:gdLst>
                  <a:gd name="T0" fmla="*/ 8 w 11"/>
                  <a:gd name="T1" fmla="*/ 10 h 10"/>
                  <a:gd name="T2" fmla="*/ 5 w 11"/>
                  <a:gd name="T3" fmla="*/ 8 h 10"/>
                  <a:gd name="T4" fmla="*/ 4 w 11"/>
                  <a:gd name="T5" fmla="*/ 7 h 10"/>
                  <a:gd name="T6" fmla="*/ 1 w 11"/>
                  <a:gd name="T7" fmla="*/ 2 h 10"/>
                  <a:gd name="T8" fmla="*/ 2 w 11"/>
                  <a:gd name="T9" fmla="*/ 1 h 10"/>
                  <a:gd name="T10" fmla="*/ 10 w 11"/>
                  <a:gd name="T11" fmla="*/ 9 h 10"/>
                  <a:gd name="T12" fmla="*/ 8 w 11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8" y="10"/>
                    </a:moveTo>
                    <a:cubicBezTo>
                      <a:pt x="7" y="9"/>
                      <a:pt x="5" y="10"/>
                      <a:pt x="5" y="8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2" y="6"/>
                      <a:pt x="2" y="4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6" y="0"/>
                      <a:pt x="11" y="5"/>
                      <a:pt x="10" y="9"/>
                    </a:cubicBezTo>
                    <a:cubicBezTo>
                      <a:pt x="10" y="10"/>
                      <a:pt x="9" y="9"/>
                      <a:pt x="8" y="10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6" name="Freeform 328">
                <a:extLst>
                  <a:ext uri="{FF2B5EF4-FFF2-40B4-BE49-F238E27FC236}">
                    <a16:creationId xmlns:a16="http://schemas.microsoft.com/office/drawing/2014/main" id="{729628E7-D7F9-4D92-1DAC-B281BFA50864}"/>
                  </a:ext>
                </a:extLst>
              </p:cNvPr>
              <p:cNvSpPr/>
              <p:nvPr userDrawn="1"/>
            </p:nvSpPr>
            <p:spPr bwMode="auto">
              <a:xfrm>
                <a:off x="1451" y="1293"/>
                <a:ext cx="88" cy="51"/>
              </a:xfrm>
              <a:custGeom>
                <a:avLst/>
                <a:gdLst>
                  <a:gd name="T0" fmla="*/ 0 w 14"/>
                  <a:gd name="T1" fmla="*/ 5 h 8"/>
                  <a:gd name="T2" fmla="*/ 13 w 14"/>
                  <a:gd name="T3" fmla="*/ 4 h 8"/>
                  <a:gd name="T4" fmla="*/ 13 w 14"/>
                  <a:gd name="T5" fmla="*/ 6 h 8"/>
                  <a:gd name="T6" fmla="*/ 10 w 14"/>
                  <a:gd name="T7" fmla="*/ 7 h 8"/>
                  <a:gd name="T8" fmla="*/ 0 w 1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5"/>
                    </a:moveTo>
                    <a:cubicBezTo>
                      <a:pt x="3" y="1"/>
                      <a:pt x="9" y="0"/>
                      <a:pt x="13" y="4"/>
                    </a:cubicBezTo>
                    <a:cubicBezTo>
                      <a:pt x="13" y="5"/>
                      <a:pt x="14" y="5"/>
                      <a:pt x="13" y="6"/>
                    </a:cubicBezTo>
                    <a:cubicBezTo>
                      <a:pt x="12" y="7"/>
                      <a:pt x="11" y="8"/>
                      <a:pt x="10" y="7"/>
                    </a:cubicBezTo>
                    <a:cubicBezTo>
                      <a:pt x="7" y="5"/>
                      <a:pt x="4" y="5"/>
                      <a:pt x="0" y="5"/>
                    </a:cubicBezTo>
                    <a:close/>
                  </a:path>
                </a:pathLst>
              </a:custGeom>
              <a:solidFill>
                <a:srgbClr val="EF9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7" name="Freeform 329">
                <a:extLst>
                  <a:ext uri="{FF2B5EF4-FFF2-40B4-BE49-F238E27FC236}">
                    <a16:creationId xmlns:a16="http://schemas.microsoft.com/office/drawing/2014/main" id="{47BC43A5-8069-AECE-0CEF-753A6B8B42CC}"/>
                  </a:ext>
                </a:extLst>
              </p:cNvPr>
              <p:cNvSpPr/>
              <p:nvPr userDrawn="1"/>
            </p:nvSpPr>
            <p:spPr bwMode="auto">
              <a:xfrm>
                <a:off x="1401" y="1319"/>
                <a:ext cx="44" cy="76"/>
              </a:xfrm>
              <a:custGeom>
                <a:avLst/>
                <a:gdLst>
                  <a:gd name="T0" fmla="*/ 7 w 7"/>
                  <a:gd name="T1" fmla="*/ 0 h 12"/>
                  <a:gd name="T2" fmla="*/ 3 w 7"/>
                  <a:gd name="T3" fmla="*/ 9 h 12"/>
                  <a:gd name="T4" fmla="*/ 2 w 7"/>
                  <a:gd name="T5" fmla="*/ 11 h 12"/>
                  <a:gd name="T6" fmla="*/ 1 w 7"/>
                  <a:gd name="T7" fmla="*/ 8 h 12"/>
                  <a:gd name="T8" fmla="*/ 7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6" y="3"/>
                      <a:pt x="3" y="5"/>
                      <a:pt x="3" y="9"/>
                    </a:cubicBezTo>
                    <a:cubicBezTo>
                      <a:pt x="3" y="10"/>
                      <a:pt x="3" y="12"/>
                      <a:pt x="2" y="11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1" y="4"/>
                      <a:pt x="3" y="1"/>
                      <a:pt x="7" y="0"/>
                    </a:cubicBezTo>
                    <a:close/>
                  </a:path>
                </a:pathLst>
              </a:custGeom>
              <a:solidFill>
                <a:srgbClr val="EE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8" name="Freeform 330">
                <a:extLst>
                  <a:ext uri="{FF2B5EF4-FFF2-40B4-BE49-F238E27FC236}">
                    <a16:creationId xmlns:a16="http://schemas.microsoft.com/office/drawing/2014/main" id="{9FE6C041-5ED3-C1B9-D560-B81B35ECDFA1}"/>
                  </a:ext>
                </a:extLst>
              </p:cNvPr>
              <p:cNvSpPr/>
              <p:nvPr userDrawn="1"/>
            </p:nvSpPr>
            <p:spPr bwMode="auto">
              <a:xfrm>
                <a:off x="1527" y="1344"/>
                <a:ext cx="44" cy="51"/>
              </a:xfrm>
              <a:custGeom>
                <a:avLst/>
                <a:gdLst>
                  <a:gd name="T0" fmla="*/ 7 w 7"/>
                  <a:gd name="T1" fmla="*/ 5 h 8"/>
                  <a:gd name="T2" fmla="*/ 6 w 7"/>
                  <a:gd name="T3" fmla="*/ 7 h 8"/>
                  <a:gd name="T4" fmla="*/ 5 w 7"/>
                  <a:gd name="T5" fmla="*/ 6 h 8"/>
                  <a:gd name="T6" fmla="*/ 1 w 7"/>
                  <a:gd name="T7" fmla="*/ 2 h 8"/>
                  <a:gd name="T8" fmla="*/ 2 w 7"/>
                  <a:gd name="T9" fmla="*/ 0 h 8"/>
                  <a:gd name="T10" fmla="*/ 7 w 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5"/>
                    </a:moveTo>
                    <a:cubicBezTo>
                      <a:pt x="7" y="6"/>
                      <a:pt x="7" y="7"/>
                      <a:pt x="6" y="7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0"/>
                      <a:pt x="7" y="2"/>
                      <a:pt x="7" y="5"/>
                    </a:cubicBezTo>
                    <a:close/>
                  </a:path>
                </a:pathLst>
              </a:custGeom>
              <a:solidFill>
                <a:srgbClr val="F09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9" name="Freeform 331">
                <a:extLst>
                  <a:ext uri="{FF2B5EF4-FFF2-40B4-BE49-F238E27FC236}">
                    <a16:creationId xmlns:a16="http://schemas.microsoft.com/office/drawing/2014/main" id="{01FF493D-8AFE-39C9-C74E-8B95D5D9B64E}"/>
                  </a:ext>
                </a:extLst>
              </p:cNvPr>
              <p:cNvSpPr/>
              <p:nvPr userDrawn="1"/>
            </p:nvSpPr>
            <p:spPr bwMode="auto">
              <a:xfrm>
                <a:off x="1338" y="3164"/>
                <a:ext cx="82" cy="96"/>
              </a:xfrm>
              <a:custGeom>
                <a:avLst/>
                <a:gdLst>
                  <a:gd name="T0" fmla="*/ 13 w 13"/>
                  <a:gd name="T1" fmla="*/ 12 h 15"/>
                  <a:gd name="T2" fmla="*/ 1 w 13"/>
                  <a:gd name="T3" fmla="*/ 8 h 15"/>
                  <a:gd name="T4" fmla="*/ 1 w 13"/>
                  <a:gd name="T5" fmla="*/ 2 h 15"/>
                  <a:gd name="T6" fmla="*/ 2 w 13"/>
                  <a:gd name="T7" fmla="*/ 1 h 15"/>
                  <a:gd name="T8" fmla="*/ 3 w 13"/>
                  <a:gd name="T9" fmla="*/ 1 h 15"/>
                  <a:gd name="T10" fmla="*/ 13 w 13"/>
                  <a:gd name="T1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3" y="12"/>
                    </a:moveTo>
                    <a:cubicBezTo>
                      <a:pt x="8" y="15"/>
                      <a:pt x="3" y="13"/>
                      <a:pt x="1" y="8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5" y="6"/>
                      <a:pt x="8" y="10"/>
                      <a:pt x="13" y="12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0" name="Freeform 332">
                <a:extLst>
                  <a:ext uri="{FF2B5EF4-FFF2-40B4-BE49-F238E27FC236}">
                    <a16:creationId xmlns:a16="http://schemas.microsoft.com/office/drawing/2014/main" id="{8F9DB274-8DEA-4F1C-9210-915B847E944A}"/>
                  </a:ext>
                </a:extLst>
              </p:cNvPr>
              <p:cNvSpPr/>
              <p:nvPr userDrawn="1"/>
            </p:nvSpPr>
            <p:spPr bwMode="auto">
              <a:xfrm>
                <a:off x="1281" y="3101"/>
                <a:ext cx="50" cy="70"/>
              </a:xfrm>
              <a:custGeom>
                <a:avLst/>
                <a:gdLst>
                  <a:gd name="T0" fmla="*/ 0 w 8"/>
                  <a:gd name="T1" fmla="*/ 7 h 11"/>
                  <a:gd name="T2" fmla="*/ 4 w 8"/>
                  <a:gd name="T3" fmla="*/ 1 h 11"/>
                  <a:gd name="T4" fmla="*/ 6 w 8"/>
                  <a:gd name="T5" fmla="*/ 1 h 11"/>
                  <a:gd name="T6" fmla="*/ 7 w 8"/>
                  <a:gd name="T7" fmla="*/ 3 h 11"/>
                  <a:gd name="T8" fmla="*/ 4 w 8"/>
                  <a:gd name="T9" fmla="*/ 10 h 11"/>
                  <a:gd name="T10" fmla="*/ 1 w 8"/>
                  <a:gd name="T11" fmla="*/ 11 h 11"/>
                  <a:gd name="T12" fmla="*/ 0 w 8"/>
                  <a:gd name="T13" fmla="*/ 9 h 11"/>
                  <a:gd name="T14" fmla="*/ 0 w 8"/>
                  <a:gd name="T1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0" y="7"/>
                    </a:moveTo>
                    <a:cubicBezTo>
                      <a:pt x="0" y="4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1"/>
                      <a:pt x="8" y="2"/>
                      <a:pt x="7" y="3"/>
                    </a:cubicBezTo>
                    <a:cubicBezTo>
                      <a:pt x="6" y="6"/>
                      <a:pt x="6" y="8"/>
                      <a:pt x="4" y="10"/>
                    </a:cubicBezTo>
                    <a:cubicBezTo>
                      <a:pt x="3" y="10"/>
                      <a:pt x="2" y="11"/>
                      <a:pt x="1" y="11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1" name="Freeform 333">
                <a:extLst>
                  <a:ext uri="{FF2B5EF4-FFF2-40B4-BE49-F238E27FC236}">
                    <a16:creationId xmlns:a16="http://schemas.microsoft.com/office/drawing/2014/main" id="{B88931C9-F98D-1E96-077D-799614E859E1}"/>
                  </a:ext>
                </a:extLst>
              </p:cNvPr>
              <p:cNvSpPr/>
              <p:nvPr userDrawn="1"/>
            </p:nvSpPr>
            <p:spPr bwMode="auto">
              <a:xfrm>
                <a:off x="1306" y="3164"/>
                <a:ext cx="44" cy="76"/>
              </a:xfrm>
              <a:custGeom>
                <a:avLst/>
                <a:gdLst>
                  <a:gd name="T0" fmla="*/ 0 w 7"/>
                  <a:gd name="T1" fmla="*/ 5 h 12"/>
                  <a:gd name="T2" fmla="*/ 0 w 7"/>
                  <a:gd name="T3" fmla="*/ 2 h 12"/>
                  <a:gd name="T4" fmla="*/ 2 w 7"/>
                  <a:gd name="T5" fmla="*/ 1 h 12"/>
                  <a:gd name="T6" fmla="*/ 4 w 7"/>
                  <a:gd name="T7" fmla="*/ 2 h 12"/>
                  <a:gd name="T8" fmla="*/ 6 w 7"/>
                  <a:gd name="T9" fmla="*/ 11 h 12"/>
                  <a:gd name="T10" fmla="*/ 4 w 7"/>
                  <a:gd name="T11" fmla="*/ 12 h 12"/>
                  <a:gd name="T12" fmla="*/ 0 w 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4" y="1"/>
                      <a:pt x="4" y="2"/>
                    </a:cubicBezTo>
                    <a:cubicBezTo>
                      <a:pt x="4" y="5"/>
                      <a:pt x="5" y="8"/>
                      <a:pt x="6" y="11"/>
                    </a:cubicBezTo>
                    <a:cubicBezTo>
                      <a:pt x="7" y="12"/>
                      <a:pt x="6" y="12"/>
                      <a:pt x="4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2" name="Freeform 334">
                <a:extLst>
                  <a:ext uri="{FF2B5EF4-FFF2-40B4-BE49-F238E27FC236}">
                    <a16:creationId xmlns:a16="http://schemas.microsoft.com/office/drawing/2014/main" id="{5055F4A3-24A5-351E-9CD1-960C37EA8BB3}"/>
                  </a:ext>
                </a:extLst>
              </p:cNvPr>
              <p:cNvSpPr/>
              <p:nvPr userDrawn="1"/>
            </p:nvSpPr>
            <p:spPr bwMode="auto">
              <a:xfrm>
                <a:off x="1344" y="3253"/>
                <a:ext cx="82" cy="26"/>
              </a:xfrm>
              <a:custGeom>
                <a:avLst/>
                <a:gdLst>
                  <a:gd name="T0" fmla="*/ 0 w 13"/>
                  <a:gd name="T1" fmla="*/ 0 h 4"/>
                  <a:gd name="T2" fmla="*/ 12 w 13"/>
                  <a:gd name="T3" fmla="*/ 0 h 4"/>
                  <a:gd name="T4" fmla="*/ 13 w 13"/>
                  <a:gd name="T5" fmla="*/ 0 h 4"/>
                  <a:gd name="T6" fmla="*/ 13 w 13"/>
                  <a:gd name="T7" fmla="*/ 1 h 4"/>
                  <a:gd name="T8" fmla="*/ 0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4" y="0"/>
                      <a:pt x="8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EF9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3" name="Freeform 335">
                <a:extLst>
                  <a:ext uri="{FF2B5EF4-FFF2-40B4-BE49-F238E27FC236}">
                    <a16:creationId xmlns:a16="http://schemas.microsoft.com/office/drawing/2014/main" id="{9217D592-F49C-6824-C1FE-D111D69D3EC8}"/>
                  </a:ext>
                </a:extLst>
              </p:cNvPr>
              <p:cNvSpPr/>
              <p:nvPr userDrawn="1"/>
            </p:nvSpPr>
            <p:spPr bwMode="auto">
              <a:xfrm>
                <a:off x="1319" y="3107"/>
                <a:ext cx="44" cy="64"/>
              </a:xfrm>
              <a:custGeom>
                <a:avLst/>
                <a:gdLst>
                  <a:gd name="T0" fmla="*/ 7 w 7"/>
                  <a:gd name="T1" fmla="*/ 0 h 10"/>
                  <a:gd name="T2" fmla="*/ 3 w 7"/>
                  <a:gd name="T3" fmla="*/ 9 h 10"/>
                  <a:gd name="T4" fmla="*/ 1 w 7"/>
                  <a:gd name="T5" fmla="*/ 8 h 10"/>
                  <a:gd name="T6" fmla="*/ 3 w 7"/>
                  <a:gd name="T7" fmla="*/ 2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5" y="6"/>
                      <a:pt x="3" y="9"/>
                    </a:cubicBezTo>
                    <a:cubicBezTo>
                      <a:pt x="2" y="10"/>
                      <a:pt x="2" y="9"/>
                      <a:pt x="1" y="8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4" name="Freeform 336">
                <a:extLst>
                  <a:ext uri="{FF2B5EF4-FFF2-40B4-BE49-F238E27FC236}">
                    <a16:creationId xmlns:a16="http://schemas.microsoft.com/office/drawing/2014/main" id="{009E4192-7037-E8FD-FA3B-2438A6FB8B54}"/>
                  </a:ext>
                </a:extLst>
              </p:cNvPr>
              <p:cNvSpPr/>
              <p:nvPr userDrawn="1"/>
            </p:nvSpPr>
            <p:spPr bwMode="auto">
              <a:xfrm>
                <a:off x="468" y="1966"/>
                <a:ext cx="75" cy="82"/>
              </a:xfrm>
              <a:custGeom>
                <a:avLst/>
                <a:gdLst>
                  <a:gd name="T0" fmla="*/ 0 w 12"/>
                  <a:gd name="T1" fmla="*/ 3 h 13"/>
                  <a:gd name="T2" fmla="*/ 1 w 12"/>
                  <a:gd name="T3" fmla="*/ 1 h 13"/>
                  <a:gd name="T4" fmla="*/ 3 w 12"/>
                  <a:gd name="T5" fmla="*/ 2 h 13"/>
                  <a:gd name="T6" fmla="*/ 11 w 12"/>
                  <a:gd name="T7" fmla="*/ 9 h 13"/>
                  <a:gd name="T8" fmla="*/ 12 w 12"/>
                  <a:gd name="T9" fmla="*/ 10 h 13"/>
                  <a:gd name="T10" fmla="*/ 11 w 12"/>
                  <a:gd name="T11" fmla="*/ 12 h 13"/>
                  <a:gd name="T12" fmla="*/ 1 w 12"/>
                  <a:gd name="T13" fmla="*/ 7 h 13"/>
                  <a:gd name="T14" fmla="*/ 0 w 12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5" y="5"/>
                      <a:pt x="7" y="8"/>
                      <a:pt x="11" y="9"/>
                    </a:cubicBezTo>
                    <a:cubicBezTo>
                      <a:pt x="11" y="9"/>
                      <a:pt x="12" y="9"/>
                      <a:pt x="12" y="10"/>
                    </a:cubicBezTo>
                    <a:cubicBezTo>
                      <a:pt x="12" y="11"/>
                      <a:pt x="11" y="11"/>
                      <a:pt x="11" y="12"/>
                    </a:cubicBezTo>
                    <a:cubicBezTo>
                      <a:pt x="7" y="13"/>
                      <a:pt x="2" y="11"/>
                      <a:pt x="1" y="7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5" name="Freeform 337">
                <a:extLst>
                  <a:ext uri="{FF2B5EF4-FFF2-40B4-BE49-F238E27FC236}">
                    <a16:creationId xmlns:a16="http://schemas.microsoft.com/office/drawing/2014/main" id="{950C3DEF-8434-CD55-CB4E-52EAEA504DA5}"/>
                  </a:ext>
                </a:extLst>
              </p:cNvPr>
              <p:cNvSpPr/>
              <p:nvPr userDrawn="1"/>
            </p:nvSpPr>
            <p:spPr bwMode="auto">
              <a:xfrm>
                <a:off x="392" y="1909"/>
                <a:ext cx="50" cy="82"/>
              </a:xfrm>
              <a:custGeom>
                <a:avLst/>
                <a:gdLst>
                  <a:gd name="T0" fmla="*/ 6 w 8"/>
                  <a:gd name="T1" fmla="*/ 0 h 13"/>
                  <a:gd name="T2" fmla="*/ 8 w 8"/>
                  <a:gd name="T3" fmla="*/ 3 h 13"/>
                  <a:gd name="T4" fmla="*/ 7 w 8"/>
                  <a:gd name="T5" fmla="*/ 9 h 13"/>
                  <a:gd name="T6" fmla="*/ 5 w 8"/>
                  <a:gd name="T7" fmla="*/ 13 h 13"/>
                  <a:gd name="T8" fmla="*/ 4 w 8"/>
                  <a:gd name="T9" fmla="*/ 13 h 13"/>
                  <a:gd name="T10" fmla="*/ 5 w 8"/>
                  <a:gd name="T11" fmla="*/ 0 h 13"/>
                  <a:gd name="T12" fmla="*/ 6 w 8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6" y="0"/>
                    </a:moveTo>
                    <a:cubicBezTo>
                      <a:pt x="7" y="1"/>
                      <a:pt x="8" y="2"/>
                      <a:pt x="8" y="3"/>
                    </a:cubicBezTo>
                    <a:cubicBezTo>
                      <a:pt x="7" y="5"/>
                      <a:pt x="7" y="7"/>
                      <a:pt x="7" y="9"/>
                    </a:cubicBezTo>
                    <a:cubicBezTo>
                      <a:pt x="5" y="9"/>
                      <a:pt x="5" y="11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0" y="9"/>
                      <a:pt x="1" y="3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6" name="Freeform 338">
                <a:extLst>
                  <a:ext uri="{FF2B5EF4-FFF2-40B4-BE49-F238E27FC236}">
                    <a16:creationId xmlns:a16="http://schemas.microsoft.com/office/drawing/2014/main" id="{47E159F6-4B0C-0273-C88E-FD01E2D393EF}"/>
                  </a:ext>
                </a:extLst>
              </p:cNvPr>
              <p:cNvSpPr/>
              <p:nvPr userDrawn="1"/>
            </p:nvSpPr>
            <p:spPr bwMode="auto">
              <a:xfrm>
                <a:off x="424" y="1972"/>
                <a:ext cx="63" cy="70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3 h 11"/>
                  <a:gd name="T4" fmla="*/ 9 w 10"/>
                  <a:gd name="T5" fmla="*/ 9 h 11"/>
                  <a:gd name="T6" fmla="*/ 9 w 10"/>
                  <a:gd name="T7" fmla="*/ 11 h 11"/>
                  <a:gd name="T8" fmla="*/ 7 w 10"/>
                  <a:gd name="T9" fmla="*/ 11 h 11"/>
                  <a:gd name="T10" fmla="*/ 2 w 10"/>
                  <a:gd name="T11" fmla="*/ 2 h 11"/>
                  <a:gd name="T12" fmla="*/ 3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5" y="1"/>
                      <a:pt x="6" y="1"/>
                      <a:pt x="6" y="3"/>
                    </a:cubicBezTo>
                    <a:cubicBezTo>
                      <a:pt x="6" y="6"/>
                      <a:pt x="7" y="7"/>
                      <a:pt x="9" y="9"/>
                    </a:cubicBezTo>
                    <a:cubicBezTo>
                      <a:pt x="9" y="9"/>
                      <a:pt x="10" y="10"/>
                      <a:pt x="9" y="11"/>
                    </a:cubicBezTo>
                    <a:cubicBezTo>
                      <a:pt x="9" y="11"/>
                      <a:pt x="8" y="11"/>
                      <a:pt x="7" y="11"/>
                    </a:cubicBezTo>
                    <a:cubicBezTo>
                      <a:pt x="3" y="10"/>
                      <a:pt x="0" y="6"/>
                      <a:pt x="2" y="2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7" name="Freeform 339">
                <a:extLst>
                  <a:ext uri="{FF2B5EF4-FFF2-40B4-BE49-F238E27FC236}">
                    <a16:creationId xmlns:a16="http://schemas.microsoft.com/office/drawing/2014/main" id="{FE677611-0F53-0DAD-C0BB-2491487FCA30}"/>
                  </a:ext>
                </a:extLst>
              </p:cNvPr>
              <p:cNvSpPr/>
              <p:nvPr userDrawn="1"/>
            </p:nvSpPr>
            <p:spPr bwMode="auto">
              <a:xfrm>
                <a:off x="487" y="2035"/>
                <a:ext cx="75" cy="32"/>
              </a:xfrm>
              <a:custGeom>
                <a:avLst/>
                <a:gdLst>
                  <a:gd name="T0" fmla="*/ 4 w 12"/>
                  <a:gd name="T1" fmla="*/ 5 h 5"/>
                  <a:gd name="T2" fmla="*/ 0 w 12"/>
                  <a:gd name="T3" fmla="*/ 4 h 5"/>
                  <a:gd name="T4" fmla="*/ 0 w 12"/>
                  <a:gd name="T5" fmla="*/ 3 h 5"/>
                  <a:gd name="T6" fmla="*/ 0 w 12"/>
                  <a:gd name="T7" fmla="*/ 3 h 5"/>
                  <a:gd name="T8" fmla="*/ 3 w 12"/>
                  <a:gd name="T9" fmla="*/ 2 h 5"/>
                  <a:gd name="T10" fmla="*/ 11 w 12"/>
                  <a:gd name="T11" fmla="*/ 0 h 5"/>
                  <a:gd name="T12" fmla="*/ 12 w 12"/>
                  <a:gd name="T13" fmla="*/ 0 h 5"/>
                  <a:gd name="T14" fmla="*/ 12 w 12"/>
                  <a:gd name="T15" fmla="*/ 1 h 5"/>
                  <a:gd name="T16" fmla="*/ 4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4" y="5"/>
                    </a:move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6" y="2"/>
                      <a:pt x="8" y="2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4"/>
                      <a:pt x="7" y="5"/>
                      <a:pt x="4" y="5"/>
                    </a:cubicBezTo>
                    <a:close/>
                  </a:path>
                </a:pathLst>
              </a:custGeom>
              <a:solidFill>
                <a:srgbClr val="EC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8" name="Freeform 340">
                <a:extLst>
                  <a:ext uri="{FF2B5EF4-FFF2-40B4-BE49-F238E27FC236}">
                    <a16:creationId xmlns:a16="http://schemas.microsoft.com/office/drawing/2014/main" id="{0E5B570E-DF42-2168-9279-B568AE25BE34}"/>
                  </a:ext>
                </a:extLst>
              </p:cNvPr>
              <p:cNvSpPr/>
              <p:nvPr userDrawn="1"/>
            </p:nvSpPr>
            <p:spPr bwMode="auto">
              <a:xfrm>
                <a:off x="442" y="1909"/>
                <a:ext cx="32" cy="63"/>
              </a:xfrm>
              <a:custGeom>
                <a:avLst/>
                <a:gdLst>
                  <a:gd name="T0" fmla="*/ 0 w 5"/>
                  <a:gd name="T1" fmla="*/ 7 h 10"/>
                  <a:gd name="T2" fmla="*/ 4 w 5"/>
                  <a:gd name="T3" fmla="*/ 1 h 10"/>
                  <a:gd name="T4" fmla="*/ 5 w 5"/>
                  <a:gd name="T5" fmla="*/ 0 h 10"/>
                  <a:gd name="T6" fmla="*/ 5 w 5"/>
                  <a:gd name="T7" fmla="*/ 2 h 10"/>
                  <a:gd name="T8" fmla="*/ 3 w 5"/>
                  <a:gd name="T9" fmla="*/ 7 h 10"/>
                  <a:gd name="T10" fmla="*/ 2 w 5"/>
                  <a:gd name="T11" fmla="*/ 9 h 10"/>
                  <a:gd name="T12" fmla="*/ 0 w 5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7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4" y="6"/>
                      <a:pt x="3" y="7"/>
                    </a:cubicBezTo>
                    <a:cubicBezTo>
                      <a:pt x="3" y="8"/>
                      <a:pt x="3" y="10"/>
                      <a:pt x="2" y="9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9" name="Freeform 341">
                <a:extLst>
                  <a:ext uri="{FF2B5EF4-FFF2-40B4-BE49-F238E27FC236}">
                    <a16:creationId xmlns:a16="http://schemas.microsoft.com/office/drawing/2014/main" id="{3181BFDC-F466-AEE6-D9B6-FBF510892FB4}"/>
                  </a:ext>
                </a:extLst>
              </p:cNvPr>
              <p:cNvSpPr/>
              <p:nvPr userDrawn="1"/>
            </p:nvSpPr>
            <p:spPr bwMode="auto">
              <a:xfrm>
                <a:off x="3632" y="1522"/>
                <a:ext cx="101" cy="44"/>
              </a:xfrm>
              <a:custGeom>
                <a:avLst/>
                <a:gdLst>
                  <a:gd name="T0" fmla="*/ 8 w 16"/>
                  <a:gd name="T1" fmla="*/ 7 h 7"/>
                  <a:gd name="T2" fmla="*/ 0 w 16"/>
                  <a:gd name="T3" fmla="*/ 2 h 7"/>
                  <a:gd name="T4" fmla="*/ 0 w 16"/>
                  <a:gd name="T5" fmla="*/ 0 h 7"/>
                  <a:gd name="T6" fmla="*/ 1 w 16"/>
                  <a:gd name="T7" fmla="*/ 0 h 7"/>
                  <a:gd name="T8" fmla="*/ 14 w 16"/>
                  <a:gd name="T9" fmla="*/ 1 h 7"/>
                  <a:gd name="T10" fmla="*/ 16 w 16"/>
                  <a:gd name="T11" fmla="*/ 1 h 7"/>
                  <a:gd name="T12" fmla="*/ 16 w 16"/>
                  <a:gd name="T13" fmla="*/ 2 h 7"/>
                  <a:gd name="T14" fmla="*/ 8 w 16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8" y="7"/>
                    </a:moveTo>
                    <a:cubicBezTo>
                      <a:pt x="5" y="7"/>
                      <a:pt x="2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5" y="2"/>
                      <a:pt x="10" y="3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5" y="5"/>
                      <a:pt x="12" y="7"/>
                      <a:pt x="8" y="7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0" name="Freeform 342">
                <a:extLst>
                  <a:ext uri="{FF2B5EF4-FFF2-40B4-BE49-F238E27FC236}">
                    <a16:creationId xmlns:a16="http://schemas.microsoft.com/office/drawing/2014/main" id="{1E708E2E-4559-AE09-933E-BF1ED0F63C1B}"/>
                  </a:ext>
                </a:extLst>
              </p:cNvPr>
              <p:cNvSpPr/>
              <p:nvPr userDrawn="1"/>
            </p:nvSpPr>
            <p:spPr bwMode="auto">
              <a:xfrm>
                <a:off x="3551" y="1503"/>
                <a:ext cx="56" cy="69"/>
              </a:xfrm>
              <a:custGeom>
                <a:avLst/>
                <a:gdLst>
                  <a:gd name="T0" fmla="*/ 8 w 9"/>
                  <a:gd name="T1" fmla="*/ 6 h 11"/>
                  <a:gd name="T2" fmla="*/ 8 w 9"/>
                  <a:gd name="T3" fmla="*/ 8 h 11"/>
                  <a:gd name="T4" fmla="*/ 8 w 9"/>
                  <a:gd name="T5" fmla="*/ 10 h 11"/>
                  <a:gd name="T6" fmla="*/ 6 w 9"/>
                  <a:gd name="T7" fmla="*/ 10 h 11"/>
                  <a:gd name="T8" fmla="*/ 2 w 9"/>
                  <a:gd name="T9" fmla="*/ 1 h 11"/>
                  <a:gd name="T10" fmla="*/ 4 w 9"/>
                  <a:gd name="T11" fmla="*/ 0 h 11"/>
                  <a:gd name="T12" fmla="*/ 8 w 9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8" y="6"/>
                    </a:move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9" y="10"/>
                      <a:pt x="8" y="10"/>
                    </a:cubicBezTo>
                    <a:cubicBezTo>
                      <a:pt x="8" y="11"/>
                      <a:pt x="7" y="10"/>
                      <a:pt x="6" y="10"/>
                    </a:cubicBezTo>
                    <a:cubicBezTo>
                      <a:pt x="2" y="9"/>
                      <a:pt x="0" y="4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8" y="5"/>
                      <a:pt x="8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1" name="Freeform 343">
                <a:extLst>
                  <a:ext uri="{FF2B5EF4-FFF2-40B4-BE49-F238E27FC236}">
                    <a16:creationId xmlns:a16="http://schemas.microsoft.com/office/drawing/2014/main" id="{4B0B7870-1DA7-89FB-B9E5-9BA751ACE862}"/>
                  </a:ext>
                </a:extLst>
              </p:cNvPr>
              <p:cNvSpPr/>
              <p:nvPr userDrawn="1"/>
            </p:nvSpPr>
            <p:spPr bwMode="auto">
              <a:xfrm>
                <a:off x="3607" y="1541"/>
                <a:ext cx="76" cy="50"/>
              </a:xfrm>
              <a:custGeom>
                <a:avLst/>
                <a:gdLst>
                  <a:gd name="T0" fmla="*/ 8 w 12"/>
                  <a:gd name="T1" fmla="*/ 8 h 8"/>
                  <a:gd name="T2" fmla="*/ 1 w 12"/>
                  <a:gd name="T3" fmla="*/ 3 h 8"/>
                  <a:gd name="T4" fmla="*/ 1 w 12"/>
                  <a:gd name="T5" fmla="*/ 1 h 8"/>
                  <a:gd name="T6" fmla="*/ 4 w 12"/>
                  <a:gd name="T7" fmla="*/ 1 h 8"/>
                  <a:gd name="T8" fmla="*/ 11 w 12"/>
                  <a:gd name="T9" fmla="*/ 5 h 8"/>
                  <a:gd name="T10" fmla="*/ 11 w 12"/>
                  <a:gd name="T11" fmla="*/ 7 h 8"/>
                  <a:gd name="T12" fmla="*/ 8 w 1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8"/>
                    </a:moveTo>
                    <a:cubicBezTo>
                      <a:pt x="4" y="8"/>
                      <a:pt x="2" y="6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3"/>
                      <a:pt x="8" y="5"/>
                      <a:pt x="11" y="5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lose/>
                  </a:path>
                </a:pathLst>
              </a:custGeom>
              <a:solidFill>
                <a:srgbClr val="F0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2" name="Freeform 344">
                <a:extLst>
                  <a:ext uri="{FF2B5EF4-FFF2-40B4-BE49-F238E27FC236}">
                    <a16:creationId xmlns:a16="http://schemas.microsoft.com/office/drawing/2014/main" id="{1A29FD8D-15E4-21F6-CB24-CE710A00FF1A}"/>
                  </a:ext>
                </a:extLst>
              </p:cNvPr>
              <p:cNvSpPr/>
              <p:nvPr userDrawn="1"/>
            </p:nvSpPr>
            <p:spPr bwMode="auto">
              <a:xfrm>
                <a:off x="3689" y="1528"/>
                <a:ext cx="63" cy="70"/>
              </a:xfrm>
              <a:custGeom>
                <a:avLst/>
                <a:gdLst>
                  <a:gd name="T0" fmla="*/ 0 w 10"/>
                  <a:gd name="T1" fmla="*/ 10 h 11"/>
                  <a:gd name="T2" fmla="*/ 8 w 10"/>
                  <a:gd name="T3" fmla="*/ 1 h 11"/>
                  <a:gd name="T4" fmla="*/ 9 w 10"/>
                  <a:gd name="T5" fmla="*/ 1 h 11"/>
                  <a:gd name="T6" fmla="*/ 10 w 10"/>
                  <a:gd name="T7" fmla="*/ 2 h 11"/>
                  <a:gd name="T8" fmla="*/ 0 w 10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10"/>
                    </a:moveTo>
                    <a:cubicBezTo>
                      <a:pt x="3" y="6"/>
                      <a:pt x="7" y="5"/>
                      <a:pt x="8" y="1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10" y="5"/>
                      <a:pt x="5" y="11"/>
                      <a:pt x="0" y="1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3" name="Freeform 345">
                <a:extLst>
                  <a:ext uri="{FF2B5EF4-FFF2-40B4-BE49-F238E27FC236}">
                    <a16:creationId xmlns:a16="http://schemas.microsoft.com/office/drawing/2014/main" id="{1DDDA4F9-88B6-6769-AB88-1BE321C31DE0}"/>
                  </a:ext>
                </a:extLst>
              </p:cNvPr>
              <p:cNvSpPr/>
              <p:nvPr userDrawn="1"/>
            </p:nvSpPr>
            <p:spPr bwMode="auto">
              <a:xfrm>
                <a:off x="3588" y="1477"/>
                <a:ext cx="32" cy="64"/>
              </a:xfrm>
              <a:custGeom>
                <a:avLst/>
                <a:gdLst>
                  <a:gd name="T0" fmla="*/ 5 w 5"/>
                  <a:gd name="T1" fmla="*/ 8 h 10"/>
                  <a:gd name="T2" fmla="*/ 3 w 5"/>
                  <a:gd name="T3" fmla="*/ 9 h 10"/>
                  <a:gd name="T4" fmla="*/ 2 w 5"/>
                  <a:gd name="T5" fmla="*/ 0 h 10"/>
                  <a:gd name="T6" fmla="*/ 3 w 5"/>
                  <a:gd name="T7" fmla="*/ 0 h 10"/>
                  <a:gd name="T8" fmla="*/ 5 w 5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8"/>
                    </a:moveTo>
                    <a:cubicBezTo>
                      <a:pt x="5" y="9"/>
                      <a:pt x="4" y="10"/>
                      <a:pt x="3" y="9"/>
                    </a:cubicBezTo>
                    <a:cubicBezTo>
                      <a:pt x="1" y="8"/>
                      <a:pt x="0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3"/>
                      <a:pt x="5" y="5"/>
                      <a:pt x="5" y="8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4" name="Freeform 346">
                <a:extLst>
                  <a:ext uri="{FF2B5EF4-FFF2-40B4-BE49-F238E27FC236}">
                    <a16:creationId xmlns:a16="http://schemas.microsoft.com/office/drawing/2014/main" id="{C8DF6D04-C6AD-365F-7F3F-0B11C3578DA5}"/>
                  </a:ext>
                </a:extLst>
              </p:cNvPr>
              <p:cNvSpPr/>
              <p:nvPr userDrawn="1"/>
            </p:nvSpPr>
            <p:spPr bwMode="auto">
              <a:xfrm>
                <a:off x="3614" y="1458"/>
                <a:ext cx="50" cy="32"/>
              </a:xfrm>
              <a:custGeom>
                <a:avLst/>
                <a:gdLst>
                  <a:gd name="T0" fmla="*/ 8 w 8"/>
                  <a:gd name="T1" fmla="*/ 1 h 5"/>
                  <a:gd name="T2" fmla="*/ 2 w 8"/>
                  <a:gd name="T3" fmla="*/ 4 h 5"/>
                  <a:gd name="T4" fmla="*/ 0 w 8"/>
                  <a:gd name="T5" fmla="*/ 4 h 5"/>
                  <a:gd name="T6" fmla="*/ 1 w 8"/>
                  <a:gd name="T7" fmla="*/ 2 h 5"/>
                  <a:gd name="T8" fmla="*/ 8 w 8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6" y="3"/>
                      <a:pt x="4" y="3"/>
                      <a:pt x="2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5" name="Freeform 347">
                <a:extLst>
                  <a:ext uri="{FF2B5EF4-FFF2-40B4-BE49-F238E27FC236}">
                    <a16:creationId xmlns:a16="http://schemas.microsoft.com/office/drawing/2014/main" id="{2BC3D80E-4937-185F-939A-67D8009A6580}"/>
                  </a:ext>
                </a:extLst>
              </p:cNvPr>
              <p:cNvSpPr/>
              <p:nvPr userDrawn="1"/>
            </p:nvSpPr>
            <p:spPr bwMode="auto">
              <a:xfrm>
                <a:off x="1022" y="431"/>
                <a:ext cx="95" cy="50"/>
              </a:xfrm>
              <a:custGeom>
                <a:avLst/>
                <a:gdLst>
                  <a:gd name="T0" fmla="*/ 10 w 15"/>
                  <a:gd name="T1" fmla="*/ 8 h 8"/>
                  <a:gd name="T2" fmla="*/ 0 w 15"/>
                  <a:gd name="T3" fmla="*/ 2 h 8"/>
                  <a:gd name="T4" fmla="*/ 0 w 15"/>
                  <a:gd name="T5" fmla="*/ 0 h 8"/>
                  <a:gd name="T6" fmla="*/ 2 w 15"/>
                  <a:gd name="T7" fmla="*/ 0 h 8"/>
                  <a:gd name="T8" fmla="*/ 13 w 15"/>
                  <a:gd name="T9" fmla="*/ 4 h 8"/>
                  <a:gd name="T10" fmla="*/ 15 w 15"/>
                  <a:gd name="T11" fmla="*/ 4 h 8"/>
                  <a:gd name="T12" fmla="*/ 14 w 15"/>
                  <a:gd name="T13" fmla="*/ 6 h 8"/>
                  <a:gd name="T14" fmla="*/ 10 w 1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0" y="8"/>
                    </a:moveTo>
                    <a:cubicBezTo>
                      <a:pt x="5" y="8"/>
                      <a:pt x="2" y="6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5" y="3"/>
                      <a:pt x="9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5"/>
                      <a:pt x="15" y="6"/>
                      <a:pt x="14" y="6"/>
                    </a:cubicBezTo>
                    <a:cubicBezTo>
                      <a:pt x="13" y="7"/>
                      <a:pt x="11" y="8"/>
                      <a:pt x="10" y="8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6" name="Freeform 348">
                <a:extLst>
                  <a:ext uri="{FF2B5EF4-FFF2-40B4-BE49-F238E27FC236}">
                    <a16:creationId xmlns:a16="http://schemas.microsoft.com/office/drawing/2014/main" id="{A9E5019A-3FF9-7451-068E-E76D16AF01ED}"/>
                  </a:ext>
                </a:extLst>
              </p:cNvPr>
              <p:cNvSpPr/>
              <p:nvPr userDrawn="1"/>
            </p:nvSpPr>
            <p:spPr bwMode="auto">
              <a:xfrm>
                <a:off x="947" y="393"/>
                <a:ext cx="44" cy="76"/>
              </a:xfrm>
              <a:custGeom>
                <a:avLst/>
                <a:gdLst>
                  <a:gd name="T0" fmla="*/ 0 w 7"/>
                  <a:gd name="T1" fmla="*/ 5 h 12"/>
                  <a:gd name="T2" fmla="*/ 1 w 7"/>
                  <a:gd name="T3" fmla="*/ 2 h 12"/>
                  <a:gd name="T4" fmla="*/ 3 w 7"/>
                  <a:gd name="T5" fmla="*/ 0 h 12"/>
                  <a:gd name="T6" fmla="*/ 6 w 7"/>
                  <a:gd name="T7" fmla="*/ 2 h 12"/>
                  <a:gd name="T8" fmla="*/ 6 w 7"/>
                  <a:gd name="T9" fmla="*/ 11 h 12"/>
                  <a:gd name="T10" fmla="*/ 5 w 7"/>
                  <a:gd name="T11" fmla="*/ 12 h 12"/>
                  <a:gd name="T12" fmla="*/ 0 w 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5"/>
                      <a:pt x="7" y="8"/>
                      <a:pt x="6" y="11"/>
                    </a:cubicBezTo>
                    <a:cubicBezTo>
                      <a:pt x="6" y="12"/>
                      <a:pt x="6" y="12"/>
                      <a:pt x="5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7" name="Freeform 349">
                <a:extLst>
                  <a:ext uri="{FF2B5EF4-FFF2-40B4-BE49-F238E27FC236}">
                    <a16:creationId xmlns:a16="http://schemas.microsoft.com/office/drawing/2014/main" id="{5F197F6A-64AD-AF2C-4F7F-1AE90224C24F}"/>
                  </a:ext>
                </a:extLst>
              </p:cNvPr>
              <p:cNvSpPr/>
              <p:nvPr userDrawn="1"/>
            </p:nvSpPr>
            <p:spPr bwMode="auto">
              <a:xfrm>
                <a:off x="991" y="443"/>
                <a:ext cx="76" cy="70"/>
              </a:xfrm>
              <a:custGeom>
                <a:avLst/>
                <a:gdLst>
                  <a:gd name="T0" fmla="*/ 12 w 12"/>
                  <a:gd name="T1" fmla="*/ 8 h 11"/>
                  <a:gd name="T2" fmla="*/ 1 w 12"/>
                  <a:gd name="T3" fmla="*/ 3 h 11"/>
                  <a:gd name="T4" fmla="*/ 2 w 12"/>
                  <a:gd name="T5" fmla="*/ 1 h 11"/>
                  <a:gd name="T6" fmla="*/ 5 w 12"/>
                  <a:gd name="T7" fmla="*/ 2 h 11"/>
                  <a:gd name="T8" fmla="*/ 12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8"/>
                    </a:moveTo>
                    <a:cubicBezTo>
                      <a:pt x="8" y="11"/>
                      <a:pt x="1" y="8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5"/>
                      <a:pt x="9" y="7"/>
                      <a:pt x="12" y="8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8" name="Freeform 350">
                <a:extLst>
                  <a:ext uri="{FF2B5EF4-FFF2-40B4-BE49-F238E27FC236}">
                    <a16:creationId xmlns:a16="http://schemas.microsoft.com/office/drawing/2014/main" id="{8A5C5CC3-F987-6808-88CC-92BFBFD1E0CD}"/>
                  </a:ext>
                </a:extLst>
              </p:cNvPr>
              <p:cNvSpPr/>
              <p:nvPr userDrawn="1"/>
            </p:nvSpPr>
            <p:spPr bwMode="auto">
              <a:xfrm>
                <a:off x="1067" y="462"/>
                <a:ext cx="69" cy="57"/>
              </a:xfrm>
              <a:custGeom>
                <a:avLst/>
                <a:gdLst>
                  <a:gd name="T0" fmla="*/ 0 w 11"/>
                  <a:gd name="T1" fmla="*/ 7 h 9"/>
                  <a:gd name="T2" fmla="*/ 9 w 11"/>
                  <a:gd name="T3" fmla="*/ 1 h 9"/>
                  <a:gd name="T4" fmla="*/ 10 w 11"/>
                  <a:gd name="T5" fmla="*/ 0 h 9"/>
                  <a:gd name="T6" fmla="*/ 11 w 11"/>
                  <a:gd name="T7" fmla="*/ 2 h 9"/>
                  <a:gd name="T8" fmla="*/ 0 w 11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3" y="4"/>
                      <a:pt x="7" y="4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1"/>
                      <a:pt x="11" y="2"/>
                    </a:cubicBezTo>
                    <a:cubicBezTo>
                      <a:pt x="10" y="6"/>
                      <a:pt x="5" y="9"/>
                      <a:pt x="0" y="7"/>
                    </a:cubicBezTo>
                    <a:close/>
                  </a:path>
                </a:pathLst>
              </a:custGeom>
              <a:solidFill>
                <a:srgbClr val="EE9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9" name="Freeform 351">
                <a:extLst>
                  <a:ext uri="{FF2B5EF4-FFF2-40B4-BE49-F238E27FC236}">
                    <a16:creationId xmlns:a16="http://schemas.microsoft.com/office/drawing/2014/main" id="{FE3B708D-0963-E063-4248-0B39142CBF22}"/>
                  </a:ext>
                </a:extLst>
              </p:cNvPr>
              <p:cNvSpPr/>
              <p:nvPr userDrawn="1"/>
            </p:nvSpPr>
            <p:spPr bwMode="auto">
              <a:xfrm>
                <a:off x="985" y="374"/>
                <a:ext cx="31" cy="69"/>
              </a:xfrm>
              <a:custGeom>
                <a:avLst/>
                <a:gdLst>
                  <a:gd name="T0" fmla="*/ 3 w 5"/>
                  <a:gd name="T1" fmla="*/ 0 h 11"/>
                  <a:gd name="T2" fmla="*/ 4 w 5"/>
                  <a:gd name="T3" fmla="*/ 8 h 11"/>
                  <a:gd name="T4" fmla="*/ 3 w 5"/>
                  <a:gd name="T5" fmla="*/ 10 h 11"/>
                  <a:gd name="T6" fmla="*/ 1 w 5"/>
                  <a:gd name="T7" fmla="*/ 9 h 11"/>
                  <a:gd name="T8" fmla="*/ 3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4" y="3"/>
                      <a:pt x="4" y="6"/>
                      <a:pt x="4" y="8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2" y="11"/>
                      <a:pt x="2" y="10"/>
                      <a:pt x="1" y="9"/>
                    </a:cubicBezTo>
                    <a:cubicBezTo>
                      <a:pt x="0" y="6"/>
                      <a:pt x="1" y="3"/>
                      <a:pt x="3" y="0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0" name="Freeform 352">
                <a:extLst>
                  <a:ext uri="{FF2B5EF4-FFF2-40B4-BE49-F238E27FC236}">
                    <a16:creationId xmlns:a16="http://schemas.microsoft.com/office/drawing/2014/main" id="{C4FEB153-5AF6-9C65-A959-A03DB5125323}"/>
                  </a:ext>
                </a:extLst>
              </p:cNvPr>
              <p:cNvSpPr/>
              <p:nvPr userDrawn="1"/>
            </p:nvSpPr>
            <p:spPr bwMode="auto">
              <a:xfrm>
                <a:off x="1010" y="367"/>
                <a:ext cx="50" cy="32"/>
              </a:xfrm>
              <a:custGeom>
                <a:avLst/>
                <a:gdLst>
                  <a:gd name="T0" fmla="*/ 8 w 8"/>
                  <a:gd name="T1" fmla="*/ 2 h 5"/>
                  <a:gd name="T2" fmla="*/ 3 w 8"/>
                  <a:gd name="T3" fmla="*/ 4 h 5"/>
                  <a:gd name="T4" fmla="*/ 1 w 8"/>
                  <a:gd name="T5" fmla="*/ 4 h 5"/>
                  <a:gd name="T6" fmla="*/ 1 w 8"/>
                  <a:gd name="T7" fmla="*/ 1 h 5"/>
                  <a:gd name="T8" fmla="*/ 8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6" y="3"/>
                      <a:pt x="4" y="3"/>
                      <a:pt x="3" y="4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6" y="0"/>
                      <a:pt x="8" y="2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1" name="Freeform 353">
                <a:extLst>
                  <a:ext uri="{FF2B5EF4-FFF2-40B4-BE49-F238E27FC236}">
                    <a16:creationId xmlns:a16="http://schemas.microsoft.com/office/drawing/2014/main" id="{3F80B8C4-1DBB-32B6-8B54-51CCBE2715F4}"/>
                  </a:ext>
                </a:extLst>
              </p:cNvPr>
              <p:cNvSpPr/>
              <p:nvPr userDrawn="1"/>
            </p:nvSpPr>
            <p:spPr bwMode="auto">
              <a:xfrm>
                <a:off x="2983" y="1382"/>
                <a:ext cx="51" cy="95"/>
              </a:xfrm>
              <a:custGeom>
                <a:avLst/>
                <a:gdLst>
                  <a:gd name="T0" fmla="*/ 0 w 8"/>
                  <a:gd name="T1" fmla="*/ 7 h 15"/>
                  <a:gd name="T2" fmla="*/ 2 w 8"/>
                  <a:gd name="T3" fmla="*/ 1 h 15"/>
                  <a:gd name="T4" fmla="*/ 3 w 8"/>
                  <a:gd name="T5" fmla="*/ 0 h 15"/>
                  <a:gd name="T6" fmla="*/ 4 w 8"/>
                  <a:gd name="T7" fmla="*/ 1 h 15"/>
                  <a:gd name="T8" fmla="*/ 7 w 8"/>
                  <a:gd name="T9" fmla="*/ 12 h 15"/>
                  <a:gd name="T10" fmla="*/ 8 w 8"/>
                  <a:gd name="T11" fmla="*/ 15 h 15"/>
                  <a:gd name="T12" fmla="*/ 5 w 8"/>
                  <a:gd name="T13" fmla="*/ 15 h 15"/>
                  <a:gd name="T14" fmla="*/ 0 w 8"/>
                  <a:gd name="T1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0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5"/>
                      <a:pt x="4" y="9"/>
                      <a:pt x="7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2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2" name="Freeform 354">
                <a:extLst>
                  <a:ext uri="{FF2B5EF4-FFF2-40B4-BE49-F238E27FC236}">
                    <a16:creationId xmlns:a16="http://schemas.microsoft.com/office/drawing/2014/main" id="{832F7585-64E2-BE89-F492-368DC1D81D95}"/>
                  </a:ext>
                </a:extLst>
              </p:cNvPr>
              <p:cNvSpPr/>
              <p:nvPr userDrawn="1"/>
            </p:nvSpPr>
            <p:spPr bwMode="auto">
              <a:xfrm>
                <a:off x="2945" y="1306"/>
                <a:ext cx="63" cy="63"/>
              </a:xfrm>
              <a:custGeom>
                <a:avLst/>
                <a:gdLst>
                  <a:gd name="T0" fmla="*/ 0 w 10"/>
                  <a:gd name="T1" fmla="*/ 7 h 10"/>
                  <a:gd name="T2" fmla="*/ 7 w 10"/>
                  <a:gd name="T3" fmla="*/ 0 h 10"/>
                  <a:gd name="T4" fmla="*/ 9 w 10"/>
                  <a:gd name="T5" fmla="*/ 1 h 10"/>
                  <a:gd name="T6" fmla="*/ 8 w 10"/>
                  <a:gd name="T7" fmla="*/ 5 h 10"/>
                  <a:gd name="T8" fmla="*/ 3 w 10"/>
                  <a:gd name="T9" fmla="*/ 9 h 10"/>
                  <a:gd name="T10" fmla="*/ 1 w 10"/>
                  <a:gd name="T11" fmla="*/ 10 h 10"/>
                  <a:gd name="T12" fmla="*/ 0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9" y="2"/>
                      <a:pt x="10" y="4"/>
                      <a:pt x="8" y="5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3" name="Freeform 355">
                <a:extLst>
                  <a:ext uri="{FF2B5EF4-FFF2-40B4-BE49-F238E27FC236}">
                    <a16:creationId xmlns:a16="http://schemas.microsoft.com/office/drawing/2014/main" id="{5C61499D-2724-97A8-ED08-DEE65CA32A47}"/>
                  </a:ext>
                </a:extLst>
              </p:cNvPr>
              <p:cNvSpPr/>
              <p:nvPr userDrawn="1"/>
            </p:nvSpPr>
            <p:spPr bwMode="auto">
              <a:xfrm>
                <a:off x="2939" y="1363"/>
                <a:ext cx="44" cy="89"/>
              </a:xfrm>
              <a:custGeom>
                <a:avLst/>
                <a:gdLst>
                  <a:gd name="T0" fmla="*/ 5 w 7"/>
                  <a:gd name="T1" fmla="*/ 1 h 14"/>
                  <a:gd name="T2" fmla="*/ 7 w 7"/>
                  <a:gd name="T3" fmla="*/ 4 h 14"/>
                  <a:gd name="T4" fmla="*/ 6 w 7"/>
                  <a:gd name="T5" fmla="*/ 13 h 14"/>
                  <a:gd name="T6" fmla="*/ 6 w 7"/>
                  <a:gd name="T7" fmla="*/ 14 h 14"/>
                  <a:gd name="T8" fmla="*/ 5 w 7"/>
                  <a:gd name="T9" fmla="*/ 14 h 14"/>
                  <a:gd name="T10" fmla="*/ 4 w 7"/>
                  <a:gd name="T11" fmla="*/ 1 h 14"/>
                  <a:gd name="T12" fmla="*/ 5 w 7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5" y="1"/>
                    </a:moveTo>
                    <a:cubicBezTo>
                      <a:pt x="6" y="0"/>
                      <a:pt x="7" y="3"/>
                      <a:pt x="7" y="4"/>
                    </a:cubicBezTo>
                    <a:cubicBezTo>
                      <a:pt x="6" y="7"/>
                      <a:pt x="5" y="10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1" y="11"/>
                      <a:pt x="0" y="3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4" name="Freeform 356">
                <a:extLst>
                  <a:ext uri="{FF2B5EF4-FFF2-40B4-BE49-F238E27FC236}">
                    <a16:creationId xmlns:a16="http://schemas.microsoft.com/office/drawing/2014/main" id="{CE80D3A5-49BC-5925-BB22-14AA60389CD9}"/>
                  </a:ext>
                </a:extLst>
              </p:cNvPr>
              <p:cNvSpPr/>
              <p:nvPr userDrawn="1"/>
            </p:nvSpPr>
            <p:spPr bwMode="auto">
              <a:xfrm>
                <a:off x="2958" y="1458"/>
                <a:ext cx="82" cy="45"/>
              </a:xfrm>
              <a:custGeom>
                <a:avLst/>
                <a:gdLst>
                  <a:gd name="T0" fmla="*/ 0 w 13"/>
                  <a:gd name="T1" fmla="*/ 0 h 7"/>
                  <a:gd name="T2" fmla="*/ 11 w 13"/>
                  <a:gd name="T3" fmla="*/ 4 h 7"/>
                  <a:gd name="T4" fmla="*/ 13 w 13"/>
                  <a:gd name="T5" fmla="*/ 5 h 7"/>
                  <a:gd name="T6" fmla="*/ 11 w 13"/>
                  <a:gd name="T7" fmla="*/ 6 h 7"/>
                  <a:gd name="T8" fmla="*/ 1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1"/>
                      <a:pt x="7" y="4"/>
                      <a:pt x="11" y="4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7"/>
                      <a:pt x="2" y="5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D9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5" name="Freeform 357">
                <a:extLst>
                  <a:ext uri="{FF2B5EF4-FFF2-40B4-BE49-F238E27FC236}">
                    <a16:creationId xmlns:a16="http://schemas.microsoft.com/office/drawing/2014/main" id="{C5C5012D-07D8-DE40-86B5-B2CF34577485}"/>
                  </a:ext>
                </a:extLst>
              </p:cNvPr>
              <p:cNvSpPr/>
              <p:nvPr userDrawn="1"/>
            </p:nvSpPr>
            <p:spPr bwMode="auto">
              <a:xfrm>
                <a:off x="2983" y="1331"/>
                <a:ext cx="57" cy="45"/>
              </a:xfrm>
              <a:custGeom>
                <a:avLst/>
                <a:gdLst>
                  <a:gd name="T0" fmla="*/ 9 w 9"/>
                  <a:gd name="T1" fmla="*/ 1 h 7"/>
                  <a:gd name="T2" fmla="*/ 3 w 9"/>
                  <a:gd name="T3" fmla="*/ 6 h 7"/>
                  <a:gd name="T4" fmla="*/ 1 w 9"/>
                  <a:gd name="T5" fmla="*/ 6 h 7"/>
                  <a:gd name="T6" fmla="*/ 0 w 9"/>
                  <a:gd name="T7" fmla="*/ 4 h 7"/>
                  <a:gd name="T8" fmla="*/ 6 w 9"/>
                  <a:gd name="T9" fmla="*/ 0 h 7"/>
                  <a:gd name="T10" fmla="*/ 9 w 9"/>
                  <a:gd name="T11" fmla="*/ 0 h 7"/>
                  <a:gd name="T12" fmla="*/ 9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7" y="2"/>
                      <a:pt x="5" y="4"/>
                      <a:pt x="3" y="6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6" name="Freeform 358">
                <a:extLst>
                  <a:ext uri="{FF2B5EF4-FFF2-40B4-BE49-F238E27FC236}">
                    <a16:creationId xmlns:a16="http://schemas.microsoft.com/office/drawing/2014/main" id="{2677741B-1107-62D3-092A-FF3BA1F03AD0}"/>
                  </a:ext>
                </a:extLst>
              </p:cNvPr>
              <p:cNvSpPr/>
              <p:nvPr userDrawn="1"/>
            </p:nvSpPr>
            <p:spPr bwMode="auto">
              <a:xfrm>
                <a:off x="3021" y="1338"/>
                <a:ext cx="50" cy="50"/>
              </a:xfrm>
              <a:custGeom>
                <a:avLst/>
                <a:gdLst>
                  <a:gd name="T0" fmla="*/ 7 w 8"/>
                  <a:gd name="T1" fmla="*/ 8 h 8"/>
                  <a:gd name="T2" fmla="*/ 3 w 8"/>
                  <a:gd name="T3" fmla="*/ 4 h 8"/>
                  <a:gd name="T4" fmla="*/ 2 w 8"/>
                  <a:gd name="T5" fmla="*/ 2 h 8"/>
                  <a:gd name="T6" fmla="*/ 4 w 8"/>
                  <a:gd name="T7" fmla="*/ 1 h 8"/>
                  <a:gd name="T8" fmla="*/ 7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6" y="6"/>
                      <a:pt x="4" y="5"/>
                      <a:pt x="3" y="4"/>
                    </a:cubicBezTo>
                    <a:cubicBezTo>
                      <a:pt x="2" y="4"/>
                      <a:pt x="0" y="3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3"/>
                      <a:pt x="8" y="4"/>
                      <a:pt x="7" y="8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7" name="Freeform 359">
                <a:extLst>
                  <a:ext uri="{FF2B5EF4-FFF2-40B4-BE49-F238E27FC236}">
                    <a16:creationId xmlns:a16="http://schemas.microsoft.com/office/drawing/2014/main" id="{DA48F607-5985-C2DE-22FB-F70E72E9A0FD}"/>
                  </a:ext>
                </a:extLst>
              </p:cNvPr>
              <p:cNvSpPr/>
              <p:nvPr userDrawn="1"/>
            </p:nvSpPr>
            <p:spPr bwMode="auto">
              <a:xfrm>
                <a:off x="297" y="634"/>
                <a:ext cx="145" cy="95"/>
              </a:xfrm>
              <a:custGeom>
                <a:avLst/>
                <a:gdLst>
                  <a:gd name="T0" fmla="*/ 12 w 23"/>
                  <a:gd name="T1" fmla="*/ 0 h 15"/>
                  <a:gd name="T2" fmla="*/ 13 w 23"/>
                  <a:gd name="T3" fmla="*/ 4 h 15"/>
                  <a:gd name="T4" fmla="*/ 22 w 23"/>
                  <a:gd name="T5" fmla="*/ 12 h 15"/>
                  <a:gd name="T6" fmla="*/ 21 w 23"/>
                  <a:gd name="T7" fmla="*/ 14 h 15"/>
                  <a:gd name="T8" fmla="*/ 5 w 23"/>
                  <a:gd name="T9" fmla="*/ 10 h 15"/>
                  <a:gd name="T10" fmla="*/ 3 w 23"/>
                  <a:gd name="T11" fmla="*/ 9 h 15"/>
                  <a:gd name="T12" fmla="*/ 3 w 23"/>
                  <a:gd name="T13" fmla="*/ 3 h 15"/>
                  <a:gd name="T14" fmla="*/ 12 w 2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5">
                    <a:moveTo>
                      <a:pt x="12" y="0"/>
                    </a:moveTo>
                    <a:cubicBezTo>
                      <a:pt x="10" y="2"/>
                      <a:pt x="12" y="3"/>
                      <a:pt x="13" y="4"/>
                    </a:cubicBezTo>
                    <a:cubicBezTo>
                      <a:pt x="18" y="5"/>
                      <a:pt x="22" y="7"/>
                      <a:pt x="22" y="12"/>
                    </a:cubicBezTo>
                    <a:cubicBezTo>
                      <a:pt x="23" y="13"/>
                      <a:pt x="22" y="14"/>
                      <a:pt x="21" y="14"/>
                    </a:cubicBezTo>
                    <a:cubicBezTo>
                      <a:pt x="15" y="15"/>
                      <a:pt x="10" y="13"/>
                      <a:pt x="5" y="10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0" y="6"/>
                      <a:pt x="0" y="5"/>
                      <a:pt x="3" y="3"/>
                    </a:cubicBezTo>
                    <a:cubicBezTo>
                      <a:pt x="6" y="1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8" name="Freeform 360">
                <a:extLst>
                  <a:ext uri="{FF2B5EF4-FFF2-40B4-BE49-F238E27FC236}">
                    <a16:creationId xmlns:a16="http://schemas.microsoft.com/office/drawing/2014/main" id="{41978189-64FA-6BF7-0879-66DAC12E78F7}"/>
                  </a:ext>
                </a:extLst>
              </p:cNvPr>
              <p:cNvSpPr/>
              <p:nvPr userDrawn="1"/>
            </p:nvSpPr>
            <p:spPr bwMode="auto">
              <a:xfrm>
                <a:off x="2762" y="741"/>
                <a:ext cx="133" cy="115"/>
              </a:xfrm>
              <a:custGeom>
                <a:avLst/>
                <a:gdLst>
                  <a:gd name="T0" fmla="*/ 15 w 21"/>
                  <a:gd name="T1" fmla="*/ 3 h 18"/>
                  <a:gd name="T2" fmla="*/ 12 w 21"/>
                  <a:gd name="T3" fmla="*/ 4 h 18"/>
                  <a:gd name="T4" fmla="*/ 14 w 21"/>
                  <a:gd name="T5" fmla="*/ 6 h 18"/>
                  <a:gd name="T6" fmla="*/ 20 w 21"/>
                  <a:gd name="T7" fmla="*/ 17 h 18"/>
                  <a:gd name="T8" fmla="*/ 18 w 21"/>
                  <a:gd name="T9" fmla="*/ 18 h 18"/>
                  <a:gd name="T10" fmla="*/ 1 w 21"/>
                  <a:gd name="T11" fmla="*/ 5 h 18"/>
                  <a:gd name="T12" fmla="*/ 1 w 21"/>
                  <a:gd name="T13" fmla="*/ 4 h 18"/>
                  <a:gd name="T14" fmla="*/ 15 w 21"/>
                  <a:gd name="T1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8">
                    <a:moveTo>
                      <a:pt x="15" y="3"/>
                    </a:moveTo>
                    <a:cubicBezTo>
                      <a:pt x="13" y="3"/>
                      <a:pt x="12" y="2"/>
                      <a:pt x="12" y="4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7" y="8"/>
                      <a:pt x="21" y="12"/>
                      <a:pt x="20" y="17"/>
                    </a:cubicBezTo>
                    <a:cubicBezTo>
                      <a:pt x="20" y="18"/>
                      <a:pt x="19" y="18"/>
                      <a:pt x="18" y="18"/>
                    </a:cubicBezTo>
                    <a:cubicBezTo>
                      <a:pt x="10" y="17"/>
                      <a:pt x="5" y="12"/>
                      <a:pt x="1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4" y="2"/>
                      <a:pt x="10" y="0"/>
                      <a:pt x="15" y="3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9" name="Freeform 361">
                <a:extLst>
                  <a:ext uri="{FF2B5EF4-FFF2-40B4-BE49-F238E27FC236}">
                    <a16:creationId xmlns:a16="http://schemas.microsoft.com/office/drawing/2014/main" id="{2FB54FF8-C22D-2EDA-5AB7-9472E3929ABC}"/>
                  </a:ext>
                </a:extLst>
              </p:cNvPr>
              <p:cNvSpPr/>
              <p:nvPr userDrawn="1"/>
            </p:nvSpPr>
            <p:spPr bwMode="auto">
              <a:xfrm>
                <a:off x="2113" y="2632"/>
                <a:ext cx="101" cy="133"/>
              </a:xfrm>
              <a:custGeom>
                <a:avLst/>
                <a:gdLst>
                  <a:gd name="T0" fmla="*/ 16 w 16"/>
                  <a:gd name="T1" fmla="*/ 6 h 21"/>
                  <a:gd name="T2" fmla="*/ 13 w 16"/>
                  <a:gd name="T3" fmla="*/ 5 h 21"/>
                  <a:gd name="T4" fmla="*/ 12 w 16"/>
                  <a:gd name="T5" fmla="*/ 4 h 21"/>
                  <a:gd name="T6" fmla="*/ 12 w 16"/>
                  <a:gd name="T7" fmla="*/ 6 h 21"/>
                  <a:gd name="T8" fmla="*/ 13 w 16"/>
                  <a:gd name="T9" fmla="*/ 8 h 21"/>
                  <a:gd name="T10" fmla="*/ 14 w 16"/>
                  <a:gd name="T11" fmla="*/ 19 h 21"/>
                  <a:gd name="T12" fmla="*/ 11 w 16"/>
                  <a:gd name="T13" fmla="*/ 20 h 21"/>
                  <a:gd name="T14" fmla="*/ 2 w 16"/>
                  <a:gd name="T15" fmla="*/ 8 h 21"/>
                  <a:gd name="T16" fmla="*/ 0 w 16"/>
                  <a:gd name="T17" fmla="*/ 2 h 21"/>
                  <a:gd name="T18" fmla="*/ 2 w 16"/>
                  <a:gd name="T19" fmla="*/ 0 h 21"/>
                  <a:gd name="T20" fmla="*/ 11 w 16"/>
                  <a:gd name="T21" fmla="*/ 1 h 21"/>
                  <a:gd name="T22" fmla="*/ 16 w 16"/>
                  <a:gd name="T23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1">
                    <a:moveTo>
                      <a:pt x="16" y="6"/>
                    </a:moveTo>
                    <a:cubicBezTo>
                      <a:pt x="14" y="6"/>
                      <a:pt x="14" y="5"/>
                      <a:pt x="13" y="5"/>
                    </a:cubicBezTo>
                    <a:cubicBezTo>
                      <a:pt x="13" y="4"/>
                      <a:pt x="12" y="3"/>
                      <a:pt x="12" y="4"/>
                    </a:cubicBezTo>
                    <a:cubicBezTo>
                      <a:pt x="11" y="5"/>
                      <a:pt x="11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6" y="11"/>
                      <a:pt x="16" y="16"/>
                      <a:pt x="14" y="19"/>
                    </a:cubicBezTo>
                    <a:cubicBezTo>
                      <a:pt x="13" y="21"/>
                      <a:pt x="12" y="21"/>
                      <a:pt x="11" y="20"/>
                    </a:cubicBezTo>
                    <a:cubicBezTo>
                      <a:pt x="7" y="17"/>
                      <a:pt x="4" y="13"/>
                      <a:pt x="2" y="8"/>
                    </a:cubicBezTo>
                    <a:cubicBezTo>
                      <a:pt x="1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8" y="0"/>
                      <a:pt x="11" y="1"/>
                    </a:cubicBezTo>
                    <a:cubicBezTo>
                      <a:pt x="13" y="2"/>
                      <a:pt x="14" y="4"/>
                      <a:pt x="16" y="6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0" name="Freeform 362">
                <a:extLst>
                  <a:ext uri="{FF2B5EF4-FFF2-40B4-BE49-F238E27FC236}">
                    <a16:creationId xmlns:a16="http://schemas.microsoft.com/office/drawing/2014/main" id="{8D6A7F76-5FA4-48E5-05B8-4E0A02B3D5FB}"/>
                  </a:ext>
                </a:extLst>
              </p:cNvPr>
              <p:cNvSpPr/>
              <p:nvPr userDrawn="1"/>
            </p:nvSpPr>
            <p:spPr bwMode="auto">
              <a:xfrm>
                <a:off x="1098" y="1687"/>
                <a:ext cx="158" cy="88"/>
              </a:xfrm>
              <a:custGeom>
                <a:avLst/>
                <a:gdLst>
                  <a:gd name="T0" fmla="*/ 17 w 25"/>
                  <a:gd name="T1" fmla="*/ 1 h 14"/>
                  <a:gd name="T2" fmla="*/ 13 w 25"/>
                  <a:gd name="T3" fmla="*/ 1 h 14"/>
                  <a:gd name="T4" fmla="*/ 11 w 25"/>
                  <a:gd name="T5" fmla="*/ 2 h 14"/>
                  <a:gd name="T6" fmla="*/ 13 w 25"/>
                  <a:gd name="T7" fmla="*/ 4 h 14"/>
                  <a:gd name="T8" fmla="*/ 19 w 25"/>
                  <a:gd name="T9" fmla="*/ 4 h 14"/>
                  <a:gd name="T10" fmla="*/ 24 w 25"/>
                  <a:gd name="T11" fmla="*/ 8 h 14"/>
                  <a:gd name="T12" fmla="*/ 22 w 25"/>
                  <a:gd name="T13" fmla="*/ 12 h 14"/>
                  <a:gd name="T14" fmla="*/ 6 w 25"/>
                  <a:gd name="T15" fmla="*/ 12 h 14"/>
                  <a:gd name="T16" fmla="*/ 6 w 25"/>
                  <a:gd name="T17" fmla="*/ 12 h 14"/>
                  <a:gd name="T18" fmla="*/ 5 w 25"/>
                  <a:gd name="T19" fmla="*/ 5 h 14"/>
                  <a:gd name="T20" fmla="*/ 10 w 25"/>
                  <a:gd name="T21" fmla="*/ 1 h 14"/>
                  <a:gd name="T22" fmla="*/ 17 w 25"/>
                  <a:gd name="T2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17" y="1"/>
                    </a:moveTo>
                    <a:cubicBezTo>
                      <a:pt x="15" y="1"/>
                      <a:pt x="14" y="1"/>
                      <a:pt x="13" y="1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21" y="5"/>
                      <a:pt x="23" y="6"/>
                      <a:pt x="24" y="8"/>
                    </a:cubicBezTo>
                    <a:cubicBezTo>
                      <a:pt x="25" y="11"/>
                      <a:pt x="25" y="11"/>
                      <a:pt x="22" y="12"/>
                    </a:cubicBezTo>
                    <a:cubicBezTo>
                      <a:pt x="17" y="14"/>
                      <a:pt x="12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" y="10"/>
                      <a:pt x="0" y="9"/>
                      <a:pt x="5" y="5"/>
                    </a:cubicBezTo>
                    <a:cubicBezTo>
                      <a:pt x="6" y="3"/>
                      <a:pt x="8" y="2"/>
                      <a:pt x="10" y="1"/>
                    </a:cubicBezTo>
                    <a:cubicBezTo>
                      <a:pt x="12" y="0"/>
                      <a:pt x="14" y="0"/>
                      <a:pt x="17" y="1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1" name="Freeform 363">
                <a:extLst>
                  <a:ext uri="{FF2B5EF4-FFF2-40B4-BE49-F238E27FC236}">
                    <a16:creationId xmlns:a16="http://schemas.microsoft.com/office/drawing/2014/main" id="{93C1BAF6-63AD-A9CC-B24A-DB8B9B8456E2}"/>
                  </a:ext>
                </a:extLst>
              </p:cNvPr>
              <p:cNvSpPr/>
              <p:nvPr userDrawn="1"/>
            </p:nvSpPr>
            <p:spPr bwMode="auto">
              <a:xfrm>
                <a:off x="1584" y="2327"/>
                <a:ext cx="138" cy="95"/>
              </a:xfrm>
              <a:custGeom>
                <a:avLst/>
                <a:gdLst>
                  <a:gd name="T0" fmla="*/ 15 w 22"/>
                  <a:gd name="T1" fmla="*/ 2 h 15"/>
                  <a:gd name="T2" fmla="*/ 13 w 22"/>
                  <a:gd name="T3" fmla="*/ 2 h 15"/>
                  <a:gd name="T4" fmla="*/ 11 w 22"/>
                  <a:gd name="T5" fmla="*/ 3 h 15"/>
                  <a:gd name="T6" fmla="*/ 13 w 22"/>
                  <a:gd name="T7" fmla="*/ 4 h 15"/>
                  <a:gd name="T8" fmla="*/ 21 w 22"/>
                  <a:gd name="T9" fmla="*/ 14 h 15"/>
                  <a:gd name="T10" fmla="*/ 20 w 22"/>
                  <a:gd name="T11" fmla="*/ 15 h 15"/>
                  <a:gd name="T12" fmla="*/ 9 w 22"/>
                  <a:gd name="T13" fmla="*/ 13 h 15"/>
                  <a:gd name="T14" fmla="*/ 2 w 22"/>
                  <a:gd name="T15" fmla="*/ 8 h 15"/>
                  <a:gd name="T16" fmla="*/ 2 w 22"/>
                  <a:gd name="T17" fmla="*/ 3 h 15"/>
                  <a:gd name="T18" fmla="*/ 14 w 22"/>
                  <a:gd name="T19" fmla="*/ 1 h 15"/>
                  <a:gd name="T20" fmla="*/ 15 w 22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15" y="2"/>
                    </a:moveTo>
                    <a:cubicBezTo>
                      <a:pt x="15" y="2"/>
                      <a:pt x="14" y="2"/>
                      <a:pt x="13" y="2"/>
                    </a:cubicBezTo>
                    <a:cubicBezTo>
                      <a:pt x="12" y="1"/>
                      <a:pt x="11" y="1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8" y="6"/>
                      <a:pt x="22" y="9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16" y="15"/>
                      <a:pt x="13" y="15"/>
                      <a:pt x="9" y="13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0" y="6"/>
                      <a:pt x="0" y="5"/>
                      <a:pt x="2" y="3"/>
                    </a:cubicBezTo>
                    <a:cubicBezTo>
                      <a:pt x="6" y="0"/>
                      <a:pt x="10" y="0"/>
                      <a:pt x="14" y="1"/>
                    </a:cubicBezTo>
                    <a:cubicBezTo>
                      <a:pt x="15" y="1"/>
                      <a:pt x="15" y="1"/>
                      <a:pt x="15" y="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2" name="Freeform 364">
                <a:extLst>
                  <a:ext uri="{FF2B5EF4-FFF2-40B4-BE49-F238E27FC236}">
                    <a16:creationId xmlns:a16="http://schemas.microsoft.com/office/drawing/2014/main" id="{FC55CBFF-7430-80E3-D589-FFC765E57432}"/>
                  </a:ext>
                </a:extLst>
              </p:cNvPr>
              <p:cNvSpPr/>
              <p:nvPr userDrawn="1"/>
            </p:nvSpPr>
            <p:spPr bwMode="auto">
              <a:xfrm>
                <a:off x="928" y="3932"/>
                <a:ext cx="120" cy="127"/>
              </a:xfrm>
              <a:custGeom>
                <a:avLst/>
                <a:gdLst>
                  <a:gd name="T0" fmla="*/ 18 w 19"/>
                  <a:gd name="T1" fmla="*/ 7 h 20"/>
                  <a:gd name="T2" fmla="*/ 14 w 19"/>
                  <a:gd name="T3" fmla="*/ 4 h 20"/>
                  <a:gd name="T4" fmla="*/ 12 w 19"/>
                  <a:gd name="T5" fmla="*/ 4 h 20"/>
                  <a:gd name="T6" fmla="*/ 13 w 19"/>
                  <a:gd name="T7" fmla="*/ 6 h 20"/>
                  <a:gd name="T8" fmla="*/ 17 w 19"/>
                  <a:gd name="T9" fmla="*/ 9 h 20"/>
                  <a:gd name="T10" fmla="*/ 18 w 19"/>
                  <a:gd name="T11" fmla="*/ 18 h 20"/>
                  <a:gd name="T12" fmla="*/ 16 w 19"/>
                  <a:gd name="T13" fmla="*/ 19 h 20"/>
                  <a:gd name="T14" fmla="*/ 6 w 19"/>
                  <a:gd name="T15" fmla="*/ 13 h 20"/>
                  <a:gd name="T16" fmla="*/ 1 w 19"/>
                  <a:gd name="T17" fmla="*/ 6 h 20"/>
                  <a:gd name="T18" fmla="*/ 2 w 19"/>
                  <a:gd name="T19" fmla="*/ 2 h 20"/>
                  <a:gd name="T20" fmla="*/ 18 w 19"/>
                  <a:gd name="T21" fmla="*/ 6 h 20"/>
                  <a:gd name="T22" fmla="*/ 18 w 19"/>
                  <a:gd name="T2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0">
                    <a:moveTo>
                      <a:pt x="18" y="7"/>
                    </a:moveTo>
                    <a:cubicBezTo>
                      <a:pt x="17" y="6"/>
                      <a:pt x="16" y="5"/>
                      <a:pt x="14" y="4"/>
                    </a:cubicBezTo>
                    <a:cubicBezTo>
                      <a:pt x="13" y="3"/>
                      <a:pt x="12" y="3"/>
                      <a:pt x="12" y="4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7"/>
                      <a:pt x="15" y="8"/>
                      <a:pt x="17" y="9"/>
                    </a:cubicBezTo>
                    <a:cubicBezTo>
                      <a:pt x="19" y="12"/>
                      <a:pt x="19" y="15"/>
                      <a:pt x="18" y="18"/>
                    </a:cubicBezTo>
                    <a:cubicBezTo>
                      <a:pt x="18" y="20"/>
                      <a:pt x="17" y="19"/>
                      <a:pt x="16" y="19"/>
                    </a:cubicBezTo>
                    <a:cubicBezTo>
                      <a:pt x="12" y="18"/>
                      <a:pt x="9" y="16"/>
                      <a:pt x="6" y="13"/>
                    </a:cubicBezTo>
                    <a:cubicBezTo>
                      <a:pt x="4" y="10"/>
                      <a:pt x="3" y="8"/>
                      <a:pt x="1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7" y="0"/>
                      <a:pt x="15" y="1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3" name="Freeform 365">
                <a:extLst>
                  <a:ext uri="{FF2B5EF4-FFF2-40B4-BE49-F238E27FC236}">
                    <a16:creationId xmlns:a16="http://schemas.microsoft.com/office/drawing/2014/main" id="{207588B6-CDA3-EC7E-2D4C-7FBAD9387E67}"/>
                  </a:ext>
                </a:extLst>
              </p:cNvPr>
              <p:cNvSpPr/>
              <p:nvPr userDrawn="1"/>
            </p:nvSpPr>
            <p:spPr bwMode="auto">
              <a:xfrm>
                <a:off x="285" y="3082"/>
                <a:ext cx="101" cy="152"/>
              </a:xfrm>
              <a:custGeom>
                <a:avLst/>
                <a:gdLst>
                  <a:gd name="T0" fmla="*/ 13 w 16"/>
                  <a:gd name="T1" fmla="*/ 19 h 24"/>
                  <a:gd name="T2" fmla="*/ 14 w 16"/>
                  <a:gd name="T3" fmla="*/ 14 h 24"/>
                  <a:gd name="T4" fmla="*/ 13 w 16"/>
                  <a:gd name="T5" fmla="*/ 13 h 24"/>
                  <a:gd name="T6" fmla="*/ 12 w 16"/>
                  <a:gd name="T7" fmla="*/ 14 h 24"/>
                  <a:gd name="T8" fmla="*/ 11 w 16"/>
                  <a:gd name="T9" fmla="*/ 17 h 24"/>
                  <a:gd name="T10" fmla="*/ 4 w 16"/>
                  <a:gd name="T11" fmla="*/ 23 h 24"/>
                  <a:gd name="T12" fmla="*/ 1 w 16"/>
                  <a:gd name="T13" fmla="*/ 21 h 24"/>
                  <a:gd name="T14" fmla="*/ 6 w 16"/>
                  <a:gd name="T15" fmla="*/ 5 h 24"/>
                  <a:gd name="T16" fmla="*/ 12 w 16"/>
                  <a:gd name="T17" fmla="*/ 5 h 24"/>
                  <a:gd name="T18" fmla="*/ 14 w 16"/>
                  <a:gd name="T19" fmla="*/ 18 h 24"/>
                  <a:gd name="T20" fmla="*/ 13 w 16"/>
                  <a:gd name="T2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4">
                    <a:moveTo>
                      <a:pt x="13" y="19"/>
                    </a:moveTo>
                    <a:cubicBezTo>
                      <a:pt x="13" y="17"/>
                      <a:pt x="14" y="16"/>
                      <a:pt x="14" y="14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1" y="16"/>
                      <a:pt x="11" y="17"/>
                    </a:cubicBezTo>
                    <a:cubicBezTo>
                      <a:pt x="10" y="20"/>
                      <a:pt x="7" y="22"/>
                      <a:pt x="4" y="23"/>
                    </a:cubicBezTo>
                    <a:cubicBezTo>
                      <a:pt x="1" y="24"/>
                      <a:pt x="1" y="24"/>
                      <a:pt x="1" y="21"/>
                    </a:cubicBezTo>
                    <a:cubicBezTo>
                      <a:pt x="0" y="15"/>
                      <a:pt x="3" y="10"/>
                      <a:pt x="6" y="5"/>
                    </a:cubicBezTo>
                    <a:cubicBezTo>
                      <a:pt x="9" y="0"/>
                      <a:pt x="10" y="2"/>
                      <a:pt x="12" y="5"/>
                    </a:cubicBezTo>
                    <a:cubicBezTo>
                      <a:pt x="15" y="9"/>
                      <a:pt x="16" y="14"/>
                      <a:pt x="14" y="18"/>
                    </a:cubicBezTo>
                    <a:cubicBezTo>
                      <a:pt x="14" y="19"/>
                      <a:pt x="13" y="19"/>
                      <a:pt x="13" y="19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4" name="Freeform 366">
                <a:extLst>
                  <a:ext uri="{FF2B5EF4-FFF2-40B4-BE49-F238E27FC236}">
                    <a16:creationId xmlns:a16="http://schemas.microsoft.com/office/drawing/2014/main" id="{03332C15-9B0C-FC9F-295A-CDEC97ECEBF3}"/>
                  </a:ext>
                </a:extLst>
              </p:cNvPr>
              <p:cNvSpPr/>
              <p:nvPr userDrawn="1"/>
            </p:nvSpPr>
            <p:spPr bwMode="auto">
              <a:xfrm>
                <a:off x="3696" y="2118"/>
                <a:ext cx="63" cy="44"/>
              </a:xfrm>
              <a:custGeom>
                <a:avLst/>
                <a:gdLst>
                  <a:gd name="T0" fmla="*/ 0 w 10"/>
                  <a:gd name="T1" fmla="*/ 4 h 7"/>
                  <a:gd name="T2" fmla="*/ 4 w 10"/>
                  <a:gd name="T3" fmla="*/ 2 h 7"/>
                  <a:gd name="T4" fmla="*/ 9 w 10"/>
                  <a:gd name="T5" fmla="*/ 2 h 7"/>
                  <a:gd name="T6" fmla="*/ 6 w 10"/>
                  <a:gd name="T7" fmla="*/ 7 h 7"/>
                  <a:gd name="T8" fmla="*/ 5 w 10"/>
                  <a:gd name="T9" fmla="*/ 7 h 7"/>
                  <a:gd name="T10" fmla="*/ 0 w 10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6" y="0"/>
                      <a:pt x="9" y="0"/>
                      <a:pt x="9" y="2"/>
                    </a:cubicBezTo>
                    <a:cubicBezTo>
                      <a:pt x="10" y="3"/>
                      <a:pt x="8" y="6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4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5" name="Freeform 367">
                <a:extLst>
                  <a:ext uri="{FF2B5EF4-FFF2-40B4-BE49-F238E27FC236}">
                    <a16:creationId xmlns:a16="http://schemas.microsoft.com/office/drawing/2014/main" id="{FCA084D0-4144-46AC-6B10-A27B01649E93}"/>
                  </a:ext>
                </a:extLst>
              </p:cNvPr>
              <p:cNvSpPr/>
              <p:nvPr userDrawn="1"/>
            </p:nvSpPr>
            <p:spPr bwMode="auto">
              <a:xfrm>
                <a:off x="2460" y="1680"/>
                <a:ext cx="82" cy="51"/>
              </a:xfrm>
              <a:custGeom>
                <a:avLst/>
                <a:gdLst>
                  <a:gd name="T0" fmla="*/ 10 w 13"/>
                  <a:gd name="T1" fmla="*/ 1 h 8"/>
                  <a:gd name="T2" fmla="*/ 13 w 13"/>
                  <a:gd name="T3" fmla="*/ 2 h 8"/>
                  <a:gd name="T4" fmla="*/ 10 w 13"/>
                  <a:gd name="T5" fmla="*/ 7 h 8"/>
                  <a:gd name="T6" fmla="*/ 10 w 13"/>
                  <a:gd name="T7" fmla="*/ 7 h 8"/>
                  <a:gd name="T8" fmla="*/ 7 w 13"/>
                  <a:gd name="T9" fmla="*/ 7 h 8"/>
                  <a:gd name="T10" fmla="*/ 2 w 13"/>
                  <a:gd name="T11" fmla="*/ 7 h 8"/>
                  <a:gd name="T12" fmla="*/ 2 w 13"/>
                  <a:gd name="T13" fmla="*/ 3 h 8"/>
                  <a:gd name="T14" fmla="*/ 10 w 13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10" y="1"/>
                    </a:moveTo>
                    <a:cubicBezTo>
                      <a:pt x="10" y="2"/>
                      <a:pt x="12" y="0"/>
                      <a:pt x="13" y="2"/>
                    </a:cubicBezTo>
                    <a:cubicBezTo>
                      <a:pt x="13" y="5"/>
                      <a:pt x="12" y="6"/>
                      <a:pt x="10" y="7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9" y="6"/>
                      <a:pt x="8" y="7"/>
                      <a:pt x="7" y="7"/>
                    </a:cubicBezTo>
                    <a:cubicBezTo>
                      <a:pt x="5" y="8"/>
                      <a:pt x="4" y="8"/>
                      <a:pt x="2" y="7"/>
                    </a:cubicBezTo>
                    <a:cubicBezTo>
                      <a:pt x="0" y="5"/>
                      <a:pt x="0" y="5"/>
                      <a:pt x="2" y="3"/>
                    </a:cubicBezTo>
                    <a:cubicBezTo>
                      <a:pt x="4" y="2"/>
                      <a:pt x="7" y="1"/>
                      <a:pt x="10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6" name="Freeform 368">
                <a:extLst>
                  <a:ext uri="{FF2B5EF4-FFF2-40B4-BE49-F238E27FC236}">
                    <a16:creationId xmlns:a16="http://schemas.microsoft.com/office/drawing/2014/main" id="{6DCDAF06-0F62-B6D5-E2EC-38F38A8A0777}"/>
                  </a:ext>
                </a:extLst>
              </p:cNvPr>
              <p:cNvSpPr/>
              <p:nvPr userDrawn="1"/>
            </p:nvSpPr>
            <p:spPr bwMode="auto">
              <a:xfrm>
                <a:off x="3097" y="2378"/>
                <a:ext cx="37" cy="89"/>
              </a:xfrm>
              <a:custGeom>
                <a:avLst/>
                <a:gdLst>
                  <a:gd name="T0" fmla="*/ 6 w 6"/>
                  <a:gd name="T1" fmla="*/ 6 h 14"/>
                  <a:gd name="T2" fmla="*/ 5 w 6"/>
                  <a:gd name="T3" fmla="*/ 12 h 14"/>
                  <a:gd name="T4" fmla="*/ 2 w 6"/>
                  <a:gd name="T5" fmla="*/ 13 h 14"/>
                  <a:gd name="T6" fmla="*/ 1 w 6"/>
                  <a:gd name="T7" fmla="*/ 8 h 14"/>
                  <a:gd name="T8" fmla="*/ 1 w 6"/>
                  <a:gd name="T9" fmla="*/ 5 h 14"/>
                  <a:gd name="T10" fmla="*/ 4 w 6"/>
                  <a:gd name="T11" fmla="*/ 1 h 14"/>
                  <a:gd name="T12" fmla="*/ 6 w 6"/>
                  <a:gd name="T13" fmla="*/ 3 h 14"/>
                  <a:gd name="T14" fmla="*/ 6 w 6"/>
                  <a:gd name="T15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4">
                    <a:moveTo>
                      <a:pt x="6" y="6"/>
                    </a:moveTo>
                    <a:cubicBezTo>
                      <a:pt x="6" y="8"/>
                      <a:pt x="6" y="10"/>
                      <a:pt x="5" y="12"/>
                    </a:cubicBezTo>
                    <a:cubicBezTo>
                      <a:pt x="4" y="14"/>
                      <a:pt x="3" y="14"/>
                      <a:pt x="2" y="13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4"/>
                      <a:pt x="6" y="5"/>
                      <a:pt x="6" y="6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7" name="Freeform 369">
                <a:extLst>
                  <a:ext uri="{FF2B5EF4-FFF2-40B4-BE49-F238E27FC236}">
                    <a16:creationId xmlns:a16="http://schemas.microsoft.com/office/drawing/2014/main" id="{A14819B3-C696-58AD-A88B-B5CD0B02F3D7}"/>
                  </a:ext>
                </a:extLst>
              </p:cNvPr>
              <p:cNvSpPr/>
              <p:nvPr userDrawn="1"/>
            </p:nvSpPr>
            <p:spPr bwMode="auto">
              <a:xfrm>
                <a:off x="3292" y="862"/>
                <a:ext cx="82" cy="44"/>
              </a:xfrm>
              <a:custGeom>
                <a:avLst/>
                <a:gdLst>
                  <a:gd name="T0" fmla="*/ 0 w 13"/>
                  <a:gd name="T1" fmla="*/ 5 h 7"/>
                  <a:gd name="T2" fmla="*/ 2 w 13"/>
                  <a:gd name="T3" fmla="*/ 1 h 7"/>
                  <a:gd name="T4" fmla="*/ 5 w 13"/>
                  <a:gd name="T5" fmla="*/ 1 h 7"/>
                  <a:gd name="T6" fmla="*/ 9 w 13"/>
                  <a:gd name="T7" fmla="*/ 1 h 7"/>
                  <a:gd name="T8" fmla="*/ 10 w 13"/>
                  <a:gd name="T9" fmla="*/ 2 h 7"/>
                  <a:gd name="T10" fmla="*/ 13 w 13"/>
                  <a:gd name="T11" fmla="*/ 4 h 7"/>
                  <a:gd name="T12" fmla="*/ 11 w 13"/>
                  <a:gd name="T13" fmla="*/ 6 h 7"/>
                  <a:gd name="T14" fmla="*/ 1 w 13"/>
                  <a:gd name="T15" fmla="*/ 6 h 7"/>
                  <a:gd name="T16" fmla="*/ 0 w 13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0" y="4"/>
                      <a:pt x="1" y="3"/>
                      <a:pt x="2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8" y="1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3" y="5"/>
                      <a:pt x="11" y="5"/>
                      <a:pt x="11" y="6"/>
                    </a:cubicBezTo>
                    <a:cubicBezTo>
                      <a:pt x="7" y="7"/>
                      <a:pt x="4" y="7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8" name="Freeform 370">
                <a:extLst>
                  <a:ext uri="{FF2B5EF4-FFF2-40B4-BE49-F238E27FC236}">
                    <a16:creationId xmlns:a16="http://schemas.microsoft.com/office/drawing/2014/main" id="{AF42BC23-C74B-BF22-EB6A-D34655109C91}"/>
                  </a:ext>
                </a:extLst>
              </p:cNvPr>
              <p:cNvSpPr/>
              <p:nvPr userDrawn="1"/>
            </p:nvSpPr>
            <p:spPr bwMode="auto">
              <a:xfrm>
                <a:off x="2378" y="3843"/>
                <a:ext cx="63" cy="70"/>
              </a:xfrm>
              <a:custGeom>
                <a:avLst/>
                <a:gdLst>
                  <a:gd name="T0" fmla="*/ 10 w 10"/>
                  <a:gd name="T1" fmla="*/ 3 h 11"/>
                  <a:gd name="T2" fmla="*/ 9 w 10"/>
                  <a:gd name="T3" fmla="*/ 5 h 11"/>
                  <a:gd name="T4" fmla="*/ 6 w 10"/>
                  <a:gd name="T5" fmla="*/ 9 h 11"/>
                  <a:gd name="T6" fmla="*/ 2 w 10"/>
                  <a:gd name="T7" fmla="*/ 10 h 11"/>
                  <a:gd name="T8" fmla="*/ 1 w 10"/>
                  <a:gd name="T9" fmla="*/ 8 h 11"/>
                  <a:gd name="T10" fmla="*/ 0 w 10"/>
                  <a:gd name="T11" fmla="*/ 6 h 11"/>
                  <a:gd name="T12" fmla="*/ 1 w 10"/>
                  <a:gd name="T13" fmla="*/ 4 h 11"/>
                  <a:gd name="T14" fmla="*/ 4 w 10"/>
                  <a:gd name="T15" fmla="*/ 3 h 11"/>
                  <a:gd name="T16" fmla="*/ 7 w 10"/>
                  <a:gd name="T17" fmla="*/ 0 h 11"/>
                  <a:gd name="T18" fmla="*/ 10 w 10"/>
                  <a:gd name="T1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10" y="3"/>
                    </a:moveTo>
                    <a:cubicBezTo>
                      <a:pt x="10" y="4"/>
                      <a:pt x="9" y="4"/>
                      <a:pt x="9" y="5"/>
                    </a:cubicBezTo>
                    <a:cubicBezTo>
                      <a:pt x="8" y="6"/>
                      <a:pt x="7" y="8"/>
                      <a:pt x="6" y="9"/>
                    </a:cubicBezTo>
                    <a:cubicBezTo>
                      <a:pt x="5" y="10"/>
                      <a:pt x="4" y="11"/>
                      <a:pt x="2" y="10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3" y="5"/>
                      <a:pt x="3" y="4"/>
                      <a:pt x="4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9" y="0"/>
                      <a:pt x="10" y="0"/>
                      <a:pt x="10" y="3"/>
                    </a:cubicBezTo>
                    <a:close/>
                  </a:path>
                </a:pathLst>
              </a:custGeom>
              <a:solidFill>
                <a:srgbClr val="EE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9" name="Freeform 371">
                <a:extLst>
                  <a:ext uri="{FF2B5EF4-FFF2-40B4-BE49-F238E27FC236}">
                    <a16:creationId xmlns:a16="http://schemas.microsoft.com/office/drawing/2014/main" id="{69AAD1F8-1AE8-52DD-1C16-B8C8EB3C7116}"/>
                  </a:ext>
                </a:extLst>
              </p:cNvPr>
              <p:cNvSpPr/>
              <p:nvPr userDrawn="1"/>
            </p:nvSpPr>
            <p:spPr bwMode="auto">
              <a:xfrm>
                <a:off x="1874" y="1731"/>
                <a:ext cx="75" cy="63"/>
              </a:xfrm>
              <a:custGeom>
                <a:avLst/>
                <a:gdLst>
                  <a:gd name="T0" fmla="*/ 11 w 12"/>
                  <a:gd name="T1" fmla="*/ 4 h 10"/>
                  <a:gd name="T2" fmla="*/ 9 w 12"/>
                  <a:gd name="T3" fmla="*/ 6 h 10"/>
                  <a:gd name="T4" fmla="*/ 8 w 12"/>
                  <a:gd name="T5" fmla="*/ 8 h 10"/>
                  <a:gd name="T6" fmla="*/ 3 w 12"/>
                  <a:gd name="T7" fmla="*/ 10 h 10"/>
                  <a:gd name="T8" fmla="*/ 1 w 12"/>
                  <a:gd name="T9" fmla="*/ 7 h 10"/>
                  <a:gd name="T10" fmla="*/ 8 w 12"/>
                  <a:gd name="T11" fmla="*/ 0 h 10"/>
                  <a:gd name="T12" fmla="*/ 10 w 12"/>
                  <a:gd name="T13" fmla="*/ 1 h 10"/>
                  <a:gd name="T14" fmla="*/ 11 w 12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1" y="4"/>
                    </a:moveTo>
                    <a:cubicBezTo>
                      <a:pt x="10" y="4"/>
                      <a:pt x="12" y="8"/>
                      <a:pt x="9" y="6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6" y="9"/>
                      <a:pt x="5" y="10"/>
                      <a:pt x="3" y="10"/>
                    </a:cubicBezTo>
                    <a:cubicBezTo>
                      <a:pt x="1" y="10"/>
                      <a:pt x="0" y="9"/>
                      <a:pt x="1" y="7"/>
                    </a:cubicBezTo>
                    <a:cubicBezTo>
                      <a:pt x="3" y="4"/>
                      <a:pt x="5" y="2"/>
                      <a:pt x="8" y="0"/>
                    </a:cubicBezTo>
                    <a:cubicBezTo>
                      <a:pt x="9" y="0"/>
                      <a:pt x="10" y="0"/>
                      <a:pt x="10" y="1"/>
                    </a:cubicBezTo>
                    <a:cubicBezTo>
                      <a:pt x="11" y="2"/>
                      <a:pt x="11" y="3"/>
                      <a:pt x="11" y="4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0" name="Freeform 372">
                <a:extLst>
                  <a:ext uri="{FF2B5EF4-FFF2-40B4-BE49-F238E27FC236}">
                    <a16:creationId xmlns:a16="http://schemas.microsoft.com/office/drawing/2014/main" id="{62B5DE63-482F-D436-0E7C-85E1CA23E80F}"/>
                  </a:ext>
                </a:extLst>
              </p:cNvPr>
              <p:cNvSpPr/>
              <p:nvPr userDrawn="1"/>
            </p:nvSpPr>
            <p:spPr bwMode="auto">
              <a:xfrm>
                <a:off x="1590" y="735"/>
                <a:ext cx="44" cy="83"/>
              </a:xfrm>
              <a:custGeom>
                <a:avLst/>
                <a:gdLst>
                  <a:gd name="T0" fmla="*/ 7 w 7"/>
                  <a:gd name="T1" fmla="*/ 5 h 13"/>
                  <a:gd name="T2" fmla="*/ 5 w 7"/>
                  <a:gd name="T3" fmla="*/ 12 h 13"/>
                  <a:gd name="T4" fmla="*/ 3 w 7"/>
                  <a:gd name="T5" fmla="*/ 13 h 13"/>
                  <a:gd name="T6" fmla="*/ 0 w 7"/>
                  <a:gd name="T7" fmla="*/ 9 h 13"/>
                  <a:gd name="T8" fmla="*/ 0 w 7"/>
                  <a:gd name="T9" fmla="*/ 8 h 13"/>
                  <a:gd name="T10" fmla="*/ 2 w 7"/>
                  <a:gd name="T11" fmla="*/ 4 h 13"/>
                  <a:gd name="T12" fmla="*/ 3 w 7"/>
                  <a:gd name="T13" fmla="*/ 2 h 13"/>
                  <a:gd name="T14" fmla="*/ 5 w 7"/>
                  <a:gd name="T15" fmla="*/ 0 h 13"/>
                  <a:gd name="T16" fmla="*/ 7 w 7"/>
                  <a:gd name="T17" fmla="*/ 3 h 13"/>
                  <a:gd name="T18" fmla="*/ 7 w 7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7" y="5"/>
                    </a:moveTo>
                    <a:cubicBezTo>
                      <a:pt x="7" y="8"/>
                      <a:pt x="6" y="10"/>
                      <a:pt x="5" y="12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2" y="12"/>
                      <a:pt x="1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7"/>
                      <a:pt x="1" y="6"/>
                      <a:pt x="2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1" name="Freeform 373">
                <a:extLst>
                  <a:ext uri="{FF2B5EF4-FFF2-40B4-BE49-F238E27FC236}">
                    <a16:creationId xmlns:a16="http://schemas.microsoft.com/office/drawing/2014/main" id="{5AC4B57B-1F15-2EE0-9386-2AA98ECFD4E5}"/>
                  </a:ext>
                </a:extLst>
              </p:cNvPr>
              <p:cNvSpPr/>
              <p:nvPr userDrawn="1"/>
            </p:nvSpPr>
            <p:spPr bwMode="auto">
              <a:xfrm>
                <a:off x="2164" y="1084"/>
                <a:ext cx="56" cy="76"/>
              </a:xfrm>
              <a:custGeom>
                <a:avLst/>
                <a:gdLst>
                  <a:gd name="T0" fmla="*/ 9 w 9"/>
                  <a:gd name="T1" fmla="*/ 2 h 12"/>
                  <a:gd name="T2" fmla="*/ 5 w 9"/>
                  <a:gd name="T3" fmla="*/ 12 h 12"/>
                  <a:gd name="T4" fmla="*/ 3 w 9"/>
                  <a:gd name="T5" fmla="*/ 12 h 12"/>
                  <a:gd name="T6" fmla="*/ 0 w 9"/>
                  <a:gd name="T7" fmla="*/ 6 h 12"/>
                  <a:gd name="T8" fmla="*/ 0 w 9"/>
                  <a:gd name="T9" fmla="*/ 6 h 12"/>
                  <a:gd name="T10" fmla="*/ 3 w 9"/>
                  <a:gd name="T11" fmla="*/ 3 h 12"/>
                  <a:gd name="T12" fmla="*/ 7 w 9"/>
                  <a:gd name="T13" fmla="*/ 0 h 12"/>
                  <a:gd name="T14" fmla="*/ 9 w 9"/>
                  <a:gd name="T1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2">
                    <a:moveTo>
                      <a:pt x="9" y="2"/>
                    </a:moveTo>
                    <a:cubicBezTo>
                      <a:pt x="8" y="6"/>
                      <a:pt x="7" y="9"/>
                      <a:pt x="5" y="12"/>
                    </a:cubicBezTo>
                    <a:cubicBezTo>
                      <a:pt x="4" y="12"/>
                      <a:pt x="4" y="12"/>
                      <a:pt x="3" y="12"/>
                    </a:cubicBezTo>
                    <a:cubicBezTo>
                      <a:pt x="1" y="10"/>
                      <a:pt x="0" y="8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2" y="4"/>
                      <a:pt x="3" y="3"/>
                    </a:cubicBezTo>
                    <a:cubicBezTo>
                      <a:pt x="4" y="2"/>
                      <a:pt x="5" y="0"/>
                      <a:pt x="7" y="0"/>
                    </a:cubicBezTo>
                    <a:cubicBezTo>
                      <a:pt x="8" y="0"/>
                      <a:pt x="9" y="0"/>
                      <a:pt x="9" y="2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2" name="Freeform 374">
                <a:extLst>
                  <a:ext uri="{FF2B5EF4-FFF2-40B4-BE49-F238E27FC236}">
                    <a16:creationId xmlns:a16="http://schemas.microsoft.com/office/drawing/2014/main" id="{5CEF1FCD-8273-EEFC-9CE3-8A53E4E1FC10}"/>
                  </a:ext>
                </a:extLst>
              </p:cNvPr>
              <p:cNvSpPr/>
              <p:nvPr userDrawn="1"/>
            </p:nvSpPr>
            <p:spPr bwMode="auto">
              <a:xfrm>
                <a:off x="997" y="2524"/>
                <a:ext cx="82" cy="44"/>
              </a:xfrm>
              <a:custGeom>
                <a:avLst/>
                <a:gdLst>
                  <a:gd name="T0" fmla="*/ 6 w 13"/>
                  <a:gd name="T1" fmla="*/ 6 h 7"/>
                  <a:gd name="T2" fmla="*/ 3 w 13"/>
                  <a:gd name="T3" fmla="*/ 6 h 7"/>
                  <a:gd name="T4" fmla="*/ 0 w 13"/>
                  <a:gd name="T5" fmla="*/ 6 h 7"/>
                  <a:gd name="T6" fmla="*/ 1 w 13"/>
                  <a:gd name="T7" fmla="*/ 3 h 7"/>
                  <a:gd name="T8" fmla="*/ 3 w 13"/>
                  <a:gd name="T9" fmla="*/ 1 h 7"/>
                  <a:gd name="T10" fmla="*/ 4 w 13"/>
                  <a:gd name="T11" fmla="*/ 0 h 7"/>
                  <a:gd name="T12" fmla="*/ 9 w 13"/>
                  <a:gd name="T13" fmla="*/ 1 h 7"/>
                  <a:gd name="T14" fmla="*/ 13 w 13"/>
                  <a:gd name="T15" fmla="*/ 3 h 7"/>
                  <a:gd name="T16" fmla="*/ 10 w 13"/>
                  <a:gd name="T17" fmla="*/ 6 h 7"/>
                  <a:gd name="T18" fmla="*/ 6 w 13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7">
                    <a:moveTo>
                      <a:pt x="6" y="6"/>
                    </a:move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2"/>
                      <a:pt x="7" y="0"/>
                      <a:pt x="9" y="1"/>
                    </a:cubicBezTo>
                    <a:cubicBezTo>
                      <a:pt x="11" y="1"/>
                      <a:pt x="13" y="2"/>
                      <a:pt x="13" y="3"/>
                    </a:cubicBezTo>
                    <a:cubicBezTo>
                      <a:pt x="13" y="5"/>
                      <a:pt x="11" y="5"/>
                      <a:pt x="10" y="6"/>
                    </a:cubicBezTo>
                    <a:cubicBezTo>
                      <a:pt x="8" y="7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E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3" name="Freeform 375">
                <a:extLst>
                  <a:ext uri="{FF2B5EF4-FFF2-40B4-BE49-F238E27FC236}">
                    <a16:creationId xmlns:a16="http://schemas.microsoft.com/office/drawing/2014/main" id="{C55F500E-299B-1604-0C71-DBFA714F944C}"/>
                  </a:ext>
                </a:extLst>
              </p:cNvPr>
              <p:cNvSpPr/>
              <p:nvPr userDrawn="1"/>
            </p:nvSpPr>
            <p:spPr bwMode="auto">
              <a:xfrm>
                <a:off x="3374" y="3323"/>
                <a:ext cx="50" cy="82"/>
              </a:xfrm>
              <a:custGeom>
                <a:avLst/>
                <a:gdLst>
                  <a:gd name="T0" fmla="*/ 8 w 8"/>
                  <a:gd name="T1" fmla="*/ 10 h 13"/>
                  <a:gd name="T2" fmla="*/ 6 w 8"/>
                  <a:gd name="T3" fmla="*/ 13 h 13"/>
                  <a:gd name="T4" fmla="*/ 2 w 8"/>
                  <a:gd name="T5" fmla="*/ 12 h 13"/>
                  <a:gd name="T6" fmla="*/ 2 w 8"/>
                  <a:gd name="T7" fmla="*/ 10 h 13"/>
                  <a:gd name="T8" fmla="*/ 2 w 8"/>
                  <a:gd name="T9" fmla="*/ 8 h 13"/>
                  <a:gd name="T10" fmla="*/ 3 w 8"/>
                  <a:gd name="T11" fmla="*/ 1 h 13"/>
                  <a:gd name="T12" fmla="*/ 7 w 8"/>
                  <a:gd name="T13" fmla="*/ 6 h 13"/>
                  <a:gd name="T14" fmla="*/ 8 w 8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8" y="10"/>
                    </a:moveTo>
                    <a:cubicBezTo>
                      <a:pt x="8" y="13"/>
                      <a:pt x="8" y="13"/>
                      <a:pt x="6" y="13"/>
                    </a:cubicBezTo>
                    <a:cubicBezTo>
                      <a:pt x="5" y="13"/>
                      <a:pt x="3" y="12"/>
                      <a:pt x="2" y="12"/>
                    </a:cubicBezTo>
                    <a:cubicBezTo>
                      <a:pt x="2" y="11"/>
                      <a:pt x="0" y="11"/>
                      <a:pt x="2" y="10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1" y="5"/>
                      <a:pt x="1" y="1"/>
                      <a:pt x="3" y="1"/>
                    </a:cubicBezTo>
                    <a:cubicBezTo>
                      <a:pt x="4" y="0"/>
                      <a:pt x="6" y="3"/>
                      <a:pt x="7" y="6"/>
                    </a:cubicBezTo>
                    <a:cubicBezTo>
                      <a:pt x="8" y="7"/>
                      <a:pt x="8" y="9"/>
                      <a:pt x="8" y="10"/>
                    </a:cubicBezTo>
                    <a:close/>
                  </a:path>
                </a:pathLst>
              </a:custGeom>
              <a:solidFill>
                <a:srgbClr val="F099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4" name="Freeform 376">
                <a:extLst>
                  <a:ext uri="{FF2B5EF4-FFF2-40B4-BE49-F238E27FC236}">
                    <a16:creationId xmlns:a16="http://schemas.microsoft.com/office/drawing/2014/main" id="{D8DD7578-CC20-C9C8-888C-9AB965A7270C}"/>
                  </a:ext>
                </a:extLst>
              </p:cNvPr>
              <p:cNvSpPr/>
              <p:nvPr userDrawn="1"/>
            </p:nvSpPr>
            <p:spPr bwMode="auto">
              <a:xfrm>
                <a:off x="3614" y="1636"/>
                <a:ext cx="56" cy="63"/>
              </a:xfrm>
              <a:custGeom>
                <a:avLst/>
                <a:gdLst>
                  <a:gd name="T0" fmla="*/ 6 w 9"/>
                  <a:gd name="T1" fmla="*/ 10 h 10"/>
                  <a:gd name="T2" fmla="*/ 1 w 9"/>
                  <a:gd name="T3" fmla="*/ 3 h 10"/>
                  <a:gd name="T4" fmla="*/ 2 w 9"/>
                  <a:gd name="T5" fmla="*/ 1 h 10"/>
                  <a:gd name="T6" fmla="*/ 5 w 9"/>
                  <a:gd name="T7" fmla="*/ 2 h 10"/>
                  <a:gd name="T8" fmla="*/ 8 w 9"/>
                  <a:gd name="T9" fmla="*/ 6 h 10"/>
                  <a:gd name="T10" fmla="*/ 6 w 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4" y="8"/>
                      <a:pt x="1" y="6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1"/>
                      <a:pt x="5" y="0"/>
                      <a:pt x="5" y="2"/>
                    </a:cubicBezTo>
                    <a:cubicBezTo>
                      <a:pt x="6" y="3"/>
                      <a:pt x="7" y="4"/>
                      <a:pt x="8" y="6"/>
                    </a:cubicBezTo>
                    <a:cubicBezTo>
                      <a:pt x="9" y="8"/>
                      <a:pt x="8" y="10"/>
                      <a:pt x="6" y="10"/>
                    </a:cubicBezTo>
                    <a:close/>
                  </a:path>
                </a:pathLst>
              </a:custGeom>
              <a:solidFill>
                <a:srgbClr val="EF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5" name="Freeform 377">
                <a:extLst>
                  <a:ext uri="{FF2B5EF4-FFF2-40B4-BE49-F238E27FC236}">
                    <a16:creationId xmlns:a16="http://schemas.microsoft.com/office/drawing/2014/main" id="{308556F9-C2F4-D5A5-F5C8-33BB3AD8F09B}"/>
                  </a:ext>
                </a:extLst>
              </p:cNvPr>
              <p:cNvSpPr/>
              <p:nvPr userDrawn="1"/>
            </p:nvSpPr>
            <p:spPr bwMode="auto">
              <a:xfrm>
                <a:off x="3746" y="2835"/>
                <a:ext cx="69" cy="44"/>
              </a:xfrm>
              <a:custGeom>
                <a:avLst/>
                <a:gdLst>
                  <a:gd name="T0" fmla="*/ 3 w 11"/>
                  <a:gd name="T1" fmla="*/ 6 h 7"/>
                  <a:gd name="T2" fmla="*/ 0 w 11"/>
                  <a:gd name="T3" fmla="*/ 4 h 7"/>
                  <a:gd name="T4" fmla="*/ 4 w 11"/>
                  <a:gd name="T5" fmla="*/ 1 h 7"/>
                  <a:gd name="T6" fmla="*/ 8 w 11"/>
                  <a:gd name="T7" fmla="*/ 0 h 7"/>
                  <a:gd name="T8" fmla="*/ 10 w 11"/>
                  <a:gd name="T9" fmla="*/ 2 h 7"/>
                  <a:gd name="T10" fmla="*/ 9 w 11"/>
                  <a:gd name="T11" fmla="*/ 4 h 7"/>
                  <a:gd name="T12" fmla="*/ 3 w 11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3" y="6"/>
                    </a:moveTo>
                    <a:cubicBezTo>
                      <a:pt x="2" y="5"/>
                      <a:pt x="0" y="7"/>
                      <a:pt x="0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5" y="1"/>
                      <a:pt x="6" y="0"/>
                      <a:pt x="8" y="0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8" y="5"/>
                      <a:pt x="5" y="6"/>
                      <a:pt x="3" y="6"/>
                    </a:cubicBezTo>
                    <a:close/>
                  </a:path>
                </a:pathLst>
              </a:custGeom>
              <a:solidFill>
                <a:srgbClr val="EE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6" name="Freeform 378">
                <a:extLst>
                  <a:ext uri="{FF2B5EF4-FFF2-40B4-BE49-F238E27FC236}">
                    <a16:creationId xmlns:a16="http://schemas.microsoft.com/office/drawing/2014/main" id="{E66595CB-323E-B293-5546-D7D991DA1ADC}"/>
                  </a:ext>
                </a:extLst>
              </p:cNvPr>
              <p:cNvSpPr/>
              <p:nvPr userDrawn="1"/>
            </p:nvSpPr>
            <p:spPr bwMode="auto">
              <a:xfrm>
                <a:off x="1634" y="3881"/>
                <a:ext cx="50" cy="64"/>
              </a:xfrm>
              <a:custGeom>
                <a:avLst/>
                <a:gdLst>
                  <a:gd name="T0" fmla="*/ 3 w 8"/>
                  <a:gd name="T1" fmla="*/ 0 h 10"/>
                  <a:gd name="T2" fmla="*/ 5 w 8"/>
                  <a:gd name="T3" fmla="*/ 2 h 10"/>
                  <a:gd name="T4" fmla="*/ 7 w 8"/>
                  <a:gd name="T5" fmla="*/ 4 h 10"/>
                  <a:gd name="T6" fmla="*/ 8 w 8"/>
                  <a:gd name="T7" fmla="*/ 7 h 10"/>
                  <a:gd name="T8" fmla="*/ 7 w 8"/>
                  <a:gd name="T9" fmla="*/ 9 h 10"/>
                  <a:gd name="T10" fmla="*/ 5 w 8"/>
                  <a:gd name="T11" fmla="*/ 9 h 10"/>
                  <a:gd name="T12" fmla="*/ 0 w 8"/>
                  <a:gd name="T13" fmla="*/ 3 h 10"/>
                  <a:gd name="T14" fmla="*/ 3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4" y="1"/>
                      <a:pt x="6" y="0"/>
                      <a:pt x="5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3" y="7"/>
                      <a:pt x="2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7" name="Freeform 379">
                <a:extLst>
                  <a:ext uri="{FF2B5EF4-FFF2-40B4-BE49-F238E27FC236}">
                    <a16:creationId xmlns:a16="http://schemas.microsoft.com/office/drawing/2014/main" id="{52E1C754-49F3-C1E5-2D50-4E58C2C899EB}"/>
                  </a:ext>
                </a:extLst>
              </p:cNvPr>
              <p:cNvSpPr/>
              <p:nvPr userDrawn="1"/>
            </p:nvSpPr>
            <p:spPr bwMode="auto">
              <a:xfrm>
                <a:off x="1432" y="1198"/>
                <a:ext cx="70" cy="57"/>
              </a:xfrm>
              <a:custGeom>
                <a:avLst/>
                <a:gdLst>
                  <a:gd name="T0" fmla="*/ 6 w 11"/>
                  <a:gd name="T1" fmla="*/ 8 h 9"/>
                  <a:gd name="T2" fmla="*/ 5 w 11"/>
                  <a:gd name="T3" fmla="*/ 7 h 9"/>
                  <a:gd name="T4" fmla="*/ 4 w 11"/>
                  <a:gd name="T5" fmla="*/ 7 h 9"/>
                  <a:gd name="T6" fmla="*/ 3 w 11"/>
                  <a:gd name="T7" fmla="*/ 6 h 9"/>
                  <a:gd name="T8" fmla="*/ 1 w 11"/>
                  <a:gd name="T9" fmla="*/ 1 h 9"/>
                  <a:gd name="T10" fmla="*/ 5 w 11"/>
                  <a:gd name="T11" fmla="*/ 2 h 9"/>
                  <a:gd name="T12" fmla="*/ 8 w 11"/>
                  <a:gd name="T13" fmla="*/ 4 h 9"/>
                  <a:gd name="T14" fmla="*/ 10 w 11"/>
                  <a:gd name="T15" fmla="*/ 7 h 9"/>
                  <a:gd name="T16" fmla="*/ 8 w 11"/>
                  <a:gd name="T17" fmla="*/ 8 h 9"/>
                  <a:gd name="T18" fmla="*/ 6 w 11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6" y="8"/>
                    </a:moveTo>
                    <a:cubicBezTo>
                      <a:pt x="6" y="8"/>
                      <a:pt x="4" y="9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10" y="4"/>
                      <a:pt x="11" y="5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7" y="9"/>
                      <a:pt x="7" y="8"/>
                      <a:pt x="6" y="8"/>
                    </a:cubicBezTo>
                    <a:close/>
                  </a:path>
                </a:pathLst>
              </a:custGeom>
              <a:solidFill>
                <a:srgbClr val="EF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8" name="Freeform 380">
                <a:extLst>
                  <a:ext uri="{FF2B5EF4-FFF2-40B4-BE49-F238E27FC236}">
                    <a16:creationId xmlns:a16="http://schemas.microsoft.com/office/drawing/2014/main" id="{322E8533-70D7-D2AB-A80E-6987A9CA704E}"/>
                  </a:ext>
                </a:extLst>
              </p:cNvPr>
              <p:cNvSpPr/>
              <p:nvPr userDrawn="1"/>
            </p:nvSpPr>
            <p:spPr bwMode="auto">
              <a:xfrm>
                <a:off x="1237" y="3234"/>
                <a:ext cx="44" cy="76"/>
              </a:xfrm>
              <a:custGeom>
                <a:avLst/>
                <a:gdLst>
                  <a:gd name="T0" fmla="*/ 0 w 7"/>
                  <a:gd name="T1" fmla="*/ 7 h 12"/>
                  <a:gd name="T2" fmla="*/ 2 w 7"/>
                  <a:gd name="T3" fmla="*/ 2 h 12"/>
                  <a:gd name="T4" fmla="*/ 4 w 7"/>
                  <a:gd name="T5" fmla="*/ 2 h 12"/>
                  <a:gd name="T6" fmla="*/ 5 w 7"/>
                  <a:gd name="T7" fmla="*/ 6 h 12"/>
                  <a:gd name="T8" fmla="*/ 4 w 7"/>
                  <a:gd name="T9" fmla="*/ 9 h 12"/>
                  <a:gd name="T10" fmla="*/ 2 w 7"/>
                  <a:gd name="T11" fmla="*/ 11 h 12"/>
                  <a:gd name="T12" fmla="*/ 0 w 7"/>
                  <a:gd name="T13" fmla="*/ 8 h 12"/>
                  <a:gd name="T14" fmla="*/ 0 w 7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0" y="7"/>
                    </a:moveTo>
                    <a:cubicBezTo>
                      <a:pt x="0" y="5"/>
                      <a:pt x="1" y="4"/>
                      <a:pt x="2" y="2"/>
                    </a:cubicBezTo>
                    <a:cubicBezTo>
                      <a:pt x="2" y="1"/>
                      <a:pt x="3" y="0"/>
                      <a:pt x="4" y="2"/>
                    </a:cubicBezTo>
                    <a:cubicBezTo>
                      <a:pt x="5" y="3"/>
                      <a:pt x="7" y="3"/>
                      <a:pt x="5" y="6"/>
                    </a:cubicBezTo>
                    <a:cubicBezTo>
                      <a:pt x="4" y="6"/>
                      <a:pt x="5" y="8"/>
                      <a:pt x="4" y="9"/>
                    </a:cubicBezTo>
                    <a:cubicBezTo>
                      <a:pt x="4" y="10"/>
                      <a:pt x="3" y="12"/>
                      <a:pt x="2" y="11"/>
                    </a:cubicBezTo>
                    <a:cubicBezTo>
                      <a:pt x="1" y="11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9" name="Freeform 381">
                <a:extLst>
                  <a:ext uri="{FF2B5EF4-FFF2-40B4-BE49-F238E27FC236}">
                    <a16:creationId xmlns:a16="http://schemas.microsoft.com/office/drawing/2014/main" id="{2ABE5799-14F7-855B-ED73-F820F331B66C}"/>
                  </a:ext>
                </a:extLst>
              </p:cNvPr>
              <p:cNvSpPr/>
              <p:nvPr userDrawn="1"/>
            </p:nvSpPr>
            <p:spPr bwMode="auto">
              <a:xfrm>
                <a:off x="821" y="3894"/>
                <a:ext cx="94" cy="70"/>
              </a:xfrm>
              <a:custGeom>
                <a:avLst/>
                <a:gdLst>
                  <a:gd name="T0" fmla="*/ 13 w 15"/>
                  <a:gd name="T1" fmla="*/ 8 h 11"/>
                  <a:gd name="T2" fmla="*/ 1 w 15"/>
                  <a:gd name="T3" fmla="*/ 6 h 11"/>
                  <a:gd name="T4" fmla="*/ 1 w 15"/>
                  <a:gd name="T5" fmla="*/ 5 h 11"/>
                  <a:gd name="T6" fmla="*/ 13 w 15"/>
                  <a:gd name="T7" fmla="*/ 2 h 11"/>
                  <a:gd name="T8" fmla="*/ 14 w 15"/>
                  <a:gd name="T9" fmla="*/ 6 h 11"/>
                  <a:gd name="T10" fmla="*/ 13 w 15"/>
                  <a:gd name="T1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3" y="8"/>
                    </a:moveTo>
                    <a:cubicBezTo>
                      <a:pt x="10" y="11"/>
                      <a:pt x="3" y="9"/>
                      <a:pt x="1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4" y="2"/>
                      <a:pt x="8" y="0"/>
                      <a:pt x="13" y="2"/>
                    </a:cubicBezTo>
                    <a:cubicBezTo>
                      <a:pt x="15" y="4"/>
                      <a:pt x="15" y="4"/>
                      <a:pt x="14" y="6"/>
                    </a:cubicBezTo>
                    <a:cubicBezTo>
                      <a:pt x="13" y="7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0" name="Freeform 382">
                <a:extLst>
                  <a:ext uri="{FF2B5EF4-FFF2-40B4-BE49-F238E27FC236}">
                    <a16:creationId xmlns:a16="http://schemas.microsoft.com/office/drawing/2014/main" id="{A2E1FB2F-EA69-D20F-5B56-7E4C9798CCEA}"/>
                  </a:ext>
                </a:extLst>
              </p:cNvPr>
              <p:cNvSpPr/>
              <p:nvPr userDrawn="1"/>
            </p:nvSpPr>
            <p:spPr bwMode="auto">
              <a:xfrm>
                <a:off x="3614" y="3735"/>
                <a:ext cx="63" cy="45"/>
              </a:xfrm>
              <a:custGeom>
                <a:avLst/>
                <a:gdLst>
                  <a:gd name="T0" fmla="*/ 3 w 10"/>
                  <a:gd name="T1" fmla="*/ 0 h 7"/>
                  <a:gd name="T2" fmla="*/ 9 w 10"/>
                  <a:gd name="T3" fmla="*/ 4 h 7"/>
                  <a:gd name="T4" fmla="*/ 10 w 10"/>
                  <a:gd name="T5" fmla="*/ 5 h 7"/>
                  <a:gd name="T6" fmla="*/ 7 w 10"/>
                  <a:gd name="T7" fmla="*/ 7 h 7"/>
                  <a:gd name="T8" fmla="*/ 4 w 10"/>
                  <a:gd name="T9" fmla="*/ 6 h 7"/>
                  <a:gd name="T10" fmla="*/ 2 w 10"/>
                  <a:gd name="T11" fmla="*/ 4 h 7"/>
                  <a:gd name="T12" fmla="*/ 0 w 10"/>
                  <a:gd name="T13" fmla="*/ 2 h 7"/>
                  <a:gd name="T14" fmla="*/ 3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5" y="0"/>
                      <a:pt x="7" y="2"/>
                      <a:pt x="9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0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1" name="Freeform 383">
                <a:extLst>
                  <a:ext uri="{FF2B5EF4-FFF2-40B4-BE49-F238E27FC236}">
                    <a16:creationId xmlns:a16="http://schemas.microsoft.com/office/drawing/2014/main" id="{FA424EE8-5567-1EFD-80E8-ACEDB432D8A4}"/>
                  </a:ext>
                </a:extLst>
              </p:cNvPr>
              <p:cNvSpPr/>
              <p:nvPr userDrawn="1"/>
            </p:nvSpPr>
            <p:spPr bwMode="auto">
              <a:xfrm>
                <a:off x="7257" y="4014"/>
                <a:ext cx="133" cy="172"/>
              </a:xfrm>
              <a:custGeom>
                <a:avLst/>
                <a:gdLst>
                  <a:gd name="T0" fmla="*/ 14 w 21"/>
                  <a:gd name="T1" fmla="*/ 27 h 27"/>
                  <a:gd name="T2" fmla="*/ 5 w 21"/>
                  <a:gd name="T3" fmla="*/ 19 h 27"/>
                  <a:gd name="T4" fmla="*/ 1 w 21"/>
                  <a:gd name="T5" fmla="*/ 1 h 27"/>
                  <a:gd name="T6" fmla="*/ 2 w 21"/>
                  <a:gd name="T7" fmla="*/ 0 h 27"/>
                  <a:gd name="T8" fmla="*/ 14 w 21"/>
                  <a:gd name="T9" fmla="*/ 4 h 27"/>
                  <a:gd name="T10" fmla="*/ 17 w 21"/>
                  <a:gd name="T11" fmla="*/ 25 h 27"/>
                  <a:gd name="T12" fmla="*/ 16 w 21"/>
                  <a:gd name="T13" fmla="*/ 27 h 27"/>
                  <a:gd name="T14" fmla="*/ 14 w 21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14" y="27"/>
                    </a:moveTo>
                    <a:cubicBezTo>
                      <a:pt x="11" y="25"/>
                      <a:pt x="8" y="23"/>
                      <a:pt x="5" y="19"/>
                    </a:cubicBezTo>
                    <a:cubicBezTo>
                      <a:pt x="2" y="14"/>
                      <a:pt x="0" y="8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7" y="0"/>
                      <a:pt x="10" y="0"/>
                      <a:pt x="14" y="4"/>
                    </a:cubicBezTo>
                    <a:cubicBezTo>
                      <a:pt x="21" y="10"/>
                      <a:pt x="20" y="18"/>
                      <a:pt x="17" y="25"/>
                    </a:cubicBezTo>
                    <a:cubicBezTo>
                      <a:pt x="17" y="26"/>
                      <a:pt x="16" y="27"/>
                      <a:pt x="16" y="27"/>
                    </a:cubicBezTo>
                    <a:cubicBezTo>
                      <a:pt x="16" y="27"/>
                      <a:pt x="15" y="27"/>
                      <a:pt x="14" y="27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2" name="Freeform 384">
                <a:extLst>
                  <a:ext uri="{FF2B5EF4-FFF2-40B4-BE49-F238E27FC236}">
                    <a16:creationId xmlns:a16="http://schemas.microsoft.com/office/drawing/2014/main" id="{0697EE9B-5C16-6F81-7A35-8417249056FD}"/>
                  </a:ext>
                </a:extLst>
              </p:cNvPr>
              <p:cNvSpPr/>
              <p:nvPr userDrawn="1"/>
            </p:nvSpPr>
            <p:spPr bwMode="auto">
              <a:xfrm>
                <a:off x="4616" y="310"/>
                <a:ext cx="63" cy="89"/>
              </a:xfrm>
              <a:custGeom>
                <a:avLst/>
                <a:gdLst>
                  <a:gd name="T0" fmla="*/ 5 w 10"/>
                  <a:gd name="T1" fmla="*/ 3 h 14"/>
                  <a:gd name="T2" fmla="*/ 10 w 10"/>
                  <a:gd name="T3" fmla="*/ 12 h 14"/>
                  <a:gd name="T4" fmla="*/ 8 w 10"/>
                  <a:gd name="T5" fmla="*/ 14 h 14"/>
                  <a:gd name="T6" fmla="*/ 1 w 10"/>
                  <a:gd name="T7" fmla="*/ 4 h 14"/>
                  <a:gd name="T8" fmla="*/ 1 w 10"/>
                  <a:gd name="T9" fmla="*/ 0 h 14"/>
                  <a:gd name="T10" fmla="*/ 3 w 10"/>
                  <a:gd name="T11" fmla="*/ 0 h 14"/>
                  <a:gd name="T12" fmla="*/ 5 w 10"/>
                  <a:gd name="T13" fmla="*/ 3 h 14"/>
                  <a:gd name="T14" fmla="*/ 4 w 10"/>
                  <a:gd name="T15" fmla="*/ 7 h 14"/>
                  <a:gd name="T16" fmla="*/ 5 w 10"/>
                  <a:gd name="T17" fmla="*/ 10 h 14"/>
                  <a:gd name="T18" fmla="*/ 8 w 10"/>
                  <a:gd name="T19" fmla="*/ 12 h 14"/>
                  <a:gd name="T20" fmla="*/ 8 w 10"/>
                  <a:gd name="T21" fmla="*/ 9 h 14"/>
                  <a:gd name="T22" fmla="*/ 6 w 10"/>
                  <a:gd name="T23" fmla="*/ 5 h 14"/>
                  <a:gd name="T24" fmla="*/ 5 w 10"/>
                  <a:gd name="T2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4">
                    <a:moveTo>
                      <a:pt x="5" y="3"/>
                    </a:moveTo>
                    <a:cubicBezTo>
                      <a:pt x="9" y="4"/>
                      <a:pt x="10" y="9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4" y="14"/>
                      <a:pt x="0" y="10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3" y="4"/>
                      <a:pt x="3" y="5"/>
                      <a:pt x="4" y="7"/>
                    </a:cubicBezTo>
                    <a:cubicBezTo>
                      <a:pt x="4" y="8"/>
                      <a:pt x="4" y="9"/>
                      <a:pt x="5" y="10"/>
                    </a:cubicBezTo>
                    <a:cubicBezTo>
                      <a:pt x="5" y="12"/>
                      <a:pt x="6" y="12"/>
                      <a:pt x="8" y="12"/>
                    </a:cubicBezTo>
                    <a:cubicBezTo>
                      <a:pt x="9" y="11"/>
                      <a:pt x="9" y="10"/>
                      <a:pt x="8" y="9"/>
                    </a:cubicBezTo>
                    <a:cubicBezTo>
                      <a:pt x="8" y="8"/>
                      <a:pt x="7" y="6"/>
                      <a:pt x="6" y="5"/>
                    </a:cubicBezTo>
                    <a:cubicBezTo>
                      <a:pt x="6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2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3" name="Freeform 385">
                <a:extLst>
                  <a:ext uri="{FF2B5EF4-FFF2-40B4-BE49-F238E27FC236}">
                    <a16:creationId xmlns:a16="http://schemas.microsoft.com/office/drawing/2014/main" id="{9FB1B620-D9C6-311C-A9D6-BD6AA91A63A0}"/>
                  </a:ext>
                </a:extLst>
              </p:cNvPr>
              <p:cNvSpPr/>
              <p:nvPr userDrawn="1"/>
            </p:nvSpPr>
            <p:spPr bwMode="auto">
              <a:xfrm>
                <a:off x="4969" y="2974"/>
                <a:ext cx="385" cy="393"/>
              </a:xfrm>
              <a:custGeom>
                <a:avLst/>
                <a:gdLst>
                  <a:gd name="T0" fmla="*/ 0 w 61"/>
                  <a:gd name="T1" fmla="*/ 26 h 62"/>
                  <a:gd name="T2" fmla="*/ 3 w 61"/>
                  <a:gd name="T3" fmla="*/ 19 h 62"/>
                  <a:gd name="T4" fmla="*/ 6 w 61"/>
                  <a:gd name="T5" fmla="*/ 14 h 62"/>
                  <a:gd name="T6" fmla="*/ 8 w 61"/>
                  <a:gd name="T7" fmla="*/ 10 h 62"/>
                  <a:gd name="T8" fmla="*/ 15 w 61"/>
                  <a:gd name="T9" fmla="*/ 5 h 62"/>
                  <a:gd name="T10" fmla="*/ 41 w 61"/>
                  <a:gd name="T11" fmla="*/ 11 h 62"/>
                  <a:gd name="T12" fmla="*/ 46 w 61"/>
                  <a:gd name="T13" fmla="*/ 16 h 62"/>
                  <a:gd name="T14" fmla="*/ 51 w 61"/>
                  <a:gd name="T15" fmla="*/ 24 h 62"/>
                  <a:gd name="T16" fmla="*/ 56 w 61"/>
                  <a:gd name="T17" fmla="*/ 32 h 62"/>
                  <a:gd name="T18" fmla="*/ 60 w 61"/>
                  <a:gd name="T19" fmla="*/ 45 h 62"/>
                  <a:gd name="T20" fmla="*/ 56 w 61"/>
                  <a:gd name="T21" fmla="*/ 56 h 62"/>
                  <a:gd name="T22" fmla="*/ 50 w 61"/>
                  <a:gd name="T23" fmla="*/ 61 h 62"/>
                  <a:gd name="T24" fmla="*/ 44 w 61"/>
                  <a:gd name="T25" fmla="*/ 60 h 62"/>
                  <a:gd name="T26" fmla="*/ 42 w 61"/>
                  <a:gd name="T27" fmla="*/ 56 h 62"/>
                  <a:gd name="T28" fmla="*/ 40 w 61"/>
                  <a:gd name="T29" fmla="*/ 56 h 62"/>
                  <a:gd name="T30" fmla="*/ 29 w 61"/>
                  <a:gd name="T31" fmla="*/ 60 h 62"/>
                  <a:gd name="T32" fmla="*/ 26 w 61"/>
                  <a:gd name="T33" fmla="*/ 58 h 62"/>
                  <a:gd name="T34" fmla="*/ 24 w 61"/>
                  <a:gd name="T35" fmla="*/ 57 h 62"/>
                  <a:gd name="T36" fmla="*/ 14 w 61"/>
                  <a:gd name="T37" fmla="*/ 44 h 62"/>
                  <a:gd name="T38" fmla="*/ 12 w 61"/>
                  <a:gd name="T39" fmla="*/ 39 h 62"/>
                  <a:gd name="T40" fmla="*/ 10 w 61"/>
                  <a:gd name="T41" fmla="*/ 37 h 62"/>
                  <a:gd name="T42" fmla="*/ 2 w 61"/>
                  <a:gd name="T43" fmla="*/ 31 h 62"/>
                  <a:gd name="T44" fmla="*/ 0 w 61"/>
                  <a:gd name="T45" fmla="*/ 2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1" h="62">
                    <a:moveTo>
                      <a:pt x="0" y="26"/>
                    </a:moveTo>
                    <a:cubicBezTo>
                      <a:pt x="0" y="23"/>
                      <a:pt x="2" y="21"/>
                      <a:pt x="3" y="19"/>
                    </a:cubicBezTo>
                    <a:cubicBezTo>
                      <a:pt x="4" y="17"/>
                      <a:pt x="5" y="16"/>
                      <a:pt x="6" y="14"/>
                    </a:cubicBezTo>
                    <a:cubicBezTo>
                      <a:pt x="7" y="13"/>
                      <a:pt x="7" y="11"/>
                      <a:pt x="8" y="10"/>
                    </a:cubicBezTo>
                    <a:cubicBezTo>
                      <a:pt x="10" y="7"/>
                      <a:pt x="12" y="6"/>
                      <a:pt x="15" y="5"/>
                    </a:cubicBezTo>
                    <a:cubicBezTo>
                      <a:pt x="25" y="0"/>
                      <a:pt x="34" y="2"/>
                      <a:pt x="41" y="11"/>
                    </a:cubicBezTo>
                    <a:cubicBezTo>
                      <a:pt x="42" y="13"/>
                      <a:pt x="44" y="15"/>
                      <a:pt x="46" y="16"/>
                    </a:cubicBezTo>
                    <a:cubicBezTo>
                      <a:pt x="49" y="18"/>
                      <a:pt x="51" y="21"/>
                      <a:pt x="51" y="24"/>
                    </a:cubicBezTo>
                    <a:cubicBezTo>
                      <a:pt x="52" y="28"/>
                      <a:pt x="54" y="30"/>
                      <a:pt x="56" y="32"/>
                    </a:cubicBezTo>
                    <a:cubicBezTo>
                      <a:pt x="58" y="36"/>
                      <a:pt x="60" y="40"/>
                      <a:pt x="60" y="45"/>
                    </a:cubicBezTo>
                    <a:cubicBezTo>
                      <a:pt x="61" y="49"/>
                      <a:pt x="59" y="53"/>
                      <a:pt x="56" y="56"/>
                    </a:cubicBezTo>
                    <a:cubicBezTo>
                      <a:pt x="54" y="58"/>
                      <a:pt x="52" y="59"/>
                      <a:pt x="50" y="61"/>
                    </a:cubicBezTo>
                    <a:cubicBezTo>
                      <a:pt x="47" y="62"/>
                      <a:pt x="46" y="62"/>
                      <a:pt x="44" y="60"/>
                    </a:cubicBezTo>
                    <a:cubicBezTo>
                      <a:pt x="43" y="59"/>
                      <a:pt x="43" y="57"/>
                      <a:pt x="42" y="56"/>
                    </a:cubicBezTo>
                    <a:cubicBezTo>
                      <a:pt x="41" y="55"/>
                      <a:pt x="41" y="55"/>
                      <a:pt x="40" y="56"/>
                    </a:cubicBezTo>
                    <a:cubicBezTo>
                      <a:pt x="37" y="58"/>
                      <a:pt x="33" y="60"/>
                      <a:pt x="29" y="60"/>
                    </a:cubicBezTo>
                    <a:cubicBezTo>
                      <a:pt x="27" y="60"/>
                      <a:pt x="26" y="60"/>
                      <a:pt x="26" y="58"/>
                    </a:cubicBezTo>
                    <a:cubicBezTo>
                      <a:pt x="26" y="57"/>
                      <a:pt x="25" y="57"/>
                      <a:pt x="24" y="57"/>
                    </a:cubicBezTo>
                    <a:cubicBezTo>
                      <a:pt x="18" y="55"/>
                      <a:pt x="14" y="49"/>
                      <a:pt x="14" y="44"/>
                    </a:cubicBezTo>
                    <a:cubicBezTo>
                      <a:pt x="14" y="42"/>
                      <a:pt x="13" y="40"/>
                      <a:pt x="12" y="39"/>
                    </a:cubicBezTo>
                    <a:cubicBezTo>
                      <a:pt x="12" y="38"/>
                      <a:pt x="11" y="37"/>
                      <a:pt x="10" y="37"/>
                    </a:cubicBezTo>
                    <a:cubicBezTo>
                      <a:pt x="7" y="35"/>
                      <a:pt x="4" y="34"/>
                      <a:pt x="2" y="31"/>
                    </a:cubicBezTo>
                    <a:cubicBezTo>
                      <a:pt x="1" y="30"/>
                      <a:pt x="0" y="28"/>
                      <a:pt x="0" y="26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4" name="Freeform 386">
                <a:extLst>
                  <a:ext uri="{FF2B5EF4-FFF2-40B4-BE49-F238E27FC236}">
                    <a16:creationId xmlns:a16="http://schemas.microsoft.com/office/drawing/2014/main" id="{673C2ACC-5297-D5C0-10AB-62DAF4B7B167}"/>
                  </a:ext>
                </a:extLst>
              </p:cNvPr>
              <p:cNvSpPr/>
              <p:nvPr userDrawn="1"/>
            </p:nvSpPr>
            <p:spPr bwMode="auto">
              <a:xfrm>
                <a:off x="6488" y="1465"/>
                <a:ext cx="353" cy="412"/>
              </a:xfrm>
              <a:custGeom>
                <a:avLst/>
                <a:gdLst>
                  <a:gd name="T0" fmla="*/ 27 w 56"/>
                  <a:gd name="T1" fmla="*/ 1 h 65"/>
                  <a:gd name="T2" fmla="*/ 36 w 56"/>
                  <a:gd name="T3" fmla="*/ 3 h 65"/>
                  <a:gd name="T4" fmla="*/ 38 w 56"/>
                  <a:gd name="T5" fmla="*/ 3 h 65"/>
                  <a:gd name="T6" fmla="*/ 52 w 56"/>
                  <a:gd name="T7" fmla="*/ 12 h 65"/>
                  <a:gd name="T8" fmla="*/ 51 w 56"/>
                  <a:gd name="T9" fmla="*/ 34 h 65"/>
                  <a:gd name="T10" fmla="*/ 48 w 56"/>
                  <a:gd name="T11" fmla="*/ 41 h 65"/>
                  <a:gd name="T12" fmla="*/ 40 w 56"/>
                  <a:gd name="T13" fmla="*/ 50 h 65"/>
                  <a:gd name="T14" fmla="*/ 35 w 56"/>
                  <a:gd name="T15" fmla="*/ 57 h 65"/>
                  <a:gd name="T16" fmla="*/ 19 w 56"/>
                  <a:gd name="T17" fmla="*/ 65 h 65"/>
                  <a:gd name="T18" fmla="*/ 5 w 56"/>
                  <a:gd name="T19" fmla="*/ 58 h 65"/>
                  <a:gd name="T20" fmla="*/ 6 w 56"/>
                  <a:gd name="T21" fmla="*/ 53 h 65"/>
                  <a:gd name="T22" fmla="*/ 7 w 56"/>
                  <a:gd name="T23" fmla="*/ 52 h 65"/>
                  <a:gd name="T24" fmla="*/ 6 w 56"/>
                  <a:gd name="T25" fmla="*/ 46 h 65"/>
                  <a:gd name="T26" fmla="*/ 0 w 56"/>
                  <a:gd name="T27" fmla="*/ 39 h 65"/>
                  <a:gd name="T28" fmla="*/ 2 w 56"/>
                  <a:gd name="T29" fmla="*/ 36 h 65"/>
                  <a:gd name="T30" fmla="*/ 2 w 56"/>
                  <a:gd name="T31" fmla="*/ 34 h 65"/>
                  <a:gd name="T32" fmla="*/ 7 w 56"/>
                  <a:gd name="T33" fmla="*/ 22 h 65"/>
                  <a:gd name="T34" fmla="*/ 12 w 56"/>
                  <a:gd name="T35" fmla="*/ 19 h 65"/>
                  <a:gd name="T36" fmla="*/ 17 w 56"/>
                  <a:gd name="T37" fmla="*/ 12 h 65"/>
                  <a:gd name="T38" fmla="*/ 17 w 56"/>
                  <a:gd name="T39" fmla="*/ 10 h 65"/>
                  <a:gd name="T40" fmla="*/ 18 w 56"/>
                  <a:gd name="T41" fmla="*/ 6 h 65"/>
                  <a:gd name="T42" fmla="*/ 20 w 56"/>
                  <a:gd name="T43" fmla="*/ 4 h 65"/>
                  <a:gd name="T44" fmla="*/ 23 w 56"/>
                  <a:gd name="T45" fmla="*/ 2 h 65"/>
                  <a:gd name="T46" fmla="*/ 27 w 56"/>
                  <a:gd name="T47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65">
                    <a:moveTo>
                      <a:pt x="27" y="1"/>
                    </a:moveTo>
                    <a:cubicBezTo>
                      <a:pt x="31" y="0"/>
                      <a:pt x="33" y="2"/>
                      <a:pt x="36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45" y="3"/>
                      <a:pt x="48" y="7"/>
                      <a:pt x="52" y="12"/>
                    </a:cubicBezTo>
                    <a:cubicBezTo>
                      <a:pt x="56" y="20"/>
                      <a:pt x="56" y="27"/>
                      <a:pt x="51" y="34"/>
                    </a:cubicBezTo>
                    <a:cubicBezTo>
                      <a:pt x="49" y="36"/>
                      <a:pt x="48" y="39"/>
                      <a:pt x="48" y="41"/>
                    </a:cubicBezTo>
                    <a:cubicBezTo>
                      <a:pt x="46" y="45"/>
                      <a:pt x="44" y="48"/>
                      <a:pt x="40" y="50"/>
                    </a:cubicBezTo>
                    <a:cubicBezTo>
                      <a:pt x="37" y="52"/>
                      <a:pt x="37" y="55"/>
                      <a:pt x="35" y="57"/>
                    </a:cubicBezTo>
                    <a:cubicBezTo>
                      <a:pt x="31" y="62"/>
                      <a:pt x="26" y="65"/>
                      <a:pt x="19" y="65"/>
                    </a:cubicBezTo>
                    <a:cubicBezTo>
                      <a:pt x="13" y="65"/>
                      <a:pt x="9" y="62"/>
                      <a:pt x="5" y="58"/>
                    </a:cubicBezTo>
                    <a:cubicBezTo>
                      <a:pt x="4" y="56"/>
                      <a:pt x="6" y="55"/>
                      <a:pt x="6" y="53"/>
                    </a:cubicBezTo>
                    <a:cubicBezTo>
                      <a:pt x="6" y="53"/>
                      <a:pt x="7" y="53"/>
                      <a:pt x="7" y="52"/>
                    </a:cubicBezTo>
                    <a:cubicBezTo>
                      <a:pt x="9" y="49"/>
                      <a:pt x="9" y="49"/>
                      <a:pt x="6" y="46"/>
                    </a:cubicBezTo>
                    <a:cubicBezTo>
                      <a:pt x="3" y="44"/>
                      <a:pt x="2" y="42"/>
                      <a:pt x="0" y="39"/>
                    </a:cubicBezTo>
                    <a:cubicBezTo>
                      <a:pt x="0" y="38"/>
                      <a:pt x="0" y="36"/>
                      <a:pt x="2" y="36"/>
                    </a:cubicBezTo>
                    <a:cubicBezTo>
                      <a:pt x="3" y="36"/>
                      <a:pt x="2" y="35"/>
                      <a:pt x="2" y="34"/>
                    </a:cubicBezTo>
                    <a:cubicBezTo>
                      <a:pt x="2" y="29"/>
                      <a:pt x="3" y="25"/>
                      <a:pt x="7" y="22"/>
                    </a:cubicBezTo>
                    <a:cubicBezTo>
                      <a:pt x="9" y="21"/>
                      <a:pt x="10" y="20"/>
                      <a:pt x="12" y="19"/>
                    </a:cubicBezTo>
                    <a:cubicBezTo>
                      <a:pt x="15" y="18"/>
                      <a:pt x="17" y="16"/>
                      <a:pt x="17" y="12"/>
                    </a:cubicBezTo>
                    <a:cubicBezTo>
                      <a:pt x="16" y="11"/>
                      <a:pt x="17" y="11"/>
                      <a:pt x="17" y="10"/>
                    </a:cubicBezTo>
                    <a:cubicBezTo>
                      <a:pt x="18" y="9"/>
                      <a:pt x="19" y="8"/>
                      <a:pt x="18" y="6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2" y="4"/>
                      <a:pt x="23" y="3"/>
                      <a:pt x="23" y="2"/>
                    </a:cubicBezTo>
                    <a:cubicBezTo>
                      <a:pt x="24" y="0"/>
                      <a:pt x="26" y="1"/>
                      <a:pt x="27" y="1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5" name="Freeform 387">
                <a:extLst>
                  <a:ext uri="{FF2B5EF4-FFF2-40B4-BE49-F238E27FC236}">
                    <a16:creationId xmlns:a16="http://schemas.microsoft.com/office/drawing/2014/main" id="{45E368A3-BFD9-6767-E59B-36F075628F48}"/>
                  </a:ext>
                </a:extLst>
              </p:cNvPr>
              <p:cNvSpPr/>
              <p:nvPr userDrawn="1"/>
            </p:nvSpPr>
            <p:spPr bwMode="auto">
              <a:xfrm>
                <a:off x="7182" y="2980"/>
                <a:ext cx="302" cy="432"/>
              </a:xfrm>
              <a:custGeom>
                <a:avLst/>
                <a:gdLst>
                  <a:gd name="T0" fmla="*/ 25 w 48"/>
                  <a:gd name="T1" fmla="*/ 68 h 68"/>
                  <a:gd name="T2" fmla="*/ 20 w 48"/>
                  <a:gd name="T3" fmla="*/ 67 h 68"/>
                  <a:gd name="T4" fmla="*/ 17 w 48"/>
                  <a:gd name="T5" fmla="*/ 64 h 68"/>
                  <a:gd name="T6" fmla="*/ 18 w 48"/>
                  <a:gd name="T7" fmla="*/ 60 h 68"/>
                  <a:gd name="T8" fmla="*/ 15 w 48"/>
                  <a:gd name="T9" fmla="*/ 57 h 68"/>
                  <a:gd name="T10" fmla="*/ 6 w 48"/>
                  <a:gd name="T11" fmla="*/ 54 h 68"/>
                  <a:gd name="T12" fmla="*/ 4 w 48"/>
                  <a:gd name="T13" fmla="*/ 53 h 68"/>
                  <a:gd name="T14" fmla="*/ 4 w 48"/>
                  <a:gd name="T15" fmla="*/ 51 h 68"/>
                  <a:gd name="T16" fmla="*/ 4 w 48"/>
                  <a:gd name="T17" fmla="*/ 48 h 68"/>
                  <a:gd name="T18" fmla="*/ 4 w 48"/>
                  <a:gd name="T19" fmla="*/ 31 h 68"/>
                  <a:gd name="T20" fmla="*/ 7 w 48"/>
                  <a:gd name="T21" fmla="*/ 25 h 68"/>
                  <a:gd name="T22" fmla="*/ 5 w 48"/>
                  <a:gd name="T23" fmla="*/ 21 h 68"/>
                  <a:gd name="T24" fmla="*/ 3 w 48"/>
                  <a:gd name="T25" fmla="*/ 16 h 68"/>
                  <a:gd name="T26" fmla="*/ 9 w 48"/>
                  <a:gd name="T27" fmla="*/ 6 h 68"/>
                  <a:gd name="T28" fmla="*/ 18 w 48"/>
                  <a:gd name="T29" fmla="*/ 4 h 68"/>
                  <a:gd name="T30" fmla="*/ 19 w 48"/>
                  <a:gd name="T31" fmla="*/ 3 h 68"/>
                  <a:gd name="T32" fmla="*/ 32 w 48"/>
                  <a:gd name="T33" fmla="*/ 3 h 68"/>
                  <a:gd name="T34" fmla="*/ 43 w 48"/>
                  <a:gd name="T35" fmla="*/ 12 h 68"/>
                  <a:gd name="T36" fmla="*/ 46 w 48"/>
                  <a:gd name="T37" fmla="*/ 24 h 68"/>
                  <a:gd name="T38" fmla="*/ 46 w 48"/>
                  <a:gd name="T39" fmla="*/ 29 h 68"/>
                  <a:gd name="T40" fmla="*/ 45 w 48"/>
                  <a:gd name="T41" fmla="*/ 43 h 68"/>
                  <a:gd name="T42" fmla="*/ 44 w 48"/>
                  <a:gd name="T43" fmla="*/ 45 h 68"/>
                  <a:gd name="T44" fmla="*/ 41 w 48"/>
                  <a:gd name="T45" fmla="*/ 60 h 68"/>
                  <a:gd name="T46" fmla="*/ 25 w 48"/>
                  <a:gd name="T4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" h="68">
                    <a:moveTo>
                      <a:pt x="25" y="68"/>
                    </a:moveTo>
                    <a:cubicBezTo>
                      <a:pt x="24" y="68"/>
                      <a:pt x="22" y="68"/>
                      <a:pt x="20" y="67"/>
                    </a:cubicBezTo>
                    <a:cubicBezTo>
                      <a:pt x="17" y="67"/>
                      <a:pt x="17" y="65"/>
                      <a:pt x="17" y="64"/>
                    </a:cubicBezTo>
                    <a:cubicBezTo>
                      <a:pt x="17" y="62"/>
                      <a:pt x="17" y="61"/>
                      <a:pt x="18" y="60"/>
                    </a:cubicBezTo>
                    <a:cubicBezTo>
                      <a:pt x="18" y="57"/>
                      <a:pt x="17" y="57"/>
                      <a:pt x="15" y="57"/>
                    </a:cubicBezTo>
                    <a:cubicBezTo>
                      <a:pt x="12" y="57"/>
                      <a:pt x="9" y="56"/>
                      <a:pt x="6" y="54"/>
                    </a:cubicBezTo>
                    <a:cubicBezTo>
                      <a:pt x="6" y="54"/>
                      <a:pt x="5" y="53"/>
                      <a:pt x="4" y="53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6" y="50"/>
                      <a:pt x="4" y="49"/>
                      <a:pt x="4" y="48"/>
                    </a:cubicBezTo>
                    <a:cubicBezTo>
                      <a:pt x="0" y="43"/>
                      <a:pt x="1" y="36"/>
                      <a:pt x="4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4"/>
                      <a:pt x="5" y="23"/>
                      <a:pt x="5" y="21"/>
                    </a:cubicBezTo>
                    <a:cubicBezTo>
                      <a:pt x="4" y="20"/>
                      <a:pt x="3" y="18"/>
                      <a:pt x="3" y="16"/>
                    </a:cubicBezTo>
                    <a:cubicBezTo>
                      <a:pt x="2" y="11"/>
                      <a:pt x="5" y="8"/>
                      <a:pt x="9" y="6"/>
                    </a:cubicBezTo>
                    <a:cubicBezTo>
                      <a:pt x="12" y="5"/>
                      <a:pt x="15" y="4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23" y="0"/>
                      <a:pt x="28" y="1"/>
                      <a:pt x="32" y="3"/>
                    </a:cubicBezTo>
                    <a:cubicBezTo>
                      <a:pt x="37" y="5"/>
                      <a:pt x="41" y="7"/>
                      <a:pt x="43" y="12"/>
                    </a:cubicBezTo>
                    <a:cubicBezTo>
                      <a:pt x="45" y="15"/>
                      <a:pt x="46" y="20"/>
                      <a:pt x="46" y="24"/>
                    </a:cubicBezTo>
                    <a:cubicBezTo>
                      <a:pt x="45" y="26"/>
                      <a:pt x="45" y="28"/>
                      <a:pt x="46" y="29"/>
                    </a:cubicBezTo>
                    <a:cubicBezTo>
                      <a:pt x="48" y="34"/>
                      <a:pt x="47" y="39"/>
                      <a:pt x="45" y="43"/>
                    </a:cubicBezTo>
                    <a:cubicBezTo>
                      <a:pt x="44" y="44"/>
                      <a:pt x="44" y="44"/>
                      <a:pt x="44" y="45"/>
                    </a:cubicBezTo>
                    <a:cubicBezTo>
                      <a:pt x="44" y="50"/>
                      <a:pt x="43" y="55"/>
                      <a:pt x="41" y="60"/>
                    </a:cubicBezTo>
                    <a:cubicBezTo>
                      <a:pt x="37" y="65"/>
                      <a:pt x="32" y="68"/>
                      <a:pt x="25" y="68"/>
                    </a:cubicBezTo>
                    <a:close/>
                  </a:path>
                </a:pathLst>
              </a:custGeom>
              <a:solidFill>
                <a:srgbClr val="F9D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6" name="Freeform 388">
                <a:extLst>
                  <a:ext uri="{FF2B5EF4-FFF2-40B4-BE49-F238E27FC236}">
                    <a16:creationId xmlns:a16="http://schemas.microsoft.com/office/drawing/2014/main" id="{9AA1C4B5-7296-9400-F2FE-C8F8FDF3B954}"/>
                  </a:ext>
                </a:extLst>
              </p:cNvPr>
              <p:cNvSpPr/>
              <p:nvPr userDrawn="1"/>
            </p:nvSpPr>
            <p:spPr bwMode="auto">
              <a:xfrm>
                <a:off x="5568" y="2410"/>
                <a:ext cx="340" cy="418"/>
              </a:xfrm>
              <a:custGeom>
                <a:avLst/>
                <a:gdLst>
                  <a:gd name="T0" fmla="*/ 51 w 54"/>
                  <a:gd name="T1" fmla="*/ 32 h 66"/>
                  <a:gd name="T2" fmla="*/ 53 w 54"/>
                  <a:gd name="T3" fmla="*/ 45 h 66"/>
                  <a:gd name="T4" fmla="*/ 40 w 54"/>
                  <a:gd name="T5" fmla="*/ 64 h 66"/>
                  <a:gd name="T6" fmla="*/ 36 w 54"/>
                  <a:gd name="T7" fmla="*/ 65 h 66"/>
                  <a:gd name="T8" fmla="*/ 31 w 54"/>
                  <a:gd name="T9" fmla="*/ 63 h 66"/>
                  <a:gd name="T10" fmla="*/ 30 w 54"/>
                  <a:gd name="T11" fmla="*/ 59 h 66"/>
                  <a:gd name="T12" fmla="*/ 27 w 54"/>
                  <a:gd name="T13" fmla="*/ 57 h 66"/>
                  <a:gd name="T14" fmla="*/ 17 w 54"/>
                  <a:gd name="T15" fmla="*/ 57 h 66"/>
                  <a:gd name="T16" fmla="*/ 15 w 54"/>
                  <a:gd name="T17" fmla="*/ 54 h 66"/>
                  <a:gd name="T18" fmla="*/ 14 w 54"/>
                  <a:gd name="T19" fmla="*/ 52 h 66"/>
                  <a:gd name="T20" fmla="*/ 9 w 54"/>
                  <a:gd name="T21" fmla="*/ 35 h 66"/>
                  <a:gd name="T22" fmla="*/ 7 w 54"/>
                  <a:gd name="T23" fmla="*/ 27 h 66"/>
                  <a:gd name="T24" fmla="*/ 8 w 54"/>
                  <a:gd name="T25" fmla="*/ 8 h 66"/>
                  <a:gd name="T26" fmla="*/ 17 w 54"/>
                  <a:gd name="T27" fmla="*/ 2 h 66"/>
                  <a:gd name="T28" fmla="*/ 27 w 54"/>
                  <a:gd name="T29" fmla="*/ 0 h 66"/>
                  <a:gd name="T30" fmla="*/ 42 w 54"/>
                  <a:gd name="T31" fmla="*/ 7 h 66"/>
                  <a:gd name="T32" fmla="*/ 45 w 54"/>
                  <a:gd name="T33" fmla="*/ 14 h 66"/>
                  <a:gd name="T34" fmla="*/ 49 w 54"/>
                  <a:gd name="T35" fmla="*/ 23 h 66"/>
                  <a:gd name="T36" fmla="*/ 51 w 54"/>
                  <a:gd name="T37" fmla="*/ 3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66">
                    <a:moveTo>
                      <a:pt x="51" y="32"/>
                    </a:moveTo>
                    <a:cubicBezTo>
                      <a:pt x="49" y="36"/>
                      <a:pt x="52" y="40"/>
                      <a:pt x="53" y="45"/>
                    </a:cubicBezTo>
                    <a:cubicBezTo>
                      <a:pt x="54" y="52"/>
                      <a:pt x="49" y="63"/>
                      <a:pt x="40" y="64"/>
                    </a:cubicBezTo>
                    <a:cubicBezTo>
                      <a:pt x="39" y="64"/>
                      <a:pt x="37" y="65"/>
                      <a:pt x="36" y="65"/>
                    </a:cubicBezTo>
                    <a:cubicBezTo>
                      <a:pt x="33" y="66"/>
                      <a:pt x="32" y="65"/>
                      <a:pt x="31" y="63"/>
                    </a:cubicBezTo>
                    <a:cubicBezTo>
                      <a:pt x="31" y="62"/>
                      <a:pt x="30" y="60"/>
                      <a:pt x="30" y="59"/>
                    </a:cubicBezTo>
                    <a:cubicBezTo>
                      <a:pt x="30" y="57"/>
                      <a:pt x="29" y="57"/>
                      <a:pt x="27" y="57"/>
                    </a:cubicBezTo>
                    <a:cubicBezTo>
                      <a:pt x="24" y="58"/>
                      <a:pt x="21" y="58"/>
                      <a:pt x="17" y="57"/>
                    </a:cubicBezTo>
                    <a:cubicBezTo>
                      <a:pt x="16" y="56"/>
                      <a:pt x="14" y="56"/>
                      <a:pt x="15" y="54"/>
                    </a:cubicBezTo>
                    <a:cubicBezTo>
                      <a:pt x="15" y="53"/>
                      <a:pt x="14" y="53"/>
                      <a:pt x="14" y="52"/>
                    </a:cubicBezTo>
                    <a:cubicBezTo>
                      <a:pt x="9" y="48"/>
                      <a:pt x="7" y="42"/>
                      <a:pt x="9" y="35"/>
                    </a:cubicBezTo>
                    <a:cubicBezTo>
                      <a:pt x="10" y="32"/>
                      <a:pt x="10" y="29"/>
                      <a:pt x="7" y="27"/>
                    </a:cubicBezTo>
                    <a:cubicBezTo>
                      <a:pt x="1" y="21"/>
                      <a:pt x="0" y="15"/>
                      <a:pt x="8" y="8"/>
                    </a:cubicBezTo>
                    <a:cubicBezTo>
                      <a:pt x="11" y="6"/>
                      <a:pt x="14" y="4"/>
                      <a:pt x="17" y="2"/>
                    </a:cubicBezTo>
                    <a:cubicBezTo>
                      <a:pt x="20" y="0"/>
                      <a:pt x="24" y="0"/>
                      <a:pt x="27" y="0"/>
                    </a:cubicBezTo>
                    <a:cubicBezTo>
                      <a:pt x="33" y="1"/>
                      <a:pt x="38" y="2"/>
                      <a:pt x="42" y="7"/>
                    </a:cubicBezTo>
                    <a:cubicBezTo>
                      <a:pt x="43" y="9"/>
                      <a:pt x="45" y="11"/>
                      <a:pt x="45" y="14"/>
                    </a:cubicBezTo>
                    <a:cubicBezTo>
                      <a:pt x="46" y="17"/>
                      <a:pt x="47" y="20"/>
                      <a:pt x="49" y="23"/>
                    </a:cubicBezTo>
                    <a:cubicBezTo>
                      <a:pt x="51" y="26"/>
                      <a:pt x="51" y="28"/>
                      <a:pt x="51" y="32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7" name="Freeform 389">
                <a:extLst>
                  <a:ext uri="{FF2B5EF4-FFF2-40B4-BE49-F238E27FC236}">
                    <a16:creationId xmlns:a16="http://schemas.microsoft.com/office/drawing/2014/main" id="{138FE1F2-5CF5-CC4F-6BB7-885FE5070BE5}"/>
                  </a:ext>
                </a:extLst>
              </p:cNvPr>
              <p:cNvSpPr/>
              <p:nvPr userDrawn="1"/>
            </p:nvSpPr>
            <p:spPr bwMode="auto">
              <a:xfrm>
                <a:off x="7213" y="3659"/>
                <a:ext cx="410" cy="343"/>
              </a:xfrm>
              <a:custGeom>
                <a:avLst/>
                <a:gdLst>
                  <a:gd name="T0" fmla="*/ 43 w 65"/>
                  <a:gd name="T1" fmla="*/ 53 h 54"/>
                  <a:gd name="T2" fmla="*/ 33 w 65"/>
                  <a:gd name="T3" fmla="*/ 50 h 54"/>
                  <a:gd name="T4" fmla="*/ 25 w 65"/>
                  <a:gd name="T5" fmla="*/ 48 h 54"/>
                  <a:gd name="T6" fmla="*/ 17 w 65"/>
                  <a:gd name="T7" fmla="*/ 41 h 54"/>
                  <a:gd name="T8" fmla="*/ 12 w 65"/>
                  <a:gd name="T9" fmla="*/ 38 h 54"/>
                  <a:gd name="T10" fmla="*/ 1 w 65"/>
                  <a:gd name="T11" fmla="*/ 25 h 54"/>
                  <a:gd name="T12" fmla="*/ 3 w 65"/>
                  <a:gd name="T13" fmla="*/ 12 h 54"/>
                  <a:gd name="T14" fmla="*/ 4 w 65"/>
                  <a:gd name="T15" fmla="*/ 10 h 54"/>
                  <a:gd name="T16" fmla="*/ 11 w 65"/>
                  <a:gd name="T17" fmla="*/ 9 h 54"/>
                  <a:gd name="T18" fmla="*/ 17 w 65"/>
                  <a:gd name="T19" fmla="*/ 7 h 54"/>
                  <a:gd name="T20" fmla="*/ 25 w 65"/>
                  <a:gd name="T21" fmla="*/ 1 h 54"/>
                  <a:gd name="T22" fmla="*/ 26 w 65"/>
                  <a:gd name="T23" fmla="*/ 1 h 54"/>
                  <a:gd name="T24" fmla="*/ 30 w 65"/>
                  <a:gd name="T25" fmla="*/ 2 h 54"/>
                  <a:gd name="T26" fmla="*/ 45 w 65"/>
                  <a:gd name="T27" fmla="*/ 11 h 54"/>
                  <a:gd name="T28" fmla="*/ 52 w 65"/>
                  <a:gd name="T29" fmla="*/ 14 h 54"/>
                  <a:gd name="T30" fmla="*/ 61 w 65"/>
                  <a:gd name="T31" fmla="*/ 16 h 54"/>
                  <a:gd name="T32" fmla="*/ 65 w 65"/>
                  <a:gd name="T33" fmla="*/ 28 h 54"/>
                  <a:gd name="T34" fmla="*/ 64 w 65"/>
                  <a:gd name="T35" fmla="*/ 38 h 54"/>
                  <a:gd name="T36" fmla="*/ 61 w 65"/>
                  <a:gd name="T37" fmla="*/ 44 h 54"/>
                  <a:gd name="T38" fmla="*/ 49 w 65"/>
                  <a:gd name="T39" fmla="*/ 53 h 54"/>
                  <a:gd name="T40" fmla="*/ 43 w 65"/>
                  <a:gd name="T41" fmla="*/ 5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54">
                    <a:moveTo>
                      <a:pt x="43" y="53"/>
                    </a:moveTo>
                    <a:cubicBezTo>
                      <a:pt x="40" y="54"/>
                      <a:pt x="36" y="52"/>
                      <a:pt x="33" y="50"/>
                    </a:cubicBezTo>
                    <a:cubicBezTo>
                      <a:pt x="30" y="49"/>
                      <a:pt x="28" y="49"/>
                      <a:pt x="25" y="48"/>
                    </a:cubicBezTo>
                    <a:cubicBezTo>
                      <a:pt x="22" y="46"/>
                      <a:pt x="19" y="44"/>
                      <a:pt x="17" y="41"/>
                    </a:cubicBezTo>
                    <a:cubicBezTo>
                      <a:pt x="16" y="40"/>
                      <a:pt x="14" y="39"/>
                      <a:pt x="12" y="38"/>
                    </a:cubicBezTo>
                    <a:cubicBezTo>
                      <a:pt x="7" y="35"/>
                      <a:pt x="2" y="31"/>
                      <a:pt x="1" y="25"/>
                    </a:cubicBezTo>
                    <a:cubicBezTo>
                      <a:pt x="0" y="20"/>
                      <a:pt x="0" y="16"/>
                      <a:pt x="3" y="12"/>
                    </a:cubicBezTo>
                    <a:cubicBezTo>
                      <a:pt x="3" y="11"/>
                      <a:pt x="4" y="10"/>
                      <a:pt x="4" y="10"/>
                    </a:cubicBezTo>
                    <a:cubicBezTo>
                      <a:pt x="7" y="7"/>
                      <a:pt x="8" y="7"/>
                      <a:pt x="11" y="9"/>
                    </a:cubicBezTo>
                    <a:cubicBezTo>
                      <a:pt x="15" y="11"/>
                      <a:pt x="15" y="11"/>
                      <a:pt x="17" y="7"/>
                    </a:cubicBezTo>
                    <a:cubicBezTo>
                      <a:pt x="19" y="4"/>
                      <a:pt x="22" y="2"/>
                      <a:pt x="25" y="1"/>
                    </a:cubicBezTo>
                    <a:cubicBezTo>
                      <a:pt x="26" y="0"/>
                      <a:pt x="26" y="0"/>
                      <a:pt x="26" y="1"/>
                    </a:cubicBezTo>
                    <a:cubicBezTo>
                      <a:pt x="27" y="3"/>
                      <a:pt x="28" y="2"/>
                      <a:pt x="30" y="2"/>
                    </a:cubicBezTo>
                    <a:cubicBezTo>
                      <a:pt x="37" y="1"/>
                      <a:pt x="42" y="5"/>
                      <a:pt x="45" y="11"/>
                    </a:cubicBezTo>
                    <a:cubicBezTo>
                      <a:pt x="47" y="13"/>
                      <a:pt x="49" y="15"/>
                      <a:pt x="52" y="14"/>
                    </a:cubicBezTo>
                    <a:cubicBezTo>
                      <a:pt x="55" y="14"/>
                      <a:pt x="58" y="14"/>
                      <a:pt x="61" y="16"/>
                    </a:cubicBezTo>
                    <a:cubicBezTo>
                      <a:pt x="65" y="19"/>
                      <a:pt x="65" y="23"/>
                      <a:pt x="65" y="28"/>
                    </a:cubicBezTo>
                    <a:cubicBezTo>
                      <a:pt x="64" y="31"/>
                      <a:pt x="63" y="35"/>
                      <a:pt x="64" y="38"/>
                    </a:cubicBezTo>
                    <a:cubicBezTo>
                      <a:pt x="64" y="40"/>
                      <a:pt x="63" y="42"/>
                      <a:pt x="61" y="44"/>
                    </a:cubicBezTo>
                    <a:cubicBezTo>
                      <a:pt x="58" y="48"/>
                      <a:pt x="54" y="51"/>
                      <a:pt x="49" y="53"/>
                    </a:cubicBezTo>
                    <a:cubicBezTo>
                      <a:pt x="47" y="53"/>
                      <a:pt x="45" y="53"/>
                      <a:pt x="43" y="53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8" name="Freeform 390">
                <a:extLst>
                  <a:ext uri="{FF2B5EF4-FFF2-40B4-BE49-F238E27FC236}">
                    <a16:creationId xmlns:a16="http://schemas.microsoft.com/office/drawing/2014/main" id="{13DFCA76-3278-8AAB-1654-55DA675A3382}"/>
                  </a:ext>
                </a:extLst>
              </p:cNvPr>
              <p:cNvSpPr/>
              <p:nvPr userDrawn="1"/>
            </p:nvSpPr>
            <p:spPr bwMode="auto">
              <a:xfrm>
                <a:off x="4755" y="3488"/>
                <a:ext cx="353" cy="406"/>
              </a:xfrm>
              <a:custGeom>
                <a:avLst/>
                <a:gdLst>
                  <a:gd name="T0" fmla="*/ 37 w 56"/>
                  <a:gd name="T1" fmla="*/ 1 h 64"/>
                  <a:gd name="T2" fmla="*/ 51 w 56"/>
                  <a:gd name="T3" fmla="*/ 8 h 64"/>
                  <a:gd name="T4" fmla="*/ 51 w 56"/>
                  <a:gd name="T5" fmla="*/ 13 h 64"/>
                  <a:gd name="T6" fmla="*/ 48 w 56"/>
                  <a:gd name="T7" fmla="*/ 17 h 64"/>
                  <a:gd name="T8" fmla="*/ 51 w 56"/>
                  <a:gd name="T9" fmla="*/ 20 h 64"/>
                  <a:gd name="T10" fmla="*/ 55 w 56"/>
                  <a:gd name="T11" fmla="*/ 27 h 64"/>
                  <a:gd name="T12" fmla="*/ 54 w 56"/>
                  <a:gd name="T13" fmla="*/ 31 h 64"/>
                  <a:gd name="T14" fmla="*/ 53 w 56"/>
                  <a:gd name="T15" fmla="*/ 32 h 64"/>
                  <a:gd name="T16" fmla="*/ 43 w 56"/>
                  <a:gd name="T17" fmla="*/ 46 h 64"/>
                  <a:gd name="T18" fmla="*/ 37 w 56"/>
                  <a:gd name="T19" fmla="*/ 55 h 64"/>
                  <a:gd name="T20" fmla="*/ 36 w 56"/>
                  <a:gd name="T21" fmla="*/ 59 h 64"/>
                  <a:gd name="T22" fmla="*/ 25 w 56"/>
                  <a:gd name="T23" fmla="*/ 64 h 64"/>
                  <a:gd name="T24" fmla="*/ 19 w 56"/>
                  <a:gd name="T25" fmla="*/ 62 h 64"/>
                  <a:gd name="T26" fmla="*/ 12 w 56"/>
                  <a:gd name="T27" fmla="*/ 60 h 64"/>
                  <a:gd name="T28" fmla="*/ 7 w 56"/>
                  <a:gd name="T29" fmla="*/ 57 h 64"/>
                  <a:gd name="T30" fmla="*/ 0 w 56"/>
                  <a:gd name="T31" fmla="*/ 41 h 64"/>
                  <a:gd name="T32" fmla="*/ 5 w 56"/>
                  <a:gd name="T33" fmla="*/ 28 h 64"/>
                  <a:gd name="T34" fmla="*/ 8 w 56"/>
                  <a:gd name="T35" fmla="*/ 23 h 64"/>
                  <a:gd name="T36" fmla="*/ 16 w 56"/>
                  <a:gd name="T37" fmla="*/ 14 h 64"/>
                  <a:gd name="T38" fmla="*/ 21 w 56"/>
                  <a:gd name="T39" fmla="*/ 9 h 64"/>
                  <a:gd name="T40" fmla="*/ 31 w 56"/>
                  <a:gd name="T41" fmla="*/ 1 h 64"/>
                  <a:gd name="T42" fmla="*/ 37 w 56"/>
                  <a:gd name="T43" fmla="*/ 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64">
                    <a:moveTo>
                      <a:pt x="37" y="1"/>
                    </a:moveTo>
                    <a:cubicBezTo>
                      <a:pt x="43" y="0"/>
                      <a:pt x="47" y="4"/>
                      <a:pt x="51" y="8"/>
                    </a:cubicBezTo>
                    <a:cubicBezTo>
                      <a:pt x="53" y="9"/>
                      <a:pt x="52" y="11"/>
                      <a:pt x="51" y="13"/>
                    </a:cubicBezTo>
                    <a:cubicBezTo>
                      <a:pt x="50" y="14"/>
                      <a:pt x="48" y="15"/>
                      <a:pt x="48" y="17"/>
                    </a:cubicBezTo>
                    <a:cubicBezTo>
                      <a:pt x="48" y="18"/>
                      <a:pt x="50" y="19"/>
                      <a:pt x="51" y="20"/>
                    </a:cubicBezTo>
                    <a:cubicBezTo>
                      <a:pt x="53" y="22"/>
                      <a:pt x="54" y="25"/>
                      <a:pt x="55" y="27"/>
                    </a:cubicBezTo>
                    <a:cubicBezTo>
                      <a:pt x="55" y="28"/>
                      <a:pt x="56" y="30"/>
                      <a:pt x="54" y="31"/>
                    </a:cubicBezTo>
                    <a:cubicBezTo>
                      <a:pt x="53" y="31"/>
                      <a:pt x="53" y="32"/>
                      <a:pt x="53" y="32"/>
                    </a:cubicBezTo>
                    <a:cubicBezTo>
                      <a:pt x="53" y="39"/>
                      <a:pt x="50" y="44"/>
                      <a:pt x="43" y="46"/>
                    </a:cubicBezTo>
                    <a:cubicBezTo>
                      <a:pt x="39" y="48"/>
                      <a:pt x="37" y="50"/>
                      <a:pt x="37" y="55"/>
                    </a:cubicBezTo>
                    <a:cubicBezTo>
                      <a:pt x="37" y="56"/>
                      <a:pt x="36" y="58"/>
                      <a:pt x="36" y="59"/>
                    </a:cubicBezTo>
                    <a:cubicBezTo>
                      <a:pt x="33" y="64"/>
                      <a:pt x="29" y="64"/>
                      <a:pt x="25" y="64"/>
                    </a:cubicBezTo>
                    <a:cubicBezTo>
                      <a:pt x="23" y="64"/>
                      <a:pt x="21" y="63"/>
                      <a:pt x="19" y="62"/>
                    </a:cubicBezTo>
                    <a:cubicBezTo>
                      <a:pt x="17" y="61"/>
                      <a:pt x="14" y="60"/>
                      <a:pt x="12" y="60"/>
                    </a:cubicBezTo>
                    <a:cubicBezTo>
                      <a:pt x="10" y="60"/>
                      <a:pt x="8" y="59"/>
                      <a:pt x="7" y="57"/>
                    </a:cubicBezTo>
                    <a:cubicBezTo>
                      <a:pt x="3" y="53"/>
                      <a:pt x="0" y="47"/>
                      <a:pt x="0" y="41"/>
                    </a:cubicBezTo>
                    <a:cubicBezTo>
                      <a:pt x="0" y="36"/>
                      <a:pt x="2" y="32"/>
                      <a:pt x="5" y="28"/>
                    </a:cubicBezTo>
                    <a:cubicBezTo>
                      <a:pt x="7" y="27"/>
                      <a:pt x="8" y="25"/>
                      <a:pt x="8" y="23"/>
                    </a:cubicBezTo>
                    <a:cubicBezTo>
                      <a:pt x="10" y="19"/>
                      <a:pt x="12" y="16"/>
                      <a:pt x="16" y="14"/>
                    </a:cubicBezTo>
                    <a:cubicBezTo>
                      <a:pt x="18" y="13"/>
                      <a:pt x="20" y="11"/>
                      <a:pt x="21" y="9"/>
                    </a:cubicBezTo>
                    <a:cubicBezTo>
                      <a:pt x="24" y="5"/>
                      <a:pt x="27" y="3"/>
                      <a:pt x="31" y="1"/>
                    </a:cubicBezTo>
                    <a:cubicBezTo>
                      <a:pt x="33" y="1"/>
                      <a:pt x="35" y="1"/>
                      <a:pt x="37" y="1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9" name="Freeform 391">
                <a:extLst>
                  <a:ext uri="{FF2B5EF4-FFF2-40B4-BE49-F238E27FC236}">
                    <a16:creationId xmlns:a16="http://schemas.microsoft.com/office/drawing/2014/main" id="{B73E7BEF-0B16-1602-79AC-26DEC925A788}"/>
                  </a:ext>
                </a:extLst>
              </p:cNvPr>
              <p:cNvSpPr/>
              <p:nvPr userDrawn="1"/>
            </p:nvSpPr>
            <p:spPr bwMode="auto">
              <a:xfrm>
                <a:off x="5896" y="1737"/>
                <a:ext cx="315" cy="419"/>
              </a:xfrm>
              <a:custGeom>
                <a:avLst/>
                <a:gdLst>
                  <a:gd name="T0" fmla="*/ 2 w 50"/>
                  <a:gd name="T1" fmla="*/ 43 h 66"/>
                  <a:gd name="T2" fmla="*/ 0 w 50"/>
                  <a:gd name="T3" fmla="*/ 35 h 66"/>
                  <a:gd name="T4" fmla="*/ 6 w 50"/>
                  <a:gd name="T5" fmla="*/ 23 h 66"/>
                  <a:gd name="T6" fmla="*/ 9 w 50"/>
                  <a:gd name="T7" fmla="*/ 15 h 66"/>
                  <a:gd name="T8" fmla="*/ 9 w 50"/>
                  <a:gd name="T9" fmla="*/ 7 h 66"/>
                  <a:gd name="T10" fmla="*/ 19 w 50"/>
                  <a:gd name="T11" fmla="*/ 1 h 66"/>
                  <a:gd name="T12" fmla="*/ 28 w 50"/>
                  <a:gd name="T13" fmla="*/ 1 h 66"/>
                  <a:gd name="T14" fmla="*/ 35 w 50"/>
                  <a:gd name="T15" fmla="*/ 1 h 66"/>
                  <a:gd name="T16" fmla="*/ 45 w 50"/>
                  <a:gd name="T17" fmla="*/ 9 h 66"/>
                  <a:gd name="T18" fmla="*/ 47 w 50"/>
                  <a:gd name="T19" fmla="*/ 12 h 66"/>
                  <a:gd name="T20" fmla="*/ 49 w 50"/>
                  <a:gd name="T21" fmla="*/ 23 h 66"/>
                  <a:gd name="T22" fmla="*/ 47 w 50"/>
                  <a:gd name="T23" fmla="*/ 36 h 66"/>
                  <a:gd name="T24" fmla="*/ 41 w 50"/>
                  <a:gd name="T25" fmla="*/ 46 h 66"/>
                  <a:gd name="T26" fmla="*/ 39 w 50"/>
                  <a:gd name="T27" fmla="*/ 52 h 66"/>
                  <a:gd name="T28" fmla="*/ 25 w 50"/>
                  <a:gd name="T29" fmla="*/ 65 h 66"/>
                  <a:gd name="T30" fmla="*/ 11 w 50"/>
                  <a:gd name="T31" fmla="*/ 62 h 66"/>
                  <a:gd name="T32" fmla="*/ 10 w 50"/>
                  <a:gd name="T33" fmla="*/ 59 h 66"/>
                  <a:gd name="T34" fmla="*/ 11 w 50"/>
                  <a:gd name="T35" fmla="*/ 54 h 66"/>
                  <a:gd name="T36" fmla="*/ 11 w 50"/>
                  <a:gd name="T37" fmla="*/ 52 h 66"/>
                  <a:gd name="T38" fmla="*/ 1 w 50"/>
                  <a:gd name="T39" fmla="*/ 45 h 66"/>
                  <a:gd name="T40" fmla="*/ 0 w 50"/>
                  <a:gd name="T41" fmla="*/ 43 h 66"/>
                  <a:gd name="T42" fmla="*/ 2 w 50"/>
                  <a:gd name="T43" fmla="*/ 4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" h="66">
                    <a:moveTo>
                      <a:pt x="2" y="43"/>
                    </a:moveTo>
                    <a:cubicBezTo>
                      <a:pt x="1" y="40"/>
                      <a:pt x="0" y="37"/>
                      <a:pt x="0" y="35"/>
                    </a:cubicBezTo>
                    <a:cubicBezTo>
                      <a:pt x="0" y="30"/>
                      <a:pt x="3" y="26"/>
                      <a:pt x="6" y="23"/>
                    </a:cubicBezTo>
                    <a:cubicBezTo>
                      <a:pt x="9" y="21"/>
                      <a:pt x="10" y="19"/>
                      <a:pt x="9" y="15"/>
                    </a:cubicBezTo>
                    <a:cubicBezTo>
                      <a:pt x="9" y="13"/>
                      <a:pt x="9" y="10"/>
                      <a:pt x="9" y="7"/>
                    </a:cubicBezTo>
                    <a:cubicBezTo>
                      <a:pt x="10" y="4"/>
                      <a:pt x="14" y="1"/>
                      <a:pt x="19" y="1"/>
                    </a:cubicBezTo>
                    <a:cubicBezTo>
                      <a:pt x="22" y="1"/>
                      <a:pt x="25" y="1"/>
                      <a:pt x="28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39" y="3"/>
                      <a:pt x="43" y="4"/>
                      <a:pt x="45" y="9"/>
                    </a:cubicBezTo>
                    <a:cubicBezTo>
                      <a:pt x="45" y="11"/>
                      <a:pt x="47" y="11"/>
                      <a:pt x="47" y="12"/>
                    </a:cubicBezTo>
                    <a:cubicBezTo>
                      <a:pt x="49" y="15"/>
                      <a:pt x="50" y="19"/>
                      <a:pt x="49" y="23"/>
                    </a:cubicBezTo>
                    <a:cubicBezTo>
                      <a:pt x="48" y="27"/>
                      <a:pt x="47" y="31"/>
                      <a:pt x="47" y="36"/>
                    </a:cubicBezTo>
                    <a:cubicBezTo>
                      <a:pt x="46" y="40"/>
                      <a:pt x="45" y="43"/>
                      <a:pt x="41" y="46"/>
                    </a:cubicBezTo>
                    <a:cubicBezTo>
                      <a:pt x="40" y="47"/>
                      <a:pt x="40" y="50"/>
                      <a:pt x="39" y="52"/>
                    </a:cubicBezTo>
                    <a:cubicBezTo>
                      <a:pt x="36" y="58"/>
                      <a:pt x="33" y="64"/>
                      <a:pt x="25" y="65"/>
                    </a:cubicBezTo>
                    <a:cubicBezTo>
                      <a:pt x="20" y="66"/>
                      <a:pt x="15" y="65"/>
                      <a:pt x="11" y="62"/>
                    </a:cubicBezTo>
                    <a:cubicBezTo>
                      <a:pt x="10" y="62"/>
                      <a:pt x="9" y="61"/>
                      <a:pt x="10" y="59"/>
                    </a:cubicBezTo>
                    <a:cubicBezTo>
                      <a:pt x="10" y="57"/>
                      <a:pt x="10" y="56"/>
                      <a:pt x="11" y="54"/>
                    </a:cubicBezTo>
                    <a:cubicBezTo>
                      <a:pt x="12" y="53"/>
                      <a:pt x="12" y="53"/>
                      <a:pt x="11" y="52"/>
                    </a:cubicBezTo>
                    <a:cubicBezTo>
                      <a:pt x="7" y="51"/>
                      <a:pt x="4" y="48"/>
                      <a:pt x="1" y="45"/>
                    </a:cubicBezTo>
                    <a:cubicBezTo>
                      <a:pt x="0" y="45"/>
                      <a:pt x="0" y="44"/>
                      <a:pt x="0" y="43"/>
                    </a:cubicBezTo>
                    <a:cubicBezTo>
                      <a:pt x="0" y="42"/>
                      <a:pt x="1" y="43"/>
                      <a:pt x="2" y="43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0" name="Freeform 392">
                <a:extLst>
                  <a:ext uri="{FF2B5EF4-FFF2-40B4-BE49-F238E27FC236}">
                    <a16:creationId xmlns:a16="http://schemas.microsoft.com/office/drawing/2014/main" id="{F7EC4FC4-2817-C26F-5D20-B5C6711134D9}"/>
                  </a:ext>
                </a:extLst>
              </p:cNvPr>
              <p:cNvSpPr/>
              <p:nvPr userDrawn="1"/>
            </p:nvSpPr>
            <p:spPr bwMode="auto">
              <a:xfrm>
                <a:off x="6476" y="3412"/>
                <a:ext cx="410" cy="349"/>
              </a:xfrm>
              <a:custGeom>
                <a:avLst/>
                <a:gdLst>
                  <a:gd name="T0" fmla="*/ 64 w 65"/>
                  <a:gd name="T1" fmla="*/ 25 h 55"/>
                  <a:gd name="T2" fmla="*/ 54 w 65"/>
                  <a:gd name="T3" fmla="*/ 43 h 55"/>
                  <a:gd name="T4" fmla="*/ 40 w 65"/>
                  <a:gd name="T5" fmla="*/ 50 h 55"/>
                  <a:gd name="T6" fmla="*/ 36 w 65"/>
                  <a:gd name="T7" fmla="*/ 51 h 55"/>
                  <a:gd name="T8" fmla="*/ 25 w 65"/>
                  <a:gd name="T9" fmla="*/ 53 h 55"/>
                  <a:gd name="T10" fmla="*/ 7 w 65"/>
                  <a:gd name="T11" fmla="*/ 50 h 55"/>
                  <a:gd name="T12" fmla="*/ 0 w 65"/>
                  <a:gd name="T13" fmla="*/ 37 h 55"/>
                  <a:gd name="T14" fmla="*/ 3 w 65"/>
                  <a:gd name="T15" fmla="*/ 33 h 55"/>
                  <a:gd name="T16" fmla="*/ 6 w 65"/>
                  <a:gd name="T17" fmla="*/ 32 h 55"/>
                  <a:gd name="T18" fmla="*/ 8 w 65"/>
                  <a:gd name="T19" fmla="*/ 30 h 55"/>
                  <a:gd name="T20" fmla="*/ 7 w 65"/>
                  <a:gd name="T21" fmla="*/ 20 h 55"/>
                  <a:gd name="T22" fmla="*/ 10 w 65"/>
                  <a:gd name="T23" fmla="*/ 17 h 55"/>
                  <a:gd name="T24" fmla="*/ 12 w 65"/>
                  <a:gd name="T25" fmla="*/ 15 h 55"/>
                  <a:gd name="T26" fmla="*/ 20 w 65"/>
                  <a:gd name="T27" fmla="*/ 9 h 55"/>
                  <a:gd name="T28" fmla="*/ 28 w 65"/>
                  <a:gd name="T29" fmla="*/ 9 h 55"/>
                  <a:gd name="T30" fmla="*/ 33 w 65"/>
                  <a:gd name="T31" fmla="*/ 9 h 55"/>
                  <a:gd name="T32" fmla="*/ 36 w 65"/>
                  <a:gd name="T33" fmla="*/ 8 h 55"/>
                  <a:gd name="T34" fmla="*/ 42 w 65"/>
                  <a:gd name="T35" fmla="*/ 2 h 55"/>
                  <a:gd name="T36" fmla="*/ 52 w 65"/>
                  <a:gd name="T37" fmla="*/ 4 h 55"/>
                  <a:gd name="T38" fmla="*/ 58 w 65"/>
                  <a:gd name="T39" fmla="*/ 12 h 55"/>
                  <a:gd name="T40" fmla="*/ 61 w 65"/>
                  <a:gd name="T41" fmla="*/ 14 h 55"/>
                  <a:gd name="T42" fmla="*/ 64 w 65"/>
                  <a:gd name="T43" fmla="*/ 2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55">
                    <a:moveTo>
                      <a:pt x="64" y="25"/>
                    </a:moveTo>
                    <a:cubicBezTo>
                      <a:pt x="65" y="33"/>
                      <a:pt x="61" y="39"/>
                      <a:pt x="54" y="43"/>
                    </a:cubicBezTo>
                    <a:cubicBezTo>
                      <a:pt x="50" y="45"/>
                      <a:pt x="45" y="48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2" y="51"/>
                      <a:pt x="28" y="52"/>
                      <a:pt x="25" y="53"/>
                    </a:cubicBezTo>
                    <a:cubicBezTo>
                      <a:pt x="19" y="54"/>
                      <a:pt x="12" y="55"/>
                      <a:pt x="7" y="50"/>
                    </a:cubicBezTo>
                    <a:cubicBezTo>
                      <a:pt x="3" y="47"/>
                      <a:pt x="1" y="42"/>
                      <a:pt x="0" y="37"/>
                    </a:cubicBezTo>
                    <a:cubicBezTo>
                      <a:pt x="0" y="35"/>
                      <a:pt x="1" y="34"/>
                      <a:pt x="3" y="33"/>
                    </a:cubicBezTo>
                    <a:cubicBezTo>
                      <a:pt x="4" y="33"/>
                      <a:pt x="5" y="33"/>
                      <a:pt x="6" y="32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7" y="27"/>
                      <a:pt x="6" y="23"/>
                      <a:pt x="7" y="20"/>
                    </a:cubicBezTo>
                    <a:cubicBezTo>
                      <a:pt x="8" y="18"/>
                      <a:pt x="7" y="16"/>
                      <a:pt x="10" y="17"/>
                    </a:cubicBezTo>
                    <a:cubicBezTo>
                      <a:pt x="11" y="17"/>
                      <a:pt x="12" y="16"/>
                      <a:pt x="12" y="15"/>
                    </a:cubicBezTo>
                    <a:cubicBezTo>
                      <a:pt x="14" y="12"/>
                      <a:pt x="17" y="10"/>
                      <a:pt x="20" y="9"/>
                    </a:cubicBezTo>
                    <a:cubicBezTo>
                      <a:pt x="22" y="8"/>
                      <a:pt x="25" y="9"/>
                      <a:pt x="28" y="9"/>
                    </a:cubicBezTo>
                    <a:cubicBezTo>
                      <a:pt x="29" y="9"/>
                      <a:pt x="31" y="9"/>
                      <a:pt x="33" y="9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6"/>
                      <a:pt x="39" y="4"/>
                      <a:pt x="42" y="2"/>
                    </a:cubicBezTo>
                    <a:cubicBezTo>
                      <a:pt x="44" y="0"/>
                      <a:pt x="49" y="1"/>
                      <a:pt x="52" y="4"/>
                    </a:cubicBezTo>
                    <a:cubicBezTo>
                      <a:pt x="54" y="6"/>
                      <a:pt x="57" y="8"/>
                      <a:pt x="58" y="12"/>
                    </a:cubicBezTo>
                    <a:cubicBezTo>
                      <a:pt x="59" y="13"/>
                      <a:pt x="60" y="13"/>
                      <a:pt x="61" y="14"/>
                    </a:cubicBezTo>
                    <a:cubicBezTo>
                      <a:pt x="64" y="17"/>
                      <a:pt x="64" y="21"/>
                      <a:pt x="64" y="25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1" name="Freeform 393">
                <a:extLst>
                  <a:ext uri="{FF2B5EF4-FFF2-40B4-BE49-F238E27FC236}">
                    <a16:creationId xmlns:a16="http://schemas.microsoft.com/office/drawing/2014/main" id="{B217B389-0E41-5F19-E755-40DCC406AC13}"/>
                  </a:ext>
                </a:extLst>
              </p:cNvPr>
              <p:cNvSpPr/>
              <p:nvPr userDrawn="1"/>
            </p:nvSpPr>
            <p:spPr bwMode="auto">
              <a:xfrm>
                <a:off x="3897" y="3723"/>
                <a:ext cx="328" cy="412"/>
              </a:xfrm>
              <a:custGeom>
                <a:avLst/>
                <a:gdLst>
                  <a:gd name="T0" fmla="*/ 23 w 52"/>
                  <a:gd name="T1" fmla="*/ 0 h 65"/>
                  <a:gd name="T2" fmla="*/ 44 w 52"/>
                  <a:gd name="T3" fmla="*/ 16 h 65"/>
                  <a:gd name="T4" fmla="*/ 45 w 52"/>
                  <a:gd name="T5" fmla="*/ 18 h 65"/>
                  <a:gd name="T6" fmla="*/ 49 w 52"/>
                  <a:gd name="T7" fmla="*/ 33 h 65"/>
                  <a:gd name="T8" fmla="*/ 50 w 52"/>
                  <a:gd name="T9" fmla="*/ 34 h 65"/>
                  <a:gd name="T10" fmla="*/ 51 w 52"/>
                  <a:gd name="T11" fmla="*/ 42 h 65"/>
                  <a:gd name="T12" fmla="*/ 50 w 52"/>
                  <a:gd name="T13" fmla="*/ 45 h 65"/>
                  <a:gd name="T14" fmla="*/ 51 w 52"/>
                  <a:gd name="T15" fmla="*/ 52 h 65"/>
                  <a:gd name="T16" fmla="*/ 49 w 52"/>
                  <a:gd name="T17" fmla="*/ 58 h 65"/>
                  <a:gd name="T18" fmla="*/ 35 w 52"/>
                  <a:gd name="T19" fmla="*/ 65 h 65"/>
                  <a:gd name="T20" fmla="*/ 33 w 52"/>
                  <a:gd name="T21" fmla="*/ 63 h 65"/>
                  <a:gd name="T22" fmla="*/ 31 w 52"/>
                  <a:gd name="T23" fmla="*/ 58 h 65"/>
                  <a:gd name="T24" fmla="*/ 29 w 52"/>
                  <a:gd name="T25" fmla="*/ 57 h 65"/>
                  <a:gd name="T26" fmla="*/ 18 w 52"/>
                  <a:gd name="T27" fmla="*/ 57 h 65"/>
                  <a:gd name="T28" fmla="*/ 16 w 52"/>
                  <a:gd name="T29" fmla="*/ 55 h 65"/>
                  <a:gd name="T30" fmla="*/ 14 w 52"/>
                  <a:gd name="T31" fmla="*/ 53 h 65"/>
                  <a:gd name="T32" fmla="*/ 8 w 52"/>
                  <a:gd name="T33" fmla="*/ 43 h 65"/>
                  <a:gd name="T34" fmla="*/ 8 w 52"/>
                  <a:gd name="T35" fmla="*/ 36 h 65"/>
                  <a:gd name="T36" fmla="*/ 5 w 52"/>
                  <a:gd name="T37" fmla="*/ 28 h 65"/>
                  <a:gd name="T38" fmla="*/ 0 w 52"/>
                  <a:gd name="T39" fmla="*/ 19 h 65"/>
                  <a:gd name="T40" fmla="*/ 3 w 52"/>
                  <a:gd name="T41" fmla="*/ 13 h 65"/>
                  <a:gd name="T42" fmla="*/ 8 w 52"/>
                  <a:gd name="T43" fmla="*/ 8 h 65"/>
                  <a:gd name="T44" fmla="*/ 12 w 52"/>
                  <a:gd name="T45" fmla="*/ 4 h 65"/>
                  <a:gd name="T46" fmla="*/ 23 w 52"/>
                  <a:gd name="T4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65">
                    <a:moveTo>
                      <a:pt x="23" y="0"/>
                    </a:moveTo>
                    <a:cubicBezTo>
                      <a:pt x="34" y="0"/>
                      <a:pt x="41" y="6"/>
                      <a:pt x="44" y="16"/>
                    </a:cubicBezTo>
                    <a:cubicBezTo>
                      <a:pt x="44" y="17"/>
                      <a:pt x="45" y="18"/>
                      <a:pt x="45" y="18"/>
                    </a:cubicBezTo>
                    <a:cubicBezTo>
                      <a:pt x="49" y="22"/>
                      <a:pt x="51" y="27"/>
                      <a:pt x="49" y="33"/>
                    </a:cubicBezTo>
                    <a:cubicBezTo>
                      <a:pt x="49" y="33"/>
                      <a:pt x="49" y="33"/>
                      <a:pt x="50" y="34"/>
                    </a:cubicBezTo>
                    <a:cubicBezTo>
                      <a:pt x="52" y="36"/>
                      <a:pt x="50" y="39"/>
                      <a:pt x="51" y="42"/>
                    </a:cubicBezTo>
                    <a:cubicBezTo>
                      <a:pt x="51" y="43"/>
                      <a:pt x="50" y="44"/>
                      <a:pt x="50" y="45"/>
                    </a:cubicBezTo>
                    <a:cubicBezTo>
                      <a:pt x="52" y="47"/>
                      <a:pt x="51" y="50"/>
                      <a:pt x="51" y="52"/>
                    </a:cubicBezTo>
                    <a:cubicBezTo>
                      <a:pt x="52" y="54"/>
                      <a:pt x="50" y="57"/>
                      <a:pt x="49" y="58"/>
                    </a:cubicBezTo>
                    <a:cubicBezTo>
                      <a:pt x="45" y="63"/>
                      <a:pt x="40" y="64"/>
                      <a:pt x="35" y="65"/>
                    </a:cubicBezTo>
                    <a:cubicBezTo>
                      <a:pt x="34" y="65"/>
                      <a:pt x="33" y="64"/>
                      <a:pt x="33" y="63"/>
                    </a:cubicBezTo>
                    <a:cubicBezTo>
                      <a:pt x="32" y="61"/>
                      <a:pt x="32" y="60"/>
                      <a:pt x="31" y="58"/>
                    </a:cubicBezTo>
                    <a:cubicBezTo>
                      <a:pt x="31" y="57"/>
                      <a:pt x="30" y="56"/>
                      <a:pt x="29" y="57"/>
                    </a:cubicBezTo>
                    <a:cubicBezTo>
                      <a:pt x="25" y="58"/>
                      <a:pt x="21" y="59"/>
                      <a:pt x="18" y="57"/>
                    </a:cubicBezTo>
                    <a:cubicBezTo>
                      <a:pt x="17" y="57"/>
                      <a:pt x="15" y="57"/>
                      <a:pt x="16" y="55"/>
                    </a:cubicBezTo>
                    <a:cubicBezTo>
                      <a:pt x="16" y="54"/>
                      <a:pt x="15" y="53"/>
                      <a:pt x="14" y="53"/>
                    </a:cubicBezTo>
                    <a:cubicBezTo>
                      <a:pt x="11" y="51"/>
                      <a:pt x="9" y="47"/>
                      <a:pt x="8" y="43"/>
                    </a:cubicBezTo>
                    <a:cubicBezTo>
                      <a:pt x="7" y="41"/>
                      <a:pt x="8" y="38"/>
                      <a:pt x="8" y="36"/>
                    </a:cubicBezTo>
                    <a:cubicBezTo>
                      <a:pt x="9" y="32"/>
                      <a:pt x="8" y="30"/>
                      <a:pt x="5" y="28"/>
                    </a:cubicBezTo>
                    <a:cubicBezTo>
                      <a:pt x="2" y="26"/>
                      <a:pt x="0" y="23"/>
                      <a:pt x="0" y="19"/>
                    </a:cubicBezTo>
                    <a:cubicBezTo>
                      <a:pt x="0" y="16"/>
                      <a:pt x="1" y="15"/>
                      <a:pt x="3" y="13"/>
                    </a:cubicBezTo>
                    <a:cubicBezTo>
                      <a:pt x="4" y="11"/>
                      <a:pt x="6" y="9"/>
                      <a:pt x="8" y="8"/>
                    </a:cubicBezTo>
                    <a:cubicBezTo>
                      <a:pt x="10" y="7"/>
                      <a:pt x="11" y="6"/>
                      <a:pt x="12" y="4"/>
                    </a:cubicBezTo>
                    <a:cubicBezTo>
                      <a:pt x="15" y="0"/>
                      <a:pt x="20" y="1"/>
                      <a:pt x="23" y="0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2" name="Freeform 394">
                <a:extLst>
                  <a:ext uri="{FF2B5EF4-FFF2-40B4-BE49-F238E27FC236}">
                    <a16:creationId xmlns:a16="http://schemas.microsoft.com/office/drawing/2014/main" id="{9CFCCB4A-26F3-FD8A-F0B7-E1EF5BC273D2}"/>
                  </a:ext>
                </a:extLst>
              </p:cNvPr>
              <p:cNvSpPr/>
              <p:nvPr userDrawn="1"/>
            </p:nvSpPr>
            <p:spPr bwMode="auto">
              <a:xfrm>
                <a:off x="4017" y="1160"/>
                <a:ext cx="265" cy="431"/>
              </a:xfrm>
              <a:custGeom>
                <a:avLst/>
                <a:gdLst>
                  <a:gd name="T0" fmla="*/ 41 w 42"/>
                  <a:gd name="T1" fmla="*/ 61 h 68"/>
                  <a:gd name="T2" fmla="*/ 22 w 42"/>
                  <a:gd name="T3" fmla="*/ 68 h 68"/>
                  <a:gd name="T4" fmla="*/ 20 w 42"/>
                  <a:gd name="T5" fmla="*/ 64 h 68"/>
                  <a:gd name="T6" fmla="*/ 20 w 42"/>
                  <a:gd name="T7" fmla="*/ 59 h 68"/>
                  <a:gd name="T8" fmla="*/ 18 w 42"/>
                  <a:gd name="T9" fmla="*/ 58 h 68"/>
                  <a:gd name="T10" fmla="*/ 7 w 42"/>
                  <a:gd name="T11" fmla="*/ 55 h 68"/>
                  <a:gd name="T12" fmla="*/ 6 w 42"/>
                  <a:gd name="T13" fmla="*/ 53 h 68"/>
                  <a:gd name="T14" fmla="*/ 5 w 42"/>
                  <a:gd name="T15" fmla="*/ 51 h 68"/>
                  <a:gd name="T16" fmla="*/ 4 w 42"/>
                  <a:gd name="T17" fmla="*/ 32 h 68"/>
                  <a:gd name="T18" fmla="*/ 4 w 42"/>
                  <a:gd name="T19" fmla="*/ 25 h 68"/>
                  <a:gd name="T20" fmla="*/ 2 w 42"/>
                  <a:gd name="T21" fmla="*/ 20 h 68"/>
                  <a:gd name="T22" fmla="*/ 4 w 42"/>
                  <a:gd name="T23" fmla="*/ 9 h 68"/>
                  <a:gd name="T24" fmla="*/ 14 w 42"/>
                  <a:gd name="T25" fmla="*/ 5 h 68"/>
                  <a:gd name="T26" fmla="*/ 16 w 42"/>
                  <a:gd name="T27" fmla="*/ 4 h 68"/>
                  <a:gd name="T28" fmla="*/ 25 w 42"/>
                  <a:gd name="T29" fmla="*/ 1 h 68"/>
                  <a:gd name="T30" fmla="*/ 33 w 42"/>
                  <a:gd name="T31" fmla="*/ 4 h 68"/>
                  <a:gd name="T32" fmla="*/ 35 w 42"/>
                  <a:gd name="T33" fmla="*/ 6 h 68"/>
                  <a:gd name="T34" fmla="*/ 33 w 42"/>
                  <a:gd name="T35" fmla="*/ 8 h 68"/>
                  <a:gd name="T36" fmla="*/ 22 w 42"/>
                  <a:gd name="T37" fmla="*/ 4 h 68"/>
                  <a:gd name="T38" fmla="*/ 18 w 42"/>
                  <a:gd name="T39" fmla="*/ 6 h 68"/>
                  <a:gd name="T40" fmla="*/ 21 w 42"/>
                  <a:gd name="T41" fmla="*/ 7 h 68"/>
                  <a:gd name="T42" fmla="*/ 31 w 42"/>
                  <a:gd name="T43" fmla="*/ 12 h 68"/>
                  <a:gd name="T44" fmla="*/ 33 w 42"/>
                  <a:gd name="T45" fmla="*/ 13 h 68"/>
                  <a:gd name="T46" fmla="*/ 33 w 42"/>
                  <a:gd name="T47" fmla="*/ 14 h 68"/>
                  <a:gd name="T48" fmla="*/ 30 w 42"/>
                  <a:gd name="T49" fmla="*/ 15 h 68"/>
                  <a:gd name="T50" fmla="*/ 28 w 42"/>
                  <a:gd name="T51" fmla="*/ 14 h 68"/>
                  <a:gd name="T52" fmla="*/ 18 w 42"/>
                  <a:gd name="T53" fmla="*/ 11 h 68"/>
                  <a:gd name="T54" fmla="*/ 24 w 42"/>
                  <a:gd name="T55" fmla="*/ 42 h 68"/>
                  <a:gd name="T56" fmla="*/ 29 w 42"/>
                  <a:gd name="T57" fmla="*/ 38 h 68"/>
                  <a:gd name="T58" fmla="*/ 32 w 42"/>
                  <a:gd name="T59" fmla="*/ 40 h 68"/>
                  <a:gd name="T60" fmla="*/ 31 w 42"/>
                  <a:gd name="T61" fmla="*/ 43 h 68"/>
                  <a:gd name="T62" fmla="*/ 29 w 42"/>
                  <a:gd name="T63" fmla="*/ 44 h 68"/>
                  <a:gd name="T64" fmla="*/ 27 w 42"/>
                  <a:gd name="T65" fmla="*/ 45 h 68"/>
                  <a:gd name="T66" fmla="*/ 12 w 42"/>
                  <a:gd name="T67" fmla="*/ 55 h 68"/>
                  <a:gd name="T68" fmla="*/ 22 w 42"/>
                  <a:gd name="T69" fmla="*/ 55 h 68"/>
                  <a:gd name="T70" fmla="*/ 24 w 42"/>
                  <a:gd name="T71" fmla="*/ 57 h 68"/>
                  <a:gd name="T72" fmla="*/ 23 w 42"/>
                  <a:gd name="T73" fmla="*/ 62 h 68"/>
                  <a:gd name="T74" fmla="*/ 26 w 42"/>
                  <a:gd name="T75" fmla="*/ 65 h 68"/>
                  <a:gd name="T76" fmla="*/ 39 w 42"/>
                  <a:gd name="T77" fmla="*/ 59 h 68"/>
                  <a:gd name="T78" fmla="*/ 40 w 42"/>
                  <a:gd name="T79" fmla="*/ 58 h 68"/>
                  <a:gd name="T80" fmla="*/ 41 w 42"/>
                  <a:gd name="T81" fmla="*/ 57 h 68"/>
                  <a:gd name="T82" fmla="*/ 41 w 42"/>
                  <a:gd name="T83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" h="68">
                    <a:moveTo>
                      <a:pt x="41" y="61"/>
                    </a:moveTo>
                    <a:cubicBezTo>
                      <a:pt x="37" y="67"/>
                      <a:pt x="30" y="68"/>
                      <a:pt x="22" y="68"/>
                    </a:cubicBezTo>
                    <a:cubicBezTo>
                      <a:pt x="21" y="67"/>
                      <a:pt x="20" y="66"/>
                      <a:pt x="20" y="64"/>
                    </a:cubicBezTo>
                    <a:cubicBezTo>
                      <a:pt x="20" y="63"/>
                      <a:pt x="20" y="61"/>
                      <a:pt x="20" y="59"/>
                    </a:cubicBezTo>
                    <a:cubicBezTo>
                      <a:pt x="20" y="58"/>
                      <a:pt x="19" y="58"/>
                      <a:pt x="18" y="58"/>
                    </a:cubicBezTo>
                    <a:cubicBezTo>
                      <a:pt x="14" y="58"/>
                      <a:pt x="10" y="57"/>
                      <a:pt x="7" y="55"/>
                    </a:cubicBezTo>
                    <a:cubicBezTo>
                      <a:pt x="6" y="55"/>
                      <a:pt x="5" y="54"/>
                      <a:pt x="6" y="53"/>
                    </a:cubicBezTo>
                    <a:cubicBezTo>
                      <a:pt x="7" y="52"/>
                      <a:pt x="6" y="51"/>
                      <a:pt x="5" y="51"/>
                    </a:cubicBezTo>
                    <a:cubicBezTo>
                      <a:pt x="0" y="45"/>
                      <a:pt x="1" y="38"/>
                      <a:pt x="4" y="32"/>
                    </a:cubicBezTo>
                    <a:cubicBezTo>
                      <a:pt x="5" y="29"/>
                      <a:pt x="6" y="27"/>
                      <a:pt x="4" y="25"/>
                    </a:cubicBezTo>
                    <a:cubicBezTo>
                      <a:pt x="3" y="23"/>
                      <a:pt x="2" y="22"/>
                      <a:pt x="2" y="20"/>
                    </a:cubicBezTo>
                    <a:cubicBezTo>
                      <a:pt x="0" y="16"/>
                      <a:pt x="0" y="12"/>
                      <a:pt x="4" y="9"/>
                    </a:cubicBezTo>
                    <a:cubicBezTo>
                      <a:pt x="7" y="7"/>
                      <a:pt x="10" y="5"/>
                      <a:pt x="14" y="5"/>
                    </a:cubicBezTo>
                    <a:cubicBezTo>
                      <a:pt x="14" y="5"/>
                      <a:pt x="15" y="4"/>
                      <a:pt x="16" y="4"/>
                    </a:cubicBezTo>
                    <a:cubicBezTo>
                      <a:pt x="18" y="1"/>
                      <a:pt x="22" y="0"/>
                      <a:pt x="25" y="1"/>
                    </a:cubicBezTo>
                    <a:cubicBezTo>
                      <a:pt x="28" y="2"/>
                      <a:pt x="31" y="2"/>
                      <a:pt x="33" y="4"/>
                    </a:cubicBezTo>
                    <a:cubicBezTo>
                      <a:pt x="34" y="4"/>
                      <a:pt x="35" y="5"/>
                      <a:pt x="35" y="6"/>
                    </a:cubicBezTo>
                    <a:cubicBezTo>
                      <a:pt x="35" y="7"/>
                      <a:pt x="34" y="8"/>
                      <a:pt x="33" y="8"/>
                    </a:cubicBezTo>
                    <a:cubicBezTo>
                      <a:pt x="30" y="5"/>
                      <a:pt x="26" y="4"/>
                      <a:pt x="22" y="4"/>
                    </a:cubicBezTo>
                    <a:cubicBezTo>
                      <a:pt x="21" y="5"/>
                      <a:pt x="19" y="4"/>
                      <a:pt x="18" y="6"/>
                    </a:cubicBezTo>
                    <a:cubicBezTo>
                      <a:pt x="18" y="7"/>
                      <a:pt x="20" y="7"/>
                      <a:pt x="21" y="7"/>
                    </a:cubicBezTo>
                    <a:cubicBezTo>
                      <a:pt x="25" y="8"/>
                      <a:pt x="28" y="9"/>
                      <a:pt x="31" y="12"/>
                    </a:cubicBezTo>
                    <a:cubicBezTo>
                      <a:pt x="31" y="12"/>
                      <a:pt x="32" y="12"/>
                      <a:pt x="33" y="13"/>
                    </a:cubicBezTo>
                    <a:cubicBezTo>
                      <a:pt x="34" y="13"/>
                      <a:pt x="34" y="14"/>
                      <a:pt x="33" y="14"/>
                    </a:cubicBezTo>
                    <a:cubicBezTo>
                      <a:pt x="32" y="14"/>
                      <a:pt x="31" y="15"/>
                      <a:pt x="30" y="15"/>
                    </a:cubicBezTo>
                    <a:cubicBezTo>
                      <a:pt x="29" y="15"/>
                      <a:pt x="28" y="15"/>
                      <a:pt x="28" y="14"/>
                    </a:cubicBezTo>
                    <a:cubicBezTo>
                      <a:pt x="25" y="12"/>
                      <a:pt x="22" y="11"/>
                      <a:pt x="18" y="11"/>
                    </a:cubicBezTo>
                    <a:cubicBezTo>
                      <a:pt x="26" y="20"/>
                      <a:pt x="26" y="31"/>
                      <a:pt x="24" y="42"/>
                    </a:cubicBezTo>
                    <a:cubicBezTo>
                      <a:pt x="27" y="41"/>
                      <a:pt x="27" y="39"/>
                      <a:pt x="29" y="38"/>
                    </a:cubicBezTo>
                    <a:cubicBezTo>
                      <a:pt x="30" y="38"/>
                      <a:pt x="31" y="39"/>
                      <a:pt x="32" y="40"/>
                    </a:cubicBezTo>
                    <a:cubicBezTo>
                      <a:pt x="31" y="41"/>
                      <a:pt x="31" y="42"/>
                      <a:pt x="31" y="43"/>
                    </a:cubicBezTo>
                    <a:cubicBezTo>
                      <a:pt x="30" y="44"/>
                      <a:pt x="29" y="44"/>
                      <a:pt x="29" y="44"/>
                    </a:cubicBezTo>
                    <a:cubicBezTo>
                      <a:pt x="28" y="44"/>
                      <a:pt x="27" y="45"/>
                      <a:pt x="27" y="45"/>
                    </a:cubicBezTo>
                    <a:cubicBezTo>
                      <a:pt x="22" y="47"/>
                      <a:pt x="18" y="52"/>
                      <a:pt x="12" y="55"/>
                    </a:cubicBezTo>
                    <a:cubicBezTo>
                      <a:pt x="16" y="56"/>
                      <a:pt x="19" y="55"/>
                      <a:pt x="22" y="55"/>
                    </a:cubicBezTo>
                    <a:cubicBezTo>
                      <a:pt x="23" y="55"/>
                      <a:pt x="24" y="56"/>
                      <a:pt x="24" y="57"/>
                    </a:cubicBezTo>
                    <a:cubicBezTo>
                      <a:pt x="24" y="58"/>
                      <a:pt x="23" y="60"/>
                      <a:pt x="23" y="62"/>
                    </a:cubicBezTo>
                    <a:cubicBezTo>
                      <a:pt x="23" y="64"/>
                      <a:pt x="24" y="65"/>
                      <a:pt x="26" y="65"/>
                    </a:cubicBezTo>
                    <a:cubicBezTo>
                      <a:pt x="31" y="65"/>
                      <a:pt x="36" y="63"/>
                      <a:pt x="39" y="59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0" y="57"/>
                      <a:pt x="40" y="57"/>
                      <a:pt x="41" y="57"/>
                    </a:cubicBezTo>
                    <a:cubicBezTo>
                      <a:pt x="42" y="58"/>
                      <a:pt x="42" y="59"/>
                      <a:pt x="41" y="61"/>
                    </a:cubicBezTo>
                    <a:close/>
                  </a:path>
                </a:pathLst>
              </a:custGeom>
              <a:solidFill>
                <a:srgbClr val="F9D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3" name="Freeform 395">
                <a:extLst>
                  <a:ext uri="{FF2B5EF4-FFF2-40B4-BE49-F238E27FC236}">
                    <a16:creationId xmlns:a16="http://schemas.microsoft.com/office/drawing/2014/main" id="{4B9F8C5C-BED3-D1B4-6685-2420F68A6C2E}"/>
                  </a:ext>
                </a:extLst>
              </p:cNvPr>
              <p:cNvSpPr/>
              <p:nvPr userDrawn="1"/>
            </p:nvSpPr>
            <p:spPr bwMode="auto">
              <a:xfrm>
                <a:off x="7402" y="1839"/>
                <a:ext cx="240" cy="171"/>
              </a:xfrm>
              <a:custGeom>
                <a:avLst/>
                <a:gdLst>
                  <a:gd name="T0" fmla="*/ 38 w 38"/>
                  <a:gd name="T1" fmla="*/ 11 h 27"/>
                  <a:gd name="T2" fmla="*/ 34 w 38"/>
                  <a:gd name="T3" fmla="*/ 15 h 27"/>
                  <a:gd name="T4" fmla="*/ 33 w 38"/>
                  <a:gd name="T5" fmla="*/ 17 h 27"/>
                  <a:gd name="T6" fmla="*/ 32 w 38"/>
                  <a:gd name="T7" fmla="*/ 21 h 27"/>
                  <a:gd name="T8" fmla="*/ 29 w 38"/>
                  <a:gd name="T9" fmla="*/ 23 h 27"/>
                  <a:gd name="T10" fmla="*/ 28 w 38"/>
                  <a:gd name="T11" fmla="*/ 23 h 27"/>
                  <a:gd name="T12" fmla="*/ 18 w 38"/>
                  <a:gd name="T13" fmla="*/ 24 h 27"/>
                  <a:gd name="T14" fmla="*/ 14 w 38"/>
                  <a:gd name="T15" fmla="*/ 24 h 27"/>
                  <a:gd name="T16" fmla="*/ 4 w 38"/>
                  <a:gd name="T17" fmla="*/ 22 h 27"/>
                  <a:gd name="T18" fmla="*/ 0 w 38"/>
                  <a:gd name="T19" fmla="*/ 12 h 27"/>
                  <a:gd name="T20" fmla="*/ 9 w 38"/>
                  <a:gd name="T21" fmla="*/ 2 h 27"/>
                  <a:gd name="T22" fmla="*/ 20 w 38"/>
                  <a:gd name="T23" fmla="*/ 0 h 27"/>
                  <a:gd name="T24" fmla="*/ 32 w 38"/>
                  <a:gd name="T25" fmla="*/ 1 h 27"/>
                  <a:gd name="T26" fmla="*/ 38 w 38"/>
                  <a:gd name="T27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11"/>
                    </a:moveTo>
                    <a:cubicBezTo>
                      <a:pt x="38" y="14"/>
                      <a:pt x="38" y="15"/>
                      <a:pt x="34" y="15"/>
                    </a:cubicBezTo>
                    <a:cubicBezTo>
                      <a:pt x="33" y="15"/>
                      <a:pt x="33" y="16"/>
                      <a:pt x="33" y="17"/>
                    </a:cubicBezTo>
                    <a:cubicBezTo>
                      <a:pt x="33" y="19"/>
                      <a:pt x="32" y="20"/>
                      <a:pt x="32" y="21"/>
                    </a:cubicBezTo>
                    <a:cubicBezTo>
                      <a:pt x="31" y="22"/>
                      <a:pt x="31" y="23"/>
                      <a:pt x="29" y="23"/>
                    </a:cubicBezTo>
                    <a:cubicBezTo>
                      <a:pt x="29" y="23"/>
                      <a:pt x="29" y="23"/>
                      <a:pt x="28" y="23"/>
                    </a:cubicBezTo>
                    <a:cubicBezTo>
                      <a:pt x="25" y="26"/>
                      <a:pt x="22" y="26"/>
                      <a:pt x="18" y="24"/>
                    </a:cubicBezTo>
                    <a:cubicBezTo>
                      <a:pt x="17" y="23"/>
                      <a:pt x="15" y="23"/>
                      <a:pt x="14" y="24"/>
                    </a:cubicBezTo>
                    <a:cubicBezTo>
                      <a:pt x="9" y="27"/>
                      <a:pt x="6" y="26"/>
                      <a:pt x="4" y="22"/>
                    </a:cubicBezTo>
                    <a:cubicBezTo>
                      <a:pt x="2" y="19"/>
                      <a:pt x="0" y="16"/>
                      <a:pt x="0" y="12"/>
                    </a:cubicBezTo>
                    <a:cubicBezTo>
                      <a:pt x="1" y="7"/>
                      <a:pt x="4" y="3"/>
                      <a:pt x="9" y="2"/>
                    </a:cubicBezTo>
                    <a:cubicBezTo>
                      <a:pt x="13" y="1"/>
                      <a:pt x="16" y="0"/>
                      <a:pt x="20" y="0"/>
                    </a:cubicBezTo>
                    <a:cubicBezTo>
                      <a:pt x="24" y="0"/>
                      <a:pt x="28" y="1"/>
                      <a:pt x="32" y="1"/>
                    </a:cubicBezTo>
                    <a:cubicBezTo>
                      <a:pt x="36" y="2"/>
                      <a:pt x="38" y="6"/>
                      <a:pt x="38" y="11"/>
                    </a:cubicBezTo>
                    <a:close/>
                  </a:path>
                </a:pathLst>
              </a:custGeom>
              <a:solidFill>
                <a:srgbClr val="F8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4" name="Freeform 396">
                <a:extLst>
                  <a:ext uri="{FF2B5EF4-FFF2-40B4-BE49-F238E27FC236}">
                    <a16:creationId xmlns:a16="http://schemas.microsoft.com/office/drawing/2014/main" id="{4C4B424E-C573-B6C5-0E6E-A3B889B62668}"/>
                  </a:ext>
                </a:extLst>
              </p:cNvPr>
              <p:cNvSpPr/>
              <p:nvPr userDrawn="1"/>
            </p:nvSpPr>
            <p:spPr bwMode="auto">
              <a:xfrm>
                <a:off x="4704" y="2035"/>
                <a:ext cx="233" cy="197"/>
              </a:xfrm>
              <a:custGeom>
                <a:avLst/>
                <a:gdLst>
                  <a:gd name="T0" fmla="*/ 23 w 37"/>
                  <a:gd name="T1" fmla="*/ 26 h 31"/>
                  <a:gd name="T2" fmla="*/ 21 w 37"/>
                  <a:gd name="T3" fmla="*/ 26 h 31"/>
                  <a:gd name="T4" fmla="*/ 15 w 37"/>
                  <a:gd name="T5" fmla="*/ 28 h 31"/>
                  <a:gd name="T6" fmla="*/ 6 w 37"/>
                  <a:gd name="T7" fmla="*/ 27 h 31"/>
                  <a:gd name="T8" fmla="*/ 1 w 37"/>
                  <a:gd name="T9" fmla="*/ 21 h 31"/>
                  <a:gd name="T10" fmla="*/ 0 w 37"/>
                  <a:gd name="T11" fmla="*/ 18 h 31"/>
                  <a:gd name="T12" fmla="*/ 4 w 37"/>
                  <a:gd name="T13" fmla="*/ 7 h 31"/>
                  <a:gd name="T14" fmla="*/ 7 w 37"/>
                  <a:gd name="T15" fmla="*/ 6 h 31"/>
                  <a:gd name="T16" fmla="*/ 15 w 37"/>
                  <a:gd name="T17" fmla="*/ 2 h 31"/>
                  <a:gd name="T18" fmla="*/ 28 w 37"/>
                  <a:gd name="T19" fmla="*/ 0 h 31"/>
                  <a:gd name="T20" fmla="*/ 37 w 37"/>
                  <a:gd name="T21" fmla="*/ 8 h 31"/>
                  <a:gd name="T22" fmla="*/ 34 w 37"/>
                  <a:gd name="T23" fmla="*/ 13 h 31"/>
                  <a:gd name="T24" fmla="*/ 33 w 37"/>
                  <a:gd name="T25" fmla="*/ 15 h 31"/>
                  <a:gd name="T26" fmla="*/ 33 w 37"/>
                  <a:gd name="T27" fmla="*/ 19 h 31"/>
                  <a:gd name="T28" fmla="*/ 31 w 37"/>
                  <a:gd name="T29" fmla="*/ 22 h 31"/>
                  <a:gd name="T30" fmla="*/ 30 w 37"/>
                  <a:gd name="T31" fmla="*/ 23 h 31"/>
                  <a:gd name="T32" fmla="*/ 23 w 37"/>
                  <a:gd name="T33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1">
                    <a:moveTo>
                      <a:pt x="23" y="26"/>
                    </a:moveTo>
                    <a:cubicBezTo>
                      <a:pt x="23" y="26"/>
                      <a:pt x="22" y="26"/>
                      <a:pt x="21" y="26"/>
                    </a:cubicBezTo>
                    <a:cubicBezTo>
                      <a:pt x="19" y="25"/>
                      <a:pt x="17" y="25"/>
                      <a:pt x="15" y="28"/>
                    </a:cubicBezTo>
                    <a:cubicBezTo>
                      <a:pt x="12" y="31"/>
                      <a:pt x="9" y="30"/>
                      <a:pt x="6" y="27"/>
                    </a:cubicBezTo>
                    <a:cubicBezTo>
                      <a:pt x="4" y="25"/>
                      <a:pt x="3" y="23"/>
                      <a:pt x="1" y="21"/>
                    </a:cubicBezTo>
                    <a:cubicBezTo>
                      <a:pt x="0" y="21"/>
                      <a:pt x="0" y="19"/>
                      <a:pt x="0" y="18"/>
                    </a:cubicBezTo>
                    <a:cubicBezTo>
                      <a:pt x="0" y="14"/>
                      <a:pt x="1" y="10"/>
                      <a:pt x="4" y="7"/>
                    </a:cubicBezTo>
                    <a:cubicBezTo>
                      <a:pt x="4" y="6"/>
                      <a:pt x="6" y="6"/>
                      <a:pt x="7" y="6"/>
                    </a:cubicBezTo>
                    <a:cubicBezTo>
                      <a:pt x="10" y="5"/>
                      <a:pt x="12" y="2"/>
                      <a:pt x="15" y="2"/>
                    </a:cubicBezTo>
                    <a:cubicBezTo>
                      <a:pt x="20" y="2"/>
                      <a:pt x="24" y="0"/>
                      <a:pt x="28" y="0"/>
                    </a:cubicBezTo>
                    <a:cubicBezTo>
                      <a:pt x="32" y="1"/>
                      <a:pt x="36" y="4"/>
                      <a:pt x="37" y="8"/>
                    </a:cubicBezTo>
                    <a:cubicBezTo>
                      <a:pt x="37" y="11"/>
                      <a:pt x="37" y="13"/>
                      <a:pt x="34" y="13"/>
                    </a:cubicBezTo>
                    <a:cubicBezTo>
                      <a:pt x="33" y="13"/>
                      <a:pt x="33" y="13"/>
                      <a:pt x="33" y="15"/>
                    </a:cubicBezTo>
                    <a:cubicBezTo>
                      <a:pt x="33" y="16"/>
                      <a:pt x="33" y="17"/>
                      <a:pt x="33" y="19"/>
                    </a:cubicBezTo>
                    <a:cubicBezTo>
                      <a:pt x="33" y="20"/>
                      <a:pt x="33" y="22"/>
                      <a:pt x="31" y="22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28" y="25"/>
                      <a:pt x="27" y="26"/>
                      <a:pt x="23" y="26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5" name="Freeform 397">
                <a:extLst>
                  <a:ext uri="{FF2B5EF4-FFF2-40B4-BE49-F238E27FC236}">
                    <a16:creationId xmlns:a16="http://schemas.microsoft.com/office/drawing/2014/main" id="{35C31783-646F-4826-4775-9305D438D046}"/>
                  </a:ext>
                </a:extLst>
              </p:cNvPr>
              <p:cNvSpPr/>
              <p:nvPr userDrawn="1"/>
            </p:nvSpPr>
            <p:spPr bwMode="auto">
              <a:xfrm>
                <a:off x="5644" y="513"/>
                <a:ext cx="239" cy="178"/>
              </a:xfrm>
              <a:custGeom>
                <a:avLst/>
                <a:gdLst>
                  <a:gd name="T0" fmla="*/ 38 w 38"/>
                  <a:gd name="T1" fmla="*/ 15 h 28"/>
                  <a:gd name="T2" fmla="*/ 38 w 38"/>
                  <a:gd name="T3" fmla="*/ 18 h 28"/>
                  <a:gd name="T4" fmla="*/ 34 w 38"/>
                  <a:gd name="T5" fmla="*/ 20 h 28"/>
                  <a:gd name="T6" fmla="*/ 31 w 38"/>
                  <a:gd name="T7" fmla="*/ 22 h 28"/>
                  <a:gd name="T8" fmla="*/ 29 w 38"/>
                  <a:gd name="T9" fmla="*/ 26 h 28"/>
                  <a:gd name="T10" fmla="*/ 26 w 38"/>
                  <a:gd name="T11" fmla="*/ 27 h 28"/>
                  <a:gd name="T12" fmla="*/ 21 w 38"/>
                  <a:gd name="T13" fmla="*/ 27 h 28"/>
                  <a:gd name="T14" fmla="*/ 16 w 38"/>
                  <a:gd name="T15" fmla="*/ 25 h 28"/>
                  <a:gd name="T16" fmla="*/ 9 w 38"/>
                  <a:gd name="T17" fmla="*/ 24 h 28"/>
                  <a:gd name="T18" fmla="*/ 1 w 38"/>
                  <a:gd name="T19" fmla="*/ 17 h 28"/>
                  <a:gd name="T20" fmla="*/ 0 w 38"/>
                  <a:gd name="T21" fmla="*/ 12 h 28"/>
                  <a:gd name="T22" fmla="*/ 5 w 38"/>
                  <a:gd name="T23" fmla="*/ 2 h 28"/>
                  <a:gd name="T24" fmla="*/ 9 w 38"/>
                  <a:gd name="T25" fmla="*/ 1 h 28"/>
                  <a:gd name="T26" fmla="*/ 22 w 38"/>
                  <a:gd name="T27" fmla="*/ 2 h 28"/>
                  <a:gd name="T28" fmla="*/ 34 w 38"/>
                  <a:gd name="T29" fmla="*/ 6 h 28"/>
                  <a:gd name="T30" fmla="*/ 38 w 38"/>
                  <a:gd name="T3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8">
                    <a:moveTo>
                      <a:pt x="38" y="15"/>
                    </a:moveTo>
                    <a:cubicBezTo>
                      <a:pt x="38" y="16"/>
                      <a:pt x="38" y="17"/>
                      <a:pt x="38" y="18"/>
                    </a:cubicBezTo>
                    <a:cubicBezTo>
                      <a:pt x="37" y="20"/>
                      <a:pt x="36" y="21"/>
                      <a:pt x="34" y="20"/>
                    </a:cubicBezTo>
                    <a:cubicBezTo>
                      <a:pt x="32" y="19"/>
                      <a:pt x="31" y="20"/>
                      <a:pt x="31" y="22"/>
                    </a:cubicBezTo>
                    <a:cubicBezTo>
                      <a:pt x="30" y="23"/>
                      <a:pt x="30" y="24"/>
                      <a:pt x="29" y="26"/>
                    </a:cubicBezTo>
                    <a:cubicBezTo>
                      <a:pt x="28" y="26"/>
                      <a:pt x="27" y="28"/>
                      <a:pt x="26" y="27"/>
                    </a:cubicBezTo>
                    <a:cubicBezTo>
                      <a:pt x="25" y="26"/>
                      <a:pt x="23" y="27"/>
                      <a:pt x="21" y="27"/>
                    </a:cubicBezTo>
                    <a:cubicBezTo>
                      <a:pt x="19" y="27"/>
                      <a:pt x="17" y="27"/>
                      <a:pt x="16" y="25"/>
                    </a:cubicBezTo>
                    <a:cubicBezTo>
                      <a:pt x="14" y="23"/>
                      <a:pt x="12" y="23"/>
                      <a:pt x="9" y="24"/>
                    </a:cubicBezTo>
                    <a:cubicBezTo>
                      <a:pt x="4" y="26"/>
                      <a:pt x="1" y="21"/>
                      <a:pt x="1" y="17"/>
                    </a:cubicBezTo>
                    <a:cubicBezTo>
                      <a:pt x="1" y="15"/>
                      <a:pt x="1" y="14"/>
                      <a:pt x="0" y="12"/>
                    </a:cubicBezTo>
                    <a:cubicBezTo>
                      <a:pt x="0" y="8"/>
                      <a:pt x="2" y="5"/>
                      <a:pt x="5" y="2"/>
                    </a:cubicBezTo>
                    <a:cubicBezTo>
                      <a:pt x="6" y="2"/>
                      <a:pt x="7" y="1"/>
                      <a:pt x="9" y="1"/>
                    </a:cubicBezTo>
                    <a:cubicBezTo>
                      <a:pt x="13" y="0"/>
                      <a:pt x="18" y="0"/>
                      <a:pt x="22" y="2"/>
                    </a:cubicBezTo>
                    <a:cubicBezTo>
                      <a:pt x="26" y="3"/>
                      <a:pt x="30" y="4"/>
                      <a:pt x="34" y="6"/>
                    </a:cubicBezTo>
                    <a:cubicBezTo>
                      <a:pt x="37" y="8"/>
                      <a:pt x="38" y="11"/>
                      <a:pt x="38" y="15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6" name="Freeform 398">
                <a:extLst>
                  <a:ext uri="{FF2B5EF4-FFF2-40B4-BE49-F238E27FC236}">
                    <a16:creationId xmlns:a16="http://schemas.microsoft.com/office/drawing/2014/main" id="{260E10F9-ECF0-7FFE-F0B8-8F0F7475FD1D}"/>
                  </a:ext>
                </a:extLst>
              </p:cNvPr>
              <p:cNvSpPr/>
              <p:nvPr userDrawn="1"/>
            </p:nvSpPr>
            <p:spPr bwMode="auto">
              <a:xfrm>
                <a:off x="4307" y="843"/>
                <a:ext cx="227" cy="209"/>
              </a:xfrm>
              <a:custGeom>
                <a:avLst/>
                <a:gdLst>
                  <a:gd name="T0" fmla="*/ 0 w 36"/>
                  <a:gd name="T1" fmla="*/ 14 h 33"/>
                  <a:gd name="T2" fmla="*/ 1 w 36"/>
                  <a:gd name="T3" fmla="*/ 11 h 33"/>
                  <a:gd name="T4" fmla="*/ 4 w 36"/>
                  <a:gd name="T5" fmla="*/ 5 h 33"/>
                  <a:gd name="T6" fmla="*/ 11 w 36"/>
                  <a:gd name="T7" fmla="*/ 1 h 33"/>
                  <a:gd name="T8" fmla="*/ 22 w 36"/>
                  <a:gd name="T9" fmla="*/ 4 h 33"/>
                  <a:gd name="T10" fmla="*/ 26 w 36"/>
                  <a:gd name="T11" fmla="*/ 7 h 33"/>
                  <a:gd name="T12" fmla="*/ 35 w 36"/>
                  <a:gd name="T13" fmla="*/ 22 h 33"/>
                  <a:gd name="T14" fmla="*/ 29 w 36"/>
                  <a:gd name="T15" fmla="*/ 32 h 33"/>
                  <a:gd name="T16" fmla="*/ 26 w 36"/>
                  <a:gd name="T17" fmla="*/ 31 h 33"/>
                  <a:gd name="T18" fmla="*/ 23 w 36"/>
                  <a:gd name="T19" fmla="*/ 30 h 33"/>
                  <a:gd name="T20" fmla="*/ 18 w 36"/>
                  <a:gd name="T21" fmla="*/ 32 h 33"/>
                  <a:gd name="T22" fmla="*/ 12 w 36"/>
                  <a:gd name="T23" fmla="*/ 29 h 33"/>
                  <a:gd name="T24" fmla="*/ 9 w 36"/>
                  <a:gd name="T25" fmla="*/ 24 h 33"/>
                  <a:gd name="T26" fmla="*/ 5 w 36"/>
                  <a:gd name="T27" fmla="*/ 20 h 33"/>
                  <a:gd name="T28" fmla="*/ 0 w 36"/>
                  <a:gd name="T2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3">
                    <a:moveTo>
                      <a:pt x="0" y="14"/>
                    </a:moveTo>
                    <a:cubicBezTo>
                      <a:pt x="0" y="13"/>
                      <a:pt x="0" y="12"/>
                      <a:pt x="1" y="11"/>
                    </a:cubicBezTo>
                    <a:cubicBezTo>
                      <a:pt x="2" y="9"/>
                      <a:pt x="3" y="7"/>
                      <a:pt x="4" y="5"/>
                    </a:cubicBezTo>
                    <a:cubicBezTo>
                      <a:pt x="5" y="2"/>
                      <a:pt x="8" y="1"/>
                      <a:pt x="11" y="1"/>
                    </a:cubicBezTo>
                    <a:cubicBezTo>
                      <a:pt x="15" y="0"/>
                      <a:pt x="19" y="1"/>
                      <a:pt x="22" y="4"/>
                    </a:cubicBezTo>
                    <a:cubicBezTo>
                      <a:pt x="23" y="6"/>
                      <a:pt x="25" y="6"/>
                      <a:pt x="26" y="7"/>
                    </a:cubicBezTo>
                    <a:cubicBezTo>
                      <a:pt x="29" y="12"/>
                      <a:pt x="34" y="16"/>
                      <a:pt x="35" y="22"/>
                    </a:cubicBezTo>
                    <a:cubicBezTo>
                      <a:pt x="36" y="27"/>
                      <a:pt x="32" y="31"/>
                      <a:pt x="29" y="32"/>
                    </a:cubicBezTo>
                    <a:cubicBezTo>
                      <a:pt x="28" y="33"/>
                      <a:pt x="27" y="31"/>
                      <a:pt x="26" y="31"/>
                    </a:cubicBezTo>
                    <a:cubicBezTo>
                      <a:pt x="25" y="30"/>
                      <a:pt x="25" y="29"/>
                      <a:pt x="23" y="30"/>
                    </a:cubicBezTo>
                    <a:cubicBezTo>
                      <a:pt x="22" y="32"/>
                      <a:pt x="19" y="33"/>
                      <a:pt x="18" y="32"/>
                    </a:cubicBezTo>
                    <a:cubicBezTo>
                      <a:pt x="16" y="32"/>
                      <a:pt x="13" y="31"/>
                      <a:pt x="12" y="29"/>
                    </a:cubicBezTo>
                    <a:cubicBezTo>
                      <a:pt x="10" y="28"/>
                      <a:pt x="9" y="26"/>
                      <a:pt x="9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2" y="20"/>
                      <a:pt x="0" y="17"/>
                      <a:pt x="0" y="14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7" name="Freeform 399">
                <a:extLst>
                  <a:ext uri="{FF2B5EF4-FFF2-40B4-BE49-F238E27FC236}">
                    <a16:creationId xmlns:a16="http://schemas.microsoft.com/office/drawing/2014/main" id="{CBF96D7E-400E-CF4D-13FA-C6F8117F0FAA}"/>
                  </a:ext>
                </a:extLst>
              </p:cNvPr>
              <p:cNvSpPr/>
              <p:nvPr userDrawn="1"/>
            </p:nvSpPr>
            <p:spPr bwMode="auto">
              <a:xfrm>
                <a:off x="6041" y="1071"/>
                <a:ext cx="227" cy="216"/>
              </a:xfrm>
              <a:custGeom>
                <a:avLst/>
                <a:gdLst>
                  <a:gd name="T0" fmla="*/ 25 w 36"/>
                  <a:gd name="T1" fmla="*/ 0 h 34"/>
                  <a:gd name="T2" fmla="*/ 35 w 36"/>
                  <a:gd name="T3" fmla="*/ 6 h 34"/>
                  <a:gd name="T4" fmla="*/ 34 w 36"/>
                  <a:gd name="T5" fmla="*/ 10 h 34"/>
                  <a:gd name="T6" fmla="*/ 32 w 36"/>
                  <a:gd name="T7" fmla="*/ 13 h 34"/>
                  <a:gd name="T8" fmla="*/ 34 w 36"/>
                  <a:gd name="T9" fmla="*/ 17 h 34"/>
                  <a:gd name="T10" fmla="*/ 32 w 36"/>
                  <a:gd name="T11" fmla="*/ 20 h 34"/>
                  <a:gd name="T12" fmla="*/ 31 w 36"/>
                  <a:gd name="T13" fmla="*/ 22 h 34"/>
                  <a:gd name="T14" fmla="*/ 24 w 36"/>
                  <a:gd name="T15" fmla="*/ 26 h 34"/>
                  <a:gd name="T16" fmla="*/ 20 w 36"/>
                  <a:gd name="T17" fmla="*/ 28 h 34"/>
                  <a:gd name="T18" fmla="*/ 17 w 36"/>
                  <a:gd name="T19" fmla="*/ 31 h 34"/>
                  <a:gd name="T20" fmla="*/ 10 w 36"/>
                  <a:gd name="T21" fmla="*/ 32 h 34"/>
                  <a:gd name="T22" fmla="*/ 5 w 36"/>
                  <a:gd name="T23" fmla="*/ 29 h 34"/>
                  <a:gd name="T24" fmla="*/ 2 w 36"/>
                  <a:gd name="T25" fmla="*/ 25 h 34"/>
                  <a:gd name="T26" fmla="*/ 5 w 36"/>
                  <a:gd name="T27" fmla="*/ 10 h 34"/>
                  <a:gd name="T28" fmla="*/ 10 w 36"/>
                  <a:gd name="T29" fmla="*/ 7 h 34"/>
                  <a:gd name="T30" fmla="*/ 13 w 36"/>
                  <a:gd name="T31" fmla="*/ 5 h 34"/>
                  <a:gd name="T32" fmla="*/ 20 w 36"/>
                  <a:gd name="T33" fmla="*/ 1 h 34"/>
                  <a:gd name="T34" fmla="*/ 25 w 36"/>
                  <a:gd name="T3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4">
                    <a:moveTo>
                      <a:pt x="25" y="0"/>
                    </a:moveTo>
                    <a:cubicBezTo>
                      <a:pt x="30" y="0"/>
                      <a:pt x="33" y="2"/>
                      <a:pt x="35" y="6"/>
                    </a:cubicBezTo>
                    <a:cubicBezTo>
                      <a:pt x="36" y="7"/>
                      <a:pt x="36" y="9"/>
                      <a:pt x="34" y="10"/>
                    </a:cubicBezTo>
                    <a:cubicBezTo>
                      <a:pt x="32" y="11"/>
                      <a:pt x="31" y="12"/>
                      <a:pt x="32" y="13"/>
                    </a:cubicBezTo>
                    <a:cubicBezTo>
                      <a:pt x="33" y="14"/>
                      <a:pt x="33" y="16"/>
                      <a:pt x="34" y="17"/>
                    </a:cubicBezTo>
                    <a:cubicBezTo>
                      <a:pt x="34" y="18"/>
                      <a:pt x="34" y="19"/>
                      <a:pt x="32" y="20"/>
                    </a:cubicBezTo>
                    <a:cubicBezTo>
                      <a:pt x="32" y="20"/>
                      <a:pt x="31" y="21"/>
                      <a:pt x="31" y="22"/>
                    </a:cubicBezTo>
                    <a:cubicBezTo>
                      <a:pt x="30" y="25"/>
                      <a:pt x="27" y="26"/>
                      <a:pt x="24" y="26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19" y="30"/>
                      <a:pt x="18" y="31"/>
                      <a:pt x="17" y="31"/>
                    </a:cubicBezTo>
                    <a:cubicBezTo>
                      <a:pt x="15" y="34"/>
                      <a:pt x="12" y="34"/>
                      <a:pt x="10" y="32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2" y="26"/>
                      <a:pt x="2" y="25"/>
                    </a:cubicBezTo>
                    <a:cubicBezTo>
                      <a:pt x="0" y="20"/>
                      <a:pt x="0" y="14"/>
                      <a:pt x="5" y="10"/>
                    </a:cubicBezTo>
                    <a:cubicBezTo>
                      <a:pt x="7" y="9"/>
                      <a:pt x="9" y="8"/>
                      <a:pt x="10" y="7"/>
                    </a:cubicBezTo>
                    <a:cubicBezTo>
                      <a:pt x="10" y="6"/>
                      <a:pt x="12" y="5"/>
                      <a:pt x="13" y="5"/>
                    </a:cubicBezTo>
                    <a:cubicBezTo>
                      <a:pt x="16" y="4"/>
                      <a:pt x="18" y="2"/>
                      <a:pt x="20" y="1"/>
                    </a:cubicBezTo>
                    <a:cubicBezTo>
                      <a:pt x="22" y="0"/>
                      <a:pt x="23" y="0"/>
                      <a:pt x="25" y="0"/>
                    </a:cubicBezTo>
                    <a:close/>
                  </a:path>
                </a:pathLst>
              </a:custGeom>
              <a:solidFill>
                <a:srgbClr val="F7CB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8" name="Freeform 400">
                <a:extLst>
                  <a:ext uri="{FF2B5EF4-FFF2-40B4-BE49-F238E27FC236}">
                    <a16:creationId xmlns:a16="http://schemas.microsoft.com/office/drawing/2014/main" id="{9BE3DDFE-3468-E2A6-734E-692638F501AD}"/>
                  </a:ext>
                </a:extLst>
              </p:cNvPr>
              <p:cNvSpPr/>
              <p:nvPr userDrawn="1"/>
            </p:nvSpPr>
            <p:spPr bwMode="auto">
              <a:xfrm>
                <a:off x="5959" y="3164"/>
                <a:ext cx="239" cy="203"/>
              </a:xfrm>
              <a:custGeom>
                <a:avLst/>
                <a:gdLst>
                  <a:gd name="T0" fmla="*/ 14 w 38"/>
                  <a:gd name="T1" fmla="*/ 0 h 32"/>
                  <a:gd name="T2" fmla="*/ 21 w 38"/>
                  <a:gd name="T3" fmla="*/ 2 h 32"/>
                  <a:gd name="T4" fmla="*/ 26 w 38"/>
                  <a:gd name="T5" fmla="*/ 5 h 32"/>
                  <a:gd name="T6" fmla="*/ 31 w 38"/>
                  <a:gd name="T7" fmla="*/ 10 h 32"/>
                  <a:gd name="T8" fmla="*/ 36 w 38"/>
                  <a:gd name="T9" fmla="*/ 16 h 32"/>
                  <a:gd name="T10" fmla="*/ 33 w 38"/>
                  <a:gd name="T11" fmla="*/ 29 h 32"/>
                  <a:gd name="T12" fmla="*/ 29 w 38"/>
                  <a:gd name="T13" fmla="*/ 29 h 32"/>
                  <a:gd name="T14" fmla="*/ 26 w 38"/>
                  <a:gd name="T15" fmla="*/ 29 h 32"/>
                  <a:gd name="T16" fmla="*/ 21 w 38"/>
                  <a:gd name="T17" fmla="*/ 32 h 32"/>
                  <a:gd name="T18" fmla="*/ 20 w 38"/>
                  <a:gd name="T19" fmla="*/ 32 h 32"/>
                  <a:gd name="T20" fmla="*/ 11 w 38"/>
                  <a:gd name="T21" fmla="*/ 23 h 32"/>
                  <a:gd name="T22" fmla="*/ 8 w 38"/>
                  <a:gd name="T23" fmla="*/ 20 h 32"/>
                  <a:gd name="T24" fmla="*/ 2 w 38"/>
                  <a:gd name="T25" fmla="*/ 11 h 32"/>
                  <a:gd name="T26" fmla="*/ 5 w 38"/>
                  <a:gd name="T27" fmla="*/ 5 h 32"/>
                  <a:gd name="T28" fmla="*/ 13 w 38"/>
                  <a:gd name="T29" fmla="*/ 0 h 32"/>
                  <a:gd name="T30" fmla="*/ 14 w 38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2">
                    <a:moveTo>
                      <a:pt x="14" y="0"/>
                    </a:moveTo>
                    <a:cubicBezTo>
                      <a:pt x="17" y="0"/>
                      <a:pt x="19" y="0"/>
                      <a:pt x="21" y="2"/>
                    </a:cubicBezTo>
                    <a:cubicBezTo>
                      <a:pt x="23" y="3"/>
                      <a:pt x="24" y="4"/>
                      <a:pt x="26" y="5"/>
                    </a:cubicBezTo>
                    <a:cubicBezTo>
                      <a:pt x="28" y="6"/>
                      <a:pt x="30" y="8"/>
                      <a:pt x="31" y="10"/>
                    </a:cubicBezTo>
                    <a:cubicBezTo>
                      <a:pt x="32" y="12"/>
                      <a:pt x="34" y="14"/>
                      <a:pt x="36" y="16"/>
                    </a:cubicBezTo>
                    <a:cubicBezTo>
                      <a:pt x="38" y="20"/>
                      <a:pt x="38" y="26"/>
                      <a:pt x="33" y="29"/>
                    </a:cubicBezTo>
                    <a:cubicBezTo>
                      <a:pt x="32" y="31"/>
                      <a:pt x="30" y="31"/>
                      <a:pt x="29" y="29"/>
                    </a:cubicBezTo>
                    <a:cubicBezTo>
                      <a:pt x="28" y="28"/>
                      <a:pt x="27" y="28"/>
                      <a:pt x="26" y="29"/>
                    </a:cubicBezTo>
                    <a:cubicBezTo>
                      <a:pt x="25" y="31"/>
                      <a:pt x="23" y="31"/>
                      <a:pt x="21" y="32"/>
                    </a:cubicBezTo>
                    <a:cubicBezTo>
                      <a:pt x="21" y="32"/>
                      <a:pt x="20" y="32"/>
                      <a:pt x="20" y="32"/>
                    </a:cubicBezTo>
                    <a:cubicBezTo>
                      <a:pt x="17" y="29"/>
                      <a:pt x="11" y="29"/>
                      <a:pt x="11" y="23"/>
                    </a:cubicBezTo>
                    <a:cubicBezTo>
                      <a:pt x="10" y="22"/>
                      <a:pt x="9" y="21"/>
                      <a:pt x="8" y="20"/>
                    </a:cubicBezTo>
                    <a:cubicBezTo>
                      <a:pt x="3" y="20"/>
                      <a:pt x="0" y="16"/>
                      <a:pt x="2" y="11"/>
                    </a:cubicBezTo>
                    <a:cubicBezTo>
                      <a:pt x="3" y="9"/>
                      <a:pt x="4" y="7"/>
                      <a:pt x="5" y="5"/>
                    </a:cubicBezTo>
                    <a:cubicBezTo>
                      <a:pt x="6" y="2"/>
                      <a:pt x="9" y="0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9" name="Freeform 401">
                <a:extLst>
                  <a:ext uri="{FF2B5EF4-FFF2-40B4-BE49-F238E27FC236}">
                    <a16:creationId xmlns:a16="http://schemas.microsoft.com/office/drawing/2014/main" id="{2B91BFFC-A5BE-0BF7-2BA0-47BAC6F67792}"/>
                  </a:ext>
                </a:extLst>
              </p:cNvPr>
              <p:cNvSpPr/>
              <p:nvPr userDrawn="1"/>
            </p:nvSpPr>
            <p:spPr bwMode="auto">
              <a:xfrm>
                <a:off x="5303" y="1426"/>
                <a:ext cx="246" cy="203"/>
              </a:xfrm>
              <a:custGeom>
                <a:avLst/>
                <a:gdLst>
                  <a:gd name="T0" fmla="*/ 25 w 39"/>
                  <a:gd name="T1" fmla="*/ 32 h 32"/>
                  <a:gd name="T2" fmla="*/ 18 w 39"/>
                  <a:gd name="T3" fmla="*/ 29 h 32"/>
                  <a:gd name="T4" fmla="*/ 14 w 39"/>
                  <a:gd name="T5" fmla="*/ 27 h 32"/>
                  <a:gd name="T6" fmla="*/ 11 w 39"/>
                  <a:gd name="T7" fmla="*/ 25 h 32"/>
                  <a:gd name="T8" fmla="*/ 3 w 39"/>
                  <a:gd name="T9" fmla="*/ 17 h 32"/>
                  <a:gd name="T10" fmla="*/ 6 w 39"/>
                  <a:gd name="T11" fmla="*/ 3 h 32"/>
                  <a:gd name="T12" fmla="*/ 9 w 39"/>
                  <a:gd name="T13" fmla="*/ 4 h 32"/>
                  <a:gd name="T14" fmla="*/ 12 w 39"/>
                  <a:gd name="T15" fmla="*/ 4 h 32"/>
                  <a:gd name="T16" fmla="*/ 23 w 39"/>
                  <a:gd name="T17" fmla="*/ 3 h 32"/>
                  <a:gd name="T18" fmla="*/ 28 w 39"/>
                  <a:gd name="T19" fmla="*/ 7 h 32"/>
                  <a:gd name="T20" fmla="*/ 32 w 39"/>
                  <a:gd name="T21" fmla="*/ 11 h 32"/>
                  <a:gd name="T22" fmla="*/ 37 w 39"/>
                  <a:gd name="T23" fmla="*/ 19 h 32"/>
                  <a:gd name="T24" fmla="*/ 36 w 39"/>
                  <a:gd name="T25" fmla="*/ 25 h 32"/>
                  <a:gd name="T26" fmla="*/ 31 w 39"/>
                  <a:gd name="T27" fmla="*/ 30 h 32"/>
                  <a:gd name="T28" fmla="*/ 25 w 39"/>
                  <a:gd name="T2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32">
                    <a:moveTo>
                      <a:pt x="25" y="32"/>
                    </a:moveTo>
                    <a:cubicBezTo>
                      <a:pt x="22" y="32"/>
                      <a:pt x="20" y="31"/>
                      <a:pt x="18" y="29"/>
                    </a:cubicBezTo>
                    <a:cubicBezTo>
                      <a:pt x="17" y="28"/>
                      <a:pt x="16" y="27"/>
                      <a:pt x="14" y="27"/>
                    </a:cubicBezTo>
                    <a:cubicBezTo>
                      <a:pt x="13" y="27"/>
                      <a:pt x="11" y="26"/>
                      <a:pt x="11" y="25"/>
                    </a:cubicBezTo>
                    <a:cubicBezTo>
                      <a:pt x="9" y="22"/>
                      <a:pt x="5" y="20"/>
                      <a:pt x="3" y="17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7" y="2"/>
                      <a:pt x="8" y="4"/>
                      <a:pt x="9" y="4"/>
                    </a:cubicBezTo>
                    <a:cubicBezTo>
                      <a:pt x="10" y="5"/>
                      <a:pt x="11" y="5"/>
                      <a:pt x="12" y="4"/>
                    </a:cubicBezTo>
                    <a:cubicBezTo>
                      <a:pt x="16" y="0"/>
                      <a:pt x="18" y="0"/>
                      <a:pt x="23" y="3"/>
                    </a:cubicBezTo>
                    <a:cubicBezTo>
                      <a:pt x="25" y="4"/>
                      <a:pt x="27" y="5"/>
                      <a:pt x="28" y="7"/>
                    </a:cubicBezTo>
                    <a:cubicBezTo>
                      <a:pt x="28" y="9"/>
                      <a:pt x="30" y="10"/>
                      <a:pt x="32" y="11"/>
                    </a:cubicBezTo>
                    <a:cubicBezTo>
                      <a:pt x="37" y="11"/>
                      <a:pt x="39" y="14"/>
                      <a:pt x="37" y="19"/>
                    </a:cubicBezTo>
                    <a:cubicBezTo>
                      <a:pt x="37" y="21"/>
                      <a:pt x="36" y="23"/>
                      <a:pt x="36" y="25"/>
                    </a:cubicBezTo>
                    <a:cubicBezTo>
                      <a:pt x="36" y="28"/>
                      <a:pt x="33" y="29"/>
                      <a:pt x="31" y="30"/>
                    </a:cubicBezTo>
                    <a:cubicBezTo>
                      <a:pt x="29" y="31"/>
                      <a:pt x="27" y="32"/>
                      <a:pt x="25" y="32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0" name="Freeform 402">
                <a:extLst>
                  <a:ext uri="{FF2B5EF4-FFF2-40B4-BE49-F238E27FC236}">
                    <a16:creationId xmlns:a16="http://schemas.microsoft.com/office/drawing/2014/main" id="{AB9FD878-20D2-2D4A-835F-CCC9FBA02FC3}"/>
                  </a:ext>
                </a:extLst>
              </p:cNvPr>
              <p:cNvSpPr/>
              <p:nvPr userDrawn="1"/>
            </p:nvSpPr>
            <p:spPr bwMode="auto">
              <a:xfrm>
                <a:off x="5272" y="2010"/>
                <a:ext cx="258" cy="178"/>
              </a:xfrm>
              <a:custGeom>
                <a:avLst/>
                <a:gdLst>
                  <a:gd name="T0" fmla="*/ 27 w 41"/>
                  <a:gd name="T1" fmla="*/ 26 h 28"/>
                  <a:gd name="T2" fmla="*/ 9 w 41"/>
                  <a:gd name="T3" fmla="*/ 24 h 28"/>
                  <a:gd name="T4" fmla="*/ 2 w 41"/>
                  <a:gd name="T5" fmla="*/ 11 h 28"/>
                  <a:gd name="T6" fmla="*/ 5 w 41"/>
                  <a:gd name="T7" fmla="*/ 9 h 28"/>
                  <a:gd name="T8" fmla="*/ 8 w 41"/>
                  <a:gd name="T9" fmla="*/ 7 h 28"/>
                  <a:gd name="T10" fmla="*/ 10 w 41"/>
                  <a:gd name="T11" fmla="*/ 3 h 28"/>
                  <a:gd name="T12" fmla="*/ 12 w 41"/>
                  <a:gd name="T13" fmla="*/ 2 h 28"/>
                  <a:gd name="T14" fmla="*/ 15 w 41"/>
                  <a:gd name="T15" fmla="*/ 1 h 28"/>
                  <a:gd name="T16" fmla="*/ 22 w 41"/>
                  <a:gd name="T17" fmla="*/ 2 h 28"/>
                  <a:gd name="T18" fmla="*/ 29 w 41"/>
                  <a:gd name="T19" fmla="*/ 3 h 28"/>
                  <a:gd name="T20" fmla="*/ 38 w 41"/>
                  <a:gd name="T21" fmla="*/ 10 h 28"/>
                  <a:gd name="T22" fmla="*/ 39 w 41"/>
                  <a:gd name="T23" fmla="*/ 11 h 28"/>
                  <a:gd name="T24" fmla="*/ 37 w 41"/>
                  <a:gd name="T25" fmla="*/ 22 h 28"/>
                  <a:gd name="T26" fmla="*/ 27 w 41"/>
                  <a:gd name="T27" fmla="*/ 26 h 28"/>
                  <a:gd name="T28" fmla="*/ 27 w 41"/>
                  <a:gd name="T29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28">
                    <a:moveTo>
                      <a:pt x="27" y="26"/>
                    </a:moveTo>
                    <a:cubicBezTo>
                      <a:pt x="21" y="28"/>
                      <a:pt x="15" y="25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2" y="9"/>
                      <a:pt x="3" y="8"/>
                      <a:pt x="5" y="9"/>
                    </a:cubicBezTo>
                    <a:cubicBezTo>
                      <a:pt x="7" y="10"/>
                      <a:pt x="8" y="9"/>
                      <a:pt x="8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3" y="2"/>
                      <a:pt x="14" y="2"/>
                      <a:pt x="15" y="1"/>
                    </a:cubicBezTo>
                    <a:cubicBezTo>
                      <a:pt x="17" y="0"/>
                      <a:pt x="20" y="0"/>
                      <a:pt x="22" y="2"/>
                    </a:cubicBezTo>
                    <a:cubicBezTo>
                      <a:pt x="24" y="3"/>
                      <a:pt x="26" y="4"/>
                      <a:pt x="29" y="3"/>
                    </a:cubicBezTo>
                    <a:cubicBezTo>
                      <a:pt x="35" y="1"/>
                      <a:pt x="37" y="3"/>
                      <a:pt x="38" y="10"/>
                    </a:cubicBezTo>
                    <a:cubicBezTo>
                      <a:pt x="39" y="10"/>
                      <a:pt x="38" y="11"/>
                      <a:pt x="39" y="11"/>
                    </a:cubicBezTo>
                    <a:cubicBezTo>
                      <a:pt x="41" y="15"/>
                      <a:pt x="39" y="19"/>
                      <a:pt x="37" y="22"/>
                    </a:cubicBezTo>
                    <a:cubicBezTo>
                      <a:pt x="35" y="25"/>
                      <a:pt x="31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1" name="Freeform 403">
                <a:extLst>
                  <a:ext uri="{FF2B5EF4-FFF2-40B4-BE49-F238E27FC236}">
                    <a16:creationId xmlns:a16="http://schemas.microsoft.com/office/drawing/2014/main" id="{E1ECE39D-2877-6FEB-F187-8DF34637D4E5}"/>
                  </a:ext>
                </a:extLst>
              </p:cNvPr>
              <p:cNvSpPr/>
              <p:nvPr userDrawn="1"/>
            </p:nvSpPr>
            <p:spPr bwMode="auto">
              <a:xfrm>
                <a:off x="4395" y="2587"/>
                <a:ext cx="234" cy="216"/>
              </a:xfrm>
              <a:custGeom>
                <a:avLst/>
                <a:gdLst>
                  <a:gd name="T0" fmla="*/ 27 w 37"/>
                  <a:gd name="T1" fmla="*/ 0 h 34"/>
                  <a:gd name="T2" fmla="*/ 36 w 37"/>
                  <a:gd name="T3" fmla="*/ 7 h 34"/>
                  <a:gd name="T4" fmla="*/ 34 w 37"/>
                  <a:gd name="T5" fmla="*/ 10 h 34"/>
                  <a:gd name="T6" fmla="*/ 33 w 37"/>
                  <a:gd name="T7" fmla="*/ 13 h 34"/>
                  <a:gd name="T8" fmla="*/ 34 w 37"/>
                  <a:gd name="T9" fmla="*/ 14 h 34"/>
                  <a:gd name="T10" fmla="*/ 33 w 37"/>
                  <a:gd name="T11" fmla="*/ 20 h 34"/>
                  <a:gd name="T12" fmla="*/ 32 w 37"/>
                  <a:gd name="T13" fmla="*/ 21 h 34"/>
                  <a:gd name="T14" fmla="*/ 23 w 37"/>
                  <a:gd name="T15" fmla="*/ 26 h 34"/>
                  <a:gd name="T16" fmla="*/ 20 w 37"/>
                  <a:gd name="T17" fmla="*/ 28 h 34"/>
                  <a:gd name="T18" fmla="*/ 18 w 37"/>
                  <a:gd name="T19" fmla="*/ 31 h 34"/>
                  <a:gd name="T20" fmla="*/ 10 w 37"/>
                  <a:gd name="T21" fmla="*/ 32 h 34"/>
                  <a:gd name="T22" fmla="*/ 4 w 37"/>
                  <a:gd name="T23" fmla="*/ 27 h 34"/>
                  <a:gd name="T24" fmla="*/ 6 w 37"/>
                  <a:gd name="T25" fmla="*/ 11 h 34"/>
                  <a:gd name="T26" fmla="*/ 11 w 37"/>
                  <a:gd name="T27" fmla="*/ 6 h 34"/>
                  <a:gd name="T28" fmla="*/ 16 w 37"/>
                  <a:gd name="T29" fmla="*/ 4 h 34"/>
                  <a:gd name="T30" fmla="*/ 22 w 37"/>
                  <a:gd name="T31" fmla="*/ 1 h 34"/>
                  <a:gd name="T32" fmla="*/ 27 w 37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4">
                    <a:moveTo>
                      <a:pt x="27" y="0"/>
                    </a:moveTo>
                    <a:cubicBezTo>
                      <a:pt x="32" y="0"/>
                      <a:pt x="35" y="4"/>
                      <a:pt x="36" y="7"/>
                    </a:cubicBezTo>
                    <a:cubicBezTo>
                      <a:pt x="37" y="9"/>
                      <a:pt x="36" y="10"/>
                      <a:pt x="34" y="10"/>
                    </a:cubicBezTo>
                    <a:cubicBezTo>
                      <a:pt x="32" y="11"/>
                      <a:pt x="32" y="12"/>
                      <a:pt x="33" y="13"/>
                    </a:cubicBezTo>
                    <a:cubicBezTo>
                      <a:pt x="33" y="14"/>
                      <a:pt x="33" y="14"/>
                      <a:pt x="34" y="14"/>
                    </a:cubicBezTo>
                    <a:cubicBezTo>
                      <a:pt x="34" y="16"/>
                      <a:pt x="35" y="19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0" y="25"/>
                      <a:pt x="27" y="26"/>
                      <a:pt x="23" y="26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20" y="29"/>
                      <a:pt x="19" y="30"/>
                      <a:pt x="18" y="31"/>
                    </a:cubicBezTo>
                    <a:cubicBezTo>
                      <a:pt x="16" y="34"/>
                      <a:pt x="13" y="34"/>
                      <a:pt x="10" y="32"/>
                    </a:cubicBezTo>
                    <a:cubicBezTo>
                      <a:pt x="8" y="30"/>
                      <a:pt x="5" y="29"/>
                      <a:pt x="4" y="27"/>
                    </a:cubicBezTo>
                    <a:cubicBezTo>
                      <a:pt x="0" y="21"/>
                      <a:pt x="0" y="15"/>
                      <a:pt x="6" y="11"/>
                    </a:cubicBezTo>
                    <a:cubicBezTo>
                      <a:pt x="7" y="9"/>
                      <a:pt x="9" y="8"/>
                      <a:pt x="11" y="6"/>
                    </a:cubicBezTo>
                    <a:cubicBezTo>
                      <a:pt x="12" y="5"/>
                      <a:pt x="14" y="4"/>
                      <a:pt x="16" y="4"/>
                    </a:cubicBezTo>
                    <a:cubicBezTo>
                      <a:pt x="18" y="4"/>
                      <a:pt x="20" y="2"/>
                      <a:pt x="22" y="1"/>
                    </a:cubicBezTo>
                    <a:cubicBezTo>
                      <a:pt x="23" y="0"/>
                      <a:pt x="25" y="0"/>
                      <a:pt x="27" y="0"/>
                    </a:cubicBezTo>
                    <a:close/>
                  </a:path>
                </a:pathLst>
              </a:custGeom>
              <a:solidFill>
                <a:srgbClr val="F7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2" name="Freeform 404">
                <a:extLst>
                  <a:ext uri="{FF2B5EF4-FFF2-40B4-BE49-F238E27FC236}">
                    <a16:creationId xmlns:a16="http://schemas.microsoft.com/office/drawing/2014/main" id="{520BF759-3F77-B588-5FF4-08C29BBA6E84}"/>
                  </a:ext>
                </a:extLst>
              </p:cNvPr>
              <p:cNvSpPr/>
              <p:nvPr userDrawn="1"/>
            </p:nvSpPr>
            <p:spPr bwMode="auto">
              <a:xfrm>
                <a:off x="7031" y="703"/>
                <a:ext cx="208" cy="248"/>
              </a:xfrm>
              <a:custGeom>
                <a:avLst/>
                <a:gdLst>
                  <a:gd name="T0" fmla="*/ 21 w 33"/>
                  <a:gd name="T1" fmla="*/ 0 h 39"/>
                  <a:gd name="T2" fmla="*/ 28 w 33"/>
                  <a:gd name="T3" fmla="*/ 3 h 39"/>
                  <a:gd name="T4" fmla="*/ 28 w 33"/>
                  <a:gd name="T5" fmla="*/ 7 h 39"/>
                  <a:gd name="T6" fmla="*/ 29 w 33"/>
                  <a:gd name="T7" fmla="*/ 10 h 39"/>
                  <a:gd name="T8" fmla="*/ 32 w 33"/>
                  <a:gd name="T9" fmla="*/ 13 h 39"/>
                  <a:gd name="T10" fmla="*/ 32 w 33"/>
                  <a:gd name="T11" fmla="*/ 15 h 39"/>
                  <a:gd name="T12" fmla="*/ 31 w 33"/>
                  <a:gd name="T13" fmla="*/ 21 h 39"/>
                  <a:gd name="T14" fmla="*/ 27 w 33"/>
                  <a:gd name="T15" fmla="*/ 26 h 39"/>
                  <a:gd name="T16" fmla="*/ 25 w 33"/>
                  <a:gd name="T17" fmla="*/ 30 h 39"/>
                  <a:gd name="T18" fmla="*/ 16 w 33"/>
                  <a:gd name="T19" fmla="*/ 37 h 39"/>
                  <a:gd name="T20" fmla="*/ 13 w 33"/>
                  <a:gd name="T21" fmla="*/ 37 h 39"/>
                  <a:gd name="T22" fmla="*/ 4 w 33"/>
                  <a:gd name="T23" fmla="*/ 21 h 39"/>
                  <a:gd name="T24" fmla="*/ 5 w 33"/>
                  <a:gd name="T25" fmla="*/ 16 h 39"/>
                  <a:gd name="T26" fmla="*/ 8 w 33"/>
                  <a:gd name="T27" fmla="*/ 12 h 39"/>
                  <a:gd name="T28" fmla="*/ 14 w 33"/>
                  <a:gd name="T29" fmla="*/ 4 h 39"/>
                  <a:gd name="T30" fmla="*/ 21 w 33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9">
                    <a:moveTo>
                      <a:pt x="21" y="0"/>
                    </a:moveTo>
                    <a:cubicBezTo>
                      <a:pt x="24" y="0"/>
                      <a:pt x="26" y="2"/>
                      <a:pt x="28" y="3"/>
                    </a:cubicBezTo>
                    <a:cubicBezTo>
                      <a:pt x="29" y="4"/>
                      <a:pt x="29" y="6"/>
                      <a:pt x="28" y="7"/>
                    </a:cubicBezTo>
                    <a:cubicBezTo>
                      <a:pt x="26" y="8"/>
                      <a:pt x="27" y="9"/>
                      <a:pt x="29" y="10"/>
                    </a:cubicBezTo>
                    <a:cubicBezTo>
                      <a:pt x="30" y="10"/>
                      <a:pt x="31" y="12"/>
                      <a:pt x="32" y="13"/>
                    </a:cubicBezTo>
                    <a:cubicBezTo>
                      <a:pt x="32" y="14"/>
                      <a:pt x="33" y="14"/>
                      <a:pt x="32" y="15"/>
                    </a:cubicBezTo>
                    <a:cubicBezTo>
                      <a:pt x="31" y="16"/>
                      <a:pt x="32" y="19"/>
                      <a:pt x="31" y="21"/>
                    </a:cubicBezTo>
                    <a:cubicBezTo>
                      <a:pt x="31" y="23"/>
                      <a:pt x="29" y="25"/>
                      <a:pt x="27" y="26"/>
                    </a:cubicBezTo>
                    <a:cubicBezTo>
                      <a:pt x="26" y="27"/>
                      <a:pt x="25" y="28"/>
                      <a:pt x="25" y="30"/>
                    </a:cubicBezTo>
                    <a:cubicBezTo>
                      <a:pt x="25" y="36"/>
                      <a:pt x="22" y="39"/>
                      <a:pt x="16" y="37"/>
                    </a:cubicBezTo>
                    <a:cubicBezTo>
                      <a:pt x="15" y="37"/>
                      <a:pt x="14" y="37"/>
                      <a:pt x="13" y="37"/>
                    </a:cubicBezTo>
                    <a:cubicBezTo>
                      <a:pt x="5" y="36"/>
                      <a:pt x="0" y="28"/>
                      <a:pt x="4" y="21"/>
                    </a:cubicBezTo>
                    <a:cubicBezTo>
                      <a:pt x="4" y="19"/>
                      <a:pt x="5" y="18"/>
                      <a:pt x="5" y="16"/>
                    </a:cubicBezTo>
                    <a:cubicBezTo>
                      <a:pt x="5" y="14"/>
                      <a:pt x="6" y="13"/>
                      <a:pt x="8" y="12"/>
                    </a:cubicBezTo>
                    <a:cubicBezTo>
                      <a:pt x="10" y="10"/>
                      <a:pt x="11" y="6"/>
                      <a:pt x="14" y="4"/>
                    </a:cubicBezTo>
                    <a:cubicBezTo>
                      <a:pt x="16" y="1"/>
                      <a:pt x="18" y="1"/>
                      <a:pt x="21" y="0"/>
                    </a:cubicBezTo>
                    <a:close/>
                  </a:path>
                </a:pathLst>
              </a:custGeom>
              <a:solidFill>
                <a:srgbClr val="F8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3" name="Freeform 405">
                <a:extLst>
                  <a:ext uri="{FF2B5EF4-FFF2-40B4-BE49-F238E27FC236}">
                    <a16:creationId xmlns:a16="http://schemas.microsoft.com/office/drawing/2014/main" id="{10B70126-278D-89D7-F243-1815B1F40BA1}"/>
                  </a:ext>
                </a:extLst>
              </p:cNvPr>
              <p:cNvSpPr/>
              <p:nvPr userDrawn="1"/>
            </p:nvSpPr>
            <p:spPr bwMode="auto">
              <a:xfrm>
                <a:off x="4181" y="1185"/>
                <a:ext cx="132" cy="362"/>
              </a:xfrm>
              <a:custGeom>
                <a:avLst/>
                <a:gdLst>
                  <a:gd name="T0" fmla="*/ 1 w 21"/>
                  <a:gd name="T1" fmla="*/ 41 h 57"/>
                  <a:gd name="T2" fmla="*/ 2 w 21"/>
                  <a:gd name="T3" fmla="*/ 40 h 57"/>
                  <a:gd name="T4" fmla="*/ 5 w 21"/>
                  <a:gd name="T5" fmla="*/ 39 h 57"/>
                  <a:gd name="T6" fmla="*/ 6 w 21"/>
                  <a:gd name="T7" fmla="*/ 40 h 57"/>
                  <a:gd name="T8" fmla="*/ 13 w 21"/>
                  <a:gd name="T9" fmla="*/ 39 h 57"/>
                  <a:gd name="T10" fmla="*/ 16 w 21"/>
                  <a:gd name="T11" fmla="*/ 35 h 57"/>
                  <a:gd name="T12" fmla="*/ 17 w 21"/>
                  <a:gd name="T13" fmla="*/ 28 h 57"/>
                  <a:gd name="T14" fmla="*/ 16 w 21"/>
                  <a:gd name="T15" fmla="*/ 27 h 57"/>
                  <a:gd name="T16" fmla="*/ 13 w 21"/>
                  <a:gd name="T17" fmla="*/ 19 h 57"/>
                  <a:gd name="T18" fmla="*/ 13 w 21"/>
                  <a:gd name="T19" fmla="*/ 18 h 57"/>
                  <a:gd name="T20" fmla="*/ 11 w 21"/>
                  <a:gd name="T21" fmla="*/ 17 h 57"/>
                  <a:gd name="T22" fmla="*/ 11 w 21"/>
                  <a:gd name="T23" fmla="*/ 19 h 57"/>
                  <a:gd name="T24" fmla="*/ 11 w 21"/>
                  <a:gd name="T25" fmla="*/ 25 h 57"/>
                  <a:gd name="T26" fmla="*/ 11 w 21"/>
                  <a:gd name="T27" fmla="*/ 26 h 57"/>
                  <a:gd name="T28" fmla="*/ 7 w 21"/>
                  <a:gd name="T29" fmla="*/ 35 h 57"/>
                  <a:gd name="T30" fmla="*/ 5 w 21"/>
                  <a:gd name="T31" fmla="*/ 36 h 57"/>
                  <a:gd name="T32" fmla="*/ 3 w 21"/>
                  <a:gd name="T33" fmla="*/ 34 h 57"/>
                  <a:gd name="T34" fmla="*/ 5 w 21"/>
                  <a:gd name="T35" fmla="*/ 31 h 57"/>
                  <a:gd name="T36" fmla="*/ 5 w 21"/>
                  <a:gd name="T37" fmla="*/ 28 h 57"/>
                  <a:gd name="T38" fmla="*/ 5 w 21"/>
                  <a:gd name="T39" fmla="*/ 20 h 57"/>
                  <a:gd name="T40" fmla="*/ 5 w 21"/>
                  <a:gd name="T41" fmla="*/ 18 h 57"/>
                  <a:gd name="T42" fmla="*/ 5 w 21"/>
                  <a:gd name="T43" fmla="*/ 14 h 57"/>
                  <a:gd name="T44" fmla="*/ 4 w 21"/>
                  <a:gd name="T45" fmla="*/ 11 h 57"/>
                  <a:gd name="T46" fmla="*/ 7 w 21"/>
                  <a:gd name="T47" fmla="*/ 9 h 57"/>
                  <a:gd name="T48" fmla="*/ 12 w 21"/>
                  <a:gd name="T49" fmla="*/ 8 h 57"/>
                  <a:gd name="T50" fmla="*/ 7 w 21"/>
                  <a:gd name="T51" fmla="*/ 7 h 57"/>
                  <a:gd name="T52" fmla="*/ 5 w 21"/>
                  <a:gd name="T53" fmla="*/ 4 h 57"/>
                  <a:gd name="T54" fmla="*/ 7 w 21"/>
                  <a:gd name="T55" fmla="*/ 3 h 57"/>
                  <a:gd name="T56" fmla="*/ 9 w 21"/>
                  <a:gd name="T57" fmla="*/ 2 h 57"/>
                  <a:gd name="T58" fmla="*/ 7 w 21"/>
                  <a:gd name="T59" fmla="*/ 0 h 57"/>
                  <a:gd name="T60" fmla="*/ 12 w 21"/>
                  <a:gd name="T61" fmla="*/ 3 h 57"/>
                  <a:gd name="T62" fmla="*/ 18 w 21"/>
                  <a:gd name="T63" fmla="*/ 20 h 57"/>
                  <a:gd name="T64" fmla="*/ 20 w 21"/>
                  <a:gd name="T65" fmla="*/ 27 h 57"/>
                  <a:gd name="T66" fmla="*/ 19 w 21"/>
                  <a:gd name="T67" fmla="*/ 36 h 57"/>
                  <a:gd name="T68" fmla="*/ 19 w 21"/>
                  <a:gd name="T69" fmla="*/ 42 h 57"/>
                  <a:gd name="T70" fmla="*/ 17 w 21"/>
                  <a:gd name="T71" fmla="*/ 52 h 57"/>
                  <a:gd name="T72" fmla="*/ 15 w 21"/>
                  <a:gd name="T73" fmla="*/ 57 h 57"/>
                  <a:gd name="T74" fmla="*/ 14 w 21"/>
                  <a:gd name="T75" fmla="*/ 54 h 57"/>
                  <a:gd name="T76" fmla="*/ 14 w 21"/>
                  <a:gd name="T77" fmla="*/ 53 h 57"/>
                  <a:gd name="T78" fmla="*/ 16 w 21"/>
                  <a:gd name="T79" fmla="*/ 45 h 57"/>
                  <a:gd name="T80" fmla="*/ 15 w 21"/>
                  <a:gd name="T81" fmla="*/ 43 h 57"/>
                  <a:gd name="T82" fmla="*/ 14 w 21"/>
                  <a:gd name="T83" fmla="*/ 43 h 57"/>
                  <a:gd name="T84" fmla="*/ 12 w 21"/>
                  <a:gd name="T85" fmla="*/ 45 h 57"/>
                  <a:gd name="T86" fmla="*/ 4 w 21"/>
                  <a:gd name="T87" fmla="*/ 44 h 57"/>
                  <a:gd name="T88" fmla="*/ 2 w 21"/>
                  <a:gd name="T89" fmla="*/ 43 h 57"/>
                  <a:gd name="T90" fmla="*/ 1 w 21"/>
                  <a:gd name="T91" fmla="*/ 4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57">
                    <a:moveTo>
                      <a:pt x="1" y="41"/>
                    </a:moveTo>
                    <a:cubicBezTo>
                      <a:pt x="1" y="40"/>
                      <a:pt x="0" y="38"/>
                      <a:pt x="2" y="40"/>
                    </a:cubicBezTo>
                    <a:cubicBezTo>
                      <a:pt x="3" y="40"/>
                      <a:pt x="4" y="39"/>
                      <a:pt x="5" y="39"/>
                    </a:cubicBezTo>
                    <a:cubicBezTo>
                      <a:pt x="6" y="39"/>
                      <a:pt x="6" y="39"/>
                      <a:pt x="6" y="40"/>
                    </a:cubicBezTo>
                    <a:cubicBezTo>
                      <a:pt x="9" y="43"/>
                      <a:pt x="11" y="41"/>
                      <a:pt x="13" y="39"/>
                    </a:cubicBezTo>
                    <a:cubicBezTo>
                      <a:pt x="14" y="38"/>
                      <a:pt x="15" y="36"/>
                      <a:pt x="16" y="35"/>
                    </a:cubicBezTo>
                    <a:cubicBezTo>
                      <a:pt x="17" y="33"/>
                      <a:pt x="18" y="30"/>
                      <a:pt x="17" y="28"/>
                    </a:cubicBezTo>
                    <a:cubicBezTo>
                      <a:pt x="17" y="28"/>
                      <a:pt x="16" y="27"/>
                      <a:pt x="16" y="27"/>
                    </a:cubicBezTo>
                    <a:cubicBezTo>
                      <a:pt x="17" y="23"/>
                      <a:pt x="14" y="21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2" y="17"/>
                      <a:pt x="11" y="17"/>
                    </a:cubicBezTo>
                    <a:cubicBezTo>
                      <a:pt x="11" y="17"/>
                      <a:pt x="11" y="18"/>
                      <a:pt x="11" y="19"/>
                    </a:cubicBezTo>
                    <a:cubicBezTo>
                      <a:pt x="11" y="21"/>
                      <a:pt x="11" y="23"/>
                      <a:pt x="11" y="25"/>
                    </a:cubicBezTo>
                    <a:cubicBezTo>
                      <a:pt x="11" y="25"/>
                      <a:pt x="11" y="26"/>
                      <a:pt x="11" y="26"/>
                    </a:cubicBezTo>
                    <a:cubicBezTo>
                      <a:pt x="9" y="29"/>
                      <a:pt x="9" y="33"/>
                      <a:pt x="7" y="35"/>
                    </a:cubicBezTo>
                    <a:cubicBezTo>
                      <a:pt x="7" y="36"/>
                      <a:pt x="6" y="36"/>
                      <a:pt x="5" y="36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3" y="33"/>
                      <a:pt x="4" y="32"/>
                      <a:pt x="5" y="31"/>
                    </a:cubicBezTo>
                    <a:cubicBezTo>
                      <a:pt x="6" y="30"/>
                      <a:pt x="6" y="29"/>
                      <a:pt x="5" y="28"/>
                    </a:cubicBezTo>
                    <a:cubicBezTo>
                      <a:pt x="4" y="25"/>
                      <a:pt x="5" y="23"/>
                      <a:pt x="5" y="20"/>
                    </a:cubicBezTo>
                    <a:cubicBezTo>
                      <a:pt x="5" y="20"/>
                      <a:pt x="6" y="19"/>
                      <a:pt x="5" y="18"/>
                    </a:cubicBezTo>
                    <a:cubicBezTo>
                      <a:pt x="4" y="17"/>
                      <a:pt x="4" y="16"/>
                      <a:pt x="5" y="14"/>
                    </a:cubicBezTo>
                    <a:cubicBezTo>
                      <a:pt x="6" y="13"/>
                      <a:pt x="4" y="12"/>
                      <a:pt x="4" y="11"/>
                    </a:cubicBezTo>
                    <a:cubicBezTo>
                      <a:pt x="4" y="9"/>
                      <a:pt x="6" y="10"/>
                      <a:pt x="7" y="9"/>
                    </a:cubicBezTo>
                    <a:cubicBezTo>
                      <a:pt x="9" y="7"/>
                      <a:pt x="11" y="9"/>
                      <a:pt x="12" y="8"/>
                    </a:cubicBezTo>
                    <a:cubicBezTo>
                      <a:pt x="11" y="8"/>
                      <a:pt x="9" y="8"/>
                      <a:pt x="7" y="7"/>
                    </a:cubicBezTo>
                    <a:cubicBezTo>
                      <a:pt x="5" y="7"/>
                      <a:pt x="4" y="6"/>
                      <a:pt x="5" y="4"/>
                    </a:cubicBezTo>
                    <a:cubicBezTo>
                      <a:pt x="5" y="3"/>
                      <a:pt x="6" y="2"/>
                      <a:pt x="7" y="3"/>
                    </a:cubicBezTo>
                    <a:cubicBezTo>
                      <a:pt x="8" y="3"/>
                      <a:pt x="8" y="3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9" y="0"/>
                      <a:pt x="11" y="2"/>
                      <a:pt x="12" y="3"/>
                    </a:cubicBezTo>
                    <a:cubicBezTo>
                      <a:pt x="17" y="8"/>
                      <a:pt x="18" y="13"/>
                      <a:pt x="18" y="20"/>
                    </a:cubicBezTo>
                    <a:cubicBezTo>
                      <a:pt x="18" y="22"/>
                      <a:pt x="20" y="25"/>
                      <a:pt x="20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8"/>
                      <a:pt x="19" y="40"/>
                      <a:pt x="19" y="42"/>
                    </a:cubicBezTo>
                    <a:cubicBezTo>
                      <a:pt x="19" y="46"/>
                      <a:pt x="18" y="49"/>
                      <a:pt x="17" y="52"/>
                    </a:cubicBezTo>
                    <a:cubicBezTo>
                      <a:pt x="17" y="54"/>
                      <a:pt x="17" y="55"/>
                      <a:pt x="15" y="57"/>
                    </a:cubicBezTo>
                    <a:cubicBezTo>
                      <a:pt x="15" y="55"/>
                      <a:pt x="15" y="54"/>
                      <a:pt x="14" y="54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6" y="50"/>
                      <a:pt x="15" y="47"/>
                      <a:pt x="16" y="45"/>
                    </a:cubicBezTo>
                    <a:cubicBezTo>
                      <a:pt x="16" y="44"/>
                      <a:pt x="16" y="44"/>
                      <a:pt x="15" y="43"/>
                    </a:cubicBezTo>
                    <a:cubicBezTo>
                      <a:pt x="15" y="43"/>
                      <a:pt x="14" y="43"/>
                      <a:pt x="14" y="43"/>
                    </a:cubicBezTo>
                    <a:cubicBezTo>
                      <a:pt x="13" y="44"/>
                      <a:pt x="12" y="44"/>
                      <a:pt x="12" y="45"/>
                    </a:cubicBezTo>
                    <a:cubicBezTo>
                      <a:pt x="10" y="47"/>
                      <a:pt x="6" y="47"/>
                      <a:pt x="4" y="44"/>
                    </a:cubicBezTo>
                    <a:cubicBezTo>
                      <a:pt x="3" y="44"/>
                      <a:pt x="2" y="44"/>
                      <a:pt x="2" y="43"/>
                    </a:cubicBezTo>
                    <a:cubicBezTo>
                      <a:pt x="1" y="43"/>
                      <a:pt x="0" y="42"/>
                      <a:pt x="1" y="41"/>
                    </a:cubicBezTo>
                    <a:close/>
                  </a:path>
                </a:pathLst>
              </a:custGeom>
              <a:solidFill>
                <a:srgbClr val="FA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6" name="Group 607">
              <a:extLst>
                <a:ext uri="{FF2B5EF4-FFF2-40B4-BE49-F238E27FC236}">
                  <a16:creationId xmlns:a16="http://schemas.microsoft.com/office/drawing/2014/main" id="{218C19C7-656A-FBAA-F1BA-00E33BB332D1}"/>
                </a:ext>
              </a:extLst>
            </p:cNvPr>
            <p:cNvGrpSpPr/>
            <p:nvPr userDrawn="1"/>
          </p:nvGrpSpPr>
          <p:grpSpPr>
            <a:xfrm>
              <a:off x="6197600" y="512763"/>
              <a:ext cx="6003925" cy="6102350"/>
              <a:chOff x="3904" y="323"/>
              <a:chExt cx="3782" cy="3844"/>
            </a:xfrm>
          </p:grpSpPr>
          <p:sp>
            <p:nvSpPr>
              <p:cNvPr id="214" name="Freeform 407">
                <a:extLst>
                  <a:ext uri="{FF2B5EF4-FFF2-40B4-BE49-F238E27FC236}">
                    <a16:creationId xmlns:a16="http://schemas.microsoft.com/office/drawing/2014/main" id="{24FFD8F0-71CC-2C1B-638B-C2EC05A74B72}"/>
                  </a:ext>
                </a:extLst>
              </p:cNvPr>
              <p:cNvSpPr/>
              <p:nvPr userDrawn="1"/>
            </p:nvSpPr>
            <p:spPr bwMode="auto">
              <a:xfrm>
                <a:off x="7440" y="374"/>
                <a:ext cx="164" cy="209"/>
              </a:xfrm>
              <a:custGeom>
                <a:avLst/>
                <a:gdLst>
                  <a:gd name="T0" fmla="*/ 13 w 26"/>
                  <a:gd name="T1" fmla="*/ 33 h 33"/>
                  <a:gd name="T2" fmla="*/ 3 w 26"/>
                  <a:gd name="T3" fmla="*/ 25 h 33"/>
                  <a:gd name="T4" fmla="*/ 1 w 26"/>
                  <a:gd name="T5" fmla="*/ 18 h 33"/>
                  <a:gd name="T6" fmla="*/ 0 w 26"/>
                  <a:gd name="T7" fmla="*/ 11 h 33"/>
                  <a:gd name="T8" fmla="*/ 9 w 26"/>
                  <a:gd name="T9" fmla="*/ 0 h 33"/>
                  <a:gd name="T10" fmla="*/ 12 w 26"/>
                  <a:gd name="T11" fmla="*/ 2 h 33"/>
                  <a:gd name="T12" fmla="*/ 15 w 26"/>
                  <a:gd name="T13" fmla="*/ 4 h 33"/>
                  <a:gd name="T14" fmla="*/ 19 w 26"/>
                  <a:gd name="T15" fmla="*/ 6 h 33"/>
                  <a:gd name="T16" fmla="*/ 20 w 26"/>
                  <a:gd name="T17" fmla="*/ 8 h 33"/>
                  <a:gd name="T18" fmla="*/ 22 w 26"/>
                  <a:gd name="T19" fmla="*/ 16 h 33"/>
                  <a:gd name="T20" fmla="*/ 22 w 26"/>
                  <a:gd name="T21" fmla="*/ 20 h 33"/>
                  <a:gd name="T22" fmla="*/ 20 w 26"/>
                  <a:gd name="T23" fmla="*/ 30 h 33"/>
                  <a:gd name="T24" fmla="*/ 13 w 26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3">
                    <a:moveTo>
                      <a:pt x="13" y="33"/>
                    </a:moveTo>
                    <a:cubicBezTo>
                      <a:pt x="7" y="33"/>
                      <a:pt x="4" y="30"/>
                      <a:pt x="3" y="25"/>
                    </a:cubicBezTo>
                    <a:cubicBezTo>
                      <a:pt x="2" y="23"/>
                      <a:pt x="0" y="20"/>
                      <a:pt x="1" y="18"/>
                    </a:cubicBezTo>
                    <a:cubicBezTo>
                      <a:pt x="1" y="15"/>
                      <a:pt x="1" y="13"/>
                      <a:pt x="0" y="11"/>
                    </a:cubicBezTo>
                    <a:cubicBezTo>
                      <a:pt x="0" y="6"/>
                      <a:pt x="3" y="0"/>
                      <a:pt x="9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2" y="4"/>
                      <a:pt x="13" y="5"/>
                      <a:pt x="15" y="4"/>
                    </a:cubicBezTo>
                    <a:cubicBezTo>
                      <a:pt x="17" y="4"/>
                      <a:pt x="19" y="5"/>
                      <a:pt x="19" y="6"/>
                    </a:cubicBezTo>
                    <a:cubicBezTo>
                      <a:pt x="20" y="7"/>
                      <a:pt x="20" y="7"/>
                      <a:pt x="20" y="8"/>
                    </a:cubicBezTo>
                    <a:cubicBezTo>
                      <a:pt x="23" y="10"/>
                      <a:pt x="23" y="13"/>
                      <a:pt x="22" y="16"/>
                    </a:cubicBezTo>
                    <a:cubicBezTo>
                      <a:pt x="21" y="17"/>
                      <a:pt x="21" y="19"/>
                      <a:pt x="22" y="20"/>
                    </a:cubicBezTo>
                    <a:cubicBezTo>
                      <a:pt x="26" y="24"/>
                      <a:pt x="25" y="28"/>
                      <a:pt x="20" y="30"/>
                    </a:cubicBezTo>
                    <a:cubicBezTo>
                      <a:pt x="18" y="31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F6C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408">
                <a:extLst>
                  <a:ext uri="{FF2B5EF4-FFF2-40B4-BE49-F238E27FC236}">
                    <a16:creationId xmlns:a16="http://schemas.microsoft.com/office/drawing/2014/main" id="{F2EA7B7E-5470-74BC-AA57-ECDF56003F41}"/>
                  </a:ext>
                </a:extLst>
              </p:cNvPr>
              <p:cNvSpPr/>
              <p:nvPr userDrawn="1"/>
            </p:nvSpPr>
            <p:spPr bwMode="auto">
              <a:xfrm>
                <a:off x="4509" y="399"/>
                <a:ext cx="214" cy="178"/>
              </a:xfrm>
              <a:custGeom>
                <a:avLst/>
                <a:gdLst>
                  <a:gd name="T0" fmla="*/ 33 w 34"/>
                  <a:gd name="T1" fmla="*/ 17 h 28"/>
                  <a:gd name="T2" fmla="*/ 31 w 34"/>
                  <a:gd name="T3" fmla="*/ 22 h 28"/>
                  <a:gd name="T4" fmla="*/ 29 w 34"/>
                  <a:gd name="T5" fmla="*/ 23 h 28"/>
                  <a:gd name="T6" fmla="*/ 25 w 34"/>
                  <a:gd name="T7" fmla="*/ 25 h 28"/>
                  <a:gd name="T8" fmla="*/ 24 w 34"/>
                  <a:gd name="T9" fmla="*/ 25 h 28"/>
                  <a:gd name="T10" fmla="*/ 20 w 34"/>
                  <a:gd name="T11" fmla="*/ 27 h 28"/>
                  <a:gd name="T12" fmla="*/ 16 w 34"/>
                  <a:gd name="T13" fmla="*/ 27 h 28"/>
                  <a:gd name="T14" fmla="*/ 12 w 34"/>
                  <a:gd name="T15" fmla="*/ 25 h 28"/>
                  <a:gd name="T16" fmla="*/ 7 w 34"/>
                  <a:gd name="T17" fmla="*/ 22 h 28"/>
                  <a:gd name="T18" fmla="*/ 1 w 34"/>
                  <a:gd name="T19" fmla="*/ 14 h 28"/>
                  <a:gd name="T20" fmla="*/ 1 w 34"/>
                  <a:gd name="T21" fmla="*/ 11 h 28"/>
                  <a:gd name="T22" fmla="*/ 14 w 34"/>
                  <a:gd name="T23" fmla="*/ 3 h 28"/>
                  <a:gd name="T24" fmla="*/ 19 w 34"/>
                  <a:gd name="T25" fmla="*/ 4 h 28"/>
                  <a:gd name="T26" fmla="*/ 23 w 34"/>
                  <a:gd name="T27" fmla="*/ 6 h 28"/>
                  <a:gd name="T28" fmla="*/ 25 w 34"/>
                  <a:gd name="T29" fmla="*/ 8 h 28"/>
                  <a:gd name="T30" fmla="*/ 33 w 34"/>
                  <a:gd name="T31" fmla="*/ 14 h 28"/>
                  <a:gd name="T32" fmla="*/ 33 w 34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8">
                    <a:moveTo>
                      <a:pt x="33" y="17"/>
                    </a:moveTo>
                    <a:cubicBezTo>
                      <a:pt x="34" y="19"/>
                      <a:pt x="32" y="20"/>
                      <a:pt x="31" y="22"/>
                    </a:cubicBezTo>
                    <a:cubicBezTo>
                      <a:pt x="31" y="23"/>
                      <a:pt x="30" y="23"/>
                      <a:pt x="29" y="23"/>
                    </a:cubicBezTo>
                    <a:cubicBezTo>
                      <a:pt x="27" y="22"/>
                      <a:pt x="26" y="23"/>
                      <a:pt x="25" y="25"/>
                    </a:cubicBezTo>
                    <a:cubicBezTo>
                      <a:pt x="25" y="25"/>
                      <a:pt x="25" y="25"/>
                      <a:pt x="24" y="25"/>
                    </a:cubicBezTo>
                    <a:cubicBezTo>
                      <a:pt x="23" y="26"/>
                      <a:pt x="23" y="28"/>
                      <a:pt x="20" y="27"/>
                    </a:cubicBezTo>
                    <a:cubicBezTo>
                      <a:pt x="19" y="26"/>
                      <a:pt x="18" y="27"/>
                      <a:pt x="16" y="27"/>
                    </a:cubicBezTo>
                    <a:cubicBezTo>
                      <a:pt x="15" y="27"/>
                      <a:pt x="13" y="26"/>
                      <a:pt x="12" y="25"/>
                    </a:cubicBezTo>
                    <a:cubicBezTo>
                      <a:pt x="11" y="23"/>
                      <a:pt x="9" y="22"/>
                      <a:pt x="7" y="22"/>
                    </a:cubicBezTo>
                    <a:cubicBezTo>
                      <a:pt x="2" y="22"/>
                      <a:pt x="0" y="20"/>
                      <a:pt x="1" y="14"/>
                    </a:cubicBezTo>
                    <a:cubicBezTo>
                      <a:pt x="1" y="13"/>
                      <a:pt x="1" y="12"/>
                      <a:pt x="1" y="11"/>
                    </a:cubicBezTo>
                    <a:cubicBezTo>
                      <a:pt x="1" y="5"/>
                      <a:pt x="9" y="0"/>
                      <a:pt x="14" y="3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21" y="5"/>
                      <a:pt x="22" y="5"/>
                      <a:pt x="23" y="6"/>
                    </a:cubicBezTo>
                    <a:cubicBezTo>
                      <a:pt x="23" y="7"/>
                      <a:pt x="24" y="7"/>
                      <a:pt x="25" y="8"/>
                    </a:cubicBezTo>
                    <a:cubicBezTo>
                      <a:pt x="28" y="9"/>
                      <a:pt x="31" y="11"/>
                      <a:pt x="33" y="14"/>
                    </a:cubicBezTo>
                    <a:cubicBezTo>
                      <a:pt x="33" y="15"/>
                      <a:pt x="33" y="16"/>
                      <a:pt x="33" y="17"/>
                    </a:cubicBezTo>
                    <a:close/>
                  </a:path>
                </a:pathLst>
              </a:custGeom>
              <a:solidFill>
                <a:srgbClr val="F6C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409">
                <a:extLst>
                  <a:ext uri="{FF2B5EF4-FFF2-40B4-BE49-F238E27FC236}">
                    <a16:creationId xmlns:a16="http://schemas.microsoft.com/office/drawing/2014/main" id="{B589E4F0-A328-09FD-86EC-EC4241ED5C6E}"/>
                  </a:ext>
                </a:extLst>
              </p:cNvPr>
              <p:cNvSpPr/>
              <p:nvPr userDrawn="1"/>
            </p:nvSpPr>
            <p:spPr bwMode="auto">
              <a:xfrm>
                <a:off x="7314" y="2397"/>
                <a:ext cx="152" cy="222"/>
              </a:xfrm>
              <a:custGeom>
                <a:avLst/>
                <a:gdLst>
                  <a:gd name="T0" fmla="*/ 24 w 24"/>
                  <a:gd name="T1" fmla="*/ 11 h 35"/>
                  <a:gd name="T2" fmla="*/ 22 w 24"/>
                  <a:gd name="T3" fmla="*/ 24 h 35"/>
                  <a:gd name="T4" fmla="*/ 20 w 24"/>
                  <a:gd name="T5" fmla="*/ 30 h 35"/>
                  <a:gd name="T6" fmla="*/ 9 w 24"/>
                  <a:gd name="T7" fmla="*/ 33 h 35"/>
                  <a:gd name="T8" fmla="*/ 8 w 24"/>
                  <a:gd name="T9" fmla="*/ 31 h 35"/>
                  <a:gd name="T10" fmla="*/ 6 w 24"/>
                  <a:gd name="T11" fmla="*/ 28 h 35"/>
                  <a:gd name="T12" fmla="*/ 3 w 24"/>
                  <a:gd name="T13" fmla="*/ 24 h 35"/>
                  <a:gd name="T14" fmla="*/ 2 w 24"/>
                  <a:gd name="T15" fmla="*/ 23 h 35"/>
                  <a:gd name="T16" fmla="*/ 3 w 24"/>
                  <a:gd name="T17" fmla="*/ 15 h 35"/>
                  <a:gd name="T18" fmla="*/ 4 w 24"/>
                  <a:gd name="T19" fmla="*/ 9 h 35"/>
                  <a:gd name="T20" fmla="*/ 7 w 24"/>
                  <a:gd name="T21" fmla="*/ 2 h 35"/>
                  <a:gd name="T22" fmla="*/ 16 w 24"/>
                  <a:gd name="T23" fmla="*/ 1 h 35"/>
                  <a:gd name="T24" fmla="*/ 24 w 24"/>
                  <a:gd name="T25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35">
                    <a:moveTo>
                      <a:pt x="24" y="11"/>
                    </a:moveTo>
                    <a:cubicBezTo>
                      <a:pt x="23" y="15"/>
                      <a:pt x="24" y="20"/>
                      <a:pt x="22" y="24"/>
                    </a:cubicBezTo>
                    <a:cubicBezTo>
                      <a:pt x="21" y="25"/>
                      <a:pt x="21" y="28"/>
                      <a:pt x="20" y="30"/>
                    </a:cubicBezTo>
                    <a:cubicBezTo>
                      <a:pt x="18" y="34"/>
                      <a:pt x="13" y="35"/>
                      <a:pt x="9" y="33"/>
                    </a:cubicBezTo>
                    <a:cubicBezTo>
                      <a:pt x="8" y="33"/>
                      <a:pt x="8" y="32"/>
                      <a:pt x="8" y="31"/>
                    </a:cubicBezTo>
                    <a:cubicBezTo>
                      <a:pt x="9" y="29"/>
                      <a:pt x="8" y="28"/>
                      <a:pt x="6" y="28"/>
                    </a:cubicBezTo>
                    <a:cubicBezTo>
                      <a:pt x="4" y="27"/>
                      <a:pt x="2" y="27"/>
                      <a:pt x="3" y="24"/>
                    </a:cubicBezTo>
                    <a:cubicBezTo>
                      <a:pt x="3" y="24"/>
                      <a:pt x="2" y="23"/>
                      <a:pt x="2" y="23"/>
                    </a:cubicBezTo>
                    <a:cubicBezTo>
                      <a:pt x="0" y="20"/>
                      <a:pt x="1" y="18"/>
                      <a:pt x="3" y="15"/>
                    </a:cubicBezTo>
                    <a:cubicBezTo>
                      <a:pt x="4" y="13"/>
                      <a:pt x="5" y="12"/>
                      <a:pt x="4" y="9"/>
                    </a:cubicBezTo>
                    <a:cubicBezTo>
                      <a:pt x="2" y="5"/>
                      <a:pt x="3" y="4"/>
                      <a:pt x="7" y="2"/>
                    </a:cubicBezTo>
                    <a:cubicBezTo>
                      <a:pt x="10" y="1"/>
                      <a:pt x="13" y="0"/>
                      <a:pt x="16" y="1"/>
                    </a:cubicBezTo>
                    <a:cubicBezTo>
                      <a:pt x="20" y="2"/>
                      <a:pt x="24" y="5"/>
                      <a:pt x="24" y="11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410">
                <a:extLst>
                  <a:ext uri="{FF2B5EF4-FFF2-40B4-BE49-F238E27FC236}">
                    <a16:creationId xmlns:a16="http://schemas.microsoft.com/office/drawing/2014/main" id="{ADEB04A9-FE57-2BF0-1291-FFCD2D6844D1}"/>
                  </a:ext>
                </a:extLst>
              </p:cNvPr>
              <p:cNvSpPr/>
              <p:nvPr userDrawn="1"/>
            </p:nvSpPr>
            <p:spPr bwMode="auto">
              <a:xfrm>
                <a:off x="6312" y="418"/>
                <a:ext cx="214" cy="171"/>
              </a:xfrm>
              <a:custGeom>
                <a:avLst/>
                <a:gdLst>
                  <a:gd name="T0" fmla="*/ 11 w 34"/>
                  <a:gd name="T1" fmla="*/ 0 h 27"/>
                  <a:gd name="T2" fmla="*/ 16 w 34"/>
                  <a:gd name="T3" fmla="*/ 1 h 27"/>
                  <a:gd name="T4" fmla="*/ 21 w 34"/>
                  <a:gd name="T5" fmla="*/ 4 h 27"/>
                  <a:gd name="T6" fmla="*/ 32 w 34"/>
                  <a:gd name="T7" fmla="*/ 13 h 27"/>
                  <a:gd name="T8" fmla="*/ 30 w 34"/>
                  <a:gd name="T9" fmla="*/ 24 h 27"/>
                  <a:gd name="T10" fmla="*/ 27 w 34"/>
                  <a:gd name="T11" fmla="*/ 24 h 27"/>
                  <a:gd name="T12" fmla="*/ 24 w 34"/>
                  <a:gd name="T13" fmla="*/ 24 h 27"/>
                  <a:gd name="T14" fmla="*/ 21 w 34"/>
                  <a:gd name="T15" fmla="*/ 27 h 27"/>
                  <a:gd name="T16" fmla="*/ 20 w 34"/>
                  <a:gd name="T17" fmla="*/ 27 h 27"/>
                  <a:gd name="T18" fmla="*/ 10 w 34"/>
                  <a:gd name="T19" fmla="*/ 21 h 27"/>
                  <a:gd name="T20" fmla="*/ 7 w 34"/>
                  <a:gd name="T21" fmla="*/ 19 h 27"/>
                  <a:gd name="T22" fmla="*/ 1 w 34"/>
                  <a:gd name="T23" fmla="*/ 12 h 27"/>
                  <a:gd name="T24" fmla="*/ 2 w 34"/>
                  <a:gd name="T25" fmla="*/ 8 h 27"/>
                  <a:gd name="T26" fmla="*/ 11 w 34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">
                    <a:moveTo>
                      <a:pt x="11" y="0"/>
                    </a:moveTo>
                    <a:cubicBezTo>
                      <a:pt x="13" y="0"/>
                      <a:pt x="15" y="1"/>
                      <a:pt x="16" y="1"/>
                    </a:cubicBezTo>
                    <a:cubicBezTo>
                      <a:pt x="18" y="2"/>
                      <a:pt x="20" y="3"/>
                      <a:pt x="21" y="4"/>
                    </a:cubicBezTo>
                    <a:cubicBezTo>
                      <a:pt x="25" y="6"/>
                      <a:pt x="29" y="9"/>
                      <a:pt x="32" y="13"/>
                    </a:cubicBezTo>
                    <a:cubicBezTo>
                      <a:pt x="34" y="16"/>
                      <a:pt x="33" y="22"/>
                      <a:pt x="30" y="24"/>
                    </a:cubicBezTo>
                    <a:cubicBezTo>
                      <a:pt x="29" y="25"/>
                      <a:pt x="28" y="24"/>
                      <a:pt x="27" y="24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1" y="27"/>
                      <a:pt x="20" y="27"/>
                      <a:pt x="20" y="27"/>
                    </a:cubicBezTo>
                    <a:cubicBezTo>
                      <a:pt x="16" y="26"/>
                      <a:pt x="12" y="26"/>
                      <a:pt x="10" y="21"/>
                    </a:cubicBezTo>
                    <a:cubicBezTo>
                      <a:pt x="10" y="20"/>
                      <a:pt x="8" y="19"/>
                      <a:pt x="7" y="19"/>
                    </a:cubicBezTo>
                    <a:cubicBezTo>
                      <a:pt x="2" y="19"/>
                      <a:pt x="0" y="17"/>
                      <a:pt x="1" y="12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5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411">
                <a:extLst>
                  <a:ext uri="{FF2B5EF4-FFF2-40B4-BE49-F238E27FC236}">
                    <a16:creationId xmlns:a16="http://schemas.microsoft.com/office/drawing/2014/main" id="{1FBEBC6C-ED02-3D64-2023-F470C3457500}"/>
                  </a:ext>
                </a:extLst>
              </p:cNvPr>
              <p:cNvSpPr/>
              <p:nvPr userDrawn="1"/>
            </p:nvSpPr>
            <p:spPr bwMode="auto">
              <a:xfrm>
                <a:off x="4931" y="2562"/>
                <a:ext cx="158" cy="215"/>
              </a:xfrm>
              <a:custGeom>
                <a:avLst/>
                <a:gdLst>
                  <a:gd name="T0" fmla="*/ 13 w 25"/>
                  <a:gd name="T1" fmla="*/ 34 h 34"/>
                  <a:gd name="T2" fmla="*/ 2 w 25"/>
                  <a:gd name="T3" fmla="*/ 25 h 34"/>
                  <a:gd name="T4" fmla="*/ 2 w 25"/>
                  <a:gd name="T5" fmla="*/ 24 h 34"/>
                  <a:gd name="T6" fmla="*/ 1 w 25"/>
                  <a:gd name="T7" fmla="*/ 17 h 34"/>
                  <a:gd name="T8" fmla="*/ 1 w 25"/>
                  <a:gd name="T9" fmla="*/ 8 h 34"/>
                  <a:gd name="T10" fmla="*/ 11 w 25"/>
                  <a:gd name="T11" fmla="*/ 1 h 34"/>
                  <a:gd name="T12" fmla="*/ 12 w 25"/>
                  <a:gd name="T13" fmla="*/ 3 h 34"/>
                  <a:gd name="T14" fmla="*/ 14 w 25"/>
                  <a:gd name="T15" fmla="*/ 6 h 34"/>
                  <a:gd name="T16" fmla="*/ 19 w 25"/>
                  <a:gd name="T17" fmla="*/ 7 h 34"/>
                  <a:gd name="T18" fmla="*/ 22 w 25"/>
                  <a:gd name="T19" fmla="*/ 17 h 34"/>
                  <a:gd name="T20" fmla="*/ 23 w 25"/>
                  <a:gd name="T21" fmla="*/ 23 h 34"/>
                  <a:gd name="T22" fmla="*/ 22 w 25"/>
                  <a:gd name="T23" fmla="*/ 29 h 34"/>
                  <a:gd name="T24" fmla="*/ 13 w 25"/>
                  <a:gd name="T2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34">
                    <a:moveTo>
                      <a:pt x="13" y="34"/>
                    </a:moveTo>
                    <a:cubicBezTo>
                      <a:pt x="7" y="34"/>
                      <a:pt x="2" y="30"/>
                      <a:pt x="2" y="25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1"/>
                      <a:pt x="0" y="19"/>
                      <a:pt x="1" y="17"/>
                    </a:cubicBezTo>
                    <a:cubicBezTo>
                      <a:pt x="1" y="14"/>
                      <a:pt x="1" y="11"/>
                      <a:pt x="1" y="8"/>
                    </a:cubicBezTo>
                    <a:cubicBezTo>
                      <a:pt x="1" y="4"/>
                      <a:pt x="7" y="0"/>
                      <a:pt x="11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5"/>
                      <a:pt x="12" y="6"/>
                      <a:pt x="14" y="6"/>
                    </a:cubicBezTo>
                    <a:cubicBezTo>
                      <a:pt x="16" y="6"/>
                      <a:pt x="19" y="6"/>
                      <a:pt x="19" y="7"/>
                    </a:cubicBezTo>
                    <a:cubicBezTo>
                      <a:pt x="21" y="10"/>
                      <a:pt x="24" y="13"/>
                      <a:pt x="22" y="17"/>
                    </a:cubicBezTo>
                    <a:cubicBezTo>
                      <a:pt x="21" y="19"/>
                      <a:pt x="21" y="21"/>
                      <a:pt x="23" y="23"/>
                    </a:cubicBezTo>
                    <a:cubicBezTo>
                      <a:pt x="25" y="25"/>
                      <a:pt x="24" y="28"/>
                      <a:pt x="22" y="29"/>
                    </a:cubicBezTo>
                    <a:cubicBezTo>
                      <a:pt x="21" y="31"/>
                      <a:pt x="14" y="34"/>
                      <a:pt x="13" y="34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412">
                <a:extLst>
                  <a:ext uri="{FF2B5EF4-FFF2-40B4-BE49-F238E27FC236}">
                    <a16:creationId xmlns:a16="http://schemas.microsoft.com/office/drawing/2014/main" id="{C6AAFC28-F3AE-B42D-BAAE-664DC9990B3B}"/>
                  </a:ext>
                </a:extLst>
              </p:cNvPr>
              <p:cNvSpPr/>
              <p:nvPr userDrawn="1"/>
            </p:nvSpPr>
            <p:spPr bwMode="auto">
              <a:xfrm>
                <a:off x="6715" y="2708"/>
                <a:ext cx="196" cy="196"/>
              </a:xfrm>
              <a:custGeom>
                <a:avLst/>
                <a:gdLst>
                  <a:gd name="T0" fmla="*/ 31 w 31"/>
                  <a:gd name="T1" fmla="*/ 14 h 31"/>
                  <a:gd name="T2" fmla="*/ 26 w 31"/>
                  <a:gd name="T3" fmla="*/ 22 h 31"/>
                  <a:gd name="T4" fmla="*/ 24 w 31"/>
                  <a:gd name="T5" fmla="*/ 24 h 31"/>
                  <a:gd name="T6" fmla="*/ 18 w 31"/>
                  <a:gd name="T7" fmla="*/ 27 h 31"/>
                  <a:gd name="T8" fmla="*/ 14 w 31"/>
                  <a:gd name="T9" fmla="*/ 30 h 31"/>
                  <a:gd name="T10" fmla="*/ 2 w 31"/>
                  <a:gd name="T11" fmla="*/ 27 h 31"/>
                  <a:gd name="T12" fmla="*/ 3 w 31"/>
                  <a:gd name="T13" fmla="*/ 22 h 31"/>
                  <a:gd name="T14" fmla="*/ 4 w 31"/>
                  <a:gd name="T15" fmla="*/ 20 h 31"/>
                  <a:gd name="T16" fmla="*/ 2 w 31"/>
                  <a:gd name="T17" fmla="*/ 16 h 31"/>
                  <a:gd name="T18" fmla="*/ 10 w 31"/>
                  <a:gd name="T19" fmla="*/ 8 h 31"/>
                  <a:gd name="T20" fmla="*/ 15 w 31"/>
                  <a:gd name="T21" fmla="*/ 5 h 31"/>
                  <a:gd name="T22" fmla="*/ 25 w 31"/>
                  <a:gd name="T23" fmla="*/ 4 h 31"/>
                  <a:gd name="T24" fmla="*/ 30 w 31"/>
                  <a:gd name="T25" fmla="*/ 8 h 31"/>
                  <a:gd name="T26" fmla="*/ 31 w 31"/>
                  <a:gd name="T2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31">
                    <a:moveTo>
                      <a:pt x="31" y="14"/>
                    </a:moveTo>
                    <a:cubicBezTo>
                      <a:pt x="31" y="17"/>
                      <a:pt x="29" y="20"/>
                      <a:pt x="26" y="22"/>
                    </a:cubicBezTo>
                    <a:cubicBezTo>
                      <a:pt x="25" y="22"/>
                      <a:pt x="25" y="23"/>
                      <a:pt x="24" y="24"/>
                    </a:cubicBezTo>
                    <a:cubicBezTo>
                      <a:pt x="22" y="26"/>
                      <a:pt x="20" y="27"/>
                      <a:pt x="18" y="27"/>
                    </a:cubicBezTo>
                    <a:cubicBezTo>
                      <a:pt x="16" y="28"/>
                      <a:pt x="15" y="29"/>
                      <a:pt x="14" y="30"/>
                    </a:cubicBezTo>
                    <a:cubicBezTo>
                      <a:pt x="8" y="31"/>
                      <a:pt x="6" y="31"/>
                      <a:pt x="2" y="27"/>
                    </a:cubicBezTo>
                    <a:cubicBezTo>
                      <a:pt x="0" y="25"/>
                      <a:pt x="0" y="23"/>
                      <a:pt x="3" y="22"/>
                    </a:cubicBezTo>
                    <a:cubicBezTo>
                      <a:pt x="4" y="21"/>
                      <a:pt x="4" y="20"/>
                      <a:pt x="4" y="20"/>
                    </a:cubicBezTo>
                    <a:cubicBezTo>
                      <a:pt x="3" y="19"/>
                      <a:pt x="2" y="18"/>
                      <a:pt x="2" y="16"/>
                    </a:cubicBezTo>
                    <a:cubicBezTo>
                      <a:pt x="2" y="12"/>
                      <a:pt x="6" y="8"/>
                      <a:pt x="10" y="8"/>
                    </a:cubicBezTo>
                    <a:cubicBezTo>
                      <a:pt x="12" y="7"/>
                      <a:pt x="14" y="7"/>
                      <a:pt x="15" y="5"/>
                    </a:cubicBezTo>
                    <a:cubicBezTo>
                      <a:pt x="18" y="0"/>
                      <a:pt x="21" y="0"/>
                      <a:pt x="25" y="4"/>
                    </a:cubicBezTo>
                    <a:cubicBezTo>
                      <a:pt x="26" y="6"/>
                      <a:pt x="29" y="6"/>
                      <a:pt x="30" y="8"/>
                    </a:cubicBezTo>
                    <a:cubicBezTo>
                      <a:pt x="30" y="10"/>
                      <a:pt x="31" y="11"/>
                      <a:pt x="31" y="14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413">
                <a:extLst>
                  <a:ext uri="{FF2B5EF4-FFF2-40B4-BE49-F238E27FC236}">
                    <a16:creationId xmlns:a16="http://schemas.microsoft.com/office/drawing/2014/main" id="{4F886D41-2FBD-F2BE-0449-64B6FD80437A}"/>
                  </a:ext>
                </a:extLst>
              </p:cNvPr>
              <p:cNvSpPr/>
              <p:nvPr userDrawn="1"/>
            </p:nvSpPr>
            <p:spPr bwMode="auto">
              <a:xfrm>
                <a:off x="5530" y="3583"/>
                <a:ext cx="183" cy="209"/>
              </a:xfrm>
              <a:custGeom>
                <a:avLst/>
                <a:gdLst>
                  <a:gd name="T0" fmla="*/ 9 w 29"/>
                  <a:gd name="T1" fmla="*/ 33 h 33"/>
                  <a:gd name="T2" fmla="*/ 1 w 29"/>
                  <a:gd name="T3" fmla="*/ 28 h 33"/>
                  <a:gd name="T4" fmla="*/ 2 w 29"/>
                  <a:gd name="T5" fmla="*/ 25 h 33"/>
                  <a:gd name="T6" fmla="*/ 2 w 29"/>
                  <a:gd name="T7" fmla="*/ 22 h 33"/>
                  <a:gd name="T8" fmla="*/ 1 w 29"/>
                  <a:gd name="T9" fmla="*/ 19 h 33"/>
                  <a:gd name="T10" fmla="*/ 3 w 29"/>
                  <a:gd name="T11" fmla="*/ 12 h 33"/>
                  <a:gd name="T12" fmla="*/ 8 w 29"/>
                  <a:gd name="T13" fmla="*/ 9 h 33"/>
                  <a:gd name="T14" fmla="*/ 11 w 29"/>
                  <a:gd name="T15" fmla="*/ 6 h 33"/>
                  <a:gd name="T16" fmla="*/ 20 w 29"/>
                  <a:gd name="T17" fmla="*/ 3 h 33"/>
                  <a:gd name="T18" fmla="*/ 28 w 29"/>
                  <a:gd name="T19" fmla="*/ 9 h 33"/>
                  <a:gd name="T20" fmla="*/ 26 w 29"/>
                  <a:gd name="T21" fmla="*/ 19 h 33"/>
                  <a:gd name="T22" fmla="*/ 23 w 29"/>
                  <a:gd name="T23" fmla="*/ 23 h 33"/>
                  <a:gd name="T24" fmla="*/ 11 w 29"/>
                  <a:gd name="T25" fmla="*/ 32 h 33"/>
                  <a:gd name="T26" fmla="*/ 9 w 29"/>
                  <a:gd name="T2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3">
                    <a:moveTo>
                      <a:pt x="9" y="33"/>
                    </a:moveTo>
                    <a:cubicBezTo>
                      <a:pt x="5" y="32"/>
                      <a:pt x="3" y="31"/>
                      <a:pt x="1" y="28"/>
                    </a:cubicBezTo>
                    <a:cubicBezTo>
                      <a:pt x="0" y="26"/>
                      <a:pt x="1" y="26"/>
                      <a:pt x="2" y="25"/>
                    </a:cubicBezTo>
                    <a:cubicBezTo>
                      <a:pt x="3" y="24"/>
                      <a:pt x="4" y="23"/>
                      <a:pt x="2" y="22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0" y="16"/>
                      <a:pt x="2" y="14"/>
                      <a:pt x="3" y="12"/>
                    </a:cubicBezTo>
                    <a:cubicBezTo>
                      <a:pt x="4" y="11"/>
                      <a:pt x="6" y="9"/>
                      <a:pt x="8" y="9"/>
                    </a:cubicBezTo>
                    <a:cubicBezTo>
                      <a:pt x="9" y="9"/>
                      <a:pt x="11" y="8"/>
                      <a:pt x="11" y="6"/>
                    </a:cubicBezTo>
                    <a:cubicBezTo>
                      <a:pt x="13" y="1"/>
                      <a:pt x="15" y="0"/>
                      <a:pt x="20" y="3"/>
                    </a:cubicBezTo>
                    <a:cubicBezTo>
                      <a:pt x="23" y="4"/>
                      <a:pt x="26" y="5"/>
                      <a:pt x="28" y="9"/>
                    </a:cubicBezTo>
                    <a:cubicBezTo>
                      <a:pt x="29" y="12"/>
                      <a:pt x="29" y="18"/>
                      <a:pt x="26" y="19"/>
                    </a:cubicBezTo>
                    <a:cubicBezTo>
                      <a:pt x="25" y="21"/>
                      <a:pt x="24" y="22"/>
                      <a:pt x="23" y="23"/>
                    </a:cubicBezTo>
                    <a:cubicBezTo>
                      <a:pt x="20" y="27"/>
                      <a:pt x="15" y="30"/>
                      <a:pt x="11" y="32"/>
                    </a:cubicBezTo>
                    <a:cubicBezTo>
                      <a:pt x="10" y="32"/>
                      <a:pt x="9" y="32"/>
                      <a:pt x="9" y="33"/>
                    </a:cubicBezTo>
                    <a:close/>
                  </a:path>
                </a:pathLst>
              </a:custGeom>
              <a:solidFill>
                <a:srgbClr val="F7C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414">
                <a:extLst>
                  <a:ext uri="{FF2B5EF4-FFF2-40B4-BE49-F238E27FC236}">
                    <a16:creationId xmlns:a16="http://schemas.microsoft.com/office/drawing/2014/main" id="{0B410594-E7B3-9B37-D63D-13DE51F79DFD}"/>
                  </a:ext>
                </a:extLst>
              </p:cNvPr>
              <p:cNvSpPr/>
              <p:nvPr userDrawn="1"/>
            </p:nvSpPr>
            <p:spPr bwMode="auto">
              <a:xfrm>
                <a:off x="5076" y="399"/>
                <a:ext cx="164" cy="216"/>
              </a:xfrm>
              <a:custGeom>
                <a:avLst/>
                <a:gdLst>
                  <a:gd name="T0" fmla="*/ 25 w 26"/>
                  <a:gd name="T1" fmla="*/ 12 h 34"/>
                  <a:gd name="T2" fmla="*/ 25 w 26"/>
                  <a:gd name="T3" fmla="*/ 18 h 34"/>
                  <a:gd name="T4" fmla="*/ 25 w 26"/>
                  <a:gd name="T5" fmla="*/ 19 h 34"/>
                  <a:gd name="T6" fmla="*/ 20 w 26"/>
                  <a:gd name="T7" fmla="*/ 31 h 34"/>
                  <a:gd name="T8" fmla="*/ 9 w 26"/>
                  <a:gd name="T9" fmla="*/ 33 h 34"/>
                  <a:gd name="T10" fmla="*/ 9 w 26"/>
                  <a:gd name="T11" fmla="*/ 29 h 34"/>
                  <a:gd name="T12" fmla="*/ 8 w 26"/>
                  <a:gd name="T13" fmla="*/ 27 h 34"/>
                  <a:gd name="T14" fmla="*/ 4 w 26"/>
                  <a:gd name="T15" fmla="*/ 15 h 34"/>
                  <a:gd name="T16" fmla="*/ 6 w 26"/>
                  <a:gd name="T17" fmla="*/ 9 h 34"/>
                  <a:gd name="T18" fmla="*/ 10 w 26"/>
                  <a:gd name="T19" fmla="*/ 2 h 34"/>
                  <a:gd name="T20" fmla="*/ 18 w 26"/>
                  <a:gd name="T21" fmla="*/ 1 h 34"/>
                  <a:gd name="T22" fmla="*/ 25 w 26"/>
                  <a:gd name="T23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4">
                    <a:moveTo>
                      <a:pt x="25" y="12"/>
                    </a:moveTo>
                    <a:cubicBezTo>
                      <a:pt x="25" y="13"/>
                      <a:pt x="25" y="15"/>
                      <a:pt x="25" y="18"/>
                    </a:cubicBezTo>
                    <a:cubicBezTo>
                      <a:pt x="25" y="18"/>
                      <a:pt x="26" y="19"/>
                      <a:pt x="25" y="19"/>
                    </a:cubicBezTo>
                    <a:cubicBezTo>
                      <a:pt x="23" y="23"/>
                      <a:pt x="23" y="28"/>
                      <a:pt x="20" y="31"/>
                    </a:cubicBezTo>
                    <a:cubicBezTo>
                      <a:pt x="17" y="34"/>
                      <a:pt x="12" y="34"/>
                      <a:pt x="9" y="33"/>
                    </a:cubicBezTo>
                    <a:cubicBezTo>
                      <a:pt x="8" y="32"/>
                      <a:pt x="8" y="30"/>
                      <a:pt x="9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3" y="26"/>
                      <a:pt x="0" y="19"/>
                      <a:pt x="4" y="15"/>
                    </a:cubicBezTo>
                    <a:cubicBezTo>
                      <a:pt x="5" y="13"/>
                      <a:pt x="6" y="11"/>
                      <a:pt x="6" y="9"/>
                    </a:cubicBezTo>
                    <a:cubicBezTo>
                      <a:pt x="5" y="5"/>
                      <a:pt x="4" y="3"/>
                      <a:pt x="10" y="2"/>
                    </a:cubicBezTo>
                    <a:cubicBezTo>
                      <a:pt x="12" y="1"/>
                      <a:pt x="15" y="0"/>
                      <a:pt x="18" y="1"/>
                    </a:cubicBezTo>
                    <a:cubicBezTo>
                      <a:pt x="23" y="2"/>
                      <a:pt x="25" y="5"/>
                      <a:pt x="25" y="12"/>
                    </a:cubicBezTo>
                    <a:close/>
                  </a:path>
                </a:pathLst>
              </a:custGeom>
              <a:solidFill>
                <a:srgbClr val="F7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415">
                <a:extLst>
                  <a:ext uri="{FF2B5EF4-FFF2-40B4-BE49-F238E27FC236}">
                    <a16:creationId xmlns:a16="http://schemas.microsoft.com/office/drawing/2014/main" id="{492162F0-08E6-2727-E611-3BAFDB1F5E5C}"/>
                  </a:ext>
                </a:extLst>
              </p:cNvPr>
              <p:cNvSpPr/>
              <p:nvPr userDrawn="1"/>
            </p:nvSpPr>
            <p:spPr bwMode="auto">
              <a:xfrm>
                <a:off x="4004" y="3031"/>
                <a:ext cx="164" cy="209"/>
              </a:xfrm>
              <a:custGeom>
                <a:avLst/>
                <a:gdLst>
                  <a:gd name="T0" fmla="*/ 14 w 26"/>
                  <a:gd name="T1" fmla="*/ 0 h 33"/>
                  <a:gd name="T2" fmla="*/ 23 w 26"/>
                  <a:gd name="T3" fmla="*/ 4 h 33"/>
                  <a:gd name="T4" fmla="*/ 24 w 26"/>
                  <a:gd name="T5" fmla="*/ 15 h 33"/>
                  <a:gd name="T6" fmla="*/ 23 w 26"/>
                  <a:gd name="T7" fmla="*/ 18 h 33"/>
                  <a:gd name="T8" fmla="*/ 23 w 26"/>
                  <a:gd name="T9" fmla="*/ 21 h 33"/>
                  <a:gd name="T10" fmla="*/ 17 w 26"/>
                  <a:gd name="T11" fmla="*/ 29 h 33"/>
                  <a:gd name="T12" fmla="*/ 5 w 26"/>
                  <a:gd name="T13" fmla="*/ 31 h 33"/>
                  <a:gd name="T14" fmla="*/ 4 w 26"/>
                  <a:gd name="T15" fmla="*/ 28 h 33"/>
                  <a:gd name="T16" fmla="*/ 3 w 26"/>
                  <a:gd name="T17" fmla="*/ 24 h 33"/>
                  <a:gd name="T18" fmla="*/ 0 w 26"/>
                  <a:gd name="T19" fmla="*/ 18 h 33"/>
                  <a:gd name="T20" fmla="*/ 4 w 26"/>
                  <a:gd name="T21" fmla="*/ 11 h 33"/>
                  <a:gd name="T22" fmla="*/ 6 w 26"/>
                  <a:gd name="T23" fmla="*/ 6 h 33"/>
                  <a:gd name="T24" fmla="*/ 11 w 26"/>
                  <a:gd name="T25" fmla="*/ 0 h 33"/>
                  <a:gd name="T26" fmla="*/ 14 w 26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3">
                    <a:moveTo>
                      <a:pt x="14" y="0"/>
                    </a:moveTo>
                    <a:cubicBezTo>
                      <a:pt x="18" y="0"/>
                      <a:pt x="21" y="1"/>
                      <a:pt x="23" y="4"/>
                    </a:cubicBezTo>
                    <a:cubicBezTo>
                      <a:pt x="26" y="8"/>
                      <a:pt x="26" y="11"/>
                      <a:pt x="24" y="15"/>
                    </a:cubicBezTo>
                    <a:cubicBezTo>
                      <a:pt x="24" y="16"/>
                      <a:pt x="23" y="17"/>
                      <a:pt x="23" y="18"/>
                    </a:cubicBezTo>
                    <a:cubicBezTo>
                      <a:pt x="24" y="19"/>
                      <a:pt x="23" y="20"/>
                      <a:pt x="23" y="21"/>
                    </a:cubicBezTo>
                    <a:cubicBezTo>
                      <a:pt x="20" y="23"/>
                      <a:pt x="19" y="27"/>
                      <a:pt x="17" y="29"/>
                    </a:cubicBezTo>
                    <a:cubicBezTo>
                      <a:pt x="13" y="33"/>
                      <a:pt x="9" y="33"/>
                      <a:pt x="5" y="31"/>
                    </a:cubicBezTo>
                    <a:cubicBezTo>
                      <a:pt x="3" y="30"/>
                      <a:pt x="4" y="29"/>
                      <a:pt x="4" y="28"/>
                    </a:cubicBezTo>
                    <a:cubicBezTo>
                      <a:pt x="5" y="26"/>
                      <a:pt x="5" y="25"/>
                      <a:pt x="3" y="24"/>
                    </a:cubicBezTo>
                    <a:cubicBezTo>
                      <a:pt x="1" y="23"/>
                      <a:pt x="0" y="21"/>
                      <a:pt x="0" y="18"/>
                    </a:cubicBezTo>
                    <a:cubicBezTo>
                      <a:pt x="1" y="15"/>
                      <a:pt x="1" y="13"/>
                      <a:pt x="4" y="11"/>
                    </a:cubicBezTo>
                    <a:cubicBezTo>
                      <a:pt x="5" y="10"/>
                      <a:pt x="6" y="9"/>
                      <a:pt x="6" y="6"/>
                    </a:cubicBezTo>
                    <a:cubicBezTo>
                      <a:pt x="5" y="3"/>
                      <a:pt x="7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lose/>
                  </a:path>
                </a:pathLst>
              </a:custGeom>
              <a:solidFill>
                <a:srgbClr val="F7C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416">
                <a:extLst>
                  <a:ext uri="{FF2B5EF4-FFF2-40B4-BE49-F238E27FC236}">
                    <a16:creationId xmlns:a16="http://schemas.microsoft.com/office/drawing/2014/main" id="{9409AE05-A1F3-04C3-7B1C-463AD9055A18}"/>
                  </a:ext>
                </a:extLst>
              </p:cNvPr>
              <p:cNvSpPr/>
              <p:nvPr userDrawn="1"/>
            </p:nvSpPr>
            <p:spPr bwMode="auto">
              <a:xfrm>
                <a:off x="4937" y="1071"/>
                <a:ext cx="209" cy="165"/>
              </a:xfrm>
              <a:custGeom>
                <a:avLst/>
                <a:gdLst>
                  <a:gd name="T0" fmla="*/ 33 w 33"/>
                  <a:gd name="T1" fmla="*/ 12 h 26"/>
                  <a:gd name="T2" fmla="*/ 24 w 33"/>
                  <a:gd name="T3" fmla="*/ 23 h 26"/>
                  <a:gd name="T4" fmla="*/ 22 w 33"/>
                  <a:gd name="T5" fmla="*/ 23 h 26"/>
                  <a:gd name="T6" fmla="*/ 19 w 33"/>
                  <a:gd name="T7" fmla="*/ 24 h 26"/>
                  <a:gd name="T8" fmla="*/ 3 w 33"/>
                  <a:gd name="T9" fmla="*/ 23 h 26"/>
                  <a:gd name="T10" fmla="*/ 0 w 33"/>
                  <a:gd name="T11" fmla="*/ 14 h 26"/>
                  <a:gd name="T12" fmla="*/ 2 w 33"/>
                  <a:gd name="T13" fmla="*/ 13 h 26"/>
                  <a:gd name="T14" fmla="*/ 4 w 33"/>
                  <a:gd name="T15" fmla="*/ 11 h 26"/>
                  <a:gd name="T16" fmla="*/ 7 w 33"/>
                  <a:gd name="T17" fmla="*/ 5 h 26"/>
                  <a:gd name="T18" fmla="*/ 11 w 33"/>
                  <a:gd name="T19" fmla="*/ 3 h 26"/>
                  <a:gd name="T20" fmla="*/ 15 w 33"/>
                  <a:gd name="T21" fmla="*/ 3 h 26"/>
                  <a:gd name="T22" fmla="*/ 20 w 33"/>
                  <a:gd name="T23" fmla="*/ 3 h 26"/>
                  <a:gd name="T24" fmla="*/ 22 w 33"/>
                  <a:gd name="T25" fmla="*/ 2 h 26"/>
                  <a:gd name="T26" fmla="*/ 30 w 33"/>
                  <a:gd name="T27" fmla="*/ 5 h 26"/>
                  <a:gd name="T28" fmla="*/ 32 w 33"/>
                  <a:gd name="T29" fmla="*/ 8 h 26"/>
                  <a:gd name="T30" fmla="*/ 33 w 33"/>
                  <a:gd name="T3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6">
                    <a:moveTo>
                      <a:pt x="33" y="12"/>
                    </a:moveTo>
                    <a:cubicBezTo>
                      <a:pt x="33" y="18"/>
                      <a:pt x="29" y="22"/>
                      <a:pt x="24" y="23"/>
                    </a:cubicBezTo>
                    <a:cubicBezTo>
                      <a:pt x="23" y="23"/>
                      <a:pt x="22" y="23"/>
                      <a:pt x="22" y="23"/>
                    </a:cubicBezTo>
                    <a:cubicBezTo>
                      <a:pt x="21" y="23"/>
                      <a:pt x="20" y="24"/>
                      <a:pt x="19" y="24"/>
                    </a:cubicBezTo>
                    <a:cubicBezTo>
                      <a:pt x="14" y="24"/>
                      <a:pt x="8" y="26"/>
                      <a:pt x="3" y="23"/>
                    </a:cubicBezTo>
                    <a:cubicBezTo>
                      <a:pt x="0" y="21"/>
                      <a:pt x="0" y="18"/>
                      <a:pt x="0" y="14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4" y="13"/>
                      <a:pt x="4" y="13"/>
                      <a:pt x="4" y="11"/>
                    </a:cubicBezTo>
                    <a:cubicBezTo>
                      <a:pt x="4" y="9"/>
                      <a:pt x="4" y="6"/>
                      <a:pt x="7" y="5"/>
                    </a:cubicBezTo>
                    <a:cubicBezTo>
                      <a:pt x="8" y="5"/>
                      <a:pt x="9" y="3"/>
                      <a:pt x="11" y="3"/>
                    </a:cubicBezTo>
                    <a:cubicBezTo>
                      <a:pt x="12" y="3"/>
                      <a:pt x="14" y="2"/>
                      <a:pt x="15" y="3"/>
                    </a:cubicBezTo>
                    <a:cubicBezTo>
                      <a:pt x="17" y="4"/>
                      <a:pt x="19" y="4"/>
                      <a:pt x="20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5" y="0"/>
                      <a:pt x="28" y="1"/>
                      <a:pt x="30" y="5"/>
                    </a:cubicBezTo>
                    <a:cubicBezTo>
                      <a:pt x="30" y="6"/>
                      <a:pt x="31" y="7"/>
                      <a:pt x="32" y="8"/>
                    </a:cubicBezTo>
                    <a:cubicBezTo>
                      <a:pt x="33" y="10"/>
                      <a:pt x="33" y="11"/>
                      <a:pt x="33" y="12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417">
                <a:extLst>
                  <a:ext uri="{FF2B5EF4-FFF2-40B4-BE49-F238E27FC236}">
                    <a16:creationId xmlns:a16="http://schemas.microsoft.com/office/drawing/2014/main" id="{48793FA7-B656-9334-48FD-DB8F448BAD2B}"/>
                  </a:ext>
                </a:extLst>
              </p:cNvPr>
              <p:cNvSpPr/>
              <p:nvPr userDrawn="1"/>
            </p:nvSpPr>
            <p:spPr bwMode="auto">
              <a:xfrm>
                <a:off x="4616" y="3501"/>
                <a:ext cx="158" cy="82"/>
              </a:xfrm>
              <a:custGeom>
                <a:avLst/>
                <a:gdLst>
                  <a:gd name="T0" fmla="*/ 17 w 25"/>
                  <a:gd name="T1" fmla="*/ 11 h 13"/>
                  <a:gd name="T2" fmla="*/ 10 w 25"/>
                  <a:gd name="T3" fmla="*/ 12 h 13"/>
                  <a:gd name="T4" fmla="*/ 2 w 25"/>
                  <a:gd name="T5" fmla="*/ 8 h 13"/>
                  <a:gd name="T6" fmla="*/ 2 w 25"/>
                  <a:gd name="T7" fmla="*/ 5 h 13"/>
                  <a:gd name="T8" fmla="*/ 13 w 25"/>
                  <a:gd name="T9" fmla="*/ 1 h 13"/>
                  <a:gd name="T10" fmla="*/ 22 w 25"/>
                  <a:gd name="T11" fmla="*/ 0 h 13"/>
                  <a:gd name="T12" fmla="*/ 24 w 25"/>
                  <a:gd name="T13" fmla="*/ 4 h 13"/>
                  <a:gd name="T14" fmla="*/ 20 w 25"/>
                  <a:gd name="T15" fmla="*/ 12 h 13"/>
                  <a:gd name="T16" fmla="*/ 18 w 25"/>
                  <a:gd name="T17" fmla="*/ 13 h 13"/>
                  <a:gd name="T18" fmla="*/ 17 w 25"/>
                  <a:gd name="T1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3">
                    <a:moveTo>
                      <a:pt x="17" y="11"/>
                    </a:moveTo>
                    <a:cubicBezTo>
                      <a:pt x="14" y="10"/>
                      <a:pt x="12" y="12"/>
                      <a:pt x="10" y="12"/>
                    </a:cubicBezTo>
                    <a:cubicBezTo>
                      <a:pt x="6" y="12"/>
                      <a:pt x="4" y="11"/>
                      <a:pt x="2" y="8"/>
                    </a:cubicBezTo>
                    <a:cubicBezTo>
                      <a:pt x="0" y="6"/>
                      <a:pt x="2" y="6"/>
                      <a:pt x="2" y="5"/>
                    </a:cubicBezTo>
                    <a:cubicBezTo>
                      <a:pt x="5" y="2"/>
                      <a:pt x="9" y="1"/>
                      <a:pt x="13" y="1"/>
                    </a:cubicBezTo>
                    <a:cubicBezTo>
                      <a:pt x="16" y="0"/>
                      <a:pt x="19" y="0"/>
                      <a:pt x="22" y="0"/>
                    </a:cubicBezTo>
                    <a:cubicBezTo>
                      <a:pt x="24" y="1"/>
                      <a:pt x="25" y="2"/>
                      <a:pt x="24" y="4"/>
                    </a:cubicBezTo>
                    <a:cubicBezTo>
                      <a:pt x="23" y="7"/>
                      <a:pt x="22" y="9"/>
                      <a:pt x="20" y="12"/>
                    </a:cubicBezTo>
                    <a:cubicBezTo>
                      <a:pt x="19" y="12"/>
                      <a:pt x="19" y="13"/>
                      <a:pt x="18" y="13"/>
                    </a:cubicBezTo>
                    <a:cubicBezTo>
                      <a:pt x="16" y="13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418">
                <a:extLst>
                  <a:ext uri="{FF2B5EF4-FFF2-40B4-BE49-F238E27FC236}">
                    <a16:creationId xmlns:a16="http://schemas.microsoft.com/office/drawing/2014/main" id="{12254CC3-2E48-8885-0C99-00867CECA9A0}"/>
                  </a:ext>
                </a:extLst>
              </p:cNvPr>
              <p:cNvSpPr/>
              <p:nvPr userDrawn="1"/>
            </p:nvSpPr>
            <p:spPr bwMode="auto">
              <a:xfrm>
                <a:off x="3904" y="3494"/>
                <a:ext cx="126" cy="76"/>
              </a:xfrm>
              <a:custGeom>
                <a:avLst/>
                <a:gdLst>
                  <a:gd name="T0" fmla="*/ 10 w 20"/>
                  <a:gd name="T1" fmla="*/ 12 h 12"/>
                  <a:gd name="T2" fmla="*/ 4 w 20"/>
                  <a:gd name="T3" fmla="*/ 11 h 12"/>
                  <a:gd name="T4" fmla="*/ 1 w 20"/>
                  <a:gd name="T5" fmla="*/ 6 h 12"/>
                  <a:gd name="T6" fmla="*/ 1 w 20"/>
                  <a:gd name="T7" fmla="*/ 5 h 12"/>
                  <a:gd name="T8" fmla="*/ 7 w 20"/>
                  <a:gd name="T9" fmla="*/ 0 h 12"/>
                  <a:gd name="T10" fmla="*/ 8 w 20"/>
                  <a:gd name="T11" fmla="*/ 0 h 12"/>
                  <a:gd name="T12" fmla="*/ 16 w 20"/>
                  <a:gd name="T13" fmla="*/ 0 h 12"/>
                  <a:gd name="T14" fmla="*/ 17 w 20"/>
                  <a:gd name="T15" fmla="*/ 1 h 12"/>
                  <a:gd name="T16" fmla="*/ 19 w 20"/>
                  <a:gd name="T17" fmla="*/ 7 h 12"/>
                  <a:gd name="T18" fmla="*/ 14 w 20"/>
                  <a:gd name="T19" fmla="*/ 12 h 12"/>
                  <a:gd name="T20" fmla="*/ 10 w 20"/>
                  <a:gd name="T2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0" y="12"/>
                    </a:moveTo>
                    <a:cubicBezTo>
                      <a:pt x="8" y="12"/>
                      <a:pt x="6" y="12"/>
                      <a:pt x="4" y="11"/>
                    </a:cubicBezTo>
                    <a:cubicBezTo>
                      <a:pt x="2" y="11"/>
                      <a:pt x="0" y="8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4" y="5"/>
                      <a:pt x="4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11" y="0"/>
                      <a:pt x="13" y="1"/>
                      <a:pt x="16" y="0"/>
                    </a:cubicBezTo>
                    <a:cubicBezTo>
                      <a:pt x="16" y="0"/>
                      <a:pt x="17" y="1"/>
                      <a:pt x="17" y="1"/>
                    </a:cubicBezTo>
                    <a:cubicBezTo>
                      <a:pt x="18" y="3"/>
                      <a:pt x="20" y="5"/>
                      <a:pt x="19" y="7"/>
                    </a:cubicBezTo>
                    <a:cubicBezTo>
                      <a:pt x="19" y="9"/>
                      <a:pt x="17" y="12"/>
                      <a:pt x="14" y="12"/>
                    </a:cubicBezTo>
                    <a:cubicBezTo>
                      <a:pt x="13" y="12"/>
                      <a:pt x="12" y="12"/>
                      <a:pt x="10" y="12"/>
                    </a:cubicBezTo>
                    <a:close/>
                  </a:path>
                </a:pathLst>
              </a:custGeom>
              <a:solidFill>
                <a:srgbClr val="F1B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419">
                <a:extLst>
                  <a:ext uri="{FF2B5EF4-FFF2-40B4-BE49-F238E27FC236}">
                    <a16:creationId xmlns:a16="http://schemas.microsoft.com/office/drawing/2014/main" id="{F13CBD40-22B6-C9AF-993E-D5146A0C0844}"/>
                  </a:ext>
                </a:extLst>
              </p:cNvPr>
              <p:cNvSpPr/>
              <p:nvPr userDrawn="1"/>
            </p:nvSpPr>
            <p:spPr bwMode="auto">
              <a:xfrm>
                <a:off x="4011" y="431"/>
                <a:ext cx="120" cy="88"/>
              </a:xfrm>
              <a:custGeom>
                <a:avLst/>
                <a:gdLst>
                  <a:gd name="T0" fmla="*/ 9 w 19"/>
                  <a:gd name="T1" fmla="*/ 2 h 14"/>
                  <a:gd name="T2" fmla="*/ 11 w 19"/>
                  <a:gd name="T3" fmla="*/ 1 h 14"/>
                  <a:gd name="T4" fmla="*/ 18 w 19"/>
                  <a:gd name="T5" fmla="*/ 5 h 14"/>
                  <a:gd name="T6" fmla="*/ 13 w 19"/>
                  <a:gd name="T7" fmla="*/ 13 h 14"/>
                  <a:gd name="T8" fmla="*/ 5 w 19"/>
                  <a:gd name="T9" fmla="*/ 14 h 14"/>
                  <a:gd name="T10" fmla="*/ 0 w 19"/>
                  <a:gd name="T11" fmla="*/ 10 h 14"/>
                  <a:gd name="T12" fmla="*/ 1 w 19"/>
                  <a:gd name="T13" fmla="*/ 8 h 14"/>
                  <a:gd name="T14" fmla="*/ 3 w 19"/>
                  <a:gd name="T15" fmla="*/ 5 h 14"/>
                  <a:gd name="T16" fmla="*/ 9 w 19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4">
                    <a:moveTo>
                      <a:pt x="9" y="2"/>
                    </a:moveTo>
                    <a:cubicBezTo>
                      <a:pt x="9" y="2"/>
                      <a:pt x="10" y="2"/>
                      <a:pt x="11" y="1"/>
                    </a:cubicBezTo>
                    <a:cubicBezTo>
                      <a:pt x="14" y="0"/>
                      <a:pt x="18" y="2"/>
                      <a:pt x="18" y="5"/>
                    </a:cubicBezTo>
                    <a:cubicBezTo>
                      <a:pt x="19" y="10"/>
                      <a:pt x="17" y="11"/>
                      <a:pt x="13" y="13"/>
                    </a:cubicBezTo>
                    <a:cubicBezTo>
                      <a:pt x="11" y="14"/>
                      <a:pt x="8" y="13"/>
                      <a:pt x="5" y="14"/>
                    </a:cubicBezTo>
                    <a:cubicBezTo>
                      <a:pt x="3" y="14"/>
                      <a:pt x="1" y="12"/>
                      <a:pt x="0" y="10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3" y="7"/>
                      <a:pt x="2" y="6"/>
                      <a:pt x="3" y="5"/>
                    </a:cubicBezTo>
                    <a:cubicBezTo>
                      <a:pt x="3" y="3"/>
                      <a:pt x="5" y="2"/>
                      <a:pt x="9" y="2"/>
                    </a:cubicBezTo>
                    <a:close/>
                  </a:path>
                </a:pathLst>
              </a:custGeom>
              <a:solidFill>
                <a:srgbClr val="F1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420">
                <a:extLst>
                  <a:ext uri="{FF2B5EF4-FFF2-40B4-BE49-F238E27FC236}">
                    <a16:creationId xmlns:a16="http://schemas.microsoft.com/office/drawing/2014/main" id="{D3FB7A34-46E6-D5B7-DCED-A734E12A9546}"/>
                  </a:ext>
                </a:extLst>
              </p:cNvPr>
              <p:cNvSpPr/>
              <p:nvPr userDrawn="1"/>
            </p:nvSpPr>
            <p:spPr bwMode="auto">
              <a:xfrm>
                <a:off x="5152" y="3932"/>
                <a:ext cx="94" cy="114"/>
              </a:xfrm>
              <a:custGeom>
                <a:avLst/>
                <a:gdLst>
                  <a:gd name="T0" fmla="*/ 11 w 15"/>
                  <a:gd name="T1" fmla="*/ 18 h 18"/>
                  <a:gd name="T2" fmla="*/ 10 w 15"/>
                  <a:gd name="T3" fmla="*/ 18 h 18"/>
                  <a:gd name="T4" fmla="*/ 3 w 15"/>
                  <a:gd name="T5" fmla="*/ 13 h 18"/>
                  <a:gd name="T6" fmla="*/ 1 w 15"/>
                  <a:gd name="T7" fmla="*/ 5 h 18"/>
                  <a:gd name="T8" fmla="*/ 6 w 15"/>
                  <a:gd name="T9" fmla="*/ 0 h 18"/>
                  <a:gd name="T10" fmla="*/ 11 w 15"/>
                  <a:gd name="T11" fmla="*/ 2 h 18"/>
                  <a:gd name="T12" fmla="*/ 14 w 15"/>
                  <a:gd name="T13" fmla="*/ 14 h 18"/>
                  <a:gd name="T14" fmla="*/ 11 w 15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8">
                    <a:moveTo>
                      <a:pt x="11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8" y="16"/>
                      <a:pt x="4" y="16"/>
                      <a:pt x="3" y="13"/>
                    </a:cubicBezTo>
                    <a:cubicBezTo>
                      <a:pt x="2" y="10"/>
                      <a:pt x="2" y="7"/>
                      <a:pt x="1" y="5"/>
                    </a:cubicBezTo>
                    <a:cubicBezTo>
                      <a:pt x="0" y="4"/>
                      <a:pt x="4" y="0"/>
                      <a:pt x="6" y="0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4" y="6"/>
                      <a:pt x="15" y="10"/>
                      <a:pt x="14" y="14"/>
                    </a:cubicBezTo>
                    <a:cubicBezTo>
                      <a:pt x="14" y="16"/>
                      <a:pt x="13" y="18"/>
                      <a:pt x="11" y="18"/>
                    </a:cubicBezTo>
                    <a:close/>
                  </a:path>
                </a:pathLst>
              </a:custGeom>
              <a:solidFill>
                <a:srgbClr val="F3B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421">
                <a:extLst>
                  <a:ext uri="{FF2B5EF4-FFF2-40B4-BE49-F238E27FC236}">
                    <a16:creationId xmlns:a16="http://schemas.microsoft.com/office/drawing/2014/main" id="{C9B283C8-E6B3-5651-1081-F7F8085833C8}"/>
                  </a:ext>
                </a:extLst>
              </p:cNvPr>
              <p:cNvSpPr/>
              <p:nvPr userDrawn="1"/>
            </p:nvSpPr>
            <p:spPr bwMode="auto">
              <a:xfrm>
                <a:off x="4118" y="1928"/>
                <a:ext cx="82" cy="120"/>
              </a:xfrm>
              <a:custGeom>
                <a:avLst/>
                <a:gdLst>
                  <a:gd name="T0" fmla="*/ 1 w 13"/>
                  <a:gd name="T1" fmla="*/ 8 h 19"/>
                  <a:gd name="T2" fmla="*/ 1 w 13"/>
                  <a:gd name="T3" fmla="*/ 4 h 19"/>
                  <a:gd name="T4" fmla="*/ 5 w 13"/>
                  <a:gd name="T5" fmla="*/ 1 h 19"/>
                  <a:gd name="T6" fmla="*/ 8 w 13"/>
                  <a:gd name="T7" fmla="*/ 2 h 19"/>
                  <a:gd name="T8" fmla="*/ 9 w 13"/>
                  <a:gd name="T9" fmla="*/ 3 h 19"/>
                  <a:gd name="T10" fmla="*/ 13 w 13"/>
                  <a:gd name="T11" fmla="*/ 9 h 19"/>
                  <a:gd name="T12" fmla="*/ 13 w 13"/>
                  <a:gd name="T13" fmla="*/ 14 h 19"/>
                  <a:gd name="T14" fmla="*/ 12 w 13"/>
                  <a:gd name="T15" fmla="*/ 16 h 19"/>
                  <a:gd name="T16" fmla="*/ 5 w 13"/>
                  <a:gd name="T17" fmla="*/ 19 h 19"/>
                  <a:gd name="T18" fmla="*/ 1 w 13"/>
                  <a:gd name="T19" fmla="*/ 13 h 19"/>
                  <a:gd name="T20" fmla="*/ 1 w 13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9">
                    <a:moveTo>
                      <a:pt x="1" y="8"/>
                    </a:moveTo>
                    <a:cubicBezTo>
                      <a:pt x="1" y="7"/>
                      <a:pt x="1" y="5"/>
                      <a:pt x="1" y="4"/>
                    </a:cubicBezTo>
                    <a:cubicBezTo>
                      <a:pt x="2" y="2"/>
                      <a:pt x="3" y="1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2" y="4"/>
                      <a:pt x="13" y="6"/>
                      <a:pt x="13" y="9"/>
                    </a:cubicBezTo>
                    <a:cubicBezTo>
                      <a:pt x="12" y="11"/>
                      <a:pt x="12" y="12"/>
                      <a:pt x="13" y="14"/>
                    </a:cubicBezTo>
                    <a:cubicBezTo>
                      <a:pt x="13" y="14"/>
                      <a:pt x="13" y="16"/>
                      <a:pt x="12" y="16"/>
                    </a:cubicBezTo>
                    <a:cubicBezTo>
                      <a:pt x="11" y="18"/>
                      <a:pt x="7" y="19"/>
                      <a:pt x="5" y="19"/>
                    </a:cubicBezTo>
                    <a:cubicBezTo>
                      <a:pt x="2" y="18"/>
                      <a:pt x="2" y="16"/>
                      <a:pt x="1" y="13"/>
                    </a:cubicBezTo>
                    <a:cubicBezTo>
                      <a:pt x="1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F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422">
                <a:extLst>
                  <a:ext uri="{FF2B5EF4-FFF2-40B4-BE49-F238E27FC236}">
                    <a16:creationId xmlns:a16="http://schemas.microsoft.com/office/drawing/2014/main" id="{2E9EA540-23B1-DCC8-9196-C0D42C1278DC}"/>
                  </a:ext>
                </a:extLst>
              </p:cNvPr>
              <p:cNvSpPr/>
              <p:nvPr userDrawn="1"/>
            </p:nvSpPr>
            <p:spPr bwMode="auto">
              <a:xfrm>
                <a:off x="6993" y="1274"/>
                <a:ext cx="88" cy="121"/>
              </a:xfrm>
              <a:custGeom>
                <a:avLst/>
                <a:gdLst>
                  <a:gd name="T0" fmla="*/ 14 w 14"/>
                  <a:gd name="T1" fmla="*/ 10 h 19"/>
                  <a:gd name="T2" fmla="*/ 12 w 14"/>
                  <a:gd name="T3" fmla="*/ 16 h 19"/>
                  <a:gd name="T4" fmla="*/ 9 w 14"/>
                  <a:gd name="T5" fmla="*/ 19 h 19"/>
                  <a:gd name="T6" fmla="*/ 6 w 14"/>
                  <a:gd name="T7" fmla="*/ 17 h 19"/>
                  <a:gd name="T8" fmla="*/ 4 w 14"/>
                  <a:gd name="T9" fmla="*/ 16 h 19"/>
                  <a:gd name="T10" fmla="*/ 2 w 14"/>
                  <a:gd name="T11" fmla="*/ 9 h 19"/>
                  <a:gd name="T12" fmla="*/ 2 w 14"/>
                  <a:gd name="T13" fmla="*/ 5 h 19"/>
                  <a:gd name="T14" fmla="*/ 2 w 14"/>
                  <a:gd name="T15" fmla="*/ 2 h 19"/>
                  <a:gd name="T16" fmla="*/ 10 w 14"/>
                  <a:gd name="T17" fmla="*/ 1 h 19"/>
                  <a:gd name="T18" fmla="*/ 13 w 14"/>
                  <a:gd name="T19" fmla="*/ 4 h 19"/>
                  <a:gd name="T20" fmla="*/ 14 w 14"/>
                  <a:gd name="T2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14" y="10"/>
                    </a:moveTo>
                    <a:cubicBezTo>
                      <a:pt x="13" y="12"/>
                      <a:pt x="13" y="14"/>
                      <a:pt x="12" y="16"/>
                    </a:cubicBezTo>
                    <a:cubicBezTo>
                      <a:pt x="12" y="18"/>
                      <a:pt x="10" y="19"/>
                      <a:pt x="9" y="19"/>
                    </a:cubicBezTo>
                    <a:cubicBezTo>
                      <a:pt x="7" y="19"/>
                      <a:pt x="6" y="18"/>
                      <a:pt x="6" y="17"/>
                    </a:cubicBezTo>
                    <a:cubicBezTo>
                      <a:pt x="6" y="16"/>
                      <a:pt x="5" y="16"/>
                      <a:pt x="4" y="16"/>
                    </a:cubicBezTo>
                    <a:cubicBezTo>
                      <a:pt x="2" y="15"/>
                      <a:pt x="0" y="12"/>
                      <a:pt x="2" y="9"/>
                    </a:cubicBezTo>
                    <a:cubicBezTo>
                      <a:pt x="2" y="8"/>
                      <a:pt x="2" y="7"/>
                      <a:pt x="2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1" y="2"/>
                      <a:pt x="13" y="3"/>
                      <a:pt x="13" y="4"/>
                    </a:cubicBezTo>
                    <a:cubicBezTo>
                      <a:pt x="13" y="6"/>
                      <a:pt x="13" y="8"/>
                      <a:pt x="14" y="10"/>
                    </a:cubicBezTo>
                    <a:close/>
                  </a:path>
                </a:pathLst>
              </a:custGeom>
              <a:solidFill>
                <a:srgbClr val="F1B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423">
                <a:extLst>
                  <a:ext uri="{FF2B5EF4-FFF2-40B4-BE49-F238E27FC236}">
                    <a16:creationId xmlns:a16="http://schemas.microsoft.com/office/drawing/2014/main" id="{3A44EEB2-3553-8CFA-2992-CC17A8B7858A}"/>
                  </a:ext>
                </a:extLst>
              </p:cNvPr>
              <p:cNvSpPr/>
              <p:nvPr userDrawn="1"/>
            </p:nvSpPr>
            <p:spPr bwMode="auto">
              <a:xfrm>
                <a:off x="5984" y="3906"/>
                <a:ext cx="107" cy="108"/>
              </a:xfrm>
              <a:custGeom>
                <a:avLst/>
                <a:gdLst>
                  <a:gd name="T0" fmla="*/ 0 w 17"/>
                  <a:gd name="T1" fmla="*/ 5 h 17"/>
                  <a:gd name="T2" fmla="*/ 4 w 17"/>
                  <a:gd name="T3" fmla="*/ 2 h 17"/>
                  <a:gd name="T4" fmla="*/ 5 w 17"/>
                  <a:gd name="T5" fmla="*/ 2 h 17"/>
                  <a:gd name="T6" fmla="*/ 8 w 17"/>
                  <a:gd name="T7" fmla="*/ 1 h 17"/>
                  <a:gd name="T8" fmla="*/ 13 w 17"/>
                  <a:gd name="T9" fmla="*/ 4 h 17"/>
                  <a:gd name="T10" fmla="*/ 15 w 17"/>
                  <a:gd name="T11" fmla="*/ 7 h 17"/>
                  <a:gd name="T12" fmla="*/ 17 w 17"/>
                  <a:gd name="T13" fmla="*/ 10 h 17"/>
                  <a:gd name="T14" fmla="*/ 9 w 17"/>
                  <a:gd name="T15" fmla="*/ 16 h 17"/>
                  <a:gd name="T16" fmla="*/ 4 w 17"/>
                  <a:gd name="T17" fmla="*/ 12 h 17"/>
                  <a:gd name="T18" fmla="*/ 0 w 17"/>
                  <a:gd name="T1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5"/>
                    </a:moveTo>
                    <a:cubicBezTo>
                      <a:pt x="0" y="2"/>
                      <a:pt x="1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0" y="1"/>
                      <a:pt x="12" y="2"/>
                      <a:pt x="13" y="4"/>
                    </a:cubicBezTo>
                    <a:cubicBezTo>
                      <a:pt x="13" y="5"/>
                      <a:pt x="14" y="6"/>
                      <a:pt x="15" y="7"/>
                    </a:cubicBezTo>
                    <a:cubicBezTo>
                      <a:pt x="17" y="7"/>
                      <a:pt x="17" y="8"/>
                      <a:pt x="17" y="10"/>
                    </a:cubicBezTo>
                    <a:cubicBezTo>
                      <a:pt x="16" y="15"/>
                      <a:pt x="13" y="17"/>
                      <a:pt x="9" y="16"/>
                    </a:cubicBezTo>
                    <a:cubicBezTo>
                      <a:pt x="7" y="15"/>
                      <a:pt x="5" y="13"/>
                      <a:pt x="4" y="12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2B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424">
                <a:extLst>
                  <a:ext uri="{FF2B5EF4-FFF2-40B4-BE49-F238E27FC236}">
                    <a16:creationId xmlns:a16="http://schemas.microsoft.com/office/drawing/2014/main" id="{344EB21D-B4FA-D09A-441C-37EB4F515F05}"/>
                  </a:ext>
                </a:extLst>
              </p:cNvPr>
              <p:cNvSpPr/>
              <p:nvPr userDrawn="1"/>
            </p:nvSpPr>
            <p:spPr bwMode="auto">
              <a:xfrm>
                <a:off x="7510" y="1084"/>
                <a:ext cx="107" cy="108"/>
              </a:xfrm>
              <a:custGeom>
                <a:avLst/>
                <a:gdLst>
                  <a:gd name="T0" fmla="*/ 17 w 17"/>
                  <a:gd name="T1" fmla="*/ 7 h 17"/>
                  <a:gd name="T2" fmla="*/ 10 w 17"/>
                  <a:gd name="T3" fmla="*/ 14 h 17"/>
                  <a:gd name="T4" fmla="*/ 6 w 17"/>
                  <a:gd name="T5" fmla="*/ 16 h 17"/>
                  <a:gd name="T6" fmla="*/ 0 w 17"/>
                  <a:gd name="T7" fmla="*/ 13 h 17"/>
                  <a:gd name="T8" fmla="*/ 0 w 17"/>
                  <a:gd name="T9" fmla="*/ 13 h 17"/>
                  <a:gd name="T10" fmla="*/ 3 w 17"/>
                  <a:gd name="T11" fmla="*/ 5 h 17"/>
                  <a:gd name="T12" fmla="*/ 11 w 17"/>
                  <a:gd name="T13" fmla="*/ 1 h 17"/>
                  <a:gd name="T14" fmla="*/ 17 w 17"/>
                  <a:gd name="T1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7" y="7"/>
                    </a:moveTo>
                    <a:cubicBezTo>
                      <a:pt x="17" y="10"/>
                      <a:pt x="13" y="14"/>
                      <a:pt x="10" y="14"/>
                    </a:cubicBezTo>
                    <a:cubicBezTo>
                      <a:pt x="9" y="15"/>
                      <a:pt x="7" y="15"/>
                      <a:pt x="6" y="16"/>
                    </a:cubicBezTo>
                    <a:cubicBezTo>
                      <a:pt x="3" y="17"/>
                      <a:pt x="0" y="16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0"/>
                      <a:pt x="0" y="6"/>
                      <a:pt x="3" y="5"/>
                    </a:cubicBezTo>
                    <a:cubicBezTo>
                      <a:pt x="5" y="3"/>
                      <a:pt x="8" y="2"/>
                      <a:pt x="11" y="1"/>
                    </a:cubicBezTo>
                    <a:cubicBezTo>
                      <a:pt x="12" y="0"/>
                      <a:pt x="17" y="5"/>
                      <a:pt x="17" y="7"/>
                    </a:cubicBezTo>
                    <a:close/>
                  </a:path>
                </a:pathLst>
              </a:custGeom>
              <a:solidFill>
                <a:srgbClr val="F0A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425">
                <a:extLst>
                  <a:ext uri="{FF2B5EF4-FFF2-40B4-BE49-F238E27FC236}">
                    <a16:creationId xmlns:a16="http://schemas.microsoft.com/office/drawing/2014/main" id="{4CF4585C-C3F6-EC51-8853-3DEE6B4A700B}"/>
                  </a:ext>
                </a:extLst>
              </p:cNvPr>
              <p:cNvSpPr/>
              <p:nvPr userDrawn="1"/>
            </p:nvSpPr>
            <p:spPr bwMode="auto">
              <a:xfrm>
                <a:off x="5574" y="1147"/>
                <a:ext cx="101" cy="115"/>
              </a:xfrm>
              <a:custGeom>
                <a:avLst/>
                <a:gdLst>
                  <a:gd name="T0" fmla="*/ 8 w 16"/>
                  <a:gd name="T1" fmla="*/ 0 h 18"/>
                  <a:gd name="T2" fmla="*/ 14 w 16"/>
                  <a:gd name="T3" fmla="*/ 9 h 18"/>
                  <a:gd name="T4" fmla="*/ 8 w 16"/>
                  <a:gd name="T5" fmla="*/ 16 h 18"/>
                  <a:gd name="T6" fmla="*/ 4 w 16"/>
                  <a:gd name="T7" fmla="*/ 17 h 18"/>
                  <a:gd name="T8" fmla="*/ 2 w 16"/>
                  <a:gd name="T9" fmla="*/ 15 h 18"/>
                  <a:gd name="T10" fmla="*/ 1 w 16"/>
                  <a:gd name="T11" fmla="*/ 12 h 18"/>
                  <a:gd name="T12" fmla="*/ 2 w 16"/>
                  <a:gd name="T13" fmla="*/ 6 h 18"/>
                  <a:gd name="T14" fmla="*/ 4 w 16"/>
                  <a:gd name="T15" fmla="*/ 3 h 18"/>
                  <a:gd name="T16" fmla="*/ 8 w 16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8" y="0"/>
                    </a:moveTo>
                    <a:cubicBezTo>
                      <a:pt x="14" y="0"/>
                      <a:pt x="16" y="4"/>
                      <a:pt x="14" y="9"/>
                    </a:cubicBezTo>
                    <a:cubicBezTo>
                      <a:pt x="13" y="12"/>
                      <a:pt x="10" y="14"/>
                      <a:pt x="8" y="16"/>
                    </a:cubicBezTo>
                    <a:cubicBezTo>
                      <a:pt x="7" y="18"/>
                      <a:pt x="5" y="18"/>
                      <a:pt x="4" y="17"/>
                    </a:cubicBezTo>
                    <a:cubicBezTo>
                      <a:pt x="3" y="17"/>
                      <a:pt x="1" y="16"/>
                      <a:pt x="2" y="15"/>
                    </a:cubicBezTo>
                    <a:cubicBezTo>
                      <a:pt x="3" y="14"/>
                      <a:pt x="2" y="13"/>
                      <a:pt x="1" y="12"/>
                    </a:cubicBezTo>
                    <a:cubicBezTo>
                      <a:pt x="0" y="11"/>
                      <a:pt x="0" y="7"/>
                      <a:pt x="2" y="6"/>
                    </a:cubicBezTo>
                    <a:cubicBezTo>
                      <a:pt x="3" y="5"/>
                      <a:pt x="4" y="5"/>
                      <a:pt x="4" y="3"/>
                    </a:cubicBezTo>
                    <a:cubicBezTo>
                      <a:pt x="5" y="0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1B0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426">
                <a:extLst>
                  <a:ext uri="{FF2B5EF4-FFF2-40B4-BE49-F238E27FC236}">
                    <a16:creationId xmlns:a16="http://schemas.microsoft.com/office/drawing/2014/main" id="{48460DFB-4C97-1A76-CBF5-F64F522DE963}"/>
                  </a:ext>
                </a:extLst>
              </p:cNvPr>
              <p:cNvSpPr/>
              <p:nvPr userDrawn="1"/>
            </p:nvSpPr>
            <p:spPr bwMode="auto">
              <a:xfrm>
                <a:off x="6589" y="963"/>
                <a:ext cx="101" cy="115"/>
              </a:xfrm>
              <a:custGeom>
                <a:avLst/>
                <a:gdLst>
                  <a:gd name="T0" fmla="*/ 0 w 16"/>
                  <a:gd name="T1" fmla="*/ 11 h 18"/>
                  <a:gd name="T2" fmla="*/ 5 w 16"/>
                  <a:gd name="T3" fmla="*/ 4 h 18"/>
                  <a:gd name="T4" fmla="*/ 8 w 16"/>
                  <a:gd name="T5" fmla="*/ 2 h 18"/>
                  <a:gd name="T6" fmla="*/ 14 w 16"/>
                  <a:gd name="T7" fmla="*/ 2 h 18"/>
                  <a:gd name="T8" fmla="*/ 15 w 16"/>
                  <a:gd name="T9" fmla="*/ 5 h 18"/>
                  <a:gd name="T10" fmla="*/ 15 w 16"/>
                  <a:gd name="T11" fmla="*/ 7 h 18"/>
                  <a:gd name="T12" fmla="*/ 11 w 16"/>
                  <a:gd name="T13" fmla="*/ 14 h 18"/>
                  <a:gd name="T14" fmla="*/ 9 w 16"/>
                  <a:gd name="T15" fmla="*/ 15 h 18"/>
                  <a:gd name="T16" fmla="*/ 6 w 16"/>
                  <a:gd name="T17" fmla="*/ 17 h 18"/>
                  <a:gd name="T18" fmla="*/ 1 w 16"/>
                  <a:gd name="T19" fmla="*/ 15 h 18"/>
                  <a:gd name="T20" fmla="*/ 0 w 16"/>
                  <a:gd name="T2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0" y="11"/>
                    </a:moveTo>
                    <a:cubicBezTo>
                      <a:pt x="0" y="9"/>
                      <a:pt x="3" y="4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10" y="1"/>
                      <a:pt x="12" y="0"/>
                      <a:pt x="14" y="2"/>
                    </a:cubicBezTo>
                    <a:cubicBezTo>
                      <a:pt x="15" y="3"/>
                      <a:pt x="16" y="4"/>
                      <a:pt x="15" y="5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6" y="11"/>
                      <a:pt x="15" y="13"/>
                      <a:pt x="11" y="14"/>
                    </a:cubicBezTo>
                    <a:cubicBezTo>
                      <a:pt x="10" y="14"/>
                      <a:pt x="10" y="14"/>
                      <a:pt x="9" y="15"/>
                    </a:cubicBezTo>
                    <a:cubicBezTo>
                      <a:pt x="8" y="16"/>
                      <a:pt x="8" y="18"/>
                      <a:pt x="6" y="17"/>
                    </a:cubicBezTo>
                    <a:cubicBezTo>
                      <a:pt x="4" y="17"/>
                      <a:pt x="3" y="16"/>
                      <a:pt x="1" y="15"/>
                    </a:cubicBezTo>
                    <a:cubicBezTo>
                      <a:pt x="0" y="14"/>
                      <a:pt x="0" y="12"/>
                      <a:pt x="0" y="11"/>
                    </a:cubicBezTo>
                    <a:close/>
                  </a:path>
                </a:pathLst>
              </a:custGeom>
              <a:solidFill>
                <a:srgbClr val="F0A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427">
                <a:extLst>
                  <a:ext uri="{FF2B5EF4-FFF2-40B4-BE49-F238E27FC236}">
                    <a16:creationId xmlns:a16="http://schemas.microsoft.com/office/drawing/2014/main" id="{335A3DF9-6E6B-483E-8A2A-7A593DE70875}"/>
                  </a:ext>
                </a:extLst>
              </p:cNvPr>
              <p:cNvSpPr/>
              <p:nvPr userDrawn="1"/>
            </p:nvSpPr>
            <p:spPr bwMode="auto">
              <a:xfrm>
                <a:off x="3948" y="2467"/>
                <a:ext cx="113" cy="101"/>
              </a:xfrm>
              <a:custGeom>
                <a:avLst/>
                <a:gdLst>
                  <a:gd name="T0" fmla="*/ 9 w 18"/>
                  <a:gd name="T1" fmla="*/ 14 h 16"/>
                  <a:gd name="T2" fmla="*/ 7 w 18"/>
                  <a:gd name="T3" fmla="*/ 15 h 16"/>
                  <a:gd name="T4" fmla="*/ 1 w 18"/>
                  <a:gd name="T5" fmla="*/ 13 h 16"/>
                  <a:gd name="T6" fmla="*/ 1 w 18"/>
                  <a:gd name="T7" fmla="*/ 10 h 16"/>
                  <a:gd name="T8" fmla="*/ 2 w 18"/>
                  <a:gd name="T9" fmla="*/ 8 h 16"/>
                  <a:gd name="T10" fmla="*/ 7 w 18"/>
                  <a:gd name="T11" fmla="*/ 3 h 16"/>
                  <a:gd name="T12" fmla="*/ 9 w 18"/>
                  <a:gd name="T13" fmla="*/ 2 h 16"/>
                  <a:gd name="T14" fmla="*/ 14 w 18"/>
                  <a:gd name="T15" fmla="*/ 1 h 16"/>
                  <a:gd name="T16" fmla="*/ 17 w 18"/>
                  <a:gd name="T17" fmla="*/ 8 h 16"/>
                  <a:gd name="T18" fmla="*/ 9 w 18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9" y="14"/>
                    </a:moveTo>
                    <a:cubicBezTo>
                      <a:pt x="8" y="14"/>
                      <a:pt x="8" y="14"/>
                      <a:pt x="7" y="15"/>
                    </a:cubicBezTo>
                    <a:cubicBezTo>
                      <a:pt x="5" y="16"/>
                      <a:pt x="1" y="15"/>
                      <a:pt x="1" y="13"/>
                    </a:cubicBezTo>
                    <a:cubicBezTo>
                      <a:pt x="0" y="12"/>
                      <a:pt x="0" y="11"/>
                      <a:pt x="1" y="10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5"/>
                      <a:pt x="4" y="3"/>
                      <a:pt x="7" y="3"/>
                    </a:cubicBezTo>
                    <a:cubicBezTo>
                      <a:pt x="8" y="3"/>
                      <a:pt x="9" y="2"/>
                      <a:pt x="9" y="2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7" y="3"/>
                      <a:pt x="18" y="6"/>
                      <a:pt x="17" y="8"/>
                    </a:cubicBezTo>
                    <a:cubicBezTo>
                      <a:pt x="17" y="11"/>
                      <a:pt x="12" y="14"/>
                      <a:pt x="9" y="14"/>
                    </a:cubicBezTo>
                    <a:close/>
                  </a:path>
                </a:pathLst>
              </a:custGeom>
              <a:solidFill>
                <a:srgbClr val="F0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428">
                <a:extLst>
                  <a:ext uri="{FF2B5EF4-FFF2-40B4-BE49-F238E27FC236}">
                    <a16:creationId xmlns:a16="http://schemas.microsoft.com/office/drawing/2014/main" id="{F2F9F098-8817-A383-FD82-272FE6B9CB93}"/>
                  </a:ext>
                </a:extLst>
              </p:cNvPr>
              <p:cNvSpPr/>
              <p:nvPr userDrawn="1"/>
            </p:nvSpPr>
            <p:spPr bwMode="auto">
              <a:xfrm>
                <a:off x="4263" y="3704"/>
                <a:ext cx="120" cy="190"/>
              </a:xfrm>
              <a:custGeom>
                <a:avLst/>
                <a:gdLst>
                  <a:gd name="T0" fmla="*/ 0 w 19"/>
                  <a:gd name="T1" fmla="*/ 17 h 30"/>
                  <a:gd name="T2" fmla="*/ 8 w 19"/>
                  <a:gd name="T3" fmla="*/ 4 h 30"/>
                  <a:gd name="T4" fmla="*/ 12 w 19"/>
                  <a:gd name="T5" fmla="*/ 2 h 30"/>
                  <a:gd name="T6" fmla="*/ 17 w 19"/>
                  <a:gd name="T7" fmla="*/ 4 h 30"/>
                  <a:gd name="T8" fmla="*/ 16 w 19"/>
                  <a:gd name="T9" fmla="*/ 20 h 30"/>
                  <a:gd name="T10" fmla="*/ 11 w 19"/>
                  <a:gd name="T11" fmla="*/ 28 h 30"/>
                  <a:gd name="T12" fmla="*/ 6 w 19"/>
                  <a:gd name="T13" fmla="*/ 29 h 30"/>
                  <a:gd name="T14" fmla="*/ 0 w 19"/>
                  <a:gd name="T15" fmla="*/ 1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0">
                    <a:moveTo>
                      <a:pt x="0" y="17"/>
                    </a:moveTo>
                    <a:cubicBezTo>
                      <a:pt x="1" y="12"/>
                      <a:pt x="3" y="7"/>
                      <a:pt x="8" y="4"/>
                    </a:cubicBezTo>
                    <a:cubicBezTo>
                      <a:pt x="9" y="4"/>
                      <a:pt x="11" y="3"/>
                      <a:pt x="12" y="2"/>
                    </a:cubicBezTo>
                    <a:cubicBezTo>
                      <a:pt x="16" y="0"/>
                      <a:pt x="16" y="0"/>
                      <a:pt x="17" y="4"/>
                    </a:cubicBezTo>
                    <a:cubicBezTo>
                      <a:pt x="19" y="10"/>
                      <a:pt x="18" y="15"/>
                      <a:pt x="16" y="20"/>
                    </a:cubicBezTo>
                    <a:cubicBezTo>
                      <a:pt x="15" y="23"/>
                      <a:pt x="13" y="26"/>
                      <a:pt x="11" y="28"/>
                    </a:cubicBezTo>
                    <a:cubicBezTo>
                      <a:pt x="9" y="30"/>
                      <a:pt x="8" y="30"/>
                      <a:pt x="6" y="29"/>
                    </a:cubicBezTo>
                    <a:cubicBezTo>
                      <a:pt x="2" y="25"/>
                      <a:pt x="1" y="22"/>
                      <a:pt x="0" y="17"/>
                    </a:cubicBezTo>
                    <a:close/>
                  </a:path>
                </a:pathLst>
              </a:custGeom>
              <a:solidFill>
                <a:srgbClr val="F8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429">
                <a:extLst>
                  <a:ext uri="{FF2B5EF4-FFF2-40B4-BE49-F238E27FC236}">
                    <a16:creationId xmlns:a16="http://schemas.microsoft.com/office/drawing/2014/main" id="{9F716DC8-0BDC-6B1C-9017-23B4A92D03EB}"/>
                  </a:ext>
                </a:extLst>
              </p:cNvPr>
              <p:cNvSpPr/>
              <p:nvPr userDrawn="1"/>
            </p:nvSpPr>
            <p:spPr bwMode="auto">
              <a:xfrm>
                <a:off x="4376" y="1249"/>
                <a:ext cx="133" cy="171"/>
              </a:xfrm>
              <a:custGeom>
                <a:avLst/>
                <a:gdLst>
                  <a:gd name="T0" fmla="*/ 21 w 21"/>
                  <a:gd name="T1" fmla="*/ 4 h 27"/>
                  <a:gd name="T2" fmla="*/ 12 w 21"/>
                  <a:gd name="T3" fmla="*/ 22 h 27"/>
                  <a:gd name="T4" fmla="*/ 7 w 21"/>
                  <a:gd name="T5" fmla="*/ 26 h 27"/>
                  <a:gd name="T6" fmla="*/ 4 w 21"/>
                  <a:gd name="T7" fmla="*/ 25 h 27"/>
                  <a:gd name="T8" fmla="*/ 4 w 21"/>
                  <a:gd name="T9" fmla="*/ 7 h 27"/>
                  <a:gd name="T10" fmla="*/ 19 w 21"/>
                  <a:gd name="T11" fmla="*/ 0 h 27"/>
                  <a:gd name="T12" fmla="*/ 21 w 21"/>
                  <a:gd name="T13" fmla="*/ 2 h 27"/>
                  <a:gd name="T14" fmla="*/ 21 w 21"/>
                  <a:gd name="T15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21" y="12"/>
                      <a:pt x="18" y="18"/>
                      <a:pt x="12" y="22"/>
                    </a:cubicBezTo>
                    <a:cubicBezTo>
                      <a:pt x="10" y="24"/>
                      <a:pt x="9" y="25"/>
                      <a:pt x="7" y="26"/>
                    </a:cubicBezTo>
                    <a:cubicBezTo>
                      <a:pt x="6" y="27"/>
                      <a:pt x="5" y="27"/>
                      <a:pt x="4" y="25"/>
                    </a:cubicBezTo>
                    <a:cubicBezTo>
                      <a:pt x="0" y="19"/>
                      <a:pt x="0" y="11"/>
                      <a:pt x="4" y="7"/>
                    </a:cubicBezTo>
                    <a:cubicBezTo>
                      <a:pt x="8" y="2"/>
                      <a:pt x="13" y="1"/>
                      <a:pt x="19" y="0"/>
                    </a:cubicBezTo>
                    <a:cubicBezTo>
                      <a:pt x="21" y="0"/>
                      <a:pt x="21" y="0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430">
                <a:extLst>
                  <a:ext uri="{FF2B5EF4-FFF2-40B4-BE49-F238E27FC236}">
                    <a16:creationId xmlns:a16="http://schemas.microsoft.com/office/drawing/2014/main" id="{A8C87B44-80B6-DAAF-43CB-CB7521A1DA10}"/>
                  </a:ext>
                </a:extLst>
              </p:cNvPr>
              <p:cNvSpPr/>
              <p:nvPr userDrawn="1"/>
            </p:nvSpPr>
            <p:spPr bwMode="auto">
              <a:xfrm>
                <a:off x="6242" y="1934"/>
                <a:ext cx="177" cy="133"/>
              </a:xfrm>
              <a:custGeom>
                <a:avLst/>
                <a:gdLst>
                  <a:gd name="T0" fmla="*/ 18 w 28"/>
                  <a:gd name="T1" fmla="*/ 0 h 21"/>
                  <a:gd name="T2" fmla="*/ 25 w 28"/>
                  <a:gd name="T3" fmla="*/ 1 h 21"/>
                  <a:gd name="T4" fmla="*/ 27 w 28"/>
                  <a:gd name="T5" fmla="*/ 5 h 21"/>
                  <a:gd name="T6" fmla="*/ 15 w 28"/>
                  <a:gd name="T7" fmla="*/ 17 h 21"/>
                  <a:gd name="T8" fmla="*/ 5 w 28"/>
                  <a:gd name="T9" fmla="*/ 21 h 21"/>
                  <a:gd name="T10" fmla="*/ 2 w 28"/>
                  <a:gd name="T11" fmla="*/ 20 h 21"/>
                  <a:gd name="T12" fmla="*/ 9 w 28"/>
                  <a:gd name="T13" fmla="*/ 2 h 21"/>
                  <a:gd name="T14" fmla="*/ 18 w 28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1">
                    <a:moveTo>
                      <a:pt x="18" y="0"/>
                    </a:moveTo>
                    <a:cubicBezTo>
                      <a:pt x="20" y="0"/>
                      <a:pt x="23" y="1"/>
                      <a:pt x="25" y="1"/>
                    </a:cubicBezTo>
                    <a:cubicBezTo>
                      <a:pt x="27" y="2"/>
                      <a:pt x="28" y="3"/>
                      <a:pt x="27" y="5"/>
                    </a:cubicBezTo>
                    <a:cubicBezTo>
                      <a:pt x="25" y="10"/>
                      <a:pt x="21" y="15"/>
                      <a:pt x="15" y="17"/>
                    </a:cubicBezTo>
                    <a:cubicBezTo>
                      <a:pt x="12" y="19"/>
                      <a:pt x="8" y="20"/>
                      <a:pt x="5" y="21"/>
                    </a:cubicBezTo>
                    <a:cubicBezTo>
                      <a:pt x="3" y="21"/>
                      <a:pt x="3" y="21"/>
                      <a:pt x="2" y="20"/>
                    </a:cubicBezTo>
                    <a:cubicBezTo>
                      <a:pt x="0" y="14"/>
                      <a:pt x="4" y="4"/>
                      <a:pt x="9" y="2"/>
                    </a:cubicBezTo>
                    <a:cubicBezTo>
                      <a:pt x="12" y="1"/>
                      <a:pt x="15" y="0"/>
                      <a:pt x="18" y="0"/>
                    </a:cubicBezTo>
                    <a:close/>
                  </a:path>
                </a:pathLst>
              </a:custGeom>
              <a:solidFill>
                <a:srgbClr val="F8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431">
                <a:extLst>
                  <a:ext uri="{FF2B5EF4-FFF2-40B4-BE49-F238E27FC236}">
                    <a16:creationId xmlns:a16="http://schemas.microsoft.com/office/drawing/2014/main" id="{7EB6D547-9983-B395-C6B5-FCC8D4F4B7DB}"/>
                  </a:ext>
                </a:extLst>
              </p:cNvPr>
              <p:cNvSpPr/>
              <p:nvPr userDrawn="1"/>
            </p:nvSpPr>
            <p:spPr bwMode="auto">
              <a:xfrm>
                <a:off x="5303" y="2885"/>
                <a:ext cx="114" cy="203"/>
              </a:xfrm>
              <a:custGeom>
                <a:avLst/>
                <a:gdLst>
                  <a:gd name="T0" fmla="*/ 18 w 18"/>
                  <a:gd name="T1" fmla="*/ 16 h 32"/>
                  <a:gd name="T2" fmla="*/ 15 w 18"/>
                  <a:gd name="T3" fmla="*/ 30 h 32"/>
                  <a:gd name="T4" fmla="*/ 12 w 18"/>
                  <a:gd name="T5" fmla="*/ 31 h 32"/>
                  <a:gd name="T6" fmla="*/ 2 w 18"/>
                  <a:gd name="T7" fmla="*/ 13 h 32"/>
                  <a:gd name="T8" fmla="*/ 10 w 18"/>
                  <a:gd name="T9" fmla="*/ 1 h 32"/>
                  <a:gd name="T10" fmla="*/ 13 w 18"/>
                  <a:gd name="T11" fmla="*/ 2 h 32"/>
                  <a:gd name="T12" fmla="*/ 18 w 18"/>
                  <a:gd name="T13" fmla="*/ 13 h 32"/>
                  <a:gd name="T14" fmla="*/ 18 w 18"/>
                  <a:gd name="T15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2">
                    <a:moveTo>
                      <a:pt x="18" y="16"/>
                    </a:moveTo>
                    <a:cubicBezTo>
                      <a:pt x="18" y="21"/>
                      <a:pt x="17" y="25"/>
                      <a:pt x="15" y="30"/>
                    </a:cubicBezTo>
                    <a:cubicBezTo>
                      <a:pt x="14" y="31"/>
                      <a:pt x="13" y="32"/>
                      <a:pt x="12" y="31"/>
                    </a:cubicBezTo>
                    <a:cubicBezTo>
                      <a:pt x="4" y="27"/>
                      <a:pt x="0" y="22"/>
                      <a:pt x="2" y="13"/>
                    </a:cubicBezTo>
                    <a:cubicBezTo>
                      <a:pt x="3" y="8"/>
                      <a:pt x="6" y="4"/>
                      <a:pt x="10" y="1"/>
                    </a:cubicBezTo>
                    <a:cubicBezTo>
                      <a:pt x="12" y="0"/>
                      <a:pt x="13" y="1"/>
                      <a:pt x="13" y="2"/>
                    </a:cubicBezTo>
                    <a:cubicBezTo>
                      <a:pt x="16" y="5"/>
                      <a:pt x="17" y="9"/>
                      <a:pt x="18" y="13"/>
                    </a:cubicBezTo>
                    <a:cubicBezTo>
                      <a:pt x="18" y="14"/>
                      <a:pt x="18" y="15"/>
                      <a:pt x="18" y="16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432">
                <a:extLst>
                  <a:ext uri="{FF2B5EF4-FFF2-40B4-BE49-F238E27FC236}">
                    <a16:creationId xmlns:a16="http://schemas.microsoft.com/office/drawing/2014/main" id="{CD38AAAF-8453-C7E8-030B-B3764C8D1FC5}"/>
                  </a:ext>
                </a:extLst>
              </p:cNvPr>
              <p:cNvSpPr/>
              <p:nvPr userDrawn="1"/>
            </p:nvSpPr>
            <p:spPr bwMode="auto">
              <a:xfrm>
                <a:off x="5940" y="2416"/>
                <a:ext cx="126" cy="190"/>
              </a:xfrm>
              <a:custGeom>
                <a:avLst/>
                <a:gdLst>
                  <a:gd name="T0" fmla="*/ 20 w 20"/>
                  <a:gd name="T1" fmla="*/ 8 h 30"/>
                  <a:gd name="T2" fmla="*/ 10 w 20"/>
                  <a:gd name="T3" fmla="*/ 29 h 30"/>
                  <a:gd name="T4" fmla="*/ 8 w 20"/>
                  <a:gd name="T5" fmla="*/ 29 h 30"/>
                  <a:gd name="T6" fmla="*/ 3 w 20"/>
                  <a:gd name="T7" fmla="*/ 11 h 30"/>
                  <a:gd name="T8" fmla="*/ 7 w 20"/>
                  <a:gd name="T9" fmla="*/ 6 h 30"/>
                  <a:gd name="T10" fmla="*/ 16 w 20"/>
                  <a:gd name="T11" fmla="*/ 1 h 30"/>
                  <a:gd name="T12" fmla="*/ 20 w 20"/>
                  <a:gd name="T13" fmla="*/ 3 h 30"/>
                  <a:gd name="T14" fmla="*/ 20 w 20"/>
                  <a:gd name="T15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0">
                    <a:moveTo>
                      <a:pt x="20" y="8"/>
                    </a:moveTo>
                    <a:cubicBezTo>
                      <a:pt x="20" y="17"/>
                      <a:pt x="16" y="24"/>
                      <a:pt x="10" y="29"/>
                    </a:cubicBezTo>
                    <a:cubicBezTo>
                      <a:pt x="9" y="30"/>
                      <a:pt x="8" y="30"/>
                      <a:pt x="8" y="29"/>
                    </a:cubicBezTo>
                    <a:cubicBezTo>
                      <a:pt x="3" y="25"/>
                      <a:pt x="0" y="18"/>
                      <a:pt x="3" y="11"/>
                    </a:cubicBezTo>
                    <a:cubicBezTo>
                      <a:pt x="4" y="9"/>
                      <a:pt x="5" y="8"/>
                      <a:pt x="7" y="6"/>
                    </a:cubicBezTo>
                    <a:cubicBezTo>
                      <a:pt x="10" y="4"/>
                      <a:pt x="13" y="2"/>
                      <a:pt x="16" y="1"/>
                    </a:cubicBezTo>
                    <a:cubicBezTo>
                      <a:pt x="18" y="0"/>
                      <a:pt x="19" y="1"/>
                      <a:pt x="20" y="3"/>
                    </a:cubicBezTo>
                    <a:cubicBezTo>
                      <a:pt x="20" y="5"/>
                      <a:pt x="20" y="6"/>
                      <a:pt x="20" y="8"/>
                    </a:cubicBezTo>
                    <a:close/>
                  </a:path>
                </a:pathLst>
              </a:custGeom>
              <a:solidFill>
                <a:srgbClr val="F7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433">
                <a:extLst>
                  <a:ext uri="{FF2B5EF4-FFF2-40B4-BE49-F238E27FC236}">
                    <a16:creationId xmlns:a16="http://schemas.microsoft.com/office/drawing/2014/main" id="{25B8EA10-9894-B9EE-5958-DF02117597A1}"/>
                  </a:ext>
                </a:extLst>
              </p:cNvPr>
              <p:cNvSpPr/>
              <p:nvPr userDrawn="1"/>
            </p:nvSpPr>
            <p:spPr bwMode="auto">
              <a:xfrm>
                <a:off x="7547" y="3101"/>
                <a:ext cx="139" cy="165"/>
              </a:xfrm>
              <a:custGeom>
                <a:avLst/>
                <a:gdLst>
                  <a:gd name="T0" fmla="*/ 1 w 22"/>
                  <a:gd name="T1" fmla="*/ 16 h 26"/>
                  <a:gd name="T2" fmla="*/ 11 w 22"/>
                  <a:gd name="T3" fmla="*/ 2 h 26"/>
                  <a:gd name="T4" fmla="*/ 20 w 22"/>
                  <a:gd name="T5" fmla="*/ 0 h 26"/>
                  <a:gd name="T6" fmla="*/ 22 w 22"/>
                  <a:gd name="T7" fmla="*/ 2 h 26"/>
                  <a:gd name="T8" fmla="*/ 18 w 22"/>
                  <a:gd name="T9" fmla="*/ 16 h 26"/>
                  <a:gd name="T10" fmla="*/ 7 w 22"/>
                  <a:gd name="T11" fmla="*/ 24 h 26"/>
                  <a:gd name="T12" fmla="*/ 2 w 22"/>
                  <a:gd name="T13" fmla="*/ 22 h 26"/>
                  <a:gd name="T14" fmla="*/ 1 w 22"/>
                  <a:gd name="T1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6">
                    <a:moveTo>
                      <a:pt x="1" y="16"/>
                    </a:moveTo>
                    <a:cubicBezTo>
                      <a:pt x="1" y="9"/>
                      <a:pt x="5" y="4"/>
                      <a:pt x="11" y="2"/>
                    </a:cubicBezTo>
                    <a:cubicBezTo>
                      <a:pt x="14" y="1"/>
                      <a:pt x="17" y="1"/>
                      <a:pt x="20" y="0"/>
                    </a:cubicBezTo>
                    <a:cubicBezTo>
                      <a:pt x="22" y="0"/>
                      <a:pt x="22" y="1"/>
                      <a:pt x="22" y="2"/>
                    </a:cubicBezTo>
                    <a:cubicBezTo>
                      <a:pt x="22" y="7"/>
                      <a:pt x="21" y="12"/>
                      <a:pt x="18" y="16"/>
                    </a:cubicBezTo>
                    <a:cubicBezTo>
                      <a:pt x="15" y="19"/>
                      <a:pt x="12" y="22"/>
                      <a:pt x="7" y="24"/>
                    </a:cubicBezTo>
                    <a:cubicBezTo>
                      <a:pt x="4" y="26"/>
                      <a:pt x="3" y="26"/>
                      <a:pt x="2" y="22"/>
                    </a:cubicBezTo>
                    <a:cubicBezTo>
                      <a:pt x="1" y="20"/>
                      <a:pt x="0" y="18"/>
                      <a:pt x="1" y="16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434">
                <a:extLst>
                  <a:ext uri="{FF2B5EF4-FFF2-40B4-BE49-F238E27FC236}">
                    <a16:creationId xmlns:a16="http://schemas.microsoft.com/office/drawing/2014/main" id="{EC10413E-41F8-F068-6B65-399C4876D47A}"/>
                  </a:ext>
                </a:extLst>
              </p:cNvPr>
              <p:cNvSpPr/>
              <p:nvPr userDrawn="1"/>
            </p:nvSpPr>
            <p:spPr bwMode="auto">
              <a:xfrm>
                <a:off x="6835" y="1763"/>
                <a:ext cx="132" cy="88"/>
              </a:xfrm>
              <a:custGeom>
                <a:avLst/>
                <a:gdLst>
                  <a:gd name="T0" fmla="*/ 7 w 21"/>
                  <a:gd name="T1" fmla="*/ 3 h 14"/>
                  <a:gd name="T2" fmla="*/ 12 w 21"/>
                  <a:gd name="T3" fmla="*/ 1 h 14"/>
                  <a:gd name="T4" fmla="*/ 19 w 21"/>
                  <a:gd name="T5" fmla="*/ 2 h 14"/>
                  <a:gd name="T6" fmla="*/ 19 w 21"/>
                  <a:gd name="T7" fmla="*/ 4 h 14"/>
                  <a:gd name="T8" fmla="*/ 18 w 21"/>
                  <a:gd name="T9" fmla="*/ 8 h 14"/>
                  <a:gd name="T10" fmla="*/ 16 w 21"/>
                  <a:gd name="T11" fmla="*/ 11 h 14"/>
                  <a:gd name="T12" fmla="*/ 2 w 21"/>
                  <a:gd name="T13" fmla="*/ 13 h 14"/>
                  <a:gd name="T14" fmla="*/ 0 w 21"/>
                  <a:gd name="T15" fmla="*/ 10 h 14"/>
                  <a:gd name="T16" fmla="*/ 3 w 21"/>
                  <a:gd name="T17" fmla="*/ 2 h 14"/>
                  <a:gd name="T18" fmla="*/ 6 w 21"/>
                  <a:gd name="T19" fmla="*/ 1 h 14"/>
                  <a:gd name="T20" fmla="*/ 7 w 21"/>
                  <a:gd name="T2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7" y="3"/>
                    </a:moveTo>
                    <a:cubicBezTo>
                      <a:pt x="9" y="3"/>
                      <a:pt x="10" y="2"/>
                      <a:pt x="12" y="1"/>
                    </a:cubicBezTo>
                    <a:cubicBezTo>
                      <a:pt x="14" y="1"/>
                      <a:pt x="17" y="1"/>
                      <a:pt x="19" y="2"/>
                    </a:cubicBezTo>
                    <a:cubicBezTo>
                      <a:pt x="20" y="3"/>
                      <a:pt x="21" y="3"/>
                      <a:pt x="19" y="4"/>
                    </a:cubicBezTo>
                    <a:cubicBezTo>
                      <a:pt x="18" y="5"/>
                      <a:pt x="17" y="6"/>
                      <a:pt x="18" y="8"/>
                    </a:cubicBezTo>
                    <a:cubicBezTo>
                      <a:pt x="18" y="9"/>
                      <a:pt x="17" y="10"/>
                      <a:pt x="16" y="11"/>
                    </a:cubicBezTo>
                    <a:cubicBezTo>
                      <a:pt x="12" y="13"/>
                      <a:pt x="7" y="14"/>
                      <a:pt x="2" y="13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6" y="2"/>
                      <a:pt x="7" y="3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435">
                <a:extLst>
                  <a:ext uri="{FF2B5EF4-FFF2-40B4-BE49-F238E27FC236}">
                    <a16:creationId xmlns:a16="http://schemas.microsoft.com/office/drawing/2014/main" id="{A25B57FB-C98A-DE55-FC84-F8F211ED2A27}"/>
                  </a:ext>
                </a:extLst>
              </p:cNvPr>
              <p:cNvSpPr/>
              <p:nvPr userDrawn="1"/>
            </p:nvSpPr>
            <p:spPr bwMode="auto">
              <a:xfrm>
                <a:off x="6696" y="3786"/>
                <a:ext cx="202" cy="120"/>
              </a:xfrm>
              <a:custGeom>
                <a:avLst/>
                <a:gdLst>
                  <a:gd name="T0" fmla="*/ 15 w 32"/>
                  <a:gd name="T1" fmla="*/ 1 h 19"/>
                  <a:gd name="T2" fmla="*/ 30 w 32"/>
                  <a:gd name="T3" fmla="*/ 12 h 19"/>
                  <a:gd name="T4" fmla="*/ 30 w 32"/>
                  <a:gd name="T5" fmla="*/ 12 h 19"/>
                  <a:gd name="T6" fmla="*/ 26 w 32"/>
                  <a:gd name="T7" fmla="*/ 18 h 19"/>
                  <a:gd name="T8" fmla="*/ 5 w 32"/>
                  <a:gd name="T9" fmla="*/ 12 h 19"/>
                  <a:gd name="T10" fmla="*/ 5 w 32"/>
                  <a:gd name="T11" fmla="*/ 12 h 19"/>
                  <a:gd name="T12" fmla="*/ 5 w 32"/>
                  <a:gd name="T13" fmla="*/ 5 h 19"/>
                  <a:gd name="T14" fmla="*/ 15 w 32"/>
                  <a:gd name="T1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15" y="1"/>
                    </a:moveTo>
                    <a:cubicBezTo>
                      <a:pt x="21" y="0"/>
                      <a:pt x="27" y="6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2" y="17"/>
                      <a:pt x="32" y="18"/>
                      <a:pt x="26" y="18"/>
                    </a:cubicBezTo>
                    <a:cubicBezTo>
                      <a:pt x="19" y="19"/>
                      <a:pt x="12" y="17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0" y="8"/>
                      <a:pt x="2" y="8"/>
                      <a:pt x="5" y="5"/>
                    </a:cubicBezTo>
                    <a:cubicBezTo>
                      <a:pt x="7" y="3"/>
                      <a:pt x="11" y="0"/>
                      <a:pt x="15" y="1"/>
                    </a:cubicBezTo>
                    <a:close/>
                  </a:path>
                </a:pathLst>
              </a:custGeom>
              <a:solidFill>
                <a:srgbClr val="F7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436">
                <a:extLst>
                  <a:ext uri="{FF2B5EF4-FFF2-40B4-BE49-F238E27FC236}">
                    <a16:creationId xmlns:a16="http://schemas.microsoft.com/office/drawing/2014/main" id="{1FAD0A69-CAD4-8445-7F23-D844BBCE0871}"/>
                  </a:ext>
                </a:extLst>
              </p:cNvPr>
              <p:cNvSpPr/>
              <p:nvPr userDrawn="1"/>
            </p:nvSpPr>
            <p:spPr bwMode="auto">
              <a:xfrm>
                <a:off x="6822" y="1725"/>
                <a:ext cx="183" cy="126"/>
              </a:xfrm>
              <a:custGeom>
                <a:avLst/>
                <a:gdLst>
                  <a:gd name="T0" fmla="*/ 9 w 29"/>
                  <a:gd name="T1" fmla="*/ 9 h 20"/>
                  <a:gd name="T2" fmla="*/ 6 w 29"/>
                  <a:gd name="T3" fmla="*/ 9 h 20"/>
                  <a:gd name="T4" fmla="*/ 2 w 29"/>
                  <a:gd name="T5" fmla="*/ 16 h 20"/>
                  <a:gd name="T6" fmla="*/ 4 w 29"/>
                  <a:gd name="T7" fmla="*/ 19 h 20"/>
                  <a:gd name="T8" fmla="*/ 18 w 29"/>
                  <a:gd name="T9" fmla="*/ 16 h 20"/>
                  <a:gd name="T10" fmla="*/ 19 w 29"/>
                  <a:gd name="T11" fmla="*/ 14 h 20"/>
                  <a:gd name="T12" fmla="*/ 21 w 29"/>
                  <a:gd name="T13" fmla="*/ 10 h 20"/>
                  <a:gd name="T14" fmla="*/ 21 w 29"/>
                  <a:gd name="T15" fmla="*/ 8 h 20"/>
                  <a:gd name="T16" fmla="*/ 25 w 29"/>
                  <a:gd name="T17" fmla="*/ 12 h 20"/>
                  <a:gd name="T18" fmla="*/ 22 w 29"/>
                  <a:gd name="T19" fmla="*/ 16 h 20"/>
                  <a:gd name="T20" fmla="*/ 4 w 29"/>
                  <a:gd name="T21" fmla="*/ 20 h 20"/>
                  <a:gd name="T22" fmla="*/ 1 w 29"/>
                  <a:gd name="T23" fmla="*/ 16 h 20"/>
                  <a:gd name="T24" fmla="*/ 22 w 29"/>
                  <a:gd name="T25" fmla="*/ 4 h 20"/>
                  <a:gd name="T26" fmla="*/ 28 w 29"/>
                  <a:gd name="T27" fmla="*/ 7 h 20"/>
                  <a:gd name="T28" fmla="*/ 29 w 29"/>
                  <a:gd name="T29" fmla="*/ 8 h 20"/>
                  <a:gd name="T30" fmla="*/ 27 w 29"/>
                  <a:gd name="T31" fmla="*/ 10 h 20"/>
                  <a:gd name="T32" fmla="*/ 26 w 29"/>
                  <a:gd name="T33" fmla="*/ 9 h 20"/>
                  <a:gd name="T34" fmla="*/ 14 w 29"/>
                  <a:gd name="T35" fmla="*/ 5 h 20"/>
                  <a:gd name="T36" fmla="*/ 11 w 29"/>
                  <a:gd name="T37" fmla="*/ 7 h 20"/>
                  <a:gd name="T38" fmla="*/ 9 w 29"/>
                  <a:gd name="T39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20">
                    <a:moveTo>
                      <a:pt x="9" y="9"/>
                    </a:moveTo>
                    <a:cubicBezTo>
                      <a:pt x="8" y="7"/>
                      <a:pt x="7" y="7"/>
                      <a:pt x="6" y="9"/>
                    </a:cubicBezTo>
                    <a:cubicBezTo>
                      <a:pt x="4" y="11"/>
                      <a:pt x="3" y="14"/>
                      <a:pt x="2" y="16"/>
                    </a:cubicBezTo>
                    <a:cubicBezTo>
                      <a:pt x="2" y="18"/>
                      <a:pt x="3" y="19"/>
                      <a:pt x="4" y="19"/>
                    </a:cubicBezTo>
                    <a:cubicBezTo>
                      <a:pt x="9" y="19"/>
                      <a:pt x="14" y="18"/>
                      <a:pt x="18" y="16"/>
                    </a:cubicBezTo>
                    <a:cubicBezTo>
                      <a:pt x="19" y="16"/>
                      <a:pt x="20" y="15"/>
                      <a:pt x="19" y="14"/>
                    </a:cubicBezTo>
                    <a:cubicBezTo>
                      <a:pt x="18" y="12"/>
                      <a:pt x="19" y="11"/>
                      <a:pt x="21" y="10"/>
                    </a:cubicBezTo>
                    <a:cubicBezTo>
                      <a:pt x="22" y="9"/>
                      <a:pt x="22" y="9"/>
                      <a:pt x="21" y="8"/>
                    </a:cubicBezTo>
                    <a:cubicBezTo>
                      <a:pt x="23" y="9"/>
                      <a:pt x="25" y="10"/>
                      <a:pt x="25" y="12"/>
                    </a:cubicBezTo>
                    <a:cubicBezTo>
                      <a:pt x="25" y="13"/>
                      <a:pt x="24" y="14"/>
                      <a:pt x="22" y="16"/>
                    </a:cubicBezTo>
                    <a:cubicBezTo>
                      <a:pt x="17" y="20"/>
                      <a:pt x="11" y="20"/>
                      <a:pt x="4" y="20"/>
                    </a:cubicBezTo>
                    <a:cubicBezTo>
                      <a:pt x="0" y="20"/>
                      <a:pt x="0" y="20"/>
                      <a:pt x="1" y="16"/>
                    </a:cubicBezTo>
                    <a:cubicBezTo>
                      <a:pt x="3" y="5"/>
                      <a:pt x="12" y="0"/>
                      <a:pt x="22" y="4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29" y="7"/>
                      <a:pt x="29" y="7"/>
                      <a:pt x="29" y="8"/>
                    </a:cubicBezTo>
                    <a:cubicBezTo>
                      <a:pt x="29" y="9"/>
                      <a:pt x="28" y="10"/>
                      <a:pt x="27" y="10"/>
                    </a:cubicBezTo>
                    <a:cubicBezTo>
                      <a:pt x="27" y="10"/>
                      <a:pt x="26" y="10"/>
                      <a:pt x="26" y="9"/>
                    </a:cubicBezTo>
                    <a:cubicBezTo>
                      <a:pt x="23" y="6"/>
                      <a:pt x="18" y="4"/>
                      <a:pt x="14" y="5"/>
                    </a:cubicBezTo>
                    <a:cubicBezTo>
                      <a:pt x="13" y="6"/>
                      <a:pt x="12" y="6"/>
                      <a:pt x="11" y="7"/>
                    </a:cubicBezTo>
                    <a:cubicBezTo>
                      <a:pt x="9" y="7"/>
                      <a:pt x="9" y="8"/>
                      <a:pt x="9" y="9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437">
                <a:extLst>
                  <a:ext uri="{FF2B5EF4-FFF2-40B4-BE49-F238E27FC236}">
                    <a16:creationId xmlns:a16="http://schemas.microsoft.com/office/drawing/2014/main" id="{1F03B49E-51FD-1265-B20B-7F9CFBFF776E}"/>
                  </a:ext>
                </a:extLst>
              </p:cNvPr>
              <p:cNvSpPr/>
              <p:nvPr userDrawn="1"/>
            </p:nvSpPr>
            <p:spPr bwMode="auto">
              <a:xfrm>
                <a:off x="4591" y="3494"/>
                <a:ext cx="189" cy="108"/>
              </a:xfrm>
              <a:custGeom>
                <a:avLst/>
                <a:gdLst>
                  <a:gd name="T0" fmla="*/ 21 w 30"/>
                  <a:gd name="T1" fmla="*/ 12 h 17"/>
                  <a:gd name="T2" fmla="*/ 24 w 30"/>
                  <a:gd name="T3" fmla="*/ 12 h 17"/>
                  <a:gd name="T4" fmla="*/ 28 w 30"/>
                  <a:gd name="T5" fmla="*/ 4 h 17"/>
                  <a:gd name="T6" fmla="*/ 26 w 30"/>
                  <a:gd name="T7" fmla="*/ 2 h 17"/>
                  <a:gd name="T8" fmla="*/ 11 w 30"/>
                  <a:gd name="T9" fmla="*/ 4 h 17"/>
                  <a:gd name="T10" fmla="*/ 6 w 30"/>
                  <a:gd name="T11" fmla="*/ 9 h 17"/>
                  <a:gd name="T12" fmla="*/ 4 w 30"/>
                  <a:gd name="T13" fmla="*/ 9 h 17"/>
                  <a:gd name="T14" fmla="*/ 4 w 30"/>
                  <a:gd name="T15" fmla="*/ 11 h 17"/>
                  <a:gd name="T16" fmla="*/ 8 w 30"/>
                  <a:gd name="T17" fmla="*/ 14 h 17"/>
                  <a:gd name="T18" fmla="*/ 5 w 30"/>
                  <a:gd name="T19" fmla="*/ 14 h 17"/>
                  <a:gd name="T20" fmla="*/ 3 w 30"/>
                  <a:gd name="T21" fmla="*/ 7 h 17"/>
                  <a:gd name="T22" fmla="*/ 20 w 30"/>
                  <a:gd name="T23" fmla="*/ 0 h 17"/>
                  <a:gd name="T24" fmla="*/ 28 w 30"/>
                  <a:gd name="T25" fmla="*/ 1 h 17"/>
                  <a:gd name="T26" fmla="*/ 30 w 30"/>
                  <a:gd name="T27" fmla="*/ 3 h 17"/>
                  <a:gd name="T28" fmla="*/ 16 w 30"/>
                  <a:gd name="T29" fmla="*/ 17 h 17"/>
                  <a:gd name="T30" fmla="*/ 11 w 30"/>
                  <a:gd name="T31" fmla="*/ 15 h 17"/>
                  <a:gd name="T32" fmla="*/ 18 w 30"/>
                  <a:gd name="T33" fmla="*/ 14 h 17"/>
                  <a:gd name="T34" fmla="*/ 21 w 30"/>
                  <a:gd name="T3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17">
                    <a:moveTo>
                      <a:pt x="21" y="12"/>
                    </a:moveTo>
                    <a:cubicBezTo>
                      <a:pt x="22" y="14"/>
                      <a:pt x="22" y="14"/>
                      <a:pt x="24" y="12"/>
                    </a:cubicBezTo>
                    <a:cubicBezTo>
                      <a:pt x="26" y="10"/>
                      <a:pt x="27" y="7"/>
                      <a:pt x="28" y="4"/>
                    </a:cubicBezTo>
                    <a:cubicBezTo>
                      <a:pt x="28" y="3"/>
                      <a:pt x="28" y="2"/>
                      <a:pt x="26" y="2"/>
                    </a:cubicBezTo>
                    <a:cubicBezTo>
                      <a:pt x="21" y="2"/>
                      <a:pt x="16" y="2"/>
                      <a:pt x="11" y="4"/>
                    </a:cubicBezTo>
                    <a:cubicBezTo>
                      <a:pt x="9" y="5"/>
                      <a:pt x="6" y="6"/>
                      <a:pt x="6" y="9"/>
                    </a:cubicBezTo>
                    <a:cubicBezTo>
                      <a:pt x="5" y="9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2"/>
                      <a:pt x="7" y="13"/>
                      <a:pt x="8" y="14"/>
                    </a:cubicBezTo>
                    <a:cubicBezTo>
                      <a:pt x="7" y="14"/>
                      <a:pt x="6" y="15"/>
                      <a:pt x="5" y="14"/>
                    </a:cubicBezTo>
                    <a:cubicBezTo>
                      <a:pt x="0" y="12"/>
                      <a:pt x="0" y="10"/>
                      <a:pt x="3" y="7"/>
                    </a:cubicBezTo>
                    <a:cubicBezTo>
                      <a:pt x="8" y="3"/>
                      <a:pt x="13" y="0"/>
                      <a:pt x="20" y="0"/>
                    </a:cubicBezTo>
                    <a:cubicBezTo>
                      <a:pt x="22" y="0"/>
                      <a:pt x="25" y="0"/>
                      <a:pt x="28" y="1"/>
                    </a:cubicBezTo>
                    <a:cubicBezTo>
                      <a:pt x="29" y="1"/>
                      <a:pt x="30" y="2"/>
                      <a:pt x="30" y="3"/>
                    </a:cubicBezTo>
                    <a:cubicBezTo>
                      <a:pt x="29" y="10"/>
                      <a:pt x="25" y="17"/>
                      <a:pt x="16" y="17"/>
                    </a:cubicBezTo>
                    <a:cubicBezTo>
                      <a:pt x="14" y="17"/>
                      <a:pt x="13" y="16"/>
                      <a:pt x="11" y="15"/>
                    </a:cubicBezTo>
                    <a:cubicBezTo>
                      <a:pt x="14" y="15"/>
                      <a:pt x="16" y="14"/>
                      <a:pt x="18" y="14"/>
                    </a:cubicBezTo>
                    <a:cubicBezTo>
                      <a:pt x="20" y="14"/>
                      <a:pt x="21" y="13"/>
                      <a:pt x="21" y="12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438">
                <a:extLst>
                  <a:ext uri="{FF2B5EF4-FFF2-40B4-BE49-F238E27FC236}">
                    <a16:creationId xmlns:a16="http://schemas.microsoft.com/office/drawing/2014/main" id="{92377C41-9DE1-41C6-BC1E-ECE84F8838F0}"/>
                  </a:ext>
                </a:extLst>
              </p:cNvPr>
              <p:cNvSpPr/>
              <p:nvPr userDrawn="1"/>
            </p:nvSpPr>
            <p:spPr bwMode="auto">
              <a:xfrm>
                <a:off x="4282" y="3900"/>
                <a:ext cx="69" cy="102"/>
              </a:xfrm>
              <a:custGeom>
                <a:avLst/>
                <a:gdLst>
                  <a:gd name="T0" fmla="*/ 10 w 11"/>
                  <a:gd name="T1" fmla="*/ 11 h 16"/>
                  <a:gd name="T2" fmla="*/ 10 w 11"/>
                  <a:gd name="T3" fmla="*/ 13 h 16"/>
                  <a:gd name="T4" fmla="*/ 6 w 11"/>
                  <a:gd name="T5" fmla="*/ 14 h 16"/>
                  <a:gd name="T6" fmla="*/ 0 w 11"/>
                  <a:gd name="T7" fmla="*/ 5 h 16"/>
                  <a:gd name="T8" fmla="*/ 2 w 11"/>
                  <a:gd name="T9" fmla="*/ 1 h 16"/>
                  <a:gd name="T10" fmla="*/ 8 w 11"/>
                  <a:gd name="T11" fmla="*/ 4 h 16"/>
                  <a:gd name="T12" fmla="*/ 10 w 11"/>
                  <a:gd name="T1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0" y="11"/>
                    </a:moveTo>
                    <a:cubicBezTo>
                      <a:pt x="10" y="11"/>
                      <a:pt x="10" y="12"/>
                      <a:pt x="10" y="13"/>
                    </a:cubicBezTo>
                    <a:cubicBezTo>
                      <a:pt x="9" y="15"/>
                      <a:pt x="8" y="16"/>
                      <a:pt x="6" y="14"/>
                    </a:cubicBezTo>
                    <a:cubicBezTo>
                      <a:pt x="3" y="12"/>
                      <a:pt x="0" y="10"/>
                      <a:pt x="0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7" y="2"/>
                      <a:pt x="8" y="4"/>
                    </a:cubicBezTo>
                    <a:cubicBezTo>
                      <a:pt x="9" y="6"/>
                      <a:pt x="11" y="8"/>
                      <a:pt x="10" y="11"/>
                    </a:cubicBezTo>
                    <a:close/>
                  </a:path>
                </a:pathLst>
              </a:custGeom>
              <a:solidFill>
                <a:srgbClr val="F5B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439">
                <a:extLst>
                  <a:ext uri="{FF2B5EF4-FFF2-40B4-BE49-F238E27FC236}">
                    <a16:creationId xmlns:a16="http://schemas.microsoft.com/office/drawing/2014/main" id="{80BB2E50-F769-1C47-89D0-906555520DAC}"/>
                  </a:ext>
                </a:extLst>
              </p:cNvPr>
              <p:cNvSpPr/>
              <p:nvPr userDrawn="1"/>
            </p:nvSpPr>
            <p:spPr bwMode="auto">
              <a:xfrm>
                <a:off x="5366" y="3088"/>
                <a:ext cx="70" cy="83"/>
              </a:xfrm>
              <a:custGeom>
                <a:avLst/>
                <a:gdLst>
                  <a:gd name="T0" fmla="*/ 5 w 11"/>
                  <a:gd name="T1" fmla="*/ 1 h 13"/>
                  <a:gd name="T2" fmla="*/ 9 w 11"/>
                  <a:gd name="T3" fmla="*/ 4 h 13"/>
                  <a:gd name="T4" fmla="*/ 11 w 11"/>
                  <a:gd name="T5" fmla="*/ 11 h 13"/>
                  <a:gd name="T6" fmla="*/ 10 w 11"/>
                  <a:gd name="T7" fmla="*/ 13 h 13"/>
                  <a:gd name="T8" fmla="*/ 0 w 11"/>
                  <a:gd name="T9" fmla="*/ 5 h 13"/>
                  <a:gd name="T10" fmla="*/ 3 w 11"/>
                  <a:gd name="T11" fmla="*/ 1 h 13"/>
                  <a:gd name="T12" fmla="*/ 5 w 11"/>
                  <a:gd name="T1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5" y="1"/>
                    </a:moveTo>
                    <a:cubicBezTo>
                      <a:pt x="7" y="0"/>
                      <a:pt x="8" y="2"/>
                      <a:pt x="9" y="4"/>
                    </a:cubicBezTo>
                    <a:cubicBezTo>
                      <a:pt x="11" y="6"/>
                      <a:pt x="11" y="9"/>
                      <a:pt x="11" y="11"/>
                    </a:cubicBezTo>
                    <a:cubicBezTo>
                      <a:pt x="11" y="12"/>
                      <a:pt x="11" y="13"/>
                      <a:pt x="10" y="13"/>
                    </a:cubicBezTo>
                    <a:cubicBezTo>
                      <a:pt x="6" y="13"/>
                      <a:pt x="0" y="9"/>
                      <a:pt x="0" y="5"/>
                    </a:cubicBezTo>
                    <a:cubicBezTo>
                      <a:pt x="0" y="3"/>
                      <a:pt x="0" y="1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440">
                <a:extLst>
                  <a:ext uri="{FF2B5EF4-FFF2-40B4-BE49-F238E27FC236}">
                    <a16:creationId xmlns:a16="http://schemas.microsoft.com/office/drawing/2014/main" id="{48D1DEFA-AA89-D1C1-7E92-69A2FA485C39}"/>
                  </a:ext>
                </a:extLst>
              </p:cNvPr>
              <p:cNvSpPr/>
              <p:nvPr userDrawn="1"/>
            </p:nvSpPr>
            <p:spPr bwMode="auto">
              <a:xfrm>
                <a:off x="6192" y="2054"/>
                <a:ext cx="69" cy="102"/>
              </a:xfrm>
              <a:custGeom>
                <a:avLst/>
                <a:gdLst>
                  <a:gd name="T0" fmla="*/ 7 w 11"/>
                  <a:gd name="T1" fmla="*/ 1 h 16"/>
                  <a:gd name="T2" fmla="*/ 11 w 11"/>
                  <a:gd name="T3" fmla="*/ 5 h 16"/>
                  <a:gd name="T4" fmla="*/ 5 w 11"/>
                  <a:gd name="T5" fmla="*/ 16 h 16"/>
                  <a:gd name="T6" fmla="*/ 3 w 11"/>
                  <a:gd name="T7" fmla="*/ 15 h 16"/>
                  <a:gd name="T8" fmla="*/ 5 w 11"/>
                  <a:gd name="T9" fmla="*/ 1 h 16"/>
                  <a:gd name="T10" fmla="*/ 7 w 11"/>
                  <a:gd name="T1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7" y="1"/>
                    </a:moveTo>
                    <a:cubicBezTo>
                      <a:pt x="8" y="2"/>
                      <a:pt x="10" y="3"/>
                      <a:pt x="11" y="5"/>
                    </a:cubicBezTo>
                    <a:cubicBezTo>
                      <a:pt x="11" y="8"/>
                      <a:pt x="9" y="14"/>
                      <a:pt x="5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0" y="11"/>
                      <a:pt x="1" y="3"/>
                      <a:pt x="5" y="1"/>
                    </a:cubicBezTo>
                    <a:cubicBezTo>
                      <a:pt x="6" y="1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F1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441">
                <a:extLst>
                  <a:ext uri="{FF2B5EF4-FFF2-40B4-BE49-F238E27FC236}">
                    <a16:creationId xmlns:a16="http://schemas.microsoft.com/office/drawing/2014/main" id="{B09B3D92-3344-5072-104D-312BA7E4462E}"/>
                  </a:ext>
                </a:extLst>
              </p:cNvPr>
              <p:cNvSpPr/>
              <p:nvPr userDrawn="1"/>
            </p:nvSpPr>
            <p:spPr bwMode="auto">
              <a:xfrm>
                <a:off x="6753" y="1832"/>
                <a:ext cx="76" cy="96"/>
              </a:xfrm>
              <a:custGeom>
                <a:avLst/>
                <a:gdLst>
                  <a:gd name="T0" fmla="*/ 9 w 12"/>
                  <a:gd name="T1" fmla="*/ 1 h 15"/>
                  <a:gd name="T2" fmla="*/ 10 w 12"/>
                  <a:gd name="T3" fmla="*/ 5 h 15"/>
                  <a:gd name="T4" fmla="*/ 7 w 12"/>
                  <a:gd name="T5" fmla="*/ 11 h 15"/>
                  <a:gd name="T6" fmla="*/ 4 w 12"/>
                  <a:gd name="T7" fmla="*/ 14 h 15"/>
                  <a:gd name="T8" fmla="*/ 0 w 12"/>
                  <a:gd name="T9" fmla="*/ 12 h 15"/>
                  <a:gd name="T10" fmla="*/ 3 w 12"/>
                  <a:gd name="T11" fmla="*/ 2 h 15"/>
                  <a:gd name="T12" fmla="*/ 9 w 12"/>
                  <a:gd name="T1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9" y="1"/>
                    </a:moveTo>
                    <a:cubicBezTo>
                      <a:pt x="9" y="2"/>
                      <a:pt x="10" y="3"/>
                      <a:pt x="10" y="5"/>
                    </a:cubicBezTo>
                    <a:cubicBezTo>
                      <a:pt x="12" y="8"/>
                      <a:pt x="9" y="9"/>
                      <a:pt x="7" y="11"/>
                    </a:cubicBezTo>
                    <a:cubicBezTo>
                      <a:pt x="7" y="12"/>
                      <a:pt x="5" y="13"/>
                      <a:pt x="4" y="14"/>
                    </a:cubicBezTo>
                    <a:cubicBezTo>
                      <a:pt x="2" y="15"/>
                      <a:pt x="1" y="14"/>
                      <a:pt x="0" y="12"/>
                    </a:cubicBezTo>
                    <a:cubicBezTo>
                      <a:pt x="0" y="8"/>
                      <a:pt x="0" y="5"/>
                      <a:pt x="3" y="2"/>
                    </a:cubicBezTo>
                    <a:cubicBezTo>
                      <a:pt x="5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442">
                <a:extLst>
                  <a:ext uri="{FF2B5EF4-FFF2-40B4-BE49-F238E27FC236}">
                    <a16:creationId xmlns:a16="http://schemas.microsoft.com/office/drawing/2014/main" id="{05988288-1E29-1929-B420-9FF5CEFE9FA1}"/>
                  </a:ext>
                </a:extLst>
              </p:cNvPr>
              <p:cNvSpPr/>
              <p:nvPr userDrawn="1"/>
            </p:nvSpPr>
            <p:spPr bwMode="auto">
              <a:xfrm>
                <a:off x="4786" y="3431"/>
                <a:ext cx="70" cy="89"/>
              </a:xfrm>
              <a:custGeom>
                <a:avLst/>
                <a:gdLst>
                  <a:gd name="T0" fmla="*/ 2 w 11"/>
                  <a:gd name="T1" fmla="*/ 13 h 14"/>
                  <a:gd name="T2" fmla="*/ 0 w 11"/>
                  <a:gd name="T3" fmla="*/ 10 h 14"/>
                  <a:gd name="T4" fmla="*/ 1 w 11"/>
                  <a:gd name="T5" fmla="*/ 6 h 14"/>
                  <a:gd name="T6" fmla="*/ 8 w 11"/>
                  <a:gd name="T7" fmla="*/ 1 h 14"/>
                  <a:gd name="T8" fmla="*/ 10 w 11"/>
                  <a:gd name="T9" fmla="*/ 2 h 14"/>
                  <a:gd name="T10" fmla="*/ 6 w 11"/>
                  <a:gd name="T11" fmla="*/ 13 h 14"/>
                  <a:gd name="T12" fmla="*/ 2 w 11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1"/>
                      <a:pt x="8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1" y="6"/>
                      <a:pt x="11" y="11"/>
                      <a:pt x="6" y="13"/>
                    </a:cubicBezTo>
                    <a:cubicBezTo>
                      <a:pt x="5" y="14"/>
                      <a:pt x="3" y="14"/>
                      <a:pt x="2" y="13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443">
                <a:extLst>
                  <a:ext uri="{FF2B5EF4-FFF2-40B4-BE49-F238E27FC236}">
                    <a16:creationId xmlns:a16="http://schemas.microsoft.com/office/drawing/2014/main" id="{5B463365-A4B7-B4AA-8ED9-2B20A75B7ACD}"/>
                  </a:ext>
                </a:extLst>
              </p:cNvPr>
              <p:cNvSpPr/>
              <p:nvPr userDrawn="1"/>
            </p:nvSpPr>
            <p:spPr bwMode="auto">
              <a:xfrm>
                <a:off x="5959" y="2613"/>
                <a:ext cx="63" cy="95"/>
              </a:xfrm>
              <a:custGeom>
                <a:avLst/>
                <a:gdLst>
                  <a:gd name="T0" fmla="*/ 4 w 10"/>
                  <a:gd name="T1" fmla="*/ 0 h 15"/>
                  <a:gd name="T2" fmla="*/ 7 w 10"/>
                  <a:gd name="T3" fmla="*/ 1 h 15"/>
                  <a:gd name="T4" fmla="*/ 9 w 10"/>
                  <a:gd name="T5" fmla="*/ 10 h 15"/>
                  <a:gd name="T6" fmla="*/ 8 w 10"/>
                  <a:gd name="T7" fmla="*/ 14 h 15"/>
                  <a:gd name="T8" fmla="*/ 4 w 10"/>
                  <a:gd name="T9" fmla="*/ 12 h 15"/>
                  <a:gd name="T10" fmla="*/ 0 w 10"/>
                  <a:gd name="T11" fmla="*/ 3 h 15"/>
                  <a:gd name="T12" fmla="*/ 4 w 1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10" y="4"/>
                      <a:pt x="10" y="7"/>
                      <a:pt x="9" y="10"/>
                    </a:cubicBezTo>
                    <a:cubicBezTo>
                      <a:pt x="9" y="11"/>
                      <a:pt x="9" y="13"/>
                      <a:pt x="8" y="14"/>
                    </a:cubicBezTo>
                    <a:cubicBezTo>
                      <a:pt x="6" y="15"/>
                      <a:pt x="5" y="13"/>
                      <a:pt x="4" y="12"/>
                    </a:cubicBezTo>
                    <a:cubicBezTo>
                      <a:pt x="1" y="10"/>
                      <a:pt x="0" y="7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444">
                <a:extLst>
                  <a:ext uri="{FF2B5EF4-FFF2-40B4-BE49-F238E27FC236}">
                    <a16:creationId xmlns:a16="http://schemas.microsoft.com/office/drawing/2014/main" id="{ECFB545B-65C7-E8E1-4085-0CE0EB1A9872}"/>
                  </a:ext>
                </a:extLst>
              </p:cNvPr>
              <p:cNvSpPr/>
              <p:nvPr userDrawn="1"/>
            </p:nvSpPr>
            <p:spPr bwMode="auto">
              <a:xfrm>
                <a:off x="7182" y="3945"/>
                <a:ext cx="94" cy="69"/>
              </a:xfrm>
              <a:custGeom>
                <a:avLst/>
                <a:gdLst>
                  <a:gd name="T0" fmla="*/ 14 w 15"/>
                  <a:gd name="T1" fmla="*/ 8 h 11"/>
                  <a:gd name="T2" fmla="*/ 10 w 15"/>
                  <a:gd name="T3" fmla="*/ 10 h 11"/>
                  <a:gd name="T4" fmla="*/ 7 w 15"/>
                  <a:gd name="T5" fmla="*/ 10 h 11"/>
                  <a:gd name="T6" fmla="*/ 1 w 15"/>
                  <a:gd name="T7" fmla="*/ 5 h 11"/>
                  <a:gd name="T8" fmla="*/ 2 w 15"/>
                  <a:gd name="T9" fmla="*/ 1 h 11"/>
                  <a:gd name="T10" fmla="*/ 14 w 15"/>
                  <a:gd name="T11" fmla="*/ 4 h 11"/>
                  <a:gd name="T12" fmla="*/ 14 w 15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4" y="8"/>
                    </a:moveTo>
                    <a:cubicBezTo>
                      <a:pt x="13" y="9"/>
                      <a:pt x="12" y="10"/>
                      <a:pt x="10" y="10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5" y="8"/>
                      <a:pt x="3" y="7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11" y="0"/>
                      <a:pt x="14" y="4"/>
                    </a:cubicBezTo>
                    <a:cubicBezTo>
                      <a:pt x="15" y="5"/>
                      <a:pt x="15" y="7"/>
                      <a:pt x="14" y="8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445">
                <a:extLst>
                  <a:ext uri="{FF2B5EF4-FFF2-40B4-BE49-F238E27FC236}">
                    <a16:creationId xmlns:a16="http://schemas.microsoft.com/office/drawing/2014/main" id="{358CD65B-22DC-C306-CB0A-42B6B62D7A74}"/>
                  </a:ext>
                </a:extLst>
              </p:cNvPr>
              <p:cNvSpPr/>
              <p:nvPr userDrawn="1"/>
            </p:nvSpPr>
            <p:spPr bwMode="auto">
              <a:xfrm>
                <a:off x="6608" y="3805"/>
                <a:ext cx="88" cy="63"/>
              </a:xfrm>
              <a:custGeom>
                <a:avLst/>
                <a:gdLst>
                  <a:gd name="T0" fmla="*/ 14 w 14"/>
                  <a:gd name="T1" fmla="*/ 4 h 10"/>
                  <a:gd name="T2" fmla="*/ 13 w 14"/>
                  <a:gd name="T3" fmla="*/ 8 h 10"/>
                  <a:gd name="T4" fmla="*/ 2 w 14"/>
                  <a:gd name="T5" fmla="*/ 10 h 10"/>
                  <a:gd name="T6" fmla="*/ 1 w 14"/>
                  <a:gd name="T7" fmla="*/ 7 h 10"/>
                  <a:gd name="T8" fmla="*/ 11 w 14"/>
                  <a:gd name="T9" fmla="*/ 0 h 10"/>
                  <a:gd name="T10" fmla="*/ 14 w 14"/>
                  <a:gd name="T1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4" y="4"/>
                    </a:moveTo>
                    <a:cubicBezTo>
                      <a:pt x="14" y="5"/>
                      <a:pt x="14" y="7"/>
                      <a:pt x="13" y="8"/>
                    </a:cubicBezTo>
                    <a:cubicBezTo>
                      <a:pt x="10" y="10"/>
                      <a:pt x="6" y="10"/>
                      <a:pt x="2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3" y="3"/>
                      <a:pt x="6" y="0"/>
                      <a:pt x="11" y="0"/>
                    </a:cubicBezTo>
                    <a:cubicBezTo>
                      <a:pt x="13" y="0"/>
                      <a:pt x="14" y="1"/>
                      <a:pt x="14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446">
                <a:extLst>
                  <a:ext uri="{FF2B5EF4-FFF2-40B4-BE49-F238E27FC236}">
                    <a16:creationId xmlns:a16="http://schemas.microsoft.com/office/drawing/2014/main" id="{8D2D99C4-A264-6733-E367-C182800C2488}"/>
                  </a:ext>
                </a:extLst>
              </p:cNvPr>
              <p:cNvSpPr/>
              <p:nvPr userDrawn="1"/>
            </p:nvSpPr>
            <p:spPr bwMode="auto">
              <a:xfrm>
                <a:off x="4357" y="1420"/>
                <a:ext cx="70" cy="95"/>
              </a:xfrm>
              <a:custGeom>
                <a:avLst/>
                <a:gdLst>
                  <a:gd name="T0" fmla="*/ 5 w 11"/>
                  <a:gd name="T1" fmla="*/ 0 h 15"/>
                  <a:gd name="T2" fmla="*/ 9 w 11"/>
                  <a:gd name="T3" fmla="*/ 2 h 15"/>
                  <a:gd name="T4" fmla="*/ 9 w 11"/>
                  <a:gd name="T5" fmla="*/ 13 h 15"/>
                  <a:gd name="T6" fmla="*/ 5 w 11"/>
                  <a:gd name="T7" fmla="*/ 14 h 15"/>
                  <a:gd name="T8" fmla="*/ 1 w 11"/>
                  <a:gd name="T9" fmla="*/ 7 h 15"/>
                  <a:gd name="T10" fmla="*/ 3 w 11"/>
                  <a:gd name="T11" fmla="*/ 0 h 15"/>
                  <a:gd name="T12" fmla="*/ 5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6" y="1"/>
                      <a:pt x="8" y="1"/>
                      <a:pt x="9" y="2"/>
                    </a:cubicBezTo>
                    <a:cubicBezTo>
                      <a:pt x="11" y="6"/>
                      <a:pt x="11" y="10"/>
                      <a:pt x="9" y="13"/>
                    </a:cubicBezTo>
                    <a:cubicBezTo>
                      <a:pt x="7" y="15"/>
                      <a:pt x="7" y="15"/>
                      <a:pt x="5" y="14"/>
                    </a:cubicBezTo>
                    <a:cubicBezTo>
                      <a:pt x="3" y="12"/>
                      <a:pt x="2" y="10"/>
                      <a:pt x="1" y="7"/>
                    </a:cubicBezTo>
                    <a:cubicBezTo>
                      <a:pt x="0" y="5"/>
                      <a:pt x="2" y="3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447">
                <a:extLst>
                  <a:ext uri="{FF2B5EF4-FFF2-40B4-BE49-F238E27FC236}">
                    <a16:creationId xmlns:a16="http://schemas.microsoft.com/office/drawing/2014/main" id="{93F59CED-F5DC-499F-BD60-2352501FD3EC}"/>
                  </a:ext>
                </a:extLst>
              </p:cNvPr>
              <p:cNvSpPr/>
              <p:nvPr userDrawn="1"/>
            </p:nvSpPr>
            <p:spPr bwMode="auto">
              <a:xfrm>
                <a:off x="5738" y="393"/>
                <a:ext cx="82" cy="88"/>
              </a:xfrm>
              <a:custGeom>
                <a:avLst/>
                <a:gdLst>
                  <a:gd name="T0" fmla="*/ 12 w 13"/>
                  <a:gd name="T1" fmla="*/ 11 h 14"/>
                  <a:gd name="T2" fmla="*/ 8 w 13"/>
                  <a:gd name="T3" fmla="*/ 14 h 14"/>
                  <a:gd name="T4" fmla="*/ 1 w 13"/>
                  <a:gd name="T5" fmla="*/ 8 h 14"/>
                  <a:gd name="T6" fmla="*/ 1 w 13"/>
                  <a:gd name="T7" fmla="*/ 1 h 14"/>
                  <a:gd name="T8" fmla="*/ 2 w 13"/>
                  <a:gd name="T9" fmla="*/ 0 h 14"/>
                  <a:gd name="T10" fmla="*/ 11 w 13"/>
                  <a:gd name="T11" fmla="*/ 7 h 14"/>
                  <a:gd name="T12" fmla="*/ 12 w 13"/>
                  <a:gd name="T1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2" y="11"/>
                    </a:moveTo>
                    <a:cubicBezTo>
                      <a:pt x="12" y="13"/>
                      <a:pt x="11" y="14"/>
                      <a:pt x="8" y="14"/>
                    </a:cubicBezTo>
                    <a:cubicBezTo>
                      <a:pt x="4" y="13"/>
                      <a:pt x="2" y="11"/>
                      <a:pt x="1" y="8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1"/>
                      <a:pt x="10" y="4"/>
                      <a:pt x="11" y="7"/>
                    </a:cubicBezTo>
                    <a:cubicBezTo>
                      <a:pt x="11" y="9"/>
                      <a:pt x="13" y="10"/>
                      <a:pt x="12" y="11"/>
                    </a:cubicBezTo>
                    <a:close/>
                  </a:path>
                </a:pathLst>
              </a:custGeom>
              <a:solidFill>
                <a:srgbClr val="F5D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448">
                <a:extLst>
                  <a:ext uri="{FF2B5EF4-FFF2-40B4-BE49-F238E27FC236}">
                    <a16:creationId xmlns:a16="http://schemas.microsoft.com/office/drawing/2014/main" id="{2C271D41-B259-3676-8435-2DF85C5E78DA}"/>
                  </a:ext>
                </a:extLst>
              </p:cNvPr>
              <p:cNvSpPr/>
              <p:nvPr userDrawn="1"/>
            </p:nvSpPr>
            <p:spPr bwMode="auto">
              <a:xfrm>
                <a:off x="5309" y="1617"/>
                <a:ext cx="76" cy="108"/>
              </a:xfrm>
              <a:custGeom>
                <a:avLst/>
                <a:gdLst>
                  <a:gd name="T0" fmla="*/ 11 w 12"/>
                  <a:gd name="T1" fmla="*/ 8 h 17"/>
                  <a:gd name="T2" fmla="*/ 9 w 12"/>
                  <a:gd name="T3" fmla="*/ 16 h 17"/>
                  <a:gd name="T4" fmla="*/ 6 w 12"/>
                  <a:gd name="T5" fmla="*/ 16 h 17"/>
                  <a:gd name="T6" fmla="*/ 2 w 12"/>
                  <a:gd name="T7" fmla="*/ 2 h 17"/>
                  <a:gd name="T8" fmla="*/ 5 w 12"/>
                  <a:gd name="T9" fmla="*/ 1 h 17"/>
                  <a:gd name="T10" fmla="*/ 11 w 12"/>
                  <a:gd name="T1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1" y="8"/>
                    </a:moveTo>
                    <a:cubicBezTo>
                      <a:pt x="11" y="11"/>
                      <a:pt x="11" y="13"/>
                      <a:pt x="9" y="16"/>
                    </a:cubicBezTo>
                    <a:cubicBezTo>
                      <a:pt x="8" y="17"/>
                      <a:pt x="8" y="17"/>
                      <a:pt x="6" y="16"/>
                    </a:cubicBezTo>
                    <a:cubicBezTo>
                      <a:pt x="3" y="14"/>
                      <a:pt x="0" y="6"/>
                      <a:pt x="2" y="2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8" y="1"/>
                      <a:pt x="12" y="5"/>
                      <a:pt x="11" y="8"/>
                    </a:cubicBezTo>
                    <a:close/>
                  </a:path>
                </a:pathLst>
              </a:custGeom>
              <a:solidFill>
                <a:srgbClr val="F3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449">
                <a:extLst>
                  <a:ext uri="{FF2B5EF4-FFF2-40B4-BE49-F238E27FC236}">
                    <a16:creationId xmlns:a16="http://schemas.microsoft.com/office/drawing/2014/main" id="{0F788862-B48C-12B0-DFA3-A5038D78156F}"/>
                  </a:ext>
                </a:extLst>
              </p:cNvPr>
              <p:cNvSpPr/>
              <p:nvPr userDrawn="1"/>
            </p:nvSpPr>
            <p:spPr bwMode="auto">
              <a:xfrm>
                <a:off x="5990" y="1021"/>
                <a:ext cx="120" cy="76"/>
              </a:xfrm>
              <a:custGeom>
                <a:avLst/>
                <a:gdLst>
                  <a:gd name="T0" fmla="*/ 9 w 19"/>
                  <a:gd name="T1" fmla="*/ 0 h 12"/>
                  <a:gd name="T2" fmla="*/ 17 w 19"/>
                  <a:gd name="T3" fmla="*/ 3 h 12"/>
                  <a:gd name="T4" fmla="*/ 18 w 19"/>
                  <a:gd name="T5" fmla="*/ 5 h 12"/>
                  <a:gd name="T6" fmla="*/ 4 w 19"/>
                  <a:gd name="T7" fmla="*/ 7 h 12"/>
                  <a:gd name="T8" fmla="*/ 5 w 19"/>
                  <a:gd name="T9" fmla="*/ 1 h 12"/>
                  <a:gd name="T10" fmla="*/ 9 w 1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9" y="0"/>
                    </a:moveTo>
                    <a:cubicBezTo>
                      <a:pt x="12" y="0"/>
                      <a:pt x="15" y="1"/>
                      <a:pt x="17" y="3"/>
                    </a:cubicBezTo>
                    <a:cubicBezTo>
                      <a:pt x="18" y="3"/>
                      <a:pt x="19" y="4"/>
                      <a:pt x="18" y="5"/>
                    </a:cubicBezTo>
                    <a:cubicBezTo>
                      <a:pt x="14" y="10"/>
                      <a:pt x="9" y="12"/>
                      <a:pt x="4" y="7"/>
                    </a:cubicBezTo>
                    <a:cubicBezTo>
                      <a:pt x="0" y="3"/>
                      <a:pt x="0" y="3"/>
                      <a:pt x="5" y="1"/>
                    </a:cubicBezTo>
                    <a:cubicBezTo>
                      <a:pt x="6" y="0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2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450">
                <a:extLst>
                  <a:ext uri="{FF2B5EF4-FFF2-40B4-BE49-F238E27FC236}">
                    <a16:creationId xmlns:a16="http://schemas.microsoft.com/office/drawing/2014/main" id="{F6FA123E-EDBB-F866-64D7-7E06E4C87F66}"/>
                  </a:ext>
                </a:extLst>
              </p:cNvPr>
              <p:cNvSpPr/>
              <p:nvPr userDrawn="1"/>
            </p:nvSpPr>
            <p:spPr bwMode="auto">
              <a:xfrm>
                <a:off x="4181" y="3152"/>
                <a:ext cx="76" cy="50"/>
              </a:xfrm>
              <a:custGeom>
                <a:avLst/>
                <a:gdLst>
                  <a:gd name="T0" fmla="*/ 6 w 12"/>
                  <a:gd name="T1" fmla="*/ 0 h 8"/>
                  <a:gd name="T2" fmla="*/ 3 w 12"/>
                  <a:gd name="T3" fmla="*/ 3 h 8"/>
                  <a:gd name="T4" fmla="*/ 9 w 12"/>
                  <a:gd name="T5" fmla="*/ 1 h 8"/>
                  <a:gd name="T6" fmla="*/ 10 w 12"/>
                  <a:gd name="T7" fmla="*/ 5 h 8"/>
                  <a:gd name="T8" fmla="*/ 2 w 12"/>
                  <a:gd name="T9" fmla="*/ 8 h 8"/>
                  <a:gd name="T10" fmla="*/ 0 w 12"/>
                  <a:gd name="T11" fmla="*/ 7 h 8"/>
                  <a:gd name="T12" fmla="*/ 6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6" y="1"/>
                      <a:pt x="4" y="1"/>
                      <a:pt x="3" y="3"/>
                    </a:cubicBezTo>
                    <a:cubicBezTo>
                      <a:pt x="5" y="2"/>
                      <a:pt x="7" y="1"/>
                      <a:pt x="9" y="1"/>
                    </a:cubicBezTo>
                    <a:cubicBezTo>
                      <a:pt x="11" y="2"/>
                      <a:pt x="12" y="3"/>
                      <a:pt x="10" y="5"/>
                    </a:cubicBezTo>
                    <a:cubicBezTo>
                      <a:pt x="8" y="7"/>
                      <a:pt x="5" y="8"/>
                      <a:pt x="2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lose/>
                  </a:path>
                </a:pathLst>
              </a:custGeom>
              <a:solidFill>
                <a:srgbClr val="EFA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451">
                <a:extLst>
                  <a:ext uri="{FF2B5EF4-FFF2-40B4-BE49-F238E27FC236}">
                    <a16:creationId xmlns:a16="http://schemas.microsoft.com/office/drawing/2014/main" id="{7D21B048-2047-2612-53D8-E63EB60ECD79}"/>
                  </a:ext>
                </a:extLst>
              </p:cNvPr>
              <p:cNvSpPr/>
              <p:nvPr userDrawn="1"/>
            </p:nvSpPr>
            <p:spPr bwMode="auto">
              <a:xfrm>
                <a:off x="5038" y="1262"/>
                <a:ext cx="70" cy="63"/>
              </a:xfrm>
              <a:custGeom>
                <a:avLst/>
                <a:gdLst>
                  <a:gd name="T0" fmla="*/ 10 w 11"/>
                  <a:gd name="T1" fmla="*/ 3 h 10"/>
                  <a:gd name="T2" fmla="*/ 6 w 11"/>
                  <a:gd name="T3" fmla="*/ 2 h 10"/>
                  <a:gd name="T4" fmla="*/ 11 w 11"/>
                  <a:gd name="T5" fmla="*/ 6 h 10"/>
                  <a:gd name="T6" fmla="*/ 11 w 11"/>
                  <a:gd name="T7" fmla="*/ 9 h 10"/>
                  <a:gd name="T8" fmla="*/ 8 w 11"/>
                  <a:gd name="T9" fmla="*/ 9 h 10"/>
                  <a:gd name="T10" fmla="*/ 1 w 11"/>
                  <a:gd name="T11" fmla="*/ 5 h 10"/>
                  <a:gd name="T12" fmla="*/ 2 w 11"/>
                  <a:gd name="T13" fmla="*/ 2 h 10"/>
                  <a:gd name="T14" fmla="*/ 10 w 11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0" y="3"/>
                    </a:moveTo>
                    <a:cubicBezTo>
                      <a:pt x="9" y="3"/>
                      <a:pt x="8" y="2"/>
                      <a:pt x="6" y="2"/>
                    </a:cubicBezTo>
                    <a:cubicBezTo>
                      <a:pt x="8" y="3"/>
                      <a:pt x="10" y="4"/>
                      <a:pt x="11" y="6"/>
                    </a:cubicBezTo>
                    <a:cubicBezTo>
                      <a:pt x="11" y="7"/>
                      <a:pt x="11" y="8"/>
                      <a:pt x="11" y="9"/>
                    </a:cubicBezTo>
                    <a:cubicBezTo>
                      <a:pt x="10" y="10"/>
                      <a:pt x="9" y="9"/>
                      <a:pt x="8" y="9"/>
                    </a:cubicBezTo>
                    <a:cubicBezTo>
                      <a:pt x="6" y="8"/>
                      <a:pt x="3" y="7"/>
                      <a:pt x="1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5" y="0"/>
                      <a:pt x="8" y="0"/>
                      <a:pt x="10" y="3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452">
                <a:extLst>
                  <a:ext uri="{FF2B5EF4-FFF2-40B4-BE49-F238E27FC236}">
                    <a16:creationId xmlns:a16="http://schemas.microsoft.com/office/drawing/2014/main" id="{BAB0EE1F-00CE-786D-F578-6827545AA32F}"/>
                  </a:ext>
                </a:extLst>
              </p:cNvPr>
              <p:cNvSpPr/>
              <p:nvPr userDrawn="1"/>
            </p:nvSpPr>
            <p:spPr bwMode="auto">
              <a:xfrm>
                <a:off x="4477" y="767"/>
                <a:ext cx="76" cy="114"/>
              </a:xfrm>
              <a:custGeom>
                <a:avLst/>
                <a:gdLst>
                  <a:gd name="T0" fmla="*/ 12 w 12"/>
                  <a:gd name="T1" fmla="*/ 12 h 18"/>
                  <a:gd name="T2" fmla="*/ 11 w 12"/>
                  <a:gd name="T3" fmla="*/ 17 h 18"/>
                  <a:gd name="T4" fmla="*/ 9 w 12"/>
                  <a:gd name="T5" fmla="*/ 18 h 18"/>
                  <a:gd name="T6" fmla="*/ 4 w 12"/>
                  <a:gd name="T7" fmla="*/ 5 h 18"/>
                  <a:gd name="T8" fmla="*/ 5 w 12"/>
                  <a:gd name="T9" fmla="*/ 3 h 18"/>
                  <a:gd name="T10" fmla="*/ 10 w 12"/>
                  <a:gd name="T11" fmla="*/ 3 h 18"/>
                  <a:gd name="T12" fmla="*/ 12 w 12"/>
                  <a:gd name="T13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2" y="12"/>
                    </a:moveTo>
                    <a:cubicBezTo>
                      <a:pt x="12" y="13"/>
                      <a:pt x="11" y="15"/>
                      <a:pt x="11" y="17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4" y="17"/>
                      <a:pt x="0" y="10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11" y="6"/>
                      <a:pt x="12" y="9"/>
                      <a:pt x="12" y="12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" name="Freeform 453">
                <a:extLst>
                  <a:ext uri="{FF2B5EF4-FFF2-40B4-BE49-F238E27FC236}">
                    <a16:creationId xmlns:a16="http://schemas.microsoft.com/office/drawing/2014/main" id="{B3E28652-0BC9-DCF2-F93E-9D0033E567AD}"/>
                  </a:ext>
                </a:extLst>
              </p:cNvPr>
              <p:cNvSpPr/>
              <p:nvPr userDrawn="1"/>
            </p:nvSpPr>
            <p:spPr bwMode="auto">
              <a:xfrm>
                <a:off x="7447" y="1718"/>
                <a:ext cx="100" cy="76"/>
              </a:xfrm>
              <a:custGeom>
                <a:avLst/>
                <a:gdLst>
                  <a:gd name="T0" fmla="*/ 4 w 16"/>
                  <a:gd name="T1" fmla="*/ 0 h 12"/>
                  <a:gd name="T2" fmla="*/ 12 w 16"/>
                  <a:gd name="T3" fmla="*/ 5 h 12"/>
                  <a:gd name="T4" fmla="*/ 13 w 16"/>
                  <a:gd name="T5" fmla="*/ 6 h 12"/>
                  <a:gd name="T6" fmla="*/ 15 w 16"/>
                  <a:gd name="T7" fmla="*/ 10 h 12"/>
                  <a:gd name="T8" fmla="*/ 9 w 16"/>
                  <a:gd name="T9" fmla="*/ 12 h 12"/>
                  <a:gd name="T10" fmla="*/ 1 w 16"/>
                  <a:gd name="T11" fmla="*/ 3 h 12"/>
                  <a:gd name="T12" fmla="*/ 4 w 16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4" y="0"/>
                    </a:moveTo>
                    <a:cubicBezTo>
                      <a:pt x="7" y="1"/>
                      <a:pt x="10" y="2"/>
                      <a:pt x="12" y="5"/>
                    </a:cubicBezTo>
                    <a:cubicBezTo>
                      <a:pt x="13" y="5"/>
                      <a:pt x="13" y="5"/>
                      <a:pt x="13" y="6"/>
                    </a:cubicBezTo>
                    <a:cubicBezTo>
                      <a:pt x="14" y="7"/>
                      <a:pt x="16" y="8"/>
                      <a:pt x="15" y="10"/>
                    </a:cubicBezTo>
                    <a:cubicBezTo>
                      <a:pt x="14" y="11"/>
                      <a:pt x="12" y="12"/>
                      <a:pt x="9" y="12"/>
                    </a:cubicBezTo>
                    <a:cubicBezTo>
                      <a:pt x="4" y="11"/>
                      <a:pt x="1" y="8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2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" name="Freeform 454">
                <a:extLst>
                  <a:ext uri="{FF2B5EF4-FFF2-40B4-BE49-F238E27FC236}">
                    <a16:creationId xmlns:a16="http://schemas.microsoft.com/office/drawing/2014/main" id="{B5E3992F-7DCF-582F-6099-45D69FB5C079}"/>
                  </a:ext>
                </a:extLst>
              </p:cNvPr>
              <p:cNvSpPr/>
              <p:nvPr userDrawn="1"/>
            </p:nvSpPr>
            <p:spPr bwMode="auto">
              <a:xfrm>
                <a:off x="5360" y="2219"/>
                <a:ext cx="88" cy="83"/>
              </a:xfrm>
              <a:custGeom>
                <a:avLst/>
                <a:gdLst>
                  <a:gd name="T0" fmla="*/ 14 w 14"/>
                  <a:gd name="T1" fmla="*/ 10 h 13"/>
                  <a:gd name="T2" fmla="*/ 11 w 14"/>
                  <a:gd name="T3" fmla="*/ 13 h 13"/>
                  <a:gd name="T4" fmla="*/ 0 w 14"/>
                  <a:gd name="T5" fmla="*/ 3 h 13"/>
                  <a:gd name="T6" fmla="*/ 4 w 14"/>
                  <a:gd name="T7" fmla="*/ 0 h 13"/>
                  <a:gd name="T8" fmla="*/ 14 w 14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13"/>
                      <a:pt x="13" y="13"/>
                      <a:pt x="11" y="13"/>
                    </a:cubicBezTo>
                    <a:cubicBezTo>
                      <a:pt x="6" y="13"/>
                      <a:pt x="1" y="7"/>
                      <a:pt x="0" y="3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10" y="0"/>
                      <a:pt x="13" y="4"/>
                      <a:pt x="14" y="10"/>
                    </a:cubicBezTo>
                    <a:close/>
                  </a:path>
                </a:pathLst>
              </a:custGeom>
              <a:solidFill>
                <a:srgbClr val="F5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" name="Freeform 455">
                <a:extLst>
                  <a:ext uri="{FF2B5EF4-FFF2-40B4-BE49-F238E27FC236}">
                    <a16:creationId xmlns:a16="http://schemas.microsoft.com/office/drawing/2014/main" id="{EC597DC7-7FF1-A6BC-6967-A5F760E2B4CC}"/>
                  </a:ext>
                </a:extLst>
              </p:cNvPr>
              <p:cNvSpPr/>
              <p:nvPr userDrawn="1"/>
            </p:nvSpPr>
            <p:spPr bwMode="auto">
              <a:xfrm>
                <a:off x="5688" y="3761"/>
                <a:ext cx="75" cy="44"/>
              </a:xfrm>
              <a:custGeom>
                <a:avLst/>
                <a:gdLst>
                  <a:gd name="T0" fmla="*/ 8 w 12"/>
                  <a:gd name="T1" fmla="*/ 0 h 7"/>
                  <a:gd name="T2" fmla="*/ 4 w 12"/>
                  <a:gd name="T3" fmla="*/ 1 h 7"/>
                  <a:gd name="T4" fmla="*/ 6 w 12"/>
                  <a:gd name="T5" fmla="*/ 1 h 7"/>
                  <a:gd name="T6" fmla="*/ 11 w 12"/>
                  <a:gd name="T7" fmla="*/ 3 h 7"/>
                  <a:gd name="T8" fmla="*/ 10 w 12"/>
                  <a:gd name="T9" fmla="*/ 6 h 7"/>
                  <a:gd name="T10" fmla="*/ 1 w 12"/>
                  <a:gd name="T11" fmla="*/ 6 h 7"/>
                  <a:gd name="T12" fmla="*/ 0 w 12"/>
                  <a:gd name="T13" fmla="*/ 4 h 7"/>
                  <a:gd name="T14" fmla="*/ 8 w 12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7">
                    <a:moveTo>
                      <a:pt x="8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5" y="2"/>
                      <a:pt x="5" y="1"/>
                      <a:pt x="6" y="1"/>
                    </a:cubicBezTo>
                    <a:cubicBezTo>
                      <a:pt x="8" y="1"/>
                      <a:pt x="9" y="1"/>
                      <a:pt x="11" y="3"/>
                    </a:cubicBezTo>
                    <a:cubicBezTo>
                      <a:pt x="12" y="4"/>
                      <a:pt x="12" y="5"/>
                      <a:pt x="10" y="6"/>
                    </a:cubicBezTo>
                    <a:cubicBezTo>
                      <a:pt x="7" y="7"/>
                      <a:pt x="4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4" y="0"/>
                      <a:pt x="8" y="0"/>
                    </a:cubicBezTo>
                    <a:close/>
                  </a:path>
                </a:pathLst>
              </a:custGeom>
              <a:solidFill>
                <a:srgbClr val="EE9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" name="Freeform 456">
                <a:extLst>
                  <a:ext uri="{FF2B5EF4-FFF2-40B4-BE49-F238E27FC236}">
                    <a16:creationId xmlns:a16="http://schemas.microsoft.com/office/drawing/2014/main" id="{FC632130-30E9-187A-15D2-0D8C7A13B872}"/>
                  </a:ext>
                </a:extLst>
              </p:cNvPr>
              <p:cNvSpPr/>
              <p:nvPr userDrawn="1"/>
            </p:nvSpPr>
            <p:spPr bwMode="auto">
              <a:xfrm>
                <a:off x="4357" y="2530"/>
                <a:ext cx="114" cy="70"/>
              </a:xfrm>
              <a:custGeom>
                <a:avLst/>
                <a:gdLst>
                  <a:gd name="T0" fmla="*/ 7 w 18"/>
                  <a:gd name="T1" fmla="*/ 0 h 11"/>
                  <a:gd name="T2" fmla="*/ 17 w 18"/>
                  <a:gd name="T3" fmla="*/ 3 h 11"/>
                  <a:gd name="T4" fmla="*/ 17 w 18"/>
                  <a:gd name="T5" fmla="*/ 5 h 11"/>
                  <a:gd name="T6" fmla="*/ 9 w 18"/>
                  <a:gd name="T7" fmla="*/ 10 h 11"/>
                  <a:gd name="T8" fmla="*/ 1 w 18"/>
                  <a:gd name="T9" fmla="*/ 4 h 11"/>
                  <a:gd name="T10" fmla="*/ 2 w 18"/>
                  <a:gd name="T11" fmla="*/ 2 h 11"/>
                  <a:gd name="T12" fmla="*/ 7 w 18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7" y="0"/>
                    </a:moveTo>
                    <a:cubicBezTo>
                      <a:pt x="11" y="1"/>
                      <a:pt x="14" y="2"/>
                      <a:pt x="17" y="3"/>
                    </a:cubicBezTo>
                    <a:cubicBezTo>
                      <a:pt x="18" y="4"/>
                      <a:pt x="18" y="4"/>
                      <a:pt x="17" y="5"/>
                    </a:cubicBezTo>
                    <a:cubicBezTo>
                      <a:pt x="15" y="8"/>
                      <a:pt x="13" y="10"/>
                      <a:pt x="9" y="10"/>
                    </a:cubicBezTo>
                    <a:cubicBezTo>
                      <a:pt x="7" y="11"/>
                      <a:pt x="1" y="6"/>
                      <a:pt x="1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4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" name="Freeform 457">
                <a:extLst>
                  <a:ext uri="{FF2B5EF4-FFF2-40B4-BE49-F238E27FC236}">
                    <a16:creationId xmlns:a16="http://schemas.microsoft.com/office/drawing/2014/main" id="{F14F7FA9-30F4-4855-71FC-385B6F2CBE70}"/>
                  </a:ext>
                </a:extLst>
              </p:cNvPr>
              <p:cNvSpPr/>
              <p:nvPr userDrawn="1"/>
            </p:nvSpPr>
            <p:spPr bwMode="auto">
              <a:xfrm>
                <a:off x="4704" y="1940"/>
                <a:ext cx="107" cy="76"/>
              </a:xfrm>
              <a:custGeom>
                <a:avLst/>
                <a:gdLst>
                  <a:gd name="T0" fmla="*/ 9 w 17"/>
                  <a:gd name="T1" fmla="*/ 11 h 12"/>
                  <a:gd name="T2" fmla="*/ 1 w 17"/>
                  <a:gd name="T3" fmla="*/ 5 h 12"/>
                  <a:gd name="T4" fmla="*/ 0 w 17"/>
                  <a:gd name="T5" fmla="*/ 4 h 12"/>
                  <a:gd name="T6" fmla="*/ 1 w 17"/>
                  <a:gd name="T7" fmla="*/ 1 h 12"/>
                  <a:gd name="T8" fmla="*/ 14 w 17"/>
                  <a:gd name="T9" fmla="*/ 4 h 12"/>
                  <a:gd name="T10" fmla="*/ 15 w 17"/>
                  <a:gd name="T11" fmla="*/ 5 h 12"/>
                  <a:gd name="T12" fmla="*/ 15 w 17"/>
                  <a:gd name="T13" fmla="*/ 9 h 12"/>
                  <a:gd name="T14" fmla="*/ 9 w 17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9" y="11"/>
                    </a:moveTo>
                    <a:cubicBezTo>
                      <a:pt x="4" y="11"/>
                      <a:pt x="3" y="8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6" y="0"/>
                      <a:pt x="10" y="1"/>
                      <a:pt x="14" y="4"/>
                    </a:cubicBezTo>
                    <a:cubicBezTo>
                      <a:pt x="14" y="4"/>
                      <a:pt x="14" y="5"/>
                      <a:pt x="15" y="5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3" y="10"/>
                      <a:pt x="11" y="12"/>
                      <a:pt x="9" y="11"/>
                    </a:cubicBezTo>
                    <a:close/>
                  </a:path>
                </a:pathLst>
              </a:custGeom>
              <a:solidFill>
                <a:srgbClr val="F6D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" name="Freeform 458">
                <a:extLst>
                  <a:ext uri="{FF2B5EF4-FFF2-40B4-BE49-F238E27FC236}">
                    <a16:creationId xmlns:a16="http://schemas.microsoft.com/office/drawing/2014/main" id="{EB69986E-D6E1-140B-9FAC-A075A58778E8}"/>
                  </a:ext>
                </a:extLst>
              </p:cNvPr>
              <p:cNvSpPr/>
              <p:nvPr userDrawn="1"/>
            </p:nvSpPr>
            <p:spPr bwMode="auto">
              <a:xfrm>
                <a:off x="6142" y="3076"/>
                <a:ext cx="63" cy="114"/>
              </a:xfrm>
              <a:custGeom>
                <a:avLst/>
                <a:gdLst>
                  <a:gd name="T0" fmla="*/ 1 w 10"/>
                  <a:gd name="T1" fmla="*/ 9 h 18"/>
                  <a:gd name="T2" fmla="*/ 4 w 10"/>
                  <a:gd name="T3" fmla="*/ 1 h 18"/>
                  <a:gd name="T4" fmla="*/ 5 w 10"/>
                  <a:gd name="T5" fmla="*/ 1 h 18"/>
                  <a:gd name="T6" fmla="*/ 10 w 10"/>
                  <a:gd name="T7" fmla="*/ 12 h 18"/>
                  <a:gd name="T8" fmla="*/ 10 w 10"/>
                  <a:gd name="T9" fmla="*/ 16 h 18"/>
                  <a:gd name="T10" fmla="*/ 7 w 10"/>
                  <a:gd name="T11" fmla="*/ 17 h 18"/>
                  <a:gd name="T12" fmla="*/ 1 w 10"/>
                  <a:gd name="T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" y="9"/>
                    </a:moveTo>
                    <a:cubicBezTo>
                      <a:pt x="0" y="6"/>
                      <a:pt x="2" y="4"/>
                      <a:pt x="4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9" y="4"/>
                      <a:pt x="10" y="8"/>
                      <a:pt x="10" y="12"/>
                    </a:cubicBezTo>
                    <a:cubicBezTo>
                      <a:pt x="10" y="13"/>
                      <a:pt x="10" y="14"/>
                      <a:pt x="10" y="16"/>
                    </a:cubicBezTo>
                    <a:cubicBezTo>
                      <a:pt x="9" y="17"/>
                      <a:pt x="9" y="18"/>
                      <a:pt x="7" y="17"/>
                    </a:cubicBezTo>
                    <a:cubicBezTo>
                      <a:pt x="3" y="16"/>
                      <a:pt x="1" y="13"/>
                      <a:pt x="1" y="9"/>
                    </a:cubicBezTo>
                    <a:close/>
                  </a:path>
                </a:pathLst>
              </a:custGeom>
              <a:solidFill>
                <a:srgbClr val="F5D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" name="Freeform 459">
                <a:extLst>
                  <a:ext uri="{FF2B5EF4-FFF2-40B4-BE49-F238E27FC236}">
                    <a16:creationId xmlns:a16="http://schemas.microsoft.com/office/drawing/2014/main" id="{1BC0D7F9-2DE4-7A81-43FD-D7728233AFA7}"/>
                  </a:ext>
                </a:extLst>
              </p:cNvPr>
              <p:cNvSpPr/>
              <p:nvPr userDrawn="1"/>
            </p:nvSpPr>
            <p:spPr bwMode="auto">
              <a:xfrm>
                <a:off x="6930" y="729"/>
                <a:ext cx="107" cy="76"/>
              </a:xfrm>
              <a:custGeom>
                <a:avLst/>
                <a:gdLst>
                  <a:gd name="T0" fmla="*/ 17 w 17"/>
                  <a:gd name="T1" fmla="*/ 2 h 12"/>
                  <a:gd name="T2" fmla="*/ 5 w 17"/>
                  <a:gd name="T3" fmla="*/ 11 h 12"/>
                  <a:gd name="T4" fmla="*/ 4 w 17"/>
                  <a:gd name="T5" fmla="*/ 5 h 12"/>
                  <a:gd name="T6" fmla="*/ 15 w 17"/>
                  <a:gd name="T7" fmla="*/ 0 h 12"/>
                  <a:gd name="T8" fmla="*/ 17 w 17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2"/>
                    </a:moveTo>
                    <a:cubicBezTo>
                      <a:pt x="17" y="9"/>
                      <a:pt x="12" y="12"/>
                      <a:pt x="5" y="11"/>
                    </a:cubicBezTo>
                    <a:cubicBezTo>
                      <a:pt x="0" y="9"/>
                      <a:pt x="0" y="8"/>
                      <a:pt x="4" y="5"/>
                    </a:cubicBezTo>
                    <a:cubicBezTo>
                      <a:pt x="7" y="2"/>
                      <a:pt x="11" y="0"/>
                      <a:pt x="15" y="0"/>
                    </a:cubicBezTo>
                    <a:cubicBezTo>
                      <a:pt x="16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F0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" name="Freeform 460">
                <a:extLst>
                  <a:ext uri="{FF2B5EF4-FFF2-40B4-BE49-F238E27FC236}">
                    <a16:creationId xmlns:a16="http://schemas.microsoft.com/office/drawing/2014/main" id="{3A66A1F6-A64C-0DDB-FAFF-9C78B9C1BE28}"/>
                  </a:ext>
                </a:extLst>
              </p:cNvPr>
              <p:cNvSpPr/>
              <p:nvPr userDrawn="1"/>
            </p:nvSpPr>
            <p:spPr bwMode="auto">
              <a:xfrm>
                <a:off x="5272" y="475"/>
                <a:ext cx="75" cy="83"/>
              </a:xfrm>
              <a:custGeom>
                <a:avLst/>
                <a:gdLst>
                  <a:gd name="T0" fmla="*/ 10 w 12"/>
                  <a:gd name="T1" fmla="*/ 6 h 13"/>
                  <a:gd name="T2" fmla="*/ 4 w 12"/>
                  <a:gd name="T3" fmla="*/ 12 h 13"/>
                  <a:gd name="T4" fmla="*/ 0 w 12"/>
                  <a:gd name="T5" fmla="*/ 9 h 13"/>
                  <a:gd name="T6" fmla="*/ 11 w 12"/>
                  <a:gd name="T7" fmla="*/ 2 h 13"/>
                  <a:gd name="T8" fmla="*/ 10 w 12"/>
                  <a:gd name="T9" fmla="*/ 6 h 13"/>
                  <a:gd name="T10" fmla="*/ 5 w 12"/>
                  <a:gd name="T11" fmla="*/ 5 h 13"/>
                  <a:gd name="T12" fmla="*/ 3 w 12"/>
                  <a:gd name="T13" fmla="*/ 7 h 13"/>
                  <a:gd name="T14" fmla="*/ 2 w 12"/>
                  <a:gd name="T15" fmla="*/ 9 h 13"/>
                  <a:gd name="T16" fmla="*/ 4 w 12"/>
                  <a:gd name="T17" fmla="*/ 10 h 13"/>
                  <a:gd name="T18" fmla="*/ 8 w 12"/>
                  <a:gd name="T19" fmla="*/ 7 h 13"/>
                  <a:gd name="T20" fmla="*/ 10 w 12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0" y="6"/>
                    </a:moveTo>
                    <a:cubicBezTo>
                      <a:pt x="9" y="9"/>
                      <a:pt x="7" y="11"/>
                      <a:pt x="4" y="12"/>
                    </a:cubicBezTo>
                    <a:cubicBezTo>
                      <a:pt x="1" y="13"/>
                      <a:pt x="0" y="12"/>
                      <a:pt x="0" y="9"/>
                    </a:cubicBezTo>
                    <a:cubicBezTo>
                      <a:pt x="0" y="4"/>
                      <a:pt x="6" y="0"/>
                      <a:pt x="11" y="2"/>
                    </a:cubicBezTo>
                    <a:cubicBezTo>
                      <a:pt x="12" y="2"/>
                      <a:pt x="12" y="4"/>
                      <a:pt x="10" y="6"/>
                    </a:cubicBezTo>
                    <a:cubicBezTo>
                      <a:pt x="9" y="4"/>
                      <a:pt x="8" y="4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9" y="7"/>
                      <a:pt x="9" y="6"/>
                      <a:pt x="10" y="6"/>
                    </a:cubicBezTo>
                    <a:close/>
                  </a:path>
                </a:pathLst>
              </a:custGeom>
              <a:solidFill>
                <a:srgbClr val="F1D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" name="Freeform 461">
                <a:extLst>
                  <a:ext uri="{FF2B5EF4-FFF2-40B4-BE49-F238E27FC236}">
                    <a16:creationId xmlns:a16="http://schemas.microsoft.com/office/drawing/2014/main" id="{AD17E18C-8B67-020F-0340-247C7C225404}"/>
                  </a:ext>
                </a:extLst>
              </p:cNvPr>
              <p:cNvSpPr/>
              <p:nvPr userDrawn="1"/>
            </p:nvSpPr>
            <p:spPr bwMode="auto">
              <a:xfrm>
                <a:off x="6451" y="329"/>
                <a:ext cx="56" cy="95"/>
              </a:xfrm>
              <a:custGeom>
                <a:avLst/>
                <a:gdLst>
                  <a:gd name="T0" fmla="*/ 0 w 9"/>
                  <a:gd name="T1" fmla="*/ 6 h 15"/>
                  <a:gd name="T2" fmla="*/ 1 w 9"/>
                  <a:gd name="T3" fmla="*/ 3 h 15"/>
                  <a:gd name="T4" fmla="*/ 6 w 9"/>
                  <a:gd name="T5" fmla="*/ 2 h 15"/>
                  <a:gd name="T6" fmla="*/ 9 w 9"/>
                  <a:gd name="T7" fmla="*/ 13 h 15"/>
                  <a:gd name="T8" fmla="*/ 7 w 9"/>
                  <a:gd name="T9" fmla="*/ 14 h 15"/>
                  <a:gd name="T10" fmla="*/ 0 w 9"/>
                  <a:gd name="T1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3" y="0"/>
                      <a:pt x="3" y="0"/>
                      <a:pt x="6" y="2"/>
                    </a:cubicBezTo>
                    <a:cubicBezTo>
                      <a:pt x="8" y="5"/>
                      <a:pt x="9" y="9"/>
                      <a:pt x="9" y="13"/>
                    </a:cubicBezTo>
                    <a:cubicBezTo>
                      <a:pt x="9" y="14"/>
                      <a:pt x="8" y="15"/>
                      <a:pt x="7" y="14"/>
                    </a:cubicBezTo>
                    <a:cubicBezTo>
                      <a:pt x="2" y="14"/>
                      <a:pt x="0" y="11"/>
                      <a:pt x="0" y="6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" name="Freeform 462">
                <a:extLst>
                  <a:ext uri="{FF2B5EF4-FFF2-40B4-BE49-F238E27FC236}">
                    <a16:creationId xmlns:a16="http://schemas.microsoft.com/office/drawing/2014/main" id="{C5107A76-E7C6-3988-6E08-4FA759AD669F}"/>
                  </a:ext>
                </a:extLst>
              </p:cNvPr>
              <p:cNvSpPr/>
              <p:nvPr userDrawn="1"/>
            </p:nvSpPr>
            <p:spPr bwMode="auto">
              <a:xfrm>
                <a:off x="7503" y="2460"/>
                <a:ext cx="70" cy="89"/>
              </a:xfrm>
              <a:custGeom>
                <a:avLst/>
                <a:gdLst>
                  <a:gd name="T0" fmla="*/ 0 w 11"/>
                  <a:gd name="T1" fmla="*/ 10 h 14"/>
                  <a:gd name="T2" fmla="*/ 10 w 11"/>
                  <a:gd name="T3" fmla="*/ 3 h 14"/>
                  <a:gd name="T4" fmla="*/ 11 w 11"/>
                  <a:gd name="T5" fmla="*/ 4 h 14"/>
                  <a:gd name="T6" fmla="*/ 3 w 11"/>
                  <a:gd name="T7" fmla="*/ 13 h 14"/>
                  <a:gd name="T8" fmla="*/ 0 w 11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0" y="5"/>
                      <a:pt x="6" y="0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8"/>
                      <a:pt x="7" y="12"/>
                      <a:pt x="3" y="13"/>
                    </a:cubicBezTo>
                    <a:cubicBezTo>
                      <a:pt x="1" y="14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F3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" name="Freeform 463">
                <a:extLst>
                  <a:ext uri="{FF2B5EF4-FFF2-40B4-BE49-F238E27FC236}">
                    <a16:creationId xmlns:a16="http://schemas.microsoft.com/office/drawing/2014/main" id="{CABD4399-CE45-92DD-8574-9B06691D1691}"/>
                  </a:ext>
                </a:extLst>
              </p:cNvPr>
              <p:cNvSpPr/>
              <p:nvPr userDrawn="1"/>
            </p:nvSpPr>
            <p:spPr bwMode="auto">
              <a:xfrm>
                <a:off x="4837" y="2663"/>
                <a:ext cx="69" cy="95"/>
              </a:xfrm>
              <a:custGeom>
                <a:avLst/>
                <a:gdLst>
                  <a:gd name="T0" fmla="*/ 0 w 11"/>
                  <a:gd name="T1" fmla="*/ 10 h 15"/>
                  <a:gd name="T2" fmla="*/ 6 w 11"/>
                  <a:gd name="T3" fmla="*/ 1 h 15"/>
                  <a:gd name="T4" fmla="*/ 8 w 11"/>
                  <a:gd name="T5" fmla="*/ 2 h 15"/>
                  <a:gd name="T6" fmla="*/ 5 w 11"/>
                  <a:gd name="T7" fmla="*/ 13 h 15"/>
                  <a:gd name="T8" fmla="*/ 4 w 11"/>
                  <a:gd name="T9" fmla="*/ 14 h 15"/>
                  <a:gd name="T10" fmla="*/ 0 w 11"/>
                  <a:gd name="T1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0" y="10"/>
                    </a:moveTo>
                    <a:cubicBezTo>
                      <a:pt x="0" y="7"/>
                      <a:pt x="3" y="4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11" y="6"/>
                      <a:pt x="9" y="11"/>
                      <a:pt x="5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" y="15"/>
                      <a:pt x="0" y="14"/>
                      <a:pt x="0" y="10"/>
                    </a:cubicBezTo>
                    <a:close/>
                  </a:path>
                </a:pathLst>
              </a:custGeom>
              <a:solidFill>
                <a:srgbClr val="F4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" name="Freeform 464">
                <a:extLst>
                  <a:ext uri="{FF2B5EF4-FFF2-40B4-BE49-F238E27FC236}">
                    <a16:creationId xmlns:a16="http://schemas.microsoft.com/office/drawing/2014/main" id="{58C9887D-24FC-0009-B286-277B562AA1DF}"/>
                  </a:ext>
                </a:extLst>
              </p:cNvPr>
              <p:cNvSpPr/>
              <p:nvPr userDrawn="1"/>
            </p:nvSpPr>
            <p:spPr bwMode="auto">
              <a:xfrm>
                <a:off x="6860" y="2885"/>
                <a:ext cx="95" cy="57"/>
              </a:xfrm>
              <a:custGeom>
                <a:avLst/>
                <a:gdLst>
                  <a:gd name="T0" fmla="*/ 7 w 15"/>
                  <a:gd name="T1" fmla="*/ 9 h 9"/>
                  <a:gd name="T2" fmla="*/ 0 w 15"/>
                  <a:gd name="T3" fmla="*/ 7 h 9"/>
                  <a:gd name="T4" fmla="*/ 0 w 15"/>
                  <a:gd name="T5" fmla="*/ 6 h 9"/>
                  <a:gd name="T6" fmla="*/ 13 w 15"/>
                  <a:gd name="T7" fmla="*/ 4 h 9"/>
                  <a:gd name="T8" fmla="*/ 14 w 15"/>
                  <a:gd name="T9" fmla="*/ 7 h 9"/>
                  <a:gd name="T10" fmla="*/ 11 w 15"/>
                  <a:gd name="T11" fmla="*/ 9 h 9"/>
                  <a:gd name="T12" fmla="*/ 7 w 15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7" y="9"/>
                    </a:moveTo>
                    <a:cubicBezTo>
                      <a:pt x="5" y="9"/>
                      <a:pt x="2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0"/>
                      <a:pt x="8" y="0"/>
                      <a:pt x="13" y="4"/>
                    </a:cubicBezTo>
                    <a:cubicBezTo>
                      <a:pt x="13" y="5"/>
                      <a:pt x="15" y="5"/>
                      <a:pt x="14" y="7"/>
                    </a:cubicBezTo>
                    <a:cubicBezTo>
                      <a:pt x="14" y="8"/>
                      <a:pt x="12" y="9"/>
                      <a:pt x="11" y="9"/>
                    </a:cubicBezTo>
                    <a:cubicBezTo>
                      <a:pt x="10" y="9"/>
                      <a:pt x="8" y="9"/>
                      <a:pt x="7" y="9"/>
                    </a:cubicBezTo>
                    <a:close/>
                  </a:path>
                </a:pathLst>
              </a:custGeom>
              <a:solidFill>
                <a:srgbClr val="F0C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" name="Freeform 465">
                <a:extLst>
                  <a:ext uri="{FF2B5EF4-FFF2-40B4-BE49-F238E27FC236}">
                    <a16:creationId xmlns:a16="http://schemas.microsoft.com/office/drawing/2014/main" id="{C424EF94-3C3B-C519-8B5C-71C8FA1B115A}"/>
                  </a:ext>
                </a:extLst>
              </p:cNvPr>
              <p:cNvSpPr/>
              <p:nvPr userDrawn="1"/>
            </p:nvSpPr>
            <p:spPr bwMode="auto">
              <a:xfrm>
                <a:off x="6602" y="3799"/>
                <a:ext cx="101" cy="76"/>
              </a:xfrm>
              <a:custGeom>
                <a:avLst/>
                <a:gdLst>
                  <a:gd name="T0" fmla="*/ 15 w 16"/>
                  <a:gd name="T1" fmla="*/ 5 h 12"/>
                  <a:gd name="T2" fmla="*/ 11 w 16"/>
                  <a:gd name="T3" fmla="*/ 2 h 12"/>
                  <a:gd name="T4" fmla="*/ 2 w 16"/>
                  <a:gd name="T5" fmla="*/ 8 h 12"/>
                  <a:gd name="T6" fmla="*/ 4 w 16"/>
                  <a:gd name="T7" fmla="*/ 10 h 12"/>
                  <a:gd name="T8" fmla="*/ 12 w 16"/>
                  <a:gd name="T9" fmla="*/ 9 h 12"/>
                  <a:gd name="T10" fmla="*/ 14 w 16"/>
                  <a:gd name="T11" fmla="*/ 9 h 12"/>
                  <a:gd name="T12" fmla="*/ 12 w 16"/>
                  <a:gd name="T13" fmla="*/ 11 h 12"/>
                  <a:gd name="T14" fmla="*/ 2 w 16"/>
                  <a:gd name="T15" fmla="*/ 11 h 12"/>
                  <a:gd name="T16" fmla="*/ 1 w 16"/>
                  <a:gd name="T17" fmla="*/ 8 h 12"/>
                  <a:gd name="T18" fmla="*/ 6 w 16"/>
                  <a:gd name="T19" fmla="*/ 2 h 12"/>
                  <a:gd name="T20" fmla="*/ 13 w 16"/>
                  <a:gd name="T21" fmla="*/ 1 h 12"/>
                  <a:gd name="T22" fmla="*/ 15 w 16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2">
                    <a:moveTo>
                      <a:pt x="15" y="5"/>
                    </a:moveTo>
                    <a:cubicBezTo>
                      <a:pt x="15" y="2"/>
                      <a:pt x="14" y="2"/>
                      <a:pt x="11" y="2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1" y="10"/>
                      <a:pt x="3" y="10"/>
                      <a:pt x="4" y="10"/>
                    </a:cubicBezTo>
                    <a:cubicBezTo>
                      <a:pt x="7" y="10"/>
                      <a:pt x="10" y="11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4" y="10"/>
                      <a:pt x="13" y="10"/>
                      <a:pt x="12" y="11"/>
                    </a:cubicBezTo>
                    <a:cubicBezTo>
                      <a:pt x="9" y="12"/>
                      <a:pt x="6" y="12"/>
                      <a:pt x="2" y="11"/>
                    </a:cubicBezTo>
                    <a:cubicBezTo>
                      <a:pt x="1" y="11"/>
                      <a:pt x="0" y="10"/>
                      <a:pt x="1" y="8"/>
                    </a:cubicBezTo>
                    <a:cubicBezTo>
                      <a:pt x="3" y="6"/>
                      <a:pt x="4" y="4"/>
                      <a:pt x="6" y="2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16" y="1"/>
                      <a:pt x="16" y="2"/>
                      <a:pt x="15" y="5"/>
                    </a:cubicBezTo>
                    <a:close/>
                  </a:path>
                </a:pathLst>
              </a:custGeom>
              <a:solidFill>
                <a:srgbClr val="F7D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" name="Freeform 466">
                <a:extLst>
                  <a:ext uri="{FF2B5EF4-FFF2-40B4-BE49-F238E27FC236}">
                    <a16:creationId xmlns:a16="http://schemas.microsoft.com/office/drawing/2014/main" id="{43EB3A5A-8803-5B95-E205-EC0B4FDE4AE5}"/>
                  </a:ext>
                </a:extLst>
              </p:cNvPr>
              <p:cNvSpPr/>
              <p:nvPr userDrawn="1"/>
            </p:nvSpPr>
            <p:spPr bwMode="auto">
              <a:xfrm>
                <a:off x="7510" y="3260"/>
                <a:ext cx="75" cy="107"/>
              </a:xfrm>
              <a:custGeom>
                <a:avLst/>
                <a:gdLst>
                  <a:gd name="T0" fmla="*/ 10 w 12"/>
                  <a:gd name="T1" fmla="*/ 3 h 17"/>
                  <a:gd name="T2" fmla="*/ 12 w 12"/>
                  <a:gd name="T3" fmla="*/ 6 h 17"/>
                  <a:gd name="T4" fmla="*/ 8 w 12"/>
                  <a:gd name="T5" fmla="*/ 15 h 17"/>
                  <a:gd name="T6" fmla="*/ 6 w 12"/>
                  <a:gd name="T7" fmla="*/ 15 h 17"/>
                  <a:gd name="T8" fmla="*/ 1 w 12"/>
                  <a:gd name="T9" fmla="*/ 5 h 17"/>
                  <a:gd name="T10" fmla="*/ 4 w 12"/>
                  <a:gd name="T11" fmla="*/ 0 h 17"/>
                  <a:gd name="T12" fmla="*/ 10 w 12"/>
                  <a:gd name="T13" fmla="*/ 3 h 17"/>
                  <a:gd name="T14" fmla="*/ 7 w 12"/>
                  <a:gd name="T15" fmla="*/ 2 h 17"/>
                  <a:gd name="T16" fmla="*/ 4 w 12"/>
                  <a:gd name="T17" fmla="*/ 3 h 17"/>
                  <a:gd name="T18" fmla="*/ 6 w 12"/>
                  <a:gd name="T19" fmla="*/ 14 h 17"/>
                  <a:gd name="T20" fmla="*/ 8 w 12"/>
                  <a:gd name="T21" fmla="*/ 13 h 17"/>
                  <a:gd name="T22" fmla="*/ 10 w 12"/>
                  <a:gd name="T23" fmla="*/ 4 h 17"/>
                  <a:gd name="T24" fmla="*/ 10 w 12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7">
                    <a:moveTo>
                      <a:pt x="10" y="3"/>
                    </a:moveTo>
                    <a:cubicBezTo>
                      <a:pt x="11" y="3"/>
                      <a:pt x="12" y="4"/>
                      <a:pt x="12" y="6"/>
                    </a:cubicBezTo>
                    <a:cubicBezTo>
                      <a:pt x="12" y="9"/>
                      <a:pt x="11" y="13"/>
                      <a:pt x="8" y="15"/>
                    </a:cubicBezTo>
                    <a:cubicBezTo>
                      <a:pt x="7" y="16"/>
                      <a:pt x="7" y="17"/>
                      <a:pt x="6" y="15"/>
                    </a:cubicBezTo>
                    <a:cubicBezTo>
                      <a:pt x="3" y="12"/>
                      <a:pt x="0" y="10"/>
                      <a:pt x="1" y="5"/>
                    </a:cubicBezTo>
                    <a:cubicBezTo>
                      <a:pt x="2" y="3"/>
                      <a:pt x="2" y="1"/>
                      <a:pt x="4" y="0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8" y="3"/>
                      <a:pt x="8" y="3"/>
                      <a:pt x="7" y="2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2" y="6"/>
                      <a:pt x="3" y="12"/>
                      <a:pt x="6" y="14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10" y="10"/>
                      <a:pt x="10" y="7"/>
                      <a:pt x="10" y="4"/>
                    </a:cubicBezTo>
                    <a:cubicBezTo>
                      <a:pt x="10" y="4"/>
                      <a:pt x="9" y="3"/>
                      <a:pt x="10" y="3"/>
                    </a:cubicBezTo>
                    <a:close/>
                  </a:path>
                </a:pathLst>
              </a:custGeom>
              <a:solidFill>
                <a:srgbClr val="F7C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" name="Freeform 467">
                <a:extLst>
                  <a:ext uri="{FF2B5EF4-FFF2-40B4-BE49-F238E27FC236}">
                    <a16:creationId xmlns:a16="http://schemas.microsoft.com/office/drawing/2014/main" id="{F7174A59-038B-8A67-4F6D-8B763F3B6ABF}"/>
                  </a:ext>
                </a:extLst>
              </p:cNvPr>
              <p:cNvSpPr/>
              <p:nvPr userDrawn="1"/>
            </p:nvSpPr>
            <p:spPr bwMode="auto">
              <a:xfrm>
                <a:off x="7346" y="475"/>
                <a:ext cx="63" cy="95"/>
              </a:xfrm>
              <a:custGeom>
                <a:avLst/>
                <a:gdLst>
                  <a:gd name="T0" fmla="*/ 10 w 10"/>
                  <a:gd name="T1" fmla="*/ 6 h 15"/>
                  <a:gd name="T2" fmla="*/ 5 w 10"/>
                  <a:gd name="T3" fmla="*/ 13 h 15"/>
                  <a:gd name="T4" fmla="*/ 2 w 10"/>
                  <a:gd name="T5" fmla="*/ 14 h 15"/>
                  <a:gd name="T6" fmla="*/ 1 w 10"/>
                  <a:gd name="T7" fmla="*/ 10 h 15"/>
                  <a:gd name="T8" fmla="*/ 5 w 10"/>
                  <a:gd name="T9" fmla="*/ 2 h 15"/>
                  <a:gd name="T10" fmla="*/ 9 w 10"/>
                  <a:gd name="T11" fmla="*/ 2 h 15"/>
                  <a:gd name="T12" fmla="*/ 10 w 10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10" y="6"/>
                    </a:moveTo>
                    <a:cubicBezTo>
                      <a:pt x="10" y="10"/>
                      <a:pt x="8" y="12"/>
                      <a:pt x="5" y="13"/>
                    </a:cubicBezTo>
                    <a:cubicBezTo>
                      <a:pt x="4" y="14"/>
                      <a:pt x="3" y="15"/>
                      <a:pt x="2" y="14"/>
                    </a:cubicBezTo>
                    <a:cubicBezTo>
                      <a:pt x="0" y="13"/>
                      <a:pt x="1" y="12"/>
                      <a:pt x="1" y="10"/>
                    </a:cubicBezTo>
                    <a:cubicBezTo>
                      <a:pt x="1" y="7"/>
                      <a:pt x="3" y="4"/>
                      <a:pt x="5" y="2"/>
                    </a:cubicBezTo>
                    <a:cubicBezTo>
                      <a:pt x="7" y="0"/>
                      <a:pt x="7" y="0"/>
                      <a:pt x="9" y="2"/>
                    </a:cubicBezTo>
                    <a:cubicBezTo>
                      <a:pt x="10" y="4"/>
                      <a:pt x="10" y="5"/>
                      <a:pt x="10" y="6"/>
                    </a:cubicBezTo>
                    <a:close/>
                  </a:path>
                </a:pathLst>
              </a:custGeom>
              <a:solidFill>
                <a:srgbClr val="F4C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" name="Freeform 468">
                <a:extLst>
                  <a:ext uri="{FF2B5EF4-FFF2-40B4-BE49-F238E27FC236}">
                    <a16:creationId xmlns:a16="http://schemas.microsoft.com/office/drawing/2014/main" id="{4B3711A9-535B-C189-5C0B-FAF10895ABE0}"/>
                  </a:ext>
                </a:extLst>
              </p:cNvPr>
              <p:cNvSpPr/>
              <p:nvPr userDrawn="1"/>
            </p:nvSpPr>
            <p:spPr bwMode="auto">
              <a:xfrm>
                <a:off x="6747" y="1826"/>
                <a:ext cx="82" cy="108"/>
              </a:xfrm>
              <a:custGeom>
                <a:avLst/>
                <a:gdLst>
                  <a:gd name="T0" fmla="*/ 10 w 13"/>
                  <a:gd name="T1" fmla="*/ 2 h 17"/>
                  <a:gd name="T2" fmla="*/ 2 w 13"/>
                  <a:gd name="T3" fmla="*/ 9 h 17"/>
                  <a:gd name="T4" fmla="*/ 2 w 13"/>
                  <a:gd name="T5" fmla="*/ 13 h 17"/>
                  <a:gd name="T6" fmla="*/ 4 w 13"/>
                  <a:gd name="T7" fmla="*/ 15 h 17"/>
                  <a:gd name="T8" fmla="*/ 11 w 13"/>
                  <a:gd name="T9" fmla="*/ 6 h 17"/>
                  <a:gd name="T10" fmla="*/ 12 w 13"/>
                  <a:gd name="T11" fmla="*/ 9 h 17"/>
                  <a:gd name="T12" fmla="*/ 4 w 13"/>
                  <a:gd name="T13" fmla="*/ 16 h 17"/>
                  <a:gd name="T14" fmla="*/ 1 w 13"/>
                  <a:gd name="T15" fmla="*/ 15 h 17"/>
                  <a:gd name="T16" fmla="*/ 4 w 13"/>
                  <a:gd name="T17" fmla="*/ 2 h 17"/>
                  <a:gd name="T18" fmla="*/ 10 w 13"/>
                  <a:gd name="T1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10" y="2"/>
                    </a:moveTo>
                    <a:cubicBezTo>
                      <a:pt x="5" y="2"/>
                      <a:pt x="2" y="5"/>
                      <a:pt x="2" y="9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7" y="14"/>
                      <a:pt x="11" y="9"/>
                      <a:pt x="11" y="6"/>
                    </a:cubicBezTo>
                    <a:cubicBezTo>
                      <a:pt x="13" y="7"/>
                      <a:pt x="13" y="8"/>
                      <a:pt x="12" y="9"/>
                    </a:cubicBezTo>
                    <a:cubicBezTo>
                      <a:pt x="10" y="12"/>
                      <a:pt x="7" y="14"/>
                      <a:pt x="4" y="16"/>
                    </a:cubicBezTo>
                    <a:cubicBezTo>
                      <a:pt x="2" y="17"/>
                      <a:pt x="2" y="16"/>
                      <a:pt x="1" y="15"/>
                    </a:cubicBezTo>
                    <a:cubicBezTo>
                      <a:pt x="0" y="10"/>
                      <a:pt x="1" y="6"/>
                      <a:pt x="4" y="2"/>
                    </a:cubicBezTo>
                    <a:cubicBezTo>
                      <a:pt x="6" y="1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F8D2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" name="Freeform 469">
                <a:extLst>
                  <a:ext uri="{FF2B5EF4-FFF2-40B4-BE49-F238E27FC236}">
                    <a16:creationId xmlns:a16="http://schemas.microsoft.com/office/drawing/2014/main" id="{DFC5D1D5-FD54-EEC0-A4EA-A27A0EAA205E}"/>
                  </a:ext>
                </a:extLst>
              </p:cNvPr>
              <p:cNvSpPr/>
              <p:nvPr userDrawn="1"/>
            </p:nvSpPr>
            <p:spPr bwMode="auto">
              <a:xfrm>
                <a:off x="4357" y="1414"/>
                <a:ext cx="76" cy="108"/>
              </a:xfrm>
              <a:custGeom>
                <a:avLst/>
                <a:gdLst>
                  <a:gd name="T0" fmla="*/ 5 w 12"/>
                  <a:gd name="T1" fmla="*/ 1 h 17"/>
                  <a:gd name="T2" fmla="*/ 2 w 12"/>
                  <a:gd name="T3" fmla="*/ 8 h 17"/>
                  <a:gd name="T4" fmla="*/ 6 w 12"/>
                  <a:gd name="T5" fmla="*/ 15 h 17"/>
                  <a:gd name="T6" fmla="*/ 8 w 12"/>
                  <a:gd name="T7" fmla="*/ 14 h 17"/>
                  <a:gd name="T8" fmla="*/ 9 w 12"/>
                  <a:gd name="T9" fmla="*/ 5 h 17"/>
                  <a:gd name="T10" fmla="*/ 9 w 12"/>
                  <a:gd name="T11" fmla="*/ 3 h 17"/>
                  <a:gd name="T12" fmla="*/ 10 w 12"/>
                  <a:gd name="T13" fmla="*/ 13 h 17"/>
                  <a:gd name="T14" fmla="*/ 9 w 12"/>
                  <a:gd name="T15" fmla="*/ 16 h 17"/>
                  <a:gd name="T16" fmla="*/ 6 w 12"/>
                  <a:gd name="T17" fmla="*/ 16 h 17"/>
                  <a:gd name="T18" fmla="*/ 1 w 12"/>
                  <a:gd name="T19" fmla="*/ 5 h 17"/>
                  <a:gd name="T20" fmla="*/ 2 w 12"/>
                  <a:gd name="T21" fmla="*/ 2 h 17"/>
                  <a:gd name="T22" fmla="*/ 5 w 12"/>
                  <a:gd name="T2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7">
                    <a:moveTo>
                      <a:pt x="5" y="1"/>
                    </a:moveTo>
                    <a:cubicBezTo>
                      <a:pt x="3" y="2"/>
                      <a:pt x="1" y="5"/>
                      <a:pt x="2" y="8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7" y="16"/>
                      <a:pt x="8" y="14"/>
                      <a:pt x="8" y="14"/>
                    </a:cubicBezTo>
                    <a:cubicBezTo>
                      <a:pt x="9" y="11"/>
                      <a:pt x="11" y="8"/>
                      <a:pt x="9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1" y="5"/>
                      <a:pt x="12" y="10"/>
                      <a:pt x="10" y="13"/>
                    </a:cubicBezTo>
                    <a:cubicBezTo>
                      <a:pt x="9" y="14"/>
                      <a:pt x="9" y="14"/>
                      <a:pt x="9" y="16"/>
                    </a:cubicBezTo>
                    <a:cubicBezTo>
                      <a:pt x="8" y="17"/>
                      <a:pt x="7" y="17"/>
                      <a:pt x="6" y="16"/>
                    </a:cubicBezTo>
                    <a:cubicBezTo>
                      <a:pt x="3" y="13"/>
                      <a:pt x="0" y="10"/>
                      <a:pt x="1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3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5C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" name="Freeform 470">
                <a:extLst>
                  <a:ext uri="{FF2B5EF4-FFF2-40B4-BE49-F238E27FC236}">
                    <a16:creationId xmlns:a16="http://schemas.microsoft.com/office/drawing/2014/main" id="{94C726C9-A095-3FB1-8617-5E4C10BABD87}"/>
                  </a:ext>
                </a:extLst>
              </p:cNvPr>
              <p:cNvSpPr/>
              <p:nvPr userDrawn="1"/>
            </p:nvSpPr>
            <p:spPr bwMode="auto">
              <a:xfrm>
                <a:off x="7176" y="3938"/>
                <a:ext cx="107" cy="83"/>
              </a:xfrm>
              <a:custGeom>
                <a:avLst/>
                <a:gdLst>
                  <a:gd name="T0" fmla="*/ 15 w 17"/>
                  <a:gd name="T1" fmla="*/ 9 h 13"/>
                  <a:gd name="T2" fmla="*/ 11 w 17"/>
                  <a:gd name="T3" fmla="*/ 3 h 13"/>
                  <a:gd name="T4" fmla="*/ 3 w 17"/>
                  <a:gd name="T5" fmla="*/ 3 h 13"/>
                  <a:gd name="T6" fmla="*/ 2 w 17"/>
                  <a:gd name="T7" fmla="*/ 5 h 13"/>
                  <a:gd name="T8" fmla="*/ 11 w 17"/>
                  <a:gd name="T9" fmla="*/ 11 h 13"/>
                  <a:gd name="T10" fmla="*/ 7 w 17"/>
                  <a:gd name="T11" fmla="*/ 12 h 13"/>
                  <a:gd name="T12" fmla="*/ 1 w 17"/>
                  <a:gd name="T13" fmla="*/ 5 h 13"/>
                  <a:gd name="T14" fmla="*/ 2 w 17"/>
                  <a:gd name="T15" fmla="*/ 2 h 13"/>
                  <a:gd name="T16" fmla="*/ 14 w 17"/>
                  <a:gd name="T17" fmla="*/ 3 h 13"/>
                  <a:gd name="T18" fmla="*/ 15 w 1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15" y="9"/>
                    </a:moveTo>
                    <a:cubicBezTo>
                      <a:pt x="16" y="6"/>
                      <a:pt x="14" y="4"/>
                      <a:pt x="11" y="3"/>
                    </a:cubicBezTo>
                    <a:cubicBezTo>
                      <a:pt x="9" y="2"/>
                      <a:pt x="6" y="1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5" y="8"/>
                      <a:pt x="7" y="11"/>
                      <a:pt x="11" y="11"/>
                    </a:cubicBezTo>
                    <a:cubicBezTo>
                      <a:pt x="10" y="13"/>
                      <a:pt x="9" y="12"/>
                      <a:pt x="7" y="12"/>
                    </a:cubicBezTo>
                    <a:cubicBezTo>
                      <a:pt x="5" y="10"/>
                      <a:pt x="3" y="8"/>
                      <a:pt x="1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6" y="1"/>
                      <a:pt x="10" y="0"/>
                      <a:pt x="14" y="3"/>
                    </a:cubicBezTo>
                    <a:cubicBezTo>
                      <a:pt x="16" y="5"/>
                      <a:pt x="17" y="7"/>
                      <a:pt x="15" y="9"/>
                    </a:cubicBezTo>
                    <a:close/>
                  </a:path>
                </a:pathLst>
              </a:custGeom>
              <a:solidFill>
                <a:srgbClr val="F7C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" name="Freeform 471">
                <a:extLst>
                  <a:ext uri="{FF2B5EF4-FFF2-40B4-BE49-F238E27FC236}">
                    <a16:creationId xmlns:a16="http://schemas.microsoft.com/office/drawing/2014/main" id="{21A0C050-7852-375C-60BD-1D229AFA3A00}"/>
                  </a:ext>
                </a:extLst>
              </p:cNvPr>
              <p:cNvSpPr/>
              <p:nvPr userDrawn="1"/>
            </p:nvSpPr>
            <p:spPr bwMode="auto">
              <a:xfrm>
                <a:off x="5952" y="2606"/>
                <a:ext cx="76" cy="102"/>
              </a:xfrm>
              <a:custGeom>
                <a:avLst/>
                <a:gdLst>
                  <a:gd name="T0" fmla="*/ 5 w 12"/>
                  <a:gd name="T1" fmla="*/ 1 h 16"/>
                  <a:gd name="T2" fmla="*/ 1 w 12"/>
                  <a:gd name="T3" fmla="*/ 5 h 16"/>
                  <a:gd name="T4" fmla="*/ 8 w 12"/>
                  <a:gd name="T5" fmla="*/ 15 h 16"/>
                  <a:gd name="T6" fmla="*/ 9 w 12"/>
                  <a:gd name="T7" fmla="*/ 13 h 16"/>
                  <a:gd name="T8" fmla="*/ 8 w 12"/>
                  <a:gd name="T9" fmla="*/ 2 h 16"/>
                  <a:gd name="T10" fmla="*/ 9 w 12"/>
                  <a:gd name="T11" fmla="*/ 2 h 16"/>
                  <a:gd name="T12" fmla="*/ 10 w 12"/>
                  <a:gd name="T13" fmla="*/ 15 h 16"/>
                  <a:gd name="T14" fmla="*/ 7 w 12"/>
                  <a:gd name="T15" fmla="*/ 15 h 16"/>
                  <a:gd name="T16" fmla="*/ 0 w 12"/>
                  <a:gd name="T17" fmla="*/ 4 h 16"/>
                  <a:gd name="T18" fmla="*/ 5 w 12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6">
                    <a:moveTo>
                      <a:pt x="5" y="1"/>
                    </a:moveTo>
                    <a:cubicBezTo>
                      <a:pt x="2" y="1"/>
                      <a:pt x="1" y="2"/>
                      <a:pt x="1" y="5"/>
                    </a:cubicBezTo>
                    <a:cubicBezTo>
                      <a:pt x="1" y="9"/>
                      <a:pt x="4" y="13"/>
                      <a:pt x="8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0"/>
                      <a:pt x="10" y="6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1" y="5"/>
                      <a:pt x="12" y="13"/>
                      <a:pt x="10" y="15"/>
                    </a:cubicBezTo>
                    <a:cubicBezTo>
                      <a:pt x="9" y="16"/>
                      <a:pt x="8" y="16"/>
                      <a:pt x="7" y="15"/>
                    </a:cubicBezTo>
                    <a:cubicBezTo>
                      <a:pt x="3" y="13"/>
                      <a:pt x="0" y="10"/>
                      <a:pt x="0" y="4"/>
                    </a:cubicBezTo>
                    <a:cubicBezTo>
                      <a:pt x="1" y="1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F8CF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" name="Freeform 472">
                <a:extLst>
                  <a:ext uri="{FF2B5EF4-FFF2-40B4-BE49-F238E27FC236}">
                    <a16:creationId xmlns:a16="http://schemas.microsoft.com/office/drawing/2014/main" id="{1D393844-16A2-43A1-C7E8-0213F9868AB7}"/>
                  </a:ext>
                </a:extLst>
              </p:cNvPr>
              <p:cNvSpPr/>
              <p:nvPr userDrawn="1"/>
            </p:nvSpPr>
            <p:spPr bwMode="auto">
              <a:xfrm>
                <a:off x="4780" y="3431"/>
                <a:ext cx="82" cy="95"/>
              </a:xfrm>
              <a:custGeom>
                <a:avLst/>
                <a:gdLst>
                  <a:gd name="T0" fmla="*/ 3 w 13"/>
                  <a:gd name="T1" fmla="*/ 13 h 15"/>
                  <a:gd name="T2" fmla="*/ 11 w 13"/>
                  <a:gd name="T3" fmla="*/ 2 h 15"/>
                  <a:gd name="T4" fmla="*/ 10 w 13"/>
                  <a:gd name="T5" fmla="*/ 1 h 15"/>
                  <a:gd name="T6" fmla="*/ 1 w 13"/>
                  <a:gd name="T7" fmla="*/ 10 h 15"/>
                  <a:gd name="T8" fmla="*/ 2 w 13"/>
                  <a:gd name="T9" fmla="*/ 5 h 15"/>
                  <a:gd name="T10" fmla="*/ 10 w 13"/>
                  <a:gd name="T11" fmla="*/ 0 h 15"/>
                  <a:gd name="T12" fmla="*/ 12 w 13"/>
                  <a:gd name="T13" fmla="*/ 1 h 15"/>
                  <a:gd name="T14" fmla="*/ 8 w 13"/>
                  <a:gd name="T15" fmla="*/ 13 h 15"/>
                  <a:gd name="T16" fmla="*/ 3 w 13"/>
                  <a:gd name="T1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3" y="13"/>
                    </a:moveTo>
                    <a:cubicBezTo>
                      <a:pt x="9" y="14"/>
                      <a:pt x="13" y="7"/>
                      <a:pt x="11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6" y="1"/>
                      <a:pt x="1" y="6"/>
                      <a:pt x="1" y="10"/>
                    </a:cubicBezTo>
                    <a:cubicBezTo>
                      <a:pt x="0" y="8"/>
                      <a:pt x="1" y="7"/>
                      <a:pt x="2" y="5"/>
                    </a:cubicBezTo>
                    <a:cubicBezTo>
                      <a:pt x="4" y="2"/>
                      <a:pt x="6" y="0"/>
                      <a:pt x="10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5"/>
                      <a:pt x="11" y="11"/>
                      <a:pt x="8" y="13"/>
                    </a:cubicBezTo>
                    <a:cubicBezTo>
                      <a:pt x="6" y="15"/>
                      <a:pt x="4" y="15"/>
                      <a:pt x="3" y="13"/>
                    </a:cubicBezTo>
                    <a:close/>
                  </a:path>
                </a:pathLst>
              </a:custGeom>
              <a:solidFill>
                <a:srgbClr val="F8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" name="Freeform 473">
                <a:extLst>
                  <a:ext uri="{FF2B5EF4-FFF2-40B4-BE49-F238E27FC236}">
                    <a16:creationId xmlns:a16="http://schemas.microsoft.com/office/drawing/2014/main" id="{3742E943-C5A3-16C7-47CA-A74BACAB0462}"/>
                  </a:ext>
                </a:extLst>
              </p:cNvPr>
              <p:cNvSpPr/>
              <p:nvPr userDrawn="1"/>
            </p:nvSpPr>
            <p:spPr bwMode="auto">
              <a:xfrm>
                <a:off x="6192" y="2054"/>
                <a:ext cx="76" cy="108"/>
              </a:xfrm>
              <a:custGeom>
                <a:avLst/>
                <a:gdLst>
                  <a:gd name="T0" fmla="*/ 7 w 12"/>
                  <a:gd name="T1" fmla="*/ 1 h 17"/>
                  <a:gd name="T2" fmla="*/ 2 w 12"/>
                  <a:gd name="T3" fmla="*/ 9 h 17"/>
                  <a:gd name="T4" fmla="*/ 4 w 12"/>
                  <a:gd name="T5" fmla="*/ 15 h 17"/>
                  <a:gd name="T6" fmla="*/ 10 w 12"/>
                  <a:gd name="T7" fmla="*/ 10 h 17"/>
                  <a:gd name="T8" fmla="*/ 11 w 12"/>
                  <a:gd name="T9" fmla="*/ 5 h 17"/>
                  <a:gd name="T10" fmla="*/ 11 w 12"/>
                  <a:gd name="T11" fmla="*/ 9 h 17"/>
                  <a:gd name="T12" fmla="*/ 6 w 12"/>
                  <a:gd name="T13" fmla="*/ 16 h 17"/>
                  <a:gd name="T14" fmla="*/ 2 w 12"/>
                  <a:gd name="T15" fmla="*/ 15 h 17"/>
                  <a:gd name="T16" fmla="*/ 1 w 12"/>
                  <a:gd name="T17" fmla="*/ 5 h 17"/>
                  <a:gd name="T18" fmla="*/ 6 w 12"/>
                  <a:gd name="T19" fmla="*/ 0 h 17"/>
                  <a:gd name="T20" fmla="*/ 7 w 12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7">
                    <a:moveTo>
                      <a:pt x="7" y="1"/>
                    </a:moveTo>
                    <a:cubicBezTo>
                      <a:pt x="3" y="2"/>
                      <a:pt x="1" y="6"/>
                      <a:pt x="2" y="9"/>
                    </a:cubicBezTo>
                    <a:cubicBezTo>
                      <a:pt x="2" y="11"/>
                      <a:pt x="2" y="15"/>
                      <a:pt x="4" y="15"/>
                    </a:cubicBezTo>
                    <a:cubicBezTo>
                      <a:pt x="7" y="15"/>
                      <a:pt x="8" y="12"/>
                      <a:pt x="10" y="10"/>
                    </a:cubicBezTo>
                    <a:cubicBezTo>
                      <a:pt x="10" y="8"/>
                      <a:pt x="11" y="6"/>
                      <a:pt x="11" y="5"/>
                    </a:cubicBezTo>
                    <a:cubicBezTo>
                      <a:pt x="12" y="6"/>
                      <a:pt x="12" y="8"/>
                      <a:pt x="11" y="9"/>
                    </a:cubicBezTo>
                    <a:cubicBezTo>
                      <a:pt x="10" y="12"/>
                      <a:pt x="8" y="14"/>
                      <a:pt x="6" y="16"/>
                    </a:cubicBezTo>
                    <a:cubicBezTo>
                      <a:pt x="4" y="17"/>
                      <a:pt x="3" y="17"/>
                      <a:pt x="2" y="15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6" y="0"/>
                      <a:pt x="7" y="0"/>
                      <a:pt x="7" y="1"/>
                    </a:cubicBezTo>
                    <a:close/>
                  </a:path>
                </a:pathLst>
              </a:custGeom>
              <a:solidFill>
                <a:srgbClr val="F8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" name="Freeform 474">
                <a:extLst>
                  <a:ext uri="{FF2B5EF4-FFF2-40B4-BE49-F238E27FC236}">
                    <a16:creationId xmlns:a16="http://schemas.microsoft.com/office/drawing/2014/main" id="{6DE9E717-1963-7222-A241-055FF1A675C3}"/>
                  </a:ext>
                </a:extLst>
              </p:cNvPr>
              <p:cNvSpPr/>
              <p:nvPr userDrawn="1"/>
            </p:nvSpPr>
            <p:spPr bwMode="auto">
              <a:xfrm>
                <a:off x="7037" y="684"/>
                <a:ext cx="38" cy="57"/>
              </a:xfrm>
              <a:custGeom>
                <a:avLst/>
                <a:gdLst>
                  <a:gd name="T0" fmla="*/ 6 w 6"/>
                  <a:gd name="T1" fmla="*/ 4 h 9"/>
                  <a:gd name="T2" fmla="*/ 6 w 6"/>
                  <a:gd name="T3" fmla="*/ 6 h 9"/>
                  <a:gd name="T4" fmla="*/ 3 w 6"/>
                  <a:gd name="T5" fmla="*/ 9 h 9"/>
                  <a:gd name="T6" fmla="*/ 1 w 6"/>
                  <a:gd name="T7" fmla="*/ 7 h 9"/>
                  <a:gd name="T8" fmla="*/ 1 w 6"/>
                  <a:gd name="T9" fmla="*/ 3 h 9"/>
                  <a:gd name="T10" fmla="*/ 2 w 6"/>
                  <a:gd name="T11" fmla="*/ 2 h 9"/>
                  <a:gd name="T12" fmla="*/ 5 w 6"/>
                  <a:gd name="T13" fmla="*/ 1 h 9"/>
                  <a:gd name="T14" fmla="*/ 6 w 6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6" y="4"/>
                    </a:moveTo>
                    <a:cubicBezTo>
                      <a:pt x="6" y="5"/>
                      <a:pt x="6" y="6"/>
                      <a:pt x="6" y="6"/>
                    </a:cubicBezTo>
                    <a:cubicBezTo>
                      <a:pt x="5" y="8"/>
                      <a:pt x="4" y="8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" name="Freeform 475">
                <a:extLst>
                  <a:ext uri="{FF2B5EF4-FFF2-40B4-BE49-F238E27FC236}">
                    <a16:creationId xmlns:a16="http://schemas.microsoft.com/office/drawing/2014/main" id="{88819D2A-8AD8-D8A5-AADD-456A240B3976}"/>
                  </a:ext>
                </a:extLst>
              </p:cNvPr>
              <p:cNvSpPr/>
              <p:nvPr userDrawn="1"/>
            </p:nvSpPr>
            <p:spPr bwMode="auto">
              <a:xfrm>
                <a:off x="7541" y="1769"/>
                <a:ext cx="63" cy="38"/>
              </a:xfrm>
              <a:custGeom>
                <a:avLst/>
                <a:gdLst>
                  <a:gd name="T0" fmla="*/ 5 w 10"/>
                  <a:gd name="T1" fmla="*/ 0 h 6"/>
                  <a:gd name="T2" fmla="*/ 5 w 10"/>
                  <a:gd name="T3" fmla="*/ 0 h 6"/>
                  <a:gd name="T4" fmla="*/ 10 w 10"/>
                  <a:gd name="T5" fmla="*/ 2 h 6"/>
                  <a:gd name="T6" fmla="*/ 7 w 10"/>
                  <a:gd name="T7" fmla="*/ 5 h 6"/>
                  <a:gd name="T8" fmla="*/ 2 w 10"/>
                  <a:gd name="T9" fmla="*/ 5 h 6"/>
                  <a:gd name="T10" fmla="*/ 3 w 10"/>
                  <a:gd name="T11" fmla="*/ 0 h 6"/>
                  <a:gd name="T12" fmla="*/ 5 w 10"/>
                  <a:gd name="T13" fmla="*/ 0 h 6"/>
                  <a:gd name="T14" fmla="*/ 5 w 10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10" y="4"/>
                      <a:pt x="8" y="4"/>
                      <a:pt x="7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2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EEA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" name="Freeform 476">
                <a:extLst>
                  <a:ext uri="{FF2B5EF4-FFF2-40B4-BE49-F238E27FC236}">
                    <a16:creationId xmlns:a16="http://schemas.microsoft.com/office/drawing/2014/main" id="{BEEAF918-B0EF-D8FF-1AE3-145AA74748F8}"/>
                  </a:ext>
                </a:extLst>
              </p:cNvPr>
              <p:cNvSpPr/>
              <p:nvPr userDrawn="1"/>
            </p:nvSpPr>
            <p:spPr bwMode="auto">
              <a:xfrm>
                <a:off x="4471" y="2530"/>
                <a:ext cx="50" cy="44"/>
              </a:xfrm>
              <a:custGeom>
                <a:avLst/>
                <a:gdLst>
                  <a:gd name="T0" fmla="*/ 6 w 8"/>
                  <a:gd name="T1" fmla="*/ 0 h 7"/>
                  <a:gd name="T2" fmla="*/ 8 w 8"/>
                  <a:gd name="T3" fmla="*/ 2 h 7"/>
                  <a:gd name="T4" fmla="*/ 5 w 8"/>
                  <a:gd name="T5" fmla="*/ 6 h 7"/>
                  <a:gd name="T6" fmla="*/ 1 w 8"/>
                  <a:gd name="T7" fmla="*/ 6 h 7"/>
                  <a:gd name="T8" fmla="*/ 1 w 8"/>
                  <a:gd name="T9" fmla="*/ 2 h 7"/>
                  <a:gd name="T10" fmla="*/ 6 w 8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7" y="0"/>
                      <a:pt x="8" y="0"/>
                      <a:pt x="8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3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EF9E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" name="Freeform 477">
                <a:extLst>
                  <a:ext uri="{FF2B5EF4-FFF2-40B4-BE49-F238E27FC236}">
                    <a16:creationId xmlns:a16="http://schemas.microsoft.com/office/drawing/2014/main" id="{327301F8-0794-030E-437C-79AEDEAA3675}"/>
                  </a:ext>
                </a:extLst>
              </p:cNvPr>
              <p:cNvSpPr/>
              <p:nvPr userDrawn="1"/>
            </p:nvSpPr>
            <p:spPr bwMode="auto">
              <a:xfrm>
                <a:off x="5278" y="1572"/>
                <a:ext cx="57" cy="45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2 h 7"/>
                  <a:gd name="T4" fmla="*/ 8 w 9"/>
                  <a:gd name="T5" fmla="*/ 5 h 7"/>
                  <a:gd name="T6" fmla="*/ 3 w 9"/>
                  <a:gd name="T7" fmla="*/ 6 h 7"/>
                  <a:gd name="T8" fmla="*/ 2 w 9"/>
                  <a:gd name="T9" fmla="*/ 4 h 7"/>
                  <a:gd name="T10" fmla="*/ 1 w 9"/>
                  <a:gd name="T11" fmla="*/ 1 h 7"/>
                  <a:gd name="T12" fmla="*/ 3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3"/>
                      <a:pt x="0" y="3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EDA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" name="Freeform 478">
                <a:extLst>
                  <a:ext uri="{FF2B5EF4-FFF2-40B4-BE49-F238E27FC236}">
                    <a16:creationId xmlns:a16="http://schemas.microsoft.com/office/drawing/2014/main" id="{95122183-8FF9-3E3F-57AE-18C405217AD4}"/>
                  </a:ext>
                </a:extLst>
              </p:cNvPr>
              <p:cNvSpPr/>
              <p:nvPr userDrawn="1"/>
            </p:nvSpPr>
            <p:spPr bwMode="auto">
              <a:xfrm>
                <a:off x="6110" y="1008"/>
                <a:ext cx="51" cy="51"/>
              </a:xfrm>
              <a:custGeom>
                <a:avLst/>
                <a:gdLst>
                  <a:gd name="T0" fmla="*/ 0 w 8"/>
                  <a:gd name="T1" fmla="*/ 5 h 8"/>
                  <a:gd name="T2" fmla="*/ 7 w 8"/>
                  <a:gd name="T3" fmla="*/ 1 h 8"/>
                  <a:gd name="T4" fmla="*/ 7 w 8"/>
                  <a:gd name="T5" fmla="*/ 2 h 8"/>
                  <a:gd name="T6" fmla="*/ 4 w 8"/>
                  <a:gd name="T7" fmla="*/ 7 h 8"/>
                  <a:gd name="T8" fmla="*/ 0 w 8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5" y="0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4"/>
                      <a:pt x="5" y="7"/>
                      <a:pt x="4" y="7"/>
                    </a:cubicBezTo>
                    <a:cubicBezTo>
                      <a:pt x="1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EF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" name="Freeform 479">
                <a:extLst>
                  <a:ext uri="{FF2B5EF4-FFF2-40B4-BE49-F238E27FC236}">
                    <a16:creationId xmlns:a16="http://schemas.microsoft.com/office/drawing/2014/main" id="{CDCA7A4E-18AF-DED2-A5DB-F33596F0B0B6}"/>
                  </a:ext>
                </a:extLst>
              </p:cNvPr>
              <p:cNvSpPr/>
              <p:nvPr userDrawn="1"/>
            </p:nvSpPr>
            <p:spPr bwMode="auto">
              <a:xfrm>
                <a:off x="4811" y="1972"/>
                <a:ext cx="57" cy="38"/>
              </a:xfrm>
              <a:custGeom>
                <a:avLst/>
                <a:gdLst>
                  <a:gd name="T0" fmla="*/ 6 w 9"/>
                  <a:gd name="T1" fmla="*/ 0 h 6"/>
                  <a:gd name="T2" fmla="*/ 7 w 9"/>
                  <a:gd name="T3" fmla="*/ 0 h 6"/>
                  <a:gd name="T4" fmla="*/ 8 w 9"/>
                  <a:gd name="T5" fmla="*/ 2 h 6"/>
                  <a:gd name="T6" fmla="*/ 5 w 9"/>
                  <a:gd name="T7" fmla="*/ 5 h 6"/>
                  <a:gd name="T8" fmla="*/ 1 w 9"/>
                  <a:gd name="T9" fmla="*/ 4 h 6"/>
                  <a:gd name="T10" fmla="*/ 3 w 9"/>
                  <a:gd name="T11" fmla="*/ 0 h 6"/>
                  <a:gd name="T12" fmla="*/ 6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" name="Freeform 480">
                <a:extLst>
                  <a:ext uri="{FF2B5EF4-FFF2-40B4-BE49-F238E27FC236}">
                    <a16:creationId xmlns:a16="http://schemas.microsoft.com/office/drawing/2014/main" id="{79AEB82C-686A-BE0E-EB35-E9905ED9FD58}"/>
                  </a:ext>
                </a:extLst>
              </p:cNvPr>
              <p:cNvSpPr/>
              <p:nvPr userDrawn="1"/>
            </p:nvSpPr>
            <p:spPr bwMode="auto">
              <a:xfrm>
                <a:off x="6179" y="3190"/>
                <a:ext cx="57" cy="44"/>
              </a:xfrm>
              <a:custGeom>
                <a:avLst/>
                <a:gdLst>
                  <a:gd name="T0" fmla="*/ 4 w 9"/>
                  <a:gd name="T1" fmla="*/ 0 h 7"/>
                  <a:gd name="T2" fmla="*/ 9 w 9"/>
                  <a:gd name="T3" fmla="*/ 6 h 7"/>
                  <a:gd name="T4" fmla="*/ 8 w 9"/>
                  <a:gd name="T5" fmla="*/ 6 h 7"/>
                  <a:gd name="T6" fmla="*/ 1 w 9"/>
                  <a:gd name="T7" fmla="*/ 4 h 7"/>
                  <a:gd name="T8" fmla="*/ 4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6" y="0"/>
                      <a:pt x="9" y="4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7"/>
                      <a:pt x="2" y="5"/>
                      <a:pt x="1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8" name="Freeform 481">
                <a:extLst>
                  <a:ext uri="{FF2B5EF4-FFF2-40B4-BE49-F238E27FC236}">
                    <a16:creationId xmlns:a16="http://schemas.microsoft.com/office/drawing/2014/main" id="{E9A21A52-2089-FEA8-58B3-FE98AF0F499C}"/>
                  </a:ext>
                </a:extLst>
              </p:cNvPr>
              <p:cNvSpPr/>
              <p:nvPr userDrawn="1"/>
            </p:nvSpPr>
            <p:spPr bwMode="auto">
              <a:xfrm>
                <a:off x="5303" y="2200"/>
                <a:ext cx="57" cy="38"/>
              </a:xfrm>
              <a:custGeom>
                <a:avLst/>
                <a:gdLst>
                  <a:gd name="T0" fmla="*/ 5 w 9"/>
                  <a:gd name="T1" fmla="*/ 0 h 6"/>
                  <a:gd name="T2" fmla="*/ 9 w 9"/>
                  <a:gd name="T3" fmla="*/ 3 h 6"/>
                  <a:gd name="T4" fmla="*/ 5 w 9"/>
                  <a:gd name="T5" fmla="*/ 6 h 6"/>
                  <a:gd name="T6" fmla="*/ 0 w 9"/>
                  <a:gd name="T7" fmla="*/ 3 h 6"/>
                  <a:gd name="T8" fmla="*/ 5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7" y="0"/>
                      <a:pt x="9" y="1"/>
                      <a:pt x="9" y="3"/>
                    </a:cubicBezTo>
                    <a:cubicBezTo>
                      <a:pt x="9" y="4"/>
                      <a:pt x="7" y="6"/>
                      <a:pt x="5" y="6"/>
                    </a:cubicBezTo>
                    <a:cubicBezTo>
                      <a:pt x="3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D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9" name="Freeform 482">
                <a:extLst>
                  <a:ext uri="{FF2B5EF4-FFF2-40B4-BE49-F238E27FC236}">
                    <a16:creationId xmlns:a16="http://schemas.microsoft.com/office/drawing/2014/main" id="{D4FAD291-2526-A913-2F35-E431DCD50C63}"/>
                  </a:ext>
                </a:extLst>
              </p:cNvPr>
              <p:cNvSpPr/>
              <p:nvPr userDrawn="1"/>
            </p:nvSpPr>
            <p:spPr bwMode="auto">
              <a:xfrm>
                <a:off x="5820" y="469"/>
                <a:ext cx="57" cy="38"/>
              </a:xfrm>
              <a:custGeom>
                <a:avLst/>
                <a:gdLst>
                  <a:gd name="T0" fmla="*/ 4 w 9"/>
                  <a:gd name="T1" fmla="*/ 1 h 6"/>
                  <a:gd name="T2" fmla="*/ 8 w 9"/>
                  <a:gd name="T3" fmla="*/ 2 h 6"/>
                  <a:gd name="T4" fmla="*/ 8 w 9"/>
                  <a:gd name="T5" fmla="*/ 4 h 6"/>
                  <a:gd name="T6" fmla="*/ 2 w 9"/>
                  <a:gd name="T7" fmla="*/ 5 h 6"/>
                  <a:gd name="T8" fmla="*/ 0 w 9"/>
                  <a:gd name="T9" fmla="*/ 3 h 6"/>
                  <a:gd name="T10" fmla="*/ 3 w 9"/>
                  <a:gd name="T11" fmla="*/ 1 h 6"/>
                  <a:gd name="T12" fmla="*/ 4 w 9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4" y="1"/>
                    </a:moveTo>
                    <a:cubicBezTo>
                      <a:pt x="6" y="0"/>
                      <a:pt x="7" y="2"/>
                      <a:pt x="8" y="2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7" y="6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EF9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0" name="Freeform 483">
                <a:extLst>
                  <a:ext uri="{FF2B5EF4-FFF2-40B4-BE49-F238E27FC236}">
                    <a16:creationId xmlns:a16="http://schemas.microsoft.com/office/drawing/2014/main" id="{E1A83EE2-2515-6A32-C0ED-535D4C11A59D}"/>
                  </a:ext>
                </a:extLst>
              </p:cNvPr>
              <p:cNvSpPr/>
              <p:nvPr userDrawn="1"/>
            </p:nvSpPr>
            <p:spPr bwMode="auto">
              <a:xfrm>
                <a:off x="4528" y="887"/>
                <a:ext cx="50" cy="45"/>
              </a:xfrm>
              <a:custGeom>
                <a:avLst/>
                <a:gdLst>
                  <a:gd name="T0" fmla="*/ 6 w 8"/>
                  <a:gd name="T1" fmla="*/ 6 h 7"/>
                  <a:gd name="T2" fmla="*/ 1 w 8"/>
                  <a:gd name="T3" fmla="*/ 4 h 7"/>
                  <a:gd name="T4" fmla="*/ 1 w 8"/>
                  <a:gd name="T5" fmla="*/ 1 h 7"/>
                  <a:gd name="T6" fmla="*/ 5 w 8"/>
                  <a:gd name="T7" fmla="*/ 1 h 7"/>
                  <a:gd name="T8" fmla="*/ 7 w 8"/>
                  <a:gd name="T9" fmla="*/ 5 h 7"/>
                  <a:gd name="T10" fmla="*/ 6 w 8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6" y="6"/>
                    </a:move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3"/>
                      <a:pt x="7" y="5"/>
                    </a:cubicBezTo>
                    <a:cubicBezTo>
                      <a:pt x="8" y="7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rgbClr val="EE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1" name="Freeform 484">
                <a:extLst>
                  <a:ext uri="{FF2B5EF4-FFF2-40B4-BE49-F238E27FC236}">
                    <a16:creationId xmlns:a16="http://schemas.microsoft.com/office/drawing/2014/main" id="{8B8C2652-E02E-275C-201B-630721659246}"/>
                  </a:ext>
                </a:extLst>
              </p:cNvPr>
              <p:cNvSpPr/>
              <p:nvPr userDrawn="1"/>
            </p:nvSpPr>
            <p:spPr bwMode="auto">
              <a:xfrm>
                <a:off x="7384" y="424"/>
                <a:ext cx="31" cy="51"/>
              </a:xfrm>
              <a:custGeom>
                <a:avLst/>
                <a:gdLst>
                  <a:gd name="T0" fmla="*/ 0 w 5"/>
                  <a:gd name="T1" fmla="*/ 4 h 8"/>
                  <a:gd name="T2" fmla="*/ 0 w 5"/>
                  <a:gd name="T3" fmla="*/ 1 h 8"/>
                  <a:gd name="T4" fmla="*/ 2 w 5"/>
                  <a:gd name="T5" fmla="*/ 0 h 8"/>
                  <a:gd name="T6" fmla="*/ 5 w 5"/>
                  <a:gd name="T7" fmla="*/ 6 h 8"/>
                  <a:gd name="T8" fmla="*/ 3 w 5"/>
                  <a:gd name="T9" fmla="*/ 8 h 8"/>
                  <a:gd name="T10" fmla="*/ 0 w 5"/>
                  <a:gd name="T11" fmla="*/ 5 h 8"/>
                  <a:gd name="T12" fmla="*/ 0 w 5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5" y="4"/>
                      <a:pt x="5" y="6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1" y="7"/>
                      <a:pt x="0" y="7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1B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2" name="Freeform 485">
                <a:extLst>
                  <a:ext uri="{FF2B5EF4-FFF2-40B4-BE49-F238E27FC236}">
                    <a16:creationId xmlns:a16="http://schemas.microsoft.com/office/drawing/2014/main" id="{68AF7164-A265-2DF6-97FC-AD4C05B37FA1}"/>
                  </a:ext>
                </a:extLst>
              </p:cNvPr>
              <p:cNvSpPr/>
              <p:nvPr userDrawn="1"/>
            </p:nvSpPr>
            <p:spPr bwMode="auto">
              <a:xfrm>
                <a:off x="6810" y="2911"/>
                <a:ext cx="44" cy="38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5 h 6"/>
                  <a:gd name="T4" fmla="*/ 5 w 7"/>
                  <a:gd name="T5" fmla="*/ 0 h 6"/>
                  <a:gd name="T6" fmla="*/ 7 w 7"/>
                  <a:gd name="T7" fmla="*/ 3 h 6"/>
                  <a:gd name="T8" fmla="*/ 2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2" y="6"/>
                    </a:cubicBezTo>
                    <a:close/>
                  </a:path>
                </a:pathLst>
              </a:custGeom>
              <a:solidFill>
                <a:srgbClr val="EE9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3" name="Freeform 486">
                <a:extLst>
                  <a:ext uri="{FF2B5EF4-FFF2-40B4-BE49-F238E27FC236}">
                    <a16:creationId xmlns:a16="http://schemas.microsoft.com/office/drawing/2014/main" id="{B209B8D5-17F3-B7F4-C469-D7BBCA7FC35C}"/>
                  </a:ext>
                </a:extLst>
              </p:cNvPr>
              <p:cNvSpPr/>
              <p:nvPr userDrawn="1"/>
            </p:nvSpPr>
            <p:spPr bwMode="auto">
              <a:xfrm>
                <a:off x="5246" y="558"/>
                <a:ext cx="32" cy="44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0 h 7"/>
                  <a:gd name="T4" fmla="*/ 5 w 5"/>
                  <a:gd name="T5" fmla="*/ 2 h 7"/>
                  <a:gd name="T6" fmla="*/ 3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3" y="7"/>
                      <a:pt x="3" y="7"/>
                    </a:cubicBezTo>
                    <a:cubicBezTo>
                      <a:pt x="1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D9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4" name="Freeform 487">
                <a:extLst>
                  <a:ext uri="{FF2B5EF4-FFF2-40B4-BE49-F238E27FC236}">
                    <a16:creationId xmlns:a16="http://schemas.microsoft.com/office/drawing/2014/main" id="{3AFB7E07-956D-5D20-C14C-E11157A1502B}"/>
                  </a:ext>
                </a:extLst>
              </p:cNvPr>
              <p:cNvSpPr/>
              <p:nvPr userDrawn="1"/>
            </p:nvSpPr>
            <p:spPr bwMode="auto">
              <a:xfrm>
                <a:off x="5637" y="3780"/>
                <a:ext cx="44" cy="50"/>
              </a:xfrm>
              <a:custGeom>
                <a:avLst/>
                <a:gdLst>
                  <a:gd name="T0" fmla="*/ 1 w 7"/>
                  <a:gd name="T1" fmla="*/ 6 h 8"/>
                  <a:gd name="T2" fmla="*/ 3 w 7"/>
                  <a:gd name="T3" fmla="*/ 2 h 8"/>
                  <a:gd name="T4" fmla="*/ 5 w 7"/>
                  <a:gd name="T5" fmla="*/ 1 h 8"/>
                  <a:gd name="T6" fmla="*/ 6 w 7"/>
                  <a:gd name="T7" fmla="*/ 5 h 8"/>
                  <a:gd name="T8" fmla="*/ 1 w 7"/>
                  <a:gd name="T9" fmla="*/ 8 h 8"/>
                  <a:gd name="T10" fmla="*/ 1 w 7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1" y="4"/>
                      <a:pt x="1" y="3"/>
                      <a:pt x="3" y="2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solidFill>
                <a:srgbClr val="EDA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5" name="Freeform 488">
                <a:extLst>
                  <a:ext uri="{FF2B5EF4-FFF2-40B4-BE49-F238E27FC236}">
                    <a16:creationId xmlns:a16="http://schemas.microsoft.com/office/drawing/2014/main" id="{DEABB8E5-18A1-EA70-0A8D-2F6541F59853}"/>
                  </a:ext>
                </a:extLst>
              </p:cNvPr>
              <p:cNvSpPr/>
              <p:nvPr userDrawn="1"/>
            </p:nvSpPr>
            <p:spPr bwMode="auto">
              <a:xfrm>
                <a:off x="6495" y="418"/>
                <a:ext cx="50" cy="44"/>
              </a:xfrm>
              <a:custGeom>
                <a:avLst/>
                <a:gdLst>
                  <a:gd name="T0" fmla="*/ 6 w 8"/>
                  <a:gd name="T1" fmla="*/ 6 h 7"/>
                  <a:gd name="T2" fmla="*/ 2 w 8"/>
                  <a:gd name="T3" fmla="*/ 5 h 7"/>
                  <a:gd name="T4" fmla="*/ 2 w 8"/>
                  <a:gd name="T5" fmla="*/ 1 h 7"/>
                  <a:gd name="T6" fmla="*/ 7 w 8"/>
                  <a:gd name="T7" fmla="*/ 5 h 7"/>
                  <a:gd name="T8" fmla="*/ 6 w 8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6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4" y="0"/>
                      <a:pt x="8" y="3"/>
                      <a:pt x="7" y="5"/>
                    </a:cubicBezTo>
                    <a:cubicBezTo>
                      <a:pt x="7" y="7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rgbClr val="ED9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6" name="Freeform 489">
                <a:extLst>
                  <a:ext uri="{FF2B5EF4-FFF2-40B4-BE49-F238E27FC236}">
                    <a16:creationId xmlns:a16="http://schemas.microsoft.com/office/drawing/2014/main" id="{97683D3C-E966-C291-5A97-B12EB5DE9E0F}"/>
                  </a:ext>
                </a:extLst>
              </p:cNvPr>
              <p:cNvSpPr/>
              <p:nvPr userDrawn="1"/>
            </p:nvSpPr>
            <p:spPr bwMode="auto">
              <a:xfrm>
                <a:off x="4874" y="2619"/>
                <a:ext cx="32" cy="51"/>
              </a:xfrm>
              <a:custGeom>
                <a:avLst/>
                <a:gdLst>
                  <a:gd name="T0" fmla="*/ 0 w 5"/>
                  <a:gd name="T1" fmla="*/ 3 h 8"/>
                  <a:gd name="T2" fmla="*/ 1 w 5"/>
                  <a:gd name="T3" fmla="*/ 0 h 8"/>
                  <a:gd name="T4" fmla="*/ 4 w 5"/>
                  <a:gd name="T5" fmla="*/ 2 h 8"/>
                  <a:gd name="T6" fmla="*/ 4 w 5"/>
                  <a:gd name="T7" fmla="*/ 4 h 8"/>
                  <a:gd name="T8" fmla="*/ 3 w 5"/>
                  <a:gd name="T9" fmla="*/ 7 h 8"/>
                  <a:gd name="T10" fmla="*/ 0 w 5"/>
                  <a:gd name="T11" fmla="*/ 4 h 8"/>
                  <a:gd name="T12" fmla="*/ 0 w 5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5" y="7"/>
                      <a:pt x="3" y="7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C9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7" name="Freeform 490">
                <a:extLst>
                  <a:ext uri="{FF2B5EF4-FFF2-40B4-BE49-F238E27FC236}">
                    <a16:creationId xmlns:a16="http://schemas.microsoft.com/office/drawing/2014/main" id="{124C164D-F8FB-0E88-E372-EE368C4F97CE}"/>
                  </a:ext>
                </a:extLst>
              </p:cNvPr>
              <p:cNvSpPr/>
              <p:nvPr userDrawn="1"/>
            </p:nvSpPr>
            <p:spPr bwMode="auto">
              <a:xfrm>
                <a:off x="4149" y="3202"/>
                <a:ext cx="32" cy="45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0 h 7"/>
                  <a:gd name="T4" fmla="*/ 4 w 5"/>
                  <a:gd name="T5" fmla="*/ 1 h 7"/>
                  <a:gd name="T6" fmla="*/ 4 w 5"/>
                  <a:gd name="T7" fmla="*/ 5 h 7"/>
                  <a:gd name="T8" fmla="*/ 3 w 5"/>
                  <a:gd name="T9" fmla="*/ 6 h 7"/>
                  <a:gd name="T10" fmla="*/ 1 w 5"/>
                  <a:gd name="T11" fmla="*/ 7 h 7"/>
                  <a:gd name="T12" fmla="*/ 0 w 5"/>
                  <a:gd name="T13" fmla="*/ 5 h 7"/>
                  <a:gd name="T14" fmla="*/ 0 w 5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8" name="Freeform 491">
                <a:extLst>
                  <a:ext uri="{FF2B5EF4-FFF2-40B4-BE49-F238E27FC236}">
                    <a16:creationId xmlns:a16="http://schemas.microsoft.com/office/drawing/2014/main" id="{B79AFAE2-C609-FB79-93B8-C9E6526A0DD2}"/>
                  </a:ext>
                </a:extLst>
              </p:cNvPr>
              <p:cNvSpPr/>
              <p:nvPr userDrawn="1"/>
            </p:nvSpPr>
            <p:spPr bwMode="auto">
              <a:xfrm>
                <a:off x="4988" y="1255"/>
                <a:ext cx="44" cy="3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4 h 5"/>
                  <a:gd name="T4" fmla="*/ 2 w 7"/>
                  <a:gd name="T5" fmla="*/ 1 h 5"/>
                  <a:gd name="T6" fmla="*/ 6 w 7"/>
                  <a:gd name="T7" fmla="*/ 1 h 5"/>
                  <a:gd name="T8" fmla="*/ 7 w 7"/>
                  <a:gd name="T9" fmla="*/ 4 h 5"/>
                  <a:gd name="T10" fmla="*/ 3 w 7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9" name="Freeform 492">
                <a:extLst>
                  <a:ext uri="{FF2B5EF4-FFF2-40B4-BE49-F238E27FC236}">
                    <a16:creationId xmlns:a16="http://schemas.microsoft.com/office/drawing/2014/main" id="{79D9ED94-6F26-B4FE-E48F-75E36582DB00}"/>
                  </a:ext>
                </a:extLst>
              </p:cNvPr>
              <p:cNvSpPr/>
              <p:nvPr userDrawn="1"/>
            </p:nvSpPr>
            <p:spPr bwMode="auto">
              <a:xfrm>
                <a:off x="4679" y="393"/>
                <a:ext cx="44" cy="31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0 h 5"/>
                  <a:gd name="T4" fmla="*/ 7 w 7"/>
                  <a:gd name="T5" fmla="*/ 3 h 5"/>
                  <a:gd name="T6" fmla="*/ 7 w 7"/>
                  <a:gd name="T7" fmla="*/ 4 h 5"/>
                  <a:gd name="T8" fmla="*/ 3 w 7"/>
                  <a:gd name="T9" fmla="*/ 5 h 5"/>
                  <a:gd name="T10" fmla="*/ 0 w 7"/>
                  <a:gd name="T11" fmla="*/ 3 h 5"/>
                  <a:gd name="T12" fmla="*/ 0 w 7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6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9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0" name="Oval 493">
                <a:extLst>
                  <a:ext uri="{FF2B5EF4-FFF2-40B4-BE49-F238E27FC236}">
                    <a16:creationId xmlns:a16="http://schemas.microsoft.com/office/drawing/2014/main" id="{497D377A-013A-9850-70D7-65E118E85CD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7484" y="2549"/>
                <a:ext cx="26" cy="45"/>
              </a:xfrm>
              <a:prstGeom prst="ellipse">
                <a:avLst/>
              </a:prstGeom>
              <a:solidFill>
                <a:srgbClr val="EE9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1" name="Freeform 494">
                <a:extLst>
                  <a:ext uri="{FF2B5EF4-FFF2-40B4-BE49-F238E27FC236}">
                    <a16:creationId xmlns:a16="http://schemas.microsoft.com/office/drawing/2014/main" id="{B48DE6A9-469B-FAB7-629F-E48F1D5512AE}"/>
                  </a:ext>
                </a:extLst>
              </p:cNvPr>
              <p:cNvSpPr/>
              <p:nvPr userDrawn="1"/>
            </p:nvSpPr>
            <p:spPr bwMode="auto">
              <a:xfrm>
                <a:off x="5675" y="1217"/>
                <a:ext cx="44" cy="32"/>
              </a:xfrm>
              <a:custGeom>
                <a:avLst/>
                <a:gdLst>
                  <a:gd name="T0" fmla="*/ 0 w 7"/>
                  <a:gd name="T1" fmla="*/ 4 h 5"/>
                  <a:gd name="T2" fmla="*/ 2 w 7"/>
                  <a:gd name="T3" fmla="*/ 1 h 5"/>
                  <a:gd name="T4" fmla="*/ 5 w 7"/>
                  <a:gd name="T5" fmla="*/ 1 h 5"/>
                  <a:gd name="T6" fmla="*/ 7 w 7"/>
                  <a:gd name="T7" fmla="*/ 1 h 5"/>
                  <a:gd name="T8" fmla="*/ 5 w 7"/>
                  <a:gd name="T9" fmla="*/ 3 h 5"/>
                  <a:gd name="T10" fmla="*/ 1 w 7"/>
                  <a:gd name="T11" fmla="*/ 5 h 5"/>
                  <a:gd name="T12" fmla="*/ 0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2"/>
                      <a:pt x="6" y="0"/>
                      <a:pt x="7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EF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2" name="Freeform 495">
                <a:extLst>
                  <a:ext uri="{FF2B5EF4-FFF2-40B4-BE49-F238E27FC236}">
                    <a16:creationId xmlns:a16="http://schemas.microsoft.com/office/drawing/2014/main" id="{58AC92CB-458C-6635-389C-40FA2E76D159}"/>
                  </a:ext>
                </a:extLst>
              </p:cNvPr>
              <p:cNvSpPr/>
              <p:nvPr userDrawn="1"/>
            </p:nvSpPr>
            <p:spPr bwMode="auto">
              <a:xfrm>
                <a:off x="4067" y="1978"/>
                <a:ext cx="32" cy="45"/>
              </a:xfrm>
              <a:custGeom>
                <a:avLst/>
                <a:gdLst>
                  <a:gd name="T0" fmla="*/ 5 w 5"/>
                  <a:gd name="T1" fmla="*/ 3 h 7"/>
                  <a:gd name="T2" fmla="*/ 4 w 5"/>
                  <a:gd name="T3" fmla="*/ 5 h 7"/>
                  <a:gd name="T4" fmla="*/ 0 w 5"/>
                  <a:gd name="T5" fmla="*/ 6 h 7"/>
                  <a:gd name="T6" fmla="*/ 0 w 5"/>
                  <a:gd name="T7" fmla="*/ 5 h 7"/>
                  <a:gd name="T8" fmla="*/ 3 w 5"/>
                  <a:gd name="T9" fmla="*/ 1 h 7"/>
                  <a:gd name="T10" fmla="*/ 5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2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4" y="2"/>
                      <a:pt x="5" y="3"/>
                    </a:cubicBezTo>
                    <a:close/>
                  </a:path>
                </a:pathLst>
              </a:custGeom>
              <a:solidFill>
                <a:srgbClr val="EDA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3" name="Freeform 496">
                <a:extLst>
                  <a:ext uri="{FF2B5EF4-FFF2-40B4-BE49-F238E27FC236}">
                    <a16:creationId xmlns:a16="http://schemas.microsoft.com/office/drawing/2014/main" id="{83DAC5C5-D4FD-89CC-CA64-150E9B8DE9D4}"/>
                  </a:ext>
                </a:extLst>
              </p:cNvPr>
              <p:cNvSpPr/>
              <p:nvPr userDrawn="1"/>
            </p:nvSpPr>
            <p:spPr bwMode="auto">
              <a:xfrm>
                <a:off x="7579" y="1185"/>
                <a:ext cx="44" cy="32"/>
              </a:xfrm>
              <a:custGeom>
                <a:avLst/>
                <a:gdLst>
                  <a:gd name="T0" fmla="*/ 5 w 7"/>
                  <a:gd name="T1" fmla="*/ 5 h 5"/>
                  <a:gd name="T2" fmla="*/ 1 w 7"/>
                  <a:gd name="T3" fmla="*/ 4 h 5"/>
                  <a:gd name="T4" fmla="*/ 1 w 7"/>
                  <a:gd name="T5" fmla="*/ 3 h 5"/>
                  <a:gd name="T6" fmla="*/ 4 w 7"/>
                  <a:gd name="T7" fmla="*/ 1 h 5"/>
                  <a:gd name="T8" fmla="*/ 7 w 7"/>
                  <a:gd name="T9" fmla="*/ 4 h 5"/>
                  <a:gd name="T10" fmla="*/ 5 w 7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5" y="5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2" y="2"/>
                      <a:pt x="3" y="0"/>
                      <a:pt x="4" y="1"/>
                    </a:cubicBezTo>
                    <a:cubicBezTo>
                      <a:pt x="5" y="2"/>
                      <a:pt x="6" y="3"/>
                      <a:pt x="7" y="4"/>
                    </a:cubicBezTo>
                    <a:cubicBezTo>
                      <a:pt x="7" y="5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4" name="Freeform 497">
                <a:extLst>
                  <a:ext uri="{FF2B5EF4-FFF2-40B4-BE49-F238E27FC236}">
                    <a16:creationId xmlns:a16="http://schemas.microsoft.com/office/drawing/2014/main" id="{69894194-DA83-4013-E56F-E039DCB3292B}"/>
                  </a:ext>
                </a:extLst>
              </p:cNvPr>
              <p:cNvSpPr/>
              <p:nvPr userDrawn="1"/>
            </p:nvSpPr>
            <p:spPr bwMode="auto">
              <a:xfrm>
                <a:off x="4023" y="2574"/>
                <a:ext cx="38" cy="26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3 h 4"/>
                  <a:gd name="T4" fmla="*/ 5 w 6"/>
                  <a:gd name="T5" fmla="*/ 4 h 4"/>
                  <a:gd name="T6" fmla="*/ 2 w 6"/>
                  <a:gd name="T7" fmla="*/ 4 h 4"/>
                  <a:gd name="T8" fmla="*/ 0 w 6"/>
                  <a:gd name="T9" fmla="*/ 2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CA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5" name="Freeform 498">
                <a:extLst>
                  <a:ext uri="{FF2B5EF4-FFF2-40B4-BE49-F238E27FC236}">
                    <a16:creationId xmlns:a16="http://schemas.microsoft.com/office/drawing/2014/main" id="{79304091-99FD-2938-5C75-61B43097D5EF}"/>
                  </a:ext>
                </a:extLst>
              </p:cNvPr>
              <p:cNvSpPr/>
              <p:nvPr userDrawn="1"/>
            </p:nvSpPr>
            <p:spPr bwMode="auto">
              <a:xfrm>
                <a:off x="5265" y="3945"/>
                <a:ext cx="32" cy="38"/>
              </a:xfrm>
              <a:custGeom>
                <a:avLst/>
                <a:gdLst>
                  <a:gd name="T0" fmla="*/ 0 w 5"/>
                  <a:gd name="T1" fmla="*/ 1 h 6"/>
                  <a:gd name="T2" fmla="*/ 0 w 5"/>
                  <a:gd name="T3" fmla="*/ 3 h 6"/>
                  <a:gd name="T4" fmla="*/ 1 w 5"/>
                  <a:gd name="T5" fmla="*/ 1 h 6"/>
                  <a:gd name="T6" fmla="*/ 4 w 5"/>
                  <a:gd name="T7" fmla="*/ 0 h 6"/>
                  <a:gd name="T8" fmla="*/ 4 w 5"/>
                  <a:gd name="T9" fmla="*/ 3 h 6"/>
                  <a:gd name="T10" fmla="*/ 3 w 5"/>
                  <a:gd name="T11" fmla="*/ 4 h 6"/>
                  <a:gd name="T12" fmla="*/ 1 w 5"/>
                  <a:gd name="T13" fmla="*/ 6 h 6"/>
                  <a:gd name="T14" fmla="*/ 0 w 5"/>
                  <a:gd name="T15" fmla="*/ 3 h 6"/>
                  <a:gd name="T16" fmla="*/ 0 w 5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79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6" name="Freeform 499">
                <a:extLst>
                  <a:ext uri="{FF2B5EF4-FFF2-40B4-BE49-F238E27FC236}">
                    <a16:creationId xmlns:a16="http://schemas.microsoft.com/office/drawing/2014/main" id="{DF983C0C-0946-90A8-AF57-4CCEC144AB4B}"/>
                  </a:ext>
                </a:extLst>
              </p:cNvPr>
              <p:cNvSpPr/>
              <p:nvPr userDrawn="1"/>
            </p:nvSpPr>
            <p:spPr bwMode="auto">
              <a:xfrm>
                <a:off x="5971" y="3995"/>
                <a:ext cx="26" cy="45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0 h 7"/>
                  <a:gd name="T4" fmla="*/ 4 w 4"/>
                  <a:gd name="T5" fmla="*/ 3 h 7"/>
                  <a:gd name="T6" fmla="*/ 2 w 4"/>
                  <a:gd name="T7" fmla="*/ 7 h 7"/>
                  <a:gd name="T8" fmla="*/ 1 w 4"/>
                  <a:gd name="T9" fmla="*/ 6 h 7"/>
                  <a:gd name="T10" fmla="*/ 0 w 4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4" y="6"/>
                      <a:pt x="2" y="7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A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7" name="Freeform 500">
                <a:extLst>
                  <a:ext uri="{FF2B5EF4-FFF2-40B4-BE49-F238E27FC236}">
                    <a16:creationId xmlns:a16="http://schemas.microsoft.com/office/drawing/2014/main" id="{002BB8DA-DD6B-7F90-8DE1-0ED2A5F419A9}"/>
                  </a:ext>
                </a:extLst>
              </p:cNvPr>
              <p:cNvSpPr/>
              <p:nvPr userDrawn="1"/>
            </p:nvSpPr>
            <p:spPr bwMode="auto">
              <a:xfrm>
                <a:off x="4074" y="532"/>
                <a:ext cx="38" cy="38"/>
              </a:xfrm>
              <a:custGeom>
                <a:avLst/>
                <a:gdLst>
                  <a:gd name="T0" fmla="*/ 5 w 6"/>
                  <a:gd name="T1" fmla="*/ 5 h 6"/>
                  <a:gd name="T2" fmla="*/ 1 w 6"/>
                  <a:gd name="T3" fmla="*/ 4 h 6"/>
                  <a:gd name="T4" fmla="*/ 1 w 6"/>
                  <a:gd name="T5" fmla="*/ 2 h 6"/>
                  <a:gd name="T6" fmla="*/ 3 w 6"/>
                  <a:gd name="T7" fmla="*/ 1 h 6"/>
                  <a:gd name="T8" fmla="*/ 6 w 6"/>
                  <a:gd name="T9" fmla="*/ 4 h 6"/>
                  <a:gd name="T10" fmla="*/ 6 w 6"/>
                  <a:gd name="T11" fmla="*/ 5 h 6"/>
                  <a:gd name="T12" fmla="*/ 5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8" name="Freeform 501">
                <a:extLst>
                  <a:ext uri="{FF2B5EF4-FFF2-40B4-BE49-F238E27FC236}">
                    <a16:creationId xmlns:a16="http://schemas.microsoft.com/office/drawing/2014/main" id="{ACBA1D53-DA47-93D9-CBA8-80A9C64729C0}"/>
                  </a:ext>
                </a:extLst>
              </p:cNvPr>
              <p:cNvSpPr/>
              <p:nvPr userDrawn="1"/>
            </p:nvSpPr>
            <p:spPr bwMode="auto">
              <a:xfrm>
                <a:off x="6564" y="951"/>
                <a:ext cx="44" cy="31"/>
              </a:xfrm>
              <a:custGeom>
                <a:avLst/>
                <a:gdLst>
                  <a:gd name="T0" fmla="*/ 4 w 7"/>
                  <a:gd name="T1" fmla="*/ 0 h 5"/>
                  <a:gd name="T2" fmla="*/ 5 w 7"/>
                  <a:gd name="T3" fmla="*/ 0 h 5"/>
                  <a:gd name="T4" fmla="*/ 7 w 7"/>
                  <a:gd name="T5" fmla="*/ 1 h 5"/>
                  <a:gd name="T6" fmla="*/ 5 w 7"/>
                  <a:gd name="T7" fmla="*/ 4 h 5"/>
                  <a:gd name="T8" fmla="*/ 3 w 7"/>
                  <a:gd name="T9" fmla="*/ 3 h 5"/>
                  <a:gd name="T10" fmla="*/ 1 w 7"/>
                  <a:gd name="T11" fmla="*/ 3 h 5"/>
                  <a:gd name="T12" fmla="*/ 0 w 7"/>
                  <a:gd name="T13" fmla="*/ 1 h 5"/>
                  <a:gd name="T14" fmla="*/ 1 w 7"/>
                  <a:gd name="T15" fmla="*/ 1 h 5"/>
                  <a:gd name="T16" fmla="*/ 4 w 7"/>
                  <a:gd name="T17" fmla="*/ 0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5" y="4"/>
                      <a:pt x="4" y="5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C9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9" name="Freeform 502">
                <a:extLst>
                  <a:ext uri="{FF2B5EF4-FFF2-40B4-BE49-F238E27FC236}">
                    <a16:creationId xmlns:a16="http://schemas.microsoft.com/office/drawing/2014/main" id="{6CB0ED5C-7718-10AE-F92B-8ACE1FFB27E3}"/>
                  </a:ext>
                </a:extLst>
              </p:cNvPr>
              <p:cNvSpPr/>
              <p:nvPr userDrawn="1"/>
            </p:nvSpPr>
            <p:spPr bwMode="auto">
              <a:xfrm>
                <a:off x="3948" y="3596"/>
                <a:ext cx="44" cy="38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5 h 6"/>
                  <a:gd name="T4" fmla="*/ 5 w 7"/>
                  <a:gd name="T5" fmla="*/ 5 h 6"/>
                  <a:gd name="T6" fmla="*/ 1 w 7"/>
                  <a:gd name="T7" fmla="*/ 2 h 6"/>
                  <a:gd name="T8" fmla="*/ 3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4" y="0"/>
                      <a:pt x="7" y="3"/>
                      <a:pt x="6" y="5"/>
                    </a:cubicBezTo>
                    <a:cubicBezTo>
                      <a:pt x="6" y="5"/>
                      <a:pt x="5" y="6"/>
                      <a:pt x="5" y="5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AA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0" name="Freeform 503">
                <a:extLst>
                  <a:ext uri="{FF2B5EF4-FFF2-40B4-BE49-F238E27FC236}">
                    <a16:creationId xmlns:a16="http://schemas.microsoft.com/office/drawing/2014/main" id="{DF1F9251-1E4B-227E-5D63-EA3DFB3A15EC}"/>
                  </a:ext>
                </a:extLst>
              </p:cNvPr>
              <p:cNvSpPr/>
              <p:nvPr userDrawn="1"/>
            </p:nvSpPr>
            <p:spPr bwMode="auto">
              <a:xfrm>
                <a:off x="7100" y="1312"/>
                <a:ext cx="38" cy="38"/>
              </a:xfrm>
              <a:custGeom>
                <a:avLst/>
                <a:gdLst>
                  <a:gd name="T0" fmla="*/ 0 w 6"/>
                  <a:gd name="T1" fmla="*/ 3 h 6"/>
                  <a:gd name="T2" fmla="*/ 5 w 6"/>
                  <a:gd name="T3" fmla="*/ 0 h 6"/>
                  <a:gd name="T4" fmla="*/ 6 w 6"/>
                  <a:gd name="T5" fmla="*/ 1 h 6"/>
                  <a:gd name="T6" fmla="*/ 4 w 6"/>
                  <a:gd name="T7" fmla="*/ 4 h 6"/>
                  <a:gd name="T8" fmla="*/ 2 w 6"/>
                  <a:gd name="T9" fmla="*/ 5 h 6"/>
                  <a:gd name="T10" fmla="*/ 0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5"/>
                      <a:pt x="2" y="6"/>
                      <a:pt x="2" y="5"/>
                    </a:cubicBezTo>
                    <a:cubicBezTo>
                      <a:pt x="0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A9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1" name="Freeform 504">
                <a:extLst>
                  <a:ext uri="{FF2B5EF4-FFF2-40B4-BE49-F238E27FC236}">
                    <a16:creationId xmlns:a16="http://schemas.microsoft.com/office/drawing/2014/main" id="{47139B4E-4262-2833-C30D-B9161E2E4818}"/>
                  </a:ext>
                </a:extLst>
              </p:cNvPr>
              <p:cNvSpPr/>
              <p:nvPr userDrawn="1"/>
            </p:nvSpPr>
            <p:spPr bwMode="auto">
              <a:xfrm>
                <a:off x="3992" y="2574"/>
                <a:ext cx="25" cy="26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1 h 4"/>
                  <a:gd name="T4" fmla="*/ 4 w 4"/>
                  <a:gd name="T5" fmla="*/ 2 h 4"/>
                  <a:gd name="T6" fmla="*/ 1 w 4"/>
                  <a:gd name="T7" fmla="*/ 4 h 4"/>
                  <a:gd name="T8" fmla="*/ 0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8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2" name="Freeform 505">
                <a:extLst>
                  <a:ext uri="{FF2B5EF4-FFF2-40B4-BE49-F238E27FC236}">
                    <a16:creationId xmlns:a16="http://schemas.microsoft.com/office/drawing/2014/main" id="{9341769E-BBE8-580B-7425-CF83354C23B4}"/>
                  </a:ext>
                </a:extLst>
              </p:cNvPr>
              <p:cNvSpPr/>
              <p:nvPr userDrawn="1"/>
            </p:nvSpPr>
            <p:spPr bwMode="auto">
              <a:xfrm>
                <a:off x="4042" y="538"/>
                <a:ext cx="25" cy="20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1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E8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3" name="Freeform 506">
                <a:extLst>
                  <a:ext uri="{FF2B5EF4-FFF2-40B4-BE49-F238E27FC236}">
                    <a16:creationId xmlns:a16="http://schemas.microsoft.com/office/drawing/2014/main" id="{243E91EE-8CBA-A305-E166-148F883FE9ED}"/>
                  </a:ext>
                </a:extLst>
              </p:cNvPr>
              <p:cNvSpPr/>
              <p:nvPr userDrawn="1"/>
            </p:nvSpPr>
            <p:spPr bwMode="auto">
              <a:xfrm>
                <a:off x="4086" y="1953"/>
                <a:ext cx="19" cy="25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4 h 4"/>
                  <a:gd name="T4" fmla="*/ 0 w 3"/>
                  <a:gd name="T5" fmla="*/ 2 h 4"/>
                  <a:gd name="T6" fmla="*/ 1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7A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4" name="Freeform 507">
                <a:extLst>
                  <a:ext uri="{FF2B5EF4-FFF2-40B4-BE49-F238E27FC236}">
                    <a16:creationId xmlns:a16="http://schemas.microsoft.com/office/drawing/2014/main" id="{3B064A39-30EC-12A4-D6B3-F5F9832EBEAC}"/>
                  </a:ext>
                </a:extLst>
              </p:cNvPr>
              <p:cNvSpPr/>
              <p:nvPr userDrawn="1"/>
            </p:nvSpPr>
            <p:spPr bwMode="auto">
              <a:xfrm>
                <a:off x="5959" y="3970"/>
                <a:ext cx="25" cy="25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1" y="4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E3A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5" name="Freeform 508">
                <a:extLst>
                  <a:ext uri="{FF2B5EF4-FFF2-40B4-BE49-F238E27FC236}">
                    <a16:creationId xmlns:a16="http://schemas.microsoft.com/office/drawing/2014/main" id="{D3108E56-166E-8B05-7886-733B2F0A354A}"/>
                  </a:ext>
                </a:extLst>
              </p:cNvPr>
              <p:cNvSpPr/>
              <p:nvPr userDrawn="1"/>
            </p:nvSpPr>
            <p:spPr bwMode="auto">
              <a:xfrm>
                <a:off x="3922" y="3583"/>
                <a:ext cx="26" cy="19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0 h 3"/>
                  <a:gd name="T4" fmla="*/ 4 w 4"/>
                  <a:gd name="T5" fmla="*/ 2 h 3"/>
                  <a:gd name="T6" fmla="*/ 2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8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6" name="Freeform 509">
                <a:extLst>
                  <a:ext uri="{FF2B5EF4-FFF2-40B4-BE49-F238E27FC236}">
                    <a16:creationId xmlns:a16="http://schemas.microsoft.com/office/drawing/2014/main" id="{2DBEB69B-79DC-1528-25D0-1A7CE0AC6A68}"/>
                  </a:ext>
                </a:extLst>
              </p:cNvPr>
              <p:cNvSpPr/>
              <p:nvPr userDrawn="1"/>
            </p:nvSpPr>
            <p:spPr bwMode="auto">
              <a:xfrm>
                <a:off x="6614" y="944"/>
                <a:ext cx="19" cy="19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8A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7" name="Freeform 510">
                <a:extLst>
                  <a:ext uri="{FF2B5EF4-FFF2-40B4-BE49-F238E27FC236}">
                    <a16:creationId xmlns:a16="http://schemas.microsoft.com/office/drawing/2014/main" id="{1C6B5753-3F52-7C5F-8F37-26336FECD18A}"/>
                  </a:ext>
                </a:extLst>
              </p:cNvPr>
              <p:cNvSpPr/>
              <p:nvPr userDrawn="1"/>
            </p:nvSpPr>
            <p:spPr bwMode="auto">
              <a:xfrm>
                <a:off x="7094" y="1350"/>
                <a:ext cx="18" cy="26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A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8" name="Freeform 511">
                <a:extLst>
                  <a:ext uri="{FF2B5EF4-FFF2-40B4-BE49-F238E27FC236}">
                    <a16:creationId xmlns:a16="http://schemas.microsoft.com/office/drawing/2014/main" id="{B7F66AA1-F3F9-DC85-9A56-B983985C8F91}"/>
                  </a:ext>
                </a:extLst>
              </p:cNvPr>
              <p:cNvSpPr/>
              <p:nvPr userDrawn="1"/>
            </p:nvSpPr>
            <p:spPr bwMode="auto">
              <a:xfrm>
                <a:off x="7554" y="1198"/>
                <a:ext cx="19" cy="19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9" name="Oval 512">
                <a:extLst>
                  <a:ext uri="{FF2B5EF4-FFF2-40B4-BE49-F238E27FC236}">
                    <a16:creationId xmlns:a16="http://schemas.microsoft.com/office/drawing/2014/main" id="{D4017E7A-7B0C-B1FA-CD9B-88C14DC6AF85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5259" y="3989"/>
                <a:ext cx="19" cy="25"/>
              </a:xfrm>
              <a:prstGeom prst="ellipse">
                <a:avLst/>
              </a:prstGeom>
              <a:solidFill>
                <a:srgbClr val="E9A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0" name="Freeform 513">
                <a:extLst>
                  <a:ext uri="{FF2B5EF4-FFF2-40B4-BE49-F238E27FC236}">
                    <a16:creationId xmlns:a16="http://schemas.microsoft.com/office/drawing/2014/main" id="{6F14D81A-D48E-AD69-D6A6-598D511AEB14}"/>
                  </a:ext>
                </a:extLst>
              </p:cNvPr>
              <p:cNvSpPr/>
              <p:nvPr userDrawn="1"/>
            </p:nvSpPr>
            <p:spPr bwMode="auto">
              <a:xfrm>
                <a:off x="5650" y="1249"/>
                <a:ext cx="19" cy="25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0 h 4"/>
                  <a:gd name="T4" fmla="*/ 3 w 3"/>
                  <a:gd name="T5" fmla="*/ 1 h 4"/>
                  <a:gd name="T6" fmla="*/ 1 w 3"/>
                  <a:gd name="T7" fmla="*/ 3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4A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1" name="Freeform 514">
                <a:extLst>
                  <a:ext uri="{FF2B5EF4-FFF2-40B4-BE49-F238E27FC236}">
                    <a16:creationId xmlns:a16="http://schemas.microsoft.com/office/drawing/2014/main" id="{02389D9E-A8DA-32EB-D0FA-E887C8F6830E}"/>
                  </a:ext>
                </a:extLst>
              </p:cNvPr>
              <p:cNvSpPr/>
              <p:nvPr userDrawn="1"/>
            </p:nvSpPr>
            <p:spPr bwMode="auto">
              <a:xfrm>
                <a:off x="7270" y="4021"/>
                <a:ext cx="88" cy="146"/>
              </a:xfrm>
              <a:custGeom>
                <a:avLst/>
                <a:gdLst>
                  <a:gd name="T0" fmla="*/ 0 w 14"/>
                  <a:gd name="T1" fmla="*/ 3 h 23"/>
                  <a:gd name="T2" fmla="*/ 4 w 14"/>
                  <a:gd name="T3" fmla="*/ 0 h 23"/>
                  <a:gd name="T4" fmla="*/ 7 w 14"/>
                  <a:gd name="T5" fmla="*/ 1 h 23"/>
                  <a:gd name="T6" fmla="*/ 9 w 14"/>
                  <a:gd name="T7" fmla="*/ 4 h 23"/>
                  <a:gd name="T8" fmla="*/ 11 w 14"/>
                  <a:gd name="T9" fmla="*/ 9 h 23"/>
                  <a:gd name="T10" fmla="*/ 10 w 14"/>
                  <a:gd name="T11" fmla="*/ 22 h 23"/>
                  <a:gd name="T12" fmla="*/ 9 w 14"/>
                  <a:gd name="T13" fmla="*/ 22 h 23"/>
                  <a:gd name="T14" fmla="*/ 1 w 14"/>
                  <a:gd name="T15" fmla="*/ 9 h 23"/>
                  <a:gd name="T16" fmla="*/ 0 w 14"/>
                  <a:gd name="T17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0" y="3"/>
                    </a:moveTo>
                    <a:cubicBezTo>
                      <a:pt x="0" y="0"/>
                      <a:pt x="1" y="0"/>
                      <a:pt x="4" y="0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2"/>
                      <a:pt x="10" y="2"/>
                      <a:pt x="9" y="4"/>
                    </a:cubicBezTo>
                    <a:cubicBezTo>
                      <a:pt x="9" y="6"/>
                      <a:pt x="10" y="8"/>
                      <a:pt x="11" y="9"/>
                    </a:cubicBezTo>
                    <a:cubicBezTo>
                      <a:pt x="14" y="13"/>
                      <a:pt x="14" y="18"/>
                      <a:pt x="10" y="22"/>
                    </a:cubicBezTo>
                    <a:cubicBezTo>
                      <a:pt x="9" y="23"/>
                      <a:pt x="9" y="22"/>
                      <a:pt x="9" y="22"/>
                    </a:cubicBezTo>
                    <a:cubicBezTo>
                      <a:pt x="5" y="18"/>
                      <a:pt x="2" y="14"/>
                      <a:pt x="1" y="9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2" name="Freeform 515">
                <a:extLst>
                  <a:ext uri="{FF2B5EF4-FFF2-40B4-BE49-F238E27FC236}">
                    <a16:creationId xmlns:a16="http://schemas.microsoft.com/office/drawing/2014/main" id="{3E0C6FC8-8EAD-1AD7-2251-3D4A9D51A092}"/>
                  </a:ext>
                </a:extLst>
              </p:cNvPr>
              <p:cNvSpPr/>
              <p:nvPr userDrawn="1"/>
            </p:nvSpPr>
            <p:spPr bwMode="auto">
              <a:xfrm>
                <a:off x="4629" y="323"/>
                <a:ext cx="50" cy="70"/>
              </a:xfrm>
              <a:custGeom>
                <a:avLst/>
                <a:gdLst>
                  <a:gd name="T0" fmla="*/ 3 w 8"/>
                  <a:gd name="T1" fmla="*/ 1 h 11"/>
                  <a:gd name="T2" fmla="*/ 6 w 8"/>
                  <a:gd name="T3" fmla="*/ 4 h 11"/>
                  <a:gd name="T4" fmla="*/ 7 w 8"/>
                  <a:gd name="T5" fmla="*/ 8 h 11"/>
                  <a:gd name="T6" fmla="*/ 6 w 8"/>
                  <a:gd name="T7" fmla="*/ 11 h 11"/>
                  <a:gd name="T8" fmla="*/ 2 w 8"/>
                  <a:gd name="T9" fmla="*/ 9 h 11"/>
                  <a:gd name="T10" fmla="*/ 1 w 8"/>
                  <a:gd name="T11" fmla="*/ 4 h 11"/>
                  <a:gd name="T12" fmla="*/ 3 w 8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3" y="1"/>
                    </a:moveTo>
                    <a:cubicBezTo>
                      <a:pt x="4" y="2"/>
                      <a:pt x="5" y="3"/>
                      <a:pt x="6" y="4"/>
                    </a:cubicBezTo>
                    <a:cubicBezTo>
                      <a:pt x="6" y="5"/>
                      <a:pt x="7" y="7"/>
                      <a:pt x="7" y="8"/>
                    </a:cubicBezTo>
                    <a:cubicBezTo>
                      <a:pt x="7" y="9"/>
                      <a:pt x="8" y="10"/>
                      <a:pt x="6" y="11"/>
                    </a:cubicBezTo>
                    <a:cubicBezTo>
                      <a:pt x="5" y="11"/>
                      <a:pt x="2" y="10"/>
                      <a:pt x="2" y="9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3" name="Freeform 516">
                <a:extLst>
                  <a:ext uri="{FF2B5EF4-FFF2-40B4-BE49-F238E27FC236}">
                    <a16:creationId xmlns:a16="http://schemas.microsoft.com/office/drawing/2014/main" id="{6F52ADE6-32BD-665A-47C4-F83600B788D9}"/>
                  </a:ext>
                </a:extLst>
              </p:cNvPr>
              <p:cNvSpPr/>
              <p:nvPr userDrawn="1"/>
            </p:nvSpPr>
            <p:spPr bwMode="auto">
              <a:xfrm>
                <a:off x="5045" y="3057"/>
                <a:ext cx="164" cy="171"/>
              </a:xfrm>
              <a:custGeom>
                <a:avLst/>
                <a:gdLst>
                  <a:gd name="T0" fmla="*/ 11 w 26"/>
                  <a:gd name="T1" fmla="*/ 1 h 27"/>
                  <a:gd name="T2" fmla="*/ 23 w 26"/>
                  <a:gd name="T3" fmla="*/ 8 h 27"/>
                  <a:gd name="T4" fmla="*/ 26 w 26"/>
                  <a:gd name="T5" fmla="*/ 19 h 27"/>
                  <a:gd name="T6" fmla="*/ 24 w 26"/>
                  <a:gd name="T7" fmla="*/ 26 h 27"/>
                  <a:gd name="T8" fmla="*/ 24 w 26"/>
                  <a:gd name="T9" fmla="*/ 27 h 27"/>
                  <a:gd name="T10" fmla="*/ 23 w 26"/>
                  <a:gd name="T11" fmla="*/ 26 h 27"/>
                  <a:gd name="T12" fmla="*/ 12 w 26"/>
                  <a:gd name="T13" fmla="*/ 11 h 27"/>
                  <a:gd name="T14" fmla="*/ 2 w 26"/>
                  <a:gd name="T15" fmla="*/ 5 h 27"/>
                  <a:gd name="T16" fmla="*/ 0 w 26"/>
                  <a:gd name="T17" fmla="*/ 4 h 27"/>
                  <a:gd name="T18" fmla="*/ 2 w 26"/>
                  <a:gd name="T19" fmla="*/ 3 h 27"/>
                  <a:gd name="T20" fmla="*/ 11 w 26"/>
                  <a:gd name="T2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7">
                    <a:moveTo>
                      <a:pt x="11" y="1"/>
                    </a:moveTo>
                    <a:cubicBezTo>
                      <a:pt x="17" y="0"/>
                      <a:pt x="20" y="3"/>
                      <a:pt x="23" y="8"/>
                    </a:cubicBezTo>
                    <a:cubicBezTo>
                      <a:pt x="25" y="12"/>
                      <a:pt x="26" y="15"/>
                      <a:pt x="26" y="19"/>
                    </a:cubicBezTo>
                    <a:cubicBezTo>
                      <a:pt x="26" y="22"/>
                      <a:pt x="25" y="24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7"/>
                      <a:pt x="23" y="27"/>
                      <a:pt x="23" y="26"/>
                    </a:cubicBezTo>
                    <a:cubicBezTo>
                      <a:pt x="21" y="20"/>
                      <a:pt x="17" y="15"/>
                      <a:pt x="12" y="11"/>
                    </a:cubicBezTo>
                    <a:cubicBezTo>
                      <a:pt x="10" y="8"/>
                      <a:pt x="6" y="6"/>
                      <a:pt x="2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5" y="2"/>
                      <a:pt x="7" y="0"/>
                      <a:pt x="11" y="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4" name="Freeform 517">
                <a:extLst>
                  <a:ext uri="{FF2B5EF4-FFF2-40B4-BE49-F238E27FC236}">
                    <a16:creationId xmlns:a16="http://schemas.microsoft.com/office/drawing/2014/main" id="{A24E10B8-1DCA-A7BB-A02D-71A419AB79AD}"/>
                  </a:ext>
                </a:extLst>
              </p:cNvPr>
              <p:cNvSpPr/>
              <p:nvPr userDrawn="1"/>
            </p:nvSpPr>
            <p:spPr bwMode="auto">
              <a:xfrm>
                <a:off x="5240" y="3183"/>
                <a:ext cx="95" cy="165"/>
              </a:xfrm>
              <a:custGeom>
                <a:avLst/>
                <a:gdLst>
                  <a:gd name="T0" fmla="*/ 15 w 15"/>
                  <a:gd name="T1" fmla="*/ 12 h 26"/>
                  <a:gd name="T2" fmla="*/ 5 w 15"/>
                  <a:gd name="T3" fmla="*/ 26 h 26"/>
                  <a:gd name="T4" fmla="*/ 3 w 15"/>
                  <a:gd name="T5" fmla="*/ 25 h 26"/>
                  <a:gd name="T6" fmla="*/ 2 w 15"/>
                  <a:gd name="T7" fmla="*/ 17 h 26"/>
                  <a:gd name="T8" fmla="*/ 3 w 15"/>
                  <a:gd name="T9" fmla="*/ 9 h 26"/>
                  <a:gd name="T10" fmla="*/ 5 w 15"/>
                  <a:gd name="T11" fmla="*/ 7 h 26"/>
                  <a:gd name="T12" fmla="*/ 7 w 15"/>
                  <a:gd name="T13" fmla="*/ 6 h 26"/>
                  <a:gd name="T14" fmla="*/ 9 w 15"/>
                  <a:gd name="T15" fmla="*/ 1 h 26"/>
                  <a:gd name="T16" fmla="*/ 9 w 15"/>
                  <a:gd name="T17" fmla="*/ 0 h 26"/>
                  <a:gd name="T18" fmla="*/ 11 w 15"/>
                  <a:gd name="T19" fmla="*/ 0 h 26"/>
                  <a:gd name="T20" fmla="*/ 15 w 15"/>
                  <a:gd name="T2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6">
                    <a:moveTo>
                      <a:pt x="15" y="12"/>
                    </a:moveTo>
                    <a:cubicBezTo>
                      <a:pt x="15" y="19"/>
                      <a:pt x="10" y="23"/>
                      <a:pt x="5" y="26"/>
                    </a:cubicBezTo>
                    <a:cubicBezTo>
                      <a:pt x="4" y="26"/>
                      <a:pt x="4" y="26"/>
                      <a:pt x="3" y="25"/>
                    </a:cubicBezTo>
                    <a:cubicBezTo>
                      <a:pt x="1" y="23"/>
                      <a:pt x="0" y="19"/>
                      <a:pt x="2" y="17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8"/>
                      <a:pt x="3" y="7"/>
                      <a:pt x="5" y="7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7" y="4"/>
                      <a:pt x="9" y="3"/>
                      <a:pt x="9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4"/>
                      <a:pt x="15" y="8"/>
                      <a:pt x="15" y="1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5" name="Freeform 518">
                <a:extLst>
                  <a:ext uri="{FF2B5EF4-FFF2-40B4-BE49-F238E27FC236}">
                    <a16:creationId xmlns:a16="http://schemas.microsoft.com/office/drawing/2014/main" id="{A5AC58C3-76A0-BBA9-7E74-AB96ED5584D7}"/>
                  </a:ext>
                </a:extLst>
              </p:cNvPr>
              <p:cNvSpPr/>
              <p:nvPr userDrawn="1"/>
            </p:nvSpPr>
            <p:spPr bwMode="auto">
              <a:xfrm>
                <a:off x="5177" y="3063"/>
                <a:ext cx="107" cy="152"/>
              </a:xfrm>
              <a:custGeom>
                <a:avLst/>
                <a:gdLst>
                  <a:gd name="T0" fmla="*/ 17 w 17"/>
                  <a:gd name="T1" fmla="*/ 15 h 24"/>
                  <a:gd name="T2" fmla="*/ 15 w 17"/>
                  <a:gd name="T3" fmla="*/ 23 h 24"/>
                  <a:gd name="T4" fmla="*/ 14 w 17"/>
                  <a:gd name="T5" fmla="*/ 23 h 24"/>
                  <a:gd name="T6" fmla="*/ 11 w 17"/>
                  <a:gd name="T7" fmla="*/ 23 h 24"/>
                  <a:gd name="T8" fmla="*/ 7 w 17"/>
                  <a:gd name="T9" fmla="*/ 20 h 24"/>
                  <a:gd name="T10" fmla="*/ 4 w 17"/>
                  <a:gd name="T11" fmla="*/ 6 h 24"/>
                  <a:gd name="T12" fmla="*/ 0 w 17"/>
                  <a:gd name="T13" fmla="*/ 1 h 24"/>
                  <a:gd name="T14" fmla="*/ 0 w 17"/>
                  <a:gd name="T15" fmla="*/ 0 h 24"/>
                  <a:gd name="T16" fmla="*/ 1 w 17"/>
                  <a:gd name="T17" fmla="*/ 0 h 24"/>
                  <a:gd name="T18" fmla="*/ 2 w 17"/>
                  <a:gd name="T19" fmla="*/ 0 h 24"/>
                  <a:gd name="T20" fmla="*/ 16 w 17"/>
                  <a:gd name="T21" fmla="*/ 10 h 24"/>
                  <a:gd name="T22" fmla="*/ 17 w 17"/>
                  <a:gd name="T23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4">
                    <a:moveTo>
                      <a:pt x="17" y="15"/>
                    </a:moveTo>
                    <a:cubicBezTo>
                      <a:pt x="17" y="18"/>
                      <a:pt x="16" y="20"/>
                      <a:pt x="15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3" y="24"/>
                      <a:pt x="12" y="24"/>
                      <a:pt x="11" y="23"/>
                    </a:cubicBezTo>
                    <a:cubicBezTo>
                      <a:pt x="10" y="22"/>
                      <a:pt x="7" y="23"/>
                      <a:pt x="7" y="20"/>
                    </a:cubicBezTo>
                    <a:cubicBezTo>
                      <a:pt x="8" y="15"/>
                      <a:pt x="7" y="10"/>
                      <a:pt x="4" y="6"/>
                    </a:cubicBezTo>
                    <a:cubicBezTo>
                      <a:pt x="3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2"/>
                      <a:pt x="13" y="4"/>
                      <a:pt x="16" y="10"/>
                    </a:cubicBezTo>
                    <a:cubicBezTo>
                      <a:pt x="17" y="11"/>
                      <a:pt x="17" y="13"/>
                      <a:pt x="17" y="15"/>
                    </a:cubicBezTo>
                    <a:close/>
                  </a:path>
                </a:pathLst>
              </a:custGeom>
              <a:solidFill>
                <a:srgbClr val="F19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6" name="Freeform 519">
                <a:extLst>
                  <a:ext uri="{FF2B5EF4-FFF2-40B4-BE49-F238E27FC236}">
                    <a16:creationId xmlns:a16="http://schemas.microsoft.com/office/drawing/2014/main" id="{F8658393-73EF-36C8-4C44-15DE49144120}"/>
                  </a:ext>
                </a:extLst>
              </p:cNvPr>
              <p:cNvSpPr/>
              <p:nvPr userDrawn="1"/>
            </p:nvSpPr>
            <p:spPr bwMode="auto">
              <a:xfrm>
                <a:off x="5032" y="3006"/>
                <a:ext cx="170" cy="57"/>
              </a:xfrm>
              <a:custGeom>
                <a:avLst/>
                <a:gdLst>
                  <a:gd name="T0" fmla="*/ 15 w 27"/>
                  <a:gd name="T1" fmla="*/ 0 h 9"/>
                  <a:gd name="T2" fmla="*/ 26 w 27"/>
                  <a:gd name="T3" fmla="*/ 5 h 9"/>
                  <a:gd name="T4" fmla="*/ 26 w 27"/>
                  <a:gd name="T5" fmla="*/ 6 h 9"/>
                  <a:gd name="T6" fmla="*/ 25 w 27"/>
                  <a:gd name="T7" fmla="*/ 6 h 9"/>
                  <a:gd name="T8" fmla="*/ 20 w 27"/>
                  <a:gd name="T9" fmla="*/ 6 h 9"/>
                  <a:gd name="T10" fmla="*/ 18 w 27"/>
                  <a:gd name="T11" fmla="*/ 7 h 9"/>
                  <a:gd name="T12" fmla="*/ 2 w 27"/>
                  <a:gd name="T13" fmla="*/ 9 h 9"/>
                  <a:gd name="T14" fmla="*/ 0 w 27"/>
                  <a:gd name="T15" fmla="*/ 9 h 9"/>
                  <a:gd name="T16" fmla="*/ 0 w 27"/>
                  <a:gd name="T17" fmla="*/ 6 h 9"/>
                  <a:gd name="T18" fmla="*/ 8 w 27"/>
                  <a:gd name="T19" fmla="*/ 1 h 9"/>
                  <a:gd name="T20" fmla="*/ 15 w 2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9">
                    <a:moveTo>
                      <a:pt x="15" y="0"/>
                    </a:moveTo>
                    <a:cubicBezTo>
                      <a:pt x="19" y="0"/>
                      <a:pt x="23" y="2"/>
                      <a:pt x="26" y="5"/>
                    </a:cubicBezTo>
                    <a:cubicBezTo>
                      <a:pt x="26" y="5"/>
                      <a:pt x="27" y="5"/>
                      <a:pt x="26" y="6"/>
                    </a:cubicBezTo>
                    <a:cubicBezTo>
                      <a:pt x="26" y="6"/>
                      <a:pt x="25" y="6"/>
                      <a:pt x="25" y="6"/>
                    </a:cubicBezTo>
                    <a:cubicBezTo>
                      <a:pt x="23" y="6"/>
                      <a:pt x="22" y="6"/>
                      <a:pt x="20" y="6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12" y="5"/>
                      <a:pt x="7" y="6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1"/>
                    </a:cubicBezTo>
                    <a:cubicBezTo>
                      <a:pt x="10" y="1"/>
                      <a:pt x="13" y="0"/>
                      <a:pt x="15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7" name="Freeform 520">
                <a:extLst>
                  <a:ext uri="{FF2B5EF4-FFF2-40B4-BE49-F238E27FC236}">
                    <a16:creationId xmlns:a16="http://schemas.microsoft.com/office/drawing/2014/main" id="{D15C393B-259A-2C3C-E881-8EF5F6F61121}"/>
                  </a:ext>
                </a:extLst>
              </p:cNvPr>
              <p:cNvSpPr/>
              <p:nvPr userDrawn="1"/>
            </p:nvSpPr>
            <p:spPr bwMode="auto">
              <a:xfrm>
                <a:off x="5171" y="3221"/>
                <a:ext cx="82" cy="115"/>
              </a:xfrm>
              <a:custGeom>
                <a:avLst/>
                <a:gdLst>
                  <a:gd name="T0" fmla="*/ 12 w 13"/>
                  <a:gd name="T1" fmla="*/ 5 h 18"/>
                  <a:gd name="T2" fmla="*/ 2 w 13"/>
                  <a:gd name="T3" fmla="*/ 18 h 18"/>
                  <a:gd name="T4" fmla="*/ 0 w 13"/>
                  <a:gd name="T5" fmla="*/ 18 h 18"/>
                  <a:gd name="T6" fmla="*/ 1 w 13"/>
                  <a:gd name="T7" fmla="*/ 16 h 18"/>
                  <a:gd name="T8" fmla="*/ 4 w 13"/>
                  <a:gd name="T9" fmla="*/ 7 h 18"/>
                  <a:gd name="T10" fmla="*/ 6 w 13"/>
                  <a:gd name="T11" fmla="*/ 3 h 18"/>
                  <a:gd name="T12" fmla="*/ 9 w 13"/>
                  <a:gd name="T13" fmla="*/ 0 h 18"/>
                  <a:gd name="T14" fmla="*/ 12 w 13"/>
                  <a:gd name="T15" fmla="*/ 4 h 18"/>
                  <a:gd name="T16" fmla="*/ 12 w 13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2" y="5"/>
                    </a:moveTo>
                    <a:cubicBezTo>
                      <a:pt x="13" y="9"/>
                      <a:pt x="7" y="17"/>
                      <a:pt x="2" y="18"/>
                    </a:cubicBezTo>
                    <a:cubicBezTo>
                      <a:pt x="2" y="18"/>
                      <a:pt x="1" y="18"/>
                      <a:pt x="0" y="18"/>
                    </a:cubicBezTo>
                    <a:cubicBezTo>
                      <a:pt x="0" y="17"/>
                      <a:pt x="0" y="16"/>
                      <a:pt x="1" y="16"/>
                    </a:cubicBezTo>
                    <a:cubicBezTo>
                      <a:pt x="2" y="13"/>
                      <a:pt x="3" y="10"/>
                      <a:pt x="4" y="7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7" y="1"/>
                      <a:pt x="7" y="0"/>
                      <a:pt x="9" y="0"/>
                    </a:cubicBezTo>
                    <a:cubicBezTo>
                      <a:pt x="11" y="0"/>
                      <a:pt x="12" y="1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8" name="Freeform 521">
                <a:extLst>
                  <a:ext uri="{FF2B5EF4-FFF2-40B4-BE49-F238E27FC236}">
                    <a16:creationId xmlns:a16="http://schemas.microsoft.com/office/drawing/2014/main" id="{AC4E7125-41BF-AEB1-9A98-52C4C2E06EB3}"/>
                  </a:ext>
                </a:extLst>
              </p:cNvPr>
              <p:cNvSpPr/>
              <p:nvPr userDrawn="1"/>
            </p:nvSpPr>
            <p:spPr bwMode="auto">
              <a:xfrm>
                <a:off x="5051" y="3152"/>
                <a:ext cx="126" cy="120"/>
              </a:xfrm>
              <a:custGeom>
                <a:avLst/>
                <a:gdLst>
                  <a:gd name="T0" fmla="*/ 4 w 20"/>
                  <a:gd name="T1" fmla="*/ 12 h 19"/>
                  <a:gd name="T2" fmla="*/ 12 w 20"/>
                  <a:gd name="T3" fmla="*/ 15 h 19"/>
                  <a:gd name="T4" fmla="*/ 15 w 20"/>
                  <a:gd name="T5" fmla="*/ 15 h 19"/>
                  <a:gd name="T6" fmla="*/ 18 w 20"/>
                  <a:gd name="T7" fmla="*/ 11 h 19"/>
                  <a:gd name="T8" fmla="*/ 7 w 20"/>
                  <a:gd name="T9" fmla="*/ 3 h 19"/>
                  <a:gd name="T10" fmla="*/ 1 w 20"/>
                  <a:gd name="T11" fmla="*/ 7 h 19"/>
                  <a:gd name="T12" fmla="*/ 0 w 20"/>
                  <a:gd name="T13" fmla="*/ 4 h 19"/>
                  <a:gd name="T14" fmla="*/ 1 w 20"/>
                  <a:gd name="T15" fmla="*/ 3 h 19"/>
                  <a:gd name="T16" fmla="*/ 4 w 20"/>
                  <a:gd name="T17" fmla="*/ 2 h 19"/>
                  <a:gd name="T18" fmla="*/ 6 w 20"/>
                  <a:gd name="T19" fmla="*/ 0 h 19"/>
                  <a:gd name="T20" fmla="*/ 18 w 20"/>
                  <a:gd name="T21" fmla="*/ 10 h 19"/>
                  <a:gd name="T22" fmla="*/ 20 w 20"/>
                  <a:gd name="T23" fmla="*/ 16 h 19"/>
                  <a:gd name="T24" fmla="*/ 18 w 20"/>
                  <a:gd name="T25" fmla="*/ 18 h 19"/>
                  <a:gd name="T26" fmla="*/ 7 w 20"/>
                  <a:gd name="T27" fmla="*/ 16 h 19"/>
                  <a:gd name="T28" fmla="*/ 4 w 20"/>
                  <a:gd name="T2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9">
                    <a:moveTo>
                      <a:pt x="4" y="12"/>
                    </a:moveTo>
                    <a:cubicBezTo>
                      <a:pt x="6" y="14"/>
                      <a:pt x="9" y="15"/>
                      <a:pt x="12" y="15"/>
                    </a:cubicBezTo>
                    <a:cubicBezTo>
                      <a:pt x="13" y="16"/>
                      <a:pt x="14" y="16"/>
                      <a:pt x="15" y="15"/>
                    </a:cubicBezTo>
                    <a:cubicBezTo>
                      <a:pt x="17" y="15"/>
                      <a:pt x="18" y="13"/>
                      <a:pt x="18" y="11"/>
                    </a:cubicBezTo>
                    <a:cubicBezTo>
                      <a:pt x="16" y="7"/>
                      <a:pt x="10" y="3"/>
                      <a:pt x="7" y="3"/>
                    </a:cubicBezTo>
                    <a:cubicBezTo>
                      <a:pt x="4" y="3"/>
                      <a:pt x="2" y="4"/>
                      <a:pt x="1" y="7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2" y="1"/>
                      <a:pt x="16" y="3"/>
                      <a:pt x="18" y="10"/>
                    </a:cubicBezTo>
                    <a:cubicBezTo>
                      <a:pt x="19" y="12"/>
                      <a:pt x="20" y="14"/>
                      <a:pt x="20" y="16"/>
                    </a:cubicBezTo>
                    <a:cubicBezTo>
                      <a:pt x="20" y="17"/>
                      <a:pt x="19" y="18"/>
                      <a:pt x="18" y="18"/>
                    </a:cubicBezTo>
                    <a:cubicBezTo>
                      <a:pt x="14" y="19"/>
                      <a:pt x="11" y="18"/>
                      <a:pt x="7" y="16"/>
                    </a:cubicBezTo>
                    <a:cubicBezTo>
                      <a:pt x="6" y="15"/>
                      <a:pt x="4" y="14"/>
                      <a:pt x="4" y="12"/>
                    </a:cubicBezTo>
                    <a:close/>
                  </a:path>
                </a:pathLst>
              </a:custGeom>
              <a:solidFill>
                <a:srgbClr val="ED9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9" name="Freeform 522">
                <a:extLst>
                  <a:ext uri="{FF2B5EF4-FFF2-40B4-BE49-F238E27FC236}">
                    <a16:creationId xmlns:a16="http://schemas.microsoft.com/office/drawing/2014/main" id="{BA562B50-45ED-355C-C09F-4FA735940E83}"/>
                  </a:ext>
                </a:extLst>
              </p:cNvPr>
              <p:cNvSpPr/>
              <p:nvPr userDrawn="1"/>
            </p:nvSpPr>
            <p:spPr bwMode="auto">
              <a:xfrm>
                <a:off x="5076" y="3266"/>
                <a:ext cx="101" cy="57"/>
              </a:xfrm>
              <a:custGeom>
                <a:avLst/>
                <a:gdLst>
                  <a:gd name="T0" fmla="*/ 11 w 16"/>
                  <a:gd name="T1" fmla="*/ 9 h 9"/>
                  <a:gd name="T2" fmla="*/ 0 w 16"/>
                  <a:gd name="T3" fmla="*/ 2 h 9"/>
                  <a:gd name="T4" fmla="*/ 0 w 16"/>
                  <a:gd name="T5" fmla="*/ 1 h 9"/>
                  <a:gd name="T6" fmla="*/ 2 w 16"/>
                  <a:gd name="T7" fmla="*/ 0 h 9"/>
                  <a:gd name="T8" fmla="*/ 14 w 16"/>
                  <a:gd name="T9" fmla="*/ 2 h 9"/>
                  <a:gd name="T10" fmla="*/ 15 w 16"/>
                  <a:gd name="T11" fmla="*/ 3 h 9"/>
                  <a:gd name="T12" fmla="*/ 11 w 1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1" y="9"/>
                    </a:moveTo>
                    <a:cubicBezTo>
                      <a:pt x="7" y="8"/>
                      <a:pt x="3" y="6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2"/>
                      <a:pt x="10" y="3"/>
                      <a:pt x="14" y="2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6" y="5"/>
                      <a:pt x="13" y="9"/>
                      <a:pt x="11" y="9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0" name="Freeform 523">
                <a:extLst>
                  <a:ext uri="{FF2B5EF4-FFF2-40B4-BE49-F238E27FC236}">
                    <a16:creationId xmlns:a16="http://schemas.microsoft.com/office/drawing/2014/main" id="{26BE452E-6DFD-A277-9101-0F0725706921}"/>
                  </a:ext>
                </a:extLst>
              </p:cNvPr>
              <p:cNvSpPr/>
              <p:nvPr userDrawn="1"/>
            </p:nvSpPr>
            <p:spPr bwMode="auto">
              <a:xfrm>
                <a:off x="5076" y="3183"/>
                <a:ext cx="70" cy="51"/>
              </a:xfrm>
              <a:custGeom>
                <a:avLst/>
                <a:gdLst>
                  <a:gd name="T0" fmla="*/ 0 w 11"/>
                  <a:gd name="T1" fmla="*/ 3 h 8"/>
                  <a:gd name="T2" fmla="*/ 4 w 11"/>
                  <a:gd name="T3" fmla="*/ 1 h 8"/>
                  <a:gd name="T4" fmla="*/ 10 w 11"/>
                  <a:gd name="T5" fmla="*/ 6 h 8"/>
                  <a:gd name="T6" fmla="*/ 9 w 11"/>
                  <a:gd name="T7" fmla="*/ 8 h 8"/>
                  <a:gd name="T8" fmla="*/ 1 w 11"/>
                  <a:gd name="T9" fmla="*/ 5 h 8"/>
                  <a:gd name="T10" fmla="*/ 0 w 11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7" y="2"/>
                      <a:pt x="9" y="4"/>
                      <a:pt x="10" y="6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6" y="7"/>
                      <a:pt x="3" y="7"/>
                      <a:pt x="1" y="5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1" name="Freeform 524">
                <a:extLst>
                  <a:ext uri="{FF2B5EF4-FFF2-40B4-BE49-F238E27FC236}">
                    <a16:creationId xmlns:a16="http://schemas.microsoft.com/office/drawing/2014/main" id="{3D866FB5-BB30-3EBC-0ACE-84EA5BFDB6A7}"/>
                  </a:ext>
                </a:extLst>
              </p:cNvPr>
              <p:cNvSpPr/>
              <p:nvPr userDrawn="1"/>
            </p:nvSpPr>
            <p:spPr bwMode="auto">
              <a:xfrm>
                <a:off x="5026" y="3101"/>
                <a:ext cx="82" cy="38"/>
              </a:xfrm>
              <a:custGeom>
                <a:avLst/>
                <a:gdLst>
                  <a:gd name="T0" fmla="*/ 13 w 13"/>
                  <a:gd name="T1" fmla="*/ 6 h 6"/>
                  <a:gd name="T2" fmla="*/ 8 w 13"/>
                  <a:gd name="T3" fmla="*/ 5 h 6"/>
                  <a:gd name="T4" fmla="*/ 1 w 13"/>
                  <a:gd name="T5" fmla="*/ 6 h 6"/>
                  <a:gd name="T6" fmla="*/ 0 w 13"/>
                  <a:gd name="T7" fmla="*/ 4 h 6"/>
                  <a:gd name="T8" fmla="*/ 6 w 13"/>
                  <a:gd name="T9" fmla="*/ 1 h 6"/>
                  <a:gd name="T10" fmla="*/ 13 w 13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11" y="6"/>
                      <a:pt x="10" y="6"/>
                      <a:pt x="8" y="5"/>
                    </a:cubicBezTo>
                    <a:cubicBezTo>
                      <a:pt x="6" y="5"/>
                      <a:pt x="3" y="5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9" y="2"/>
                      <a:pt x="11" y="4"/>
                      <a:pt x="13" y="6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2" name="Freeform 525">
                <a:extLst>
                  <a:ext uri="{FF2B5EF4-FFF2-40B4-BE49-F238E27FC236}">
                    <a16:creationId xmlns:a16="http://schemas.microsoft.com/office/drawing/2014/main" id="{6B9D9C9B-72B2-9868-C775-A839B806B56C}"/>
                  </a:ext>
                </a:extLst>
              </p:cNvPr>
              <p:cNvSpPr/>
              <p:nvPr userDrawn="1"/>
            </p:nvSpPr>
            <p:spPr bwMode="auto">
              <a:xfrm>
                <a:off x="4988" y="3095"/>
                <a:ext cx="31" cy="76"/>
              </a:xfrm>
              <a:custGeom>
                <a:avLst/>
                <a:gdLst>
                  <a:gd name="T0" fmla="*/ 3 w 5"/>
                  <a:gd name="T1" fmla="*/ 12 h 12"/>
                  <a:gd name="T2" fmla="*/ 0 w 5"/>
                  <a:gd name="T3" fmla="*/ 7 h 12"/>
                  <a:gd name="T4" fmla="*/ 2 w 5"/>
                  <a:gd name="T5" fmla="*/ 1 h 12"/>
                  <a:gd name="T6" fmla="*/ 4 w 5"/>
                  <a:gd name="T7" fmla="*/ 0 h 12"/>
                  <a:gd name="T8" fmla="*/ 4 w 5"/>
                  <a:gd name="T9" fmla="*/ 2 h 12"/>
                  <a:gd name="T10" fmla="*/ 3 w 5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3" y="12"/>
                    </a:moveTo>
                    <a:cubicBezTo>
                      <a:pt x="1" y="11"/>
                      <a:pt x="0" y="10"/>
                      <a:pt x="0" y="7"/>
                    </a:cubicBezTo>
                    <a:cubicBezTo>
                      <a:pt x="0" y="5"/>
                      <a:pt x="1" y="3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2" y="5"/>
                      <a:pt x="3" y="9"/>
                      <a:pt x="3" y="12"/>
                    </a:cubicBezTo>
                    <a:close/>
                  </a:path>
                </a:pathLst>
              </a:custGeom>
              <a:solidFill>
                <a:srgbClr val="EE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3" name="Freeform 526">
                <a:extLst>
                  <a:ext uri="{FF2B5EF4-FFF2-40B4-BE49-F238E27FC236}">
                    <a16:creationId xmlns:a16="http://schemas.microsoft.com/office/drawing/2014/main" id="{D783671A-2879-325B-2A9E-37B9A961F5B3}"/>
                  </a:ext>
                </a:extLst>
              </p:cNvPr>
              <p:cNvSpPr/>
              <p:nvPr userDrawn="1"/>
            </p:nvSpPr>
            <p:spPr bwMode="auto">
              <a:xfrm>
                <a:off x="6627" y="1522"/>
                <a:ext cx="145" cy="196"/>
              </a:xfrm>
              <a:custGeom>
                <a:avLst/>
                <a:gdLst>
                  <a:gd name="T0" fmla="*/ 13 w 23"/>
                  <a:gd name="T1" fmla="*/ 0 h 31"/>
                  <a:gd name="T2" fmla="*/ 20 w 23"/>
                  <a:gd name="T3" fmla="*/ 18 h 31"/>
                  <a:gd name="T4" fmla="*/ 13 w 23"/>
                  <a:gd name="T5" fmla="*/ 27 h 31"/>
                  <a:gd name="T6" fmla="*/ 4 w 23"/>
                  <a:gd name="T7" fmla="*/ 31 h 31"/>
                  <a:gd name="T8" fmla="*/ 3 w 23"/>
                  <a:gd name="T9" fmla="*/ 31 h 31"/>
                  <a:gd name="T10" fmla="*/ 0 w 23"/>
                  <a:gd name="T11" fmla="*/ 30 h 31"/>
                  <a:gd name="T12" fmla="*/ 1 w 23"/>
                  <a:gd name="T13" fmla="*/ 28 h 31"/>
                  <a:gd name="T14" fmla="*/ 11 w 23"/>
                  <a:gd name="T15" fmla="*/ 15 h 31"/>
                  <a:gd name="T16" fmla="*/ 13 w 23"/>
                  <a:gd name="T17" fmla="*/ 4 h 31"/>
                  <a:gd name="T18" fmla="*/ 13 w 23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1">
                    <a:moveTo>
                      <a:pt x="13" y="0"/>
                    </a:moveTo>
                    <a:cubicBezTo>
                      <a:pt x="20" y="5"/>
                      <a:pt x="23" y="11"/>
                      <a:pt x="20" y="18"/>
                    </a:cubicBezTo>
                    <a:cubicBezTo>
                      <a:pt x="19" y="22"/>
                      <a:pt x="16" y="25"/>
                      <a:pt x="13" y="27"/>
                    </a:cubicBezTo>
                    <a:cubicBezTo>
                      <a:pt x="11" y="29"/>
                      <a:pt x="8" y="30"/>
                      <a:pt x="4" y="31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2" y="31"/>
                      <a:pt x="1" y="31"/>
                      <a:pt x="0" y="30"/>
                    </a:cubicBezTo>
                    <a:cubicBezTo>
                      <a:pt x="0" y="29"/>
                      <a:pt x="1" y="29"/>
                      <a:pt x="1" y="28"/>
                    </a:cubicBezTo>
                    <a:cubicBezTo>
                      <a:pt x="6" y="24"/>
                      <a:pt x="9" y="20"/>
                      <a:pt x="11" y="15"/>
                    </a:cubicBezTo>
                    <a:cubicBezTo>
                      <a:pt x="13" y="12"/>
                      <a:pt x="13" y="8"/>
                      <a:pt x="13" y="4"/>
                    </a:cubicBezTo>
                    <a:cubicBezTo>
                      <a:pt x="13" y="3"/>
                      <a:pt x="13" y="2"/>
                      <a:pt x="13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4" name="Freeform 527">
                <a:extLst>
                  <a:ext uri="{FF2B5EF4-FFF2-40B4-BE49-F238E27FC236}">
                    <a16:creationId xmlns:a16="http://schemas.microsoft.com/office/drawing/2014/main" id="{8CEEA7F9-9135-E828-EC44-B22A51B159AE}"/>
                  </a:ext>
                </a:extLst>
              </p:cNvPr>
              <p:cNvSpPr/>
              <p:nvPr userDrawn="1"/>
            </p:nvSpPr>
            <p:spPr bwMode="auto">
              <a:xfrm>
                <a:off x="6539" y="1775"/>
                <a:ext cx="170" cy="89"/>
              </a:xfrm>
              <a:custGeom>
                <a:avLst/>
                <a:gdLst>
                  <a:gd name="T0" fmla="*/ 27 w 27"/>
                  <a:gd name="T1" fmla="*/ 3 h 14"/>
                  <a:gd name="T2" fmla="*/ 16 w 27"/>
                  <a:gd name="T3" fmla="*/ 12 h 14"/>
                  <a:gd name="T4" fmla="*/ 1 w 27"/>
                  <a:gd name="T5" fmla="*/ 9 h 14"/>
                  <a:gd name="T6" fmla="*/ 1 w 27"/>
                  <a:gd name="T7" fmla="*/ 5 h 14"/>
                  <a:gd name="T8" fmla="*/ 7 w 27"/>
                  <a:gd name="T9" fmla="*/ 2 h 14"/>
                  <a:gd name="T10" fmla="*/ 15 w 27"/>
                  <a:gd name="T11" fmla="*/ 1 h 14"/>
                  <a:gd name="T12" fmla="*/ 18 w 27"/>
                  <a:gd name="T13" fmla="*/ 2 h 14"/>
                  <a:gd name="T14" fmla="*/ 20 w 27"/>
                  <a:gd name="T15" fmla="*/ 3 h 14"/>
                  <a:gd name="T16" fmla="*/ 27 w 27"/>
                  <a:gd name="T1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4">
                    <a:moveTo>
                      <a:pt x="27" y="3"/>
                    </a:moveTo>
                    <a:cubicBezTo>
                      <a:pt x="24" y="8"/>
                      <a:pt x="21" y="11"/>
                      <a:pt x="16" y="12"/>
                    </a:cubicBezTo>
                    <a:cubicBezTo>
                      <a:pt x="11" y="14"/>
                      <a:pt x="6" y="13"/>
                      <a:pt x="1" y="9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2" y="3"/>
                      <a:pt x="4" y="1"/>
                      <a:pt x="7" y="2"/>
                    </a:cubicBezTo>
                    <a:cubicBezTo>
                      <a:pt x="10" y="2"/>
                      <a:pt x="13" y="2"/>
                      <a:pt x="15" y="1"/>
                    </a:cubicBezTo>
                    <a:cubicBezTo>
                      <a:pt x="16" y="0"/>
                      <a:pt x="17" y="0"/>
                      <a:pt x="18" y="2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2" y="3"/>
                      <a:pt x="24" y="3"/>
                      <a:pt x="27" y="3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5" name="Freeform 528">
                <a:extLst>
                  <a:ext uri="{FF2B5EF4-FFF2-40B4-BE49-F238E27FC236}">
                    <a16:creationId xmlns:a16="http://schemas.microsoft.com/office/drawing/2014/main" id="{A0EE0416-B8A0-CDF1-A7E7-ABF7A0C3DDC9}"/>
                  </a:ext>
                </a:extLst>
              </p:cNvPr>
              <p:cNvSpPr/>
              <p:nvPr userDrawn="1"/>
            </p:nvSpPr>
            <p:spPr bwMode="auto">
              <a:xfrm>
                <a:off x="6659" y="1642"/>
                <a:ext cx="126" cy="146"/>
              </a:xfrm>
              <a:custGeom>
                <a:avLst/>
                <a:gdLst>
                  <a:gd name="T0" fmla="*/ 19 w 20"/>
                  <a:gd name="T1" fmla="*/ 5 h 23"/>
                  <a:gd name="T2" fmla="*/ 15 w 20"/>
                  <a:gd name="T3" fmla="*/ 17 h 23"/>
                  <a:gd name="T4" fmla="*/ 5 w 20"/>
                  <a:gd name="T5" fmla="*/ 21 h 23"/>
                  <a:gd name="T6" fmla="*/ 1 w 20"/>
                  <a:gd name="T7" fmla="*/ 21 h 23"/>
                  <a:gd name="T8" fmla="*/ 0 w 20"/>
                  <a:gd name="T9" fmla="*/ 17 h 23"/>
                  <a:gd name="T10" fmla="*/ 3 w 20"/>
                  <a:gd name="T11" fmla="*/ 13 h 23"/>
                  <a:gd name="T12" fmla="*/ 12 w 20"/>
                  <a:gd name="T13" fmla="*/ 8 h 23"/>
                  <a:gd name="T14" fmla="*/ 17 w 20"/>
                  <a:gd name="T15" fmla="*/ 3 h 23"/>
                  <a:gd name="T16" fmla="*/ 19 w 20"/>
                  <a:gd name="T17" fmla="*/ 1 h 23"/>
                  <a:gd name="T18" fmla="*/ 19 w 20"/>
                  <a:gd name="T19" fmla="*/ 3 h 23"/>
                  <a:gd name="T20" fmla="*/ 19 w 20"/>
                  <a:gd name="T21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3">
                    <a:moveTo>
                      <a:pt x="19" y="5"/>
                    </a:moveTo>
                    <a:cubicBezTo>
                      <a:pt x="19" y="9"/>
                      <a:pt x="19" y="14"/>
                      <a:pt x="15" y="17"/>
                    </a:cubicBezTo>
                    <a:cubicBezTo>
                      <a:pt x="13" y="20"/>
                      <a:pt x="9" y="22"/>
                      <a:pt x="5" y="21"/>
                    </a:cubicBezTo>
                    <a:cubicBezTo>
                      <a:pt x="4" y="21"/>
                      <a:pt x="2" y="23"/>
                      <a:pt x="1" y="21"/>
                    </a:cubicBezTo>
                    <a:cubicBezTo>
                      <a:pt x="0" y="20"/>
                      <a:pt x="1" y="18"/>
                      <a:pt x="0" y="17"/>
                    </a:cubicBezTo>
                    <a:cubicBezTo>
                      <a:pt x="0" y="15"/>
                      <a:pt x="2" y="14"/>
                      <a:pt x="3" y="13"/>
                    </a:cubicBezTo>
                    <a:cubicBezTo>
                      <a:pt x="6" y="12"/>
                      <a:pt x="9" y="11"/>
                      <a:pt x="12" y="8"/>
                    </a:cubicBezTo>
                    <a:cubicBezTo>
                      <a:pt x="14" y="7"/>
                      <a:pt x="15" y="5"/>
                      <a:pt x="17" y="3"/>
                    </a:cubicBezTo>
                    <a:cubicBezTo>
                      <a:pt x="17" y="2"/>
                      <a:pt x="17" y="0"/>
                      <a:pt x="19" y="1"/>
                    </a:cubicBezTo>
                    <a:cubicBezTo>
                      <a:pt x="20" y="1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5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6" name="Freeform 529">
                <a:extLst>
                  <a:ext uri="{FF2B5EF4-FFF2-40B4-BE49-F238E27FC236}">
                    <a16:creationId xmlns:a16="http://schemas.microsoft.com/office/drawing/2014/main" id="{EB31B42C-2A26-E23A-AA8D-D988FD36F546}"/>
                  </a:ext>
                </a:extLst>
              </p:cNvPr>
              <p:cNvSpPr/>
              <p:nvPr userDrawn="1"/>
            </p:nvSpPr>
            <p:spPr bwMode="auto">
              <a:xfrm>
                <a:off x="6728" y="1496"/>
                <a:ext cx="94" cy="165"/>
              </a:xfrm>
              <a:custGeom>
                <a:avLst/>
                <a:gdLst>
                  <a:gd name="T0" fmla="*/ 12 w 15"/>
                  <a:gd name="T1" fmla="*/ 26 h 26"/>
                  <a:gd name="T2" fmla="*/ 11 w 15"/>
                  <a:gd name="T3" fmla="*/ 22 h 26"/>
                  <a:gd name="T4" fmla="*/ 9 w 15"/>
                  <a:gd name="T5" fmla="*/ 20 h 26"/>
                  <a:gd name="T6" fmla="*/ 8 w 15"/>
                  <a:gd name="T7" fmla="*/ 18 h 26"/>
                  <a:gd name="T8" fmla="*/ 1 w 15"/>
                  <a:gd name="T9" fmla="*/ 4 h 26"/>
                  <a:gd name="T10" fmla="*/ 0 w 15"/>
                  <a:gd name="T11" fmla="*/ 1 h 26"/>
                  <a:gd name="T12" fmla="*/ 3 w 15"/>
                  <a:gd name="T13" fmla="*/ 1 h 26"/>
                  <a:gd name="T14" fmla="*/ 9 w 15"/>
                  <a:gd name="T15" fmla="*/ 5 h 26"/>
                  <a:gd name="T16" fmla="*/ 13 w 15"/>
                  <a:gd name="T17" fmla="*/ 22 h 26"/>
                  <a:gd name="T18" fmla="*/ 12 w 15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6">
                    <a:moveTo>
                      <a:pt x="12" y="26"/>
                    </a:moveTo>
                    <a:cubicBezTo>
                      <a:pt x="10" y="25"/>
                      <a:pt x="11" y="24"/>
                      <a:pt x="11" y="22"/>
                    </a:cubicBezTo>
                    <a:cubicBezTo>
                      <a:pt x="11" y="21"/>
                      <a:pt x="11" y="20"/>
                      <a:pt x="9" y="20"/>
                    </a:cubicBezTo>
                    <a:cubicBezTo>
                      <a:pt x="8" y="20"/>
                      <a:pt x="8" y="19"/>
                      <a:pt x="8" y="18"/>
                    </a:cubicBezTo>
                    <a:cubicBezTo>
                      <a:pt x="8" y="12"/>
                      <a:pt x="5" y="8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6" y="1"/>
                      <a:pt x="7" y="3"/>
                      <a:pt x="9" y="5"/>
                    </a:cubicBezTo>
                    <a:cubicBezTo>
                      <a:pt x="13" y="10"/>
                      <a:pt x="15" y="15"/>
                      <a:pt x="13" y="22"/>
                    </a:cubicBezTo>
                    <a:cubicBezTo>
                      <a:pt x="13" y="23"/>
                      <a:pt x="12" y="25"/>
                      <a:pt x="12" y="2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7" name="Freeform 530">
                <a:extLst>
                  <a:ext uri="{FF2B5EF4-FFF2-40B4-BE49-F238E27FC236}">
                    <a16:creationId xmlns:a16="http://schemas.microsoft.com/office/drawing/2014/main" id="{7E063C35-AA93-FC0C-6BB7-779847F3C8AA}"/>
                  </a:ext>
                </a:extLst>
              </p:cNvPr>
              <p:cNvSpPr/>
              <p:nvPr userDrawn="1"/>
            </p:nvSpPr>
            <p:spPr bwMode="auto">
              <a:xfrm>
                <a:off x="6507" y="1718"/>
                <a:ext cx="139" cy="57"/>
              </a:xfrm>
              <a:custGeom>
                <a:avLst/>
                <a:gdLst>
                  <a:gd name="T0" fmla="*/ 0 w 22"/>
                  <a:gd name="T1" fmla="*/ 0 h 9"/>
                  <a:gd name="T2" fmla="*/ 20 w 22"/>
                  <a:gd name="T3" fmla="*/ 2 h 9"/>
                  <a:gd name="T4" fmla="*/ 21 w 22"/>
                  <a:gd name="T5" fmla="*/ 4 h 9"/>
                  <a:gd name="T6" fmla="*/ 20 w 22"/>
                  <a:gd name="T7" fmla="*/ 7 h 9"/>
                  <a:gd name="T8" fmla="*/ 16 w 22"/>
                  <a:gd name="T9" fmla="*/ 9 h 9"/>
                  <a:gd name="T10" fmla="*/ 0 w 22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7" y="3"/>
                      <a:pt x="13" y="2"/>
                      <a:pt x="20" y="2"/>
                    </a:cubicBezTo>
                    <a:cubicBezTo>
                      <a:pt x="21" y="2"/>
                      <a:pt x="21" y="3"/>
                      <a:pt x="21" y="4"/>
                    </a:cubicBezTo>
                    <a:cubicBezTo>
                      <a:pt x="22" y="5"/>
                      <a:pt x="22" y="6"/>
                      <a:pt x="20" y="7"/>
                    </a:cubicBezTo>
                    <a:cubicBezTo>
                      <a:pt x="19" y="8"/>
                      <a:pt x="17" y="9"/>
                      <a:pt x="16" y="9"/>
                    </a:cubicBezTo>
                    <a:cubicBezTo>
                      <a:pt x="9" y="9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8" name="Freeform 531">
                <a:extLst>
                  <a:ext uri="{FF2B5EF4-FFF2-40B4-BE49-F238E27FC236}">
                    <a16:creationId xmlns:a16="http://schemas.microsoft.com/office/drawing/2014/main" id="{6E79F0CF-76E7-92E8-1A6C-1FC3C1265D15}"/>
                  </a:ext>
                </a:extLst>
              </p:cNvPr>
              <p:cNvSpPr/>
              <p:nvPr userDrawn="1"/>
            </p:nvSpPr>
            <p:spPr bwMode="auto">
              <a:xfrm>
                <a:off x="6564" y="1553"/>
                <a:ext cx="113" cy="153"/>
              </a:xfrm>
              <a:custGeom>
                <a:avLst/>
                <a:gdLst>
                  <a:gd name="T0" fmla="*/ 7 w 18"/>
                  <a:gd name="T1" fmla="*/ 3 h 24"/>
                  <a:gd name="T2" fmla="*/ 15 w 18"/>
                  <a:gd name="T3" fmla="*/ 4 h 24"/>
                  <a:gd name="T4" fmla="*/ 7 w 18"/>
                  <a:gd name="T5" fmla="*/ 22 h 24"/>
                  <a:gd name="T6" fmla="*/ 6 w 18"/>
                  <a:gd name="T7" fmla="*/ 23 h 24"/>
                  <a:gd name="T8" fmla="*/ 2 w 18"/>
                  <a:gd name="T9" fmla="*/ 21 h 24"/>
                  <a:gd name="T10" fmla="*/ 3 w 18"/>
                  <a:gd name="T11" fmla="*/ 7 h 24"/>
                  <a:gd name="T12" fmla="*/ 3 w 18"/>
                  <a:gd name="T13" fmla="*/ 11 h 24"/>
                  <a:gd name="T14" fmla="*/ 5 w 18"/>
                  <a:gd name="T15" fmla="*/ 20 h 24"/>
                  <a:gd name="T16" fmla="*/ 8 w 18"/>
                  <a:gd name="T17" fmla="*/ 20 h 24"/>
                  <a:gd name="T18" fmla="*/ 13 w 18"/>
                  <a:gd name="T19" fmla="*/ 6 h 24"/>
                  <a:gd name="T20" fmla="*/ 7 w 18"/>
                  <a:gd name="T2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7" y="3"/>
                    </a:moveTo>
                    <a:cubicBezTo>
                      <a:pt x="11" y="0"/>
                      <a:pt x="13" y="0"/>
                      <a:pt x="15" y="4"/>
                    </a:cubicBezTo>
                    <a:cubicBezTo>
                      <a:pt x="18" y="12"/>
                      <a:pt x="14" y="18"/>
                      <a:pt x="7" y="22"/>
                    </a:cubicBezTo>
                    <a:cubicBezTo>
                      <a:pt x="7" y="22"/>
                      <a:pt x="7" y="22"/>
                      <a:pt x="6" y="23"/>
                    </a:cubicBezTo>
                    <a:cubicBezTo>
                      <a:pt x="3" y="24"/>
                      <a:pt x="3" y="24"/>
                      <a:pt x="2" y="21"/>
                    </a:cubicBezTo>
                    <a:cubicBezTo>
                      <a:pt x="0" y="15"/>
                      <a:pt x="0" y="12"/>
                      <a:pt x="3" y="7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2" y="14"/>
                      <a:pt x="3" y="17"/>
                      <a:pt x="5" y="20"/>
                    </a:cubicBezTo>
                    <a:cubicBezTo>
                      <a:pt x="6" y="21"/>
                      <a:pt x="7" y="21"/>
                      <a:pt x="8" y="20"/>
                    </a:cubicBezTo>
                    <a:cubicBezTo>
                      <a:pt x="12" y="18"/>
                      <a:pt x="14" y="10"/>
                      <a:pt x="13" y="6"/>
                    </a:cubicBezTo>
                    <a:cubicBezTo>
                      <a:pt x="12" y="5"/>
                      <a:pt x="10" y="4"/>
                      <a:pt x="7" y="3"/>
                    </a:cubicBezTo>
                    <a:close/>
                  </a:path>
                </a:pathLst>
              </a:custGeom>
              <a:solidFill>
                <a:srgbClr val="EF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9" name="Freeform 532">
                <a:extLst>
                  <a:ext uri="{FF2B5EF4-FFF2-40B4-BE49-F238E27FC236}">
                    <a16:creationId xmlns:a16="http://schemas.microsoft.com/office/drawing/2014/main" id="{786BD84D-EE4E-D82E-AE6A-EF1EE41D21FC}"/>
                  </a:ext>
                </a:extLst>
              </p:cNvPr>
              <p:cNvSpPr/>
              <p:nvPr userDrawn="1"/>
            </p:nvSpPr>
            <p:spPr bwMode="auto">
              <a:xfrm>
                <a:off x="6514" y="1610"/>
                <a:ext cx="56" cy="108"/>
              </a:xfrm>
              <a:custGeom>
                <a:avLst/>
                <a:gdLst>
                  <a:gd name="T0" fmla="*/ 1 w 9"/>
                  <a:gd name="T1" fmla="*/ 10 h 17"/>
                  <a:gd name="T2" fmla="*/ 5 w 9"/>
                  <a:gd name="T3" fmla="*/ 1 h 17"/>
                  <a:gd name="T4" fmla="*/ 6 w 9"/>
                  <a:gd name="T5" fmla="*/ 0 h 17"/>
                  <a:gd name="T6" fmla="*/ 7 w 9"/>
                  <a:gd name="T7" fmla="*/ 1 h 17"/>
                  <a:gd name="T8" fmla="*/ 8 w 9"/>
                  <a:gd name="T9" fmla="*/ 15 h 17"/>
                  <a:gd name="T10" fmla="*/ 6 w 9"/>
                  <a:gd name="T11" fmla="*/ 17 h 17"/>
                  <a:gd name="T12" fmla="*/ 1 w 9"/>
                  <a:gd name="T1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1" y="10"/>
                    </a:moveTo>
                    <a:cubicBezTo>
                      <a:pt x="1" y="6"/>
                      <a:pt x="2" y="3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6"/>
                      <a:pt x="7" y="11"/>
                      <a:pt x="8" y="15"/>
                    </a:cubicBezTo>
                    <a:cubicBezTo>
                      <a:pt x="9" y="17"/>
                      <a:pt x="8" y="17"/>
                      <a:pt x="6" y="17"/>
                    </a:cubicBezTo>
                    <a:cubicBezTo>
                      <a:pt x="2" y="17"/>
                      <a:pt x="0" y="14"/>
                      <a:pt x="1" y="1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0" name="Freeform 533">
                <a:extLst>
                  <a:ext uri="{FF2B5EF4-FFF2-40B4-BE49-F238E27FC236}">
                    <a16:creationId xmlns:a16="http://schemas.microsoft.com/office/drawing/2014/main" id="{99F516B5-40A8-12CF-DAD4-D9520AB3A2FE}"/>
                  </a:ext>
                </a:extLst>
              </p:cNvPr>
              <p:cNvSpPr/>
              <p:nvPr userDrawn="1"/>
            </p:nvSpPr>
            <p:spPr bwMode="auto">
              <a:xfrm>
                <a:off x="6633" y="1515"/>
                <a:ext cx="70" cy="83"/>
              </a:xfrm>
              <a:custGeom>
                <a:avLst/>
                <a:gdLst>
                  <a:gd name="T0" fmla="*/ 5 w 11"/>
                  <a:gd name="T1" fmla="*/ 1 h 13"/>
                  <a:gd name="T2" fmla="*/ 10 w 11"/>
                  <a:gd name="T3" fmla="*/ 6 h 13"/>
                  <a:gd name="T4" fmla="*/ 9 w 11"/>
                  <a:gd name="T5" fmla="*/ 12 h 13"/>
                  <a:gd name="T6" fmla="*/ 8 w 11"/>
                  <a:gd name="T7" fmla="*/ 13 h 13"/>
                  <a:gd name="T8" fmla="*/ 7 w 11"/>
                  <a:gd name="T9" fmla="*/ 12 h 13"/>
                  <a:gd name="T10" fmla="*/ 6 w 11"/>
                  <a:gd name="T11" fmla="*/ 9 h 13"/>
                  <a:gd name="T12" fmla="*/ 1 w 11"/>
                  <a:gd name="T13" fmla="*/ 5 h 13"/>
                  <a:gd name="T14" fmla="*/ 0 w 11"/>
                  <a:gd name="T15" fmla="*/ 3 h 13"/>
                  <a:gd name="T16" fmla="*/ 1 w 11"/>
                  <a:gd name="T17" fmla="*/ 2 h 13"/>
                  <a:gd name="T18" fmla="*/ 5 w 11"/>
                  <a:gd name="T1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5" y="1"/>
                    </a:moveTo>
                    <a:cubicBezTo>
                      <a:pt x="9" y="1"/>
                      <a:pt x="11" y="2"/>
                      <a:pt x="10" y="6"/>
                    </a:cubicBezTo>
                    <a:cubicBezTo>
                      <a:pt x="9" y="8"/>
                      <a:pt x="10" y="10"/>
                      <a:pt x="9" y="12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1"/>
                      <a:pt x="6" y="10"/>
                      <a:pt x="6" y="9"/>
                    </a:cubicBezTo>
                    <a:cubicBezTo>
                      <a:pt x="5" y="6"/>
                      <a:pt x="4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2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1" name="Freeform 534">
                <a:extLst>
                  <a:ext uri="{FF2B5EF4-FFF2-40B4-BE49-F238E27FC236}">
                    <a16:creationId xmlns:a16="http://schemas.microsoft.com/office/drawing/2014/main" id="{57C2CFD1-6B55-E582-C3A0-62637D0FC43C}"/>
                  </a:ext>
                </a:extLst>
              </p:cNvPr>
              <p:cNvSpPr/>
              <p:nvPr userDrawn="1"/>
            </p:nvSpPr>
            <p:spPr bwMode="auto">
              <a:xfrm>
                <a:off x="6596" y="1591"/>
                <a:ext cx="37" cy="76"/>
              </a:xfrm>
              <a:custGeom>
                <a:avLst/>
                <a:gdLst>
                  <a:gd name="T0" fmla="*/ 6 w 6"/>
                  <a:gd name="T1" fmla="*/ 4 h 12"/>
                  <a:gd name="T2" fmla="*/ 4 w 6"/>
                  <a:gd name="T3" fmla="*/ 10 h 12"/>
                  <a:gd name="T4" fmla="*/ 2 w 6"/>
                  <a:gd name="T5" fmla="*/ 11 h 12"/>
                  <a:gd name="T6" fmla="*/ 0 w 6"/>
                  <a:gd name="T7" fmla="*/ 9 h 12"/>
                  <a:gd name="T8" fmla="*/ 1 w 6"/>
                  <a:gd name="T9" fmla="*/ 2 h 12"/>
                  <a:gd name="T10" fmla="*/ 3 w 6"/>
                  <a:gd name="T11" fmla="*/ 0 h 12"/>
                  <a:gd name="T12" fmla="*/ 6 w 6"/>
                  <a:gd name="T13" fmla="*/ 3 h 12"/>
                  <a:gd name="T14" fmla="*/ 6 w 6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5" y="8"/>
                      <a:pt x="4" y="10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1" y="11"/>
                      <a:pt x="0" y="10"/>
                      <a:pt x="0" y="9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5" y="0"/>
                      <a:pt x="5" y="1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2" name="Freeform 535">
                <a:extLst>
                  <a:ext uri="{FF2B5EF4-FFF2-40B4-BE49-F238E27FC236}">
                    <a16:creationId xmlns:a16="http://schemas.microsoft.com/office/drawing/2014/main" id="{300D1D6B-10E7-F2F0-AD04-0DF7CF830B11}"/>
                  </a:ext>
                </a:extLst>
              </p:cNvPr>
              <p:cNvSpPr/>
              <p:nvPr userDrawn="1"/>
            </p:nvSpPr>
            <p:spPr bwMode="auto">
              <a:xfrm>
                <a:off x="6633" y="1484"/>
                <a:ext cx="57" cy="25"/>
              </a:xfrm>
              <a:custGeom>
                <a:avLst/>
                <a:gdLst>
                  <a:gd name="T0" fmla="*/ 9 w 9"/>
                  <a:gd name="T1" fmla="*/ 4 h 4"/>
                  <a:gd name="T2" fmla="*/ 2 w 9"/>
                  <a:gd name="T3" fmla="*/ 4 h 4"/>
                  <a:gd name="T4" fmla="*/ 0 w 9"/>
                  <a:gd name="T5" fmla="*/ 2 h 4"/>
                  <a:gd name="T6" fmla="*/ 1 w 9"/>
                  <a:gd name="T7" fmla="*/ 1 h 4"/>
                  <a:gd name="T8" fmla="*/ 7 w 9"/>
                  <a:gd name="T9" fmla="*/ 0 h 4"/>
                  <a:gd name="T10" fmla="*/ 9 w 9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4" y="2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9" y="1"/>
                      <a:pt x="9" y="2"/>
                      <a:pt x="9" y="4"/>
                    </a:cubicBezTo>
                    <a:close/>
                  </a:path>
                </a:pathLst>
              </a:custGeom>
              <a:solidFill>
                <a:srgbClr val="EF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3" name="Freeform 536">
                <a:extLst>
                  <a:ext uri="{FF2B5EF4-FFF2-40B4-BE49-F238E27FC236}">
                    <a16:creationId xmlns:a16="http://schemas.microsoft.com/office/drawing/2014/main" id="{DB0EE76C-EA8B-7D7A-8E05-259294CBF4AF}"/>
                  </a:ext>
                </a:extLst>
              </p:cNvPr>
              <p:cNvSpPr/>
              <p:nvPr userDrawn="1"/>
            </p:nvSpPr>
            <p:spPr bwMode="auto">
              <a:xfrm>
                <a:off x="7302" y="3279"/>
                <a:ext cx="145" cy="120"/>
              </a:xfrm>
              <a:custGeom>
                <a:avLst/>
                <a:gdLst>
                  <a:gd name="T0" fmla="*/ 6 w 23"/>
                  <a:gd name="T1" fmla="*/ 18 h 19"/>
                  <a:gd name="T2" fmla="*/ 5 w 23"/>
                  <a:gd name="T3" fmla="*/ 18 h 19"/>
                  <a:gd name="T4" fmla="*/ 1 w 23"/>
                  <a:gd name="T5" fmla="*/ 16 h 19"/>
                  <a:gd name="T6" fmla="*/ 4 w 23"/>
                  <a:gd name="T7" fmla="*/ 9 h 19"/>
                  <a:gd name="T8" fmla="*/ 11 w 23"/>
                  <a:gd name="T9" fmla="*/ 4 h 19"/>
                  <a:gd name="T10" fmla="*/ 13 w 23"/>
                  <a:gd name="T11" fmla="*/ 4 h 19"/>
                  <a:gd name="T12" fmla="*/ 19 w 23"/>
                  <a:gd name="T13" fmla="*/ 2 h 19"/>
                  <a:gd name="T14" fmla="*/ 22 w 23"/>
                  <a:gd name="T15" fmla="*/ 1 h 19"/>
                  <a:gd name="T16" fmla="*/ 22 w 23"/>
                  <a:gd name="T17" fmla="*/ 4 h 19"/>
                  <a:gd name="T18" fmla="*/ 18 w 23"/>
                  <a:gd name="T19" fmla="*/ 14 h 19"/>
                  <a:gd name="T20" fmla="*/ 9 w 23"/>
                  <a:gd name="T21" fmla="*/ 18 h 19"/>
                  <a:gd name="T22" fmla="*/ 6 w 23"/>
                  <a:gd name="T2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6" y="18"/>
                    </a:moveTo>
                    <a:cubicBezTo>
                      <a:pt x="5" y="18"/>
                      <a:pt x="5" y="18"/>
                      <a:pt x="5" y="18"/>
                    </a:cubicBezTo>
                    <a:cubicBezTo>
                      <a:pt x="4" y="18"/>
                      <a:pt x="2" y="19"/>
                      <a:pt x="1" y="16"/>
                    </a:cubicBezTo>
                    <a:cubicBezTo>
                      <a:pt x="0" y="13"/>
                      <a:pt x="1" y="11"/>
                      <a:pt x="4" y="9"/>
                    </a:cubicBezTo>
                    <a:cubicBezTo>
                      <a:pt x="6" y="8"/>
                      <a:pt x="9" y="7"/>
                      <a:pt x="11" y="4"/>
                    </a:cubicBezTo>
                    <a:cubicBezTo>
                      <a:pt x="11" y="4"/>
                      <a:pt x="12" y="3"/>
                      <a:pt x="13" y="4"/>
                    </a:cubicBezTo>
                    <a:cubicBezTo>
                      <a:pt x="15" y="5"/>
                      <a:pt x="17" y="3"/>
                      <a:pt x="19" y="2"/>
                    </a:cubicBezTo>
                    <a:cubicBezTo>
                      <a:pt x="20" y="1"/>
                      <a:pt x="21" y="0"/>
                      <a:pt x="22" y="1"/>
                    </a:cubicBezTo>
                    <a:cubicBezTo>
                      <a:pt x="23" y="1"/>
                      <a:pt x="22" y="3"/>
                      <a:pt x="22" y="4"/>
                    </a:cubicBezTo>
                    <a:cubicBezTo>
                      <a:pt x="22" y="7"/>
                      <a:pt x="20" y="11"/>
                      <a:pt x="18" y="14"/>
                    </a:cubicBezTo>
                    <a:cubicBezTo>
                      <a:pt x="16" y="17"/>
                      <a:pt x="13" y="18"/>
                      <a:pt x="9" y="18"/>
                    </a:cubicBezTo>
                    <a:cubicBezTo>
                      <a:pt x="8" y="18"/>
                      <a:pt x="7" y="19"/>
                      <a:pt x="6" y="1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4" name="Freeform 537">
                <a:extLst>
                  <a:ext uri="{FF2B5EF4-FFF2-40B4-BE49-F238E27FC236}">
                    <a16:creationId xmlns:a16="http://schemas.microsoft.com/office/drawing/2014/main" id="{85468091-1B29-5584-6A21-BA289DD55100}"/>
                  </a:ext>
                </a:extLst>
              </p:cNvPr>
              <p:cNvSpPr/>
              <p:nvPr userDrawn="1"/>
            </p:nvSpPr>
            <p:spPr bwMode="auto">
              <a:xfrm>
                <a:off x="7371" y="3114"/>
                <a:ext cx="95" cy="177"/>
              </a:xfrm>
              <a:custGeom>
                <a:avLst/>
                <a:gdLst>
                  <a:gd name="T0" fmla="*/ 14 w 15"/>
                  <a:gd name="T1" fmla="*/ 14 h 28"/>
                  <a:gd name="T2" fmla="*/ 9 w 15"/>
                  <a:gd name="T3" fmla="*/ 24 h 28"/>
                  <a:gd name="T4" fmla="*/ 7 w 15"/>
                  <a:gd name="T5" fmla="*/ 25 h 28"/>
                  <a:gd name="T6" fmla="*/ 3 w 15"/>
                  <a:gd name="T7" fmla="*/ 26 h 28"/>
                  <a:gd name="T8" fmla="*/ 1 w 15"/>
                  <a:gd name="T9" fmla="*/ 20 h 28"/>
                  <a:gd name="T10" fmla="*/ 6 w 15"/>
                  <a:gd name="T11" fmla="*/ 11 h 28"/>
                  <a:gd name="T12" fmla="*/ 8 w 15"/>
                  <a:gd name="T13" fmla="*/ 3 h 28"/>
                  <a:gd name="T14" fmla="*/ 9 w 15"/>
                  <a:gd name="T15" fmla="*/ 1 h 28"/>
                  <a:gd name="T16" fmla="*/ 10 w 15"/>
                  <a:gd name="T17" fmla="*/ 2 h 28"/>
                  <a:gd name="T18" fmla="*/ 14 w 15"/>
                  <a:gd name="T1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8">
                    <a:moveTo>
                      <a:pt x="14" y="14"/>
                    </a:moveTo>
                    <a:cubicBezTo>
                      <a:pt x="15" y="18"/>
                      <a:pt x="12" y="21"/>
                      <a:pt x="9" y="24"/>
                    </a:cubicBezTo>
                    <a:cubicBezTo>
                      <a:pt x="9" y="24"/>
                      <a:pt x="8" y="25"/>
                      <a:pt x="7" y="25"/>
                    </a:cubicBezTo>
                    <a:cubicBezTo>
                      <a:pt x="6" y="27"/>
                      <a:pt x="5" y="28"/>
                      <a:pt x="3" y="26"/>
                    </a:cubicBezTo>
                    <a:cubicBezTo>
                      <a:pt x="1" y="24"/>
                      <a:pt x="0" y="22"/>
                      <a:pt x="1" y="20"/>
                    </a:cubicBezTo>
                    <a:cubicBezTo>
                      <a:pt x="3" y="17"/>
                      <a:pt x="5" y="14"/>
                      <a:pt x="6" y="11"/>
                    </a:cubicBezTo>
                    <a:cubicBezTo>
                      <a:pt x="7" y="8"/>
                      <a:pt x="8" y="6"/>
                      <a:pt x="8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2" y="6"/>
                      <a:pt x="14" y="9"/>
                      <a:pt x="1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5" name="Freeform 538">
                <a:extLst>
                  <a:ext uri="{FF2B5EF4-FFF2-40B4-BE49-F238E27FC236}">
                    <a16:creationId xmlns:a16="http://schemas.microsoft.com/office/drawing/2014/main" id="{5D521699-DA31-B8B3-856A-BB6E85918E33}"/>
                  </a:ext>
                </a:extLst>
              </p:cNvPr>
              <p:cNvSpPr/>
              <p:nvPr userDrawn="1"/>
            </p:nvSpPr>
            <p:spPr bwMode="auto">
              <a:xfrm>
                <a:off x="7308" y="2999"/>
                <a:ext cx="145" cy="108"/>
              </a:xfrm>
              <a:custGeom>
                <a:avLst/>
                <a:gdLst>
                  <a:gd name="T0" fmla="*/ 4 w 23"/>
                  <a:gd name="T1" fmla="*/ 1 h 17"/>
                  <a:gd name="T2" fmla="*/ 23 w 23"/>
                  <a:gd name="T3" fmla="*/ 15 h 17"/>
                  <a:gd name="T4" fmla="*/ 22 w 23"/>
                  <a:gd name="T5" fmla="*/ 17 h 17"/>
                  <a:gd name="T6" fmla="*/ 21 w 23"/>
                  <a:gd name="T7" fmla="*/ 16 h 17"/>
                  <a:gd name="T8" fmla="*/ 17 w 23"/>
                  <a:gd name="T9" fmla="*/ 14 h 17"/>
                  <a:gd name="T10" fmla="*/ 16 w 23"/>
                  <a:gd name="T11" fmla="*/ 13 h 17"/>
                  <a:gd name="T12" fmla="*/ 4 w 23"/>
                  <a:gd name="T13" fmla="*/ 4 h 17"/>
                  <a:gd name="T14" fmla="*/ 1 w 23"/>
                  <a:gd name="T15" fmla="*/ 3 h 17"/>
                  <a:gd name="T16" fmla="*/ 4 w 23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4" y="1"/>
                    </a:moveTo>
                    <a:cubicBezTo>
                      <a:pt x="13" y="1"/>
                      <a:pt x="21" y="6"/>
                      <a:pt x="23" y="15"/>
                    </a:cubicBezTo>
                    <a:cubicBezTo>
                      <a:pt x="23" y="16"/>
                      <a:pt x="23" y="17"/>
                      <a:pt x="22" y="17"/>
                    </a:cubicBezTo>
                    <a:cubicBezTo>
                      <a:pt x="22" y="17"/>
                      <a:pt x="21" y="17"/>
                      <a:pt x="21" y="16"/>
                    </a:cubicBezTo>
                    <a:cubicBezTo>
                      <a:pt x="20" y="15"/>
                      <a:pt x="19" y="13"/>
                      <a:pt x="17" y="14"/>
                    </a:cubicBezTo>
                    <a:cubicBezTo>
                      <a:pt x="17" y="14"/>
                      <a:pt x="16" y="14"/>
                      <a:pt x="16" y="13"/>
                    </a:cubicBezTo>
                    <a:cubicBezTo>
                      <a:pt x="13" y="9"/>
                      <a:pt x="8" y="6"/>
                      <a:pt x="4" y="4"/>
                    </a:cubicBezTo>
                    <a:cubicBezTo>
                      <a:pt x="3" y="4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6" name="Freeform 539">
                <a:extLst>
                  <a:ext uri="{FF2B5EF4-FFF2-40B4-BE49-F238E27FC236}">
                    <a16:creationId xmlns:a16="http://schemas.microsoft.com/office/drawing/2014/main" id="{E6F16738-4A92-6AEA-FFBD-C06366DD75A9}"/>
                  </a:ext>
                </a:extLst>
              </p:cNvPr>
              <p:cNvSpPr/>
              <p:nvPr userDrawn="1"/>
            </p:nvSpPr>
            <p:spPr bwMode="auto">
              <a:xfrm>
                <a:off x="7308" y="3038"/>
                <a:ext cx="101" cy="101"/>
              </a:xfrm>
              <a:custGeom>
                <a:avLst/>
                <a:gdLst>
                  <a:gd name="T0" fmla="*/ 5 w 16"/>
                  <a:gd name="T1" fmla="*/ 15 h 16"/>
                  <a:gd name="T2" fmla="*/ 1 w 16"/>
                  <a:gd name="T3" fmla="*/ 3 h 16"/>
                  <a:gd name="T4" fmla="*/ 1 w 16"/>
                  <a:gd name="T5" fmla="*/ 1 h 16"/>
                  <a:gd name="T6" fmla="*/ 2 w 16"/>
                  <a:gd name="T7" fmla="*/ 1 h 16"/>
                  <a:gd name="T8" fmla="*/ 14 w 16"/>
                  <a:gd name="T9" fmla="*/ 10 h 16"/>
                  <a:gd name="T10" fmla="*/ 15 w 16"/>
                  <a:gd name="T11" fmla="*/ 15 h 16"/>
                  <a:gd name="T12" fmla="*/ 5 w 16"/>
                  <a:gd name="T1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5" y="15"/>
                    </a:moveTo>
                    <a:cubicBezTo>
                      <a:pt x="4" y="11"/>
                      <a:pt x="4" y="6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7" y="3"/>
                      <a:pt x="12" y="5"/>
                      <a:pt x="14" y="10"/>
                    </a:cubicBezTo>
                    <a:cubicBezTo>
                      <a:pt x="15" y="12"/>
                      <a:pt x="16" y="13"/>
                      <a:pt x="15" y="15"/>
                    </a:cubicBezTo>
                    <a:cubicBezTo>
                      <a:pt x="11" y="16"/>
                      <a:pt x="8" y="16"/>
                      <a:pt x="5" y="1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7" name="Freeform 540">
                <a:extLst>
                  <a:ext uri="{FF2B5EF4-FFF2-40B4-BE49-F238E27FC236}">
                    <a16:creationId xmlns:a16="http://schemas.microsoft.com/office/drawing/2014/main" id="{18C7F396-9CD8-9CBF-3CDB-6782A8A28D88}"/>
                  </a:ext>
                </a:extLst>
              </p:cNvPr>
              <p:cNvSpPr/>
              <p:nvPr userDrawn="1"/>
            </p:nvSpPr>
            <p:spPr bwMode="auto">
              <a:xfrm>
                <a:off x="7239" y="3266"/>
                <a:ext cx="132" cy="70"/>
              </a:xfrm>
              <a:custGeom>
                <a:avLst/>
                <a:gdLst>
                  <a:gd name="T0" fmla="*/ 18 w 21"/>
                  <a:gd name="T1" fmla="*/ 0 h 11"/>
                  <a:gd name="T2" fmla="*/ 20 w 21"/>
                  <a:gd name="T3" fmla="*/ 4 h 11"/>
                  <a:gd name="T4" fmla="*/ 15 w 21"/>
                  <a:gd name="T5" fmla="*/ 9 h 11"/>
                  <a:gd name="T6" fmla="*/ 2 w 21"/>
                  <a:gd name="T7" fmla="*/ 9 h 11"/>
                  <a:gd name="T8" fmla="*/ 1 w 21"/>
                  <a:gd name="T9" fmla="*/ 8 h 11"/>
                  <a:gd name="T10" fmla="*/ 14 w 21"/>
                  <a:gd name="T11" fmla="*/ 1 h 11"/>
                  <a:gd name="T12" fmla="*/ 18 w 2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18" y="0"/>
                    </a:moveTo>
                    <a:cubicBezTo>
                      <a:pt x="20" y="0"/>
                      <a:pt x="21" y="2"/>
                      <a:pt x="20" y="4"/>
                    </a:cubicBezTo>
                    <a:cubicBezTo>
                      <a:pt x="19" y="6"/>
                      <a:pt x="17" y="8"/>
                      <a:pt x="15" y="9"/>
                    </a:cubicBezTo>
                    <a:cubicBezTo>
                      <a:pt x="10" y="11"/>
                      <a:pt x="6" y="11"/>
                      <a:pt x="2" y="9"/>
                    </a:cubicBezTo>
                    <a:cubicBezTo>
                      <a:pt x="0" y="9"/>
                      <a:pt x="0" y="8"/>
                      <a:pt x="1" y="8"/>
                    </a:cubicBezTo>
                    <a:cubicBezTo>
                      <a:pt x="6" y="6"/>
                      <a:pt x="9" y="3"/>
                      <a:pt x="14" y="1"/>
                    </a:cubicBezTo>
                    <a:cubicBezTo>
                      <a:pt x="15" y="1"/>
                      <a:pt x="16" y="0"/>
                      <a:pt x="18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8" name="Freeform 541">
                <a:extLst>
                  <a:ext uri="{FF2B5EF4-FFF2-40B4-BE49-F238E27FC236}">
                    <a16:creationId xmlns:a16="http://schemas.microsoft.com/office/drawing/2014/main" id="{880CCDA6-215D-43B7-29CB-F9D14EBA82CC}"/>
                  </a:ext>
                </a:extLst>
              </p:cNvPr>
              <p:cNvSpPr/>
              <p:nvPr userDrawn="1"/>
            </p:nvSpPr>
            <p:spPr bwMode="auto">
              <a:xfrm>
                <a:off x="7207" y="3202"/>
                <a:ext cx="76" cy="102"/>
              </a:xfrm>
              <a:custGeom>
                <a:avLst/>
                <a:gdLst>
                  <a:gd name="T0" fmla="*/ 0 w 12"/>
                  <a:gd name="T1" fmla="*/ 5 h 16"/>
                  <a:gd name="T2" fmla="*/ 0 w 12"/>
                  <a:gd name="T3" fmla="*/ 2 h 16"/>
                  <a:gd name="T4" fmla="*/ 1 w 12"/>
                  <a:gd name="T5" fmla="*/ 0 h 16"/>
                  <a:gd name="T6" fmla="*/ 2 w 12"/>
                  <a:gd name="T7" fmla="*/ 1 h 16"/>
                  <a:gd name="T8" fmla="*/ 9 w 12"/>
                  <a:gd name="T9" fmla="*/ 10 h 16"/>
                  <a:gd name="T10" fmla="*/ 10 w 12"/>
                  <a:gd name="T11" fmla="*/ 13 h 16"/>
                  <a:gd name="T12" fmla="*/ 4 w 12"/>
                  <a:gd name="T13" fmla="*/ 14 h 16"/>
                  <a:gd name="T14" fmla="*/ 0 w 12"/>
                  <a:gd name="T1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4" y="5"/>
                      <a:pt x="6" y="8"/>
                      <a:pt x="9" y="10"/>
                    </a:cubicBezTo>
                    <a:cubicBezTo>
                      <a:pt x="10" y="11"/>
                      <a:pt x="12" y="11"/>
                      <a:pt x="10" y="13"/>
                    </a:cubicBezTo>
                    <a:cubicBezTo>
                      <a:pt x="9" y="15"/>
                      <a:pt x="6" y="16"/>
                      <a:pt x="4" y="14"/>
                    </a:cubicBezTo>
                    <a:cubicBezTo>
                      <a:pt x="1" y="12"/>
                      <a:pt x="0" y="9"/>
                      <a:pt x="0" y="5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9" name="Freeform 542">
                <a:extLst>
                  <a:ext uri="{FF2B5EF4-FFF2-40B4-BE49-F238E27FC236}">
                    <a16:creationId xmlns:a16="http://schemas.microsoft.com/office/drawing/2014/main" id="{62A72658-7927-BABE-992F-9A416220EBE4}"/>
                  </a:ext>
                </a:extLst>
              </p:cNvPr>
              <p:cNvSpPr/>
              <p:nvPr userDrawn="1"/>
            </p:nvSpPr>
            <p:spPr bwMode="auto">
              <a:xfrm>
                <a:off x="7327" y="3152"/>
                <a:ext cx="69" cy="101"/>
              </a:xfrm>
              <a:custGeom>
                <a:avLst/>
                <a:gdLst>
                  <a:gd name="T0" fmla="*/ 11 w 11"/>
                  <a:gd name="T1" fmla="*/ 4 h 16"/>
                  <a:gd name="T2" fmla="*/ 4 w 11"/>
                  <a:gd name="T3" fmla="*/ 14 h 16"/>
                  <a:gd name="T4" fmla="*/ 0 w 11"/>
                  <a:gd name="T5" fmla="*/ 16 h 16"/>
                  <a:gd name="T6" fmla="*/ 2 w 11"/>
                  <a:gd name="T7" fmla="*/ 4 h 16"/>
                  <a:gd name="T8" fmla="*/ 3 w 11"/>
                  <a:gd name="T9" fmla="*/ 1 h 16"/>
                  <a:gd name="T10" fmla="*/ 5 w 11"/>
                  <a:gd name="T11" fmla="*/ 0 h 16"/>
                  <a:gd name="T12" fmla="*/ 11 w 11"/>
                  <a:gd name="T13" fmla="*/ 4 h 16"/>
                  <a:gd name="T14" fmla="*/ 11 w 11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6">
                    <a:moveTo>
                      <a:pt x="11" y="4"/>
                    </a:moveTo>
                    <a:cubicBezTo>
                      <a:pt x="10" y="8"/>
                      <a:pt x="7" y="11"/>
                      <a:pt x="4" y="14"/>
                    </a:cubicBezTo>
                    <a:cubicBezTo>
                      <a:pt x="3" y="15"/>
                      <a:pt x="1" y="15"/>
                      <a:pt x="0" y="16"/>
                    </a:cubicBezTo>
                    <a:cubicBezTo>
                      <a:pt x="1" y="12"/>
                      <a:pt x="2" y="8"/>
                      <a:pt x="2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2"/>
                      <a:pt x="8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0" name="Freeform 543">
                <a:extLst>
                  <a:ext uri="{FF2B5EF4-FFF2-40B4-BE49-F238E27FC236}">
                    <a16:creationId xmlns:a16="http://schemas.microsoft.com/office/drawing/2014/main" id="{2471ECCF-C103-4F7E-D6DB-DB3F52276207}"/>
                  </a:ext>
                </a:extLst>
              </p:cNvPr>
              <p:cNvSpPr/>
              <p:nvPr userDrawn="1"/>
            </p:nvSpPr>
            <p:spPr bwMode="auto">
              <a:xfrm>
                <a:off x="7245" y="3057"/>
                <a:ext cx="76" cy="69"/>
              </a:xfrm>
              <a:custGeom>
                <a:avLst/>
                <a:gdLst>
                  <a:gd name="T0" fmla="*/ 12 w 12"/>
                  <a:gd name="T1" fmla="*/ 11 h 11"/>
                  <a:gd name="T2" fmla="*/ 8 w 12"/>
                  <a:gd name="T3" fmla="*/ 8 h 11"/>
                  <a:gd name="T4" fmla="*/ 2 w 12"/>
                  <a:gd name="T5" fmla="*/ 6 h 11"/>
                  <a:gd name="T6" fmla="*/ 0 w 12"/>
                  <a:gd name="T7" fmla="*/ 4 h 11"/>
                  <a:gd name="T8" fmla="*/ 7 w 12"/>
                  <a:gd name="T9" fmla="*/ 0 h 11"/>
                  <a:gd name="T10" fmla="*/ 8 w 12"/>
                  <a:gd name="T11" fmla="*/ 1 h 11"/>
                  <a:gd name="T12" fmla="*/ 12 w 1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0"/>
                      <a:pt x="9" y="9"/>
                      <a:pt x="8" y="8"/>
                    </a:cubicBezTo>
                    <a:cubicBezTo>
                      <a:pt x="6" y="6"/>
                      <a:pt x="4" y="6"/>
                      <a:pt x="2" y="6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1" y="1"/>
                      <a:pt x="4" y="0"/>
                      <a:pt x="7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10" y="4"/>
                      <a:pt x="12" y="7"/>
                      <a:pt x="12" y="1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1" name="Freeform 544">
                <a:extLst>
                  <a:ext uri="{FF2B5EF4-FFF2-40B4-BE49-F238E27FC236}">
                    <a16:creationId xmlns:a16="http://schemas.microsoft.com/office/drawing/2014/main" id="{E7A1747E-8EDE-3C4E-7443-B797EBB65792}"/>
                  </a:ext>
                </a:extLst>
              </p:cNvPr>
              <p:cNvSpPr/>
              <p:nvPr userDrawn="1"/>
            </p:nvSpPr>
            <p:spPr bwMode="auto">
              <a:xfrm>
                <a:off x="7245" y="3107"/>
                <a:ext cx="88" cy="121"/>
              </a:xfrm>
              <a:custGeom>
                <a:avLst/>
                <a:gdLst>
                  <a:gd name="T0" fmla="*/ 10 w 14"/>
                  <a:gd name="T1" fmla="*/ 19 h 19"/>
                  <a:gd name="T2" fmla="*/ 10 w 14"/>
                  <a:gd name="T3" fmla="*/ 12 h 19"/>
                  <a:gd name="T4" fmla="*/ 5 w 14"/>
                  <a:gd name="T5" fmla="*/ 5 h 19"/>
                  <a:gd name="T6" fmla="*/ 0 w 14"/>
                  <a:gd name="T7" fmla="*/ 4 h 19"/>
                  <a:gd name="T8" fmla="*/ 6 w 14"/>
                  <a:gd name="T9" fmla="*/ 1 h 19"/>
                  <a:gd name="T10" fmla="*/ 12 w 14"/>
                  <a:gd name="T11" fmla="*/ 17 h 19"/>
                  <a:gd name="T12" fmla="*/ 10 w 1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0" y="19"/>
                    </a:moveTo>
                    <a:cubicBezTo>
                      <a:pt x="10" y="17"/>
                      <a:pt x="10" y="14"/>
                      <a:pt x="10" y="12"/>
                    </a:cubicBezTo>
                    <a:cubicBezTo>
                      <a:pt x="10" y="9"/>
                      <a:pt x="8" y="7"/>
                      <a:pt x="5" y="5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11" y="5"/>
                      <a:pt x="14" y="12"/>
                      <a:pt x="12" y="17"/>
                    </a:cubicBezTo>
                    <a:cubicBezTo>
                      <a:pt x="11" y="18"/>
                      <a:pt x="11" y="19"/>
                      <a:pt x="10" y="19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2" name="Freeform 545">
                <a:extLst>
                  <a:ext uri="{FF2B5EF4-FFF2-40B4-BE49-F238E27FC236}">
                    <a16:creationId xmlns:a16="http://schemas.microsoft.com/office/drawing/2014/main" id="{6A648ADC-AB2A-72AC-03B0-F780B9DAFA64}"/>
                  </a:ext>
                </a:extLst>
              </p:cNvPr>
              <p:cNvSpPr/>
              <p:nvPr userDrawn="1"/>
            </p:nvSpPr>
            <p:spPr bwMode="auto">
              <a:xfrm>
                <a:off x="7339" y="3133"/>
                <a:ext cx="63" cy="44"/>
              </a:xfrm>
              <a:custGeom>
                <a:avLst/>
                <a:gdLst>
                  <a:gd name="T0" fmla="*/ 9 w 10"/>
                  <a:gd name="T1" fmla="*/ 7 h 7"/>
                  <a:gd name="T2" fmla="*/ 7 w 10"/>
                  <a:gd name="T3" fmla="*/ 7 h 7"/>
                  <a:gd name="T4" fmla="*/ 3 w 10"/>
                  <a:gd name="T5" fmla="*/ 4 h 7"/>
                  <a:gd name="T6" fmla="*/ 2 w 10"/>
                  <a:gd name="T7" fmla="*/ 4 h 7"/>
                  <a:gd name="T8" fmla="*/ 0 w 10"/>
                  <a:gd name="T9" fmla="*/ 7 h 7"/>
                  <a:gd name="T10" fmla="*/ 0 w 10"/>
                  <a:gd name="T11" fmla="*/ 0 h 7"/>
                  <a:gd name="T12" fmla="*/ 10 w 10"/>
                  <a:gd name="T13" fmla="*/ 0 h 7"/>
                  <a:gd name="T14" fmla="*/ 9 w 10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9" y="7"/>
                    </a:move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3" y="4"/>
                      <a:pt x="2" y="3"/>
                      <a:pt x="2" y="4"/>
                    </a:cubicBezTo>
                    <a:cubicBezTo>
                      <a:pt x="2" y="5"/>
                      <a:pt x="3" y="7"/>
                      <a:pt x="0" y="7"/>
                    </a:cubicBezTo>
                    <a:cubicBezTo>
                      <a:pt x="0" y="5"/>
                      <a:pt x="0" y="2"/>
                      <a:pt x="0" y="0"/>
                    </a:cubicBezTo>
                    <a:cubicBezTo>
                      <a:pt x="3" y="0"/>
                      <a:pt x="6" y="0"/>
                      <a:pt x="10" y="0"/>
                    </a:cubicBezTo>
                    <a:cubicBezTo>
                      <a:pt x="9" y="3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F6C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3" name="Freeform 546">
                <a:extLst>
                  <a:ext uri="{FF2B5EF4-FFF2-40B4-BE49-F238E27FC236}">
                    <a16:creationId xmlns:a16="http://schemas.microsoft.com/office/drawing/2014/main" id="{818818B3-706D-C598-D341-A40352361C4C}"/>
                  </a:ext>
                </a:extLst>
              </p:cNvPr>
              <p:cNvSpPr/>
              <p:nvPr userDrawn="1"/>
            </p:nvSpPr>
            <p:spPr bwMode="auto">
              <a:xfrm>
                <a:off x="7251" y="3145"/>
                <a:ext cx="44" cy="76"/>
              </a:xfrm>
              <a:custGeom>
                <a:avLst/>
                <a:gdLst>
                  <a:gd name="T0" fmla="*/ 7 w 7"/>
                  <a:gd name="T1" fmla="*/ 9 h 12"/>
                  <a:gd name="T2" fmla="*/ 6 w 7"/>
                  <a:gd name="T3" fmla="*/ 12 h 12"/>
                  <a:gd name="T4" fmla="*/ 4 w 7"/>
                  <a:gd name="T5" fmla="*/ 11 h 12"/>
                  <a:gd name="T6" fmla="*/ 0 w 7"/>
                  <a:gd name="T7" fmla="*/ 3 h 12"/>
                  <a:gd name="T8" fmla="*/ 1 w 7"/>
                  <a:gd name="T9" fmla="*/ 1 h 12"/>
                  <a:gd name="T10" fmla="*/ 4 w 7"/>
                  <a:gd name="T11" fmla="*/ 2 h 12"/>
                  <a:gd name="T12" fmla="*/ 7 w 7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7" y="9"/>
                    </a:moveTo>
                    <a:cubicBezTo>
                      <a:pt x="7" y="11"/>
                      <a:pt x="7" y="11"/>
                      <a:pt x="6" y="12"/>
                    </a:cubicBezTo>
                    <a:cubicBezTo>
                      <a:pt x="5" y="12"/>
                      <a:pt x="5" y="11"/>
                      <a:pt x="4" y="11"/>
                    </a:cubicBezTo>
                    <a:cubicBezTo>
                      <a:pt x="2" y="9"/>
                      <a:pt x="1" y="6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6" y="4"/>
                      <a:pt x="7" y="7"/>
                      <a:pt x="7" y="9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4" name="Freeform 547">
                <a:extLst>
                  <a:ext uri="{FF2B5EF4-FFF2-40B4-BE49-F238E27FC236}">
                    <a16:creationId xmlns:a16="http://schemas.microsoft.com/office/drawing/2014/main" id="{B926ADB3-D525-F527-7E53-F9AB741FB5D2}"/>
                  </a:ext>
                </a:extLst>
              </p:cNvPr>
              <p:cNvSpPr/>
              <p:nvPr userDrawn="1"/>
            </p:nvSpPr>
            <p:spPr bwMode="auto">
              <a:xfrm>
                <a:off x="7232" y="3177"/>
                <a:ext cx="76" cy="89"/>
              </a:xfrm>
              <a:custGeom>
                <a:avLst/>
                <a:gdLst>
                  <a:gd name="T0" fmla="*/ 0 w 12"/>
                  <a:gd name="T1" fmla="*/ 2 h 14"/>
                  <a:gd name="T2" fmla="*/ 1 w 12"/>
                  <a:gd name="T3" fmla="*/ 1 h 14"/>
                  <a:gd name="T4" fmla="*/ 2 w 12"/>
                  <a:gd name="T5" fmla="*/ 2 h 14"/>
                  <a:gd name="T6" fmla="*/ 6 w 12"/>
                  <a:gd name="T7" fmla="*/ 8 h 14"/>
                  <a:gd name="T8" fmla="*/ 11 w 12"/>
                  <a:gd name="T9" fmla="*/ 9 h 14"/>
                  <a:gd name="T10" fmla="*/ 12 w 12"/>
                  <a:gd name="T11" fmla="*/ 11 h 14"/>
                  <a:gd name="T12" fmla="*/ 8 w 12"/>
                  <a:gd name="T13" fmla="*/ 13 h 14"/>
                  <a:gd name="T14" fmla="*/ 0 w 12"/>
                  <a:gd name="T15" fmla="*/ 3 h 14"/>
                  <a:gd name="T16" fmla="*/ 0 w 12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2"/>
                    </a:cubicBezTo>
                    <a:cubicBezTo>
                      <a:pt x="2" y="4"/>
                      <a:pt x="4" y="6"/>
                      <a:pt x="6" y="8"/>
                    </a:cubicBezTo>
                    <a:cubicBezTo>
                      <a:pt x="7" y="9"/>
                      <a:pt x="9" y="10"/>
                      <a:pt x="11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1" y="13"/>
                      <a:pt x="9" y="14"/>
                      <a:pt x="8" y="13"/>
                    </a:cubicBezTo>
                    <a:cubicBezTo>
                      <a:pt x="4" y="10"/>
                      <a:pt x="1" y="7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5" name="Freeform 548">
                <a:extLst>
                  <a:ext uri="{FF2B5EF4-FFF2-40B4-BE49-F238E27FC236}">
                    <a16:creationId xmlns:a16="http://schemas.microsoft.com/office/drawing/2014/main" id="{30F46A8B-C130-E148-8F9A-BE12EF191CF7}"/>
                  </a:ext>
                </a:extLst>
              </p:cNvPr>
              <p:cNvSpPr/>
              <p:nvPr userDrawn="1"/>
            </p:nvSpPr>
            <p:spPr bwMode="auto">
              <a:xfrm>
                <a:off x="7207" y="3025"/>
                <a:ext cx="69" cy="76"/>
              </a:xfrm>
              <a:custGeom>
                <a:avLst/>
                <a:gdLst>
                  <a:gd name="T0" fmla="*/ 3 w 11"/>
                  <a:gd name="T1" fmla="*/ 12 h 12"/>
                  <a:gd name="T2" fmla="*/ 9 w 11"/>
                  <a:gd name="T3" fmla="*/ 0 h 12"/>
                  <a:gd name="T4" fmla="*/ 11 w 11"/>
                  <a:gd name="T5" fmla="*/ 2 h 12"/>
                  <a:gd name="T6" fmla="*/ 9 w 11"/>
                  <a:gd name="T7" fmla="*/ 3 h 12"/>
                  <a:gd name="T8" fmla="*/ 5 w 11"/>
                  <a:gd name="T9" fmla="*/ 7 h 12"/>
                  <a:gd name="T10" fmla="*/ 3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3" y="12"/>
                    </a:moveTo>
                    <a:cubicBezTo>
                      <a:pt x="0" y="6"/>
                      <a:pt x="3" y="1"/>
                      <a:pt x="9" y="0"/>
                    </a:cubicBezTo>
                    <a:cubicBezTo>
                      <a:pt x="10" y="0"/>
                      <a:pt x="11" y="1"/>
                      <a:pt x="11" y="2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7" y="4"/>
                      <a:pt x="6" y="5"/>
                      <a:pt x="5" y="7"/>
                    </a:cubicBezTo>
                    <a:cubicBezTo>
                      <a:pt x="4" y="8"/>
                      <a:pt x="3" y="10"/>
                      <a:pt x="3" y="12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6" name="Freeform 549">
                <a:extLst>
                  <a:ext uri="{FF2B5EF4-FFF2-40B4-BE49-F238E27FC236}">
                    <a16:creationId xmlns:a16="http://schemas.microsoft.com/office/drawing/2014/main" id="{29DF6256-2579-DF8A-1F7B-C12B900DF097}"/>
                  </a:ext>
                </a:extLst>
              </p:cNvPr>
              <p:cNvSpPr/>
              <p:nvPr userDrawn="1"/>
            </p:nvSpPr>
            <p:spPr bwMode="auto">
              <a:xfrm>
                <a:off x="5675" y="2467"/>
                <a:ext cx="132" cy="203"/>
              </a:xfrm>
              <a:custGeom>
                <a:avLst/>
                <a:gdLst>
                  <a:gd name="T0" fmla="*/ 0 w 21"/>
                  <a:gd name="T1" fmla="*/ 1 h 32"/>
                  <a:gd name="T2" fmla="*/ 17 w 21"/>
                  <a:gd name="T3" fmla="*/ 7 h 32"/>
                  <a:gd name="T4" fmla="*/ 19 w 21"/>
                  <a:gd name="T5" fmla="*/ 22 h 32"/>
                  <a:gd name="T6" fmla="*/ 15 w 21"/>
                  <a:gd name="T7" fmla="*/ 30 h 32"/>
                  <a:gd name="T8" fmla="*/ 14 w 21"/>
                  <a:gd name="T9" fmla="*/ 31 h 32"/>
                  <a:gd name="T10" fmla="*/ 13 w 21"/>
                  <a:gd name="T11" fmla="*/ 29 h 32"/>
                  <a:gd name="T12" fmla="*/ 10 w 21"/>
                  <a:gd name="T13" fmla="*/ 14 h 32"/>
                  <a:gd name="T14" fmla="*/ 1 w 21"/>
                  <a:gd name="T15" fmla="*/ 2 h 32"/>
                  <a:gd name="T16" fmla="*/ 0 w 21"/>
                  <a:gd name="T17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32">
                    <a:moveTo>
                      <a:pt x="0" y="1"/>
                    </a:moveTo>
                    <a:cubicBezTo>
                      <a:pt x="6" y="0"/>
                      <a:pt x="14" y="2"/>
                      <a:pt x="17" y="7"/>
                    </a:cubicBezTo>
                    <a:cubicBezTo>
                      <a:pt x="20" y="12"/>
                      <a:pt x="21" y="17"/>
                      <a:pt x="19" y="22"/>
                    </a:cubicBezTo>
                    <a:cubicBezTo>
                      <a:pt x="18" y="25"/>
                      <a:pt x="17" y="28"/>
                      <a:pt x="15" y="30"/>
                    </a:cubicBezTo>
                    <a:cubicBezTo>
                      <a:pt x="15" y="31"/>
                      <a:pt x="15" y="32"/>
                      <a:pt x="14" y="31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4"/>
                      <a:pt x="12" y="19"/>
                      <a:pt x="10" y="14"/>
                    </a:cubicBezTo>
                    <a:cubicBezTo>
                      <a:pt x="8" y="10"/>
                      <a:pt x="5" y="6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7" name="Freeform 550">
                <a:extLst>
                  <a:ext uri="{FF2B5EF4-FFF2-40B4-BE49-F238E27FC236}">
                    <a16:creationId xmlns:a16="http://schemas.microsoft.com/office/drawing/2014/main" id="{6E9B5E76-3990-078E-1E48-35C8B10285B7}"/>
                  </a:ext>
                </a:extLst>
              </p:cNvPr>
              <p:cNvSpPr/>
              <p:nvPr userDrawn="1"/>
            </p:nvSpPr>
            <p:spPr bwMode="auto">
              <a:xfrm>
                <a:off x="5770" y="2663"/>
                <a:ext cx="126" cy="146"/>
              </a:xfrm>
              <a:custGeom>
                <a:avLst/>
                <a:gdLst>
                  <a:gd name="T0" fmla="*/ 17 w 20"/>
                  <a:gd name="T1" fmla="*/ 0 h 23"/>
                  <a:gd name="T2" fmla="*/ 12 w 20"/>
                  <a:gd name="T3" fmla="*/ 19 h 23"/>
                  <a:gd name="T4" fmla="*/ 4 w 20"/>
                  <a:gd name="T5" fmla="*/ 22 h 23"/>
                  <a:gd name="T6" fmla="*/ 1 w 20"/>
                  <a:gd name="T7" fmla="*/ 21 h 23"/>
                  <a:gd name="T8" fmla="*/ 1 w 20"/>
                  <a:gd name="T9" fmla="*/ 17 h 23"/>
                  <a:gd name="T10" fmla="*/ 2 w 20"/>
                  <a:gd name="T11" fmla="*/ 14 h 23"/>
                  <a:gd name="T12" fmla="*/ 8 w 20"/>
                  <a:gd name="T13" fmla="*/ 7 h 23"/>
                  <a:gd name="T14" fmla="*/ 9 w 20"/>
                  <a:gd name="T15" fmla="*/ 6 h 23"/>
                  <a:gd name="T16" fmla="*/ 15 w 20"/>
                  <a:gd name="T17" fmla="*/ 2 h 23"/>
                  <a:gd name="T18" fmla="*/ 1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17" y="0"/>
                    </a:moveTo>
                    <a:cubicBezTo>
                      <a:pt x="20" y="7"/>
                      <a:pt x="18" y="15"/>
                      <a:pt x="12" y="19"/>
                    </a:cubicBezTo>
                    <a:cubicBezTo>
                      <a:pt x="10" y="22"/>
                      <a:pt x="7" y="22"/>
                      <a:pt x="4" y="22"/>
                    </a:cubicBezTo>
                    <a:cubicBezTo>
                      <a:pt x="2" y="23"/>
                      <a:pt x="2" y="22"/>
                      <a:pt x="1" y="21"/>
                    </a:cubicBezTo>
                    <a:cubicBezTo>
                      <a:pt x="1" y="20"/>
                      <a:pt x="0" y="18"/>
                      <a:pt x="1" y="17"/>
                    </a:cubicBezTo>
                    <a:cubicBezTo>
                      <a:pt x="1" y="16"/>
                      <a:pt x="1" y="14"/>
                      <a:pt x="2" y="14"/>
                    </a:cubicBezTo>
                    <a:cubicBezTo>
                      <a:pt x="5" y="12"/>
                      <a:pt x="6" y="10"/>
                      <a:pt x="8" y="7"/>
                    </a:cubicBezTo>
                    <a:cubicBezTo>
                      <a:pt x="8" y="6"/>
                      <a:pt x="8" y="5"/>
                      <a:pt x="9" y="6"/>
                    </a:cubicBezTo>
                    <a:cubicBezTo>
                      <a:pt x="12" y="6"/>
                      <a:pt x="14" y="4"/>
                      <a:pt x="15" y="2"/>
                    </a:cubicBezTo>
                    <a:cubicBezTo>
                      <a:pt x="15" y="1"/>
                      <a:pt x="16" y="1"/>
                      <a:pt x="17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8" name="Freeform 551">
                <a:extLst>
                  <a:ext uri="{FF2B5EF4-FFF2-40B4-BE49-F238E27FC236}">
                    <a16:creationId xmlns:a16="http://schemas.microsoft.com/office/drawing/2014/main" id="{B3D2F824-63C3-A68F-E168-E543098E14BD}"/>
                  </a:ext>
                </a:extLst>
              </p:cNvPr>
              <p:cNvSpPr/>
              <p:nvPr userDrawn="1"/>
            </p:nvSpPr>
            <p:spPr bwMode="auto">
              <a:xfrm>
                <a:off x="5801" y="2511"/>
                <a:ext cx="76" cy="171"/>
              </a:xfrm>
              <a:custGeom>
                <a:avLst/>
                <a:gdLst>
                  <a:gd name="T0" fmla="*/ 12 w 12"/>
                  <a:gd name="T1" fmla="*/ 15 h 27"/>
                  <a:gd name="T2" fmla="*/ 6 w 12"/>
                  <a:gd name="T3" fmla="*/ 26 h 27"/>
                  <a:gd name="T4" fmla="*/ 6 w 12"/>
                  <a:gd name="T5" fmla="*/ 26 h 27"/>
                  <a:gd name="T6" fmla="*/ 1 w 12"/>
                  <a:gd name="T7" fmla="*/ 23 h 27"/>
                  <a:gd name="T8" fmla="*/ 0 w 12"/>
                  <a:gd name="T9" fmla="*/ 21 h 27"/>
                  <a:gd name="T10" fmla="*/ 3 w 12"/>
                  <a:gd name="T11" fmla="*/ 8 h 27"/>
                  <a:gd name="T12" fmla="*/ 1 w 12"/>
                  <a:gd name="T13" fmla="*/ 1 h 27"/>
                  <a:gd name="T14" fmla="*/ 1 w 12"/>
                  <a:gd name="T15" fmla="*/ 0 h 27"/>
                  <a:gd name="T16" fmla="*/ 3 w 12"/>
                  <a:gd name="T17" fmla="*/ 0 h 27"/>
                  <a:gd name="T18" fmla="*/ 12 w 12"/>
                  <a:gd name="T19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7">
                    <a:moveTo>
                      <a:pt x="12" y="15"/>
                    </a:moveTo>
                    <a:cubicBezTo>
                      <a:pt x="12" y="20"/>
                      <a:pt x="9" y="23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3" y="27"/>
                      <a:pt x="2" y="25"/>
                      <a:pt x="1" y="23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2" y="17"/>
                      <a:pt x="3" y="13"/>
                      <a:pt x="3" y="8"/>
                    </a:cubicBezTo>
                    <a:cubicBezTo>
                      <a:pt x="3" y="6"/>
                      <a:pt x="2" y="4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7" y="4"/>
                      <a:pt x="11" y="8"/>
                      <a:pt x="12" y="15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9" name="Freeform 552">
                <a:extLst>
                  <a:ext uri="{FF2B5EF4-FFF2-40B4-BE49-F238E27FC236}">
                    <a16:creationId xmlns:a16="http://schemas.microsoft.com/office/drawing/2014/main" id="{06CD4218-356D-728C-7888-85D17D99F448}"/>
                  </a:ext>
                </a:extLst>
              </p:cNvPr>
              <p:cNvSpPr/>
              <p:nvPr userDrawn="1"/>
            </p:nvSpPr>
            <p:spPr bwMode="auto">
              <a:xfrm>
                <a:off x="5669" y="2422"/>
                <a:ext cx="164" cy="76"/>
              </a:xfrm>
              <a:custGeom>
                <a:avLst/>
                <a:gdLst>
                  <a:gd name="T0" fmla="*/ 20 w 26"/>
                  <a:gd name="T1" fmla="*/ 10 h 12"/>
                  <a:gd name="T2" fmla="*/ 15 w 26"/>
                  <a:gd name="T3" fmla="*/ 8 h 12"/>
                  <a:gd name="T4" fmla="*/ 3 w 26"/>
                  <a:gd name="T5" fmla="*/ 5 h 12"/>
                  <a:gd name="T6" fmla="*/ 1 w 26"/>
                  <a:gd name="T7" fmla="*/ 5 h 12"/>
                  <a:gd name="T8" fmla="*/ 3 w 26"/>
                  <a:gd name="T9" fmla="*/ 2 h 12"/>
                  <a:gd name="T10" fmla="*/ 16 w 26"/>
                  <a:gd name="T11" fmla="*/ 2 h 12"/>
                  <a:gd name="T12" fmla="*/ 25 w 26"/>
                  <a:gd name="T13" fmla="*/ 8 h 12"/>
                  <a:gd name="T14" fmla="*/ 25 w 26"/>
                  <a:gd name="T15" fmla="*/ 11 h 12"/>
                  <a:gd name="T16" fmla="*/ 23 w 26"/>
                  <a:gd name="T17" fmla="*/ 10 h 12"/>
                  <a:gd name="T18" fmla="*/ 20 w 26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2">
                    <a:moveTo>
                      <a:pt x="20" y="10"/>
                    </a:moveTo>
                    <a:cubicBezTo>
                      <a:pt x="18" y="11"/>
                      <a:pt x="17" y="9"/>
                      <a:pt x="15" y="8"/>
                    </a:cubicBezTo>
                    <a:cubicBezTo>
                      <a:pt x="11" y="6"/>
                      <a:pt x="7" y="6"/>
                      <a:pt x="3" y="5"/>
                    </a:cubicBezTo>
                    <a:cubicBezTo>
                      <a:pt x="2" y="5"/>
                      <a:pt x="1" y="6"/>
                      <a:pt x="1" y="5"/>
                    </a:cubicBezTo>
                    <a:cubicBezTo>
                      <a:pt x="0" y="3"/>
                      <a:pt x="1" y="2"/>
                      <a:pt x="3" y="2"/>
                    </a:cubicBezTo>
                    <a:cubicBezTo>
                      <a:pt x="7" y="0"/>
                      <a:pt x="12" y="1"/>
                      <a:pt x="16" y="2"/>
                    </a:cubicBezTo>
                    <a:cubicBezTo>
                      <a:pt x="20" y="3"/>
                      <a:pt x="22" y="5"/>
                      <a:pt x="25" y="8"/>
                    </a:cubicBezTo>
                    <a:cubicBezTo>
                      <a:pt x="25" y="9"/>
                      <a:pt x="26" y="10"/>
                      <a:pt x="25" y="11"/>
                    </a:cubicBezTo>
                    <a:cubicBezTo>
                      <a:pt x="24" y="12"/>
                      <a:pt x="23" y="11"/>
                      <a:pt x="23" y="10"/>
                    </a:cubicBezTo>
                    <a:cubicBezTo>
                      <a:pt x="22" y="10"/>
                      <a:pt x="21" y="10"/>
                      <a:pt x="20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0" name="Freeform 553">
                <a:extLst>
                  <a:ext uri="{FF2B5EF4-FFF2-40B4-BE49-F238E27FC236}">
                    <a16:creationId xmlns:a16="http://schemas.microsoft.com/office/drawing/2014/main" id="{5C5F5E7A-8455-C1B2-B7D7-0B68507EA72D}"/>
                  </a:ext>
                </a:extLst>
              </p:cNvPr>
              <p:cNvSpPr/>
              <p:nvPr userDrawn="1"/>
            </p:nvSpPr>
            <p:spPr bwMode="auto">
              <a:xfrm>
                <a:off x="5694" y="2670"/>
                <a:ext cx="113" cy="95"/>
              </a:xfrm>
              <a:custGeom>
                <a:avLst/>
                <a:gdLst>
                  <a:gd name="T0" fmla="*/ 4 w 18"/>
                  <a:gd name="T1" fmla="*/ 14 h 15"/>
                  <a:gd name="T2" fmla="*/ 1 w 18"/>
                  <a:gd name="T3" fmla="*/ 14 h 15"/>
                  <a:gd name="T4" fmla="*/ 3 w 18"/>
                  <a:gd name="T5" fmla="*/ 11 h 15"/>
                  <a:gd name="T6" fmla="*/ 8 w 18"/>
                  <a:gd name="T7" fmla="*/ 6 h 15"/>
                  <a:gd name="T8" fmla="*/ 15 w 18"/>
                  <a:gd name="T9" fmla="*/ 0 h 15"/>
                  <a:gd name="T10" fmla="*/ 16 w 18"/>
                  <a:gd name="T11" fmla="*/ 0 h 15"/>
                  <a:gd name="T12" fmla="*/ 18 w 18"/>
                  <a:gd name="T13" fmla="*/ 3 h 15"/>
                  <a:gd name="T14" fmla="*/ 11 w 18"/>
                  <a:gd name="T15" fmla="*/ 13 h 15"/>
                  <a:gd name="T16" fmla="*/ 4 w 18"/>
                  <a:gd name="T1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4" y="14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0" y="12"/>
                      <a:pt x="2" y="12"/>
                      <a:pt x="3" y="11"/>
                    </a:cubicBezTo>
                    <a:cubicBezTo>
                      <a:pt x="5" y="10"/>
                      <a:pt x="7" y="8"/>
                      <a:pt x="8" y="6"/>
                    </a:cubicBezTo>
                    <a:cubicBezTo>
                      <a:pt x="10" y="4"/>
                      <a:pt x="13" y="3"/>
                      <a:pt x="15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16" y="1"/>
                      <a:pt x="18" y="1"/>
                      <a:pt x="18" y="3"/>
                    </a:cubicBezTo>
                    <a:cubicBezTo>
                      <a:pt x="17" y="7"/>
                      <a:pt x="15" y="10"/>
                      <a:pt x="11" y="13"/>
                    </a:cubicBezTo>
                    <a:cubicBezTo>
                      <a:pt x="9" y="14"/>
                      <a:pt x="7" y="15"/>
                      <a:pt x="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1" name="Freeform 554">
                <a:extLst>
                  <a:ext uri="{FF2B5EF4-FFF2-40B4-BE49-F238E27FC236}">
                    <a16:creationId xmlns:a16="http://schemas.microsoft.com/office/drawing/2014/main" id="{01713F2D-3B55-45A5-5C13-08158C383382}"/>
                  </a:ext>
                </a:extLst>
              </p:cNvPr>
              <p:cNvSpPr/>
              <p:nvPr userDrawn="1"/>
            </p:nvSpPr>
            <p:spPr bwMode="auto">
              <a:xfrm>
                <a:off x="5631" y="2657"/>
                <a:ext cx="88" cy="89"/>
              </a:xfrm>
              <a:custGeom>
                <a:avLst/>
                <a:gdLst>
                  <a:gd name="T0" fmla="*/ 1 w 14"/>
                  <a:gd name="T1" fmla="*/ 3 h 14"/>
                  <a:gd name="T2" fmla="*/ 1 w 14"/>
                  <a:gd name="T3" fmla="*/ 1 h 14"/>
                  <a:gd name="T4" fmla="*/ 3 w 14"/>
                  <a:gd name="T5" fmla="*/ 2 h 14"/>
                  <a:gd name="T6" fmla="*/ 10 w 14"/>
                  <a:gd name="T7" fmla="*/ 7 h 14"/>
                  <a:gd name="T8" fmla="*/ 14 w 14"/>
                  <a:gd name="T9" fmla="*/ 10 h 14"/>
                  <a:gd name="T10" fmla="*/ 7 w 14"/>
                  <a:gd name="T11" fmla="*/ 12 h 14"/>
                  <a:gd name="T12" fmla="*/ 1 w 14"/>
                  <a:gd name="T1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" y="3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4"/>
                      <a:pt x="8" y="6"/>
                      <a:pt x="10" y="7"/>
                    </a:cubicBezTo>
                    <a:cubicBezTo>
                      <a:pt x="12" y="7"/>
                      <a:pt x="14" y="7"/>
                      <a:pt x="14" y="10"/>
                    </a:cubicBezTo>
                    <a:cubicBezTo>
                      <a:pt x="13" y="12"/>
                      <a:pt x="9" y="14"/>
                      <a:pt x="7" y="12"/>
                    </a:cubicBezTo>
                    <a:cubicBezTo>
                      <a:pt x="4" y="11"/>
                      <a:pt x="1" y="7"/>
                      <a:pt x="1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2" name="Freeform 555">
                <a:extLst>
                  <a:ext uri="{FF2B5EF4-FFF2-40B4-BE49-F238E27FC236}">
                    <a16:creationId xmlns:a16="http://schemas.microsoft.com/office/drawing/2014/main" id="{4E67581A-D712-D961-C034-2DA6DE0BAEF3}"/>
                  </a:ext>
                </a:extLst>
              </p:cNvPr>
              <p:cNvSpPr/>
              <p:nvPr userDrawn="1"/>
            </p:nvSpPr>
            <p:spPr bwMode="auto">
              <a:xfrm>
                <a:off x="5625" y="2492"/>
                <a:ext cx="88" cy="63"/>
              </a:xfrm>
              <a:custGeom>
                <a:avLst/>
                <a:gdLst>
                  <a:gd name="T0" fmla="*/ 2 w 14"/>
                  <a:gd name="T1" fmla="*/ 9 h 10"/>
                  <a:gd name="T2" fmla="*/ 4 w 14"/>
                  <a:gd name="T3" fmla="*/ 1 h 10"/>
                  <a:gd name="T4" fmla="*/ 9 w 14"/>
                  <a:gd name="T5" fmla="*/ 2 h 10"/>
                  <a:gd name="T6" fmla="*/ 14 w 14"/>
                  <a:gd name="T7" fmla="*/ 10 h 10"/>
                  <a:gd name="T8" fmla="*/ 8 w 14"/>
                  <a:gd name="T9" fmla="*/ 7 h 10"/>
                  <a:gd name="T10" fmla="*/ 2 w 14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2" y="9"/>
                    </a:moveTo>
                    <a:cubicBezTo>
                      <a:pt x="0" y="6"/>
                      <a:pt x="2" y="3"/>
                      <a:pt x="4" y="1"/>
                    </a:cubicBezTo>
                    <a:cubicBezTo>
                      <a:pt x="5" y="0"/>
                      <a:pt x="7" y="0"/>
                      <a:pt x="9" y="2"/>
                    </a:cubicBezTo>
                    <a:cubicBezTo>
                      <a:pt x="11" y="4"/>
                      <a:pt x="13" y="6"/>
                      <a:pt x="14" y="10"/>
                    </a:cubicBezTo>
                    <a:cubicBezTo>
                      <a:pt x="12" y="9"/>
                      <a:pt x="10" y="8"/>
                      <a:pt x="8" y="7"/>
                    </a:cubicBezTo>
                    <a:cubicBezTo>
                      <a:pt x="5" y="6"/>
                      <a:pt x="4" y="8"/>
                      <a:pt x="2" y="9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3" name="Freeform 556">
                <a:extLst>
                  <a:ext uri="{FF2B5EF4-FFF2-40B4-BE49-F238E27FC236}">
                    <a16:creationId xmlns:a16="http://schemas.microsoft.com/office/drawing/2014/main" id="{27D342D6-EB54-B8EB-2E1E-2271C20204EE}"/>
                  </a:ext>
                </a:extLst>
              </p:cNvPr>
              <p:cNvSpPr/>
              <p:nvPr userDrawn="1"/>
            </p:nvSpPr>
            <p:spPr bwMode="auto">
              <a:xfrm>
                <a:off x="5644" y="2543"/>
                <a:ext cx="94" cy="101"/>
              </a:xfrm>
              <a:custGeom>
                <a:avLst/>
                <a:gdLst>
                  <a:gd name="T0" fmla="*/ 0 w 15"/>
                  <a:gd name="T1" fmla="*/ 7 h 16"/>
                  <a:gd name="T2" fmla="*/ 9 w 15"/>
                  <a:gd name="T3" fmla="*/ 3 h 16"/>
                  <a:gd name="T4" fmla="*/ 15 w 15"/>
                  <a:gd name="T5" fmla="*/ 13 h 16"/>
                  <a:gd name="T6" fmla="*/ 15 w 15"/>
                  <a:gd name="T7" fmla="*/ 16 h 16"/>
                  <a:gd name="T8" fmla="*/ 11 w 15"/>
                  <a:gd name="T9" fmla="*/ 9 h 16"/>
                  <a:gd name="T10" fmla="*/ 1 w 15"/>
                  <a:gd name="T11" fmla="*/ 6 h 16"/>
                  <a:gd name="T12" fmla="*/ 0 w 15"/>
                  <a:gd name="T1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0" y="7"/>
                    </a:moveTo>
                    <a:cubicBezTo>
                      <a:pt x="1" y="1"/>
                      <a:pt x="4" y="0"/>
                      <a:pt x="9" y="3"/>
                    </a:cubicBezTo>
                    <a:cubicBezTo>
                      <a:pt x="12" y="6"/>
                      <a:pt x="14" y="9"/>
                      <a:pt x="15" y="13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3" y="14"/>
                      <a:pt x="12" y="11"/>
                      <a:pt x="11" y="9"/>
                    </a:cubicBezTo>
                    <a:cubicBezTo>
                      <a:pt x="8" y="5"/>
                      <a:pt x="5" y="4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lose/>
                  </a:path>
                </a:pathLst>
              </a:custGeom>
              <a:solidFill>
                <a:srgbClr val="EF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4" name="Freeform 557">
                <a:extLst>
                  <a:ext uri="{FF2B5EF4-FFF2-40B4-BE49-F238E27FC236}">
                    <a16:creationId xmlns:a16="http://schemas.microsoft.com/office/drawing/2014/main" id="{8A4CDC58-919C-54AF-F305-85788E2B7ADA}"/>
                  </a:ext>
                </a:extLst>
              </p:cNvPr>
              <p:cNvSpPr/>
              <p:nvPr userDrawn="1"/>
            </p:nvSpPr>
            <p:spPr bwMode="auto">
              <a:xfrm>
                <a:off x="5656" y="2594"/>
                <a:ext cx="63" cy="63"/>
              </a:xfrm>
              <a:custGeom>
                <a:avLst/>
                <a:gdLst>
                  <a:gd name="T0" fmla="*/ 4 w 10"/>
                  <a:gd name="T1" fmla="*/ 0 h 10"/>
                  <a:gd name="T2" fmla="*/ 8 w 10"/>
                  <a:gd name="T3" fmla="*/ 5 h 10"/>
                  <a:gd name="T4" fmla="*/ 9 w 10"/>
                  <a:gd name="T5" fmla="*/ 5 h 10"/>
                  <a:gd name="T6" fmla="*/ 8 w 10"/>
                  <a:gd name="T7" fmla="*/ 9 h 10"/>
                  <a:gd name="T8" fmla="*/ 5 w 10"/>
                  <a:gd name="T9" fmla="*/ 8 h 10"/>
                  <a:gd name="T10" fmla="*/ 1 w 10"/>
                  <a:gd name="T11" fmla="*/ 3 h 10"/>
                  <a:gd name="T12" fmla="*/ 1 w 10"/>
                  <a:gd name="T13" fmla="*/ 1 h 10"/>
                  <a:gd name="T14" fmla="*/ 4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6" y="0"/>
                      <a:pt x="7" y="3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7"/>
                      <a:pt x="10" y="8"/>
                      <a:pt x="8" y="9"/>
                    </a:cubicBezTo>
                    <a:cubicBezTo>
                      <a:pt x="7" y="10"/>
                      <a:pt x="6" y="8"/>
                      <a:pt x="5" y="8"/>
                    </a:cubicBezTo>
                    <a:cubicBezTo>
                      <a:pt x="3" y="7"/>
                      <a:pt x="2" y="5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5" name="Freeform 558">
                <a:extLst>
                  <a:ext uri="{FF2B5EF4-FFF2-40B4-BE49-F238E27FC236}">
                    <a16:creationId xmlns:a16="http://schemas.microsoft.com/office/drawing/2014/main" id="{4A34C054-EF10-F0BA-7D7F-68DCDC4BE36F}"/>
                  </a:ext>
                </a:extLst>
              </p:cNvPr>
              <p:cNvSpPr/>
              <p:nvPr userDrawn="1"/>
            </p:nvSpPr>
            <p:spPr bwMode="auto">
              <a:xfrm>
                <a:off x="5650" y="2625"/>
                <a:ext cx="88" cy="70"/>
              </a:xfrm>
              <a:custGeom>
                <a:avLst/>
                <a:gdLst>
                  <a:gd name="T0" fmla="*/ 0 w 14"/>
                  <a:gd name="T1" fmla="*/ 0 h 11"/>
                  <a:gd name="T2" fmla="*/ 7 w 14"/>
                  <a:gd name="T3" fmla="*/ 6 h 11"/>
                  <a:gd name="T4" fmla="*/ 11 w 14"/>
                  <a:gd name="T5" fmla="*/ 7 h 11"/>
                  <a:gd name="T6" fmla="*/ 13 w 14"/>
                  <a:gd name="T7" fmla="*/ 6 h 11"/>
                  <a:gd name="T8" fmla="*/ 13 w 14"/>
                  <a:gd name="T9" fmla="*/ 10 h 11"/>
                  <a:gd name="T10" fmla="*/ 11 w 14"/>
                  <a:gd name="T11" fmla="*/ 10 h 11"/>
                  <a:gd name="T12" fmla="*/ 3 w 14"/>
                  <a:gd name="T13" fmla="*/ 6 h 11"/>
                  <a:gd name="T14" fmla="*/ 0 w 14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3" y="3"/>
                      <a:pt x="5" y="5"/>
                      <a:pt x="7" y="6"/>
                    </a:cubicBezTo>
                    <a:cubicBezTo>
                      <a:pt x="9" y="7"/>
                      <a:pt x="10" y="7"/>
                      <a:pt x="11" y="7"/>
                    </a:cubicBezTo>
                    <a:cubicBezTo>
                      <a:pt x="12" y="6"/>
                      <a:pt x="13" y="5"/>
                      <a:pt x="13" y="6"/>
                    </a:cubicBezTo>
                    <a:cubicBezTo>
                      <a:pt x="14" y="7"/>
                      <a:pt x="13" y="9"/>
                      <a:pt x="13" y="10"/>
                    </a:cubicBezTo>
                    <a:cubicBezTo>
                      <a:pt x="12" y="10"/>
                      <a:pt x="12" y="11"/>
                      <a:pt x="11" y="10"/>
                    </a:cubicBezTo>
                    <a:cubicBezTo>
                      <a:pt x="8" y="9"/>
                      <a:pt x="5" y="8"/>
                      <a:pt x="3" y="6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6" name="Freeform 559">
                <a:extLst>
                  <a:ext uri="{FF2B5EF4-FFF2-40B4-BE49-F238E27FC236}">
                    <a16:creationId xmlns:a16="http://schemas.microsoft.com/office/drawing/2014/main" id="{77072E96-867F-265A-6824-34B480F4278A}"/>
                  </a:ext>
                </a:extLst>
              </p:cNvPr>
              <p:cNvSpPr/>
              <p:nvPr userDrawn="1"/>
            </p:nvSpPr>
            <p:spPr bwMode="auto">
              <a:xfrm>
                <a:off x="5593" y="2473"/>
                <a:ext cx="57" cy="82"/>
              </a:xfrm>
              <a:custGeom>
                <a:avLst/>
                <a:gdLst>
                  <a:gd name="T0" fmla="*/ 3 w 9"/>
                  <a:gd name="T1" fmla="*/ 13 h 13"/>
                  <a:gd name="T2" fmla="*/ 1 w 9"/>
                  <a:gd name="T3" fmla="*/ 7 h 13"/>
                  <a:gd name="T4" fmla="*/ 6 w 9"/>
                  <a:gd name="T5" fmla="*/ 0 h 13"/>
                  <a:gd name="T6" fmla="*/ 8 w 9"/>
                  <a:gd name="T7" fmla="*/ 1 h 13"/>
                  <a:gd name="T8" fmla="*/ 7 w 9"/>
                  <a:gd name="T9" fmla="*/ 3 h 13"/>
                  <a:gd name="T10" fmla="*/ 3 w 9"/>
                  <a:gd name="T11" fmla="*/ 11 h 13"/>
                  <a:gd name="T12" fmla="*/ 3 w 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3" y="13"/>
                    </a:moveTo>
                    <a:cubicBezTo>
                      <a:pt x="1" y="11"/>
                      <a:pt x="0" y="9"/>
                      <a:pt x="1" y="7"/>
                    </a:cubicBezTo>
                    <a:cubicBezTo>
                      <a:pt x="1" y="4"/>
                      <a:pt x="3" y="2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5" y="5"/>
                      <a:pt x="3" y="7"/>
                      <a:pt x="3" y="11"/>
                    </a:cubicBezTo>
                    <a:cubicBezTo>
                      <a:pt x="4" y="11"/>
                      <a:pt x="4" y="12"/>
                      <a:pt x="3" y="13"/>
                    </a:cubicBezTo>
                    <a:close/>
                  </a:path>
                </a:pathLst>
              </a:custGeom>
              <a:solidFill>
                <a:srgbClr val="ED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7" name="Freeform 560">
                <a:extLst>
                  <a:ext uri="{FF2B5EF4-FFF2-40B4-BE49-F238E27FC236}">
                    <a16:creationId xmlns:a16="http://schemas.microsoft.com/office/drawing/2014/main" id="{C21FF317-FD28-2F3F-9B55-B0C093C008C7}"/>
                  </a:ext>
                </a:extLst>
              </p:cNvPr>
              <p:cNvSpPr/>
              <p:nvPr userDrawn="1"/>
            </p:nvSpPr>
            <p:spPr bwMode="auto">
              <a:xfrm>
                <a:off x="7371" y="3805"/>
                <a:ext cx="202" cy="121"/>
              </a:xfrm>
              <a:custGeom>
                <a:avLst/>
                <a:gdLst>
                  <a:gd name="T0" fmla="*/ 18 w 32"/>
                  <a:gd name="T1" fmla="*/ 19 h 19"/>
                  <a:gd name="T2" fmla="*/ 3 w 32"/>
                  <a:gd name="T3" fmla="*/ 9 h 19"/>
                  <a:gd name="T4" fmla="*/ 1 w 32"/>
                  <a:gd name="T5" fmla="*/ 2 h 19"/>
                  <a:gd name="T6" fmla="*/ 1 w 32"/>
                  <a:gd name="T7" fmla="*/ 0 h 19"/>
                  <a:gd name="T8" fmla="*/ 4 w 32"/>
                  <a:gd name="T9" fmla="*/ 1 h 19"/>
                  <a:gd name="T10" fmla="*/ 16 w 32"/>
                  <a:gd name="T11" fmla="*/ 8 h 19"/>
                  <a:gd name="T12" fmla="*/ 29 w 32"/>
                  <a:gd name="T13" fmla="*/ 10 h 19"/>
                  <a:gd name="T14" fmla="*/ 31 w 32"/>
                  <a:gd name="T15" fmla="*/ 10 h 19"/>
                  <a:gd name="T16" fmla="*/ 30 w 32"/>
                  <a:gd name="T17" fmla="*/ 13 h 19"/>
                  <a:gd name="T18" fmla="*/ 18 w 32"/>
                  <a:gd name="T1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19">
                    <a:moveTo>
                      <a:pt x="18" y="19"/>
                    </a:moveTo>
                    <a:cubicBezTo>
                      <a:pt x="11" y="18"/>
                      <a:pt x="7" y="15"/>
                      <a:pt x="3" y="9"/>
                    </a:cubicBezTo>
                    <a:cubicBezTo>
                      <a:pt x="2" y="7"/>
                      <a:pt x="1" y="4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7" y="4"/>
                      <a:pt x="12" y="7"/>
                      <a:pt x="16" y="8"/>
                    </a:cubicBezTo>
                    <a:cubicBezTo>
                      <a:pt x="20" y="10"/>
                      <a:pt x="24" y="10"/>
                      <a:pt x="29" y="10"/>
                    </a:cubicBezTo>
                    <a:cubicBezTo>
                      <a:pt x="29" y="10"/>
                      <a:pt x="31" y="9"/>
                      <a:pt x="31" y="10"/>
                    </a:cubicBezTo>
                    <a:cubicBezTo>
                      <a:pt x="32" y="12"/>
                      <a:pt x="31" y="12"/>
                      <a:pt x="30" y="13"/>
                    </a:cubicBezTo>
                    <a:cubicBezTo>
                      <a:pt x="27" y="16"/>
                      <a:pt x="23" y="19"/>
                      <a:pt x="18" y="19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8" name="Freeform 561">
                <a:extLst>
                  <a:ext uri="{FF2B5EF4-FFF2-40B4-BE49-F238E27FC236}">
                    <a16:creationId xmlns:a16="http://schemas.microsoft.com/office/drawing/2014/main" id="{F4A9EA06-6BE8-3700-62F9-9A7411AF6088}"/>
                  </a:ext>
                </a:extLst>
              </p:cNvPr>
              <p:cNvSpPr/>
              <p:nvPr userDrawn="1"/>
            </p:nvSpPr>
            <p:spPr bwMode="auto">
              <a:xfrm>
                <a:off x="7226" y="3723"/>
                <a:ext cx="95" cy="164"/>
              </a:xfrm>
              <a:custGeom>
                <a:avLst/>
                <a:gdLst>
                  <a:gd name="T0" fmla="*/ 12 w 15"/>
                  <a:gd name="T1" fmla="*/ 8 h 26"/>
                  <a:gd name="T2" fmla="*/ 14 w 15"/>
                  <a:gd name="T3" fmla="*/ 15 h 26"/>
                  <a:gd name="T4" fmla="*/ 14 w 15"/>
                  <a:gd name="T5" fmla="*/ 17 h 26"/>
                  <a:gd name="T6" fmla="*/ 12 w 15"/>
                  <a:gd name="T7" fmla="*/ 22 h 26"/>
                  <a:gd name="T8" fmla="*/ 12 w 15"/>
                  <a:gd name="T9" fmla="*/ 26 h 26"/>
                  <a:gd name="T10" fmla="*/ 9 w 15"/>
                  <a:gd name="T11" fmla="*/ 25 h 26"/>
                  <a:gd name="T12" fmla="*/ 1 w 15"/>
                  <a:gd name="T13" fmla="*/ 15 h 26"/>
                  <a:gd name="T14" fmla="*/ 5 w 15"/>
                  <a:gd name="T15" fmla="*/ 1 h 26"/>
                  <a:gd name="T16" fmla="*/ 8 w 15"/>
                  <a:gd name="T17" fmla="*/ 1 h 26"/>
                  <a:gd name="T18" fmla="*/ 12 w 15"/>
                  <a:gd name="T19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6">
                    <a:moveTo>
                      <a:pt x="12" y="8"/>
                    </a:moveTo>
                    <a:cubicBezTo>
                      <a:pt x="12" y="11"/>
                      <a:pt x="12" y="13"/>
                      <a:pt x="14" y="15"/>
                    </a:cubicBezTo>
                    <a:cubicBezTo>
                      <a:pt x="14" y="16"/>
                      <a:pt x="15" y="16"/>
                      <a:pt x="14" y="17"/>
                    </a:cubicBezTo>
                    <a:cubicBezTo>
                      <a:pt x="11" y="18"/>
                      <a:pt x="11" y="20"/>
                      <a:pt x="12" y="22"/>
                    </a:cubicBezTo>
                    <a:cubicBezTo>
                      <a:pt x="12" y="24"/>
                      <a:pt x="13" y="25"/>
                      <a:pt x="12" y="26"/>
                    </a:cubicBezTo>
                    <a:cubicBezTo>
                      <a:pt x="11" y="26"/>
                      <a:pt x="10" y="25"/>
                      <a:pt x="9" y="25"/>
                    </a:cubicBezTo>
                    <a:cubicBezTo>
                      <a:pt x="5" y="22"/>
                      <a:pt x="2" y="19"/>
                      <a:pt x="1" y="15"/>
                    </a:cubicBezTo>
                    <a:cubicBezTo>
                      <a:pt x="0" y="10"/>
                      <a:pt x="1" y="5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1" y="2"/>
                      <a:pt x="13" y="4"/>
                      <a:pt x="12" y="8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9" name="Freeform 562">
                <a:extLst>
                  <a:ext uri="{FF2B5EF4-FFF2-40B4-BE49-F238E27FC236}">
                    <a16:creationId xmlns:a16="http://schemas.microsoft.com/office/drawing/2014/main" id="{AB8175B5-2A67-B400-94AF-09BBA2301C0A}"/>
                  </a:ext>
                </a:extLst>
              </p:cNvPr>
              <p:cNvSpPr/>
              <p:nvPr userDrawn="1"/>
            </p:nvSpPr>
            <p:spPr bwMode="auto">
              <a:xfrm>
                <a:off x="7314" y="3837"/>
                <a:ext cx="145" cy="114"/>
              </a:xfrm>
              <a:custGeom>
                <a:avLst/>
                <a:gdLst>
                  <a:gd name="T0" fmla="*/ 17 w 23"/>
                  <a:gd name="T1" fmla="*/ 18 h 18"/>
                  <a:gd name="T2" fmla="*/ 7 w 23"/>
                  <a:gd name="T3" fmla="*/ 16 h 18"/>
                  <a:gd name="T4" fmla="*/ 1 w 23"/>
                  <a:gd name="T5" fmla="*/ 6 h 18"/>
                  <a:gd name="T6" fmla="*/ 6 w 23"/>
                  <a:gd name="T7" fmla="*/ 0 h 18"/>
                  <a:gd name="T8" fmla="*/ 9 w 23"/>
                  <a:gd name="T9" fmla="*/ 2 h 18"/>
                  <a:gd name="T10" fmla="*/ 22 w 23"/>
                  <a:gd name="T11" fmla="*/ 16 h 18"/>
                  <a:gd name="T12" fmla="*/ 23 w 23"/>
                  <a:gd name="T13" fmla="*/ 17 h 18"/>
                  <a:gd name="T14" fmla="*/ 22 w 23"/>
                  <a:gd name="T15" fmla="*/ 18 h 18"/>
                  <a:gd name="T16" fmla="*/ 17 w 23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17" y="18"/>
                    </a:moveTo>
                    <a:cubicBezTo>
                      <a:pt x="14" y="17"/>
                      <a:pt x="10" y="18"/>
                      <a:pt x="7" y="16"/>
                    </a:cubicBezTo>
                    <a:cubicBezTo>
                      <a:pt x="4" y="13"/>
                      <a:pt x="1" y="10"/>
                      <a:pt x="1" y="6"/>
                    </a:cubicBezTo>
                    <a:cubicBezTo>
                      <a:pt x="0" y="1"/>
                      <a:pt x="1" y="0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1" y="9"/>
                      <a:pt x="16" y="13"/>
                      <a:pt x="22" y="16"/>
                    </a:cubicBezTo>
                    <a:cubicBezTo>
                      <a:pt x="23" y="16"/>
                      <a:pt x="23" y="16"/>
                      <a:pt x="23" y="17"/>
                    </a:cubicBezTo>
                    <a:cubicBezTo>
                      <a:pt x="23" y="18"/>
                      <a:pt x="22" y="17"/>
                      <a:pt x="22" y="18"/>
                    </a:cubicBezTo>
                    <a:cubicBezTo>
                      <a:pt x="20" y="18"/>
                      <a:pt x="19" y="18"/>
                      <a:pt x="17" y="18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0" name="Freeform 563">
                <a:extLst>
                  <a:ext uri="{FF2B5EF4-FFF2-40B4-BE49-F238E27FC236}">
                    <a16:creationId xmlns:a16="http://schemas.microsoft.com/office/drawing/2014/main" id="{F08CCC2D-2C03-7DF5-B559-4FE95A8FD85D}"/>
                  </a:ext>
                </a:extLst>
              </p:cNvPr>
              <p:cNvSpPr/>
              <p:nvPr userDrawn="1"/>
            </p:nvSpPr>
            <p:spPr bwMode="auto">
              <a:xfrm>
                <a:off x="7447" y="3881"/>
                <a:ext cx="151" cy="102"/>
              </a:xfrm>
              <a:custGeom>
                <a:avLst/>
                <a:gdLst>
                  <a:gd name="T0" fmla="*/ 0 w 24"/>
                  <a:gd name="T1" fmla="*/ 14 h 16"/>
                  <a:gd name="T2" fmla="*/ 3 w 24"/>
                  <a:gd name="T3" fmla="*/ 13 h 16"/>
                  <a:gd name="T4" fmla="*/ 6 w 24"/>
                  <a:gd name="T5" fmla="*/ 10 h 16"/>
                  <a:gd name="T6" fmla="*/ 7 w 24"/>
                  <a:gd name="T7" fmla="*/ 10 h 16"/>
                  <a:gd name="T8" fmla="*/ 21 w 24"/>
                  <a:gd name="T9" fmla="*/ 1 h 16"/>
                  <a:gd name="T10" fmla="*/ 23 w 24"/>
                  <a:gd name="T11" fmla="*/ 0 h 16"/>
                  <a:gd name="T12" fmla="*/ 24 w 24"/>
                  <a:gd name="T13" fmla="*/ 3 h 16"/>
                  <a:gd name="T14" fmla="*/ 21 w 24"/>
                  <a:gd name="T15" fmla="*/ 8 h 16"/>
                  <a:gd name="T16" fmla="*/ 6 w 24"/>
                  <a:gd name="T17" fmla="*/ 16 h 16"/>
                  <a:gd name="T18" fmla="*/ 0 w 24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6">
                    <a:moveTo>
                      <a:pt x="0" y="14"/>
                    </a:moveTo>
                    <a:cubicBezTo>
                      <a:pt x="1" y="13"/>
                      <a:pt x="2" y="13"/>
                      <a:pt x="3" y="13"/>
                    </a:cubicBezTo>
                    <a:cubicBezTo>
                      <a:pt x="4" y="13"/>
                      <a:pt x="6" y="13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13" y="9"/>
                      <a:pt x="18" y="6"/>
                      <a:pt x="21" y="1"/>
                    </a:cubicBezTo>
                    <a:cubicBezTo>
                      <a:pt x="22" y="1"/>
                      <a:pt x="22" y="0"/>
                      <a:pt x="23" y="0"/>
                    </a:cubicBezTo>
                    <a:cubicBezTo>
                      <a:pt x="24" y="1"/>
                      <a:pt x="24" y="2"/>
                      <a:pt x="24" y="3"/>
                    </a:cubicBezTo>
                    <a:cubicBezTo>
                      <a:pt x="24" y="5"/>
                      <a:pt x="23" y="7"/>
                      <a:pt x="21" y="8"/>
                    </a:cubicBezTo>
                    <a:cubicBezTo>
                      <a:pt x="17" y="13"/>
                      <a:pt x="13" y="16"/>
                      <a:pt x="6" y="16"/>
                    </a:cubicBezTo>
                    <a:cubicBezTo>
                      <a:pt x="4" y="16"/>
                      <a:pt x="2" y="15"/>
                      <a:pt x="0" y="14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1" name="Freeform 564">
                <a:extLst>
                  <a:ext uri="{FF2B5EF4-FFF2-40B4-BE49-F238E27FC236}">
                    <a16:creationId xmlns:a16="http://schemas.microsoft.com/office/drawing/2014/main" id="{9CAB1E07-8E13-08CA-9D8E-0355311F6B69}"/>
                  </a:ext>
                </a:extLst>
              </p:cNvPr>
              <p:cNvSpPr/>
              <p:nvPr userDrawn="1"/>
            </p:nvSpPr>
            <p:spPr bwMode="auto">
              <a:xfrm>
                <a:off x="7308" y="3691"/>
                <a:ext cx="50" cy="133"/>
              </a:xfrm>
              <a:custGeom>
                <a:avLst/>
                <a:gdLst>
                  <a:gd name="T0" fmla="*/ 7 w 8"/>
                  <a:gd name="T1" fmla="*/ 5 h 21"/>
                  <a:gd name="T2" fmla="*/ 8 w 8"/>
                  <a:gd name="T3" fmla="*/ 18 h 21"/>
                  <a:gd name="T4" fmla="*/ 7 w 8"/>
                  <a:gd name="T5" fmla="*/ 21 h 21"/>
                  <a:gd name="T6" fmla="*/ 4 w 8"/>
                  <a:gd name="T7" fmla="*/ 20 h 21"/>
                  <a:gd name="T8" fmla="*/ 1 w 8"/>
                  <a:gd name="T9" fmla="*/ 16 h 21"/>
                  <a:gd name="T10" fmla="*/ 5 w 8"/>
                  <a:gd name="T11" fmla="*/ 1 h 21"/>
                  <a:gd name="T12" fmla="*/ 7 w 8"/>
                  <a:gd name="T13" fmla="*/ 0 h 21"/>
                  <a:gd name="T14" fmla="*/ 7 w 8"/>
                  <a:gd name="T15" fmla="*/ 2 h 21"/>
                  <a:gd name="T16" fmla="*/ 7 w 8"/>
                  <a:gd name="T1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1">
                    <a:moveTo>
                      <a:pt x="7" y="5"/>
                    </a:moveTo>
                    <a:cubicBezTo>
                      <a:pt x="7" y="10"/>
                      <a:pt x="8" y="14"/>
                      <a:pt x="8" y="18"/>
                    </a:cubicBezTo>
                    <a:cubicBezTo>
                      <a:pt x="8" y="19"/>
                      <a:pt x="8" y="20"/>
                      <a:pt x="7" y="21"/>
                    </a:cubicBezTo>
                    <a:cubicBezTo>
                      <a:pt x="6" y="21"/>
                      <a:pt x="5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0"/>
                      <a:pt x="1" y="6"/>
                      <a:pt x="5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8" y="0"/>
                      <a:pt x="7" y="1"/>
                      <a:pt x="7" y="2"/>
                    </a:cubicBezTo>
                    <a:cubicBezTo>
                      <a:pt x="8" y="3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2" name="Freeform 565">
                <a:extLst>
                  <a:ext uri="{FF2B5EF4-FFF2-40B4-BE49-F238E27FC236}">
                    <a16:creationId xmlns:a16="http://schemas.microsoft.com/office/drawing/2014/main" id="{56D2888D-0F31-DFA3-EBF7-A4F7B9B96CF1}"/>
                  </a:ext>
                </a:extLst>
              </p:cNvPr>
              <p:cNvSpPr/>
              <p:nvPr userDrawn="1"/>
            </p:nvSpPr>
            <p:spPr bwMode="auto">
              <a:xfrm>
                <a:off x="7365" y="3684"/>
                <a:ext cx="101" cy="58"/>
              </a:xfrm>
              <a:custGeom>
                <a:avLst/>
                <a:gdLst>
                  <a:gd name="T0" fmla="*/ 0 w 16"/>
                  <a:gd name="T1" fmla="*/ 5 h 9"/>
                  <a:gd name="T2" fmla="*/ 3 w 16"/>
                  <a:gd name="T3" fmla="*/ 1 h 9"/>
                  <a:gd name="T4" fmla="*/ 15 w 16"/>
                  <a:gd name="T5" fmla="*/ 3 h 9"/>
                  <a:gd name="T6" fmla="*/ 16 w 16"/>
                  <a:gd name="T7" fmla="*/ 5 h 9"/>
                  <a:gd name="T8" fmla="*/ 14 w 16"/>
                  <a:gd name="T9" fmla="*/ 5 h 9"/>
                  <a:gd name="T10" fmla="*/ 4 w 16"/>
                  <a:gd name="T11" fmla="*/ 8 h 9"/>
                  <a:gd name="T12" fmla="*/ 0 w 1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0" y="5"/>
                    </a:moveTo>
                    <a:cubicBezTo>
                      <a:pt x="0" y="2"/>
                      <a:pt x="1" y="2"/>
                      <a:pt x="3" y="1"/>
                    </a:cubicBezTo>
                    <a:cubicBezTo>
                      <a:pt x="7" y="0"/>
                      <a:pt x="11" y="0"/>
                      <a:pt x="15" y="3"/>
                    </a:cubicBezTo>
                    <a:cubicBezTo>
                      <a:pt x="15" y="3"/>
                      <a:pt x="16" y="4"/>
                      <a:pt x="16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0" y="5"/>
                      <a:pt x="7" y="6"/>
                      <a:pt x="4" y="8"/>
                    </a:cubicBezTo>
                    <a:cubicBezTo>
                      <a:pt x="1" y="9"/>
                      <a:pt x="0" y="9"/>
                      <a:pt x="0" y="5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3" name="Freeform 566">
                <a:extLst>
                  <a:ext uri="{FF2B5EF4-FFF2-40B4-BE49-F238E27FC236}">
                    <a16:creationId xmlns:a16="http://schemas.microsoft.com/office/drawing/2014/main" id="{C6A77B49-CE54-690D-D167-B0BE7A8EB9AA}"/>
                  </a:ext>
                </a:extLst>
              </p:cNvPr>
              <p:cNvSpPr/>
              <p:nvPr userDrawn="1"/>
            </p:nvSpPr>
            <p:spPr bwMode="auto">
              <a:xfrm>
                <a:off x="7491" y="3786"/>
                <a:ext cx="88" cy="70"/>
              </a:xfrm>
              <a:custGeom>
                <a:avLst/>
                <a:gdLst>
                  <a:gd name="T0" fmla="*/ 0 w 14"/>
                  <a:gd name="T1" fmla="*/ 9 h 11"/>
                  <a:gd name="T2" fmla="*/ 6 w 14"/>
                  <a:gd name="T3" fmla="*/ 6 h 11"/>
                  <a:gd name="T4" fmla="*/ 9 w 14"/>
                  <a:gd name="T5" fmla="*/ 2 h 11"/>
                  <a:gd name="T6" fmla="*/ 11 w 14"/>
                  <a:gd name="T7" fmla="*/ 1 h 11"/>
                  <a:gd name="T8" fmla="*/ 12 w 14"/>
                  <a:gd name="T9" fmla="*/ 10 h 11"/>
                  <a:gd name="T10" fmla="*/ 11 w 14"/>
                  <a:gd name="T11" fmla="*/ 10 h 11"/>
                  <a:gd name="T12" fmla="*/ 0 w 14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0" y="9"/>
                    </a:moveTo>
                    <a:cubicBezTo>
                      <a:pt x="2" y="8"/>
                      <a:pt x="4" y="8"/>
                      <a:pt x="6" y="6"/>
                    </a:cubicBezTo>
                    <a:cubicBezTo>
                      <a:pt x="8" y="5"/>
                      <a:pt x="9" y="4"/>
                      <a:pt x="9" y="2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3" y="3"/>
                      <a:pt x="14" y="8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1"/>
                      <a:pt x="2" y="10"/>
                      <a:pt x="0" y="9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4" name="Freeform 567">
                <a:extLst>
                  <a:ext uri="{FF2B5EF4-FFF2-40B4-BE49-F238E27FC236}">
                    <a16:creationId xmlns:a16="http://schemas.microsoft.com/office/drawing/2014/main" id="{525A3EF5-0B30-23C6-0B03-B68E6C371FB8}"/>
                  </a:ext>
                </a:extLst>
              </p:cNvPr>
              <p:cNvSpPr/>
              <p:nvPr userDrawn="1"/>
            </p:nvSpPr>
            <p:spPr bwMode="auto">
              <a:xfrm>
                <a:off x="7409" y="3773"/>
                <a:ext cx="126" cy="57"/>
              </a:xfrm>
              <a:custGeom>
                <a:avLst/>
                <a:gdLst>
                  <a:gd name="T0" fmla="*/ 0 w 20"/>
                  <a:gd name="T1" fmla="*/ 3 h 9"/>
                  <a:gd name="T2" fmla="*/ 8 w 20"/>
                  <a:gd name="T3" fmla="*/ 6 h 9"/>
                  <a:gd name="T4" fmla="*/ 17 w 20"/>
                  <a:gd name="T5" fmla="*/ 1 h 9"/>
                  <a:gd name="T6" fmla="*/ 17 w 20"/>
                  <a:gd name="T7" fmla="*/ 0 h 9"/>
                  <a:gd name="T8" fmla="*/ 18 w 20"/>
                  <a:gd name="T9" fmla="*/ 1 h 9"/>
                  <a:gd name="T10" fmla="*/ 17 w 20"/>
                  <a:gd name="T11" fmla="*/ 6 h 9"/>
                  <a:gd name="T12" fmla="*/ 9 w 20"/>
                  <a:gd name="T13" fmla="*/ 9 h 9"/>
                  <a:gd name="T14" fmla="*/ 0 w 20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9">
                    <a:moveTo>
                      <a:pt x="0" y="3"/>
                    </a:moveTo>
                    <a:cubicBezTo>
                      <a:pt x="3" y="5"/>
                      <a:pt x="6" y="5"/>
                      <a:pt x="8" y="6"/>
                    </a:cubicBezTo>
                    <a:cubicBezTo>
                      <a:pt x="11" y="7"/>
                      <a:pt x="16" y="5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20" y="3"/>
                      <a:pt x="20" y="5"/>
                      <a:pt x="17" y="6"/>
                    </a:cubicBezTo>
                    <a:cubicBezTo>
                      <a:pt x="15" y="8"/>
                      <a:pt x="12" y="9"/>
                      <a:pt x="9" y="9"/>
                    </a:cubicBezTo>
                    <a:cubicBezTo>
                      <a:pt x="5" y="9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5" name="Freeform 568">
                <a:extLst>
                  <a:ext uri="{FF2B5EF4-FFF2-40B4-BE49-F238E27FC236}">
                    <a16:creationId xmlns:a16="http://schemas.microsoft.com/office/drawing/2014/main" id="{F1774D9F-28C0-AD57-CB9D-90A4E09B8F8B}"/>
                  </a:ext>
                </a:extLst>
              </p:cNvPr>
              <p:cNvSpPr/>
              <p:nvPr userDrawn="1"/>
            </p:nvSpPr>
            <p:spPr bwMode="auto">
              <a:xfrm>
                <a:off x="7421" y="3761"/>
                <a:ext cx="82" cy="38"/>
              </a:xfrm>
              <a:custGeom>
                <a:avLst/>
                <a:gdLst>
                  <a:gd name="T0" fmla="*/ 7 w 13"/>
                  <a:gd name="T1" fmla="*/ 5 h 6"/>
                  <a:gd name="T2" fmla="*/ 1 w 13"/>
                  <a:gd name="T3" fmla="*/ 4 h 6"/>
                  <a:gd name="T4" fmla="*/ 1 w 13"/>
                  <a:gd name="T5" fmla="*/ 1 h 6"/>
                  <a:gd name="T6" fmla="*/ 11 w 13"/>
                  <a:gd name="T7" fmla="*/ 1 h 6"/>
                  <a:gd name="T8" fmla="*/ 11 w 13"/>
                  <a:gd name="T9" fmla="*/ 5 h 6"/>
                  <a:gd name="T10" fmla="*/ 7 w 13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7" y="5"/>
                    </a:moveTo>
                    <a:cubicBezTo>
                      <a:pt x="5" y="5"/>
                      <a:pt x="3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9" y="0"/>
                      <a:pt x="11" y="1"/>
                    </a:cubicBezTo>
                    <a:cubicBezTo>
                      <a:pt x="13" y="2"/>
                      <a:pt x="13" y="4"/>
                      <a:pt x="11" y="5"/>
                    </a:cubicBezTo>
                    <a:cubicBezTo>
                      <a:pt x="10" y="6"/>
                      <a:pt x="9" y="5"/>
                      <a:pt x="7" y="5"/>
                    </a:cubicBezTo>
                    <a:close/>
                  </a:path>
                </a:pathLst>
              </a:custGeom>
              <a:solidFill>
                <a:srgbClr val="EE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6" name="Freeform 569">
                <a:extLst>
                  <a:ext uri="{FF2B5EF4-FFF2-40B4-BE49-F238E27FC236}">
                    <a16:creationId xmlns:a16="http://schemas.microsoft.com/office/drawing/2014/main" id="{57FE0E4B-2A8C-2ED4-04D6-44C381E49CA0}"/>
                  </a:ext>
                </a:extLst>
              </p:cNvPr>
              <p:cNvSpPr/>
              <p:nvPr userDrawn="1"/>
            </p:nvSpPr>
            <p:spPr bwMode="auto">
              <a:xfrm>
                <a:off x="7377" y="3735"/>
                <a:ext cx="101" cy="51"/>
              </a:xfrm>
              <a:custGeom>
                <a:avLst/>
                <a:gdLst>
                  <a:gd name="T0" fmla="*/ 3 w 16"/>
                  <a:gd name="T1" fmla="*/ 8 h 8"/>
                  <a:gd name="T2" fmla="*/ 4 w 16"/>
                  <a:gd name="T3" fmla="*/ 1 h 8"/>
                  <a:gd name="T4" fmla="*/ 15 w 16"/>
                  <a:gd name="T5" fmla="*/ 0 h 8"/>
                  <a:gd name="T6" fmla="*/ 16 w 16"/>
                  <a:gd name="T7" fmla="*/ 1 h 8"/>
                  <a:gd name="T8" fmla="*/ 3 w 1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3" y="8"/>
                    </a:moveTo>
                    <a:cubicBezTo>
                      <a:pt x="0" y="3"/>
                      <a:pt x="0" y="4"/>
                      <a:pt x="4" y="1"/>
                    </a:cubicBezTo>
                    <a:cubicBezTo>
                      <a:pt x="8" y="0"/>
                      <a:pt x="11" y="0"/>
                      <a:pt x="15" y="0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11" y="2"/>
                      <a:pt x="5" y="1"/>
                      <a:pt x="3" y="8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7" name="Freeform 570">
                <a:extLst>
                  <a:ext uri="{FF2B5EF4-FFF2-40B4-BE49-F238E27FC236}">
                    <a16:creationId xmlns:a16="http://schemas.microsoft.com/office/drawing/2014/main" id="{A23814A0-6AD6-0539-B386-6228148FA3F0}"/>
                  </a:ext>
                </a:extLst>
              </p:cNvPr>
              <p:cNvSpPr/>
              <p:nvPr userDrawn="1"/>
            </p:nvSpPr>
            <p:spPr bwMode="auto">
              <a:xfrm>
                <a:off x="7560" y="3761"/>
                <a:ext cx="44" cy="82"/>
              </a:xfrm>
              <a:custGeom>
                <a:avLst/>
                <a:gdLst>
                  <a:gd name="T0" fmla="*/ 0 w 7"/>
                  <a:gd name="T1" fmla="*/ 2 h 13"/>
                  <a:gd name="T2" fmla="*/ 7 w 7"/>
                  <a:gd name="T3" fmla="*/ 6 h 13"/>
                  <a:gd name="T4" fmla="*/ 7 w 7"/>
                  <a:gd name="T5" fmla="*/ 11 h 13"/>
                  <a:gd name="T6" fmla="*/ 6 w 7"/>
                  <a:gd name="T7" fmla="*/ 12 h 13"/>
                  <a:gd name="T8" fmla="*/ 5 w 7"/>
                  <a:gd name="T9" fmla="*/ 11 h 13"/>
                  <a:gd name="T10" fmla="*/ 0 w 7"/>
                  <a:gd name="T1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0" y="2"/>
                    </a:moveTo>
                    <a:cubicBezTo>
                      <a:pt x="3" y="0"/>
                      <a:pt x="7" y="3"/>
                      <a:pt x="7" y="6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3"/>
                      <a:pt x="6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7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8" name="Freeform 571">
                <a:extLst>
                  <a:ext uri="{FF2B5EF4-FFF2-40B4-BE49-F238E27FC236}">
                    <a16:creationId xmlns:a16="http://schemas.microsoft.com/office/drawing/2014/main" id="{4EAA51A6-174B-7A71-9C63-16BE129FD7B4}"/>
                  </a:ext>
                </a:extLst>
              </p:cNvPr>
              <p:cNvSpPr/>
              <p:nvPr userDrawn="1"/>
            </p:nvSpPr>
            <p:spPr bwMode="auto">
              <a:xfrm>
                <a:off x="4818" y="3646"/>
                <a:ext cx="151" cy="191"/>
              </a:xfrm>
              <a:custGeom>
                <a:avLst/>
                <a:gdLst>
                  <a:gd name="T0" fmla="*/ 21 w 24"/>
                  <a:gd name="T1" fmla="*/ 0 h 30"/>
                  <a:gd name="T2" fmla="*/ 24 w 24"/>
                  <a:gd name="T3" fmla="*/ 1 h 30"/>
                  <a:gd name="T4" fmla="*/ 22 w 24"/>
                  <a:gd name="T5" fmla="*/ 3 h 30"/>
                  <a:gd name="T6" fmla="*/ 13 w 24"/>
                  <a:gd name="T7" fmla="*/ 13 h 30"/>
                  <a:gd name="T8" fmla="*/ 8 w 24"/>
                  <a:gd name="T9" fmla="*/ 28 h 30"/>
                  <a:gd name="T10" fmla="*/ 8 w 24"/>
                  <a:gd name="T11" fmla="*/ 29 h 30"/>
                  <a:gd name="T12" fmla="*/ 6 w 24"/>
                  <a:gd name="T13" fmla="*/ 29 h 30"/>
                  <a:gd name="T14" fmla="*/ 3 w 24"/>
                  <a:gd name="T15" fmla="*/ 11 h 30"/>
                  <a:gd name="T16" fmla="*/ 13 w 24"/>
                  <a:gd name="T17" fmla="*/ 2 h 30"/>
                  <a:gd name="T18" fmla="*/ 21 w 24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30">
                    <a:moveTo>
                      <a:pt x="21" y="0"/>
                    </a:moveTo>
                    <a:cubicBezTo>
                      <a:pt x="22" y="0"/>
                      <a:pt x="23" y="0"/>
                      <a:pt x="24" y="1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18" y="6"/>
                      <a:pt x="16" y="10"/>
                      <a:pt x="13" y="13"/>
                    </a:cubicBezTo>
                    <a:cubicBezTo>
                      <a:pt x="10" y="18"/>
                      <a:pt x="9" y="23"/>
                      <a:pt x="8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30"/>
                      <a:pt x="7" y="29"/>
                      <a:pt x="6" y="29"/>
                    </a:cubicBezTo>
                    <a:cubicBezTo>
                      <a:pt x="3" y="24"/>
                      <a:pt x="0" y="17"/>
                      <a:pt x="3" y="11"/>
                    </a:cubicBezTo>
                    <a:cubicBezTo>
                      <a:pt x="5" y="7"/>
                      <a:pt x="8" y="4"/>
                      <a:pt x="13" y="2"/>
                    </a:cubicBezTo>
                    <a:cubicBezTo>
                      <a:pt x="15" y="1"/>
                      <a:pt x="18" y="0"/>
                      <a:pt x="21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9" name="Freeform 572">
                <a:extLst>
                  <a:ext uri="{FF2B5EF4-FFF2-40B4-BE49-F238E27FC236}">
                    <a16:creationId xmlns:a16="http://schemas.microsoft.com/office/drawing/2014/main" id="{EEE966EE-1290-755B-276B-6EFCC15A7478}"/>
                  </a:ext>
                </a:extLst>
              </p:cNvPr>
              <p:cNvSpPr/>
              <p:nvPr userDrawn="1"/>
            </p:nvSpPr>
            <p:spPr bwMode="auto">
              <a:xfrm>
                <a:off x="4893" y="3494"/>
                <a:ext cx="171" cy="95"/>
              </a:xfrm>
              <a:custGeom>
                <a:avLst/>
                <a:gdLst>
                  <a:gd name="T0" fmla="*/ 0 w 27"/>
                  <a:gd name="T1" fmla="*/ 11 h 15"/>
                  <a:gd name="T2" fmla="*/ 19 w 27"/>
                  <a:gd name="T3" fmla="*/ 3 h 15"/>
                  <a:gd name="T4" fmla="*/ 26 w 27"/>
                  <a:gd name="T5" fmla="*/ 8 h 15"/>
                  <a:gd name="T6" fmla="*/ 26 w 27"/>
                  <a:gd name="T7" fmla="*/ 11 h 15"/>
                  <a:gd name="T8" fmla="*/ 19 w 27"/>
                  <a:gd name="T9" fmla="*/ 14 h 15"/>
                  <a:gd name="T10" fmla="*/ 11 w 27"/>
                  <a:gd name="T11" fmla="*/ 14 h 15"/>
                  <a:gd name="T12" fmla="*/ 9 w 27"/>
                  <a:gd name="T13" fmla="*/ 14 h 15"/>
                  <a:gd name="T14" fmla="*/ 5 w 27"/>
                  <a:gd name="T15" fmla="*/ 11 h 15"/>
                  <a:gd name="T16" fmla="*/ 0 w 27"/>
                  <a:gd name="T1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5">
                    <a:moveTo>
                      <a:pt x="0" y="11"/>
                    </a:moveTo>
                    <a:cubicBezTo>
                      <a:pt x="4" y="5"/>
                      <a:pt x="12" y="0"/>
                      <a:pt x="19" y="3"/>
                    </a:cubicBezTo>
                    <a:cubicBezTo>
                      <a:pt x="22" y="4"/>
                      <a:pt x="24" y="5"/>
                      <a:pt x="26" y="8"/>
                    </a:cubicBezTo>
                    <a:cubicBezTo>
                      <a:pt x="27" y="9"/>
                      <a:pt x="27" y="9"/>
                      <a:pt x="26" y="11"/>
                    </a:cubicBezTo>
                    <a:cubicBezTo>
                      <a:pt x="25" y="13"/>
                      <a:pt x="22" y="15"/>
                      <a:pt x="19" y="14"/>
                    </a:cubicBezTo>
                    <a:cubicBezTo>
                      <a:pt x="16" y="13"/>
                      <a:pt x="14" y="13"/>
                      <a:pt x="11" y="14"/>
                    </a:cubicBezTo>
                    <a:cubicBezTo>
                      <a:pt x="10" y="15"/>
                      <a:pt x="10" y="15"/>
                      <a:pt x="9" y="14"/>
                    </a:cubicBezTo>
                    <a:cubicBezTo>
                      <a:pt x="9" y="12"/>
                      <a:pt x="7" y="11"/>
                      <a:pt x="5" y="11"/>
                    </a:cubicBezTo>
                    <a:cubicBezTo>
                      <a:pt x="3" y="11"/>
                      <a:pt x="2" y="11"/>
                      <a:pt x="0" y="1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0" name="Freeform 573">
                <a:extLst>
                  <a:ext uri="{FF2B5EF4-FFF2-40B4-BE49-F238E27FC236}">
                    <a16:creationId xmlns:a16="http://schemas.microsoft.com/office/drawing/2014/main" id="{20F0CC01-FA11-9E0B-6082-C215897EFB1C}"/>
                  </a:ext>
                </a:extLst>
              </p:cNvPr>
              <p:cNvSpPr/>
              <p:nvPr userDrawn="1"/>
            </p:nvSpPr>
            <p:spPr bwMode="auto">
              <a:xfrm>
                <a:off x="4811" y="3577"/>
                <a:ext cx="126" cy="133"/>
              </a:xfrm>
              <a:custGeom>
                <a:avLst/>
                <a:gdLst>
                  <a:gd name="T0" fmla="*/ 15 w 20"/>
                  <a:gd name="T1" fmla="*/ 1 h 21"/>
                  <a:gd name="T2" fmla="*/ 20 w 20"/>
                  <a:gd name="T3" fmla="*/ 5 h 21"/>
                  <a:gd name="T4" fmla="*/ 16 w 20"/>
                  <a:gd name="T5" fmla="*/ 9 h 21"/>
                  <a:gd name="T6" fmla="*/ 2 w 20"/>
                  <a:gd name="T7" fmla="*/ 19 h 21"/>
                  <a:gd name="T8" fmla="*/ 1 w 20"/>
                  <a:gd name="T9" fmla="*/ 21 h 21"/>
                  <a:gd name="T10" fmla="*/ 0 w 20"/>
                  <a:gd name="T11" fmla="*/ 19 h 21"/>
                  <a:gd name="T12" fmla="*/ 5 w 20"/>
                  <a:gd name="T13" fmla="*/ 5 h 21"/>
                  <a:gd name="T14" fmla="*/ 15 w 20"/>
                  <a:gd name="T1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1">
                    <a:moveTo>
                      <a:pt x="15" y="1"/>
                    </a:moveTo>
                    <a:cubicBezTo>
                      <a:pt x="20" y="1"/>
                      <a:pt x="20" y="0"/>
                      <a:pt x="20" y="5"/>
                    </a:cubicBezTo>
                    <a:cubicBezTo>
                      <a:pt x="20" y="8"/>
                      <a:pt x="20" y="8"/>
                      <a:pt x="16" y="9"/>
                    </a:cubicBezTo>
                    <a:cubicBezTo>
                      <a:pt x="10" y="11"/>
                      <a:pt x="6" y="14"/>
                      <a:pt x="2" y="19"/>
                    </a:cubicBezTo>
                    <a:cubicBezTo>
                      <a:pt x="2" y="20"/>
                      <a:pt x="2" y="21"/>
                      <a:pt x="1" y="21"/>
                    </a:cubicBezTo>
                    <a:cubicBezTo>
                      <a:pt x="0" y="20"/>
                      <a:pt x="0" y="19"/>
                      <a:pt x="0" y="19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8" y="2"/>
                      <a:pt x="12" y="1"/>
                      <a:pt x="15" y="1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1" name="Freeform 574">
                <a:extLst>
                  <a:ext uri="{FF2B5EF4-FFF2-40B4-BE49-F238E27FC236}">
                    <a16:creationId xmlns:a16="http://schemas.microsoft.com/office/drawing/2014/main" id="{C32842FE-4FF1-1F94-0AA0-2768B209A29E}"/>
                  </a:ext>
                </a:extLst>
              </p:cNvPr>
              <p:cNvSpPr/>
              <p:nvPr userDrawn="1"/>
            </p:nvSpPr>
            <p:spPr bwMode="auto">
              <a:xfrm>
                <a:off x="4767" y="3697"/>
                <a:ext cx="89" cy="159"/>
              </a:xfrm>
              <a:custGeom>
                <a:avLst/>
                <a:gdLst>
                  <a:gd name="T0" fmla="*/ 4 w 14"/>
                  <a:gd name="T1" fmla="*/ 0 h 25"/>
                  <a:gd name="T2" fmla="*/ 5 w 14"/>
                  <a:gd name="T3" fmla="*/ 4 h 25"/>
                  <a:gd name="T4" fmla="*/ 5 w 14"/>
                  <a:gd name="T5" fmla="*/ 5 h 25"/>
                  <a:gd name="T6" fmla="*/ 7 w 14"/>
                  <a:gd name="T7" fmla="*/ 9 h 25"/>
                  <a:gd name="T8" fmla="*/ 11 w 14"/>
                  <a:gd name="T9" fmla="*/ 20 h 25"/>
                  <a:gd name="T10" fmla="*/ 13 w 14"/>
                  <a:gd name="T11" fmla="*/ 23 h 25"/>
                  <a:gd name="T12" fmla="*/ 13 w 14"/>
                  <a:gd name="T13" fmla="*/ 25 h 25"/>
                  <a:gd name="T14" fmla="*/ 12 w 14"/>
                  <a:gd name="T15" fmla="*/ 25 h 25"/>
                  <a:gd name="T16" fmla="*/ 5 w 14"/>
                  <a:gd name="T17" fmla="*/ 20 h 25"/>
                  <a:gd name="T18" fmla="*/ 1 w 14"/>
                  <a:gd name="T19" fmla="*/ 10 h 25"/>
                  <a:gd name="T20" fmla="*/ 4 w 14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5">
                    <a:moveTo>
                      <a:pt x="4" y="0"/>
                    </a:moveTo>
                    <a:cubicBezTo>
                      <a:pt x="4" y="1"/>
                      <a:pt x="4" y="3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13"/>
                      <a:pt x="8" y="17"/>
                      <a:pt x="11" y="20"/>
                    </a:cubicBezTo>
                    <a:cubicBezTo>
                      <a:pt x="12" y="21"/>
                      <a:pt x="12" y="22"/>
                      <a:pt x="13" y="23"/>
                    </a:cubicBezTo>
                    <a:cubicBezTo>
                      <a:pt x="13" y="23"/>
                      <a:pt x="14" y="24"/>
                      <a:pt x="13" y="25"/>
                    </a:cubicBezTo>
                    <a:cubicBezTo>
                      <a:pt x="13" y="25"/>
                      <a:pt x="12" y="25"/>
                      <a:pt x="12" y="25"/>
                    </a:cubicBezTo>
                    <a:cubicBezTo>
                      <a:pt x="8" y="25"/>
                      <a:pt x="6" y="22"/>
                      <a:pt x="5" y="20"/>
                    </a:cubicBezTo>
                    <a:cubicBezTo>
                      <a:pt x="3" y="17"/>
                      <a:pt x="1" y="14"/>
                      <a:pt x="1" y="10"/>
                    </a:cubicBezTo>
                    <a:cubicBezTo>
                      <a:pt x="0" y="7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2" name="Freeform 575">
                <a:extLst>
                  <a:ext uri="{FF2B5EF4-FFF2-40B4-BE49-F238E27FC236}">
                    <a16:creationId xmlns:a16="http://schemas.microsoft.com/office/drawing/2014/main" id="{6CB4A18E-5850-97AB-384F-1A72179E54C2}"/>
                  </a:ext>
                </a:extLst>
              </p:cNvPr>
              <p:cNvSpPr/>
              <p:nvPr userDrawn="1"/>
            </p:nvSpPr>
            <p:spPr bwMode="auto">
              <a:xfrm>
                <a:off x="4950" y="3589"/>
                <a:ext cx="132" cy="64"/>
              </a:xfrm>
              <a:custGeom>
                <a:avLst/>
                <a:gdLst>
                  <a:gd name="T0" fmla="*/ 6 w 21"/>
                  <a:gd name="T1" fmla="*/ 0 h 10"/>
                  <a:gd name="T2" fmla="*/ 20 w 21"/>
                  <a:gd name="T3" fmla="*/ 7 h 10"/>
                  <a:gd name="T4" fmla="*/ 20 w 21"/>
                  <a:gd name="T5" fmla="*/ 9 h 10"/>
                  <a:gd name="T6" fmla="*/ 18 w 21"/>
                  <a:gd name="T7" fmla="*/ 9 h 10"/>
                  <a:gd name="T8" fmla="*/ 2 w 21"/>
                  <a:gd name="T9" fmla="*/ 7 h 10"/>
                  <a:gd name="T10" fmla="*/ 0 w 21"/>
                  <a:gd name="T11" fmla="*/ 6 h 10"/>
                  <a:gd name="T12" fmla="*/ 1 w 21"/>
                  <a:gd name="T13" fmla="*/ 2 h 10"/>
                  <a:gd name="T14" fmla="*/ 6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6" y="0"/>
                    </a:moveTo>
                    <a:cubicBezTo>
                      <a:pt x="12" y="0"/>
                      <a:pt x="16" y="3"/>
                      <a:pt x="20" y="7"/>
                    </a:cubicBezTo>
                    <a:cubicBezTo>
                      <a:pt x="20" y="8"/>
                      <a:pt x="21" y="8"/>
                      <a:pt x="20" y="9"/>
                    </a:cubicBezTo>
                    <a:cubicBezTo>
                      <a:pt x="20" y="10"/>
                      <a:pt x="19" y="9"/>
                      <a:pt x="18" y="9"/>
                    </a:cubicBezTo>
                    <a:cubicBezTo>
                      <a:pt x="13" y="7"/>
                      <a:pt x="8" y="8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1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3" name="Freeform 576">
                <a:extLst>
                  <a:ext uri="{FF2B5EF4-FFF2-40B4-BE49-F238E27FC236}">
                    <a16:creationId xmlns:a16="http://schemas.microsoft.com/office/drawing/2014/main" id="{F0F00BB7-D106-6211-FA89-2FD256C0C6B7}"/>
                  </a:ext>
                </a:extLst>
              </p:cNvPr>
              <p:cNvSpPr/>
              <p:nvPr userDrawn="1"/>
            </p:nvSpPr>
            <p:spPr bwMode="auto">
              <a:xfrm>
                <a:off x="4919" y="3659"/>
                <a:ext cx="107" cy="152"/>
              </a:xfrm>
              <a:custGeom>
                <a:avLst/>
                <a:gdLst>
                  <a:gd name="T0" fmla="*/ 14 w 17"/>
                  <a:gd name="T1" fmla="*/ 11 h 24"/>
                  <a:gd name="T2" fmla="*/ 14 w 17"/>
                  <a:gd name="T3" fmla="*/ 6 h 24"/>
                  <a:gd name="T4" fmla="*/ 11 w 17"/>
                  <a:gd name="T5" fmla="*/ 4 h 24"/>
                  <a:gd name="T6" fmla="*/ 8 w 17"/>
                  <a:gd name="T7" fmla="*/ 5 h 24"/>
                  <a:gd name="T8" fmla="*/ 4 w 17"/>
                  <a:gd name="T9" fmla="*/ 13 h 24"/>
                  <a:gd name="T10" fmla="*/ 7 w 17"/>
                  <a:gd name="T11" fmla="*/ 21 h 24"/>
                  <a:gd name="T12" fmla="*/ 8 w 17"/>
                  <a:gd name="T13" fmla="*/ 22 h 24"/>
                  <a:gd name="T14" fmla="*/ 7 w 17"/>
                  <a:gd name="T15" fmla="*/ 23 h 24"/>
                  <a:gd name="T16" fmla="*/ 2 w 17"/>
                  <a:gd name="T17" fmla="*/ 20 h 24"/>
                  <a:gd name="T18" fmla="*/ 3 w 17"/>
                  <a:gd name="T19" fmla="*/ 8 h 24"/>
                  <a:gd name="T20" fmla="*/ 6 w 17"/>
                  <a:gd name="T21" fmla="*/ 5 h 24"/>
                  <a:gd name="T22" fmla="*/ 12 w 17"/>
                  <a:gd name="T23" fmla="*/ 1 h 24"/>
                  <a:gd name="T24" fmla="*/ 15 w 17"/>
                  <a:gd name="T25" fmla="*/ 2 h 24"/>
                  <a:gd name="T26" fmla="*/ 16 w 17"/>
                  <a:gd name="T27" fmla="*/ 14 h 24"/>
                  <a:gd name="T28" fmla="*/ 15 w 17"/>
                  <a:gd name="T29" fmla="*/ 15 h 24"/>
                  <a:gd name="T30" fmla="*/ 14 w 17"/>
                  <a:gd name="T31" fmla="*/ 14 h 24"/>
                  <a:gd name="T32" fmla="*/ 14 w 17"/>
                  <a:gd name="T3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4">
                    <a:moveTo>
                      <a:pt x="14" y="11"/>
                    </a:moveTo>
                    <a:cubicBezTo>
                      <a:pt x="14" y="9"/>
                      <a:pt x="14" y="8"/>
                      <a:pt x="14" y="6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5" y="7"/>
                      <a:pt x="5" y="10"/>
                      <a:pt x="4" y="13"/>
                    </a:cubicBezTo>
                    <a:cubicBezTo>
                      <a:pt x="2" y="16"/>
                      <a:pt x="4" y="20"/>
                      <a:pt x="7" y="21"/>
                    </a:cubicBezTo>
                    <a:cubicBezTo>
                      <a:pt x="7" y="21"/>
                      <a:pt x="8" y="21"/>
                      <a:pt x="8" y="22"/>
                    </a:cubicBezTo>
                    <a:cubicBezTo>
                      <a:pt x="8" y="22"/>
                      <a:pt x="8" y="23"/>
                      <a:pt x="7" y="23"/>
                    </a:cubicBezTo>
                    <a:cubicBezTo>
                      <a:pt x="4" y="24"/>
                      <a:pt x="2" y="23"/>
                      <a:pt x="2" y="20"/>
                    </a:cubicBezTo>
                    <a:cubicBezTo>
                      <a:pt x="1" y="16"/>
                      <a:pt x="0" y="12"/>
                      <a:pt x="3" y="8"/>
                    </a:cubicBezTo>
                    <a:cubicBezTo>
                      <a:pt x="3" y="7"/>
                      <a:pt x="5" y="5"/>
                      <a:pt x="6" y="5"/>
                    </a:cubicBezTo>
                    <a:cubicBezTo>
                      <a:pt x="8" y="3"/>
                      <a:pt x="10" y="2"/>
                      <a:pt x="12" y="1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7" y="6"/>
                      <a:pt x="17" y="10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4" y="15"/>
                      <a:pt x="14" y="14"/>
                      <a:pt x="14" y="14"/>
                    </a:cubicBezTo>
                    <a:cubicBezTo>
                      <a:pt x="14" y="13"/>
                      <a:pt x="14" y="12"/>
                      <a:pt x="14" y="11"/>
                    </a:cubicBezTo>
                    <a:close/>
                  </a:path>
                </a:pathLst>
              </a:custGeom>
              <a:solidFill>
                <a:srgbClr val="EF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4" name="Freeform 577">
                <a:extLst>
                  <a:ext uri="{FF2B5EF4-FFF2-40B4-BE49-F238E27FC236}">
                    <a16:creationId xmlns:a16="http://schemas.microsoft.com/office/drawing/2014/main" id="{3B74A4DC-267C-5A62-7F51-2172D8902CF0}"/>
                  </a:ext>
                </a:extLst>
              </p:cNvPr>
              <p:cNvSpPr/>
              <p:nvPr userDrawn="1"/>
            </p:nvSpPr>
            <p:spPr bwMode="auto">
              <a:xfrm>
                <a:off x="5026" y="3653"/>
                <a:ext cx="50" cy="108"/>
              </a:xfrm>
              <a:custGeom>
                <a:avLst/>
                <a:gdLst>
                  <a:gd name="T0" fmla="*/ 8 w 8"/>
                  <a:gd name="T1" fmla="*/ 6 h 17"/>
                  <a:gd name="T2" fmla="*/ 4 w 8"/>
                  <a:gd name="T3" fmla="*/ 15 h 17"/>
                  <a:gd name="T4" fmla="*/ 2 w 8"/>
                  <a:gd name="T5" fmla="*/ 16 h 17"/>
                  <a:gd name="T6" fmla="*/ 1 w 8"/>
                  <a:gd name="T7" fmla="*/ 14 h 17"/>
                  <a:gd name="T8" fmla="*/ 1 w 8"/>
                  <a:gd name="T9" fmla="*/ 3 h 17"/>
                  <a:gd name="T10" fmla="*/ 3 w 8"/>
                  <a:gd name="T11" fmla="*/ 1 h 17"/>
                  <a:gd name="T12" fmla="*/ 8 w 8"/>
                  <a:gd name="T1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8" y="6"/>
                    </a:moveTo>
                    <a:cubicBezTo>
                      <a:pt x="8" y="10"/>
                      <a:pt x="6" y="13"/>
                      <a:pt x="4" y="15"/>
                    </a:cubicBezTo>
                    <a:cubicBezTo>
                      <a:pt x="3" y="16"/>
                      <a:pt x="3" y="17"/>
                      <a:pt x="2" y="16"/>
                    </a:cubicBezTo>
                    <a:cubicBezTo>
                      <a:pt x="0" y="16"/>
                      <a:pt x="1" y="15"/>
                      <a:pt x="1" y="14"/>
                    </a:cubicBezTo>
                    <a:cubicBezTo>
                      <a:pt x="3" y="10"/>
                      <a:pt x="2" y="7"/>
                      <a:pt x="1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8" y="2"/>
                      <a:pt x="7" y="1"/>
                      <a:pt x="8" y="6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5" name="Freeform 578">
                <a:extLst>
                  <a:ext uri="{FF2B5EF4-FFF2-40B4-BE49-F238E27FC236}">
                    <a16:creationId xmlns:a16="http://schemas.microsoft.com/office/drawing/2014/main" id="{4B8983BD-6746-69D2-948A-D8C6EB5DC2CF}"/>
                  </a:ext>
                </a:extLst>
              </p:cNvPr>
              <p:cNvSpPr/>
              <p:nvPr userDrawn="1"/>
            </p:nvSpPr>
            <p:spPr bwMode="auto">
              <a:xfrm>
                <a:off x="4887" y="3754"/>
                <a:ext cx="63" cy="89"/>
              </a:xfrm>
              <a:custGeom>
                <a:avLst/>
                <a:gdLst>
                  <a:gd name="T0" fmla="*/ 3 w 10"/>
                  <a:gd name="T1" fmla="*/ 0 h 14"/>
                  <a:gd name="T2" fmla="*/ 4 w 10"/>
                  <a:gd name="T3" fmla="*/ 6 h 14"/>
                  <a:gd name="T4" fmla="*/ 8 w 10"/>
                  <a:gd name="T5" fmla="*/ 10 h 14"/>
                  <a:gd name="T6" fmla="*/ 10 w 10"/>
                  <a:gd name="T7" fmla="*/ 12 h 14"/>
                  <a:gd name="T8" fmla="*/ 8 w 10"/>
                  <a:gd name="T9" fmla="*/ 13 h 14"/>
                  <a:gd name="T10" fmla="*/ 4 w 10"/>
                  <a:gd name="T11" fmla="*/ 14 h 14"/>
                  <a:gd name="T12" fmla="*/ 0 w 10"/>
                  <a:gd name="T13" fmla="*/ 10 h 14"/>
                  <a:gd name="T14" fmla="*/ 3 w 10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4">
                    <a:moveTo>
                      <a:pt x="3" y="0"/>
                    </a:moveTo>
                    <a:cubicBezTo>
                      <a:pt x="4" y="2"/>
                      <a:pt x="4" y="4"/>
                      <a:pt x="4" y="6"/>
                    </a:cubicBezTo>
                    <a:cubicBezTo>
                      <a:pt x="5" y="8"/>
                      <a:pt x="6" y="9"/>
                      <a:pt x="8" y="10"/>
                    </a:cubicBezTo>
                    <a:cubicBezTo>
                      <a:pt x="9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7" y="14"/>
                      <a:pt x="5" y="14"/>
                      <a:pt x="4" y="14"/>
                    </a:cubicBezTo>
                    <a:cubicBezTo>
                      <a:pt x="2" y="14"/>
                      <a:pt x="0" y="12"/>
                      <a:pt x="0" y="10"/>
                    </a:cubicBezTo>
                    <a:cubicBezTo>
                      <a:pt x="0" y="7"/>
                      <a:pt x="1" y="3"/>
                      <a:pt x="3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6" name="Freeform 579">
                <a:extLst>
                  <a:ext uri="{FF2B5EF4-FFF2-40B4-BE49-F238E27FC236}">
                    <a16:creationId xmlns:a16="http://schemas.microsoft.com/office/drawing/2014/main" id="{65BA083B-4A87-926B-FF8E-E15421EBC608}"/>
                  </a:ext>
                </a:extLst>
              </p:cNvPr>
              <p:cNvSpPr/>
              <p:nvPr userDrawn="1"/>
            </p:nvSpPr>
            <p:spPr bwMode="auto">
              <a:xfrm>
                <a:off x="4956" y="3697"/>
                <a:ext cx="38" cy="83"/>
              </a:xfrm>
              <a:custGeom>
                <a:avLst/>
                <a:gdLst>
                  <a:gd name="T0" fmla="*/ 6 w 6"/>
                  <a:gd name="T1" fmla="*/ 4 h 13"/>
                  <a:gd name="T2" fmla="*/ 4 w 6"/>
                  <a:gd name="T3" fmla="*/ 11 h 13"/>
                  <a:gd name="T4" fmla="*/ 2 w 6"/>
                  <a:gd name="T5" fmla="*/ 12 h 13"/>
                  <a:gd name="T6" fmla="*/ 0 w 6"/>
                  <a:gd name="T7" fmla="*/ 10 h 13"/>
                  <a:gd name="T8" fmla="*/ 3 w 6"/>
                  <a:gd name="T9" fmla="*/ 1 h 13"/>
                  <a:gd name="T10" fmla="*/ 5 w 6"/>
                  <a:gd name="T11" fmla="*/ 1 h 13"/>
                  <a:gd name="T12" fmla="*/ 6 w 6"/>
                  <a:gd name="T13" fmla="*/ 2 h 13"/>
                  <a:gd name="T14" fmla="*/ 6 w 6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3">
                    <a:moveTo>
                      <a:pt x="6" y="4"/>
                    </a:moveTo>
                    <a:cubicBezTo>
                      <a:pt x="6" y="7"/>
                      <a:pt x="5" y="9"/>
                      <a:pt x="4" y="11"/>
                    </a:cubicBezTo>
                    <a:cubicBezTo>
                      <a:pt x="4" y="11"/>
                      <a:pt x="4" y="13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0" y="7"/>
                      <a:pt x="1" y="4"/>
                      <a:pt x="3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3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7" name="Freeform 580">
                <a:extLst>
                  <a:ext uri="{FF2B5EF4-FFF2-40B4-BE49-F238E27FC236}">
                    <a16:creationId xmlns:a16="http://schemas.microsoft.com/office/drawing/2014/main" id="{17718936-FAB1-7DC6-D4EC-F057C65EEEEF}"/>
                  </a:ext>
                </a:extLst>
              </p:cNvPr>
              <p:cNvSpPr/>
              <p:nvPr userDrawn="1"/>
            </p:nvSpPr>
            <p:spPr bwMode="auto">
              <a:xfrm>
                <a:off x="4887" y="3837"/>
                <a:ext cx="82" cy="38"/>
              </a:xfrm>
              <a:custGeom>
                <a:avLst/>
                <a:gdLst>
                  <a:gd name="T0" fmla="*/ 13 w 13"/>
                  <a:gd name="T1" fmla="*/ 0 h 6"/>
                  <a:gd name="T2" fmla="*/ 8 w 13"/>
                  <a:gd name="T3" fmla="*/ 6 h 6"/>
                  <a:gd name="T4" fmla="*/ 1 w 13"/>
                  <a:gd name="T5" fmla="*/ 6 h 6"/>
                  <a:gd name="T6" fmla="*/ 0 w 13"/>
                  <a:gd name="T7" fmla="*/ 4 h 6"/>
                  <a:gd name="T8" fmla="*/ 1 w 13"/>
                  <a:gd name="T9" fmla="*/ 3 h 6"/>
                  <a:gd name="T10" fmla="*/ 12 w 13"/>
                  <a:gd name="T11" fmla="*/ 0 h 6"/>
                  <a:gd name="T12" fmla="*/ 13 w 1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3" y="4"/>
                      <a:pt x="11" y="6"/>
                      <a:pt x="8" y="6"/>
                    </a:cubicBez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6" y="4"/>
                      <a:pt x="9" y="3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8" name="Freeform 581">
                <a:extLst>
                  <a:ext uri="{FF2B5EF4-FFF2-40B4-BE49-F238E27FC236}">
                    <a16:creationId xmlns:a16="http://schemas.microsoft.com/office/drawing/2014/main" id="{137993EB-AB38-6627-B620-D759A9979002}"/>
                  </a:ext>
                </a:extLst>
              </p:cNvPr>
              <p:cNvSpPr/>
              <p:nvPr userDrawn="1"/>
            </p:nvSpPr>
            <p:spPr bwMode="auto">
              <a:xfrm>
                <a:off x="6028" y="1782"/>
                <a:ext cx="107" cy="209"/>
              </a:xfrm>
              <a:custGeom>
                <a:avLst/>
                <a:gdLst>
                  <a:gd name="T0" fmla="*/ 17 w 17"/>
                  <a:gd name="T1" fmla="*/ 16 h 33"/>
                  <a:gd name="T2" fmla="*/ 6 w 17"/>
                  <a:gd name="T3" fmla="*/ 31 h 33"/>
                  <a:gd name="T4" fmla="*/ 3 w 17"/>
                  <a:gd name="T5" fmla="*/ 33 h 33"/>
                  <a:gd name="T6" fmla="*/ 1 w 17"/>
                  <a:gd name="T7" fmla="*/ 33 h 33"/>
                  <a:gd name="T8" fmla="*/ 1 w 17"/>
                  <a:gd name="T9" fmla="*/ 31 h 33"/>
                  <a:gd name="T10" fmla="*/ 7 w 17"/>
                  <a:gd name="T11" fmla="*/ 14 h 33"/>
                  <a:gd name="T12" fmla="*/ 7 w 17"/>
                  <a:gd name="T13" fmla="*/ 4 h 33"/>
                  <a:gd name="T14" fmla="*/ 6 w 17"/>
                  <a:gd name="T15" fmla="*/ 2 h 33"/>
                  <a:gd name="T16" fmla="*/ 8 w 17"/>
                  <a:gd name="T17" fmla="*/ 1 h 33"/>
                  <a:gd name="T18" fmla="*/ 17 w 17"/>
                  <a:gd name="T19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3">
                    <a:moveTo>
                      <a:pt x="17" y="16"/>
                    </a:moveTo>
                    <a:cubicBezTo>
                      <a:pt x="17" y="22"/>
                      <a:pt x="12" y="28"/>
                      <a:pt x="6" y="31"/>
                    </a:cubicBezTo>
                    <a:cubicBezTo>
                      <a:pt x="5" y="32"/>
                      <a:pt x="4" y="33"/>
                      <a:pt x="3" y="33"/>
                    </a:cubicBezTo>
                    <a:cubicBezTo>
                      <a:pt x="2" y="33"/>
                      <a:pt x="1" y="33"/>
                      <a:pt x="1" y="33"/>
                    </a:cubicBezTo>
                    <a:cubicBezTo>
                      <a:pt x="0" y="32"/>
                      <a:pt x="1" y="31"/>
                      <a:pt x="1" y="31"/>
                    </a:cubicBezTo>
                    <a:cubicBezTo>
                      <a:pt x="4" y="26"/>
                      <a:pt x="6" y="20"/>
                      <a:pt x="7" y="14"/>
                    </a:cubicBezTo>
                    <a:cubicBezTo>
                      <a:pt x="8" y="11"/>
                      <a:pt x="7" y="7"/>
                      <a:pt x="7" y="4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2" y="2"/>
                      <a:pt x="17" y="10"/>
                      <a:pt x="17" y="16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9" name="Freeform 582">
                <a:extLst>
                  <a:ext uri="{FF2B5EF4-FFF2-40B4-BE49-F238E27FC236}">
                    <a16:creationId xmlns:a16="http://schemas.microsoft.com/office/drawing/2014/main" id="{121F5A3E-C563-0C84-FA8D-D1DA6FA1D743}"/>
                  </a:ext>
                </a:extLst>
              </p:cNvPr>
              <p:cNvSpPr/>
              <p:nvPr userDrawn="1"/>
            </p:nvSpPr>
            <p:spPr bwMode="auto">
              <a:xfrm>
                <a:off x="5971" y="2048"/>
                <a:ext cx="158" cy="95"/>
              </a:xfrm>
              <a:custGeom>
                <a:avLst/>
                <a:gdLst>
                  <a:gd name="T0" fmla="*/ 0 w 25"/>
                  <a:gd name="T1" fmla="*/ 10 h 15"/>
                  <a:gd name="T2" fmla="*/ 6 w 25"/>
                  <a:gd name="T3" fmla="*/ 4 h 15"/>
                  <a:gd name="T4" fmla="*/ 13 w 25"/>
                  <a:gd name="T5" fmla="*/ 1 h 15"/>
                  <a:gd name="T6" fmla="*/ 15 w 25"/>
                  <a:gd name="T7" fmla="*/ 1 h 15"/>
                  <a:gd name="T8" fmla="*/ 22 w 25"/>
                  <a:gd name="T9" fmla="*/ 1 h 15"/>
                  <a:gd name="T10" fmla="*/ 25 w 25"/>
                  <a:gd name="T11" fmla="*/ 1 h 15"/>
                  <a:gd name="T12" fmla="*/ 24 w 25"/>
                  <a:gd name="T13" fmla="*/ 3 h 15"/>
                  <a:gd name="T14" fmla="*/ 19 w 25"/>
                  <a:gd name="T15" fmla="*/ 11 h 15"/>
                  <a:gd name="T16" fmla="*/ 6 w 25"/>
                  <a:gd name="T17" fmla="*/ 14 h 15"/>
                  <a:gd name="T18" fmla="*/ 2 w 25"/>
                  <a:gd name="T19" fmla="*/ 12 h 15"/>
                  <a:gd name="T20" fmla="*/ 0 w 25"/>
                  <a:gd name="T2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5">
                    <a:moveTo>
                      <a:pt x="0" y="10"/>
                    </a:moveTo>
                    <a:cubicBezTo>
                      <a:pt x="0" y="7"/>
                      <a:pt x="3" y="4"/>
                      <a:pt x="6" y="4"/>
                    </a:cubicBezTo>
                    <a:cubicBezTo>
                      <a:pt x="9" y="4"/>
                      <a:pt x="11" y="3"/>
                      <a:pt x="13" y="1"/>
                    </a:cubicBezTo>
                    <a:cubicBezTo>
                      <a:pt x="14" y="1"/>
                      <a:pt x="14" y="0"/>
                      <a:pt x="15" y="1"/>
                    </a:cubicBezTo>
                    <a:cubicBezTo>
                      <a:pt x="17" y="3"/>
                      <a:pt x="20" y="1"/>
                      <a:pt x="22" y="1"/>
                    </a:cubicBezTo>
                    <a:cubicBezTo>
                      <a:pt x="23" y="1"/>
                      <a:pt x="24" y="0"/>
                      <a:pt x="25" y="1"/>
                    </a:cubicBezTo>
                    <a:cubicBezTo>
                      <a:pt x="25" y="2"/>
                      <a:pt x="25" y="2"/>
                      <a:pt x="24" y="3"/>
                    </a:cubicBezTo>
                    <a:cubicBezTo>
                      <a:pt x="23" y="6"/>
                      <a:pt x="21" y="9"/>
                      <a:pt x="19" y="11"/>
                    </a:cubicBezTo>
                    <a:cubicBezTo>
                      <a:pt x="15" y="14"/>
                      <a:pt x="11" y="15"/>
                      <a:pt x="6" y="14"/>
                    </a:cubicBezTo>
                    <a:cubicBezTo>
                      <a:pt x="5" y="13"/>
                      <a:pt x="3" y="13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0" name="Freeform 583">
                <a:extLst>
                  <a:ext uri="{FF2B5EF4-FFF2-40B4-BE49-F238E27FC236}">
                    <a16:creationId xmlns:a16="http://schemas.microsoft.com/office/drawing/2014/main" id="{842EFAF6-154F-4017-AB08-22B852344D33}"/>
                  </a:ext>
                </a:extLst>
              </p:cNvPr>
              <p:cNvSpPr/>
              <p:nvPr userDrawn="1"/>
            </p:nvSpPr>
            <p:spPr bwMode="auto">
              <a:xfrm>
                <a:off x="6072" y="1883"/>
                <a:ext cx="107" cy="171"/>
              </a:xfrm>
              <a:custGeom>
                <a:avLst/>
                <a:gdLst>
                  <a:gd name="T0" fmla="*/ 16 w 17"/>
                  <a:gd name="T1" fmla="*/ 10 h 27"/>
                  <a:gd name="T2" fmla="*/ 8 w 17"/>
                  <a:gd name="T3" fmla="*/ 23 h 27"/>
                  <a:gd name="T4" fmla="*/ 7 w 17"/>
                  <a:gd name="T5" fmla="*/ 23 h 27"/>
                  <a:gd name="T6" fmla="*/ 0 w 17"/>
                  <a:gd name="T7" fmla="*/ 19 h 27"/>
                  <a:gd name="T8" fmla="*/ 1 w 17"/>
                  <a:gd name="T9" fmla="*/ 17 h 27"/>
                  <a:gd name="T10" fmla="*/ 13 w 17"/>
                  <a:gd name="T11" fmla="*/ 1 h 27"/>
                  <a:gd name="T12" fmla="*/ 13 w 17"/>
                  <a:gd name="T13" fmla="*/ 0 h 27"/>
                  <a:gd name="T14" fmla="*/ 15 w 17"/>
                  <a:gd name="T15" fmla="*/ 1 h 27"/>
                  <a:gd name="T16" fmla="*/ 16 w 17"/>
                  <a:gd name="T17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6" y="10"/>
                    </a:moveTo>
                    <a:cubicBezTo>
                      <a:pt x="16" y="16"/>
                      <a:pt x="13" y="21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" y="27"/>
                      <a:pt x="1" y="24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7" y="14"/>
                      <a:pt x="11" y="8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1"/>
                    </a:cubicBezTo>
                    <a:cubicBezTo>
                      <a:pt x="16" y="4"/>
                      <a:pt x="17" y="7"/>
                      <a:pt x="16" y="10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1" name="Freeform 584">
                <a:extLst>
                  <a:ext uri="{FF2B5EF4-FFF2-40B4-BE49-F238E27FC236}">
                    <a16:creationId xmlns:a16="http://schemas.microsoft.com/office/drawing/2014/main" id="{CE18440F-5F6E-D9DD-11EF-EA8764696639}"/>
                  </a:ext>
                </a:extLst>
              </p:cNvPr>
              <p:cNvSpPr/>
              <p:nvPr userDrawn="1"/>
            </p:nvSpPr>
            <p:spPr bwMode="auto">
              <a:xfrm>
                <a:off x="6079" y="1750"/>
                <a:ext cx="113" cy="133"/>
              </a:xfrm>
              <a:custGeom>
                <a:avLst/>
                <a:gdLst>
                  <a:gd name="T0" fmla="*/ 18 w 18"/>
                  <a:gd name="T1" fmla="*/ 18 h 21"/>
                  <a:gd name="T2" fmla="*/ 18 w 18"/>
                  <a:gd name="T3" fmla="*/ 19 h 21"/>
                  <a:gd name="T4" fmla="*/ 17 w 18"/>
                  <a:gd name="T5" fmla="*/ 21 h 21"/>
                  <a:gd name="T6" fmla="*/ 15 w 18"/>
                  <a:gd name="T7" fmla="*/ 19 h 21"/>
                  <a:gd name="T8" fmla="*/ 15 w 18"/>
                  <a:gd name="T9" fmla="*/ 19 h 21"/>
                  <a:gd name="T10" fmla="*/ 9 w 18"/>
                  <a:gd name="T11" fmla="*/ 10 h 21"/>
                  <a:gd name="T12" fmla="*/ 1 w 18"/>
                  <a:gd name="T13" fmla="*/ 4 h 21"/>
                  <a:gd name="T14" fmla="*/ 0 w 18"/>
                  <a:gd name="T15" fmla="*/ 2 h 21"/>
                  <a:gd name="T16" fmla="*/ 2 w 18"/>
                  <a:gd name="T17" fmla="*/ 1 h 21"/>
                  <a:gd name="T18" fmla="*/ 8 w 18"/>
                  <a:gd name="T19" fmla="*/ 2 h 21"/>
                  <a:gd name="T20" fmla="*/ 12 w 18"/>
                  <a:gd name="T21" fmla="*/ 5 h 21"/>
                  <a:gd name="T22" fmla="*/ 14 w 18"/>
                  <a:gd name="T23" fmla="*/ 9 h 21"/>
                  <a:gd name="T24" fmla="*/ 16 w 18"/>
                  <a:gd name="T25" fmla="*/ 12 h 21"/>
                  <a:gd name="T26" fmla="*/ 18 w 18"/>
                  <a:gd name="T2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1">
                    <a:moveTo>
                      <a:pt x="18" y="18"/>
                    </a:moveTo>
                    <a:cubicBezTo>
                      <a:pt x="18" y="18"/>
                      <a:pt x="18" y="18"/>
                      <a:pt x="18" y="19"/>
                    </a:cubicBezTo>
                    <a:cubicBezTo>
                      <a:pt x="18" y="20"/>
                      <a:pt x="18" y="21"/>
                      <a:pt x="17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1" y="17"/>
                      <a:pt x="11" y="13"/>
                      <a:pt x="9" y="10"/>
                    </a:cubicBezTo>
                    <a:cubicBezTo>
                      <a:pt x="7" y="8"/>
                      <a:pt x="4" y="6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3"/>
                      <a:pt x="10" y="4"/>
                      <a:pt x="12" y="5"/>
                    </a:cubicBezTo>
                    <a:cubicBezTo>
                      <a:pt x="13" y="6"/>
                      <a:pt x="14" y="7"/>
                      <a:pt x="14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4"/>
                      <a:pt x="18" y="16"/>
                      <a:pt x="18" y="1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2" name="Freeform 585">
                <a:extLst>
                  <a:ext uri="{FF2B5EF4-FFF2-40B4-BE49-F238E27FC236}">
                    <a16:creationId xmlns:a16="http://schemas.microsoft.com/office/drawing/2014/main" id="{9685E692-2165-BC80-0850-16B12713F489}"/>
                  </a:ext>
                </a:extLst>
              </p:cNvPr>
              <p:cNvSpPr/>
              <p:nvPr userDrawn="1"/>
            </p:nvSpPr>
            <p:spPr bwMode="auto">
              <a:xfrm>
                <a:off x="5927" y="1997"/>
                <a:ext cx="133" cy="64"/>
              </a:xfrm>
              <a:custGeom>
                <a:avLst/>
                <a:gdLst>
                  <a:gd name="T0" fmla="*/ 11 w 21"/>
                  <a:gd name="T1" fmla="*/ 10 h 10"/>
                  <a:gd name="T2" fmla="*/ 2 w 21"/>
                  <a:gd name="T3" fmla="*/ 7 h 10"/>
                  <a:gd name="T4" fmla="*/ 0 w 21"/>
                  <a:gd name="T5" fmla="*/ 6 h 10"/>
                  <a:gd name="T6" fmla="*/ 2 w 21"/>
                  <a:gd name="T7" fmla="*/ 5 h 10"/>
                  <a:gd name="T8" fmla="*/ 17 w 21"/>
                  <a:gd name="T9" fmla="*/ 2 h 10"/>
                  <a:gd name="T10" fmla="*/ 20 w 21"/>
                  <a:gd name="T11" fmla="*/ 2 h 10"/>
                  <a:gd name="T12" fmla="*/ 19 w 21"/>
                  <a:gd name="T13" fmla="*/ 7 h 10"/>
                  <a:gd name="T14" fmla="*/ 11 w 21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1" y="10"/>
                    </a:moveTo>
                    <a:cubicBezTo>
                      <a:pt x="8" y="10"/>
                      <a:pt x="4" y="9"/>
                      <a:pt x="2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7" y="4"/>
                      <a:pt x="12" y="3"/>
                      <a:pt x="17" y="2"/>
                    </a:cubicBezTo>
                    <a:cubicBezTo>
                      <a:pt x="18" y="2"/>
                      <a:pt x="20" y="0"/>
                      <a:pt x="20" y="2"/>
                    </a:cubicBezTo>
                    <a:cubicBezTo>
                      <a:pt x="21" y="4"/>
                      <a:pt x="21" y="6"/>
                      <a:pt x="19" y="7"/>
                    </a:cubicBezTo>
                    <a:cubicBezTo>
                      <a:pt x="17" y="9"/>
                      <a:pt x="14" y="10"/>
                      <a:pt x="11" y="10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3" name="Freeform 586">
                <a:extLst>
                  <a:ext uri="{FF2B5EF4-FFF2-40B4-BE49-F238E27FC236}">
                    <a16:creationId xmlns:a16="http://schemas.microsoft.com/office/drawing/2014/main" id="{FFDFC782-4B21-377A-D833-E7FAADA91EEA}"/>
                  </a:ext>
                </a:extLst>
              </p:cNvPr>
              <p:cNvSpPr/>
              <p:nvPr userDrawn="1"/>
            </p:nvSpPr>
            <p:spPr bwMode="auto">
              <a:xfrm>
                <a:off x="5915" y="1915"/>
                <a:ext cx="63" cy="108"/>
              </a:xfrm>
              <a:custGeom>
                <a:avLst/>
                <a:gdLst>
                  <a:gd name="T0" fmla="*/ 0 w 10"/>
                  <a:gd name="T1" fmla="*/ 7 h 17"/>
                  <a:gd name="T2" fmla="*/ 2 w 10"/>
                  <a:gd name="T3" fmla="*/ 1 h 17"/>
                  <a:gd name="T4" fmla="*/ 3 w 10"/>
                  <a:gd name="T5" fmla="*/ 0 h 17"/>
                  <a:gd name="T6" fmla="*/ 4 w 10"/>
                  <a:gd name="T7" fmla="*/ 1 h 17"/>
                  <a:gd name="T8" fmla="*/ 8 w 10"/>
                  <a:gd name="T9" fmla="*/ 12 h 17"/>
                  <a:gd name="T10" fmla="*/ 7 w 10"/>
                  <a:gd name="T11" fmla="*/ 15 h 17"/>
                  <a:gd name="T12" fmla="*/ 3 w 10"/>
                  <a:gd name="T13" fmla="*/ 15 h 17"/>
                  <a:gd name="T14" fmla="*/ 0 w 10"/>
                  <a:gd name="T15" fmla="*/ 8 h 17"/>
                  <a:gd name="T16" fmla="*/ 0 w 10"/>
                  <a:gd name="T1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0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5"/>
                      <a:pt x="6" y="9"/>
                      <a:pt x="8" y="12"/>
                    </a:cubicBezTo>
                    <a:cubicBezTo>
                      <a:pt x="10" y="14"/>
                      <a:pt x="9" y="15"/>
                      <a:pt x="7" y="15"/>
                    </a:cubicBezTo>
                    <a:cubicBezTo>
                      <a:pt x="5" y="15"/>
                      <a:pt x="4" y="17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4" name="Freeform 587">
                <a:extLst>
                  <a:ext uri="{FF2B5EF4-FFF2-40B4-BE49-F238E27FC236}">
                    <a16:creationId xmlns:a16="http://schemas.microsoft.com/office/drawing/2014/main" id="{BC776B03-2B36-71DB-76BA-2EA1AD3F96D1}"/>
                  </a:ext>
                </a:extLst>
              </p:cNvPr>
              <p:cNvSpPr/>
              <p:nvPr userDrawn="1"/>
            </p:nvSpPr>
            <p:spPr bwMode="auto">
              <a:xfrm>
                <a:off x="5990" y="1788"/>
                <a:ext cx="70" cy="82"/>
              </a:xfrm>
              <a:custGeom>
                <a:avLst/>
                <a:gdLst>
                  <a:gd name="T0" fmla="*/ 10 w 11"/>
                  <a:gd name="T1" fmla="*/ 13 h 13"/>
                  <a:gd name="T2" fmla="*/ 7 w 11"/>
                  <a:gd name="T3" fmla="*/ 8 h 13"/>
                  <a:gd name="T4" fmla="*/ 2 w 11"/>
                  <a:gd name="T5" fmla="*/ 5 h 13"/>
                  <a:gd name="T6" fmla="*/ 0 w 11"/>
                  <a:gd name="T7" fmla="*/ 5 h 13"/>
                  <a:gd name="T8" fmla="*/ 1 w 11"/>
                  <a:gd name="T9" fmla="*/ 3 h 13"/>
                  <a:gd name="T10" fmla="*/ 8 w 11"/>
                  <a:gd name="T11" fmla="*/ 0 h 13"/>
                  <a:gd name="T12" fmla="*/ 10 w 11"/>
                  <a:gd name="T13" fmla="*/ 2 h 13"/>
                  <a:gd name="T14" fmla="*/ 11 w 11"/>
                  <a:gd name="T15" fmla="*/ 11 h 13"/>
                  <a:gd name="T16" fmla="*/ 10 w 11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0" y="13"/>
                    </a:moveTo>
                    <a:cubicBezTo>
                      <a:pt x="9" y="11"/>
                      <a:pt x="8" y="10"/>
                      <a:pt x="7" y="8"/>
                    </a:cubicBezTo>
                    <a:cubicBezTo>
                      <a:pt x="6" y="6"/>
                      <a:pt x="4" y="5"/>
                      <a:pt x="2" y="5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2" y="1"/>
                      <a:pt x="5" y="0"/>
                      <a:pt x="8" y="0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0" y="5"/>
                      <a:pt x="11" y="8"/>
                      <a:pt x="11" y="11"/>
                    </a:cubicBezTo>
                    <a:cubicBezTo>
                      <a:pt x="11" y="12"/>
                      <a:pt x="10" y="12"/>
                      <a:pt x="10" y="13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5" name="Freeform 588">
                <a:extLst>
                  <a:ext uri="{FF2B5EF4-FFF2-40B4-BE49-F238E27FC236}">
                    <a16:creationId xmlns:a16="http://schemas.microsoft.com/office/drawing/2014/main" id="{EF530922-3C0A-FB69-7B2A-DD684751E408}"/>
                  </a:ext>
                </a:extLst>
              </p:cNvPr>
              <p:cNvSpPr/>
              <p:nvPr userDrawn="1"/>
            </p:nvSpPr>
            <p:spPr bwMode="auto">
              <a:xfrm>
                <a:off x="5984" y="1832"/>
                <a:ext cx="63" cy="127"/>
              </a:xfrm>
              <a:custGeom>
                <a:avLst/>
                <a:gdLst>
                  <a:gd name="T0" fmla="*/ 10 w 10"/>
                  <a:gd name="T1" fmla="*/ 11 h 20"/>
                  <a:gd name="T2" fmla="*/ 7 w 10"/>
                  <a:gd name="T3" fmla="*/ 19 h 20"/>
                  <a:gd name="T4" fmla="*/ 6 w 10"/>
                  <a:gd name="T5" fmla="*/ 19 h 20"/>
                  <a:gd name="T6" fmla="*/ 6 w 10"/>
                  <a:gd name="T7" fmla="*/ 18 h 20"/>
                  <a:gd name="T8" fmla="*/ 7 w 10"/>
                  <a:gd name="T9" fmla="*/ 10 h 20"/>
                  <a:gd name="T10" fmla="*/ 2 w 10"/>
                  <a:gd name="T11" fmla="*/ 4 h 20"/>
                  <a:gd name="T12" fmla="*/ 0 w 10"/>
                  <a:gd name="T13" fmla="*/ 3 h 20"/>
                  <a:gd name="T14" fmla="*/ 1 w 10"/>
                  <a:gd name="T15" fmla="*/ 2 h 20"/>
                  <a:gd name="T16" fmla="*/ 5 w 10"/>
                  <a:gd name="T17" fmla="*/ 2 h 20"/>
                  <a:gd name="T18" fmla="*/ 10 w 1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0">
                    <a:moveTo>
                      <a:pt x="10" y="11"/>
                    </a:moveTo>
                    <a:cubicBezTo>
                      <a:pt x="10" y="14"/>
                      <a:pt x="8" y="16"/>
                      <a:pt x="7" y="19"/>
                    </a:cubicBezTo>
                    <a:cubicBezTo>
                      <a:pt x="7" y="19"/>
                      <a:pt x="7" y="20"/>
                      <a:pt x="6" y="19"/>
                    </a:cubicBezTo>
                    <a:cubicBezTo>
                      <a:pt x="6" y="19"/>
                      <a:pt x="6" y="19"/>
                      <a:pt x="6" y="18"/>
                    </a:cubicBezTo>
                    <a:cubicBezTo>
                      <a:pt x="7" y="16"/>
                      <a:pt x="7" y="13"/>
                      <a:pt x="7" y="10"/>
                    </a:cubicBezTo>
                    <a:cubicBezTo>
                      <a:pt x="7" y="7"/>
                      <a:pt x="4" y="5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1"/>
                      <a:pt x="4" y="0"/>
                      <a:pt x="5" y="2"/>
                    </a:cubicBezTo>
                    <a:cubicBezTo>
                      <a:pt x="8" y="4"/>
                      <a:pt x="9" y="7"/>
                      <a:pt x="10" y="11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6" name="Freeform 589">
                <a:extLst>
                  <a:ext uri="{FF2B5EF4-FFF2-40B4-BE49-F238E27FC236}">
                    <a16:creationId xmlns:a16="http://schemas.microsoft.com/office/drawing/2014/main" id="{797BD303-099B-B451-DA4C-86F286AF3173}"/>
                  </a:ext>
                </a:extLst>
              </p:cNvPr>
              <p:cNvSpPr/>
              <p:nvPr userDrawn="1"/>
            </p:nvSpPr>
            <p:spPr bwMode="auto">
              <a:xfrm>
                <a:off x="5978" y="1870"/>
                <a:ext cx="31" cy="83"/>
              </a:xfrm>
              <a:custGeom>
                <a:avLst/>
                <a:gdLst>
                  <a:gd name="T0" fmla="*/ 5 w 5"/>
                  <a:gd name="T1" fmla="*/ 6 h 13"/>
                  <a:gd name="T2" fmla="*/ 4 w 5"/>
                  <a:gd name="T3" fmla="*/ 12 h 13"/>
                  <a:gd name="T4" fmla="*/ 2 w 5"/>
                  <a:gd name="T5" fmla="*/ 12 h 13"/>
                  <a:gd name="T6" fmla="*/ 0 w 5"/>
                  <a:gd name="T7" fmla="*/ 3 h 13"/>
                  <a:gd name="T8" fmla="*/ 2 w 5"/>
                  <a:gd name="T9" fmla="*/ 1 h 13"/>
                  <a:gd name="T10" fmla="*/ 5 w 5"/>
                  <a:gd name="T11" fmla="*/ 4 h 13"/>
                  <a:gd name="T12" fmla="*/ 5 w 5"/>
                  <a:gd name="T1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5" y="6"/>
                    </a:moveTo>
                    <a:cubicBezTo>
                      <a:pt x="5" y="8"/>
                      <a:pt x="5" y="10"/>
                      <a:pt x="4" y="12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1" y="9"/>
                      <a:pt x="0" y="6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5" y="2"/>
                      <a:pt x="5" y="4"/>
                    </a:cubicBezTo>
                    <a:cubicBezTo>
                      <a:pt x="5" y="4"/>
                      <a:pt x="5" y="5"/>
                      <a:pt x="5" y="6"/>
                    </a:cubicBezTo>
                    <a:close/>
                  </a:path>
                </a:pathLst>
              </a:custGeom>
              <a:solidFill>
                <a:srgbClr val="EF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7" name="Freeform 590">
                <a:extLst>
                  <a:ext uri="{FF2B5EF4-FFF2-40B4-BE49-F238E27FC236}">
                    <a16:creationId xmlns:a16="http://schemas.microsoft.com/office/drawing/2014/main" id="{C22B655D-4289-22CA-A902-3FD729496D6D}"/>
                  </a:ext>
                </a:extLst>
              </p:cNvPr>
              <p:cNvSpPr/>
              <p:nvPr userDrawn="1"/>
            </p:nvSpPr>
            <p:spPr bwMode="auto">
              <a:xfrm>
                <a:off x="5952" y="1889"/>
                <a:ext cx="64" cy="108"/>
              </a:xfrm>
              <a:custGeom>
                <a:avLst/>
                <a:gdLst>
                  <a:gd name="T0" fmla="*/ 10 w 10"/>
                  <a:gd name="T1" fmla="*/ 12 h 17"/>
                  <a:gd name="T2" fmla="*/ 7 w 10"/>
                  <a:gd name="T3" fmla="*/ 16 h 17"/>
                  <a:gd name="T4" fmla="*/ 5 w 10"/>
                  <a:gd name="T5" fmla="*/ 16 h 17"/>
                  <a:gd name="T6" fmla="*/ 0 w 10"/>
                  <a:gd name="T7" fmla="*/ 6 h 17"/>
                  <a:gd name="T8" fmla="*/ 1 w 10"/>
                  <a:gd name="T9" fmla="*/ 0 h 17"/>
                  <a:gd name="T10" fmla="*/ 2 w 10"/>
                  <a:gd name="T11" fmla="*/ 2 h 17"/>
                  <a:gd name="T12" fmla="*/ 4 w 10"/>
                  <a:gd name="T13" fmla="*/ 10 h 17"/>
                  <a:gd name="T14" fmla="*/ 10 w 10"/>
                  <a:gd name="T1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10" y="12"/>
                    </a:moveTo>
                    <a:cubicBezTo>
                      <a:pt x="9" y="14"/>
                      <a:pt x="8" y="15"/>
                      <a:pt x="7" y="16"/>
                    </a:cubicBezTo>
                    <a:cubicBezTo>
                      <a:pt x="6" y="17"/>
                      <a:pt x="6" y="16"/>
                      <a:pt x="5" y="16"/>
                    </a:cubicBezTo>
                    <a:cubicBezTo>
                      <a:pt x="3" y="13"/>
                      <a:pt x="1" y="10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5"/>
                      <a:pt x="3" y="8"/>
                      <a:pt x="4" y="10"/>
                    </a:cubicBezTo>
                    <a:cubicBezTo>
                      <a:pt x="6" y="12"/>
                      <a:pt x="7" y="13"/>
                      <a:pt x="10" y="12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8" name="Freeform 591">
                <a:extLst>
                  <a:ext uri="{FF2B5EF4-FFF2-40B4-BE49-F238E27FC236}">
                    <a16:creationId xmlns:a16="http://schemas.microsoft.com/office/drawing/2014/main" id="{6F71A8FF-B7A7-DC8F-88D3-5676BBF6F7FD}"/>
                  </a:ext>
                </a:extLst>
              </p:cNvPr>
              <p:cNvSpPr/>
              <p:nvPr userDrawn="1"/>
            </p:nvSpPr>
            <p:spPr bwMode="auto">
              <a:xfrm>
                <a:off x="5959" y="1756"/>
                <a:ext cx="75" cy="57"/>
              </a:xfrm>
              <a:custGeom>
                <a:avLst/>
                <a:gdLst>
                  <a:gd name="T0" fmla="*/ 1 w 12"/>
                  <a:gd name="T1" fmla="*/ 9 h 9"/>
                  <a:gd name="T2" fmla="*/ 10 w 12"/>
                  <a:gd name="T3" fmla="*/ 0 h 9"/>
                  <a:gd name="T4" fmla="*/ 12 w 12"/>
                  <a:gd name="T5" fmla="*/ 2 h 9"/>
                  <a:gd name="T6" fmla="*/ 10 w 12"/>
                  <a:gd name="T7" fmla="*/ 3 h 9"/>
                  <a:gd name="T8" fmla="*/ 4 w 12"/>
                  <a:gd name="T9" fmla="*/ 7 h 9"/>
                  <a:gd name="T10" fmla="*/ 1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0" y="2"/>
                      <a:pt x="5" y="0"/>
                      <a:pt x="10" y="0"/>
                    </a:cubicBezTo>
                    <a:cubicBezTo>
                      <a:pt x="12" y="0"/>
                      <a:pt x="12" y="1"/>
                      <a:pt x="12" y="2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7" y="3"/>
                      <a:pt x="5" y="4"/>
                      <a:pt x="4" y="7"/>
                    </a:cubicBezTo>
                    <a:cubicBezTo>
                      <a:pt x="3" y="8"/>
                      <a:pt x="3" y="9"/>
                      <a:pt x="1" y="9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9" name="Freeform 592">
                <a:extLst>
                  <a:ext uri="{FF2B5EF4-FFF2-40B4-BE49-F238E27FC236}">
                    <a16:creationId xmlns:a16="http://schemas.microsoft.com/office/drawing/2014/main" id="{AC9DA1D6-A191-A4E7-6781-1961EC924547}"/>
                  </a:ext>
                </a:extLst>
              </p:cNvPr>
              <p:cNvSpPr/>
              <p:nvPr userDrawn="1"/>
            </p:nvSpPr>
            <p:spPr bwMode="auto">
              <a:xfrm>
                <a:off x="6621" y="3513"/>
                <a:ext cx="201" cy="140"/>
              </a:xfrm>
              <a:custGeom>
                <a:avLst/>
                <a:gdLst>
                  <a:gd name="T0" fmla="*/ 0 w 32"/>
                  <a:gd name="T1" fmla="*/ 15 h 22"/>
                  <a:gd name="T2" fmla="*/ 14 w 32"/>
                  <a:gd name="T3" fmla="*/ 12 h 22"/>
                  <a:gd name="T4" fmla="*/ 28 w 32"/>
                  <a:gd name="T5" fmla="*/ 2 h 22"/>
                  <a:gd name="T6" fmla="*/ 31 w 32"/>
                  <a:gd name="T7" fmla="*/ 1 h 22"/>
                  <a:gd name="T8" fmla="*/ 31 w 32"/>
                  <a:gd name="T9" fmla="*/ 3 h 22"/>
                  <a:gd name="T10" fmla="*/ 29 w 32"/>
                  <a:gd name="T11" fmla="*/ 15 h 22"/>
                  <a:gd name="T12" fmla="*/ 28 w 32"/>
                  <a:gd name="T13" fmla="*/ 16 h 22"/>
                  <a:gd name="T14" fmla="*/ 4 w 32"/>
                  <a:gd name="T15" fmla="*/ 18 h 22"/>
                  <a:gd name="T16" fmla="*/ 0 w 32"/>
                  <a:gd name="T1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2">
                    <a:moveTo>
                      <a:pt x="0" y="15"/>
                    </a:moveTo>
                    <a:cubicBezTo>
                      <a:pt x="6" y="15"/>
                      <a:pt x="10" y="14"/>
                      <a:pt x="14" y="12"/>
                    </a:cubicBezTo>
                    <a:cubicBezTo>
                      <a:pt x="20" y="10"/>
                      <a:pt x="25" y="7"/>
                      <a:pt x="28" y="2"/>
                    </a:cubicBezTo>
                    <a:cubicBezTo>
                      <a:pt x="29" y="1"/>
                      <a:pt x="30" y="0"/>
                      <a:pt x="31" y="1"/>
                    </a:cubicBezTo>
                    <a:cubicBezTo>
                      <a:pt x="32" y="1"/>
                      <a:pt x="31" y="2"/>
                      <a:pt x="31" y="3"/>
                    </a:cubicBezTo>
                    <a:cubicBezTo>
                      <a:pt x="31" y="7"/>
                      <a:pt x="31" y="11"/>
                      <a:pt x="29" y="15"/>
                    </a:cubicBezTo>
                    <a:cubicBezTo>
                      <a:pt x="29" y="15"/>
                      <a:pt x="28" y="16"/>
                      <a:pt x="28" y="16"/>
                    </a:cubicBezTo>
                    <a:cubicBezTo>
                      <a:pt x="21" y="22"/>
                      <a:pt x="11" y="22"/>
                      <a:pt x="4" y="18"/>
                    </a:cubicBezTo>
                    <a:cubicBezTo>
                      <a:pt x="3" y="17"/>
                      <a:pt x="2" y="16"/>
                      <a:pt x="0" y="15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0" name="Freeform 593">
                <a:extLst>
                  <a:ext uri="{FF2B5EF4-FFF2-40B4-BE49-F238E27FC236}">
                    <a16:creationId xmlns:a16="http://schemas.microsoft.com/office/drawing/2014/main" id="{943FD5FF-44DE-F0C3-0FBD-B86976C4D50F}"/>
                  </a:ext>
                </a:extLst>
              </p:cNvPr>
              <p:cNvSpPr/>
              <p:nvPr userDrawn="1"/>
            </p:nvSpPr>
            <p:spPr bwMode="auto">
              <a:xfrm>
                <a:off x="6495" y="3627"/>
                <a:ext cx="145" cy="108"/>
              </a:xfrm>
              <a:custGeom>
                <a:avLst/>
                <a:gdLst>
                  <a:gd name="T0" fmla="*/ 16 w 23"/>
                  <a:gd name="T1" fmla="*/ 17 h 17"/>
                  <a:gd name="T2" fmla="*/ 0 w 23"/>
                  <a:gd name="T3" fmla="*/ 4 h 17"/>
                  <a:gd name="T4" fmla="*/ 2 w 23"/>
                  <a:gd name="T5" fmla="*/ 1 h 17"/>
                  <a:gd name="T6" fmla="*/ 9 w 23"/>
                  <a:gd name="T7" fmla="*/ 3 h 17"/>
                  <a:gd name="T8" fmla="*/ 16 w 23"/>
                  <a:gd name="T9" fmla="*/ 7 h 17"/>
                  <a:gd name="T10" fmla="*/ 17 w 23"/>
                  <a:gd name="T11" fmla="*/ 8 h 17"/>
                  <a:gd name="T12" fmla="*/ 21 w 23"/>
                  <a:gd name="T13" fmla="*/ 13 h 17"/>
                  <a:gd name="T14" fmla="*/ 22 w 23"/>
                  <a:gd name="T15" fmla="*/ 14 h 17"/>
                  <a:gd name="T16" fmla="*/ 23 w 23"/>
                  <a:gd name="T17" fmla="*/ 15 h 17"/>
                  <a:gd name="T18" fmla="*/ 21 w 23"/>
                  <a:gd name="T19" fmla="*/ 16 h 17"/>
                  <a:gd name="T20" fmla="*/ 16 w 23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6" y="17"/>
                    </a:moveTo>
                    <a:cubicBezTo>
                      <a:pt x="6" y="17"/>
                      <a:pt x="2" y="12"/>
                      <a:pt x="0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7" y="0"/>
                      <a:pt x="9" y="3"/>
                    </a:cubicBezTo>
                    <a:cubicBezTo>
                      <a:pt x="11" y="5"/>
                      <a:pt x="13" y="6"/>
                      <a:pt x="16" y="7"/>
                    </a:cubicBezTo>
                    <a:cubicBezTo>
                      <a:pt x="17" y="7"/>
                      <a:pt x="17" y="7"/>
                      <a:pt x="17" y="8"/>
                    </a:cubicBezTo>
                    <a:cubicBezTo>
                      <a:pt x="17" y="11"/>
                      <a:pt x="19" y="12"/>
                      <a:pt x="21" y="13"/>
                    </a:cubicBezTo>
                    <a:cubicBezTo>
                      <a:pt x="21" y="13"/>
                      <a:pt x="22" y="14"/>
                      <a:pt x="22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6"/>
                      <a:pt x="22" y="16"/>
                      <a:pt x="21" y="16"/>
                    </a:cubicBezTo>
                    <a:cubicBezTo>
                      <a:pt x="19" y="17"/>
                      <a:pt x="17" y="17"/>
                      <a:pt x="16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1" name="Freeform 594">
                <a:extLst>
                  <a:ext uri="{FF2B5EF4-FFF2-40B4-BE49-F238E27FC236}">
                    <a16:creationId xmlns:a16="http://schemas.microsoft.com/office/drawing/2014/main" id="{23E7A367-8BB8-2B44-5744-351FA14CEDDA}"/>
                  </a:ext>
                </a:extLst>
              </p:cNvPr>
              <p:cNvSpPr/>
              <p:nvPr userDrawn="1"/>
            </p:nvSpPr>
            <p:spPr bwMode="auto">
              <a:xfrm>
                <a:off x="6621" y="3646"/>
                <a:ext cx="170" cy="77"/>
              </a:xfrm>
              <a:custGeom>
                <a:avLst/>
                <a:gdLst>
                  <a:gd name="T0" fmla="*/ 27 w 27"/>
                  <a:gd name="T1" fmla="*/ 0 h 12"/>
                  <a:gd name="T2" fmla="*/ 10 w 27"/>
                  <a:gd name="T3" fmla="*/ 12 h 12"/>
                  <a:gd name="T4" fmla="*/ 1 w 27"/>
                  <a:gd name="T5" fmla="*/ 7 h 12"/>
                  <a:gd name="T6" fmla="*/ 0 w 27"/>
                  <a:gd name="T7" fmla="*/ 5 h 12"/>
                  <a:gd name="T8" fmla="*/ 4 w 27"/>
                  <a:gd name="T9" fmla="*/ 1 h 12"/>
                  <a:gd name="T10" fmla="*/ 7 w 27"/>
                  <a:gd name="T11" fmla="*/ 1 h 12"/>
                  <a:gd name="T12" fmla="*/ 21 w 27"/>
                  <a:gd name="T13" fmla="*/ 2 h 12"/>
                  <a:gd name="T14" fmla="*/ 27 w 27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12">
                    <a:moveTo>
                      <a:pt x="27" y="0"/>
                    </a:moveTo>
                    <a:cubicBezTo>
                      <a:pt x="24" y="7"/>
                      <a:pt x="17" y="12"/>
                      <a:pt x="10" y="12"/>
                    </a:cubicBezTo>
                    <a:cubicBezTo>
                      <a:pt x="7" y="11"/>
                      <a:pt x="3" y="10"/>
                      <a:pt x="1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12" y="3"/>
                      <a:pt x="16" y="2"/>
                      <a:pt x="21" y="2"/>
                    </a:cubicBezTo>
                    <a:cubicBezTo>
                      <a:pt x="23" y="1"/>
                      <a:pt x="25" y="0"/>
                      <a:pt x="27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2" name="Freeform 595">
                <a:extLst>
                  <a:ext uri="{FF2B5EF4-FFF2-40B4-BE49-F238E27FC236}">
                    <a16:creationId xmlns:a16="http://schemas.microsoft.com/office/drawing/2014/main" id="{D8253FC3-F621-F0FD-4C60-DB5ED7E89DE6}"/>
                  </a:ext>
                </a:extLst>
              </p:cNvPr>
              <p:cNvSpPr/>
              <p:nvPr userDrawn="1"/>
            </p:nvSpPr>
            <p:spPr bwMode="auto">
              <a:xfrm>
                <a:off x="6797" y="3507"/>
                <a:ext cx="70" cy="165"/>
              </a:xfrm>
              <a:custGeom>
                <a:avLst/>
                <a:gdLst>
                  <a:gd name="T0" fmla="*/ 11 w 11"/>
                  <a:gd name="T1" fmla="*/ 10 h 26"/>
                  <a:gd name="T2" fmla="*/ 2 w 11"/>
                  <a:gd name="T3" fmla="*/ 25 h 26"/>
                  <a:gd name="T4" fmla="*/ 0 w 11"/>
                  <a:gd name="T5" fmla="*/ 26 h 26"/>
                  <a:gd name="T6" fmla="*/ 1 w 11"/>
                  <a:gd name="T7" fmla="*/ 24 h 26"/>
                  <a:gd name="T8" fmla="*/ 2 w 11"/>
                  <a:gd name="T9" fmla="*/ 20 h 26"/>
                  <a:gd name="T10" fmla="*/ 3 w 11"/>
                  <a:gd name="T11" fmla="*/ 18 h 26"/>
                  <a:gd name="T12" fmla="*/ 6 w 11"/>
                  <a:gd name="T13" fmla="*/ 3 h 26"/>
                  <a:gd name="T14" fmla="*/ 6 w 11"/>
                  <a:gd name="T15" fmla="*/ 0 h 26"/>
                  <a:gd name="T16" fmla="*/ 10 w 11"/>
                  <a:gd name="T17" fmla="*/ 3 h 26"/>
                  <a:gd name="T18" fmla="*/ 11 w 11"/>
                  <a:gd name="T19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11" y="10"/>
                    </a:moveTo>
                    <a:cubicBezTo>
                      <a:pt x="11" y="17"/>
                      <a:pt x="8" y="22"/>
                      <a:pt x="2" y="25"/>
                    </a:cubicBezTo>
                    <a:cubicBezTo>
                      <a:pt x="2" y="26"/>
                      <a:pt x="1" y="26"/>
                      <a:pt x="0" y="26"/>
                    </a:cubicBezTo>
                    <a:cubicBezTo>
                      <a:pt x="0" y="25"/>
                      <a:pt x="1" y="25"/>
                      <a:pt x="1" y="24"/>
                    </a:cubicBezTo>
                    <a:cubicBezTo>
                      <a:pt x="2" y="23"/>
                      <a:pt x="3" y="22"/>
                      <a:pt x="2" y="20"/>
                    </a:cubicBezTo>
                    <a:cubicBezTo>
                      <a:pt x="2" y="19"/>
                      <a:pt x="2" y="18"/>
                      <a:pt x="3" y="18"/>
                    </a:cubicBezTo>
                    <a:cubicBezTo>
                      <a:pt x="6" y="13"/>
                      <a:pt x="6" y="8"/>
                      <a:pt x="6" y="3"/>
                    </a:cubicBezTo>
                    <a:cubicBezTo>
                      <a:pt x="6" y="2"/>
                      <a:pt x="5" y="0"/>
                      <a:pt x="6" y="0"/>
                    </a:cubicBezTo>
                    <a:cubicBezTo>
                      <a:pt x="8" y="0"/>
                      <a:pt x="9" y="1"/>
                      <a:pt x="10" y="3"/>
                    </a:cubicBezTo>
                    <a:cubicBezTo>
                      <a:pt x="11" y="5"/>
                      <a:pt x="11" y="8"/>
                      <a:pt x="11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3" name="Freeform 596">
                <a:extLst>
                  <a:ext uri="{FF2B5EF4-FFF2-40B4-BE49-F238E27FC236}">
                    <a16:creationId xmlns:a16="http://schemas.microsoft.com/office/drawing/2014/main" id="{B7436AF3-A31C-02D1-10F8-86B6E545D745}"/>
                  </a:ext>
                </a:extLst>
              </p:cNvPr>
              <p:cNvSpPr/>
              <p:nvPr userDrawn="1"/>
            </p:nvSpPr>
            <p:spPr bwMode="auto">
              <a:xfrm>
                <a:off x="6526" y="3551"/>
                <a:ext cx="107" cy="114"/>
              </a:xfrm>
              <a:custGeom>
                <a:avLst/>
                <a:gdLst>
                  <a:gd name="T0" fmla="*/ 1 w 17"/>
                  <a:gd name="T1" fmla="*/ 0 h 18"/>
                  <a:gd name="T2" fmla="*/ 15 w 17"/>
                  <a:gd name="T3" fmla="*/ 12 h 18"/>
                  <a:gd name="T4" fmla="*/ 16 w 17"/>
                  <a:gd name="T5" fmla="*/ 14 h 18"/>
                  <a:gd name="T6" fmla="*/ 12 w 17"/>
                  <a:gd name="T7" fmla="*/ 17 h 18"/>
                  <a:gd name="T8" fmla="*/ 1 w 17"/>
                  <a:gd name="T9" fmla="*/ 1 h 18"/>
                  <a:gd name="T10" fmla="*/ 1 w 17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5" y="4"/>
                      <a:pt x="10" y="8"/>
                      <a:pt x="15" y="12"/>
                    </a:cubicBezTo>
                    <a:cubicBezTo>
                      <a:pt x="15" y="13"/>
                      <a:pt x="17" y="13"/>
                      <a:pt x="16" y="14"/>
                    </a:cubicBezTo>
                    <a:cubicBezTo>
                      <a:pt x="15" y="16"/>
                      <a:pt x="14" y="18"/>
                      <a:pt x="12" y="17"/>
                    </a:cubicBezTo>
                    <a:cubicBezTo>
                      <a:pt x="6" y="16"/>
                      <a:pt x="0" y="7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4" name="Freeform 597">
                <a:extLst>
                  <a:ext uri="{FF2B5EF4-FFF2-40B4-BE49-F238E27FC236}">
                    <a16:creationId xmlns:a16="http://schemas.microsoft.com/office/drawing/2014/main" id="{63DF7726-4473-9D9B-F1FF-36F0C96FF159}"/>
                  </a:ext>
                </a:extLst>
              </p:cNvPr>
              <p:cNvSpPr/>
              <p:nvPr userDrawn="1"/>
            </p:nvSpPr>
            <p:spPr bwMode="auto">
              <a:xfrm>
                <a:off x="6602" y="3488"/>
                <a:ext cx="139" cy="101"/>
              </a:xfrm>
              <a:custGeom>
                <a:avLst/>
                <a:gdLst>
                  <a:gd name="T0" fmla="*/ 16 w 22"/>
                  <a:gd name="T1" fmla="*/ 0 h 16"/>
                  <a:gd name="T2" fmla="*/ 21 w 22"/>
                  <a:gd name="T3" fmla="*/ 2 h 16"/>
                  <a:gd name="T4" fmla="*/ 21 w 22"/>
                  <a:gd name="T5" fmla="*/ 6 h 16"/>
                  <a:gd name="T6" fmla="*/ 18 w 22"/>
                  <a:gd name="T7" fmla="*/ 11 h 16"/>
                  <a:gd name="T8" fmla="*/ 7 w 22"/>
                  <a:gd name="T9" fmla="*/ 15 h 16"/>
                  <a:gd name="T10" fmla="*/ 3 w 22"/>
                  <a:gd name="T11" fmla="*/ 15 h 16"/>
                  <a:gd name="T12" fmla="*/ 0 w 22"/>
                  <a:gd name="T13" fmla="*/ 12 h 16"/>
                  <a:gd name="T14" fmla="*/ 7 w 22"/>
                  <a:gd name="T15" fmla="*/ 2 h 16"/>
                  <a:gd name="T16" fmla="*/ 9 w 22"/>
                  <a:gd name="T17" fmla="*/ 2 h 16"/>
                  <a:gd name="T18" fmla="*/ 6 w 22"/>
                  <a:gd name="T19" fmla="*/ 5 h 16"/>
                  <a:gd name="T20" fmla="*/ 4 w 22"/>
                  <a:gd name="T21" fmla="*/ 12 h 16"/>
                  <a:gd name="T22" fmla="*/ 6 w 22"/>
                  <a:gd name="T23" fmla="*/ 14 h 16"/>
                  <a:gd name="T24" fmla="*/ 18 w 22"/>
                  <a:gd name="T25" fmla="*/ 6 h 16"/>
                  <a:gd name="T26" fmla="*/ 16 w 22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6">
                    <a:moveTo>
                      <a:pt x="16" y="0"/>
                    </a:moveTo>
                    <a:cubicBezTo>
                      <a:pt x="18" y="0"/>
                      <a:pt x="20" y="0"/>
                      <a:pt x="21" y="2"/>
                    </a:cubicBezTo>
                    <a:cubicBezTo>
                      <a:pt x="22" y="3"/>
                      <a:pt x="22" y="5"/>
                      <a:pt x="21" y="6"/>
                    </a:cubicBezTo>
                    <a:cubicBezTo>
                      <a:pt x="20" y="8"/>
                      <a:pt x="19" y="10"/>
                      <a:pt x="18" y="11"/>
                    </a:cubicBezTo>
                    <a:cubicBezTo>
                      <a:pt x="15" y="14"/>
                      <a:pt x="12" y="16"/>
                      <a:pt x="7" y="15"/>
                    </a:cubicBezTo>
                    <a:cubicBezTo>
                      <a:pt x="6" y="15"/>
                      <a:pt x="4" y="15"/>
                      <a:pt x="3" y="15"/>
                    </a:cubicBezTo>
                    <a:cubicBezTo>
                      <a:pt x="0" y="15"/>
                      <a:pt x="0" y="15"/>
                      <a:pt x="0" y="12"/>
                    </a:cubicBezTo>
                    <a:cubicBezTo>
                      <a:pt x="1" y="8"/>
                      <a:pt x="3" y="4"/>
                      <a:pt x="7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8" y="3"/>
                      <a:pt x="8" y="4"/>
                      <a:pt x="6" y="5"/>
                    </a:cubicBezTo>
                    <a:cubicBezTo>
                      <a:pt x="4" y="7"/>
                      <a:pt x="4" y="9"/>
                      <a:pt x="4" y="12"/>
                    </a:cubicBezTo>
                    <a:cubicBezTo>
                      <a:pt x="3" y="13"/>
                      <a:pt x="4" y="15"/>
                      <a:pt x="6" y="14"/>
                    </a:cubicBezTo>
                    <a:cubicBezTo>
                      <a:pt x="11" y="14"/>
                      <a:pt x="17" y="10"/>
                      <a:pt x="18" y="6"/>
                    </a:cubicBezTo>
                    <a:cubicBezTo>
                      <a:pt x="18" y="4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5" name="Freeform 598">
                <a:extLst>
                  <a:ext uri="{FF2B5EF4-FFF2-40B4-BE49-F238E27FC236}">
                    <a16:creationId xmlns:a16="http://schemas.microsoft.com/office/drawing/2014/main" id="{B6F5FB12-A968-C022-CD41-C2F85B6547AC}"/>
                  </a:ext>
                </a:extLst>
              </p:cNvPr>
              <p:cNvSpPr/>
              <p:nvPr userDrawn="1"/>
            </p:nvSpPr>
            <p:spPr bwMode="auto">
              <a:xfrm>
                <a:off x="6545" y="3482"/>
                <a:ext cx="82" cy="95"/>
              </a:xfrm>
              <a:custGeom>
                <a:avLst/>
                <a:gdLst>
                  <a:gd name="T0" fmla="*/ 10 w 13"/>
                  <a:gd name="T1" fmla="*/ 0 h 15"/>
                  <a:gd name="T2" fmla="*/ 13 w 13"/>
                  <a:gd name="T3" fmla="*/ 1 h 15"/>
                  <a:gd name="T4" fmla="*/ 12 w 13"/>
                  <a:gd name="T5" fmla="*/ 3 h 15"/>
                  <a:gd name="T6" fmla="*/ 7 w 13"/>
                  <a:gd name="T7" fmla="*/ 13 h 15"/>
                  <a:gd name="T8" fmla="*/ 4 w 13"/>
                  <a:gd name="T9" fmla="*/ 14 h 15"/>
                  <a:gd name="T10" fmla="*/ 3 w 13"/>
                  <a:gd name="T11" fmla="*/ 5 h 15"/>
                  <a:gd name="T12" fmla="*/ 10 w 13"/>
                  <a:gd name="T13" fmla="*/ 1 h 15"/>
                  <a:gd name="T14" fmla="*/ 10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2" y="0"/>
                      <a:pt x="12" y="0"/>
                      <a:pt x="13" y="1"/>
                    </a:cubicBezTo>
                    <a:cubicBezTo>
                      <a:pt x="13" y="2"/>
                      <a:pt x="12" y="2"/>
                      <a:pt x="12" y="3"/>
                    </a:cubicBezTo>
                    <a:cubicBezTo>
                      <a:pt x="9" y="6"/>
                      <a:pt x="7" y="9"/>
                      <a:pt x="7" y="13"/>
                    </a:cubicBezTo>
                    <a:cubicBezTo>
                      <a:pt x="7" y="14"/>
                      <a:pt x="6" y="15"/>
                      <a:pt x="4" y="14"/>
                    </a:cubicBezTo>
                    <a:cubicBezTo>
                      <a:pt x="0" y="12"/>
                      <a:pt x="0" y="9"/>
                      <a:pt x="3" y="5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6" name="Freeform 599">
                <a:extLst>
                  <a:ext uri="{FF2B5EF4-FFF2-40B4-BE49-F238E27FC236}">
                    <a16:creationId xmlns:a16="http://schemas.microsoft.com/office/drawing/2014/main" id="{B3A4B8A7-CE0D-D77B-8315-AF3EDBC38DB6}"/>
                  </a:ext>
                </a:extLst>
              </p:cNvPr>
              <p:cNvSpPr/>
              <p:nvPr userDrawn="1"/>
            </p:nvSpPr>
            <p:spPr bwMode="auto">
              <a:xfrm>
                <a:off x="6734" y="3469"/>
                <a:ext cx="63" cy="82"/>
              </a:xfrm>
              <a:custGeom>
                <a:avLst/>
                <a:gdLst>
                  <a:gd name="T0" fmla="*/ 3 w 10"/>
                  <a:gd name="T1" fmla="*/ 0 h 13"/>
                  <a:gd name="T2" fmla="*/ 9 w 10"/>
                  <a:gd name="T3" fmla="*/ 5 h 13"/>
                  <a:gd name="T4" fmla="*/ 7 w 10"/>
                  <a:gd name="T5" fmla="*/ 9 h 13"/>
                  <a:gd name="T6" fmla="*/ 4 w 10"/>
                  <a:gd name="T7" fmla="*/ 12 h 13"/>
                  <a:gd name="T8" fmla="*/ 2 w 10"/>
                  <a:gd name="T9" fmla="*/ 13 h 13"/>
                  <a:gd name="T10" fmla="*/ 2 w 10"/>
                  <a:gd name="T11" fmla="*/ 11 h 13"/>
                  <a:gd name="T12" fmla="*/ 2 w 10"/>
                  <a:gd name="T13" fmla="*/ 4 h 13"/>
                  <a:gd name="T14" fmla="*/ 1 w 10"/>
                  <a:gd name="T15" fmla="*/ 2 h 13"/>
                  <a:gd name="T16" fmla="*/ 0 w 10"/>
                  <a:gd name="T17" fmla="*/ 1 h 13"/>
                  <a:gd name="T18" fmla="*/ 2 w 10"/>
                  <a:gd name="T19" fmla="*/ 0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6" y="0"/>
                      <a:pt x="8" y="2"/>
                      <a:pt x="9" y="5"/>
                    </a:cubicBezTo>
                    <a:cubicBezTo>
                      <a:pt x="10" y="7"/>
                      <a:pt x="8" y="8"/>
                      <a:pt x="7" y="9"/>
                    </a:cubicBezTo>
                    <a:cubicBezTo>
                      <a:pt x="6" y="10"/>
                      <a:pt x="5" y="11"/>
                      <a:pt x="4" y="12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1" y="11"/>
                      <a:pt x="2" y="11"/>
                    </a:cubicBezTo>
                    <a:cubicBezTo>
                      <a:pt x="2" y="9"/>
                      <a:pt x="3" y="7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7" name="Freeform 600">
                <a:extLst>
                  <a:ext uri="{FF2B5EF4-FFF2-40B4-BE49-F238E27FC236}">
                    <a16:creationId xmlns:a16="http://schemas.microsoft.com/office/drawing/2014/main" id="{9E6F6334-7B66-A697-CE3F-3CAAD0CF5EB0}"/>
                  </a:ext>
                </a:extLst>
              </p:cNvPr>
              <p:cNvSpPr/>
              <p:nvPr userDrawn="1"/>
            </p:nvSpPr>
            <p:spPr bwMode="auto">
              <a:xfrm>
                <a:off x="6640" y="3507"/>
                <a:ext cx="63" cy="57"/>
              </a:xfrm>
              <a:custGeom>
                <a:avLst/>
                <a:gdLst>
                  <a:gd name="T0" fmla="*/ 7 w 10"/>
                  <a:gd name="T1" fmla="*/ 0 h 9"/>
                  <a:gd name="T2" fmla="*/ 9 w 10"/>
                  <a:gd name="T3" fmla="*/ 3 h 9"/>
                  <a:gd name="T4" fmla="*/ 1 w 10"/>
                  <a:gd name="T5" fmla="*/ 9 h 9"/>
                  <a:gd name="T6" fmla="*/ 0 w 10"/>
                  <a:gd name="T7" fmla="*/ 8 h 9"/>
                  <a:gd name="T8" fmla="*/ 7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cubicBezTo>
                      <a:pt x="9" y="0"/>
                      <a:pt x="10" y="1"/>
                      <a:pt x="9" y="3"/>
                    </a:cubicBezTo>
                    <a:cubicBezTo>
                      <a:pt x="7" y="6"/>
                      <a:pt x="5" y="8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6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8" name="Freeform 601">
                <a:extLst>
                  <a:ext uri="{FF2B5EF4-FFF2-40B4-BE49-F238E27FC236}">
                    <a16:creationId xmlns:a16="http://schemas.microsoft.com/office/drawing/2014/main" id="{FADBC69F-3A16-04F0-0D41-90CD6D9A4741}"/>
                  </a:ext>
                </a:extLst>
              </p:cNvPr>
              <p:cNvSpPr/>
              <p:nvPr userDrawn="1"/>
            </p:nvSpPr>
            <p:spPr bwMode="auto">
              <a:xfrm>
                <a:off x="6734" y="3437"/>
                <a:ext cx="82" cy="51"/>
              </a:xfrm>
              <a:custGeom>
                <a:avLst/>
                <a:gdLst>
                  <a:gd name="T0" fmla="*/ 4 w 13"/>
                  <a:gd name="T1" fmla="*/ 0 h 8"/>
                  <a:gd name="T2" fmla="*/ 12 w 13"/>
                  <a:gd name="T3" fmla="*/ 5 h 8"/>
                  <a:gd name="T4" fmla="*/ 11 w 13"/>
                  <a:gd name="T5" fmla="*/ 7 h 8"/>
                  <a:gd name="T6" fmla="*/ 10 w 13"/>
                  <a:gd name="T7" fmla="*/ 7 h 8"/>
                  <a:gd name="T8" fmla="*/ 3 w 13"/>
                  <a:gd name="T9" fmla="*/ 3 h 8"/>
                  <a:gd name="T10" fmla="*/ 0 w 13"/>
                  <a:gd name="T11" fmla="*/ 2 h 8"/>
                  <a:gd name="T12" fmla="*/ 2 w 13"/>
                  <a:gd name="T13" fmla="*/ 0 h 8"/>
                  <a:gd name="T14" fmla="*/ 4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4" y="0"/>
                    </a:moveTo>
                    <a:cubicBezTo>
                      <a:pt x="7" y="0"/>
                      <a:pt x="12" y="3"/>
                      <a:pt x="12" y="5"/>
                    </a:cubicBezTo>
                    <a:cubicBezTo>
                      <a:pt x="13" y="6"/>
                      <a:pt x="12" y="7"/>
                      <a:pt x="11" y="7"/>
                    </a:cubicBezTo>
                    <a:cubicBezTo>
                      <a:pt x="11" y="8"/>
                      <a:pt x="10" y="7"/>
                      <a:pt x="10" y="7"/>
                    </a:cubicBezTo>
                    <a:cubicBezTo>
                      <a:pt x="8" y="4"/>
                      <a:pt x="6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D9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9" name="Freeform 602">
                <a:extLst>
                  <a:ext uri="{FF2B5EF4-FFF2-40B4-BE49-F238E27FC236}">
                    <a16:creationId xmlns:a16="http://schemas.microsoft.com/office/drawing/2014/main" id="{77E18809-6219-D692-EED2-CAFDBCB2734C}"/>
                  </a:ext>
                </a:extLst>
              </p:cNvPr>
              <p:cNvSpPr/>
              <p:nvPr userDrawn="1"/>
            </p:nvSpPr>
            <p:spPr bwMode="auto">
              <a:xfrm>
                <a:off x="3986" y="3786"/>
                <a:ext cx="138" cy="190"/>
              </a:xfrm>
              <a:custGeom>
                <a:avLst/>
                <a:gdLst>
                  <a:gd name="T0" fmla="*/ 0 w 22"/>
                  <a:gd name="T1" fmla="*/ 1 h 30"/>
                  <a:gd name="T2" fmla="*/ 4 w 22"/>
                  <a:gd name="T3" fmla="*/ 0 h 30"/>
                  <a:gd name="T4" fmla="*/ 16 w 22"/>
                  <a:gd name="T5" fmla="*/ 3 h 30"/>
                  <a:gd name="T6" fmla="*/ 21 w 22"/>
                  <a:gd name="T7" fmla="*/ 11 h 30"/>
                  <a:gd name="T8" fmla="*/ 18 w 22"/>
                  <a:gd name="T9" fmla="*/ 28 h 30"/>
                  <a:gd name="T10" fmla="*/ 17 w 22"/>
                  <a:gd name="T11" fmla="*/ 29 h 30"/>
                  <a:gd name="T12" fmla="*/ 16 w 22"/>
                  <a:gd name="T13" fmla="*/ 30 h 30"/>
                  <a:gd name="T14" fmla="*/ 15 w 22"/>
                  <a:gd name="T15" fmla="*/ 28 h 30"/>
                  <a:gd name="T16" fmla="*/ 5 w 22"/>
                  <a:gd name="T17" fmla="*/ 6 h 30"/>
                  <a:gd name="T18" fmla="*/ 0 w 22"/>
                  <a:gd name="T1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0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8" y="1"/>
                      <a:pt x="12" y="1"/>
                      <a:pt x="16" y="3"/>
                    </a:cubicBezTo>
                    <a:cubicBezTo>
                      <a:pt x="18" y="5"/>
                      <a:pt x="20" y="7"/>
                      <a:pt x="21" y="11"/>
                    </a:cubicBezTo>
                    <a:cubicBezTo>
                      <a:pt x="22" y="17"/>
                      <a:pt x="22" y="23"/>
                      <a:pt x="18" y="28"/>
                    </a:cubicBezTo>
                    <a:cubicBezTo>
                      <a:pt x="18" y="29"/>
                      <a:pt x="18" y="29"/>
                      <a:pt x="17" y="29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30"/>
                      <a:pt x="15" y="29"/>
                      <a:pt x="15" y="28"/>
                    </a:cubicBezTo>
                    <a:cubicBezTo>
                      <a:pt x="15" y="20"/>
                      <a:pt x="11" y="12"/>
                      <a:pt x="5" y="6"/>
                    </a:cubicBezTo>
                    <a:cubicBezTo>
                      <a:pt x="4" y="4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0" name="Freeform 603">
                <a:extLst>
                  <a:ext uri="{FF2B5EF4-FFF2-40B4-BE49-F238E27FC236}">
                    <a16:creationId xmlns:a16="http://schemas.microsoft.com/office/drawing/2014/main" id="{F22B3338-0F3B-9DC7-F62F-30ADD388F13C}"/>
                  </a:ext>
                </a:extLst>
              </p:cNvPr>
              <p:cNvSpPr/>
              <p:nvPr userDrawn="1"/>
            </p:nvSpPr>
            <p:spPr bwMode="auto">
              <a:xfrm>
                <a:off x="4105" y="3970"/>
                <a:ext cx="107" cy="146"/>
              </a:xfrm>
              <a:custGeom>
                <a:avLst/>
                <a:gdLst>
                  <a:gd name="T0" fmla="*/ 17 w 17"/>
                  <a:gd name="T1" fmla="*/ 8 h 23"/>
                  <a:gd name="T2" fmla="*/ 14 w 17"/>
                  <a:gd name="T3" fmla="*/ 18 h 23"/>
                  <a:gd name="T4" fmla="*/ 3 w 17"/>
                  <a:gd name="T5" fmla="*/ 23 h 23"/>
                  <a:gd name="T6" fmla="*/ 2 w 17"/>
                  <a:gd name="T7" fmla="*/ 23 h 23"/>
                  <a:gd name="T8" fmla="*/ 2 w 17"/>
                  <a:gd name="T9" fmla="*/ 14 h 23"/>
                  <a:gd name="T10" fmla="*/ 7 w 17"/>
                  <a:gd name="T11" fmla="*/ 7 h 23"/>
                  <a:gd name="T12" fmla="*/ 9 w 17"/>
                  <a:gd name="T13" fmla="*/ 5 h 23"/>
                  <a:gd name="T14" fmla="*/ 11 w 17"/>
                  <a:gd name="T15" fmla="*/ 5 h 23"/>
                  <a:gd name="T16" fmla="*/ 14 w 17"/>
                  <a:gd name="T17" fmla="*/ 1 h 23"/>
                  <a:gd name="T18" fmla="*/ 16 w 17"/>
                  <a:gd name="T19" fmla="*/ 2 h 23"/>
                  <a:gd name="T20" fmla="*/ 17 w 17"/>
                  <a:gd name="T21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3">
                    <a:moveTo>
                      <a:pt x="17" y="8"/>
                    </a:moveTo>
                    <a:cubicBezTo>
                      <a:pt x="17" y="11"/>
                      <a:pt x="16" y="15"/>
                      <a:pt x="14" y="18"/>
                    </a:cubicBezTo>
                    <a:cubicBezTo>
                      <a:pt x="11" y="21"/>
                      <a:pt x="7" y="22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1" y="21"/>
                      <a:pt x="0" y="16"/>
                      <a:pt x="2" y="14"/>
                    </a:cubicBezTo>
                    <a:cubicBezTo>
                      <a:pt x="4" y="12"/>
                      <a:pt x="6" y="10"/>
                      <a:pt x="7" y="7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5" y="0"/>
                      <a:pt x="16" y="0"/>
                      <a:pt x="16" y="2"/>
                    </a:cubicBezTo>
                    <a:cubicBezTo>
                      <a:pt x="17" y="4"/>
                      <a:pt x="17" y="5"/>
                      <a:pt x="17" y="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1" name="Freeform 604">
                <a:extLst>
                  <a:ext uri="{FF2B5EF4-FFF2-40B4-BE49-F238E27FC236}">
                    <a16:creationId xmlns:a16="http://schemas.microsoft.com/office/drawing/2014/main" id="{643CEC6C-C033-C72D-2235-3134A007CBDC}"/>
                  </a:ext>
                </a:extLst>
              </p:cNvPr>
              <p:cNvSpPr/>
              <p:nvPr userDrawn="1"/>
            </p:nvSpPr>
            <p:spPr bwMode="auto">
              <a:xfrm>
                <a:off x="4124" y="3818"/>
                <a:ext cx="70" cy="171"/>
              </a:xfrm>
              <a:custGeom>
                <a:avLst/>
                <a:gdLst>
                  <a:gd name="T0" fmla="*/ 11 w 11"/>
                  <a:gd name="T1" fmla="*/ 14 h 27"/>
                  <a:gd name="T2" fmla="*/ 7 w 11"/>
                  <a:gd name="T3" fmla="*/ 25 h 27"/>
                  <a:gd name="T4" fmla="*/ 4 w 11"/>
                  <a:gd name="T5" fmla="*/ 26 h 27"/>
                  <a:gd name="T6" fmla="*/ 1 w 11"/>
                  <a:gd name="T7" fmla="*/ 20 h 27"/>
                  <a:gd name="T8" fmla="*/ 2 w 11"/>
                  <a:gd name="T9" fmla="*/ 9 h 27"/>
                  <a:gd name="T10" fmla="*/ 0 w 11"/>
                  <a:gd name="T11" fmla="*/ 3 h 27"/>
                  <a:gd name="T12" fmla="*/ 1 w 11"/>
                  <a:gd name="T13" fmla="*/ 0 h 27"/>
                  <a:gd name="T14" fmla="*/ 3 w 11"/>
                  <a:gd name="T15" fmla="*/ 1 h 27"/>
                  <a:gd name="T16" fmla="*/ 10 w 11"/>
                  <a:gd name="T17" fmla="*/ 10 h 27"/>
                  <a:gd name="T18" fmla="*/ 11 w 11"/>
                  <a:gd name="T1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7">
                    <a:moveTo>
                      <a:pt x="11" y="14"/>
                    </a:moveTo>
                    <a:cubicBezTo>
                      <a:pt x="11" y="19"/>
                      <a:pt x="9" y="22"/>
                      <a:pt x="7" y="25"/>
                    </a:cubicBezTo>
                    <a:cubicBezTo>
                      <a:pt x="6" y="27"/>
                      <a:pt x="5" y="26"/>
                      <a:pt x="4" y="26"/>
                    </a:cubicBezTo>
                    <a:cubicBezTo>
                      <a:pt x="1" y="25"/>
                      <a:pt x="0" y="22"/>
                      <a:pt x="1" y="20"/>
                    </a:cubicBezTo>
                    <a:cubicBezTo>
                      <a:pt x="2" y="16"/>
                      <a:pt x="2" y="13"/>
                      <a:pt x="2" y="9"/>
                    </a:cubicBezTo>
                    <a:cubicBezTo>
                      <a:pt x="2" y="7"/>
                      <a:pt x="1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6" y="3"/>
                      <a:pt x="9" y="6"/>
                      <a:pt x="10" y="10"/>
                    </a:cubicBezTo>
                    <a:cubicBezTo>
                      <a:pt x="11" y="11"/>
                      <a:pt x="11" y="13"/>
                      <a:pt x="11" y="14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" name="Freeform 605">
                <a:extLst>
                  <a:ext uri="{FF2B5EF4-FFF2-40B4-BE49-F238E27FC236}">
                    <a16:creationId xmlns:a16="http://schemas.microsoft.com/office/drawing/2014/main" id="{74C3EE41-E155-AF35-F890-96891B13A675}"/>
                  </a:ext>
                </a:extLst>
              </p:cNvPr>
              <p:cNvSpPr/>
              <p:nvPr userDrawn="1"/>
            </p:nvSpPr>
            <p:spPr bwMode="auto">
              <a:xfrm>
                <a:off x="3979" y="3735"/>
                <a:ext cx="170" cy="70"/>
              </a:xfrm>
              <a:custGeom>
                <a:avLst/>
                <a:gdLst>
                  <a:gd name="T0" fmla="*/ 27 w 27"/>
                  <a:gd name="T1" fmla="*/ 11 h 11"/>
                  <a:gd name="T2" fmla="*/ 25 w 27"/>
                  <a:gd name="T3" fmla="*/ 11 h 11"/>
                  <a:gd name="T4" fmla="*/ 20 w 27"/>
                  <a:gd name="T5" fmla="*/ 10 h 11"/>
                  <a:gd name="T6" fmla="*/ 18 w 27"/>
                  <a:gd name="T7" fmla="*/ 9 h 11"/>
                  <a:gd name="T8" fmla="*/ 6 w 27"/>
                  <a:gd name="T9" fmla="*/ 6 h 11"/>
                  <a:gd name="T10" fmla="*/ 2 w 27"/>
                  <a:gd name="T11" fmla="*/ 6 h 11"/>
                  <a:gd name="T12" fmla="*/ 1 w 27"/>
                  <a:gd name="T13" fmla="*/ 5 h 11"/>
                  <a:gd name="T14" fmla="*/ 1 w 27"/>
                  <a:gd name="T15" fmla="*/ 3 h 11"/>
                  <a:gd name="T16" fmla="*/ 7 w 27"/>
                  <a:gd name="T17" fmla="*/ 1 h 11"/>
                  <a:gd name="T18" fmla="*/ 20 w 27"/>
                  <a:gd name="T19" fmla="*/ 3 h 11"/>
                  <a:gd name="T20" fmla="*/ 27 w 27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1">
                    <a:moveTo>
                      <a:pt x="27" y="11"/>
                    </a:moveTo>
                    <a:cubicBezTo>
                      <a:pt x="26" y="11"/>
                      <a:pt x="25" y="11"/>
                      <a:pt x="25" y="11"/>
                    </a:cubicBezTo>
                    <a:cubicBezTo>
                      <a:pt x="23" y="9"/>
                      <a:pt x="22" y="8"/>
                      <a:pt x="20" y="10"/>
                    </a:cubicBezTo>
                    <a:cubicBezTo>
                      <a:pt x="19" y="10"/>
                      <a:pt x="19" y="9"/>
                      <a:pt x="18" y="9"/>
                    </a:cubicBezTo>
                    <a:cubicBezTo>
                      <a:pt x="14" y="7"/>
                      <a:pt x="10" y="6"/>
                      <a:pt x="6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12" y="1"/>
                      <a:pt x="16" y="0"/>
                      <a:pt x="20" y="3"/>
                    </a:cubicBezTo>
                    <a:cubicBezTo>
                      <a:pt x="23" y="5"/>
                      <a:pt x="25" y="7"/>
                      <a:pt x="27" y="1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" name="Freeform 606">
                <a:extLst>
                  <a:ext uri="{FF2B5EF4-FFF2-40B4-BE49-F238E27FC236}">
                    <a16:creationId xmlns:a16="http://schemas.microsoft.com/office/drawing/2014/main" id="{9F024BD3-043A-EA68-E035-6558BBEA8E9B}"/>
                  </a:ext>
                </a:extLst>
              </p:cNvPr>
              <p:cNvSpPr/>
              <p:nvPr userDrawn="1"/>
            </p:nvSpPr>
            <p:spPr bwMode="auto">
              <a:xfrm>
                <a:off x="4030" y="3976"/>
                <a:ext cx="107" cy="102"/>
              </a:xfrm>
              <a:custGeom>
                <a:avLst/>
                <a:gdLst>
                  <a:gd name="T0" fmla="*/ 2 w 17"/>
                  <a:gd name="T1" fmla="*/ 16 h 16"/>
                  <a:gd name="T2" fmla="*/ 0 w 17"/>
                  <a:gd name="T3" fmla="*/ 15 h 16"/>
                  <a:gd name="T4" fmla="*/ 2 w 17"/>
                  <a:gd name="T5" fmla="*/ 14 h 16"/>
                  <a:gd name="T6" fmla="*/ 10 w 17"/>
                  <a:gd name="T7" fmla="*/ 4 h 16"/>
                  <a:gd name="T8" fmla="*/ 11 w 17"/>
                  <a:gd name="T9" fmla="*/ 3 h 16"/>
                  <a:gd name="T10" fmla="*/ 14 w 17"/>
                  <a:gd name="T11" fmla="*/ 1 h 16"/>
                  <a:gd name="T12" fmla="*/ 16 w 17"/>
                  <a:gd name="T13" fmla="*/ 6 h 16"/>
                  <a:gd name="T14" fmla="*/ 2 w 17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2" y="16"/>
                    </a:moveTo>
                    <a:cubicBezTo>
                      <a:pt x="2" y="16"/>
                      <a:pt x="1" y="16"/>
                      <a:pt x="0" y="15"/>
                    </a:cubicBezTo>
                    <a:cubicBezTo>
                      <a:pt x="0" y="14"/>
                      <a:pt x="1" y="14"/>
                      <a:pt x="2" y="14"/>
                    </a:cubicBezTo>
                    <a:cubicBezTo>
                      <a:pt x="5" y="11"/>
                      <a:pt x="7" y="7"/>
                      <a:pt x="10" y="4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2" y="2"/>
                      <a:pt x="13" y="0"/>
                      <a:pt x="14" y="1"/>
                    </a:cubicBezTo>
                    <a:cubicBezTo>
                      <a:pt x="16" y="1"/>
                      <a:pt x="17" y="4"/>
                      <a:pt x="16" y="6"/>
                    </a:cubicBezTo>
                    <a:cubicBezTo>
                      <a:pt x="15" y="11"/>
                      <a:pt x="7" y="16"/>
                      <a:pt x="2" y="16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60" name="Freeform 608">
              <a:extLst>
                <a:ext uri="{FF2B5EF4-FFF2-40B4-BE49-F238E27FC236}">
                  <a16:creationId xmlns:a16="http://schemas.microsoft.com/office/drawing/2014/main" id="{5BF43AC9-046B-11C3-8DEF-4B6B0630EE47}"/>
                </a:ext>
              </a:extLst>
            </p:cNvPr>
            <p:cNvSpPr/>
            <p:nvPr userDrawn="1"/>
          </p:nvSpPr>
          <p:spPr bwMode="auto">
            <a:xfrm>
              <a:off x="6286500" y="6140450"/>
              <a:ext cx="169862" cy="222250"/>
            </a:xfrm>
            <a:custGeom>
              <a:avLst/>
              <a:gdLst>
                <a:gd name="T0" fmla="*/ 15 w 17"/>
                <a:gd name="T1" fmla="*/ 15 h 22"/>
                <a:gd name="T2" fmla="*/ 6 w 17"/>
                <a:gd name="T3" fmla="*/ 4 h 22"/>
                <a:gd name="T4" fmla="*/ 3 w 17"/>
                <a:gd name="T5" fmla="*/ 4 h 22"/>
                <a:gd name="T6" fmla="*/ 1 w 17"/>
                <a:gd name="T7" fmla="*/ 5 h 22"/>
                <a:gd name="T8" fmla="*/ 1 w 17"/>
                <a:gd name="T9" fmla="*/ 3 h 22"/>
                <a:gd name="T10" fmla="*/ 4 w 17"/>
                <a:gd name="T11" fmla="*/ 0 h 22"/>
                <a:gd name="T12" fmla="*/ 17 w 17"/>
                <a:gd name="T13" fmla="*/ 13 h 22"/>
                <a:gd name="T14" fmla="*/ 16 w 17"/>
                <a:gd name="T15" fmla="*/ 21 h 22"/>
                <a:gd name="T16" fmla="*/ 14 w 17"/>
                <a:gd name="T17" fmla="*/ 21 h 22"/>
                <a:gd name="T18" fmla="*/ 2 w 17"/>
                <a:gd name="T19" fmla="*/ 14 h 22"/>
                <a:gd name="T20" fmla="*/ 2 w 17"/>
                <a:gd name="T21" fmla="*/ 13 h 22"/>
                <a:gd name="T22" fmla="*/ 3 w 17"/>
                <a:gd name="T23" fmla="*/ 13 h 22"/>
                <a:gd name="T24" fmla="*/ 9 w 17"/>
                <a:gd name="T25" fmla="*/ 18 h 22"/>
                <a:gd name="T26" fmla="*/ 14 w 17"/>
                <a:gd name="T27" fmla="*/ 18 h 22"/>
                <a:gd name="T28" fmla="*/ 15 w 17"/>
                <a:gd name="T2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2">
                  <a:moveTo>
                    <a:pt x="15" y="15"/>
                  </a:moveTo>
                  <a:cubicBezTo>
                    <a:pt x="15" y="10"/>
                    <a:pt x="11" y="5"/>
                    <a:pt x="6" y="4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11" y="2"/>
                    <a:pt x="16" y="6"/>
                    <a:pt x="17" y="13"/>
                  </a:cubicBezTo>
                  <a:cubicBezTo>
                    <a:pt x="17" y="15"/>
                    <a:pt x="16" y="18"/>
                    <a:pt x="16" y="21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9" y="20"/>
                    <a:pt x="5" y="19"/>
                    <a:pt x="2" y="14"/>
                  </a:cubicBezTo>
                  <a:cubicBezTo>
                    <a:pt x="2" y="14"/>
                    <a:pt x="1" y="13"/>
                    <a:pt x="2" y="13"/>
                  </a:cubicBezTo>
                  <a:cubicBezTo>
                    <a:pt x="2" y="12"/>
                    <a:pt x="3" y="13"/>
                    <a:pt x="3" y="13"/>
                  </a:cubicBezTo>
                  <a:cubicBezTo>
                    <a:pt x="5" y="15"/>
                    <a:pt x="7" y="16"/>
                    <a:pt x="9" y="18"/>
                  </a:cubicBezTo>
                  <a:cubicBezTo>
                    <a:pt x="11" y="19"/>
                    <a:pt x="12" y="18"/>
                    <a:pt x="14" y="18"/>
                  </a:cubicBezTo>
                  <a:cubicBezTo>
                    <a:pt x="15" y="17"/>
                    <a:pt x="16" y="16"/>
                    <a:pt x="15" y="15"/>
                  </a:cubicBezTo>
                  <a:close/>
                </a:path>
              </a:pathLst>
            </a:custGeom>
            <a:solidFill>
              <a:srgbClr val="EE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09">
              <a:extLst>
                <a:ext uri="{FF2B5EF4-FFF2-40B4-BE49-F238E27FC236}">
                  <a16:creationId xmlns:a16="http://schemas.microsoft.com/office/drawing/2014/main" id="{B2013FAF-0720-5F93-68EA-FD23DFF057B5}"/>
                </a:ext>
              </a:extLst>
            </p:cNvPr>
            <p:cNvSpPr/>
            <p:nvPr userDrawn="1"/>
          </p:nvSpPr>
          <p:spPr bwMode="auto">
            <a:xfrm>
              <a:off x="6286500" y="6311900"/>
              <a:ext cx="150812" cy="131762"/>
            </a:xfrm>
            <a:custGeom>
              <a:avLst/>
              <a:gdLst>
                <a:gd name="T0" fmla="*/ 1 w 15"/>
                <a:gd name="T1" fmla="*/ 0 h 13"/>
                <a:gd name="T2" fmla="*/ 2 w 15"/>
                <a:gd name="T3" fmla="*/ 1 h 13"/>
                <a:gd name="T4" fmla="*/ 13 w 15"/>
                <a:gd name="T5" fmla="*/ 7 h 13"/>
                <a:gd name="T6" fmla="*/ 14 w 15"/>
                <a:gd name="T7" fmla="*/ 10 h 13"/>
                <a:gd name="T8" fmla="*/ 11 w 15"/>
                <a:gd name="T9" fmla="*/ 12 h 13"/>
                <a:gd name="T10" fmla="*/ 9 w 15"/>
                <a:gd name="T11" fmla="*/ 13 h 13"/>
                <a:gd name="T12" fmla="*/ 0 w 15"/>
                <a:gd name="T13" fmla="*/ 2 h 13"/>
                <a:gd name="T14" fmla="*/ 1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5" y="5"/>
                    <a:pt x="9" y="6"/>
                    <a:pt x="13" y="7"/>
                  </a:cubicBezTo>
                  <a:cubicBezTo>
                    <a:pt x="14" y="7"/>
                    <a:pt x="15" y="8"/>
                    <a:pt x="14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0" y="13"/>
                    <a:pt x="10" y="13"/>
                    <a:pt x="9" y="13"/>
                  </a:cubicBezTo>
                  <a:cubicBezTo>
                    <a:pt x="4" y="11"/>
                    <a:pt x="1" y="8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0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10">
              <a:extLst>
                <a:ext uri="{FF2B5EF4-FFF2-40B4-BE49-F238E27FC236}">
                  <a16:creationId xmlns:a16="http://schemas.microsoft.com/office/drawing/2014/main" id="{310533AE-BEC1-19BE-F775-7A99CE6E1088}"/>
                </a:ext>
              </a:extLst>
            </p:cNvPr>
            <p:cNvSpPr/>
            <p:nvPr userDrawn="1"/>
          </p:nvSpPr>
          <p:spPr bwMode="auto">
            <a:xfrm>
              <a:off x="6267450" y="6049963"/>
              <a:ext cx="130175" cy="90487"/>
            </a:xfrm>
            <a:custGeom>
              <a:avLst/>
              <a:gdLst>
                <a:gd name="T0" fmla="*/ 0 w 13"/>
                <a:gd name="T1" fmla="*/ 7 h 9"/>
                <a:gd name="T2" fmla="*/ 4 w 13"/>
                <a:gd name="T3" fmla="*/ 1 h 9"/>
                <a:gd name="T4" fmla="*/ 9 w 13"/>
                <a:gd name="T5" fmla="*/ 3 h 9"/>
                <a:gd name="T6" fmla="*/ 12 w 13"/>
                <a:gd name="T7" fmla="*/ 7 h 9"/>
                <a:gd name="T8" fmla="*/ 13 w 13"/>
                <a:gd name="T9" fmla="*/ 8 h 9"/>
                <a:gd name="T10" fmla="*/ 11 w 13"/>
                <a:gd name="T11" fmla="*/ 8 h 9"/>
                <a:gd name="T12" fmla="*/ 9 w 13"/>
                <a:gd name="T13" fmla="*/ 8 h 9"/>
                <a:gd name="T14" fmla="*/ 3 w 13"/>
                <a:gd name="T15" fmla="*/ 8 h 9"/>
                <a:gd name="T16" fmla="*/ 0 w 13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7" y="2"/>
                    <a:pt x="9" y="3"/>
                  </a:cubicBezTo>
                  <a:cubicBezTo>
                    <a:pt x="10" y="4"/>
                    <a:pt x="11" y="6"/>
                    <a:pt x="12" y="7"/>
                  </a:cubicBezTo>
                  <a:cubicBezTo>
                    <a:pt x="13" y="7"/>
                    <a:pt x="13" y="7"/>
                    <a:pt x="13" y="8"/>
                  </a:cubicBezTo>
                  <a:cubicBezTo>
                    <a:pt x="12" y="9"/>
                    <a:pt x="12" y="8"/>
                    <a:pt x="11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7" y="7"/>
                    <a:pt x="5" y="6"/>
                    <a:pt x="3" y="8"/>
                  </a:cubicBezTo>
                  <a:cubicBezTo>
                    <a:pt x="1" y="9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1">
              <a:extLst>
                <a:ext uri="{FF2B5EF4-FFF2-40B4-BE49-F238E27FC236}">
                  <a16:creationId xmlns:a16="http://schemas.microsoft.com/office/drawing/2014/main" id="{43C93833-2729-CF1F-47BC-E5F35D1D7BAF}"/>
                </a:ext>
              </a:extLst>
            </p:cNvPr>
            <p:cNvSpPr/>
            <p:nvPr userDrawn="1"/>
          </p:nvSpPr>
          <p:spPr bwMode="auto">
            <a:xfrm>
              <a:off x="6316663" y="6200775"/>
              <a:ext cx="100012" cy="101600"/>
            </a:xfrm>
            <a:custGeom>
              <a:avLst/>
              <a:gdLst>
                <a:gd name="T0" fmla="*/ 2 w 10"/>
                <a:gd name="T1" fmla="*/ 0 h 10"/>
                <a:gd name="T2" fmla="*/ 6 w 10"/>
                <a:gd name="T3" fmla="*/ 2 h 10"/>
                <a:gd name="T4" fmla="*/ 9 w 10"/>
                <a:gd name="T5" fmla="*/ 7 h 10"/>
                <a:gd name="T6" fmla="*/ 9 w 10"/>
                <a:gd name="T7" fmla="*/ 9 h 10"/>
                <a:gd name="T8" fmla="*/ 7 w 10"/>
                <a:gd name="T9" fmla="*/ 9 h 10"/>
                <a:gd name="T10" fmla="*/ 1 w 10"/>
                <a:gd name="T11" fmla="*/ 4 h 10"/>
                <a:gd name="T12" fmla="*/ 1 w 10"/>
                <a:gd name="T13" fmla="*/ 1 h 10"/>
                <a:gd name="T14" fmla="*/ 2 w 10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7" y="4"/>
                    <a:pt x="8" y="5"/>
                    <a:pt x="9" y="7"/>
                  </a:cubicBezTo>
                  <a:cubicBezTo>
                    <a:pt x="10" y="7"/>
                    <a:pt x="10" y="8"/>
                    <a:pt x="9" y="9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5" y="8"/>
                    <a:pt x="2" y="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12">
              <a:extLst>
                <a:ext uri="{FF2B5EF4-FFF2-40B4-BE49-F238E27FC236}">
                  <a16:creationId xmlns:a16="http://schemas.microsoft.com/office/drawing/2014/main" id="{DA62533A-8FD6-FD65-39D3-419A39848949}"/>
                </a:ext>
              </a:extLst>
            </p:cNvPr>
            <p:cNvSpPr/>
            <p:nvPr userDrawn="1"/>
          </p:nvSpPr>
          <p:spPr bwMode="auto">
            <a:xfrm>
              <a:off x="6197600" y="6010275"/>
              <a:ext cx="88900" cy="150812"/>
            </a:xfrm>
            <a:custGeom>
              <a:avLst/>
              <a:gdLst>
                <a:gd name="T0" fmla="*/ 5 w 9"/>
                <a:gd name="T1" fmla="*/ 15 h 15"/>
                <a:gd name="T2" fmla="*/ 3 w 9"/>
                <a:gd name="T3" fmla="*/ 5 h 15"/>
                <a:gd name="T4" fmla="*/ 4 w 9"/>
                <a:gd name="T5" fmla="*/ 4 h 15"/>
                <a:gd name="T6" fmla="*/ 9 w 9"/>
                <a:gd name="T7" fmla="*/ 3 h 15"/>
                <a:gd name="T8" fmla="*/ 5 w 9"/>
                <a:gd name="T9" fmla="*/ 8 h 15"/>
                <a:gd name="T10" fmla="*/ 5 w 9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1" y="12"/>
                    <a:pt x="0" y="9"/>
                    <a:pt x="3" y="5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5" y="2"/>
                    <a:pt x="7" y="0"/>
                    <a:pt x="9" y="3"/>
                  </a:cubicBezTo>
                  <a:cubicBezTo>
                    <a:pt x="7" y="4"/>
                    <a:pt x="5" y="5"/>
                    <a:pt x="5" y="8"/>
                  </a:cubicBezTo>
                  <a:cubicBezTo>
                    <a:pt x="4" y="10"/>
                    <a:pt x="5" y="13"/>
                    <a:pt x="5" y="15"/>
                  </a:cubicBezTo>
                  <a:close/>
                </a:path>
              </a:pathLst>
            </a:custGeom>
            <a:solidFill>
              <a:srgbClr val="EE9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13">
              <a:extLst>
                <a:ext uri="{FF2B5EF4-FFF2-40B4-BE49-F238E27FC236}">
                  <a16:creationId xmlns:a16="http://schemas.microsoft.com/office/drawing/2014/main" id="{E8E3A40C-D0C6-59A0-6AE0-7B9773734924}"/>
                </a:ext>
              </a:extLst>
            </p:cNvPr>
            <p:cNvSpPr/>
            <p:nvPr userDrawn="1"/>
          </p:nvSpPr>
          <p:spPr bwMode="auto">
            <a:xfrm>
              <a:off x="6546850" y="1941513"/>
              <a:ext cx="160337" cy="333375"/>
            </a:xfrm>
            <a:custGeom>
              <a:avLst/>
              <a:gdLst>
                <a:gd name="T0" fmla="*/ 13 w 16"/>
                <a:gd name="T1" fmla="*/ 5 h 33"/>
                <a:gd name="T2" fmla="*/ 14 w 16"/>
                <a:gd name="T3" fmla="*/ 9 h 33"/>
                <a:gd name="T4" fmla="*/ 14 w 16"/>
                <a:gd name="T5" fmla="*/ 10 h 33"/>
                <a:gd name="T6" fmla="*/ 14 w 16"/>
                <a:gd name="T7" fmla="*/ 17 h 33"/>
                <a:gd name="T8" fmla="*/ 14 w 16"/>
                <a:gd name="T9" fmla="*/ 19 h 33"/>
                <a:gd name="T10" fmla="*/ 14 w 16"/>
                <a:gd name="T11" fmla="*/ 21 h 33"/>
                <a:gd name="T12" fmla="*/ 14 w 16"/>
                <a:gd name="T13" fmla="*/ 26 h 33"/>
                <a:gd name="T14" fmla="*/ 12 w 16"/>
                <a:gd name="T15" fmla="*/ 28 h 33"/>
                <a:gd name="T16" fmla="*/ 8 w 16"/>
                <a:gd name="T17" fmla="*/ 32 h 33"/>
                <a:gd name="T18" fmla="*/ 7 w 16"/>
                <a:gd name="T19" fmla="*/ 33 h 33"/>
                <a:gd name="T20" fmla="*/ 7 w 16"/>
                <a:gd name="T21" fmla="*/ 31 h 33"/>
                <a:gd name="T22" fmla="*/ 6 w 16"/>
                <a:gd name="T23" fmla="*/ 11 h 33"/>
                <a:gd name="T24" fmla="*/ 1 w 16"/>
                <a:gd name="T25" fmla="*/ 2 h 33"/>
                <a:gd name="T26" fmla="*/ 0 w 16"/>
                <a:gd name="T27" fmla="*/ 0 h 33"/>
                <a:gd name="T28" fmla="*/ 2 w 16"/>
                <a:gd name="T29" fmla="*/ 0 h 33"/>
                <a:gd name="T30" fmla="*/ 13 w 16"/>
                <a:gd name="T3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33">
                  <a:moveTo>
                    <a:pt x="13" y="5"/>
                  </a:moveTo>
                  <a:cubicBezTo>
                    <a:pt x="15" y="6"/>
                    <a:pt x="16" y="8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6" y="12"/>
                    <a:pt x="14" y="15"/>
                    <a:pt x="14" y="17"/>
                  </a:cubicBezTo>
                  <a:cubicBezTo>
                    <a:pt x="15" y="18"/>
                    <a:pt x="15" y="18"/>
                    <a:pt x="14" y="19"/>
                  </a:cubicBezTo>
                  <a:cubicBezTo>
                    <a:pt x="14" y="20"/>
                    <a:pt x="14" y="20"/>
                    <a:pt x="14" y="21"/>
                  </a:cubicBezTo>
                  <a:cubicBezTo>
                    <a:pt x="16" y="23"/>
                    <a:pt x="15" y="24"/>
                    <a:pt x="14" y="26"/>
                  </a:cubicBezTo>
                  <a:cubicBezTo>
                    <a:pt x="14" y="26"/>
                    <a:pt x="13" y="27"/>
                    <a:pt x="12" y="28"/>
                  </a:cubicBezTo>
                  <a:cubicBezTo>
                    <a:pt x="11" y="29"/>
                    <a:pt x="10" y="32"/>
                    <a:pt x="8" y="32"/>
                  </a:cubicBezTo>
                  <a:cubicBezTo>
                    <a:pt x="8" y="32"/>
                    <a:pt x="7" y="33"/>
                    <a:pt x="7" y="33"/>
                  </a:cubicBezTo>
                  <a:cubicBezTo>
                    <a:pt x="6" y="32"/>
                    <a:pt x="6" y="32"/>
                    <a:pt x="7" y="31"/>
                  </a:cubicBezTo>
                  <a:cubicBezTo>
                    <a:pt x="8" y="24"/>
                    <a:pt x="8" y="17"/>
                    <a:pt x="6" y="11"/>
                  </a:cubicBezTo>
                  <a:cubicBezTo>
                    <a:pt x="5" y="8"/>
                    <a:pt x="3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10" y="3"/>
                    <a:pt x="13" y="5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14">
              <a:extLst>
                <a:ext uri="{FF2B5EF4-FFF2-40B4-BE49-F238E27FC236}">
                  <a16:creationId xmlns:a16="http://schemas.microsoft.com/office/drawing/2014/main" id="{CCFEA29A-8FDE-6349-1394-142BAA2DE3BC}"/>
                </a:ext>
              </a:extLst>
            </p:cNvPr>
            <p:cNvSpPr/>
            <p:nvPr userDrawn="1"/>
          </p:nvSpPr>
          <p:spPr bwMode="auto">
            <a:xfrm>
              <a:off x="6677025" y="2043113"/>
              <a:ext cx="150812" cy="271462"/>
            </a:xfrm>
            <a:custGeom>
              <a:avLst/>
              <a:gdLst>
                <a:gd name="T0" fmla="*/ 1 w 15"/>
                <a:gd name="T1" fmla="*/ 20 h 27"/>
                <a:gd name="T2" fmla="*/ 5 w 15"/>
                <a:gd name="T3" fmla="*/ 15 h 27"/>
                <a:gd name="T4" fmla="*/ 5 w 15"/>
                <a:gd name="T5" fmla="*/ 13 h 27"/>
                <a:gd name="T6" fmla="*/ 6 w 15"/>
                <a:gd name="T7" fmla="*/ 3 h 27"/>
                <a:gd name="T8" fmla="*/ 7 w 15"/>
                <a:gd name="T9" fmla="*/ 0 h 27"/>
                <a:gd name="T10" fmla="*/ 9 w 15"/>
                <a:gd name="T11" fmla="*/ 2 h 27"/>
                <a:gd name="T12" fmla="*/ 12 w 15"/>
                <a:gd name="T13" fmla="*/ 6 h 27"/>
                <a:gd name="T14" fmla="*/ 13 w 15"/>
                <a:gd name="T15" fmla="*/ 9 h 27"/>
                <a:gd name="T16" fmla="*/ 13 w 15"/>
                <a:gd name="T17" fmla="*/ 10 h 27"/>
                <a:gd name="T18" fmla="*/ 13 w 15"/>
                <a:gd name="T19" fmla="*/ 17 h 27"/>
                <a:gd name="T20" fmla="*/ 13 w 15"/>
                <a:gd name="T21" fmla="*/ 19 h 27"/>
                <a:gd name="T22" fmla="*/ 7 w 15"/>
                <a:gd name="T23" fmla="*/ 26 h 27"/>
                <a:gd name="T24" fmla="*/ 2 w 15"/>
                <a:gd name="T25" fmla="*/ 25 h 27"/>
                <a:gd name="T26" fmla="*/ 1 w 15"/>
                <a:gd name="T27" fmla="*/ 23 h 27"/>
                <a:gd name="T28" fmla="*/ 1 w 15"/>
                <a:gd name="T2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7">
                  <a:moveTo>
                    <a:pt x="1" y="20"/>
                  </a:moveTo>
                  <a:cubicBezTo>
                    <a:pt x="3" y="19"/>
                    <a:pt x="4" y="17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ubicBezTo>
                    <a:pt x="7" y="10"/>
                    <a:pt x="6" y="6"/>
                    <a:pt x="6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8" y="0"/>
                    <a:pt x="9" y="1"/>
                    <a:pt x="9" y="2"/>
                  </a:cubicBezTo>
                  <a:cubicBezTo>
                    <a:pt x="10" y="4"/>
                    <a:pt x="11" y="5"/>
                    <a:pt x="12" y="6"/>
                  </a:cubicBezTo>
                  <a:cubicBezTo>
                    <a:pt x="13" y="7"/>
                    <a:pt x="13" y="8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5" y="12"/>
                    <a:pt x="14" y="15"/>
                    <a:pt x="13" y="17"/>
                  </a:cubicBezTo>
                  <a:cubicBezTo>
                    <a:pt x="13" y="18"/>
                    <a:pt x="13" y="18"/>
                    <a:pt x="13" y="19"/>
                  </a:cubicBezTo>
                  <a:cubicBezTo>
                    <a:pt x="11" y="21"/>
                    <a:pt x="10" y="24"/>
                    <a:pt x="7" y="26"/>
                  </a:cubicBezTo>
                  <a:cubicBezTo>
                    <a:pt x="5" y="27"/>
                    <a:pt x="4" y="26"/>
                    <a:pt x="2" y="25"/>
                  </a:cubicBezTo>
                  <a:cubicBezTo>
                    <a:pt x="2" y="24"/>
                    <a:pt x="1" y="24"/>
                    <a:pt x="1" y="23"/>
                  </a:cubicBezTo>
                  <a:cubicBezTo>
                    <a:pt x="1" y="22"/>
                    <a:pt x="0" y="21"/>
                    <a:pt x="1" y="20"/>
                  </a:cubicBezTo>
                  <a:close/>
                </a:path>
              </a:pathLst>
            </a:custGeom>
            <a:solidFill>
              <a:srgbClr val="F4B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15">
              <a:extLst>
                <a:ext uri="{FF2B5EF4-FFF2-40B4-BE49-F238E27FC236}">
                  <a16:creationId xmlns:a16="http://schemas.microsoft.com/office/drawing/2014/main" id="{B6DA1346-27E2-3837-F9C6-9DE72CF9FB27}"/>
                </a:ext>
              </a:extLst>
            </p:cNvPr>
            <p:cNvSpPr/>
            <p:nvPr userDrawn="1"/>
          </p:nvSpPr>
          <p:spPr bwMode="auto">
            <a:xfrm>
              <a:off x="6597650" y="2365375"/>
              <a:ext cx="179387" cy="141287"/>
            </a:xfrm>
            <a:custGeom>
              <a:avLst/>
              <a:gdLst>
                <a:gd name="T0" fmla="*/ 18 w 18"/>
                <a:gd name="T1" fmla="*/ 6 h 14"/>
                <a:gd name="T2" fmla="*/ 2 w 18"/>
                <a:gd name="T3" fmla="*/ 13 h 14"/>
                <a:gd name="T4" fmla="*/ 0 w 18"/>
                <a:gd name="T5" fmla="*/ 12 h 14"/>
                <a:gd name="T6" fmla="*/ 2 w 18"/>
                <a:gd name="T7" fmla="*/ 5 h 14"/>
                <a:gd name="T8" fmla="*/ 5 w 18"/>
                <a:gd name="T9" fmla="*/ 2 h 14"/>
                <a:gd name="T10" fmla="*/ 10 w 18"/>
                <a:gd name="T11" fmla="*/ 3 h 14"/>
                <a:gd name="T12" fmla="*/ 11 w 18"/>
                <a:gd name="T13" fmla="*/ 5 h 14"/>
                <a:gd name="T14" fmla="*/ 14 w 18"/>
                <a:gd name="T15" fmla="*/ 5 h 14"/>
                <a:gd name="T16" fmla="*/ 13 w 18"/>
                <a:gd name="T17" fmla="*/ 3 h 14"/>
                <a:gd name="T18" fmla="*/ 12 w 18"/>
                <a:gd name="T19" fmla="*/ 1 h 14"/>
                <a:gd name="T20" fmla="*/ 14 w 18"/>
                <a:gd name="T21" fmla="*/ 0 h 14"/>
                <a:gd name="T22" fmla="*/ 18 w 18"/>
                <a:gd name="T2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4">
                  <a:moveTo>
                    <a:pt x="18" y="6"/>
                  </a:moveTo>
                  <a:cubicBezTo>
                    <a:pt x="15" y="12"/>
                    <a:pt x="8" y="14"/>
                    <a:pt x="2" y="13"/>
                  </a:cubicBezTo>
                  <a:cubicBezTo>
                    <a:pt x="1" y="13"/>
                    <a:pt x="1" y="13"/>
                    <a:pt x="0" y="12"/>
                  </a:cubicBezTo>
                  <a:cubicBezTo>
                    <a:pt x="0" y="9"/>
                    <a:pt x="0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8" y="0"/>
                    <a:pt x="8" y="1"/>
                    <a:pt x="10" y="3"/>
                  </a:cubicBezTo>
                  <a:cubicBezTo>
                    <a:pt x="10" y="4"/>
                    <a:pt x="10" y="5"/>
                    <a:pt x="11" y="5"/>
                  </a:cubicBezTo>
                  <a:cubicBezTo>
                    <a:pt x="12" y="5"/>
                    <a:pt x="13" y="6"/>
                    <a:pt x="14" y="5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2" y="2"/>
                    <a:pt x="12" y="2"/>
                    <a:pt x="12" y="1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6" y="1"/>
                    <a:pt x="18" y="4"/>
                    <a:pt x="18" y="6"/>
                  </a:cubicBezTo>
                  <a:close/>
                </a:path>
              </a:pathLst>
            </a:custGeom>
            <a:solidFill>
              <a:srgbClr val="F09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16">
              <a:extLst>
                <a:ext uri="{FF2B5EF4-FFF2-40B4-BE49-F238E27FC236}">
                  <a16:creationId xmlns:a16="http://schemas.microsoft.com/office/drawing/2014/main" id="{E5188746-47FD-70D1-D772-9835C94B1CB9}"/>
                </a:ext>
              </a:extLst>
            </p:cNvPr>
            <p:cNvSpPr/>
            <p:nvPr userDrawn="1"/>
          </p:nvSpPr>
          <p:spPr bwMode="auto">
            <a:xfrm>
              <a:off x="6597650" y="2305050"/>
              <a:ext cx="209550" cy="130175"/>
            </a:xfrm>
            <a:custGeom>
              <a:avLst/>
              <a:gdLst>
                <a:gd name="T0" fmla="*/ 18 w 21"/>
                <a:gd name="T1" fmla="*/ 12 h 13"/>
                <a:gd name="T2" fmla="*/ 14 w 21"/>
                <a:gd name="T3" fmla="*/ 7 h 13"/>
                <a:gd name="T4" fmla="*/ 12 w 21"/>
                <a:gd name="T5" fmla="*/ 7 h 13"/>
                <a:gd name="T6" fmla="*/ 13 w 21"/>
                <a:gd name="T7" fmla="*/ 8 h 13"/>
                <a:gd name="T8" fmla="*/ 14 w 21"/>
                <a:gd name="T9" fmla="*/ 12 h 13"/>
                <a:gd name="T10" fmla="*/ 10 w 21"/>
                <a:gd name="T11" fmla="*/ 11 h 13"/>
                <a:gd name="T12" fmla="*/ 9 w 21"/>
                <a:gd name="T13" fmla="*/ 9 h 13"/>
                <a:gd name="T14" fmla="*/ 6 w 21"/>
                <a:gd name="T15" fmla="*/ 8 h 13"/>
                <a:gd name="T16" fmla="*/ 2 w 21"/>
                <a:gd name="T17" fmla="*/ 11 h 13"/>
                <a:gd name="T18" fmla="*/ 0 w 21"/>
                <a:gd name="T19" fmla="*/ 9 h 13"/>
                <a:gd name="T20" fmla="*/ 2 w 21"/>
                <a:gd name="T21" fmla="*/ 8 h 13"/>
                <a:gd name="T22" fmla="*/ 7 w 21"/>
                <a:gd name="T23" fmla="*/ 3 h 13"/>
                <a:gd name="T24" fmla="*/ 8 w 21"/>
                <a:gd name="T25" fmla="*/ 2 h 13"/>
                <a:gd name="T26" fmla="*/ 10 w 21"/>
                <a:gd name="T27" fmla="*/ 3 h 13"/>
                <a:gd name="T28" fmla="*/ 11 w 21"/>
                <a:gd name="T29" fmla="*/ 3 h 13"/>
                <a:gd name="T30" fmla="*/ 16 w 21"/>
                <a:gd name="T31" fmla="*/ 2 h 13"/>
                <a:gd name="T32" fmla="*/ 18 w 21"/>
                <a:gd name="T33" fmla="*/ 0 h 13"/>
                <a:gd name="T34" fmla="*/ 20 w 21"/>
                <a:gd name="T35" fmla="*/ 1 h 13"/>
                <a:gd name="T36" fmla="*/ 21 w 21"/>
                <a:gd name="T37" fmla="*/ 2 h 13"/>
                <a:gd name="T38" fmla="*/ 18 w 21"/>
                <a:gd name="T39" fmla="*/ 12 h 13"/>
                <a:gd name="T40" fmla="*/ 18 w 21"/>
                <a:gd name="T4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3">
                  <a:moveTo>
                    <a:pt x="18" y="12"/>
                  </a:moveTo>
                  <a:cubicBezTo>
                    <a:pt x="17" y="10"/>
                    <a:pt x="16" y="9"/>
                    <a:pt x="14" y="7"/>
                  </a:cubicBezTo>
                  <a:cubicBezTo>
                    <a:pt x="14" y="6"/>
                    <a:pt x="13" y="6"/>
                    <a:pt x="12" y="7"/>
                  </a:cubicBezTo>
                  <a:cubicBezTo>
                    <a:pt x="12" y="7"/>
                    <a:pt x="12" y="8"/>
                    <a:pt x="13" y="8"/>
                  </a:cubicBezTo>
                  <a:cubicBezTo>
                    <a:pt x="15" y="9"/>
                    <a:pt x="15" y="10"/>
                    <a:pt x="14" y="12"/>
                  </a:cubicBezTo>
                  <a:cubicBezTo>
                    <a:pt x="14" y="13"/>
                    <a:pt x="11" y="12"/>
                    <a:pt x="10" y="11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8" y="7"/>
                    <a:pt x="8" y="7"/>
                    <a:pt x="6" y="8"/>
                  </a:cubicBezTo>
                  <a:cubicBezTo>
                    <a:pt x="5" y="9"/>
                    <a:pt x="4" y="10"/>
                    <a:pt x="2" y="11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4" y="7"/>
                    <a:pt x="6" y="5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3"/>
                    <a:pt x="9" y="4"/>
                    <a:pt x="10" y="3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3" y="5"/>
                    <a:pt x="14" y="4"/>
                    <a:pt x="16" y="2"/>
                  </a:cubicBezTo>
                  <a:cubicBezTo>
                    <a:pt x="16" y="1"/>
                    <a:pt x="17" y="1"/>
                    <a:pt x="18" y="0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19" y="5"/>
                    <a:pt x="20" y="9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</a:path>
              </a:pathLst>
            </a:custGeom>
            <a:solidFill>
              <a:srgbClr val="F6C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17">
              <a:extLst>
                <a:ext uri="{FF2B5EF4-FFF2-40B4-BE49-F238E27FC236}">
                  <a16:creationId xmlns:a16="http://schemas.microsoft.com/office/drawing/2014/main" id="{4E94DE8E-F937-95DF-4BB8-F3987C127E68}"/>
                </a:ext>
              </a:extLst>
            </p:cNvPr>
            <p:cNvSpPr/>
            <p:nvPr userDrawn="1"/>
          </p:nvSpPr>
          <p:spPr bwMode="auto">
            <a:xfrm>
              <a:off x="6486525" y="2293938"/>
              <a:ext cx="190500" cy="111125"/>
            </a:xfrm>
            <a:custGeom>
              <a:avLst/>
              <a:gdLst>
                <a:gd name="T0" fmla="*/ 19 w 19"/>
                <a:gd name="T1" fmla="*/ 3 h 11"/>
                <a:gd name="T2" fmla="*/ 11 w 19"/>
                <a:gd name="T3" fmla="*/ 10 h 11"/>
                <a:gd name="T4" fmla="*/ 2 w 19"/>
                <a:gd name="T5" fmla="*/ 11 h 11"/>
                <a:gd name="T6" fmla="*/ 0 w 19"/>
                <a:gd name="T7" fmla="*/ 10 h 11"/>
                <a:gd name="T8" fmla="*/ 1 w 19"/>
                <a:gd name="T9" fmla="*/ 9 h 11"/>
                <a:gd name="T10" fmla="*/ 9 w 19"/>
                <a:gd name="T11" fmla="*/ 4 h 11"/>
                <a:gd name="T12" fmla="*/ 16 w 19"/>
                <a:gd name="T13" fmla="*/ 0 h 11"/>
                <a:gd name="T14" fmla="*/ 18 w 19"/>
                <a:gd name="T15" fmla="*/ 2 h 11"/>
                <a:gd name="T16" fmla="*/ 19 w 19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1">
                  <a:moveTo>
                    <a:pt x="19" y="3"/>
                  </a:moveTo>
                  <a:cubicBezTo>
                    <a:pt x="18" y="7"/>
                    <a:pt x="15" y="8"/>
                    <a:pt x="11" y="10"/>
                  </a:cubicBezTo>
                  <a:cubicBezTo>
                    <a:pt x="8" y="11"/>
                    <a:pt x="5" y="11"/>
                    <a:pt x="2" y="11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4" y="7"/>
                    <a:pt x="7" y="6"/>
                    <a:pt x="9" y="4"/>
                  </a:cubicBezTo>
                  <a:cubicBezTo>
                    <a:pt x="11" y="2"/>
                    <a:pt x="14" y="1"/>
                    <a:pt x="16" y="0"/>
                  </a:cubicBezTo>
                  <a:cubicBezTo>
                    <a:pt x="16" y="1"/>
                    <a:pt x="17" y="2"/>
                    <a:pt x="18" y="2"/>
                  </a:cubicBezTo>
                  <a:cubicBezTo>
                    <a:pt x="19" y="2"/>
                    <a:pt x="19" y="3"/>
                    <a:pt x="19" y="3"/>
                  </a:cubicBezTo>
                  <a:close/>
                </a:path>
              </a:pathLst>
            </a:custGeom>
            <a:solidFill>
              <a:srgbClr val="F09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18">
              <a:extLst>
                <a:ext uri="{FF2B5EF4-FFF2-40B4-BE49-F238E27FC236}">
                  <a16:creationId xmlns:a16="http://schemas.microsoft.com/office/drawing/2014/main" id="{FDB992BA-5122-7191-2309-6517A5BCC8B6}"/>
                </a:ext>
              </a:extLst>
            </p:cNvPr>
            <p:cNvSpPr/>
            <p:nvPr userDrawn="1"/>
          </p:nvSpPr>
          <p:spPr bwMode="auto">
            <a:xfrm>
              <a:off x="6456363" y="2052638"/>
              <a:ext cx="160337" cy="252412"/>
            </a:xfrm>
            <a:custGeom>
              <a:avLst/>
              <a:gdLst>
                <a:gd name="T0" fmla="*/ 1 w 16"/>
                <a:gd name="T1" fmla="*/ 5 h 25"/>
                <a:gd name="T2" fmla="*/ 8 w 16"/>
                <a:gd name="T3" fmla="*/ 2 h 25"/>
                <a:gd name="T4" fmla="*/ 11 w 16"/>
                <a:gd name="T5" fmla="*/ 23 h 25"/>
                <a:gd name="T6" fmla="*/ 9 w 16"/>
                <a:gd name="T7" fmla="*/ 24 h 25"/>
                <a:gd name="T8" fmla="*/ 0 w 16"/>
                <a:gd name="T9" fmla="*/ 14 h 25"/>
                <a:gd name="T10" fmla="*/ 0 w 16"/>
                <a:gd name="T11" fmla="*/ 12 h 25"/>
                <a:gd name="T12" fmla="*/ 4 w 16"/>
                <a:gd name="T13" fmla="*/ 17 h 25"/>
                <a:gd name="T14" fmla="*/ 8 w 16"/>
                <a:gd name="T15" fmla="*/ 20 h 25"/>
                <a:gd name="T16" fmla="*/ 12 w 16"/>
                <a:gd name="T17" fmla="*/ 17 h 25"/>
                <a:gd name="T18" fmla="*/ 10 w 16"/>
                <a:gd name="T19" fmla="*/ 7 h 25"/>
                <a:gd name="T20" fmla="*/ 1 w 16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5">
                  <a:moveTo>
                    <a:pt x="1" y="5"/>
                  </a:moveTo>
                  <a:cubicBezTo>
                    <a:pt x="2" y="0"/>
                    <a:pt x="4" y="0"/>
                    <a:pt x="8" y="2"/>
                  </a:cubicBezTo>
                  <a:cubicBezTo>
                    <a:pt x="16" y="8"/>
                    <a:pt x="15" y="16"/>
                    <a:pt x="11" y="23"/>
                  </a:cubicBezTo>
                  <a:cubicBezTo>
                    <a:pt x="10" y="24"/>
                    <a:pt x="10" y="25"/>
                    <a:pt x="9" y="24"/>
                  </a:cubicBezTo>
                  <a:cubicBezTo>
                    <a:pt x="5" y="22"/>
                    <a:pt x="1" y="19"/>
                    <a:pt x="0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14"/>
                    <a:pt x="3" y="16"/>
                    <a:pt x="4" y="17"/>
                  </a:cubicBezTo>
                  <a:cubicBezTo>
                    <a:pt x="5" y="19"/>
                    <a:pt x="7" y="20"/>
                    <a:pt x="8" y="20"/>
                  </a:cubicBezTo>
                  <a:cubicBezTo>
                    <a:pt x="10" y="21"/>
                    <a:pt x="12" y="19"/>
                    <a:pt x="12" y="17"/>
                  </a:cubicBezTo>
                  <a:cubicBezTo>
                    <a:pt x="12" y="14"/>
                    <a:pt x="12" y="10"/>
                    <a:pt x="10" y="7"/>
                  </a:cubicBezTo>
                  <a:cubicBezTo>
                    <a:pt x="7" y="4"/>
                    <a:pt x="4" y="3"/>
                    <a:pt x="1" y="5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19">
              <a:extLst>
                <a:ext uri="{FF2B5EF4-FFF2-40B4-BE49-F238E27FC236}">
                  <a16:creationId xmlns:a16="http://schemas.microsoft.com/office/drawing/2014/main" id="{F03ADA15-DFBA-FEF4-AE23-76F6C562BE88}"/>
                </a:ext>
              </a:extLst>
            </p:cNvPr>
            <p:cNvSpPr/>
            <p:nvPr userDrawn="1"/>
          </p:nvSpPr>
          <p:spPr bwMode="auto">
            <a:xfrm>
              <a:off x="6546850" y="1871663"/>
              <a:ext cx="220662" cy="101600"/>
            </a:xfrm>
            <a:custGeom>
              <a:avLst/>
              <a:gdLst>
                <a:gd name="T0" fmla="*/ 16 w 22"/>
                <a:gd name="T1" fmla="*/ 4 h 10"/>
                <a:gd name="T2" fmla="*/ 14 w 22"/>
                <a:gd name="T3" fmla="*/ 6 h 10"/>
                <a:gd name="T4" fmla="*/ 16 w 22"/>
                <a:gd name="T5" fmla="*/ 8 h 10"/>
                <a:gd name="T6" fmla="*/ 20 w 22"/>
                <a:gd name="T7" fmla="*/ 8 h 10"/>
                <a:gd name="T8" fmla="*/ 22 w 22"/>
                <a:gd name="T9" fmla="*/ 9 h 10"/>
                <a:gd name="T10" fmla="*/ 20 w 22"/>
                <a:gd name="T11" fmla="*/ 10 h 10"/>
                <a:gd name="T12" fmla="*/ 16 w 22"/>
                <a:gd name="T13" fmla="*/ 10 h 10"/>
                <a:gd name="T14" fmla="*/ 12 w 22"/>
                <a:gd name="T15" fmla="*/ 8 h 10"/>
                <a:gd name="T16" fmla="*/ 2 w 22"/>
                <a:gd name="T17" fmla="*/ 5 h 10"/>
                <a:gd name="T18" fmla="*/ 0 w 22"/>
                <a:gd name="T19" fmla="*/ 3 h 10"/>
                <a:gd name="T20" fmla="*/ 2 w 22"/>
                <a:gd name="T21" fmla="*/ 1 h 10"/>
                <a:gd name="T22" fmla="*/ 16 w 22"/>
                <a:gd name="T2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10">
                  <a:moveTo>
                    <a:pt x="16" y="4"/>
                  </a:moveTo>
                  <a:cubicBezTo>
                    <a:pt x="14" y="4"/>
                    <a:pt x="14" y="5"/>
                    <a:pt x="14" y="6"/>
                  </a:cubicBezTo>
                  <a:cubicBezTo>
                    <a:pt x="14" y="7"/>
                    <a:pt x="15" y="8"/>
                    <a:pt x="16" y="8"/>
                  </a:cubicBezTo>
                  <a:cubicBezTo>
                    <a:pt x="17" y="8"/>
                    <a:pt x="19" y="8"/>
                    <a:pt x="20" y="8"/>
                  </a:cubicBezTo>
                  <a:cubicBezTo>
                    <a:pt x="21" y="8"/>
                    <a:pt x="22" y="8"/>
                    <a:pt x="22" y="9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19" y="10"/>
                    <a:pt x="18" y="10"/>
                    <a:pt x="16" y="10"/>
                  </a:cubicBezTo>
                  <a:cubicBezTo>
                    <a:pt x="15" y="10"/>
                    <a:pt x="13" y="9"/>
                    <a:pt x="12" y="8"/>
                  </a:cubicBezTo>
                  <a:cubicBezTo>
                    <a:pt x="9" y="6"/>
                    <a:pt x="6" y="5"/>
                    <a:pt x="2" y="5"/>
                  </a:cubicBezTo>
                  <a:cubicBezTo>
                    <a:pt x="2" y="4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7" y="1"/>
                    <a:pt x="12" y="0"/>
                    <a:pt x="16" y="4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20">
              <a:extLst>
                <a:ext uri="{FF2B5EF4-FFF2-40B4-BE49-F238E27FC236}">
                  <a16:creationId xmlns:a16="http://schemas.microsoft.com/office/drawing/2014/main" id="{E998BF25-1CE8-3E38-3974-A7721D0FC29D}"/>
                </a:ext>
              </a:extLst>
            </p:cNvPr>
            <p:cNvSpPr/>
            <p:nvPr userDrawn="1"/>
          </p:nvSpPr>
          <p:spPr bwMode="auto">
            <a:xfrm>
              <a:off x="6416675" y="2214563"/>
              <a:ext cx="130175" cy="150812"/>
            </a:xfrm>
            <a:custGeom>
              <a:avLst/>
              <a:gdLst>
                <a:gd name="T0" fmla="*/ 0 w 13"/>
                <a:gd name="T1" fmla="*/ 5 h 15"/>
                <a:gd name="T2" fmla="*/ 1 w 13"/>
                <a:gd name="T3" fmla="*/ 0 h 15"/>
                <a:gd name="T4" fmla="*/ 3 w 13"/>
                <a:gd name="T5" fmla="*/ 3 h 15"/>
                <a:gd name="T6" fmla="*/ 9 w 13"/>
                <a:gd name="T7" fmla="*/ 9 h 15"/>
                <a:gd name="T8" fmla="*/ 12 w 13"/>
                <a:gd name="T9" fmla="*/ 12 h 15"/>
                <a:gd name="T10" fmla="*/ 6 w 13"/>
                <a:gd name="T11" fmla="*/ 14 h 15"/>
                <a:gd name="T12" fmla="*/ 0 w 13"/>
                <a:gd name="T1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5">
                  <a:moveTo>
                    <a:pt x="0" y="5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2"/>
                    <a:pt x="3" y="3"/>
                  </a:cubicBezTo>
                  <a:cubicBezTo>
                    <a:pt x="5" y="5"/>
                    <a:pt x="7" y="7"/>
                    <a:pt x="9" y="9"/>
                  </a:cubicBezTo>
                  <a:cubicBezTo>
                    <a:pt x="11" y="9"/>
                    <a:pt x="13" y="10"/>
                    <a:pt x="12" y="12"/>
                  </a:cubicBezTo>
                  <a:cubicBezTo>
                    <a:pt x="11" y="14"/>
                    <a:pt x="8" y="15"/>
                    <a:pt x="6" y="14"/>
                  </a:cubicBezTo>
                  <a:cubicBezTo>
                    <a:pt x="2" y="12"/>
                    <a:pt x="1" y="8"/>
                    <a:pt x="0" y="5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21">
              <a:extLst>
                <a:ext uri="{FF2B5EF4-FFF2-40B4-BE49-F238E27FC236}">
                  <a16:creationId xmlns:a16="http://schemas.microsoft.com/office/drawing/2014/main" id="{14180B7D-A2B1-C535-B199-8CB84559E886}"/>
                </a:ext>
              </a:extLst>
            </p:cNvPr>
            <p:cNvSpPr/>
            <p:nvPr userDrawn="1"/>
          </p:nvSpPr>
          <p:spPr bwMode="auto">
            <a:xfrm>
              <a:off x="6456363" y="1973263"/>
              <a:ext cx="130175" cy="100012"/>
            </a:xfrm>
            <a:custGeom>
              <a:avLst/>
              <a:gdLst>
                <a:gd name="T0" fmla="*/ 6 w 13"/>
                <a:gd name="T1" fmla="*/ 0 h 10"/>
                <a:gd name="T2" fmla="*/ 11 w 13"/>
                <a:gd name="T3" fmla="*/ 5 h 10"/>
                <a:gd name="T4" fmla="*/ 12 w 13"/>
                <a:gd name="T5" fmla="*/ 9 h 10"/>
                <a:gd name="T6" fmla="*/ 12 w 13"/>
                <a:gd name="T7" fmla="*/ 10 h 10"/>
                <a:gd name="T8" fmla="*/ 11 w 13"/>
                <a:gd name="T9" fmla="*/ 9 h 10"/>
                <a:gd name="T10" fmla="*/ 8 w 13"/>
                <a:gd name="T11" fmla="*/ 7 h 10"/>
                <a:gd name="T12" fmla="*/ 2 w 13"/>
                <a:gd name="T13" fmla="*/ 7 h 10"/>
                <a:gd name="T14" fmla="*/ 0 w 13"/>
                <a:gd name="T15" fmla="*/ 6 h 10"/>
                <a:gd name="T16" fmla="*/ 6 w 13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9" y="0"/>
                    <a:pt x="9" y="3"/>
                    <a:pt x="11" y="5"/>
                  </a:cubicBezTo>
                  <a:cubicBezTo>
                    <a:pt x="11" y="6"/>
                    <a:pt x="12" y="7"/>
                    <a:pt x="12" y="9"/>
                  </a:cubicBezTo>
                  <a:cubicBezTo>
                    <a:pt x="12" y="9"/>
                    <a:pt x="13" y="10"/>
                    <a:pt x="12" y="10"/>
                  </a:cubicBezTo>
                  <a:cubicBezTo>
                    <a:pt x="12" y="10"/>
                    <a:pt x="11" y="10"/>
                    <a:pt x="11" y="9"/>
                  </a:cubicBezTo>
                  <a:cubicBezTo>
                    <a:pt x="10" y="9"/>
                    <a:pt x="9" y="8"/>
                    <a:pt x="8" y="7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622">
              <a:extLst>
                <a:ext uri="{FF2B5EF4-FFF2-40B4-BE49-F238E27FC236}">
                  <a16:creationId xmlns:a16="http://schemas.microsoft.com/office/drawing/2014/main" id="{189340CC-CD20-F352-78FB-42AD588189C7}"/>
                </a:ext>
              </a:extLst>
            </p:cNvPr>
            <p:cNvSpPr/>
            <p:nvPr userDrawn="1"/>
          </p:nvSpPr>
          <p:spPr bwMode="auto">
            <a:xfrm>
              <a:off x="6477000" y="2124075"/>
              <a:ext cx="80962" cy="109537"/>
            </a:xfrm>
            <a:custGeom>
              <a:avLst/>
              <a:gdLst>
                <a:gd name="T0" fmla="*/ 8 w 8"/>
                <a:gd name="T1" fmla="*/ 8 h 11"/>
                <a:gd name="T2" fmla="*/ 7 w 8"/>
                <a:gd name="T3" fmla="*/ 10 h 11"/>
                <a:gd name="T4" fmla="*/ 5 w 8"/>
                <a:gd name="T5" fmla="*/ 10 h 11"/>
                <a:gd name="T6" fmla="*/ 0 w 8"/>
                <a:gd name="T7" fmla="*/ 2 h 11"/>
                <a:gd name="T8" fmla="*/ 2 w 8"/>
                <a:gd name="T9" fmla="*/ 0 h 11"/>
                <a:gd name="T10" fmla="*/ 7 w 8"/>
                <a:gd name="T11" fmla="*/ 4 h 11"/>
                <a:gd name="T12" fmla="*/ 7 w 8"/>
                <a:gd name="T13" fmla="*/ 5 h 11"/>
                <a:gd name="T14" fmla="*/ 8 w 8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8" y="10"/>
                    <a:pt x="7" y="10"/>
                  </a:cubicBezTo>
                  <a:cubicBezTo>
                    <a:pt x="6" y="11"/>
                    <a:pt x="6" y="10"/>
                    <a:pt x="5" y="10"/>
                  </a:cubicBezTo>
                  <a:cubicBezTo>
                    <a:pt x="3" y="8"/>
                    <a:pt x="1" y="5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0"/>
                    <a:pt x="6" y="1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6"/>
                    <a:pt x="8" y="7"/>
                    <a:pt x="8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23">
              <a:extLst>
                <a:ext uri="{FF2B5EF4-FFF2-40B4-BE49-F238E27FC236}">
                  <a16:creationId xmlns:a16="http://schemas.microsoft.com/office/drawing/2014/main" id="{DFDB4F5D-E5EE-20CB-5B8D-9353DD8404C8}"/>
                </a:ext>
              </a:extLst>
            </p:cNvPr>
            <p:cNvSpPr/>
            <p:nvPr userDrawn="1"/>
          </p:nvSpPr>
          <p:spPr bwMode="auto">
            <a:xfrm>
              <a:off x="6407150" y="1922463"/>
              <a:ext cx="90487" cy="120650"/>
            </a:xfrm>
            <a:custGeom>
              <a:avLst/>
              <a:gdLst>
                <a:gd name="T0" fmla="*/ 0 w 9"/>
                <a:gd name="T1" fmla="*/ 9 h 12"/>
                <a:gd name="T2" fmla="*/ 7 w 9"/>
                <a:gd name="T3" fmla="*/ 1 h 12"/>
                <a:gd name="T4" fmla="*/ 9 w 9"/>
                <a:gd name="T5" fmla="*/ 2 h 12"/>
                <a:gd name="T6" fmla="*/ 8 w 9"/>
                <a:gd name="T7" fmla="*/ 3 h 12"/>
                <a:gd name="T8" fmla="*/ 3 w 9"/>
                <a:gd name="T9" fmla="*/ 10 h 12"/>
                <a:gd name="T10" fmla="*/ 2 w 9"/>
                <a:gd name="T11" fmla="*/ 12 h 12"/>
                <a:gd name="T12" fmla="*/ 0 w 9"/>
                <a:gd name="T13" fmla="*/ 10 h 12"/>
                <a:gd name="T14" fmla="*/ 0 w 9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2">
                  <a:moveTo>
                    <a:pt x="0" y="9"/>
                  </a:moveTo>
                  <a:cubicBezTo>
                    <a:pt x="0" y="5"/>
                    <a:pt x="3" y="1"/>
                    <a:pt x="7" y="1"/>
                  </a:cubicBezTo>
                  <a:cubicBezTo>
                    <a:pt x="8" y="0"/>
                    <a:pt x="9" y="0"/>
                    <a:pt x="9" y="2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5" y="5"/>
                    <a:pt x="3" y="7"/>
                    <a:pt x="3" y="10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E9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24">
              <a:extLst>
                <a:ext uri="{FF2B5EF4-FFF2-40B4-BE49-F238E27FC236}">
                  <a16:creationId xmlns:a16="http://schemas.microsoft.com/office/drawing/2014/main" id="{F71E187A-B057-DAA6-7B0C-291FDB60A76B}"/>
                </a:ext>
              </a:extLst>
            </p:cNvPr>
            <p:cNvSpPr/>
            <p:nvPr userDrawn="1"/>
          </p:nvSpPr>
          <p:spPr bwMode="auto">
            <a:xfrm>
              <a:off x="11801475" y="2979738"/>
              <a:ext cx="190500" cy="100012"/>
            </a:xfrm>
            <a:custGeom>
              <a:avLst/>
              <a:gdLst>
                <a:gd name="T0" fmla="*/ 10 w 19"/>
                <a:gd name="T1" fmla="*/ 1 h 10"/>
                <a:gd name="T2" fmla="*/ 18 w 19"/>
                <a:gd name="T3" fmla="*/ 5 h 10"/>
                <a:gd name="T4" fmla="*/ 19 w 19"/>
                <a:gd name="T5" fmla="*/ 6 h 10"/>
                <a:gd name="T6" fmla="*/ 17 w 19"/>
                <a:gd name="T7" fmla="*/ 7 h 10"/>
                <a:gd name="T8" fmla="*/ 3 w 19"/>
                <a:gd name="T9" fmla="*/ 9 h 10"/>
                <a:gd name="T10" fmla="*/ 1 w 19"/>
                <a:gd name="T11" fmla="*/ 9 h 10"/>
                <a:gd name="T12" fmla="*/ 1 w 19"/>
                <a:gd name="T13" fmla="*/ 7 h 10"/>
                <a:gd name="T14" fmla="*/ 9 w 19"/>
                <a:gd name="T15" fmla="*/ 1 h 10"/>
                <a:gd name="T16" fmla="*/ 10 w 19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">
                  <a:moveTo>
                    <a:pt x="10" y="1"/>
                  </a:moveTo>
                  <a:cubicBezTo>
                    <a:pt x="13" y="0"/>
                    <a:pt x="15" y="3"/>
                    <a:pt x="18" y="5"/>
                  </a:cubicBezTo>
                  <a:cubicBezTo>
                    <a:pt x="18" y="5"/>
                    <a:pt x="19" y="5"/>
                    <a:pt x="19" y="6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2" y="5"/>
                    <a:pt x="7" y="7"/>
                    <a:pt x="3" y="9"/>
                  </a:cubicBezTo>
                  <a:cubicBezTo>
                    <a:pt x="2" y="9"/>
                    <a:pt x="2" y="10"/>
                    <a:pt x="1" y="9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4"/>
                    <a:pt x="5" y="1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25">
              <a:extLst>
                <a:ext uri="{FF2B5EF4-FFF2-40B4-BE49-F238E27FC236}">
                  <a16:creationId xmlns:a16="http://schemas.microsoft.com/office/drawing/2014/main" id="{4A6AA98C-D97B-4A73-EE32-52A9ECD9B53C}"/>
                </a:ext>
              </a:extLst>
            </p:cNvPr>
            <p:cNvSpPr/>
            <p:nvPr userDrawn="1"/>
          </p:nvSpPr>
          <p:spPr bwMode="auto">
            <a:xfrm>
              <a:off x="12011025" y="2928938"/>
              <a:ext cx="111125" cy="131762"/>
            </a:xfrm>
            <a:custGeom>
              <a:avLst/>
              <a:gdLst>
                <a:gd name="T0" fmla="*/ 0 w 11"/>
                <a:gd name="T1" fmla="*/ 1 h 13"/>
                <a:gd name="T2" fmla="*/ 11 w 11"/>
                <a:gd name="T3" fmla="*/ 10 h 13"/>
                <a:gd name="T4" fmla="*/ 10 w 11"/>
                <a:gd name="T5" fmla="*/ 12 h 13"/>
                <a:gd name="T6" fmla="*/ 6 w 11"/>
                <a:gd name="T7" fmla="*/ 11 h 13"/>
                <a:gd name="T8" fmla="*/ 3 w 11"/>
                <a:gd name="T9" fmla="*/ 7 h 13"/>
                <a:gd name="T10" fmla="*/ 0 w 11"/>
                <a:gd name="T1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3">
                  <a:moveTo>
                    <a:pt x="0" y="1"/>
                  </a:moveTo>
                  <a:cubicBezTo>
                    <a:pt x="6" y="0"/>
                    <a:pt x="11" y="4"/>
                    <a:pt x="11" y="10"/>
                  </a:cubicBezTo>
                  <a:cubicBezTo>
                    <a:pt x="11" y="11"/>
                    <a:pt x="11" y="12"/>
                    <a:pt x="10" y="12"/>
                  </a:cubicBezTo>
                  <a:cubicBezTo>
                    <a:pt x="9" y="12"/>
                    <a:pt x="7" y="13"/>
                    <a:pt x="6" y="11"/>
                  </a:cubicBezTo>
                  <a:cubicBezTo>
                    <a:pt x="5" y="10"/>
                    <a:pt x="3" y="8"/>
                    <a:pt x="3" y="7"/>
                  </a:cubicBezTo>
                  <a:cubicBezTo>
                    <a:pt x="2" y="5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26">
              <a:extLst>
                <a:ext uri="{FF2B5EF4-FFF2-40B4-BE49-F238E27FC236}">
                  <a16:creationId xmlns:a16="http://schemas.microsoft.com/office/drawing/2014/main" id="{5BABA645-5E69-AD4B-DE18-2F920912F403}"/>
                </a:ext>
              </a:extLst>
            </p:cNvPr>
            <p:cNvSpPr/>
            <p:nvPr userDrawn="1"/>
          </p:nvSpPr>
          <p:spPr bwMode="auto">
            <a:xfrm>
              <a:off x="11861800" y="2928938"/>
              <a:ext cx="160337" cy="80962"/>
            </a:xfrm>
            <a:custGeom>
              <a:avLst/>
              <a:gdLst>
                <a:gd name="T0" fmla="*/ 8 w 16"/>
                <a:gd name="T1" fmla="*/ 0 h 8"/>
                <a:gd name="T2" fmla="*/ 15 w 16"/>
                <a:gd name="T3" fmla="*/ 4 h 8"/>
                <a:gd name="T4" fmla="*/ 15 w 16"/>
                <a:gd name="T5" fmla="*/ 6 h 8"/>
                <a:gd name="T6" fmla="*/ 12 w 16"/>
                <a:gd name="T7" fmla="*/ 7 h 8"/>
                <a:gd name="T8" fmla="*/ 1 w 16"/>
                <a:gd name="T9" fmla="*/ 4 h 8"/>
                <a:gd name="T10" fmla="*/ 1 w 16"/>
                <a:gd name="T11" fmla="*/ 3 h 8"/>
                <a:gd name="T12" fmla="*/ 8 w 1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cubicBezTo>
                    <a:pt x="11" y="0"/>
                    <a:pt x="13" y="1"/>
                    <a:pt x="15" y="4"/>
                  </a:cubicBezTo>
                  <a:cubicBezTo>
                    <a:pt x="15" y="4"/>
                    <a:pt x="16" y="5"/>
                    <a:pt x="15" y="6"/>
                  </a:cubicBezTo>
                  <a:cubicBezTo>
                    <a:pt x="14" y="6"/>
                    <a:pt x="13" y="8"/>
                    <a:pt x="12" y="7"/>
                  </a:cubicBezTo>
                  <a:cubicBezTo>
                    <a:pt x="9" y="5"/>
                    <a:pt x="5" y="4"/>
                    <a:pt x="1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3" y="1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27">
              <a:extLst>
                <a:ext uri="{FF2B5EF4-FFF2-40B4-BE49-F238E27FC236}">
                  <a16:creationId xmlns:a16="http://schemas.microsoft.com/office/drawing/2014/main" id="{617B609E-D553-31A4-2DC1-D9C4E32DBA53}"/>
                </a:ext>
              </a:extLst>
            </p:cNvPr>
            <p:cNvSpPr/>
            <p:nvPr userDrawn="1"/>
          </p:nvSpPr>
          <p:spPr bwMode="auto">
            <a:xfrm>
              <a:off x="11771313" y="2949575"/>
              <a:ext cx="80962" cy="130175"/>
            </a:xfrm>
            <a:custGeom>
              <a:avLst/>
              <a:gdLst>
                <a:gd name="T0" fmla="*/ 0 w 8"/>
                <a:gd name="T1" fmla="*/ 10 h 13"/>
                <a:gd name="T2" fmla="*/ 6 w 8"/>
                <a:gd name="T3" fmla="*/ 1 h 13"/>
                <a:gd name="T4" fmla="*/ 7 w 8"/>
                <a:gd name="T5" fmla="*/ 0 h 13"/>
                <a:gd name="T6" fmla="*/ 7 w 8"/>
                <a:gd name="T7" fmla="*/ 2 h 13"/>
                <a:gd name="T8" fmla="*/ 4 w 8"/>
                <a:gd name="T9" fmla="*/ 6 h 13"/>
                <a:gd name="T10" fmla="*/ 2 w 8"/>
                <a:gd name="T11" fmla="*/ 11 h 13"/>
                <a:gd name="T12" fmla="*/ 1 w 8"/>
                <a:gd name="T13" fmla="*/ 13 h 13"/>
                <a:gd name="T14" fmla="*/ 0 w 8"/>
                <a:gd name="T15" fmla="*/ 11 h 13"/>
                <a:gd name="T16" fmla="*/ 0 w 8"/>
                <a:gd name="T1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0" y="10"/>
                  </a:moveTo>
                  <a:cubicBezTo>
                    <a:pt x="0" y="5"/>
                    <a:pt x="2" y="2"/>
                    <a:pt x="6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3" y="8"/>
                    <a:pt x="2" y="9"/>
                    <a:pt x="2" y="11"/>
                  </a:cubicBezTo>
                  <a:cubicBezTo>
                    <a:pt x="2" y="12"/>
                    <a:pt x="2" y="13"/>
                    <a:pt x="1" y="13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0" y="11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628">
              <a:extLst>
                <a:ext uri="{FF2B5EF4-FFF2-40B4-BE49-F238E27FC236}">
                  <a16:creationId xmlns:a16="http://schemas.microsoft.com/office/drawing/2014/main" id="{599BFE8B-E0BA-7CBF-DA4D-98DA33C797BC}"/>
                </a:ext>
              </a:extLst>
            </p:cNvPr>
            <p:cNvSpPr/>
            <p:nvPr userDrawn="1"/>
          </p:nvSpPr>
          <p:spPr bwMode="auto">
            <a:xfrm>
              <a:off x="11991975" y="3009900"/>
              <a:ext cx="79375" cy="111125"/>
            </a:xfrm>
            <a:custGeom>
              <a:avLst/>
              <a:gdLst>
                <a:gd name="T0" fmla="*/ 8 w 8"/>
                <a:gd name="T1" fmla="*/ 8 h 11"/>
                <a:gd name="T2" fmla="*/ 7 w 8"/>
                <a:gd name="T3" fmla="*/ 10 h 11"/>
                <a:gd name="T4" fmla="*/ 5 w 8"/>
                <a:gd name="T5" fmla="*/ 8 h 11"/>
                <a:gd name="T6" fmla="*/ 1 w 8"/>
                <a:gd name="T7" fmla="*/ 3 h 11"/>
                <a:gd name="T8" fmla="*/ 1 w 8"/>
                <a:gd name="T9" fmla="*/ 1 h 11"/>
                <a:gd name="T10" fmla="*/ 4 w 8"/>
                <a:gd name="T11" fmla="*/ 0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8"/>
                    <a:pt x="8" y="10"/>
                    <a:pt x="7" y="10"/>
                  </a:cubicBezTo>
                  <a:cubicBezTo>
                    <a:pt x="6" y="11"/>
                    <a:pt x="6" y="9"/>
                    <a:pt x="5" y="8"/>
                  </a:cubicBezTo>
                  <a:cubicBezTo>
                    <a:pt x="4" y="6"/>
                    <a:pt x="3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6" y="1"/>
                    <a:pt x="8" y="4"/>
                    <a:pt x="8" y="8"/>
                  </a:cubicBezTo>
                  <a:close/>
                </a:path>
              </a:pathLst>
            </a:custGeom>
            <a:solidFill>
              <a:srgbClr val="EF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629">
              <a:extLst>
                <a:ext uri="{FF2B5EF4-FFF2-40B4-BE49-F238E27FC236}">
                  <a16:creationId xmlns:a16="http://schemas.microsoft.com/office/drawing/2014/main" id="{1F83A41E-ED1F-EB07-F5D8-DF2B5576D822}"/>
                </a:ext>
              </a:extLst>
            </p:cNvPr>
            <p:cNvSpPr/>
            <p:nvPr userDrawn="1"/>
          </p:nvSpPr>
          <p:spPr bwMode="auto">
            <a:xfrm>
              <a:off x="11961813" y="3090863"/>
              <a:ext cx="90487" cy="69850"/>
            </a:xfrm>
            <a:custGeom>
              <a:avLst/>
              <a:gdLst>
                <a:gd name="T0" fmla="*/ 0 w 9"/>
                <a:gd name="T1" fmla="*/ 6 h 7"/>
                <a:gd name="T2" fmla="*/ 5 w 9"/>
                <a:gd name="T3" fmla="*/ 1 h 7"/>
                <a:gd name="T4" fmla="*/ 7 w 9"/>
                <a:gd name="T5" fmla="*/ 1 h 7"/>
                <a:gd name="T6" fmla="*/ 8 w 9"/>
                <a:gd name="T7" fmla="*/ 3 h 7"/>
                <a:gd name="T8" fmla="*/ 0 w 9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2" y="5"/>
                    <a:pt x="4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9" y="2"/>
                    <a:pt x="8" y="3"/>
                  </a:cubicBezTo>
                  <a:cubicBezTo>
                    <a:pt x="7" y="6"/>
                    <a:pt x="3" y="7"/>
                    <a:pt x="0" y="6"/>
                  </a:cubicBezTo>
                  <a:close/>
                </a:path>
              </a:pathLst>
            </a:custGeom>
            <a:solidFill>
              <a:srgbClr val="ED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630">
              <a:extLst>
                <a:ext uri="{FF2B5EF4-FFF2-40B4-BE49-F238E27FC236}">
                  <a16:creationId xmlns:a16="http://schemas.microsoft.com/office/drawing/2014/main" id="{0B821499-2005-775E-14A4-41F3C7D6900C}"/>
                </a:ext>
              </a:extLst>
            </p:cNvPr>
            <p:cNvSpPr/>
            <p:nvPr userDrawn="1"/>
          </p:nvSpPr>
          <p:spPr bwMode="auto">
            <a:xfrm>
              <a:off x="7527925" y="3321050"/>
              <a:ext cx="169862" cy="122237"/>
            </a:xfrm>
            <a:custGeom>
              <a:avLst/>
              <a:gdLst>
                <a:gd name="T0" fmla="*/ 0 w 17"/>
                <a:gd name="T1" fmla="*/ 9 h 12"/>
                <a:gd name="T2" fmla="*/ 12 w 17"/>
                <a:gd name="T3" fmla="*/ 1 h 12"/>
                <a:gd name="T4" fmla="*/ 16 w 17"/>
                <a:gd name="T5" fmla="*/ 3 h 12"/>
                <a:gd name="T6" fmla="*/ 16 w 17"/>
                <a:gd name="T7" fmla="*/ 4 h 12"/>
                <a:gd name="T8" fmla="*/ 15 w 17"/>
                <a:gd name="T9" fmla="*/ 5 h 12"/>
                <a:gd name="T10" fmla="*/ 2 w 17"/>
                <a:gd name="T11" fmla="*/ 10 h 12"/>
                <a:gd name="T12" fmla="*/ 0 w 17"/>
                <a:gd name="T13" fmla="*/ 11 h 12"/>
                <a:gd name="T14" fmla="*/ 0 w 17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0" y="9"/>
                  </a:moveTo>
                  <a:cubicBezTo>
                    <a:pt x="0" y="2"/>
                    <a:pt x="6" y="0"/>
                    <a:pt x="12" y="1"/>
                  </a:cubicBezTo>
                  <a:cubicBezTo>
                    <a:pt x="13" y="1"/>
                    <a:pt x="14" y="2"/>
                    <a:pt x="16" y="3"/>
                  </a:cubicBezTo>
                  <a:cubicBezTo>
                    <a:pt x="16" y="3"/>
                    <a:pt x="17" y="3"/>
                    <a:pt x="16" y="4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0" y="5"/>
                    <a:pt x="6" y="7"/>
                    <a:pt x="2" y="10"/>
                  </a:cubicBezTo>
                  <a:cubicBezTo>
                    <a:pt x="2" y="11"/>
                    <a:pt x="1" y="12"/>
                    <a:pt x="0" y="11"/>
                  </a:cubicBezTo>
                  <a:cubicBezTo>
                    <a:pt x="0" y="11"/>
                    <a:pt x="0" y="10"/>
                    <a:pt x="0" y="9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631">
              <a:extLst>
                <a:ext uri="{FF2B5EF4-FFF2-40B4-BE49-F238E27FC236}">
                  <a16:creationId xmlns:a16="http://schemas.microsoft.com/office/drawing/2014/main" id="{862D44CE-90D4-15DF-BB2C-3EFA4893E62C}"/>
                </a:ext>
              </a:extLst>
            </p:cNvPr>
            <p:cNvSpPr/>
            <p:nvPr userDrawn="1"/>
          </p:nvSpPr>
          <p:spPr bwMode="auto">
            <a:xfrm>
              <a:off x="7697788" y="3241675"/>
              <a:ext cx="130175" cy="109537"/>
            </a:xfrm>
            <a:custGeom>
              <a:avLst/>
              <a:gdLst>
                <a:gd name="T0" fmla="*/ 4 w 13"/>
                <a:gd name="T1" fmla="*/ 1 h 11"/>
                <a:gd name="T2" fmla="*/ 12 w 13"/>
                <a:gd name="T3" fmla="*/ 7 h 11"/>
                <a:gd name="T4" fmla="*/ 11 w 13"/>
                <a:gd name="T5" fmla="*/ 10 h 11"/>
                <a:gd name="T6" fmla="*/ 8 w 13"/>
                <a:gd name="T7" fmla="*/ 10 h 11"/>
                <a:gd name="T8" fmla="*/ 4 w 13"/>
                <a:gd name="T9" fmla="*/ 7 h 11"/>
                <a:gd name="T10" fmla="*/ 3 w 13"/>
                <a:gd name="T11" fmla="*/ 6 h 11"/>
                <a:gd name="T12" fmla="*/ 2 w 13"/>
                <a:gd name="T13" fmla="*/ 4 h 11"/>
                <a:gd name="T14" fmla="*/ 1 w 13"/>
                <a:gd name="T15" fmla="*/ 2 h 11"/>
                <a:gd name="T16" fmla="*/ 4 w 13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1">
                  <a:moveTo>
                    <a:pt x="4" y="1"/>
                  </a:moveTo>
                  <a:cubicBezTo>
                    <a:pt x="8" y="1"/>
                    <a:pt x="11" y="3"/>
                    <a:pt x="12" y="7"/>
                  </a:cubicBezTo>
                  <a:cubicBezTo>
                    <a:pt x="12" y="8"/>
                    <a:pt x="13" y="9"/>
                    <a:pt x="11" y="10"/>
                  </a:cubicBezTo>
                  <a:cubicBezTo>
                    <a:pt x="10" y="11"/>
                    <a:pt x="9" y="11"/>
                    <a:pt x="8" y="10"/>
                  </a:cubicBezTo>
                  <a:cubicBezTo>
                    <a:pt x="7" y="8"/>
                    <a:pt x="6" y="8"/>
                    <a:pt x="4" y="7"/>
                  </a:cubicBezTo>
                  <a:cubicBezTo>
                    <a:pt x="3" y="7"/>
                    <a:pt x="2" y="7"/>
                    <a:pt x="3" y="6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632">
              <a:extLst>
                <a:ext uri="{FF2B5EF4-FFF2-40B4-BE49-F238E27FC236}">
                  <a16:creationId xmlns:a16="http://schemas.microsoft.com/office/drawing/2014/main" id="{9E8D63ED-08F1-B877-66A0-969D5A83FC59}"/>
                </a:ext>
              </a:extLst>
            </p:cNvPr>
            <p:cNvSpPr/>
            <p:nvPr userDrawn="1"/>
          </p:nvSpPr>
          <p:spPr bwMode="auto">
            <a:xfrm>
              <a:off x="7558088" y="3260725"/>
              <a:ext cx="150812" cy="60325"/>
            </a:xfrm>
            <a:custGeom>
              <a:avLst/>
              <a:gdLst>
                <a:gd name="T0" fmla="*/ 8 w 15"/>
                <a:gd name="T1" fmla="*/ 0 h 6"/>
                <a:gd name="T2" fmla="*/ 14 w 15"/>
                <a:gd name="T3" fmla="*/ 2 h 6"/>
                <a:gd name="T4" fmla="*/ 15 w 15"/>
                <a:gd name="T5" fmla="*/ 4 h 6"/>
                <a:gd name="T6" fmla="*/ 13 w 15"/>
                <a:gd name="T7" fmla="*/ 6 h 6"/>
                <a:gd name="T8" fmla="*/ 11 w 15"/>
                <a:gd name="T9" fmla="*/ 6 h 6"/>
                <a:gd name="T10" fmla="*/ 2 w 15"/>
                <a:gd name="T11" fmla="*/ 6 h 6"/>
                <a:gd name="T12" fmla="*/ 1 w 15"/>
                <a:gd name="T13" fmla="*/ 6 h 6"/>
                <a:gd name="T14" fmla="*/ 1 w 15"/>
                <a:gd name="T15" fmla="*/ 4 h 6"/>
                <a:gd name="T16" fmla="*/ 8 w 1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">
                  <a:moveTo>
                    <a:pt x="8" y="0"/>
                  </a:moveTo>
                  <a:cubicBezTo>
                    <a:pt x="10" y="0"/>
                    <a:pt x="12" y="1"/>
                    <a:pt x="14" y="2"/>
                  </a:cubicBezTo>
                  <a:cubicBezTo>
                    <a:pt x="14" y="3"/>
                    <a:pt x="15" y="3"/>
                    <a:pt x="15" y="4"/>
                  </a:cubicBezTo>
                  <a:cubicBezTo>
                    <a:pt x="14" y="5"/>
                    <a:pt x="14" y="6"/>
                    <a:pt x="13" y="6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8" y="5"/>
                    <a:pt x="5" y="5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3" y="2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0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633">
              <a:extLst>
                <a:ext uri="{FF2B5EF4-FFF2-40B4-BE49-F238E27FC236}">
                  <a16:creationId xmlns:a16="http://schemas.microsoft.com/office/drawing/2014/main" id="{43C722D5-4DA2-AE9C-99EF-E1B25AD4980D}"/>
                </a:ext>
              </a:extLst>
            </p:cNvPr>
            <p:cNvSpPr/>
            <p:nvPr userDrawn="1"/>
          </p:nvSpPr>
          <p:spPr bwMode="auto">
            <a:xfrm>
              <a:off x="7478713" y="3302000"/>
              <a:ext cx="58737" cy="150812"/>
            </a:xfrm>
            <a:custGeom>
              <a:avLst/>
              <a:gdLst>
                <a:gd name="T0" fmla="*/ 1 w 6"/>
                <a:gd name="T1" fmla="*/ 9 h 15"/>
                <a:gd name="T2" fmla="*/ 4 w 6"/>
                <a:gd name="T3" fmla="*/ 1 h 15"/>
                <a:gd name="T4" fmla="*/ 5 w 6"/>
                <a:gd name="T5" fmla="*/ 1 h 15"/>
                <a:gd name="T6" fmla="*/ 6 w 6"/>
                <a:gd name="T7" fmla="*/ 2 h 15"/>
                <a:gd name="T8" fmla="*/ 4 w 6"/>
                <a:gd name="T9" fmla="*/ 7 h 15"/>
                <a:gd name="T10" fmla="*/ 4 w 6"/>
                <a:gd name="T11" fmla="*/ 11 h 15"/>
                <a:gd name="T12" fmla="*/ 2 w 6"/>
                <a:gd name="T13" fmla="*/ 14 h 15"/>
                <a:gd name="T14" fmla="*/ 1 w 6"/>
                <a:gd name="T15" fmla="*/ 11 h 15"/>
                <a:gd name="T16" fmla="*/ 1 w 6"/>
                <a:gd name="T1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5">
                  <a:moveTo>
                    <a:pt x="1" y="9"/>
                  </a:moveTo>
                  <a:cubicBezTo>
                    <a:pt x="0" y="6"/>
                    <a:pt x="2" y="3"/>
                    <a:pt x="4" y="1"/>
                  </a:cubicBezTo>
                  <a:cubicBezTo>
                    <a:pt x="4" y="1"/>
                    <a:pt x="5" y="0"/>
                    <a:pt x="5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4"/>
                    <a:pt x="5" y="5"/>
                    <a:pt x="4" y="7"/>
                  </a:cubicBezTo>
                  <a:cubicBezTo>
                    <a:pt x="3" y="8"/>
                    <a:pt x="4" y="10"/>
                    <a:pt x="4" y="11"/>
                  </a:cubicBezTo>
                  <a:cubicBezTo>
                    <a:pt x="3" y="12"/>
                    <a:pt x="4" y="15"/>
                    <a:pt x="2" y="14"/>
                  </a:cubicBezTo>
                  <a:cubicBezTo>
                    <a:pt x="1" y="14"/>
                    <a:pt x="1" y="13"/>
                    <a:pt x="1" y="11"/>
                  </a:cubicBezTo>
                  <a:cubicBezTo>
                    <a:pt x="1" y="10"/>
                    <a:pt x="1" y="10"/>
                    <a:pt x="1" y="9"/>
                  </a:cubicBezTo>
                  <a:close/>
                </a:path>
              </a:pathLst>
            </a:custGeom>
            <a:solidFill>
              <a:srgbClr val="EE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634">
              <a:extLst>
                <a:ext uri="{FF2B5EF4-FFF2-40B4-BE49-F238E27FC236}">
                  <a16:creationId xmlns:a16="http://schemas.microsoft.com/office/drawing/2014/main" id="{06DE9DEF-ADF5-04CA-6898-08B8FE3FAF07}"/>
                </a:ext>
              </a:extLst>
            </p:cNvPr>
            <p:cNvSpPr/>
            <p:nvPr userDrawn="1"/>
          </p:nvSpPr>
          <p:spPr bwMode="auto">
            <a:xfrm>
              <a:off x="7697788" y="3321050"/>
              <a:ext cx="100012" cy="92075"/>
            </a:xfrm>
            <a:custGeom>
              <a:avLst/>
              <a:gdLst>
                <a:gd name="T0" fmla="*/ 3 w 10"/>
                <a:gd name="T1" fmla="*/ 0 h 9"/>
                <a:gd name="T2" fmla="*/ 9 w 10"/>
                <a:gd name="T3" fmla="*/ 6 h 9"/>
                <a:gd name="T4" fmla="*/ 9 w 10"/>
                <a:gd name="T5" fmla="*/ 7 h 9"/>
                <a:gd name="T6" fmla="*/ 9 w 10"/>
                <a:gd name="T7" fmla="*/ 9 h 9"/>
                <a:gd name="T8" fmla="*/ 6 w 10"/>
                <a:gd name="T9" fmla="*/ 8 h 9"/>
                <a:gd name="T10" fmla="*/ 2 w 10"/>
                <a:gd name="T11" fmla="*/ 3 h 9"/>
                <a:gd name="T12" fmla="*/ 1 w 10"/>
                <a:gd name="T13" fmla="*/ 1 h 9"/>
                <a:gd name="T14" fmla="*/ 3 w 10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5" y="0"/>
                    <a:pt x="8" y="4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8" y="8"/>
                    <a:pt x="10" y="9"/>
                    <a:pt x="9" y="9"/>
                  </a:cubicBezTo>
                  <a:cubicBezTo>
                    <a:pt x="8" y="9"/>
                    <a:pt x="7" y="8"/>
                    <a:pt x="6" y="8"/>
                  </a:cubicBezTo>
                  <a:cubicBezTo>
                    <a:pt x="5" y="6"/>
                    <a:pt x="3" y="5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E9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635">
              <a:extLst>
                <a:ext uri="{FF2B5EF4-FFF2-40B4-BE49-F238E27FC236}">
                  <a16:creationId xmlns:a16="http://schemas.microsoft.com/office/drawing/2014/main" id="{CDB8E07B-923F-5A94-7C32-8CA282135809}"/>
                </a:ext>
              </a:extLst>
            </p:cNvPr>
            <p:cNvSpPr/>
            <p:nvPr userDrawn="1"/>
          </p:nvSpPr>
          <p:spPr bwMode="auto">
            <a:xfrm>
              <a:off x="7697788" y="3392488"/>
              <a:ext cx="69850" cy="90487"/>
            </a:xfrm>
            <a:custGeom>
              <a:avLst/>
              <a:gdLst>
                <a:gd name="T0" fmla="*/ 0 w 7"/>
                <a:gd name="T1" fmla="*/ 8 h 9"/>
                <a:gd name="T2" fmla="*/ 4 w 7"/>
                <a:gd name="T3" fmla="*/ 1 h 9"/>
                <a:gd name="T4" fmla="*/ 6 w 7"/>
                <a:gd name="T5" fmla="*/ 1 h 9"/>
                <a:gd name="T6" fmla="*/ 7 w 7"/>
                <a:gd name="T7" fmla="*/ 4 h 9"/>
                <a:gd name="T8" fmla="*/ 0 w 7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0" y="8"/>
                  </a:moveTo>
                  <a:cubicBezTo>
                    <a:pt x="1" y="6"/>
                    <a:pt x="3" y="4"/>
                    <a:pt x="4" y="1"/>
                  </a:cubicBezTo>
                  <a:cubicBezTo>
                    <a:pt x="4" y="0"/>
                    <a:pt x="5" y="1"/>
                    <a:pt x="6" y="1"/>
                  </a:cubicBezTo>
                  <a:cubicBezTo>
                    <a:pt x="7" y="2"/>
                    <a:pt x="7" y="2"/>
                    <a:pt x="7" y="4"/>
                  </a:cubicBezTo>
                  <a:cubicBezTo>
                    <a:pt x="6" y="6"/>
                    <a:pt x="3" y="9"/>
                    <a:pt x="0" y="8"/>
                  </a:cubicBezTo>
                  <a:close/>
                </a:path>
              </a:pathLst>
            </a:custGeom>
            <a:solidFill>
              <a:srgbClr val="EE9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636">
              <a:extLst>
                <a:ext uri="{FF2B5EF4-FFF2-40B4-BE49-F238E27FC236}">
                  <a16:creationId xmlns:a16="http://schemas.microsoft.com/office/drawing/2014/main" id="{B9659F99-2389-2245-B5DB-60844F621B86}"/>
                </a:ext>
              </a:extLst>
            </p:cNvPr>
            <p:cNvSpPr/>
            <p:nvPr userDrawn="1"/>
          </p:nvSpPr>
          <p:spPr bwMode="auto">
            <a:xfrm>
              <a:off x="8999538" y="874713"/>
              <a:ext cx="190500" cy="90487"/>
            </a:xfrm>
            <a:custGeom>
              <a:avLst/>
              <a:gdLst>
                <a:gd name="T0" fmla="*/ 8 w 19"/>
                <a:gd name="T1" fmla="*/ 0 h 9"/>
                <a:gd name="T2" fmla="*/ 19 w 19"/>
                <a:gd name="T3" fmla="*/ 7 h 9"/>
                <a:gd name="T4" fmla="*/ 19 w 19"/>
                <a:gd name="T5" fmla="*/ 8 h 9"/>
                <a:gd name="T6" fmla="*/ 18 w 19"/>
                <a:gd name="T7" fmla="*/ 8 h 9"/>
                <a:gd name="T8" fmla="*/ 12 w 19"/>
                <a:gd name="T9" fmla="*/ 7 h 9"/>
                <a:gd name="T10" fmla="*/ 4 w 19"/>
                <a:gd name="T11" fmla="*/ 7 h 9"/>
                <a:gd name="T12" fmla="*/ 1 w 19"/>
                <a:gd name="T13" fmla="*/ 7 h 9"/>
                <a:gd name="T14" fmla="*/ 2 w 19"/>
                <a:gd name="T15" fmla="*/ 6 h 9"/>
                <a:gd name="T16" fmla="*/ 3 w 19"/>
                <a:gd name="T17" fmla="*/ 4 h 9"/>
                <a:gd name="T18" fmla="*/ 8 w 19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9">
                  <a:moveTo>
                    <a:pt x="8" y="0"/>
                  </a:moveTo>
                  <a:cubicBezTo>
                    <a:pt x="13" y="1"/>
                    <a:pt x="16" y="3"/>
                    <a:pt x="19" y="7"/>
                  </a:cubicBezTo>
                  <a:cubicBezTo>
                    <a:pt x="19" y="7"/>
                    <a:pt x="19" y="8"/>
                    <a:pt x="19" y="8"/>
                  </a:cubicBezTo>
                  <a:cubicBezTo>
                    <a:pt x="19" y="9"/>
                    <a:pt x="18" y="8"/>
                    <a:pt x="18" y="8"/>
                  </a:cubicBezTo>
                  <a:cubicBezTo>
                    <a:pt x="16" y="8"/>
                    <a:pt x="14" y="7"/>
                    <a:pt x="12" y="7"/>
                  </a:cubicBezTo>
                  <a:cubicBezTo>
                    <a:pt x="9" y="6"/>
                    <a:pt x="7" y="6"/>
                    <a:pt x="4" y="7"/>
                  </a:cubicBezTo>
                  <a:cubicBezTo>
                    <a:pt x="3" y="7"/>
                    <a:pt x="2" y="8"/>
                    <a:pt x="1" y="7"/>
                  </a:cubicBezTo>
                  <a:cubicBezTo>
                    <a:pt x="0" y="6"/>
                    <a:pt x="2" y="6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5" y="3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637">
              <a:extLst>
                <a:ext uri="{FF2B5EF4-FFF2-40B4-BE49-F238E27FC236}">
                  <a16:creationId xmlns:a16="http://schemas.microsoft.com/office/drawing/2014/main" id="{FE11A10A-1CC6-61B9-F8B8-1C5DFF87B992}"/>
                </a:ext>
              </a:extLst>
            </p:cNvPr>
            <p:cNvSpPr/>
            <p:nvPr userDrawn="1"/>
          </p:nvSpPr>
          <p:spPr bwMode="auto">
            <a:xfrm>
              <a:off x="9248775" y="874713"/>
              <a:ext cx="80962" cy="131762"/>
            </a:xfrm>
            <a:custGeom>
              <a:avLst/>
              <a:gdLst>
                <a:gd name="T0" fmla="*/ 8 w 8"/>
                <a:gd name="T1" fmla="*/ 9 h 13"/>
                <a:gd name="T2" fmla="*/ 7 w 8"/>
                <a:gd name="T3" fmla="*/ 10 h 13"/>
                <a:gd name="T4" fmla="*/ 6 w 8"/>
                <a:gd name="T5" fmla="*/ 13 h 13"/>
                <a:gd name="T6" fmla="*/ 2 w 8"/>
                <a:gd name="T7" fmla="*/ 11 h 13"/>
                <a:gd name="T8" fmla="*/ 0 w 8"/>
                <a:gd name="T9" fmla="*/ 6 h 13"/>
                <a:gd name="T10" fmla="*/ 0 w 8"/>
                <a:gd name="T11" fmla="*/ 1 h 13"/>
                <a:gd name="T12" fmla="*/ 2 w 8"/>
                <a:gd name="T13" fmla="*/ 0 h 13"/>
                <a:gd name="T14" fmla="*/ 8 w 8"/>
                <a:gd name="T1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9"/>
                  </a:moveTo>
                  <a:cubicBezTo>
                    <a:pt x="8" y="9"/>
                    <a:pt x="8" y="10"/>
                    <a:pt x="7" y="10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3"/>
                    <a:pt x="3" y="12"/>
                    <a:pt x="2" y="11"/>
                  </a:cubicBezTo>
                  <a:cubicBezTo>
                    <a:pt x="2" y="9"/>
                    <a:pt x="1" y="8"/>
                    <a:pt x="0" y="6"/>
                  </a:cubicBezTo>
                  <a:cubicBezTo>
                    <a:pt x="0" y="5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5" y="1"/>
                    <a:pt x="8" y="5"/>
                    <a:pt x="8" y="9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638">
              <a:extLst>
                <a:ext uri="{FF2B5EF4-FFF2-40B4-BE49-F238E27FC236}">
                  <a16:creationId xmlns:a16="http://schemas.microsoft.com/office/drawing/2014/main" id="{70935BA3-62D2-4753-D8D7-1BE5EC06E880}"/>
                </a:ext>
              </a:extLst>
            </p:cNvPr>
            <p:cNvSpPr/>
            <p:nvPr userDrawn="1"/>
          </p:nvSpPr>
          <p:spPr bwMode="auto">
            <a:xfrm>
              <a:off x="9109075" y="844550"/>
              <a:ext cx="130175" cy="90487"/>
            </a:xfrm>
            <a:custGeom>
              <a:avLst/>
              <a:gdLst>
                <a:gd name="T0" fmla="*/ 4 w 13"/>
                <a:gd name="T1" fmla="*/ 0 h 9"/>
                <a:gd name="T2" fmla="*/ 12 w 13"/>
                <a:gd name="T3" fmla="*/ 5 h 9"/>
                <a:gd name="T4" fmla="*/ 12 w 13"/>
                <a:gd name="T5" fmla="*/ 7 h 9"/>
                <a:gd name="T6" fmla="*/ 9 w 13"/>
                <a:gd name="T7" fmla="*/ 8 h 9"/>
                <a:gd name="T8" fmla="*/ 0 w 13"/>
                <a:gd name="T9" fmla="*/ 2 h 9"/>
                <a:gd name="T10" fmla="*/ 0 w 13"/>
                <a:gd name="T11" fmla="*/ 1 h 9"/>
                <a:gd name="T12" fmla="*/ 1 w 13"/>
                <a:gd name="T13" fmla="*/ 0 h 9"/>
                <a:gd name="T14" fmla="*/ 4 w 13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cubicBezTo>
                    <a:pt x="8" y="0"/>
                    <a:pt x="11" y="2"/>
                    <a:pt x="12" y="5"/>
                  </a:cubicBezTo>
                  <a:cubicBezTo>
                    <a:pt x="13" y="6"/>
                    <a:pt x="13" y="7"/>
                    <a:pt x="12" y="7"/>
                  </a:cubicBezTo>
                  <a:cubicBezTo>
                    <a:pt x="11" y="8"/>
                    <a:pt x="10" y="9"/>
                    <a:pt x="9" y="8"/>
                  </a:cubicBezTo>
                  <a:cubicBezTo>
                    <a:pt x="6" y="5"/>
                    <a:pt x="3" y="4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639">
              <a:extLst>
                <a:ext uri="{FF2B5EF4-FFF2-40B4-BE49-F238E27FC236}">
                  <a16:creationId xmlns:a16="http://schemas.microsoft.com/office/drawing/2014/main" id="{5F863DE4-34EB-0F2D-9FDC-5DF6EA7E17B2}"/>
                </a:ext>
              </a:extLst>
            </p:cNvPr>
            <p:cNvSpPr/>
            <p:nvPr userDrawn="1"/>
          </p:nvSpPr>
          <p:spPr bwMode="auto">
            <a:xfrm>
              <a:off x="8969375" y="835025"/>
              <a:ext cx="109537" cy="111125"/>
            </a:xfrm>
            <a:custGeom>
              <a:avLst/>
              <a:gdLst>
                <a:gd name="T0" fmla="*/ 11 w 11"/>
                <a:gd name="T1" fmla="*/ 0 h 11"/>
                <a:gd name="T2" fmla="*/ 3 w 11"/>
                <a:gd name="T3" fmla="*/ 9 h 11"/>
                <a:gd name="T4" fmla="*/ 3 w 11"/>
                <a:gd name="T5" fmla="*/ 10 h 11"/>
                <a:gd name="T6" fmla="*/ 1 w 11"/>
                <a:gd name="T7" fmla="*/ 11 h 11"/>
                <a:gd name="T8" fmla="*/ 1 w 11"/>
                <a:gd name="T9" fmla="*/ 9 h 11"/>
                <a:gd name="T10" fmla="*/ 9 w 11"/>
                <a:gd name="T11" fmla="*/ 0 h 11"/>
                <a:gd name="T12" fmla="*/ 11 w 11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4"/>
                    <a:pt x="5" y="5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2" y="10"/>
                    <a:pt x="2" y="11"/>
                    <a:pt x="1" y="11"/>
                  </a:cubicBezTo>
                  <a:cubicBezTo>
                    <a:pt x="0" y="11"/>
                    <a:pt x="1" y="9"/>
                    <a:pt x="1" y="9"/>
                  </a:cubicBezTo>
                  <a:cubicBezTo>
                    <a:pt x="1" y="5"/>
                    <a:pt x="5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EE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640">
              <a:extLst>
                <a:ext uri="{FF2B5EF4-FFF2-40B4-BE49-F238E27FC236}">
                  <a16:creationId xmlns:a16="http://schemas.microsoft.com/office/drawing/2014/main" id="{613A75A5-2C70-366B-36B6-9458F84876E2}"/>
                </a:ext>
              </a:extLst>
            </p:cNvPr>
            <p:cNvSpPr/>
            <p:nvPr userDrawn="1"/>
          </p:nvSpPr>
          <p:spPr bwMode="auto">
            <a:xfrm>
              <a:off x="9199563" y="935038"/>
              <a:ext cx="60325" cy="111125"/>
            </a:xfrm>
            <a:custGeom>
              <a:avLst/>
              <a:gdLst>
                <a:gd name="T0" fmla="*/ 6 w 6"/>
                <a:gd name="T1" fmla="*/ 6 h 11"/>
                <a:gd name="T2" fmla="*/ 6 w 6"/>
                <a:gd name="T3" fmla="*/ 10 h 11"/>
                <a:gd name="T4" fmla="*/ 4 w 6"/>
                <a:gd name="T5" fmla="*/ 11 h 11"/>
                <a:gd name="T6" fmla="*/ 3 w 6"/>
                <a:gd name="T7" fmla="*/ 10 h 11"/>
                <a:gd name="T8" fmla="*/ 1 w 6"/>
                <a:gd name="T9" fmla="*/ 3 h 11"/>
                <a:gd name="T10" fmla="*/ 2 w 6"/>
                <a:gd name="T11" fmla="*/ 0 h 11"/>
                <a:gd name="T12" fmla="*/ 4 w 6"/>
                <a:gd name="T13" fmla="*/ 1 h 11"/>
                <a:gd name="T14" fmla="*/ 6 w 6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1">
                  <a:moveTo>
                    <a:pt x="6" y="6"/>
                  </a:moveTo>
                  <a:cubicBezTo>
                    <a:pt x="6" y="8"/>
                    <a:pt x="6" y="9"/>
                    <a:pt x="6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3" y="11"/>
                    <a:pt x="4" y="10"/>
                    <a:pt x="3" y="10"/>
                  </a:cubicBezTo>
                  <a:cubicBezTo>
                    <a:pt x="3" y="7"/>
                    <a:pt x="2" y="5"/>
                    <a:pt x="1" y="3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6" y="6"/>
                  </a:cubicBezTo>
                  <a:close/>
                </a:path>
              </a:pathLst>
            </a:custGeom>
            <a:solidFill>
              <a:srgbClr val="EF9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641">
              <a:extLst>
                <a:ext uri="{FF2B5EF4-FFF2-40B4-BE49-F238E27FC236}">
                  <a16:creationId xmlns:a16="http://schemas.microsoft.com/office/drawing/2014/main" id="{A6D94606-5DFA-228B-108F-808E5FC36E59}"/>
                </a:ext>
              </a:extLst>
            </p:cNvPr>
            <p:cNvSpPr/>
            <p:nvPr userDrawn="1"/>
          </p:nvSpPr>
          <p:spPr bwMode="auto">
            <a:xfrm>
              <a:off x="9129713" y="1016000"/>
              <a:ext cx="100012" cy="69850"/>
            </a:xfrm>
            <a:custGeom>
              <a:avLst/>
              <a:gdLst>
                <a:gd name="T0" fmla="*/ 0 w 10"/>
                <a:gd name="T1" fmla="*/ 5 h 7"/>
                <a:gd name="T2" fmla="*/ 7 w 10"/>
                <a:gd name="T3" fmla="*/ 1 h 7"/>
                <a:gd name="T4" fmla="*/ 9 w 10"/>
                <a:gd name="T5" fmla="*/ 1 h 7"/>
                <a:gd name="T6" fmla="*/ 9 w 10"/>
                <a:gd name="T7" fmla="*/ 4 h 7"/>
                <a:gd name="T8" fmla="*/ 0 w 10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cubicBezTo>
                    <a:pt x="3" y="4"/>
                    <a:pt x="5" y="3"/>
                    <a:pt x="7" y="1"/>
                  </a:cubicBezTo>
                  <a:cubicBezTo>
                    <a:pt x="8" y="1"/>
                    <a:pt x="8" y="0"/>
                    <a:pt x="9" y="1"/>
                  </a:cubicBezTo>
                  <a:cubicBezTo>
                    <a:pt x="9" y="2"/>
                    <a:pt x="10" y="3"/>
                    <a:pt x="9" y="4"/>
                  </a:cubicBezTo>
                  <a:cubicBezTo>
                    <a:pt x="6" y="6"/>
                    <a:pt x="4" y="7"/>
                    <a:pt x="0" y="5"/>
                  </a:cubicBezTo>
                  <a:close/>
                </a:path>
              </a:pathLst>
            </a:custGeom>
            <a:solidFill>
              <a:srgbClr val="EE9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642">
              <a:extLst>
                <a:ext uri="{FF2B5EF4-FFF2-40B4-BE49-F238E27FC236}">
                  <a16:creationId xmlns:a16="http://schemas.microsoft.com/office/drawing/2014/main" id="{B08D0D4F-B8CA-088D-48A3-CACA2A4A2605}"/>
                </a:ext>
              </a:extLst>
            </p:cNvPr>
            <p:cNvSpPr/>
            <p:nvPr userDrawn="1"/>
          </p:nvSpPr>
          <p:spPr bwMode="auto">
            <a:xfrm>
              <a:off x="6907213" y="1398588"/>
              <a:ext cx="150812" cy="150812"/>
            </a:xfrm>
            <a:custGeom>
              <a:avLst/>
              <a:gdLst>
                <a:gd name="T0" fmla="*/ 15 w 15"/>
                <a:gd name="T1" fmla="*/ 12 h 15"/>
                <a:gd name="T2" fmla="*/ 15 w 15"/>
                <a:gd name="T3" fmla="*/ 13 h 15"/>
                <a:gd name="T4" fmla="*/ 14 w 15"/>
                <a:gd name="T5" fmla="*/ 14 h 15"/>
                <a:gd name="T6" fmla="*/ 13 w 15"/>
                <a:gd name="T7" fmla="*/ 13 h 15"/>
                <a:gd name="T8" fmla="*/ 3 w 15"/>
                <a:gd name="T9" fmla="*/ 4 h 15"/>
                <a:gd name="T10" fmla="*/ 1 w 15"/>
                <a:gd name="T11" fmla="*/ 3 h 15"/>
                <a:gd name="T12" fmla="*/ 3 w 15"/>
                <a:gd name="T13" fmla="*/ 1 h 15"/>
                <a:gd name="T14" fmla="*/ 15 w 15"/>
                <a:gd name="T1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2"/>
                    <a:pt x="15" y="13"/>
                    <a:pt x="15" y="13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3" y="15"/>
                    <a:pt x="13" y="14"/>
                    <a:pt x="13" y="13"/>
                  </a:cubicBezTo>
                  <a:cubicBezTo>
                    <a:pt x="10" y="9"/>
                    <a:pt x="7" y="6"/>
                    <a:pt x="3" y="4"/>
                  </a:cubicBezTo>
                  <a:cubicBezTo>
                    <a:pt x="2" y="4"/>
                    <a:pt x="0" y="4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10" y="0"/>
                    <a:pt x="15" y="4"/>
                    <a:pt x="15" y="12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643">
              <a:extLst>
                <a:ext uri="{FF2B5EF4-FFF2-40B4-BE49-F238E27FC236}">
                  <a16:creationId xmlns:a16="http://schemas.microsoft.com/office/drawing/2014/main" id="{FA687304-8E35-34B8-4693-83CDEB3C3BFE}"/>
                </a:ext>
              </a:extLst>
            </p:cNvPr>
            <p:cNvSpPr/>
            <p:nvPr userDrawn="1"/>
          </p:nvSpPr>
          <p:spPr bwMode="auto">
            <a:xfrm>
              <a:off x="7097713" y="1498600"/>
              <a:ext cx="79375" cy="152400"/>
            </a:xfrm>
            <a:custGeom>
              <a:avLst/>
              <a:gdLst>
                <a:gd name="T0" fmla="*/ 8 w 8"/>
                <a:gd name="T1" fmla="*/ 7 h 15"/>
                <a:gd name="T2" fmla="*/ 5 w 8"/>
                <a:gd name="T3" fmla="*/ 14 h 15"/>
                <a:gd name="T4" fmla="*/ 2 w 8"/>
                <a:gd name="T5" fmla="*/ 14 h 15"/>
                <a:gd name="T6" fmla="*/ 0 w 8"/>
                <a:gd name="T7" fmla="*/ 11 h 15"/>
                <a:gd name="T8" fmla="*/ 1 w 8"/>
                <a:gd name="T9" fmla="*/ 6 h 15"/>
                <a:gd name="T10" fmla="*/ 2 w 8"/>
                <a:gd name="T11" fmla="*/ 5 h 15"/>
                <a:gd name="T12" fmla="*/ 4 w 8"/>
                <a:gd name="T13" fmla="*/ 3 h 15"/>
                <a:gd name="T14" fmla="*/ 5 w 8"/>
                <a:gd name="T15" fmla="*/ 1 h 15"/>
                <a:gd name="T16" fmla="*/ 6 w 8"/>
                <a:gd name="T17" fmla="*/ 2 h 15"/>
                <a:gd name="T18" fmla="*/ 8 w 8"/>
                <a:gd name="T1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5">
                  <a:moveTo>
                    <a:pt x="8" y="7"/>
                  </a:moveTo>
                  <a:cubicBezTo>
                    <a:pt x="8" y="10"/>
                    <a:pt x="6" y="12"/>
                    <a:pt x="5" y="14"/>
                  </a:cubicBezTo>
                  <a:cubicBezTo>
                    <a:pt x="4" y="14"/>
                    <a:pt x="3" y="15"/>
                    <a:pt x="2" y="14"/>
                  </a:cubicBezTo>
                  <a:cubicBezTo>
                    <a:pt x="1" y="13"/>
                    <a:pt x="0" y="13"/>
                    <a:pt x="0" y="11"/>
                  </a:cubicBezTo>
                  <a:cubicBezTo>
                    <a:pt x="1" y="9"/>
                    <a:pt x="1" y="8"/>
                    <a:pt x="1" y="6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6" y="2"/>
                    <a:pt x="6" y="2"/>
                  </a:cubicBezTo>
                  <a:cubicBezTo>
                    <a:pt x="7" y="4"/>
                    <a:pt x="8" y="5"/>
                    <a:pt x="8" y="7"/>
                  </a:cubicBezTo>
                  <a:close/>
                </a:path>
              </a:pathLst>
            </a:custGeom>
            <a:solidFill>
              <a:srgbClr val="F0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644">
              <a:extLst>
                <a:ext uri="{FF2B5EF4-FFF2-40B4-BE49-F238E27FC236}">
                  <a16:creationId xmlns:a16="http://schemas.microsoft.com/office/drawing/2014/main" id="{FEF79A31-2A0F-E6F8-C321-447A939C5F90}"/>
                </a:ext>
              </a:extLst>
            </p:cNvPr>
            <p:cNvSpPr/>
            <p:nvPr userDrawn="1"/>
          </p:nvSpPr>
          <p:spPr bwMode="auto">
            <a:xfrm>
              <a:off x="7027863" y="1398588"/>
              <a:ext cx="90487" cy="130175"/>
            </a:xfrm>
            <a:custGeom>
              <a:avLst/>
              <a:gdLst>
                <a:gd name="T0" fmla="*/ 9 w 9"/>
                <a:gd name="T1" fmla="*/ 9 h 13"/>
                <a:gd name="T2" fmla="*/ 8 w 9"/>
                <a:gd name="T3" fmla="*/ 13 h 13"/>
                <a:gd name="T4" fmla="*/ 6 w 9"/>
                <a:gd name="T5" fmla="*/ 12 h 13"/>
                <a:gd name="T6" fmla="*/ 4 w 9"/>
                <a:gd name="T7" fmla="*/ 10 h 13"/>
                <a:gd name="T8" fmla="*/ 1 w 9"/>
                <a:gd name="T9" fmla="*/ 2 h 13"/>
                <a:gd name="T10" fmla="*/ 0 w 9"/>
                <a:gd name="T11" fmla="*/ 0 h 13"/>
                <a:gd name="T12" fmla="*/ 1 w 9"/>
                <a:gd name="T13" fmla="*/ 0 h 13"/>
                <a:gd name="T14" fmla="*/ 9 w 9"/>
                <a:gd name="T1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3">
                  <a:moveTo>
                    <a:pt x="9" y="9"/>
                  </a:moveTo>
                  <a:cubicBezTo>
                    <a:pt x="9" y="10"/>
                    <a:pt x="9" y="12"/>
                    <a:pt x="8" y="13"/>
                  </a:cubicBezTo>
                  <a:cubicBezTo>
                    <a:pt x="8" y="13"/>
                    <a:pt x="6" y="13"/>
                    <a:pt x="6" y="12"/>
                  </a:cubicBezTo>
                  <a:cubicBezTo>
                    <a:pt x="5" y="12"/>
                    <a:pt x="4" y="11"/>
                    <a:pt x="4" y="10"/>
                  </a:cubicBezTo>
                  <a:cubicBezTo>
                    <a:pt x="4" y="7"/>
                    <a:pt x="3" y="4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1"/>
                    <a:pt x="9" y="5"/>
                    <a:pt x="9" y="9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645">
              <a:extLst>
                <a:ext uri="{FF2B5EF4-FFF2-40B4-BE49-F238E27FC236}">
                  <a16:creationId xmlns:a16="http://schemas.microsoft.com/office/drawing/2014/main" id="{441D85AC-6B6A-C6D4-C6CB-1A48C356798F}"/>
                </a:ext>
              </a:extLst>
            </p:cNvPr>
            <p:cNvSpPr/>
            <p:nvPr userDrawn="1"/>
          </p:nvSpPr>
          <p:spPr bwMode="auto">
            <a:xfrm>
              <a:off x="6888163" y="1347788"/>
              <a:ext cx="139700" cy="71437"/>
            </a:xfrm>
            <a:custGeom>
              <a:avLst/>
              <a:gdLst>
                <a:gd name="T0" fmla="*/ 14 w 14"/>
                <a:gd name="T1" fmla="*/ 3 h 7"/>
                <a:gd name="T2" fmla="*/ 1 w 14"/>
                <a:gd name="T3" fmla="*/ 6 h 7"/>
                <a:gd name="T4" fmla="*/ 0 w 14"/>
                <a:gd name="T5" fmla="*/ 6 h 7"/>
                <a:gd name="T6" fmla="*/ 0 w 14"/>
                <a:gd name="T7" fmla="*/ 4 h 7"/>
                <a:gd name="T8" fmla="*/ 7 w 14"/>
                <a:gd name="T9" fmla="*/ 1 h 7"/>
                <a:gd name="T10" fmla="*/ 14 w 14"/>
                <a:gd name="T1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7">
                  <a:moveTo>
                    <a:pt x="14" y="3"/>
                  </a:moveTo>
                  <a:cubicBezTo>
                    <a:pt x="10" y="5"/>
                    <a:pt x="5" y="3"/>
                    <a:pt x="1" y="6"/>
                  </a:cubicBezTo>
                  <a:cubicBezTo>
                    <a:pt x="1" y="6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2" y="2"/>
                    <a:pt x="4" y="1"/>
                    <a:pt x="7" y="1"/>
                  </a:cubicBezTo>
                  <a:cubicBezTo>
                    <a:pt x="9" y="1"/>
                    <a:pt x="12" y="0"/>
                    <a:pt x="14" y="3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646">
              <a:extLst>
                <a:ext uri="{FF2B5EF4-FFF2-40B4-BE49-F238E27FC236}">
                  <a16:creationId xmlns:a16="http://schemas.microsoft.com/office/drawing/2014/main" id="{CEFB32D9-980D-3524-ACA0-F5C69C8D416C}"/>
                </a:ext>
              </a:extLst>
            </p:cNvPr>
            <p:cNvSpPr/>
            <p:nvPr userDrawn="1"/>
          </p:nvSpPr>
          <p:spPr bwMode="auto">
            <a:xfrm>
              <a:off x="7037388" y="1539875"/>
              <a:ext cx="60325" cy="100012"/>
            </a:xfrm>
            <a:custGeom>
              <a:avLst/>
              <a:gdLst>
                <a:gd name="T0" fmla="*/ 6 w 6"/>
                <a:gd name="T1" fmla="*/ 4 h 10"/>
                <a:gd name="T2" fmla="*/ 2 w 6"/>
                <a:gd name="T3" fmla="*/ 10 h 10"/>
                <a:gd name="T4" fmla="*/ 0 w 6"/>
                <a:gd name="T5" fmla="*/ 10 h 10"/>
                <a:gd name="T6" fmla="*/ 1 w 6"/>
                <a:gd name="T7" fmla="*/ 8 h 10"/>
                <a:gd name="T8" fmla="*/ 3 w 6"/>
                <a:gd name="T9" fmla="*/ 2 h 10"/>
                <a:gd name="T10" fmla="*/ 4 w 6"/>
                <a:gd name="T11" fmla="*/ 0 h 10"/>
                <a:gd name="T12" fmla="*/ 6 w 6"/>
                <a:gd name="T13" fmla="*/ 2 h 10"/>
                <a:gd name="T14" fmla="*/ 6 w 6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0">
                  <a:moveTo>
                    <a:pt x="6" y="4"/>
                  </a:moveTo>
                  <a:cubicBezTo>
                    <a:pt x="6" y="6"/>
                    <a:pt x="5" y="8"/>
                    <a:pt x="2" y="10"/>
                  </a:cubicBezTo>
                  <a:cubicBezTo>
                    <a:pt x="2" y="10"/>
                    <a:pt x="1" y="10"/>
                    <a:pt x="0" y="10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2" y="6"/>
                    <a:pt x="2" y="4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647">
              <a:extLst>
                <a:ext uri="{FF2B5EF4-FFF2-40B4-BE49-F238E27FC236}">
                  <a16:creationId xmlns:a16="http://schemas.microsoft.com/office/drawing/2014/main" id="{FDE528A0-48F7-1372-BBA4-BBAFB252ED57}"/>
                </a:ext>
              </a:extLst>
            </p:cNvPr>
            <p:cNvSpPr/>
            <p:nvPr userDrawn="1"/>
          </p:nvSpPr>
          <p:spPr bwMode="auto">
            <a:xfrm>
              <a:off x="6946900" y="1600200"/>
              <a:ext cx="90487" cy="50800"/>
            </a:xfrm>
            <a:custGeom>
              <a:avLst/>
              <a:gdLst>
                <a:gd name="T0" fmla="*/ 0 w 9"/>
                <a:gd name="T1" fmla="*/ 0 h 5"/>
                <a:gd name="T2" fmla="*/ 8 w 9"/>
                <a:gd name="T3" fmla="*/ 0 h 5"/>
                <a:gd name="T4" fmla="*/ 9 w 9"/>
                <a:gd name="T5" fmla="*/ 1 h 5"/>
                <a:gd name="T6" fmla="*/ 7 w 9"/>
                <a:gd name="T7" fmla="*/ 4 h 5"/>
                <a:gd name="T8" fmla="*/ 0 w 9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0"/>
                    <a:pt x="5" y="1"/>
                    <a:pt x="8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2"/>
                    <a:pt x="8" y="3"/>
                    <a:pt x="7" y="4"/>
                  </a:cubicBezTo>
                  <a:cubicBezTo>
                    <a:pt x="5" y="5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EF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648">
              <a:extLst>
                <a:ext uri="{FF2B5EF4-FFF2-40B4-BE49-F238E27FC236}">
                  <a16:creationId xmlns:a16="http://schemas.microsoft.com/office/drawing/2014/main" id="{0AD727DE-166D-1E1E-A11F-69FD92BDB442}"/>
                </a:ext>
              </a:extLst>
            </p:cNvPr>
            <p:cNvSpPr/>
            <p:nvPr userDrawn="1"/>
          </p:nvSpPr>
          <p:spPr bwMode="auto">
            <a:xfrm>
              <a:off x="9650413" y="1820863"/>
              <a:ext cx="158750" cy="131762"/>
            </a:xfrm>
            <a:custGeom>
              <a:avLst/>
              <a:gdLst>
                <a:gd name="T0" fmla="*/ 11 w 16"/>
                <a:gd name="T1" fmla="*/ 0 h 13"/>
                <a:gd name="T2" fmla="*/ 13 w 16"/>
                <a:gd name="T3" fmla="*/ 0 h 13"/>
                <a:gd name="T4" fmla="*/ 15 w 16"/>
                <a:gd name="T5" fmla="*/ 2 h 13"/>
                <a:gd name="T6" fmla="*/ 13 w 16"/>
                <a:gd name="T7" fmla="*/ 3 h 13"/>
                <a:gd name="T8" fmla="*/ 4 w 16"/>
                <a:gd name="T9" fmla="*/ 12 h 13"/>
                <a:gd name="T10" fmla="*/ 2 w 16"/>
                <a:gd name="T11" fmla="*/ 13 h 13"/>
                <a:gd name="T12" fmla="*/ 1 w 16"/>
                <a:gd name="T13" fmla="*/ 11 h 13"/>
                <a:gd name="T14" fmla="*/ 11 w 16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3">
                  <a:moveTo>
                    <a:pt x="11" y="0"/>
                  </a:moveTo>
                  <a:cubicBezTo>
                    <a:pt x="12" y="0"/>
                    <a:pt x="12" y="0"/>
                    <a:pt x="13" y="0"/>
                  </a:cubicBezTo>
                  <a:cubicBezTo>
                    <a:pt x="14" y="0"/>
                    <a:pt x="15" y="0"/>
                    <a:pt x="15" y="2"/>
                  </a:cubicBezTo>
                  <a:cubicBezTo>
                    <a:pt x="16" y="3"/>
                    <a:pt x="14" y="3"/>
                    <a:pt x="13" y="3"/>
                  </a:cubicBezTo>
                  <a:cubicBezTo>
                    <a:pt x="9" y="5"/>
                    <a:pt x="6" y="8"/>
                    <a:pt x="4" y="12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1" y="13"/>
                    <a:pt x="2" y="12"/>
                    <a:pt x="1" y="11"/>
                  </a:cubicBezTo>
                  <a:cubicBezTo>
                    <a:pt x="0" y="5"/>
                    <a:pt x="3" y="1"/>
                    <a:pt x="11" y="0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649">
              <a:extLst>
                <a:ext uri="{FF2B5EF4-FFF2-40B4-BE49-F238E27FC236}">
                  <a16:creationId xmlns:a16="http://schemas.microsoft.com/office/drawing/2014/main" id="{CAF67DFE-0759-DACF-4CB5-9268AAD462B8}"/>
                </a:ext>
              </a:extLst>
            </p:cNvPr>
            <p:cNvSpPr/>
            <p:nvPr userDrawn="1"/>
          </p:nvSpPr>
          <p:spPr bwMode="auto">
            <a:xfrm>
              <a:off x="9790113" y="1711325"/>
              <a:ext cx="139700" cy="90487"/>
            </a:xfrm>
            <a:custGeom>
              <a:avLst/>
              <a:gdLst>
                <a:gd name="T0" fmla="*/ 6 w 14"/>
                <a:gd name="T1" fmla="*/ 0 h 9"/>
                <a:gd name="T2" fmla="*/ 13 w 14"/>
                <a:gd name="T3" fmla="*/ 5 h 9"/>
                <a:gd name="T4" fmla="*/ 13 w 14"/>
                <a:gd name="T5" fmla="*/ 7 h 9"/>
                <a:gd name="T6" fmla="*/ 10 w 14"/>
                <a:gd name="T7" fmla="*/ 8 h 9"/>
                <a:gd name="T8" fmla="*/ 1 w 14"/>
                <a:gd name="T9" fmla="*/ 3 h 9"/>
                <a:gd name="T10" fmla="*/ 2 w 14"/>
                <a:gd name="T11" fmla="*/ 1 h 9"/>
                <a:gd name="T12" fmla="*/ 6 w 1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cubicBezTo>
                    <a:pt x="9" y="0"/>
                    <a:pt x="11" y="2"/>
                    <a:pt x="13" y="5"/>
                  </a:cubicBezTo>
                  <a:cubicBezTo>
                    <a:pt x="13" y="6"/>
                    <a:pt x="14" y="6"/>
                    <a:pt x="13" y="7"/>
                  </a:cubicBezTo>
                  <a:cubicBezTo>
                    <a:pt x="12" y="8"/>
                    <a:pt x="11" y="9"/>
                    <a:pt x="10" y="8"/>
                  </a:cubicBezTo>
                  <a:cubicBezTo>
                    <a:pt x="7" y="7"/>
                    <a:pt x="3" y="6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1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650">
              <a:extLst>
                <a:ext uri="{FF2B5EF4-FFF2-40B4-BE49-F238E27FC236}">
                  <a16:creationId xmlns:a16="http://schemas.microsoft.com/office/drawing/2014/main" id="{6B3C8FAB-E255-DA84-FF38-C71200D194E9}"/>
                </a:ext>
              </a:extLst>
            </p:cNvPr>
            <p:cNvSpPr/>
            <p:nvPr userDrawn="1"/>
          </p:nvSpPr>
          <p:spPr bwMode="auto">
            <a:xfrm>
              <a:off x="9669463" y="1751013"/>
              <a:ext cx="130175" cy="80962"/>
            </a:xfrm>
            <a:custGeom>
              <a:avLst/>
              <a:gdLst>
                <a:gd name="T0" fmla="*/ 9 w 13"/>
                <a:gd name="T1" fmla="*/ 1 h 8"/>
                <a:gd name="T2" fmla="*/ 12 w 13"/>
                <a:gd name="T3" fmla="*/ 1 h 8"/>
                <a:gd name="T4" fmla="*/ 13 w 13"/>
                <a:gd name="T5" fmla="*/ 3 h 8"/>
                <a:gd name="T6" fmla="*/ 12 w 13"/>
                <a:gd name="T7" fmla="*/ 5 h 8"/>
                <a:gd name="T8" fmla="*/ 2 w 13"/>
                <a:gd name="T9" fmla="*/ 8 h 8"/>
                <a:gd name="T10" fmla="*/ 1 w 13"/>
                <a:gd name="T11" fmla="*/ 8 h 8"/>
                <a:gd name="T12" fmla="*/ 0 w 13"/>
                <a:gd name="T13" fmla="*/ 6 h 8"/>
                <a:gd name="T14" fmla="*/ 9 w 13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9" y="1"/>
                  </a:moveTo>
                  <a:cubicBezTo>
                    <a:pt x="10" y="0"/>
                    <a:pt x="11" y="1"/>
                    <a:pt x="12" y="1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8" y="5"/>
                    <a:pt x="5" y="6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1" y="3"/>
                    <a:pt x="5" y="1"/>
                    <a:pt x="9" y="1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651">
              <a:extLst>
                <a:ext uri="{FF2B5EF4-FFF2-40B4-BE49-F238E27FC236}">
                  <a16:creationId xmlns:a16="http://schemas.microsoft.com/office/drawing/2014/main" id="{3EA10204-3189-5DED-8EA4-D2B7FF09D09D}"/>
                </a:ext>
              </a:extLst>
            </p:cNvPr>
            <p:cNvSpPr/>
            <p:nvPr userDrawn="1"/>
          </p:nvSpPr>
          <p:spPr bwMode="auto">
            <a:xfrm>
              <a:off x="9609138" y="1820863"/>
              <a:ext cx="50800" cy="152400"/>
            </a:xfrm>
            <a:custGeom>
              <a:avLst/>
              <a:gdLst>
                <a:gd name="T0" fmla="*/ 4 w 5"/>
                <a:gd name="T1" fmla="*/ 0 h 15"/>
                <a:gd name="T2" fmla="*/ 4 w 5"/>
                <a:gd name="T3" fmla="*/ 14 h 15"/>
                <a:gd name="T4" fmla="*/ 4 w 5"/>
                <a:gd name="T5" fmla="*/ 15 h 15"/>
                <a:gd name="T6" fmla="*/ 3 w 5"/>
                <a:gd name="T7" fmla="*/ 15 h 15"/>
                <a:gd name="T8" fmla="*/ 0 w 5"/>
                <a:gd name="T9" fmla="*/ 7 h 15"/>
                <a:gd name="T10" fmla="*/ 4 w 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4" y="5"/>
                    <a:pt x="3" y="9"/>
                    <a:pt x="4" y="14"/>
                  </a:cubicBezTo>
                  <a:cubicBezTo>
                    <a:pt x="4" y="14"/>
                    <a:pt x="5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1" y="13"/>
                    <a:pt x="0" y="10"/>
                    <a:pt x="0" y="7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EF9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652">
              <a:extLst>
                <a:ext uri="{FF2B5EF4-FFF2-40B4-BE49-F238E27FC236}">
                  <a16:creationId xmlns:a16="http://schemas.microsoft.com/office/drawing/2014/main" id="{FFA10813-87BE-182D-742C-98ADACC9D54E}"/>
                </a:ext>
              </a:extLst>
            </p:cNvPr>
            <p:cNvSpPr/>
            <p:nvPr userDrawn="1"/>
          </p:nvSpPr>
          <p:spPr bwMode="auto">
            <a:xfrm>
              <a:off x="9809163" y="1790700"/>
              <a:ext cx="100012" cy="71437"/>
            </a:xfrm>
            <a:custGeom>
              <a:avLst/>
              <a:gdLst>
                <a:gd name="T0" fmla="*/ 2 w 10"/>
                <a:gd name="T1" fmla="*/ 0 h 7"/>
                <a:gd name="T2" fmla="*/ 10 w 10"/>
                <a:gd name="T3" fmla="*/ 6 h 7"/>
                <a:gd name="T4" fmla="*/ 10 w 10"/>
                <a:gd name="T5" fmla="*/ 7 h 7"/>
                <a:gd name="T6" fmla="*/ 9 w 10"/>
                <a:gd name="T7" fmla="*/ 7 h 7"/>
                <a:gd name="T8" fmla="*/ 2 w 10"/>
                <a:gd name="T9" fmla="*/ 3 h 7"/>
                <a:gd name="T10" fmla="*/ 0 w 10"/>
                <a:gd name="T11" fmla="*/ 1 h 7"/>
                <a:gd name="T12" fmla="*/ 2 w 10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10" y="3"/>
                    <a:pt x="10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7" y="6"/>
                    <a:pt x="4" y="4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E9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653">
              <a:extLst>
                <a:ext uri="{FF2B5EF4-FFF2-40B4-BE49-F238E27FC236}">
                  <a16:creationId xmlns:a16="http://schemas.microsoft.com/office/drawing/2014/main" id="{7C133F10-763B-4587-C7CF-3A2D944EBCEE}"/>
                </a:ext>
              </a:extLst>
            </p:cNvPr>
            <p:cNvSpPr/>
            <p:nvPr userDrawn="1"/>
          </p:nvSpPr>
          <p:spPr bwMode="auto">
            <a:xfrm>
              <a:off x="9839325" y="1862138"/>
              <a:ext cx="60325" cy="79375"/>
            </a:xfrm>
            <a:custGeom>
              <a:avLst/>
              <a:gdLst>
                <a:gd name="T0" fmla="*/ 0 w 6"/>
                <a:gd name="T1" fmla="*/ 8 h 8"/>
                <a:gd name="T2" fmla="*/ 2 w 6"/>
                <a:gd name="T3" fmla="*/ 2 h 8"/>
                <a:gd name="T4" fmla="*/ 4 w 6"/>
                <a:gd name="T5" fmla="*/ 0 h 8"/>
                <a:gd name="T6" fmla="*/ 6 w 6"/>
                <a:gd name="T7" fmla="*/ 2 h 8"/>
                <a:gd name="T8" fmla="*/ 0 w 6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6"/>
                    <a:pt x="2" y="4"/>
                    <a:pt x="2" y="2"/>
                  </a:cubicBezTo>
                  <a:cubicBezTo>
                    <a:pt x="2" y="1"/>
                    <a:pt x="2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5"/>
                    <a:pt x="4" y="8"/>
                    <a:pt x="0" y="8"/>
                  </a:cubicBezTo>
                  <a:close/>
                </a:path>
              </a:pathLst>
            </a:custGeom>
            <a:solidFill>
              <a:srgbClr val="ED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654">
              <a:extLst>
                <a:ext uri="{FF2B5EF4-FFF2-40B4-BE49-F238E27FC236}">
                  <a16:creationId xmlns:a16="http://schemas.microsoft.com/office/drawing/2014/main" id="{0301B679-2FBC-2996-9495-37534A9C700D}"/>
                </a:ext>
              </a:extLst>
            </p:cNvPr>
            <p:cNvSpPr/>
            <p:nvPr userDrawn="1"/>
          </p:nvSpPr>
          <p:spPr bwMode="auto">
            <a:xfrm>
              <a:off x="9539288" y="5064125"/>
              <a:ext cx="160337" cy="150812"/>
            </a:xfrm>
            <a:custGeom>
              <a:avLst/>
              <a:gdLst>
                <a:gd name="T0" fmla="*/ 15 w 16"/>
                <a:gd name="T1" fmla="*/ 12 h 15"/>
                <a:gd name="T2" fmla="*/ 15 w 16"/>
                <a:gd name="T3" fmla="*/ 12 h 15"/>
                <a:gd name="T4" fmla="*/ 15 w 16"/>
                <a:gd name="T5" fmla="*/ 15 h 15"/>
                <a:gd name="T6" fmla="*/ 12 w 16"/>
                <a:gd name="T7" fmla="*/ 13 h 15"/>
                <a:gd name="T8" fmla="*/ 2 w 16"/>
                <a:gd name="T9" fmla="*/ 6 h 15"/>
                <a:gd name="T10" fmla="*/ 0 w 16"/>
                <a:gd name="T11" fmla="*/ 5 h 15"/>
                <a:gd name="T12" fmla="*/ 2 w 16"/>
                <a:gd name="T13" fmla="*/ 3 h 15"/>
                <a:gd name="T14" fmla="*/ 15 w 16"/>
                <a:gd name="T1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5"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6" y="14"/>
                    <a:pt x="15" y="15"/>
                  </a:cubicBezTo>
                  <a:cubicBezTo>
                    <a:pt x="14" y="15"/>
                    <a:pt x="13" y="14"/>
                    <a:pt x="12" y="13"/>
                  </a:cubicBezTo>
                  <a:cubicBezTo>
                    <a:pt x="10" y="9"/>
                    <a:pt x="6" y="7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4"/>
                    <a:pt x="1" y="4"/>
                    <a:pt x="2" y="3"/>
                  </a:cubicBezTo>
                  <a:cubicBezTo>
                    <a:pt x="8" y="0"/>
                    <a:pt x="15" y="5"/>
                    <a:pt x="15" y="12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655">
              <a:extLst>
                <a:ext uri="{FF2B5EF4-FFF2-40B4-BE49-F238E27FC236}">
                  <a16:creationId xmlns:a16="http://schemas.microsoft.com/office/drawing/2014/main" id="{7EC8A63D-48D8-E790-9517-D0490FB15E14}"/>
                </a:ext>
              </a:extLst>
            </p:cNvPr>
            <p:cNvSpPr/>
            <p:nvPr userDrawn="1"/>
          </p:nvSpPr>
          <p:spPr bwMode="auto">
            <a:xfrm>
              <a:off x="9739313" y="5175250"/>
              <a:ext cx="80962" cy="150812"/>
            </a:xfrm>
            <a:custGeom>
              <a:avLst/>
              <a:gdLst>
                <a:gd name="T0" fmla="*/ 8 w 8"/>
                <a:gd name="T1" fmla="*/ 6 h 15"/>
                <a:gd name="T2" fmla="*/ 5 w 8"/>
                <a:gd name="T3" fmla="*/ 13 h 15"/>
                <a:gd name="T4" fmla="*/ 3 w 8"/>
                <a:gd name="T5" fmla="*/ 14 h 15"/>
                <a:gd name="T6" fmla="*/ 1 w 8"/>
                <a:gd name="T7" fmla="*/ 10 h 15"/>
                <a:gd name="T8" fmla="*/ 3 w 8"/>
                <a:gd name="T9" fmla="*/ 2 h 15"/>
                <a:gd name="T10" fmla="*/ 4 w 8"/>
                <a:gd name="T11" fmla="*/ 0 h 15"/>
                <a:gd name="T12" fmla="*/ 6 w 8"/>
                <a:gd name="T13" fmla="*/ 1 h 15"/>
                <a:gd name="T14" fmla="*/ 8 w 8"/>
                <a:gd name="T1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5">
                  <a:moveTo>
                    <a:pt x="8" y="6"/>
                  </a:moveTo>
                  <a:cubicBezTo>
                    <a:pt x="8" y="9"/>
                    <a:pt x="7" y="11"/>
                    <a:pt x="5" y="13"/>
                  </a:cubicBezTo>
                  <a:cubicBezTo>
                    <a:pt x="4" y="13"/>
                    <a:pt x="4" y="15"/>
                    <a:pt x="3" y="14"/>
                  </a:cubicBezTo>
                  <a:cubicBezTo>
                    <a:pt x="2" y="13"/>
                    <a:pt x="0" y="12"/>
                    <a:pt x="1" y="10"/>
                  </a:cubicBezTo>
                  <a:cubicBezTo>
                    <a:pt x="1" y="7"/>
                    <a:pt x="2" y="4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7" y="3"/>
                    <a:pt x="8" y="5"/>
                    <a:pt x="8" y="6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656">
              <a:extLst>
                <a:ext uri="{FF2B5EF4-FFF2-40B4-BE49-F238E27FC236}">
                  <a16:creationId xmlns:a16="http://schemas.microsoft.com/office/drawing/2014/main" id="{1BF69B93-9F0C-6925-B75A-6488B2CAECEB}"/>
                </a:ext>
              </a:extLst>
            </p:cNvPr>
            <p:cNvSpPr/>
            <p:nvPr userDrawn="1"/>
          </p:nvSpPr>
          <p:spPr bwMode="auto">
            <a:xfrm>
              <a:off x="9659938" y="5073650"/>
              <a:ext cx="100012" cy="120650"/>
            </a:xfrm>
            <a:custGeom>
              <a:avLst/>
              <a:gdLst>
                <a:gd name="T0" fmla="*/ 10 w 10"/>
                <a:gd name="T1" fmla="*/ 10 h 12"/>
                <a:gd name="T2" fmla="*/ 9 w 10"/>
                <a:gd name="T3" fmla="*/ 12 h 12"/>
                <a:gd name="T4" fmla="*/ 5 w 10"/>
                <a:gd name="T5" fmla="*/ 11 h 12"/>
                <a:gd name="T6" fmla="*/ 1 w 10"/>
                <a:gd name="T7" fmla="*/ 2 h 12"/>
                <a:gd name="T8" fmla="*/ 2 w 10"/>
                <a:gd name="T9" fmla="*/ 0 h 12"/>
                <a:gd name="T10" fmla="*/ 10 w 10"/>
                <a:gd name="T11" fmla="*/ 8 h 12"/>
                <a:gd name="T12" fmla="*/ 10 w 10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10" y="10"/>
                  </a:moveTo>
                  <a:cubicBezTo>
                    <a:pt x="9" y="10"/>
                    <a:pt x="10" y="12"/>
                    <a:pt x="9" y="12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8"/>
                    <a:pt x="3" y="5"/>
                    <a:pt x="1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5" y="0"/>
                    <a:pt x="9" y="4"/>
                    <a:pt x="10" y="8"/>
                  </a:cubicBezTo>
                  <a:cubicBezTo>
                    <a:pt x="10" y="8"/>
                    <a:pt x="10" y="9"/>
                    <a:pt x="10" y="10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657">
              <a:extLst>
                <a:ext uri="{FF2B5EF4-FFF2-40B4-BE49-F238E27FC236}">
                  <a16:creationId xmlns:a16="http://schemas.microsoft.com/office/drawing/2014/main" id="{398ABA36-ECFF-24A8-A31D-E77E25E9B856}"/>
                </a:ext>
              </a:extLst>
            </p:cNvPr>
            <p:cNvSpPr/>
            <p:nvPr userDrawn="1"/>
          </p:nvSpPr>
          <p:spPr bwMode="auto">
            <a:xfrm>
              <a:off x="9509125" y="5013325"/>
              <a:ext cx="150812" cy="90487"/>
            </a:xfrm>
            <a:custGeom>
              <a:avLst/>
              <a:gdLst>
                <a:gd name="T0" fmla="*/ 15 w 15"/>
                <a:gd name="T1" fmla="*/ 4 h 9"/>
                <a:gd name="T2" fmla="*/ 2 w 15"/>
                <a:gd name="T3" fmla="*/ 8 h 9"/>
                <a:gd name="T4" fmla="*/ 1 w 15"/>
                <a:gd name="T5" fmla="*/ 8 h 9"/>
                <a:gd name="T6" fmla="*/ 1 w 15"/>
                <a:gd name="T7" fmla="*/ 7 h 9"/>
                <a:gd name="T8" fmla="*/ 15 w 15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1" y="6"/>
                    <a:pt x="6" y="5"/>
                    <a:pt x="2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1" y="7"/>
                    <a:pt x="1" y="7"/>
                  </a:cubicBezTo>
                  <a:cubicBezTo>
                    <a:pt x="3" y="3"/>
                    <a:pt x="11" y="0"/>
                    <a:pt x="15" y="4"/>
                  </a:cubicBezTo>
                  <a:close/>
                </a:path>
              </a:pathLst>
            </a:custGeom>
            <a:solidFill>
              <a:srgbClr val="EF9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658">
              <a:extLst>
                <a:ext uri="{FF2B5EF4-FFF2-40B4-BE49-F238E27FC236}">
                  <a16:creationId xmlns:a16="http://schemas.microsoft.com/office/drawing/2014/main" id="{24D80459-E5D3-0604-3F74-725149F6BAA7}"/>
                </a:ext>
              </a:extLst>
            </p:cNvPr>
            <p:cNvSpPr/>
            <p:nvPr userDrawn="1"/>
          </p:nvSpPr>
          <p:spPr bwMode="auto">
            <a:xfrm>
              <a:off x="9690100" y="5214938"/>
              <a:ext cx="49212" cy="111125"/>
            </a:xfrm>
            <a:custGeom>
              <a:avLst/>
              <a:gdLst>
                <a:gd name="T0" fmla="*/ 0 w 5"/>
                <a:gd name="T1" fmla="*/ 11 h 11"/>
                <a:gd name="T2" fmla="*/ 1 w 5"/>
                <a:gd name="T3" fmla="*/ 1 h 11"/>
                <a:gd name="T4" fmla="*/ 3 w 5"/>
                <a:gd name="T5" fmla="*/ 0 h 11"/>
                <a:gd name="T6" fmla="*/ 5 w 5"/>
                <a:gd name="T7" fmla="*/ 0 h 11"/>
                <a:gd name="T8" fmla="*/ 5 w 5"/>
                <a:gd name="T9" fmla="*/ 5 h 11"/>
                <a:gd name="T10" fmla="*/ 0 w 5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0" y="7"/>
                    <a:pt x="1" y="4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4" y="7"/>
                    <a:pt x="3" y="10"/>
                    <a:pt x="0" y="11"/>
                  </a:cubicBezTo>
                  <a:close/>
                </a:path>
              </a:pathLst>
            </a:custGeom>
            <a:solidFill>
              <a:srgbClr val="ED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659">
              <a:extLst>
                <a:ext uri="{FF2B5EF4-FFF2-40B4-BE49-F238E27FC236}">
                  <a16:creationId xmlns:a16="http://schemas.microsoft.com/office/drawing/2014/main" id="{4AB704BC-FA85-349C-D5B3-F14EDBF731FB}"/>
                </a:ext>
              </a:extLst>
            </p:cNvPr>
            <p:cNvSpPr/>
            <p:nvPr userDrawn="1"/>
          </p:nvSpPr>
          <p:spPr bwMode="auto">
            <a:xfrm>
              <a:off x="9590088" y="5275263"/>
              <a:ext cx="88900" cy="39687"/>
            </a:xfrm>
            <a:custGeom>
              <a:avLst/>
              <a:gdLst>
                <a:gd name="T0" fmla="*/ 5 w 9"/>
                <a:gd name="T1" fmla="*/ 0 h 4"/>
                <a:gd name="T2" fmla="*/ 7 w 9"/>
                <a:gd name="T3" fmla="*/ 0 h 4"/>
                <a:gd name="T4" fmla="*/ 9 w 9"/>
                <a:gd name="T5" fmla="*/ 1 h 4"/>
                <a:gd name="T6" fmla="*/ 7 w 9"/>
                <a:gd name="T7" fmla="*/ 4 h 4"/>
                <a:gd name="T8" fmla="*/ 1 w 9"/>
                <a:gd name="T9" fmla="*/ 2 h 4"/>
                <a:gd name="T10" fmla="*/ 2 w 9"/>
                <a:gd name="T11" fmla="*/ 0 h 4"/>
                <a:gd name="T12" fmla="*/ 5 w 9"/>
                <a:gd name="T13" fmla="*/ 0 h 4"/>
                <a:gd name="T14" fmla="*/ 5 w 9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6" y="0"/>
                    <a:pt x="6" y="0"/>
                    <a:pt x="7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3"/>
                    <a:pt x="9" y="4"/>
                    <a:pt x="7" y="4"/>
                  </a:cubicBezTo>
                  <a:cubicBezTo>
                    <a:pt x="5" y="4"/>
                    <a:pt x="3" y="4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660">
              <a:extLst>
                <a:ext uri="{FF2B5EF4-FFF2-40B4-BE49-F238E27FC236}">
                  <a16:creationId xmlns:a16="http://schemas.microsoft.com/office/drawing/2014/main" id="{498C29CA-0DA1-9E0B-399F-CD1C8BA57A68}"/>
                </a:ext>
              </a:extLst>
            </p:cNvPr>
            <p:cNvSpPr/>
            <p:nvPr userDrawn="1"/>
          </p:nvSpPr>
          <p:spPr bwMode="auto">
            <a:xfrm>
              <a:off x="8569325" y="2395538"/>
              <a:ext cx="179387" cy="141287"/>
            </a:xfrm>
            <a:custGeom>
              <a:avLst/>
              <a:gdLst>
                <a:gd name="T0" fmla="*/ 18 w 18"/>
                <a:gd name="T1" fmla="*/ 8 h 14"/>
                <a:gd name="T2" fmla="*/ 2 w 18"/>
                <a:gd name="T3" fmla="*/ 7 h 14"/>
                <a:gd name="T4" fmla="*/ 1 w 18"/>
                <a:gd name="T5" fmla="*/ 3 h 14"/>
                <a:gd name="T6" fmla="*/ 1 w 18"/>
                <a:gd name="T7" fmla="*/ 1 h 14"/>
                <a:gd name="T8" fmla="*/ 3 w 18"/>
                <a:gd name="T9" fmla="*/ 1 h 14"/>
                <a:gd name="T10" fmla="*/ 18 w 18"/>
                <a:gd name="T11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4">
                  <a:moveTo>
                    <a:pt x="18" y="8"/>
                  </a:moveTo>
                  <a:cubicBezTo>
                    <a:pt x="13" y="13"/>
                    <a:pt x="6" y="14"/>
                    <a:pt x="2" y="7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7" y="5"/>
                    <a:pt x="11" y="8"/>
                    <a:pt x="18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661">
              <a:extLst>
                <a:ext uri="{FF2B5EF4-FFF2-40B4-BE49-F238E27FC236}">
                  <a16:creationId xmlns:a16="http://schemas.microsoft.com/office/drawing/2014/main" id="{1DD80A2C-B5A9-7715-8601-8233FA3E7A21}"/>
                </a:ext>
              </a:extLst>
            </p:cNvPr>
            <p:cNvSpPr/>
            <p:nvPr userDrawn="1"/>
          </p:nvSpPr>
          <p:spPr bwMode="auto">
            <a:xfrm>
              <a:off x="8428038" y="2305050"/>
              <a:ext cx="90487" cy="160337"/>
            </a:xfrm>
            <a:custGeom>
              <a:avLst/>
              <a:gdLst>
                <a:gd name="T0" fmla="*/ 9 w 9"/>
                <a:gd name="T1" fmla="*/ 4 h 16"/>
                <a:gd name="T2" fmla="*/ 9 w 9"/>
                <a:gd name="T3" fmla="*/ 8 h 16"/>
                <a:gd name="T4" fmla="*/ 9 w 9"/>
                <a:gd name="T5" fmla="*/ 10 h 16"/>
                <a:gd name="T6" fmla="*/ 7 w 9"/>
                <a:gd name="T7" fmla="*/ 14 h 16"/>
                <a:gd name="T8" fmla="*/ 7 w 9"/>
                <a:gd name="T9" fmla="*/ 15 h 16"/>
                <a:gd name="T10" fmla="*/ 6 w 9"/>
                <a:gd name="T11" fmla="*/ 15 h 16"/>
                <a:gd name="T12" fmla="*/ 4 w 9"/>
                <a:gd name="T13" fmla="*/ 2 h 16"/>
                <a:gd name="T14" fmla="*/ 6 w 9"/>
                <a:gd name="T15" fmla="*/ 1 h 16"/>
                <a:gd name="T16" fmla="*/ 9 w 9"/>
                <a:gd name="T1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6">
                  <a:moveTo>
                    <a:pt x="9" y="4"/>
                  </a:moveTo>
                  <a:cubicBezTo>
                    <a:pt x="8" y="6"/>
                    <a:pt x="8" y="7"/>
                    <a:pt x="9" y="8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7" y="11"/>
                    <a:pt x="7" y="13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6"/>
                    <a:pt x="6" y="15"/>
                    <a:pt x="6" y="15"/>
                  </a:cubicBezTo>
                  <a:cubicBezTo>
                    <a:pt x="2" y="11"/>
                    <a:pt x="0" y="7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662">
              <a:extLst>
                <a:ext uri="{FF2B5EF4-FFF2-40B4-BE49-F238E27FC236}">
                  <a16:creationId xmlns:a16="http://schemas.microsoft.com/office/drawing/2014/main" id="{2D2DFEEC-EDCF-B7BF-DBB0-8C11F29127A3}"/>
                </a:ext>
              </a:extLst>
            </p:cNvPr>
            <p:cNvSpPr/>
            <p:nvPr userDrawn="1"/>
          </p:nvSpPr>
          <p:spPr bwMode="auto">
            <a:xfrm>
              <a:off x="8518525" y="2416175"/>
              <a:ext cx="111125" cy="120650"/>
            </a:xfrm>
            <a:custGeom>
              <a:avLst/>
              <a:gdLst>
                <a:gd name="T0" fmla="*/ 0 w 11"/>
                <a:gd name="T1" fmla="*/ 3 h 12"/>
                <a:gd name="T2" fmla="*/ 1 w 11"/>
                <a:gd name="T3" fmla="*/ 1 h 12"/>
                <a:gd name="T4" fmla="*/ 4 w 11"/>
                <a:gd name="T5" fmla="*/ 2 h 12"/>
                <a:gd name="T6" fmla="*/ 10 w 11"/>
                <a:gd name="T7" fmla="*/ 10 h 12"/>
                <a:gd name="T8" fmla="*/ 10 w 11"/>
                <a:gd name="T9" fmla="*/ 11 h 12"/>
                <a:gd name="T10" fmla="*/ 9 w 11"/>
                <a:gd name="T11" fmla="*/ 12 h 12"/>
                <a:gd name="T12" fmla="*/ 0 w 11"/>
                <a:gd name="T1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5" y="5"/>
                    <a:pt x="7" y="8"/>
                    <a:pt x="10" y="10"/>
                  </a:cubicBezTo>
                  <a:cubicBezTo>
                    <a:pt x="10" y="10"/>
                    <a:pt x="11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4" y="12"/>
                    <a:pt x="0" y="9"/>
                    <a:pt x="0" y="3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663">
              <a:extLst>
                <a:ext uri="{FF2B5EF4-FFF2-40B4-BE49-F238E27FC236}">
                  <a16:creationId xmlns:a16="http://schemas.microsoft.com/office/drawing/2014/main" id="{06181E32-423A-E6E2-C2CF-6EDAF399066F}"/>
                </a:ext>
              </a:extLst>
            </p:cNvPr>
            <p:cNvSpPr/>
            <p:nvPr userDrawn="1"/>
          </p:nvSpPr>
          <p:spPr bwMode="auto">
            <a:xfrm>
              <a:off x="8639175" y="2486025"/>
              <a:ext cx="130175" cy="90487"/>
            </a:xfrm>
            <a:custGeom>
              <a:avLst/>
              <a:gdLst>
                <a:gd name="T0" fmla="*/ 4 w 13"/>
                <a:gd name="T1" fmla="*/ 8 h 9"/>
                <a:gd name="T2" fmla="*/ 0 w 13"/>
                <a:gd name="T3" fmla="*/ 7 h 9"/>
                <a:gd name="T4" fmla="*/ 4 w 13"/>
                <a:gd name="T5" fmla="*/ 5 h 9"/>
                <a:gd name="T6" fmla="*/ 11 w 13"/>
                <a:gd name="T7" fmla="*/ 2 h 9"/>
                <a:gd name="T8" fmla="*/ 12 w 13"/>
                <a:gd name="T9" fmla="*/ 1 h 9"/>
                <a:gd name="T10" fmla="*/ 12 w 13"/>
                <a:gd name="T11" fmla="*/ 3 h 9"/>
                <a:gd name="T12" fmla="*/ 4 w 13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9">
                  <a:moveTo>
                    <a:pt x="4" y="8"/>
                  </a:moveTo>
                  <a:cubicBezTo>
                    <a:pt x="2" y="8"/>
                    <a:pt x="0" y="9"/>
                    <a:pt x="0" y="7"/>
                  </a:cubicBezTo>
                  <a:cubicBezTo>
                    <a:pt x="0" y="6"/>
                    <a:pt x="2" y="5"/>
                    <a:pt x="4" y="5"/>
                  </a:cubicBezTo>
                  <a:cubicBezTo>
                    <a:pt x="6" y="5"/>
                    <a:pt x="8" y="3"/>
                    <a:pt x="11" y="2"/>
                  </a:cubicBezTo>
                  <a:cubicBezTo>
                    <a:pt x="11" y="1"/>
                    <a:pt x="12" y="0"/>
                    <a:pt x="12" y="1"/>
                  </a:cubicBezTo>
                  <a:cubicBezTo>
                    <a:pt x="13" y="2"/>
                    <a:pt x="12" y="2"/>
                    <a:pt x="12" y="3"/>
                  </a:cubicBezTo>
                  <a:cubicBezTo>
                    <a:pt x="11" y="6"/>
                    <a:pt x="7" y="8"/>
                    <a:pt x="4" y="8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664">
              <a:extLst>
                <a:ext uri="{FF2B5EF4-FFF2-40B4-BE49-F238E27FC236}">
                  <a16:creationId xmlns:a16="http://schemas.microsoft.com/office/drawing/2014/main" id="{5CE13C65-B20A-18F3-BBEA-9B5B8A1C1FB8}"/>
                </a:ext>
              </a:extLst>
            </p:cNvPr>
            <p:cNvSpPr/>
            <p:nvPr userDrawn="1"/>
          </p:nvSpPr>
          <p:spPr bwMode="auto">
            <a:xfrm>
              <a:off x="8528050" y="2293938"/>
              <a:ext cx="41275" cy="111125"/>
            </a:xfrm>
            <a:custGeom>
              <a:avLst/>
              <a:gdLst>
                <a:gd name="T0" fmla="*/ 0 w 4"/>
                <a:gd name="T1" fmla="*/ 7 h 11"/>
                <a:gd name="T2" fmla="*/ 2 w 4"/>
                <a:gd name="T3" fmla="*/ 1 h 11"/>
                <a:gd name="T4" fmla="*/ 4 w 4"/>
                <a:gd name="T5" fmla="*/ 2 h 11"/>
                <a:gd name="T6" fmla="*/ 3 w 4"/>
                <a:gd name="T7" fmla="*/ 10 h 11"/>
                <a:gd name="T8" fmla="*/ 2 w 4"/>
                <a:gd name="T9" fmla="*/ 11 h 11"/>
                <a:gd name="T10" fmla="*/ 0 w 4"/>
                <a:gd name="T11" fmla="*/ 11 h 11"/>
                <a:gd name="T12" fmla="*/ 0 w 4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0" y="7"/>
                  </a:move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"/>
                    <a:pt x="3" y="8"/>
                    <a:pt x="3" y="10"/>
                  </a:cubicBezTo>
                  <a:cubicBezTo>
                    <a:pt x="3" y="11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EF9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665">
              <a:extLst>
                <a:ext uri="{FF2B5EF4-FFF2-40B4-BE49-F238E27FC236}">
                  <a16:creationId xmlns:a16="http://schemas.microsoft.com/office/drawing/2014/main" id="{3DD97EC9-9B91-5DA6-F557-12510F44062E}"/>
                </a:ext>
              </a:extLst>
            </p:cNvPr>
            <p:cNvSpPr/>
            <p:nvPr userDrawn="1"/>
          </p:nvSpPr>
          <p:spPr bwMode="auto">
            <a:xfrm>
              <a:off x="8578850" y="2293938"/>
              <a:ext cx="90487" cy="41275"/>
            </a:xfrm>
            <a:custGeom>
              <a:avLst/>
              <a:gdLst>
                <a:gd name="T0" fmla="*/ 0 w 9"/>
                <a:gd name="T1" fmla="*/ 3 h 4"/>
                <a:gd name="T2" fmla="*/ 2 w 9"/>
                <a:gd name="T3" fmla="*/ 0 h 4"/>
                <a:gd name="T4" fmla="*/ 8 w 9"/>
                <a:gd name="T5" fmla="*/ 2 h 4"/>
                <a:gd name="T6" fmla="*/ 9 w 9"/>
                <a:gd name="T7" fmla="*/ 3 h 4"/>
                <a:gd name="T8" fmla="*/ 8 w 9"/>
                <a:gd name="T9" fmla="*/ 3 h 4"/>
                <a:gd name="T10" fmla="*/ 2 w 9"/>
                <a:gd name="T11" fmla="*/ 4 h 4"/>
                <a:gd name="T12" fmla="*/ 0 w 9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0" y="1"/>
                    <a:pt x="0" y="1"/>
                    <a:pt x="2" y="0"/>
                  </a:cubicBezTo>
                  <a:cubicBezTo>
                    <a:pt x="4" y="0"/>
                    <a:pt x="7" y="1"/>
                    <a:pt x="8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6" y="3"/>
                    <a:pt x="4" y="3"/>
                    <a:pt x="2" y="4"/>
                  </a:cubicBezTo>
                  <a:cubicBezTo>
                    <a:pt x="0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09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666">
              <a:extLst>
                <a:ext uri="{FF2B5EF4-FFF2-40B4-BE49-F238E27FC236}">
                  <a16:creationId xmlns:a16="http://schemas.microsoft.com/office/drawing/2014/main" id="{F84619BE-0EE8-250C-9E24-789EBCD1BF68}"/>
                </a:ext>
              </a:extLst>
            </p:cNvPr>
            <p:cNvSpPr/>
            <p:nvPr userDrawn="1"/>
          </p:nvSpPr>
          <p:spPr bwMode="auto">
            <a:xfrm>
              <a:off x="8528050" y="3321050"/>
              <a:ext cx="190500" cy="80962"/>
            </a:xfrm>
            <a:custGeom>
              <a:avLst/>
              <a:gdLst>
                <a:gd name="T0" fmla="*/ 10 w 19"/>
                <a:gd name="T1" fmla="*/ 7 h 8"/>
                <a:gd name="T2" fmla="*/ 2 w 19"/>
                <a:gd name="T3" fmla="*/ 3 h 8"/>
                <a:gd name="T4" fmla="*/ 1 w 19"/>
                <a:gd name="T5" fmla="*/ 1 h 8"/>
                <a:gd name="T6" fmla="*/ 3 w 19"/>
                <a:gd name="T7" fmla="*/ 1 h 8"/>
                <a:gd name="T8" fmla="*/ 12 w 19"/>
                <a:gd name="T9" fmla="*/ 1 h 8"/>
                <a:gd name="T10" fmla="*/ 17 w 19"/>
                <a:gd name="T11" fmla="*/ 0 h 8"/>
                <a:gd name="T12" fmla="*/ 18 w 19"/>
                <a:gd name="T13" fmla="*/ 0 h 8"/>
                <a:gd name="T14" fmla="*/ 18 w 19"/>
                <a:gd name="T15" fmla="*/ 2 h 8"/>
                <a:gd name="T16" fmla="*/ 10 w 1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8">
                  <a:moveTo>
                    <a:pt x="10" y="7"/>
                  </a:moveTo>
                  <a:cubicBezTo>
                    <a:pt x="6" y="7"/>
                    <a:pt x="4" y="6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6" y="2"/>
                    <a:pt x="9" y="2"/>
                    <a:pt x="12" y="1"/>
                  </a:cubicBezTo>
                  <a:cubicBezTo>
                    <a:pt x="14" y="1"/>
                    <a:pt x="15" y="1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9" y="1"/>
                    <a:pt x="18" y="1"/>
                    <a:pt x="18" y="2"/>
                  </a:cubicBezTo>
                  <a:cubicBezTo>
                    <a:pt x="17" y="5"/>
                    <a:pt x="13" y="8"/>
                    <a:pt x="10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667">
              <a:extLst>
                <a:ext uri="{FF2B5EF4-FFF2-40B4-BE49-F238E27FC236}">
                  <a16:creationId xmlns:a16="http://schemas.microsoft.com/office/drawing/2014/main" id="{E16467BC-C82D-BFD8-ADF5-5C637ED5A600}"/>
                </a:ext>
              </a:extLst>
            </p:cNvPr>
            <p:cNvSpPr/>
            <p:nvPr userDrawn="1"/>
          </p:nvSpPr>
          <p:spPr bwMode="auto">
            <a:xfrm>
              <a:off x="8399463" y="3290888"/>
              <a:ext cx="88900" cy="131762"/>
            </a:xfrm>
            <a:custGeom>
              <a:avLst/>
              <a:gdLst>
                <a:gd name="T0" fmla="*/ 0 w 9"/>
                <a:gd name="T1" fmla="*/ 4 h 13"/>
                <a:gd name="T2" fmla="*/ 3 w 9"/>
                <a:gd name="T3" fmla="*/ 1 h 13"/>
                <a:gd name="T4" fmla="*/ 5 w 9"/>
                <a:gd name="T5" fmla="*/ 2 h 13"/>
                <a:gd name="T6" fmla="*/ 8 w 9"/>
                <a:gd name="T7" fmla="*/ 6 h 13"/>
                <a:gd name="T8" fmla="*/ 8 w 9"/>
                <a:gd name="T9" fmla="*/ 8 h 13"/>
                <a:gd name="T10" fmla="*/ 8 w 9"/>
                <a:gd name="T11" fmla="*/ 11 h 13"/>
                <a:gd name="T12" fmla="*/ 9 w 9"/>
                <a:gd name="T13" fmla="*/ 13 h 13"/>
                <a:gd name="T14" fmla="*/ 7 w 9"/>
                <a:gd name="T15" fmla="*/ 13 h 13"/>
                <a:gd name="T16" fmla="*/ 0 w 9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0" y="4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6" y="4"/>
                    <a:pt x="7" y="5"/>
                    <a:pt x="8" y="6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9"/>
                    <a:pt x="8" y="10"/>
                    <a:pt x="8" y="11"/>
                  </a:cubicBezTo>
                  <a:cubicBezTo>
                    <a:pt x="9" y="11"/>
                    <a:pt x="9" y="12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2" y="11"/>
                    <a:pt x="0" y="8"/>
                    <a:pt x="0" y="4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668">
              <a:extLst>
                <a:ext uri="{FF2B5EF4-FFF2-40B4-BE49-F238E27FC236}">
                  <a16:creationId xmlns:a16="http://schemas.microsoft.com/office/drawing/2014/main" id="{6DBBF66C-1279-C0F9-D029-AB1A0225A13F}"/>
                </a:ext>
              </a:extLst>
            </p:cNvPr>
            <p:cNvSpPr/>
            <p:nvPr userDrawn="1"/>
          </p:nvSpPr>
          <p:spPr bwMode="auto">
            <a:xfrm>
              <a:off x="8488363" y="3362325"/>
              <a:ext cx="150812" cy="90487"/>
            </a:xfrm>
            <a:custGeom>
              <a:avLst/>
              <a:gdLst>
                <a:gd name="T0" fmla="*/ 9 w 15"/>
                <a:gd name="T1" fmla="*/ 8 h 9"/>
                <a:gd name="T2" fmla="*/ 2 w 15"/>
                <a:gd name="T3" fmla="*/ 4 h 9"/>
                <a:gd name="T4" fmla="*/ 1 w 15"/>
                <a:gd name="T5" fmla="*/ 2 h 9"/>
                <a:gd name="T6" fmla="*/ 5 w 15"/>
                <a:gd name="T7" fmla="*/ 1 h 9"/>
                <a:gd name="T8" fmla="*/ 10 w 15"/>
                <a:gd name="T9" fmla="*/ 4 h 9"/>
                <a:gd name="T10" fmla="*/ 13 w 15"/>
                <a:gd name="T11" fmla="*/ 5 h 9"/>
                <a:gd name="T12" fmla="*/ 15 w 15"/>
                <a:gd name="T13" fmla="*/ 6 h 9"/>
                <a:gd name="T14" fmla="*/ 13 w 15"/>
                <a:gd name="T15" fmla="*/ 7 h 9"/>
                <a:gd name="T16" fmla="*/ 9 w 1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9" y="8"/>
                  </a:moveTo>
                  <a:cubicBezTo>
                    <a:pt x="6" y="8"/>
                    <a:pt x="3" y="7"/>
                    <a:pt x="2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1" y="4"/>
                    <a:pt x="12" y="4"/>
                    <a:pt x="13" y="5"/>
                  </a:cubicBezTo>
                  <a:cubicBezTo>
                    <a:pt x="13" y="5"/>
                    <a:pt x="15" y="4"/>
                    <a:pt x="15" y="6"/>
                  </a:cubicBezTo>
                  <a:cubicBezTo>
                    <a:pt x="15" y="7"/>
                    <a:pt x="13" y="7"/>
                    <a:pt x="13" y="7"/>
                  </a:cubicBezTo>
                  <a:cubicBezTo>
                    <a:pt x="11" y="8"/>
                    <a:pt x="10" y="9"/>
                    <a:pt x="9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669">
              <a:extLst>
                <a:ext uri="{FF2B5EF4-FFF2-40B4-BE49-F238E27FC236}">
                  <a16:creationId xmlns:a16="http://schemas.microsoft.com/office/drawing/2014/main" id="{828C43A6-D611-4E3F-876A-8BD8AC0A7AC2}"/>
                </a:ext>
              </a:extLst>
            </p:cNvPr>
            <p:cNvSpPr/>
            <p:nvPr userDrawn="1"/>
          </p:nvSpPr>
          <p:spPr bwMode="auto">
            <a:xfrm>
              <a:off x="8658225" y="3321050"/>
              <a:ext cx="100012" cy="122237"/>
            </a:xfrm>
            <a:custGeom>
              <a:avLst/>
              <a:gdLst>
                <a:gd name="T0" fmla="*/ 0 w 10"/>
                <a:gd name="T1" fmla="*/ 12 h 12"/>
                <a:gd name="T2" fmla="*/ 5 w 10"/>
                <a:gd name="T3" fmla="*/ 5 h 12"/>
                <a:gd name="T4" fmla="*/ 7 w 10"/>
                <a:gd name="T5" fmla="*/ 1 h 12"/>
                <a:gd name="T6" fmla="*/ 8 w 10"/>
                <a:gd name="T7" fmla="*/ 0 h 12"/>
                <a:gd name="T8" fmla="*/ 9 w 10"/>
                <a:gd name="T9" fmla="*/ 1 h 12"/>
                <a:gd name="T10" fmla="*/ 4 w 10"/>
                <a:gd name="T11" fmla="*/ 11 h 12"/>
                <a:gd name="T12" fmla="*/ 0 w 10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1" y="9"/>
                    <a:pt x="3" y="7"/>
                    <a:pt x="5" y="5"/>
                  </a:cubicBezTo>
                  <a:cubicBezTo>
                    <a:pt x="6" y="4"/>
                    <a:pt x="6" y="2"/>
                    <a:pt x="7" y="1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10" y="4"/>
                    <a:pt x="7" y="9"/>
                    <a:pt x="4" y="11"/>
                  </a:cubicBezTo>
                  <a:cubicBezTo>
                    <a:pt x="3" y="11"/>
                    <a:pt x="2" y="12"/>
                    <a:pt x="0" y="12"/>
                  </a:cubicBezTo>
                  <a:close/>
                </a:path>
              </a:pathLst>
            </a:custGeom>
            <a:solidFill>
              <a:srgbClr val="EE9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670">
              <a:extLst>
                <a:ext uri="{FF2B5EF4-FFF2-40B4-BE49-F238E27FC236}">
                  <a16:creationId xmlns:a16="http://schemas.microsoft.com/office/drawing/2014/main" id="{602E4EBB-93FF-1683-4FDE-44EA6E8591DE}"/>
                </a:ext>
              </a:extLst>
            </p:cNvPr>
            <p:cNvSpPr/>
            <p:nvPr userDrawn="1"/>
          </p:nvSpPr>
          <p:spPr bwMode="auto">
            <a:xfrm>
              <a:off x="8448675" y="3241675"/>
              <a:ext cx="69850" cy="120650"/>
            </a:xfrm>
            <a:custGeom>
              <a:avLst/>
              <a:gdLst>
                <a:gd name="T0" fmla="*/ 3 w 7"/>
                <a:gd name="T1" fmla="*/ 0 h 12"/>
                <a:gd name="T2" fmla="*/ 6 w 7"/>
                <a:gd name="T3" fmla="*/ 9 h 12"/>
                <a:gd name="T4" fmla="*/ 6 w 7"/>
                <a:gd name="T5" fmla="*/ 11 h 12"/>
                <a:gd name="T6" fmla="*/ 4 w 7"/>
                <a:gd name="T7" fmla="*/ 11 h 12"/>
                <a:gd name="T8" fmla="*/ 3 w 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3"/>
                    <a:pt x="5" y="6"/>
                    <a:pt x="6" y="9"/>
                  </a:cubicBezTo>
                  <a:cubicBezTo>
                    <a:pt x="7" y="10"/>
                    <a:pt x="7" y="11"/>
                    <a:pt x="6" y="11"/>
                  </a:cubicBezTo>
                  <a:cubicBezTo>
                    <a:pt x="6" y="12"/>
                    <a:pt x="5" y="11"/>
                    <a:pt x="4" y="11"/>
                  </a:cubicBezTo>
                  <a:cubicBezTo>
                    <a:pt x="1" y="9"/>
                    <a:pt x="0" y="3"/>
                    <a:pt x="3" y="0"/>
                  </a:cubicBezTo>
                  <a:close/>
                </a:path>
              </a:pathLst>
            </a:custGeom>
            <a:solidFill>
              <a:srgbClr val="EE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671">
              <a:extLst>
                <a:ext uri="{FF2B5EF4-FFF2-40B4-BE49-F238E27FC236}">
                  <a16:creationId xmlns:a16="http://schemas.microsoft.com/office/drawing/2014/main" id="{0C6D3480-5260-DDF8-737C-034750B4CA57}"/>
                </a:ext>
              </a:extLst>
            </p:cNvPr>
            <p:cNvSpPr/>
            <p:nvPr userDrawn="1"/>
          </p:nvSpPr>
          <p:spPr bwMode="auto">
            <a:xfrm>
              <a:off x="8478838" y="3211513"/>
              <a:ext cx="100012" cy="69850"/>
            </a:xfrm>
            <a:custGeom>
              <a:avLst/>
              <a:gdLst>
                <a:gd name="T0" fmla="*/ 10 w 10"/>
                <a:gd name="T1" fmla="*/ 1 h 7"/>
                <a:gd name="T2" fmla="*/ 4 w 10"/>
                <a:gd name="T3" fmla="*/ 5 h 7"/>
                <a:gd name="T4" fmla="*/ 2 w 10"/>
                <a:gd name="T5" fmla="*/ 6 h 7"/>
                <a:gd name="T6" fmla="*/ 1 w 10"/>
                <a:gd name="T7" fmla="*/ 3 h 7"/>
                <a:gd name="T8" fmla="*/ 10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7" y="2"/>
                    <a:pt x="6" y="3"/>
                    <a:pt x="4" y="5"/>
                  </a:cubicBezTo>
                  <a:cubicBezTo>
                    <a:pt x="3" y="6"/>
                    <a:pt x="3" y="7"/>
                    <a:pt x="2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3" y="0"/>
                    <a:pt x="6" y="0"/>
                    <a:pt x="10" y="1"/>
                  </a:cubicBezTo>
                  <a:close/>
                </a:path>
              </a:pathLst>
            </a:custGeom>
            <a:solidFill>
              <a:srgbClr val="ED9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672">
              <a:extLst>
                <a:ext uri="{FF2B5EF4-FFF2-40B4-BE49-F238E27FC236}">
                  <a16:creationId xmlns:a16="http://schemas.microsoft.com/office/drawing/2014/main" id="{7388E925-5693-AF8D-0612-FE43E1DDBA6B}"/>
                </a:ext>
              </a:extLst>
            </p:cNvPr>
            <p:cNvSpPr/>
            <p:nvPr userDrawn="1"/>
          </p:nvSpPr>
          <p:spPr bwMode="auto">
            <a:xfrm>
              <a:off x="7058025" y="4208463"/>
              <a:ext cx="139700" cy="160337"/>
            </a:xfrm>
            <a:custGeom>
              <a:avLst/>
              <a:gdLst>
                <a:gd name="T0" fmla="*/ 0 w 14"/>
                <a:gd name="T1" fmla="*/ 11 h 16"/>
                <a:gd name="T2" fmla="*/ 13 w 14"/>
                <a:gd name="T3" fmla="*/ 2 h 16"/>
                <a:gd name="T4" fmla="*/ 14 w 14"/>
                <a:gd name="T5" fmla="*/ 3 h 16"/>
                <a:gd name="T6" fmla="*/ 13 w 14"/>
                <a:gd name="T7" fmla="*/ 5 h 16"/>
                <a:gd name="T8" fmla="*/ 8 w 14"/>
                <a:gd name="T9" fmla="*/ 7 h 16"/>
                <a:gd name="T10" fmla="*/ 2 w 14"/>
                <a:gd name="T11" fmla="*/ 15 h 16"/>
                <a:gd name="T12" fmla="*/ 0 w 14"/>
                <a:gd name="T13" fmla="*/ 15 h 16"/>
                <a:gd name="T14" fmla="*/ 0 w 14"/>
                <a:gd name="T1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6">
                  <a:moveTo>
                    <a:pt x="0" y="11"/>
                  </a:moveTo>
                  <a:cubicBezTo>
                    <a:pt x="0" y="5"/>
                    <a:pt x="6" y="0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1" y="6"/>
                    <a:pt x="10" y="6"/>
                    <a:pt x="8" y="7"/>
                  </a:cubicBezTo>
                  <a:cubicBezTo>
                    <a:pt x="6" y="9"/>
                    <a:pt x="3" y="11"/>
                    <a:pt x="2" y="15"/>
                  </a:cubicBezTo>
                  <a:cubicBezTo>
                    <a:pt x="2" y="16"/>
                    <a:pt x="1" y="15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673">
              <a:extLst>
                <a:ext uri="{FF2B5EF4-FFF2-40B4-BE49-F238E27FC236}">
                  <a16:creationId xmlns:a16="http://schemas.microsoft.com/office/drawing/2014/main" id="{827CFA18-57DE-E3C4-730E-9F5DEE609947}"/>
                </a:ext>
              </a:extLst>
            </p:cNvPr>
            <p:cNvSpPr/>
            <p:nvPr userDrawn="1"/>
          </p:nvSpPr>
          <p:spPr bwMode="auto">
            <a:xfrm>
              <a:off x="7177088" y="4117975"/>
              <a:ext cx="150812" cy="90487"/>
            </a:xfrm>
            <a:custGeom>
              <a:avLst/>
              <a:gdLst>
                <a:gd name="T0" fmla="*/ 7 w 15"/>
                <a:gd name="T1" fmla="*/ 0 h 9"/>
                <a:gd name="T2" fmla="*/ 14 w 15"/>
                <a:gd name="T3" fmla="*/ 6 h 9"/>
                <a:gd name="T4" fmla="*/ 14 w 15"/>
                <a:gd name="T5" fmla="*/ 8 h 9"/>
                <a:gd name="T6" fmla="*/ 11 w 15"/>
                <a:gd name="T7" fmla="*/ 9 h 9"/>
                <a:gd name="T8" fmla="*/ 6 w 15"/>
                <a:gd name="T9" fmla="*/ 7 h 9"/>
                <a:gd name="T10" fmla="*/ 4 w 15"/>
                <a:gd name="T11" fmla="*/ 6 h 9"/>
                <a:gd name="T12" fmla="*/ 1 w 15"/>
                <a:gd name="T13" fmla="*/ 4 h 9"/>
                <a:gd name="T14" fmla="*/ 0 w 15"/>
                <a:gd name="T15" fmla="*/ 3 h 9"/>
                <a:gd name="T16" fmla="*/ 1 w 15"/>
                <a:gd name="T17" fmla="*/ 2 h 9"/>
                <a:gd name="T18" fmla="*/ 7 w 15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9">
                  <a:moveTo>
                    <a:pt x="7" y="0"/>
                  </a:moveTo>
                  <a:cubicBezTo>
                    <a:pt x="10" y="0"/>
                    <a:pt x="13" y="3"/>
                    <a:pt x="14" y="6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3" y="8"/>
                    <a:pt x="12" y="9"/>
                    <a:pt x="11" y="9"/>
                  </a:cubicBezTo>
                  <a:cubicBezTo>
                    <a:pt x="9" y="8"/>
                    <a:pt x="7" y="7"/>
                    <a:pt x="6" y="7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4" y="4"/>
                    <a:pt x="3" y="4"/>
                    <a:pt x="1" y="4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3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674">
              <a:extLst>
                <a:ext uri="{FF2B5EF4-FFF2-40B4-BE49-F238E27FC236}">
                  <a16:creationId xmlns:a16="http://schemas.microsoft.com/office/drawing/2014/main" id="{C7FF48FF-DBE2-F06D-ACDA-FD07C42D6E3E}"/>
                </a:ext>
              </a:extLst>
            </p:cNvPr>
            <p:cNvSpPr/>
            <p:nvPr userDrawn="1"/>
          </p:nvSpPr>
          <p:spPr bwMode="auto">
            <a:xfrm>
              <a:off x="7058025" y="4157663"/>
              <a:ext cx="139700" cy="80962"/>
            </a:xfrm>
            <a:custGeom>
              <a:avLst/>
              <a:gdLst>
                <a:gd name="T0" fmla="*/ 9 w 14"/>
                <a:gd name="T1" fmla="*/ 0 h 8"/>
                <a:gd name="T2" fmla="*/ 12 w 14"/>
                <a:gd name="T3" fmla="*/ 0 h 8"/>
                <a:gd name="T4" fmla="*/ 14 w 14"/>
                <a:gd name="T5" fmla="*/ 3 h 8"/>
                <a:gd name="T6" fmla="*/ 11 w 14"/>
                <a:gd name="T7" fmla="*/ 5 h 8"/>
                <a:gd name="T8" fmla="*/ 3 w 14"/>
                <a:gd name="T9" fmla="*/ 8 h 8"/>
                <a:gd name="T10" fmla="*/ 1 w 14"/>
                <a:gd name="T11" fmla="*/ 8 h 8"/>
                <a:gd name="T12" fmla="*/ 1 w 14"/>
                <a:gd name="T13" fmla="*/ 6 h 8"/>
                <a:gd name="T14" fmla="*/ 9 w 14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cubicBezTo>
                    <a:pt x="10" y="0"/>
                    <a:pt x="11" y="0"/>
                    <a:pt x="12" y="0"/>
                  </a:cubicBezTo>
                  <a:cubicBezTo>
                    <a:pt x="13" y="1"/>
                    <a:pt x="14" y="1"/>
                    <a:pt x="14" y="3"/>
                  </a:cubicBezTo>
                  <a:cubicBezTo>
                    <a:pt x="14" y="4"/>
                    <a:pt x="14" y="6"/>
                    <a:pt x="11" y="5"/>
                  </a:cubicBezTo>
                  <a:cubicBezTo>
                    <a:pt x="8" y="5"/>
                    <a:pt x="5" y="5"/>
                    <a:pt x="3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7"/>
                    <a:pt x="0" y="6"/>
                    <a:pt x="1" y="6"/>
                  </a:cubicBezTo>
                  <a:cubicBezTo>
                    <a:pt x="3" y="3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675">
              <a:extLst>
                <a:ext uri="{FF2B5EF4-FFF2-40B4-BE49-F238E27FC236}">
                  <a16:creationId xmlns:a16="http://schemas.microsoft.com/office/drawing/2014/main" id="{E5E27796-7CFC-609C-53FC-CA8A420863CF}"/>
                </a:ext>
              </a:extLst>
            </p:cNvPr>
            <p:cNvSpPr/>
            <p:nvPr userDrawn="1"/>
          </p:nvSpPr>
          <p:spPr bwMode="auto">
            <a:xfrm>
              <a:off x="6997700" y="4238625"/>
              <a:ext cx="60325" cy="139700"/>
            </a:xfrm>
            <a:custGeom>
              <a:avLst/>
              <a:gdLst>
                <a:gd name="T0" fmla="*/ 1 w 6"/>
                <a:gd name="T1" fmla="*/ 6 h 14"/>
                <a:gd name="T2" fmla="*/ 3 w 6"/>
                <a:gd name="T3" fmla="*/ 0 h 14"/>
                <a:gd name="T4" fmla="*/ 4 w 6"/>
                <a:gd name="T5" fmla="*/ 0 h 14"/>
                <a:gd name="T6" fmla="*/ 4 w 6"/>
                <a:gd name="T7" fmla="*/ 1 h 14"/>
                <a:gd name="T8" fmla="*/ 4 w 6"/>
                <a:gd name="T9" fmla="*/ 9 h 14"/>
                <a:gd name="T10" fmla="*/ 5 w 6"/>
                <a:gd name="T11" fmla="*/ 12 h 14"/>
                <a:gd name="T12" fmla="*/ 5 w 6"/>
                <a:gd name="T13" fmla="*/ 14 h 14"/>
                <a:gd name="T14" fmla="*/ 3 w 6"/>
                <a:gd name="T15" fmla="*/ 13 h 14"/>
                <a:gd name="T16" fmla="*/ 1 w 6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4">
                  <a:moveTo>
                    <a:pt x="1" y="6"/>
                  </a:moveTo>
                  <a:cubicBezTo>
                    <a:pt x="0" y="4"/>
                    <a:pt x="2" y="2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5" y="4"/>
                    <a:pt x="4" y="6"/>
                    <a:pt x="4" y="9"/>
                  </a:cubicBezTo>
                  <a:cubicBezTo>
                    <a:pt x="4" y="10"/>
                    <a:pt x="4" y="11"/>
                    <a:pt x="5" y="12"/>
                  </a:cubicBezTo>
                  <a:cubicBezTo>
                    <a:pt x="5" y="13"/>
                    <a:pt x="6" y="13"/>
                    <a:pt x="5" y="14"/>
                  </a:cubicBezTo>
                  <a:cubicBezTo>
                    <a:pt x="4" y="14"/>
                    <a:pt x="4" y="14"/>
                    <a:pt x="3" y="13"/>
                  </a:cubicBezTo>
                  <a:cubicBezTo>
                    <a:pt x="1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0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676">
              <a:extLst>
                <a:ext uri="{FF2B5EF4-FFF2-40B4-BE49-F238E27FC236}">
                  <a16:creationId xmlns:a16="http://schemas.microsoft.com/office/drawing/2014/main" id="{594E94CF-FC9C-3A45-9E55-B070B90F077C}"/>
                </a:ext>
              </a:extLst>
            </p:cNvPr>
            <p:cNvSpPr/>
            <p:nvPr userDrawn="1"/>
          </p:nvSpPr>
          <p:spPr bwMode="auto">
            <a:xfrm>
              <a:off x="7197725" y="4197350"/>
              <a:ext cx="109537" cy="71437"/>
            </a:xfrm>
            <a:custGeom>
              <a:avLst/>
              <a:gdLst>
                <a:gd name="T0" fmla="*/ 11 w 11"/>
                <a:gd name="T1" fmla="*/ 7 h 7"/>
                <a:gd name="T2" fmla="*/ 1 w 11"/>
                <a:gd name="T3" fmla="*/ 3 h 7"/>
                <a:gd name="T4" fmla="*/ 1 w 11"/>
                <a:gd name="T5" fmla="*/ 2 h 7"/>
                <a:gd name="T6" fmla="*/ 2 w 11"/>
                <a:gd name="T7" fmla="*/ 0 h 7"/>
                <a:gd name="T8" fmla="*/ 4 w 11"/>
                <a:gd name="T9" fmla="*/ 0 h 7"/>
                <a:gd name="T10" fmla="*/ 11 w 11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6"/>
                    <a:pt x="4" y="4"/>
                    <a:pt x="1" y="3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7" y="0"/>
                    <a:pt x="11" y="4"/>
                    <a:pt x="11" y="7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677">
              <a:extLst>
                <a:ext uri="{FF2B5EF4-FFF2-40B4-BE49-F238E27FC236}">
                  <a16:creationId xmlns:a16="http://schemas.microsoft.com/office/drawing/2014/main" id="{76007063-41EC-4E1E-CC93-B8D2B27A6F35}"/>
                </a:ext>
              </a:extLst>
            </p:cNvPr>
            <p:cNvSpPr/>
            <p:nvPr userDrawn="1"/>
          </p:nvSpPr>
          <p:spPr bwMode="auto">
            <a:xfrm>
              <a:off x="7237413" y="4268788"/>
              <a:ext cx="60325" cy="90487"/>
            </a:xfrm>
            <a:custGeom>
              <a:avLst/>
              <a:gdLst>
                <a:gd name="T0" fmla="*/ 6 w 6"/>
                <a:gd name="T1" fmla="*/ 3 h 9"/>
                <a:gd name="T2" fmla="*/ 2 w 6"/>
                <a:gd name="T3" fmla="*/ 8 h 9"/>
                <a:gd name="T4" fmla="*/ 1 w 6"/>
                <a:gd name="T5" fmla="*/ 8 h 9"/>
                <a:gd name="T6" fmla="*/ 1 w 6"/>
                <a:gd name="T7" fmla="*/ 7 h 9"/>
                <a:gd name="T8" fmla="*/ 2 w 6"/>
                <a:gd name="T9" fmla="*/ 2 h 9"/>
                <a:gd name="T10" fmla="*/ 3 w 6"/>
                <a:gd name="T11" fmla="*/ 0 h 9"/>
                <a:gd name="T12" fmla="*/ 6 w 6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3"/>
                  </a:moveTo>
                  <a:cubicBezTo>
                    <a:pt x="5" y="5"/>
                    <a:pt x="4" y="7"/>
                    <a:pt x="2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1" y="5"/>
                    <a:pt x="2" y="4"/>
                    <a:pt x="2" y="2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EF9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678">
              <a:extLst>
                <a:ext uri="{FF2B5EF4-FFF2-40B4-BE49-F238E27FC236}">
                  <a16:creationId xmlns:a16="http://schemas.microsoft.com/office/drawing/2014/main" id="{31FB1AC3-28CB-E194-BE03-7306F38EF61B}"/>
                </a:ext>
              </a:extLst>
            </p:cNvPr>
            <p:cNvSpPr/>
            <p:nvPr userDrawn="1"/>
          </p:nvSpPr>
          <p:spPr bwMode="auto">
            <a:xfrm>
              <a:off x="11220450" y="1268413"/>
              <a:ext cx="141287" cy="180975"/>
            </a:xfrm>
            <a:custGeom>
              <a:avLst/>
              <a:gdLst>
                <a:gd name="T0" fmla="*/ 8 w 14"/>
                <a:gd name="T1" fmla="*/ 18 h 18"/>
                <a:gd name="T2" fmla="*/ 10 w 14"/>
                <a:gd name="T3" fmla="*/ 1 h 18"/>
                <a:gd name="T4" fmla="*/ 12 w 14"/>
                <a:gd name="T5" fmla="*/ 0 h 18"/>
                <a:gd name="T6" fmla="*/ 13 w 14"/>
                <a:gd name="T7" fmla="*/ 1 h 18"/>
                <a:gd name="T8" fmla="*/ 13 w 14"/>
                <a:gd name="T9" fmla="*/ 3 h 18"/>
                <a:gd name="T10" fmla="*/ 9 w 14"/>
                <a:gd name="T11" fmla="*/ 8 h 18"/>
                <a:gd name="T12" fmla="*/ 8 w 14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0" y="11"/>
                    <a:pt x="3" y="5"/>
                    <a:pt x="10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2" y="0"/>
                    <a:pt x="13" y="0"/>
                    <a:pt x="13" y="1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1" y="4"/>
                    <a:pt x="10" y="6"/>
                    <a:pt x="9" y="8"/>
                  </a:cubicBezTo>
                  <a:cubicBezTo>
                    <a:pt x="8" y="11"/>
                    <a:pt x="8" y="14"/>
                    <a:pt x="8" y="18"/>
                  </a:cubicBezTo>
                  <a:close/>
                </a:path>
              </a:pathLst>
            </a:custGeom>
            <a:solidFill>
              <a:srgbClr val="EF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679">
              <a:extLst>
                <a:ext uri="{FF2B5EF4-FFF2-40B4-BE49-F238E27FC236}">
                  <a16:creationId xmlns:a16="http://schemas.microsoft.com/office/drawing/2014/main" id="{C53D2594-0876-3B7D-C3AF-DFB2EAC58A81}"/>
                </a:ext>
              </a:extLst>
            </p:cNvPr>
            <p:cNvSpPr/>
            <p:nvPr userDrawn="1"/>
          </p:nvSpPr>
          <p:spPr bwMode="auto">
            <a:xfrm>
              <a:off x="11290300" y="1127125"/>
              <a:ext cx="150812" cy="79375"/>
            </a:xfrm>
            <a:custGeom>
              <a:avLst/>
              <a:gdLst>
                <a:gd name="T0" fmla="*/ 8 w 15"/>
                <a:gd name="T1" fmla="*/ 1 h 8"/>
                <a:gd name="T2" fmla="*/ 14 w 15"/>
                <a:gd name="T3" fmla="*/ 3 h 8"/>
                <a:gd name="T4" fmla="*/ 11 w 15"/>
                <a:gd name="T5" fmla="*/ 7 h 8"/>
                <a:gd name="T6" fmla="*/ 1 w 15"/>
                <a:gd name="T7" fmla="*/ 7 h 8"/>
                <a:gd name="T8" fmla="*/ 0 w 15"/>
                <a:gd name="T9" fmla="*/ 5 h 8"/>
                <a:gd name="T10" fmla="*/ 8 w 15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8" y="1"/>
                  </a:moveTo>
                  <a:cubicBezTo>
                    <a:pt x="10" y="1"/>
                    <a:pt x="12" y="2"/>
                    <a:pt x="14" y="3"/>
                  </a:cubicBezTo>
                  <a:cubicBezTo>
                    <a:pt x="15" y="4"/>
                    <a:pt x="13" y="7"/>
                    <a:pt x="11" y="7"/>
                  </a:cubicBezTo>
                  <a:cubicBezTo>
                    <a:pt x="8" y="8"/>
                    <a:pt x="5" y="8"/>
                    <a:pt x="1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2" y="4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680">
              <a:extLst>
                <a:ext uri="{FF2B5EF4-FFF2-40B4-BE49-F238E27FC236}">
                  <a16:creationId xmlns:a16="http://schemas.microsoft.com/office/drawing/2014/main" id="{1877CA14-C136-688F-8800-C701AA8E9B84}"/>
                </a:ext>
              </a:extLst>
            </p:cNvPr>
            <p:cNvSpPr/>
            <p:nvPr userDrawn="1"/>
          </p:nvSpPr>
          <p:spPr bwMode="auto">
            <a:xfrm>
              <a:off x="11210925" y="1217613"/>
              <a:ext cx="120650" cy="120650"/>
            </a:xfrm>
            <a:custGeom>
              <a:avLst/>
              <a:gdLst>
                <a:gd name="T0" fmla="*/ 2 w 12"/>
                <a:gd name="T1" fmla="*/ 12 h 12"/>
                <a:gd name="T2" fmla="*/ 9 w 12"/>
                <a:gd name="T3" fmla="*/ 0 h 12"/>
                <a:gd name="T4" fmla="*/ 12 w 12"/>
                <a:gd name="T5" fmla="*/ 2 h 12"/>
                <a:gd name="T6" fmla="*/ 11 w 12"/>
                <a:gd name="T7" fmla="*/ 4 h 12"/>
                <a:gd name="T8" fmla="*/ 2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2" y="12"/>
                  </a:moveTo>
                  <a:cubicBezTo>
                    <a:pt x="0" y="7"/>
                    <a:pt x="3" y="0"/>
                    <a:pt x="9" y="0"/>
                  </a:cubicBezTo>
                  <a:cubicBezTo>
                    <a:pt x="11" y="0"/>
                    <a:pt x="11" y="1"/>
                    <a:pt x="12" y="2"/>
                  </a:cubicBezTo>
                  <a:cubicBezTo>
                    <a:pt x="12" y="3"/>
                    <a:pt x="12" y="3"/>
                    <a:pt x="11" y="4"/>
                  </a:cubicBezTo>
                  <a:cubicBezTo>
                    <a:pt x="6" y="7"/>
                    <a:pt x="5" y="8"/>
                    <a:pt x="2" y="12"/>
                  </a:cubicBezTo>
                  <a:close/>
                </a:path>
              </a:pathLst>
            </a:custGeom>
            <a:solidFill>
              <a:srgbClr val="F0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681">
              <a:extLst>
                <a:ext uri="{FF2B5EF4-FFF2-40B4-BE49-F238E27FC236}">
                  <a16:creationId xmlns:a16="http://schemas.microsoft.com/office/drawing/2014/main" id="{6E02882B-9E70-6CDF-CEDF-55DA58DFA6A9}"/>
                </a:ext>
              </a:extLst>
            </p:cNvPr>
            <p:cNvSpPr/>
            <p:nvPr userDrawn="1"/>
          </p:nvSpPr>
          <p:spPr bwMode="auto">
            <a:xfrm>
              <a:off x="11190288" y="1338263"/>
              <a:ext cx="100012" cy="130175"/>
            </a:xfrm>
            <a:custGeom>
              <a:avLst/>
              <a:gdLst>
                <a:gd name="T0" fmla="*/ 2 w 10"/>
                <a:gd name="T1" fmla="*/ 0 h 13"/>
                <a:gd name="T2" fmla="*/ 7 w 10"/>
                <a:gd name="T3" fmla="*/ 10 h 13"/>
                <a:gd name="T4" fmla="*/ 9 w 10"/>
                <a:gd name="T5" fmla="*/ 12 h 13"/>
                <a:gd name="T6" fmla="*/ 10 w 10"/>
                <a:gd name="T7" fmla="*/ 13 h 13"/>
                <a:gd name="T8" fmla="*/ 8 w 10"/>
                <a:gd name="T9" fmla="*/ 13 h 13"/>
                <a:gd name="T10" fmla="*/ 6 w 10"/>
                <a:gd name="T11" fmla="*/ 13 h 13"/>
                <a:gd name="T12" fmla="*/ 2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5" y="3"/>
                    <a:pt x="5" y="7"/>
                    <a:pt x="7" y="10"/>
                  </a:cubicBezTo>
                  <a:cubicBezTo>
                    <a:pt x="8" y="10"/>
                    <a:pt x="8" y="11"/>
                    <a:pt x="9" y="12"/>
                  </a:cubicBezTo>
                  <a:cubicBezTo>
                    <a:pt x="10" y="12"/>
                    <a:pt x="10" y="12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7" y="13"/>
                    <a:pt x="6" y="13"/>
                  </a:cubicBezTo>
                  <a:cubicBezTo>
                    <a:pt x="2" y="10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EE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682">
              <a:extLst>
                <a:ext uri="{FF2B5EF4-FFF2-40B4-BE49-F238E27FC236}">
                  <a16:creationId xmlns:a16="http://schemas.microsoft.com/office/drawing/2014/main" id="{4EABFA25-5F8F-70BC-C57F-8E0D28B52589}"/>
                </a:ext>
              </a:extLst>
            </p:cNvPr>
            <p:cNvSpPr/>
            <p:nvPr userDrawn="1"/>
          </p:nvSpPr>
          <p:spPr bwMode="auto">
            <a:xfrm>
              <a:off x="11341100" y="1206500"/>
              <a:ext cx="120650" cy="50800"/>
            </a:xfrm>
            <a:custGeom>
              <a:avLst/>
              <a:gdLst>
                <a:gd name="T0" fmla="*/ 7 w 12"/>
                <a:gd name="T1" fmla="*/ 4 h 5"/>
                <a:gd name="T2" fmla="*/ 2 w 12"/>
                <a:gd name="T3" fmla="*/ 4 h 5"/>
                <a:gd name="T4" fmla="*/ 0 w 12"/>
                <a:gd name="T5" fmla="*/ 4 h 5"/>
                <a:gd name="T6" fmla="*/ 1 w 12"/>
                <a:gd name="T7" fmla="*/ 1 h 5"/>
                <a:gd name="T8" fmla="*/ 7 w 12"/>
                <a:gd name="T9" fmla="*/ 0 h 5"/>
                <a:gd name="T10" fmla="*/ 10 w 12"/>
                <a:gd name="T11" fmla="*/ 2 h 5"/>
                <a:gd name="T12" fmla="*/ 11 w 12"/>
                <a:gd name="T13" fmla="*/ 4 h 5"/>
                <a:gd name="T14" fmla="*/ 10 w 12"/>
                <a:gd name="T15" fmla="*/ 4 h 5"/>
                <a:gd name="T16" fmla="*/ 7 w 12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5">
                  <a:moveTo>
                    <a:pt x="7" y="4"/>
                  </a:moveTo>
                  <a:cubicBezTo>
                    <a:pt x="6" y="4"/>
                    <a:pt x="4" y="4"/>
                    <a:pt x="2" y="4"/>
                  </a:cubicBezTo>
                  <a:cubicBezTo>
                    <a:pt x="1" y="4"/>
                    <a:pt x="0" y="5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1" y="2"/>
                    <a:pt x="12" y="3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9" y="4"/>
                    <a:pt x="9" y="4"/>
                    <a:pt x="7" y="4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683">
              <a:extLst>
                <a:ext uri="{FF2B5EF4-FFF2-40B4-BE49-F238E27FC236}">
                  <a16:creationId xmlns:a16="http://schemas.microsoft.com/office/drawing/2014/main" id="{0D0D02FE-7908-ED14-1ABF-38A07B8AD168}"/>
                </a:ext>
              </a:extLst>
            </p:cNvPr>
            <p:cNvSpPr/>
            <p:nvPr userDrawn="1"/>
          </p:nvSpPr>
          <p:spPr bwMode="auto">
            <a:xfrm>
              <a:off x="11410950" y="1247775"/>
              <a:ext cx="50800" cy="100012"/>
            </a:xfrm>
            <a:custGeom>
              <a:avLst/>
              <a:gdLst>
                <a:gd name="T0" fmla="*/ 5 w 5"/>
                <a:gd name="T1" fmla="*/ 5 h 10"/>
                <a:gd name="T2" fmla="*/ 5 w 5"/>
                <a:gd name="T3" fmla="*/ 7 h 10"/>
                <a:gd name="T4" fmla="*/ 3 w 5"/>
                <a:gd name="T5" fmla="*/ 9 h 10"/>
                <a:gd name="T6" fmla="*/ 2 w 5"/>
                <a:gd name="T7" fmla="*/ 7 h 10"/>
                <a:gd name="T8" fmla="*/ 1 w 5"/>
                <a:gd name="T9" fmla="*/ 3 h 10"/>
                <a:gd name="T10" fmla="*/ 1 w 5"/>
                <a:gd name="T11" fmla="*/ 1 h 10"/>
                <a:gd name="T12" fmla="*/ 4 w 5"/>
                <a:gd name="T13" fmla="*/ 1 h 10"/>
                <a:gd name="T14" fmla="*/ 5 w 5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0">
                  <a:moveTo>
                    <a:pt x="5" y="5"/>
                  </a:moveTo>
                  <a:cubicBezTo>
                    <a:pt x="5" y="6"/>
                    <a:pt x="5" y="7"/>
                    <a:pt x="5" y="7"/>
                  </a:cubicBezTo>
                  <a:cubicBezTo>
                    <a:pt x="5" y="8"/>
                    <a:pt x="4" y="10"/>
                    <a:pt x="3" y="9"/>
                  </a:cubicBezTo>
                  <a:cubicBezTo>
                    <a:pt x="2" y="9"/>
                    <a:pt x="3" y="8"/>
                    <a:pt x="2" y="7"/>
                  </a:cubicBezTo>
                  <a:cubicBezTo>
                    <a:pt x="2" y="6"/>
                    <a:pt x="2" y="5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3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EE9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684">
              <a:extLst>
                <a:ext uri="{FF2B5EF4-FFF2-40B4-BE49-F238E27FC236}">
                  <a16:creationId xmlns:a16="http://schemas.microsoft.com/office/drawing/2014/main" id="{4BA2028D-935D-4EF0-64B0-3F1381FA2F8C}"/>
                </a:ext>
              </a:extLst>
            </p:cNvPr>
            <p:cNvSpPr/>
            <p:nvPr userDrawn="1"/>
          </p:nvSpPr>
          <p:spPr bwMode="auto">
            <a:xfrm>
              <a:off x="11310938" y="1377950"/>
              <a:ext cx="60325" cy="71437"/>
            </a:xfrm>
            <a:custGeom>
              <a:avLst/>
              <a:gdLst>
                <a:gd name="T0" fmla="*/ 1 w 6"/>
                <a:gd name="T1" fmla="*/ 0 h 7"/>
                <a:gd name="T2" fmla="*/ 6 w 6"/>
                <a:gd name="T3" fmla="*/ 5 h 7"/>
                <a:gd name="T4" fmla="*/ 6 w 6"/>
                <a:gd name="T5" fmla="*/ 5 h 7"/>
                <a:gd name="T6" fmla="*/ 3 w 6"/>
                <a:gd name="T7" fmla="*/ 7 h 7"/>
                <a:gd name="T8" fmla="*/ 1 w 6"/>
                <a:gd name="T9" fmla="*/ 5 h 7"/>
                <a:gd name="T10" fmla="*/ 1 w 6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2" y="2"/>
                    <a:pt x="3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7"/>
                    <a:pt x="3" y="7"/>
                  </a:cubicBezTo>
                  <a:cubicBezTo>
                    <a:pt x="2" y="7"/>
                    <a:pt x="1" y="7"/>
                    <a:pt x="1" y="5"/>
                  </a:cubicBezTo>
                  <a:cubicBezTo>
                    <a:pt x="0" y="4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ED9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685">
              <a:extLst>
                <a:ext uri="{FF2B5EF4-FFF2-40B4-BE49-F238E27FC236}">
                  <a16:creationId xmlns:a16="http://schemas.microsoft.com/office/drawing/2014/main" id="{C785618E-484D-B946-9C7A-9E5C0D9F2DFC}"/>
                </a:ext>
              </a:extLst>
            </p:cNvPr>
            <p:cNvSpPr/>
            <p:nvPr userDrawn="1"/>
          </p:nvSpPr>
          <p:spPr bwMode="auto">
            <a:xfrm>
              <a:off x="11880850" y="723900"/>
              <a:ext cx="90487" cy="150812"/>
            </a:xfrm>
            <a:custGeom>
              <a:avLst/>
              <a:gdLst>
                <a:gd name="T0" fmla="*/ 4 w 9"/>
                <a:gd name="T1" fmla="*/ 0 h 15"/>
                <a:gd name="T2" fmla="*/ 9 w 9"/>
                <a:gd name="T3" fmla="*/ 14 h 15"/>
                <a:gd name="T4" fmla="*/ 9 w 9"/>
                <a:gd name="T5" fmla="*/ 15 h 15"/>
                <a:gd name="T6" fmla="*/ 7 w 9"/>
                <a:gd name="T7" fmla="*/ 15 h 15"/>
                <a:gd name="T8" fmla="*/ 0 w 9"/>
                <a:gd name="T9" fmla="*/ 8 h 15"/>
                <a:gd name="T10" fmla="*/ 4 w 9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4" y="5"/>
                    <a:pt x="5" y="10"/>
                    <a:pt x="9" y="14"/>
                  </a:cubicBezTo>
                  <a:cubicBezTo>
                    <a:pt x="9" y="14"/>
                    <a:pt x="9" y="14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1" y="2"/>
                    <a:pt x="4" y="0"/>
                  </a:cubicBezTo>
                  <a:close/>
                </a:path>
              </a:pathLst>
            </a:custGeom>
            <a:solidFill>
              <a:srgbClr val="F0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686">
              <a:extLst>
                <a:ext uri="{FF2B5EF4-FFF2-40B4-BE49-F238E27FC236}">
                  <a16:creationId xmlns:a16="http://schemas.microsoft.com/office/drawing/2014/main" id="{931F5B20-CFFC-C8C3-9907-FC474E73810C}"/>
                </a:ext>
              </a:extLst>
            </p:cNvPr>
            <p:cNvSpPr/>
            <p:nvPr userDrawn="1"/>
          </p:nvSpPr>
          <p:spPr bwMode="auto">
            <a:xfrm>
              <a:off x="11822113" y="612775"/>
              <a:ext cx="100012" cy="101600"/>
            </a:xfrm>
            <a:custGeom>
              <a:avLst/>
              <a:gdLst>
                <a:gd name="T0" fmla="*/ 8 w 10"/>
                <a:gd name="T1" fmla="*/ 0 h 10"/>
                <a:gd name="T2" fmla="*/ 9 w 10"/>
                <a:gd name="T3" fmla="*/ 1 h 10"/>
                <a:gd name="T4" fmla="*/ 9 w 10"/>
                <a:gd name="T5" fmla="*/ 4 h 10"/>
                <a:gd name="T6" fmla="*/ 6 w 10"/>
                <a:gd name="T7" fmla="*/ 7 h 10"/>
                <a:gd name="T8" fmla="*/ 2 w 10"/>
                <a:gd name="T9" fmla="*/ 9 h 10"/>
                <a:gd name="T10" fmla="*/ 1 w 10"/>
                <a:gd name="T11" fmla="*/ 9 h 10"/>
                <a:gd name="T12" fmla="*/ 8 w 10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8" y="0"/>
                    <a:pt x="9" y="0"/>
                    <a:pt x="9" y="1"/>
                  </a:cubicBezTo>
                  <a:cubicBezTo>
                    <a:pt x="10" y="2"/>
                    <a:pt x="10" y="3"/>
                    <a:pt x="9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5" y="8"/>
                    <a:pt x="3" y="7"/>
                    <a:pt x="2" y="9"/>
                  </a:cubicBezTo>
                  <a:cubicBezTo>
                    <a:pt x="2" y="10"/>
                    <a:pt x="1" y="9"/>
                    <a:pt x="1" y="9"/>
                  </a:cubicBezTo>
                  <a:cubicBezTo>
                    <a:pt x="0" y="4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F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687">
              <a:extLst>
                <a:ext uri="{FF2B5EF4-FFF2-40B4-BE49-F238E27FC236}">
                  <a16:creationId xmlns:a16="http://schemas.microsoft.com/office/drawing/2014/main" id="{A9CF5600-6716-2590-1FAE-2FB28814B327}"/>
                </a:ext>
              </a:extLst>
            </p:cNvPr>
            <p:cNvSpPr/>
            <p:nvPr userDrawn="1"/>
          </p:nvSpPr>
          <p:spPr bwMode="auto">
            <a:xfrm>
              <a:off x="11822113" y="703263"/>
              <a:ext cx="69850" cy="131762"/>
            </a:xfrm>
            <a:custGeom>
              <a:avLst/>
              <a:gdLst>
                <a:gd name="T0" fmla="*/ 5 w 7"/>
                <a:gd name="T1" fmla="*/ 13 h 13"/>
                <a:gd name="T2" fmla="*/ 3 w 7"/>
                <a:gd name="T3" fmla="*/ 2 h 13"/>
                <a:gd name="T4" fmla="*/ 5 w 7"/>
                <a:gd name="T5" fmla="*/ 1 h 13"/>
                <a:gd name="T6" fmla="*/ 6 w 7"/>
                <a:gd name="T7" fmla="*/ 4 h 13"/>
                <a:gd name="T8" fmla="*/ 5 w 7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7" y="1"/>
                    <a:pt x="7" y="2"/>
                    <a:pt x="6" y="4"/>
                  </a:cubicBezTo>
                  <a:cubicBezTo>
                    <a:pt x="5" y="7"/>
                    <a:pt x="4" y="10"/>
                    <a:pt x="5" y="13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688">
              <a:extLst>
                <a:ext uri="{FF2B5EF4-FFF2-40B4-BE49-F238E27FC236}">
                  <a16:creationId xmlns:a16="http://schemas.microsoft.com/office/drawing/2014/main" id="{F94364D6-4BCD-65A0-FD1F-A917A128F992}"/>
                </a:ext>
              </a:extLst>
            </p:cNvPr>
            <p:cNvSpPr/>
            <p:nvPr userDrawn="1"/>
          </p:nvSpPr>
          <p:spPr bwMode="auto">
            <a:xfrm>
              <a:off x="11861800" y="854075"/>
              <a:ext cx="119062" cy="61912"/>
            </a:xfrm>
            <a:custGeom>
              <a:avLst/>
              <a:gdLst>
                <a:gd name="T0" fmla="*/ 8 w 12"/>
                <a:gd name="T1" fmla="*/ 6 h 6"/>
                <a:gd name="T2" fmla="*/ 1 w 12"/>
                <a:gd name="T3" fmla="*/ 3 h 6"/>
                <a:gd name="T4" fmla="*/ 0 w 12"/>
                <a:gd name="T5" fmla="*/ 1 h 6"/>
                <a:gd name="T6" fmla="*/ 2 w 12"/>
                <a:gd name="T7" fmla="*/ 1 h 6"/>
                <a:gd name="T8" fmla="*/ 4 w 12"/>
                <a:gd name="T9" fmla="*/ 1 h 6"/>
                <a:gd name="T10" fmla="*/ 10 w 12"/>
                <a:gd name="T11" fmla="*/ 3 h 6"/>
                <a:gd name="T12" fmla="*/ 11 w 12"/>
                <a:gd name="T13" fmla="*/ 4 h 6"/>
                <a:gd name="T14" fmla="*/ 10 w 12"/>
                <a:gd name="T15" fmla="*/ 5 h 6"/>
                <a:gd name="T16" fmla="*/ 8 w 1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">
                  <a:moveTo>
                    <a:pt x="8" y="6"/>
                  </a:moveTo>
                  <a:cubicBezTo>
                    <a:pt x="6" y="5"/>
                    <a:pt x="3" y="5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3"/>
                    <a:pt x="8" y="3"/>
                    <a:pt x="10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2" y="5"/>
                    <a:pt x="11" y="5"/>
                    <a:pt x="10" y="5"/>
                  </a:cubicBezTo>
                  <a:cubicBezTo>
                    <a:pt x="9" y="6"/>
                    <a:pt x="9" y="6"/>
                    <a:pt x="8" y="6"/>
                  </a:cubicBezTo>
                  <a:close/>
                </a:path>
              </a:pathLst>
            </a:custGeom>
            <a:solidFill>
              <a:srgbClr val="EF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689">
              <a:extLst>
                <a:ext uri="{FF2B5EF4-FFF2-40B4-BE49-F238E27FC236}">
                  <a16:creationId xmlns:a16="http://schemas.microsoft.com/office/drawing/2014/main" id="{A4E7E650-474D-2129-B542-D8602B96EDCC}"/>
                </a:ext>
              </a:extLst>
            </p:cNvPr>
            <p:cNvSpPr/>
            <p:nvPr userDrawn="1"/>
          </p:nvSpPr>
          <p:spPr bwMode="auto">
            <a:xfrm>
              <a:off x="11891963" y="642938"/>
              <a:ext cx="79375" cy="71437"/>
            </a:xfrm>
            <a:custGeom>
              <a:avLst/>
              <a:gdLst>
                <a:gd name="T0" fmla="*/ 6 w 8"/>
                <a:gd name="T1" fmla="*/ 0 h 7"/>
                <a:gd name="T2" fmla="*/ 8 w 8"/>
                <a:gd name="T3" fmla="*/ 1 h 7"/>
                <a:gd name="T4" fmla="*/ 7 w 8"/>
                <a:gd name="T5" fmla="*/ 3 h 7"/>
                <a:gd name="T6" fmla="*/ 3 w 8"/>
                <a:gd name="T7" fmla="*/ 6 h 7"/>
                <a:gd name="T8" fmla="*/ 1 w 8"/>
                <a:gd name="T9" fmla="*/ 6 h 7"/>
                <a:gd name="T10" fmla="*/ 0 w 8"/>
                <a:gd name="T11" fmla="*/ 4 h 7"/>
                <a:gd name="T12" fmla="*/ 6 w 8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7" y="0"/>
                    <a:pt x="7" y="0"/>
                    <a:pt x="8" y="1"/>
                  </a:cubicBezTo>
                  <a:cubicBezTo>
                    <a:pt x="8" y="2"/>
                    <a:pt x="7" y="2"/>
                    <a:pt x="7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EF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690">
              <a:extLst>
                <a:ext uri="{FF2B5EF4-FFF2-40B4-BE49-F238E27FC236}">
                  <a16:creationId xmlns:a16="http://schemas.microsoft.com/office/drawing/2014/main" id="{DF0EDE76-C5EE-BC93-91AB-A0A84A66A3F5}"/>
                </a:ext>
              </a:extLst>
            </p:cNvPr>
            <p:cNvSpPr/>
            <p:nvPr userDrawn="1"/>
          </p:nvSpPr>
          <p:spPr bwMode="auto">
            <a:xfrm>
              <a:off x="7207250" y="714375"/>
              <a:ext cx="150812" cy="79375"/>
            </a:xfrm>
            <a:custGeom>
              <a:avLst/>
              <a:gdLst>
                <a:gd name="T0" fmla="*/ 7 w 15"/>
                <a:gd name="T1" fmla="*/ 0 h 8"/>
                <a:gd name="T2" fmla="*/ 15 w 15"/>
                <a:gd name="T3" fmla="*/ 7 h 8"/>
                <a:gd name="T4" fmla="*/ 15 w 15"/>
                <a:gd name="T5" fmla="*/ 8 h 8"/>
                <a:gd name="T6" fmla="*/ 14 w 15"/>
                <a:gd name="T7" fmla="*/ 8 h 8"/>
                <a:gd name="T8" fmla="*/ 2 w 15"/>
                <a:gd name="T9" fmla="*/ 5 h 8"/>
                <a:gd name="T10" fmla="*/ 0 w 15"/>
                <a:gd name="T11" fmla="*/ 4 h 8"/>
                <a:gd name="T12" fmla="*/ 1 w 15"/>
                <a:gd name="T13" fmla="*/ 2 h 8"/>
                <a:gd name="T14" fmla="*/ 7 w 15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9" y="0"/>
                    <a:pt x="14" y="4"/>
                    <a:pt x="15" y="7"/>
                  </a:cubicBezTo>
                  <a:cubicBezTo>
                    <a:pt x="15" y="7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0" y="6"/>
                    <a:pt x="6" y="4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2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691">
              <a:extLst>
                <a:ext uri="{FF2B5EF4-FFF2-40B4-BE49-F238E27FC236}">
                  <a16:creationId xmlns:a16="http://schemas.microsoft.com/office/drawing/2014/main" id="{A45FDB9F-3EBD-CCC0-8650-F1498F4F06B2}"/>
                </a:ext>
              </a:extLst>
            </p:cNvPr>
            <p:cNvSpPr/>
            <p:nvPr userDrawn="1"/>
          </p:nvSpPr>
          <p:spPr bwMode="auto">
            <a:xfrm>
              <a:off x="7418388" y="733425"/>
              <a:ext cx="60325" cy="120650"/>
            </a:xfrm>
            <a:custGeom>
              <a:avLst/>
              <a:gdLst>
                <a:gd name="T0" fmla="*/ 6 w 6"/>
                <a:gd name="T1" fmla="*/ 7 h 12"/>
                <a:gd name="T2" fmla="*/ 5 w 6"/>
                <a:gd name="T3" fmla="*/ 10 h 12"/>
                <a:gd name="T4" fmla="*/ 3 w 6"/>
                <a:gd name="T5" fmla="*/ 12 h 12"/>
                <a:gd name="T6" fmla="*/ 1 w 6"/>
                <a:gd name="T7" fmla="*/ 9 h 12"/>
                <a:gd name="T8" fmla="*/ 0 w 6"/>
                <a:gd name="T9" fmla="*/ 2 h 12"/>
                <a:gd name="T10" fmla="*/ 2 w 6"/>
                <a:gd name="T11" fmla="*/ 0 h 12"/>
                <a:gd name="T12" fmla="*/ 6 w 6"/>
                <a:gd name="T13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6" y="7"/>
                  </a:moveTo>
                  <a:cubicBezTo>
                    <a:pt x="6" y="8"/>
                    <a:pt x="6" y="9"/>
                    <a:pt x="5" y="10"/>
                  </a:cubicBezTo>
                  <a:cubicBezTo>
                    <a:pt x="5" y="11"/>
                    <a:pt x="5" y="12"/>
                    <a:pt x="3" y="12"/>
                  </a:cubicBezTo>
                  <a:cubicBezTo>
                    <a:pt x="2" y="11"/>
                    <a:pt x="1" y="11"/>
                    <a:pt x="1" y="9"/>
                  </a:cubicBezTo>
                  <a:cubicBezTo>
                    <a:pt x="0" y="7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1"/>
                    <a:pt x="6" y="5"/>
                    <a:pt x="6" y="7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692">
              <a:extLst>
                <a:ext uri="{FF2B5EF4-FFF2-40B4-BE49-F238E27FC236}">
                  <a16:creationId xmlns:a16="http://schemas.microsoft.com/office/drawing/2014/main" id="{022B2FA2-980A-875E-61A2-D87F6D915E6A}"/>
                </a:ext>
              </a:extLst>
            </p:cNvPr>
            <p:cNvSpPr/>
            <p:nvPr userDrawn="1"/>
          </p:nvSpPr>
          <p:spPr bwMode="auto">
            <a:xfrm>
              <a:off x="7288213" y="673100"/>
              <a:ext cx="119062" cy="101600"/>
            </a:xfrm>
            <a:custGeom>
              <a:avLst/>
              <a:gdLst>
                <a:gd name="T0" fmla="*/ 0 w 12"/>
                <a:gd name="T1" fmla="*/ 2 h 10"/>
                <a:gd name="T2" fmla="*/ 11 w 12"/>
                <a:gd name="T3" fmla="*/ 6 h 10"/>
                <a:gd name="T4" fmla="*/ 11 w 12"/>
                <a:gd name="T5" fmla="*/ 9 h 10"/>
                <a:gd name="T6" fmla="*/ 7 w 12"/>
                <a:gd name="T7" fmla="*/ 8 h 10"/>
                <a:gd name="T8" fmla="*/ 2 w 12"/>
                <a:gd name="T9" fmla="*/ 3 h 10"/>
                <a:gd name="T10" fmla="*/ 0 w 12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5" y="0"/>
                    <a:pt x="9" y="2"/>
                    <a:pt x="11" y="6"/>
                  </a:cubicBezTo>
                  <a:cubicBezTo>
                    <a:pt x="11" y="7"/>
                    <a:pt x="12" y="8"/>
                    <a:pt x="11" y="9"/>
                  </a:cubicBezTo>
                  <a:cubicBezTo>
                    <a:pt x="9" y="10"/>
                    <a:pt x="8" y="9"/>
                    <a:pt x="7" y="8"/>
                  </a:cubicBezTo>
                  <a:cubicBezTo>
                    <a:pt x="6" y="6"/>
                    <a:pt x="4" y="5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693">
              <a:extLst>
                <a:ext uri="{FF2B5EF4-FFF2-40B4-BE49-F238E27FC236}">
                  <a16:creationId xmlns:a16="http://schemas.microsoft.com/office/drawing/2014/main" id="{ED473C58-31D0-5E3A-EFFD-165BF1A17F56}"/>
                </a:ext>
              </a:extLst>
            </p:cNvPr>
            <p:cNvSpPr/>
            <p:nvPr userDrawn="1"/>
          </p:nvSpPr>
          <p:spPr bwMode="auto">
            <a:xfrm>
              <a:off x="7167563" y="663575"/>
              <a:ext cx="120650" cy="100012"/>
            </a:xfrm>
            <a:custGeom>
              <a:avLst/>
              <a:gdLst>
                <a:gd name="T0" fmla="*/ 1 w 12"/>
                <a:gd name="T1" fmla="*/ 10 h 10"/>
                <a:gd name="T2" fmla="*/ 12 w 12"/>
                <a:gd name="T3" fmla="*/ 1 h 10"/>
                <a:gd name="T4" fmla="*/ 1 w 1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1" y="10"/>
                  </a:moveTo>
                  <a:cubicBezTo>
                    <a:pt x="0" y="4"/>
                    <a:pt x="6" y="0"/>
                    <a:pt x="12" y="1"/>
                  </a:cubicBezTo>
                  <a:cubicBezTo>
                    <a:pt x="9" y="4"/>
                    <a:pt x="4" y="5"/>
                    <a:pt x="1" y="10"/>
                  </a:cubicBezTo>
                  <a:close/>
                </a:path>
              </a:pathLst>
            </a:custGeom>
            <a:solidFill>
              <a:srgbClr val="EC9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694">
              <a:extLst>
                <a:ext uri="{FF2B5EF4-FFF2-40B4-BE49-F238E27FC236}">
                  <a16:creationId xmlns:a16="http://schemas.microsoft.com/office/drawing/2014/main" id="{4851D6BC-6A26-1CF0-0282-7120B18E1E0C}"/>
                </a:ext>
              </a:extLst>
            </p:cNvPr>
            <p:cNvSpPr/>
            <p:nvPr userDrawn="1"/>
          </p:nvSpPr>
          <p:spPr bwMode="auto">
            <a:xfrm>
              <a:off x="7367588" y="784225"/>
              <a:ext cx="50800" cy="90487"/>
            </a:xfrm>
            <a:custGeom>
              <a:avLst/>
              <a:gdLst>
                <a:gd name="T0" fmla="*/ 5 w 5"/>
                <a:gd name="T1" fmla="*/ 5 h 9"/>
                <a:gd name="T2" fmla="*/ 5 w 5"/>
                <a:gd name="T3" fmla="*/ 5 h 9"/>
                <a:gd name="T4" fmla="*/ 2 w 5"/>
                <a:gd name="T5" fmla="*/ 9 h 9"/>
                <a:gd name="T6" fmla="*/ 1 w 5"/>
                <a:gd name="T7" fmla="*/ 5 h 9"/>
                <a:gd name="T8" fmla="*/ 1 w 5"/>
                <a:gd name="T9" fmla="*/ 2 h 9"/>
                <a:gd name="T10" fmla="*/ 1 w 5"/>
                <a:gd name="T11" fmla="*/ 0 h 9"/>
                <a:gd name="T12" fmla="*/ 3 w 5"/>
                <a:gd name="T13" fmla="*/ 1 h 9"/>
                <a:gd name="T14" fmla="*/ 5 w 5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7"/>
                    <a:pt x="4" y="9"/>
                    <a:pt x="2" y="9"/>
                  </a:cubicBezTo>
                  <a:cubicBezTo>
                    <a:pt x="1" y="9"/>
                    <a:pt x="2" y="7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695">
              <a:extLst>
                <a:ext uri="{FF2B5EF4-FFF2-40B4-BE49-F238E27FC236}">
                  <a16:creationId xmlns:a16="http://schemas.microsoft.com/office/drawing/2014/main" id="{5F20EFFB-161D-32FF-9CAD-D0857A74FFF3}"/>
                </a:ext>
              </a:extLst>
            </p:cNvPr>
            <p:cNvSpPr/>
            <p:nvPr userDrawn="1"/>
          </p:nvSpPr>
          <p:spPr bwMode="auto">
            <a:xfrm>
              <a:off x="11731625" y="3856038"/>
              <a:ext cx="69850" cy="160337"/>
            </a:xfrm>
            <a:custGeom>
              <a:avLst/>
              <a:gdLst>
                <a:gd name="T0" fmla="*/ 7 w 7"/>
                <a:gd name="T1" fmla="*/ 7 h 16"/>
                <a:gd name="T2" fmla="*/ 2 w 7"/>
                <a:gd name="T3" fmla="*/ 15 h 16"/>
                <a:gd name="T4" fmla="*/ 1 w 7"/>
                <a:gd name="T5" fmla="*/ 16 h 16"/>
                <a:gd name="T6" fmla="*/ 0 w 7"/>
                <a:gd name="T7" fmla="*/ 14 h 16"/>
                <a:gd name="T8" fmla="*/ 2 w 7"/>
                <a:gd name="T9" fmla="*/ 7 h 16"/>
                <a:gd name="T10" fmla="*/ 1 w 7"/>
                <a:gd name="T11" fmla="*/ 3 h 16"/>
                <a:gd name="T12" fmla="*/ 1 w 7"/>
                <a:gd name="T13" fmla="*/ 1 h 16"/>
                <a:gd name="T14" fmla="*/ 3 w 7"/>
                <a:gd name="T15" fmla="*/ 1 h 16"/>
                <a:gd name="T16" fmla="*/ 7 w 7"/>
                <a:gd name="T17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6">
                  <a:moveTo>
                    <a:pt x="7" y="7"/>
                  </a:moveTo>
                  <a:cubicBezTo>
                    <a:pt x="6" y="10"/>
                    <a:pt x="5" y="13"/>
                    <a:pt x="2" y="15"/>
                  </a:cubicBezTo>
                  <a:cubicBezTo>
                    <a:pt x="2" y="15"/>
                    <a:pt x="1" y="16"/>
                    <a:pt x="1" y="16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2" y="5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" y="2"/>
                    <a:pt x="6" y="5"/>
                    <a:pt x="7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696">
              <a:extLst>
                <a:ext uri="{FF2B5EF4-FFF2-40B4-BE49-F238E27FC236}">
                  <a16:creationId xmlns:a16="http://schemas.microsoft.com/office/drawing/2014/main" id="{134E46C6-4930-25E2-24E4-3E890B432503}"/>
                </a:ext>
              </a:extLst>
            </p:cNvPr>
            <p:cNvSpPr/>
            <p:nvPr userDrawn="1"/>
          </p:nvSpPr>
          <p:spPr bwMode="auto">
            <a:xfrm>
              <a:off x="11701463" y="4056063"/>
              <a:ext cx="109537" cy="71437"/>
            </a:xfrm>
            <a:custGeom>
              <a:avLst/>
              <a:gdLst>
                <a:gd name="T0" fmla="*/ 4 w 11"/>
                <a:gd name="T1" fmla="*/ 7 h 7"/>
                <a:gd name="T2" fmla="*/ 3 w 11"/>
                <a:gd name="T3" fmla="*/ 7 h 7"/>
                <a:gd name="T4" fmla="*/ 0 w 11"/>
                <a:gd name="T5" fmla="*/ 6 h 7"/>
                <a:gd name="T6" fmla="*/ 2 w 11"/>
                <a:gd name="T7" fmla="*/ 3 h 7"/>
                <a:gd name="T8" fmla="*/ 9 w 11"/>
                <a:gd name="T9" fmla="*/ 0 h 7"/>
                <a:gd name="T10" fmla="*/ 11 w 11"/>
                <a:gd name="T11" fmla="*/ 2 h 7"/>
                <a:gd name="T12" fmla="*/ 4 w 11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7">
                  <a:moveTo>
                    <a:pt x="4" y="7"/>
                  </a:moveTo>
                  <a:cubicBezTo>
                    <a:pt x="4" y="7"/>
                    <a:pt x="3" y="7"/>
                    <a:pt x="3" y="7"/>
                  </a:cubicBezTo>
                  <a:cubicBezTo>
                    <a:pt x="2" y="7"/>
                    <a:pt x="1" y="7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2"/>
                    <a:pt x="6" y="0"/>
                    <a:pt x="9" y="0"/>
                  </a:cubicBezTo>
                  <a:cubicBezTo>
                    <a:pt x="11" y="0"/>
                    <a:pt x="11" y="0"/>
                    <a:pt x="11" y="2"/>
                  </a:cubicBezTo>
                  <a:cubicBezTo>
                    <a:pt x="10" y="5"/>
                    <a:pt x="7" y="7"/>
                    <a:pt x="4" y="7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697">
              <a:extLst>
                <a:ext uri="{FF2B5EF4-FFF2-40B4-BE49-F238E27FC236}">
                  <a16:creationId xmlns:a16="http://schemas.microsoft.com/office/drawing/2014/main" id="{FE7C3D04-4CBD-0D69-0F5A-0D5568372846}"/>
                </a:ext>
              </a:extLst>
            </p:cNvPr>
            <p:cNvSpPr/>
            <p:nvPr userDrawn="1"/>
          </p:nvSpPr>
          <p:spPr bwMode="auto">
            <a:xfrm>
              <a:off x="11761788" y="3925888"/>
              <a:ext cx="79375" cy="130175"/>
            </a:xfrm>
            <a:custGeom>
              <a:avLst/>
              <a:gdLst>
                <a:gd name="T0" fmla="*/ 5 w 8"/>
                <a:gd name="T1" fmla="*/ 0 h 13"/>
                <a:gd name="T2" fmla="*/ 7 w 8"/>
                <a:gd name="T3" fmla="*/ 8 h 13"/>
                <a:gd name="T4" fmla="*/ 5 w 8"/>
                <a:gd name="T5" fmla="*/ 11 h 13"/>
                <a:gd name="T6" fmla="*/ 1 w 8"/>
                <a:gd name="T7" fmla="*/ 11 h 13"/>
                <a:gd name="T8" fmla="*/ 2 w 8"/>
                <a:gd name="T9" fmla="*/ 7 h 13"/>
                <a:gd name="T10" fmla="*/ 5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8" y="2"/>
                    <a:pt x="8" y="5"/>
                    <a:pt x="7" y="8"/>
                  </a:cubicBezTo>
                  <a:cubicBezTo>
                    <a:pt x="6" y="9"/>
                    <a:pt x="6" y="10"/>
                    <a:pt x="5" y="11"/>
                  </a:cubicBezTo>
                  <a:cubicBezTo>
                    <a:pt x="4" y="11"/>
                    <a:pt x="2" y="13"/>
                    <a:pt x="1" y="11"/>
                  </a:cubicBezTo>
                  <a:cubicBezTo>
                    <a:pt x="0" y="10"/>
                    <a:pt x="1" y="8"/>
                    <a:pt x="2" y="7"/>
                  </a:cubicBezTo>
                  <a:cubicBezTo>
                    <a:pt x="4" y="5"/>
                    <a:pt x="4" y="3"/>
                    <a:pt x="5" y="0"/>
                  </a:cubicBezTo>
                  <a:close/>
                </a:path>
              </a:pathLst>
            </a:custGeom>
            <a:solidFill>
              <a:srgbClr val="EF9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698">
              <a:extLst>
                <a:ext uri="{FF2B5EF4-FFF2-40B4-BE49-F238E27FC236}">
                  <a16:creationId xmlns:a16="http://schemas.microsoft.com/office/drawing/2014/main" id="{B34552A1-895C-43E0-F5C9-2D9931BB3BB7}"/>
                </a:ext>
              </a:extLst>
            </p:cNvPr>
            <p:cNvSpPr/>
            <p:nvPr userDrawn="1"/>
          </p:nvSpPr>
          <p:spPr bwMode="auto">
            <a:xfrm>
              <a:off x="11731625" y="3825875"/>
              <a:ext cx="109537" cy="90487"/>
            </a:xfrm>
            <a:custGeom>
              <a:avLst/>
              <a:gdLst>
                <a:gd name="T0" fmla="*/ 10 w 11"/>
                <a:gd name="T1" fmla="*/ 9 h 9"/>
                <a:gd name="T2" fmla="*/ 4 w 11"/>
                <a:gd name="T3" fmla="*/ 3 h 9"/>
                <a:gd name="T4" fmla="*/ 2 w 11"/>
                <a:gd name="T5" fmla="*/ 2 h 9"/>
                <a:gd name="T6" fmla="*/ 1 w 11"/>
                <a:gd name="T7" fmla="*/ 1 h 9"/>
                <a:gd name="T8" fmla="*/ 2 w 11"/>
                <a:gd name="T9" fmla="*/ 0 h 9"/>
                <a:gd name="T10" fmla="*/ 10 w 11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10" y="9"/>
                  </a:moveTo>
                  <a:cubicBezTo>
                    <a:pt x="8" y="8"/>
                    <a:pt x="7" y="5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7" y="0"/>
                    <a:pt x="11" y="5"/>
                    <a:pt x="10" y="9"/>
                  </a:cubicBezTo>
                  <a:close/>
                </a:path>
              </a:pathLst>
            </a:custGeom>
            <a:solidFill>
              <a:srgbClr val="EE9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699">
              <a:extLst>
                <a:ext uri="{FF2B5EF4-FFF2-40B4-BE49-F238E27FC236}">
                  <a16:creationId xmlns:a16="http://schemas.microsoft.com/office/drawing/2014/main" id="{17301604-81CE-59B4-A19E-E6F597009727}"/>
                </a:ext>
              </a:extLst>
            </p:cNvPr>
            <p:cNvSpPr/>
            <p:nvPr userDrawn="1"/>
          </p:nvSpPr>
          <p:spPr bwMode="auto">
            <a:xfrm>
              <a:off x="11661775" y="4025900"/>
              <a:ext cx="100012" cy="60325"/>
            </a:xfrm>
            <a:custGeom>
              <a:avLst/>
              <a:gdLst>
                <a:gd name="T0" fmla="*/ 0 w 10"/>
                <a:gd name="T1" fmla="*/ 4 h 6"/>
                <a:gd name="T2" fmla="*/ 7 w 10"/>
                <a:gd name="T3" fmla="*/ 1 h 6"/>
                <a:gd name="T4" fmla="*/ 9 w 10"/>
                <a:gd name="T5" fmla="*/ 1 h 6"/>
                <a:gd name="T6" fmla="*/ 9 w 10"/>
                <a:gd name="T7" fmla="*/ 3 h 6"/>
                <a:gd name="T8" fmla="*/ 0 w 10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10" y="1"/>
                    <a:pt x="10" y="2"/>
                    <a:pt x="9" y="3"/>
                  </a:cubicBezTo>
                  <a:cubicBezTo>
                    <a:pt x="7" y="5"/>
                    <a:pt x="3" y="6"/>
                    <a:pt x="0" y="4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700">
              <a:extLst>
                <a:ext uri="{FF2B5EF4-FFF2-40B4-BE49-F238E27FC236}">
                  <a16:creationId xmlns:a16="http://schemas.microsoft.com/office/drawing/2014/main" id="{893CEF1B-F7E3-3B55-5226-7AA6D8181169}"/>
                </a:ext>
              </a:extLst>
            </p:cNvPr>
            <p:cNvSpPr/>
            <p:nvPr userDrawn="1"/>
          </p:nvSpPr>
          <p:spPr bwMode="auto">
            <a:xfrm>
              <a:off x="10080625" y="723900"/>
              <a:ext cx="139700" cy="100012"/>
            </a:xfrm>
            <a:custGeom>
              <a:avLst/>
              <a:gdLst>
                <a:gd name="T0" fmla="*/ 6 w 14"/>
                <a:gd name="T1" fmla="*/ 0 h 10"/>
                <a:gd name="T2" fmla="*/ 14 w 14"/>
                <a:gd name="T3" fmla="*/ 8 h 10"/>
                <a:gd name="T4" fmla="*/ 14 w 14"/>
                <a:gd name="T5" fmla="*/ 10 h 10"/>
                <a:gd name="T6" fmla="*/ 13 w 14"/>
                <a:gd name="T7" fmla="*/ 9 h 10"/>
                <a:gd name="T8" fmla="*/ 9 w 14"/>
                <a:gd name="T9" fmla="*/ 6 h 10"/>
                <a:gd name="T10" fmla="*/ 2 w 14"/>
                <a:gd name="T11" fmla="*/ 4 h 10"/>
                <a:gd name="T12" fmla="*/ 0 w 14"/>
                <a:gd name="T13" fmla="*/ 3 h 10"/>
                <a:gd name="T14" fmla="*/ 1 w 14"/>
                <a:gd name="T15" fmla="*/ 2 h 10"/>
                <a:gd name="T16" fmla="*/ 6 w 14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">
                  <a:moveTo>
                    <a:pt x="6" y="0"/>
                  </a:moveTo>
                  <a:cubicBezTo>
                    <a:pt x="10" y="0"/>
                    <a:pt x="14" y="5"/>
                    <a:pt x="14" y="8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0"/>
                    <a:pt x="13" y="10"/>
                    <a:pt x="13" y="9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5"/>
                    <a:pt x="4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701">
              <a:extLst>
                <a:ext uri="{FF2B5EF4-FFF2-40B4-BE49-F238E27FC236}">
                  <a16:creationId xmlns:a16="http://schemas.microsoft.com/office/drawing/2014/main" id="{8553D8D6-2A8A-3A72-ADF2-690B4F6248E8}"/>
                </a:ext>
              </a:extLst>
            </p:cNvPr>
            <p:cNvSpPr/>
            <p:nvPr userDrawn="1"/>
          </p:nvSpPr>
          <p:spPr bwMode="auto">
            <a:xfrm>
              <a:off x="10280650" y="763588"/>
              <a:ext cx="60325" cy="141287"/>
            </a:xfrm>
            <a:custGeom>
              <a:avLst/>
              <a:gdLst>
                <a:gd name="T0" fmla="*/ 6 w 6"/>
                <a:gd name="T1" fmla="*/ 7 h 14"/>
                <a:gd name="T2" fmla="*/ 5 w 6"/>
                <a:gd name="T3" fmla="*/ 11 h 14"/>
                <a:gd name="T4" fmla="*/ 2 w 6"/>
                <a:gd name="T5" fmla="*/ 13 h 14"/>
                <a:gd name="T6" fmla="*/ 0 w 6"/>
                <a:gd name="T7" fmla="*/ 10 h 14"/>
                <a:gd name="T8" fmla="*/ 1 w 6"/>
                <a:gd name="T9" fmla="*/ 2 h 14"/>
                <a:gd name="T10" fmla="*/ 2 w 6"/>
                <a:gd name="T11" fmla="*/ 1 h 14"/>
                <a:gd name="T12" fmla="*/ 6 w 6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4">
                  <a:moveTo>
                    <a:pt x="6" y="7"/>
                  </a:moveTo>
                  <a:cubicBezTo>
                    <a:pt x="5" y="8"/>
                    <a:pt x="6" y="10"/>
                    <a:pt x="5" y="11"/>
                  </a:cubicBezTo>
                  <a:cubicBezTo>
                    <a:pt x="4" y="12"/>
                    <a:pt x="4" y="14"/>
                    <a:pt x="2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7"/>
                    <a:pt x="0" y="5"/>
                    <a:pt x="1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4" y="3"/>
                    <a:pt x="6" y="4"/>
                    <a:pt x="6" y="7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702">
              <a:extLst>
                <a:ext uri="{FF2B5EF4-FFF2-40B4-BE49-F238E27FC236}">
                  <a16:creationId xmlns:a16="http://schemas.microsoft.com/office/drawing/2014/main" id="{4104C3FD-DAA9-C979-FEC3-8ABF793E06FD}"/>
                </a:ext>
              </a:extLst>
            </p:cNvPr>
            <p:cNvSpPr/>
            <p:nvPr userDrawn="1"/>
          </p:nvSpPr>
          <p:spPr bwMode="auto">
            <a:xfrm>
              <a:off x="10169525" y="703263"/>
              <a:ext cx="111125" cy="101600"/>
            </a:xfrm>
            <a:custGeom>
              <a:avLst/>
              <a:gdLst>
                <a:gd name="T0" fmla="*/ 0 w 11"/>
                <a:gd name="T1" fmla="*/ 1 h 10"/>
                <a:gd name="T2" fmla="*/ 9 w 11"/>
                <a:gd name="T3" fmla="*/ 4 h 10"/>
                <a:gd name="T4" fmla="*/ 11 w 11"/>
                <a:gd name="T5" fmla="*/ 7 h 10"/>
                <a:gd name="T6" fmla="*/ 9 w 11"/>
                <a:gd name="T7" fmla="*/ 9 h 10"/>
                <a:gd name="T8" fmla="*/ 6 w 11"/>
                <a:gd name="T9" fmla="*/ 9 h 10"/>
                <a:gd name="T10" fmla="*/ 0 w 11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4" y="0"/>
                    <a:pt x="7" y="0"/>
                    <a:pt x="9" y="4"/>
                  </a:cubicBezTo>
                  <a:cubicBezTo>
                    <a:pt x="10" y="5"/>
                    <a:pt x="10" y="6"/>
                    <a:pt x="11" y="7"/>
                  </a:cubicBezTo>
                  <a:cubicBezTo>
                    <a:pt x="11" y="8"/>
                    <a:pt x="11" y="9"/>
                    <a:pt x="9" y="9"/>
                  </a:cubicBezTo>
                  <a:cubicBezTo>
                    <a:pt x="8" y="10"/>
                    <a:pt x="7" y="10"/>
                    <a:pt x="6" y="9"/>
                  </a:cubicBezTo>
                  <a:cubicBezTo>
                    <a:pt x="5" y="5"/>
                    <a:pt x="3" y="3"/>
                    <a:pt x="0" y="1"/>
                  </a:cubicBezTo>
                  <a:close/>
                </a:path>
              </a:pathLst>
            </a:custGeom>
            <a:solidFill>
              <a:srgbClr val="EE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703">
              <a:extLst>
                <a:ext uri="{FF2B5EF4-FFF2-40B4-BE49-F238E27FC236}">
                  <a16:creationId xmlns:a16="http://schemas.microsoft.com/office/drawing/2014/main" id="{8C7D5729-291E-6110-3768-FFB802947D0C}"/>
                </a:ext>
              </a:extLst>
            </p:cNvPr>
            <p:cNvSpPr/>
            <p:nvPr userDrawn="1"/>
          </p:nvSpPr>
          <p:spPr bwMode="auto">
            <a:xfrm>
              <a:off x="10050463" y="663575"/>
              <a:ext cx="119062" cy="80962"/>
            </a:xfrm>
            <a:custGeom>
              <a:avLst/>
              <a:gdLst>
                <a:gd name="T0" fmla="*/ 12 w 12"/>
                <a:gd name="T1" fmla="*/ 3 h 8"/>
                <a:gd name="T2" fmla="*/ 2 w 12"/>
                <a:gd name="T3" fmla="*/ 8 h 8"/>
                <a:gd name="T4" fmla="*/ 1 w 12"/>
                <a:gd name="T5" fmla="*/ 8 h 8"/>
                <a:gd name="T6" fmla="*/ 1 w 12"/>
                <a:gd name="T7" fmla="*/ 7 h 8"/>
                <a:gd name="T8" fmla="*/ 12 w 12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3"/>
                  </a:moveTo>
                  <a:cubicBezTo>
                    <a:pt x="8" y="5"/>
                    <a:pt x="4" y="5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1" y="7"/>
                    <a:pt x="1" y="7"/>
                  </a:cubicBezTo>
                  <a:cubicBezTo>
                    <a:pt x="2" y="3"/>
                    <a:pt x="8" y="0"/>
                    <a:pt x="12" y="3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704">
              <a:extLst>
                <a:ext uri="{FF2B5EF4-FFF2-40B4-BE49-F238E27FC236}">
                  <a16:creationId xmlns:a16="http://schemas.microsoft.com/office/drawing/2014/main" id="{B350718A-AF52-2714-6590-2432DC4397C4}"/>
                </a:ext>
              </a:extLst>
            </p:cNvPr>
            <p:cNvSpPr/>
            <p:nvPr userDrawn="1"/>
          </p:nvSpPr>
          <p:spPr bwMode="auto">
            <a:xfrm>
              <a:off x="10229850" y="804863"/>
              <a:ext cx="50800" cy="111125"/>
            </a:xfrm>
            <a:custGeom>
              <a:avLst/>
              <a:gdLst>
                <a:gd name="T0" fmla="*/ 1 w 5"/>
                <a:gd name="T1" fmla="*/ 11 h 11"/>
                <a:gd name="T2" fmla="*/ 1 w 5"/>
                <a:gd name="T3" fmla="*/ 2 h 11"/>
                <a:gd name="T4" fmla="*/ 3 w 5"/>
                <a:gd name="T5" fmla="*/ 1 h 11"/>
                <a:gd name="T6" fmla="*/ 4 w 5"/>
                <a:gd name="T7" fmla="*/ 7 h 11"/>
                <a:gd name="T8" fmla="*/ 1 w 5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8"/>
                    <a:pt x="1" y="5"/>
                    <a:pt x="1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5" y="5"/>
                    <a:pt x="4" y="7"/>
                  </a:cubicBezTo>
                  <a:cubicBezTo>
                    <a:pt x="3" y="9"/>
                    <a:pt x="2" y="10"/>
                    <a:pt x="1" y="11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705">
              <a:extLst>
                <a:ext uri="{FF2B5EF4-FFF2-40B4-BE49-F238E27FC236}">
                  <a16:creationId xmlns:a16="http://schemas.microsoft.com/office/drawing/2014/main" id="{8B86F920-BE19-C185-27BB-82A435F9B453}"/>
                </a:ext>
              </a:extLst>
            </p:cNvPr>
            <p:cNvSpPr/>
            <p:nvPr userDrawn="1"/>
          </p:nvSpPr>
          <p:spPr bwMode="auto">
            <a:xfrm>
              <a:off x="7897813" y="4208463"/>
              <a:ext cx="90487" cy="160337"/>
            </a:xfrm>
            <a:custGeom>
              <a:avLst/>
              <a:gdLst>
                <a:gd name="T0" fmla="*/ 0 w 9"/>
                <a:gd name="T1" fmla="*/ 8 h 16"/>
                <a:gd name="T2" fmla="*/ 2 w 9"/>
                <a:gd name="T3" fmla="*/ 2 h 16"/>
                <a:gd name="T4" fmla="*/ 3 w 9"/>
                <a:gd name="T5" fmla="*/ 1 h 16"/>
                <a:gd name="T6" fmla="*/ 4 w 9"/>
                <a:gd name="T7" fmla="*/ 2 h 16"/>
                <a:gd name="T8" fmla="*/ 8 w 9"/>
                <a:gd name="T9" fmla="*/ 14 h 16"/>
                <a:gd name="T10" fmla="*/ 7 w 9"/>
                <a:gd name="T11" fmla="*/ 16 h 16"/>
                <a:gd name="T12" fmla="*/ 0 w 9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8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2" y="1"/>
                    <a:pt x="3" y="0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6"/>
                    <a:pt x="5" y="10"/>
                    <a:pt x="8" y="14"/>
                  </a:cubicBezTo>
                  <a:cubicBezTo>
                    <a:pt x="9" y="15"/>
                    <a:pt x="8" y="15"/>
                    <a:pt x="7" y="16"/>
                  </a:cubicBezTo>
                  <a:cubicBezTo>
                    <a:pt x="3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09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706">
              <a:extLst>
                <a:ext uri="{FF2B5EF4-FFF2-40B4-BE49-F238E27FC236}">
                  <a16:creationId xmlns:a16="http://schemas.microsoft.com/office/drawing/2014/main" id="{BED73CE6-5986-1AEF-95D6-86BC72AAAAD6}"/>
                </a:ext>
              </a:extLst>
            </p:cNvPr>
            <p:cNvSpPr/>
            <p:nvPr userDrawn="1"/>
          </p:nvSpPr>
          <p:spPr bwMode="auto">
            <a:xfrm>
              <a:off x="7837488" y="4086225"/>
              <a:ext cx="101600" cy="111125"/>
            </a:xfrm>
            <a:custGeom>
              <a:avLst/>
              <a:gdLst>
                <a:gd name="T0" fmla="*/ 10 w 10"/>
                <a:gd name="T1" fmla="*/ 3 h 11"/>
                <a:gd name="T2" fmla="*/ 8 w 10"/>
                <a:gd name="T3" fmla="*/ 5 h 11"/>
                <a:gd name="T4" fmla="*/ 7 w 10"/>
                <a:gd name="T5" fmla="*/ 6 h 11"/>
                <a:gd name="T6" fmla="*/ 2 w 10"/>
                <a:gd name="T7" fmla="*/ 10 h 11"/>
                <a:gd name="T8" fmla="*/ 1 w 10"/>
                <a:gd name="T9" fmla="*/ 9 h 11"/>
                <a:gd name="T10" fmla="*/ 9 w 10"/>
                <a:gd name="T11" fmla="*/ 1 h 11"/>
                <a:gd name="T12" fmla="*/ 10 w 10"/>
                <a:gd name="T1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10" y="4"/>
                    <a:pt x="10" y="5"/>
                    <a:pt x="8" y="5"/>
                  </a:cubicBezTo>
                  <a:cubicBezTo>
                    <a:pt x="8" y="5"/>
                    <a:pt x="7" y="6"/>
                    <a:pt x="7" y="6"/>
                  </a:cubicBezTo>
                  <a:cubicBezTo>
                    <a:pt x="6" y="9"/>
                    <a:pt x="4" y="9"/>
                    <a:pt x="2" y="10"/>
                  </a:cubicBezTo>
                  <a:cubicBezTo>
                    <a:pt x="1" y="11"/>
                    <a:pt x="1" y="9"/>
                    <a:pt x="1" y="9"/>
                  </a:cubicBezTo>
                  <a:cubicBezTo>
                    <a:pt x="0" y="5"/>
                    <a:pt x="5" y="0"/>
                    <a:pt x="9" y="1"/>
                  </a:cubicBezTo>
                  <a:cubicBezTo>
                    <a:pt x="10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707">
              <a:extLst>
                <a:ext uri="{FF2B5EF4-FFF2-40B4-BE49-F238E27FC236}">
                  <a16:creationId xmlns:a16="http://schemas.microsoft.com/office/drawing/2014/main" id="{7D8EF49C-4D9B-8B5D-55F4-96348EF654BB}"/>
                </a:ext>
              </a:extLst>
            </p:cNvPr>
            <p:cNvSpPr/>
            <p:nvPr userDrawn="1"/>
          </p:nvSpPr>
          <p:spPr bwMode="auto">
            <a:xfrm>
              <a:off x="7827963" y="4187825"/>
              <a:ext cx="80962" cy="130175"/>
            </a:xfrm>
            <a:custGeom>
              <a:avLst/>
              <a:gdLst>
                <a:gd name="T0" fmla="*/ 5 w 8"/>
                <a:gd name="T1" fmla="*/ 13 h 13"/>
                <a:gd name="T2" fmla="*/ 4 w 8"/>
                <a:gd name="T3" fmla="*/ 1 h 13"/>
                <a:gd name="T4" fmla="*/ 6 w 8"/>
                <a:gd name="T5" fmla="*/ 0 h 13"/>
                <a:gd name="T6" fmla="*/ 7 w 8"/>
                <a:gd name="T7" fmla="*/ 3 h 13"/>
                <a:gd name="T8" fmla="*/ 5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1"/>
                    <a:pt x="0" y="4"/>
                    <a:pt x="4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7" y="1"/>
                    <a:pt x="8" y="2"/>
                    <a:pt x="7" y="3"/>
                  </a:cubicBezTo>
                  <a:cubicBezTo>
                    <a:pt x="6" y="6"/>
                    <a:pt x="5" y="9"/>
                    <a:pt x="5" y="13"/>
                  </a:cubicBezTo>
                  <a:close/>
                </a:path>
              </a:pathLst>
            </a:custGeom>
            <a:solidFill>
              <a:srgbClr val="EF9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708">
              <a:extLst>
                <a:ext uri="{FF2B5EF4-FFF2-40B4-BE49-F238E27FC236}">
                  <a16:creationId xmlns:a16="http://schemas.microsoft.com/office/drawing/2014/main" id="{A6CCFC47-B7B8-8B10-1BD9-19F5F122642A}"/>
                </a:ext>
              </a:extLst>
            </p:cNvPr>
            <p:cNvSpPr/>
            <p:nvPr userDrawn="1"/>
          </p:nvSpPr>
          <p:spPr bwMode="auto">
            <a:xfrm>
              <a:off x="7867650" y="4338638"/>
              <a:ext cx="120650" cy="60325"/>
            </a:xfrm>
            <a:custGeom>
              <a:avLst/>
              <a:gdLst>
                <a:gd name="T0" fmla="*/ 0 w 12"/>
                <a:gd name="T1" fmla="*/ 0 h 6"/>
                <a:gd name="T2" fmla="*/ 9 w 12"/>
                <a:gd name="T3" fmla="*/ 4 h 6"/>
                <a:gd name="T4" fmla="*/ 12 w 12"/>
                <a:gd name="T5" fmla="*/ 5 h 6"/>
                <a:gd name="T6" fmla="*/ 8 w 12"/>
                <a:gd name="T7" fmla="*/ 6 h 6"/>
                <a:gd name="T8" fmla="*/ 0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0"/>
                    <a:pt x="6" y="3"/>
                    <a:pt x="9" y="4"/>
                  </a:cubicBezTo>
                  <a:cubicBezTo>
                    <a:pt x="10" y="4"/>
                    <a:pt x="12" y="3"/>
                    <a:pt x="12" y="5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4" y="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EE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709">
              <a:extLst>
                <a:ext uri="{FF2B5EF4-FFF2-40B4-BE49-F238E27FC236}">
                  <a16:creationId xmlns:a16="http://schemas.microsoft.com/office/drawing/2014/main" id="{BEBBBE97-62DD-8077-8FDD-5E7B09C8EA7C}"/>
                </a:ext>
              </a:extLst>
            </p:cNvPr>
            <p:cNvSpPr/>
            <p:nvPr userDrawn="1"/>
          </p:nvSpPr>
          <p:spPr bwMode="auto">
            <a:xfrm>
              <a:off x="7908925" y="4127500"/>
              <a:ext cx="79375" cy="69850"/>
            </a:xfrm>
            <a:custGeom>
              <a:avLst/>
              <a:gdLst>
                <a:gd name="T0" fmla="*/ 6 w 8"/>
                <a:gd name="T1" fmla="*/ 1 h 7"/>
                <a:gd name="T2" fmla="*/ 8 w 8"/>
                <a:gd name="T3" fmla="*/ 1 h 7"/>
                <a:gd name="T4" fmla="*/ 6 w 8"/>
                <a:gd name="T5" fmla="*/ 3 h 7"/>
                <a:gd name="T6" fmla="*/ 2 w 8"/>
                <a:gd name="T7" fmla="*/ 7 h 7"/>
                <a:gd name="T8" fmla="*/ 0 w 8"/>
                <a:gd name="T9" fmla="*/ 6 h 7"/>
                <a:gd name="T10" fmla="*/ 6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6" y="1"/>
                    <a:pt x="7" y="0"/>
                    <a:pt x="8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5" y="4"/>
                    <a:pt x="4" y="6"/>
                    <a:pt x="2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2" y="1"/>
                    <a:pt x="6" y="1"/>
                  </a:cubicBezTo>
                  <a:close/>
                </a:path>
              </a:pathLst>
            </a:custGeom>
            <a:solidFill>
              <a:srgbClr val="F09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710">
              <a:extLst>
                <a:ext uri="{FF2B5EF4-FFF2-40B4-BE49-F238E27FC236}">
                  <a16:creationId xmlns:a16="http://schemas.microsoft.com/office/drawing/2014/main" id="{5A0981E7-04E5-06F9-ABE7-AD032461856F}"/>
                </a:ext>
              </a:extLst>
            </p:cNvPr>
            <p:cNvSpPr/>
            <p:nvPr userDrawn="1"/>
          </p:nvSpPr>
          <p:spPr bwMode="auto">
            <a:xfrm>
              <a:off x="10790238" y="4378325"/>
              <a:ext cx="141287" cy="122237"/>
            </a:xfrm>
            <a:custGeom>
              <a:avLst/>
              <a:gdLst>
                <a:gd name="T0" fmla="*/ 11 w 14"/>
                <a:gd name="T1" fmla="*/ 0 h 12"/>
                <a:gd name="T2" fmla="*/ 7 w 14"/>
                <a:gd name="T3" fmla="*/ 11 h 12"/>
                <a:gd name="T4" fmla="*/ 1 w 14"/>
                <a:gd name="T5" fmla="*/ 12 h 12"/>
                <a:gd name="T6" fmla="*/ 0 w 14"/>
                <a:gd name="T7" fmla="*/ 11 h 12"/>
                <a:gd name="T8" fmla="*/ 0 w 14"/>
                <a:gd name="T9" fmla="*/ 10 h 12"/>
                <a:gd name="T10" fmla="*/ 11 w 14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11" y="0"/>
                  </a:moveTo>
                  <a:cubicBezTo>
                    <a:pt x="14" y="4"/>
                    <a:pt x="12" y="9"/>
                    <a:pt x="7" y="11"/>
                  </a:cubicBezTo>
                  <a:cubicBezTo>
                    <a:pt x="5" y="12"/>
                    <a:pt x="3" y="12"/>
                    <a:pt x="1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8"/>
                    <a:pt x="9" y="5"/>
                    <a:pt x="11" y="0"/>
                  </a:cubicBezTo>
                  <a:close/>
                </a:path>
              </a:pathLst>
            </a:custGeom>
            <a:solidFill>
              <a:srgbClr val="EF9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711">
              <a:extLst>
                <a:ext uri="{FF2B5EF4-FFF2-40B4-BE49-F238E27FC236}">
                  <a16:creationId xmlns:a16="http://schemas.microsoft.com/office/drawing/2014/main" id="{0FA8712D-F499-CC1C-4114-BFEEB7CD830B}"/>
                </a:ext>
              </a:extLst>
            </p:cNvPr>
            <p:cNvSpPr/>
            <p:nvPr userDrawn="1"/>
          </p:nvSpPr>
          <p:spPr bwMode="auto">
            <a:xfrm>
              <a:off x="10680700" y="4519613"/>
              <a:ext cx="120650" cy="80962"/>
            </a:xfrm>
            <a:custGeom>
              <a:avLst/>
              <a:gdLst>
                <a:gd name="T0" fmla="*/ 7 w 12"/>
                <a:gd name="T1" fmla="*/ 7 h 8"/>
                <a:gd name="T2" fmla="*/ 1 w 12"/>
                <a:gd name="T3" fmla="*/ 4 h 8"/>
                <a:gd name="T4" fmla="*/ 1 w 12"/>
                <a:gd name="T5" fmla="*/ 2 h 8"/>
                <a:gd name="T6" fmla="*/ 4 w 12"/>
                <a:gd name="T7" fmla="*/ 0 h 8"/>
                <a:gd name="T8" fmla="*/ 10 w 12"/>
                <a:gd name="T9" fmla="*/ 4 h 8"/>
                <a:gd name="T10" fmla="*/ 11 w 12"/>
                <a:gd name="T11" fmla="*/ 6 h 8"/>
                <a:gd name="T12" fmla="*/ 9 w 12"/>
                <a:gd name="T13" fmla="*/ 7 h 8"/>
                <a:gd name="T14" fmla="*/ 7 w 12"/>
                <a:gd name="T1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8">
                  <a:moveTo>
                    <a:pt x="7" y="7"/>
                  </a:moveTo>
                  <a:cubicBezTo>
                    <a:pt x="4" y="8"/>
                    <a:pt x="3" y="6"/>
                    <a:pt x="1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6" y="2"/>
                    <a:pt x="9" y="1"/>
                    <a:pt x="10" y="4"/>
                  </a:cubicBezTo>
                  <a:cubicBezTo>
                    <a:pt x="11" y="5"/>
                    <a:pt x="12" y="5"/>
                    <a:pt x="11" y="6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712">
              <a:extLst>
                <a:ext uri="{FF2B5EF4-FFF2-40B4-BE49-F238E27FC236}">
                  <a16:creationId xmlns:a16="http://schemas.microsoft.com/office/drawing/2014/main" id="{CA87D362-FDF9-5384-A1B9-43C9470E5CBC}"/>
                </a:ext>
              </a:extLst>
            </p:cNvPr>
            <p:cNvSpPr/>
            <p:nvPr userDrawn="1"/>
          </p:nvSpPr>
          <p:spPr bwMode="auto">
            <a:xfrm>
              <a:off x="10790238" y="4489450"/>
              <a:ext cx="120650" cy="71437"/>
            </a:xfrm>
            <a:custGeom>
              <a:avLst/>
              <a:gdLst>
                <a:gd name="T0" fmla="*/ 4 w 12"/>
                <a:gd name="T1" fmla="*/ 7 h 7"/>
                <a:gd name="T2" fmla="*/ 1 w 12"/>
                <a:gd name="T3" fmla="*/ 6 h 7"/>
                <a:gd name="T4" fmla="*/ 0 w 12"/>
                <a:gd name="T5" fmla="*/ 5 h 7"/>
                <a:gd name="T6" fmla="*/ 1 w 12"/>
                <a:gd name="T7" fmla="*/ 3 h 7"/>
                <a:gd name="T8" fmla="*/ 10 w 12"/>
                <a:gd name="T9" fmla="*/ 0 h 7"/>
                <a:gd name="T10" fmla="*/ 11 w 12"/>
                <a:gd name="T11" fmla="*/ 2 h 7"/>
                <a:gd name="T12" fmla="*/ 4 w 12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4" y="7"/>
                  </a:moveTo>
                  <a:cubicBezTo>
                    <a:pt x="3" y="7"/>
                    <a:pt x="2" y="7"/>
                    <a:pt x="1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4" y="2"/>
                    <a:pt x="7" y="2"/>
                    <a:pt x="10" y="0"/>
                  </a:cubicBezTo>
                  <a:cubicBezTo>
                    <a:pt x="11" y="0"/>
                    <a:pt x="12" y="1"/>
                    <a:pt x="11" y="2"/>
                  </a:cubicBezTo>
                  <a:cubicBezTo>
                    <a:pt x="10" y="5"/>
                    <a:pt x="7" y="7"/>
                    <a:pt x="4" y="7"/>
                  </a:cubicBezTo>
                  <a:close/>
                </a:path>
              </a:pathLst>
            </a:custGeom>
            <a:solidFill>
              <a:srgbClr val="EF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713">
              <a:extLst>
                <a:ext uri="{FF2B5EF4-FFF2-40B4-BE49-F238E27FC236}">
                  <a16:creationId xmlns:a16="http://schemas.microsoft.com/office/drawing/2014/main" id="{F40B870F-3317-EE6F-7304-F806FF8F3215}"/>
                </a:ext>
              </a:extLst>
            </p:cNvPr>
            <p:cNvSpPr/>
            <p:nvPr userDrawn="1"/>
          </p:nvSpPr>
          <p:spPr bwMode="auto">
            <a:xfrm>
              <a:off x="10920413" y="4368800"/>
              <a:ext cx="50800" cy="120650"/>
            </a:xfrm>
            <a:custGeom>
              <a:avLst/>
              <a:gdLst>
                <a:gd name="T0" fmla="*/ 0 w 5"/>
                <a:gd name="T1" fmla="*/ 12 h 12"/>
                <a:gd name="T2" fmla="*/ 0 w 5"/>
                <a:gd name="T3" fmla="*/ 1 h 12"/>
                <a:gd name="T4" fmla="*/ 0 w 5"/>
                <a:gd name="T5" fmla="*/ 0 h 12"/>
                <a:gd name="T6" fmla="*/ 1 w 5"/>
                <a:gd name="T7" fmla="*/ 0 h 12"/>
                <a:gd name="T8" fmla="*/ 0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5" y="3"/>
                    <a:pt x="4" y="10"/>
                    <a:pt x="0" y="12"/>
                  </a:cubicBezTo>
                  <a:close/>
                </a:path>
              </a:pathLst>
            </a:custGeom>
            <a:solidFill>
              <a:srgbClr val="EF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714">
              <a:extLst>
                <a:ext uri="{FF2B5EF4-FFF2-40B4-BE49-F238E27FC236}">
                  <a16:creationId xmlns:a16="http://schemas.microsoft.com/office/drawing/2014/main" id="{686B8642-19FE-A474-9A15-8015849217AD}"/>
                </a:ext>
              </a:extLst>
            </p:cNvPr>
            <p:cNvSpPr/>
            <p:nvPr userDrawn="1"/>
          </p:nvSpPr>
          <p:spPr bwMode="auto">
            <a:xfrm>
              <a:off x="10690225" y="4470400"/>
              <a:ext cx="100012" cy="60325"/>
            </a:xfrm>
            <a:custGeom>
              <a:avLst/>
              <a:gdLst>
                <a:gd name="T0" fmla="*/ 0 w 10"/>
                <a:gd name="T1" fmla="*/ 0 h 6"/>
                <a:gd name="T2" fmla="*/ 9 w 10"/>
                <a:gd name="T3" fmla="*/ 3 h 6"/>
                <a:gd name="T4" fmla="*/ 8 w 10"/>
                <a:gd name="T5" fmla="*/ 5 h 6"/>
                <a:gd name="T6" fmla="*/ 3 w 10"/>
                <a:gd name="T7" fmla="*/ 4 h 6"/>
                <a:gd name="T8" fmla="*/ 0 w 10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0"/>
                    <a:pt x="6" y="2"/>
                    <a:pt x="9" y="3"/>
                  </a:cubicBezTo>
                  <a:cubicBezTo>
                    <a:pt x="10" y="4"/>
                    <a:pt x="9" y="5"/>
                    <a:pt x="8" y="5"/>
                  </a:cubicBezTo>
                  <a:cubicBezTo>
                    <a:pt x="7" y="6"/>
                    <a:pt x="4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715">
              <a:extLst>
                <a:ext uri="{FF2B5EF4-FFF2-40B4-BE49-F238E27FC236}">
                  <a16:creationId xmlns:a16="http://schemas.microsoft.com/office/drawing/2014/main" id="{C7CB0AA4-B4E1-BE3A-D873-8078D9202C1A}"/>
                </a:ext>
              </a:extLst>
            </p:cNvPr>
            <p:cNvSpPr/>
            <p:nvPr userDrawn="1"/>
          </p:nvSpPr>
          <p:spPr bwMode="auto">
            <a:xfrm>
              <a:off x="8899525" y="5768975"/>
              <a:ext cx="119062" cy="130175"/>
            </a:xfrm>
            <a:custGeom>
              <a:avLst/>
              <a:gdLst>
                <a:gd name="T0" fmla="*/ 2 w 12"/>
                <a:gd name="T1" fmla="*/ 13 h 13"/>
                <a:gd name="T2" fmla="*/ 0 w 12"/>
                <a:gd name="T3" fmla="*/ 12 h 13"/>
                <a:gd name="T4" fmla="*/ 1 w 12"/>
                <a:gd name="T5" fmla="*/ 10 h 13"/>
                <a:gd name="T6" fmla="*/ 8 w 12"/>
                <a:gd name="T7" fmla="*/ 2 h 13"/>
                <a:gd name="T8" fmla="*/ 9 w 12"/>
                <a:gd name="T9" fmla="*/ 0 h 13"/>
                <a:gd name="T10" fmla="*/ 11 w 12"/>
                <a:gd name="T11" fmla="*/ 2 h 13"/>
                <a:gd name="T12" fmla="*/ 6 w 12"/>
                <a:gd name="T13" fmla="*/ 12 h 13"/>
                <a:gd name="T14" fmla="*/ 2 w 12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4" y="8"/>
                    <a:pt x="7" y="6"/>
                    <a:pt x="8" y="2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10" y="0"/>
                    <a:pt x="10" y="1"/>
                    <a:pt x="11" y="2"/>
                  </a:cubicBezTo>
                  <a:cubicBezTo>
                    <a:pt x="12" y="6"/>
                    <a:pt x="10" y="10"/>
                    <a:pt x="6" y="12"/>
                  </a:cubicBezTo>
                  <a:cubicBezTo>
                    <a:pt x="5" y="12"/>
                    <a:pt x="4" y="13"/>
                    <a:pt x="2" y="13"/>
                  </a:cubicBezTo>
                  <a:close/>
                </a:path>
              </a:pathLst>
            </a:custGeom>
            <a:solidFill>
              <a:srgbClr val="F0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716">
              <a:extLst>
                <a:ext uri="{FF2B5EF4-FFF2-40B4-BE49-F238E27FC236}">
                  <a16:creationId xmlns:a16="http://schemas.microsoft.com/office/drawing/2014/main" id="{DAC0C228-9EED-AA2A-4C1D-C266479EE50B}"/>
                </a:ext>
              </a:extLst>
            </p:cNvPr>
            <p:cNvSpPr/>
            <p:nvPr userDrawn="1"/>
          </p:nvSpPr>
          <p:spPr bwMode="auto">
            <a:xfrm>
              <a:off x="8799513" y="5940425"/>
              <a:ext cx="130175" cy="69850"/>
            </a:xfrm>
            <a:custGeom>
              <a:avLst/>
              <a:gdLst>
                <a:gd name="T0" fmla="*/ 0 w 13"/>
                <a:gd name="T1" fmla="*/ 2 h 7"/>
                <a:gd name="T2" fmla="*/ 4 w 13"/>
                <a:gd name="T3" fmla="*/ 0 h 7"/>
                <a:gd name="T4" fmla="*/ 9 w 13"/>
                <a:gd name="T5" fmla="*/ 0 h 7"/>
                <a:gd name="T6" fmla="*/ 13 w 13"/>
                <a:gd name="T7" fmla="*/ 3 h 7"/>
                <a:gd name="T8" fmla="*/ 13 w 13"/>
                <a:gd name="T9" fmla="*/ 4 h 7"/>
                <a:gd name="T10" fmla="*/ 1 w 13"/>
                <a:gd name="T11" fmla="*/ 2 h 7"/>
                <a:gd name="T12" fmla="*/ 0 w 13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9" y="0"/>
                  </a:cubicBezTo>
                  <a:cubicBezTo>
                    <a:pt x="9" y="2"/>
                    <a:pt x="11" y="2"/>
                    <a:pt x="13" y="3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9" y="7"/>
                    <a:pt x="3" y="7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717">
              <a:extLst>
                <a:ext uri="{FF2B5EF4-FFF2-40B4-BE49-F238E27FC236}">
                  <a16:creationId xmlns:a16="http://schemas.microsoft.com/office/drawing/2014/main" id="{DBA9CD2A-4D67-AC1F-84FA-430ADD60CEDE}"/>
                </a:ext>
              </a:extLst>
            </p:cNvPr>
            <p:cNvSpPr/>
            <p:nvPr userDrawn="1"/>
          </p:nvSpPr>
          <p:spPr bwMode="auto">
            <a:xfrm>
              <a:off x="8909050" y="5868988"/>
              <a:ext cx="109537" cy="90487"/>
            </a:xfrm>
            <a:custGeom>
              <a:avLst/>
              <a:gdLst>
                <a:gd name="T0" fmla="*/ 0 w 11"/>
                <a:gd name="T1" fmla="*/ 7 h 9"/>
                <a:gd name="T2" fmla="*/ 2 w 11"/>
                <a:gd name="T3" fmla="*/ 4 h 9"/>
                <a:gd name="T4" fmla="*/ 8 w 11"/>
                <a:gd name="T5" fmla="*/ 1 h 9"/>
                <a:gd name="T6" fmla="*/ 10 w 11"/>
                <a:gd name="T7" fmla="*/ 0 h 9"/>
                <a:gd name="T8" fmla="*/ 10 w 11"/>
                <a:gd name="T9" fmla="*/ 2 h 9"/>
                <a:gd name="T10" fmla="*/ 1 w 11"/>
                <a:gd name="T11" fmla="*/ 8 h 9"/>
                <a:gd name="T12" fmla="*/ 0 w 11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5" y="4"/>
                    <a:pt x="6" y="2"/>
                    <a:pt x="8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7"/>
                    <a:pt x="5" y="9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718">
              <a:extLst>
                <a:ext uri="{FF2B5EF4-FFF2-40B4-BE49-F238E27FC236}">
                  <a16:creationId xmlns:a16="http://schemas.microsoft.com/office/drawing/2014/main" id="{670DDB72-499A-CEE9-0840-173D3F49FE52}"/>
                </a:ext>
              </a:extLst>
            </p:cNvPr>
            <p:cNvSpPr/>
            <p:nvPr userDrawn="1"/>
          </p:nvSpPr>
          <p:spPr bwMode="auto">
            <a:xfrm>
              <a:off x="8999538" y="5738813"/>
              <a:ext cx="60325" cy="130175"/>
            </a:xfrm>
            <a:custGeom>
              <a:avLst/>
              <a:gdLst>
                <a:gd name="T0" fmla="*/ 6 w 6"/>
                <a:gd name="T1" fmla="*/ 8 h 13"/>
                <a:gd name="T2" fmla="*/ 4 w 6"/>
                <a:gd name="T3" fmla="*/ 12 h 13"/>
                <a:gd name="T4" fmla="*/ 4 w 6"/>
                <a:gd name="T5" fmla="*/ 13 h 13"/>
                <a:gd name="T6" fmla="*/ 3 w 6"/>
                <a:gd name="T7" fmla="*/ 12 h 13"/>
                <a:gd name="T8" fmla="*/ 2 w 6"/>
                <a:gd name="T9" fmla="*/ 10 h 13"/>
                <a:gd name="T10" fmla="*/ 1 w 6"/>
                <a:gd name="T11" fmla="*/ 2 h 13"/>
                <a:gd name="T12" fmla="*/ 0 w 6"/>
                <a:gd name="T13" fmla="*/ 1 h 13"/>
                <a:gd name="T14" fmla="*/ 2 w 6"/>
                <a:gd name="T15" fmla="*/ 1 h 13"/>
                <a:gd name="T16" fmla="*/ 6 w 6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6" y="8"/>
                  </a:moveTo>
                  <a:cubicBezTo>
                    <a:pt x="5" y="10"/>
                    <a:pt x="5" y="11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2"/>
                    <a:pt x="3" y="12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3" y="7"/>
                    <a:pt x="2" y="4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4" y="3"/>
                    <a:pt x="5" y="5"/>
                    <a:pt x="6" y="8"/>
                  </a:cubicBezTo>
                  <a:close/>
                </a:path>
              </a:pathLst>
            </a:custGeom>
            <a:solidFill>
              <a:srgbClr val="EC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719">
              <a:extLst>
                <a:ext uri="{FF2B5EF4-FFF2-40B4-BE49-F238E27FC236}">
                  <a16:creationId xmlns:a16="http://schemas.microsoft.com/office/drawing/2014/main" id="{A9956C37-0B38-C713-CC56-615788FC41B9}"/>
                </a:ext>
              </a:extLst>
            </p:cNvPr>
            <p:cNvSpPr/>
            <p:nvPr userDrawn="1"/>
          </p:nvSpPr>
          <p:spPr bwMode="auto">
            <a:xfrm>
              <a:off x="8799513" y="5880100"/>
              <a:ext cx="100012" cy="60325"/>
            </a:xfrm>
            <a:custGeom>
              <a:avLst/>
              <a:gdLst>
                <a:gd name="T0" fmla="*/ 7 w 10"/>
                <a:gd name="T1" fmla="*/ 5 h 6"/>
                <a:gd name="T2" fmla="*/ 1 w 10"/>
                <a:gd name="T3" fmla="*/ 2 h 6"/>
                <a:gd name="T4" fmla="*/ 0 w 10"/>
                <a:gd name="T5" fmla="*/ 1 h 6"/>
                <a:gd name="T6" fmla="*/ 2 w 10"/>
                <a:gd name="T7" fmla="*/ 0 h 6"/>
                <a:gd name="T8" fmla="*/ 8 w 10"/>
                <a:gd name="T9" fmla="*/ 2 h 6"/>
                <a:gd name="T10" fmla="*/ 10 w 10"/>
                <a:gd name="T11" fmla="*/ 4 h 6"/>
                <a:gd name="T12" fmla="*/ 7 w 10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7" y="5"/>
                  </a:moveTo>
                  <a:cubicBezTo>
                    <a:pt x="5" y="5"/>
                    <a:pt x="2" y="5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4" y="1"/>
                    <a:pt x="6" y="2"/>
                    <a:pt x="8" y="2"/>
                  </a:cubicBezTo>
                  <a:cubicBezTo>
                    <a:pt x="9" y="3"/>
                    <a:pt x="10" y="3"/>
                    <a:pt x="10" y="4"/>
                  </a:cubicBezTo>
                  <a:cubicBezTo>
                    <a:pt x="9" y="6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EF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720">
              <a:extLst>
                <a:ext uri="{FF2B5EF4-FFF2-40B4-BE49-F238E27FC236}">
                  <a16:creationId xmlns:a16="http://schemas.microsoft.com/office/drawing/2014/main" id="{6D49A659-C1F0-B71B-F514-8CEBF04ED808}"/>
                </a:ext>
              </a:extLst>
            </p:cNvPr>
            <p:cNvSpPr/>
            <p:nvPr userDrawn="1"/>
          </p:nvSpPr>
          <p:spPr bwMode="auto">
            <a:xfrm>
              <a:off x="8188325" y="684213"/>
              <a:ext cx="69850" cy="160337"/>
            </a:xfrm>
            <a:custGeom>
              <a:avLst/>
              <a:gdLst>
                <a:gd name="T0" fmla="*/ 7 w 7"/>
                <a:gd name="T1" fmla="*/ 8 h 16"/>
                <a:gd name="T2" fmla="*/ 2 w 7"/>
                <a:gd name="T3" fmla="*/ 16 h 16"/>
                <a:gd name="T4" fmla="*/ 1 w 7"/>
                <a:gd name="T5" fmla="*/ 16 h 16"/>
                <a:gd name="T6" fmla="*/ 1 w 7"/>
                <a:gd name="T7" fmla="*/ 15 h 16"/>
                <a:gd name="T8" fmla="*/ 1 w 7"/>
                <a:gd name="T9" fmla="*/ 1 h 16"/>
                <a:gd name="T10" fmla="*/ 1 w 7"/>
                <a:gd name="T11" fmla="*/ 0 h 16"/>
                <a:gd name="T12" fmla="*/ 2 w 7"/>
                <a:gd name="T13" fmla="*/ 0 h 16"/>
                <a:gd name="T14" fmla="*/ 7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7" y="8"/>
                  </a:moveTo>
                  <a:cubicBezTo>
                    <a:pt x="7" y="11"/>
                    <a:pt x="5" y="13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2" y="10"/>
                    <a:pt x="4" y="6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1"/>
                    <a:pt x="7" y="4"/>
                    <a:pt x="7" y="8"/>
                  </a:cubicBezTo>
                  <a:close/>
                </a:path>
              </a:pathLst>
            </a:custGeom>
            <a:solidFill>
              <a:srgbClr val="EE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721">
              <a:extLst>
                <a:ext uri="{FF2B5EF4-FFF2-40B4-BE49-F238E27FC236}">
                  <a16:creationId xmlns:a16="http://schemas.microsoft.com/office/drawing/2014/main" id="{E7255268-C028-02F6-E28A-1A7C1CC22F7E}"/>
                </a:ext>
              </a:extLst>
            </p:cNvPr>
            <p:cNvSpPr/>
            <p:nvPr userDrawn="1"/>
          </p:nvSpPr>
          <p:spPr bwMode="auto">
            <a:xfrm>
              <a:off x="8158163" y="885825"/>
              <a:ext cx="111125" cy="90487"/>
            </a:xfrm>
            <a:custGeom>
              <a:avLst/>
              <a:gdLst>
                <a:gd name="T0" fmla="*/ 7 w 11"/>
                <a:gd name="T1" fmla="*/ 1 h 9"/>
                <a:gd name="T2" fmla="*/ 9 w 11"/>
                <a:gd name="T3" fmla="*/ 1 h 9"/>
                <a:gd name="T4" fmla="*/ 10 w 11"/>
                <a:gd name="T5" fmla="*/ 0 h 9"/>
                <a:gd name="T6" fmla="*/ 11 w 11"/>
                <a:gd name="T7" fmla="*/ 2 h 9"/>
                <a:gd name="T8" fmla="*/ 1 w 11"/>
                <a:gd name="T9" fmla="*/ 7 h 9"/>
                <a:gd name="T10" fmla="*/ 0 w 11"/>
                <a:gd name="T11" fmla="*/ 5 h 9"/>
                <a:gd name="T12" fmla="*/ 7 w 11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7" y="1"/>
                  </a:moveTo>
                  <a:cubicBezTo>
                    <a:pt x="7" y="1"/>
                    <a:pt x="8" y="1"/>
                    <a:pt x="9" y="1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9" y="6"/>
                    <a:pt x="4" y="9"/>
                    <a:pt x="1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3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722">
              <a:extLst>
                <a:ext uri="{FF2B5EF4-FFF2-40B4-BE49-F238E27FC236}">
                  <a16:creationId xmlns:a16="http://schemas.microsoft.com/office/drawing/2014/main" id="{2B16057F-4535-78F3-2579-FD9C551C97B8}"/>
                </a:ext>
              </a:extLst>
            </p:cNvPr>
            <p:cNvSpPr/>
            <p:nvPr userDrawn="1"/>
          </p:nvSpPr>
          <p:spPr bwMode="auto">
            <a:xfrm>
              <a:off x="8218488" y="754063"/>
              <a:ext cx="79375" cy="131762"/>
            </a:xfrm>
            <a:custGeom>
              <a:avLst/>
              <a:gdLst>
                <a:gd name="T0" fmla="*/ 8 w 8"/>
                <a:gd name="T1" fmla="*/ 5 h 13"/>
                <a:gd name="T2" fmla="*/ 4 w 8"/>
                <a:gd name="T3" fmla="*/ 12 h 13"/>
                <a:gd name="T4" fmla="*/ 2 w 8"/>
                <a:gd name="T5" fmla="*/ 12 h 13"/>
                <a:gd name="T6" fmla="*/ 1 w 8"/>
                <a:gd name="T7" fmla="*/ 9 h 13"/>
                <a:gd name="T8" fmla="*/ 6 w 8"/>
                <a:gd name="T9" fmla="*/ 1 h 13"/>
                <a:gd name="T10" fmla="*/ 7 w 8"/>
                <a:gd name="T11" fmla="*/ 1 h 13"/>
                <a:gd name="T12" fmla="*/ 8 w 8"/>
                <a:gd name="T1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8" y="5"/>
                  </a:moveTo>
                  <a:cubicBezTo>
                    <a:pt x="8" y="8"/>
                    <a:pt x="6" y="10"/>
                    <a:pt x="4" y="12"/>
                  </a:cubicBezTo>
                  <a:cubicBezTo>
                    <a:pt x="3" y="12"/>
                    <a:pt x="2" y="13"/>
                    <a:pt x="2" y="12"/>
                  </a:cubicBezTo>
                  <a:cubicBezTo>
                    <a:pt x="1" y="11"/>
                    <a:pt x="0" y="10"/>
                    <a:pt x="1" y="9"/>
                  </a:cubicBezTo>
                  <a:cubicBezTo>
                    <a:pt x="3" y="7"/>
                    <a:pt x="5" y="4"/>
                    <a:pt x="6" y="1"/>
                  </a:cubicBezTo>
                  <a:cubicBezTo>
                    <a:pt x="6" y="1"/>
                    <a:pt x="7" y="0"/>
                    <a:pt x="7" y="1"/>
                  </a:cubicBezTo>
                  <a:cubicBezTo>
                    <a:pt x="7" y="2"/>
                    <a:pt x="8" y="4"/>
                    <a:pt x="8" y="5"/>
                  </a:cubicBezTo>
                  <a:close/>
                </a:path>
              </a:pathLst>
            </a:custGeom>
            <a:solidFill>
              <a:srgbClr val="F0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723">
              <a:extLst>
                <a:ext uri="{FF2B5EF4-FFF2-40B4-BE49-F238E27FC236}">
                  <a16:creationId xmlns:a16="http://schemas.microsoft.com/office/drawing/2014/main" id="{4D5FFAF9-1DC7-C875-77E5-0C29752E4A07}"/>
                </a:ext>
              </a:extLst>
            </p:cNvPr>
            <p:cNvSpPr/>
            <p:nvPr userDrawn="1"/>
          </p:nvSpPr>
          <p:spPr bwMode="auto">
            <a:xfrm>
              <a:off x="8208963" y="642938"/>
              <a:ext cx="100012" cy="101600"/>
            </a:xfrm>
            <a:custGeom>
              <a:avLst/>
              <a:gdLst>
                <a:gd name="T0" fmla="*/ 9 w 10"/>
                <a:gd name="T1" fmla="*/ 10 h 10"/>
                <a:gd name="T2" fmla="*/ 0 w 10"/>
                <a:gd name="T3" fmla="*/ 2 h 10"/>
                <a:gd name="T4" fmla="*/ 0 w 10"/>
                <a:gd name="T5" fmla="*/ 1 h 10"/>
                <a:gd name="T6" fmla="*/ 1 w 10"/>
                <a:gd name="T7" fmla="*/ 1 h 10"/>
                <a:gd name="T8" fmla="*/ 9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9" y="10"/>
                  </a:moveTo>
                  <a:cubicBezTo>
                    <a:pt x="6" y="8"/>
                    <a:pt x="4" y="4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4" y="0"/>
                    <a:pt x="10" y="5"/>
                    <a:pt x="9" y="10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724">
              <a:extLst>
                <a:ext uri="{FF2B5EF4-FFF2-40B4-BE49-F238E27FC236}">
                  <a16:creationId xmlns:a16="http://schemas.microsoft.com/office/drawing/2014/main" id="{6F3DFAAB-B2C5-D12C-1C08-23E132AAD94E}"/>
                </a:ext>
              </a:extLst>
            </p:cNvPr>
            <p:cNvSpPr/>
            <p:nvPr userDrawn="1"/>
          </p:nvSpPr>
          <p:spPr bwMode="auto">
            <a:xfrm>
              <a:off x="8118475" y="854075"/>
              <a:ext cx="100012" cy="61912"/>
            </a:xfrm>
            <a:custGeom>
              <a:avLst/>
              <a:gdLst>
                <a:gd name="T0" fmla="*/ 8 w 10"/>
                <a:gd name="T1" fmla="*/ 0 h 6"/>
                <a:gd name="T2" fmla="*/ 9 w 10"/>
                <a:gd name="T3" fmla="*/ 2 h 6"/>
                <a:gd name="T4" fmla="*/ 0 w 10"/>
                <a:gd name="T5" fmla="*/ 4 h 6"/>
                <a:gd name="T6" fmla="*/ 0 w 10"/>
                <a:gd name="T7" fmla="*/ 3 h 6"/>
                <a:gd name="T8" fmla="*/ 8 w 10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8" y="0"/>
                  </a:moveTo>
                  <a:cubicBezTo>
                    <a:pt x="10" y="0"/>
                    <a:pt x="10" y="1"/>
                    <a:pt x="9" y="2"/>
                  </a:cubicBezTo>
                  <a:cubicBezTo>
                    <a:pt x="8" y="5"/>
                    <a:pt x="2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2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EE9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725">
              <a:extLst>
                <a:ext uri="{FF2B5EF4-FFF2-40B4-BE49-F238E27FC236}">
                  <a16:creationId xmlns:a16="http://schemas.microsoft.com/office/drawing/2014/main" id="{25F61604-6A50-9DF2-A5DF-5116CA864CD7}"/>
                </a:ext>
              </a:extLst>
            </p:cNvPr>
            <p:cNvSpPr/>
            <p:nvPr userDrawn="1"/>
          </p:nvSpPr>
          <p:spPr bwMode="auto">
            <a:xfrm>
              <a:off x="8088313" y="793750"/>
              <a:ext cx="50800" cy="80962"/>
            </a:xfrm>
            <a:custGeom>
              <a:avLst/>
              <a:gdLst>
                <a:gd name="T0" fmla="*/ 2 w 5"/>
                <a:gd name="T1" fmla="*/ 0 h 8"/>
                <a:gd name="T2" fmla="*/ 5 w 5"/>
                <a:gd name="T3" fmla="*/ 5 h 8"/>
                <a:gd name="T4" fmla="*/ 5 w 5"/>
                <a:gd name="T5" fmla="*/ 7 h 8"/>
                <a:gd name="T6" fmla="*/ 2 w 5"/>
                <a:gd name="T7" fmla="*/ 7 h 8"/>
                <a:gd name="T8" fmla="*/ 2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3" y="2"/>
                    <a:pt x="3" y="4"/>
                    <a:pt x="5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1" y="5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EE9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726">
              <a:extLst>
                <a:ext uri="{FF2B5EF4-FFF2-40B4-BE49-F238E27FC236}">
                  <a16:creationId xmlns:a16="http://schemas.microsoft.com/office/drawing/2014/main" id="{78660C3D-EDCB-D6C8-2F32-A35A7EE56056}"/>
                </a:ext>
              </a:extLst>
            </p:cNvPr>
            <p:cNvSpPr/>
            <p:nvPr userDrawn="1"/>
          </p:nvSpPr>
          <p:spPr bwMode="auto">
            <a:xfrm>
              <a:off x="6467475" y="4852988"/>
              <a:ext cx="90487" cy="160337"/>
            </a:xfrm>
            <a:custGeom>
              <a:avLst/>
              <a:gdLst>
                <a:gd name="T0" fmla="*/ 9 w 9"/>
                <a:gd name="T1" fmla="*/ 6 h 16"/>
                <a:gd name="T2" fmla="*/ 2 w 9"/>
                <a:gd name="T3" fmla="*/ 16 h 16"/>
                <a:gd name="T4" fmla="*/ 0 w 9"/>
                <a:gd name="T5" fmla="*/ 15 h 16"/>
                <a:gd name="T6" fmla="*/ 0 w 9"/>
                <a:gd name="T7" fmla="*/ 14 h 16"/>
                <a:gd name="T8" fmla="*/ 4 w 9"/>
                <a:gd name="T9" fmla="*/ 2 h 16"/>
                <a:gd name="T10" fmla="*/ 5 w 9"/>
                <a:gd name="T11" fmla="*/ 1 h 16"/>
                <a:gd name="T12" fmla="*/ 6 w 9"/>
                <a:gd name="T13" fmla="*/ 2 h 16"/>
                <a:gd name="T14" fmla="*/ 9 w 9"/>
                <a:gd name="T15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6">
                  <a:moveTo>
                    <a:pt x="9" y="6"/>
                  </a:moveTo>
                  <a:cubicBezTo>
                    <a:pt x="9" y="10"/>
                    <a:pt x="6" y="14"/>
                    <a:pt x="2" y="16"/>
                  </a:cubicBezTo>
                  <a:cubicBezTo>
                    <a:pt x="1" y="16"/>
                    <a:pt x="1" y="16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3" y="11"/>
                    <a:pt x="4" y="6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7" y="3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727">
              <a:extLst>
                <a:ext uri="{FF2B5EF4-FFF2-40B4-BE49-F238E27FC236}">
                  <a16:creationId xmlns:a16="http://schemas.microsoft.com/office/drawing/2014/main" id="{69DF33A6-B1AF-5E15-7C7D-F8BA6AFD4C00}"/>
                </a:ext>
              </a:extLst>
            </p:cNvPr>
            <p:cNvSpPr/>
            <p:nvPr userDrawn="1"/>
          </p:nvSpPr>
          <p:spPr bwMode="auto">
            <a:xfrm>
              <a:off x="6407150" y="5064125"/>
              <a:ext cx="120650" cy="60325"/>
            </a:xfrm>
            <a:custGeom>
              <a:avLst/>
              <a:gdLst>
                <a:gd name="T0" fmla="*/ 5 w 12"/>
                <a:gd name="T1" fmla="*/ 6 h 6"/>
                <a:gd name="T2" fmla="*/ 2 w 12"/>
                <a:gd name="T3" fmla="*/ 6 h 6"/>
                <a:gd name="T4" fmla="*/ 0 w 12"/>
                <a:gd name="T5" fmla="*/ 4 h 6"/>
                <a:gd name="T6" fmla="*/ 3 w 12"/>
                <a:gd name="T7" fmla="*/ 1 h 6"/>
                <a:gd name="T8" fmla="*/ 11 w 12"/>
                <a:gd name="T9" fmla="*/ 0 h 6"/>
                <a:gd name="T10" fmla="*/ 12 w 12"/>
                <a:gd name="T11" fmla="*/ 2 h 6"/>
                <a:gd name="T12" fmla="*/ 5 w 12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5" y="6"/>
                  </a:moveTo>
                  <a:cubicBezTo>
                    <a:pt x="4" y="6"/>
                    <a:pt x="3" y="6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1" y="4"/>
                    <a:pt x="8" y="6"/>
                    <a:pt x="5" y="6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728">
              <a:extLst>
                <a:ext uri="{FF2B5EF4-FFF2-40B4-BE49-F238E27FC236}">
                  <a16:creationId xmlns:a16="http://schemas.microsoft.com/office/drawing/2014/main" id="{5E01A772-6D9D-1274-19D1-121A0EF01DA7}"/>
                </a:ext>
              </a:extLst>
            </p:cNvPr>
            <p:cNvSpPr/>
            <p:nvPr userDrawn="1"/>
          </p:nvSpPr>
          <p:spPr bwMode="auto">
            <a:xfrm>
              <a:off x="6486525" y="4932363"/>
              <a:ext cx="111125" cy="120650"/>
            </a:xfrm>
            <a:custGeom>
              <a:avLst/>
              <a:gdLst>
                <a:gd name="T0" fmla="*/ 8 w 11"/>
                <a:gd name="T1" fmla="*/ 0 h 12"/>
                <a:gd name="T2" fmla="*/ 3 w 11"/>
                <a:gd name="T3" fmla="*/ 12 h 12"/>
                <a:gd name="T4" fmla="*/ 1 w 11"/>
                <a:gd name="T5" fmla="*/ 11 h 12"/>
                <a:gd name="T6" fmla="*/ 2 w 11"/>
                <a:gd name="T7" fmla="*/ 8 h 12"/>
                <a:gd name="T8" fmla="*/ 8 w 1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11" y="4"/>
                    <a:pt x="9" y="11"/>
                    <a:pt x="3" y="12"/>
                  </a:cubicBezTo>
                  <a:cubicBezTo>
                    <a:pt x="2" y="12"/>
                    <a:pt x="1" y="12"/>
                    <a:pt x="1" y="11"/>
                  </a:cubicBezTo>
                  <a:cubicBezTo>
                    <a:pt x="0" y="9"/>
                    <a:pt x="1" y="9"/>
                    <a:pt x="2" y="8"/>
                  </a:cubicBezTo>
                  <a:cubicBezTo>
                    <a:pt x="5" y="6"/>
                    <a:pt x="7" y="4"/>
                    <a:pt x="8" y="0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729">
              <a:extLst>
                <a:ext uri="{FF2B5EF4-FFF2-40B4-BE49-F238E27FC236}">
                  <a16:creationId xmlns:a16="http://schemas.microsoft.com/office/drawing/2014/main" id="{42CCBF53-6064-CF59-60BE-9F2EE5F357F5}"/>
                </a:ext>
              </a:extLst>
            </p:cNvPr>
            <p:cNvSpPr/>
            <p:nvPr userDrawn="1"/>
          </p:nvSpPr>
          <p:spPr bwMode="auto">
            <a:xfrm>
              <a:off x="6516688" y="4832350"/>
              <a:ext cx="90487" cy="100012"/>
            </a:xfrm>
            <a:custGeom>
              <a:avLst/>
              <a:gdLst>
                <a:gd name="T0" fmla="*/ 7 w 9"/>
                <a:gd name="T1" fmla="*/ 10 h 10"/>
                <a:gd name="T2" fmla="*/ 1 w 9"/>
                <a:gd name="T3" fmla="*/ 1 h 10"/>
                <a:gd name="T4" fmla="*/ 0 w 9"/>
                <a:gd name="T5" fmla="*/ 0 h 10"/>
                <a:gd name="T6" fmla="*/ 2 w 9"/>
                <a:gd name="T7" fmla="*/ 0 h 10"/>
                <a:gd name="T8" fmla="*/ 7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5" y="8"/>
                    <a:pt x="4" y="3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9" y="6"/>
                    <a:pt x="7" y="10"/>
                  </a:cubicBezTo>
                  <a:close/>
                </a:path>
              </a:pathLst>
            </a:custGeom>
            <a:solidFill>
              <a:srgbClr val="EE9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730">
              <a:extLst>
                <a:ext uri="{FF2B5EF4-FFF2-40B4-BE49-F238E27FC236}">
                  <a16:creationId xmlns:a16="http://schemas.microsoft.com/office/drawing/2014/main" id="{53C4E759-E893-0849-E10F-9417366A432B}"/>
                </a:ext>
              </a:extLst>
            </p:cNvPr>
            <p:cNvSpPr/>
            <p:nvPr userDrawn="1"/>
          </p:nvSpPr>
          <p:spPr bwMode="auto">
            <a:xfrm>
              <a:off x="6376988" y="5022850"/>
              <a:ext cx="109537" cy="50800"/>
            </a:xfrm>
            <a:custGeom>
              <a:avLst/>
              <a:gdLst>
                <a:gd name="T0" fmla="*/ 0 w 11"/>
                <a:gd name="T1" fmla="*/ 1 h 5"/>
                <a:gd name="T2" fmla="*/ 9 w 11"/>
                <a:gd name="T3" fmla="*/ 0 h 5"/>
                <a:gd name="T4" fmla="*/ 10 w 11"/>
                <a:gd name="T5" fmla="*/ 1 h 5"/>
                <a:gd name="T6" fmla="*/ 9 w 11"/>
                <a:gd name="T7" fmla="*/ 3 h 5"/>
                <a:gd name="T8" fmla="*/ 0 w 11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1"/>
                  </a:moveTo>
                  <a:cubicBezTo>
                    <a:pt x="3" y="0"/>
                    <a:pt x="6" y="1"/>
                    <a:pt x="9" y="0"/>
                  </a:cubicBezTo>
                  <a:cubicBezTo>
                    <a:pt x="9" y="0"/>
                    <a:pt x="10" y="1"/>
                    <a:pt x="10" y="1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6" y="5"/>
                    <a:pt x="3" y="4"/>
                    <a:pt x="0" y="1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731">
              <a:extLst>
                <a:ext uri="{FF2B5EF4-FFF2-40B4-BE49-F238E27FC236}">
                  <a16:creationId xmlns:a16="http://schemas.microsoft.com/office/drawing/2014/main" id="{73C2EB74-4670-7CA3-DAB5-DCFAC23CB5F7}"/>
                </a:ext>
              </a:extLst>
            </p:cNvPr>
            <p:cNvSpPr/>
            <p:nvPr userDrawn="1"/>
          </p:nvSpPr>
          <p:spPr bwMode="auto">
            <a:xfrm>
              <a:off x="6367463" y="4943475"/>
              <a:ext cx="49212" cy="79375"/>
            </a:xfrm>
            <a:custGeom>
              <a:avLst/>
              <a:gdLst>
                <a:gd name="T0" fmla="*/ 2 w 5"/>
                <a:gd name="T1" fmla="*/ 0 h 8"/>
                <a:gd name="T2" fmla="*/ 4 w 5"/>
                <a:gd name="T3" fmla="*/ 6 h 8"/>
                <a:gd name="T4" fmla="*/ 4 w 5"/>
                <a:gd name="T5" fmla="*/ 8 h 8"/>
                <a:gd name="T6" fmla="*/ 1 w 5"/>
                <a:gd name="T7" fmla="*/ 7 h 8"/>
                <a:gd name="T8" fmla="*/ 2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3" y="2"/>
                    <a:pt x="3" y="4"/>
                    <a:pt x="4" y="6"/>
                  </a:cubicBezTo>
                  <a:cubicBezTo>
                    <a:pt x="5" y="6"/>
                    <a:pt x="5" y="7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ubicBezTo>
                    <a:pt x="0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732">
              <a:extLst>
                <a:ext uri="{FF2B5EF4-FFF2-40B4-BE49-F238E27FC236}">
                  <a16:creationId xmlns:a16="http://schemas.microsoft.com/office/drawing/2014/main" id="{EDBC7805-98E9-7F90-D417-CF3A8ACF3165}"/>
                </a:ext>
              </a:extLst>
            </p:cNvPr>
            <p:cNvSpPr/>
            <p:nvPr userDrawn="1"/>
          </p:nvSpPr>
          <p:spPr bwMode="auto">
            <a:xfrm>
              <a:off x="7967663" y="1790700"/>
              <a:ext cx="150812" cy="90487"/>
            </a:xfrm>
            <a:custGeom>
              <a:avLst/>
              <a:gdLst>
                <a:gd name="T0" fmla="*/ 7 w 15"/>
                <a:gd name="T1" fmla="*/ 9 h 9"/>
                <a:gd name="T2" fmla="*/ 1 w 15"/>
                <a:gd name="T3" fmla="*/ 7 h 9"/>
                <a:gd name="T4" fmla="*/ 0 w 15"/>
                <a:gd name="T5" fmla="*/ 5 h 9"/>
                <a:gd name="T6" fmla="*/ 1 w 15"/>
                <a:gd name="T7" fmla="*/ 5 h 9"/>
                <a:gd name="T8" fmla="*/ 12 w 15"/>
                <a:gd name="T9" fmla="*/ 1 h 9"/>
                <a:gd name="T10" fmla="*/ 15 w 15"/>
                <a:gd name="T11" fmla="*/ 1 h 9"/>
                <a:gd name="T12" fmla="*/ 15 w 15"/>
                <a:gd name="T13" fmla="*/ 3 h 9"/>
                <a:gd name="T14" fmla="*/ 7 w 15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9">
                  <a:moveTo>
                    <a:pt x="7" y="9"/>
                  </a:moveTo>
                  <a:cubicBezTo>
                    <a:pt x="5" y="8"/>
                    <a:pt x="2" y="8"/>
                    <a:pt x="1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5" y="5"/>
                    <a:pt x="9" y="4"/>
                    <a:pt x="12" y="1"/>
                  </a:cubicBezTo>
                  <a:cubicBezTo>
                    <a:pt x="13" y="1"/>
                    <a:pt x="14" y="0"/>
                    <a:pt x="15" y="1"/>
                  </a:cubicBezTo>
                  <a:cubicBezTo>
                    <a:pt x="15" y="1"/>
                    <a:pt x="15" y="2"/>
                    <a:pt x="15" y="3"/>
                  </a:cubicBezTo>
                  <a:cubicBezTo>
                    <a:pt x="14" y="7"/>
                    <a:pt x="11" y="9"/>
                    <a:pt x="7" y="9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733">
              <a:extLst>
                <a:ext uri="{FF2B5EF4-FFF2-40B4-BE49-F238E27FC236}">
                  <a16:creationId xmlns:a16="http://schemas.microsoft.com/office/drawing/2014/main" id="{21FC7B34-802D-31E1-5890-9E06F6EB014F}"/>
                </a:ext>
              </a:extLst>
            </p:cNvPr>
            <p:cNvSpPr/>
            <p:nvPr userDrawn="1"/>
          </p:nvSpPr>
          <p:spPr bwMode="auto">
            <a:xfrm>
              <a:off x="7848600" y="1841500"/>
              <a:ext cx="100012" cy="100012"/>
            </a:xfrm>
            <a:custGeom>
              <a:avLst/>
              <a:gdLst>
                <a:gd name="T0" fmla="*/ 8 w 10"/>
                <a:gd name="T1" fmla="*/ 9 h 10"/>
                <a:gd name="T2" fmla="*/ 1 w 10"/>
                <a:gd name="T3" fmla="*/ 3 h 10"/>
                <a:gd name="T4" fmla="*/ 1 w 10"/>
                <a:gd name="T5" fmla="*/ 1 h 10"/>
                <a:gd name="T6" fmla="*/ 5 w 10"/>
                <a:gd name="T7" fmla="*/ 1 h 10"/>
                <a:gd name="T8" fmla="*/ 9 w 10"/>
                <a:gd name="T9" fmla="*/ 7 h 10"/>
                <a:gd name="T10" fmla="*/ 10 w 10"/>
                <a:gd name="T11" fmla="*/ 9 h 10"/>
                <a:gd name="T12" fmla="*/ 8 w 10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8" y="9"/>
                  </a:moveTo>
                  <a:cubicBezTo>
                    <a:pt x="4" y="9"/>
                    <a:pt x="1" y="7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3"/>
                    <a:pt x="8" y="5"/>
                    <a:pt x="9" y="7"/>
                  </a:cubicBezTo>
                  <a:cubicBezTo>
                    <a:pt x="9" y="8"/>
                    <a:pt x="10" y="8"/>
                    <a:pt x="10" y="9"/>
                  </a:cubicBezTo>
                  <a:cubicBezTo>
                    <a:pt x="9" y="10"/>
                    <a:pt x="8" y="9"/>
                    <a:pt x="8" y="9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734">
              <a:extLst>
                <a:ext uri="{FF2B5EF4-FFF2-40B4-BE49-F238E27FC236}">
                  <a16:creationId xmlns:a16="http://schemas.microsoft.com/office/drawing/2014/main" id="{1F516584-CB73-753E-55A2-D3D92D2449B0}"/>
                </a:ext>
              </a:extLst>
            </p:cNvPr>
            <p:cNvSpPr/>
            <p:nvPr userDrawn="1"/>
          </p:nvSpPr>
          <p:spPr bwMode="auto">
            <a:xfrm>
              <a:off x="7948613" y="1871663"/>
              <a:ext cx="130175" cy="69850"/>
            </a:xfrm>
            <a:custGeom>
              <a:avLst/>
              <a:gdLst>
                <a:gd name="T0" fmla="*/ 0 w 13"/>
                <a:gd name="T1" fmla="*/ 3 h 7"/>
                <a:gd name="T2" fmla="*/ 3 w 13"/>
                <a:gd name="T3" fmla="*/ 1 h 7"/>
                <a:gd name="T4" fmla="*/ 12 w 13"/>
                <a:gd name="T5" fmla="*/ 2 h 7"/>
                <a:gd name="T6" fmla="*/ 13 w 13"/>
                <a:gd name="T7" fmla="*/ 2 h 7"/>
                <a:gd name="T8" fmla="*/ 13 w 13"/>
                <a:gd name="T9" fmla="*/ 3 h 7"/>
                <a:gd name="T10" fmla="*/ 0 w 13"/>
                <a:gd name="T11" fmla="*/ 3 h 7"/>
                <a:gd name="T12" fmla="*/ 0 w 13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6" y="2"/>
                    <a:pt x="9" y="3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1" y="7"/>
                    <a:pt x="2" y="7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735">
              <a:extLst>
                <a:ext uri="{FF2B5EF4-FFF2-40B4-BE49-F238E27FC236}">
                  <a16:creationId xmlns:a16="http://schemas.microsoft.com/office/drawing/2014/main" id="{575DC219-64CB-0EE3-3476-F23FE1B853EA}"/>
                </a:ext>
              </a:extLst>
            </p:cNvPr>
            <p:cNvSpPr/>
            <p:nvPr userDrawn="1"/>
          </p:nvSpPr>
          <p:spPr bwMode="auto">
            <a:xfrm>
              <a:off x="8088313" y="1790700"/>
              <a:ext cx="69850" cy="120650"/>
            </a:xfrm>
            <a:custGeom>
              <a:avLst/>
              <a:gdLst>
                <a:gd name="T0" fmla="*/ 0 w 7"/>
                <a:gd name="T1" fmla="*/ 12 h 12"/>
                <a:gd name="T2" fmla="*/ 4 w 7"/>
                <a:gd name="T3" fmla="*/ 1 h 12"/>
                <a:gd name="T4" fmla="*/ 5 w 7"/>
                <a:gd name="T5" fmla="*/ 0 h 12"/>
                <a:gd name="T6" fmla="*/ 6 w 7"/>
                <a:gd name="T7" fmla="*/ 1 h 12"/>
                <a:gd name="T8" fmla="*/ 1 w 7"/>
                <a:gd name="T9" fmla="*/ 11 h 12"/>
                <a:gd name="T10" fmla="*/ 0 w 7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1" y="8"/>
                    <a:pt x="4" y="5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7" y="5"/>
                    <a:pt x="6" y="11"/>
                    <a:pt x="1" y="11"/>
                  </a:cubicBezTo>
                  <a:cubicBezTo>
                    <a:pt x="1" y="12"/>
                    <a:pt x="1" y="12"/>
                    <a:pt x="0" y="12"/>
                  </a:cubicBezTo>
                  <a:close/>
                </a:path>
              </a:pathLst>
            </a:custGeom>
            <a:solidFill>
              <a:srgbClr val="ED9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736">
              <a:extLst>
                <a:ext uri="{FF2B5EF4-FFF2-40B4-BE49-F238E27FC236}">
                  <a16:creationId xmlns:a16="http://schemas.microsoft.com/office/drawing/2014/main" id="{30CACB9E-9D71-85AF-B03C-831C255E359F}"/>
                </a:ext>
              </a:extLst>
            </p:cNvPr>
            <p:cNvSpPr/>
            <p:nvPr userDrawn="1"/>
          </p:nvSpPr>
          <p:spPr bwMode="auto">
            <a:xfrm>
              <a:off x="7888288" y="1790700"/>
              <a:ext cx="69850" cy="80962"/>
            </a:xfrm>
            <a:custGeom>
              <a:avLst/>
              <a:gdLst>
                <a:gd name="T0" fmla="*/ 1 w 7"/>
                <a:gd name="T1" fmla="*/ 0 h 8"/>
                <a:gd name="T2" fmla="*/ 6 w 7"/>
                <a:gd name="T3" fmla="*/ 6 h 8"/>
                <a:gd name="T4" fmla="*/ 7 w 7"/>
                <a:gd name="T5" fmla="*/ 8 h 8"/>
                <a:gd name="T6" fmla="*/ 4 w 7"/>
                <a:gd name="T7" fmla="*/ 8 h 8"/>
                <a:gd name="T8" fmla="*/ 0 w 7"/>
                <a:gd name="T9" fmla="*/ 3 h 8"/>
                <a:gd name="T10" fmla="*/ 0 w 7"/>
                <a:gd name="T11" fmla="*/ 0 h 8"/>
                <a:gd name="T12" fmla="*/ 1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3" y="2"/>
                    <a:pt x="4" y="4"/>
                    <a:pt x="6" y="6"/>
                  </a:cubicBezTo>
                  <a:cubicBezTo>
                    <a:pt x="6" y="6"/>
                    <a:pt x="7" y="7"/>
                    <a:pt x="7" y="8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1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E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737">
              <a:extLst>
                <a:ext uri="{FF2B5EF4-FFF2-40B4-BE49-F238E27FC236}">
                  <a16:creationId xmlns:a16="http://schemas.microsoft.com/office/drawing/2014/main" id="{0D9A57B8-9C30-8C56-B34B-D5A31B122B06}"/>
                </a:ext>
              </a:extLst>
            </p:cNvPr>
            <p:cNvSpPr/>
            <p:nvPr userDrawn="1"/>
          </p:nvSpPr>
          <p:spPr bwMode="auto">
            <a:xfrm>
              <a:off x="7897813" y="1741488"/>
              <a:ext cx="80962" cy="69850"/>
            </a:xfrm>
            <a:custGeom>
              <a:avLst/>
              <a:gdLst>
                <a:gd name="T0" fmla="*/ 8 w 8"/>
                <a:gd name="T1" fmla="*/ 0 h 7"/>
                <a:gd name="T2" fmla="*/ 4 w 8"/>
                <a:gd name="T3" fmla="*/ 5 h 7"/>
                <a:gd name="T4" fmla="*/ 2 w 8"/>
                <a:gd name="T5" fmla="*/ 6 h 7"/>
                <a:gd name="T6" fmla="*/ 1 w 8"/>
                <a:gd name="T7" fmla="*/ 3 h 7"/>
                <a:gd name="T8" fmla="*/ 8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2"/>
                    <a:pt x="5" y="3"/>
                    <a:pt x="4" y="5"/>
                  </a:cubicBezTo>
                  <a:cubicBezTo>
                    <a:pt x="4" y="6"/>
                    <a:pt x="4" y="7"/>
                    <a:pt x="2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3" y="1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EE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738">
              <a:extLst>
                <a:ext uri="{FF2B5EF4-FFF2-40B4-BE49-F238E27FC236}">
                  <a16:creationId xmlns:a16="http://schemas.microsoft.com/office/drawing/2014/main" id="{EC9C7F4B-D991-FD13-3E7E-B3F780D2ED88}"/>
                </a:ext>
              </a:extLst>
            </p:cNvPr>
            <p:cNvSpPr/>
            <p:nvPr userDrawn="1"/>
          </p:nvSpPr>
          <p:spPr bwMode="auto">
            <a:xfrm>
              <a:off x="6788150" y="5940425"/>
              <a:ext cx="149225" cy="230187"/>
            </a:xfrm>
            <a:custGeom>
              <a:avLst/>
              <a:gdLst>
                <a:gd name="T0" fmla="*/ 0 w 15"/>
                <a:gd name="T1" fmla="*/ 11 h 23"/>
                <a:gd name="T2" fmla="*/ 4 w 15"/>
                <a:gd name="T3" fmla="*/ 9 h 23"/>
                <a:gd name="T4" fmla="*/ 12 w 15"/>
                <a:gd name="T5" fmla="*/ 0 h 23"/>
                <a:gd name="T6" fmla="*/ 14 w 15"/>
                <a:gd name="T7" fmla="*/ 1 h 23"/>
                <a:gd name="T8" fmla="*/ 10 w 15"/>
                <a:gd name="T9" fmla="*/ 18 h 23"/>
                <a:gd name="T10" fmla="*/ 9 w 15"/>
                <a:gd name="T11" fmla="*/ 19 h 23"/>
                <a:gd name="T12" fmla="*/ 3 w 15"/>
                <a:gd name="T13" fmla="*/ 19 h 23"/>
                <a:gd name="T14" fmla="*/ 0 w 15"/>
                <a:gd name="T15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3">
                  <a:moveTo>
                    <a:pt x="0" y="11"/>
                  </a:moveTo>
                  <a:cubicBezTo>
                    <a:pt x="3" y="12"/>
                    <a:pt x="3" y="11"/>
                    <a:pt x="4" y="9"/>
                  </a:cubicBezTo>
                  <a:cubicBezTo>
                    <a:pt x="5" y="5"/>
                    <a:pt x="7" y="1"/>
                    <a:pt x="12" y="0"/>
                  </a:cubicBezTo>
                  <a:cubicBezTo>
                    <a:pt x="13" y="0"/>
                    <a:pt x="14" y="0"/>
                    <a:pt x="14" y="1"/>
                  </a:cubicBezTo>
                  <a:cubicBezTo>
                    <a:pt x="15" y="8"/>
                    <a:pt x="13" y="13"/>
                    <a:pt x="10" y="18"/>
                  </a:cubicBezTo>
                  <a:cubicBezTo>
                    <a:pt x="10" y="18"/>
                    <a:pt x="9" y="19"/>
                    <a:pt x="9" y="19"/>
                  </a:cubicBezTo>
                  <a:cubicBezTo>
                    <a:pt x="6" y="23"/>
                    <a:pt x="5" y="23"/>
                    <a:pt x="3" y="19"/>
                  </a:cubicBezTo>
                  <a:cubicBezTo>
                    <a:pt x="1" y="17"/>
                    <a:pt x="0" y="15"/>
                    <a:pt x="0" y="11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739">
              <a:extLst>
                <a:ext uri="{FF2B5EF4-FFF2-40B4-BE49-F238E27FC236}">
                  <a16:creationId xmlns:a16="http://schemas.microsoft.com/office/drawing/2014/main" id="{7E4DD934-D079-E75C-1DD7-6E125339BCCF}"/>
                </a:ext>
              </a:extLst>
            </p:cNvPr>
            <p:cNvSpPr/>
            <p:nvPr userDrawn="1"/>
          </p:nvSpPr>
          <p:spPr bwMode="auto">
            <a:xfrm>
              <a:off x="6958013" y="2022475"/>
              <a:ext cx="188912" cy="201612"/>
            </a:xfrm>
            <a:custGeom>
              <a:avLst/>
              <a:gdLst>
                <a:gd name="T0" fmla="*/ 3 w 19"/>
                <a:gd name="T1" fmla="*/ 6 h 20"/>
                <a:gd name="T2" fmla="*/ 4 w 19"/>
                <a:gd name="T3" fmla="*/ 9 h 20"/>
                <a:gd name="T4" fmla="*/ 6 w 19"/>
                <a:gd name="T5" fmla="*/ 7 h 20"/>
                <a:gd name="T6" fmla="*/ 17 w 19"/>
                <a:gd name="T7" fmla="*/ 1 h 20"/>
                <a:gd name="T8" fmla="*/ 18 w 19"/>
                <a:gd name="T9" fmla="*/ 2 h 20"/>
                <a:gd name="T10" fmla="*/ 6 w 19"/>
                <a:gd name="T11" fmla="*/ 20 h 20"/>
                <a:gd name="T12" fmla="*/ 4 w 19"/>
                <a:gd name="T13" fmla="*/ 20 h 20"/>
                <a:gd name="T14" fmla="*/ 3 w 19"/>
                <a:gd name="T15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3" y="6"/>
                  </a:moveTo>
                  <a:cubicBezTo>
                    <a:pt x="4" y="7"/>
                    <a:pt x="3" y="9"/>
                    <a:pt x="4" y="9"/>
                  </a:cubicBezTo>
                  <a:cubicBezTo>
                    <a:pt x="5" y="9"/>
                    <a:pt x="6" y="8"/>
                    <a:pt x="6" y="7"/>
                  </a:cubicBezTo>
                  <a:cubicBezTo>
                    <a:pt x="9" y="3"/>
                    <a:pt x="12" y="0"/>
                    <a:pt x="17" y="1"/>
                  </a:cubicBezTo>
                  <a:cubicBezTo>
                    <a:pt x="18" y="1"/>
                    <a:pt x="19" y="1"/>
                    <a:pt x="18" y="2"/>
                  </a:cubicBezTo>
                  <a:cubicBezTo>
                    <a:pt x="17" y="10"/>
                    <a:pt x="12" y="16"/>
                    <a:pt x="6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2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F0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740">
              <a:extLst>
                <a:ext uri="{FF2B5EF4-FFF2-40B4-BE49-F238E27FC236}">
                  <a16:creationId xmlns:a16="http://schemas.microsoft.com/office/drawing/2014/main" id="{AE5297F8-A3F2-6775-5FCB-4F3F83F37EF0}"/>
                </a:ext>
              </a:extLst>
            </p:cNvPr>
            <p:cNvSpPr/>
            <p:nvPr userDrawn="1"/>
          </p:nvSpPr>
          <p:spPr bwMode="auto">
            <a:xfrm>
              <a:off x="9939338" y="3109913"/>
              <a:ext cx="211137" cy="161925"/>
            </a:xfrm>
            <a:custGeom>
              <a:avLst/>
              <a:gdLst>
                <a:gd name="T0" fmla="*/ 6 w 21"/>
                <a:gd name="T1" fmla="*/ 0 h 16"/>
                <a:gd name="T2" fmla="*/ 5 w 21"/>
                <a:gd name="T3" fmla="*/ 2 h 16"/>
                <a:gd name="T4" fmla="*/ 4 w 21"/>
                <a:gd name="T5" fmla="*/ 4 h 16"/>
                <a:gd name="T6" fmla="*/ 6 w 21"/>
                <a:gd name="T7" fmla="*/ 4 h 16"/>
                <a:gd name="T8" fmla="*/ 9 w 21"/>
                <a:gd name="T9" fmla="*/ 2 h 16"/>
                <a:gd name="T10" fmla="*/ 19 w 21"/>
                <a:gd name="T11" fmla="*/ 2 h 16"/>
                <a:gd name="T12" fmla="*/ 20 w 21"/>
                <a:gd name="T13" fmla="*/ 4 h 16"/>
                <a:gd name="T14" fmla="*/ 8 w 21"/>
                <a:gd name="T15" fmla="*/ 13 h 16"/>
                <a:gd name="T16" fmla="*/ 3 w 21"/>
                <a:gd name="T17" fmla="*/ 15 h 16"/>
                <a:gd name="T18" fmla="*/ 1 w 21"/>
                <a:gd name="T19" fmla="*/ 14 h 16"/>
                <a:gd name="T20" fmla="*/ 2 w 21"/>
                <a:gd name="T21" fmla="*/ 5 h 16"/>
                <a:gd name="T22" fmla="*/ 6 w 21"/>
                <a:gd name="T2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6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7" y="4"/>
                    <a:pt x="8" y="3"/>
                    <a:pt x="9" y="2"/>
                  </a:cubicBezTo>
                  <a:cubicBezTo>
                    <a:pt x="12" y="0"/>
                    <a:pt x="16" y="0"/>
                    <a:pt x="19" y="2"/>
                  </a:cubicBezTo>
                  <a:cubicBezTo>
                    <a:pt x="21" y="3"/>
                    <a:pt x="21" y="3"/>
                    <a:pt x="20" y="4"/>
                  </a:cubicBezTo>
                  <a:cubicBezTo>
                    <a:pt x="17" y="8"/>
                    <a:pt x="13" y="12"/>
                    <a:pt x="8" y="13"/>
                  </a:cubicBezTo>
                  <a:cubicBezTo>
                    <a:pt x="7" y="14"/>
                    <a:pt x="5" y="15"/>
                    <a:pt x="3" y="15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0" y="11"/>
                    <a:pt x="1" y="8"/>
                    <a:pt x="2" y="5"/>
                  </a:cubicBezTo>
                  <a:cubicBezTo>
                    <a:pt x="2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F0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741">
              <a:extLst>
                <a:ext uri="{FF2B5EF4-FFF2-40B4-BE49-F238E27FC236}">
                  <a16:creationId xmlns:a16="http://schemas.microsoft.com/office/drawing/2014/main" id="{1ED7E796-F05D-D068-2880-22F1555FCB65}"/>
                </a:ext>
              </a:extLst>
            </p:cNvPr>
            <p:cNvSpPr/>
            <p:nvPr userDrawn="1"/>
          </p:nvSpPr>
          <p:spPr bwMode="auto">
            <a:xfrm>
              <a:off x="8448675" y="4640263"/>
              <a:ext cx="139700" cy="242887"/>
            </a:xfrm>
            <a:custGeom>
              <a:avLst/>
              <a:gdLst>
                <a:gd name="T0" fmla="*/ 1 w 14"/>
                <a:gd name="T1" fmla="*/ 8 h 24"/>
                <a:gd name="T2" fmla="*/ 1 w 14"/>
                <a:gd name="T3" fmla="*/ 12 h 24"/>
                <a:gd name="T4" fmla="*/ 3 w 14"/>
                <a:gd name="T5" fmla="*/ 14 h 24"/>
                <a:gd name="T6" fmla="*/ 4 w 14"/>
                <a:gd name="T7" fmla="*/ 12 h 24"/>
                <a:gd name="T8" fmla="*/ 4 w 14"/>
                <a:gd name="T9" fmla="*/ 6 h 24"/>
                <a:gd name="T10" fmla="*/ 8 w 14"/>
                <a:gd name="T11" fmla="*/ 1 h 24"/>
                <a:gd name="T12" fmla="*/ 12 w 14"/>
                <a:gd name="T13" fmla="*/ 2 h 24"/>
                <a:gd name="T14" fmla="*/ 12 w 14"/>
                <a:gd name="T15" fmla="*/ 18 h 24"/>
                <a:gd name="T16" fmla="*/ 12 w 14"/>
                <a:gd name="T17" fmla="*/ 19 h 24"/>
                <a:gd name="T18" fmla="*/ 5 w 14"/>
                <a:gd name="T19" fmla="*/ 20 h 24"/>
                <a:gd name="T20" fmla="*/ 1 w 14"/>
                <a:gd name="T21" fmla="*/ 14 h 24"/>
                <a:gd name="T22" fmla="*/ 1 w 14"/>
                <a:gd name="T2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4">
                  <a:moveTo>
                    <a:pt x="1" y="8"/>
                  </a:moveTo>
                  <a:cubicBezTo>
                    <a:pt x="1" y="9"/>
                    <a:pt x="1" y="11"/>
                    <a:pt x="1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4" y="14"/>
                    <a:pt x="4" y="13"/>
                    <a:pt x="4" y="12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1" y="0"/>
                    <a:pt x="11" y="0"/>
                    <a:pt x="12" y="2"/>
                  </a:cubicBezTo>
                  <a:cubicBezTo>
                    <a:pt x="14" y="8"/>
                    <a:pt x="13" y="13"/>
                    <a:pt x="12" y="18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1" y="24"/>
                    <a:pt x="9" y="24"/>
                    <a:pt x="5" y="20"/>
                  </a:cubicBezTo>
                  <a:cubicBezTo>
                    <a:pt x="3" y="18"/>
                    <a:pt x="2" y="17"/>
                    <a:pt x="1" y="14"/>
                  </a:cubicBezTo>
                  <a:cubicBezTo>
                    <a:pt x="0" y="12"/>
                    <a:pt x="0" y="10"/>
                    <a:pt x="1" y="8"/>
                  </a:cubicBezTo>
                  <a:close/>
                </a:path>
              </a:pathLst>
            </a:custGeom>
            <a:solidFill>
              <a:srgbClr val="F19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742">
              <a:extLst>
                <a:ext uri="{FF2B5EF4-FFF2-40B4-BE49-F238E27FC236}">
                  <a16:creationId xmlns:a16="http://schemas.microsoft.com/office/drawing/2014/main" id="{90281780-3EA8-5701-CA50-E4EB7622ACDD}"/>
                </a:ext>
              </a:extLst>
            </p:cNvPr>
            <p:cNvSpPr/>
            <p:nvPr userDrawn="1"/>
          </p:nvSpPr>
          <p:spPr bwMode="auto">
            <a:xfrm>
              <a:off x="9459913" y="3895725"/>
              <a:ext cx="160337" cy="222250"/>
            </a:xfrm>
            <a:custGeom>
              <a:avLst/>
              <a:gdLst>
                <a:gd name="T0" fmla="*/ 2 w 16"/>
                <a:gd name="T1" fmla="*/ 6 h 22"/>
                <a:gd name="T2" fmla="*/ 2 w 16"/>
                <a:gd name="T3" fmla="*/ 8 h 22"/>
                <a:gd name="T4" fmla="*/ 3 w 16"/>
                <a:gd name="T5" fmla="*/ 10 h 22"/>
                <a:gd name="T6" fmla="*/ 4 w 16"/>
                <a:gd name="T7" fmla="*/ 9 h 22"/>
                <a:gd name="T8" fmla="*/ 14 w 16"/>
                <a:gd name="T9" fmla="*/ 0 h 22"/>
                <a:gd name="T10" fmla="*/ 15 w 16"/>
                <a:gd name="T11" fmla="*/ 1 h 22"/>
                <a:gd name="T12" fmla="*/ 13 w 16"/>
                <a:gd name="T13" fmla="*/ 13 h 22"/>
                <a:gd name="T14" fmla="*/ 8 w 16"/>
                <a:gd name="T15" fmla="*/ 19 h 22"/>
                <a:gd name="T16" fmla="*/ 4 w 16"/>
                <a:gd name="T17" fmla="*/ 19 h 22"/>
                <a:gd name="T18" fmla="*/ 1 w 16"/>
                <a:gd name="T19" fmla="*/ 7 h 22"/>
                <a:gd name="T20" fmla="*/ 2 w 16"/>
                <a:gd name="T2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2">
                  <a:moveTo>
                    <a:pt x="2" y="6"/>
                  </a:moveTo>
                  <a:cubicBezTo>
                    <a:pt x="2" y="7"/>
                    <a:pt x="2" y="8"/>
                    <a:pt x="2" y="8"/>
                  </a:cubicBezTo>
                  <a:cubicBezTo>
                    <a:pt x="2" y="9"/>
                    <a:pt x="2" y="10"/>
                    <a:pt x="3" y="10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6" y="3"/>
                    <a:pt x="9" y="0"/>
                    <a:pt x="14" y="0"/>
                  </a:cubicBezTo>
                  <a:cubicBezTo>
                    <a:pt x="15" y="0"/>
                    <a:pt x="15" y="0"/>
                    <a:pt x="15" y="1"/>
                  </a:cubicBezTo>
                  <a:cubicBezTo>
                    <a:pt x="16" y="5"/>
                    <a:pt x="15" y="9"/>
                    <a:pt x="13" y="13"/>
                  </a:cubicBezTo>
                  <a:cubicBezTo>
                    <a:pt x="12" y="15"/>
                    <a:pt x="10" y="17"/>
                    <a:pt x="8" y="19"/>
                  </a:cubicBezTo>
                  <a:cubicBezTo>
                    <a:pt x="6" y="22"/>
                    <a:pt x="6" y="22"/>
                    <a:pt x="4" y="19"/>
                  </a:cubicBezTo>
                  <a:cubicBezTo>
                    <a:pt x="1" y="16"/>
                    <a:pt x="0" y="12"/>
                    <a:pt x="1" y="7"/>
                  </a:cubicBezTo>
                  <a:cubicBezTo>
                    <a:pt x="1" y="7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743">
              <a:extLst>
                <a:ext uri="{FF2B5EF4-FFF2-40B4-BE49-F238E27FC236}">
                  <a16:creationId xmlns:a16="http://schemas.microsoft.com/office/drawing/2014/main" id="{7BCD822E-B48F-801D-AD7A-BAAAA12F5487}"/>
                </a:ext>
              </a:extLst>
            </p:cNvPr>
            <p:cNvSpPr/>
            <p:nvPr userDrawn="1"/>
          </p:nvSpPr>
          <p:spPr bwMode="auto">
            <a:xfrm>
              <a:off x="11991975" y="4973638"/>
              <a:ext cx="200025" cy="190500"/>
            </a:xfrm>
            <a:custGeom>
              <a:avLst/>
              <a:gdLst>
                <a:gd name="T0" fmla="*/ 7 w 20"/>
                <a:gd name="T1" fmla="*/ 0 h 19"/>
                <a:gd name="T2" fmla="*/ 4 w 20"/>
                <a:gd name="T3" fmla="*/ 4 h 19"/>
                <a:gd name="T4" fmla="*/ 4 w 20"/>
                <a:gd name="T5" fmla="*/ 7 h 19"/>
                <a:gd name="T6" fmla="*/ 6 w 20"/>
                <a:gd name="T7" fmla="*/ 6 h 19"/>
                <a:gd name="T8" fmla="*/ 9 w 20"/>
                <a:gd name="T9" fmla="*/ 2 h 19"/>
                <a:gd name="T10" fmla="*/ 18 w 20"/>
                <a:gd name="T11" fmla="*/ 0 h 19"/>
                <a:gd name="T12" fmla="*/ 19 w 20"/>
                <a:gd name="T13" fmla="*/ 2 h 19"/>
                <a:gd name="T14" fmla="*/ 13 w 20"/>
                <a:gd name="T15" fmla="*/ 13 h 19"/>
                <a:gd name="T16" fmla="*/ 6 w 20"/>
                <a:gd name="T17" fmla="*/ 18 h 19"/>
                <a:gd name="T18" fmla="*/ 3 w 20"/>
                <a:gd name="T19" fmla="*/ 17 h 19"/>
                <a:gd name="T20" fmla="*/ 6 w 20"/>
                <a:gd name="T21" fmla="*/ 0 h 19"/>
                <a:gd name="T22" fmla="*/ 7 w 20"/>
                <a:gd name="T2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cubicBezTo>
                    <a:pt x="6" y="2"/>
                    <a:pt x="5" y="3"/>
                    <a:pt x="4" y="4"/>
                  </a:cubicBezTo>
                  <a:cubicBezTo>
                    <a:pt x="4" y="5"/>
                    <a:pt x="3" y="6"/>
                    <a:pt x="4" y="7"/>
                  </a:cubicBezTo>
                  <a:cubicBezTo>
                    <a:pt x="5" y="8"/>
                    <a:pt x="5" y="6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  <a:cubicBezTo>
                    <a:pt x="12" y="0"/>
                    <a:pt x="15" y="0"/>
                    <a:pt x="18" y="0"/>
                  </a:cubicBezTo>
                  <a:cubicBezTo>
                    <a:pt x="20" y="1"/>
                    <a:pt x="19" y="2"/>
                    <a:pt x="19" y="2"/>
                  </a:cubicBezTo>
                  <a:cubicBezTo>
                    <a:pt x="18" y="6"/>
                    <a:pt x="16" y="10"/>
                    <a:pt x="13" y="13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4" y="19"/>
                    <a:pt x="3" y="19"/>
                    <a:pt x="3" y="17"/>
                  </a:cubicBezTo>
                  <a:cubicBezTo>
                    <a:pt x="0" y="11"/>
                    <a:pt x="1" y="4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1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744">
              <a:extLst>
                <a:ext uri="{FF2B5EF4-FFF2-40B4-BE49-F238E27FC236}">
                  <a16:creationId xmlns:a16="http://schemas.microsoft.com/office/drawing/2014/main" id="{4B0F595F-B342-6D76-A80D-354F3456584B}"/>
                </a:ext>
              </a:extLst>
            </p:cNvPr>
            <p:cNvSpPr/>
            <p:nvPr userDrawn="1"/>
          </p:nvSpPr>
          <p:spPr bwMode="auto">
            <a:xfrm>
              <a:off x="10660063" y="6030913"/>
              <a:ext cx="241300" cy="150812"/>
            </a:xfrm>
            <a:custGeom>
              <a:avLst/>
              <a:gdLst>
                <a:gd name="T0" fmla="*/ 18 w 24"/>
                <a:gd name="T1" fmla="*/ 3 h 15"/>
                <a:gd name="T2" fmla="*/ 13 w 24"/>
                <a:gd name="T3" fmla="*/ 2 h 15"/>
                <a:gd name="T4" fmla="*/ 12 w 24"/>
                <a:gd name="T5" fmla="*/ 3 h 15"/>
                <a:gd name="T6" fmla="*/ 13 w 24"/>
                <a:gd name="T7" fmla="*/ 4 h 15"/>
                <a:gd name="T8" fmla="*/ 16 w 24"/>
                <a:gd name="T9" fmla="*/ 5 h 15"/>
                <a:gd name="T10" fmla="*/ 23 w 24"/>
                <a:gd name="T11" fmla="*/ 11 h 15"/>
                <a:gd name="T12" fmla="*/ 20 w 24"/>
                <a:gd name="T13" fmla="*/ 15 h 15"/>
                <a:gd name="T14" fmla="*/ 4 w 24"/>
                <a:gd name="T15" fmla="*/ 9 h 15"/>
                <a:gd name="T16" fmla="*/ 4 w 24"/>
                <a:gd name="T17" fmla="*/ 3 h 15"/>
                <a:gd name="T18" fmla="*/ 18 w 24"/>
                <a:gd name="T19" fmla="*/ 2 h 15"/>
                <a:gd name="T20" fmla="*/ 18 w 24"/>
                <a:gd name="T2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5">
                  <a:moveTo>
                    <a:pt x="18" y="3"/>
                  </a:moveTo>
                  <a:cubicBezTo>
                    <a:pt x="16" y="2"/>
                    <a:pt x="15" y="2"/>
                    <a:pt x="13" y="2"/>
                  </a:cubicBezTo>
                  <a:cubicBezTo>
                    <a:pt x="13" y="2"/>
                    <a:pt x="12" y="2"/>
                    <a:pt x="12" y="3"/>
                  </a:cubicBezTo>
                  <a:cubicBezTo>
                    <a:pt x="12" y="3"/>
                    <a:pt x="12" y="4"/>
                    <a:pt x="13" y="4"/>
                  </a:cubicBezTo>
                  <a:cubicBezTo>
                    <a:pt x="14" y="4"/>
                    <a:pt x="15" y="4"/>
                    <a:pt x="16" y="5"/>
                  </a:cubicBezTo>
                  <a:cubicBezTo>
                    <a:pt x="19" y="6"/>
                    <a:pt x="22" y="8"/>
                    <a:pt x="23" y="11"/>
                  </a:cubicBezTo>
                  <a:cubicBezTo>
                    <a:pt x="24" y="14"/>
                    <a:pt x="23" y="15"/>
                    <a:pt x="20" y="15"/>
                  </a:cubicBezTo>
                  <a:cubicBezTo>
                    <a:pt x="14" y="15"/>
                    <a:pt x="9" y="13"/>
                    <a:pt x="4" y="9"/>
                  </a:cubicBezTo>
                  <a:cubicBezTo>
                    <a:pt x="0" y="6"/>
                    <a:pt x="1" y="5"/>
                    <a:pt x="4" y="3"/>
                  </a:cubicBezTo>
                  <a:cubicBezTo>
                    <a:pt x="9" y="0"/>
                    <a:pt x="13" y="0"/>
                    <a:pt x="18" y="2"/>
                  </a:cubicBezTo>
                  <a:cubicBezTo>
                    <a:pt x="18" y="2"/>
                    <a:pt x="18" y="2"/>
                    <a:pt x="18" y="3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745">
              <a:extLst>
                <a:ext uri="{FF2B5EF4-FFF2-40B4-BE49-F238E27FC236}">
                  <a16:creationId xmlns:a16="http://schemas.microsoft.com/office/drawing/2014/main" id="{3FBD55CC-D03D-5825-F5D1-0BD75503FFDE}"/>
                </a:ext>
              </a:extLst>
            </p:cNvPr>
            <p:cNvSpPr/>
            <p:nvPr userDrawn="1"/>
          </p:nvSpPr>
          <p:spPr bwMode="auto">
            <a:xfrm>
              <a:off x="9129713" y="642938"/>
              <a:ext cx="79375" cy="101600"/>
            </a:xfrm>
            <a:custGeom>
              <a:avLst/>
              <a:gdLst>
                <a:gd name="T0" fmla="*/ 4 w 8"/>
                <a:gd name="T1" fmla="*/ 10 h 10"/>
                <a:gd name="T2" fmla="*/ 2 w 8"/>
                <a:gd name="T3" fmla="*/ 6 h 10"/>
                <a:gd name="T4" fmla="*/ 2 w 8"/>
                <a:gd name="T5" fmla="*/ 0 h 10"/>
                <a:gd name="T6" fmla="*/ 7 w 8"/>
                <a:gd name="T7" fmla="*/ 3 h 10"/>
                <a:gd name="T8" fmla="*/ 7 w 8"/>
                <a:gd name="T9" fmla="*/ 5 h 10"/>
                <a:gd name="T10" fmla="*/ 4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4" y="8"/>
                    <a:pt x="3" y="7"/>
                    <a:pt x="2" y="6"/>
                  </a:cubicBezTo>
                  <a:cubicBezTo>
                    <a:pt x="1" y="4"/>
                    <a:pt x="0" y="1"/>
                    <a:pt x="2" y="0"/>
                  </a:cubicBezTo>
                  <a:cubicBezTo>
                    <a:pt x="3" y="0"/>
                    <a:pt x="6" y="2"/>
                    <a:pt x="7" y="3"/>
                  </a:cubicBezTo>
                  <a:cubicBezTo>
                    <a:pt x="7" y="4"/>
                    <a:pt x="8" y="4"/>
                    <a:pt x="7" y="5"/>
                  </a:cubicBezTo>
                  <a:cubicBezTo>
                    <a:pt x="5" y="6"/>
                    <a:pt x="4" y="8"/>
                    <a:pt x="4" y="10"/>
                  </a:cubicBezTo>
                  <a:close/>
                </a:path>
              </a:pathLst>
            </a:custGeom>
            <a:solidFill>
              <a:srgbClr val="EE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746">
              <a:extLst>
                <a:ext uri="{FF2B5EF4-FFF2-40B4-BE49-F238E27FC236}">
                  <a16:creationId xmlns:a16="http://schemas.microsoft.com/office/drawing/2014/main" id="{70EA1F86-D525-4EF9-AD66-641AAF8AC268}"/>
                </a:ext>
              </a:extLst>
            </p:cNvPr>
            <p:cNvSpPr/>
            <p:nvPr userDrawn="1"/>
          </p:nvSpPr>
          <p:spPr bwMode="auto">
            <a:xfrm>
              <a:off x="8448675" y="2576513"/>
              <a:ext cx="69850" cy="141287"/>
            </a:xfrm>
            <a:custGeom>
              <a:avLst/>
              <a:gdLst>
                <a:gd name="T0" fmla="*/ 1 w 7"/>
                <a:gd name="T1" fmla="*/ 4 h 14"/>
                <a:gd name="T2" fmla="*/ 2 w 7"/>
                <a:gd name="T3" fmla="*/ 1 h 14"/>
                <a:gd name="T4" fmla="*/ 7 w 7"/>
                <a:gd name="T5" fmla="*/ 3 h 14"/>
                <a:gd name="T6" fmla="*/ 7 w 7"/>
                <a:gd name="T7" fmla="*/ 4 h 14"/>
                <a:gd name="T8" fmla="*/ 6 w 7"/>
                <a:gd name="T9" fmla="*/ 6 h 14"/>
                <a:gd name="T10" fmla="*/ 6 w 7"/>
                <a:gd name="T11" fmla="*/ 12 h 14"/>
                <a:gd name="T12" fmla="*/ 3 w 7"/>
                <a:gd name="T13" fmla="*/ 12 h 14"/>
                <a:gd name="T14" fmla="*/ 1 w 7"/>
                <a:gd name="T15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1" y="4"/>
                  </a:moveTo>
                  <a:cubicBezTo>
                    <a:pt x="1" y="3"/>
                    <a:pt x="0" y="1"/>
                    <a:pt x="2" y="1"/>
                  </a:cubicBezTo>
                  <a:cubicBezTo>
                    <a:pt x="4" y="0"/>
                    <a:pt x="5" y="2"/>
                    <a:pt x="7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7" y="8"/>
                    <a:pt x="7" y="10"/>
                    <a:pt x="6" y="12"/>
                  </a:cubicBezTo>
                  <a:cubicBezTo>
                    <a:pt x="5" y="14"/>
                    <a:pt x="4" y="14"/>
                    <a:pt x="3" y="12"/>
                  </a:cubicBezTo>
                  <a:cubicBezTo>
                    <a:pt x="1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747">
              <a:extLst>
                <a:ext uri="{FF2B5EF4-FFF2-40B4-BE49-F238E27FC236}">
                  <a16:creationId xmlns:a16="http://schemas.microsoft.com/office/drawing/2014/main" id="{B331ED5A-1F2B-AA44-15A8-C9523B6C1195}"/>
                </a:ext>
              </a:extLst>
            </p:cNvPr>
            <p:cNvSpPr/>
            <p:nvPr userDrawn="1"/>
          </p:nvSpPr>
          <p:spPr bwMode="auto">
            <a:xfrm>
              <a:off x="9550400" y="1630363"/>
              <a:ext cx="128587" cy="69850"/>
            </a:xfrm>
            <a:custGeom>
              <a:avLst/>
              <a:gdLst>
                <a:gd name="T0" fmla="*/ 5 w 13"/>
                <a:gd name="T1" fmla="*/ 0 h 7"/>
                <a:gd name="T2" fmla="*/ 11 w 13"/>
                <a:gd name="T3" fmla="*/ 1 h 7"/>
                <a:gd name="T4" fmla="*/ 12 w 13"/>
                <a:gd name="T5" fmla="*/ 4 h 7"/>
                <a:gd name="T6" fmla="*/ 7 w 13"/>
                <a:gd name="T7" fmla="*/ 6 h 7"/>
                <a:gd name="T8" fmla="*/ 4 w 13"/>
                <a:gd name="T9" fmla="*/ 5 h 7"/>
                <a:gd name="T10" fmla="*/ 1 w 13"/>
                <a:gd name="T11" fmla="*/ 3 h 7"/>
                <a:gd name="T12" fmla="*/ 2 w 13"/>
                <a:gd name="T13" fmla="*/ 0 h 7"/>
                <a:gd name="T14" fmla="*/ 5 w 13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6"/>
                    <a:pt x="9" y="7"/>
                    <a:pt x="7" y="6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EF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748">
              <a:extLst>
                <a:ext uri="{FF2B5EF4-FFF2-40B4-BE49-F238E27FC236}">
                  <a16:creationId xmlns:a16="http://schemas.microsoft.com/office/drawing/2014/main" id="{9F0DF553-3DFA-8A4A-DF9A-9B9DE1762050}"/>
                </a:ext>
              </a:extLst>
            </p:cNvPr>
            <p:cNvSpPr/>
            <p:nvPr userDrawn="1"/>
          </p:nvSpPr>
          <p:spPr bwMode="auto">
            <a:xfrm>
              <a:off x="7146925" y="1257300"/>
              <a:ext cx="71437" cy="131762"/>
            </a:xfrm>
            <a:custGeom>
              <a:avLst/>
              <a:gdLst>
                <a:gd name="T0" fmla="*/ 5 w 7"/>
                <a:gd name="T1" fmla="*/ 13 h 13"/>
                <a:gd name="T2" fmla="*/ 2 w 7"/>
                <a:gd name="T3" fmla="*/ 11 h 13"/>
                <a:gd name="T4" fmla="*/ 1 w 7"/>
                <a:gd name="T5" fmla="*/ 8 h 13"/>
                <a:gd name="T6" fmla="*/ 2 w 7"/>
                <a:gd name="T7" fmla="*/ 4 h 13"/>
                <a:gd name="T8" fmla="*/ 2 w 7"/>
                <a:gd name="T9" fmla="*/ 2 h 13"/>
                <a:gd name="T10" fmla="*/ 4 w 7"/>
                <a:gd name="T11" fmla="*/ 0 h 13"/>
                <a:gd name="T12" fmla="*/ 6 w 7"/>
                <a:gd name="T13" fmla="*/ 2 h 13"/>
                <a:gd name="T14" fmla="*/ 6 w 7"/>
                <a:gd name="T15" fmla="*/ 11 h 13"/>
                <a:gd name="T16" fmla="*/ 5 w 7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4" y="12"/>
                    <a:pt x="3" y="12"/>
                    <a:pt x="2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2" y="7"/>
                    <a:pt x="1" y="5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7" y="5"/>
                    <a:pt x="7" y="8"/>
                    <a:pt x="6" y="11"/>
                  </a:cubicBezTo>
                  <a:cubicBezTo>
                    <a:pt x="6" y="12"/>
                    <a:pt x="6" y="13"/>
                    <a:pt x="5" y="13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749">
              <a:extLst>
                <a:ext uri="{FF2B5EF4-FFF2-40B4-BE49-F238E27FC236}">
                  <a16:creationId xmlns:a16="http://schemas.microsoft.com/office/drawing/2014/main" id="{142AE362-CC5B-55C5-D45A-6910B5930C28}"/>
                </a:ext>
              </a:extLst>
            </p:cNvPr>
            <p:cNvSpPr/>
            <p:nvPr userDrawn="1"/>
          </p:nvSpPr>
          <p:spPr bwMode="auto">
            <a:xfrm>
              <a:off x="11852275" y="2747963"/>
              <a:ext cx="109537" cy="90487"/>
            </a:xfrm>
            <a:custGeom>
              <a:avLst/>
              <a:gdLst>
                <a:gd name="T0" fmla="*/ 3 w 11"/>
                <a:gd name="T1" fmla="*/ 0 h 9"/>
                <a:gd name="T2" fmla="*/ 5 w 11"/>
                <a:gd name="T3" fmla="*/ 1 h 9"/>
                <a:gd name="T4" fmla="*/ 10 w 11"/>
                <a:gd name="T5" fmla="*/ 4 h 9"/>
                <a:gd name="T6" fmla="*/ 11 w 11"/>
                <a:gd name="T7" fmla="*/ 7 h 9"/>
                <a:gd name="T8" fmla="*/ 8 w 11"/>
                <a:gd name="T9" fmla="*/ 9 h 9"/>
                <a:gd name="T10" fmla="*/ 6 w 11"/>
                <a:gd name="T11" fmla="*/ 9 h 9"/>
                <a:gd name="T12" fmla="*/ 5 w 11"/>
                <a:gd name="T13" fmla="*/ 8 h 9"/>
                <a:gd name="T14" fmla="*/ 3 w 11"/>
                <a:gd name="T15" fmla="*/ 6 h 9"/>
                <a:gd name="T16" fmla="*/ 1 w 11"/>
                <a:gd name="T17" fmla="*/ 3 h 9"/>
                <a:gd name="T18" fmla="*/ 3 w 11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3" y="0"/>
                  </a:moveTo>
                  <a:cubicBezTo>
                    <a:pt x="4" y="0"/>
                    <a:pt x="4" y="0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0" y="5"/>
                    <a:pt x="11" y="6"/>
                    <a:pt x="11" y="7"/>
                  </a:cubicBezTo>
                  <a:cubicBezTo>
                    <a:pt x="10" y="8"/>
                    <a:pt x="9" y="9"/>
                    <a:pt x="8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5" y="9"/>
                    <a:pt x="4" y="9"/>
                    <a:pt x="5" y="8"/>
                  </a:cubicBezTo>
                  <a:cubicBezTo>
                    <a:pt x="6" y="7"/>
                    <a:pt x="4" y="7"/>
                    <a:pt x="3" y="6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EE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750">
              <a:extLst>
                <a:ext uri="{FF2B5EF4-FFF2-40B4-BE49-F238E27FC236}">
                  <a16:creationId xmlns:a16="http://schemas.microsoft.com/office/drawing/2014/main" id="{8C510914-90FF-F9B4-3338-AD897FD61BD5}"/>
                </a:ext>
              </a:extLst>
            </p:cNvPr>
            <p:cNvSpPr/>
            <p:nvPr userDrawn="1"/>
          </p:nvSpPr>
          <p:spPr bwMode="auto">
            <a:xfrm>
              <a:off x="8518525" y="3522663"/>
              <a:ext cx="100012" cy="120650"/>
            </a:xfrm>
            <a:custGeom>
              <a:avLst/>
              <a:gdLst>
                <a:gd name="T0" fmla="*/ 4 w 10"/>
                <a:gd name="T1" fmla="*/ 1 h 12"/>
                <a:gd name="T2" fmla="*/ 7 w 10"/>
                <a:gd name="T3" fmla="*/ 4 h 12"/>
                <a:gd name="T4" fmla="*/ 8 w 10"/>
                <a:gd name="T5" fmla="*/ 5 h 12"/>
                <a:gd name="T6" fmla="*/ 10 w 10"/>
                <a:gd name="T7" fmla="*/ 10 h 12"/>
                <a:gd name="T8" fmla="*/ 7 w 10"/>
                <a:gd name="T9" fmla="*/ 11 h 12"/>
                <a:gd name="T10" fmla="*/ 1 w 10"/>
                <a:gd name="T11" fmla="*/ 4 h 12"/>
                <a:gd name="T12" fmla="*/ 1 w 10"/>
                <a:gd name="T13" fmla="*/ 2 h 12"/>
                <a:gd name="T14" fmla="*/ 4 w 10"/>
                <a:gd name="T15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5" y="3"/>
                    <a:pt x="8" y="0"/>
                    <a:pt x="7" y="4"/>
                  </a:cubicBezTo>
                  <a:cubicBezTo>
                    <a:pt x="6" y="4"/>
                    <a:pt x="7" y="4"/>
                    <a:pt x="8" y="5"/>
                  </a:cubicBezTo>
                  <a:cubicBezTo>
                    <a:pt x="9" y="6"/>
                    <a:pt x="10" y="8"/>
                    <a:pt x="10" y="10"/>
                  </a:cubicBezTo>
                  <a:cubicBezTo>
                    <a:pt x="10" y="12"/>
                    <a:pt x="9" y="12"/>
                    <a:pt x="7" y="11"/>
                  </a:cubicBezTo>
                  <a:cubicBezTo>
                    <a:pt x="4" y="10"/>
                    <a:pt x="2" y="7"/>
                    <a:pt x="1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2"/>
                    <a:pt x="3" y="2"/>
                    <a:pt x="4" y="1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751">
              <a:extLst>
                <a:ext uri="{FF2B5EF4-FFF2-40B4-BE49-F238E27FC236}">
                  <a16:creationId xmlns:a16="http://schemas.microsoft.com/office/drawing/2014/main" id="{5B052D4A-651E-ED5F-F2CA-AF9C7A058FF1}"/>
                </a:ext>
              </a:extLst>
            </p:cNvPr>
            <p:cNvSpPr/>
            <p:nvPr userDrawn="1"/>
          </p:nvSpPr>
          <p:spPr bwMode="auto">
            <a:xfrm>
              <a:off x="6946900" y="4025900"/>
              <a:ext cx="130175" cy="80962"/>
            </a:xfrm>
            <a:custGeom>
              <a:avLst/>
              <a:gdLst>
                <a:gd name="T0" fmla="*/ 6 w 13"/>
                <a:gd name="T1" fmla="*/ 1 h 8"/>
                <a:gd name="T2" fmla="*/ 12 w 13"/>
                <a:gd name="T3" fmla="*/ 2 h 8"/>
                <a:gd name="T4" fmla="*/ 13 w 13"/>
                <a:gd name="T5" fmla="*/ 4 h 8"/>
                <a:gd name="T6" fmla="*/ 9 w 13"/>
                <a:gd name="T7" fmla="*/ 8 h 8"/>
                <a:gd name="T8" fmla="*/ 8 w 13"/>
                <a:gd name="T9" fmla="*/ 8 h 8"/>
                <a:gd name="T10" fmla="*/ 5 w 13"/>
                <a:gd name="T11" fmla="*/ 6 h 8"/>
                <a:gd name="T12" fmla="*/ 2 w 13"/>
                <a:gd name="T13" fmla="*/ 5 h 8"/>
                <a:gd name="T14" fmla="*/ 0 w 13"/>
                <a:gd name="T15" fmla="*/ 2 h 8"/>
                <a:gd name="T16" fmla="*/ 3 w 13"/>
                <a:gd name="T17" fmla="*/ 1 h 8"/>
                <a:gd name="T18" fmla="*/ 6 w 13"/>
                <a:gd name="T1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6" y="1"/>
                  </a:moveTo>
                  <a:cubicBezTo>
                    <a:pt x="8" y="0"/>
                    <a:pt x="10" y="2"/>
                    <a:pt x="12" y="2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752">
              <a:extLst>
                <a:ext uri="{FF2B5EF4-FFF2-40B4-BE49-F238E27FC236}">
                  <a16:creationId xmlns:a16="http://schemas.microsoft.com/office/drawing/2014/main" id="{4723BFB3-E198-40F5-80D1-76BE49E027FD}"/>
                </a:ext>
              </a:extLst>
            </p:cNvPr>
            <p:cNvSpPr/>
            <p:nvPr userDrawn="1"/>
          </p:nvSpPr>
          <p:spPr bwMode="auto">
            <a:xfrm>
              <a:off x="7497763" y="3100388"/>
              <a:ext cx="130175" cy="80962"/>
            </a:xfrm>
            <a:custGeom>
              <a:avLst/>
              <a:gdLst>
                <a:gd name="T0" fmla="*/ 2 w 13"/>
                <a:gd name="T1" fmla="*/ 0 h 8"/>
                <a:gd name="T2" fmla="*/ 12 w 13"/>
                <a:gd name="T3" fmla="*/ 4 h 8"/>
                <a:gd name="T4" fmla="*/ 12 w 13"/>
                <a:gd name="T5" fmla="*/ 6 h 8"/>
                <a:gd name="T6" fmla="*/ 6 w 13"/>
                <a:gd name="T7" fmla="*/ 8 h 8"/>
                <a:gd name="T8" fmla="*/ 6 w 13"/>
                <a:gd name="T9" fmla="*/ 8 h 8"/>
                <a:gd name="T10" fmla="*/ 3 w 13"/>
                <a:gd name="T11" fmla="*/ 5 h 8"/>
                <a:gd name="T12" fmla="*/ 0 w 13"/>
                <a:gd name="T13" fmla="*/ 2 h 8"/>
                <a:gd name="T14" fmla="*/ 2 w 1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2" y="0"/>
                  </a:moveTo>
                  <a:cubicBezTo>
                    <a:pt x="6" y="0"/>
                    <a:pt x="9" y="1"/>
                    <a:pt x="12" y="4"/>
                  </a:cubicBezTo>
                  <a:cubicBezTo>
                    <a:pt x="12" y="5"/>
                    <a:pt x="13" y="5"/>
                    <a:pt x="12" y="6"/>
                  </a:cubicBezTo>
                  <a:cubicBezTo>
                    <a:pt x="11" y="7"/>
                    <a:pt x="9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5"/>
                    <a:pt x="4" y="6"/>
                    <a:pt x="3" y="5"/>
                  </a:cubicBezTo>
                  <a:cubicBezTo>
                    <a:pt x="2" y="4"/>
                    <a:pt x="1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753">
              <a:extLst>
                <a:ext uri="{FF2B5EF4-FFF2-40B4-BE49-F238E27FC236}">
                  <a16:creationId xmlns:a16="http://schemas.microsoft.com/office/drawing/2014/main" id="{134AA2C9-A566-4AE6-2421-091E50BBF915}"/>
                </a:ext>
              </a:extLst>
            </p:cNvPr>
            <p:cNvSpPr/>
            <p:nvPr userDrawn="1"/>
          </p:nvSpPr>
          <p:spPr bwMode="auto">
            <a:xfrm>
              <a:off x="9769475" y="4913313"/>
              <a:ext cx="69850" cy="139700"/>
            </a:xfrm>
            <a:custGeom>
              <a:avLst/>
              <a:gdLst>
                <a:gd name="T0" fmla="*/ 7 w 7"/>
                <a:gd name="T1" fmla="*/ 8 h 14"/>
                <a:gd name="T2" fmla="*/ 7 w 7"/>
                <a:gd name="T3" fmla="*/ 10 h 14"/>
                <a:gd name="T4" fmla="*/ 6 w 7"/>
                <a:gd name="T5" fmla="*/ 13 h 14"/>
                <a:gd name="T6" fmla="*/ 3 w 7"/>
                <a:gd name="T7" fmla="*/ 12 h 14"/>
                <a:gd name="T8" fmla="*/ 1 w 7"/>
                <a:gd name="T9" fmla="*/ 10 h 14"/>
                <a:gd name="T10" fmla="*/ 0 w 7"/>
                <a:gd name="T11" fmla="*/ 9 h 14"/>
                <a:gd name="T12" fmla="*/ 1 w 7"/>
                <a:gd name="T13" fmla="*/ 5 h 14"/>
                <a:gd name="T14" fmla="*/ 4 w 7"/>
                <a:gd name="T15" fmla="*/ 1 h 14"/>
                <a:gd name="T16" fmla="*/ 6 w 7"/>
                <a:gd name="T17" fmla="*/ 4 h 14"/>
                <a:gd name="T18" fmla="*/ 7 w 7"/>
                <a:gd name="T1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4">
                  <a:moveTo>
                    <a:pt x="7" y="8"/>
                  </a:moveTo>
                  <a:cubicBezTo>
                    <a:pt x="7" y="9"/>
                    <a:pt x="7" y="10"/>
                    <a:pt x="7" y="10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5" y="14"/>
                    <a:pt x="4" y="13"/>
                    <a:pt x="3" y="12"/>
                  </a:cubicBezTo>
                  <a:cubicBezTo>
                    <a:pt x="2" y="12"/>
                    <a:pt x="1" y="11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2" y="8"/>
                    <a:pt x="1" y="6"/>
                    <a:pt x="1" y="5"/>
                  </a:cubicBezTo>
                  <a:cubicBezTo>
                    <a:pt x="1" y="3"/>
                    <a:pt x="2" y="1"/>
                    <a:pt x="4" y="1"/>
                  </a:cubicBezTo>
                  <a:cubicBezTo>
                    <a:pt x="5" y="0"/>
                    <a:pt x="5" y="3"/>
                    <a:pt x="6" y="4"/>
                  </a:cubicBezTo>
                  <a:cubicBezTo>
                    <a:pt x="7" y="5"/>
                    <a:pt x="7" y="7"/>
                    <a:pt x="7" y="8"/>
                  </a:cubicBezTo>
                  <a:close/>
                </a:path>
              </a:pathLst>
            </a:custGeom>
            <a:solidFill>
              <a:srgbClr val="EE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754">
              <a:extLst>
                <a:ext uri="{FF2B5EF4-FFF2-40B4-BE49-F238E27FC236}">
                  <a16:creationId xmlns:a16="http://schemas.microsoft.com/office/drawing/2014/main" id="{1AEAAB28-7AE5-38D4-6A56-24ECFA00E7D6}"/>
                </a:ext>
              </a:extLst>
            </p:cNvPr>
            <p:cNvSpPr/>
            <p:nvPr userDrawn="1"/>
          </p:nvSpPr>
          <p:spPr bwMode="auto">
            <a:xfrm>
              <a:off x="11041063" y="1166813"/>
              <a:ext cx="130175" cy="80962"/>
            </a:xfrm>
            <a:custGeom>
              <a:avLst/>
              <a:gdLst>
                <a:gd name="T0" fmla="*/ 9 w 13"/>
                <a:gd name="T1" fmla="*/ 0 h 8"/>
                <a:gd name="T2" fmla="*/ 12 w 13"/>
                <a:gd name="T3" fmla="*/ 3 h 8"/>
                <a:gd name="T4" fmla="*/ 11 w 13"/>
                <a:gd name="T5" fmla="*/ 6 h 8"/>
                <a:gd name="T6" fmla="*/ 9 w 13"/>
                <a:gd name="T7" fmla="*/ 6 h 8"/>
                <a:gd name="T8" fmla="*/ 7 w 13"/>
                <a:gd name="T9" fmla="*/ 7 h 8"/>
                <a:gd name="T10" fmla="*/ 0 w 13"/>
                <a:gd name="T11" fmla="*/ 6 h 8"/>
                <a:gd name="T12" fmla="*/ 5 w 13"/>
                <a:gd name="T13" fmla="*/ 2 h 8"/>
                <a:gd name="T14" fmla="*/ 9 w 1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9" y="0"/>
                  </a:moveTo>
                  <a:cubicBezTo>
                    <a:pt x="12" y="0"/>
                    <a:pt x="13" y="1"/>
                    <a:pt x="12" y="3"/>
                  </a:cubicBezTo>
                  <a:cubicBezTo>
                    <a:pt x="12" y="4"/>
                    <a:pt x="12" y="5"/>
                    <a:pt x="11" y="6"/>
                  </a:cubicBezTo>
                  <a:cubicBezTo>
                    <a:pt x="10" y="7"/>
                    <a:pt x="10" y="8"/>
                    <a:pt x="9" y="6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4" y="8"/>
                    <a:pt x="1" y="8"/>
                    <a:pt x="0" y="6"/>
                  </a:cubicBezTo>
                  <a:cubicBezTo>
                    <a:pt x="0" y="5"/>
                    <a:pt x="2" y="2"/>
                    <a:pt x="5" y="2"/>
                  </a:cubicBezTo>
                  <a:cubicBezTo>
                    <a:pt x="7" y="1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F0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755">
              <a:extLst>
                <a:ext uri="{FF2B5EF4-FFF2-40B4-BE49-F238E27FC236}">
                  <a16:creationId xmlns:a16="http://schemas.microsoft.com/office/drawing/2014/main" id="{5D224D66-2057-FA91-B5F1-16BCB44080CE}"/>
                </a:ext>
              </a:extLst>
            </p:cNvPr>
            <p:cNvSpPr/>
            <p:nvPr userDrawn="1"/>
          </p:nvSpPr>
          <p:spPr bwMode="auto">
            <a:xfrm>
              <a:off x="8369300" y="784225"/>
              <a:ext cx="100012" cy="80962"/>
            </a:xfrm>
            <a:custGeom>
              <a:avLst/>
              <a:gdLst>
                <a:gd name="T0" fmla="*/ 10 w 10"/>
                <a:gd name="T1" fmla="*/ 3 h 8"/>
                <a:gd name="T2" fmla="*/ 3 w 10"/>
                <a:gd name="T3" fmla="*/ 8 h 8"/>
                <a:gd name="T4" fmla="*/ 1 w 10"/>
                <a:gd name="T5" fmla="*/ 7 h 8"/>
                <a:gd name="T6" fmla="*/ 2 w 10"/>
                <a:gd name="T7" fmla="*/ 3 h 8"/>
                <a:gd name="T8" fmla="*/ 6 w 10"/>
                <a:gd name="T9" fmla="*/ 1 h 8"/>
                <a:gd name="T10" fmla="*/ 10 w 10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3"/>
                  </a:moveTo>
                  <a:cubicBezTo>
                    <a:pt x="8" y="5"/>
                    <a:pt x="6" y="7"/>
                    <a:pt x="3" y="8"/>
                  </a:cubicBezTo>
                  <a:cubicBezTo>
                    <a:pt x="2" y="8"/>
                    <a:pt x="1" y="8"/>
                    <a:pt x="1" y="7"/>
                  </a:cubicBezTo>
                  <a:cubicBezTo>
                    <a:pt x="1" y="6"/>
                    <a:pt x="0" y="4"/>
                    <a:pt x="2" y="3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8" y="0"/>
                    <a:pt x="10" y="0"/>
                    <a:pt x="10" y="3"/>
                  </a:cubicBezTo>
                  <a:close/>
                </a:path>
              </a:pathLst>
            </a:custGeom>
            <a:solidFill>
              <a:srgbClr val="EF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756">
              <a:extLst>
                <a:ext uri="{FF2B5EF4-FFF2-40B4-BE49-F238E27FC236}">
                  <a16:creationId xmlns:a16="http://schemas.microsoft.com/office/drawing/2014/main" id="{3A15F7BD-31B0-57AE-6AE1-3DDBCAF9E96C}"/>
                </a:ext>
              </a:extLst>
            </p:cNvPr>
            <p:cNvSpPr/>
            <p:nvPr userDrawn="1"/>
          </p:nvSpPr>
          <p:spPr bwMode="auto">
            <a:xfrm>
              <a:off x="10260013" y="552450"/>
              <a:ext cx="69850" cy="101600"/>
            </a:xfrm>
            <a:custGeom>
              <a:avLst/>
              <a:gdLst>
                <a:gd name="T0" fmla="*/ 6 w 7"/>
                <a:gd name="T1" fmla="*/ 8 h 10"/>
                <a:gd name="T2" fmla="*/ 4 w 7"/>
                <a:gd name="T3" fmla="*/ 10 h 10"/>
                <a:gd name="T4" fmla="*/ 1 w 7"/>
                <a:gd name="T5" fmla="*/ 7 h 10"/>
                <a:gd name="T6" fmla="*/ 1 w 7"/>
                <a:gd name="T7" fmla="*/ 3 h 10"/>
                <a:gd name="T8" fmla="*/ 2 w 7"/>
                <a:gd name="T9" fmla="*/ 0 h 10"/>
                <a:gd name="T10" fmla="*/ 4 w 7"/>
                <a:gd name="T11" fmla="*/ 1 h 10"/>
                <a:gd name="T12" fmla="*/ 6 w 7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0">
                  <a:moveTo>
                    <a:pt x="6" y="8"/>
                  </a:moveTo>
                  <a:cubicBezTo>
                    <a:pt x="5" y="8"/>
                    <a:pt x="7" y="10"/>
                    <a:pt x="4" y="10"/>
                  </a:cubicBezTo>
                  <a:cubicBezTo>
                    <a:pt x="2" y="10"/>
                    <a:pt x="1" y="9"/>
                    <a:pt x="1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6" y="3"/>
                    <a:pt x="6" y="5"/>
                    <a:pt x="6" y="8"/>
                  </a:cubicBezTo>
                  <a:close/>
                </a:path>
              </a:pathLst>
            </a:custGeom>
            <a:solidFill>
              <a:srgbClr val="EE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757">
              <a:extLst>
                <a:ext uri="{FF2B5EF4-FFF2-40B4-BE49-F238E27FC236}">
                  <a16:creationId xmlns:a16="http://schemas.microsoft.com/office/drawing/2014/main" id="{7C1ADF4E-FB41-AFAF-1F75-643EFC7B3AAF}"/>
                </a:ext>
              </a:extLst>
            </p:cNvPr>
            <p:cNvSpPr/>
            <p:nvPr userDrawn="1"/>
          </p:nvSpPr>
          <p:spPr bwMode="auto">
            <a:xfrm>
              <a:off x="11911013" y="3946525"/>
              <a:ext cx="100012" cy="90487"/>
            </a:xfrm>
            <a:custGeom>
              <a:avLst/>
              <a:gdLst>
                <a:gd name="T0" fmla="*/ 1 w 10"/>
                <a:gd name="T1" fmla="*/ 5 h 9"/>
                <a:gd name="T2" fmla="*/ 2 w 10"/>
                <a:gd name="T3" fmla="*/ 3 h 9"/>
                <a:gd name="T4" fmla="*/ 4 w 10"/>
                <a:gd name="T5" fmla="*/ 2 h 9"/>
                <a:gd name="T6" fmla="*/ 7 w 10"/>
                <a:gd name="T7" fmla="*/ 0 h 9"/>
                <a:gd name="T8" fmla="*/ 10 w 10"/>
                <a:gd name="T9" fmla="*/ 1 h 9"/>
                <a:gd name="T10" fmla="*/ 9 w 10"/>
                <a:gd name="T11" fmla="*/ 3 h 9"/>
                <a:gd name="T12" fmla="*/ 3 w 10"/>
                <a:gd name="T13" fmla="*/ 8 h 9"/>
                <a:gd name="T14" fmla="*/ 1 w 10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1" y="5"/>
                  </a:moveTo>
                  <a:cubicBezTo>
                    <a:pt x="1" y="4"/>
                    <a:pt x="0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8" y="0"/>
                    <a:pt x="9" y="0"/>
                    <a:pt x="10" y="1"/>
                  </a:cubicBezTo>
                  <a:cubicBezTo>
                    <a:pt x="10" y="2"/>
                    <a:pt x="9" y="3"/>
                    <a:pt x="9" y="3"/>
                  </a:cubicBezTo>
                  <a:cubicBezTo>
                    <a:pt x="8" y="6"/>
                    <a:pt x="5" y="7"/>
                    <a:pt x="3" y="8"/>
                  </a:cubicBezTo>
                  <a:cubicBezTo>
                    <a:pt x="2" y="9"/>
                    <a:pt x="1" y="8"/>
                    <a:pt x="1" y="5"/>
                  </a:cubicBezTo>
                  <a:close/>
                </a:path>
              </a:pathLst>
            </a:custGeom>
            <a:solidFill>
              <a:srgbClr val="EF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758">
              <a:extLst>
                <a:ext uri="{FF2B5EF4-FFF2-40B4-BE49-F238E27FC236}">
                  <a16:creationId xmlns:a16="http://schemas.microsoft.com/office/drawing/2014/main" id="{B45A6675-3B96-3086-CDC4-70908C7C801F}"/>
                </a:ext>
              </a:extLst>
            </p:cNvPr>
            <p:cNvSpPr/>
            <p:nvPr userDrawn="1"/>
          </p:nvSpPr>
          <p:spPr bwMode="auto">
            <a:xfrm>
              <a:off x="7678738" y="4248150"/>
              <a:ext cx="88900" cy="100012"/>
            </a:xfrm>
            <a:custGeom>
              <a:avLst/>
              <a:gdLst>
                <a:gd name="T0" fmla="*/ 9 w 9"/>
                <a:gd name="T1" fmla="*/ 4 h 10"/>
                <a:gd name="T2" fmla="*/ 8 w 9"/>
                <a:gd name="T3" fmla="*/ 6 h 10"/>
                <a:gd name="T4" fmla="*/ 7 w 9"/>
                <a:gd name="T5" fmla="*/ 6 h 10"/>
                <a:gd name="T6" fmla="*/ 6 w 9"/>
                <a:gd name="T7" fmla="*/ 8 h 10"/>
                <a:gd name="T8" fmla="*/ 2 w 9"/>
                <a:gd name="T9" fmla="*/ 9 h 10"/>
                <a:gd name="T10" fmla="*/ 2 w 9"/>
                <a:gd name="T11" fmla="*/ 5 h 10"/>
                <a:gd name="T12" fmla="*/ 4 w 9"/>
                <a:gd name="T13" fmla="*/ 2 h 10"/>
                <a:gd name="T14" fmla="*/ 7 w 9"/>
                <a:gd name="T15" fmla="*/ 0 h 10"/>
                <a:gd name="T16" fmla="*/ 9 w 9"/>
                <a:gd name="T17" fmla="*/ 3 h 10"/>
                <a:gd name="T18" fmla="*/ 9 w 9"/>
                <a:gd name="T1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10">
                  <a:moveTo>
                    <a:pt x="9" y="4"/>
                  </a:moveTo>
                  <a:cubicBezTo>
                    <a:pt x="9" y="5"/>
                    <a:pt x="9" y="6"/>
                    <a:pt x="8" y="6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7"/>
                    <a:pt x="6" y="7"/>
                    <a:pt x="6" y="8"/>
                  </a:cubicBezTo>
                  <a:cubicBezTo>
                    <a:pt x="5" y="9"/>
                    <a:pt x="2" y="10"/>
                    <a:pt x="2" y="9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9" y="1"/>
                    <a:pt x="8" y="2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lose/>
                </a:path>
              </a:pathLst>
            </a:custGeom>
            <a:solidFill>
              <a:srgbClr val="EF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759">
              <a:extLst>
                <a:ext uri="{FF2B5EF4-FFF2-40B4-BE49-F238E27FC236}">
                  <a16:creationId xmlns:a16="http://schemas.microsoft.com/office/drawing/2014/main" id="{BF0C2498-C0A2-5676-74F2-BF3CBE05FC89}"/>
                </a:ext>
              </a:extLst>
            </p:cNvPr>
            <p:cNvSpPr/>
            <p:nvPr userDrawn="1"/>
          </p:nvSpPr>
          <p:spPr bwMode="auto">
            <a:xfrm>
              <a:off x="10901363" y="4591050"/>
              <a:ext cx="109537" cy="79375"/>
            </a:xfrm>
            <a:custGeom>
              <a:avLst/>
              <a:gdLst>
                <a:gd name="T0" fmla="*/ 6 w 11"/>
                <a:gd name="T1" fmla="*/ 7 h 8"/>
                <a:gd name="T2" fmla="*/ 1 w 11"/>
                <a:gd name="T3" fmla="*/ 6 h 8"/>
                <a:gd name="T4" fmla="*/ 1 w 11"/>
                <a:gd name="T5" fmla="*/ 3 h 8"/>
                <a:gd name="T6" fmla="*/ 5 w 11"/>
                <a:gd name="T7" fmla="*/ 2 h 8"/>
                <a:gd name="T8" fmla="*/ 9 w 11"/>
                <a:gd name="T9" fmla="*/ 3 h 8"/>
                <a:gd name="T10" fmla="*/ 11 w 11"/>
                <a:gd name="T11" fmla="*/ 6 h 8"/>
                <a:gd name="T12" fmla="*/ 8 w 11"/>
                <a:gd name="T13" fmla="*/ 7 h 8"/>
                <a:gd name="T14" fmla="*/ 6 w 11"/>
                <a:gd name="T1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6" y="7"/>
                  </a:moveTo>
                  <a:cubicBezTo>
                    <a:pt x="5" y="8"/>
                    <a:pt x="3" y="7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3"/>
                    <a:pt x="3" y="0"/>
                    <a:pt x="5" y="2"/>
                  </a:cubicBezTo>
                  <a:cubicBezTo>
                    <a:pt x="6" y="3"/>
                    <a:pt x="7" y="3"/>
                    <a:pt x="9" y="3"/>
                  </a:cubicBezTo>
                  <a:cubicBezTo>
                    <a:pt x="10" y="4"/>
                    <a:pt x="11" y="5"/>
                    <a:pt x="11" y="6"/>
                  </a:cubicBezTo>
                  <a:cubicBezTo>
                    <a:pt x="10" y="7"/>
                    <a:pt x="9" y="7"/>
                    <a:pt x="8" y="7"/>
                  </a:cubicBezTo>
                  <a:cubicBezTo>
                    <a:pt x="7" y="7"/>
                    <a:pt x="7" y="7"/>
                    <a:pt x="6" y="7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760">
              <a:extLst>
                <a:ext uri="{FF2B5EF4-FFF2-40B4-BE49-F238E27FC236}">
                  <a16:creationId xmlns:a16="http://schemas.microsoft.com/office/drawing/2014/main" id="{5ADDAD17-DC23-1436-0152-16BEB8BD2080}"/>
                </a:ext>
              </a:extLst>
            </p:cNvPr>
            <p:cNvSpPr/>
            <p:nvPr userDrawn="1"/>
          </p:nvSpPr>
          <p:spPr bwMode="auto">
            <a:xfrm>
              <a:off x="11931650" y="5175250"/>
              <a:ext cx="109537" cy="150812"/>
            </a:xfrm>
            <a:custGeom>
              <a:avLst/>
              <a:gdLst>
                <a:gd name="T0" fmla="*/ 9 w 11"/>
                <a:gd name="T1" fmla="*/ 3 h 15"/>
                <a:gd name="T2" fmla="*/ 7 w 11"/>
                <a:gd name="T3" fmla="*/ 15 h 15"/>
                <a:gd name="T4" fmla="*/ 5 w 11"/>
                <a:gd name="T5" fmla="*/ 15 h 15"/>
                <a:gd name="T6" fmla="*/ 2 w 11"/>
                <a:gd name="T7" fmla="*/ 3 h 15"/>
                <a:gd name="T8" fmla="*/ 7 w 11"/>
                <a:gd name="T9" fmla="*/ 2 h 15"/>
                <a:gd name="T10" fmla="*/ 9 w 11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5">
                  <a:moveTo>
                    <a:pt x="9" y="3"/>
                  </a:moveTo>
                  <a:cubicBezTo>
                    <a:pt x="11" y="6"/>
                    <a:pt x="9" y="12"/>
                    <a:pt x="7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2" y="12"/>
                    <a:pt x="0" y="7"/>
                    <a:pt x="2" y="3"/>
                  </a:cubicBezTo>
                  <a:cubicBezTo>
                    <a:pt x="4" y="1"/>
                    <a:pt x="4" y="0"/>
                    <a:pt x="7" y="2"/>
                  </a:cubicBezTo>
                  <a:cubicBezTo>
                    <a:pt x="7" y="2"/>
                    <a:pt x="8" y="3"/>
                    <a:pt x="9" y="3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761">
              <a:extLst>
                <a:ext uri="{FF2B5EF4-FFF2-40B4-BE49-F238E27FC236}">
                  <a16:creationId xmlns:a16="http://schemas.microsoft.com/office/drawing/2014/main" id="{DECED96C-8F76-D2DE-32C7-1AE9426C5756}"/>
                </a:ext>
              </a:extLst>
            </p:cNvPr>
            <p:cNvSpPr/>
            <p:nvPr userDrawn="1"/>
          </p:nvSpPr>
          <p:spPr bwMode="auto">
            <a:xfrm>
              <a:off x="11680825" y="774700"/>
              <a:ext cx="80962" cy="100012"/>
            </a:xfrm>
            <a:custGeom>
              <a:avLst/>
              <a:gdLst>
                <a:gd name="T0" fmla="*/ 0 w 8"/>
                <a:gd name="T1" fmla="*/ 7 h 10"/>
                <a:gd name="T2" fmla="*/ 4 w 8"/>
                <a:gd name="T3" fmla="*/ 0 h 10"/>
                <a:gd name="T4" fmla="*/ 6 w 8"/>
                <a:gd name="T5" fmla="*/ 0 h 10"/>
                <a:gd name="T6" fmla="*/ 7 w 8"/>
                <a:gd name="T7" fmla="*/ 3 h 10"/>
                <a:gd name="T8" fmla="*/ 6 w 8"/>
                <a:gd name="T9" fmla="*/ 5 h 10"/>
                <a:gd name="T10" fmla="*/ 4 w 8"/>
                <a:gd name="T11" fmla="*/ 8 h 10"/>
                <a:gd name="T12" fmla="*/ 2 w 8"/>
                <a:gd name="T13" fmla="*/ 9 h 10"/>
                <a:gd name="T14" fmla="*/ 0 w 8"/>
                <a:gd name="T1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0">
                  <a:moveTo>
                    <a:pt x="0" y="7"/>
                  </a:moveTo>
                  <a:cubicBezTo>
                    <a:pt x="0" y="5"/>
                    <a:pt x="2" y="2"/>
                    <a:pt x="4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5"/>
                    <a:pt x="5" y="7"/>
                    <a:pt x="4" y="8"/>
                  </a:cubicBezTo>
                  <a:cubicBezTo>
                    <a:pt x="4" y="8"/>
                    <a:pt x="3" y="9"/>
                    <a:pt x="2" y="9"/>
                  </a:cubicBezTo>
                  <a:cubicBezTo>
                    <a:pt x="0" y="10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3" name="Rectángulo 2"/>
          <p:cNvSpPr/>
          <p:nvPr userDrawn="1"/>
        </p:nvSpPr>
        <p:spPr>
          <a:xfrm>
            <a:off x="-14968" y="12805"/>
            <a:ext cx="12191188" cy="6858000"/>
          </a:xfrm>
          <a:prstGeom prst="rect">
            <a:avLst/>
          </a:prstGeom>
          <a:solidFill>
            <a:schemeClr val="bg1"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grpSp>
        <p:nvGrpSpPr>
          <p:cNvPr id="7" name="Grupo 6"/>
          <p:cNvGrpSpPr/>
          <p:nvPr userDrawn="1"/>
        </p:nvGrpSpPr>
        <p:grpSpPr>
          <a:xfrm>
            <a:off x="120650" y="180765"/>
            <a:ext cx="11926888" cy="6500813"/>
            <a:chOff x="120650" y="163512"/>
            <a:chExt cx="11926888" cy="6500813"/>
          </a:xfrm>
          <a:solidFill>
            <a:srgbClr val="FDEADA">
              <a:alpha val="58000"/>
            </a:srgbClr>
          </a:solidFill>
        </p:grpSpPr>
        <p:sp>
          <p:nvSpPr>
            <p:cNvPr id="8" name="Freeform 5"/>
            <p:cNvSpPr>
              <a:spLocks noEditPoints="1"/>
            </p:cNvSpPr>
            <p:nvPr userDrawn="1"/>
          </p:nvSpPr>
          <p:spPr bwMode="auto">
            <a:xfrm>
              <a:off x="782638" y="4603750"/>
              <a:ext cx="5476875" cy="2060575"/>
            </a:xfrm>
            <a:custGeom>
              <a:avLst/>
              <a:gdLst>
                <a:gd name="T0" fmla="*/ 1931 w 2115"/>
                <a:gd name="T1" fmla="*/ 777 h 917"/>
                <a:gd name="T2" fmla="*/ 1641 w 2115"/>
                <a:gd name="T3" fmla="*/ 728 h 917"/>
                <a:gd name="T4" fmla="*/ 1281 w 2115"/>
                <a:gd name="T5" fmla="*/ 582 h 917"/>
                <a:gd name="T6" fmla="*/ 973 w 2115"/>
                <a:gd name="T7" fmla="*/ 476 h 917"/>
                <a:gd name="T8" fmla="*/ 468 w 2115"/>
                <a:gd name="T9" fmla="*/ 230 h 917"/>
                <a:gd name="T10" fmla="*/ 175 w 2115"/>
                <a:gd name="T11" fmla="*/ 137 h 917"/>
                <a:gd name="T12" fmla="*/ 62 w 2115"/>
                <a:gd name="T13" fmla="*/ 179 h 917"/>
                <a:gd name="T14" fmla="*/ 246 w 2115"/>
                <a:gd name="T15" fmla="*/ 415 h 917"/>
                <a:gd name="T16" fmla="*/ 217 w 2115"/>
                <a:gd name="T17" fmla="*/ 320 h 917"/>
                <a:gd name="T18" fmla="*/ 209 w 2115"/>
                <a:gd name="T19" fmla="*/ 360 h 917"/>
                <a:gd name="T20" fmla="*/ 139 w 2115"/>
                <a:gd name="T21" fmla="*/ 261 h 917"/>
                <a:gd name="T22" fmla="*/ 172 w 2115"/>
                <a:gd name="T23" fmla="*/ 299 h 917"/>
                <a:gd name="T24" fmla="*/ 265 w 2115"/>
                <a:gd name="T25" fmla="*/ 429 h 917"/>
                <a:gd name="T26" fmla="*/ 46 w 2115"/>
                <a:gd name="T27" fmla="*/ 171 h 917"/>
                <a:gd name="T28" fmla="*/ 31 w 2115"/>
                <a:gd name="T29" fmla="*/ 71 h 917"/>
                <a:gd name="T30" fmla="*/ 44 w 2115"/>
                <a:gd name="T31" fmla="*/ 66 h 917"/>
                <a:gd name="T32" fmla="*/ 130 w 2115"/>
                <a:gd name="T33" fmla="*/ 120 h 917"/>
                <a:gd name="T34" fmla="*/ 68 w 2115"/>
                <a:gd name="T35" fmla="*/ 89 h 917"/>
                <a:gd name="T36" fmla="*/ 154 w 2115"/>
                <a:gd name="T37" fmla="*/ 116 h 917"/>
                <a:gd name="T38" fmla="*/ 621 w 2115"/>
                <a:gd name="T39" fmla="*/ 304 h 917"/>
                <a:gd name="T40" fmla="*/ 815 w 2115"/>
                <a:gd name="T41" fmla="*/ 350 h 917"/>
                <a:gd name="T42" fmla="*/ 842 w 2115"/>
                <a:gd name="T43" fmla="*/ 139 h 917"/>
                <a:gd name="T44" fmla="*/ 822 w 2115"/>
                <a:gd name="T45" fmla="*/ 225 h 917"/>
                <a:gd name="T46" fmla="*/ 871 w 2115"/>
                <a:gd name="T47" fmla="*/ 222 h 917"/>
                <a:gd name="T48" fmla="*/ 837 w 2115"/>
                <a:gd name="T49" fmla="*/ 206 h 917"/>
                <a:gd name="T50" fmla="*/ 890 w 2115"/>
                <a:gd name="T51" fmla="*/ 232 h 917"/>
                <a:gd name="T52" fmla="*/ 767 w 2115"/>
                <a:gd name="T53" fmla="*/ 230 h 917"/>
                <a:gd name="T54" fmla="*/ 1016 w 2115"/>
                <a:gd name="T55" fmla="*/ 450 h 917"/>
                <a:gd name="T56" fmla="*/ 1152 w 2115"/>
                <a:gd name="T57" fmla="*/ 270 h 917"/>
                <a:gd name="T58" fmla="*/ 1187 w 2115"/>
                <a:gd name="T59" fmla="*/ 289 h 917"/>
                <a:gd name="T60" fmla="*/ 1193 w 2115"/>
                <a:gd name="T61" fmla="*/ 384 h 917"/>
                <a:gd name="T62" fmla="*/ 1440 w 2115"/>
                <a:gd name="T63" fmla="*/ 402 h 917"/>
                <a:gd name="T64" fmla="*/ 1785 w 2115"/>
                <a:gd name="T65" fmla="*/ 283 h 917"/>
                <a:gd name="T66" fmla="*/ 2099 w 2115"/>
                <a:gd name="T67" fmla="*/ 611 h 917"/>
                <a:gd name="T68" fmla="*/ 1965 w 2115"/>
                <a:gd name="T69" fmla="*/ 697 h 917"/>
                <a:gd name="T70" fmla="*/ 2068 w 2115"/>
                <a:gd name="T71" fmla="*/ 646 h 917"/>
                <a:gd name="T72" fmla="*/ 1852 w 2115"/>
                <a:gd name="T73" fmla="*/ 325 h 917"/>
                <a:gd name="T74" fmla="*/ 1435 w 2115"/>
                <a:gd name="T75" fmla="*/ 425 h 917"/>
                <a:gd name="T76" fmla="*/ 1230 w 2115"/>
                <a:gd name="T77" fmla="*/ 481 h 917"/>
                <a:gd name="T78" fmla="*/ 1429 w 2115"/>
                <a:gd name="T79" fmla="*/ 536 h 917"/>
                <a:gd name="T80" fmla="*/ 1896 w 2115"/>
                <a:gd name="T81" fmla="*/ 407 h 917"/>
                <a:gd name="T82" fmla="*/ 2008 w 2115"/>
                <a:gd name="T83" fmla="*/ 621 h 917"/>
                <a:gd name="T84" fmla="*/ 1997 w 2115"/>
                <a:gd name="T85" fmla="*/ 506 h 917"/>
                <a:gd name="T86" fmla="*/ 1381 w 2115"/>
                <a:gd name="T87" fmla="*/ 575 h 917"/>
                <a:gd name="T88" fmla="*/ 1613 w 2115"/>
                <a:gd name="T89" fmla="*/ 655 h 917"/>
                <a:gd name="T90" fmla="*/ 1663 w 2115"/>
                <a:gd name="T91" fmla="*/ 704 h 917"/>
                <a:gd name="T92" fmla="*/ 1873 w 2115"/>
                <a:gd name="T93" fmla="*/ 750 h 917"/>
                <a:gd name="T94" fmla="*/ 1970 w 2115"/>
                <a:gd name="T95" fmla="*/ 900 h 917"/>
                <a:gd name="T96" fmla="*/ 1180 w 2115"/>
                <a:gd name="T97" fmla="*/ 484 h 917"/>
                <a:gd name="T98" fmla="*/ 1248 w 2115"/>
                <a:gd name="T99" fmla="*/ 555 h 917"/>
                <a:gd name="T100" fmla="*/ 1696 w 2115"/>
                <a:gd name="T101" fmla="*/ 583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5" h="917">
                  <a:moveTo>
                    <a:pt x="1970" y="900"/>
                  </a:moveTo>
                  <a:cubicBezTo>
                    <a:pt x="1995" y="895"/>
                    <a:pt x="2001" y="888"/>
                    <a:pt x="1995" y="863"/>
                  </a:cubicBezTo>
                  <a:cubicBezTo>
                    <a:pt x="1986" y="825"/>
                    <a:pt x="1970" y="791"/>
                    <a:pt x="1931" y="777"/>
                  </a:cubicBezTo>
                  <a:cubicBezTo>
                    <a:pt x="1904" y="767"/>
                    <a:pt x="1876" y="769"/>
                    <a:pt x="1849" y="779"/>
                  </a:cubicBezTo>
                  <a:cubicBezTo>
                    <a:pt x="1797" y="797"/>
                    <a:pt x="1744" y="800"/>
                    <a:pt x="1693" y="777"/>
                  </a:cubicBezTo>
                  <a:cubicBezTo>
                    <a:pt x="1673" y="768"/>
                    <a:pt x="1659" y="744"/>
                    <a:pt x="1641" y="728"/>
                  </a:cubicBezTo>
                  <a:cubicBezTo>
                    <a:pt x="1636" y="722"/>
                    <a:pt x="1627" y="716"/>
                    <a:pt x="1621" y="717"/>
                  </a:cubicBezTo>
                  <a:cubicBezTo>
                    <a:pt x="1557" y="723"/>
                    <a:pt x="1498" y="704"/>
                    <a:pt x="1439" y="681"/>
                  </a:cubicBezTo>
                  <a:cubicBezTo>
                    <a:pt x="1381" y="657"/>
                    <a:pt x="1328" y="624"/>
                    <a:pt x="1281" y="582"/>
                  </a:cubicBezTo>
                  <a:cubicBezTo>
                    <a:pt x="1277" y="578"/>
                    <a:pt x="1271" y="574"/>
                    <a:pt x="1266" y="574"/>
                  </a:cubicBezTo>
                  <a:cubicBezTo>
                    <a:pt x="1220" y="574"/>
                    <a:pt x="1176" y="561"/>
                    <a:pt x="1132" y="548"/>
                  </a:cubicBezTo>
                  <a:cubicBezTo>
                    <a:pt x="1075" y="531"/>
                    <a:pt x="1024" y="504"/>
                    <a:pt x="973" y="476"/>
                  </a:cubicBezTo>
                  <a:cubicBezTo>
                    <a:pt x="949" y="463"/>
                    <a:pt x="920" y="457"/>
                    <a:pt x="894" y="449"/>
                  </a:cubicBezTo>
                  <a:cubicBezTo>
                    <a:pt x="784" y="417"/>
                    <a:pt x="686" y="360"/>
                    <a:pt x="587" y="306"/>
                  </a:cubicBezTo>
                  <a:cubicBezTo>
                    <a:pt x="545" y="284"/>
                    <a:pt x="507" y="257"/>
                    <a:pt x="468" y="230"/>
                  </a:cubicBezTo>
                  <a:cubicBezTo>
                    <a:pt x="413" y="194"/>
                    <a:pt x="352" y="171"/>
                    <a:pt x="291" y="148"/>
                  </a:cubicBezTo>
                  <a:cubicBezTo>
                    <a:pt x="276" y="142"/>
                    <a:pt x="258" y="143"/>
                    <a:pt x="242" y="141"/>
                  </a:cubicBezTo>
                  <a:cubicBezTo>
                    <a:pt x="220" y="139"/>
                    <a:pt x="197" y="135"/>
                    <a:pt x="175" y="137"/>
                  </a:cubicBezTo>
                  <a:cubicBezTo>
                    <a:pt x="158" y="139"/>
                    <a:pt x="143" y="149"/>
                    <a:pt x="126" y="155"/>
                  </a:cubicBezTo>
                  <a:cubicBezTo>
                    <a:pt x="113" y="159"/>
                    <a:pt x="100" y="162"/>
                    <a:pt x="87" y="167"/>
                  </a:cubicBezTo>
                  <a:cubicBezTo>
                    <a:pt x="78" y="170"/>
                    <a:pt x="68" y="173"/>
                    <a:pt x="62" y="179"/>
                  </a:cubicBezTo>
                  <a:cubicBezTo>
                    <a:pt x="38" y="204"/>
                    <a:pt x="22" y="233"/>
                    <a:pt x="21" y="270"/>
                  </a:cubicBezTo>
                  <a:cubicBezTo>
                    <a:pt x="18" y="358"/>
                    <a:pt x="102" y="441"/>
                    <a:pt x="182" y="432"/>
                  </a:cubicBezTo>
                  <a:cubicBezTo>
                    <a:pt x="204" y="430"/>
                    <a:pt x="228" y="427"/>
                    <a:pt x="246" y="415"/>
                  </a:cubicBezTo>
                  <a:cubicBezTo>
                    <a:pt x="284" y="391"/>
                    <a:pt x="277" y="317"/>
                    <a:pt x="236" y="297"/>
                  </a:cubicBezTo>
                  <a:cubicBezTo>
                    <a:pt x="229" y="293"/>
                    <a:pt x="215" y="295"/>
                    <a:pt x="210" y="300"/>
                  </a:cubicBezTo>
                  <a:cubicBezTo>
                    <a:pt x="203" y="305"/>
                    <a:pt x="203" y="316"/>
                    <a:pt x="217" y="320"/>
                  </a:cubicBezTo>
                  <a:cubicBezTo>
                    <a:pt x="223" y="322"/>
                    <a:pt x="232" y="327"/>
                    <a:pt x="234" y="333"/>
                  </a:cubicBezTo>
                  <a:cubicBezTo>
                    <a:pt x="237" y="341"/>
                    <a:pt x="236" y="352"/>
                    <a:pt x="232" y="359"/>
                  </a:cubicBezTo>
                  <a:cubicBezTo>
                    <a:pt x="229" y="363"/>
                    <a:pt x="215" y="363"/>
                    <a:pt x="209" y="360"/>
                  </a:cubicBezTo>
                  <a:cubicBezTo>
                    <a:pt x="199" y="353"/>
                    <a:pt x="191" y="342"/>
                    <a:pt x="182" y="332"/>
                  </a:cubicBezTo>
                  <a:cubicBezTo>
                    <a:pt x="180" y="330"/>
                    <a:pt x="177" y="329"/>
                    <a:pt x="173" y="326"/>
                  </a:cubicBezTo>
                  <a:cubicBezTo>
                    <a:pt x="162" y="306"/>
                    <a:pt x="151" y="283"/>
                    <a:pt x="139" y="261"/>
                  </a:cubicBezTo>
                  <a:cubicBezTo>
                    <a:pt x="131" y="245"/>
                    <a:pt x="122" y="229"/>
                    <a:pt x="115" y="213"/>
                  </a:cubicBezTo>
                  <a:cubicBezTo>
                    <a:pt x="109" y="197"/>
                    <a:pt x="112" y="182"/>
                    <a:pt x="128" y="165"/>
                  </a:cubicBezTo>
                  <a:cubicBezTo>
                    <a:pt x="122" y="221"/>
                    <a:pt x="161" y="257"/>
                    <a:pt x="172" y="299"/>
                  </a:cubicBezTo>
                  <a:cubicBezTo>
                    <a:pt x="183" y="290"/>
                    <a:pt x="193" y="274"/>
                    <a:pt x="205" y="273"/>
                  </a:cubicBezTo>
                  <a:cubicBezTo>
                    <a:pt x="219" y="271"/>
                    <a:pt x="237" y="279"/>
                    <a:pt x="250" y="288"/>
                  </a:cubicBezTo>
                  <a:cubicBezTo>
                    <a:pt x="302" y="326"/>
                    <a:pt x="307" y="393"/>
                    <a:pt x="265" y="429"/>
                  </a:cubicBezTo>
                  <a:cubicBezTo>
                    <a:pt x="233" y="457"/>
                    <a:pt x="198" y="464"/>
                    <a:pt x="158" y="456"/>
                  </a:cubicBezTo>
                  <a:cubicBezTo>
                    <a:pt x="96" y="443"/>
                    <a:pt x="49" y="410"/>
                    <a:pt x="26" y="352"/>
                  </a:cubicBezTo>
                  <a:cubicBezTo>
                    <a:pt x="0" y="289"/>
                    <a:pt x="0" y="227"/>
                    <a:pt x="46" y="171"/>
                  </a:cubicBezTo>
                  <a:cubicBezTo>
                    <a:pt x="49" y="167"/>
                    <a:pt x="51" y="163"/>
                    <a:pt x="54" y="158"/>
                  </a:cubicBezTo>
                  <a:cubicBezTo>
                    <a:pt x="49" y="153"/>
                    <a:pt x="43" y="148"/>
                    <a:pt x="38" y="143"/>
                  </a:cubicBezTo>
                  <a:cubicBezTo>
                    <a:pt x="19" y="122"/>
                    <a:pt x="15" y="97"/>
                    <a:pt x="31" y="71"/>
                  </a:cubicBezTo>
                  <a:cubicBezTo>
                    <a:pt x="46" y="46"/>
                    <a:pt x="65" y="24"/>
                    <a:pt x="83" y="0"/>
                  </a:cubicBezTo>
                  <a:cubicBezTo>
                    <a:pt x="84" y="1"/>
                    <a:pt x="86" y="2"/>
                    <a:pt x="88" y="3"/>
                  </a:cubicBezTo>
                  <a:cubicBezTo>
                    <a:pt x="73" y="24"/>
                    <a:pt x="58" y="45"/>
                    <a:pt x="44" y="66"/>
                  </a:cubicBezTo>
                  <a:cubicBezTo>
                    <a:pt x="25" y="94"/>
                    <a:pt x="29" y="120"/>
                    <a:pt x="52" y="140"/>
                  </a:cubicBezTo>
                  <a:cubicBezTo>
                    <a:pt x="61" y="148"/>
                    <a:pt x="69" y="150"/>
                    <a:pt x="81" y="143"/>
                  </a:cubicBezTo>
                  <a:cubicBezTo>
                    <a:pt x="94" y="134"/>
                    <a:pt x="109" y="129"/>
                    <a:pt x="130" y="120"/>
                  </a:cubicBezTo>
                  <a:cubicBezTo>
                    <a:pt x="119" y="114"/>
                    <a:pt x="113" y="109"/>
                    <a:pt x="107" y="108"/>
                  </a:cubicBezTo>
                  <a:cubicBezTo>
                    <a:pt x="100" y="106"/>
                    <a:pt x="91" y="109"/>
                    <a:pt x="85" y="106"/>
                  </a:cubicBezTo>
                  <a:cubicBezTo>
                    <a:pt x="78" y="103"/>
                    <a:pt x="74" y="95"/>
                    <a:pt x="68" y="89"/>
                  </a:cubicBezTo>
                  <a:cubicBezTo>
                    <a:pt x="75" y="83"/>
                    <a:pt x="82" y="73"/>
                    <a:pt x="89" y="72"/>
                  </a:cubicBezTo>
                  <a:cubicBezTo>
                    <a:pt x="112" y="70"/>
                    <a:pt x="125" y="85"/>
                    <a:pt x="136" y="103"/>
                  </a:cubicBezTo>
                  <a:cubicBezTo>
                    <a:pt x="140" y="109"/>
                    <a:pt x="149" y="117"/>
                    <a:pt x="154" y="116"/>
                  </a:cubicBezTo>
                  <a:cubicBezTo>
                    <a:pt x="197" y="109"/>
                    <a:pt x="236" y="121"/>
                    <a:pt x="276" y="131"/>
                  </a:cubicBezTo>
                  <a:cubicBezTo>
                    <a:pt x="353" y="149"/>
                    <a:pt x="420" y="189"/>
                    <a:pt x="486" y="230"/>
                  </a:cubicBezTo>
                  <a:cubicBezTo>
                    <a:pt x="530" y="256"/>
                    <a:pt x="576" y="280"/>
                    <a:pt x="621" y="304"/>
                  </a:cubicBezTo>
                  <a:cubicBezTo>
                    <a:pt x="694" y="341"/>
                    <a:pt x="767" y="377"/>
                    <a:pt x="841" y="413"/>
                  </a:cubicBezTo>
                  <a:cubicBezTo>
                    <a:pt x="858" y="421"/>
                    <a:pt x="877" y="426"/>
                    <a:pt x="897" y="428"/>
                  </a:cubicBezTo>
                  <a:cubicBezTo>
                    <a:pt x="870" y="402"/>
                    <a:pt x="843" y="375"/>
                    <a:pt x="815" y="350"/>
                  </a:cubicBezTo>
                  <a:cubicBezTo>
                    <a:pt x="784" y="323"/>
                    <a:pt x="764" y="288"/>
                    <a:pt x="751" y="252"/>
                  </a:cubicBezTo>
                  <a:cubicBezTo>
                    <a:pt x="741" y="224"/>
                    <a:pt x="741" y="191"/>
                    <a:pt x="763" y="165"/>
                  </a:cubicBezTo>
                  <a:cubicBezTo>
                    <a:pt x="783" y="141"/>
                    <a:pt x="810" y="133"/>
                    <a:pt x="842" y="139"/>
                  </a:cubicBezTo>
                  <a:cubicBezTo>
                    <a:pt x="904" y="151"/>
                    <a:pt x="936" y="179"/>
                    <a:pt x="942" y="231"/>
                  </a:cubicBezTo>
                  <a:cubicBezTo>
                    <a:pt x="943" y="240"/>
                    <a:pt x="940" y="253"/>
                    <a:pt x="934" y="257"/>
                  </a:cubicBezTo>
                  <a:cubicBezTo>
                    <a:pt x="903" y="282"/>
                    <a:pt x="832" y="268"/>
                    <a:pt x="822" y="225"/>
                  </a:cubicBezTo>
                  <a:cubicBezTo>
                    <a:pt x="819" y="213"/>
                    <a:pt x="815" y="201"/>
                    <a:pt x="832" y="196"/>
                  </a:cubicBezTo>
                  <a:cubicBezTo>
                    <a:pt x="849" y="191"/>
                    <a:pt x="869" y="197"/>
                    <a:pt x="874" y="210"/>
                  </a:cubicBezTo>
                  <a:cubicBezTo>
                    <a:pt x="875" y="213"/>
                    <a:pt x="874" y="219"/>
                    <a:pt x="871" y="222"/>
                  </a:cubicBezTo>
                  <a:cubicBezTo>
                    <a:pt x="870" y="224"/>
                    <a:pt x="864" y="223"/>
                    <a:pt x="861" y="222"/>
                  </a:cubicBezTo>
                  <a:cubicBezTo>
                    <a:pt x="858" y="221"/>
                    <a:pt x="857" y="217"/>
                    <a:pt x="855" y="216"/>
                  </a:cubicBezTo>
                  <a:cubicBezTo>
                    <a:pt x="849" y="212"/>
                    <a:pt x="843" y="209"/>
                    <a:pt x="837" y="206"/>
                  </a:cubicBezTo>
                  <a:cubicBezTo>
                    <a:pt x="836" y="206"/>
                    <a:pt x="831" y="212"/>
                    <a:pt x="832" y="213"/>
                  </a:cubicBezTo>
                  <a:cubicBezTo>
                    <a:pt x="835" y="220"/>
                    <a:pt x="839" y="230"/>
                    <a:pt x="844" y="231"/>
                  </a:cubicBezTo>
                  <a:cubicBezTo>
                    <a:pt x="859" y="234"/>
                    <a:pt x="876" y="236"/>
                    <a:pt x="890" y="232"/>
                  </a:cubicBezTo>
                  <a:cubicBezTo>
                    <a:pt x="896" y="231"/>
                    <a:pt x="902" y="212"/>
                    <a:pt x="899" y="204"/>
                  </a:cubicBezTo>
                  <a:cubicBezTo>
                    <a:pt x="886" y="162"/>
                    <a:pt x="826" y="142"/>
                    <a:pt x="790" y="165"/>
                  </a:cubicBezTo>
                  <a:cubicBezTo>
                    <a:pt x="766" y="180"/>
                    <a:pt x="757" y="201"/>
                    <a:pt x="767" y="230"/>
                  </a:cubicBezTo>
                  <a:cubicBezTo>
                    <a:pt x="781" y="273"/>
                    <a:pt x="809" y="308"/>
                    <a:pt x="841" y="338"/>
                  </a:cubicBezTo>
                  <a:cubicBezTo>
                    <a:pt x="877" y="374"/>
                    <a:pt x="915" y="407"/>
                    <a:pt x="956" y="437"/>
                  </a:cubicBezTo>
                  <a:cubicBezTo>
                    <a:pt x="971" y="448"/>
                    <a:pt x="996" y="449"/>
                    <a:pt x="1016" y="450"/>
                  </a:cubicBezTo>
                  <a:cubicBezTo>
                    <a:pt x="1059" y="452"/>
                    <a:pt x="1103" y="451"/>
                    <a:pt x="1146" y="450"/>
                  </a:cubicBezTo>
                  <a:cubicBezTo>
                    <a:pt x="1173" y="449"/>
                    <a:pt x="1173" y="446"/>
                    <a:pt x="1163" y="422"/>
                  </a:cubicBezTo>
                  <a:cubicBezTo>
                    <a:pt x="1142" y="373"/>
                    <a:pt x="1134" y="323"/>
                    <a:pt x="1152" y="270"/>
                  </a:cubicBezTo>
                  <a:cubicBezTo>
                    <a:pt x="1166" y="230"/>
                    <a:pt x="1214" y="212"/>
                    <a:pt x="1250" y="233"/>
                  </a:cubicBezTo>
                  <a:cubicBezTo>
                    <a:pt x="1254" y="236"/>
                    <a:pt x="1258" y="240"/>
                    <a:pt x="1265" y="247"/>
                  </a:cubicBezTo>
                  <a:cubicBezTo>
                    <a:pt x="1231" y="252"/>
                    <a:pt x="1200" y="256"/>
                    <a:pt x="1187" y="289"/>
                  </a:cubicBezTo>
                  <a:cubicBezTo>
                    <a:pt x="1184" y="298"/>
                    <a:pt x="1182" y="307"/>
                    <a:pt x="1178" y="317"/>
                  </a:cubicBezTo>
                  <a:cubicBezTo>
                    <a:pt x="1204" y="313"/>
                    <a:pt x="1204" y="313"/>
                    <a:pt x="1214" y="327"/>
                  </a:cubicBezTo>
                  <a:cubicBezTo>
                    <a:pt x="1192" y="340"/>
                    <a:pt x="1187" y="360"/>
                    <a:pt x="1193" y="384"/>
                  </a:cubicBezTo>
                  <a:cubicBezTo>
                    <a:pt x="1196" y="392"/>
                    <a:pt x="1196" y="402"/>
                    <a:pt x="1199" y="411"/>
                  </a:cubicBezTo>
                  <a:cubicBezTo>
                    <a:pt x="1208" y="446"/>
                    <a:pt x="1212" y="445"/>
                    <a:pt x="1248" y="443"/>
                  </a:cubicBezTo>
                  <a:cubicBezTo>
                    <a:pt x="1315" y="441"/>
                    <a:pt x="1376" y="417"/>
                    <a:pt x="1440" y="402"/>
                  </a:cubicBezTo>
                  <a:cubicBezTo>
                    <a:pt x="1456" y="399"/>
                    <a:pt x="1470" y="389"/>
                    <a:pt x="1486" y="383"/>
                  </a:cubicBezTo>
                  <a:cubicBezTo>
                    <a:pt x="1534" y="363"/>
                    <a:pt x="1584" y="347"/>
                    <a:pt x="1631" y="322"/>
                  </a:cubicBezTo>
                  <a:cubicBezTo>
                    <a:pt x="1680" y="296"/>
                    <a:pt x="1732" y="289"/>
                    <a:pt x="1785" y="283"/>
                  </a:cubicBezTo>
                  <a:cubicBezTo>
                    <a:pt x="1831" y="278"/>
                    <a:pt x="1877" y="285"/>
                    <a:pt x="1918" y="302"/>
                  </a:cubicBezTo>
                  <a:cubicBezTo>
                    <a:pt x="1953" y="317"/>
                    <a:pt x="1986" y="343"/>
                    <a:pt x="2015" y="369"/>
                  </a:cubicBezTo>
                  <a:cubicBezTo>
                    <a:pt x="2087" y="433"/>
                    <a:pt x="2115" y="516"/>
                    <a:pt x="2099" y="611"/>
                  </a:cubicBezTo>
                  <a:cubicBezTo>
                    <a:pt x="2094" y="642"/>
                    <a:pt x="2076" y="673"/>
                    <a:pt x="2057" y="699"/>
                  </a:cubicBezTo>
                  <a:cubicBezTo>
                    <a:pt x="2039" y="725"/>
                    <a:pt x="2007" y="726"/>
                    <a:pt x="1978" y="723"/>
                  </a:cubicBezTo>
                  <a:cubicBezTo>
                    <a:pt x="1973" y="723"/>
                    <a:pt x="1968" y="706"/>
                    <a:pt x="1965" y="697"/>
                  </a:cubicBezTo>
                  <a:cubicBezTo>
                    <a:pt x="1965" y="695"/>
                    <a:pt x="1977" y="688"/>
                    <a:pt x="1984" y="687"/>
                  </a:cubicBezTo>
                  <a:cubicBezTo>
                    <a:pt x="1993" y="685"/>
                    <a:pt x="2004" y="690"/>
                    <a:pt x="2013" y="688"/>
                  </a:cubicBezTo>
                  <a:cubicBezTo>
                    <a:pt x="2038" y="683"/>
                    <a:pt x="2057" y="670"/>
                    <a:pt x="2068" y="646"/>
                  </a:cubicBezTo>
                  <a:cubicBezTo>
                    <a:pt x="2089" y="598"/>
                    <a:pt x="2087" y="551"/>
                    <a:pt x="2072" y="500"/>
                  </a:cubicBezTo>
                  <a:cubicBezTo>
                    <a:pt x="2052" y="433"/>
                    <a:pt x="2004" y="394"/>
                    <a:pt x="1952" y="356"/>
                  </a:cubicBezTo>
                  <a:cubicBezTo>
                    <a:pt x="1923" y="334"/>
                    <a:pt x="1888" y="327"/>
                    <a:pt x="1852" y="325"/>
                  </a:cubicBezTo>
                  <a:cubicBezTo>
                    <a:pt x="1792" y="322"/>
                    <a:pt x="1731" y="319"/>
                    <a:pt x="1673" y="341"/>
                  </a:cubicBezTo>
                  <a:cubicBezTo>
                    <a:pt x="1660" y="345"/>
                    <a:pt x="1649" y="352"/>
                    <a:pt x="1637" y="358"/>
                  </a:cubicBezTo>
                  <a:cubicBezTo>
                    <a:pt x="1573" y="391"/>
                    <a:pt x="1503" y="406"/>
                    <a:pt x="1435" y="425"/>
                  </a:cubicBezTo>
                  <a:cubicBezTo>
                    <a:pt x="1421" y="429"/>
                    <a:pt x="1407" y="434"/>
                    <a:pt x="1393" y="438"/>
                  </a:cubicBezTo>
                  <a:cubicBezTo>
                    <a:pt x="1346" y="454"/>
                    <a:pt x="1298" y="469"/>
                    <a:pt x="1248" y="476"/>
                  </a:cubicBezTo>
                  <a:cubicBezTo>
                    <a:pt x="1243" y="476"/>
                    <a:pt x="1239" y="478"/>
                    <a:pt x="1230" y="481"/>
                  </a:cubicBezTo>
                  <a:cubicBezTo>
                    <a:pt x="1249" y="505"/>
                    <a:pt x="1266" y="526"/>
                    <a:pt x="1284" y="547"/>
                  </a:cubicBezTo>
                  <a:cubicBezTo>
                    <a:pt x="1287" y="551"/>
                    <a:pt x="1293" y="551"/>
                    <a:pt x="1299" y="552"/>
                  </a:cubicBezTo>
                  <a:cubicBezTo>
                    <a:pt x="1343" y="554"/>
                    <a:pt x="1386" y="551"/>
                    <a:pt x="1429" y="536"/>
                  </a:cubicBezTo>
                  <a:cubicBezTo>
                    <a:pt x="1479" y="518"/>
                    <a:pt x="1529" y="501"/>
                    <a:pt x="1579" y="483"/>
                  </a:cubicBezTo>
                  <a:cubicBezTo>
                    <a:pt x="1636" y="462"/>
                    <a:pt x="1693" y="438"/>
                    <a:pt x="1751" y="420"/>
                  </a:cubicBezTo>
                  <a:cubicBezTo>
                    <a:pt x="1798" y="404"/>
                    <a:pt x="1846" y="397"/>
                    <a:pt x="1896" y="407"/>
                  </a:cubicBezTo>
                  <a:cubicBezTo>
                    <a:pt x="1943" y="416"/>
                    <a:pt x="1981" y="440"/>
                    <a:pt x="2008" y="478"/>
                  </a:cubicBezTo>
                  <a:cubicBezTo>
                    <a:pt x="2036" y="515"/>
                    <a:pt x="2042" y="557"/>
                    <a:pt x="2025" y="601"/>
                  </a:cubicBezTo>
                  <a:cubicBezTo>
                    <a:pt x="2022" y="609"/>
                    <a:pt x="2015" y="617"/>
                    <a:pt x="2008" y="621"/>
                  </a:cubicBezTo>
                  <a:cubicBezTo>
                    <a:pt x="2001" y="624"/>
                    <a:pt x="1985" y="622"/>
                    <a:pt x="1985" y="620"/>
                  </a:cubicBezTo>
                  <a:cubicBezTo>
                    <a:pt x="1983" y="610"/>
                    <a:pt x="1980" y="596"/>
                    <a:pt x="1986" y="590"/>
                  </a:cubicBezTo>
                  <a:cubicBezTo>
                    <a:pt x="2007" y="563"/>
                    <a:pt x="2010" y="534"/>
                    <a:pt x="1997" y="506"/>
                  </a:cubicBezTo>
                  <a:cubicBezTo>
                    <a:pt x="1974" y="456"/>
                    <a:pt x="1936" y="426"/>
                    <a:pt x="1878" y="422"/>
                  </a:cubicBezTo>
                  <a:cubicBezTo>
                    <a:pt x="1803" y="417"/>
                    <a:pt x="1734" y="435"/>
                    <a:pt x="1669" y="470"/>
                  </a:cubicBezTo>
                  <a:cubicBezTo>
                    <a:pt x="1578" y="518"/>
                    <a:pt x="1481" y="551"/>
                    <a:pt x="1381" y="575"/>
                  </a:cubicBezTo>
                  <a:cubicBezTo>
                    <a:pt x="1363" y="580"/>
                    <a:pt x="1343" y="577"/>
                    <a:pt x="1322" y="578"/>
                  </a:cubicBezTo>
                  <a:cubicBezTo>
                    <a:pt x="1371" y="634"/>
                    <a:pt x="1494" y="694"/>
                    <a:pt x="1619" y="690"/>
                  </a:cubicBezTo>
                  <a:cubicBezTo>
                    <a:pt x="1617" y="678"/>
                    <a:pt x="1615" y="667"/>
                    <a:pt x="1613" y="655"/>
                  </a:cubicBezTo>
                  <a:cubicBezTo>
                    <a:pt x="1608" y="623"/>
                    <a:pt x="1611" y="592"/>
                    <a:pt x="1635" y="566"/>
                  </a:cubicBezTo>
                  <a:cubicBezTo>
                    <a:pt x="1662" y="537"/>
                    <a:pt x="1694" y="541"/>
                    <a:pt x="1713" y="576"/>
                  </a:cubicBezTo>
                  <a:cubicBezTo>
                    <a:pt x="1741" y="629"/>
                    <a:pt x="1720" y="683"/>
                    <a:pt x="1663" y="704"/>
                  </a:cubicBezTo>
                  <a:cubicBezTo>
                    <a:pt x="1662" y="705"/>
                    <a:pt x="1660" y="706"/>
                    <a:pt x="1656" y="709"/>
                  </a:cubicBezTo>
                  <a:cubicBezTo>
                    <a:pt x="1675" y="735"/>
                    <a:pt x="1693" y="759"/>
                    <a:pt x="1728" y="765"/>
                  </a:cubicBezTo>
                  <a:cubicBezTo>
                    <a:pt x="1778" y="774"/>
                    <a:pt x="1826" y="765"/>
                    <a:pt x="1873" y="750"/>
                  </a:cubicBezTo>
                  <a:cubicBezTo>
                    <a:pt x="1933" y="730"/>
                    <a:pt x="1990" y="751"/>
                    <a:pt x="2019" y="807"/>
                  </a:cubicBezTo>
                  <a:cubicBezTo>
                    <a:pt x="2036" y="838"/>
                    <a:pt x="2029" y="870"/>
                    <a:pt x="2012" y="898"/>
                  </a:cubicBezTo>
                  <a:cubicBezTo>
                    <a:pt x="2000" y="917"/>
                    <a:pt x="1983" y="916"/>
                    <a:pt x="1970" y="900"/>
                  </a:cubicBezTo>
                  <a:close/>
                  <a:moveTo>
                    <a:pt x="1248" y="555"/>
                  </a:moveTo>
                  <a:cubicBezTo>
                    <a:pt x="1231" y="533"/>
                    <a:pt x="1217" y="515"/>
                    <a:pt x="1205" y="496"/>
                  </a:cubicBezTo>
                  <a:cubicBezTo>
                    <a:pt x="1198" y="486"/>
                    <a:pt x="1191" y="483"/>
                    <a:pt x="1180" y="484"/>
                  </a:cubicBezTo>
                  <a:cubicBezTo>
                    <a:pt x="1146" y="484"/>
                    <a:pt x="1111" y="484"/>
                    <a:pt x="1077" y="485"/>
                  </a:cubicBezTo>
                  <a:cubicBezTo>
                    <a:pt x="1065" y="485"/>
                    <a:pt x="1053" y="485"/>
                    <a:pt x="1035" y="485"/>
                  </a:cubicBezTo>
                  <a:cubicBezTo>
                    <a:pt x="1106" y="516"/>
                    <a:pt x="1168" y="552"/>
                    <a:pt x="1248" y="555"/>
                  </a:cubicBezTo>
                  <a:close/>
                  <a:moveTo>
                    <a:pt x="1651" y="680"/>
                  </a:moveTo>
                  <a:cubicBezTo>
                    <a:pt x="1660" y="676"/>
                    <a:pt x="1669" y="673"/>
                    <a:pt x="1677" y="669"/>
                  </a:cubicBezTo>
                  <a:cubicBezTo>
                    <a:pt x="1710" y="653"/>
                    <a:pt x="1719" y="611"/>
                    <a:pt x="1696" y="583"/>
                  </a:cubicBezTo>
                  <a:cubicBezTo>
                    <a:pt x="1687" y="572"/>
                    <a:pt x="1678" y="569"/>
                    <a:pt x="1667" y="578"/>
                  </a:cubicBezTo>
                  <a:cubicBezTo>
                    <a:pt x="1636" y="603"/>
                    <a:pt x="1624" y="634"/>
                    <a:pt x="1651" y="6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6321425" y="4652963"/>
              <a:ext cx="5149850" cy="1973263"/>
            </a:xfrm>
            <a:custGeom>
              <a:avLst/>
              <a:gdLst>
                <a:gd name="T0" fmla="*/ 680 w 1989"/>
                <a:gd name="T1" fmla="*/ 353 h 878"/>
                <a:gd name="T2" fmla="*/ 292 w 1989"/>
                <a:gd name="T3" fmla="*/ 262 h 878"/>
                <a:gd name="T4" fmla="*/ 37 w 1989"/>
                <a:gd name="T5" fmla="*/ 608 h 878"/>
                <a:gd name="T6" fmla="*/ 143 w 1989"/>
                <a:gd name="T7" fmla="*/ 653 h 878"/>
                <a:gd name="T8" fmla="*/ 2 w 1989"/>
                <a:gd name="T9" fmla="*/ 536 h 878"/>
                <a:gd name="T10" fmla="*/ 370 w 1989"/>
                <a:gd name="T11" fmla="*/ 227 h 878"/>
                <a:gd name="T12" fmla="*/ 652 w 1989"/>
                <a:gd name="T13" fmla="*/ 324 h 878"/>
                <a:gd name="T14" fmla="*/ 913 w 1989"/>
                <a:gd name="T15" fmla="*/ 300 h 878"/>
                <a:gd name="T16" fmla="*/ 926 w 1989"/>
                <a:gd name="T17" fmla="*/ 207 h 878"/>
                <a:gd name="T18" fmla="*/ 972 w 1989"/>
                <a:gd name="T19" fmla="*/ 214 h 878"/>
                <a:gd name="T20" fmla="*/ 911 w 1989"/>
                <a:gd name="T21" fmla="*/ 387 h 878"/>
                <a:gd name="T22" fmla="*/ 1115 w 1989"/>
                <a:gd name="T23" fmla="*/ 402 h 878"/>
                <a:gd name="T24" fmla="*/ 1290 w 1989"/>
                <a:gd name="T25" fmla="*/ 141 h 878"/>
                <a:gd name="T26" fmla="*/ 1201 w 1989"/>
                <a:gd name="T27" fmla="*/ 209 h 878"/>
                <a:gd name="T28" fmla="*/ 1224 w 1989"/>
                <a:gd name="T29" fmla="*/ 203 h 878"/>
                <a:gd name="T30" fmla="*/ 1261 w 1989"/>
                <a:gd name="T31" fmla="*/ 202 h 878"/>
                <a:gd name="T32" fmla="*/ 1273 w 1989"/>
                <a:gd name="T33" fmla="*/ 119 h 878"/>
                <a:gd name="T34" fmla="*/ 1156 w 1989"/>
                <a:gd name="T35" fmla="*/ 408 h 878"/>
                <a:gd name="T36" fmla="*/ 1652 w 1989"/>
                <a:gd name="T37" fmla="*/ 148 h 878"/>
                <a:gd name="T38" fmla="*/ 1867 w 1989"/>
                <a:gd name="T39" fmla="*/ 68 h 878"/>
                <a:gd name="T40" fmla="*/ 1845 w 1989"/>
                <a:gd name="T41" fmla="*/ 116 h 878"/>
                <a:gd name="T42" fmla="*/ 1922 w 1989"/>
                <a:gd name="T43" fmla="*/ 72 h 878"/>
                <a:gd name="T44" fmla="*/ 1922 w 1989"/>
                <a:gd name="T45" fmla="*/ 54 h 878"/>
                <a:gd name="T46" fmla="*/ 1934 w 1989"/>
                <a:gd name="T47" fmla="*/ 401 h 878"/>
                <a:gd name="T48" fmla="*/ 1767 w 1989"/>
                <a:gd name="T49" fmla="*/ 264 h 878"/>
                <a:gd name="T50" fmla="*/ 1856 w 1989"/>
                <a:gd name="T51" fmla="*/ 208 h 878"/>
                <a:gd name="T52" fmla="*/ 1769 w 1989"/>
                <a:gd name="T53" fmla="*/ 353 h 878"/>
                <a:gd name="T54" fmla="*/ 1777 w 1989"/>
                <a:gd name="T55" fmla="*/ 295 h 878"/>
                <a:gd name="T56" fmla="*/ 1769 w 1989"/>
                <a:gd name="T57" fmla="*/ 413 h 878"/>
                <a:gd name="T58" fmla="*/ 1865 w 1989"/>
                <a:gd name="T59" fmla="*/ 159 h 878"/>
                <a:gd name="T60" fmla="*/ 1743 w 1989"/>
                <a:gd name="T61" fmla="*/ 136 h 878"/>
                <a:gd name="T62" fmla="*/ 1150 w 1989"/>
                <a:gd name="T63" fmla="*/ 427 h 878"/>
                <a:gd name="T64" fmla="*/ 783 w 1989"/>
                <a:gd name="T65" fmla="*/ 509 h 878"/>
                <a:gd name="T66" fmla="*/ 453 w 1989"/>
                <a:gd name="T67" fmla="*/ 647 h 878"/>
                <a:gd name="T68" fmla="*/ 113 w 1989"/>
                <a:gd name="T69" fmla="*/ 839 h 878"/>
                <a:gd name="T70" fmla="*/ 96 w 1989"/>
                <a:gd name="T71" fmla="*/ 758 h 878"/>
                <a:gd name="T72" fmla="*/ 431 w 1989"/>
                <a:gd name="T73" fmla="*/ 641 h 878"/>
                <a:gd name="T74" fmla="*/ 394 w 1989"/>
                <a:gd name="T75" fmla="*/ 485 h 878"/>
                <a:gd name="T76" fmla="*/ 470 w 1989"/>
                <a:gd name="T77" fmla="*/ 613 h 878"/>
                <a:gd name="T78" fmla="*/ 495 w 1989"/>
                <a:gd name="T79" fmla="*/ 429 h 878"/>
                <a:gd name="T80" fmla="*/ 121 w 1989"/>
                <a:gd name="T81" fmla="*/ 548 h 878"/>
                <a:gd name="T82" fmla="*/ 80 w 1989"/>
                <a:gd name="T83" fmla="*/ 564 h 878"/>
                <a:gd name="T84" fmla="*/ 472 w 1989"/>
                <a:gd name="T85" fmla="*/ 397 h 878"/>
                <a:gd name="T86" fmla="*/ 789 w 1989"/>
                <a:gd name="T87" fmla="*/ 471 h 878"/>
                <a:gd name="T88" fmla="*/ 1025 w 1989"/>
                <a:gd name="T89" fmla="*/ 439 h 878"/>
                <a:gd name="T90" fmla="*/ 822 w 1989"/>
                <a:gd name="T91" fmla="*/ 481 h 878"/>
                <a:gd name="T92" fmla="*/ 432 w 1989"/>
                <a:gd name="T93" fmla="*/ 51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89" h="878">
                  <a:moveTo>
                    <a:pt x="844" y="409"/>
                  </a:moveTo>
                  <a:cubicBezTo>
                    <a:pt x="838" y="407"/>
                    <a:pt x="832" y="405"/>
                    <a:pt x="826" y="403"/>
                  </a:cubicBezTo>
                  <a:cubicBezTo>
                    <a:pt x="777" y="386"/>
                    <a:pt x="729" y="368"/>
                    <a:pt x="680" y="353"/>
                  </a:cubicBezTo>
                  <a:cubicBezTo>
                    <a:pt x="631" y="338"/>
                    <a:pt x="580" y="326"/>
                    <a:pt x="530" y="311"/>
                  </a:cubicBezTo>
                  <a:cubicBezTo>
                    <a:pt x="505" y="304"/>
                    <a:pt x="479" y="296"/>
                    <a:pt x="456" y="284"/>
                  </a:cubicBezTo>
                  <a:cubicBezTo>
                    <a:pt x="403" y="257"/>
                    <a:pt x="348" y="259"/>
                    <a:pt x="292" y="262"/>
                  </a:cubicBezTo>
                  <a:cubicBezTo>
                    <a:pt x="283" y="263"/>
                    <a:pt x="275" y="265"/>
                    <a:pt x="266" y="266"/>
                  </a:cubicBezTo>
                  <a:cubicBezTo>
                    <a:pt x="167" y="272"/>
                    <a:pt x="102" y="330"/>
                    <a:pt x="56" y="409"/>
                  </a:cubicBezTo>
                  <a:cubicBezTo>
                    <a:pt x="21" y="470"/>
                    <a:pt x="4" y="538"/>
                    <a:pt x="37" y="608"/>
                  </a:cubicBezTo>
                  <a:cubicBezTo>
                    <a:pt x="53" y="643"/>
                    <a:pt x="81" y="656"/>
                    <a:pt x="118" y="646"/>
                  </a:cubicBezTo>
                  <a:cubicBezTo>
                    <a:pt x="125" y="644"/>
                    <a:pt x="134" y="646"/>
                    <a:pt x="141" y="646"/>
                  </a:cubicBezTo>
                  <a:cubicBezTo>
                    <a:pt x="142" y="651"/>
                    <a:pt x="143" y="653"/>
                    <a:pt x="143" y="653"/>
                  </a:cubicBezTo>
                  <a:cubicBezTo>
                    <a:pt x="134" y="662"/>
                    <a:pt x="145" y="683"/>
                    <a:pt x="122" y="684"/>
                  </a:cubicBezTo>
                  <a:cubicBezTo>
                    <a:pt x="92" y="686"/>
                    <a:pt x="62" y="685"/>
                    <a:pt x="41" y="657"/>
                  </a:cubicBezTo>
                  <a:cubicBezTo>
                    <a:pt x="15" y="621"/>
                    <a:pt x="0" y="581"/>
                    <a:pt x="2" y="536"/>
                  </a:cubicBezTo>
                  <a:cubicBezTo>
                    <a:pt x="4" y="453"/>
                    <a:pt x="32" y="381"/>
                    <a:pt x="90" y="320"/>
                  </a:cubicBezTo>
                  <a:cubicBezTo>
                    <a:pt x="140" y="266"/>
                    <a:pt x="199" y="234"/>
                    <a:pt x="271" y="225"/>
                  </a:cubicBezTo>
                  <a:cubicBezTo>
                    <a:pt x="303" y="221"/>
                    <a:pt x="337" y="224"/>
                    <a:pt x="370" y="227"/>
                  </a:cubicBezTo>
                  <a:cubicBezTo>
                    <a:pt x="394" y="229"/>
                    <a:pt x="419" y="232"/>
                    <a:pt x="442" y="239"/>
                  </a:cubicBezTo>
                  <a:cubicBezTo>
                    <a:pt x="471" y="249"/>
                    <a:pt x="499" y="264"/>
                    <a:pt x="528" y="275"/>
                  </a:cubicBezTo>
                  <a:cubicBezTo>
                    <a:pt x="569" y="292"/>
                    <a:pt x="609" y="311"/>
                    <a:pt x="652" y="324"/>
                  </a:cubicBezTo>
                  <a:cubicBezTo>
                    <a:pt x="719" y="344"/>
                    <a:pt x="787" y="360"/>
                    <a:pt x="856" y="377"/>
                  </a:cubicBezTo>
                  <a:cubicBezTo>
                    <a:pt x="863" y="378"/>
                    <a:pt x="876" y="374"/>
                    <a:pt x="880" y="368"/>
                  </a:cubicBezTo>
                  <a:cubicBezTo>
                    <a:pt x="892" y="346"/>
                    <a:pt x="905" y="324"/>
                    <a:pt x="913" y="300"/>
                  </a:cubicBezTo>
                  <a:cubicBezTo>
                    <a:pt x="916" y="290"/>
                    <a:pt x="909" y="276"/>
                    <a:pt x="905" y="259"/>
                  </a:cubicBezTo>
                  <a:cubicBezTo>
                    <a:pt x="912" y="258"/>
                    <a:pt x="922" y="257"/>
                    <a:pt x="936" y="255"/>
                  </a:cubicBezTo>
                  <a:cubicBezTo>
                    <a:pt x="942" y="240"/>
                    <a:pt x="939" y="220"/>
                    <a:pt x="926" y="207"/>
                  </a:cubicBezTo>
                  <a:cubicBezTo>
                    <a:pt x="915" y="195"/>
                    <a:pt x="896" y="190"/>
                    <a:pt x="879" y="181"/>
                  </a:cubicBezTo>
                  <a:cubicBezTo>
                    <a:pt x="898" y="164"/>
                    <a:pt x="921" y="166"/>
                    <a:pt x="942" y="171"/>
                  </a:cubicBezTo>
                  <a:cubicBezTo>
                    <a:pt x="963" y="177"/>
                    <a:pt x="974" y="194"/>
                    <a:pt x="972" y="214"/>
                  </a:cubicBezTo>
                  <a:cubicBezTo>
                    <a:pt x="970" y="244"/>
                    <a:pt x="965" y="276"/>
                    <a:pt x="955" y="305"/>
                  </a:cubicBezTo>
                  <a:cubicBezTo>
                    <a:pt x="948" y="327"/>
                    <a:pt x="932" y="346"/>
                    <a:pt x="920" y="367"/>
                  </a:cubicBezTo>
                  <a:cubicBezTo>
                    <a:pt x="917" y="372"/>
                    <a:pt x="915" y="378"/>
                    <a:pt x="911" y="387"/>
                  </a:cubicBezTo>
                  <a:cubicBezTo>
                    <a:pt x="939" y="392"/>
                    <a:pt x="965" y="397"/>
                    <a:pt x="991" y="401"/>
                  </a:cubicBezTo>
                  <a:cubicBezTo>
                    <a:pt x="1017" y="405"/>
                    <a:pt x="1042" y="408"/>
                    <a:pt x="1068" y="412"/>
                  </a:cubicBezTo>
                  <a:cubicBezTo>
                    <a:pt x="1085" y="415"/>
                    <a:pt x="1100" y="412"/>
                    <a:pt x="1115" y="402"/>
                  </a:cubicBezTo>
                  <a:cubicBezTo>
                    <a:pt x="1183" y="359"/>
                    <a:pt x="1243" y="308"/>
                    <a:pt x="1288" y="241"/>
                  </a:cubicBezTo>
                  <a:cubicBezTo>
                    <a:pt x="1298" y="225"/>
                    <a:pt x="1305" y="206"/>
                    <a:pt x="1310" y="188"/>
                  </a:cubicBezTo>
                  <a:cubicBezTo>
                    <a:pt x="1315" y="169"/>
                    <a:pt x="1305" y="153"/>
                    <a:pt x="1290" y="141"/>
                  </a:cubicBezTo>
                  <a:cubicBezTo>
                    <a:pt x="1274" y="130"/>
                    <a:pt x="1259" y="134"/>
                    <a:pt x="1245" y="143"/>
                  </a:cubicBezTo>
                  <a:cubicBezTo>
                    <a:pt x="1230" y="152"/>
                    <a:pt x="1215" y="163"/>
                    <a:pt x="1204" y="177"/>
                  </a:cubicBezTo>
                  <a:cubicBezTo>
                    <a:pt x="1198" y="184"/>
                    <a:pt x="1196" y="203"/>
                    <a:pt x="1201" y="209"/>
                  </a:cubicBezTo>
                  <a:cubicBezTo>
                    <a:pt x="1206" y="215"/>
                    <a:pt x="1223" y="217"/>
                    <a:pt x="1233" y="215"/>
                  </a:cubicBezTo>
                  <a:cubicBezTo>
                    <a:pt x="1245" y="213"/>
                    <a:pt x="1255" y="203"/>
                    <a:pt x="1252" y="183"/>
                  </a:cubicBezTo>
                  <a:cubicBezTo>
                    <a:pt x="1241" y="191"/>
                    <a:pt x="1233" y="197"/>
                    <a:pt x="1224" y="203"/>
                  </a:cubicBezTo>
                  <a:cubicBezTo>
                    <a:pt x="1216" y="193"/>
                    <a:pt x="1219" y="183"/>
                    <a:pt x="1233" y="178"/>
                  </a:cubicBezTo>
                  <a:cubicBezTo>
                    <a:pt x="1242" y="176"/>
                    <a:pt x="1253" y="178"/>
                    <a:pt x="1261" y="181"/>
                  </a:cubicBezTo>
                  <a:cubicBezTo>
                    <a:pt x="1264" y="182"/>
                    <a:pt x="1263" y="196"/>
                    <a:pt x="1261" y="202"/>
                  </a:cubicBezTo>
                  <a:cubicBezTo>
                    <a:pt x="1249" y="235"/>
                    <a:pt x="1215" y="253"/>
                    <a:pt x="1183" y="245"/>
                  </a:cubicBezTo>
                  <a:cubicBezTo>
                    <a:pt x="1159" y="240"/>
                    <a:pt x="1151" y="226"/>
                    <a:pt x="1160" y="202"/>
                  </a:cubicBezTo>
                  <a:cubicBezTo>
                    <a:pt x="1177" y="153"/>
                    <a:pt x="1220" y="121"/>
                    <a:pt x="1273" y="119"/>
                  </a:cubicBezTo>
                  <a:cubicBezTo>
                    <a:pt x="1303" y="118"/>
                    <a:pt x="1326" y="146"/>
                    <a:pt x="1324" y="180"/>
                  </a:cubicBezTo>
                  <a:cubicBezTo>
                    <a:pt x="1323" y="232"/>
                    <a:pt x="1296" y="273"/>
                    <a:pt x="1263" y="309"/>
                  </a:cubicBezTo>
                  <a:cubicBezTo>
                    <a:pt x="1232" y="343"/>
                    <a:pt x="1196" y="372"/>
                    <a:pt x="1156" y="408"/>
                  </a:cubicBezTo>
                  <a:cubicBezTo>
                    <a:pt x="1173" y="404"/>
                    <a:pt x="1185" y="403"/>
                    <a:pt x="1196" y="398"/>
                  </a:cubicBezTo>
                  <a:cubicBezTo>
                    <a:pt x="1296" y="354"/>
                    <a:pt x="1394" y="304"/>
                    <a:pt x="1487" y="245"/>
                  </a:cubicBezTo>
                  <a:cubicBezTo>
                    <a:pt x="1541" y="211"/>
                    <a:pt x="1596" y="179"/>
                    <a:pt x="1652" y="148"/>
                  </a:cubicBezTo>
                  <a:cubicBezTo>
                    <a:pt x="1695" y="124"/>
                    <a:pt x="1744" y="112"/>
                    <a:pt x="1793" y="111"/>
                  </a:cubicBezTo>
                  <a:cubicBezTo>
                    <a:pt x="1816" y="110"/>
                    <a:pt x="1833" y="110"/>
                    <a:pt x="1842" y="85"/>
                  </a:cubicBezTo>
                  <a:cubicBezTo>
                    <a:pt x="1845" y="77"/>
                    <a:pt x="1858" y="71"/>
                    <a:pt x="1867" y="68"/>
                  </a:cubicBezTo>
                  <a:cubicBezTo>
                    <a:pt x="1880" y="63"/>
                    <a:pt x="1898" y="76"/>
                    <a:pt x="1895" y="86"/>
                  </a:cubicBezTo>
                  <a:cubicBezTo>
                    <a:pt x="1893" y="93"/>
                    <a:pt x="1881" y="100"/>
                    <a:pt x="1873" y="102"/>
                  </a:cubicBezTo>
                  <a:cubicBezTo>
                    <a:pt x="1863" y="105"/>
                    <a:pt x="1849" y="99"/>
                    <a:pt x="1845" y="116"/>
                  </a:cubicBezTo>
                  <a:cubicBezTo>
                    <a:pt x="1862" y="124"/>
                    <a:pt x="1878" y="133"/>
                    <a:pt x="1895" y="140"/>
                  </a:cubicBezTo>
                  <a:cubicBezTo>
                    <a:pt x="1899" y="142"/>
                    <a:pt x="1907" y="138"/>
                    <a:pt x="1911" y="135"/>
                  </a:cubicBezTo>
                  <a:cubicBezTo>
                    <a:pt x="1930" y="120"/>
                    <a:pt x="1935" y="95"/>
                    <a:pt x="1922" y="72"/>
                  </a:cubicBezTo>
                  <a:cubicBezTo>
                    <a:pt x="1912" y="56"/>
                    <a:pt x="1900" y="40"/>
                    <a:pt x="1890" y="24"/>
                  </a:cubicBezTo>
                  <a:cubicBezTo>
                    <a:pt x="1885" y="17"/>
                    <a:pt x="1881" y="10"/>
                    <a:pt x="1880" y="0"/>
                  </a:cubicBezTo>
                  <a:cubicBezTo>
                    <a:pt x="1894" y="18"/>
                    <a:pt x="1909" y="36"/>
                    <a:pt x="1922" y="54"/>
                  </a:cubicBezTo>
                  <a:cubicBezTo>
                    <a:pt x="1949" y="93"/>
                    <a:pt x="1947" y="113"/>
                    <a:pt x="1916" y="149"/>
                  </a:cubicBezTo>
                  <a:cubicBezTo>
                    <a:pt x="1933" y="177"/>
                    <a:pt x="1955" y="202"/>
                    <a:pt x="1966" y="231"/>
                  </a:cubicBezTo>
                  <a:cubicBezTo>
                    <a:pt x="1989" y="293"/>
                    <a:pt x="1985" y="353"/>
                    <a:pt x="1934" y="401"/>
                  </a:cubicBezTo>
                  <a:cubicBezTo>
                    <a:pt x="1886" y="447"/>
                    <a:pt x="1787" y="473"/>
                    <a:pt x="1722" y="404"/>
                  </a:cubicBezTo>
                  <a:cubicBezTo>
                    <a:pt x="1701" y="381"/>
                    <a:pt x="1695" y="352"/>
                    <a:pt x="1704" y="323"/>
                  </a:cubicBezTo>
                  <a:cubicBezTo>
                    <a:pt x="1713" y="293"/>
                    <a:pt x="1734" y="268"/>
                    <a:pt x="1767" y="264"/>
                  </a:cubicBezTo>
                  <a:cubicBezTo>
                    <a:pt x="1781" y="262"/>
                    <a:pt x="1795" y="276"/>
                    <a:pt x="1810" y="283"/>
                  </a:cubicBezTo>
                  <a:cubicBezTo>
                    <a:pt x="1819" y="245"/>
                    <a:pt x="1851" y="209"/>
                    <a:pt x="1840" y="160"/>
                  </a:cubicBezTo>
                  <a:cubicBezTo>
                    <a:pt x="1858" y="174"/>
                    <a:pt x="1861" y="190"/>
                    <a:pt x="1856" y="208"/>
                  </a:cubicBezTo>
                  <a:cubicBezTo>
                    <a:pt x="1852" y="223"/>
                    <a:pt x="1843" y="237"/>
                    <a:pt x="1838" y="252"/>
                  </a:cubicBezTo>
                  <a:cubicBezTo>
                    <a:pt x="1830" y="273"/>
                    <a:pt x="1823" y="294"/>
                    <a:pt x="1817" y="315"/>
                  </a:cubicBezTo>
                  <a:cubicBezTo>
                    <a:pt x="1814" y="325"/>
                    <a:pt x="1780" y="355"/>
                    <a:pt x="1769" y="353"/>
                  </a:cubicBezTo>
                  <a:cubicBezTo>
                    <a:pt x="1763" y="351"/>
                    <a:pt x="1753" y="342"/>
                    <a:pt x="1753" y="337"/>
                  </a:cubicBezTo>
                  <a:cubicBezTo>
                    <a:pt x="1754" y="328"/>
                    <a:pt x="1759" y="315"/>
                    <a:pt x="1766" y="312"/>
                  </a:cubicBezTo>
                  <a:cubicBezTo>
                    <a:pt x="1775" y="307"/>
                    <a:pt x="1783" y="304"/>
                    <a:pt x="1777" y="295"/>
                  </a:cubicBezTo>
                  <a:cubicBezTo>
                    <a:pt x="1772" y="289"/>
                    <a:pt x="1757" y="284"/>
                    <a:pt x="1753" y="287"/>
                  </a:cubicBezTo>
                  <a:cubicBezTo>
                    <a:pt x="1741" y="297"/>
                    <a:pt x="1729" y="309"/>
                    <a:pt x="1724" y="323"/>
                  </a:cubicBezTo>
                  <a:cubicBezTo>
                    <a:pt x="1712" y="358"/>
                    <a:pt x="1734" y="403"/>
                    <a:pt x="1769" y="413"/>
                  </a:cubicBezTo>
                  <a:cubicBezTo>
                    <a:pt x="1823" y="427"/>
                    <a:pt x="1876" y="425"/>
                    <a:pt x="1921" y="384"/>
                  </a:cubicBezTo>
                  <a:cubicBezTo>
                    <a:pt x="1979" y="330"/>
                    <a:pt x="1980" y="243"/>
                    <a:pt x="1922" y="187"/>
                  </a:cubicBezTo>
                  <a:cubicBezTo>
                    <a:pt x="1906" y="171"/>
                    <a:pt x="1892" y="155"/>
                    <a:pt x="1865" y="159"/>
                  </a:cubicBezTo>
                  <a:cubicBezTo>
                    <a:pt x="1858" y="161"/>
                    <a:pt x="1848" y="155"/>
                    <a:pt x="1842" y="150"/>
                  </a:cubicBezTo>
                  <a:cubicBezTo>
                    <a:pt x="1820" y="129"/>
                    <a:pt x="1795" y="128"/>
                    <a:pt x="1768" y="133"/>
                  </a:cubicBezTo>
                  <a:cubicBezTo>
                    <a:pt x="1760" y="135"/>
                    <a:pt x="1751" y="135"/>
                    <a:pt x="1743" y="136"/>
                  </a:cubicBezTo>
                  <a:cubicBezTo>
                    <a:pt x="1680" y="139"/>
                    <a:pt x="1628" y="171"/>
                    <a:pt x="1577" y="201"/>
                  </a:cubicBezTo>
                  <a:cubicBezTo>
                    <a:pt x="1500" y="248"/>
                    <a:pt x="1429" y="304"/>
                    <a:pt x="1349" y="346"/>
                  </a:cubicBezTo>
                  <a:cubicBezTo>
                    <a:pt x="1285" y="379"/>
                    <a:pt x="1221" y="415"/>
                    <a:pt x="1150" y="427"/>
                  </a:cubicBezTo>
                  <a:cubicBezTo>
                    <a:pt x="1084" y="437"/>
                    <a:pt x="1026" y="472"/>
                    <a:pt x="961" y="483"/>
                  </a:cubicBezTo>
                  <a:cubicBezTo>
                    <a:pt x="910" y="492"/>
                    <a:pt x="858" y="495"/>
                    <a:pt x="806" y="502"/>
                  </a:cubicBezTo>
                  <a:cubicBezTo>
                    <a:pt x="798" y="503"/>
                    <a:pt x="788" y="504"/>
                    <a:pt x="783" y="509"/>
                  </a:cubicBezTo>
                  <a:cubicBezTo>
                    <a:pt x="727" y="555"/>
                    <a:pt x="665" y="593"/>
                    <a:pt x="597" y="616"/>
                  </a:cubicBezTo>
                  <a:cubicBezTo>
                    <a:pt x="556" y="629"/>
                    <a:pt x="514" y="646"/>
                    <a:pt x="469" y="639"/>
                  </a:cubicBezTo>
                  <a:cubicBezTo>
                    <a:pt x="464" y="638"/>
                    <a:pt x="455" y="642"/>
                    <a:pt x="453" y="647"/>
                  </a:cubicBezTo>
                  <a:cubicBezTo>
                    <a:pt x="422" y="716"/>
                    <a:pt x="361" y="728"/>
                    <a:pt x="295" y="727"/>
                  </a:cubicBezTo>
                  <a:cubicBezTo>
                    <a:pt x="271" y="727"/>
                    <a:pt x="248" y="719"/>
                    <a:pt x="224" y="718"/>
                  </a:cubicBezTo>
                  <a:cubicBezTo>
                    <a:pt x="165" y="716"/>
                    <a:pt x="106" y="780"/>
                    <a:pt x="113" y="839"/>
                  </a:cubicBezTo>
                  <a:cubicBezTo>
                    <a:pt x="114" y="847"/>
                    <a:pt x="126" y="854"/>
                    <a:pt x="133" y="863"/>
                  </a:cubicBezTo>
                  <a:cubicBezTo>
                    <a:pt x="123" y="877"/>
                    <a:pt x="103" y="878"/>
                    <a:pt x="94" y="857"/>
                  </a:cubicBezTo>
                  <a:cubicBezTo>
                    <a:pt x="78" y="824"/>
                    <a:pt x="75" y="791"/>
                    <a:pt x="96" y="758"/>
                  </a:cubicBezTo>
                  <a:cubicBezTo>
                    <a:pt x="130" y="705"/>
                    <a:pt x="167" y="678"/>
                    <a:pt x="262" y="699"/>
                  </a:cubicBezTo>
                  <a:cubicBezTo>
                    <a:pt x="305" y="708"/>
                    <a:pt x="349" y="708"/>
                    <a:pt x="388" y="686"/>
                  </a:cubicBezTo>
                  <a:cubicBezTo>
                    <a:pt x="406" y="676"/>
                    <a:pt x="418" y="657"/>
                    <a:pt x="431" y="641"/>
                  </a:cubicBezTo>
                  <a:cubicBezTo>
                    <a:pt x="432" y="640"/>
                    <a:pt x="427" y="628"/>
                    <a:pt x="422" y="627"/>
                  </a:cubicBezTo>
                  <a:cubicBezTo>
                    <a:pt x="388" y="616"/>
                    <a:pt x="361" y="572"/>
                    <a:pt x="371" y="537"/>
                  </a:cubicBezTo>
                  <a:cubicBezTo>
                    <a:pt x="376" y="519"/>
                    <a:pt x="383" y="500"/>
                    <a:pt x="394" y="485"/>
                  </a:cubicBezTo>
                  <a:cubicBezTo>
                    <a:pt x="411" y="465"/>
                    <a:pt x="430" y="467"/>
                    <a:pt x="449" y="486"/>
                  </a:cubicBezTo>
                  <a:cubicBezTo>
                    <a:pt x="474" y="510"/>
                    <a:pt x="480" y="540"/>
                    <a:pt x="475" y="574"/>
                  </a:cubicBezTo>
                  <a:cubicBezTo>
                    <a:pt x="474" y="586"/>
                    <a:pt x="472" y="599"/>
                    <a:pt x="470" y="613"/>
                  </a:cubicBezTo>
                  <a:cubicBezTo>
                    <a:pt x="575" y="608"/>
                    <a:pt x="665" y="572"/>
                    <a:pt x="749" y="504"/>
                  </a:cubicBezTo>
                  <a:cubicBezTo>
                    <a:pt x="738" y="501"/>
                    <a:pt x="731" y="500"/>
                    <a:pt x="723" y="499"/>
                  </a:cubicBezTo>
                  <a:cubicBezTo>
                    <a:pt x="643" y="488"/>
                    <a:pt x="568" y="461"/>
                    <a:pt x="495" y="429"/>
                  </a:cubicBezTo>
                  <a:cubicBezTo>
                    <a:pt x="432" y="401"/>
                    <a:pt x="370" y="368"/>
                    <a:pt x="300" y="363"/>
                  </a:cubicBezTo>
                  <a:cubicBezTo>
                    <a:pt x="207" y="357"/>
                    <a:pt x="151" y="374"/>
                    <a:pt x="110" y="452"/>
                  </a:cubicBezTo>
                  <a:cubicBezTo>
                    <a:pt x="93" y="485"/>
                    <a:pt x="98" y="521"/>
                    <a:pt x="121" y="548"/>
                  </a:cubicBezTo>
                  <a:cubicBezTo>
                    <a:pt x="126" y="555"/>
                    <a:pt x="124" y="569"/>
                    <a:pt x="121" y="577"/>
                  </a:cubicBezTo>
                  <a:cubicBezTo>
                    <a:pt x="120" y="581"/>
                    <a:pt x="105" y="584"/>
                    <a:pt x="99" y="582"/>
                  </a:cubicBezTo>
                  <a:cubicBezTo>
                    <a:pt x="91" y="579"/>
                    <a:pt x="83" y="571"/>
                    <a:pt x="80" y="564"/>
                  </a:cubicBezTo>
                  <a:cubicBezTo>
                    <a:pt x="61" y="521"/>
                    <a:pt x="68" y="479"/>
                    <a:pt x="92" y="441"/>
                  </a:cubicBezTo>
                  <a:cubicBezTo>
                    <a:pt x="144" y="359"/>
                    <a:pt x="221" y="337"/>
                    <a:pt x="307" y="347"/>
                  </a:cubicBezTo>
                  <a:cubicBezTo>
                    <a:pt x="365" y="354"/>
                    <a:pt x="418" y="377"/>
                    <a:pt x="472" y="397"/>
                  </a:cubicBezTo>
                  <a:cubicBezTo>
                    <a:pt x="541" y="421"/>
                    <a:pt x="611" y="444"/>
                    <a:pt x="681" y="465"/>
                  </a:cubicBezTo>
                  <a:cubicBezTo>
                    <a:pt x="710" y="473"/>
                    <a:pt x="741" y="474"/>
                    <a:pt x="772" y="477"/>
                  </a:cubicBezTo>
                  <a:cubicBezTo>
                    <a:pt x="777" y="477"/>
                    <a:pt x="785" y="474"/>
                    <a:pt x="789" y="471"/>
                  </a:cubicBezTo>
                  <a:cubicBezTo>
                    <a:pt x="810" y="453"/>
                    <a:pt x="829" y="435"/>
                    <a:pt x="848" y="417"/>
                  </a:cubicBezTo>
                  <a:cubicBezTo>
                    <a:pt x="847" y="414"/>
                    <a:pt x="846" y="412"/>
                    <a:pt x="844" y="409"/>
                  </a:cubicBezTo>
                  <a:close/>
                  <a:moveTo>
                    <a:pt x="1025" y="439"/>
                  </a:moveTo>
                  <a:cubicBezTo>
                    <a:pt x="981" y="433"/>
                    <a:pt x="939" y="426"/>
                    <a:pt x="897" y="420"/>
                  </a:cubicBezTo>
                  <a:cubicBezTo>
                    <a:pt x="891" y="419"/>
                    <a:pt x="882" y="418"/>
                    <a:pt x="878" y="422"/>
                  </a:cubicBezTo>
                  <a:cubicBezTo>
                    <a:pt x="859" y="440"/>
                    <a:pt x="841" y="460"/>
                    <a:pt x="822" y="481"/>
                  </a:cubicBezTo>
                  <a:cubicBezTo>
                    <a:pt x="859" y="489"/>
                    <a:pt x="960" y="468"/>
                    <a:pt x="1025" y="439"/>
                  </a:cubicBezTo>
                  <a:close/>
                  <a:moveTo>
                    <a:pt x="441" y="602"/>
                  </a:moveTo>
                  <a:cubicBezTo>
                    <a:pt x="460" y="566"/>
                    <a:pt x="457" y="534"/>
                    <a:pt x="432" y="510"/>
                  </a:cubicBezTo>
                  <a:cubicBezTo>
                    <a:pt x="415" y="494"/>
                    <a:pt x="405" y="494"/>
                    <a:pt x="393" y="515"/>
                  </a:cubicBezTo>
                  <a:cubicBezTo>
                    <a:pt x="376" y="545"/>
                    <a:pt x="382" y="593"/>
                    <a:pt x="441" y="6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871538" y="171450"/>
              <a:ext cx="5389563" cy="2055813"/>
            </a:xfrm>
            <a:custGeom>
              <a:avLst/>
              <a:gdLst>
                <a:gd name="T0" fmla="*/ 116 w 2082"/>
                <a:gd name="T1" fmla="*/ 716 h 915"/>
                <a:gd name="T2" fmla="*/ 179 w 2082"/>
                <a:gd name="T3" fmla="*/ 606 h 915"/>
                <a:gd name="T4" fmla="*/ 220 w 2082"/>
                <a:gd name="T5" fmla="*/ 616 h 915"/>
                <a:gd name="T6" fmla="*/ 262 w 2082"/>
                <a:gd name="T7" fmla="*/ 609 h 915"/>
                <a:gd name="T8" fmla="*/ 54 w 2082"/>
                <a:gd name="T9" fmla="*/ 743 h 915"/>
                <a:gd name="T10" fmla="*/ 201 w 2082"/>
                <a:gd name="T11" fmla="*/ 788 h 915"/>
                <a:gd name="T12" fmla="*/ 879 w 2082"/>
                <a:gd name="T13" fmla="*/ 500 h 915"/>
                <a:gd name="T14" fmla="*/ 1256 w 2082"/>
                <a:gd name="T15" fmla="*/ 371 h 915"/>
                <a:gd name="T16" fmla="*/ 1580 w 2082"/>
                <a:gd name="T17" fmla="*/ 213 h 915"/>
                <a:gd name="T18" fmla="*/ 1844 w 2082"/>
                <a:gd name="T19" fmla="*/ 124 h 915"/>
                <a:gd name="T20" fmla="*/ 1978 w 2082"/>
                <a:gd name="T21" fmla="*/ 17 h 915"/>
                <a:gd name="T22" fmla="*/ 1667 w 2082"/>
                <a:gd name="T23" fmla="*/ 165 h 915"/>
                <a:gd name="T24" fmla="*/ 1686 w 2082"/>
                <a:gd name="T25" fmla="*/ 258 h 915"/>
                <a:gd name="T26" fmla="*/ 1573 w 2082"/>
                <a:gd name="T27" fmla="*/ 282 h 915"/>
                <a:gd name="T28" fmla="*/ 1363 w 2082"/>
                <a:gd name="T29" fmla="*/ 377 h 915"/>
                <a:gd name="T30" fmla="*/ 1894 w 2082"/>
                <a:gd name="T31" fmla="*/ 384 h 915"/>
                <a:gd name="T32" fmla="*/ 1951 w 2082"/>
                <a:gd name="T33" fmla="*/ 231 h 915"/>
                <a:gd name="T34" fmla="*/ 1978 w 2082"/>
                <a:gd name="T35" fmla="*/ 337 h 915"/>
                <a:gd name="T36" fmla="*/ 1422 w 2082"/>
                <a:gd name="T37" fmla="*/ 404 h 915"/>
                <a:gd name="T38" fmla="*/ 1192 w 2082"/>
                <a:gd name="T39" fmla="*/ 480 h 915"/>
                <a:gd name="T40" fmla="*/ 1621 w 2082"/>
                <a:gd name="T41" fmla="*/ 511 h 915"/>
                <a:gd name="T42" fmla="*/ 2001 w 2082"/>
                <a:gd name="T43" fmla="*/ 379 h 915"/>
                <a:gd name="T44" fmla="*/ 1958 w 2082"/>
                <a:gd name="T45" fmla="*/ 174 h 915"/>
                <a:gd name="T46" fmla="*/ 2074 w 2082"/>
                <a:gd name="T47" fmla="*/ 238 h 915"/>
                <a:gd name="T48" fmla="*/ 1679 w 2082"/>
                <a:gd name="T49" fmla="*/ 544 h 915"/>
                <a:gd name="T50" fmla="*/ 1262 w 2082"/>
                <a:gd name="T51" fmla="*/ 509 h 915"/>
                <a:gd name="T52" fmla="*/ 1168 w 2082"/>
                <a:gd name="T53" fmla="*/ 612 h 915"/>
                <a:gd name="T54" fmla="*/ 1177 w 2082"/>
                <a:gd name="T55" fmla="*/ 679 h 915"/>
                <a:gd name="T56" fmla="*/ 1128 w 2082"/>
                <a:gd name="T57" fmla="*/ 685 h 915"/>
                <a:gd name="T58" fmla="*/ 1135 w 2082"/>
                <a:gd name="T59" fmla="*/ 514 h 915"/>
                <a:gd name="T60" fmla="*/ 893 w 2082"/>
                <a:gd name="T61" fmla="*/ 543 h 915"/>
                <a:gd name="T62" fmla="*/ 805 w 2082"/>
                <a:gd name="T63" fmla="*/ 779 h 915"/>
                <a:gd name="T64" fmla="*/ 830 w 2082"/>
                <a:gd name="T65" fmla="*/ 716 h 915"/>
                <a:gd name="T66" fmla="*/ 846 w 2082"/>
                <a:gd name="T67" fmla="*/ 728 h 915"/>
                <a:gd name="T68" fmla="*/ 850 w 2082"/>
                <a:gd name="T69" fmla="*/ 743 h 915"/>
                <a:gd name="T70" fmla="*/ 880 w 2082"/>
                <a:gd name="T71" fmla="*/ 673 h 915"/>
                <a:gd name="T72" fmla="*/ 746 w 2082"/>
                <a:gd name="T73" fmla="*/ 731 h 915"/>
                <a:gd name="T74" fmla="*/ 873 w 2082"/>
                <a:gd name="T75" fmla="*/ 516 h 915"/>
                <a:gd name="T76" fmla="*/ 359 w 2082"/>
                <a:gd name="T77" fmla="*/ 767 h 915"/>
                <a:gd name="T78" fmla="*/ 97 w 2082"/>
                <a:gd name="T79" fmla="*/ 849 h 915"/>
                <a:gd name="T80" fmla="*/ 126 w 2082"/>
                <a:gd name="T81" fmla="*/ 803 h 915"/>
                <a:gd name="T82" fmla="*/ 55 w 2082"/>
                <a:gd name="T83" fmla="*/ 870 h 915"/>
                <a:gd name="T84" fmla="*/ 43 w 2082"/>
                <a:gd name="T85" fmla="*/ 871 h 915"/>
                <a:gd name="T86" fmla="*/ 9 w 2082"/>
                <a:gd name="T87" fmla="*/ 622 h 915"/>
                <a:gd name="T88" fmla="*/ 277 w 2082"/>
                <a:gd name="T89" fmla="*/ 620 h 915"/>
                <a:gd name="T90" fmla="*/ 1009 w 2082"/>
                <a:gd name="T91" fmla="*/ 480 h 915"/>
                <a:gd name="T92" fmla="*/ 1206 w 2082"/>
                <a:gd name="T93" fmla="*/ 413 h 915"/>
                <a:gd name="T94" fmla="*/ 1620 w 2082"/>
                <a:gd name="T95" fmla="*/ 238 h 915"/>
                <a:gd name="T96" fmla="*/ 1671 w 2082"/>
                <a:gd name="T97" fmla="*/ 27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82" h="915">
                  <a:moveTo>
                    <a:pt x="172" y="632"/>
                  </a:moveTo>
                  <a:cubicBezTo>
                    <a:pt x="161" y="677"/>
                    <a:pt x="123" y="709"/>
                    <a:pt x="130" y="760"/>
                  </a:cubicBezTo>
                  <a:cubicBezTo>
                    <a:pt x="112" y="747"/>
                    <a:pt x="110" y="732"/>
                    <a:pt x="116" y="716"/>
                  </a:cubicBezTo>
                  <a:cubicBezTo>
                    <a:pt x="123" y="700"/>
                    <a:pt x="133" y="685"/>
                    <a:pt x="141" y="670"/>
                  </a:cubicBezTo>
                  <a:cubicBezTo>
                    <a:pt x="151" y="650"/>
                    <a:pt x="161" y="631"/>
                    <a:pt x="171" y="610"/>
                  </a:cubicBezTo>
                  <a:cubicBezTo>
                    <a:pt x="172" y="610"/>
                    <a:pt x="176" y="608"/>
                    <a:pt x="179" y="606"/>
                  </a:cubicBezTo>
                  <a:cubicBezTo>
                    <a:pt x="188" y="597"/>
                    <a:pt x="196" y="586"/>
                    <a:pt x="207" y="579"/>
                  </a:cubicBezTo>
                  <a:cubicBezTo>
                    <a:pt x="216" y="573"/>
                    <a:pt x="229" y="572"/>
                    <a:pt x="234" y="586"/>
                  </a:cubicBezTo>
                  <a:cubicBezTo>
                    <a:pt x="238" y="599"/>
                    <a:pt x="234" y="612"/>
                    <a:pt x="220" y="616"/>
                  </a:cubicBezTo>
                  <a:cubicBezTo>
                    <a:pt x="211" y="619"/>
                    <a:pt x="201" y="620"/>
                    <a:pt x="207" y="630"/>
                  </a:cubicBezTo>
                  <a:cubicBezTo>
                    <a:pt x="210" y="636"/>
                    <a:pt x="224" y="642"/>
                    <a:pt x="228" y="640"/>
                  </a:cubicBezTo>
                  <a:cubicBezTo>
                    <a:pt x="241" y="632"/>
                    <a:pt x="257" y="622"/>
                    <a:pt x="262" y="609"/>
                  </a:cubicBezTo>
                  <a:cubicBezTo>
                    <a:pt x="276" y="574"/>
                    <a:pt x="266" y="527"/>
                    <a:pt x="218" y="516"/>
                  </a:cubicBezTo>
                  <a:cubicBezTo>
                    <a:pt x="141" y="498"/>
                    <a:pt x="77" y="519"/>
                    <a:pt x="35" y="591"/>
                  </a:cubicBezTo>
                  <a:cubicBezTo>
                    <a:pt x="7" y="638"/>
                    <a:pt x="5" y="694"/>
                    <a:pt x="54" y="743"/>
                  </a:cubicBezTo>
                  <a:cubicBezTo>
                    <a:pt x="67" y="756"/>
                    <a:pt x="79" y="763"/>
                    <a:pt x="98" y="762"/>
                  </a:cubicBezTo>
                  <a:cubicBezTo>
                    <a:pt x="107" y="761"/>
                    <a:pt x="118" y="764"/>
                    <a:pt x="124" y="769"/>
                  </a:cubicBezTo>
                  <a:cubicBezTo>
                    <a:pt x="147" y="789"/>
                    <a:pt x="174" y="789"/>
                    <a:pt x="201" y="788"/>
                  </a:cubicBezTo>
                  <a:cubicBezTo>
                    <a:pt x="300" y="783"/>
                    <a:pt x="389" y="748"/>
                    <a:pt x="473" y="699"/>
                  </a:cubicBezTo>
                  <a:cubicBezTo>
                    <a:pt x="552" y="653"/>
                    <a:pt x="629" y="603"/>
                    <a:pt x="714" y="567"/>
                  </a:cubicBezTo>
                  <a:cubicBezTo>
                    <a:pt x="769" y="544"/>
                    <a:pt x="822" y="514"/>
                    <a:pt x="879" y="500"/>
                  </a:cubicBezTo>
                  <a:cubicBezTo>
                    <a:pt x="943" y="483"/>
                    <a:pt x="999" y="448"/>
                    <a:pt x="1061" y="430"/>
                  </a:cubicBezTo>
                  <a:cubicBezTo>
                    <a:pt x="1110" y="416"/>
                    <a:pt x="1160" y="403"/>
                    <a:pt x="1210" y="394"/>
                  </a:cubicBezTo>
                  <a:cubicBezTo>
                    <a:pt x="1229" y="391"/>
                    <a:pt x="1243" y="383"/>
                    <a:pt x="1256" y="371"/>
                  </a:cubicBezTo>
                  <a:cubicBezTo>
                    <a:pt x="1308" y="323"/>
                    <a:pt x="1367" y="288"/>
                    <a:pt x="1430" y="260"/>
                  </a:cubicBezTo>
                  <a:cubicBezTo>
                    <a:pt x="1468" y="243"/>
                    <a:pt x="1507" y="230"/>
                    <a:pt x="1546" y="217"/>
                  </a:cubicBezTo>
                  <a:cubicBezTo>
                    <a:pt x="1557" y="214"/>
                    <a:pt x="1569" y="215"/>
                    <a:pt x="1580" y="213"/>
                  </a:cubicBezTo>
                  <a:cubicBezTo>
                    <a:pt x="1586" y="212"/>
                    <a:pt x="1596" y="209"/>
                    <a:pt x="1598" y="205"/>
                  </a:cubicBezTo>
                  <a:cubicBezTo>
                    <a:pt x="1631" y="147"/>
                    <a:pt x="1685" y="131"/>
                    <a:pt x="1745" y="125"/>
                  </a:cubicBezTo>
                  <a:cubicBezTo>
                    <a:pt x="1777" y="122"/>
                    <a:pt x="1811" y="125"/>
                    <a:pt x="1844" y="124"/>
                  </a:cubicBezTo>
                  <a:cubicBezTo>
                    <a:pt x="1899" y="123"/>
                    <a:pt x="1940" y="94"/>
                    <a:pt x="1955" y="49"/>
                  </a:cubicBezTo>
                  <a:cubicBezTo>
                    <a:pt x="1963" y="25"/>
                    <a:pt x="1959" y="18"/>
                    <a:pt x="1933" y="15"/>
                  </a:cubicBezTo>
                  <a:cubicBezTo>
                    <a:pt x="1946" y="0"/>
                    <a:pt x="1965" y="1"/>
                    <a:pt x="1978" y="17"/>
                  </a:cubicBezTo>
                  <a:cubicBezTo>
                    <a:pt x="1996" y="38"/>
                    <a:pt x="1994" y="68"/>
                    <a:pt x="1976" y="90"/>
                  </a:cubicBezTo>
                  <a:cubicBezTo>
                    <a:pt x="1939" y="135"/>
                    <a:pt x="1891" y="147"/>
                    <a:pt x="1835" y="142"/>
                  </a:cubicBezTo>
                  <a:cubicBezTo>
                    <a:pt x="1777" y="138"/>
                    <a:pt x="1720" y="138"/>
                    <a:pt x="1667" y="165"/>
                  </a:cubicBezTo>
                  <a:cubicBezTo>
                    <a:pt x="1648" y="174"/>
                    <a:pt x="1633" y="194"/>
                    <a:pt x="1612" y="212"/>
                  </a:cubicBezTo>
                  <a:cubicBezTo>
                    <a:pt x="1622" y="214"/>
                    <a:pt x="1625" y="216"/>
                    <a:pt x="1628" y="216"/>
                  </a:cubicBezTo>
                  <a:cubicBezTo>
                    <a:pt x="1659" y="214"/>
                    <a:pt x="1680" y="232"/>
                    <a:pt x="1686" y="258"/>
                  </a:cubicBezTo>
                  <a:cubicBezTo>
                    <a:pt x="1690" y="276"/>
                    <a:pt x="1681" y="299"/>
                    <a:pt x="1671" y="317"/>
                  </a:cubicBezTo>
                  <a:cubicBezTo>
                    <a:pt x="1659" y="339"/>
                    <a:pt x="1632" y="347"/>
                    <a:pt x="1613" y="340"/>
                  </a:cubicBezTo>
                  <a:cubicBezTo>
                    <a:pt x="1586" y="330"/>
                    <a:pt x="1572" y="311"/>
                    <a:pt x="1573" y="282"/>
                  </a:cubicBezTo>
                  <a:cubicBezTo>
                    <a:pt x="1574" y="267"/>
                    <a:pt x="1577" y="252"/>
                    <a:pt x="1579" y="234"/>
                  </a:cubicBezTo>
                  <a:cubicBezTo>
                    <a:pt x="1466" y="257"/>
                    <a:pt x="1367" y="301"/>
                    <a:pt x="1283" y="377"/>
                  </a:cubicBezTo>
                  <a:cubicBezTo>
                    <a:pt x="1311" y="377"/>
                    <a:pt x="1337" y="376"/>
                    <a:pt x="1363" y="377"/>
                  </a:cubicBezTo>
                  <a:cubicBezTo>
                    <a:pt x="1424" y="381"/>
                    <a:pt x="1484" y="384"/>
                    <a:pt x="1545" y="390"/>
                  </a:cubicBezTo>
                  <a:cubicBezTo>
                    <a:pt x="1579" y="393"/>
                    <a:pt x="1612" y="403"/>
                    <a:pt x="1646" y="408"/>
                  </a:cubicBezTo>
                  <a:cubicBezTo>
                    <a:pt x="1731" y="420"/>
                    <a:pt x="1814" y="417"/>
                    <a:pt x="1894" y="384"/>
                  </a:cubicBezTo>
                  <a:cubicBezTo>
                    <a:pt x="1925" y="371"/>
                    <a:pt x="1947" y="348"/>
                    <a:pt x="1965" y="321"/>
                  </a:cubicBezTo>
                  <a:cubicBezTo>
                    <a:pt x="1981" y="297"/>
                    <a:pt x="1976" y="270"/>
                    <a:pt x="1955" y="250"/>
                  </a:cubicBezTo>
                  <a:cubicBezTo>
                    <a:pt x="1951" y="246"/>
                    <a:pt x="1950" y="237"/>
                    <a:pt x="1951" y="231"/>
                  </a:cubicBezTo>
                  <a:cubicBezTo>
                    <a:pt x="1952" y="227"/>
                    <a:pt x="1959" y="222"/>
                    <a:pt x="1964" y="221"/>
                  </a:cubicBezTo>
                  <a:cubicBezTo>
                    <a:pt x="1983" y="218"/>
                    <a:pt x="2001" y="234"/>
                    <a:pt x="2004" y="259"/>
                  </a:cubicBezTo>
                  <a:cubicBezTo>
                    <a:pt x="2008" y="289"/>
                    <a:pt x="1998" y="315"/>
                    <a:pt x="1978" y="337"/>
                  </a:cubicBezTo>
                  <a:cubicBezTo>
                    <a:pt x="1941" y="377"/>
                    <a:pt x="1896" y="402"/>
                    <a:pt x="1845" y="415"/>
                  </a:cubicBezTo>
                  <a:cubicBezTo>
                    <a:pt x="1768" y="434"/>
                    <a:pt x="1691" y="429"/>
                    <a:pt x="1613" y="419"/>
                  </a:cubicBezTo>
                  <a:cubicBezTo>
                    <a:pt x="1550" y="411"/>
                    <a:pt x="1486" y="407"/>
                    <a:pt x="1422" y="404"/>
                  </a:cubicBezTo>
                  <a:cubicBezTo>
                    <a:pt x="1371" y="402"/>
                    <a:pt x="1319" y="405"/>
                    <a:pt x="1267" y="407"/>
                  </a:cubicBezTo>
                  <a:cubicBezTo>
                    <a:pt x="1255" y="408"/>
                    <a:pt x="1242" y="417"/>
                    <a:pt x="1234" y="426"/>
                  </a:cubicBezTo>
                  <a:cubicBezTo>
                    <a:pt x="1219" y="441"/>
                    <a:pt x="1208" y="460"/>
                    <a:pt x="1192" y="480"/>
                  </a:cubicBezTo>
                  <a:cubicBezTo>
                    <a:pt x="1204" y="482"/>
                    <a:pt x="1210" y="483"/>
                    <a:pt x="1216" y="484"/>
                  </a:cubicBezTo>
                  <a:cubicBezTo>
                    <a:pt x="1326" y="489"/>
                    <a:pt x="1435" y="494"/>
                    <a:pt x="1544" y="500"/>
                  </a:cubicBezTo>
                  <a:cubicBezTo>
                    <a:pt x="1570" y="502"/>
                    <a:pt x="1595" y="508"/>
                    <a:pt x="1621" y="511"/>
                  </a:cubicBezTo>
                  <a:cubicBezTo>
                    <a:pt x="1643" y="513"/>
                    <a:pt x="1665" y="515"/>
                    <a:pt x="1687" y="512"/>
                  </a:cubicBezTo>
                  <a:cubicBezTo>
                    <a:pt x="1761" y="503"/>
                    <a:pt x="1835" y="491"/>
                    <a:pt x="1902" y="455"/>
                  </a:cubicBezTo>
                  <a:cubicBezTo>
                    <a:pt x="1938" y="435"/>
                    <a:pt x="1970" y="406"/>
                    <a:pt x="2001" y="379"/>
                  </a:cubicBezTo>
                  <a:cubicBezTo>
                    <a:pt x="2030" y="354"/>
                    <a:pt x="2044" y="318"/>
                    <a:pt x="2053" y="283"/>
                  </a:cubicBezTo>
                  <a:cubicBezTo>
                    <a:pt x="2066" y="234"/>
                    <a:pt x="2043" y="174"/>
                    <a:pt x="1984" y="171"/>
                  </a:cubicBezTo>
                  <a:cubicBezTo>
                    <a:pt x="1975" y="171"/>
                    <a:pt x="1967" y="173"/>
                    <a:pt x="1958" y="174"/>
                  </a:cubicBezTo>
                  <a:cubicBezTo>
                    <a:pt x="1949" y="175"/>
                    <a:pt x="1941" y="175"/>
                    <a:pt x="1932" y="176"/>
                  </a:cubicBezTo>
                  <a:cubicBezTo>
                    <a:pt x="1931" y="150"/>
                    <a:pt x="1945" y="146"/>
                    <a:pt x="1964" y="144"/>
                  </a:cubicBezTo>
                  <a:cubicBezTo>
                    <a:pt x="2028" y="138"/>
                    <a:pt x="2067" y="190"/>
                    <a:pt x="2074" y="238"/>
                  </a:cubicBezTo>
                  <a:cubicBezTo>
                    <a:pt x="2082" y="293"/>
                    <a:pt x="2062" y="342"/>
                    <a:pt x="2028" y="382"/>
                  </a:cubicBezTo>
                  <a:cubicBezTo>
                    <a:pt x="1975" y="444"/>
                    <a:pt x="1910" y="492"/>
                    <a:pt x="1829" y="517"/>
                  </a:cubicBezTo>
                  <a:cubicBezTo>
                    <a:pt x="1780" y="532"/>
                    <a:pt x="1730" y="539"/>
                    <a:pt x="1679" y="544"/>
                  </a:cubicBezTo>
                  <a:cubicBezTo>
                    <a:pt x="1648" y="548"/>
                    <a:pt x="1619" y="541"/>
                    <a:pt x="1589" y="537"/>
                  </a:cubicBezTo>
                  <a:cubicBezTo>
                    <a:pt x="1537" y="530"/>
                    <a:pt x="1485" y="525"/>
                    <a:pt x="1432" y="520"/>
                  </a:cubicBezTo>
                  <a:cubicBezTo>
                    <a:pt x="1376" y="516"/>
                    <a:pt x="1319" y="512"/>
                    <a:pt x="1262" y="509"/>
                  </a:cubicBezTo>
                  <a:cubicBezTo>
                    <a:pt x="1238" y="508"/>
                    <a:pt x="1214" y="511"/>
                    <a:pt x="1190" y="512"/>
                  </a:cubicBezTo>
                  <a:cubicBezTo>
                    <a:pt x="1186" y="512"/>
                    <a:pt x="1181" y="514"/>
                    <a:pt x="1177" y="517"/>
                  </a:cubicBezTo>
                  <a:cubicBezTo>
                    <a:pt x="1160" y="529"/>
                    <a:pt x="1153" y="596"/>
                    <a:pt x="1168" y="612"/>
                  </a:cubicBezTo>
                  <a:cubicBezTo>
                    <a:pt x="1171" y="616"/>
                    <a:pt x="1177" y="618"/>
                    <a:pt x="1187" y="625"/>
                  </a:cubicBezTo>
                  <a:cubicBezTo>
                    <a:pt x="1172" y="630"/>
                    <a:pt x="1162" y="633"/>
                    <a:pt x="1150" y="637"/>
                  </a:cubicBezTo>
                  <a:cubicBezTo>
                    <a:pt x="1151" y="654"/>
                    <a:pt x="1160" y="671"/>
                    <a:pt x="1177" y="679"/>
                  </a:cubicBezTo>
                  <a:cubicBezTo>
                    <a:pt x="1193" y="687"/>
                    <a:pt x="1211" y="688"/>
                    <a:pt x="1231" y="692"/>
                  </a:cubicBezTo>
                  <a:cubicBezTo>
                    <a:pt x="1218" y="711"/>
                    <a:pt x="1198" y="713"/>
                    <a:pt x="1179" y="714"/>
                  </a:cubicBezTo>
                  <a:cubicBezTo>
                    <a:pt x="1156" y="715"/>
                    <a:pt x="1138" y="706"/>
                    <a:pt x="1128" y="685"/>
                  </a:cubicBezTo>
                  <a:cubicBezTo>
                    <a:pt x="1113" y="654"/>
                    <a:pt x="1106" y="621"/>
                    <a:pt x="1115" y="586"/>
                  </a:cubicBezTo>
                  <a:cubicBezTo>
                    <a:pt x="1119" y="568"/>
                    <a:pt x="1126" y="550"/>
                    <a:pt x="1132" y="531"/>
                  </a:cubicBezTo>
                  <a:cubicBezTo>
                    <a:pt x="1133" y="526"/>
                    <a:pt x="1134" y="521"/>
                    <a:pt x="1135" y="514"/>
                  </a:cubicBezTo>
                  <a:cubicBezTo>
                    <a:pt x="1120" y="513"/>
                    <a:pt x="1107" y="512"/>
                    <a:pt x="1094" y="512"/>
                  </a:cubicBezTo>
                  <a:cubicBezTo>
                    <a:pt x="1055" y="511"/>
                    <a:pt x="1016" y="514"/>
                    <a:pt x="978" y="508"/>
                  </a:cubicBezTo>
                  <a:cubicBezTo>
                    <a:pt x="941" y="503"/>
                    <a:pt x="916" y="521"/>
                    <a:pt x="893" y="543"/>
                  </a:cubicBezTo>
                  <a:cubicBezTo>
                    <a:pt x="857" y="579"/>
                    <a:pt x="823" y="619"/>
                    <a:pt x="789" y="658"/>
                  </a:cubicBezTo>
                  <a:cubicBezTo>
                    <a:pt x="780" y="668"/>
                    <a:pt x="774" y="681"/>
                    <a:pt x="768" y="694"/>
                  </a:cubicBezTo>
                  <a:cubicBezTo>
                    <a:pt x="752" y="732"/>
                    <a:pt x="766" y="765"/>
                    <a:pt x="805" y="779"/>
                  </a:cubicBezTo>
                  <a:cubicBezTo>
                    <a:pt x="835" y="791"/>
                    <a:pt x="882" y="768"/>
                    <a:pt x="891" y="737"/>
                  </a:cubicBezTo>
                  <a:cubicBezTo>
                    <a:pt x="893" y="730"/>
                    <a:pt x="892" y="722"/>
                    <a:pt x="889" y="716"/>
                  </a:cubicBezTo>
                  <a:cubicBezTo>
                    <a:pt x="880" y="699"/>
                    <a:pt x="839" y="699"/>
                    <a:pt x="830" y="716"/>
                  </a:cubicBezTo>
                  <a:cubicBezTo>
                    <a:pt x="827" y="720"/>
                    <a:pt x="829" y="725"/>
                    <a:pt x="828" y="730"/>
                  </a:cubicBezTo>
                  <a:cubicBezTo>
                    <a:pt x="833" y="730"/>
                    <a:pt x="839" y="729"/>
                    <a:pt x="844" y="729"/>
                  </a:cubicBezTo>
                  <a:cubicBezTo>
                    <a:pt x="845" y="729"/>
                    <a:pt x="845" y="728"/>
                    <a:pt x="846" y="728"/>
                  </a:cubicBezTo>
                  <a:cubicBezTo>
                    <a:pt x="851" y="724"/>
                    <a:pt x="857" y="721"/>
                    <a:pt x="863" y="718"/>
                  </a:cubicBezTo>
                  <a:cubicBezTo>
                    <a:pt x="864" y="721"/>
                    <a:pt x="868" y="726"/>
                    <a:pt x="867" y="728"/>
                  </a:cubicBezTo>
                  <a:cubicBezTo>
                    <a:pt x="862" y="734"/>
                    <a:pt x="857" y="742"/>
                    <a:pt x="850" y="743"/>
                  </a:cubicBezTo>
                  <a:cubicBezTo>
                    <a:pt x="841" y="744"/>
                    <a:pt x="828" y="742"/>
                    <a:pt x="821" y="737"/>
                  </a:cubicBezTo>
                  <a:cubicBezTo>
                    <a:pt x="816" y="733"/>
                    <a:pt x="816" y="720"/>
                    <a:pt x="818" y="711"/>
                  </a:cubicBezTo>
                  <a:cubicBezTo>
                    <a:pt x="823" y="690"/>
                    <a:pt x="854" y="672"/>
                    <a:pt x="880" y="673"/>
                  </a:cubicBezTo>
                  <a:cubicBezTo>
                    <a:pt x="931" y="677"/>
                    <a:pt x="946" y="707"/>
                    <a:pt x="919" y="751"/>
                  </a:cubicBezTo>
                  <a:cubicBezTo>
                    <a:pt x="893" y="793"/>
                    <a:pt x="828" y="811"/>
                    <a:pt x="785" y="788"/>
                  </a:cubicBezTo>
                  <a:cubicBezTo>
                    <a:pt x="762" y="775"/>
                    <a:pt x="751" y="756"/>
                    <a:pt x="746" y="731"/>
                  </a:cubicBezTo>
                  <a:cubicBezTo>
                    <a:pt x="737" y="682"/>
                    <a:pt x="762" y="646"/>
                    <a:pt x="788" y="613"/>
                  </a:cubicBezTo>
                  <a:cubicBezTo>
                    <a:pt x="814" y="580"/>
                    <a:pt x="846" y="551"/>
                    <a:pt x="875" y="521"/>
                  </a:cubicBezTo>
                  <a:cubicBezTo>
                    <a:pt x="875" y="519"/>
                    <a:pt x="874" y="517"/>
                    <a:pt x="873" y="516"/>
                  </a:cubicBezTo>
                  <a:cubicBezTo>
                    <a:pt x="849" y="526"/>
                    <a:pt x="823" y="534"/>
                    <a:pt x="799" y="546"/>
                  </a:cubicBezTo>
                  <a:cubicBezTo>
                    <a:pt x="719" y="585"/>
                    <a:pt x="639" y="626"/>
                    <a:pt x="559" y="666"/>
                  </a:cubicBezTo>
                  <a:cubicBezTo>
                    <a:pt x="492" y="700"/>
                    <a:pt x="427" y="737"/>
                    <a:pt x="359" y="767"/>
                  </a:cubicBezTo>
                  <a:cubicBezTo>
                    <a:pt x="296" y="795"/>
                    <a:pt x="228" y="810"/>
                    <a:pt x="158" y="806"/>
                  </a:cubicBezTo>
                  <a:cubicBezTo>
                    <a:pt x="149" y="806"/>
                    <a:pt x="142" y="808"/>
                    <a:pt x="138" y="818"/>
                  </a:cubicBezTo>
                  <a:cubicBezTo>
                    <a:pt x="130" y="835"/>
                    <a:pt x="116" y="846"/>
                    <a:pt x="97" y="849"/>
                  </a:cubicBezTo>
                  <a:cubicBezTo>
                    <a:pt x="83" y="851"/>
                    <a:pt x="70" y="848"/>
                    <a:pt x="68" y="834"/>
                  </a:cubicBezTo>
                  <a:cubicBezTo>
                    <a:pt x="66" y="819"/>
                    <a:pt x="81" y="818"/>
                    <a:pt x="92" y="817"/>
                  </a:cubicBezTo>
                  <a:cubicBezTo>
                    <a:pt x="104" y="815"/>
                    <a:pt x="118" y="820"/>
                    <a:pt x="126" y="803"/>
                  </a:cubicBezTo>
                  <a:cubicBezTo>
                    <a:pt x="106" y="795"/>
                    <a:pt x="88" y="784"/>
                    <a:pt x="69" y="780"/>
                  </a:cubicBezTo>
                  <a:cubicBezTo>
                    <a:pt x="50" y="775"/>
                    <a:pt x="25" y="814"/>
                    <a:pt x="33" y="835"/>
                  </a:cubicBezTo>
                  <a:cubicBezTo>
                    <a:pt x="38" y="848"/>
                    <a:pt x="47" y="859"/>
                    <a:pt x="55" y="870"/>
                  </a:cubicBezTo>
                  <a:cubicBezTo>
                    <a:pt x="65" y="885"/>
                    <a:pt x="76" y="898"/>
                    <a:pt x="87" y="912"/>
                  </a:cubicBezTo>
                  <a:cubicBezTo>
                    <a:pt x="85" y="913"/>
                    <a:pt x="84" y="914"/>
                    <a:pt x="83" y="915"/>
                  </a:cubicBezTo>
                  <a:cubicBezTo>
                    <a:pt x="70" y="901"/>
                    <a:pt x="56" y="886"/>
                    <a:pt x="43" y="871"/>
                  </a:cubicBezTo>
                  <a:cubicBezTo>
                    <a:pt x="9" y="832"/>
                    <a:pt x="12" y="807"/>
                    <a:pt x="53" y="770"/>
                  </a:cubicBezTo>
                  <a:cubicBezTo>
                    <a:pt x="49" y="765"/>
                    <a:pt x="44" y="759"/>
                    <a:pt x="40" y="754"/>
                  </a:cubicBezTo>
                  <a:cubicBezTo>
                    <a:pt x="6" y="715"/>
                    <a:pt x="0" y="672"/>
                    <a:pt x="9" y="622"/>
                  </a:cubicBezTo>
                  <a:cubicBezTo>
                    <a:pt x="19" y="567"/>
                    <a:pt x="50" y="532"/>
                    <a:pt x="95" y="505"/>
                  </a:cubicBezTo>
                  <a:cubicBezTo>
                    <a:pt x="150" y="474"/>
                    <a:pt x="215" y="479"/>
                    <a:pt x="263" y="519"/>
                  </a:cubicBezTo>
                  <a:cubicBezTo>
                    <a:pt x="292" y="542"/>
                    <a:pt x="300" y="589"/>
                    <a:pt x="277" y="620"/>
                  </a:cubicBezTo>
                  <a:cubicBezTo>
                    <a:pt x="268" y="632"/>
                    <a:pt x="255" y="643"/>
                    <a:pt x="242" y="652"/>
                  </a:cubicBezTo>
                  <a:cubicBezTo>
                    <a:pt x="212" y="671"/>
                    <a:pt x="193" y="666"/>
                    <a:pt x="172" y="632"/>
                  </a:cubicBezTo>
                  <a:close/>
                  <a:moveTo>
                    <a:pt x="1009" y="480"/>
                  </a:moveTo>
                  <a:cubicBezTo>
                    <a:pt x="1055" y="480"/>
                    <a:pt x="1101" y="480"/>
                    <a:pt x="1147" y="480"/>
                  </a:cubicBezTo>
                  <a:cubicBezTo>
                    <a:pt x="1152" y="480"/>
                    <a:pt x="1158" y="479"/>
                    <a:pt x="1160" y="476"/>
                  </a:cubicBezTo>
                  <a:cubicBezTo>
                    <a:pt x="1175" y="456"/>
                    <a:pt x="1190" y="435"/>
                    <a:pt x="1206" y="413"/>
                  </a:cubicBezTo>
                  <a:cubicBezTo>
                    <a:pt x="1171" y="411"/>
                    <a:pt x="1101" y="433"/>
                    <a:pt x="1009" y="480"/>
                  </a:cubicBezTo>
                  <a:close/>
                  <a:moveTo>
                    <a:pt x="1671" y="277"/>
                  </a:moveTo>
                  <a:cubicBezTo>
                    <a:pt x="1671" y="252"/>
                    <a:pt x="1653" y="238"/>
                    <a:pt x="1620" y="238"/>
                  </a:cubicBezTo>
                  <a:cubicBezTo>
                    <a:pt x="1608" y="238"/>
                    <a:pt x="1598" y="257"/>
                    <a:pt x="1597" y="277"/>
                  </a:cubicBezTo>
                  <a:cubicBezTo>
                    <a:pt x="1597" y="295"/>
                    <a:pt x="1620" y="318"/>
                    <a:pt x="1639" y="318"/>
                  </a:cubicBezTo>
                  <a:cubicBezTo>
                    <a:pt x="1655" y="318"/>
                    <a:pt x="1672" y="297"/>
                    <a:pt x="1671" y="2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6321425" y="163512"/>
              <a:ext cx="5154613" cy="2066925"/>
            </a:xfrm>
            <a:custGeom>
              <a:avLst/>
              <a:gdLst>
                <a:gd name="T0" fmla="*/ 29 w 1991"/>
                <a:gd name="T1" fmla="*/ 240 h 920"/>
                <a:gd name="T2" fmla="*/ 233 w 1991"/>
                <a:gd name="T3" fmla="*/ 466 h 920"/>
                <a:gd name="T4" fmla="*/ 665 w 1991"/>
                <a:gd name="T5" fmla="*/ 462 h 920"/>
                <a:gd name="T6" fmla="*/ 856 w 1991"/>
                <a:gd name="T7" fmla="*/ 445 h 920"/>
                <a:gd name="T8" fmla="*/ 734 w 1991"/>
                <a:gd name="T9" fmla="*/ 368 h 920"/>
                <a:gd name="T10" fmla="*/ 174 w 1991"/>
                <a:gd name="T11" fmla="*/ 385 h 920"/>
                <a:gd name="T12" fmla="*/ 87 w 1991"/>
                <a:gd name="T13" fmla="*/ 235 h 920"/>
                <a:gd name="T14" fmla="*/ 119 w 1991"/>
                <a:gd name="T15" fmla="*/ 320 h 920"/>
                <a:gd name="T16" fmla="*/ 699 w 1991"/>
                <a:gd name="T17" fmla="*/ 344 h 920"/>
                <a:gd name="T18" fmla="*/ 484 w 1991"/>
                <a:gd name="T19" fmla="*/ 248 h 920"/>
                <a:gd name="T20" fmla="*/ 379 w 1991"/>
                <a:gd name="T21" fmla="*/ 246 h 920"/>
                <a:gd name="T22" fmla="*/ 233 w 1991"/>
                <a:gd name="T23" fmla="*/ 137 h 920"/>
                <a:gd name="T24" fmla="*/ 134 w 1991"/>
                <a:gd name="T25" fmla="*/ 13 h 920"/>
                <a:gd name="T26" fmla="*/ 410 w 1991"/>
                <a:gd name="T27" fmla="*/ 139 h 920"/>
                <a:gd name="T28" fmla="*/ 645 w 1991"/>
                <a:gd name="T29" fmla="*/ 250 h 920"/>
                <a:gd name="T30" fmla="*/ 1096 w 1991"/>
                <a:gd name="T31" fmla="*/ 458 h 920"/>
                <a:gd name="T32" fmla="*/ 1580 w 1991"/>
                <a:gd name="T33" fmla="*/ 706 h 920"/>
                <a:gd name="T34" fmla="*/ 1858 w 1991"/>
                <a:gd name="T35" fmla="*/ 781 h 920"/>
                <a:gd name="T36" fmla="*/ 1969 w 1991"/>
                <a:gd name="T37" fmla="*/ 674 h 920"/>
                <a:gd name="T38" fmla="*/ 1741 w 1991"/>
                <a:gd name="T39" fmla="*/ 557 h 920"/>
                <a:gd name="T40" fmla="*/ 1792 w 1991"/>
                <a:gd name="T41" fmla="*/ 634 h 920"/>
                <a:gd name="T42" fmla="*/ 1771 w 1991"/>
                <a:gd name="T43" fmla="*/ 585 h 920"/>
                <a:gd name="T44" fmla="*/ 1822 w 1991"/>
                <a:gd name="T45" fmla="*/ 611 h 920"/>
                <a:gd name="T46" fmla="*/ 1862 w 1991"/>
                <a:gd name="T47" fmla="*/ 764 h 920"/>
                <a:gd name="T48" fmla="*/ 1755 w 1991"/>
                <a:gd name="T49" fmla="*/ 653 h 920"/>
                <a:gd name="T50" fmla="*/ 1976 w 1991"/>
                <a:gd name="T51" fmla="*/ 597 h 920"/>
                <a:gd name="T52" fmla="*/ 1927 w 1991"/>
                <a:gd name="T53" fmla="*/ 887 h 920"/>
                <a:gd name="T54" fmla="*/ 1936 w 1991"/>
                <a:gd name="T55" fmla="*/ 858 h 920"/>
                <a:gd name="T56" fmla="*/ 1862 w 1991"/>
                <a:gd name="T57" fmla="*/ 811 h 920"/>
                <a:gd name="T58" fmla="*/ 1910 w 1991"/>
                <a:gd name="T59" fmla="*/ 839 h 920"/>
                <a:gd name="T60" fmla="*/ 1860 w 1991"/>
                <a:gd name="T61" fmla="*/ 842 h 920"/>
                <a:gd name="T62" fmla="*/ 1402 w 1991"/>
                <a:gd name="T63" fmla="*/ 612 h 920"/>
                <a:gd name="T64" fmla="*/ 1265 w 1991"/>
                <a:gd name="T65" fmla="*/ 581 h 920"/>
                <a:gd name="T66" fmla="*/ 1306 w 1991"/>
                <a:gd name="T67" fmla="*/ 784 h 920"/>
                <a:gd name="T68" fmla="*/ 1295 w 1991"/>
                <a:gd name="T69" fmla="*/ 709 h 920"/>
                <a:gd name="T70" fmla="*/ 1284 w 1991"/>
                <a:gd name="T71" fmla="*/ 722 h 920"/>
                <a:gd name="T72" fmla="*/ 1301 w 1991"/>
                <a:gd name="T73" fmla="*/ 769 h 920"/>
                <a:gd name="T74" fmla="*/ 1127 w 1991"/>
                <a:gd name="T75" fmla="*/ 497 h 920"/>
                <a:gd name="T76" fmla="*/ 928 w 1991"/>
                <a:gd name="T77" fmla="*/ 479 h 920"/>
                <a:gd name="T78" fmla="*/ 953 w 1991"/>
                <a:gd name="T79" fmla="*/ 668 h 920"/>
                <a:gd name="T80" fmla="*/ 951 w 1991"/>
                <a:gd name="T81" fmla="*/ 616 h 920"/>
                <a:gd name="T82" fmla="*/ 923 w 1991"/>
                <a:gd name="T83" fmla="*/ 537 h 920"/>
                <a:gd name="T84" fmla="*/ 662 w 1991"/>
                <a:gd name="T85" fmla="*/ 480 h 920"/>
                <a:gd name="T86" fmla="*/ 343 w 1991"/>
                <a:gd name="T87" fmla="*/ 520 h 920"/>
                <a:gd name="T88" fmla="*/ 43 w 1991"/>
                <a:gd name="T89" fmla="*/ 168 h 920"/>
                <a:gd name="T90" fmla="*/ 836 w 1991"/>
                <a:gd name="T91" fmla="*/ 383 h 920"/>
                <a:gd name="T92" fmla="*/ 1043 w 1991"/>
                <a:gd name="T93" fmla="*/ 454 h 920"/>
                <a:gd name="T94" fmla="*/ 424 w 1991"/>
                <a:gd name="T95" fmla="*/ 300 h 920"/>
                <a:gd name="T96" fmla="*/ 395 w 1991"/>
                <a:gd name="T97" fmla="*/ 26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0" h="920">
                  <a:moveTo>
                    <a:pt x="153" y="172"/>
                  </a:moveTo>
                  <a:cubicBezTo>
                    <a:pt x="138" y="172"/>
                    <a:pt x="129" y="174"/>
                    <a:pt x="120" y="172"/>
                  </a:cubicBezTo>
                  <a:cubicBezTo>
                    <a:pt x="74" y="162"/>
                    <a:pt x="32" y="193"/>
                    <a:pt x="29" y="240"/>
                  </a:cubicBezTo>
                  <a:cubicBezTo>
                    <a:pt x="25" y="300"/>
                    <a:pt x="51" y="348"/>
                    <a:pt x="94" y="388"/>
                  </a:cubicBezTo>
                  <a:cubicBezTo>
                    <a:pt x="110" y="403"/>
                    <a:pt x="128" y="418"/>
                    <a:pt x="148" y="429"/>
                  </a:cubicBezTo>
                  <a:cubicBezTo>
                    <a:pt x="175" y="444"/>
                    <a:pt x="203" y="458"/>
                    <a:pt x="233" y="466"/>
                  </a:cubicBezTo>
                  <a:cubicBezTo>
                    <a:pt x="296" y="483"/>
                    <a:pt x="361" y="497"/>
                    <a:pt x="428" y="490"/>
                  </a:cubicBezTo>
                  <a:cubicBezTo>
                    <a:pt x="440" y="488"/>
                    <a:pt x="452" y="483"/>
                    <a:pt x="465" y="481"/>
                  </a:cubicBezTo>
                  <a:cubicBezTo>
                    <a:pt x="531" y="475"/>
                    <a:pt x="598" y="468"/>
                    <a:pt x="665" y="462"/>
                  </a:cubicBezTo>
                  <a:cubicBezTo>
                    <a:pt x="674" y="461"/>
                    <a:pt x="682" y="461"/>
                    <a:pt x="691" y="460"/>
                  </a:cubicBezTo>
                  <a:cubicBezTo>
                    <a:pt x="738" y="456"/>
                    <a:pt x="784" y="451"/>
                    <a:pt x="831" y="447"/>
                  </a:cubicBezTo>
                  <a:cubicBezTo>
                    <a:pt x="839" y="446"/>
                    <a:pt x="848" y="445"/>
                    <a:pt x="856" y="445"/>
                  </a:cubicBezTo>
                  <a:cubicBezTo>
                    <a:pt x="857" y="443"/>
                    <a:pt x="858" y="441"/>
                    <a:pt x="859" y="439"/>
                  </a:cubicBezTo>
                  <a:cubicBezTo>
                    <a:pt x="838" y="419"/>
                    <a:pt x="819" y="395"/>
                    <a:pt x="795" y="380"/>
                  </a:cubicBezTo>
                  <a:cubicBezTo>
                    <a:pt x="779" y="370"/>
                    <a:pt x="754" y="368"/>
                    <a:pt x="734" y="368"/>
                  </a:cubicBezTo>
                  <a:cubicBezTo>
                    <a:pt x="675" y="371"/>
                    <a:pt x="617" y="375"/>
                    <a:pt x="559" y="382"/>
                  </a:cubicBezTo>
                  <a:cubicBezTo>
                    <a:pt x="491" y="390"/>
                    <a:pt x="425" y="403"/>
                    <a:pt x="357" y="410"/>
                  </a:cubicBezTo>
                  <a:cubicBezTo>
                    <a:pt x="295" y="417"/>
                    <a:pt x="232" y="415"/>
                    <a:pt x="174" y="385"/>
                  </a:cubicBezTo>
                  <a:cubicBezTo>
                    <a:pt x="149" y="371"/>
                    <a:pt x="126" y="352"/>
                    <a:pt x="104" y="333"/>
                  </a:cubicBezTo>
                  <a:cubicBezTo>
                    <a:pt x="85" y="316"/>
                    <a:pt x="78" y="293"/>
                    <a:pt x="78" y="268"/>
                  </a:cubicBezTo>
                  <a:cubicBezTo>
                    <a:pt x="79" y="257"/>
                    <a:pt x="82" y="245"/>
                    <a:pt x="87" y="235"/>
                  </a:cubicBezTo>
                  <a:cubicBezTo>
                    <a:pt x="93" y="221"/>
                    <a:pt x="106" y="216"/>
                    <a:pt x="120" y="221"/>
                  </a:cubicBezTo>
                  <a:cubicBezTo>
                    <a:pt x="127" y="223"/>
                    <a:pt x="130" y="234"/>
                    <a:pt x="135" y="241"/>
                  </a:cubicBezTo>
                  <a:cubicBezTo>
                    <a:pt x="106" y="262"/>
                    <a:pt x="100" y="294"/>
                    <a:pt x="119" y="320"/>
                  </a:cubicBezTo>
                  <a:cubicBezTo>
                    <a:pt x="144" y="355"/>
                    <a:pt x="176" y="378"/>
                    <a:pt x="218" y="387"/>
                  </a:cubicBezTo>
                  <a:cubicBezTo>
                    <a:pt x="290" y="404"/>
                    <a:pt x="363" y="403"/>
                    <a:pt x="435" y="383"/>
                  </a:cubicBezTo>
                  <a:cubicBezTo>
                    <a:pt x="522" y="360"/>
                    <a:pt x="610" y="351"/>
                    <a:pt x="699" y="344"/>
                  </a:cubicBezTo>
                  <a:cubicBezTo>
                    <a:pt x="716" y="342"/>
                    <a:pt x="734" y="346"/>
                    <a:pt x="753" y="348"/>
                  </a:cubicBezTo>
                  <a:cubicBezTo>
                    <a:pt x="726" y="299"/>
                    <a:pt x="565" y="223"/>
                    <a:pt x="478" y="217"/>
                  </a:cubicBezTo>
                  <a:cubicBezTo>
                    <a:pt x="480" y="228"/>
                    <a:pt x="484" y="238"/>
                    <a:pt x="484" y="248"/>
                  </a:cubicBezTo>
                  <a:cubicBezTo>
                    <a:pt x="483" y="264"/>
                    <a:pt x="485" y="282"/>
                    <a:pt x="478" y="295"/>
                  </a:cubicBezTo>
                  <a:cubicBezTo>
                    <a:pt x="460" y="324"/>
                    <a:pt x="434" y="335"/>
                    <a:pt x="405" y="310"/>
                  </a:cubicBezTo>
                  <a:cubicBezTo>
                    <a:pt x="386" y="293"/>
                    <a:pt x="374" y="270"/>
                    <a:pt x="379" y="246"/>
                  </a:cubicBezTo>
                  <a:cubicBezTo>
                    <a:pt x="385" y="217"/>
                    <a:pt x="406" y="198"/>
                    <a:pt x="444" y="199"/>
                  </a:cubicBezTo>
                  <a:cubicBezTo>
                    <a:pt x="425" y="171"/>
                    <a:pt x="406" y="152"/>
                    <a:pt x="376" y="143"/>
                  </a:cubicBezTo>
                  <a:cubicBezTo>
                    <a:pt x="328" y="129"/>
                    <a:pt x="281" y="131"/>
                    <a:pt x="233" y="137"/>
                  </a:cubicBezTo>
                  <a:cubicBezTo>
                    <a:pt x="178" y="144"/>
                    <a:pt x="130" y="129"/>
                    <a:pt x="94" y="84"/>
                  </a:cubicBezTo>
                  <a:cubicBezTo>
                    <a:pt x="78" y="65"/>
                    <a:pt x="78" y="33"/>
                    <a:pt x="93" y="14"/>
                  </a:cubicBezTo>
                  <a:cubicBezTo>
                    <a:pt x="105" y="0"/>
                    <a:pt x="120" y="0"/>
                    <a:pt x="134" y="13"/>
                  </a:cubicBezTo>
                  <a:cubicBezTo>
                    <a:pt x="111" y="19"/>
                    <a:pt x="107" y="26"/>
                    <a:pt x="116" y="48"/>
                  </a:cubicBezTo>
                  <a:cubicBezTo>
                    <a:pt x="142" y="107"/>
                    <a:pt x="193" y="126"/>
                    <a:pt x="257" y="117"/>
                  </a:cubicBezTo>
                  <a:cubicBezTo>
                    <a:pt x="311" y="110"/>
                    <a:pt x="362" y="114"/>
                    <a:pt x="410" y="139"/>
                  </a:cubicBezTo>
                  <a:cubicBezTo>
                    <a:pt x="427" y="148"/>
                    <a:pt x="440" y="167"/>
                    <a:pt x="455" y="181"/>
                  </a:cubicBezTo>
                  <a:cubicBezTo>
                    <a:pt x="461" y="186"/>
                    <a:pt x="467" y="194"/>
                    <a:pt x="474" y="195"/>
                  </a:cubicBezTo>
                  <a:cubicBezTo>
                    <a:pt x="536" y="198"/>
                    <a:pt x="593" y="219"/>
                    <a:pt x="645" y="250"/>
                  </a:cubicBezTo>
                  <a:cubicBezTo>
                    <a:pt x="697" y="280"/>
                    <a:pt x="745" y="317"/>
                    <a:pt x="795" y="351"/>
                  </a:cubicBezTo>
                  <a:cubicBezTo>
                    <a:pt x="800" y="355"/>
                    <a:pt x="805" y="358"/>
                    <a:pt x="811" y="359"/>
                  </a:cubicBezTo>
                  <a:cubicBezTo>
                    <a:pt x="912" y="374"/>
                    <a:pt x="1005" y="411"/>
                    <a:pt x="1096" y="458"/>
                  </a:cubicBezTo>
                  <a:cubicBezTo>
                    <a:pt x="1125" y="473"/>
                    <a:pt x="1157" y="483"/>
                    <a:pt x="1189" y="494"/>
                  </a:cubicBezTo>
                  <a:cubicBezTo>
                    <a:pt x="1289" y="528"/>
                    <a:pt x="1380" y="580"/>
                    <a:pt x="1471" y="633"/>
                  </a:cubicBezTo>
                  <a:cubicBezTo>
                    <a:pt x="1509" y="655"/>
                    <a:pt x="1542" y="684"/>
                    <a:pt x="1580" y="706"/>
                  </a:cubicBezTo>
                  <a:cubicBezTo>
                    <a:pt x="1626" y="734"/>
                    <a:pt x="1673" y="762"/>
                    <a:pt x="1723" y="781"/>
                  </a:cubicBezTo>
                  <a:cubicBezTo>
                    <a:pt x="1755" y="794"/>
                    <a:pt x="1793" y="792"/>
                    <a:pt x="1828" y="794"/>
                  </a:cubicBezTo>
                  <a:cubicBezTo>
                    <a:pt x="1838" y="795"/>
                    <a:pt x="1848" y="785"/>
                    <a:pt x="1858" y="781"/>
                  </a:cubicBezTo>
                  <a:cubicBezTo>
                    <a:pt x="1870" y="777"/>
                    <a:pt x="1883" y="774"/>
                    <a:pt x="1895" y="770"/>
                  </a:cubicBezTo>
                  <a:cubicBezTo>
                    <a:pt x="1904" y="767"/>
                    <a:pt x="1914" y="765"/>
                    <a:pt x="1920" y="759"/>
                  </a:cubicBezTo>
                  <a:cubicBezTo>
                    <a:pt x="1944" y="735"/>
                    <a:pt x="1963" y="709"/>
                    <a:pt x="1969" y="674"/>
                  </a:cubicBezTo>
                  <a:cubicBezTo>
                    <a:pt x="1983" y="588"/>
                    <a:pt x="1908" y="513"/>
                    <a:pt x="1832" y="515"/>
                  </a:cubicBezTo>
                  <a:cubicBezTo>
                    <a:pt x="1820" y="516"/>
                    <a:pt x="1807" y="516"/>
                    <a:pt x="1794" y="517"/>
                  </a:cubicBezTo>
                  <a:cubicBezTo>
                    <a:pt x="1770" y="521"/>
                    <a:pt x="1749" y="531"/>
                    <a:pt x="1741" y="557"/>
                  </a:cubicBezTo>
                  <a:cubicBezTo>
                    <a:pt x="1733" y="585"/>
                    <a:pt x="1733" y="614"/>
                    <a:pt x="1757" y="636"/>
                  </a:cubicBezTo>
                  <a:cubicBezTo>
                    <a:pt x="1763" y="642"/>
                    <a:pt x="1772" y="646"/>
                    <a:pt x="1780" y="646"/>
                  </a:cubicBezTo>
                  <a:cubicBezTo>
                    <a:pt x="1784" y="647"/>
                    <a:pt x="1790" y="640"/>
                    <a:pt x="1792" y="634"/>
                  </a:cubicBezTo>
                  <a:cubicBezTo>
                    <a:pt x="1793" y="632"/>
                    <a:pt x="1787" y="626"/>
                    <a:pt x="1784" y="623"/>
                  </a:cubicBezTo>
                  <a:cubicBezTo>
                    <a:pt x="1778" y="617"/>
                    <a:pt x="1770" y="613"/>
                    <a:pt x="1768" y="607"/>
                  </a:cubicBezTo>
                  <a:cubicBezTo>
                    <a:pt x="1766" y="601"/>
                    <a:pt x="1767" y="590"/>
                    <a:pt x="1771" y="585"/>
                  </a:cubicBezTo>
                  <a:cubicBezTo>
                    <a:pt x="1775" y="581"/>
                    <a:pt x="1787" y="581"/>
                    <a:pt x="1792" y="584"/>
                  </a:cubicBezTo>
                  <a:cubicBezTo>
                    <a:pt x="1801" y="589"/>
                    <a:pt x="1807" y="598"/>
                    <a:pt x="1814" y="606"/>
                  </a:cubicBezTo>
                  <a:cubicBezTo>
                    <a:pt x="1817" y="609"/>
                    <a:pt x="1821" y="611"/>
                    <a:pt x="1822" y="611"/>
                  </a:cubicBezTo>
                  <a:cubicBezTo>
                    <a:pt x="1831" y="634"/>
                    <a:pt x="1840" y="655"/>
                    <a:pt x="1849" y="676"/>
                  </a:cubicBezTo>
                  <a:cubicBezTo>
                    <a:pt x="1856" y="693"/>
                    <a:pt x="1866" y="709"/>
                    <a:pt x="1870" y="727"/>
                  </a:cubicBezTo>
                  <a:cubicBezTo>
                    <a:pt x="1873" y="739"/>
                    <a:pt x="1868" y="753"/>
                    <a:pt x="1862" y="764"/>
                  </a:cubicBezTo>
                  <a:cubicBezTo>
                    <a:pt x="1857" y="744"/>
                    <a:pt x="1853" y="723"/>
                    <a:pt x="1846" y="703"/>
                  </a:cubicBezTo>
                  <a:cubicBezTo>
                    <a:pt x="1839" y="683"/>
                    <a:pt x="1829" y="664"/>
                    <a:pt x="1821" y="644"/>
                  </a:cubicBezTo>
                  <a:cubicBezTo>
                    <a:pt x="1798" y="674"/>
                    <a:pt x="1784" y="676"/>
                    <a:pt x="1755" y="653"/>
                  </a:cubicBezTo>
                  <a:cubicBezTo>
                    <a:pt x="1719" y="625"/>
                    <a:pt x="1707" y="588"/>
                    <a:pt x="1723" y="546"/>
                  </a:cubicBezTo>
                  <a:cubicBezTo>
                    <a:pt x="1735" y="517"/>
                    <a:pt x="1762" y="500"/>
                    <a:pt x="1790" y="493"/>
                  </a:cubicBezTo>
                  <a:cubicBezTo>
                    <a:pt x="1861" y="477"/>
                    <a:pt x="1953" y="515"/>
                    <a:pt x="1976" y="597"/>
                  </a:cubicBezTo>
                  <a:cubicBezTo>
                    <a:pt x="1991" y="651"/>
                    <a:pt x="1985" y="704"/>
                    <a:pt x="1949" y="751"/>
                  </a:cubicBezTo>
                  <a:cubicBezTo>
                    <a:pt x="1942" y="760"/>
                    <a:pt x="1934" y="769"/>
                    <a:pt x="1927" y="779"/>
                  </a:cubicBezTo>
                  <a:cubicBezTo>
                    <a:pt x="1962" y="821"/>
                    <a:pt x="1962" y="842"/>
                    <a:pt x="1927" y="887"/>
                  </a:cubicBezTo>
                  <a:cubicBezTo>
                    <a:pt x="1919" y="898"/>
                    <a:pt x="1909" y="910"/>
                    <a:pt x="1897" y="920"/>
                  </a:cubicBezTo>
                  <a:cubicBezTo>
                    <a:pt x="1901" y="913"/>
                    <a:pt x="1905" y="905"/>
                    <a:pt x="1909" y="898"/>
                  </a:cubicBezTo>
                  <a:cubicBezTo>
                    <a:pt x="1918" y="884"/>
                    <a:pt x="1928" y="872"/>
                    <a:pt x="1936" y="858"/>
                  </a:cubicBezTo>
                  <a:cubicBezTo>
                    <a:pt x="1948" y="836"/>
                    <a:pt x="1943" y="811"/>
                    <a:pt x="1924" y="795"/>
                  </a:cubicBezTo>
                  <a:cubicBezTo>
                    <a:pt x="1920" y="792"/>
                    <a:pt x="1913" y="789"/>
                    <a:pt x="1909" y="790"/>
                  </a:cubicBezTo>
                  <a:cubicBezTo>
                    <a:pt x="1893" y="796"/>
                    <a:pt x="1877" y="804"/>
                    <a:pt x="1862" y="811"/>
                  </a:cubicBezTo>
                  <a:cubicBezTo>
                    <a:pt x="1862" y="813"/>
                    <a:pt x="1861" y="816"/>
                    <a:pt x="1861" y="818"/>
                  </a:cubicBezTo>
                  <a:cubicBezTo>
                    <a:pt x="1869" y="820"/>
                    <a:pt x="1877" y="823"/>
                    <a:pt x="1885" y="826"/>
                  </a:cubicBezTo>
                  <a:cubicBezTo>
                    <a:pt x="1894" y="830"/>
                    <a:pt x="1902" y="833"/>
                    <a:pt x="1910" y="839"/>
                  </a:cubicBezTo>
                  <a:cubicBezTo>
                    <a:pt x="1911" y="840"/>
                    <a:pt x="1906" y="855"/>
                    <a:pt x="1903" y="855"/>
                  </a:cubicBezTo>
                  <a:cubicBezTo>
                    <a:pt x="1893" y="857"/>
                    <a:pt x="1883" y="856"/>
                    <a:pt x="1873" y="854"/>
                  </a:cubicBezTo>
                  <a:cubicBezTo>
                    <a:pt x="1868" y="853"/>
                    <a:pt x="1862" y="847"/>
                    <a:pt x="1860" y="842"/>
                  </a:cubicBezTo>
                  <a:cubicBezTo>
                    <a:pt x="1852" y="817"/>
                    <a:pt x="1834" y="817"/>
                    <a:pt x="1811" y="815"/>
                  </a:cubicBezTo>
                  <a:cubicBezTo>
                    <a:pt x="1759" y="811"/>
                    <a:pt x="1708" y="796"/>
                    <a:pt x="1662" y="768"/>
                  </a:cubicBezTo>
                  <a:cubicBezTo>
                    <a:pt x="1576" y="716"/>
                    <a:pt x="1490" y="662"/>
                    <a:pt x="1402" y="612"/>
                  </a:cubicBezTo>
                  <a:cubicBezTo>
                    <a:pt x="1340" y="577"/>
                    <a:pt x="1275" y="548"/>
                    <a:pt x="1211" y="516"/>
                  </a:cubicBezTo>
                  <a:cubicBezTo>
                    <a:pt x="1205" y="513"/>
                    <a:pt x="1197" y="512"/>
                    <a:pt x="1188" y="513"/>
                  </a:cubicBezTo>
                  <a:cubicBezTo>
                    <a:pt x="1213" y="535"/>
                    <a:pt x="1238" y="559"/>
                    <a:pt x="1265" y="581"/>
                  </a:cubicBezTo>
                  <a:cubicBezTo>
                    <a:pt x="1299" y="608"/>
                    <a:pt x="1325" y="641"/>
                    <a:pt x="1344" y="678"/>
                  </a:cubicBezTo>
                  <a:cubicBezTo>
                    <a:pt x="1354" y="699"/>
                    <a:pt x="1356" y="727"/>
                    <a:pt x="1355" y="751"/>
                  </a:cubicBezTo>
                  <a:cubicBezTo>
                    <a:pt x="1354" y="774"/>
                    <a:pt x="1329" y="788"/>
                    <a:pt x="1306" y="784"/>
                  </a:cubicBezTo>
                  <a:cubicBezTo>
                    <a:pt x="1249" y="774"/>
                    <a:pt x="1209" y="741"/>
                    <a:pt x="1188" y="687"/>
                  </a:cubicBezTo>
                  <a:cubicBezTo>
                    <a:pt x="1181" y="670"/>
                    <a:pt x="1185" y="663"/>
                    <a:pt x="1203" y="659"/>
                  </a:cubicBezTo>
                  <a:cubicBezTo>
                    <a:pt x="1240" y="650"/>
                    <a:pt x="1282" y="674"/>
                    <a:pt x="1295" y="709"/>
                  </a:cubicBezTo>
                  <a:cubicBezTo>
                    <a:pt x="1300" y="724"/>
                    <a:pt x="1295" y="731"/>
                    <a:pt x="1279" y="730"/>
                  </a:cubicBezTo>
                  <a:cubicBezTo>
                    <a:pt x="1263" y="729"/>
                    <a:pt x="1251" y="717"/>
                    <a:pt x="1252" y="699"/>
                  </a:cubicBezTo>
                  <a:cubicBezTo>
                    <a:pt x="1263" y="707"/>
                    <a:pt x="1273" y="714"/>
                    <a:pt x="1284" y="722"/>
                  </a:cubicBezTo>
                  <a:cubicBezTo>
                    <a:pt x="1284" y="696"/>
                    <a:pt x="1252" y="678"/>
                    <a:pt x="1234" y="690"/>
                  </a:cubicBezTo>
                  <a:cubicBezTo>
                    <a:pt x="1229" y="693"/>
                    <a:pt x="1226" y="707"/>
                    <a:pt x="1229" y="712"/>
                  </a:cubicBezTo>
                  <a:cubicBezTo>
                    <a:pt x="1245" y="741"/>
                    <a:pt x="1269" y="761"/>
                    <a:pt x="1301" y="769"/>
                  </a:cubicBezTo>
                  <a:cubicBezTo>
                    <a:pt x="1325" y="774"/>
                    <a:pt x="1349" y="751"/>
                    <a:pt x="1343" y="727"/>
                  </a:cubicBezTo>
                  <a:cubicBezTo>
                    <a:pt x="1340" y="710"/>
                    <a:pt x="1333" y="692"/>
                    <a:pt x="1323" y="678"/>
                  </a:cubicBezTo>
                  <a:cubicBezTo>
                    <a:pt x="1271" y="603"/>
                    <a:pt x="1202" y="547"/>
                    <a:pt x="1127" y="497"/>
                  </a:cubicBezTo>
                  <a:cubicBezTo>
                    <a:pt x="1113" y="488"/>
                    <a:pt x="1092" y="487"/>
                    <a:pt x="1073" y="486"/>
                  </a:cubicBezTo>
                  <a:cubicBezTo>
                    <a:pt x="1030" y="482"/>
                    <a:pt x="986" y="480"/>
                    <a:pt x="942" y="478"/>
                  </a:cubicBezTo>
                  <a:cubicBezTo>
                    <a:pt x="938" y="478"/>
                    <a:pt x="934" y="479"/>
                    <a:pt x="928" y="479"/>
                  </a:cubicBezTo>
                  <a:cubicBezTo>
                    <a:pt x="942" y="503"/>
                    <a:pt x="955" y="524"/>
                    <a:pt x="968" y="545"/>
                  </a:cubicBezTo>
                  <a:cubicBezTo>
                    <a:pt x="984" y="571"/>
                    <a:pt x="991" y="600"/>
                    <a:pt x="990" y="631"/>
                  </a:cubicBezTo>
                  <a:cubicBezTo>
                    <a:pt x="990" y="655"/>
                    <a:pt x="977" y="668"/>
                    <a:pt x="953" y="668"/>
                  </a:cubicBezTo>
                  <a:cubicBezTo>
                    <a:pt x="930" y="667"/>
                    <a:pt x="908" y="663"/>
                    <a:pt x="887" y="642"/>
                  </a:cubicBezTo>
                  <a:cubicBezTo>
                    <a:pt x="900" y="642"/>
                    <a:pt x="909" y="641"/>
                    <a:pt x="919" y="641"/>
                  </a:cubicBezTo>
                  <a:cubicBezTo>
                    <a:pt x="935" y="640"/>
                    <a:pt x="946" y="632"/>
                    <a:pt x="951" y="616"/>
                  </a:cubicBezTo>
                  <a:cubicBezTo>
                    <a:pt x="956" y="597"/>
                    <a:pt x="954" y="594"/>
                    <a:pt x="934" y="591"/>
                  </a:cubicBezTo>
                  <a:cubicBezTo>
                    <a:pt x="927" y="590"/>
                    <a:pt x="921" y="585"/>
                    <a:pt x="913" y="581"/>
                  </a:cubicBezTo>
                  <a:cubicBezTo>
                    <a:pt x="931" y="568"/>
                    <a:pt x="933" y="554"/>
                    <a:pt x="923" y="537"/>
                  </a:cubicBezTo>
                  <a:cubicBezTo>
                    <a:pt x="914" y="523"/>
                    <a:pt x="907" y="508"/>
                    <a:pt x="899" y="493"/>
                  </a:cubicBezTo>
                  <a:cubicBezTo>
                    <a:pt x="892" y="478"/>
                    <a:pt x="879" y="474"/>
                    <a:pt x="863" y="474"/>
                  </a:cubicBezTo>
                  <a:cubicBezTo>
                    <a:pt x="796" y="476"/>
                    <a:pt x="729" y="477"/>
                    <a:pt x="662" y="480"/>
                  </a:cubicBezTo>
                  <a:cubicBezTo>
                    <a:pt x="638" y="481"/>
                    <a:pt x="613" y="488"/>
                    <a:pt x="589" y="492"/>
                  </a:cubicBezTo>
                  <a:cubicBezTo>
                    <a:pt x="540" y="501"/>
                    <a:pt x="492" y="513"/>
                    <a:pt x="443" y="519"/>
                  </a:cubicBezTo>
                  <a:cubicBezTo>
                    <a:pt x="410" y="523"/>
                    <a:pt x="377" y="521"/>
                    <a:pt x="343" y="520"/>
                  </a:cubicBezTo>
                  <a:cubicBezTo>
                    <a:pt x="290" y="519"/>
                    <a:pt x="237" y="508"/>
                    <a:pt x="189" y="484"/>
                  </a:cubicBezTo>
                  <a:cubicBezTo>
                    <a:pt x="113" y="445"/>
                    <a:pt x="44" y="394"/>
                    <a:pt x="16" y="306"/>
                  </a:cubicBezTo>
                  <a:cubicBezTo>
                    <a:pt x="0" y="256"/>
                    <a:pt x="7" y="209"/>
                    <a:pt x="43" y="168"/>
                  </a:cubicBezTo>
                  <a:cubicBezTo>
                    <a:pt x="60" y="149"/>
                    <a:pt x="111" y="135"/>
                    <a:pt x="134" y="146"/>
                  </a:cubicBezTo>
                  <a:cubicBezTo>
                    <a:pt x="141" y="149"/>
                    <a:pt x="144" y="159"/>
                    <a:pt x="153" y="172"/>
                  </a:cubicBezTo>
                  <a:close/>
                  <a:moveTo>
                    <a:pt x="836" y="383"/>
                  </a:moveTo>
                  <a:cubicBezTo>
                    <a:pt x="854" y="402"/>
                    <a:pt x="873" y="422"/>
                    <a:pt x="892" y="441"/>
                  </a:cubicBezTo>
                  <a:cubicBezTo>
                    <a:pt x="894" y="443"/>
                    <a:pt x="898" y="444"/>
                    <a:pt x="901" y="445"/>
                  </a:cubicBezTo>
                  <a:cubicBezTo>
                    <a:pt x="948" y="448"/>
                    <a:pt x="996" y="451"/>
                    <a:pt x="1043" y="454"/>
                  </a:cubicBezTo>
                  <a:cubicBezTo>
                    <a:pt x="976" y="424"/>
                    <a:pt x="912" y="389"/>
                    <a:pt x="836" y="383"/>
                  </a:cubicBezTo>
                  <a:close/>
                  <a:moveTo>
                    <a:pt x="395" y="260"/>
                  </a:moveTo>
                  <a:cubicBezTo>
                    <a:pt x="395" y="279"/>
                    <a:pt x="410" y="300"/>
                    <a:pt x="424" y="300"/>
                  </a:cubicBezTo>
                  <a:cubicBezTo>
                    <a:pt x="440" y="300"/>
                    <a:pt x="466" y="275"/>
                    <a:pt x="463" y="259"/>
                  </a:cubicBezTo>
                  <a:cubicBezTo>
                    <a:pt x="459" y="245"/>
                    <a:pt x="464" y="223"/>
                    <a:pt x="442" y="221"/>
                  </a:cubicBezTo>
                  <a:cubicBezTo>
                    <a:pt x="415" y="219"/>
                    <a:pt x="395" y="237"/>
                    <a:pt x="395" y="2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2" name="Freeform 9"/>
            <p:cNvSpPr/>
            <p:nvPr userDrawn="1"/>
          </p:nvSpPr>
          <p:spPr bwMode="auto">
            <a:xfrm>
              <a:off x="465138" y="3868738"/>
              <a:ext cx="603250" cy="809625"/>
            </a:xfrm>
            <a:custGeom>
              <a:avLst/>
              <a:gdLst>
                <a:gd name="T0" fmla="*/ 23 w 233"/>
                <a:gd name="T1" fmla="*/ 0 h 360"/>
                <a:gd name="T2" fmla="*/ 156 w 233"/>
                <a:gd name="T3" fmla="*/ 132 h 360"/>
                <a:gd name="T4" fmla="*/ 223 w 233"/>
                <a:gd name="T5" fmla="*/ 232 h 360"/>
                <a:gd name="T6" fmla="*/ 148 w 233"/>
                <a:gd name="T7" fmla="*/ 345 h 360"/>
                <a:gd name="T8" fmla="*/ 5 w 233"/>
                <a:gd name="T9" fmla="*/ 257 h 360"/>
                <a:gd name="T10" fmla="*/ 27 w 233"/>
                <a:gd name="T11" fmla="*/ 193 h 360"/>
                <a:gd name="T12" fmla="*/ 87 w 233"/>
                <a:gd name="T13" fmla="*/ 188 h 360"/>
                <a:gd name="T14" fmla="*/ 124 w 233"/>
                <a:gd name="T15" fmla="*/ 246 h 360"/>
                <a:gd name="T16" fmla="*/ 82 w 233"/>
                <a:gd name="T17" fmla="*/ 275 h 360"/>
                <a:gd name="T18" fmla="*/ 69 w 233"/>
                <a:gd name="T19" fmla="*/ 257 h 360"/>
                <a:gd name="T20" fmla="*/ 78 w 233"/>
                <a:gd name="T21" fmla="*/ 235 h 360"/>
                <a:gd name="T22" fmla="*/ 90 w 233"/>
                <a:gd name="T23" fmla="*/ 239 h 360"/>
                <a:gd name="T24" fmla="*/ 78 w 233"/>
                <a:gd name="T25" fmla="*/ 261 h 360"/>
                <a:gd name="T26" fmla="*/ 104 w 233"/>
                <a:gd name="T27" fmla="*/ 262 h 360"/>
                <a:gd name="T28" fmla="*/ 116 w 233"/>
                <a:gd name="T29" fmla="*/ 236 h 360"/>
                <a:gd name="T30" fmla="*/ 68 w 233"/>
                <a:gd name="T31" fmla="*/ 194 h 360"/>
                <a:gd name="T32" fmla="*/ 11 w 233"/>
                <a:gd name="T33" fmla="*/ 233 h 360"/>
                <a:gd name="T34" fmla="*/ 31 w 233"/>
                <a:gd name="T35" fmla="*/ 299 h 360"/>
                <a:gd name="T36" fmla="*/ 135 w 233"/>
                <a:gd name="T37" fmla="*/ 333 h 360"/>
                <a:gd name="T38" fmla="*/ 195 w 233"/>
                <a:gd name="T39" fmla="*/ 203 h 360"/>
                <a:gd name="T40" fmla="*/ 135 w 233"/>
                <a:gd name="T41" fmla="*/ 133 h 360"/>
                <a:gd name="T42" fmla="*/ 39 w 233"/>
                <a:gd name="T43" fmla="*/ 32 h 360"/>
                <a:gd name="T44" fmla="*/ 23 w 233"/>
                <a:gd name="T45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360">
                  <a:moveTo>
                    <a:pt x="23" y="0"/>
                  </a:moveTo>
                  <a:cubicBezTo>
                    <a:pt x="54" y="57"/>
                    <a:pt x="105" y="94"/>
                    <a:pt x="156" y="132"/>
                  </a:cubicBezTo>
                  <a:cubicBezTo>
                    <a:pt x="190" y="157"/>
                    <a:pt x="216" y="188"/>
                    <a:pt x="223" y="232"/>
                  </a:cubicBezTo>
                  <a:cubicBezTo>
                    <a:pt x="233" y="288"/>
                    <a:pt x="204" y="332"/>
                    <a:pt x="148" y="345"/>
                  </a:cubicBezTo>
                  <a:cubicBezTo>
                    <a:pt x="82" y="360"/>
                    <a:pt x="15" y="319"/>
                    <a:pt x="5" y="257"/>
                  </a:cubicBezTo>
                  <a:cubicBezTo>
                    <a:pt x="0" y="232"/>
                    <a:pt x="5" y="209"/>
                    <a:pt x="27" y="193"/>
                  </a:cubicBezTo>
                  <a:cubicBezTo>
                    <a:pt x="45" y="179"/>
                    <a:pt x="67" y="178"/>
                    <a:pt x="87" y="188"/>
                  </a:cubicBezTo>
                  <a:cubicBezTo>
                    <a:pt x="110" y="200"/>
                    <a:pt x="123" y="220"/>
                    <a:pt x="124" y="246"/>
                  </a:cubicBezTo>
                  <a:cubicBezTo>
                    <a:pt x="124" y="270"/>
                    <a:pt x="102" y="286"/>
                    <a:pt x="82" y="275"/>
                  </a:cubicBezTo>
                  <a:cubicBezTo>
                    <a:pt x="76" y="271"/>
                    <a:pt x="70" y="263"/>
                    <a:pt x="69" y="257"/>
                  </a:cubicBezTo>
                  <a:cubicBezTo>
                    <a:pt x="68" y="250"/>
                    <a:pt x="74" y="242"/>
                    <a:pt x="78" y="235"/>
                  </a:cubicBezTo>
                  <a:cubicBezTo>
                    <a:pt x="79" y="234"/>
                    <a:pt x="86" y="237"/>
                    <a:pt x="90" y="239"/>
                  </a:cubicBezTo>
                  <a:cubicBezTo>
                    <a:pt x="87" y="244"/>
                    <a:pt x="84" y="250"/>
                    <a:pt x="78" y="261"/>
                  </a:cubicBezTo>
                  <a:cubicBezTo>
                    <a:pt x="88" y="262"/>
                    <a:pt x="100" y="266"/>
                    <a:pt x="104" y="262"/>
                  </a:cubicBezTo>
                  <a:cubicBezTo>
                    <a:pt x="111" y="257"/>
                    <a:pt x="117" y="245"/>
                    <a:pt x="116" y="236"/>
                  </a:cubicBezTo>
                  <a:cubicBezTo>
                    <a:pt x="116" y="213"/>
                    <a:pt x="94" y="195"/>
                    <a:pt x="68" y="194"/>
                  </a:cubicBezTo>
                  <a:cubicBezTo>
                    <a:pt x="39" y="193"/>
                    <a:pt x="16" y="208"/>
                    <a:pt x="11" y="233"/>
                  </a:cubicBezTo>
                  <a:cubicBezTo>
                    <a:pt x="6" y="259"/>
                    <a:pt x="13" y="281"/>
                    <a:pt x="31" y="299"/>
                  </a:cubicBezTo>
                  <a:cubicBezTo>
                    <a:pt x="60" y="328"/>
                    <a:pt x="95" y="340"/>
                    <a:pt x="135" y="333"/>
                  </a:cubicBezTo>
                  <a:cubicBezTo>
                    <a:pt x="195" y="321"/>
                    <a:pt x="226" y="259"/>
                    <a:pt x="195" y="203"/>
                  </a:cubicBezTo>
                  <a:cubicBezTo>
                    <a:pt x="181" y="176"/>
                    <a:pt x="158" y="153"/>
                    <a:pt x="135" y="133"/>
                  </a:cubicBezTo>
                  <a:cubicBezTo>
                    <a:pt x="100" y="102"/>
                    <a:pt x="63" y="73"/>
                    <a:pt x="39" y="32"/>
                  </a:cubicBezTo>
                  <a:cubicBezTo>
                    <a:pt x="33" y="22"/>
                    <a:pt x="28" y="11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10"/>
            <p:cNvSpPr/>
            <p:nvPr userDrawn="1"/>
          </p:nvSpPr>
          <p:spPr bwMode="auto">
            <a:xfrm>
              <a:off x="530225" y="2192338"/>
              <a:ext cx="657225" cy="768350"/>
            </a:xfrm>
            <a:custGeom>
              <a:avLst/>
              <a:gdLst>
                <a:gd name="T0" fmla="*/ 7 w 254"/>
                <a:gd name="T1" fmla="*/ 338 h 342"/>
                <a:gd name="T2" fmla="*/ 61 w 254"/>
                <a:gd name="T3" fmla="*/ 266 h 342"/>
                <a:gd name="T4" fmla="*/ 138 w 254"/>
                <a:gd name="T5" fmla="*/ 199 h 342"/>
                <a:gd name="T6" fmla="*/ 199 w 254"/>
                <a:gd name="T7" fmla="*/ 132 h 342"/>
                <a:gd name="T8" fmla="*/ 128 w 254"/>
                <a:gd name="T9" fmla="*/ 13 h 342"/>
                <a:gd name="T10" fmla="*/ 17 w 254"/>
                <a:gd name="T11" fmla="*/ 73 h 342"/>
                <a:gd name="T12" fmla="*/ 17 w 254"/>
                <a:gd name="T13" fmla="*/ 128 h 342"/>
                <a:gd name="T14" fmla="*/ 75 w 254"/>
                <a:gd name="T15" fmla="*/ 145 h 342"/>
                <a:gd name="T16" fmla="*/ 119 w 254"/>
                <a:gd name="T17" fmla="*/ 107 h 342"/>
                <a:gd name="T18" fmla="*/ 109 w 254"/>
                <a:gd name="T19" fmla="*/ 81 h 342"/>
                <a:gd name="T20" fmla="*/ 82 w 254"/>
                <a:gd name="T21" fmla="*/ 89 h 342"/>
                <a:gd name="T22" fmla="*/ 99 w 254"/>
                <a:gd name="T23" fmla="*/ 104 h 342"/>
                <a:gd name="T24" fmla="*/ 78 w 254"/>
                <a:gd name="T25" fmla="*/ 107 h 342"/>
                <a:gd name="T26" fmla="*/ 71 w 254"/>
                <a:gd name="T27" fmla="*/ 90 h 342"/>
                <a:gd name="T28" fmla="*/ 102 w 254"/>
                <a:gd name="T29" fmla="*/ 66 h 342"/>
                <a:gd name="T30" fmla="*/ 127 w 254"/>
                <a:gd name="T31" fmla="*/ 92 h 342"/>
                <a:gd name="T32" fmla="*/ 89 w 254"/>
                <a:gd name="T33" fmla="*/ 151 h 342"/>
                <a:gd name="T34" fmla="*/ 21 w 254"/>
                <a:gd name="T35" fmla="*/ 147 h 342"/>
                <a:gd name="T36" fmla="*/ 7 w 254"/>
                <a:gd name="T37" fmla="*/ 83 h 342"/>
                <a:gd name="T38" fmla="*/ 125 w 254"/>
                <a:gd name="T39" fmla="*/ 1 h 342"/>
                <a:gd name="T40" fmla="*/ 149 w 254"/>
                <a:gd name="T41" fmla="*/ 1 h 342"/>
                <a:gd name="T42" fmla="*/ 220 w 254"/>
                <a:gd name="T43" fmla="*/ 129 h 342"/>
                <a:gd name="T44" fmla="*/ 160 w 254"/>
                <a:gd name="T45" fmla="*/ 198 h 342"/>
                <a:gd name="T46" fmla="*/ 126 w 254"/>
                <a:gd name="T47" fmla="*/ 222 h 342"/>
                <a:gd name="T48" fmla="*/ 14 w 254"/>
                <a:gd name="T49" fmla="*/ 342 h 342"/>
                <a:gd name="T50" fmla="*/ 7 w 254"/>
                <a:gd name="T51" fmla="*/ 33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4" h="342">
                  <a:moveTo>
                    <a:pt x="7" y="338"/>
                  </a:moveTo>
                  <a:cubicBezTo>
                    <a:pt x="25" y="314"/>
                    <a:pt x="40" y="287"/>
                    <a:pt x="61" y="266"/>
                  </a:cubicBezTo>
                  <a:cubicBezTo>
                    <a:pt x="84" y="241"/>
                    <a:pt x="113" y="222"/>
                    <a:pt x="138" y="199"/>
                  </a:cubicBezTo>
                  <a:cubicBezTo>
                    <a:pt x="160" y="178"/>
                    <a:pt x="184" y="158"/>
                    <a:pt x="199" y="132"/>
                  </a:cubicBezTo>
                  <a:cubicBezTo>
                    <a:pt x="235" y="73"/>
                    <a:pt x="198" y="12"/>
                    <a:pt x="128" y="13"/>
                  </a:cubicBezTo>
                  <a:cubicBezTo>
                    <a:pt x="81" y="13"/>
                    <a:pt x="41" y="30"/>
                    <a:pt x="17" y="73"/>
                  </a:cubicBezTo>
                  <a:cubicBezTo>
                    <a:pt x="7" y="91"/>
                    <a:pt x="4" y="111"/>
                    <a:pt x="17" y="128"/>
                  </a:cubicBezTo>
                  <a:cubicBezTo>
                    <a:pt x="32" y="147"/>
                    <a:pt x="53" y="150"/>
                    <a:pt x="75" y="145"/>
                  </a:cubicBezTo>
                  <a:cubicBezTo>
                    <a:pt x="97" y="141"/>
                    <a:pt x="115" y="130"/>
                    <a:pt x="119" y="107"/>
                  </a:cubicBezTo>
                  <a:cubicBezTo>
                    <a:pt x="120" y="99"/>
                    <a:pt x="115" y="86"/>
                    <a:pt x="109" y="81"/>
                  </a:cubicBezTo>
                  <a:cubicBezTo>
                    <a:pt x="100" y="73"/>
                    <a:pt x="89" y="78"/>
                    <a:pt x="82" y="89"/>
                  </a:cubicBezTo>
                  <a:cubicBezTo>
                    <a:pt x="86" y="93"/>
                    <a:pt x="91" y="96"/>
                    <a:pt x="99" y="104"/>
                  </a:cubicBezTo>
                  <a:cubicBezTo>
                    <a:pt x="89" y="105"/>
                    <a:pt x="81" y="109"/>
                    <a:pt x="78" y="107"/>
                  </a:cubicBezTo>
                  <a:cubicBezTo>
                    <a:pt x="74" y="103"/>
                    <a:pt x="70" y="96"/>
                    <a:pt x="71" y="90"/>
                  </a:cubicBezTo>
                  <a:cubicBezTo>
                    <a:pt x="71" y="76"/>
                    <a:pt x="87" y="65"/>
                    <a:pt x="102" y="66"/>
                  </a:cubicBezTo>
                  <a:cubicBezTo>
                    <a:pt x="118" y="68"/>
                    <a:pt x="128" y="77"/>
                    <a:pt x="127" y="92"/>
                  </a:cubicBezTo>
                  <a:cubicBezTo>
                    <a:pt x="127" y="119"/>
                    <a:pt x="112" y="139"/>
                    <a:pt x="89" y="151"/>
                  </a:cubicBezTo>
                  <a:cubicBezTo>
                    <a:pt x="66" y="163"/>
                    <a:pt x="42" y="164"/>
                    <a:pt x="21" y="147"/>
                  </a:cubicBezTo>
                  <a:cubicBezTo>
                    <a:pt x="0" y="130"/>
                    <a:pt x="0" y="107"/>
                    <a:pt x="7" y="83"/>
                  </a:cubicBezTo>
                  <a:cubicBezTo>
                    <a:pt x="20" y="38"/>
                    <a:pt x="69" y="3"/>
                    <a:pt x="125" y="1"/>
                  </a:cubicBezTo>
                  <a:cubicBezTo>
                    <a:pt x="133" y="0"/>
                    <a:pt x="141" y="0"/>
                    <a:pt x="149" y="1"/>
                  </a:cubicBezTo>
                  <a:cubicBezTo>
                    <a:pt x="220" y="9"/>
                    <a:pt x="254" y="68"/>
                    <a:pt x="220" y="129"/>
                  </a:cubicBezTo>
                  <a:cubicBezTo>
                    <a:pt x="206" y="155"/>
                    <a:pt x="181" y="176"/>
                    <a:pt x="160" y="198"/>
                  </a:cubicBezTo>
                  <a:cubicBezTo>
                    <a:pt x="150" y="208"/>
                    <a:pt x="137" y="214"/>
                    <a:pt x="126" y="222"/>
                  </a:cubicBezTo>
                  <a:cubicBezTo>
                    <a:pt x="81" y="255"/>
                    <a:pt x="38" y="290"/>
                    <a:pt x="14" y="342"/>
                  </a:cubicBezTo>
                  <a:cubicBezTo>
                    <a:pt x="11" y="341"/>
                    <a:pt x="9" y="339"/>
                    <a:pt x="7" y="3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4" name="Freeform 11"/>
            <p:cNvSpPr/>
            <p:nvPr userDrawn="1"/>
          </p:nvSpPr>
          <p:spPr bwMode="auto">
            <a:xfrm>
              <a:off x="11131550" y="3884613"/>
              <a:ext cx="566738" cy="822325"/>
            </a:xfrm>
            <a:custGeom>
              <a:avLst/>
              <a:gdLst>
                <a:gd name="T0" fmla="*/ 139 w 219"/>
                <a:gd name="T1" fmla="*/ 272 h 366"/>
                <a:gd name="T2" fmla="*/ 128 w 219"/>
                <a:gd name="T3" fmla="*/ 251 h 366"/>
                <a:gd name="T4" fmla="*/ 138 w 219"/>
                <a:gd name="T5" fmla="*/ 248 h 366"/>
                <a:gd name="T6" fmla="*/ 148 w 219"/>
                <a:gd name="T7" fmla="*/ 263 h 366"/>
                <a:gd name="T8" fmla="*/ 127 w 219"/>
                <a:gd name="T9" fmla="*/ 290 h 366"/>
                <a:gd name="T10" fmla="*/ 97 w 219"/>
                <a:gd name="T11" fmla="*/ 265 h 366"/>
                <a:gd name="T12" fmla="*/ 150 w 219"/>
                <a:gd name="T13" fmla="*/ 195 h 366"/>
                <a:gd name="T14" fmla="*/ 212 w 219"/>
                <a:gd name="T15" fmla="*/ 248 h 366"/>
                <a:gd name="T16" fmla="*/ 88 w 219"/>
                <a:gd name="T17" fmla="*/ 359 h 366"/>
                <a:gd name="T18" fmla="*/ 9 w 219"/>
                <a:gd name="T19" fmla="*/ 253 h 366"/>
                <a:gd name="T20" fmla="*/ 72 w 219"/>
                <a:gd name="T21" fmla="*/ 145 h 366"/>
                <a:gd name="T22" fmla="*/ 143 w 219"/>
                <a:gd name="T23" fmla="*/ 80 h 366"/>
                <a:gd name="T24" fmla="*/ 203 w 219"/>
                <a:gd name="T25" fmla="*/ 0 h 366"/>
                <a:gd name="T26" fmla="*/ 158 w 219"/>
                <a:gd name="T27" fmla="*/ 76 h 366"/>
                <a:gd name="T28" fmla="*/ 85 w 219"/>
                <a:gd name="T29" fmla="*/ 150 h 366"/>
                <a:gd name="T30" fmla="*/ 27 w 219"/>
                <a:gd name="T31" fmla="*/ 243 h 366"/>
                <a:gd name="T32" fmla="*/ 129 w 219"/>
                <a:gd name="T33" fmla="*/ 343 h 366"/>
                <a:gd name="T34" fmla="*/ 206 w 219"/>
                <a:gd name="T35" fmla="*/ 274 h 366"/>
                <a:gd name="T36" fmla="*/ 187 w 219"/>
                <a:gd name="T37" fmla="*/ 218 h 366"/>
                <a:gd name="T38" fmla="*/ 131 w 219"/>
                <a:gd name="T39" fmla="*/ 212 h 366"/>
                <a:gd name="T40" fmla="*/ 104 w 219"/>
                <a:gd name="T41" fmla="*/ 259 h 366"/>
                <a:gd name="T42" fmla="*/ 117 w 219"/>
                <a:gd name="T43" fmla="*/ 276 h 366"/>
                <a:gd name="T44" fmla="*/ 139 w 219"/>
                <a:gd name="T45" fmla="*/ 27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9" h="366">
                  <a:moveTo>
                    <a:pt x="139" y="272"/>
                  </a:moveTo>
                  <a:cubicBezTo>
                    <a:pt x="134" y="262"/>
                    <a:pt x="131" y="256"/>
                    <a:pt x="128" y="251"/>
                  </a:cubicBezTo>
                  <a:cubicBezTo>
                    <a:pt x="132" y="250"/>
                    <a:pt x="137" y="247"/>
                    <a:pt x="138" y="248"/>
                  </a:cubicBezTo>
                  <a:cubicBezTo>
                    <a:pt x="143" y="252"/>
                    <a:pt x="148" y="258"/>
                    <a:pt x="148" y="263"/>
                  </a:cubicBezTo>
                  <a:cubicBezTo>
                    <a:pt x="150" y="278"/>
                    <a:pt x="142" y="288"/>
                    <a:pt x="127" y="290"/>
                  </a:cubicBezTo>
                  <a:cubicBezTo>
                    <a:pt x="112" y="293"/>
                    <a:pt x="99" y="281"/>
                    <a:pt x="97" y="265"/>
                  </a:cubicBezTo>
                  <a:cubicBezTo>
                    <a:pt x="92" y="235"/>
                    <a:pt x="119" y="199"/>
                    <a:pt x="150" y="195"/>
                  </a:cubicBezTo>
                  <a:cubicBezTo>
                    <a:pt x="181" y="191"/>
                    <a:pt x="209" y="215"/>
                    <a:pt x="212" y="248"/>
                  </a:cubicBezTo>
                  <a:cubicBezTo>
                    <a:pt x="219" y="313"/>
                    <a:pt x="158" y="366"/>
                    <a:pt x="88" y="359"/>
                  </a:cubicBezTo>
                  <a:cubicBezTo>
                    <a:pt x="31" y="352"/>
                    <a:pt x="0" y="310"/>
                    <a:pt x="9" y="253"/>
                  </a:cubicBezTo>
                  <a:cubicBezTo>
                    <a:pt x="16" y="209"/>
                    <a:pt x="39" y="175"/>
                    <a:pt x="72" y="145"/>
                  </a:cubicBezTo>
                  <a:cubicBezTo>
                    <a:pt x="96" y="124"/>
                    <a:pt x="122" y="104"/>
                    <a:pt x="143" y="80"/>
                  </a:cubicBezTo>
                  <a:cubicBezTo>
                    <a:pt x="164" y="55"/>
                    <a:pt x="181" y="26"/>
                    <a:pt x="203" y="0"/>
                  </a:cubicBezTo>
                  <a:cubicBezTo>
                    <a:pt x="188" y="25"/>
                    <a:pt x="176" y="53"/>
                    <a:pt x="158" y="76"/>
                  </a:cubicBezTo>
                  <a:cubicBezTo>
                    <a:pt x="136" y="103"/>
                    <a:pt x="111" y="126"/>
                    <a:pt x="85" y="150"/>
                  </a:cubicBezTo>
                  <a:cubicBezTo>
                    <a:pt x="57" y="176"/>
                    <a:pt x="35" y="205"/>
                    <a:pt x="27" y="243"/>
                  </a:cubicBezTo>
                  <a:cubicBezTo>
                    <a:pt x="12" y="311"/>
                    <a:pt x="61" y="359"/>
                    <a:pt x="129" y="343"/>
                  </a:cubicBezTo>
                  <a:cubicBezTo>
                    <a:pt x="167" y="334"/>
                    <a:pt x="196" y="315"/>
                    <a:pt x="206" y="274"/>
                  </a:cubicBezTo>
                  <a:cubicBezTo>
                    <a:pt x="211" y="252"/>
                    <a:pt x="206" y="232"/>
                    <a:pt x="187" y="218"/>
                  </a:cubicBezTo>
                  <a:cubicBezTo>
                    <a:pt x="170" y="205"/>
                    <a:pt x="151" y="204"/>
                    <a:pt x="131" y="212"/>
                  </a:cubicBezTo>
                  <a:cubicBezTo>
                    <a:pt x="112" y="220"/>
                    <a:pt x="100" y="240"/>
                    <a:pt x="104" y="259"/>
                  </a:cubicBezTo>
                  <a:cubicBezTo>
                    <a:pt x="105" y="265"/>
                    <a:pt x="111" y="274"/>
                    <a:pt x="117" y="276"/>
                  </a:cubicBezTo>
                  <a:cubicBezTo>
                    <a:pt x="123" y="279"/>
                    <a:pt x="131" y="274"/>
                    <a:pt x="139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7" name="Freeform 12"/>
            <p:cNvSpPr/>
            <p:nvPr userDrawn="1"/>
          </p:nvSpPr>
          <p:spPr bwMode="auto">
            <a:xfrm>
              <a:off x="11180763" y="2203450"/>
              <a:ext cx="533400" cy="755650"/>
            </a:xfrm>
            <a:custGeom>
              <a:avLst/>
              <a:gdLst>
                <a:gd name="T0" fmla="*/ 133 w 206"/>
                <a:gd name="T1" fmla="*/ 89 h 336"/>
                <a:gd name="T2" fmla="*/ 109 w 206"/>
                <a:gd name="T3" fmla="*/ 86 h 336"/>
                <a:gd name="T4" fmla="*/ 97 w 206"/>
                <a:gd name="T5" fmla="*/ 109 h 336"/>
                <a:gd name="T6" fmla="*/ 146 w 206"/>
                <a:gd name="T7" fmla="*/ 155 h 336"/>
                <a:gd name="T8" fmla="*/ 196 w 206"/>
                <a:gd name="T9" fmla="*/ 112 h 336"/>
                <a:gd name="T10" fmla="*/ 190 w 206"/>
                <a:gd name="T11" fmla="*/ 74 h 336"/>
                <a:gd name="T12" fmla="*/ 86 w 206"/>
                <a:gd name="T13" fmla="*/ 17 h 336"/>
                <a:gd name="T14" fmla="*/ 22 w 206"/>
                <a:gd name="T15" fmla="*/ 104 h 336"/>
                <a:gd name="T16" fmla="*/ 78 w 206"/>
                <a:gd name="T17" fmla="*/ 207 h 336"/>
                <a:gd name="T18" fmla="*/ 158 w 206"/>
                <a:gd name="T19" fmla="*/ 299 h 336"/>
                <a:gd name="T20" fmla="*/ 175 w 206"/>
                <a:gd name="T21" fmla="*/ 336 h 336"/>
                <a:gd name="T22" fmla="*/ 51 w 206"/>
                <a:gd name="T23" fmla="*/ 195 h 336"/>
                <a:gd name="T24" fmla="*/ 6 w 206"/>
                <a:gd name="T25" fmla="*/ 99 h 336"/>
                <a:gd name="T26" fmla="*/ 96 w 206"/>
                <a:gd name="T27" fmla="*/ 4 h 336"/>
                <a:gd name="T28" fmla="*/ 203 w 206"/>
                <a:gd name="T29" fmla="*/ 98 h 336"/>
                <a:gd name="T30" fmla="*/ 177 w 206"/>
                <a:gd name="T31" fmla="*/ 159 h 336"/>
                <a:gd name="T32" fmla="*/ 122 w 206"/>
                <a:gd name="T33" fmla="*/ 158 h 336"/>
                <a:gd name="T34" fmla="*/ 92 w 206"/>
                <a:gd name="T35" fmla="*/ 94 h 336"/>
                <a:gd name="T36" fmla="*/ 118 w 206"/>
                <a:gd name="T37" fmla="*/ 72 h 336"/>
                <a:gd name="T38" fmla="*/ 141 w 206"/>
                <a:gd name="T39" fmla="*/ 96 h 336"/>
                <a:gd name="T40" fmla="*/ 131 w 206"/>
                <a:gd name="T41" fmla="*/ 114 h 336"/>
                <a:gd name="T42" fmla="*/ 121 w 206"/>
                <a:gd name="T43" fmla="*/ 110 h 336"/>
                <a:gd name="T44" fmla="*/ 133 w 206"/>
                <a:gd name="T45" fmla="*/ 8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336">
                  <a:moveTo>
                    <a:pt x="133" y="89"/>
                  </a:moveTo>
                  <a:cubicBezTo>
                    <a:pt x="123" y="88"/>
                    <a:pt x="113" y="83"/>
                    <a:pt x="109" y="86"/>
                  </a:cubicBezTo>
                  <a:cubicBezTo>
                    <a:pt x="103" y="91"/>
                    <a:pt x="97" y="101"/>
                    <a:pt x="97" y="109"/>
                  </a:cubicBezTo>
                  <a:cubicBezTo>
                    <a:pt x="97" y="133"/>
                    <a:pt x="121" y="154"/>
                    <a:pt x="146" y="155"/>
                  </a:cubicBezTo>
                  <a:cubicBezTo>
                    <a:pt x="172" y="155"/>
                    <a:pt x="195" y="137"/>
                    <a:pt x="196" y="112"/>
                  </a:cubicBezTo>
                  <a:cubicBezTo>
                    <a:pt x="197" y="99"/>
                    <a:pt x="195" y="85"/>
                    <a:pt x="190" y="74"/>
                  </a:cubicBezTo>
                  <a:cubicBezTo>
                    <a:pt x="174" y="37"/>
                    <a:pt x="127" y="12"/>
                    <a:pt x="86" y="17"/>
                  </a:cubicBezTo>
                  <a:cubicBezTo>
                    <a:pt x="43" y="22"/>
                    <a:pt x="15" y="58"/>
                    <a:pt x="22" y="104"/>
                  </a:cubicBezTo>
                  <a:cubicBezTo>
                    <a:pt x="28" y="145"/>
                    <a:pt x="49" y="177"/>
                    <a:pt x="78" y="207"/>
                  </a:cubicBezTo>
                  <a:cubicBezTo>
                    <a:pt x="106" y="236"/>
                    <a:pt x="132" y="267"/>
                    <a:pt x="158" y="299"/>
                  </a:cubicBezTo>
                  <a:cubicBezTo>
                    <a:pt x="166" y="309"/>
                    <a:pt x="171" y="323"/>
                    <a:pt x="175" y="336"/>
                  </a:cubicBezTo>
                  <a:cubicBezTo>
                    <a:pt x="146" y="278"/>
                    <a:pt x="95" y="240"/>
                    <a:pt x="51" y="195"/>
                  </a:cubicBezTo>
                  <a:cubicBezTo>
                    <a:pt x="25" y="168"/>
                    <a:pt x="10" y="136"/>
                    <a:pt x="6" y="99"/>
                  </a:cubicBezTo>
                  <a:cubicBezTo>
                    <a:pt x="0" y="41"/>
                    <a:pt x="39" y="0"/>
                    <a:pt x="96" y="4"/>
                  </a:cubicBezTo>
                  <a:cubicBezTo>
                    <a:pt x="153" y="8"/>
                    <a:pt x="196" y="46"/>
                    <a:pt x="203" y="98"/>
                  </a:cubicBezTo>
                  <a:cubicBezTo>
                    <a:pt x="206" y="123"/>
                    <a:pt x="199" y="145"/>
                    <a:pt x="177" y="159"/>
                  </a:cubicBezTo>
                  <a:cubicBezTo>
                    <a:pt x="159" y="170"/>
                    <a:pt x="139" y="170"/>
                    <a:pt x="122" y="158"/>
                  </a:cubicBezTo>
                  <a:cubicBezTo>
                    <a:pt x="100" y="143"/>
                    <a:pt x="90" y="121"/>
                    <a:pt x="92" y="94"/>
                  </a:cubicBezTo>
                  <a:cubicBezTo>
                    <a:pt x="94" y="80"/>
                    <a:pt x="103" y="71"/>
                    <a:pt x="118" y="72"/>
                  </a:cubicBezTo>
                  <a:cubicBezTo>
                    <a:pt x="132" y="73"/>
                    <a:pt x="141" y="82"/>
                    <a:pt x="141" y="96"/>
                  </a:cubicBezTo>
                  <a:cubicBezTo>
                    <a:pt x="141" y="102"/>
                    <a:pt x="135" y="108"/>
                    <a:pt x="131" y="114"/>
                  </a:cubicBezTo>
                  <a:cubicBezTo>
                    <a:pt x="130" y="115"/>
                    <a:pt x="125" y="111"/>
                    <a:pt x="121" y="110"/>
                  </a:cubicBezTo>
                  <a:cubicBezTo>
                    <a:pt x="124" y="105"/>
                    <a:pt x="127" y="100"/>
                    <a:pt x="133" y="8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8" name="Freeform 13"/>
            <p:cNvSpPr/>
            <p:nvPr userDrawn="1"/>
          </p:nvSpPr>
          <p:spPr bwMode="auto">
            <a:xfrm>
              <a:off x="501650" y="3579813"/>
              <a:ext cx="504825" cy="368300"/>
            </a:xfrm>
            <a:custGeom>
              <a:avLst/>
              <a:gdLst>
                <a:gd name="T0" fmla="*/ 111 w 195"/>
                <a:gd name="T1" fmla="*/ 12 h 164"/>
                <a:gd name="T2" fmla="*/ 176 w 195"/>
                <a:gd name="T3" fmla="*/ 31 h 164"/>
                <a:gd name="T4" fmla="*/ 150 w 195"/>
                <a:gd name="T5" fmla="*/ 131 h 164"/>
                <a:gd name="T6" fmla="*/ 170 w 195"/>
                <a:gd name="T7" fmla="*/ 161 h 164"/>
                <a:gd name="T8" fmla="*/ 167 w 195"/>
                <a:gd name="T9" fmla="*/ 164 h 164"/>
                <a:gd name="T10" fmla="*/ 159 w 195"/>
                <a:gd name="T11" fmla="*/ 154 h 164"/>
                <a:gd name="T12" fmla="*/ 123 w 195"/>
                <a:gd name="T13" fmla="*/ 142 h 164"/>
                <a:gd name="T14" fmla="*/ 3 w 195"/>
                <a:gd name="T15" fmla="*/ 42 h 164"/>
                <a:gd name="T16" fmla="*/ 126 w 195"/>
                <a:gd name="T17" fmla="*/ 126 h 164"/>
                <a:gd name="T18" fmla="*/ 113 w 195"/>
                <a:gd name="T19" fmla="*/ 114 h 164"/>
                <a:gd name="T20" fmla="*/ 163 w 195"/>
                <a:gd name="T21" fmla="*/ 95 h 164"/>
                <a:gd name="T22" fmla="*/ 168 w 195"/>
                <a:gd name="T23" fmla="*/ 38 h 164"/>
                <a:gd name="T24" fmla="*/ 111 w 195"/>
                <a:gd name="T25" fmla="*/ 1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5" h="164">
                  <a:moveTo>
                    <a:pt x="111" y="12"/>
                  </a:moveTo>
                  <a:cubicBezTo>
                    <a:pt x="135" y="0"/>
                    <a:pt x="161" y="8"/>
                    <a:pt x="176" y="31"/>
                  </a:cubicBezTo>
                  <a:cubicBezTo>
                    <a:pt x="195" y="58"/>
                    <a:pt x="185" y="96"/>
                    <a:pt x="150" y="131"/>
                  </a:cubicBezTo>
                  <a:cubicBezTo>
                    <a:pt x="156" y="141"/>
                    <a:pt x="163" y="151"/>
                    <a:pt x="170" y="161"/>
                  </a:cubicBezTo>
                  <a:cubicBezTo>
                    <a:pt x="169" y="162"/>
                    <a:pt x="168" y="163"/>
                    <a:pt x="167" y="164"/>
                  </a:cubicBezTo>
                  <a:cubicBezTo>
                    <a:pt x="164" y="160"/>
                    <a:pt x="161" y="157"/>
                    <a:pt x="159" y="154"/>
                  </a:cubicBezTo>
                  <a:cubicBezTo>
                    <a:pt x="150" y="141"/>
                    <a:pt x="142" y="136"/>
                    <a:pt x="123" y="142"/>
                  </a:cubicBezTo>
                  <a:cubicBezTo>
                    <a:pt x="61" y="162"/>
                    <a:pt x="0" y="110"/>
                    <a:pt x="3" y="42"/>
                  </a:cubicBezTo>
                  <a:cubicBezTo>
                    <a:pt x="13" y="109"/>
                    <a:pt x="70" y="149"/>
                    <a:pt x="126" y="126"/>
                  </a:cubicBezTo>
                  <a:cubicBezTo>
                    <a:pt x="122" y="123"/>
                    <a:pt x="120" y="121"/>
                    <a:pt x="113" y="114"/>
                  </a:cubicBezTo>
                  <a:cubicBezTo>
                    <a:pt x="142" y="130"/>
                    <a:pt x="153" y="112"/>
                    <a:pt x="163" y="95"/>
                  </a:cubicBezTo>
                  <a:cubicBezTo>
                    <a:pt x="174" y="77"/>
                    <a:pt x="177" y="58"/>
                    <a:pt x="168" y="38"/>
                  </a:cubicBezTo>
                  <a:cubicBezTo>
                    <a:pt x="157" y="15"/>
                    <a:pt x="137" y="8"/>
                    <a:pt x="1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9" name="Freeform 14"/>
            <p:cNvSpPr/>
            <p:nvPr userDrawn="1"/>
          </p:nvSpPr>
          <p:spPr bwMode="auto">
            <a:xfrm>
              <a:off x="542925" y="2867025"/>
              <a:ext cx="476250" cy="347663"/>
            </a:xfrm>
            <a:custGeom>
              <a:avLst/>
              <a:gdLst>
                <a:gd name="T0" fmla="*/ 95 w 184"/>
                <a:gd name="T1" fmla="*/ 141 h 155"/>
                <a:gd name="T2" fmla="*/ 160 w 184"/>
                <a:gd name="T3" fmla="*/ 117 h 155"/>
                <a:gd name="T4" fmla="*/ 160 w 184"/>
                <a:gd name="T5" fmla="*/ 56 h 155"/>
                <a:gd name="T6" fmla="*/ 115 w 184"/>
                <a:gd name="T7" fmla="*/ 42 h 155"/>
                <a:gd name="T8" fmla="*/ 123 w 184"/>
                <a:gd name="T9" fmla="*/ 32 h 155"/>
                <a:gd name="T10" fmla="*/ 0 w 184"/>
                <a:gd name="T11" fmla="*/ 102 h 155"/>
                <a:gd name="T12" fmla="*/ 115 w 184"/>
                <a:gd name="T13" fmla="*/ 15 h 155"/>
                <a:gd name="T14" fmla="*/ 169 w 184"/>
                <a:gd name="T15" fmla="*/ 0 h 155"/>
                <a:gd name="T16" fmla="*/ 151 w 184"/>
                <a:gd name="T17" fmla="*/ 24 h 155"/>
                <a:gd name="T18" fmla="*/ 181 w 184"/>
                <a:gd name="T19" fmla="*/ 87 h 155"/>
                <a:gd name="T20" fmla="*/ 166 w 184"/>
                <a:gd name="T21" fmla="*/ 125 h 155"/>
                <a:gd name="T22" fmla="*/ 95 w 184"/>
                <a:gd name="T23" fmla="*/ 14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155">
                  <a:moveTo>
                    <a:pt x="95" y="141"/>
                  </a:moveTo>
                  <a:cubicBezTo>
                    <a:pt x="124" y="148"/>
                    <a:pt x="146" y="140"/>
                    <a:pt x="160" y="117"/>
                  </a:cubicBezTo>
                  <a:cubicBezTo>
                    <a:pt x="172" y="98"/>
                    <a:pt x="171" y="77"/>
                    <a:pt x="160" y="56"/>
                  </a:cubicBezTo>
                  <a:cubicBezTo>
                    <a:pt x="149" y="37"/>
                    <a:pt x="139" y="33"/>
                    <a:pt x="115" y="42"/>
                  </a:cubicBezTo>
                  <a:cubicBezTo>
                    <a:pt x="119" y="37"/>
                    <a:pt x="121" y="34"/>
                    <a:pt x="123" y="32"/>
                  </a:cubicBezTo>
                  <a:cubicBezTo>
                    <a:pt x="85" y="10"/>
                    <a:pt x="28" y="43"/>
                    <a:pt x="0" y="102"/>
                  </a:cubicBezTo>
                  <a:cubicBezTo>
                    <a:pt x="0" y="54"/>
                    <a:pt x="62" y="5"/>
                    <a:pt x="115" y="15"/>
                  </a:cubicBezTo>
                  <a:cubicBezTo>
                    <a:pt x="138" y="19"/>
                    <a:pt x="154" y="19"/>
                    <a:pt x="169" y="0"/>
                  </a:cubicBezTo>
                  <a:cubicBezTo>
                    <a:pt x="163" y="8"/>
                    <a:pt x="157" y="16"/>
                    <a:pt x="151" y="24"/>
                  </a:cubicBezTo>
                  <a:cubicBezTo>
                    <a:pt x="169" y="41"/>
                    <a:pt x="184" y="61"/>
                    <a:pt x="181" y="87"/>
                  </a:cubicBezTo>
                  <a:cubicBezTo>
                    <a:pt x="179" y="101"/>
                    <a:pt x="174" y="115"/>
                    <a:pt x="166" y="125"/>
                  </a:cubicBezTo>
                  <a:cubicBezTo>
                    <a:pt x="147" y="150"/>
                    <a:pt x="120" y="155"/>
                    <a:pt x="95" y="1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0" name="Freeform 15"/>
            <p:cNvSpPr/>
            <p:nvPr userDrawn="1"/>
          </p:nvSpPr>
          <p:spPr bwMode="auto">
            <a:xfrm>
              <a:off x="11258550" y="2903538"/>
              <a:ext cx="401638" cy="349250"/>
            </a:xfrm>
            <a:custGeom>
              <a:avLst/>
              <a:gdLst>
                <a:gd name="T0" fmla="*/ 71 w 155"/>
                <a:gd name="T1" fmla="*/ 147 h 156"/>
                <a:gd name="T2" fmla="*/ 26 w 155"/>
                <a:gd name="T3" fmla="*/ 139 h 156"/>
                <a:gd name="T4" fmla="*/ 16 w 155"/>
                <a:gd name="T5" fmla="*/ 48 h 156"/>
                <a:gd name="T6" fmla="*/ 26 w 155"/>
                <a:gd name="T7" fmla="*/ 33 h 156"/>
                <a:gd name="T8" fmla="*/ 27 w 155"/>
                <a:gd name="T9" fmla="*/ 16 h 156"/>
                <a:gd name="T10" fmla="*/ 21 w 155"/>
                <a:gd name="T11" fmla="*/ 0 h 156"/>
                <a:gd name="T12" fmla="*/ 61 w 155"/>
                <a:gd name="T13" fmla="*/ 15 h 156"/>
                <a:gd name="T14" fmla="*/ 136 w 155"/>
                <a:gd name="T15" fmla="*/ 52 h 156"/>
                <a:gd name="T16" fmla="*/ 155 w 155"/>
                <a:gd name="T17" fmla="*/ 96 h 156"/>
                <a:gd name="T18" fmla="*/ 115 w 155"/>
                <a:gd name="T19" fmla="*/ 43 h 156"/>
                <a:gd name="T20" fmla="*/ 50 w 155"/>
                <a:gd name="T21" fmla="*/ 30 h 156"/>
                <a:gd name="T22" fmla="*/ 65 w 155"/>
                <a:gd name="T23" fmla="*/ 42 h 156"/>
                <a:gd name="T24" fmla="*/ 65 w 155"/>
                <a:gd name="T25" fmla="*/ 44 h 156"/>
                <a:gd name="T26" fmla="*/ 44 w 155"/>
                <a:gd name="T27" fmla="*/ 35 h 156"/>
                <a:gd name="T28" fmla="*/ 19 w 155"/>
                <a:gd name="T29" fmla="*/ 114 h 156"/>
                <a:gd name="T30" fmla="*/ 71 w 155"/>
                <a:gd name="T31" fmla="*/ 14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" h="156">
                  <a:moveTo>
                    <a:pt x="71" y="147"/>
                  </a:moveTo>
                  <a:cubicBezTo>
                    <a:pt x="49" y="156"/>
                    <a:pt x="37" y="150"/>
                    <a:pt x="26" y="139"/>
                  </a:cubicBezTo>
                  <a:cubicBezTo>
                    <a:pt x="4" y="118"/>
                    <a:pt x="0" y="79"/>
                    <a:pt x="16" y="48"/>
                  </a:cubicBezTo>
                  <a:cubicBezTo>
                    <a:pt x="19" y="43"/>
                    <a:pt x="24" y="38"/>
                    <a:pt x="26" y="33"/>
                  </a:cubicBezTo>
                  <a:cubicBezTo>
                    <a:pt x="28" y="28"/>
                    <a:pt x="28" y="21"/>
                    <a:pt x="27" y="16"/>
                  </a:cubicBezTo>
                  <a:cubicBezTo>
                    <a:pt x="26" y="11"/>
                    <a:pt x="22" y="6"/>
                    <a:pt x="21" y="0"/>
                  </a:cubicBezTo>
                  <a:cubicBezTo>
                    <a:pt x="30" y="17"/>
                    <a:pt x="41" y="19"/>
                    <a:pt x="61" y="15"/>
                  </a:cubicBezTo>
                  <a:cubicBezTo>
                    <a:pt x="93" y="7"/>
                    <a:pt x="118" y="26"/>
                    <a:pt x="136" y="52"/>
                  </a:cubicBezTo>
                  <a:cubicBezTo>
                    <a:pt x="145" y="65"/>
                    <a:pt x="150" y="81"/>
                    <a:pt x="155" y="96"/>
                  </a:cubicBezTo>
                  <a:cubicBezTo>
                    <a:pt x="142" y="78"/>
                    <a:pt x="131" y="58"/>
                    <a:pt x="115" y="43"/>
                  </a:cubicBezTo>
                  <a:cubicBezTo>
                    <a:pt x="98" y="28"/>
                    <a:pt x="77" y="20"/>
                    <a:pt x="50" y="30"/>
                  </a:cubicBezTo>
                  <a:cubicBezTo>
                    <a:pt x="57" y="35"/>
                    <a:pt x="61" y="39"/>
                    <a:pt x="65" y="42"/>
                  </a:cubicBezTo>
                  <a:cubicBezTo>
                    <a:pt x="65" y="43"/>
                    <a:pt x="65" y="44"/>
                    <a:pt x="65" y="44"/>
                  </a:cubicBezTo>
                  <a:cubicBezTo>
                    <a:pt x="58" y="41"/>
                    <a:pt x="51" y="38"/>
                    <a:pt x="44" y="35"/>
                  </a:cubicBezTo>
                  <a:cubicBezTo>
                    <a:pt x="20" y="52"/>
                    <a:pt x="10" y="84"/>
                    <a:pt x="19" y="114"/>
                  </a:cubicBezTo>
                  <a:cubicBezTo>
                    <a:pt x="26" y="136"/>
                    <a:pt x="39" y="145"/>
                    <a:pt x="71" y="1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1" name="Freeform 16"/>
            <p:cNvSpPr/>
            <p:nvPr userDrawn="1"/>
          </p:nvSpPr>
          <p:spPr bwMode="auto">
            <a:xfrm>
              <a:off x="11242675" y="3633788"/>
              <a:ext cx="401638" cy="361950"/>
            </a:xfrm>
            <a:custGeom>
              <a:avLst/>
              <a:gdLst>
                <a:gd name="T0" fmla="*/ 27 w 155"/>
                <a:gd name="T1" fmla="*/ 142 h 161"/>
                <a:gd name="T2" fmla="*/ 18 w 155"/>
                <a:gd name="T3" fmla="*/ 114 h 161"/>
                <a:gd name="T4" fmla="*/ 27 w 155"/>
                <a:gd name="T5" fmla="*/ 13 h 161"/>
                <a:gd name="T6" fmla="*/ 65 w 155"/>
                <a:gd name="T7" fmla="*/ 6 h 161"/>
                <a:gd name="T8" fmla="*/ 21 w 155"/>
                <a:gd name="T9" fmla="*/ 39 h 161"/>
                <a:gd name="T10" fmla="*/ 24 w 155"/>
                <a:gd name="T11" fmla="*/ 97 h 161"/>
                <a:gd name="T12" fmla="*/ 62 w 155"/>
                <a:gd name="T13" fmla="*/ 115 h 161"/>
                <a:gd name="T14" fmla="*/ 45 w 155"/>
                <a:gd name="T15" fmla="*/ 121 h 161"/>
                <a:gd name="T16" fmla="*/ 155 w 155"/>
                <a:gd name="T17" fmla="*/ 62 h 161"/>
                <a:gd name="T18" fmla="*/ 44 w 155"/>
                <a:gd name="T19" fmla="*/ 138 h 161"/>
                <a:gd name="T20" fmla="*/ 27 w 155"/>
                <a:gd name="T21" fmla="*/ 14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" h="161">
                  <a:moveTo>
                    <a:pt x="27" y="142"/>
                  </a:moveTo>
                  <a:cubicBezTo>
                    <a:pt x="24" y="134"/>
                    <a:pt x="23" y="122"/>
                    <a:pt x="18" y="114"/>
                  </a:cubicBezTo>
                  <a:cubicBezTo>
                    <a:pt x="0" y="81"/>
                    <a:pt x="3" y="36"/>
                    <a:pt x="27" y="13"/>
                  </a:cubicBezTo>
                  <a:cubicBezTo>
                    <a:pt x="39" y="2"/>
                    <a:pt x="47" y="0"/>
                    <a:pt x="65" y="6"/>
                  </a:cubicBezTo>
                  <a:cubicBezTo>
                    <a:pt x="42" y="6"/>
                    <a:pt x="25" y="18"/>
                    <a:pt x="21" y="39"/>
                  </a:cubicBezTo>
                  <a:cubicBezTo>
                    <a:pt x="18" y="58"/>
                    <a:pt x="19" y="79"/>
                    <a:pt x="24" y="97"/>
                  </a:cubicBezTo>
                  <a:cubicBezTo>
                    <a:pt x="31" y="120"/>
                    <a:pt x="38" y="121"/>
                    <a:pt x="62" y="115"/>
                  </a:cubicBezTo>
                  <a:cubicBezTo>
                    <a:pt x="57" y="117"/>
                    <a:pt x="52" y="118"/>
                    <a:pt x="45" y="121"/>
                  </a:cubicBezTo>
                  <a:cubicBezTo>
                    <a:pt x="89" y="142"/>
                    <a:pt x="125" y="120"/>
                    <a:pt x="155" y="62"/>
                  </a:cubicBezTo>
                  <a:cubicBezTo>
                    <a:pt x="154" y="109"/>
                    <a:pt x="94" y="161"/>
                    <a:pt x="44" y="138"/>
                  </a:cubicBezTo>
                  <a:cubicBezTo>
                    <a:pt x="39" y="135"/>
                    <a:pt x="29" y="142"/>
                    <a:pt x="27" y="1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2" name="Freeform 17"/>
            <p:cNvSpPr/>
            <p:nvPr userDrawn="1"/>
          </p:nvSpPr>
          <p:spPr bwMode="auto">
            <a:xfrm>
              <a:off x="11703050" y="3311525"/>
              <a:ext cx="258763" cy="285750"/>
            </a:xfrm>
            <a:custGeom>
              <a:avLst/>
              <a:gdLst>
                <a:gd name="T0" fmla="*/ 23 w 100"/>
                <a:gd name="T1" fmla="*/ 61 h 127"/>
                <a:gd name="T2" fmla="*/ 84 w 100"/>
                <a:gd name="T3" fmla="*/ 127 h 127"/>
                <a:gd name="T4" fmla="*/ 48 w 100"/>
                <a:gd name="T5" fmla="*/ 86 h 127"/>
                <a:gd name="T6" fmla="*/ 0 w 100"/>
                <a:gd name="T7" fmla="*/ 60 h 127"/>
                <a:gd name="T8" fmla="*/ 84 w 100"/>
                <a:gd name="T9" fmla="*/ 0 h 127"/>
                <a:gd name="T10" fmla="*/ 23 w 100"/>
                <a:gd name="T11" fmla="*/ 6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27">
                  <a:moveTo>
                    <a:pt x="23" y="61"/>
                  </a:moveTo>
                  <a:cubicBezTo>
                    <a:pt x="88" y="91"/>
                    <a:pt x="96" y="101"/>
                    <a:pt x="84" y="127"/>
                  </a:cubicBezTo>
                  <a:cubicBezTo>
                    <a:pt x="72" y="113"/>
                    <a:pt x="61" y="97"/>
                    <a:pt x="48" y="86"/>
                  </a:cubicBezTo>
                  <a:cubicBezTo>
                    <a:pt x="33" y="75"/>
                    <a:pt x="16" y="68"/>
                    <a:pt x="0" y="60"/>
                  </a:cubicBezTo>
                  <a:cubicBezTo>
                    <a:pt x="37" y="48"/>
                    <a:pt x="37" y="48"/>
                    <a:pt x="84" y="0"/>
                  </a:cubicBezTo>
                  <a:cubicBezTo>
                    <a:pt x="100" y="23"/>
                    <a:pt x="80" y="44"/>
                    <a:pt x="23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3" name="Freeform 18"/>
            <p:cNvSpPr/>
            <p:nvPr userDrawn="1"/>
          </p:nvSpPr>
          <p:spPr bwMode="auto">
            <a:xfrm>
              <a:off x="211138" y="3267075"/>
              <a:ext cx="263525" cy="301625"/>
            </a:xfrm>
            <a:custGeom>
              <a:avLst/>
              <a:gdLst>
                <a:gd name="T0" fmla="*/ 11 w 102"/>
                <a:gd name="T1" fmla="*/ 134 h 134"/>
                <a:gd name="T2" fmla="*/ 73 w 102"/>
                <a:gd name="T3" fmla="*/ 64 h 134"/>
                <a:gd name="T4" fmla="*/ 27 w 102"/>
                <a:gd name="T5" fmla="*/ 44 h 134"/>
                <a:gd name="T6" fmla="*/ 17 w 102"/>
                <a:gd name="T7" fmla="*/ 0 h 134"/>
                <a:gd name="T8" fmla="*/ 102 w 102"/>
                <a:gd name="T9" fmla="*/ 62 h 134"/>
                <a:gd name="T10" fmla="*/ 11 w 102"/>
                <a:gd name="T11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34">
                  <a:moveTo>
                    <a:pt x="11" y="134"/>
                  </a:moveTo>
                  <a:cubicBezTo>
                    <a:pt x="0" y="100"/>
                    <a:pt x="15" y="84"/>
                    <a:pt x="73" y="64"/>
                  </a:cubicBezTo>
                  <a:cubicBezTo>
                    <a:pt x="57" y="57"/>
                    <a:pt x="41" y="52"/>
                    <a:pt x="27" y="44"/>
                  </a:cubicBezTo>
                  <a:cubicBezTo>
                    <a:pt x="7" y="32"/>
                    <a:pt x="5" y="19"/>
                    <a:pt x="17" y="0"/>
                  </a:cubicBezTo>
                  <a:cubicBezTo>
                    <a:pt x="33" y="37"/>
                    <a:pt x="63" y="55"/>
                    <a:pt x="102" y="62"/>
                  </a:cubicBezTo>
                  <a:cubicBezTo>
                    <a:pt x="61" y="71"/>
                    <a:pt x="31" y="93"/>
                    <a:pt x="11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4" name="Freeform 19"/>
            <p:cNvSpPr/>
            <p:nvPr userDrawn="1"/>
          </p:nvSpPr>
          <p:spPr bwMode="auto">
            <a:xfrm>
              <a:off x="568325" y="3321050"/>
              <a:ext cx="306388" cy="152400"/>
            </a:xfrm>
            <a:custGeom>
              <a:avLst/>
              <a:gdLst>
                <a:gd name="T0" fmla="*/ 1 w 118"/>
                <a:gd name="T1" fmla="*/ 40 h 68"/>
                <a:gd name="T2" fmla="*/ 0 w 118"/>
                <a:gd name="T3" fmla="*/ 34 h 68"/>
                <a:gd name="T4" fmla="*/ 0 w 118"/>
                <a:gd name="T5" fmla="*/ 34 h 68"/>
                <a:gd name="T6" fmla="*/ 42 w 118"/>
                <a:gd name="T7" fmla="*/ 27 h 68"/>
                <a:gd name="T8" fmla="*/ 63 w 118"/>
                <a:gd name="T9" fmla="*/ 32 h 68"/>
                <a:gd name="T10" fmla="*/ 20 w 118"/>
                <a:gd name="T11" fmla="*/ 2 h 68"/>
                <a:gd name="T12" fmla="*/ 21 w 118"/>
                <a:gd name="T13" fmla="*/ 0 h 68"/>
                <a:gd name="T14" fmla="*/ 68 w 118"/>
                <a:gd name="T15" fmla="*/ 19 h 68"/>
                <a:gd name="T16" fmla="*/ 118 w 118"/>
                <a:gd name="T17" fmla="*/ 34 h 68"/>
                <a:gd name="T18" fmla="*/ 21 w 118"/>
                <a:gd name="T19" fmla="*/ 68 h 68"/>
                <a:gd name="T20" fmla="*/ 36 w 118"/>
                <a:gd name="T21" fmla="*/ 56 h 68"/>
                <a:gd name="T22" fmla="*/ 60 w 118"/>
                <a:gd name="T23" fmla="*/ 40 h 68"/>
                <a:gd name="T24" fmla="*/ 5 w 118"/>
                <a:gd name="T25" fmla="*/ 45 h 68"/>
                <a:gd name="T26" fmla="*/ 0 w 118"/>
                <a:gd name="T27" fmla="*/ 40 h 68"/>
                <a:gd name="T28" fmla="*/ 1 w 118"/>
                <a:gd name="T29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8" h="68">
                  <a:moveTo>
                    <a:pt x="1" y="40"/>
                  </a:moveTo>
                  <a:cubicBezTo>
                    <a:pt x="1" y="38"/>
                    <a:pt x="1" y="36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4" y="32"/>
                    <a:pt x="28" y="28"/>
                    <a:pt x="42" y="27"/>
                  </a:cubicBezTo>
                  <a:cubicBezTo>
                    <a:pt x="47" y="26"/>
                    <a:pt x="52" y="29"/>
                    <a:pt x="63" y="32"/>
                  </a:cubicBezTo>
                  <a:cubicBezTo>
                    <a:pt x="45" y="20"/>
                    <a:pt x="33" y="11"/>
                    <a:pt x="20" y="2"/>
                  </a:cubicBezTo>
                  <a:cubicBezTo>
                    <a:pt x="20" y="2"/>
                    <a:pt x="21" y="1"/>
                    <a:pt x="21" y="0"/>
                  </a:cubicBezTo>
                  <a:cubicBezTo>
                    <a:pt x="37" y="7"/>
                    <a:pt x="52" y="14"/>
                    <a:pt x="68" y="19"/>
                  </a:cubicBezTo>
                  <a:cubicBezTo>
                    <a:pt x="84" y="24"/>
                    <a:pt x="101" y="26"/>
                    <a:pt x="118" y="34"/>
                  </a:cubicBezTo>
                  <a:cubicBezTo>
                    <a:pt x="85" y="45"/>
                    <a:pt x="51" y="57"/>
                    <a:pt x="21" y="68"/>
                  </a:cubicBezTo>
                  <a:cubicBezTo>
                    <a:pt x="23" y="66"/>
                    <a:pt x="29" y="60"/>
                    <a:pt x="36" y="56"/>
                  </a:cubicBezTo>
                  <a:cubicBezTo>
                    <a:pt x="43" y="51"/>
                    <a:pt x="51" y="46"/>
                    <a:pt x="60" y="40"/>
                  </a:cubicBezTo>
                  <a:cubicBezTo>
                    <a:pt x="40" y="42"/>
                    <a:pt x="23" y="44"/>
                    <a:pt x="5" y="45"/>
                  </a:cubicBezTo>
                  <a:cubicBezTo>
                    <a:pt x="4" y="45"/>
                    <a:pt x="2" y="42"/>
                    <a:pt x="0" y="40"/>
                  </a:cubicBezTo>
                  <a:lnTo>
                    <a:pt x="1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5" name="Freeform 20"/>
            <p:cNvSpPr/>
            <p:nvPr userDrawn="1"/>
          </p:nvSpPr>
          <p:spPr bwMode="auto">
            <a:xfrm>
              <a:off x="11361738" y="3332163"/>
              <a:ext cx="271463" cy="188913"/>
            </a:xfrm>
            <a:custGeom>
              <a:avLst/>
              <a:gdLst>
                <a:gd name="T0" fmla="*/ 105 w 105"/>
                <a:gd name="T1" fmla="*/ 44 h 84"/>
                <a:gd name="T2" fmla="*/ 98 w 105"/>
                <a:gd name="T3" fmla="*/ 55 h 84"/>
                <a:gd name="T4" fmla="*/ 98 w 105"/>
                <a:gd name="T5" fmla="*/ 55 h 84"/>
                <a:gd name="T6" fmla="*/ 52 w 105"/>
                <a:gd name="T7" fmla="*/ 58 h 84"/>
                <a:gd name="T8" fmla="*/ 82 w 105"/>
                <a:gd name="T9" fmla="*/ 84 h 84"/>
                <a:gd name="T10" fmla="*/ 2 w 105"/>
                <a:gd name="T11" fmla="*/ 49 h 84"/>
                <a:gd name="T12" fmla="*/ 0 w 105"/>
                <a:gd name="T13" fmla="*/ 45 h 84"/>
                <a:gd name="T14" fmla="*/ 90 w 105"/>
                <a:gd name="T15" fmla="*/ 0 h 84"/>
                <a:gd name="T16" fmla="*/ 94 w 105"/>
                <a:gd name="T17" fmla="*/ 5 h 84"/>
                <a:gd name="T18" fmla="*/ 51 w 105"/>
                <a:gd name="T19" fmla="*/ 42 h 84"/>
                <a:gd name="T20" fmla="*/ 105 w 105"/>
                <a:gd name="T21" fmla="*/ 45 h 84"/>
                <a:gd name="T22" fmla="*/ 105 w 105"/>
                <a:gd name="T23" fmla="*/ 4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84">
                  <a:moveTo>
                    <a:pt x="105" y="44"/>
                  </a:moveTo>
                  <a:cubicBezTo>
                    <a:pt x="103" y="48"/>
                    <a:pt x="100" y="52"/>
                    <a:pt x="9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82" y="56"/>
                    <a:pt x="66" y="57"/>
                    <a:pt x="52" y="58"/>
                  </a:cubicBezTo>
                  <a:cubicBezTo>
                    <a:pt x="60" y="65"/>
                    <a:pt x="71" y="75"/>
                    <a:pt x="82" y="84"/>
                  </a:cubicBezTo>
                  <a:cubicBezTo>
                    <a:pt x="55" y="72"/>
                    <a:pt x="28" y="61"/>
                    <a:pt x="2" y="49"/>
                  </a:cubicBezTo>
                  <a:cubicBezTo>
                    <a:pt x="1" y="48"/>
                    <a:pt x="0" y="46"/>
                    <a:pt x="0" y="45"/>
                  </a:cubicBezTo>
                  <a:cubicBezTo>
                    <a:pt x="33" y="35"/>
                    <a:pt x="69" y="32"/>
                    <a:pt x="90" y="0"/>
                  </a:cubicBezTo>
                  <a:cubicBezTo>
                    <a:pt x="92" y="2"/>
                    <a:pt x="93" y="3"/>
                    <a:pt x="94" y="5"/>
                  </a:cubicBezTo>
                  <a:cubicBezTo>
                    <a:pt x="79" y="18"/>
                    <a:pt x="64" y="31"/>
                    <a:pt x="51" y="42"/>
                  </a:cubicBezTo>
                  <a:cubicBezTo>
                    <a:pt x="67" y="42"/>
                    <a:pt x="86" y="44"/>
                    <a:pt x="105" y="45"/>
                  </a:cubicBezTo>
                  <a:lnTo>
                    <a:pt x="105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6" name="Freeform 21"/>
            <p:cNvSpPr/>
            <p:nvPr userDrawn="1"/>
          </p:nvSpPr>
          <p:spPr bwMode="auto">
            <a:xfrm>
              <a:off x="314325" y="3411538"/>
              <a:ext cx="257175" cy="265113"/>
            </a:xfrm>
            <a:custGeom>
              <a:avLst/>
              <a:gdLst>
                <a:gd name="T0" fmla="*/ 98 w 99"/>
                <a:gd name="T1" fmla="*/ 0 h 118"/>
                <a:gd name="T2" fmla="*/ 33 w 99"/>
                <a:gd name="T3" fmla="*/ 46 h 118"/>
                <a:gd name="T4" fmla="*/ 22 w 99"/>
                <a:gd name="T5" fmla="*/ 83 h 118"/>
                <a:gd name="T6" fmla="*/ 45 w 99"/>
                <a:gd name="T7" fmla="*/ 103 h 118"/>
                <a:gd name="T8" fmla="*/ 38 w 99"/>
                <a:gd name="T9" fmla="*/ 83 h 118"/>
                <a:gd name="T10" fmla="*/ 55 w 99"/>
                <a:gd name="T11" fmla="*/ 93 h 118"/>
                <a:gd name="T12" fmla="*/ 52 w 99"/>
                <a:gd name="T13" fmla="*/ 107 h 118"/>
                <a:gd name="T14" fmla="*/ 18 w 99"/>
                <a:gd name="T15" fmla="*/ 107 h 118"/>
                <a:gd name="T16" fmla="*/ 10 w 99"/>
                <a:gd name="T17" fmla="*/ 56 h 118"/>
                <a:gd name="T18" fmla="*/ 99 w 99"/>
                <a:gd name="T19" fmla="*/ 0 h 118"/>
                <a:gd name="T20" fmla="*/ 98 w 99"/>
                <a:gd name="T2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18">
                  <a:moveTo>
                    <a:pt x="98" y="0"/>
                  </a:moveTo>
                  <a:cubicBezTo>
                    <a:pt x="73" y="10"/>
                    <a:pt x="48" y="22"/>
                    <a:pt x="33" y="46"/>
                  </a:cubicBezTo>
                  <a:cubicBezTo>
                    <a:pt x="26" y="57"/>
                    <a:pt x="22" y="70"/>
                    <a:pt x="22" y="83"/>
                  </a:cubicBezTo>
                  <a:cubicBezTo>
                    <a:pt x="21" y="95"/>
                    <a:pt x="30" y="103"/>
                    <a:pt x="45" y="103"/>
                  </a:cubicBezTo>
                  <a:cubicBezTo>
                    <a:pt x="43" y="97"/>
                    <a:pt x="41" y="93"/>
                    <a:pt x="38" y="83"/>
                  </a:cubicBezTo>
                  <a:cubicBezTo>
                    <a:pt x="47" y="88"/>
                    <a:pt x="53" y="89"/>
                    <a:pt x="55" y="93"/>
                  </a:cubicBezTo>
                  <a:cubicBezTo>
                    <a:pt x="57" y="96"/>
                    <a:pt x="55" y="104"/>
                    <a:pt x="52" y="107"/>
                  </a:cubicBezTo>
                  <a:cubicBezTo>
                    <a:pt x="41" y="118"/>
                    <a:pt x="29" y="116"/>
                    <a:pt x="18" y="107"/>
                  </a:cubicBezTo>
                  <a:cubicBezTo>
                    <a:pt x="4" y="95"/>
                    <a:pt x="0" y="75"/>
                    <a:pt x="10" y="56"/>
                  </a:cubicBezTo>
                  <a:cubicBezTo>
                    <a:pt x="29" y="21"/>
                    <a:pt x="59" y="3"/>
                    <a:pt x="99" y="0"/>
                  </a:cubicBezTo>
                  <a:cubicBezTo>
                    <a:pt x="99" y="0"/>
                    <a:pt x="98" y="0"/>
                    <a:pt x="9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7" name="Freeform 22"/>
            <p:cNvSpPr/>
            <p:nvPr userDrawn="1"/>
          </p:nvSpPr>
          <p:spPr bwMode="auto">
            <a:xfrm>
              <a:off x="327025" y="3154363"/>
              <a:ext cx="241300" cy="242888"/>
            </a:xfrm>
            <a:custGeom>
              <a:avLst/>
              <a:gdLst>
                <a:gd name="T0" fmla="*/ 93 w 93"/>
                <a:gd name="T1" fmla="*/ 108 h 108"/>
                <a:gd name="T2" fmla="*/ 18 w 93"/>
                <a:gd name="T3" fmla="*/ 73 h 108"/>
                <a:gd name="T4" fmla="*/ 19 w 93"/>
                <a:gd name="T5" fmla="*/ 9 h 108"/>
                <a:gd name="T6" fmla="*/ 48 w 93"/>
                <a:gd name="T7" fmla="*/ 1 h 108"/>
                <a:gd name="T8" fmla="*/ 57 w 93"/>
                <a:gd name="T9" fmla="*/ 15 h 108"/>
                <a:gd name="T10" fmla="*/ 44 w 93"/>
                <a:gd name="T11" fmla="*/ 26 h 108"/>
                <a:gd name="T12" fmla="*/ 40 w 93"/>
                <a:gd name="T13" fmla="*/ 22 h 108"/>
                <a:gd name="T14" fmla="*/ 47 w 93"/>
                <a:gd name="T15" fmla="*/ 10 h 108"/>
                <a:gd name="T16" fmla="*/ 41 w 93"/>
                <a:gd name="T17" fmla="*/ 9 h 108"/>
                <a:gd name="T18" fmla="*/ 23 w 93"/>
                <a:gd name="T19" fmla="*/ 51 h 108"/>
                <a:gd name="T20" fmla="*/ 69 w 93"/>
                <a:gd name="T21" fmla="*/ 98 h 108"/>
                <a:gd name="T22" fmla="*/ 93 w 93"/>
                <a:gd name="T23" fmla="*/ 108 h 108"/>
                <a:gd name="T24" fmla="*/ 93 w 93"/>
                <a:gd name="T2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08">
                  <a:moveTo>
                    <a:pt x="93" y="108"/>
                  </a:moveTo>
                  <a:cubicBezTo>
                    <a:pt x="63" y="107"/>
                    <a:pt x="38" y="96"/>
                    <a:pt x="18" y="73"/>
                  </a:cubicBezTo>
                  <a:cubicBezTo>
                    <a:pt x="0" y="53"/>
                    <a:pt x="0" y="24"/>
                    <a:pt x="19" y="9"/>
                  </a:cubicBezTo>
                  <a:cubicBezTo>
                    <a:pt x="26" y="3"/>
                    <a:pt x="38" y="1"/>
                    <a:pt x="48" y="1"/>
                  </a:cubicBezTo>
                  <a:cubicBezTo>
                    <a:pt x="51" y="0"/>
                    <a:pt x="57" y="10"/>
                    <a:pt x="57" y="15"/>
                  </a:cubicBezTo>
                  <a:cubicBezTo>
                    <a:pt x="57" y="19"/>
                    <a:pt x="49" y="22"/>
                    <a:pt x="44" y="26"/>
                  </a:cubicBezTo>
                  <a:cubicBezTo>
                    <a:pt x="43" y="25"/>
                    <a:pt x="42" y="23"/>
                    <a:pt x="40" y="22"/>
                  </a:cubicBezTo>
                  <a:cubicBezTo>
                    <a:pt x="42" y="18"/>
                    <a:pt x="45" y="14"/>
                    <a:pt x="47" y="10"/>
                  </a:cubicBezTo>
                  <a:cubicBezTo>
                    <a:pt x="45" y="10"/>
                    <a:pt x="43" y="8"/>
                    <a:pt x="41" y="9"/>
                  </a:cubicBezTo>
                  <a:cubicBezTo>
                    <a:pt x="23" y="15"/>
                    <a:pt x="16" y="31"/>
                    <a:pt x="23" y="51"/>
                  </a:cubicBezTo>
                  <a:cubicBezTo>
                    <a:pt x="31" y="73"/>
                    <a:pt x="48" y="88"/>
                    <a:pt x="69" y="98"/>
                  </a:cubicBezTo>
                  <a:cubicBezTo>
                    <a:pt x="77" y="101"/>
                    <a:pt x="85" y="105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8" name="Freeform 23"/>
            <p:cNvSpPr/>
            <p:nvPr userDrawn="1"/>
          </p:nvSpPr>
          <p:spPr bwMode="auto">
            <a:xfrm>
              <a:off x="11633200" y="3192463"/>
              <a:ext cx="196850" cy="246063"/>
            </a:xfrm>
            <a:custGeom>
              <a:avLst/>
              <a:gdLst>
                <a:gd name="T0" fmla="*/ 0 w 76"/>
                <a:gd name="T1" fmla="*/ 107 h 109"/>
                <a:gd name="T2" fmla="*/ 60 w 76"/>
                <a:gd name="T3" fmla="*/ 51 h 109"/>
                <a:gd name="T4" fmla="*/ 42 w 76"/>
                <a:gd name="T5" fmla="*/ 10 h 109"/>
                <a:gd name="T6" fmla="*/ 42 w 76"/>
                <a:gd name="T7" fmla="*/ 25 h 109"/>
                <a:gd name="T8" fmla="*/ 31 w 76"/>
                <a:gd name="T9" fmla="*/ 19 h 109"/>
                <a:gd name="T10" fmla="*/ 36 w 76"/>
                <a:gd name="T11" fmla="*/ 3 h 109"/>
                <a:gd name="T12" fmla="*/ 59 w 76"/>
                <a:gd name="T13" fmla="*/ 4 h 109"/>
                <a:gd name="T14" fmla="*/ 76 w 76"/>
                <a:gd name="T15" fmla="*/ 42 h 109"/>
                <a:gd name="T16" fmla="*/ 0 w 76"/>
                <a:gd name="T17" fmla="*/ 106 h 109"/>
                <a:gd name="T18" fmla="*/ 0 w 76"/>
                <a:gd name="T19" fmla="*/ 10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109">
                  <a:moveTo>
                    <a:pt x="0" y="107"/>
                  </a:moveTo>
                  <a:cubicBezTo>
                    <a:pt x="26" y="95"/>
                    <a:pt x="50" y="80"/>
                    <a:pt x="60" y="51"/>
                  </a:cubicBezTo>
                  <a:cubicBezTo>
                    <a:pt x="67" y="30"/>
                    <a:pt x="61" y="15"/>
                    <a:pt x="42" y="10"/>
                  </a:cubicBezTo>
                  <a:cubicBezTo>
                    <a:pt x="42" y="15"/>
                    <a:pt x="42" y="20"/>
                    <a:pt x="42" y="25"/>
                  </a:cubicBezTo>
                  <a:cubicBezTo>
                    <a:pt x="38" y="23"/>
                    <a:pt x="31" y="21"/>
                    <a:pt x="31" y="19"/>
                  </a:cubicBezTo>
                  <a:cubicBezTo>
                    <a:pt x="31" y="13"/>
                    <a:pt x="33" y="4"/>
                    <a:pt x="36" y="3"/>
                  </a:cubicBezTo>
                  <a:cubicBezTo>
                    <a:pt x="43" y="0"/>
                    <a:pt x="56" y="0"/>
                    <a:pt x="59" y="4"/>
                  </a:cubicBezTo>
                  <a:cubicBezTo>
                    <a:pt x="67" y="15"/>
                    <a:pt x="76" y="29"/>
                    <a:pt x="76" y="42"/>
                  </a:cubicBezTo>
                  <a:cubicBezTo>
                    <a:pt x="75" y="76"/>
                    <a:pt x="33" y="109"/>
                    <a:pt x="0" y="106"/>
                  </a:cubicBezTo>
                  <a:cubicBezTo>
                    <a:pt x="0" y="106"/>
                    <a:pt x="0" y="107"/>
                    <a:pt x="0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9" name="Freeform 24"/>
            <p:cNvSpPr/>
            <p:nvPr userDrawn="1"/>
          </p:nvSpPr>
          <p:spPr bwMode="auto">
            <a:xfrm>
              <a:off x="11615738" y="3452813"/>
              <a:ext cx="217488" cy="257175"/>
            </a:xfrm>
            <a:custGeom>
              <a:avLst/>
              <a:gdLst>
                <a:gd name="T0" fmla="*/ 0 w 84"/>
                <a:gd name="T1" fmla="*/ 1 h 114"/>
                <a:gd name="T2" fmla="*/ 0 w 84"/>
                <a:gd name="T3" fmla="*/ 1 h 114"/>
                <a:gd name="T4" fmla="*/ 81 w 84"/>
                <a:gd name="T5" fmla="*/ 79 h 114"/>
                <a:gd name="T6" fmla="*/ 56 w 84"/>
                <a:gd name="T7" fmla="*/ 113 h 114"/>
                <a:gd name="T8" fmla="*/ 33 w 84"/>
                <a:gd name="T9" fmla="*/ 100 h 114"/>
                <a:gd name="T10" fmla="*/ 43 w 84"/>
                <a:gd name="T11" fmla="*/ 85 h 114"/>
                <a:gd name="T12" fmla="*/ 49 w 84"/>
                <a:gd name="T13" fmla="*/ 90 h 114"/>
                <a:gd name="T14" fmla="*/ 43 w 84"/>
                <a:gd name="T15" fmla="*/ 102 h 114"/>
                <a:gd name="T16" fmla="*/ 49 w 84"/>
                <a:gd name="T17" fmla="*/ 104 h 114"/>
                <a:gd name="T18" fmla="*/ 66 w 84"/>
                <a:gd name="T19" fmla="*/ 67 h 114"/>
                <a:gd name="T20" fmla="*/ 0 w 84"/>
                <a:gd name="T21" fmla="*/ 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1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1" y="0"/>
                    <a:pt x="84" y="41"/>
                    <a:pt x="81" y="79"/>
                  </a:cubicBezTo>
                  <a:cubicBezTo>
                    <a:pt x="80" y="96"/>
                    <a:pt x="73" y="110"/>
                    <a:pt x="56" y="113"/>
                  </a:cubicBezTo>
                  <a:cubicBezTo>
                    <a:pt x="49" y="114"/>
                    <a:pt x="41" y="105"/>
                    <a:pt x="33" y="100"/>
                  </a:cubicBezTo>
                  <a:cubicBezTo>
                    <a:pt x="36" y="95"/>
                    <a:pt x="40" y="90"/>
                    <a:pt x="43" y="85"/>
                  </a:cubicBezTo>
                  <a:cubicBezTo>
                    <a:pt x="45" y="87"/>
                    <a:pt x="47" y="88"/>
                    <a:pt x="49" y="90"/>
                  </a:cubicBezTo>
                  <a:cubicBezTo>
                    <a:pt x="47" y="94"/>
                    <a:pt x="45" y="98"/>
                    <a:pt x="43" y="102"/>
                  </a:cubicBezTo>
                  <a:cubicBezTo>
                    <a:pt x="45" y="103"/>
                    <a:pt x="47" y="104"/>
                    <a:pt x="49" y="104"/>
                  </a:cubicBezTo>
                  <a:cubicBezTo>
                    <a:pt x="67" y="98"/>
                    <a:pt x="71" y="83"/>
                    <a:pt x="66" y="67"/>
                  </a:cubicBezTo>
                  <a:cubicBezTo>
                    <a:pt x="57" y="32"/>
                    <a:pt x="31" y="1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0" name="Freeform 25"/>
            <p:cNvSpPr/>
            <p:nvPr userDrawn="1"/>
          </p:nvSpPr>
          <p:spPr bwMode="auto">
            <a:xfrm>
              <a:off x="11863388" y="3384550"/>
              <a:ext cx="184150" cy="142875"/>
            </a:xfrm>
            <a:custGeom>
              <a:avLst/>
              <a:gdLst>
                <a:gd name="T0" fmla="*/ 6 w 71"/>
                <a:gd name="T1" fmla="*/ 28 h 64"/>
                <a:gd name="T2" fmla="*/ 37 w 71"/>
                <a:gd name="T3" fmla="*/ 6 h 64"/>
                <a:gd name="T4" fmla="*/ 62 w 71"/>
                <a:gd name="T5" fmla="*/ 13 h 64"/>
                <a:gd name="T6" fmla="*/ 61 w 71"/>
                <a:gd name="T7" fmla="*/ 50 h 64"/>
                <a:gd name="T8" fmla="*/ 36 w 71"/>
                <a:gd name="T9" fmla="*/ 55 h 64"/>
                <a:gd name="T10" fmla="*/ 0 w 71"/>
                <a:gd name="T11" fmla="*/ 28 h 64"/>
                <a:gd name="T12" fmla="*/ 7 w 71"/>
                <a:gd name="T13" fmla="*/ 28 h 64"/>
                <a:gd name="T14" fmla="*/ 29 w 71"/>
                <a:gd name="T15" fmla="*/ 40 h 64"/>
                <a:gd name="T16" fmla="*/ 42 w 71"/>
                <a:gd name="T17" fmla="*/ 36 h 64"/>
                <a:gd name="T18" fmla="*/ 43 w 71"/>
                <a:gd name="T19" fmla="*/ 26 h 64"/>
                <a:gd name="T20" fmla="*/ 29 w 71"/>
                <a:gd name="T21" fmla="*/ 21 h 64"/>
                <a:gd name="T22" fmla="*/ 6 w 71"/>
                <a:gd name="T23" fmla="*/ 2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64">
                  <a:moveTo>
                    <a:pt x="6" y="28"/>
                  </a:moveTo>
                  <a:cubicBezTo>
                    <a:pt x="17" y="21"/>
                    <a:pt x="27" y="13"/>
                    <a:pt x="37" y="6"/>
                  </a:cubicBezTo>
                  <a:cubicBezTo>
                    <a:pt x="47" y="0"/>
                    <a:pt x="54" y="0"/>
                    <a:pt x="62" y="13"/>
                  </a:cubicBezTo>
                  <a:cubicBezTo>
                    <a:pt x="71" y="28"/>
                    <a:pt x="70" y="36"/>
                    <a:pt x="61" y="50"/>
                  </a:cubicBezTo>
                  <a:cubicBezTo>
                    <a:pt x="53" y="64"/>
                    <a:pt x="46" y="62"/>
                    <a:pt x="36" y="55"/>
                  </a:cubicBezTo>
                  <a:cubicBezTo>
                    <a:pt x="24" y="47"/>
                    <a:pt x="13" y="38"/>
                    <a:pt x="0" y="28"/>
                  </a:cubicBezTo>
                  <a:cubicBezTo>
                    <a:pt x="3" y="28"/>
                    <a:pt x="5" y="28"/>
                    <a:pt x="7" y="28"/>
                  </a:cubicBezTo>
                  <a:cubicBezTo>
                    <a:pt x="14" y="32"/>
                    <a:pt x="21" y="38"/>
                    <a:pt x="29" y="40"/>
                  </a:cubicBezTo>
                  <a:cubicBezTo>
                    <a:pt x="33" y="42"/>
                    <a:pt x="39" y="39"/>
                    <a:pt x="42" y="36"/>
                  </a:cubicBezTo>
                  <a:cubicBezTo>
                    <a:pt x="44" y="35"/>
                    <a:pt x="44" y="27"/>
                    <a:pt x="43" y="26"/>
                  </a:cubicBezTo>
                  <a:cubicBezTo>
                    <a:pt x="39" y="23"/>
                    <a:pt x="33" y="21"/>
                    <a:pt x="29" y="21"/>
                  </a:cubicBezTo>
                  <a:cubicBezTo>
                    <a:pt x="21" y="22"/>
                    <a:pt x="14" y="26"/>
                    <a:pt x="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1" name="Freeform 26"/>
            <p:cNvSpPr/>
            <p:nvPr userDrawn="1"/>
          </p:nvSpPr>
          <p:spPr bwMode="auto">
            <a:xfrm>
              <a:off x="363538" y="3698875"/>
              <a:ext cx="246063" cy="334963"/>
            </a:xfrm>
            <a:custGeom>
              <a:avLst/>
              <a:gdLst>
                <a:gd name="T0" fmla="*/ 95 w 95"/>
                <a:gd name="T1" fmla="*/ 149 h 149"/>
                <a:gd name="T2" fmla="*/ 47 w 95"/>
                <a:gd name="T3" fmla="*/ 118 h 149"/>
                <a:gd name="T4" fmla="*/ 37 w 95"/>
                <a:gd name="T5" fmla="*/ 0 h 149"/>
                <a:gd name="T6" fmla="*/ 35 w 95"/>
                <a:gd name="T7" fmla="*/ 87 h 149"/>
                <a:gd name="T8" fmla="*/ 95 w 95"/>
                <a:gd name="T9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49">
                  <a:moveTo>
                    <a:pt x="95" y="149"/>
                  </a:moveTo>
                  <a:cubicBezTo>
                    <a:pt x="78" y="138"/>
                    <a:pt x="63" y="128"/>
                    <a:pt x="47" y="118"/>
                  </a:cubicBezTo>
                  <a:cubicBezTo>
                    <a:pt x="6" y="91"/>
                    <a:pt x="0" y="43"/>
                    <a:pt x="37" y="0"/>
                  </a:cubicBezTo>
                  <a:cubicBezTo>
                    <a:pt x="24" y="33"/>
                    <a:pt x="17" y="62"/>
                    <a:pt x="35" y="87"/>
                  </a:cubicBezTo>
                  <a:cubicBezTo>
                    <a:pt x="51" y="110"/>
                    <a:pt x="74" y="128"/>
                    <a:pt x="95" y="1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" name="Freeform 27"/>
            <p:cNvSpPr>
              <a:spLocks noEditPoints="1"/>
            </p:cNvSpPr>
            <p:nvPr userDrawn="1"/>
          </p:nvSpPr>
          <p:spPr bwMode="auto">
            <a:xfrm>
              <a:off x="120650" y="3341688"/>
              <a:ext cx="176213" cy="138113"/>
            </a:xfrm>
            <a:custGeom>
              <a:avLst/>
              <a:gdLst>
                <a:gd name="T0" fmla="*/ 68 w 68"/>
                <a:gd name="T1" fmla="*/ 31 h 62"/>
                <a:gd name="T2" fmla="*/ 35 w 68"/>
                <a:gd name="T3" fmla="*/ 55 h 62"/>
                <a:gd name="T4" fmla="*/ 15 w 68"/>
                <a:gd name="T5" fmla="*/ 60 h 62"/>
                <a:gd name="T6" fmla="*/ 2 w 68"/>
                <a:gd name="T7" fmla="*/ 30 h 62"/>
                <a:gd name="T8" fmla="*/ 44 w 68"/>
                <a:gd name="T9" fmla="*/ 17 h 62"/>
                <a:gd name="T10" fmla="*/ 68 w 68"/>
                <a:gd name="T11" fmla="*/ 31 h 62"/>
                <a:gd name="T12" fmla="*/ 58 w 68"/>
                <a:gd name="T13" fmla="*/ 37 h 62"/>
                <a:gd name="T14" fmla="*/ 59 w 68"/>
                <a:gd name="T15" fmla="*/ 26 h 62"/>
                <a:gd name="T16" fmla="*/ 28 w 68"/>
                <a:gd name="T17" fmla="*/ 27 h 62"/>
                <a:gd name="T18" fmla="*/ 27 w 68"/>
                <a:gd name="T19" fmla="*/ 40 h 62"/>
                <a:gd name="T20" fmla="*/ 58 w 68"/>
                <a:gd name="T21" fmla="*/ 3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62">
                  <a:moveTo>
                    <a:pt x="68" y="31"/>
                  </a:moveTo>
                  <a:cubicBezTo>
                    <a:pt x="57" y="39"/>
                    <a:pt x="47" y="48"/>
                    <a:pt x="35" y="55"/>
                  </a:cubicBezTo>
                  <a:cubicBezTo>
                    <a:pt x="29" y="58"/>
                    <a:pt x="16" y="62"/>
                    <a:pt x="15" y="60"/>
                  </a:cubicBezTo>
                  <a:cubicBezTo>
                    <a:pt x="8" y="51"/>
                    <a:pt x="0" y="39"/>
                    <a:pt x="2" y="30"/>
                  </a:cubicBezTo>
                  <a:cubicBezTo>
                    <a:pt x="8" y="3"/>
                    <a:pt x="20" y="0"/>
                    <a:pt x="44" y="17"/>
                  </a:cubicBezTo>
                  <a:cubicBezTo>
                    <a:pt x="52" y="23"/>
                    <a:pt x="61" y="27"/>
                    <a:pt x="68" y="31"/>
                  </a:cubicBezTo>
                  <a:close/>
                  <a:moveTo>
                    <a:pt x="58" y="37"/>
                  </a:moveTo>
                  <a:cubicBezTo>
                    <a:pt x="58" y="33"/>
                    <a:pt x="58" y="30"/>
                    <a:pt x="59" y="26"/>
                  </a:cubicBezTo>
                  <a:cubicBezTo>
                    <a:pt x="48" y="26"/>
                    <a:pt x="38" y="26"/>
                    <a:pt x="28" y="27"/>
                  </a:cubicBezTo>
                  <a:cubicBezTo>
                    <a:pt x="27" y="27"/>
                    <a:pt x="28" y="36"/>
                    <a:pt x="27" y="40"/>
                  </a:cubicBezTo>
                  <a:cubicBezTo>
                    <a:pt x="38" y="39"/>
                    <a:pt x="48" y="38"/>
                    <a:pt x="58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" name="Freeform 28"/>
            <p:cNvSpPr/>
            <p:nvPr userDrawn="1"/>
          </p:nvSpPr>
          <p:spPr bwMode="auto">
            <a:xfrm>
              <a:off x="11553825" y="3722688"/>
              <a:ext cx="231775" cy="355600"/>
            </a:xfrm>
            <a:custGeom>
              <a:avLst/>
              <a:gdLst>
                <a:gd name="T0" fmla="*/ 0 w 90"/>
                <a:gd name="T1" fmla="*/ 158 h 158"/>
                <a:gd name="T2" fmla="*/ 50 w 90"/>
                <a:gd name="T3" fmla="*/ 0 h 158"/>
                <a:gd name="T4" fmla="*/ 56 w 90"/>
                <a:gd name="T5" fmla="*/ 0 h 158"/>
                <a:gd name="T6" fmla="*/ 75 w 90"/>
                <a:gd name="T7" fmla="*/ 44 h 158"/>
                <a:gd name="T8" fmla="*/ 50 w 90"/>
                <a:gd name="T9" fmla="*/ 122 h 158"/>
                <a:gd name="T10" fmla="*/ 0 w 90"/>
                <a:gd name="T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158">
                  <a:moveTo>
                    <a:pt x="0" y="158"/>
                  </a:moveTo>
                  <a:cubicBezTo>
                    <a:pt x="51" y="117"/>
                    <a:pt x="90" y="72"/>
                    <a:pt x="50" y="0"/>
                  </a:cubicBezTo>
                  <a:cubicBezTo>
                    <a:pt x="52" y="0"/>
                    <a:pt x="54" y="0"/>
                    <a:pt x="56" y="0"/>
                  </a:cubicBezTo>
                  <a:cubicBezTo>
                    <a:pt x="63" y="15"/>
                    <a:pt x="71" y="29"/>
                    <a:pt x="75" y="44"/>
                  </a:cubicBezTo>
                  <a:cubicBezTo>
                    <a:pt x="83" y="74"/>
                    <a:pt x="76" y="102"/>
                    <a:pt x="50" y="122"/>
                  </a:cubicBezTo>
                  <a:cubicBezTo>
                    <a:pt x="34" y="135"/>
                    <a:pt x="17" y="146"/>
                    <a:pt x="0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" name="Freeform 29"/>
            <p:cNvSpPr/>
            <p:nvPr userDrawn="1"/>
          </p:nvSpPr>
          <p:spPr bwMode="auto">
            <a:xfrm>
              <a:off x="11579225" y="2828925"/>
              <a:ext cx="254000" cy="341313"/>
            </a:xfrm>
            <a:custGeom>
              <a:avLst/>
              <a:gdLst>
                <a:gd name="T0" fmla="*/ 0 w 98"/>
                <a:gd name="T1" fmla="*/ 0 h 152"/>
                <a:gd name="T2" fmla="*/ 48 w 98"/>
                <a:gd name="T3" fmla="*/ 152 h 152"/>
                <a:gd name="T4" fmla="*/ 0 w 98"/>
                <a:gd name="T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52">
                  <a:moveTo>
                    <a:pt x="0" y="0"/>
                  </a:moveTo>
                  <a:cubicBezTo>
                    <a:pt x="70" y="45"/>
                    <a:pt x="98" y="74"/>
                    <a:pt x="48" y="152"/>
                  </a:cubicBezTo>
                  <a:cubicBezTo>
                    <a:pt x="82" y="85"/>
                    <a:pt x="51" y="39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" name="Freeform 30"/>
            <p:cNvSpPr/>
            <p:nvPr userDrawn="1"/>
          </p:nvSpPr>
          <p:spPr bwMode="auto">
            <a:xfrm>
              <a:off x="376238" y="2813050"/>
              <a:ext cx="236538" cy="320675"/>
            </a:xfrm>
            <a:custGeom>
              <a:avLst/>
              <a:gdLst>
                <a:gd name="T0" fmla="*/ 44 w 91"/>
                <a:gd name="T1" fmla="*/ 143 h 143"/>
                <a:gd name="T2" fmla="*/ 91 w 91"/>
                <a:gd name="T3" fmla="*/ 0 h 143"/>
                <a:gd name="T4" fmla="*/ 38 w 91"/>
                <a:gd name="T5" fmla="*/ 61 h 143"/>
                <a:gd name="T6" fmla="*/ 44 w 91"/>
                <a:gd name="T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43">
                  <a:moveTo>
                    <a:pt x="44" y="143"/>
                  </a:moveTo>
                  <a:cubicBezTo>
                    <a:pt x="0" y="80"/>
                    <a:pt x="16" y="34"/>
                    <a:pt x="91" y="0"/>
                  </a:cubicBezTo>
                  <a:cubicBezTo>
                    <a:pt x="75" y="18"/>
                    <a:pt x="53" y="37"/>
                    <a:pt x="38" y="61"/>
                  </a:cubicBezTo>
                  <a:cubicBezTo>
                    <a:pt x="22" y="87"/>
                    <a:pt x="34" y="116"/>
                    <a:pt x="4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" name="Freeform 31"/>
            <p:cNvSpPr/>
            <p:nvPr userDrawn="1"/>
          </p:nvSpPr>
          <p:spPr bwMode="auto">
            <a:xfrm>
              <a:off x="11374438" y="4699000"/>
              <a:ext cx="212725" cy="214313"/>
            </a:xfrm>
            <a:custGeom>
              <a:avLst/>
              <a:gdLst>
                <a:gd name="T0" fmla="*/ 23 w 82"/>
                <a:gd name="T1" fmla="*/ 0 h 96"/>
                <a:gd name="T2" fmla="*/ 62 w 82"/>
                <a:gd name="T3" fmla="*/ 19 h 96"/>
                <a:gd name="T4" fmla="*/ 73 w 82"/>
                <a:gd name="T5" fmla="*/ 67 h 96"/>
                <a:gd name="T6" fmla="*/ 23 w 82"/>
                <a:gd name="T7" fmla="*/ 91 h 96"/>
                <a:gd name="T8" fmla="*/ 4 w 82"/>
                <a:gd name="T9" fmla="*/ 65 h 96"/>
                <a:gd name="T10" fmla="*/ 34 w 82"/>
                <a:gd name="T11" fmla="*/ 81 h 96"/>
                <a:gd name="T12" fmla="*/ 65 w 82"/>
                <a:gd name="T13" fmla="*/ 55 h 96"/>
                <a:gd name="T14" fmla="*/ 51 w 82"/>
                <a:gd name="T15" fmla="*/ 19 h 96"/>
                <a:gd name="T16" fmla="*/ 20 w 82"/>
                <a:gd name="T17" fmla="*/ 4 h 96"/>
                <a:gd name="T18" fmla="*/ 23 w 82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96">
                  <a:moveTo>
                    <a:pt x="23" y="0"/>
                  </a:moveTo>
                  <a:cubicBezTo>
                    <a:pt x="36" y="6"/>
                    <a:pt x="50" y="11"/>
                    <a:pt x="62" y="19"/>
                  </a:cubicBezTo>
                  <a:cubicBezTo>
                    <a:pt x="78" y="30"/>
                    <a:pt x="82" y="50"/>
                    <a:pt x="73" y="67"/>
                  </a:cubicBezTo>
                  <a:cubicBezTo>
                    <a:pt x="64" y="85"/>
                    <a:pt x="41" y="96"/>
                    <a:pt x="23" y="91"/>
                  </a:cubicBezTo>
                  <a:cubicBezTo>
                    <a:pt x="9" y="86"/>
                    <a:pt x="0" y="78"/>
                    <a:pt x="4" y="65"/>
                  </a:cubicBezTo>
                  <a:cubicBezTo>
                    <a:pt x="14" y="71"/>
                    <a:pt x="24" y="80"/>
                    <a:pt x="34" y="81"/>
                  </a:cubicBezTo>
                  <a:cubicBezTo>
                    <a:pt x="49" y="82"/>
                    <a:pt x="61" y="71"/>
                    <a:pt x="65" y="55"/>
                  </a:cubicBezTo>
                  <a:cubicBezTo>
                    <a:pt x="69" y="40"/>
                    <a:pt x="63" y="27"/>
                    <a:pt x="51" y="19"/>
                  </a:cubicBezTo>
                  <a:cubicBezTo>
                    <a:pt x="41" y="13"/>
                    <a:pt x="31" y="9"/>
                    <a:pt x="20" y="4"/>
                  </a:cubicBezTo>
                  <a:cubicBezTo>
                    <a:pt x="21" y="3"/>
                    <a:pt x="22" y="2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" name="Freeform 32"/>
            <p:cNvSpPr/>
            <p:nvPr userDrawn="1"/>
          </p:nvSpPr>
          <p:spPr bwMode="auto">
            <a:xfrm>
              <a:off x="604838" y="4664075"/>
              <a:ext cx="193675" cy="203200"/>
            </a:xfrm>
            <a:custGeom>
              <a:avLst/>
              <a:gdLst>
                <a:gd name="T0" fmla="*/ 51 w 75"/>
                <a:gd name="T1" fmla="*/ 0 h 90"/>
                <a:gd name="T2" fmla="*/ 12 w 75"/>
                <a:gd name="T3" fmla="*/ 52 h 90"/>
                <a:gd name="T4" fmla="*/ 51 w 75"/>
                <a:gd name="T5" fmla="*/ 80 h 90"/>
                <a:gd name="T6" fmla="*/ 73 w 75"/>
                <a:gd name="T7" fmla="*/ 59 h 90"/>
                <a:gd name="T8" fmla="*/ 71 w 75"/>
                <a:gd name="T9" fmla="*/ 79 h 90"/>
                <a:gd name="T10" fmla="*/ 43 w 75"/>
                <a:gd name="T11" fmla="*/ 90 h 90"/>
                <a:gd name="T12" fmla="*/ 1 w 75"/>
                <a:gd name="T13" fmla="*/ 45 h 90"/>
                <a:gd name="T14" fmla="*/ 51 w 75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90">
                  <a:moveTo>
                    <a:pt x="51" y="0"/>
                  </a:moveTo>
                  <a:cubicBezTo>
                    <a:pt x="15" y="19"/>
                    <a:pt x="6" y="32"/>
                    <a:pt x="12" y="52"/>
                  </a:cubicBezTo>
                  <a:cubicBezTo>
                    <a:pt x="17" y="69"/>
                    <a:pt x="36" y="84"/>
                    <a:pt x="51" y="80"/>
                  </a:cubicBezTo>
                  <a:cubicBezTo>
                    <a:pt x="59" y="77"/>
                    <a:pt x="65" y="67"/>
                    <a:pt x="73" y="59"/>
                  </a:cubicBezTo>
                  <a:cubicBezTo>
                    <a:pt x="72" y="65"/>
                    <a:pt x="75" y="75"/>
                    <a:pt x="71" y="79"/>
                  </a:cubicBezTo>
                  <a:cubicBezTo>
                    <a:pt x="64" y="85"/>
                    <a:pt x="52" y="90"/>
                    <a:pt x="43" y="90"/>
                  </a:cubicBezTo>
                  <a:cubicBezTo>
                    <a:pt x="20" y="89"/>
                    <a:pt x="1" y="67"/>
                    <a:pt x="1" y="45"/>
                  </a:cubicBezTo>
                  <a:cubicBezTo>
                    <a:pt x="0" y="22"/>
                    <a:pt x="15" y="8"/>
                    <a:pt x="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" name="Freeform 33"/>
            <p:cNvSpPr/>
            <p:nvPr userDrawn="1"/>
          </p:nvSpPr>
          <p:spPr bwMode="auto">
            <a:xfrm>
              <a:off x="677863" y="1989138"/>
              <a:ext cx="203200" cy="195263"/>
            </a:xfrm>
            <a:custGeom>
              <a:avLst/>
              <a:gdLst>
                <a:gd name="T0" fmla="*/ 76 w 79"/>
                <a:gd name="T1" fmla="*/ 30 h 87"/>
                <a:gd name="T2" fmla="*/ 55 w 79"/>
                <a:gd name="T3" fmla="*/ 12 h 87"/>
                <a:gd name="T4" fmla="*/ 15 w 79"/>
                <a:gd name="T5" fmla="*/ 36 h 87"/>
                <a:gd name="T6" fmla="*/ 23 w 79"/>
                <a:gd name="T7" fmla="*/ 70 h 87"/>
                <a:gd name="T8" fmla="*/ 57 w 79"/>
                <a:gd name="T9" fmla="*/ 87 h 87"/>
                <a:gd name="T10" fmla="*/ 42 w 79"/>
                <a:gd name="T11" fmla="*/ 84 h 87"/>
                <a:gd name="T12" fmla="*/ 2 w 79"/>
                <a:gd name="T13" fmla="*/ 44 h 87"/>
                <a:gd name="T14" fmla="*/ 52 w 79"/>
                <a:gd name="T15" fmla="*/ 2 h 87"/>
                <a:gd name="T16" fmla="*/ 76 w 79"/>
                <a:gd name="T17" fmla="*/ 14 h 87"/>
                <a:gd name="T18" fmla="*/ 76 w 79"/>
                <a:gd name="T19" fmla="*/ 3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87">
                  <a:moveTo>
                    <a:pt x="76" y="30"/>
                  </a:moveTo>
                  <a:cubicBezTo>
                    <a:pt x="68" y="23"/>
                    <a:pt x="62" y="13"/>
                    <a:pt x="55" y="12"/>
                  </a:cubicBezTo>
                  <a:cubicBezTo>
                    <a:pt x="36" y="9"/>
                    <a:pt x="23" y="20"/>
                    <a:pt x="15" y="36"/>
                  </a:cubicBezTo>
                  <a:cubicBezTo>
                    <a:pt x="9" y="49"/>
                    <a:pt x="12" y="61"/>
                    <a:pt x="23" y="70"/>
                  </a:cubicBezTo>
                  <a:cubicBezTo>
                    <a:pt x="33" y="76"/>
                    <a:pt x="44" y="80"/>
                    <a:pt x="57" y="87"/>
                  </a:cubicBezTo>
                  <a:cubicBezTo>
                    <a:pt x="50" y="86"/>
                    <a:pt x="46" y="85"/>
                    <a:pt x="42" y="84"/>
                  </a:cubicBezTo>
                  <a:cubicBezTo>
                    <a:pt x="14" y="79"/>
                    <a:pt x="0" y="64"/>
                    <a:pt x="2" y="44"/>
                  </a:cubicBezTo>
                  <a:cubicBezTo>
                    <a:pt x="4" y="22"/>
                    <a:pt x="29" y="0"/>
                    <a:pt x="52" y="2"/>
                  </a:cubicBezTo>
                  <a:cubicBezTo>
                    <a:pt x="61" y="2"/>
                    <a:pt x="70" y="8"/>
                    <a:pt x="76" y="14"/>
                  </a:cubicBezTo>
                  <a:cubicBezTo>
                    <a:pt x="79" y="17"/>
                    <a:pt x="76" y="26"/>
                    <a:pt x="76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" name="Freeform 34"/>
            <p:cNvSpPr/>
            <p:nvPr userDrawn="1"/>
          </p:nvSpPr>
          <p:spPr bwMode="auto">
            <a:xfrm>
              <a:off x="11410950" y="2000250"/>
              <a:ext cx="185738" cy="190500"/>
            </a:xfrm>
            <a:custGeom>
              <a:avLst/>
              <a:gdLst>
                <a:gd name="T0" fmla="*/ 32 w 72"/>
                <a:gd name="T1" fmla="*/ 85 h 85"/>
                <a:gd name="T2" fmla="*/ 61 w 72"/>
                <a:gd name="T3" fmla="*/ 41 h 85"/>
                <a:gd name="T4" fmla="*/ 28 w 72"/>
                <a:gd name="T5" fmla="*/ 14 h 85"/>
                <a:gd name="T6" fmla="*/ 4 w 72"/>
                <a:gd name="T7" fmla="*/ 27 h 85"/>
                <a:gd name="T8" fmla="*/ 33 w 72"/>
                <a:gd name="T9" fmla="*/ 3 h 85"/>
                <a:gd name="T10" fmla="*/ 72 w 72"/>
                <a:gd name="T11" fmla="*/ 46 h 85"/>
                <a:gd name="T12" fmla="*/ 32 w 72"/>
                <a:gd name="T13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85">
                  <a:moveTo>
                    <a:pt x="32" y="85"/>
                  </a:moveTo>
                  <a:cubicBezTo>
                    <a:pt x="49" y="75"/>
                    <a:pt x="67" y="65"/>
                    <a:pt x="61" y="41"/>
                  </a:cubicBezTo>
                  <a:cubicBezTo>
                    <a:pt x="57" y="24"/>
                    <a:pt x="45" y="13"/>
                    <a:pt x="28" y="14"/>
                  </a:cubicBezTo>
                  <a:cubicBezTo>
                    <a:pt x="20" y="14"/>
                    <a:pt x="12" y="23"/>
                    <a:pt x="4" y="27"/>
                  </a:cubicBezTo>
                  <a:cubicBezTo>
                    <a:pt x="0" y="13"/>
                    <a:pt x="12" y="0"/>
                    <a:pt x="33" y="3"/>
                  </a:cubicBezTo>
                  <a:cubicBezTo>
                    <a:pt x="54" y="6"/>
                    <a:pt x="72" y="25"/>
                    <a:pt x="72" y="46"/>
                  </a:cubicBezTo>
                  <a:cubicBezTo>
                    <a:pt x="72" y="67"/>
                    <a:pt x="59" y="81"/>
                    <a:pt x="32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" name="Freeform 35"/>
            <p:cNvSpPr/>
            <p:nvPr userDrawn="1"/>
          </p:nvSpPr>
          <p:spPr bwMode="auto">
            <a:xfrm>
              <a:off x="638175" y="3938588"/>
              <a:ext cx="204788" cy="80963"/>
            </a:xfrm>
            <a:custGeom>
              <a:avLst/>
              <a:gdLst>
                <a:gd name="T0" fmla="*/ 0 w 79"/>
                <a:gd name="T1" fmla="*/ 0 h 36"/>
                <a:gd name="T2" fmla="*/ 53 w 79"/>
                <a:gd name="T3" fmla="*/ 11 h 36"/>
                <a:gd name="T4" fmla="*/ 70 w 79"/>
                <a:gd name="T5" fmla="*/ 17 h 36"/>
                <a:gd name="T6" fmla="*/ 79 w 79"/>
                <a:gd name="T7" fmla="*/ 28 h 36"/>
                <a:gd name="T8" fmla="*/ 65 w 79"/>
                <a:gd name="T9" fmla="*/ 36 h 36"/>
                <a:gd name="T10" fmla="*/ 0 w 79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18" y="4"/>
                    <a:pt x="36" y="8"/>
                    <a:pt x="53" y="11"/>
                  </a:cubicBezTo>
                  <a:cubicBezTo>
                    <a:pt x="58" y="13"/>
                    <a:pt x="65" y="14"/>
                    <a:pt x="70" y="17"/>
                  </a:cubicBezTo>
                  <a:cubicBezTo>
                    <a:pt x="74" y="19"/>
                    <a:pt x="76" y="24"/>
                    <a:pt x="79" y="28"/>
                  </a:cubicBezTo>
                  <a:cubicBezTo>
                    <a:pt x="74" y="31"/>
                    <a:pt x="69" y="36"/>
                    <a:pt x="65" y="36"/>
                  </a:cubicBezTo>
                  <a:cubicBezTo>
                    <a:pt x="37" y="36"/>
                    <a:pt x="18" y="2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" name="Freeform 36"/>
            <p:cNvSpPr/>
            <p:nvPr userDrawn="1"/>
          </p:nvSpPr>
          <p:spPr bwMode="auto">
            <a:xfrm>
              <a:off x="446088" y="4103688"/>
              <a:ext cx="207963" cy="131763"/>
            </a:xfrm>
            <a:custGeom>
              <a:avLst/>
              <a:gdLst>
                <a:gd name="T0" fmla="*/ 21 w 80"/>
                <a:gd name="T1" fmla="*/ 0 h 59"/>
                <a:gd name="T2" fmla="*/ 15 w 80"/>
                <a:gd name="T3" fmla="*/ 29 h 59"/>
                <a:gd name="T4" fmla="*/ 41 w 80"/>
                <a:gd name="T5" fmla="*/ 46 h 59"/>
                <a:gd name="T6" fmla="*/ 79 w 80"/>
                <a:gd name="T7" fmla="*/ 8 h 59"/>
                <a:gd name="T8" fmla="*/ 42 w 80"/>
                <a:gd name="T9" fmla="*/ 58 h 59"/>
                <a:gd name="T10" fmla="*/ 2 w 80"/>
                <a:gd name="T11" fmla="*/ 29 h 59"/>
                <a:gd name="T12" fmla="*/ 21 w 80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59">
                  <a:moveTo>
                    <a:pt x="21" y="0"/>
                  </a:moveTo>
                  <a:cubicBezTo>
                    <a:pt x="18" y="10"/>
                    <a:pt x="11" y="22"/>
                    <a:pt x="15" y="29"/>
                  </a:cubicBezTo>
                  <a:cubicBezTo>
                    <a:pt x="19" y="37"/>
                    <a:pt x="31" y="45"/>
                    <a:pt x="41" y="46"/>
                  </a:cubicBezTo>
                  <a:cubicBezTo>
                    <a:pt x="65" y="48"/>
                    <a:pt x="75" y="29"/>
                    <a:pt x="79" y="8"/>
                  </a:cubicBezTo>
                  <a:cubicBezTo>
                    <a:pt x="80" y="37"/>
                    <a:pt x="65" y="56"/>
                    <a:pt x="42" y="58"/>
                  </a:cubicBezTo>
                  <a:cubicBezTo>
                    <a:pt x="23" y="59"/>
                    <a:pt x="4" y="46"/>
                    <a:pt x="2" y="29"/>
                  </a:cubicBezTo>
                  <a:cubicBezTo>
                    <a:pt x="0" y="13"/>
                    <a:pt x="6" y="2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" name="Freeform 37"/>
            <p:cNvSpPr/>
            <p:nvPr userDrawn="1"/>
          </p:nvSpPr>
          <p:spPr bwMode="auto">
            <a:xfrm>
              <a:off x="11504613" y="4148138"/>
              <a:ext cx="198438" cy="134938"/>
            </a:xfrm>
            <a:custGeom>
              <a:avLst/>
              <a:gdLst>
                <a:gd name="T0" fmla="*/ 56 w 77"/>
                <a:gd name="T1" fmla="*/ 0 h 60"/>
                <a:gd name="T2" fmla="*/ 76 w 77"/>
                <a:gd name="T3" fmla="*/ 28 h 60"/>
                <a:gd name="T4" fmla="*/ 35 w 77"/>
                <a:gd name="T5" fmla="*/ 58 h 60"/>
                <a:gd name="T6" fmla="*/ 1 w 77"/>
                <a:gd name="T7" fmla="*/ 4 h 60"/>
                <a:gd name="T8" fmla="*/ 33 w 77"/>
                <a:gd name="T9" fmla="*/ 45 h 60"/>
                <a:gd name="T10" fmla="*/ 61 w 77"/>
                <a:gd name="T11" fmla="*/ 30 h 60"/>
                <a:gd name="T12" fmla="*/ 56 w 77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0">
                  <a:moveTo>
                    <a:pt x="56" y="0"/>
                  </a:moveTo>
                  <a:cubicBezTo>
                    <a:pt x="70" y="1"/>
                    <a:pt x="77" y="11"/>
                    <a:pt x="76" y="28"/>
                  </a:cubicBezTo>
                  <a:cubicBezTo>
                    <a:pt x="74" y="45"/>
                    <a:pt x="53" y="60"/>
                    <a:pt x="35" y="58"/>
                  </a:cubicBezTo>
                  <a:cubicBezTo>
                    <a:pt x="13" y="55"/>
                    <a:pt x="0" y="36"/>
                    <a:pt x="1" y="4"/>
                  </a:cubicBezTo>
                  <a:cubicBezTo>
                    <a:pt x="5" y="26"/>
                    <a:pt x="10" y="45"/>
                    <a:pt x="33" y="45"/>
                  </a:cubicBezTo>
                  <a:cubicBezTo>
                    <a:pt x="42" y="45"/>
                    <a:pt x="56" y="38"/>
                    <a:pt x="61" y="30"/>
                  </a:cubicBezTo>
                  <a:cubicBezTo>
                    <a:pt x="65" y="23"/>
                    <a:pt x="58" y="11"/>
                    <a:pt x="5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3" name="Freeform 38"/>
            <p:cNvSpPr/>
            <p:nvPr userDrawn="1"/>
          </p:nvSpPr>
          <p:spPr bwMode="auto">
            <a:xfrm>
              <a:off x="690563" y="2770188"/>
              <a:ext cx="206375" cy="103188"/>
            </a:xfrm>
            <a:custGeom>
              <a:avLst/>
              <a:gdLst>
                <a:gd name="T0" fmla="*/ 0 w 80"/>
                <a:gd name="T1" fmla="*/ 46 h 46"/>
                <a:gd name="T2" fmla="*/ 80 w 80"/>
                <a:gd name="T3" fmla="*/ 14 h 46"/>
                <a:gd name="T4" fmla="*/ 0 w 8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46">
                  <a:moveTo>
                    <a:pt x="0" y="46"/>
                  </a:moveTo>
                  <a:cubicBezTo>
                    <a:pt x="20" y="15"/>
                    <a:pt x="58" y="0"/>
                    <a:pt x="80" y="14"/>
                  </a:cubicBezTo>
                  <a:cubicBezTo>
                    <a:pt x="60" y="42"/>
                    <a:pt x="23" y="27"/>
                    <a:pt x="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4" name="Freeform 39"/>
            <p:cNvSpPr/>
            <p:nvPr userDrawn="1"/>
          </p:nvSpPr>
          <p:spPr bwMode="auto">
            <a:xfrm>
              <a:off x="11530013" y="2622550"/>
              <a:ext cx="193675" cy="134938"/>
            </a:xfrm>
            <a:custGeom>
              <a:avLst/>
              <a:gdLst>
                <a:gd name="T0" fmla="*/ 53 w 75"/>
                <a:gd name="T1" fmla="*/ 58 h 60"/>
                <a:gd name="T2" fmla="*/ 60 w 75"/>
                <a:gd name="T3" fmla="*/ 29 h 60"/>
                <a:gd name="T4" fmla="*/ 28 w 75"/>
                <a:gd name="T5" fmla="*/ 13 h 60"/>
                <a:gd name="T6" fmla="*/ 4 w 75"/>
                <a:gd name="T7" fmla="*/ 57 h 60"/>
                <a:gd name="T8" fmla="*/ 35 w 75"/>
                <a:gd name="T9" fmla="*/ 1 h 60"/>
                <a:gd name="T10" fmla="*/ 73 w 75"/>
                <a:gd name="T11" fmla="*/ 38 h 60"/>
                <a:gd name="T12" fmla="*/ 53 w 75"/>
                <a:gd name="T13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0">
                  <a:moveTo>
                    <a:pt x="53" y="58"/>
                  </a:moveTo>
                  <a:cubicBezTo>
                    <a:pt x="56" y="48"/>
                    <a:pt x="63" y="38"/>
                    <a:pt x="60" y="29"/>
                  </a:cubicBezTo>
                  <a:cubicBezTo>
                    <a:pt x="56" y="15"/>
                    <a:pt x="43" y="10"/>
                    <a:pt x="28" y="13"/>
                  </a:cubicBezTo>
                  <a:cubicBezTo>
                    <a:pt x="11" y="16"/>
                    <a:pt x="4" y="29"/>
                    <a:pt x="4" y="57"/>
                  </a:cubicBezTo>
                  <a:cubicBezTo>
                    <a:pt x="0" y="21"/>
                    <a:pt x="10" y="2"/>
                    <a:pt x="35" y="1"/>
                  </a:cubicBezTo>
                  <a:cubicBezTo>
                    <a:pt x="56" y="0"/>
                    <a:pt x="75" y="18"/>
                    <a:pt x="73" y="38"/>
                  </a:cubicBezTo>
                  <a:cubicBezTo>
                    <a:pt x="72" y="53"/>
                    <a:pt x="64" y="60"/>
                    <a:pt x="53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5" name="Freeform 40"/>
            <p:cNvSpPr/>
            <p:nvPr userDrawn="1"/>
          </p:nvSpPr>
          <p:spPr bwMode="auto">
            <a:xfrm>
              <a:off x="503238" y="2586038"/>
              <a:ext cx="209550" cy="136525"/>
            </a:xfrm>
            <a:custGeom>
              <a:avLst/>
              <a:gdLst>
                <a:gd name="T0" fmla="*/ 78 w 81"/>
                <a:gd name="T1" fmla="*/ 54 h 61"/>
                <a:gd name="T2" fmla="*/ 51 w 81"/>
                <a:gd name="T3" fmla="*/ 16 h 61"/>
                <a:gd name="T4" fmla="*/ 14 w 81"/>
                <a:gd name="T5" fmla="*/ 32 h 61"/>
                <a:gd name="T6" fmla="*/ 17 w 81"/>
                <a:gd name="T7" fmla="*/ 61 h 61"/>
                <a:gd name="T8" fmla="*/ 2 w 81"/>
                <a:gd name="T9" fmla="*/ 51 h 61"/>
                <a:gd name="T10" fmla="*/ 4 w 81"/>
                <a:gd name="T11" fmla="*/ 25 h 61"/>
                <a:gd name="T12" fmla="*/ 55 w 81"/>
                <a:gd name="T13" fmla="*/ 6 h 61"/>
                <a:gd name="T14" fmla="*/ 78 w 81"/>
                <a:gd name="T15" fmla="*/ 5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61">
                  <a:moveTo>
                    <a:pt x="78" y="54"/>
                  </a:moveTo>
                  <a:cubicBezTo>
                    <a:pt x="77" y="35"/>
                    <a:pt x="72" y="20"/>
                    <a:pt x="51" y="16"/>
                  </a:cubicBezTo>
                  <a:cubicBezTo>
                    <a:pt x="35" y="13"/>
                    <a:pt x="20" y="18"/>
                    <a:pt x="14" y="32"/>
                  </a:cubicBezTo>
                  <a:cubicBezTo>
                    <a:pt x="11" y="39"/>
                    <a:pt x="16" y="50"/>
                    <a:pt x="17" y="61"/>
                  </a:cubicBezTo>
                  <a:cubicBezTo>
                    <a:pt x="14" y="59"/>
                    <a:pt x="4" y="56"/>
                    <a:pt x="2" y="51"/>
                  </a:cubicBezTo>
                  <a:cubicBezTo>
                    <a:pt x="0" y="43"/>
                    <a:pt x="1" y="32"/>
                    <a:pt x="4" y="25"/>
                  </a:cubicBezTo>
                  <a:cubicBezTo>
                    <a:pt x="13" y="8"/>
                    <a:pt x="37" y="0"/>
                    <a:pt x="55" y="6"/>
                  </a:cubicBezTo>
                  <a:cubicBezTo>
                    <a:pt x="74" y="12"/>
                    <a:pt x="81" y="28"/>
                    <a:pt x="78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6" name="Freeform 41"/>
            <p:cNvSpPr/>
            <p:nvPr userDrawn="1"/>
          </p:nvSpPr>
          <p:spPr bwMode="auto">
            <a:xfrm>
              <a:off x="11352213" y="3990975"/>
              <a:ext cx="174625" cy="80963"/>
            </a:xfrm>
            <a:custGeom>
              <a:avLst/>
              <a:gdLst>
                <a:gd name="T0" fmla="*/ 68 w 68"/>
                <a:gd name="T1" fmla="*/ 5 h 36"/>
                <a:gd name="T2" fmla="*/ 19 w 68"/>
                <a:gd name="T3" fmla="*/ 34 h 36"/>
                <a:gd name="T4" fmla="*/ 0 w 68"/>
                <a:gd name="T5" fmla="*/ 29 h 36"/>
                <a:gd name="T6" fmla="*/ 13 w 68"/>
                <a:gd name="T7" fmla="*/ 13 h 36"/>
                <a:gd name="T8" fmla="*/ 65 w 68"/>
                <a:gd name="T9" fmla="*/ 0 h 36"/>
                <a:gd name="T10" fmla="*/ 68 w 68"/>
                <a:gd name="T11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36">
                  <a:moveTo>
                    <a:pt x="68" y="5"/>
                  </a:moveTo>
                  <a:cubicBezTo>
                    <a:pt x="51" y="15"/>
                    <a:pt x="36" y="26"/>
                    <a:pt x="19" y="34"/>
                  </a:cubicBezTo>
                  <a:cubicBezTo>
                    <a:pt x="15" y="36"/>
                    <a:pt x="6" y="31"/>
                    <a:pt x="0" y="29"/>
                  </a:cubicBezTo>
                  <a:cubicBezTo>
                    <a:pt x="4" y="24"/>
                    <a:pt x="8" y="15"/>
                    <a:pt x="13" y="13"/>
                  </a:cubicBezTo>
                  <a:cubicBezTo>
                    <a:pt x="30" y="7"/>
                    <a:pt x="48" y="4"/>
                    <a:pt x="65" y="0"/>
                  </a:cubicBezTo>
                  <a:cubicBezTo>
                    <a:pt x="66" y="2"/>
                    <a:pt x="67" y="4"/>
                    <a:pt x="6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7" name="Freeform 42"/>
            <p:cNvSpPr/>
            <p:nvPr userDrawn="1"/>
          </p:nvSpPr>
          <p:spPr bwMode="auto">
            <a:xfrm>
              <a:off x="11377613" y="2814638"/>
              <a:ext cx="176213" cy="90488"/>
            </a:xfrm>
            <a:custGeom>
              <a:avLst/>
              <a:gdLst>
                <a:gd name="T0" fmla="*/ 65 w 68"/>
                <a:gd name="T1" fmla="*/ 40 h 40"/>
                <a:gd name="T2" fmla="*/ 21 w 68"/>
                <a:gd name="T3" fmla="*/ 27 h 40"/>
                <a:gd name="T4" fmla="*/ 7 w 68"/>
                <a:gd name="T5" fmla="*/ 20 h 40"/>
                <a:gd name="T6" fmla="*/ 0 w 68"/>
                <a:gd name="T7" fmla="*/ 7 h 40"/>
                <a:gd name="T8" fmla="*/ 15 w 68"/>
                <a:gd name="T9" fmla="*/ 2 h 40"/>
                <a:gd name="T10" fmla="*/ 68 w 68"/>
                <a:gd name="T11" fmla="*/ 36 h 40"/>
                <a:gd name="T12" fmla="*/ 65 w 68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40">
                  <a:moveTo>
                    <a:pt x="65" y="40"/>
                  </a:moveTo>
                  <a:cubicBezTo>
                    <a:pt x="50" y="36"/>
                    <a:pt x="35" y="32"/>
                    <a:pt x="21" y="27"/>
                  </a:cubicBezTo>
                  <a:cubicBezTo>
                    <a:pt x="16" y="25"/>
                    <a:pt x="10" y="23"/>
                    <a:pt x="7" y="20"/>
                  </a:cubicBezTo>
                  <a:cubicBezTo>
                    <a:pt x="3" y="17"/>
                    <a:pt x="2" y="11"/>
                    <a:pt x="0" y="7"/>
                  </a:cubicBezTo>
                  <a:cubicBezTo>
                    <a:pt x="5" y="5"/>
                    <a:pt x="12" y="0"/>
                    <a:pt x="15" y="2"/>
                  </a:cubicBezTo>
                  <a:cubicBezTo>
                    <a:pt x="33" y="12"/>
                    <a:pt x="51" y="24"/>
                    <a:pt x="68" y="36"/>
                  </a:cubicBezTo>
                  <a:cubicBezTo>
                    <a:pt x="67" y="37"/>
                    <a:pt x="66" y="39"/>
                    <a:pt x="65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8" name="Freeform 43"/>
            <p:cNvSpPr/>
            <p:nvPr userDrawn="1"/>
          </p:nvSpPr>
          <p:spPr bwMode="auto">
            <a:xfrm>
              <a:off x="868363" y="3998913"/>
              <a:ext cx="125413" cy="112713"/>
            </a:xfrm>
            <a:custGeom>
              <a:avLst/>
              <a:gdLst>
                <a:gd name="T0" fmla="*/ 34 w 48"/>
                <a:gd name="T1" fmla="*/ 35 h 50"/>
                <a:gd name="T2" fmla="*/ 10 w 48"/>
                <a:gd name="T3" fmla="*/ 49 h 50"/>
                <a:gd name="T4" fmla="*/ 0 w 48"/>
                <a:gd name="T5" fmla="*/ 42 h 50"/>
                <a:gd name="T6" fmla="*/ 7 w 48"/>
                <a:gd name="T7" fmla="*/ 19 h 50"/>
                <a:gd name="T8" fmla="*/ 48 w 48"/>
                <a:gd name="T9" fmla="*/ 9 h 50"/>
                <a:gd name="T10" fmla="*/ 22 w 48"/>
                <a:gd name="T11" fmla="*/ 14 h 50"/>
                <a:gd name="T12" fmla="*/ 12 w 48"/>
                <a:gd name="T13" fmla="*/ 31 h 50"/>
                <a:gd name="T14" fmla="*/ 34 w 48"/>
                <a:gd name="T15" fmla="*/ 3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50">
                  <a:moveTo>
                    <a:pt x="34" y="35"/>
                  </a:moveTo>
                  <a:cubicBezTo>
                    <a:pt x="25" y="41"/>
                    <a:pt x="18" y="46"/>
                    <a:pt x="10" y="49"/>
                  </a:cubicBezTo>
                  <a:cubicBezTo>
                    <a:pt x="8" y="50"/>
                    <a:pt x="0" y="44"/>
                    <a:pt x="0" y="42"/>
                  </a:cubicBezTo>
                  <a:cubicBezTo>
                    <a:pt x="1" y="34"/>
                    <a:pt x="2" y="25"/>
                    <a:pt x="7" y="19"/>
                  </a:cubicBezTo>
                  <a:cubicBezTo>
                    <a:pt x="18" y="5"/>
                    <a:pt x="32" y="0"/>
                    <a:pt x="48" y="9"/>
                  </a:cubicBezTo>
                  <a:cubicBezTo>
                    <a:pt x="40" y="10"/>
                    <a:pt x="30" y="10"/>
                    <a:pt x="22" y="14"/>
                  </a:cubicBezTo>
                  <a:cubicBezTo>
                    <a:pt x="17" y="16"/>
                    <a:pt x="15" y="25"/>
                    <a:pt x="12" y="31"/>
                  </a:cubicBezTo>
                  <a:cubicBezTo>
                    <a:pt x="18" y="32"/>
                    <a:pt x="24" y="33"/>
                    <a:pt x="34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9" name="Freeform 44"/>
            <p:cNvSpPr/>
            <p:nvPr userDrawn="1"/>
          </p:nvSpPr>
          <p:spPr bwMode="auto">
            <a:xfrm>
              <a:off x="925513" y="2695575"/>
              <a:ext cx="111125" cy="96838"/>
            </a:xfrm>
            <a:custGeom>
              <a:avLst/>
              <a:gdLst>
                <a:gd name="T0" fmla="*/ 40 w 43"/>
                <a:gd name="T1" fmla="*/ 43 h 43"/>
                <a:gd name="T2" fmla="*/ 12 w 43"/>
                <a:gd name="T3" fmla="*/ 34 h 43"/>
                <a:gd name="T4" fmla="*/ 1 w 43"/>
                <a:gd name="T5" fmla="*/ 10 h 43"/>
                <a:gd name="T6" fmla="*/ 11 w 43"/>
                <a:gd name="T7" fmla="*/ 1 h 43"/>
                <a:gd name="T8" fmla="*/ 36 w 43"/>
                <a:gd name="T9" fmla="*/ 12 h 43"/>
                <a:gd name="T10" fmla="*/ 13 w 43"/>
                <a:gd name="T11" fmla="*/ 18 h 43"/>
                <a:gd name="T12" fmla="*/ 43 w 43"/>
                <a:gd name="T13" fmla="*/ 38 h 43"/>
                <a:gd name="T14" fmla="*/ 40 w 43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3">
                  <a:moveTo>
                    <a:pt x="40" y="43"/>
                  </a:moveTo>
                  <a:cubicBezTo>
                    <a:pt x="31" y="40"/>
                    <a:pt x="20" y="40"/>
                    <a:pt x="12" y="34"/>
                  </a:cubicBezTo>
                  <a:cubicBezTo>
                    <a:pt x="6" y="29"/>
                    <a:pt x="3" y="19"/>
                    <a:pt x="1" y="10"/>
                  </a:cubicBezTo>
                  <a:cubicBezTo>
                    <a:pt x="0" y="8"/>
                    <a:pt x="8" y="0"/>
                    <a:pt x="11" y="1"/>
                  </a:cubicBezTo>
                  <a:cubicBezTo>
                    <a:pt x="19" y="3"/>
                    <a:pt x="26" y="8"/>
                    <a:pt x="36" y="12"/>
                  </a:cubicBezTo>
                  <a:cubicBezTo>
                    <a:pt x="25" y="15"/>
                    <a:pt x="13" y="17"/>
                    <a:pt x="13" y="18"/>
                  </a:cubicBezTo>
                  <a:cubicBezTo>
                    <a:pt x="12" y="39"/>
                    <a:pt x="29" y="36"/>
                    <a:pt x="43" y="38"/>
                  </a:cubicBezTo>
                  <a:cubicBezTo>
                    <a:pt x="42" y="39"/>
                    <a:pt x="41" y="41"/>
                    <a:pt x="40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0" name="Freeform 45"/>
            <p:cNvSpPr/>
            <p:nvPr userDrawn="1"/>
          </p:nvSpPr>
          <p:spPr bwMode="auto">
            <a:xfrm>
              <a:off x="503238" y="4646613"/>
              <a:ext cx="111125" cy="55563"/>
            </a:xfrm>
            <a:custGeom>
              <a:avLst/>
              <a:gdLst>
                <a:gd name="T0" fmla="*/ 43 w 43"/>
                <a:gd name="T1" fmla="*/ 5 h 25"/>
                <a:gd name="T2" fmla="*/ 18 w 43"/>
                <a:gd name="T3" fmla="*/ 23 h 25"/>
                <a:gd name="T4" fmla="*/ 0 w 43"/>
                <a:gd name="T5" fmla="*/ 23 h 25"/>
                <a:gd name="T6" fmla="*/ 9 w 43"/>
                <a:gd name="T7" fmla="*/ 8 h 25"/>
                <a:gd name="T8" fmla="*/ 43 w 43"/>
                <a:gd name="T9" fmla="*/ 0 h 25"/>
                <a:gd name="T10" fmla="*/ 43 w 43"/>
                <a:gd name="T1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5">
                  <a:moveTo>
                    <a:pt x="43" y="5"/>
                  </a:moveTo>
                  <a:cubicBezTo>
                    <a:pt x="35" y="11"/>
                    <a:pt x="27" y="18"/>
                    <a:pt x="18" y="23"/>
                  </a:cubicBezTo>
                  <a:cubicBezTo>
                    <a:pt x="13" y="25"/>
                    <a:pt x="6" y="23"/>
                    <a:pt x="0" y="23"/>
                  </a:cubicBezTo>
                  <a:cubicBezTo>
                    <a:pt x="3" y="18"/>
                    <a:pt x="5" y="10"/>
                    <a:pt x="9" y="8"/>
                  </a:cubicBezTo>
                  <a:cubicBezTo>
                    <a:pt x="20" y="4"/>
                    <a:pt x="31" y="2"/>
                    <a:pt x="43" y="0"/>
                  </a:cubicBezTo>
                  <a:cubicBezTo>
                    <a:pt x="43" y="1"/>
                    <a:pt x="43" y="3"/>
                    <a:pt x="4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1" name="Freeform 46"/>
            <p:cNvSpPr/>
            <p:nvPr userDrawn="1"/>
          </p:nvSpPr>
          <p:spPr bwMode="auto">
            <a:xfrm>
              <a:off x="11553825" y="4687888"/>
              <a:ext cx="131763" cy="66675"/>
            </a:xfrm>
            <a:custGeom>
              <a:avLst/>
              <a:gdLst>
                <a:gd name="T0" fmla="*/ 0 w 51"/>
                <a:gd name="T1" fmla="*/ 3 h 30"/>
                <a:gd name="T2" fmla="*/ 51 w 51"/>
                <a:gd name="T3" fmla="*/ 23 h 30"/>
                <a:gd name="T4" fmla="*/ 0 w 51"/>
                <a:gd name="T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30">
                  <a:moveTo>
                    <a:pt x="0" y="3"/>
                  </a:moveTo>
                  <a:cubicBezTo>
                    <a:pt x="18" y="1"/>
                    <a:pt x="37" y="0"/>
                    <a:pt x="51" y="23"/>
                  </a:cubicBezTo>
                  <a:cubicBezTo>
                    <a:pt x="26" y="30"/>
                    <a:pt x="16" y="7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2" name="Freeform 47"/>
            <p:cNvSpPr/>
            <p:nvPr userDrawn="1"/>
          </p:nvSpPr>
          <p:spPr bwMode="auto">
            <a:xfrm>
              <a:off x="11571288" y="2162175"/>
              <a:ext cx="123825" cy="61913"/>
            </a:xfrm>
            <a:custGeom>
              <a:avLst/>
              <a:gdLst>
                <a:gd name="T0" fmla="*/ 0 w 48"/>
                <a:gd name="T1" fmla="*/ 24 h 28"/>
                <a:gd name="T2" fmla="*/ 48 w 48"/>
                <a:gd name="T3" fmla="*/ 4 h 28"/>
                <a:gd name="T4" fmla="*/ 0 w 48"/>
                <a:gd name="T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8">
                  <a:moveTo>
                    <a:pt x="0" y="24"/>
                  </a:moveTo>
                  <a:cubicBezTo>
                    <a:pt x="18" y="18"/>
                    <a:pt x="28" y="0"/>
                    <a:pt x="48" y="4"/>
                  </a:cubicBezTo>
                  <a:cubicBezTo>
                    <a:pt x="42" y="23"/>
                    <a:pt x="31" y="28"/>
                    <a:pt x="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3" name="Freeform 48"/>
            <p:cNvSpPr/>
            <p:nvPr userDrawn="1"/>
          </p:nvSpPr>
          <p:spPr bwMode="auto">
            <a:xfrm>
              <a:off x="576263" y="2152650"/>
              <a:ext cx="111125" cy="50800"/>
            </a:xfrm>
            <a:custGeom>
              <a:avLst/>
              <a:gdLst>
                <a:gd name="T0" fmla="*/ 42 w 43"/>
                <a:gd name="T1" fmla="*/ 23 h 23"/>
                <a:gd name="T2" fmla="*/ 7 w 43"/>
                <a:gd name="T3" fmla="*/ 16 h 23"/>
                <a:gd name="T4" fmla="*/ 0 w 43"/>
                <a:gd name="T5" fmla="*/ 3 h 23"/>
                <a:gd name="T6" fmla="*/ 14 w 43"/>
                <a:gd name="T7" fmla="*/ 1 h 23"/>
                <a:gd name="T8" fmla="*/ 43 w 43"/>
                <a:gd name="T9" fmla="*/ 18 h 23"/>
                <a:gd name="T10" fmla="*/ 42 w 43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3">
                  <a:moveTo>
                    <a:pt x="42" y="23"/>
                  </a:moveTo>
                  <a:cubicBezTo>
                    <a:pt x="31" y="21"/>
                    <a:pt x="19" y="19"/>
                    <a:pt x="7" y="16"/>
                  </a:cubicBezTo>
                  <a:cubicBezTo>
                    <a:pt x="4" y="15"/>
                    <a:pt x="2" y="8"/>
                    <a:pt x="0" y="3"/>
                  </a:cubicBezTo>
                  <a:cubicBezTo>
                    <a:pt x="5" y="3"/>
                    <a:pt x="10" y="0"/>
                    <a:pt x="14" y="1"/>
                  </a:cubicBezTo>
                  <a:cubicBezTo>
                    <a:pt x="24" y="6"/>
                    <a:pt x="34" y="12"/>
                    <a:pt x="43" y="18"/>
                  </a:cubicBezTo>
                  <a:cubicBezTo>
                    <a:pt x="43" y="20"/>
                    <a:pt x="43" y="21"/>
                    <a:pt x="4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4" name="Freeform 49"/>
            <p:cNvSpPr/>
            <p:nvPr userDrawn="1"/>
          </p:nvSpPr>
          <p:spPr bwMode="auto">
            <a:xfrm>
              <a:off x="11280775" y="2727325"/>
              <a:ext cx="73025" cy="87313"/>
            </a:xfrm>
            <a:custGeom>
              <a:avLst/>
              <a:gdLst>
                <a:gd name="T0" fmla="*/ 14 w 28"/>
                <a:gd name="T1" fmla="*/ 37 h 39"/>
                <a:gd name="T2" fmla="*/ 16 w 28"/>
                <a:gd name="T3" fmla="*/ 14 h 39"/>
                <a:gd name="T4" fmla="*/ 3 w 28"/>
                <a:gd name="T5" fmla="*/ 16 h 39"/>
                <a:gd name="T6" fmla="*/ 0 w 28"/>
                <a:gd name="T7" fmla="*/ 13 h 39"/>
                <a:gd name="T8" fmla="*/ 19 w 28"/>
                <a:gd name="T9" fmla="*/ 0 h 39"/>
                <a:gd name="T10" fmla="*/ 27 w 28"/>
                <a:gd name="T11" fmla="*/ 9 h 39"/>
                <a:gd name="T12" fmla="*/ 17 w 28"/>
                <a:gd name="T13" fmla="*/ 39 h 39"/>
                <a:gd name="T14" fmla="*/ 14 w 28"/>
                <a:gd name="T15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39">
                  <a:moveTo>
                    <a:pt x="14" y="37"/>
                  </a:moveTo>
                  <a:cubicBezTo>
                    <a:pt x="15" y="29"/>
                    <a:pt x="15" y="22"/>
                    <a:pt x="16" y="14"/>
                  </a:cubicBezTo>
                  <a:cubicBezTo>
                    <a:pt x="11" y="15"/>
                    <a:pt x="7" y="15"/>
                    <a:pt x="3" y="16"/>
                  </a:cubicBezTo>
                  <a:cubicBezTo>
                    <a:pt x="2" y="15"/>
                    <a:pt x="1" y="14"/>
                    <a:pt x="0" y="13"/>
                  </a:cubicBezTo>
                  <a:cubicBezTo>
                    <a:pt x="6" y="9"/>
                    <a:pt x="12" y="4"/>
                    <a:pt x="19" y="0"/>
                  </a:cubicBezTo>
                  <a:cubicBezTo>
                    <a:pt x="20" y="0"/>
                    <a:pt x="28" y="7"/>
                    <a:pt x="27" y="9"/>
                  </a:cubicBezTo>
                  <a:cubicBezTo>
                    <a:pt x="25" y="19"/>
                    <a:pt x="21" y="29"/>
                    <a:pt x="17" y="39"/>
                  </a:cubicBezTo>
                  <a:cubicBezTo>
                    <a:pt x="16" y="38"/>
                    <a:pt x="15" y="38"/>
                    <a:pt x="14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5" name="Freeform 50"/>
            <p:cNvSpPr/>
            <p:nvPr userDrawn="1"/>
          </p:nvSpPr>
          <p:spPr bwMode="auto">
            <a:xfrm>
              <a:off x="712788" y="3638550"/>
              <a:ext cx="88900" cy="98425"/>
            </a:xfrm>
            <a:custGeom>
              <a:avLst/>
              <a:gdLst>
                <a:gd name="T0" fmla="*/ 7 w 34"/>
                <a:gd name="T1" fmla="*/ 0 h 44"/>
                <a:gd name="T2" fmla="*/ 25 w 34"/>
                <a:gd name="T3" fmla="*/ 30 h 44"/>
                <a:gd name="T4" fmla="*/ 34 w 34"/>
                <a:gd name="T5" fmla="*/ 39 h 44"/>
                <a:gd name="T6" fmla="*/ 21 w 34"/>
                <a:gd name="T7" fmla="*/ 44 h 44"/>
                <a:gd name="T8" fmla="*/ 7 w 34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4">
                  <a:moveTo>
                    <a:pt x="7" y="0"/>
                  </a:moveTo>
                  <a:cubicBezTo>
                    <a:pt x="7" y="17"/>
                    <a:pt x="2" y="33"/>
                    <a:pt x="25" y="30"/>
                  </a:cubicBezTo>
                  <a:cubicBezTo>
                    <a:pt x="28" y="30"/>
                    <a:pt x="31" y="36"/>
                    <a:pt x="34" y="39"/>
                  </a:cubicBezTo>
                  <a:cubicBezTo>
                    <a:pt x="30" y="40"/>
                    <a:pt x="25" y="44"/>
                    <a:pt x="21" y="44"/>
                  </a:cubicBezTo>
                  <a:cubicBezTo>
                    <a:pt x="6" y="41"/>
                    <a:pt x="0" y="2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6" name="Freeform 51"/>
            <p:cNvSpPr/>
            <p:nvPr userDrawn="1"/>
          </p:nvSpPr>
          <p:spPr bwMode="auto">
            <a:xfrm>
              <a:off x="741363" y="3060700"/>
              <a:ext cx="90488" cy="60325"/>
            </a:xfrm>
            <a:custGeom>
              <a:avLst/>
              <a:gdLst>
                <a:gd name="T0" fmla="*/ 1 w 35"/>
                <a:gd name="T1" fmla="*/ 27 h 27"/>
                <a:gd name="T2" fmla="*/ 23 w 35"/>
                <a:gd name="T3" fmla="*/ 1 h 27"/>
                <a:gd name="T4" fmla="*/ 35 w 35"/>
                <a:gd name="T5" fmla="*/ 6 h 27"/>
                <a:gd name="T6" fmla="*/ 26 w 35"/>
                <a:gd name="T7" fmla="*/ 14 h 27"/>
                <a:gd name="T8" fmla="*/ 1 w 35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7">
                  <a:moveTo>
                    <a:pt x="1" y="27"/>
                  </a:moveTo>
                  <a:cubicBezTo>
                    <a:pt x="0" y="15"/>
                    <a:pt x="7" y="5"/>
                    <a:pt x="23" y="1"/>
                  </a:cubicBezTo>
                  <a:cubicBezTo>
                    <a:pt x="27" y="0"/>
                    <a:pt x="31" y="4"/>
                    <a:pt x="35" y="6"/>
                  </a:cubicBezTo>
                  <a:cubicBezTo>
                    <a:pt x="32" y="9"/>
                    <a:pt x="30" y="12"/>
                    <a:pt x="26" y="14"/>
                  </a:cubicBezTo>
                  <a:cubicBezTo>
                    <a:pt x="18" y="19"/>
                    <a:pt x="9" y="23"/>
                    <a:pt x="1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7" name="Freeform 52"/>
            <p:cNvSpPr/>
            <p:nvPr userDrawn="1"/>
          </p:nvSpPr>
          <p:spPr bwMode="auto">
            <a:xfrm>
              <a:off x="11258550" y="4076700"/>
              <a:ext cx="82550" cy="82550"/>
            </a:xfrm>
            <a:custGeom>
              <a:avLst/>
              <a:gdLst>
                <a:gd name="T0" fmla="*/ 13 w 32"/>
                <a:gd name="T1" fmla="*/ 0 h 37"/>
                <a:gd name="T2" fmla="*/ 21 w 32"/>
                <a:gd name="T3" fmla="*/ 34 h 37"/>
                <a:gd name="T4" fmla="*/ 0 w 32"/>
                <a:gd name="T5" fmla="*/ 28 h 37"/>
                <a:gd name="T6" fmla="*/ 13 w 3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13" y="0"/>
                  </a:moveTo>
                  <a:cubicBezTo>
                    <a:pt x="23" y="10"/>
                    <a:pt x="32" y="21"/>
                    <a:pt x="21" y="34"/>
                  </a:cubicBezTo>
                  <a:cubicBezTo>
                    <a:pt x="19" y="37"/>
                    <a:pt x="8" y="33"/>
                    <a:pt x="0" y="28"/>
                  </a:cubicBezTo>
                  <a:cubicBezTo>
                    <a:pt x="23" y="24"/>
                    <a:pt x="17" y="1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8" name="Freeform 53"/>
            <p:cNvSpPr/>
            <p:nvPr userDrawn="1"/>
          </p:nvSpPr>
          <p:spPr bwMode="auto">
            <a:xfrm>
              <a:off x="11401425" y="3706813"/>
              <a:ext cx="79375" cy="77788"/>
            </a:xfrm>
            <a:custGeom>
              <a:avLst/>
              <a:gdLst>
                <a:gd name="T0" fmla="*/ 31 w 31"/>
                <a:gd name="T1" fmla="*/ 4 h 34"/>
                <a:gd name="T2" fmla="*/ 12 w 31"/>
                <a:gd name="T3" fmla="*/ 33 h 34"/>
                <a:gd name="T4" fmla="*/ 0 w 31"/>
                <a:gd name="T5" fmla="*/ 29 h 34"/>
                <a:gd name="T6" fmla="*/ 8 w 31"/>
                <a:gd name="T7" fmla="*/ 20 h 34"/>
                <a:gd name="T8" fmla="*/ 25 w 31"/>
                <a:gd name="T9" fmla="*/ 3 h 34"/>
                <a:gd name="T10" fmla="*/ 26 w 31"/>
                <a:gd name="T11" fmla="*/ 0 h 34"/>
                <a:gd name="T12" fmla="*/ 26 w 31"/>
                <a:gd name="T13" fmla="*/ 1 h 34"/>
                <a:gd name="T14" fmla="*/ 31 w 31"/>
                <a:gd name="T15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34">
                  <a:moveTo>
                    <a:pt x="31" y="4"/>
                  </a:moveTo>
                  <a:cubicBezTo>
                    <a:pt x="25" y="14"/>
                    <a:pt x="19" y="24"/>
                    <a:pt x="12" y="33"/>
                  </a:cubicBezTo>
                  <a:cubicBezTo>
                    <a:pt x="11" y="34"/>
                    <a:pt x="4" y="30"/>
                    <a:pt x="0" y="29"/>
                  </a:cubicBezTo>
                  <a:cubicBezTo>
                    <a:pt x="3" y="26"/>
                    <a:pt x="6" y="20"/>
                    <a:pt x="8" y="20"/>
                  </a:cubicBezTo>
                  <a:cubicBezTo>
                    <a:pt x="21" y="21"/>
                    <a:pt x="24" y="14"/>
                    <a:pt x="25" y="3"/>
                  </a:cubicBezTo>
                  <a:cubicBezTo>
                    <a:pt x="25" y="2"/>
                    <a:pt x="25" y="1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8" y="2"/>
                    <a:pt x="30" y="3"/>
                    <a:pt x="3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9" name="Freeform 54"/>
            <p:cNvSpPr/>
            <p:nvPr userDrawn="1"/>
          </p:nvSpPr>
          <p:spPr bwMode="auto">
            <a:xfrm>
              <a:off x="11415713" y="3100388"/>
              <a:ext cx="77788" cy="95250"/>
            </a:xfrm>
            <a:custGeom>
              <a:avLst/>
              <a:gdLst>
                <a:gd name="T0" fmla="*/ 23 w 30"/>
                <a:gd name="T1" fmla="*/ 42 h 42"/>
                <a:gd name="T2" fmla="*/ 5 w 30"/>
                <a:gd name="T3" fmla="*/ 13 h 42"/>
                <a:gd name="T4" fmla="*/ 0 w 30"/>
                <a:gd name="T5" fmla="*/ 4 h 42"/>
                <a:gd name="T6" fmla="*/ 13 w 30"/>
                <a:gd name="T7" fmla="*/ 2 h 42"/>
                <a:gd name="T8" fmla="*/ 23 w 3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2">
                  <a:moveTo>
                    <a:pt x="23" y="42"/>
                  </a:moveTo>
                  <a:cubicBezTo>
                    <a:pt x="22" y="29"/>
                    <a:pt x="28" y="13"/>
                    <a:pt x="5" y="13"/>
                  </a:cubicBezTo>
                  <a:cubicBezTo>
                    <a:pt x="3" y="13"/>
                    <a:pt x="1" y="8"/>
                    <a:pt x="0" y="4"/>
                  </a:cubicBezTo>
                  <a:cubicBezTo>
                    <a:pt x="4" y="4"/>
                    <a:pt x="10" y="0"/>
                    <a:pt x="13" y="2"/>
                  </a:cubicBezTo>
                  <a:cubicBezTo>
                    <a:pt x="30" y="12"/>
                    <a:pt x="25" y="27"/>
                    <a:pt x="23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  <p:extLst>
      <p:ext uri="{BB962C8B-B14F-4D97-AF65-F5344CB8AC3E}">
        <p14:creationId xmlns:p14="http://schemas.microsoft.com/office/powerpoint/2010/main" val="2975575633"/>
      </p:ext>
    </p:extLst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 userDrawn="1">
  <p:cSld name="1_Big number">
    <p:bg>
      <p:bgPr>
        <a:solidFill>
          <a:schemeClr val="bg1">
            <a:alpha val="58000"/>
          </a:schemeClr>
        </a:solidFill>
        <a:effectLst/>
      </p:bgPr>
    </p:bg>
    <p:spTree>
      <p:nvGrpSpPr>
        <p:cNvPr id="1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4" name="Grupo 813">
            <a:extLst>
              <a:ext uri="{FF2B5EF4-FFF2-40B4-BE49-F238E27FC236}">
                <a16:creationId xmlns:a16="http://schemas.microsoft.com/office/drawing/2014/main" id="{E2A6B6D2-FAFF-A8D3-D903-9E2B0B245D8A}"/>
              </a:ext>
            </a:extLst>
          </p:cNvPr>
          <p:cNvGrpSpPr/>
          <p:nvPr userDrawn="1"/>
        </p:nvGrpSpPr>
        <p:grpSpPr>
          <a:xfrm>
            <a:off x="-7937" y="401638"/>
            <a:ext cx="12209462" cy="6243637"/>
            <a:chOff x="-7937" y="401638"/>
            <a:chExt cx="12209462" cy="6243637"/>
          </a:xfrm>
        </p:grpSpPr>
        <p:grpSp>
          <p:nvGrpSpPr>
            <p:cNvPr id="6" name="Group 205">
              <a:extLst>
                <a:ext uri="{FF2B5EF4-FFF2-40B4-BE49-F238E27FC236}">
                  <a16:creationId xmlns:a16="http://schemas.microsoft.com/office/drawing/2014/main" id="{657BE700-1E7E-E587-E6E5-9AA69CA69221}"/>
                </a:ext>
              </a:extLst>
            </p:cNvPr>
            <p:cNvGrpSpPr/>
            <p:nvPr userDrawn="1"/>
          </p:nvGrpSpPr>
          <p:grpSpPr>
            <a:xfrm>
              <a:off x="-7937" y="401638"/>
              <a:ext cx="6115050" cy="6051550"/>
              <a:chOff x="-5" y="253"/>
              <a:chExt cx="3852" cy="3812"/>
            </a:xfrm>
          </p:grpSpPr>
          <p:sp>
            <p:nvSpPr>
              <p:cNvPr id="614" name="Freeform 5">
                <a:extLst>
                  <a:ext uri="{FF2B5EF4-FFF2-40B4-BE49-F238E27FC236}">
                    <a16:creationId xmlns:a16="http://schemas.microsoft.com/office/drawing/2014/main" id="{AFB77E10-D362-3E2D-9D68-98DA6F1E7824}"/>
                  </a:ext>
                </a:extLst>
              </p:cNvPr>
              <p:cNvSpPr/>
              <p:nvPr userDrawn="1"/>
            </p:nvSpPr>
            <p:spPr bwMode="auto">
              <a:xfrm>
                <a:off x="-5" y="3634"/>
                <a:ext cx="176" cy="133"/>
              </a:xfrm>
              <a:custGeom>
                <a:avLst/>
                <a:gdLst>
                  <a:gd name="T0" fmla="*/ 0 w 28"/>
                  <a:gd name="T1" fmla="*/ 14 h 21"/>
                  <a:gd name="T2" fmla="*/ 8 w 28"/>
                  <a:gd name="T3" fmla="*/ 5 h 21"/>
                  <a:gd name="T4" fmla="*/ 26 w 28"/>
                  <a:gd name="T5" fmla="*/ 1 h 21"/>
                  <a:gd name="T6" fmla="*/ 28 w 28"/>
                  <a:gd name="T7" fmla="*/ 2 h 21"/>
                  <a:gd name="T8" fmla="*/ 24 w 28"/>
                  <a:gd name="T9" fmla="*/ 14 h 21"/>
                  <a:gd name="T10" fmla="*/ 2 w 28"/>
                  <a:gd name="T11" fmla="*/ 17 h 21"/>
                  <a:gd name="T12" fmla="*/ 0 w 28"/>
                  <a:gd name="T13" fmla="*/ 16 h 21"/>
                  <a:gd name="T14" fmla="*/ 0 w 28"/>
                  <a:gd name="T1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3" y="11"/>
                      <a:pt x="5" y="7"/>
                      <a:pt x="8" y="5"/>
                    </a:cubicBezTo>
                    <a:cubicBezTo>
                      <a:pt x="14" y="1"/>
                      <a:pt x="20" y="0"/>
                      <a:pt x="26" y="1"/>
                    </a:cubicBezTo>
                    <a:cubicBezTo>
                      <a:pt x="27" y="1"/>
                      <a:pt x="28" y="1"/>
                      <a:pt x="28" y="2"/>
                    </a:cubicBezTo>
                    <a:cubicBezTo>
                      <a:pt x="28" y="6"/>
                      <a:pt x="27" y="10"/>
                      <a:pt x="24" y="14"/>
                    </a:cubicBezTo>
                    <a:cubicBezTo>
                      <a:pt x="17" y="21"/>
                      <a:pt x="10" y="20"/>
                      <a:pt x="2" y="17"/>
                    </a:cubicBezTo>
                    <a:cubicBezTo>
                      <a:pt x="2" y="17"/>
                      <a:pt x="1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5" name="Freeform 6">
                <a:extLst>
                  <a:ext uri="{FF2B5EF4-FFF2-40B4-BE49-F238E27FC236}">
                    <a16:creationId xmlns:a16="http://schemas.microsoft.com/office/drawing/2014/main" id="{9CFEFF27-B463-FBBD-AA26-916D02751F25}"/>
                  </a:ext>
                </a:extLst>
              </p:cNvPr>
              <p:cNvSpPr/>
              <p:nvPr userDrawn="1"/>
            </p:nvSpPr>
            <p:spPr bwMode="auto">
              <a:xfrm>
                <a:off x="3765" y="976"/>
                <a:ext cx="82" cy="64"/>
              </a:xfrm>
              <a:custGeom>
                <a:avLst/>
                <a:gdLst>
                  <a:gd name="T0" fmla="*/ 11 w 13"/>
                  <a:gd name="T1" fmla="*/ 5 h 10"/>
                  <a:gd name="T2" fmla="*/ 1 w 13"/>
                  <a:gd name="T3" fmla="*/ 10 h 10"/>
                  <a:gd name="T4" fmla="*/ 0 w 13"/>
                  <a:gd name="T5" fmla="*/ 8 h 10"/>
                  <a:gd name="T6" fmla="*/ 9 w 13"/>
                  <a:gd name="T7" fmla="*/ 0 h 10"/>
                  <a:gd name="T8" fmla="*/ 13 w 13"/>
                  <a:gd name="T9" fmla="*/ 1 h 10"/>
                  <a:gd name="T10" fmla="*/ 13 w 13"/>
                  <a:gd name="T11" fmla="*/ 3 h 10"/>
                  <a:gd name="T12" fmla="*/ 11 w 13"/>
                  <a:gd name="T13" fmla="*/ 5 h 10"/>
                  <a:gd name="T14" fmla="*/ 6 w 13"/>
                  <a:gd name="T15" fmla="*/ 3 h 10"/>
                  <a:gd name="T16" fmla="*/ 3 w 13"/>
                  <a:gd name="T17" fmla="*/ 5 h 10"/>
                  <a:gd name="T18" fmla="*/ 2 w 13"/>
                  <a:gd name="T19" fmla="*/ 7 h 10"/>
                  <a:gd name="T20" fmla="*/ 4 w 13"/>
                  <a:gd name="T21" fmla="*/ 8 h 10"/>
                  <a:gd name="T22" fmla="*/ 9 w 13"/>
                  <a:gd name="T23" fmla="*/ 6 h 10"/>
                  <a:gd name="T24" fmla="*/ 11 w 13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0">
                    <a:moveTo>
                      <a:pt x="11" y="5"/>
                    </a:moveTo>
                    <a:cubicBezTo>
                      <a:pt x="9" y="9"/>
                      <a:pt x="4" y="10"/>
                      <a:pt x="1" y="10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1" y="0"/>
                      <a:pt x="12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5"/>
                      <a:pt x="11" y="5"/>
                    </a:cubicBezTo>
                    <a:cubicBezTo>
                      <a:pt x="10" y="3"/>
                      <a:pt x="9" y="3"/>
                      <a:pt x="6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5"/>
                      <a:pt x="1" y="6"/>
                      <a:pt x="2" y="7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6" y="8"/>
                      <a:pt x="7" y="7"/>
                      <a:pt x="9" y="6"/>
                    </a:cubicBezTo>
                    <a:cubicBezTo>
                      <a:pt x="9" y="5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F2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6" name="Freeform 7">
                <a:extLst>
                  <a:ext uri="{FF2B5EF4-FFF2-40B4-BE49-F238E27FC236}">
                    <a16:creationId xmlns:a16="http://schemas.microsoft.com/office/drawing/2014/main" id="{66139AF2-D29D-77EB-5374-DABF695A674E}"/>
                  </a:ext>
                </a:extLst>
              </p:cNvPr>
              <p:cNvSpPr/>
              <p:nvPr userDrawn="1"/>
            </p:nvSpPr>
            <p:spPr bwMode="auto">
              <a:xfrm>
                <a:off x="808" y="1331"/>
                <a:ext cx="391" cy="381"/>
              </a:xfrm>
              <a:custGeom>
                <a:avLst/>
                <a:gdLst>
                  <a:gd name="T0" fmla="*/ 36 w 62"/>
                  <a:gd name="T1" fmla="*/ 0 h 60"/>
                  <a:gd name="T2" fmla="*/ 44 w 62"/>
                  <a:gd name="T3" fmla="*/ 3 h 60"/>
                  <a:gd name="T4" fmla="*/ 48 w 62"/>
                  <a:gd name="T5" fmla="*/ 6 h 60"/>
                  <a:gd name="T6" fmla="*/ 53 w 62"/>
                  <a:gd name="T7" fmla="*/ 8 h 60"/>
                  <a:gd name="T8" fmla="*/ 58 w 62"/>
                  <a:gd name="T9" fmla="*/ 14 h 60"/>
                  <a:gd name="T10" fmla="*/ 51 w 62"/>
                  <a:gd name="T11" fmla="*/ 41 h 60"/>
                  <a:gd name="T12" fmla="*/ 46 w 62"/>
                  <a:gd name="T13" fmla="*/ 46 h 60"/>
                  <a:gd name="T14" fmla="*/ 38 w 62"/>
                  <a:gd name="T15" fmla="*/ 51 h 60"/>
                  <a:gd name="T16" fmla="*/ 30 w 62"/>
                  <a:gd name="T17" fmla="*/ 56 h 60"/>
                  <a:gd name="T18" fmla="*/ 18 w 62"/>
                  <a:gd name="T19" fmla="*/ 60 h 60"/>
                  <a:gd name="T20" fmla="*/ 7 w 62"/>
                  <a:gd name="T21" fmla="*/ 56 h 60"/>
                  <a:gd name="T22" fmla="*/ 2 w 62"/>
                  <a:gd name="T23" fmla="*/ 49 h 60"/>
                  <a:gd name="T24" fmla="*/ 3 w 62"/>
                  <a:gd name="T25" fmla="*/ 44 h 60"/>
                  <a:gd name="T26" fmla="*/ 6 w 62"/>
                  <a:gd name="T27" fmla="*/ 42 h 60"/>
                  <a:gd name="T28" fmla="*/ 7 w 62"/>
                  <a:gd name="T29" fmla="*/ 39 h 60"/>
                  <a:gd name="T30" fmla="*/ 3 w 62"/>
                  <a:gd name="T31" fmla="*/ 29 h 60"/>
                  <a:gd name="T32" fmla="*/ 5 w 62"/>
                  <a:gd name="T33" fmla="*/ 26 h 60"/>
                  <a:gd name="T34" fmla="*/ 6 w 62"/>
                  <a:gd name="T35" fmla="*/ 24 h 60"/>
                  <a:gd name="T36" fmla="*/ 18 w 62"/>
                  <a:gd name="T37" fmla="*/ 13 h 60"/>
                  <a:gd name="T38" fmla="*/ 24 w 62"/>
                  <a:gd name="T39" fmla="*/ 12 h 60"/>
                  <a:gd name="T40" fmla="*/ 26 w 62"/>
                  <a:gd name="T41" fmla="*/ 10 h 60"/>
                  <a:gd name="T42" fmla="*/ 32 w 62"/>
                  <a:gd name="T43" fmla="*/ 2 h 60"/>
                  <a:gd name="T44" fmla="*/ 36 w 62"/>
                  <a:gd name="T4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60">
                    <a:moveTo>
                      <a:pt x="36" y="0"/>
                    </a:moveTo>
                    <a:cubicBezTo>
                      <a:pt x="39" y="0"/>
                      <a:pt x="41" y="1"/>
                      <a:pt x="44" y="3"/>
                    </a:cubicBezTo>
                    <a:cubicBezTo>
                      <a:pt x="45" y="4"/>
                      <a:pt x="47" y="5"/>
                      <a:pt x="48" y="6"/>
                    </a:cubicBezTo>
                    <a:cubicBezTo>
                      <a:pt x="50" y="7"/>
                      <a:pt x="51" y="7"/>
                      <a:pt x="53" y="8"/>
                    </a:cubicBezTo>
                    <a:cubicBezTo>
                      <a:pt x="55" y="10"/>
                      <a:pt x="57" y="12"/>
                      <a:pt x="58" y="14"/>
                    </a:cubicBezTo>
                    <a:cubicBezTo>
                      <a:pt x="62" y="25"/>
                      <a:pt x="61" y="33"/>
                      <a:pt x="51" y="41"/>
                    </a:cubicBezTo>
                    <a:cubicBezTo>
                      <a:pt x="50" y="42"/>
                      <a:pt x="48" y="44"/>
                      <a:pt x="46" y="46"/>
                    </a:cubicBezTo>
                    <a:cubicBezTo>
                      <a:pt x="44" y="48"/>
                      <a:pt x="42" y="51"/>
                      <a:pt x="38" y="51"/>
                    </a:cubicBezTo>
                    <a:cubicBezTo>
                      <a:pt x="35" y="52"/>
                      <a:pt x="33" y="54"/>
                      <a:pt x="30" y="56"/>
                    </a:cubicBezTo>
                    <a:cubicBezTo>
                      <a:pt x="26" y="58"/>
                      <a:pt x="22" y="60"/>
                      <a:pt x="18" y="60"/>
                    </a:cubicBezTo>
                    <a:cubicBezTo>
                      <a:pt x="14" y="60"/>
                      <a:pt x="10" y="59"/>
                      <a:pt x="7" y="56"/>
                    </a:cubicBezTo>
                    <a:cubicBezTo>
                      <a:pt x="5" y="54"/>
                      <a:pt x="3" y="52"/>
                      <a:pt x="2" y="49"/>
                    </a:cubicBezTo>
                    <a:cubicBezTo>
                      <a:pt x="0" y="47"/>
                      <a:pt x="0" y="46"/>
                      <a:pt x="3" y="44"/>
                    </a:cubicBezTo>
                    <a:cubicBezTo>
                      <a:pt x="4" y="43"/>
                      <a:pt x="5" y="42"/>
                      <a:pt x="6" y="42"/>
                    </a:cubicBezTo>
                    <a:cubicBezTo>
                      <a:pt x="7" y="41"/>
                      <a:pt x="8" y="41"/>
                      <a:pt x="7" y="39"/>
                    </a:cubicBezTo>
                    <a:cubicBezTo>
                      <a:pt x="4" y="36"/>
                      <a:pt x="3" y="33"/>
                      <a:pt x="3" y="29"/>
                    </a:cubicBezTo>
                    <a:cubicBezTo>
                      <a:pt x="3" y="27"/>
                      <a:pt x="3" y="26"/>
                      <a:pt x="5" y="26"/>
                    </a:cubicBezTo>
                    <a:cubicBezTo>
                      <a:pt x="6" y="26"/>
                      <a:pt x="6" y="25"/>
                      <a:pt x="6" y="24"/>
                    </a:cubicBezTo>
                    <a:cubicBezTo>
                      <a:pt x="7" y="18"/>
                      <a:pt x="14" y="14"/>
                      <a:pt x="18" y="13"/>
                    </a:cubicBezTo>
                    <a:cubicBezTo>
                      <a:pt x="20" y="13"/>
                      <a:pt x="22" y="13"/>
                      <a:pt x="24" y="12"/>
                    </a:cubicBez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7"/>
                      <a:pt x="29" y="4"/>
                      <a:pt x="32" y="2"/>
                    </a:cubicBezTo>
                    <a:cubicBezTo>
                      <a:pt x="33" y="1"/>
                      <a:pt x="35" y="0"/>
                      <a:pt x="36" y="0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7" name="Freeform 8">
                <a:extLst>
                  <a:ext uri="{FF2B5EF4-FFF2-40B4-BE49-F238E27FC236}">
                    <a16:creationId xmlns:a16="http://schemas.microsoft.com/office/drawing/2014/main" id="{EFCA6153-5CE9-DDDB-3BF9-D30A9DFF41B8}"/>
                  </a:ext>
                </a:extLst>
              </p:cNvPr>
              <p:cNvSpPr/>
              <p:nvPr userDrawn="1"/>
            </p:nvSpPr>
            <p:spPr bwMode="auto">
              <a:xfrm>
                <a:off x="2290" y="2860"/>
                <a:ext cx="409" cy="355"/>
              </a:xfrm>
              <a:custGeom>
                <a:avLst/>
                <a:gdLst>
                  <a:gd name="T0" fmla="*/ 65 w 65"/>
                  <a:gd name="T1" fmla="*/ 27 h 56"/>
                  <a:gd name="T2" fmla="*/ 63 w 65"/>
                  <a:gd name="T3" fmla="*/ 36 h 56"/>
                  <a:gd name="T4" fmla="*/ 63 w 65"/>
                  <a:gd name="T5" fmla="*/ 37 h 56"/>
                  <a:gd name="T6" fmla="*/ 53 w 65"/>
                  <a:gd name="T7" fmla="*/ 51 h 56"/>
                  <a:gd name="T8" fmla="*/ 32 w 65"/>
                  <a:gd name="T9" fmla="*/ 51 h 56"/>
                  <a:gd name="T10" fmla="*/ 24 w 65"/>
                  <a:gd name="T11" fmla="*/ 47 h 56"/>
                  <a:gd name="T12" fmla="*/ 15 w 65"/>
                  <a:gd name="T13" fmla="*/ 40 h 56"/>
                  <a:gd name="T14" fmla="*/ 9 w 65"/>
                  <a:gd name="T15" fmla="*/ 35 h 56"/>
                  <a:gd name="T16" fmla="*/ 1 w 65"/>
                  <a:gd name="T17" fmla="*/ 19 h 56"/>
                  <a:gd name="T18" fmla="*/ 8 w 65"/>
                  <a:gd name="T19" fmla="*/ 5 h 56"/>
                  <a:gd name="T20" fmla="*/ 12 w 65"/>
                  <a:gd name="T21" fmla="*/ 6 h 56"/>
                  <a:gd name="T22" fmla="*/ 13 w 65"/>
                  <a:gd name="T23" fmla="*/ 7 h 56"/>
                  <a:gd name="T24" fmla="*/ 19 w 65"/>
                  <a:gd name="T25" fmla="*/ 6 h 56"/>
                  <a:gd name="T26" fmla="*/ 27 w 65"/>
                  <a:gd name="T27" fmla="*/ 0 h 56"/>
                  <a:gd name="T28" fmla="*/ 29 w 65"/>
                  <a:gd name="T29" fmla="*/ 1 h 56"/>
                  <a:gd name="T30" fmla="*/ 31 w 65"/>
                  <a:gd name="T31" fmla="*/ 2 h 56"/>
                  <a:gd name="T32" fmla="*/ 43 w 65"/>
                  <a:gd name="T33" fmla="*/ 7 h 56"/>
                  <a:gd name="T34" fmla="*/ 47 w 65"/>
                  <a:gd name="T35" fmla="*/ 12 h 56"/>
                  <a:gd name="T36" fmla="*/ 53 w 65"/>
                  <a:gd name="T37" fmla="*/ 16 h 56"/>
                  <a:gd name="T38" fmla="*/ 56 w 65"/>
                  <a:gd name="T39" fmla="*/ 17 h 56"/>
                  <a:gd name="T40" fmla="*/ 59 w 65"/>
                  <a:gd name="T41" fmla="*/ 18 h 56"/>
                  <a:gd name="T42" fmla="*/ 62 w 65"/>
                  <a:gd name="T43" fmla="*/ 20 h 56"/>
                  <a:gd name="T44" fmla="*/ 63 w 65"/>
                  <a:gd name="T45" fmla="*/ 23 h 56"/>
                  <a:gd name="T46" fmla="*/ 65 w 65"/>
                  <a:gd name="T47" fmla="*/ 2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56">
                    <a:moveTo>
                      <a:pt x="65" y="27"/>
                    </a:moveTo>
                    <a:cubicBezTo>
                      <a:pt x="65" y="30"/>
                      <a:pt x="64" y="33"/>
                      <a:pt x="63" y="36"/>
                    </a:cubicBezTo>
                    <a:cubicBezTo>
                      <a:pt x="63" y="36"/>
                      <a:pt x="62" y="37"/>
                      <a:pt x="63" y="37"/>
                    </a:cubicBezTo>
                    <a:cubicBezTo>
                      <a:pt x="63" y="45"/>
                      <a:pt x="58" y="48"/>
                      <a:pt x="53" y="51"/>
                    </a:cubicBezTo>
                    <a:cubicBezTo>
                      <a:pt x="46" y="56"/>
                      <a:pt x="39" y="55"/>
                      <a:pt x="32" y="51"/>
                    </a:cubicBezTo>
                    <a:cubicBezTo>
                      <a:pt x="30" y="49"/>
                      <a:pt x="27" y="48"/>
                      <a:pt x="24" y="47"/>
                    </a:cubicBezTo>
                    <a:cubicBezTo>
                      <a:pt x="20" y="46"/>
                      <a:pt x="17" y="44"/>
                      <a:pt x="15" y="40"/>
                    </a:cubicBezTo>
                    <a:cubicBezTo>
                      <a:pt x="14" y="37"/>
                      <a:pt x="11" y="37"/>
                      <a:pt x="9" y="35"/>
                    </a:cubicBezTo>
                    <a:cubicBezTo>
                      <a:pt x="4" y="30"/>
                      <a:pt x="0" y="25"/>
                      <a:pt x="1" y="19"/>
                    </a:cubicBezTo>
                    <a:cubicBezTo>
                      <a:pt x="1" y="13"/>
                      <a:pt x="4" y="9"/>
                      <a:pt x="8" y="5"/>
                    </a:cubicBezTo>
                    <a:cubicBezTo>
                      <a:pt x="9" y="4"/>
                      <a:pt x="11" y="5"/>
                      <a:pt x="12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7" y="9"/>
                      <a:pt x="17" y="9"/>
                      <a:pt x="19" y="6"/>
                    </a:cubicBezTo>
                    <a:cubicBezTo>
                      <a:pt x="21" y="3"/>
                      <a:pt x="24" y="1"/>
                      <a:pt x="27" y="0"/>
                    </a:cubicBezTo>
                    <a:cubicBezTo>
                      <a:pt x="28" y="0"/>
                      <a:pt x="29" y="0"/>
                      <a:pt x="29" y="1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6" y="2"/>
                      <a:pt x="40" y="3"/>
                      <a:pt x="43" y="7"/>
                    </a:cubicBezTo>
                    <a:cubicBezTo>
                      <a:pt x="45" y="8"/>
                      <a:pt x="46" y="10"/>
                      <a:pt x="47" y="12"/>
                    </a:cubicBezTo>
                    <a:cubicBezTo>
                      <a:pt x="48" y="15"/>
                      <a:pt x="50" y="16"/>
                      <a:pt x="53" y="16"/>
                    </a:cubicBezTo>
                    <a:cubicBezTo>
                      <a:pt x="54" y="16"/>
                      <a:pt x="55" y="16"/>
                      <a:pt x="56" y="17"/>
                    </a:cubicBezTo>
                    <a:cubicBezTo>
                      <a:pt x="57" y="18"/>
                      <a:pt x="58" y="18"/>
                      <a:pt x="59" y="18"/>
                    </a:cubicBezTo>
                    <a:cubicBezTo>
                      <a:pt x="60" y="18"/>
                      <a:pt x="61" y="18"/>
                      <a:pt x="62" y="20"/>
                    </a:cubicBezTo>
                    <a:cubicBezTo>
                      <a:pt x="62" y="21"/>
                      <a:pt x="62" y="22"/>
                      <a:pt x="63" y="23"/>
                    </a:cubicBezTo>
                    <a:cubicBezTo>
                      <a:pt x="65" y="24"/>
                      <a:pt x="65" y="26"/>
                      <a:pt x="65" y="27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8" name="Freeform 9">
                <a:extLst>
                  <a:ext uri="{FF2B5EF4-FFF2-40B4-BE49-F238E27FC236}">
                    <a16:creationId xmlns:a16="http://schemas.microsoft.com/office/drawing/2014/main" id="{AA0E214A-CBA7-158B-2C53-695E8E875123}"/>
                  </a:ext>
                </a:extLst>
              </p:cNvPr>
              <p:cNvSpPr/>
              <p:nvPr userDrawn="1"/>
            </p:nvSpPr>
            <p:spPr bwMode="auto">
              <a:xfrm>
                <a:off x="764" y="3558"/>
                <a:ext cx="435" cy="298"/>
              </a:xfrm>
              <a:custGeom>
                <a:avLst/>
                <a:gdLst>
                  <a:gd name="T0" fmla="*/ 1 w 69"/>
                  <a:gd name="T1" fmla="*/ 25 h 47"/>
                  <a:gd name="T2" fmla="*/ 1 w 69"/>
                  <a:gd name="T3" fmla="*/ 20 h 47"/>
                  <a:gd name="T4" fmla="*/ 5 w 69"/>
                  <a:gd name="T5" fmla="*/ 17 h 47"/>
                  <a:gd name="T6" fmla="*/ 9 w 69"/>
                  <a:gd name="T7" fmla="*/ 17 h 47"/>
                  <a:gd name="T8" fmla="*/ 11 w 69"/>
                  <a:gd name="T9" fmla="*/ 15 h 47"/>
                  <a:gd name="T10" fmla="*/ 14 w 69"/>
                  <a:gd name="T11" fmla="*/ 6 h 47"/>
                  <a:gd name="T12" fmla="*/ 16 w 69"/>
                  <a:gd name="T13" fmla="*/ 4 h 47"/>
                  <a:gd name="T14" fmla="*/ 17 w 69"/>
                  <a:gd name="T15" fmla="*/ 4 h 47"/>
                  <a:gd name="T16" fmla="*/ 21 w 69"/>
                  <a:gd name="T17" fmla="*/ 3 h 47"/>
                  <a:gd name="T18" fmla="*/ 38 w 69"/>
                  <a:gd name="T19" fmla="*/ 4 h 47"/>
                  <a:gd name="T20" fmla="*/ 43 w 69"/>
                  <a:gd name="T21" fmla="*/ 6 h 47"/>
                  <a:gd name="T22" fmla="*/ 47 w 69"/>
                  <a:gd name="T23" fmla="*/ 4 h 47"/>
                  <a:gd name="T24" fmla="*/ 53 w 69"/>
                  <a:gd name="T25" fmla="*/ 3 h 47"/>
                  <a:gd name="T26" fmla="*/ 62 w 69"/>
                  <a:gd name="T27" fmla="*/ 9 h 47"/>
                  <a:gd name="T28" fmla="*/ 65 w 69"/>
                  <a:gd name="T29" fmla="*/ 17 h 47"/>
                  <a:gd name="T30" fmla="*/ 65 w 69"/>
                  <a:gd name="T31" fmla="*/ 19 h 47"/>
                  <a:gd name="T32" fmla="*/ 66 w 69"/>
                  <a:gd name="T33" fmla="*/ 32 h 47"/>
                  <a:gd name="T34" fmla="*/ 57 w 69"/>
                  <a:gd name="T35" fmla="*/ 43 h 47"/>
                  <a:gd name="T36" fmla="*/ 45 w 69"/>
                  <a:gd name="T37" fmla="*/ 45 h 47"/>
                  <a:gd name="T38" fmla="*/ 39 w 69"/>
                  <a:gd name="T39" fmla="*/ 46 h 47"/>
                  <a:gd name="T40" fmla="*/ 26 w 69"/>
                  <a:gd name="T41" fmla="*/ 44 h 47"/>
                  <a:gd name="T42" fmla="*/ 23 w 69"/>
                  <a:gd name="T43" fmla="*/ 44 h 47"/>
                  <a:gd name="T44" fmla="*/ 9 w 69"/>
                  <a:gd name="T45" fmla="*/ 40 h 47"/>
                  <a:gd name="T46" fmla="*/ 1 w 69"/>
                  <a:gd name="T47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47">
                    <a:moveTo>
                      <a:pt x="1" y="25"/>
                    </a:moveTo>
                    <a:cubicBezTo>
                      <a:pt x="0" y="23"/>
                      <a:pt x="1" y="21"/>
                      <a:pt x="1" y="20"/>
                    </a:cubicBezTo>
                    <a:cubicBezTo>
                      <a:pt x="2" y="17"/>
                      <a:pt x="3" y="17"/>
                      <a:pt x="5" y="17"/>
                    </a:cubicBezTo>
                    <a:cubicBezTo>
                      <a:pt x="6" y="17"/>
                      <a:pt x="8" y="17"/>
                      <a:pt x="9" y="17"/>
                    </a:cubicBezTo>
                    <a:cubicBezTo>
                      <a:pt x="11" y="18"/>
                      <a:pt x="11" y="17"/>
                      <a:pt x="11" y="15"/>
                    </a:cubicBezTo>
                    <a:cubicBezTo>
                      <a:pt x="12" y="12"/>
                      <a:pt x="13" y="9"/>
                      <a:pt x="14" y="6"/>
                    </a:cubicBezTo>
                    <a:cubicBezTo>
                      <a:pt x="15" y="5"/>
                      <a:pt x="15" y="5"/>
                      <a:pt x="16" y="4"/>
                    </a:cubicBezTo>
                    <a:cubicBezTo>
                      <a:pt x="16" y="4"/>
                      <a:pt x="17" y="3"/>
                      <a:pt x="17" y="4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6" y="0"/>
                      <a:pt x="33" y="0"/>
                      <a:pt x="38" y="4"/>
                    </a:cubicBezTo>
                    <a:cubicBezTo>
                      <a:pt x="39" y="5"/>
                      <a:pt x="41" y="6"/>
                      <a:pt x="43" y="6"/>
                    </a:cubicBezTo>
                    <a:cubicBezTo>
                      <a:pt x="45" y="7"/>
                      <a:pt x="46" y="5"/>
                      <a:pt x="47" y="4"/>
                    </a:cubicBezTo>
                    <a:cubicBezTo>
                      <a:pt x="49" y="4"/>
                      <a:pt x="51" y="3"/>
                      <a:pt x="53" y="3"/>
                    </a:cubicBezTo>
                    <a:cubicBezTo>
                      <a:pt x="58" y="2"/>
                      <a:pt x="60" y="5"/>
                      <a:pt x="62" y="9"/>
                    </a:cubicBezTo>
                    <a:cubicBezTo>
                      <a:pt x="64" y="12"/>
                      <a:pt x="65" y="14"/>
                      <a:pt x="65" y="17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9" y="23"/>
                      <a:pt x="67" y="28"/>
                      <a:pt x="66" y="32"/>
                    </a:cubicBezTo>
                    <a:cubicBezTo>
                      <a:pt x="64" y="37"/>
                      <a:pt x="61" y="41"/>
                      <a:pt x="57" y="43"/>
                    </a:cubicBezTo>
                    <a:cubicBezTo>
                      <a:pt x="53" y="45"/>
                      <a:pt x="49" y="46"/>
                      <a:pt x="45" y="45"/>
                    </a:cubicBezTo>
                    <a:cubicBezTo>
                      <a:pt x="43" y="45"/>
                      <a:pt x="41" y="45"/>
                      <a:pt x="39" y="46"/>
                    </a:cubicBezTo>
                    <a:cubicBezTo>
                      <a:pt x="35" y="47"/>
                      <a:pt x="30" y="47"/>
                      <a:pt x="26" y="44"/>
                    </a:cubicBezTo>
                    <a:cubicBezTo>
                      <a:pt x="25" y="44"/>
                      <a:pt x="24" y="44"/>
                      <a:pt x="23" y="44"/>
                    </a:cubicBezTo>
                    <a:cubicBezTo>
                      <a:pt x="18" y="44"/>
                      <a:pt x="13" y="43"/>
                      <a:pt x="9" y="40"/>
                    </a:cubicBezTo>
                    <a:cubicBezTo>
                      <a:pt x="3" y="37"/>
                      <a:pt x="0" y="32"/>
                      <a:pt x="1" y="25"/>
                    </a:cubicBezTo>
                    <a:close/>
                  </a:path>
                </a:pathLst>
              </a:custGeom>
              <a:solidFill>
                <a:srgbClr val="F9D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9" name="Freeform 10">
                <a:extLst>
                  <a:ext uri="{FF2B5EF4-FFF2-40B4-BE49-F238E27FC236}">
                    <a16:creationId xmlns:a16="http://schemas.microsoft.com/office/drawing/2014/main" id="{D13EA2B9-8A68-C1ED-B5C4-5962A41046E7}"/>
                  </a:ext>
                </a:extLst>
              </p:cNvPr>
              <p:cNvSpPr/>
              <p:nvPr userDrawn="1"/>
            </p:nvSpPr>
            <p:spPr bwMode="auto">
              <a:xfrm>
                <a:off x="1350" y="1928"/>
                <a:ext cx="416" cy="348"/>
              </a:xfrm>
              <a:custGeom>
                <a:avLst/>
                <a:gdLst>
                  <a:gd name="T0" fmla="*/ 34 w 66"/>
                  <a:gd name="T1" fmla="*/ 52 h 55"/>
                  <a:gd name="T2" fmla="*/ 21 w 66"/>
                  <a:gd name="T3" fmla="*/ 53 h 55"/>
                  <a:gd name="T4" fmla="*/ 2 w 66"/>
                  <a:gd name="T5" fmla="*/ 41 h 55"/>
                  <a:gd name="T6" fmla="*/ 0 w 66"/>
                  <a:gd name="T7" fmla="*/ 36 h 55"/>
                  <a:gd name="T8" fmla="*/ 3 w 66"/>
                  <a:gd name="T9" fmla="*/ 32 h 55"/>
                  <a:gd name="T10" fmla="*/ 7 w 66"/>
                  <a:gd name="T11" fmla="*/ 31 h 55"/>
                  <a:gd name="T12" fmla="*/ 9 w 66"/>
                  <a:gd name="T13" fmla="*/ 28 h 55"/>
                  <a:gd name="T14" fmla="*/ 9 w 66"/>
                  <a:gd name="T15" fmla="*/ 18 h 55"/>
                  <a:gd name="T16" fmla="*/ 12 w 66"/>
                  <a:gd name="T17" fmla="*/ 16 h 55"/>
                  <a:gd name="T18" fmla="*/ 13 w 66"/>
                  <a:gd name="T19" fmla="*/ 15 h 55"/>
                  <a:gd name="T20" fmla="*/ 31 w 66"/>
                  <a:gd name="T21" fmla="*/ 10 h 55"/>
                  <a:gd name="T22" fmla="*/ 39 w 66"/>
                  <a:gd name="T23" fmla="*/ 7 h 55"/>
                  <a:gd name="T24" fmla="*/ 57 w 66"/>
                  <a:gd name="T25" fmla="*/ 9 h 55"/>
                  <a:gd name="T26" fmla="*/ 64 w 66"/>
                  <a:gd name="T27" fmla="*/ 18 h 55"/>
                  <a:gd name="T28" fmla="*/ 65 w 66"/>
                  <a:gd name="T29" fmla="*/ 28 h 55"/>
                  <a:gd name="T30" fmla="*/ 59 w 66"/>
                  <a:gd name="T31" fmla="*/ 42 h 55"/>
                  <a:gd name="T32" fmla="*/ 52 w 66"/>
                  <a:gd name="T33" fmla="*/ 46 h 55"/>
                  <a:gd name="T34" fmla="*/ 42 w 66"/>
                  <a:gd name="T35" fmla="*/ 50 h 55"/>
                  <a:gd name="T36" fmla="*/ 34 w 66"/>
                  <a:gd name="T37" fmla="*/ 5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55">
                    <a:moveTo>
                      <a:pt x="34" y="52"/>
                    </a:moveTo>
                    <a:cubicBezTo>
                      <a:pt x="30" y="50"/>
                      <a:pt x="25" y="53"/>
                      <a:pt x="21" y="53"/>
                    </a:cubicBezTo>
                    <a:cubicBezTo>
                      <a:pt x="13" y="55"/>
                      <a:pt x="3" y="50"/>
                      <a:pt x="2" y="41"/>
                    </a:cubicBezTo>
                    <a:cubicBezTo>
                      <a:pt x="1" y="40"/>
                      <a:pt x="1" y="38"/>
                      <a:pt x="0" y="36"/>
                    </a:cubicBezTo>
                    <a:cubicBezTo>
                      <a:pt x="0" y="34"/>
                      <a:pt x="0" y="33"/>
                      <a:pt x="3" y="32"/>
                    </a:cubicBezTo>
                    <a:cubicBezTo>
                      <a:pt x="4" y="32"/>
                      <a:pt x="5" y="31"/>
                      <a:pt x="7" y="31"/>
                    </a:cubicBezTo>
                    <a:cubicBezTo>
                      <a:pt x="9" y="31"/>
                      <a:pt x="9" y="30"/>
                      <a:pt x="9" y="28"/>
                    </a:cubicBezTo>
                    <a:cubicBezTo>
                      <a:pt x="8" y="25"/>
                      <a:pt x="8" y="21"/>
                      <a:pt x="9" y="18"/>
                    </a:cubicBezTo>
                    <a:cubicBezTo>
                      <a:pt x="9" y="17"/>
                      <a:pt x="9" y="15"/>
                      <a:pt x="12" y="16"/>
                    </a:cubicBezTo>
                    <a:cubicBezTo>
                      <a:pt x="12" y="16"/>
                      <a:pt x="13" y="15"/>
                      <a:pt x="13" y="15"/>
                    </a:cubicBezTo>
                    <a:cubicBezTo>
                      <a:pt x="18" y="9"/>
                      <a:pt x="24" y="7"/>
                      <a:pt x="31" y="10"/>
                    </a:cubicBezTo>
                    <a:cubicBezTo>
                      <a:pt x="34" y="11"/>
                      <a:pt x="36" y="10"/>
                      <a:pt x="39" y="7"/>
                    </a:cubicBezTo>
                    <a:cubicBezTo>
                      <a:pt x="45" y="2"/>
                      <a:pt x="50" y="0"/>
                      <a:pt x="57" y="9"/>
                    </a:cubicBezTo>
                    <a:cubicBezTo>
                      <a:pt x="60" y="12"/>
                      <a:pt x="61" y="15"/>
                      <a:pt x="64" y="18"/>
                    </a:cubicBezTo>
                    <a:cubicBezTo>
                      <a:pt x="66" y="20"/>
                      <a:pt x="66" y="24"/>
                      <a:pt x="65" y="28"/>
                    </a:cubicBezTo>
                    <a:cubicBezTo>
                      <a:pt x="65" y="34"/>
                      <a:pt x="63" y="39"/>
                      <a:pt x="59" y="42"/>
                    </a:cubicBezTo>
                    <a:cubicBezTo>
                      <a:pt x="56" y="44"/>
                      <a:pt x="54" y="45"/>
                      <a:pt x="52" y="46"/>
                    </a:cubicBezTo>
                    <a:cubicBezTo>
                      <a:pt x="48" y="47"/>
                      <a:pt x="45" y="48"/>
                      <a:pt x="42" y="50"/>
                    </a:cubicBezTo>
                    <a:cubicBezTo>
                      <a:pt x="40" y="52"/>
                      <a:pt x="37" y="52"/>
                      <a:pt x="34" y="52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0" name="Freeform 11">
                <a:extLst>
                  <a:ext uri="{FF2B5EF4-FFF2-40B4-BE49-F238E27FC236}">
                    <a16:creationId xmlns:a16="http://schemas.microsoft.com/office/drawing/2014/main" id="{6113FC4A-146D-99CD-AEA2-95D1C36AFF2A}"/>
                  </a:ext>
                </a:extLst>
              </p:cNvPr>
              <p:cNvSpPr/>
              <p:nvPr userDrawn="1"/>
            </p:nvSpPr>
            <p:spPr bwMode="auto">
              <a:xfrm>
                <a:off x="184" y="3583"/>
                <a:ext cx="334" cy="419"/>
              </a:xfrm>
              <a:custGeom>
                <a:avLst/>
                <a:gdLst>
                  <a:gd name="T0" fmla="*/ 0 w 53"/>
                  <a:gd name="T1" fmla="*/ 44 h 66"/>
                  <a:gd name="T2" fmla="*/ 4 w 53"/>
                  <a:gd name="T3" fmla="*/ 34 h 66"/>
                  <a:gd name="T4" fmla="*/ 6 w 53"/>
                  <a:gd name="T5" fmla="*/ 26 h 66"/>
                  <a:gd name="T6" fmla="*/ 12 w 53"/>
                  <a:gd name="T7" fmla="*/ 18 h 66"/>
                  <a:gd name="T8" fmla="*/ 15 w 53"/>
                  <a:gd name="T9" fmla="*/ 13 h 66"/>
                  <a:gd name="T10" fmla="*/ 29 w 53"/>
                  <a:gd name="T11" fmla="*/ 1 h 66"/>
                  <a:gd name="T12" fmla="*/ 41 w 53"/>
                  <a:gd name="T13" fmla="*/ 3 h 66"/>
                  <a:gd name="T14" fmla="*/ 44 w 53"/>
                  <a:gd name="T15" fmla="*/ 5 h 66"/>
                  <a:gd name="T16" fmla="*/ 45 w 53"/>
                  <a:gd name="T17" fmla="*/ 12 h 66"/>
                  <a:gd name="T18" fmla="*/ 46 w 53"/>
                  <a:gd name="T19" fmla="*/ 18 h 66"/>
                  <a:gd name="T20" fmla="*/ 53 w 53"/>
                  <a:gd name="T21" fmla="*/ 26 h 66"/>
                  <a:gd name="T22" fmla="*/ 53 w 53"/>
                  <a:gd name="T23" fmla="*/ 27 h 66"/>
                  <a:gd name="T24" fmla="*/ 52 w 53"/>
                  <a:gd name="T25" fmla="*/ 30 h 66"/>
                  <a:gd name="T26" fmla="*/ 43 w 53"/>
                  <a:gd name="T27" fmla="*/ 46 h 66"/>
                  <a:gd name="T28" fmla="*/ 39 w 53"/>
                  <a:gd name="T29" fmla="*/ 52 h 66"/>
                  <a:gd name="T30" fmla="*/ 38 w 53"/>
                  <a:gd name="T31" fmla="*/ 61 h 66"/>
                  <a:gd name="T32" fmla="*/ 26 w 53"/>
                  <a:gd name="T33" fmla="*/ 66 h 66"/>
                  <a:gd name="T34" fmla="*/ 15 w 53"/>
                  <a:gd name="T35" fmla="*/ 64 h 66"/>
                  <a:gd name="T36" fmla="*/ 10 w 53"/>
                  <a:gd name="T37" fmla="*/ 62 h 66"/>
                  <a:gd name="T38" fmla="*/ 1 w 53"/>
                  <a:gd name="T39" fmla="*/ 50 h 66"/>
                  <a:gd name="T40" fmla="*/ 0 w 53"/>
                  <a:gd name="T41" fmla="*/ 4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66">
                    <a:moveTo>
                      <a:pt x="0" y="44"/>
                    </a:moveTo>
                    <a:cubicBezTo>
                      <a:pt x="0" y="40"/>
                      <a:pt x="2" y="37"/>
                      <a:pt x="4" y="34"/>
                    </a:cubicBezTo>
                    <a:cubicBezTo>
                      <a:pt x="5" y="31"/>
                      <a:pt x="5" y="28"/>
                      <a:pt x="6" y="26"/>
                    </a:cubicBezTo>
                    <a:cubicBezTo>
                      <a:pt x="7" y="22"/>
                      <a:pt x="9" y="20"/>
                      <a:pt x="12" y="18"/>
                    </a:cubicBezTo>
                    <a:cubicBezTo>
                      <a:pt x="14" y="16"/>
                      <a:pt x="14" y="14"/>
                      <a:pt x="15" y="13"/>
                    </a:cubicBezTo>
                    <a:cubicBezTo>
                      <a:pt x="19" y="7"/>
                      <a:pt x="23" y="3"/>
                      <a:pt x="29" y="1"/>
                    </a:cubicBezTo>
                    <a:cubicBezTo>
                      <a:pt x="33" y="0"/>
                      <a:pt x="37" y="1"/>
                      <a:pt x="41" y="3"/>
                    </a:cubicBezTo>
                    <a:cubicBezTo>
                      <a:pt x="42" y="4"/>
                      <a:pt x="43" y="5"/>
                      <a:pt x="44" y="5"/>
                    </a:cubicBezTo>
                    <a:cubicBezTo>
                      <a:pt x="47" y="7"/>
                      <a:pt x="47" y="9"/>
                      <a:pt x="45" y="12"/>
                    </a:cubicBezTo>
                    <a:cubicBezTo>
                      <a:pt x="43" y="16"/>
                      <a:pt x="43" y="15"/>
                      <a:pt x="46" y="18"/>
                    </a:cubicBezTo>
                    <a:cubicBezTo>
                      <a:pt x="49" y="20"/>
                      <a:pt x="51" y="23"/>
                      <a:pt x="53" y="26"/>
                    </a:cubicBezTo>
                    <a:cubicBezTo>
                      <a:pt x="53" y="26"/>
                      <a:pt x="53" y="27"/>
                      <a:pt x="53" y="27"/>
                    </a:cubicBezTo>
                    <a:cubicBezTo>
                      <a:pt x="50" y="28"/>
                      <a:pt x="51" y="29"/>
                      <a:pt x="52" y="30"/>
                    </a:cubicBezTo>
                    <a:cubicBezTo>
                      <a:pt x="52" y="38"/>
                      <a:pt x="49" y="42"/>
                      <a:pt x="43" y="46"/>
                    </a:cubicBezTo>
                    <a:cubicBezTo>
                      <a:pt x="41" y="47"/>
                      <a:pt x="39" y="49"/>
                      <a:pt x="39" y="52"/>
                    </a:cubicBezTo>
                    <a:cubicBezTo>
                      <a:pt x="39" y="56"/>
                      <a:pt x="39" y="59"/>
                      <a:pt x="38" y="61"/>
                    </a:cubicBezTo>
                    <a:cubicBezTo>
                      <a:pt x="35" y="66"/>
                      <a:pt x="30" y="66"/>
                      <a:pt x="26" y="66"/>
                    </a:cubicBezTo>
                    <a:cubicBezTo>
                      <a:pt x="22" y="65"/>
                      <a:pt x="19" y="64"/>
                      <a:pt x="15" y="64"/>
                    </a:cubicBezTo>
                    <a:cubicBezTo>
                      <a:pt x="13" y="65"/>
                      <a:pt x="11" y="63"/>
                      <a:pt x="10" y="62"/>
                    </a:cubicBezTo>
                    <a:cubicBezTo>
                      <a:pt x="6" y="59"/>
                      <a:pt x="2" y="55"/>
                      <a:pt x="1" y="50"/>
                    </a:cubicBezTo>
                    <a:cubicBezTo>
                      <a:pt x="1" y="48"/>
                      <a:pt x="1" y="46"/>
                      <a:pt x="0" y="44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1" name="Freeform 12">
                <a:extLst>
                  <a:ext uri="{FF2B5EF4-FFF2-40B4-BE49-F238E27FC236}">
                    <a16:creationId xmlns:a16="http://schemas.microsoft.com/office/drawing/2014/main" id="{44A99ED0-C06B-3030-FFF1-9CDD97DDD9F4}"/>
                  </a:ext>
                </a:extLst>
              </p:cNvPr>
              <p:cNvSpPr/>
              <p:nvPr userDrawn="1"/>
            </p:nvSpPr>
            <p:spPr bwMode="auto">
              <a:xfrm>
                <a:off x="285" y="1116"/>
                <a:ext cx="403" cy="355"/>
              </a:xfrm>
              <a:custGeom>
                <a:avLst/>
                <a:gdLst>
                  <a:gd name="T0" fmla="*/ 64 w 64"/>
                  <a:gd name="T1" fmla="*/ 37 h 56"/>
                  <a:gd name="T2" fmla="*/ 57 w 64"/>
                  <a:gd name="T3" fmla="*/ 51 h 56"/>
                  <a:gd name="T4" fmla="*/ 52 w 64"/>
                  <a:gd name="T5" fmla="*/ 51 h 56"/>
                  <a:gd name="T6" fmla="*/ 48 w 64"/>
                  <a:gd name="T7" fmla="*/ 47 h 56"/>
                  <a:gd name="T8" fmla="*/ 44 w 64"/>
                  <a:gd name="T9" fmla="*/ 51 h 56"/>
                  <a:gd name="T10" fmla="*/ 38 w 64"/>
                  <a:gd name="T11" fmla="*/ 55 h 56"/>
                  <a:gd name="T12" fmla="*/ 34 w 64"/>
                  <a:gd name="T13" fmla="*/ 54 h 56"/>
                  <a:gd name="T14" fmla="*/ 32 w 64"/>
                  <a:gd name="T15" fmla="*/ 53 h 56"/>
                  <a:gd name="T16" fmla="*/ 18 w 64"/>
                  <a:gd name="T17" fmla="*/ 43 h 56"/>
                  <a:gd name="T18" fmla="*/ 10 w 64"/>
                  <a:gd name="T19" fmla="*/ 37 h 56"/>
                  <a:gd name="T20" fmla="*/ 5 w 64"/>
                  <a:gd name="T21" fmla="*/ 35 h 56"/>
                  <a:gd name="T22" fmla="*/ 1 w 64"/>
                  <a:gd name="T23" fmla="*/ 24 h 56"/>
                  <a:gd name="T24" fmla="*/ 2 w 64"/>
                  <a:gd name="T25" fmla="*/ 19 h 56"/>
                  <a:gd name="T26" fmla="*/ 4 w 64"/>
                  <a:gd name="T27" fmla="*/ 12 h 56"/>
                  <a:gd name="T28" fmla="*/ 7 w 64"/>
                  <a:gd name="T29" fmla="*/ 7 h 56"/>
                  <a:gd name="T30" fmla="*/ 24 w 64"/>
                  <a:gd name="T31" fmla="*/ 0 h 56"/>
                  <a:gd name="T32" fmla="*/ 36 w 64"/>
                  <a:gd name="T33" fmla="*/ 5 h 56"/>
                  <a:gd name="T34" fmla="*/ 42 w 64"/>
                  <a:gd name="T35" fmla="*/ 8 h 56"/>
                  <a:gd name="T36" fmla="*/ 50 w 64"/>
                  <a:gd name="T37" fmla="*/ 16 h 56"/>
                  <a:gd name="T38" fmla="*/ 56 w 64"/>
                  <a:gd name="T39" fmla="*/ 21 h 56"/>
                  <a:gd name="T40" fmla="*/ 63 w 64"/>
                  <a:gd name="T41" fmla="*/ 31 h 56"/>
                  <a:gd name="T42" fmla="*/ 64 w 64"/>
                  <a:gd name="T43" fmla="*/ 3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56">
                    <a:moveTo>
                      <a:pt x="64" y="37"/>
                    </a:moveTo>
                    <a:cubicBezTo>
                      <a:pt x="64" y="43"/>
                      <a:pt x="61" y="47"/>
                      <a:pt x="57" y="51"/>
                    </a:cubicBezTo>
                    <a:cubicBezTo>
                      <a:pt x="55" y="53"/>
                      <a:pt x="53" y="52"/>
                      <a:pt x="52" y="51"/>
                    </a:cubicBezTo>
                    <a:cubicBezTo>
                      <a:pt x="50" y="50"/>
                      <a:pt x="49" y="47"/>
                      <a:pt x="48" y="47"/>
                    </a:cubicBezTo>
                    <a:cubicBezTo>
                      <a:pt x="47" y="47"/>
                      <a:pt x="45" y="50"/>
                      <a:pt x="44" y="51"/>
                    </a:cubicBezTo>
                    <a:cubicBezTo>
                      <a:pt x="42" y="52"/>
                      <a:pt x="40" y="54"/>
                      <a:pt x="38" y="55"/>
                    </a:cubicBezTo>
                    <a:cubicBezTo>
                      <a:pt x="36" y="55"/>
                      <a:pt x="35" y="56"/>
                      <a:pt x="34" y="54"/>
                    </a:cubicBezTo>
                    <a:cubicBezTo>
                      <a:pt x="34" y="53"/>
                      <a:pt x="33" y="53"/>
                      <a:pt x="32" y="53"/>
                    </a:cubicBezTo>
                    <a:cubicBezTo>
                      <a:pt x="26" y="53"/>
                      <a:pt x="21" y="49"/>
                      <a:pt x="18" y="43"/>
                    </a:cubicBezTo>
                    <a:cubicBezTo>
                      <a:pt x="17" y="39"/>
                      <a:pt x="14" y="37"/>
                      <a:pt x="10" y="37"/>
                    </a:cubicBezTo>
                    <a:cubicBezTo>
                      <a:pt x="8" y="36"/>
                      <a:pt x="7" y="36"/>
                      <a:pt x="5" y="35"/>
                    </a:cubicBezTo>
                    <a:cubicBezTo>
                      <a:pt x="0" y="33"/>
                      <a:pt x="0" y="29"/>
                      <a:pt x="1" y="24"/>
                    </a:cubicBezTo>
                    <a:cubicBezTo>
                      <a:pt x="1" y="23"/>
                      <a:pt x="1" y="21"/>
                      <a:pt x="2" y="19"/>
                    </a:cubicBezTo>
                    <a:cubicBezTo>
                      <a:pt x="3" y="17"/>
                      <a:pt x="4" y="14"/>
                      <a:pt x="4" y="12"/>
                    </a:cubicBezTo>
                    <a:cubicBezTo>
                      <a:pt x="5" y="10"/>
                      <a:pt x="6" y="8"/>
                      <a:pt x="7" y="7"/>
                    </a:cubicBezTo>
                    <a:cubicBezTo>
                      <a:pt x="12" y="3"/>
                      <a:pt x="17" y="0"/>
                      <a:pt x="24" y="0"/>
                    </a:cubicBezTo>
                    <a:cubicBezTo>
                      <a:pt x="29" y="0"/>
                      <a:pt x="33" y="2"/>
                      <a:pt x="36" y="5"/>
                    </a:cubicBezTo>
                    <a:cubicBezTo>
                      <a:pt x="38" y="6"/>
                      <a:pt x="40" y="7"/>
                      <a:pt x="42" y="8"/>
                    </a:cubicBezTo>
                    <a:cubicBezTo>
                      <a:pt x="46" y="10"/>
                      <a:pt x="49" y="12"/>
                      <a:pt x="50" y="16"/>
                    </a:cubicBezTo>
                    <a:cubicBezTo>
                      <a:pt x="52" y="18"/>
                      <a:pt x="54" y="19"/>
                      <a:pt x="56" y="21"/>
                    </a:cubicBezTo>
                    <a:cubicBezTo>
                      <a:pt x="59" y="24"/>
                      <a:pt x="62" y="27"/>
                      <a:pt x="63" y="31"/>
                    </a:cubicBezTo>
                    <a:cubicBezTo>
                      <a:pt x="64" y="33"/>
                      <a:pt x="64" y="35"/>
                      <a:pt x="64" y="37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2" name="Freeform 13">
                <a:extLst>
                  <a:ext uri="{FF2B5EF4-FFF2-40B4-BE49-F238E27FC236}">
                    <a16:creationId xmlns:a16="http://schemas.microsoft.com/office/drawing/2014/main" id="{AC72AAFA-84FF-3F0D-2A08-8A7D459EEAEC}"/>
                  </a:ext>
                </a:extLst>
              </p:cNvPr>
              <p:cNvSpPr/>
              <p:nvPr userDrawn="1"/>
            </p:nvSpPr>
            <p:spPr bwMode="auto">
              <a:xfrm>
                <a:off x="2012" y="2264"/>
                <a:ext cx="423" cy="310"/>
              </a:xfrm>
              <a:custGeom>
                <a:avLst/>
                <a:gdLst>
                  <a:gd name="T0" fmla="*/ 24 w 67"/>
                  <a:gd name="T1" fmla="*/ 2 h 49"/>
                  <a:gd name="T2" fmla="*/ 32 w 67"/>
                  <a:gd name="T3" fmla="*/ 0 h 49"/>
                  <a:gd name="T4" fmla="*/ 43 w 67"/>
                  <a:gd name="T5" fmla="*/ 6 h 49"/>
                  <a:gd name="T6" fmla="*/ 51 w 67"/>
                  <a:gd name="T7" fmla="*/ 9 h 49"/>
                  <a:gd name="T8" fmla="*/ 59 w 67"/>
                  <a:gd name="T9" fmla="*/ 9 h 49"/>
                  <a:gd name="T10" fmla="*/ 66 w 67"/>
                  <a:gd name="T11" fmla="*/ 18 h 49"/>
                  <a:gd name="T12" fmla="*/ 66 w 67"/>
                  <a:gd name="T13" fmla="*/ 28 h 49"/>
                  <a:gd name="T14" fmla="*/ 66 w 67"/>
                  <a:gd name="T15" fmla="*/ 35 h 49"/>
                  <a:gd name="T16" fmla="*/ 57 w 67"/>
                  <a:gd name="T17" fmla="*/ 45 h 49"/>
                  <a:gd name="T18" fmla="*/ 55 w 67"/>
                  <a:gd name="T19" fmla="*/ 47 h 49"/>
                  <a:gd name="T20" fmla="*/ 43 w 67"/>
                  <a:gd name="T21" fmla="*/ 49 h 49"/>
                  <a:gd name="T22" fmla="*/ 31 w 67"/>
                  <a:gd name="T23" fmla="*/ 46 h 49"/>
                  <a:gd name="T24" fmla="*/ 21 w 67"/>
                  <a:gd name="T25" fmla="*/ 41 h 49"/>
                  <a:gd name="T26" fmla="*/ 15 w 67"/>
                  <a:gd name="T27" fmla="*/ 39 h 49"/>
                  <a:gd name="T28" fmla="*/ 1 w 67"/>
                  <a:gd name="T29" fmla="*/ 25 h 49"/>
                  <a:gd name="T30" fmla="*/ 4 w 67"/>
                  <a:gd name="T31" fmla="*/ 11 h 49"/>
                  <a:gd name="T32" fmla="*/ 7 w 67"/>
                  <a:gd name="T33" fmla="*/ 9 h 49"/>
                  <a:gd name="T34" fmla="*/ 13 w 67"/>
                  <a:gd name="T35" fmla="*/ 11 h 49"/>
                  <a:gd name="T36" fmla="*/ 14 w 67"/>
                  <a:gd name="T37" fmla="*/ 10 h 49"/>
                  <a:gd name="T38" fmla="*/ 21 w 67"/>
                  <a:gd name="T39" fmla="*/ 1 h 49"/>
                  <a:gd name="T40" fmla="*/ 23 w 67"/>
                  <a:gd name="T41" fmla="*/ 0 h 49"/>
                  <a:gd name="T42" fmla="*/ 24 w 67"/>
                  <a:gd name="T43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49">
                    <a:moveTo>
                      <a:pt x="24" y="2"/>
                    </a:moveTo>
                    <a:cubicBezTo>
                      <a:pt x="27" y="1"/>
                      <a:pt x="29" y="0"/>
                      <a:pt x="32" y="0"/>
                    </a:cubicBezTo>
                    <a:cubicBezTo>
                      <a:pt x="37" y="0"/>
                      <a:pt x="40" y="2"/>
                      <a:pt x="43" y="6"/>
                    </a:cubicBezTo>
                    <a:cubicBezTo>
                      <a:pt x="45" y="9"/>
                      <a:pt x="48" y="9"/>
                      <a:pt x="51" y="9"/>
                    </a:cubicBezTo>
                    <a:cubicBezTo>
                      <a:pt x="54" y="8"/>
                      <a:pt x="57" y="8"/>
                      <a:pt x="59" y="9"/>
                    </a:cubicBezTo>
                    <a:cubicBezTo>
                      <a:pt x="63" y="10"/>
                      <a:pt x="66" y="14"/>
                      <a:pt x="66" y="18"/>
                    </a:cubicBezTo>
                    <a:cubicBezTo>
                      <a:pt x="66" y="22"/>
                      <a:pt x="65" y="25"/>
                      <a:pt x="66" y="28"/>
                    </a:cubicBezTo>
                    <a:cubicBezTo>
                      <a:pt x="67" y="30"/>
                      <a:pt x="67" y="33"/>
                      <a:pt x="66" y="35"/>
                    </a:cubicBezTo>
                    <a:cubicBezTo>
                      <a:pt x="64" y="39"/>
                      <a:pt x="62" y="43"/>
                      <a:pt x="57" y="45"/>
                    </a:cubicBezTo>
                    <a:cubicBezTo>
                      <a:pt x="56" y="45"/>
                      <a:pt x="56" y="47"/>
                      <a:pt x="55" y="47"/>
                    </a:cubicBezTo>
                    <a:cubicBezTo>
                      <a:pt x="51" y="49"/>
                      <a:pt x="47" y="49"/>
                      <a:pt x="43" y="49"/>
                    </a:cubicBezTo>
                    <a:cubicBezTo>
                      <a:pt x="39" y="48"/>
                      <a:pt x="35" y="46"/>
                      <a:pt x="31" y="46"/>
                    </a:cubicBezTo>
                    <a:cubicBezTo>
                      <a:pt x="27" y="46"/>
                      <a:pt x="23" y="44"/>
                      <a:pt x="21" y="41"/>
                    </a:cubicBezTo>
                    <a:cubicBezTo>
                      <a:pt x="19" y="40"/>
                      <a:pt x="17" y="40"/>
                      <a:pt x="15" y="39"/>
                    </a:cubicBezTo>
                    <a:cubicBezTo>
                      <a:pt x="8" y="36"/>
                      <a:pt x="3" y="33"/>
                      <a:pt x="1" y="25"/>
                    </a:cubicBezTo>
                    <a:cubicBezTo>
                      <a:pt x="0" y="20"/>
                      <a:pt x="2" y="15"/>
                      <a:pt x="4" y="11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10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0"/>
                    </a:cubicBezTo>
                    <a:cubicBezTo>
                      <a:pt x="16" y="7"/>
                      <a:pt x="18" y="3"/>
                      <a:pt x="21" y="1"/>
                    </a:cubicBezTo>
                    <a:cubicBezTo>
                      <a:pt x="22" y="0"/>
                      <a:pt x="23" y="0"/>
                      <a:pt x="23" y="0"/>
                    </a:cubicBezTo>
                    <a:cubicBezTo>
                      <a:pt x="24" y="0"/>
                      <a:pt x="24" y="1"/>
                      <a:pt x="24" y="2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" name="Freeform 14">
                <a:extLst>
                  <a:ext uri="{FF2B5EF4-FFF2-40B4-BE49-F238E27FC236}">
                    <a16:creationId xmlns:a16="http://schemas.microsoft.com/office/drawing/2014/main" id="{C2057F92-6A8A-CD09-D0EC-434938BBF78A}"/>
                  </a:ext>
                </a:extLst>
              </p:cNvPr>
              <p:cNvSpPr/>
              <p:nvPr userDrawn="1"/>
            </p:nvSpPr>
            <p:spPr bwMode="auto">
              <a:xfrm>
                <a:off x="424" y="2847"/>
                <a:ext cx="340" cy="413"/>
              </a:xfrm>
              <a:custGeom>
                <a:avLst/>
                <a:gdLst>
                  <a:gd name="T0" fmla="*/ 29 w 54"/>
                  <a:gd name="T1" fmla="*/ 64 h 65"/>
                  <a:gd name="T2" fmla="*/ 12 w 54"/>
                  <a:gd name="T3" fmla="*/ 54 h 65"/>
                  <a:gd name="T4" fmla="*/ 4 w 54"/>
                  <a:gd name="T5" fmla="*/ 40 h 65"/>
                  <a:gd name="T6" fmla="*/ 4 w 54"/>
                  <a:gd name="T7" fmla="*/ 36 h 65"/>
                  <a:gd name="T8" fmla="*/ 2 w 54"/>
                  <a:gd name="T9" fmla="*/ 25 h 65"/>
                  <a:gd name="T10" fmla="*/ 4 w 54"/>
                  <a:gd name="T11" fmla="*/ 7 h 65"/>
                  <a:gd name="T12" fmla="*/ 18 w 54"/>
                  <a:gd name="T13" fmla="*/ 0 h 65"/>
                  <a:gd name="T14" fmla="*/ 21 w 54"/>
                  <a:gd name="T15" fmla="*/ 2 h 65"/>
                  <a:gd name="T16" fmla="*/ 22 w 54"/>
                  <a:gd name="T17" fmla="*/ 6 h 65"/>
                  <a:gd name="T18" fmla="*/ 25 w 54"/>
                  <a:gd name="T19" fmla="*/ 8 h 65"/>
                  <a:gd name="T20" fmla="*/ 35 w 54"/>
                  <a:gd name="T21" fmla="*/ 7 h 65"/>
                  <a:gd name="T22" fmla="*/ 38 w 54"/>
                  <a:gd name="T23" fmla="*/ 10 h 65"/>
                  <a:gd name="T24" fmla="*/ 40 w 54"/>
                  <a:gd name="T25" fmla="*/ 12 h 65"/>
                  <a:gd name="T26" fmla="*/ 45 w 54"/>
                  <a:gd name="T27" fmla="*/ 20 h 65"/>
                  <a:gd name="T28" fmla="*/ 45 w 54"/>
                  <a:gd name="T29" fmla="*/ 27 h 65"/>
                  <a:gd name="T30" fmla="*/ 45 w 54"/>
                  <a:gd name="T31" fmla="*/ 32 h 65"/>
                  <a:gd name="T32" fmla="*/ 47 w 54"/>
                  <a:gd name="T33" fmla="*/ 35 h 65"/>
                  <a:gd name="T34" fmla="*/ 52 w 54"/>
                  <a:gd name="T35" fmla="*/ 41 h 65"/>
                  <a:gd name="T36" fmla="*/ 51 w 54"/>
                  <a:gd name="T37" fmla="*/ 52 h 65"/>
                  <a:gd name="T38" fmla="*/ 43 w 54"/>
                  <a:gd name="T39" fmla="*/ 58 h 65"/>
                  <a:gd name="T40" fmla="*/ 41 w 54"/>
                  <a:gd name="T41" fmla="*/ 61 h 65"/>
                  <a:gd name="T42" fmla="*/ 29 w 54"/>
                  <a:gd name="T43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65">
                    <a:moveTo>
                      <a:pt x="29" y="64"/>
                    </a:moveTo>
                    <a:cubicBezTo>
                      <a:pt x="22" y="65"/>
                      <a:pt x="15" y="61"/>
                      <a:pt x="12" y="54"/>
                    </a:cubicBezTo>
                    <a:cubicBezTo>
                      <a:pt x="9" y="49"/>
                      <a:pt x="7" y="45"/>
                      <a:pt x="4" y="40"/>
                    </a:cubicBezTo>
                    <a:cubicBezTo>
                      <a:pt x="4" y="39"/>
                      <a:pt x="4" y="37"/>
                      <a:pt x="4" y="36"/>
                    </a:cubicBezTo>
                    <a:cubicBezTo>
                      <a:pt x="4" y="32"/>
                      <a:pt x="3" y="28"/>
                      <a:pt x="2" y="25"/>
                    </a:cubicBezTo>
                    <a:cubicBezTo>
                      <a:pt x="0" y="18"/>
                      <a:pt x="0" y="12"/>
                      <a:pt x="4" y="7"/>
                    </a:cubicBezTo>
                    <a:cubicBezTo>
                      <a:pt x="8" y="3"/>
                      <a:pt x="12" y="0"/>
                      <a:pt x="18" y="0"/>
                    </a:cubicBezTo>
                    <a:cubicBezTo>
                      <a:pt x="20" y="0"/>
                      <a:pt x="21" y="1"/>
                      <a:pt x="21" y="2"/>
                    </a:cubicBezTo>
                    <a:cubicBezTo>
                      <a:pt x="22" y="4"/>
                      <a:pt x="22" y="5"/>
                      <a:pt x="22" y="6"/>
                    </a:cubicBezTo>
                    <a:cubicBezTo>
                      <a:pt x="23" y="8"/>
                      <a:pt x="23" y="8"/>
                      <a:pt x="25" y="8"/>
                    </a:cubicBezTo>
                    <a:cubicBezTo>
                      <a:pt x="28" y="7"/>
                      <a:pt x="31" y="6"/>
                      <a:pt x="35" y="7"/>
                    </a:cubicBezTo>
                    <a:cubicBezTo>
                      <a:pt x="36" y="7"/>
                      <a:pt x="38" y="7"/>
                      <a:pt x="38" y="10"/>
                    </a:cubicBezTo>
                    <a:cubicBezTo>
                      <a:pt x="38" y="11"/>
                      <a:pt x="39" y="11"/>
                      <a:pt x="40" y="12"/>
                    </a:cubicBezTo>
                    <a:cubicBezTo>
                      <a:pt x="42" y="14"/>
                      <a:pt x="44" y="16"/>
                      <a:pt x="45" y="20"/>
                    </a:cubicBezTo>
                    <a:cubicBezTo>
                      <a:pt x="46" y="22"/>
                      <a:pt x="46" y="25"/>
                      <a:pt x="45" y="27"/>
                    </a:cubicBezTo>
                    <a:cubicBezTo>
                      <a:pt x="45" y="29"/>
                      <a:pt x="45" y="31"/>
                      <a:pt x="45" y="32"/>
                    </a:cubicBezTo>
                    <a:cubicBezTo>
                      <a:pt x="45" y="34"/>
                      <a:pt x="46" y="35"/>
                      <a:pt x="47" y="35"/>
                    </a:cubicBezTo>
                    <a:cubicBezTo>
                      <a:pt x="49" y="37"/>
                      <a:pt x="51" y="39"/>
                      <a:pt x="52" y="41"/>
                    </a:cubicBezTo>
                    <a:cubicBezTo>
                      <a:pt x="54" y="44"/>
                      <a:pt x="53" y="49"/>
                      <a:pt x="51" y="52"/>
                    </a:cubicBezTo>
                    <a:cubicBezTo>
                      <a:pt x="48" y="54"/>
                      <a:pt x="46" y="57"/>
                      <a:pt x="43" y="58"/>
                    </a:cubicBezTo>
                    <a:cubicBezTo>
                      <a:pt x="42" y="59"/>
                      <a:pt x="42" y="60"/>
                      <a:pt x="41" y="61"/>
                    </a:cubicBezTo>
                    <a:cubicBezTo>
                      <a:pt x="38" y="64"/>
                      <a:pt x="34" y="64"/>
                      <a:pt x="29" y="64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" name="Freeform 15">
                <a:extLst>
                  <a:ext uri="{FF2B5EF4-FFF2-40B4-BE49-F238E27FC236}">
                    <a16:creationId xmlns:a16="http://schemas.microsoft.com/office/drawing/2014/main" id="{A908867F-7BAC-C9C7-E6A3-DE36B3EF60F2}"/>
                  </a:ext>
                </a:extLst>
              </p:cNvPr>
              <p:cNvSpPr/>
              <p:nvPr userDrawn="1"/>
            </p:nvSpPr>
            <p:spPr bwMode="auto">
              <a:xfrm>
                <a:off x="52" y="253"/>
                <a:ext cx="403" cy="330"/>
              </a:xfrm>
              <a:custGeom>
                <a:avLst/>
                <a:gdLst>
                  <a:gd name="T0" fmla="*/ 64 w 64"/>
                  <a:gd name="T1" fmla="*/ 23 h 52"/>
                  <a:gd name="T2" fmla="*/ 49 w 64"/>
                  <a:gd name="T3" fmla="*/ 44 h 52"/>
                  <a:gd name="T4" fmla="*/ 46 w 64"/>
                  <a:gd name="T5" fmla="*/ 45 h 52"/>
                  <a:gd name="T6" fmla="*/ 32 w 64"/>
                  <a:gd name="T7" fmla="*/ 49 h 52"/>
                  <a:gd name="T8" fmla="*/ 31 w 64"/>
                  <a:gd name="T9" fmla="*/ 49 h 52"/>
                  <a:gd name="T10" fmla="*/ 23 w 64"/>
                  <a:gd name="T11" fmla="*/ 51 h 52"/>
                  <a:gd name="T12" fmla="*/ 19 w 64"/>
                  <a:gd name="T13" fmla="*/ 50 h 52"/>
                  <a:gd name="T14" fmla="*/ 13 w 64"/>
                  <a:gd name="T15" fmla="*/ 51 h 52"/>
                  <a:gd name="T16" fmla="*/ 6 w 64"/>
                  <a:gd name="T17" fmla="*/ 48 h 52"/>
                  <a:gd name="T18" fmla="*/ 0 w 64"/>
                  <a:gd name="T19" fmla="*/ 35 h 52"/>
                  <a:gd name="T20" fmla="*/ 2 w 64"/>
                  <a:gd name="T21" fmla="*/ 33 h 52"/>
                  <a:gd name="T22" fmla="*/ 6 w 64"/>
                  <a:gd name="T23" fmla="*/ 31 h 52"/>
                  <a:gd name="T24" fmla="*/ 8 w 64"/>
                  <a:gd name="T25" fmla="*/ 28 h 52"/>
                  <a:gd name="T26" fmla="*/ 7 w 64"/>
                  <a:gd name="T27" fmla="*/ 18 h 52"/>
                  <a:gd name="T28" fmla="*/ 10 w 64"/>
                  <a:gd name="T29" fmla="*/ 15 h 52"/>
                  <a:gd name="T30" fmla="*/ 12 w 64"/>
                  <a:gd name="T31" fmla="*/ 14 h 52"/>
                  <a:gd name="T32" fmla="*/ 22 w 64"/>
                  <a:gd name="T33" fmla="*/ 7 h 52"/>
                  <a:gd name="T34" fmla="*/ 29 w 64"/>
                  <a:gd name="T35" fmla="*/ 8 h 52"/>
                  <a:gd name="T36" fmla="*/ 37 w 64"/>
                  <a:gd name="T37" fmla="*/ 5 h 52"/>
                  <a:gd name="T38" fmla="*/ 46 w 64"/>
                  <a:gd name="T39" fmla="*/ 0 h 52"/>
                  <a:gd name="T40" fmla="*/ 52 w 64"/>
                  <a:gd name="T41" fmla="*/ 2 h 52"/>
                  <a:gd name="T42" fmla="*/ 57 w 64"/>
                  <a:gd name="T43" fmla="*/ 8 h 52"/>
                  <a:gd name="T44" fmla="*/ 61 w 64"/>
                  <a:gd name="T45" fmla="*/ 12 h 52"/>
                  <a:gd name="T46" fmla="*/ 64 w 64"/>
                  <a:gd name="T47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" h="52">
                    <a:moveTo>
                      <a:pt x="64" y="23"/>
                    </a:moveTo>
                    <a:cubicBezTo>
                      <a:pt x="64" y="34"/>
                      <a:pt x="59" y="41"/>
                      <a:pt x="49" y="44"/>
                    </a:cubicBezTo>
                    <a:cubicBezTo>
                      <a:pt x="48" y="44"/>
                      <a:pt x="47" y="44"/>
                      <a:pt x="46" y="45"/>
                    </a:cubicBezTo>
                    <a:cubicBezTo>
                      <a:pt x="42" y="48"/>
                      <a:pt x="37" y="51"/>
                      <a:pt x="32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28" y="51"/>
                      <a:pt x="25" y="50"/>
                      <a:pt x="23" y="51"/>
                    </a:cubicBezTo>
                    <a:cubicBezTo>
                      <a:pt x="22" y="51"/>
                      <a:pt x="21" y="50"/>
                      <a:pt x="19" y="50"/>
                    </a:cubicBezTo>
                    <a:cubicBezTo>
                      <a:pt x="17" y="51"/>
                      <a:pt x="15" y="50"/>
                      <a:pt x="13" y="51"/>
                    </a:cubicBezTo>
                    <a:cubicBezTo>
                      <a:pt x="10" y="52"/>
                      <a:pt x="8" y="50"/>
                      <a:pt x="6" y="48"/>
                    </a:cubicBezTo>
                    <a:cubicBezTo>
                      <a:pt x="2" y="45"/>
                      <a:pt x="1" y="40"/>
                      <a:pt x="0" y="35"/>
                    </a:cubicBezTo>
                    <a:cubicBezTo>
                      <a:pt x="0" y="34"/>
                      <a:pt x="1" y="33"/>
                      <a:pt x="2" y="33"/>
                    </a:cubicBezTo>
                    <a:cubicBezTo>
                      <a:pt x="3" y="32"/>
                      <a:pt x="5" y="31"/>
                      <a:pt x="6" y="31"/>
                    </a:cubicBezTo>
                    <a:cubicBezTo>
                      <a:pt x="8" y="31"/>
                      <a:pt x="9" y="30"/>
                      <a:pt x="8" y="28"/>
                    </a:cubicBezTo>
                    <a:cubicBezTo>
                      <a:pt x="7" y="25"/>
                      <a:pt x="6" y="21"/>
                      <a:pt x="7" y="18"/>
                    </a:cubicBezTo>
                    <a:cubicBezTo>
                      <a:pt x="8" y="16"/>
                      <a:pt x="8" y="14"/>
                      <a:pt x="10" y="15"/>
                    </a:cubicBezTo>
                    <a:cubicBezTo>
                      <a:pt x="11" y="16"/>
                      <a:pt x="11" y="15"/>
                      <a:pt x="12" y="14"/>
                    </a:cubicBezTo>
                    <a:cubicBezTo>
                      <a:pt x="14" y="11"/>
                      <a:pt x="17" y="8"/>
                      <a:pt x="22" y="7"/>
                    </a:cubicBezTo>
                    <a:cubicBezTo>
                      <a:pt x="24" y="7"/>
                      <a:pt x="26" y="7"/>
                      <a:pt x="29" y="8"/>
                    </a:cubicBezTo>
                    <a:cubicBezTo>
                      <a:pt x="32" y="9"/>
                      <a:pt x="35" y="7"/>
                      <a:pt x="37" y="5"/>
                    </a:cubicBezTo>
                    <a:cubicBezTo>
                      <a:pt x="39" y="2"/>
                      <a:pt x="42" y="0"/>
                      <a:pt x="46" y="0"/>
                    </a:cubicBezTo>
                    <a:cubicBezTo>
                      <a:pt x="49" y="0"/>
                      <a:pt x="50" y="1"/>
                      <a:pt x="52" y="2"/>
                    </a:cubicBezTo>
                    <a:cubicBezTo>
                      <a:pt x="54" y="4"/>
                      <a:pt x="56" y="6"/>
                      <a:pt x="57" y="8"/>
                    </a:cubicBezTo>
                    <a:cubicBezTo>
                      <a:pt x="58" y="9"/>
                      <a:pt x="59" y="11"/>
                      <a:pt x="61" y="12"/>
                    </a:cubicBezTo>
                    <a:cubicBezTo>
                      <a:pt x="64" y="15"/>
                      <a:pt x="64" y="19"/>
                      <a:pt x="64" y="23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" name="Freeform 16">
                <a:extLst>
                  <a:ext uri="{FF2B5EF4-FFF2-40B4-BE49-F238E27FC236}">
                    <a16:creationId xmlns:a16="http://schemas.microsoft.com/office/drawing/2014/main" id="{A978E3DC-F366-046A-CB39-29390FC274EC}"/>
                  </a:ext>
                </a:extLst>
              </p:cNvPr>
              <p:cNvSpPr/>
              <p:nvPr userDrawn="1"/>
            </p:nvSpPr>
            <p:spPr bwMode="auto">
              <a:xfrm>
                <a:off x="2573" y="367"/>
                <a:ext cx="429" cy="273"/>
              </a:xfrm>
              <a:custGeom>
                <a:avLst/>
                <a:gdLst>
                  <a:gd name="T0" fmla="*/ 8 w 68"/>
                  <a:gd name="T1" fmla="*/ 42 h 43"/>
                  <a:gd name="T2" fmla="*/ 1 w 68"/>
                  <a:gd name="T3" fmla="*/ 23 h 43"/>
                  <a:gd name="T4" fmla="*/ 4 w 68"/>
                  <a:gd name="T5" fmla="*/ 21 h 43"/>
                  <a:gd name="T6" fmla="*/ 9 w 68"/>
                  <a:gd name="T7" fmla="*/ 21 h 43"/>
                  <a:gd name="T8" fmla="*/ 11 w 68"/>
                  <a:gd name="T9" fmla="*/ 19 h 43"/>
                  <a:gd name="T10" fmla="*/ 13 w 68"/>
                  <a:gd name="T11" fmla="*/ 8 h 43"/>
                  <a:gd name="T12" fmla="*/ 16 w 68"/>
                  <a:gd name="T13" fmla="*/ 7 h 43"/>
                  <a:gd name="T14" fmla="*/ 18 w 68"/>
                  <a:gd name="T15" fmla="*/ 6 h 43"/>
                  <a:gd name="T16" fmla="*/ 37 w 68"/>
                  <a:gd name="T17" fmla="*/ 5 h 43"/>
                  <a:gd name="T18" fmla="*/ 44 w 68"/>
                  <a:gd name="T19" fmla="*/ 5 h 43"/>
                  <a:gd name="T20" fmla="*/ 48 w 68"/>
                  <a:gd name="T21" fmla="*/ 2 h 43"/>
                  <a:gd name="T22" fmla="*/ 59 w 68"/>
                  <a:gd name="T23" fmla="*/ 5 h 43"/>
                  <a:gd name="T24" fmla="*/ 64 w 68"/>
                  <a:gd name="T25" fmla="*/ 14 h 43"/>
                  <a:gd name="T26" fmla="*/ 65 w 68"/>
                  <a:gd name="T27" fmla="*/ 16 h 43"/>
                  <a:gd name="T28" fmla="*/ 67 w 68"/>
                  <a:gd name="T29" fmla="*/ 26 h 43"/>
                  <a:gd name="T30" fmla="*/ 65 w 68"/>
                  <a:gd name="T31" fmla="*/ 34 h 43"/>
                  <a:gd name="T32" fmla="*/ 62 w 68"/>
                  <a:gd name="T33" fmla="*/ 36 h 43"/>
                  <a:gd name="T34" fmla="*/ 61 w 68"/>
                  <a:gd name="T35" fmla="*/ 34 h 43"/>
                  <a:gd name="T36" fmla="*/ 64 w 68"/>
                  <a:gd name="T37" fmla="*/ 23 h 43"/>
                  <a:gd name="T38" fmla="*/ 63 w 68"/>
                  <a:gd name="T39" fmla="*/ 19 h 43"/>
                  <a:gd name="T40" fmla="*/ 61 w 68"/>
                  <a:gd name="T41" fmla="*/ 22 h 43"/>
                  <a:gd name="T42" fmla="*/ 57 w 68"/>
                  <a:gd name="T43" fmla="*/ 32 h 43"/>
                  <a:gd name="T44" fmla="*/ 56 w 68"/>
                  <a:gd name="T45" fmla="*/ 34 h 43"/>
                  <a:gd name="T46" fmla="*/ 55 w 68"/>
                  <a:gd name="T47" fmla="*/ 33 h 43"/>
                  <a:gd name="T48" fmla="*/ 53 w 68"/>
                  <a:gd name="T49" fmla="*/ 31 h 43"/>
                  <a:gd name="T50" fmla="*/ 55 w 68"/>
                  <a:gd name="T51" fmla="*/ 28 h 43"/>
                  <a:gd name="T52" fmla="*/ 58 w 68"/>
                  <a:gd name="T53" fmla="*/ 19 h 43"/>
                  <a:gd name="T54" fmla="*/ 27 w 68"/>
                  <a:gd name="T55" fmla="*/ 25 h 43"/>
                  <a:gd name="T56" fmla="*/ 30 w 68"/>
                  <a:gd name="T57" fmla="*/ 30 h 43"/>
                  <a:gd name="T58" fmla="*/ 29 w 68"/>
                  <a:gd name="T59" fmla="*/ 32 h 43"/>
                  <a:gd name="T60" fmla="*/ 25 w 68"/>
                  <a:gd name="T61" fmla="*/ 32 h 43"/>
                  <a:gd name="T62" fmla="*/ 24 w 68"/>
                  <a:gd name="T63" fmla="*/ 29 h 43"/>
                  <a:gd name="T64" fmla="*/ 23 w 68"/>
                  <a:gd name="T65" fmla="*/ 28 h 43"/>
                  <a:gd name="T66" fmla="*/ 14 w 68"/>
                  <a:gd name="T67" fmla="*/ 12 h 43"/>
                  <a:gd name="T68" fmla="*/ 14 w 68"/>
                  <a:gd name="T69" fmla="*/ 23 h 43"/>
                  <a:gd name="T70" fmla="*/ 12 w 68"/>
                  <a:gd name="T71" fmla="*/ 25 h 43"/>
                  <a:gd name="T72" fmla="*/ 7 w 68"/>
                  <a:gd name="T73" fmla="*/ 24 h 43"/>
                  <a:gd name="T74" fmla="*/ 4 w 68"/>
                  <a:gd name="T75" fmla="*/ 27 h 43"/>
                  <a:gd name="T76" fmla="*/ 10 w 68"/>
                  <a:gd name="T77" fmla="*/ 39 h 43"/>
                  <a:gd name="T78" fmla="*/ 11 w 68"/>
                  <a:gd name="T79" fmla="*/ 41 h 43"/>
                  <a:gd name="T80" fmla="*/ 11 w 68"/>
                  <a:gd name="T81" fmla="*/ 41 h 43"/>
                  <a:gd name="T82" fmla="*/ 8 w 68"/>
                  <a:gd name="T83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" h="43">
                    <a:moveTo>
                      <a:pt x="8" y="42"/>
                    </a:moveTo>
                    <a:cubicBezTo>
                      <a:pt x="1" y="37"/>
                      <a:pt x="0" y="31"/>
                      <a:pt x="1" y="23"/>
                    </a:cubicBezTo>
                    <a:cubicBezTo>
                      <a:pt x="1" y="21"/>
                      <a:pt x="3" y="21"/>
                      <a:pt x="4" y="21"/>
                    </a:cubicBezTo>
                    <a:cubicBezTo>
                      <a:pt x="6" y="21"/>
                      <a:pt x="8" y="21"/>
                      <a:pt x="9" y="21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0" y="15"/>
                      <a:pt x="12" y="11"/>
                      <a:pt x="13" y="8"/>
                    </a:cubicBezTo>
                    <a:cubicBezTo>
                      <a:pt x="14" y="7"/>
                      <a:pt x="15" y="6"/>
                      <a:pt x="16" y="7"/>
                    </a:cubicBezTo>
                    <a:cubicBezTo>
                      <a:pt x="17" y="7"/>
                      <a:pt x="17" y="7"/>
                      <a:pt x="18" y="6"/>
                    </a:cubicBezTo>
                    <a:cubicBezTo>
                      <a:pt x="24" y="1"/>
                      <a:pt x="30" y="2"/>
                      <a:pt x="37" y="5"/>
                    </a:cubicBezTo>
                    <a:cubicBezTo>
                      <a:pt x="39" y="6"/>
                      <a:pt x="42" y="7"/>
                      <a:pt x="44" y="5"/>
                    </a:cubicBezTo>
                    <a:cubicBezTo>
                      <a:pt x="45" y="4"/>
                      <a:pt x="47" y="3"/>
                      <a:pt x="48" y="2"/>
                    </a:cubicBezTo>
                    <a:cubicBezTo>
                      <a:pt x="53" y="0"/>
                      <a:pt x="56" y="1"/>
                      <a:pt x="59" y="5"/>
                    </a:cubicBezTo>
                    <a:cubicBezTo>
                      <a:pt x="62" y="8"/>
                      <a:pt x="63" y="11"/>
                      <a:pt x="64" y="14"/>
                    </a:cubicBezTo>
                    <a:cubicBezTo>
                      <a:pt x="64" y="15"/>
                      <a:pt x="64" y="16"/>
                      <a:pt x="65" y="16"/>
                    </a:cubicBezTo>
                    <a:cubicBezTo>
                      <a:pt x="67" y="19"/>
                      <a:pt x="68" y="22"/>
                      <a:pt x="67" y="26"/>
                    </a:cubicBezTo>
                    <a:cubicBezTo>
                      <a:pt x="66" y="29"/>
                      <a:pt x="66" y="32"/>
                      <a:pt x="65" y="34"/>
                    </a:cubicBezTo>
                    <a:cubicBezTo>
                      <a:pt x="64" y="35"/>
                      <a:pt x="64" y="36"/>
                      <a:pt x="62" y="36"/>
                    </a:cubicBezTo>
                    <a:cubicBezTo>
                      <a:pt x="61" y="36"/>
                      <a:pt x="61" y="35"/>
                      <a:pt x="61" y="34"/>
                    </a:cubicBezTo>
                    <a:cubicBezTo>
                      <a:pt x="63" y="31"/>
                      <a:pt x="64" y="27"/>
                      <a:pt x="64" y="23"/>
                    </a:cubicBezTo>
                    <a:cubicBezTo>
                      <a:pt x="64" y="21"/>
                      <a:pt x="64" y="19"/>
                      <a:pt x="63" y="19"/>
                    </a:cubicBezTo>
                    <a:cubicBezTo>
                      <a:pt x="61" y="19"/>
                      <a:pt x="62" y="21"/>
                      <a:pt x="61" y="22"/>
                    </a:cubicBezTo>
                    <a:cubicBezTo>
                      <a:pt x="61" y="26"/>
                      <a:pt x="59" y="29"/>
                      <a:pt x="57" y="32"/>
                    </a:cubicBezTo>
                    <a:cubicBezTo>
                      <a:pt x="57" y="32"/>
                      <a:pt x="56" y="33"/>
                      <a:pt x="56" y="34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2"/>
                      <a:pt x="54" y="32"/>
                      <a:pt x="53" y="31"/>
                    </a:cubicBezTo>
                    <a:cubicBezTo>
                      <a:pt x="53" y="30"/>
                      <a:pt x="54" y="29"/>
                      <a:pt x="55" y="28"/>
                    </a:cubicBezTo>
                    <a:cubicBezTo>
                      <a:pt x="56" y="26"/>
                      <a:pt x="58" y="23"/>
                      <a:pt x="58" y="19"/>
                    </a:cubicBezTo>
                    <a:cubicBezTo>
                      <a:pt x="48" y="26"/>
                      <a:pt x="38" y="26"/>
                      <a:pt x="27" y="25"/>
                    </a:cubicBezTo>
                    <a:cubicBezTo>
                      <a:pt x="27" y="28"/>
                      <a:pt x="30" y="28"/>
                      <a:pt x="30" y="30"/>
                    </a:cubicBezTo>
                    <a:cubicBezTo>
                      <a:pt x="30" y="31"/>
                      <a:pt x="30" y="32"/>
                      <a:pt x="29" y="32"/>
                    </a:cubicBezTo>
                    <a:cubicBezTo>
                      <a:pt x="28" y="32"/>
                      <a:pt x="26" y="32"/>
                      <a:pt x="25" y="32"/>
                    </a:cubicBezTo>
                    <a:cubicBezTo>
                      <a:pt x="25" y="31"/>
                      <a:pt x="24" y="30"/>
                      <a:pt x="24" y="29"/>
                    </a:cubicBezTo>
                    <a:cubicBezTo>
                      <a:pt x="25" y="28"/>
                      <a:pt x="24" y="28"/>
                      <a:pt x="23" y="28"/>
                    </a:cubicBezTo>
                    <a:cubicBezTo>
                      <a:pt x="21" y="22"/>
                      <a:pt x="17" y="18"/>
                      <a:pt x="14" y="12"/>
                    </a:cubicBezTo>
                    <a:cubicBezTo>
                      <a:pt x="13" y="16"/>
                      <a:pt x="14" y="20"/>
                      <a:pt x="14" y="23"/>
                    </a:cubicBezTo>
                    <a:cubicBezTo>
                      <a:pt x="14" y="24"/>
                      <a:pt x="13" y="25"/>
                      <a:pt x="12" y="25"/>
                    </a:cubicBezTo>
                    <a:cubicBezTo>
                      <a:pt x="10" y="24"/>
                      <a:pt x="9" y="24"/>
                      <a:pt x="7" y="24"/>
                    </a:cubicBezTo>
                    <a:cubicBezTo>
                      <a:pt x="5" y="24"/>
                      <a:pt x="4" y="24"/>
                      <a:pt x="4" y="27"/>
                    </a:cubicBezTo>
                    <a:cubicBezTo>
                      <a:pt x="4" y="32"/>
                      <a:pt x="6" y="36"/>
                      <a:pt x="10" y="39"/>
                    </a:cubicBezTo>
                    <a:cubicBezTo>
                      <a:pt x="10" y="40"/>
                      <a:pt x="11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3"/>
                      <a:pt x="9" y="43"/>
                      <a:pt x="8" y="42"/>
                    </a:cubicBezTo>
                    <a:close/>
                  </a:path>
                </a:pathLst>
              </a:custGeom>
              <a:solidFill>
                <a:srgbClr val="F9D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" name="Freeform 17">
                <a:extLst>
                  <a:ext uri="{FF2B5EF4-FFF2-40B4-BE49-F238E27FC236}">
                    <a16:creationId xmlns:a16="http://schemas.microsoft.com/office/drawing/2014/main" id="{230E23C6-AA7E-BD66-8716-F240C6B3D0AD}"/>
                  </a:ext>
                </a:extLst>
              </p:cNvPr>
              <p:cNvSpPr/>
              <p:nvPr userDrawn="1"/>
            </p:nvSpPr>
            <p:spPr bwMode="auto">
              <a:xfrm>
                <a:off x="2157" y="3780"/>
                <a:ext cx="177" cy="241"/>
              </a:xfrm>
              <a:custGeom>
                <a:avLst/>
                <a:gdLst>
                  <a:gd name="T0" fmla="*/ 17 w 28"/>
                  <a:gd name="T1" fmla="*/ 38 h 38"/>
                  <a:gd name="T2" fmla="*/ 13 w 28"/>
                  <a:gd name="T3" fmla="*/ 34 h 38"/>
                  <a:gd name="T4" fmla="*/ 10 w 28"/>
                  <a:gd name="T5" fmla="*/ 33 h 38"/>
                  <a:gd name="T6" fmla="*/ 7 w 28"/>
                  <a:gd name="T7" fmla="*/ 32 h 38"/>
                  <a:gd name="T8" fmla="*/ 5 w 28"/>
                  <a:gd name="T9" fmla="*/ 29 h 38"/>
                  <a:gd name="T10" fmla="*/ 4 w 28"/>
                  <a:gd name="T11" fmla="*/ 28 h 38"/>
                  <a:gd name="T12" fmla="*/ 4 w 28"/>
                  <a:gd name="T13" fmla="*/ 18 h 38"/>
                  <a:gd name="T14" fmla="*/ 3 w 28"/>
                  <a:gd name="T15" fmla="*/ 13 h 38"/>
                  <a:gd name="T16" fmla="*/ 6 w 28"/>
                  <a:gd name="T17" fmla="*/ 3 h 38"/>
                  <a:gd name="T18" fmla="*/ 15 w 28"/>
                  <a:gd name="T19" fmla="*/ 0 h 38"/>
                  <a:gd name="T20" fmla="*/ 26 w 28"/>
                  <a:gd name="T21" fmla="*/ 9 h 38"/>
                  <a:gd name="T22" fmla="*/ 28 w 28"/>
                  <a:gd name="T23" fmla="*/ 20 h 38"/>
                  <a:gd name="T24" fmla="*/ 26 w 28"/>
                  <a:gd name="T25" fmla="*/ 32 h 38"/>
                  <a:gd name="T26" fmla="*/ 17 w 28"/>
                  <a:gd name="T2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8">
                    <a:moveTo>
                      <a:pt x="17" y="38"/>
                    </a:moveTo>
                    <a:cubicBezTo>
                      <a:pt x="13" y="38"/>
                      <a:pt x="13" y="38"/>
                      <a:pt x="13" y="34"/>
                    </a:cubicBezTo>
                    <a:cubicBezTo>
                      <a:pt x="13" y="33"/>
                      <a:pt x="11" y="33"/>
                      <a:pt x="10" y="33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6" y="31"/>
                      <a:pt x="4" y="31"/>
                      <a:pt x="5" y="29"/>
                    </a:cubicBezTo>
                    <a:cubicBezTo>
                      <a:pt x="5" y="29"/>
                      <a:pt x="5" y="29"/>
                      <a:pt x="4" y="28"/>
                    </a:cubicBezTo>
                    <a:cubicBezTo>
                      <a:pt x="2" y="25"/>
                      <a:pt x="2" y="22"/>
                      <a:pt x="4" y="18"/>
                    </a:cubicBezTo>
                    <a:cubicBezTo>
                      <a:pt x="4" y="16"/>
                      <a:pt x="4" y="15"/>
                      <a:pt x="3" y="13"/>
                    </a:cubicBezTo>
                    <a:cubicBezTo>
                      <a:pt x="0" y="9"/>
                      <a:pt x="1" y="5"/>
                      <a:pt x="6" y="3"/>
                    </a:cubicBezTo>
                    <a:cubicBezTo>
                      <a:pt x="9" y="2"/>
                      <a:pt x="12" y="0"/>
                      <a:pt x="15" y="0"/>
                    </a:cubicBezTo>
                    <a:cubicBezTo>
                      <a:pt x="21" y="1"/>
                      <a:pt x="25" y="4"/>
                      <a:pt x="26" y="9"/>
                    </a:cubicBezTo>
                    <a:cubicBezTo>
                      <a:pt x="27" y="12"/>
                      <a:pt x="28" y="16"/>
                      <a:pt x="28" y="20"/>
                    </a:cubicBezTo>
                    <a:cubicBezTo>
                      <a:pt x="27" y="24"/>
                      <a:pt x="27" y="28"/>
                      <a:pt x="26" y="32"/>
                    </a:cubicBezTo>
                    <a:cubicBezTo>
                      <a:pt x="26" y="36"/>
                      <a:pt x="22" y="38"/>
                      <a:pt x="17" y="38"/>
                    </a:cubicBezTo>
                    <a:close/>
                  </a:path>
                </a:pathLst>
              </a:custGeom>
              <a:solidFill>
                <a:srgbClr val="F8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" name="Freeform 18">
                <a:extLst>
                  <a:ext uri="{FF2B5EF4-FFF2-40B4-BE49-F238E27FC236}">
                    <a16:creationId xmlns:a16="http://schemas.microsoft.com/office/drawing/2014/main" id="{57DA50AA-392E-D044-7BB5-993354B180B0}"/>
                  </a:ext>
                </a:extLst>
              </p:cNvPr>
              <p:cNvSpPr/>
              <p:nvPr userDrawn="1"/>
            </p:nvSpPr>
            <p:spPr bwMode="auto">
              <a:xfrm>
                <a:off x="1943" y="1059"/>
                <a:ext cx="189" cy="241"/>
              </a:xfrm>
              <a:custGeom>
                <a:avLst/>
                <a:gdLst>
                  <a:gd name="T0" fmla="*/ 5 w 30"/>
                  <a:gd name="T1" fmla="*/ 24 h 38"/>
                  <a:gd name="T2" fmla="*/ 5 w 30"/>
                  <a:gd name="T3" fmla="*/ 22 h 38"/>
                  <a:gd name="T4" fmla="*/ 3 w 30"/>
                  <a:gd name="T5" fmla="*/ 16 h 38"/>
                  <a:gd name="T6" fmla="*/ 3 w 30"/>
                  <a:gd name="T7" fmla="*/ 7 h 38"/>
                  <a:gd name="T8" fmla="*/ 9 w 30"/>
                  <a:gd name="T9" fmla="*/ 2 h 38"/>
                  <a:gd name="T10" fmla="*/ 13 w 30"/>
                  <a:gd name="T11" fmla="*/ 1 h 38"/>
                  <a:gd name="T12" fmla="*/ 23 w 30"/>
                  <a:gd name="T13" fmla="*/ 4 h 38"/>
                  <a:gd name="T14" fmla="*/ 25 w 30"/>
                  <a:gd name="T15" fmla="*/ 7 h 38"/>
                  <a:gd name="T16" fmla="*/ 29 w 30"/>
                  <a:gd name="T17" fmla="*/ 16 h 38"/>
                  <a:gd name="T18" fmla="*/ 30 w 30"/>
                  <a:gd name="T19" fmla="*/ 29 h 38"/>
                  <a:gd name="T20" fmla="*/ 22 w 30"/>
                  <a:gd name="T21" fmla="*/ 38 h 38"/>
                  <a:gd name="T22" fmla="*/ 18 w 30"/>
                  <a:gd name="T23" fmla="*/ 35 h 38"/>
                  <a:gd name="T24" fmla="*/ 16 w 30"/>
                  <a:gd name="T25" fmla="*/ 34 h 38"/>
                  <a:gd name="T26" fmla="*/ 12 w 30"/>
                  <a:gd name="T27" fmla="*/ 34 h 38"/>
                  <a:gd name="T28" fmla="*/ 9 w 30"/>
                  <a:gd name="T29" fmla="*/ 32 h 38"/>
                  <a:gd name="T30" fmla="*/ 8 w 30"/>
                  <a:gd name="T31" fmla="*/ 30 h 38"/>
                  <a:gd name="T32" fmla="*/ 5 w 30"/>
                  <a:gd name="T3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38">
                    <a:moveTo>
                      <a:pt x="5" y="24"/>
                    </a:moveTo>
                    <a:cubicBezTo>
                      <a:pt x="5" y="24"/>
                      <a:pt x="5" y="23"/>
                      <a:pt x="5" y="22"/>
                    </a:cubicBezTo>
                    <a:cubicBezTo>
                      <a:pt x="5" y="20"/>
                      <a:pt x="5" y="18"/>
                      <a:pt x="3" y="16"/>
                    </a:cubicBezTo>
                    <a:cubicBezTo>
                      <a:pt x="0" y="13"/>
                      <a:pt x="0" y="10"/>
                      <a:pt x="3" y="7"/>
                    </a:cubicBezTo>
                    <a:cubicBezTo>
                      <a:pt x="5" y="5"/>
                      <a:pt x="7" y="4"/>
                      <a:pt x="9" y="2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7" y="0"/>
                      <a:pt x="20" y="2"/>
                      <a:pt x="23" y="4"/>
                    </a:cubicBezTo>
                    <a:cubicBezTo>
                      <a:pt x="24" y="5"/>
                      <a:pt x="25" y="7"/>
                      <a:pt x="25" y="7"/>
                    </a:cubicBezTo>
                    <a:cubicBezTo>
                      <a:pt x="26" y="11"/>
                      <a:pt x="29" y="13"/>
                      <a:pt x="29" y="16"/>
                    </a:cubicBezTo>
                    <a:cubicBezTo>
                      <a:pt x="29" y="21"/>
                      <a:pt x="30" y="25"/>
                      <a:pt x="30" y="29"/>
                    </a:cubicBezTo>
                    <a:cubicBezTo>
                      <a:pt x="30" y="33"/>
                      <a:pt x="26" y="37"/>
                      <a:pt x="22" y="38"/>
                    </a:cubicBezTo>
                    <a:cubicBezTo>
                      <a:pt x="19" y="38"/>
                      <a:pt x="18" y="37"/>
                      <a:pt x="18" y="35"/>
                    </a:cubicBezTo>
                    <a:cubicBezTo>
                      <a:pt x="17" y="34"/>
                      <a:pt x="17" y="33"/>
                      <a:pt x="16" y="34"/>
                    </a:cubicBezTo>
                    <a:cubicBezTo>
                      <a:pt x="15" y="34"/>
                      <a:pt x="13" y="34"/>
                      <a:pt x="12" y="34"/>
                    </a:cubicBezTo>
                    <a:cubicBezTo>
                      <a:pt x="10" y="34"/>
                      <a:pt x="9" y="34"/>
                      <a:pt x="9" y="32"/>
                    </a:cubicBezTo>
                    <a:cubicBezTo>
                      <a:pt x="9" y="31"/>
                      <a:pt x="8" y="31"/>
                      <a:pt x="8" y="30"/>
                    </a:cubicBezTo>
                    <a:cubicBezTo>
                      <a:pt x="5" y="29"/>
                      <a:pt x="5" y="27"/>
                      <a:pt x="5" y="24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" name="Freeform 19">
                <a:extLst>
                  <a:ext uri="{FF2B5EF4-FFF2-40B4-BE49-F238E27FC236}">
                    <a16:creationId xmlns:a16="http://schemas.microsoft.com/office/drawing/2014/main" id="{0ECB16E7-B424-B169-C93C-CE2280F1D2AE}"/>
                  </a:ext>
                </a:extLst>
              </p:cNvPr>
              <p:cNvSpPr/>
              <p:nvPr userDrawn="1"/>
            </p:nvSpPr>
            <p:spPr bwMode="auto">
              <a:xfrm>
                <a:off x="3475" y="2010"/>
                <a:ext cx="176" cy="241"/>
              </a:xfrm>
              <a:custGeom>
                <a:avLst/>
                <a:gdLst>
                  <a:gd name="T0" fmla="*/ 12 w 28"/>
                  <a:gd name="T1" fmla="*/ 38 h 38"/>
                  <a:gd name="T2" fmla="*/ 10 w 28"/>
                  <a:gd name="T3" fmla="*/ 37 h 38"/>
                  <a:gd name="T4" fmla="*/ 7 w 28"/>
                  <a:gd name="T5" fmla="*/ 33 h 38"/>
                  <a:gd name="T6" fmla="*/ 6 w 28"/>
                  <a:gd name="T7" fmla="*/ 31 h 38"/>
                  <a:gd name="T8" fmla="*/ 2 w 28"/>
                  <a:gd name="T9" fmla="*/ 28 h 38"/>
                  <a:gd name="T10" fmla="*/ 1 w 28"/>
                  <a:gd name="T11" fmla="*/ 25 h 38"/>
                  <a:gd name="T12" fmla="*/ 0 w 28"/>
                  <a:gd name="T13" fmla="*/ 21 h 38"/>
                  <a:gd name="T14" fmla="*/ 2 w 28"/>
                  <a:gd name="T15" fmla="*/ 15 h 38"/>
                  <a:gd name="T16" fmla="*/ 4 w 28"/>
                  <a:gd name="T17" fmla="*/ 9 h 38"/>
                  <a:gd name="T18" fmla="*/ 11 w 28"/>
                  <a:gd name="T19" fmla="*/ 1 h 38"/>
                  <a:gd name="T20" fmla="*/ 15 w 28"/>
                  <a:gd name="T21" fmla="*/ 0 h 38"/>
                  <a:gd name="T22" fmla="*/ 25 w 28"/>
                  <a:gd name="T23" fmla="*/ 5 h 38"/>
                  <a:gd name="T24" fmla="*/ 27 w 28"/>
                  <a:gd name="T25" fmla="*/ 9 h 38"/>
                  <a:gd name="T26" fmla="*/ 26 w 28"/>
                  <a:gd name="T27" fmla="*/ 22 h 38"/>
                  <a:gd name="T28" fmla="*/ 21 w 28"/>
                  <a:gd name="T29" fmla="*/ 33 h 38"/>
                  <a:gd name="T30" fmla="*/ 12 w 28"/>
                  <a:gd name="T3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8">
                    <a:moveTo>
                      <a:pt x="12" y="38"/>
                    </a:moveTo>
                    <a:cubicBezTo>
                      <a:pt x="12" y="38"/>
                      <a:pt x="11" y="38"/>
                      <a:pt x="10" y="37"/>
                    </a:cubicBezTo>
                    <a:cubicBezTo>
                      <a:pt x="7" y="37"/>
                      <a:pt x="6" y="36"/>
                      <a:pt x="7" y="33"/>
                    </a:cubicBezTo>
                    <a:cubicBezTo>
                      <a:pt x="8" y="32"/>
                      <a:pt x="7" y="31"/>
                      <a:pt x="6" y="31"/>
                    </a:cubicBezTo>
                    <a:cubicBezTo>
                      <a:pt x="5" y="30"/>
                      <a:pt x="3" y="29"/>
                      <a:pt x="2" y="28"/>
                    </a:cubicBezTo>
                    <a:cubicBezTo>
                      <a:pt x="1" y="28"/>
                      <a:pt x="0" y="27"/>
                      <a:pt x="1" y="25"/>
                    </a:cubicBezTo>
                    <a:cubicBezTo>
                      <a:pt x="2" y="24"/>
                      <a:pt x="0" y="23"/>
                      <a:pt x="0" y="21"/>
                    </a:cubicBezTo>
                    <a:cubicBezTo>
                      <a:pt x="0" y="19"/>
                      <a:pt x="1" y="17"/>
                      <a:pt x="2" y="15"/>
                    </a:cubicBezTo>
                    <a:cubicBezTo>
                      <a:pt x="4" y="14"/>
                      <a:pt x="5" y="11"/>
                      <a:pt x="4" y="9"/>
                    </a:cubicBezTo>
                    <a:cubicBezTo>
                      <a:pt x="2" y="4"/>
                      <a:pt x="6" y="1"/>
                      <a:pt x="11" y="1"/>
                    </a:cubicBezTo>
                    <a:cubicBezTo>
                      <a:pt x="12" y="1"/>
                      <a:pt x="14" y="0"/>
                      <a:pt x="15" y="0"/>
                    </a:cubicBezTo>
                    <a:cubicBezTo>
                      <a:pt x="20" y="0"/>
                      <a:pt x="23" y="2"/>
                      <a:pt x="25" y="5"/>
                    </a:cubicBezTo>
                    <a:cubicBezTo>
                      <a:pt x="26" y="6"/>
                      <a:pt x="27" y="7"/>
                      <a:pt x="27" y="9"/>
                    </a:cubicBezTo>
                    <a:cubicBezTo>
                      <a:pt x="28" y="13"/>
                      <a:pt x="27" y="18"/>
                      <a:pt x="26" y="22"/>
                    </a:cubicBezTo>
                    <a:cubicBezTo>
                      <a:pt x="25" y="26"/>
                      <a:pt x="23" y="30"/>
                      <a:pt x="21" y="33"/>
                    </a:cubicBezTo>
                    <a:cubicBezTo>
                      <a:pt x="19" y="37"/>
                      <a:pt x="17" y="38"/>
                      <a:pt x="12" y="38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" name="Freeform 20">
                <a:extLst>
                  <a:ext uri="{FF2B5EF4-FFF2-40B4-BE49-F238E27FC236}">
                    <a16:creationId xmlns:a16="http://schemas.microsoft.com/office/drawing/2014/main" id="{FAA19F4C-AAF8-264B-3E38-9042873CEB7F}"/>
                  </a:ext>
                </a:extLst>
              </p:cNvPr>
              <p:cNvSpPr/>
              <p:nvPr userDrawn="1"/>
            </p:nvSpPr>
            <p:spPr bwMode="auto">
              <a:xfrm>
                <a:off x="3116" y="665"/>
                <a:ext cx="208" cy="229"/>
              </a:xfrm>
              <a:custGeom>
                <a:avLst/>
                <a:gdLst>
                  <a:gd name="T0" fmla="*/ 18 w 33"/>
                  <a:gd name="T1" fmla="*/ 0 h 36"/>
                  <a:gd name="T2" fmla="*/ 22 w 33"/>
                  <a:gd name="T3" fmla="*/ 1 h 36"/>
                  <a:gd name="T4" fmla="*/ 28 w 33"/>
                  <a:gd name="T5" fmla="*/ 4 h 36"/>
                  <a:gd name="T6" fmla="*/ 32 w 33"/>
                  <a:gd name="T7" fmla="*/ 11 h 36"/>
                  <a:gd name="T8" fmla="*/ 28 w 33"/>
                  <a:gd name="T9" fmla="*/ 22 h 36"/>
                  <a:gd name="T10" fmla="*/ 25 w 33"/>
                  <a:gd name="T11" fmla="*/ 26 h 36"/>
                  <a:gd name="T12" fmla="*/ 10 w 33"/>
                  <a:gd name="T13" fmla="*/ 35 h 36"/>
                  <a:gd name="T14" fmla="*/ 0 w 33"/>
                  <a:gd name="T15" fmla="*/ 29 h 36"/>
                  <a:gd name="T16" fmla="*/ 2 w 33"/>
                  <a:gd name="T17" fmla="*/ 26 h 36"/>
                  <a:gd name="T18" fmla="*/ 2 w 33"/>
                  <a:gd name="T19" fmla="*/ 23 h 36"/>
                  <a:gd name="T20" fmla="*/ 0 w 33"/>
                  <a:gd name="T21" fmla="*/ 17 h 36"/>
                  <a:gd name="T22" fmla="*/ 3 w 33"/>
                  <a:gd name="T23" fmla="*/ 12 h 36"/>
                  <a:gd name="T24" fmla="*/ 8 w 33"/>
                  <a:gd name="T25" fmla="*/ 8 h 36"/>
                  <a:gd name="T26" fmla="*/ 12 w 33"/>
                  <a:gd name="T27" fmla="*/ 5 h 36"/>
                  <a:gd name="T28" fmla="*/ 18 w 33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18" y="0"/>
                    </a:moveTo>
                    <a:cubicBezTo>
                      <a:pt x="19" y="0"/>
                      <a:pt x="21" y="0"/>
                      <a:pt x="22" y="1"/>
                    </a:cubicBezTo>
                    <a:cubicBezTo>
                      <a:pt x="24" y="2"/>
                      <a:pt x="26" y="3"/>
                      <a:pt x="28" y="4"/>
                    </a:cubicBezTo>
                    <a:cubicBezTo>
                      <a:pt x="31" y="5"/>
                      <a:pt x="31" y="8"/>
                      <a:pt x="32" y="11"/>
                    </a:cubicBezTo>
                    <a:cubicBezTo>
                      <a:pt x="33" y="15"/>
                      <a:pt x="32" y="19"/>
                      <a:pt x="28" y="22"/>
                    </a:cubicBezTo>
                    <a:cubicBezTo>
                      <a:pt x="27" y="23"/>
                      <a:pt x="26" y="25"/>
                      <a:pt x="25" y="26"/>
                    </a:cubicBezTo>
                    <a:cubicBezTo>
                      <a:pt x="20" y="29"/>
                      <a:pt x="16" y="34"/>
                      <a:pt x="10" y="35"/>
                    </a:cubicBezTo>
                    <a:cubicBezTo>
                      <a:pt x="6" y="36"/>
                      <a:pt x="1" y="32"/>
                      <a:pt x="0" y="29"/>
                    </a:cubicBezTo>
                    <a:cubicBezTo>
                      <a:pt x="0" y="27"/>
                      <a:pt x="1" y="27"/>
                      <a:pt x="2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0" y="22"/>
                      <a:pt x="0" y="19"/>
                      <a:pt x="0" y="17"/>
                    </a:cubicBezTo>
                    <a:cubicBezTo>
                      <a:pt x="1" y="16"/>
                      <a:pt x="2" y="13"/>
                      <a:pt x="3" y="12"/>
                    </a:cubicBezTo>
                    <a:cubicBezTo>
                      <a:pt x="5" y="10"/>
                      <a:pt x="6" y="9"/>
                      <a:pt x="8" y="8"/>
                    </a:cubicBezTo>
                    <a:cubicBezTo>
                      <a:pt x="11" y="8"/>
                      <a:pt x="12" y="7"/>
                      <a:pt x="12" y="5"/>
                    </a:cubicBezTo>
                    <a:cubicBezTo>
                      <a:pt x="13" y="2"/>
                      <a:pt x="15" y="0"/>
                      <a:pt x="18" y="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" name="Freeform 21">
                <a:extLst>
                  <a:ext uri="{FF2B5EF4-FFF2-40B4-BE49-F238E27FC236}">
                    <a16:creationId xmlns:a16="http://schemas.microsoft.com/office/drawing/2014/main" id="{2CBA7320-2C70-33E7-8BD1-E1B56001FD8E}"/>
                  </a:ext>
                </a:extLst>
              </p:cNvPr>
              <p:cNvSpPr/>
              <p:nvPr userDrawn="1"/>
            </p:nvSpPr>
            <p:spPr bwMode="auto">
              <a:xfrm>
                <a:off x="2876" y="2403"/>
                <a:ext cx="221" cy="229"/>
              </a:xfrm>
              <a:custGeom>
                <a:avLst/>
                <a:gdLst>
                  <a:gd name="T0" fmla="*/ 35 w 35"/>
                  <a:gd name="T1" fmla="*/ 26 h 36"/>
                  <a:gd name="T2" fmla="*/ 29 w 35"/>
                  <a:gd name="T3" fmla="*/ 35 h 36"/>
                  <a:gd name="T4" fmla="*/ 25 w 35"/>
                  <a:gd name="T5" fmla="*/ 34 h 36"/>
                  <a:gd name="T6" fmla="*/ 21 w 35"/>
                  <a:gd name="T7" fmla="*/ 33 h 36"/>
                  <a:gd name="T8" fmla="*/ 18 w 35"/>
                  <a:gd name="T9" fmla="*/ 34 h 36"/>
                  <a:gd name="T10" fmla="*/ 15 w 35"/>
                  <a:gd name="T11" fmla="*/ 33 h 36"/>
                  <a:gd name="T12" fmla="*/ 13 w 35"/>
                  <a:gd name="T13" fmla="*/ 32 h 36"/>
                  <a:gd name="T14" fmla="*/ 8 w 35"/>
                  <a:gd name="T15" fmla="*/ 25 h 36"/>
                  <a:gd name="T16" fmla="*/ 6 w 35"/>
                  <a:gd name="T17" fmla="*/ 20 h 36"/>
                  <a:gd name="T18" fmla="*/ 3 w 35"/>
                  <a:gd name="T19" fmla="*/ 18 h 36"/>
                  <a:gd name="T20" fmla="*/ 3 w 35"/>
                  <a:gd name="T21" fmla="*/ 10 h 36"/>
                  <a:gd name="T22" fmla="*/ 6 w 35"/>
                  <a:gd name="T23" fmla="*/ 5 h 36"/>
                  <a:gd name="T24" fmla="*/ 10 w 35"/>
                  <a:gd name="T25" fmla="*/ 3 h 36"/>
                  <a:gd name="T26" fmla="*/ 24 w 35"/>
                  <a:gd name="T27" fmla="*/ 6 h 36"/>
                  <a:gd name="T28" fmla="*/ 28 w 35"/>
                  <a:gd name="T29" fmla="*/ 10 h 36"/>
                  <a:gd name="T30" fmla="*/ 30 w 35"/>
                  <a:gd name="T31" fmla="*/ 14 h 36"/>
                  <a:gd name="T32" fmla="*/ 33 w 35"/>
                  <a:gd name="T33" fmla="*/ 21 h 36"/>
                  <a:gd name="T34" fmla="*/ 35 w 35"/>
                  <a:gd name="T35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36">
                    <a:moveTo>
                      <a:pt x="35" y="26"/>
                    </a:moveTo>
                    <a:cubicBezTo>
                      <a:pt x="35" y="31"/>
                      <a:pt x="32" y="33"/>
                      <a:pt x="29" y="35"/>
                    </a:cubicBezTo>
                    <a:cubicBezTo>
                      <a:pt x="27" y="36"/>
                      <a:pt x="26" y="36"/>
                      <a:pt x="25" y="34"/>
                    </a:cubicBezTo>
                    <a:cubicBezTo>
                      <a:pt x="24" y="33"/>
                      <a:pt x="23" y="32"/>
                      <a:pt x="21" y="33"/>
                    </a:cubicBezTo>
                    <a:cubicBezTo>
                      <a:pt x="20" y="34"/>
                      <a:pt x="19" y="34"/>
                      <a:pt x="18" y="34"/>
                    </a:cubicBezTo>
                    <a:cubicBezTo>
                      <a:pt x="17" y="34"/>
                      <a:pt x="15" y="35"/>
                      <a:pt x="15" y="33"/>
                    </a:cubicBezTo>
                    <a:cubicBezTo>
                      <a:pt x="15" y="33"/>
                      <a:pt x="14" y="32"/>
                      <a:pt x="13" y="32"/>
                    </a:cubicBezTo>
                    <a:cubicBezTo>
                      <a:pt x="10" y="31"/>
                      <a:pt x="8" y="28"/>
                      <a:pt x="8" y="25"/>
                    </a:cubicBezTo>
                    <a:cubicBezTo>
                      <a:pt x="8" y="23"/>
                      <a:pt x="8" y="21"/>
                      <a:pt x="6" y="20"/>
                    </a:cubicBezTo>
                    <a:cubicBezTo>
                      <a:pt x="5" y="20"/>
                      <a:pt x="4" y="19"/>
                      <a:pt x="3" y="18"/>
                    </a:cubicBezTo>
                    <a:cubicBezTo>
                      <a:pt x="1" y="16"/>
                      <a:pt x="0" y="13"/>
                      <a:pt x="3" y="10"/>
                    </a:cubicBezTo>
                    <a:cubicBezTo>
                      <a:pt x="4" y="9"/>
                      <a:pt x="5" y="7"/>
                      <a:pt x="6" y="5"/>
                    </a:cubicBezTo>
                    <a:cubicBezTo>
                      <a:pt x="7" y="4"/>
                      <a:pt x="8" y="3"/>
                      <a:pt x="10" y="3"/>
                    </a:cubicBezTo>
                    <a:cubicBezTo>
                      <a:pt x="15" y="0"/>
                      <a:pt x="21" y="1"/>
                      <a:pt x="24" y="6"/>
                    </a:cubicBezTo>
                    <a:cubicBezTo>
                      <a:pt x="25" y="8"/>
                      <a:pt x="26" y="9"/>
                      <a:pt x="28" y="10"/>
                    </a:cubicBezTo>
                    <a:cubicBezTo>
                      <a:pt x="29" y="11"/>
                      <a:pt x="30" y="12"/>
                      <a:pt x="30" y="14"/>
                    </a:cubicBezTo>
                    <a:cubicBezTo>
                      <a:pt x="30" y="17"/>
                      <a:pt x="32" y="19"/>
                      <a:pt x="33" y="21"/>
                    </a:cubicBezTo>
                    <a:cubicBezTo>
                      <a:pt x="34" y="23"/>
                      <a:pt x="35" y="24"/>
                      <a:pt x="35" y="26"/>
                    </a:cubicBezTo>
                    <a:close/>
                  </a:path>
                </a:pathLst>
              </a:custGeom>
              <a:solidFill>
                <a:srgbClr val="F7CB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" name="Freeform 22">
                <a:extLst>
                  <a:ext uri="{FF2B5EF4-FFF2-40B4-BE49-F238E27FC236}">
                    <a16:creationId xmlns:a16="http://schemas.microsoft.com/office/drawing/2014/main" id="{9CE6C08C-3DCD-EB7E-5EAE-DA7D58F42559}"/>
                  </a:ext>
                </a:extLst>
              </p:cNvPr>
              <p:cNvSpPr/>
              <p:nvPr userDrawn="1"/>
            </p:nvSpPr>
            <p:spPr bwMode="auto">
              <a:xfrm>
                <a:off x="814" y="2327"/>
                <a:ext cx="202" cy="241"/>
              </a:xfrm>
              <a:custGeom>
                <a:avLst/>
                <a:gdLst>
                  <a:gd name="T0" fmla="*/ 32 w 32"/>
                  <a:gd name="T1" fmla="*/ 14 h 38"/>
                  <a:gd name="T2" fmla="*/ 30 w 32"/>
                  <a:gd name="T3" fmla="*/ 21 h 38"/>
                  <a:gd name="T4" fmla="*/ 26 w 32"/>
                  <a:gd name="T5" fmla="*/ 26 h 38"/>
                  <a:gd name="T6" fmla="*/ 22 w 32"/>
                  <a:gd name="T7" fmla="*/ 30 h 38"/>
                  <a:gd name="T8" fmla="*/ 16 w 32"/>
                  <a:gd name="T9" fmla="*/ 35 h 38"/>
                  <a:gd name="T10" fmla="*/ 2 w 32"/>
                  <a:gd name="T11" fmla="*/ 33 h 38"/>
                  <a:gd name="T12" fmla="*/ 2 w 32"/>
                  <a:gd name="T13" fmla="*/ 29 h 38"/>
                  <a:gd name="T14" fmla="*/ 2 w 32"/>
                  <a:gd name="T15" fmla="*/ 26 h 38"/>
                  <a:gd name="T16" fmla="*/ 0 w 32"/>
                  <a:gd name="T17" fmla="*/ 21 h 38"/>
                  <a:gd name="T18" fmla="*/ 0 w 32"/>
                  <a:gd name="T19" fmla="*/ 20 h 38"/>
                  <a:gd name="T20" fmla="*/ 8 w 32"/>
                  <a:gd name="T21" fmla="*/ 10 h 38"/>
                  <a:gd name="T22" fmla="*/ 11 w 32"/>
                  <a:gd name="T23" fmla="*/ 7 h 38"/>
                  <a:gd name="T24" fmla="*/ 21 w 32"/>
                  <a:gd name="T25" fmla="*/ 2 h 38"/>
                  <a:gd name="T26" fmla="*/ 26 w 32"/>
                  <a:gd name="T27" fmla="*/ 4 h 38"/>
                  <a:gd name="T28" fmla="*/ 32 w 32"/>
                  <a:gd name="T29" fmla="*/ 13 h 38"/>
                  <a:gd name="T30" fmla="*/ 32 w 32"/>
                  <a:gd name="T31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38">
                    <a:moveTo>
                      <a:pt x="32" y="14"/>
                    </a:moveTo>
                    <a:cubicBezTo>
                      <a:pt x="32" y="17"/>
                      <a:pt x="32" y="19"/>
                      <a:pt x="30" y="21"/>
                    </a:cubicBezTo>
                    <a:cubicBezTo>
                      <a:pt x="28" y="22"/>
                      <a:pt x="27" y="24"/>
                      <a:pt x="26" y="26"/>
                    </a:cubicBezTo>
                    <a:cubicBezTo>
                      <a:pt x="25" y="28"/>
                      <a:pt x="24" y="29"/>
                      <a:pt x="22" y="30"/>
                    </a:cubicBezTo>
                    <a:cubicBezTo>
                      <a:pt x="19" y="31"/>
                      <a:pt x="18" y="34"/>
                      <a:pt x="16" y="35"/>
                    </a:cubicBezTo>
                    <a:cubicBezTo>
                      <a:pt x="11" y="38"/>
                      <a:pt x="6" y="37"/>
                      <a:pt x="2" y="33"/>
                    </a:cubicBezTo>
                    <a:cubicBezTo>
                      <a:pt x="1" y="31"/>
                      <a:pt x="1" y="30"/>
                      <a:pt x="2" y="29"/>
                    </a:cubicBezTo>
                    <a:cubicBezTo>
                      <a:pt x="4" y="28"/>
                      <a:pt x="4" y="27"/>
                      <a:pt x="2" y="26"/>
                    </a:cubicBezTo>
                    <a:cubicBezTo>
                      <a:pt x="1" y="24"/>
                      <a:pt x="1" y="23"/>
                      <a:pt x="0" y="21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2" y="16"/>
                      <a:pt x="3" y="11"/>
                      <a:pt x="8" y="10"/>
                    </a:cubicBezTo>
                    <a:cubicBezTo>
                      <a:pt x="10" y="10"/>
                      <a:pt x="11" y="9"/>
                      <a:pt x="11" y="7"/>
                    </a:cubicBezTo>
                    <a:cubicBezTo>
                      <a:pt x="12" y="2"/>
                      <a:pt x="15" y="0"/>
                      <a:pt x="21" y="2"/>
                    </a:cubicBezTo>
                    <a:cubicBezTo>
                      <a:pt x="22" y="3"/>
                      <a:pt x="24" y="4"/>
                      <a:pt x="26" y="4"/>
                    </a:cubicBezTo>
                    <a:cubicBezTo>
                      <a:pt x="30" y="6"/>
                      <a:pt x="31" y="9"/>
                      <a:pt x="32" y="13"/>
                    </a:cubicBezTo>
                    <a:cubicBezTo>
                      <a:pt x="32" y="13"/>
                      <a:pt x="32" y="14"/>
                      <a:pt x="32" y="14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" name="Freeform 23">
                <a:extLst>
                  <a:ext uri="{FF2B5EF4-FFF2-40B4-BE49-F238E27FC236}">
                    <a16:creationId xmlns:a16="http://schemas.microsoft.com/office/drawing/2014/main" id="{FF7525FF-3327-FFA4-3F72-8FB8A8941BC7}"/>
                  </a:ext>
                </a:extLst>
              </p:cNvPr>
              <p:cNvSpPr/>
              <p:nvPr userDrawn="1"/>
            </p:nvSpPr>
            <p:spPr bwMode="auto">
              <a:xfrm>
                <a:off x="2542" y="1667"/>
                <a:ext cx="202" cy="248"/>
              </a:xfrm>
              <a:custGeom>
                <a:avLst/>
                <a:gdLst>
                  <a:gd name="T0" fmla="*/ 0 w 32"/>
                  <a:gd name="T1" fmla="*/ 25 h 39"/>
                  <a:gd name="T2" fmla="*/ 3 w 32"/>
                  <a:gd name="T3" fmla="*/ 17 h 39"/>
                  <a:gd name="T4" fmla="*/ 4 w 32"/>
                  <a:gd name="T5" fmla="*/ 14 h 39"/>
                  <a:gd name="T6" fmla="*/ 7 w 32"/>
                  <a:gd name="T7" fmla="*/ 10 h 39"/>
                  <a:gd name="T8" fmla="*/ 15 w 32"/>
                  <a:gd name="T9" fmla="*/ 3 h 39"/>
                  <a:gd name="T10" fmla="*/ 29 w 32"/>
                  <a:gd name="T11" fmla="*/ 6 h 39"/>
                  <a:gd name="T12" fmla="*/ 27 w 32"/>
                  <a:gd name="T13" fmla="*/ 9 h 39"/>
                  <a:gd name="T14" fmla="*/ 27 w 32"/>
                  <a:gd name="T15" fmla="*/ 11 h 39"/>
                  <a:gd name="T16" fmla="*/ 29 w 32"/>
                  <a:gd name="T17" fmla="*/ 23 h 39"/>
                  <a:gd name="T18" fmla="*/ 24 w 32"/>
                  <a:gd name="T19" fmla="*/ 27 h 39"/>
                  <a:gd name="T20" fmla="*/ 21 w 32"/>
                  <a:gd name="T21" fmla="*/ 32 h 39"/>
                  <a:gd name="T22" fmla="*/ 12 w 32"/>
                  <a:gd name="T23" fmla="*/ 37 h 39"/>
                  <a:gd name="T24" fmla="*/ 7 w 32"/>
                  <a:gd name="T25" fmla="*/ 36 h 39"/>
                  <a:gd name="T26" fmla="*/ 1 w 32"/>
                  <a:gd name="T27" fmla="*/ 31 h 39"/>
                  <a:gd name="T28" fmla="*/ 0 w 32"/>
                  <a:gd name="T29" fmla="*/ 2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39">
                    <a:moveTo>
                      <a:pt x="0" y="25"/>
                    </a:moveTo>
                    <a:cubicBezTo>
                      <a:pt x="0" y="22"/>
                      <a:pt x="1" y="19"/>
                      <a:pt x="3" y="17"/>
                    </a:cubicBezTo>
                    <a:cubicBezTo>
                      <a:pt x="3" y="17"/>
                      <a:pt x="4" y="15"/>
                      <a:pt x="4" y="14"/>
                    </a:cubicBezTo>
                    <a:cubicBezTo>
                      <a:pt x="4" y="13"/>
                      <a:pt x="5" y="11"/>
                      <a:pt x="7" y="10"/>
                    </a:cubicBezTo>
                    <a:cubicBezTo>
                      <a:pt x="10" y="9"/>
                      <a:pt x="12" y="5"/>
                      <a:pt x="15" y="3"/>
                    </a:cubicBezTo>
                    <a:cubicBezTo>
                      <a:pt x="20" y="0"/>
                      <a:pt x="26" y="1"/>
                      <a:pt x="29" y="6"/>
                    </a:cubicBezTo>
                    <a:cubicBezTo>
                      <a:pt x="30" y="7"/>
                      <a:pt x="28" y="8"/>
                      <a:pt x="27" y="9"/>
                    </a:cubicBezTo>
                    <a:cubicBezTo>
                      <a:pt x="26" y="10"/>
                      <a:pt x="27" y="10"/>
                      <a:pt x="27" y="11"/>
                    </a:cubicBezTo>
                    <a:cubicBezTo>
                      <a:pt x="31" y="15"/>
                      <a:pt x="32" y="18"/>
                      <a:pt x="29" y="23"/>
                    </a:cubicBezTo>
                    <a:cubicBezTo>
                      <a:pt x="28" y="25"/>
                      <a:pt x="27" y="27"/>
                      <a:pt x="24" y="27"/>
                    </a:cubicBezTo>
                    <a:cubicBezTo>
                      <a:pt x="22" y="28"/>
                      <a:pt x="21" y="29"/>
                      <a:pt x="21" y="32"/>
                    </a:cubicBezTo>
                    <a:cubicBezTo>
                      <a:pt x="21" y="36"/>
                      <a:pt x="17" y="39"/>
                      <a:pt x="12" y="37"/>
                    </a:cubicBezTo>
                    <a:cubicBezTo>
                      <a:pt x="11" y="37"/>
                      <a:pt x="9" y="36"/>
                      <a:pt x="7" y="36"/>
                    </a:cubicBezTo>
                    <a:cubicBezTo>
                      <a:pt x="4" y="35"/>
                      <a:pt x="2" y="33"/>
                      <a:pt x="1" y="31"/>
                    </a:cubicBezTo>
                    <a:cubicBezTo>
                      <a:pt x="0" y="29"/>
                      <a:pt x="0" y="27"/>
                      <a:pt x="0" y="25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" name="Freeform 24">
                <a:extLst>
                  <a:ext uri="{FF2B5EF4-FFF2-40B4-BE49-F238E27FC236}">
                    <a16:creationId xmlns:a16="http://schemas.microsoft.com/office/drawing/2014/main" id="{BC249CD7-71EC-B0BC-BB34-9EFE0B00641A}"/>
                  </a:ext>
                </a:extLst>
              </p:cNvPr>
              <p:cNvSpPr/>
              <p:nvPr userDrawn="1"/>
            </p:nvSpPr>
            <p:spPr bwMode="auto">
              <a:xfrm>
                <a:off x="1987" y="1636"/>
                <a:ext cx="170" cy="260"/>
              </a:xfrm>
              <a:custGeom>
                <a:avLst/>
                <a:gdLst>
                  <a:gd name="T0" fmla="*/ 1 w 27"/>
                  <a:gd name="T1" fmla="*/ 26 h 41"/>
                  <a:gd name="T2" fmla="*/ 4 w 27"/>
                  <a:gd name="T3" fmla="*/ 9 h 41"/>
                  <a:gd name="T4" fmla="*/ 17 w 27"/>
                  <a:gd name="T5" fmla="*/ 2 h 41"/>
                  <a:gd name="T6" fmla="*/ 19 w 27"/>
                  <a:gd name="T7" fmla="*/ 5 h 41"/>
                  <a:gd name="T8" fmla="*/ 21 w 27"/>
                  <a:gd name="T9" fmla="*/ 8 h 41"/>
                  <a:gd name="T10" fmla="*/ 25 w 27"/>
                  <a:gd name="T11" fmla="*/ 10 h 41"/>
                  <a:gd name="T12" fmla="*/ 26 w 27"/>
                  <a:gd name="T13" fmla="*/ 12 h 41"/>
                  <a:gd name="T14" fmla="*/ 26 w 27"/>
                  <a:gd name="T15" fmla="*/ 15 h 41"/>
                  <a:gd name="T16" fmla="*/ 26 w 27"/>
                  <a:gd name="T17" fmla="*/ 22 h 41"/>
                  <a:gd name="T18" fmla="*/ 24 w 27"/>
                  <a:gd name="T19" fmla="*/ 29 h 41"/>
                  <a:gd name="T20" fmla="*/ 18 w 27"/>
                  <a:gd name="T21" fmla="*/ 38 h 41"/>
                  <a:gd name="T22" fmla="*/ 16 w 27"/>
                  <a:gd name="T23" fmla="*/ 38 h 41"/>
                  <a:gd name="T24" fmla="*/ 6 w 27"/>
                  <a:gd name="T25" fmla="*/ 37 h 41"/>
                  <a:gd name="T26" fmla="*/ 1 w 27"/>
                  <a:gd name="T27" fmla="*/ 27 h 41"/>
                  <a:gd name="T28" fmla="*/ 1 w 27"/>
                  <a:gd name="T29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41">
                    <a:moveTo>
                      <a:pt x="1" y="26"/>
                    </a:moveTo>
                    <a:cubicBezTo>
                      <a:pt x="0" y="20"/>
                      <a:pt x="2" y="15"/>
                      <a:pt x="4" y="9"/>
                    </a:cubicBezTo>
                    <a:cubicBezTo>
                      <a:pt x="5" y="3"/>
                      <a:pt x="10" y="0"/>
                      <a:pt x="17" y="2"/>
                    </a:cubicBezTo>
                    <a:cubicBezTo>
                      <a:pt x="19" y="2"/>
                      <a:pt x="19" y="3"/>
                      <a:pt x="19" y="5"/>
                    </a:cubicBezTo>
                    <a:cubicBezTo>
                      <a:pt x="18" y="7"/>
                      <a:pt x="18" y="8"/>
                      <a:pt x="21" y="8"/>
                    </a:cubicBezTo>
                    <a:cubicBezTo>
                      <a:pt x="22" y="8"/>
                      <a:pt x="23" y="9"/>
                      <a:pt x="25" y="10"/>
                    </a:cubicBezTo>
                    <a:cubicBezTo>
                      <a:pt x="25" y="10"/>
                      <a:pt x="26" y="11"/>
                      <a:pt x="26" y="12"/>
                    </a:cubicBezTo>
                    <a:cubicBezTo>
                      <a:pt x="25" y="13"/>
                      <a:pt x="26" y="14"/>
                      <a:pt x="26" y="15"/>
                    </a:cubicBezTo>
                    <a:cubicBezTo>
                      <a:pt x="27" y="17"/>
                      <a:pt x="27" y="20"/>
                      <a:pt x="26" y="22"/>
                    </a:cubicBezTo>
                    <a:cubicBezTo>
                      <a:pt x="24" y="24"/>
                      <a:pt x="23" y="26"/>
                      <a:pt x="24" y="29"/>
                    </a:cubicBezTo>
                    <a:cubicBezTo>
                      <a:pt x="26" y="34"/>
                      <a:pt x="24" y="37"/>
                      <a:pt x="18" y="38"/>
                    </a:cubicBezTo>
                    <a:cubicBezTo>
                      <a:pt x="17" y="38"/>
                      <a:pt x="17" y="38"/>
                      <a:pt x="16" y="38"/>
                    </a:cubicBezTo>
                    <a:cubicBezTo>
                      <a:pt x="12" y="41"/>
                      <a:pt x="9" y="39"/>
                      <a:pt x="6" y="37"/>
                    </a:cubicBezTo>
                    <a:cubicBezTo>
                      <a:pt x="2" y="35"/>
                      <a:pt x="1" y="31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" name="Freeform 25">
                <a:extLst>
                  <a:ext uri="{FF2B5EF4-FFF2-40B4-BE49-F238E27FC236}">
                    <a16:creationId xmlns:a16="http://schemas.microsoft.com/office/drawing/2014/main" id="{25C53A01-1DDA-3B62-F804-7552F3FB4742}"/>
                  </a:ext>
                </a:extLst>
              </p:cNvPr>
              <p:cNvSpPr/>
              <p:nvPr userDrawn="1"/>
            </p:nvSpPr>
            <p:spPr bwMode="auto">
              <a:xfrm>
                <a:off x="1376" y="748"/>
                <a:ext cx="214" cy="234"/>
              </a:xfrm>
              <a:custGeom>
                <a:avLst/>
                <a:gdLst>
                  <a:gd name="T0" fmla="*/ 34 w 34"/>
                  <a:gd name="T1" fmla="*/ 27 h 37"/>
                  <a:gd name="T2" fmla="*/ 27 w 34"/>
                  <a:gd name="T3" fmla="*/ 37 h 37"/>
                  <a:gd name="T4" fmla="*/ 23 w 34"/>
                  <a:gd name="T5" fmla="*/ 35 h 37"/>
                  <a:gd name="T6" fmla="*/ 20 w 34"/>
                  <a:gd name="T7" fmla="*/ 34 h 37"/>
                  <a:gd name="T8" fmla="*/ 19 w 34"/>
                  <a:gd name="T9" fmla="*/ 34 h 37"/>
                  <a:gd name="T10" fmla="*/ 13 w 34"/>
                  <a:gd name="T11" fmla="*/ 34 h 37"/>
                  <a:gd name="T12" fmla="*/ 12 w 34"/>
                  <a:gd name="T13" fmla="*/ 33 h 37"/>
                  <a:gd name="T14" fmla="*/ 7 w 34"/>
                  <a:gd name="T15" fmla="*/ 24 h 37"/>
                  <a:gd name="T16" fmla="*/ 5 w 34"/>
                  <a:gd name="T17" fmla="*/ 21 h 37"/>
                  <a:gd name="T18" fmla="*/ 3 w 34"/>
                  <a:gd name="T19" fmla="*/ 19 h 37"/>
                  <a:gd name="T20" fmla="*/ 2 w 34"/>
                  <a:gd name="T21" fmla="*/ 11 h 37"/>
                  <a:gd name="T22" fmla="*/ 7 w 34"/>
                  <a:gd name="T23" fmla="*/ 4 h 37"/>
                  <a:gd name="T24" fmla="*/ 23 w 34"/>
                  <a:gd name="T25" fmla="*/ 6 h 37"/>
                  <a:gd name="T26" fmla="*/ 27 w 34"/>
                  <a:gd name="T27" fmla="*/ 12 h 37"/>
                  <a:gd name="T28" fmla="*/ 30 w 34"/>
                  <a:gd name="T29" fmla="*/ 17 h 37"/>
                  <a:gd name="T30" fmla="*/ 33 w 34"/>
                  <a:gd name="T31" fmla="*/ 23 h 37"/>
                  <a:gd name="T32" fmla="*/ 34 w 34"/>
                  <a:gd name="T33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37">
                    <a:moveTo>
                      <a:pt x="34" y="27"/>
                    </a:moveTo>
                    <a:cubicBezTo>
                      <a:pt x="34" y="32"/>
                      <a:pt x="30" y="35"/>
                      <a:pt x="27" y="37"/>
                    </a:cubicBezTo>
                    <a:cubicBezTo>
                      <a:pt x="25" y="37"/>
                      <a:pt x="24" y="36"/>
                      <a:pt x="23" y="35"/>
                    </a:cubicBezTo>
                    <a:cubicBezTo>
                      <a:pt x="23" y="33"/>
                      <a:pt x="22" y="33"/>
                      <a:pt x="20" y="34"/>
                    </a:cubicBezTo>
                    <a:cubicBezTo>
                      <a:pt x="20" y="34"/>
                      <a:pt x="20" y="34"/>
                      <a:pt x="19" y="34"/>
                    </a:cubicBezTo>
                    <a:cubicBezTo>
                      <a:pt x="17" y="35"/>
                      <a:pt x="15" y="36"/>
                      <a:pt x="13" y="34"/>
                    </a:cubicBezTo>
                    <a:cubicBezTo>
                      <a:pt x="13" y="33"/>
                      <a:pt x="13" y="33"/>
                      <a:pt x="12" y="33"/>
                    </a:cubicBezTo>
                    <a:cubicBezTo>
                      <a:pt x="8" y="31"/>
                      <a:pt x="7" y="28"/>
                      <a:pt x="7" y="24"/>
                    </a:cubicBezTo>
                    <a:cubicBezTo>
                      <a:pt x="7" y="22"/>
                      <a:pt x="7" y="21"/>
                      <a:pt x="5" y="21"/>
                    </a:cubicBezTo>
                    <a:cubicBezTo>
                      <a:pt x="4" y="21"/>
                      <a:pt x="4" y="20"/>
                      <a:pt x="3" y="19"/>
                    </a:cubicBezTo>
                    <a:cubicBezTo>
                      <a:pt x="0" y="17"/>
                      <a:pt x="0" y="14"/>
                      <a:pt x="2" y="11"/>
                    </a:cubicBezTo>
                    <a:cubicBezTo>
                      <a:pt x="4" y="8"/>
                      <a:pt x="5" y="6"/>
                      <a:pt x="7" y="4"/>
                    </a:cubicBezTo>
                    <a:cubicBezTo>
                      <a:pt x="12" y="1"/>
                      <a:pt x="18" y="0"/>
                      <a:pt x="23" y="6"/>
                    </a:cubicBezTo>
                    <a:cubicBezTo>
                      <a:pt x="24" y="8"/>
                      <a:pt x="26" y="10"/>
                      <a:pt x="27" y="12"/>
                    </a:cubicBezTo>
                    <a:cubicBezTo>
                      <a:pt x="29" y="13"/>
                      <a:pt x="30" y="14"/>
                      <a:pt x="30" y="17"/>
                    </a:cubicBezTo>
                    <a:cubicBezTo>
                      <a:pt x="30" y="19"/>
                      <a:pt x="32" y="20"/>
                      <a:pt x="33" y="23"/>
                    </a:cubicBezTo>
                    <a:cubicBezTo>
                      <a:pt x="33" y="24"/>
                      <a:pt x="34" y="26"/>
                      <a:pt x="34" y="27"/>
                    </a:cubicBezTo>
                    <a:close/>
                  </a:path>
                </a:pathLst>
              </a:custGeom>
              <a:solidFill>
                <a:srgbClr val="F7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" name="Freeform 26">
                <a:extLst>
                  <a:ext uri="{FF2B5EF4-FFF2-40B4-BE49-F238E27FC236}">
                    <a16:creationId xmlns:a16="http://schemas.microsoft.com/office/drawing/2014/main" id="{81097798-C046-4649-76F7-0CC12DDBC3E2}"/>
                  </a:ext>
                </a:extLst>
              </p:cNvPr>
              <p:cNvSpPr/>
              <p:nvPr userDrawn="1"/>
            </p:nvSpPr>
            <p:spPr bwMode="auto">
              <a:xfrm>
                <a:off x="3216" y="3405"/>
                <a:ext cx="240" cy="203"/>
              </a:xfrm>
              <a:custGeom>
                <a:avLst/>
                <a:gdLst>
                  <a:gd name="T0" fmla="*/ 38 w 38"/>
                  <a:gd name="T1" fmla="*/ 21 h 32"/>
                  <a:gd name="T2" fmla="*/ 35 w 38"/>
                  <a:gd name="T3" fmla="*/ 28 h 32"/>
                  <a:gd name="T4" fmla="*/ 32 w 38"/>
                  <a:gd name="T5" fmla="*/ 28 h 32"/>
                  <a:gd name="T6" fmla="*/ 29 w 38"/>
                  <a:gd name="T7" fmla="*/ 28 h 32"/>
                  <a:gd name="T8" fmla="*/ 25 w 38"/>
                  <a:gd name="T9" fmla="*/ 32 h 32"/>
                  <a:gd name="T10" fmla="*/ 24 w 38"/>
                  <a:gd name="T11" fmla="*/ 32 h 32"/>
                  <a:gd name="T12" fmla="*/ 18 w 38"/>
                  <a:gd name="T13" fmla="*/ 31 h 32"/>
                  <a:gd name="T14" fmla="*/ 13 w 38"/>
                  <a:gd name="T15" fmla="*/ 27 h 32"/>
                  <a:gd name="T16" fmla="*/ 8 w 38"/>
                  <a:gd name="T17" fmla="*/ 25 h 32"/>
                  <a:gd name="T18" fmla="*/ 1 w 38"/>
                  <a:gd name="T19" fmla="*/ 16 h 32"/>
                  <a:gd name="T20" fmla="*/ 2 w 38"/>
                  <a:gd name="T21" fmla="*/ 13 h 32"/>
                  <a:gd name="T22" fmla="*/ 18 w 38"/>
                  <a:gd name="T23" fmla="*/ 3 h 32"/>
                  <a:gd name="T24" fmla="*/ 23 w 38"/>
                  <a:gd name="T25" fmla="*/ 5 h 32"/>
                  <a:gd name="T26" fmla="*/ 27 w 38"/>
                  <a:gd name="T27" fmla="*/ 7 h 32"/>
                  <a:gd name="T28" fmla="*/ 35 w 38"/>
                  <a:gd name="T29" fmla="*/ 13 h 32"/>
                  <a:gd name="T30" fmla="*/ 38 w 38"/>
                  <a:gd name="T3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2">
                    <a:moveTo>
                      <a:pt x="38" y="21"/>
                    </a:moveTo>
                    <a:cubicBezTo>
                      <a:pt x="38" y="24"/>
                      <a:pt x="37" y="26"/>
                      <a:pt x="35" y="28"/>
                    </a:cubicBezTo>
                    <a:cubicBezTo>
                      <a:pt x="34" y="29"/>
                      <a:pt x="33" y="29"/>
                      <a:pt x="32" y="28"/>
                    </a:cubicBezTo>
                    <a:cubicBezTo>
                      <a:pt x="30" y="26"/>
                      <a:pt x="30" y="27"/>
                      <a:pt x="29" y="28"/>
                    </a:cubicBezTo>
                    <a:cubicBezTo>
                      <a:pt x="28" y="30"/>
                      <a:pt x="27" y="31"/>
                      <a:pt x="25" y="32"/>
                    </a:cubicBezTo>
                    <a:cubicBezTo>
                      <a:pt x="25" y="32"/>
                      <a:pt x="24" y="32"/>
                      <a:pt x="24" y="32"/>
                    </a:cubicBezTo>
                    <a:cubicBezTo>
                      <a:pt x="22" y="31"/>
                      <a:pt x="20" y="32"/>
                      <a:pt x="18" y="31"/>
                    </a:cubicBezTo>
                    <a:cubicBezTo>
                      <a:pt x="16" y="30"/>
                      <a:pt x="14" y="29"/>
                      <a:pt x="13" y="27"/>
                    </a:cubicBezTo>
                    <a:cubicBezTo>
                      <a:pt x="12" y="25"/>
                      <a:pt x="10" y="25"/>
                      <a:pt x="8" y="25"/>
                    </a:cubicBezTo>
                    <a:cubicBezTo>
                      <a:pt x="3" y="25"/>
                      <a:pt x="0" y="22"/>
                      <a:pt x="1" y="16"/>
                    </a:cubicBezTo>
                    <a:cubicBezTo>
                      <a:pt x="2" y="15"/>
                      <a:pt x="2" y="14"/>
                      <a:pt x="2" y="13"/>
                    </a:cubicBezTo>
                    <a:cubicBezTo>
                      <a:pt x="2" y="5"/>
                      <a:pt x="11" y="0"/>
                      <a:pt x="18" y="3"/>
                    </a:cubicBezTo>
                    <a:cubicBezTo>
                      <a:pt x="19" y="4"/>
                      <a:pt x="21" y="5"/>
                      <a:pt x="23" y="5"/>
                    </a:cubicBezTo>
                    <a:cubicBezTo>
                      <a:pt x="24" y="5"/>
                      <a:pt x="26" y="6"/>
                      <a:pt x="27" y="7"/>
                    </a:cubicBezTo>
                    <a:cubicBezTo>
                      <a:pt x="29" y="10"/>
                      <a:pt x="32" y="11"/>
                      <a:pt x="35" y="13"/>
                    </a:cubicBezTo>
                    <a:cubicBezTo>
                      <a:pt x="37" y="15"/>
                      <a:pt x="38" y="18"/>
                      <a:pt x="38" y="21"/>
                    </a:cubicBezTo>
                    <a:close/>
                  </a:path>
                </a:pathLst>
              </a:custGeom>
              <a:solidFill>
                <a:srgbClr val="F8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" name="Freeform 27">
                <a:extLst>
                  <a:ext uri="{FF2B5EF4-FFF2-40B4-BE49-F238E27FC236}">
                    <a16:creationId xmlns:a16="http://schemas.microsoft.com/office/drawing/2014/main" id="{CC711373-FA08-67A5-8474-0C4EB9AD2CF4}"/>
                  </a:ext>
                </a:extLst>
              </p:cNvPr>
              <p:cNvSpPr/>
              <p:nvPr userDrawn="1"/>
            </p:nvSpPr>
            <p:spPr bwMode="auto">
              <a:xfrm>
                <a:off x="2624" y="538"/>
                <a:ext cx="359" cy="127"/>
              </a:xfrm>
              <a:custGeom>
                <a:avLst/>
                <a:gdLst>
                  <a:gd name="T0" fmla="*/ 16 w 57"/>
                  <a:gd name="T1" fmla="*/ 1 h 20"/>
                  <a:gd name="T2" fmla="*/ 17 w 57"/>
                  <a:gd name="T3" fmla="*/ 2 h 20"/>
                  <a:gd name="T4" fmla="*/ 18 w 57"/>
                  <a:gd name="T5" fmla="*/ 5 h 20"/>
                  <a:gd name="T6" fmla="*/ 17 w 57"/>
                  <a:gd name="T7" fmla="*/ 6 h 20"/>
                  <a:gd name="T8" fmla="*/ 18 w 57"/>
                  <a:gd name="T9" fmla="*/ 13 h 20"/>
                  <a:gd name="T10" fmla="*/ 21 w 57"/>
                  <a:gd name="T11" fmla="*/ 16 h 20"/>
                  <a:gd name="T12" fmla="*/ 29 w 57"/>
                  <a:gd name="T13" fmla="*/ 17 h 20"/>
                  <a:gd name="T14" fmla="*/ 30 w 57"/>
                  <a:gd name="T15" fmla="*/ 16 h 20"/>
                  <a:gd name="T16" fmla="*/ 38 w 57"/>
                  <a:gd name="T17" fmla="*/ 13 h 20"/>
                  <a:gd name="T18" fmla="*/ 38 w 57"/>
                  <a:gd name="T19" fmla="*/ 12 h 20"/>
                  <a:gd name="T20" fmla="*/ 39 w 57"/>
                  <a:gd name="T21" fmla="*/ 11 h 20"/>
                  <a:gd name="T22" fmla="*/ 38 w 57"/>
                  <a:gd name="T23" fmla="*/ 11 h 20"/>
                  <a:gd name="T24" fmla="*/ 32 w 57"/>
                  <a:gd name="T25" fmla="*/ 11 h 20"/>
                  <a:gd name="T26" fmla="*/ 30 w 57"/>
                  <a:gd name="T27" fmla="*/ 11 h 20"/>
                  <a:gd name="T28" fmla="*/ 21 w 57"/>
                  <a:gd name="T29" fmla="*/ 7 h 20"/>
                  <a:gd name="T30" fmla="*/ 20 w 57"/>
                  <a:gd name="T31" fmla="*/ 5 h 20"/>
                  <a:gd name="T32" fmla="*/ 22 w 57"/>
                  <a:gd name="T33" fmla="*/ 3 h 20"/>
                  <a:gd name="T34" fmla="*/ 26 w 57"/>
                  <a:gd name="T35" fmla="*/ 5 h 20"/>
                  <a:gd name="T36" fmla="*/ 29 w 57"/>
                  <a:gd name="T37" fmla="*/ 5 h 20"/>
                  <a:gd name="T38" fmla="*/ 36 w 57"/>
                  <a:gd name="T39" fmla="*/ 5 h 20"/>
                  <a:gd name="T40" fmla="*/ 38 w 57"/>
                  <a:gd name="T41" fmla="*/ 5 h 20"/>
                  <a:gd name="T42" fmla="*/ 43 w 57"/>
                  <a:gd name="T43" fmla="*/ 5 h 20"/>
                  <a:gd name="T44" fmla="*/ 45 w 57"/>
                  <a:gd name="T45" fmla="*/ 4 h 20"/>
                  <a:gd name="T46" fmla="*/ 48 w 57"/>
                  <a:gd name="T47" fmla="*/ 7 h 20"/>
                  <a:gd name="T48" fmla="*/ 49 w 57"/>
                  <a:gd name="T49" fmla="*/ 12 h 20"/>
                  <a:gd name="T50" fmla="*/ 49 w 57"/>
                  <a:gd name="T51" fmla="*/ 7 h 20"/>
                  <a:gd name="T52" fmla="*/ 53 w 57"/>
                  <a:gd name="T53" fmla="*/ 5 h 20"/>
                  <a:gd name="T54" fmla="*/ 53 w 57"/>
                  <a:gd name="T55" fmla="*/ 7 h 20"/>
                  <a:gd name="T56" fmla="*/ 54 w 57"/>
                  <a:gd name="T57" fmla="*/ 8 h 20"/>
                  <a:gd name="T58" fmla="*/ 57 w 57"/>
                  <a:gd name="T59" fmla="*/ 7 h 20"/>
                  <a:gd name="T60" fmla="*/ 53 w 57"/>
                  <a:gd name="T61" fmla="*/ 12 h 20"/>
                  <a:gd name="T62" fmla="*/ 37 w 57"/>
                  <a:gd name="T63" fmla="*/ 18 h 20"/>
                  <a:gd name="T64" fmla="*/ 29 w 57"/>
                  <a:gd name="T65" fmla="*/ 20 h 20"/>
                  <a:gd name="T66" fmla="*/ 21 w 57"/>
                  <a:gd name="T67" fmla="*/ 19 h 20"/>
                  <a:gd name="T68" fmla="*/ 14 w 57"/>
                  <a:gd name="T69" fmla="*/ 18 h 20"/>
                  <a:gd name="T70" fmla="*/ 4 w 57"/>
                  <a:gd name="T71" fmla="*/ 17 h 20"/>
                  <a:gd name="T72" fmla="*/ 0 w 57"/>
                  <a:gd name="T73" fmla="*/ 15 h 20"/>
                  <a:gd name="T74" fmla="*/ 3 w 57"/>
                  <a:gd name="T75" fmla="*/ 14 h 20"/>
                  <a:gd name="T76" fmla="*/ 4 w 57"/>
                  <a:gd name="T77" fmla="*/ 14 h 20"/>
                  <a:gd name="T78" fmla="*/ 12 w 57"/>
                  <a:gd name="T79" fmla="*/ 16 h 20"/>
                  <a:gd name="T80" fmla="*/ 13 w 57"/>
                  <a:gd name="T81" fmla="*/ 15 h 20"/>
                  <a:gd name="T82" fmla="*/ 13 w 57"/>
                  <a:gd name="T83" fmla="*/ 14 h 20"/>
                  <a:gd name="T84" fmla="*/ 12 w 57"/>
                  <a:gd name="T85" fmla="*/ 12 h 20"/>
                  <a:gd name="T86" fmla="*/ 12 w 57"/>
                  <a:gd name="T87" fmla="*/ 4 h 20"/>
                  <a:gd name="T88" fmla="*/ 13 w 57"/>
                  <a:gd name="T89" fmla="*/ 2 h 20"/>
                  <a:gd name="T90" fmla="*/ 16 w 57"/>
                  <a:gd name="T9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20">
                    <a:moveTo>
                      <a:pt x="16" y="1"/>
                    </a:moveTo>
                    <a:cubicBezTo>
                      <a:pt x="16" y="1"/>
                      <a:pt x="18" y="0"/>
                      <a:pt x="17" y="2"/>
                    </a:cubicBezTo>
                    <a:cubicBezTo>
                      <a:pt x="17" y="3"/>
                      <a:pt x="17" y="4"/>
                      <a:pt x="18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4" y="9"/>
                      <a:pt x="15" y="11"/>
                      <a:pt x="18" y="13"/>
                    </a:cubicBezTo>
                    <a:cubicBezTo>
                      <a:pt x="19" y="14"/>
                      <a:pt x="20" y="15"/>
                      <a:pt x="21" y="16"/>
                    </a:cubicBezTo>
                    <a:cubicBezTo>
                      <a:pt x="24" y="17"/>
                      <a:pt x="26" y="18"/>
                      <a:pt x="29" y="17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3" y="17"/>
                      <a:pt x="35" y="14"/>
                      <a:pt x="38" y="13"/>
                    </a:cubicBezTo>
                    <a:cubicBezTo>
                      <a:pt x="38" y="13"/>
                      <a:pt x="38" y="13"/>
                      <a:pt x="38" y="12"/>
                    </a:cubicBezTo>
                    <a:cubicBezTo>
                      <a:pt x="39" y="12"/>
                      <a:pt x="39" y="12"/>
                      <a:pt x="39" y="11"/>
                    </a:cubicBezTo>
                    <a:cubicBezTo>
                      <a:pt x="39" y="11"/>
                      <a:pt x="38" y="10"/>
                      <a:pt x="38" y="11"/>
                    </a:cubicBezTo>
                    <a:cubicBezTo>
                      <a:pt x="36" y="11"/>
                      <a:pt x="34" y="10"/>
                      <a:pt x="32" y="11"/>
                    </a:cubicBezTo>
                    <a:cubicBezTo>
                      <a:pt x="31" y="11"/>
                      <a:pt x="31" y="11"/>
                      <a:pt x="30" y="11"/>
                    </a:cubicBezTo>
                    <a:cubicBezTo>
                      <a:pt x="27" y="9"/>
                      <a:pt x="24" y="9"/>
                      <a:pt x="21" y="7"/>
                    </a:cubicBezTo>
                    <a:cubicBezTo>
                      <a:pt x="21" y="7"/>
                      <a:pt x="20" y="6"/>
                      <a:pt x="20" y="5"/>
                    </a:cubicBezTo>
                    <a:cubicBezTo>
                      <a:pt x="21" y="5"/>
                      <a:pt x="22" y="4"/>
                      <a:pt x="22" y="3"/>
                    </a:cubicBezTo>
                    <a:cubicBezTo>
                      <a:pt x="24" y="3"/>
                      <a:pt x="25" y="4"/>
                      <a:pt x="26" y="5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31" y="4"/>
                      <a:pt x="34" y="4"/>
                      <a:pt x="36" y="5"/>
                    </a:cubicBezTo>
                    <a:cubicBezTo>
                      <a:pt x="37" y="5"/>
                      <a:pt x="37" y="5"/>
                      <a:pt x="38" y="5"/>
                    </a:cubicBezTo>
                    <a:cubicBezTo>
                      <a:pt x="40" y="4"/>
                      <a:pt x="41" y="4"/>
                      <a:pt x="43" y="5"/>
                    </a:cubicBezTo>
                    <a:cubicBezTo>
                      <a:pt x="44" y="5"/>
                      <a:pt x="44" y="4"/>
                      <a:pt x="45" y="4"/>
                    </a:cubicBezTo>
                    <a:cubicBezTo>
                      <a:pt x="48" y="4"/>
                      <a:pt x="47" y="6"/>
                      <a:pt x="48" y="7"/>
                    </a:cubicBezTo>
                    <a:cubicBezTo>
                      <a:pt x="49" y="9"/>
                      <a:pt x="48" y="10"/>
                      <a:pt x="49" y="12"/>
                    </a:cubicBezTo>
                    <a:cubicBezTo>
                      <a:pt x="49" y="10"/>
                      <a:pt x="49" y="9"/>
                      <a:pt x="49" y="7"/>
                    </a:cubicBezTo>
                    <a:cubicBezTo>
                      <a:pt x="49" y="5"/>
                      <a:pt x="51" y="4"/>
                      <a:pt x="53" y="5"/>
                    </a:cubicBezTo>
                    <a:cubicBezTo>
                      <a:pt x="53" y="5"/>
                      <a:pt x="54" y="6"/>
                      <a:pt x="53" y="7"/>
                    </a:cubicBezTo>
                    <a:cubicBezTo>
                      <a:pt x="54" y="7"/>
                      <a:pt x="53" y="8"/>
                      <a:pt x="54" y="8"/>
                    </a:cubicBezTo>
                    <a:cubicBezTo>
                      <a:pt x="56" y="9"/>
                      <a:pt x="56" y="8"/>
                      <a:pt x="57" y="7"/>
                    </a:cubicBezTo>
                    <a:cubicBezTo>
                      <a:pt x="57" y="9"/>
                      <a:pt x="55" y="10"/>
                      <a:pt x="53" y="12"/>
                    </a:cubicBezTo>
                    <a:cubicBezTo>
                      <a:pt x="49" y="17"/>
                      <a:pt x="43" y="18"/>
                      <a:pt x="37" y="18"/>
                    </a:cubicBezTo>
                    <a:cubicBezTo>
                      <a:pt x="34" y="18"/>
                      <a:pt x="32" y="20"/>
                      <a:pt x="29" y="20"/>
                    </a:cubicBezTo>
                    <a:cubicBezTo>
                      <a:pt x="26" y="20"/>
                      <a:pt x="24" y="20"/>
                      <a:pt x="21" y="19"/>
                    </a:cubicBezTo>
                    <a:cubicBezTo>
                      <a:pt x="19" y="18"/>
                      <a:pt x="16" y="18"/>
                      <a:pt x="14" y="18"/>
                    </a:cubicBezTo>
                    <a:cubicBezTo>
                      <a:pt x="11" y="19"/>
                      <a:pt x="8" y="18"/>
                      <a:pt x="4" y="17"/>
                    </a:cubicBezTo>
                    <a:cubicBezTo>
                      <a:pt x="3" y="17"/>
                      <a:pt x="1" y="17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6" y="15"/>
                      <a:pt x="9" y="15"/>
                      <a:pt x="12" y="16"/>
                    </a:cubicBezTo>
                    <a:cubicBezTo>
                      <a:pt x="12" y="16"/>
                      <a:pt x="13" y="16"/>
                      <a:pt x="13" y="15"/>
                    </a:cubicBezTo>
                    <a:cubicBezTo>
                      <a:pt x="14" y="15"/>
                      <a:pt x="14" y="14"/>
                      <a:pt x="13" y="14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10" y="9"/>
                      <a:pt x="10" y="6"/>
                      <a:pt x="12" y="4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4" y="1"/>
                      <a:pt x="15" y="0"/>
                      <a:pt x="16" y="1"/>
                    </a:cubicBezTo>
                    <a:close/>
                  </a:path>
                </a:pathLst>
              </a:custGeom>
              <a:solidFill>
                <a:srgbClr val="FA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" name="Freeform 28">
                <a:extLst>
                  <a:ext uri="{FF2B5EF4-FFF2-40B4-BE49-F238E27FC236}">
                    <a16:creationId xmlns:a16="http://schemas.microsoft.com/office/drawing/2014/main" id="{80398F95-C987-B35B-CBAC-186998AF1A64}"/>
                  </a:ext>
                </a:extLst>
              </p:cNvPr>
              <p:cNvSpPr/>
              <p:nvPr userDrawn="1"/>
            </p:nvSpPr>
            <p:spPr bwMode="auto">
              <a:xfrm>
                <a:off x="3576" y="3811"/>
                <a:ext cx="214" cy="172"/>
              </a:xfrm>
              <a:custGeom>
                <a:avLst/>
                <a:gdLst>
                  <a:gd name="T0" fmla="*/ 1 w 34"/>
                  <a:gd name="T1" fmla="*/ 14 h 27"/>
                  <a:gd name="T2" fmla="*/ 8 w 34"/>
                  <a:gd name="T3" fmla="*/ 4 h 27"/>
                  <a:gd name="T4" fmla="*/ 16 w 34"/>
                  <a:gd name="T5" fmla="*/ 1 h 27"/>
                  <a:gd name="T6" fmla="*/ 23 w 34"/>
                  <a:gd name="T7" fmla="*/ 1 h 27"/>
                  <a:gd name="T8" fmla="*/ 33 w 34"/>
                  <a:gd name="T9" fmla="*/ 10 h 27"/>
                  <a:gd name="T10" fmla="*/ 31 w 34"/>
                  <a:gd name="T11" fmla="*/ 13 h 27"/>
                  <a:gd name="T12" fmla="*/ 29 w 34"/>
                  <a:gd name="T13" fmla="*/ 16 h 27"/>
                  <a:gd name="T14" fmla="*/ 27 w 34"/>
                  <a:gd name="T15" fmla="*/ 20 h 27"/>
                  <a:gd name="T16" fmla="*/ 26 w 34"/>
                  <a:gd name="T17" fmla="*/ 21 h 27"/>
                  <a:gd name="T18" fmla="*/ 18 w 34"/>
                  <a:gd name="T19" fmla="*/ 23 h 27"/>
                  <a:gd name="T20" fmla="*/ 13 w 34"/>
                  <a:gd name="T21" fmla="*/ 23 h 27"/>
                  <a:gd name="T22" fmla="*/ 4 w 34"/>
                  <a:gd name="T23" fmla="*/ 21 h 27"/>
                  <a:gd name="T24" fmla="*/ 1 w 34"/>
                  <a:gd name="T2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7">
                    <a:moveTo>
                      <a:pt x="1" y="14"/>
                    </a:moveTo>
                    <a:cubicBezTo>
                      <a:pt x="1" y="8"/>
                      <a:pt x="3" y="5"/>
                      <a:pt x="8" y="4"/>
                    </a:cubicBezTo>
                    <a:cubicBezTo>
                      <a:pt x="11" y="3"/>
                      <a:pt x="13" y="1"/>
                      <a:pt x="16" y="1"/>
                    </a:cubicBezTo>
                    <a:cubicBezTo>
                      <a:pt x="18" y="2"/>
                      <a:pt x="21" y="1"/>
                      <a:pt x="23" y="1"/>
                    </a:cubicBezTo>
                    <a:cubicBezTo>
                      <a:pt x="28" y="0"/>
                      <a:pt x="34" y="4"/>
                      <a:pt x="33" y="10"/>
                    </a:cubicBezTo>
                    <a:cubicBezTo>
                      <a:pt x="33" y="12"/>
                      <a:pt x="33" y="12"/>
                      <a:pt x="31" y="13"/>
                    </a:cubicBezTo>
                    <a:cubicBezTo>
                      <a:pt x="29" y="13"/>
                      <a:pt x="29" y="14"/>
                      <a:pt x="29" y="16"/>
                    </a:cubicBezTo>
                    <a:cubicBezTo>
                      <a:pt x="30" y="18"/>
                      <a:pt x="29" y="19"/>
                      <a:pt x="27" y="20"/>
                    </a:cubicBezTo>
                    <a:cubicBezTo>
                      <a:pt x="27" y="20"/>
                      <a:pt x="26" y="21"/>
                      <a:pt x="26" y="21"/>
                    </a:cubicBezTo>
                    <a:cubicBezTo>
                      <a:pt x="23" y="23"/>
                      <a:pt x="21" y="24"/>
                      <a:pt x="18" y="23"/>
                    </a:cubicBezTo>
                    <a:cubicBezTo>
                      <a:pt x="16" y="22"/>
                      <a:pt x="15" y="22"/>
                      <a:pt x="13" y="23"/>
                    </a:cubicBezTo>
                    <a:cubicBezTo>
                      <a:pt x="9" y="27"/>
                      <a:pt x="6" y="26"/>
                      <a:pt x="4" y="21"/>
                    </a:cubicBezTo>
                    <a:cubicBezTo>
                      <a:pt x="2" y="18"/>
                      <a:pt x="0" y="16"/>
                      <a:pt x="1" y="14"/>
                    </a:cubicBezTo>
                    <a:close/>
                  </a:path>
                </a:pathLst>
              </a:custGeom>
              <a:solidFill>
                <a:srgbClr val="F6C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" name="Freeform 29">
                <a:extLst>
                  <a:ext uri="{FF2B5EF4-FFF2-40B4-BE49-F238E27FC236}">
                    <a16:creationId xmlns:a16="http://schemas.microsoft.com/office/drawing/2014/main" id="{A23369FE-6A23-D13A-D617-6CEAABFB6E3D}"/>
                  </a:ext>
                </a:extLst>
              </p:cNvPr>
              <p:cNvSpPr/>
              <p:nvPr userDrawn="1"/>
            </p:nvSpPr>
            <p:spPr bwMode="auto">
              <a:xfrm>
                <a:off x="3588" y="868"/>
                <a:ext cx="171" cy="210"/>
              </a:xfrm>
              <a:custGeom>
                <a:avLst/>
                <a:gdLst>
                  <a:gd name="T0" fmla="*/ 10 w 27"/>
                  <a:gd name="T1" fmla="*/ 33 h 33"/>
                  <a:gd name="T2" fmla="*/ 5 w 27"/>
                  <a:gd name="T3" fmla="*/ 31 h 33"/>
                  <a:gd name="T4" fmla="*/ 5 w 27"/>
                  <a:gd name="T5" fmla="*/ 29 h 33"/>
                  <a:gd name="T6" fmla="*/ 3 w 27"/>
                  <a:gd name="T7" fmla="*/ 25 h 33"/>
                  <a:gd name="T8" fmla="*/ 3 w 27"/>
                  <a:gd name="T9" fmla="*/ 24 h 33"/>
                  <a:gd name="T10" fmla="*/ 1 w 27"/>
                  <a:gd name="T11" fmla="*/ 20 h 33"/>
                  <a:gd name="T12" fmla="*/ 1 w 27"/>
                  <a:gd name="T13" fmla="*/ 16 h 33"/>
                  <a:gd name="T14" fmla="*/ 3 w 27"/>
                  <a:gd name="T15" fmla="*/ 12 h 33"/>
                  <a:gd name="T16" fmla="*/ 5 w 27"/>
                  <a:gd name="T17" fmla="*/ 7 h 33"/>
                  <a:gd name="T18" fmla="*/ 13 w 27"/>
                  <a:gd name="T19" fmla="*/ 1 h 33"/>
                  <a:gd name="T20" fmla="*/ 16 w 27"/>
                  <a:gd name="T21" fmla="*/ 0 h 33"/>
                  <a:gd name="T22" fmla="*/ 24 w 27"/>
                  <a:gd name="T23" fmla="*/ 14 h 33"/>
                  <a:gd name="T24" fmla="*/ 23 w 27"/>
                  <a:gd name="T25" fmla="*/ 19 h 33"/>
                  <a:gd name="T26" fmla="*/ 21 w 27"/>
                  <a:gd name="T27" fmla="*/ 23 h 33"/>
                  <a:gd name="T28" fmla="*/ 20 w 27"/>
                  <a:gd name="T29" fmla="*/ 24 h 33"/>
                  <a:gd name="T30" fmla="*/ 13 w 27"/>
                  <a:gd name="T31" fmla="*/ 33 h 33"/>
                  <a:gd name="T32" fmla="*/ 10 w 2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10" y="33"/>
                    </a:moveTo>
                    <a:cubicBezTo>
                      <a:pt x="9" y="33"/>
                      <a:pt x="7" y="32"/>
                      <a:pt x="5" y="31"/>
                    </a:cubicBezTo>
                    <a:cubicBezTo>
                      <a:pt x="5" y="31"/>
                      <a:pt x="4" y="30"/>
                      <a:pt x="5" y="29"/>
                    </a:cubicBezTo>
                    <a:cubicBezTo>
                      <a:pt x="6" y="27"/>
                      <a:pt x="5" y="25"/>
                      <a:pt x="3" y="2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3"/>
                      <a:pt x="0" y="22"/>
                      <a:pt x="1" y="20"/>
                    </a:cubicBezTo>
                    <a:cubicBezTo>
                      <a:pt x="1" y="19"/>
                      <a:pt x="1" y="17"/>
                      <a:pt x="1" y="16"/>
                    </a:cubicBezTo>
                    <a:cubicBezTo>
                      <a:pt x="1" y="14"/>
                      <a:pt x="1" y="13"/>
                      <a:pt x="3" y="12"/>
                    </a:cubicBezTo>
                    <a:cubicBezTo>
                      <a:pt x="5" y="11"/>
                      <a:pt x="5" y="9"/>
                      <a:pt x="5" y="7"/>
                    </a:cubicBezTo>
                    <a:cubicBezTo>
                      <a:pt x="5" y="2"/>
                      <a:pt x="8" y="0"/>
                      <a:pt x="13" y="1"/>
                    </a:cubicBezTo>
                    <a:cubicBezTo>
                      <a:pt x="14" y="1"/>
                      <a:pt x="15" y="0"/>
                      <a:pt x="16" y="0"/>
                    </a:cubicBezTo>
                    <a:cubicBezTo>
                      <a:pt x="23" y="1"/>
                      <a:pt x="27" y="9"/>
                      <a:pt x="24" y="14"/>
                    </a:cubicBezTo>
                    <a:cubicBezTo>
                      <a:pt x="23" y="15"/>
                      <a:pt x="24" y="17"/>
                      <a:pt x="23" y="19"/>
                    </a:cubicBezTo>
                    <a:cubicBezTo>
                      <a:pt x="23" y="20"/>
                      <a:pt x="22" y="22"/>
                      <a:pt x="21" y="23"/>
                    </a:cubicBezTo>
                    <a:cubicBezTo>
                      <a:pt x="21" y="23"/>
                      <a:pt x="20" y="24"/>
                      <a:pt x="20" y="24"/>
                    </a:cubicBezTo>
                    <a:cubicBezTo>
                      <a:pt x="19" y="28"/>
                      <a:pt x="16" y="31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lose/>
                  </a:path>
                </a:pathLst>
              </a:custGeom>
              <a:solidFill>
                <a:srgbClr val="F6C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" name="Freeform 30">
                <a:extLst>
                  <a:ext uri="{FF2B5EF4-FFF2-40B4-BE49-F238E27FC236}">
                    <a16:creationId xmlns:a16="http://schemas.microsoft.com/office/drawing/2014/main" id="{3A49DDEF-013B-95F6-4260-46FD166839C6}"/>
                  </a:ext>
                </a:extLst>
              </p:cNvPr>
              <p:cNvSpPr/>
              <p:nvPr userDrawn="1"/>
            </p:nvSpPr>
            <p:spPr bwMode="auto">
              <a:xfrm>
                <a:off x="1552" y="3691"/>
                <a:ext cx="221" cy="152"/>
              </a:xfrm>
              <a:custGeom>
                <a:avLst/>
                <a:gdLst>
                  <a:gd name="T0" fmla="*/ 25 w 35"/>
                  <a:gd name="T1" fmla="*/ 24 h 24"/>
                  <a:gd name="T2" fmla="*/ 12 w 35"/>
                  <a:gd name="T3" fmla="*/ 22 h 24"/>
                  <a:gd name="T4" fmla="*/ 6 w 35"/>
                  <a:gd name="T5" fmla="*/ 20 h 24"/>
                  <a:gd name="T6" fmla="*/ 2 w 35"/>
                  <a:gd name="T7" fmla="*/ 9 h 24"/>
                  <a:gd name="T8" fmla="*/ 5 w 35"/>
                  <a:gd name="T9" fmla="*/ 8 h 24"/>
                  <a:gd name="T10" fmla="*/ 8 w 35"/>
                  <a:gd name="T11" fmla="*/ 6 h 24"/>
                  <a:gd name="T12" fmla="*/ 12 w 35"/>
                  <a:gd name="T13" fmla="*/ 2 h 24"/>
                  <a:gd name="T14" fmla="*/ 13 w 35"/>
                  <a:gd name="T15" fmla="*/ 2 h 24"/>
                  <a:gd name="T16" fmla="*/ 20 w 35"/>
                  <a:gd name="T17" fmla="*/ 2 h 24"/>
                  <a:gd name="T18" fmla="*/ 26 w 35"/>
                  <a:gd name="T19" fmla="*/ 4 h 24"/>
                  <a:gd name="T20" fmla="*/ 33 w 35"/>
                  <a:gd name="T21" fmla="*/ 7 h 24"/>
                  <a:gd name="T22" fmla="*/ 35 w 35"/>
                  <a:gd name="T23" fmla="*/ 15 h 24"/>
                  <a:gd name="T24" fmla="*/ 25 w 35"/>
                  <a:gd name="T2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25" y="24"/>
                    </a:moveTo>
                    <a:cubicBezTo>
                      <a:pt x="20" y="23"/>
                      <a:pt x="16" y="24"/>
                      <a:pt x="12" y="22"/>
                    </a:cubicBezTo>
                    <a:cubicBezTo>
                      <a:pt x="10" y="21"/>
                      <a:pt x="8" y="21"/>
                      <a:pt x="6" y="20"/>
                    </a:cubicBezTo>
                    <a:cubicBezTo>
                      <a:pt x="2" y="18"/>
                      <a:pt x="0" y="12"/>
                      <a:pt x="2" y="9"/>
                    </a:cubicBezTo>
                    <a:cubicBezTo>
                      <a:pt x="3" y="7"/>
                      <a:pt x="4" y="8"/>
                      <a:pt x="5" y="8"/>
                    </a:cubicBezTo>
                    <a:cubicBezTo>
                      <a:pt x="7" y="9"/>
                      <a:pt x="8" y="8"/>
                      <a:pt x="8" y="6"/>
                    </a:cubicBezTo>
                    <a:cubicBezTo>
                      <a:pt x="8" y="4"/>
                      <a:pt x="9" y="1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5" y="0"/>
                      <a:pt x="18" y="0"/>
                      <a:pt x="20" y="2"/>
                    </a:cubicBezTo>
                    <a:cubicBezTo>
                      <a:pt x="22" y="4"/>
                      <a:pt x="24" y="4"/>
                      <a:pt x="26" y="4"/>
                    </a:cubicBezTo>
                    <a:cubicBezTo>
                      <a:pt x="30" y="2"/>
                      <a:pt x="32" y="3"/>
                      <a:pt x="33" y="7"/>
                    </a:cubicBezTo>
                    <a:cubicBezTo>
                      <a:pt x="34" y="10"/>
                      <a:pt x="35" y="13"/>
                      <a:pt x="35" y="15"/>
                    </a:cubicBezTo>
                    <a:cubicBezTo>
                      <a:pt x="34" y="20"/>
                      <a:pt x="30" y="24"/>
                      <a:pt x="25" y="24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" name="Freeform 31">
                <a:extLst>
                  <a:ext uri="{FF2B5EF4-FFF2-40B4-BE49-F238E27FC236}">
                    <a16:creationId xmlns:a16="http://schemas.microsoft.com/office/drawing/2014/main" id="{C737C07F-1EA2-A41E-A508-45CB7FE44690}"/>
                  </a:ext>
                </a:extLst>
              </p:cNvPr>
              <p:cNvSpPr/>
              <p:nvPr userDrawn="1"/>
            </p:nvSpPr>
            <p:spPr bwMode="auto">
              <a:xfrm>
                <a:off x="3569" y="2682"/>
                <a:ext cx="177" cy="216"/>
              </a:xfrm>
              <a:custGeom>
                <a:avLst/>
                <a:gdLst>
                  <a:gd name="T0" fmla="*/ 27 w 28"/>
                  <a:gd name="T1" fmla="*/ 11 h 34"/>
                  <a:gd name="T2" fmla="*/ 26 w 28"/>
                  <a:gd name="T3" fmla="*/ 16 h 34"/>
                  <a:gd name="T4" fmla="*/ 24 w 28"/>
                  <a:gd name="T5" fmla="*/ 21 h 34"/>
                  <a:gd name="T6" fmla="*/ 15 w 28"/>
                  <a:gd name="T7" fmla="*/ 32 h 34"/>
                  <a:gd name="T8" fmla="*/ 3 w 28"/>
                  <a:gd name="T9" fmla="*/ 29 h 34"/>
                  <a:gd name="T10" fmla="*/ 4 w 28"/>
                  <a:gd name="T11" fmla="*/ 27 h 34"/>
                  <a:gd name="T12" fmla="*/ 3 w 28"/>
                  <a:gd name="T13" fmla="*/ 24 h 34"/>
                  <a:gd name="T14" fmla="*/ 1 w 28"/>
                  <a:gd name="T15" fmla="*/ 21 h 34"/>
                  <a:gd name="T16" fmla="*/ 0 w 28"/>
                  <a:gd name="T17" fmla="*/ 20 h 34"/>
                  <a:gd name="T18" fmla="*/ 7 w 28"/>
                  <a:gd name="T19" fmla="*/ 10 h 34"/>
                  <a:gd name="T20" fmla="*/ 8 w 28"/>
                  <a:gd name="T21" fmla="*/ 7 h 34"/>
                  <a:gd name="T22" fmla="*/ 16 w 28"/>
                  <a:gd name="T23" fmla="*/ 1 h 34"/>
                  <a:gd name="T24" fmla="*/ 20 w 28"/>
                  <a:gd name="T25" fmla="*/ 2 h 34"/>
                  <a:gd name="T26" fmla="*/ 27 w 28"/>
                  <a:gd name="T27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4">
                    <a:moveTo>
                      <a:pt x="27" y="11"/>
                    </a:moveTo>
                    <a:cubicBezTo>
                      <a:pt x="27" y="13"/>
                      <a:pt x="27" y="15"/>
                      <a:pt x="26" y="16"/>
                    </a:cubicBezTo>
                    <a:cubicBezTo>
                      <a:pt x="25" y="18"/>
                      <a:pt x="25" y="19"/>
                      <a:pt x="24" y="21"/>
                    </a:cubicBezTo>
                    <a:cubicBezTo>
                      <a:pt x="21" y="25"/>
                      <a:pt x="18" y="28"/>
                      <a:pt x="15" y="32"/>
                    </a:cubicBezTo>
                    <a:cubicBezTo>
                      <a:pt x="12" y="34"/>
                      <a:pt x="5" y="33"/>
                      <a:pt x="3" y="29"/>
                    </a:cubicBezTo>
                    <a:cubicBezTo>
                      <a:pt x="2" y="28"/>
                      <a:pt x="3" y="28"/>
                      <a:pt x="4" y="27"/>
                    </a:cubicBezTo>
                    <a:cubicBezTo>
                      <a:pt x="4" y="26"/>
                      <a:pt x="5" y="25"/>
                      <a:pt x="3" y="24"/>
                    </a:cubicBezTo>
                    <a:cubicBezTo>
                      <a:pt x="2" y="23"/>
                      <a:pt x="2" y="22"/>
                      <a:pt x="1" y="21"/>
                    </a:cubicBezTo>
                    <a:cubicBezTo>
                      <a:pt x="1" y="21"/>
                      <a:pt x="0" y="20"/>
                      <a:pt x="0" y="20"/>
                    </a:cubicBezTo>
                    <a:cubicBezTo>
                      <a:pt x="2" y="16"/>
                      <a:pt x="2" y="11"/>
                      <a:pt x="7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9" y="2"/>
                      <a:pt x="11" y="0"/>
                      <a:pt x="16" y="1"/>
                    </a:cubicBezTo>
                    <a:cubicBezTo>
                      <a:pt x="17" y="1"/>
                      <a:pt x="19" y="2"/>
                      <a:pt x="20" y="2"/>
                    </a:cubicBezTo>
                    <a:cubicBezTo>
                      <a:pt x="23" y="2"/>
                      <a:pt x="28" y="7"/>
                      <a:pt x="27" y="11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" name="Freeform 32">
                <a:extLst>
                  <a:ext uri="{FF2B5EF4-FFF2-40B4-BE49-F238E27FC236}">
                    <a16:creationId xmlns:a16="http://schemas.microsoft.com/office/drawing/2014/main" id="{6E009C1A-7EC6-4098-5421-B295F3A7A97C}"/>
                  </a:ext>
                </a:extLst>
              </p:cNvPr>
              <p:cNvSpPr/>
              <p:nvPr userDrawn="1"/>
            </p:nvSpPr>
            <p:spPr bwMode="auto">
              <a:xfrm>
                <a:off x="1394" y="1293"/>
                <a:ext cx="221" cy="152"/>
              </a:xfrm>
              <a:custGeom>
                <a:avLst/>
                <a:gdLst>
                  <a:gd name="T0" fmla="*/ 0 w 35"/>
                  <a:gd name="T1" fmla="*/ 12 h 24"/>
                  <a:gd name="T2" fmla="*/ 10 w 35"/>
                  <a:gd name="T3" fmla="*/ 2 h 24"/>
                  <a:gd name="T4" fmla="*/ 11 w 35"/>
                  <a:gd name="T5" fmla="*/ 1 h 24"/>
                  <a:gd name="T6" fmla="*/ 18 w 35"/>
                  <a:gd name="T7" fmla="*/ 0 h 24"/>
                  <a:gd name="T8" fmla="*/ 26 w 35"/>
                  <a:gd name="T9" fmla="*/ 1 h 24"/>
                  <a:gd name="T10" fmla="*/ 33 w 35"/>
                  <a:gd name="T11" fmla="*/ 11 h 24"/>
                  <a:gd name="T12" fmla="*/ 31 w 35"/>
                  <a:gd name="T13" fmla="*/ 12 h 24"/>
                  <a:gd name="T14" fmla="*/ 29 w 35"/>
                  <a:gd name="T15" fmla="*/ 14 h 24"/>
                  <a:gd name="T16" fmla="*/ 27 w 35"/>
                  <a:gd name="T17" fmla="*/ 19 h 24"/>
                  <a:gd name="T18" fmla="*/ 18 w 35"/>
                  <a:gd name="T19" fmla="*/ 22 h 24"/>
                  <a:gd name="T20" fmla="*/ 12 w 35"/>
                  <a:gd name="T21" fmla="*/ 22 h 24"/>
                  <a:gd name="T22" fmla="*/ 5 w 35"/>
                  <a:gd name="T23" fmla="*/ 22 h 24"/>
                  <a:gd name="T24" fmla="*/ 0 w 35"/>
                  <a:gd name="T25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0" y="12"/>
                    </a:moveTo>
                    <a:cubicBezTo>
                      <a:pt x="0" y="7"/>
                      <a:pt x="5" y="2"/>
                      <a:pt x="10" y="2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3" y="0"/>
                      <a:pt x="15" y="0"/>
                      <a:pt x="18" y="0"/>
                    </a:cubicBezTo>
                    <a:cubicBezTo>
                      <a:pt x="21" y="1"/>
                      <a:pt x="24" y="0"/>
                      <a:pt x="26" y="1"/>
                    </a:cubicBezTo>
                    <a:cubicBezTo>
                      <a:pt x="30" y="1"/>
                      <a:pt x="35" y="7"/>
                      <a:pt x="33" y="11"/>
                    </a:cubicBezTo>
                    <a:cubicBezTo>
                      <a:pt x="33" y="12"/>
                      <a:pt x="32" y="12"/>
                      <a:pt x="31" y="12"/>
                    </a:cubicBezTo>
                    <a:cubicBezTo>
                      <a:pt x="29" y="12"/>
                      <a:pt x="28" y="12"/>
                      <a:pt x="29" y="14"/>
                    </a:cubicBezTo>
                    <a:cubicBezTo>
                      <a:pt x="29" y="16"/>
                      <a:pt x="29" y="18"/>
                      <a:pt x="27" y="19"/>
                    </a:cubicBezTo>
                    <a:cubicBezTo>
                      <a:pt x="24" y="21"/>
                      <a:pt x="22" y="23"/>
                      <a:pt x="18" y="22"/>
                    </a:cubicBezTo>
                    <a:cubicBezTo>
                      <a:pt x="16" y="21"/>
                      <a:pt x="14" y="21"/>
                      <a:pt x="12" y="22"/>
                    </a:cubicBezTo>
                    <a:cubicBezTo>
                      <a:pt x="9" y="24"/>
                      <a:pt x="7" y="24"/>
                      <a:pt x="5" y="22"/>
                    </a:cubicBezTo>
                    <a:cubicBezTo>
                      <a:pt x="4" y="20"/>
                      <a:pt x="0" y="14"/>
                      <a:pt x="0" y="12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" name="Freeform 33">
                <a:extLst>
                  <a:ext uri="{FF2B5EF4-FFF2-40B4-BE49-F238E27FC236}">
                    <a16:creationId xmlns:a16="http://schemas.microsoft.com/office/drawing/2014/main" id="{1283C585-6F7B-9ACD-009B-B87829D5C05D}"/>
                  </a:ext>
                </a:extLst>
              </p:cNvPr>
              <p:cNvSpPr/>
              <p:nvPr userDrawn="1"/>
            </p:nvSpPr>
            <p:spPr bwMode="auto">
              <a:xfrm>
                <a:off x="1268" y="3088"/>
                <a:ext cx="202" cy="197"/>
              </a:xfrm>
              <a:custGeom>
                <a:avLst/>
                <a:gdLst>
                  <a:gd name="T0" fmla="*/ 18 w 32"/>
                  <a:gd name="T1" fmla="*/ 30 h 31"/>
                  <a:gd name="T2" fmla="*/ 10 w 32"/>
                  <a:gd name="T3" fmla="*/ 26 h 31"/>
                  <a:gd name="T4" fmla="*/ 8 w 32"/>
                  <a:gd name="T5" fmla="*/ 24 h 31"/>
                  <a:gd name="T6" fmla="*/ 4 w 32"/>
                  <a:gd name="T7" fmla="*/ 18 h 31"/>
                  <a:gd name="T8" fmla="*/ 2 w 32"/>
                  <a:gd name="T9" fmla="*/ 14 h 31"/>
                  <a:gd name="T10" fmla="*/ 5 w 32"/>
                  <a:gd name="T11" fmla="*/ 2 h 31"/>
                  <a:gd name="T12" fmla="*/ 10 w 32"/>
                  <a:gd name="T13" fmla="*/ 3 h 31"/>
                  <a:gd name="T14" fmla="*/ 12 w 32"/>
                  <a:gd name="T15" fmla="*/ 3 h 31"/>
                  <a:gd name="T16" fmla="*/ 15 w 32"/>
                  <a:gd name="T17" fmla="*/ 2 h 31"/>
                  <a:gd name="T18" fmla="*/ 24 w 32"/>
                  <a:gd name="T19" fmla="*/ 10 h 31"/>
                  <a:gd name="T20" fmla="*/ 26 w 32"/>
                  <a:gd name="T21" fmla="*/ 15 h 31"/>
                  <a:gd name="T22" fmla="*/ 28 w 32"/>
                  <a:gd name="T23" fmla="*/ 25 h 31"/>
                  <a:gd name="T24" fmla="*/ 23 w 32"/>
                  <a:gd name="T25" fmla="*/ 30 h 31"/>
                  <a:gd name="T26" fmla="*/ 18 w 32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1">
                    <a:moveTo>
                      <a:pt x="18" y="30"/>
                    </a:moveTo>
                    <a:cubicBezTo>
                      <a:pt x="14" y="31"/>
                      <a:pt x="12" y="29"/>
                      <a:pt x="10" y="26"/>
                    </a:cubicBezTo>
                    <a:cubicBezTo>
                      <a:pt x="9" y="25"/>
                      <a:pt x="8" y="24"/>
                      <a:pt x="8" y="24"/>
                    </a:cubicBezTo>
                    <a:cubicBezTo>
                      <a:pt x="6" y="22"/>
                      <a:pt x="5" y="20"/>
                      <a:pt x="4" y="18"/>
                    </a:cubicBezTo>
                    <a:cubicBezTo>
                      <a:pt x="4" y="16"/>
                      <a:pt x="2" y="15"/>
                      <a:pt x="2" y="14"/>
                    </a:cubicBezTo>
                    <a:cubicBezTo>
                      <a:pt x="0" y="8"/>
                      <a:pt x="0" y="6"/>
                      <a:pt x="5" y="2"/>
                    </a:cubicBezTo>
                    <a:cubicBezTo>
                      <a:pt x="7" y="0"/>
                      <a:pt x="9" y="0"/>
                      <a:pt x="10" y="3"/>
                    </a:cubicBezTo>
                    <a:cubicBezTo>
                      <a:pt x="11" y="4"/>
                      <a:pt x="11" y="4"/>
                      <a:pt x="12" y="3"/>
                    </a:cubicBezTo>
                    <a:cubicBezTo>
                      <a:pt x="13" y="3"/>
                      <a:pt x="14" y="2"/>
                      <a:pt x="15" y="2"/>
                    </a:cubicBezTo>
                    <a:cubicBezTo>
                      <a:pt x="19" y="2"/>
                      <a:pt x="24" y="6"/>
                      <a:pt x="24" y="10"/>
                    </a:cubicBezTo>
                    <a:cubicBezTo>
                      <a:pt x="24" y="12"/>
                      <a:pt x="25" y="13"/>
                      <a:pt x="26" y="15"/>
                    </a:cubicBezTo>
                    <a:cubicBezTo>
                      <a:pt x="31" y="18"/>
                      <a:pt x="32" y="21"/>
                      <a:pt x="28" y="25"/>
                    </a:cubicBezTo>
                    <a:cubicBezTo>
                      <a:pt x="26" y="26"/>
                      <a:pt x="26" y="29"/>
                      <a:pt x="23" y="30"/>
                    </a:cubicBezTo>
                    <a:cubicBezTo>
                      <a:pt x="22" y="30"/>
                      <a:pt x="20" y="30"/>
                      <a:pt x="18" y="3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" name="Freeform 34">
                <a:extLst>
                  <a:ext uri="{FF2B5EF4-FFF2-40B4-BE49-F238E27FC236}">
                    <a16:creationId xmlns:a16="http://schemas.microsoft.com/office/drawing/2014/main" id="{C6BEC0F1-1CD8-3E5C-C44E-CA5D0A2C8144}"/>
                  </a:ext>
                </a:extLst>
              </p:cNvPr>
              <p:cNvSpPr/>
              <p:nvPr userDrawn="1"/>
            </p:nvSpPr>
            <p:spPr bwMode="auto">
              <a:xfrm>
                <a:off x="392" y="1896"/>
                <a:ext cx="202" cy="184"/>
              </a:xfrm>
              <a:custGeom>
                <a:avLst/>
                <a:gdLst>
                  <a:gd name="T0" fmla="*/ 0 w 32"/>
                  <a:gd name="T1" fmla="*/ 9 h 29"/>
                  <a:gd name="T2" fmla="*/ 5 w 32"/>
                  <a:gd name="T3" fmla="*/ 1 h 29"/>
                  <a:gd name="T4" fmla="*/ 8 w 32"/>
                  <a:gd name="T5" fmla="*/ 2 h 29"/>
                  <a:gd name="T6" fmla="*/ 11 w 32"/>
                  <a:gd name="T7" fmla="*/ 2 h 29"/>
                  <a:gd name="T8" fmla="*/ 14 w 32"/>
                  <a:gd name="T9" fmla="*/ 1 h 29"/>
                  <a:gd name="T10" fmla="*/ 20 w 32"/>
                  <a:gd name="T11" fmla="*/ 3 h 29"/>
                  <a:gd name="T12" fmla="*/ 23 w 32"/>
                  <a:gd name="T13" fmla="*/ 8 h 29"/>
                  <a:gd name="T14" fmla="*/ 26 w 32"/>
                  <a:gd name="T15" fmla="*/ 11 h 29"/>
                  <a:gd name="T16" fmla="*/ 30 w 32"/>
                  <a:gd name="T17" fmla="*/ 20 h 29"/>
                  <a:gd name="T18" fmla="*/ 24 w 32"/>
                  <a:gd name="T19" fmla="*/ 28 h 29"/>
                  <a:gd name="T20" fmla="*/ 13 w 32"/>
                  <a:gd name="T21" fmla="*/ 26 h 29"/>
                  <a:gd name="T22" fmla="*/ 9 w 32"/>
                  <a:gd name="T23" fmla="*/ 23 h 29"/>
                  <a:gd name="T24" fmla="*/ 0 w 32"/>
                  <a:gd name="T25" fmla="*/ 11 h 29"/>
                  <a:gd name="T26" fmla="*/ 0 w 32"/>
                  <a:gd name="T2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8">
                    <a:moveTo>
                      <a:pt x="0" y="9"/>
                    </a:moveTo>
                    <a:cubicBezTo>
                      <a:pt x="0" y="5"/>
                      <a:pt x="2" y="3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9" y="3"/>
                      <a:pt x="9" y="3"/>
                      <a:pt x="11" y="2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6" y="0"/>
                      <a:pt x="18" y="2"/>
                      <a:pt x="20" y="3"/>
                    </a:cubicBezTo>
                    <a:cubicBezTo>
                      <a:pt x="22" y="4"/>
                      <a:pt x="23" y="5"/>
                      <a:pt x="23" y="8"/>
                    </a:cubicBezTo>
                    <a:cubicBezTo>
                      <a:pt x="24" y="9"/>
                      <a:pt x="25" y="10"/>
                      <a:pt x="26" y="11"/>
                    </a:cubicBezTo>
                    <a:cubicBezTo>
                      <a:pt x="32" y="13"/>
                      <a:pt x="32" y="15"/>
                      <a:pt x="30" y="20"/>
                    </a:cubicBezTo>
                    <a:cubicBezTo>
                      <a:pt x="28" y="23"/>
                      <a:pt x="27" y="26"/>
                      <a:pt x="24" y="28"/>
                    </a:cubicBezTo>
                    <a:cubicBezTo>
                      <a:pt x="20" y="29"/>
                      <a:pt x="15" y="28"/>
                      <a:pt x="13" y="26"/>
                    </a:cubicBezTo>
                    <a:cubicBezTo>
                      <a:pt x="12" y="25"/>
                      <a:pt x="11" y="24"/>
                      <a:pt x="9" y="23"/>
                    </a:cubicBezTo>
                    <a:cubicBezTo>
                      <a:pt x="5" y="20"/>
                      <a:pt x="3" y="15"/>
                      <a:pt x="0" y="11"/>
                    </a:cubicBezTo>
                    <a:cubicBezTo>
                      <a:pt x="0" y="10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F7C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" name="Freeform 35">
                <a:extLst>
                  <a:ext uri="{FF2B5EF4-FFF2-40B4-BE49-F238E27FC236}">
                    <a16:creationId xmlns:a16="http://schemas.microsoft.com/office/drawing/2014/main" id="{0F635B5A-52BA-9DF2-000C-894ED572372C}"/>
                  </a:ext>
                </a:extLst>
              </p:cNvPr>
              <p:cNvSpPr/>
              <p:nvPr userDrawn="1"/>
            </p:nvSpPr>
            <p:spPr bwMode="auto">
              <a:xfrm>
                <a:off x="3544" y="1439"/>
                <a:ext cx="215" cy="159"/>
              </a:xfrm>
              <a:custGeom>
                <a:avLst/>
                <a:gdLst>
                  <a:gd name="T0" fmla="*/ 23 w 34"/>
                  <a:gd name="T1" fmla="*/ 25 h 25"/>
                  <a:gd name="T2" fmla="*/ 17 w 34"/>
                  <a:gd name="T3" fmla="*/ 25 h 25"/>
                  <a:gd name="T4" fmla="*/ 16 w 34"/>
                  <a:gd name="T5" fmla="*/ 25 h 25"/>
                  <a:gd name="T6" fmla="*/ 3 w 34"/>
                  <a:gd name="T7" fmla="*/ 19 h 25"/>
                  <a:gd name="T8" fmla="*/ 2 w 34"/>
                  <a:gd name="T9" fmla="*/ 9 h 25"/>
                  <a:gd name="T10" fmla="*/ 5 w 34"/>
                  <a:gd name="T11" fmla="*/ 9 h 25"/>
                  <a:gd name="T12" fmla="*/ 7 w 34"/>
                  <a:gd name="T13" fmla="*/ 8 h 25"/>
                  <a:gd name="T14" fmla="*/ 20 w 34"/>
                  <a:gd name="T15" fmla="*/ 4 h 25"/>
                  <a:gd name="T16" fmla="*/ 26 w 34"/>
                  <a:gd name="T17" fmla="*/ 5 h 25"/>
                  <a:gd name="T18" fmla="*/ 33 w 34"/>
                  <a:gd name="T19" fmla="*/ 10 h 25"/>
                  <a:gd name="T20" fmla="*/ 34 w 34"/>
                  <a:gd name="T21" fmla="*/ 17 h 25"/>
                  <a:gd name="T22" fmla="*/ 23 w 34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5">
                    <a:moveTo>
                      <a:pt x="23" y="25"/>
                    </a:moveTo>
                    <a:cubicBezTo>
                      <a:pt x="22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22"/>
                      <a:pt x="7" y="23"/>
                      <a:pt x="3" y="19"/>
                    </a:cubicBezTo>
                    <a:cubicBezTo>
                      <a:pt x="1" y="17"/>
                      <a:pt x="0" y="12"/>
                      <a:pt x="2" y="9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9" y="2"/>
                      <a:pt x="15" y="0"/>
                      <a:pt x="20" y="4"/>
                    </a:cubicBezTo>
                    <a:cubicBezTo>
                      <a:pt x="22" y="5"/>
                      <a:pt x="23" y="6"/>
                      <a:pt x="26" y="5"/>
                    </a:cubicBezTo>
                    <a:cubicBezTo>
                      <a:pt x="30" y="4"/>
                      <a:pt x="31" y="4"/>
                      <a:pt x="33" y="10"/>
                    </a:cubicBezTo>
                    <a:cubicBezTo>
                      <a:pt x="33" y="12"/>
                      <a:pt x="34" y="15"/>
                      <a:pt x="34" y="17"/>
                    </a:cubicBezTo>
                    <a:cubicBezTo>
                      <a:pt x="32" y="23"/>
                      <a:pt x="29" y="25"/>
                      <a:pt x="23" y="25"/>
                    </a:cubicBezTo>
                    <a:close/>
                  </a:path>
                </a:pathLst>
              </a:custGeom>
              <a:solidFill>
                <a:srgbClr val="F7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" name="Freeform 36">
                <a:extLst>
                  <a:ext uri="{FF2B5EF4-FFF2-40B4-BE49-F238E27FC236}">
                    <a16:creationId xmlns:a16="http://schemas.microsoft.com/office/drawing/2014/main" id="{C5283210-F4A1-509A-8FDE-B7FFC26022AC}"/>
                  </a:ext>
                </a:extLst>
              </p:cNvPr>
              <p:cNvSpPr/>
              <p:nvPr userDrawn="1"/>
            </p:nvSpPr>
            <p:spPr bwMode="auto">
              <a:xfrm>
                <a:off x="934" y="355"/>
                <a:ext cx="215" cy="171"/>
              </a:xfrm>
              <a:custGeom>
                <a:avLst/>
                <a:gdLst>
                  <a:gd name="T0" fmla="*/ 33 w 34"/>
                  <a:gd name="T1" fmla="*/ 15 h 27"/>
                  <a:gd name="T2" fmla="*/ 30 w 34"/>
                  <a:gd name="T3" fmla="*/ 24 h 27"/>
                  <a:gd name="T4" fmla="*/ 19 w 34"/>
                  <a:gd name="T5" fmla="*/ 25 h 27"/>
                  <a:gd name="T6" fmla="*/ 15 w 34"/>
                  <a:gd name="T7" fmla="*/ 24 h 27"/>
                  <a:gd name="T8" fmla="*/ 13 w 34"/>
                  <a:gd name="T9" fmla="*/ 23 h 27"/>
                  <a:gd name="T10" fmla="*/ 4 w 34"/>
                  <a:gd name="T11" fmla="*/ 18 h 27"/>
                  <a:gd name="T12" fmla="*/ 3 w 34"/>
                  <a:gd name="T13" fmla="*/ 5 h 27"/>
                  <a:gd name="T14" fmla="*/ 6 w 34"/>
                  <a:gd name="T15" fmla="*/ 5 h 27"/>
                  <a:gd name="T16" fmla="*/ 9 w 34"/>
                  <a:gd name="T17" fmla="*/ 4 h 27"/>
                  <a:gd name="T18" fmla="*/ 16 w 34"/>
                  <a:gd name="T19" fmla="*/ 1 h 27"/>
                  <a:gd name="T20" fmla="*/ 23 w 34"/>
                  <a:gd name="T21" fmla="*/ 4 h 27"/>
                  <a:gd name="T22" fmla="*/ 27 w 34"/>
                  <a:gd name="T23" fmla="*/ 6 h 27"/>
                  <a:gd name="T24" fmla="*/ 33 w 34"/>
                  <a:gd name="T25" fmla="*/ 11 h 27"/>
                  <a:gd name="T26" fmla="*/ 33 w 34"/>
                  <a:gd name="T2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">
                    <a:moveTo>
                      <a:pt x="33" y="15"/>
                    </a:moveTo>
                    <a:cubicBezTo>
                      <a:pt x="34" y="18"/>
                      <a:pt x="33" y="21"/>
                      <a:pt x="30" y="24"/>
                    </a:cubicBezTo>
                    <a:cubicBezTo>
                      <a:pt x="26" y="27"/>
                      <a:pt x="23" y="27"/>
                      <a:pt x="19" y="25"/>
                    </a:cubicBezTo>
                    <a:cubicBezTo>
                      <a:pt x="18" y="25"/>
                      <a:pt x="17" y="24"/>
                      <a:pt x="15" y="24"/>
                    </a:cubicBezTo>
                    <a:cubicBezTo>
                      <a:pt x="14" y="24"/>
                      <a:pt x="13" y="24"/>
                      <a:pt x="13" y="23"/>
                    </a:cubicBezTo>
                    <a:cubicBezTo>
                      <a:pt x="10" y="21"/>
                      <a:pt x="7" y="20"/>
                      <a:pt x="4" y="18"/>
                    </a:cubicBezTo>
                    <a:cubicBezTo>
                      <a:pt x="0" y="14"/>
                      <a:pt x="0" y="10"/>
                      <a:pt x="3" y="5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7" y="6"/>
                      <a:pt x="8" y="6"/>
                      <a:pt x="9" y="4"/>
                    </a:cubicBezTo>
                    <a:cubicBezTo>
                      <a:pt x="10" y="1"/>
                      <a:pt x="12" y="0"/>
                      <a:pt x="16" y="1"/>
                    </a:cubicBezTo>
                    <a:cubicBezTo>
                      <a:pt x="18" y="1"/>
                      <a:pt x="21" y="2"/>
                      <a:pt x="23" y="4"/>
                    </a:cubicBezTo>
                    <a:cubicBezTo>
                      <a:pt x="24" y="6"/>
                      <a:pt x="25" y="7"/>
                      <a:pt x="27" y="6"/>
                    </a:cubicBezTo>
                    <a:cubicBezTo>
                      <a:pt x="31" y="6"/>
                      <a:pt x="33" y="8"/>
                      <a:pt x="33" y="11"/>
                    </a:cubicBezTo>
                    <a:cubicBezTo>
                      <a:pt x="33" y="12"/>
                      <a:pt x="33" y="14"/>
                      <a:pt x="33" y="15"/>
                    </a:cubicBezTo>
                    <a:close/>
                  </a:path>
                </a:pathLst>
              </a:custGeom>
              <a:solidFill>
                <a:srgbClr val="F7C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" name="Freeform 37">
                <a:extLst>
                  <a:ext uri="{FF2B5EF4-FFF2-40B4-BE49-F238E27FC236}">
                    <a16:creationId xmlns:a16="http://schemas.microsoft.com/office/drawing/2014/main" id="{2E31D3B5-CD46-D4EB-B437-5074AFD6FFBF}"/>
                  </a:ext>
                </a:extLst>
              </p:cNvPr>
              <p:cNvSpPr/>
              <p:nvPr userDrawn="1"/>
            </p:nvSpPr>
            <p:spPr bwMode="auto">
              <a:xfrm>
                <a:off x="2933" y="1300"/>
                <a:ext cx="157" cy="209"/>
              </a:xfrm>
              <a:custGeom>
                <a:avLst/>
                <a:gdLst>
                  <a:gd name="T0" fmla="*/ 13 w 25"/>
                  <a:gd name="T1" fmla="*/ 33 h 33"/>
                  <a:gd name="T2" fmla="*/ 3 w 25"/>
                  <a:gd name="T3" fmla="*/ 23 h 33"/>
                  <a:gd name="T4" fmla="*/ 2 w 25"/>
                  <a:gd name="T5" fmla="*/ 22 h 33"/>
                  <a:gd name="T6" fmla="*/ 1 w 25"/>
                  <a:gd name="T7" fmla="*/ 19 h 33"/>
                  <a:gd name="T8" fmla="*/ 3 w 25"/>
                  <a:gd name="T9" fmla="*/ 3 h 33"/>
                  <a:gd name="T10" fmla="*/ 11 w 25"/>
                  <a:gd name="T11" fmla="*/ 0 h 33"/>
                  <a:gd name="T12" fmla="*/ 12 w 25"/>
                  <a:gd name="T13" fmla="*/ 2 h 33"/>
                  <a:gd name="T14" fmla="*/ 15 w 25"/>
                  <a:gd name="T15" fmla="*/ 4 h 33"/>
                  <a:gd name="T16" fmla="*/ 20 w 25"/>
                  <a:gd name="T17" fmla="*/ 7 h 33"/>
                  <a:gd name="T18" fmla="*/ 23 w 25"/>
                  <a:gd name="T19" fmla="*/ 10 h 33"/>
                  <a:gd name="T20" fmla="*/ 22 w 25"/>
                  <a:gd name="T21" fmla="*/ 15 h 33"/>
                  <a:gd name="T22" fmla="*/ 23 w 25"/>
                  <a:gd name="T23" fmla="*/ 20 h 33"/>
                  <a:gd name="T24" fmla="*/ 24 w 25"/>
                  <a:gd name="T25" fmla="*/ 22 h 33"/>
                  <a:gd name="T26" fmla="*/ 21 w 25"/>
                  <a:gd name="T27" fmla="*/ 29 h 33"/>
                  <a:gd name="T28" fmla="*/ 17 w 25"/>
                  <a:gd name="T29" fmla="*/ 32 h 33"/>
                  <a:gd name="T30" fmla="*/ 13 w 25"/>
                  <a:gd name="T3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3">
                    <a:moveTo>
                      <a:pt x="13" y="33"/>
                    </a:moveTo>
                    <a:cubicBezTo>
                      <a:pt x="8" y="33"/>
                      <a:pt x="4" y="29"/>
                      <a:pt x="3" y="23"/>
                    </a:cubicBezTo>
                    <a:cubicBezTo>
                      <a:pt x="3" y="23"/>
                      <a:pt x="3" y="22"/>
                      <a:pt x="2" y="22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1" y="14"/>
                      <a:pt x="0" y="8"/>
                      <a:pt x="3" y="3"/>
                    </a:cubicBezTo>
                    <a:cubicBezTo>
                      <a:pt x="5" y="0"/>
                      <a:pt x="8" y="0"/>
                      <a:pt x="11" y="0"/>
                    </a:cubicBezTo>
                    <a:cubicBezTo>
                      <a:pt x="13" y="0"/>
                      <a:pt x="13" y="1"/>
                      <a:pt x="12" y="2"/>
                    </a:cubicBezTo>
                    <a:cubicBezTo>
                      <a:pt x="12" y="4"/>
                      <a:pt x="13" y="4"/>
                      <a:pt x="15" y="4"/>
                    </a:cubicBezTo>
                    <a:cubicBezTo>
                      <a:pt x="17" y="4"/>
                      <a:pt x="19" y="4"/>
                      <a:pt x="20" y="7"/>
                    </a:cubicBezTo>
                    <a:cubicBezTo>
                      <a:pt x="21" y="8"/>
                      <a:pt x="22" y="9"/>
                      <a:pt x="23" y="10"/>
                    </a:cubicBezTo>
                    <a:cubicBezTo>
                      <a:pt x="23" y="12"/>
                      <a:pt x="23" y="14"/>
                      <a:pt x="22" y="15"/>
                    </a:cubicBezTo>
                    <a:cubicBezTo>
                      <a:pt x="22" y="17"/>
                      <a:pt x="22" y="19"/>
                      <a:pt x="23" y="20"/>
                    </a:cubicBezTo>
                    <a:cubicBezTo>
                      <a:pt x="23" y="21"/>
                      <a:pt x="23" y="21"/>
                      <a:pt x="24" y="22"/>
                    </a:cubicBezTo>
                    <a:cubicBezTo>
                      <a:pt x="25" y="25"/>
                      <a:pt x="24" y="28"/>
                      <a:pt x="21" y="29"/>
                    </a:cubicBezTo>
                    <a:cubicBezTo>
                      <a:pt x="19" y="30"/>
                      <a:pt x="18" y="31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" name="Freeform 38">
                <a:extLst>
                  <a:ext uri="{FF2B5EF4-FFF2-40B4-BE49-F238E27FC236}">
                    <a16:creationId xmlns:a16="http://schemas.microsoft.com/office/drawing/2014/main" id="{683D8776-3E9A-3F0F-0120-E1AC751737F1}"/>
                  </a:ext>
                </a:extLst>
              </p:cNvPr>
              <p:cNvSpPr/>
              <p:nvPr userDrawn="1"/>
            </p:nvSpPr>
            <p:spPr bwMode="auto">
              <a:xfrm>
                <a:off x="594" y="976"/>
                <a:ext cx="82" cy="159"/>
              </a:xfrm>
              <a:custGeom>
                <a:avLst/>
                <a:gdLst>
                  <a:gd name="T0" fmla="*/ 3 w 13"/>
                  <a:gd name="T1" fmla="*/ 17 h 25"/>
                  <a:gd name="T2" fmla="*/ 2 w 13"/>
                  <a:gd name="T3" fmla="*/ 10 h 25"/>
                  <a:gd name="T4" fmla="*/ 6 w 13"/>
                  <a:gd name="T5" fmla="*/ 1 h 25"/>
                  <a:gd name="T6" fmla="*/ 9 w 13"/>
                  <a:gd name="T7" fmla="*/ 2 h 25"/>
                  <a:gd name="T8" fmla="*/ 13 w 13"/>
                  <a:gd name="T9" fmla="*/ 13 h 25"/>
                  <a:gd name="T10" fmla="*/ 13 w 13"/>
                  <a:gd name="T11" fmla="*/ 22 h 25"/>
                  <a:gd name="T12" fmla="*/ 10 w 13"/>
                  <a:gd name="T13" fmla="*/ 24 h 25"/>
                  <a:gd name="T14" fmla="*/ 2 w 13"/>
                  <a:gd name="T15" fmla="*/ 20 h 25"/>
                  <a:gd name="T16" fmla="*/ 1 w 13"/>
                  <a:gd name="T17" fmla="*/ 17 h 25"/>
                  <a:gd name="T18" fmla="*/ 3 w 13"/>
                  <a:gd name="T19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5">
                    <a:moveTo>
                      <a:pt x="3" y="17"/>
                    </a:moveTo>
                    <a:cubicBezTo>
                      <a:pt x="3" y="14"/>
                      <a:pt x="2" y="12"/>
                      <a:pt x="2" y="10"/>
                    </a:cubicBezTo>
                    <a:cubicBezTo>
                      <a:pt x="2" y="6"/>
                      <a:pt x="3" y="3"/>
                      <a:pt x="6" y="1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2" y="5"/>
                      <a:pt x="13" y="9"/>
                      <a:pt x="13" y="13"/>
                    </a:cubicBezTo>
                    <a:cubicBezTo>
                      <a:pt x="13" y="16"/>
                      <a:pt x="13" y="19"/>
                      <a:pt x="13" y="22"/>
                    </a:cubicBezTo>
                    <a:cubicBezTo>
                      <a:pt x="13" y="24"/>
                      <a:pt x="12" y="25"/>
                      <a:pt x="10" y="24"/>
                    </a:cubicBezTo>
                    <a:cubicBezTo>
                      <a:pt x="7" y="23"/>
                      <a:pt x="4" y="22"/>
                      <a:pt x="2" y="20"/>
                    </a:cubicBezTo>
                    <a:cubicBezTo>
                      <a:pt x="1" y="19"/>
                      <a:pt x="0" y="18"/>
                      <a:pt x="1" y="17"/>
                    </a:cubicBezTo>
                    <a:cubicBezTo>
                      <a:pt x="1" y="16"/>
                      <a:pt x="2" y="17"/>
                      <a:pt x="3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" name="Freeform 39">
                <a:extLst>
                  <a:ext uri="{FF2B5EF4-FFF2-40B4-BE49-F238E27FC236}">
                    <a16:creationId xmlns:a16="http://schemas.microsoft.com/office/drawing/2014/main" id="{07CA2195-B843-CC87-8DAC-48C86FAD780D}"/>
                  </a:ext>
                </a:extLst>
              </p:cNvPr>
              <p:cNvSpPr/>
              <p:nvPr userDrawn="1"/>
            </p:nvSpPr>
            <p:spPr bwMode="auto">
              <a:xfrm>
                <a:off x="606" y="259"/>
                <a:ext cx="82" cy="127"/>
              </a:xfrm>
              <a:custGeom>
                <a:avLst/>
                <a:gdLst>
                  <a:gd name="T0" fmla="*/ 1 w 13"/>
                  <a:gd name="T1" fmla="*/ 10 h 20"/>
                  <a:gd name="T2" fmla="*/ 2 w 13"/>
                  <a:gd name="T3" fmla="*/ 4 h 20"/>
                  <a:gd name="T4" fmla="*/ 7 w 13"/>
                  <a:gd name="T5" fmla="*/ 1 h 20"/>
                  <a:gd name="T6" fmla="*/ 7 w 13"/>
                  <a:gd name="T7" fmla="*/ 1 h 20"/>
                  <a:gd name="T8" fmla="*/ 12 w 13"/>
                  <a:gd name="T9" fmla="*/ 7 h 20"/>
                  <a:gd name="T10" fmla="*/ 13 w 13"/>
                  <a:gd name="T11" fmla="*/ 8 h 20"/>
                  <a:gd name="T12" fmla="*/ 12 w 13"/>
                  <a:gd name="T13" fmla="*/ 16 h 20"/>
                  <a:gd name="T14" fmla="*/ 12 w 13"/>
                  <a:gd name="T15" fmla="*/ 17 h 20"/>
                  <a:gd name="T16" fmla="*/ 6 w 13"/>
                  <a:gd name="T17" fmla="*/ 19 h 20"/>
                  <a:gd name="T18" fmla="*/ 1 w 13"/>
                  <a:gd name="T19" fmla="*/ 14 h 20"/>
                  <a:gd name="T20" fmla="*/ 1 w 13"/>
                  <a:gd name="T21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0">
                    <a:moveTo>
                      <a:pt x="1" y="10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2" y="2"/>
                      <a:pt x="4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4"/>
                      <a:pt x="12" y="4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2" y="11"/>
                      <a:pt x="12" y="13"/>
                      <a:pt x="12" y="16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0" y="18"/>
                      <a:pt x="8" y="20"/>
                      <a:pt x="6" y="19"/>
                    </a:cubicBezTo>
                    <a:cubicBezTo>
                      <a:pt x="3" y="19"/>
                      <a:pt x="1" y="17"/>
                      <a:pt x="1" y="14"/>
                    </a:cubicBezTo>
                    <a:cubicBezTo>
                      <a:pt x="1" y="13"/>
                      <a:pt x="1" y="12"/>
                      <a:pt x="1" y="10"/>
                    </a:cubicBezTo>
                    <a:close/>
                  </a:path>
                </a:pathLst>
              </a:custGeom>
              <a:solidFill>
                <a:srgbClr val="F1B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" name="Freeform 40">
                <a:extLst>
                  <a:ext uri="{FF2B5EF4-FFF2-40B4-BE49-F238E27FC236}">
                    <a16:creationId xmlns:a16="http://schemas.microsoft.com/office/drawing/2014/main" id="{8C01EBF0-A96E-A38D-FC84-83867B399CD5}"/>
                  </a:ext>
                </a:extLst>
              </p:cNvPr>
              <p:cNvSpPr/>
              <p:nvPr userDrawn="1"/>
            </p:nvSpPr>
            <p:spPr bwMode="auto">
              <a:xfrm>
                <a:off x="3639" y="367"/>
                <a:ext cx="94" cy="114"/>
              </a:xfrm>
              <a:custGeom>
                <a:avLst/>
                <a:gdLst>
                  <a:gd name="T0" fmla="*/ 13 w 15"/>
                  <a:gd name="T1" fmla="*/ 8 h 18"/>
                  <a:gd name="T2" fmla="*/ 13 w 15"/>
                  <a:gd name="T3" fmla="*/ 11 h 18"/>
                  <a:gd name="T4" fmla="*/ 9 w 15"/>
                  <a:gd name="T5" fmla="*/ 18 h 18"/>
                  <a:gd name="T6" fmla="*/ 2 w 15"/>
                  <a:gd name="T7" fmla="*/ 13 h 18"/>
                  <a:gd name="T8" fmla="*/ 1 w 15"/>
                  <a:gd name="T9" fmla="*/ 5 h 18"/>
                  <a:gd name="T10" fmla="*/ 4 w 15"/>
                  <a:gd name="T11" fmla="*/ 0 h 18"/>
                  <a:gd name="T12" fmla="*/ 7 w 15"/>
                  <a:gd name="T13" fmla="*/ 1 h 18"/>
                  <a:gd name="T14" fmla="*/ 10 w 15"/>
                  <a:gd name="T15" fmla="*/ 2 h 18"/>
                  <a:gd name="T16" fmla="*/ 13 w 15"/>
                  <a:gd name="T1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13" y="8"/>
                    </a:moveTo>
                    <a:cubicBezTo>
                      <a:pt x="13" y="9"/>
                      <a:pt x="13" y="10"/>
                      <a:pt x="13" y="11"/>
                    </a:cubicBezTo>
                    <a:cubicBezTo>
                      <a:pt x="15" y="14"/>
                      <a:pt x="13" y="18"/>
                      <a:pt x="9" y="18"/>
                    </a:cubicBezTo>
                    <a:cubicBezTo>
                      <a:pt x="5" y="18"/>
                      <a:pt x="3" y="17"/>
                      <a:pt x="2" y="13"/>
                    </a:cubicBezTo>
                    <a:cubicBezTo>
                      <a:pt x="1" y="10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7" y="2"/>
                      <a:pt x="8" y="2"/>
                      <a:pt x="10" y="2"/>
                    </a:cubicBezTo>
                    <a:cubicBezTo>
                      <a:pt x="12" y="3"/>
                      <a:pt x="13" y="5"/>
                      <a:pt x="13" y="8"/>
                    </a:cubicBezTo>
                    <a:close/>
                  </a:path>
                </a:pathLst>
              </a:custGeom>
              <a:solidFill>
                <a:srgbClr val="F1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" name="Freeform 41">
                <a:extLst>
                  <a:ext uri="{FF2B5EF4-FFF2-40B4-BE49-F238E27FC236}">
                    <a16:creationId xmlns:a16="http://schemas.microsoft.com/office/drawing/2014/main" id="{9DB0AE8D-F691-8D16-69CD-8A4441703EE6}"/>
                  </a:ext>
                </a:extLst>
              </p:cNvPr>
              <p:cNvSpPr/>
              <p:nvPr userDrawn="1"/>
            </p:nvSpPr>
            <p:spPr bwMode="auto">
              <a:xfrm>
                <a:off x="140" y="1515"/>
                <a:ext cx="113" cy="89"/>
              </a:xfrm>
              <a:custGeom>
                <a:avLst/>
                <a:gdLst>
                  <a:gd name="T0" fmla="*/ 0 w 18"/>
                  <a:gd name="T1" fmla="*/ 10 h 14"/>
                  <a:gd name="T2" fmla="*/ 0 w 18"/>
                  <a:gd name="T3" fmla="*/ 10 h 14"/>
                  <a:gd name="T4" fmla="*/ 5 w 18"/>
                  <a:gd name="T5" fmla="*/ 3 h 14"/>
                  <a:gd name="T6" fmla="*/ 13 w 18"/>
                  <a:gd name="T7" fmla="*/ 1 h 14"/>
                  <a:gd name="T8" fmla="*/ 18 w 18"/>
                  <a:gd name="T9" fmla="*/ 6 h 14"/>
                  <a:gd name="T10" fmla="*/ 16 w 18"/>
                  <a:gd name="T11" fmla="*/ 11 h 14"/>
                  <a:gd name="T12" fmla="*/ 3 w 18"/>
                  <a:gd name="T13" fmla="*/ 14 h 14"/>
                  <a:gd name="T14" fmla="*/ 0 w 18"/>
                  <a:gd name="T1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8"/>
                      <a:pt x="1" y="4"/>
                      <a:pt x="5" y="3"/>
                    </a:cubicBezTo>
                    <a:cubicBezTo>
                      <a:pt x="7" y="2"/>
                      <a:pt x="10" y="2"/>
                      <a:pt x="13" y="1"/>
                    </a:cubicBezTo>
                    <a:cubicBezTo>
                      <a:pt x="14" y="0"/>
                      <a:pt x="17" y="4"/>
                      <a:pt x="18" y="6"/>
                    </a:cubicBezTo>
                    <a:cubicBezTo>
                      <a:pt x="18" y="8"/>
                      <a:pt x="18" y="10"/>
                      <a:pt x="16" y="11"/>
                    </a:cubicBezTo>
                    <a:cubicBezTo>
                      <a:pt x="12" y="14"/>
                      <a:pt x="8" y="14"/>
                      <a:pt x="3" y="14"/>
                    </a:cubicBezTo>
                    <a:cubicBezTo>
                      <a:pt x="1" y="14"/>
                      <a:pt x="0" y="13"/>
                      <a:pt x="0" y="10"/>
                    </a:cubicBezTo>
                    <a:close/>
                  </a:path>
                </a:pathLst>
              </a:custGeom>
              <a:solidFill>
                <a:srgbClr val="F3B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" name="Freeform 42">
                <a:extLst>
                  <a:ext uri="{FF2B5EF4-FFF2-40B4-BE49-F238E27FC236}">
                    <a16:creationId xmlns:a16="http://schemas.microsoft.com/office/drawing/2014/main" id="{1D98F731-4958-9118-9227-0AD6B4B4E4D0}"/>
                  </a:ext>
                </a:extLst>
              </p:cNvPr>
              <p:cNvSpPr/>
              <p:nvPr userDrawn="1"/>
            </p:nvSpPr>
            <p:spPr bwMode="auto">
              <a:xfrm>
                <a:off x="2119" y="475"/>
                <a:ext cx="120" cy="83"/>
              </a:xfrm>
              <a:custGeom>
                <a:avLst/>
                <a:gdLst>
                  <a:gd name="T0" fmla="*/ 11 w 19"/>
                  <a:gd name="T1" fmla="*/ 1 h 13"/>
                  <a:gd name="T2" fmla="*/ 16 w 19"/>
                  <a:gd name="T3" fmla="*/ 1 h 13"/>
                  <a:gd name="T4" fmla="*/ 19 w 19"/>
                  <a:gd name="T5" fmla="*/ 4 h 13"/>
                  <a:gd name="T6" fmla="*/ 17 w 19"/>
                  <a:gd name="T7" fmla="*/ 8 h 13"/>
                  <a:gd name="T8" fmla="*/ 16 w 19"/>
                  <a:gd name="T9" fmla="*/ 9 h 13"/>
                  <a:gd name="T10" fmla="*/ 10 w 19"/>
                  <a:gd name="T11" fmla="*/ 12 h 13"/>
                  <a:gd name="T12" fmla="*/ 6 w 19"/>
                  <a:gd name="T13" fmla="*/ 13 h 13"/>
                  <a:gd name="T14" fmla="*/ 3 w 19"/>
                  <a:gd name="T15" fmla="*/ 12 h 13"/>
                  <a:gd name="T16" fmla="*/ 1 w 19"/>
                  <a:gd name="T17" fmla="*/ 5 h 13"/>
                  <a:gd name="T18" fmla="*/ 6 w 19"/>
                  <a:gd name="T19" fmla="*/ 1 h 13"/>
                  <a:gd name="T20" fmla="*/ 11 w 19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3">
                    <a:moveTo>
                      <a:pt x="11" y="1"/>
                    </a:moveTo>
                    <a:cubicBezTo>
                      <a:pt x="13" y="0"/>
                      <a:pt x="14" y="1"/>
                      <a:pt x="16" y="1"/>
                    </a:cubicBezTo>
                    <a:cubicBezTo>
                      <a:pt x="18" y="1"/>
                      <a:pt x="19" y="3"/>
                      <a:pt x="19" y="4"/>
                    </a:cubicBezTo>
                    <a:cubicBezTo>
                      <a:pt x="19" y="6"/>
                      <a:pt x="19" y="7"/>
                      <a:pt x="17" y="8"/>
                    </a:cubicBezTo>
                    <a:cubicBezTo>
                      <a:pt x="17" y="8"/>
                      <a:pt x="16" y="8"/>
                      <a:pt x="16" y="9"/>
                    </a:cubicBezTo>
                    <a:cubicBezTo>
                      <a:pt x="15" y="12"/>
                      <a:pt x="13" y="13"/>
                      <a:pt x="10" y="12"/>
                    </a:cubicBezTo>
                    <a:cubicBezTo>
                      <a:pt x="9" y="12"/>
                      <a:pt x="7" y="12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ubicBezTo>
                      <a:pt x="1" y="11"/>
                      <a:pt x="0" y="7"/>
                      <a:pt x="1" y="5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8" y="1"/>
                      <a:pt x="10" y="0"/>
                      <a:pt x="11" y="1"/>
                    </a:cubicBezTo>
                    <a:close/>
                  </a:path>
                </a:pathLst>
              </a:custGeom>
              <a:solidFill>
                <a:srgbClr val="EF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" name="Freeform 43">
                <a:extLst>
                  <a:ext uri="{FF2B5EF4-FFF2-40B4-BE49-F238E27FC236}">
                    <a16:creationId xmlns:a16="http://schemas.microsoft.com/office/drawing/2014/main" id="{DD16F045-FABC-8396-E773-64467C354256}"/>
                  </a:ext>
                </a:extLst>
              </p:cNvPr>
              <p:cNvSpPr/>
              <p:nvPr userDrawn="1"/>
            </p:nvSpPr>
            <p:spPr bwMode="auto">
              <a:xfrm>
                <a:off x="2775" y="3367"/>
                <a:ext cx="120" cy="83"/>
              </a:xfrm>
              <a:custGeom>
                <a:avLst/>
                <a:gdLst>
                  <a:gd name="T0" fmla="*/ 9 w 19"/>
                  <a:gd name="T1" fmla="*/ 13 h 13"/>
                  <a:gd name="T2" fmla="*/ 3 w 19"/>
                  <a:gd name="T3" fmla="*/ 12 h 13"/>
                  <a:gd name="T4" fmla="*/ 0 w 19"/>
                  <a:gd name="T5" fmla="*/ 8 h 13"/>
                  <a:gd name="T6" fmla="*/ 2 w 19"/>
                  <a:gd name="T7" fmla="*/ 6 h 13"/>
                  <a:gd name="T8" fmla="*/ 3 w 19"/>
                  <a:gd name="T9" fmla="*/ 4 h 13"/>
                  <a:gd name="T10" fmla="*/ 9 w 19"/>
                  <a:gd name="T11" fmla="*/ 1 h 13"/>
                  <a:gd name="T12" fmla="*/ 13 w 19"/>
                  <a:gd name="T13" fmla="*/ 1 h 13"/>
                  <a:gd name="T14" fmla="*/ 16 w 19"/>
                  <a:gd name="T15" fmla="*/ 2 h 13"/>
                  <a:gd name="T16" fmla="*/ 18 w 19"/>
                  <a:gd name="T17" fmla="*/ 10 h 13"/>
                  <a:gd name="T18" fmla="*/ 14 w 19"/>
                  <a:gd name="T19" fmla="*/ 13 h 13"/>
                  <a:gd name="T20" fmla="*/ 9 w 19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5" y="13"/>
                      <a:pt x="3" y="12"/>
                    </a:cubicBezTo>
                    <a:cubicBezTo>
                      <a:pt x="1" y="12"/>
                      <a:pt x="0" y="10"/>
                      <a:pt x="0" y="8"/>
                    </a:cubicBezTo>
                    <a:cubicBezTo>
                      <a:pt x="0" y="7"/>
                      <a:pt x="0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1"/>
                      <a:pt x="6" y="0"/>
                      <a:pt x="9" y="1"/>
                    </a:cubicBezTo>
                    <a:cubicBezTo>
                      <a:pt x="11" y="2"/>
                      <a:pt x="12" y="2"/>
                      <a:pt x="13" y="1"/>
                    </a:cubicBezTo>
                    <a:cubicBezTo>
                      <a:pt x="14" y="1"/>
                      <a:pt x="15" y="1"/>
                      <a:pt x="16" y="2"/>
                    </a:cubicBezTo>
                    <a:cubicBezTo>
                      <a:pt x="18" y="3"/>
                      <a:pt x="19" y="8"/>
                      <a:pt x="18" y="10"/>
                    </a:cubicBezTo>
                    <a:cubicBezTo>
                      <a:pt x="17" y="11"/>
                      <a:pt x="16" y="12"/>
                      <a:pt x="14" y="13"/>
                    </a:cubicBezTo>
                    <a:cubicBezTo>
                      <a:pt x="12" y="13"/>
                      <a:pt x="11" y="13"/>
                      <a:pt x="9" y="13"/>
                    </a:cubicBezTo>
                    <a:close/>
                  </a:path>
                </a:pathLst>
              </a:custGeom>
              <a:solidFill>
                <a:srgbClr val="F1B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" name="Freeform 44">
                <a:extLst>
                  <a:ext uri="{FF2B5EF4-FFF2-40B4-BE49-F238E27FC236}">
                    <a16:creationId xmlns:a16="http://schemas.microsoft.com/office/drawing/2014/main" id="{969EA224-DD2E-0290-B014-53B556E60314}"/>
                  </a:ext>
                </a:extLst>
              </p:cNvPr>
              <p:cNvSpPr/>
              <p:nvPr userDrawn="1"/>
            </p:nvSpPr>
            <p:spPr bwMode="auto">
              <a:xfrm>
                <a:off x="171" y="2346"/>
                <a:ext cx="108" cy="114"/>
              </a:xfrm>
              <a:custGeom>
                <a:avLst/>
                <a:gdLst>
                  <a:gd name="T0" fmla="*/ 12 w 17"/>
                  <a:gd name="T1" fmla="*/ 1 h 18"/>
                  <a:gd name="T2" fmla="*/ 15 w 17"/>
                  <a:gd name="T3" fmla="*/ 5 h 18"/>
                  <a:gd name="T4" fmla="*/ 15 w 17"/>
                  <a:gd name="T5" fmla="*/ 6 h 18"/>
                  <a:gd name="T6" fmla="*/ 16 w 17"/>
                  <a:gd name="T7" fmla="*/ 9 h 18"/>
                  <a:gd name="T8" fmla="*/ 12 w 17"/>
                  <a:gd name="T9" fmla="*/ 13 h 18"/>
                  <a:gd name="T10" fmla="*/ 10 w 17"/>
                  <a:gd name="T11" fmla="*/ 16 h 18"/>
                  <a:gd name="T12" fmla="*/ 6 w 17"/>
                  <a:gd name="T13" fmla="*/ 18 h 18"/>
                  <a:gd name="T14" fmla="*/ 1 w 17"/>
                  <a:gd name="T15" fmla="*/ 10 h 18"/>
                  <a:gd name="T16" fmla="*/ 5 w 17"/>
                  <a:gd name="T17" fmla="*/ 4 h 18"/>
                  <a:gd name="T18" fmla="*/ 12 w 17"/>
                  <a:gd name="T1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12" y="1"/>
                    </a:moveTo>
                    <a:cubicBezTo>
                      <a:pt x="15" y="1"/>
                      <a:pt x="16" y="2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6" y="7"/>
                      <a:pt x="17" y="8"/>
                      <a:pt x="16" y="9"/>
                    </a:cubicBezTo>
                    <a:cubicBezTo>
                      <a:pt x="15" y="11"/>
                      <a:pt x="14" y="13"/>
                      <a:pt x="12" y="13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9" y="18"/>
                      <a:pt x="8" y="18"/>
                      <a:pt x="6" y="18"/>
                    </a:cubicBezTo>
                    <a:cubicBezTo>
                      <a:pt x="2" y="16"/>
                      <a:pt x="0" y="13"/>
                      <a:pt x="1" y="10"/>
                    </a:cubicBezTo>
                    <a:cubicBezTo>
                      <a:pt x="1" y="8"/>
                      <a:pt x="3" y="6"/>
                      <a:pt x="5" y="4"/>
                    </a:cubicBezTo>
                    <a:cubicBezTo>
                      <a:pt x="7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F2B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" name="Freeform 45">
                <a:extLst>
                  <a:ext uri="{FF2B5EF4-FFF2-40B4-BE49-F238E27FC236}">
                    <a16:creationId xmlns:a16="http://schemas.microsoft.com/office/drawing/2014/main" id="{5E60ED7E-5364-D139-DE81-5CE55C40754F}"/>
                  </a:ext>
                </a:extLst>
              </p:cNvPr>
              <p:cNvSpPr/>
              <p:nvPr userDrawn="1"/>
            </p:nvSpPr>
            <p:spPr bwMode="auto">
              <a:xfrm>
                <a:off x="2971" y="3881"/>
                <a:ext cx="113" cy="108"/>
              </a:xfrm>
              <a:custGeom>
                <a:avLst/>
                <a:gdLst>
                  <a:gd name="T0" fmla="*/ 10 w 18"/>
                  <a:gd name="T1" fmla="*/ 17 h 17"/>
                  <a:gd name="T2" fmla="*/ 3 w 18"/>
                  <a:gd name="T3" fmla="*/ 11 h 17"/>
                  <a:gd name="T4" fmla="*/ 2 w 18"/>
                  <a:gd name="T5" fmla="*/ 7 h 17"/>
                  <a:gd name="T6" fmla="*/ 5 w 18"/>
                  <a:gd name="T7" fmla="*/ 1 h 17"/>
                  <a:gd name="T8" fmla="*/ 5 w 18"/>
                  <a:gd name="T9" fmla="*/ 1 h 17"/>
                  <a:gd name="T10" fmla="*/ 13 w 18"/>
                  <a:gd name="T11" fmla="*/ 4 h 17"/>
                  <a:gd name="T12" fmla="*/ 17 w 18"/>
                  <a:gd name="T13" fmla="*/ 12 h 17"/>
                  <a:gd name="T14" fmla="*/ 10 w 18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10" y="17"/>
                    </a:moveTo>
                    <a:cubicBezTo>
                      <a:pt x="8" y="17"/>
                      <a:pt x="4" y="14"/>
                      <a:pt x="3" y="11"/>
                    </a:cubicBezTo>
                    <a:cubicBezTo>
                      <a:pt x="3" y="10"/>
                      <a:pt x="2" y="8"/>
                      <a:pt x="2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11" y="0"/>
                      <a:pt x="13" y="4"/>
                    </a:cubicBezTo>
                    <a:cubicBezTo>
                      <a:pt x="14" y="6"/>
                      <a:pt x="15" y="9"/>
                      <a:pt x="17" y="12"/>
                    </a:cubicBezTo>
                    <a:cubicBezTo>
                      <a:pt x="18" y="13"/>
                      <a:pt x="13" y="17"/>
                      <a:pt x="10" y="17"/>
                    </a:cubicBezTo>
                    <a:close/>
                  </a:path>
                </a:pathLst>
              </a:custGeom>
              <a:solidFill>
                <a:srgbClr val="F0A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" name="Freeform 46">
                <a:extLst>
                  <a:ext uri="{FF2B5EF4-FFF2-40B4-BE49-F238E27FC236}">
                    <a16:creationId xmlns:a16="http://schemas.microsoft.com/office/drawing/2014/main" id="{7C6F08DE-331B-F52A-561B-00009C32910C}"/>
                  </a:ext>
                </a:extLst>
              </p:cNvPr>
              <p:cNvSpPr/>
              <p:nvPr userDrawn="1"/>
            </p:nvSpPr>
            <p:spPr bwMode="auto">
              <a:xfrm>
                <a:off x="2901" y="1934"/>
                <a:ext cx="120" cy="101"/>
              </a:xfrm>
              <a:custGeom>
                <a:avLst/>
                <a:gdLst>
                  <a:gd name="T0" fmla="*/ 18 w 19"/>
                  <a:gd name="T1" fmla="*/ 9 h 16"/>
                  <a:gd name="T2" fmla="*/ 10 w 19"/>
                  <a:gd name="T3" fmla="*/ 15 h 16"/>
                  <a:gd name="T4" fmla="*/ 2 w 19"/>
                  <a:gd name="T5" fmla="*/ 9 h 16"/>
                  <a:gd name="T6" fmla="*/ 1 w 19"/>
                  <a:gd name="T7" fmla="*/ 4 h 16"/>
                  <a:gd name="T8" fmla="*/ 3 w 19"/>
                  <a:gd name="T9" fmla="*/ 3 h 16"/>
                  <a:gd name="T10" fmla="*/ 6 w 19"/>
                  <a:gd name="T11" fmla="*/ 2 h 16"/>
                  <a:gd name="T12" fmla="*/ 12 w 19"/>
                  <a:gd name="T13" fmla="*/ 2 h 16"/>
                  <a:gd name="T14" fmla="*/ 15 w 19"/>
                  <a:gd name="T15" fmla="*/ 5 h 16"/>
                  <a:gd name="T16" fmla="*/ 18 w 19"/>
                  <a:gd name="T17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8" y="9"/>
                    </a:moveTo>
                    <a:cubicBezTo>
                      <a:pt x="18" y="14"/>
                      <a:pt x="15" y="16"/>
                      <a:pt x="10" y="15"/>
                    </a:cubicBezTo>
                    <a:cubicBezTo>
                      <a:pt x="7" y="13"/>
                      <a:pt x="5" y="11"/>
                      <a:pt x="2" y="9"/>
                    </a:cubicBezTo>
                    <a:cubicBezTo>
                      <a:pt x="0" y="8"/>
                      <a:pt x="1" y="6"/>
                      <a:pt x="1" y="4"/>
                    </a:cubicBezTo>
                    <a:cubicBezTo>
                      <a:pt x="1" y="3"/>
                      <a:pt x="2" y="2"/>
                      <a:pt x="3" y="3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8" y="0"/>
                      <a:pt x="11" y="1"/>
                      <a:pt x="12" y="2"/>
                    </a:cubicBezTo>
                    <a:cubicBezTo>
                      <a:pt x="13" y="4"/>
                      <a:pt x="14" y="4"/>
                      <a:pt x="15" y="5"/>
                    </a:cubicBezTo>
                    <a:cubicBezTo>
                      <a:pt x="18" y="5"/>
                      <a:pt x="19" y="6"/>
                      <a:pt x="18" y="9"/>
                    </a:cubicBezTo>
                    <a:close/>
                  </a:path>
                </a:pathLst>
              </a:custGeom>
              <a:solidFill>
                <a:srgbClr val="F1B0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" name="Freeform 47">
                <a:extLst>
                  <a:ext uri="{FF2B5EF4-FFF2-40B4-BE49-F238E27FC236}">
                    <a16:creationId xmlns:a16="http://schemas.microsoft.com/office/drawing/2014/main" id="{689738B9-BA89-9678-5997-5D123C171D0F}"/>
                  </a:ext>
                </a:extLst>
              </p:cNvPr>
              <p:cNvSpPr/>
              <p:nvPr userDrawn="1"/>
            </p:nvSpPr>
            <p:spPr bwMode="auto">
              <a:xfrm>
                <a:off x="3090" y="2961"/>
                <a:ext cx="107" cy="102"/>
              </a:xfrm>
              <a:custGeom>
                <a:avLst/>
                <a:gdLst>
                  <a:gd name="T0" fmla="*/ 6 w 17"/>
                  <a:gd name="T1" fmla="*/ 0 h 16"/>
                  <a:gd name="T2" fmla="*/ 14 w 17"/>
                  <a:gd name="T3" fmla="*/ 5 h 16"/>
                  <a:gd name="T4" fmla="*/ 15 w 17"/>
                  <a:gd name="T5" fmla="*/ 8 h 16"/>
                  <a:gd name="T6" fmla="*/ 16 w 17"/>
                  <a:gd name="T7" fmla="*/ 14 h 16"/>
                  <a:gd name="T8" fmla="*/ 13 w 17"/>
                  <a:gd name="T9" fmla="*/ 15 h 16"/>
                  <a:gd name="T10" fmla="*/ 11 w 17"/>
                  <a:gd name="T11" fmla="*/ 15 h 16"/>
                  <a:gd name="T12" fmla="*/ 4 w 17"/>
                  <a:gd name="T13" fmla="*/ 11 h 16"/>
                  <a:gd name="T14" fmla="*/ 2 w 17"/>
                  <a:gd name="T15" fmla="*/ 9 h 16"/>
                  <a:gd name="T16" fmla="*/ 0 w 17"/>
                  <a:gd name="T17" fmla="*/ 6 h 16"/>
                  <a:gd name="T18" fmla="*/ 3 w 17"/>
                  <a:gd name="T19" fmla="*/ 1 h 16"/>
                  <a:gd name="T20" fmla="*/ 6 w 17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6" y="0"/>
                    </a:moveTo>
                    <a:cubicBezTo>
                      <a:pt x="9" y="0"/>
                      <a:pt x="13" y="3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cubicBezTo>
                      <a:pt x="17" y="10"/>
                      <a:pt x="17" y="12"/>
                      <a:pt x="16" y="14"/>
                    </a:cubicBezTo>
                    <a:cubicBezTo>
                      <a:pt x="15" y="15"/>
                      <a:pt x="14" y="16"/>
                      <a:pt x="13" y="15"/>
                    </a:cubicBezTo>
                    <a:cubicBezTo>
                      <a:pt x="12" y="15"/>
                      <a:pt x="11" y="14"/>
                      <a:pt x="11" y="15"/>
                    </a:cubicBezTo>
                    <a:cubicBezTo>
                      <a:pt x="7" y="16"/>
                      <a:pt x="5" y="15"/>
                      <a:pt x="4" y="11"/>
                    </a:cubicBezTo>
                    <a:cubicBezTo>
                      <a:pt x="4" y="10"/>
                      <a:pt x="3" y="9"/>
                      <a:pt x="2" y="9"/>
                    </a:cubicBezTo>
                    <a:cubicBezTo>
                      <a:pt x="2" y="8"/>
                      <a:pt x="0" y="8"/>
                      <a:pt x="0" y="6"/>
                    </a:cubicBezTo>
                    <a:cubicBezTo>
                      <a:pt x="1" y="4"/>
                      <a:pt x="1" y="2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0A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" name="Freeform 48">
                <a:extLst>
                  <a:ext uri="{FF2B5EF4-FFF2-40B4-BE49-F238E27FC236}">
                    <a16:creationId xmlns:a16="http://schemas.microsoft.com/office/drawing/2014/main" id="{02527B49-0D19-EA70-609C-39687673F12C}"/>
                  </a:ext>
                </a:extLst>
              </p:cNvPr>
              <p:cNvSpPr/>
              <p:nvPr userDrawn="1"/>
            </p:nvSpPr>
            <p:spPr bwMode="auto">
              <a:xfrm>
                <a:off x="1602" y="304"/>
                <a:ext cx="108" cy="114"/>
              </a:xfrm>
              <a:custGeom>
                <a:avLst/>
                <a:gdLst>
                  <a:gd name="T0" fmla="*/ 2 w 17"/>
                  <a:gd name="T1" fmla="*/ 9 h 18"/>
                  <a:gd name="T2" fmla="*/ 2 w 17"/>
                  <a:gd name="T3" fmla="*/ 7 h 18"/>
                  <a:gd name="T4" fmla="*/ 4 w 17"/>
                  <a:gd name="T5" fmla="*/ 0 h 18"/>
                  <a:gd name="T6" fmla="*/ 6 w 17"/>
                  <a:gd name="T7" fmla="*/ 1 h 18"/>
                  <a:gd name="T8" fmla="*/ 8 w 17"/>
                  <a:gd name="T9" fmla="*/ 2 h 18"/>
                  <a:gd name="T10" fmla="*/ 14 w 17"/>
                  <a:gd name="T11" fmla="*/ 7 h 18"/>
                  <a:gd name="T12" fmla="*/ 15 w 17"/>
                  <a:gd name="T13" fmla="*/ 9 h 18"/>
                  <a:gd name="T14" fmla="*/ 15 w 17"/>
                  <a:gd name="T15" fmla="*/ 14 h 18"/>
                  <a:gd name="T16" fmla="*/ 8 w 17"/>
                  <a:gd name="T17" fmla="*/ 17 h 18"/>
                  <a:gd name="T18" fmla="*/ 2 w 17"/>
                  <a:gd name="T1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2" y="9"/>
                    </a:moveTo>
                    <a:cubicBezTo>
                      <a:pt x="3" y="8"/>
                      <a:pt x="2" y="8"/>
                      <a:pt x="2" y="7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2"/>
                      <a:pt x="8" y="1"/>
                      <a:pt x="8" y="2"/>
                    </a:cubicBezTo>
                    <a:cubicBezTo>
                      <a:pt x="12" y="2"/>
                      <a:pt x="13" y="3"/>
                      <a:pt x="14" y="7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1"/>
                      <a:pt x="17" y="12"/>
                      <a:pt x="15" y="14"/>
                    </a:cubicBezTo>
                    <a:cubicBezTo>
                      <a:pt x="13" y="17"/>
                      <a:pt x="11" y="18"/>
                      <a:pt x="8" y="17"/>
                    </a:cubicBezTo>
                    <a:cubicBezTo>
                      <a:pt x="6" y="16"/>
                      <a:pt x="2" y="11"/>
                      <a:pt x="2" y="9"/>
                    </a:cubicBezTo>
                    <a:close/>
                  </a:path>
                </a:pathLst>
              </a:custGeom>
              <a:solidFill>
                <a:srgbClr val="F0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" name="Freeform 49">
                <a:extLst>
                  <a:ext uri="{FF2B5EF4-FFF2-40B4-BE49-F238E27FC236}">
                    <a16:creationId xmlns:a16="http://schemas.microsoft.com/office/drawing/2014/main" id="{E2C99B79-A8FB-858B-02D7-706D85A73245}"/>
                  </a:ext>
                </a:extLst>
              </p:cNvPr>
              <p:cNvSpPr/>
              <p:nvPr userDrawn="1"/>
            </p:nvSpPr>
            <p:spPr bwMode="auto">
              <a:xfrm>
                <a:off x="285" y="621"/>
                <a:ext cx="195" cy="120"/>
              </a:xfrm>
              <a:custGeom>
                <a:avLst/>
                <a:gdLst>
                  <a:gd name="T0" fmla="*/ 14 w 31"/>
                  <a:gd name="T1" fmla="*/ 0 h 19"/>
                  <a:gd name="T2" fmla="*/ 26 w 31"/>
                  <a:gd name="T3" fmla="*/ 8 h 19"/>
                  <a:gd name="T4" fmla="*/ 29 w 31"/>
                  <a:gd name="T5" fmla="*/ 12 h 19"/>
                  <a:gd name="T6" fmla="*/ 26 w 31"/>
                  <a:gd name="T7" fmla="*/ 17 h 19"/>
                  <a:gd name="T8" fmla="*/ 10 w 31"/>
                  <a:gd name="T9" fmla="*/ 16 h 19"/>
                  <a:gd name="T10" fmla="*/ 2 w 31"/>
                  <a:gd name="T11" fmla="*/ 11 h 19"/>
                  <a:gd name="T12" fmla="*/ 2 w 31"/>
                  <a:gd name="T13" fmla="*/ 6 h 19"/>
                  <a:gd name="T14" fmla="*/ 14 w 31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9">
                    <a:moveTo>
                      <a:pt x="14" y="0"/>
                    </a:moveTo>
                    <a:cubicBezTo>
                      <a:pt x="19" y="1"/>
                      <a:pt x="23" y="3"/>
                      <a:pt x="26" y="8"/>
                    </a:cubicBezTo>
                    <a:cubicBezTo>
                      <a:pt x="27" y="9"/>
                      <a:pt x="28" y="10"/>
                      <a:pt x="29" y="12"/>
                    </a:cubicBezTo>
                    <a:cubicBezTo>
                      <a:pt x="31" y="15"/>
                      <a:pt x="30" y="16"/>
                      <a:pt x="26" y="17"/>
                    </a:cubicBezTo>
                    <a:cubicBezTo>
                      <a:pt x="21" y="19"/>
                      <a:pt x="15" y="18"/>
                      <a:pt x="10" y="16"/>
                    </a:cubicBezTo>
                    <a:cubicBezTo>
                      <a:pt x="8" y="14"/>
                      <a:pt x="5" y="13"/>
                      <a:pt x="2" y="11"/>
                    </a:cubicBezTo>
                    <a:cubicBezTo>
                      <a:pt x="0" y="9"/>
                      <a:pt x="0" y="7"/>
                      <a:pt x="2" y="6"/>
                    </a:cubicBezTo>
                    <a:cubicBezTo>
                      <a:pt x="5" y="2"/>
                      <a:pt x="9" y="0"/>
                      <a:pt x="14" y="0"/>
                    </a:cubicBezTo>
                    <a:close/>
                  </a:path>
                </a:pathLst>
              </a:custGeom>
              <a:solidFill>
                <a:srgbClr val="F8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" name="Freeform 50">
                <a:extLst>
                  <a:ext uri="{FF2B5EF4-FFF2-40B4-BE49-F238E27FC236}">
                    <a16:creationId xmlns:a16="http://schemas.microsoft.com/office/drawing/2014/main" id="{93F1EA47-C07E-268A-22A0-919AB53B5508}"/>
                  </a:ext>
                </a:extLst>
              </p:cNvPr>
              <p:cNvSpPr/>
              <p:nvPr userDrawn="1"/>
            </p:nvSpPr>
            <p:spPr bwMode="auto">
              <a:xfrm>
                <a:off x="2750" y="735"/>
                <a:ext cx="170" cy="133"/>
              </a:xfrm>
              <a:custGeom>
                <a:avLst/>
                <a:gdLst>
                  <a:gd name="T0" fmla="*/ 22 w 27"/>
                  <a:gd name="T1" fmla="*/ 21 h 21"/>
                  <a:gd name="T2" fmla="*/ 4 w 27"/>
                  <a:gd name="T3" fmla="*/ 12 h 21"/>
                  <a:gd name="T4" fmla="*/ 1 w 27"/>
                  <a:gd name="T5" fmla="*/ 7 h 21"/>
                  <a:gd name="T6" fmla="*/ 1 w 27"/>
                  <a:gd name="T7" fmla="*/ 4 h 21"/>
                  <a:gd name="T8" fmla="*/ 20 w 27"/>
                  <a:gd name="T9" fmla="*/ 4 h 21"/>
                  <a:gd name="T10" fmla="*/ 27 w 27"/>
                  <a:gd name="T11" fmla="*/ 19 h 21"/>
                  <a:gd name="T12" fmla="*/ 25 w 27"/>
                  <a:gd name="T13" fmla="*/ 21 h 21"/>
                  <a:gd name="T14" fmla="*/ 22 w 27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22" y="21"/>
                    </a:moveTo>
                    <a:cubicBezTo>
                      <a:pt x="15" y="21"/>
                      <a:pt x="9" y="17"/>
                      <a:pt x="4" y="12"/>
                    </a:cubicBezTo>
                    <a:cubicBezTo>
                      <a:pt x="3" y="10"/>
                      <a:pt x="2" y="8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7" y="0"/>
                      <a:pt x="15" y="0"/>
                      <a:pt x="20" y="4"/>
                    </a:cubicBezTo>
                    <a:cubicBezTo>
                      <a:pt x="24" y="8"/>
                      <a:pt x="26" y="13"/>
                      <a:pt x="27" y="19"/>
                    </a:cubicBezTo>
                    <a:cubicBezTo>
                      <a:pt x="27" y="20"/>
                      <a:pt x="26" y="21"/>
                      <a:pt x="25" y="21"/>
                    </a:cubicBezTo>
                    <a:cubicBezTo>
                      <a:pt x="24" y="21"/>
                      <a:pt x="23" y="21"/>
                      <a:pt x="22" y="21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" name="Freeform 51">
                <a:extLst>
                  <a:ext uri="{FF2B5EF4-FFF2-40B4-BE49-F238E27FC236}">
                    <a16:creationId xmlns:a16="http://schemas.microsoft.com/office/drawing/2014/main" id="{48120189-2F65-DA63-540B-D5E1AD8B3B7C}"/>
                  </a:ext>
                </a:extLst>
              </p:cNvPr>
              <p:cNvSpPr/>
              <p:nvPr userDrawn="1"/>
            </p:nvSpPr>
            <p:spPr bwMode="auto">
              <a:xfrm>
                <a:off x="2101" y="2613"/>
                <a:ext cx="138" cy="171"/>
              </a:xfrm>
              <a:custGeom>
                <a:avLst/>
                <a:gdLst>
                  <a:gd name="T0" fmla="*/ 22 w 22"/>
                  <a:gd name="T1" fmla="*/ 18 h 27"/>
                  <a:gd name="T2" fmla="*/ 20 w 22"/>
                  <a:gd name="T3" fmla="*/ 25 h 27"/>
                  <a:gd name="T4" fmla="*/ 17 w 22"/>
                  <a:gd name="T5" fmla="*/ 27 h 27"/>
                  <a:gd name="T6" fmla="*/ 4 w 22"/>
                  <a:gd name="T7" fmla="*/ 15 h 27"/>
                  <a:gd name="T8" fmla="*/ 1 w 22"/>
                  <a:gd name="T9" fmla="*/ 4 h 27"/>
                  <a:gd name="T10" fmla="*/ 2 w 22"/>
                  <a:gd name="T11" fmla="*/ 2 h 27"/>
                  <a:gd name="T12" fmla="*/ 20 w 22"/>
                  <a:gd name="T13" fmla="*/ 9 h 27"/>
                  <a:gd name="T14" fmla="*/ 22 w 22"/>
                  <a:gd name="T1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7">
                    <a:moveTo>
                      <a:pt x="22" y="18"/>
                    </a:moveTo>
                    <a:cubicBezTo>
                      <a:pt x="22" y="20"/>
                      <a:pt x="21" y="23"/>
                      <a:pt x="20" y="25"/>
                    </a:cubicBezTo>
                    <a:cubicBezTo>
                      <a:pt x="20" y="27"/>
                      <a:pt x="19" y="27"/>
                      <a:pt x="17" y="27"/>
                    </a:cubicBezTo>
                    <a:cubicBezTo>
                      <a:pt x="11" y="24"/>
                      <a:pt x="7" y="20"/>
                      <a:pt x="4" y="15"/>
                    </a:cubicBezTo>
                    <a:cubicBezTo>
                      <a:pt x="2" y="12"/>
                      <a:pt x="1" y="8"/>
                      <a:pt x="1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7" y="0"/>
                      <a:pt x="17" y="3"/>
                      <a:pt x="20" y="9"/>
                    </a:cubicBezTo>
                    <a:cubicBezTo>
                      <a:pt x="21" y="12"/>
                      <a:pt x="22" y="15"/>
                      <a:pt x="22" y="18"/>
                    </a:cubicBezTo>
                    <a:close/>
                  </a:path>
                </a:pathLst>
              </a:custGeom>
              <a:solidFill>
                <a:srgbClr val="F8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" name="Freeform 52">
                <a:extLst>
                  <a:ext uri="{FF2B5EF4-FFF2-40B4-BE49-F238E27FC236}">
                    <a16:creationId xmlns:a16="http://schemas.microsoft.com/office/drawing/2014/main" id="{A631E6E5-00A8-F737-D370-DE359B90D99D}"/>
                  </a:ext>
                </a:extLst>
              </p:cNvPr>
              <p:cNvSpPr/>
              <p:nvPr userDrawn="1"/>
            </p:nvSpPr>
            <p:spPr bwMode="auto">
              <a:xfrm>
                <a:off x="1092" y="1667"/>
                <a:ext cx="195" cy="115"/>
              </a:xfrm>
              <a:custGeom>
                <a:avLst/>
                <a:gdLst>
                  <a:gd name="T0" fmla="*/ 15 w 31"/>
                  <a:gd name="T1" fmla="*/ 18 h 18"/>
                  <a:gd name="T2" fmla="*/ 2 w 31"/>
                  <a:gd name="T3" fmla="*/ 14 h 18"/>
                  <a:gd name="T4" fmla="*/ 1 w 31"/>
                  <a:gd name="T5" fmla="*/ 12 h 18"/>
                  <a:gd name="T6" fmla="*/ 18 w 31"/>
                  <a:gd name="T7" fmla="*/ 2 h 18"/>
                  <a:gd name="T8" fmla="*/ 30 w 31"/>
                  <a:gd name="T9" fmla="*/ 10 h 18"/>
                  <a:gd name="T10" fmla="*/ 30 w 31"/>
                  <a:gd name="T11" fmla="*/ 13 h 18"/>
                  <a:gd name="T12" fmla="*/ 19 w 31"/>
                  <a:gd name="T13" fmla="*/ 18 h 18"/>
                  <a:gd name="T14" fmla="*/ 15 w 31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8">
                    <a:moveTo>
                      <a:pt x="15" y="18"/>
                    </a:moveTo>
                    <a:cubicBezTo>
                      <a:pt x="11" y="18"/>
                      <a:pt x="6" y="16"/>
                      <a:pt x="2" y="14"/>
                    </a:cubicBezTo>
                    <a:cubicBezTo>
                      <a:pt x="1" y="14"/>
                      <a:pt x="0" y="13"/>
                      <a:pt x="1" y="12"/>
                    </a:cubicBezTo>
                    <a:cubicBezTo>
                      <a:pt x="5" y="4"/>
                      <a:pt x="9" y="0"/>
                      <a:pt x="18" y="2"/>
                    </a:cubicBezTo>
                    <a:cubicBezTo>
                      <a:pt x="23" y="3"/>
                      <a:pt x="27" y="6"/>
                      <a:pt x="30" y="10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27" y="16"/>
                      <a:pt x="23" y="17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" name="Freeform 53">
                <a:extLst>
                  <a:ext uri="{FF2B5EF4-FFF2-40B4-BE49-F238E27FC236}">
                    <a16:creationId xmlns:a16="http://schemas.microsoft.com/office/drawing/2014/main" id="{C329EAD0-422E-A458-F925-86786987DB5B}"/>
                  </a:ext>
                </a:extLst>
              </p:cNvPr>
              <p:cNvSpPr/>
              <p:nvPr userDrawn="1"/>
            </p:nvSpPr>
            <p:spPr bwMode="auto">
              <a:xfrm>
                <a:off x="1571" y="2308"/>
                <a:ext cx="189" cy="127"/>
              </a:xfrm>
              <a:custGeom>
                <a:avLst/>
                <a:gdLst>
                  <a:gd name="T0" fmla="*/ 22 w 30"/>
                  <a:gd name="T1" fmla="*/ 20 h 20"/>
                  <a:gd name="T2" fmla="*/ 0 w 30"/>
                  <a:gd name="T3" fmla="*/ 10 h 20"/>
                  <a:gd name="T4" fmla="*/ 0 w 30"/>
                  <a:gd name="T5" fmla="*/ 7 h 20"/>
                  <a:gd name="T6" fmla="*/ 18 w 30"/>
                  <a:gd name="T7" fmla="*/ 3 h 20"/>
                  <a:gd name="T8" fmla="*/ 23 w 30"/>
                  <a:gd name="T9" fmla="*/ 7 h 20"/>
                  <a:gd name="T10" fmla="*/ 29 w 30"/>
                  <a:gd name="T11" fmla="*/ 16 h 20"/>
                  <a:gd name="T12" fmla="*/ 27 w 30"/>
                  <a:gd name="T13" fmla="*/ 20 h 20"/>
                  <a:gd name="T14" fmla="*/ 22 w 30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22" y="20"/>
                    </a:moveTo>
                    <a:cubicBezTo>
                      <a:pt x="13" y="20"/>
                      <a:pt x="6" y="16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5" y="3"/>
                      <a:pt x="12" y="0"/>
                      <a:pt x="18" y="3"/>
                    </a:cubicBezTo>
                    <a:cubicBezTo>
                      <a:pt x="20" y="3"/>
                      <a:pt x="22" y="5"/>
                      <a:pt x="23" y="7"/>
                    </a:cubicBezTo>
                    <a:cubicBezTo>
                      <a:pt x="26" y="9"/>
                      <a:pt x="28" y="13"/>
                      <a:pt x="29" y="16"/>
                    </a:cubicBezTo>
                    <a:cubicBezTo>
                      <a:pt x="30" y="18"/>
                      <a:pt x="28" y="19"/>
                      <a:pt x="27" y="20"/>
                    </a:cubicBezTo>
                    <a:cubicBezTo>
                      <a:pt x="25" y="20"/>
                      <a:pt x="23" y="20"/>
                      <a:pt x="22" y="20"/>
                    </a:cubicBezTo>
                    <a:close/>
                  </a:path>
                </a:pathLst>
              </a:custGeom>
              <a:solidFill>
                <a:srgbClr val="F7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" name="Freeform 54">
                <a:extLst>
                  <a:ext uri="{FF2B5EF4-FFF2-40B4-BE49-F238E27FC236}">
                    <a16:creationId xmlns:a16="http://schemas.microsoft.com/office/drawing/2014/main" id="{845BAE1A-2CF6-BC35-ECB9-96DDD9B04D13}"/>
                  </a:ext>
                </a:extLst>
              </p:cNvPr>
              <p:cNvSpPr/>
              <p:nvPr userDrawn="1"/>
            </p:nvSpPr>
            <p:spPr bwMode="auto">
              <a:xfrm>
                <a:off x="915" y="3926"/>
                <a:ext cx="158" cy="139"/>
              </a:xfrm>
              <a:custGeom>
                <a:avLst/>
                <a:gdLst>
                  <a:gd name="T0" fmla="*/ 10 w 25"/>
                  <a:gd name="T1" fmla="*/ 0 h 22"/>
                  <a:gd name="T2" fmla="*/ 24 w 25"/>
                  <a:gd name="T3" fmla="*/ 11 h 22"/>
                  <a:gd name="T4" fmla="*/ 25 w 25"/>
                  <a:gd name="T5" fmla="*/ 20 h 22"/>
                  <a:gd name="T6" fmla="*/ 23 w 25"/>
                  <a:gd name="T7" fmla="*/ 22 h 22"/>
                  <a:gd name="T8" fmla="*/ 10 w 25"/>
                  <a:gd name="T9" fmla="*/ 18 h 22"/>
                  <a:gd name="T10" fmla="*/ 1 w 25"/>
                  <a:gd name="T11" fmla="*/ 7 h 22"/>
                  <a:gd name="T12" fmla="*/ 3 w 25"/>
                  <a:gd name="T13" fmla="*/ 2 h 22"/>
                  <a:gd name="T14" fmla="*/ 10 w 25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2">
                    <a:moveTo>
                      <a:pt x="10" y="0"/>
                    </a:moveTo>
                    <a:cubicBezTo>
                      <a:pt x="16" y="0"/>
                      <a:pt x="22" y="4"/>
                      <a:pt x="24" y="11"/>
                    </a:cubicBezTo>
                    <a:cubicBezTo>
                      <a:pt x="25" y="14"/>
                      <a:pt x="25" y="17"/>
                      <a:pt x="25" y="20"/>
                    </a:cubicBezTo>
                    <a:cubicBezTo>
                      <a:pt x="25" y="22"/>
                      <a:pt x="25" y="22"/>
                      <a:pt x="23" y="22"/>
                    </a:cubicBezTo>
                    <a:cubicBezTo>
                      <a:pt x="18" y="22"/>
                      <a:pt x="14" y="21"/>
                      <a:pt x="10" y="18"/>
                    </a:cubicBezTo>
                    <a:cubicBezTo>
                      <a:pt x="6" y="15"/>
                      <a:pt x="4" y="11"/>
                      <a:pt x="1" y="7"/>
                    </a:cubicBezTo>
                    <a:cubicBezTo>
                      <a:pt x="0" y="4"/>
                      <a:pt x="0" y="3"/>
                      <a:pt x="3" y="2"/>
                    </a:cubicBezTo>
                    <a:cubicBezTo>
                      <a:pt x="5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" name="Freeform 55">
                <a:extLst>
                  <a:ext uri="{FF2B5EF4-FFF2-40B4-BE49-F238E27FC236}">
                    <a16:creationId xmlns:a16="http://schemas.microsoft.com/office/drawing/2014/main" id="{BA4E822E-426B-E149-F753-9617329AEDE9}"/>
                  </a:ext>
                </a:extLst>
              </p:cNvPr>
              <p:cNvSpPr/>
              <p:nvPr userDrawn="1"/>
            </p:nvSpPr>
            <p:spPr bwMode="auto">
              <a:xfrm>
                <a:off x="2321" y="3202"/>
                <a:ext cx="82" cy="134"/>
              </a:xfrm>
              <a:custGeom>
                <a:avLst/>
                <a:gdLst>
                  <a:gd name="T0" fmla="*/ 11 w 13"/>
                  <a:gd name="T1" fmla="*/ 8 h 21"/>
                  <a:gd name="T2" fmla="*/ 12 w 13"/>
                  <a:gd name="T3" fmla="*/ 13 h 21"/>
                  <a:gd name="T4" fmla="*/ 12 w 13"/>
                  <a:gd name="T5" fmla="*/ 20 h 21"/>
                  <a:gd name="T6" fmla="*/ 9 w 13"/>
                  <a:gd name="T7" fmla="*/ 20 h 21"/>
                  <a:gd name="T8" fmla="*/ 5 w 13"/>
                  <a:gd name="T9" fmla="*/ 19 h 21"/>
                  <a:gd name="T10" fmla="*/ 3 w 13"/>
                  <a:gd name="T11" fmla="*/ 17 h 21"/>
                  <a:gd name="T12" fmla="*/ 0 w 13"/>
                  <a:gd name="T13" fmla="*/ 3 h 21"/>
                  <a:gd name="T14" fmla="*/ 3 w 13"/>
                  <a:gd name="T15" fmla="*/ 1 h 21"/>
                  <a:gd name="T16" fmla="*/ 12 w 13"/>
                  <a:gd name="T17" fmla="*/ 4 h 21"/>
                  <a:gd name="T18" fmla="*/ 13 w 13"/>
                  <a:gd name="T19" fmla="*/ 7 h 21"/>
                  <a:gd name="T20" fmla="*/ 11 w 13"/>
                  <a:gd name="T21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1">
                    <a:moveTo>
                      <a:pt x="11" y="8"/>
                    </a:moveTo>
                    <a:cubicBezTo>
                      <a:pt x="10" y="10"/>
                      <a:pt x="12" y="11"/>
                      <a:pt x="12" y="13"/>
                    </a:cubicBezTo>
                    <a:cubicBezTo>
                      <a:pt x="13" y="15"/>
                      <a:pt x="13" y="18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19"/>
                      <a:pt x="7" y="18"/>
                      <a:pt x="5" y="19"/>
                    </a:cubicBezTo>
                    <a:cubicBezTo>
                      <a:pt x="4" y="19"/>
                      <a:pt x="3" y="18"/>
                      <a:pt x="3" y="17"/>
                    </a:cubicBezTo>
                    <a:cubicBezTo>
                      <a:pt x="1" y="12"/>
                      <a:pt x="0" y="8"/>
                      <a:pt x="0" y="3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6" y="1"/>
                      <a:pt x="9" y="2"/>
                      <a:pt x="12" y="4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3" y="8"/>
                      <a:pt x="11" y="7"/>
                      <a:pt x="11" y="8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" name="Freeform 56">
                <a:extLst>
                  <a:ext uri="{FF2B5EF4-FFF2-40B4-BE49-F238E27FC236}">
                    <a16:creationId xmlns:a16="http://schemas.microsoft.com/office/drawing/2014/main" id="{E14BB384-9809-48A9-4365-1DD2D2FDF6FE}"/>
                  </a:ext>
                </a:extLst>
              </p:cNvPr>
              <p:cNvSpPr/>
              <p:nvPr userDrawn="1"/>
            </p:nvSpPr>
            <p:spPr bwMode="auto">
              <a:xfrm>
                <a:off x="272" y="3069"/>
                <a:ext cx="120" cy="203"/>
              </a:xfrm>
              <a:custGeom>
                <a:avLst/>
                <a:gdLst>
                  <a:gd name="T0" fmla="*/ 19 w 19"/>
                  <a:gd name="T1" fmla="*/ 15 h 32"/>
                  <a:gd name="T2" fmla="*/ 8 w 19"/>
                  <a:gd name="T3" fmla="*/ 30 h 32"/>
                  <a:gd name="T4" fmla="*/ 8 w 19"/>
                  <a:gd name="T5" fmla="*/ 30 h 32"/>
                  <a:gd name="T6" fmla="*/ 1 w 19"/>
                  <a:gd name="T7" fmla="*/ 26 h 32"/>
                  <a:gd name="T8" fmla="*/ 7 w 19"/>
                  <a:gd name="T9" fmla="*/ 5 h 32"/>
                  <a:gd name="T10" fmla="*/ 8 w 19"/>
                  <a:gd name="T11" fmla="*/ 4 h 32"/>
                  <a:gd name="T12" fmla="*/ 14 w 19"/>
                  <a:gd name="T13" fmla="*/ 4 h 32"/>
                  <a:gd name="T14" fmla="*/ 19 w 19"/>
                  <a:gd name="T1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2">
                    <a:moveTo>
                      <a:pt x="19" y="15"/>
                    </a:moveTo>
                    <a:cubicBezTo>
                      <a:pt x="19" y="21"/>
                      <a:pt x="14" y="27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3" y="32"/>
                      <a:pt x="2" y="31"/>
                      <a:pt x="1" y="26"/>
                    </a:cubicBezTo>
                    <a:cubicBezTo>
                      <a:pt x="0" y="18"/>
                      <a:pt x="2" y="11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11" y="0"/>
                      <a:pt x="12" y="2"/>
                      <a:pt x="14" y="4"/>
                    </a:cubicBezTo>
                    <a:cubicBezTo>
                      <a:pt x="17" y="7"/>
                      <a:pt x="19" y="11"/>
                      <a:pt x="19" y="15"/>
                    </a:cubicBezTo>
                    <a:close/>
                  </a:path>
                </a:pathLst>
              </a:custGeom>
              <a:solidFill>
                <a:srgbClr val="F7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" name="Freeform 57">
                <a:extLst>
                  <a:ext uri="{FF2B5EF4-FFF2-40B4-BE49-F238E27FC236}">
                    <a16:creationId xmlns:a16="http://schemas.microsoft.com/office/drawing/2014/main" id="{213B31BE-B9CC-2B35-3601-4E2ACCA13AE0}"/>
                  </a:ext>
                </a:extLst>
              </p:cNvPr>
              <p:cNvSpPr/>
              <p:nvPr userDrawn="1"/>
            </p:nvSpPr>
            <p:spPr bwMode="auto">
              <a:xfrm>
                <a:off x="2315" y="3196"/>
                <a:ext cx="126" cy="184"/>
              </a:xfrm>
              <a:custGeom>
                <a:avLst/>
                <a:gdLst>
                  <a:gd name="T0" fmla="*/ 12 w 20"/>
                  <a:gd name="T1" fmla="*/ 9 h 29"/>
                  <a:gd name="T2" fmla="*/ 12 w 20"/>
                  <a:gd name="T3" fmla="*/ 5 h 29"/>
                  <a:gd name="T4" fmla="*/ 4 w 20"/>
                  <a:gd name="T5" fmla="*/ 2 h 29"/>
                  <a:gd name="T6" fmla="*/ 2 w 20"/>
                  <a:gd name="T7" fmla="*/ 4 h 29"/>
                  <a:gd name="T8" fmla="*/ 4 w 20"/>
                  <a:gd name="T9" fmla="*/ 18 h 29"/>
                  <a:gd name="T10" fmla="*/ 7 w 20"/>
                  <a:gd name="T11" fmla="*/ 19 h 29"/>
                  <a:gd name="T12" fmla="*/ 11 w 20"/>
                  <a:gd name="T13" fmla="*/ 21 h 29"/>
                  <a:gd name="T14" fmla="*/ 13 w 20"/>
                  <a:gd name="T15" fmla="*/ 21 h 29"/>
                  <a:gd name="T16" fmla="*/ 9 w 20"/>
                  <a:gd name="T17" fmla="*/ 25 h 29"/>
                  <a:gd name="T18" fmla="*/ 5 w 20"/>
                  <a:gd name="T19" fmla="*/ 22 h 29"/>
                  <a:gd name="T20" fmla="*/ 0 w 20"/>
                  <a:gd name="T21" fmla="*/ 4 h 29"/>
                  <a:gd name="T22" fmla="*/ 5 w 20"/>
                  <a:gd name="T23" fmla="*/ 1 h 29"/>
                  <a:gd name="T24" fmla="*/ 17 w 20"/>
                  <a:gd name="T25" fmla="*/ 22 h 29"/>
                  <a:gd name="T26" fmla="*/ 14 w 20"/>
                  <a:gd name="T27" fmla="*/ 28 h 29"/>
                  <a:gd name="T28" fmla="*/ 12 w 20"/>
                  <a:gd name="T29" fmla="*/ 29 h 29"/>
                  <a:gd name="T30" fmla="*/ 10 w 20"/>
                  <a:gd name="T31" fmla="*/ 27 h 29"/>
                  <a:gd name="T32" fmla="*/ 11 w 20"/>
                  <a:gd name="T33" fmla="*/ 26 h 29"/>
                  <a:gd name="T34" fmla="*/ 15 w 20"/>
                  <a:gd name="T35" fmla="*/ 14 h 29"/>
                  <a:gd name="T36" fmla="*/ 14 w 20"/>
                  <a:gd name="T37" fmla="*/ 10 h 29"/>
                  <a:gd name="T38" fmla="*/ 12 w 20"/>
                  <a:gd name="T39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28">
                    <a:moveTo>
                      <a:pt x="12" y="9"/>
                    </a:moveTo>
                    <a:cubicBezTo>
                      <a:pt x="14" y="8"/>
                      <a:pt x="14" y="7"/>
                      <a:pt x="12" y="5"/>
                    </a:cubicBezTo>
                    <a:cubicBezTo>
                      <a:pt x="10" y="3"/>
                      <a:pt x="7" y="3"/>
                      <a:pt x="4" y="2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9"/>
                      <a:pt x="2" y="13"/>
                      <a:pt x="4" y="18"/>
                    </a:cubicBezTo>
                    <a:cubicBezTo>
                      <a:pt x="5" y="19"/>
                      <a:pt x="5" y="19"/>
                      <a:pt x="7" y="19"/>
                    </a:cubicBezTo>
                    <a:cubicBezTo>
                      <a:pt x="8" y="18"/>
                      <a:pt x="10" y="19"/>
                      <a:pt x="11" y="21"/>
                    </a:cubicBezTo>
                    <a:cubicBezTo>
                      <a:pt x="11" y="22"/>
                      <a:pt x="12" y="22"/>
                      <a:pt x="13" y="21"/>
                    </a:cubicBezTo>
                    <a:cubicBezTo>
                      <a:pt x="12" y="23"/>
                      <a:pt x="11" y="24"/>
                      <a:pt x="9" y="25"/>
                    </a:cubicBezTo>
                    <a:cubicBezTo>
                      <a:pt x="7" y="25"/>
                      <a:pt x="6" y="24"/>
                      <a:pt x="5" y="22"/>
                    </a:cubicBezTo>
                    <a:cubicBezTo>
                      <a:pt x="1" y="17"/>
                      <a:pt x="0" y="11"/>
                      <a:pt x="0" y="4"/>
                    </a:cubicBezTo>
                    <a:cubicBezTo>
                      <a:pt x="0" y="0"/>
                      <a:pt x="0" y="0"/>
                      <a:pt x="5" y="1"/>
                    </a:cubicBezTo>
                    <a:cubicBezTo>
                      <a:pt x="16" y="3"/>
                      <a:pt x="20" y="12"/>
                      <a:pt x="17" y="22"/>
                    </a:cubicBezTo>
                    <a:cubicBezTo>
                      <a:pt x="16" y="24"/>
                      <a:pt x="15" y="26"/>
                      <a:pt x="14" y="28"/>
                    </a:cubicBezTo>
                    <a:cubicBezTo>
                      <a:pt x="14" y="28"/>
                      <a:pt x="13" y="29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10" y="26"/>
                      <a:pt x="11" y="26"/>
                      <a:pt x="11" y="26"/>
                    </a:cubicBezTo>
                    <a:cubicBezTo>
                      <a:pt x="15" y="23"/>
                      <a:pt x="16" y="18"/>
                      <a:pt x="15" y="14"/>
                    </a:cubicBezTo>
                    <a:cubicBezTo>
                      <a:pt x="15" y="13"/>
                      <a:pt x="14" y="11"/>
                      <a:pt x="14" y="10"/>
                    </a:cubicBezTo>
                    <a:cubicBezTo>
                      <a:pt x="14" y="9"/>
                      <a:pt x="13" y="9"/>
                      <a:pt x="12" y="9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" name="Freeform 58">
                <a:extLst>
                  <a:ext uri="{FF2B5EF4-FFF2-40B4-BE49-F238E27FC236}">
                    <a16:creationId xmlns:a16="http://schemas.microsoft.com/office/drawing/2014/main" id="{07A7CEEE-6C7F-3801-80BB-4A644DC59C41}"/>
                  </a:ext>
                </a:extLst>
              </p:cNvPr>
              <p:cNvSpPr/>
              <p:nvPr userDrawn="1"/>
            </p:nvSpPr>
            <p:spPr bwMode="auto">
              <a:xfrm>
                <a:off x="575" y="951"/>
                <a:ext cx="113" cy="190"/>
              </a:xfrm>
              <a:custGeom>
                <a:avLst/>
                <a:gdLst>
                  <a:gd name="T0" fmla="*/ 6 w 18"/>
                  <a:gd name="T1" fmla="*/ 21 h 30"/>
                  <a:gd name="T2" fmla="*/ 6 w 18"/>
                  <a:gd name="T3" fmla="*/ 24 h 30"/>
                  <a:gd name="T4" fmla="*/ 13 w 18"/>
                  <a:gd name="T5" fmla="*/ 28 h 30"/>
                  <a:gd name="T6" fmla="*/ 15 w 18"/>
                  <a:gd name="T7" fmla="*/ 26 h 30"/>
                  <a:gd name="T8" fmla="*/ 14 w 18"/>
                  <a:gd name="T9" fmla="*/ 10 h 30"/>
                  <a:gd name="T10" fmla="*/ 9 w 18"/>
                  <a:gd name="T11" fmla="*/ 5 h 30"/>
                  <a:gd name="T12" fmla="*/ 8 w 18"/>
                  <a:gd name="T13" fmla="*/ 4 h 30"/>
                  <a:gd name="T14" fmla="*/ 7 w 18"/>
                  <a:gd name="T15" fmla="*/ 4 h 30"/>
                  <a:gd name="T16" fmla="*/ 4 w 18"/>
                  <a:gd name="T17" fmla="*/ 8 h 30"/>
                  <a:gd name="T18" fmla="*/ 3 w 18"/>
                  <a:gd name="T19" fmla="*/ 4 h 30"/>
                  <a:gd name="T20" fmla="*/ 11 w 18"/>
                  <a:gd name="T21" fmla="*/ 3 h 30"/>
                  <a:gd name="T22" fmla="*/ 17 w 18"/>
                  <a:gd name="T23" fmla="*/ 19 h 30"/>
                  <a:gd name="T24" fmla="*/ 17 w 18"/>
                  <a:gd name="T25" fmla="*/ 28 h 30"/>
                  <a:gd name="T26" fmla="*/ 15 w 18"/>
                  <a:gd name="T27" fmla="*/ 29 h 30"/>
                  <a:gd name="T28" fmla="*/ 1 w 18"/>
                  <a:gd name="T29" fmla="*/ 16 h 30"/>
                  <a:gd name="T30" fmla="*/ 2 w 18"/>
                  <a:gd name="T31" fmla="*/ 11 h 30"/>
                  <a:gd name="T32" fmla="*/ 4 w 18"/>
                  <a:gd name="T33" fmla="*/ 18 h 30"/>
                  <a:gd name="T34" fmla="*/ 6 w 18"/>
                  <a:gd name="T35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30">
                    <a:moveTo>
                      <a:pt x="6" y="21"/>
                    </a:moveTo>
                    <a:cubicBezTo>
                      <a:pt x="4" y="21"/>
                      <a:pt x="4" y="22"/>
                      <a:pt x="6" y="24"/>
                    </a:cubicBezTo>
                    <a:cubicBezTo>
                      <a:pt x="8" y="26"/>
                      <a:pt x="11" y="27"/>
                      <a:pt x="13" y="28"/>
                    </a:cubicBezTo>
                    <a:cubicBezTo>
                      <a:pt x="15" y="28"/>
                      <a:pt x="15" y="27"/>
                      <a:pt x="15" y="26"/>
                    </a:cubicBezTo>
                    <a:cubicBezTo>
                      <a:pt x="16" y="21"/>
                      <a:pt x="16" y="15"/>
                      <a:pt x="14" y="10"/>
                    </a:cubicBezTo>
                    <a:cubicBezTo>
                      <a:pt x="13" y="8"/>
                      <a:pt x="12" y="6"/>
                      <a:pt x="9" y="5"/>
                    </a:cubicBezTo>
                    <a:cubicBezTo>
                      <a:pt x="9" y="5"/>
                      <a:pt x="9" y="4"/>
                      <a:pt x="8" y="4"/>
                    </a:cubicBezTo>
                    <a:cubicBezTo>
                      <a:pt x="8" y="3"/>
                      <a:pt x="7" y="4"/>
                      <a:pt x="7" y="4"/>
                    </a:cubicBezTo>
                    <a:cubicBezTo>
                      <a:pt x="6" y="5"/>
                      <a:pt x="5" y="7"/>
                      <a:pt x="4" y="8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5" y="0"/>
                      <a:pt x="7" y="0"/>
                      <a:pt x="11" y="3"/>
                    </a:cubicBezTo>
                    <a:cubicBezTo>
                      <a:pt x="15" y="8"/>
                      <a:pt x="17" y="13"/>
                      <a:pt x="17" y="19"/>
                    </a:cubicBezTo>
                    <a:cubicBezTo>
                      <a:pt x="17" y="22"/>
                      <a:pt x="18" y="25"/>
                      <a:pt x="17" y="28"/>
                    </a:cubicBezTo>
                    <a:cubicBezTo>
                      <a:pt x="16" y="29"/>
                      <a:pt x="16" y="30"/>
                      <a:pt x="15" y="29"/>
                    </a:cubicBezTo>
                    <a:cubicBezTo>
                      <a:pt x="8" y="29"/>
                      <a:pt x="1" y="24"/>
                      <a:pt x="1" y="16"/>
                    </a:cubicBezTo>
                    <a:cubicBezTo>
                      <a:pt x="0" y="14"/>
                      <a:pt x="1" y="12"/>
                      <a:pt x="2" y="11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9"/>
                      <a:pt x="4" y="21"/>
                      <a:pt x="6" y="21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" name="Freeform 59">
                <a:extLst>
                  <a:ext uri="{FF2B5EF4-FFF2-40B4-BE49-F238E27FC236}">
                    <a16:creationId xmlns:a16="http://schemas.microsoft.com/office/drawing/2014/main" id="{0A5A63F9-B40A-5555-9FEA-8DD0CBF1AA86}"/>
                  </a:ext>
                </a:extLst>
              </p:cNvPr>
              <p:cNvSpPr/>
              <p:nvPr userDrawn="1"/>
            </p:nvSpPr>
            <p:spPr bwMode="auto">
              <a:xfrm>
                <a:off x="184" y="634"/>
                <a:ext cx="95" cy="69"/>
              </a:xfrm>
              <a:custGeom>
                <a:avLst/>
                <a:gdLst>
                  <a:gd name="T0" fmla="*/ 5 w 15"/>
                  <a:gd name="T1" fmla="*/ 11 h 11"/>
                  <a:gd name="T2" fmla="*/ 2 w 15"/>
                  <a:gd name="T3" fmla="*/ 11 h 11"/>
                  <a:gd name="T4" fmla="*/ 1 w 15"/>
                  <a:gd name="T5" fmla="*/ 7 h 11"/>
                  <a:gd name="T6" fmla="*/ 10 w 15"/>
                  <a:gd name="T7" fmla="*/ 1 h 11"/>
                  <a:gd name="T8" fmla="*/ 14 w 15"/>
                  <a:gd name="T9" fmla="*/ 2 h 11"/>
                  <a:gd name="T10" fmla="*/ 12 w 15"/>
                  <a:gd name="T11" fmla="*/ 9 h 11"/>
                  <a:gd name="T12" fmla="*/ 5 w 15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cubicBezTo>
                      <a:pt x="4" y="11"/>
                      <a:pt x="3" y="11"/>
                      <a:pt x="2" y="11"/>
                    </a:cubicBezTo>
                    <a:cubicBezTo>
                      <a:pt x="0" y="10"/>
                      <a:pt x="0" y="8"/>
                      <a:pt x="1" y="7"/>
                    </a:cubicBezTo>
                    <a:cubicBezTo>
                      <a:pt x="4" y="4"/>
                      <a:pt x="6" y="1"/>
                      <a:pt x="10" y="1"/>
                    </a:cubicBezTo>
                    <a:cubicBezTo>
                      <a:pt x="12" y="0"/>
                      <a:pt x="14" y="1"/>
                      <a:pt x="14" y="2"/>
                    </a:cubicBezTo>
                    <a:cubicBezTo>
                      <a:pt x="15" y="4"/>
                      <a:pt x="14" y="8"/>
                      <a:pt x="12" y="9"/>
                    </a:cubicBezTo>
                    <a:cubicBezTo>
                      <a:pt x="10" y="10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F5B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" name="Freeform 60">
                <a:extLst>
                  <a:ext uri="{FF2B5EF4-FFF2-40B4-BE49-F238E27FC236}">
                    <a16:creationId xmlns:a16="http://schemas.microsoft.com/office/drawing/2014/main" id="{1AD5425A-B5C6-C1AD-D027-1B57AE6CE29C}"/>
                  </a:ext>
                </a:extLst>
              </p:cNvPr>
              <p:cNvSpPr/>
              <p:nvPr userDrawn="1"/>
            </p:nvSpPr>
            <p:spPr bwMode="auto">
              <a:xfrm>
                <a:off x="1010" y="1725"/>
                <a:ext cx="76" cy="76"/>
              </a:xfrm>
              <a:custGeom>
                <a:avLst/>
                <a:gdLst>
                  <a:gd name="T0" fmla="*/ 12 w 12"/>
                  <a:gd name="T1" fmla="*/ 5 h 12"/>
                  <a:gd name="T2" fmla="*/ 8 w 12"/>
                  <a:gd name="T3" fmla="*/ 10 h 12"/>
                  <a:gd name="T4" fmla="*/ 1 w 12"/>
                  <a:gd name="T5" fmla="*/ 12 h 12"/>
                  <a:gd name="T6" fmla="*/ 0 w 12"/>
                  <a:gd name="T7" fmla="*/ 11 h 12"/>
                  <a:gd name="T8" fmla="*/ 8 w 12"/>
                  <a:gd name="T9" fmla="*/ 1 h 12"/>
                  <a:gd name="T10" fmla="*/ 11 w 12"/>
                  <a:gd name="T11" fmla="*/ 3 h 12"/>
                  <a:gd name="T12" fmla="*/ 12 w 12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5"/>
                    </a:moveTo>
                    <a:cubicBezTo>
                      <a:pt x="12" y="8"/>
                      <a:pt x="10" y="9"/>
                      <a:pt x="8" y="10"/>
                    </a:cubicBezTo>
                    <a:cubicBezTo>
                      <a:pt x="6" y="11"/>
                      <a:pt x="4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7"/>
                      <a:pt x="3" y="1"/>
                      <a:pt x="8" y="1"/>
                    </a:cubicBezTo>
                    <a:cubicBezTo>
                      <a:pt x="10" y="0"/>
                      <a:pt x="11" y="1"/>
                      <a:pt x="11" y="3"/>
                    </a:cubicBezTo>
                    <a:cubicBezTo>
                      <a:pt x="11" y="4"/>
                      <a:pt x="12" y="5"/>
                      <a:pt x="12" y="5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" name="Freeform 61">
                <a:extLst>
                  <a:ext uri="{FF2B5EF4-FFF2-40B4-BE49-F238E27FC236}">
                    <a16:creationId xmlns:a16="http://schemas.microsoft.com/office/drawing/2014/main" id="{6E4F9207-FA75-AA51-D0B0-D17261EB3D1E}"/>
                  </a:ext>
                </a:extLst>
              </p:cNvPr>
              <p:cNvSpPr/>
              <p:nvPr userDrawn="1"/>
            </p:nvSpPr>
            <p:spPr bwMode="auto">
              <a:xfrm>
                <a:off x="2019" y="2555"/>
                <a:ext cx="94" cy="77"/>
              </a:xfrm>
              <a:custGeom>
                <a:avLst/>
                <a:gdLst>
                  <a:gd name="T0" fmla="*/ 15 w 15"/>
                  <a:gd name="T1" fmla="*/ 8 h 12"/>
                  <a:gd name="T2" fmla="*/ 11 w 15"/>
                  <a:gd name="T3" fmla="*/ 11 h 12"/>
                  <a:gd name="T4" fmla="*/ 0 w 15"/>
                  <a:gd name="T5" fmla="*/ 6 h 12"/>
                  <a:gd name="T6" fmla="*/ 1 w 15"/>
                  <a:gd name="T7" fmla="*/ 4 h 12"/>
                  <a:gd name="T8" fmla="*/ 15 w 15"/>
                  <a:gd name="T9" fmla="*/ 6 h 12"/>
                  <a:gd name="T10" fmla="*/ 15 w 15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8"/>
                    </a:moveTo>
                    <a:cubicBezTo>
                      <a:pt x="13" y="9"/>
                      <a:pt x="13" y="10"/>
                      <a:pt x="11" y="11"/>
                    </a:cubicBezTo>
                    <a:cubicBezTo>
                      <a:pt x="7" y="12"/>
                      <a:pt x="2" y="9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5" y="0"/>
                      <a:pt x="12" y="2"/>
                      <a:pt x="15" y="6"/>
                    </a:cubicBezTo>
                    <a:cubicBezTo>
                      <a:pt x="15" y="7"/>
                      <a:pt x="15" y="7"/>
                      <a:pt x="15" y="8"/>
                    </a:cubicBezTo>
                    <a:close/>
                  </a:path>
                </a:pathLst>
              </a:custGeom>
              <a:solidFill>
                <a:srgbClr val="F1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" name="Freeform 62">
                <a:extLst>
                  <a:ext uri="{FF2B5EF4-FFF2-40B4-BE49-F238E27FC236}">
                    <a16:creationId xmlns:a16="http://schemas.microsoft.com/office/drawing/2014/main" id="{C7AC5773-DCDC-0597-6780-CE2435D95447}"/>
                  </a:ext>
                </a:extLst>
              </p:cNvPr>
              <p:cNvSpPr/>
              <p:nvPr userDrawn="1"/>
            </p:nvSpPr>
            <p:spPr bwMode="auto">
              <a:xfrm>
                <a:off x="2246" y="3126"/>
                <a:ext cx="94" cy="76"/>
              </a:xfrm>
              <a:custGeom>
                <a:avLst/>
                <a:gdLst>
                  <a:gd name="T0" fmla="*/ 14 w 15"/>
                  <a:gd name="T1" fmla="*/ 8 h 12"/>
                  <a:gd name="T2" fmla="*/ 10 w 15"/>
                  <a:gd name="T3" fmla="*/ 10 h 12"/>
                  <a:gd name="T4" fmla="*/ 3 w 15"/>
                  <a:gd name="T5" fmla="*/ 7 h 12"/>
                  <a:gd name="T6" fmla="*/ 1 w 15"/>
                  <a:gd name="T7" fmla="*/ 4 h 12"/>
                  <a:gd name="T8" fmla="*/ 3 w 15"/>
                  <a:gd name="T9" fmla="*/ 0 h 12"/>
                  <a:gd name="T10" fmla="*/ 12 w 15"/>
                  <a:gd name="T11" fmla="*/ 3 h 12"/>
                  <a:gd name="T12" fmla="*/ 14 w 1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4" y="8"/>
                    </a:moveTo>
                    <a:cubicBezTo>
                      <a:pt x="13" y="9"/>
                      <a:pt x="11" y="10"/>
                      <a:pt x="10" y="10"/>
                    </a:cubicBezTo>
                    <a:cubicBezTo>
                      <a:pt x="7" y="12"/>
                      <a:pt x="5" y="9"/>
                      <a:pt x="3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10" y="0"/>
                      <a:pt x="12" y="3"/>
                    </a:cubicBezTo>
                    <a:cubicBezTo>
                      <a:pt x="14" y="4"/>
                      <a:pt x="15" y="6"/>
                      <a:pt x="14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" name="Freeform 63">
                <a:extLst>
                  <a:ext uri="{FF2B5EF4-FFF2-40B4-BE49-F238E27FC236}">
                    <a16:creationId xmlns:a16="http://schemas.microsoft.com/office/drawing/2014/main" id="{DAFB4135-6ECE-C3E8-52E3-5D3418592105}"/>
                  </a:ext>
                </a:extLst>
              </p:cNvPr>
              <p:cNvSpPr/>
              <p:nvPr userDrawn="1"/>
            </p:nvSpPr>
            <p:spPr bwMode="auto">
              <a:xfrm>
                <a:off x="657" y="1141"/>
                <a:ext cx="88" cy="76"/>
              </a:xfrm>
              <a:custGeom>
                <a:avLst/>
                <a:gdLst>
                  <a:gd name="T0" fmla="*/ 1 w 14"/>
                  <a:gd name="T1" fmla="*/ 2 h 12"/>
                  <a:gd name="T2" fmla="*/ 5 w 14"/>
                  <a:gd name="T3" fmla="*/ 1 h 12"/>
                  <a:gd name="T4" fmla="*/ 9 w 14"/>
                  <a:gd name="T5" fmla="*/ 2 h 12"/>
                  <a:gd name="T6" fmla="*/ 14 w 14"/>
                  <a:gd name="T7" fmla="*/ 9 h 12"/>
                  <a:gd name="T8" fmla="*/ 13 w 14"/>
                  <a:gd name="T9" fmla="*/ 11 h 12"/>
                  <a:gd name="T10" fmla="*/ 1 w 14"/>
                  <a:gd name="T11" fmla="*/ 7 h 12"/>
                  <a:gd name="T12" fmla="*/ 1 w 14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" y="2"/>
                    </a:moveTo>
                    <a:cubicBezTo>
                      <a:pt x="2" y="2"/>
                      <a:pt x="4" y="1"/>
                      <a:pt x="5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11" y="4"/>
                      <a:pt x="13" y="6"/>
                      <a:pt x="14" y="9"/>
                    </a:cubicBezTo>
                    <a:cubicBezTo>
                      <a:pt x="14" y="10"/>
                      <a:pt x="14" y="11"/>
                      <a:pt x="13" y="11"/>
                    </a:cubicBezTo>
                    <a:cubicBezTo>
                      <a:pt x="9" y="12"/>
                      <a:pt x="4" y="11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" name="Freeform 64">
                <a:extLst>
                  <a:ext uri="{FF2B5EF4-FFF2-40B4-BE49-F238E27FC236}">
                    <a16:creationId xmlns:a16="http://schemas.microsoft.com/office/drawing/2014/main" id="{6412AE24-4FB4-D5BC-5CDA-E43CA85CFE69}"/>
                  </a:ext>
                </a:extLst>
              </p:cNvPr>
              <p:cNvSpPr/>
              <p:nvPr userDrawn="1"/>
            </p:nvSpPr>
            <p:spPr bwMode="auto">
              <a:xfrm>
                <a:off x="1470" y="2321"/>
                <a:ext cx="95" cy="70"/>
              </a:xfrm>
              <a:custGeom>
                <a:avLst/>
                <a:gdLst>
                  <a:gd name="T0" fmla="*/ 14 w 15"/>
                  <a:gd name="T1" fmla="*/ 4 h 11"/>
                  <a:gd name="T2" fmla="*/ 13 w 15"/>
                  <a:gd name="T3" fmla="*/ 8 h 11"/>
                  <a:gd name="T4" fmla="*/ 5 w 15"/>
                  <a:gd name="T5" fmla="*/ 10 h 11"/>
                  <a:gd name="T6" fmla="*/ 1 w 15"/>
                  <a:gd name="T7" fmla="*/ 8 h 11"/>
                  <a:gd name="T8" fmla="*/ 3 w 15"/>
                  <a:gd name="T9" fmla="*/ 4 h 11"/>
                  <a:gd name="T10" fmla="*/ 11 w 15"/>
                  <a:gd name="T11" fmla="*/ 1 h 11"/>
                  <a:gd name="T12" fmla="*/ 14 w 15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4" y="4"/>
                    </a:moveTo>
                    <a:cubicBezTo>
                      <a:pt x="14" y="6"/>
                      <a:pt x="14" y="7"/>
                      <a:pt x="13" y="8"/>
                    </a:cubicBezTo>
                    <a:cubicBezTo>
                      <a:pt x="11" y="10"/>
                      <a:pt x="8" y="11"/>
                      <a:pt x="5" y="10"/>
                    </a:cubicBezTo>
                    <a:cubicBezTo>
                      <a:pt x="3" y="10"/>
                      <a:pt x="1" y="10"/>
                      <a:pt x="1" y="8"/>
                    </a:cubicBezTo>
                    <a:cubicBezTo>
                      <a:pt x="0" y="7"/>
                      <a:pt x="2" y="6"/>
                      <a:pt x="3" y="4"/>
                    </a:cubicBezTo>
                    <a:cubicBezTo>
                      <a:pt x="5" y="2"/>
                      <a:pt x="8" y="0"/>
                      <a:pt x="11" y="1"/>
                    </a:cubicBezTo>
                    <a:cubicBezTo>
                      <a:pt x="14" y="1"/>
                      <a:pt x="15" y="2"/>
                      <a:pt x="14" y="4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" name="Freeform 65">
                <a:extLst>
                  <a:ext uri="{FF2B5EF4-FFF2-40B4-BE49-F238E27FC236}">
                    <a16:creationId xmlns:a16="http://schemas.microsoft.com/office/drawing/2014/main" id="{219992BC-BF1E-47CF-C564-5AA1A20A2024}"/>
                  </a:ext>
                </a:extLst>
              </p:cNvPr>
              <p:cNvSpPr/>
              <p:nvPr userDrawn="1"/>
            </p:nvSpPr>
            <p:spPr bwMode="auto">
              <a:xfrm>
                <a:off x="171" y="3558"/>
                <a:ext cx="70" cy="95"/>
              </a:xfrm>
              <a:custGeom>
                <a:avLst/>
                <a:gdLst>
                  <a:gd name="T0" fmla="*/ 3 w 11"/>
                  <a:gd name="T1" fmla="*/ 14 h 15"/>
                  <a:gd name="T2" fmla="*/ 0 w 11"/>
                  <a:gd name="T3" fmla="*/ 10 h 15"/>
                  <a:gd name="T4" fmla="*/ 1 w 11"/>
                  <a:gd name="T5" fmla="*/ 6 h 15"/>
                  <a:gd name="T6" fmla="*/ 6 w 11"/>
                  <a:gd name="T7" fmla="*/ 1 h 15"/>
                  <a:gd name="T8" fmla="*/ 9 w 11"/>
                  <a:gd name="T9" fmla="*/ 2 h 15"/>
                  <a:gd name="T10" fmla="*/ 7 w 11"/>
                  <a:gd name="T11" fmla="*/ 14 h 15"/>
                  <a:gd name="T12" fmla="*/ 3 w 11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3" y="14"/>
                    </a:moveTo>
                    <a:cubicBezTo>
                      <a:pt x="2" y="13"/>
                      <a:pt x="1" y="12"/>
                      <a:pt x="0" y="10"/>
                    </a:cubicBezTo>
                    <a:cubicBezTo>
                      <a:pt x="0" y="9"/>
                      <a:pt x="0" y="8"/>
                      <a:pt x="1" y="6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8" y="0"/>
                      <a:pt x="9" y="0"/>
                      <a:pt x="9" y="2"/>
                    </a:cubicBezTo>
                    <a:cubicBezTo>
                      <a:pt x="11" y="5"/>
                      <a:pt x="10" y="11"/>
                      <a:pt x="7" y="14"/>
                    </a:cubicBezTo>
                    <a:cubicBezTo>
                      <a:pt x="5" y="15"/>
                      <a:pt x="4" y="15"/>
                      <a:pt x="3" y="14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" name="Freeform 66">
                <a:extLst>
                  <a:ext uri="{FF2B5EF4-FFF2-40B4-BE49-F238E27FC236}">
                    <a16:creationId xmlns:a16="http://schemas.microsoft.com/office/drawing/2014/main" id="{3CC55C16-1617-22DA-A99C-D598B7C3356B}"/>
                  </a:ext>
                </a:extLst>
              </p:cNvPr>
              <p:cNvSpPr/>
              <p:nvPr userDrawn="1"/>
            </p:nvSpPr>
            <p:spPr bwMode="auto">
              <a:xfrm>
                <a:off x="310" y="2980"/>
                <a:ext cx="69" cy="89"/>
              </a:xfrm>
              <a:custGeom>
                <a:avLst/>
                <a:gdLst>
                  <a:gd name="T0" fmla="*/ 7 w 11"/>
                  <a:gd name="T1" fmla="*/ 14 h 14"/>
                  <a:gd name="T2" fmla="*/ 3 w 11"/>
                  <a:gd name="T3" fmla="*/ 13 h 14"/>
                  <a:gd name="T4" fmla="*/ 1 w 11"/>
                  <a:gd name="T5" fmla="*/ 2 h 14"/>
                  <a:gd name="T6" fmla="*/ 4 w 11"/>
                  <a:gd name="T7" fmla="*/ 1 h 14"/>
                  <a:gd name="T8" fmla="*/ 11 w 11"/>
                  <a:gd name="T9" fmla="*/ 10 h 14"/>
                  <a:gd name="T10" fmla="*/ 7 w 11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7" y="14"/>
                    </a:moveTo>
                    <a:cubicBezTo>
                      <a:pt x="6" y="14"/>
                      <a:pt x="4" y="14"/>
                      <a:pt x="3" y="13"/>
                    </a:cubicBezTo>
                    <a:cubicBezTo>
                      <a:pt x="0" y="10"/>
                      <a:pt x="0" y="6"/>
                      <a:pt x="1" y="2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8" y="3"/>
                      <a:pt x="10" y="6"/>
                      <a:pt x="11" y="10"/>
                    </a:cubicBezTo>
                    <a:cubicBezTo>
                      <a:pt x="11" y="13"/>
                      <a:pt x="9" y="14"/>
                      <a:pt x="7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" name="Freeform 67">
                <a:extLst>
                  <a:ext uri="{FF2B5EF4-FFF2-40B4-BE49-F238E27FC236}">
                    <a16:creationId xmlns:a16="http://schemas.microsoft.com/office/drawing/2014/main" id="{6871E06A-6A66-388F-AA90-A469B645756E}"/>
                  </a:ext>
                </a:extLst>
              </p:cNvPr>
              <p:cNvSpPr/>
              <p:nvPr userDrawn="1"/>
            </p:nvSpPr>
            <p:spPr bwMode="auto">
              <a:xfrm>
                <a:off x="2655" y="716"/>
                <a:ext cx="95" cy="70"/>
              </a:xfrm>
              <a:custGeom>
                <a:avLst/>
                <a:gdLst>
                  <a:gd name="T0" fmla="*/ 15 w 15"/>
                  <a:gd name="T1" fmla="*/ 5 h 11"/>
                  <a:gd name="T2" fmla="*/ 13 w 15"/>
                  <a:gd name="T3" fmla="*/ 9 h 11"/>
                  <a:gd name="T4" fmla="*/ 1 w 15"/>
                  <a:gd name="T5" fmla="*/ 8 h 11"/>
                  <a:gd name="T6" fmla="*/ 1 w 15"/>
                  <a:gd name="T7" fmla="*/ 5 h 11"/>
                  <a:gd name="T8" fmla="*/ 7 w 15"/>
                  <a:gd name="T9" fmla="*/ 1 h 11"/>
                  <a:gd name="T10" fmla="*/ 14 w 15"/>
                  <a:gd name="T11" fmla="*/ 3 h 11"/>
                  <a:gd name="T12" fmla="*/ 15 w 15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4" y="6"/>
                      <a:pt x="13" y="7"/>
                      <a:pt x="13" y="9"/>
                    </a:cubicBezTo>
                    <a:cubicBezTo>
                      <a:pt x="9" y="11"/>
                      <a:pt x="5" y="11"/>
                      <a:pt x="1" y="8"/>
                    </a:cubicBezTo>
                    <a:cubicBezTo>
                      <a:pt x="0" y="7"/>
                      <a:pt x="0" y="7"/>
                      <a:pt x="1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0" y="0"/>
                      <a:pt x="12" y="2"/>
                      <a:pt x="14" y="3"/>
                    </a:cubicBezTo>
                    <a:cubicBezTo>
                      <a:pt x="15" y="3"/>
                      <a:pt x="15" y="4"/>
                      <a:pt x="15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" name="Freeform 68">
                <a:extLst>
                  <a:ext uri="{FF2B5EF4-FFF2-40B4-BE49-F238E27FC236}">
                    <a16:creationId xmlns:a16="http://schemas.microsoft.com/office/drawing/2014/main" id="{33422AC3-2403-8C25-7487-45E306DE42D8}"/>
                  </a:ext>
                </a:extLst>
              </p:cNvPr>
              <p:cNvSpPr/>
              <p:nvPr userDrawn="1"/>
            </p:nvSpPr>
            <p:spPr bwMode="auto">
              <a:xfrm>
                <a:off x="3683" y="2105"/>
                <a:ext cx="88" cy="83"/>
              </a:xfrm>
              <a:custGeom>
                <a:avLst/>
                <a:gdLst>
                  <a:gd name="T0" fmla="*/ 2 w 14"/>
                  <a:gd name="T1" fmla="*/ 12 h 13"/>
                  <a:gd name="T2" fmla="*/ 0 w 14"/>
                  <a:gd name="T3" fmla="*/ 8 h 13"/>
                  <a:gd name="T4" fmla="*/ 6 w 14"/>
                  <a:gd name="T5" fmla="*/ 1 h 13"/>
                  <a:gd name="T6" fmla="*/ 12 w 14"/>
                  <a:gd name="T7" fmla="*/ 1 h 13"/>
                  <a:gd name="T8" fmla="*/ 13 w 14"/>
                  <a:gd name="T9" fmla="*/ 2 h 13"/>
                  <a:gd name="T10" fmla="*/ 6 w 14"/>
                  <a:gd name="T11" fmla="*/ 11 h 13"/>
                  <a:gd name="T12" fmla="*/ 2 w 14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2" y="12"/>
                    </a:moveTo>
                    <a:cubicBezTo>
                      <a:pt x="0" y="12"/>
                      <a:pt x="0" y="11"/>
                      <a:pt x="0" y="8"/>
                    </a:cubicBezTo>
                    <a:cubicBezTo>
                      <a:pt x="0" y="4"/>
                      <a:pt x="2" y="2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6"/>
                      <a:pt x="10" y="10"/>
                      <a:pt x="6" y="11"/>
                    </a:cubicBezTo>
                    <a:cubicBezTo>
                      <a:pt x="5" y="11"/>
                      <a:pt x="4" y="13"/>
                      <a:pt x="2" y="12"/>
                    </a:cubicBezTo>
                    <a:close/>
                  </a:path>
                </a:pathLst>
              </a:custGeom>
              <a:solidFill>
                <a:srgbClr val="F5D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" name="Freeform 69">
                <a:extLst>
                  <a:ext uri="{FF2B5EF4-FFF2-40B4-BE49-F238E27FC236}">
                    <a16:creationId xmlns:a16="http://schemas.microsoft.com/office/drawing/2014/main" id="{3416D04E-28C8-2546-E162-B7EDC772DCF8}"/>
                  </a:ext>
                </a:extLst>
              </p:cNvPr>
              <p:cNvSpPr/>
              <p:nvPr userDrawn="1"/>
            </p:nvSpPr>
            <p:spPr bwMode="auto">
              <a:xfrm>
                <a:off x="2447" y="1674"/>
                <a:ext cx="107" cy="70"/>
              </a:xfrm>
              <a:custGeom>
                <a:avLst/>
                <a:gdLst>
                  <a:gd name="T0" fmla="*/ 9 w 17"/>
                  <a:gd name="T1" fmla="*/ 11 h 11"/>
                  <a:gd name="T2" fmla="*/ 1 w 17"/>
                  <a:gd name="T3" fmla="*/ 9 h 11"/>
                  <a:gd name="T4" fmla="*/ 0 w 17"/>
                  <a:gd name="T5" fmla="*/ 6 h 11"/>
                  <a:gd name="T6" fmla="*/ 15 w 17"/>
                  <a:gd name="T7" fmla="*/ 1 h 11"/>
                  <a:gd name="T8" fmla="*/ 16 w 17"/>
                  <a:gd name="T9" fmla="*/ 4 h 11"/>
                  <a:gd name="T10" fmla="*/ 9 w 1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9" y="11"/>
                    </a:moveTo>
                    <a:cubicBezTo>
                      <a:pt x="6" y="10"/>
                      <a:pt x="3" y="10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3" y="3"/>
                      <a:pt x="10" y="0"/>
                      <a:pt x="15" y="1"/>
                    </a:cubicBezTo>
                    <a:cubicBezTo>
                      <a:pt x="17" y="2"/>
                      <a:pt x="16" y="3"/>
                      <a:pt x="16" y="4"/>
                    </a:cubicBezTo>
                    <a:cubicBezTo>
                      <a:pt x="15" y="8"/>
                      <a:pt x="12" y="11"/>
                      <a:pt x="9" y="11"/>
                    </a:cubicBezTo>
                    <a:close/>
                  </a:path>
                </a:pathLst>
              </a:custGeom>
              <a:solidFill>
                <a:srgbClr val="F3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" name="Freeform 70">
                <a:extLst>
                  <a:ext uri="{FF2B5EF4-FFF2-40B4-BE49-F238E27FC236}">
                    <a16:creationId xmlns:a16="http://schemas.microsoft.com/office/drawing/2014/main" id="{25D587F4-F6D5-1011-6542-D2F54973AFB3}"/>
                  </a:ext>
                </a:extLst>
              </p:cNvPr>
              <p:cNvSpPr/>
              <p:nvPr userDrawn="1"/>
            </p:nvSpPr>
            <p:spPr bwMode="auto">
              <a:xfrm>
                <a:off x="3071" y="2359"/>
                <a:ext cx="76" cy="114"/>
              </a:xfrm>
              <a:custGeom>
                <a:avLst/>
                <a:gdLst>
                  <a:gd name="T0" fmla="*/ 11 w 12"/>
                  <a:gd name="T1" fmla="*/ 9 h 18"/>
                  <a:gd name="T2" fmla="*/ 9 w 12"/>
                  <a:gd name="T3" fmla="*/ 17 h 18"/>
                  <a:gd name="T4" fmla="*/ 7 w 12"/>
                  <a:gd name="T5" fmla="*/ 18 h 18"/>
                  <a:gd name="T6" fmla="*/ 5 w 12"/>
                  <a:gd name="T7" fmla="*/ 4 h 18"/>
                  <a:gd name="T8" fmla="*/ 11 w 12"/>
                  <a:gd name="T9" fmla="*/ 4 h 18"/>
                  <a:gd name="T10" fmla="*/ 11 w 12"/>
                  <a:gd name="T11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1" y="9"/>
                    </a:moveTo>
                    <a:cubicBezTo>
                      <a:pt x="12" y="12"/>
                      <a:pt x="10" y="14"/>
                      <a:pt x="9" y="17"/>
                    </a:cubicBezTo>
                    <a:cubicBezTo>
                      <a:pt x="9" y="18"/>
                      <a:pt x="8" y="18"/>
                      <a:pt x="7" y="18"/>
                    </a:cubicBezTo>
                    <a:cubicBezTo>
                      <a:pt x="1" y="14"/>
                      <a:pt x="0" y="9"/>
                      <a:pt x="5" y="4"/>
                    </a:cubicBezTo>
                    <a:cubicBezTo>
                      <a:pt x="8" y="0"/>
                      <a:pt x="8" y="0"/>
                      <a:pt x="11" y="4"/>
                    </a:cubicBezTo>
                    <a:cubicBezTo>
                      <a:pt x="12" y="6"/>
                      <a:pt x="11" y="8"/>
                      <a:pt x="11" y="9"/>
                    </a:cubicBezTo>
                    <a:close/>
                  </a:path>
                </a:pathLst>
              </a:custGeom>
              <a:solidFill>
                <a:srgbClr val="F2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" name="Freeform 71">
                <a:extLst>
                  <a:ext uri="{FF2B5EF4-FFF2-40B4-BE49-F238E27FC236}">
                    <a16:creationId xmlns:a16="http://schemas.microsoft.com/office/drawing/2014/main" id="{F4F12773-2177-F2A2-8A8C-4861B0011F63}"/>
                  </a:ext>
                </a:extLst>
              </p:cNvPr>
              <p:cNvSpPr/>
              <p:nvPr userDrawn="1"/>
            </p:nvSpPr>
            <p:spPr bwMode="auto">
              <a:xfrm>
                <a:off x="972" y="538"/>
                <a:ext cx="57" cy="70"/>
              </a:xfrm>
              <a:custGeom>
                <a:avLst/>
                <a:gdLst>
                  <a:gd name="T0" fmla="*/ 9 w 9"/>
                  <a:gd name="T1" fmla="*/ 6 h 11"/>
                  <a:gd name="T2" fmla="*/ 6 w 9"/>
                  <a:gd name="T3" fmla="*/ 3 h 11"/>
                  <a:gd name="T4" fmla="*/ 7 w 9"/>
                  <a:gd name="T5" fmla="*/ 9 h 11"/>
                  <a:gd name="T6" fmla="*/ 4 w 9"/>
                  <a:gd name="T7" fmla="*/ 10 h 11"/>
                  <a:gd name="T8" fmla="*/ 0 w 9"/>
                  <a:gd name="T9" fmla="*/ 1 h 11"/>
                  <a:gd name="T10" fmla="*/ 2 w 9"/>
                  <a:gd name="T11" fmla="*/ 0 h 11"/>
                  <a:gd name="T12" fmla="*/ 9 w 9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8" y="5"/>
                      <a:pt x="8" y="3"/>
                      <a:pt x="6" y="3"/>
                    </a:cubicBezTo>
                    <a:cubicBezTo>
                      <a:pt x="7" y="5"/>
                      <a:pt x="8" y="6"/>
                      <a:pt x="7" y="9"/>
                    </a:cubicBezTo>
                    <a:cubicBezTo>
                      <a:pt x="7" y="11"/>
                      <a:pt x="5" y="11"/>
                      <a:pt x="4" y="10"/>
                    </a:cubicBezTo>
                    <a:cubicBezTo>
                      <a:pt x="1" y="8"/>
                      <a:pt x="1" y="5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5" y="0"/>
                      <a:pt x="8" y="2"/>
                      <a:pt x="9" y="6"/>
                    </a:cubicBezTo>
                    <a:close/>
                  </a:path>
                </a:pathLst>
              </a:custGeom>
              <a:solidFill>
                <a:srgbClr val="EFA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" name="Freeform 72">
                <a:extLst>
                  <a:ext uri="{FF2B5EF4-FFF2-40B4-BE49-F238E27FC236}">
                    <a16:creationId xmlns:a16="http://schemas.microsoft.com/office/drawing/2014/main" id="{DCECF0A0-D084-F88B-4E92-C8FE9043ECAB}"/>
                  </a:ext>
                </a:extLst>
              </p:cNvPr>
              <p:cNvSpPr/>
              <p:nvPr userDrawn="1"/>
            </p:nvSpPr>
            <p:spPr bwMode="auto">
              <a:xfrm>
                <a:off x="2844" y="1401"/>
                <a:ext cx="63" cy="70"/>
              </a:xfrm>
              <a:custGeom>
                <a:avLst/>
                <a:gdLst>
                  <a:gd name="T0" fmla="*/ 7 w 10"/>
                  <a:gd name="T1" fmla="*/ 10 h 11"/>
                  <a:gd name="T2" fmla="*/ 8 w 10"/>
                  <a:gd name="T3" fmla="*/ 6 h 11"/>
                  <a:gd name="T4" fmla="*/ 4 w 10"/>
                  <a:gd name="T5" fmla="*/ 11 h 11"/>
                  <a:gd name="T6" fmla="*/ 1 w 10"/>
                  <a:gd name="T7" fmla="*/ 11 h 11"/>
                  <a:gd name="T8" fmla="*/ 1 w 10"/>
                  <a:gd name="T9" fmla="*/ 8 h 11"/>
                  <a:gd name="T10" fmla="*/ 5 w 10"/>
                  <a:gd name="T11" fmla="*/ 1 h 11"/>
                  <a:gd name="T12" fmla="*/ 8 w 10"/>
                  <a:gd name="T13" fmla="*/ 2 h 11"/>
                  <a:gd name="T14" fmla="*/ 7 w 10"/>
                  <a:gd name="T1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7" y="8"/>
                      <a:pt x="8" y="8"/>
                      <a:pt x="8" y="6"/>
                    </a:cubicBezTo>
                    <a:cubicBezTo>
                      <a:pt x="6" y="8"/>
                      <a:pt x="6" y="10"/>
                      <a:pt x="4" y="11"/>
                    </a:cubicBezTo>
                    <a:cubicBezTo>
                      <a:pt x="3" y="11"/>
                      <a:pt x="2" y="11"/>
                      <a:pt x="1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6" y="0"/>
                      <a:pt x="7" y="0"/>
                      <a:pt x="8" y="2"/>
                    </a:cubicBezTo>
                    <a:cubicBezTo>
                      <a:pt x="10" y="5"/>
                      <a:pt x="9" y="7"/>
                      <a:pt x="7" y="10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" name="Freeform 73">
                <a:extLst>
                  <a:ext uri="{FF2B5EF4-FFF2-40B4-BE49-F238E27FC236}">
                    <a16:creationId xmlns:a16="http://schemas.microsoft.com/office/drawing/2014/main" id="{E8DC24CA-9083-4CB1-9F05-1D0DF5A9E383}"/>
                  </a:ext>
                </a:extLst>
              </p:cNvPr>
              <p:cNvSpPr/>
              <p:nvPr userDrawn="1"/>
            </p:nvSpPr>
            <p:spPr bwMode="auto">
              <a:xfrm>
                <a:off x="3279" y="837"/>
                <a:ext cx="114" cy="76"/>
              </a:xfrm>
              <a:custGeom>
                <a:avLst/>
                <a:gdLst>
                  <a:gd name="T0" fmla="*/ 7 w 18"/>
                  <a:gd name="T1" fmla="*/ 12 h 12"/>
                  <a:gd name="T2" fmla="*/ 2 w 18"/>
                  <a:gd name="T3" fmla="*/ 11 h 12"/>
                  <a:gd name="T4" fmla="*/ 1 w 18"/>
                  <a:gd name="T5" fmla="*/ 9 h 12"/>
                  <a:gd name="T6" fmla="*/ 13 w 18"/>
                  <a:gd name="T7" fmla="*/ 3 h 12"/>
                  <a:gd name="T8" fmla="*/ 16 w 18"/>
                  <a:gd name="T9" fmla="*/ 5 h 12"/>
                  <a:gd name="T10" fmla="*/ 15 w 18"/>
                  <a:gd name="T11" fmla="*/ 10 h 12"/>
                  <a:gd name="T12" fmla="*/ 7 w 18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7" y="12"/>
                    </a:moveTo>
                    <a:cubicBezTo>
                      <a:pt x="5" y="12"/>
                      <a:pt x="3" y="11"/>
                      <a:pt x="2" y="11"/>
                    </a:cubicBezTo>
                    <a:cubicBezTo>
                      <a:pt x="1" y="10"/>
                      <a:pt x="0" y="10"/>
                      <a:pt x="1" y="9"/>
                    </a:cubicBezTo>
                    <a:cubicBezTo>
                      <a:pt x="2" y="4"/>
                      <a:pt x="8" y="0"/>
                      <a:pt x="13" y="3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8" y="7"/>
                      <a:pt x="18" y="8"/>
                      <a:pt x="15" y="10"/>
                    </a:cubicBezTo>
                    <a:cubicBezTo>
                      <a:pt x="13" y="11"/>
                      <a:pt x="10" y="12"/>
                      <a:pt x="7" y="12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3" name="Freeform 74">
                <a:extLst>
                  <a:ext uri="{FF2B5EF4-FFF2-40B4-BE49-F238E27FC236}">
                    <a16:creationId xmlns:a16="http://schemas.microsoft.com/office/drawing/2014/main" id="{F8206CD9-AC0D-71E4-2ED6-55A5E8DC34B8}"/>
                  </a:ext>
                </a:extLst>
              </p:cNvPr>
              <p:cNvSpPr/>
              <p:nvPr userDrawn="1"/>
            </p:nvSpPr>
            <p:spPr bwMode="auto">
              <a:xfrm>
                <a:off x="2372" y="3824"/>
                <a:ext cx="75" cy="102"/>
              </a:xfrm>
              <a:custGeom>
                <a:avLst/>
                <a:gdLst>
                  <a:gd name="T0" fmla="*/ 12 w 12"/>
                  <a:gd name="T1" fmla="*/ 4 h 16"/>
                  <a:gd name="T2" fmla="*/ 8 w 12"/>
                  <a:gd name="T3" fmla="*/ 12 h 16"/>
                  <a:gd name="T4" fmla="*/ 7 w 12"/>
                  <a:gd name="T5" fmla="*/ 13 h 16"/>
                  <a:gd name="T6" fmla="*/ 3 w 12"/>
                  <a:gd name="T7" fmla="*/ 15 h 16"/>
                  <a:gd name="T8" fmla="*/ 1 w 12"/>
                  <a:gd name="T9" fmla="*/ 9 h 16"/>
                  <a:gd name="T10" fmla="*/ 10 w 12"/>
                  <a:gd name="T11" fmla="*/ 0 h 16"/>
                  <a:gd name="T12" fmla="*/ 12 w 12"/>
                  <a:gd name="T13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12" y="4"/>
                    </a:moveTo>
                    <a:cubicBezTo>
                      <a:pt x="12" y="7"/>
                      <a:pt x="10" y="10"/>
                      <a:pt x="8" y="12"/>
                    </a:cubicBezTo>
                    <a:cubicBezTo>
                      <a:pt x="8" y="12"/>
                      <a:pt x="7" y="13"/>
                      <a:pt x="7" y="13"/>
                    </a:cubicBezTo>
                    <a:cubicBezTo>
                      <a:pt x="6" y="14"/>
                      <a:pt x="4" y="16"/>
                      <a:pt x="3" y="15"/>
                    </a:cubicBezTo>
                    <a:cubicBezTo>
                      <a:pt x="1" y="14"/>
                      <a:pt x="0" y="12"/>
                      <a:pt x="1" y="9"/>
                    </a:cubicBezTo>
                    <a:cubicBezTo>
                      <a:pt x="1" y="4"/>
                      <a:pt x="5" y="1"/>
                      <a:pt x="10" y="0"/>
                    </a:cubicBezTo>
                    <a:cubicBezTo>
                      <a:pt x="12" y="0"/>
                      <a:pt x="12" y="1"/>
                      <a:pt x="12" y="4"/>
                    </a:cubicBezTo>
                    <a:close/>
                  </a:path>
                </a:pathLst>
              </a:custGeom>
              <a:solidFill>
                <a:srgbClr val="F2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4" name="Freeform 75">
                <a:extLst>
                  <a:ext uri="{FF2B5EF4-FFF2-40B4-BE49-F238E27FC236}">
                    <a16:creationId xmlns:a16="http://schemas.microsoft.com/office/drawing/2014/main" id="{DD933BE3-2A1A-8FC0-24EB-59D330FF7C93}"/>
                  </a:ext>
                </a:extLst>
              </p:cNvPr>
              <p:cNvSpPr/>
              <p:nvPr userDrawn="1"/>
            </p:nvSpPr>
            <p:spPr bwMode="auto">
              <a:xfrm>
                <a:off x="1867" y="1725"/>
                <a:ext cx="89" cy="82"/>
              </a:xfrm>
              <a:custGeom>
                <a:avLst/>
                <a:gdLst>
                  <a:gd name="T0" fmla="*/ 3 w 14"/>
                  <a:gd name="T1" fmla="*/ 13 h 13"/>
                  <a:gd name="T2" fmla="*/ 1 w 14"/>
                  <a:gd name="T3" fmla="*/ 10 h 13"/>
                  <a:gd name="T4" fmla="*/ 10 w 14"/>
                  <a:gd name="T5" fmla="*/ 0 h 13"/>
                  <a:gd name="T6" fmla="*/ 13 w 14"/>
                  <a:gd name="T7" fmla="*/ 4 h 13"/>
                  <a:gd name="T8" fmla="*/ 3 w 1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cubicBezTo>
                      <a:pt x="1" y="13"/>
                      <a:pt x="0" y="13"/>
                      <a:pt x="1" y="10"/>
                    </a:cubicBezTo>
                    <a:cubicBezTo>
                      <a:pt x="1" y="6"/>
                      <a:pt x="7" y="1"/>
                      <a:pt x="10" y="0"/>
                    </a:cubicBezTo>
                    <a:cubicBezTo>
                      <a:pt x="12" y="0"/>
                      <a:pt x="13" y="1"/>
                      <a:pt x="13" y="4"/>
                    </a:cubicBezTo>
                    <a:cubicBezTo>
                      <a:pt x="14" y="9"/>
                      <a:pt x="10" y="13"/>
                      <a:pt x="3" y="13"/>
                    </a:cubicBezTo>
                    <a:close/>
                  </a:path>
                </a:pathLst>
              </a:custGeom>
              <a:solidFill>
                <a:srgbClr val="F5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5" name="Freeform 76">
                <a:extLst>
                  <a:ext uri="{FF2B5EF4-FFF2-40B4-BE49-F238E27FC236}">
                    <a16:creationId xmlns:a16="http://schemas.microsoft.com/office/drawing/2014/main" id="{EDDB4963-643E-E995-0EE8-624A5EB7B926}"/>
                  </a:ext>
                </a:extLst>
              </p:cNvPr>
              <p:cNvSpPr/>
              <p:nvPr userDrawn="1"/>
            </p:nvSpPr>
            <p:spPr bwMode="auto">
              <a:xfrm>
                <a:off x="379" y="2048"/>
                <a:ext cx="45" cy="83"/>
              </a:xfrm>
              <a:custGeom>
                <a:avLst/>
                <a:gdLst>
                  <a:gd name="T0" fmla="*/ 7 w 7"/>
                  <a:gd name="T1" fmla="*/ 9 h 13"/>
                  <a:gd name="T2" fmla="*/ 5 w 7"/>
                  <a:gd name="T3" fmla="*/ 5 h 13"/>
                  <a:gd name="T4" fmla="*/ 5 w 7"/>
                  <a:gd name="T5" fmla="*/ 6 h 13"/>
                  <a:gd name="T6" fmla="*/ 4 w 7"/>
                  <a:gd name="T7" fmla="*/ 12 h 13"/>
                  <a:gd name="T8" fmla="*/ 1 w 7"/>
                  <a:gd name="T9" fmla="*/ 11 h 13"/>
                  <a:gd name="T10" fmla="*/ 0 w 7"/>
                  <a:gd name="T11" fmla="*/ 2 h 13"/>
                  <a:gd name="T12" fmla="*/ 3 w 7"/>
                  <a:gd name="T13" fmla="*/ 1 h 13"/>
                  <a:gd name="T14" fmla="*/ 7 w 7"/>
                  <a:gd name="T1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3">
                    <a:moveTo>
                      <a:pt x="7" y="9"/>
                    </a:moveTo>
                    <a:cubicBezTo>
                      <a:pt x="6" y="7"/>
                      <a:pt x="6" y="6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8"/>
                      <a:pt x="5" y="10"/>
                      <a:pt x="4" y="12"/>
                    </a:cubicBezTo>
                    <a:cubicBezTo>
                      <a:pt x="2" y="13"/>
                      <a:pt x="1" y="13"/>
                      <a:pt x="1" y="11"/>
                    </a:cubicBezTo>
                    <a:cubicBezTo>
                      <a:pt x="0" y="8"/>
                      <a:pt x="0" y="5"/>
                      <a:pt x="0" y="2"/>
                    </a:cubicBezTo>
                    <a:cubicBezTo>
                      <a:pt x="1" y="1"/>
                      <a:pt x="1" y="0"/>
                      <a:pt x="3" y="1"/>
                    </a:cubicBezTo>
                    <a:cubicBezTo>
                      <a:pt x="6" y="2"/>
                      <a:pt x="7" y="5"/>
                      <a:pt x="7" y="9"/>
                    </a:cubicBezTo>
                    <a:close/>
                  </a:path>
                </a:pathLst>
              </a:custGeom>
              <a:solidFill>
                <a:srgbClr val="EE9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6" name="Freeform 77">
                <a:extLst>
                  <a:ext uri="{FF2B5EF4-FFF2-40B4-BE49-F238E27FC236}">
                    <a16:creationId xmlns:a16="http://schemas.microsoft.com/office/drawing/2014/main" id="{2577CE11-1071-4705-E07C-000D8367F693}"/>
                  </a:ext>
                </a:extLst>
              </p:cNvPr>
              <p:cNvSpPr/>
              <p:nvPr userDrawn="1"/>
            </p:nvSpPr>
            <p:spPr bwMode="auto">
              <a:xfrm>
                <a:off x="1577" y="716"/>
                <a:ext cx="63" cy="108"/>
              </a:xfrm>
              <a:custGeom>
                <a:avLst/>
                <a:gdLst>
                  <a:gd name="T0" fmla="*/ 10 w 10"/>
                  <a:gd name="T1" fmla="*/ 7 h 17"/>
                  <a:gd name="T2" fmla="*/ 7 w 10"/>
                  <a:gd name="T3" fmla="*/ 16 h 17"/>
                  <a:gd name="T4" fmla="*/ 5 w 10"/>
                  <a:gd name="T5" fmla="*/ 17 h 17"/>
                  <a:gd name="T6" fmla="*/ 0 w 10"/>
                  <a:gd name="T7" fmla="*/ 9 h 17"/>
                  <a:gd name="T8" fmla="*/ 6 w 10"/>
                  <a:gd name="T9" fmla="*/ 1 h 17"/>
                  <a:gd name="T10" fmla="*/ 8 w 10"/>
                  <a:gd name="T11" fmla="*/ 2 h 17"/>
                  <a:gd name="T12" fmla="*/ 10 w 10"/>
                  <a:gd name="T13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10" y="7"/>
                    </a:moveTo>
                    <a:cubicBezTo>
                      <a:pt x="10" y="10"/>
                      <a:pt x="9" y="13"/>
                      <a:pt x="7" y="16"/>
                    </a:cubicBezTo>
                    <a:cubicBezTo>
                      <a:pt x="7" y="17"/>
                      <a:pt x="6" y="17"/>
                      <a:pt x="5" y="17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0" y="7"/>
                      <a:pt x="4" y="1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3"/>
                      <a:pt x="10" y="5"/>
                      <a:pt x="10" y="7"/>
                    </a:cubicBezTo>
                    <a:close/>
                  </a:path>
                </a:pathLst>
              </a:custGeom>
              <a:solidFill>
                <a:srgbClr val="F4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7" name="Freeform 78">
                <a:extLst>
                  <a:ext uri="{FF2B5EF4-FFF2-40B4-BE49-F238E27FC236}">
                    <a16:creationId xmlns:a16="http://schemas.microsoft.com/office/drawing/2014/main" id="{40DC4E9E-3191-7835-070D-B6121885EF8C}"/>
                  </a:ext>
                </a:extLst>
              </p:cNvPr>
              <p:cNvSpPr/>
              <p:nvPr userDrawn="1"/>
            </p:nvSpPr>
            <p:spPr bwMode="auto">
              <a:xfrm>
                <a:off x="2157" y="1059"/>
                <a:ext cx="70" cy="114"/>
              </a:xfrm>
              <a:custGeom>
                <a:avLst/>
                <a:gdLst>
                  <a:gd name="T0" fmla="*/ 0 w 11"/>
                  <a:gd name="T1" fmla="*/ 10 h 18"/>
                  <a:gd name="T2" fmla="*/ 7 w 11"/>
                  <a:gd name="T3" fmla="*/ 2 h 18"/>
                  <a:gd name="T4" fmla="*/ 8 w 11"/>
                  <a:gd name="T5" fmla="*/ 1 h 18"/>
                  <a:gd name="T6" fmla="*/ 10 w 11"/>
                  <a:gd name="T7" fmla="*/ 2 h 18"/>
                  <a:gd name="T8" fmla="*/ 8 w 11"/>
                  <a:gd name="T9" fmla="*/ 15 h 18"/>
                  <a:gd name="T10" fmla="*/ 6 w 11"/>
                  <a:gd name="T11" fmla="*/ 16 h 18"/>
                  <a:gd name="T12" fmla="*/ 2 w 11"/>
                  <a:gd name="T13" fmla="*/ 16 h 18"/>
                  <a:gd name="T14" fmla="*/ 0 w 11"/>
                  <a:gd name="T1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0" y="5"/>
                      <a:pt x="4" y="4"/>
                      <a:pt x="7" y="2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1" y="7"/>
                      <a:pt x="10" y="11"/>
                      <a:pt x="8" y="15"/>
                    </a:cubicBezTo>
                    <a:cubicBezTo>
                      <a:pt x="7" y="15"/>
                      <a:pt x="7" y="15"/>
                      <a:pt x="6" y="16"/>
                    </a:cubicBezTo>
                    <a:cubicBezTo>
                      <a:pt x="5" y="18"/>
                      <a:pt x="4" y="18"/>
                      <a:pt x="2" y="16"/>
                    </a:cubicBezTo>
                    <a:cubicBezTo>
                      <a:pt x="1" y="14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F6D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8" name="Freeform 79">
                <a:extLst>
                  <a:ext uri="{FF2B5EF4-FFF2-40B4-BE49-F238E27FC236}">
                    <a16:creationId xmlns:a16="http://schemas.microsoft.com/office/drawing/2014/main" id="{A671CB24-6CFF-F6D9-B4F5-9F51996394D2}"/>
                  </a:ext>
                </a:extLst>
              </p:cNvPr>
              <p:cNvSpPr/>
              <p:nvPr userDrawn="1"/>
            </p:nvSpPr>
            <p:spPr bwMode="auto">
              <a:xfrm>
                <a:off x="991" y="2511"/>
                <a:ext cx="107" cy="63"/>
              </a:xfrm>
              <a:custGeom>
                <a:avLst/>
                <a:gdLst>
                  <a:gd name="T0" fmla="*/ 9 w 17"/>
                  <a:gd name="T1" fmla="*/ 0 h 10"/>
                  <a:gd name="T2" fmla="*/ 16 w 17"/>
                  <a:gd name="T3" fmla="*/ 4 h 10"/>
                  <a:gd name="T4" fmla="*/ 16 w 17"/>
                  <a:gd name="T5" fmla="*/ 5 h 10"/>
                  <a:gd name="T6" fmla="*/ 6 w 17"/>
                  <a:gd name="T7" fmla="*/ 10 h 10"/>
                  <a:gd name="T8" fmla="*/ 2 w 17"/>
                  <a:gd name="T9" fmla="*/ 9 h 10"/>
                  <a:gd name="T10" fmla="*/ 0 w 17"/>
                  <a:gd name="T11" fmla="*/ 7 h 10"/>
                  <a:gd name="T12" fmla="*/ 9 w 1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9" y="0"/>
                    </a:moveTo>
                    <a:cubicBezTo>
                      <a:pt x="12" y="0"/>
                      <a:pt x="14" y="2"/>
                      <a:pt x="16" y="4"/>
                    </a:cubicBezTo>
                    <a:cubicBezTo>
                      <a:pt x="17" y="4"/>
                      <a:pt x="17" y="5"/>
                      <a:pt x="16" y="5"/>
                    </a:cubicBezTo>
                    <a:cubicBezTo>
                      <a:pt x="14" y="9"/>
                      <a:pt x="10" y="10"/>
                      <a:pt x="6" y="10"/>
                    </a:cubicBezTo>
                    <a:cubicBezTo>
                      <a:pt x="5" y="10"/>
                      <a:pt x="3" y="9"/>
                      <a:pt x="2" y="9"/>
                    </a:cubicBezTo>
                    <a:cubicBezTo>
                      <a:pt x="1" y="9"/>
                      <a:pt x="0" y="9"/>
                      <a:pt x="0" y="7"/>
                    </a:cubicBezTo>
                    <a:cubicBezTo>
                      <a:pt x="2" y="3"/>
                      <a:pt x="4" y="0"/>
                      <a:pt x="9" y="0"/>
                    </a:cubicBezTo>
                    <a:close/>
                  </a:path>
                </a:pathLst>
              </a:custGeom>
              <a:solidFill>
                <a:srgbClr val="F5D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9" name="Freeform 80">
                <a:extLst>
                  <a:ext uri="{FF2B5EF4-FFF2-40B4-BE49-F238E27FC236}">
                    <a16:creationId xmlns:a16="http://schemas.microsoft.com/office/drawing/2014/main" id="{46E79D75-6490-A77C-1110-D902C93DC2B8}"/>
                  </a:ext>
                </a:extLst>
              </p:cNvPr>
              <p:cNvSpPr/>
              <p:nvPr userDrawn="1"/>
            </p:nvSpPr>
            <p:spPr bwMode="auto">
              <a:xfrm>
                <a:off x="3355" y="3304"/>
                <a:ext cx="76" cy="108"/>
              </a:xfrm>
              <a:custGeom>
                <a:avLst/>
                <a:gdLst>
                  <a:gd name="T0" fmla="*/ 10 w 12"/>
                  <a:gd name="T1" fmla="*/ 17 h 17"/>
                  <a:gd name="T2" fmla="*/ 2 w 12"/>
                  <a:gd name="T3" fmla="*/ 5 h 17"/>
                  <a:gd name="T4" fmla="*/ 8 w 12"/>
                  <a:gd name="T5" fmla="*/ 4 h 17"/>
                  <a:gd name="T6" fmla="*/ 12 w 12"/>
                  <a:gd name="T7" fmla="*/ 15 h 17"/>
                  <a:gd name="T8" fmla="*/ 10 w 12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10" y="17"/>
                    </a:moveTo>
                    <a:cubicBezTo>
                      <a:pt x="3" y="17"/>
                      <a:pt x="0" y="11"/>
                      <a:pt x="2" y="5"/>
                    </a:cubicBezTo>
                    <a:cubicBezTo>
                      <a:pt x="3" y="0"/>
                      <a:pt x="4" y="0"/>
                      <a:pt x="8" y="4"/>
                    </a:cubicBezTo>
                    <a:cubicBezTo>
                      <a:pt x="11" y="7"/>
                      <a:pt x="12" y="10"/>
                      <a:pt x="12" y="15"/>
                    </a:cubicBezTo>
                    <a:cubicBezTo>
                      <a:pt x="12" y="16"/>
                      <a:pt x="12" y="17"/>
                      <a:pt x="10" y="17"/>
                    </a:cubicBezTo>
                    <a:close/>
                  </a:path>
                </a:pathLst>
              </a:custGeom>
              <a:solidFill>
                <a:srgbClr val="F0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0" name="Freeform 81">
                <a:extLst>
                  <a:ext uri="{FF2B5EF4-FFF2-40B4-BE49-F238E27FC236}">
                    <a16:creationId xmlns:a16="http://schemas.microsoft.com/office/drawing/2014/main" id="{F12F9C71-8C90-76D1-0D54-CF88A073F25B}"/>
                  </a:ext>
                </a:extLst>
              </p:cNvPr>
              <p:cNvSpPr/>
              <p:nvPr userDrawn="1"/>
            </p:nvSpPr>
            <p:spPr bwMode="auto">
              <a:xfrm>
                <a:off x="3607" y="1636"/>
                <a:ext cx="82" cy="76"/>
              </a:xfrm>
              <a:custGeom>
                <a:avLst/>
                <a:gdLst>
                  <a:gd name="T0" fmla="*/ 7 w 13"/>
                  <a:gd name="T1" fmla="*/ 10 h 12"/>
                  <a:gd name="T2" fmla="*/ 1 w 13"/>
                  <a:gd name="T3" fmla="*/ 4 h 12"/>
                  <a:gd name="T4" fmla="*/ 4 w 13"/>
                  <a:gd name="T5" fmla="*/ 0 h 12"/>
                  <a:gd name="T6" fmla="*/ 11 w 13"/>
                  <a:gd name="T7" fmla="*/ 11 h 12"/>
                  <a:gd name="T8" fmla="*/ 7 w 13"/>
                  <a:gd name="T9" fmla="*/ 10 h 12"/>
                  <a:gd name="T10" fmla="*/ 8 w 13"/>
                  <a:gd name="T11" fmla="*/ 5 h 12"/>
                  <a:gd name="T12" fmla="*/ 6 w 13"/>
                  <a:gd name="T13" fmla="*/ 2 h 12"/>
                  <a:gd name="T14" fmla="*/ 3 w 13"/>
                  <a:gd name="T15" fmla="*/ 2 h 12"/>
                  <a:gd name="T16" fmla="*/ 3 w 13"/>
                  <a:gd name="T17" fmla="*/ 4 h 12"/>
                  <a:gd name="T18" fmla="*/ 6 w 13"/>
                  <a:gd name="T19" fmla="*/ 8 h 12"/>
                  <a:gd name="T20" fmla="*/ 7 w 13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7" y="10"/>
                    </a:moveTo>
                    <a:cubicBezTo>
                      <a:pt x="3" y="9"/>
                      <a:pt x="2" y="7"/>
                      <a:pt x="1" y="4"/>
                    </a:cubicBezTo>
                    <a:cubicBezTo>
                      <a:pt x="0" y="0"/>
                      <a:pt x="0" y="0"/>
                      <a:pt x="4" y="0"/>
                    </a:cubicBezTo>
                    <a:cubicBezTo>
                      <a:pt x="9" y="0"/>
                      <a:pt x="13" y="6"/>
                      <a:pt x="11" y="11"/>
                    </a:cubicBezTo>
                    <a:cubicBezTo>
                      <a:pt x="10" y="12"/>
                      <a:pt x="8" y="12"/>
                      <a:pt x="7" y="10"/>
                    </a:cubicBezTo>
                    <a:cubicBezTo>
                      <a:pt x="9" y="8"/>
                      <a:pt x="9" y="7"/>
                      <a:pt x="8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5" y="1"/>
                      <a:pt x="4" y="1"/>
                      <a:pt x="3" y="2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6" y="9"/>
                      <a:pt x="7" y="9"/>
                      <a:pt x="7" y="10"/>
                    </a:cubicBezTo>
                    <a:close/>
                  </a:path>
                </a:pathLst>
              </a:custGeom>
              <a:solidFill>
                <a:srgbClr val="F1D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1" name="Freeform 82">
                <a:extLst>
                  <a:ext uri="{FF2B5EF4-FFF2-40B4-BE49-F238E27FC236}">
                    <a16:creationId xmlns:a16="http://schemas.microsoft.com/office/drawing/2014/main" id="{A3BD9E7A-0DE5-642D-A659-C546220A7485}"/>
                  </a:ext>
                </a:extLst>
              </p:cNvPr>
              <p:cNvSpPr/>
              <p:nvPr userDrawn="1"/>
            </p:nvSpPr>
            <p:spPr bwMode="auto">
              <a:xfrm>
                <a:off x="3740" y="2822"/>
                <a:ext cx="94" cy="57"/>
              </a:xfrm>
              <a:custGeom>
                <a:avLst/>
                <a:gdLst>
                  <a:gd name="T0" fmla="*/ 8 w 15"/>
                  <a:gd name="T1" fmla="*/ 0 h 9"/>
                  <a:gd name="T2" fmla="*/ 12 w 15"/>
                  <a:gd name="T3" fmla="*/ 1 h 9"/>
                  <a:gd name="T4" fmla="*/ 12 w 15"/>
                  <a:gd name="T5" fmla="*/ 5 h 9"/>
                  <a:gd name="T6" fmla="*/ 1 w 15"/>
                  <a:gd name="T7" fmla="*/ 9 h 9"/>
                  <a:gd name="T8" fmla="*/ 0 w 15"/>
                  <a:gd name="T9" fmla="*/ 7 h 9"/>
                  <a:gd name="T10" fmla="*/ 8 w 15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8" y="0"/>
                    </a:moveTo>
                    <a:cubicBezTo>
                      <a:pt x="9" y="0"/>
                      <a:pt x="10" y="0"/>
                      <a:pt x="12" y="1"/>
                    </a:cubicBezTo>
                    <a:cubicBezTo>
                      <a:pt x="15" y="2"/>
                      <a:pt x="15" y="3"/>
                      <a:pt x="12" y="5"/>
                    </a:cubicBezTo>
                    <a:cubicBezTo>
                      <a:pt x="9" y="8"/>
                      <a:pt x="6" y="9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2"/>
                      <a:pt x="3" y="0"/>
                      <a:pt x="8" y="0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2" name="Freeform 83">
                <a:extLst>
                  <a:ext uri="{FF2B5EF4-FFF2-40B4-BE49-F238E27FC236}">
                    <a16:creationId xmlns:a16="http://schemas.microsoft.com/office/drawing/2014/main" id="{1B927C3A-B47F-1B58-ECE0-10714815132F}"/>
                  </a:ext>
                </a:extLst>
              </p:cNvPr>
              <p:cNvSpPr/>
              <p:nvPr userDrawn="1"/>
            </p:nvSpPr>
            <p:spPr bwMode="auto">
              <a:xfrm>
                <a:off x="1628" y="3875"/>
                <a:ext cx="82" cy="76"/>
              </a:xfrm>
              <a:custGeom>
                <a:avLst/>
                <a:gdLst>
                  <a:gd name="T0" fmla="*/ 4 w 13"/>
                  <a:gd name="T1" fmla="*/ 0 h 12"/>
                  <a:gd name="T2" fmla="*/ 11 w 13"/>
                  <a:gd name="T3" fmla="*/ 11 h 12"/>
                  <a:gd name="T4" fmla="*/ 10 w 13"/>
                  <a:gd name="T5" fmla="*/ 12 h 12"/>
                  <a:gd name="T6" fmla="*/ 0 w 13"/>
                  <a:gd name="T7" fmla="*/ 4 h 12"/>
                  <a:gd name="T8" fmla="*/ 4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9" y="0"/>
                      <a:pt x="13" y="7"/>
                      <a:pt x="11" y="11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5" y="11"/>
                      <a:pt x="1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3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3" name="Freeform 84">
                <a:extLst>
                  <a:ext uri="{FF2B5EF4-FFF2-40B4-BE49-F238E27FC236}">
                    <a16:creationId xmlns:a16="http://schemas.microsoft.com/office/drawing/2014/main" id="{7560A04C-7321-5B97-19E6-B0829BC1ACE0}"/>
                  </a:ext>
                </a:extLst>
              </p:cNvPr>
              <p:cNvSpPr/>
              <p:nvPr userDrawn="1"/>
            </p:nvSpPr>
            <p:spPr bwMode="auto">
              <a:xfrm>
                <a:off x="1420" y="1198"/>
                <a:ext cx="88" cy="70"/>
              </a:xfrm>
              <a:custGeom>
                <a:avLst/>
                <a:gdLst>
                  <a:gd name="T0" fmla="*/ 5 w 14"/>
                  <a:gd name="T1" fmla="*/ 0 h 11"/>
                  <a:gd name="T2" fmla="*/ 13 w 14"/>
                  <a:gd name="T3" fmla="*/ 6 h 11"/>
                  <a:gd name="T4" fmla="*/ 13 w 14"/>
                  <a:gd name="T5" fmla="*/ 8 h 11"/>
                  <a:gd name="T6" fmla="*/ 1 w 14"/>
                  <a:gd name="T7" fmla="*/ 4 h 11"/>
                  <a:gd name="T8" fmla="*/ 1 w 14"/>
                  <a:gd name="T9" fmla="*/ 3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8" y="0"/>
                      <a:pt x="11" y="2"/>
                      <a:pt x="13" y="6"/>
                    </a:cubicBezTo>
                    <a:cubicBezTo>
                      <a:pt x="14" y="7"/>
                      <a:pt x="14" y="8"/>
                      <a:pt x="13" y="8"/>
                    </a:cubicBezTo>
                    <a:cubicBezTo>
                      <a:pt x="8" y="11"/>
                      <a:pt x="3" y="9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0"/>
                      <a:pt x="0" y="0"/>
                      <a:pt x="5" y="0"/>
                    </a:cubicBezTo>
                    <a:close/>
                  </a:path>
                </a:pathLst>
              </a:custGeom>
              <a:solidFill>
                <a:srgbClr val="F4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4" name="Freeform 85">
                <a:extLst>
                  <a:ext uri="{FF2B5EF4-FFF2-40B4-BE49-F238E27FC236}">
                    <a16:creationId xmlns:a16="http://schemas.microsoft.com/office/drawing/2014/main" id="{EC172D24-8873-1C4C-3EBE-54272C7A7525}"/>
                  </a:ext>
                </a:extLst>
              </p:cNvPr>
              <p:cNvSpPr/>
              <p:nvPr userDrawn="1"/>
            </p:nvSpPr>
            <p:spPr bwMode="auto">
              <a:xfrm>
                <a:off x="1231" y="3228"/>
                <a:ext cx="63" cy="101"/>
              </a:xfrm>
              <a:custGeom>
                <a:avLst/>
                <a:gdLst>
                  <a:gd name="T0" fmla="*/ 0 w 10"/>
                  <a:gd name="T1" fmla="*/ 8 h 16"/>
                  <a:gd name="T2" fmla="*/ 3 w 10"/>
                  <a:gd name="T3" fmla="*/ 1 h 16"/>
                  <a:gd name="T4" fmla="*/ 4 w 10"/>
                  <a:gd name="T5" fmla="*/ 1 h 16"/>
                  <a:gd name="T6" fmla="*/ 6 w 10"/>
                  <a:gd name="T7" fmla="*/ 13 h 16"/>
                  <a:gd name="T8" fmla="*/ 3 w 10"/>
                  <a:gd name="T9" fmla="*/ 15 h 16"/>
                  <a:gd name="T10" fmla="*/ 1 w 10"/>
                  <a:gd name="T11" fmla="*/ 11 h 16"/>
                  <a:gd name="T12" fmla="*/ 0 w 10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0" y="8"/>
                    </a:moveTo>
                    <a:cubicBezTo>
                      <a:pt x="0" y="5"/>
                      <a:pt x="1" y="3"/>
                      <a:pt x="3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10" y="4"/>
                      <a:pt x="10" y="9"/>
                      <a:pt x="6" y="13"/>
                    </a:cubicBezTo>
                    <a:cubicBezTo>
                      <a:pt x="5" y="14"/>
                      <a:pt x="4" y="16"/>
                      <a:pt x="3" y="15"/>
                    </a:cubicBezTo>
                    <a:cubicBezTo>
                      <a:pt x="2" y="15"/>
                      <a:pt x="1" y="13"/>
                      <a:pt x="1" y="11"/>
                    </a:cubicBezTo>
                    <a:cubicBezTo>
                      <a:pt x="1" y="10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F0C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5" name="Freeform 86">
                <a:extLst>
                  <a:ext uri="{FF2B5EF4-FFF2-40B4-BE49-F238E27FC236}">
                    <a16:creationId xmlns:a16="http://schemas.microsoft.com/office/drawing/2014/main" id="{5F79FBDE-BAC2-7894-27A4-0B79A12C2063}"/>
                  </a:ext>
                </a:extLst>
              </p:cNvPr>
              <p:cNvSpPr/>
              <p:nvPr userDrawn="1"/>
            </p:nvSpPr>
            <p:spPr bwMode="auto">
              <a:xfrm>
                <a:off x="304" y="2974"/>
                <a:ext cx="82" cy="102"/>
              </a:xfrm>
              <a:custGeom>
                <a:avLst/>
                <a:gdLst>
                  <a:gd name="T0" fmla="*/ 8 w 13"/>
                  <a:gd name="T1" fmla="*/ 15 h 16"/>
                  <a:gd name="T2" fmla="*/ 11 w 13"/>
                  <a:gd name="T3" fmla="*/ 11 h 16"/>
                  <a:gd name="T4" fmla="*/ 4 w 13"/>
                  <a:gd name="T5" fmla="*/ 2 h 16"/>
                  <a:gd name="T6" fmla="*/ 2 w 13"/>
                  <a:gd name="T7" fmla="*/ 4 h 16"/>
                  <a:gd name="T8" fmla="*/ 3 w 13"/>
                  <a:gd name="T9" fmla="*/ 12 h 16"/>
                  <a:gd name="T10" fmla="*/ 4 w 13"/>
                  <a:gd name="T11" fmla="*/ 14 h 16"/>
                  <a:gd name="T12" fmla="*/ 2 w 13"/>
                  <a:gd name="T13" fmla="*/ 12 h 16"/>
                  <a:gd name="T14" fmla="*/ 2 w 13"/>
                  <a:gd name="T15" fmla="*/ 2 h 16"/>
                  <a:gd name="T16" fmla="*/ 5 w 13"/>
                  <a:gd name="T17" fmla="*/ 1 h 16"/>
                  <a:gd name="T18" fmla="*/ 10 w 13"/>
                  <a:gd name="T19" fmla="*/ 6 h 16"/>
                  <a:gd name="T20" fmla="*/ 12 w 13"/>
                  <a:gd name="T21" fmla="*/ 13 h 16"/>
                  <a:gd name="T22" fmla="*/ 8 w 13"/>
                  <a:gd name="T2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6">
                    <a:moveTo>
                      <a:pt x="8" y="15"/>
                    </a:moveTo>
                    <a:cubicBezTo>
                      <a:pt x="10" y="15"/>
                      <a:pt x="11" y="13"/>
                      <a:pt x="11" y="11"/>
                    </a:cubicBezTo>
                    <a:cubicBezTo>
                      <a:pt x="11" y="7"/>
                      <a:pt x="8" y="4"/>
                      <a:pt x="4" y="2"/>
                    </a:cubicBezTo>
                    <a:cubicBezTo>
                      <a:pt x="3" y="1"/>
                      <a:pt x="2" y="3"/>
                      <a:pt x="2" y="4"/>
                    </a:cubicBezTo>
                    <a:cubicBezTo>
                      <a:pt x="2" y="7"/>
                      <a:pt x="2" y="9"/>
                      <a:pt x="3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2" y="14"/>
                      <a:pt x="2" y="13"/>
                      <a:pt x="2" y="12"/>
                    </a:cubicBezTo>
                    <a:cubicBezTo>
                      <a:pt x="1" y="9"/>
                      <a:pt x="0" y="5"/>
                      <a:pt x="2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9" y="3"/>
                      <a:pt x="10" y="6"/>
                    </a:cubicBezTo>
                    <a:cubicBezTo>
                      <a:pt x="12" y="8"/>
                      <a:pt x="13" y="10"/>
                      <a:pt x="12" y="13"/>
                    </a:cubicBezTo>
                    <a:cubicBezTo>
                      <a:pt x="11" y="16"/>
                      <a:pt x="11" y="16"/>
                      <a:pt x="8" y="15"/>
                    </a:cubicBezTo>
                    <a:close/>
                  </a:path>
                </a:pathLst>
              </a:custGeom>
              <a:solidFill>
                <a:srgbClr val="F7D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6" name="Freeform 87">
                <a:extLst>
                  <a:ext uri="{FF2B5EF4-FFF2-40B4-BE49-F238E27FC236}">
                    <a16:creationId xmlns:a16="http://schemas.microsoft.com/office/drawing/2014/main" id="{D90AAC13-0912-0D77-6C17-7A405C81DCA8}"/>
                  </a:ext>
                </a:extLst>
              </p:cNvPr>
              <p:cNvSpPr/>
              <p:nvPr userDrawn="1"/>
            </p:nvSpPr>
            <p:spPr bwMode="auto">
              <a:xfrm>
                <a:off x="814" y="3887"/>
                <a:ext cx="108" cy="77"/>
              </a:xfrm>
              <a:custGeom>
                <a:avLst/>
                <a:gdLst>
                  <a:gd name="T0" fmla="*/ 14 w 17"/>
                  <a:gd name="T1" fmla="*/ 9 h 12"/>
                  <a:gd name="T2" fmla="*/ 11 w 17"/>
                  <a:gd name="T3" fmla="*/ 12 h 12"/>
                  <a:gd name="T4" fmla="*/ 1 w 17"/>
                  <a:gd name="T5" fmla="*/ 8 h 12"/>
                  <a:gd name="T6" fmla="*/ 1 w 17"/>
                  <a:gd name="T7" fmla="*/ 5 h 12"/>
                  <a:gd name="T8" fmla="*/ 11 w 17"/>
                  <a:gd name="T9" fmla="*/ 1 h 12"/>
                  <a:gd name="T10" fmla="*/ 16 w 17"/>
                  <a:gd name="T11" fmla="*/ 4 h 12"/>
                  <a:gd name="T12" fmla="*/ 14 w 17"/>
                  <a:gd name="T13" fmla="*/ 9 h 12"/>
                  <a:gd name="T14" fmla="*/ 14 w 17"/>
                  <a:gd name="T15" fmla="*/ 7 h 12"/>
                  <a:gd name="T16" fmla="*/ 14 w 17"/>
                  <a:gd name="T17" fmla="*/ 4 h 12"/>
                  <a:gd name="T18" fmla="*/ 3 w 17"/>
                  <a:gd name="T19" fmla="*/ 6 h 12"/>
                  <a:gd name="T20" fmla="*/ 4 w 17"/>
                  <a:gd name="T21" fmla="*/ 8 h 12"/>
                  <a:gd name="T22" fmla="*/ 12 w 17"/>
                  <a:gd name="T23" fmla="*/ 9 h 12"/>
                  <a:gd name="T24" fmla="*/ 14 w 17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2">
                    <a:moveTo>
                      <a:pt x="14" y="9"/>
                    </a:moveTo>
                    <a:cubicBezTo>
                      <a:pt x="13" y="11"/>
                      <a:pt x="12" y="12"/>
                      <a:pt x="11" y="12"/>
                    </a:cubicBezTo>
                    <a:cubicBezTo>
                      <a:pt x="7" y="11"/>
                      <a:pt x="4" y="11"/>
                      <a:pt x="1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4" y="3"/>
                      <a:pt x="7" y="0"/>
                      <a:pt x="11" y="1"/>
                    </a:cubicBezTo>
                    <a:cubicBezTo>
                      <a:pt x="14" y="2"/>
                      <a:pt x="16" y="2"/>
                      <a:pt x="16" y="4"/>
                    </a:cubicBezTo>
                    <a:cubicBezTo>
                      <a:pt x="17" y="6"/>
                      <a:pt x="16" y="8"/>
                      <a:pt x="14" y="9"/>
                    </a:cubicBezTo>
                    <a:cubicBezTo>
                      <a:pt x="13" y="8"/>
                      <a:pt x="14" y="8"/>
                      <a:pt x="14" y="7"/>
                    </a:cubicBezTo>
                    <a:cubicBezTo>
                      <a:pt x="15" y="6"/>
                      <a:pt x="15" y="5"/>
                      <a:pt x="14" y="4"/>
                    </a:cubicBezTo>
                    <a:cubicBezTo>
                      <a:pt x="11" y="2"/>
                      <a:pt x="5" y="3"/>
                      <a:pt x="3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6" y="10"/>
                      <a:pt x="9" y="10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lose/>
                  </a:path>
                </a:pathLst>
              </a:custGeom>
              <a:solidFill>
                <a:srgbClr val="F7C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7" name="Freeform 88">
                <a:extLst>
                  <a:ext uri="{FF2B5EF4-FFF2-40B4-BE49-F238E27FC236}">
                    <a16:creationId xmlns:a16="http://schemas.microsoft.com/office/drawing/2014/main" id="{0F892951-E42E-B3A7-1A7B-5BA8615BA04C}"/>
                  </a:ext>
                </a:extLst>
              </p:cNvPr>
              <p:cNvSpPr/>
              <p:nvPr userDrawn="1"/>
            </p:nvSpPr>
            <p:spPr bwMode="auto">
              <a:xfrm>
                <a:off x="3595" y="3723"/>
                <a:ext cx="94" cy="63"/>
              </a:xfrm>
              <a:custGeom>
                <a:avLst/>
                <a:gdLst>
                  <a:gd name="T0" fmla="*/ 9 w 15"/>
                  <a:gd name="T1" fmla="*/ 10 h 10"/>
                  <a:gd name="T2" fmla="*/ 1 w 15"/>
                  <a:gd name="T3" fmla="*/ 4 h 10"/>
                  <a:gd name="T4" fmla="*/ 1 w 15"/>
                  <a:gd name="T5" fmla="*/ 1 h 10"/>
                  <a:gd name="T6" fmla="*/ 4 w 15"/>
                  <a:gd name="T7" fmla="*/ 1 h 10"/>
                  <a:gd name="T8" fmla="*/ 13 w 15"/>
                  <a:gd name="T9" fmla="*/ 5 h 10"/>
                  <a:gd name="T10" fmla="*/ 12 w 15"/>
                  <a:gd name="T11" fmla="*/ 9 h 10"/>
                  <a:gd name="T12" fmla="*/ 9 w 15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9" y="10"/>
                    </a:moveTo>
                    <a:cubicBezTo>
                      <a:pt x="4" y="10"/>
                      <a:pt x="3" y="7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8" y="1"/>
                      <a:pt x="10" y="3"/>
                      <a:pt x="13" y="5"/>
                    </a:cubicBezTo>
                    <a:cubicBezTo>
                      <a:pt x="15" y="7"/>
                      <a:pt x="15" y="7"/>
                      <a:pt x="12" y="9"/>
                    </a:cubicBezTo>
                    <a:cubicBezTo>
                      <a:pt x="11" y="10"/>
                      <a:pt x="10" y="10"/>
                      <a:pt x="9" y="10"/>
                    </a:cubicBezTo>
                    <a:close/>
                  </a:path>
                </a:pathLst>
              </a:custGeom>
              <a:solidFill>
                <a:srgbClr val="F4C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8" name="Freeform 89">
                <a:extLst>
                  <a:ext uri="{FF2B5EF4-FFF2-40B4-BE49-F238E27FC236}">
                    <a16:creationId xmlns:a16="http://schemas.microsoft.com/office/drawing/2014/main" id="{7E0D222B-7A74-9380-4321-0A7F48BC609A}"/>
                  </a:ext>
                </a:extLst>
              </p:cNvPr>
              <p:cNvSpPr/>
              <p:nvPr userDrawn="1"/>
            </p:nvSpPr>
            <p:spPr bwMode="auto">
              <a:xfrm>
                <a:off x="2239" y="3120"/>
                <a:ext cx="101" cy="82"/>
              </a:xfrm>
              <a:custGeom>
                <a:avLst/>
                <a:gdLst>
                  <a:gd name="T0" fmla="*/ 15 w 16"/>
                  <a:gd name="T1" fmla="*/ 9 h 13"/>
                  <a:gd name="T2" fmla="*/ 7 w 16"/>
                  <a:gd name="T3" fmla="*/ 2 h 13"/>
                  <a:gd name="T4" fmla="*/ 4 w 16"/>
                  <a:gd name="T5" fmla="*/ 2 h 13"/>
                  <a:gd name="T6" fmla="*/ 2 w 16"/>
                  <a:gd name="T7" fmla="*/ 4 h 13"/>
                  <a:gd name="T8" fmla="*/ 11 w 16"/>
                  <a:gd name="T9" fmla="*/ 11 h 13"/>
                  <a:gd name="T10" fmla="*/ 8 w 16"/>
                  <a:gd name="T11" fmla="*/ 12 h 13"/>
                  <a:gd name="T12" fmla="*/ 0 w 16"/>
                  <a:gd name="T13" fmla="*/ 4 h 13"/>
                  <a:gd name="T14" fmla="*/ 2 w 16"/>
                  <a:gd name="T15" fmla="*/ 1 h 13"/>
                  <a:gd name="T16" fmla="*/ 14 w 16"/>
                  <a:gd name="T17" fmla="*/ 4 h 13"/>
                  <a:gd name="T18" fmla="*/ 15 w 1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3">
                    <a:moveTo>
                      <a:pt x="15" y="9"/>
                    </a:moveTo>
                    <a:cubicBezTo>
                      <a:pt x="15" y="5"/>
                      <a:pt x="12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3" y="7"/>
                      <a:pt x="8" y="11"/>
                      <a:pt x="11" y="11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4" y="10"/>
                      <a:pt x="2" y="7"/>
                      <a:pt x="0" y="4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6" y="0"/>
                      <a:pt x="11" y="0"/>
                      <a:pt x="14" y="4"/>
                    </a:cubicBezTo>
                    <a:cubicBezTo>
                      <a:pt x="16" y="6"/>
                      <a:pt x="16" y="8"/>
                      <a:pt x="15" y="9"/>
                    </a:cubicBezTo>
                    <a:close/>
                  </a:path>
                </a:pathLst>
              </a:custGeom>
              <a:solidFill>
                <a:srgbClr val="F8D2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9" name="Freeform 90">
                <a:extLst>
                  <a:ext uri="{FF2B5EF4-FFF2-40B4-BE49-F238E27FC236}">
                    <a16:creationId xmlns:a16="http://schemas.microsoft.com/office/drawing/2014/main" id="{24E53159-C6C6-720B-9F05-869066B228B0}"/>
                  </a:ext>
                </a:extLst>
              </p:cNvPr>
              <p:cNvSpPr/>
              <p:nvPr userDrawn="1"/>
            </p:nvSpPr>
            <p:spPr bwMode="auto">
              <a:xfrm>
                <a:off x="2643" y="716"/>
                <a:ext cx="107" cy="76"/>
              </a:xfrm>
              <a:custGeom>
                <a:avLst/>
                <a:gdLst>
                  <a:gd name="T0" fmla="*/ 17 w 17"/>
                  <a:gd name="T1" fmla="*/ 5 h 12"/>
                  <a:gd name="T2" fmla="*/ 10 w 17"/>
                  <a:gd name="T3" fmla="*/ 1 h 12"/>
                  <a:gd name="T4" fmla="*/ 3 w 17"/>
                  <a:gd name="T5" fmla="*/ 6 h 12"/>
                  <a:gd name="T6" fmla="*/ 4 w 17"/>
                  <a:gd name="T7" fmla="*/ 8 h 12"/>
                  <a:gd name="T8" fmla="*/ 12 w 17"/>
                  <a:gd name="T9" fmla="*/ 9 h 12"/>
                  <a:gd name="T10" fmla="*/ 15 w 17"/>
                  <a:gd name="T11" fmla="*/ 9 h 12"/>
                  <a:gd name="T12" fmla="*/ 5 w 17"/>
                  <a:gd name="T13" fmla="*/ 10 h 12"/>
                  <a:gd name="T14" fmla="*/ 2 w 17"/>
                  <a:gd name="T15" fmla="*/ 8 h 12"/>
                  <a:gd name="T16" fmla="*/ 1 w 17"/>
                  <a:gd name="T17" fmla="*/ 6 h 12"/>
                  <a:gd name="T18" fmla="*/ 12 w 17"/>
                  <a:gd name="T19" fmla="*/ 0 h 12"/>
                  <a:gd name="T20" fmla="*/ 16 w 17"/>
                  <a:gd name="T21" fmla="*/ 2 h 12"/>
                  <a:gd name="T22" fmla="*/ 17 w 17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">
                    <a:moveTo>
                      <a:pt x="17" y="5"/>
                    </a:moveTo>
                    <a:cubicBezTo>
                      <a:pt x="16" y="3"/>
                      <a:pt x="12" y="1"/>
                      <a:pt x="10" y="1"/>
                    </a:cubicBezTo>
                    <a:cubicBezTo>
                      <a:pt x="7" y="2"/>
                      <a:pt x="5" y="4"/>
                      <a:pt x="3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6" y="9"/>
                      <a:pt x="9" y="11"/>
                      <a:pt x="12" y="9"/>
                    </a:cubicBezTo>
                    <a:cubicBezTo>
                      <a:pt x="13" y="9"/>
                      <a:pt x="14" y="9"/>
                      <a:pt x="15" y="9"/>
                    </a:cubicBezTo>
                    <a:cubicBezTo>
                      <a:pt x="13" y="11"/>
                      <a:pt x="8" y="12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0" y="8"/>
                      <a:pt x="0" y="6"/>
                      <a:pt x="1" y="6"/>
                    </a:cubicBezTo>
                    <a:cubicBezTo>
                      <a:pt x="4" y="3"/>
                      <a:pt x="7" y="0"/>
                      <a:pt x="12" y="0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7" y="3"/>
                      <a:pt x="17" y="5"/>
                    </a:cubicBezTo>
                    <a:close/>
                  </a:path>
                </a:pathLst>
              </a:custGeom>
              <a:solidFill>
                <a:srgbClr val="F5C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0" name="Freeform 91">
                <a:extLst>
                  <a:ext uri="{FF2B5EF4-FFF2-40B4-BE49-F238E27FC236}">
                    <a16:creationId xmlns:a16="http://schemas.microsoft.com/office/drawing/2014/main" id="{CA420A33-14E5-1F77-F250-4144CB3D7FF7}"/>
                  </a:ext>
                </a:extLst>
              </p:cNvPr>
              <p:cNvSpPr/>
              <p:nvPr userDrawn="1"/>
            </p:nvSpPr>
            <p:spPr bwMode="auto">
              <a:xfrm>
                <a:off x="165" y="3545"/>
                <a:ext cx="76" cy="114"/>
              </a:xfrm>
              <a:custGeom>
                <a:avLst/>
                <a:gdLst>
                  <a:gd name="T0" fmla="*/ 4 w 12"/>
                  <a:gd name="T1" fmla="*/ 16 h 18"/>
                  <a:gd name="T2" fmla="*/ 10 w 12"/>
                  <a:gd name="T3" fmla="*/ 12 h 18"/>
                  <a:gd name="T4" fmla="*/ 10 w 12"/>
                  <a:gd name="T5" fmla="*/ 4 h 18"/>
                  <a:gd name="T6" fmla="*/ 8 w 12"/>
                  <a:gd name="T7" fmla="*/ 3 h 18"/>
                  <a:gd name="T8" fmla="*/ 1 w 12"/>
                  <a:gd name="T9" fmla="*/ 12 h 18"/>
                  <a:gd name="T10" fmla="*/ 1 w 12"/>
                  <a:gd name="T11" fmla="*/ 8 h 18"/>
                  <a:gd name="T12" fmla="*/ 7 w 12"/>
                  <a:gd name="T13" fmla="*/ 2 h 18"/>
                  <a:gd name="T14" fmla="*/ 11 w 12"/>
                  <a:gd name="T15" fmla="*/ 3 h 18"/>
                  <a:gd name="T16" fmla="*/ 9 w 12"/>
                  <a:gd name="T17" fmla="*/ 15 h 18"/>
                  <a:gd name="T18" fmla="*/ 4 w 12"/>
                  <a:gd name="T1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8">
                    <a:moveTo>
                      <a:pt x="4" y="16"/>
                    </a:moveTo>
                    <a:cubicBezTo>
                      <a:pt x="7" y="17"/>
                      <a:pt x="9" y="15"/>
                      <a:pt x="10" y="12"/>
                    </a:cubicBezTo>
                    <a:cubicBezTo>
                      <a:pt x="11" y="10"/>
                      <a:pt x="11" y="7"/>
                      <a:pt x="10" y="4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4" y="5"/>
                      <a:pt x="2" y="8"/>
                      <a:pt x="1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3" y="6"/>
                      <a:pt x="5" y="4"/>
                      <a:pt x="7" y="2"/>
                    </a:cubicBezTo>
                    <a:cubicBezTo>
                      <a:pt x="9" y="0"/>
                      <a:pt x="10" y="1"/>
                      <a:pt x="11" y="3"/>
                    </a:cubicBezTo>
                    <a:cubicBezTo>
                      <a:pt x="12" y="7"/>
                      <a:pt x="12" y="11"/>
                      <a:pt x="9" y="15"/>
                    </a:cubicBezTo>
                    <a:cubicBezTo>
                      <a:pt x="8" y="17"/>
                      <a:pt x="5" y="18"/>
                      <a:pt x="4" y="16"/>
                    </a:cubicBezTo>
                    <a:close/>
                  </a:path>
                </a:pathLst>
              </a:custGeom>
              <a:solidFill>
                <a:srgbClr val="F7C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1" name="Freeform 92">
                <a:extLst>
                  <a:ext uri="{FF2B5EF4-FFF2-40B4-BE49-F238E27FC236}">
                    <a16:creationId xmlns:a16="http://schemas.microsoft.com/office/drawing/2014/main" id="{786C243C-BB79-C9E7-3237-47B0FB3E1FAB}"/>
                  </a:ext>
                </a:extLst>
              </p:cNvPr>
              <p:cNvSpPr/>
              <p:nvPr userDrawn="1"/>
            </p:nvSpPr>
            <p:spPr bwMode="auto">
              <a:xfrm>
                <a:off x="1470" y="2321"/>
                <a:ext cx="95" cy="76"/>
              </a:xfrm>
              <a:custGeom>
                <a:avLst/>
                <a:gdLst>
                  <a:gd name="T0" fmla="*/ 14 w 15"/>
                  <a:gd name="T1" fmla="*/ 4 h 12"/>
                  <a:gd name="T2" fmla="*/ 11 w 15"/>
                  <a:gd name="T3" fmla="*/ 1 h 12"/>
                  <a:gd name="T4" fmla="*/ 1 w 15"/>
                  <a:gd name="T5" fmla="*/ 8 h 12"/>
                  <a:gd name="T6" fmla="*/ 2 w 15"/>
                  <a:gd name="T7" fmla="*/ 9 h 12"/>
                  <a:gd name="T8" fmla="*/ 13 w 15"/>
                  <a:gd name="T9" fmla="*/ 8 h 12"/>
                  <a:gd name="T10" fmla="*/ 13 w 15"/>
                  <a:gd name="T11" fmla="*/ 9 h 12"/>
                  <a:gd name="T12" fmla="*/ 0 w 15"/>
                  <a:gd name="T13" fmla="*/ 10 h 12"/>
                  <a:gd name="T14" fmla="*/ 0 w 15"/>
                  <a:gd name="T15" fmla="*/ 7 h 12"/>
                  <a:gd name="T16" fmla="*/ 12 w 15"/>
                  <a:gd name="T17" fmla="*/ 0 h 12"/>
                  <a:gd name="T18" fmla="*/ 14 w 15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4" y="2"/>
                      <a:pt x="14" y="1"/>
                      <a:pt x="11" y="1"/>
                    </a:cubicBezTo>
                    <a:cubicBezTo>
                      <a:pt x="7" y="1"/>
                      <a:pt x="3" y="4"/>
                      <a:pt x="1" y="8"/>
                    </a:cubicBezTo>
                    <a:cubicBezTo>
                      <a:pt x="0" y="9"/>
                      <a:pt x="2" y="9"/>
                      <a:pt x="2" y="9"/>
                    </a:cubicBezTo>
                    <a:cubicBezTo>
                      <a:pt x="6" y="10"/>
                      <a:pt x="10" y="10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1" y="11"/>
                      <a:pt x="3" y="12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3" y="3"/>
                      <a:pt x="6" y="0"/>
                      <a:pt x="12" y="0"/>
                    </a:cubicBezTo>
                    <a:cubicBezTo>
                      <a:pt x="15" y="0"/>
                      <a:pt x="15" y="1"/>
                      <a:pt x="14" y="4"/>
                    </a:cubicBezTo>
                    <a:close/>
                  </a:path>
                </a:pathLst>
              </a:custGeom>
              <a:solidFill>
                <a:srgbClr val="F8CF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2" name="Freeform 93">
                <a:extLst>
                  <a:ext uri="{FF2B5EF4-FFF2-40B4-BE49-F238E27FC236}">
                    <a16:creationId xmlns:a16="http://schemas.microsoft.com/office/drawing/2014/main" id="{C7379795-512B-3F63-517E-EC85FD4A96AC}"/>
                  </a:ext>
                </a:extLst>
              </p:cNvPr>
              <p:cNvSpPr/>
              <p:nvPr userDrawn="1"/>
            </p:nvSpPr>
            <p:spPr bwMode="auto">
              <a:xfrm>
                <a:off x="657" y="1141"/>
                <a:ext cx="94" cy="82"/>
              </a:xfrm>
              <a:custGeom>
                <a:avLst/>
                <a:gdLst>
                  <a:gd name="T0" fmla="*/ 1 w 15"/>
                  <a:gd name="T1" fmla="*/ 2 h 13"/>
                  <a:gd name="T2" fmla="*/ 13 w 15"/>
                  <a:gd name="T3" fmla="*/ 10 h 13"/>
                  <a:gd name="T4" fmla="*/ 14 w 15"/>
                  <a:gd name="T5" fmla="*/ 10 h 13"/>
                  <a:gd name="T6" fmla="*/ 5 w 15"/>
                  <a:gd name="T7" fmla="*/ 1 h 13"/>
                  <a:gd name="T8" fmla="*/ 10 w 15"/>
                  <a:gd name="T9" fmla="*/ 2 h 13"/>
                  <a:gd name="T10" fmla="*/ 15 w 15"/>
                  <a:gd name="T11" fmla="*/ 10 h 13"/>
                  <a:gd name="T12" fmla="*/ 14 w 15"/>
                  <a:gd name="T13" fmla="*/ 12 h 13"/>
                  <a:gd name="T14" fmla="*/ 1 w 15"/>
                  <a:gd name="T15" fmla="*/ 8 h 13"/>
                  <a:gd name="T16" fmla="*/ 1 w 15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1" y="2"/>
                    </a:moveTo>
                    <a:cubicBezTo>
                      <a:pt x="1" y="8"/>
                      <a:pt x="7" y="13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6"/>
                      <a:pt x="8" y="1"/>
                      <a:pt x="5" y="1"/>
                    </a:cubicBezTo>
                    <a:cubicBezTo>
                      <a:pt x="7" y="0"/>
                      <a:pt x="8" y="0"/>
                      <a:pt x="10" y="2"/>
                    </a:cubicBezTo>
                    <a:cubicBezTo>
                      <a:pt x="13" y="4"/>
                      <a:pt x="14" y="6"/>
                      <a:pt x="15" y="10"/>
                    </a:cubicBezTo>
                    <a:cubicBezTo>
                      <a:pt x="15" y="10"/>
                      <a:pt x="15" y="11"/>
                      <a:pt x="14" y="12"/>
                    </a:cubicBezTo>
                    <a:cubicBezTo>
                      <a:pt x="10" y="13"/>
                      <a:pt x="4" y="11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8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3" name="Freeform 94">
                <a:extLst>
                  <a:ext uri="{FF2B5EF4-FFF2-40B4-BE49-F238E27FC236}">
                    <a16:creationId xmlns:a16="http://schemas.microsoft.com/office/drawing/2014/main" id="{32D99455-B1DB-EE3F-0F86-1B38FDA26F6C}"/>
                  </a:ext>
                </a:extLst>
              </p:cNvPr>
              <p:cNvSpPr/>
              <p:nvPr userDrawn="1"/>
            </p:nvSpPr>
            <p:spPr bwMode="auto">
              <a:xfrm>
                <a:off x="2006" y="2562"/>
                <a:ext cx="113" cy="70"/>
              </a:xfrm>
              <a:custGeom>
                <a:avLst/>
                <a:gdLst>
                  <a:gd name="T0" fmla="*/ 17 w 18"/>
                  <a:gd name="T1" fmla="*/ 7 h 11"/>
                  <a:gd name="T2" fmla="*/ 8 w 18"/>
                  <a:gd name="T3" fmla="*/ 2 h 11"/>
                  <a:gd name="T4" fmla="*/ 3 w 18"/>
                  <a:gd name="T5" fmla="*/ 4 h 11"/>
                  <a:gd name="T6" fmla="*/ 8 w 18"/>
                  <a:gd name="T7" fmla="*/ 9 h 11"/>
                  <a:gd name="T8" fmla="*/ 13 w 18"/>
                  <a:gd name="T9" fmla="*/ 10 h 11"/>
                  <a:gd name="T10" fmla="*/ 8 w 18"/>
                  <a:gd name="T11" fmla="*/ 11 h 11"/>
                  <a:gd name="T12" fmla="*/ 1 w 18"/>
                  <a:gd name="T13" fmla="*/ 5 h 11"/>
                  <a:gd name="T14" fmla="*/ 2 w 18"/>
                  <a:gd name="T15" fmla="*/ 2 h 11"/>
                  <a:gd name="T16" fmla="*/ 13 w 18"/>
                  <a:gd name="T17" fmla="*/ 1 h 11"/>
                  <a:gd name="T18" fmla="*/ 18 w 18"/>
                  <a:gd name="T19" fmla="*/ 6 h 11"/>
                  <a:gd name="T20" fmla="*/ 17 w 18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1">
                    <a:moveTo>
                      <a:pt x="17" y="7"/>
                    </a:moveTo>
                    <a:cubicBezTo>
                      <a:pt x="16" y="3"/>
                      <a:pt x="12" y="1"/>
                      <a:pt x="8" y="2"/>
                    </a:cubicBezTo>
                    <a:cubicBezTo>
                      <a:pt x="6" y="2"/>
                      <a:pt x="3" y="2"/>
                      <a:pt x="3" y="4"/>
                    </a:cubicBezTo>
                    <a:cubicBezTo>
                      <a:pt x="3" y="6"/>
                      <a:pt x="6" y="8"/>
                      <a:pt x="8" y="9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2" y="11"/>
                      <a:pt x="10" y="11"/>
                      <a:pt x="8" y="11"/>
                    </a:cubicBezTo>
                    <a:cubicBezTo>
                      <a:pt x="6" y="9"/>
                      <a:pt x="3" y="8"/>
                      <a:pt x="1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6" y="0"/>
                      <a:pt x="9" y="0"/>
                      <a:pt x="13" y="1"/>
                    </a:cubicBezTo>
                    <a:cubicBezTo>
                      <a:pt x="15" y="2"/>
                      <a:pt x="16" y="4"/>
                      <a:pt x="18" y="6"/>
                    </a:cubicBezTo>
                    <a:cubicBezTo>
                      <a:pt x="18" y="6"/>
                      <a:pt x="17" y="6"/>
                      <a:pt x="17" y="7"/>
                    </a:cubicBezTo>
                    <a:close/>
                  </a:path>
                </a:pathLst>
              </a:custGeom>
              <a:solidFill>
                <a:srgbClr val="F8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4" name="Freeform 95">
                <a:extLst>
                  <a:ext uri="{FF2B5EF4-FFF2-40B4-BE49-F238E27FC236}">
                    <a16:creationId xmlns:a16="http://schemas.microsoft.com/office/drawing/2014/main" id="{B42BC6C3-42E4-5BC8-C391-5556AD105A4F}"/>
                  </a:ext>
                </a:extLst>
              </p:cNvPr>
              <p:cNvSpPr/>
              <p:nvPr userDrawn="1"/>
            </p:nvSpPr>
            <p:spPr bwMode="auto">
              <a:xfrm>
                <a:off x="3424" y="3412"/>
                <a:ext cx="57" cy="38"/>
              </a:xfrm>
              <a:custGeom>
                <a:avLst/>
                <a:gdLst>
                  <a:gd name="T0" fmla="*/ 5 w 9"/>
                  <a:gd name="T1" fmla="*/ 6 h 6"/>
                  <a:gd name="T2" fmla="*/ 2 w 9"/>
                  <a:gd name="T3" fmla="*/ 5 h 6"/>
                  <a:gd name="T4" fmla="*/ 0 w 9"/>
                  <a:gd name="T5" fmla="*/ 2 h 6"/>
                  <a:gd name="T6" fmla="*/ 1 w 9"/>
                  <a:gd name="T7" fmla="*/ 1 h 6"/>
                  <a:gd name="T8" fmla="*/ 5 w 9"/>
                  <a:gd name="T9" fmla="*/ 1 h 6"/>
                  <a:gd name="T10" fmla="*/ 6 w 9"/>
                  <a:gd name="T11" fmla="*/ 2 h 6"/>
                  <a:gd name="T12" fmla="*/ 8 w 9"/>
                  <a:gd name="T13" fmla="*/ 5 h 6"/>
                  <a:gd name="T14" fmla="*/ 5 w 9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5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9" y="3"/>
                      <a:pt x="8" y="5"/>
                    </a:cubicBezTo>
                    <a:cubicBezTo>
                      <a:pt x="7" y="6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5" name="Freeform 96">
                <a:extLst>
                  <a:ext uri="{FF2B5EF4-FFF2-40B4-BE49-F238E27FC236}">
                    <a16:creationId xmlns:a16="http://schemas.microsoft.com/office/drawing/2014/main" id="{590D48B5-1F24-00F9-17F1-68FD25C45D68}"/>
                  </a:ext>
                </a:extLst>
              </p:cNvPr>
              <p:cNvSpPr/>
              <p:nvPr userDrawn="1"/>
            </p:nvSpPr>
            <p:spPr bwMode="auto">
              <a:xfrm>
                <a:off x="2359" y="3919"/>
                <a:ext cx="38" cy="64"/>
              </a:xfrm>
              <a:custGeom>
                <a:avLst/>
                <a:gdLst>
                  <a:gd name="T0" fmla="*/ 6 w 6"/>
                  <a:gd name="T1" fmla="*/ 5 h 10"/>
                  <a:gd name="T2" fmla="*/ 6 w 6"/>
                  <a:gd name="T3" fmla="*/ 5 h 10"/>
                  <a:gd name="T4" fmla="*/ 4 w 6"/>
                  <a:gd name="T5" fmla="*/ 10 h 10"/>
                  <a:gd name="T6" fmla="*/ 2 w 6"/>
                  <a:gd name="T7" fmla="*/ 7 h 10"/>
                  <a:gd name="T8" fmla="*/ 2 w 6"/>
                  <a:gd name="T9" fmla="*/ 1 h 10"/>
                  <a:gd name="T10" fmla="*/ 6 w 6"/>
                  <a:gd name="T11" fmla="*/ 3 h 10"/>
                  <a:gd name="T12" fmla="*/ 6 w 6"/>
                  <a:gd name="T13" fmla="*/ 5 h 10"/>
                  <a:gd name="T14" fmla="*/ 6 w 6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7"/>
                      <a:pt x="6" y="9"/>
                      <a:pt x="4" y="10"/>
                    </a:cubicBezTo>
                    <a:cubicBezTo>
                      <a:pt x="3" y="10"/>
                      <a:pt x="2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1"/>
                      <a:pt x="6" y="3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</a:path>
                </a:pathLst>
              </a:custGeom>
              <a:solidFill>
                <a:srgbClr val="EEA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6" name="Freeform 97">
                <a:extLst>
                  <a:ext uri="{FF2B5EF4-FFF2-40B4-BE49-F238E27FC236}">
                    <a16:creationId xmlns:a16="http://schemas.microsoft.com/office/drawing/2014/main" id="{A341BFCB-12FE-B2AF-0C25-FF68F4173B58}"/>
                  </a:ext>
                </a:extLst>
              </p:cNvPr>
              <p:cNvSpPr/>
              <p:nvPr userDrawn="1"/>
            </p:nvSpPr>
            <p:spPr bwMode="auto">
              <a:xfrm>
                <a:off x="1596" y="830"/>
                <a:ext cx="51" cy="51"/>
              </a:xfrm>
              <a:custGeom>
                <a:avLst/>
                <a:gdLst>
                  <a:gd name="T0" fmla="*/ 8 w 8"/>
                  <a:gd name="T1" fmla="*/ 6 h 8"/>
                  <a:gd name="T2" fmla="*/ 6 w 8"/>
                  <a:gd name="T3" fmla="*/ 7 h 8"/>
                  <a:gd name="T4" fmla="*/ 2 w 8"/>
                  <a:gd name="T5" fmla="*/ 4 h 8"/>
                  <a:gd name="T6" fmla="*/ 2 w 8"/>
                  <a:gd name="T7" fmla="*/ 1 h 8"/>
                  <a:gd name="T8" fmla="*/ 6 w 8"/>
                  <a:gd name="T9" fmla="*/ 1 h 8"/>
                  <a:gd name="T10" fmla="*/ 8 w 8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cubicBezTo>
                      <a:pt x="8" y="7"/>
                      <a:pt x="7" y="8"/>
                      <a:pt x="6" y="7"/>
                    </a:cubicBezTo>
                    <a:cubicBezTo>
                      <a:pt x="4" y="7"/>
                      <a:pt x="3" y="6"/>
                      <a:pt x="2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8" y="6"/>
                    </a:cubicBezTo>
                    <a:close/>
                  </a:path>
                </a:pathLst>
              </a:custGeom>
              <a:solidFill>
                <a:srgbClr val="EF9E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7" name="Freeform 98">
                <a:extLst>
                  <a:ext uri="{FF2B5EF4-FFF2-40B4-BE49-F238E27FC236}">
                    <a16:creationId xmlns:a16="http://schemas.microsoft.com/office/drawing/2014/main" id="{EDB8AFF1-9C52-0F42-8E44-2086589B4E8D}"/>
                  </a:ext>
                </a:extLst>
              </p:cNvPr>
              <p:cNvSpPr/>
              <p:nvPr userDrawn="1"/>
            </p:nvSpPr>
            <p:spPr bwMode="auto">
              <a:xfrm>
                <a:off x="2548" y="1642"/>
                <a:ext cx="44" cy="57"/>
              </a:xfrm>
              <a:custGeom>
                <a:avLst/>
                <a:gdLst>
                  <a:gd name="T0" fmla="*/ 7 w 7"/>
                  <a:gd name="T1" fmla="*/ 3 h 9"/>
                  <a:gd name="T2" fmla="*/ 5 w 7"/>
                  <a:gd name="T3" fmla="*/ 7 h 9"/>
                  <a:gd name="T4" fmla="*/ 2 w 7"/>
                  <a:gd name="T5" fmla="*/ 8 h 9"/>
                  <a:gd name="T6" fmla="*/ 1 w 7"/>
                  <a:gd name="T7" fmla="*/ 3 h 9"/>
                  <a:gd name="T8" fmla="*/ 3 w 7"/>
                  <a:gd name="T9" fmla="*/ 1 h 9"/>
                  <a:gd name="T10" fmla="*/ 6 w 7"/>
                  <a:gd name="T11" fmla="*/ 1 h 9"/>
                  <a:gd name="T12" fmla="*/ 7 w 7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3"/>
                    </a:moveTo>
                    <a:cubicBezTo>
                      <a:pt x="7" y="5"/>
                      <a:pt x="6" y="6"/>
                      <a:pt x="5" y="7"/>
                    </a:cubicBezTo>
                    <a:cubicBezTo>
                      <a:pt x="4" y="8"/>
                      <a:pt x="3" y="9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lose/>
                  </a:path>
                </a:pathLst>
              </a:custGeom>
              <a:solidFill>
                <a:srgbClr val="EDA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8" name="Freeform 99">
                <a:extLst>
                  <a:ext uri="{FF2B5EF4-FFF2-40B4-BE49-F238E27FC236}">
                    <a16:creationId xmlns:a16="http://schemas.microsoft.com/office/drawing/2014/main" id="{87155393-6D72-361C-D303-397BE04F8F0B}"/>
                  </a:ext>
                </a:extLst>
              </p:cNvPr>
              <p:cNvSpPr/>
              <p:nvPr userDrawn="1"/>
            </p:nvSpPr>
            <p:spPr bwMode="auto">
              <a:xfrm>
                <a:off x="3109" y="2479"/>
                <a:ext cx="44" cy="51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7 h 8"/>
                  <a:gd name="T4" fmla="*/ 5 w 7"/>
                  <a:gd name="T5" fmla="*/ 7 h 8"/>
                  <a:gd name="T6" fmla="*/ 0 w 7"/>
                  <a:gd name="T7" fmla="*/ 3 h 8"/>
                  <a:gd name="T8" fmla="*/ 3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5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8"/>
                      <a:pt x="0" y="5"/>
                      <a:pt x="0" y="3"/>
                    </a:cubicBezTo>
                    <a:cubicBezTo>
                      <a:pt x="0" y="1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EF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9" name="Freeform 100">
                <a:extLst>
                  <a:ext uri="{FF2B5EF4-FFF2-40B4-BE49-F238E27FC236}">
                    <a16:creationId xmlns:a16="http://schemas.microsoft.com/office/drawing/2014/main" id="{6D97C923-0B93-6925-B1EB-B74FF3D5A99D}"/>
                  </a:ext>
                </a:extLst>
              </p:cNvPr>
              <p:cNvSpPr/>
              <p:nvPr userDrawn="1"/>
            </p:nvSpPr>
            <p:spPr bwMode="auto">
              <a:xfrm>
                <a:off x="2164" y="1173"/>
                <a:ext cx="37" cy="57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7 h 9"/>
                  <a:gd name="T4" fmla="*/ 3 w 6"/>
                  <a:gd name="T5" fmla="*/ 8 h 9"/>
                  <a:gd name="T6" fmla="*/ 1 w 6"/>
                  <a:gd name="T7" fmla="*/ 5 h 9"/>
                  <a:gd name="T8" fmla="*/ 1 w 6"/>
                  <a:gd name="T9" fmla="*/ 1 h 9"/>
                  <a:gd name="T10" fmla="*/ 6 w 6"/>
                  <a:gd name="T11" fmla="*/ 3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cubicBezTo>
                      <a:pt x="6" y="6"/>
                      <a:pt x="6" y="6"/>
                      <a:pt x="6" y="7"/>
                    </a:cubicBezTo>
                    <a:cubicBezTo>
                      <a:pt x="5" y="8"/>
                      <a:pt x="5" y="9"/>
                      <a:pt x="3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5" y="1"/>
                      <a:pt x="6" y="3"/>
                    </a:cubicBezTo>
                    <a:cubicBezTo>
                      <a:pt x="6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0" name="Freeform 101">
                <a:extLst>
                  <a:ext uri="{FF2B5EF4-FFF2-40B4-BE49-F238E27FC236}">
                    <a16:creationId xmlns:a16="http://schemas.microsoft.com/office/drawing/2014/main" id="{A3D112C6-FEEA-5BBC-E3FF-DBD5BADE461D}"/>
                  </a:ext>
                </a:extLst>
              </p:cNvPr>
              <p:cNvSpPr/>
              <p:nvPr userDrawn="1"/>
            </p:nvSpPr>
            <p:spPr bwMode="auto">
              <a:xfrm>
                <a:off x="941" y="2549"/>
                <a:ext cx="44" cy="57"/>
              </a:xfrm>
              <a:custGeom>
                <a:avLst/>
                <a:gdLst>
                  <a:gd name="T0" fmla="*/ 7 w 7"/>
                  <a:gd name="T1" fmla="*/ 4 h 9"/>
                  <a:gd name="T2" fmla="*/ 2 w 7"/>
                  <a:gd name="T3" fmla="*/ 8 h 9"/>
                  <a:gd name="T4" fmla="*/ 1 w 7"/>
                  <a:gd name="T5" fmla="*/ 8 h 9"/>
                  <a:gd name="T6" fmla="*/ 4 w 7"/>
                  <a:gd name="T7" fmla="*/ 1 h 9"/>
                  <a:gd name="T8" fmla="*/ 7 w 7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7" y="6"/>
                      <a:pt x="4" y="9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6"/>
                      <a:pt x="2" y="2"/>
                      <a:pt x="4" y="1"/>
                    </a:cubicBezTo>
                    <a:cubicBezTo>
                      <a:pt x="6" y="0"/>
                      <a:pt x="7" y="1"/>
                      <a:pt x="7" y="4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1" name="Freeform 102">
                <a:extLst>
                  <a:ext uri="{FF2B5EF4-FFF2-40B4-BE49-F238E27FC236}">
                    <a16:creationId xmlns:a16="http://schemas.microsoft.com/office/drawing/2014/main" id="{A42E768F-2054-5C96-0165-5A9EF1C918D2}"/>
                  </a:ext>
                </a:extLst>
              </p:cNvPr>
              <p:cNvSpPr/>
              <p:nvPr userDrawn="1"/>
            </p:nvSpPr>
            <p:spPr bwMode="auto">
              <a:xfrm>
                <a:off x="1937" y="1667"/>
                <a:ext cx="31" cy="58"/>
              </a:xfrm>
              <a:custGeom>
                <a:avLst/>
                <a:gdLst>
                  <a:gd name="T0" fmla="*/ 5 w 5"/>
                  <a:gd name="T1" fmla="*/ 5 h 9"/>
                  <a:gd name="T2" fmla="*/ 3 w 5"/>
                  <a:gd name="T3" fmla="*/ 9 h 9"/>
                  <a:gd name="T4" fmla="*/ 0 w 5"/>
                  <a:gd name="T5" fmla="*/ 5 h 9"/>
                  <a:gd name="T6" fmla="*/ 3 w 5"/>
                  <a:gd name="T7" fmla="*/ 0 h 9"/>
                  <a:gd name="T8" fmla="*/ 5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5"/>
                    </a:moveTo>
                    <a:cubicBezTo>
                      <a:pt x="5" y="7"/>
                      <a:pt x="5" y="8"/>
                      <a:pt x="3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2" y="0"/>
                      <a:pt x="3" y="0"/>
                    </a:cubicBezTo>
                    <a:cubicBezTo>
                      <a:pt x="4" y="1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ED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2" name="Freeform 103">
                <a:extLst>
                  <a:ext uri="{FF2B5EF4-FFF2-40B4-BE49-F238E27FC236}">
                    <a16:creationId xmlns:a16="http://schemas.microsoft.com/office/drawing/2014/main" id="{FA128AEE-B2E6-6307-89D9-6D54F2DB18CA}"/>
                  </a:ext>
                </a:extLst>
              </p:cNvPr>
              <p:cNvSpPr/>
              <p:nvPr userDrawn="1"/>
            </p:nvSpPr>
            <p:spPr bwMode="auto">
              <a:xfrm>
                <a:off x="3651" y="2181"/>
                <a:ext cx="38" cy="64"/>
              </a:xfrm>
              <a:custGeom>
                <a:avLst/>
                <a:gdLst>
                  <a:gd name="T0" fmla="*/ 6 w 6"/>
                  <a:gd name="T1" fmla="*/ 5 h 10"/>
                  <a:gd name="T2" fmla="*/ 4 w 6"/>
                  <a:gd name="T3" fmla="*/ 9 h 10"/>
                  <a:gd name="T4" fmla="*/ 2 w 6"/>
                  <a:gd name="T5" fmla="*/ 9 h 10"/>
                  <a:gd name="T6" fmla="*/ 1 w 6"/>
                  <a:gd name="T7" fmla="*/ 3 h 10"/>
                  <a:gd name="T8" fmla="*/ 4 w 6"/>
                  <a:gd name="T9" fmla="*/ 1 h 10"/>
                  <a:gd name="T10" fmla="*/ 6 w 6"/>
                  <a:gd name="T11" fmla="*/ 4 h 10"/>
                  <a:gd name="T12" fmla="*/ 6 w 6"/>
                  <a:gd name="T1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6" y="5"/>
                    </a:moveTo>
                    <a:cubicBezTo>
                      <a:pt x="6" y="6"/>
                      <a:pt x="5" y="7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8"/>
                      <a:pt x="0" y="4"/>
                      <a:pt x="1" y="3"/>
                    </a:cubicBezTo>
                    <a:cubicBezTo>
                      <a:pt x="2" y="2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EF9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3" name="Freeform 104">
                <a:extLst>
                  <a:ext uri="{FF2B5EF4-FFF2-40B4-BE49-F238E27FC236}">
                    <a16:creationId xmlns:a16="http://schemas.microsoft.com/office/drawing/2014/main" id="{B613BB15-E6A4-813A-BCBE-267C410D8B2A}"/>
                  </a:ext>
                </a:extLst>
              </p:cNvPr>
              <p:cNvSpPr/>
              <p:nvPr userDrawn="1"/>
            </p:nvSpPr>
            <p:spPr bwMode="auto">
              <a:xfrm>
                <a:off x="3235" y="887"/>
                <a:ext cx="44" cy="45"/>
              </a:xfrm>
              <a:custGeom>
                <a:avLst/>
                <a:gdLst>
                  <a:gd name="T0" fmla="*/ 0 w 7"/>
                  <a:gd name="T1" fmla="*/ 6 h 7"/>
                  <a:gd name="T2" fmla="*/ 2 w 7"/>
                  <a:gd name="T3" fmla="*/ 1 h 7"/>
                  <a:gd name="T4" fmla="*/ 6 w 7"/>
                  <a:gd name="T5" fmla="*/ 1 h 7"/>
                  <a:gd name="T6" fmla="*/ 6 w 7"/>
                  <a:gd name="T7" fmla="*/ 5 h 7"/>
                  <a:gd name="T8" fmla="*/ 2 w 7"/>
                  <a:gd name="T9" fmla="*/ 7 h 7"/>
                  <a:gd name="T10" fmla="*/ 0 w 7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EE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4" name="Freeform 105">
                <a:extLst>
                  <a:ext uri="{FF2B5EF4-FFF2-40B4-BE49-F238E27FC236}">
                    <a16:creationId xmlns:a16="http://schemas.microsoft.com/office/drawing/2014/main" id="{F735E0DD-F93F-CE67-A387-E35A09D77186}"/>
                  </a:ext>
                </a:extLst>
              </p:cNvPr>
              <p:cNvSpPr/>
              <p:nvPr userDrawn="1"/>
            </p:nvSpPr>
            <p:spPr bwMode="auto">
              <a:xfrm>
                <a:off x="3689" y="3754"/>
                <a:ext cx="44" cy="38"/>
              </a:xfrm>
              <a:custGeom>
                <a:avLst/>
                <a:gdLst>
                  <a:gd name="T0" fmla="*/ 4 w 7"/>
                  <a:gd name="T1" fmla="*/ 1 h 6"/>
                  <a:gd name="T2" fmla="*/ 6 w 7"/>
                  <a:gd name="T3" fmla="*/ 1 h 6"/>
                  <a:gd name="T4" fmla="*/ 7 w 7"/>
                  <a:gd name="T5" fmla="*/ 3 h 6"/>
                  <a:gd name="T6" fmla="*/ 2 w 7"/>
                  <a:gd name="T7" fmla="*/ 6 h 6"/>
                  <a:gd name="T8" fmla="*/ 0 w 7"/>
                  <a:gd name="T9" fmla="*/ 4 h 6"/>
                  <a:gd name="T10" fmla="*/ 2 w 7"/>
                  <a:gd name="T11" fmla="*/ 1 h 6"/>
                  <a:gd name="T12" fmla="*/ 4 w 7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5" y="0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1B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5" name="Freeform 106">
                <a:extLst>
                  <a:ext uri="{FF2B5EF4-FFF2-40B4-BE49-F238E27FC236}">
                    <a16:creationId xmlns:a16="http://schemas.microsoft.com/office/drawing/2014/main" id="{97A1E645-9493-86D8-8CC9-77DDA575FEF5}"/>
                  </a:ext>
                </a:extLst>
              </p:cNvPr>
              <p:cNvSpPr/>
              <p:nvPr userDrawn="1"/>
            </p:nvSpPr>
            <p:spPr bwMode="auto">
              <a:xfrm>
                <a:off x="1224" y="3183"/>
                <a:ext cx="38" cy="38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0 h 6"/>
                  <a:gd name="T4" fmla="*/ 6 w 6"/>
                  <a:gd name="T5" fmla="*/ 5 h 6"/>
                  <a:gd name="T6" fmla="*/ 4 w 6"/>
                  <a:gd name="T7" fmla="*/ 6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4" y="0"/>
                      <a:pt x="6" y="2"/>
                      <a:pt x="6" y="5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EE9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6" name="Freeform 107">
                <a:extLst>
                  <a:ext uri="{FF2B5EF4-FFF2-40B4-BE49-F238E27FC236}">
                    <a16:creationId xmlns:a16="http://schemas.microsoft.com/office/drawing/2014/main" id="{FEC07DD4-3895-C8D5-35BA-19813DA8AAF4}"/>
                  </a:ext>
                </a:extLst>
              </p:cNvPr>
              <p:cNvSpPr/>
              <p:nvPr userDrawn="1"/>
            </p:nvSpPr>
            <p:spPr bwMode="auto">
              <a:xfrm>
                <a:off x="3557" y="1610"/>
                <a:ext cx="50" cy="32"/>
              </a:xfrm>
              <a:custGeom>
                <a:avLst/>
                <a:gdLst>
                  <a:gd name="T0" fmla="*/ 5 w 8"/>
                  <a:gd name="T1" fmla="*/ 0 h 5"/>
                  <a:gd name="T2" fmla="*/ 8 w 8"/>
                  <a:gd name="T3" fmla="*/ 2 h 5"/>
                  <a:gd name="T4" fmla="*/ 5 w 8"/>
                  <a:gd name="T5" fmla="*/ 5 h 5"/>
                  <a:gd name="T6" fmla="*/ 1 w 8"/>
                  <a:gd name="T7" fmla="*/ 3 h 5"/>
                  <a:gd name="T8" fmla="*/ 5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6" y="0"/>
                      <a:pt x="8" y="1"/>
                      <a:pt x="8" y="2"/>
                    </a:cubicBezTo>
                    <a:cubicBezTo>
                      <a:pt x="8" y="4"/>
                      <a:pt x="7" y="5"/>
                      <a:pt x="5" y="5"/>
                    </a:cubicBezTo>
                    <a:cubicBezTo>
                      <a:pt x="4" y="5"/>
                      <a:pt x="0" y="3"/>
                      <a:pt x="1" y="3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ED9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7" name="Freeform 108">
                <a:extLst>
                  <a:ext uri="{FF2B5EF4-FFF2-40B4-BE49-F238E27FC236}">
                    <a16:creationId xmlns:a16="http://schemas.microsoft.com/office/drawing/2014/main" id="{135A04BB-FA76-9BBA-8821-C78A10AABEF5}"/>
                  </a:ext>
                </a:extLst>
              </p:cNvPr>
              <p:cNvSpPr/>
              <p:nvPr userDrawn="1"/>
            </p:nvSpPr>
            <p:spPr bwMode="auto">
              <a:xfrm>
                <a:off x="354" y="2004"/>
                <a:ext cx="44" cy="38"/>
              </a:xfrm>
              <a:custGeom>
                <a:avLst/>
                <a:gdLst>
                  <a:gd name="T0" fmla="*/ 2 w 7"/>
                  <a:gd name="T1" fmla="*/ 0 h 6"/>
                  <a:gd name="T2" fmla="*/ 6 w 7"/>
                  <a:gd name="T3" fmla="*/ 3 h 6"/>
                  <a:gd name="T4" fmla="*/ 6 w 7"/>
                  <a:gd name="T5" fmla="*/ 5 h 6"/>
                  <a:gd name="T6" fmla="*/ 3 w 7"/>
                  <a:gd name="T7" fmla="*/ 6 h 6"/>
                  <a:gd name="T8" fmla="*/ 0 w 7"/>
                  <a:gd name="T9" fmla="*/ 1 h 6"/>
                  <a:gd name="T10" fmla="*/ 2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DA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8" name="Freeform 109">
                <a:extLst>
                  <a:ext uri="{FF2B5EF4-FFF2-40B4-BE49-F238E27FC236}">
                    <a16:creationId xmlns:a16="http://schemas.microsoft.com/office/drawing/2014/main" id="{4BF75360-AF11-8C6B-2519-15E663FFD3FC}"/>
                  </a:ext>
                </a:extLst>
              </p:cNvPr>
              <p:cNvSpPr/>
              <p:nvPr userDrawn="1"/>
            </p:nvSpPr>
            <p:spPr bwMode="auto">
              <a:xfrm>
                <a:off x="3702" y="2866"/>
                <a:ext cx="38" cy="45"/>
              </a:xfrm>
              <a:custGeom>
                <a:avLst/>
                <a:gdLst>
                  <a:gd name="T0" fmla="*/ 1 w 6"/>
                  <a:gd name="T1" fmla="*/ 5 h 7"/>
                  <a:gd name="T2" fmla="*/ 2 w 6"/>
                  <a:gd name="T3" fmla="*/ 1 h 7"/>
                  <a:gd name="T4" fmla="*/ 6 w 6"/>
                  <a:gd name="T5" fmla="*/ 2 h 7"/>
                  <a:gd name="T6" fmla="*/ 2 w 6"/>
                  <a:gd name="T7" fmla="*/ 7 h 7"/>
                  <a:gd name="T8" fmla="*/ 1 w 6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5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4" y="7"/>
                      <a:pt x="2" y="7"/>
                    </a:cubicBezTo>
                    <a:cubicBezTo>
                      <a:pt x="0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D9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9" name="Freeform 110">
                <a:extLst>
                  <a:ext uri="{FF2B5EF4-FFF2-40B4-BE49-F238E27FC236}">
                    <a16:creationId xmlns:a16="http://schemas.microsoft.com/office/drawing/2014/main" id="{C65590AA-F7D7-6611-C300-A77123779C5E}"/>
                  </a:ext>
                </a:extLst>
              </p:cNvPr>
              <p:cNvSpPr/>
              <p:nvPr userDrawn="1"/>
            </p:nvSpPr>
            <p:spPr bwMode="auto">
              <a:xfrm>
                <a:off x="1508" y="1230"/>
                <a:ext cx="50" cy="32"/>
              </a:xfrm>
              <a:custGeom>
                <a:avLst/>
                <a:gdLst>
                  <a:gd name="T0" fmla="*/ 5 w 8"/>
                  <a:gd name="T1" fmla="*/ 1 h 5"/>
                  <a:gd name="T2" fmla="*/ 8 w 8"/>
                  <a:gd name="T3" fmla="*/ 2 h 5"/>
                  <a:gd name="T4" fmla="*/ 5 w 8"/>
                  <a:gd name="T5" fmla="*/ 5 h 5"/>
                  <a:gd name="T6" fmla="*/ 4 w 8"/>
                  <a:gd name="T7" fmla="*/ 5 h 5"/>
                  <a:gd name="T8" fmla="*/ 0 w 8"/>
                  <a:gd name="T9" fmla="*/ 4 h 5"/>
                  <a:gd name="T10" fmla="*/ 3 w 8"/>
                  <a:gd name="T11" fmla="*/ 1 h 5"/>
                  <a:gd name="T12" fmla="*/ 5 w 8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6" y="1"/>
                      <a:pt x="7" y="0"/>
                      <a:pt x="8" y="2"/>
                    </a:cubicBezTo>
                    <a:cubicBezTo>
                      <a:pt x="8" y="3"/>
                      <a:pt x="6" y="4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EC9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0" name="Freeform 111">
                <a:extLst>
                  <a:ext uri="{FF2B5EF4-FFF2-40B4-BE49-F238E27FC236}">
                    <a16:creationId xmlns:a16="http://schemas.microsoft.com/office/drawing/2014/main" id="{82E8DA7B-0FD5-1163-9203-E79333059536}"/>
                  </a:ext>
                </a:extLst>
              </p:cNvPr>
              <p:cNvSpPr/>
              <p:nvPr userDrawn="1"/>
            </p:nvSpPr>
            <p:spPr bwMode="auto">
              <a:xfrm>
                <a:off x="928" y="507"/>
                <a:ext cx="50" cy="31"/>
              </a:xfrm>
              <a:custGeom>
                <a:avLst/>
                <a:gdLst>
                  <a:gd name="T0" fmla="*/ 4 w 8"/>
                  <a:gd name="T1" fmla="*/ 0 h 5"/>
                  <a:gd name="T2" fmla="*/ 8 w 8"/>
                  <a:gd name="T3" fmla="*/ 2 h 5"/>
                  <a:gd name="T4" fmla="*/ 7 w 8"/>
                  <a:gd name="T5" fmla="*/ 4 h 5"/>
                  <a:gd name="T6" fmla="*/ 3 w 8"/>
                  <a:gd name="T7" fmla="*/ 4 h 5"/>
                  <a:gd name="T8" fmla="*/ 2 w 8"/>
                  <a:gd name="T9" fmla="*/ 3 h 5"/>
                  <a:gd name="T10" fmla="*/ 1 w 8"/>
                  <a:gd name="T11" fmla="*/ 1 h 5"/>
                  <a:gd name="T12" fmla="*/ 3 w 8"/>
                  <a:gd name="T13" fmla="*/ 0 h 5"/>
                  <a:gd name="T14" fmla="*/ 4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5" y="0"/>
                      <a:pt x="7" y="0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1" name="Freeform 112">
                <a:extLst>
                  <a:ext uri="{FF2B5EF4-FFF2-40B4-BE49-F238E27FC236}">
                    <a16:creationId xmlns:a16="http://schemas.microsoft.com/office/drawing/2014/main" id="{A6DA1F4B-A520-7763-D0E8-CF105092954C}"/>
                  </a:ext>
                </a:extLst>
              </p:cNvPr>
              <p:cNvSpPr/>
              <p:nvPr userDrawn="1"/>
            </p:nvSpPr>
            <p:spPr bwMode="auto">
              <a:xfrm>
                <a:off x="2876" y="1350"/>
                <a:ext cx="31" cy="45"/>
              </a:xfrm>
              <a:custGeom>
                <a:avLst/>
                <a:gdLst>
                  <a:gd name="T0" fmla="*/ 0 w 5"/>
                  <a:gd name="T1" fmla="*/ 3 h 7"/>
                  <a:gd name="T2" fmla="*/ 2 w 5"/>
                  <a:gd name="T3" fmla="*/ 0 h 7"/>
                  <a:gd name="T4" fmla="*/ 4 w 5"/>
                  <a:gd name="T5" fmla="*/ 2 h 7"/>
                  <a:gd name="T6" fmla="*/ 4 w 5"/>
                  <a:gd name="T7" fmla="*/ 6 h 7"/>
                  <a:gd name="T8" fmla="*/ 2 w 5"/>
                  <a:gd name="T9" fmla="*/ 6 h 7"/>
                  <a:gd name="T10" fmla="*/ 0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7"/>
                      <a:pt x="2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2" name="Freeform 113">
                <a:extLst>
                  <a:ext uri="{FF2B5EF4-FFF2-40B4-BE49-F238E27FC236}">
                    <a16:creationId xmlns:a16="http://schemas.microsoft.com/office/drawing/2014/main" id="{EE167CBD-3009-2583-94AC-73C813E37540}"/>
                  </a:ext>
                </a:extLst>
              </p:cNvPr>
              <p:cNvSpPr/>
              <p:nvPr userDrawn="1"/>
            </p:nvSpPr>
            <p:spPr bwMode="auto">
              <a:xfrm>
                <a:off x="3733" y="1033"/>
                <a:ext cx="38" cy="51"/>
              </a:xfrm>
              <a:custGeom>
                <a:avLst/>
                <a:gdLst>
                  <a:gd name="T0" fmla="*/ 3 w 6"/>
                  <a:gd name="T1" fmla="*/ 0 h 8"/>
                  <a:gd name="T2" fmla="*/ 5 w 6"/>
                  <a:gd name="T3" fmla="*/ 3 h 8"/>
                  <a:gd name="T4" fmla="*/ 3 w 6"/>
                  <a:gd name="T5" fmla="*/ 8 h 8"/>
                  <a:gd name="T6" fmla="*/ 2 w 6"/>
                  <a:gd name="T7" fmla="*/ 7 h 8"/>
                  <a:gd name="T8" fmla="*/ 1 w 6"/>
                  <a:gd name="T9" fmla="*/ 4 h 8"/>
                  <a:gd name="T10" fmla="*/ 3 w 6"/>
                  <a:gd name="T11" fmla="*/ 1 h 8"/>
                  <a:gd name="T12" fmla="*/ 3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4" y="1"/>
                      <a:pt x="5" y="2"/>
                      <a:pt x="5" y="3"/>
                    </a:cubicBezTo>
                    <a:cubicBezTo>
                      <a:pt x="6" y="4"/>
                      <a:pt x="4" y="7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2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C9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3" name="Freeform 114">
                <a:extLst>
                  <a:ext uri="{FF2B5EF4-FFF2-40B4-BE49-F238E27FC236}">
                    <a16:creationId xmlns:a16="http://schemas.microsoft.com/office/drawing/2014/main" id="{AEB657D8-C4E1-6116-4CB0-2D5B3102119C}"/>
                  </a:ext>
                </a:extLst>
              </p:cNvPr>
              <p:cNvSpPr/>
              <p:nvPr userDrawn="1"/>
            </p:nvSpPr>
            <p:spPr bwMode="auto">
              <a:xfrm>
                <a:off x="1584" y="3856"/>
                <a:ext cx="44" cy="31"/>
              </a:xfrm>
              <a:custGeom>
                <a:avLst/>
                <a:gdLst>
                  <a:gd name="T0" fmla="*/ 4 w 7"/>
                  <a:gd name="T1" fmla="*/ 5 h 5"/>
                  <a:gd name="T2" fmla="*/ 0 w 7"/>
                  <a:gd name="T3" fmla="*/ 3 h 5"/>
                  <a:gd name="T4" fmla="*/ 4 w 7"/>
                  <a:gd name="T5" fmla="*/ 1 h 5"/>
                  <a:gd name="T6" fmla="*/ 7 w 7"/>
                  <a:gd name="T7" fmla="*/ 3 h 5"/>
                  <a:gd name="T8" fmla="*/ 4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5" y="1"/>
                      <a:pt x="7" y="1"/>
                      <a:pt x="7" y="3"/>
                    </a:cubicBezTo>
                    <a:cubicBezTo>
                      <a:pt x="7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E9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4" name="Freeform 115">
                <a:extLst>
                  <a:ext uri="{FF2B5EF4-FFF2-40B4-BE49-F238E27FC236}">
                    <a16:creationId xmlns:a16="http://schemas.microsoft.com/office/drawing/2014/main" id="{0AC1D976-20A8-806D-6E64-04EA72F7CA6F}"/>
                  </a:ext>
                </a:extLst>
              </p:cNvPr>
              <p:cNvSpPr/>
              <p:nvPr userDrawn="1"/>
            </p:nvSpPr>
            <p:spPr bwMode="auto">
              <a:xfrm>
                <a:off x="2914" y="2035"/>
                <a:ext cx="38" cy="51"/>
              </a:xfrm>
              <a:custGeom>
                <a:avLst/>
                <a:gdLst>
                  <a:gd name="T0" fmla="*/ 2 w 6"/>
                  <a:gd name="T1" fmla="*/ 0 h 8"/>
                  <a:gd name="T2" fmla="*/ 5 w 6"/>
                  <a:gd name="T3" fmla="*/ 3 h 8"/>
                  <a:gd name="T4" fmla="*/ 4 w 6"/>
                  <a:gd name="T5" fmla="*/ 6 h 8"/>
                  <a:gd name="T6" fmla="*/ 4 w 6"/>
                  <a:gd name="T7" fmla="*/ 8 h 8"/>
                  <a:gd name="T8" fmla="*/ 2 w 6"/>
                  <a:gd name="T9" fmla="*/ 6 h 8"/>
                  <a:gd name="T10" fmla="*/ 1 w 6"/>
                  <a:gd name="T11" fmla="*/ 2 h 8"/>
                  <a:gd name="T12" fmla="*/ 2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3" y="1"/>
                      <a:pt x="5" y="1"/>
                      <a:pt x="5" y="3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6"/>
                      <a:pt x="6" y="7"/>
                      <a:pt x="4" y="8"/>
                    </a:cubicBezTo>
                    <a:cubicBezTo>
                      <a:pt x="3" y="8"/>
                      <a:pt x="3" y="7"/>
                      <a:pt x="2" y="6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5" name="Freeform 116">
                <a:extLst>
                  <a:ext uri="{FF2B5EF4-FFF2-40B4-BE49-F238E27FC236}">
                    <a16:creationId xmlns:a16="http://schemas.microsoft.com/office/drawing/2014/main" id="{C3EC5488-2F37-484D-357F-2BC24BF262ED}"/>
                  </a:ext>
                </a:extLst>
              </p:cNvPr>
              <p:cNvSpPr/>
              <p:nvPr userDrawn="1"/>
            </p:nvSpPr>
            <p:spPr bwMode="auto">
              <a:xfrm>
                <a:off x="2151" y="418"/>
                <a:ext cx="38" cy="38"/>
              </a:xfrm>
              <a:custGeom>
                <a:avLst/>
                <a:gdLst>
                  <a:gd name="T0" fmla="*/ 3 w 6"/>
                  <a:gd name="T1" fmla="*/ 6 h 6"/>
                  <a:gd name="T2" fmla="*/ 1 w 6"/>
                  <a:gd name="T3" fmla="*/ 5 h 6"/>
                  <a:gd name="T4" fmla="*/ 0 w 6"/>
                  <a:gd name="T5" fmla="*/ 1 h 6"/>
                  <a:gd name="T6" fmla="*/ 2 w 6"/>
                  <a:gd name="T7" fmla="*/ 1 h 6"/>
                  <a:gd name="T8" fmla="*/ 6 w 6"/>
                  <a:gd name="T9" fmla="*/ 4 h 6"/>
                  <a:gd name="T10" fmla="*/ 3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2" y="6"/>
                      <a:pt x="1" y="5"/>
                      <a:pt x="1" y="5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4" y="1"/>
                      <a:pt x="5" y="2"/>
                      <a:pt x="6" y="4"/>
                    </a:cubicBezTo>
                    <a:cubicBezTo>
                      <a:pt x="6" y="6"/>
                      <a:pt x="4" y="5"/>
                      <a:pt x="3" y="6"/>
                    </a:cubicBezTo>
                    <a:close/>
                  </a:path>
                </a:pathLst>
              </a:custGeom>
              <a:solidFill>
                <a:srgbClr val="EDA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6" name="Freeform 117">
                <a:extLst>
                  <a:ext uri="{FF2B5EF4-FFF2-40B4-BE49-F238E27FC236}">
                    <a16:creationId xmlns:a16="http://schemas.microsoft.com/office/drawing/2014/main" id="{517C19E5-1C38-4429-E7E7-CD4619F44496}"/>
                  </a:ext>
                </a:extLst>
              </p:cNvPr>
              <p:cNvSpPr/>
              <p:nvPr userDrawn="1"/>
            </p:nvSpPr>
            <p:spPr bwMode="auto">
              <a:xfrm>
                <a:off x="2945" y="3957"/>
                <a:ext cx="32" cy="45"/>
              </a:xfrm>
              <a:custGeom>
                <a:avLst/>
                <a:gdLst>
                  <a:gd name="T0" fmla="*/ 0 w 5"/>
                  <a:gd name="T1" fmla="*/ 5 h 7"/>
                  <a:gd name="T2" fmla="*/ 1 w 5"/>
                  <a:gd name="T3" fmla="*/ 1 h 7"/>
                  <a:gd name="T4" fmla="*/ 3 w 5"/>
                  <a:gd name="T5" fmla="*/ 0 h 7"/>
                  <a:gd name="T6" fmla="*/ 4 w 5"/>
                  <a:gd name="T7" fmla="*/ 4 h 7"/>
                  <a:gd name="T8" fmla="*/ 2 w 5"/>
                  <a:gd name="T9" fmla="*/ 7 h 7"/>
                  <a:gd name="T10" fmla="*/ 0 w 5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7" name="Freeform 118">
                <a:extLst>
                  <a:ext uri="{FF2B5EF4-FFF2-40B4-BE49-F238E27FC236}">
                    <a16:creationId xmlns:a16="http://schemas.microsoft.com/office/drawing/2014/main" id="{4D947F56-3744-4C1F-07AC-BC8D528A5D98}"/>
                  </a:ext>
                </a:extLst>
              </p:cNvPr>
              <p:cNvSpPr/>
              <p:nvPr userDrawn="1"/>
            </p:nvSpPr>
            <p:spPr bwMode="auto">
              <a:xfrm>
                <a:off x="1571" y="374"/>
                <a:ext cx="31" cy="44"/>
              </a:xfrm>
              <a:custGeom>
                <a:avLst/>
                <a:gdLst>
                  <a:gd name="T0" fmla="*/ 5 w 5"/>
                  <a:gd name="T1" fmla="*/ 4 h 7"/>
                  <a:gd name="T2" fmla="*/ 1 w 5"/>
                  <a:gd name="T3" fmla="*/ 7 h 7"/>
                  <a:gd name="T4" fmla="*/ 0 w 5"/>
                  <a:gd name="T5" fmla="*/ 6 h 7"/>
                  <a:gd name="T6" fmla="*/ 1 w 5"/>
                  <a:gd name="T7" fmla="*/ 3 h 7"/>
                  <a:gd name="T8" fmla="*/ 3 w 5"/>
                  <a:gd name="T9" fmla="*/ 1 h 7"/>
                  <a:gd name="T10" fmla="*/ 5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2" y="7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ECA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8" name="Freeform 119">
                <a:extLst>
                  <a:ext uri="{FF2B5EF4-FFF2-40B4-BE49-F238E27FC236}">
                    <a16:creationId xmlns:a16="http://schemas.microsoft.com/office/drawing/2014/main" id="{F2378E72-8574-78A6-C395-C4BAA5DCE8C7}"/>
                  </a:ext>
                </a:extLst>
              </p:cNvPr>
              <p:cNvSpPr/>
              <p:nvPr userDrawn="1"/>
            </p:nvSpPr>
            <p:spPr bwMode="auto">
              <a:xfrm>
                <a:off x="197" y="1623"/>
                <a:ext cx="44" cy="38"/>
              </a:xfrm>
              <a:custGeom>
                <a:avLst/>
                <a:gdLst>
                  <a:gd name="T0" fmla="*/ 6 w 7"/>
                  <a:gd name="T1" fmla="*/ 1 h 6"/>
                  <a:gd name="T2" fmla="*/ 4 w 7"/>
                  <a:gd name="T3" fmla="*/ 1 h 6"/>
                  <a:gd name="T4" fmla="*/ 5 w 7"/>
                  <a:gd name="T5" fmla="*/ 2 h 6"/>
                  <a:gd name="T6" fmla="*/ 6 w 7"/>
                  <a:gd name="T7" fmla="*/ 5 h 6"/>
                  <a:gd name="T8" fmla="*/ 4 w 7"/>
                  <a:gd name="T9" fmla="*/ 5 h 6"/>
                  <a:gd name="T10" fmla="*/ 3 w 7"/>
                  <a:gd name="T11" fmla="*/ 4 h 6"/>
                  <a:gd name="T12" fmla="*/ 1 w 7"/>
                  <a:gd name="T13" fmla="*/ 2 h 6"/>
                  <a:gd name="T14" fmla="*/ 3 w 7"/>
                  <a:gd name="T15" fmla="*/ 1 h 6"/>
                  <a:gd name="T16" fmla="*/ 6 w 7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5" y="2"/>
                      <a:pt x="5" y="1"/>
                      <a:pt x="4" y="1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E79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9" name="Freeform 120">
                <a:extLst>
                  <a:ext uri="{FF2B5EF4-FFF2-40B4-BE49-F238E27FC236}">
                    <a16:creationId xmlns:a16="http://schemas.microsoft.com/office/drawing/2014/main" id="{9242BBFF-D955-392B-21DF-60647B042358}"/>
                  </a:ext>
                </a:extLst>
              </p:cNvPr>
              <p:cNvSpPr/>
              <p:nvPr userDrawn="1"/>
            </p:nvSpPr>
            <p:spPr bwMode="auto">
              <a:xfrm>
                <a:off x="140" y="2340"/>
                <a:ext cx="44" cy="25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1 h 4"/>
                  <a:gd name="T4" fmla="*/ 5 w 7"/>
                  <a:gd name="T5" fmla="*/ 4 h 4"/>
                  <a:gd name="T6" fmla="*/ 1 w 7"/>
                  <a:gd name="T7" fmla="*/ 2 h 4"/>
                  <a:gd name="T8" fmla="*/ 1 w 7"/>
                  <a:gd name="T9" fmla="*/ 1 h 4"/>
                  <a:gd name="T10" fmla="*/ 4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5" y="1"/>
                      <a:pt x="7" y="0"/>
                      <a:pt x="7" y="1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3" y="4"/>
                      <a:pt x="2" y="4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A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0" name="Freeform 121">
                <a:extLst>
                  <a:ext uri="{FF2B5EF4-FFF2-40B4-BE49-F238E27FC236}">
                    <a16:creationId xmlns:a16="http://schemas.microsoft.com/office/drawing/2014/main" id="{9C02D403-6C6F-E0A8-9EA1-8B82E07E328E}"/>
                  </a:ext>
                </a:extLst>
              </p:cNvPr>
              <p:cNvSpPr/>
              <p:nvPr userDrawn="1"/>
            </p:nvSpPr>
            <p:spPr bwMode="auto">
              <a:xfrm>
                <a:off x="3595" y="424"/>
                <a:ext cx="31" cy="45"/>
              </a:xfrm>
              <a:custGeom>
                <a:avLst/>
                <a:gdLst>
                  <a:gd name="T0" fmla="*/ 0 w 5"/>
                  <a:gd name="T1" fmla="*/ 6 h 7"/>
                  <a:gd name="T2" fmla="*/ 2 w 5"/>
                  <a:gd name="T3" fmla="*/ 2 h 7"/>
                  <a:gd name="T4" fmla="*/ 4 w 5"/>
                  <a:gd name="T5" fmla="*/ 1 h 7"/>
                  <a:gd name="T6" fmla="*/ 5 w 5"/>
                  <a:gd name="T7" fmla="*/ 4 h 7"/>
                  <a:gd name="T8" fmla="*/ 2 w 5"/>
                  <a:gd name="T9" fmla="*/ 7 h 7"/>
                  <a:gd name="T10" fmla="*/ 1 w 5"/>
                  <a:gd name="T11" fmla="*/ 7 h 7"/>
                  <a:gd name="T12" fmla="*/ 0 w 5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1" name="Freeform 122">
                <a:extLst>
                  <a:ext uri="{FF2B5EF4-FFF2-40B4-BE49-F238E27FC236}">
                    <a16:creationId xmlns:a16="http://schemas.microsoft.com/office/drawing/2014/main" id="{66D1854A-2B32-7CA7-D0AF-486642CDD339}"/>
                  </a:ext>
                </a:extLst>
              </p:cNvPr>
              <p:cNvSpPr/>
              <p:nvPr userDrawn="1"/>
            </p:nvSpPr>
            <p:spPr bwMode="auto">
              <a:xfrm>
                <a:off x="3179" y="2936"/>
                <a:ext cx="31" cy="44"/>
              </a:xfrm>
              <a:custGeom>
                <a:avLst/>
                <a:gdLst>
                  <a:gd name="T0" fmla="*/ 5 w 5"/>
                  <a:gd name="T1" fmla="*/ 4 h 7"/>
                  <a:gd name="T2" fmla="*/ 5 w 5"/>
                  <a:gd name="T3" fmla="*/ 4 h 7"/>
                  <a:gd name="T4" fmla="*/ 4 w 5"/>
                  <a:gd name="T5" fmla="*/ 7 h 7"/>
                  <a:gd name="T6" fmla="*/ 2 w 5"/>
                  <a:gd name="T7" fmla="*/ 5 h 7"/>
                  <a:gd name="T8" fmla="*/ 2 w 5"/>
                  <a:gd name="T9" fmla="*/ 3 h 7"/>
                  <a:gd name="T10" fmla="*/ 3 w 5"/>
                  <a:gd name="T11" fmla="*/ 1 h 7"/>
                  <a:gd name="T12" fmla="*/ 4 w 5"/>
                  <a:gd name="T13" fmla="*/ 0 h 7"/>
                  <a:gd name="T14" fmla="*/ 5 w 5"/>
                  <a:gd name="T15" fmla="*/ 1 h 7"/>
                  <a:gd name="T16" fmla="*/ 5 w 5"/>
                  <a:gd name="T17" fmla="*/ 4 h 7"/>
                  <a:gd name="T18" fmla="*/ 5 w 5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2" y="5"/>
                      <a:pt x="0" y="4"/>
                      <a:pt x="2" y="3"/>
                    </a:cubicBezTo>
                    <a:cubicBezTo>
                      <a:pt x="3" y="3"/>
                      <a:pt x="2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EC9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2" name="Freeform 123">
                <a:extLst>
                  <a:ext uri="{FF2B5EF4-FFF2-40B4-BE49-F238E27FC236}">
                    <a16:creationId xmlns:a16="http://schemas.microsoft.com/office/drawing/2014/main" id="{209FDA9C-F0A5-B382-C357-340C04911B45}"/>
                  </a:ext>
                </a:extLst>
              </p:cNvPr>
              <p:cNvSpPr/>
              <p:nvPr userDrawn="1"/>
            </p:nvSpPr>
            <p:spPr bwMode="auto">
              <a:xfrm>
                <a:off x="550" y="304"/>
                <a:ext cx="31" cy="44"/>
              </a:xfrm>
              <a:custGeom>
                <a:avLst/>
                <a:gdLst>
                  <a:gd name="T0" fmla="*/ 5 w 5"/>
                  <a:gd name="T1" fmla="*/ 3 h 7"/>
                  <a:gd name="T2" fmla="*/ 1 w 5"/>
                  <a:gd name="T3" fmla="*/ 6 h 7"/>
                  <a:gd name="T4" fmla="*/ 0 w 5"/>
                  <a:gd name="T5" fmla="*/ 4 h 7"/>
                  <a:gd name="T6" fmla="*/ 4 w 5"/>
                  <a:gd name="T7" fmla="*/ 1 h 7"/>
                  <a:gd name="T8" fmla="*/ 5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4"/>
                      <a:pt x="2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AA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3" name="Freeform 124">
                <a:extLst>
                  <a:ext uri="{FF2B5EF4-FFF2-40B4-BE49-F238E27FC236}">
                    <a16:creationId xmlns:a16="http://schemas.microsoft.com/office/drawing/2014/main" id="{F832C8D4-04EF-DB9A-6F11-FAB54E0337B1}"/>
                  </a:ext>
                </a:extLst>
              </p:cNvPr>
              <p:cNvSpPr/>
              <p:nvPr userDrawn="1"/>
            </p:nvSpPr>
            <p:spPr bwMode="auto">
              <a:xfrm>
                <a:off x="2819" y="3475"/>
                <a:ext cx="38" cy="38"/>
              </a:xfrm>
              <a:custGeom>
                <a:avLst/>
                <a:gdLst>
                  <a:gd name="T0" fmla="*/ 2 w 6"/>
                  <a:gd name="T1" fmla="*/ 0 h 6"/>
                  <a:gd name="T2" fmla="*/ 5 w 6"/>
                  <a:gd name="T3" fmla="*/ 5 h 6"/>
                  <a:gd name="T4" fmla="*/ 4 w 6"/>
                  <a:gd name="T5" fmla="*/ 5 h 6"/>
                  <a:gd name="T6" fmla="*/ 1 w 6"/>
                  <a:gd name="T7" fmla="*/ 3 h 6"/>
                  <a:gd name="T8" fmla="*/ 0 w 6"/>
                  <a:gd name="T9" fmla="*/ 1 h 6"/>
                  <a:gd name="T10" fmla="*/ 2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6" y="4"/>
                      <a:pt x="5" y="5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EA9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4" name="Freeform 125">
                <a:extLst>
                  <a:ext uri="{FF2B5EF4-FFF2-40B4-BE49-F238E27FC236}">
                    <a16:creationId xmlns:a16="http://schemas.microsoft.com/office/drawing/2014/main" id="{937F7F57-7515-2885-BA0E-E88394262A4E}"/>
                  </a:ext>
                </a:extLst>
              </p:cNvPr>
              <p:cNvSpPr/>
              <p:nvPr userDrawn="1"/>
            </p:nvSpPr>
            <p:spPr bwMode="auto">
              <a:xfrm>
                <a:off x="1577" y="348"/>
                <a:ext cx="19" cy="26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2 w 3"/>
                  <a:gd name="T5" fmla="*/ 3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8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5" name="Freeform 126">
                <a:extLst>
                  <a:ext uri="{FF2B5EF4-FFF2-40B4-BE49-F238E27FC236}">
                    <a16:creationId xmlns:a16="http://schemas.microsoft.com/office/drawing/2014/main" id="{697B3E00-9470-354A-3E45-B2CF1CF558A1}"/>
                  </a:ext>
                </a:extLst>
              </p:cNvPr>
              <p:cNvSpPr/>
              <p:nvPr userDrawn="1"/>
            </p:nvSpPr>
            <p:spPr bwMode="auto">
              <a:xfrm>
                <a:off x="3607" y="399"/>
                <a:ext cx="19" cy="25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8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6" name="Freeform 127">
                <a:extLst>
                  <a:ext uri="{FF2B5EF4-FFF2-40B4-BE49-F238E27FC236}">
                    <a16:creationId xmlns:a16="http://schemas.microsoft.com/office/drawing/2014/main" id="{7E34E5B6-DA5A-0A86-A3B7-A19A06BA16AB}"/>
                  </a:ext>
                </a:extLst>
              </p:cNvPr>
              <p:cNvSpPr/>
              <p:nvPr userDrawn="1"/>
            </p:nvSpPr>
            <p:spPr bwMode="auto">
              <a:xfrm>
                <a:off x="2195" y="443"/>
                <a:ext cx="25" cy="19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1 h 3"/>
                  <a:gd name="T4" fmla="*/ 2 w 4"/>
                  <a:gd name="T5" fmla="*/ 0 h 3"/>
                  <a:gd name="T6" fmla="*/ 4 w 4"/>
                  <a:gd name="T7" fmla="*/ 1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2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E7A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7" name="Freeform 128">
                <a:extLst>
                  <a:ext uri="{FF2B5EF4-FFF2-40B4-BE49-F238E27FC236}">
                    <a16:creationId xmlns:a16="http://schemas.microsoft.com/office/drawing/2014/main" id="{DD66E1FC-A114-4683-7F68-527A072E4261}"/>
                  </a:ext>
                </a:extLst>
              </p:cNvPr>
              <p:cNvSpPr/>
              <p:nvPr userDrawn="1"/>
            </p:nvSpPr>
            <p:spPr bwMode="auto">
              <a:xfrm>
                <a:off x="190" y="2327"/>
                <a:ext cx="19" cy="25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2 h 4"/>
                  <a:gd name="T4" fmla="*/ 2 w 3"/>
                  <a:gd name="T5" fmla="*/ 0 h 4"/>
                  <a:gd name="T6" fmla="*/ 3 w 3"/>
                  <a:gd name="T7" fmla="*/ 1 h 4"/>
                  <a:gd name="T8" fmla="*/ 1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1" y="4"/>
                    </a:cubicBezTo>
                    <a:close/>
                  </a:path>
                </a:pathLst>
              </a:custGeom>
              <a:solidFill>
                <a:srgbClr val="E3A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8" name="Freeform 129">
                <a:extLst>
                  <a:ext uri="{FF2B5EF4-FFF2-40B4-BE49-F238E27FC236}">
                    <a16:creationId xmlns:a16="http://schemas.microsoft.com/office/drawing/2014/main" id="{A82B3394-3F79-ABDB-F2D6-3F56AD64BA6D}"/>
                  </a:ext>
                </a:extLst>
              </p:cNvPr>
              <p:cNvSpPr/>
              <p:nvPr userDrawn="1"/>
            </p:nvSpPr>
            <p:spPr bwMode="auto">
              <a:xfrm>
                <a:off x="575" y="278"/>
                <a:ext cx="19" cy="26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2 h 4"/>
                  <a:gd name="T4" fmla="*/ 2 w 3"/>
                  <a:gd name="T5" fmla="*/ 4 h 4"/>
                  <a:gd name="T6" fmla="*/ 0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8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9" name="Freeform 130">
                <a:extLst>
                  <a:ext uri="{FF2B5EF4-FFF2-40B4-BE49-F238E27FC236}">
                    <a16:creationId xmlns:a16="http://schemas.microsoft.com/office/drawing/2014/main" id="{936652C1-297F-C5CA-EDED-D40ED056A0F6}"/>
                  </a:ext>
                </a:extLst>
              </p:cNvPr>
              <p:cNvSpPr/>
              <p:nvPr userDrawn="1"/>
            </p:nvSpPr>
            <p:spPr bwMode="auto">
              <a:xfrm>
                <a:off x="3197" y="2980"/>
                <a:ext cx="26" cy="26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4 h 4"/>
                  <a:gd name="T4" fmla="*/ 0 w 4"/>
                  <a:gd name="T5" fmla="*/ 1 h 4"/>
                  <a:gd name="T6" fmla="*/ 2 w 4"/>
                  <a:gd name="T7" fmla="*/ 1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8A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0" name="Freeform 131">
                <a:extLst>
                  <a:ext uri="{FF2B5EF4-FFF2-40B4-BE49-F238E27FC236}">
                    <a16:creationId xmlns:a16="http://schemas.microsoft.com/office/drawing/2014/main" id="{779B5C89-9F3E-D0B7-6A7D-DF783CA9B206}"/>
                  </a:ext>
                </a:extLst>
              </p:cNvPr>
              <p:cNvSpPr/>
              <p:nvPr userDrawn="1"/>
            </p:nvSpPr>
            <p:spPr bwMode="auto">
              <a:xfrm>
                <a:off x="2788" y="3469"/>
                <a:ext cx="25" cy="19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2 h 3"/>
                  <a:gd name="T4" fmla="*/ 0 w 4"/>
                  <a:gd name="T5" fmla="*/ 1 h 3"/>
                  <a:gd name="T6" fmla="*/ 3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EA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1" name="Freeform 132">
                <a:extLst>
                  <a:ext uri="{FF2B5EF4-FFF2-40B4-BE49-F238E27FC236}">
                    <a16:creationId xmlns:a16="http://schemas.microsoft.com/office/drawing/2014/main" id="{B31501ED-F1D7-E4E6-782D-2F7501B9B8A1}"/>
                  </a:ext>
                </a:extLst>
              </p:cNvPr>
              <p:cNvSpPr/>
              <p:nvPr userDrawn="1"/>
            </p:nvSpPr>
            <p:spPr bwMode="auto">
              <a:xfrm>
                <a:off x="2945" y="3926"/>
                <a:ext cx="19" cy="25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1 h 4"/>
                  <a:gd name="T4" fmla="*/ 3 w 3"/>
                  <a:gd name="T5" fmla="*/ 3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2" name="Freeform 133">
                <a:extLst>
                  <a:ext uri="{FF2B5EF4-FFF2-40B4-BE49-F238E27FC236}">
                    <a16:creationId xmlns:a16="http://schemas.microsoft.com/office/drawing/2014/main" id="{58EDF2DB-745F-2703-3245-80433D0E0F37}"/>
                  </a:ext>
                </a:extLst>
              </p:cNvPr>
              <p:cNvSpPr/>
              <p:nvPr userDrawn="1"/>
            </p:nvSpPr>
            <p:spPr bwMode="auto">
              <a:xfrm>
                <a:off x="171" y="1623"/>
                <a:ext cx="19" cy="19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9A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3" name="Freeform 134">
                <a:extLst>
                  <a:ext uri="{FF2B5EF4-FFF2-40B4-BE49-F238E27FC236}">
                    <a16:creationId xmlns:a16="http://schemas.microsoft.com/office/drawing/2014/main" id="{C3ABCCF6-1D68-BC36-3EF2-BA1AE3402CEB}"/>
                  </a:ext>
                </a:extLst>
              </p:cNvPr>
              <p:cNvSpPr/>
              <p:nvPr userDrawn="1"/>
            </p:nvSpPr>
            <p:spPr bwMode="auto">
              <a:xfrm>
                <a:off x="2895" y="2016"/>
                <a:ext cx="25" cy="19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A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4" name="Freeform 135">
                <a:extLst>
                  <a:ext uri="{FF2B5EF4-FFF2-40B4-BE49-F238E27FC236}">
                    <a16:creationId xmlns:a16="http://schemas.microsoft.com/office/drawing/2014/main" id="{DE5640C1-C2FD-87FB-C104-1AA0F47733C5}"/>
                  </a:ext>
                </a:extLst>
              </p:cNvPr>
              <p:cNvSpPr/>
              <p:nvPr userDrawn="1"/>
            </p:nvSpPr>
            <p:spPr bwMode="auto">
              <a:xfrm>
                <a:off x="20" y="3646"/>
                <a:ext cx="145" cy="89"/>
              </a:xfrm>
              <a:custGeom>
                <a:avLst/>
                <a:gdLst>
                  <a:gd name="T0" fmla="*/ 19 w 23"/>
                  <a:gd name="T1" fmla="*/ 0 h 14"/>
                  <a:gd name="T2" fmla="*/ 22 w 23"/>
                  <a:gd name="T3" fmla="*/ 3 h 14"/>
                  <a:gd name="T4" fmla="*/ 21 w 23"/>
                  <a:gd name="T5" fmla="*/ 7 h 14"/>
                  <a:gd name="T6" fmla="*/ 18 w 23"/>
                  <a:gd name="T7" fmla="*/ 9 h 14"/>
                  <a:gd name="T8" fmla="*/ 14 w 23"/>
                  <a:gd name="T9" fmla="*/ 11 h 14"/>
                  <a:gd name="T10" fmla="*/ 1 w 23"/>
                  <a:gd name="T11" fmla="*/ 10 h 14"/>
                  <a:gd name="T12" fmla="*/ 1 w 23"/>
                  <a:gd name="T13" fmla="*/ 8 h 14"/>
                  <a:gd name="T14" fmla="*/ 13 w 23"/>
                  <a:gd name="T15" fmla="*/ 1 h 14"/>
                  <a:gd name="T16" fmla="*/ 19 w 2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19" y="0"/>
                    </a:moveTo>
                    <a:cubicBezTo>
                      <a:pt x="22" y="0"/>
                      <a:pt x="23" y="0"/>
                      <a:pt x="22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8"/>
                      <a:pt x="20" y="10"/>
                      <a:pt x="18" y="9"/>
                    </a:cubicBezTo>
                    <a:cubicBezTo>
                      <a:pt x="17" y="9"/>
                      <a:pt x="15" y="10"/>
                      <a:pt x="14" y="11"/>
                    </a:cubicBezTo>
                    <a:cubicBezTo>
                      <a:pt x="10" y="13"/>
                      <a:pt x="5" y="14"/>
                      <a:pt x="1" y="10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4" y="5"/>
                      <a:pt x="8" y="2"/>
                      <a:pt x="13" y="1"/>
                    </a:cubicBezTo>
                    <a:cubicBezTo>
                      <a:pt x="15" y="1"/>
                      <a:pt x="17" y="0"/>
                      <a:pt x="19" y="0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5" name="Freeform 136">
                <a:extLst>
                  <a:ext uri="{FF2B5EF4-FFF2-40B4-BE49-F238E27FC236}">
                    <a16:creationId xmlns:a16="http://schemas.microsoft.com/office/drawing/2014/main" id="{57A54F27-CB21-0CED-DE91-9D2832356446}"/>
                  </a:ext>
                </a:extLst>
              </p:cNvPr>
              <p:cNvSpPr/>
              <p:nvPr userDrawn="1"/>
            </p:nvSpPr>
            <p:spPr bwMode="auto">
              <a:xfrm>
                <a:off x="3771" y="989"/>
                <a:ext cx="63" cy="51"/>
              </a:xfrm>
              <a:custGeom>
                <a:avLst/>
                <a:gdLst>
                  <a:gd name="T0" fmla="*/ 10 w 10"/>
                  <a:gd name="T1" fmla="*/ 3 h 8"/>
                  <a:gd name="T2" fmla="*/ 6 w 10"/>
                  <a:gd name="T3" fmla="*/ 5 h 8"/>
                  <a:gd name="T4" fmla="*/ 3 w 10"/>
                  <a:gd name="T5" fmla="*/ 7 h 8"/>
                  <a:gd name="T6" fmla="*/ 0 w 10"/>
                  <a:gd name="T7" fmla="*/ 6 h 8"/>
                  <a:gd name="T8" fmla="*/ 2 w 10"/>
                  <a:gd name="T9" fmla="*/ 2 h 8"/>
                  <a:gd name="T10" fmla="*/ 6 w 10"/>
                  <a:gd name="T11" fmla="*/ 0 h 8"/>
                  <a:gd name="T12" fmla="*/ 10 w 10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3"/>
                    </a:moveTo>
                    <a:cubicBezTo>
                      <a:pt x="8" y="3"/>
                      <a:pt x="8" y="5"/>
                      <a:pt x="6" y="5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7"/>
                      <a:pt x="0" y="8"/>
                      <a:pt x="0" y="6"/>
                    </a:cubicBezTo>
                    <a:cubicBezTo>
                      <a:pt x="0" y="4"/>
                      <a:pt x="0" y="2"/>
                      <a:pt x="2" y="2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9" y="0"/>
                      <a:pt x="10" y="1"/>
                      <a:pt x="10" y="3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6" name="Freeform 137">
                <a:extLst>
                  <a:ext uri="{FF2B5EF4-FFF2-40B4-BE49-F238E27FC236}">
                    <a16:creationId xmlns:a16="http://schemas.microsoft.com/office/drawing/2014/main" id="{BA3B7EA0-0641-D7EF-AA73-EE94366CC526}"/>
                  </a:ext>
                </a:extLst>
              </p:cNvPr>
              <p:cNvSpPr/>
              <p:nvPr userDrawn="1"/>
            </p:nvSpPr>
            <p:spPr bwMode="auto">
              <a:xfrm>
                <a:off x="953" y="1407"/>
                <a:ext cx="170" cy="165"/>
              </a:xfrm>
              <a:custGeom>
                <a:avLst/>
                <a:gdLst>
                  <a:gd name="T0" fmla="*/ 26 w 27"/>
                  <a:gd name="T1" fmla="*/ 10 h 26"/>
                  <a:gd name="T2" fmla="*/ 18 w 27"/>
                  <a:gd name="T3" fmla="*/ 23 h 26"/>
                  <a:gd name="T4" fmla="*/ 7 w 27"/>
                  <a:gd name="T5" fmla="*/ 26 h 26"/>
                  <a:gd name="T6" fmla="*/ 0 w 27"/>
                  <a:gd name="T7" fmla="*/ 24 h 26"/>
                  <a:gd name="T8" fmla="*/ 0 w 27"/>
                  <a:gd name="T9" fmla="*/ 23 h 26"/>
                  <a:gd name="T10" fmla="*/ 0 w 27"/>
                  <a:gd name="T11" fmla="*/ 22 h 26"/>
                  <a:gd name="T12" fmla="*/ 16 w 27"/>
                  <a:gd name="T13" fmla="*/ 12 h 26"/>
                  <a:gd name="T14" fmla="*/ 22 w 27"/>
                  <a:gd name="T15" fmla="*/ 1 h 26"/>
                  <a:gd name="T16" fmla="*/ 23 w 27"/>
                  <a:gd name="T17" fmla="*/ 0 h 26"/>
                  <a:gd name="T18" fmla="*/ 24 w 27"/>
                  <a:gd name="T19" fmla="*/ 1 h 26"/>
                  <a:gd name="T20" fmla="*/ 26 w 27"/>
                  <a:gd name="T21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6">
                    <a:moveTo>
                      <a:pt x="26" y="10"/>
                    </a:moveTo>
                    <a:cubicBezTo>
                      <a:pt x="26" y="16"/>
                      <a:pt x="23" y="20"/>
                      <a:pt x="18" y="23"/>
                    </a:cubicBezTo>
                    <a:cubicBezTo>
                      <a:pt x="15" y="25"/>
                      <a:pt x="11" y="26"/>
                      <a:pt x="7" y="26"/>
                    </a:cubicBezTo>
                    <a:cubicBezTo>
                      <a:pt x="5" y="26"/>
                      <a:pt x="3" y="25"/>
                      <a:pt x="0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7" y="21"/>
                      <a:pt x="11" y="16"/>
                      <a:pt x="16" y="12"/>
                    </a:cubicBezTo>
                    <a:cubicBezTo>
                      <a:pt x="19" y="9"/>
                      <a:pt x="21" y="6"/>
                      <a:pt x="22" y="1"/>
                    </a:cubicBezTo>
                    <a:cubicBezTo>
                      <a:pt x="22" y="1"/>
                      <a:pt x="22" y="0"/>
                      <a:pt x="23" y="0"/>
                    </a:cubicBezTo>
                    <a:cubicBezTo>
                      <a:pt x="24" y="0"/>
                      <a:pt x="24" y="1"/>
                      <a:pt x="24" y="1"/>
                    </a:cubicBezTo>
                    <a:cubicBezTo>
                      <a:pt x="25" y="5"/>
                      <a:pt x="27" y="7"/>
                      <a:pt x="26" y="1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7" name="Freeform 138">
                <a:extLst>
                  <a:ext uri="{FF2B5EF4-FFF2-40B4-BE49-F238E27FC236}">
                    <a16:creationId xmlns:a16="http://schemas.microsoft.com/office/drawing/2014/main" id="{838F97D5-F0D5-2465-3C6A-C2B62465A43C}"/>
                  </a:ext>
                </a:extLst>
              </p:cNvPr>
              <p:cNvSpPr/>
              <p:nvPr userDrawn="1"/>
            </p:nvSpPr>
            <p:spPr bwMode="auto">
              <a:xfrm>
                <a:off x="827" y="1604"/>
                <a:ext cx="170" cy="95"/>
              </a:xfrm>
              <a:custGeom>
                <a:avLst/>
                <a:gdLst>
                  <a:gd name="T0" fmla="*/ 15 w 27"/>
                  <a:gd name="T1" fmla="*/ 14 h 15"/>
                  <a:gd name="T2" fmla="*/ 1 w 27"/>
                  <a:gd name="T3" fmla="*/ 5 h 15"/>
                  <a:gd name="T4" fmla="*/ 1 w 27"/>
                  <a:gd name="T5" fmla="*/ 3 h 15"/>
                  <a:gd name="T6" fmla="*/ 10 w 27"/>
                  <a:gd name="T7" fmla="*/ 1 h 15"/>
                  <a:gd name="T8" fmla="*/ 17 w 27"/>
                  <a:gd name="T9" fmla="*/ 3 h 15"/>
                  <a:gd name="T10" fmla="*/ 19 w 27"/>
                  <a:gd name="T11" fmla="*/ 5 h 15"/>
                  <a:gd name="T12" fmla="*/ 21 w 27"/>
                  <a:gd name="T13" fmla="*/ 7 h 15"/>
                  <a:gd name="T14" fmla="*/ 26 w 27"/>
                  <a:gd name="T15" fmla="*/ 8 h 15"/>
                  <a:gd name="T16" fmla="*/ 27 w 27"/>
                  <a:gd name="T17" fmla="*/ 9 h 15"/>
                  <a:gd name="T18" fmla="*/ 26 w 27"/>
                  <a:gd name="T19" fmla="*/ 10 h 15"/>
                  <a:gd name="T20" fmla="*/ 15 w 27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15" y="14"/>
                    </a:moveTo>
                    <a:cubicBezTo>
                      <a:pt x="8" y="15"/>
                      <a:pt x="4" y="10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1"/>
                      <a:pt x="7" y="0"/>
                      <a:pt x="10" y="1"/>
                    </a:cubicBezTo>
                    <a:cubicBezTo>
                      <a:pt x="12" y="3"/>
                      <a:pt x="15" y="3"/>
                      <a:pt x="17" y="3"/>
                    </a:cubicBezTo>
                    <a:cubicBezTo>
                      <a:pt x="19" y="3"/>
                      <a:pt x="20" y="3"/>
                      <a:pt x="19" y="5"/>
                    </a:cubicBezTo>
                    <a:cubicBezTo>
                      <a:pt x="19" y="6"/>
                      <a:pt x="20" y="6"/>
                      <a:pt x="21" y="7"/>
                    </a:cubicBezTo>
                    <a:cubicBezTo>
                      <a:pt x="22" y="7"/>
                      <a:pt x="24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6" y="10"/>
                    </a:cubicBezTo>
                    <a:cubicBezTo>
                      <a:pt x="23" y="12"/>
                      <a:pt x="19" y="15"/>
                      <a:pt x="15" y="14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8" name="Freeform 139">
                <a:extLst>
                  <a:ext uri="{FF2B5EF4-FFF2-40B4-BE49-F238E27FC236}">
                    <a16:creationId xmlns:a16="http://schemas.microsoft.com/office/drawing/2014/main" id="{E5F9E67C-E47C-FEB6-67B3-8BB639DE86E8}"/>
                  </a:ext>
                </a:extLst>
              </p:cNvPr>
              <p:cNvSpPr/>
              <p:nvPr userDrawn="1"/>
            </p:nvSpPr>
            <p:spPr bwMode="auto">
              <a:xfrm>
                <a:off x="959" y="1541"/>
                <a:ext cx="158" cy="107"/>
              </a:xfrm>
              <a:custGeom>
                <a:avLst/>
                <a:gdLst>
                  <a:gd name="T0" fmla="*/ 10 w 25"/>
                  <a:gd name="T1" fmla="*/ 16 h 17"/>
                  <a:gd name="T2" fmla="*/ 2 w 25"/>
                  <a:gd name="T3" fmla="*/ 14 h 17"/>
                  <a:gd name="T4" fmla="*/ 1 w 25"/>
                  <a:gd name="T5" fmla="*/ 14 h 17"/>
                  <a:gd name="T6" fmla="*/ 2 w 25"/>
                  <a:gd name="T7" fmla="*/ 11 h 17"/>
                  <a:gd name="T8" fmla="*/ 4 w 25"/>
                  <a:gd name="T9" fmla="*/ 7 h 17"/>
                  <a:gd name="T10" fmla="*/ 19 w 25"/>
                  <a:gd name="T11" fmla="*/ 4 h 17"/>
                  <a:gd name="T12" fmla="*/ 23 w 25"/>
                  <a:gd name="T13" fmla="*/ 0 h 17"/>
                  <a:gd name="T14" fmla="*/ 24 w 25"/>
                  <a:gd name="T15" fmla="*/ 0 h 17"/>
                  <a:gd name="T16" fmla="*/ 25 w 25"/>
                  <a:gd name="T17" fmla="*/ 1 h 17"/>
                  <a:gd name="T18" fmla="*/ 25 w 25"/>
                  <a:gd name="T19" fmla="*/ 2 h 17"/>
                  <a:gd name="T20" fmla="*/ 15 w 25"/>
                  <a:gd name="T21" fmla="*/ 16 h 17"/>
                  <a:gd name="T22" fmla="*/ 10 w 25"/>
                  <a:gd name="T2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7">
                    <a:moveTo>
                      <a:pt x="10" y="16"/>
                    </a:moveTo>
                    <a:cubicBezTo>
                      <a:pt x="7" y="17"/>
                      <a:pt x="4" y="16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0" y="13"/>
                      <a:pt x="1" y="12"/>
                      <a:pt x="2" y="11"/>
                    </a:cubicBezTo>
                    <a:cubicBezTo>
                      <a:pt x="3" y="10"/>
                      <a:pt x="1" y="7"/>
                      <a:pt x="4" y="7"/>
                    </a:cubicBezTo>
                    <a:cubicBezTo>
                      <a:pt x="10" y="8"/>
                      <a:pt x="14" y="7"/>
                      <a:pt x="19" y="4"/>
                    </a:cubicBezTo>
                    <a:cubicBezTo>
                      <a:pt x="21" y="3"/>
                      <a:pt x="22" y="2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1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3" y="8"/>
                      <a:pt x="21" y="13"/>
                      <a:pt x="15" y="16"/>
                    </a:cubicBezTo>
                    <a:cubicBezTo>
                      <a:pt x="13" y="16"/>
                      <a:pt x="11" y="16"/>
                      <a:pt x="10" y="16"/>
                    </a:cubicBezTo>
                    <a:close/>
                  </a:path>
                </a:pathLst>
              </a:custGeom>
              <a:solidFill>
                <a:srgbClr val="F19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9" name="Freeform 140">
                <a:extLst>
                  <a:ext uri="{FF2B5EF4-FFF2-40B4-BE49-F238E27FC236}">
                    <a16:creationId xmlns:a16="http://schemas.microsoft.com/office/drawing/2014/main" id="{40D42F16-5D06-4478-59C7-D8C8E29E4200}"/>
                  </a:ext>
                </a:extLst>
              </p:cNvPr>
              <p:cNvSpPr/>
              <p:nvPr userDrawn="1"/>
            </p:nvSpPr>
            <p:spPr bwMode="auto">
              <a:xfrm>
                <a:off x="1111" y="1388"/>
                <a:ext cx="63" cy="178"/>
              </a:xfrm>
              <a:custGeom>
                <a:avLst/>
                <a:gdLst>
                  <a:gd name="T0" fmla="*/ 9 w 10"/>
                  <a:gd name="T1" fmla="*/ 16 h 28"/>
                  <a:gd name="T2" fmla="*/ 5 w 10"/>
                  <a:gd name="T3" fmla="*/ 27 h 28"/>
                  <a:gd name="T4" fmla="*/ 4 w 10"/>
                  <a:gd name="T5" fmla="*/ 27 h 28"/>
                  <a:gd name="T6" fmla="*/ 4 w 10"/>
                  <a:gd name="T7" fmla="*/ 26 h 28"/>
                  <a:gd name="T8" fmla="*/ 3 w 10"/>
                  <a:gd name="T9" fmla="*/ 21 h 28"/>
                  <a:gd name="T10" fmla="*/ 3 w 10"/>
                  <a:gd name="T11" fmla="*/ 19 h 28"/>
                  <a:gd name="T12" fmla="*/ 1 w 10"/>
                  <a:gd name="T13" fmla="*/ 3 h 28"/>
                  <a:gd name="T14" fmla="*/ 1 w 10"/>
                  <a:gd name="T15" fmla="*/ 1 h 28"/>
                  <a:gd name="T16" fmla="*/ 4 w 10"/>
                  <a:gd name="T17" fmla="*/ 1 h 28"/>
                  <a:gd name="T18" fmla="*/ 8 w 10"/>
                  <a:gd name="T19" fmla="*/ 9 h 28"/>
                  <a:gd name="T20" fmla="*/ 9 w 10"/>
                  <a:gd name="T2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8">
                    <a:moveTo>
                      <a:pt x="9" y="16"/>
                    </a:moveTo>
                    <a:cubicBezTo>
                      <a:pt x="10" y="20"/>
                      <a:pt x="8" y="24"/>
                      <a:pt x="5" y="27"/>
                    </a:cubicBezTo>
                    <a:cubicBezTo>
                      <a:pt x="5" y="27"/>
                      <a:pt x="4" y="28"/>
                      <a:pt x="4" y="27"/>
                    </a:cubicBezTo>
                    <a:cubicBezTo>
                      <a:pt x="3" y="27"/>
                      <a:pt x="3" y="26"/>
                      <a:pt x="4" y="26"/>
                    </a:cubicBezTo>
                    <a:cubicBezTo>
                      <a:pt x="4" y="24"/>
                      <a:pt x="4" y="23"/>
                      <a:pt x="3" y="21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4" y="13"/>
                      <a:pt x="3" y="8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6" y="3"/>
                      <a:pt x="8" y="6"/>
                      <a:pt x="8" y="9"/>
                    </a:cubicBezTo>
                    <a:cubicBezTo>
                      <a:pt x="9" y="11"/>
                      <a:pt x="10" y="13"/>
                      <a:pt x="9" y="16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0" name="Freeform 141">
                <a:extLst>
                  <a:ext uri="{FF2B5EF4-FFF2-40B4-BE49-F238E27FC236}">
                    <a16:creationId xmlns:a16="http://schemas.microsoft.com/office/drawing/2014/main" id="{5205C254-E368-0EAD-C0CE-D504D83951A7}"/>
                  </a:ext>
                </a:extLst>
              </p:cNvPr>
              <p:cNvSpPr/>
              <p:nvPr userDrawn="1"/>
            </p:nvSpPr>
            <p:spPr bwMode="auto">
              <a:xfrm>
                <a:off x="840" y="1534"/>
                <a:ext cx="119" cy="83"/>
              </a:xfrm>
              <a:custGeom>
                <a:avLst/>
                <a:gdLst>
                  <a:gd name="T0" fmla="*/ 14 w 19"/>
                  <a:gd name="T1" fmla="*/ 12 h 13"/>
                  <a:gd name="T2" fmla="*/ 1 w 19"/>
                  <a:gd name="T3" fmla="*/ 2 h 13"/>
                  <a:gd name="T4" fmla="*/ 1 w 19"/>
                  <a:gd name="T5" fmla="*/ 0 h 13"/>
                  <a:gd name="T6" fmla="*/ 3 w 19"/>
                  <a:gd name="T7" fmla="*/ 0 h 13"/>
                  <a:gd name="T8" fmla="*/ 12 w 19"/>
                  <a:gd name="T9" fmla="*/ 4 h 13"/>
                  <a:gd name="T10" fmla="*/ 16 w 19"/>
                  <a:gd name="T11" fmla="*/ 6 h 13"/>
                  <a:gd name="T12" fmla="*/ 19 w 19"/>
                  <a:gd name="T13" fmla="*/ 8 h 13"/>
                  <a:gd name="T14" fmla="*/ 15 w 19"/>
                  <a:gd name="T15" fmla="*/ 12 h 13"/>
                  <a:gd name="T16" fmla="*/ 14 w 19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14" y="12"/>
                    </a:moveTo>
                    <a:cubicBezTo>
                      <a:pt x="9" y="13"/>
                      <a:pt x="2" y="7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6" y="2"/>
                      <a:pt x="9" y="3"/>
                      <a:pt x="12" y="4"/>
                    </a:cubicBezTo>
                    <a:cubicBezTo>
                      <a:pt x="13" y="5"/>
                      <a:pt x="14" y="6"/>
                      <a:pt x="16" y="6"/>
                    </a:cubicBezTo>
                    <a:cubicBezTo>
                      <a:pt x="17" y="7"/>
                      <a:pt x="19" y="7"/>
                      <a:pt x="19" y="8"/>
                    </a:cubicBezTo>
                    <a:cubicBezTo>
                      <a:pt x="19" y="11"/>
                      <a:pt x="17" y="12"/>
                      <a:pt x="15" y="12"/>
                    </a:cubicBezTo>
                    <a:cubicBezTo>
                      <a:pt x="15" y="12"/>
                      <a:pt x="14" y="12"/>
                      <a:pt x="14" y="1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1" name="Freeform 142">
                <a:extLst>
                  <a:ext uri="{FF2B5EF4-FFF2-40B4-BE49-F238E27FC236}">
                    <a16:creationId xmlns:a16="http://schemas.microsoft.com/office/drawing/2014/main" id="{3DBFB4B0-0C22-1CEB-0513-C8679ADC1723}"/>
                  </a:ext>
                </a:extLst>
              </p:cNvPr>
              <p:cNvSpPr/>
              <p:nvPr userDrawn="1"/>
            </p:nvSpPr>
            <p:spPr bwMode="auto">
              <a:xfrm>
                <a:off x="909" y="1414"/>
                <a:ext cx="113" cy="120"/>
              </a:xfrm>
              <a:custGeom>
                <a:avLst/>
                <a:gdLst>
                  <a:gd name="T0" fmla="*/ 7 w 18"/>
                  <a:gd name="T1" fmla="*/ 4 h 19"/>
                  <a:gd name="T2" fmla="*/ 3 w 18"/>
                  <a:gd name="T3" fmla="*/ 11 h 19"/>
                  <a:gd name="T4" fmla="*/ 3 w 18"/>
                  <a:gd name="T5" fmla="*/ 15 h 19"/>
                  <a:gd name="T6" fmla="*/ 8 w 18"/>
                  <a:gd name="T7" fmla="*/ 17 h 19"/>
                  <a:gd name="T8" fmla="*/ 15 w 18"/>
                  <a:gd name="T9" fmla="*/ 7 h 19"/>
                  <a:gd name="T10" fmla="*/ 12 w 18"/>
                  <a:gd name="T11" fmla="*/ 1 h 19"/>
                  <a:gd name="T12" fmla="*/ 14 w 18"/>
                  <a:gd name="T13" fmla="*/ 0 h 19"/>
                  <a:gd name="T14" fmla="*/ 15 w 18"/>
                  <a:gd name="T15" fmla="*/ 1 h 19"/>
                  <a:gd name="T16" fmla="*/ 17 w 18"/>
                  <a:gd name="T17" fmla="*/ 4 h 19"/>
                  <a:gd name="T18" fmla="*/ 18 w 18"/>
                  <a:gd name="T19" fmla="*/ 6 h 19"/>
                  <a:gd name="T20" fmla="*/ 9 w 18"/>
                  <a:gd name="T21" fmla="*/ 18 h 19"/>
                  <a:gd name="T22" fmla="*/ 3 w 18"/>
                  <a:gd name="T23" fmla="*/ 19 h 19"/>
                  <a:gd name="T24" fmla="*/ 1 w 18"/>
                  <a:gd name="T25" fmla="*/ 18 h 19"/>
                  <a:gd name="T26" fmla="*/ 2 w 18"/>
                  <a:gd name="T27" fmla="*/ 7 h 19"/>
                  <a:gd name="T28" fmla="*/ 7 w 18"/>
                  <a:gd name="T2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9">
                    <a:moveTo>
                      <a:pt x="7" y="4"/>
                    </a:moveTo>
                    <a:cubicBezTo>
                      <a:pt x="5" y="6"/>
                      <a:pt x="4" y="9"/>
                      <a:pt x="3" y="11"/>
                    </a:cubicBezTo>
                    <a:cubicBezTo>
                      <a:pt x="3" y="13"/>
                      <a:pt x="3" y="14"/>
                      <a:pt x="3" y="15"/>
                    </a:cubicBezTo>
                    <a:cubicBezTo>
                      <a:pt x="4" y="17"/>
                      <a:pt x="5" y="18"/>
                      <a:pt x="8" y="17"/>
                    </a:cubicBezTo>
                    <a:cubicBezTo>
                      <a:pt x="11" y="16"/>
                      <a:pt x="15" y="10"/>
                      <a:pt x="15" y="7"/>
                    </a:cubicBezTo>
                    <a:cubicBezTo>
                      <a:pt x="15" y="4"/>
                      <a:pt x="14" y="2"/>
                      <a:pt x="12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5" y="0"/>
                      <a:pt x="15" y="0"/>
                      <a:pt x="15" y="1"/>
                    </a:cubicBezTo>
                    <a:cubicBezTo>
                      <a:pt x="15" y="2"/>
                      <a:pt x="16" y="3"/>
                      <a:pt x="17" y="4"/>
                    </a:cubicBezTo>
                    <a:cubicBezTo>
                      <a:pt x="18" y="4"/>
                      <a:pt x="18" y="5"/>
                      <a:pt x="18" y="6"/>
                    </a:cubicBezTo>
                    <a:cubicBezTo>
                      <a:pt x="18" y="11"/>
                      <a:pt x="16" y="16"/>
                      <a:pt x="9" y="18"/>
                    </a:cubicBezTo>
                    <a:cubicBezTo>
                      <a:pt x="7" y="19"/>
                      <a:pt x="5" y="19"/>
                      <a:pt x="3" y="19"/>
                    </a:cubicBezTo>
                    <a:cubicBezTo>
                      <a:pt x="2" y="19"/>
                      <a:pt x="1" y="19"/>
                      <a:pt x="1" y="18"/>
                    </a:cubicBezTo>
                    <a:cubicBezTo>
                      <a:pt x="0" y="14"/>
                      <a:pt x="1" y="10"/>
                      <a:pt x="2" y="7"/>
                    </a:cubicBezTo>
                    <a:cubicBezTo>
                      <a:pt x="3" y="5"/>
                      <a:pt x="4" y="4"/>
                      <a:pt x="7" y="4"/>
                    </a:cubicBezTo>
                    <a:close/>
                  </a:path>
                </a:pathLst>
              </a:custGeom>
              <a:solidFill>
                <a:srgbClr val="ED9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2" name="Freeform 143">
                <a:extLst>
                  <a:ext uri="{FF2B5EF4-FFF2-40B4-BE49-F238E27FC236}">
                    <a16:creationId xmlns:a16="http://schemas.microsoft.com/office/drawing/2014/main" id="{38C58711-E9FC-6BB5-DB34-C776B6FD98EE}"/>
                  </a:ext>
                </a:extLst>
              </p:cNvPr>
              <p:cNvSpPr/>
              <p:nvPr userDrawn="1"/>
            </p:nvSpPr>
            <p:spPr bwMode="auto">
              <a:xfrm>
                <a:off x="852" y="1433"/>
                <a:ext cx="63" cy="108"/>
              </a:xfrm>
              <a:custGeom>
                <a:avLst/>
                <a:gdLst>
                  <a:gd name="T0" fmla="*/ 0 w 10"/>
                  <a:gd name="T1" fmla="*/ 12 h 17"/>
                  <a:gd name="T2" fmla="*/ 7 w 10"/>
                  <a:gd name="T3" fmla="*/ 1 h 17"/>
                  <a:gd name="T4" fmla="*/ 9 w 10"/>
                  <a:gd name="T5" fmla="*/ 1 h 17"/>
                  <a:gd name="T6" fmla="*/ 9 w 10"/>
                  <a:gd name="T7" fmla="*/ 3 h 17"/>
                  <a:gd name="T8" fmla="*/ 7 w 10"/>
                  <a:gd name="T9" fmla="*/ 15 h 17"/>
                  <a:gd name="T10" fmla="*/ 7 w 10"/>
                  <a:gd name="T11" fmla="*/ 16 h 17"/>
                  <a:gd name="T12" fmla="*/ 0 w 10"/>
                  <a:gd name="T13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2"/>
                    </a:moveTo>
                    <a:cubicBezTo>
                      <a:pt x="1" y="7"/>
                      <a:pt x="3" y="4"/>
                      <a:pt x="7" y="1"/>
                    </a:cubicBezTo>
                    <a:cubicBezTo>
                      <a:pt x="8" y="1"/>
                      <a:pt x="8" y="0"/>
                      <a:pt x="9" y="1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7"/>
                      <a:pt x="7" y="11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0" y="14"/>
                      <a:pt x="0" y="12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3" name="Freeform 144">
                <a:extLst>
                  <a:ext uri="{FF2B5EF4-FFF2-40B4-BE49-F238E27FC236}">
                    <a16:creationId xmlns:a16="http://schemas.microsoft.com/office/drawing/2014/main" id="{F4222DF2-9598-016B-9373-EDFBDCD701CE}"/>
                  </a:ext>
                </a:extLst>
              </p:cNvPr>
              <p:cNvSpPr/>
              <p:nvPr userDrawn="1"/>
            </p:nvSpPr>
            <p:spPr bwMode="auto">
              <a:xfrm>
                <a:off x="941" y="1439"/>
                <a:ext cx="50" cy="70"/>
              </a:xfrm>
              <a:custGeom>
                <a:avLst/>
                <a:gdLst>
                  <a:gd name="T0" fmla="*/ 6 w 8"/>
                  <a:gd name="T1" fmla="*/ 0 h 11"/>
                  <a:gd name="T2" fmla="*/ 8 w 8"/>
                  <a:gd name="T3" fmla="*/ 4 h 11"/>
                  <a:gd name="T4" fmla="*/ 2 w 8"/>
                  <a:gd name="T5" fmla="*/ 10 h 11"/>
                  <a:gd name="T6" fmla="*/ 1 w 8"/>
                  <a:gd name="T7" fmla="*/ 9 h 11"/>
                  <a:gd name="T8" fmla="*/ 4 w 8"/>
                  <a:gd name="T9" fmla="*/ 1 h 11"/>
                  <a:gd name="T10" fmla="*/ 6 w 8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7" y="0"/>
                      <a:pt x="8" y="2"/>
                      <a:pt x="8" y="4"/>
                    </a:cubicBezTo>
                    <a:cubicBezTo>
                      <a:pt x="7" y="7"/>
                      <a:pt x="5" y="9"/>
                      <a:pt x="2" y="10"/>
                    </a:cubicBezTo>
                    <a:cubicBezTo>
                      <a:pt x="1" y="11"/>
                      <a:pt x="0" y="10"/>
                      <a:pt x="1" y="9"/>
                    </a:cubicBezTo>
                    <a:cubicBezTo>
                      <a:pt x="1" y="6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4" name="Freeform 145">
                <a:extLst>
                  <a:ext uri="{FF2B5EF4-FFF2-40B4-BE49-F238E27FC236}">
                    <a16:creationId xmlns:a16="http://schemas.microsoft.com/office/drawing/2014/main" id="{B52DA338-7A76-88E0-3CCC-A3497D0637C0}"/>
                  </a:ext>
                </a:extLst>
              </p:cNvPr>
              <p:cNvSpPr/>
              <p:nvPr userDrawn="1"/>
            </p:nvSpPr>
            <p:spPr bwMode="auto">
              <a:xfrm>
                <a:off x="1041" y="1382"/>
                <a:ext cx="38" cy="89"/>
              </a:xfrm>
              <a:custGeom>
                <a:avLst/>
                <a:gdLst>
                  <a:gd name="T0" fmla="*/ 0 w 6"/>
                  <a:gd name="T1" fmla="*/ 14 h 14"/>
                  <a:gd name="T2" fmla="*/ 0 w 6"/>
                  <a:gd name="T3" fmla="*/ 8 h 14"/>
                  <a:gd name="T4" fmla="*/ 0 w 6"/>
                  <a:gd name="T5" fmla="*/ 2 h 14"/>
                  <a:gd name="T6" fmla="*/ 2 w 6"/>
                  <a:gd name="T7" fmla="*/ 1 h 14"/>
                  <a:gd name="T8" fmla="*/ 5 w 6"/>
                  <a:gd name="T9" fmla="*/ 7 h 14"/>
                  <a:gd name="T10" fmla="*/ 0 w 6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0" y="14"/>
                    </a:moveTo>
                    <a:cubicBezTo>
                      <a:pt x="0" y="12"/>
                      <a:pt x="0" y="10"/>
                      <a:pt x="0" y="8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4" y="1"/>
                      <a:pt x="6" y="4"/>
                      <a:pt x="5" y="7"/>
                    </a:cubicBezTo>
                    <a:cubicBezTo>
                      <a:pt x="4" y="9"/>
                      <a:pt x="2" y="12"/>
                      <a:pt x="0" y="14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5" name="Freeform 146">
                <a:extLst>
                  <a:ext uri="{FF2B5EF4-FFF2-40B4-BE49-F238E27FC236}">
                    <a16:creationId xmlns:a16="http://schemas.microsoft.com/office/drawing/2014/main" id="{3A421C9C-9B16-09C3-C39F-82FD391C4FB8}"/>
                  </a:ext>
                </a:extLst>
              </p:cNvPr>
              <p:cNvSpPr/>
              <p:nvPr userDrawn="1"/>
            </p:nvSpPr>
            <p:spPr bwMode="auto">
              <a:xfrm>
                <a:off x="1010" y="1350"/>
                <a:ext cx="76" cy="32"/>
              </a:xfrm>
              <a:custGeom>
                <a:avLst/>
                <a:gdLst>
                  <a:gd name="T0" fmla="*/ 0 w 12"/>
                  <a:gd name="T1" fmla="*/ 3 h 5"/>
                  <a:gd name="T2" fmla="*/ 4 w 12"/>
                  <a:gd name="T3" fmla="*/ 0 h 5"/>
                  <a:gd name="T4" fmla="*/ 11 w 12"/>
                  <a:gd name="T5" fmla="*/ 2 h 5"/>
                  <a:gd name="T6" fmla="*/ 11 w 12"/>
                  <a:gd name="T7" fmla="*/ 4 h 5"/>
                  <a:gd name="T8" fmla="*/ 9 w 12"/>
                  <a:gd name="T9" fmla="*/ 4 h 5"/>
                  <a:gd name="T10" fmla="*/ 0 w 12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9" y="1"/>
                      <a:pt x="11" y="2"/>
                    </a:cubicBezTo>
                    <a:cubicBezTo>
                      <a:pt x="12" y="2"/>
                      <a:pt x="12" y="3"/>
                      <a:pt x="11" y="4"/>
                    </a:cubicBezTo>
                    <a:cubicBezTo>
                      <a:pt x="11" y="5"/>
                      <a:pt x="10" y="4"/>
                      <a:pt x="9" y="4"/>
                    </a:cubicBezTo>
                    <a:cubicBezTo>
                      <a:pt x="6" y="2"/>
                      <a:pt x="3" y="3"/>
                      <a:pt x="0" y="3"/>
                    </a:cubicBezTo>
                    <a:close/>
                  </a:path>
                </a:pathLst>
              </a:custGeom>
              <a:solidFill>
                <a:srgbClr val="EE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6" name="Freeform 147">
                <a:extLst>
                  <a:ext uri="{FF2B5EF4-FFF2-40B4-BE49-F238E27FC236}">
                    <a16:creationId xmlns:a16="http://schemas.microsoft.com/office/drawing/2014/main" id="{3BE41033-1701-A5E6-8DF6-09CBB3A82672}"/>
                  </a:ext>
                </a:extLst>
              </p:cNvPr>
              <p:cNvSpPr/>
              <p:nvPr userDrawn="1"/>
            </p:nvSpPr>
            <p:spPr bwMode="auto">
              <a:xfrm>
                <a:off x="2454" y="2993"/>
                <a:ext cx="195" cy="146"/>
              </a:xfrm>
              <a:custGeom>
                <a:avLst/>
                <a:gdLst>
                  <a:gd name="T0" fmla="*/ 31 w 31"/>
                  <a:gd name="T1" fmla="*/ 14 h 23"/>
                  <a:gd name="T2" fmla="*/ 12 w 31"/>
                  <a:gd name="T3" fmla="*/ 21 h 23"/>
                  <a:gd name="T4" fmla="*/ 4 w 31"/>
                  <a:gd name="T5" fmla="*/ 14 h 23"/>
                  <a:gd name="T6" fmla="*/ 0 w 31"/>
                  <a:gd name="T7" fmla="*/ 5 h 23"/>
                  <a:gd name="T8" fmla="*/ 0 w 31"/>
                  <a:gd name="T9" fmla="*/ 3 h 23"/>
                  <a:gd name="T10" fmla="*/ 1 w 31"/>
                  <a:gd name="T11" fmla="*/ 1 h 23"/>
                  <a:gd name="T12" fmla="*/ 3 w 31"/>
                  <a:gd name="T13" fmla="*/ 2 h 23"/>
                  <a:gd name="T14" fmla="*/ 16 w 31"/>
                  <a:gd name="T15" fmla="*/ 12 h 23"/>
                  <a:gd name="T16" fmla="*/ 26 w 31"/>
                  <a:gd name="T17" fmla="*/ 14 h 23"/>
                  <a:gd name="T18" fmla="*/ 31 w 31"/>
                  <a:gd name="T19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3">
                    <a:moveTo>
                      <a:pt x="31" y="14"/>
                    </a:moveTo>
                    <a:cubicBezTo>
                      <a:pt x="25" y="21"/>
                      <a:pt x="20" y="23"/>
                      <a:pt x="12" y="21"/>
                    </a:cubicBezTo>
                    <a:cubicBezTo>
                      <a:pt x="9" y="20"/>
                      <a:pt x="6" y="17"/>
                      <a:pt x="4" y="14"/>
                    </a:cubicBezTo>
                    <a:cubicBezTo>
                      <a:pt x="2" y="12"/>
                      <a:pt x="0" y="9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6" y="6"/>
                      <a:pt x="11" y="9"/>
                      <a:pt x="16" y="12"/>
                    </a:cubicBezTo>
                    <a:cubicBezTo>
                      <a:pt x="19" y="13"/>
                      <a:pt x="23" y="14"/>
                      <a:pt x="26" y="14"/>
                    </a:cubicBezTo>
                    <a:cubicBezTo>
                      <a:pt x="28" y="14"/>
                      <a:pt x="29" y="14"/>
                      <a:pt x="31" y="14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7" name="Freeform 148">
                <a:extLst>
                  <a:ext uri="{FF2B5EF4-FFF2-40B4-BE49-F238E27FC236}">
                    <a16:creationId xmlns:a16="http://schemas.microsoft.com/office/drawing/2014/main" id="{5177B3AE-8D0F-1971-60CF-7879FC967337}"/>
                  </a:ext>
                </a:extLst>
              </p:cNvPr>
              <p:cNvSpPr/>
              <p:nvPr userDrawn="1"/>
            </p:nvSpPr>
            <p:spPr bwMode="auto">
              <a:xfrm>
                <a:off x="2302" y="2911"/>
                <a:ext cx="89" cy="171"/>
              </a:xfrm>
              <a:custGeom>
                <a:avLst/>
                <a:gdLst>
                  <a:gd name="T0" fmla="*/ 11 w 14"/>
                  <a:gd name="T1" fmla="*/ 27 h 27"/>
                  <a:gd name="T2" fmla="*/ 2 w 14"/>
                  <a:gd name="T3" fmla="*/ 16 h 27"/>
                  <a:gd name="T4" fmla="*/ 6 w 14"/>
                  <a:gd name="T5" fmla="*/ 1 h 27"/>
                  <a:gd name="T6" fmla="*/ 10 w 14"/>
                  <a:gd name="T7" fmla="*/ 1 h 27"/>
                  <a:gd name="T8" fmla="*/ 13 w 14"/>
                  <a:gd name="T9" fmla="*/ 7 h 27"/>
                  <a:gd name="T10" fmla="*/ 14 w 14"/>
                  <a:gd name="T11" fmla="*/ 15 h 27"/>
                  <a:gd name="T12" fmla="*/ 13 w 14"/>
                  <a:gd name="T13" fmla="*/ 17 h 27"/>
                  <a:gd name="T14" fmla="*/ 11 w 14"/>
                  <a:gd name="T15" fmla="*/ 20 h 27"/>
                  <a:gd name="T16" fmla="*/ 11 w 14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7">
                    <a:moveTo>
                      <a:pt x="11" y="27"/>
                    </a:moveTo>
                    <a:cubicBezTo>
                      <a:pt x="7" y="24"/>
                      <a:pt x="4" y="21"/>
                      <a:pt x="2" y="16"/>
                    </a:cubicBezTo>
                    <a:cubicBezTo>
                      <a:pt x="0" y="10"/>
                      <a:pt x="2" y="5"/>
                      <a:pt x="6" y="1"/>
                    </a:cubicBezTo>
                    <a:cubicBezTo>
                      <a:pt x="7" y="0"/>
                      <a:pt x="8" y="0"/>
                      <a:pt x="10" y="1"/>
                    </a:cubicBezTo>
                    <a:cubicBezTo>
                      <a:pt x="12" y="2"/>
                      <a:pt x="14" y="4"/>
                      <a:pt x="13" y="7"/>
                    </a:cubicBezTo>
                    <a:cubicBezTo>
                      <a:pt x="12" y="10"/>
                      <a:pt x="13" y="12"/>
                      <a:pt x="14" y="15"/>
                    </a:cubicBezTo>
                    <a:cubicBezTo>
                      <a:pt x="14" y="16"/>
                      <a:pt x="14" y="17"/>
                      <a:pt x="13" y="17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22"/>
                      <a:pt x="11" y="24"/>
                      <a:pt x="11" y="2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8" name="Freeform 149">
                <a:extLst>
                  <a:ext uri="{FF2B5EF4-FFF2-40B4-BE49-F238E27FC236}">
                    <a16:creationId xmlns:a16="http://schemas.microsoft.com/office/drawing/2014/main" id="{FBBA9C62-E49E-1E3C-526B-E8CA4FCBBC34}"/>
                  </a:ext>
                </a:extLst>
              </p:cNvPr>
              <p:cNvSpPr/>
              <p:nvPr userDrawn="1"/>
            </p:nvSpPr>
            <p:spPr bwMode="auto">
              <a:xfrm>
                <a:off x="2384" y="3031"/>
                <a:ext cx="139" cy="127"/>
              </a:xfrm>
              <a:custGeom>
                <a:avLst/>
                <a:gdLst>
                  <a:gd name="T0" fmla="*/ 18 w 22"/>
                  <a:gd name="T1" fmla="*/ 19 h 20"/>
                  <a:gd name="T2" fmla="*/ 6 w 22"/>
                  <a:gd name="T3" fmla="*/ 15 h 20"/>
                  <a:gd name="T4" fmla="*/ 1 w 22"/>
                  <a:gd name="T5" fmla="*/ 5 h 20"/>
                  <a:gd name="T6" fmla="*/ 1 w 22"/>
                  <a:gd name="T7" fmla="*/ 1 h 20"/>
                  <a:gd name="T8" fmla="*/ 6 w 22"/>
                  <a:gd name="T9" fmla="*/ 0 h 20"/>
                  <a:gd name="T10" fmla="*/ 9 w 22"/>
                  <a:gd name="T11" fmla="*/ 3 h 20"/>
                  <a:gd name="T12" fmla="*/ 14 w 22"/>
                  <a:gd name="T13" fmla="*/ 12 h 20"/>
                  <a:gd name="T14" fmla="*/ 20 w 22"/>
                  <a:gd name="T15" fmla="*/ 16 h 20"/>
                  <a:gd name="T16" fmla="*/ 22 w 22"/>
                  <a:gd name="T17" fmla="*/ 18 h 20"/>
                  <a:gd name="T18" fmla="*/ 19 w 22"/>
                  <a:gd name="T19" fmla="*/ 19 h 20"/>
                  <a:gd name="T20" fmla="*/ 18 w 22"/>
                  <a:gd name="T2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0">
                    <a:moveTo>
                      <a:pt x="18" y="19"/>
                    </a:moveTo>
                    <a:cubicBezTo>
                      <a:pt x="13" y="19"/>
                      <a:pt x="9" y="18"/>
                      <a:pt x="6" y="15"/>
                    </a:cubicBezTo>
                    <a:cubicBezTo>
                      <a:pt x="3" y="12"/>
                      <a:pt x="1" y="9"/>
                      <a:pt x="1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8" y="0"/>
                      <a:pt x="9" y="1"/>
                      <a:pt x="9" y="3"/>
                    </a:cubicBezTo>
                    <a:cubicBezTo>
                      <a:pt x="10" y="6"/>
                      <a:pt x="12" y="9"/>
                      <a:pt x="14" y="12"/>
                    </a:cubicBezTo>
                    <a:cubicBezTo>
                      <a:pt x="16" y="14"/>
                      <a:pt x="18" y="15"/>
                      <a:pt x="20" y="16"/>
                    </a:cubicBezTo>
                    <a:cubicBezTo>
                      <a:pt x="21" y="17"/>
                      <a:pt x="22" y="17"/>
                      <a:pt x="22" y="18"/>
                    </a:cubicBezTo>
                    <a:cubicBezTo>
                      <a:pt x="21" y="20"/>
                      <a:pt x="20" y="19"/>
                      <a:pt x="19" y="19"/>
                    </a:cubicBezTo>
                    <a:cubicBezTo>
                      <a:pt x="19" y="19"/>
                      <a:pt x="18" y="19"/>
                      <a:pt x="18" y="19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9" name="Freeform 150">
                <a:extLst>
                  <a:ext uri="{FF2B5EF4-FFF2-40B4-BE49-F238E27FC236}">
                    <a16:creationId xmlns:a16="http://schemas.microsoft.com/office/drawing/2014/main" id="{9FA5B38A-5E1F-A904-7B76-216DCC099A46}"/>
                  </a:ext>
                </a:extLst>
              </p:cNvPr>
              <p:cNvSpPr/>
              <p:nvPr userDrawn="1"/>
            </p:nvSpPr>
            <p:spPr bwMode="auto">
              <a:xfrm>
                <a:off x="2504" y="3095"/>
                <a:ext cx="164" cy="101"/>
              </a:xfrm>
              <a:custGeom>
                <a:avLst/>
                <a:gdLst>
                  <a:gd name="T0" fmla="*/ 0 w 26"/>
                  <a:gd name="T1" fmla="*/ 12 h 16"/>
                  <a:gd name="T2" fmla="*/ 4 w 26"/>
                  <a:gd name="T3" fmla="*/ 11 h 16"/>
                  <a:gd name="T4" fmla="*/ 7 w 26"/>
                  <a:gd name="T5" fmla="*/ 10 h 16"/>
                  <a:gd name="T6" fmla="*/ 8 w 26"/>
                  <a:gd name="T7" fmla="*/ 9 h 16"/>
                  <a:gd name="T8" fmla="*/ 23 w 26"/>
                  <a:gd name="T9" fmla="*/ 2 h 16"/>
                  <a:gd name="T10" fmla="*/ 25 w 26"/>
                  <a:gd name="T11" fmla="*/ 1 h 16"/>
                  <a:gd name="T12" fmla="*/ 26 w 26"/>
                  <a:gd name="T13" fmla="*/ 4 h 16"/>
                  <a:gd name="T14" fmla="*/ 22 w 26"/>
                  <a:gd name="T15" fmla="*/ 10 h 16"/>
                  <a:gd name="T16" fmla="*/ 5 w 26"/>
                  <a:gd name="T17" fmla="*/ 14 h 16"/>
                  <a:gd name="T18" fmla="*/ 0 w 26"/>
                  <a:gd name="T1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6">
                    <a:moveTo>
                      <a:pt x="0" y="12"/>
                    </a:moveTo>
                    <a:cubicBezTo>
                      <a:pt x="2" y="11"/>
                      <a:pt x="3" y="12"/>
                      <a:pt x="4" y="11"/>
                    </a:cubicBezTo>
                    <a:cubicBezTo>
                      <a:pt x="5" y="11"/>
                      <a:pt x="7" y="11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14" y="9"/>
                      <a:pt x="19" y="6"/>
                      <a:pt x="23" y="2"/>
                    </a:cubicBezTo>
                    <a:cubicBezTo>
                      <a:pt x="24" y="2"/>
                      <a:pt x="24" y="0"/>
                      <a:pt x="25" y="1"/>
                    </a:cubicBezTo>
                    <a:cubicBezTo>
                      <a:pt x="26" y="1"/>
                      <a:pt x="26" y="3"/>
                      <a:pt x="26" y="4"/>
                    </a:cubicBezTo>
                    <a:cubicBezTo>
                      <a:pt x="25" y="6"/>
                      <a:pt x="23" y="8"/>
                      <a:pt x="22" y="10"/>
                    </a:cubicBezTo>
                    <a:cubicBezTo>
                      <a:pt x="17" y="14"/>
                      <a:pt x="11" y="16"/>
                      <a:pt x="5" y="14"/>
                    </a:cubicBezTo>
                    <a:cubicBezTo>
                      <a:pt x="3" y="14"/>
                      <a:pt x="2" y="13"/>
                      <a:pt x="0" y="12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0" name="Freeform 151">
                <a:extLst>
                  <a:ext uri="{FF2B5EF4-FFF2-40B4-BE49-F238E27FC236}">
                    <a16:creationId xmlns:a16="http://schemas.microsoft.com/office/drawing/2014/main" id="{EA1C593C-FBA0-2F85-4C7F-01EB421ABAEF}"/>
                  </a:ext>
                </a:extLst>
              </p:cNvPr>
              <p:cNvSpPr/>
              <p:nvPr userDrawn="1"/>
            </p:nvSpPr>
            <p:spPr bwMode="auto">
              <a:xfrm>
                <a:off x="2397" y="2879"/>
                <a:ext cx="50" cy="139"/>
              </a:xfrm>
              <a:custGeom>
                <a:avLst/>
                <a:gdLst>
                  <a:gd name="T0" fmla="*/ 8 w 8"/>
                  <a:gd name="T1" fmla="*/ 0 h 22"/>
                  <a:gd name="T2" fmla="*/ 6 w 8"/>
                  <a:gd name="T3" fmla="*/ 20 h 22"/>
                  <a:gd name="T4" fmla="*/ 5 w 8"/>
                  <a:gd name="T5" fmla="*/ 21 h 22"/>
                  <a:gd name="T6" fmla="*/ 1 w 8"/>
                  <a:gd name="T7" fmla="*/ 20 h 22"/>
                  <a:gd name="T8" fmla="*/ 0 w 8"/>
                  <a:gd name="T9" fmla="*/ 15 h 22"/>
                  <a:gd name="T10" fmla="*/ 8 w 8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6" y="7"/>
                      <a:pt x="7" y="13"/>
                      <a:pt x="6" y="20"/>
                    </a:cubicBezTo>
                    <a:cubicBezTo>
                      <a:pt x="6" y="20"/>
                      <a:pt x="6" y="21"/>
                      <a:pt x="5" y="21"/>
                    </a:cubicBezTo>
                    <a:cubicBezTo>
                      <a:pt x="4" y="21"/>
                      <a:pt x="2" y="22"/>
                      <a:pt x="1" y="20"/>
                    </a:cubicBezTo>
                    <a:cubicBezTo>
                      <a:pt x="0" y="19"/>
                      <a:pt x="0" y="17"/>
                      <a:pt x="0" y="15"/>
                    </a:cubicBezTo>
                    <a:cubicBezTo>
                      <a:pt x="0" y="9"/>
                      <a:pt x="2" y="4"/>
                      <a:pt x="8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1" name="Freeform 152">
                <a:extLst>
                  <a:ext uri="{FF2B5EF4-FFF2-40B4-BE49-F238E27FC236}">
                    <a16:creationId xmlns:a16="http://schemas.microsoft.com/office/drawing/2014/main" id="{60B20A08-8F6E-E57F-664A-CFFFBADC0154}"/>
                  </a:ext>
                </a:extLst>
              </p:cNvPr>
              <p:cNvSpPr/>
              <p:nvPr userDrawn="1"/>
            </p:nvSpPr>
            <p:spPr bwMode="auto">
              <a:xfrm>
                <a:off x="2460" y="2930"/>
                <a:ext cx="157" cy="120"/>
              </a:xfrm>
              <a:custGeom>
                <a:avLst/>
                <a:gdLst>
                  <a:gd name="T0" fmla="*/ 22 w 25"/>
                  <a:gd name="T1" fmla="*/ 8 h 19"/>
                  <a:gd name="T2" fmla="*/ 20 w 25"/>
                  <a:gd name="T3" fmla="*/ 16 h 19"/>
                  <a:gd name="T4" fmla="*/ 3 w 25"/>
                  <a:gd name="T5" fmla="*/ 8 h 19"/>
                  <a:gd name="T6" fmla="*/ 2 w 25"/>
                  <a:gd name="T7" fmla="*/ 7 h 19"/>
                  <a:gd name="T8" fmla="*/ 4 w 25"/>
                  <a:gd name="T9" fmla="*/ 3 h 19"/>
                  <a:gd name="T10" fmla="*/ 17 w 25"/>
                  <a:gd name="T11" fmla="*/ 4 h 19"/>
                  <a:gd name="T12" fmla="*/ 13 w 25"/>
                  <a:gd name="T13" fmla="*/ 4 h 19"/>
                  <a:gd name="T14" fmla="*/ 5 w 25"/>
                  <a:gd name="T15" fmla="*/ 5 h 19"/>
                  <a:gd name="T16" fmla="*/ 4 w 25"/>
                  <a:gd name="T17" fmla="*/ 9 h 19"/>
                  <a:gd name="T18" fmla="*/ 18 w 25"/>
                  <a:gd name="T19" fmla="*/ 13 h 19"/>
                  <a:gd name="T20" fmla="*/ 22 w 25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9">
                    <a:moveTo>
                      <a:pt x="22" y="8"/>
                    </a:moveTo>
                    <a:cubicBezTo>
                      <a:pt x="25" y="12"/>
                      <a:pt x="24" y="14"/>
                      <a:pt x="20" y="16"/>
                    </a:cubicBezTo>
                    <a:cubicBezTo>
                      <a:pt x="12" y="19"/>
                      <a:pt x="6" y="15"/>
                      <a:pt x="3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0" y="4"/>
                      <a:pt x="0" y="4"/>
                      <a:pt x="4" y="3"/>
                    </a:cubicBezTo>
                    <a:cubicBezTo>
                      <a:pt x="10" y="0"/>
                      <a:pt x="13" y="1"/>
                      <a:pt x="17" y="4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0" y="3"/>
                      <a:pt x="7" y="4"/>
                      <a:pt x="5" y="5"/>
                    </a:cubicBezTo>
                    <a:cubicBezTo>
                      <a:pt x="4" y="6"/>
                      <a:pt x="3" y="8"/>
                      <a:pt x="4" y="9"/>
                    </a:cubicBezTo>
                    <a:cubicBezTo>
                      <a:pt x="6" y="13"/>
                      <a:pt x="14" y="15"/>
                      <a:pt x="18" y="13"/>
                    </a:cubicBezTo>
                    <a:cubicBezTo>
                      <a:pt x="20" y="13"/>
                      <a:pt x="21" y="11"/>
                      <a:pt x="22" y="8"/>
                    </a:cubicBezTo>
                    <a:close/>
                  </a:path>
                </a:pathLst>
              </a:custGeom>
              <a:solidFill>
                <a:srgbClr val="EF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2" name="Freeform 153">
                <a:extLst>
                  <a:ext uri="{FF2B5EF4-FFF2-40B4-BE49-F238E27FC236}">
                    <a16:creationId xmlns:a16="http://schemas.microsoft.com/office/drawing/2014/main" id="{5208D58D-9E02-F8CB-578C-5C8A1721405B}"/>
                  </a:ext>
                </a:extLst>
              </p:cNvPr>
              <p:cNvSpPr/>
              <p:nvPr userDrawn="1"/>
            </p:nvSpPr>
            <p:spPr bwMode="auto">
              <a:xfrm>
                <a:off x="2454" y="2885"/>
                <a:ext cx="107" cy="57"/>
              </a:xfrm>
              <a:custGeom>
                <a:avLst/>
                <a:gdLst>
                  <a:gd name="T0" fmla="*/ 6 w 17"/>
                  <a:gd name="T1" fmla="*/ 0 h 9"/>
                  <a:gd name="T2" fmla="*/ 16 w 17"/>
                  <a:gd name="T3" fmla="*/ 5 h 9"/>
                  <a:gd name="T4" fmla="*/ 16 w 17"/>
                  <a:gd name="T5" fmla="*/ 6 h 9"/>
                  <a:gd name="T6" fmla="*/ 15 w 17"/>
                  <a:gd name="T7" fmla="*/ 7 h 9"/>
                  <a:gd name="T8" fmla="*/ 2 w 17"/>
                  <a:gd name="T9" fmla="*/ 8 h 9"/>
                  <a:gd name="T10" fmla="*/ 0 w 17"/>
                  <a:gd name="T11" fmla="*/ 6 h 9"/>
                  <a:gd name="T12" fmla="*/ 6 w 1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cubicBezTo>
                      <a:pt x="10" y="0"/>
                      <a:pt x="14" y="2"/>
                      <a:pt x="16" y="5"/>
                    </a:cubicBezTo>
                    <a:cubicBezTo>
                      <a:pt x="16" y="5"/>
                      <a:pt x="17" y="6"/>
                      <a:pt x="16" y="6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0" y="5"/>
                      <a:pt x="6" y="7"/>
                      <a:pt x="2" y="8"/>
                    </a:cubicBezTo>
                    <a:cubicBezTo>
                      <a:pt x="0" y="9"/>
                      <a:pt x="0" y="7"/>
                      <a:pt x="0" y="6"/>
                    </a:cubicBezTo>
                    <a:cubicBezTo>
                      <a:pt x="0" y="2"/>
                      <a:pt x="2" y="0"/>
                      <a:pt x="6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3" name="Freeform 154">
                <a:extLst>
                  <a:ext uri="{FF2B5EF4-FFF2-40B4-BE49-F238E27FC236}">
                    <a16:creationId xmlns:a16="http://schemas.microsoft.com/office/drawing/2014/main" id="{79A4BDAE-A19D-DED6-4997-98DF115DE3DC}"/>
                  </a:ext>
                </a:extLst>
              </p:cNvPr>
              <p:cNvSpPr/>
              <p:nvPr userDrawn="1"/>
            </p:nvSpPr>
            <p:spPr bwMode="auto">
              <a:xfrm>
                <a:off x="2573" y="3006"/>
                <a:ext cx="76" cy="63"/>
              </a:xfrm>
              <a:custGeom>
                <a:avLst/>
                <a:gdLst>
                  <a:gd name="T0" fmla="*/ 12 w 12"/>
                  <a:gd name="T1" fmla="*/ 5 h 10"/>
                  <a:gd name="T2" fmla="*/ 6 w 12"/>
                  <a:gd name="T3" fmla="*/ 10 h 10"/>
                  <a:gd name="T4" fmla="*/ 1 w 12"/>
                  <a:gd name="T5" fmla="*/ 9 h 10"/>
                  <a:gd name="T6" fmla="*/ 0 w 12"/>
                  <a:gd name="T7" fmla="*/ 7 h 10"/>
                  <a:gd name="T8" fmla="*/ 1 w 12"/>
                  <a:gd name="T9" fmla="*/ 7 h 10"/>
                  <a:gd name="T10" fmla="*/ 4 w 12"/>
                  <a:gd name="T11" fmla="*/ 6 h 10"/>
                  <a:gd name="T12" fmla="*/ 8 w 12"/>
                  <a:gd name="T13" fmla="*/ 1 h 10"/>
                  <a:gd name="T14" fmla="*/ 9 w 12"/>
                  <a:gd name="T15" fmla="*/ 0 h 10"/>
                  <a:gd name="T16" fmla="*/ 11 w 12"/>
                  <a:gd name="T17" fmla="*/ 1 h 10"/>
                  <a:gd name="T18" fmla="*/ 12 w 12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2" y="5"/>
                    </a:moveTo>
                    <a:cubicBezTo>
                      <a:pt x="12" y="9"/>
                      <a:pt x="10" y="10"/>
                      <a:pt x="6" y="10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5"/>
                      <a:pt x="8" y="4"/>
                      <a:pt x="8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1" y="2"/>
                      <a:pt x="12" y="3"/>
                      <a:pt x="12" y="5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4" name="Freeform 155">
                <a:extLst>
                  <a:ext uri="{FF2B5EF4-FFF2-40B4-BE49-F238E27FC236}">
                    <a16:creationId xmlns:a16="http://schemas.microsoft.com/office/drawing/2014/main" id="{16CC69DB-87A7-083D-76AA-C05D82E622AE}"/>
                  </a:ext>
                </a:extLst>
              </p:cNvPr>
              <p:cNvSpPr/>
              <p:nvPr userDrawn="1"/>
            </p:nvSpPr>
            <p:spPr bwMode="auto">
              <a:xfrm>
                <a:off x="2504" y="2968"/>
                <a:ext cx="76" cy="31"/>
              </a:xfrm>
              <a:custGeom>
                <a:avLst/>
                <a:gdLst>
                  <a:gd name="T0" fmla="*/ 8 w 12"/>
                  <a:gd name="T1" fmla="*/ 5 h 5"/>
                  <a:gd name="T2" fmla="*/ 2 w 12"/>
                  <a:gd name="T3" fmla="*/ 4 h 5"/>
                  <a:gd name="T4" fmla="*/ 0 w 12"/>
                  <a:gd name="T5" fmla="*/ 2 h 5"/>
                  <a:gd name="T6" fmla="*/ 3 w 12"/>
                  <a:gd name="T7" fmla="*/ 0 h 5"/>
                  <a:gd name="T8" fmla="*/ 9 w 12"/>
                  <a:gd name="T9" fmla="*/ 1 h 5"/>
                  <a:gd name="T10" fmla="*/ 12 w 12"/>
                  <a:gd name="T11" fmla="*/ 3 h 5"/>
                  <a:gd name="T12" fmla="*/ 9 w 12"/>
                  <a:gd name="T13" fmla="*/ 5 h 5"/>
                  <a:gd name="T14" fmla="*/ 8 w 1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">
                    <a:moveTo>
                      <a:pt x="8" y="5"/>
                    </a:moveTo>
                    <a:cubicBezTo>
                      <a:pt x="6" y="5"/>
                      <a:pt x="3" y="5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2" y="1"/>
                      <a:pt x="12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5" name="Freeform 156">
                <a:extLst>
                  <a:ext uri="{FF2B5EF4-FFF2-40B4-BE49-F238E27FC236}">
                    <a16:creationId xmlns:a16="http://schemas.microsoft.com/office/drawing/2014/main" id="{C0665BA1-A64B-D71E-847B-119D3CBF4C7F}"/>
                  </a:ext>
                </a:extLst>
              </p:cNvPr>
              <p:cNvSpPr/>
              <p:nvPr userDrawn="1"/>
            </p:nvSpPr>
            <p:spPr bwMode="auto">
              <a:xfrm>
                <a:off x="2662" y="3006"/>
                <a:ext cx="25" cy="57"/>
              </a:xfrm>
              <a:custGeom>
                <a:avLst/>
                <a:gdLst>
                  <a:gd name="T0" fmla="*/ 0 w 4"/>
                  <a:gd name="T1" fmla="*/ 9 h 9"/>
                  <a:gd name="T2" fmla="*/ 0 w 4"/>
                  <a:gd name="T3" fmla="*/ 2 h 9"/>
                  <a:gd name="T4" fmla="*/ 1 w 4"/>
                  <a:gd name="T5" fmla="*/ 0 h 9"/>
                  <a:gd name="T6" fmla="*/ 3 w 4"/>
                  <a:gd name="T7" fmla="*/ 1 h 9"/>
                  <a:gd name="T8" fmla="*/ 3 w 4"/>
                  <a:gd name="T9" fmla="*/ 7 h 9"/>
                  <a:gd name="T10" fmla="*/ 0 w 4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3"/>
                      <a:pt x="4" y="5"/>
                      <a:pt x="3" y="7"/>
                    </a:cubicBezTo>
                    <a:cubicBezTo>
                      <a:pt x="3" y="9"/>
                      <a:pt x="1" y="8"/>
                      <a:pt x="0" y="9"/>
                    </a:cubicBezTo>
                    <a:close/>
                  </a:path>
                </a:pathLst>
              </a:custGeom>
              <a:solidFill>
                <a:srgbClr val="EF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6" name="Freeform 157">
                <a:extLst>
                  <a:ext uri="{FF2B5EF4-FFF2-40B4-BE49-F238E27FC236}">
                    <a16:creationId xmlns:a16="http://schemas.microsoft.com/office/drawing/2014/main" id="{65C27F14-67EF-9A37-3449-1B5071178986}"/>
                  </a:ext>
                </a:extLst>
              </p:cNvPr>
              <p:cNvSpPr/>
              <p:nvPr userDrawn="1"/>
            </p:nvSpPr>
            <p:spPr bwMode="auto">
              <a:xfrm>
                <a:off x="783" y="3678"/>
                <a:ext cx="113" cy="140"/>
              </a:xfrm>
              <a:custGeom>
                <a:avLst/>
                <a:gdLst>
                  <a:gd name="T0" fmla="*/ 0 w 18"/>
                  <a:gd name="T1" fmla="*/ 5 h 22"/>
                  <a:gd name="T2" fmla="*/ 0 w 18"/>
                  <a:gd name="T3" fmla="*/ 5 h 22"/>
                  <a:gd name="T4" fmla="*/ 2 w 18"/>
                  <a:gd name="T5" fmla="*/ 1 h 22"/>
                  <a:gd name="T6" fmla="*/ 9 w 18"/>
                  <a:gd name="T7" fmla="*/ 4 h 22"/>
                  <a:gd name="T8" fmla="*/ 14 w 18"/>
                  <a:gd name="T9" fmla="*/ 11 h 22"/>
                  <a:gd name="T10" fmla="*/ 15 w 18"/>
                  <a:gd name="T11" fmla="*/ 13 h 22"/>
                  <a:gd name="T12" fmla="*/ 17 w 18"/>
                  <a:gd name="T13" fmla="*/ 19 h 22"/>
                  <a:gd name="T14" fmla="*/ 18 w 18"/>
                  <a:gd name="T15" fmla="*/ 22 h 22"/>
                  <a:gd name="T16" fmla="*/ 15 w 18"/>
                  <a:gd name="T17" fmla="*/ 22 h 22"/>
                  <a:gd name="T18" fmla="*/ 5 w 18"/>
                  <a:gd name="T19" fmla="*/ 17 h 22"/>
                  <a:gd name="T20" fmla="*/ 0 w 18"/>
                  <a:gd name="T21" fmla="*/ 9 h 22"/>
                  <a:gd name="T22" fmla="*/ 0 w 18"/>
                  <a:gd name="T2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2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5" y="0"/>
                      <a:pt x="8" y="1"/>
                      <a:pt x="9" y="4"/>
                    </a:cubicBezTo>
                    <a:cubicBezTo>
                      <a:pt x="11" y="6"/>
                      <a:pt x="12" y="9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4" y="15"/>
                      <a:pt x="15" y="17"/>
                      <a:pt x="17" y="19"/>
                    </a:cubicBezTo>
                    <a:cubicBezTo>
                      <a:pt x="17" y="20"/>
                      <a:pt x="18" y="21"/>
                      <a:pt x="18" y="22"/>
                    </a:cubicBezTo>
                    <a:cubicBezTo>
                      <a:pt x="17" y="22"/>
                      <a:pt x="16" y="22"/>
                      <a:pt x="15" y="22"/>
                    </a:cubicBezTo>
                    <a:cubicBezTo>
                      <a:pt x="11" y="21"/>
                      <a:pt x="8" y="20"/>
                      <a:pt x="5" y="17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0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7" name="Freeform 158">
                <a:extLst>
                  <a:ext uri="{FF2B5EF4-FFF2-40B4-BE49-F238E27FC236}">
                    <a16:creationId xmlns:a16="http://schemas.microsoft.com/office/drawing/2014/main" id="{D11E8246-2B25-E699-B593-447389E165CE}"/>
                  </a:ext>
                </a:extLst>
              </p:cNvPr>
              <p:cNvSpPr/>
              <p:nvPr userDrawn="1"/>
            </p:nvSpPr>
            <p:spPr bwMode="auto">
              <a:xfrm>
                <a:off x="890" y="3748"/>
                <a:ext cx="170" cy="95"/>
              </a:xfrm>
              <a:custGeom>
                <a:avLst/>
                <a:gdLst>
                  <a:gd name="T0" fmla="*/ 14 w 27"/>
                  <a:gd name="T1" fmla="*/ 14 h 15"/>
                  <a:gd name="T2" fmla="*/ 4 w 27"/>
                  <a:gd name="T3" fmla="*/ 9 h 15"/>
                  <a:gd name="T4" fmla="*/ 2 w 27"/>
                  <a:gd name="T5" fmla="*/ 7 h 15"/>
                  <a:gd name="T6" fmla="*/ 1 w 27"/>
                  <a:gd name="T7" fmla="*/ 3 h 15"/>
                  <a:gd name="T8" fmla="*/ 8 w 27"/>
                  <a:gd name="T9" fmla="*/ 1 h 15"/>
                  <a:gd name="T10" fmla="*/ 17 w 27"/>
                  <a:gd name="T11" fmla="*/ 6 h 15"/>
                  <a:gd name="T12" fmla="*/ 25 w 27"/>
                  <a:gd name="T13" fmla="*/ 7 h 15"/>
                  <a:gd name="T14" fmla="*/ 27 w 27"/>
                  <a:gd name="T15" fmla="*/ 9 h 15"/>
                  <a:gd name="T16" fmla="*/ 26 w 27"/>
                  <a:gd name="T17" fmla="*/ 10 h 15"/>
                  <a:gd name="T18" fmla="*/ 14 w 27"/>
                  <a:gd name="T1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5">
                    <a:moveTo>
                      <a:pt x="14" y="14"/>
                    </a:moveTo>
                    <a:cubicBezTo>
                      <a:pt x="10" y="15"/>
                      <a:pt x="7" y="12"/>
                      <a:pt x="4" y="9"/>
                    </a:cubicBezTo>
                    <a:cubicBezTo>
                      <a:pt x="3" y="9"/>
                      <a:pt x="3" y="8"/>
                      <a:pt x="2" y="7"/>
                    </a:cubicBezTo>
                    <a:cubicBezTo>
                      <a:pt x="1" y="6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3" y="5"/>
                      <a:pt x="17" y="6"/>
                    </a:cubicBezTo>
                    <a:cubicBezTo>
                      <a:pt x="19" y="7"/>
                      <a:pt x="22" y="8"/>
                      <a:pt x="25" y="7"/>
                    </a:cubicBezTo>
                    <a:cubicBezTo>
                      <a:pt x="26" y="7"/>
                      <a:pt x="27" y="7"/>
                      <a:pt x="27" y="9"/>
                    </a:cubicBezTo>
                    <a:cubicBezTo>
                      <a:pt x="27" y="9"/>
                      <a:pt x="26" y="10"/>
                      <a:pt x="26" y="10"/>
                    </a:cubicBezTo>
                    <a:cubicBezTo>
                      <a:pt x="22" y="12"/>
                      <a:pt x="18" y="14"/>
                      <a:pt x="1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8" name="Freeform 159">
                <a:extLst>
                  <a:ext uri="{FF2B5EF4-FFF2-40B4-BE49-F238E27FC236}">
                    <a16:creationId xmlns:a16="http://schemas.microsoft.com/office/drawing/2014/main" id="{257BC999-5C78-0551-A022-9FF02B169261}"/>
                  </a:ext>
                </a:extLst>
              </p:cNvPr>
              <p:cNvSpPr/>
              <p:nvPr userDrawn="1"/>
            </p:nvSpPr>
            <p:spPr bwMode="auto">
              <a:xfrm>
                <a:off x="1067" y="3684"/>
                <a:ext cx="107" cy="146"/>
              </a:xfrm>
              <a:custGeom>
                <a:avLst/>
                <a:gdLst>
                  <a:gd name="T0" fmla="*/ 17 w 17"/>
                  <a:gd name="T1" fmla="*/ 4 h 23"/>
                  <a:gd name="T2" fmla="*/ 2 w 17"/>
                  <a:gd name="T3" fmla="*/ 23 h 23"/>
                  <a:gd name="T4" fmla="*/ 0 w 17"/>
                  <a:gd name="T5" fmla="*/ 22 h 23"/>
                  <a:gd name="T6" fmla="*/ 1 w 17"/>
                  <a:gd name="T7" fmla="*/ 21 h 23"/>
                  <a:gd name="T8" fmla="*/ 3 w 17"/>
                  <a:gd name="T9" fmla="*/ 17 h 23"/>
                  <a:gd name="T10" fmla="*/ 4 w 17"/>
                  <a:gd name="T11" fmla="*/ 16 h 23"/>
                  <a:gd name="T12" fmla="*/ 13 w 17"/>
                  <a:gd name="T13" fmla="*/ 3 h 23"/>
                  <a:gd name="T14" fmla="*/ 15 w 17"/>
                  <a:gd name="T15" fmla="*/ 1 h 23"/>
                  <a:gd name="T16" fmla="*/ 17 w 17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17" y="4"/>
                    </a:moveTo>
                    <a:cubicBezTo>
                      <a:pt x="16" y="13"/>
                      <a:pt x="11" y="21"/>
                      <a:pt x="2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0" y="21"/>
                      <a:pt x="1" y="21"/>
                      <a:pt x="1" y="21"/>
                    </a:cubicBezTo>
                    <a:cubicBezTo>
                      <a:pt x="3" y="20"/>
                      <a:pt x="4" y="19"/>
                      <a:pt x="3" y="17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9" y="13"/>
                      <a:pt x="11" y="8"/>
                      <a:pt x="13" y="3"/>
                    </a:cubicBezTo>
                    <a:cubicBezTo>
                      <a:pt x="14" y="2"/>
                      <a:pt x="13" y="0"/>
                      <a:pt x="15" y="1"/>
                    </a:cubicBezTo>
                    <a:cubicBezTo>
                      <a:pt x="17" y="1"/>
                      <a:pt x="17" y="3"/>
                      <a:pt x="17" y="4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9" name="Freeform 160">
                <a:extLst>
                  <a:ext uri="{FF2B5EF4-FFF2-40B4-BE49-F238E27FC236}">
                    <a16:creationId xmlns:a16="http://schemas.microsoft.com/office/drawing/2014/main" id="{F30C7856-FEE1-9A43-035B-CCA3A0E6EB81}"/>
                  </a:ext>
                </a:extLst>
              </p:cNvPr>
              <p:cNvSpPr/>
              <p:nvPr userDrawn="1"/>
            </p:nvSpPr>
            <p:spPr bwMode="auto">
              <a:xfrm>
                <a:off x="1035" y="3684"/>
                <a:ext cx="107" cy="96"/>
              </a:xfrm>
              <a:custGeom>
                <a:avLst/>
                <a:gdLst>
                  <a:gd name="T0" fmla="*/ 2 w 17"/>
                  <a:gd name="T1" fmla="*/ 5 h 15"/>
                  <a:gd name="T2" fmla="*/ 14 w 17"/>
                  <a:gd name="T3" fmla="*/ 1 h 15"/>
                  <a:gd name="T4" fmla="*/ 16 w 17"/>
                  <a:gd name="T5" fmla="*/ 0 h 15"/>
                  <a:gd name="T6" fmla="*/ 16 w 17"/>
                  <a:gd name="T7" fmla="*/ 2 h 15"/>
                  <a:gd name="T8" fmla="*/ 7 w 17"/>
                  <a:gd name="T9" fmla="*/ 14 h 15"/>
                  <a:gd name="T10" fmla="*/ 1 w 17"/>
                  <a:gd name="T11" fmla="*/ 14 h 15"/>
                  <a:gd name="T12" fmla="*/ 2 w 17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2" y="5"/>
                    </a:moveTo>
                    <a:cubicBezTo>
                      <a:pt x="6" y="4"/>
                      <a:pt x="10" y="3"/>
                      <a:pt x="14" y="1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4" y="7"/>
                      <a:pt x="12" y="11"/>
                      <a:pt x="7" y="14"/>
                    </a:cubicBezTo>
                    <a:cubicBezTo>
                      <a:pt x="5" y="15"/>
                      <a:pt x="3" y="15"/>
                      <a:pt x="1" y="14"/>
                    </a:cubicBezTo>
                    <a:cubicBezTo>
                      <a:pt x="1" y="11"/>
                      <a:pt x="0" y="8"/>
                      <a:pt x="2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0" name="Freeform 161">
                <a:extLst>
                  <a:ext uri="{FF2B5EF4-FFF2-40B4-BE49-F238E27FC236}">
                    <a16:creationId xmlns:a16="http://schemas.microsoft.com/office/drawing/2014/main" id="{DEB5DC3D-CDDF-533B-D327-9531F6C6B0E8}"/>
                  </a:ext>
                </a:extLst>
              </p:cNvPr>
              <p:cNvSpPr/>
              <p:nvPr userDrawn="1"/>
            </p:nvSpPr>
            <p:spPr bwMode="auto">
              <a:xfrm>
                <a:off x="840" y="3615"/>
                <a:ext cx="75" cy="133"/>
              </a:xfrm>
              <a:custGeom>
                <a:avLst/>
                <a:gdLst>
                  <a:gd name="T0" fmla="*/ 12 w 12"/>
                  <a:gd name="T1" fmla="*/ 17 h 21"/>
                  <a:gd name="T2" fmla="*/ 8 w 12"/>
                  <a:gd name="T3" fmla="*/ 20 h 21"/>
                  <a:gd name="T4" fmla="*/ 3 w 12"/>
                  <a:gd name="T5" fmla="*/ 14 h 21"/>
                  <a:gd name="T6" fmla="*/ 2 w 12"/>
                  <a:gd name="T7" fmla="*/ 1 h 21"/>
                  <a:gd name="T8" fmla="*/ 4 w 12"/>
                  <a:gd name="T9" fmla="*/ 1 h 21"/>
                  <a:gd name="T10" fmla="*/ 10 w 12"/>
                  <a:gd name="T11" fmla="*/ 14 h 21"/>
                  <a:gd name="T12" fmla="*/ 12 w 12"/>
                  <a:gd name="T1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1">
                    <a:moveTo>
                      <a:pt x="12" y="17"/>
                    </a:moveTo>
                    <a:cubicBezTo>
                      <a:pt x="12" y="20"/>
                      <a:pt x="10" y="21"/>
                      <a:pt x="8" y="20"/>
                    </a:cubicBezTo>
                    <a:cubicBezTo>
                      <a:pt x="5" y="19"/>
                      <a:pt x="4" y="17"/>
                      <a:pt x="3" y="14"/>
                    </a:cubicBezTo>
                    <a:cubicBezTo>
                      <a:pt x="1" y="10"/>
                      <a:pt x="0" y="6"/>
                      <a:pt x="2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6" y="6"/>
                      <a:pt x="9" y="9"/>
                      <a:pt x="10" y="14"/>
                    </a:cubicBezTo>
                    <a:cubicBezTo>
                      <a:pt x="11" y="15"/>
                      <a:pt x="12" y="16"/>
                      <a:pt x="12" y="1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1" name="Freeform 162">
                <a:extLst>
                  <a:ext uri="{FF2B5EF4-FFF2-40B4-BE49-F238E27FC236}">
                    <a16:creationId xmlns:a16="http://schemas.microsoft.com/office/drawing/2014/main" id="{79C19323-1FF5-5C75-F73E-C7C1C7693D5F}"/>
                  </a:ext>
                </a:extLst>
              </p:cNvPr>
              <p:cNvSpPr/>
              <p:nvPr userDrawn="1"/>
            </p:nvSpPr>
            <p:spPr bwMode="auto">
              <a:xfrm>
                <a:off x="877" y="3577"/>
                <a:ext cx="101" cy="82"/>
              </a:xfrm>
              <a:custGeom>
                <a:avLst/>
                <a:gdLst>
                  <a:gd name="T0" fmla="*/ 11 w 16"/>
                  <a:gd name="T1" fmla="*/ 1 h 13"/>
                  <a:gd name="T2" fmla="*/ 14 w 16"/>
                  <a:gd name="T3" fmla="*/ 1 h 13"/>
                  <a:gd name="T4" fmla="*/ 16 w 16"/>
                  <a:gd name="T5" fmla="*/ 2 h 13"/>
                  <a:gd name="T6" fmla="*/ 14 w 16"/>
                  <a:gd name="T7" fmla="*/ 3 h 13"/>
                  <a:gd name="T8" fmla="*/ 6 w 16"/>
                  <a:gd name="T9" fmla="*/ 9 h 13"/>
                  <a:gd name="T10" fmla="*/ 2 w 16"/>
                  <a:gd name="T11" fmla="*/ 11 h 13"/>
                  <a:gd name="T12" fmla="*/ 1 w 16"/>
                  <a:gd name="T13" fmla="*/ 5 h 13"/>
                  <a:gd name="T14" fmla="*/ 11 w 16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1" y="1"/>
                    </a:moveTo>
                    <a:cubicBezTo>
                      <a:pt x="12" y="0"/>
                      <a:pt x="13" y="1"/>
                      <a:pt x="14" y="1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1" y="4"/>
                      <a:pt x="8" y="7"/>
                      <a:pt x="6" y="9"/>
                    </a:cubicBezTo>
                    <a:cubicBezTo>
                      <a:pt x="5" y="10"/>
                      <a:pt x="4" y="13"/>
                      <a:pt x="2" y="11"/>
                    </a:cubicBezTo>
                    <a:cubicBezTo>
                      <a:pt x="0" y="10"/>
                      <a:pt x="0" y="6"/>
                      <a:pt x="1" y="5"/>
                    </a:cubicBezTo>
                    <a:cubicBezTo>
                      <a:pt x="4" y="2"/>
                      <a:pt x="7" y="1"/>
                      <a:pt x="11" y="1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2" name="Freeform 163">
                <a:extLst>
                  <a:ext uri="{FF2B5EF4-FFF2-40B4-BE49-F238E27FC236}">
                    <a16:creationId xmlns:a16="http://schemas.microsoft.com/office/drawing/2014/main" id="{D8824E96-7DC9-6649-0F11-38FC0FC1DCE2}"/>
                  </a:ext>
                </a:extLst>
              </p:cNvPr>
              <p:cNvSpPr/>
              <p:nvPr userDrawn="1"/>
            </p:nvSpPr>
            <p:spPr bwMode="auto">
              <a:xfrm>
                <a:off x="922" y="3697"/>
                <a:ext cx="107" cy="76"/>
              </a:xfrm>
              <a:custGeom>
                <a:avLst/>
                <a:gdLst>
                  <a:gd name="T0" fmla="*/ 13 w 17"/>
                  <a:gd name="T1" fmla="*/ 12 h 12"/>
                  <a:gd name="T2" fmla="*/ 3 w 17"/>
                  <a:gd name="T3" fmla="*/ 5 h 12"/>
                  <a:gd name="T4" fmla="*/ 0 w 17"/>
                  <a:gd name="T5" fmla="*/ 0 h 12"/>
                  <a:gd name="T6" fmla="*/ 12 w 17"/>
                  <a:gd name="T7" fmla="*/ 3 h 12"/>
                  <a:gd name="T8" fmla="*/ 15 w 17"/>
                  <a:gd name="T9" fmla="*/ 4 h 12"/>
                  <a:gd name="T10" fmla="*/ 16 w 17"/>
                  <a:gd name="T11" fmla="*/ 5 h 12"/>
                  <a:gd name="T12" fmla="*/ 13 w 17"/>
                  <a:gd name="T13" fmla="*/ 11 h 12"/>
                  <a:gd name="T14" fmla="*/ 13 w 17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13" y="12"/>
                    </a:moveTo>
                    <a:cubicBezTo>
                      <a:pt x="9" y="10"/>
                      <a:pt x="6" y="8"/>
                      <a:pt x="3" y="5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4" y="2"/>
                      <a:pt x="8" y="3"/>
                      <a:pt x="12" y="3"/>
                    </a:cubicBezTo>
                    <a:cubicBezTo>
                      <a:pt x="13" y="4"/>
                      <a:pt x="14" y="4"/>
                      <a:pt x="15" y="4"/>
                    </a:cubicBezTo>
                    <a:cubicBezTo>
                      <a:pt x="16" y="4"/>
                      <a:pt x="17" y="5"/>
                      <a:pt x="16" y="5"/>
                    </a:cubicBezTo>
                    <a:cubicBezTo>
                      <a:pt x="14" y="7"/>
                      <a:pt x="14" y="9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3" name="Freeform 164">
                <a:extLst>
                  <a:ext uri="{FF2B5EF4-FFF2-40B4-BE49-F238E27FC236}">
                    <a16:creationId xmlns:a16="http://schemas.microsoft.com/office/drawing/2014/main" id="{B2E82620-B0A1-60A2-F7D9-816C4EF61466}"/>
                  </a:ext>
                </a:extLst>
              </p:cNvPr>
              <p:cNvSpPr/>
              <p:nvPr userDrawn="1"/>
            </p:nvSpPr>
            <p:spPr bwMode="auto">
              <a:xfrm>
                <a:off x="1054" y="3621"/>
                <a:ext cx="69" cy="76"/>
              </a:xfrm>
              <a:custGeom>
                <a:avLst/>
                <a:gdLst>
                  <a:gd name="T0" fmla="*/ 0 w 11"/>
                  <a:gd name="T1" fmla="*/ 11 h 12"/>
                  <a:gd name="T2" fmla="*/ 3 w 11"/>
                  <a:gd name="T3" fmla="*/ 7 h 12"/>
                  <a:gd name="T4" fmla="*/ 4 w 11"/>
                  <a:gd name="T5" fmla="*/ 2 h 12"/>
                  <a:gd name="T6" fmla="*/ 6 w 11"/>
                  <a:gd name="T7" fmla="*/ 0 h 12"/>
                  <a:gd name="T8" fmla="*/ 10 w 11"/>
                  <a:gd name="T9" fmla="*/ 7 h 12"/>
                  <a:gd name="T10" fmla="*/ 10 w 11"/>
                  <a:gd name="T11" fmla="*/ 8 h 12"/>
                  <a:gd name="T12" fmla="*/ 0 w 11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0" y="11"/>
                    </a:moveTo>
                    <a:cubicBezTo>
                      <a:pt x="1" y="10"/>
                      <a:pt x="2" y="9"/>
                      <a:pt x="3" y="7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9" y="1"/>
                      <a:pt x="11" y="4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7" y="10"/>
                      <a:pt x="4" y="12"/>
                      <a:pt x="0" y="1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4" name="Freeform 165">
                <a:extLst>
                  <a:ext uri="{FF2B5EF4-FFF2-40B4-BE49-F238E27FC236}">
                    <a16:creationId xmlns:a16="http://schemas.microsoft.com/office/drawing/2014/main" id="{EDBC8B96-FFD7-CBCE-6171-92759484EE5A}"/>
                  </a:ext>
                </a:extLst>
              </p:cNvPr>
              <p:cNvSpPr/>
              <p:nvPr userDrawn="1"/>
            </p:nvSpPr>
            <p:spPr bwMode="auto">
              <a:xfrm>
                <a:off x="953" y="3621"/>
                <a:ext cx="120" cy="83"/>
              </a:xfrm>
              <a:custGeom>
                <a:avLst/>
                <a:gdLst>
                  <a:gd name="T0" fmla="*/ 0 w 19"/>
                  <a:gd name="T1" fmla="*/ 10 h 13"/>
                  <a:gd name="T2" fmla="*/ 6 w 19"/>
                  <a:gd name="T3" fmla="*/ 10 h 13"/>
                  <a:gd name="T4" fmla="*/ 14 w 19"/>
                  <a:gd name="T5" fmla="*/ 5 h 13"/>
                  <a:gd name="T6" fmla="*/ 15 w 19"/>
                  <a:gd name="T7" fmla="*/ 0 h 13"/>
                  <a:gd name="T8" fmla="*/ 17 w 19"/>
                  <a:gd name="T9" fmla="*/ 6 h 13"/>
                  <a:gd name="T10" fmla="*/ 1 w 19"/>
                  <a:gd name="T11" fmla="*/ 11 h 13"/>
                  <a:gd name="T12" fmla="*/ 0 w 19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0" y="10"/>
                    </a:moveTo>
                    <a:cubicBezTo>
                      <a:pt x="2" y="10"/>
                      <a:pt x="4" y="10"/>
                      <a:pt x="6" y="10"/>
                    </a:cubicBezTo>
                    <a:cubicBezTo>
                      <a:pt x="10" y="9"/>
                      <a:pt x="12" y="8"/>
                      <a:pt x="14" y="5"/>
                    </a:cubicBezTo>
                    <a:cubicBezTo>
                      <a:pt x="15" y="4"/>
                      <a:pt x="14" y="2"/>
                      <a:pt x="15" y="0"/>
                    </a:cubicBezTo>
                    <a:cubicBezTo>
                      <a:pt x="18" y="1"/>
                      <a:pt x="19" y="3"/>
                      <a:pt x="17" y="6"/>
                    </a:cubicBezTo>
                    <a:cubicBezTo>
                      <a:pt x="14" y="11"/>
                      <a:pt x="7" y="13"/>
                      <a:pt x="1" y="11"/>
                    </a:cubicBezTo>
                    <a:cubicBezTo>
                      <a:pt x="1" y="11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5" name="Freeform 166">
                <a:extLst>
                  <a:ext uri="{FF2B5EF4-FFF2-40B4-BE49-F238E27FC236}">
                    <a16:creationId xmlns:a16="http://schemas.microsoft.com/office/drawing/2014/main" id="{FA353F4C-C580-70F2-32A0-F55C654CFF2B}"/>
                  </a:ext>
                </a:extLst>
              </p:cNvPr>
              <p:cNvSpPr/>
              <p:nvPr userDrawn="1"/>
            </p:nvSpPr>
            <p:spPr bwMode="auto">
              <a:xfrm>
                <a:off x="997" y="3716"/>
                <a:ext cx="51" cy="57"/>
              </a:xfrm>
              <a:custGeom>
                <a:avLst/>
                <a:gdLst>
                  <a:gd name="T0" fmla="*/ 1 w 8"/>
                  <a:gd name="T1" fmla="*/ 9 h 9"/>
                  <a:gd name="T2" fmla="*/ 1 w 8"/>
                  <a:gd name="T3" fmla="*/ 7 h 9"/>
                  <a:gd name="T4" fmla="*/ 3 w 8"/>
                  <a:gd name="T5" fmla="*/ 3 h 9"/>
                  <a:gd name="T6" fmla="*/ 4 w 8"/>
                  <a:gd name="T7" fmla="*/ 2 h 9"/>
                  <a:gd name="T8" fmla="*/ 0 w 8"/>
                  <a:gd name="T9" fmla="*/ 0 h 9"/>
                  <a:gd name="T10" fmla="*/ 8 w 8"/>
                  <a:gd name="T11" fmla="*/ 0 h 9"/>
                  <a:gd name="T12" fmla="*/ 7 w 8"/>
                  <a:gd name="T13" fmla="*/ 9 h 9"/>
                  <a:gd name="T14" fmla="*/ 1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7" y="3"/>
                      <a:pt x="8" y="6"/>
                      <a:pt x="7" y="9"/>
                    </a:cubicBezTo>
                    <a:cubicBezTo>
                      <a:pt x="5" y="9"/>
                      <a:pt x="3" y="9"/>
                      <a:pt x="1" y="9"/>
                    </a:cubicBezTo>
                    <a:close/>
                  </a:path>
                </a:pathLst>
              </a:custGeom>
              <a:solidFill>
                <a:srgbClr val="F6C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6" name="Freeform 167">
                <a:extLst>
                  <a:ext uri="{FF2B5EF4-FFF2-40B4-BE49-F238E27FC236}">
                    <a16:creationId xmlns:a16="http://schemas.microsoft.com/office/drawing/2014/main" id="{1E9F8A87-61DF-85EC-D27A-4C88E8ECDC84}"/>
                  </a:ext>
                </a:extLst>
              </p:cNvPr>
              <p:cNvSpPr/>
              <p:nvPr userDrawn="1"/>
            </p:nvSpPr>
            <p:spPr bwMode="auto">
              <a:xfrm>
                <a:off x="953" y="3627"/>
                <a:ext cx="82" cy="45"/>
              </a:xfrm>
              <a:custGeom>
                <a:avLst/>
                <a:gdLst>
                  <a:gd name="T0" fmla="*/ 3 w 13"/>
                  <a:gd name="T1" fmla="*/ 7 h 7"/>
                  <a:gd name="T2" fmla="*/ 1 w 13"/>
                  <a:gd name="T3" fmla="*/ 6 h 7"/>
                  <a:gd name="T4" fmla="*/ 2 w 13"/>
                  <a:gd name="T5" fmla="*/ 4 h 7"/>
                  <a:gd name="T6" fmla="*/ 9 w 13"/>
                  <a:gd name="T7" fmla="*/ 0 h 7"/>
                  <a:gd name="T8" fmla="*/ 12 w 13"/>
                  <a:gd name="T9" fmla="*/ 1 h 7"/>
                  <a:gd name="T10" fmla="*/ 11 w 13"/>
                  <a:gd name="T11" fmla="*/ 4 h 7"/>
                  <a:gd name="T12" fmla="*/ 3 w 1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3" y="7"/>
                    </a:moveTo>
                    <a:cubicBezTo>
                      <a:pt x="2" y="7"/>
                      <a:pt x="1" y="7"/>
                      <a:pt x="1" y="6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4" y="2"/>
                      <a:pt x="6" y="1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2"/>
                      <a:pt x="12" y="3"/>
                      <a:pt x="11" y="4"/>
                    </a:cubicBezTo>
                    <a:cubicBezTo>
                      <a:pt x="9" y="6"/>
                      <a:pt x="6" y="6"/>
                      <a:pt x="3" y="7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7" name="Freeform 168">
                <a:extLst>
                  <a:ext uri="{FF2B5EF4-FFF2-40B4-BE49-F238E27FC236}">
                    <a16:creationId xmlns:a16="http://schemas.microsoft.com/office/drawing/2014/main" id="{95EC4E1B-F49D-B12C-1686-39D876555DFB}"/>
                  </a:ext>
                </a:extLst>
              </p:cNvPr>
              <p:cNvSpPr/>
              <p:nvPr userDrawn="1"/>
            </p:nvSpPr>
            <p:spPr bwMode="auto">
              <a:xfrm>
                <a:off x="909" y="3608"/>
                <a:ext cx="88" cy="76"/>
              </a:xfrm>
              <a:custGeom>
                <a:avLst/>
                <a:gdLst>
                  <a:gd name="T0" fmla="*/ 13 w 14"/>
                  <a:gd name="T1" fmla="*/ 0 h 12"/>
                  <a:gd name="T2" fmla="*/ 14 w 14"/>
                  <a:gd name="T3" fmla="*/ 0 h 12"/>
                  <a:gd name="T4" fmla="*/ 13 w 14"/>
                  <a:gd name="T5" fmla="*/ 1 h 12"/>
                  <a:gd name="T6" fmla="*/ 7 w 14"/>
                  <a:gd name="T7" fmla="*/ 5 h 12"/>
                  <a:gd name="T8" fmla="*/ 5 w 14"/>
                  <a:gd name="T9" fmla="*/ 10 h 12"/>
                  <a:gd name="T10" fmla="*/ 4 w 14"/>
                  <a:gd name="T11" fmla="*/ 11 h 12"/>
                  <a:gd name="T12" fmla="*/ 2 w 14"/>
                  <a:gd name="T13" fmla="*/ 7 h 12"/>
                  <a:gd name="T14" fmla="*/ 12 w 14"/>
                  <a:gd name="T15" fmla="*/ 0 h 12"/>
                  <a:gd name="T16" fmla="*/ 13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3" y="0"/>
                    </a:moveTo>
                    <a:cubicBezTo>
                      <a:pt x="13" y="0"/>
                      <a:pt x="14" y="0"/>
                      <a:pt x="14" y="0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2"/>
                      <a:pt x="9" y="4"/>
                      <a:pt x="7" y="5"/>
                    </a:cubicBezTo>
                    <a:cubicBezTo>
                      <a:pt x="5" y="7"/>
                      <a:pt x="5" y="8"/>
                      <a:pt x="5" y="10"/>
                    </a:cubicBezTo>
                    <a:cubicBezTo>
                      <a:pt x="6" y="12"/>
                      <a:pt x="5" y="12"/>
                      <a:pt x="4" y="11"/>
                    </a:cubicBezTo>
                    <a:cubicBezTo>
                      <a:pt x="2" y="11"/>
                      <a:pt x="0" y="9"/>
                      <a:pt x="2" y="7"/>
                    </a:cubicBezTo>
                    <a:cubicBezTo>
                      <a:pt x="5" y="4"/>
                      <a:pt x="7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8" name="Freeform 169">
                <a:extLst>
                  <a:ext uri="{FF2B5EF4-FFF2-40B4-BE49-F238E27FC236}">
                    <a16:creationId xmlns:a16="http://schemas.microsoft.com/office/drawing/2014/main" id="{FE7ED99B-EFD9-A82F-B54B-EA849C74FDEE}"/>
                  </a:ext>
                </a:extLst>
              </p:cNvPr>
              <p:cNvSpPr/>
              <p:nvPr userDrawn="1"/>
            </p:nvSpPr>
            <p:spPr bwMode="auto">
              <a:xfrm>
                <a:off x="1079" y="3583"/>
                <a:ext cx="70" cy="70"/>
              </a:xfrm>
              <a:custGeom>
                <a:avLst/>
                <a:gdLst>
                  <a:gd name="T0" fmla="*/ 0 w 11"/>
                  <a:gd name="T1" fmla="*/ 3 h 11"/>
                  <a:gd name="T2" fmla="*/ 11 w 11"/>
                  <a:gd name="T3" fmla="*/ 8 h 11"/>
                  <a:gd name="T4" fmla="*/ 10 w 11"/>
                  <a:gd name="T5" fmla="*/ 11 h 11"/>
                  <a:gd name="T6" fmla="*/ 8 w 11"/>
                  <a:gd name="T7" fmla="*/ 9 h 11"/>
                  <a:gd name="T8" fmla="*/ 5 w 11"/>
                  <a:gd name="T9" fmla="*/ 4 h 11"/>
                  <a:gd name="T10" fmla="*/ 0 w 11"/>
                  <a:gd name="T1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5" y="0"/>
                      <a:pt x="10" y="3"/>
                      <a:pt x="11" y="8"/>
                    </a:cubicBezTo>
                    <a:cubicBezTo>
                      <a:pt x="11" y="10"/>
                      <a:pt x="11" y="10"/>
                      <a:pt x="10" y="11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7"/>
                      <a:pt x="7" y="5"/>
                      <a:pt x="5" y="4"/>
                    </a:cubicBezTo>
                    <a:cubicBezTo>
                      <a:pt x="3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9" name="Freeform 170">
                <a:extLst>
                  <a:ext uri="{FF2B5EF4-FFF2-40B4-BE49-F238E27FC236}">
                    <a16:creationId xmlns:a16="http://schemas.microsoft.com/office/drawing/2014/main" id="{ACBA281B-29E1-4A2C-EBEE-1A33762F2146}"/>
                  </a:ext>
                </a:extLst>
              </p:cNvPr>
              <p:cNvSpPr/>
              <p:nvPr userDrawn="1"/>
            </p:nvSpPr>
            <p:spPr bwMode="auto">
              <a:xfrm>
                <a:off x="1508" y="2042"/>
                <a:ext cx="202" cy="133"/>
              </a:xfrm>
              <a:custGeom>
                <a:avLst/>
                <a:gdLst>
                  <a:gd name="T0" fmla="*/ 30 w 32"/>
                  <a:gd name="T1" fmla="*/ 0 h 21"/>
                  <a:gd name="T2" fmla="*/ 25 w 32"/>
                  <a:gd name="T3" fmla="*/ 17 h 21"/>
                  <a:gd name="T4" fmla="*/ 9 w 32"/>
                  <a:gd name="T5" fmla="*/ 19 h 21"/>
                  <a:gd name="T6" fmla="*/ 1 w 32"/>
                  <a:gd name="T7" fmla="*/ 15 h 21"/>
                  <a:gd name="T8" fmla="*/ 0 w 32"/>
                  <a:gd name="T9" fmla="*/ 13 h 21"/>
                  <a:gd name="T10" fmla="*/ 2 w 32"/>
                  <a:gd name="T11" fmla="*/ 13 h 21"/>
                  <a:gd name="T12" fmla="*/ 17 w 32"/>
                  <a:gd name="T13" fmla="*/ 9 h 21"/>
                  <a:gd name="T14" fmla="*/ 29 w 32"/>
                  <a:gd name="T15" fmla="*/ 0 h 21"/>
                  <a:gd name="T16" fmla="*/ 30 w 3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1">
                    <a:moveTo>
                      <a:pt x="30" y="0"/>
                    </a:moveTo>
                    <a:cubicBezTo>
                      <a:pt x="32" y="6"/>
                      <a:pt x="30" y="14"/>
                      <a:pt x="25" y="17"/>
                    </a:cubicBezTo>
                    <a:cubicBezTo>
                      <a:pt x="20" y="20"/>
                      <a:pt x="15" y="21"/>
                      <a:pt x="9" y="19"/>
                    </a:cubicBezTo>
                    <a:cubicBezTo>
                      <a:pt x="6" y="18"/>
                      <a:pt x="4" y="17"/>
                      <a:pt x="1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7" y="13"/>
                      <a:pt x="12" y="11"/>
                      <a:pt x="17" y="9"/>
                    </a:cubicBezTo>
                    <a:cubicBezTo>
                      <a:pt x="22" y="8"/>
                      <a:pt x="26" y="4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0" name="Freeform 171">
                <a:extLst>
                  <a:ext uri="{FF2B5EF4-FFF2-40B4-BE49-F238E27FC236}">
                    <a16:creationId xmlns:a16="http://schemas.microsoft.com/office/drawing/2014/main" id="{6ECC4A16-F1F0-177F-225E-9DE1F6608885}"/>
                  </a:ext>
                </a:extLst>
              </p:cNvPr>
              <p:cNvSpPr/>
              <p:nvPr userDrawn="1"/>
            </p:nvSpPr>
            <p:spPr bwMode="auto">
              <a:xfrm>
                <a:off x="1369" y="2137"/>
                <a:ext cx="145" cy="127"/>
              </a:xfrm>
              <a:custGeom>
                <a:avLst/>
                <a:gdLst>
                  <a:gd name="T0" fmla="*/ 23 w 23"/>
                  <a:gd name="T1" fmla="*/ 16 h 20"/>
                  <a:gd name="T2" fmla="*/ 3 w 23"/>
                  <a:gd name="T3" fmla="*/ 12 h 20"/>
                  <a:gd name="T4" fmla="*/ 0 w 23"/>
                  <a:gd name="T5" fmla="*/ 3 h 20"/>
                  <a:gd name="T6" fmla="*/ 2 w 23"/>
                  <a:gd name="T7" fmla="*/ 1 h 20"/>
                  <a:gd name="T8" fmla="*/ 6 w 23"/>
                  <a:gd name="T9" fmla="*/ 0 h 20"/>
                  <a:gd name="T10" fmla="*/ 9 w 23"/>
                  <a:gd name="T11" fmla="*/ 2 h 20"/>
                  <a:gd name="T12" fmla="*/ 16 w 23"/>
                  <a:gd name="T13" fmla="*/ 7 h 20"/>
                  <a:gd name="T14" fmla="*/ 17 w 23"/>
                  <a:gd name="T15" fmla="*/ 9 h 20"/>
                  <a:gd name="T16" fmla="*/ 21 w 23"/>
                  <a:gd name="T17" fmla="*/ 15 h 20"/>
                  <a:gd name="T18" fmla="*/ 23 w 23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0">
                    <a:moveTo>
                      <a:pt x="23" y="16"/>
                    </a:moveTo>
                    <a:cubicBezTo>
                      <a:pt x="16" y="20"/>
                      <a:pt x="8" y="17"/>
                      <a:pt x="3" y="12"/>
                    </a:cubicBezTo>
                    <a:cubicBezTo>
                      <a:pt x="1" y="9"/>
                      <a:pt x="1" y="6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1"/>
                      <a:pt x="4" y="0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0" y="5"/>
                      <a:pt x="13" y="6"/>
                      <a:pt x="16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7" y="12"/>
                      <a:pt x="19" y="13"/>
                      <a:pt x="21" y="15"/>
                    </a:cubicBezTo>
                    <a:cubicBezTo>
                      <a:pt x="22" y="15"/>
                      <a:pt x="22" y="16"/>
                      <a:pt x="23" y="16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1" name="Freeform 172">
                <a:extLst>
                  <a:ext uri="{FF2B5EF4-FFF2-40B4-BE49-F238E27FC236}">
                    <a16:creationId xmlns:a16="http://schemas.microsoft.com/office/drawing/2014/main" id="{0B521BC4-AE14-1204-7C79-135EBCEB53D4}"/>
                  </a:ext>
                </a:extLst>
              </p:cNvPr>
              <p:cNvSpPr/>
              <p:nvPr userDrawn="1"/>
            </p:nvSpPr>
            <p:spPr bwMode="auto">
              <a:xfrm>
                <a:off x="1495" y="2162"/>
                <a:ext cx="171" cy="76"/>
              </a:xfrm>
              <a:custGeom>
                <a:avLst/>
                <a:gdLst>
                  <a:gd name="T0" fmla="*/ 11 w 27"/>
                  <a:gd name="T1" fmla="*/ 12 h 12"/>
                  <a:gd name="T2" fmla="*/ 0 w 27"/>
                  <a:gd name="T3" fmla="*/ 7 h 12"/>
                  <a:gd name="T4" fmla="*/ 0 w 27"/>
                  <a:gd name="T5" fmla="*/ 6 h 12"/>
                  <a:gd name="T6" fmla="*/ 3 w 27"/>
                  <a:gd name="T7" fmla="*/ 2 h 12"/>
                  <a:gd name="T8" fmla="*/ 6 w 27"/>
                  <a:gd name="T9" fmla="*/ 1 h 12"/>
                  <a:gd name="T10" fmla="*/ 18 w 27"/>
                  <a:gd name="T11" fmla="*/ 4 h 12"/>
                  <a:gd name="T12" fmla="*/ 25 w 27"/>
                  <a:gd name="T13" fmla="*/ 2 h 12"/>
                  <a:gd name="T14" fmla="*/ 27 w 27"/>
                  <a:gd name="T15" fmla="*/ 2 h 12"/>
                  <a:gd name="T16" fmla="*/ 27 w 27"/>
                  <a:gd name="T17" fmla="*/ 3 h 12"/>
                  <a:gd name="T18" fmla="*/ 11 w 27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2">
                    <a:moveTo>
                      <a:pt x="11" y="12"/>
                    </a:moveTo>
                    <a:cubicBezTo>
                      <a:pt x="7" y="12"/>
                      <a:pt x="4" y="10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4" y="1"/>
                      <a:pt x="4" y="0"/>
                      <a:pt x="6" y="1"/>
                    </a:cubicBezTo>
                    <a:cubicBezTo>
                      <a:pt x="10" y="3"/>
                      <a:pt x="14" y="4"/>
                      <a:pt x="18" y="4"/>
                    </a:cubicBezTo>
                    <a:cubicBezTo>
                      <a:pt x="21" y="3"/>
                      <a:pt x="23" y="3"/>
                      <a:pt x="25" y="2"/>
                    </a:cubicBezTo>
                    <a:cubicBezTo>
                      <a:pt x="26" y="2"/>
                      <a:pt x="26" y="1"/>
                      <a:pt x="27" y="2"/>
                    </a:cubicBezTo>
                    <a:cubicBezTo>
                      <a:pt x="27" y="2"/>
                      <a:pt x="27" y="3"/>
                      <a:pt x="27" y="3"/>
                    </a:cubicBezTo>
                    <a:cubicBezTo>
                      <a:pt x="23" y="8"/>
                      <a:pt x="18" y="12"/>
                      <a:pt x="11" y="12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2" name="Freeform 173">
                <a:extLst>
                  <a:ext uri="{FF2B5EF4-FFF2-40B4-BE49-F238E27FC236}">
                    <a16:creationId xmlns:a16="http://schemas.microsoft.com/office/drawing/2014/main" id="{D289682F-0087-0B5D-C3E3-D3CC52D3D27B}"/>
                  </a:ext>
                </a:extLst>
              </p:cNvPr>
              <p:cNvSpPr/>
              <p:nvPr userDrawn="1"/>
            </p:nvSpPr>
            <p:spPr bwMode="auto">
              <a:xfrm>
                <a:off x="1678" y="2035"/>
                <a:ext cx="69" cy="165"/>
              </a:xfrm>
              <a:custGeom>
                <a:avLst/>
                <a:gdLst>
                  <a:gd name="T0" fmla="*/ 2 w 11"/>
                  <a:gd name="T1" fmla="*/ 20 h 26"/>
                  <a:gd name="T2" fmla="*/ 4 w 11"/>
                  <a:gd name="T3" fmla="*/ 15 h 26"/>
                  <a:gd name="T4" fmla="*/ 6 w 11"/>
                  <a:gd name="T5" fmla="*/ 3 h 26"/>
                  <a:gd name="T6" fmla="*/ 7 w 11"/>
                  <a:gd name="T7" fmla="*/ 0 h 26"/>
                  <a:gd name="T8" fmla="*/ 10 w 11"/>
                  <a:gd name="T9" fmla="*/ 2 h 26"/>
                  <a:gd name="T10" fmla="*/ 10 w 11"/>
                  <a:gd name="T11" fmla="*/ 16 h 26"/>
                  <a:gd name="T12" fmla="*/ 4 w 11"/>
                  <a:gd name="T13" fmla="*/ 24 h 26"/>
                  <a:gd name="T14" fmla="*/ 1 w 11"/>
                  <a:gd name="T15" fmla="*/ 25 h 26"/>
                  <a:gd name="T16" fmla="*/ 1 w 11"/>
                  <a:gd name="T17" fmla="*/ 22 h 26"/>
                  <a:gd name="T18" fmla="*/ 2 w 11"/>
                  <a:gd name="T1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2" y="20"/>
                    </a:moveTo>
                    <a:cubicBezTo>
                      <a:pt x="1" y="18"/>
                      <a:pt x="3" y="16"/>
                      <a:pt x="4" y="15"/>
                    </a:cubicBezTo>
                    <a:cubicBezTo>
                      <a:pt x="6" y="11"/>
                      <a:pt x="6" y="7"/>
                      <a:pt x="6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1" y="7"/>
                      <a:pt x="11" y="11"/>
                      <a:pt x="10" y="16"/>
                    </a:cubicBezTo>
                    <a:cubicBezTo>
                      <a:pt x="9" y="20"/>
                      <a:pt x="6" y="22"/>
                      <a:pt x="4" y="24"/>
                    </a:cubicBezTo>
                    <a:cubicBezTo>
                      <a:pt x="3" y="25"/>
                      <a:pt x="2" y="26"/>
                      <a:pt x="1" y="25"/>
                    </a:cubicBezTo>
                    <a:cubicBezTo>
                      <a:pt x="0" y="24"/>
                      <a:pt x="1" y="23"/>
                      <a:pt x="1" y="22"/>
                    </a:cubicBezTo>
                    <a:cubicBezTo>
                      <a:pt x="1" y="22"/>
                      <a:pt x="2" y="21"/>
                      <a:pt x="2" y="2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3" name="Freeform 174">
                <a:extLst>
                  <a:ext uri="{FF2B5EF4-FFF2-40B4-BE49-F238E27FC236}">
                    <a16:creationId xmlns:a16="http://schemas.microsoft.com/office/drawing/2014/main" id="{0C97EAED-7BE0-51BB-46FD-CA0B2ADC177B}"/>
                  </a:ext>
                </a:extLst>
              </p:cNvPr>
              <p:cNvSpPr/>
              <p:nvPr userDrawn="1"/>
            </p:nvSpPr>
            <p:spPr bwMode="auto">
              <a:xfrm>
                <a:off x="1413" y="2061"/>
                <a:ext cx="95" cy="114"/>
              </a:xfrm>
              <a:custGeom>
                <a:avLst/>
                <a:gdLst>
                  <a:gd name="T0" fmla="*/ 0 w 15"/>
                  <a:gd name="T1" fmla="*/ 3 h 18"/>
                  <a:gd name="T2" fmla="*/ 1 w 15"/>
                  <a:gd name="T3" fmla="*/ 1 h 18"/>
                  <a:gd name="T4" fmla="*/ 3 w 15"/>
                  <a:gd name="T5" fmla="*/ 3 h 18"/>
                  <a:gd name="T6" fmla="*/ 9 w 15"/>
                  <a:gd name="T7" fmla="*/ 8 h 18"/>
                  <a:gd name="T8" fmla="*/ 15 w 15"/>
                  <a:gd name="T9" fmla="*/ 14 h 18"/>
                  <a:gd name="T10" fmla="*/ 15 w 15"/>
                  <a:gd name="T11" fmla="*/ 15 h 18"/>
                  <a:gd name="T12" fmla="*/ 12 w 15"/>
                  <a:gd name="T13" fmla="*/ 18 h 18"/>
                  <a:gd name="T14" fmla="*/ 2 w 15"/>
                  <a:gd name="T15" fmla="*/ 11 h 18"/>
                  <a:gd name="T16" fmla="*/ 0 w 15"/>
                  <a:gd name="T1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0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2"/>
                      <a:pt x="3" y="3"/>
                    </a:cubicBezTo>
                    <a:cubicBezTo>
                      <a:pt x="5" y="5"/>
                      <a:pt x="7" y="6"/>
                      <a:pt x="9" y="8"/>
                    </a:cubicBezTo>
                    <a:cubicBezTo>
                      <a:pt x="11" y="10"/>
                      <a:pt x="12" y="13"/>
                      <a:pt x="15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16"/>
                      <a:pt x="13" y="18"/>
                      <a:pt x="12" y="18"/>
                    </a:cubicBezTo>
                    <a:cubicBezTo>
                      <a:pt x="7" y="17"/>
                      <a:pt x="4" y="15"/>
                      <a:pt x="2" y="11"/>
                    </a:cubicBezTo>
                    <a:cubicBezTo>
                      <a:pt x="1" y="9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4" name="Freeform 175">
                <a:extLst>
                  <a:ext uri="{FF2B5EF4-FFF2-40B4-BE49-F238E27FC236}">
                    <a16:creationId xmlns:a16="http://schemas.microsoft.com/office/drawing/2014/main" id="{6E9998BC-875B-19BE-CE9D-2521A924186F}"/>
                  </a:ext>
                </a:extLst>
              </p:cNvPr>
              <p:cNvSpPr/>
              <p:nvPr userDrawn="1"/>
            </p:nvSpPr>
            <p:spPr bwMode="auto">
              <a:xfrm>
                <a:off x="1432" y="1997"/>
                <a:ext cx="82" cy="89"/>
              </a:xfrm>
              <a:custGeom>
                <a:avLst/>
                <a:gdLst>
                  <a:gd name="T0" fmla="*/ 11 w 13"/>
                  <a:gd name="T1" fmla="*/ 1 h 14"/>
                  <a:gd name="T2" fmla="*/ 13 w 13"/>
                  <a:gd name="T3" fmla="*/ 1 h 14"/>
                  <a:gd name="T4" fmla="*/ 12 w 13"/>
                  <a:gd name="T5" fmla="*/ 3 h 14"/>
                  <a:gd name="T6" fmla="*/ 7 w 13"/>
                  <a:gd name="T7" fmla="*/ 10 h 14"/>
                  <a:gd name="T8" fmla="*/ 4 w 13"/>
                  <a:gd name="T9" fmla="*/ 14 h 14"/>
                  <a:gd name="T10" fmla="*/ 1 w 13"/>
                  <a:gd name="T11" fmla="*/ 7 h 14"/>
                  <a:gd name="T12" fmla="*/ 11 w 13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1" y="1"/>
                    </a:moveTo>
                    <a:cubicBezTo>
                      <a:pt x="12" y="1"/>
                      <a:pt x="13" y="0"/>
                      <a:pt x="13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9" y="5"/>
                      <a:pt x="8" y="7"/>
                      <a:pt x="7" y="10"/>
                    </a:cubicBezTo>
                    <a:cubicBezTo>
                      <a:pt x="6" y="12"/>
                      <a:pt x="6" y="14"/>
                      <a:pt x="4" y="14"/>
                    </a:cubicBezTo>
                    <a:cubicBezTo>
                      <a:pt x="2" y="13"/>
                      <a:pt x="0" y="9"/>
                      <a:pt x="1" y="7"/>
                    </a:cubicBezTo>
                    <a:cubicBezTo>
                      <a:pt x="3" y="4"/>
                      <a:pt x="7" y="0"/>
                      <a:pt x="11" y="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5" name="Freeform 176">
                <a:extLst>
                  <a:ext uri="{FF2B5EF4-FFF2-40B4-BE49-F238E27FC236}">
                    <a16:creationId xmlns:a16="http://schemas.microsoft.com/office/drawing/2014/main" id="{86C36DE8-0E9C-5AA3-A719-DE2B346E2368}"/>
                  </a:ext>
                </a:extLst>
              </p:cNvPr>
              <p:cNvSpPr/>
              <p:nvPr userDrawn="1"/>
            </p:nvSpPr>
            <p:spPr bwMode="auto">
              <a:xfrm>
                <a:off x="1621" y="1991"/>
                <a:ext cx="57" cy="89"/>
              </a:xfrm>
              <a:custGeom>
                <a:avLst/>
                <a:gdLst>
                  <a:gd name="T0" fmla="*/ 0 w 9"/>
                  <a:gd name="T1" fmla="*/ 1 h 14"/>
                  <a:gd name="T2" fmla="*/ 8 w 9"/>
                  <a:gd name="T3" fmla="*/ 4 h 14"/>
                  <a:gd name="T4" fmla="*/ 8 w 9"/>
                  <a:gd name="T5" fmla="*/ 8 h 14"/>
                  <a:gd name="T6" fmla="*/ 0 w 9"/>
                  <a:gd name="T7" fmla="*/ 14 h 14"/>
                  <a:gd name="T8" fmla="*/ 3 w 9"/>
                  <a:gd name="T9" fmla="*/ 8 h 14"/>
                  <a:gd name="T10" fmla="*/ 0 w 9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0" y="1"/>
                    </a:moveTo>
                    <a:cubicBezTo>
                      <a:pt x="4" y="0"/>
                      <a:pt x="6" y="1"/>
                      <a:pt x="8" y="4"/>
                    </a:cubicBezTo>
                    <a:cubicBezTo>
                      <a:pt x="9" y="5"/>
                      <a:pt x="9" y="7"/>
                      <a:pt x="8" y="8"/>
                    </a:cubicBezTo>
                    <a:cubicBezTo>
                      <a:pt x="6" y="11"/>
                      <a:pt x="3" y="13"/>
                      <a:pt x="0" y="14"/>
                    </a:cubicBezTo>
                    <a:cubicBezTo>
                      <a:pt x="0" y="12"/>
                      <a:pt x="2" y="10"/>
                      <a:pt x="3" y="8"/>
                    </a:cubicBezTo>
                    <a:cubicBezTo>
                      <a:pt x="3" y="5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6" name="Freeform 177">
                <a:extLst>
                  <a:ext uri="{FF2B5EF4-FFF2-40B4-BE49-F238E27FC236}">
                    <a16:creationId xmlns:a16="http://schemas.microsoft.com/office/drawing/2014/main" id="{2E91A2D1-33A5-EC2C-C16E-97106E3E8FCB}"/>
                  </a:ext>
                </a:extLst>
              </p:cNvPr>
              <p:cNvSpPr/>
              <p:nvPr userDrawn="1"/>
            </p:nvSpPr>
            <p:spPr bwMode="auto">
              <a:xfrm>
                <a:off x="1527" y="2010"/>
                <a:ext cx="101" cy="95"/>
              </a:xfrm>
              <a:custGeom>
                <a:avLst/>
                <a:gdLst>
                  <a:gd name="T0" fmla="*/ 10 w 16"/>
                  <a:gd name="T1" fmla="*/ 0 h 15"/>
                  <a:gd name="T2" fmla="*/ 13 w 16"/>
                  <a:gd name="T3" fmla="*/ 8 h 15"/>
                  <a:gd name="T4" fmla="*/ 4 w 16"/>
                  <a:gd name="T5" fmla="*/ 15 h 15"/>
                  <a:gd name="T6" fmla="*/ 0 w 16"/>
                  <a:gd name="T7" fmla="*/ 14 h 15"/>
                  <a:gd name="T8" fmla="*/ 8 w 16"/>
                  <a:gd name="T9" fmla="*/ 10 h 15"/>
                  <a:gd name="T10" fmla="*/ 11 w 16"/>
                  <a:gd name="T11" fmla="*/ 1 h 15"/>
                  <a:gd name="T12" fmla="*/ 10 w 16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15" y="1"/>
                      <a:pt x="16" y="4"/>
                      <a:pt x="13" y="8"/>
                    </a:cubicBezTo>
                    <a:cubicBezTo>
                      <a:pt x="11" y="12"/>
                      <a:pt x="8" y="14"/>
                      <a:pt x="4" y="15"/>
                    </a:cubicBezTo>
                    <a:cubicBezTo>
                      <a:pt x="3" y="15"/>
                      <a:pt x="2" y="15"/>
                      <a:pt x="0" y="14"/>
                    </a:cubicBezTo>
                    <a:cubicBezTo>
                      <a:pt x="3" y="13"/>
                      <a:pt x="6" y="12"/>
                      <a:pt x="8" y="10"/>
                    </a:cubicBezTo>
                    <a:cubicBezTo>
                      <a:pt x="12" y="8"/>
                      <a:pt x="12" y="5"/>
                      <a:pt x="11" y="1"/>
                    </a:cubicBezTo>
                    <a:cubicBezTo>
                      <a:pt x="10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EF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7" name="Freeform 178">
                <a:extLst>
                  <a:ext uri="{FF2B5EF4-FFF2-40B4-BE49-F238E27FC236}">
                    <a16:creationId xmlns:a16="http://schemas.microsoft.com/office/drawing/2014/main" id="{AF9CB21D-6D60-A4B7-C941-9A0A325AA0AA}"/>
                  </a:ext>
                </a:extLst>
              </p:cNvPr>
              <p:cNvSpPr/>
              <p:nvPr userDrawn="1"/>
            </p:nvSpPr>
            <p:spPr bwMode="auto">
              <a:xfrm>
                <a:off x="1514" y="2023"/>
                <a:ext cx="70" cy="63"/>
              </a:xfrm>
              <a:custGeom>
                <a:avLst/>
                <a:gdLst>
                  <a:gd name="T0" fmla="*/ 11 w 11"/>
                  <a:gd name="T1" fmla="*/ 4 h 10"/>
                  <a:gd name="T2" fmla="*/ 6 w 11"/>
                  <a:gd name="T3" fmla="*/ 8 h 10"/>
                  <a:gd name="T4" fmla="*/ 5 w 11"/>
                  <a:gd name="T5" fmla="*/ 8 h 10"/>
                  <a:gd name="T6" fmla="*/ 2 w 11"/>
                  <a:gd name="T7" fmla="*/ 8 h 10"/>
                  <a:gd name="T8" fmla="*/ 3 w 11"/>
                  <a:gd name="T9" fmla="*/ 5 h 10"/>
                  <a:gd name="T10" fmla="*/ 7 w 11"/>
                  <a:gd name="T11" fmla="*/ 1 h 10"/>
                  <a:gd name="T12" fmla="*/ 10 w 11"/>
                  <a:gd name="T13" fmla="*/ 1 h 10"/>
                  <a:gd name="T14" fmla="*/ 11 w 11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1" y="4"/>
                    </a:moveTo>
                    <a:cubicBezTo>
                      <a:pt x="10" y="6"/>
                      <a:pt x="8" y="7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3" y="10"/>
                      <a:pt x="2" y="8"/>
                    </a:cubicBezTo>
                    <a:cubicBezTo>
                      <a:pt x="0" y="7"/>
                      <a:pt x="2" y="6"/>
                      <a:pt x="3" y="5"/>
                    </a:cubicBezTo>
                    <a:cubicBezTo>
                      <a:pt x="4" y="3"/>
                      <a:pt x="6" y="2"/>
                      <a:pt x="7" y="1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1"/>
                      <a:pt x="11" y="2"/>
                      <a:pt x="11" y="4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8" name="Freeform 179">
                <a:extLst>
                  <a:ext uri="{FF2B5EF4-FFF2-40B4-BE49-F238E27FC236}">
                    <a16:creationId xmlns:a16="http://schemas.microsoft.com/office/drawing/2014/main" id="{2914F246-2D1E-6684-5084-8947CC4CC7EC}"/>
                  </a:ext>
                </a:extLst>
              </p:cNvPr>
              <p:cNvSpPr/>
              <p:nvPr userDrawn="1"/>
            </p:nvSpPr>
            <p:spPr bwMode="auto">
              <a:xfrm>
                <a:off x="1483" y="2010"/>
                <a:ext cx="63" cy="95"/>
              </a:xfrm>
              <a:custGeom>
                <a:avLst/>
                <a:gdLst>
                  <a:gd name="T0" fmla="*/ 10 w 10"/>
                  <a:gd name="T1" fmla="*/ 1 h 15"/>
                  <a:gd name="T2" fmla="*/ 4 w 10"/>
                  <a:gd name="T3" fmla="*/ 8 h 15"/>
                  <a:gd name="T4" fmla="*/ 4 w 10"/>
                  <a:gd name="T5" fmla="*/ 12 h 15"/>
                  <a:gd name="T6" fmla="*/ 4 w 10"/>
                  <a:gd name="T7" fmla="*/ 14 h 15"/>
                  <a:gd name="T8" fmla="*/ 1 w 10"/>
                  <a:gd name="T9" fmla="*/ 14 h 15"/>
                  <a:gd name="T10" fmla="*/ 0 w 10"/>
                  <a:gd name="T11" fmla="*/ 12 h 15"/>
                  <a:gd name="T12" fmla="*/ 5 w 10"/>
                  <a:gd name="T13" fmla="*/ 3 h 15"/>
                  <a:gd name="T14" fmla="*/ 10 w 10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8" y="3"/>
                      <a:pt x="6" y="5"/>
                      <a:pt x="4" y="8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4" y="13"/>
                      <a:pt x="5" y="13"/>
                      <a:pt x="4" y="14"/>
                    </a:cubicBezTo>
                    <a:cubicBezTo>
                      <a:pt x="3" y="15"/>
                      <a:pt x="2" y="14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1" y="9"/>
                      <a:pt x="3" y="6"/>
                      <a:pt x="5" y="3"/>
                    </a:cubicBezTo>
                    <a:cubicBezTo>
                      <a:pt x="6" y="2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9" name="Freeform 180">
                <a:extLst>
                  <a:ext uri="{FF2B5EF4-FFF2-40B4-BE49-F238E27FC236}">
                    <a16:creationId xmlns:a16="http://schemas.microsoft.com/office/drawing/2014/main" id="{A5CA8935-6F17-C384-22D1-E0CF2479E54A}"/>
                  </a:ext>
                </a:extLst>
              </p:cNvPr>
              <p:cNvSpPr/>
              <p:nvPr userDrawn="1"/>
            </p:nvSpPr>
            <p:spPr bwMode="auto">
              <a:xfrm>
                <a:off x="1615" y="1959"/>
                <a:ext cx="88" cy="57"/>
              </a:xfrm>
              <a:custGeom>
                <a:avLst/>
                <a:gdLst>
                  <a:gd name="T0" fmla="*/ 0 w 14"/>
                  <a:gd name="T1" fmla="*/ 3 h 9"/>
                  <a:gd name="T2" fmla="*/ 7 w 14"/>
                  <a:gd name="T3" fmla="*/ 1 h 9"/>
                  <a:gd name="T4" fmla="*/ 13 w 14"/>
                  <a:gd name="T5" fmla="*/ 6 h 9"/>
                  <a:gd name="T6" fmla="*/ 12 w 14"/>
                  <a:gd name="T7" fmla="*/ 8 h 9"/>
                  <a:gd name="T8" fmla="*/ 11 w 14"/>
                  <a:gd name="T9" fmla="*/ 7 h 9"/>
                  <a:gd name="T10" fmla="*/ 3 w 14"/>
                  <a:gd name="T11" fmla="*/ 3 h 9"/>
                  <a:gd name="T12" fmla="*/ 0 w 14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0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10" y="1"/>
                      <a:pt x="12" y="3"/>
                      <a:pt x="13" y="6"/>
                    </a:cubicBezTo>
                    <a:cubicBezTo>
                      <a:pt x="14" y="7"/>
                      <a:pt x="13" y="7"/>
                      <a:pt x="12" y="8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9" y="5"/>
                      <a:pt x="6" y="3"/>
                      <a:pt x="3" y="3"/>
                    </a:cubicBezTo>
                    <a:cubicBezTo>
                      <a:pt x="2" y="3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D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0" name="Freeform 181">
                <a:extLst>
                  <a:ext uri="{FF2B5EF4-FFF2-40B4-BE49-F238E27FC236}">
                    <a16:creationId xmlns:a16="http://schemas.microsoft.com/office/drawing/2014/main" id="{D8060870-492E-804E-BF60-4A1BFABF7BBA}"/>
                  </a:ext>
                </a:extLst>
              </p:cNvPr>
              <p:cNvSpPr/>
              <p:nvPr userDrawn="1"/>
            </p:nvSpPr>
            <p:spPr bwMode="auto">
              <a:xfrm>
                <a:off x="253" y="3748"/>
                <a:ext cx="126" cy="203"/>
              </a:xfrm>
              <a:custGeom>
                <a:avLst/>
                <a:gdLst>
                  <a:gd name="T0" fmla="*/ 1 w 20"/>
                  <a:gd name="T1" fmla="*/ 18 h 32"/>
                  <a:gd name="T2" fmla="*/ 11 w 20"/>
                  <a:gd name="T3" fmla="*/ 3 h 32"/>
                  <a:gd name="T4" fmla="*/ 18 w 20"/>
                  <a:gd name="T5" fmla="*/ 1 h 32"/>
                  <a:gd name="T6" fmla="*/ 20 w 20"/>
                  <a:gd name="T7" fmla="*/ 1 h 32"/>
                  <a:gd name="T8" fmla="*/ 19 w 20"/>
                  <a:gd name="T9" fmla="*/ 3 h 32"/>
                  <a:gd name="T10" fmla="*/ 11 w 20"/>
                  <a:gd name="T11" fmla="*/ 16 h 32"/>
                  <a:gd name="T12" fmla="*/ 10 w 20"/>
                  <a:gd name="T13" fmla="*/ 28 h 32"/>
                  <a:gd name="T14" fmla="*/ 9 w 20"/>
                  <a:gd name="T15" fmla="*/ 31 h 32"/>
                  <a:gd name="T16" fmla="*/ 6 w 20"/>
                  <a:gd name="T17" fmla="*/ 30 h 32"/>
                  <a:gd name="T18" fmla="*/ 1 w 20"/>
                  <a:gd name="T19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2">
                    <a:moveTo>
                      <a:pt x="1" y="18"/>
                    </a:moveTo>
                    <a:cubicBezTo>
                      <a:pt x="1" y="11"/>
                      <a:pt x="5" y="6"/>
                      <a:pt x="11" y="3"/>
                    </a:cubicBezTo>
                    <a:cubicBezTo>
                      <a:pt x="13" y="2"/>
                      <a:pt x="15" y="1"/>
                      <a:pt x="18" y="1"/>
                    </a:cubicBezTo>
                    <a:cubicBezTo>
                      <a:pt x="18" y="1"/>
                      <a:pt x="19" y="0"/>
                      <a:pt x="20" y="1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5" y="7"/>
                      <a:pt x="13" y="11"/>
                      <a:pt x="11" y="16"/>
                    </a:cubicBezTo>
                    <a:cubicBezTo>
                      <a:pt x="10" y="20"/>
                      <a:pt x="9" y="24"/>
                      <a:pt x="10" y="28"/>
                    </a:cubicBezTo>
                    <a:cubicBezTo>
                      <a:pt x="10" y="29"/>
                      <a:pt x="10" y="30"/>
                      <a:pt x="9" y="31"/>
                    </a:cubicBezTo>
                    <a:cubicBezTo>
                      <a:pt x="8" y="32"/>
                      <a:pt x="7" y="31"/>
                      <a:pt x="6" y="30"/>
                    </a:cubicBezTo>
                    <a:cubicBezTo>
                      <a:pt x="3" y="26"/>
                      <a:pt x="0" y="23"/>
                      <a:pt x="1" y="1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1" name="Freeform 182">
                <a:extLst>
                  <a:ext uri="{FF2B5EF4-FFF2-40B4-BE49-F238E27FC236}">
                    <a16:creationId xmlns:a16="http://schemas.microsoft.com/office/drawing/2014/main" id="{6BEE8ACC-994A-5901-B9E0-9136B52BF15F}"/>
                  </a:ext>
                </a:extLst>
              </p:cNvPr>
              <p:cNvSpPr/>
              <p:nvPr userDrawn="1"/>
            </p:nvSpPr>
            <p:spPr bwMode="auto">
              <a:xfrm>
                <a:off x="291" y="3602"/>
                <a:ext cx="170" cy="89"/>
              </a:xfrm>
              <a:custGeom>
                <a:avLst/>
                <a:gdLst>
                  <a:gd name="T0" fmla="*/ 18 w 27"/>
                  <a:gd name="T1" fmla="*/ 12 h 14"/>
                  <a:gd name="T2" fmla="*/ 11 w 27"/>
                  <a:gd name="T3" fmla="*/ 13 h 14"/>
                  <a:gd name="T4" fmla="*/ 10 w 27"/>
                  <a:gd name="T5" fmla="*/ 13 h 14"/>
                  <a:gd name="T6" fmla="*/ 4 w 27"/>
                  <a:gd name="T7" fmla="*/ 12 h 14"/>
                  <a:gd name="T8" fmla="*/ 1 w 27"/>
                  <a:gd name="T9" fmla="*/ 12 h 14"/>
                  <a:gd name="T10" fmla="*/ 2 w 27"/>
                  <a:gd name="T11" fmla="*/ 8 h 14"/>
                  <a:gd name="T12" fmla="*/ 12 w 27"/>
                  <a:gd name="T13" fmla="*/ 1 h 14"/>
                  <a:gd name="T14" fmla="*/ 26 w 27"/>
                  <a:gd name="T15" fmla="*/ 4 h 14"/>
                  <a:gd name="T16" fmla="*/ 26 w 27"/>
                  <a:gd name="T17" fmla="*/ 8 h 14"/>
                  <a:gd name="T18" fmla="*/ 18 w 27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4">
                    <a:moveTo>
                      <a:pt x="18" y="12"/>
                    </a:moveTo>
                    <a:cubicBezTo>
                      <a:pt x="16" y="11"/>
                      <a:pt x="13" y="12"/>
                      <a:pt x="11" y="13"/>
                    </a:cubicBezTo>
                    <a:cubicBezTo>
                      <a:pt x="11" y="14"/>
                      <a:pt x="11" y="14"/>
                      <a:pt x="10" y="13"/>
                    </a:cubicBezTo>
                    <a:cubicBezTo>
                      <a:pt x="8" y="11"/>
                      <a:pt x="7" y="11"/>
                      <a:pt x="4" y="12"/>
                    </a:cubicBezTo>
                    <a:cubicBezTo>
                      <a:pt x="3" y="12"/>
                      <a:pt x="2" y="13"/>
                      <a:pt x="1" y="12"/>
                    </a:cubicBezTo>
                    <a:cubicBezTo>
                      <a:pt x="0" y="10"/>
                      <a:pt x="1" y="9"/>
                      <a:pt x="2" y="8"/>
                    </a:cubicBezTo>
                    <a:cubicBezTo>
                      <a:pt x="5" y="5"/>
                      <a:pt x="8" y="2"/>
                      <a:pt x="12" y="1"/>
                    </a:cubicBezTo>
                    <a:cubicBezTo>
                      <a:pt x="17" y="0"/>
                      <a:pt x="21" y="1"/>
                      <a:pt x="26" y="4"/>
                    </a:cubicBezTo>
                    <a:cubicBezTo>
                      <a:pt x="27" y="5"/>
                      <a:pt x="27" y="6"/>
                      <a:pt x="26" y="8"/>
                    </a:cubicBezTo>
                    <a:cubicBezTo>
                      <a:pt x="24" y="11"/>
                      <a:pt x="22" y="13"/>
                      <a:pt x="18" y="12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2" name="Freeform 183">
                <a:extLst>
                  <a:ext uri="{FF2B5EF4-FFF2-40B4-BE49-F238E27FC236}">
                    <a16:creationId xmlns:a16="http://schemas.microsoft.com/office/drawing/2014/main" id="{8F7EF569-11B7-A53A-53F7-5E663FF0DD06}"/>
                  </a:ext>
                </a:extLst>
              </p:cNvPr>
              <p:cNvSpPr/>
              <p:nvPr userDrawn="1"/>
            </p:nvSpPr>
            <p:spPr bwMode="auto">
              <a:xfrm>
                <a:off x="228" y="3691"/>
                <a:ext cx="114" cy="146"/>
              </a:xfrm>
              <a:custGeom>
                <a:avLst/>
                <a:gdLst>
                  <a:gd name="T0" fmla="*/ 1 w 18"/>
                  <a:gd name="T1" fmla="*/ 17 h 23"/>
                  <a:gd name="T2" fmla="*/ 3 w 18"/>
                  <a:gd name="T3" fmla="*/ 6 h 23"/>
                  <a:gd name="T4" fmla="*/ 13 w 18"/>
                  <a:gd name="T5" fmla="*/ 1 h 23"/>
                  <a:gd name="T6" fmla="*/ 18 w 18"/>
                  <a:gd name="T7" fmla="*/ 6 h 23"/>
                  <a:gd name="T8" fmla="*/ 16 w 18"/>
                  <a:gd name="T9" fmla="*/ 8 h 23"/>
                  <a:gd name="T10" fmla="*/ 3 w 18"/>
                  <a:gd name="T11" fmla="*/ 22 h 23"/>
                  <a:gd name="T12" fmla="*/ 2 w 18"/>
                  <a:gd name="T13" fmla="*/ 23 h 23"/>
                  <a:gd name="T14" fmla="*/ 1 w 18"/>
                  <a:gd name="T15" fmla="*/ 22 h 23"/>
                  <a:gd name="T16" fmla="*/ 1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1" y="17"/>
                    </a:moveTo>
                    <a:cubicBezTo>
                      <a:pt x="1" y="14"/>
                      <a:pt x="0" y="10"/>
                      <a:pt x="3" y="6"/>
                    </a:cubicBezTo>
                    <a:cubicBezTo>
                      <a:pt x="5" y="3"/>
                      <a:pt x="9" y="1"/>
                      <a:pt x="13" y="1"/>
                    </a:cubicBezTo>
                    <a:cubicBezTo>
                      <a:pt x="18" y="0"/>
                      <a:pt x="18" y="0"/>
                      <a:pt x="18" y="6"/>
                    </a:cubicBezTo>
                    <a:cubicBezTo>
                      <a:pt x="18" y="7"/>
                      <a:pt x="18" y="8"/>
                      <a:pt x="16" y="8"/>
                    </a:cubicBezTo>
                    <a:cubicBezTo>
                      <a:pt x="10" y="11"/>
                      <a:pt x="5" y="16"/>
                      <a:pt x="3" y="22"/>
                    </a:cubicBezTo>
                    <a:cubicBezTo>
                      <a:pt x="3" y="22"/>
                      <a:pt x="2" y="23"/>
                      <a:pt x="2" y="23"/>
                    </a:cubicBezTo>
                    <a:cubicBezTo>
                      <a:pt x="1" y="23"/>
                      <a:pt x="1" y="22"/>
                      <a:pt x="1" y="22"/>
                    </a:cubicBezTo>
                    <a:cubicBezTo>
                      <a:pt x="1" y="20"/>
                      <a:pt x="0" y="19"/>
                      <a:pt x="1" y="17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3" name="Freeform 184">
                <a:extLst>
                  <a:ext uri="{FF2B5EF4-FFF2-40B4-BE49-F238E27FC236}">
                    <a16:creationId xmlns:a16="http://schemas.microsoft.com/office/drawing/2014/main" id="{73EB1E06-B7D2-95E9-39D7-A12C41E31E80}"/>
                  </a:ext>
                </a:extLst>
              </p:cNvPr>
              <p:cNvSpPr/>
              <p:nvPr userDrawn="1"/>
            </p:nvSpPr>
            <p:spPr bwMode="auto">
              <a:xfrm>
                <a:off x="203" y="3824"/>
                <a:ext cx="101" cy="152"/>
              </a:xfrm>
              <a:custGeom>
                <a:avLst/>
                <a:gdLst>
                  <a:gd name="T0" fmla="*/ 2 w 16"/>
                  <a:gd name="T1" fmla="*/ 0 h 24"/>
                  <a:gd name="T2" fmla="*/ 3 w 16"/>
                  <a:gd name="T3" fmla="*/ 2 h 24"/>
                  <a:gd name="T4" fmla="*/ 5 w 16"/>
                  <a:gd name="T5" fmla="*/ 6 h 24"/>
                  <a:gd name="T6" fmla="*/ 6 w 16"/>
                  <a:gd name="T7" fmla="*/ 7 h 24"/>
                  <a:gd name="T8" fmla="*/ 14 w 16"/>
                  <a:gd name="T9" fmla="*/ 21 h 24"/>
                  <a:gd name="T10" fmla="*/ 15 w 16"/>
                  <a:gd name="T11" fmla="*/ 23 h 24"/>
                  <a:gd name="T12" fmla="*/ 13 w 16"/>
                  <a:gd name="T13" fmla="*/ 24 h 24"/>
                  <a:gd name="T14" fmla="*/ 7 w 16"/>
                  <a:gd name="T15" fmla="*/ 21 h 24"/>
                  <a:gd name="T16" fmla="*/ 0 w 16"/>
                  <a:gd name="T17" fmla="*/ 6 h 24"/>
                  <a:gd name="T18" fmla="*/ 2 w 16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4">
                    <a:moveTo>
                      <a:pt x="2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4"/>
                      <a:pt x="3" y="6"/>
                      <a:pt x="5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13"/>
                      <a:pt x="10" y="17"/>
                      <a:pt x="14" y="21"/>
                    </a:cubicBezTo>
                    <a:cubicBezTo>
                      <a:pt x="15" y="22"/>
                      <a:pt x="16" y="22"/>
                      <a:pt x="15" y="23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1" y="24"/>
                      <a:pt x="9" y="23"/>
                      <a:pt x="7" y="21"/>
                    </a:cubicBezTo>
                    <a:cubicBezTo>
                      <a:pt x="3" y="17"/>
                      <a:pt x="0" y="13"/>
                      <a:pt x="0" y="6"/>
                    </a:cubicBezTo>
                    <a:cubicBezTo>
                      <a:pt x="0" y="4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4" name="Freeform 185">
                <a:extLst>
                  <a:ext uri="{FF2B5EF4-FFF2-40B4-BE49-F238E27FC236}">
                    <a16:creationId xmlns:a16="http://schemas.microsoft.com/office/drawing/2014/main" id="{3FC2A432-3BF7-FDC5-E6C3-040F7F7D95E3}"/>
                  </a:ext>
                </a:extLst>
              </p:cNvPr>
              <p:cNvSpPr/>
              <p:nvPr userDrawn="1"/>
            </p:nvSpPr>
            <p:spPr bwMode="auto">
              <a:xfrm>
                <a:off x="354" y="3684"/>
                <a:ext cx="139" cy="51"/>
              </a:xfrm>
              <a:custGeom>
                <a:avLst/>
                <a:gdLst>
                  <a:gd name="T0" fmla="*/ 16 w 22"/>
                  <a:gd name="T1" fmla="*/ 7 h 8"/>
                  <a:gd name="T2" fmla="*/ 3 w 22"/>
                  <a:gd name="T3" fmla="*/ 8 h 8"/>
                  <a:gd name="T4" fmla="*/ 1 w 22"/>
                  <a:gd name="T5" fmla="*/ 7 h 8"/>
                  <a:gd name="T6" fmla="*/ 1 w 22"/>
                  <a:gd name="T7" fmla="*/ 3 h 8"/>
                  <a:gd name="T8" fmla="*/ 6 w 22"/>
                  <a:gd name="T9" fmla="*/ 1 h 8"/>
                  <a:gd name="T10" fmla="*/ 20 w 22"/>
                  <a:gd name="T11" fmla="*/ 5 h 8"/>
                  <a:gd name="T12" fmla="*/ 21 w 22"/>
                  <a:gd name="T13" fmla="*/ 7 h 8"/>
                  <a:gd name="T14" fmla="*/ 19 w 22"/>
                  <a:gd name="T15" fmla="*/ 7 h 8"/>
                  <a:gd name="T16" fmla="*/ 16 w 22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8">
                    <a:moveTo>
                      <a:pt x="16" y="7"/>
                    </a:moveTo>
                    <a:cubicBezTo>
                      <a:pt x="12" y="7"/>
                      <a:pt x="8" y="8"/>
                      <a:pt x="3" y="8"/>
                    </a:cubicBezTo>
                    <a:cubicBezTo>
                      <a:pt x="3" y="8"/>
                      <a:pt x="1" y="8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11" y="0"/>
                      <a:pt x="16" y="1"/>
                      <a:pt x="20" y="5"/>
                    </a:cubicBezTo>
                    <a:cubicBezTo>
                      <a:pt x="21" y="5"/>
                      <a:pt x="22" y="6"/>
                      <a:pt x="21" y="7"/>
                    </a:cubicBezTo>
                    <a:cubicBezTo>
                      <a:pt x="21" y="8"/>
                      <a:pt x="20" y="7"/>
                      <a:pt x="19" y="7"/>
                    </a:cubicBezTo>
                    <a:cubicBezTo>
                      <a:pt x="18" y="7"/>
                      <a:pt x="17" y="7"/>
                      <a:pt x="16" y="7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5" name="Freeform 186">
                <a:extLst>
                  <a:ext uri="{FF2B5EF4-FFF2-40B4-BE49-F238E27FC236}">
                    <a16:creationId xmlns:a16="http://schemas.microsoft.com/office/drawing/2014/main" id="{D404CB54-FD0E-2F36-7AE1-202EEFC7124E}"/>
                  </a:ext>
                </a:extLst>
              </p:cNvPr>
              <p:cNvSpPr/>
              <p:nvPr userDrawn="1"/>
            </p:nvSpPr>
            <p:spPr bwMode="auto">
              <a:xfrm>
                <a:off x="436" y="3735"/>
                <a:ext cx="63" cy="108"/>
              </a:xfrm>
              <a:custGeom>
                <a:avLst/>
                <a:gdLst>
                  <a:gd name="T0" fmla="*/ 5 w 10"/>
                  <a:gd name="T1" fmla="*/ 1 h 17"/>
                  <a:gd name="T2" fmla="*/ 9 w 10"/>
                  <a:gd name="T3" fmla="*/ 4 h 17"/>
                  <a:gd name="T4" fmla="*/ 7 w 10"/>
                  <a:gd name="T5" fmla="*/ 15 h 17"/>
                  <a:gd name="T6" fmla="*/ 5 w 10"/>
                  <a:gd name="T7" fmla="*/ 17 h 17"/>
                  <a:gd name="T8" fmla="*/ 4 w 10"/>
                  <a:gd name="T9" fmla="*/ 15 h 17"/>
                  <a:gd name="T10" fmla="*/ 2 w 10"/>
                  <a:gd name="T11" fmla="*/ 5 h 17"/>
                  <a:gd name="T12" fmla="*/ 5 w 1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5" y="1"/>
                    </a:moveTo>
                    <a:cubicBezTo>
                      <a:pt x="7" y="0"/>
                      <a:pt x="8" y="2"/>
                      <a:pt x="9" y="4"/>
                    </a:cubicBezTo>
                    <a:cubicBezTo>
                      <a:pt x="10" y="8"/>
                      <a:pt x="9" y="12"/>
                      <a:pt x="7" y="15"/>
                    </a:cubicBezTo>
                    <a:cubicBezTo>
                      <a:pt x="6" y="16"/>
                      <a:pt x="6" y="17"/>
                      <a:pt x="5" y="17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4" y="11"/>
                      <a:pt x="3" y="8"/>
                      <a:pt x="2" y="5"/>
                    </a:cubicBezTo>
                    <a:cubicBezTo>
                      <a:pt x="0" y="2"/>
                      <a:pt x="1" y="1"/>
                      <a:pt x="5" y="1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6" name="Freeform 187">
                <a:extLst>
                  <a:ext uri="{FF2B5EF4-FFF2-40B4-BE49-F238E27FC236}">
                    <a16:creationId xmlns:a16="http://schemas.microsoft.com/office/drawing/2014/main" id="{692D0B0D-0F6C-7998-06FE-705E5F48AE66}"/>
                  </a:ext>
                </a:extLst>
              </p:cNvPr>
              <p:cNvSpPr/>
              <p:nvPr userDrawn="1"/>
            </p:nvSpPr>
            <p:spPr bwMode="auto">
              <a:xfrm>
                <a:off x="329" y="3868"/>
                <a:ext cx="63" cy="89"/>
              </a:xfrm>
              <a:custGeom>
                <a:avLst/>
                <a:gdLst>
                  <a:gd name="T0" fmla="*/ 2 w 10"/>
                  <a:gd name="T1" fmla="*/ 0 h 14"/>
                  <a:gd name="T2" fmla="*/ 4 w 10"/>
                  <a:gd name="T3" fmla="*/ 6 h 14"/>
                  <a:gd name="T4" fmla="*/ 8 w 10"/>
                  <a:gd name="T5" fmla="*/ 9 h 14"/>
                  <a:gd name="T6" fmla="*/ 9 w 10"/>
                  <a:gd name="T7" fmla="*/ 11 h 14"/>
                  <a:gd name="T8" fmla="*/ 1 w 10"/>
                  <a:gd name="T9" fmla="*/ 11 h 14"/>
                  <a:gd name="T10" fmla="*/ 0 w 10"/>
                  <a:gd name="T11" fmla="*/ 11 h 14"/>
                  <a:gd name="T12" fmla="*/ 2 w 1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2" y="0"/>
                    </a:moveTo>
                    <a:cubicBezTo>
                      <a:pt x="3" y="2"/>
                      <a:pt x="3" y="4"/>
                      <a:pt x="4" y="6"/>
                    </a:cubicBezTo>
                    <a:cubicBezTo>
                      <a:pt x="5" y="7"/>
                      <a:pt x="6" y="9"/>
                      <a:pt x="8" y="9"/>
                    </a:cubicBezTo>
                    <a:cubicBezTo>
                      <a:pt x="10" y="9"/>
                      <a:pt x="10" y="9"/>
                      <a:pt x="9" y="11"/>
                    </a:cubicBezTo>
                    <a:cubicBezTo>
                      <a:pt x="8" y="13"/>
                      <a:pt x="3" y="14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9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7" name="Freeform 188">
                <a:extLst>
                  <a:ext uri="{FF2B5EF4-FFF2-40B4-BE49-F238E27FC236}">
                    <a16:creationId xmlns:a16="http://schemas.microsoft.com/office/drawing/2014/main" id="{F069F381-F036-B00A-010A-D9B3E9AA360C}"/>
                  </a:ext>
                </a:extLst>
              </p:cNvPr>
              <p:cNvSpPr/>
              <p:nvPr userDrawn="1"/>
            </p:nvSpPr>
            <p:spPr bwMode="auto">
              <a:xfrm>
                <a:off x="354" y="3786"/>
                <a:ext cx="57" cy="127"/>
              </a:xfrm>
              <a:custGeom>
                <a:avLst/>
                <a:gdLst>
                  <a:gd name="T0" fmla="*/ 5 w 9"/>
                  <a:gd name="T1" fmla="*/ 0 h 20"/>
                  <a:gd name="T2" fmla="*/ 3 w 9"/>
                  <a:gd name="T3" fmla="*/ 8 h 20"/>
                  <a:gd name="T4" fmla="*/ 7 w 9"/>
                  <a:gd name="T5" fmla="*/ 16 h 20"/>
                  <a:gd name="T6" fmla="*/ 9 w 9"/>
                  <a:gd name="T7" fmla="*/ 17 h 20"/>
                  <a:gd name="T8" fmla="*/ 8 w 9"/>
                  <a:gd name="T9" fmla="*/ 18 h 20"/>
                  <a:gd name="T10" fmla="*/ 2 w 9"/>
                  <a:gd name="T11" fmla="*/ 17 h 20"/>
                  <a:gd name="T12" fmla="*/ 0 w 9"/>
                  <a:gd name="T13" fmla="*/ 9 h 20"/>
                  <a:gd name="T14" fmla="*/ 5 w 9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2"/>
                      <a:pt x="3" y="5"/>
                      <a:pt x="3" y="8"/>
                    </a:cubicBezTo>
                    <a:cubicBezTo>
                      <a:pt x="2" y="11"/>
                      <a:pt x="4" y="16"/>
                      <a:pt x="7" y="16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6" y="20"/>
                      <a:pt x="3" y="19"/>
                      <a:pt x="2" y="17"/>
                    </a:cubicBezTo>
                    <a:cubicBezTo>
                      <a:pt x="1" y="15"/>
                      <a:pt x="0" y="12"/>
                      <a:pt x="0" y="9"/>
                    </a:cubicBezTo>
                    <a:cubicBezTo>
                      <a:pt x="0" y="5"/>
                      <a:pt x="2" y="2"/>
                      <a:pt x="5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8" name="Freeform 189">
                <a:extLst>
                  <a:ext uri="{FF2B5EF4-FFF2-40B4-BE49-F238E27FC236}">
                    <a16:creationId xmlns:a16="http://schemas.microsoft.com/office/drawing/2014/main" id="{EA6F8188-6447-110C-1029-E19C2365C879}"/>
                  </a:ext>
                </a:extLst>
              </p:cNvPr>
              <p:cNvSpPr/>
              <p:nvPr userDrawn="1"/>
            </p:nvSpPr>
            <p:spPr bwMode="auto">
              <a:xfrm>
                <a:off x="386" y="3792"/>
                <a:ext cx="38" cy="83"/>
              </a:xfrm>
              <a:custGeom>
                <a:avLst/>
                <a:gdLst>
                  <a:gd name="T0" fmla="*/ 0 w 6"/>
                  <a:gd name="T1" fmla="*/ 8 h 13"/>
                  <a:gd name="T2" fmla="*/ 2 w 6"/>
                  <a:gd name="T3" fmla="*/ 2 h 13"/>
                  <a:gd name="T4" fmla="*/ 4 w 6"/>
                  <a:gd name="T5" fmla="*/ 2 h 13"/>
                  <a:gd name="T6" fmla="*/ 4 w 6"/>
                  <a:gd name="T7" fmla="*/ 12 h 13"/>
                  <a:gd name="T8" fmla="*/ 1 w 6"/>
                  <a:gd name="T9" fmla="*/ 12 h 13"/>
                  <a:gd name="T10" fmla="*/ 0 w 6"/>
                  <a:gd name="T1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0" y="8"/>
                    </a:moveTo>
                    <a:cubicBezTo>
                      <a:pt x="0" y="6"/>
                      <a:pt x="1" y="4"/>
                      <a:pt x="2" y="2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5" y="3"/>
                      <a:pt x="6" y="9"/>
                      <a:pt x="4" y="12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1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EE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9" name="Freeform 190">
                <a:extLst>
                  <a:ext uri="{FF2B5EF4-FFF2-40B4-BE49-F238E27FC236}">
                    <a16:creationId xmlns:a16="http://schemas.microsoft.com/office/drawing/2014/main" id="{DCB55945-2B10-73E5-B984-F7AAC5622EEC}"/>
                  </a:ext>
                </a:extLst>
              </p:cNvPr>
              <p:cNvSpPr/>
              <p:nvPr userDrawn="1"/>
            </p:nvSpPr>
            <p:spPr bwMode="auto">
              <a:xfrm>
                <a:off x="398" y="3754"/>
                <a:ext cx="51" cy="102"/>
              </a:xfrm>
              <a:custGeom>
                <a:avLst/>
                <a:gdLst>
                  <a:gd name="T0" fmla="*/ 0 w 8"/>
                  <a:gd name="T1" fmla="*/ 3 h 16"/>
                  <a:gd name="T2" fmla="*/ 6 w 8"/>
                  <a:gd name="T3" fmla="*/ 4 h 16"/>
                  <a:gd name="T4" fmla="*/ 7 w 8"/>
                  <a:gd name="T5" fmla="*/ 15 h 16"/>
                  <a:gd name="T6" fmla="*/ 6 w 8"/>
                  <a:gd name="T7" fmla="*/ 16 h 16"/>
                  <a:gd name="T8" fmla="*/ 0 w 8"/>
                  <a:gd name="T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3"/>
                    </a:moveTo>
                    <a:cubicBezTo>
                      <a:pt x="4" y="0"/>
                      <a:pt x="4" y="0"/>
                      <a:pt x="6" y="4"/>
                    </a:cubicBezTo>
                    <a:cubicBezTo>
                      <a:pt x="8" y="8"/>
                      <a:pt x="8" y="11"/>
                      <a:pt x="7" y="15"/>
                    </a:cubicBezTo>
                    <a:cubicBezTo>
                      <a:pt x="7" y="15"/>
                      <a:pt x="7" y="15"/>
                      <a:pt x="6" y="16"/>
                    </a:cubicBezTo>
                    <a:cubicBezTo>
                      <a:pt x="5" y="11"/>
                      <a:pt x="6" y="5"/>
                      <a:pt x="0" y="3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0" name="Freeform 191">
                <a:extLst>
                  <a:ext uri="{FF2B5EF4-FFF2-40B4-BE49-F238E27FC236}">
                    <a16:creationId xmlns:a16="http://schemas.microsoft.com/office/drawing/2014/main" id="{C828AD08-24A1-C794-1EDA-1256EF38AC7C}"/>
                  </a:ext>
                </a:extLst>
              </p:cNvPr>
              <p:cNvSpPr/>
              <p:nvPr userDrawn="1"/>
            </p:nvSpPr>
            <p:spPr bwMode="auto">
              <a:xfrm>
                <a:off x="342" y="3932"/>
                <a:ext cx="82" cy="51"/>
              </a:xfrm>
              <a:custGeom>
                <a:avLst/>
                <a:gdLst>
                  <a:gd name="T0" fmla="*/ 11 w 13"/>
                  <a:gd name="T1" fmla="*/ 0 h 8"/>
                  <a:gd name="T2" fmla="*/ 6 w 13"/>
                  <a:gd name="T3" fmla="*/ 8 h 8"/>
                  <a:gd name="T4" fmla="*/ 2 w 13"/>
                  <a:gd name="T5" fmla="*/ 8 h 8"/>
                  <a:gd name="T6" fmla="*/ 0 w 13"/>
                  <a:gd name="T7" fmla="*/ 7 h 8"/>
                  <a:gd name="T8" fmla="*/ 2 w 13"/>
                  <a:gd name="T9" fmla="*/ 6 h 8"/>
                  <a:gd name="T10" fmla="*/ 11 w 13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1" y="0"/>
                    </a:moveTo>
                    <a:cubicBezTo>
                      <a:pt x="13" y="4"/>
                      <a:pt x="9" y="8"/>
                      <a:pt x="6" y="8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6" y="6"/>
                      <a:pt x="8" y="4"/>
                      <a:pt x="11" y="0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1" name="Freeform 192">
                <a:extLst>
                  <a:ext uri="{FF2B5EF4-FFF2-40B4-BE49-F238E27FC236}">
                    <a16:creationId xmlns:a16="http://schemas.microsoft.com/office/drawing/2014/main" id="{1AE96A2D-43F7-3CAE-4F8E-EA9A7ACC1552}"/>
                  </a:ext>
                </a:extLst>
              </p:cNvPr>
              <p:cNvSpPr/>
              <p:nvPr userDrawn="1"/>
            </p:nvSpPr>
            <p:spPr bwMode="auto">
              <a:xfrm>
                <a:off x="348" y="1173"/>
                <a:ext cx="189" cy="158"/>
              </a:xfrm>
              <a:custGeom>
                <a:avLst/>
                <a:gdLst>
                  <a:gd name="T0" fmla="*/ 29 w 30"/>
                  <a:gd name="T1" fmla="*/ 22 h 25"/>
                  <a:gd name="T2" fmla="*/ 28 w 30"/>
                  <a:gd name="T3" fmla="*/ 25 h 25"/>
                  <a:gd name="T4" fmla="*/ 26 w 30"/>
                  <a:gd name="T5" fmla="*/ 23 h 25"/>
                  <a:gd name="T6" fmla="*/ 16 w 30"/>
                  <a:gd name="T7" fmla="*/ 14 h 25"/>
                  <a:gd name="T8" fmla="*/ 1 w 30"/>
                  <a:gd name="T9" fmla="*/ 9 h 25"/>
                  <a:gd name="T10" fmla="*/ 0 w 30"/>
                  <a:gd name="T11" fmla="*/ 9 h 25"/>
                  <a:gd name="T12" fmla="*/ 1 w 30"/>
                  <a:gd name="T13" fmla="*/ 7 h 25"/>
                  <a:gd name="T14" fmla="*/ 18 w 30"/>
                  <a:gd name="T15" fmla="*/ 3 h 25"/>
                  <a:gd name="T16" fmla="*/ 28 w 30"/>
                  <a:gd name="T17" fmla="*/ 14 h 25"/>
                  <a:gd name="T18" fmla="*/ 29 w 30"/>
                  <a:gd name="T1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5">
                    <a:moveTo>
                      <a:pt x="29" y="22"/>
                    </a:moveTo>
                    <a:cubicBezTo>
                      <a:pt x="29" y="22"/>
                      <a:pt x="30" y="24"/>
                      <a:pt x="28" y="25"/>
                    </a:cubicBezTo>
                    <a:cubicBezTo>
                      <a:pt x="27" y="25"/>
                      <a:pt x="27" y="23"/>
                      <a:pt x="26" y="23"/>
                    </a:cubicBezTo>
                    <a:cubicBezTo>
                      <a:pt x="23" y="19"/>
                      <a:pt x="20" y="17"/>
                      <a:pt x="16" y="14"/>
                    </a:cubicBezTo>
                    <a:cubicBezTo>
                      <a:pt x="12" y="11"/>
                      <a:pt x="7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5" y="4"/>
                      <a:pt x="13" y="0"/>
                      <a:pt x="18" y="3"/>
                    </a:cubicBezTo>
                    <a:cubicBezTo>
                      <a:pt x="23" y="6"/>
                      <a:pt x="26" y="9"/>
                      <a:pt x="28" y="14"/>
                    </a:cubicBezTo>
                    <a:cubicBezTo>
                      <a:pt x="29" y="16"/>
                      <a:pt x="29" y="19"/>
                      <a:pt x="29" y="2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2" name="Freeform 193">
                <a:extLst>
                  <a:ext uri="{FF2B5EF4-FFF2-40B4-BE49-F238E27FC236}">
                    <a16:creationId xmlns:a16="http://schemas.microsoft.com/office/drawing/2014/main" id="{3F785A08-23F7-51A9-DFB3-BEBC66AAE283}"/>
                  </a:ext>
                </a:extLst>
              </p:cNvPr>
              <p:cNvSpPr/>
              <p:nvPr userDrawn="1"/>
            </p:nvSpPr>
            <p:spPr bwMode="auto">
              <a:xfrm>
                <a:off x="594" y="1255"/>
                <a:ext cx="88" cy="171"/>
              </a:xfrm>
              <a:custGeom>
                <a:avLst/>
                <a:gdLst>
                  <a:gd name="T0" fmla="*/ 4 w 14"/>
                  <a:gd name="T1" fmla="*/ 0 h 27"/>
                  <a:gd name="T2" fmla="*/ 12 w 14"/>
                  <a:gd name="T3" fmla="*/ 19 h 27"/>
                  <a:gd name="T4" fmla="*/ 7 w 14"/>
                  <a:gd name="T5" fmla="*/ 26 h 27"/>
                  <a:gd name="T6" fmla="*/ 4 w 14"/>
                  <a:gd name="T7" fmla="*/ 26 h 27"/>
                  <a:gd name="T8" fmla="*/ 1 w 14"/>
                  <a:gd name="T9" fmla="*/ 19 h 27"/>
                  <a:gd name="T10" fmla="*/ 0 w 14"/>
                  <a:gd name="T11" fmla="*/ 11 h 27"/>
                  <a:gd name="T12" fmla="*/ 1 w 14"/>
                  <a:gd name="T13" fmla="*/ 9 h 27"/>
                  <a:gd name="T14" fmla="*/ 4 w 14"/>
                  <a:gd name="T15" fmla="*/ 5 h 27"/>
                  <a:gd name="T16" fmla="*/ 4 w 14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7">
                    <a:moveTo>
                      <a:pt x="4" y="0"/>
                    </a:moveTo>
                    <a:cubicBezTo>
                      <a:pt x="10" y="4"/>
                      <a:pt x="14" y="12"/>
                      <a:pt x="12" y="19"/>
                    </a:cubicBezTo>
                    <a:cubicBezTo>
                      <a:pt x="11" y="22"/>
                      <a:pt x="9" y="24"/>
                      <a:pt x="7" y="26"/>
                    </a:cubicBezTo>
                    <a:cubicBezTo>
                      <a:pt x="6" y="27"/>
                      <a:pt x="5" y="27"/>
                      <a:pt x="4" y="26"/>
                    </a:cubicBezTo>
                    <a:cubicBezTo>
                      <a:pt x="1" y="24"/>
                      <a:pt x="0" y="22"/>
                      <a:pt x="1" y="19"/>
                    </a:cubicBezTo>
                    <a:cubicBezTo>
                      <a:pt x="1" y="16"/>
                      <a:pt x="2" y="13"/>
                      <a:pt x="0" y="11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3" y="9"/>
                      <a:pt x="4" y="7"/>
                      <a:pt x="4" y="5"/>
                    </a:cubicBezTo>
                    <a:cubicBezTo>
                      <a:pt x="3" y="3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3" name="Freeform 194">
                <a:extLst>
                  <a:ext uri="{FF2B5EF4-FFF2-40B4-BE49-F238E27FC236}">
                    <a16:creationId xmlns:a16="http://schemas.microsoft.com/office/drawing/2014/main" id="{ACC657C9-0C9E-4714-4AB7-F62A946C4389}"/>
                  </a:ext>
                </a:extLst>
              </p:cNvPr>
              <p:cNvSpPr/>
              <p:nvPr userDrawn="1"/>
            </p:nvSpPr>
            <p:spPr bwMode="auto">
              <a:xfrm>
                <a:off x="474" y="1166"/>
                <a:ext cx="126" cy="134"/>
              </a:xfrm>
              <a:custGeom>
                <a:avLst/>
                <a:gdLst>
                  <a:gd name="T0" fmla="*/ 20 w 20"/>
                  <a:gd name="T1" fmla="*/ 16 h 21"/>
                  <a:gd name="T2" fmla="*/ 16 w 20"/>
                  <a:gd name="T3" fmla="*/ 21 h 21"/>
                  <a:gd name="T4" fmla="*/ 11 w 20"/>
                  <a:gd name="T5" fmla="*/ 17 h 21"/>
                  <a:gd name="T6" fmla="*/ 1 w 20"/>
                  <a:gd name="T7" fmla="*/ 3 h 21"/>
                  <a:gd name="T8" fmla="*/ 0 w 20"/>
                  <a:gd name="T9" fmla="*/ 2 h 21"/>
                  <a:gd name="T10" fmla="*/ 2 w 20"/>
                  <a:gd name="T11" fmla="*/ 1 h 21"/>
                  <a:gd name="T12" fmla="*/ 16 w 20"/>
                  <a:gd name="T13" fmla="*/ 6 h 21"/>
                  <a:gd name="T14" fmla="*/ 20 w 20"/>
                  <a:gd name="T15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1">
                    <a:moveTo>
                      <a:pt x="20" y="16"/>
                    </a:moveTo>
                    <a:cubicBezTo>
                      <a:pt x="20" y="21"/>
                      <a:pt x="20" y="20"/>
                      <a:pt x="16" y="21"/>
                    </a:cubicBezTo>
                    <a:cubicBezTo>
                      <a:pt x="12" y="21"/>
                      <a:pt x="12" y="21"/>
                      <a:pt x="11" y="17"/>
                    </a:cubicBezTo>
                    <a:cubicBezTo>
                      <a:pt x="10" y="11"/>
                      <a:pt x="6" y="6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7" y="1"/>
                      <a:pt x="12" y="2"/>
                      <a:pt x="16" y="6"/>
                    </a:cubicBezTo>
                    <a:cubicBezTo>
                      <a:pt x="19" y="8"/>
                      <a:pt x="20" y="12"/>
                      <a:pt x="20" y="16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4" name="Freeform 195">
                <a:extLst>
                  <a:ext uri="{FF2B5EF4-FFF2-40B4-BE49-F238E27FC236}">
                    <a16:creationId xmlns:a16="http://schemas.microsoft.com/office/drawing/2014/main" id="{A62C31DF-38C9-6037-1353-5E2E3ADE24B4}"/>
                  </a:ext>
                </a:extLst>
              </p:cNvPr>
              <p:cNvSpPr/>
              <p:nvPr userDrawn="1"/>
            </p:nvSpPr>
            <p:spPr bwMode="auto">
              <a:xfrm>
                <a:off x="323" y="1128"/>
                <a:ext cx="164" cy="89"/>
              </a:xfrm>
              <a:custGeom>
                <a:avLst/>
                <a:gdLst>
                  <a:gd name="T0" fmla="*/ 26 w 26"/>
                  <a:gd name="T1" fmla="*/ 4 h 14"/>
                  <a:gd name="T2" fmla="*/ 22 w 26"/>
                  <a:gd name="T3" fmla="*/ 4 h 14"/>
                  <a:gd name="T4" fmla="*/ 20 w 26"/>
                  <a:gd name="T5" fmla="*/ 5 h 14"/>
                  <a:gd name="T6" fmla="*/ 17 w 26"/>
                  <a:gd name="T7" fmla="*/ 7 h 14"/>
                  <a:gd name="T8" fmla="*/ 5 w 26"/>
                  <a:gd name="T9" fmla="*/ 11 h 14"/>
                  <a:gd name="T10" fmla="*/ 3 w 26"/>
                  <a:gd name="T11" fmla="*/ 12 h 14"/>
                  <a:gd name="T12" fmla="*/ 1 w 26"/>
                  <a:gd name="T13" fmla="*/ 13 h 14"/>
                  <a:gd name="T14" fmla="*/ 1 w 26"/>
                  <a:gd name="T15" fmla="*/ 11 h 14"/>
                  <a:gd name="T16" fmla="*/ 6 w 26"/>
                  <a:gd name="T17" fmla="*/ 4 h 14"/>
                  <a:gd name="T18" fmla="*/ 15 w 26"/>
                  <a:gd name="T19" fmla="*/ 0 h 14"/>
                  <a:gd name="T20" fmla="*/ 26 w 26"/>
                  <a:gd name="T2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4">
                    <a:moveTo>
                      <a:pt x="26" y="4"/>
                    </a:moveTo>
                    <a:cubicBezTo>
                      <a:pt x="24" y="4"/>
                      <a:pt x="23" y="4"/>
                      <a:pt x="22" y="4"/>
                    </a:cubicBezTo>
                    <a:cubicBezTo>
                      <a:pt x="21" y="4"/>
                      <a:pt x="20" y="4"/>
                      <a:pt x="20" y="5"/>
                    </a:cubicBezTo>
                    <a:cubicBezTo>
                      <a:pt x="20" y="7"/>
                      <a:pt x="18" y="7"/>
                      <a:pt x="17" y="7"/>
                    </a:cubicBezTo>
                    <a:cubicBezTo>
                      <a:pt x="13" y="7"/>
                      <a:pt x="9" y="8"/>
                      <a:pt x="5" y="11"/>
                    </a:cubicBezTo>
                    <a:cubicBezTo>
                      <a:pt x="5" y="11"/>
                      <a:pt x="4" y="11"/>
                      <a:pt x="3" y="12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1" y="8"/>
                      <a:pt x="4" y="6"/>
                      <a:pt x="6" y="4"/>
                    </a:cubicBezTo>
                    <a:cubicBezTo>
                      <a:pt x="9" y="2"/>
                      <a:pt x="12" y="1"/>
                      <a:pt x="15" y="0"/>
                    </a:cubicBezTo>
                    <a:cubicBezTo>
                      <a:pt x="18" y="0"/>
                      <a:pt x="24" y="1"/>
                      <a:pt x="26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5" name="Freeform 196">
                <a:extLst>
                  <a:ext uri="{FF2B5EF4-FFF2-40B4-BE49-F238E27FC236}">
                    <a16:creationId xmlns:a16="http://schemas.microsoft.com/office/drawing/2014/main" id="{75C22872-C87C-CBAC-2E61-2093E179F8F9}"/>
                  </a:ext>
                </a:extLst>
              </p:cNvPr>
              <p:cNvSpPr/>
              <p:nvPr userDrawn="1"/>
            </p:nvSpPr>
            <p:spPr bwMode="auto">
              <a:xfrm>
                <a:off x="531" y="1312"/>
                <a:ext cx="56" cy="127"/>
              </a:xfrm>
              <a:custGeom>
                <a:avLst/>
                <a:gdLst>
                  <a:gd name="T0" fmla="*/ 9 w 9"/>
                  <a:gd name="T1" fmla="*/ 6 h 20"/>
                  <a:gd name="T2" fmla="*/ 3 w 9"/>
                  <a:gd name="T3" fmla="*/ 20 h 20"/>
                  <a:gd name="T4" fmla="*/ 1 w 9"/>
                  <a:gd name="T5" fmla="*/ 20 h 20"/>
                  <a:gd name="T6" fmla="*/ 0 w 9"/>
                  <a:gd name="T7" fmla="*/ 18 h 20"/>
                  <a:gd name="T8" fmla="*/ 3 w 9"/>
                  <a:gd name="T9" fmla="*/ 2 h 20"/>
                  <a:gd name="T10" fmla="*/ 4 w 9"/>
                  <a:gd name="T11" fmla="*/ 0 h 20"/>
                  <a:gd name="T12" fmla="*/ 7 w 9"/>
                  <a:gd name="T13" fmla="*/ 1 h 20"/>
                  <a:gd name="T14" fmla="*/ 9 w 9"/>
                  <a:gd name="T1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9" y="6"/>
                    </a:moveTo>
                    <a:cubicBezTo>
                      <a:pt x="9" y="12"/>
                      <a:pt x="7" y="16"/>
                      <a:pt x="3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2" y="13"/>
                      <a:pt x="2" y="7"/>
                      <a:pt x="3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9" y="3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6" name="Freeform 197">
                <a:extLst>
                  <a:ext uri="{FF2B5EF4-FFF2-40B4-BE49-F238E27FC236}">
                    <a16:creationId xmlns:a16="http://schemas.microsoft.com/office/drawing/2014/main" id="{0F2242EF-712A-EC65-7577-B70C6567F285}"/>
                  </a:ext>
                </a:extLst>
              </p:cNvPr>
              <p:cNvSpPr/>
              <p:nvPr userDrawn="1"/>
            </p:nvSpPr>
            <p:spPr bwMode="auto">
              <a:xfrm>
                <a:off x="373" y="1281"/>
                <a:ext cx="145" cy="107"/>
              </a:xfrm>
              <a:custGeom>
                <a:avLst/>
                <a:gdLst>
                  <a:gd name="T0" fmla="*/ 13 w 23"/>
                  <a:gd name="T1" fmla="*/ 14 h 17"/>
                  <a:gd name="T2" fmla="*/ 17 w 23"/>
                  <a:gd name="T3" fmla="*/ 13 h 17"/>
                  <a:gd name="T4" fmla="*/ 20 w 23"/>
                  <a:gd name="T5" fmla="*/ 10 h 17"/>
                  <a:gd name="T6" fmla="*/ 18 w 23"/>
                  <a:gd name="T7" fmla="*/ 7 h 17"/>
                  <a:gd name="T8" fmla="*/ 11 w 23"/>
                  <a:gd name="T9" fmla="*/ 3 h 17"/>
                  <a:gd name="T10" fmla="*/ 3 w 23"/>
                  <a:gd name="T11" fmla="*/ 7 h 17"/>
                  <a:gd name="T12" fmla="*/ 2 w 23"/>
                  <a:gd name="T13" fmla="*/ 8 h 17"/>
                  <a:gd name="T14" fmla="*/ 1 w 23"/>
                  <a:gd name="T15" fmla="*/ 7 h 17"/>
                  <a:gd name="T16" fmla="*/ 4 w 23"/>
                  <a:gd name="T17" fmla="*/ 2 h 17"/>
                  <a:gd name="T18" fmla="*/ 15 w 23"/>
                  <a:gd name="T19" fmla="*/ 2 h 17"/>
                  <a:gd name="T20" fmla="*/ 19 w 23"/>
                  <a:gd name="T21" fmla="*/ 6 h 17"/>
                  <a:gd name="T22" fmla="*/ 23 w 23"/>
                  <a:gd name="T23" fmla="*/ 12 h 17"/>
                  <a:gd name="T24" fmla="*/ 22 w 23"/>
                  <a:gd name="T25" fmla="*/ 15 h 17"/>
                  <a:gd name="T26" fmla="*/ 10 w 23"/>
                  <a:gd name="T27" fmla="*/ 16 h 17"/>
                  <a:gd name="T28" fmla="*/ 8 w 23"/>
                  <a:gd name="T29" fmla="*/ 15 h 17"/>
                  <a:gd name="T30" fmla="*/ 10 w 23"/>
                  <a:gd name="T31" fmla="*/ 14 h 17"/>
                  <a:gd name="T32" fmla="*/ 13 w 23"/>
                  <a:gd name="T3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7">
                    <a:moveTo>
                      <a:pt x="13" y="14"/>
                    </a:moveTo>
                    <a:cubicBezTo>
                      <a:pt x="14" y="14"/>
                      <a:pt x="16" y="14"/>
                      <a:pt x="17" y="13"/>
                    </a:cubicBezTo>
                    <a:cubicBezTo>
                      <a:pt x="19" y="13"/>
                      <a:pt x="20" y="12"/>
                      <a:pt x="20" y="10"/>
                    </a:cubicBezTo>
                    <a:cubicBezTo>
                      <a:pt x="20" y="9"/>
                      <a:pt x="19" y="8"/>
                      <a:pt x="18" y="7"/>
                    </a:cubicBezTo>
                    <a:cubicBezTo>
                      <a:pt x="16" y="5"/>
                      <a:pt x="13" y="4"/>
                      <a:pt x="11" y="3"/>
                    </a:cubicBezTo>
                    <a:cubicBezTo>
                      <a:pt x="8" y="2"/>
                      <a:pt x="4" y="4"/>
                      <a:pt x="3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8" y="0"/>
                      <a:pt x="12" y="0"/>
                      <a:pt x="15" y="2"/>
                    </a:cubicBezTo>
                    <a:cubicBezTo>
                      <a:pt x="17" y="3"/>
                      <a:pt x="18" y="4"/>
                      <a:pt x="19" y="6"/>
                    </a:cubicBezTo>
                    <a:cubicBezTo>
                      <a:pt x="20" y="8"/>
                      <a:pt x="21" y="10"/>
                      <a:pt x="23" y="12"/>
                    </a:cubicBezTo>
                    <a:cubicBezTo>
                      <a:pt x="23" y="13"/>
                      <a:pt x="23" y="14"/>
                      <a:pt x="22" y="15"/>
                    </a:cubicBezTo>
                    <a:cubicBezTo>
                      <a:pt x="18" y="17"/>
                      <a:pt x="14" y="17"/>
                      <a:pt x="10" y="16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lose/>
                  </a:path>
                </a:pathLst>
              </a:custGeom>
              <a:solidFill>
                <a:srgbClr val="EF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7" name="Freeform 198">
                <a:extLst>
                  <a:ext uri="{FF2B5EF4-FFF2-40B4-BE49-F238E27FC236}">
                    <a16:creationId xmlns:a16="http://schemas.microsoft.com/office/drawing/2014/main" id="{250BEDB8-ABB7-5ABC-BE38-16EE019DC339}"/>
                  </a:ext>
                </a:extLst>
              </p:cNvPr>
              <p:cNvSpPr/>
              <p:nvPr userDrawn="1"/>
            </p:nvSpPr>
            <p:spPr bwMode="auto">
              <a:xfrm>
                <a:off x="424" y="1388"/>
                <a:ext cx="107" cy="51"/>
              </a:xfrm>
              <a:custGeom>
                <a:avLst/>
                <a:gdLst>
                  <a:gd name="T0" fmla="*/ 10 w 17"/>
                  <a:gd name="T1" fmla="*/ 7 h 8"/>
                  <a:gd name="T2" fmla="*/ 1 w 17"/>
                  <a:gd name="T3" fmla="*/ 4 h 8"/>
                  <a:gd name="T4" fmla="*/ 0 w 17"/>
                  <a:gd name="T5" fmla="*/ 1 h 8"/>
                  <a:gd name="T6" fmla="*/ 3 w 17"/>
                  <a:gd name="T7" fmla="*/ 1 h 8"/>
                  <a:gd name="T8" fmla="*/ 13 w 17"/>
                  <a:gd name="T9" fmla="*/ 0 h 8"/>
                  <a:gd name="T10" fmla="*/ 16 w 17"/>
                  <a:gd name="T11" fmla="*/ 3 h 8"/>
                  <a:gd name="T12" fmla="*/ 10 w 1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0" y="7"/>
                    </a:moveTo>
                    <a:cubicBezTo>
                      <a:pt x="7" y="8"/>
                      <a:pt x="4" y="6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6" y="3"/>
                      <a:pt x="10" y="1"/>
                      <a:pt x="13" y="0"/>
                    </a:cubicBezTo>
                    <a:cubicBezTo>
                      <a:pt x="16" y="0"/>
                      <a:pt x="17" y="0"/>
                      <a:pt x="16" y="3"/>
                    </a:cubicBezTo>
                    <a:cubicBezTo>
                      <a:pt x="15" y="8"/>
                      <a:pt x="16" y="7"/>
                      <a:pt x="10" y="7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8" name="Freeform 199">
                <a:extLst>
                  <a:ext uri="{FF2B5EF4-FFF2-40B4-BE49-F238E27FC236}">
                    <a16:creationId xmlns:a16="http://schemas.microsoft.com/office/drawing/2014/main" id="{C5B5ED59-1A7D-89EB-737C-8EF11391C355}"/>
                  </a:ext>
                </a:extLst>
              </p:cNvPr>
              <p:cNvSpPr/>
              <p:nvPr userDrawn="1"/>
            </p:nvSpPr>
            <p:spPr bwMode="auto">
              <a:xfrm>
                <a:off x="335" y="1249"/>
                <a:ext cx="89" cy="63"/>
              </a:xfrm>
              <a:custGeom>
                <a:avLst/>
                <a:gdLst>
                  <a:gd name="T0" fmla="*/ 14 w 14"/>
                  <a:gd name="T1" fmla="*/ 3 h 10"/>
                  <a:gd name="T2" fmla="*/ 9 w 14"/>
                  <a:gd name="T3" fmla="*/ 4 h 10"/>
                  <a:gd name="T4" fmla="*/ 4 w 14"/>
                  <a:gd name="T5" fmla="*/ 8 h 10"/>
                  <a:gd name="T6" fmla="*/ 3 w 14"/>
                  <a:gd name="T7" fmla="*/ 10 h 10"/>
                  <a:gd name="T8" fmla="*/ 1 w 14"/>
                  <a:gd name="T9" fmla="*/ 8 h 10"/>
                  <a:gd name="T10" fmla="*/ 1 w 14"/>
                  <a:gd name="T11" fmla="*/ 4 h 10"/>
                  <a:gd name="T12" fmla="*/ 4 w 14"/>
                  <a:gd name="T13" fmla="*/ 0 h 10"/>
                  <a:gd name="T14" fmla="*/ 14 w 14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4" y="3"/>
                    </a:moveTo>
                    <a:cubicBezTo>
                      <a:pt x="12" y="3"/>
                      <a:pt x="11" y="4"/>
                      <a:pt x="9" y="4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8" y="0"/>
                      <a:pt x="11" y="1"/>
                      <a:pt x="14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9" name="Freeform 200">
                <a:extLst>
                  <a:ext uri="{FF2B5EF4-FFF2-40B4-BE49-F238E27FC236}">
                    <a16:creationId xmlns:a16="http://schemas.microsoft.com/office/drawing/2014/main" id="{AE8E8E5C-791A-1047-5D1B-4E4313380724}"/>
                  </a:ext>
                </a:extLst>
              </p:cNvPr>
              <p:cNvSpPr/>
              <p:nvPr userDrawn="1"/>
            </p:nvSpPr>
            <p:spPr bwMode="auto">
              <a:xfrm>
                <a:off x="405" y="1319"/>
                <a:ext cx="75" cy="38"/>
              </a:xfrm>
              <a:custGeom>
                <a:avLst/>
                <a:gdLst>
                  <a:gd name="T0" fmla="*/ 9 w 12"/>
                  <a:gd name="T1" fmla="*/ 5 h 6"/>
                  <a:gd name="T2" fmla="*/ 2 w 12"/>
                  <a:gd name="T3" fmla="*/ 4 h 6"/>
                  <a:gd name="T4" fmla="*/ 0 w 12"/>
                  <a:gd name="T5" fmla="*/ 2 h 6"/>
                  <a:gd name="T6" fmla="*/ 3 w 12"/>
                  <a:gd name="T7" fmla="*/ 0 h 6"/>
                  <a:gd name="T8" fmla="*/ 11 w 12"/>
                  <a:gd name="T9" fmla="*/ 3 h 6"/>
                  <a:gd name="T10" fmla="*/ 12 w 12"/>
                  <a:gd name="T11" fmla="*/ 4 h 6"/>
                  <a:gd name="T12" fmla="*/ 10 w 12"/>
                  <a:gd name="T13" fmla="*/ 5 h 6"/>
                  <a:gd name="T14" fmla="*/ 9 w 12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9" y="5"/>
                    </a:moveTo>
                    <a:cubicBezTo>
                      <a:pt x="6" y="6"/>
                      <a:pt x="4" y="5"/>
                      <a:pt x="2" y="4"/>
                    </a:cubicBezTo>
                    <a:cubicBezTo>
                      <a:pt x="1" y="4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9" y="1"/>
                      <a:pt x="11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10" y="6"/>
                      <a:pt x="9" y="5"/>
                      <a:pt x="9" y="5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0" name="Freeform 201">
                <a:extLst>
                  <a:ext uri="{FF2B5EF4-FFF2-40B4-BE49-F238E27FC236}">
                    <a16:creationId xmlns:a16="http://schemas.microsoft.com/office/drawing/2014/main" id="{997BAA27-9DA8-AFF1-D6FF-84B6EB00E6E2}"/>
                  </a:ext>
                </a:extLst>
              </p:cNvPr>
              <p:cNvSpPr/>
              <p:nvPr userDrawn="1"/>
            </p:nvSpPr>
            <p:spPr bwMode="auto">
              <a:xfrm>
                <a:off x="304" y="1249"/>
                <a:ext cx="38" cy="82"/>
              </a:xfrm>
              <a:custGeom>
                <a:avLst/>
                <a:gdLst>
                  <a:gd name="T0" fmla="*/ 6 w 6"/>
                  <a:gd name="T1" fmla="*/ 12 h 13"/>
                  <a:gd name="T2" fmla="*/ 0 w 6"/>
                  <a:gd name="T3" fmla="*/ 7 h 13"/>
                  <a:gd name="T4" fmla="*/ 1 w 6"/>
                  <a:gd name="T5" fmla="*/ 1 h 13"/>
                  <a:gd name="T6" fmla="*/ 2 w 6"/>
                  <a:gd name="T7" fmla="*/ 0 h 13"/>
                  <a:gd name="T8" fmla="*/ 3 w 6"/>
                  <a:gd name="T9" fmla="*/ 1 h 13"/>
                  <a:gd name="T10" fmla="*/ 6 w 6"/>
                  <a:gd name="T11" fmla="*/ 12 h 13"/>
                  <a:gd name="T12" fmla="*/ 6 w 6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6" y="12"/>
                    </a:moveTo>
                    <a:cubicBezTo>
                      <a:pt x="3" y="13"/>
                      <a:pt x="0" y="11"/>
                      <a:pt x="0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3" y="1"/>
                    </a:cubicBezTo>
                    <a:cubicBezTo>
                      <a:pt x="2" y="5"/>
                      <a:pt x="4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1" name="Freeform 202">
                <a:extLst>
                  <a:ext uri="{FF2B5EF4-FFF2-40B4-BE49-F238E27FC236}">
                    <a16:creationId xmlns:a16="http://schemas.microsoft.com/office/drawing/2014/main" id="{812250F0-9833-81F7-DA24-786F44FF4D78}"/>
                  </a:ext>
                </a:extLst>
              </p:cNvPr>
              <p:cNvSpPr/>
              <p:nvPr userDrawn="1"/>
            </p:nvSpPr>
            <p:spPr bwMode="auto">
              <a:xfrm>
                <a:off x="2176" y="2397"/>
                <a:ext cx="208" cy="108"/>
              </a:xfrm>
              <a:custGeom>
                <a:avLst/>
                <a:gdLst>
                  <a:gd name="T0" fmla="*/ 18 w 33"/>
                  <a:gd name="T1" fmla="*/ 17 h 17"/>
                  <a:gd name="T2" fmla="*/ 2 w 33"/>
                  <a:gd name="T3" fmla="*/ 5 h 17"/>
                  <a:gd name="T4" fmla="*/ 1 w 33"/>
                  <a:gd name="T5" fmla="*/ 3 h 17"/>
                  <a:gd name="T6" fmla="*/ 1 w 33"/>
                  <a:gd name="T7" fmla="*/ 1 h 17"/>
                  <a:gd name="T8" fmla="*/ 3 w 33"/>
                  <a:gd name="T9" fmla="*/ 1 h 17"/>
                  <a:gd name="T10" fmla="*/ 19 w 33"/>
                  <a:gd name="T11" fmla="*/ 7 h 17"/>
                  <a:gd name="T12" fmla="*/ 30 w 33"/>
                  <a:gd name="T13" fmla="*/ 6 h 17"/>
                  <a:gd name="T14" fmla="*/ 32 w 33"/>
                  <a:gd name="T15" fmla="*/ 6 h 17"/>
                  <a:gd name="T16" fmla="*/ 33 w 33"/>
                  <a:gd name="T17" fmla="*/ 7 h 17"/>
                  <a:gd name="T18" fmla="*/ 18 w 33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7">
                    <a:moveTo>
                      <a:pt x="18" y="17"/>
                    </a:moveTo>
                    <a:cubicBezTo>
                      <a:pt x="11" y="16"/>
                      <a:pt x="6" y="12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8" y="4"/>
                      <a:pt x="14" y="6"/>
                      <a:pt x="19" y="7"/>
                    </a:cubicBezTo>
                    <a:cubicBezTo>
                      <a:pt x="23" y="7"/>
                      <a:pt x="26" y="7"/>
                      <a:pt x="30" y="6"/>
                    </a:cubicBezTo>
                    <a:cubicBezTo>
                      <a:pt x="31" y="6"/>
                      <a:pt x="31" y="6"/>
                      <a:pt x="32" y="6"/>
                    </a:cubicBezTo>
                    <a:cubicBezTo>
                      <a:pt x="33" y="6"/>
                      <a:pt x="33" y="6"/>
                      <a:pt x="33" y="7"/>
                    </a:cubicBezTo>
                    <a:cubicBezTo>
                      <a:pt x="32" y="12"/>
                      <a:pt x="24" y="17"/>
                      <a:pt x="18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2" name="Freeform 203">
                <a:extLst>
                  <a:ext uri="{FF2B5EF4-FFF2-40B4-BE49-F238E27FC236}">
                    <a16:creationId xmlns:a16="http://schemas.microsoft.com/office/drawing/2014/main" id="{890682DE-2345-5CF5-3384-F697B1661720}"/>
                  </a:ext>
                </a:extLst>
              </p:cNvPr>
              <p:cNvSpPr/>
              <p:nvPr userDrawn="1"/>
            </p:nvSpPr>
            <p:spPr bwMode="auto">
              <a:xfrm>
                <a:off x="2031" y="2340"/>
                <a:ext cx="95" cy="158"/>
              </a:xfrm>
              <a:custGeom>
                <a:avLst/>
                <a:gdLst>
                  <a:gd name="T0" fmla="*/ 5 w 15"/>
                  <a:gd name="T1" fmla="*/ 0 h 25"/>
                  <a:gd name="T2" fmla="*/ 11 w 15"/>
                  <a:gd name="T3" fmla="*/ 6 h 25"/>
                  <a:gd name="T4" fmla="*/ 13 w 15"/>
                  <a:gd name="T5" fmla="*/ 13 h 25"/>
                  <a:gd name="T6" fmla="*/ 14 w 15"/>
                  <a:gd name="T7" fmla="*/ 15 h 25"/>
                  <a:gd name="T8" fmla="*/ 14 w 15"/>
                  <a:gd name="T9" fmla="*/ 22 h 25"/>
                  <a:gd name="T10" fmla="*/ 14 w 15"/>
                  <a:gd name="T11" fmla="*/ 24 h 25"/>
                  <a:gd name="T12" fmla="*/ 11 w 15"/>
                  <a:gd name="T13" fmla="*/ 24 h 25"/>
                  <a:gd name="T14" fmla="*/ 4 w 15"/>
                  <a:gd name="T15" fmla="*/ 19 h 25"/>
                  <a:gd name="T16" fmla="*/ 1 w 15"/>
                  <a:gd name="T17" fmla="*/ 6 h 25"/>
                  <a:gd name="T18" fmla="*/ 2 w 15"/>
                  <a:gd name="T19" fmla="*/ 1 h 25"/>
                  <a:gd name="T20" fmla="*/ 5 w 1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5">
                    <a:moveTo>
                      <a:pt x="5" y="0"/>
                    </a:moveTo>
                    <a:cubicBezTo>
                      <a:pt x="8" y="0"/>
                      <a:pt x="11" y="3"/>
                      <a:pt x="11" y="6"/>
                    </a:cubicBezTo>
                    <a:cubicBezTo>
                      <a:pt x="11" y="8"/>
                      <a:pt x="12" y="11"/>
                      <a:pt x="13" y="13"/>
                    </a:cubicBezTo>
                    <a:cubicBezTo>
                      <a:pt x="14" y="13"/>
                      <a:pt x="14" y="14"/>
                      <a:pt x="14" y="15"/>
                    </a:cubicBezTo>
                    <a:cubicBezTo>
                      <a:pt x="12" y="17"/>
                      <a:pt x="13" y="20"/>
                      <a:pt x="14" y="22"/>
                    </a:cubicBezTo>
                    <a:cubicBezTo>
                      <a:pt x="14" y="23"/>
                      <a:pt x="15" y="24"/>
                      <a:pt x="14" y="24"/>
                    </a:cubicBezTo>
                    <a:cubicBezTo>
                      <a:pt x="13" y="25"/>
                      <a:pt x="12" y="24"/>
                      <a:pt x="11" y="24"/>
                    </a:cubicBezTo>
                    <a:cubicBezTo>
                      <a:pt x="9" y="22"/>
                      <a:pt x="6" y="21"/>
                      <a:pt x="4" y="19"/>
                    </a:cubicBezTo>
                    <a:cubicBezTo>
                      <a:pt x="1" y="15"/>
                      <a:pt x="0" y="11"/>
                      <a:pt x="1" y="6"/>
                    </a:cubicBezTo>
                    <a:cubicBezTo>
                      <a:pt x="1" y="4"/>
                      <a:pt x="2" y="3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3" name="Freeform 204">
                <a:extLst>
                  <a:ext uri="{FF2B5EF4-FFF2-40B4-BE49-F238E27FC236}">
                    <a16:creationId xmlns:a16="http://schemas.microsoft.com/office/drawing/2014/main" id="{ABD4DC24-2A2D-262E-2276-DC15E7004D01}"/>
                  </a:ext>
                </a:extLst>
              </p:cNvPr>
              <p:cNvSpPr/>
              <p:nvPr userDrawn="1"/>
            </p:nvSpPr>
            <p:spPr bwMode="auto">
              <a:xfrm>
                <a:off x="2119" y="2435"/>
                <a:ext cx="164" cy="108"/>
              </a:xfrm>
              <a:custGeom>
                <a:avLst/>
                <a:gdLst>
                  <a:gd name="T0" fmla="*/ 17 w 26"/>
                  <a:gd name="T1" fmla="*/ 17 h 17"/>
                  <a:gd name="T2" fmla="*/ 3 w 26"/>
                  <a:gd name="T3" fmla="*/ 8 h 17"/>
                  <a:gd name="T4" fmla="*/ 3 w 26"/>
                  <a:gd name="T5" fmla="*/ 8 h 17"/>
                  <a:gd name="T6" fmla="*/ 7 w 26"/>
                  <a:gd name="T7" fmla="*/ 1 h 17"/>
                  <a:gd name="T8" fmla="*/ 9 w 26"/>
                  <a:gd name="T9" fmla="*/ 2 h 17"/>
                  <a:gd name="T10" fmla="*/ 25 w 26"/>
                  <a:gd name="T11" fmla="*/ 13 h 17"/>
                  <a:gd name="T12" fmla="*/ 26 w 26"/>
                  <a:gd name="T13" fmla="*/ 14 h 17"/>
                  <a:gd name="T14" fmla="*/ 25 w 26"/>
                  <a:gd name="T15" fmla="*/ 15 h 17"/>
                  <a:gd name="T16" fmla="*/ 17 w 26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7">
                    <a:moveTo>
                      <a:pt x="17" y="17"/>
                    </a:moveTo>
                    <a:cubicBezTo>
                      <a:pt x="10" y="17"/>
                      <a:pt x="6" y="14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2"/>
                      <a:pt x="2" y="2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13" y="8"/>
                      <a:pt x="18" y="12"/>
                      <a:pt x="25" y="13"/>
                    </a:cubicBezTo>
                    <a:cubicBezTo>
                      <a:pt x="26" y="13"/>
                      <a:pt x="26" y="14"/>
                      <a:pt x="26" y="14"/>
                    </a:cubicBezTo>
                    <a:cubicBezTo>
                      <a:pt x="26" y="15"/>
                      <a:pt x="26" y="15"/>
                      <a:pt x="25" y="15"/>
                    </a:cubicBezTo>
                    <a:cubicBezTo>
                      <a:pt x="22" y="16"/>
                      <a:pt x="19" y="17"/>
                      <a:pt x="17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5" name="Group 406">
              <a:extLst>
                <a:ext uri="{FF2B5EF4-FFF2-40B4-BE49-F238E27FC236}">
                  <a16:creationId xmlns:a16="http://schemas.microsoft.com/office/drawing/2014/main" id="{365F73A2-E1DC-4C8E-D935-E1C28F6C51C7}"/>
                </a:ext>
              </a:extLst>
            </p:cNvPr>
            <p:cNvGrpSpPr/>
            <p:nvPr userDrawn="1"/>
          </p:nvGrpSpPr>
          <p:grpSpPr>
            <a:xfrm>
              <a:off x="112713" y="411163"/>
              <a:ext cx="12018962" cy="6234112"/>
              <a:chOff x="71" y="259"/>
              <a:chExt cx="7571" cy="3927"/>
            </a:xfrm>
          </p:grpSpPr>
          <p:sp>
            <p:nvSpPr>
              <p:cNvPr id="414" name="Freeform 206">
                <a:extLst>
                  <a:ext uri="{FF2B5EF4-FFF2-40B4-BE49-F238E27FC236}">
                    <a16:creationId xmlns:a16="http://schemas.microsoft.com/office/drawing/2014/main" id="{52635871-3EEE-D7FC-6090-409A54D8BD56}"/>
                  </a:ext>
                </a:extLst>
              </p:cNvPr>
              <p:cNvSpPr/>
              <p:nvPr userDrawn="1"/>
            </p:nvSpPr>
            <p:spPr bwMode="auto">
              <a:xfrm>
                <a:off x="2283" y="2448"/>
                <a:ext cx="133" cy="114"/>
              </a:xfrm>
              <a:custGeom>
                <a:avLst/>
                <a:gdLst>
                  <a:gd name="T0" fmla="*/ 4 w 21"/>
                  <a:gd name="T1" fmla="*/ 17 h 18"/>
                  <a:gd name="T2" fmla="*/ 3 w 21"/>
                  <a:gd name="T3" fmla="*/ 17 h 18"/>
                  <a:gd name="T4" fmla="*/ 0 w 21"/>
                  <a:gd name="T5" fmla="*/ 16 h 18"/>
                  <a:gd name="T6" fmla="*/ 2 w 21"/>
                  <a:gd name="T7" fmla="*/ 15 h 18"/>
                  <a:gd name="T8" fmla="*/ 3 w 21"/>
                  <a:gd name="T9" fmla="*/ 14 h 18"/>
                  <a:gd name="T10" fmla="*/ 11 w 21"/>
                  <a:gd name="T11" fmla="*/ 9 h 18"/>
                  <a:gd name="T12" fmla="*/ 18 w 21"/>
                  <a:gd name="T13" fmla="*/ 1 h 18"/>
                  <a:gd name="T14" fmla="*/ 20 w 21"/>
                  <a:gd name="T15" fmla="*/ 0 h 18"/>
                  <a:gd name="T16" fmla="*/ 21 w 21"/>
                  <a:gd name="T17" fmla="*/ 2 h 18"/>
                  <a:gd name="T18" fmla="*/ 19 w 21"/>
                  <a:gd name="T19" fmla="*/ 7 h 18"/>
                  <a:gd name="T20" fmla="*/ 16 w 21"/>
                  <a:gd name="T21" fmla="*/ 12 h 18"/>
                  <a:gd name="T22" fmla="*/ 13 w 21"/>
                  <a:gd name="T23" fmla="*/ 14 h 18"/>
                  <a:gd name="T24" fmla="*/ 10 w 21"/>
                  <a:gd name="T25" fmla="*/ 16 h 18"/>
                  <a:gd name="T26" fmla="*/ 4 w 21"/>
                  <a:gd name="T2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8">
                    <a:moveTo>
                      <a:pt x="4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0" y="15"/>
                      <a:pt x="1" y="15"/>
                      <a:pt x="2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4" y="11"/>
                      <a:pt x="8" y="10"/>
                      <a:pt x="11" y="9"/>
                    </a:cubicBezTo>
                    <a:cubicBezTo>
                      <a:pt x="14" y="7"/>
                      <a:pt x="16" y="4"/>
                      <a:pt x="18" y="1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0"/>
                      <a:pt x="21" y="1"/>
                      <a:pt x="21" y="2"/>
                    </a:cubicBezTo>
                    <a:cubicBezTo>
                      <a:pt x="21" y="4"/>
                      <a:pt x="20" y="6"/>
                      <a:pt x="19" y="7"/>
                    </a:cubicBezTo>
                    <a:cubicBezTo>
                      <a:pt x="18" y="9"/>
                      <a:pt x="17" y="10"/>
                      <a:pt x="16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11" y="15"/>
                      <a:pt x="10" y="16"/>
                    </a:cubicBezTo>
                    <a:cubicBezTo>
                      <a:pt x="8" y="17"/>
                      <a:pt x="6" y="17"/>
                      <a:pt x="4" y="1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5" name="Freeform 207">
                <a:extLst>
                  <a:ext uri="{FF2B5EF4-FFF2-40B4-BE49-F238E27FC236}">
                    <a16:creationId xmlns:a16="http://schemas.microsoft.com/office/drawing/2014/main" id="{190B1382-EBCF-A74B-CB4A-F06D33718BDA}"/>
                  </a:ext>
                </a:extLst>
              </p:cNvPr>
              <p:cNvSpPr/>
              <p:nvPr userDrawn="1"/>
            </p:nvSpPr>
            <p:spPr bwMode="auto">
              <a:xfrm>
                <a:off x="2107" y="2295"/>
                <a:ext cx="63" cy="134"/>
              </a:xfrm>
              <a:custGeom>
                <a:avLst/>
                <a:gdLst>
                  <a:gd name="T0" fmla="*/ 1 w 10"/>
                  <a:gd name="T1" fmla="*/ 11 h 21"/>
                  <a:gd name="T2" fmla="*/ 3 w 10"/>
                  <a:gd name="T3" fmla="*/ 1 h 21"/>
                  <a:gd name="T4" fmla="*/ 5 w 10"/>
                  <a:gd name="T5" fmla="*/ 0 h 21"/>
                  <a:gd name="T6" fmla="*/ 6 w 10"/>
                  <a:gd name="T7" fmla="*/ 2 h 21"/>
                  <a:gd name="T8" fmla="*/ 9 w 10"/>
                  <a:gd name="T9" fmla="*/ 17 h 21"/>
                  <a:gd name="T10" fmla="*/ 9 w 10"/>
                  <a:gd name="T11" fmla="*/ 20 h 21"/>
                  <a:gd name="T12" fmla="*/ 4 w 10"/>
                  <a:gd name="T13" fmla="*/ 19 h 21"/>
                  <a:gd name="T14" fmla="*/ 1 w 10"/>
                  <a:gd name="T1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21">
                    <a:moveTo>
                      <a:pt x="1" y="11"/>
                    </a:moveTo>
                    <a:cubicBezTo>
                      <a:pt x="1" y="7"/>
                      <a:pt x="2" y="4"/>
                      <a:pt x="3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7"/>
                      <a:pt x="8" y="12"/>
                      <a:pt x="9" y="17"/>
                    </a:cubicBezTo>
                    <a:cubicBezTo>
                      <a:pt x="9" y="18"/>
                      <a:pt x="10" y="20"/>
                      <a:pt x="9" y="20"/>
                    </a:cubicBezTo>
                    <a:cubicBezTo>
                      <a:pt x="7" y="21"/>
                      <a:pt x="5" y="21"/>
                      <a:pt x="4" y="19"/>
                    </a:cubicBezTo>
                    <a:cubicBezTo>
                      <a:pt x="2" y="17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" name="Freeform 208">
                <a:extLst>
                  <a:ext uri="{FF2B5EF4-FFF2-40B4-BE49-F238E27FC236}">
                    <a16:creationId xmlns:a16="http://schemas.microsoft.com/office/drawing/2014/main" id="{F72E76DA-FE27-2BE0-B04B-C1AE5F1BE525}"/>
                  </a:ext>
                </a:extLst>
              </p:cNvPr>
              <p:cNvSpPr/>
              <p:nvPr userDrawn="1"/>
            </p:nvSpPr>
            <p:spPr bwMode="auto">
              <a:xfrm>
                <a:off x="2151" y="2276"/>
                <a:ext cx="107" cy="70"/>
              </a:xfrm>
              <a:custGeom>
                <a:avLst/>
                <a:gdLst>
                  <a:gd name="T0" fmla="*/ 9 w 17"/>
                  <a:gd name="T1" fmla="*/ 1 h 11"/>
                  <a:gd name="T2" fmla="*/ 16 w 17"/>
                  <a:gd name="T3" fmla="*/ 3 h 11"/>
                  <a:gd name="T4" fmla="*/ 17 w 17"/>
                  <a:gd name="T5" fmla="*/ 4 h 11"/>
                  <a:gd name="T6" fmla="*/ 16 w 17"/>
                  <a:gd name="T7" fmla="*/ 4 h 11"/>
                  <a:gd name="T8" fmla="*/ 4 w 17"/>
                  <a:gd name="T9" fmla="*/ 9 h 11"/>
                  <a:gd name="T10" fmla="*/ 1 w 17"/>
                  <a:gd name="T11" fmla="*/ 7 h 11"/>
                  <a:gd name="T12" fmla="*/ 1 w 17"/>
                  <a:gd name="T13" fmla="*/ 3 h 11"/>
                  <a:gd name="T14" fmla="*/ 8 w 17"/>
                  <a:gd name="T15" fmla="*/ 1 h 11"/>
                  <a:gd name="T16" fmla="*/ 9 w 17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9" y="1"/>
                    </a:moveTo>
                    <a:cubicBezTo>
                      <a:pt x="12" y="0"/>
                      <a:pt x="14" y="1"/>
                      <a:pt x="16" y="3"/>
                    </a:cubicBezTo>
                    <a:cubicBezTo>
                      <a:pt x="16" y="3"/>
                      <a:pt x="17" y="3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5"/>
                      <a:pt x="8" y="6"/>
                      <a:pt x="4" y="9"/>
                    </a:cubicBezTo>
                    <a:cubicBezTo>
                      <a:pt x="2" y="11"/>
                      <a:pt x="1" y="10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3" y="2"/>
                      <a:pt x="6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C49C3CE4-7716-9F01-23B1-302A91EA5190}"/>
                  </a:ext>
                </a:extLst>
              </p:cNvPr>
              <p:cNvSpPr/>
              <p:nvPr userDrawn="1"/>
            </p:nvSpPr>
            <p:spPr bwMode="auto">
              <a:xfrm>
                <a:off x="2302" y="2359"/>
                <a:ext cx="82" cy="70"/>
              </a:xfrm>
              <a:custGeom>
                <a:avLst/>
                <a:gdLst>
                  <a:gd name="T0" fmla="*/ 0 w 13"/>
                  <a:gd name="T1" fmla="*/ 10 h 11"/>
                  <a:gd name="T2" fmla="*/ 4 w 13"/>
                  <a:gd name="T3" fmla="*/ 7 h 11"/>
                  <a:gd name="T4" fmla="*/ 7 w 13"/>
                  <a:gd name="T5" fmla="*/ 2 h 11"/>
                  <a:gd name="T6" fmla="*/ 8 w 13"/>
                  <a:gd name="T7" fmla="*/ 0 h 11"/>
                  <a:gd name="T8" fmla="*/ 9 w 13"/>
                  <a:gd name="T9" fmla="*/ 0 h 11"/>
                  <a:gd name="T10" fmla="*/ 12 w 13"/>
                  <a:gd name="T11" fmla="*/ 8 h 11"/>
                  <a:gd name="T12" fmla="*/ 11 w 13"/>
                  <a:gd name="T13" fmla="*/ 9 h 11"/>
                  <a:gd name="T14" fmla="*/ 1 w 13"/>
                  <a:gd name="T15" fmla="*/ 11 h 11"/>
                  <a:gd name="T16" fmla="*/ 0 w 13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0" y="10"/>
                    </a:moveTo>
                    <a:cubicBezTo>
                      <a:pt x="2" y="9"/>
                      <a:pt x="3" y="8"/>
                      <a:pt x="4" y="7"/>
                    </a:cubicBezTo>
                    <a:cubicBezTo>
                      <a:pt x="6" y="6"/>
                      <a:pt x="8" y="4"/>
                      <a:pt x="7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2" y="2"/>
                      <a:pt x="13" y="5"/>
                      <a:pt x="12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8" y="10"/>
                      <a:pt x="4" y="11"/>
                      <a:pt x="1" y="11"/>
                    </a:cubicBezTo>
                    <a:cubicBezTo>
                      <a:pt x="1" y="10"/>
                      <a:pt x="1" y="10"/>
                      <a:pt x="0" y="10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8" name="Freeform 210">
                <a:extLst>
                  <a:ext uri="{FF2B5EF4-FFF2-40B4-BE49-F238E27FC236}">
                    <a16:creationId xmlns:a16="http://schemas.microsoft.com/office/drawing/2014/main" id="{D8BB70E3-53C2-5A23-2FB5-393D3EE94AF1}"/>
                  </a:ext>
                </a:extLst>
              </p:cNvPr>
              <p:cNvSpPr/>
              <p:nvPr userDrawn="1"/>
            </p:nvSpPr>
            <p:spPr bwMode="auto">
              <a:xfrm>
                <a:off x="2214" y="2352"/>
                <a:ext cx="120" cy="64"/>
              </a:xfrm>
              <a:custGeom>
                <a:avLst/>
                <a:gdLst>
                  <a:gd name="T0" fmla="*/ 8 w 19"/>
                  <a:gd name="T1" fmla="*/ 9 h 10"/>
                  <a:gd name="T2" fmla="*/ 1 w 19"/>
                  <a:gd name="T3" fmla="*/ 7 h 10"/>
                  <a:gd name="T4" fmla="*/ 0 w 19"/>
                  <a:gd name="T5" fmla="*/ 6 h 10"/>
                  <a:gd name="T6" fmla="*/ 1 w 19"/>
                  <a:gd name="T7" fmla="*/ 6 h 10"/>
                  <a:gd name="T8" fmla="*/ 9 w 19"/>
                  <a:gd name="T9" fmla="*/ 7 h 10"/>
                  <a:gd name="T10" fmla="*/ 15 w 19"/>
                  <a:gd name="T11" fmla="*/ 1 h 10"/>
                  <a:gd name="T12" fmla="*/ 16 w 19"/>
                  <a:gd name="T13" fmla="*/ 0 h 10"/>
                  <a:gd name="T14" fmla="*/ 18 w 19"/>
                  <a:gd name="T15" fmla="*/ 1 h 10"/>
                  <a:gd name="T16" fmla="*/ 18 w 19"/>
                  <a:gd name="T17" fmla="*/ 5 h 10"/>
                  <a:gd name="T18" fmla="*/ 8 w 19"/>
                  <a:gd name="T1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8" y="9"/>
                    </a:moveTo>
                    <a:cubicBezTo>
                      <a:pt x="6" y="10"/>
                      <a:pt x="3" y="8"/>
                      <a:pt x="1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7"/>
                      <a:pt x="7" y="7"/>
                      <a:pt x="9" y="7"/>
                    </a:cubicBezTo>
                    <a:cubicBezTo>
                      <a:pt x="12" y="6"/>
                      <a:pt x="15" y="4"/>
                      <a:pt x="15" y="1"/>
                    </a:cubicBezTo>
                    <a:cubicBezTo>
                      <a:pt x="16" y="1"/>
                      <a:pt x="15" y="0"/>
                      <a:pt x="16" y="0"/>
                    </a:cubicBezTo>
                    <a:cubicBezTo>
                      <a:pt x="17" y="0"/>
                      <a:pt x="17" y="0"/>
                      <a:pt x="18" y="1"/>
                    </a:cubicBezTo>
                    <a:cubicBezTo>
                      <a:pt x="19" y="2"/>
                      <a:pt x="19" y="4"/>
                      <a:pt x="18" y="5"/>
                    </a:cubicBezTo>
                    <a:cubicBezTo>
                      <a:pt x="15" y="7"/>
                      <a:pt x="12" y="9"/>
                      <a:pt x="8" y="9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9" name="Freeform 211">
                <a:extLst>
                  <a:ext uri="{FF2B5EF4-FFF2-40B4-BE49-F238E27FC236}">
                    <a16:creationId xmlns:a16="http://schemas.microsoft.com/office/drawing/2014/main" id="{13C77BF2-C793-1984-7A91-66E33855CF97}"/>
                  </a:ext>
                </a:extLst>
              </p:cNvPr>
              <p:cNvSpPr/>
              <p:nvPr userDrawn="1"/>
            </p:nvSpPr>
            <p:spPr bwMode="auto">
              <a:xfrm>
                <a:off x="2220" y="2346"/>
                <a:ext cx="76" cy="32"/>
              </a:xfrm>
              <a:custGeom>
                <a:avLst/>
                <a:gdLst>
                  <a:gd name="T0" fmla="*/ 6 w 12"/>
                  <a:gd name="T1" fmla="*/ 5 h 5"/>
                  <a:gd name="T2" fmla="*/ 1 w 12"/>
                  <a:gd name="T3" fmla="*/ 4 h 5"/>
                  <a:gd name="T4" fmla="*/ 1 w 12"/>
                  <a:gd name="T5" fmla="*/ 2 h 5"/>
                  <a:gd name="T6" fmla="*/ 10 w 12"/>
                  <a:gd name="T7" fmla="*/ 0 h 5"/>
                  <a:gd name="T8" fmla="*/ 12 w 12"/>
                  <a:gd name="T9" fmla="*/ 2 h 5"/>
                  <a:gd name="T10" fmla="*/ 9 w 12"/>
                  <a:gd name="T11" fmla="*/ 5 h 5"/>
                  <a:gd name="T12" fmla="*/ 6 w 12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6" y="5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6" y="0"/>
                      <a:pt x="10" y="0"/>
                    </a:cubicBezTo>
                    <a:cubicBezTo>
                      <a:pt x="11" y="0"/>
                      <a:pt x="12" y="0"/>
                      <a:pt x="12" y="2"/>
                    </a:cubicBezTo>
                    <a:cubicBezTo>
                      <a:pt x="12" y="3"/>
                      <a:pt x="11" y="5"/>
                      <a:pt x="9" y="5"/>
                    </a:cubicBezTo>
                    <a:cubicBezTo>
                      <a:pt x="8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F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" name="Freeform 212">
                <a:extLst>
                  <a:ext uri="{FF2B5EF4-FFF2-40B4-BE49-F238E27FC236}">
                    <a16:creationId xmlns:a16="http://schemas.microsoft.com/office/drawing/2014/main" id="{AD6FC9A8-A0F3-F043-C568-3C9733ECAE11}"/>
                  </a:ext>
                </a:extLst>
              </p:cNvPr>
              <p:cNvSpPr/>
              <p:nvPr userDrawn="1"/>
            </p:nvSpPr>
            <p:spPr bwMode="auto">
              <a:xfrm>
                <a:off x="2176" y="2321"/>
                <a:ext cx="107" cy="63"/>
              </a:xfrm>
              <a:custGeom>
                <a:avLst/>
                <a:gdLst>
                  <a:gd name="T0" fmla="*/ 5 w 17"/>
                  <a:gd name="T1" fmla="*/ 10 h 10"/>
                  <a:gd name="T2" fmla="*/ 1 w 17"/>
                  <a:gd name="T3" fmla="*/ 6 h 10"/>
                  <a:gd name="T4" fmla="*/ 1 w 17"/>
                  <a:gd name="T5" fmla="*/ 5 h 10"/>
                  <a:gd name="T6" fmla="*/ 10 w 17"/>
                  <a:gd name="T7" fmla="*/ 0 h 10"/>
                  <a:gd name="T8" fmla="*/ 17 w 17"/>
                  <a:gd name="T9" fmla="*/ 1 h 10"/>
                  <a:gd name="T10" fmla="*/ 15 w 17"/>
                  <a:gd name="T11" fmla="*/ 2 h 10"/>
                  <a:gd name="T12" fmla="*/ 6 w 17"/>
                  <a:gd name="T13" fmla="*/ 4 h 10"/>
                  <a:gd name="T14" fmla="*/ 5 w 17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5" y="10"/>
                    </a:moveTo>
                    <a:cubicBezTo>
                      <a:pt x="3" y="9"/>
                      <a:pt x="2" y="8"/>
                      <a:pt x="1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4" y="3"/>
                      <a:pt x="7" y="1"/>
                      <a:pt x="10" y="0"/>
                    </a:cubicBezTo>
                    <a:cubicBezTo>
                      <a:pt x="12" y="0"/>
                      <a:pt x="15" y="0"/>
                      <a:pt x="17" y="1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2" y="1"/>
                      <a:pt x="9" y="3"/>
                      <a:pt x="6" y="4"/>
                    </a:cubicBezTo>
                    <a:cubicBezTo>
                      <a:pt x="4" y="5"/>
                      <a:pt x="4" y="7"/>
                      <a:pt x="5" y="10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1" name="Freeform 213">
                <a:extLst>
                  <a:ext uri="{FF2B5EF4-FFF2-40B4-BE49-F238E27FC236}">
                    <a16:creationId xmlns:a16="http://schemas.microsoft.com/office/drawing/2014/main" id="{249B8D2B-FE28-1985-B2A6-4BA78951D475}"/>
                  </a:ext>
                </a:extLst>
              </p:cNvPr>
              <p:cNvSpPr/>
              <p:nvPr userDrawn="1"/>
            </p:nvSpPr>
            <p:spPr bwMode="auto">
              <a:xfrm>
                <a:off x="2353" y="2327"/>
                <a:ext cx="63" cy="76"/>
              </a:xfrm>
              <a:custGeom>
                <a:avLst/>
                <a:gdLst>
                  <a:gd name="T0" fmla="*/ 0 w 10"/>
                  <a:gd name="T1" fmla="*/ 1 h 12"/>
                  <a:gd name="T2" fmla="*/ 9 w 10"/>
                  <a:gd name="T3" fmla="*/ 10 h 12"/>
                  <a:gd name="T4" fmla="*/ 7 w 10"/>
                  <a:gd name="T5" fmla="*/ 12 h 12"/>
                  <a:gd name="T6" fmla="*/ 7 w 10"/>
                  <a:gd name="T7" fmla="*/ 10 h 12"/>
                  <a:gd name="T8" fmla="*/ 2 w 10"/>
                  <a:gd name="T9" fmla="*/ 3 h 12"/>
                  <a:gd name="T10" fmla="*/ 0 w 10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7" y="0"/>
                      <a:pt x="9" y="5"/>
                      <a:pt x="9" y="10"/>
                    </a:cubicBezTo>
                    <a:cubicBezTo>
                      <a:pt x="10" y="12"/>
                      <a:pt x="8" y="12"/>
                      <a:pt x="7" y="12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6" y="7"/>
                      <a:pt x="5" y="5"/>
                      <a:pt x="2" y="3"/>
                    </a:cubicBezTo>
                    <a:cubicBezTo>
                      <a:pt x="2" y="3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2" name="Freeform 214">
                <a:extLst>
                  <a:ext uri="{FF2B5EF4-FFF2-40B4-BE49-F238E27FC236}">
                    <a16:creationId xmlns:a16="http://schemas.microsoft.com/office/drawing/2014/main" id="{B89BB3DC-FDDE-4AA1-9F2A-BF4AC53163A5}"/>
                  </a:ext>
                </a:extLst>
              </p:cNvPr>
              <p:cNvSpPr/>
              <p:nvPr userDrawn="1"/>
            </p:nvSpPr>
            <p:spPr bwMode="auto">
              <a:xfrm>
                <a:off x="524" y="2993"/>
                <a:ext cx="139" cy="203"/>
              </a:xfrm>
              <a:custGeom>
                <a:avLst/>
                <a:gdLst>
                  <a:gd name="T0" fmla="*/ 8 w 22"/>
                  <a:gd name="T1" fmla="*/ 0 h 32"/>
                  <a:gd name="T2" fmla="*/ 11 w 22"/>
                  <a:gd name="T3" fmla="*/ 14 h 32"/>
                  <a:gd name="T4" fmla="*/ 21 w 22"/>
                  <a:gd name="T5" fmla="*/ 28 h 32"/>
                  <a:gd name="T6" fmla="*/ 22 w 22"/>
                  <a:gd name="T7" fmla="*/ 30 h 32"/>
                  <a:gd name="T8" fmla="*/ 20 w 22"/>
                  <a:gd name="T9" fmla="*/ 31 h 32"/>
                  <a:gd name="T10" fmla="*/ 8 w 22"/>
                  <a:gd name="T11" fmla="*/ 29 h 32"/>
                  <a:gd name="T12" fmla="*/ 6 w 22"/>
                  <a:gd name="T13" fmla="*/ 27 h 32"/>
                  <a:gd name="T14" fmla="*/ 5 w 22"/>
                  <a:gd name="T15" fmla="*/ 4 h 32"/>
                  <a:gd name="T16" fmla="*/ 8 w 22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2">
                    <a:moveTo>
                      <a:pt x="8" y="0"/>
                    </a:moveTo>
                    <a:cubicBezTo>
                      <a:pt x="8" y="5"/>
                      <a:pt x="9" y="10"/>
                      <a:pt x="11" y="14"/>
                    </a:cubicBezTo>
                    <a:cubicBezTo>
                      <a:pt x="13" y="20"/>
                      <a:pt x="16" y="25"/>
                      <a:pt x="21" y="28"/>
                    </a:cubicBezTo>
                    <a:cubicBezTo>
                      <a:pt x="21" y="29"/>
                      <a:pt x="22" y="29"/>
                      <a:pt x="22" y="30"/>
                    </a:cubicBezTo>
                    <a:cubicBezTo>
                      <a:pt x="22" y="32"/>
                      <a:pt x="20" y="31"/>
                      <a:pt x="20" y="31"/>
                    </a:cubicBezTo>
                    <a:cubicBezTo>
                      <a:pt x="15" y="31"/>
                      <a:pt x="12" y="31"/>
                      <a:pt x="8" y="29"/>
                    </a:cubicBezTo>
                    <a:cubicBezTo>
                      <a:pt x="7" y="28"/>
                      <a:pt x="7" y="28"/>
                      <a:pt x="6" y="27"/>
                    </a:cubicBezTo>
                    <a:cubicBezTo>
                      <a:pt x="1" y="21"/>
                      <a:pt x="0" y="11"/>
                      <a:pt x="5" y="4"/>
                    </a:cubicBezTo>
                    <a:cubicBezTo>
                      <a:pt x="5" y="3"/>
                      <a:pt x="6" y="2"/>
                      <a:pt x="8" y="0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3" name="Freeform 215">
                <a:extLst>
                  <a:ext uri="{FF2B5EF4-FFF2-40B4-BE49-F238E27FC236}">
                    <a16:creationId xmlns:a16="http://schemas.microsoft.com/office/drawing/2014/main" id="{E22EE2F6-EBF3-87C0-155C-C099D85B87BD}"/>
                  </a:ext>
                </a:extLst>
              </p:cNvPr>
              <p:cNvSpPr/>
              <p:nvPr userDrawn="1"/>
            </p:nvSpPr>
            <p:spPr bwMode="auto">
              <a:xfrm>
                <a:off x="442" y="2860"/>
                <a:ext cx="108" cy="152"/>
              </a:xfrm>
              <a:custGeom>
                <a:avLst/>
                <a:gdLst>
                  <a:gd name="T0" fmla="*/ 0 w 17"/>
                  <a:gd name="T1" fmla="*/ 17 h 24"/>
                  <a:gd name="T2" fmla="*/ 13 w 17"/>
                  <a:gd name="T3" fmla="*/ 1 h 24"/>
                  <a:gd name="T4" fmla="*/ 16 w 17"/>
                  <a:gd name="T5" fmla="*/ 3 h 24"/>
                  <a:gd name="T6" fmla="*/ 15 w 17"/>
                  <a:gd name="T7" fmla="*/ 10 h 24"/>
                  <a:gd name="T8" fmla="*/ 11 w 17"/>
                  <a:gd name="T9" fmla="*/ 17 h 24"/>
                  <a:gd name="T10" fmla="*/ 9 w 17"/>
                  <a:gd name="T11" fmla="*/ 18 h 24"/>
                  <a:gd name="T12" fmla="*/ 5 w 17"/>
                  <a:gd name="T13" fmla="*/ 21 h 24"/>
                  <a:gd name="T14" fmla="*/ 4 w 17"/>
                  <a:gd name="T15" fmla="*/ 23 h 24"/>
                  <a:gd name="T16" fmla="*/ 2 w 17"/>
                  <a:gd name="T17" fmla="*/ 24 h 24"/>
                  <a:gd name="T18" fmla="*/ 1 w 17"/>
                  <a:gd name="T19" fmla="*/ 22 h 24"/>
                  <a:gd name="T20" fmla="*/ 0 w 17"/>
                  <a:gd name="T21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4">
                    <a:moveTo>
                      <a:pt x="0" y="17"/>
                    </a:moveTo>
                    <a:cubicBezTo>
                      <a:pt x="0" y="7"/>
                      <a:pt x="6" y="2"/>
                      <a:pt x="13" y="1"/>
                    </a:cubicBezTo>
                    <a:cubicBezTo>
                      <a:pt x="15" y="0"/>
                      <a:pt x="16" y="1"/>
                      <a:pt x="16" y="3"/>
                    </a:cubicBezTo>
                    <a:cubicBezTo>
                      <a:pt x="17" y="6"/>
                      <a:pt x="17" y="8"/>
                      <a:pt x="15" y="10"/>
                    </a:cubicBezTo>
                    <a:cubicBezTo>
                      <a:pt x="13" y="12"/>
                      <a:pt x="12" y="14"/>
                      <a:pt x="11" y="17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7" y="18"/>
                      <a:pt x="5" y="19"/>
                      <a:pt x="5" y="21"/>
                    </a:cubicBezTo>
                    <a:cubicBezTo>
                      <a:pt x="4" y="22"/>
                      <a:pt x="4" y="22"/>
                      <a:pt x="4" y="23"/>
                    </a:cubicBezTo>
                    <a:cubicBezTo>
                      <a:pt x="3" y="23"/>
                      <a:pt x="3" y="24"/>
                      <a:pt x="2" y="24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1" y="20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4" name="Freeform 216">
                <a:extLst>
                  <a:ext uri="{FF2B5EF4-FFF2-40B4-BE49-F238E27FC236}">
                    <a16:creationId xmlns:a16="http://schemas.microsoft.com/office/drawing/2014/main" id="{64134D23-4C15-3B9F-4D86-8A68174438AB}"/>
                  </a:ext>
                </a:extLst>
              </p:cNvPr>
              <p:cNvSpPr/>
              <p:nvPr userDrawn="1"/>
            </p:nvSpPr>
            <p:spPr bwMode="auto">
              <a:xfrm>
                <a:off x="455" y="2993"/>
                <a:ext cx="82" cy="171"/>
              </a:xfrm>
              <a:custGeom>
                <a:avLst/>
                <a:gdLst>
                  <a:gd name="T0" fmla="*/ 13 w 13"/>
                  <a:gd name="T1" fmla="*/ 27 h 27"/>
                  <a:gd name="T2" fmla="*/ 1 w 13"/>
                  <a:gd name="T3" fmla="*/ 10 h 27"/>
                  <a:gd name="T4" fmla="*/ 6 w 13"/>
                  <a:gd name="T5" fmla="*/ 0 h 27"/>
                  <a:gd name="T6" fmla="*/ 7 w 13"/>
                  <a:gd name="T7" fmla="*/ 0 h 27"/>
                  <a:gd name="T8" fmla="*/ 12 w 13"/>
                  <a:gd name="T9" fmla="*/ 4 h 27"/>
                  <a:gd name="T10" fmla="*/ 11 w 13"/>
                  <a:gd name="T11" fmla="*/ 7 h 27"/>
                  <a:gd name="T12" fmla="*/ 11 w 13"/>
                  <a:gd name="T13" fmla="*/ 21 h 27"/>
                  <a:gd name="T14" fmla="*/ 13 w 13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6" y="24"/>
                      <a:pt x="0" y="17"/>
                      <a:pt x="1" y="10"/>
                    </a:cubicBezTo>
                    <a:cubicBezTo>
                      <a:pt x="1" y="6"/>
                      <a:pt x="3" y="3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9" y="1"/>
                      <a:pt x="11" y="2"/>
                      <a:pt x="12" y="4"/>
                    </a:cubicBezTo>
                    <a:cubicBezTo>
                      <a:pt x="13" y="5"/>
                      <a:pt x="12" y="6"/>
                      <a:pt x="11" y="7"/>
                    </a:cubicBezTo>
                    <a:cubicBezTo>
                      <a:pt x="10" y="11"/>
                      <a:pt x="10" y="16"/>
                      <a:pt x="11" y="21"/>
                    </a:cubicBezTo>
                    <a:cubicBezTo>
                      <a:pt x="11" y="23"/>
                      <a:pt x="13" y="25"/>
                      <a:pt x="13" y="2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5" name="Freeform 217">
                <a:extLst>
                  <a:ext uri="{FF2B5EF4-FFF2-40B4-BE49-F238E27FC236}">
                    <a16:creationId xmlns:a16="http://schemas.microsoft.com/office/drawing/2014/main" id="{7290A2F6-4DF8-4D64-6155-68A980EFD6A9}"/>
                  </a:ext>
                </a:extLst>
              </p:cNvPr>
              <p:cNvSpPr/>
              <p:nvPr userDrawn="1"/>
            </p:nvSpPr>
            <p:spPr bwMode="auto">
              <a:xfrm>
                <a:off x="506" y="3171"/>
                <a:ext cx="170" cy="69"/>
              </a:xfrm>
              <a:custGeom>
                <a:avLst/>
                <a:gdLst>
                  <a:gd name="T0" fmla="*/ 16 w 27"/>
                  <a:gd name="T1" fmla="*/ 11 h 11"/>
                  <a:gd name="T2" fmla="*/ 1 w 27"/>
                  <a:gd name="T3" fmla="*/ 2 h 11"/>
                  <a:gd name="T4" fmla="*/ 1 w 27"/>
                  <a:gd name="T5" fmla="*/ 0 h 11"/>
                  <a:gd name="T6" fmla="*/ 2 w 27"/>
                  <a:gd name="T7" fmla="*/ 1 h 11"/>
                  <a:gd name="T8" fmla="*/ 7 w 27"/>
                  <a:gd name="T9" fmla="*/ 2 h 11"/>
                  <a:gd name="T10" fmla="*/ 9 w 27"/>
                  <a:gd name="T11" fmla="*/ 2 h 11"/>
                  <a:gd name="T12" fmla="*/ 23 w 27"/>
                  <a:gd name="T13" fmla="*/ 6 h 11"/>
                  <a:gd name="T14" fmla="*/ 27 w 27"/>
                  <a:gd name="T15" fmla="*/ 6 h 11"/>
                  <a:gd name="T16" fmla="*/ 24 w 27"/>
                  <a:gd name="T17" fmla="*/ 10 h 11"/>
                  <a:gd name="T18" fmla="*/ 16 w 27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1">
                    <a:moveTo>
                      <a:pt x="16" y="11"/>
                    </a:moveTo>
                    <a:cubicBezTo>
                      <a:pt x="9" y="11"/>
                      <a:pt x="4" y="8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5" y="3"/>
                      <a:pt x="7" y="2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13" y="5"/>
                      <a:pt x="18" y="6"/>
                      <a:pt x="23" y="6"/>
                    </a:cubicBezTo>
                    <a:cubicBezTo>
                      <a:pt x="24" y="6"/>
                      <a:pt x="27" y="5"/>
                      <a:pt x="27" y="6"/>
                    </a:cubicBezTo>
                    <a:cubicBezTo>
                      <a:pt x="27" y="7"/>
                      <a:pt x="25" y="9"/>
                      <a:pt x="24" y="10"/>
                    </a:cubicBezTo>
                    <a:cubicBezTo>
                      <a:pt x="21" y="1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6" name="Freeform 218">
                <a:extLst>
                  <a:ext uri="{FF2B5EF4-FFF2-40B4-BE49-F238E27FC236}">
                    <a16:creationId xmlns:a16="http://schemas.microsoft.com/office/drawing/2014/main" id="{A01B3486-B481-D3FB-18EB-5AAB8873FC75}"/>
                  </a:ext>
                </a:extLst>
              </p:cNvPr>
              <p:cNvSpPr/>
              <p:nvPr userDrawn="1"/>
            </p:nvSpPr>
            <p:spPr bwMode="auto">
              <a:xfrm>
                <a:off x="518" y="2898"/>
                <a:ext cx="114" cy="108"/>
              </a:xfrm>
              <a:custGeom>
                <a:avLst/>
                <a:gdLst>
                  <a:gd name="T0" fmla="*/ 18 w 18"/>
                  <a:gd name="T1" fmla="*/ 1 h 17"/>
                  <a:gd name="T2" fmla="*/ 6 w 18"/>
                  <a:gd name="T3" fmla="*/ 14 h 17"/>
                  <a:gd name="T4" fmla="*/ 3 w 18"/>
                  <a:gd name="T5" fmla="*/ 16 h 17"/>
                  <a:gd name="T6" fmla="*/ 1 w 18"/>
                  <a:gd name="T7" fmla="*/ 12 h 17"/>
                  <a:gd name="T8" fmla="*/ 17 w 18"/>
                  <a:gd name="T9" fmla="*/ 0 h 17"/>
                  <a:gd name="T10" fmla="*/ 18 w 18"/>
                  <a:gd name="T1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18" y="1"/>
                    </a:moveTo>
                    <a:cubicBezTo>
                      <a:pt x="13" y="5"/>
                      <a:pt x="10" y="10"/>
                      <a:pt x="6" y="14"/>
                    </a:cubicBezTo>
                    <a:cubicBezTo>
                      <a:pt x="5" y="15"/>
                      <a:pt x="4" y="17"/>
                      <a:pt x="3" y="16"/>
                    </a:cubicBezTo>
                    <a:cubicBezTo>
                      <a:pt x="2" y="15"/>
                      <a:pt x="0" y="14"/>
                      <a:pt x="1" y="12"/>
                    </a:cubicBezTo>
                    <a:cubicBezTo>
                      <a:pt x="2" y="6"/>
                      <a:pt x="11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7" name="Freeform 219">
                <a:extLst>
                  <a:ext uri="{FF2B5EF4-FFF2-40B4-BE49-F238E27FC236}">
                    <a16:creationId xmlns:a16="http://schemas.microsoft.com/office/drawing/2014/main" id="{CF38B302-F800-190F-0AFD-72550DD1077D}"/>
                  </a:ext>
                </a:extLst>
              </p:cNvPr>
              <p:cNvSpPr/>
              <p:nvPr userDrawn="1"/>
            </p:nvSpPr>
            <p:spPr bwMode="auto">
              <a:xfrm>
                <a:off x="594" y="2974"/>
                <a:ext cx="101" cy="140"/>
              </a:xfrm>
              <a:custGeom>
                <a:avLst/>
                <a:gdLst>
                  <a:gd name="T0" fmla="*/ 16 w 16"/>
                  <a:gd name="T1" fmla="*/ 15 h 22"/>
                  <a:gd name="T2" fmla="*/ 14 w 16"/>
                  <a:gd name="T3" fmla="*/ 21 h 22"/>
                  <a:gd name="T4" fmla="*/ 9 w 16"/>
                  <a:gd name="T5" fmla="*/ 20 h 22"/>
                  <a:gd name="T6" fmla="*/ 4 w 16"/>
                  <a:gd name="T7" fmla="*/ 18 h 22"/>
                  <a:gd name="T8" fmla="*/ 0 w 16"/>
                  <a:gd name="T9" fmla="*/ 7 h 22"/>
                  <a:gd name="T10" fmla="*/ 0 w 16"/>
                  <a:gd name="T11" fmla="*/ 3 h 22"/>
                  <a:gd name="T12" fmla="*/ 3 w 16"/>
                  <a:gd name="T13" fmla="*/ 0 h 22"/>
                  <a:gd name="T14" fmla="*/ 14 w 16"/>
                  <a:gd name="T15" fmla="*/ 7 h 22"/>
                  <a:gd name="T16" fmla="*/ 14 w 16"/>
                  <a:gd name="T17" fmla="*/ 8 h 22"/>
                  <a:gd name="T18" fmla="*/ 11 w 16"/>
                  <a:gd name="T19" fmla="*/ 6 h 22"/>
                  <a:gd name="T20" fmla="*/ 4 w 16"/>
                  <a:gd name="T21" fmla="*/ 3 h 22"/>
                  <a:gd name="T22" fmla="*/ 1 w 16"/>
                  <a:gd name="T23" fmla="*/ 6 h 22"/>
                  <a:gd name="T24" fmla="*/ 9 w 16"/>
                  <a:gd name="T25" fmla="*/ 17 h 22"/>
                  <a:gd name="T26" fmla="*/ 16 w 16"/>
                  <a:gd name="T2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16" y="15"/>
                    </a:moveTo>
                    <a:cubicBezTo>
                      <a:pt x="16" y="17"/>
                      <a:pt x="16" y="19"/>
                      <a:pt x="14" y="21"/>
                    </a:cubicBezTo>
                    <a:cubicBezTo>
                      <a:pt x="12" y="22"/>
                      <a:pt x="11" y="21"/>
                      <a:pt x="9" y="20"/>
                    </a:cubicBezTo>
                    <a:cubicBezTo>
                      <a:pt x="8" y="19"/>
                      <a:pt x="6" y="19"/>
                      <a:pt x="4" y="18"/>
                    </a:cubicBezTo>
                    <a:cubicBezTo>
                      <a:pt x="1" y="15"/>
                      <a:pt x="0" y="11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8" y="1"/>
                      <a:pt x="11" y="3"/>
                      <a:pt x="14" y="7"/>
                    </a:cubicBezTo>
                    <a:cubicBezTo>
                      <a:pt x="14" y="7"/>
                      <a:pt x="14" y="8"/>
                      <a:pt x="14" y="8"/>
                    </a:cubicBezTo>
                    <a:cubicBezTo>
                      <a:pt x="13" y="8"/>
                      <a:pt x="12" y="7"/>
                      <a:pt x="11" y="6"/>
                    </a:cubicBezTo>
                    <a:cubicBezTo>
                      <a:pt x="9" y="4"/>
                      <a:pt x="6" y="3"/>
                      <a:pt x="4" y="3"/>
                    </a:cubicBezTo>
                    <a:cubicBezTo>
                      <a:pt x="2" y="3"/>
                      <a:pt x="1" y="4"/>
                      <a:pt x="1" y="6"/>
                    </a:cubicBezTo>
                    <a:cubicBezTo>
                      <a:pt x="1" y="11"/>
                      <a:pt x="5" y="16"/>
                      <a:pt x="9" y="17"/>
                    </a:cubicBezTo>
                    <a:cubicBezTo>
                      <a:pt x="12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8" name="Freeform 220">
                <a:extLst>
                  <a:ext uri="{FF2B5EF4-FFF2-40B4-BE49-F238E27FC236}">
                    <a16:creationId xmlns:a16="http://schemas.microsoft.com/office/drawing/2014/main" id="{B51D9A21-4ECE-EB7D-1A4D-3BE028CCA846}"/>
                  </a:ext>
                </a:extLst>
              </p:cNvPr>
              <p:cNvSpPr/>
              <p:nvPr userDrawn="1"/>
            </p:nvSpPr>
            <p:spPr bwMode="auto">
              <a:xfrm>
                <a:off x="606" y="2917"/>
                <a:ext cx="89" cy="82"/>
              </a:xfrm>
              <a:custGeom>
                <a:avLst/>
                <a:gdLst>
                  <a:gd name="T0" fmla="*/ 14 w 14"/>
                  <a:gd name="T1" fmla="*/ 10 h 13"/>
                  <a:gd name="T2" fmla="*/ 14 w 14"/>
                  <a:gd name="T3" fmla="*/ 12 h 13"/>
                  <a:gd name="T4" fmla="*/ 12 w 14"/>
                  <a:gd name="T5" fmla="*/ 12 h 13"/>
                  <a:gd name="T6" fmla="*/ 2 w 14"/>
                  <a:gd name="T7" fmla="*/ 7 h 13"/>
                  <a:gd name="T8" fmla="*/ 1 w 14"/>
                  <a:gd name="T9" fmla="*/ 4 h 13"/>
                  <a:gd name="T10" fmla="*/ 9 w 14"/>
                  <a:gd name="T11" fmla="*/ 3 h 13"/>
                  <a:gd name="T12" fmla="*/ 14 w 14"/>
                  <a:gd name="T13" fmla="*/ 9 h 13"/>
                  <a:gd name="T14" fmla="*/ 14 w 14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9" y="9"/>
                      <a:pt x="6" y="7"/>
                      <a:pt x="2" y="7"/>
                    </a:cubicBezTo>
                    <a:cubicBezTo>
                      <a:pt x="0" y="6"/>
                      <a:pt x="0" y="6"/>
                      <a:pt x="1" y="4"/>
                    </a:cubicBezTo>
                    <a:cubicBezTo>
                      <a:pt x="3" y="0"/>
                      <a:pt x="6" y="0"/>
                      <a:pt x="9" y="3"/>
                    </a:cubicBezTo>
                    <a:cubicBezTo>
                      <a:pt x="11" y="5"/>
                      <a:pt x="13" y="7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9" name="Freeform 221">
                <a:extLst>
                  <a:ext uri="{FF2B5EF4-FFF2-40B4-BE49-F238E27FC236}">
                    <a16:creationId xmlns:a16="http://schemas.microsoft.com/office/drawing/2014/main" id="{BA187136-6108-F01A-2BE3-7889229C622D}"/>
                  </a:ext>
                </a:extLst>
              </p:cNvPr>
              <p:cNvSpPr/>
              <p:nvPr userDrawn="1"/>
            </p:nvSpPr>
            <p:spPr bwMode="auto">
              <a:xfrm>
                <a:off x="625" y="3107"/>
                <a:ext cx="82" cy="64"/>
              </a:xfrm>
              <a:custGeom>
                <a:avLst/>
                <a:gdLst>
                  <a:gd name="T0" fmla="*/ 13 w 13"/>
                  <a:gd name="T1" fmla="*/ 3 h 10"/>
                  <a:gd name="T2" fmla="*/ 9 w 13"/>
                  <a:gd name="T3" fmla="*/ 9 h 10"/>
                  <a:gd name="T4" fmla="*/ 4 w 13"/>
                  <a:gd name="T5" fmla="*/ 7 h 10"/>
                  <a:gd name="T6" fmla="*/ 1 w 13"/>
                  <a:gd name="T7" fmla="*/ 3 h 10"/>
                  <a:gd name="T8" fmla="*/ 1 w 13"/>
                  <a:gd name="T9" fmla="*/ 1 h 10"/>
                  <a:gd name="T10" fmla="*/ 3 w 13"/>
                  <a:gd name="T11" fmla="*/ 1 h 10"/>
                  <a:gd name="T12" fmla="*/ 9 w 13"/>
                  <a:gd name="T13" fmla="*/ 2 h 10"/>
                  <a:gd name="T14" fmla="*/ 11 w 13"/>
                  <a:gd name="T15" fmla="*/ 1 h 10"/>
                  <a:gd name="T16" fmla="*/ 13 w 13"/>
                  <a:gd name="T17" fmla="*/ 0 h 10"/>
                  <a:gd name="T18" fmla="*/ 13 w 13"/>
                  <a:gd name="T19" fmla="*/ 2 h 10"/>
                  <a:gd name="T20" fmla="*/ 13 w 13"/>
                  <a:gd name="T2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13" y="3"/>
                    </a:moveTo>
                    <a:cubicBezTo>
                      <a:pt x="13" y="5"/>
                      <a:pt x="11" y="8"/>
                      <a:pt x="9" y="9"/>
                    </a:cubicBezTo>
                    <a:cubicBezTo>
                      <a:pt x="7" y="10"/>
                      <a:pt x="6" y="8"/>
                      <a:pt x="4" y="7"/>
                    </a:cubicBezTo>
                    <a:cubicBezTo>
                      <a:pt x="3" y="6"/>
                      <a:pt x="2" y="5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9" y="2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2" y="1"/>
                      <a:pt x="12" y="0"/>
                      <a:pt x="13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0" name="Freeform 222">
                <a:extLst>
                  <a:ext uri="{FF2B5EF4-FFF2-40B4-BE49-F238E27FC236}">
                    <a16:creationId xmlns:a16="http://schemas.microsoft.com/office/drawing/2014/main" id="{F7D64377-F33E-CC6A-0BB1-FE13FBBB532F}"/>
                  </a:ext>
                </a:extLst>
              </p:cNvPr>
              <p:cNvSpPr/>
              <p:nvPr userDrawn="1"/>
            </p:nvSpPr>
            <p:spPr bwMode="auto">
              <a:xfrm>
                <a:off x="613" y="3012"/>
                <a:ext cx="63" cy="64"/>
              </a:xfrm>
              <a:custGeom>
                <a:avLst/>
                <a:gdLst>
                  <a:gd name="T0" fmla="*/ 10 w 10"/>
                  <a:gd name="T1" fmla="*/ 7 h 10"/>
                  <a:gd name="T2" fmla="*/ 6 w 10"/>
                  <a:gd name="T3" fmla="*/ 9 h 10"/>
                  <a:gd name="T4" fmla="*/ 1 w 10"/>
                  <a:gd name="T5" fmla="*/ 1 h 10"/>
                  <a:gd name="T6" fmla="*/ 1 w 10"/>
                  <a:gd name="T7" fmla="*/ 0 h 10"/>
                  <a:gd name="T8" fmla="*/ 10 w 10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10" y="9"/>
                      <a:pt x="8" y="10"/>
                      <a:pt x="6" y="9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4" y="0"/>
                      <a:pt x="10" y="5"/>
                      <a:pt x="10" y="7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1" name="Freeform 223">
                <a:extLst>
                  <a:ext uri="{FF2B5EF4-FFF2-40B4-BE49-F238E27FC236}">
                    <a16:creationId xmlns:a16="http://schemas.microsoft.com/office/drawing/2014/main" id="{E1F349E7-A1B2-DC00-12AC-764692C98488}"/>
                  </a:ext>
                </a:extLst>
              </p:cNvPr>
              <p:cNvSpPr/>
              <p:nvPr userDrawn="1"/>
            </p:nvSpPr>
            <p:spPr bwMode="auto">
              <a:xfrm>
                <a:off x="695" y="3107"/>
                <a:ext cx="50" cy="76"/>
              </a:xfrm>
              <a:custGeom>
                <a:avLst/>
                <a:gdLst>
                  <a:gd name="T0" fmla="*/ 8 w 8"/>
                  <a:gd name="T1" fmla="*/ 4 h 12"/>
                  <a:gd name="T2" fmla="*/ 2 w 8"/>
                  <a:gd name="T3" fmla="*/ 12 h 12"/>
                  <a:gd name="T4" fmla="*/ 0 w 8"/>
                  <a:gd name="T5" fmla="*/ 11 h 12"/>
                  <a:gd name="T6" fmla="*/ 1 w 8"/>
                  <a:gd name="T7" fmla="*/ 10 h 12"/>
                  <a:gd name="T8" fmla="*/ 5 w 8"/>
                  <a:gd name="T9" fmla="*/ 2 h 12"/>
                  <a:gd name="T10" fmla="*/ 5 w 8"/>
                  <a:gd name="T11" fmla="*/ 0 h 12"/>
                  <a:gd name="T12" fmla="*/ 7 w 8"/>
                  <a:gd name="T13" fmla="*/ 2 h 12"/>
                  <a:gd name="T14" fmla="*/ 8 w 8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8" y="4"/>
                    </a:moveTo>
                    <a:cubicBezTo>
                      <a:pt x="8" y="7"/>
                      <a:pt x="5" y="11"/>
                      <a:pt x="2" y="12"/>
                    </a:cubicBezTo>
                    <a:cubicBezTo>
                      <a:pt x="1" y="12"/>
                      <a:pt x="1" y="12"/>
                      <a:pt x="0" y="11"/>
                    </a:cubicBezTo>
                    <a:cubicBezTo>
                      <a:pt x="0" y="11"/>
                      <a:pt x="1" y="10"/>
                      <a:pt x="1" y="10"/>
                    </a:cubicBezTo>
                    <a:cubicBezTo>
                      <a:pt x="4" y="8"/>
                      <a:pt x="4" y="5"/>
                      <a:pt x="5" y="2"/>
                    </a:cubicBezTo>
                    <a:cubicBezTo>
                      <a:pt x="5" y="2"/>
                      <a:pt x="4" y="0"/>
                      <a:pt x="5" y="0"/>
                    </a:cubicBez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ED9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2" name="Freeform 224">
                <a:extLst>
                  <a:ext uri="{FF2B5EF4-FFF2-40B4-BE49-F238E27FC236}">
                    <a16:creationId xmlns:a16="http://schemas.microsoft.com/office/drawing/2014/main" id="{819F260B-0910-4528-A409-54BE260D5AE0}"/>
                  </a:ext>
                </a:extLst>
              </p:cNvPr>
              <p:cNvSpPr/>
              <p:nvPr userDrawn="1"/>
            </p:nvSpPr>
            <p:spPr bwMode="auto">
              <a:xfrm>
                <a:off x="203" y="336"/>
                <a:ext cx="189" cy="145"/>
              </a:xfrm>
              <a:custGeom>
                <a:avLst/>
                <a:gdLst>
                  <a:gd name="T0" fmla="*/ 30 w 30"/>
                  <a:gd name="T1" fmla="*/ 0 h 23"/>
                  <a:gd name="T2" fmla="*/ 30 w 30"/>
                  <a:gd name="T3" fmla="*/ 5 h 23"/>
                  <a:gd name="T4" fmla="*/ 27 w 30"/>
                  <a:gd name="T5" fmla="*/ 16 h 23"/>
                  <a:gd name="T6" fmla="*/ 20 w 30"/>
                  <a:gd name="T7" fmla="*/ 21 h 23"/>
                  <a:gd name="T8" fmla="*/ 2 w 30"/>
                  <a:gd name="T9" fmla="*/ 19 h 23"/>
                  <a:gd name="T10" fmla="*/ 1 w 30"/>
                  <a:gd name="T11" fmla="*/ 18 h 23"/>
                  <a:gd name="T12" fmla="*/ 0 w 30"/>
                  <a:gd name="T13" fmla="*/ 16 h 23"/>
                  <a:gd name="T14" fmla="*/ 2 w 30"/>
                  <a:gd name="T15" fmla="*/ 16 h 23"/>
                  <a:gd name="T16" fmla="*/ 25 w 30"/>
                  <a:gd name="T17" fmla="*/ 6 h 23"/>
                  <a:gd name="T18" fmla="*/ 30 w 3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3">
                    <a:moveTo>
                      <a:pt x="30" y="0"/>
                    </a:moveTo>
                    <a:cubicBezTo>
                      <a:pt x="30" y="2"/>
                      <a:pt x="30" y="4"/>
                      <a:pt x="30" y="5"/>
                    </a:cubicBezTo>
                    <a:cubicBezTo>
                      <a:pt x="30" y="9"/>
                      <a:pt x="30" y="13"/>
                      <a:pt x="27" y="16"/>
                    </a:cubicBezTo>
                    <a:cubicBezTo>
                      <a:pt x="26" y="19"/>
                      <a:pt x="23" y="21"/>
                      <a:pt x="20" y="21"/>
                    </a:cubicBezTo>
                    <a:cubicBezTo>
                      <a:pt x="14" y="23"/>
                      <a:pt x="8" y="23"/>
                      <a:pt x="2" y="19"/>
                    </a:cubicBezTo>
                    <a:cubicBezTo>
                      <a:pt x="2" y="19"/>
                      <a:pt x="1" y="19"/>
                      <a:pt x="1" y="18"/>
                    </a:cubicBezTo>
                    <a:cubicBezTo>
                      <a:pt x="1" y="18"/>
                      <a:pt x="0" y="17"/>
                      <a:pt x="0" y="16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11" y="15"/>
                      <a:pt x="19" y="12"/>
                      <a:pt x="25" y="6"/>
                    </a:cubicBezTo>
                    <a:cubicBezTo>
                      <a:pt x="27" y="4"/>
                      <a:pt x="28" y="3"/>
                      <a:pt x="30" y="0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3" name="Freeform 225">
                <a:extLst>
                  <a:ext uri="{FF2B5EF4-FFF2-40B4-BE49-F238E27FC236}">
                    <a16:creationId xmlns:a16="http://schemas.microsoft.com/office/drawing/2014/main" id="{84AE89F4-40D9-59B6-1400-5899F0E24131}"/>
                  </a:ext>
                </a:extLst>
              </p:cNvPr>
              <p:cNvSpPr/>
              <p:nvPr userDrawn="1"/>
            </p:nvSpPr>
            <p:spPr bwMode="auto">
              <a:xfrm>
                <a:off x="71" y="462"/>
                <a:ext cx="145" cy="108"/>
              </a:xfrm>
              <a:custGeom>
                <a:avLst/>
                <a:gdLst>
                  <a:gd name="T0" fmla="*/ 15 w 23"/>
                  <a:gd name="T1" fmla="*/ 17 h 17"/>
                  <a:gd name="T2" fmla="*/ 5 w 23"/>
                  <a:gd name="T3" fmla="*/ 13 h 17"/>
                  <a:gd name="T4" fmla="*/ 0 w 23"/>
                  <a:gd name="T5" fmla="*/ 3 h 17"/>
                  <a:gd name="T6" fmla="*/ 0 w 23"/>
                  <a:gd name="T7" fmla="*/ 2 h 17"/>
                  <a:gd name="T8" fmla="*/ 8 w 23"/>
                  <a:gd name="T9" fmla="*/ 1 h 17"/>
                  <a:gd name="T10" fmla="*/ 16 w 23"/>
                  <a:gd name="T11" fmla="*/ 6 h 17"/>
                  <a:gd name="T12" fmla="*/ 17 w 23"/>
                  <a:gd name="T13" fmla="*/ 9 h 17"/>
                  <a:gd name="T14" fmla="*/ 18 w 23"/>
                  <a:gd name="T15" fmla="*/ 11 h 17"/>
                  <a:gd name="T16" fmla="*/ 22 w 23"/>
                  <a:gd name="T17" fmla="*/ 13 h 17"/>
                  <a:gd name="T18" fmla="*/ 21 w 23"/>
                  <a:gd name="T19" fmla="*/ 16 h 17"/>
                  <a:gd name="T20" fmla="*/ 15 w 23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5" y="17"/>
                    </a:moveTo>
                    <a:cubicBezTo>
                      <a:pt x="11" y="17"/>
                      <a:pt x="8" y="16"/>
                      <a:pt x="5" y="13"/>
                    </a:cubicBezTo>
                    <a:cubicBezTo>
                      <a:pt x="2" y="11"/>
                      <a:pt x="1" y="7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7" y="0"/>
                      <a:pt x="8" y="1"/>
                    </a:cubicBezTo>
                    <a:cubicBezTo>
                      <a:pt x="11" y="4"/>
                      <a:pt x="13" y="6"/>
                      <a:pt x="16" y="6"/>
                    </a:cubicBezTo>
                    <a:cubicBezTo>
                      <a:pt x="17" y="7"/>
                      <a:pt x="18" y="8"/>
                      <a:pt x="17" y="9"/>
                    </a:cubicBezTo>
                    <a:cubicBezTo>
                      <a:pt x="17" y="10"/>
                      <a:pt x="17" y="10"/>
                      <a:pt x="18" y="11"/>
                    </a:cubicBezTo>
                    <a:cubicBezTo>
                      <a:pt x="19" y="11"/>
                      <a:pt x="20" y="12"/>
                      <a:pt x="22" y="13"/>
                    </a:cubicBezTo>
                    <a:cubicBezTo>
                      <a:pt x="23" y="15"/>
                      <a:pt x="22" y="16"/>
                      <a:pt x="21" y="16"/>
                    </a:cubicBezTo>
                    <a:cubicBezTo>
                      <a:pt x="19" y="17"/>
                      <a:pt x="17" y="17"/>
                      <a:pt x="15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4" name="Freeform 226">
                <a:extLst>
                  <a:ext uri="{FF2B5EF4-FFF2-40B4-BE49-F238E27FC236}">
                    <a16:creationId xmlns:a16="http://schemas.microsoft.com/office/drawing/2014/main" id="{B0D09C95-3A8C-1BC2-0993-5787C9F0715E}"/>
                  </a:ext>
                </a:extLst>
              </p:cNvPr>
              <p:cNvSpPr/>
              <p:nvPr userDrawn="1"/>
            </p:nvSpPr>
            <p:spPr bwMode="auto">
              <a:xfrm>
                <a:off x="197" y="475"/>
                <a:ext cx="170" cy="76"/>
              </a:xfrm>
              <a:custGeom>
                <a:avLst/>
                <a:gdLst>
                  <a:gd name="T0" fmla="*/ 12 w 27"/>
                  <a:gd name="T1" fmla="*/ 12 h 12"/>
                  <a:gd name="T2" fmla="*/ 1 w 27"/>
                  <a:gd name="T3" fmla="*/ 8 h 12"/>
                  <a:gd name="T4" fmla="*/ 1 w 27"/>
                  <a:gd name="T5" fmla="*/ 5 h 12"/>
                  <a:gd name="T6" fmla="*/ 7 w 27"/>
                  <a:gd name="T7" fmla="*/ 2 h 12"/>
                  <a:gd name="T8" fmla="*/ 17 w 27"/>
                  <a:gd name="T9" fmla="*/ 3 h 12"/>
                  <a:gd name="T10" fmla="*/ 24 w 27"/>
                  <a:gd name="T11" fmla="*/ 1 h 12"/>
                  <a:gd name="T12" fmla="*/ 26 w 27"/>
                  <a:gd name="T13" fmla="*/ 1 h 12"/>
                  <a:gd name="T14" fmla="*/ 25 w 27"/>
                  <a:gd name="T15" fmla="*/ 4 h 12"/>
                  <a:gd name="T16" fmla="*/ 17 w 27"/>
                  <a:gd name="T17" fmla="*/ 11 h 12"/>
                  <a:gd name="T18" fmla="*/ 12 w 27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2">
                    <a:moveTo>
                      <a:pt x="12" y="12"/>
                    </a:moveTo>
                    <a:cubicBezTo>
                      <a:pt x="8" y="12"/>
                      <a:pt x="4" y="10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2"/>
                      <a:pt x="4" y="1"/>
                      <a:pt x="7" y="2"/>
                    </a:cubicBezTo>
                    <a:cubicBezTo>
                      <a:pt x="10" y="3"/>
                      <a:pt x="14" y="3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  <a:cubicBezTo>
                      <a:pt x="24" y="1"/>
                      <a:pt x="26" y="0"/>
                      <a:pt x="26" y="1"/>
                    </a:cubicBezTo>
                    <a:cubicBezTo>
                      <a:pt x="27" y="2"/>
                      <a:pt x="26" y="3"/>
                      <a:pt x="25" y="4"/>
                    </a:cubicBezTo>
                    <a:cubicBezTo>
                      <a:pt x="23" y="7"/>
                      <a:pt x="21" y="9"/>
                      <a:pt x="17" y="11"/>
                    </a:cubicBezTo>
                    <a:cubicBezTo>
                      <a:pt x="15" y="12"/>
                      <a:pt x="14" y="12"/>
                      <a:pt x="12" y="12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5" name="Freeform 227">
                <a:extLst>
                  <a:ext uri="{FF2B5EF4-FFF2-40B4-BE49-F238E27FC236}">
                    <a16:creationId xmlns:a16="http://schemas.microsoft.com/office/drawing/2014/main" id="{7825E3AB-D163-55BC-25F7-F021CA4C6E6E}"/>
                  </a:ext>
                </a:extLst>
              </p:cNvPr>
              <p:cNvSpPr/>
              <p:nvPr userDrawn="1"/>
            </p:nvSpPr>
            <p:spPr bwMode="auto">
              <a:xfrm>
                <a:off x="379" y="336"/>
                <a:ext cx="63" cy="171"/>
              </a:xfrm>
              <a:custGeom>
                <a:avLst/>
                <a:gdLst>
                  <a:gd name="T0" fmla="*/ 0 w 10"/>
                  <a:gd name="T1" fmla="*/ 27 h 27"/>
                  <a:gd name="T2" fmla="*/ 0 w 10"/>
                  <a:gd name="T3" fmla="*/ 25 h 27"/>
                  <a:gd name="T4" fmla="*/ 1 w 10"/>
                  <a:gd name="T5" fmla="*/ 19 h 27"/>
                  <a:gd name="T6" fmla="*/ 1 w 10"/>
                  <a:gd name="T7" fmla="*/ 18 h 27"/>
                  <a:gd name="T8" fmla="*/ 5 w 10"/>
                  <a:gd name="T9" fmla="*/ 5 h 27"/>
                  <a:gd name="T10" fmla="*/ 4 w 10"/>
                  <a:gd name="T11" fmla="*/ 2 h 27"/>
                  <a:gd name="T12" fmla="*/ 5 w 10"/>
                  <a:gd name="T13" fmla="*/ 0 h 27"/>
                  <a:gd name="T14" fmla="*/ 7 w 10"/>
                  <a:gd name="T15" fmla="*/ 1 h 27"/>
                  <a:gd name="T16" fmla="*/ 10 w 10"/>
                  <a:gd name="T17" fmla="*/ 7 h 27"/>
                  <a:gd name="T18" fmla="*/ 7 w 10"/>
                  <a:gd name="T19" fmla="*/ 20 h 27"/>
                  <a:gd name="T20" fmla="*/ 0 w 10"/>
                  <a:gd name="T2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7">
                    <a:moveTo>
                      <a:pt x="0" y="27"/>
                    </a:moveTo>
                    <a:cubicBezTo>
                      <a:pt x="0" y="26"/>
                      <a:pt x="0" y="25"/>
                      <a:pt x="0" y="25"/>
                    </a:cubicBezTo>
                    <a:cubicBezTo>
                      <a:pt x="1" y="23"/>
                      <a:pt x="2" y="22"/>
                      <a:pt x="1" y="19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4" y="14"/>
                      <a:pt x="5" y="10"/>
                      <a:pt x="5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2"/>
                      <a:pt x="4" y="1"/>
                      <a:pt x="5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9" y="3"/>
                      <a:pt x="9" y="5"/>
                      <a:pt x="10" y="7"/>
                    </a:cubicBezTo>
                    <a:cubicBezTo>
                      <a:pt x="10" y="11"/>
                      <a:pt x="10" y="16"/>
                      <a:pt x="7" y="20"/>
                    </a:cubicBezTo>
                    <a:cubicBezTo>
                      <a:pt x="6" y="23"/>
                      <a:pt x="3" y="25"/>
                      <a:pt x="0" y="27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6" name="Freeform 228">
                <a:extLst>
                  <a:ext uri="{FF2B5EF4-FFF2-40B4-BE49-F238E27FC236}">
                    <a16:creationId xmlns:a16="http://schemas.microsoft.com/office/drawing/2014/main" id="{8416F0DC-AF14-D3FF-D6E3-AF3503B73759}"/>
                  </a:ext>
                </a:extLst>
              </p:cNvPr>
              <p:cNvSpPr/>
              <p:nvPr userDrawn="1"/>
            </p:nvSpPr>
            <p:spPr bwMode="auto">
              <a:xfrm>
                <a:off x="102" y="386"/>
                <a:ext cx="107" cy="108"/>
              </a:xfrm>
              <a:custGeom>
                <a:avLst/>
                <a:gdLst>
                  <a:gd name="T0" fmla="*/ 1 w 17"/>
                  <a:gd name="T1" fmla="*/ 2 h 17"/>
                  <a:gd name="T2" fmla="*/ 1 w 17"/>
                  <a:gd name="T3" fmla="*/ 0 h 17"/>
                  <a:gd name="T4" fmla="*/ 3 w 17"/>
                  <a:gd name="T5" fmla="*/ 1 h 17"/>
                  <a:gd name="T6" fmla="*/ 12 w 17"/>
                  <a:gd name="T7" fmla="*/ 9 h 17"/>
                  <a:gd name="T8" fmla="*/ 14 w 17"/>
                  <a:gd name="T9" fmla="*/ 11 h 17"/>
                  <a:gd name="T10" fmla="*/ 16 w 17"/>
                  <a:gd name="T11" fmla="*/ 14 h 17"/>
                  <a:gd name="T12" fmla="*/ 11 w 17"/>
                  <a:gd name="T13" fmla="*/ 16 h 17"/>
                  <a:gd name="T14" fmla="*/ 1 w 17"/>
                  <a:gd name="T1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" y="2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6" y="5"/>
                      <a:pt x="10" y="6"/>
                      <a:pt x="12" y="9"/>
                    </a:cubicBezTo>
                    <a:cubicBezTo>
                      <a:pt x="13" y="10"/>
                      <a:pt x="13" y="11"/>
                      <a:pt x="14" y="11"/>
                    </a:cubicBezTo>
                    <a:cubicBezTo>
                      <a:pt x="15" y="12"/>
                      <a:pt x="17" y="12"/>
                      <a:pt x="16" y="14"/>
                    </a:cubicBezTo>
                    <a:cubicBezTo>
                      <a:pt x="15" y="16"/>
                      <a:pt x="13" y="17"/>
                      <a:pt x="11" y="16"/>
                    </a:cubicBezTo>
                    <a:cubicBezTo>
                      <a:pt x="6" y="15"/>
                      <a:pt x="0" y="7"/>
                      <a:pt x="1" y="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7" name="Freeform 229">
                <a:extLst>
                  <a:ext uri="{FF2B5EF4-FFF2-40B4-BE49-F238E27FC236}">
                    <a16:creationId xmlns:a16="http://schemas.microsoft.com/office/drawing/2014/main" id="{0A3AE6F1-4D9B-7C0E-6528-A208321A6665}"/>
                  </a:ext>
                </a:extLst>
              </p:cNvPr>
              <p:cNvSpPr/>
              <p:nvPr userDrawn="1"/>
            </p:nvSpPr>
            <p:spPr bwMode="auto">
              <a:xfrm>
                <a:off x="178" y="316"/>
                <a:ext cx="132" cy="108"/>
              </a:xfrm>
              <a:custGeom>
                <a:avLst/>
                <a:gdLst>
                  <a:gd name="T0" fmla="*/ 6 w 21"/>
                  <a:gd name="T1" fmla="*/ 15 h 17"/>
                  <a:gd name="T2" fmla="*/ 18 w 21"/>
                  <a:gd name="T3" fmla="*/ 6 h 17"/>
                  <a:gd name="T4" fmla="*/ 17 w 21"/>
                  <a:gd name="T5" fmla="*/ 3 h 17"/>
                  <a:gd name="T6" fmla="*/ 17 w 21"/>
                  <a:gd name="T7" fmla="*/ 1 h 17"/>
                  <a:gd name="T8" fmla="*/ 19 w 21"/>
                  <a:gd name="T9" fmla="*/ 1 h 17"/>
                  <a:gd name="T10" fmla="*/ 21 w 21"/>
                  <a:gd name="T11" fmla="*/ 4 h 17"/>
                  <a:gd name="T12" fmla="*/ 9 w 21"/>
                  <a:gd name="T13" fmla="*/ 16 h 17"/>
                  <a:gd name="T14" fmla="*/ 1 w 21"/>
                  <a:gd name="T15" fmla="*/ 15 h 17"/>
                  <a:gd name="T16" fmla="*/ 0 w 21"/>
                  <a:gd name="T17" fmla="*/ 13 h 17"/>
                  <a:gd name="T18" fmla="*/ 8 w 21"/>
                  <a:gd name="T19" fmla="*/ 2 h 17"/>
                  <a:gd name="T20" fmla="*/ 9 w 21"/>
                  <a:gd name="T21" fmla="*/ 2 h 17"/>
                  <a:gd name="T22" fmla="*/ 8 w 21"/>
                  <a:gd name="T23" fmla="*/ 3 h 17"/>
                  <a:gd name="T24" fmla="*/ 4 w 21"/>
                  <a:gd name="T25" fmla="*/ 9 h 17"/>
                  <a:gd name="T26" fmla="*/ 4 w 21"/>
                  <a:gd name="T27" fmla="*/ 14 h 17"/>
                  <a:gd name="T28" fmla="*/ 6 w 21"/>
                  <a:gd name="T2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6" y="15"/>
                    </a:moveTo>
                    <a:cubicBezTo>
                      <a:pt x="11" y="15"/>
                      <a:pt x="17" y="10"/>
                      <a:pt x="18" y="6"/>
                    </a:cubicBezTo>
                    <a:cubicBezTo>
                      <a:pt x="18" y="5"/>
                      <a:pt x="18" y="4"/>
                      <a:pt x="17" y="3"/>
                    </a:cubicBezTo>
                    <a:cubicBezTo>
                      <a:pt x="17" y="2"/>
                      <a:pt x="16" y="1"/>
                      <a:pt x="17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20" y="1"/>
                      <a:pt x="21" y="2"/>
                      <a:pt x="21" y="4"/>
                    </a:cubicBezTo>
                    <a:cubicBezTo>
                      <a:pt x="20" y="11"/>
                      <a:pt x="16" y="15"/>
                      <a:pt x="9" y="16"/>
                    </a:cubicBezTo>
                    <a:cubicBezTo>
                      <a:pt x="6" y="17"/>
                      <a:pt x="4" y="16"/>
                      <a:pt x="1" y="15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1" y="9"/>
                      <a:pt x="3" y="4"/>
                      <a:pt x="8" y="2"/>
                    </a:cubicBezTo>
                    <a:cubicBezTo>
                      <a:pt x="8" y="2"/>
                      <a:pt x="8" y="1"/>
                      <a:pt x="9" y="2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6" y="5"/>
                      <a:pt x="5" y="7"/>
                      <a:pt x="4" y="9"/>
                    </a:cubicBezTo>
                    <a:cubicBezTo>
                      <a:pt x="3" y="11"/>
                      <a:pt x="3" y="12"/>
                      <a:pt x="4" y="14"/>
                    </a:cubicBezTo>
                    <a:cubicBezTo>
                      <a:pt x="4" y="15"/>
                      <a:pt x="5" y="15"/>
                      <a:pt x="6" y="15"/>
                    </a:cubicBezTo>
                    <a:close/>
                  </a:path>
                </a:pathLst>
              </a:custGeom>
              <a:solidFill>
                <a:srgbClr val="EE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8" name="Freeform 230">
                <a:extLst>
                  <a:ext uri="{FF2B5EF4-FFF2-40B4-BE49-F238E27FC236}">
                    <a16:creationId xmlns:a16="http://schemas.microsoft.com/office/drawing/2014/main" id="{5D287B16-41CF-B747-1D0B-05AA06107216}"/>
                  </a:ext>
                </a:extLst>
              </p:cNvPr>
              <p:cNvSpPr/>
              <p:nvPr userDrawn="1"/>
            </p:nvSpPr>
            <p:spPr bwMode="auto">
              <a:xfrm>
                <a:off x="127" y="316"/>
                <a:ext cx="76" cy="96"/>
              </a:xfrm>
              <a:custGeom>
                <a:avLst/>
                <a:gdLst>
                  <a:gd name="T0" fmla="*/ 12 w 12"/>
                  <a:gd name="T1" fmla="*/ 1 h 15"/>
                  <a:gd name="T2" fmla="*/ 12 w 12"/>
                  <a:gd name="T3" fmla="*/ 2 h 15"/>
                  <a:gd name="T4" fmla="*/ 6 w 12"/>
                  <a:gd name="T5" fmla="*/ 12 h 15"/>
                  <a:gd name="T6" fmla="*/ 3 w 12"/>
                  <a:gd name="T7" fmla="*/ 13 h 15"/>
                  <a:gd name="T8" fmla="*/ 0 w 12"/>
                  <a:gd name="T9" fmla="*/ 11 h 15"/>
                  <a:gd name="T10" fmla="*/ 0 w 12"/>
                  <a:gd name="T11" fmla="*/ 9 h 15"/>
                  <a:gd name="T12" fmla="*/ 10 w 12"/>
                  <a:gd name="T13" fmla="*/ 0 h 15"/>
                  <a:gd name="T14" fmla="*/ 12 w 12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2" y="1"/>
                      <a:pt x="12" y="2"/>
                      <a:pt x="12" y="2"/>
                    </a:cubicBezTo>
                    <a:cubicBezTo>
                      <a:pt x="8" y="4"/>
                      <a:pt x="7" y="8"/>
                      <a:pt x="6" y="12"/>
                    </a:cubicBezTo>
                    <a:cubicBezTo>
                      <a:pt x="5" y="14"/>
                      <a:pt x="4" y="15"/>
                      <a:pt x="3" y="13"/>
                    </a:cubicBezTo>
                    <a:cubicBezTo>
                      <a:pt x="2" y="13"/>
                      <a:pt x="1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2" y="4"/>
                      <a:pt x="5" y="1"/>
                      <a:pt x="10" y="0"/>
                    </a:cubicBezTo>
                    <a:cubicBezTo>
                      <a:pt x="11" y="0"/>
                      <a:pt x="12" y="0"/>
                      <a:pt x="12" y="1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9" name="Freeform 231">
                <a:extLst>
                  <a:ext uri="{FF2B5EF4-FFF2-40B4-BE49-F238E27FC236}">
                    <a16:creationId xmlns:a16="http://schemas.microsoft.com/office/drawing/2014/main" id="{7F3F0015-4A93-7839-BC1D-1B8CE8BCFBD1}"/>
                  </a:ext>
                </a:extLst>
              </p:cNvPr>
              <p:cNvSpPr/>
              <p:nvPr userDrawn="1"/>
            </p:nvSpPr>
            <p:spPr bwMode="auto">
              <a:xfrm>
                <a:off x="316" y="304"/>
                <a:ext cx="51" cy="82"/>
              </a:xfrm>
              <a:custGeom>
                <a:avLst/>
                <a:gdLst>
                  <a:gd name="T0" fmla="*/ 2 w 8"/>
                  <a:gd name="T1" fmla="*/ 0 h 13"/>
                  <a:gd name="T2" fmla="*/ 8 w 8"/>
                  <a:gd name="T3" fmla="*/ 4 h 13"/>
                  <a:gd name="T4" fmla="*/ 6 w 8"/>
                  <a:gd name="T5" fmla="*/ 8 h 13"/>
                  <a:gd name="T6" fmla="*/ 2 w 8"/>
                  <a:gd name="T7" fmla="*/ 12 h 13"/>
                  <a:gd name="T8" fmla="*/ 0 w 8"/>
                  <a:gd name="T9" fmla="*/ 13 h 13"/>
                  <a:gd name="T10" fmla="*/ 0 w 8"/>
                  <a:gd name="T11" fmla="*/ 11 h 13"/>
                  <a:gd name="T12" fmla="*/ 1 w 8"/>
                  <a:gd name="T13" fmla="*/ 9 h 13"/>
                  <a:gd name="T14" fmla="*/ 1 w 8"/>
                  <a:gd name="T15" fmla="*/ 2 h 13"/>
                  <a:gd name="T16" fmla="*/ 2 w 8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2" y="0"/>
                    </a:moveTo>
                    <a:cubicBezTo>
                      <a:pt x="4" y="0"/>
                      <a:pt x="7" y="1"/>
                      <a:pt x="8" y="4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10"/>
                      <a:pt x="3" y="11"/>
                      <a:pt x="2" y="12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7"/>
                      <a:pt x="2" y="5"/>
                      <a:pt x="1" y="2"/>
                    </a:cubicBezTo>
                    <a:cubicBezTo>
                      <a:pt x="0" y="1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0" name="Freeform 232">
                <a:extLst>
                  <a:ext uri="{FF2B5EF4-FFF2-40B4-BE49-F238E27FC236}">
                    <a16:creationId xmlns:a16="http://schemas.microsoft.com/office/drawing/2014/main" id="{4E6FB21C-5B51-FE3F-DBC7-593848D9EEB5}"/>
                  </a:ext>
                </a:extLst>
              </p:cNvPr>
              <p:cNvSpPr/>
              <p:nvPr userDrawn="1"/>
            </p:nvSpPr>
            <p:spPr bwMode="auto">
              <a:xfrm>
                <a:off x="216" y="336"/>
                <a:ext cx="56" cy="63"/>
              </a:xfrm>
              <a:custGeom>
                <a:avLst/>
                <a:gdLst>
                  <a:gd name="T0" fmla="*/ 9 w 9"/>
                  <a:gd name="T1" fmla="*/ 2 h 10"/>
                  <a:gd name="T2" fmla="*/ 7 w 9"/>
                  <a:gd name="T3" fmla="*/ 6 h 10"/>
                  <a:gd name="T4" fmla="*/ 3 w 9"/>
                  <a:gd name="T5" fmla="*/ 9 h 10"/>
                  <a:gd name="T6" fmla="*/ 1 w 9"/>
                  <a:gd name="T7" fmla="*/ 9 h 10"/>
                  <a:gd name="T8" fmla="*/ 0 w 9"/>
                  <a:gd name="T9" fmla="*/ 7 h 10"/>
                  <a:gd name="T10" fmla="*/ 5 w 9"/>
                  <a:gd name="T11" fmla="*/ 1 h 10"/>
                  <a:gd name="T12" fmla="*/ 9 w 9"/>
                  <a:gd name="T13" fmla="*/ 0 h 10"/>
                  <a:gd name="T14" fmla="*/ 9 w 9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9" y="4"/>
                      <a:pt x="8" y="5"/>
                      <a:pt x="7" y="6"/>
                    </a:cubicBezTo>
                    <a:cubicBezTo>
                      <a:pt x="6" y="7"/>
                      <a:pt x="4" y="8"/>
                      <a:pt x="3" y="9"/>
                    </a:cubicBezTo>
                    <a:cubicBezTo>
                      <a:pt x="2" y="9"/>
                      <a:pt x="1" y="10"/>
                      <a:pt x="1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1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1" name="Freeform 233">
                <a:extLst>
                  <a:ext uri="{FF2B5EF4-FFF2-40B4-BE49-F238E27FC236}">
                    <a16:creationId xmlns:a16="http://schemas.microsoft.com/office/drawing/2014/main" id="{0A16021C-E6C2-56FF-1B75-9F317703532B}"/>
                  </a:ext>
                </a:extLst>
              </p:cNvPr>
              <p:cNvSpPr/>
              <p:nvPr userDrawn="1"/>
            </p:nvSpPr>
            <p:spPr bwMode="auto">
              <a:xfrm>
                <a:off x="304" y="259"/>
                <a:ext cx="88" cy="57"/>
              </a:xfrm>
              <a:custGeom>
                <a:avLst/>
                <a:gdLst>
                  <a:gd name="T0" fmla="*/ 0 w 14"/>
                  <a:gd name="T1" fmla="*/ 5 h 9"/>
                  <a:gd name="T2" fmla="*/ 9 w 14"/>
                  <a:gd name="T3" fmla="*/ 3 h 9"/>
                  <a:gd name="T4" fmla="*/ 11 w 14"/>
                  <a:gd name="T5" fmla="*/ 4 h 9"/>
                  <a:gd name="T6" fmla="*/ 12 w 14"/>
                  <a:gd name="T7" fmla="*/ 9 h 9"/>
                  <a:gd name="T8" fmla="*/ 6 w 14"/>
                  <a:gd name="T9" fmla="*/ 5 h 9"/>
                  <a:gd name="T10" fmla="*/ 0 w 14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5"/>
                    </a:moveTo>
                    <a:cubicBezTo>
                      <a:pt x="2" y="1"/>
                      <a:pt x="5" y="0"/>
                      <a:pt x="9" y="3"/>
                    </a:cubicBezTo>
                    <a:cubicBezTo>
                      <a:pt x="10" y="3"/>
                      <a:pt x="10" y="3"/>
                      <a:pt x="11" y="4"/>
                    </a:cubicBezTo>
                    <a:cubicBezTo>
                      <a:pt x="13" y="5"/>
                      <a:pt x="14" y="6"/>
                      <a:pt x="12" y="9"/>
                    </a:cubicBezTo>
                    <a:cubicBezTo>
                      <a:pt x="10" y="7"/>
                      <a:pt x="9" y="5"/>
                      <a:pt x="6" y="5"/>
                    </a:cubicBezTo>
                    <a:cubicBezTo>
                      <a:pt x="4" y="4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EE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2" name="Freeform 234">
                <a:extLst>
                  <a:ext uri="{FF2B5EF4-FFF2-40B4-BE49-F238E27FC236}">
                    <a16:creationId xmlns:a16="http://schemas.microsoft.com/office/drawing/2014/main" id="{E7C529C7-1488-5C42-D4B5-5C8FC34F8D55}"/>
                  </a:ext>
                </a:extLst>
              </p:cNvPr>
              <p:cNvSpPr/>
              <p:nvPr userDrawn="1"/>
            </p:nvSpPr>
            <p:spPr bwMode="auto">
              <a:xfrm>
                <a:off x="2731" y="481"/>
                <a:ext cx="214" cy="102"/>
              </a:xfrm>
              <a:custGeom>
                <a:avLst/>
                <a:gdLst>
                  <a:gd name="T0" fmla="*/ 28 w 34"/>
                  <a:gd name="T1" fmla="*/ 13 h 16"/>
                  <a:gd name="T2" fmla="*/ 24 w 34"/>
                  <a:gd name="T3" fmla="*/ 14 h 16"/>
                  <a:gd name="T4" fmla="*/ 24 w 34"/>
                  <a:gd name="T5" fmla="*/ 14 h 16"/>
                  <a:gd name="T6" fmla="*/ 16 w 34"/>
                  <a:gd name="T7" fmla="*/ 14 h 16"/>
                  <a:gd name="T8" fmla="*/ 15 w 34"/>
                  <a:gd name="T9" fmla="*/ 14 h 16"/>
                  <a:gd name="T10" fmla="*/ 13 w 34"/>
                  <a:gd name="T11" fmla="*/ 14 h 16"/>
                  <a:gd name="T12" fmla="*/ 8 w 34"/>
                  <a:gd name="T13" fmla="*/ 14 h 16"/>
                  <a:gd name="T14" fmla="*/ 5 w 34"/>
                  <a:gd name="T15" fmla="*/ 12 h 16"/>
                  <a:gd name="T16" fmla="*/ 1 w 34"/>
                  <a:gd name="T17" fmla="*/ 8 h 16"/>
                  <a:gd name="T18" fmla="*/ 1 w 34"/>
                  <a:gd name="T19" fmla="*/ 7 h 16"/>
                  <a:gd name="T20" fmla="*/ 2 w 34"/>
                  <a:gd name="T21" fmla="*/ 6 h 16"/>
                  <a:gd name="T22" fmla="*/ 23 w 34"/>
                  <a:gd name="T23" fmla="*/ 6 h 16"/>
                  <a:gd name="T24" fmla="*/ 31 w 34"/>
                  <a:gd name="T25" fmla="*/ 1 h 16"/>
                  <a:gd name="T26" fmla="*/ 33 w 34"/>
                  <a:gd name="T27" fmla="*/ 0 h 16"/>
                  <a:gd name="T28" fmla="*/ 34 w 34"/>
                  <a:gd name="T29" fmla="*/ 2 h 16"/>
                  <a:gd name="T30" fmla="*/ 28 w 34"/>
                  <a:gd name="T31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16">
                    <a:moveTo>
                      <a:pt x="28" y="13"/>
                    </a:moveTo>
                    <a:cubicBezTo>
                      <a:pt x="27" y="14"/>
                      <a:pt x="26" y="16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19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1" y="16"/>
                      <a:pt x="10" y="15"/>
                      <a:pt x="8" y="14"/>
                    </a:cubicBezTo>
                    <a:cubicBezTo>
                      <a:pt x="7" y="13"/>
                      <a:pt x="6" y="13"/>
                      <a:pt x="5" y="12"/>
                    </a:cubicBezTo>
                    <a:cubicBezTo>
                      <a:pt x="4" y="10"/>
                      <a:pt x="2" y="10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9" y="8"/>
                      <a:pt x="16" y="8"/>
                      <a:pt x="23" y="6"/>
                    </a:cubicBezTo>
                    <a:cubicBezTo>
                      <a:pt x="26" y="5"/>
                      <a:pt x="29" y="3"/>
                      <a:pt x="31" y="1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4" y="1"/>
                      <a:pt x="34" y="1"/>
                      <a:pt x="34" y="2"/>
                    </a:cubicBezTo>
                    <a:cubicBezTo>
                      <a:pt x="33" y="6"/>
                      <a:pt x="31" y="10"/>
                      <a:pt x="28" y="13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3" name="Freeform 235">
                <a:extLst>
                  <a:ext uri="{FF2B5EF4-FFF2-40B4-BE49-F238E27FC236}">
                    <a16:creationId xmlns:a16="http://schemas.microsoft.com/office/drawing/2014/main" id="{5AEDB382-FAEA-FE3C-9905-14B21D8E7F1B}"/>
                  </a:ext>
                </a:extLst>
              </p:cNvPr>
              <p:cNvSpPr/>
              <p:nvPr userDrawn="1"/>
            </p:nvSpPr>
            <p:spPr bwMode="auto">
              <a:xfrm>
                <a:off x="2712" y="564"/>
                <a:ext cx="170" cy="95"/>
              </a:xfrm>
              <a:custGeom>
                <a:avLst/>
                <a:gdLst>
                  <a:gd name="T0" fmla="*/ 6 w 27"/>
                  <a:gd name="T1" fmla="*/ 1 h 15"/>
                  <a:gd name="T2" fmla="*/ 12 w 27"/>
                  <a:gd name="T3" fmla="*/ 4 h 15"/>
                  <a:gd name="T4" fmla="*/ 13 w 27"/>
                  <a:gd name="T5" fmla="*/ 5 h 15"/>
                  <a:gd name="T6" fmla="*/ 24 w 27"/>
                  <a:gd name="T7" fmla="*/ 6 h 15"/>
                  <a:gd name="T8" fmla="*/ 26 w 27"/>
                  <a:gd name="T9" fmla="*/ 7 h 15"/>
                  <a:gd name="T10" fmla="*/ 24 w 27"/>
                  <a:gd name="T11" fmla="*/ 9 h 15"/>
                  <a:gd name="T12" fmla="*/ 21 w 27"/>
                  <a:gd name="T13" fmla="*/ 12 h 15"/>
                  <a:gd name="T14" fmla="*/ 17 w 27"/>
                  <a:gd name="T15" fmla="*/ 13 h 15"/>
                  <a:gd name="T16" fmla="*/ 16 w 27"/>
                  <a:gd name="T17" fmla="*/ 13 h 15"/>
                  <a:gd name="T18" fmla="*/ 9 w 27"/>
                  <a:gd name="T19" fmla="*/ 13 h 15"/>
                  <a:gd name="T20" fmla="*/ 8 w 27"/>
                  <a:gd name="T21" fmla="*/ 13 h 15"/>
                  <a:gd name="T22" fmla="*/ 1 w 27"/>
                  <a:gd name="T23" fmla="*/ 7 h 15"/>
                  <a:gd name="T24" fmla="*/ 2 w 27"/>
                  <a:gd name="T25" fmla="*/ 2 h 15"/>
                  <a:gd name="T26" fmla="*/ 4 w 27"/>
                  <a:gd name="T27" fmla="*/ 1 h 15"/>
                  <a:gd name="T28" fmla="*/ 6 w 27"/>
                  <a:gd name="T2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5">
                    <a:moveTo>
                      <a:pt x="6" y="1"/>
                    </a:moveTo>
                    <a:cubicBezTo>
                      <a:pt x="8" y="3"/>
                      <a:pt x="9" y="4"/>
                      <a:pt x="12" y="4"/>
                    </a:cubicBezTo>
                    <a:cubicBezTo>
                      <a:pt x="12" y="5"/>
                      <a:pt x="13" y="4"/>
                      <a:pt x="13" y="5"/>
                    </a:cubicBezTo>
                    <a:cubicBezTo>
                      <a:pt x="17" y="7"/>
                      <a:pt x="20" y="6"/>
                      <a:pt x="24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8"/>
                      <a:pt x="25" y="9"/>
                      <a:pt x="24" y="9"/>
                    </a:cubicBezTo>
                    <a:cubicBezTo>
                      <a:pt x="23" y="10"/>
                      <a:pt x="22" y="11"/>
                      <a:pt x="21" y="12"/>
                    </a:cubicBezTo>
                    <a:cubicBezTo>
                      <a:pt x="20" y="12"/>
                      <a:pt x="19" y="13"/>
                      <a:pt x="17" y="13"/>
                    </a:cubicBezTo>
                    <a:cubicBezTo>
                      <a:pt x="17" y="12"/>
                      <a:pt x="17" y="12"/>
                      <a:pt x="16" y="13"/>
                    </a:cubicBezTo>
                    <a:cubicBezTo>
                      <a:pt x="14" y="15"/>
                      <a:pt x="12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6" y="11"/>
                      <a:pt x="2" y="10"/>
                      <a:pt x="1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5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F4BB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4" name="Freeform 236">
                <a:extLst>
                  <a:ext uri="{FF2B5EF4-FFF2-40B4-BE49-F238E27FC236}">
                    <a16:creationId xmlns:a16="http://schemas.microsoft.com/office/drawing/2014/main" id="{20C68FCF-C441-4C65-F968-877EFBD51D42}"/>
                  </a:ext>
                </a:extLst>
              </p:cNvPr>
              <p:cNvSpPr/>
              <p:nvPr userDrawn="1"/>
            </p:nvSpPr>
            <p:spPr bwMode="auto">
              <a:xfrm>
                <a:off x="2592" y="513"/>
                <a:ext cx="89" cy="114"/>
              </a:xfrm>
              <a:custGeom>
                <a:avLst/>
                <a:gdLst>
                  <a:gd name="T0" fmla="*/ 8 w 14"/>
                  <a:gd name="T1" fmla="*/ 18 h 18"/>
                  <a:gd name="T2" fmla="*/ 1 w 14"/>
                  <a:gd name="T3" fmla="*/ 2 h 18"/>
                  <a:gd name="T4" fmla="*/ 2 w 14"/>
                  <a:gd name="T5" fmla="*/ 0 h 18"/>
                  <a:gd name="T6" fmla="*/ 9 w 14"/>
                  <a:gd name="T7" fmla="*/ 2 h 18"/>
                  <a:gd name="T8" fmla="*/ 11 w 14"/>
                  <a:gd name="T9" fmla="*/ 5 h 18"/>
                  <a:gd name="T10" fmla="*/ 10 w 14"/>
                  <a:gd name="T11" fmla="*/ 10 h 18"/>
                  <a:gd name="T12" fmla="*/ 9 w 14"/>
                  <a:gd name="T13" fmla="*/ 11 h 18"/>
                  <a:gd name="T14" fmla="*/ 9 w 14"/>
                  <a:gd name="T15" fmla="*/ 13 h 18"/>
                  <a:gd name="T16" fmla="*/ 11 w 14"/>
                  <a:gd name="T17" fmla="*/ 13 h 18"/>
                  <a:gd name="T18" fmla="*/ 13 w 14"/>
                  <a:gd name="T19" fmla="*/ 12 h 18"/>
                  <a:gd name="T20" fmla="*/ 13 w 14"/>
                  <a:gd name="T21" fmla="*/ 14 h 18"/>
                  <a:gd name="T22" fmla="*/ 8 w 14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" y="14"/>
                      <a:pt x="0" y="8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0"/>
                      <a:pt x="7" y="0"/>
                      <a:pt x="9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3" y="7"/>
                      <a:pt x="13" y="8"/>
                      <a:pt x="10" y="10"/>
                    </a:cubicBezTo>
                    <a:cubicBezTo>
                      <a:pt x="10" y="10"/>
                      <a:pt x="9" y="10"/>
                      <a:pt x="9" y="11"/>
                    </a:cubicBezTo>
                    <a:cubicBezTo>
                      <a:pt x="8" y="12"/>
                      <a:pt x="8" y="13"/>
                      <a:pt x="9" y="13"/>
                    </a:cubicBezTo>
                    <a:cubicBezTo>
                      <a:pt x="10" y="14"/>
                      <a:pt x="10" y="13"/>
                      <a:pt x="11" y="13"/>
                    </a:cubicBezTo>
                    <a:cubicBezTo>
                      <a:pt x="11" y="12"/>
                      <a:pt x="12" y="11"/>
                      <a:pt x="13" y="12"/>
                    </a:cubicBezTo>
                    <a:cubicBezTo>
                      <a:pt x="14" y="12"/>
                      <a:pt x="14" y="13"/>
                      <a:pt x="13" y="14"/>
                    </a:cubicBezTo>
                    <a:cubicBezTo>
                      <a:pt x="13" y="15"/>
                      <a:pt x="9" y="18"/>
                      <a:pt x="8" y="18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5" name="Freeform 237">
                <a:extLst>
                  <a:ext uri="{FF2B5EF4-FFF2-40B4-BE49-F238E27FC236}">
                    <a16:creationId xmlns:a16="http://schemas.microsoft.com/office/drawing/2014/main" id="{4EB891CE-F068-83C9-8215-8530C9EB1E1D}"/>
                  </a:ext>
                </a:extLst>
              </p:cNvPr>
              <p:cNvSpPr/>
              <p:nvPr userDrawn="1"/>
            </p:nvSpPr>
            <p:spPr bwMode="auto">
              <a:xfrm>
                <a:off x="2636" y="513"/>
                <a:ext cx="82" cy="133"/>
              </a:xfrm>
              <a:custGeom>
                <a:avLst/>
                <a:gdLst>
                  <a:gd name="T0" fmla="*/ 1 w 13"/>
                  <a:gd name="T1" fmla="*/ 18 h 21"/>
                  <a:gd name="T2" fmla="*/ 6 w 13"/>
                  <a:gd name="T3" fmla="*/ 14 h 21"/>
                  <a:gd name="T4" fmla="*/ 6 w 13"/>
                  <a:gd name="T5" fmla="*/ 12 h 21"/>
                  <a:gd name="T6" fmla="*/ 4 w 13"/>
                  <a:gd name="T7" fmla="*/ 13 h 21"/>
                  <a:gd name="T8" fmla="*/ 1 w 13"/>
                  <a:gd name="T9" fmla="*/ 14 h 21"/>
                  <a:gd name="T10" fmla="*/ 2 w 13"/>
                  <a:gd name="T11" fmla="*/ 10 h 21"/>
                  <a:gd name="T12" fmla="*/ 4 w 13"/>
                  <a:gd name="T13" fmla="*/ 9 h 21"/>
                  <a:gd name="T14" fmla="*/ 5 w 13"/>
                  <a:gd name="T15" fmla="*/ 6 h 21"/>
                  <a:gd name="T16" fmla="*/ 2 w 13"/>
                  <a:gd name="T17" fmla="*/ 2 h 21"/>
                  <a:gd name="T18" fmla="*/ 3 w 13"/>
                  <a:gd name="T19" fmla="*/ 0 h 21"/>
                  <a:gd name="T20" fmla="*/ 5 w 13"/>
                  <a:gd name="T21" fmla="*/ 1 h 21"/>
                  <a:gd name="T22" fmla="*/ 10 w 13"/>
                  <a:gd name="T23" fmla="*/ 7 h 21"/>
                  <a:gd name="T24" fmla="*/ 10 w 13"/>
                  <a:gd name="T25" fmla="*/ 8 h 21"/>
                  <a:gd name="T26" fmla="*/ 10 w 13"/>
                  <a:gd name="T27" fmla="*/ 10 h 21"/>
                  <a:gd name="T28" fmla="*/ 10 w 13"/>
                  <a:gd name="T29" fmla="*/ 11 h 21"/>
                  <a:gd name="T30" fmla="*/ 10 w 13"/>
                  <a:gd name="T31" fmla="*/ 15 h 21"/>
                  <a:gd name="T32" fmla="*/ 12 w 13"/>
                  <a:gd name="T33" fmla="*/ 18 h 21"/>
                  <a:gd name="T34" fmla="*/ 12 w 13"/>
                  <a:gd name="T35" fmla="*/ 20 h 21"/>
                  <a:gd name="T36" fmla="*/ 10 w 13"/>
                  <a:gd name="T37" fmla="*/ 20 h 21"/>
                  <a:gd name="T38" fmla="*/ 1 w 13"/>
                  <a:gd name="T39" fmla="*/ 18 h 21"/>
                  <a:gd name="T40" fmla="*/ 1 w 13"/>
                  <a:gd name="T4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21">
                    <a:moveTo>
                      <a:pt x="1" y="18"/>
                    </a:moveTo>
                    <a:cubicBezTo>
                      <a:pt x="3" y="17"/>
                      <a:pt x="4" y="15"/>
                      <a:pt x="6" y="14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4" y="15"/>
                      <a:pt x="2" y="15"/>
                      <a:pt x="1" y="14"/>
                    </a:cubicBezTo>
                    <a:cubicBezTo>
                      <a:pt x="0" y="13"/>
                      <a:pt x="1" y="11"/>
                      <a:pt x="2" y="10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4" y="5"/>
                      <a:pt x="2" y="3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4"/>
                      <a:pt x="8" y="6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9"/>
                      <a:pt x="9" y="9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8" y="13"/>
                      <a:pt x="9" y="14"/>
                      <a:pt x="10" y="15"/>
                    </a:cubicBezTo>
                    <a:cubicBezTo>
                      <a:pt x="11" y="16"/>
                      <a:pt x="12" y="17"/>
                      <a:pt x="12" y="18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2" y="20"/>
                      <a:pt x="11" y="21"/>
                      <a:pt x="10" y="20"/>
                    </a:cubicBezTo>
                    <a:cubicBezTo>
                      <a:pt x="7" y="19"/>
                      <a:pt x="4" y="20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lose/>
                  </a:path>
                </a:pathLst>
              </a:custGeom>
              <a:solidFill>
                <a:srgbClr val="F6C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6" name="Freeform 238">
                <a:extLst>
                  <a:ext uri="{FF2B5EF4-FFF2-40B4-BE49-F238E27FC236}">
                    <a16:creationId xmlns:a16="http://schemas.microsoft.com/office/drawing/2014/main" id="{058AEDA6-BB52-BC0E-DC41-CAFE451A0FCE}"/>
                  </a:ext>
                </a:extLst>
              </p:cNvPr>
              <p:cNvSpPr/>
              <p:nvPr userDrawn="1"/>
            </p:nvSpPr>
            <p:spPr bwMode="auto">
              <a:xfrm>
                <a:off x="2655" y="443"/>
                <a:ext cx="70" cy="121"/>
              </a:xfrm>
              <a:custGeom>
                <a:avLst/>
                <a:gdLst>
                  <a:gd name="T0" fmla="*/ 7 w 11"/>
                  <a:gd name="T1" fmla="*/ 19 h 19"/>
                  <a:gd name="T2" fmla="*/ 0 w 11"/>
                  <a:gd name="T3" fmla="*/ 11 h 19"/>
                  <a:gd name="T4" fmla="*/ 0 w 11"/>
                  <a:gd name="T5" fmla="*/ 1 h 19"/>
                  <a:gd name="T6" fmla="*/ 1 w 11"/>
                  <a:gd name="T7" fmla="*/ 0 h 19"/>
                  <a:gd name="T8" fmla="*/ 2 w 11"/>
                  <a:gd name="T9" fmla="*/ 1 h 19"/>
                  <a:gd name="T10" fmla="*/ 7 w 11"/>
                  <a:gd name="T11" fmla="*/ 9 h 19"/>
                  <a:gd name="T12" fmla="*/ 11 w 11"/>
                  <a:gd name="T13" fmla="*/ 16 h 19"/>
                  <a:gd name="T14" fmla="*/ 8 w 11"/>
                  <a:gd name="T15" fmla="*/ 18 h 19"/>
                  <a:gd name="T16" fmla="*/ 7 w 11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9">
                    <a:moveTo>
                      <a:pt x="7" y="19"/>
                    </a:moveTo>
                    <a:cubicBezTo>
                      <a:pt x="4" y="18"/>
                      <a:pt x="2" y="14"/>
                      <a:pt x="0" y="11"/>
                    </a:cubicBezTo>
                    <a:cubicBezTo>
                      <a:pt x="0" y="8"/>
                      <a:pt x="0" y="5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4"/>
                      <a:pt x="5" y="6"/>
                      <a:pt x="7" y="9"/>
                    </a:cubicBezTo>
                    <a:cubicBezTo>
                      <a:pt x="9" y="11"/>
                      <a:pt x="10" y="13"/>
                      <a:pt x="11" y="16"/>
                    </a:cubicBezTo>
                    <a:cubicBezTo>
                      <a:pt x="9" y="16"/>
                      <a:pt x="9" y="17"/>
                      <a:pt x="8" y="18"/>
                    </a:cubicBezTo>
                    <a:cubicBezTo>
                      <a:pt x="8" y="19"/>
                      <a:pt x="8" y="19"/>
                      <a:pt x="7" y="19"/>
                    </a:cubicBezTo>
                    <a:close/>
                  </a:path>
                </a:pathLst>
              </a:custGeom>
              <a:solidFill>
                <a:srgbClr val="F0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7" name="Freeform 239">
                <a:extLst>
                  <a:ext uri="{FF2B5EF4-FFF2-40B4-BE49-F238E27FC236}">
                    <a16:creationId xmlns:a16="http://schemas.microsoft.com/office/drawing/2014/main" id="{84A26B4C-47E0-7A67-2F22-8BD4933209BA}"/>
                  </a:ext>
                </a:extLst>
              </p:cNvPr>
              <p:cNvSpPr/>
              <p:nvPr userDrawn="1"/>
            </p:nvSpPr>
            <p:spPr bwMode="auto">
              <a:xfrm>
                <a:off x="2718" y="418"/>
                <a:ext cx="158" cy="108"/>
              </a:xfrm>
              <a:custGeom>
                <a:avLst/>
                <a:gdLst>
                  <a:gd name="T0" fmla="*/ 20 w 25"/>
                  <a:gd name="T1" fmla="*/ 1 h 17"/>
                  <a:gd name="T2" fmla="*/ 22 w 25"/>
                  <a:gd name="T3" fmla="*/ 8 h 17"/>
                  <a:gd name="T4" fmla="*/ 1 w 25"/>
                  <a:gd name="T5" fmla="*/ 11 h 17"/>
                  <a:gd name="T6" fmla="*/ 1 w 25"/>
                  <a:gd name="T7" fmla="*/ 10 h 17"/>
                  <a:gd name="T8" fmla="*/ 10 w 25"/>
                  <a:gd name="T9" fmla="*/ 1 h 17"/>
                  <a:gd name="T10" fmla="*/ 13 w 25"/>
                  <a:gd name="T11" fmla="*/ 1 h 17"/>
                  <a:gd name="T12" fmla="*/ 7 w 25"/>
                  <a:gd name="T13" fmla="*/ 5 h 17"/>
                  <a:gd name="T14" fmla="*/ 4 w 25"/>
                  <a:gd name="T15" fmla="*/ 9 h 17"/>
                  <a:gd name="T16" fmla="*/ 7 w 25"/>
                  <a:gd name="T17" fmla="*/ 13 h 17"/>
                  <a:gd name="T18" fmla="*/ 17 w 25"/>
                  <a:gd name="T19" fmla="*/ 10 h 17"/>
                  <a:gd name="T20" fmla="*/ 20 w 2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7">
                    <a:moveTo>
                      <a:pt x="20" y="1"/>
                    </a:moveTo>
                    <a:cubicBezTo>
                      <a:pt x="24" y="3"/>
                      <a:pt x="25" y="5"/>
                      <a:pt x="22" y="8"/>
                    </a:cubicBezTo>
                    <a:cubicBezTo>
                      <a:pt x="17" y="17"/>
                      <a:pt x="8" y="16"/>
                      <a:pt x="1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3" y="6"/>
                      <a:pt x="5" y="2"/>
                      <a:pt x="10" y="1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1" y="2"/>
                      <a:pt x="9" y="3"/>
                      <a:pt x="7" y="5"/>
                    </a:cubicBezTo>
                    <a:cubicBezTo>
                      <a:pt x="6" y="6"/>
                      <a:pt x="5" y="7"/>
                      <a:pt x="4" y="9"/>
                    </a:cubicBezTo>
                    <a:cubicBezTo>
                      <a:pt x="3" y="10"/>
                      <a:pt x="5" y="13"/>
                      <a:pt x="7" y="13"/>
                    </a:cubicBezTo>
                    <a:cubicBezTo>
                      <a:pt x="11" y="13"/>
                      <a:pt x="14" y="13"/>
                      <a:pt x="17" y="10"/>
                    </a:cubicBezTo>
                    <a:cubicBezTo>
                      <a:pt x="20" y="8"/>
                      <a:pt x="21" y="5"/>
                      <a:pt x="20" y="1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8" name="Freeform 240">
                <a:extLst>
                  <a:ext uri="{FF2B5EF4-FFF2-40B4-BE49-F238E27FC236}">
                    <a16:creationId xmlns:a16="http://schemas.microsoft.com/office/drawing/2014/main" id="{1788A5F1-EEEF-E433-FB5A-34E71BC8D4C0}"/>
                  </a:ext>
                </a:extLst>
              </p:cNvPr>
              <p:cNvSpPr/>
              <p:nvPr userDrawn="1"/>
            </p:nvSpPr>
            <p:spPr bwMode="auto">
              <a:xfrm>
                <a:off x="2920" y="481"/>
                <a:ext cx="63" cy="134"/>
              </a:xfrm>
              <a:custGeom>
                <a:avLst/>
                <a:gdLst>
                  <a:gd name="T0" fmla="*/ 6 w 10"/>
                  <a:gd name="T1" fmla="*/ 16 h 21"/>
                  <a:gd name="T2" fmla="*/ 4 w 10"/>
                  <a:gd name="T3" fmla="*/ 14 h 21"/>
                  <a:gd name="T4" fmla="*/ 3 w 10"/>
                  <a:gd name="T5" fmla="*/ 16 h 21"/>
                  <a:gd name="T6" fmla="*/ 3 w 10"/>
                  <a:gd name="T7" fmla="*/ 20 h 21"/>
                  <a:gd name="T8" fmla="*/ 1 w 10"/>
                  <a:gd name="T9" fmla="*/ 21 h 21"/>
                  <a:gd name="T10" fmla="*/ 1 w 10"/>
                  <a:gd name="T11" fmla="*/ 20 h 21"/>
                  <a:gd name="T12" fmla="*/ 1 w 10"/>
                  <a:gd name="T13" fmla="*/ 16 h 21"/>
                  <a:gd name="T14" fmla="*/ 3 w 10"/>
                  <a:gd name="T15" fmla="*/ 12 h 21"/>
                  <a:gd name="T16" fmla="*/ 6 w 10"/>
                  <a:gd name="T17" fmla="*/ 2 h 21"/>
                  <a:gd name="T18" fmla="*/ 7 w 10"/>
                  <a:gd name="T19" fmla="*/ 0 h 21"/>
                  <a:gd name="T20" fmla="*/ 9 w 10"/>
                  <a:gd name="T21" fmla="*/ 2 h 21"/>
                  <a:gd name="T22" fmla="*/ 6 w 10"/>
                  <a:gd name="T23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1">
                    <a:moveTo>
                      <a:pt x="6" y="16"/>
                    </a:moveTo>
                    <a:cubicBezTo>
                      <a:pt x="6" y="14"/>
                      <a:pt x="5" y="14"/>
                      <a:pt x="4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3" y="17"/>
                      <a:pt x="3" y="18"/>
                      <a:pt x="3" y="20"/>
                    </a:cubicBezTo>
                    <a:cubicBezTo>
                      <a:pt x="3" y="21"/>
                      <a:pt x="2" y="21"/>
                      <a:pt x="1" y="21"/>
                    </a:cubicBezTo>
                    <a:cubicBezTo>
                      <a:pt x="0" y="21"/>
                      <a:pt x="1" y="20"/>
                      <a:pt x="1" y="20"/>
                    </a:cubicBezTo>
                    <a:cubicBezTo>
                      <a:pt x="1" y="19"/>
                      <a:pt x="1" y="17"/>
                      <a:pt x="1" y="16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5" y="9"/>
                      <a:pt x="5" y="6"/>
                      <a:pt x="6" y="2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9" y="0"/>
                      <a:pt x="9" y="1"/>
                      <a:pt x="9" y="2"/>
                    </a:cubicBezTo>
                    <a:cubicBezTo>
                      <a:pt x="10" y="7"/>
                      <a:pt x="10" y="12"/>
                      <a:pt x="6" y="16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9" name="Freeform 241">
                <a:extLst>
                  <a:ext uri="{FF2B5EF4-FFF2-40B4-BE49-F238E27FC236}">
                    <a16:creationId xmlns:a16="http://schemas.microsoft.com/office/drawing/2014/main" id="{88F08028-AF7D-CC80-706B-75765888164C}"/>
                  </a:ext>
                </a:extLst>
              </p:cNvPr>
              <p:cNvSpPr/>
              <p:nvPr userDrawn="1"/>
            </p:nvSpPr>
            <p:spPr bwMode="auto">
              <a:xfrm>
                <a:off x="2681" y="399"/>
                <a:ext cx="94" cy="76"/>
              </a:xfrm>
              <a:custGeom>
                <a:avLst/>
                <a:gdLst>
                  <a:gd name="T0" fmla="*/ 10 w 15"/>
                  <a:gd name="T1" fmla="*/ 0 h 12"/>
                  <a:gd name="T2" fmla="*/ 14 w 15"/>
                  <a:gd name="T3" fmla="*/ 1 h 12"/>
                  <a:gd name="T4" fmla="*/ 12 w 15"/>
                  <a:gd name="T5" fmla="*/ 3 h 12"/>
                  <a:gd name="T6" fmla="*/ 6 w 15"/>
                  <a:gd name="T7" fmla="*/ 9 h 12"/>
                  <a:gd name="T8" fmla="*/ 3 w 15"/>
                  <a:gd name="T9" fmla="*/ 12 h 12"/>
                  <a:gd name="T10" fmla="*/ 1 w 15"/>
                  <a:gd name="T11" fmla="*/ 6 h 12"/>
                  <a:gd name="T12" fmla="*/ 10 w 1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0" y="0"/>
                    </a:moveTo>
                    <a:cubicBezTo>
                      <a:pt x="12" y="0"/>
                      <a:pt x="14" y="0"/>
                      <a:pt x="14" y="1"/>
                    </a:cubicBezTo>
                    <a:cubicBezTo>
                      <a:pt x="15" y="2"/>
                      <a:pt x="13" y="2"/>
                      <a:pt x="12" y="3"/>
                    </a:cubicBezTo>
                    <a:cubicBezTo>
                      <a:pt x="9" y="5"/>
                      <a:pt x="7" y="7"/>
                      <a:pt x="6" y="9"/>
                    </a:cubicBezTo>
                    <a:cubicBezTo>
                      <a:pt x="5" y="10"/>
                      <a:pt x="5" y="12"/>
                      <a:pt x="3" y="12"/>
                    </a:cubicBezTo>
                    <a:cubicBezTo>
                      <a:pt x="1" y="11"/>
                      <a:pt x="0" y="7"/>
                      <a:pt x="1" y="6"/>
                    </a:cubicBezTo>
                    <a:cubicBezTo>
                      <a:pt x="3" y="2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0" name="Freeform 242">
                <a:extLst>
                  <a:ext uri="{FF2B5EF4-FFF2-40B4-BE49-F238E27FC236}">
                    <a16:creationId xmlns:a16="http://schemas.microsoft.com/office/drawing/2014/main" id="{FC4FDB95-6C88-690E-A26A-391A113C3319}"/>
                  </a:ext>
                </a:extLst>
              </p:cNvPr>
              <p:cNvSpPr/>
              <p:nvPr userDrawn="1"/>
            </p:nvSpPr>
            <p:spPr bwMode="auto">
              <a:xfrm>
                <a:off x="2857" y="424"/>
                <a:ext cx="63" cy="76"/>
              </a:xfrm>
              <a:custGeom>
                <a:avLst/>
                <a:gdLst>
                  <a:gd name="T0" fmla="*/ 10 w 10"/>
                  <a:gd name="T1" fmla="*/ 6 h 12"/>
                  <a:gd name="T2" fmla="*/ 6 w 10"/>
                  <a:gd name="T3" fmla="*/ 10 h 12"/>
                  <a:gd name="T4" fmla="*/ 2 w 10"/>
                  <a:gd name="T5" fmla="*/ 12 h 12"/>
                  <a:gd name="T6" fmla="*/ 1 w 10"/>
                  <a:gd name="T7" fmla="*/ 12 h 12"/>
                  <a:gd name="T8" fmla="*/ 1 w 10"/>
                  <a:gd name="T9" fmla="*/ 11 h 12"/>
                  <a:gd name="T10" fmla="*/ 3 w 10"/>
                  <a:gd name="T11" fmla="*/ 8 h 12"/>
                  <a:gd name="T12" fmla="*/ 4 w 10"/>
                  <a:gd name="T13" fmla="*/ 2 h 12"/>
                  <a:gd name="T14" fmla="*/ 5 w 10"/>
                  <a:gd name="T15" fmla="*/ 0 h 12"/>
                  <a:gd name="T16" fmla="*/ 10 w 10"/>
                  <a:gd name="T1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10" y="6"/>
                    </a:moveTo>
                    <a:cubicBezTo>
                      <a:pt x="10" y="9"/>
                      <a:pt x="8" y="9"/>
                      <a:pt x="6" y="10"/>
                    </a:cubicBezTo>
                    <a:cubicBezTo>
                      <a:pt x="5" y="11"/>
                      <a:pt x="3" y="11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8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3" y="0"/>
                      <a:pt x="3" y="0"/>
                      <a:pt x="5" y="0"/>
                    </a:cubicBezTo>
                    <a:cubicBezTo>
                      <a:pt x="8" y="0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1" name="Freeform 243">
                <a:extLst>
                  <a:ext uri="{FF2B5EF4-FFF2-40B4-BE49-F238E27FC236}">
                    <a16:creationId xmlns:a16="http://schemas.microsoft.com/office/drawing/2014/main" id="{3296A7ED-1F99-74C3-3B52-D5084182AED5}"/>
                  </a:ext>
                </a:extLst>
              </p:cNvPr>
              <p:cNvSpPr/>
              <p:nvPr userDrawn="1"/>
            </p:nvSpPr>
            <p:spPr bwMode="auto">
              <a:xfrm>
                <a:off x="2762" y="437"/>
                <a:ext cx="70" cy="51"/>
              </a:xfrm>
              <a:custGeom>
                <a:avLst/>
                <a:gdLst>
                  <a:gd name="T0" fmla="*/ 2 w 11"/>
                  <a:gd name="T1" fmla="*/ 7 h 8"/>
                  <a:gd name="T2" fmla="*/ 0 w 11"/>
                  <a:gd name="T3" fmla="*/ 7 h 8"/>
                  <a:gd name="T4" fmla="*/ 1 w 11"/>
                  <a:gd name="T5" fmla="*/ 5 h 8"/>
                  <a:gd name="T6" fmla="*/ 9 w 11"/>
                  <a:gd name="T7" fmla="*/ 0 h 8"/>
                  <a:gd name="T8" fmla="*/ 11 w 11"/>
                  <a:gd name="T9" fmla="*/ 2 h 8"/>
                  <a:gd name="T10" fmla="*/ 7 w 11"/>
                  <a:gd name="T11" fmla="*/ 7 h 8"/>
                  <a:gd name="T12" fmla="*/ 6 w 11"/>
                  <a:gd name="T13" fmla="*/ 7 h 8"/>
                  <a:gd name="T14" fmla="*/ 2 w 11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2" y="7"/>
                    </a:moveTo>
                    <a:cubicBezTo>
                      <a:pt x="1" y="7"/>
                      <a:pt x="1" y="8"/>
                      <a:pt x="0" y="7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3" y="3"/>
                      <a:pt x="6" y="1"/>
                      <a:pt x="9" y="0"/>
                    </a:cubicBezTo>
                    <a:cubicBezTo>
                      <a:pt x="10" y="0"/>
                      <a:pt x="11" y="0"/>
                      <a:pt x="11" y="2"/>
                    </a:cubicBezTo>
                    <a:cubicBezTo>
                      <a:pt x="11" y="4"/>
                      <a:pt x="9" y="6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7"/>
                      <a:pt x="3" y="7"/>
                      <a:pt x="2" y="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2" name="Freeform 244">
                <a:extLst>
                  <a:ext uri="{FF2B5EF4-FFF2-40B4-BE49-F238E27FC236}">
                    <a16:creationId xmlns:a16="http://schemas.microsoft.com/office/drawing/2014/main" id="{6EB63F23-650F-A952-D931-904117ED8861}"/>
                  </a:ext>
                </a:extLst>
              </p:cNvPr>
              <p:cNvSpPr/>
              <p:nvPr userDrawn="1"/>
            </p:nvSpPr>
            <p:spPr bwMode="auto">
              <a:xfrm>
                <a:off x="2876" y="393"/>
                <a:ext cx="76" cy="57"/>
              </a:xfrm>
              <a:custGeom>
                <a:avLst/>
                <a:gdLst>
                  <a:gd name="T0" fmla="*/ 4 w 12"/>
                  <a:gd name="T1" fmla="*/ 0 h 9"/>
                  <a:gd name="T2" fmla="*/ 12 w 12"/>
                  <a:gd name="T3" fmla="*/ 6 h 9"/>
                  <a:gd name="T4" fmla="*/ 11 w 12"/>
                  <a:gd name="T5" fmla="*/ 9 h 9"/>
                  <a:gd name="T6" fmla="*/ 9 w 12"/>
                  <a:gd name="T7" fmla="*/ 7 h 9"/>
                  <a:gd name="T8" fmla="*/ 3 w 12"/>
                  <a:gd name="T9" fmla="*/ 2 h 9"/>
                  <a:gd name="T10" fmla="*/ 0 w 12"/>
                  <a:gd name="T11" fmla="*/ 2 h 9"/>
                  <a:gd name="T12" fmla="*/ 3 w 12"/>
                  <a:gd name="T13" fmla="*/ 0 h 9"/>
                  <a:gd name="T14" fmla="*/ 4 w 12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7" y="0"/>
                      <a:pt x="12" y="3"/>
                      <a:pt x="12" y="6"/>
                    </a:cubicBezTo>
                    <a:cubicBezTo>
                      <a:pt x="12" y="7"/>
                      <a:pt x="12" y="8"/>
                      <a:pt x="11" y="9"/>
                    </a:cubicBezTo>
                    <a:cubicBezTo>
                      <a:pt x="10" y="9"/>
                      <a:pt x="10" y="8"/>
                      <a:pt x="9" y="7"/>
                    </a:cubicBezTo>
                    <a:cubicBezTo>
                      <a:pt x="8" y="5"/>
                      <a:pt x="6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3" name="Freeform 245">
                <a:extLst>
                  <a:ext uri="{FF2B5EF4-FFF2-40B4-BE49-F238E27FC236}">
                    <a16:creationId xmlns:a16="http://schemas.microsoft.com/office/drawing/2014/main" id="{F24D0A11-CAD5-A0FD-6F45-123D17980E5A}"/>
                  </a:ext>
                </a:extLst>
              </p:cNvPr>
              <p:cNvSpPr/>
              <p:nvPr userDrawn="1"/>
            </p:nvSpPr>
            <p:spPr bwMode="auto">
              <a:xfrm>
                <a:off x="2227" y="3811"/>
                <a:ext cx="63" cy="115"/>
              </a:xfrm>
              <a:custGeom>
                <a:avLst/>
                <a:gdLst>
                  <a:gd name="T0" fmla="*/ 9 w 10"/>
                  <a:gd name="T1" fmla="*/ 10 h 18"/>
                  <a:gd name="T2" fmla="*/ 6 w 10"/>
                  <a:gd name="T3" fmla="*/ 18 h 18"/>
                  <a:gd name="T4" fmla="*/ 5 w 10"/>
                  <a:gd name="T5" fmla="*/ 18 h 18"/>
                  <a:gd name="T6" fmla="*/ 4 w 10"/>
                  <a:gd name="T7" fmla="*/ 17 h 18"/>
                  <a:gd name="T8" fmla="*/ 2 w 10"/>
                  <a:gd name="T9" fmla="*/ 2 h 18"/>
                  <a:gd name="T10" fmla="*/ 1 w 10"/>
                  <a:gd name="T11" fmla="*/ 1 h 18"/>
                  <a:gd name="T12" fmla="*/ 3 w 10"/>
                  <a:gd name="T13" fmla="*/ 1 h 18"/>
                  <a:gd name="T14" fmla="*/ 9 w 10"/>
                  <a:gd name="T15" fmla="*/ 8 h 18"/>
                  <a:gd name="T16" fmla="*/ 9 w 10"/>
                  <a:gd name="T1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9" y="10"/>
                    </a:moveTo>
                    <a:cubicBezTo>
                      <a:pt x="10" y="13"/>
                      <a:pt x="8" y="15"/>
                      <a:pt x="6" y="18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4" y="18"/>
                      <a:pt x="4" y="17"/>
                      <a:pt x="4" y="17"/>
                    </a:cubicBezTo>
                    <a:cubicBezTo>
                      <a:pt x="5" y="12"/>
                      <a:pt x="4" y="7"/>
                      <a:pt x="2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7" y="2"/>
                      <a:pt x="9" y="5"/>
                      <a:pt x="9" y="8"/>
                    </a:cubicBezTo>
                    <a:cubicBezTo>
                      <a:pt x="9" y="9"/>
                      <a:pt x="9" y="9"/>
                      <a:pt x="9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4" name="Freeform 246">
                <a:extLst>
                  <a:ext uri="{FF2B5EF4-FFF2-40B4-BE49-F238E27FC236}">
                    <a16:creationId xmlns:a16="http://schemas.microsoft.com/office/drawing/2014/main" id="{F5D727D4-46FD-DFB2-A106-03F209498497}"/>
                  </a:ext>
                </a:extLst>
              </p:cNvPr>
              <p:cNvSpPr/>
              <p:nvPr userDrawn="1"/>
            </p:nvSpPr>
            <p:spPr bwMode="auto">
              <a:xfrm>
                <a:off x="2246" y="3945"/>
                <a:ext cx="75" cy="69"/>
              </a:xfrm>
              <a:custGeom>
                <a:avLst/>
                <a:gdLst>
                  <a:gd name="T0" fmla="*/ 11 w 12"/>
                  <a:gd name="T1" fmla="*/ 0 h 11"/>
                  <a:gd name="T2" fmla="*/ 3 w 12"/>
                  <a:gd name="T3" fmla="*/ 11 h 11"/>
                  <a:gd name="T4" fmla="*/ 1 w 12"/>
                  <a:gd name="T5" fmla="*/ 10 h 11"/>
                  <a:gd name="T6" fmla="*/ 1 w 12"/>
                  <a:gd name="T7" fmla="*/ 6 h 11"/>
                  <a:gd name="T8" fmla="*/ 6 w 12"/>
                  <a:gd name="T9" fmla="*/ 2 h 11"/>
                  <a:gd name="T10" fmla="*/ 11 w 12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11" y="0"/>
                    </a:moveTo>
                    <a:cubicBezTo>
                      <a:pt x="12" y="6"/>
                      <a:pt x="8" y="11"/>
                      <a:pt x="3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3" y="5"/>
                      <a:pt x="4" y="3"/>
                      <a:pt x="6" y="2"/>
                    </a:cubicBezTo>
                    <a:cubicBezTo>
                      <a:pt x="8" y="2"/>
                      <a:pt x="9" y="1"/>
                      <a:pt x="11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5" name="Freeform 247">
                <a:extLst>
                  <a:ext uri="{FF2B5EF4-FFF2-40B4-BE49-F238E27FC236}">
                    <a16:creationId xmlns:a16="http://schemas.microsoft.com/office/drawing/2014/main" id="{EB92CB22-7D58-A631-8A86-EADDA18DEA51}"/>
                  </a:ext>
                </a:extLst>
              </p:cNvPr>
              <p:cNvSpPr/>
              <p:nvPr userDrawn="1"/>
            </p:nvSpPr>
            <p:spPr bwMode="auto">
              <a:xfrm>
                <a:off x="2277" y="3849"/>
                <a:ext cx="44" cy="102"/>
              </a:xfrm>
              <a:custGeom>
                <a:avLst/>
                <a:gdLst>
                  <a:gd name="T0" fmla="*/ 7 w 7"/>
                  <a:gd name="T1" fmla="*/ 8 h 16"/>
                  <a:gd name="T2" fmla="*/ 4 w 7"/>
                  <a:gd name="T3" fmla="*/ 14 h 16"/>
                  <a:gd name="T4" fmla="*/ 2 w 7"/>
                  <a:gd name="T5" fmla="*/ 15 h 16"/>
                  <a:gd name="T6" fmla="*/ 0 w 7"/>
                  <a:gd name="T7" fmla="*/ 12 h 16"/>
                  <a:gd name="T8" fmla="*/ 3 w 7"/>
                  <a:gd name="T9" fmla="*/ 1 h 16"/>
                  <a:gd name="T10" fmla="*/ 5 w 7"/>
                  <a:gd name="T11" fmla="*/ 1 h 16"/>
                  <a:gd name="T12" fmla="*/ 7 w 7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7" y="8"/>
                    </a:moveTo>
                    <a:cubicBezTo>
                      <a:pt x="7" y="10"/>
                      <a:pt x="6" y="13"/>
                      <a:pt x="4" y="14"/>
                    </a:cubicBezTo>
                    <a:cubicBezTo>
                      <a:pt x="3" y="15"/>
                      <a:pt x="3" y="16"/>
                      <a:pt x="2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2" y="8"/>
                      <a:pt x="3" y="5"/>
                      <a:pt x="3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7" y="5"/>
                      <a:pt x="7" y="8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6" name="Freeform 248">
                <a:extLst>
                  <a:ext uri="{FF2B5EF4-FFF2-40B4-BE49-F238E27FC236}">
                    <a16:creationId xmlns:a16="http://schemas.microsoft.com/office/drawing/2014/main" id="{9BD1B42A-D0C1-97C9-462E-828A16CA3047}"/>
                  </a:ext>
                </a:extLst>
              </p:cNvPr>
              <p:cNvSpPr/>
              <p:nvPr userDrawn="1"/>
            </p:nvSpPr>
            <p:spPr bwMode="auto">
              <a:xfrm>
                <a:off x="2227" y="3792"/>
                <a:ext cx="88" cy="51"/>
              </a:xfrm>
              <a:custGeom>
                <a:avLst/>
                <a:gdLst>
                  <a:gd name="T0" fmla="*/ 4 w 14"/>
                  <a:gd name="T1" fmla="*/ 0 h 8"/>
                  <a:gd name="T2" fmla="*/ 13 w 14"/>
                  <a:gd name="T3" fmla="*/ 6 h 8"/>
                  <a:gd name="T4" fmla="*/ 13 w 14"/>
                  <a:gd name="T5" fmla="*/ 7 h 8"/>
                  <a:gd name="T6" fmla="*/ 12 w 14"/>
                  <a:gd name="T7" fmla="*/ 7 h 8"/>
                  <a:gd name="T8" fmla="*/ 7 w 14"/>
                  <a:gd name="T9" fmla="*/ 4 h 8"/>
                  <a:gd name="T10" fmla="*/ 2 w 14"/>
                  <a:gd name="T11" fmla="*/ 2 h 8"/>
                  <a:gd name="T12" fmla="*/ 0 w 14"/>
                  <a:gd name="T13" fmla="*/ 1 h 8"/>
                  <a:gd name="T14" fmla="*/ 2 w 14"/>
                  <a:gd name="T15" fmla="*/ 0 h 8"/>
                  <a:gd name="T16" fmla="*/ 4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4" y="0"/>
                    </a:moveTo>
                    <a:cubicBezTo>
                      <a:pt x="8" y="0"/>
                      <a:pt x="11" y="2"/>
                      <a:pt x="13" y="6"/>
                    </a:cubicBezTo>
                    <a:cubicBezTo>
                      <a:pt x="13" y="6"/>
                      <a:pt x="14" y="7"/>
                      <a:pt x="13" y="7"/>
                    </a:cubicBezTo>
                    <a:cubicBezTo>
                      <a:pt x="13" y="8"/>
                      <a:pt x="12" y="7"/>
                      <a:pt x="12" y="7"/>
                    </a:cubicBezTo>
                    <a:cubicBezTo>
                      <a:pt x="10" y="7"/>
                      <a:pt x="9" y="5"/>
                      <a:pt x="7" y="4"/>
                    </a:cubicBezTo>
                    <a:cubicBezTo>
                      <a:pt x="6" y="3"/>
                      <a:pt x="4" y="2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E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7" name="Freeform 249">
                <a:extLst>
                  <a:ext uri="{FF2B5EF4-FFF2-40B4-BE49-F238E27FC236}">
                    <a16:creationId xmlns:a16="http://schemas.microsoft.com/office/drawing/2014/main" id="{2A6E569D-6EA0-4707-2723-B1F485E24E7A}"/>
                  </a:ext>
                </a:extLst>
              </p:cNvPr>
              <p:cNvSpPr/>
              <p:nvPr userDrawn="1"/>
            </p:nvSpPr>
            <p:spPr bwMode="auto">
              <a:xfrm>
                <a:off x="2208" y="3932"/>
                <a:ext cx="69" cy="51"/>
              </a:xfrm>
              <a:custGeom>
                <a:avLst/>
                <a:gdLst>
                  <a:gd name="T0" fmla="*/ 3 w 11"/>
                  <a:gd name="T1" fmla="*/ 7 h 8"/>
                  <a:gd name="T2" fmla="*/ 0 w 11"/>
                  <a:gd name="T3" fmla="*/ 7 h 8"/>
                  <a:gd name="T4" fmla="*/ 2 w 11"/>
                  <a:gd name="T5" fmla="*/ 5 h 8"/>
                  <a:gd name="T6" fmla="*/ 8 w 11"/>
                  <a:gd name="T7" fmla="*/ 1 h 8"/>
                  <a:gd name="T8" fmla="*/ 10 w 11"/>
                  <a:gd name="T9" fmla="*/ 1 h 8"/>
                  <a:gd name="T10" fmla="*/ 10 w 11"/>
                  <a:gd name="T11" fmla="*/ 3 h 8"/>
                  <a:gd name="T12" fmla="*/ 3 w 11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3" y="7"/>
                    </a:moveTo>
                    <a:cubicBezTo>
                      <a:pt x="2" y="7"/>
                      <a:pt x="1" y="8"/>
                      <a:pt x="0" y="7"/>
                    </a:cubicBezTo>
                    <a:cubicBezTo>
                      <a:pt x="0" y="6"/>
                      <a:pt x="2" y="5"/>
                      <a:pt x="2" y="5"/>
                    </a:cubicBezTo>
                    <a:cubicBezTo>
                      <a:pt x="4" y="4"/>
                      <a:pt x="6" y="3"/>
                      <a:pt x="8" y="1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1" y="2"/>
                      <a:pt x="11" y="2"/>
                      <a:pt x="10" y="3"/>
                    </a:cubicBezTo>
                    <a:cubicBezTo>
                      <a:pt x="10" y="6"/>
                      <a:pt x="7" y="7"/>
                      <a:pt x="3" y="7"/>
                    </a:cubicBezTo>
                    <a:close/>
                  </a:path>
                </a:pathLst>
              </a:custGeom>
              <a:solidFill>
                <a:srgbClr val="EF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8" name="Freeform 250">
                <a:extLst>
                  <a:ext uri="{FF2B5EF4-FFF2-40B4-BE49-F238E27FC236}">
                    <a16:creationId xmlns:a16="http://schemas.microsoft.com/office/drawing/2014/main" id="{FB974E19-8FD0-6B2E-A2F3-CC4BD210299E}"/>
                  </a:ext>
                </a:extLst>
              </p:cNvPr>
              <p:cNvSpPr/>
              <p:nvPr userDrawn="1"/>
            </p:nvSpPr>
            <p:spPr bwMode="auto">
              <a:xfrm>
                <a:off x="2176" y="3913"/>
                <a:ext cx="51" cy="51"/>
              </a:xfrm>
              <a:custGeom>
                <a:avLst/>
                <a:gdLst>
                  <a:gd name="T0" fmla="*/ 1 w 8"/>
                  <a:gd name="T1" fmla="*/ 0 h 8"/>
                  <a:gd name="T2" fmla="*/ 6 w 8"/>
                  <a:gd name="T3" fmla="*/ 5 h 8"/>
                  <a:gd name="T4" fmla="*/ 7 w 8"/>
                  <a:gd name="T5" fmla="*/ 7 h 8"/>
                  <a:gd name="T6" fmla="*/ 4 w 8"/>
                  <a:gd name="T7" fmla="*/ 8 h 8"/>
                  <a:gd name="T8" fmla="*/ 1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3" y="2"/>
                      <a:pt x="4" y="4"/>
                      <a:pt x="6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6" y="8"/>
                      <a:pt x="6" y="8"/>
                      <a:pt x="4" y="8"/>
                    </a:cubicBezTo>
                    <a:cubicBezTo>
                      <a:pt x="1" y="7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ED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9" name="Freeform 251">
                <a:extLst>
                  <a:ext uri="{FF2B5EF4-FFF2-40B4-BE49-F238E27FC236}">
                    <a16:creationId xmlns:a16="http://schemas.microsoft.com/office/drawing/2014/main" id="{EAA94B76-8EE2-2EBE-CC70-73A07CC9F7F1}"/>
                  </a:ext>
                </a:extLst>
              </p:cNvPr>
              <p:cNvSpPr/>
              <p:nvPr userDrawn="1"/>
            </p:nvSpPr>
            <p:spPr bwMode="auto">
              <a:xfrm>
                <a:off x="2006" y="1097"/>
                <a:ext cx="76" cy="107"/>
              </a:xfrm>
              <a:custGeom>
                <a:avLst/>
                <a:gdLst>
                  <a:gd name="T0" fmla="*/ 2 w 12"/>
                  <a:gd name="T1" fmla="*/ 1 h 17"/>
                  <a:gd name="T2" fmla="*/ 10 w 12"/>
                  <a:gd name="T3" fmla="*/ 13 h 17"/>
                  <a:gd name="T4" fmla="*/ 9 w 12"/>
                  <a:gd name="T5" fmla="*/ 16 h 17"/>
                  <a:gd name="T6" fmla="*/ 8 w 12"/>
                  <a:gd name="T7" fmla="*/ 17 h 17"/>
                  <a:gd name="T8" fmla="*/ 7 w 12"/>
                  <a:gd name="T9" fmla="*/ 16 h 17"/>
                  <a:gd name="T10" fmla="*/ 1 w 12"/>
                  <a:gd name="T11" fmla="*/ 3 h 17"/>
                  <a:gd name="T12" fmla="*/ 0 w 12"/>
                  <a:gd name="T13" fmla="*/ 1 h 17"/>
                  <a:gd name="T14" fmla="*/ 2 w 12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2" y="1"/>
                    </a:moveTo>
                    <a:cubicBezTo>
                      <a:pt x="10" y="1"/>
                      <a:pt x="12" y="7"/>
                      <a:pt x="10" y="13"/>
                    </a:cubicBezTo>
                    <a:cubicBezTo>
                      <a:pt x="10" y="14"/>
                      <a:pt x="10" y="15"/>
                      <a:pt x="9" y="16"/>
                    </a:cubicBezTo>
                    <a:cubicBezTo>
                      <a:pt x="9" y="17"/>
                      <a:pt x="8" y="17"/>
                      <a:pt x="8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1"/>
                      <a:pt x="5" y="7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0" name="Freeform 252">
                <a:extLst>
                  <a:ext uri="{FF2B5EF4-FFF2-40B4-BE49-F238E27FC236}">
                    <a16:creationId xmlns:a16="http://schemas.microsoft.com/office/drawing/2014/main" id="{F0470442-07FE-9059-593F-98E5997ECB0E}"/>
                  </a:ext>
                </a:extLst>
              </p:cNvPr>
              <p:cNvSpPr/>
              <p:nvPr userDrawn="1"/>
            </p:nvSpPr>
            <p:spPr bwMode="auto">
              <a:xfrm>
                <a:off x="2056" y="1211"/>
                <a:ext cx="70" cy="82"/>
              </a:xfrm>
              <a:custGeom>
                <a:avLst/>
                <a:gdLst>
                  <a:gd name="T0" fmla="*/ 11 w 11"/>
                  <a:gd name="T1" fmla="*/ 3 h 13"/>
                  <a:gd name="T2" fmla="*/ 4 w 11"/>
                  <a:gd name="T3" fmla="*/ 12 h 13"/>
                  <a:gd name="T4" fmla="*/ 2 w 11"/>
                  <a:gd name="T5" fmla="*/ 11 h 13"/>
                  <a:gd name="T6" fmla="*/ 2 w 11"/>
                  <a:gd name="T7" fmla="*/ 7 h 13"/>
                  <a:gd name="T8" fmla="*/ 4 w 11"/>
                  <a:gd name="T9" fmla="*/ 4 h 13"/>
                  <a:gd name="T10" fmla="*/ 6 w 11"/>
                  <a:gd name="T11" fmla="*/ 3 h 13"/>
                  <a:gd name="T12" fmla="*/ 7 w 11"/>
                  <a:gd name="T13" fmla="*/ 2 h 13"/>
                  <a:gd name="T14" fmla="*/ 10 w 11"/>
                  <a:gd name="T15" fmla="*/ 1 h 13"/>
                  <a:gd name="T16" fmla="*/ 11 w 11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1" y="3"/>
                    </a:moveTo>
                    <a:cubicBezTo>
                      <a:pt x="11" y="8"/>
                      <a:pt x="9" y="11"/>
                      <a:pt x="4" y="12"/>
                    </a:cubicBezTo>
                    <a:cubicBezTo>
                      <a:pt x="3" y="12"/>
                      <a:pt x="2" y="13"/>
                      <a:pt x="2" y="11"/>
                    </a:cubicBezTo>
                    <a:cubicBezTo>
                      <a:pt x="1" y="10"/>
                      <a:pt x="0" y="9"/>
                      <a:pt x="2" y="7"/>
                    </a:cubicBezTo>
                    <a:cubicBezTo>
                      <a:pt x="3" y="7"/>
                      <a:pt x="4" y="5"/>
                      <a:pt x="4" y="4"/>
                    </a:cubicBezTo>
                    <a:cubicBezTo>
                      <a:pt x="4" y="3"/>
                      <a:pt x="5" y="2"/>
                      <a:pt x="6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1"/>
                      <a:pt x="8" y="0"/>
                      <a:pt x="10" y="1"/>
                    </a:cubicBezTo>
                    <a:cubicBezTo>
                      <a:pt x="11" y="1"/>
                      <a:pt x="11" y="2"/>
                      <a:pt x="11" y="3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1" name="Freeform 253">
                <a:extLst>
                  <a:ext uri="{FF2B5EF4-FFF2-40B4-BE49-F238E27FC236}">
                    <a16:creationId xmlns:a16="http://schemas.microsoft.com/office/drawing/2014/main" id="{5DDE1CC4-7B4E-4E00-C0C0-C5479C5FD13B}"/>
                  </a:ext>
                </a:extLst>
              </p:cNvPr>
              <p:cNvSpPr/>
              <p:nvPr userDrawn="1"/>
            </p:nvSpPr>
            <p:spPr bwMode="auto">
              <a:xfrm>
                <a:off x="2075" y="1122"/>
                <a:ext cx="44" cy="95"/>
              </a:xfrm>
              <a:custGeom>
                <a:avLst/>
                <a:gdLst>
                  <a:gd name="T0" fmla="*/ 6 w 7"/>
                  <a:gd name="T1" fmla="*/ 8 h 15"/>
                  <a:gd name="T2" fmla="*/ 5 w 7"/>
                  <a:gd name="T3" fmla="*/ 14 h 15"/>
                  <a:gd name="T4" fmla="*/ 3 w 7"/>
                  <a:gd name="T5" fmla="*/ 14 h 15"/>
                  <a:gd name="T6" fmla="*/ 1 w 7"/>
                  <a:gd name="T7" fmla="*/ 12 h 15"/>
                  <a:gd name="T8" fmla="*/ 1 w 7"/>
                  <a:gd name="T9" fmla="*/ 11 h 15"/>
                  <a:gd name="T10" fmla="*/ 1 w 7"/>
                  <a:gd name="T11" fmla="*/ 2 h 15"/>
                  <a:gd name="T12" fmla="*/ 1 w 7"/>
                  <a:gd name="T13" fmla="*/ 1 h 15"/>
                  <a:gd name="T14" fmla="*/ 2 w 7"/>
                  <a:gd name="T15" fmla="*/ 1 h 15"/>
                  <a:gd name="T16" fmla="*/ 6 w 7"/>
                  <a:gd name="T17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5">
                    <a:moveTo>
                      <a:pt x="6" y="8"/>
                    </a:moveTo>
                    <a:cubicBezTo>
                      <a:pt x="6" y="10"/>
                      <a:pt x="6" y="12"/>
                      <a:pt x="5" y="14"/>
                    </a:cubicBezTo>
                    <a:cubicBezTo>
                      <a:pt x="4" y="14"/>
                      <a:pt x="3" y="15"/>
                      <a:pt x="3" y="14"/>
                    </a:cubicBezTo>
                    <a:cubicBezTo>
                      <a:pt x="2" y="14"/>
                      <a:pt x="1" y="14"/>
                      <a:pt x="1" y="12"/>
                    </a:cubicBezTo>
                    <a:cubicBezTo>
                      <a:pt x="1" y="12"/>
                      <a:pt x="0" y="11"/>
                      <a:pt x="1" y="11"/>
                    </a:cubicBezTo>
                    <a:cubicBezTo>
                      <a:pt x="2" y="8"/>
                      <a:pt x="1" y="5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4" y="3"/>
                      <a:pt x="7" y="5"/>
                      <a:pt x="6" y="8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2" name="Freeform 254">
                <a:extLst>
                  <a:ext uri="{FF2B5EF4-FFF2-40B4-BE49-F238E27FC236}">
                    <a16:creationId xmlns:a16="http://schemas.microsoft.com/office/drawing/2014/main" id="{D6A96822-429B-39B0-1646-FE1D0BE6FE65}"/>
                  </a:ext>
                </a:extLst>
              </p:cNvPr>
              <p:cNvSpPr/>
              <p:nvPr userDrawn="1"/>
            </p:nvSpPr>
            <p:spPr bwMode="auto">
              <a:xfrm>
                <a:off x="2000" y="1071"/>
                <a:ext cx="88" cy="38"/>
              </a:xfrm>
              <a:custGeom>
                <a:avLst/>
                <a:gdLst>
                  <a:gd name="T0" fmla="*/ 6 w 14"/>
                  <a:gd name="T1" fmla="*/ 1 h 6"/>
                  <a:gd name="T2" fmla="*/ 13 w 14"/>
                  <a:gd name="T3" fmla="*/ 4 h 6"/>
                  <a:gd name="T4" fmla="*/ 14 w 14"/>
                  <a:gd name="T5" fmla="*/ 5 h 6"/>
                  <a:gd name="T6" fmla="*/ 12 w 14"/>
                  <a:gd name="T7" fmla="*/ 5 h 6"/>
                  <a:gd name="T8" fmla="*/ 8 w 14"/>
                  <a:gd name="T9" fmla="*/ 4 h 6"/>
                  <a:gd name="T10" fmla="*/ 3 w 14"/>
                  <a:gd name="T11" fmla="*/ 3 h 6"/>
                  <a:gd name="T12" fmla="*/ 0 w 14"/>
                  <a:gd name="T13" fmla="*/ 2 h 6"/>
                  <a:gd name="T14" fmla="*/ 3 w 14"/>
                  <a:gd name="T15" fmla="*/ 1 h 6"/>
                  <a:gd name="T16" fmla="*/ 6 w 14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6">
                    <a:moveTo>
                      <a:pt x="6" y="1"/>
                    </a:moveTo>
                    <a:cubicBezTo>
                      <a:pt x="9" y="0"/>
                      <a:pt x="11" y="1"/>
                      <a:pt x="13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3" y="6"/>
                      <a:pt x="13" y="6"/>
                      <a:pt x="12" y="5"/>
                    </a:cubicBezTo>
                    <a:cubicBezTo>
                      <a:pt x="11" y="5"/>
                      <a:pt x="9" y="5"/>
                      <a:pt x="8" y="4"/>
                    </a:cubicBezTo>
                    <a:cubicBezTo>
                      <a:pt x="7" y="3"/>
                      <a:pt x="5" y="4"/>
                      <a:pt x="3" y="3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0" y="1"/>
                      <a:pt x="2" y="1"/>
                      <a:pt x="3" y="1"/>
                    </a:cubicBezTo>
                    <a:cubicBezTo>
                      <a:pt x="4" y="1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3" name="Freeform 255">
                <a:extLst>
                  <a:ext uri="{FF2B5EF4-FFF2-40B4-BE49-F238E27FC236}">
                    <a16:creationId xmlns:a16="http://schemas.microsoft.com/office/drawing/2014/main" id="{8AD776BE-410A-3E4C-6B3A-295BA635FBE4}"/>
                  </a:ext>
                </a:extLst>
              </p:cNvPr>
              <p:cNvSpPr/>
              <p:nvPr userDrawn="1"/>
            </p:nvSpPr>
            <p:spPr bwMode="auto">
              <a:xfrm>
                <a:off x="2019" y="1211"/>
                <a:ext cx="63" cy="57"/>
              </a:xfrm>
              <a:custGeom>
                <a:avLst/>
                <a:gdLst>
                  <a:gd name="T0" fmla="*/ 10 w 10"/>
                  <a:gd name="T1" fmla="*/ 3 h 9"/>
                  <a:gd name="T2" fmla="*/ 3 w 10"/>
                  <a:gd name="T3" fmla="*/ 8 h 9"/>
                  <a:gd name="T4" fmla="*/ 3 w 10"/>
                  <a:gd name="T5" fmla="*/ 8 h 9"/>
                  <a:gd name="T6" fmla="*/ 0 w 10"/>
                  <a:gd name="T7" fmla="*/ 8 h 9"/>
                  <a:gd name="T8" fmla="*/ 2 w 10"/>
                  <a:gd name="T9" fmla="*/ 6 h 9"/>
                  <a:gd name="T10" fmla="*/ 6 w 10"/>
                  <a:gd name="T11" fmla="*/ 1 h 9"/>
                  <a:gd name="T12" fmla="*/ 8 w 10"/>
                  <a:gd name="T13" fmla="*/ 1 h 9"/>
                  <a:gd name="T14" fmla="*/ 10 w 10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10" y="3"/>
                    </a:moveTo>
                    <a:cubicBezTo>
                      <a:pt x="10" y="5"/>
                      <a:pt x="6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9"/>
                      <a:pt x="0" y="8"/>
                    </a:cubicBezTo>
                    <a:cubicBezTo>
                      <a:pt x="0" y="8"/>
                      <a:pt x="1" y="6"/>
                      <a:pt x="2" y="6"/>
                    </a:cubicBezTo>
                    <a:cubicBezTo>
                      <a:pt x="4" y="5"/>
                      <a:pt x="5" y="3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4" name="Freeform 256">
                <a:extLst>
                  <a:ext uri="{FF2B5EF4-FFF2-40B4-BE49-F238E27FC236}">
                    <a16:creationId xmlns:a16="http://schemas.microsoft.com/office/drawing/2014/main" id="{4F5854DB-079C-F5F7-E401-BB8758FE0A1C}"/>
                  </a:ext>
                </a:extLst>
              </p:cNvPr>
              <p:cNvSpPr/>
              <p:nvPr userDrawn="1"/>
            </p:nvSpPr>
            <p:spPr bwMode="auto">
              <a:xfrm>
                <a:off x="1981" y="1211"/>
                <a:ext cx="50" cy="44"/>
              </a:xfrm>
              <a:custGeom>
                <a:avLst/>
                <a:gdLst>
                  <a:gd name="T0" fmla="*/ 0 w 8"/>
                  <a:gd name="T1" fmla="*/ 0 h 7"/>
                  <a:gd name="T2" fmla="*/ 7 w 8"/>
                  <a:gd name="T3" fmla="*/ 4 h 7"/>
                  <a:gd name="T4" fmla="*/ 8 w 8"/>
                  <a:gd name="T5" fmla="*/ 5 h 7"/>
                  <a:gd name="T6" fmla="*/ 5 w 8"/>
                  <a:gd name="T7" fmla="*/ 7 h 7"/>
                  <a:gd name="T8" fmla="*/ 0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2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5" name="Freeform 257">
                <a:extLst>
                  <a:ext uri="{FF2B5EF4-FFF2-40B4-BE49-F238E27FC236}">
                    <a16:creationId xmlns:a16="http://schemas.microsoft.com/office/drawing/2014/main" id="{77CEB925-88D8-CFB5-2A4F-C8736DD97E8B}"/>
                  </a:ext>
                </a:extLst>
              </p:cNvPr>
              <p:cNvSpPr/>
              <p:nvPr userDrawn="1"/>
            </p:nvSpPr>
            <p:spPr bwMode="auto">
              <a:xfrm>
                <a:off x="3557" y="2035"/>
                <a:ext cx="57" cy="121"/>
              </a:xfrm>
              <a:custGeom>
                <a:avLst/>
                <a:gdLst>
                  <a:gd name="T0" fmla="*/ 8 w 9"/>
                  <a:gd name="T1" fmla="*/ 8 h 19"/>
                  <a:gd name="T2" fmla="*/ 2 w 9"/>
                  <a:gd name="T3" fmla="*/ 19 h 19"/>
                  <a:gd name="T4" fmla="*/ 1 w 9"/>
                  <a:gd name="T5" fmla="*/ 19 h 19"/>
                  <a:gd name="T6" fmla="*/ 0 w 9"/>
                  <a:gd name="T7" fmla="*/ 17 h 19"/>
                  <a:gd name="T8" fmla="*/ 2 w 9"/>
                  <a:gd name="T9" fmla="*/ 12 h 19"/>
                  <a:gd name="T10" fmla="*/ 2 w 9"/>
                  <a:gd name="T11" fmla="*/ 4 h 19"/>
                  <a:gd name="T12" fmla="*/ 1 w 9"/>
                  <a:gd name="T13" fmla="*/ 1 h 19"/>
                  <a:gd name="T14" fmla="*/ 3 w 9"/>
                  <a:gd name="T15" fmla="*/ 2 h 19"/>
                  <a:gd name="T16" fmla="*/ 5 w 9"/>
                  <a:gd name="T17" fmla="*/ 3 h 19"/>
                  <a:gd name="T18" fmla="*/ 8 w 9"/>
                  <a:gd name="T1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9">
                    <a:moveTo>
                      <a:pt x="8" y="8"/>
                    </a:moveTo>
                    <a:cubicBezTo>
                      <a:pt x="8" y="13"/>
                      <a:pt x="5" y="16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8"/>
                      <a:pt x="0" y="18"/>
                      <a:pt x="0" y="17"/>
                    </a:cubicBezTo>
                    <a:cubicBezTo>
                      <a:pt x="1" y="16"/>
                      <a:pt x="1" y="14"/>
                      <a:pt x="2" y="12"/>
                    </a:cubicBezTo>
                    <a:cubicBezTo>
                      <a:pt x="3" y="9"/>
                      <a:pt x="2" y="6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5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6" name="Freeform 258">
                <a:extLst>
                  <a:ext uri="{FF2B5EF4-FFF2-40B4-BE49-F238E27FC236}">
                    <a16:creationId xmlns:a16="http://schemas.microsoft.com/office/drawing/2014/main" id="{3302A534-9421-3667-5942-009CA7499458}"/>
                  </a:ext>
                </a:extLst>
              </p:cNvPr>
              <p:cNvSpPr/>
              <p:nvPr userDrawn="1"/>
            </p:nvSpPr>
            <p:spPr bwMode="auto">
              <a:xfrm>
                <a:off x="3532" y="2188"/>
                <a:ext cx="82" cy="50"/>
              </a:xfrm>
              <a:custGeom>
                <a:avLst/>
                <a:gdLst>
                  <a:gd name="T0" fmla="*/ 4 w 13"/>
                  <a:gd name="T1" fmla="*/ 8 h 8"/>
                  <a:gd name="T2" fmla="*/ 2 w 13"/>
                  <a:gd name="T3" fmla="*/ 8 h 8"/>
                  <a:gd name="T4" fmla="*/ 0 w 13"/>
                  <a:gd name="T5" fmla="*/ 6 h 8"/>
                  <a:gd name="T6" fmla="*/ 2 w 13"/>
                  <a:gd name="T7" fmla="*/ 3 h 8"/>
                  <a:gd name="T8" fmla="*/ 6 w 13"/>
                  <a:gd name="T9" fmla="*/ 1 h 8"/>
                  <a:gd name="T10" fmla="*/ 12 w 13"/>
                  <a:gd name="T11" fmla="*/ 1 h 8"/>
                  <a:gd name="T12" fmla="*/ 12 w 13"/>
                  <a:gd name="T13" fmla="*/ 2 h 8"/>
                  <a:gd name="T14" fmla="*/ 4 w 1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4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1" y="8"/>
                      <a:pt x="0" y="8"/>
                      <a:pt x="0" y="6"/>
                    </a:cubicBezTo>
                    <a:cubicBezTo>
                      <a:pt x="0" y="5"/>
                      <a:pt x="0" y="3"/>
                      <a:pt x="2" y="3"/>
                    </a:cubicBezTo>
                    <a:cubicBezTo>
                      <a:pt x="4" y="3"/>
                      <a:pt x="5" y="2"/>
                      <a:pt x="6" y="1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2" y="1"/>
                      <a:pt x="13" y="2"/>
                      <a:pt x="12" y="2"/>
                    </a:cubicBezTo>
                    <a:cubicBezTo>
                      <a:pt x="12" y="6"/>
                      <a:pt x="8" y="8"/>
                      <a:pt x="4" y="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7" name="Freeform 259">
                <a:extLst>
                  <a:ext uri="{FF2B5EF4-FFF2-40B4-BE49-F238E27FC236}">
                    <a16:creationId xmlns:a16="http://schemas.microsoft.com/office/drawing/2014/main" id="{81C16197-F2CC-B092-9908-33DDB2FBBBEB}"/>
                  </a:ext>
                </a:extLst>
              </p:cNvPr>
              <p:cNvSpPr/>
              <p:nvPr userDrawn="1"/>
            </p:nvSpPr>
            <p:spPr bwMode="auto">
              <a:xfrm>
                <a:off x="3576" y="2099"/>
                <a:ext cx="56" cy="82"/>
              </a:xfrm>
              <a:custGeom>
                <a:avLst/>
                <a:gdLst>
                  <a:gd name="T0" fmla="*/ 9 w 9"/>
                  <a:gd name="T1" fmla="*/ 5 h 13"/>
                  <a:gd name="T2" fmla="*/ 3 w 9"/>
                  <a:gd name="T3" fmla="*/ 13 h 13"/>
                  <a:gd name="T4" fmla="*/ 1 w 9"/>
                  <a:gd name="T5" fmla="*/ 13 h 13"/>
                  <a:gd name="T6" fmla="*/ 1 w 9"/>
                  <a:gd name="T7" fmla="*/ 10 h 13"/>
                  <a:gd name="T8" fmla="*/ 7 w 9"/>
                  <a:gd name="T9" fmla="*/ 1 h 13"/>
                  <a:gd name="T10" fmla="*/ 8 w 9"/>
                  <a:gd name="T11" fmla="*/ 0 h 13"/>
                  <a:gd name="T12" fmla="*/ 8 w 9"/>
                  <a:gd name="T13" fmla="*/ 1 h 13"/>
                  <a:gd name="T14" fmla="*/ 9 w 9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9" y="5"/>
                    </a:moveTo>
                    <a:cubicBezTo>
                      <a:pt x="9" y="9"/>
                      <a:pt x="7" y="12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1"/>
                      <a:pt x="1" y="10"/>
                    </a:cubicBezTo>
                    <a:cubicBezTo>
                      <a:pt x="3" y="7"/>
                      <a:pt x="5" y="4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3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8" name="Freeform 260">
                <a:extLst>
                  <a:ext uri="{FF2B5EF4-FFF2-40B4-BE49-F238E27FC236}">
                    <a16:creationId xmlns:a16="http://schemas.microsoft.com/office/drawing/2014/main" id="{A15642CC-52D6-0CC9-717E-125173852800}"/>
                  </a:ext>
                </a:extLst>
              </p:cNvPr>
              <p:cNvSpPr/>
              <p:nvPr userDrawn="1"/>
            </p:nvSpPr>
            <p:spPr bwMode="auto">
              <a:xfrm>
                <a:off x="3563" y="2016"/>
                <a:ext cx="76" cy="70"/>
              </a:xfrm>
              <a:custGeom>
                <a:avLst/>
                <a:gdLst>
                  <a:gd name="T0" fmla="*/ 11 w 12"/>
                  <a:gd name="T1" fmla="*/ 11 h 11"/>
                  <a:gd name="T2" fmla="*/ 3 w 12"/>
                  <a:gd name="T3" fmla="*/ 3 h 11"/>
                  <a:gd name="T4" fmla="*/ 2 w 12"/>
                  <a:gd name="T5" fmla="*/ 2 h 11"/>
                  <a:gd name="T6" fmla="*/ 1 w 12"/>
                  <a:gd name="T7" fmla="*/ 1 h 11"/>
                  <a:gd name="T8" fmla="*/ 3 w 12"/>
                  <a:gd name="T9" fmla="*/ 0 h 11"/>
                  <a:gd name="T10" fmla="*/ 12 w 12"/>
                  <a:gd name="T11" fmla="*/ 8 h 11"/>
                  <a:gd name="T12" fmla="*/ 11 w 1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1" y="11"/>
                    </a:moveTo>
                    <a:cubicBezTo>
                      <a:pt x="7" y="9"/>
                      <a:pt x="6" y="5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7" y="1"/>
                      <a:pt x="11" y="5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9" name="Freeform 261">
                <a:extLst>
                  <a:ext uri="{FF2B5EF4-FFF2-40B4-BE49-F238E27FC236}">
                    <a16:creationId xmlns:a16="http://schemas.microsoft.com/office/drawing/2014/main" id="{F587DAF4-15AA-9783-9192-C0A5C410831C}"/>
                  </a:ext>
                </a:extLst>
              </p:cNvPr>
              <p:cNvSpPr/>
              <p:nvPr userDrawn="1"/>
            </p:nvSpPr>
            <p:spPr bwMode="auto">
              <a:xfrm>
                <a:off x="3500" y="2162"/>
                <a:ext cx="76" cy="38"/>
              </a:xfrm>
              <a:custGeom>
                <a:avLst/>
                <a:gdLst>
                  <a:gd name="T0" fmla="*/ 5 w 12"/>
                  <a:gd name="T1" fmla="*/ 6 h 6"/>
                  <a:gd name="T2" fmla="*/ 2 w 12"/>
                  <a:gd name="T3" fmla="*/ 5 h 6"/>
                  <a:gd name="T4" fmla="*/ 0 w 12"/>
                  <a:gd name="T5" fmla="*/ 4 h 6"/>
                  <a:gd name="T6" fmla="*/ 2 w 12"/>
                  <a:gd name="T7" fmla="*/ 3 h 6"/>
                  <a:gd name="T8" fmla="*/ 9 w 12"/>
                  <a:gd name="T9" fmla="*/ 1 h 6"/>
                  <a:gd name="T10" fmla="*/ 11 w 12"/>
                  <a:gd name="T11" fmla="*/ 1 h 6"/>
                  <a:gd name="T12" fmla="*/ 11 w 12"/>
                  <a:gd name="T13" fmla="*/ 4 h 6"/>
                  <a:gd name="T14" fmla="*/ 5 w 12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5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4" y="2"/>
                      <a:pt x="7" y="2"/>
                      <a:pt x="9" y="1"/>
                    </a:cubicBezTo>
                    <a:cubicBezTo>
                      <a:pt x="10" y="1"/>
                      <a:pt x="11" y="0"/>
                      <a:pt x="11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9" y="5"/>
                      <a:pt x="7" y="6"/>
                      <a:pt x="5" y="6"/>
                    </a:cubicBezTo>
                    <a:close/>
                  </a:path>
                </a:pathLst>
              </a:custGeom>
              <a:solidFill>
                <a:srgbClr val="EF9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0" name="Freeform 262">
                <a:extLst>
                  <a:ext uri="{FF2B5EF4-FFF2-40B4-BE49-F238E27FC236}">
                    <a16:creationId xmlns:a16="http://schemas.microsoft.com/office/drawing/2014/main" id="{77F2074B-BBFB-DF01-AE69-6B0CA4FEBC4A}"/>
                  </a:ext>
                </a:extLst>
              </p:cNvPr>
              <p:cNvSpPr/>
              <p:nvPr userDrawn="1"/>
            </p:nvSpPr>
            <p:spPr bwMode="auto">
              <a:xfrm>
                <a:off x="3481" y="2118"/>
                <a:ext cx="44" cy="63"/>
              </a:xfrm>
              <a:custGeom>
                <a:avLst/>
                <a:gdLst>
                  <a:gd name="T0" fmla="*/ 2 w 7"/>
                  <a:gd name="T1" fmla="*/ 0 h 10"/>
                  <a:gd name="T2" fmla="*/ 5 w 7"/>
                  <a:gd name="T3" fmla="*/ 7 h 10"/>
                  <a:gd name="T4" fmla="*/ 6 w 7"/>
                  <a:gd name="T5" fmla="*/ 9 h 10"/>
                  <a:gd name="T6" fmla="*/ 2 w 7"/>
                  <a:gd name="T7" fmla="*/ 9 h 10"/>
                  <a:gd name="T8" fmla="*/ 2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3" y="3"/>
                      <a:pt x="4" y="5"/>
                      <a:pt x="5" y="7"/>
                    </a:cubicBezTo>
                    <a:cubicBezTo>
                      <a:pt x="6" y="7"/>
                      <a:pt x="7" y="8"/>
                      <a:pt x="6" y="9"/>
                    </a:cubicBezTo>
                    <a:cubicBezTo>
                      <a:pt x="5" y="9"/>
                      <a:pt x="3" y="10"/>
                      <a:pt x="2" y="9"/>
                    </a:cubicBezTo>
                    <a:cubicBezTo>
                      <a:pt x="1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1" name="Freeform 263">
                <a:extLst>
                  <a:ext uri="{FF2B5EF4-FFF2-40B4-BE49-F238E27FC236}">
                    <a16:creationId xmlns:a16="http://schemas.microsoft.com/office/drawing/2014/main" id="{B2DFCFBE-D4F3-6D6C-9935-CB9C55D58AAD}"/>
                  </a:ext>
                </a:extLst>
              </p:cNvPr>
              <p:cNvSpPr/>
              <p:nvPr userDrawn="1"/>
            </p:nvSpPr>
            <p:spPr bwMode="auto">
              <a:xfrm>
                <a:off x="3191" y="710"/>
                <a:ext cx="88" cy="95"/>
              </a:xfrm>
              <a:custGeom>
                <a:avLst/>
                <a:gdLst>
                  <a:gd name="T0" fmla="*/ 3 w 14"/>
                  <a:gd name="T1" fmla="*/ 15 h 15"/>
                  <a:gd name="T2" fmla="*/ 1 w 14"/>
                  <a:gd name="T3" fmla="*/ 14 h 15"/>
                  <a:gd name="T4" fmla="*/ 0 w 14"/>
                  <a:gd name="T5" fmla="*/ 14 h 15"/>
                  <a:gd name="T6" fmla="*/ 1 w 14"/>
                  <a:gd name="T7" fmla="*/ 13 h 15"/>
                  <a:gd name="T8" fmla="*/ 10 w 14"/>
                  <a:gd name="T9" fmla="*/ 3 h 15"/>
                  <a:gd name="T10" fmla="*/ 12 w 14"/>
                  <a:gd name="T11" fmla="*/ 0 h 15"/>
                  <a:gd name="T12" fmla="*/ 14 w 14"/>
                  <a:gd name="T13" fmla="*/ 3 h 15"/>
                  <a:gd name="T14" fmla="*/ 3 w 1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5">
                    <a:moveTo>
                      <a:pt x="3" y="15"/>
                    </a:moveTo>
                    <a:cubicBezTo>
                      <a:pt x="2" y="15"/>
                      <a:pt x="2" y="15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5" y="10"/>
                      <a:pt x="8" y="7"/>
                      <a:pt x="10" y="3"/>
                    </a:cubicBezTo>
                    <a:cubicBezTo>
                      <a:pt x="10" y="2"/>
                      <a:pt x="10" y="0"/>
                      <a:pt x="12" y="0"/>
                    </a:cubicBezTo>
                    <a:cubicBezTo>
                      <a:pt x="13" y="1"/>
                      <a:pt x="13" y="2"/>
                      <a:pt x="14" y="3"/>
                    </a:cubicBezTo>
                    <a:cubicBezTo>
                      <a:pt x="14" y="10"/>
                      <a:pt x="10" y="14"/>
                      <a:pt x="3" y="15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2" name="Freeform 264">
                <a:extLst>
                  <a:ext uri="{FF2B5EF4-FFF2-40B4-BE49-F238E27FC236}">
                    <a16:creationId xmlns:a16="http://schemas.microsoft.com/office/drawing/2014/main" id="{6EC49A45-6C38-52CC-85CA-6E37BB3FF3C2}"/>
                  </a:ext>
                </a:extLst>
              </p:cNvPr>
              <p:cNvSpPr/>
              <p:nvPr userDrawn="1"/>
            </p:nvSpPr>
            <p:spPr bwMode="auto">
              <a:xfrm>
                <a:off x="3122" y="824"/>
                <a:ext cx="94" cy="57"/>
              </a:xfrm>
              <a:custGeom>
                <a:avLst/>
                <a:gdLst>
                  <a:gd name="T0" fmla="*/ 9 w 15"/>
                  <a:gd name="T1" fmla="*/ 8 h 9"/>
                  <a:gd name="T2" fmla="*/ 2 w 15"/>
                  <a:gd name="T3" fmla="*/ 5 h 9"/>
                  <a:gd name="T4" fmla="*/ 1 w 15"/>
                  <a:gd name="T5" fmla="*/ 3 h 9"/>
                  <a:gd name="T6" fmla="*/ 5 w 15"/>
                  <a:gd name="T7" fmla="*/ 1 h 9"/>
                  <a:gd name="T8" fmla="*/ 10 w 15"/>
                  <a:gd name="T9" fmla="*/ 2 h 9"/>
                  <a:gd name="T10" fmla="*/ 11 w 15"/>
                  <a:gd name="T11" fmla="*/ 3 h 9"/>
                  <a:gd name="T12" fmla="*/ 13 w 15"/>
                  <a:gd name="T13" fmla="*/ 4 h 9"/>
                  <a:gd name="T14" fmla="*/ 15 w 15"/>
                  <a:gd name="T15" fmla="*/ 5 h 9"/>
                  <a:gd name="T16" fmla="*/ 13 w 15"/>
                  <a:gd name="T17" fmla="*/ 7 h 9"/>
                  <a:gd name="T18" fmla="*/ 9 w 15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9" y="8"/>
                    </a:moveTo>
                    <a:cubicBezTo>
                      <a:pt x="6" y="9"/>
                      <a:pt x="4" y="7"/>
                      <a:pt x="2" y="5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6" y="2"/>
                      <a:pt x="8" y="2"/>
                      <a:pt x="10" y="2"/>
                    </a:cubicBezTo>
                    <a:cubicBezTo>
                      <a:pt x="10" y="2"/>
                      <a:pt x="11" y="2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3" y="4"/>
                      <a:pt x="15" y="4"/>
                      <a:pt x="15" y="5"/>
                    </a:cubicBezTo>
                    <a:cubicBezTo>
                      <a:pt x="15" y="6"/>
                      <a:pt x="14" y="7"/>
                      <a:pt x="13" y="7"/>
                    </a:cubicBezTo>
                    <a:cubicBezTo>
                      <a:pt x="12" y="8"/>
                      <a:pt x="11" y="9"/>
                      <a:pt x="9" y="8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3" name="Freeform 265">
                <a:extLst>
                  <a:ext uri="{FF2B5EF4-FFF2-40B4-BE49-F238E27FC236}">
                    <a16:creationId xmlns:a16="http://schemas.microsoft.com/office/drawing/2014/main" id="{96E16E4A-E28F-1F4D-C3FE-2B9CDE649F3B}"/>
                  </a:ext>
                </a:extLst>
              </p:cNvPr>
              <p:cNvSpPr/>
              <p:nvPr userDrawn="1"/>
            </p:nvSpPr>
            <p:spPr bwMode="auto">
              <a:xfrm>
                <a:off x="3197" y="786"/>
                <a:ext cx="82" cy="57"/>
              </a:xfrm>
              <a:custGeom>
                <a:avLst/>
                <a:gdLst>
                  <a:gd name="T0" fmla="*/ 4 w 13"/>
                  <a:gd name="T1" fmla="*/ 9 h 9"/>
                  <a:gd name="T2" fmla="*/ 1 w 13"/>
                  <a:gd name="T3" fmla="*/ 8 h 9"/>
                  <a:gd name="T4" fmla="*/ 1 w 13"/>
                  <a:gd name="T5" fmla="*/ 5 h 9"/>
                  <a:gd name="T6" fmla="*/ 4 w 13"/>
                  <a:gd name="T7" fmla="*/ 4 h 9"/>
                  <a:gd name="T8" fmla="*/ 12 w 13"/>
                  <a:gd name="T9" fmla="*/ 0 h 9"/>
                  <a:gd name="T10" fmla="*/ 13 w 13"/>
                  <a:gd name="T11" fmla="*/ 0 h 9"/>
                  <a:gd name="T12" fmla="*/ 13 w 13"/>
                  <a:gd name="T13" fmla="*/ 1 h 9"/>
                  <a:gd name="T14" fmla="*/ 4 w 13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4" y="9"/>
                    </a:moveTo>
                    <a:cubicBezTo>
                      <a:pt x="3" y="9"/>
                      <a:pt x="2" y="9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7" y="3"/>
                      <a:pt x="9" y="2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6"/>
                      <a:pt x="9" y="9"/>
                      <a:pt x="4" y="9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4" name="Freeform 266">
                <a:extLst>
                  <a:ext uri="{FF2B5EF4-FFF2-40B4-BE49-F238E27FC236}">
                    <a16:creationId xmlns:a16="http://schemas.microsoft.com/office/drawing/2014/main" id="{0EFC7BE0-5360-84D4-3468-1549CC2FB648}"/>
                  </a:ext>
                </a:extLst>
              </p:cNvPr>
              <p:cNvSpPr/>
              <p:nvPr userDrawn="1"/>
            </p:nvSpPr>
            <p:spPr bwMode="auto">
              <a:xfrm>
                <a:off x="3273" y="691"/>
                <a:ext cx="44" cy="95"/>
              </a:xfrm>
              <a:custGeom>
                <a:avLst/>
                <a:gdLst>
                  <a:gd name="T0" fmla="*/ 4 w 7"/>
                  <a:gd name="T1" fmla="*/ 15 h 15"/>
                  <a:gd name="T2" fmla="*/ 1 w 7"/>
                  <a:gd name="T3" fmla="*/ 2 h 15"/>
                  <a:gd name="T4" fmla="*/ 0 w 7"/>
                  <a:gd name="T5" fmla="*/ 1 h 15"/>
                  <a:gd name="T6" fmla="*/ 2 w 7"/>
                  <a:gd name="T7" fmla="*/ 1 h 15"/>
                  <a:gd name="T8" fmla="*/ 6 w 7"/>
                  <a:gd name="T9" fmla="*/ 7 h 15"/>
                  <a:gd name="T10" fmla="*/ 4 w 7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5">
                    <a:moveTo>
                      <a:pt x="4" y="15"/>
                    </a:moveTo>
                    <a:cubicBezTo>
                      <a:pt x="1" y="11"/>
                      <a:pt x="3" y="6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3"/>
                      <a:pt x="5" y="5"/>
                      <a:pt x="6" y="7"/>
                    </a:cubicBezTo>
                    <a:cubicBezTo>
                      <a:pt x="6" y="10"/>
                      <a:pt x="7" y="13"/>
                      <a:pt x="4" y="15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5" name="Freeform 267">
                <a:extLst>
                  <a:ext uri="{FF2B5EF4-FFF2-40B4-BE49-F238E27FC236}">
                    <a16:creationId xmlns:a16="http://schemas.microsoft.com/office/drawing/2014/main" id="{61F29E17-FB08-0D98-E365-5216BAA0687C}"/>
                  </a:ext>
                </a:extLst>
              </p:cNvPr>
              <p:cNvSpPr/>
              <p:nvPr userDrawn="1"/>
            </p:nvSpPr>
            <p:spPr bwMode="auto">
              <a:xfrm>
                <a:off x="3128" y="786"/>
                <a:ext cx="69" cy="44"/>
              </a:xfrm>
              <a:custGeom>
                <a:avLst/>
                <a:gdLst>
                  <a:gd name="T0" fmla="*/ 6 w 11"/>
                  <a:gd name="T1" fmla="*/ 7 h 7"/>
                  <a:gd name="T2" fmla="*/ 1 w 11"/>
                  <a:gd name="T3" fmla="*/ 3 h 7"/>
                  <a:gd name="T4" fmla="*/ 1 w 11"/>
                  <a:gd name="T5" fmla="*/ 1 h 7"/>
                  <a:gd name="T6" fmla="*/ 2 w 11"/>
                  <a:gd name="T7" fmla="*/ 1 h 7"/>
                  <a:gd name="T8" fmla="*/ 9 w 11"/>
                  <a:gd name="T9" fmla="*/ 3 h 7"/>
                  <a:gd name="T10" fmla="*/ 11 w 11"/>
                  <a:gd name="T11" fmla="*/ 5 h 7"/>
                  <a:gd name="T12" fmla="*/ 8 w 11"/>
                  <a:gd name="T13" fmla="*/ 7 h 7"/>
                  <a:gd name="T14" fmla="*/ 6 w 11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6" y="7"/>
                    </a:moveTo>
                    <a:cubicBezTo>
                      <a:pt x="4" y="6"/>
                      <a:pt x="2" y="5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7" y="2"/>
                      <a:pt x="9" y="3"/>
                    </a:cubicBezTo>
                    <a:cubicBezTo>
                      <a:pt x="9" y="4"/>
                      <a:pt x="11" y="4"/>
                      <a:pt x="11" y="5"/>
                    </a:cubicBezTo>
                    <a:cubicBezTo>
                      <a:pt x="10" y="6"/>
                      <a:pt x="10" y="7"/>
                      <a:pt x="8" y="7"/>
                    </a:cubicBezTo>
                    <a:cubicBezTo>
                      <a:pt x="8" y="7"/>
                      <a:pt x="7" y="7"/>
                      <a:pt x="6" y="7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6" name="Freeform 268">
                <a:extLst>
                  <a:ext uri="{FF2B5EF4-FFF2-40B4-BE49-F238E27FC236}">
                    <a16:creationId xmlns:a16="http://schemas.microsoft.com/office/drawing/2014/main" id="{ED249930-1C3A-01FD-9B0C-E3C450E99ABB}"/>
                  </a:ext>
                </a:extLst>
              </p:cNvPr>
              <p:cNvSpPr/>
              <p:nvPr userDrawn="1"/>
            </p:nvSpPr>
            <p:spPr bwMode="auto">
              <a:xfrm>
                <a:off x="3128" y="735"/>
                <a:ext cx="32" cy="57"/>
              </a:xfrm>
              <a:custGeom>
                <a:avLst/>
                <a:gdLst>
                  <a:gd name="T0" fmla="*/ 5 w 5"/>
                  <a:gd name="T1" fmla="*/ 0 h 9"/>
                  <a:gd name="T2" fmla="*/ 4 w 5"/>
                  <a:gd name="T3" fmla="*/ 8 h 9"/>
                  <a:gd name="T4" fmla="*/ 3 w 5"/>
                  <a:gd name="T5" fmla="*/ 9 h 9"/>
                  <a:gd name="T6" fmla="*/ 1 w 5"/>
                  <a:gd name="T7" fmla="*/ 7 h 9"/>
                  <a:gd name="T8" fmla="*/ 5 w 5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2"/>
                      <a:pt x="4" y="5"/>
                      <a:pt x="4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EF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7" name="Freeform 269">
                <a:extLst>
                  <a:ext uri="{FF2B5EF4-FFF2-40B4-BE49-F238E27FC236}">
                    <a16:creationId xmlns:a16="http://schemas.microsoft.com/office/drawing/2014/main" id="{A89070C6-60D7-DB39-B411-500F0262CA13}"/>
                  </a:ext>
                </a:extLst>
              </p:cNvPr>
              <p:cNvSpPr/>
              <p:nvPr userDrawn="1"/>
            </p:nvSpPr>
            <p:spPr bwMode="auto">
              <a:xfrm>
                <a:off x="2933" y="2448"/>
                <a:ext cx="82" cy="95"/>
              </a:xfrm>
              <a:custGeom>
                <a:avLst/>
                <a:gdLst>
                  <a:gd name="T0" fmla="*/ 13 w 13"/>
                  <a:gd name="T1" fmla="*/ 11 h 15"/>
                  <a:gd name="T2" fmla="*/ 13 w 13"/>
                  <a:gd name="T3" fmla="*/ 12 h 15"/>
                  <a:gd name="T4" fmla="*/ 12 w 13"/>
                  <a:gd name="T5" fmla="*/ 15 h 15"/>
                  <a:gd name="T6" fmla="*/ 10 w 13"/>
                  <a:gd name="T7" fmla="*/ 13 h 15"/>
                  <a:gd name="T8" fmla="*/ 2 w 13"/>
                  <a:gd name="T9" fmla="*/ 4 h 15"/>
                  <a:gd name="T10" fmla="*/ 0 w 13"/>
                  <a:gd name="T11" fmla="*/ 2 h 15"/>
                  <a:gd name="T12" fmla="*/ 2 w 13"/>
                  <a:gd name="T13" fmla="*/ 1 h 15"/>
                  <a:gd name="T14" fmla="*/ 13 w 13"/>
                  <a:gd name="T15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3" y="11"/>
                    </a:move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8" y="9"/>
                      <a:pt x="6" y="6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2" y="1"/>
                      <a:pt x="2" y="1"/>
                    </a:cubicBezTo>
                    <a:cubicBezTo>
                      <a:pt x="9" y="0"/>
                      <a:pt x="13" y="3"/>
                      <a:pt x="13" y="11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" name="Freeform 270">
                <a:extLst>
                  <a:ext uri="{FF2B5EF4-FFF2-40B4-BE49-F238E27FC236}">
                    <a16:creationId xmlns:a16="http://schemas.microsoft.com/office/drawing/2014/main" id="{80809DBA-0788-5C67-DFB8-F24D3569352A}"/>
                  </a:ext>
                </a:extLst>
              </p:cNvPr>
              <p:cNvSpPr/>
              <p:nvPr userDrawn="1"/>
            </p:nvSpPr>
            <p:spPr bwMode="auto">
              <a:xfrm>
                <a:off x="3034" y="2536"/>
                <a:ext cx="50" cy="89"/>
              </a:xfrm>
              <a:custGeom>
                <a:avLst/>
                <a:gdLst>
                  <a:gd name="T0" fmla="*/ 8 w 8"/>
                  <a:gd name="T1" fmla="*/ 6 h 14"/>
                  <a:gd name="T2" fmla="*/ 4 w 8"/>
                  <a:gd name="T3" fmla="*/ 13 h 14"/>
                  <a:gd name="T4" fmla="*/ 1 w 8"/>
                  <a:gd name="T5" fmla="*/ 13 h 14"/>
                  <a:gd name="T6" fmla="*/ 0 w 8"/>
                  <a:gd name="T7" fmla="*/ 10 h 14"/>
                  <a:gd name="T8" fmla="*/ 5 w 8"/>
                  <a:gd name="T9" fmla="*/ 1 h 14"/>
                  <a:gd name="T10" fmla="*/ 8 w 8"/>
                  <a:gd name="T11" fmla="*/ 2 h 14"/>
                  <a:gd name="T12" fmla="*/ 8 w 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cubicBezTo>
                      <a:pt x="8" y="9"/>
                      <a:pt x="6" y="11"/>
                      <a:pt x="4" y="13"/>
                    </a:cubicBezTo>
                    <a:cubicBezTo>
                      <a:pt x="3" y="13"/>
                      <a:pt x="2" y="14"/>
                      <a:pt x="1" y="13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1" y="6"/>
                      <a:pt x="2" y="3"/>
                      <a:pt x="5" y="1"/>
                    </a:cubicBezTo>
                    <a:cubicBezTo>
                      <a:pt x="7" y="0"/>
                      <a:pt x="7" y="0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" name="Freeform 271">
                <a:extLst>
                  <a:ext uri="{FF2B5EF4-FFF2-40B4-BE49-F238E27FC236}">
                    <a16:creationId xmlns:a16="http://schemas.microsoft.com/office/drawing/2014/main" id="{465C4C61-0CCB-B174-5AE0-7CE3BD48C4B0}"/>
                  </a:ext>
                </a:extLst>
              </p:cNvPr>
              <p:cNvSpPr/>
              <p:nvPr userDrawn="1"/>
            </p:nvSpPr>
            <p:spPr bwMode="auto">
              <a:xfrm>
                <a:off x="3008" y="2460"/>
                <a:ext cx="51" cy="83"/>
              </a:xfrm>
              <a:custGeom>
                <a:avLst/>
                <a:gdLst>
                  <a:gd name="T0" fmla="*/ 8 w 8"/>
                  <a:gd name="T1" fmla="*/ 8 h 13"/>
                  <a:gd name="T2" fmla="*/ 8 w 8"/>
                  <a:gd name="T3" fmla="*/ 12 h 13"/>
                  <a:gd name="T4" fmla="*/ 5 w 8"/>
                  <a:gd name="T5" fmla="*/ 13 h 13"/>
                  <a:gd name="T6" fmla="*/ 3 w 8"/>
                  <a:gd name="T7" fmla="*/ 11 h 13"/>
                  <a:gd name="T8" fmla="*/ 1 w 8"/>
                  <a:gd name="T9" fmla="*/ 2 h 13"/>
                  <a:gd name="T10" fmla="*/ 1 w 8"/>
                  <a:gd name="T11" fmla="*/ 0 h 13"/>
                  <a:gd name="T12" fmla="*/ 2 w 8"/>
                  <a:gd name="T13" fmla="*/ 0 h 13"/>
                  <a:gd name="T14" fmla="*/ 8 w 8"/>
                  <a:gd name="T1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8" y="8"/>
                    </a:moveTo>
                    <a:cubicBezTo>
                      <a:pt x="8" y="9"/>
                      <a:pt x="8" y="10"/>
                      <a:pt x="8" y="12"/>
                    </a:cubicBezTo>
                    <a:cubicBezTo>
                      <a:pt x="7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4" y="8"/>
                      <a:pt x="3" y="5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5" y="1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" name="Freeform 272">
                <a:extLst>
                  <a:ext uri="{FF2B5EF4-FFF2-40B4-BE49-F238E27FC236}">
                    <a16:creationId xmlns:a16="http://schemas.microsoft.com/office/drawing/2014/main" id="{95512100-A923-1ECF-5791-1ABDF453D5EE}"/>
                  </a:ext>
                </a:extLst>
              </p:cNvPr>
              <p:cNvSpPr/>
              <p:nvPr userDrawn="1"/>
            </p:nvSpPr>
            <p:spPr bwMode="auto">
              <a:xfrm>
                <a:off x="2920" y="2422"/>
                <a:ext cx="95" cy="32"/>
              </a:xfrm>
              <a:custGeom>
                <a:avLst/>
                <a:gdLst>
                  <a:gd name="T0" fmla="*/ 15 w 15"/>
                  <a:gd name="T1" fmla="*/ 4 h 5"/>
                  <a:gd name="T2" fmla="*/ 2 w 15"/>
                  <a:gd name="T3" fmla="*/ 4 h 5"/>
                  <a:gd name="T4" fmla="*/ 0 w 15"/>
                  <a:gd name="T5" fmla="*/ 4 h 5"/>
                  <a:gd name="T6" fmla="*/ 1 w 15"/>
                  <a:gd name="T7" fmla="*/ 2 h 5"/>
                  <a:gd name="T8" fmla="*/ 8 w 15"/>
                  <a:gd name="T9" fmla="*/ 0 h 5"/>
                  <a:gd name="T10" fmla="*/ 15 w 1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4"/>
                    </a:moveTo>
                    <a:cubicBezTo>
                      <a:pt x="11" y="4"/>
                      <a:pt x="6" y="3"/>
                      <a:pt x="2" y="4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3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5" y="4"/>
                    </a:cubicBezTo>
                    <a:close/>
                  </a:path>
                </a:pathLst>
              </a:custGeom>
              <a:solidFill>
                <a:srgbClr val="EF9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" name="Freeform 273">
                <a:extLst>
                  <a:ext uri="{FF2B5EF4-FFF2-40B4-BE49-F238E27FC236}">
                    <a16:creationId xmlns:a16="http://schemas.microsoft.com/office/drawing/2014/main" id="{D99DA053-B483-9658-3458-3BDAE56B1A1D}"/>
                  </a:ext>
                </a:extLst>
              </p:cNvPr>
              <p:cNvSpPr/>
              <p:nvPr userDrawn="1"/>
            </p:nvSpPr>
            <p:spPr bwMode="auto">
              <a:xfrm>
                <a:off x="2989" y="2549"/>
                <a:ext cx="51" cy="64"/>
              </a:xfrm>
              <a:custGeom>
                <a:avLst/>
                <a:gdLst>
                  <a:gd name="T0" fmla="*/ 8 w 8"/>
                  <a:gd name="T1" fmla="*/ 2 h 10"/>
                  <a:gd name="T2" fmla="*/ 2 w 8"/>
                  <a:gd name="T3" fmla="*/ 10 h 10"/>
                  <a:gd name="T4" fmla="*/ 1 w 8"/>
                  <a:gd name="T5" fmla="*/ 10 h 10"/>
                  <a:gd name="T6" fmla="*/ 1 w 8"/>
                  <a:gd name="T7" fmla="*/ 9 h 10"/>
                  <a:gd name="T8" fmla="*/ 4 w 8"/>
                  <a:gd name="T9" fmla="*/ 1 h 10"/>
                  <a:gd name="T10" fmla="*/ 6 w 8"/>
                  <a:gd name="T11" fmla="*/ 0 h 10"/>
                  <a:gd name="T12" fmla="*/ 8 w 8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8" y="5"/>
                      <a:pt x="4" y="9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2" y="6"/>
                      <a:pt x="3" y="4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8" y="0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EE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" name="Freeform 274">
                <a:extLst>
                  <a:ext uri="{FF2B5EF4-FFF2-40B4-BE49-F238E27FC236}">
                    <a16:creationId xmlns:a16="http://schemas.microsoft.com/office/drawing/2014/main" id="{25FE667B-A0CA-B3B2-0F3D-1393AC031EEE}"/>
                  </a:ext>
                </a:extLst>
              </p:cNvPr>
              <p:cNvSpPr/>
              <p:nvPr userDrawn="1"/>
            </p:nvSpPr>
            <p:spPr bwMode="auto">
              <a:xfrm>
                <a:off x="2939" y="2568"/>
                <a:ext cx="57" cy="38"/>
              </a:xfrm>
              <a:custGeom>
                <a:avLst/>
                <a:gdLst>
                  <a:gd name="T0" fmla="*/ 0 w 9"/>
                  <a:gd name="T1" fmla="*/ 0 h 6"/>
                  <a:gd name="T2" fmla="*/ 7 w 9"/>
                  <a:gd name="T3" fmla="*/ 2 h 6"/>
                  <a:gd name="T4" fmla="*/ 9 w 9"/>
                  <a:gd name="T5" fmla="*/ 4 h 6"/>
                  <a:gd name="T6" fmla="*/ 6 w 9"/>
                  <a:gd name="T7" fmla="*/ 6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2"/>
                      <a:pt x="5" y="2"/>
                      <a:pt x="7" y="2"/>
                    </a:cubicBezTo>
                    <a:cubicBezTo>
                      <a:pt x="8" y="2"/>
                      <a:pt x="9" y="2"/>
                      <a:pt x="9" y="4"/>
                    </a:cubicBezTo>
                    <a:cubicBezTo>
                      <a:pt x="8" y="5"/>
                      <a:pt x="8" y="6"/>
                      <a:pt x="6" y="6"/>
                    </a:cubicBezTo>
                    <a:cubicBezTo>
                      <a:pt x="3" y="5"/>
                      <a:pt x="1" y="3"/>
                      <a:pt x="0" y="0"/>
                    </a:cubicBezTo>
                    <a:close/>
                  </a:path>
                </a:pathLst>
              </a:custGeom>
              <a:solidFill>
                <a:srgbClr val="E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3" name="Freeform 275">
                <a:extLst>
                  <a:ext uri="{FF2B5EF4-FFF2-40B4-BE49-F238E27FC236}">
                    <a16:creationId xmlns:a16="http://schemas.microsoft.com/office/drawing/2014/main" id="{F7433247-1BB6-7339-60EE-FF5DDEFC312D}"/>
                  </a:ext>
                </a:extLst>
              </p:cNvPr>
              <p:cNvSpPr/>
              <p:nvPr userDrawn="1"/>
            </p:nvSpPr>
            <p:spPr bwMode="auto">
              <a:xfrm>
                <a:off x="896" y="2372"/>
                <a:ext cx="89" cy="107"/>
              </a:xfrm>
              <a:custGeom>
                <a:avLst/>
                <a:gdLst>
                  <a:gd name="T0" fmla="*/ 3 w 14"/>
                  <a:gd name="T1" fmla="*/ 16 h 17"/>
                  <a:gd name="T2" fmla="*/ 2 w 14"/>
                  <a:gd name="T3" fmla="*/ 16 h 17"/>
                  <a:gd name="T4" fmla="*/ 0 w 14"/>
                  <a:gd name="T5" fmla="*/ 16 h 17"/>
                  <a:gd name="T6" fmla="*/ 2 w 14"/>
                  <a:gd name="T7" fmla="*/ 13 h 17"/>
                  <a:gd name="T8" fmla="*/ 8 w 14"/>
                  <a:gd name="T9" fmla="*/ 3 h 17"/>
                  <a:gd name="T10" fmla="*/ 9 w 14"/>
                  <a:gd name="T11" fmla="*/ 1 h 17"/>
                  <a:gd name="T12" fmla="*/ 11 w 14"/>
                  <a:gd name="T13" fmla="*/ 3 h 17"/>
                  <a:gd name="T14" fmla="*/ 3 w 14"/>
                  <a:gd name="T15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3" y="16"/>
                    </a:moveTo>
                    <a:cubicBezTo>
                      <a:pt x="3" y="16"/>
                      <a:pt x="3" y="16"/>
                      <a:pt x="2" y="16"/>
                    </a:cubicBezTo>
                    <a:cubicBezTo>
                      <a:pt x="2" y="16"/>
                      <a:pt x="0" y="17"/>
                      <a:pt x="0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5" y="11"/>
                      <a:pt x="7" y="7"/>
                      <a:pt x="8" y="3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4" y="9"/>
                      <a:pt x="10" y="16"/>
                      <a:pt x="3" y="1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" name="Freeform 276">
                <a:extLst>
                  <a:ext uri="{FF2B5EF4-FFF2-40B4-BE49-F238E27FC236}">
                    <a16:creationId xmlns:a16="http://schemas.microsoft.com/office/drawing/2014/main" id="{489D18B9-B915-7F29-0BA0-C0E21F64B53A}"/>
                  </a:ext>
                </a:extLst>
              </p:cNvPr>
              <p:cNvSpPr/>
              <p:nvPr userDrawn="1"/>
            </p:nvSpPr>
            <p:spPr bwMode="auto">
              <a:xfrm>
                <a:off x="827" y="2505"/>
                <a:ext cx="95" cy="50"/>
              </a:xfrm>
              <a:custGeom>
                <a:avLst/>
                <a:gdLst>
                  <a:gd name="T0" fmla="*/ 8 w 15"/>
                  <a:gd name="T1" fmla="*/ 8 h 8"/>
                  <a:gd name="T2" fmla="*/ 2 w 15"/>
                  <a:gd name="T3" fmla="*/ 5 h 8"/>
                  <a:gd name="T4" fmla="*/ 1 w 15"/>
                  <a:gd name="T5" fmla="*/ 2 h 8"/>
                  <a:gd name="T6" fmla="*/ 5 w 15"/>
                  <a:gd name="T7" fmla="*/ 0 h 8"/>
                  <a:gd name="T8" fmla="*/ 13 w 15"/>
                  <a:gd name="T9" fmla="*/ 3 h 8"/>
                  <a:gd name="T10" fmla="*/ 14 w 15"/>
                  <a:gd name="T11" fmla="*/ 4 h 8"/>
                  <a:gd name="T12" fmla="*/ 13 w 15"/>
                  <a:gd name="T13" fmla="*/ 6 h 8"/>
                  <a:gd name="T14" fmla="*/ 8 w 1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cubicBezTo>
                      <a:pt x="6" y="8"/>
                      <a:pt x="4" y="7"/>
                      <a:pt x="2" y="5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10" y="1"/>
                      <a:pt x="13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5" y="5"/>
                      <a:pt x="14" y="5"/>
                      <a:pt x="13" y="6"/>
                    </a:cubicBezTo>
                    <a:cubicBezTo>
                      <a:pt x="12" y="7"/>
                      <a:pt x="10" y="8"/>
                      <a:pt x="8" y="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" name="Freeform 277">
                <a:extLst>
                  <a:ext uri="{FF2B5EF4-FFF2-40B4-BE49-F238E27FC236}">
                    <a16:creationId xmlns:a16="http://schemas.microsoft.com/office/drawing/2014/main" id="{06A60D93-41CA-8B46-1C1D-22771BEB1CB2}"/>
                  </a:ext>
                </a:extLst>
              </p:cNvPr>
              <p:cNvSpPr/>
              <p:nvPr userDrawn="1"/>
            </p:nvSpPr>
            <p:spPr bwMode="auto">
              <a:xfrm>
                <a:off x="903" y="2448"/>
                <a:ext cx="75" cy="69"/>
              </a:xfrm>
              <a:custGeom>
                <a:avLst/>
                <a:gdLst>
                  <a:gd name="T0" fmla="*/ 3 w 12"/>
                  <a:gd name="T1" fmla="*/ 10 h 11"/>
                  <a:gd name="T2" fmla="*/ 0 w 12"/>
                  <a:gd name="T3" fmla="*/ 9 h 11"/>
                  <a:gd name="T4" fmla="*/ 2 w 12"/>
                  <a:gd name="T5" fmla="*/ 6 h 11"/>
                  <a:gd name="T6" fmla="*/ 10 w 12"/>
                  <a:gd name="T7" fmla="*/ 2 h 11"/>
                  <a:gd name="T8" fmla="*/ 12 w 12"/>
                  <a:gd name="T9" fmla="*/ 3 h 11"/>
                  <a:gd name="T10" fmla="*/ 5 w 12"/>
                  <a:gd name="T11" fmla="*/ 10 h 11"/>
                  <a:gd name="T12" fmla="*/ 3 w 12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3" y="10"/>
                    </a:moveTo>
                    <a:cubicBezTo>
                      <a:pt x="2" y="10"/>
                      <a:pt x="1" y="11"/>
                      <a:pt x="0" y="9"/>
                    </a:cubicBezTo>
                    <a:cubicBezTo>
                      <a:pt x="0" y="8"/>
                      <a:pt x="0" y="7"/>
                      <a:pt x="2" y="6"/>
                    </a:cubicBezTo>
                    <a:cubicBezTo>
                      <a:pt x="5" y="5"/>
                      <a:pt x="8" y="4"/>
                      <a:pt x="10" y="2"/>
                    </a:cubicBezTo>
                    <a:cubicBezTo>
                      <a:pt x="11" y="0"/>
                      <a:pt x="12" y="1"/>
                      <a:pt x="12" y="3"/>
                    </a:cubicBezTo>
                    <a:cubicBezTo>
                      <a:pt x="12" y="6"/>
                      <a:pt x="8" y="10"/>
                      <a:pt x="5" y="10"/>
                    </a:cubicBezTo>
                    <a:cubicBezTo>
                      <a:pt x="4" y="10"/>
                      <a:pt x="4" y="10"/>
                      <a:pt x="3" y="10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" name="Freeform 278">
                <a:extLst>
                  <a:ext uri="{FF2B5EF4-FFF2-40B4-BE49-F238E27FC236}">
                    <a16:creationId xmlns:a16="http://schemas.microsoft.com/office/drawing/2014/main" id="{9D45FA67-0CD4-4B87-FC09-1A2E2DB24B2E}"/>
                  </a:ext>
                </a:extLst>
              </p:cNvPr>
              <p:cNvSpPr/>
              <p:nvPr userDrawn="1"/>
            </p:nvSpPr>
            <p:spPr bwMode="auto">
              <a:xfrm>
                <a:off x="966" y="2359"/>
                <a:ext cx="50" cy="95"/>
              </a:xfrm>
              <a:custGeom>
                <a:avLst/>
                <a:gdLst>
                  <a:gd name="T0" fmla="*/ 4 w 8"/>
                  <a:gd name="T1" fmla="*/ 15 h 15"/>
                  <a:gd name="T2" fmla="*/ 1 w 8"/>
                  <a:gd name="T3" fmla="*/ 2 h 15"/>
                  <a:gd name="T4" fmla="*/ 0 w 8"/>
                  <a:gd name="T5" fmla="*/ 0 h 15"/>
                  <a:gd name="T6" fmla="*/ 2 w 8"/>
                  <a:gd name="T7" fmla="*/ 1 h 15"/>
                  <a:gd name="T8" fmla="*/ 4 w 8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4" y="15"/>
                    </a:moveTo>
                    <a:cubicBezTo>
                      <a:pt x="3" y="11"/>
                      <a:pt x="3" y="6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6" y="3"/>
                      <a:pt x="8" y="11"/>
                      <a:pt x="4" y="15"/>
                    </a:cubicBezTo>
                    <a:close/>
                  </a:path>
                </a:pathLst>
              </a:custGeom>
              <a:solidFill>
                <a:srgbClr val="EF9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" name="Freeform 279">
                <a:extLst>
                  <a:ext uri="{FF2B5EF4-FFF2-40B4-BE49-F238E27FC236}">
                    <a16:creationId xmlns:a16="http://schemas.microsoft.com/office/drawing/2014/main" id="{567520AD-4EA4-748D-BE8A-3D7F8A54329B}"/>
                  </a:ext>
                </a:extLst>
              </p:cNvPr>
              <p:cNvSpPr/>
              <p:nvPr userDrawn="1"/>
            </p:nvSpPr>
            <p:spPr bwMode="auto">
              <a:xfrm>
                <a:off x="827" y="2467"/>
                <a:ext cx="69" cy="38"/>
              </a:xfrm>
              <a:custGeom>
                <a:avLst/>
                <a:gdLst>
                  <a:gd name="T0" fmla="*/ 0 w 11"/>
                  <a:gd name="T1" fmla="*/ 0 h 6"/>
                  <a:gd name="T2" fmla="*/ 10 w 11"/>
                  <a:gd name="T3" fmla="*/ 2 h 6"/>
                  <a:gd name="T4" fmla="*/ 11 w 11"/>
                  <a:gd name="T5" fmla="*/ 4 h 6"/>
                  <a:gd name="T6" fmla="*/ 10 w 11"/>
                  <a:gd name="T7" fmla="*/ 5 h 6"/>
                  <a:gd name="T8" fmla="*/ 6 w 11"/>
                  <a:gd name="T9" fmla="*/ 6 h 6"/>
                  <a:gd name="T10" fmla="*/ 0 w 1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3" y="1"/>
                      <a:pt x="7" y="2"/>
                      <a:pt x="10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3" y="5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ED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" name="Freeform 280">
                <a:extLst>
                  <a:ext uri="{FF2B5EF4-FFF2-40B4-BE49-F238E27FC236}">
                    <a16:creationId xmlns:a16="http://schemas.microsoft.com/office/drawing/2014/main" id="{C0B59963-5596-07CC-2DCF-F4729591950F}"/>
                  </a:ext>
                </a:extLst>
              </p:cNvPr>
              <p:cNvSpPr/>
              <p:nvPr userDrawn="1"/>
            </p:nvSpPr>
            <p:spPr bwMode="auto">
              <a:xfrm>
                <a:off x="827" y="2410"/>
                <a:ext cx="32" cy="57"/>
              </a:xfrm>
              <a:custGeom>
                <a:avLst/>
                <a:gdLst>
                  <a:gd name="T0" fmla="*/ 4 w 5"/>
                  <a:gd name="T1" fmla="*/ 5 h 9"/>
                  <a:gd name="T2" fmla="*/ 4 w 5"/>
                  <a:gd name="T3" fmla="*/ 7 h 9"/>
                  <a:gd name="T4" fmla="*/ 3 w 5"/>
                  <a:gd name="T5" fmla="*/ 9 h 9"/>
                  <a:gd name="T6" fmla="*/ 1 w 5"/>
                  <a:gd name="T7" fmla="*/ 7 h 9"/>
                  <a:gd name="T8" fmla="*/ 3 w 5"/>
                  <a:gd name="T9" fmla="*/ 1 h 9"/>
                  <a:gd name="T10" fmla="*/ 4 w 5"/>
                  <a:gd name="T11" fmla="*/ 2 h 9"/>
                  <a:gd name="T12" fmla="*/ 4 w 5"/>
                  <a:gd name="T13" fmla="*/ 5 h 9"/>
                  <a:gd name="T14" fmla="*/ 4 w 5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4" y="5"/>
                    </a:move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5" y="9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" name="Freeform 281">
                <a:extLst>
                  <a:ext uri="{FF2B5EF4-FFF2-40B4-BE49-F238E27FC236}">
                    <a16:creationId xmlns:a16="http://schemas.microsoft.com/office/drawing/2014/main" id="{4B155A4F-DE5A-E8E2-4C7C-2D873ABBB80A}"/>
                  </a:ext>
                </a:extLst>
              </p:cNvPr>
              <p:cNvSpPr/>
              <p:nvPr userDrawn="1"/>
            </p:nvSpPr>
            <p:spPr bwMode="auto">
              <a:xfrm>
                <a:off x="2573" y="1763"/>
                <a:ext cx="82" cy="107"/>
              </a:xfrm>
              <a:custGeom>
                <a:avLst/>
                <a:gdLst>
                  <a:gd name="T0" fmla="*/ 5 w 13"/>
                  <a:gd name="T1" fmla="*/ 17 h 17"/>
                  <a:gd name="T2" fmla="*/ 7 w 13"/>
                  <a:gd name="T3" fmla="*/ 2 h 17"/>
                  <a:gd name="T4" fmla="*/ 11 w 13"/>
                  <a:gd name="T5" fmla="*/ 0 h 17"/>
                  <a:gd name="T6" fmla="*/ 13 w 13"/>
                  <a:gd name="T7" fmla="*/ 1 h 17"/>
                  <a:gd name="T8" fmla="*/ 12 w 13"/>
                  <a:gd name="T9" fmla="*/ 2 h 17"/>
                  <a:gd name="T10" fmla="*/ 5 w 1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5" y="17"/>
                    </a:moveTo>
                    <a:cubicBezTo>
                      <a:pt x="0" y="13"/>
                      <a:pt x="0" y="5"/>
                      <a:pt x="7" y="2"/>
                    </a:cubicBezTo>
                    <a:cubicBezTo>
                      <a:pt x="8" y="1"/>
                      <a:pt x="10" y="1"/>
                      <a:pt x="11" y="0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3" y="2"/>
                      <a:pt x="13" y="2"/>
                      <a:pt x="12" y="2"/>
                    </a:cubicBezTo>
                    <a:cubicBezTo>
                      <a:pt x="8" y="6"/>
                      <a:pt x="5" y="11"/>
                      <a:pt x="5" y="1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" name="Freeform 282">
                <a:extLst>
                  <a:ext uri="{FF2B5EF4-FFF2-40B4-BE49-F238E27FC236}">
                    <a16:creationId xmlns:a16="http://schemas.microsoft.com/office/drawing/2014/main" id="{56B2C4B2-B42D-0635-EE56-FA7C9D23E620}"/>
                  </a:ext>
                </a:extLst>
              </p:cNvPr>
              <p:cNvSpPr/>
              <p:nvPr userDrawn="1"/>
            </p:nvSpPr>
            <p:spPr bwMode="auto">
              <a:xfrm>
                <a:off x="2617" y="1674"/>
                <a:ext cx="95" cy="57"/>
              </a:xfrm>
              <a:custGeom>
                <a:avLst/>
                <a:gdLst>
                  <a:gd name="T0" fmla="*/ 11 w 15"/>
                  <a:gd name="T1" fmla="*/ 8 h 9"/>
                  <a:gd name="T2" fmla="*/ 7 w 15"/>
                  <a:gd name="T3" fmla="*/ 8 h 9"/>
                  <a:gd name="T4" fmla="*/ 6 w 15"/>
                  <a:gd name="T5" fmla="*/ 8 h 9"/>
                  <a:gd name="T6" fmla="*/ 2 w 15"/>
                  <a:gd name="T7" fmla="*/ 7 h 9"/>
                  <a:gd name="T8" fmla="*/ 0 w 15"/>
                  <a:gd name="T9" fmla="*/ 7 h 9"/>
                  <a:gd name="T10" fmla="*/ 1 w 15"/>
                  <a:gd name="T11" fmla="*/ 5 h 9"/>
                  <a:gd name="T12" fmla="*/ 14 w 15"/>
                  <a:gd name="T13" fmla="*/ 4 h 9"/>
                  <a:gd name="T14" fmla="*/ 15 w 15"/>
                  <a:gd name="T15" fmla="*/ 6 h 9"/>
                  <a:gd name="T16" fmla="*/ 11 w 15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11" y="8"/>
                    </a:moveTo>
                    <a:cubicBezTo>
                      <a:pt x="10" y="8"/>
                      <a:pt x="9" y="8"/>
                      <a:pt x="7" y="8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5" y="2"/>
                      <a:pt x="8" y="0"/>
                      <a:pt x="14" y="4"/>
                    </a:cubicBezTo>
                    <a:cubicBezTo>
                      <a:pt x="14" y="4"/>
                      <a:pt x="15" y="4"/>
                      <a:pt x="15" y="6"/>
                    </a:cubicBezTo>
                    <a:cubicBezTo>
                      <a:pt x="14" y="7"/>
                      <a:pt x="13" y="9"/>
                      <a:pt x="11" y="8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" name="Freeform 283">
                <a:extLst>
                  <a:ext uri="{FF2B5EF4-FFF2-40B4-BE49-F238E27FC236}">
                    <a16:creationId xmlns:a16="http://schemas.microsoft.com/office/drawing/2014/main" id="{CC15F801-41AC-A43D-DB54-60F8A35A150C}"/>
                  </a:ext>
                </a:extLst>
              </p:cNvPr>
              <p:cNvSpPr/>
              <p:nvPr userDrawn="1"/>
            </p:nvSpPr>
            <p:spPr bwMode="auto">
              <a:xfrm>
                <a:off x="2573" y="1725"/>
                <a:ext cx="70" cy="69"/>
              </a:xfrm>
              <a:custGeom>
                <a:avLst/>
                <a:gdLst>
                  <a:gd name="T0" fmla="*/ 8 w 11"/>
                  <a:gd name="T1" fmla="*/ 1 h 11"/>
                  <a:gd name="T2" fmla="*/ 11 w 11"/>
                  <a:gd name="T3" fmla="*/ 2 h 11"/>
                  <a:gd name="T4" fmla="*/ 9 w 11"/>
                  <a:gd name="T5" fmla="*/ 5 h 11"/>
                  <a:gd name="T6" fmla="*/ 1 w 11"/>
                  <a:gd name="T7" fmla="*/ 11 h 11"/>
                  <a:gd name="T8" fmla="*/ 0 w 11"/>
                  <a:gd name="T9" fmla="*/ 11 h 11"/>
                  <a:gd name="T10" fmla="*/ 0 w 11"/>
                  <a:gd name="T11" fmla="*/ 10 h 11"/>
                  <a:gd name="T12" fmla="*/ 8 w 11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9" y="1"/>
                      <a:pt x="11" y="0"/>
                      <a:pt x="11" y="2"/>
                    </a:cubicBezTo>
                    <a:cubicBezTo>
                      <a:pt x="11" y="3"/>
                      <a:pt x="11" y="5"/>
                      <a:pt x="9" y="5"/>
                    </a:cubicBezTo>
                    <a:cubicBezTo>
                      <a:pt x="6" y="6"/>
                      <a:pt x="3" y="8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5"/>
                      <a:pt x="2" y="1"/>
                      <a:pt x="8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" name="Freeform 284">
                <a:extLst>
                  <a:ext uri="{FF2B5EF4-FFF2-40B4-BE49-F238E27FC236}">
                    <a16:creationId xmlns:a16="http://schemas.microsoft.com/office/drawing/2014/main" id="{E8D2D78C-D769-FBB1-B6A9-BA9889EB918A}"/>
                  </a:ext>
                </a:extLst>
              </p:cNvPr>
              <p:cNvSpPr/>
              <p:nvPr userDrawn="1"/>
            </p:nvSpPr>
            <p:spPr bwMode="auto">
              <a:xfrm>
                <a:off x="2548" y="1807"/>
                <a:ext cx="51" cy="82"/>
              </a:xfrm>
              <a:custGeom>
                <a:avLst/>
                <a:gdLst>
                  <a:gd name="T0" fmla="*/ 0 w 8"/>
                  <a:gd name="T1" fmla="*/ 3 h 13"/>
                  <a:gd name="T2" fmla="*/ 2 w 8"/>
                  <a:gd name="T3" fmla="*/ 0 h 13"/>
                  <a:gd name="T4" fmla="*/ 4 w 8"/>
                  <a:gd name="T5" fmla="*/ 3 h 13"/>
                  <a:gd name="T6" fmla="*/ 7 w 8"/>
                  <a:gd name="T7" fmla="*/ 10 h 13"/>
                  <a:gd name="T8" fmla="*/ 7 w 8"/>
                  <a:gd name="T9" fmla="*/ 12 h 13"/>
                  <a:gd name="T10" fmla="*/ 6 w 8"/>
                  <a:gd name="T11" fmla="*/ 12 h 13"/>
                  <a:gd name="T12" fmla="*/ 0 w 8"/>
                  <a:gd name="T1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6"/>
                      <a:pt x="5" y="8"/>
                      <a:pt x="7" y="10"/>
                    </a:cubicBezTo>
                    <a:cubicBezTo>
                      <a:pt x="7" y="11"/>
                      <a:pt x="8" y="11"/>
                      <a:pt x="7" y="12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3" y="11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" name="Freeform 285">
                <a:extLst>
                  <a:ext uri="{FF2B5EF4-FFF2-40B4-BE49-F238E27FC236}">
                    <a16:creationId xmlns:a16="http://schemas.microsoft.com/office/drawing/2014/main" id="{35EAE7EA-3B13-131D-A3A3-B59552F9A26B}"/>
                  </a:ext>
                </a:extLst>
              </p:cNvPr>
              <p:cNvSpPr/>
              <p:nvPr userDrawn="1"/>
            </p:nvSpPr>
            <p:spPr bwMode="auto">
              <a:xfrm>
                <a:off x="2649" y="1731"/>
                <a:ext cx="69" cy="32"/>
              </a:xfrm>
              <a:custGeom>
                <a:avLst/>
                <a:gdLst>
                  <a:gd name="T0" fmla="*/ 4 w 11"/>
                  <a:gd name="T1" fmla="*/ 0 h 5"/>
                  <a:gd name="T2" fmla="*/ 11 w 11"/>
                  <a:gd name="T3" fmla="*/ 3 h 5"/>
                  <a:gd name="T4" fmla="*/ 10 w 11"/>
                  <a:gd name="T5" fmla="*/ 5 h 5"/>
                  <a:gd name="T6" fmla="*/ 1 w 11"/>
                  <a:gd name="T7" fmla="*/ 4 h 5"/>
                  <a:gd name="T8" fmla="*/ 0 w 11"/>
                  <a:gd name="T9" fmla="*/ 3 h 5"/>
                  <a:gd name="T10" fmla="*/ 1 w 11"/>
                  <a:gd name="T11" fmla="*/ 1 h 5"/>
                  <a:gd name="T12" fmla="*/ 4 w 1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cubicBezTo>
                      <a:pt x="7" y="1"/>
                      <a:pt x="9" y="1"/>
                      <a:pt x="11" y="3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7" y="4"/>
                      <a:pt x="4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F9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" name="Freeform 286">
                <a:extLst>
                  <a:ext uri="{FF2B5EF4-FFF2-40B4-BE49-F238E27FC236}">
                    <a16:creationId xmlns:a16="http://schemas.microsoft.com/office/drawing/2014/main" id="{1248A2AA-3883-32F0-826D-8F632D7B89C5}"/>
                  </a:ext>
                </a:extLst>
              </p:cNvPr>
              <p:cNvSpPr/>
              <p:nvPr userDrawn="1"/>
            </p:nvSpPr>
            <p:spPr bwMode="auto">
              <a:xfrm>
                <a:off x="2693" y="1769"/>
                <a:ext cx="32" cy="57"/>
              </a:xfrm>
              <a:custGeom>
                <a:avLst/>
                <a:gdLst>
                  <a:gd name="T0" fmla="*/ 2 w 5"/>
                  <a:gd name="T1" fmla="*/ 0 h 9"/>
                  <a:gd name="T2" fmla="*/ 4 w 5"/>
                  <a:gd name="T3" fmla="*/ 2 h 9"/>
                  <a:gd name="T4" fmla="*/ 2 w 5"/>
                  <a:gd name="T5" fmla="*/ 8 h 9"/>
                  <a:gd name="T6" fmla="*/ 1 w 5"/>
                  <a:gd name="T7" fmla="*/ 9 h 9"/>
                  <a:gd name="T8" fmla="*/ 1 w 5"/>
                  <a:gd name="T9" fmla="*/ 8 h 9"/>
                  <a:gd name="T10" fmla="*/ 1 w 5"/>
                  <a:gd name="T11" fmla="*/ 1 h 9"/>
                  <a:gd name="T12" fmla="*/ 2 w 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4"/>
                      <a:pt x="4" y="7"/>
                      <a:pt x="2" y="8"/>
                    </a:cubicBezTo>
                    <a:cubicBezTo>
                      <a:pt x="2" y="8"/>
                      <a:pt x="2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09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" name="Freeform 287">
                <a:extLst>
                  <a:ext uri="{FF2B5EF4-FFF2-40B4-BE49-F238E27FC236}">
                    <a16:creationId xmlns:a16="http://schemas.microsoft.com/office/drawing/2014/main" id="{8B784E66-1FA0-316B-4092-02F302BC6F86}"/>
                  </a:ext>
                </a:extLst>
              </p:cNvPr>
              <p:cNvSpPr/>
              <p:nvPr userDrawn="1"/>
            </p:nvSpPr>
            <p:spPr bwMode="auto">
              <a:xfrm>
                <a:off x="2031" y="1737"/>
                <a:ext cx="51" cy="121"/>
              </a:xfrm>
              <a:custGeom>
                <a:avLst/>
                <a:gdLst>
                  <a:gd name="T0" fmla="*/ 0 w 8"/>
                  <a:gd name="T1" fmla="*/ 9 h 19"/>
                  <a:gd name="T2" fmla="*/ 4 w 8"/>
                  <a:gd name="T3" fmla="*/ 1 h 19"/>
                  <a:gd name="T4" fmla="*/ 6 w 8"/>
                  <a:gd name="T5" fmla="*/ 1 h 19"/>
                  <a:gd name="T6" fmla="*/ 7 w 8"/>
                  <a:gd name="T7" fmla="*/ 3 h 19"/>
                  <a:gd name="T8" fmla="*/ 6 w 8"/>
                  <a:gd name="T9" fmla="*/ 12 h 19"/>
                  <a:gd name="T10" fmla="*/ 7 w 8"/>
                  <a:gd name="T11" fmla="*/ 16 h 19"/>
                  <a:gd name="T12" fmla="*/ 7 w 8"/>
                  <a:gd name="T13" fmla="*/ 18 h 19"/>
                  <a:gd name="T14" fmla="*/ 6 w 8"/>
                  <a:gd name="T15" fmla="*/ 18 h 19"/>
                  <a:gd name="T16" fmla="*/ 0 w 8"/>
                  <a:gd name="T17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0" y="9"/>
                    </a:moveTo>
                    <a:cubicBezTo>
                      <a:pt x="0" y="6"/>
                      <a:pt x="2" y="4"/>
                      <a:pt x="4" y="1"/>
                    </a:cubicBezTo>
                    <a:cubicBezTo>
                      <a:pt x="5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6" y="6"/>
                      <a:pt x="6" y="9"/>
                      <a:pt x="6" y="12"/>
                    </a:cubicBezTo>
                    <a:cubicBezTo>
                      <a:pt x="6" y="14"/>
                      <a:pt x="7" y="15"/>
                      <a:pt x="7" y="16"/>
                    </a:cubicBezTo>
                    <a:cubicBezTo>
                      <a:pt x="7" y="17"/>
                      <a:pt x="8" y="17"/>
                      <a:pt x="7" y="18"/>
                    </a:cubicBezTo>
                    <a:cubicBezTo>
                      <a:pt x="7" y="19"/>
                      <a:pt x="6" y="18"/>
                      <a:pt x="6" y="18"/>
                    </a:cubicBezTo>
                    <a:cubicBezTo>
                      <a:pt x="3" y="17"/>
                      <a:pt x="0" y="13"/>
                      <a:pt x="0" y="9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" name="Freeform 288">
                <a:extLst>
                  <a:ext uri="{FF2B5EF4-FFF2-40B4-BE49-F238E27FC236}">
                    <a16:creationId xmlns:a16="http://schemas.microsoft.com/office/drawing/2014/main" id="{B00DB550-9D81-E554-AABA-E7A17FA9B5F7}"/>
                  </a:ext>
                </a:extLst>
              </p:cNvPr>
              <p:cNvSpPr/>
              <p:nvPr userDrawn="1"/>
            </p:nvSpPr>
            <p:spPr bwMode="auto">
              <a:xfrm>
                <a:off x="2012" y="1655"/>
                <a:ext cx="82" cy="57"/>
              </a:xfrm>
              <a:custGeom>
                <a:avLst/>
                <a:gdLst>
                  <a:gd name="T0" fmla="*/ 9 w 13"/>
                  <a:gd name="T1" fmla="*/ 0 h 9"/>
                  <a:gd name="T2" fmla="*/ 13 w 13"/>
                  <a:gd name="T3" fmla="*/ 3 h 9"/>
                  <a:gd name="T4" fmla="*/ 11 w 13"/>
                  <a:gd name="T5" fmla="*/ 5 h 9"/>
                  <a:gd name="T6" fmla="*/ 7 w 13"/>
                  <a:gd name="T7" fmla="*/ 8 h 9"/>
                  <a:gd name="T8" fmla="*/ 6 w 13"/>
                  <a:gd name="T9" fmla="*/ 8 h 9"/>
                  <a:gd name="T10" fmla="*/ 3 w 13"/>
                  <a:gd name="T11" fmla="*/ 8 h 9"/>
                  <a:gd name="T12" fmla="*/ 1 w 13"/>
                  <a:gd name="T13" fmla="*/ 8 h 9"/>
                  <a:gd name="T14" fmla="*/ 1 w 13"/>
                  <a:gd name="T15" fmla="*/ 6 h 9"/>
                  <a:gd name="T16" fmla="*/ 9 w 1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9" y="0"/>
                    </a:moveTo>
                    <a:cubicBezTo>
                      <a:pt x="12" y="0"/>
                      <a:pt x="13" y="0"/>
                      <a:pt x="13" y="3"/>
                    </a:cubicBezTo>
                    <a:cubicBezTo>
                      <a:pt x="13" y="4"/>
                      <a:pt x="12" y="4"/>
                      <a:pt x="11" y="5"/>
                    </a:cubicBezTo>
                    <a:cubicBezTo>
                      <a:pt x="10" y="6"/>
                      <a:pt x="8" y="6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3" y="2"/>
                      <a:pt x="6" y="0"/>
                      <a:pt x="9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" name="Freeform 289">
                <a:extLst>
                  <a:ext uri="{FF2B5EF4-FFF2-40B4-BE49-F238E27FC236}">
                    <a16:creationId xmlns:a16="http://schemas.microsoft.com/office/drawing/2014/main" id="{FFABDF5C-E32A-4603-D5DD-531D4D362381}"/>
                  </a:ext>
                </a:extLst>
              </p:cNvPr>
              <p:cNvSpPr/>
              <p:nvPr userDrawn="1"/>
            </p:nvSpPr>
            <p:spPr bwMode="auto">
              <a:xfrm>
                <a:off x="2000" y="1712"/>
                <a:ext cx="56" cy="95"/>
              </a:xfrm>
              <a:custGeom>
                <a:avLst/>
                <a:gdLst>
                  <a:gd name="T0" fmla="*/ 0 w 9"/>
                  <a:gd name="T1" fmla="*/ 9 h 15"/>
                  <a:gd name="T2" fmla="*/ 4 w 9"/>
                  <a:gd name="T3" fmla="*/ 1 h 15"/>
                  <a:gd name="T4" fmla="*/ 7 w 9"/>
                  <a:gd name="T5" fmla="*/ 1 h 15"/>
                  <a:gd name="T6" fmla="*/ 8 w 9"/>
                  <a:gd name="T7" fmla="*/ 5 h 15"/>
                  <a:gd name="T8" fmla="*/ 5 w 9"/>
                  <a:gd name="T9" fmla="*/ 10 h 15"/>
                  <a:gd name="T10" fmla="*/ 4 w 9"/>
                  <a:gd name="T11" fmla="*/ 12 h 15"/>
                  <a:gd name="T12" fmla="*/ 3 w 9"/>
                  <a:gd name="T13" fmla="*/ 15 h 15"/>
                  <a:gd name="T14" fmla="*/ 1 w 9"/>
                  <a:gd name="T15" fmla="*/ 12 h 15"/>
                  <a:gd name="T16" fmla="*/ 0 w 9"/>
                  <a:gd name="T1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cubicBezTo>
                      <a:pt x="0" y="5"/>
                      <a:pt x="2" y="3"/>
                      <a:pt x="4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2"/>
                      <a:pt x="9" y="3"/>
                      <a:pt x="8" y="5"/>
                    </a:cubicBezTo>
                    <a:cubicBezTo>
                      <a:pt x="7" y="7"/>
                      <a:pt x="5" y="8"/>
                      <a:pt x="5" y="10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3"/>
                      <a:pt x="4" y="14"/>
                      <a:pt x="3" y="15"/>
                    </a:cubicBezTo>
                    <a:cubicBezTo>
                      <a:pt x="2" y="15"/>
                      <a:pt x="2" y="13"/>
                      <a:pt x="1" y="12"/>
                    </a:cubicBezTo>
                    <a:cubicBezTo>
                      <a:pt x="1" y="11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" name="Freeform 290">
                <a:extLst>
                  <a:ext uri="{FF2B5EF4-FFF2-40B4-BE49-F238E27FC236}">
                    <a16:creationId xmlns:a16="http://schemas.microsoft.com/office/drawing/2014/main" id="{F874F1C2-B7DA-A4B5-774D-AF784281F26A}"/>
                  </a:ext>
                </a:extLst>
              </p:cNvPr>
              <p:cNvSpPr/>
              <p:nvPr userDrawn="1"/>
            </p:nvSpPr>
            <p:spPr bwMode="auto">
              <a:xfrm>
                <a:off x="2000" y="1820"/>
                <a:ext cx="82" cy="63"/>
              </a:xfrm>
              <a:custGeom>
                <a:avLst/>
                <a:gdLst>
                  <a:gd name="T0" fmla="*/ 1 w 13"/>
                  <a:gd name="T1" fmla="*/ 0 h 10"/>
                  <a:gd name="T2" fmla="*/ 8 w 13"/>
                  <a:gd name="T3" fmla="*/ 5 h 10"/>
                  <a:gd name="T4" fmla="*/ 12 w 13"/>
                  <a:gd name="T5" fmla="*/ 7 h 10"/>
                  <a:gd name="T6" fmla="*/ 13 w 13"/>
                  <a:gd name="T7" fmla="*/ 8 h 10"/>
                  <a:gd name="T8" fmla="*/ 12 w 13"/>
                  <a:gd name="T9" fmla="*/ 9 h 10"/>
                  <a:gd name="T10" fmla="*/ 2 w 13"/>
                  <a:gd name="T11" fmla="*/ 4 h 10"/>
                  <a:gd name="T12" fmla="*/ 1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1" y="0"/>
                    </a:moveTo>
                    <a:cubicBezTo>
                      <a:pt x="4" y="1"/>
                      <a:pt x="6" y="3"/>
                      <a:pt x="8" y="5"/>
                    </a:cubicBezTo>
                    <a:cubicBezTo>
                      <a:pt x="9" y="6"/>
                      <a:pt x="11" y="6"/>
                      <a:pt x="12" y="7"/>
                    </a:cubicBezTo>
                    <a:cubicBezTo>
                      <a:pt x="12" y="7"/>
                      <a:pt x="13" y="7"/>
                      <a:pt x="13" y="8"/>
                    </a:cubicBezTo>
                    <a:cubicBezTo>
                      <a:pt x="13" y="9"/>
                      <a:pt x="12" y="9"/>
                      <a:pt x="12" y="9"/>
                    </a:cubicBezTo>
                    <a:cubicBezTo>
                      <a:pt x="9" y="10"/>
                      <a:pt x="3" y="7"/>
                      <a:pt x="2" y="4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9" name="Freeform 291">
                <a:extLst>
                  <a:ext uri="{FF2B5EF4-FFF2-40B4-BE49-F238E27FC236}">
                    <a16:creationId xmlns:a16="http://schemas.microsoft.com/office/drawing/2014/main" id="{75A3EE87-5DA3-90F7-F9D5-4B344D39A4C4}"/>
                  </a:ext>
                </a:extLst>
              </p:cNvPr>
              <p:cNvSpPr/>
              <p:nvPr userDrawn="1"/>
            </p:nvSpPr>
            <p:spPr bwMode="auto">
              <a:xfrm>
                <a:off x="2056" y="1687"/>
                <a:ext cx="70" cy="44"/>
              </a:xfrm>
              <a:custGeom>
                <a:avLst/>
                <a:gdLst>
                  <a:gd name="T0" fmla="*/ 11 w 11"/>
                  <a:gd name="T1" fmla="*/ 3 h 7"/>
                  <a:gd name="T2" fmla="*/ 3 w 11"/>
                  <a:gd name="T3" fmla="*/ 6 h 7"/>
                  <a:gd name="T4" fmla="*/ 0 w 11"/>
                  <a:gd name="T5" fmla="*/ 6 h 7"/>
                  <a:gd name="T6" fmla="*/ 1 w 11"/>
                  <a:gd name="T7" fmla="*/ 4 h 7"/>
                  <a:gd name="T8" fmla="*/ 11 w 11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3"/>
                    </a:moveTo>
                    <a:cubicBezTo>
                      <a:pt x="8" y="4"/>
                      <a:pt x="5" y="5"/>
                      <a:pt x="3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1"/>
                      <a:pt x="9" y="0"/>
                      <a:pt x="11" y="3"/>
                    </a:cubicBezTo>
                    <a:close/>
                  </a:path>
                </a:pathLst>
              </a:custGeom>
              <a:solidFill>
                <a:srgbClr val="EE9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0" name="Freeform 292">
                <a:extLst>
                  <a:ext uri="{FF2B5EF4-FFF2-40B4-BE49-F238E27FC236}">
                    <a16:creationId xmlns:a16="http://schemas.microsoft.com/office/drawing/2014/main" id="{9CB40F46-C234-4192-7DFD-E41FF55D3F14}"/>
                  </a:ext>
                </a:extLst>
              </p:cNvPr>
              <p:cNvSpPr/>
              <p:nvPr userDrawn="1"/>
            </p:nvSpPr>
            <p:spPr bwMode="auto">
              <a:xfrm>
                <a:off x="2107" y="1706"/>
                <a:ext cx="44" cy="63"/>
              </a:xfrm>
              <a:custGeom>
                <a:avLst/>
                <a:gdLst>
                  <a:gd name="T0" fmla="*/ 5 w 7"/>
                  <a:gd name="T1" fmla="*/ 10 h 10"/>
                  <a:gd name="T2" fmla="*/ 2 w 7"/>
                  <a:gd name="T3" fmla="*/ 4 h 10"/>
                  <a:gd name="T4" fmla="*/ 1 w 7"/>
                  <a:gd name="T5" fmla="*/ 2 h 10"/>
                  <a:gd name="T6" fmla="*/ 4 w 7"/>
                  <a:gd name="T7" fmla="*/ 1 h 10"/>
                  <a:gd name="T8" fmla="*/ 5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5" y="7"/>
                      <a:pt x="3" y="5"/>
                      <a:pt x="2" y="4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2" y="1"/>
                      <a:pt x="2" y="0"/>
                      <a:pt x="4" y="1"/>
                    </a:cubicBezTo>
                    <a:cubicBezTo>
                      <a:pt x="6" y="3"/>
                      <a:pt x="7" y="6"/>
                      <a:pt x="5" y="10"/>
                    </a:cubicBezTo>
                    <a:close/>
                  </a:path>
                </a:pathLst>
              </a:custGeom>
              <a:solidFill>
                <a:srgbClr val="ED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1" name="Freeform 293">
                <a:extLst>
                  <a:ext uri="{FF2B5EF4-FFF2-40B4-BE49-F238E27FC236}">
                    <a16:creationId xmlns:a16="http://schemas.microsoft.com/office/drawing/2014/main" id="{89839CE2-D794-E226-510F-81E43541E8BA}"/>
                  </a:ext>
                </a:extLst>
              </p:cNvPr>
              <p:cNvSpPr/>
              <p:nvPr userDrawn="1"/>
            </p:nvSpPr>
            <p:spPr bwMode="auto">
              <a:xfrm>
                <a:off x="1426" y="799"/>
                <a:ext cx="95" cy="95"/>
              </a:xfrm>
              <a:custGeom>
                <a:avLst/>
                <a:gdLst>
                  <a:gd name="T0" fmla="*/ 4 w 15"/>
                  <a:gd name="T1" fmla="*/ 1 h 15"/>
                  <a:gd name="T2" fmla="*/ 13 w 15"/>
                  <a:gd name="T3" fmla="*/ 13 h 15"/>
                  <a:gd name="T4" fmla="*/ 12 w 15"/>
                  <a:gd name="T5" fmla="*/ 15 h 15"/>
                  <a:gd name="T6" fmla="*/ 11 w 15"/>
                  <a:gd name="T7" fmla="*/ 14 h 15"/>
                  <a:gd name="T8" fmla="*/ 8 w 15"/>
                  <a:gd name="T9" fmla="*/ 9 h 15"/>
                  <a:gd name="T10" fmla="*/ 1 w 15"/>
                  <a:gd name="T11" fmla="*/ 3 h 15"/>
                  <a:gd name="T12" fmla="*/ 1 w 15"/>
                  <a:gd name="T13" fmla="*/ 1 h 15"/>
                  <a:gd name="T14" fmla="*/ 4 w 15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4" y="1"/>
                    </a:moveTo>
                    <a:cubicBezTo>
                      <a:pt x="11" y="1"/>
                      <a:pt x="15" y="7"/>
                      <a:pt x="13" y="13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0" y="12"/>
                      <a:pt x="9" y="11"/>
                      <a:pt x="8" y="9"/>
                    </a:cubicBezTo>
                    <a:cubicBezTo>
                      <a:pt x="7" y="6"/>
                      <a:pt x="4" y="4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2" name="Freeform 294">
                <a:extLst>
                  <a:ext uri="{FF2B5EF4-FFF2-40B4-BE49-F238E27FC236}">
                    <a16:creationId xmlns:a16="http://schemas.microsoft.com/office/drawing/2014/main" id="{963C1761-81B2-6895-1ACA-05CB849942D1}"/>
                  </a:ext>
                </a:extLst>
              </p:cNvPr>
              <p:cNvSpPr/>
              <p:nvPr userDrawn="1"/>
            </p:nvSpPr>
            <p:spPr bwMode="auto">
              <a:xfrm>
                <a:off x="1521" y="881"/>
                <a:ext cx="56" cy="89"/>
              </a:xfrm>
              <a:custGeom>
                <a:avLst/>
                <a:gdLst>
                  <a:gd name="T0" fmla="*/ 9 w 9"/>
                  <a:gd name="T1" fmla="*/ 6 h 14"/>
                  <a:gd name="T2" fmla="*/ 4 w 9"/>
                  <a:gd name="T3" fmla="*/ 14 h 14"/>
                  <a:gd name="T4" fmla="*/ 2 w 9"/>
                  <a:gd name="T5" fmla="*/ 13 h 14"/>
                  <a:gd name="T6" fmla="*/ 1 w 9"/>
                  <a:gd name="T7" fmla="*/ 10 h 14"/>
                  <a:gd name="T8" fmla="*/ 3 w 9"/>
                  <a:gd name="T9" fmla="*/ 5 h 14"/>
                  <a:gd name="T10" fmla="*/ 4 w 9"/>
                  <a:gd name="T11" fmla="*/ 4 h 14"/>
                  <a:gd name="T12" fmla="*/ 6 w 9"/>
                  <a:gd name="T13" fmla="*/ 1 h 14"/>
                  <a:gd name="T14" fmla="*/ 7 w 9"/>
                  <a:gd name="T15" fmla="*/ 0 h 14"/>
                  <a:gd name="T16" fmla="*/ 8 w 9"/>
                  <a:gd name="T17" fmla="*/ 1 h 14"/>
                  <a:gd name="T18" fmla="*/ 9 w 9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9" y="6"/>
                    </a:moveTo>
                    <a:cubicBezTo>
                      <a:pt x="9" y="10"/>
                      <a:pt x="7" y="13"/>
                      <a:pt x="4" y="14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1" y="12"/>
                      <a:pt x="0" y="12"/>
                      <a:pt x="1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3" name="Freeform 295">
                <a:extLst>
                  <a:ext uri="{FF2B5EF4-FFF2-40B4-BE49-F238E27FC236}">
                    <a16:creationId xmlns:a16="http://schemas.microsoft.com/office/drawing/2014/main" id="{BAC0FD72-DC7D-12B1-37D1-33156E5725D4}"/>
                  </a:ext>
                </a:extLst>
              </p:cNvPr>
              <p:cNvSpPr/>
              <p:nvPr userDrawn="1"/>
            </p:nvSpPr>
            <p:spPr bwMode="auto">
              <a:xfrm>
                <a:off x="1502" y="805"/>
                <a:ext cx="56" cy="89"/>
              </a:xfrm>
              <a:custGeom>
                <a:avLst/>
                <a:gdLst>
                  <a:gd name="T0" fmla="*/ 8 w 9"/>
                  <a:gd name="T1" fmla="*/ 9 h 14"/>
                  <a:gd name="T2" fmla="*/ 8 w 9"/>
                  <a:gd name="T3" fmla="*/ 11 h 14"/>
                  <a:gd name="T4" fmla="*/ 6 w 9"/>
                  <a:gd name="T5" fmla="*/ 14 h 14"/>
                  <a:gd name="T6" fmla="*/ 3 w 9"/>
                  <a:gd name="T7" fmla="*/ 11 h 14"/>
                  <a:gd name="T8" fmla="*/ 1 w 9"/>
                  <a:gd name="T9" fmla="*/ 3 h 14"/>
                  <a:gd name="T10" fmla="*/ 1 w 9"/>
                  <a:gd name="T11" fmla="*/ 1 h 14"/>
                  <a:gd name="T12" fmla="*/ 3 w 9"/>
                  <a:gd name="T13" fmla="*/ 1 h 14"/>
                  <a:gd name="T14" fmla="*/ 8 w 9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8" y="9"/>
                    </a:moveTo>
                    <a:cubicBezTo>
                      <a:pt x="8" y="10"/>
                      <a:pt x="9" y="11"/>
                      <a:pt x="8" y="11"/>
                    </a:cubicBezTo>
                    <a:cubicBezTo>
                      <a:pt x="8" y="13"/>
                      <a:pt x="8" y="14"/>
                      <a:pt x="6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3" y="8"/>
                      <a:pt x="3" y="5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6" y="3"/>
                      <a:pt x="9" y="5"/>
                      <a:pt x="8" y="9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4" name="Freeform 296">
                <a:extLst>
                  <a:ext uri="{FF2B5EF4-FFF2-40B4-BE49-F238E27FC236}">
                    <a16:creationId xmlns:a16="http://schemas.microsoft.com/office/drawing/2014/main" id="{EED58786-A658-A40D-4385-2D810B3B8E64}"/>
                  </a:ext>
                </a:extLst>
              </p:cNvPr>
              <p:cNvSpPr/>
              <p:nvPr userDrawn="1"/>
            </p:nvSpPr>
            <p:spPr bwMode="auto">
              <a:xfrm>
                <a:off x="1413" y="767"/>
                <a:ext cx="95" cy="32"/>
              </a:xfrm>
              <a:custGeom>
                <a:avLst/>
                <a:gdLst>
                  <a:gd name="T0" fmla="*/ 8 w 15"/>
                  <a:gd name="T1" fmla="*/ 0 h 5"/>
                  <a:gd name="T2" fmla="*/ 14 w 15"/>
                  <a:gd name="T3" fmla="*/ 2 h 5"/>
                  <a:gd name="T4" fmla="*/ 15 w 15"/>
                  <a:gd name="T5" fmla="*/ 4 h 5"/>
                  <a:gd name="T6" fmla="*/ 14 w 15"/>
                  <a:gd name="T7" fmla="*/ 4 h 5"/>
                  <a:gd name="T8" fmla="*/ 6 w 15"/>
                  <a:gd name="T9" fmla="*/ 4 h 5"/>
                  <a:gd name="T10" fmla="*/ 2 w 15"/>
                  <a:gd name="T11" fmla="*/ 5 h 5"/>
                  <a:gd name="T12" fmla="*/ 1 w 15"/>
                  <a:gd name="T13" fmla="*/ 5 h 5"/>
                  <a:gd name="T14" fmla="*/ 1 w 15"/>
                  <a:gd name="T15" fmla="*/ 3 h 5"/>
                  <a:gd name="T16" fmla="*/ 8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11" y="0"/>
                      <a:pt x="12" y="2"/>
                      <a:pt x="14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1" y="5"/>
                      <a:pt x="8" y="4"/>
                      <a:pt x="6" y="4"/>
                    </a:cubicBezTo>
                    <a:cubicBezTo>
                      <a:pt x="5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1"/>
                      <a:pt x="6" y="1"/>
                      <a:pt x="8" y="0"/>
                    </a:cubicBezTo>
                    <a:close/>
                  </a:path>
                </a:pathLst>
              </a:custGeom>
              <a:solidFill>
                <a:srgbClr val="F0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5" name="Freeform 297">
                <a:extLst>
                  <a:ext uri="{FF2B5EF4-FFF2-40B4-BE49-F238E27FC236}">
                    <a16:creationId xmlns:a16="http://schemas.microsoft.com/office/drawing/2014/main" id="{7AA3B0C6-10E7-07B0-D67D-B6F5D477213E}"/>
                  </a:ext>
                </a:extLst>
              </p:cNvPr>
              <p:cNvSpPr/>
              <p:nvPr userDrawn="1"/>
            </p:nvSpPr>
            <p:spPr bwMode="auto">
              <a:xfrm>
                <a:off x="1483" y="894"/>
                <a:ext cx="50" cy="63"/>
              </a:xfrm>
              <a:custGeom>
                <a:avLst/>
                <a:gdLst>
                  <a:gd name="T0" fmla="*/ 0 w 8"/>
                  <a:gd name="T1" fmla="*/ 10 h 10"/>
                  <a:gd name="T2" fmla="*/ 5 w 8"/>
                  <a:gd name="T3" fmla="*/ 1 h 10"/>
                  <a:gd name="T4" fmla="*/ 6 w 8"/>
                  <a:gd name="T5" fmla="*/ 0 h 10"/>
                  <a:gd name="T6" fmla="*/ 8 w 8"/>
                  <a:gd name="T7" fmla="*/ 2 h 10"/>
                  <a:gd name="T8" fmla="*/ 8 w 8"/>
                  <a:gd name="T9" fmla="*/ 4 h 10"/>
                  <a:gd name="T10" fmla="*/ 0 w 8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2" y="7"/>
                      <a:pt x="3" y="4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7"/>
                      <a:pt x="4" y="10"/>
                      <a:pt x="0" y="10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6" name="Freeform 298">
                <a:extLst>
                  <a:ext uri="{FF2B5EF4-FFF2-40B4-BE49-F238E27FC236}">
                    <a16:creationId xmlns:a16="http://schemas.microsoft.com/office/drawing/2014/main" id="{39539CF7-87FE-4B77-06A6-44977D0FA1E5}"/>
                  </a:ext>
                </a:extLst>
              </p:cNvPr>
              <p:cNvSpPr/>
              <p:nvPr userDrawn="1"/>
            </p:nvSpPr>
            <p:spPr bwMode="auto">
              <a:xfrm>
                <a:off x="1432" y="919"/>
                <a:ext cx="57" cy="38"/>
              </a:xfrm>
              <a:custGeom>
                <a:avLst/>
                <a:gdLst>
                  <a:gd name="T0" fmla="*/ 6 w 9"/>
                  <a:gd name="T1" fmla="*/ 5 h 6"/>
                  <a:gd name="T2" fmla="*/ 1 w 9"/>
                  <a:gd name="T3" fmla="*/ 2 h 6"/>
                  <a:gd name="T4" fmla="*/ 0 w 9"/>
                  <a:gd name="T5" fmla="*/ 0 h 6"/>
                  <a:gd name="T6" fmla="*/ 2 w 9"/>
                  <a:gd name="T7" fmla="*/ 0 h 6"/>
                  <a:gd name="T8" fmla="*/ 7 w 9"/>
                  <a:gd name="T9" fmla="*/ 1 h 6"/>
                  <a:gd name="T10" fmla="*/ 8 w 9"/>
                  <a:gd name="T11" fmla="*/ 3 h 6"/>
                  <a:gd name="T12" fmla="*/ 6 w 9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5"/>
                    </a:moveTo>
                    <a:cubicBezTo>
                      <a:pt x="4" y="5"/>
                      <a:pt x="2" y="4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5" y="2"/>
                      <a:pt x="7" y="1"/>
                    </a:cubicBezTo>
                    <a:cubicBezTo>
                      <a:pt x="8" y="1"/>
                      <a:pt x="9" y="2"/>
                      <a:pt x="8" y="3"/>
                    </a:cubicBezTo>
                    <a:cubicBezTo>
                      <a:pt x="8" y="4"/>
                      <a:pt x="8" y="6"/>
                      <a:pt x="6" y="5"/>
                    </a:cubicBezTo>
                    <a:close/>
                  </a:path>
                </a:pathLst>
              </a:custGeom>
              <a:solidFill>
                <a:srgbClr val="EF9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7" name="Freeform 299">
                <a:extLst>
                  <a:ext uri="{FF2B5EF4-FFF2-40B4-BE49-F238E27FC236}">
                    <a16:creationId xmlns:a16="http://schemas.microsoft.com/office/drawing/2014/main" id="{CC6A15A2-78E5-F299-B518-A6BF17988D3D}"/>
                  </a:ext>
                </a:extLst>
              </p:cNvPr>
              <p:cNvSpPr/>
              <p:nvPr userDrawn="1"/>
            </p:nvSpPr>
            <p:spPr bwMode="auto">
              <a:xfrm>
                <a:off x="3254" y="3443"/>
                <a:ext cx="107" cy="83"/>
              </a:xfrm>
              <a:custGeom>
                <a:avLst/>
                <a:gdLst>
                  <a:gd name="T0" fmla="*/ 0 w 17"/>
                  <a:gd name="T1" fmla="*/ 7 h 13"/>
                  <a:gd name="T2" fmla="*/ 17 w 17"/>
                  <a:gd name="T3" fmla="*/ 9 h 13"/>
                  <a:gd name="T4" fmla="*/ 17 w 17"/>
                  <a:gd name="T5" fmla="*/ 11 h 13"/>
                  <a:gd name="T6" fmla="*/ 17 w 17"/>
                  <a:gd name="T7" fmla="*/ 13 h 13"/>
                  <a:gd name="T8" fmla="*/ 15 w 17"/>
                  <a:gd name="T9" fmla="*/ 12 h 13"/>
                  <a:gd name="T10" fmla="*/ 10 w 17"/>
                  <a:gd name="T11" fmla="*/ 9 h 13"/>
                  <a:gd name="T12" fmla="*/ 0 w 17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0" y="7"/>
                    </a:moveTo>
                    <a:cubicBezTo>
                      <a:pt x="6" y="0"/>
                      <a:pt x="13" y="3"/>
                      <a:pt x="17" y="9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2"/>
                      <a:pt x="17" y="13"/>
                      <a:pt x="17" y="13"/>
                    </a:cubicBezTo>
                    <a:cubicBezTo>
                      <a:pt x="16" y="13"/>
                      <a:pt x="15" y="13"/>
                      <a:pt x="15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7" y="8"/>
                      <a:pt x="3" y="8"/>
                      <a:pt x="0" y="7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8" name="Freeform 300">
                <a:extLst>
                  <a:ext uri="{FF2B5EF4-FFF2-40B4-BE49-F238E27FC236}">
                    <a16:creationId xmlns:a16="http://schemas.microsoft.com/office/drawing/2014/main" id="{EBE5DC0C-82E5-3D02-ACFA-75A28A67909D}"/>
                  </a:ext>
                </a:extLst>
              </p:cNvPr>
              <p:cNvSpPr/>
              <p:nvPr userDrawn="1"/>
            </p:nvSpPr>
            <p:spPr bwMode="auto">
              <a:xfrm>
                <a:off x="3406" y="3482"/>
                <a:ext cx="44" cy="101"/>
              </a:xfrm>
              <a:custGeom>
                <a:avLst/>
                <a:gdLst>
                  <a:gd name="T0" fmla="*/ 7 w 7"/>
                  <a:gd name="T1" fmla="*/ 8 h 16"/>
                  <a:gd name="T2" fmla="*/ 5 w 7"/>
                  <a:gd name="T3" fmla="*/ 14 h 16"/>
                  <a:gd name="T4" fmla="*/ 0 w 7"/>
                  <a:gd name="T5" fmla="*/ 12 h 16"/>
                  <a:gd name="T6" fmla="*/ 0 w 7"/>
                  <a:gd name="T7" fmla="*/ 2 h 16"/>
                  <a:gd name="T8" fmla="*/ 2 w 7"/>
                  <a:gd name="T9" fmla="*/ 1 h 16"/>
                  <a:gd name="T10" fmla="*/ 7 w 7"/>
                  <a:gd name="T1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6">
                    <a:moveTo>
                      <a:pt x="7" y="8"/>
                    </a:moveTo>
                    <a:cubicBezTo>
                      <a:pt x="7" y="11"/>
                      <a:pt x="6" y="13"/>
                      <a:pt x="5" y="14"/>
                    </a:cubicBezTo>
                    <a:cubicBezTo>
                      <a:pt x="4" y="16"/>
                      <a:pt x="1" y="14"/>
                      <a:pt x="0" y="12"/>
                    </a:cubicBezTo>
                    <a:cubicBezTo>
                      <a:pt x="0" y="9"/>
                      <a:pt x="0" y="5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4" y="2"/>
                      <a:pt x="7" y="6"/>
                      <a:pt x="7" y="8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9" name="Freeform 301">
                <a:extLst>
                  <a:ext uri="{FF2B5EF4-FFF2-40B4-BE49-F238E27FC236}">
                    <a16:creationId xmlns:a16="http://schemas.microsoft.com/office/drawing/2014/main" id="{4360162A-F874-EE93-13CB-3AAF784690DE}"/>
                  </a:ext>
                </a:extLst>
              </p:cNvPr>
              <p:cNvSpPr/>
              <p:nvPr userDrawn="1"/>
            </p:nvSpPr>
            <p:spPr bwMode="auto">
              <a:xfrm>
                <a:off x="3324" y="3437"/>
                <a:ext cx="75" cy="76"/>
              </a:xfrm>
              <a:custGeom>
                <a:avLst/>
                <a:gdLst>
                  <a:gd name="T0" fmla="*/ 0 w 12"/>
                  <a:gd name="T1" fmla="*/ 2 h 12"/>
                  <a:gd name="T2" fmla="*/ 12 w 12"/>
                  <a:gd name="T3" fmla="*/ 9 h 12"/>
                  <a:gd name="T4" fmla="*/ 10 w 12"/>
                  <a:gd name="T5" fmla="*/ 12 h 12"/>
                  <a:gd name="T6" fmla="*/ 7 w 12"/>
                  <a:gd name="T7" fmla="*/ 10 h 12"/>
                  <a:gd name="T8" fmla="*/ 0 w 12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5" y="0"/>
                      <a:pt x="11" y="2"/>
                      <a:pt x="12" y="9"/>
                    </a:cubicBezTo>
                    <a:cubicBezTo>
                      <a:pt x="12" y="10"/>
                      <a:pt x="11" y="11"/>
                      <a:pt x="10" y="12"/>
                    </a:cubicBezTo>
                    <a:cubicBezTo>
                      <a:pt x="9" y="12"/>
                      <a:pt x="8" y="11"/>
                      <a:pt x="7" y="10"/>
                    </a:cubicBezTo>
                    <a:cubicBezTo>
                      <a:pt x="5" y="6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F0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0" name="Freeform 302">
                <a:extLst>
                  <a:ext uri="{FF2B5EF4-FFF2-40B4-BE49-F238E27FC236}">
                    <a16:creationId xmlns:a16="http://schemas.microsoft.com/office/drawing/2014/main" id="{C2163C38-775D-F65F-429C-B10280B06963}"/>
                  </a:ext>
                </a:extLst>
              </p:cNvPr>
              <p:cNvSpPr/>
              <p:nvPr userDrawn="1"/>
            </p:nvSpPr>
            <p:spPr bwMode="auto">
              <a:xfrm>
                <a:off x="3235" y="3424"/>
                <a:ext cx="89" cy="64"/>
              </a:xfrm>
              <a:custGeom>
                <a:avLst/>
                <a:gdLst>
                  <a:gd name="T0" fmla="*/ 14 w 14"/>
                  <a:gd name="T1" fmla="*/ 2 h 10"/>
                  <a:gd name="T2" fmla="*/ 4 w 14"/>
                  <a:gd name="T3" fmla="*/ 7 h 10"/>
                  <a:gd name="T4" fmla="*/ 2 w 14"/>
                  <a:gd name="T5" fmla="*/ 9 h 10"/>
                  <a:gd name="T6" fmla="*/ 1 w 14"/>
                  <a:gd name="T7" fmla="*/ 10 h 10"/>
                  <a:gd name="T8" fmla="*/ 0 w 14"/>
                  <a:gd name="T9" fmla="*/ 8 h 10"/>
                  <a:gd name="T10" fmla="*/ 1 w 14"/>
                  <a:gd name="T11" fmla="*/ 6 h 10"/>
                  <a:gd name="T12" fmla="*/ 14 w 14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4" y="2"/>
                    </a:moveTo>
                    <a:cubicBezTo>
                      <a:pt x="11" y="4"/>
                      <a:pt x="7" y="5"/>
                      <a:pt x="4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3" y="2"/>
                      <a:pt x="9" y="0"/>
                      <a:pt x="14" y="2"/>
                    </a:cubicBezTo>
                    <a:close/>
                  </a:path>
                </a:pathLst>
              </a:custGeom>
              <a:solidFill>
                <a:srgbClr val="EE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1" name="Freeform 303">
                <a:extLst>
                  <a:ext uri="{FF2B5EF4-FFF2-40B4-BE49-F238E27FC236}">
                    <a16:creationId xmlns:a16="http://schemas.microsoft.com/office/drawing/2014/main" id="{099C3B4F-3741-7119-E31C-02804B3F1872}"/>
                  </a:ext>
                </a:extLst>
              </p:cNvPr>
              <p:cNvSpPr/>
              <p:nvPr userDrawn="1"/>
            </p:nvSpPr>
            <p:spPr bwMode="auto">
              <a:xfrm>
                <a:off x="3374" y="3513"/>
                <a:ext cx="32" cy="76"/>
              </a:xfrm>
              <a:custGeom>
                <a:avLst/>
                <a:gdLst>
                  <a:gd name="T0" fmla="*/ 1 w 5"/>
                  <a:gd name="T1" fmla="*/ 8 h 12"/>
                  <a:gd name="T2" fmla="*/ 0 w 5"/>
                  <a:gd name="T3" fmla="*/ 3 h 12"/>
                  <a:gd name="T4" fmla="*/ 1 w 5"/>
                  <a:gd name="T5" fmla="*/ 1 h 12"/>
                  <a:gd name="T6" fmla="*/ 3 w 5"/>
                  <a:gd name="T7" fmla="*/ 2 h 12"/>
                  <a:gd name="T8" fmla="*/ 4 w 5"/>
                  <a:gd name="T9" fmla="*/ 7 h 12"/>
                  <a:gd name="T10" fmla="*/ 2 w 5"/>
                  <a:gd name="T11" fmla="*/ 11 h 12"/>
                  <a:gd name="T12" fmla="*/ 1 w 5"/>
                  <a:gd name="T13" fmla="*/ 12 h 12"/>
                  <a:gd name="T14" fmla="*/ 1 w 5"/>
                  <a:gd name="T15" fmla="*/ 11 h 12"/>
                  <a:gd name="T16" fmla="*/ 1 w 5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3"/>
                      <a:pt x="5" y="5"/>
                      <a:pt x="4" y="7"/>
                    </a:cubicBezTo>
                    <a:cubicBezTo>
                      <a:pt x="4" y="9"/>
                      <a:pt x="3" y="10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2" name="Freeform 304">
                <a:extLst>
                  <a:ext uri="{FF2B5EF4-FFF2-40B4-BE49-F238E27FC236}">
                    <a16:creationId xmlns:a16="http://schemas.microsoft.com/office/drawing/2014/main" id="{5B09163A-DA6B-C182-C246-00959DA30E67}"/>
                  </a:ext>
                </a:extLst>
              </p:cNvPr>
              <p:cNvSpPr/>
              <p:nvPr userDrawn="1"/>
            </p:nvSpPr>
            <p:spPr bwMode="auto">
              <a:xfrm>
                <a:off x="3317" y="3564"/>
                <a:ext cx="57" cy="32"/>
              </a:xfrm>
              <a:custGeom>
                <a:avLst/>
                <a:gdLst>
                  <a:gd name="T0" fmla="*/ 4 w 9"/>
                  <a:gd name="T1" fmla="*/ 5 h 5"/>
                  <a:gd name="T2" fmla="*/ 2 w 9"/>
                  <a:gd name="T3" fmla="*/ 5 h 5"/>
                  <a:gd name="T4" fmla="*/ 0 w 9"/>
                  <a:gd name="T5" fmla="*/ 3 h 5"/>
                  <a:gd name="T6" fmla="*/ 2 w 9"/>
                  <a:gd name="T7" fmla="*/ 2 h 5"/>
                  <a:gd name="T8" fmla="*/ 6 w 9"/>
                  <a:gd name="T9" fmla="*/ 1 h 5"/>
                  <a:gd name="T10" fmla="*/ 8 w 9"/>
                  <a:gd name="T11" fmla="*/ 1 h 5"/>
                  <a:gd name="T12" fmla="*/ 8 w 9"/>
                  <a:gd name="T13" fmla="*/ 4 h 5"/>
                  <a:gd name="T14" fmla="*/ 4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4" y="5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3" name="Freeform 305">
                <a:extLst>
                  <a:ext uri="{FF2B5EF4-FFF2-40B4-BE49-F238E27FC236}">
                    <a16:creationId xmlns:a16="http://schemas.microsoft.com/office/drawing/2014/main" id="{D7B4FD6D-E76F-4DA7-B794-4BE9E2D13B50}"/>
                  </a:ext>
                </a:extLst>
              </p:cNvPr>
              <p:cNvSpPr/>
              <p:nvPr userDrawn="1"/>
            </p:nvSpPr>
            <p:spPr bwMode="auto">
              <a:xfrm>
                <a:off x="3254" y="3501"/>
                <a:ext cx="38" cy="38"/>
              </a:xfrm>
              <a:custGeom>
                <a:avLst/>
                <a:gdLst>
                  <a:gd name="T0" fmla="*/ 6 w 6"/>
                  <a:gd name="T1" fmla="*/ 1 h 6"/>
                  <a:gd name="T2" fmla="*/ 2 w 6"/>
                  <a:gd name="T3" fmla="*/ 5 h 6"/>
                  <a:gd name="T4" fmla="*/ 1 w 6"/>
                  <a:gd name="T5" fmla="*/ 6 h 6"/>
                  <a:gd name="T6" fmla="*/ 0 w 6"/>
                  <a:gd name="T7" fmla="*/ 3 h 6"/>
                  <a:gd name="T8" fmla="*/ 1 w 6"/>
                  <a:gd name="T9" fmla="*/ 0 h 6"/>
                  <a:gd name="T10" fmla="*/ 6 w 6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5" y="2"/>
                      <a:pt x="2" y="3"/>
                      <a:pt x="2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ED9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4" name="Freeform 306">
                <a:extLst>
                  <a:ext uri="{FF2B5EF4-FFF2-40B4-BE49-F238E27FC236}">
                    <a16:creationId xmlns:a16="http://schemas.microsoft.com/office/drawing/2014/main" id="{4CC08E3F-DB1A-273A-4AF6-A4E9CCE06B8A}"/>
                  </a:ext>
                </a:extLst>
              </p:cNvPr>
              <p:cNvSpPr/>
              <p:nvPr userDrawn="1"/>
            </p:nvSpPr>
            <p:spPr bwMode="auto">
              <a:xfrm>
                <a:off x="3607" y="3862"/>
                <a:ext cx="101" cy="57"/>
              </a:xfrm>
              <a:custGeom>
                <a:avLst/>
                <a:gdLst>
                  <a:gd name="T0" fmla="*/ 16 w 16"/>
                  <a:gd name="T1" fmla="*/ 4 h 9"/>
                  <a:gd name="T2" fmla="*/ 2 w 16"/>
                  <a:gd name="T3" fmla="*/ 8 h 9"/>
                  <a:gd name="T4" fmla="*/ 1 w 16"/>
                  <a:gd name="T5" fmla="*/ 9 h 9"/>
                  <a:gd name="T6" fmla="*/ 1 w 16"/>
                  <a:gd name="T7" fmla="*/ 7 h 9"/>
                  <a:gd name="T8" fmla="*/ 8 w 16"/>
                  <a:gd name="T9" fmla="*/ 0 h 9"/>
                  <a:gd name="T10" fmla="*/ 16 w 1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4"/>
                    </a:moveTo>
                    <a:cubicBezTo>
                      <a:pt x="11" y="4"/>
                      <a:pt x="6" y="5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1" y="3"/>
                      <a:pt x="3" y="0"/>
                      <a:pt x="8" y="0"/>
                    </a:cubicBezTo>
                    <a:cubicBezTo>
                      <a:pt x="11" y="0"/>
                      <a:pt x="14" y="1"/>
                      <a:pt x="16" y="4"/>
                    </a:cubicBezTo>
                    <a:close/>
                  </a:path>
                </a:pathLst>
              </a:custGeom>
              <a:solidFill>
                <a:srgbClr val="F0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5" name="Freeform 307">
                <a:extLst>
                  <a:ext uri="{FF2B5EF4-FFF2-40B4-BE49-F238E27FC236}">
                    <a16:creationId xmlns:a16="http://schemas.microsoft.com/office/drawing/2014/main" id="{0FF01685-E904-1E71-8009-63A5D632F3F3}"/>
                  </a:ext>
                </a:extLst>
              </p:cNvPr>
              <p:cNvSpPr/>
              <p:nvPr userDrawn="1"/>
            </p:nvSpPr>
            <p:spPr bwMode="auto">
              <a:xfrm>
                <a:off x="3714" y="3824"/>
                <a:ext cx="63" cy="63"/>
              </a:xfrm>
              <a:custGeom>
                <a:avLst/>
                <a:gdLst>
                  <a:gd name="T0" fmla="*/ 10 w 10"/>
                  <a:gd name="T1" fmla="*/ 7 h 10"/>
                  <a:gd name="T2" fmla="*/ 9 w 10"/>
                  <a:gd name="T3" fmla="*/ 9 h 10"/>
                  <a:gd name="T4" fmla="*/ 6 w 10"/>
                  <a:gd name="T5" fmla="*/ 9 h 10"/>
                  <a:gd name="T6" fmla="*/ 3 w 10"/>
                  <a:gd name="T7" fmla="*/ 6 h 10"/>
                  <a:gd name="T8" fmla="*/ 0 w 10"/>
                  <a:gd name="T9" fmla="*/ 2 h 10"/>
                  <a:gd name="T10" fmla="*/ 1 w 10"/>
                  <a:gd name="T11" fmla="*/ 1 h 10"/>
                  <a:gd name="T12" fmla="*/ 10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10" y="8"/>
                      <a:pt x="10" y="9"/>
                      <a:pt x="9" y="9"/>
                    </a:cubicBezTo>
                    <a:cubicBezTo>
                      <a:pt x="8" y="9"/>
                      <a:pt x="6" y="10"/>
                      <a:pt x="6" y="9"/>
                    </a:cubicBezTo>
                    <a:cubicBezTo>
                      <a:pt x="5" y="7"/>
                      <a:pt x="4" y="7"/>
                      <a:pt x="3" y="6"/>
                    </a:cubicBezTo>
                    <a:cubicBezTo>
                      <a:pt x="1" y="5"/>
                      <a:pt x="2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5" y="0"/>
                      <a:pt x="10" y="3"/>
                      <a:pt x="10" y="7"/>
                    </a:cubicBezTo>
                    <a:close/>
                  </a:path>
                </a:pathLst>
              </a:custGeom>
              <a:solidFill>
                <a:srgbClr val="EF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6" name="Freeform 308">
                <a:extLst>
                  <a:ext uri="{FF2B5EF4-FFF2-40B4-BE49-F238E27FC236}">
                    <a16:creationId xmlns:a16="http://schemas.microsoft.com/office/drawing/2014/main" id="{E54FB8E8-5FE0-294D-15A0-13DEFE1CC028}"/>
                  </a:ext>
                </a:extLst>
              </p:cNvPr>
              <p:cNvSpPr/>
              <p:nvPr userDrawn="1"/>
            </p:nvSpPr>
            <p:spPr bwMode="auto">
              <a:xfrm>
                <a:off x="3639" y="3824"/>
                <a:ext cx="75" cy="44"/>
              </a:xfrm>
              <a:custGeom>
                <a:avLst/>
                <a:gdLst>
                  <a:gd name="T0" fmla="*/ 0 w 12"/>
                  <a:gd name="T1" fmla="*/ 5 h 7"/>
                  <a:gd name="T2" fmla="*/ 11 w 12"/>
                  <a:gd name="T3" fmla="*/ 2 h 7"/>
                  <a:gd name="T4" fmla="*/ 12 w 12"/>
                  <a:gd name="T5" fmla="*/ 5 h 7"/>
                  <a:gd name="T6" fmla="*/ 9 w 12"/>
                  <a:gd name="T7" fmla="*/ 6 h 7"/>
                  <a:gd name="T8" fmla="*/ 0 w 12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2" y="1"/>
                      <a:pt x="7" y="0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1" y="6"/>
                      <a:pt x="10" y="7"/>
                      <a:pt x="9" y="6"/>
                    </a:cubicBezTo>
                    <a:cubicBezTo>
                      <a:pt x="6" y="5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7" name="Freeform 309">
                <a:extLst>
                  <a:ext uri="{FF2B5EF4-FFF2-40B4-BE49-F238E27FC236}">
                    <a16:creationId xmlns:a16="http://schemas.microsoft.com/office/drawing/2014/main" id="{4CF858D5-C9CA-E06F-C570-3BA67F2935A4}"/>
                  </a:ext>
                </a:extLst>
              </p:cNvPr>
              <p:cNvSpPr/>
              <p:nvPr userDrawn="1"/>
            </p:nvSpPr>
            <p:spPr bwMode="auto">
              <a:xfrm>
                <a:off x="3588" y="3849"/>
                <a:ext cx="32" cy="70"/>
              </a:xfrm>
              <a:custGeom>
                <a:avLst/>
                <a:gdLst>
                  <a:gd name="T0" fmla="*/ 0 w 5"/>
                  <a:gd name="T1" fmla="*/ 8 h 11"/>
                  <a:gd name="T2" fmla="*/ 3 w 5"/>
                  <a:gd name="T3" fmla="*/ 1 h 11"/>
                  <a:gd name="T4" fmla="*/ 5 w 5"/>
                  <a:gd name="T5" fmla="*/ 0 h 11"/>
                  <a:gd name="T6" fmla="*/ 5 w 5"/>
                  <a:gd name="T7" fmla="*/ 2 h 11"/>
                  <a:gd name="T8" fmla="*/ 5 w 5"/>
                  <a:gd name="T9" fmla="*/ 3 h 11"/>
                  <a:gd name="T10" fmla="*/ 2 w 5"/>
                  <a:gd name="T11" fmla="*/ 10 h 11"/>
                  <a:gd name="T12" fmla="*/ 2 w 5"/>
                  <a:gd name="T13" fmla="*/ 11 h 11"/>
                  <a:gd name="T14" fmla="*/ 0 w 5"/>
                  <a:gd name="T15" fmla="*/ 10 h 11"/>
                  <a:gd name="T16" fmla="*/ 0 w 5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1">
                    <a:moveTo>
                      <a:pt x="0" y="8"/>
                    </a:moveTo>
                    <a:cubicBezTo>
                      <a:pt x="1" y="5"/>
                      <a:pt x="0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3" y="5"/>
                      <a:pt x="3" y="8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11"/>
                      <a:pt x="0" y="11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EF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8" name="Freeform 310">
                <a:extLst>
                  <a:ext uri="{FF2B5EF4-FFF2-40B4-BE49-F238E27FC236}">
                    <a16:creationId xmlns:a16="http://schemas.microsoft.com/office/drawing/2014/main" id="{DEC8BD9C-A43E-810B-CE3A-26D7C4B63A38}"/>
                  </a:ext>
                </a:extLst>
              </p:cNvPr>
              <p:cNvSpPr/>
              <p:nvPr userDrawn="1"/>
            </p:nvSpPr>
            <p:spPr bwMode="auto">
              <a:xfrm>
                <a:off x="3714" y="3862"/>
                <a:ext cx="38" cy="57"/>
              </a:xfrm>
              <a:custGeom>
                <a:avLst/>
                <a:gdLst>
                  <a:gd name="T0" fmla="*/ 6 w 6"/>
                  <a:gd name="T1" fmla="*/ 7 h 9"/>
                  <a:gd name="T2" fmla="*/ 5 w 6"/>
                  <a:gd name="T3" fmla="*/ 8 h 9"/>
                  <a:gd name="T4" fmla="*/ 4 w 6"/>
                  <a:gd name="T5" fmla="*/ 7 h 9"/>
                  <a:gd name="T6" fmla="*/ 1 w 6"/>
                  <a:gd name="T7" fmla="*/ 4 h 9"/>
                  <a:gd name="T8" fmla="*/ 1 w 6"/>
                  <a:gd name="T9" fmla="*/ 1 h 9"/>
                  <a:gd name="T10" fmla="*/ 3 w 6"/>
                  <a:gd name="T11" fmla="*/ 1 h 9"/>
                  <a:gd name="T12" fmla="*/ 6 w 6"/>
                  <a:gd name="T1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6" y="4"/>
                      <a:pt x="6" y="7"/>
                    </a:cubicBezTo>
                    <a:close/>
                  </a:path>
                </a:pathLst>
              </a:custGeom>
              <a:solidFill>
                <a:srgbClr val="EF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9" name="Freeform 311">
                <a:extLst>
                  <a:ext uri="{FF2B5EF4-FFF2-40B4-BE49-F238E27FC236}">
                    <a16:creationId xmlns:a16="http://schemas.microsoft.com/office/drawing/2014/main" id="{860C8EB4-5B33-D15C-A52D-5ADAD003D466}"/>
                  </a:ext>
                </a:extLst>
              </p:cNvPr>
              <p:cNvSpPr/>
              <p:nvPr userDrawn="1"/>
            </p:nvSpPr>
            <p:spPr bwMode="auto">
              <a:xfrm>
                <a:off x="3658" y="900"/>
                <a:ext cx="56" cy="95"/>
              </a:xfrm>
              <a:custGeom>
                <a:avLst/>
                <a:gdLst>
                  <a:gd name="T0" fmla="*/ 9 w 9"/>
                  <a:gd name="T1" fmla="*/ 6 h 15"/>
                  <a:gd name="T2" fmla="*/ 2 w 9"/>
                  <a:gd name="T3" fmla="*/ 15 h 15"/>
                  <a:gd name="T4" fmla="*/ 0 w 9"/>
                  <a:gd name="T5" fmla="*/ 15 h 15"/>
                  <a:gd name="T6" fmla="*/ 0 w 9"/>
                  <a:gd name="T7" fmla="*/ 14 h 15"/>
                  <a:gd name="T8" fmla="*/ 4 w 9"/>
                  <a:gd name="T9" fmla="*/ 2 h 15"/>
                  <a:gd name="T10" fmla="*/ 5 w 9"/>
                  <a:gd name="T11" fmla="*/ 0 h 15"/>
                  <a:gd name="T12" fmla="*/ 6 w 9"/>
                  <a:gd name="T13" fmla="*/ 1 h 15"/>
                  <a:gd name="T14" fmla="*/ 9 w 9"/>
                  <a:gd name="T1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5">
                    <a:moveTo>
                      <a:pt x="9" y="6"/>
                    </a:moveTo>
                    <a:cubicBezTo>
                      <a:pt x="9" y="9"/>
                      <a:pt x="5" y="14"/>
                      <a:pt x="2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0"/>
                      <a:pt x="4" y="6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0" name="Freeform 312">
                <a:extLst>
                  <a:ext uri="{FF2B5EF4-FFF2-40B4-BE49-F238E27FC236}">
                    <a16:creationId xmlns:a16="http://schemas.microsoft.com/office/drawing/2014/main" id="{3EFDDD2E-F10C-2F5D-D636-1D85121C5175}"/>
                  </a:ext>
                </a:extLst>
              </p:cNvPr>
              <p:cNvSpPr/>
              <p:nvPr userDrawn="1"/>
            </p:nvSpPr>
            <p:spPr bwMode="auto">
              <a:xfrm>
                <a:off x="3626" y="1033"/>
                <a:ext cx="76" cy="38"/>
              </a:xfrm>
              <a:custGeom>
                <a:avLst/>
                <a:gdLst>
                  <a:gd name="T0" fmla="*/ 4 w 12"/>
                  <a:gd name="T1" fmla="*/ 6 h 6"/>
                  <a:gd name="T2" fmla="*/ 2 w 12"/>
                  <a:gd name="T3" fmla="*/ 5 h 6"/>
                  <a:gd name="T4" fmla="*/ 0 w 12"/>
                  <a:gd name="T5" fmla="*/ 3 h 6"/>
                  <a:gd name="T6" fmla="*/ 2 w 12"/>
                  <a:gd name="T7" fmla="*/ 0 h 6"/>
                  <a:gd name="T8" fmla="*/ 10 w 12"/>
                  <a:gd name="T9" fmla="*/ 0 h 6"/>
                  <a:gd name="T10" fmla="*/ 11 w 12"/>
                  <a:gd name="T11" fmla="*/ 1 h 6"/>
                  <a:gd name="T12" fmla="*/ 4 w 12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4" y="6"/>
                      <a:pt x="3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5" y="0"/>
                      <a:pt x="7" y="0"/>
                      <a:pt x="10" y="0"/>
                    </a:cubicBezTo>
                    <a:cubicBezTo>
                      <a:pt x="11" y="0"/>
                      <a:pt x="12" y="0"/>
                      <a:pt x="11" y="1"/>
                    </a:cubicBezTo>
                    <a:cubicBezTo>
                      <a:pt x="10" y="4"/>
                      <a:pt x="7" y="6"/>
                      <a:pt x="4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1" name="Freeform 313">
                <a:extLst>
                  <a:ext uri="{FF2B5EF4-FFF2-40B4-BE49-F238E27FC236}">
                    <a16:creationId xmlns:a16="http://schemas.microsoft.com/office/drawing/2014/main" id="{7D61F388-31A5-DCB0-5E8D-B99746B2122F}"/>
                  </a:ext>
                </a:extLst>
              </p:cNvPr>
              <p:cNvSpPr/>
              <p:nvPr userDrawn="1"/>
            </p:nvSpPr>
            <p:spPr bwMode="auto">
              <a:xfrm>
                <a:off x="3677" y="951"/>
                <a:ext cx="56" cy="76"/>
              </a:xfrm>
              <a:custGeom>
                <a:avLst/>
                <a:gdLst>
                  <a:gd name="T0" fmla="*/ 7 w 9"/>
                  <a:gd name="T1" fmla="*/ 0 h 12"/>
                  <a:gd name="T2" fmla="*/ 4 w 9"/>
                  <a:gd name="T3" fmla="*/ 11 h 12"/>
                  <a:gd name="T4" fmla="*/ 1 w 9"/>
                  <a:gd name="T5" fmla="*/ 10 h 12"/>
                  <a:gd name="T6" fmla="*/ 2 w 9"/>
                  <a:gd name="T7" fmla="*/ 7 h 12"/>
                  <a:gd name="T8" fmla="*/ 6 w 9"/>
                  <a:gd name="T9" fmla="*/ 2 h 12"/>
                  <a:gd name="T10" fmla="*/ 7 w 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9" y="5"/>
                      <a:pt x="8" y="9"/>
                      <a:pt x="4" y="11"/>
                    </a:cubicBezTo>
                    <a:cubicBezTo>
                      <a:pt x="3" y="11"/>
                      <a:pt x="1" y="12"/>
                      <a:pt x="1" y="10"/>
                    </a:cubicBezTo>
                    <a:cubicBezTo>
                      <a:pt x="0" y="9"/>
                      <a:pt x="0" y="8"/>
                      <a:pt x="2" y="7"/>
                    </a:cubicBezTo>
                    <a:cubicBezTo>
                      <a:pt x="4" y="6"/>
                      <a:pt x="5" y="4"/>
                      <a:pt x="6" y="2"/>
                    </a:cubicBezTo>
                    <a:cubicBezTo>
                      <a:pt x="7" y="1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2" name="Freeform 314">
                <a:extLst>
                  <a:ext uri="{FF2B5EF4-FFF2-40B4-BE49-F238E27FC236}">
                    <a16:creationId xmlns:a16="http://schemas.microsoft.com/office/drawing/2014/main" id="{DCD2ED77-BB5D-FA78-18B6-CF299B889772}"/>
                  </a:ext>
                </a:extLst>
              </p:cNvPr>
              <p:cNvSpPr/>
              <p:nvPr userDrawn="1"/>
            </p:nvSpPr>
            <p:spPr bwMode="auto">
              <a:xfrm>
                <a:off x="3683" y="875"/>
                <a:ext cx="63" cy="76"/>
              </a:xfrm>
              <a:custGeom>
                <a:avLst/>
                <a:gdLst>
                  <a:gd name="T0" fmla="*/ 0 w 10"/>
                  <a:gd name="T1" fmla="*/ 1 h 12"/>
                  <a:gd name="T2" fmla="*/ 8 w 10"/>
                  <a:gd name="T3" fmla="*/ 12 h 12"/>
                  <a:gd name="T4" fmla="*/ 0 w 10"/>
                  <a:gd name="T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6" y="0"/>
                      <a:pt x="10" y="6"/>
                      <a:pt x="8" y="12"/>
                    </a:cubicBezTo>
                    <a:cubicBezTo>
                      <a:pt x="5" y="8"/>
                      <a:pt x="4" y="4"/>
                      <a:pt x="0" y="1"/>
                    </a:cubicBezTo>
                    <a:close/>
                  </a:path>
                </a:pathLst>
              </a:custGeom>
              <a:solidFill>
                <a:srgbClr val="EC9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3" name="Freeform 315">
                <a:extLst>
                  <a:ext uri="{FF2B5EF4-FFF2-40B4-BE49-F238E27FC236}">
                    <a16:creationId xmlns:a16="http://schemas.microsoft.com/office/drawing/2014/main" id="{C3262B1C-3EC6-1207-C64A-199C201D16FF}"/>
                  </a:ext>
                </a:extLst>
              </p:cNvPr>
              <p:cNvSpPr/>
              <p:nvPr userDrawn="1"/>
            </p:nvSpPr>
            <p:spPr bwMode="auto">
              <a:xfrm>
                <a:off x="3607" y="1001"/>
                <a:ext cx="63" cy="32"/>
              </a:xfrm>
              <a:custGeom>
                <a:avLst/>
                <a:gdLst>
                  <a:gd name="T0" fmla="*/ 5 w 10"/>
                  <a:gd name="T1" fmla="*/ 4 h 5"/>
                  <a:gd name="T2" fmla="*/ 4 w 10"/>
                  <a:gd name="T3" fmla="*/ 4 h 5"/>
                  <a:gd name="T4" fmla="*/ 0 w 10"/>
                  <a:gd name="T5" fmla="*/ 2 h 5"/>
                  <a:gd name="T6" fmla="*/ 4 w 10"/>
                  <a:gd name="T7" fmla="*/ 1 h 5"/>
                  <a:gd name="T8" fmla="*/ 8 w 10"/>
                  <a:gd name="T9" fmla="*/ 1 h 5"/>
                  <a:gd name="T10" fmla="*/ 9 w 10"/>
                  <a:gd name="T11" fmla="*/ 1 h 5"/>
                  <a:gd name="T12" fmla="*/ 9 w 10"/>
                  <a:gd name="T13" fmla="*/ 3 h 5"/>
                  <a:gd name="T14" fmla="*/ 5 w 10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0" y="4"/>
                      <a:pt x="0" y="2"/>
                    </a:cubicBezTo>
                    <a:cubicBezTo>
                      <a:pt x="0" y="1"/>
                      <a:pt x="3" y="1"/>
                      <a:pt x="4" y="1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8" y="4"/>
                      <a:pt x="6" y="5"/>
                      <a:pt x="5" y="4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4" name="Freeform 316">
                <a:extLst>
                  <a:ext uri="{FF2B5EF4-FFF2-40B4-BE49-F238E27FC236}">
                    <a16:creationId xmlns:a16="http://schemas.microsoft.com/office/drawing/2014/main" id="{5FF55415-9431-C93C-B895-CD003E951B2E}"/>
                  </a:ext>
                </a:extLst>
              </p:cNvPr>
              <p:cNvSpPr/>
              <p:nvPr userDrawn="1"/>
            </p:nvSpPr>
            <p:spPr bwMode="auto">
              <a:xfrm>
                <a:off x="1647" y="3767"/>
                <a:ext cx="94" cy="44"/>
              </a:xfrm>
              <a:custGeom>
                <a:avLst/>
                <a:gdLst>
                  <a:gd name="T0" fmla="*/ 9 w 15"/>
                  <a:gd name="T1" fmla="*/ 7 h 7"/>
                  <a:gd name="T2" fmla="*/ 1 w 15"/>
                  <a:gd name="T3" fmla="*/ 2 h 7"/>
                  <a:gd name="T4" fmla="*/ 0 w 15"/>
                  <a:gd name="T5" fmla="*/ 0 h 7"/>
                  <a:gd name="T6" fmla="*/ 2 w 15"/>
                  <a:gd name="T7" fmla="*/ 0 h 7"/>
                  <a:gd name="T8" fmla="*/ 9 w 15"/>
                  <a:gd name="T9" fmla="*/ 1 h 7"/>
                  <a:gd name="T10" fmla="*/ 13 w 15"/>
                  <a:gd name="T11" fmla="*/ 1 h 7"/>
                  <a:gd name="T12" fmla="*/ 15 w 15"/>
                  <a:gd name="T13" fmla="*/ 1 h 7"/>
                  <a:gd name="T14" fmla="*/ 15 w 15"/>
                  <a:gd name="T15" fmla="*/ 3 h 7"/>
                  <a:gd name="T16" fmla="*/ 9 w 1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9" y="7"/>
                    </a:moveTo>
                    <a:cubicBezTo>
                      <a:pt x="5" y="6"/>
                      <a:pt x="2" y="5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1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0"/>
                      <a:pt x="14" y="0"/>
                      <a:pt x="15" y="1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13" y="5"/>
                      <a:pt x="11" y="6"/>
                      <a:pt x="9" y="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5" name="Freeform 317">
                <a:extLst>
                  <a:ext uri="{FF2B5EF4-FFF2-40B4-BE49-F238E27FC236}">
                    <a16:creationId xmlns:a16="http://schemas.microsoft.com/office/drawing/2014/main" id="{3BAB0990-0271-49C7-DD6A-C339A8CF8583}"/>
                  </a:ext>
                </a:extLst>
              </p:cNvPr>
              <p:cNvSpPr/>
              <p:nvPr userDrawn="1"/>
            </p:nvSpPr>
            <p:spPr bwMode="auto">
              <a:xfrm>
                <a:off x="1571" y="3748"/>
                <a:ext cx="50" cy="70"/>
              </a:xfrm>
              <a:custGeom>
                <a:avLst/>
                <a:gdLst>
                  <a:gd name="T0" fmla="*/ 0 w 8"/>
                  <a:gd name="T1" fmla="*/ 4 h 11"/>
                  <a:gd name="T2" fmla="*/ 0 w 8"/>
                  <a:gd name="T3" fmla="*/ 2 h 11"/>
                  <a:gd name="T4" fmla="*/ 2 w 8"/>
                  <a:gd name="T5" fmla="*/ 0 h 11"/>
                  <a:gd name="T6" fmla="*/ 4 w 8"/>
                  <a:gd name="T7" fmla="*/ 1 h 11"/>
                  <a:gd name="T8" fmla="*/ 7 w 8"/>
                  <a:gd name="T9" fmla="*/ 9 h 11"/>
                  <a:gd name="T10" fmla="*/ 5 w 8"/>
                  <a:gd name="T11" fmla="*/ 11 h 11"/>
                  <a:gd name="T12" fmla="*/ 0 w 8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4"/>
                      <a:pt x="8" y="6"/>
                      <a:pt x="7" y="9"/>
                    </a:cubicBezTo>
                    <a:cubicBezTo>
                      <a:pt x="7" y="10"/>
                      <a:pt x="7" y="11"/>
                      <a:pt x="5" y="11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6" name="Freeform 318">
                <a:extLst>
                  <a:ext uri="{FF2B5EF4-FFF2-40B4-BE49-F238E27FC236}">
                    <a16:creationId xmlns:a16="http://schemas.microsoft.com/office/drawing/2014/main" id="{F440D0C8-4234-D149-1A18-EF2D57052DE9}"/>
                  </a:ext>
                </a:extLst>
              </p:cNvPr>
              <p:cNvSpPr/>
              <p:nvPr userDrawn="1"/>
            </p:nvSpPr>
            <p:spPr bwMode="auto">
              <a:xfrm>
                <a:off x="1621" y="3786"/>
                <a:ext cx="82" cy="51"/>
              </a:xfrm>
              <a:custGeom>
                <a:avLst/>
                <a:gdLst>
                  <a:gd name="T0" fmla="*/ 13 w 13"/>
                  <a:gd name="T1" fmla="*/ 5 h 8"/>
                  <a:gd name="T2" fmla="*/ 4 w 13"/>
                  <a:gd name="T3" fmla="*/ 7 h 8"/>
                  <a:gd name="T4" fmla="*/ 2 w 13"/>
                  <a:gd name="T5" fmla="*/ 5 h 8"/>
                  <a:gd name="T6" fmla="*/ 1 w 13"/>
                  <a:gd name="T7" fmla="*/ 1 h 8"/>
                  <a:gd name="T8" fmla="*/ 5 w 13"/>
                  <a:gd name="T9" fmla="*/ 2 h 8"/>
                  <a:gd name="T10" fmla="*/ 13 w 13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5"/>
                    </a:moveTo>
                    <a:cubicBezTo>
                      <a:pt x="10" y="7"/>
                      <a:pt x="7" y="8"/>
                      <a:pt x="4" y="7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7" y="4"/>
                      <a:pt x="10" y="4"/>
                      <a:pt x="13" y="5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7" name="Freeform 319">
                <a:extLst>
                  <a:ext uri="{FF2B5EF4-FFF2-40B4-BE49-F238E27FC236}">
                    <a16:creationId xmlns:a16="http://schemas.microsoft.com/office/drawing/2014/main" id="{82378F06-A0D3-6FAB-A9A3-AB651FF800FD}"/>
                  </a:ext>
                </a:extLst>
              </p:cNvPr>
              <p:cNvSpPr/>
              <p:nvPr userDrawn="1"/>
            </p:nvSpPr>
            <p:spPr bwMode="auto">
              <a:xfrm>
                <a:off x="1710" y="3767"/>
                <a:ext cx="56" cy="70"/>
              </a:xfrm>
              <a:custGeom>
                <a:avLst/>
                <a:gdLst>
                  <a:gd name="T0" fmla="*/ 0 w 9"/>
                  <a:gd name="T1" fmla="*/ 10 h 11"/>
                  <a:gd name="T2" fmla="*/ 5 w 9"/>
                  <a:gd name="T3" fmla="*/ 4 h 11"/>
                  <a:gd name="T4" fmla="*/ 7 w 9"/>
                  <a:gd name="T5" fmla="*/ 2 h 11"/>
                  <a:gd name="T6" fmla="*/ 8 w 9"/>
                  <a:gd name="T7" fmla="*/ 0 h 11"/>
                  <a:gd name="T8" fmla="*/ 8 w 9"/>
                  <a:gd name="T9" fmla="*/ 2 h 11"/>
                  <a:gd name="T10" fmla="*/ 0 w 9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10"/>
                    </a:moveTo>
                    <a:cubicBezTo>
                      <a:pt x="1" y="7"/>
                      <a:pt x="4" y="6"/>
                      <a:pt x="5" y="4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9" y="7"/>
                      <a:pt x="4" y="11"/>
                      <a:pt x="0" y="10"/>
                    </a:cubicBezTo>
                    <a:close/>
                  </a:path>
                </a:pathLst>
              </a:custGeom>
              <a:solidFill>
                <a:srgbClr val="EE9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8" name="Freeform 320">
                <a:extLst>
                  <a:ext uri="{FF2B5EF4-FFF2-40B4-BE49-F238E27FC236}">
                    <a16:creationId xmlns:a16="http://schemas.microsoft.com/office/drawing/2014/main" id="{77D23E7C-43AA-9EE9-A6F3-3DAD8E92611B}"/>
                  </a:ext>
                </a:extLst>
              </p:cNvPr>
              <p:cNvSpPr/>
              <p:nvPr userDrawn="1"/>
            </p:nvSpPr>
            <p:spPr bwMode="auto">
              <a:xfrm>
                <a:off x="1602" y="3716"/>
                <a:ext cx="38" cy="70"/>
              </a:xfrm>
              <a:custGeom>
                <a:avLst/>
                <a:gdLst>
                  <a:gd name="T0" fmla="*/ 2 w 6"/>
                  <a:gd name="T1" fmla="*/ 0 h 11"/>
                  <a:gd name="T2" fmla="*/ 5 w 6"/>
                  <a:gd name="T3" fmla="*/ 8 h 11"/>
                  <a:gd name="T4" fmla="*/ 5 w 6"/>
                  <a:gd name="T5" fmla="*/ 10 h 11"/>
                  <a:gd name="T6" fmla="*/ 2 w 6"/>
                  <a:gd name="T7" fmla="*/ 10 h 11"/>
                  <a:gd name="T8" fmla="*/ 2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3" y="3"/>
                      <a:pt x="4" y="6"/>
                      <a:pt x="5" y="8"/>
                    </a:cubicBezTo>
                    <a:cubicBezTo>
                      <a:pt x="5" y="9"/>
                      <a:pt x="6" y="9"/>
                      <a:pt x="5" y="10"/>
                    </a:cubicBezTo>
                    <a:cubicBezTo>
                      <a:pt x="4" y="11"/>
                      <a:pt x="3" y="10"/>
                      <a:pt x="2" y="10"/>
                    </a:cubicBezTo>
                    <a:cubicBezTo>
                      <a:pt x="0" y="8"/>
                      <a:pt x="0" y="4"/>
                      <a:pt x="2" y="0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9" name="Freeform 321">
                <a:extLst>
                  <a:ext uri="{FF2B5EF4-FFF2-40B4-BE49-F238E27FC236}">
                    <a16:creationId xmlns:a16="http://schemas.microsoft.com/office/drawing/2014/main" id="{ED3B46FA-F2D7-1ADC-CFE6-19EA507DB1B1}"/>
                  </a:ext>
                </a:extLst>
              </p:cNvPr>
              <p:cNvSpPr/>
              <p:nvPr userDrawn="1"/>
            </p:nvSpPr>
            <p:spPr bwMode="auto">
              <a:xfrm>
                <a:off x="3645" y="2720"/>
                <a:ext cx="63" cy="89"/>
              </a:xfrm>
              <a:custGeom>
                <a:avLst/>
                <a:gdLst>
                  <a:gd name="T0" fmla="*/ 10 w 10"/>
                  <a:gd name="T1" fmla="*/ 6 h 14"/>
                  <a:gd name="T2" fmla="*/ 1 w 10"/>
                  <a:gd name="T3" fmla="*/ 14 h 14"/>
                  <a:gd name="T4" fmla="*/ 0 w 10"/>
                  <a:gd name="T5" fmla="*/ 14 h 14"/>
                  <a:gd name="T6" fmla="*/ 0 w 10"/>
                  <a:gd name="T7" fmla="*/ 12 h 14"/>
                  <a:gd name="T8" fmla="*/ 3 w 10"/>
                  <a:gd name="T9" fmla="*/ 8 h 14"/>
                  <a:gd name="T10" fmla="*/ 5 w 10"/>
                  <a:gd name="T11" fmla="*/ 1 h 14"/>
                  <a:gd name="T12" fmla="*/ 6 w 10"/>
                  <a:gd name="T13" fmla="*/ 0 h 14"/>
                  <a:gd name="T14" fmla="*/ 8 w 10"/>
                  <a:gd name="T15" fmla="*/ 1 h 14"/>
                  <a:gd name="T16" fmla="*/ 10 w 10"/>
                  <a:gd name="T1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0" y="6"/>
                    </a:moveTo>
                    <a:cubicBezTo>
                      <a:pt x="10" y="9"/>
                      <a:pt x="5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1" y="11"/>
                      <a:pt x="3" y="10"/>
                      <a:pt x="3" y="8"/>
                    </a:cubicBezTo>
                    <a:cubicBezTo>
                      <a:pt x="5" y="6"/>
                      <a:pt x="5" y="4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9" y="2"/>
                      <a:pt x="10" y="4"/>
                      <a:pt x="10" y="6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0" name="Freeform 322">
                <a:extLst>
                  <a:ext uri="{FF2B5EF4-FFF2-40B4-BE49-F238E27FC236}">
                    <a16:creationId xmlns:a16="http://schemas.microsoft.com/office/drawing/2014/main" id="{5CD12757-5418-9EC8-23D8-578E59753208}"/>
                  </a:ext>
                </a:extLst>
              </p:cNvPr>
              <p:cNvSpPr/>
              <p:nvPr userDrawn="1"/>
            </p:nvSpPr>
            <p:spPr bwMode="auto">
              <a:xfrm>
                <a:off x="3595" y="2847"/>
                <a:ext cx="82" cy="38"/>
              </a:xfrm>
              <a:custGeom>
                <a:avLst/>
                <a:gdLst>
                  <a:gd name="T0" fmla="*/ 6 w 13"/>
                  <a:gd name="T1" fmla="*/ 5 h 6"/>
                  <a:gd name="T2" fmla="*/ 2 w 13"/>
                  <a:gd name="T3" fmla="*/ 4 h 6"/>
                  <a:gd name="T4" fmla="*/ 1 w 13"/>
                  <a:gd name="T5" fmla="*/ 2 h 6"/>
                  <a:gd name="T6" fmla="*/ 3 w 13"/>
                  <a:gd name="T7" fmla="*/ 0 h 6"/>
                  <a:gd name="T8" fmla="*/ 12 w 13"/>
                  <a:gd name="T9" fmla="*/ 0 h 6"/>
                  <a:gd name="T10" fmla="*/ 12 w 13"/>
                  <a:gd name="T11" fmla="*/ 2 h 6"/>
                  <a:gd name="T12" fmla="*/ 6 w 13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6" y="5"/>
                    </a:moveTo>
                    <a:cubicBezTo>
                      <a:pt x="5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6" y="0"/>
                      <a:pt x="9" y="0"/>
                      <a:pt x="12" y="0"/>
                    </a:cubicBezTo>
                    <a:cubicBezTo>
                      <a:pt x="12" y="1"/>
                      <a:pt x="13" y="1"/>
                      <a:pt x="12" y="2"/>
                    </a:cubicBezTo>
                    <a:cubicBezTo>
                      <a:pt x="11" y="4"/>
                      <a:pt x="9" y="6"/>
                      <a:pt x="6" y="5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1" name="Freeform 323">
                <a:extLst>
                  <a:ext uri="{FF2B5EF4-FFF2-40B4-BE49-F238E27FC236}">
                    <a16:creationId xmlns:a16="http://schemas.microsoft.com/office/drawing/2014/main" id="{BEB49335-D623-43D8-75B0-5BA807B79523}"/>
                  </a:ext>
                </a:extLst>
              </p:cNvPr>
              <p:cNvSpPr/>
              <p:nvPr userDrawn="1"/>
            </p:nvSpPr>
            <p:spPr bwMode="auto">
              <a:xfrm>
                <a:off x="3651" y="2777"/>
                <a:ext cx="63" cy="64"/>
              </a:xfrm>
              <a:custGeom>
                <a:avLst/>
                <a:gdLst>
                  <a:gd name="T0" fmla="*/ 10 w 10"/>
                  <a:gd name="T1" fmla="*/ 0 h 10"/>
                  <a:gd name="T2" fmla="*/ 7 w 10"/>
                  <a:gd name="T3" fmla="*/ 9 h 10"/>
                  <a:gd name="T4" fmla="*/ 3 w 10"/>
                  <a:gd name="T5" fmla="*/ 10 h 10"/>
                  <a:gd name="T6" fmla="*/ 1 w 10"/>
                  <a:gd name="T7" fmla="*/ 9 h 10"/>
                  <a:gd name="T8" fmla="*/ 2 w 10"/>
                  <a:gd name="T9" fmla="*/ 6 h 10"/>
                  <a:gd name="T10" fmla="*/ 10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7"/>
                      <a:pt x="7" y="9"/>
                    </a:cubicBezTo>
                    <a:cubicBezTo>
                      <a:pt x="6" y="10"/>
                      <a:pt x="5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1" y="8"/>
                      <a:pt x="0" y="7"/>
                      <a:pt x="2" y="6"/>
                    </a:cubicBezTo>
                    <a:cubicBezTo>
                      <a:pt x="5" y="5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2" name="Freeform 324">
                <a:extLst>
                  <a:ext uri="{FF2B5EF4-FFF2-40B4-BE49-F238E27FC236}">
                    <a16:creationId xmlns:a16="http://schemas.microsoft.com/office/drawing/2014/main" id="{74ECC3E7-1C4E-77EB-F4D1-3E805EF633FF}"/>
                  </a:ext>
                </a:extLst>
              </p:cNvPr>
              <p:cNvSpPr/>
              <p:nvPr userDrawn="1"/>
            </p:nvSpPr>
            <p:spPr bwMode="auto">
              <a:xfrm>
                <a:off x="3689" y="2701"/>
                <a:ext cx="51" cy="76"/>
              </a:xfrm>
              <a:custGeom>
                <a:avLst/>
                <a:gdLst>
                  <a:gd name="T0" fmla="*/ 6 w 8"/>
                  <a:gd name="T1" fmla="*/ 12 h 12"/>
                  <a:gd name="T2" fmla="*/ 0 w 8"/>
                  <a:gd name="T3" fmla="*/ 1 h 12"/>
                  <a:gd name="T4" fmla="*/ 0 w 8"/>
                  <a:gd name="T5" fmla="*/ 1 h 12"/>
                  <a:gd name="T6" fmla="*/ 2 w 8"/>
                  <a:gd name="T7" fmla="*/ 0 h 12"/>
                  <a:gd name="T8" fmla="*/ 6 w 8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12"/>
                    </a:moveTo>
                    <a:cubicBezTo>
                      <a:pt x="4" y="8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1"/>
                      <a:pt x="8" y="8"/>
                      <a:pt x="6" y="12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3" name="Freeform 325">
                <a:extLst>
                  <a:ext uri="{FF2B5EF4-FFF2-40B4-BE49-F238E27FC236}">
                    <a16:creationId xmlns:a16="http://schemas.microsoft.com/office/drawing/2014/main" id="{3561AAAB-AFAD-CC3E-80A0-D0691DEA8FAB}"/>
                  </a:ext>
                </a:extLst>
              </p:cNvPr>
              <p:cNvSpPr/>
              <p:nvPr userDrawn="1"/>
            </p:nvSpPr>
            <p:spPr bwMode="auto">
              <a:xfrm>
                <a:off x="3582" y="2816"/>
                <a:ext cx="69" cy="31"/>
              </a:xfrm>
              <a:custGeom>
                <a:avLst/>
                <a:gdLst>
                  <a:gd name="T0" fmla="*/ 0 w 11"/>
                  <a:gd name="T1" fmla="*/ 0 h 5"/>
                  <a:gd name="T2" fmla="*/ 10 w 11"/>
                  <a:gd name="T3" fmla="*/ 1 h 5"/>
                  <a:gd name="T4" fmla="*/ 10 w 11"/>
                  <a:gd name="T5" fmla="*/ 3 h 5"/>
                  <a:gd name="T6" fmla="*/ 5 w 11"/>
                  <a:gd name="T7" fmla="*/ 4 h 5"/>
                  <a:gd name="T8" fmla="*/ 0 w 1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4" y="0"/>
                      <a:pt x="7" y="1"/>
                      <a:pt x="10" y="1"/>
                    </a:cubicBezTo>
                    <a:cubicBezTo>
                      <a:pt x="11" y="1"/>
                      <a:pt x="11" y="2"/>
                      <a:pt x="10" y="3"/>
                    </a:cubicBezTo>
                    <a:cubicBezTo>
                      <a:pt x="9" y="4"/>
                      <a:pt x="6" y="5"/>
                      <a:pt x="5" y="4"/>
                    </a:cubicBezTo>
                    <a:cubicBezTo>
                      <a:pt x="3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4" name="Freeform 326">
                <a:extLst>
                  <a:ext uri="{FF2B5EF4-FFF2-40B4-BE49-F238E27FC236}">
                    <a16:creationId xmlns:a16="http://schemas.microsoft.com/office/drawing/2014/main" id="{388A6915-84E7-38C6-866A-A7BA40E4F42C}"/>
                  </a:ext>
                </a:extLst>
              </p:cNvPr>
              <p:cNvSpPr/>
              <p:nvPr userDrawn="1"/>
            </p:nvSpPr>
            <p:spPr bwMode="auto">
              <a:xfrm>
                <a:off x="1426" y="1338"/>
                <a:ext cx="95" cy="57"/>
              </a:xfrm>
              <a:custGeom>
                <a:avLst/>
                <a:gdLst>
                  <a:gd name="T0" fmla="*/ 7 w 15"/>
                  <a:gd name="T1" fmla="*/ 0 h 9"/>
                  <a:gd name="T2" fmla="*/ 14 w 15"/>
                  <a:gd name="T3" fmla="*/ 2 h 9"/>
                  <a:gd name="T4" fmla="*/ 15 w 15"/>
                  <a:gd name="T5" fmla="*/ 3 h 9"/>
                  <a:gd name="T6" fmla="*/ 14 w 15"/>
                  <a:gd name="T7" fmla="*/ 4 h 9"/>
                  <a:gd name="T8" fmla="*/ 2 w 15"/>
                  <a:gd name="T9" fmla="*/ 8 h 9"/>
                  <a:gd name="T10" fmla="*/ 0 w 15"/>
                  <a:gd name="T11" fmla="*/ 7 h 9"/>
                  <a:gd name="T12" fmla="*/ 7 w 1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7" y="0"/>
                    </a:moveTo>
                    <a:cubicBezTo>
                      <a:pt x="10" y="0"/>
                      <a:pt x="12" y="0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9" y="4"/>
                      <a:pt x="5" y="5"/>
                      <a:pt x="2" y="8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lose/>
                  </a:path>
                </a:pathLst>
              </a:custGeom>
              <a:solidFill>
                <a:srgbClr val="F0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5" name="Freeform 327">
                <a:extLst>
                  <a:ext uri="{FF2B5EF4-FFF2-40B4-BE49-F238E27FC236}">
                    <a16:creationId xmlns:a16="http://schemas.microsoft.com/office/drawing/2014/main" id="{E46408E6-38AC-3392-F238-D0DF1E97420E}"/>
                  </a:ext>
                </a:extLst>
              </p:cNvPr>
              <p:cNvSpPr/>
              <p:nvPr userDrawn="1"/>
            </p:nvSpPr>
            <p:spPr bwMode="auto">
              <a:xfrm>
                <a:off x="1533" y="1300"/>
                <a:ext cx="69" cy="63"/>
              </a:xfrm>
              <a:custGeom>
                <a:avLst/>
                <a:gdLst>
                  <a:gd name="T0" fmla="*/ 8 w 11"/>
                  <a:gd name="T1" fmla="*/ 10 h 10"/>
                  <a:gd name="T2" fmla="*/ 5 w 11"/>
                  <a:gd name="T3" fmla="*/ 8 h 10"/>
                  <a:gd name="T4" fmla="*/ 4 w 11"/>
                  <a:gd name="T5" fmla="*/ 7 h 10"/>
                  <a:gd name="T6" fmla="*/ 1 w 11"/>
                  <a:gd name="T7" fmla="*/ 2 h 10"/>
                  <a:gd name="T8" fmla="*/ 2 w 11"/>
                  <a:gd name="T9" fmla="*/ 1 h 10"/>
                  <a:gd name="T10" fmla="*/ 10 w 11"/>
                  <a:gd name="T11" fmla="*/ 9 h 10"/>
                  <a:gd name="T12" fmla="*/ 8 w 11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8" y="10"/>
                    </a:moveTo>
                    <a:cubicBezTo>
                      <a:pt x="7" y="9"/>
                      <a:pt x="5" y="10"/>
                      <a:pt x="5" y="8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2" y="6"/>
                      <a:pt x="2" y="4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6" y="0"/>
                      <a:pt x="11" y="5"/>
                      <a:pt x="10" y="9"/>
                    </a:cubicBezTo>
                    <a:cubicBezTo>
                      <a:pt x="10" y="10"/>
                      <a:pt x="9" y="9"/>
                      <a:pt x="8" y="10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6" name="Freeform 328">
                <a:extLst>
                  <a:ext uri="{FF2B5EF4-FFF2-40B4-BE49-F238E27FC236}">
                    <a16:creationId xmlns:a16="http://schemas.microsoft.com/office/drawing/2014/main" id="{D8EB21CD-8D78-F10E-70B6-9E47C2B6C1C2}"/>
                  </a:ext>
                </a:extLst>
              </p:cNvPr>
              <p:cNvSpPr/>
              <p:nvPr userDrawn="1"/>
            </p:nvSpPr>
            <p:spPr bwMode="auto">
              <a:xfrm>
                <a:off x="1451" y="1293"/>
                <a:ext cx="88" cy="51"/>
              </a:xfrm>
              <a:custGeom>
                <a:avLst/>
                <a:gdLst>
                  <a:gd name="T0" fmla="*/ 0 w 14"/>
                  <a:gd name="T1" fmla="*/ 5 h 8"/>
                  <a:gd name="T2" fmla="*/ 13 w 14"/>
                  <a:gd name="T3" fmla="*/ 4 h 8"/>
                  <a:gd name="T4" fmla="*/ 13 w 14"/>
                  <a:gd name="T5" fmla="*/ 6 h 8"/>
                  <a:gd name="T6" fmla="*/ 10 w 14"/>
                  <a:gd name="T7" fmla="*/ 7 h 8"/>
                  <a:gd name="T8" fmla="*/ 0 w 1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5"/>
                    </a:moveTo>
                    <a:cubicBezTo>
                      <a:pt x="3" y="1"/>
                      <a:pt x="9" y="0"/>
                      <a:pt x="13" y="4"/>
                    </a:cubicBezTo>
                    <a:cubicBezTo>
                      <a:pt x="13" y="5"/>
                      <a:pt x="14" y="5"/>
                      <a:pt x="13" y="6"/>
                    </a:cubicBezTo>
                    <a:cubicBezTo>
                      <a:pt x="12" y="7"/>
                      <a:pt x="11" y="8"/>
                      <a:pt x="10" y="7"/>
                    </a:cubicBezTo>
                    <a:cubicBezTo>
                      <a:pt x="7" y="5"/>
                      <a:pt x="4" y="5"/>
                      <a:pt x="0" y="5"/>
                    </a:cubicBezTo>
                    <a:close/>
                  </a:path>
                </a:pathLst>
              </a:custGeom>
              <a:solidFill>
                <a:srgbClr val="EF9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7" name="Freeform 329">
                <a:extLst>
                  <a:ext uri="{FF2B5EF4-FFF2-40B4-BE49-F238E27FC236}">
                    <a16:creationId xmlns:a16="http://schemas.microsoft.com/office/drawing/2014/main" id="{2D7229D3-3A7C-5FF1-45F9-6B047E858BA8}"/>
                  </a:ext>
                </a:extLst>
              </p:cNvPr>
              <p:cNvSpPr/>
              <p:nvPr userDrawn="1"/>
            </p:nvSpPr>
            <p:spPr bwMode="auto">
              <a:xfrm>
                <a:off x="1401" y="1319"/>
                <a:ext cx="44" cy="76"/>
              </a:xfrm>
              <a:custGeom>
                <a:avLst/>
                <a:gdLst>
                  <a:gd name="T0" fmla="*/ 7 w 7"/>
                  <a:gd name="T1" fmla="*/ 0 h 12"/>
                  <a:gd name="T2" fmla="*/ 3 w 7"/>
                  <a:gd name="T3" fmla="*/ 9 h 12"/>
                  <a:gd name="T4" fmla="*/ 2 w 7"/>
                  <a:gd name="T5" fmla="*/ 11 h 12"/>
                  <a:gd name="T6" fmla="*/ 1 w 7"/>
                  <a:gd name="T7" fmla="*/ 8 h 12"/>
                  <a:gd name="T8" fmla="*/ 7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6" y="3"/>
                      <a:pt x="3" y="5"/>
                      <a:pt x="3" y="9"/>
                    </a:cubicBezTo>
                    <a:cubicBezTo>
                      <a:pt x="3" y="10"/>
                      <a:pt x="3" y="12"/>
                      <a:pt x="2" y="11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1" y="4"/>
                      <a:pt x="3" y="1"/>
                      <a:pt x="7" y="0"/>
                    </a:cubicBezTo>
                    <a:close/>
                  </a:path>
                </a:pathLst>
              </a:custGeom>
              <a:solidFill>
                <a:srgbClr val="EE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8" name="Freeform 330">
                <a:extLst>
                  <a:ext uri="{FF2B5EF4-FFF2-40B4-BE49-F238E27FC236}">
                    <a16:creationId xmlns:a16="http://schemas.microsoft.com/office/drawing/2014/main" id="{FF6BBF81-3C37-F865-E3C5-383D34F17FDC}"/>
                  </a:ext>
                </a:extLst>
              </p:cNvPr>
              <p:cNvSpPr/>
              <p:nvPr userDrawn="1"/>
            </p:nvSpPr>
            <p:spPr bwMode="auto">
              <a:xfrm>
                <a:off x="1527" y="1344"/>
                <a:ext cx="44" cy="51"/>
              </a:xfrm>
              <a:custGeom>
                <a:avLst/>
                <a:gdLst>
                  <a:gd name="T0" fmla="*/ 7 w 7"/>
                  <a:gd name="T1" fmla="*/ 5 h 8"/>
                  <a:gd name="T2" fmla="*/ 6 w 7"/>
                  <a:gd name="T3" fmla="*/ 7 h 8"/>
                  <a:gd name="T4" fmla="*/ 5 w 7"/>
                  <a:gd name="T5" fmla="*/ 6 h 8"/>
                  <a:gd name="T6" fmla="*/ 1 w 7"/>
                  <a:gd name="T7" fmla="*/ 2 h 8"/>
                  <a:gd name="T8" fmla="*/ 2 w 7"/>
                  <a:gd name="T9" fmla="*/ 0 h 8"/>
                  <a:gd name="T10" fmla="*/ 7 w 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5"/>
                    </a:moveTo>
                    <a:cubicBezTo>
                      <a:pt x="7" y="6"/>
                      <a:pt x="7" y="7"/>
                      <a:pt x="6" y="7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0"/>
                      <a:pt x="7" y="2"/>
                      <a:pt x="7" y="5"/>
                    </a:cubicBezTo>
                    <a:close/>
                  </a:path>
                </a:pathLst>
              </a:custGeom>
              <a:solidFill>
                <a:srgbClr val="F09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9" name="Freeform 331">
                <a:extLst>
                  <a:ext uri="{FF2B5EF4-FFF2-40B4-BE49-F238E27FC236}">
                    <a16:creationId xmlns:a16="http://schemas.microsoft.com/office/drawing/2014/main" id="{06D85DE8-CA08-8097-E128-FF08468AABCC}"/>
                  </a:ext>
                </a:extLst>
              </p:cNvPr>
              <p:cNvSpPr/>
              <p:nvPr userDrawn="1"/>
            </p:nvSpPr>
            <p:spPr bwMode="auto">
              <a:xfrm>
                <a:off x="1338" y="3164"/>
                <a:ext cx="82" cy="96"/>
              </a:xfrm>
              <a:custGeom>
                <a:avLst/>
                <a:gdLst>
                  <a:gd name="T0" fmla="*/ 13 w 13"/>
                  <a:gd name="T1" fmla="*/ 12 h 15"/>
                  <a:gd name="T2" fmla="*/ 1 w 13"/>
                  <a:gd name="T3" fmla="*/ 8 h 15"/>
                  <a:gd name="T4" fmla="*/ 1 w 13"/>
                  <a:gd name="T5" fmla="*/ 2 h 15"/>
                  <a:gd name="T6" fmla="*/ 2 w 13"/>
                  <a:gd name="T7" fmla="*/ 1 h 15"/>
                  <a:gd name="T8" fmla="*/ 3 w 13"/>
                  <a:gd name="T9" fmla="*/ 1 h 15"/>
                  <a:gd name="T10" fmla="*/ 13 w 13"/>
                  <a:gd name="T1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3" y="12"/>
                    </a:moveTo>
                    <a:cubicBezTo>
                      <a:pt x="8" y="15"/>
                      <a:pt x="3" y="13"/>
                      <a:pt x="1" y="8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5" y="6"/>
                      <a:pt x="8" y="10"/>
                      <a:pt x="13" y="12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0" name="Freeform 332">
                <a:extLst>
                  <a:ext uri="{FF2B5EF4-FFF2-40B4-BE49-F238E27FC236}">
                    <a16:creationId xmlns:a16="http://schemas.microsoft.com/office/drawing/2014/main" id="{475EA162-1239-A2F5-A101-78837E8AE413}"/>
                  </a:ext>
                </a:extLst>
              </p:cNvPr>
              <p:cNvSpPr/>
              <p:nvPr userDrawn="1"/>
            </p:nvSpPr>
            <p:spPr bwMode="auto">
              <a:xfrm>
                <a:off x="1281" y="3101"/>
                <a:ext cx="50" cy="70"/>
              </a:xfrm>
              <a:custGeom>
                <a:avLst/>
                <a:gdLst>
                  <a:gd name="T0" fmla="*/ 0 w 8"/>
                  <a:gd name="T1" fmla="*/ 7 h 11"/>
                  <a:gd name="T2" fmla="*/ 4 w 8"/>
                  <a:gd name="T3" fmla="*/ 1 h 11"/>
                  <a:gd name="T4" fmla="*/ 6 w 8"/>
                  <a:gd name="T5" fmla="*/ 1 h 11"/>
                  <a:gd name="T6" fmla="*/ 7 w 8"/>
                  <a:gd name="T7" fmla="*/ 3 h 11"/>
                  <a:gd name="T8" fmla="*/ 4 w 8"/>
                  <a:gd name="T9" fmla="*/ 10 h 11"/>
                  <a:gd name="T10" fmla="*/ 1 w 8"/>
                  <a:gd name="T11" fmla="*/ 11 h 11"/>
                  <a:gd name="T12" fmla="*/ 0 w 8"/>
                  <a:gd name="T13" fmla="*/ 9 h 11"/>
                  <a:gd name="T14" fmla="*/ 0 w 8"/>
                  <a:gd name="T1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0" y="7"/>
                    </a:moveTo>
                    <a:cubicBezTo>
                      <a:pt x="0" y="4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1"/>
                      <a:pt x="8" y="2"/>
                      <a:pt x="7" y="3"/>
                    </a:cubicBezTo>
                    <a:cubicBezTo>
                      <a:pt x="6" y="6"/>
                      <a:pt x="6" y="8"/>
                      <a:pt x="4" y="10"/>
                    </a:cubicBezTo>
                    <a:cubicBezTo>
                      <a:pt x="3" y="10"/>
                      <a:pt x="2" y="11"/>
                      <a:pt x="1" y="11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1" name="Freeform 333">
                <a:extLst>
                  <a:ext uri="{FF2B5EF4-FFF2-40B4-BE49-F238E27FC236}">
                    <a16:creationId xmlns:a16="http://schemas.microsoft.com/office/drawing/2014/main" id="{BC89D82B-4921-07DD-4497-4726D27AEA83}"/>
                  </a:ext>
                </a:extLst>
              </p:cNvPr>
              <p:cNvSpPr/>
              <p:nvPr userDrawn="1"/>
            </p:nvSpPr>
            <p:spPr bwMode="auto">
              <a:xfrm>
                <a:off x="1306" y="3164"/>
                <a:ext cx="44" cy="76"/>
              </a:xfrm>
              <a:custGeom>
                <a:avLst/>
                <a:gdLst>
                  <a:gd name="T0" fmla="*/ 0 w 7"/>
                  <a:gd name="T1" fmla="*/ 5 h 12"/>
                  <a:gd name="T2" fmla="*/ 0 w 7"/>
                  <a:gd name="T3" fmla="*/ 2 h 12"/>
                  <a:gd name="T4" fmla="*/ 2 w 7"/>
                  <a:gd name="T5" fmla="*/ 1 h 12"/>
                  <a:gd name="T6" fmla="*/ 4 w 7"/>
                  <a:gd name="T7" fmla="*/ 2 h 12"/>
                  <a:gd name="T8" fmla="*/ 6 w 7"/>
                  <a:gd name="T9" fmla="*/ 11 h 12"/>
                  <a:gd name="T10" fmla="*/ 4 w 7"/>
                  <a:gd name="T11" fmla="*/ 12 h 12"/>
                  <a:gd name="T12" fmla="*/ 0 w 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4" y="1"/>
                      <a:pt x="4" y="2"/>
                    </a:cubicBezTo>
                    <a:cubicBezTo>
                      <a:pt x="4" y="5"/>
                      <a:pt x="5" y="8"/>
                      <a:pt x="6" y="11"/>
                    </a:cubicBezTo>
                    <a:cubicBezTo>
                      <a:pt x="7" y="12"/>
                      <a:pt x="6" y="12"/>
                      <a:pt x="4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2" name="Freeform 334">
                <a:extLst>
                  <a:ext uri="{FF2B5EF4-FFF2-40B4-BE49-F238E27FC236}">
                    <a16:creationId xmlns:a16="http://schemas.microsoft.com/office/drawing/2014/main" id="{9FF4772B-717A-00B2-0B72-AE78773CA76A}"/>
                  </a:ext>
                </a:extLst>
              </p:cNvPr>
              <p:cNvSpPr/>
              <p:nvPr userDrawn="1"/>
            </p:nvSpPr>
            <p:spPr bwMode="auto">
              <a:xfrm>
                <a:off x="1344" y="3253"/>
                <a:ext cx="82" cy="26"/>
              </a:xfrm>
              <a:custGeom>
                <a:avLst/>
                <a:gdLst>
                  <a:gd name="T0" fmla="*/ 0 w 13"/>
                  <a:gd name="T1" fmla="*/ 0 h 4"/>
                  <a:gd name="T2" fmla="*/ 12 w 13"/>
                  <a:gd name="T3" fmla="*/ 0 h 4"/>
                  <a:gd name="T4" fmla="*/ 13 w 13"/>
                  <a:gd name="T5" fmla="*/ 0 h 4"/>
                  <a:gd name="T6" fmla="*/ 13 w 13"/>
                  <a:gd name="T7" fmla="*/ 1 h 4"/>
                  <a:gd name="T8" fmla="*/ 0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4" y="0"/>
                      <a:pt x="8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EF9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3" name="Freeform 335">
                <a:extLst>
                  <a:ext uri="{FF2B5EF4-FFF2-40B4-BE49-F238E27FC236}">
                    <a16:creationId xmlns:a16="http://schemas.microsoft.com/office/drawing/2014/main" id="{8EA5CE10-6C1E-ACE0-BC34-4392F4796E21}"/>
                  </a:ext>
                </a:extLst>
              </p:cNvPr>
              <p:cNvSpPr/>
              <p:nvPr userDrawn="1"/>
            </p:nvSpPr>
            <p:spPr bwMode="auto">
              <a:xfrm>
                <a:off x="1319" y="3107"/>
                <a:ext cx="44" cy="64"/>
              </a:xfrm>
              <a:custGeom>
                <a:avLst/>
                <a:gdLst>
                  <a:gd name="T0" fmla="*/ 7 w 7"/>
                  <a:gd name="T1" fmla="*/ 0 h 10"/>
                  <a:gd name="T2" fmla="*/ 3 w 7"/>
                  <a:gd name="T3" fmla="*/ 9 h 10"/>
                  <a:gd name="T4" fmla="*/ 1 w 7"/>
                  <a:gd name="T5" fmla="*/ 8 h 10"/>
                  <a:gd name="T6" fmla="*/ 3 w 7"/>
                  <a:gd name="T7" fmla="*/ 2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5" y="6"/>
                      <a:pt x="3" y="9"/>
                    </a:cubicBezTo>
                    <a:cubicBezTo>
                      <a:pt x="2" y="10"/>
                      <a:pt x="2" y="9"/>
                      <a:pt x="1" y="8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4" name="Freeform 336">
                <a:extLst>
                  <a:ext uri="{FF2B5EF4-FFF2-40B4-BE49-F238E27FC236}">
                    <a16:creationId xmlns:a16="http://schemas.microsoft.com/office/drawing/2014/main" id="{ED738322-5597-941A-E35F-EF43272479B1}"/>
                  </a:ext>
                </a:extLst>
              </p:cNvPr>
              <p:cNvSpPr/>
              <p:nvPr userDrawn="1"/>
            </p:nvSpPr>
            <p:spPr bwMode="auto">
              <a:xfrm>
                <a:off x="468" y="1966"/>
                <a:ext cx="75" cy="82"/>
              </a:xfrm>
              <a:custGeom>
                <a:avLst/>
                <a:gdLst>
                  <a:gd name="T0" fmla="*/ 0 w 12"/>
                  <a:gd name="T1" fmla="*/ 3 h 13"/>
                  <a:gd name="T2" fmla="*/ 1 w 12"/>
                  <a:gd name="T3" fmla="*/ 1 h 13"/>
                  <a:gd name="T4" fmla="*/ 3 w 12"/>
                  <a:gd name="T5" fmla="*/ 2 h 13"/>
                  <a:gd name="T6" fmla="*/ 11 w 12"/>
                  <a:gd name="T7" fmla="*/ 9 h 13"/>
                  <a:gd name="T8" fmla="*/ 12 w 12"/>
                  <a:gd name="T9" fmla="*/ 10 h 13"/>
                  <a:gd name="T10" fmla="*/ 11 w 12"/>
                  <a:gd name="T11" fmla="*/ 12 h 13"/>
                  <a:gd name="T12" fmla="*/ 1 w 12"/>
                  <a:gd name="T13" fmla="*/ 7 h 13"/>
                  <a:gd name="T14" fmla="*/ 0 w 12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5" y="5"/>
                      <a:pt x="7" y="8"/>
                      <a:pt x="11" y="9"/>
                    </a:cubicBezTo>
                    <a:cubicBezTo>
                      <a:pt x="11" y="9"/>
                      <a:pt x="12" y="9"/>
                      <a:pt x="12" y="10"/>
                    </a:cubicBezTo>
                    <a:cubicBezTo>
                      <a:pt x="12" y="11"/>
                      <a:pt x="11" y="11"/>
                      <a:pt x="11" y="12"/>
                    </a:cubicBezTo>
                    <a:cubicBezTo>
                      <a:pt x="7" y="13"/>
                      <a:pt x="2" y="11"/>
                      <a:pt x="1" y="7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5" name="Freeform 337">
                <a:extLst>
                  <a:ext uri="{FF2B5EF4-FFF2-40B4-BE49-F238E27FC236}">
                    <a16:creationId xmlns:a16="http://schemas.microsoft.com/office/drawing/2014/main" id="{0A822EEC-9E02-73CC-B16A-4248DDEE9432}"/>
                  </a:ext>
                </a:extLst>
              </p:cNvPr>
              <p:cNvSpPr/>
              <p:nvPr userDrawn="1"/>
            </p:nvSpPr>
            <p:spPr bwMode="auto">
              <a:xfrm>
                <a:off x="392" y="1909"/>
                <a:ext cx="50" cy="82"/>
              </a:xfrm>
              <a:custGeom>
                <a:avLst/>
                <a:gdLst>
                  <a:gd name="T0" fmla="*/ 6 w 8"/>
                  <a:gd name="T1" fmla="*/ 0 h 13"/>
                  <a:gd name="T2" fmla="*/ 8 w 8"/>
                  <a:gd name="T3" fmla="*/ 3 h 13"/>
                  <a:gd name="T4" fmla="*/ 7 w 8"/>
                  <a:gd name="T5" fmla="*/ 9 h 13"/>
                  <a:gd name="T6" fmla="*/ 5 w 8"/>
                  <a:gd name="T7" fmla="*/ 13 h 13"/>
                  <a:gd name="T8" fmla="*/ 4 w 8"/>
                  <a:gd name="T9" fmla="*/ 13 h 13"/>
                  <a:gd name="T10" fmla="*/ 5 w 8"/>
                  <a:gd name="T11" fmla="*/ 0 h 13"/>
                  <a:gd name="T12" fmla="*/ 6 w 8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6" y="0"/>
                    </a:moveTo>
                    <a:cubicBezTo>
                      <a:pt x="7" y="1"/>
                      <a:pt x="8" y="2"/>
                      <a:pt x="8" y="3"/>
                    </a:cubicBezTo>
                    <a:cubicBezTo>
                      <a:pt x="7" y="5"/>
                      <a:pt x="7" y="7"/>
                      <a:pt x="7" y="9"/>
                    </a:cubicBezTo>
                    <a:cubicBezTo>
                      <a:pt x="5" y="9"/>
                      <a:pt x="5" y="11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0" y="9"/>
                      <a:pt x="1" y="3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6" name="Freeform 338">
                <a:extLst>
                  <a:ext uri="{FF2B5EF4-FFF2-40B4-BE49-F238E27FC236}">
                    <a16:creationId xmlns:a16="http://schemas.microsoft.com/office/drawing/2014/main" id="{4E396994-4F82-26A1-F3DC-9FE867873299}"/>
                  </a:ext>
                </a:extLst>
              </p:cNvPr>
              <p:cNvSpPr/>
              <p:nvPr userDrawn="1"/>
            </p:nvSpPr>
            <p:spPr bwMode="auto">
              <a:xfrm>
                <a:off x="424" y="1972"/>
                <a:ext cx="63" cy="70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3 h 11"/>
                  <a:gd name="T4" fmla="*/ 9 w 10"/>
                  <a:gd name="T5" fmla="*/ 9 h 11"/>
                  <a:gd name="T6" fmla="*/ 9 w 10"/>
                  <a:gd name="T7" fmla="*/ 11 h 11"/>
                  <a:gd name="T8" fmla="*/ 7 w 10"/>
                  <a:gd name="T9" fmla="*/ 11 h 11"/>
                  <a:gd name="T10" fmla="*/ 2 w 10"/>
                  <a:gd name="T11" fmla="*/ 2 h 11"/>
                  <a:gd name="T12" fmla="*/ 3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5" y="1"/>
                      <a:pt x="6" y="1"/>
                      <a:pt x="6" y="3"/>
                    </a:cubicBezTo>
                    <a:cubicBezTo>
                      <a:pt x="6" y="6"/>
                      <a:pt x="7" y="7"/>
                      <a:pt x="9" y="9"/>
                    </a:cubicBezTo>
                    <a:cubicBezTo>
                      <a:pt x="9" y="9"/>
                      <a:pt x="10" y="10"/>
                      <a:pt x="9" y="11"/>
                    </a:cubicBezTo>
                    <a:cubicBezTo>
                      <a:pt x="9" y="11"/>
                      <a:pt x="8" y="11"/>
                      <a:pt x="7" y="11"/>
                    </a:cubicBezTo>
                    <a:cubicBezTo>
                      <a:pt x="3" y="10"/>
                      <a:pt x="0" y="6"/>
                      <a:pt x="2" y="2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7" name="Freeform 339">
                <a:extLst>
                  <a:ext uri="{FF2B5EF4-FFF2-40B4-BE49-F238E27FC236}">
                    <a16:creationId xmlns:a16="http://schemas.microsoft.com/office/drawing/2014/main" id="{161EFCE7-8A1D-776E-213E-E1D449FAACB8}"/>
                  </a:ext>
                </a:extLst>
              </p:cNvPr>
              <p:cNvSpPr/>
              <p:nvPr userDrawn="1"/>
            </p:nvSpPr>
            <p:spPr bwMode="auto">
              <a:xfrm>
                <a:off x="487" y="2035"/>
                <a:ext cx="75" cy="32"/>
              </a:xfrm>
              <a:custGeom>
                <a:avLst/>
                <a:gdLst>
                  <a:gd name="T0" fmla="*/ 4 w 12"/>
                  <a:gd name="T1" fmla="*/ 5 h 5"/>
                  <a:gd name="T2" fmla="*/ 0 w 12"/>
                  <a:gd name="T3" fmla="*/ 4 h 5"/>
                  <a:gd name="T4" fmla="*/ 0 w 12"/>
                  <a:gd name="T5" fmla="*/ 3 h 5"/>
                  <a:gd name="T6" fmla="*/ 0 w 12"/>
                  <a:gd name="T7" fmla="*/ 3 h 5"/>
                  <a:gd name="T8" fmla="*/ 3 w 12"/>
                  <a:gd name="T9" fmla="*/ 2 h 5"/>
                  <a:gd name="T10" fmla="*/ 11 w 12"/>
                  <a:gd name="T11" fmla="*/ 0 h 5"/>
                  <a:gd name="T12" fmla="*/ 12 w 12"/>
                  <a:gd name="T13" fmla="*/ 0 h 5"/>
                  <a:gd name="T14" fmla="*/ 12 w 12"/>
                  <a:gd name="T15" fmla="*/ 1 h 5"/>
                  <a:gd name="T16" fmla="*/ 4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4" y="5"/>
                    </a:move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6" y="2"/>
                      <a:pt x="8" y="2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4"/>
                      <a:pt x="7" y="5"/>
                      <a:pt x="4" y="5"/>
                    </a:cubicBezTo>
                    <a:close/>
                  </a:path>
                </a:pathLst>
              </a:custGeom>
              <a:solidFill>
                <a:srgbClr val="EC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8" name="Freeform 340">
                <a:extLst>
                  <a:ext uri="{FF2B5EF4-FFF2-40B4-BE49-F238E27FC236}">
                    <a16:creationId xmlns:a16="http://schemas.microsoft.com/office/drawing/2014/main" id="{9E562E7B-7DAC-9DB6-91BE-50F3622EBFC9}"/>
                  </a:ext>
                </a:extLst>
              </p:cNvPr>
              <p:cNvSpPr/>
              <p:nvPr userDrawn="1"/>
            </p:nvSpPr>
            <p:spPr bwMode="auto">
              <a:xfrm>
                <a:off x="442" y="1909"/>
                <a:ext cx="32" cy="63"/>
              </a:xfrm>
              <a:custGeom>
                <a:avLst/>
                <a:gdLst>
                  <a:gd name="T0" fmla="*/ 0 w 5"/>
                  <a:gd name="T1" fmla="*/ 7 h 10"/>
                  <a:gd name="T2" fmla="*/ 4 w 5"/>
                  <a:gd name="T3" fmla="*/ 1 h 10"/>
                  <a:gd name="T4" fmla="*/ 5 w 5"/>
                  <a:gd name="T5" fmla="*/ 0 h 10"/>
                  <a:gd name="T6" fmla="*/ 5 w 5"/>
                  <a:gd name="T7" fmla="*/ 2 h 10"/>
                  <a:gd name="T8" fmla="*/ 3 w 5"/>
                  <a:gd name="T9" fmla="*/ 7 h 10"/>
                  <a:gd name="T10" fmla="*/ 2 w 5"/>
                  <a:gd name="T11" fmla="*/ 9 h 10"/>
                  <a:gd name="T12" fmla="*/ 0 w 5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7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4" y="6"/>
                      <a:pt x="3" y="7"/>
                    </a:cubicBezTo>
                    <a:cubicBezTo>
                      <a:pt x="3" y="8"/>
                      <a:pt x="3" y="10"/>
                      <a:pt x="2" y="9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9" name="Freeform 341">
                <a:extLst>
                  <a:ext uri="{FF2B5EF4-FFF2-40B4-BE49-F238E27FC236}">
                    <a16:creationId xmlns:a16="http://schemas.microsoft.com/office/drawing/2014/main" id="{2ECD352F-6AD5-2609-1523-1B4E57B88F4D}"/>
                  </a:ext>
                </a:extLst>
              </p:cNvPr>
              <p:cNvSpPr/>
              <p:nvPr userDrawn="1"/>
            </p:nvSpPr>
            <p:spPr bwMode="auto">
              <a:xfrm>
                <a:off x="3632" y="1522"/>
                <a:ext cx="101" cy="44"/>
              </a:xfrm>
              <a:custGeom>
                <a:avLst/>
                <a:gdLst>
                  <a:gd name="T0" fmla="*/ 8 w 16"/>
                  <a:gd name="T1" fmla="*/ 7 h 7"/>
                  <a:gd name="T2" fmla="*/ 0 w 16"/>
                  <a:gd name="T3" fmla="*/ 2 h 7"/>
                  <a:gd name="T4" fmla="*/ 0 w 16"/>
                  <a:gd name="T5" fmla="*/ 0 h 7"/>
                  <a:gd name="T6" fmla="*/ 1 w 16"/>
                  <a:gd name="T7" fmla="*/ 0 h 7"/>
                  <a:gd name="T8" fmla="*/ 14 w 16"/>
                  <a:gd name="T9" fmla="*/ 1 h 7"/>
                  <a:gd name="T10" fmla="*/ 16 w 16"/>
                  <a:gd name="T11" fmla="*/ 1 h 7"/>
                  <a:gd name="T12" fmla="*/ 16 w 16"/>
                  <a:gd name="T13" fmla="*/ 2 h 7"/>
                  <a:gd name="T14" fmla="*/ 8 w 16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8" y="7"/>
                    </a:moveTo>
                    <a:cubicBezTo>
                      <a:pt x="5" y="7"/>
                      <a:pt x="2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5" y="2"/>
                      <a:pt x="10" y="3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5" y="5"/>
                      <a:pt x="12" y="7"/>
                      <a:pt x="8" y="7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0" name="Freeform 342">
                <a:extLst>
                  <a:ext uri="{FF2B5EF4-FFF2-40B4-BE49-F238E27FC236}">
                    <a16:creationId xmlns:a16="http://schemas.microsoft.com/office/drawing/2014/main" id="{3BEDF7E0-DD9C-A9A4-A133-A3850E5AA007}"/>
                  </a:ext>
                </a:extLst>
              </p:cNvPr>
              <p:cNvSpPr/>
              <p:nvPr userDrawn="1"/>
            </p:nvSpPr>
            <p:spPr bwMode="auto">
              <a:xfrm>
                <a:off x="3551" y="1503"/>
                <a:ext cx="56" cy="69"/>
              </a:xfrm>
              <a:custGeom>
                <a:avLst/>
                <a:gdLst>
                  <a:gd name="T0" fmla="*/ 8 w 9"/>
                  <a:gd name="T1" fmla="*/ 6 h 11"/>
                  <a:gd name="T2" fmla="*/ 8 w 9"/>
                  <a:gd name="T3" fmla="*/ 8 h 11"/>
                  <a:gd name="T4" fmla="*/ 8 w 9"/>
                  <a:gd name="T5" fmla="*/ 10 h 11"/>
                  <a:gd name="T6" fmla="*/ 6 w 9"/>
                  <a:gd name="T7" fmla="*/ 10 h 11"/>
                  <a:gd name="T8" fmla="*/ 2 w 9"/>
                  <a:gd name="T9" fmla="*/ 1 h 11"/>
                  <a:gd name="T10" fmla="*/ 4 w 9"/>
                  <a:gd name="T11" fmla="*/ 0 h 11"/>
                  <a:gd name="T12" fmla="*/ 8 w 9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8" y="6"/>
                    </a:move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9" y="10"/>
                      <a:pt x="8" y="10"/>
                    </a:cubicBezTo>
                    <a:cubicBezTo>
                      <a:pt x="8" y="11"/>
                      <a:pt x="7" y="10"/>
                      <a:pt x="6" y="10"/>
                    </a:cubicBezTo>
                    <a:cubicBezTo>
                      <a:pt x="2" y="9"/>
                      <a:pt x="0" y="4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8" y="5"/>
                      <a:pt x="8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1" name="Freeform 343">
                <a:extLst>
                  <a:ext uri="{FF2B5EF4-FFF2-40B4-BE49-F238E27FC236}">
                    <a16:creationId xmlns:a16="http://schemas.microsoft.com/office/drawing/2014/main" id="{B94E9D4B-D4CB-9924-2B93-CFF919C24DE4}"/>
                  </a:ext>
                </a:extLst>
              </p:cNvPr>
              <p:cNvSpPr/>
              <p:nvPr userDrawn="1"/>
            </p:nvSpPr>
            <p:spPr bwMode="auto">
              <a:xfrm>
                <a:off x="3607" y="1541"/>
                <a:ext cx="76" cy="50"/>
              </a:xfrm>
              <a:custGeom>
                <a:avLst/>
                <a:gdLst>
                  <a:gd name="T0" fmla="*/ 8 w 12"/>
                  <a:gd name="T1" fmla="*/ 8 h 8"/>
                  <a:gd name="T2" fmla="*/ 1 w 12"/>
                  <a:gd name="T3" fmla="*/ 3 h 8"/>
                  <a:gd name="T4" fmla="*/ 1 w 12"/>
                  <a:gd name="T5" fmla="*/ 1 h 8"/>
                  <a:gd name="T6" fmla="*/ 4 w 12"/>
                  <a:gd name="T7" fmla="*/ 1 h 8"/>
                  <a:gd name="T8" fmla="*/ 11 w 12"/>
                  <a:gd name="T9" fmla="*/ 5 h 8"/>
                  <a:gd name="T10" fmla="*/ 11 w 12"/>
                  <a:gd name="T11" fmla="*/ 7 h 8"/>
                  <a:gd name="T12" fmla="*/ 8 w 1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8"/>
                    </a:moveTo>
                    <a:cubicBezTo>
                      <a:pt x="4" y="8"/>
                      <a:pt x="2" y="6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3"/>
                      <a:pt x="8" y="5"/>
                      <a:pt x="11" y="5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lose/>
                  </a:path>
                </a:pathLst>
              </a:custGeom>
              <a:solidFill>
                <a:srgbClr val="F0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2" name="Freeform 344">
                <a:extLst>
                  <a:ext uri="{FF2B5EF4-FFF2-40B4-BE49-F238E27FC236}">
                    <a16:creationId xmlns:a16="http://schemas.microsoft.com/office/drawing/2014/main" id="{F52CD724-18C1-3DF9-4564-B863E7D5F7DE}"/>
                  </a:ext>
                </a:extLst>
              </p:cNvPr>
              <p:cNvSpPr/>
              <p:nvPr userDrawn="1"/>
            </p:nvSpPr>
            <p:spPr bwMode="auto">
              <a:xfrm>
                <a:off x="3689" y="1528"/>
                <a:ext cx="63" cy="70"/>
              </a:xfrm>
              <a:custGeom>
                <a:avLst/>
                <a:gdLst>
                  <a:gd name="T0" fmla="*/ 0 w 10"/>
                  <a:gd name="T1" fmla="*/ 10 h 11"/>
                  <a:gd name="T2" fmla="*/ 8 w 10"/>
                  <a:gd name="T3" fmla="*/ 1 h 11"/>
                  <a:gd name="T4" fmla="*/ 9 w 10"/>
                  <a:gd name="T5" fmla="*/ 1 h 11"/>
                  <a:gd name="T6" fmla="*/ 10 w 10"/>
                  <a:gd name="T7" fmla="*/ 2 h 11"/>
                  <a:gd name="T8" fmla="*/ 0 w 10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10"/>
                    </a:moveTo>
                    <a:cubicBezTo>
                      <a:pt x="3" y="6"/>
                      <a:pt x="7" y="5"/>
                      <a:pt x="8" y="1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10" y="5"/>
                      <a:pt x="5" y="11"/>
                      <a:pt x="0" y="1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3" name="Freeform 345">
                <a:extLst>
                  <a:ext uri="{FF2B5EF4-FFF2-40B4-BE49-F238E27FC236}">
                    <a16:creationId xmlns:a16="http://schemas.microsoft.com/office/drawing/2014/main" id="{21315B72-AC78-6D78-FA46-5F2439796304}"/>
                  </a:ext>
                </a:extLst>
              </p:cNvPr>
              <p:cNvSpPr/>
              <p:nvPr userDrawn="1"/>
            </p:nvSpPr>
            <p:spPr bwMode="auto">
              <a:xfrm>
                <a:off x="3588" y="1477"/>
                <a:ext cx="32" cy="64"/>
              </a:xfrm>
              <a:custGeom>
                <a:avLst/>
                <a:gdLst>
                  <a:gd name="T0" fmla="*/ 5 w 5"/>
                  <a:gd name="T1" fmla="*/ 8 h 10"/>
                  <a:gd name="T2" fmla="*/ 3 w 5"/>
                  <a:gd name="T3" fmla="*/ 9 h 10"/>
                  <a:gd name="T4" fmla="*/ 2 w 5"/>
                  <a:gd name="T5" fmla="*/ 0 h 10"/>
                  <a:gd name="T6" fmla="*/ 3 w 5"/>
                  <a:gd name="T7" fmla="*/ 0 h 10"/>
                  <a:gd name="T8" fmla="*/ 5 w 5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8"/>
                    </a:moveTo>
                    <a:cubicBezTo>
                      <a:pt x="5" y="9"/>
                      <a:pt x="4" y="10"/>
                      <a:pt x="3" y="9"/>
                    </a:cubicBezTo>
                    <a:cubicBezTo>
                      <a:pt x="1" y="8"/>
                      <a:pt x="0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3"/>
                      <a:pt x="5" y="5"/>
                      <a:pt x="5" y="8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4" name="Freeform 346">
                <a:extLst>
                  <a:ext uri="{FF2B5EF4-FFF2-40B4-BE49-F238E27FC236}">
                    <a16:creationId xmlns:a16="http://schemas.microsoft.com/office/drawing/2014/main" id="{94736621-B9D5-E27D-A91A-2BF9364D6C61}"/>
                  </a:ext>
                </a:extLst>
              </p:cNvPr>
              <p:cNvSpPr/>
              <p:nvPr userDrawn="1"/>
            </p:nvSpPr>
            <p:spPr bwMode="auto">
              <a:xfrm>
                <a:off x="3614" y="1458"/>
                <a:ext cx="50" cy="32"/>
              </a:xfrm>
              <a:custGeom>
                <a:avLst/>
                <a:gdLst>
                  <a:gd name="T0" fmla="*/ 8 w 8"/>
                  <a:gd name="T1" fmla="*/ 1 h 5"/>
                  <a:gd name="T2" fmla="*/ 2 w 8"/>
                  <a:gd name="T3" fmla="*/ 4 h 5"/>
                  <a:gd name="T4" fmla="*/ 0 w 8"/>
                  <a:gd name="T5" fmla="*/ 4 h 5"/>
                  <a:gd name="T6" fmla="*/ 1 w 8"/>
                  <a:gd name="T7" fmla="*/ 2 h 5"/>
                  <a:gd name="T8" fmla="*/ 8 w 8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6" y="3"/>
                      <a:pt x="4" y="3"/>
                      <a:pt x="2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5" name="Freeform 347">
                <a:extLst>
                  <a:ext uri="{FF2B5EF4-FFF2-40B4-BE49-F238E27FC236}">
                    <a16:creationId xmlns:a16="http://schemas.microsoft.com/office/drawing/2014/main" id="{F02082A8-4F58-9670-8AC8-9A55094754B9}"/>
                  </a:ext>
                </a:extLst>
              </p:cNvPr>
              <p:cNvSpPr/>
              <p:nvPr userDrawn="1"/>
            </p:nvSpPr>
            <p:spPr bwMode="auto">
              <a:xfrm>
                <a:off x="1022" y="431"/>
                <a:ext cx="95" cy="50"/>
              </a:xfrm>
              <a:custGeom>
                <a:avLst/>
                <a:gdLst>
                  <a:gd name="T0" fmla="*/ 10 w 15"/>
                  <a:gd name="T1" fmla="*/ 8 h 8"/>
                  <a:gd name="T2" fmla="*/ 0 w 15"/>
                  <a:gd name="T3" fmla="*/ 2 h 8"/>
                  <a:gd name="T4" fmla="*/ 0 w 15"/>
                  <a:gd name="T5" fmla="*/ 0 h 8"/>
                  <a:gd name="T6" fmla="*/ 2 w 15"/>
                  <a:gd name="T7" fmla="*/ 0 h 8"/>
                  <a:gd name="T8" fmla="*/ 13 w 15"/>
                  <a:gd name="T9" fmla="*/ 4 h 8"/>
                  <a:gd name="T10" fmla="*/ 15 w 15"/>
                  <a:gd name="T11" fmla="*/ 4 h 8"/>
                  <a:gd name="T12" fmla="*/ 14 w 15"/>
                  <a:gd name="T13" fmla="*/ 6 h 8"/>
                  <a:gd name="T14" fmla="*/ 10 w 1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0" y="8"/>
                    </a:moveTo>
                    <a:cubicBezTo>
                      <a:pt x="5" y="8"/>
                      <a:pt x="2" y="6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5" y="3"/>
                      <a:pt x="9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5"/>
                      <a:pt x="15" y="6"/>
                      <a:pt x="14" y="6"/>
                    </a:cubicBezTo>
                    <a:cubicBezTo>
                      <a:pt x="13" y="7"/>
                      <a:pt x="11" y="8"/>
                      <a:pt x="10" y="8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6" name="Freeform 348">
                <a:extLst>
                  <a:ext uri="{FF2B5EF4-FFF2-40B4-BE49-F238E27FC236}">
                    <a16:creationId xmlns:a16="http://schemas.microsoft.com/office/drawing/2014/main" id="{06109301-506B-E327-B9EE-C9E10A63593C}"/>
                  </a:ext>
                </a:extLst>
              </p:cNvPr>
              <p:cNvSpPr/>
              <p:nvPr userDrawn="1"/>
            </p:nvSpPr>
            <p:spPr bwMode="auto">
              <a:xfrm>
                <a:off x="947" y="393"/>
                <a:ext cx="44" cy="76"/>
              </a:xfrm>
              <a:custGeom>
                <a:avLst/>
                <a:gdLst>
                  <a:gd name="T0" fmla="*/ 0 w 7"/>
                  <a:gd name="T1" fmla="*/ 5 h 12"/>
                  <a:gd name="T2" fmla="*/ 1 w 7"/>
                  <a:gd name="T3" fmla="*/ 2 h 12"/>
                  <a:gd name="T4" fmla="*/ 3 w 7"/>
                  <a:gd name="T5" fmla="*/ 0 h 12"/>
                  <a:gd name="T6" fmla="*/ 6 w 7"/>
                  <a:gd name="T7" fmla="*/ 2 h 12"/>
                  <a:gd name="T8" fmla="*/ 6 w 7"/>
                  <a:gd name="T9" fmla="*/ 11 h 12"/>
                  <a:gd name="T10" fmla="*/ 5 w 7"/>
                  <a:gd name="T11" fmla="*/ 12 h 12"/>
                  <a:gd name="T12" fmla="*/ 0 w 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5"/>
                      <a:pt x="7" y="8"/>
                      <a:pt x="6" y="11"/>
                    </a:cubicBezTo>
                    <a:cubicBezTo>
                      <a:pt x="6" y="12"/>
                      <a:pt x="6" y="12"/>
                      <a:pt x="5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7" name="Freeform 349">
                <a:extLst>
                  <a:ext uri="{FF2B5EF4-FFF2-40B4-BE49-F238E27FC236}">
                    <a16:creationId xmlns:a16="http://schemas.microsoft.com/office/drawing/2014/main" id="{63053E29-420B-2D76-57A6-C794122EB17F}"/>
                  </a:ext>
                </a:extLst>
              </p:cNvPr>
              <p:cNvSpPr/>
              <p:nvPr userDrawn="1"/>
            </p:nvSpPr>
            <p:spPr bwMode="auto">
              <a:xfrm>
                <a:off x="991" y="443"/>
                <a:ext cx="76" cy="70"/>
              </a:xfrm>
              <a:custGeom>
                <a:avLst/>
                <a:gdLst>
                  <a:gd name="T0" fmla="*/ 12 w 12"/>
                  <a:gd name="T1" fmla="*/ 8 h 11"/>
                  <a:gd name="T2" fmla="*/ 1 w 12"/>
                  <a:gd name="T3" fmla="*/ 3 h 11"/>
                  <a:gd name="T4" fmla="*/ 2 w 12"/>
                  <a:gd name="T5" fmla="*/ 1 h 11"/>
                  <a:gd name="T6" fmla="*/ 5 w 12"/>
                  <a:gd name="T7" fmla="*/ 2 h 11"/>
                  <a:gd name="T8" fmla="*/ 12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8"/>
                    </a:moveTo>
                    <a:cubicBezTo>
                      <a:pt x="8" y="11"/>
                      <a:pt x="1" y="8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5"/>
                      <a:pt x="9" y="7"/>
                      <a:pt x="12" y="8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8" name="Freeform 350">
                <a:extLst>
                  <a:ext uri="{FF2B5EF4-FFF2-40B4-BE49-F238E27FC236}">
                    <a16:creationId xmlns:a16="http://schemas.microsoft.com/office/drawing/2014/main" id="{1516F5BA-BFD7-AD2A-28AF-6255FAEB7C6A}"/>
                  </a:ext>
                </a:extLst>
              </p:cNvPr>
              <p:cNvSpPr/>
              <p:nvPr userDrawn="1"/>
            </p:nvSpPr>
            <p:spPr bwMode="auto">
              <a:xfrm>
                <a:off x="1067" y="462"/>
                <a:ext cx="69" cy="57"/>
              </a:xfrm>
              <a:custGeom>
                <a:avLst/>
                <a:gdLst>
                  <a:gd name="T0" fmla="*/ 0 w 11"/>
                  <a:gd name="T1" fmla="*/ 7 h 9"/>
                  <a:gd name="T2" fmla="*/ 9 w 11"/>
                  <a:gd name="T3" fmla="*/ 1 h 9"/>
                  <a:gd name="T4" fmla="*/ 10 w 11"/>
                  <a:gd name="T5" fmla="*/ 0 h 9"/>
                  <a:gd name="T6" fmla="*/ 11 w 11"/>
                  <a:gd name="T7" fmla="*/ 2 h 9"/>
                  <a:gd name="T8" fmla="*/ 0 w 11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3" y="4"/>
                      <a:pt x="7" y="4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1"/>
                      <a:pt x="11" y="2"/>
                    </a:cubicBezTo>
                    <a:cubicBezTo>
                      <a:pt x="10" y="6"/>
                      <a:pt x="5" y="9"/>
                      <a:pt x="0" y="7"/>
                    </a:cubicBezTo>
                    <a:close/>
                  </a:path>
                </a:pathLst>
              </a:custGeom>
              <a:solidFill>
                <a:srgbClr val="EE9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9" name="Freeform 351">
                <a:extLst>
                  <a:ext uri="{FF2B5EF4-FFF2-40B4-BE49-F238E27FC236}">
                    <a16:creationId xmlns:a16="http://schemas.microsoft.com/office/drawing/2014/main" id="{D019F93D-EB43-76C4-268A-294996EC5BE4}"/>
                  </a:ext>
                </a:extLst>
              </p:cNvPr>
              <p:cNvSpPr/>
              <p:nvPr userDrawn="1"/>
            </p:nvSpPr>
            <p:spPr bwMode="auto">
              <a:xfrm>
                <a:off x="985" y="374"/>
                <a:ext cx="31" cy="69"/>
              </a:xfrm>
              <a:custGeom>
                <a:avLst/>
                <a:gdLst>
                  <a:gd name="T0" fmla="*/ 3 w 5"/>
                  <a:gd name="T1" fmla="*/ 0 h 11"/>
                  <a:gd name="T2" fmla="*/ 4 w 5"/>
                  <a:gd name="T3" fmla="*/ 8 h 11"/>
                  <a:gd name="T4" fmla="*/ 3 w 5"/>
                  <a:gd name="T5" fmla="*/ 10 h 11"/>
                  <a:gd name="T6" fmla="*/ 1 w 5"/>
                  <a:gd name="T7" fmla="*/ 9 h 11"/>
                  <a:gd name="T8" fmla="*/ 3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4" y="3"/>
                      <a:pt x="4" y="6"/>
                      <a:pt x="4" y="8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2" y="11"/>
                      <a:pt x="2" y="10"/>
                      <a:pt x="1" y="9"/>
                    </a:cubicBezTo>
                    <a:cubicBezTo>
                      <a:pt x="0" y="6"/>
                      <a:pt x="1" y="3"/>
                      <a:pt x="3" y="0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0" name="Freeform 352">
                <a:extLst>
                  <a:ext uri="{FF2B5EF4-FFF2-40B4-BE49-F238E27FC236}">
                    <a16:creationId xmlns:a16="http://schemas.microsoft.com/office/drawing/2014/main" id="{6AF743AE-E136-EDCF-360C-B032ECE9A628}"/>
                  </a:ext>
                </a:extLst>
              </p:cNvPr>
              <p:cNvSpPr/>
              <p:nvPr userDrawn="1"/>
            </p:nvSpPr>
            <p:spPr bwMode="auto">
              <a:xfrm>
                <a:off x="1010" y="367"/>
                <a:ext cx="50" cy="32"/>
              </a:xfrm>
              <a:custGeom>
                <a:avLst/>
                <a:gdLst>
                  <a:gd name="T0" fmla="*/ 8 w 8"/>
                  <a:gd name="T1" fmla="*/ 2 h 5"/>
                  <a:gd name="T2" fmla="*/ 3 w 8"/>
                  <a:gd name="T3" fmla="*/ 4 h 5"/>
                  <a:gd name="T4" fmla="*/ 1 w 8"/>
                  <a:gd name="T5" fmla="*/ 4 h 5"/>
                  <a:gd name="T6" fmla="*/ 1 w 8"/>
                  <a:gd name="T7" fmla="*/ 1 h 5"/>
                  <a:gd name="T8" fmla="*/ 8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6" y="3"/>
                      <a:pt x="4" y="3"/>
                      <a:pt x="3" y="4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6" y="0"/>
                      <a:pt x="8" y="2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1" name="Freeform 353">
                <a:extLst>
                  <a:ext uri="{FF2B5EF4-FFF2-40B4-BE49-F238E27FC236}">
                    <a16:creationId xmlns:a16="http://schemas.microsoft.com/office/drawing/2014/main" id="{716994FC-4F29-3105-C829-C135D04A2BDE}"/>
                  </a:ext>
                </a:extLst>
              </p:cNvPr>
              <p:cNvSpPr/>
              <p:nvPr userDrawn="1"/>
            </p:nvSpPr>
            <p:spPr bwMode="auto">
              <a:xfrm>
                <a:off x="2983" y="1382"/>
                <a:ext cx="51" cy="95"/>
              </a:xfrm>
              <a:custGeom>
                <a:avLst/>
                <a:gdLst>
                  <a:gd name="T0" fmla="*/ 0 w 8"/>
                  <a:gd name="T1" fmla="*/ 7 h 15"/>
                  <a:gd name="T2" fmla="*/ 2 w 8"/>
                  <a:gd name="T3" fmla="*/ 1 h 15"/>
                  <a:gd name="T4" fmla="*/ 3 w 8"/>
                  <a:gd name="T5" fmla="*/ 0 h 15"/>
                  <a:gd name="T6" fmla="*/ 4 w 8"/>
                  <a:gd name="T7" fmla="*/ 1 h 15"/>
                  <a:gd name="T8" fmla="*/ 7 w 8"/>
                  <a:gd name="T9" fmla="*/ 12 h 15"/>
                  <a:gd name="T10" fmla="*/ 8 w 8"/>
                  <a:gd name="T11" fmla="*/ 15 h 15"/>
                  <a:gd name="T12" fmla="*/ 5 w 8"/>
                  <a:gd name="T13" fmla="*/ 15 h 15"/>
                  <a:gd name="T14" fmla="*/ 0 w 8"/>
                  <a:gd name="T1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0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5"/>
                      <a:pt x="4" y="9"/>
                      <a:pt x="7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2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2" name="Freeform 354">
                <a:extLst>
                  <a:ext uri="{FF2B5EF4-FFF2-40B4-BE49-F238E27FC236}">
                    <a16:creationId xmlns:a16="http://schemas.microsoft.com/office/drawing/2014/main" id="{B629F911-3104-E809-119D-C556549FA5B7}"/>
                  </a:ext>
                </a:extLst>
              </p:cNvPr>
              <p:cNvSpPr/>
              <p:nvPr userDrawn="1"/>
            </p:nvSpPr>
            <p:spPr bwMode="auto">
              <a:xfrm>
                <a:off x="2945" y="1306"/>
                <a:ext cx="63" cy="63"/>
              </a:xfrm>
              <a:custGeom>
                <a:avLst/>
                <a:gdLst>
                  <a:gd name="T0" fmla="*/ 0 w 10"/>
                  <a:gd name="T1" fmla="*/ 7 h 10"/>
                  <a:gd name="T2" fmla="*/ 7 w 10"/>
                  <a:gd name="T3" fmla="*/ 0 h 10"/>
                  <a:gd name="T4" fmla="*/ 9 w 10"/>
                  <a:gd name="T5" fmla="*/ 1 h 10"/>
                  <a:gd name="T6" fmla="*/ 8 w 10"/>
                  <a:gd name="T7" fmla="*/ 5 h 10"/>
                  <a:gd name="T8" fmla="*/ 3 w 10"/>
                  <a:gd name="T9" fmla="*/ 9 h 10"/>
                  <a:gd name="T10" fmla="*/ 1 w 10"/>
                  <a:gd name="T11" fmla="*/ 10 h 10"/>
                  <a:gd name="T12" fmla="*/ 0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9" y="2"/>
                      <a:pt x="10" y="4"/>
                      <a:pt x="8" y="5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3" name="Freeform 355">
                <a:extLst>
                  <a:ext uri="{FF2B5EF4-FFF2-40B4-BE49-F238E27FC236}">
                    <a16:creationId xmlns:a16="http://schemas.microsoft.com/office/drawing/2014/main" id="{0F0BF92B-79AA-4400-BB98-E968E11C0084}"/>
                  </a:ext>
                </a:extLst>
              </p:cNvPr>
              <p:cNvSpPr/>
              <p:nvPr userDrawn="1"/>
            </p:nvSpPr>
            <p:spPr bwMode="auto">
              <a:xfrm>
                <a:off x="2939" y="1363"/>
                <a:ext cx="44" cy="89"/>
              </a:xfrm>
              <a:custGeom>
                <a:avLst/>
                <a:gdLst>
                  <a:gd name="T0" fmla="*/ 5 w 7"/>
                  <a:gd name="T1" fmla="*/ 1 h 14"/>
                  <a:gd name="T2" fmla="*/ 7 w 7"/>
                  <a:gd name="T3" fmla="*/ 4 h 14"/>
                  <a:gd name="T4" fmla="*/ 6 w 7"/>
                  <a:gd name="T5" fmla="*/ 13 h 14"/>
                  <a:gd name="T6" fmla="*/ 6 w 7"/>
                  <a:gd name="T7" fmla="*/ 14 h 14"/>
                  <a:gd name="T8" fmla="*/ 5 w 7"/>
                  <a:gd name="T9" fmla="*/ 14 h 14"/>
                  <a:gd name="T10" fmla="*/ 4 w 7"/>
                  <a:gd name="T11" fmla="*/ 1 h 14"/>
                  <a:gd name="T12" fmla="*/ 5 w 7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5" y="1"/>
                    </a:moveTo>
                    <a:cubicBezTo>
                      <a:pt x="6" y="0"/>
                      <a:pt x="7" y="3"/>
                      <a:pt x="7" y="4"/>
                    </a:cubicBezTo>
                    <a:cubicBezTo>
                      <a:pt x="6" y="7"/>
                      <a:pt x="5" y="10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1" y="11"/>
                      <a:pt x="0" y="3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4" name="Freeform 356">
                <a:extLst>
                  <a:ext uri="{FF2B5EF4-FFF2-40B4-BE49-F238E27FC236}">
                    <a16:creationId xmlns:a16="http://schemas.microsoft.com/office/drawing/2014/main" id="{64A9646C-04E8-3E97-D45F-3AE7044AA80B}"/>
                  </a:ext>
                </a:extLst>
              </p:cNvPr>
              <p:cNvSpPr/>
              <p:nvPr userDrawn="1"/>
            </p:nvSpPr>
            <p:spPr bwMode="auto">
              <a:xfrm>
                <a:off x="2958" y="1458"/>
                <a:ext cx="82" cy="45"/>
              </a:xfrm>
              <a:custGeom>
                <a:avLst/>
                <a:gdLst>
                  <a:gd name="T0" fmla="*/ 0 w 13"/>
                  <a:gd name="T1" fmla="*/ 0 h 7"/>
                  <a:gd name="T2" fmla="*/ 11 w 13"/>
                  <a:gd name="T3" fmla="*/ 4 h 7"/>
                  <a:gd name="T4" fmla="*/ 13 w 13"/>
                  <a:gd name="T5" fmla="*/ 5 h 7"/>
                  <a:gd name="T6" fmla="*/ 11 w 13"/>
                  <a:gd name="T7" fmla="*/ 6 h 7"/>
                  <a:gd name="T8" fmla="*/ 1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1"/>
                      <a:pt x="7" y="4"/>
                      <a:pt x="11" y="4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7"/>
                      <a:pt x="2" y="5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D9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5" name="Freeform 357">
                <a:extLst>
                  <a:ext uri="{FF2B5EF4-FFF2-40B4-BE49-F238E27FC236}">
                    <a16:creationId xmlns:a16="http://schemas.microsoft.com/office/drawing/2014/main" id="{4459243C-C4D1-13AF-CF3C-1FAC61BD9CF8}"/>
                  </a:ext>
                </a:extLst>
              </p:cNvPr>
              <p:cNvSpPr/>
              <p:nvPr userDrawn="1"/>
            </p:nvSpPr>
            <p:spPr bwMode="auto">
              <a:xfrm>
                <a:off x="2983" y="1331"/>
                <a:ext cx="57" cy="45"/>
              </a:xfrm>
              <a:custGeom>
                <a:avLst/>
                <a:gdLst>
                  <a:gd name="T0" fmla="*/ 9 w 9"/>
                  <a:gd name="T1" fmla="*/ 1 h 7"/>
                  <a:gd name="T2" fmla="*/ 3 w 9"/>
                  <a:gd name="T3" fmla="*/ 6 h 7"/>
                  <a:gd name="T4" fmla="*/ 1 w 9"/>
                  <a:gd name="T5" fmla="*/ 6 h 7"/>
                  <a:gd name="T6" fmla="*/ 0 w 9"/>
                  <a:gd name="T7" fmla="*/ 4 h 7"/>
                  <a:gd name="T8" fmla="*/ 6 w 9"/>
                  <a:gd name="T9" fmla="*/ 0 h 7"/>
                  <a:gd name="T10" fmla="*/ 9 w 9"/>
                  <a:gd name="T11" fmla="*/ 0 h 7"/>
                  <a:gd name="T12" fmla="*/ 9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7" y="2"/>
                      <a:pt x="5" y="4"/>
                      <a:pt x="3" y="6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6" name="Freeform 358">
                <a:extLst>
                  <a:ext uri="{FF2B5EF4-FFF2-40B4-BE49-F238E27FC236}">
                    <a16:creationId xmlns:a16="http://schemas.microsoft.com/office/drawing/2014/main" id="{72D60478-1F42-AA0D-EC09-105AE2AE52E1}"/>
                  </a:ext>
                </a:extLst>
              </p:cNvPr>
              <p:cNvSpPr/>
              <p:nvPr userDrawn="1"/>
            </p:nvSpPr>
            <p:spPr bwMode="auto">
              <a:xfrm>
                <a:off x="3021" y="1338"/>
                <a:ext cx="50" cy="50"/>
              </a:xfrm>
              <a:custGeom>
                <a:avLst/>
                <a:gdLst>
                  <a:gd name="T0" fmla="*/ 7 w 8"/>
                  <a:gd name="T1" fmla="*/ 8 h 8"/>
                  <a:gd name="T2" fmla="*/ 3 w 8"/>
                  <a:gd name="T3" fmla="*/ 4 h 8"/>
                  <a:gd name="T4" fmla="*/ 2 w 8"/>
                  <a:gd name="T5" fmla="*/ 2 h 8"/>
                  <a:gd name="T6" fmla="*/ 4 w 8"/>
                  <a:gd name="T7" fmla="*/ 1 h 8"/>
                  <a:gd name="T8" fmla="*/ 7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6" y="6"/>
                      <a:pt x="4" y="5"/>
                      <a:pt x="3" y="4"/>
                    </a:cubicBezTo>
                    <a:cubicBezTo>
                      <a:pt x="2" y="4"/>
                      <a:pt x="0" y="3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3"/>
                      <a:pt x="8" y="4"/>
                      <a:pt x="7" y="8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7" name="Freeform 359">
                <a:extLst>
                  <a:ext uri="{FF2B5EF4-FFF2-40B4-BE49-F238E27FC236}">
                    <a16:creationId xmlns:a16="http://schemas.microsoft.com/office/drawing/2014/main" id="{EB0B3FF0-EA35-C00B-FD36-BE7AFCF85130}"/>
                  </a:ext>
                </a:extLst>
              </p:cNvPr>
              <p:cNvSpPr/>
              <p:nvPr userDrawn="1"/>
            </p:nvSpPr>
            <p:spPr bwMode="auto">
              <a:xfrm>
                <a:off x="297" y="634"/>
                <a:ext cx="145" cy="95"/>
              </a:xfrm>
              <a:custGeom>
                <a:avLst/>
                <a:gdLst>
                  <a:gd name="T0" fmla="*/ 12 w 23"/>
                  <a:gd name="T1" fmla="*/ 0 h 15"/>
                  <a:gd name="T2" fmla="*/ 13 w 23"/>
                  <a:gd name="T3" fmla="*/ 4 h 15"/>
                  <a:gd name="T4" fmla="*/ 22 w 23"/>
                  <a:gd name="T5" fmla="*/ 12 h 15"/>
                  <a:gd name="T6" fmla="*/ 21 w 23"/>
                  <a:gd name="T7" fmla="*/ 14 h 15"/>
                  <a:gd name="T8" fmla="*/ 5 w 23"/>
                  <a:gd name="T9" fmla="*/ 10 h 15"/>
                  <a:gd name="T10" fmla="*/ 3 w 23"/>
                  <a:gd name="T11" fmla="*/ 9 h 15"/>
                  <a:gd name="T12" fmla="*/ 3 w 23"/>
                  <a:gd name="T13" fmla="*/ 3 h 15"/>
                  <a:gd name="T14" fmla="*/ 12 w 2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5">
                    <a:moveTo>
                      <a:pt x="12" y="0"/>
                    </a:moveTo>
                    <a:cubicBezTo>
                      <a:pt x="10" y="2"/>
                      <a:pt x="12" y="3"/>
                      <a:pt x="13" y="4"/>
                    </a:cubicBezTo>
                    <a:cubicBezTo>
                      <a:pt x="18" y="5"/>
                      <a:pt x="22" y="7"/>
                      <a:pt x="22" y="12"/>
                    </a:cubicBezTo>
                    <a:cubicBezTo>
                      <a:pt x="23" y="13"/>
                      <a:pt x="22" y="14"/>
                      <a:pt x="21" y="14"/>
                    </a:cubicBezTo>
                    <a:cubicBezTo>
                      <a:pt x="15" y="15"/>
                      <a:pt x="10" y="13"/>
                      <a:pt x="5" y="10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0" y="6"/>
                      <a:pt x="0" y="5"/>
                      <a:pt x="3" y="3"/>
                    </a:cubicBezTo>
                    <a:cubicBezTo>
                      <a:pt x="6" y="1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8" name="Freeform 360">
                <a:extLst>
                  <a:ext uri="{FF2B5EF4-FFF2-40B4-BE49-F238E27FC236}">
                    <a16:creationId xmlns:a16="http://schemas.microsoft.com/office/drawing/2014/main" id="{C511EF7D-7413-DAC5-9486-C8AA0306EF0E}"/>
                  </a:ext>
                </a:extLst>
              </p:cNvPr>
              <p:cNvSpPr/>
              <p:nvPr userDrawn="1"/>
            </p:nvSpPr>
            <p:spPr bwMode="auto">
              <a:xfrm>
                <a:off x="2762" y="741"/>
                <a:ext cx="133" cy="115"/>
              </a:xfrm>
              <a:custGeom>
                <a:avLst/>
                <a:gdLst>
                  <a:gd name="T0" fmla="*/ 15 w 21"/>
                  <a:gd name="T1" fmla="*/ 3 h 18"/>
                  <a:gd name="T2" fmla="*/ 12 w 21"/>
                  <a:gd name="T3" fmla="*/ 4 h 18"/>
                  <a:gd name="T4" fmla="*/ 14 w 21"/>
                  <a:gd name="T5" fmla="*/ 6 h 18"/>
                  <a:gd name="T6" fmla="*/ 20 w 21"/>
                  <a:gd name="T7" fmla="*/ 17 h 18"/>
                  <a:gd name="T8" fmla="*/ 18 w 21"/>
                  <a:gd name="T9" fmla="*/ 18 h 18"/>
                  <a:gd name="T10" fmla="*/ 1 w 21"/>
                  <a:gd name="T11" fmla="*/ 5 h 18"/>
                  <a:gd name="T12" fmla="*/ 1 w 21"/>
                  <a:gd name="T13" fmla="*/ 4 h 18"/>
                  <a:gd name="T14" fmla="*/ 15 w 21"/>
                  <a:gd name="T1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8">
                    <a:moveTo>
                      <a:pt x="15" y="3"/>
                    </a:moveTo>
                    <a:cubicBezTo>
                      <a:pt x="13" y="3"/>
                      <a:pt x="12" y="2"/>
                      <a:pt x="12" y="4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7" y="8"/>
                      <a:pt x="21" y="12"/>
                      <a:pt x="20" y="17"/>
                    </a:cubicBezTo>
                    <a:cubicBezTo>
                      <a:pt x="20" y="18"/>
                      <a:pt x="19" y="18"/>
                      <a:pt x="18" y="18"/>
                    </a:cubicBezTo>
                    <a:cubicBezTo>
                      <a:pt x="10" y="17"/>
                      <a:pt x="5" y="12"/>
                      <a:pt x="1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4" y="2"/>
                      <a:pt x="10" y="0"/>
                      <a:pt x="15" y="3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9" name="Freeform 361">
                <a:extLst>
                  <a:ext uri="{FF2B5EF4-FFF2-40B4-BE49-F238E27FC236}">
                    <a16:creationId xmlns:a16="http://schemas.microsoft.com/office/drawing/2014/main" id="{55020583-07C8-8394-9A68-1AC9F60B5EC2}"/>
                  </a:ext>
                </a:extLst>
              </p:cNvPr>
              <p:cNvSpPr/>
              <p:nvPr userDrawn="1"/>
            </p:nvSpPr>
            <p:spPr bwMode="auto">
              <a:xfrm>
                <a:off x="2113" y="2632"/>
                <a:ext cx="101" cy="133"/>
              </a:xfrm>
              <a:custGeom>
                <a:avLst/>
                <a:gdLst>
                  <a:gd name="T0" fmla="*/ 16 w 16"/>
                  <a:gd name="T1" fmla="*/ 6 h 21"/>
                  <a:gd name="T2" fmla="*/ 13 w 16"/>
                  <a:gd name="T3" fmla="*/ 5 h 21"/>
                  <a:gd name="T4" fmla="*/ 12 w 16"/>
                  <a:gd name="T5" fmla="*/ 4 h 21"/>
                  <a:gd name="T6" fmla="*/ 12 w 16"/>
                  <a:gd name="T7" fmla="*/ 6 h 21"/>
                  <a:gd name="T8" fmla="*/ 13 w 16"/>
                  <a:gd name="T9" fmla="*/ 8 h 21"/>
                  <a:gd name="T10" fmla="*/ 14 w 16"/>
                  <a:gd name="T11" fmla="*/ 19 h 21"/>
                  <a:gd name="T12" fmla="*/ 11 w 16"/>
                  <a:gd name="T13" fmla="*/ 20 h 21"/>
                  <a:gd name="T14" fmla="*/ 2 w 16"/>
                  <a:gd name="T15" fmla="*/ 8 h 21"/>
                  <a:gd name="T16" fmla="*/ 0 w 16"/>
                  <a:gd name="T17" fmla="*/ 2 h 21"/>
                  <a:gd name="T18" fmla="*/ 2 w 16"/>
                  <a:gd name="T19" fmla="*/ 0 h 21"/>
                  <a:gd name="T20" fmla="*/ 11 w 16"/>
                  <a:gd name="T21" fmla="*/ 1 h 21"/>
                  <a:gd name="T22" fmla="*/ 16 w 16"/>
                  <a:gd name="T23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1">
                    <a:moveTo>
                      <a:pt x="16" y="6"/>
                    </a:moveTo>
                    <a:cubicBezTo>
                      <a:pt x="14" y="6"/>
                      <a:pt x="14" y="5"/>
                      <a:pt x="13" y="5"/>
                    </a:cubicBezTo>
                    <a:cubicBezTo>
                      <a:pt x="13" y="4"/>
                      <a:pt x="12" y="3"/>
                      <a:pt x="12" y="4"/>
                    </a:cubicBezTo>
                    <a:cubicBezTo>
                      <a:pt x="11" y="5"/>
                      <a:pt x="11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6" y="11"/>
                      <a:pt x="16" y="16"/>
                      <a:pt x="14" y="19"/>
                    </a:cubicBezTo>
                    <a:cubicBezTo>
                      <a:pt x="13" y="21"/>
                      <a:pt x="12" y="21"/>
                      <a:pt x="11" y="20"/>
                    </a:cubicBezTo>
                    <a:cubicBezTo>
                      <a:pt x="7" y="17"/>
                      <a:pt x="4" y="13"/>
                      <a:pt x="2" y="8"/>
                    </a:cubicBezTo>
                    <a:cubicBezTo>
                      <a:pt x="1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8" y="0"/>
                      <a:pt x="11" y="1"/>
                    </a:cubicBezTo>
                    <a:cubicBezTo>
                      <a:pt x="13" y="2"/>
                      <a:pt x="14" y="4"/>
                      <a:pt x="16" y="6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0" name="Freeform 362">
                <a:extLst>
                  <a:ext uri="{FF2B5EF4-FFF2-40B4-BE49-F238E27FC236}">
                    <a16:creationId xmlns:a16="http://schemas.microsoft.com/office/drawing/2014/main" id="{2EEE0872-EE47-923A-B24F-7CDC2448F0E0}"/>
                  </a:ext>
                </a:extLst>
              </p:cNvPr>
              <p:cNvSpPr/>
              <p:nvPr userDrawn="1"/>
            </p:nvSpPr>
            <p:spPr bwMode="auto">
              <a:xfrm>
                <a:off x="1098" y="1687"/>
                <a:ext cx="158" cy="88"/>
              </a:xfrm>
              <a:custGeom>
                <a:avLst/>
                <a:gdLst>
                  <a:gd name="T0" fmla="*/ 17 w 25"/>
                  <a:gd name="T1" fmla="*/ 1 h 14"/>
                  <a:gd name="T2" fmla="*/ 13 w 25"/>
                  <a:gd name="T3" fmla="*/ 1 h 14"/>
                  <a:gd name="T4" fmla="*/ 11 w 25"/>
                  <a:gd name="T5" fmla="*/ 2 h 14"/>
                  <a:gd name="T6" fmla="*/ 13 w 25"/>
                  <a:gd name="T7" fmla="*/ 4 h 14"/>
                  <a:gd name="T8" fmla="*/ 19 w 25"/>
                  <a:gd name="T9" fmla="*/ 4 h 14"/>
                  <a:gd name="T10" fmla="*/ 24 w 25"/>
                  <a:gd name="T11" fmla="*/ 8 h 14"/>
                  <a:gd name="T12" fmla="*/ 22 w 25"/>
                  <a:gd name="T13" fmla="*/ 12 h 14"/>
                  <a:gd name="T14" fmla="*/ 6 w 25"/>
                  <a:gd name="T15" fmla="*/ 12 h 14"/>
                  <a:gd name="T16" fmla="*/ 6 w 25"/>
                  <a:gd name="T17" fmla="*/ 12 h 14"/>
                  <a:gd name="T18" fmla="*/ 5 w 25"/>
                  <a:gd name="T19" fmla="*/ 5 h 14"/>
                  <a:gd name="T20" fmla="*/ 10 w 25"/>
                  <a:gd name="T21" fmla="*/ 1 h 14"/>
                  <a:gd name="T22" fmla="*/ 17 w 25"/>
                  <a:gd name="T2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17" y="1"/>
                    </a:moveTo>
                    <a:cubicBezTo>
                      <a:pt x="15" y="1"/>
                      <a:pt x="14" y="1"/>
                      <a:pt x="13" y="1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21" y="5"/>
                      <a:pt x="23" y="6"/>
                      <a:pt x="24" y="8"/>
                    </a:cubicBezTo>
                    <a:cubicBezTo>
                      <a:pt x="25" y="11"/>
                      <a:pt x="25" y="11"/>
                      <a:pt x="22" y="12"/>
                    </a:cubicBezTo>
                    <a:cubicBezTo>
                      <a:pt x="17" y="14"/>
                      <a:pt x="12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" y="10"/>
                      <a:pt x="0" y="9"/>
                      <a:pt x="5" y="5"/>
                    </a:cubicBezTo>
                    <a:cubicBezTo>
                      <a:pt x="6" y="3"/>
                      <a:pt x="8" y="2"/>
                      <a:pt x="10" y="1"/>
                    </a:cubicBezTo>
                    <a:cubicBezTo>
                      <a:pt x="12" y="0"/>
                      <a:pt x="14" y="0"/>
                      <a:pt x="17" y="1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1" name="Freeform 363">
                <a:extLst>
                  <a:ext uri="{FF2B5EF4-FFF2-40B4-BE49-F238E27FC236}">
                    <a16:creationId xmlns:a16="http://schemas.microsoft.com/office/drawing/2014/main" id="{1F4D9031-C829-FD63-FABC-53A5AE373D86}"/>
                  </a:ext>
                </a:extLst>
              </p:cNvPr>
              <p:cNvSpPr/>
              <p:nvPr userDrawn="1"/>
            </p:nvSpPr>
            <p:spPr bwMode="auto">
              <a:xfrm>
                <a:off x="1584" y="2327"/>
                <a:ext cx="138" cy="95"/>
              </a:xfrm>
              <a:custGeom>
                <a:avLst/>
                <a:gdLst>
                  <a:gd name="T0" fmla="*/ 15 w 22"/>
                  <a:gd name="T1" fmla="*/ 2 h 15"/>
                  <a:gd name="T2" fmla="*/ 13 w 22"/>
                  <a:gd name="T3" fmla="*/ 2 h 15"/>
                  <a:gd name="T4" fmla="*/ 11 w 22"/>
                  <a:gd name="T5" fmla="*/ 3 h 15"/>
                  <a:gd name="T6" fmla="*/ 13 w 22"/>
                  <a:gd name="T7" fmla="*/ 4 h 15"/>
                  <a:gd name="T8" fmla="*/ 21 w 22"/>
                  <a:gd name="T9" fmla="*/ 14 h 15"/>
                  <a:gd name="T10" fmla="*/ 20 w 22"/>
                  <a:gd name="T11" fmla="*/ 15 h 15"/>
                  <a:gd name="T12" fmla="*/ 9 w 22"/>
                  <a:gd name="T13" fmla="*/ 13 h 15"/>
                  <a:gd name="T14" fmla="*/ 2 w 22"/>
                  <a:gd name="T15" fmla="*/ 8 h 15"/>
                  <a:gd name="T16" fmla="*/ 2 w 22"/>
                  <a:gd name="T17" fmla="*/ 3 h 15"/>
                  <a:gd name="T18" fmla="*/ 14 w 22"/>
                  <a:gd name="T19" fmla="*/ 1 h 15"/>
                  <a:gd name="T20" fmla="*/ 15 w 22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15" y="2"/>
                    </a:moveTo>
                    <a:cubicBezTo>
                      <a:pt x="15" y="2"/>
                      <a:pt x="14" y="2"/>
                      <a:pt x="13" y="2"/>
                    </a:cubicBezTo>
                    <a:cubicBezTo>
                      <a:pt x="12" y="1"/>
                      <a:pt x="11" y="1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8" y="6"/>
                      <a:pt x="22" y="9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16" y="15"/>
                      <a:pt x="13" y="15"/>
                      <a:pt x="9" y="13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0" y="6"/>
                      <a:pt x="0" y="5"/>
                      <a:pt x="2" y="3"/>
                    </a:cubicBezTo>
                    <a:cubicBezTo>
                      <a:pt x="6" y="0"/>
                      <a:pt x="10" y="0"/>
                      <a:pt x="14" y="1"/>
                    </a:cubicBezTo>
                    <a:cubicBezTo>
                      <a:pt x="15" y="1"/>
                      <a:pt x="15" y="1"/>
                      <a:pt x="15" y="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2" name="Freeform 364">
                <a:extLst>
                  <a:ext uri="{FF2B5EF4-FFF2-40B4-BE49-F238E27FC236}">
                    <a16:creationId xmlns:a16="http://schemas.microsoft.com/office/drawing/2014/main" id="{2EB29D31-C6D2-3374-0040-47722E5B8BEB}"/>
                  </a:ext>
                </a:extLst>
              </p:cNvPr>
              <p:cNvSpPr/>
              <p:nvPr userDrawn="1"/>
            </p:nvSpPr>
            <p:spPr bwMode="auto">
              <a:xfrm>
                <a:off x="928" y="3932"/>
                <a:ext cx="120" cy="127"/>
              </a:xfrm>
              <a:custGeom>
                <a:avLst/>
                <a:gdLst>
                  <a:gd name="T0" fmla="*/ 18 w 19"/>
                  <a:gd name="T1" fmla="*/ 7 h 20"/>
                  <a:gd name="T2" fmla="*/ 14 w 19"/>
                  <a:gd name="T3" fmla="*/ 4 h 20"/>
                  <a:gd name="T4" fmla="*/ 12 w 19"/>
                  <a:gd name="T5" fmla="*/ 4 h 20"/>
                  <a:gd name="T6" fmla="*/ 13 w 19"/>
                  <a:gd name="T7" fmla="*/ 6 h 20"/>
                  <a:gd name="T8" fmla="*/ 17 w 19"/>
                  <a:gd name="T9" fmla="*/ 9 h 20"/>
                  <a:gd name="T10" fmla="*/ 18 w 19"/>
                  <a:gd name="T11" fmla="*/ 18 h 20"/>
                  <a:gd name="T12" fmla="*/ 16 w 19"/>
                  <a:gd name="T13" fmla="*/ 19 h 20"/>
                  <a:gd name="T14" fmla="*/ 6 w 19"/>
                  <a:gd name="T15" fmla="*/ 13 h 20"/>
                  <a:gd name="T16" fmla="*/ 1 w 19"/>
                  <a:gd name="T17" fmla="*/ 6 h 20"/>
                  <a:gd name="T18" fmla="*/ 2 w 19"/>
                  <a:gd name="T19" fmla="*/ 2 h 20"/>
                  <a:gd name="T20" fmla="*/ 18 w 19"/>
                  <a:gd name="T21" fmla="*/ 6 h 20"/>
                  <a:gd name="T22" fmla="*/ 18 w 19"/>
                  <a:gd name="T2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0">
                    <a:moveTo>
                      <a:pt x="18" y="7"/>
                    </a:moveTo>
                    <a:cubicBezTo>
                      <a:pt x="17" y="6"/>
                      <a:pt x="16" y="5"/>
                      <a:pt x="14" y="4"/>
                    </a:cubicBezTo>
                    <a:cubicBezTo>
                      <a:pt x="13" y="3"/>
                      <a:pt x="12" y="3"/>
                      <a:pt x="12" y="4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7"/>
                      <a:pt x="15" y="8"/>
                      <a:pt x="17" y="9"/>
                    </a:cubicBezTo>
                    <a:cubicBezTo>
                      <a:pt x="19" y="12"/>
                      <a:pt x="19" y="15"/>
                      <a:pt x="18" y="18"/>
                    </a:cubicBezTo>
                    <a:cubicBezTo>
                      <a:pt x="18" y="20"/>
                      <a:pt x="17" y="19"/>
                      <a:pt x="16" y="19"/>
                    </a:cubicBezTo>
                    <a:cubicBezTo>
                      <a:pt x="12" y="18"/>
                      <a:pt x="9" y="16"/>
                      <a:pt x="6" y="13"/>
                    </a:cubicBezTo>
                    <a:cubicBezTo>
                      <a:pt x="4" y="10"/>
                      <a:pt x="3" y="8"/>
                      <a:pt x="1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7" y="0"/>
                      <a:pt x="15" y="1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3" name="Freeform 365">
                <a:extLst>
                  <a:ext uri="{FF2B5EF4-FFF2-40B4-BE49-F238E27FC236}">
                    <a16:creationId xmlns:a16="http://schemas.microsoft.com/office/drawing/2014/main" id="{9110B7BF-5E20-5FE3-859A-8A4B25C8B3D7}"/>
                  </a:ext>
                </a:extLst>
              </p:cNvPr>
              <p:cNvSpPr/>
              <p:nvPr userDrawn="1"/>
            </p:nvSpPr>
            <p:spPr bwMode="auto">
              <a:xfrm>
                <a:off x="285" y="3082"/>
                <a:ext cx="101" cy="152"/>
              </a:xfrm>
              <a:custGeom>
                <a:avLst/>
                <a:gdLst>
                  <a:gd name="T0" fmla="*/ 13 w 16"/>
                  <a:gd name="T1" fmla="*/ 19 h 24"/>
                  <a:gd name="T2" fmla="*/ 14 w 16"/>
                  <a:gd name="T3" fmla="*/ 14 h 24"/>
                  <a:gd name="T4" fmla="*/ 13 w 16"/>
                  <a:gd name="T5" fmla="*/ 13 h 24"/>
                  <a:gd name="T6" fmla="*/ 12 w 16"/>
                  <a:gd name="T7" fmla="*/ 14 h 24"/>
                  <a:gd name="T8" fmla="*/ 11 w 16"/>
                  <a:gd name="T9" fmla="*/ 17 h 24"/>
                  <a:gd name="T10" fmla="*/ 4 w 16"/>
                  <a:gd name="T11" fmla="*/ 23 h 24"/>
                  <a:gd name="T12" fmla="*/ 1 w 16"/>
                  <a:gd name="T13" fmla="*/ 21 h 24"/>
                  <a:gd name="T14" fmla="*/ 6 w 16"/>
                  <a:gd name="T15" fmla="*/ 5 h 24"/>
                  <a:gd name="T16" fmla="*/ 12 w 16"/>
                  <a:gd name="T17" fmla="*/ 5 h 24"/>
                  <a:gd name="T18" fmla="*/ 14 w 16"/>
                  <a:gd name="T19" fmla="*/ 18 h 24"/>
                  <a:gd name="T20" fmla="*/ 13 w 16"/>
                  <a:gd name="T2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4">
                    <a:moveTo>
                      <a:pt x="13" y="19"/>
                    </a:moveTo>
                    <a:cubicBezTo>
                      <a:pt x="13" y="17"/>
                      <a:pt x="14" y="16"/>
                      <a:pt x="14" y="14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1" y="16"/>
                      <a:pt x="11" y="17"/>
                    </a:cubicBezTo>
                    <a:cubicBezTo>
                      <a:pt x="10" y="20"/>
                      <a:pt x="7" y="22"/>
                      <a:pt x="4" y="23"/>
                    </a:cubicBezTo>
                    <a:cubicBezTo>
                      <a:pt x="1" y="24"/>
                      <a:pt x="1" y="24"/>
                      <a:pt x="1" y="21"/>
                    </a:cubicBezTo>
                    <a:cubicBezTo>
                      <a:pt x="0" y="15"/>
                      <a:pt x="3" y="10"/>
                      <a:pt x="6" y="5"/>
                    </a:cubicBezTo>
                    <a:cubicBezTo>
                      <a:pt x="9" y="0"/>
                      <a:pt x="10" y="2"/>
                      <a:pt x="12" y="5"/>
                    </a:cubicBezTo>
                    <a:cubicBezTo>
                      <a:pt x="15" y="9"/>
                      <a:pt x="16" y="14"/>
                      <a:pt x="14" y="18"/>
                    </a:cubicBezTo>
                    <a:cubicBezTo>
                      <a:pt x="14" y="19"/>
                      <a:pt x="13" y="19"/>
                      <a:pt x="13" y="19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4" name="Freeform 366">
                <a:extLst>
                  <a:ext uri="{FF2B5EF4-FFF2-40B4-BE49-F238E27FC236}">
                    <a16:creationId xmlns:a16="http://schemas.microsoft.com/office/drawing/2014/main" id="{B5E0A113-05F8-4845-B2B4-F2F4ADADC7B4}"/>
                  </a:ext>
                </a:extLst>
              </p:cNvPr>
              <p:cNvSpPr/>
              <p:nvPr userDrawn="1"/>
            </p:nvSpPr>
            <p:spPr bwMode="auto">
              <a:xfrm>
                <a:off x="3696" y="2118"/>
                <a:ext cx="63" cy="44"/>
              </a:xfrm>
              <a:custGeom>
                <a:avLst/>
                <a:gdLst>
                  <a:gd name="T0" fmla="*/ 0 w 10"/>
                  <a:gd name="T1" fmla="*/ 4 h 7"/>
                  <a:gd name="T2" fmla="*/ 4 w 10"/>
                  <a:gd name="T3" fmla="*/ 2 h 7"/>
                  <a:gd name="T4" fmla="*/ 9 w 10"/>
                  <a:gd name="T5" fmla="*/ 2 h 7"/>
                  <a:gd name="T6" fmla="*/ 6 w 10"/>
                  <a:gd name="T7" fmla="*/ 7 h 7"/>
                  <a:gd name="T8" fmla="*/ 5 w 10"/>
                  <a:gd name="T9" fmla="*/ 7 h 7"/>
                  <a:gd name="T10" fmla="*/ 0 w 10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6" y="0"/>
                      <a:pt x="9" y="0"/>
                      <a:pt x="9" y="2"/>
                    </a:cubicBezTo>
                    <a:cubicBezTo>
                      <a:pt x="10" y="3"/>
                      <a:pt x="8" y="6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4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5" name="Freeform 367">
                <a:extLst>
                  <a:ext uri="{FF2B5EF4-FFF2-40B4-BE49-F238E27FC236}">
                    <a16:creationId xmlns:a16="http://schemas.microsoft.com/office/drawing/2014/main" id="{21E43093-3BBE-5E49-BE68-20A44CDCAE03}"/>
                  </a:ext>
                </a:extLst>
              </p:cNvPr>
              <p:cNvSpPr/>
              <p:nvPr userDrawn="1"/>
            </p:nvSpPr>
            <p:spPr bwMode="auto">
              <a:xfrm>
                <a:off x="2460" y="1680"/>
                <a:ext cx="82" cy="51"/>
              </a:xfrm>
              <a:custGeom>
                <a:avLst/>
                <a:gdLst>
                  <a:gd name="T0" fmla="*/ 10 w 13"/>
                  <a:gd name="T1" fmla="*/ 1 h 8"/>
                  <a:gd name="T2" fmla="*/ 13 w 13"/>
                  <a:gd name="T3" fmla="*/ 2 h 8"/>
                  <a:gd name="T4" fmla="*/ 10 w 13"/>
                  <a:gd name="T5" fmla="*/ 7 h 8"/>
                  <a:gd name="T6" fmla="*/ 10 w 13"/>
                  <a:gd name="T7" fmla="*/ 7 h 8"/>
                  <a:gd name="T8" fmla="*/ 7 w 13"/>
                  <a:gd name="T9" fmla="*/ 7 h 8"/>
                  <a:gd name="T10" fmla="*/ 2 w 13"/>
                  <a:gd name="T11" fmla="*/ 7 h 8"/>
                  <a:gd name="T12" fmla="*/ 2 w 13"/>
                  <a:gd name="T13" fmla="*/ 3 h 8"/>
                  <a:gd name="T14" fmla="*/ 10 w 13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10" y="1"/>
                    </a:moveTo>
                    <a:cubicBezTo>
                      <a:pt x="10" y="2"/>
                      <a:pt x="12" y="0"/>
                      <a:pt x="13" y="2"/>
                    </a:cubicBezTo>
                    <a:cubicBezTo>
                      <a:pt x="13" y="5"/>
                      <a:pt x="12" y="6"/>
                      <a:pt x="10" y="7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9" y="6"/>
                      <a:pt x="8" y="7"/>
                      <a:pt x="7" y="7"/>
                    </a:cubicBezTo>
                    <a:cubicBezTo>
                      <a:pt x="5" y="8"/>
                      <a:pt x="4" y="8"/>
                      <a:pt x="2" y="7"/>
                    </a:cubicBezTo>
                    <a:cubicBezTo>
                      <a:pt x="0" y="5"/>
                      <a:pt x="0" y="5"/>
                      <a:pt x="2" y="3"/>
                    </a:cubicBezTo>
                    <a:cubicBezTo>
                      <a:pt x="4" y="2"/>
                      <a:pt x="7" y="1"/>
                      <a:pt x="10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6" name="Freeform 368">
                <a:extLst>
                  <a:ext uri="{FF2B5EF4-FFF2-40B4-BE49-F238E27FC236}">
                    <a16:creationId xmlns:a16="http://schemas.microsoft.com/office/drawing/2014/main" id="{8925FC71-8948-6BAD-4AA5-33275CF577E1}"/>
                  </a:ext>
                </a:extLst>
              </p:cNvPr>
              <p:cNvSpPr/>
              <p:nvPr userDrawn="1"/>
            </p:nvSpPr>
            <p:spPr bwMode="auto">
              <a:xfrm>
                <a:off x="3097" y="2378"/>
                <a:ext cx="37" cy="89"/>
              </a:xfrm>
              <a:custGeom>
                <a:avLst/>
                <a:gdLst>
                  <a:gd name="T0" fmla="*/ 6 w 6"/>
                  <a:gd name="T1" fmla="*/ 6 h 14"/>
                  <a:gd name="T2" fmla="*/ 5 w 6"/>
                  <a:gd name="T3" fmla="*/ 12 h 14"/>
                  <a:gd name="T4" fmla="*/ 2 w 6"/>
                  <a:gd name="T5" fmla="*/ 13 h 14"/>
                  <a:gd name="T6" fmla="*/ 1 w 6"/>
                  <a:gd name="T7" fmla="*/ 8 h 14"/>
                  <a:gd name="T8" fmla="*/ 1 w 6"/>
                  <a:gd name="T9" fmla="*/ 5 h 14"/>
                  <a:gd name="T10" fmla="*/ 4 w 6"/>
                  <a:gd name="T11" fmla="*/ 1 h 14"/>
                  <a:gd name="T12" fmla="*/ 6 w 6"/>
                  <a:gd name="T13" fmla="*/ 3 h 14"/>
                  <a:gd name="T14" fmla="*/ 6 w 6"/>
                  <a:gd name="T15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4">
                    <a:moveTo>
                      <a:pt x="6" y="6"/>
                    </a:moveTo>
                    <a:cubicBezTo>
                      <a:pt x="6" y="8"/>
                      <a:pt x="6" y="10"/>
                      <a:pt x="5" y="12"/>
                    </a:cubicBezTo>
                    <a:cubicBezTo>
                      <a:pt x="4" y="14"/>
                      <a:pt x="3" y="14"/>
                      <a:pt x="2" y="13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4"/>
                      <a:pt x="6" y="5"/>
                      <a:pt x="6" y="6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7" name="Freeform 369">
                <a:extLst>
                  <a:ext uri="{FF2B5EF4-FFF2-40B4-BE49-F238E27FC236}">
                    <a16:creationId xmlns:a16="http://schemas.microsoft.com/office/drawing/2014/main" id="{F0177501-71BE-A0BA-D6B5-4E3F612D7AB3}"/>
                  </a:ext>
                </a:extLst>
              </p:cNvPr>
              <p:cNvSpPr/>
              <p:nvPr userDrawn="1"/>
            </p:nvSpPr>
            <p:spPr bwMode="auto">
              <a:xfrm>
                <a:off x="3292" y="862"/>
                <a:ext cx="82" cy="44"/>
              </a:xfrm>
              <a:custGeom>
                <a:avLst/>
                <a:gdLst>
                  <a:gd name="T0" fmla="*/ 0 w 13"/>
                  <a:gd name="T1" fmla="*/ 5 h 7"/>
                  <a:gd name="T2" fmla="*/ 2 w 13"/>
                  <a:gd name="T3" fmla="*/ 1 h 7"/>
                  <a:gd name="T4" fmla="*/ 5 w 13"/>
                  <a:gd name="T5" fmla="*/ 1 h 7"/>
                  <a:gd name="T6" fmla="*/ 9 w 13"/>
                  <a:gd name="T7" fmla="*/ 1 h 7"/>
                  <a:gd name="T8" fmla="*/ 10 w 13"/>
                  <a:gd name="T9" fmla="*/ 2 h 7"/>
                  <a:gd name="T10" fmla="*/ 13 w 13"/>
                  <a:gd name="T11" fmla="*/ 4 h 7"/>
                  <a:gd name="T12" fmla="*/ 11 w 13"/>
                  <a:gd name="T13" fmla="*/ 6 h 7"/>
                  <a:gd name="T14" fmla="*/ 1 w 13"/>
                  <a:gd name="T15" fmla="*/ 6 h 7"/>
                  <a:gd name="T16" fmla="*/ 0 w 13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0" y="4"/>
                      <a:pt x="1" y="3"/>
                      <a:pt x="2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8" y="1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3" y="5"/>
                      <a:pt x="11" y="5"/>
                      <a:pt x="11" y="6"/>
                    </a:cubicBezTo>
                    <a:cubicBezTo>
                      <a:pt x="7" y="7"/>
                      <a:pt x="4" y="7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8" name="Freeform 370">
                <a:extLst>
                  <a:ext uri="{FF2B5EF4-FFF2-40B4-BE49-F238E27FC236}">
                    <a16:creationId xmlns:a16="http://schemas.microsoft.com/office/drawing/2014/main" id="{0FB83543-E17C-4148-7B36-BC11C08AC0E5}"/>
                  </a:ext>
                </a:extLst>
              </p:cNvPr>
              <p:cNvSpPr/>
              <p:nvPr userDrawn="1"/>
            </p:nvSpPr>
            <p:spPr bwMode="auto">
              <a:xfrm>
                <a:off x="2378" y="3843"/>
                <a:ext cx="63" cy="70"/>
              </a:xfrm>
              <a:custGeom>
                <a:avLst/>
                <a:gdLst>
                  <a:gd name="T0" fmla="*/ 10 w 10"/>
                  <a:gd name="T1" fmla="*/ 3 h 11"/>
                  <a:gd name="T2" fmla="*/ 9 w 10"/>
                  <a:gd name="T3" fmla="*/ 5 h 11"/>
                  <a:gd name="T4" fmla="*/ 6 w 10"/>
                  <a:gd name="T5" fmla="*/ 9 h 11"/>
                  <a:gd name="T6" fmla="*/ 2 w 10"/>
                  <a:gd name="T7" fmla="*/ 10 h 11"/>
                  <a:gd name="T8" fmla="*/ 1 w 10"/>
                  <a:gd name="T9" fmla="*/ 8 h 11"/>
                  <a:gd name="T10" fmla="*/ 0 w 10"/>
                  <a:gd name="T11" fmla="*/ 6 h 11"/>
                  <a:gd name="T12" fmla="*/ 1 w 10"/>
                  <a:gd name="T13" fmla="*/ 4 h 11"/>
                  <a:gd name="T14" fmla="*/ 4 w 10"/>
                  <a:gd name="T15" fmla="*/ 3 h 11"/>
                  <a:gd name="T16" fmla="*/ 7 w 10"/>
                  <a:gd name="T17" fmla="*/ 0 h 11"/>
                  <a:gd name="T18" fmla="*/ 10 w 10"/>
                  <a:gd name="T1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10" y="3"/>
                    </a:moveTo>
                    <a:cubicBezTo>
                      <a:pt x="10" y="4"/>
                      <a:pt x="9" y="4"/>
                      <a:pt x="9" y="5"/>
                    </a:cubicBezTo>
                    <a:cubicBezTo>
                      <a:pt x="8" y="6"/>
                      <a:pt x="7" y="8"/>
                      <a:pt x="6" y="9"/>
                    </a:cubicBezTo>
                    <a:cubicBezTo>
                      <a:pt x="5" y="10"/>
                      <a:pt x="4" y="11"/>
                      <a:pt x="2" y="10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3" y="5"/>
                      <a:pt x="3" y="4"/>
                      <a:pt x="4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9" y="0"/>
                      <a:pt x="10" y="0"/>
                      <a:pt x="10" y="3"/>
                    </a:cubicBezTo>
                    <a:close/>
                  </a:path>
                </a:pathLst>
              </a:custGeom>
              <a:solidFill>
                <a:srgbClr val="EE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9" name="Freeform 371">
                <a:extLst>
                  <a:ext uri="{FF2B5EF4-FFF2-40B4-BE49-F238E27FC236}">
                    <a16:creationId xmlns:a16="http://schemas.microsoft.com/office/drawing/2014/main" id="{12A2B149-65B1-B815-312A-30A034DCAFD3}"/>
                  </a:ext>
                </a:extLst>
              </p:cNvPr>
              <p:cNvSpPr/>
              <p:nvPr userDrawn="1"/>
            </p:nvSpPr>
            <p:spPr bwMode="auto">
              <a:xfrm>
                <a:off x="1874" y="1731"/>
                <a:ext cx="75" cy="63"/>
              </a:xfrm>
              <a:custGeom>
                <a:avLst/>
                <a:gdLst>
                  <a:gd name="T0" fmla="*/ 11 w 12"/>
                  <a:gd name="T1" fmla="*/ 4 h 10"/>
                  <a:gd name="T2" fmla="*/ 9 w 12"/>
                  <a:gd name="T3" fmla="*/ 6 h 10"/>
                  <a:gd name="T4" fmla="*/ 8 w 12"/>
                  <a:gd name="T5" fmla="*/ 8 h 10"/>
                  <a:gd name="T6" fmla="*/ 3 w 12"/>
                  <a:gd name="T7" fmla="*/ 10 h 10"/>
                  <a:gd name="T8" fmla="*/ 1 w 12"/>
                  <a:gd name="T9" fmla="*/ 7 h 10"/>
                  <a:gd name="T10" fmla="*/ 8 w 12"/>
                  <a:gd name="T11" fmla="*/ 0 h 10"/>
                  <a:gd name="T12" fmla="*/ 10 w 12"/>
                  <a:gd name="T13" fmla="*/ 1 h 10"/>
                  <a:gd name="T14" fmla="*/ 11 w 12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1" y="4"/>
                    </a:moveTo>
                    <a:cubicBezTo>
                      <a:pt x="10" y="4"/>
                      <a:pt x="12" y="8"/>
                      <a:pt x="9" y="6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6" y="9"/>
                      <a:pt x="5" y="10"/>
                      <a:pt x="3" y="10"/>
                    </a:cubicBezTo>
                    <a:cubicBezTo>
                      <a:pt x="1" y="10"/>
                      <a:pt x="0" y="9"/>
                      <a:pt x="1" y="7"/>
                    </a:cubicBezTo>
                    <a:cubicBezTo>
                      <a:pt x="3" y="4"/>
                      <a:pt x="5" y="2"/>
                      <a:pt x="8" y="0"/>
                    </a:cubicBezTo>
                    <a:cubicBezTo>
                      <a:pt x="9" y="0"/>
                      <a:pt x="10" y="0"/>
                      <a:pt x="10" y="1"/>
                    </a:cubicBezTo>
                    <a:cubicBezTo>
                      <a:pt x="11" y="2"/>
                      <a:pt x="11" y="3"/>
                      <a:pt x="11" y="4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0" name="Freeform 372">
                <a:extLst>
                  <a:ext uri="{FF2B5EF4-FFF2-40B4-BE49-F238E27FC236}">
                    <a16:creationId xmlns:a16="http://schemas.microsoft.com/office/drawing/2014/main" id="{342EEF8C-2040-3C54-3113-68E0838A9AFB}"/>
                  </a:ext>
                </a:extLst>
              </p:cNvPr>
              <p:cNvSpPr/>
              <p:nvPr userDrawn="1"/>
            </p:nvSpPr>
            <p:spPr bwMode="auto">
              <a:xfrm>
                <a:off x="1590" y="735"/>
                <a:ext cx="44" cy="83"/>
              </a:xfrm>
              <a:custGeom>
                <a:avLst/>
                <a:gdLst>
                  <a:gd name="T0" fmla="*/ 7 w 7"/>
                  <a:gd name="T1" fmla="*/ 5 h 13"/>
                  <a:gd name="T2" fmla="*/ 5 w 7"/>
                  <a:gd name="T3" fmla="*/ 12 h 13"/>
                  <a:gd name="T4" fmla="*/ 3 w 7"/>
                  <a:gd name="T5" fmla="*/ 13 h 13"/>
                  <a:gd name="T6" fmla="*/ 0 w 7"/>
                  <a:gd name="T7" fmla="*/ 9 h 13"/>
                  <a:gd name="T8" fmla="*/ 0 w 7"/>
                  <a:gd name="T9" fmla="*/ 8 h 13"/>
                  <a:gd name="T10" fmla="*/ 2 w 7"/>
                  <a:gd name="T11" fmla="*/ 4 h 13"/>
                  <a:gd name="T12" fmla="*/ 3 w 7"/>
                  <a:gd name="T13" fmla="*/ 2 h 13"/>
                  <a:gd name="T14" fmla="*/ 5 w 7"/>
                  <a:gd name="T15" fmla="*/ 0 h 13"/>
                  <a:gd name="T16" fmla="*/ 7 w 7"/>
                  <a:gd name="T17" fmla="*/ 3 h 13"/>
                  <a:gd name="T18" fmla="*/ 7 w 7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7" y="5"/>
                    </a:moveTo>
                    <a:cubicBezTo>
                      <a:pt x="7" y="8"/>
                      <a:pt x="6" y="10"/>
                      <a:pt x="5" y="12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2" y="12"/>
                      <a:pt x="1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7"/>
                      <a:pt x="1" y="6"/>
                      <a:pt x="2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1" name="Freeform 373">
                <a:extLst>
                  <a:ext uri="{FF2B5EF4-FFF2-40B4-BE49-F238E27FC236}">
                    <a16:creationId xmlns:a16="http://schemas.microsoft.com/office/drawing/2014/main" id="{8A277247-B938-2815-FA2C-E2639E842957}"/>
                  </a:ext>
                </a:extLst>
              </p:cNvPr>
              <p:cNvSpPr/>
              <p:nvPr userDrawn="1"/>
            </p:nvSpPr>
            <p:spPr bwMode="auto">
              <a:xfrm>
                <a:off x="2164" y="1084"/>
                <a:ext cx="56" cy="76"/>
              </a:xfrm>
              <a:custGeom>
                <a:avLst/>
                <a:gdLst>
                  <a:gd name="T0" fmla="*/ 9 w 9"/>
                  <a:gd name="T1" fmla="*/ 2 h 12"/>
                  <a:gd name="T2" fmla="*/ 5 w 9"/>
                  <a:gd name="T3" fmla="*/ 12 h 12"/>
                  <a:gd name="T4" fmla="*/ 3 w 9"/>
                  <a:gd name="T5" fmla="*/ 12 h 12"/>
                  <a:gd name="T6" fmla="*/ 0 w 9"/>
                  <a:gd name="T7" fmla="*/ 6 h 12"/>
                  <a:gd name="T8" fmla="*/ 0 w 9"/>
                  <a:gd name="T9" fmla="*/ 6 h 12"/>
                  <a:gd name="T10" fmla="*/ 3 w 9"/>
                  <a:gd name="T11" fmla="*/ 3 h 12"/>
                  <a:gd name="T12" fmla="*/ 7 w 9"/>
                  <a:gd name="T13" fmla="*/ 0 h 12"/>
                  <a:gd name="T14" fmla="*/ 9 w 9"/>
                  <a:gd name="T1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2">
                    <a:moveTo>
                      <a:pt x="9" y="2"/>
                    </a:moveTo>
                    <a:cubicBezTo>
                      <a:pt x="8" y="6"/>
                      <a:pt x="7" y="9"/>
                      <a:pt x="5" y="12"/>
                    </a:cubicBezTo>
                    <a:cubicBezTo>
                      <a:pt x="4" y="12"/>
                      <a:pt x="4" y="12"/>
                      <a:pt x="3" y="12"/>
                    </a:cubicBezTo>
                    <a:cubicBezTo>
                      <a:pt x="1" y="10"/>
                      <a:pt x="0" y="8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2" y="4"/>
                      <a:pt x="3" y="3"/>
                    </a:cubicBezTo>
                    <a:cubicBezTo>
                      <a:pt x="4" y="2"/>
                      <a:pt x="5" y="0"/>
                      <a:pt x="7" y="0"/>
                    </a:cubicBezTo>
                    <a:cubicBezTo>
                      <a:pt x="8" y="0"/>
                      <a:pt x="9" y="0"/>
                      <a:pt x="9" y="2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2" name="Freeform 374">
                <a:extLst>
                  <a:ext uri="{FF2B5EF4-FFF2-40B4-BE49-F238E27FC236}">
                    <a16:creationId xmlns:a16="http://schemas.microsoft.com/office/drawing/2014/main" id="{D59E07EE-16B3-6741-BE22-6C407ED25E39}"/>
                  </a:ext>
                </a:extLst>
              </p:cNvPr>
              <p:cNvSpPr/>
              <p:nvPr userDrawn="1"/>
            </p:nvSpPr>
            <p:spPr bwMode="auto">
              <a:xfrm>
                <a:off x="997" y="2524"/>
                <a:ext cx="82" cy="44"/>
              </a:xfrm>
              <a:custGeom>
                <a:avLst/>
                <a:gdLst>
                  <a:gd name="T0" fmla="*/ 6 w 13"/>
                  <a:gd name="T1" fmla="*/ 6 h 7"/>
                  <a:gd name="T2" fmla="*/ 3 w 13"/>
                  <a:gd name="T3" fmla="*/ 6 h 7"/>
                  <a:gd name="T4" fmla="*/ 0 w 13"/>
                  <a:gd name="T5" fmla="*/ 6 h 7"/>
                  <a:gd name="T6" fmla="*/ 1 w 13"/>
                  <a:gd name="T7" fmla="*/ 3 h 7"/>
                  <a:gd name="T8" fmla="*/ 3 w 13"/>
                  <a:gd name="T9" fmla="*/ 1 h 7"/>
                  <a:gd name="T10" fmla="*/ 4 w 13"/>
                  <a:gd name="T11" fmla="*/ 0 h 7"/>
                  <a:gd name="T12" fmla="*/ 9 w 13"/>
                  <a:gd name="T13" fmla="*/ 1 h 7"/>
                  <a:gd name="T14" fmla="*/ 13 w 13"/>
                  <a:gd name="T15" fmla="*/ 3 h 7"/>
                  <a:gd name="T16" fmla="*/ 10 w 13"/>
                  <a:gd name="T17" fmla="*/ 6 h 7"/>
                  <a:gd name="T18" fmla="*/ 6 w 13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7">
                    <a:moveTo>
                      <a:pt x="6" y="6"/>
                    </a:move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2"/>
                      <a:pt x="7" y="0"/>
                      <a:pt x="9" y="1"/>
                    </a:cubicBezTo>
                    <a:cubicBezTo>
                      <a:pt x="11" y="1"/>
                      <a:pt x="13" y="2"/>
                      <a:pt x="13" y="3"/>
                    </a:cubicBezTo>
                    <a:cubicBezTo>
                      <a:pt x="13" y="5"/>
                      <a:pt x="11" y="5"/>
                      <a:pt x="10" y="6"/>
                    </a:cubicBezTo>
                    <a:cubicBezTo>
                      <a:pt x="8" y="7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E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3" name="Freeform 375">
                <a:extLst>
                  <a:ext uri="{FF2B5EF4-FFF2-40B4-BE49-F238E27FC236}">
                    <a16:creationId xmlns:a16="http://schemas.microsoft.com/office/drawing/2014/main" id="{787890DB-D698-CD83-2C9A-7D8700DB11B1}"/>
                  </a:ext>
                </a:extLst>
              </p:cNvPr>
              <p:cNvSpPr/>
              <p:nvPr userDrawn="1"/>
            </p:nvSpPr>
            <p:spPr bwMode="auto">
              <a:xfrm>
                <a:off x="3374" y="3323"/>
                <a:ext cx="50" cy="82"/>
              </a:xfrm>
              <a:custGeom>
                <a:avLst/>
                <a:gdLst>
                  <a:gd name="T0" fmla="*/ 8 w 8"/>
                  <a:gd name="T1" fmla="*/ 10 h 13"/>
                  <a:gd name="T2" fmla="*/ 6 w 8"/>
                  <a:gd name="T3" fmla="*/ 13 h 13"/>
                  <a:gd name="T4" fmla="*/ 2 w 8"/>
                  <a:gd name="T5" fmla="*/ 12 h 13"/>
                  <a:gd name="T6" fmla="*/ 2 w 8"/>
                  <a:gd name="T7" fmla="*/ 10 h 13"/>
                  <a:gd name="T8" fmla="*/ 2 w 8"/>
                  <a:gd name="T9" fmla="*/ 8 h 13"/>
                  <a:gd name="T10" fmla="*/ 3 w 8"/>
                  <a:gd name="T11" fmla="*/ 1 h 13"/>
                  <a:gd name="T12" fmla="*/ 7 w 8"/>
                  <a:gd name="T13" fmla="*/ 6 h 13"/>
                  <a:gd name="T14" fmla="*/ 8 w 8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8" y="10"/>
                    </a:moveTo>
                    <a:cubicBezTo>
                      <a:pt x="8" y="13"/>
                      <a:pt x="8" y="13"/>
                      <a:pt x="6" y="13"/>
                    </a:cubicBezTo>
                    <a:cubicBezTo>
                      <a:pt x="5" y="13"/>
                      <a:pt x="3" y="12"/>
                      <a:pt x="2" y="12"/>
                    </a:cubicBezTo>
                    <a:cubicBezTo>
                      <a:pt x="2" y="11"/>
                      <a:pt x="0" y="11"/>
                      <a:pt x="2" y="10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1" y="5"/>
                      <a:pt x="1" y="1"/>
                      <a:pt x="3" y="1"/>
                    </a:cubicBezTo>
                    <a:cubicBezTo>
                      <a:pt x="4" y="0"/>
                      <a:pt x="6" y="3"/>
                      <a:pt x="7" y="6"/>
                    </a:cubicBezTo>
                    <a:cubicBezTo>
                      <a:pt x="8" y="7"/>
                      <a:pt x="8" y="9"/>
                      <a:pt x="8" y="10"/>
                    </a:cubicBezTo>
                    <a:close/>
                  </a:path>
                </a:pathLst>
              </a:custGeom>
              <a:solidFill>
                <a:srgbClr val="F099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4" name="Freeform 376">
                <a:extLst>
                  <a:ext uri="{FF2B5EF4-FFF2-40B4-BE49-F238E27FC236}">
                    <a16:creationId xmlns:a16="http://schemas.microsoft.com/office/drawing/2014/main" id="{3143CE40-FBEB-5A7A-1FC0-ABBD144C0497}"/>
                  </a:ext>
                </a:extLst>
              </p:cNvPr>
              <p:cNvSpPr/>
              <p:nvPr userDrawn="1"/>
            </p:nvSpPr>
            <p:spPr bwMode="auto">
              <a:xfrm>
                <a:off x="3614" y="1636"/>
                <a:ext cx="56" cy="63"/>
              </a:xfrm>
              <a:custGeom>
                <a:avLst/>
                <a:gdLst>
                  <a:gd name="T0" fmla="*/ 6 w 9"/>
                  <a:gd name="T1" fmla="*/ 10 h 10"/>
                  <a:gd name="T2" fmla="*/ 1 w 9"/>
                  <a:gd name="T3" fmla="*/ 3 h 10"/>
                  <a:gd name="T4" fmla="*/ 2 w 9"/>
                  <a:gd name="T5" fmla="*/ 1 h 10"/>
                  <a:gd name="T6" fmla="*/ 5 w 9"/>
                  <a:gd name="T7" fmla="*/ 2 h 10"/>
                  <a:gd name="T8" fmla="*/ 8 w 9"/>
                  <a:gd name="T9" fmla="*/ 6 h 10"/>
                  <a:gd name="T10" fmla="*/ 6 w 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4" y="8"/>
                      <a:pt x="1" y="6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1"/>
                      <a:pt x="5" y="0"/>
                      <a:pt x="5" y="2"/>
                    </a:cubicBezTo>
                    <a:cubicBezTo>
                      <a:pt x="6" y="3"/>
                      <a:pt x="7" y="4"/>
                      <a:pt x="8" y="6"/>
                    </a:cubicBezTo>
                    <a:cubicBezTo>
                      <a:pt x="9" y="8"/>
                      <a:pt x="8" y="10"/>
                      <a:pt x="6" y="10"/>
                    </a:cubicBezTo>
                    <a:close/>
                  </a:path>
                </a:pathLst>
              </a:custGeom>
              <a:solidFill>
                <a:srgbClr val="EF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5" name="Freeform 377">
                <a:extLst>
                  <a:ext uri="{FF2B5EF4-FFF2-40B4-BE49-F238E27FC236}">
                    <a16:creationId xmlns:a16="http://schemas.microsoft.com/office/drawing/2014/main" id="{056495DE-835B-304E-5118-3FFA5F00CF70}"/>
                  </a:ext>
                </a:extLst>
              </p:cNvPr>
              <p:cNvSpPr/>
              <p:nvPr userDrawn="1"/>
            </p:nvSpPr>
            <p:spPr bwMode="auto">
              <a:xfrm>
                <a:off x="3746" y="2835"/>
                <a:ext cx="69" cy="44"/>
              </a:xfrm>
              <a:custGeom>
                <a:avLst/>
                <a:gdLst>
                  <a:gd name="T0" fmla="*/ 3 w 11"/>
                  <a:gd name="T1" fmla="*/ 6 h 7"/>
                  <a:gd name="T2" fmla="*/ 0 w 11"/>
                  <a:gd name="T3" fmla="*/ 4 h 7"/>
                  <a:gd name="T4" fmla="*/ 4 w 11"/>
                  <a:gd name="T5" fmla="*/ 1 h 7"/>
                  <a:gd name="T6" fmla="*/ 8 w 11"/>
                  <a:gd name="T7" fmla="*/ 0 h 7"/>
                  <a:gd name="T8" fmla="*/ 10 w 11"/>
                  <a:gd name="T9" fmla="*/ 2 h 7"/>
                  <a:gd name="T10" fmla="*/ 9 w 11"/>
                  <a:gd name="T11" fmla="*/ 4 h 7"/>
                  <a:gd name="T12" fmla="*/ 3 w 11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3" y="6"/>
                    </a:moveTo>
                    <a:cubicBezTo>
                      <a:pt x="2" y="5"/>
                      <a:pt x="0" y="7"/>
                      <a:pt x="0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5" y="1"/>
                      <a:pt x="6" y="0"/>
                      <a:pt x="8" y="0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8" y="5"/>
                      <a:pt x="5" y="6"/>
                      <a:pt x="3" y="6"/>
                    </a:cubicBezTo>
                    <a:close/>
                  </a:path>
                </a:pathLst>
              </a:custGeom>
              <a:solidFill>
                <a:srgbClr val="EE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6" name="Freeform 378">
                <a:extLst>
                  <a:ext uri="{FF2B5EF4-FFF2-40B4-BE49-F238E27FC236}">
                    <a16:creationId xmlns:a16="http://schemas.microsoft.com/office/drawing/2014/main" id="{E5A1E945-DA6B-5F92-CD14-1454A8697415}"/>
                  </a:ext>
                </a:extLst>
              </p:cNvPr>
              <p:cNvSpPr/>
              <p:nvPr userDrawn="1"/>
            </p:nvSpPr>
            <p:spPr bwMode="auto">
              <a:xfrm>
                <a:off x="1634" y="3881"/>
                <a:ext cx="50" cy="64"/>
              </a:xfrm>
              <a:custGeom>
                <a:avLst/>
                <a:gdLst>
                  <a:gd name="T0" fmla="*/ 3 w 8"/>
                  <a:gd name="T1" fmla="*/ 0 h 10"/>
                  <a:gd name="T2" fmla="*/ 5 w 8"/>
                  <a:gd name="T3" fmla="*/ 2 h 10"/>
                  <a:gd name="T4" fmla="*/ 7 w 8"/>
                  <a:gd name="T5" fmla="*/ 4 h 10"/>
                  <a:gd name="T6" fmla="*/ 8 w 8"/>
                  <a:gd name="T7" fmla="*/ 7 h 10"/>
                  <a:gd name="T8" fmla="*/ 7 w 8"/>
                  <a:gd name="T9" fmla="*/ 9 h 10"/>
                  <a:gd name="T10" fmla="*/ 5 w 8"/>
                  <a:gd name="T11" fmla="*/ 9 h 10"/>
                  <a:gd name="T12" fmla="*/ 0 w 8"/>
                  <a:gd name="T13" fmla="*/ 3 h 10"/>
                  <a:gd name="T14" fmla="*/ 3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4" y="1"/>
                      <a:pt x="6" y="0"/>
                      <a:pt x="5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3" y="7"/>
                      <a:pt x="2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7" name="Freeform 379">
                <a:extLst>
                  <a:ext uri="{FF2B5EF4-FFF2-40B4-BE49-F238E27FC236}">
                    <a16:creationId xmlns:a16="http://schemas.microsoft.com/office/drawing/2014/main" id="{D1393C08-8B9E-D659-6F71-64AA18136BB8}"/>
                  </a:ext>
                </a:extLst>
              </p:cNvPr>
              <p:cNvSpPr/>
              <p:nvPr userDrawn="1"/>
            </p:nvSpPr>
            <p:spPr bwMode="auto">
              <a:xfrm>
                <a:off x="1432" y="1198"/>
                <a:ext cx="70" cy="57"/>
              </a:xfrm>
              <a:custGeom>
                <a:avLst/>
                <a:gdLst>
                  <a:gd name="T0" fmla="*/ 6 w 11"/>
                  <a:gd name="T1" fmla="*/ 8 h 9"/>
                  <a:gd name="T2" fmla="*/ 5 w 11"/>
                  <a:gd name="T3" fmla="*/ 7 h 9"/>
                  <a:gd name="T4" fmla="*/ 4 w 11"/>
                  <a:gd name="T5" fmla="*/ 7 h 9"/>
                  <a:gd name="T6" fmla="*/ 3 w 11"/>
                  <a:gd name="T7" fmla="*/ 6 h 9"/>
                  <a:gd name="T8" fmla="*/ 1 w 11"/>
                  <a:gd name="T9" fmla="*/ 1 h 9"/>
                  <a:gd name="T10" fmla="*/ 5 w 11"/>
                  <a:gd name="T11" fmla="*/ 2 h 9"/>
                  <a:gd name="T12" fmla="*/ 8 w 11"/>
                  <a:gd name="T13" fmla="*/ 4 h 9"/>
                  <a:gd name="T14" fmla="*/ 10 w 11"/>
                  <a:gd name="T15" fmla="*/ 7 h 9"/>
                  <a:gd name="T16" fmla="*/ 8 w 11"/>
                  <a:gd name="T17" fmla="*/ 8 h 9"/>
                  <a:gd name="T18" fmla="*/ 6 w 11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6" y="8"/>
                    </a:moveTo>
                    <a:cubicBezTo>
                      <a:pt x="6" y="8"/>
                      <a:pt x="4" y="9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10" y="4"/>
                      <a:pt x="11" y="5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7" y="9"/>
                      <a:pt x="7" y="8"/>
                      <a:pt x="6" y="8"/>
                    </a:cubicBezTo>
                    <a:close/>
                  </a:path>
                </a:pathLst>
              </a:custGeom>
              <a:solidFill>
                <a:srgbClr val="EF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8" name="Freeform 380">
                <a:extLst>
                  <a:ext uri="{FF2B5EF4-FFF2-40B4-BE49-F238E27FC236}">
                    <a16:creationId xmlns:a16="http://schemas.microsoft.com/office/drawing/2014/main" id="{F49D948F-46B2-1A90-36CE-9208E8D07096}"/>
                  </a:ext>
                </a:extLst>
              </p:cNvPr>
              <p:cNvSpPr/>
              <p:nvPr userDrawn="1"/>
            </p:nvSpPr>
            <p:spPr bwMode="auto">
              <a:xfrm>
                <a:off x="1237" y="3234"/>
                <a:ext cx="44" cy="76"/>
              </a:xfrm>
              <a:custGeom>
                <a:avLst/>
                <a:gdLst>
                  <a:gd name="T0" fmla="*/ 0 w 7"/>
                  <a:gd name="T1" fmla="*/ 7 h 12"/>
                  <a:gd name="T2" fmla="*/ 2 w 7"/>
                  <a:gd name="T3" fmla="*/ 2 h 12"/>
                  <a:gd name="T4" fmla="*/ 4 w 7"/>
                  <a:gd name="T5" fmla="*/ 2 h 12"/>
                  <a:gd name="T6" fmla="*/ 5 w 7"/>
                  <a:gd name="T7" fmla="*/ 6 h 12"/>
                  <a:gd name="T8" fmla="*/ 4 w 7"/>
                  <a:gd name="T9" fmla="*/ 9 h 12"/>
                  <a:gd name="T10" fmla="*/ 2 w 7"/>
                  <a:gd name="T11" fmla="*/ 11 h 12"/>
                  <a:gd name="T12" fmla="*/ 0 w 7"/>
                  <a:gd name="T13" fmla="*/ 8 h 12"/>
                  <a:gd name="T14" fmla="*/ 0 w 7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0" y="7"/>
                    </a:moveTo>
                    <a:cubicBezTo>
                      <a:pt x="0" y="5"/>
                      <a:pt x="1" y="4"/>
                      <a:pt x="2" y="2"/>
                    </a:cubicBezTo>
                    <a:cubicBezTo>
                      <a:pt x="2" y="1"/>
                      <a:pt x="3" y="0"/>
                      <a:pt x="4" y="2"/>
                    </a:cubicBezTo>
                    <a:cubicBezTo>
                      <a:pt x="5" y="3"/>
                      <a:pt x="7" y="3"/>
                      <a:pt x="5" y="6"/>
                    </a:cubicBezTo>
                    <a:cubicBezTo>
                      <a:pt x="4" y="6"/>
                      <a:pt x="5" y="8"/>
                      <a:pt x="4" y="9"/>
                    </a:cubicBezTo>
                    <a:cubicBezTo>
                      <a:pt x="4" y="10"/>
                      <a:pt x="3" y="12"/>
                      <a:pt x="2" y="11"/>
                    </a:cubicBezTo>
                    <a:cubicBezTo>
                      <a:pt x="1" y="11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9" name="Freeform 381">
                <a:extLst>
                  <a:ext uri="{FF2B5EF4-FFF2-40B4-BE49-F238E27FC236}">
                    <a16:creationId xmlns:a16="http://schemas.microsoft.com/office/drawing/2014/main" id="{75D3B712-4C8B-B49C-ABC6-16EA626B44DB}"/>
                  </a:ext>
                </a:extLst>
              </p:cNvPr>
              <p:cNvSpPr/>
              <p:nvPr userDrawn="1"/>
            </p:nvSpPr>
            <p:spPr bwMode="auto">
              <a:xfrm>
                <a:off x="821" y="3894"/>
                <a:ext cx="94" cy="70"/>
              </a:xfrm>
              <a:custGeom>
                <a:avLst/>
                <a:gdLst>
                  <a:gd name="T0" fmla="*/ 13 w 15"/>
                  <a:gd name="T1" fmla="*/ 8 h 11"/>
                  <a:gd name="T2" fmla="*/ 1 w 15"/>
                  <a:gd name="T3" fmla="*/ 6 h 11"/>
                  <a:gd name="T4" fmla="*/ 1 w 15"/>
                  <a:gd name="T5" fmla="*/ 5 h 11"/>
                  <a:gd name="T6" fmla="*/ 13 w 15"/>
                  <a:gd name="T7" fmla="*/ 2 h 11"/>
                  <a:gd name="T8" fmla="*/ 14 w 15"/>
                  <a:gd name="T9" fmla="*/ 6 h 11"/>
                  <a:gd name="T10" fmla="*/ 13 w 15"/>
                  <a:gd name="T1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3" y="8"/>
                    </a:moveTo>
                    <a:cubicBezTo>
                      <a:pt x="10" y="11"/>
                      <a:pt x="3" y="9"/>
                      <a:pt x="1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4" y="2"/>
                      <a:pt x="8" y="0"/>
                      <a:pt x="13" y="2"/>
                    </a:cubicBezTo>
                    <a:cubicBezTo>
                      <a:pt x="15" y="4"/>
                      <a:pt x="15" y="4"/>
                      <a:pt x="14" y="6"/>
                    </a:cubicBezTo>
                    <a:cubicBezTo>
                      <a:pt x="13" y="7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0" name="Freeform 382">
                <a:extLst>
                  <a:ext uri="{FF2B5EF4-FFF2-40B4-BE49-F238E27FC236}">
                    <a16:creationId xmlns:a16="http://schemas.microsoft.com/office/drawing/2014/main" id="{0A8ED70C-DA7C-AC21-3D85-5D870AC940BD}"/>
                  </a:ext>
                </a:extLst>
              </p:cNvPr>
              <p:cNvSpPr/>
              <p:nvPr userDrawn="1"/>
            </p:nvSpPr>
            <p:spPr bwMode="auto">
              <a:xfrm>
                <a:off x="3614" y="3735"/>
                <a:ext cx="63" cy="45"/>
              </a:xfrm>
              <a:custGeom>
                <a:avLst/>
                <a:gdLst>
                  <a:gd name="T0" fmla="*/ 3 w 10"/>
                  <a:gd name="T1" fmla="*/ 0 h 7"/>
                  <a:gd name="T2" fmla="*/ 9 w 10"/>
                  <a:gd name="T3" fmla="*/ 4 h 7"/>
                  <a:gd name="T4" fmla="*/ 10 w 10"/>
                  <a:gd name="T5" fmla="*/ 5 h 7"/>
                  <a:gd name="T6" fmla="*/ 7 w 10"/>
                  <a:gd name="T7" fmla="*/ 7 h 7"/>
                  <a:gd name="T8" fmla="*/ 4 w 10"/>
                  <a:gd name="T9" fmla="*/ 6 h 7"/>
                  <a:gd name="T10" fmla="*/ 2 w 10"/>
                  <a:gd name="T11" fmla="*/ 4 h 7"/>
                  <a:gd name="T12" fmla="*/ 0 w 10"/>
                  <a:gd name="T13" fmla="*/ 2 h 7"/>
                  <a:gd name="T14" fmla="*/ 3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5" y="0"/>
                      <a:pt x="7" y="2"/>
                      <a:pt x="9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0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1" name="Freeform 383">
                <a:extLst>
                  <a:ext uri="{FF2B5EF4-FFF2-40B4-BE49-F238E27FC236}">
                    <a16:creationId xmlns:a16="http://schemas.microsoft.com/office/drawing/2014/main" id="{3FA43694-0A36-6C3C-AE6C-847F4D2038EB}"/>
                  </a:ext>
                </a:extLst>
              </p:cNvPr>
              <p:cNvSpPr/>
              <p:nvPr userDrawn="1"/>
            </p:nvSpPr>
            <p:spPr bwMode="auto">
              <a:xfrm>
                <a:off x="7257" y="4014"/>
                <a:ext cx="133" cy="172"/>
              </a:xfrm>
              <a:custGeom>
                <a:avLst/>
                <a:gdLst>
                  <a:gd name="T0" fmla="*/ 14 w 21"/>
                  <a:gd name="T1" fmla="*/ 27 h 27"/>
                  <a:gd name="T2" fmla="*/ 5 w 21"/>
                  <a:gd name="T3" fmla="*/ 19 h 27"/>
                  <a:gd name="T4" fmla="*/ 1 w 21"/>
                  <a:gd name="T5" fmla="*/ 1 h 27"/>
                  <a:gd name="T6" fmla="*/ 2 w 21"/>
                  <a:gd name="T7" fmla="*/ 0 h 27"/>
                  <a:gd name="T8" fmla="*/ 14 w 21"/>
                  <a:gd name="T9" fmla="*/ 4 h 27"/>
                  <a:gd name="T10" fmla="*/ 17 w 21"/>
                  <a:gd name="T11" fmla="*/ 25 h 27"/>
                  <a:gd name="T12" fmla="*/ 16 w 21"/>
                  <a:gd name="T13" fmla="*/ 27 h 27"/>
                  <a:gd name="T14" fmla="*/ 14 w 21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14" y="27"/>
                    </a:moveTo>
                    <a:cubicBezTo>
                      <a:pt x="11" y="25"/>
                      <a:pt x="8" y="23"/>
                      <a:pt x="5" y="19"/>
                    </a:cubicBezTo>
                    <a:cubicBezTo>
                      <a:pt x="2" y="14"/>
                      <a:pt x="0" y="8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7" y="0"/>
                      <a:pt x="10" y="0"/>
                      <a:pt x="14" y="4"/>
                    </a:cubicBezTo>
                    <a:cubicBezTo>
                      <a:pt x="21" y="10"/>
                      <a:pt x="20" y="18"/>
                      <a:pt x="17" y="25"/>
                    </a:cubicBezTo>
                    <a:cubicBezTo>
                      <a:pt x="17" y="26"/>
                      <a:pt x="16" y="27"/>
                      <a:pt x="16" y="27"/>
                    </a:cubicBezTo>
                    <a:cubicBezTo>
                      <a:pt x="16" y="27"/>
                      <a:pt x="15" y="27"/>
                      <a:pt x="14" y="27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2" name="Freeform 384">
                <a:extLst>
                  <a:ext uri="{FF2B5EF4-FFF2-40B4-BE49-F238E27FC236}">
                    <a16:creationId xmlns:a16="http://schemas.microsoft.com/office/drawing/2014/main" id="{56B949D4-2023-15AD-57A6-6BD3355A924A}"/>
                  </a:ext>
                </a:extLst>
              </p:cNvPr>
              <p:cNvSpPr/>
              <p:nvPr userDrawn="1"/>
            </p:nvSpPr>
            <p:spPr bwMode="auto">
              <a:xfrm>
                <a:off x="4616" y="310"/>
                <a:ext cx="63" cy="89"/>
              </a:xfrm>
              <a:custGeom>
                <a:avLst/>
                <a:gdLst>
                  <a:gd name="T0" fmla="*/ 5 w 10"/>
                  <a:gd name="T1" fmla="*/ 3 h 14"/>
                  <a:gd name="T2" fmla="*/ 10 w 10"/>
                  <a:gd name="T3" fmla="*/ 12 h 14"/>
                  <a:gd name="T4" fmla="*/ 8 w 10"/>
                  <a:gd name="T5" fmla="*/ 14 h 14"/>
                  <a:gd name="T6" fmla="*/ 1 w 10"/>
                  <a:gd name="T7" fmla="*/ 4 h 14"/>
                  <a:gd name="T8" fmla="*/ 1 w 10"/>
                  <a:gd name="T9" fmla="*/ 0 h 14"/>
                  <a:gd name="T10" fmla="*/ 3 w 10"/>
                  <a:gd name="T11" fmla="*/ 0 h 14"/>
                  <a:gd name="T12" fmla="*/ 5 w 10"/>
                  <a:gd name="T13" fmla="*/ 3 h 14"/>
                  <a:gd name="T14" fmla="*/ 4 w 10"/>
                  <a:gd name="T15" fmla="*/ 7 h 14"/>
                  <a:gd name="T16" fmla="*/ 5 w 10"/>
                  <a:gd name="T17" fmla="*/ 10 h 14"/>
                  <a:gd name="T18" fmla="*/ 8 w 10"/>
                  <a:gd name="T19" fmla="*/ 12 h 14"/>
                  <a:gd name="T20" fmla="*/ 8 w 10"/>
                  <a:gd name="T21" fmla="*/ 9 h 14"/>
                  <a:gd name="T22" fmla="*/ 6 w 10"/>
                  <a:gd name="T23" fmla="*/ 5 h 14"/>
                  <a:gd name="T24" fmla="*/ 5 w 10"/>
                  <a:gd name="T2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4">
                    <a:moveTo>
                      <a:pt x="5" y="3"/>
                    </a:moveTo>
                    <a:cubicBezTo>
                      <a:pt x="9" y="4"/>
                      <a:pt x="10" y="9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4" y="14"/>
                      <a:pt x="0" y="10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3" y="4"/>
                      <a:pt x="3" y="5"/>
                      <a:pt x="4" y="7"/>
                    </a:cubicBezTo>
                    <a:cubicBezTo>
                      <a:pt x="4" y="8"/>
                      <a:pt x="4" y="9"/>
                      <a:pt x="5" y="10"/>
                    </a:cubicBezTo>
                    <a:cubicBezTo>
                      <a:pt x="5" y="12"/>
                      <a:pt x="6" y="12"/>
                      <a:pt x="8" y="12"/>
                    </a:cubicBezTo>
                    <a:cubicBezTo>
                      <a:pt x="9" y="11"/>
                      <a:pt x="9" y="10"/>
                      <a:pt x="8" y="9"/>
                    </a:cubicBezTo>
                    <a:cubicBezTo>
                      <a:pt x="8" y="8"/>
                      <a:pt x="7" y="6"/>
                      <a:pt x="6" y="5"/>
                    </a:cubicBezTo>
                    <a:cubicBezTo>
                      <a:pt x="6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2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3" name="Freeform 385">
                <a:extLst>
                  <a:ext uri="{FF2B5EF4-FFF2-40B4-BE49-F238E27FC236}">
                    <a16:creationId xmlns:a16="http://schemas.microsoft.com/office/drawing/2014/main" id="{0B34FC80-B892-7722-09EF-E793F9715C52}"/>
                  </a:ext>
                </a:extLst>
              </p:cNvPr>
              <p:cNvSpPr/>
              <p:nvPr userDrawn="1"/>
            </p:nvSpPr>
            <p:spPr bwMode="auto">
              <a:xfrm>
                <a:off x="4969" y="2974"/>
                <a:ext cx="385" cy="393"/>
              </a:xfrm>
              <a:custGeom>
                <a:avLst/>
                <a:gdLst>
                  <a:gd name="T0" fmla="*/ 0 w 61"/>
                  <a:gd name="T1" fmla="*/ 26 h 62"/>
                  <a:gd name="T2" fmla="*/ 3 w 61"/>
                  <a:gd name="T3" fmla="*/ 19 h 62"/>
                  <a:gd name="T4" fmla="*/ 6 w 61"/>
                  <a:gd name="T5" fmla="*/ 14 h 62"/>
                  <a:gd name="T6" fmla="*/ 8 w 61"/>
                  <a:gd name="T7" fmla="*/ 10 h 62"/>
                  <a:gd name="T8" fmla="*/ 15 w 61"/>
                  <a:gd name="T9" fmla="*/ 5 h 62"/>
                  <a:gd name="T10" fmla="*/ 41 w 61"/>
                  <a:gd name="T11" fmla="*/ 11 h 62"/>
                  <a:gd name="T12" fmla="*/ 46 w 61"/>
                  <a:gd name="T13" fmla="*/ 16 h 62"/>
                  <a:gd name="T14" fmla="*/ 51 w 61"/>
                  <a:gd name="T15" fmla="*/ 24 h 62"/>
                  <a:gd name="T16" fmla="*/ 56 w 61"/>
                  <a:gd name="T17" fmla="*/ 32 h 62"/>
                  <a:gd name="T18" fmla="*/ 60 w 61"/>
                  <a:gd name="T19" fmla="*/ 45 h 62"/>
                  <a:gd name="T20" fmla="*/ 56 w 61"/>
                  <a:gd name="T21" fmla="*/ 56 h 62"/>
                  <a:gd name="T22" fmla="*/ 50 w 61"/>
                  <a:gd name="T23" fmla="*/ 61 h 62"/>
                  <a:gd name="T24" fmla="*/ 44 w 61"/>
                  <a:gd name="T25" fmla="*/ 60 h 62"/>
                  <a:gd name="T26" fmla="*/ 42 w 61"/>
                  <a:gd name="T27" fmla="*/ 56 h 62"/>
                  <a:gd name="T28" fmla="*/ 40 w 61"/>
                  <a:gd name="T29" fmla="*/ 56 h 62"/>
                  <a:gd name="T30" fmla="*/ 29 w 61"/>
                  <a:gd name="T31" fmla="*/ 60 h 62"/>
                  <a:gd name="T32" fmla="*/ 26 w 61"/>
                  <a:gd name="T33" fmla="*/ 58 h 62"/>
                  <a:gd name="T34" fmla="*/ 24 w 61"/>
                  <a:gd name="T35" fmla="*/ 57 h 62"/>
                  <a:gd name="T36" fmla="*/ 14 w 61"/>
                  <a:gd name="T37" fmla="*/ 44 h 62"/>
                  <a:gd name="T38" fmla="*/ 12 w 61"/>
                  <a:gd name="T39" fmla="*/ 39 h 62"/>
                  <a:gd name="T40" fmla="*/ 10 w 61"/>
                  <a:gd name="T41" fmla="*/ 37 h 62"/>
                  <a:gd name="T42" fmla="*/ 2 w 61"/>
                  <a:gd name="T43" fmla="*/ 31 h 62"/>
                  <a:gd name="T44" fmla="*/ 0 w 61"/>
                  <a:gd name="T45" fmla="*/ 2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1" h="62">
                    <a:moveTo>
                      <a:pt x="0" y="26"/>
                    </a:moveTo>
                    <a:cubicBezTo>
                      <a:pt x="0" y="23"/>
                      <a:pt x="2" y="21"/>
                      <a:pt x="3" y="19"/>
                    </a:cubicBezTo>
                    <a:cubicBezTo>
                      <a:pt x="4" y="17"/>
                      <a:pt x="5" y="16"/>
                      <a:pt x="6" y="14"/>
                    </a:cubicBezTo>
                    <a:cubicBezTo>
                      <a:pt x="7" y="13"/>
                      <a:pt x="7" y="11"/>
                      <a:pt x="8" y="10"/>
                    </a:cubicBezTo>
                    <a:cubicBezTo>
                      <a:pt x="10" y="7"/>
                      <a:pt x="12" y="6"/>
                      <a:pt x="15" y="5"/>
                    </a:cubicBezTo>
                    <a:cubicBezTo>
                      <a:pt x="25" y="0"/>
                      <a:pt x="34" y="2"/>
                      <a:pt x="41" y="11"/>
                    </a:cubicBezTo>
                    <a:cubicBezTo>
                      <a:pt x="42" y="13"/>
                      <a:pt x="44" y="15"/>
                      <a:pt x="46" y="16"/>
                    </a:cubicBezTo>
                    <a:cubicBezTo>
                      <a:pt x="49" y="18"/>
                      <a:pt x="51" y="21"/>
                      <a:pt x="51" y="24"/>
                    </a:cubicBezTo>
                    <a:cubicBezTo>
                      <a:pt x="52" y="28"/>
                      <a:pt x="54" y="30"/>
                      <a:pt x="56" y="32"/>
                    </a:cubicBezTo>
                    <a:cubicBezTo>
                      <a:pt x="58" y="36"/>
                      <a:pt x="60" y="40"/>
                      <a:pt x="60" y="45"/>
                    </a:cubicBezTo>
                    <a:cubicBezTo>
                      <a:pt x="61" y="49"/>
                      <a:pt x="59" y="53"/>
                      <a:pt x="56" y="56"/>
                    </a:cubicBezTo>
                    <a:cubicBezTo>
                      <a:pt x="54" y="58"/>
                      <a:pt x="52" y="59"/>
                      <a:pt x="50" y="61"/>
                    </a:cubicBezTo>
                    <a:cubicBezTo>
                      <a:pt x="47" y="62"/>
                      <a:pt x="46" y="62"/>
                      <a:pt x="44" y="60"/>
                    </a:cubicBezTo>
                    <a:cubicBezTo>
                      <a:pt x="43" y="59"/>
                      <a:pt x="43" y="57"/>
                      <a:pt x="42" y="56"/>
                    </a:cubicBezTo>
                    <a:cubicBezTo>
                      <a:pt x="41" y="55"/>
                      <a:pt x="41" y="55"/>
                      <a:pt x="40" y="56"/>
                    </a:cubicBezTo>
                    <a:cubicBezTo>
                      <a:pt x="37" y="58"/>
                      <a:pt x="33" y="60"/>
                      <a:pt x="29" y="60"/>
                    </a:cubicBezTo>
                    <a:cubicBezTo>
                      <a:pt x="27" y="60"/>
                      <a:pt x="26" y="60"/>
                      <a:pt x="26" y="58"/>
                    </a:cubicBezTo>
                    <a:cubicBezTo>
                      <a:pt x="26" y="57"/>
                      <a:pt x="25" y="57"/>
                      <a:pt x="24" y="57"/>
                    </a:cubicBezTo>
                    <a:cubicBezTo>
                      <a:pt x="18" y="55"/>
                      <a:pt x="14" y="49"/>
                      <a:pt x="14" y="44"/>
                    </a:cubicBezTo>
                    <a:cubicBezTo>
                      <a:pt x="14" y="42"/>
                      <a:pt x="13" y="40"/>
                      <a:pt x="12" y="39"/>
                    </a:cubicBezTo>
                    <a:cubicBezTo>
                      <a:pt x="12" y="38"/>
                      <a:pt x="11" y="37"/>
                      <a:pt x="10" y="37"/>
                    </a:cubicBezTo>
                    <a:cubicBezTo>
                      <a:pt x="7" y="35"/>
                      <a:pt x="4" y="34"/>
                      <a:pt x="2" y="31"/>
                    </a:cubicBezTo>
                    <a:cubicBezTo>
                      <a:pt x="1" y="30"/>
                      <a:pt x="0" y="28"/>
                      <a:pt x="0" y="26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4" name="Freeform 386">
                <a:extLst>
                  <a:ext uri="{FF2B5EF4-FFF2-40B4-BE49-F238E27FC236}">
                    <a16:creationId xmlns:a16="http://schemas.microsoft.com/office/drawing/2014/main" id="{F64545DA-7D4D-1BB1-84EC-F5548FF410A6}"/>
                  </a:ext>
                </a:extLst>
              </p:cNvPr>
              <p:cNvSpPr/>
              <p:nvPr userDrawn="1"/>
            </p:nvSpPr>
            <p:spPr bwMode="auto">
              <a:xfrm>
                <a:off x="6488" y="1465"/>
                <a:ext cx="353" cy="412"/>
              </a:xfrm>
              <a:custGeom>
                <a:avLst/>
                <a:gdLst>
                  <a:gd name="T0" fmla="*/ 27 w 56"/>
                  <a:gd name="T1" fmla="*/ 1 h 65"/>
                  <a:gd name="T2" fmla="*/ 36 w 56"/>
                  <a:gd name="T3" fmla="*/ 3 h 65"/>
                  <a:gd name="T4" fmla="*/ 38 w 56"/>
                  <a:gd name="T5" fmla="*/ 3 h 65"/>
                  <a:gd name="T6" fmla="*/ 52 w 56"/>
                  <a:gd name="T7" fmla="*/ 12 h 65"/>
                  <a:gd name="T8" fmla="*/ 51 w 56"/>
                  <a:gd name="T9" fmla="*/ 34 h 65"/>
                  <a:gd name="T10" fmla="*/ 48 w 56"/>
                  <a:gd name="T11" fmla="*/ 41 h 65"/>
                  <a:gd name="T12" fmla="*/ 40 w 56"/>
                  <a:gd name="T13" fmla="*/ 50 h 65"/>
                  <a:gd name="T14" fmla="*/ 35 w 56"/>
                  <a:gd name="T15" fmla="*/ 57 h 65"/>
                  <a:gd name="T16" fmla="*/ 19 w 56"/>
                  <a:gd name="T17" fmla="*/ 65 h 65"/>
                  <a:gd name="T18" fmla="*/ 5 w 56"/>
                  <a:gd name="T19" fmla="*/ 58 h 65"/>
                  <a:gd name="T20" fmla="*/ 6 w 56"/>
                  <a:gd name="T21" fmla="*/ 53 h 65"/>
                  <a:gd name="T22" fmla="*/ 7 w 56"/>
                  <a:gd name="T23" fmla="*/ 52 h 65"/>
                  <a:gd name="T24" fmla="*/ 6 w 56"/>
                  <a:gd name="T25" fmla="*/ 46 h 65"/>
                  <a:gd name="T26" fmla="*/ 0 w 56"/>
                  <a:gd name="T27" fmla="*/ 39 h 65"/>
                  <a:gd name="T28" fmla="*/ 2 w 56"/>
                  <a:gd name="T29" fmla="*/ 36 h 65"/>
                  <a:gd name="T30" fmla="*/ 2 w 56"/>
                  <a:gd name="T31" fmla="*/ 34 h 65"/>
                  <a:gd name="T32" fmla="*/ 7 w 56"/>
                  <a:gd name="T33" fmla="*/ 22 h 65"/>
                  <a:gd name="T34" fmla="*/ 12 w 56"/>
                  <a:gd name="T35" fmla="*/ 19 h 65"/>
                  <a:gd name="T36" fmla="*/ 17 w 56"/>
                  <a:gd name="T37" fmla="*/ 12 h 65"/>
                  <a:gd name="T38" fmla="*/ 17 w 56"/>
                  <a:gd name="T39" fmla="*/ 10 h 65"/>
                  <a:gd name="T40" fmla="*/ 18 w 56"/>
                  <a:gd name="T41" fmla="*/ 6 h 65"/>
                  <a:gd name="T42" fmla="*/ 20 w 56"/>
                  <a:gd name="T43" fmla="*/ 4 h 65"/>
                  <a:gd name="T44" fmla="*/ 23 w 56"/>
                  <a:gd name="T45" fmla="*/ 2 h 65"/>
                  <a:gd name="T46" fmla="*/ 27 w 56"/>
                  <a:gd name="T47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65">
                    <a:moveTo>
                      <a:pt x="27" y="1"/>
                    </a:moveTo>
                    <a:cubicBezTo>
                      <a:pt x="31" y="0"/>
                      <a:pt x="33" y="2"/>
                      <a:pt x="36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45" y="3"/>
                      <a:pt x="48" y="7"/>
                      <a:pt x="52" y="12"/>
                    </a:cubicBezTo>
                    <a:cubicBezTo>
                      <a:pt x="56" y="20"/>
                      <a:pt x="56" y="27"/>
                      <a:pt x="51" y="34"/>
                    </a:cubicBezTo>
                    <a:cubicBezTo>
                      <a:pt x="49" y="36"/>
                      <a:pt x="48" y="39"/>
                      <a:pt x="48" y="41"/>
                    </a:cubicBezTo>
                    <a:cubicBezTo>
                      <a:pt x="46" y="45"/>
                      <a:pt x="44" y="48"/>
                      <a:pt x="40" y="50"/>
                    </a:cubicBezTo>
                    <a:cubicBezTo>
                      <a:pt x="37" y="52"/>
                      <a:pt x="37" y="55"/>
                      <a:pt x="35" y="57"/>
                    </a:cubicBezTo>
                    <a:cubicBezTo>
                      <a:pt x="31" y="62"/>
                      <a:pt x="26" y="65"/>
                      <a:pt x="19" y="65"/>
                    </a:cubicBezTo>
                    <a:cubicBezTo>
                      <a:pt x="13" y="65"/>
                      <a:pt x="9" y="62"/>
                      <a:pt x="5" y="58"/>
                    </a:cubicBezTo>
                    <a:cubicBezTo>
                      <a:pt x="4" y="56"/>
                      <a:pt x="6" y="55"/>
                      <a:pt x="6" y="53"/>
                    </a:cubicBezTo>
                    <a:cubicBezTo>
                      <a:pt x="6" y="53"/>
                      <a:pt x="7" y="53"/>
                      <a:pt x="7" y="52"/>
                    </a:cubicBezTo>
                    <a:cubicBezTo>
                      <a:pt x="9" y="49"/>
                      <a:pt x="9" y="49"/>
                      <a:pt x="6" y="46"/>
                    </a:cubicBezTo>
                    <a:cubicBezTo>
                      <a:pt x="3" y="44"/>
                      <a:pt x="2" y="42"/>
                      <a:pt x="0" y="39"/>
                    </a:cubicBezTo>
                    <a:cubicBezTo>
                      <a:pt x="0" y="38"/>
                      <a:pt x="0" y="36"/>
                      <a:pt x="2" y="36"/>
                    </a:cubicBezTo>
                    <a:cubicBezTo>
                      <a:pt x="3" y="36"/>
                      <a:pt x="2" y="35"/>
                      <a:pt x="2" y="34"/>
                    </a:cubicBezTo>
                    <a:cubicBezTo>
                      <a:pt x="2" y="29"/>
                      <a:pt x="3" y="25"/>
                      <a:pt x="7" y="22"/>
                    </a:cubicBezTo>
                    <a:cubicBezTo>
                      <a:pt x="9" y="21"/>
                      <a:pt x="10" y="20"/>
                      <a:pt x="12" y="19"/>
                    </a:cubicBezTo>
                    <a:cubicBezTo>
                      <a:pt x="15" y="18"/>
                      <a:pt x="17" y="16"/>
                      <a:pt x="17" y="12"/>
                    </a:cubicBezTo>
                    <a:cubicBezTo>
                      <a:pt x="16" y="11"/>
                      <a:pt x="17" y="11"/>
                      <a:pt x="17" y="10"/>
                    </a:cubicBezTo>
                    <a:cubicBezTo>
                      <a:pt x="18" y="9"/>
                      <a:pt x="19" y="8"/>
                      <a:pt x="18" y="6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2" y="4"/>
                      <a:pt x="23" y="3"/>
                      <a:pt x="23" y="2"/>
                    </a:cubicBezTo>
                    <a:cubicBezTo>
                      <a:pt x="24" y="0"/>
                      <a:pt x="26" y="1"/>
                      <a:pt x="27" y="1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5" name="Freeform 387">
                <a:extLst>
                  <a:ext uri="{FF2B5EF4-FFF2-40B4-BE49-F238E27FC236}">
                    <a16:creationId xmlns:a16="http://schemas.microsoft.com/office/drawing/2014/main" id="{0A97DDFF-8FEE-2D0B-13D6-652AD36386E7}"/>
                  </a:ext>
                </a:extLst>
              </p:cNvPr>
              <p:cNvSpPr/>
              <p:nvPr userDrawn="1"/>
            </p:nvSpPr>
            <p:spPr bwMode="auto">
              <a:xfrm>
                <a:off x="7182" y="2980"/>
                <a:ext cx="302" cy="432"/>
              </a:xfrm>
              <a:custGeom>
                <a:avLst/>
                <a:gdLst>
                  <a:gd name="T0" fmla="*/ 25 w 48"/>
                  <a:gd name="T1" fmla="*/ 68 h 68"/>
                  <a:gd name="T2" fmla="*/ 20 w 48"/>
                  <a:gd name="T3" fmla="*/ 67 h 68"/>
                  <a:gd name="T4" fmla="*/ 17 w 48"/>
                  <a:gd name="T5" fmla="*/ 64 h 68"/>
                  <a:gd name="T6" fmla="*/ 18 w 48"/>
                  <a:gd name="T7" fmla="*/ 60 h 68"/>
                  <a:gd name="T8" fmla="*/ 15 w 48"/>
                  <a:gd name="T9" fmla="*/ 57 h 68"/>
                  <a:gd name="T10" fmla="*/ 6 w 48"/>
                  <a:gd name="T11" fmla="*/ 54 h 68"/>
                  <a:gd name="T12" fmla="*/ 4 w 48"/>
                  <a:gd name="T13" fmla="*/ 53 h 68"/>
                  <a:gd name="T14" fmla="*/ 4 w 48"/>
                  <a:gd name="T15" fmla="*/ 51 h 68"/>
                  <a:gd name="T16" fmla="*/ 4 w 48"/>
                  <a:gd name="T17" fmla="*/ 48 h 68"/>
                  <a:gd name="T18" fmla="*/ 4 w 48"/>
                  <a:gd name="T19" fmla="*/ 31 h 68"/>
                  <a:gd name="T20" fmla="*/ 7 w 48"/>
                  <a:gd name="T21" fmla="*/ 25 h 68"/>
                  <a:gd name="T22" fmla="*/ 5 w 48"/>
                  <a:gd name="T23" fmla="*/ 21 h 68"/>
                  <a:gd name="T24" fmla="*/ 3 w 48"/>
                  <a:gd name="T25" fmla="*/ 16 h 68"/>
                  <a:gd name="T26" fmla="*/ 9 w 48"/>
                  <a:gd name="T27" fmla="*/ 6 h 68"/>
                  <a:gd name="T28" fmla="*/ 18 w 48"/>
                  <a:gd name="T29" fmla="*/ 4 h 68"/>
                  <a:gd name="T30" fmla="*/ 19 w 48"/>
                  <a:gd name="T31" fmla="*/ 3 h 68"/>
                  <a:gd name="T32" fmla="*/ 32 w 48"/>
                  <a:gd name="T33" fmla="*/ 3 h 68"/>
                  <a:gd name="T34" fmla="*/ 43 w 48"/>
                  <a:gd name="T35" fmla="*/ 12 h 68"/>
                  <a:gd name="T36" fmla="*/ 46 w 48"/>
                  <a:gd name="T37" fmla="*/ 24 h 68"/>
                  <a:gd name="T38" fmla="*/ 46 w 48"/>
                  <a:gd name="T39" fmla="*/ 29 h 68"/>
                  <a:gd name="T40" fmla="*/ 45 w 48"/>
                  <a:gd name="T41" fmla="*/ 43 h 68"/>
                  <a:gd name="T42" fmla="*/ 44 w 48"/>
                  <a:gd name="T43" fmla="*/ 45 h 68"/>
                  <a:gd name="T44" fmla="*/ 41 w 48"/>
                  <a:gd name="T45" fmla="*/ 60 h 68"/>
                  <a:gd name="T46" fmla="*/ 25 w 48"/>
                  <a:gd name="T4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" h="68">
                    <a:moveTo>
                      <a:pt x="25" y="68"/>
                    </a:moveTo>
                    <a:cubicBezTo>
                      <a:pt x="24" y="68"/>
                      <a:pt x="22" y="68"/>
                      <a:pt x="20" y="67"/>
                    </a:cubicBezTo>
                    <a:cubicBezTo>
                      <a:pt x="17" y="67"/>
                      <a:pt x="17" y="65"/>
                      <a:pt x="17" y="64"/>
                    </a:cubicBezTo>
                    <a:cubicBezTo>
                      <a:pt x="17" y="62"/>
                      <a:pt x="17" y="61"/>
                      <a:pt x="18" y="60"/>
                    </a:cubicBezTo>
                    <a:cubicBezTo>
                      <a:pt x="18" y="57"/>
                      <a:pt x="17" y="57"/>
                      <a:pt x="15" y="57"/>
                    </a:cubicBezTo>
                    <a:cubicBezTo>
                      <a:pt x="12" y="57"/>
                      <a:pt x="9" y="56"/>
                      <a:pt x="6" y="54"/>
                    </a:cubicBezTo>
                    <a:cubicBezTo>
                      <a:pt x="6" y="54"/>
                      <a:pt x="5" y="53"/>
                      <a:pt x="4" y="53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6" y="50"/>
                      <a:pt x="4" y="49"/>
                      <a:pt x="4" y="48"/>
                    </a:cubicBezTo>
                    <a:cubicBezTo>
                      <a:pt x="0" y="43"/>
                      <a:pt x="1" y="36"/>
                      <a:pt x="4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4"/>
                      <a:pt x="5" y="23"/>
                      <a:pt x="5" y="21"/>
                    </a:cubicBezTo>
                    <a:cubicBezTo>
                      <a:pt x="4" y="20"/>
                      <a:pt x="3" y="18"/>
                      <a:pt x="3" y="16"/>
                    </a:cubicBezTo>
                    <a:cubicBezTo>
                      <a:pt x="2" y="11"/>
                      <a:pt x="5" y="8"/>
                      <a:pt x="9" y="6"/>
                    </a:cubicBezTo>
                    <a:cubicBezTo>
                      <a:pt x="12" y="5"/>
                      <a:pt x="15" y="4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23" y="0"/>
                      <a:pt x="28" y="1"/>
                      <a:pt x="32" y="3"/>
                    </a:cubicBezTo>
                    <a:cubicBezTo>
                      <a:pt x="37" y="5"/>
                      <a:pt x="41" y="7"/>
                      <a:pt x="43" y="12"/>
                    </a:cubicBezTo>
                    <a:cubicBezTo>
                      <a:pt x="45" y="15"/>
                      <a:pt x="46" y="20"/>
                      <a:pt x="46" y="24"/>
                    </a:cubicBezTo>
                    <a:cubicBezTo>
                      <a:pt x="45" y="26"/>
                      <a:pt x="45" y="28"/>
                      <a:pt x="46" y="29"/>
                    </a:cubicBezTo>
                    <a:cubicBezTo>
                      <a:pt x="48" y="34"/>
                      <a:pt x="47" y="39"/>
                      <a:pt x="45" y="43"/>
                    </a:cubicBezTo>
                    <a:cubicBezTo>
                      <a:pt x="44" y="44"/>
                      <a:pt x="44" y="44"/>
                      <a:pt x="44" y="45"/>
                    </a:cubicBezTo>
                    <a:cubicBezTo>
                      <a:pt x="44" y="50"/>
                      <a:pt x="43" y="55"/>
                      <a:pt x="41" y="60"/>
                    </a:cubicBezTo>
                    <a:cubicBezTo>
                      <a:pt x="37" y="65"/>
                      <a:pt x="32" y="68"/>
                      <a:pt x="25" y="68"/>
                    </a:cubicBezTo>
                    <a:close/>
                  </a:path>
                </a:pathLst>
              </a:custGeom>
              <a:solidFill>
                <a:srgbClr val="F9D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6" name="Freeform 388">
                <a:extLst>
                  <a:ext uri="{FF2B5EF4-FFF2-40B4-BE49-F238E27FC236}">
                    <a16:creationId xmlns:a16="http://schemas.microsoft.com/office/drawing/2014/main" id="{687ECE9F-BED2-12A3-C92D-6CB66C0970E5}"/>
                  </a:ext>
                </a:extLst>
              </p:cNvPr>
              <p:cNvSpPr/>
              <p:nvPr userDrawn="1"/>
            </p:nvSpPr>
            <p:spPr bwMode="auto">
              <a:xfrm>
                <a:off x="5568" y="2410"/>
                <a:ext cx="340" cy="418"/>
              </a:xfrm>
              <a:custGeom>
                <a:avLst/>
                <a:gdLst>
                  <a:gd name="T0" fmla="*/ 51 w 54"/>
                  <a:gd name="T1" fmla="*/ 32 h 66"/>
                  <a:gd name="T2" fmla="*/ 53 w 54"/>
                  <a:gd name="T3" fmla="*/ 45 h 66"/>
                  <a:gd name="T4" fmla="*/ 40 w 54"/>
                  <a:gd name="T5" fmla="*/ 64 h 66"/>
                  <a:gd name="T6" fmla="*/ 36 w 54"/>
                  <a:gd name="T7" fmla="*/ 65 h 66"/>
                  <a:gd name="T8" fmla="*/ 31 w 54"/>
                  <a:gd name="T9" fmla="*/ 63 h 66"/>
                  <a:gd name="T10" fmla="*/ 30 w 54"/>
                  <a:gd name="T11" fmla="*/ 59 h 66"/>
                  <a:gd name="T12" fmla="*/ 27 w 54"/>
                  <a:gd name="T13" fmla="*/ 57 h 66"/>
                  <a:gd name="T14" fmla="*/ 17 w 54"/>
                  <a:gd name="T15" fmla="*/ 57 h 66"/>
                  <a:gd name="T16" fmla="*/ 15 w 54"/>
                  <a:gd name="T17" fmla="*/ 54 h 66"/>
                  <a:gd name="T18" fmla="*/ 14 w 54"/>
                  <a:gd name="T19" fmla="*/ 52 h 66"/>
                  <a:gd name="T20" fmla="*/ 9 w 54"/>
                  <a:gd name="T21" fmla="*/ 35 h 66"/>
                  <a:gd name="T22" fmla="*/ 7 w 54"/>
                  <a:gd name="T23" fmla="*/ 27 h 66"/>
                  <a:gd name="T24" fmla="*/ 8 w 54"/>
                  <a:gd name="T25" fmla="*/ 8 h 66"/>
                  <a:gd name="T26" fmla="*/ 17 w 54"/>
                  <a:gd name="T27" fmla="*/ 2 h 66"/>
                  <a:gd name="T28" fmla="*/ 27 w 54"/>
                  <a:gd name="T29" fmla="*/ 0 h 66"/>
                  <a:gd name="T30" fmla="*/ 42 w 54"/>
                  <a:gd name="T31" fmla="*/ 7 h 66"/>
                  <a:gd name="T32" fmla="*/ 45 w 54"/>
                  <a:gd name="T33" fmla="*/ 14 h 66"/>
                  <a:gd name="T34" fmla="*/ 49 w 54"/>
                  <a:gd name="T35" fmla="*/ 23 h 66"/>
                  <a:gd name="T36" fmla="*/ 51 w 54"/>
                  <a:gd name="T37" fmla="*/ 3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66">
                    <a:moveTo>
                      <a:pt x="51" y="32"/>
                    </a:moveTo>
                    <a:cubicBezTo>
                      <a:pt x="49" y="36"/>
                      <a:pt x="52" y="40"/>
                      <a:pt x="53" y="45"/>
                    </a:cubicBezTo>
                    <a:cubicBezTo>
                      <a:pt x="54" y="52"/>
                      <a:pt x="49" y="63"/>
                      <a:pt x="40" y="64"/>
                    </a:cubicBezTo>
                    <a:cubicBezTo>
                      <a:pt x="39" y="64"/>
                      <a:pt x="37" y="65"/>
                      <a:pt x="36" y="65"/>
                    </a:cubicBezTo>
                    <a:cubicBezTo>
                      <a:pt x="33" y="66"/>
                      <a:pt x="32" y="65"/>
                      <a:pt x="31" y="63"/>
                    </a:cubicBezTo>
                    <a:cubicBezTo>
                      <a:pt x="31" y="62"/>
                      <a:pt x="30" y="60"/>
                      <a:pt x="30" y="59"/>
                    </a:cubicBezTo>
                    <a:cubicBezTo>
                      <a:pt x="30" y="57"/>
                      <a:pt x="29" y="57"/>
                      <a:pt x="27" y="57"/>
                    </a:cubicBezTo>
                    <a:cubicBezTo>
                      <a:pt x="24" y="58"/>
                      <a:pt x="21" y="58"/>
                      <a:pt x="17" y="57"/>
                    </a:cubicBezTo>
                    <a:cubicBezTo>
                      <a:pt x="16" y="56"/>
                      <a:pt x="14" y="56"/>
                      <a:pt x="15" y="54"/>
                    </a:cubicBezTo>
                    <a:cubicBezTo>
                      <a:pt x="15" y="53"/>
                      <a:pt x="14" y="53"/>
                      <a:pt x="14" y="52"/>
                    </a:cubicBezTo>
                    <a:cubicBezTo>
                      <a:pt x="9" y="48"/>
                      <a:pt x="7" y="42"/>
                      <a:pt x="9" y="35"/>
                    </a:cubicBezTo>
                    <a:cubicBezTo>
                      <a:pt x="10" y="32"/>
                      <a:pt x="10" y="29"/>
                      <a:pt x="7" y="27"/>
                    </a:cubicBezTo>
                    <a:cubicBezTo>
                      <a:pt x="1" y="21"/>
                      <a:pt x="0" y="15"/>
                      <a:pt x="8" y="8"/>
                    </a:cubicBezTo>
                    <a:cubicBezTo>
                      <a:pt x="11" y="6"/>
                      <a:pt x="14" y="4"/>
                      <a:pt x="17" y="2"/>
                    </a:cubicBezTo>
                    <a:cubicBezTo>
                      <a:pt x="20" y="0"/>
                      <a:pt x="24" y="0"/>
                      <a:pt x="27" y="0"/>
                    </a:cubicBezTo>
                    <a:cubicBezTo>
                      <a:pt x="33" y="1"/>
                      <a:pt x="38" y="2"/>
                      <a:pt x="42" y="7"/>
                    </a:cubicBezTo>
                    <a:cubicBezTo>
                      <a:pt x="43" y="9"/>
                      <a:pt x="45" y="11"/>
                      <a:pt x="45" y="14"/>
                    </a:cubicBezTo>
                    <a:cubicBezTo>
                      <a:pt x="46" y="17"/>
                      <a:pt x="47" y="20"/>
                      <a:pt x="49" y="23"/>
                    </a:cubicBezTo>
                    <a:cubicBezTo>
                      <a:pt x="51" y="26"/>
                      <a:pt x="51" y="28"/>
                      <a:pt x="51" y="32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7" name="Freeform 389">
                <a:extLst>
                  <a:ext uri="{FF2B5EF4-FFF2-40B4-BE49-F238E27FC236}">
                    <a16:creationId xmlns:a16="http://schemas.microsoft.com/office/drawing/2014/main" id="{9409EEB1-CA11-EBBC-D1B7-ABB27BB81FA9}"/>
                  </a:ext>
                </a:extLst>
              </p:cNvPr>
              <p:cNvSpPr/>
              <p:nvPr userDrawn="1"/>
            </p:nvSpPr>
            <p:spPr bwMode="auto">
              <a:xfrm>
                <a:off x="7213" y="3659"/>
                <a:ext cx="410" cy="343"/>
              </a:xfrm>
              <a:custGeom>
                <a:avLst/>
                <a:gdLst>
                  <a:gd name="T0" fmla="*/ 43 w 65"/>
                  <a:gd name="T1" fmla="*/ 53 h 54"/>
                  <a:gd name="T2" fmla="*/ 33 w 65"/>
                  <a:gd name="T3" fmla="*/ 50 h 54"/>
                  <a:gd name="T4" fmla="*/ 25 w 65"/>
                  <a:gd name="T5" fmla="*/ 48 h 54"/>
                  <a:gd name="T6" fmla="*/ 17 w 65"/>
                  <a:gd name="T7" fmla="*/ 41 h 54"/>
                  <a:gd name="T8" fmla="*/ 12 w 65"/>
                  <a:gd name="T9" fmla="*/ 38 h 54"/>
                  <a:gd name="T10" fmla="*/ 1 w 65"/>
                  <a:gd name="T11" fmla="*/ 25 h 54"/>
                  <a:gd name="T12" fmla="*/ 3 w 65"/>
                  <a:gd name="T13" fmla="*/ 12 h 54"/>
                  <a:gd name="T14" fmla="*/ 4 w 65"/>
                  <a:gd name="T15" fmla="*/ 10 h 54"/>
                  <a:gd name="T16" fmla="*/ 11 w 65"/>
                  <a:gd name="T17" fmla="*/ 9 h 54"/>
                  <a:gd name="T18" fmla="*/ 17 w 65"/>
                  <a:gd name="T19" fmla="*/ 7 h 54"/>
                  <a:gd name="T20" fmla="*/ 25 w 65"/>
                  <a:gd name="T21" fmla="*/ 1 h 54"/>
                  <a:gd name="T22" fmla="*/ 26 w 65"/>
                  <a:gd name="T23" fmla="*/ 1 h 54"/>
                  <a:gd name="T24" fmla="*/ 30 w 65"/>
                  <a:gd name="T25" fmla="*/ 2 h 54"/>
                  <a:gd name="T26" fmla="*/ 45 w 65"/>
                  <a:gd name="T27" fmla="*/ 11 h 54"/>
                  <a:gd name="T28" fmla="*/ 52 w 65"/>
                  <a:gd name="T29" fmla="*/ 14 h 54"/>
                  <a:gd name="T30" fmla="*/ 61 w 65"/>
                  <a:gd name="T31" fmla="*/ 16 h 54"/>
                  <a:gd name="T32" fmla="*/ 65 w 65"/>
                  <a:gd name="T33" fmla="*/ 28 h 54"/>
                  <a:gd name="T34" fmla="*/ 64 w 65"/>
                  <a:gd name="T35" fmla="*/ 38 h 54"/>
                  <a:gd name="T36" fmla="*/ 61 w 65"/>
                  <a:gd name="T37" fmla="*/ 44 h 54"/>
                  <a:gd name="T38" fmla="*/ 49 w 65"/>
                  <a:gd name="T39" fmla="*/ 53 h 54"/>
                  <a:gd name="T40" fmla="*/ 43 w 65"/>
                  <a:gd name="T41" fmla="*/ 5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54">
                    <a:moveTo>
                      <a:pt x="43" y="53"/>
                    </a:moveTo>
                    <a:cubicBezTo>
                      <a:pt x="40" y="54"/>
                      <a:pt x="36" y="52"/>
                      <a:pt x="33" y="50"/>
                    </a:cubicBezTo>
                    <a:cubicBezTo>
                      <a:pt x="30" y="49"/>
                      <a:pt x="28" y="49"/>
                      <a:pt x="25" y="48"/>
                    </a:cubicBezTo>
                    <a:cubicBezTo>
                      <a:pt x="22" y="46"/>
                      <a:pt x="19" y="44"/>
                      <a:pt x="17" y="41"/>
                    </a:cubicBezTo>
                    <a:cubicBezTo>
                      <a:pt x="16" y="40"/>
                      <a:pt x="14" y="39"/>
                      <a:pt x="12" y="38"/>
                    </a:cubicBezTo>
                    <a:cubicBezTo>
                      <a:pt x="7" y="35"/>
                      <a:pt x="2" y="31"/>
                      <a:pt x="1" y="25"/>
                    </a:cubicBezTo>
                    <a:cubicBezTo>
                      <a:pt x="0" y="20"/>
                      <a:pt x="0" y="16"/>
                      <a:pt x="3" y="12"/>
                    </a:cubicBezTo>
                    <a:cubicBezTo>
                      <a:pt x="3" y="11"/>
                      <a:pt x="4" y="10"/>
                      <a:pt x="4" y="10"/>
                    </a:cubicBezTo>
                    <a:cubicBezTo>
                      <a:pt x="7" y="7"/>
                      <a:pt x="8" y="7"/>
                      <a:pt x="11" y="9"/>
                    </a:cubicBezTo>
                    <a:cubicBezTo>
                      <a:pt x="15" y="11"/>
                      <a:pt x="15" y="11"/>
                      <a:pt x="17" y="7"/>
                    </a:cubicBezTo>
                    <a:cubicBezTo>
                      <a:pt x="19" y="4"/>
                      <a:pt x="22" y="2"/>
                      <a:pt x="25" y="1"/>
                    </a:cubicBezTo>
                    <a:cubicBezTo>
                      <a:pt x="26" y="0"/>
                      <a:pt x="26" y="0"/>
                      <a:pt x="26" y="1"/>
                    </a:cubicBezTo>
                    <a:cubicBezTo>
                      <a:pt x="27" y="3"/>
                      <a:pt x="28" y="2"/>
                      <a:pt x="30" y="2"/>
                    </a:cubicBezTo>
                    <a:cubicBezTo>
                      <a:pt x="37" y="1"/>
                      <a:pt x="42" y="5"/>
                      <a:pt x="45" y="11"/>
                    </a:cubicBezTo>
                    <a:cubicBezTo>
                      <a:pt x="47" y="13"/>
                      <a:pt x="49" y="15"/>
                      <a:pt x="52" y="14"/>
                    </a:cubicBezTo>
                    <a:cubicBezTo>
                      <a:pt x="55" y="14"/>
                      <a:pt x="58" y="14"/>
                      <a:pt x="61" y="16"/>
                    </a:cubicBezTo>
                    <a:cubicBezTo>
                      <a:pt x="65" y="19"/>
                      <a:pt x="65" y="23"/>
                      <a:pt x="65" y="28"/>
                    </a:cubicBezTo>
                    <a:cubicBezTo>
                      <a:pt x="64" y="31"/>
                      <a:pt x="63" y="35"/>
                      <a:pt x="64" y="38"/>
                    </a:cubicBezTo>
                    <a:cubicBezTo>
                      <a:pt x="64" y="40"/>
                      <a:pt x="63" y="42"/>
                      <a:pt x="61" y="44"/>
                    </a:cubicBezTo>
                    <a:cubicBezTo>
                      <a:pt x="58" y="48"/>
                      <a:pt x="54" y="51"/>
                      <a:pt x="49" y="53"/>
                    </a:cubicBezTo>
                    <a:cubicBezTo>
                      <a:pt x="47" y="53"/>
                      <a:pt x="45" y="53"/>
                      <a:pt x="43" y="53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8" name="Freeform 390">
                <a:extLst>
                  <a:ext uri="{FF2B5EF4-FFF2-40B4-BE49-F238E27FC236}">
                    <a16:creationId xmlns:a16="http://schemas.microsoft.com/office/drawing/2014/main" id="{4169C6A2-8CA6-6126-8D72-48C1746CCFC0}"/>
                  </a:ext>
                </a:extLst>
              </p:cNvPr>
              <p:cNvSpPr/>
              <p:nvPr userDrawn="1"/>
            </p:nvSpPr>
            <p:spPr bwMode="auto">
              <a:xfrm>
                <a:off x="4755" y="3488"/>
                <a:ext cx="353" cy="406"/>
              </a:xfrm>
              <a:custGeom>
                <a:avLst/>
                <a:gdLst>
                  <a:gd name="T0" fmla="*/ 37 w 56"/>
                  <a:gd name="T1" fmla="*/ 1 h 64"/>
                  <a:gd name="T2" fmla="*/ 51 w 56"/>
                  <a:gd name="T3" fmla="*/ 8 h 64"/>
                  <a:gd name="T4" fmla="*/ 51 w 56"/>
                  <a:gd name="T5" fmla="*/ 13 h 64"/>
                  <a:gd name="T6" fmla="*/ 48 w 56"/>
                  <a:gd name="T7" fmla="*/ 17 h 64"/>
                  <a:gd name="T8" fmla="*/ 51 w 56"/>
                  <a:gd name="T9" fmla="*/ 20 h 64"/>
                  <a:gd name="T10" fmla="*/ 55 w 56"/>
                  <a:gd name="T11" fmla="*/ 27 h 64"/>
                  <a:gd name="T12" fmla="*/ 54 w 56"/>
                  <a:gd name="T13" fmla="*/ 31 h 64"/>
                  <a:gd name="T14" fmla="*/ 53 w 56"/>
                  <a:gd name="T15" fmla="*/ 32 h 64"/>
                  <a:gd name="T16" fmla="*/ 43 w 56"/>
                  <a:gd name="T17" fmla="*/ 46 h 64"/>
                  <a:gd name="T18" fmla="*/ 37 w 56"/>
                  <a:gd name="T19" fmla="*/ 55 h 64"/>
                  <a:gd name="T20" fmla="*/ 36 w 56"/>
                  <a:gd name="T21" fmla="*/ 59 h 64"/>
                  <a:gd name="T22" fmla="*/ 25 w 56"/>
                  <a:gd name="T23" fmla="*/ 64 h 64"/>
                  <a:gd name="T24" fmla="*/ 19 w 56"/>
                  <a:gd name="T25" fmla="*/ 62 h 64"/>
                  <a:gd name="T26" fmla="*/ 12 w 56"/>
                  <a:gd name="T27" fmla="*/ 60 h 64"/>
                  <a:gd name="T28" fmla="*/ 7 w 56"/>
                  <a:gd name="T29" fmla="*/ 57 h 64"/>
                  <a:gd name="T30" fmla="*/ 0 w 56"/>
                  <a:gd name="T31" fmla="*/ 41 h 64"/>
                  <a:gd name="T32" fmla="*/ 5 w 56"/>
                  <a:gd name="T33" fmla="*/ 28 h 64"/>
                  <a:gd name="T34" fmla="*/ 8 w 56"/>
                  <a:gd name="T35" fmla="*/ 23 h 64"/>
                  <a:gd name="T36" fmla="*/ 16 w 56"/>
                  <a:gd name="T37" fmla="*/ 14 h 64"/>
                  <a:gd name="T38" fmla="*/ 21 w 56"/>
                  <a:gd name="T39" fmla="*/ 9 h 64"/>
                  <a:gd name="T40" fmla="*/ 31 w 56"/>
                  <a:gd name="T41" fmla="*/ 1 h 64"/>
                  <a:gd name="T42" fmla="*/ 37 w 56"/>
                  <a:gd name="T43" fmla="*/ 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64">
                    <a:moveTo>
                      <a:pt x="37" y="1"/>
                    </a:moveTo>
                    <a:cubicBezTo>
                      <a:pt x="43" y="0"/>
                      <a:pt x="47" y="4"/>
                      <a:pt x="51" y="8"/>
                    </a:cubicBezTo>
                    <a:cubicBezTo>
                      <a:pt x="53" y="9"/>
                      <a:pt x="52" y="11"/>
                      <a:pt x="51" y="13"/>
                    </a:cubicBezTo>
                    <a:cubicBezTo>
                      <a:pt x="50" y="14"/>
                      <a:pt x="48" y="15"/>
                      <a:pt x="48" y="17"/>
                    </a:cubicBezTo>
                    <a:cubicBezTo>
                      <a:pt x="48" y="18"/>
                      <a:pt x="50" y="19"/>
                      <a:pt x="51" y="20"/>
                    </a:cubicBezTo>
                    <a:cubicBezTo>
                      <a:pt x="53" y="22"/>
                      <a:pt x="54" y="25"/>
                      <a:pt x="55" y="27"/>
                    </a:cubicBezTo>
                    <a:cubicBezTo>
                      <a:pt x="55" y="28"/>
                      <a:pt x="56" y="30"/>
                      <a:pt x="54" y="31"/>
                    </a:cubicBezTo>
                    <a:cubicBezTo>
                      <a:pt x="53" y="31"/>
                      <a:pt x="53" y="32"/>
                      <a:pt x="53" y="32"/>
                    </a:cubicBezTo>
                    <a:cubicBezTo>
                      <a:pt x="53" y="39"/>
                      <a:pt x="50" y="44"/>
                      <a:pt x="43" y="46"/>
                    </a:cubicBezTo>
                    <a:cubicBezTo>
                      <a:pt x="39" y="48"/>
                      <a:pt x="37" y="50"/>
                      <a:pt x="37" y="55"/>
                    </a:cubicBezTo>
                    <a:cubicBezTo>
                      <a:pt x="37" y="56"/>
                      <a:pt x="36" y="58"/>
                      <a:pt x="36" y="59"/>
                    </a:cubicBezTo>
                    <a:cubicBezTo>
                      <a:pt x="33" y="64"/>
                      <a:pt x="29" y="64"/>
                      <a:pt x="25" y="64"/>
                    </a:cubicBezTo>
                    <a:cubicBezTo>
                      <a:pt x="23" y="64"/>
                      <a:pt x="21" y="63"/>
                      <a:pt x="19" y="62"/>
                    </a:cubicBezTo>
                    <a:cubicBezTo>
                      <a:pt x="17" y="61"/>
                      <a:pt x="14" y="60"/>
                      <a:pt x="12" y="60"/>
                    </a:cubicBezTo>
                    <a:cubicBezTo>
                      <a:pt x="10" y="60"/>
                      <a:pt x="8" y="59"/>
                      <a:pt x="7" y="57"/>
                    </a:cubicBezTo>
                    <a:cubicBezTo>
                      <a:pt x="3" y="53"/>
                      <a:pt x="0" y="47"/>
                      <a:pt x="0" y="41"/>
                    </a:cubicBezTo>
                    <a:cubicBezTo>
                      <a:pt x="0" y="36"/>
                      <a:pt x="2" y="32"/>
                      <a:pt x="5" y="28"/>
                    </a:cubicBezTo>
                    <a:cubicBezTo>
                      <a:pt x="7" y="27"/>
                      <a:pt x="8" y="25"/>
                      <a:pt x="8" y="23"/>
                    </a:cubicBezTo>
                    <a:cubicBezTo>
                      <a:pt x="10" y="19"/>
                      <a:pt x="12" y="16"/>
                      <a:pt x="16" y="14"/>
                    </a:cubicBezTo>
                    <a:cubicBezTo>
                      <a:pt x="18" y="13"/>
                      <a:pt x="20" y="11"/>
                      <a:pt x="21" y="9"/>
                    </a:cubicBezTo>
                    <a:cubicBezTo>
                      <a:pt x="24" y="5"/>
                      <a:pt x="27" y="3"/>
                      <a:pt x="31" y="1"/>
                    </a:cubicBezTo>
                    <a:cubicBezTo>
                      <a:pt x="33" y="1"/>
                      <a:pt x="35" y="1"/>
                      <a:pt x="37" y="1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9" name="Freeform 391">
                <a:extLst>
                  <a:ext uri="{FF2B5EF4-FFF2-40B4-BE49-F238E27FC236}">
                    <a16:creationId xmlns:a16="http://schemas.microsoft.com/office/drawing/2014/main" id="{0055BAA4-F0B3-607A-221A-4D342643E4EF}"/>
                  </a:ext>
                </a:extLst>
              </p:cNvPr>
              <p:cNvSpPr/>
              <p:nvPr userDrawn="1"/>
            </p:nvSpPr>
            <p:spPr bwMode="auto">
              <a:xfrm>
                <a:off x="5896" y="1737"/>
                <a:ext cx="315" cy="419"/>
              </a:xfrm>
              <a:custGeom>
                <a:avLst/>
                <a:gdLst>
                  <a:gd name="T0" fmla="*/ 2 w 50"/>
                  <a:gd name="T1" fmla="*/ 43 h 66"/>
                  <a:gd name="T2" fmla="*/ 0 w 50"/>
                  <a:gd name="T3" fmla="*/ 35 h 66"/>
                  <a:gd name="T4" fmla="*/ 6 w 50"/>
                  <a:gd name="T5" fmla="*/ 23 h 66"/>
                  <a:gd name="T6" fmla="*/ 9 w 50"/>
                  <a:gd name="T7" fmla="*/ 15 h 66"/>
                  <a:gd name="T8" fmla="*/ 9 w 50"/>
                  <a:gd name="T9" fmla="*/ 7 h 66"/>
                  <a:gd name="T10" fmla="*/ 19 w 50"/>
                  <a:gd name="T11" fmla="*/ 1 h 66"/>
                  <a:gd name="T12" fmla="*/ 28 w 50"/>
                  <a:gd name="T13" fmla="*/ 1 h 66"/>
                  <a:gd name="T14" fmla="*/ 35 w 50"/>
                  <a:gd name="T15" fmla="*/ 1 h 66"/>
                  <a:gd name="T16" fmla="*/ 45 w 50"/>
                  <a:gd name="T17" fmla="*/ 9 h 66"/>
                  <a:gd name="T18" fmla="*/ 47 w 50"/>
                  <a:gd name="T19" fmla="*/ 12 h 66"/>
                  <a:gd name="T20" fmla="*/ 49 w 50"/>
                  <a:gd name="T21" fmla="*/ 23 h 66"/>
                  <a:gd name="T22" fmla="*/ 47 w 50"/>
                  <a:gd name="T23" fmla="*/ 36 h 66"/>
                  <a:gd name="T24" fmla="*/ 41 w 50"/>
                  <a:gd name="T25" fmla="*/ 46 h 66"/>
                  <a:gd name="T26" fmla="*/ 39 w 50"/>
                  <a:gd name="T27" fmla="*/ 52 h 66"/>
                  <a:gd name="T28" fmla="*/ 25 w 50"/>
                  <a:gd name="T29" fmla="*/ 65 h 66"/>
                  <a:gd name="T30" fmla="*/ 11 w 50"/>
                  <a:gd name="T31" fmla="*/ 62 h 66"/>
                  <a:gd name="T32" fmla="*/ 10 w 50"/>
                  <a:gd name="T33" fmla="*/ 59 h 66"/>
                  <a:gd name="T34" fmla="*/ 11 w 50"/>
                  <a:gd name="T35" fmla="*/ 54 h 66"/>
                  <a:gd name="T36" fmla="*/ 11 w 50"/>
                  <a:gd name="T37" fmla="*/ 52 h 66"/>
                  <a:gd name="T38" fmla="*/ 1 w 50"/>
                  <a:gd name="T39" fmla="*/ 45 h 66"/>
                  <a:gd name="T40" fmla="*/ 0 w 50"/>
                  <a:gd name="T41" fmla="*/ 43 h 66"/>
                  <a:gd name="T42" fmla="*/ 2 w 50"/>
                  <a:gd name="T43" fmla="*/ 4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" h="66">
                    <a:moveTo>
                      <a:pt x="2" y="43"/>
                    </a:moveTo>
                    <a:cubicBezTo>
                      <a:pt x="1" y="40"/>
                      <a:pt x="0" y="37"/>
                      <a:pt x="0" y="35"/>
                    </a:cubicBezTo>
                    <a:cubicBezTo>
                      <a:pt x="0" y="30"/>
                      <a:pt x="3" y="26"/>
                      <a:pt x="6" y="23"/>
                    </a:cubicBezTo>
                    <a:cubicBezTo>
                      <a:pt x="9" y="21"/>
                      <a:pt x="10" y="19"/>
                      <a:pt x="9" y="15"/>
                    </a:cubicBezTo>
                    <a:cubicBezTo>
                      <a:pt x="9" y="13"/>
                      <a:pt x="9" y="10"/>
                      <a:pt x="9" y="7"/>
                    </a:cubicBezTo>
                    <a:cubicBezTo>
                      <a:pt x="10" y="4"/>
                      <a:pt x="14" y="1"/>
                      <a:pt x="19" y="1"/>
                    </a:cubicBezTo>
                    <a:cubicBezTo>
                      <a:pt x="22" y="1"/>
                      <a:pt x="25" y="1"/>
                      <a:pt x="28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39" y="3"/>
                      <a:pt x="43" y="4"/>
                      <a:pt x="45" y="9"/>
                    </a:cubicBezTo>
                    <a:cubicBezTo>
                      <a:pt x="45" y="11"/>
                      <a:pt x="47" y="11"/>
                      <a:pt x="47" y="12"/>
                    </a:cubicBezTo>
                    <a:cubicBezTo>
                      <a:pt x="49" y="15"/>
                      <a:pt x="50" y="19"/>
                      <a:pt x="49" y="23"/>
                    </a:cubicBezTo>
                    <a:cubicBezTo>
                      <a:pt x="48" y="27"/>
                      <a:pt x="47" y="31"/>
                      <a:pt x="47" y="36"/>
                    </a:cubicBezTo>
                    <a:cubicBezTo>
                      <a:pt x="46" y="40"/>
                      <a:pt x="45" y="43"/>
                      <a:pt x="41" y="46"/>
                    </a:cubicBezTo>
                    <a:cubicBezTo>
                      <a:pt x="40" y="47"/>
                      <a:pt x="40" y="50"/>
                      <a:pt x="39" y="52"/>
                    </a:cubicBezTo>
                    <a:cubicBezTo>
                      <a:pt x="36" y="58"/>
                      <a:pt x="33" y="64"/>
                      <a:pt x="25" y="65"/>
                    </a:cubicBezTo>
                    <a:cubicBezTo>
                      <a:pt x="20" y="66"/>
                      <a:pt x="15" y="65"/>
                      <a:pt x="11" y="62"/>
                    </a:cubicBezTo>
                    <a:cubicBezTo>
                      <a:pt x="10" y="62"/>
                      <a:pt x="9" y="61"/>
                      <a:pt x="10" y="59"/>
                    </a:cubicBezTo>
                    <a:cubicBezTo>
                      <a:pt x="10" y="57"/>
                      <a:pt x="10" y="56"/>
                      <a:pt x="11" y="54"/>
                    </a:cubicBezTo>
                    <a:cubicBezTo>
                      <a:pt x="12" y="53"/>
                      <a:pt x="12" y="53"/>
                      <a:pt x="11" y="52"/>
                    </a:cubicBezTo>
                    <a:cubicBezTo>
                      <a:pt x="7" y="51"/>
                      <a:pt x="4" y="48"/>
                      <a:pt x="1" y="45"/>
                    </a:cubicBezTo>
                    <a:cubicBezTo>
                      <a:pt x="0" y="45"/>
                      <a:pt x="0" y="44"/>
                      <a:pt x="0" y="43"/>
                    </a:cubicBezTo>
                    <a:cubicBezTo>
                      <a:pt x="0" y="42"/>
                      <a:pt x="1" y="43"/>
                      <a:pt x="2" y="43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0" name="Freeform 392">
                <a:extLst>
                  <a:ext uri="{FF2B5EF4-FFF2-40B4-BE49-F238E27FC236}">
                    <a16:creationId xmlns:a16="http://schemas.microsoft.com/office/drawing/2014/main" id="{D293D562-5602-4C0C-090E-97534E420EB6}"/>
                  </a:ext>
                </a:extLst>
              </p:cNvPr>
              <p:cNvSpPr/>
              <p:nvPr userDrawn="1"/>
            </p:nvSpPr>
            <p:spPr bwMode="auto">
              <a:xfrm>
                <a:off x="6476" y="3412"/>
                <a:ext cx="410" cy="349"/>
              </a:xfrm>
              <a:custGeom>
                <a:avLst/>
                <a:gdLst>
                  <a:gd name="T0" fmla="*/ 64 w 65"/>
                  <a:gd name="T1" fmla="*/ 25 h 55"/>
                  <a:gd name="T2" fmla="*/ 54 w 65"/>
                  <a:gd name="T3" fmla="*/ 43 h 55"/>
                  <a:gd name="T4" fmla="*/ 40 w 65"/>
                  <a:gd name="T5" fmla="*/ 50 h 55"/>
                  <a:gd name="T6" fmla="*/ 36 w 65"/>
                  <a:gd name="T7" fmla="*/ 51 h 55"/>
                  <a:gd name="T8" fmla="*/ 25 w 65"/>
                  <a:gd name="T9" fmla="*/ 53 h 55"/>
                  <a:gd name="T10" fmla="*/ 7 w 65"/>
                  <a:gd name="T11" fmla="*/ 50 h 55"/>
                  <a:gd name="T12" fmla="*/ 0 w 65"/>
                  <a:gd name="T13" fmla="*/ 37 h 55"/>
                  <a:gd name="T14" fmla="*/ 3 w 65"/>
                  <a:gd name="T15" fmla="*/ 33 h 55"/>
                  <a:gd name="T16" fmla="*/ 6 w 65"/>
                  <a:gd name="T17" fmla="*/ 32 h 55"/>
                  <a:gd name="T18" fmla="*/ 8 w 65"/>
                  <a:gd name="T19" fmla="*/ 30 h 55"/>
                  <a:gd name="T20" fmla="*/ 7 w 65"/>
                  <a:gd name="T21" fmla="*/ 20 h 55"/>
                  <a:gd name="T22" fmla="*/ 10 w 65"/>
                  <a:gd name="T23" fmla="*/ 17 h 55"/>
                  <a:gd name="T24" fmla="*/ 12 w 65"/>
                  <a:gd name="T25" fmla="*/ 15 h 55"/>
                  <a:gd name="T26" fmla="*/ 20 w 65"/>
                  <a:gd name="T27" fmla="*/ 9 h 55"/>
                  <a:gd name="T28" fmla="*/ 28 w 65"/>
                  <a:gd name="T29" fmla="*/ 9 h 55"/>
                  <a:gd name="T30" fmla="*/ 33 w 65"/>
                  <a:gd name="T31" fmla="*/ 9 h 55"/>
                  <a:gd name="T32" fmla="*/ 36 w 65"/>
                  <a:gd name="T33" fmla="*/ 8 h 55"/>
                  <a:gd name="T34" fmla="*/ 42 w 65"/>
                  <a:gd name="T35" fmla="*/ 2 h 55"/>
                  <a:gd name="T36" fmla="*/ 52 w 65"/>
                  <a:gd name="T37" fmla="*/ 4 h 55"/>
                  <a:gd name="T38" fmla="*/ 58 w 65"/>
                  <a:gd name="T39" fmla="*/ 12 h 55"/>
                  <a:gd name="T40" fmla="*/ 61 w 65"/>
                  <a:gd name="T41" fmla="*/ 14 h 55"/>
                  <a:gd name="T42" fmla="*/ 64 w 65"/>
                  <a:gd name="T43" fmla="*/ 2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55">
                    <a:moveTo>
                      <a:pt x="64" y="25"/>
                    </a:moveTo>
                    <a:cubicBezTo>
                      <a:pt x="65" y="33"/>
                      <a:pt x="61" y="39"/>
                      <a:pt x="54" y="43"/>
                    </a:cubicBezTo>
                    <a:cubicBezTo>
                      <a:pt x="50" y="45"/>
                      <a:pt x="45" y="48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2" y="51"/>
                      <a:pt x="28" y="52"/>
                      <a:pt x="25" y="53"/>
                    </a:cubicBezTo>
                    <a:cubicBezTo>
                      <a:pt x="19" y="54"/>
                      <a:pt x="12" y="55"/>
                      <a:pt x="7" y="50"/>
                    </a:cubicBezTo>
                    <a:cubicBezTo>
                      <a:pt x="3" y="47"/>
                      <a:pt x="1" y="42"/>
                      <a:pt x="0" y="37"/>
                    </a:cubicBezTo>
                    <a:cubicBezTo>
                      <a:pt x="0" y="35"/>
                      <a:pt x="1" y="34"/>
                      <a:pt x="3" y="33"/>
                    </a:cubicBezTo>
                    <a:cubicBezTo>
                      <a:pt x="4" y="33"/>
                      <a:pt x="5" y="33"/>
                      <a:pt x="6" y="32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7" y="27"/>
                      <a:pt x="6" y="23"/>
                      <a:pt x="7" y="20"/>
                    </a:cubicBezTo>
                    <a:cubicBezTo>
                      <a:pt x="8" y="18"/>
                      <a:pt x="7" y="16"/>
                      <a:pt x="10" y="17"/>
                    </a:cubicBezTo>
                    <a:cubicBezTo>
                      <a:pt x="11" y="17"/>
                      <a:pt x="12" y="16"/>
                      <a:pt x="12" y="15"/>
                    </a:cubicBezTo>
                    <a:cubicBezTo>
                      <a:pt x="14" y="12"/>
                      <a:pt x="17" y="10"/>
                      <a:pt x="20" y="9"/>
                    </a:cubicBezTo>
                    <a:cubicBezTo>
                      <a:pt x="22" y="8"/>
                      <a:pt x="25" y="9"/>
                      <a:pt x="28" y="9"/>
                    </a:cubicBezTo>
                    <a:cubicBezTo>
                      <a:pt x="29" y="9"/>
                      <a:pt x="31" y="9"/>
                      <a:pt x="33" y="9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6"/>
                      <a:pt x="39" y="4"/>
                      <a:pt x="42" y="2"/>
                    </a:cubicBezTo>
                    <a:cubicBezTo>
                      <a:pt x="44" y="0"/>
                      <a:pt x="49" y="1"/>
                      <a:pt x="52" y="4"/>
                    </a:cubicBezTo>
                    <a:cubicBezTo>
                      <a:pt x="54" y="6"/>
                      <a:pt x="57" y="8"/>
                      <a:pt x="58" y="12"/>
                    </a:cubicBezTo>
                    <a:cubicBezTo>
                      <a:pt x="59" y="13"/>
                      <a:pt x="60" y="13"/>
                      <a:pt x="61" y="14"/>
                    </a:cubicBezTo>
                    <a:cubicBezTo>
                      <a:pt x="64" y="17"/>
                      <a:pt x="64" y="21"/>
                      <a:pt x="64" y="25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1" name="Freeform 393">
                <a:extLst>
                  <a:ext uri="{FF2B5EF4-FFF2-40B4-BE49-F238E27FC236}">
                    <a16:creationId xmlns:a16="http://schemas.microsoft.com/office/drawing/2014/main" id="{6A6C9F74-93F0-ADC8-ABCC-DA380FF4C63F}"/>
                  </a:ext>
                </a:extLst>
              </p:cNvPr>
              <p:cNvSpPr/>
              <p:nvPr userDrawn="1"/>
            </p:nvSpPr>
            <p:spPr bwMode="auto">
              <a:xfrm>
                <a:off x="3897" y="3723"/>
                <a:ext cx="328" cy="412"/>
              </a:xfrm>
              <a:custGeom>
                <a:avLst/>
                <a:gdLst>
                  <a:gd name="T0" fmla="*/ 23 w 52"/>
                  <a:gd name="T1" fmla="*/ 0 h 65"/>
                  <a:gd name="T2" fmla="*/ 44 w 52"/>
                  <a:gd name="T3" fmla="*/ 16 h 65"/>
                  <a:gd name="T4" fmla="*/ 45 w 52"/>
                  <a:gd name="T5" fmla="*/ 18 h 65"/>
                  <a:gd name="T6" fmla="*/ 49 w 52"/>
                  <a:gd name="T7" fmla="*/ 33 h 65"/>
                  <a:gd name="T8" fmla="*/ 50 w 52"/>
                  <a:gd name="T9" fmla="*/ 34 h 65"/>
                  <a:gd name="T10" fmla="*/ 51 w 52"/>
                  <a:gd name="T11" fmla="*/ 42 h 65"/>
                  <a:gd name="T12" fmla="*/ 50 w 52"/>
                  <a:gd name="T13" fmla="*/ 45 h 65"/>
                  <a:gd name="T14" fmla="*/ 51 w 52"/>
                  <a:gd name="T15" fmla="*/ 52 h 65"/>
                  <a:gd name="T16" fmla="*/ 49 w 52"/>
                  <a:gd name="T17" fmla="*/ 58 h 65"/>
                  <a:gd name="T18" fmla="*/ 35 w 52"/>
                  <a:gd name="T19" fmla="*/ 65 h 65"/>
                  <a:gd name="T20" fmla="*/ 33 w 52"/>
                  <a:gd name="T21" fmla="*/ 63 h 65"/>
                  <a:gd name="T22" fmla="*/ 31 w 52"/>
                  <a:gd name="T23" fmla="*/ 58 h 65"/>
                  <a:gd name="T24" fmla="*/ 29 w 52"/>
                  <a:gd name="T25" fmla="*/ 57 h 65"/>
                  <a:gd name="T26" fmla="*/ 18 w 52"/>
                  <a:gd name="T27" fmla="*/ 57 h 65"/>
                  <a:gd name="T28" fmla="*/ 16 w 52"/>
                  <a:gd name="T29" fmla="*/ 55 h 65"/>
                  <a:gd name="T30" fmla="*/ 14 w 52"/>
                  <a:gd name="T31" fmla="*/ 53 h 65"/>
                  <a:gd name="T32" fmla="*/ 8 w 52"/>
                  <a:gd name="T33" fmla="*/ 43 h 65"/>
                  <a:gd name="T34" fmla="*/ 8 w 52"/>
                  <a:gd name="T35" fmla="*/ 36 h 65"/>
                  <a:gd name="T36" fmla="*/ 5 w 52"/>
                  <a:gd name="T37" fmla="*/ 28 h 65"/>
                  <a:gd name="T38" fmla="*/ 0 w 52"/>
                  <a:gd name="T39" fmla="*/ 19 h 65"/>
                  <a:gd name="T40" fmla="*/ 3 w 52"/>
                  <a:gd name="T41" fmla="*/ 13 h 65"/>
                  <a:gd name="T42" fmla="*/ 8 w 52"/>
                  <a:gd name="T43" fmla="*/ 8 h 65"/>
                  <a:gd name="T44" fmla="*/ 12 w 52"/>
                  <a:gd name="T45" fmla="*/ 4 h 65"/>
                  <a:gd name="T46" fmla="*/ 23 w 52"/>
                  <a:gd name="T4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65">
                    <a:moveTo>
                      <a:pt x="23" y="0"/>
                    </a:moveTo>
                    <a:cubicBezTo>
                      <a:pt x="34" y="0"/>
                      <a:pt x="41" y="6"/>
                      <a:pt x="44" y="16"/>
                    </a:cubicBezTo>
                    <a:cubicBezTo>
                      <a:pt x="44" y="17"/>
                      <a:pt x="45" y="18"/>
                      <a:pt x="45" y="18"/>
                    </a:cubicBezTo>
                    <a:cubicBezTo>
                      <a:pt x="49" y="22"/>
                      <a:pt x="51" y="27"/>
                      <a:pt x="49" y="33"/>
                    </a:cubicBezTo>
                    <a:cubicBezTo>
                      <a:pt x="49" y="33"/>
                      <a:pt x="49" y="33"/>
                      <a:pt x="50" y="34"/>
                    </a:cubicBezTo>
                    <a:cubicBezTo>
                      <a:pt x="52" y="36"/>
                      <a:pt x="50" y="39"/>
                      <a:pt x="51" y="42"/>
                    </a:cubicBezTo>
                    <a:cubicBezTo>
                      <a:pt x="51" y="43"/>
                      <a:pt x="50" y="44"/>
                      <a:pt x="50" y="45"/>
                    </a:cubicBezTo>
                    <a:cubicBezTo>
                      <a:pt x="52" y="47"/>
                      <a:pt x="51" y="50"/>
                      <a:pt x="51" y="52"/>
                    </a:cubicBezTo>
                    <a:cubicBezTo>
                      <a:pt x="52" y="54"/>
                      <a:pt x="50" y="57"/>
                      <a:pt x="49" y="58"/>
                    </a:cubicBezTo>
                    <a:cubicBezTo>
                      <a:pt x="45" y="63"/>
                      <a:pt x="40" y="64"/>
                      <a:pt x="35" y="65"/>
                    </a:cubicBezTo>
                    <a:cubicBezTo>
                      <a:pt x="34" y="65"/>
                      <a:pt x="33" y="64"/>
                      <a:pt x="33" y="63"/>
                    </a:cubicBezTo>
                    <a:cubicBezTo>
                      <a:pt x="32" y="61"/>
                      <a:pt x="32" y="60"/>
                      <a:pt x="31" y="58"/>
                    </a:cubicBezTo>
                    <a:cubicBezTo>
                      <a:pt x="31" y="57"/>
                      <a:pt x="30" y="56"/>
                      <a:pt x="29" y="57"/>
                    </a:cubicBezTo>
                    <a:cubicBezTo>
                      <a:pt x="25" y="58"/>
                      <a:pt x="21" y="59"/>
                      <a:pt x="18" y="57"/>
                    </a:cubicBezTo>
                    <a:cubicBezTo>
                      <a:pt x="17" y="57"/>
                      <a:pt x="15" y="57"/>
                      <a:pt x="16" y="55"/>
                    </a:cubicBezTo>
                    <a:cubicBezTo>
                      <a:pt x="16" y="54"/>
                      <a:pt x="15" y="53"/>
                      <a:pt x="14" y="53"/>
                    </a:cubicBezTo>
                    <a:cubicBezTo>
                      <a:pt x="11" y="51"/>
                      <a:pt x="9" y="47"/>
                      <a:pt x="8" y="43"/>
                    </a:cubicBezTo>
                    <a:cubicBezTo>
                      <a:pt x="7" y="41"/>
                      <a:pt x="8" y="38"/>
                      <a:pt x="8" y="36"/>
                    </a:cubicBezTo>
                    <a:cubicBezTo>
                      <a:pt x="9" y="32"/>
                      <a:pt x="8" y="30"/>
                      <a:pt x="5" y="28"/>
                    </a:cubicBezTo>
                    <a:cubicBezTo>
                      <a:pt x="2" y="26"/>
                      <a:pt x="0" y="23"/>
                      <a:pt x="0" y="19"/>
                    </a:cubicBezTo>
                    <a:cubicBezTo>
                      <a:pt x="0" y="16"/>
                      <a:pt x="1" y="15"/>
                      <a:pt x="3" y="13"/>
                    </a:cubicBezTo>
                    <a:cubicBezTo>
                      <a:pt x="4" y="11"/>
                      <a:pt x="6" y="9"/>
                      <a:pt x="8" y="8"/>
                    </a:cubicBezTo>
                    <a:cubicBezTo>
                      <a:pt x="10" y="7"/>
                      <a:pt x="11" y="6"/>
                      <a:pt x="12" y="4"/>
                    </a:cubicBezTo>
                    <a:cubicBezTo>
                      <a:pt x="15" y="0"/>
                      <a:pt x="20" y="1"/>
                      <a:pt x="23" y="0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2" name="Freeform 394">
                <a:extLst>
                  <a:ext uri="{FF2B5EF4-FFF2-40B4-BE49-F238E27FC236}">
                    <a16:creationId xmlns:a16="http://schemas.microsoft.com/office/drawing/2014/main" id="{73CC3408-11C5-04ED-CE18-E5F21A55380A}"/>
                  </a:ext>
                </a:extLst>
              </p:cNvPr>
              <p:cNvSpPr/>
              <p:nvPr userDrawn="1"/>
            </p:nvSpPr>
            <p:spPr bwMode="auto">
              <a:xfrm>
                <a:off x="4017" y="1160"/>
                <a:ext cx="265" cy="431"/>
              </a:xfrm>
              <a:custGeom>
                <a:avLst/>
                <a:gdLst>
                  <a:gd name="T0" fmla="*/ 41 w 42"/>
                  <a:gd name="T1" fmla="*/ 61 h 68"/>
                  <a:gd name="T2" fmla="*/ 22 w 42"/>
                  <a:gd name="T3" fmla="*/ 68 h 68"/>
                  <a:gd name="T4" fmla="*/ 20 w 42"/>
                  <a:gd name="T5" fmla="*/ 64 h 68"/>
                  <a:gd name="T6" fmla="*/ 20 w 42"/>
                  <a:gd name="T7" fmla="*/ 59 h 68"/>
                  <a:gd name="T8" fmla="*/ 18 w 42"/>
                  <a:gd name="T9" fmla="*/ 58 h 68"/>
                  <a:gd name="T10" fmla="*/ 7 w 42"/>
                  <a:gd name="T11" fmla="*/ 55 h 68"/>
                  <a:gd name="T12" fmla="*/ 6 w 42"/>
                  <a:gd name="T13" fmla="*/ 53 h 68"/>
                  <a:gd name="T14" fmla="*/ 5 w 42"/>
                  <a:gd name="T15" fmla="*/ 51 h 68"/>
                  <a:gd name="T16" fmla="*/ 4 w 42"/>
                  <a:gd name="T17" fmla="*/ 32 h 68"/>
                  <a:gd name="T18" fmla="*/ 4 w 42"/>
                  <a:gd name="T19" fmla="*/ 25 h 68"/>
                  <a:gd name="T20" fmla="*/ 2 w 42"/>
                  <a:gd name="T21" fmla="*/ 20 h 68"/>
                  <a:gd name="T22" fmla="*/ 4 w 42"/>
                  <a:gd name="T23" fmla="*/ 9 h 68"/>
                  <a:gd name="T24" fmla="*/ 14 w 42"/>
                  <a:gd name="T25" fmla="*/ 5 h 68"/>
                  <a:gd name="T26" fmla="*/ 16 w 42"/>
                  <a:gd name="T27" fmla="*/ 4 h 68"/>
                  <a:gd name="T28" fmla="*/ 25 w 42"/>
                  <a:gd name="T29" fmla="*/ 1 h 68"/>
                  <a:gd name="T30" fmla="*/ 33 w 42"/>
                  <a:gd name="T31" fmla="*/ 4 h 68"/>
                  <a:gd name="T32" fmla="*/ 35 w 42"/>
                  <a:gd name="T33" fmla="*/ 6 h 68"/>
                  <a:gd name="T34" fmla="*/ 33 w 42"/>
                  <a:gd name="T35" fmla="*/ 8 h 68"/>
                  <a:gd name="T36" fmla="*/ 22 w 42"/>
                  <a:gd name="T37" fmla="*/ 4 h 68"/>
                  <a:gd name="T38" fmla="*/ 18 w 42"/>
                  <a:gd name="T39" fmla="*/ 6 h 68"/>
                  <a:gd name="T40" fmla="*/ 21 w 42"/>
                  <a:gd name="T41" fmla="*/ 7 h 68"/>
                  <a:gd name="T42" fmla="*/ 31 w 42"/>
                  <a:gd name="T43" fmla="*/ 12 h 68"/>
                  <a:gd name="T44" fmla="*/ 33 w 42"/>
                  <a:gd name="T45" fmla="*/ 13 h 68"/>
                  <a:gd name="T46" fmla="*/ 33 w 42"/>
                  <a:gd name="T47" fmla="*/ 14 h 68"/>
                  <a:gd name="T48" fmla="*/ 30 w 42"/>
                  <a:gd name="T49" fmla="*/ 15 h 68"/>
                  <a:gd name="T50" fmla="*/ 28 w 42"/>
                  <a:gd name="T51" fmla="*/ 14 h 68"/>
                  <a:gd name="T52" fmla="*/ 18 w 42"/>
                  <a:gd name="T53" fmla="*/ 11 h 68"/>
                  <a:gd name="T54" fmla="*/ 24 w 42"/>
                  <a:gd name="T55" fmla="*/ 42 h 68"/>
                  <a:gd name="T56" fmla="*/ 29 w 42"/>
                  <a:gd name="T57" fmla="*/ 38 h 68"/>
                  <a:gd name="T58" fmla="*/ 32 w 42"/>
                  <a:gd name="T59" fmla="*/ 40 h 68"/>
                  <a:gd name="T60" fmla="*/ 31 w 42"/>
                  <a:gd name="T61" fmla="*/ 43 h 68"/>
                  <a:gd name="T62" fmla="*/ 29 w 42"/>
                  <a:gd name="T63" fmla="*/ 44 h 68"/>
                  <a:gd name="T64" fmla="*/ 27 w 42"/>
                  <a:gd name="T65" fmla="*/ 45 h 68"/>
                  <a:gd name="T66" fmla="*/ 12 w 42"/>
                  <a:gd name="T67" fmla="*/ 55 h 68"/>
                  <a:gd name="T68" fmla="*/ 22 w 42"/>
                  <a:gd name="T69" fmla="*/ 55 h 68"/>
                  <a:gd name="T70" fmla="*/ 24 w 42"/>
                  <a:gd name="T71" fmla="*/ 57 h 68"/>
                  <a:gd name="T72" fmla="*/ 23 w 42"/>
                  <a:gd name="T73" fmla="*/ 62 h 68"/>
                  <a:gd name="T74" fmla="*/ 26 w 42"/>
                  <a:gd name="T75" fmla="*/ 65 h 68"/>
                  <a:gd name="T76" fmla="*/ 39 w 42"/>
                  <a:gd name="T77" fmla="*/ 59 h 68"/>
                  <a:gd name="T78" fmla="*/ 40 w 42"/>
                  <a:gd name="T79" fmla="*/ 58 h 68"/>
                  <a:gd name="T80" fmla="*/ 41 w 42"/>
                  <a:gd name="T81" fmla="*/ 57 h 68"/>
                  <a:gd name="T82" fmla="*/ 41 w 42"/>
                  <a:gd name="T83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" h="68">
                    <a:moveTo>
                      <a:pt x="41" y="61"/>
                    </a:moveTo>
                    <a:cubicBezTo>
                      <a:pt x="37" y="67"/>
                      <a:pt x="30" y="68"/>
                      <a:pt x="22" y="68"/>
                    </a:cubicBezTo>
                    <a:cubicBezTo>
                      <a:pt x="21" y="67"/>
                      <a:pt x="20" y="66"/>
                      <a:pt x="20" y="64"/>
                    </a:cubicBezTo>
                    <a:cubicBezTo>
                      <a:pt x="20" y="63"/>
                      <a:pt x="20" y="61"/>
                      <a:pt x="20" y="59"/>
                    </a:cubicBezTo>
                    <a:cubicBezTo>
                      <a:pt x="20" y="58"/>
                      <a:pt x="19" y="58"/>
                      <a:pt x="18" y="58"/>
                    </a:cubicBezTo>
                    <a:cubicBezTo>
                      <a:pt x="14" y="58"/>
                      <a:pt x="10" y="57"/>
                      <a:pt x="7" y="55"/>
                    </a:cubicBezTo>
                    <a:cubicBezTo>
                      <a:pt x="6" y="55"/>
                      <a:pt x="5" y="54"/>
                      <a:pt x="6" y="53"/>
                    </a:cubicBezTo>
                    <a:cubicBezTo>
                      <a:pt x="7" y="52"/>
                      <a:pt x="6" y="51"/>
                      <a:pt x="5" y="51"/>
                    </a:cubicBezTo>
                    <a:cubicBezTo>
                      <a:pt x="0" y="45"/>
                      <a:pt x="1" y="38"/>
                      <a:pt x="4" y="32"/>
                    </a:cubicBezTo>
                    <a:cubicBezTo>
                      <a:pt x="5" y="29"/>
                      <a:pt x="6" y="27"/>
                      <a:pt x="4" y="25"/>
                    </a:cubicBezTo>
                    <a:cubicBezTo>
                      <a:pt x="3" y="23"/>
                      <a:pt x="2" y="22"/>
                      <a:pt x="2" y="20"/>
                    </a:cubicBezTo>
                    <a:cubicBezTo>
                      <a:pt x="0" y="16"/>
                      <a:pt x="0" y="12"/>
                      <a:pt x="4" y="9"/>
                    </a:cubicBezTo>
                    <a:cubicBezTo>
                      <a:pt x="7" y="7"/>
                      <a:pt x="10" y="5"/>
                      <a:pt x="14" y="5"/>
                    </a:cubicBezTo>
                    <a:cubicBezTo>
                      <a:pt x="14" y="5"/>
                      <a:pt x="15" y="4"/>
                      <a:pt x="16" y="4"/>
                    </a:cubicBezTo>
                    <a:cubicBezTo>
                      <a:pt x="18" y="1"/>
                      <a:pt x="22" y="0"/>
                      <a:pt x="25" y="1"/>
                    </a:cubicBezTo>
                    <a:cubicBezTo>
                      <a:pt x="28" y="2"/>
                      <a:pt x="31" y="2"/>
                      <a:pt x="33" y="4"/>
                    </a:cubicBezTo>
                    <a:cubicBezTo>
                      <a:pt x="34" y="4"/>
                      <a:pt x="35" y="5"/>
                      <a:pt x="35" y="6"/>
                    </a:cubicBezTo>
                    <a:cubicBezTo>
                      <a:pt x="35" y="7"/>
                      <a:pt x="34" y="8"/>
                      <a:pt x="33" y="8"/>
                    </a:cubicBezTo>
                    <a:cubicBezTo>
                      <a:pt x="30" y="5"/>
                      <a:pt x="26" y="4"/>
                      <a:pt x="22" y="4"/>
                    </a:cubicBezTo>
                    <a:cubicBezTo>
                      <a:pt x="21" y="5"/>
                      <a:pt x="19" y="4"/>
                      <a:pt x="18" y="6"/>
                    </a:cubicBezTo>
                    <a:cubicBezTo>
                      <a:pt x="18" y="7"/>
                      <a:pt x="20" y="7"/>
                      <a:pt x="21" y="7"/>
                    </a:cubicBezTo>
                    <a:cubicBezTo>
                      <a:pt x="25" y="8"/>
                      <a:pt x="28" y="9"/>
                      <a:pt x="31" y="12"/>
                    </a:cubicBezTo>
                    <a:cubicBezTo>
                      <a:pt x="31" y="12"/>
                      <a:pt x="32" y="12"/>
                      <a:pt x="33" y="13"/>
                    </a:cubicBezTo>
                    <a:cubicBezTo>
                      <a:pt x="34" y="13"/>
                      <a:pt x="34" y="14"/>
                      <a:pt x="33" y="14"/>
                    </a:cubicBezTo>
                    <a:cubicBezTo>
                      <a:pt x="32" y="14"/>
                      <a:pt x="31" y="15"/>
                      <a:pt x="30" y="15"/>
                    </a:cubicBezTo>
                    <a:cubicBezTo>
                      <a:pt x="29" y="15"/>
                      <a:pt x="28" y="15"/>
                      <a:pt x="28" y="14"/>
                    </a:cubicBezTo>
                    <a:cubicBezTo>
                      <a:pt x="25" y="12"/>
                      <a:pt x="22" y="11"/>
                      <a:pt x="18" y="11"/>
                    </a:cubicBezTo>
                    <a:cubicBezTo>
                      <a:pt x="26" y="20"/>
                      <a:pt x="26" y="31"/>
                      <a:pt x="24" y="42"/>
                    </a:cubicBezTo>
                    <a:cubicBezTo>
                      <a:pt x="27" y="41"/>
                      <a:pt x="27" y="39"/>
                      <a:pt x="29" y="38"/>
                    </a:cubicBezTo>
                    <a:cubicBezTo>
                      <a:pt x="30" y="38"/>
                      <a:pt x="31" y="39"/>
                      <a:pt x="32" y="40"/>
                    </a:cubicBezTo>
                    <a:cubicBezTo>
                      <a:pt x="31" y="41"/>
                      <a:pt x="31" y="42"/>
                      <a:pt x="31" y="43"/>
                    </a:cubicBezTo>
                    <a:cubicBezTo>
                      <a:pt x="30" y="44"/>
                      <a:pt x="29" y="44"/>
                      <a:pt x="29" y="44"/>
                    </a:cubicBezTo>
                    <a:cubicBezTo>
                      <a:pt x="28" y="44"/>
                      <a:pt x="27" y="45"/>
                      <a:pt x="27" y="45"/>
                    </a:cubicBezTo>
                    <a:cubicBezTo>
                      <a:pt x="22" y="47"/>
                      <a:pt x="18" y="52"/>
                      <a:pt x="12" y="55"/>
                    </a:cubicBezTo>
                    <a:cubicBezTo>
                      <a:pt x="16" y="56"/>
                      <a:pt x="19" y="55"/>
                      <a:pt x="22" y="55"/>
                    </a:cubicBezTo>
                    <a:cubicBezTo>
                      <a:pt x="23" y="55"/>
                      <a:pt x="24" y="56"/>
                      <a:pt x="24" y="57"/>
                    </a:cubicBezTo>
                    <a:cubicBezTo>
                      <a:pt x="24" y="58"/>
                      <a:pt x="23" y="60"/>
                      <a:pt x="23" y="62"/>
                    </a:cubicBezTo>
                    <a:cubicBezTo>
                      <a:pt x="23" y="64"/>
                      <a:pt x="24" y="65"/>
                      <a:pt x="26" y="65"/>
                    </a:cubicBezTo>
                    <a:cubicBezTo>
                      <a:pt x="31" y="65"/>
                      <a:pt x="36" y="63"/>
                      <a:pt x="39" y="59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0" y="57"/>
                      <a:pt x="40" y="57"/>
                      <a:pt x="41" y="57"/>
                    </a:cubicBezTo>
                    <a:cubicBezTo>
                      <a:pt x="42" y="58"/>
                      <a:pt x="42" y="59"/>
                      <a:pt x="41" y="61"/>
                    </a:cubicBezTo>
                    <a:close/>
                  </a:path>
                </a:pathLst>
              </a:custGeom>
              <a:solidFill>
                <a:srgbClr val="F9D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3" name="Freeform 395">
                <a:extLst>
                  <a:ext uri="{FF2B5EF4-FFF2-40B4-BE49-F238E27FC236}">
                    <a16:creationId xmlns:a16="http://schemas.microsoft.com/office/drawing/2014/main" id="{7FAE3DA8-76F9-D17C-72D4-0CBD02535A0A}"/>
                  </a:ext>
                </a:extLst>
              </p:cNvPr>
              <p:cNvSpPr/>
              <p:nvPr userDrawn="1"/>
            </p:nvSpPr>
            <p:spPr bwMode="auto">
              <a:xfrm>
                <a:off x="7402" y="1839"/>
                <a:ext cx="240" cy="171"/>
              </a:xfrm>
              <a:custGeom>
                <a:avLst/>
                <a:gdLst>
                  <a:gd name="T0" fmla="*/ 38 w 38"/>
                  <a:gd name="T1" fmla="*/ 11 h 27"/>
                  <a:gd name="T2" fmla="*/ 34 w 38"/>
                  <a:gd name="T3" fmla="*/ 15 h 27"/>
                  <a:gd name="T4" fmla="*/ 33 w 38"/>
                  <a:gd name="T5" fmla="*/ 17 h 27"/>
                  <a:gd name="T6" fmla="*/ 32 w 38"/>
                  <a:gd name="T7" fmla="*/ 21 h 27"/>
                  <a:gd name="T8" fmla="*/ 29 w 38"/>
                  <a:gd name="T9" fmla="*/ 23 h 27"/>
                  <a:gd name="T10" fmla="*/ 28 w 38"/>
                  <a:gd name="T11" fmla="*/ 23 h 27"/>
                  <a:gd name="T12" fmla="*/ 18 w 38"/>
                  <a:gd name="T13" fmla="*/ 24 h 27"/>
                  <a:gd name="T14" fmla="*/ 14 w 38"/>
                  <a:gd name="T15" fmla="*/ 24 h 27"/>
                  <a:gd name="T16" fmla="*/ 4 w 38"/>
                  <a:gd name="T17" fmla="*/ 22 h 27"/>
                  <a:gd name="T18" fmla="*/ 0 w 38"/>
                  <a:gd name="T19" fmla="*/ 12 h 27"/>
                  <a:gd name="T20" fmla="*/ 9 w 38"/>
                  <a:gd name="T21" fmla="*/ 2 h 27"/>
                  <a:gd name="T22" fmla="*/ 20 w 38"/>
                  <a:gd name="T23" fmla="*/ 0 h 27"/>
                  <a:gd name="T24" fmla="*/ 32 w 38"/>
                  <a:gd name="T25" fmla="*/ 1 h 27"/>
                  <a:gd name="T26" fmla="*/ 38 w 38"/>
                  <a:gd name="T27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11"/>
                    </a:moveTo>
                    <a:cubicBezTo>
                      <a:pt x="38" y="14"/>
                      <a:pt x="38" y="15"/>
                      <a:pt x="34" y="15"/>
                    </a:cubicBezTo>
                    <a:cubicBezTo>
                      <a:pt x="33" y="15"/>
                      <a:pt x="33" y="16"/>
                      <a:pt x="33" y="17"/>
                    </a:cubicBezTo>
                    <a:cubicBezTo>
                      <a:pt x="33" y="19"/>
                      <a:pt x="32" y="20"/>
                      <a:pt x="32" y="21"/>
                    </a:cubicBezTo>
                    <a:cubicBezTo>
                      <a:pt x="31" y="22"/>
                      <a:pt x="31" y="23"/>
                      <a:pt x="29" y="23"/>
                    </a:cubicBezTo>
                    <a:cubicBezTo>
                      <a:pt x="29" y="23"/>
                      <a:pt x="29" y="23"/>
                      <a:pt x="28" y="23"/>
                    </a:cubicBezTo>
                    <a:cubicBezTo>
                      <a:pt x="25" y="26"/>
                      <a:pt x="22" y="26"/>
                      <a:pt x="18" y="24"/>
                    </a:cubicBezTo>
                    <a:cubicBezTo>
                      <a:pt x="17" y="23"/>
                      <a:pt x="15" y="23"/>
                      <a:pt x="14" y="24"/>
                    </a:cubicBezTo>
                    <a:cubicBezTo>
                      <a:pt x="9" y="27"/>
                      <a:pt x="6" y="26"/>
                      <a:pt x="4" y="22"/>
                    </a:cubicBezTo>
                    <a:cubicBezTo>
                      <a:pt x="2" y="19"/>
                      <a:pt x="0" y="16"/>
                      <a:pt x="0" y="12"/>
                    </a:cubicBezTo>
                    <a:cubicBezTo>
                      <a:pt x="1" y="7"/>
                      <a:pt x="4" y="3"/>
                      <a:pt x="9" y="2"/>
                    </a:cubicBezTo>
                    <a:cubicBezTo>
                      <a:pt x="13" y="1"/>
                      <a:pt x="16" y="0"/>
                      <a:pt x="20" y="0"/>
                    </a:cubicBezTo>
                    <a:cubicBezTo>
                      <a:pt x="24" y="0"/>
                      <a:pt x="28" y="1"/>
                      <a:pt x="32" y="1"/>
                    </a:cubicBezTo>
                    <a:cubicBezTo>
                      <a:pt x="36" y="2"/>
                      <a:pt x="38" y="6"/>
                      <a:pt x="38" y="11"/>
                    </a:cubicBezTo>
                    <a:close/>
                  </a:path>
                </a:pathLst>
              </a:custGeom>
              <a:solidFill>
                <a:srgbClr val="F8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4" name="Freeform 396">
                <a:extLst>
                  <a:ext uri="{FF2B5EF4-FFF2-40B4-BE49-F238E27FC236}">
                    <a16:creationId xmlns:a16="http://schemas.microsoft.com/office/drawing/2014/main" id="{734A08CA-78FD-A51C-0FC6-56D5AD67871E}"/>
                  </a:ext>
                </a:extLst>
              </p:cNvPr>
              <p:cNvSpPr/>
              <p:nvPr userDrawn="1"/>
            </p:nvSpPr>
            <p:spPr bwMode="auto">
              <a:xfrm>
                <a:off x="4704" y="2035"/>
                <a:ext cx="233" cy="197"/>
              </a:xfrm>
              <a:custGeom>
                <a:avLst/>
                <a:gdLst>
                  <a:gd name="T0" fmla="*/ 23 w 37"/>
                  <a:gd name="T1" fmla="*/ 26 h 31"/>
                  <a:gd name="T2" fmla="*/ 21 w 37"/>
                  <a:gd name="T3" fmla="*/ 26 h 31"/>
                  <a:gd name="T4" fmla="*/ 15 w 37"/>
                  <a:gd name="T5" fmla="*/ 28 h 31"/>
                  <a:gd name="T6" fmla="*/ 6 w 37"/>
                  <a:gd name="T7" fmla="*/ 27 h 31"/>
                  <a:gd name="T8" fmla="*/ 1 w 37"/>
                  <a:gd name="T9" fmla="*/ 21 h 31"/>
                  <a:gd name="T10" fmla="*/ 0 w 37"/>
                  <a:gd name="T11" fmla="*/ 18 h 31"/>
                  <a:gd name="T12" fmla="*/ 4 w 37"/>
                  <a:gd name="T13" fmla="*/ 7 h 31"/>
                  <a:gd name="T14" fmla="*/ 7 w 37"/>
                  <a:gd name="T15" fmla="*/ 6 h 31"/>
                  <a:gd name="T16" fmla="*/ 15 w 37"/>
                  <a:gd name="T17" fmla="*/ 2 h 31"/>
                  <a:gd name="T18" fmla="*/ 28 w 37"/>
                  <a:gd name="T19" fmla="*/ 0 h 31"/>
                  <a:gd name="T20" fmla="*/ 37 w 37"/>
                  <a:gd name="T21" fmla="*/ 8 h 31"/>
                  <a:gd name="T22" fmla="*/ 34 w 37"/>
                  <a:gd name="T23" fmla="*/ 13 h 31"/>
                  <a:gd name="T24" fmla="*/ 33 w 37"/>
                  <a:gd name="T25" fmla="*/ 15 h 31"/>
                  <a:gd name="T26" fmla="*/ 33 w 37"/>
                  <a:gd name="T27" fmla="*/ 19 h 31"/>
                  <a:gd name="T28" fmla="*/ 31 w 37"/>
                  <a:gd name="T29" fmla="*/ 22 h 31"/>
                  <a:gd name="T30" fmla="*/ 30 w 37"/>
                  <a:gd name="T31" fmla="*/ 23 h 31"/>
                  <a:gd name="T32" fmla="*/ 23 w 37"/>
                  <a:gd name="T33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1">
                    <a:moveTo>
                      <a:pt x="23" y="26"/>
                    </a:moveTo>
                    <a:cubicBezTo>
                      <a:pt x="23" y="26"/>
                      <a:pt x="22" y="26"/>
                      <a:pt x="21" y="26"/>
                    </a:cubicBezTo>
                    <a:cubicBezTo>
                      <a:pt x="19" y="25"/>
                      <a:pt x="17" y="25"/>
                      <a:pt x="15" y="28"/>
                    </a:cubicBezTo>
                    <a:cubicBezTo>
                      <a:pt x="12" y="31"/>
                      <a:pt x="9" y="30"/>
                      <a:pt x="6" y="27"/>
                    </a:cubicBezTo>
                    <a:cubicBezTo>
                      <a:pt x="4" y="25"/>
                      <a:pt x="3" y="23"/>
                      <a:pt x="1" y="21"/>
                    </a:cubicBezTo>
                    <a:cubicBezTo>
                      <a:pt x="0" y="21"/>
                      <a:pt x="0" y="19"/>
                      <a:pt x="0" y="18"/>
                    </a:cubicBezTo>
                    <a:cubicBezTo>
                      <a:pt x="0" y="14"/>
                      <a:pt x="1" y="10"/>
                      <a:pt x="4" y="7"/>
                    </a:cubicBezTo>
                    <a:cubicBezTo>
                      <a:pt x="4" y="6"/>
                      <a:pt x="6" y="6"/>
                      <a:pt x="7" y="6"/>
                    </a:cubicBezTo>
                    <a:cubicBezTo>
                      <a:pt x="10" y="5"/>
                      <a:pt x="12" y="2"/>
                      <a:pt x="15" y="2"/>
                    </a:cubicBezTo>
                    <a:cubicBezTo>
                      <a:pt x="20" y="2"/>
                      <a:pt x="24" y="0"/>
                      <a:pt x="28" y="0"/>
                    </a:cubicBezTo>
                    <a:cubicBezTo>
                      <a:pt x="32" y="1"/>
                      <a:pt x="36" y="4"/>
                      <a:pt x="37" y="8"/>
                    </a:cubicBezTo>
                    <a:cubicBezTo>
                      <a:pt x="37" y="11"/>
                      <a:pt x="37" y="13"/>
                      <a:pt x="34" y="13"/>
                    </a:cubicBezTo>
                    <a:cubicBezTo>
                      <a:pt x="33" y="13"/>
                      <a:pt x="33" y="13"/>
                      <a:pt x="33" y="15"/>
                    </a:cubicBezTo>
                    <a:cubicBezTo>
                      <a:pt x="33" y="16"/>
                      <a:pt x="33" y="17"/>
                      <a:pt x="33" y="19"/>
                    </a:cubicBezTo>
                    <a:cubicBezTo>
                      <a:pt x="33" y="20"/>
                      <a:pt x="33" y="22"/>
                      <a:pt x="31" y="22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28" y="25"/>
                      <a:pt x="27" y="26"/>
                      <a:pt x="23" y="26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5" name="Freeform 397">
                <a:extLst>
                  <a:ext uri="{FF2B5EF4-FFF2-40B4-BE49-F238E27FC236}">
                    <a16:creationId xmlns:a16="http://schemas.microsoft.com/office/drawing/2014/main" id="{7AB67759-713F-D4A4-A767-CF54F71107EF}"/>
                  </a:ext>
                </a:extLst>
              </p:cNvPr>
              <p:cNvSpPr/>
              <p:nvPr userDrawn="1"/>
            </p:nvSpPr>
            <p:spPr bwMode="auto">
              <a:xfrm>
                <a:off x="5644" y="513"/>
                <a:ext cx="239" cy="178"/>
              </a:xfrm>
              <a:custGeom>
                <a:avLst/>
                <a:gdLst>
                  <a:gd name="T0" fmla="*/ 38 w 38"/>
                  <a:gd name="T1" fmla="*/ 15 h 28"/>
                  <a:gd name="T2" fmla="*/ 38 w 38"/>
                  <a:gd name="T3" fmla="*/ 18 h 28"/>
                  <a:gd name="T4" fmla="*/ 34 w 38"/>
                  <a:gd name="T5" fmla="*/ 20 h 28"/>
                  <a:gd name="T6" fmla="*/ 31 w 38"/>
                  <a:gd name="T7" fmla="*/ 22 h 28"/>
                  <a:gd name="T8" fmla="*/ 29 w 38"/>
                  <a:gd name="T9" fmla="*/ 26 h 28"/>
                  <a:gd name="T10" fmla="*/ 26 w 38"/>
                  <a:gd name="T11" fmla="*/ 27 h 28"/>
                  <a:gd name="T12" fmla="*/ 21 w 38"/>
                  <a:gd name="T13" fmla="*/ 27 h 28"/>
                  <a:gd name="T14" fmla="*/ 16 w 38"/>
                  <a:gd name="T15" fmla="*/ 25 h 28"/>
                  <a:gd name="T16" fmla="*/ 9 w 38"/>
                  <a:gd name="T17" fmla="*/ 24 h 28"/>
                  <a:gd name="T18" fmla="*/ 1 w 38"/>
                  <a:gd name="T19" fmla="*/ 17 h 28"/>
                  <a:gd name="T20" fmla="*/ 0 w 38"/>
                  <a:gd name="T21" fmla="*/ 12 h 28"/>
                  <a:gd name="T22" fmla="*/ 5 w 38"/>
                  <a:gd name="T23" fmla="*/ 2 h 28"/>
                  <a:gd name="T24" fmla="*/ 9 w 38"/>
                  <a:gd name="T25" fmla="*/ 1 h 28"/>
                  <a:gd name="T26" fmla="*/ 22 w 38"/>
                  <a:gd name="T27" fmla="*/ 2 h 28"/>
                  <a:gd name="T28" fmla="*/ 34 w 38"/>
                  <a:gd name="T29" fmla="*/ 6 h 28"/>
                  <a:gd name="T30" fmla="*/ 38 w 38"/>
                  <a:gd name="T3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8">
                    <a:moveTo>
                      <a:pt x="38" y="15"/>
                    </a:moveTo>
                    <a:cubicBezTo>
                      <a:pt x="38" y="16"/>
                      <a:pt x="38" y="17"/>
                      <a:pt x="38" y="18"/>
                    </a:cubicBezTo>
                    <a:cubicBezTo>
                      <a:pt x="37" y="20"/>
                      <a:pt x="36" y="21"/>
                      <a:pt x="34" y="20"/>
                    </a:cubicBezTo>
                    <a:cubicBezTo>
                      <a:pt x="32" y="19"/>
                      <a:pt x="31" y="20"/>
                      <a:pt x="31" y="22"/>
                    </a:cubicBezTo>
                    <a:cubicBezTo>
                      <a:pt x="30" y="23"/>
                      <a:pt x="30" y="24"/>
                      <a:pt x="29" y="26"/>
                    </a:cubicBezTo>
                    <a:cubicBezTo>
                      <a:pt x="28" y="26"/>
                      <a:pt x="27" y="28"/>
                      <a:pt x="26" y="27"/>
                    </a:cubicBezTo>
                    <a:cubicBezTo>
                      <a:pt x="25" y="26"/>
                      <a:pt x="23" y="27"/>
                      <a:pt x="21" y="27"/>
                    </a:cubicBezTo>
                    <a:cubicBezTo>
                      <a:pt x="19" y="27"/>
                      <a:pt x="17" y="27"/>
                      <a:pt x="16" y="25"/>
                    </a:cubicBezTo>
                    <a:cubicBezTo>
                      <a:pt x="14" y="23"/>
                      <a:pt x="12" y="23"/>
                      <a:pt x="9" y="24"/>
                    </a:cubicBezTo>
                    <a:cubicBezTo>
                      <a:pt x="4" y="26"/>
                      <a:pt x="1" y="21"/>
                      <a:pt x="1" y="17"/>
                    </a:cubicBezTo>
                    <a:cubicBezTo>
                      <a:pt x="1" y="15"/>
                      <a:pt x="1" y="14"/>
                      <a:pt x="0" y="12"/>
                    </a:cubicBezTo>
                    <a:cubicBezTo>
                      <a:pt x="0" y="8"/>
                      <a:pt x="2" y="5"/>
                      <a:pt x="5" y="2"/>
                    </a:cubicBezTo>
                    <a:cubicBezTo>
                      <a:pt x="6" y="2"/>
                      <a:pt x="7" y="1"/>
                      <a:pt x="9" y="1"/>
                    </a:cubicBezTo>
                    <a:cubicBezTo>
                      <a:pt x="13" y="0"/>
                      <a:pt x="18" y="0"/>
                      <a:pt x="22" y="2"/>
                    </a:cubicBezTo>
                    <a:cubicBezTo>
                      <a:pt x="26" y="3"/>
                      <a:pt x="30" y="4"/>
                      <a:pt x="34" y="6"/>
                    </a:cubicBezTo>
                    <a:cubicBezTo>
                      <a:pt x="37" y="8"/>
                      <a:pt x="38" y="11"/>
                      <a:pt x="38" y="15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6" name="Freeform 398">
                <a:extLst>
                  <a:ext uri="{FF2B5EF4-FFF2-40B4-BE49-F238E27FC236}">
                    <a16:creationId xmlns:a16="http://schemas.microsoft.com/office/drawing/2014/main" id="{BAF2DF4A-0D95-D873-ED90-3428D7017AD9}"/>
                  </a:ext>
                </a:extLst>
              </p:cNvPr>
              <p:cNvSpPr/>
              <p:nvPr userDrawn="1"/>
            </p:nvSpPr>
            <p:spPr bwMode="auto">
              <a:xfrm>
                <a:off x="4307" y="843"/>
                <a:ext cx="227" cy="209"/>
              </a:xfrm>
              <a:custGeom>
                <a:avLst/>
                <a:gdLst>
                  <a:gd name="T0" fmla="*/ 0 w 36"/>
                  <a:gd name="T1" fmla="*/ 14 h 33"/>
                  <a:gd name="T2" fmla="*/ 1 w 36"/>
                  <a:gd name="T3" fmla="*/ 11 h 33"/>
                  <a:gd name="T4" fmla="*/ 4 w 36"/>
                  <a:gd name="T5" fmla="*/ 5 h 33"/>
                  <a:gd name="T6" fmla="*/ 11 w 36"/>
                  <a:gd name="T7" fmla="*/ 1 h 33"/>
                  <a:gd name="T8" fmla="*/ 22 w 36"/>
                  <a:gd name="T9" fmla="*/ 4 h 33"/>
                  <a:gd name="T10" fmla="*/ 26 w 36"/>
                  <a:gd name="T11" fmla="*/ 7 h 33"/>
                  <a:gd name="T12" fmla="*/ 35 w 36"/>
                  <a:gd name="T13" fmla="*/ 22 h 33"/>
                  <a:gd name="T14" fmla="*/ 29 w 36"/>
                  <a:gd name="T15" fmla="*/ 32 h 33"/>
                  <a:gd name="T16" fmla="*/ 26 w 36"/>
                  <a:gd name="T17" fmla="*/ 31 h 33"/>
                  <a:gd name="T18" fmla="*/ 23 w 36"/>
                  <a:gd name="T19" fmla="*/ 30 h 33"/>
                  <a:gd name="T20" fmla="*/ 18 w 36"/>
                  <a:gd name="T21" fmla="*/ 32 h 33"/>
                  <a:gd name="T22" fmla="*/ 12 w 36"/>
                  <a:gd name="T23" fmla="*/ 29 h 33"/>
                  <a:gd name="T24" fmla="*/ 9 w 36"/>
                  <a:gd name="T25" fmla="*/ 24 h 33"/>
                  <a:gd name="T26" fmla="*/ 5 w 36"/>
                  <a:gd name="T27" fmla="*/ 20 h 33"/>
                  <a:gd name="T28" fmla="*/ 0 w 36"/>
                  <a:gd name="T2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3">
                    <a:moveTo>
                      <a:pt x="0" y="14"/>
                    </a:moveTo>
                    <a:cubicBezTo>
                      <a:pt x="0" y="13"/>
                      <a:pt x="0" y="12"/>
                      <a:pt x="1" y="11"/>
                    </a:cubicBezTo>
                    <a:cubicBezTo>
                      <a:pt x="2" y="9"/>
                      <a:pt x="3" y="7"/>
                      <a:pt x="4" y="5"/>
                    </a:cubicBezTo>
                    <a:cubicBezTo>
                      <a:pt x="5" y="2"/>
                      <a:pt x="8" y="1"/>
                      <a:pt x="11" y="1"/>
                    </a:cubicBezTo>
                    <a:cubicBezTo>
                      <a:pt x="15" y="0"/>
                      <a:pt x="19" y="1"/>
                      <a:pt x="22" y="4"/>
                    </a:cubicBezTo>
                    <a:cubicBezTo>
                      <a:pt x="23" y="6"/>
                      <a:pt x="25" y="6"/>
                      <a:pt x="26" y="7"/>
                    </a:cubicBezTo>
                    <a:cubicBezTo>
                      <a:pt x="29" y="12"/>
                      <a:pt x="34" y="16"/>
                      <a:pt x="35" y="22"/>
                    </a:cubicBezTo>
                    <a:cubicBezTo>
                      <a:pt x="36" y="27"/>
                      <a:pt x="32" y="31"/>
                      <a:pt x="29" y="32"/>
                    </a:cubicBezTo>
                    <a:cubicBezTo>
                      <a:pt x="28" y="33"/>
                      <a:pt x="27" y="31"/>
                      <a:pt x="26" y="31"/>
                    </a:cubicBezTo>
                    <a:cubicBezTo>
                      <a:pt x="25" y="30"/>
                      <a:pt x="25" y="29"/>
                      <a:pt x="23" y="30"/>
                    </a:cubicBezTo>
                    <a:cubicBezTo>
                      <a:pt x="22" y="32"/>
                      <a:pt x="19" y="33"/>
                      <a:pt x="18" y="32"/>
                    </a:cubicBezTo>
                    <a:cubicBezTo>
                      <a:pt x="16" y="32"/>
                      <a:pt x="13" y="31"/>
                      <a:pt x="12" y="29"/>
                    </a:cubicBezTo>
                    <a:cubicBezTo>
                      <a:pt x="10" y="28"/>
                      <a:pt x="9" y="26"/>
                      <a:pt x="9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2" y="20"/>
                      <a:pt x="0" y="17"/>
                      <a:pt x="0" y="14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7" name="Freeform 399">
                <a:extLst>
                  <a:ext uri="{FF2B5EF4-FFF2-40B4-BE49-F238E27FC236}">
                    <a16:creationId xmlns:a16="http://schemas.microsoft.com/office/drawing/2014/main" id="{80F3F407-2887-E42C-2D7D-3D3CE88B6269}"/>
                  </a:ext>
                </a:extLst>
              </p:cNvPr>
              <p:cNvSpPr/>
              <p:nvPr userDrawn="1"/>
            </p:nvSpPr>
            <p:spPr bwMode="auto">
              <a:xfrm>
                <a:off x="6041" y="1071"/>
                <a:ext cx="227" cy="216"/>
              </a:xfrm>
              <a:custGeom>
                <a:avLst/>
                <a:gdLst>
                  <a:gd name="T0" fmla="*/ 25 w 36"/>
                  <a:gd name="T1" fmla="*/ 0 h 34"/>
                  <a:gd name="T2" fmla="*/ 35 w 36"/>
                  <a:gd name="T3" fmla="*/ 6 h 34"/>
                  <a:gd name="T4" fmla="*/ 34 w 36"/>
                  <a:gd name="T5" fmla="*/ 10 h 34"/>
                  <a:gd name="T6" fmla="*/ 32 w 36"/>
                  <a:gd name="T7" fmla="*/ 13 h 34"/>
                  <a:gd name="T8" fmla="*/ 34 w 36"/>
                  <a:gd name="T9" fmla="*/ 17 h 34"/>
                  <a:gd name="T10" fmla="*/ 32 w 36"/>
                  <a:gd name="T11" fmla="*/ 20 h 34"/>
                  <a:gd name="T12" fmla="*/ 31 w 36"/>
                  <a:gd name="T13" fmla="*/ 22 h 34"/>
                  <a:gd name="T14" fmla="*/ 24 w 36"/>
                  <a:gd name="T15" fmla="*/ 26 h 34"/>
                  <a:gd name="T16" fmla="*/ 20 w 36"/>
                  <a:gd name="T17" fmla="*/ 28 h 34"/>
                  <a:gd name="T18" fmla="*/ 17 w 36"/>
                  <a:gd name="T19" fmla="*/ 31 h 34"/>
                  <a:gd name="T20" fmla="*/ 10 w 36"/>
                  <a:gd name="T21" fmla="*/ 32 h 34"/>
                  <a:gd name="T22" fmla="*/ 5 w 36"/>
                  <a:gd name="T23" fmla="*/ 29 h 34"/>
                  <a:gd name="T24" fmla="*/ 2 w 36"/>
                  <a:gd name="T25" fmla="*/ 25 h 34"/>
                  <a:gd name="T26" fmla="*/ 5 w 36"/>
                  <a:gd name="T27" fmla="*/ 10 h 34"/>
                  <a:gd name="T28" fmla="*/ 10 w 36"/>
                  <a:gd name="T29" fmla="*/ 7 h 34"/>
                  <a:gd name="T30" fmla="*/ 13 w 36"/>
                  <a:gd name="T31" fmla="*/ 5 h 34"/>
                  <a:gd name="T32" fmla="*/ 20 w 36"/>
                  <a:gd name="T33" fmla="*/ 1 h 34"/>
                  <a:gd name="T34" fmla="*/ 25 w 36"/>
                  <a:gd name="T3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4">
                    <a:moveTo>
                      <a:pt x="25" y="0"/>
                    </a:moveTo>
                    <a:cubicBezTo>
                      <a:pt x="30" y="0"/>
                      <a:pt x="33" y="2"/>
                      <a:pt x="35" y="6"/>
                    </a:cubicBezTo>
                    <a:cubicBezTo>
                      <a:pt x="36" y="7"/>
                      <a:pt x="36" y="9"/>
                      <a:pt x="34" y="10"/>
                    </a:cubicBezTo>
                    <a:cubicBezTo>
                      <a:pt x="32" y="11"/>
                      <a:pt x="31" y="12"/>
                      <a:pt x="32" y="13"/>
                    </a:cubicBezTo>
                    <a:cubicBezTo>
                      <a:pt x="33" y="14"/>
                      <a:pt x="33" y="16"/>
                      <a:pt x="34" y="17"/>
                    </a:cubicBezTo>
                    <a:cubicBezTo>
                      <a:pt x="34" y="18"/>
                      <a:pt x="34" y="19"/>
                      <a:pt x="32" y="20"/>
                    </a:cubicBezTo>
                    <a:cubicBezTo>
                      <a:pt x="32" y="20"/>
                      <a:pt x="31" y="21"/>
                      <a:pt x="31" y="22"/>
                    </a:cubicBezTo>
                    <a:cubicBezTo>
                      <a:pt x="30" y="25"/>
                      <a:pt x="27" y="26"/>
                      <a:pt x="24" y="26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19" y="30"/>
                      <a:pt x="18" y="31"/>
                      <a:pt x="17" y="31"/>
                    </a:cubicBezTo>
                    <a:cubicBezTo>
                      <a:pt x="15" y="34"/>
                      <a:pt x="12" y="34"/>
                      <a:pt x="10" y="32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2" y="26"/>
                      <a:pt x="2" y="25"/>
                    </a:cubicBezTo>
                    <a:cubicBezTo>
                      <a:pt x="0" y="20"/>
                      <a:pt x="0" y="14"/>
                      <a:pt x="5" y="10"/>
                    </a:cubicBezTo>
                    <a:cubicBezTo>
                      <a:pt x="7" y="9"/>
                      <a:pt x="9" y="8"/>
                      <a:pt x="10" y="7"/>
                    </a:cubicBezTo>
                    <a:cubicBezTo>
                      <a:pt x="10" y="6"/>
                      <a:pt x="12" y="5"/>
                      <a:pt x="13" y="5"/>
                    </a:cubicBezTo>
                    <a:cubicBezTo>
                      <a:pt x="16" y="4"/>
                      <a:pt x="18" y="2"/>
                      <a:pt x="20" y="1"/>
                    </a:cubicBezTo>
                    <a:cubicBezTo>
                      <a:pt x="22" y="0"/>
                      <a:pt x="23" y="0"/>
                      <a:pt x="25" y="0"/>
                    </a:cubicBezTo>
                    <a:close/>
                  </a:path>
                </a:pathLst>
              </a:custGeom>
              <a:solidFill>
                <a:srgbClr val="F7CB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8" name="Freeform 400">
                <a:extLst>
                  <a:ext uri="{FF2B5EF4-FFF2-40B4-BE49-F238E27FC236}">
                    <a16:creationId xmlns:a16="http://schemas.microsoft.com/office/drawing/2014/main" id="{649BF354-7D0A-8D7E-856A-8A2449924B7F}"/>
                  </a:ext>
                </a:extLst>
              </p:cNvPr>
              <p:cNvSpPr/>
              <p:nvPr userDrawn="1"/>
            </p:nvSpPr>
            <p:spPr bwMode="auto">
              <a:xfrm>
                <a:off x="5959" y="3164"/>
                <a:ext cx="239" cy="203"/>
              </a:xfrm>
              <a:custGeom>
                <a:avLst/>
                <a:gdLst>
                  <a:gd name="T0" fmla="*/ 14 w 38"/>
                  <a:gd name="T1" fmla="*/ 0 h 32"/>
                  <a:gd name="T2" fmla="*/ 21 w 38"/>
                  <a:gd name="T3" fmla="*/ 2 h 32"/>
                  <a:gd name="T4" fmla="*/ 26 w 38"/>
                  <a:gd name="T5" fmla="*/ 5 h 32"/>
                  <a:gd name="T6" fmla="*/ 31 w 38"/>
                  <a:gd name="T7" fmla="*/ 10 h 32"/>
                  <a:gd name="T8" fmla="*/ 36 w 38"/>
                  <a:gd name="T9" fmla="*/ 16 h 32"/>
                  <a:gd name="T10" fmla="*/ 33 w 38"/>
                  <a:gd name="T11" fmla="*/ 29 h 32"/>
                  <a:gd name="T12" fmla="*/ 29 w 38"/>
                  <a:gd name="T13" fmla="*/ 29 h 32"/>
                  <a:gd name="T14" fmla="*/ 26 w 38"/>
                  <a:gd name="T15" fmla="*/ 29 h 32"/>
                  <a:gd name="T16" fmla="*/ 21 w 38"/>
                  <a:gd name="T17" fmla="*/ 32 h 32"/>
                  <a:gd name="T18" fmla="*/ 20 w 38"/>
                  <a:gd name="T19" fmla="*/ 32 h 32"/>
                  <a:gd name="T20" fmla="*/ 11 w 38"/>
                  <a:gd name="T21" fmla="*/ 23 h 32"/>
                  <a:gd name="T22" fmla="*/ 8 w 38"/>
                  <a:gd name="T23" fmla="*/ 20 h 32"/>
                  <a:gd name="T24" fmla="*/ 2 w 38"/>
                  <a:gd name="T25" fmla="*/ 11 h 32"/>
                  <a:gd name="T26" fmla="*/ 5 w 38"/>
                  <a:gd name="T27" fmla="*/ 5 h 32"/>
                  <a:gd name="T28" fmla="*/ 13 w 38"/>
                  <a:gd name="T29" fmla="*/ 0 h 32"/>
                  <a:gd name="T30" fmla="*/ 14 w 38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2">
                    <a:moveTo>
                      <a:pt x="14" y="0"/>
                    </a:moveTo>
                    <a:cubicBezTo>
                      <a:pt x="17" y="0"/>
                      <a:pt x="19" y="0"/>
                      <a:pt x="21" y="2"/>
                    </a:cubicBezTo>
                    <a:cubicBezTo>
                      <a:pt x="23" y="3"/>
                      <a:pt x="24" y="4"/>
                      <a:pt x="26" y="5"/>
                    </a:cubicBezTo>
                    <a:cubicBezTo>
                      <a:pt x="28" y="6"/>
                      <a:pt x="30" y="8"/>
                      <a:pt x="31" y="10"/>
                    </a:cubicBezTo>
                    <a:cubicBezTo>
                      <a:pt x="32" y="12"/>
                      <a:pt x="34" y="14"/>
                      <a:pt x="36" y="16"/>
                    </a:cubicBezTo>
                    <a:cubicBezTo>
                      <a:pt x="38" y="20"/>
                      <a:pt x="38" y="26"/>
                      <a:pt x="33" y="29"/>
                    </a:cubicBezTo>
                    <a:cubicBezTo>
                      <a:pt x="32" y="31"/>
                      <a:pt x="30" y="31"/>
                      <a:pt x="29" y="29"/>
                    </a:cubicBezTo>
                    <a:cubicBezTo>
                      <a:pt x="28" y="28"/>
                      <a:pt x="27" y="28"/>
                      <a:pt x="26" y="29"/>
                    </a:cubicBezTo>
                    <a:cubicBezTo>
                      <a:pt x="25" y="31"/>
                      <a:pt x="23" y="31"/>
                      <a:pt x="21" y="32"/>
                    </a:cubicBezTo>
                    <a:cubicBezTo>
                      <a:pt x="21" y="32"/>
                      <a:pt x="20" y="32"/>
                      <a:pt x="20" y="32"/>
                    </a:cubicBezTo>
                    <a:cubicBezTo>
                      <a:pt x="17" y="29"/>
                      <a:pt x="11" y="29"/>
                      <a:pt x="11" y="23"/>
                    </a:cubicBezTo>
                    <a:cubicBezTo>
                      <a:pt x="10" y="22"/>
                      <a:pt x="9" y="21"/>
                      <a:pt x="8" y="20"/>
                    </a:cubicBezTo>
                    <a:cubicBezTo>
                      <a:pt x="3" y="20"/>
                      <a:pt x="0" y="16"/>
                      <a:pt x="2" y="11"/>
                    </a:cubicBezTo>
                    <a:cubicBezTo>
                      <a:pt x="3" y="9"/>
                      <a:pt x="4" y="7"/>
                      <a:pt x="5" y="5"/>
                    </a:cubicBezTo>
                    <a:cubicBezTo>
                      <a:pt x="6" y="2"/>
                      <a:pt x="9" y="0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9" name="Freeform 401">
                <a:extLst>
                  <a:ext uri="{FF2B5EF4-FFF2-40B4-BE49-F238E27FC236}">
                    <a16:creationId xmlns:a16="http://schemas.microsoft.com/office/drawing/2014/main" id="{FB1A3B7D-EA68-3E03-2D6C-77033C8A47EE}"/>
                  </a:ext>
                </a:extLst>
              </p:cNvPr>
              <p:cNvSpPr/>
              <p:nvPr userDrawn="1"/>
            </p:nvSpPr>
            <p:spPr bwMode="auto">
              <a:xfrm>
                <a:off x="5303" y="1426"/>
                <a:ext cx="246" cy="203"/>
              </a:xfrm>
              <a:custGeom>
                <a:avLst/>
                <a:gdLst>
                  <a:gd name="T0" fmla="*/ 25 w 39"/>
                  <a:gd name="T1" fmla="*/ 32 h 32"/>
                  <a:gd name="T2" fmla="*/ 18 w 39"/>
                  <a:gd name="T3" fmla="*/ 29 h 32"/>
                  <a:gd name="T4" fmla="*/ 14 w 39"/>
                  <a:gd name="T5" fmla="*/ 27 h 32"/>
                  <a:gd name="T6" fmla="*/ 11 w 39"/>
                  <a:gd name="T7" fmla="*/ 25 h 32"/>
                  <a:gd name="T8" fmla="*/ 3 w 39"/>
                  <a:gd name="T9" fmla="*/ 17 h 32"/>
                  <a:gd name="T10" fmla="*/ 6 w 39"/>
                  <a:gd name="T11" fmla="*/ 3 h 32"/>
                  <a:gd name="T12" fmla="*/ 9 w 39"/>
                  <a:gd name="T13" fmla="*/ 4 h 32"/>
                  <a:gd name="T14" fmla="*/ 12 w 39"/>
                  <a:gd name="T15" fmla="*/ 4 h 32"/>
                  <a:gd name="T16" fmla="*/ 23 w 39"/>
                  <a:gd name="T17" fmla="*/ 3 h 32"/>
                  <a:gd name="T18" fmla="*/ 28 w 39"/>
                  <a:gd name="T19" fmla="*/ 7 h 32"/>
                  <a:gd name="T20" fmla="*/ 32 w 39"/>
                  <a:gd name="T21" fmla="*/ 11 h 32"/>
                  <a:gd name="T22" fmla="*/ 37 w 39"/>
                  <a:gd name="T23" fmla="*/ 19 h 32"/>
                  <a:gd name="T24" fmla="*/ 36 w 39"/>
                  <a:gd name="T25" fmla="*/ 25 h 32"/>
                  <a:gd name="T26" fmla="*/ 31 w 39"/>
                  <a:gd name="T27" fmla="*/ 30 h 32"/>
                  <a:gd name="T28" fmla="*/ 25 w 39"/>
                  <a:gd name="T2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32">
                    <a:moveTo>
                      <a:pt x="25" y="32"/>
                    </a:moveTo>
                    <a:cubicBezTo>
                      <a:pt x="22" y="32"/>
                      <a:pt x="20" y="31"/>
                      <a:pt x="18" y="29"/>
                    </a:cubicBezTo>
                    <a:cubicBezTo>
                      <a:pt x="17" y="28"/>
                      <a:pt x="16" y="27"/>
                      <a:pt x="14" y="27"/>
                    </a:cubicBezTo>
                    <a:cubicBezTo>
                      <a:pt x="13" y="27"/>
                      <a:pt x="11" y="26"/>
                      <a:pt x="11" y="25"/>
                    </a:cubicBezTo>
                    <a:cubicBezTo>
                      <a:pt x="9" y="22"/>
                      <a:pt x="5" y="20"/>
                      <a:pt x="3" y="17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7" y="2"/>
                      <a:pt x="8" y="4"/>
                      <a:pt x="9" y="4"/>
                    </a:cubicBezTo>
                    <a:cubicBezTo>
                      <a:pt x="10" y="5"/>
                      <a:pt x="11" y="5"/>
                      <a:pt x="12" y="4"/>
                    </a:cubicBezTo>
                    <a:cubicBezTo>
                      <a:pt x="16" y="0"/>
                      <a:pt x="18" y="0"/>
                      <a:pt x="23" y="3"/>
                    </a:cubicBezTo>
                    <a:cubicBezTo>
                      <a:pt x="25" y="4"/>
                      <a:pt x="27" y="5"/>
                      <a:pt x="28" y="7"/>
                    </a:cubicBezTo>
                    <a:cubicBezTo>
                      <a:pt x="28" y="9"/>
                      <a:pt x="30" y="10"/>
                      <a:pt x="32" y="11"/>
                    </a:cubicBezTo>
                    <a:cubicBezTo>
                      <a:pt x="37" y="11"/>
                      <a:pt x="39" y="14"/>
                      <a:pt x="37" y="19"/>
                    </a:cubicBezTo>
                    <a:cubicBezTo>
                      <a:pt x="37" y="21"/>
                      <a:pt x="36" y="23"/>
                      <a:pt x="36" y="25"/>
                    </a:cubicBezTo>
                    <a:cubicBezTo>
                      <a:pt x="36" y="28"/>
                      <a:pt x="33" y="29"/>
                      <a:pt x="31" y="30"/>
                    </a:cubicBezTo>
                    <a:cubicBezTo>
                      <a:pt x="29" y="31"/>
                      <a:pt x="27" y="32"/>
                      <a:pt x="25" y="32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0" name="Freeform 402">
                <a:extLst>
                  <a:ext uri="{FF2B5EF4-FFF2-40B4-BE49-F238E27FC236}">
                    <a16:creationId xmlns:a16="http://schemas.microsoft.com/office/drawing/2014/main" id="{99238352-E736-CCE9-C752-72887CCEFDC1}"/>
                  </a:ext>
                </a:extLst>
              </p:cNvPr>
              <p:cNvSpPr/>
              <p:nvPr userDrawn="1"/>
            </p:nvSpPr>
            <p:spPr bwMode="auto">
              <a:xfrm>
                <a:off x="5272" y="2010"/>
                <a:ext cx="258" cy="178"/>
              </a:xfrm>
              <a:custGeom>
                <a:avLst/>
                <a:gdLst>
                  <a:gd name="T0" fmla="*/ 27 w 41"/>
                  <a:gd name="T1" fmla="*/ 26 h 28"/>
                  <a:gd name="T2" fmla="*/ 9 w 41"/>
                  <a:gd name="T3" fmla="*/ 24 h 28"/>
                  <a:gd name="T4" fmla="*/ 2 w 41"/>
                  <a:gd name="T5" fmla="*/ 11 h 28"/>
                  <a:gd name="T6" fmla="*/ 5 w 41"/>
                  <a:gd name="T7" fmla="*/ 9 h 28"/>
                  <a:gd name="T8" fmla="*/ 8 w 41"/>
                  <a:gd name="T9" fmla="*/ 7 h 28"/>
                  <a:gd name="T10" fmla="*/ 10 w 41"/>
                  <a:gd name="T11" fmla="*/ 3 h 28"/>
                  <a:gd name="T12" fmla="*/ 12 w 41"/>
                  <a:gd name="T13" fmla="*/ 2 h 28"/>
                  <a:gd name="T14" fmla="*/ 15 w 41"/>
                  <a:gd name="T15" fmla="*/ 1 h 28"/>
                  <a:gd name="T16" fmla="*/ 22 w 41"/>
                  <a:gd name="T17" fmla="*/ 2 h 28"/>
                  <a:gd name="T18" fmla="*/ 29 w 41"/>
                  <a:gd name="T19" fmla="*/ 3 h 28"/>
                  <a:gd name="T20" fmla="*/ 38 w 41"/>
                  <a:gd name="T21" fmla="*/ 10 h 28"/>
                  <a:gd name="T22" fmla="*/ 39 w 41"/>
                  <a:gd name="T23" fmla="*/ 11 h 28"/>
                  <a:gd name="T24" fmla="*/ 37 w 41"/>
                  <a:gd name="T25" fmla="*/ 22 h 28"/>
                  <a:gd name="T26" fmla="*/ 27 w 41"/>
                  <a:gd name="T27" fmla="*/ 26 h 28"/>
                  <a:gd name="T28" fmla="*/ 27 w 41"/>
                  <a:gd name="T29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28">
                    <a:moveTo>
                      <a:pt x="27" y="26"/>
                    </a:moveTo>
                    <a:cubicBezTo>
                      <a:pt x="21" y="28"/>
                      <a:pt x="15" y="25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2" y="9"/>
                      <a:pt x="3" y="8"/>
                      <a:pt x="5" y="9"/>
                    </a:cubicBezTo>
                    <a:cubicBezTo>
                      <a:pt x="7" y="10"/>
                      <a:pt x="8" y="9"/>
                      <a:pt x="8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3" y="2"/>
                      <a:pt x="14" y="2"/>
                      <a:pt x="15" y="1"/>
                    </a:cubicBezTo>
                    <a:cubicBezTo>
                      <a:pt x="17" y="0"/>
                      <a:pt x="20" y="0"/>
                      <a:pt x="22" y="2"/>
                    </a:cubicBezTo>
                    <a:cubicBezTo>
                      <a:pt x="24" y="3"/>
                      <a:pt x="26" y="4"/>
                      <a:pt x="29" y="3"/>
                    </a:cubicBezTo>
                    <a:cubicBezTo>
                      <a:pt x="35" y="1"/>
                      <a:pt x="37" y="3"/>
                      <a:pt x="38" y="10"/>
                    </a:cubicBezTo>
                    <a:cubicBezTo>
                      <a:pt x="39" y="10"/>
                      <a:pt x="38" y="11"/>
                      <a:pt x="39" y="11"/>
                    </a:cubicBezTo>
                    <a:cubicBezTo>
                      <a:pt x="41" y="15"/>
                      <a:pt x="39" y="19"/>
                      <a:pt x="37" y="22"/>
                    </a:cubicBezTo>
                    <a:cubicBezTo>
                      <a:pt x="35" y="25"/>
                      <a:pt x="31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1" name="Freeform 403">
                <a:extLst>
                  <a:ext uri="{FF2B5EF4-FFF2-40B4-BE49-F238E27FC236}">
                    <a16:creationId xmlns:a16="http://schemas.microsoft.com/office/drawing/2014/main" id="{F138C242-048A-4AA5-C9DC-92CF93108734}"/>
                  </a:ext>
                </a:extLst>
              </p:cNvPr>
              <p:cNvSpPr/>
              <p:nvPr userDrawn="1"/>
            </p:nvSpPr>
            <p:spPr bwMode="auto">
              <a:xfrm>
                <a:off x="4395" y="2587"/>
                <a:ext cx="234" cy="216"/>
              </a:xfrm>
              <a:custGeom>
                <a:avLst/>
                <a:gdLst>
                  <a:gd name="T0" fmla="*/ 27 w 37"/>
                  <a:gd name="T1" fmla="*/ 0 h 34"/>
                  <a:gd name="T2" fmla="*/ 36 w 37"/>
                  <a:gd name="T3" fmla="*/ 7 h 34"/>
                  <a:gd name="T4" fmla="*/ 34 w 37"/>
                  <a:gd name="T5" fmla="*/ 10 h 34"/>
                  <a:gd name="T6" fmla="*/ 33 w 37"/>
                  <a:gd name="T7" fmla="*/ 13 h 34"/>
                  <a:gd name="T8" fmla="*/ 34 w 37"/>
                  <a:gd name="T9" fmla="*/ 14 h 34"/>
                  <a:gd name="T10" fmla="*/ 33 w 37"/>
                  <a:gd name="T11" fmla="*/ 20 h 34"/>
                  <a:gd name="T12" fmla="*/ 32 w 37"/>
                  <a:gd name="T13" fmla="*/ 21 h 34"/>
                  <a:gd name="T14" fmla="*/ 23 w 37"/>
                  <a:gd name="T15" fmla="*/ 26 h 34"/>
                  <a:gd name="T16" fmla="*/ 20 w 37"/>
                  <a:gd name="T17" fmla="*/ 28 h 34"/>
                  <a:gd name="T18" fmla="*/ 18 w 37"/>
                  <a:gd name="T19" fmla="*/ 31 h 34"/>
                  <a:gd name="T20" fmla="*/ 10 w 37"/>
                  <a:gd name="T21" fmla="*/ 32 h 34"/>
                  <a:gd name="T22" fmla="*/ 4 w 37"/>
                  <a:gd name="T23" fmla="*/ 27 h 34"/>
                  <a:gd name="T24" fmla="*/ 6 w 37"/>
                  <a:gd name="T25" fmla="*/ 11 h 34"/>
                  <a:gd name="T26" fmla="*/ 11 w 37"/>
                  <a:gd name="T27" fmla="*/ 6 h 34"/>
                  <a:gd name="T28" fmla="*/ 16 w 37"/>
                  <a:gd name="T29" fmla="*/ 4 h 34"/>
                  <a:gd name="T30" fmla="*/ 22 w 37"/>
                  <a:gd name="T31" fmla="*/ 1 h 34"/>
                  <a:gd name="T32" fmla="*/ 27 w 37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4">
                    <a:moveTo>
                      <a:pt x="27" y="0"/>
                    </a:moveTo>
                    <a:cubicBezTo>
                      <a:pt x="32" y="0"/>
                      <a:pt x="35" y="4"/>
                      <a:pt x="36" y="7"/>
                    </a:cubicBezTo>
                    <a:cubicBezTo>
                      <a:pt x="37" y="9"/>
                      <a:pt x="36" y="10"/>
                      <a:pt x="34" y="10"/>
                    </a:cubicBezTo>
                    <a:cubicBezTo>
                      <a:pt x="32" y="11"/>
                      <a:pt x="32" y="12"/>
                      <a:pt x="33" y="13"/>
                    </a:cubicBezTo>
                    <a:cubicBezTo>
                      <a:pt x="33" y="14"/>
                      <a:pt x="33" y="14"/>
                      <a:pt x="34" y="14"/>
                    </a:cubicBezTo>
                    <a:cubicBezTo>
                      <a:pt x="34" y="16"/>
                      <a:pt x="35" y="19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0" y="25"/>
                      <a:pt x="27" y="26"/>
                      <a:pt x="23" y="26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20" y="29"/>
                      <a:pt x="19" y="30"/>
                      <a:pt x="18" y="31"/>
                    </a:cubicBezTo>
                    <a:cubicBezTo>
                      <a:pt x="16" y="34"/>
                      <a:pt x="13" y="34"/>
                      <a:pt x="10" y="32"/>
                    </a:cubicBezTo>
                    <a:cubicBezTo>
                      <a:pt x="8" y="30"/>
                      <a:pt x="5" y="29"/>
                      <a:pt x="4" y="27"/>
                    </a:cubicBezTo>
                    <a:cubicBezTo>
                      <a:pt x="0" y="21"/>
                      <a:pt x="0" y="15"/>
                      <a:pt x="6" y="11"/>
                    </a:cubicBezTo>
                    <a:cubicBezTo>
                      <a:pt x="7" y="9"/>
                      <a:pt x="9" y="8"/>
                      <a:pt x="11" y="6"/>
                    </a:cubicBezTo>
                    <a:cubicBezTo>
                      <a:pt x="12" y="5"/>
                      <a:pt x="14" y="4"/>
                      <a:pt x="16" y="4"/>
                    </a:cubicBezTo>
                    <a:cubicBezTo>
                      <a:pt x="18" y="4"/>
                      <a:pt x="20" y="2"/>
                      <a:pt x="22" y="1"/>
                    </a:cubicBezTo>
                    <a:cubicBezTo>
                      <a:pt x="23" y="0"/>
                      <a:pt x="25" y="0"/>
                      <a:pt x="27" y="0"/>
                    </a:cubicBezTo>
                    <a:close/>
                  </a:path>
                </a:pathLst>
              </a:custGeom>
              <a:solidFill>
                <a:srgbClr val="F7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2" name="Freeform 404">
                <a:extLst>
                  <a:ext uri="{FF2B5EF4-FFF2-40B4-BE49-F238E27FC236}">
                    <a16:creationId xmlns:a16="http://schemas.microsoft.com/office/drawing/2014/main" id="{C06E5490-F797-80F6-1EAB-C6B664E59F82}"/>
                  </a:ext>
                </a:extLst>
              </p:cNvPr>
              <p:cNvSpPr/>
              <p:nvPr userDrawn="1"/>
            </p:nvSpPr>
            <p:spPr bwMode="auto">
              <a:xfrm>
                <a:off x="7031" y="703"/>
                <a:ext cx="208" cy="248"/>
              </a:xfrm>
              <a:custGeom>
                <a:avLst/>
                <a:gdLst>
                  <a:gd name="T0" fmla="*/ 21 w 33"/>
                  <a:gd name="T1" fmla="*/ 0 h 39"/>
                  <a:gd name="T2" fmla="*/ 28 w 33"/>
                  <a:gd name="T3" fmla="*/ 3 h 39"/>
                  <a:gd name="T4" fmla="*/ 28 w 33"/>
                  <a:gd name="T5" fmla="*/ 7 h 39"/>
                  <a:gd name="T6" fmla="*/ 29 w 33"/>
                  <a:gd name="T7" fmla="*/ 10 h 39"/>
                  <a:gd name="T8" fmla="*/ 32 w 33"/>
                  <a:gd name="T9" fmla="*/ 13 h 39"/>
                  <a:gd name="T10" fmla="*/ 32 w 33"/>
                  <a:gd name="T11" fmla="*/ 15 h 39"/>
                  <a:gd name="T12" fmla="*/ 31 w 33"/>
                  <a:gd name="T13" fmla="*/ 21 h 39"/>
                  <a:gd name="T14" fmla="*/ 27 w 33"/>
                  <a:gd name="T15" fmla="*/ 26 h 39"/>
                  <a:gd name="T16" fmla="*/ 25 w 33"/>
                  <a:gd name="T17" fmla="*/ 30 h 39"/>
                  <a:gd name="T18" fmla="*/ 16 w 33"/>
                  <a:gd name="T19" fmla="*/ 37 h 39"/>
                  <a:gd name="T20" fmla="*/ 13 w 33"/>
                  <a:gd name="T21" fmla="*/ 37 h 39"/>
                  <a:gd name="T22" fmla="*/ 4 w 33"/>
                  <a:gd name="T23" fmla="*/ 21 h 39"/>
                  <a:gd name="T24" fmla="*/ 5 w 33"/>
                  <a:gd name="T25" fmla="*/ 16 h 39"/>
                  <a:gd name="T26" fmla="*/ 8 w 33"/>
                  <a:gd name="T27" fmla="*/ 12 h 39"/>
                  <a:gd name="T28" fmla="*/ 14 w 33"/>
                  <a:gd name="T29" fmla="*/ 4 h 39"/>
                  <a:gd name="T30" fmla="*/ 21 w 33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9">
                    <a:moveTo>
                      <a:pt x="21" y="0"/>
                    </a:moveTo>
                    <a:cubicBezTo>
                      <a:pt x="24" y="0"/>
                      <a:pt x="26" y="2"/>
                      <a:pt x="28" y="3"/>
                    </a:cubicBezTo>
                    <a:cubicBezTo>
                      <a:pt x="29" y="4"/>
                      <a:pt x="29" y="6"/>
                      <a:pt x="28" y="7"/>
                    </a:cubicBezTo>
                    <a:cubicBezTo>
                      <a:pt x="26" y="8"/>
                      <a:pt x="27" y="9"/>
                      <a:pt x="29" y="10"/>
                    </a:cubicBezTo>
                    <a:cubicBezTo>
                      <a:pt x="30" y="10"/>
                      <a:pt x="31" y="12"/>
                      <a:pt x="32" y="13"/>
                    </a:cubicBezTo>
                    <a:cubicBezTo>
                      <a:pt x="32" y="14"/>
                      <a:pt x="33" y="14"/>
                      <a:pt x="32" y="15"/>
                    </a:cubicBezTo>
                    <a:cubicBezTo>
                      <a:pt x="31" y="16"/>
                      <a:pt x="32" y="19"/>
                      <a:pt x="31" y="21"/>
                    </a:cubicBezTo>
                    <a:cubicBezTo>
                      <a:pt x="31" y="23"/>
                      <a:pt x="29" y="25"/>
                      <a:pt x="27" y="26"/>
                    </a:cubicBezTo>
                    <a:cubicBezTo>
                      <a:pt x="26" y="27"/>
                      <a:pt x="25" y="28"/>
                      <a:pt x="25" y="30"/>
                    </a:cubicBezTo>
                    <a:cubicBezTo>
                      <a:pt x="25" y="36"/>
                      <a:pt x="22" y="39"/>
                      <a:pt x="16" y="37"/>
                    </a:cubicBezTo>
                    <a:cubicBezTo>
                      <a:pt x="15" y="37"/>
                      <a:pt x="14" y="37"/>
                      <a:pt x="13" y="37"/>
                    </a:cubicBezTo>
                    <a:cubicBezTo>
                      <a:pt x="5" y="36"/>
                      <a:pt x="0" y="28"/>
                      <a:pt x="4" y="21"/>
                    </a:cubicBezTo>
                    <a:cubicBezTo>
                      <a:pt x="4" y="19"/>
                      <a:pt x="5" y="18"/>
                      <a:pt x="5" y="16"/>
                    </a:cubicBezTo>
                    <a:cubicBezTo>
                      <a:pt x="5" y="14"/>
                      <a:pt x="6" y="13"/>
                      <a:pt x="8" y="12"/>
                    </a:cubicBezTo>
                    <a:cubicBezTo>
                      <a:pt x="10" y="10"/>
                      <a:pt x="11" y="6"/>
                      <a:pt x="14" y="4"/>
                    </a:cubicBezTo>
                    <a:cubicBezTo>
                      <a:pt x="16" y="1"/>
                      <a:pt x="18" y="1"/>
                      <a:pt x="21" y="0"/>
                    </a:cubicBezTo>
                    <a:close/>
                  </a:path>
                </a:pathLst>
              </a:custGeom>
              <a:solidFill>
                <a:srgbClr val="F8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3" name="Freeform 405">
                <a:extLst>
                  <a:ext uri="{FF2B5EF4-FFF2-40B4-BE49-F238E27FC236}">
                    <a16:creationId xmlns:a16="http://schemas.microsoft.com/office/drawing/2014/main" id="{0B1F21DF-78B2-4404-B076-1BC6F8E26B9C}"/>
                  </a:ext>
                </a:extLst>
              </p:cNvPr>
              <p:cNvSpPr/>
              <p:nvPr userDrawn="1"/>
            </p:nvSpPr>
            <p:spPr bwMode="auto">
              <a:xfrm>
                <a:off x="4181" y="1185"/>
                <a:ext cx="132" cy="362"/>
              </a:xfrm>
              <a:custGeom>
                <a:avLst/>
                <a:gdLst>
                  <a:gd name="T0" fmla="*/ 1 w 21"/>
                  <a:gd name="T1" fmla="*/ 41 h 57"/>
                  <a:gd name="T2" fmla="*/ 2 w 21"/>
                  <a:gd name="T3" fmla="*/ 40 h 57"/>
                  <a:gd name="T4" fmla="*/ 5 w 21"/>
                  <a:gd name="T5" fmla="*/ 39 h 57"/>
                  <a:gd name="T6" fmla="*/ 6 w 21"/>
                  <a:gd name="T7" fmla="*/ 40 h 57"/>
                  <a:gd name="T8" fmla="*/ 13 w 21"/>
                  <a:gd name="T9" fmla="*/ 39 h 57"/>
                  <a:gd name="T10" fmla="*/ 16 w 21"/>
                  <a:gd name="T11" fmla="*/ 35 h 57"/>
                  <a:gd name="T12" fmla="*/ 17 w 21"/>
                  <a:gd name="T13" fmla="*/ 28 h 57"/>
                  <a:gd name="T14" fmla="*/ 16 w 21"/>
                  <a:gd name="T15" fmla="*/ 27 h 57"/>
                  <a:gd name="T16" fmla="*/ 13 w 21"/>
                  <a:gd name="T17" fmla="*/ 19 h 57"/>
                  <a:gd name="T18" fmla="*/ 13 w 21"/>
                  <a:gd name="T19" fmla="*/ 18 h 57"/>
                  <a:gd name="T20" fmla="*/ 11 w 21"/>
                  <a:gd name="T21" fmla="*/ 17 h 57"/>
                  <a:gd name="T22" fmla="*/ 11 w 21"/>
                  <a:gd name="T23" fmla="*/ 19 h 57"/>
                  <a:gd name="T24" fmla="*/ 11 w 21"/>
                  <a:gd name="T25" fmla="*/ 25 h 57"/>
                  <a:gd name="T26" fmla="*/ 11 w 21"/>
                  <a:gd name="T27" fmla="*/ 26 h 57"/>
                  <a:gd name="T28" fmla="*/ 7 w 21"/>
                  <a:gd name="T29" fmla="*/ 35 h 57"/>
                  <a:gd name="T30" fmla="*/ 5 w 21"/>
                  <a:gd name="T31" fmla="*/ 36 h 57"/>
                  <a:gd name="T32" fmla="*/ 3 w 21"/>
                  <a:gd name="T33" fmla="*/ 34 h 57"/>
                  <a:gd name="T34" fmla="*/ 5 w 21"/>
                  <a:gd name="T35" fmla="*/ 31 h 57"/>
                  <a:gd name="T36" fmla="*/ 5 w 21"/>
                  <a:gd name="T37" fmla="*/ 28 h 57"/>
                  <a:gd name="T38" fmla="*/ 5 w 21"/>
                  <a:gd name="T39" fmla="*/ 20 h 57"/>
                  <a:gd name="T40" fmla="*/ 5 w 21"/>
                  <a:gd name="T41" fmla="*/ 18 h 57"/>
                  <a:gd name="T42" fmla="*/ 5 w 21"/>
                  <a:gd name="T43" fmla="*/ 14 h 57"/>
                  <a:gd name="T44" fmla="*/ 4 w 21"/>
                  <a:gd name="T45" fmla="*/ 11 h 57"/>
                  <a:gd name="T46" fmla="*/ 7 w 21"/>
                  <a:gd name="T47" fmla="*/ 9 h 57"/>
                  <a:gd name="T48" fmla="*/ 12 w 21"/>
                  <a:gd name="T49" fmla="*/ 8 h 57"/>
                  <a:gd name="T50" fmla="*/ 7 w 21"/>
                  <a:gd name="T51" fmla="*/ 7 h 57"/>
                  <a:gd name="T52" fmla="*/ 5 w 21"/>
                  <a:gd name="T53" fmla="*/ 4 h 57"/>
                  <a:gd name="T54" fmla="*/ 7 w 21"/>
                  <a:gd name="T55" fmla="*/ 3 h 57"/>
                  <a:gd name="T56" fmla="*/ 9 w 21"/>
                  <a:gd name="T57" fmla="*/ 2 h 57"/>
                  <a:gd name="T58" fmla="*/ 7 w 21"/>
                  <a:gd name="T59" fmla="*/ 0 h 57"/>
                  <a:gd name="T60" fmla="*/ 12 w 21"/>
                  <a:gd name="T61" fmla="*/ 3 h 57"/>
                  <a:gd name="T62" fmla="*/ 18 w 21"/>
                  <a:gd name="T63" fmla="*/ 20 h 57"/>
                  <a:gd name="T64" fmla="*/ 20 w 21"/>
                  <a:gd name="T65" fmla="*/ 27 h 57"/>
                  <a:gd name="T66" fmla="*/ 19 w 21"/>
                  <a:gd name="T67" fmla="*/ 36 h 57"/>
                  <a:gd name="T68" fmla="*/ 19 w 21"/>
                  <a:gd name="T69" fmla="*/ 42 h 57"/>
                  <a:gd name="T70" fmla="*/ 17 w 21"/>
                  <a:gd name="T71" fmla="*/ 52 h 57"/>
                  <a:gd name="T72" fmla="*/ 15 w 21"/>
                  <a:gd name="T73" fmla="*/ 57 h 57"/>
                  <a:gd name="T74" fmla="*/ 14 w 21"/>
                  <a:gd name="T75" fmla="*/ 54 h 57"/>
                  <a:gd name="T76" fmla="*/ 14 w 21"/>
                  <a:gd name="T77" fmla="*/ 53 h 57"/>
                  <a:gd name="T78" fmla="*/ 16 w 21"/>
                  <a:gd name="T79" fmla="*/ 45 h 57"/>
                  <a:gd name="T80" fmla="*/ 15 w 21"/>
                  <a:gd name="T81" fmla="*/ 43 h 57"/>
                  <a:gd name="T82" fmla="*/ 14 w 21"/>
                  <a:gd name="T83" fmla="*/ 43 h 57"/>
                  <a:gd name="T84" fmla="*/ 12 w 21"/>
                  <a:gd name="T85" fmla="*/ 45 h 57"/>
                  <a:gd name="T86" fmla="*/ 4 w 21"/>
                  <a:gd name="T87" fmla="*/ 44 h 57"/>
                  <a:gd name="T88" fmla="*/ 2 w 21"/>
                  <a:gd name="T89" fmla="*/ 43 h 57"/>
                  <a:gd name="T90" fmla="*/ 1 w 21"/>
                  <a:gd name="T91" fmla="*/ 4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57">
                    <a:moveTo>
                      <a:pt x="1" y="41"/>
                    </a:moveTo>
                    <a:cubicBezTo>
                      <a:pt x="1" y="40"/>
                      <a:pt x="0" y="38"/>
                      <a:pt x="2" y="40"/>
                    </a:cubicBezTo>
                    <a:cubicBezTo>
                      <a:pt x="3" y="40"/>
                      <a:pt x="4" y="39"/>
                      <a:pt x="5" y="39"/>
                    </a:cubicBezTo>
                    <a:cubicBezTo>
                      <a:pt x="6" y="39"/>
                      <a:pt x="6" y="39"/>
                      <a:pt x="6" y="40"/>
                    </a:cubicBezTo>
                    <a:cubicBezTo>
                      <a:pt x="9" y="43"/>
                      <a:pt x="11" y="41"/>
                      <a:pt x="13" y="39"/>
                    </a:cubicBezTo>
                    <a:cubicBezTo>
                      <a:pt x="14" y="38"/>
                      <a:pt x="15" y="36"/>
                      <a:pt x="16" y="35"/>
                    </a:cubicBezTo>
                    <a:cubicBezTo>
                      <a:pt x="17" y="33"/>
                      <a:pt x="18" y="30"/>
                      <a:pt x="17" y="28"/>
                    </a:cubicBezTo>
                    <a:cubicBezTo>
                      <a:pt x="17" y="28"/>
                      <a:pt x="16" y="27"/>
                      <a:pt x="16" y="27"/>
                    </a:cubicBezTo>
                    <a:cubicBezTo>
                      <a:pt x="17" y="23"/>
                      <a:pt x="14" y="21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2" y="17"/>
                      <a:pt x="11" y="17"/>
                    </a:cubicBezTo>
                    <a:cubicBezTo>
                      <a:pt x="11" y="17"/>
                      <a:pt x="11" y="18"/>
                      <a:pt x="11" y="19"/>
                    </a:cubicBezTo>
                    <a:cubicBezTo>
                      <a:pt x="11" y="21"/>
                      <a:pt x="11" y="23"/>
                      <a:pt x="11" y="25"/>
                    </a:cubicBezTo>
                    <a:cubicBezTo>
                      <a:pt x="11" y="25"/>
                      <a:pt x="11" y="26"/>
                      <a:pt x="11" y="26"/>
                    </a:cubicBezTo>
                    <a:cubicBezTo>
                      <a:pt x="9" y="29"/>
                      <a:pt x="9" y="33"/>
                      <a:pt x="7" y="35"/>
                    </a:cubicBezTo>
                    <a:cubicBezTo>
                      <a:pt x="7" y="36"/>
                      <a:pt x="6" y="36"/>
                      <a:pt x="5" y="36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3" y="33"/>
                      <a:pt x="4" y="32"/>
                      <a:pt x="5" y="31"/>
                    </a:cubicBezTo>
                    <a:cubicBezTo>
                      <a:pt x="6" y="30"/>
                      <a:pt x="6" y="29"/>
                      <a:pt x="5" y="28"/>
                    </a:cubicBezTo>
                    <a:cubicBezTo>
                      <a:pt x="4" y="25"/>
                      <a:pt x="5" y="23"/>
                      <a:pt x="5" y="20"/>
                    </a:cubicBezTo>
                    <a:cubicBezTo>
                      <a:pt x="5" y="20"/>
                      <a:pt x="6" y="19"/>
                      <a:pt x="5" y="18"/>
                    </a:cubicBezTo>
                    <a:cubicBezTo>
                      <a:pt x="4" y="17"/>
                      <a:pt x="4" y="16"/>
                      <a:pt x="5" y="14"/>
                    </a:cubicBezTo>
                    <a:cubicBezTo>
                      <a:pt x="6" y="13"/>
                      <a:pt x="4" y="12"/>
                      <a:pt x="4" y="11"/>
                    </a:cubicBezTo>
                    <a:cubicBezTo>
                      <a:pt x="4" y="9"/>
                      <a:pt x="6" y="10"/>
                      <a:pt x="7" y="9"/>
                    </a:cubicBezTo>
                    <a:cubicBezTo>
                      <a:pt x="9" y="7"/>
                      <a:pt x="11" y="9"/>
                      <a:pt x="12" y="8"/>
                    </a:cubicBezTo>
                    <a:cubicBezTo>
                      <a:pt x="11" y="8"/>
                      <a:pt x="9" y="8"/>
                      <a:pt x="7" y="7"/>
                    </a:cubicBezTo>
                    <a:cubicBezTo>
                      <a:pt x="5" y="7"/>
                      <a:pt x="4" y="6"/>
                      <a:pt x="5" y="4"/>
                    </a:cubicBezTo>
                    <a:cubicBezTo>
                      <a:pt x="5" y="3"/>
                      <a:pt x="6" y="2"/>
                      <a:pt x="7" y="3"/>
                    </a:cubicBezTo>
                    <a:cubicBezTo>
                      <a:pt x="8" y="3"/>
                      <a:pt x="8" y="3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9" y="0"/>
                      <a:pt x="11" y="2"/>
                      <a:pt x="12" y="3"/>
                    </a:cubicBezTo>
                    <a:cubicBezTo>
                      <a:pt x="17" y="8"/>
                      <a:pt x="18" y="13"/>
                      <a:pt x="18" y="20"/>
                    </a:cubicBezTo>
                    <a:cubicBezTo>
                      <a:pt x="18" y="22"/>
                      <a:pt x="20" y="25"/>
                      <a:pt x="20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8"/>
                      <a:pt x="19" y="40"/>
                      <a:pt x="19" y="42"/>
                    </a:cubicBezTo>
                    <a:cubicBezTo>
                      <a:pt x="19" y="46"/>
                      <a:pt x="18" y="49"/>
                      <a:pt x="17" y="52"/>
                    </a:cubicBezTo>
                    <a:cubicBezTo>
                      <a:pt x="17" y="54"/>
                      <a:pt x="17" y="55"/>
                      <a:pt x="15" y="57"/>
                    </a:cubicBezTo>
                    <a:cubicBezTo>
                      <a:pt x="15" y="55"/>
                      <a:pt x="15" y="54"/>
                      <a:pt x="14" y="54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6" y="50"/>
                      <a:pt x="15" y="47"/>
                      <a:pt x="16" y="45"/>
                    </a:cubicBezTo>
                    <a:cubicBezTo>
                      <a:pt x="16" y="44"/>
                      <a:pt x="16" y="44"/>
                      <a:pt x="15" y="43"/>
                    </a:cubicBezTo>
                    <a:cubicBezTo>
                      <a:pt x="15" y="43"/>
                      <a:pt x="14" y="43"/>
                      <a:pt x="14" y="43"/>
                    </a:cubicBezTo>
                    <a:cubicBezTo>
                      <a:pt x="13" y="44"/>
                      <a:pt x="12" y="44"/>
                      <a:pt x="12" y="45"/>
                    </a:cubicBezTo>
                    <a:cubicBezTo>
                      <a:pt x="10" y="47"/>
                      <a:pt x="6" y="47"/>
                      <a:pt x="4" y="44"/>
                    </a:cubicBezTo>
                    <a:cubicBezTo>
                      <a:pt x="3" y="44"/>
                      <a:pt x="2" y="44"/>
                      <a:pt x="2" y="43"/>
                    </a:cubicBezTo>
                    <a:cubicBezTo>
                      <a:pt x="1" y="43"/>
                      <a:pt x="0" y="42"/>
                      <a:pt x="1" y="41"/>
                    </a:cubicBezTo>
                    <a:close/>
                  </a:path>
                </a:pathLst>
              </a:custGeom>
              <a:solidFill>
                <a:srgbClr val="FA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6" name="Group 607">
              <a:extLst>
                <a:ext uri="{FF2B5EF4-FFF2-40B4-BE49-F238E27FC236}">
                  <a16:creationId xmlns:a16="http://schemas.microsoft.com/office/drawing/2014/main" id="{6870AD90-75B9-7EA9-CAC0-8513A7C41B58}"/>
                </a:ext>
              </a:extLst>
            </p:cNvPr>
            <p:cNvGrpSpPr/>
            <p:nvPr userDrawn="1"/>
          </p:nvGrpSpPr>
          <p:grpSpPr>
            <a:xfrm>
              <a:off x="6197600" y="512763"/>
              <a:ext cx="6003925" cy="6102350"/>
              <a:chOff x="3904" y="323"/>
              <a:chExt cx="3782" cy="3844"/>
            </a:xfrm>
          </p:grpSpPr>
          <p:sp>
            <p:nvSpPr>
              <p:cNvPr id="214" name="Freeform 407">
                <a:extLst>
                  <a:ext uri="{FF2B5EF4-FFF2-40B4-BE49-F238E27FC236}">
                    <a16:creationId xmlns:a16="http://schemas.microsoft.com/office/drawing/2014/main" id="{609BE42D-E473-C714-1C4E-EED74D235305}"/>
                  </a:ext>
                </a:extLst>
              </p:cNvPr>
              <p:cNvSpPr/>
              <p:nvPr userDrawn="1"/>
            </p:nvSpPr>
            <p:spPr bwMode="auto">
              <a:xfrm>
                <a:off x="7440" y="374"/>
                <a:ext cx="164" cy="209"/>
              </a:xfrm>
              <a:custGeom>
                <a:avLst/>
                <a:gdLst>
                  <a:gd name="T0" fmla="*/ 13 w 26"/>
                  <a:gd name="T1" fmla="*/ 33 h 33"/>
                  <a:gd name="T2" fmla="*/ 3 w 26"/>
                  <a:gd name="T3" fmla="*/ 25 h 33"/>
                  <a:gd name="T4" fmla="*/ 1 w 26"/>
                  <a:gd name="T5" fmla="*/ 18 h 33"/>
                  <a:gd name="T6" fmla="*/ 0 w 26"/>
                  <a:gd name="T7" fmla="*/ 11 h 33"/>
                  <a:gd name="T8" fmla="*/ 9 w 26"/>
                  <a:gd name="T9" fmla="*/ 0 h 33"/>
                  <a:gd name="T10" fmla="*/ 12 w 26"/>
                  <a:gd name="T11" fmla="*/ 2 h 33"/>
                  <a:gd name="T12" fmla="*/ 15 w 26"/>
                  <a:gd name="T13" fmla="*/ 4 h 33"/>
                  <a:gd name="T14" fmla="*/ 19 w 26"/>
                  <a:gd name="T15" fmla="*/ 6 h 33"/>
                  <a:gd name="T16" fmla="*/ 20 w 26"/>
                  <a:gd name="T17" fmla="*/ 8 h 33"/>
                  <a:gd name="T18" fmla="*/ 22 w 26"/>
                  <a:gd name="T19" fmla="*/ 16 h 33"/>
                  <a:gd name="T20" fmla="*/ 22 w 26"/>
                  <a:gd name="T21" fmla="*/ 20 h 33"/>
                  <a:gd name="T22" fmla="*/ 20 w 26"/>
                  <a:gd name="T23" fmla="*/ 30 h 33"/>
                  <a:gd name="T24" fmla="*/ 13 w 26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3">
                    <a:moveTo>
                      <a:pt x="13" y="33"/>
                    </a:moveTo>
                    <a:cubicBezTo>
                      <a:pt x="7" y="33"/>
                      <a:pt x="4" y="30"/>
                      <a:pt x="3" y="25"/>
                    </a:cubicBezTo>
                    <a:cubicBezTo>
                      <a:pt x="2" y="23"/>
                      <a:pt x="0" y="20"/>
                      <a:pt x="1" y="18"/>
                    </a:cubicBezTo>
                    <a:cubicBezTo>
                      <a:pt x="1" y="15"/>
                      <a:pt x="1" y="13"/>
                      <a:pt x="0" y="11"/>
                    </a:cubicBezTo>
                    <a:cubicBezTo>
                      <a:pt x="0" y="6"/>
                      <a:pt x="3" y="0"/>
                      <a:pt x="9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2" y="4"/>
                      <a:pt x="13" y="5"/>
                      <a:pt x="15" y="4"/>
                    </a:cubicBezTo>
                    <a:cubicBezTo>
                      <a:pt x="17" y="4"/>
                      <a:pt x="19" y="5"/>
                      <a:pt x="19" y="6"/>
                    </a:cubicBezTo>
                    <a:cubicBezTo>
                      <a:pt x="20" y="7"/>
                      <a:pt x="20" y="7"/>
                      <a:pt x="20" y="8"/>
                    </a:cubicBezTo>
                    <a:cubicBezTo>
                      <a:pt x="23" y="10"/>
                      <a:pt x="23" y="13"/>
                      <a:pt x="22" y="16"/>
                    </a:cubicBezTo>
                    <a:cubicBezTo>
                      <a:pt x="21" y="17"/>
                      <a:pt x="21" y="19"/>
                      <a:pt x="22" y="20"/>
                    </a:cubicBezTo>
                    <a:cubicBezTo>
                      <a:pt x="26" y="24"/>
                      <a:pt x="25" y="28"/>
                      <a:pt x="20" y="30"/>
                    </a:cubicBezTo>
                    <a:cubicBezTo>
                      <a:pt x="18" y="31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F6C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408">
                <a:extLst>
                  <a:ext uri="{FF2B5EF4-FFF2-40B4-BE49-F238E27FC236}">
                    <a16:creationId xmlns:a16="http://schemas.microsoft.com/office/drawing/2014/main" id="{35B4E590-BE46-5036-0A34-CD492659B29E}"/>
                  </a:ext>
                </a:extLst>
              </p:cNvPr>
              <p:cNvSpPr/>
              <p:nvPr userDrawn="1"/>
            </p:nvSpPr>
            <p:spPr bwMode="auto">
              <a:xfrm>
                <a:off x="4509" y="399"/>
                <a:ext cx="214" cy="178"/>
              </a:xfrm>
              <a:custGeom>
                <a:avLst/>
                <a:gdLst>
                  <a:gd name="T0" fmla="*/ 33 w 34"/>
                  <a:gd name="T1" fmla="*/ 17 h 28"/>
                  <a:gd name="T2" fmla="*/ 31 w 34"/>
                  <a:gd name="T3" fmla="*/ 22 h 28"/>
                  <a:gd name="T4" fmla="*/ 29 w 34"/>
                  <a:gd name="T5" fmla="*/ 23 h 28"/>
                  <a:gd name="T6" fmla="*/ 25 w 34"/>
                  <a:gd name="T7" fmla="*/ 25 h 28"/>
                  <a:gd name="T8" fmla="*/ 24 w 34"/>
                  <a:gd name="T9" fmla="*/ 25 h 28"/>
                  <a:gd name="T10" fmla="*/ 20 w 34"/>
                  <a:gd name="T11" fmla="*/ 27 h 28"/>
                  <a:gd name="T12" fmla="*/ 16 w 34"/>
                  <a:gd name="T13" fmla="*/ 27 h 28"/>
                  <a:gd name="T14" fmla="*/ 12 w 34"/>
                  <a:gd name="T15" fmla="*/ 25 h 28"/>
                  <a:gd name="T16" fmla="*/ 7 w 34"/>
                  <a:gd name="T17" fmla="*/ 22 h 28"/>
                  <a:gd name="T18" fmla="*/ 1 w 34"/>
                  <a:gd name="T19" fmla="*/ 14 h 28"/>
                  <a:gd name="T20" fmla="*/ 1 w 34"/>
                  <a:gd name="T21" fmla="*/ 11 h 28"/>
                  <a:gd name="T22" fmla="*/ 14 w 34"/>
                  <a:gd name="T23" fmla="*/ 3 h 28"/>
                  <a:gd name="T24" fmla="*/ 19 w 34"/>
                  <a:gd name="T25" fmla="*/ 4 h 28"/>
                  <a:gd name="T26" fmla="*/ 23 w 34"/>
                  <a:gd name="T27" fmla="*/ 6 h 28"/>
                  <a:gd name="T28" fmla="*/ 25 w 34"/>
                  <a:gd name="T29" fmla="*/ 8 h 28"/>
                  <a:gd name="T30" fmla="*/ 33 w 34"/>
                  <a:gd name="T31" fmla="*/ 14 h 28"/>
                  <a:gd name="T32" fmla="*/ 33 w 34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8">
                    <a:moveTo>
                      <a:pt x="33" y="17"/>
                    </a:moveTo>
                    <a:cubicBezTo>
                      <a:pt x="34" y="19"/>
                      <a:pt x="32" y="20"/>
                      <a:pt x="31" y="22"/>
                    </a:cubicBezTo>
                    <a:cubicBezTo>
                      <a:pt x="31" y="23"/>
                      <a:pt x="30" y="23"/>
                      <a:pt x="29" y="23"/>
                    </a:cubicBezTo>
                    <a:cubicBezTo>
                      <a:pt x="27" y="22"/>
                      <a:pt x="26" y="23"/>
                      <a:pt x="25" y="25"/>
                    </a:cubicBezTo>
                    <a:cubicBezTo>
                      <a:pt x="25" y="25"/>
                      <a:pt x="25" y="25"/>
                      <a:pt x="24" y="25"/>
                    </a:cubicBezTo>
                    <a:cubicBezTo>
                      <a:pt x="23" y="26"/>
                      <a:pt x="23" y="28"/>
                      <a:pt x="20" y="27"/>
                    </a:cubicBezTo>
                    <a:cubicBezTo>
                      <a:pt x="19" y="26"/>
                      <a:pt x="18" y="27"/>
                      <a:pt x="16" y="27"/>
                    </a:cubicBezTo>
                    <a:cubicBezTo>
                      <a:pt x="15" y="27"/>
                      <a:pt x="13" y="26"/>
                      <a:pt x="12" y="25"/>
                    </a:cubicBezTo>
                    <a:cubicBezTo>
                      <a:pt x="11" y="23"/>
                      <a:pt x="9" y="22"/>
                      <a:pt x="7" y="22"/>
                    </a:cubicBezTo>
                    <a:cubicBezTo>
                      <a:pt x="2" y="22"/>
                      <a:pt x="0" y="20"/>
                      <a:pt x="1" y="14"/>
                    </a:cubicBezTo>
                    <a:cubicBezTo>
                      <a:pt x="1" y="13"/>
                      <a:pt x="1" y="12"/>
                      <a:pt x="1" y="11"/>
                    </a:cubicBezTo>
                    <a:cubicBezTo>
                      <a:pt x="1" y="5"/>
                      <a:pt x="9" y="0"/>
                      <a:pt x="14" y="3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21" y="5"/>
                      <a:pt x="22" y="5"/>
                      <a:pt x="23" y="6"/>
                    </a:cubicBezTo>
                    <a:cubicBezTo>
                      <a:pt x="23" y="7"/>
                      <a:pt x="24" y="7"/>
                      <a:pt x="25" y="8"/>
                    </a:cubicBezTo>
                    <a:cubicBezTo>
                      <a:pt x="28" y="9"/>
                      <a:pt x="31" y="11"/>
                      <a:pt x="33" y="14"/>
                    </a:cubicBezTo>
                    <a:cubicBezTo>
                      <a:pt x="33" y="15"/>
                      <a:pt x="33" y="16"/>
                      <a:pt x="33" y="17"/>
                    </a:cubicBezTo>
                    <a:close/>
                  </a:path>
                </a:pathLst>
              </a:custGeom>
              <a:solidFill>
                <a:srgbClr val="F6C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409">
                <a:extLst>
                  <a:ext uri="{FF2B5EF4-FFF2-40B4-BE49-F238E27FC236}">
                    <a16:creationId xmlns:a16="http://schemas.microsoft.com/office/drawing/2014/main" id="{EA9749D2-7B40-3753-FC64-4CEC7E0B4C37}"/>
                  </a:ext>
                </a:extLst>
              </p:cNvPr>
              <p:cNvSpPr/>
              <p:nvPr userDrawn="1"/>
            </p:nvSpPr>
            <p:spPr bwMode="auto">
              <a:xfrm>
                <a:off x="7314" y="2397"/>
                <a:ext cx="152" cy="222"/>
              </a:xfrm>
              <a:custGeom>
                <a:avLst/>
                <a:gdLst>
                  <a:gd name="T0" fmla="*/ 24 w 24"/>
                  <a:gd name="T1" fmla="*/ 11 h 35"/>
                  <a:gd name="T2" fmla="*/ 22 w 24"/>
                  <a:gd name="T3" fmla="*/ 24 h 35"/>
                  <a:gd name="T4" fmla="*/ 20 w 24"/>
                  <a:gd name="T5" fmla="*/ 30 h 35"/>
                  <a:gd name="T6" fmla="*/ 9 w 24"/>
                  <a:gd name="T7" fmla="*/ 33 h 35"/>
                  <a:gd name="T8" fmla="*/ 8 w 24"/>
                  <a:gd name="T9" fmla="*/ 31 h 35"/>
                  <a:gd name="T10" fmla="*/ 6 w 24"/>
                  <a:gd name="T11" fmla="*/ 28 h 35"/>
                  <a:gd name="T12" fmla="*/ 3 w 24"/>
                  <a:gd name="T13" fmla="*/ 24 h 35"/>
                  <a:gd name="T14" fmla="*/ 2 w 24"/>
                  <a:gd name="T15" fmla="*/ 23 h 35"/>
                  <a:gd name="T16" fmla="*/ 3 w 24"/>
                  <a:gd name="T17" fmla="*/ 15 h 35"/>
                  <a:gd name="T18" fmla="*/ 4 w 24"/>
                  <a:gd name="T19" fmla="*/ 9 h 35"/>
                  <a:gd name="T20" fmla="*/ 7 w 24"/>
                  <a:gd name="T21" fmla="*/ 2 h 35"/>
                  <a:gd name="T22" fmla="*/ 16 w 24"/>
                  <a:gd name="T23" fmla="*/ 1 h 35"/>
                  <a:gd name="T24" fmla="*/ 24 w 24"/>
                  <a:gd name="T25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35">
                    <a:moveTo>
                      <a:pt x="24" y="11"/>
                    </a:moveTo>
                    <a:cubicBezTo>
                      <a:pt x="23" y="15"/>
                      <a:pt x="24" y="20"/>
                      <a:pt x="22" y="24"/>
                    </a:cubicBezTo>
                    <a:cubicBezTo>
                      <a:pt x="21" y="25"/>
                      <a:pt x="21" y="28"/>
                      <a:pt x="20" y="30"/>
                    </a:cubicBezTo>
                    <a:cubicBezTo>
                      <a:pt x="18" y="34"/>
                      <a:pt x="13" y="35"/>
                      <a:pt x="9" y="33"/>
                    </a:cubicBezTo>
                    <a:cubicBezTo>
                      <a:pt x="8" y="33"/>
                      <a:pt x="8" y="32"/>
                      <a:pt x="8" y="31"/>
                    </a:cubicBezTo>
                    <a:cubicBezTo>
                      <a:pt x="9" y="29"/>
                      <a:pt x="8" y="28"/>
                      <a:pt x="6" y="28"/>
                    </a:cubicBezTo>
                    <a:cubicBezTo>
                      <a:pt x="4" y="27"/>
                      <a:pt x="2" y="27"/>
                      <a:pt x="3" y="24"/>
                    </a:cubicBezTo>
                    <a:cubicBezTo>
                      <a:pt x="3" y="24"/>
                      <a:pt x="2" y="23"/>
                      <a:pt x="2" y="23"/>
                    </a:cubicBezTo>
                    <a:cubicBezTo>
                      <a:pt x="0" y="20"/>
                      <a:pt x="1" y="18"/>
                      <a:pt x="3" y="15"/>
                    </a:cubicBezTo>
                    <a:cubicBezTo>
                      <a:pt x="4" y="13"/>
                      <a:pt x="5" y="12"/>
                      <a:pt x="4" y="9"/>
                    </a:cubicBezTo>
                    <a:cubicBezTo>
                      <a:pt x="2" y="5"/>
                      <a:pt x="3" y="4"/>
                      <a:pt x="7" y="2"/>
                    </a:cubicBezTo>
                    <a:cubicBezTo>
                      <a:pt x="10" y="1"/>
                      <a:pt x="13" y="0"/>
                      <a:pt x="16" y="1"/>
                    </a:cubicBezTo>
                    <a:cubicBezTo>
                      <a:pt x="20" y="2"/>
                      <a:pt x="24" y="5"/>
                      <a:pt x="24" y="11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410">
                <a:extLst>
                  <a:ext uri="{FF2B5EF4-FFF2-40B4-BE49-F238E27FC236}">
                    <a16:creationId xmlns:a16="http://schemas.microsoft.com/office/drawing/2014/main" id="{884EC886-DF75-A6CF-FD03-300A420B09EA}"/>
                  </a:ext>
                </a:extLst>
              </p:cNvPr>
              <p:cNvSpPr/>
              <p:nvPr userDrawn="1"/>
            </p:nvSpPr>
            <p:spPr bwMode="auto">
              <a:xfrm>
                <a:off x="6312" y="418"/>
                <a:ext cx="214" cy="171"/>
              </a:xfrm>
              <a:custGeom>
                <a:avLst/>
                <a:gdLst>
                  <a:gd name="T0" fmla="*/ 11 w 34"/>
                  <a:gd name="T1" fmla="*/ 0 h 27"/>
                  <a:gd name="T2" fmla="*/ 16 w 34"/>
                  <a:gd name="T3" fmla="*/ 1 h 27"/>
                  <a:gd name="T4" fmla="*/ 21 w 34"/>
                  <a:gd name="T5" fmla="*/ 4 h 27"/>
                  <a:gd name="T6" fmla="*/ 32 w 34"/>
                  <a:gd name="T7" fmla="*/ 13 h 27"/>
                  <a:gd name="T8" fmla="*/ 30 w 34"/>
                  <a:gd name="T9" fmla="*/ 24 h 27"/>
                  <a:gd name="T10" fmla="*/ 27 w 34"/>
                  <a:gd name="T11" fmla="*/ 24 h 27"/>
                  <a:gd name="T12" fmla="*/ 24 w 34"/>
                  <a:gd name="T13" fmla="*/ 24 h 27"/>
                  <a:gd name="T14" fmla="*/ 21 w 34"/>
                  <a:gd name="T15" fmla="*/ 27 h 27"/>
                  <a:gd name="T16" fmla="*/ 20 w 34"/>
                  <a:gd name="T17" fmla="*/ 27 h 27"/>
                  <a:gd name="T18" fmla="*/ 10 w 34"/>
                  <a:gd name="T19" fmla="*/ 21 h 27"/>
                  <a:gd name="T20" fmla="*/ 7 w 34"/>
                  <a:gd name="T21" fmla="*/ 19 h 27"/>
                  <a:gd name="T22" fmla="*/ 1 w 34"/>
                  <a:gd name="T23" fmla="*/ 12 h 27"/>
                  <a:gd name="T24" fmla="*/ 2 w 34"/>
                  <a:gd name="T25" fmla="*/ 8 h 27"/>
                  <a:gd name="T26" fmla="*/ 11 w 34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">
                    <a:moveTo>
                      <a:pt x="11" y="0"/>
                    </a:moveTo>
                    <a:cubicBezTo>
                      <a:pt x="13" y="0"/>
                      <a:pt x="15" y="1"/>
                      <a:pt x="16" y="1"/>
                    </a:cubicBezTo>
                    <a:cubicBezTo>
                      <a:pt x="18" y="2"/>
                      <a:pt x="20" y="3"/>
                      <a:pt x="21" y="4"/>
                    </a:cubicBezTo>
                    <a:cubicBezTo>
                      <a:pt x="25" y="6"/>
                      <a:pt x="29" y="9"/>
                      <a:pt x="32" y="13"/>
                    </a:cubicBezTo>
                    <a:cubicBezTo>
                      <a:pt x="34" y="16"/>
                      <a:pt x="33" y="22"/>
                      <a:pt x="30" y="24"/>
                    </a:cubicBezTo>
                    <a:cubicBezTo>
                      <a:pt x="29" y="25"/>
                      <a:pt x="28" y="24"/>
                      <a:pt x="27" y="24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1" y="27"/>
                      <a:pt x="20" y="27"/>
                      <a:pt x="20" y="27"/>
                    </a:cubicBezTo>
                    <a:cubicBezTo>
                      <a:pt x="16" y="26"/>
                      <a:pt x="12" y="26"/>
                      <a:pt x="10" y="21"/>
                    </a:cubicBezTo>
                    <a:cubicBezTo>
                      <a:pt x="10" y="20"/>
                      <a:pt x="8" y="19"/>
                      <a:pt x="7" y="19"/>
                    </a:cubicBezTo>
                    <a:cubicBezTo>
                      <a:pt x="2" y="19"/>
                      <a:pt x="0" y="17"/>
                      <a:pt x="1" y="12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5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411">
                <a:extLst>
                  <a:ext uri="{FF2B5EF4-FFF2-40B4-BE49-F238E27FC236}">
                    <a16:creationId xmlns:a16="http://schemas.microsoft.com/office/drawing/2014/main" id="{9F0ECC0D-C2D2-F9EB-2207-337C5B5DF51E}"/>
                  </a:ext>
                </a:extLst>
              </p:cNvPr>
              <p:cNvSpPr/>
              <p:nvPr userDrawn="1"/>
            </p:nvSpPr>
            <p:spPr bwMode="auto">
              <a:xfrm>
                <a:off x="4931" y="2562"/>
                <a:ext cx="158" cy="215"/>
              </a:xfrm>
              <a:custGeom>
                <a:avLst/>
                <a:gdLst>
                  <a:gd name="T0" fmla="*/ 13 w 25"/>
                  <a:gd name="T1" fmla="*/ 34 h 34"/>
                  <a:gd name="T2" fmla="*/ 2 w 25"/>
                  <a:gd name="T3" fmla="*/ 25 h 34"/>
                  <a:gd name="T4" fmla="*/ 2 w 25"/>
                  <a:gd name="T5" fmla="*/ 24 h 34"/>
                  <a:gd name="T6" fmla="*/ 1 w 25"/>
                  <a:gd name="T7" fmla="*/ 17 h 34"/>
                  <a:gd name="T8" fmla="*/ 1 w 25"/>
                  <a:gd name="T9" fmla="*/ 8 h 34"/>
                  <a:gd name="T10" fmla="*/ 11 w 25"/>
                  <a:gd name="T11" fmla="*/ 1 h 34"/>
                  <a:gd name="T12" fmla="*/ 12 w 25"/>
                  <a:gd name="T13" fmla="*/ 3 h 34"/>
                  <a:gd name="T14" fmla="*/ 14 w 25"/>
                  <a:gd name="T15" fmla="*/ 6 h 34"/>
                  <a:gd name="T16" fmla="*/ 19 w 25"/>
                  <a:gd name="T17" fmla="*/ 7 h 34"/>
                  <a:gd name="T18" fmla="*/ 22 w 25"/>
                  <a:gd name="T19" fmla="*/ 17 h 34"/>
                  <a:gd name="T20" fmla="*/ 23 w 25"/>
                  <a:gd name="T21" fmla="*/ 23 h 34"/>
                  <a:gd name="T22" fmla="*/ 22 w 25"/>
                  <a:gd name="T23" fmla="*/ 29 h 34"/>
                  <a:gd name="T24" fmla="*/ 13 w 25"/>
                  <a:gd name="T2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34">
                    <a:moveTo>
                      <a:pt x="13" y="34"/>
                    </a:moveTo>
                    <a:cubicBezTo>
                      <a:pt x="7" y="34"/>
                      <a:pt x="2" y="30"/>
                      <a:pt x="2" y="25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1"/>
                      <a:pt x="0" y="19"/>
                      <a:pt x="1" y="17"/>
                    </a:cubicBezTo>
                    <a:cubicBezTo>
                      <a:pt x="1" y="14"/>
                      <a:pt x="1" y="11"/>
                      <a:pt x="1" y="8"/>
                    </a:cubicBezTo>
                    <a:cubicBezTo>
                      <a:pt x="1" y="4"/>
                      <a:pt x="7" y="0"/>
                      <a:pt x="11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5"/>
                      <a:pt x="12" y="6"/>
                      <a:pt x="14" y="6"/>
                    </a:cubicBezTo>
                    <a:cubicBezTo>
                      <a:pt x="16" y="6"/>
                      <a:pt x="19" y="6"/>
                      <a:pt x="19" y="7"/>
                    </a:cubicBezTo>
                    <a:cubicBezTo>
                      <a:pt x="21" y="10"/>
                      <a:pt x="24" y="13"/>
                      <a:pt x="22" y="17"/>
                    </a:cubicBezTo>
                    <a:cubicBezTo>
                      <a:pt x="21" y="19"/>
                      <a:pt x="21" y="21"/>
                      <a:pt x="23" y="23"/>
                    </a:cubicBezTo>
                    <a:cubicBezTo>
                      <a:pt x="25" y="25"/>
                      <a:pt x="24" y="28"/>
                      <a:pt x="22" y="29"/>
                    </a:cubicBezTo>
                    <a:cubicBezTo>
                      <a:pt x="21" y="31"/>
                      <a:pt x="14" y="34"/>
                      <a:pt x="13" y="34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412">
                <a:extLst>
                  <a:ext uri="{FF2B5EF4-FFF2-40B4-BE49-F238E27FC236}">
                    <a16:creationId xmlns:a16="http://schemas.microsoft.com/office/drawing/2014/main" id="{2CF0998A-EFAD-7ADD-BD5B-49357B99C77C}"/>
                  </a:ext>
                </a:extLst>
              </p:cNvPr>
              <p:cNvSpPr/>
              <p:nvPr userDrawn="1"/>
            </p:nvSpPr>
            <p:spPr bwMode="auto">
              <a:xfrm>
                <a:off x="6715" y="2708"/>
                <a:ext cx="196" cy="196"/>
              </a:xfrm>
              <a:custGeom>
                <a:avLst/>
                <a:gdLst>
                  <a:gd name="T0" fmla="*/ 31 w 31"/>
                  <a:gd name="T1" fmla="*/ 14 h 31"/>
                  <a:gd name="T2" fmla="*/ 26 w 31"/>
                  <a:gd name="T3" fmla="*/ 22 h 31"/>
                  <a:gd name="T4" fmla="*/ 24 w 31"/>
                  <a:gd name="T5" fmla="*/ 24 h 31"/>
                  <a:gd name="T6" fmla="*/ 18 w 31"/>
                  <a:gd name="T7" fmla="*/ 27 h 31"/>
                  <a:gd name="T8" fmla="*/ 14 w 31"/>
                  <a:gd name="T9" fmla="*/ 30 h 31"/>
                  <a:gd name="T10" fmla="*/ 2 w 31"/>
                  <a:gd name="T11" fmla="*/ 27 h 31"/>
                  <a:gd name="T12" fmla="*/ 3 w 31"/>
                  <a:gd name="T13" fmla="*/ 22 h 31"/>
                  <a:gd name="T14" fmla="*/ 4 w 31"/>
                  <a:gd name="T15" fmla="*/ 20 h 31"/>
                  <a:gd name="T16" fmla="*/ 2 w 31"/>
                  <a:gd name="T17" fmla="*/ 16 h 31"/>
                  <a:gd name="T18" fmla="*/ 10 w 31"/>
                  <a:gd name="T19" fmla="*/ 8 h 31"/>
                  <a:gd name="T20" fmla="*/ 15 w 31"/>
                  <a:gd name="T21" fmla="*/ 5 h 31"/>
                  <a:gd name="T22" fmla="*/ 25 w 31"/>
                  <a:gd name="T23" fmla="*/ 4 h 31"/>
                  <a:gd name="T24" fmla="*/ 30 w 31"/>
                  <a:gd name="T25" fmla="*/ 8 h 31"/>
                  <a:gd name="T26" fmla="*/ 31 w 31"/>
                  <a:gd name="T2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31">
                    <a:moveTo>
                      <a:pt x="31" y="14"/>
                    </a:moveTo>
                    <a:cubicBezTo>
                      <a:pt x="31" y="17"/>
                      <a:pt x="29" y="20"/>
                      <a:pt x="26" y="22"/>
                    </a:cubicBezTo>
                    <a:cubicBezTo>
                      <a:pt x="25" y="22"/>
                      <a:pt x="25" y="23"/>
                      <a:pt x="24" y="24"/>
                    </a:cubicBezTo>
                    <a:cubicBezTo>
                      <a:pt x="22" y="26"/>
                      <a:pt x="20" y="27"/>
                      <a:pt x="18" y="27"/>
                    </a:cubicBezTo>
                    <a:cubicBezTo>
                      <a:pt x="16" y="28"/>
                      <a:pt x="15" y="29"/>
                      <a:pt x="14" y="30"/>
                    </a:cubicBezTo>
                    <a:cubicBezTo>
                      <a:pt x="8" y="31"/>
                      <a:pt x="6" y="31"/>
                      <a:pt x="2" y="27"/>
                    </a:cubicBezTo>
                    <a:cubicBezTo>
                      <a:pt x="0" y="25"/>
                      <a:pt x="0" y="23"/>
                      <a:pt x="3" y="22"/>
                    </a:cubicBezTo>
                    <a:cubicBezTo>
                      <a:pt x="4" y="21"/>
                      <a:pt x="4" y="20"/>
                      <a:pt x="4" y="20"/>
                    </a:cubicBezTo>
                    <a:cubicBezTo>
                      <a:pt x="3" y="19"/>
                      <a:pt x="2" y="18"/>
                      <a:pt x="2" y="16"/>
                    </a:cubicBezTo>
                    <a:cubicBezTo>
                      <a:pt x="2" y="12"/>
                      <a:pt x="6" y="8"/>
                      <a:pt x="10" y="8"/>
                    </a:cubicBezTo>
                    <a:cubicBezTo>
                      <a:pt x="12" y="7"/>
                      <a:pt x="14" y="7"/>
                      <a:pt x="15" y="5"/>
                    </a:cubicBezTo>
                    <a:cubicBezTo>
                      <a:pt x="18" y="0"/>
                      <a:pt x="21" y="0"/>
                      <a:pt x="25" y="4"/>
                    </a:cubicBezTo>
                    <a:cubicBezTo>
                      <a:pt x="26" y="6"/>
                      <a:pt x="29" y="6"/>
                      <a:pt x="30" y="8"/>
                    </a:cubicBezTo>
                    <a:cubicBezTo>
                      <a:pt x="30" y="10"/>
                      <a:pt x="31" y="11"/>
                      <a:pt x="31" y="14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413">
                <a:extLst>
                  <a:ext uri="{FF2B5EF4-FFF2-40B4-BE49-F238E27FC236}">
                    <a16:creationId xmlns:a16="http://schemas.microsoft.com/office/drawing/2014/main" id="{C8B60376-90C3-9856-576B-0AE3C636FB65}"/>
                  </a:ext>
                </a:extLst>
              </p:cNvPr>
              <p:cNvSpPr/>
              <p:nvPr userDrawn="1"/>
            </p:nvSpPr>
            <p:spPr bwMode="auto">
              <a:xfrm>
                <a:off x="5530" y="3583"/>
                <a:ext cx="183" cy="209"/>
              </a:xfrm>
              <a:custGeom>
                <a:avLst/>
                <a:gdLst>
                  <a:gd name="T0" fmla="*/ 9 w 29"/>
                  <a:gd name="T1" fmla="*/ 33 h 33"/>
                  <a:gd name="T2" fmla="*/ 1 w 29"/>
                  <a:gd name="T3" fmla="*/ 28 h 33"/>
                  <a:gd name="T4" fmla="*/ 2 w 29"/>
                  <a:gd name="T5" fmla="*/ 25 h 33"/>
                  <a:gd name="T6" fmla="*/ 2 w 29"/>
                  <a:gd name="T7" fmla="*/ 22 h 33"/>
                  <a:gd name="T8" fmla="*/ 1 w 29"/>
                  <a:gd name="T9" fmla="*/ 19 h 33"/>
                  <a:gd name="T10" fmla="*/ 3 w 29"/>
                  <a:gd name="T11" fmla="*/ 12 h 33"/>
                  <a:gd name="T12" fmla="*/ 8 w 29"/>
                  <a:gd name="T13" fmla="*/ 9 h 33"/>
                  <a:gd name="T14" fmla="*/ 11 w 29"/>
                  <a:gd name="T15" fmla="*/ 6 h 33"/>
                  <a:gd name="T16" fmla="*/ 20 w 29"/>
                  <a:gd name="T17" fmla="*/ 3 h 33"/>
                  <a:gd name="T18" fmla="*/ 28 w 29"/>
                  <a:gd name="T19" fmla="*/ 9 h 33"/>
                  <a:gd name="T20" fmla="*/ 26 w 29"/>
                  <a:gd name="T21" fmla="*/ 19 h 33"/>
                  <a:gd name="T22" fmla="*/ 23 w 29"/>
                  <a:gd name="T23" fmla="*/ 23 h 33"/>
                  <a:gd name="T24" fmla="*/ 11 w 29"/>
                  <a:gd name="T25" fmla="*/ 32 h 33"/>
                  <a:gd name="T26" fmla="*/ 9 w 29"/>
                  <a:gd name="T2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3">
                    <a:moveTo>
                      <a:pt x="9" y="33"/>
                    </a:moveTo>
                    <a:cubicBezTo>
                      <a:pt x="5" y="32"/>
                      <a:pt x="3" y="31"/>
                      <a:pt x="1" y="28"/>
                    </a:cubicBezTo>
                    <a:cubicBezTo>
                      <a:pt x="0" y="26"/>
                      <a:pt x="1" y="26"/>
                      <a:pt x="2" y="25"/>
                    </a:cubicBezTo>
                    <a:cubicBezTo>
                      <a:pt x="3" y="24"/>
                      <a:pt x="4" y="23"/>
                      <a:pt x="2" y="22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0" y="16"/>
                      <a:pt x="2" y="14"/>
                      <a:pt x="3" y="12"/>
                    </a:cubicBezTo>
                    <a:cubicBezTo>
                      <a:pt x="4" y="11"/>
                      <a:pt x="6" y="9"/>
                      <a:pt x="8" y="9"/>
                    </a:cubicBezTo>
                    <a:cubicBezTo>
                      <a:pt x="9" y="9"/>
                      <a:pt x="11" y="8"/>
                      <a:pt x="11" y="6"/>
                    </a:cubicBezTo>
                    <a:cubicBezTo>
                      <a:pt x="13" y="1"/>
                      <a:pt x="15" y="0"/>
                      <a:pt x="20" y="3"/>
                    </a:cubicBezTo>
                    <a:cubicBezTo>
                      <a:pt x="23" y="4"/>
                      <a:pt x="26" y="5"/>
                      <a:pt x="28" y="9"/>
                    </a:cubicBezTo>
                    <a:cubicBezTo>
                      <a:pt x="29" y="12"/>
                      <a:pt x="29" y="18"/>
                      <a:pt x="26" y="19"/>
                    </a:cubicBezTo>
                    <a:cubicBezTo>
                      <a:pt x="25" y="21"/>
                      <a:pt x="24" y="22"/>
                      <a:pt x="23" y="23"/>
                    </a:cubicBezTo>
                    <a:cubicBezTo>
                      <a:pt x="20" y="27"/>
                      <a:pt x="15" y="30"/>
                      <a:pt x="11" y="32"/>
                    </a:cubicBezTo>
                    <a:cubicBezTo>
                      <a:pt x="10" y="32"/>
                      <a:pt x="9" y="32"/>
                      <a:pt x="9" y="33"/>
                    </a:cubicBezTo>
                    <a:close/>
                  </a:path>
                </a:pathLst>
              </a:custGeom>
              <a:solidFill>
                <a:srgbClr val="F7C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414">
                <a:extLst>
                  <a:ext uri="{FF2B5EF4-FFF2-40B4-BE49-F238E27FC236}">
                    <a16:creationId xmlns:a16="http://schemas.microsoft.com/office/drawing/2014/main" id="{E78CC705-569D-5701-2466-A7AB83CCCE9A}"/>
                  </a:ext>
                </a:extLst>
              </p:cNvPr>
              <p:cNvSpPr/>
              <p:nvPr userDrawn="1"/>
            </p:nvSpPr>
            <p:spPr bwMode="auto">
              <a:xfrm>
                <a:off x="5076" y="399"/>
                <a:ext cx="164" cy="216"/>
              </a:xfrm>
              <a:custGeom>
                <a:avLst/>
                <a:gdLst>
                  <a:gd name="T0" fmla="*/ 25 w 26"/>
                  <a:gd name="T1" fmla="*/ 12 h 34"/>
                  <a:gd name="T2" fmla="*/ 25 w 26"/>
                  <a:gd name="T3" fmla="*/ 18 h 34"/>
                  <a:gd name="T4" fmla="*/ 25 w 26"/>
                  <a:gd name="T5" fmla="*/ 19 h 34"/>
                  <a:gd name="T6" fmla="*/ 20 w 26"/>
                  <a:gd name="T7" fmla="*/ 31 h 34"/>
                  <a:gd name="T8" fmla="*/ 9 w 26"/>
                  <a:gd name="T9" fmla="*/ 33 h 34"/>
                  <a:gd name="T10" fmla="*/ 9 w 26"/>
                  <a:gd name="T11" fmla="*/ 29 h 34"/>
                  <a:gd name="T12" fmla="*/ 8 w 26"/>
                  <a:gd name="T13" fmla="*/ 27 h 34"/>
                  <a:gd name="T14" fmla="*/ 4 w 26"/>
                  <a:gd name="T15" fmla="*/ 15 h 34"/>
                  <a:gd name="T16" fmla="*/ 6 w 26"/>
                  <a:gd name="T17" fmla="*/ 9 h 34"/>
                  <a:gd name="T18" fmla="*/ 10 w 26"/>
                  <a:gd name="T19" fmla="*/ 2 h 34"/>
                  <a:gd name="T20" fmla="*/ 18 w 26"/>
                  <a:gd name="T21" fmla="*/ 1 h 34"/>
                  <a:gd name="T22" fmla="*/ 25 w 26"/>
                  <a:gd name="T23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4">
                    <a:moveTo>
                      <a:pt x="25" y="12"/>
                    </a:moveTo>
                    <a:cubicBezTo>
                      <a:pt x="25" y="13"/>
                      <a:pt x="25" y="15"/>
                      <a:pt x="25" y="18"/>
                    </a:cubicBezTo>
                    <a:cubicBezTo>
                      <a:pt x="25" y="18"/>
                      <a:pt x="26" y="19"/>
                      <a:pt x="25" y="19"/>
                    </a:cubicBezTo>
                    <a:cubicBezTo>
                      <a:pt x="23" y="23"/>
                      <a:pt x="23" y="28"/>
                      <a:pt x="20" y="31"/>
                    </a:cubicBezTo>
                    <a:cubicBezTo>
                      <a:pt x="17" y="34"/>
                      <a:pt x="12" y="34"/>
                      <a:pt x="9" y="33"/>
                    </a:cubicBezTo>
                    <a:cubicBezTo>
                      <a:pt x="8" y="32"/>
                      <a:pt x="8" y="30"/>
                      <a:pt x="9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3" y="26"/>
                      <a:pt x="0" y="19"/>
                      <a:pt x="4" y="15"/>
                    </a:cubicBezTo>
                    <a:cubicBezTo>
                      <a:pt x="5" y="13"/>
                      <a:pt x="6" y="11"/>
                      <a:pt x="6" y="9"/>
                    </a:cubicBezTo>
                    <a:cubicBezTo>
                      <a:pt x="5" y="5"/>
                      <a:pt x="4" y="3"/>
                      <a:pt x="10" y="2"/>
                    </a:cubicBezTo>
                    <a:cubicBezTo>
                      <a:pt x="12" y="1"/>
                      <a:pt x="15" y="0"/>
                      <a:pt x="18" y="1"/>
                    </a:cubicBezTo>
                    <a:cubicBezTo>
                      <a:pt x="23" y="2"/>
                      <a:pt x="25" y="5"/>
                      <a:pt x="25" y="12"/>
                    </a:cubicBezTo>
                    <a:close/>
                  </a:path>
                </a:pathLst>
              </a:custGeom>
              <a:solidFill>
                <a:srgbClr val="F7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415">
                <a:extLst>
                  <a:ext uri="{FF2B5EF4-FFF2-40B4-BE49-F238E27FC236}">
                    <a16:creationId xmlns:a16="http://schemas.microsoft.com/office/drawing/2014/main" id="{B9190E70-02B1-8701-1D02-171D9A7724C9}"/>
                  </a:ext>
                </a:extLst>
              </p:cNvPr>
              <p:cNvSpPr/>
              <p:nvPr userDrawn="1"/>
            </p:nvSpPr>
            <p:spPr bwMode="auto">
              <a:xfrm>
                <a:off x="4004" y="3031"/>
                <a:ext cx="164" cy="209"/>
              </a:xfrm>
              <a:custGeom>
                <a:avLst/>
                <a:gdLst>
                  <a:gd name="T0" fmla="*/ 14 w 26"/>
                  <a:gd name="T1" fmla="*/ 0 h 33"/>
                  <a:gd name="T2" fmla="*/ 23 w 26"/>
                  <a:gd name="T3" fmla="*/ 4 h 33"/>
                  <a:gd name="T4" fmla="*/ 24 w 26"/>
                  <a:gd name="T5" fmla="*/ 15 h 33"/>
                  <a:gd name="T6" fmla="*/ 23 w 26"/>
                  <a:gd name="T7" fmla="*/ 18 h 33"/>
                  <a:gd name="T8" fmla="*/ 23 w 26"/>
                  <a:gd name="T9" fmla="*/ 21 h 33"/>
                  <a:gd name="T10" fmla="*/ 17 w 26"/>
                  <a:gd name="T11" fmla="*/ 29 h 33"/>
                  <a:gd name="T12" fmla="*/ 5 w 26"/>
                  <a:gd name="T13" fmla="*/ 31 h 33"/>
                  <a:gd name="T14" fmla="*/ 4 w 26"/>
                  <a:gd name="T15" fmla="*/ 28 h 33"/>
                  <a:gd name="T16" fmla="*/ 3 w 26"/>
                  <a:gd name="T17" fmla="*/ 24 h 33"/>
                  <a:gd name="T18" fmla="*/ 0 w 26"/>
                  <a:gd name="T19" fmla="*/ 18 h 33"/>
                  <a:gd name="T20" fmla="*/ 4 w 26"/>
                  <a:gd name="T21" fmla="*/ 11 h 33"/>
                  <a:gd name="T22" fmla="*/ 6 w 26"/>
                  <a:gd name="T23" fmla="*/ 6 h 33"/>
                  <a:gd name="T24" fmla="*/ 11 w 26"/>
                  <a:gd name="T25" fmla="*/ 0 h 33"/>
                  <a:gd name="T26" fmla="*/ 14 w 26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3">
                    <a:moveTo>
                      <a:pt x="14" y="0"/>
                    </a:moveTo>
                    <a:cubicBezTo>
                      <a:pt x="18" y="0"/>
                      <a:pt x="21" y="1"/>
                      <a:pt x="23" y="4"/>
                    </a:cubicBezTo>
                    <a:cubicBezTo>
                      <a:pt x="26" y="8"/>
                      <a:pt x="26" y="11"/>
                      <a:pt x="24" y="15"/>
                    </a:cubicBezTo>
                    <a:cubicBezTo>
                      <a:pt x="24" y="16"/>
                      <a:pt x="23" y="17"/>
                      <a:pt x="23" y="18"/>
                    </a:cubicBezTo>
                    <a:cubicBezTo>
                      <a:pt x="24" y="19"/>
                      <a:pt x="23" y="20"/>
                      <a:pt x="23" y="21"/>
                    </a:cubicBezTo>
                    <a:cubicBezTo>
                      <a:pt x="20" y="23"/>
                      <a:pt x="19" y="27"/>
                      <a:pt x="17" y="29"/>
                    </a:cubicBezTo>
                    <a:cubicBezTo>
                      <a:pt x="13" y="33"/>
                      <a:pt x="9" y="33"/>
                      <a:pt x="5" y="31"/>
                    </a:cubicBezTo>
                    <a:cubicBezTo>
                      <a:pt x="3" y="30"/>
                      <a:pt x="4" y="29"/>
                      <a:pt x="4" y="28"/>
                    </a:cubicBezTo>
                    <a:cubicBezTo>
                      <a:pt x="5" y="26"/>
                      <a:pt x="5" y="25"/>
                      <a:pt x="3" y="24"/>
                    </a:cubicBezTo>
                    <a:cubicBezTo>
                      <a:pt x="1" y="23"/>
                      <a:pt x="0" y="21"/>
                      <a:pt x="0" y="18"/>
                    </a:cubicBezTo>
                    <a:cubicBezTo>
                      <a:pt x="1" y="15"/>
                      <a:pt x="1" y="13"/>
                      <a:pt x="4" y="11"/>
                    </a:cubicBezTo>
                    <a:cubicBezTo>
                      <a:pt x="5" y="10"/>
                      <a:pt x="6" y="9"/>
                      <a:pt x="6" y="6"/>
                    </a:cubicBezTo>
                    <a:cubicBezTo>
                      <a:pt x="5" y="3"/>
                      <a:pt x="7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lose/>
                  </a:path>
                </a:pathLst>
              </a:custGeom>
              <a:solidFill>
                <a:srgbClr val="F7C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416">
                <a:extLst>
                  <a:ext uri="{FF2B5EF4-FFF2-40B4-BE49-F238E27FC236}">
                    <a16:creationId xmlns:a16="http://schemas.microsoft.com/office/drawing/2014/main" id="{9F69B0FC-0F50-AB0C-6B33-2C6A73F03412}"/>
                  </a:ext>
                </a:extLst>
              </p:cNvPr>
              <p:cNvSpPr/>
              <p:nvPr userDrawn="1"/>
            </p:nvSpPr>
            <p:spPr bwMode="auto">
              <a:xfrm>
                <a:off x="4937" y="1071"/>
                <a:ext cx="209" cy="165"/>
              </a:xfrm>
              <a:custGeom>
                <a:avLst/>
                <a:gdLst>
                  <a:gd name="T0" fmla="*/ 33 w 33"/>
                  <a:gd name="T1" fmla="*/ 12 h 26"/>
                  <a:gd name="T2" fmla="*/ 24 w 33"/>
                  <a:gd name="T3" fmla="*/ 23 h 26"/>
                  <a:gd name="T4" fmla="*/ 22 w 33"/>
                  <a:gd name="T5" fmla="*/ 23 h 26"/>
                  <a:gd name="T6" fmla="*/ 19 w 33"/>
                  <a:gd name="T7" fmla="*/ 24 h 26"/>
                  <a:gd name="T8" fmla="*/ 3 w 33"/>
                  <a:gd name="T9" fmla="*/ 23 h 26"/>
                  <a:gd name="T10" fmla="*/ 0 w 33"/>
                  <a:gd name="T11" fmla="*/ 14 h 26"/>
                  <a:gd name="T12" fmla="*/ 2 w 33"/>
                  <a:gd name="T13" fmla="*/ 13 h 26"/>
                  <a:gd name="T14" fmla="*/ 4 w 33"/>
                  <a:gd name="T15" fmla="*/ 11 h 26"/>
                  <a:gd name="T16" fmla="*/ 7 w 33"/>
                  <a:gd name="T17" fmla="*/ 5 h 26"/>
                  <a:gd name="T18" fmla="*/ 11 w 33"/>
                  <a:gd name="T19" fmla="*/ 3 h 26"/>
                  <a:gd name="T20" fmla="*/ 15 w 33"/>
                  <a:gd name="T21" fmla="*/ 3 h 26"/>
                  <a:gd name="T22" fmla="*/ 20 w 33"/>
                  <a:gd name="T23" fmla="*/ 3 h 26"/>
                  <a:gd name="T24" fmla="*/ 22 w 33"/>
                  <a:gd name="T25" fmla="*/ 2 h 26"/>
                  <a:gd name="T26" fmla="*/ 30 w 33"/>
                  <a:gd name="T27" fmla="*/ 5 h 26"/>
                  <a:gd name="T28" fmla="*/ 32 w 33"/>
                  <a:gd name="T29" fmla="*/ 8 h 26"/>
                  <a:gd name="T30" fmla="*/ 33 w 33"/>
                  <a:gd name="T3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6">
                    <a:moveTo>
                      <a:pt x="33" y="12"/>
                    </a:moveTo>
                    <a:cubicBezTo>
                      <a:pt x="33" y="18"/>
                      <a:pt x="29" y="22"/>
                      <a:pt x="24" y="23"/>
                    </a:cubicBezTo>
                    <a:cubicBezTo>
                      <a:pt x="23" y="23"/>
                      <a:pt x="22" y="23"/>
                      <a:pt x="22" y="23"/>
                    </a:cubicBezTo>
                    <a:cubicBezTo>
                      <a:pt x="21" y="23"/>
                      <a:pt x="20" y="24"/>
                      <a:pt x="19" y="24"/>
                    </a:cubicBezTo>
                    <a:cubicBezTo>
                      <a:pt x="14" y="24"/>
                      <a:pt x="8" y="26"/>
                      <a:pt x="3" y="23"/>
                    </a:cubicBezTo>
                    <a:cubicBezTo>
                      <a:pt x="0" y="21"/>
                      <a:pt x="0" y="18"/>
                      <a:pt x="0" y="14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4" y="13"/>
                      <a:pt x="4" y="13"/>
                      <a:pt x="4" y="11"/>
                    </a:cubicBezTo>
                    <a:cubicBezTo>
                      <a:pt x="4" y="9"/>
                      <a:pt x="4" y="6"/>
                      <a:pt x="7" y="5"/>
                    </a:cubicBezTo>
                    <a:cubicBezTo>
                      <a:pt x="8" y="5"/>
                      <a:pt x="9" y="3"/>
                      <a:pt x="11" y="3"/>
                    </a:cubicBezTo>
                    <a:cubicBezTo>
                      <a:pt x="12" y="3"/>
                      <a:pt x="14" y="2"/>
                      <a:pt x="15" y="3"/>
                    </a:cubicBezTo>
                    <a:cubicBezTo>
                      <a:pt x="17" y="4"/>
                      <a:pt x="19" y="4"/>
                      <a:pt x="20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5" y="0"/>
                      <a:pt x="28" y="1"/>
                      <a:pt x="30" y="5"/>
                    </a:cubicBezTo>
                    <a:cubicBezTo>
                      <a:pt x="30" y="6"/>
                      <a:pt x="31" y="7"/>
                      <a:pt x="32" y="8"/>
                    </a:cubicBezTo>
                    <a:cubicBezTo>
                      <a:pt x="33" y="10"/>
                      <a:pt x="33" y="11"/>
                      <a:pt x="33" y="12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417">
                <a:extLst>
                  <a:ext uri="{FF2B5EF4-FFF2-40B4-BE49-F238E27FC236}">
                    <a16:creationId xmlns:a16="http://schemas.microsoft.com/office/drawing/2014/main" id="{2FAEFB57-C95A-5CF7-004B-071DB4FD4B6B}"/>
                  </a:ext>
                </a:extLst>
              </p:cNvPr>
              <p:cNvSpPr/>
              <p:nvPr userDrawn="1"/>
            </p:nvSpPr>
            <p:spPr bwMode="auto">
              <a:xfrm>
                <a:off x="4616" y="3501"/>
                <a:ext cx="158" cy="82"/>
              </a:xfrm>
              <a:custGeom>
                <a:avLst/>
                <a:gdLst>
                  <a:gd name="T0" fmla="*/ 17 w 25"/>
                  <a:gd name="T1" fmla="*/ 11 h 13"/>
                  <a:gd name="T2" fmla="*/ 10 w 25"/>
                  <a:gd name="T3" fmla="*/ 12 h 13"/>
                  <a:gd name="T4" fmla="*/ 2 w 25"/>
                  <a:gd name="T5" fmla="*/ 8 h 13"/>
                  <a:gd name="T6" fmla="*/ 2 w 25"/>
                  <a:gd name="T7" fmla="*/ 5 h 13"/>
                  <a:gd name="T8" fmla="*/ 13 w 25"/>
                  <a:gd name="T9" fmla="*/ 1 h 13"/>
                  <a:gd name="T10" fmla="*/ 22 w 25"/>
                  <a:gd name="T11" fmla="*/ 0 h 13"/>
                  <a:gd name="T12" fmla="*/ 24 w 25"/>
                  <a:gd name="T13" fmla="*/ 4 h 13"/>
                  <a:gd name="T14" fmla="*/ 20 w 25"/>
                  <a:gd name="T15" fmla="*/ 12 h 13"/>
                  <a:gd name="T16" fmla="*/ 18 w 25"/>
                  <a:gd name="T17" fmla="*/ 13 h 13"/>
                  <a:gd name="T18" fmla="*/ 17 w 25"/>
                  <a:gd name="T1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3">
                    <a:moveTo>
                      <a:pt x="17" y="11"/>
                    </a:moveTo>
                    <a:cubicBezTo>
                      <a:pt x="14" y="10"/>
                      <a:pt x="12" y="12"/>
                      <a:pt x="10" y="12"/>
                    </a:cubicBezTo>
                    <a:cubicBezTo>
                      <a:pt x="6" y="12"/>
                      <a:pt x="4" y="11"/>
                      <a:pt x="2" y="8"/>
                    </a:cubicBezTo>
                    <a:cubicBezTo>
                      <a:pt x="0" y="6"/>
                      <a:pt x="2" y="6"/>
                      <a:pt x="2" y="5"/>
                    </a:cubicBezTo>
                    <a:cubicBezTo>
                      <a:pt x="5" y="2"/>
                      <a:pt x="9" y="1"/>
                      <a:pt x="13" y="1"/>
                    </a:cubicBezTo>
                    <a:cubicBezTo>
                      <a:pt x="16" y="0"/>
                      <a:pt x="19" y="0"/>
                      <a:pt x="22" y="0"/>
                    </a:cubicBezTo>
                    <a:cubicBezTo>
                      <a:pt x="24" y="1"/>
                      <a:pt x="25" y="2"/>
                      <a:pt x="24" y="4"/>
                    </a:cubicBezTo>
                    <a:cubicBezTo>
                      <a:pt x="23" y="7"/>
                      <a:pt x="22" y="9"/>
                      <a:pt x="20" y="12"/>
                    </a:cubicBezTo>
                    <a:cubicBezTo>
                      <a:pt x="19" y="12"/>
                      <a:pt x="19" y="13"/>
                      <a:pt x="18" y="13"/>
                    </a:cubicBezTo>
                    <a:cubicBezTo>
                      <a:pt x="16" y="13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418">
                <a:extLst>
                  <a:ext uri="{FF2B5EF4-FFF2-40B4-BE49-F238E27FC236}">
                    <a16:creationId xmlns:a16="http://schemas.microsoft.com/office/drawing/2014/main" id="{A90F7D36-9867-6C0B-38BC-7C33A89DC383}"/>
                  </a:ext>
                </a:extLst>
              </p:cNvPr>
              <p:cNvSpPr/>
              <p:nvPr userDrawn="1"/>
            </p:nvSpPr>
            <p:spPr bwMode="auto">
              <a:xfrm>
                <a:off x="3904" y="3494"/>
                <a:ext cx="126" cy="76"/>
              </a:xfrm>
              <a:custGeom>
                <a:avLst/>
                <a:gdLst>
                  <a:gd name="T0" fmla="*/ 10 w 20"/>
                  <a:gd name="T1" fmla="*/ 12 h 12"/>
                  <a:gd name="T2" fmla="*/ 4 w 20"/>
                  <a:gd name="T3" fmla="*/ 11 h 12"/>
                  <a:gd name="T4" fmla="*/ 1 w 20"/>
                  <a:gd name="T5" fmla="*/ 6 h 12"/>
                  <a:gd name="T6" fmla="*/ 1 w 20"/>
                  <a:gd name="T7" fmla="*/ 5 h 12"/>
                  <a:gd name="T8" fmla="*/ 7 w 20"/>
                  <a:gd name="T9" fmla="*/ 0 h 12"/>
                  <a:gd name="T10" fmla="*/ 8 w 20"/>
                  <a:gd name="T11" fmla="*/ 0 h 12"/>
                  <a:gd name="T12" fmla="*/ 16 w 20"/>
                  <a:gd name="T13" fmla="*/ 0 h 12"/>
                  <a:gd name="T14" fmla="*/ 17 w 20"/>
                  <a:gd name="T15" fmla="*/ 1 h 12"/>
                  <a:gd name="T16" fmla="*/ 19 w 20"/>
                  <a:gd name="T17" fmla="*/ 7 h 12"/>
                  <a:gd name="T18" fmla="*/ 14 w 20"/>
                  <a:gd name="T19" fmla="*/ 12 h 12"/>
                  <a:gd name="T20" fmla="*/ 10 w 20"/>
                  <a:gd name="T2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0" y="12"/>
                    </a:moveTo>
                    <a:cubicBezTo>
                      <a:pt x="8" y="12"/>
                      <a:pt x="6" y="12"/>
                      <a:pt x="4" y="11"/>
                    </a:cubicBezTo>
                    <a:cubicBezTo>
                      <a:pt x="2" y="11"/>
                      <a:pt x="0" y="8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4" y="5"/>
                      <a:pt x="4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11" y="0"/>
                      <a:pt x="13" y="1"/>
                      <a:pt x="16" y="0"/>
                    </a:cubicBezTo>
                    <a:cubicBezTo>
                      <a:pt x="16" y="0"/>
                      <a:pt x="17" y="1"/>
                      <a:pt x="17" y="1"/>
                    </a:cubicBezTo>
                    <a:cubicBezTo>
                      <a:pt x="18" y="3"/>
                      <a:pt x="20" y="5"/>
                      <a:pt x="19" y="7"/>
                    </a:cubicBezTo>
                    <a:cubicBezTo>
                      <a:pt x="19" y="9"/>
                      <a:pt x="17" y="12"/>
                      <a:pt x="14" y="12"/>
                    </a:cubicBezTo>
                    <a:cubicBezTo>
                      <a:pt x="13" y="12"/>
                      <a:pt x="12" y="12"/>
                      <a:pt x="10" y="12"/>
                    </a:cubicBezTo>
                    <a:close/>
                  </a:path>
                </a:pathLst>
              </a:custGeom>
              <a:solidFill>
                <a:srgbClr val="F1B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419">
                <a:extLst>
                  <a:ext uri="{FF2B5EF4-FFF2-40B4-BE49-F238E27FC236}">
                    <a16:creationId xmlns:a16="http://schemas.microsoft.com/office/drawing/2014/main" id="{C1BEC575-A208-39F7-2A5A-A52353B8CD3C}"/>
                  </a:ext>
                </a:extLst>
              </p:cNvPr>
              <p:cNvSpPr/>
              <p:nvPr userDrawn="1"/>
            </p:nvSpPr>
            <p:spPr bwMode="auto">
              <a:xfrm>
                <a:off x="4011" y="431"/>
                <a:ext cx="120" cy="88"/>
              </a:xfrm>
              <a:custGeom>
                <a:avLst/>
                <a:gdLst>
                  <a:gd name="T0" fmla="*/ 9 w 19"/>
                  <a:gd name="T1" fmla="*/ 2 h 14"/>
                  <a:gd name="T2" fmla="*/ 11 w 19"/>
                  <a:gd name="T3" fmla="*/ 1 h 14"/>
                  <a:gd name="T4" fmla="*/ 18 w 19"/>
                  <a:gd name="T5" fmla="*/ 5 h 14"/>
                  <a:gd name="T6" fmla="*/ 13 w 19"/>
                  <a:gd name="T7" fmla="*/ 13 h 14"/>
                  <a:gd name="T8" fmla="*/ 5 w 19"/>
                  <a:gd name="T9" fmla="*/ 14 h 14"/>
                  <a:gd name="T10" fmla="*/ 0 w 19"/>
                  <a:gd name="T11" fmla="*/ 10 h 14"/>
                  <a:gd name="T12" fmla="*/ 1 w 19"/>
                  <a:gd name="T13" fmla="*/ 8 h 14"/>
                  <a:gd name="T14" fmla="*/ 3 w 19"/>
                  <a:gd name="T15" fmla="*/ 5 h 14"/>
                  <a:gd name="T16" fmla="*/ 9 w 19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4">
                    <a:moveTo>
                      <a:pt x="9" y="2"/>
                    </a:moveTo>
                    <a:cubicBezTo>
                      <a:pt x="9" y="2"/>
                      <a:pt x="10" y="2"/>
                      <a:pt x="11" y="1"/>
                    </a:cubicBezTo>
                    <a:cubicBezTo>
                      <a:pt x="14" y="0"/>
                      <a:pt x="18" y="2"/>
                      <a:pt x="18" y="5"/>
                    </a:cubicBezTo>
                    <a:cubicBezTo>
                      <a:pt x="19" y="10"/>
                      <a:pt x="17" y="11"/>
                      <a:pt x="13" y="13"/>
                    </a:cubicBezTo>
                    <a:cubicBezTo>
                      <a:pt x="11" y="14"/>
                      <a:pt x="8" y="13"/>
                      <a:pt x="5" y="14"/>
                    </a:cubicBezTo>
                    <a:cubicBezTo>
                      <a:pt x="3" y="14"/>
                      <a:pt x="1" y="12"/>
                      <a:pt x="0" y="10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3" y="7"/>
                      <a:pt x="2" y="6"/>
                      <a:pt x="3" y="5"/>
                    </a:cubicBezTo>
                    <a:cubicBezTo>
                      <a:pt x="3" y="3"/>
                      <a:pt x="5" y="2"/>
                      <a:pt x="9" y="2"/>
                    </a:cubicBezTo>
                    <a:close/>
                  </a:path>
                </a:pathLst>
              </a:custGeom>
              <a:solidFill>
                <a:srgbClr val="F1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420">
                <a:extLst>
                  <a:ext uri="{FF2B5EF4-FFF2-40B4-BE49-F238E27FC236}">
                    <a16:creationId xmlns:a16="http://schemas.microsoft.com/office/drawing/2014/main" id="{0FBE6C84-B1C7-DEF8-DBC9-CB35CDD68541}"/>
                  </a:ext>
                </a:extLst>
              </p:cNvPr>
              <p:cNvSpPr/>
              <p:nvPr userDrawn="1"/>
            </p:nvSpPr>
            <p:spPr bwMode="auto">
              <a:xfrm>
                <a:off x="5152" y="3932"/>
                <a:ext cx="94" cy="114"/>
              </a:xfrm>
              <a:custGeom>
                <a:avLst/>
                <a:gdLst>
                  <a:gd name="T0" fmla="*/ 11 w 15"/>
                  <a:gd name="T1" fmla="*/ 18 h 18"/>
                  <a:gd name="T2" fmla="*/ 10 w 15"/>
                  <a:gd name="T3" fmla="*/ 18 h 18"/>
                  <a:gd name="T4" fmla="*/ 3 w 15"/>
                  <a:gd name="T5" fmla="*/ 13 h 18"/>
                  <a:gd name="T6" fmla="*/ 1 w 15"/>
                  <a:gd name="T7" fmla="*/ 5 h 18"/>
                  <a:gd name="T8" fmla="*/ 6 w 15"/>
                  <a:gd name="T9" fmla="*/ 0 h 18"/>
                  <a:gd name="T10" fmla="*/ 11 w 15"/>
                  <a:gd name="T11" fmla="*/ 2 h 18"/>
                  <a:gd name="T12" fmla="*/ 14 w 15"/>
                  <a:gd name="T13" fmla="*/ 14 h 18"/>
                  <a:gd name="T14" fmla="*/ 11 w 15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8">
                    <a:moveTo>
                      <a:pt x="11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8" y="16"/>
                      <a:pt x="4" y="16"/>
                      <a:pt x="3" y="13"/>
                    </a:cubicBezTo>
                    <a:cubicBezTo>
                      <a:pt x="2" y="10"/>
                      <a:pt x="2" y="7"/>
                      <a:pt x="1" y="5"/>
                    </a:cubicBezTo>
                    <a:cubicBezTo>
                      <a:pt x="0" y="4"/>
                      <a:pt x="4" y="0"/>
                      <a:pt x="6" y="0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4" y="6"/>
                      <a:pt x="15" y="10"/>
                      <a:pt x="14" y="14"/>
                    </a:cubicBezTo>
                    <a:cubicBezTo>
                      <a:pt x="14" y="16"/>
                      <a:pt x="13" y="18"/>
                      <a:pt x="11" y="18"/>
                    </a:cubicBezTo>
                    <a:close/>
                  </a:path>
                </a:pathLst>
              </a:custGeom>
              <a:solidFill>
                <a:srgbClr val="F3B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421">
                <a:extLst>
                  <a:ext uri="{FF2B5EF4-FFF2-40B4-BE49-F238E27FC236}">
                    <a16:creationId xmlns:a16="http://schemas.microsoft.com/office/drawing/2014/main" id="{0DC3A4CC-E6D2-19AA-606C-432F5F964E11}"/>
                  </a:ext>
                </a:extLst>
              </p:cNvPr>
              <p:cNvSpPr/>
              <p:nvPr userDrawn="1"/>
            </p:nvSpPr>
            <p:spPr bwMode="auto">
              <a:xfrm>
                <a:off x="4118" y="1928"/>
                <a:ext cx="82" cy="120"/>
              </a:xfrm>
              <a:custGeom>
                <a:avLst/>
                <a:gdLst>
                  <a:gd name="T0" fmla="*/ 1 w 13"/>
                  <a:gd name="T1" fmla="*/ 8 h 19"/>
                  <a:gd name="T2" fmla="*/ 1 w 13"/>
                  <a:gd name="T3" fmla="*/ 4 h 19"/>
                  <a:gd name="T4" fmla="*/ 5 w 13"/>
                  <a:gd name="T5" fmla="*/ 1 h 19"/>
                  <a:gd name="T6" fmla="*/ 8 w 13"/>
                  <a:gd name="T7" fmla="*/ 2 h 19"/>
                  <a:gd name="T8" fmla="*/ 9 w 13"/>
                  <a:gd name="T9" fmla="*/ 3 h 19"/>
                  <a:gd name="T10" fmla="*/ 13 w 13"/>
                  <a:gd name="T11" fmla="*/ 9 h 19"/>
                  <a:gd name="T12" fmla="*/ 13 w 13"/>
                  <a:gd name="T13" fmla="*/ 14 h 19"/>
                  <a:gd name="T14" fmla="*/ 12 w 13"/>
                  <a:gd name="T15" fmla="*/ 16 h 19"/>
                  <a:gd name="T16" fmla="*/ 5 w 13"/>
                  <a:gd name="T17" fmla="*/ 19 h 19"/>
                  <a:gd name="T18" fmla="*/ 1 w 13"/>
                  <a:gd name="T19" fmla="*/ 13 h 19"/>
                  <a:gd name="T20" fmla="*/ 1 w 13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9">
                    <a:moveTo>
                      <a:pt x="1" y="8"/>
                    </a:moveTo>
                    <a:cubicBezTo>
                      <a:pt x="1" y="7"/>
                      <a:pt x="1" y="5"/>
                      <a:pt x="1" y="4"/>
                    </a:cubicBezTo>
                    <a:cubicBezTo>
                      <a:pt x="2" y="2"/>
                      <a:pt x="3" y="1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2" y="4"/>
                      <a:pt x="13" y="6"/>
                      <a:pt x="13" y="9"/>
                    </a:cubicBezTo>
                    <a:cubicBezTo>
                      <a:pt x="12" y="11"/>
                      <a:pt x="12" y="12"/>
                      <a:pt x="13" y="14"/>
                    </a:cubicBezTo>
                    <a:cubicBezTo>
                      <a:pt x="13" y="14"/>
                      <a:pt x="13" y="16"/>
                      <a:pt x="12" y="16"/>
                    </a:cubicBezTo>
                    <a:cubicBezTo>
                      <a:pt x="11" y="18"/>
                      <a:pt x="7" y="19"/>
                      <a:pt x="5" y="19"/>
                    </a:cubicBezTo>
                    <a:cubicBezTo>
                      <a:pt x="2" y="18"/>
                      <a:pt x="2" y="16"/>
                      <a:pt x="1" y="13"/>
                    </a:cubicBezTo>
                    <a:cubicBezTo>
                      <a:pt x="1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F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422">
                <a:extLst>
                  <a:ext uri="{FF2B5EF4-FFF2-40B4-BE49-F238E27FC236}">
                    <a16:creationId xmlns:a16="http://schemas.microsoft.com/office/drawing/2014/main" id="{2E64B4B8-C85E-37D8-DC7B-5E76F1648B1D}"/>
                  </a:ext>
                </a:extLst>
              </p:cNvPr>
              <p:cNvSpPr/>
              <p:nvPr userDrawn="1"/>
            </p:nvSpPr>
            <p:spPr bwMode="auto">
              <a:xfrm>
                <a:off x="6993" y="1274"/>
                <a:ext cx="88" cy="121"/>
              </a:xfrm>
              <a:custGeom>
                <a:avLst/>
                <a:gdLst>
                  <a:gd name="T0" fmla="*/ 14 w 14"/>
                  <a:gd name="T1" fmla="*/ 10 h 19"/>
                  <a:gd name="T2" fmla="*/ 12 w 14"/>
                  <a:gd name="T3" fmla="*/ 16 h 19"/>
                  <a:gd name="T4" fmla="*/ 9 w 14"/>
                  <a:gd name="T5" fmla="*/ 19 h 19"/>
                  <a:gd name="T6" fmla="*/ 6 w 14"/>
                  <a:gd name="T7" fmla="*/ 17 h 19"/>
                  <a:gd name="T8" fmla="*/ 4 w 14"/>
                  <a:gd name="T9" fmla="*/ 16 h 19"/>
                  <a:gd name="T10" fmla="*/ 2 w 14"/>
                  <a:gd name="T11" fmla="*/ 9 h 19"/>
                  <a:gd name="T12" fmla="*/ 2 w 14"/>
                  <a:gd name="T13" fmla="*/ 5 h 19"/>
                  <a:gd name="T14" fmla="*/ 2 w 14"/>
                  <a:gd name="T15" fmla="*/ 2 h 19"/>
                  <a:gd name="T16" fmla="*/ 10 w 14"/>
                  <a:gd name="T17" fmla="*/ 1 h 19"/>
                  <a:gd name="T18" fmla="*/ 13 w 14"/>
                  <a:gd name="T19" fmla="*/ 4 h 19"/>
                  <a:gd name="T20" fmla="*/ 14 w 14"/>
                  <a:gd name="T2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14" y="10"/>
                    </a:moveTo>
                    <a:cubicBezTo>
                      <a:pt x="13" y="12"/>
                      <a:pt x="13" y="14"/>
                      <a:pt x="12" y="16"/>
                    </a:cubicBezTo>
                    <a:cubicBezTo>
                      <a:pt x="12" y="18"/>
                      <a:pt x="10" y="19"/>
                      <a:pt x="9" y="19"/>
                    </a:cubicBezTo>
                    <a:cubicBezTo>
                      <a:pt x="7" y="19"/>
                      <a:pt x="6" y="18"/>
                      <a:pt x="6" y="17"/>
                    </a:cubicBezTo>
                    <a:cubicBezTo>
                      <a:pt x="6" y="16"/>
                      <a:pt x="5" y="16"/>
                      <a:pt x="4" y="16"/>
                    </a:cubicBezTo>
                    <a:cubicBezTo>
                      <a:pt x="2" y="15"/>
                      <a:pt x="0" y="12"/>
                      <a:pt x="2" y="9"/>
                    </a:cubicBezTo>
                    <a:cubicBezTo>
                      <a:pt x="2" y="8"/>
                      <a:pt x="2" y="7"/>
                      <a:pt x="2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1" y="2"/>
                      <a:pt x="13" y="3"/>
                      <a:pt x="13" y="4"/>
                    </a:cubicBezTo>
                    <a:cubicBezTo>
                      <a:pt x="13" y="6"/>
                      <a:pt x="13" y="8"/>
                      <a:pt x="14" y="10"/>
                    </a:cubicBezTo>
                    <a:close/>
                  </a:path>
                </a:pathLst>
              </a:custGeom>
              <a:solidFill>
                <a:srgbClr val="F1B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423">
                <a:extLst>
                  <a:ext uri="{FF2B5EF4-FFF2-40B4-BE49-F238E27FC236}">
                    <a16:creationId xmlns:a16="http://schemas.microsoft.com/office/drawing/2014/main" id="{55626D19-ECB5-E032-F0C4-10F322A4697A}"/>
                  </a:ext>
                </a:extLst>
              </p:cNvPr>
              <p:cNvSpPr/>
              <p:nvPr userDrawn="1"/>
            </p:nvSpPr>
            <p:spPr bwMode="auto">
              <a:xfrm>
                <a:off x="5984" y="3906"/>
                <a:ext cx="107" cy="108"/>
              </a:xfrm>
              <a:custGeom>
                <a:avLst/>
                <a:gdLst>
                  <a:gd name="T0" fmla="*/ 0 w 17"/>
                  <a:gd name="T1" fmla="*/ 5 h 17"/>
                  <a:gd name="T2" fmla="*/ 4 w 17"/>
                  <a:gd name="T3" fmla="*/ 2 h 17"/>
                  <a:gd name="T4" fmla="*/ 5 w 17"/>
                  <a:gd name="T5" fmla="*/ 2 h 17"/>
                  <a:gd name="T6" fmla="*/ 8 w 17"/>
                  <a:gd name="T7" fmla="*/ 1 h 17"/>
                  <a:gd name="T8" fmla="*/ 13 w 17"/>
                  <a:gd name="T9" fmla="*/ 4 h 17"/>
                  <a:gd name="T10" fmla="*/ 15 w 17"/>
                  <a:gd name="T11" fmla="*/ 7 h 17"/>
                  <a:gd name="T12" fmla="*/ 17 w 17"/>
                  <a:gd name="T13" fmla="*/ 10 h 17"/>
                  <a:gd name="T14" fmla="*/ 9 w 17"/>
                  <a:gd name="T15" fmla="*/ 16 h 17"/>
                  <a:gd name="T16" fmla="*/ 4 w 17"/>
                  <a:gd name="T17" fmla="*/ 12 h 17"/>
                  <a:gd name="T18" fmla="*/ 0 w 17"/>
                  <a:gd name="T1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5"/>
                    </a:moveTo>
                    <a:cubicBezTo>
                      <a:pt x="0" y="2"/>
                      <a:pt x="1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0" y="1"/>
                      <a:pt x="12" y="2"/>
                      <a:pt x="13" y="4"/>
                    </a:cubicBezTo>
                    <a:cubicBezTo>
                      <a:pt x="13" y="5"/>
                      <a:pt x="14" y="6"/>
                      <a:pt x="15" y="7"/>
                    </a:cubicBezTo>
                    <a:cubicBezTo>
                      <a:pt x="17" y="7"/>
                      <a:pt x="17" y="8"/>
                      <a:pt x="17" y="10"/>
                    </a:cubicBezTo>
                    <a:cubicBezTo>
                      <a:pt x="16" y="15"/>
                      <a:pt x="13" y="17"/>
                      <a:pt x="9" y="16"/>
                    </a:cubicBezTo>
                    <a:cubicBezTo>
                      <a:pt x="7" y="15"/>
                      <a:pt x="5" y="13"/>
                      <a:pt x="4" y="12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2B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424">
                <a:extLst>
                  <a:ext uri="{FF2B5EF4-FFF2-40B4-BE49-F238E27FC236}">
                    <a16:creationId xmlns:a16="http://schemas.microsoft.com/office/drawing/2014/main" id="{C4B6769A-7BDB-BD05-56B5-B78630EA6530}"/>
                  </a:ext>
                </a:extLst>
              </p:cNvPr>
              <p:cNvSpPr/>
              <p:nvPr userDrawn="1"/>
            </p:nvSpPr>
            <p:spPr bwMode="auto">
              <a:xfrm>
                <a:off x="7510" y="1084"/>
                <a:ext cx="107" cy="108"/>
              </a:xfrm>
              <a:custGeom>
                <a:avLst/>
                <a:gdLst>
                  <a:gd name="T0" fmla="*/ 17 w 17"/>
                  <a:gd name="T1" fmla="*/ 7 h 17"/>
                  <a:gd name="T2" fmla="*/ 10 w 17"/>
                  <a:gd name="T3" fmla="*/ 14 h 17"/>
                  <a:gd name="T4" fmla="*/ 6 w 17"/>
                  <a:gd name="T5" fmla="*/ 16 h 17"/>
                  <a:gd name="T6" fmla="*/ 0 w 17"/>
                  <a:gd name="T7" fmla="*/ 13 h 17"/>
                  <a:gd name="T8" fmla="*/ 0 w 17"/>
                  <a:gd name="T9" fmla="*/ 13 h 17"/>
                  <a:gd name="T10" fmla="*/ 3 w 17"/>
                  <a:gd name="T11" fmla="*/ 5 h 17"/>
                  <a:gd name="T12" fmla="*/ 11 w 17"/>
                  <a:gd name="T13" fmla="*/ 1 h 17"/>
                  <a:gd name="T14" fmla="*/ 17 w 17"/>
                  <a:gd name="T1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7" y="7"/>
                    </a:moveTo>
                    <a:cubicBezTo>
                      <a:pt x="17" y="10"/>
                      <a:pt x="13" y="14"/>
                      <a:pt x="10" y="14"/>
                    </a:cubicBezTo>
                    <a:cubicBezTo>
                      <a:pt x="9" y="15"/>
                      <a:pt x="7" y="15"/>
                      <a:pt x="6" y="16"/>
                    </a:cubicBezTo>
                    <a:cubicBezTo>
                      <a:pt x="3" y="17"/>
                      <a:pt x="0" y="16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0"/>
                      <a:pt x="0" y="6"/>
                      <a:pt x="3" y="5"/>
                    </a:cubicBezTo>
                    <a:cubicBezTo>
                      <a:pt x="5" y="3"/>
                      <a:pt x="8" y="2"/>
                      <a:pt x="11" y="1"/>
                    </a:cubicBezTo>
                    <a:cubicBezTo>
                      <a:pt x="12" y="0"/>
                      <a:pt x="17" y="5"/>
                      <a:pt x="17" y="7"/>
                    </a:cubicBezTo>
                    <a:close/>
                  </a:path>
                </a:pathLst>
              </a:custGeom>
              <a:solidFill>
                <a:srgbClr val="F0A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425">
                <a:extLst>
                  <a:ext uri="{FF2B5EF4-FFF2-40B4-BE49-F238E27FC236}">
                    <a16:creationId xmlns:a16="http://schemas.microsoft.com/office/drawing/2014/main" id="{51770473-1F3C-B937-1506-276FB6745D15}"/>
                  </a:ext>
                </a:extLst>
              </p:cNvPr>
              <p:cNvSpPr/>
              <p:nvPr userDrawn="1"/>
            </p:nvSpPr>
            <p:spPr bwMode="auto">
              <a:xfrm>
                <a:off x="5574" y="1147"/>
                <a:ext cx="101" cy="115"/>
              </a:xfrm>
              <a:custGeom>
                <a:avLst/>
                <a:gdLst>
                  <a:gd name="T0" fmla="*/ 8 w 16"/>
                  <a:gd name="T1" fmla="*/ 0 h 18"/>
                  <a:gd name="T2" fmla="*/ 14 w 16"/>
                  <a:gd name="T3" fmla="*/ 9 h 18"/>
                  <a:gd name="T4" fmla="*/ 8 w 16"/>
                  <a:gd name="T5" fmla="*/ 16 h 18"/>
                  <a:gd name="T6" fmla="*/ 4 w 16"/>
                  <a:gd name="T7" fmla="*/ 17 h 18"/>
                  <a:gd name="T8" fmla="*/ 2 w 16"/>
                  <a:gd name="T9" fmla="*/ 15 h 18"/>
                  <a:gd name="T10" fmla="*/ 1 w 16"/>
                  <a:gd name="T11" fmla="*/ 12 h 18"/>
                  <a:gd name="T12" fmla="*/ 2 w 16"/>
                  <a:gd name="T13" fmla="*/ 6 h 18"/>
                  <a:gd name="T14" fmla="*/ 4 w 16"/>
                  <a:gd name="T15" fmla="*/ 3 h 18"/>
                  <a:gd name="T16" fmla="*/ 8 w 16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8" y="0"/>
                    </a:moveTo>
                    <a:cubicBezTo>
                      <a:pt x="14" y="0"/>
                      <a:pt x="16" y="4"/>
                      <a:pt x="14" y="9"/>
                    </a:cubicBezTo>
                    <a:cubicBezTo>
                      <a:pt x="13" y="12"/>
                      <a:pt x="10" y="14"/>
                      <a:pt x="8" y="16"/>
                    </a:cubicBezTo>
                    <a:cubicBezTo>
                      <a:pt x="7" y="18"/>
                      <a:pt x="5" y="18"/>
                      <a:pt x="4" y="17"/>
                    </a:cubicBezTo>
                    <a:cubicBezTo>
                      <a:pt x="3" y="17"/>
                      <a:pt x="1" y="16"/>
                      <a:pt x="2" y="15"/>
                    </a:cubicBezTo>
                    <a:cubicBezTo>
                      <a:pt x="3" y="14"/>
                      <a:pt x="2" y="13"/>
                      <a:pt x="1" y="12"/>
                    </a:cubicBezTo>
                    <a:cubicBezTo>
                      <a:pt x="0" y="11"/>
                      <a:pt x="0" y="7"/>
                      <a:pt x="2" y="6"/>
                    </a:cubicBezTo>
                    <a:cubicBezTo>
                      <a:pt x="3" y="5"/>
                      <a:pt x="4" y="5"/>
                      <a:pt x="4" y="3"/>
                    </a:cubicBezTo>
                    <a:cubicBezTo>
                      <a:pt x="5" y="0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1B0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426">
                <a:extLst>
                  <a:ext uri="{FF2B5EF4-FFF2-40B4-BE49-F238E27FC236}">
                    <a16:creationId xmlns:a16="http://schemas.microsoft.com/office/drawing/2014/main" id="{50F8FE25-DF92-046E-AB0C-4C1FC4315F9D}"/>
                  </a:ext>
                </a:extLst>
              </p:cNvPr>
              <p:cNvSpPr/>
              <p:nvPr userDrawn="1"/>
            </p:nvSpPr>
            <p:spPr bwMode="auto">
              <a:xfrm>
                <a:off x="6589" y="963"/>
                <a:ext cx="101" cy="115"/>
              </a:xfrm>
              <a:custGeom>
                <a:avLst/>
                <a:gdLst>
                  <a:gd name="T0" fmla="*/ 0 w 16"/>
                  <a:gd name="T1" fmla="*/ 11 h 18"/>
                  <a:gd name="T2" fmla="*/ 5 w 16"/>
                  <a:gd name="T3" fmla="*/ 4 h 18"/>
                  <a:gd name="T4" fmla="*/ 8 w 16"/>
                  <a:gd name="T5" fmla="*/ 2 h 18"/>
                  <a:gd name="T6" fmla="*/ 14 w 16"/>
                  <a:gd name="T7" fmla="*/ 2 h 18"/>
                  <a:gd name="T8" fmla="*/ 15 w 16"/>
                  <a:gd name="T9" fmla="*/ 5 h 18"/>
                  <a:gd name="T10" fmla="*/ 15 w 16"/>
                  <a:gd name="T11" fmla="*/ 7 h 18"/>
                  <a:gd name="T12" fmla="*/ 11 w 16"/>
                  <a:gd name="T13" fmla="*/ 14 h 18"/>
                  <a:gd name="T14" fmla="*/ 9 w 16"/>
                  <a:gd name="T15" fmla="*/ 15 h 18"/>
                  <a:gd name="T16" fmla="*/ 6 w 16"/>
                  <a:gd name="T17" fmla="*/ 17 h 18"/>
                  <a:gd name="T18" fmla="*/ 1 w 16"/>
                  <a:gd name="T19" fmla="*/ 15 h 18"/>
                  <a:gd name="T20" fmla="*/ 0 w 16"/>
                  <a:gd name="T2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0" y="11"/>
                    </a:moveTo>
                    <a:cubicBezTo>
                      <a:pt x="0" y="9"/>
                      <a:pt x="3" y="4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10" y="1"/>
                      <a:pt x="12" y="0"/>
                      <a:pt x="14" y="2"/>
                    </a:cubicBezTo>
                    <a:cubicBezTo>
                      <a:pt x="15" y="3"/>
                      <a:pt x="16" y="4"/>
                      <a:pt x="15" y="5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6" y="11"/>
                      <a:pt x="15" y="13"/>
                      <a:pt x="11" y="14"/>
                    </a:cubicBezTo>
                    <a:cubicBezTo>
                      <a:pt x="10" y="14"/>
                      <a:pt x="10" y="14"/>
                      <a:pt x="9" y="15"/>
                    </a:cubicBezTo>
                    <a:cubicBezTo>
                      <a:pt x="8" y="16"/>
                      <a:pt x="8" y="18"/>
                      <a:pt x="6" y="17"/>
                    </a:cubicBezTo>
                    <a:cubicBezTo>
                      <a:pt x="4" y="17"/>
                      <a:pt x="3" y="16"/>
                      <a:pt x="1" y="15"/>
                    </a:cubicBezTo>
                    <a:cubicBezTo>
                      <a:pt x="0" y="14"/>
                      <a:pt x="0" y="12"/>
                      <a:pt x="0" y="11"/>
                    </a:cubicBezTo>
                    <a:close/>
                  </a:path>
                </a:pathLst>
              </a:custGeom>
              <a:solidFill>
                <a:srgbClr val="F0A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427">
                <a:extLst>
                  <a:ext uri="{FF2B5EF4-FFF2-40B4-BE49-F238E27FC236}">
                    <a16:creationId xmlns:a16="http://schemas.microsoft.com/office/drawing/2014/main" id="{3FEEB04B-763A-10B0-07A2-2BB83CCCF8FF}"/>
                  </a:ext>
                </a:extLst>
              </p:cNvPr>
              <p:cNvSpPr/>
              <p:nvPr userDrawn="1"/>
            </p:nvSpPr>
            <p:spPr bwMode="auto">
              <a:xfrm>
                <a:off x="3948" y="2467"/>
                <a:ext cx="113" cy="101"/>
              </a:xfrm>
              <a:custGeom>
                <a:avLst/>
                <a:gdLst>
                  <a:gd name="T0" fmla="*/ 9 w 18"/>
                  <a:gd name="T1" fmla="*/ 14 h 16"/>
                  <a:gd name="T2" fmla="*/ 7 w 18"/>
                  <a:gd name="T3" fmla="*/ 15 h 16"/>
                  <a:gd name="T4" fmla="*/ 1 w 18"/>
                  <a:gd name="T5" fmla="*/ 13 h 16"/>
                  <a:gd name="T6" fmla="*/ 1 w 18"/>
                  <a:gd name="T7" fmla="*/ 10 h 16"/>
                  <a:gd name="T8" fmla="*/ 2 w 18"/>
                  <a:gd name="T9" fmla="*/ 8 h 16"/>
                  <a:gd name="T10" fmla="*/ 7 w 18"/>
                  <a:gd name="T11" fmla="*/ 3 h 16"/>
                  <a:gd name="T12" fmla="*/ 9 w 18"/>
                  <a:gd name="T13" fmla="*/ 2 h 16"/>
                  <a:gd name="T14" fmla="*/ 14 w 18"/>
                  <a:gd name="T15" fmla="*/ 1 h 16"/>
                  <a:gd name="T16" fmla="*/ 17 w 18"/>
                  <a:gd name="T17" fmla="*/ 8 h 16"/>
                  <a:gd name="T18" fmla="*/ 9 w 18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9" y="14"/>
                    </a:moveTo>
                    <a:cubicBezTo>
                      <a:pt x="8" y="14"/>
                      <a:pt x="8" y="14"/>
                      <a:pt x="7" y="15"/>
                    </a:cubicBezTo>
                    <a:cubicBezTo>
                      <a:pt x="5" y="16"/>
                      <a:pt x="1" y="15"/>
                      <a:pt x="1" y="13"/>
                    </a:cubicBezTo>
                    <a:cubicBezTo>
                      <a:pt x="0" y="12"/>
                      <a:pt x="0" y="11"/>
                      <a:pt x="1" y="10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5"/>
                      <a:pt x="4" y="3"/>
                      <a:pt x="7" y="3"/>
                    </a:cubicBezTo>
                    <a:cubicBezTo>
                      <a:pt x="8" y="3"/>
                      <a:pt x="9" y="2"/>
                      <a:pt x="9" y="2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7" y="3"/>
                      <a:pt x="18" y="6"/>
                      <a:pt x="17" y="8"/>
                    </a:cubicBezTo>
                    <a:cubicBezTo>
                      <a:pt x="17" y="11"/>
                      <a:pt x="12" y="14"/>
                      <a:pt x="9" y="14"/>
                    </a:cubicBezTo>
                    <a:close/>
                  </a:path>
                </a:pathLst>
              </a:custGeom>
              <a:solidFill>
                <a:srgbClr val="F0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428">
                <a:extLst>
                  <a:ext uri="{FF2B5EF4-FFF2-40B4-BE49-F238E27FC236}">
                    <a16:creationId xmlns:a16="http://schemas.microsoft.com/office/drawing/2014/main" id="{5ED5E062-E583-5A06-7E14-A07893A46D0E}"/>
                  </a:ext>
                </a:extLst>
              </p:cNvPr>
              <p:cNvSpPr/>
              <p:nvPr userDrawn="1"/>
            </p:nvSpPr>
            <p:spPr bwMode="auto">
              <a:xfrm>
                <a:off x="4263" y="3704"/>
                <a:ext cx="120" cy="190"/>
              </a:xfrm>
              <a:custGeom>
                <a:avLst/>
                <a:gdLst>
                  <a:gd name="T0" fmla="*/ 0 w 19"/>
                  <a:gd name="T1" fmla="*/ 17 h 30"/>
                  <a:gd name="T2" fmla="*/ 8 w 19"/>
                  <a:gd name="T3" fmla="*/ 4 h 30"/>
                  <a:gd name="T4" fmla="*/ 12 w 19"/>
                  <a:gd name="T5" fmla="*/ 2 h 30"/>
                  <a:gd name="T6" fmla="*/ 17 w 19"/>
                  <a:gd name="T7" fmla="*/ 4 h 30"/>
                  <a:gd name="T8" fmla="*/ 16 w 19"/>
                  <a:gd name="T9" fmla="*/ 20 h 30"/>
                  <a:gd name="T10" fmla="*/ 11 w 19"/>
                  <a:gd name="T11" fmla="*/ 28 h 30"/>
                  <a:gd name="T12" fmla="*/ 6 w 19"/>
                  <a:gd name="T13" fmla="*/ 29 h 30"/>
                  <a:gd name="T14" fmla="*/ 0 w 19"/>
                  <a:gd name="T15" fmla="*/ 1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0">
                    <a:moveTo>
                      <a:pt x="0" y="17"/>
                    </a:moveTo>
                    <a:cubicBezTo>
                      <a:pt x="1" y="12"/>
                      <a:pt x="3" y="7"/>
                      <a:pt x="8" y="4"/>
                    </a:cubicBezTo>
                    <a:cubicBezTo>
                      <a:pt x="9" y="4"/>
                      <a:pt x="11" y="3"/>
                      <a:pt x="12" y="2"/>
                    </a:cubicBezTo>
                    <a:cubicBezTo>
                      <a:pt x="16" y="0"/>
                      <a:pt x="16" y="0"/>
                      <a:pt x="17" y="4"/>
                    </a:cubicBezTo>
                    <a:cubicBezTo>
                      <a:pt x="19" y="10"/>
                      <a:pt x="18" y="15"/>
                      <a:pt x="16" y="20"/>
                    </a:cubicBezTo>
                    <a:cubicBezTo>
                      <a:pt x="15" y="23"/>
                      <a:pt x="13" y="26"/>
                      <a:pt x="11" y="28"/>
                    </a:cubicBezTo>
                    <a:cubicBezTo>
                      <a:pt x="9" y="30"/>
                      <a:pt x="8" y="30"/>
                      <a:pt x="6" y="29"/>
                    </a:cubicBezTo>
                    <a:cubicBezTo>
                      <a:pt x="2" y="25"/>
                      <a:pt x="1" y="22"/>
                      <a:pt x="0" y="17"/>
                    </a:cubicBezTo>
                    <a:close/>
                  </a:path>
                </a:pathLst>
              </a:custGeom>
              <a:solidFill>
                <a:srgbClr val="F8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429">
                <a:extLst>
                  <a:ext uri="{FF2B5EF4-FFF2-40B4-BE49-F238E27FC236}">
                    <a16:creationId xmlns:a16="http://schemas.microsoft.com/office/drawing/2014/main" id="{6CCB6BB6-2B2E-89DD-01E0-B1CDAF1EE39D}"/>
                  </a:ext>
                </a:extLst>
              </p:cNvPr>
              <p:cNvSpPr/>
              <p:nvPr userDrawn="1"/>
            </p:nvSpPr>
            <p:spPr bwMode="auto">
              <a:xfrm>
                <a:off x="4376" y="1249"/>
                <a:ext cx="133" cy="171"/>
              </a:xfrm>
              <a:custGeom>
                <a:avLst/>
                <a:gdLst>
                  <a:gd name="T0" fmla="*/ 21 w 21"/>
                  <a:gd name="T1" fmla="*/ 4 h 27"/>
                  <a:gd name="T2" fmla="*/ 12 w 21"/>
                  <a:gd name="T3" fmla="*/ 22 h 27"/>
                  <a:gd name="T4" fmla="*/ 7 w 21"/>
                  <a:gd name="T5" fmla="*/ 26 h 27"/>
                  <a:gd name="T6" fmla="*/ 4 w 21"/>
                  <a:gd name="T7" fmla="*/ 25 h 27"/>
                  <a:gd name="T8" fmla="*/ 4 w 21"/>
                  <a:gd name="T9" fmla="*/ 7 h 27"/>
                  <a:gd name="T10" fmla="*/ 19 w 21"/>
                  <a:gd name="T11" fmla="*/ 0 h 27"/>
                  <a:gd name="T12" fmla="*/ 21 w 21"/>
                  <a:gd name="T13" fmla="*/ 2 h 27"/>
                  <a:gd name="T14" fmla="*/ 21 w 21"/>
                  <a:gd name="T15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21" y="12"/>
                      <a:pt x="18" y="18"/>
                      <a:pt x="12" y="22"/>
                    </a:cubicBezTo>
                    <a:cubicBezTo>
                      <a:pt x="10" y="24"/>
                      <a:pt x="9" y="25"/>
                      <a:pt x="7" y="26"/>
                    </a:cubicBezTo>
                    <a:cubicBezTo>
                      <a:pt x="6" y="27"/>
                      <a:pt x="5" y="27"/>
                      <a:pt x="4" y="25"/>
                    </a:cubicBezTo>
                    <a:cubicBezTo>
                      <a:pt x="0" y="19"/>
                      <a:pt x="0" y="11"/>
                      <a:pt x="4" y="7"/>
                    </a:cubicBezTo>
                    <a:cubicBezTo>
                      <a:pt x="8" y="2"/>
                      <a:pt x="13" y="1"/>
                      <a:pt x="19" y="0"/>
                    </a:cubicBezTo>
                    <a:cubicBezTo>
                      <a:pt x="21" y="0"/>
                      <a:pt x="21" y="0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430">
                <a:extLst>
                  <a:ext uri="{FF2B5EF4-FFF2-40B4-BE49-F238E27FC236}">
                    <a16:creationId xmlns:a16="http://schemas.microsoft.com/office/drawing/2014/main" id="{4F82CAB5-7B36-61F0-F179-EE94571C3F12}"/>
                  </a:ext>
                </a:extLst>
              </p:cNvPr>
              <p:cNvSpPr/>
              <p:nvPr userDrawn="1"/>
            </p:nvSpPr>
            <p:spPr bwMode="auto">
              <a:xfrm>
                <a:off x="6242" y="1934"/>
                <a:ext cx="177" cy="133"/>
              </a:xfrm>
              <a:custGeom>
                <a:avLst/>
                <a:gdLst>
                  <a:gd name="T0" fmla="*/ 18 w 28"/>
                  <a:gd name="T1" fmla="*/ 0 h 21"/>
                  <a:gd name="T2" fmla="*/ 25 w 28"/>
                  <a:gd name="T3" fmla="*/ 1 h 21"/>
                  <a:gd name="T4" fmla="*/ 27 w 28"/>
                  <a:gd name="T5" fmla="*/ 5 h 21"/>
                  <a:gd name="T6" fmla="*/ 15 w 28"/>
                  <a:gd name="T7" fmla="*/ 17 h 21"/>
                  <a:gd name="T8" fmla="*/ 5 w 28"/>
                  <a:gd name="T9" fmla="*/ 21 h 21"/>
                  <a:gd name="T10" fmla="*/ 2 w 28"/>
                  <a:gd name="T11" fmla="*/ 20 h 21"/>
                  <a:gd name="T12" fmla="*/ 9 w 28"/>
                  <a:gd name="T13" fmla="*/ 2 h 21"/>
                  <a:gd name="T14" fmla="*/ 18 w 28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1">
                    <a:moveTo>
                      <a:pt x="18" y="0"/>
                    </a:moveTo>
                    <a:cubicBezTo>
                      <a:pt x="20" y="0"/>
                      <a:pt x="23" y="1"/>
                      <a:pt x="25" y="1"/>
                    </a:cubicBezTo>
                    <a:cubicBezTo>
                      <a:pt x="27" y="2"/>
                      <a:pt x="28" y="3"/>
                      <a:pt x="27" y="5"/>
                    </a:cubicBezTo>
                    <a:cubicBezTo>
                      <a:pt x="25" y="10"/>
                      <a:pt x="21" y="15"/>
                      <a:pt x="15" y="17"/>
                    </a:cubicBezTo>
                    <a:cubicBezTo>
                      <a:pt x="12" y="19"/>
                      <a:pt x="8" y="20"/>
                      <a:pt x="5" y="21"/>
                    </a:cubicBezTo>
                    <a:cubicBezTo>
                      <a:pt x="3" y="21"/>
                      <a:pt x="3" y="21"/>
                      <a:pt x="2" y="20"/>
                    </a:cubicBezTo>
                    <a:cubicBezTo>
                      <a:pt x="0" y="14"/>
                      <a:pt x="4" y="4"/>
                      <a:pt x="9" y="2"/>
                    </a:cubicBezTo>
                    <a:cubicBezTo>
                      <a:pt x="12" y="1"/>
                      <a:pt x="15" y="0"/>
                      <a:pt x="18" y="0"/>
                    </a:cubicBezTo>
                    <a:close/>
                  </a:path>
                </a:pathLst>
              </a:custGeom>
              <a:solidFill>
                <a:srgbClr val="F8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431">
                <a:extLst>
                  <a:ext uri="{FF2B5EF4-FFF2-40B4-BE49-F238E27FC236}">
                    <a16:creationId xmlns:a16="http://schemas.microsoft.com/office/drawing/2014/main" id="{17ACC479-961A-B170-2BCB-59BC97CC4776}"/>
                  </a:ext>
                </a:extLst>
              </p:cNvPr>
              <p:cNvSpPr/>
              <p:nvPr userDrawn="1"/>
            </p:nvSpPr>
            <p:spPr bwMode="auto">
              <a:xfrm>
                <a:off x="5303" y="2885"/>
                <a:ext cx="114" cy="203"/>
              </a:xfrm>
              <a:custGeom>
                <a:avLst/>
                <a:gdLst>
                  <a:gd name="T0" fmla="*/ 18 w 18"/>
                  <a:gd name="T1" fmla="*/ 16 h 32"/>
                  <a:gd name="T2" fmla="*/ 15 w 18"/>
                  <a:gd name="T3" fmla="*/ 30 h 32"/>
                  <a:gd name="T4" fmla="*/ 12 w 18"/>
                  <a:gd name="T5" fmla="*/ 31 h 32"/>
                  <a:gd name="T6" fmla="*/ 2 w 18"/>
                  <a:gd name="T7" fmla="*/ 13 h 32"/>
                  <a:gd name="T8" fmla="*/ 10 w 18"/>
                  <a:gd name="T9" fmla="*/ 1 h 32"/>
                  <a:gd name="T10" fmla="*/ 13 w 18"/>
                  <a:gd name="T11" fmla="*/ 2 h 32"/>
                  <a:gd name="T12" fmla="*/ 18 w 18"/>
                  <a:gd name="T13" fmla="*/ 13 h 32"/>
                  <a:gd name="T14" fmla="*/ 18 w 18"/>
                  <a:gd name="T15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2">
                    <a:moveTo>
                      <a:pt x="18" y="16"/>
                    </a:moveTo>
                    <a:cubicBezTo>
                      <a:pt x="18" y="21"/>
                      <a:pt x="17" y="25"/>
                      <a:pt x="15" y="30"/>
                    </a:cubicBezTo>
                    <a:cubicBezTo>
                      <a:pt x="14" y="31"/>
                      <a:pt x="13" y="32"/>
                      <a:pt x="12" y="31"/>
                    </a:cubicBezTo>
                    <a:cubicBezTo>
                      <a:pt x="4" y="27"/>
                      <a:pt x="0" y="22"/>
                      <a:pt x="2" y="13"/>
                    </a:cubicBezTo>
                    <a:cubicBezTo>
                      <a:pt x="3" y="8"/>
                      <a:pt x="6" y="4"/>
                      <a:pt x="10" y="1"/>
                    </a:cubicBezTo>
                    <a:cubicBezTo>
                      <a:pt x="12" y="0"/>
                      <a:pt x="13" y="1"/>
                      <a:pt x="13" y="2"/>
                    </a:cubicBezTo>
                    <a:cubicBezTo>
                      <a:pt x="16" y="5"/>
                      <a:pt x="17" y="9"/>
                      <a:pt x="18" y="13"/>
                    </a:cubicBezTo>
                    <a:cubicBezTo>
                      <a:pt x="18" y="14"/>
                      <a:pt x="18" y="15"/>
                      <a:pt x="18" y="16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432">
                <a:extLst>
                  <a:ext uri="{FF2B5EF4-FFF2-40B4-BE49-F238E27FC236}">
                    <a16:creationId xmlns:a16="http://schemas.microsoft.com/office/drawing/2014/main" id="{864C0512-A664-0C5E-BD64-1CD6BF77781D}"/>
                  </a:ext>
                </a:extLst>
              </p:cNvPr>
              <p:cNvSpPr/>
              <p:nvPr userDrawn="1"/>
            </p:nvSpPr>
            <p:spPr bwMode="auto">
              <a:xfrm>
                <a:off x="5940" y="2416"/>
                <a:ext cx="126" cy="190"/>
              </a:xfrm>
              <a:custGeom>
                <a:avLst/>
                <a:gdLst>
                  <a:gd name="T0" fmla="*/ 20 w 20"/>
                  <a:gd name="T1" fmla="*/ 8 h 30"/>
                  <a:gd name="T2" fmla="*/ 10 w 20"/>
                  <a:gd name="T3" fmla="*/ 29 h 30"/>
                  <a:gd name="T4" fmla="*/ 8 w 20"/>
                  <a:gd name="T5" fmla="*/ 29 h 30"/>
                  <a:gd name="T6" fmla="*/ 3 w 20"/>
                  <a:gd name="T7" fmla="*/ 11 h 30"/>
                  <a:gd name="T8" fmla="*/ 7 w 20"/>
                  <a:gd name="T9" fmla="*/ 6 h 30"/>
                  <a:gd name="T10" fmla="*/ 16 w 20"/>
                  <a:gd name="T11" fmla="*/ 1 h 30"/>
                  <a:gd name="T12" fmla="*/ 20 w 20"/>
                  <a:gd name="T13" fmla="*/ 3 h 30"/>
                  <a:gd name="T14" fmla="*/ 20 w 20"/>
                  <a:gd name="T15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0">
                    <a:moveTo>
                      <a:pt x="20" y="8"/>
                    </a:moveTo>
                    <a:cubicBezTo>
                      <a:pt x="20" y="17"/>
                      <a:pt x="16" y="24"/>
                      <a:pt x="10" y="29"/>
                    </a:cubicBezTo>
                    <a:cubicBezTo>
                      <a:pt x="9" y="30"/>
                      <a:pt x="8" y="30"/>
                      <a:pt x="8" y="29"/>
                    </a:cubicBezTo>
                    <a:cubicBezTo>
                      <a:pt x="3" y="25"/>
                      <a:pt x="0" y="18"/>
                      <a:pt x="3" y="11"/>
                    </a:cubicBezTo>
                    <a:cubicBezTo>
                      <a:pt x="4" y="9"/>
                      <a:pt x="5" y="8"/>
                      <a:pt x="7" y="6"/>
                    </a:cubicBezTo>
                    <a:cubicBezTo>
                      <a:pt x="10" y="4"/>
                      <a:pt x="13" y="2"/>
                      <a:pt x="16" y="1"/>
                    </a:cubicBezTo>
                    <a:cubicBezTo>
                      <a:pt x="18" y="0"/>
                      <a:pt x="19" y="1"/>
                      <a:pt x="20" y="3"/>
                    </a:cubicBezTo>
                    <a:cubicBezTo>
                      <a:pt x="20" y="5"/>
                      <a:pt x="20" y="6"/>
                      <a:pt x="20" y="8"/>
                    </a:cubicBezTo>
                    <a:close/>
                  </a:path>
                </a:pathLst>
              </a:custGeom>
              <a:solidFill>
                <a:srgbClr val="F7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433">
                <a:extLst>
                  <a:ext uri="{FF2B5EF4-FFF2-40B4-BE49-F238E27FC236}">
                    <a16:creationId xmlns:a16="http://schemas.microsoft.com/office/drawing/2014/main" id="{60B2ADBC-AC9E-07A9-B66C-470407D4BFE2}"/>
                  </a:ext>
                </a:extLst>
              </p:cNvPr>
              <p:cNvSpPr/>
              <p:nvPr userDrawn="1"/>
            </p:nvSpPr>
            <p:spPr bwMode="auto">
              <a:xfrm>
                <a:off x="7547" y="3101"/>
                <a:ext cx="139" cy="165"/>
              </a:xfrm>
              <a:custGeom>
                <a:avLst/>
                <a:gdLst>
                  <a:gd name="T0" fmla="*/ 1 w 22"/>
                  <a:gd name="T1" fmla="*/ 16 h 26"/>
                  <a:gd name="T2" fmla="*/ 11 w 22"/>
                  <a:gd name="T3" fmla="*/ 2 h 26"/>
                  <a:gd name="T4" fmla="*/ 20 w 22"/>
                  <a:gd name="T5" fmla="*/ 0 h 26"/>
                  <a:gd name="T6" fmla="*/ 22 w 22"/>
                  <a:gd name="T7" fmla="*/ 2 h 26"/>
                  <a:gd name="T8" fmla="*/ 18 w 22"/>
                  <a:gd name="T9" fmla="*/ 16 h 26"/>
                  <a:gd name="T10" fmla="*/ 7 w 22"/>
                  <a:gd name="T11" fmla="*/ 24 h 26"/>
                  <a:gd name="T12" fmla="*/ 2 w 22"/>
                  <a:gd name="T13" fmla="*/ 22 h 26"/>
                  <a:gd name="T14" fmla="*/ 1 w 22"/>
                  <a:gd name="T1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6">
                    <a:moveTo>
                      <a:pt x="1" y="16"/>
                    </a:moveTo>
                    <a:cubicBezTo>
                      <a:pt x="1" y="9"/>
                      <a:pt x="5" y="4"/>
                      <a:pt x="11" y="2"/>
                    </a:cubicBezTo>
                    <a:cubicBezTo>
                      <a:pt x="14" y="1"/>
                      <a:pt x="17" y="1"/>
                      <a:pt x="20" y="0"/>
                    </a:cubicBezTo>
                    <a:cubicBezTo>
                      <a:pt x="22" y="0"/>
                      <a:pt x="22" y="1"/>
                      <a:pt x="22" y="2"/>
                    </a:cubicBezTo>
                    <a:cubicBezTo>
                      <a:pt x="22" y="7"/>
                      <a:pt x="21" y="12"/>
                      <a:pt x="18" y="16"/>
                    </a:cubicBezTo>
                    <a:cubicBezTo>
                      <a:pt x="15" y="19"/>
                      <a:pt x="12" y="22"/>
                      <a:pt x="7" y="24"/>
                    </a:cubicBezTo>
                    <a:cubicBezTo>
                      <a:pt x="4" y="26"/>
                      <a:pt x="3" y="26"/>
                      <a:pt x="2" y="22"/>
                    </a:cubicBezTo>
                    <a:cubicBezTo>
                      <a:pt x="1" y="20"/>
                      <a:pt x="0" y="18"/>
                      <a:pt x="1" y="16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434">
                <a:extLst>
                  <a:ext uri="{FF2B5EF4-FFF2-40B4-BE49-F238E27FC236}">
                    <a16:creationId xmlns:a16="http://schemas.microsoft.com/office/drawing/2014/main" id="{70E09F18-A624-BE87-80E1-001F0B077790}"/>
                  </a:ext>
                </a:extLst>
              </p:cNvPr>
              <p:cNvSpPr/>
              <p:nvPr userDrawn="1"/>
            </p:nvSpPr>
            <p:spPr bwMode="auto">
              <a:xfrm>
                <a:off x="6835" y="1763"/>
                <a:ext cx="132" cy="88"/>
              </a:xfrm>
              <a:custGeom>
                <a:avLst/>
                <a:gdLst>
                  <a:gd name="T0" fmla="*/ 7 w 21"/>
                  <a:gd name="T1" fmla="*/ 3 h 14"/>
                  <a:gd name="T2" fmla="*/ 12 w 21"/>
                  <a:gd name="T3" fmla="*/ 1 h 14"/>
                  <a:gd name="T4" fmla="*/ 19 w 21"/>
                  <a:gd name="T5" fmla="*/ 2 h 14"/>
                  <a:gd name="T6" fmla="*/ 19 w 21"/>
                  <a:gd name="T7" fmla="*/ 4 h 14"/>
                  <a:gd name="T8" fmla="*/ 18 w 21"/>
                  <a:gd name="T9" fmla="*/ 8 h 14"/>
                  <a:gd name="T10" fmla="*/ 16 w 21"/>
                  <a:gd name="T11" fmla="*/ 11 h 14"/>
                  <a:gd name="T12" fmla="*/ 2 w 21"/>
                  <a:gd name="T13" fmla="*/ 13 h 14"/>
                  <a:gd name="T14" fmla="*/ 0 w 21"/>
                  <a:gd name="T15" fmla="*/ 10 h 14"/>
                  <a:gd name="T16" fmla="*/ 3 w 21"/>
                  <a:gd name="T17" fmla="*/ 2 h 14"/>
                  <a:gd name="T18" fmla="*/ 6 w 21"/>
                  <a:gd name="T19" fmla="*/ 1 h 14"/>
                  <a:gd name="T20" fmla="*/ 7 w 21"/>
                  <a:gd name="T2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7" y="3"/>
                    </a:moveTo>
                    <a:cubicBezTo>
                      <a:pt x="9" y="3"/>
                      <a:pt x="10" y="2"/>
                      <a:pt x="12" y="1"/>
                    </a:cubicBezTo>
                    <a:cubicBezTo>
                      <a:pt x="14" y="1"/>
                      <a:pt x="17" y="1"/>
                      <a:pt x="19" y="2"/>
                    </a:cubicBezTo>
                    <a:cubicBezTo>
                      <a:pt x="20" y="3"/>
                      <a:pt x="21" y="3"/>
                      <a:pt x="19" y="4"/>
                    </a:cubicBezTo>
                    <a:cubicBezTo>
                      <a:pt x="18" y="5"/>
                      <a:pt x="17" y="6"/>
                      <a:pt x="18" y="8"/>
                    </a:cubicBezTo>
                    <a:cubicBezTo>
                      <a:pt x="18" y="9"/>
                      <a:pt x="17" y="10"/>
                      <a:pt x="16" y="11"/>
                    </a:cubicBezTo>
                    <a:cubicBezTo>
                      <a:pt x="12" y="13"/>
                      <a:pt x="7" y="14"/>
                      <a:pt x="2" y="13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6" y="2"/>
                      <a:pt x="7" y="3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435">
                <a:extLst>
                  <a:ext uri="{FF2B5EF4-FFF2-40B4-BE49-F238E27FC236}">
                    <a16:creationId xmlns:a16="http://schemas.microsoft.com/office/drawing/2014/main" id="{7C19443C-77FB-DE05-CFB5-945776B4A3E1}"/>
                  </a:ext>
                </a:extLst>
              </p:cNvPr>
              <p:cNvSpPr/>
              <p:nvPr userDrawn="1"/>
            </p:nvSpPr>
            <p:spPr bwMode="auto">
              <a:xfrm>
                <a:off x="6696" y="3786"/>
                <a:ext cx="202" cy="120"/>
              </a:xfrm>
              <a:custGeom>
                <a:avLst/>
                <a:gdLst>
                  <a:gd name="T0" fmla="*/ 15 w 32"/>
                  <a:gd name="T1" fmla="*/ 1 h 19"/>
                  <a:gd name="T2" fmla="*/ 30 w 32"/>
                  <a:gd name="T3" fmla="*/ 12 h 19"/>
                  <a:gd name="T4" fmla="*/ 30 w 32"/>
                  <a:gd name="T5" fmla="*/ 12 h 19"/>
                  <a:gd name="T6" fmla="*/ 26 w 32"/>
                  <a:gd name="T7" fmla="*/ 18 h 19"/>
                  <a:gd name="T8" fmla="*/ 5 w 32"/>
                  <a:gd name="T9" fmla="*/ 12 h 19"/>
                  <a:gd name="T10" fmla="*/ 5 w 32"/>
                  <a:gd name="T11" fmla="*/ 12 h 19"/>
                  <a:gd name="T12" fmla="*/ 5 w 32"/>
                  <a:gd name="T13" fmla="*/ 5 h 19"/>
                  <a:gd name="T14" fmla="*/ 15 w 32"/>
                  <a:gd name="T1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15" y="1"/>
                    </a:moveTo>
                    <a:cubicBezTo>
                      <a:pt x="21" y="0"/>
                      <a:pt x="27" y="6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2" y="17"/>
                      <a:pt x="32" y="18"/>
                      <a:pt x="26" y="18"/>
                    </a:cubicBezTo>
                    <a:cubicBezTo>
                      <a:pt x="19" y="19"/>
                      <a:pt x="12" y="17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0" y="8"/>
                      <a:pt x="2" y="8"/>
                      <a:pt x="5" y="5"/>
                    </a:cubicBezTo>
                    <a:cubicBezTo>
                      <a:pt x="7" y="3"/>
                      <a:pt x="11" y="0"/>
                      <a:pt x="15" y="1"/>
                    </a:cubicBezTo>
                    <a:close/>
                  </a:path>
                </a:pathLst>
              </a:custGeom>
              <a:solidFill>
                <a:srgbClr val="F7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436">
                <a:extLst>
                  <a:ext uri="{FF2B5EF4-FFF2-40B4-BE49-F238E27FC236}">
                    <a16:creationId xmlns:a16="http://schemas.microsoft.com/office/drawing/2014/main" id="{EFB6D8FA-3AB3-DBD9-C475-E548B0A860D4}"/>
                  </a:ext>
                </a:extLst>
              </p:cNvPr>
              <p:cNvSpPr/>
              <p:nvPr userDrawn="1"/>
            </p:nvSpPr>
            <p:spPr bwMode="auto">
              <a:xfrm>
                <a:off x="6822" y="1725"/>
                <a:ext cx="183" cy="126"/>
              </a:xfrm>
              <a:custGeom>
                <a:avLst/>
                <a:gdLst>
                  <a:gd name="T0" fmla="*/ 9 w 29"/>
                  <a:gd name="T1" fmla="*/ 9 h 20"/>
                  <a:gd name="T2" fmla="*/ 6 w 29"/>
                  <a:gd name="T3" fmla="*/ 9 h 20"/>
                  <a:gd name="T4" fmla="*/ 2 w 29"/>
                  <a:gd name="T5" fmla="*/ 16 h 20"/>
                  <a:gd name="T6" fmla="*/ 4 w 29"/>
                  <a:gd name="T7" fmla="*/ 19 h 20"/>
                  <a:gd name="T8" fmla="*/ 18 w 29"/>
                  <a:gd name="T9" fmla="*/ 16 h 20"/>
                  <a:gd name="T10" fmla="*/ 19 w 29"/>
                  <a:gd name="T11" fmla="*/ 14 h 20"/>
                  <a:gd name="T12" fmla="*/ 21 w 29"/>
                  <a:gd name="T13" fmla="*/ 10 h 20"/>
                  <a:gd name="T14" fmla="*/ 21 w 29"/>
                  <a:gd name="T15" fmla="*/ 8 h 20"/>
                  <a:gd name="T16" fmla="*/ 25 w 29"/>
                  <a:gd name="T17" fmla="*/ 12 h 20"/>
                  <a:gd name="T18" fmla="*/ 22 w 29"/>
                  <a:gd name="T19" fmla="*/ 16 h 20"/>
                  <a:gd name="T20" fmla="*/ 4 w 29"/>
                  <a:gd name="T21" fmla="*/ 20 h 20"/>
                  <a:gd name="T22" fmla="*/ 1 w 29"/>
                  <a:gd name="T23" fmla="*/ 16 h 20"/>
                  <a:gd name="T24" fmla="*/ 22 w 29"/>
                  <a:gd name="T25" fmla="*/ 4 h 20"/>
                  <a:gd name="T26" fmla="*/ 28 w 29"/>
                  <a:gd name="T27" fmla="*/ 7 h 20"/>
                  <a:gd name="T28" fmla="*/ 29 w 29"/>
                  <a:gd name="T29" fmla="*/ 8 h 20"/>
                  <a:gd name="T30" fmla="*/ 27 w 29"/>
                  <a:gd name="T31" fmla="*/ 10 h 20"/>
                  <a:gd name="T32" fmla="*/ 26 w 29"/>
                  <a:gd name="T33" fmla="*/ 9 h 20"/>
                  <a:gd name="T34" fmla="*/ 14 w 29"/>
                  <a:gd name="T35" fmla="*/ 5 h 20"/>
                  <a:gd name="T36" fmla="*/ 11 w 29"/>
                  <a:gd name="T37" fmla="*/ 7 h 20"/>
                  <a:gd name="T38" fmla="*/ 9 w 29"/>
                  <a:gd name="T39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20">
                    <a:moveTo>
                      <a:pt x="9" y="9"/>
                    </a:moveTo>
                    <a:cubicBezTo>
                      <a:pt x="8" y="7"/>
                      <a:pt x="7" y="7"/>
                      <a:pt x="6" y="9"/>
                    </a:cubicBezTo>
                    <a:cubicBezTo>
                      <a:pt x="4" y="11"/>
                      <a:pt x="3" y="14"/>
                      <a:pt x="2" y="16"/>
                    </a:cubicBezTo>
                    <a:cubicBezTo>
                      <a:pt x="2" y="18"/>
                      <a:pt x="3" y="19"/>
                      <a:pt x="4" y="19"/>
                    </a:cubicBezTo>
                    <a:cubicBezTo>
                      <a:pt x="9" y="19"/>
                      <a:pt x="14" y="18"/>
                      <a:pt x="18" y="16"/>
                    </a:cubicBezTo>
                    <a:cubicBezTo>
                      <a:pt x="19" y="16"/>
                      <a:pt x="20" y="15"/>
                      <a:pt x="19" y="14"/>
                    </a:cubicBezTo>
                    <a:cubicBezTo>
                      <a:pt x="18" y="12"/>
                      <a:pt x="19" y="11"/>
                      <a:pt x="21" y="10"/>
                    </a:cubicBezTo>
                    <a:cubicBezTo>
                      <a:pt x="22" y="9"/>
                      <a:pt x="22" y="9"/>
                      <a:pt x="21" y="8"/>
                    </a:cubicBezTo>
                    <a:cubicBezTo>
                      <a:pt x="23" y="9"/>
                      <a:pt x="25" y="10"/>
                      <a:pt x="25" y="12"/>
                    </a:cubicBezTo>
                    <a:cubicBezTo>
                      <a:pt x="25" y="13"/>
                      <a:pt x="24" y="14"/>
                      <a:pt x="22" y="16"/>
                    </a:cubicBezTo>
                    <a:cubicBezTo>
                      <a:pt x="17" y="20"/>
                      <a:pt x="11" y="20"/>
                      <a:pt x="4" y="20"/>
                    </a:cubicBezTo>
                    <a:cubicBezTo>
                      <a:pt x="0" y="20"/>
                      <a:pt x="0" y="20"/>
                      <a:pt x="1" y="16"/>
                    </a:cubicBezTo>
                    <a:cubicBezTo>
                      <a:pt x="3" y="5"/>
                      <a:pt x="12" y="0"/>
                      <a:pt x="22" y="4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29" y="7"/>
                      <a:pt x="29" y="7"/>
                      <a:pt x="29" y="8"/>
                    </a:cubicBezTo>
                    <a:cubicBezTo>
                      <a:pt x="29" y="9"/>
                      <a:pt x="28" y="10"/>
                      <a:pt x="27" y="10"/>
                    </a:cubicBezTo>
                    <a:cubicBezTo>
                      <a:pt x="27" y="10"/>
                      <a:pt x="26" y="10"/>
                      <a:pt x="26" y="9"/>
                    </a:cubicBezTo>
                    <a:cubicBezTo>
                      <a:pt x="23" y="6"/>
                      <a:pt x="18" y="4"/>
                      <a:pt x="14" y="5"/>
                    </a:cubicBezTo>
                    <a:cubicBezTo>
                      <a:pt x="13" y="6"/>
                      <a:pt x="12" y="6"/>
                      <a:pt x="11" y="7"/>
                    </a:cubicBezTo>
                    <a:cubicBezTo>
                      <a:pt x="9" y="7"/>
                      <a:pt x="9" y="8"/>
                      <a:pt x="9" y="9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437">
                <a:extLst>
                  <a:ext uri="{FF2B5EF4-FFF2-40B4-BE49-F238E27FC236}">
                    <a16:creationId xmlns:a16="http://schemas.microsoft.com/office/drawing/2014/main" id="{7BBD83A8-AC09-7295-69BA-B20AF3EBF373}"/>
                  </a:ext>
                </a:extLst>
              </p:cNvPr>
              <p:cNvSpPr/>
              <p:nvPr userDrawn="1"/>
            </p:nvSpPr>
            <p:spPr bwMode="auto">
              <a:xfrm>
                <a:off x="4591" y="3494"/>
                <a:ext cx="189" cy="108"/>
              </a:xfrm>
              <a:custGeom>
                <a:avLst/>
                <a:gdLst>
                  <a:gd name="T0" fmla="*/ 21 w 30"/>
                  <a:gd name="T1" fmla="*/ 12 h 17"/>
                  <a:gd name="T2" fmla="*/ 24 w 30"/>
                  <a:gd name="T3" fmla="*/ 12 h 17"/>
                  <a:gd name="T4" fmla="*/ 28 w 30"/>
                  <a:gd name="T5" fmla="*/ 4 h 17"/>
                  <a:gd name="T6" fmla="*/ 26 w 30"/>
                  <a:gd name="T7" fmla="*/ 2 h 17"/>
                  <a:gd name="T8" fmla="*/ 11 w 30"/>
                  <a:gd name="T9" fmla="*/ 4 h 17"/>
                  <a:gd name="T10" fmla="*/ 6 w 30"/>
                  <a:gd name="T11" fmla="*/ 9 h 17"/>
                  <a:gd name="T12" fmla="*/ 4 w 30"/>
                  <a:gd name="T13" fmla="*/ 9 h 17"/>
                  <a:gd name="T14" fmla="*/ 4 w 30"/>
                  <a:gd name="T15" fmla="*/ 11 h 17"/>
                  <a:gd name="T16" fmla="*/ 8 w 30"/>
                  <a:gd name="T17" fmla="*/ 14 h 17"/>
                  <a:gd name="T18" fmla="*/ 5 w 30"/>
                  <a:gd name="T19" fmla="*/ 14 h 17"/>
                  <a:gd name="T20" fmla="*/ 3 w 30"/>
                  <a:gd name="T21" fmla="*/ 7 h 17"/>
                  <a:gd name="T22" fmla="*/ 20 w 30"/>
                  <a:gd name="T23" fmla="*/ 0 h 17"/>
                  <a:gd name="T24" fmla="*/ 28 w 30"/>
                  <a:gd name="T25" fmla="*/ 1 h 17"/>
                  <a:gd name="T26" fmla="*/ 30 w 30"/>
                  <a:gd name="T27" fmla="*/ 3 h 17"/>
                  <a:gd name="T28" fmla="*/ 16 w 30"/>
                  <a:gd name="T29" fmla="*/ 17 h 17"/>
                  <a:gd name="T30" fmla="*/ 11 w 30"/>
                  <a:gd name="T31" fmla="*/ 15 h 17"/>
                  <a:gd name="T32" fmla="*/ 18 w 30"/>
                  <a:gd name="T33" fmla="*/ 14 h 17"/>
                  <a:gd name="T34" fmla="*/ 21 w 30"/>
                  <a:gd name="T3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17">
                    <a:moveTo>
                      <a:pt x="21" y="12"/>
                    </a:moveTo>
                    <a:cubicBezTo>
                      <a:pt x="22" y="14"/>
                      <a:pt x="22" y="14"/>
                      <a:pt x="24" y="12"/>
                    </a:cubicBezTo>
                    <a:cubicBezTo>
                      <a:pt x="26" y="10"/>
                      <a:pt x="27" y="7"/>
                      <a:pt x="28" y="4"/>
                    </a:cubicBezTo>
                    <a:cubicBezTo>
                      <a:pt x="28" y="3"/>
                      <a:pt x="28" y="2"/>
                      <a:pt x="26" y="2"/>
                    </a:cubicBezTo>
                    <a:cubicBezTo>
                      <a:pt x="21" y="2"/>
                      <a:pt x="16" y="2"/>
                      <a:pt x="11" y="4"/>
                    </a:cubicBezTo>
                    <a:cubicBezTo>
                      <a:pt x="9" y="5"/>
                      <a:pt x="6" y="6"/>
                      <a:pt x="6" y="9"/>
                    </a:cubicBezTo>
                    <a:cubicBezTo>
                      <a:pt x="5" y="9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2"/>
                      <a:pt x="7" y="13"/>
                      <a:pt x="8" y="14"/>
                    </a:cubicBezTo>
                    <a:cubicBezTo>
                      <a:pt x="7" y="14"/>
                      <a:pt x="6" y="15"/>
                      <a:pt x="5" y="14"/>
                    </a:cubicBezTo>
                    <a:cubicBezTo>
                      <a:pt x="0" y="12"/>
                      <a:pt x="0" y="10"/>
                      <a:pt x="3" y="7"/>
                    </a:cubicBezTo>
                    <a:cubicBezTo>
                      <a:pt x="8" y="3"/>
                      <a:pt x="13" y="0"/>
                      <a:pt x="20" y="0"/>
                    </a:cubicBezTo>
                    <a:cubicBezTo>
                      <a:pt x="22" y="0"/>
                      <a:pt x="25" y="0"/>
                      <a:pt x="28" y="1"/>
                    </a:cubicBezTo>
                    <a:cubicBezTo>
                      <a:pt x="29" y="1"/>
                      <a:pt x="30" y="2"/>
                      <a:pt x="30" y="3"/>
                    </a:cubicBezTo>
                    <a:cubicBezTo>
                      <a:pt x="29" y="10"/>
                      <a:pt x="25" y="17"/>
                      <a:pt x="16" y="17"/>
                    </a:cubicBezTo>
                    <a:cubicBezTo>
                      <a:pt x="14" y="17"/>
                      <a:pt x="13" y="16"/>
                      <a:pt x="11" y="15"/>
                    </a:cubicBezTo>
                    <a:cubicBezTo>
                      <a:pt x="14" y="15"/>
                      <a:pt x="16" y="14"/>
                      <a:pt x="18" y="14"/>
                    </a:cubicBezTo>
                    <a:cubicBezTo>
                      <a:pt x="20" y="14"/>
                      <a:pt x="21" y="13"/>
                      <a:pt x="21" y="12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438">
                <a:extLst>
                  <a:ext uri="{FF2B5EF4-FFF2-40B4-BE49-F238E27FC236}">
                    <a16:creationId xmlns:a16="http://schemas.microsoft.com/office/drawing/2014/main" id="{C24A62DD-2B24-2006-2E92-63EFE6E7D6F1}"/>
                  </a:ext>
                </a:extLst>
              </p:cNvPr>
              <p:cNvSpPr/>
              <p:nvPr userDrawn="1"/>
            </p:nvSpPr>
            <p:spPr bwMode="auto">
              <a:xfrm>
                <a:off x="4282" y="3900"/>
                <a:ext cx="69" cy="102"/>
              </a:xfrm>
              <a:custGeom>
                <a:avLst/>
                <a:gdLst>
                  <a:gd name="T0" fmla="*/ 10 w 11"/>
                  <a:gd name="T1" fmla="*/ 11 h 16"/>
                  <a:gd name="T2" fmla="*/ 10 w 11"/>
                  <a:gd name="T3" fmla="*/ 13 h 16"/>
                  <a:gd name="T4" fmla="*/ 6 w 11"/>
                  <a:gd name="T5" fmla="*/ 14 h 16"/>
                  <a:gd name="T6" fmla="*/ 0 w 11"/>
                  <a:gd name="T7" fmla="*/ 5 h 16"/>
                  <a:gd name="T8" fmla="*/ 2 w 11"/>
                  <a:gd name="T9" fmla="*/ 1 h 16"/>
                  <a:gd name="T10" fmla="*/ 8 w 11"/>
                  <a:gd name="T11" fmla="*/ 4 h 16"/>
                  <a:gd name="T12" fmla="*/ 10 w 11"/>
                  <a:gd name="T1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0" y="11"/>
                    </a:moveTo>
                    <a:cubicBezTo>
                      <a:pt x="10" y="11"/>
                      <a:pt x="10" y="12"/>
                      <a:pt x="10" y="13"/>
                    </a:cubicBezTo>
                    <a:cubicBezTo>
                      <a:pt x="9" y="15"/>
                      <a:pt x="8" y="16"/>
                      <a:pt x="6" y="14"/>
                    </a:cubicBezTo>
                    <a:cubicBezTo>
                      <a:pt x="3" y="12"/>
                      <a:pt x="0" y="10"/>
                      <a:pt x="0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7" y="2"/>
                      <a:pt x="8" y="4"/>
                    </a:cubicBezTo>
                    <a:cubicBezTo>
                      <a:pt x="9" y="6"/>
                      <a:pt x="11" y="8"/>
                      <a:pt x="10" y="11"/>
                    </a:cubicBezTo>
                    <a:close/>
                  </a:path>
                </a:pathLst>
              </a:custGeom>
              <a:solidFill>
                <a:srgbClr val="F5B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439">
                <a:extLst>
                  <a:ext uri="{FF2B5EF4-FFF2-40B4-BE49-F238E27FC236}">
                    <a16:creationId xmlns:a16="http://schemas.microsoft.com/office/drawing/2014/main" id="{8D23AD98-F86F-516B-600C-C07B1F4129F7}"/>
                  </a:ext>
                </a:extLst>
              </p:cNvPr>
              <p:cNvSpPr/>
              <p:nvPr userDrawn="1"/>
            </p:nvSpPr>
            <p:spPr bwMode="auto">
              <a:xfrm>
                <a:off x="5366" y="3088"/>
                <a:ext cx="70" cy="83"/>
              </a:xfrm>
              <a:custGeom>
                <a:avLst/>
                <a:gdLst>
                  <a:gd name="T0" fmla="*/ 5 w 11"/>
                  <a:gd name="T1" fmla="*/ 1 h 13"/>
                  <a:gd name="T2" fmla="*/ 9 w 11"/>
                  <a:gd name="T3" fmla="*/ 4 h 13"/>
                  <a:gd name="T4" fmla="*/ 11 w 11"/>
                  <a:gd name="T5" fmla="*/ 11 h 13"/>
                  <a:gd name="T6" fmla="*/ 10 w 11"/>
                  <a:gd name="T7" fmla="*/ 13 h 13"/>
                  <a:gd name="T8" fmla="*/ 0 w 11"/>
                  <a:gd name="T9" fmla="*/ 5 h 13"/>
                  <a:gd name="T10" fmla="*/ 3 w 11"/>
                  <a:gd name="T11" fmla="*/ 1 h 13"/>
                  <a:gd name="T12" fmla="*/ 5 w 11"/>
                  <a:gd name="T1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5" y="1"/>
                    </a:moveTo>
                    <a:cubicBezTo>
                      <a:pt x="7" y="0"/>
                      <a:pt x="8" y="2"/>
                      <a:pt x="9" y="4"/>
                    </a:cubicBezTo>
                    <a:cubicBezTo>
                      <a:pt x="11" y="6"/>
                      <a:pt x="11" y="9"/>
                      <a:pt x="11" y="11"/>
                    </a:cubicBezTo>
                    <a:cubicBezTo>
                      <a:pt x="11" y="12"/>
                      <a:pt x="11" y="13"/>
                      <a:pt x="10" y="13"/>
                    </a:cubicBezTo>
                    <a:cubicBezTo>
                      <a:pt x="6" y="13"/>
                      <a:pt x="0" y="9"/>
                      <a:pt x="0" y="5"/>
                    </a:cubicBezTo>
                    <a:cubicBezTo>
                      <a:pt x="0" y="3"/>
                      <a:pt x="0" y="1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440">
                <a:extLst>
                  <a:ext uri="{FF2B5EF4-FFF2-40B4-BE49-F238E27FC236}">
                    <a16:creationId xmlns:a16="http://schemas.microsoft.com/office/drawing/2014/main" id="{0773C117-75D7-CA6F-1B00-C20CDB5B6B89}"/>
                  </a:ext>
                </a:extLst>
              </p:cNvPr>
              <p:cNvSpPr/>
              <p:nvPr userDrawn="1"/>
            </p:nvSpPr>
            <p:spPr bwMode="auto">
              <a:xfrm>
                <a:off x="6192" y="2054"/>
                <a:ext cx="69" cy="102"/>
              </a:xfrm>
              <a:custGeom>
                <a:avLst/>
                <a:gdLst>
                  <a:gd name="T0" fmla="*/ 7 w 11"/>
                  <a:gd name="T1" fmla="*/ 1 h 16"/>
                  <a:gd name="T2" fmla="*/ 11 w 11"/>
                  <a:gd name="T3" fmla="*/ 5 h 16"/>
                  <a:gd name="T4" fmla="*/ 5 w 11"/>
                  <a:gd name="T5" fmla="*/ 16 h 16"/>
                  <a:gd name="T6" fmla="*/ 3 w 11"/>
                  <a:gd name="T7" fmla="*/ 15 h 16"/>
                  <a:gd name="T8" fmla="*/ 5 w 11"/>
                  <a:gd name="T9" fmla="*/ 1 h 16"/>
                  <a:gd name="T10" fmla="*/ 7 w 11"/>
                  <a:gd name="T1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7" y="1"/>
                    </a:moveTo>
                    <a:cubicBezTo>
                      <a:pt x="8" y="2"/>
                      <a:pt x="10" y="3"/>
                      <a:pt x="11" y="5"/>
                    </a:cubicBezTo>
                    <a:cubicBezTo>
                      <a:pt x="11" y="8"/>
                      <a:pt x="9" y="14"/>
                      <a:pt x="5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0" y="11"/>
                      <a:pt x="1" y="3"/>
                      <a:pt x="5" y="1"/>
                    </a:cubicBezTo>
                    <a:cubicBezTo>
                      <a:pt x="6" y="1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F1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441">
                <a:extLst>
                  <a:ext uri="{FF2B5EF4-FFF2-40B4-BE49-F238E27FC236}">
                    <a16:creationId xmlns:a16="http://schemas.microsoft.com/office/drawing/2014/main" id="{2277C4CB-A0EE-5476-CC4D-41BB94F8970A}"/>
                  </a:ext>
                </a:extLst>
              </p:cNvPr>
              <p:cNvSpPr/>
              <p:nvPr userDrawn="1"/>
            </p:nvSpPr>
            <p:spPr bwMode="auto">
              <a:xfrm>
                <a:off x="6753" y="1832"/>
                <a:ext cx="76" cy="96"/>
              </a:xfrm>
              <a:custGeom>
                <a:avLst/>
                <a:gdLst>
                  <a:gd name="T0" fmla="*/ 9 w 12"/>
                  <a:gd name="T1" fmla="*/ 1 h 15"/>
                  <a:gd name="T2" fmla="*/ 10 w 12"/>
                  <a:gd name="T3" fmla="*/ 5 h 15"/>
                  <a:gd name="T4" fmla="*/ 7 w 12"/>
                  <a:gd name="T5" fmla="*/ 11 h 15"/>
                  <a:gd name="T6" fmla="*/ 4 w 12"/>
                  <a:gd name="T7" fmla="*/ 14 h 15"/>
                  <a:gd name="T8" fmla="*/ 0 w 12"/>
                  <a:gd name="T9" fmla="*/ 12 h 15"/>
                  <a:gd name="T10" fmla="*/ 3 w 12"/>
                  <a:gd name="T11" fmla="*/ 2 h 15"/>
                  <a:gd name="T12" fmla="*/ 9 w 12"/>
                  <a:gd name="T1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9" y="1"/>
                    </a:moveTo>
                    <a:cubicBezTo>
                      <a:pt x="9" y="2"/>
                      <a:pt x="10" y="3"/>
                      <a:pt x="10" y="5"/>
                    </a:cubicBezTo>
                    <a:cubicBezTo>
                      <a:pt x="12" y="8"/>
                      <a:pt x="9" y="9"/>
                      <a:pt x="7" y="11"/>
                    </a:cubicBezTo>
                    <a:cubicBezTo>
                      <a:pt x="7" y="12"/>
                      <a:pt x="5" y="13"/>
                      <a:pt x="4" y="14"/>
                    </a:cubicBezTo>
                    <a:cubicBezTo>
                      <a:pt x="2" y="15"/>
                      <a:pt x="1" y="14"/>
                      <a:pt x="0" y="12"/>
                    </a:cubicBezTo>
                    <a:cubicBezTo>
                      <a:pt x="0" y="8"/>
                      <a:pt x="0" y="5"/>
                      <a:pt x="3" y="2"/>
                    </a:cubicBezTo>
                    <a:cubicBezTo>
                      <a:pt x="5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442">
                <a:extLst>
                  <a:ext uri="{FF2B5EF4-FFF2-40B4-BE49-F238E27FC236}">
                    <a16:creationId xmlns:a16="http://schemas.microsoft.com/office/drawing/2014/main" id="{E73F1279-A5B0-41E1-5557-066E8C5106C3}"/>
                  </a:ext>
                </a:extLst>
              </p:cNvPr>
              <p:cNvSpPr/>
              <p:nvPr userDrawn="1"/>
            </p:nvSpPr>
            <p:spPr bwMode="auto">
              <a:xfrm>
                <a:off x="4786" y="3431"/>
                <a:ext cx="70" cy="89"/>
              </a:xfrm>
              <a:custGeom>
                <a:avLst/>
                <a:gdLst>
                  <a:gd name="T0" fmla="*/ 2 w 11"/>
                  <a:gd name="T1" fmla="*/ 13 h 14"/>
                  <a:gd name="T2" fmla="*/ 0 w 11"/>
                  <a:gd name="T3" fmla="*/ 10 h 14"/>
                  <a:gd name="T4" fmla="*/ 1 w 11"/>
                  <a:gd name="T5" fmla="*/ 6 h 14"/>
                  <a:gd name="T6" fmla="*/ 8 w 11"/>
                  <a:gd name="T7" fmla="*/ 1 h 14"/>
                  <a:gd name="T8" fmla="*/ 10 w 11"/>
                  <a:gd name="T9" fmla="*/ 2 h 14"/>
                  <a:gd name="T10" fmla="*/ 6 w 11"/>
                  <a:gd name="T11" fmla="*/ 13 h 14"/>
                  <a:gd name="T12" fmla="*/ 2 w 11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1"/>
                      <a:pt x="8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1" y="6"/>
                      <a:pt x="11" y="11"/>
                      <a:pt x="6" y="13"/>
                    </a:cubicBezTo>
                    <a:cubicBezTo>
                      <a:pt x="5" y="14"/>
                      <a:pt x="3" y="14"/>
                      <a:pt x="2" y="13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443">
                <a:extLst>
                  <a:ext uri="{FF2B5EF4-FFF2-40B4-BE49-F238E27FC236}">
                    <a16:creationId xmlns:a16="http://schemas.microsoft.com/office/drawing/2014/main" id="{D5BCB047-76CE-AFE5-0BC0-B32E5C591523}"/>
                  </a:ext>
                </a:extLst>
              </p:cNvPr>
              <p:cNvSpPr/>
              <p:nvPr userDrawn="1"/>
            </p:nvSpPr>
            <p:spPr bwMode="auto">
              <a:xfrm>
                <a:off x="5959" y="2613"/>
                <a:ext cx="63" cy="95"/>
              </a:xfrm>
              <a:custGeom>
                <a:avLst/>
                <a:gdLst>
                  <a:gd name="T0" fmla="*/ 4 w 10"/>
                  <a:gd name="T1" fmla="*/ 0 h 15"/>
                  <a:gd name="T2" fmla="*/ 7 w 10"/>
                  <a:gd name="T3" fmla="*/ 1 h 15"/>
                  <a:gd name="T4" fmla="*/ 9 w 10"/>
                  <a:gd name="T5" fmla="*/ 10 h 15"/>
                  <a:gd name="T6" fmla="*/ 8 w 10"/>
                  <a:gd name="T7" fmla="*/ 14 h 15"/>
                  <a:gd name="T8" fmla="*/ 4 w 10"/>
                  <a:gd name="T9" fmla="*/ 12 h 15"/>
                  <a:gd name="T10" fmla="*/ 0 w 10"/>
                  <a:gd name="T11" fmla="*/ 3 h 15"/>
                  <a:gd name="T12" fmla="*/ 4 w 1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10" y="4"/>
                      <a:pt x="10" y="7"/>
                      <a:pt x="9" y="10"/>
                    </a:cubicBezTo>
                    <a:cubicBezTo>
                      <a:pt x="9" y="11"/>
                      <a:pt x="9" y="13"/>
                      <a:pt x="8" y="14"/>
                    </a:cubicBezTo>
                    <a:cubicBezTo>
                      <a:pt x="6" y="15"/>
                      <a:pt x="5" y="13"/>
                      <a:pt x="4" y="12"/>
                    </a:cubicBezTo>
                    <a:cubicBezTo>
                      <a:pt x="1" y="10"/>
                      <a:pt x="0" y="7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444">
                <a:extLst>
                  <a:ext uri="{FF2B5EF4-FFF2-40B4-BE49-F238E27FC236}">
                    <a16:creationId xmlns:a16="http://schemas.microsoft.com/office/drawing/2014/main" id="{6B62EAAB-B0B5-5CC0-2F28-10E2ECEFAB09}"/>
                  </a:ext>
                </a:extLst>
              </p:cNvPr>
              <p:cNvSpPr/>
              <p:nvPr userDrawn="1"/>
            </p:nvSpPr>
            <p:spPr bwMode="auto">
              <a:xfrm>
                <a:off x="7182" y="3945"/>
                <a:ext cx="94" cy="69"/>
              </a:xfrm>
              <a:custGeom>
                <a:avLst/>
                <a:gdLst>
                  <a:gd name="T0" fmla="*/ 14 w 15"/>
                  <a:gd name="T1" fmla="*/ 8 h 11"/>
                  <a:gd name="T2" fmla="*/ 10 w 15"/>
                  <a:gd name="T3" fmla="*/ 10 h 11"/>
                  <a:gd name="T4" fmla="*/ 7 w 15"/>
                  <a:gd name="T5" fmla="*/ 10 h 11"/>
                  <a:gd name="T6" fmla="*/ 1 w 15"/>
                  <a:gd name="T7" fmla="*/ 5 h 11"/>
                  <a:gd name="T8" fmla="*/ 2 w 15"/>
                  <a:gd name="T9" fmla="*/ 1 h 11"/>
                  <a:gd name="T10" fmla="*/ 14 w 15"/>
                  <a:gd name="T11" fmla="*/ 4 h 11"/>
                  <a:gd name="T12" fmla="*/ 14 w 15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4" y="8"/>
                    </a:moveTo>
                    <a:cubicBezTo>
                      <a:pt x="13" y="9"/>
                      <a:pt x="12" y="10"/>
                      <a:pt x="10" y="10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5" y="8"/>
                      <a:pt x="3" y="7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11" y="0"/>
                      <a:pt x="14" y="4"/>
                    </a:cubicBezTo>
                    <a:cubicBezTo>
                      <a:pt x="15" y="5"/>
                      <a:pt x="15" y="7"/>
                      <a:pt x="14" y="8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445">
                <a:extLst>
                  <a:ext uri="{FF2B5EF4-FFF2-40B4-BE49-F238E27FC236}">
                    <a16:creationId xmlns:a16="http://schemas.microsoft.com/office/drawing/2014/main" id="{3CFD5846-3279-D956-147B-5310111C333E}"/>
                  </a:ext>
                </a:extLst>
              </p:cNvPr>
              <p:cNvSpPr/>
              <p:nvPr userDrawn="1"/>
            </p:nvSpPr>
            <p:spPr bwMode="auto">
              <a:xfrm>
                <a:off x="6608" y="3805"/>
                <a:ext cx="88" cy="63"/>
              </a:xfrm>
              <a:custGeom>
                <a:avLst/>
                <a:gdLst>
                  <a:gd name="T0" fmla="*/ 14 w 14"/>
                  <a:gd name="T1" fmla="*/ 4 h 10"/>
                  <a:gd name="T2" fmla="*/ 13 w 14"/>
                  <a:gd name="T3" fmla="*/ 8 h 10"/>
                  <a:gd name="T4" fmla="*/ 2 w 14"/>
                  <a:gd name="T5" fmla="*/ 10 h 10"/>
                  <a:gd name="T6" fmla="*/ 1 w 14"/>
                  <a:gd name="T7" fmla="*/ 7 h 10"/>
                  <a:gd name="T8" fmla="*/ 11 w 14"/>
                  <a:gd name="T9" fmla="*/ 0 h 10"/>
                  <a:gd name="T10" fmla="*/ 14 w 14"/>
                  <a:gd name="T1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4" y="4"/>
                    </a:moveTo>
                    <a:cubicBezTo>
                      <a:pt x="14" y="5"/>
                      <a:pt x="14" y="7"/>
                      <a:pt x="13" y="8"/>
                    </a:cubicBezTo>
                    <a:cubicBezTo>
                      <a:pt x="10" y="10"/>
                      <a:pt x="6" y="10"/>
                      <a:pt x="2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3" y="3"/>
                      <a:pt x="6" y="0"/>
                      <a:pt x="11" y="0"/>
                    </a:cubicBezTo>
                    <a:cubicBezTo>
                      <a:pt x="13" y="0"/>
                      <a:pt x="14" y="1"/>
                      <a:pt x="14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446">
                <a:extLst>
                  <a:ext uri="{FF2B5EF4-FFF2-40B4-BE49-F238E27FC236}">
                    <a16:creationId xmlns:a16="http://schemas.microsoft.com/office/drawing/2014/main" id="{9E6F3C4A-DD8D-A677-CDFA-B2042F8187F0}"/>
                  </a:ext>
                </a:extLst>
              </p:cNvPr>
              <p:cNvSpPr/>
              <p:nvPr userDrawn="1"/>
            </p:nvSpPr>
            <p:spPr bwMode="auto">
              <a:xfrm>
                <a:off x="4357" y="1420"/>
                <a:ext cx="70" cy="95"/>
              </a:xfrm>
              <a:custGeom>
                <a:avLst/>
                <a:gdLst>
                  <a:gd name="T0" fmla="*/ 5 w 11"/>
                  <a:gd name="T1" fmla="*/ 0 h 15"/>
                  <a:gd name="T2" fmla="*/ 9 w 11"/>
                  <a:gd name="T3" fmla="*/ 2 h 15"/>
                  <a:gd name="T4" fmla="*/ 9 w 11"/>
                  <a:gd name="T5" fmla="*/ 13 h 15"/>
                  <a:gd name="T6" fmla="*/ 5 w 11"/>
                  <a:gd name="T7" fmla="*/ 14 h 15"/>
                  <a:gd name="T8" fmla="*/ 1 w 11"/>
                  <a:gd name="T9" fmla="*/ 7 h 15"/>
                  <a:gd name="T10" fmla="*/ 3 w 11"/>
                  <a:gd name="T11" fmla="*/ 0 h 15"/>
                  <a:gd name="T12" fmla="*/ 5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6" y="1"/>
                      <a:pt x="8" y="1"/>
                      <a:pt x="9" y="2"/>
                    </a:cubicBezTo>
                    <a:cubicBezTo>
                      <a:pt x="11" y="6"/>
                      <a:pt x="11" y="10"/>
                      <a:pt x="9" y="13"/>
                    </a:cubicBezTo>
                    <a:cubicBezTo>
                      <a:pt x="7" y="15"/>
                      <a:pt x="7" y="15"/>
                      <a:pt x="5" y="14"/>
                    </a:cubicBezTo>
                    <a:cubicBezTo>
                      <a:pt x="3" y="12"/>
                      <a:pt x="2" y="10"/>
                      <a:pt x="1" y="7"/>
                    </a:cubicBezTo>
                    <a:cubicBezTo>
                      <a:pt x="0" y="5"/>
                      <a:pt x="2" y="3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447">
                <a:extLst>
                  <a:ext uri="{FF2B5EF4-FFF2-40B4-BE49-F238E27FC236}">
                    <a16:creationId xmlns:a16="http://schemas.microsoft.com/office/drawing/2014/main" id="{B52AE3F1-1EC3-D330-7878-62A673CFFEA5}"/>
                  </a:ext>
                </a:extLst>
              </p:cNvPr>
              <p:cNvSpPr/>
              <p:nvPr userDrawn="1"/>
            </p:nvSpPr>
            <p:spPr bwMode="auto">
              <a:xfrm>
                <a:off x="5738" y="393"/>
                <a:ext cx="82" cy="88"/>
              </a:xfrm>
              <a:custGeom>
                <a:avLst/>
                <a:gdLst>
                  <a:gd name="T0" fmla="*/ 12 w 13"/>
                  <a:gd name="T1" fmla="*/ 11 h 14"/>
                  <a:gd name="T2" fmla="*/ 8 w 13"/>
                  <a:gd name="T3" fmla="*/ 14 h 14"/>
                  <a:gd name="T4" fmla="*/ 1 w 13"/>
                  <a:gd name="T5" fmla="*/ 8 h 14"/>
                  <a:gd name="T6" fmla="*/ 1 w 13"/>
                  <a:gd name="T7" fmla="*/ 1 h 14"/>
                  <a:gd name="T8" fmla="*/ 2 w 13"/>
                  <a:gd name="T9" fmla="*/ 0 h 14"/>
                  <a:gd name="T10" fmla="*/ 11 w 13"/>
                  <a:gd name="T11" fmla="*/ 7 h 14"/>
                  <a:gd name="T12" fmla="*/ 12 w 13"/>
                  <a:gd name="T1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2" y="11"/>
                    </a:moveTo>
                    <a:cubicBezTo>
                      <a:pt x="12" y="13"/>
                      <a:pt x="11" y="14"/>
                      <a:pt x="8" y="14"/>
                    </a:cubicBezTo>
                    <a:cubicBezTo>
                      <a:pt x="4" y="13"/>
                      <a:pt x="2" y="11"/>
                      <a:pt x="1" y="8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1"/>
                      <a:pt x="10" y="4"/>
                      <a:pt x="11" y="7"/>
                    </a:cubicBezTo>
                    <a:cubicBezTo>
                      <a:pt x="11" y="9"/>
                      <a:pt x="13" y="10"/>
                      <a:pt x="12" y="11"/>
                    </a:cubicBezTo>
                    <a:close/>
                  </a:path>
                </a:pathLst>
              </a:custGeom>
              <a:solidFill>
                <a:srgbClr val="F5D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448">
                <a:extLst>
                  <a:ext uri="{FF2B5EF4-FFF2-40B4-BE49-F238E27FC236}">
                    <a16:creationId xmlns:a16="http://schemas.microsoft.com/office/drawing/2014/main" id="{DE7D6C3A-7F85-B429-7BAF-E1C387EDB2B5}"/>
                  </a:ext>
                </a:extLst>
              </p:cNvPr>
              <p:cNvSpPr/>
              <p:nvPr userDrawn="1"/>
            </p:nvSpPr>
            <p:spPr bwMode="auto">
              <a:xfrm>
                <a:off x="5309" y="1617"/>
                <a:ext cx="76" cy="108"/>
              </a:xfrm>
              <a:custGeom>
                <a:avLst/>
                <a:gdLst>
                  <a:gd name="T0" fmla="*/ 11 w 12"/>
                  <a:gd name="T1" fmla="*/ 8 h 17"/>
                  <a:gd name="T2" fmla="*/ 9 w 12"/>
                  <a:gd name="T3" fmla="*/ 16 h 17"/>
                  <a:gd name="T4" fmla="*/ 6 w 12"/>
                  <a:gd name="T5" fmla="*/ 16 h 17"/>
                  <a:gd name="T6" fmla="*/ 2 w 12"/>
                  <a:gd name="T7" fmla="*/ 2 h 17"/>
                  <a:gd name="T8" fmla="*/ 5 w 12"/>
                  <a:gd name="T9" fmla="*/ 1 h 17"/>
                  <a:gd name="T10" fmla="*/ 11 w 12"/>
                  <a:gd name="T1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1" y="8"/>
                    </a:moveTo>
                    <a:cubicBezTo>
                      <a:pt x="11" y="11"/>
                      <a:pt x="11" y="13"/>
                      <a:pt x="9" y="16"/>
                    </a:cubicBezTo>
                    <a:cubicBezTo>
                      <a:pt x="8" y="17"/>
                      <a:pt x="8" y="17"/>
                      <a:pt x="6" y="16"/>
                    </a:cubicBezTo>
                    <a:cubicBezTo>
                      <a:pt x="3" y="14"/>
                      <a:pt x="0" y="6"/>
                      <a:pt x="2" y="2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8" y="1"/>
                      <a:pt x="12" y="5"/>
                      <a:pt x="11" y="8"/>
                    </a:cubicBezTo>
                    <a:close/>
                  </a:path>
                </a:pathLst>
              </a:custGeom>
              <a:solidFill>
                <a:srgbClr val="F3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449">
                <a:extLst>
                  <a:ext uri="{FF2B5EF4-FFF2-40B4-BE49-F238E27FC236}">
                    <a16:creationId xmlns:a16="http://schemas.microsoft.com/office/drawing/2014/main" id="{290D34BD-DD93-3F99-B608-51EC591E7962}"/>
                  </a:ext>
                </a:extLst>
              </p:cNvPr>
              <p:cNvSpPr/>
              <p:nvPr userDrawn="1"/>
            </p:nvSpPr>
            <p:spPr bwMode="auto">
              <a:xfrm>
                <a:off x="5990" y="1021"/>
                <a:ext cx="120" cy="76"/>
              </a:xfrm>
              <a:custGeom>
                <a:avLst/>
                <a:gdLst>
                  <a:gd name="T0" fmla="*/ 9 w 19"/>
                  <a:gd name="T1" fmla="*/ 0 h 12"/>
                  <a:gd name="T2" fmla="*/ 17 w 19"/>
                  <a:gd name="T3" fmla="*/ 3 h 12"/>
                  <a:gd name="T4" fmla="*/ 18 w 19"/>
                  <a:gd name="T5" fmla="*/ 5 h 12"/>
                  <a:gd name="T6" fmla="*/ 4 w 19"/>
                  <a:gd name="T7" fmla="*/ 7 h 12"/>
                  <a:gd name="T8" fmla="*/ 5 w 19"/>
                  <a:gd name="T9" fmla="*/ 1 h 12"/>
                  <a:gd name="T10" fmla="*/ 9 w 1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9" y="0"/>
                    </a:moveTo>
                    <a:cubicBezTo>
                      <a:pt x="12" y="0"/>
                      <a:pt x="15" y="1"/>
                      <a:pt x="17" y="3"/>
                    </a:cubicBezTo>
                    <a:cubicBezTo>
                      <a:pt x="18" y="3"/>
                      <a:pt x="19" y="4"/>
                      <a:pt x="18" y="5"/>
                    </a:cubicBezTo>
                    <a:cubicBezTo>
                      <a:pt x="14" y="10"/>
                      <a:pt x="9" y="12"/>
                      <a:pt x="4" y="7"/>
                    </a:cubicBezTo>
                    <a:cubicBezTo>
                      <a:pt x="0" y="3"/>
                      <a:pt x="0" y="3"/>
                      <a:pt x="5" y="1"/>
                    </a:cubicBezTo>
                    <a:cubicBezTo>
                      <a:pt x="6" y="0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2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450">
                <a:extLst>
                  <a:ext uri="{FF2B5EF4-FFF2-40B4-BE49-F238E27FC236}">
                    <a16:creationId xmlns:a16="http://schemas.microsoft.com/office/drawing/2014/main" id="{0F6D836F-FC2A-7BF6-AA00-2B08BAEBD984}"/>
                  </a:ext>
                </a:extLst>
              </p:cNvPr>
              <p:cNvSpPr/>
              <p:nvPr userDrawn="1"/>
            </p:nvSpPr>
            <p:spPr bwMode="auto">
              <a:xfrm>
                <a:off x="4181" y="3152"/>
                <a:ext cx="76" cy="50"/>
              </a:xfrm>
              <a:custGeom>
                <a:avLst/>
                <a:gdLst>
                  <a:gd name="T0" fmla="*/ 6 w 12"/>
                  <a:gd name="T1" fmla="*/ 0 h 8"/>
                  <a:gd name="T2" fmla="*/ 3 w 12"/>
                  <a:gd name="T3" fmla="*/ 3 h 8"/>
                  <a:gd name="T4" fmla="*/ 9 w 12"/>
                  <a:gd name="T5" fmla="*/ 1 h 8"/>
                  <a:gd name="T6" fmla="*/ 10 w 12"/>
                  <a:gd name="T7" fmla="*/ 5 h 8"/>
                  <a:gd name="T8" fmla="*/ 2 w 12"/>
                  <a:gd name="T9" fmla="*/ 8 h 8"/>
                  <a:gd name="T10" fmla="*/ 0 w 12"/>
                  <a:gd name="T11" fmla="*/ 7 h 8"/>
                  <a:gd name="T12" fmla="*/ 6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6" y="1"/>
                      <a:pt x="4" y="1"/>
                      <a:pt x="3" y="3"/>
                    </a:cubicBezTo>
                    <a:cubicBezTo>
                      <a:pt x="5" y="2"/>
                      <a:pt x="7" y="1"/>
                      <a:pt x="9" y="1"/>
                    </a:cubicBezTo>
                    <a:cubicBezTo>
                      <a:pt x="11" y="2"/>
                      <a:pt x="12" y="3"/>
                      <a:pt x="10" y="5"/>
                    </a:cubicBezTo>
                    <a:cubicBezTo>
                      <a:pt x="8" y="7"/>
                      <a:pt x="5" y="8"/>
                      <a:pt x="2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lose/>
                  </a:path>
                </a:pathLst>
              </a:custGeom>
              <a:solidFill>
                <a:srgbClr val="EFA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451">
                <a:extLst>
                  <a:ext uri="{FF2B5EF4-FFF2-40B4-BE49-F238E27FC236}">
                    <a16:creationId xmlns:a16="http://schemas.microsoft.com/office/drawing/2014/main" id="{96A2787D-6D4C-C918-F98F-D93B9F0E721E}"/>
                  </a:ext>
                </a:extLst>
              </p:cNvPr>
              <p:cNvSpPr/>
              <p:nvPr userDrawn="1"/>
            </p:nvSpPr>
            <p:spPr bwMode="auto">
              <a:xfrm>
                <a:off x="5038" y="1262"/>
                <a:ext cx="70" cy="63"/>
              </a:xfrm>
              <a:custGeom>
                <a:avLst/>
                <a:gdLst>
                  <a:gd name="T0" fmla="*/ 10 w 11"/>
                  <a:gd name="T1" fmla="*/ 3 h 10"/>
                  <a:gd name="T2" fmla="*/ 6 w 11"/>
                  <a:gd name="T3" fmla="*/ 2 h 10"/>
                  <a:gd name="T4" fmla="*/ 11 w 11"/>
                  <a:gd name="T5" fmla="*/ 6 h 10"/>
                  <a:gd name="T6" fmla="*/ 11 w 11"/>
                  <a:gd name="T7" fmla="*/ 9 h 10"/>
                  <a:gd name="T8" fmla="*/ 8 w 11"/>
                  <a:gd name="T9" fmla="*/ 9 h 10"/>
                  <a:gd name="T10" fmla="*/ 1 w 11"/>
                  <a:gd name="T11" fmla="*/ 5 h 10"/>
                  <a:gd name="T12" fmla="*/ 2 w 11"/>
                  <a:gd name="T13" fmla="*/ 2 h 10"/>
                  <a:gd name="T14" fmla="*/ 10 w 11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0" y="3"/>
                    </a:moveTo>
                    <a:cubicBezTo>
                      <a:pt x="9" y="3"/>
                      <a:pt x="8" y="2"/>
                      <a:pt x="6" y="2"/>
                    </a:cubicBezTo>
                    <a:cubicBezTo>
                      <a:pt x="8" y="3"/>
                      <a:pt x="10" y="4"/>
                      <a:pt x="11" y="6"/>
                    </a:cubicBezTo>
                    <a:cubicBezTo>
                      <a:pt x="11" y="7"/>
                      <a:pt x="11" y="8"/>
                      <a:pt x="11" y="9"/>
                    </a:cubicBezTo>
                    <a:cubicBezTo>
                      <a:pt x="10" y="10"/>
                      <a:pt x="9" y="9"/>
                      <a:pt x="8" y="9"/>
                    </a:cubicBezTo>
                    <a:cubicBezTo>
                      <a:pt x="6" y="8"/>
                      <a:pt x="3" y="7"/>
                      <a:pt x="1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5" y="0"/>
                      <a:pt x="8" y="0"/>
                      <a:pt x="10" y="3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452">
                <a:extLst>
                  <a:ext uri="{FF2B5EF4-FFF2-40B4-BE49-F238E27FC236}">
                    <a16:creationId xmlns:a16="http://schemas.microsoft.com/office/drawing/2014/main" id="{473BD022-2DC9-5DB1-107E-C001717FE6F5}"/>
                  </a:ext>
                </a:extLst>
              </p:cNvPr>
              <p:cNvSpPr/>
              <p:nvPr userDrawn="1"/>
            </p:nvSpPr>
            <p:spPr bwMode="auto">
              <a:xfrm>
                <a:off x="4477" y="767"/>
                <a:ext cx="76" cy="114"/>
              </a:xfrm>
              <a:custGeom>
                <a:avLst/>
                <a:gdLst>
                  <a:gd name="T0" fmla="*/ 12 w 12"/>
                  <a:gd name="T1" fmla="*/ 12 h 18"/>
                  <a:gd name="T2" fmla="*/ 11 w 12"/>
                  <a:gd name="T3" fmla="*/ 17 h 18"/>
                  <a:gd name="T4" fmla="*/ 9 w 12"/>
                  <a:gd name="T5" fmla="*/ 18 h 18"/>
                  <a:gd name="T6" fmla="*/ 4 w 12"/>
                  <a:gd name="T7" fmla="*/ 5 h 18"/>
                  <a:gd name="T8" fmla="*/ 5 w 12"/>
                  <a:gd name="T9" fmla="*/ 3 h 18"/>
                  <a:gd name="T10" fmla="*/ 10 w 12"/>
                  <a:gd name="T11" fmla="*/ 3 h 18"/>
                  <a:gd name="T12" fmla="*/ 12 w 12"/>
                  <a:gd name="T13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2" y="12"/>
                    </a:moveTo>
                    <a:cubicBezTo>
                      <a:pt x="12" y="13"/>
                      <a:pt x="11" y="15"/>
                      <a:pt x="11" y="17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4" y="17"/>
                      <a:pt x="0" y="10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11" y="6"/>
                      <a:pt x="12" y="9"/>
                      <a:pt x="12" y="12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" name="Freeform 453">
                <a:extLst>
                  <a:ext uri="{FF2B5EF4-FFF2-40B4-BE49-F238E27FC236}">
                    <a16:creationId xmlns:a16="http://schemas.microsoft.com/office/drawing/2014/main" id="{CFBDD404-7953-4377-AA89-A95FB405F5BD}"/>
                  </a:ext>
                </a:extLst>
              </p:cNvPr>
              <p:cNvSpPr/>
              <p:nvPr userDrawn="1"/>
            </p:nvSpPr>
            <p:spPr bwMode="auto">
              <a:xfrm>
                <a:off x="7447" y="1718"/>
                <a:ext cx="100" cy="76"/>
              </a:xfrm>
              <a:custGeom>
                <a:avLst/>
                <a:gdLst>
                  <a:gd name="T0" fmla="*/ 4 w 16"/>
                  <a:gd name="T1" fmla="*/ 0 h 12"/>
                  <a:gd name="T2" fmla="*/ 12 w 16"/>
                  <a:gd name="T3" fmla="*/ 5 h 12"/>
                  <a:gd name="T4" fmla="*/ 13 w 16"/>
                  <a:gd name="T5" fmla="*/ 6 h 12"/>
                  <a:gd name="T6" fmla="*/ 15 w 16"/>
                  <a:gd name="T7" fmla="*/ 10 h 12"/>
                  <a:gd name="T8" fmla="*/ 9 w 16"/>
                  <a:gd name="T9" fmla="*/ 12 h 12"/>
                  <a:gd name="T10" fmla="*/ 1 w 16"/>
                  <a:gd name="T11" fmla="*/ 3 h 12"/>
                  <a:gd name="T12" fmla="*/ 4 w 16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4" y="0"/>
                    </a:moveTo>
                    <a:cubicBezTo>
                      <a:pt x="7" y="1"/>
                      <a:pt x="10" y="2"/>
                      <a:pt x="12" y="5"/>
                    </a:cubicBezTo>
                    <a:cubicBezTo>
                      <a:pt x="13" y="5"/>
                      <a:pt x="13" y="5"/>
                      <a:pt x="13" y="6"/>
                    </a:cubicBezTo>
                    <a:cubicBezTo>
                      <a:pt x="14" y="7"/>
                      <a:pt x="16" y="8"/>
                      <a:pt x="15" y="10"/>
                    </a:cubicBezTo>
                    <a:cubicBezTo>
                      <a:pt x="14" y="11"/>
                      <a:pt x="12" y="12"/>
                      <a:pt x="9" y="12"/>
                    </a:cubicBezTo>
                    <a:cubicBezTo>
                      <a:pt x="4" y="11"/>
                      <a:pt x="1" y="8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2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" name="Freeform 454">
                <a:extLst>
                  <a:ext uri="{FF2B5EF4-FFF2-40B4-BE49-F238E27FC236}">
                    <a16:creationId xmlns:a16="http://schemas.microsoft.com/office/drawing/2014/main" id="{C6AD8490-1DFE-38EF-42C8-524FE6A366FD}"/>
                  </a:ext>
                </a:extLst>
              </p:cNvPr>
              <p:cNvSpPr/>
              <p:nvPr userDrawn="1"/>
            </p:nvSpPr>
            <p:spPr bwMode="auto">
              <a:xfrm>
                <a:off x="5360" y="2219"/>
                <a:ext cx="88" cy="83"/>
              </a:xfrm>
              <a:custGeom>
                <a:avLst/>
                <a:gdLst>
                  <a:gd name="T0" fmla="*/ 14 w 14"/>
                  <a:gd name="T1" fmla="*/ 10 h 13"/>
                  <a:gd name="T2" fmla="*/ 11 w 14"/>
                  <a:gd name="T3" fmla="*/ 13 h 13"/>
                  <a:gd name="T4" fmla="*/ 0 w 14"/>
                  <a:gd name="T5" fmla="*/ 3 h 13"/>
                  <a:gd name="T6" fmla="*/ 4 w 14"/>
                  <a:gd name="T7" fmla="*/ 0 h 13"/>
                  <a:gd name="T8" fmla="*/ 14 w 14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13"/>
                      <a:pt x="13" y="13"/>
                      <a:pt x="11" y="13"/>
                    </a:cubicBezTo>
                    <a:cubicBezTo>
                      <a:pt x="6" y="13"/>
                      <a:pt x="1" y="7"/>
                      <a:pt x="0" y="3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10" y="0"/>
                      <a:pt x="13" y="4"/>
                      <a:pt x="14" y="10"/>
                    </a:cubicBezTo>
                    <a:close/>
                  </a:path>
                </a:pathLst>
              </a:custGeom>
              <a:solidFill>
                <a:srgbClr val="F5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" name="Freeform 455">
                <a:extLst>
                  <a:ext uri="{FF2B5EF4-FFF2-40B4-BE49-F238E27FC236}">
                    <a16:creationId xmlns:a16="http://schemas.microsoft.com/office/drawing/2014/main" id="{0AD77D09-DE64-0616-F52B-889E64515CA3}"/>
                  </a:ext>
                </a:extLst>
              </p:cNvPr>
              <p:cNvSpPr/>
              <p:nvPr userDrawn="1"/>
            </p:nvSpPr>
            <p:spPr bwMode="auto">
              <a:xfrm>
                <a:off x="5688" y="3761"/>
                <a:ext cx="75" cy="44"/>
              </a:xfrm>
              <a:custGeom>
                <a:avLst/>
                <a:gdLst>
                  <a:gd name="T0" fmla="*/ 8 w 12"/>
                  <a:gd name="T1" fmla="*/ 0 h 7"/>
                  <a:gd name="T2" fmla="*/ 4 w 12"/>
                  <a:gd name="T3" fmla="*/ 1 h 7"/>
                  <a:gd name="T4" fmla="*/ 6 w 12"/>
                  <a:gd name="T5" fmla="*/ 1 h 7"/>
                  <a:gd name="T6" fmla="*/ 11 w 12"/>
                  <a:gd name="T7" fmla="*/ 3 h 7"/>
                  <a:gd name="T8" fmla="*/ 10 w 12"/>
                  <a:gd name="T9" fmla="*/ 6 h 7"/>
                  <a:gd name="T10" fmla="*/ 1 w 12"/>
                  <a:gd name="T11" fmla="*/ 6 h 7"/>
                  <a:gd name="T12" fmla="*/ 0 w 12"/>
                  <a:gd name="T13" fmla="*/ 4 h 7"/>
                  <a:gd name="T14" fmla="*/ 8 w 12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7">
                    <a:moveTo>
                      <a:pt x="8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5" y="2"/>
                      <a:pt x="5" y="1"/>
                      <a:pt x="6" y="1"/>
                    </a:cubicBezTo>
                    <a:cubicBezTo>
                      <a:pt x="8" y="1"/>
                      <a:pt x="9" y="1"/>
                      <a:pt x="11" y="3"/>
                    </a:cubicBezTo>
                    <a:cubicBezTo>
                      <a:pt x="12" y="4"/>
                      <a:pt x="12" y="5"/>
                      <a:pt x="10" y="6"/>
                    </a:cubicBezTo>
                    <a:cubicBezTo>
                      <a:pt x="7" y="7"/>
                      <a:pt x="4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4" y="0"/>
                      <a:pt x="8" y="0"/>
                    </a:cubicBezTo>
                    <a:close/>
                  </a:path>
                </a:pathLst>
              </a:custGeom>
              <a:solidFill>
                <a:srgbClr val="EE9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" name="Freeform 456">
                <a:extLst>
                  <a:ext uri="{FF2B5EF4-FFF2-40B4-BE49-F238E27FC236}">
                    <a16:creationId xmlns:a16="http://schemas.microsoft.com/office/drawing/2014/main" id="{4F3FCC4A-EA21-E827-A225-3C25160B3547}"/>
                  </a:ext>
                </a:extLst>
              </p:cNvPr>
              <p:cNvSpPr/>
              <p:nvPr userDrawn="1"/>
            </p:nvSpPr>
            <p:spPr bwMode="auto">
              <a:xfrm>
                <a:off x="4357" y="2530"/>
                <a:ext cx="114" cy="70"/>
              </a:xfrm>
              <a:custGeom>
                <a:avLst/>
                <a:gdLst>
                  <a:gd name="T0" fmla="*/ 7 w 18"/>
                  <a:gd name="T1" fmla="*/ 0 h 11"/>
                  <a:gd name="T2" fmla="*/ 17 w 18"/>
                  <a:gd name="T3" fmla="*/ 3 h 11"/>
                  <a:gd name="T4" fmla="*/ 17 w 18"/>
                  <a:gd name="T5" fmla="*/ 5 h 11"/>
                  <a:gd name="T6" fmla="*/ 9 w 18"/>
                  <a:gd name="T7" fmla="*/ 10 h 11"/>
                  <a:gd name="T8" fmla="*/ 1 w 18"/>
                  <a:gd name="T9" fmla="*/ 4 h 11"/>
                  <a:gd name="T10" fmla="*/ 2 w 18"/>
                  <a:gd name="T11" fmla="*/ 2 h 11"/>
                  <a:gd name="T12" fmla="*/ 7 w 18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7" y="0"/>
                    </a:moveTo>
                    <a:cubicBezTo>
                      <a:pt x="11" y="1"/>
                      <a:pt x="14" y="2"/>
                      <a:pt x="17" y="3"/>
                    </a:cubicBezTo>
                    <a:cubicBezTo>
                      <a:pt x="18" y="4"/>
                      <a:pt x="18" y="4"/>
                      <a:pt x="17" y="5"/>
                    </a:cubicBezTo>
                    <a:cubicBezTo>
                      <a:pt x="15" y="8"/>
                      <a:pt x="13" y="10"/>
                      <a:pt x="9" y="10"/>
                    </a:cubicBezTo>
                    <a:cubicBezTo>
                      <a:pt x="7" y="11"/>
                      <a:pt x="1" y="6"/>
                      <a:pt x="1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4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" name="Freeform 457">
                <a:extLst>
                  <a:ext uri="{FF2B5EF4-FFF2-40B4-BE49-F238E27FC236}">
                    <a16:creationId xmlns:a16="http://schemas.microsoft.com/office/drawing/2014/main" id="{51588C83-7480-35C5-F927-DB7A2D92154B}"/>
                  </a:ext>
                </a:extLst>
              </p:cNvPr>
              <p:cNvSpPr/>
              <p:nvPr userDrawn="1"/>
            </p:nvSpPr>
            <p:spPr bwMode="auto">
              <a:xfrm>
                <a:off x="4704" y="1940"/>
                <a:ext cx="107" cy="76"/>
              </a:xfrm>
              <a:custGeom>
                <a:avLst/>
                <a:gdLst>
                  <a:gd name="T0" fmla="*/ 9 w 17"/>
                  <a:gd name="T1" fmla="*/ 11 h 12"/>
                  <a:gd name="T2" fmla="*/ 1 w 17"/>
                  <a:gd name="T3" fmla="*/ 5 h 12"/>
                  <a:gd name="T4" fmla="*/ 0 w 17"/>
                  <a:gd name="T5" fmla="*/ 4 h 12"/>
                  <a:gd name="T6" fmla="*/ 1 w 17"/>
                  <a:gd name="T7" fmla="*/ 1 h 12"/>
                  <a:gd name="T8" fmla="*/ 14 w 17"/>
                  <a:gd name="T9" fmla="*/ 4 h 12"/>
                  <a:gd name="T10" fmla="*/ 15 w 17"/>
                  <a:gd name="T11" fmla="*/ 5 h 12"/>
                  <a:gd name="T12" fmla="*/ 15 w 17"/>
                  <a:gd name="T13" fmla="*/ 9 h 12"/>
                  <a:gd name="T14" fmla="*/ 9 w 17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9" y="11"/>
                    </a:moveTo>
                    <a:cubicBezTo>
                      <a:pt x="4" y="11"/>
                      <a:pt x="3" y="8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6" y="0"/>
                      <a:pt x="10" y="1"/>
                      <a:pt x="14" y="4"/>
                    </a:cubicBezTo>
                    <a:cubicBezTo>
                      <a:pt x="14" y="4"/>
                      <a:pt x="14" y="5"/>
                      <a:pt x="15" y="5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3" y="10"/>
                      <a:pt x="11" y="12"/>
                      <a:pt x="9" y="11"/>
                    </a:cubicBezTo>
                    <a:close/>
                  </a:path>
                </a:pathLst>
              </a:custGeom>
              <a:solidFill>
                <a:srgbClr val="F6D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" name="Freeform 458">
                <a:extLst>
                  <a:ext uri="{FF2B5EF4-FFF2-40B4-BE49-F238E27FC236}">
                    <a16:creationId xmlns:a16="http://schemas.microsoft.com/office/drawing/2014/main" id="{E2754607-18E3-7322-129C-1949095D74D7}"/>
                  </a:ext>
                </a:extLst>
              </p:cNvPr>
              <p:cNvSpPr/>
              <p:nvPr userDrawn="1"/>
            </p:nvSpPr>
            <p:spPr bwMode="auto">
              <a:xfrm>
                <a:off x="6142" y="3076"/>
                <a:ext cx="63" cy="114"/>
              </a:xfrm>
              <a:custGeom>
                <a:avLst/>
                <a:gdLst>
                  <a:gd name="T0" fmla="*/ 1 w 10"/>
                  <a:gd name="T1" fmla="*/ 9 h 18"/>
                  <a:gd name="T2" fmla="*/ 4 w 10"/>
                  <a:gd name="T3" fmla="*/ 1 h 18"/>
                  <a:gd name="T4" fmla="*/ 5 w 10"/>
                  <a:gd name="T5" fmla="*/ 1 h 18"/>
                  <a:gd name="T6" fmla="*/ 10 w 10"/>
                  <a:gd name="T7" fmla="*/ 12 h 18"/>
                  <a:gd name="T8" fmla="*/ 10 w 10"/>
                  <a:gd name="T9" fmla="*/ 16 h 18"/>
                  <a:gd name="T10" fmla="*/ 7 w 10"/>
                  <a:gd name="T11" fmla="*/ 17 h 18"/>
                  <a:gd name="T12" fmla="*/ 1 w 10"/>
                  <a:gd name="T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" y="9"/>
                    </a:moveTo>
                    <a:cubicBezTo>
                      <a:pt x="0" y="6"/>
                      <a:pt x="2" y="4"/>
                      <a:pt x="4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9" y="4"/>
                      <a:pt x="10" y="8"/>
                      <a:pt x="10" y="12"/>
                    </a:cubicBezTo>
                    <a:cubicBezTo>
                      <a:pt x="10" y="13"/>
                      <a:pt x="10" y="14"/>
                      <a:pt x="10" y="16"/>
                    </a:cubicBezTo>
                    <a:cubicBezTo>
                      <a:pt x="9" y="17"/>
                      <a:pt x="9" y="18"/>
                      <a:pt x="7" y="17"/>
                    </a:cubicBezTo>
                    <a:cubicBezTo>
                      <a:pt x="3" y="16"/>
                      <a:pt x="1" y="13"/>
                      <a:pt x="1" y="9"/>
                    </a:cubicBezTo>
                    <a:close/>
                  </a:path>
                </a:pathLst>
              </a:custGeom>
              <a:solidFill>
                <a:srgbClr val="F5D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" name="Freeform 459">
                <a:extLst>
                  <a:ext uri="{FF2B5EF4-FFF2-40B4-BE49-F238E27FC236}">
                    <a16:creationId xmlns:a16="http://schemas.microsoft.com/office/drawing/2014/main" id="{336A6035-53CC-4FBC-F4AC-D816F1D4739D}"/>
                  </a:ext>
                </a:extLst>
              </p:cNvPr>
              <p:cNvSpPr/>
              <p:nvPr userDrawn="1"/>
            </p:nvSpPr>
            <p:spPr bwMode="auto">
              <a:xfrm>
                <a:off x="6930" y="729"/>
                <a:ext cx="107" cy="76"/>
              </a:xfrm>
              <a:custGeom>
                <a:avLst/>
                <a:gdLst>
                  <a:gd name="T0" fmla="*/ 17 w 17"/>
                  <a:gd name="T1" fmla="*/ 2 h 12"/>
                  <a:gd name="T2" fmla="*/ 5 w 17"/>
                  <a:gd name="T3" fmla="*/ 11 h 12"/>
                  <a:gd name="T4" fmla="*/ 4 w 17"/>
                  <a:gd name="T5" fmla="*/ 5 h 12"/>
                  <a:gd name="T6" fmla="*/ 15 w 17"/>
                  <a:gd name="T7" fmla="*/ 0 h 12"/>
                  <a:gd name="T8" fmla="*/ 17 w 17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2"/>
                    </a:moveTo>
                    <a:cubicBezTo>
                      <a:pt x="17" y="9"/>
                      <a:pt x="12" y="12"/>
                      <a:pt x="5" y="11"/>
                    </a:cubicBezTo>
                    <a:cubicBezTo>
                      <a:pt x="0" y="9"/>
                      <a:pt x="0" y="8"/>
                      <a:pt x="4" y="5"/>
                    </a:cubicBezTo>
                    <a:cubicBezTo>
                      <a:pt x="7" y="2"/>
                      <a:pt x="11" y="0"/>
                      <a:pt x="15" y="0"/>
                    </a:cubicBezTo>
                    <a:cubicBezTo>
                      <a:pt x="16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F0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" name="Freeform 460">
                <a:extLst>
                  <a:ext uri="{FF2B5EF4-FFF2-40B4-BE49-F238E27FC236}">
                    <a16:creationId xmlns:a16="http://schemas.microsoft.com/office/drawing/2014/main" id="{8FB174F4-9B2F-CC2F-AC18-36879F46A4B2}"/>
                  </a:ext>
                </a:extLst>
              </p:cNvPr>
              <p:cNvSpPr/>
              <p:nvPr userDrawn="1"/>
            </p:nvSpPr>
            <p:spPr bwMode="auto">
              <a:xfrm>
                <a:off x="5272" y="475"/>
                <a:ext cx="75" cy="83"/>
              </a:xfrm>
              <a:custGeom>
                <a:avLst/>
                <a:gdLst>
                  <a:gd name="T0" fmla="*/ 10 w 12"/>
                  <a:gd name="T1" fmla="*/ 6 h 13"/>
                  <a:gd name="T2" fmla="*/ 4 w 12"/>
                  <a:gd name="T3" fmla="*/ 12 h 13"/>
                  <a:gd name="T4" fmla="*/ 0 w 12"/>
                  <a:gd name="T5" fmla="*/ 9 h 13"/>
                  <a:gd name="T6" fmla="*/ 11 w 12"/>
                  <a:gd name="T7" fmla="*/ 2 h 13"/>
                  <a:gd name="T8" fmla="*/ 10 w 12"/>
                  <a:gd name="T9" fmla="*/ 6 h 13"/>
                  <a:gd name="T10" fmla="*/ 5 w 12"/>
                  <a:gd name="T11" fmla="*/ 5 h 13"/>
                  <a:gd name="T12" fmla="*/ 3 w 12"/>
                  <a:gd name="T13" fmla="*/ 7 h 13"/>
                  <a:gd name="T14" fmla="*/ 2 w 12"/>
                  <a:gd name="T15" fmla="*/ 9 h 13"/>
                  <a:gd name="T16" fmla="*/ 4 w 12"/>
                  <a:gd name="T17" fmla="*/ 10 h 13"/>
                  <a:gd name="T18" fmla="*/ 8 w 12"/>
                  <a:gd name="T19" fmla="*/ 7 h 13"/>
                  <a:gd name="T20" fmla="*/ 10 w 12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0" y="6"/>
                    </a:moveTo>
                    <a:cubicBezTo>
                      <a:pt x="9" y="9"/>
                      <a:pt x="7" y="11"/>
                      <a:pt x="4" y="12"/>
                    </a:cubicBezTo>
                    <a:cubicBezTo>
                      <a:pt x="1" y="13"/>
                      <a:pt x="0" y="12"/>
                      <a:pt x="0" y="9"/>
                    </a:cubicBezTo>
                    <a:cubicBezTo>
                      <a:pt x="0" y="4"/>
                      <a:pt x="6" y="0"/>
                      <a:pt x="11" y="2"/>
                    </a:cubicBezTo>
                    <a:cubicBezTo>
                      <a:pt x="12" y="2"/>
                      <a:pt x="12" y="4"/>
                      <a:pt x="10" y="6"/>
                    </a:cubicBezTo>
                    <a:cubicBezTo>
                      <a:pt x="9" y="4"/>
                      <a:pt x="8" y="4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9" y="7"/>
                      <a:pt x="9" y="6"/>
                      <a:pt x="10" y="6"/>
                    </a:cubicBezTo>
                    <a:close/>
                  </a:path>
                </a:pathLst>
              </a:custGeom>
              <a:solidFill>
                <a:srgbClr val="F1D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" name="Freeform 461">
                <a:extLst>
                  <a:ext uri="{FF2B5EF4-FFF2-40B4-BE49-F238E27FC236}">
                    <a16:creationId xmlns:a16="http://schemas.microsoft.com/office/drawing/2014/main" id="{E991CFC5-5DE8-BC07-CA9B-50D1C8A2D05D}"/>
                  </a:ext>
                </a:extLst>
              </p:cNvPr>
              <p:cNvSpPr/>
              <p:nvPr userDrawn="1"/>
            </p:nvSpPr>
            <p:spPr bwMode="auto">
              <a:xfrm>
                <a:off x="6451" y="329"/>
                <a:ext cx="56" cy="95"/>
              </a:xfrm>
              <a:custGeom>
                <a:avLst/>
                <a:gdLst>
                  <a:gd name="T0" fmla="*/ 0 w 9"/>
                  <a:gd name="T1" fmla="*/ 6 h 15"/>
                  <a:gd name="T2" fmla="*/ 1 w 9"/>
                  <a:gd name="T3" fmla="*/ 3 h 15"/>
                  <a:gd name="T4" fmla="*/ 6 w 9"/>
                  <a:gd name="T5" fmla="*/ 2 h 15"/>
                  <a:gd name="T6" fmla="*/ 9 w 9"/>
                  <a:gd name="T7" fmla="*/ 13 h 15"/>
                  <a:gd name="T8" fmla="*/ 7 w 9"/>
                  <a:gd name="T9" fmla="*/ 14 h 15"/>
                  <a:gd name="T10" fmla="*/ 0 w 9"/>
                  <a:gd name="T1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3" y="0"/>
                      <a:pt x="3" y="0"/>
                      <a:pt x="6" y="2"/>
                    </a:cubicBezTo>
                    <a:cubicBezTo>
                      <a:pt x="8" y="5"/>
                      <a:pt x="9" y="9"/>
                      <a:pt x="9" y="13"/>
                    </a:cubicBezTo>
                    <a:cubicBezTo>
                      <a:pt x="9" y="14"/>
                      <a:pt x="8" y="15"/>
                      <a:pt x="7" y="14"/>
                    </a:cubicBezTo>
                    <a:cubicBezTo>
                      <a:pt x="2" y="14"/>
                      <a:pt x="0" y="11"/>
                      <a:pt x="0" y="6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" name="Freeform 462">
                <a:extLst>
                  <a:ext uri="{FF2B5EF4-FFF2-40B4-BE49-F238E27FC236}">
                    <a16:creationId xmlns:a16="http://schemas.microsoft.com/office/drawing/2014/main" id="{2FDA8EC0-7E0F-196D-BC07-158619460264}"/>
                  </a:ext>
                </a:extLst>
              </p:cNvPr>
              <p:cNvSpPr/>
              <p:nvPr userDrawn="1"/>
            </p:nvSpPr>
            <p:spPr bwMode="auto">
              <a:xfrm>
                <a:off x="7503" y="2460"/>
                <a:ext cx="70" cy="89"/>
              </a:xfrm>
              <a:custGeom>
                <a:avLst/>
                <a:gdLst>
                  <a:gd name="T0" fmla="*/ 0 w 11"/>
                  <a:gd name="T1" fmla="*/ 10 h 14"/>
                  <a:gd name="T2" fmla="*/ 10 w 11"/>
                  <a:gd name="T3" fmla="*/ 3 h 14"/>
                  <a:gd name="T4" fmla="*/ 11 w 11"/>
                  <a:gd name="T5" fmla="*/ 4 h 14"/>
                  <a:gd name="T6" fmla="*/ 3 w 11"/>
                  <a:gd name="T7" fmla="*/ 13 h 14"/>
                  <a:gd name="T8" fmla="*/ 0 w 11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0" y="5"/>
                      <a:pt x="6" y="0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8"/>
                      <a:pt x="7" y="12"/>
                      <a:pt x="3" y="13"/>
                    </a:cubicBezTo>
                    <a:cubicBezTo>
                      <a:pt x="1" y="14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F3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" name="Freeform 463">
                <a:extLst>
                  <a:ext uri="{FF2B5EF4-FFF2-40B4-BE49-F238E27FC236}">
                    <a16:creationId xmlns:a16="http://schemas.microsoft.com/office/drawing/2014/main" id="{DC4D80A1-643C-65FB-E720-47B18586F3E3}"/>
                  </a:ext>
                </a:extLst>
              </p:cNvPr>
              <p:cNvSpPr/>
              <p:nvPr userDrawn="1"/>
            </p:nvSpPr>
            <p:spPr bwMode="auto">
              <a:xfrm>
                <a:off x="4837" y="2663"/>
                <a:ext cx="69" cy="95"/>
              </a:xfrm>
              <a:custGeom>
                <a:avLst/>
                <a:gdLst>
                  <a:gd name="T0" fmla="*/ 0 w 11"/>
                  <a:gd name="T1" fmla="*/ 10 h 15"/>
                  <a:gd name="T2" fmla="*/ 6 w 11"/>
                  <a:gd name="T3" fmla="*/ 1 h 15"/>
                  <a:gd name="T4" fmla="*/ 8 w 11"/>
                  <a:gd name="T5" fmla="*/ 2 h 15"/>
                  <a:gd name="T6" fmla="*/ 5 w 11"/>
                  <a:gd name="T7" fmla="*/ 13 h 15"/>
                  <a:gd name="T8" fmla="*/ 4 w 11"/>
                  <a:gd name="T9" fmla="*/ 14 h 15"/>
                  <a:gd name="T10" fmla="*/ 0 w 11"/>
                  <a:gd name="T1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0" y="10"/>
                    </a:moveTo>
                    <a:cubicBezTo>
                      <a:pt x="0" y="7"/>
                      <a:pt x="3" y="4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11" y="6"/>
                      <a:pt x="9" y="11"/>
                      <a:pt x="5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" y="15"/>
                      <a:pt x="0" y="14"/>
                      <a:pt x="0" y="10"/>
                    </a:cubicBezTo>
                    <a:close/>
                  </a:path>
                </a:pathLst>
              </a:custGeom>
              <a:solidFill>
                <a:srgbClr val="F4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" name="Freeform 464">
                <a:extLst>
                  <a:ext uri="{FF2B5EF4-FFF2-40B4-BE49-F238E27FC236}">
                    <a16:creationId xmlns:a16="http://schemas.microsoft.com/office/drawing/2014/main" id="{A903508A-75E9-3429-960D-F5282D714052}"/>
                  </a:ext>
                </a:extLst>
              </p:cNvPr>
              <p:cNvSpPr/>
              <p:nvPr userDrawn="1"/>
            </p:nvSpPr>
            <p:spPr bwMode="auto">
              <a:xfrm>
                <a:off x="6860" y="2885"/>
                <a:ext cx="95" cy="57"/>
              </a:xfrm>
              <a:custGeom>
                <a:avLst/>
                <a:gdLst>
                  <a:gd name="T0" fmla="*/ 7 w 15"/>
                  <a:gd name="T1" fmla="*/ 9 h 9"/>
                  <a:gd name="T2" fmla="*/ 0 w 15"/>
                  <a:gd name="T3" fmla="*/ 7 h 9"/>
                  <a:gd name="T4" fmla="*/ 0 w 15"/>
                  <a:gd name="T5" fmla="*/ 6 h 9"/>
                  <a:gd name="T6" fmla="*/ 13 w 15"/>
                  <a:gd name="T7" fmla="*/ 4 h 9"/>
                  <a:gd name="T8" fmla="*/ 14 w 15"/>
                  <a:gd name="T9" fmla="*/ 7 h 9"/>
                  <a:gd name="T10" fmla="*/ 11 w 15"/>
                  <a:gd name="T11" fmla="*/ 9 h 9"/>
                  <a:gd name="T12" fmla="*/ 7 w 15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7" y="9"/>
                    </a:moveTo>
                    <a:cubicBezTo>
                      <a:pt x="5" y="9"/>
                      <a:pt x="2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0"/>
                      <a:pt x="8" y="0"/>
                      <a:pt x="13" y="4"/>
                    </a:cubicBezTo>
                    <a:cubicBezTo>
                      <a:pt x="13" y="5"/>
                      <a:pt x="15" y="5"/>
                      <a:pt x="14" y="7"/>
                    </a:cubicBezTo>
                    <a:cubicBezTo>
                      <a:pt x="14" y="8"/>
                      <a:pt x="12" y="9"/>
                      <a:pt x="11" y="9"/>
                    </a:cubicBezTo>
                    <a:cubicBezTo>
                      <a:pt x="10" y="9"/>
                      <a:pt x="8" y="9"/>
                      <a:pt x="7" y="9"/>
                    </a:cubicBezTo>
                    <a:close/>
                  </a:path>
                </a:pathLst>
              </a:custGeom>
              <a:solidFill>
                <a:srgbClr val="F0C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" name="Freeform 465">
                <a:extLst>
                  <a:ext uri="{FF2B5EF4-FFF2-40B4-BE49-F238E27FC236}">
                    <a16:creationId xmlns:a16="http://schemas.microsoft.com/office/drawing/2014/main" id="{96593D39-2FCB-5E9D-7151-EE527713C2FB}"/>
                  </a:ext>
                </a:extLst>
              </p:cNvPr>
              <p:cNvSpPr/>
              <p:nvPr userDrawn="1"/>
            </p:nvSpPr>
            <p:spPr bwMode="auto">
              <a:xfrm>
                <a:off x="6602" y="3799"/>
                <a:ext cx="101" cy="76"/>
              </a:xfrm>
              <a:custGeom>
                <a:avLst/>
                <a:gdLst>
                  <a:gd name="T0" fmla="*/ 15 w 16"/>
                  <a:gd name="T1" fmla="*/ 5 h 12"/>
                  <a:gd name="T2" fmla="*/ 11 w 16"/>
                  <a:gd name="T3" fmla="*/ 2 h 12"/>
                  <a:gd name="T4" fmla="*/ 2 w 16"/>
                  <a:gd name="T5" fmla="*/ 8 h 12"/>
                  <a:gd name="T6" fmla="*/ 4 w 16"/>
                  <a:gd name="T7" fmla="*/ 10 h 12"/>
                  <a:gd name="T8" fmla="*/ 12 w 16"/>
                  <a:gd name="T9" fmla="*/ 9 h 12"/>
                  <a:gd name="T10" fmla="*/ 14 w 16"/>
                  <a:gd name="T11" fmla="*/ 9 h 12"/>
                  <a:gd name="T12" fmla="*/ 12 w 16"/>
                  <a:gd name="T13" fmla="*/ 11 h 12"/>
                  <a:gd name="T14" fmla="*/ 2 w 16"/>
                  <a:gd name="T15" fmla="*/ 11 h 12"/>
                  <a:gd name="T16" fmla="*/ 1 w 16"/>
                  <a:gd name="T17" fmla="*/ 8 h 12"/>
                  <a:gd name="T18" fmla="*/ 6 w 16"/>
                  <a:gd name="T19" fmla="*/ 2 h 12"/>
                  <a:gd name="T20" fmla="*/ 13 w 16"/>
                  <a:gd name="T21" fmla="*/ 1 h 12"/>
                  <a:gd name="T22" fmla="*/ 15 w 16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2">
                    <a:moveTo>
                      <a:pt x="15" y="5"/>
                    </a:moveTo>
                    <a:cubicBezTo>
                      <a:pt x="15" y="2"/>
                      <a:pt x="14" y="2"/>
                      <a:pt x="11" y="2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1" y="10"/>
                      <a:pt x="3" y="10"/>
                      <a:pt x="4" y="10"/>
                    </a:cubicBezTo>
                    <a:cubicBezTo>
                      <a:pt x="7" y="10"/>
                      <a:pt x="10" y="11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4" y="10"/>
                      <a:pt x="13" y="10"/>
                      <a:pt x="12" y="11"/>
                    </a:cubicBezTo>
                    <a:cubicBezTo>
                      <a:pt x="9" y="12"/>
                      <a:pt x="6" y="12"/>
                      <a:pt x="2" y="11"/>
                    </a:cubicBezTo>
                    <a:cubicBezTo>
                      <a:pt x="1" y="11"/>
                      <a:pt x="0" y="10"/>
                      <a:pt x="1" y="8"/>
                    </a:cubicBezTo>
                    <a:cubicBezTo>
                      <a:pt x="3" y="6"/>
                      <a:pt x="4" y="4"/>
                      <a:pt x="6" y="2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16" y="1"/>
                      <a:pt x="16" y="2"/>
                      <a:pt x="15" y="5"/>
                    </a:cubicBezTo>
                    <a:close/>
                  </a:path>
                </a:pathLst>
              </a:custGeom>
              <a:solidFill>
                <a:srgbClr val="F7D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" name="Freeform 466">
                <a:extLst>
                  <a:ext uri="{FF2B5EF4-FFF2-40B4-BE49-F238E27FC236}">
                    <a16:creationId xmlns:a16="http://schemas.microsoft.com/office/drawing/2014/main" id="{F7B08359-DD90-E7C0-2D05-642D17731EF7}"/>
                  </a:ext>
                </a:extLst>
              </p:cNvPr>
              <p:cNvSpPr/>
              <p:nvPr userDrawn="1"/>
            </p:nvSpPr>
            <p:spPr bwMode="auto">
              <a:xfrm>
                <a:off x="7510" y="3260"/>
                <a:ext cx="75" cy="107"/>
              </a:xfrm>
              <a:custGeom>
                <a:avLst/>
                <a:gdLst>
                  <a:gd name="T0" fmla="*/ 10 w 12"/>
                  <a:gd name="T1" fmla="*/ 3 h 17"/>
                  <a:gd name="T2" fmla="*/ 12 w 12"/>
                  <a:gd name="T3" fmla="*/ 6 h 17"/>
                  <a:gd name="T4" fmla="*/ 8 w 12"/>
                  <a:gd name="T5" fmla="*/ 15 h 17"/>
                  <a:gd name="T6" fmla="*/ 6 w 12"/>
                  <a:gd name="T7" fmla="*/ 15 h 17"/>
                  <a:gd name="T8" fmla="*/ 1 w 12"/>
                  <a:gd name="T9" fmla="*/ 5 h 17"/>
                  <a:gd name="T10" fmla="*/ 4 w 12"/>
                  <a:gd name="T11" fmla="*/ 0 h 17"/>
                  <a:gd name="T12" fmla="*/ 10 w 12"/>
                  <a:gd name="T13" fmla="*/ 3 h 17"/>
                  <a:gd name="T14" fmla="*/ 7 w 12"/>
                  <a:gd name="T15" fmla="*/ 2 h 17"/>
                  <a:gd name="T16" fmla="*/ 4 w 12"/>
                  <a:gd name="T17" fmla="*/ 3 h 17"/>
                  <a:gd name="T18" fmla="*/ 6 w 12"/>
                  <a:gd name="T19" fmla="*/ 14 h 17"/>
                  <a:gd name="T20" fmla="*/ 8 w 12"/>
                  <a:gd name="T21" fmla="*/ 13 h 17"/>
                  <a:gd name="T22" fmla="*/ 10 w 12"/>
                  <a:gd name="T23" fmla="*/ 4 h 17"/>
                  <a:gd name="T24" fmla="*/ 10 w 12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7">
                    <a:moveTo>
                      <a:pt x="10" y="3"/>
                    </a:moveTo>
                    <a:cubicBezTo>
                      <a:pt x="11" y="3"/>
                      <a:pt x="12" y="4"/>
                      <a:pt x="12" y="6"/>
                    </a:cubicBezTo>
                    <a:cubicBezTo>
                      <a:pt x="12" y="9"/>
                      <a:pt x="11" y="13"/>
                      <a:pt x="8" y="15"/>
                    </a:cubicBezTo>
                    <a:cubicBezTo>
                      <a:pt x="7" y="16"/>
                      <a:pt x="7" y="17"/>
                      <a:pt x="6" y="15"/>
                    </a:cubicBezTo>
                    <a:cubicBezTo>
                      <a:pt x="3" y="12"/>
                      <a:pt x="0" y="10"/>
                      <a:pt x="1" y="5"/>
                    </a:cubicBezTo>
                    <a:cubicBezTo>
                      <a:pt x="2" y="3"/>
                      <a:pt x="2" y="1"/>
                      <a:pt x="4" y="0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8" y="3"/>
                      <a:pt x="8" y="3"/>
                      <a:pt x="7" y="2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2" y="6"/>
                      <a:pt x="3" y="12"/>
                      <a:pt x="6" y="14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10" y="10"/>
                      <a:pt x="10" y="7"/>
                      <a:pt x="10" y="4"/>
                    </a:cubicBezTo>
                    <a:cubicBezTo>
                      <a:pt x="10" y="4"/>
                      <a:pt x="9" y="3"/>
                      <a:pt x="10" y="3"/>
                    </a:cubicBezTo>
                    <a:close/>
                  </a:path>
                </a:pathLst>
              </a:custGeom>
              <a:solidFill>
                <a:srgbClr val="F7C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" name="Freeform 467">
                <a:extLst>
                  <a:ext uri="{FF2B5EF4-FFF2-40B4-BE49-F238E27FC236}">
                    <a16:creationId xmlns:a16="http://schemas.microsoft.com/office/drawing/2014/main" id="{3566EDA9-1B3D-E447-A117-9332E88B3F00}"/>
                  </a:ext>
                </a:extLst>
              </p:cNvPr>
              <p:cNvSpPr/>
              <p:nvPr userDrawn="1"/>
            </p:nvSpPr>
            <p:spPr bwMode="auto">
              <a:xfrm>
                <a:off x="7346" y="475"/>
                <a:ext cx="63" cy="95"/>
              </a:xfrm>
              <a:custGeom>
                <a:avLst/>
                <a:gdLst>
                  <a:gd name="T0" fmla="*/ 10 w 10"/>
                  <a:gd name="T1" fmla="*/ 6 h 15"/>
                  <a:gd name="T2" fmla="*/ 5 w 10"/>
                  <a:gd name="T3" fmla="*/ 13 h 15"/>
                  <a:gd name="T4" fmla="*/ 2 w 10"/>
                  <a:gd name="T5" fmla="*/ 14 h 15"/>
                  <a:gd name="T6" fmla="*/ 1 w 10"/>
                  <a:gd name="T7" fmla="*/ 10 h 15"/>
                  <a:gd name="T8" fmla="*/ 5 w 10"/>
                  <a:gd name="T9" fmla="*/ 2 h 15"/>
                  <a:gd name="T10" fmla="*/ 9 w 10"/>
                  <a:gd name="T11" fmla="*/ 2 h 15"/>
                  <a:gd name="T12" fmla="*/ 10 w 10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10" y="6"/>
                    </a:moveTo>
                    <a:cubicBezTo>
                      <a:pt x="10" y="10"/>
                      <a:pt x="8" y="12"/>
                      <a:pt x="5" y="13"/>
                    </a:cubicBezTo>
                    <a:cubicBezTo>
                      <a:pt x="4" y="14"/>
                      <a:pt x="3" y="15"/>
                      <a:pt x="2" y="14"/>
                    </a:cubicBezTo>
                    <a:cubicBezTo>
                      <a:pt x="0" y="13"/>
                      <a:pt x="1" y="12"/>
                      <a:pt x="1" y="10"/>
                    </a:cubicBezTo>
                    <a:cubicBezTo>
                      <a:pt x="1" y="7"/>
                      <a:pt x="3" y="4"/>
                      <a:pt x="5" y="2"/>
                    </a:cubicBezTo>
                    <a:cubicBezTo>
                      <a:pt x="7" y="0"/>
                      <a:pt x="7" y="0"/>
                      <a:pt x="9" y="2"/>
                    </a:cubicBezTo>
                    <a:cubicBezTo>
                      <a:pt x="10" y="4"/>
                      <a:pt x="10" y="5"/>
                      <a:pt x="10" y="6"/>
                    </a:cubicBezTo>
                    <a:close/>
                  </a:path>
                </a:pathLst>
              </a:custGeom>
              <a:solidFill>
                <a:srgbClr val="F4C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" name="Freeform 468">
                <a:extLst>
                  <a:ext uri="{FF2B5EF4-FFF2-40B4-BE49-F238E27FC236}">
                    <a16:creationId xmlns:a16="http://schemas.microsoft.com/office/drawing/2014/main" id="{9AD2ECE0-CBF4-1C16-F4E0-F06A23D11E4B}"/>
                  </a:ext>
                </a:extLst>
              </p:cNvPr>
              <p:cNvSpPr/>
              <p:nvPr userDrawn="1"/>
            </p:nvSpPr>
            <p:spPr bwMode="auto">
              <a:xfrm>
                <a:off x="6747" y="1826"/>
                <a:ext cx="82" cy="108"/>
              </a:xfrm>
              <a:custGeom>
                <a:avLst/>
                <a:gdLst>
                  <a:gd name="T0" fmla="*/ 10 w 13"/>
                  <a:gd name="T1" fmla="*/ 2 h 17"/>
                  <a:gd name="T2" fmla="*/ 2 w 13"/>
                  <a:gd name="T3" fmla="*/ 9 h 17"/>
                  <a:gd name="T4" fmla="*/ 2 w 13"/>
                  <a:gd name="T5" fmla="*/ 13 h 17"/>
                  <a:gd name="T6" fmla="*/ 4 w 13"/>
                  <a:gd name="T7" fmla="*/ 15 h 17"/>
                  <a:gd name="T8" fmla="*/ 11 w 13"/>
                  <a:gd name="T9" fmla="*/ 6 h 17"/>
                  <a:gd name="T10" fmla="*/ 12 w 13"/>
                  <a:gd name="T11" fmla="*/ 9 h 17"/>
                  <a:gd name="T12" fmla="*/ 4 w 13"/>
                  <a:gd name="T13" fmla="*/ 16 h 17"/>
                  <a:gd name="T14" fmla="*/ 1 w 13"/>
                  <a:gd name="T15" fmla="*/ 15 h 17"/>
                  <a:gd name="T16" fmla="*/ 4 w 13"/>
                  <a:gd name="T17" fmla="*/ 2 h 17"/>
                  <a:gd name="T18" fmla="*/ 10 w 13"/>
                  <a:gd name="T1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10" y="2"/>
                    </a:moveTo>
                    <a:cubicBezTo>
                      <a:pt x="5" y="2"/>
                      <a:pt x="2" y="5"/>
                      <a:pt x="2" y="9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7" y="14"/>
                      <a:pt x="11" y="9"/>
                      <a:pt x="11" y="6"/>
                    </a:cubicBezTo>
                    <a:cubicBezTo>
                      <a:pt x="13" y="7"/>
                      <a:pt x="13" y="8"/>
                      <a:pt x="12" y="9"/>
                    </a:cubicBezTo>
                    <a:cubicBezTo>
                      <a:pt x="10" y="12"/>
                      <a:pt x="7" y="14"/>
                      <a:pt x="4" y="16"/>
                    </a:cubicBezTo>
                    <a:cubicBezTo>
                      <a:pt x="2" y="17"/>
                      <a:pt x="2" y="16"/>
                      <a:pt x="1" y="15"/>
                    </a:cubicBezTo>
                    <a:cubicBezTo>
                      <a:pt x="0" y="10"/>
                      <a:pt x="1" y="6"/>
                      <a:pt x="4" y="2"/>
                    </a:cubicBezTo>
                    <a:cubicBezTo>
                      <a:pt x="6" y="1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F8D2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" name="Freeform 469">
                <a:extLst>
                  <a:ext uri="{FF2B5EF4-FFF2-40B4-BE49-F238E27FC236}">
                    <a16:creationId xmlns:a16="http://schemas.microsoft.com/office/drawing/2014/main" id="{6A241B2E-15E7-277D-5D14-3F2D3B81B231}"/>
                  </a:ext>
                </a:extLst>
              </p:cNvPr>
              <p:cNvSpPr/>
              <p:nvPr userDrawn="1"/>
            </p:nvSpPr>
            <p:spPr bwMode="auto">
              <a:xfrm>
                <a:off x="4357" y="1414"/>
                <a:ext cx="76" cy="108"/>
              </a:xfrm>
              <a:custGeom>
                <a:avLst/>
                <a:gdLst>
                  <a:gd name="T0" fmla="*/ 5 w 12"/>
                  <a:gd name="T1" fmla="*/ 1 h 17"/>
                  <a:gd name="T2" fmla="*/ 2 w 12"/>
                  <a:gd name="T3" fmla="*/ 8 h 17"/>
                  <a:gd name="T4" fmla="*/ 6 w 12"/>
                  <a:gd name="T5" fmla="*/ 15 h 17"/>
                  <a:gd name="T6" fmla="*/ 8 w 12"/>
                  <a:gd name="T7" fmla="*/ 14 h 17"/>
                  <a:gd name="T8" fmla="*/ 9 w 12"/>
                  <a:gd name="T9" fmla="*/ 5 h 17"/>
                  <a:gd name="T10" fmla="*/ 9 w 12"/>
                  <a:gd name="T11" fmla="*/ 3 h 17"/>
                  <a:gd name="T12" fmla="*/ 10 w 12"/>
                  <a:gd name="T13" fmla="*/ 13 h 17"/>
                  <a:gd name="T14" fmla="*/ 9 w 12"/>
                  <a:gd name="T15" fmla="*/ 16 h 17"/>
                  <a:gd name="T16" fmla="*/ 6 w 12"/>
                  <a:gd name="T17" fmla="*/ 16 h 17"/>
                  <a:gd name="T18" fmla="*/ 1 w 12"/>
                  <a:gd name="T19" fmla="*/ 5 h 17"/>
                  <a:gd name="T20" fmla="*/ 2 w 12"/>
                  <a:gd name="T21" fmla="*/ 2 h 17"/>
                  <a:gd name="T22" fmla="*/ 5 w 12"/>
                  <a:gd name="T2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7">
                    <a:moveTo>
                      <a:pt x="5" y="1"/>
                    </a:moveTo>
                    <a:cubicBezTo>
                      <a:pt x="3" y="2"/>
                      <a:pt x="1" y="5"/>
                      <a:pt x="2" y="8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7" y="16"/>
                      <a:pt x="8" y="14"/>
                      <a:pt x="8" y="14"/>
                    </a:cubicBezTo>
                    <a:cubicBezTo>
                      <a:pt x="9" y="11"/>
                      <a:pt x="11" y="8"/>
                      <a:pt x="9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1" y="5"/>
                      <a:pt x="12" y="10"/>
                      <a:pt x="10" y="13"/>
                    </a:cubicBezTo>
                    <a:cubicBezTo>
                      <a:pt x="9" y="14"/>
                      <a:pt x="9" y="14"/>
                      <a:pt x="9" y="16"/>
                    </a:cubicBezTo>
                    <a:cubicBezTo>
                      <a:pt x="8" y="17"/>
                      <a:pt x="7" y="17"/>
                      <a:pt x="6" y="16"/>
                    </a:cubicBezTo>
                    <a:cubicBezTo>
                      <a:pt x="3" y="13"/>
                      <a:pt x="0" y="10"/>
                      <a:pt x="1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3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5C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" name="Freeform 470">
                <a:extLst>
                  <a:ext uri="{FF2B5EF4-FFF2-40B4-BE49-F238E27FC236}">
                    <a16:creationId xmlns:a16="http://schemas.microsoft.com/office/drawing/2014/main" id="{C95CBEBA-FA49-BE71-7600-5818C1B1C093}"/>
                  </a:ext>
                </a:extLst>
              </p:cNvPr>
              <p:cNvSpPr/>
              <p:nvPr userDrawn="1"/>
            </p:nvSpPr>
            <p:spPr bwMode="auto">
              <a:xfrm>
                <a:off x="7176" y="3938"/>
                <a:ext cx="107" cy="83"/>
              </a:xfrm>
              <a:custGeom>
                <a:avLst/>
                <a:gdLst>
                  <a:gd name="T0" fmla="*/ 15 w 17"/>
                  <a:gd name="T1" fmla="*/ 9 h 13"/>
                  <a:gd name="T2" fmla="*/ 11 w 17"/>
                  <a:gd name="T3" fmla="*/ 3 h 13"/>
                  <a:gd name="T4" fmla="*/ 3 w 17"/>
                  <a:gd name="T5" fmla="*/ 3 h 13"/>
                  <a:gd name="T6" fmla="*/ 2 w 17"/>
                  <a:gd name="T7" fmla="*/ 5 h 13"/>
                  <a:gd name="T8" fmla="*/ 11 w 17"/>
                  <a:gd name="T9" fmla="*/ 11 h 13"/>
                  <a:gd name="T10" fmla="*/ 7 w 17"/>
                  <a:gd name="T11" fmla="*/ 12 h 13"/>
                  <a:gd name="T12" fmla="*/ 1 w 17"/>
                  <a:gd name="T13" fmla="*/ 5 h 13"/>
                  <a:gd name="T14" fmla="*/ 2 w 17"/>
                  <a:gd name="T15" fmla="*/ 2 h 13"/>
                  <a:gd name="T16" fmla="*/ 14 w 17"/>
                  <a:gd name="T17" fmla="*/ 3 h 13"/>
                  <a:gd name="T18" fmla="*/ 15 w 1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15" y="9"/>
                    </a:moveTo>
                    <a:cubicBezTo>
                      <a:pt x="16" y="6"/>
                      <a:pt x="14" y="4"/>
                      <a:pt x="11" y="3"/>
                    </a:cubicBezTo>
                    <a:cubicBezTo>
                      <a:pt x="9" y="2"/>
                      <a:pt x="6" y="1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5" y="8"/>
                      <a:pt x="7" y="11"/>
                      <a:pt x="11" y="11"/>
                    </a:cubicBezTo>
                    <a:cubicBezTo>
                      <a:pt x="10" y="13"/>
                      <a:pt x="9" y="12"/>
                      <a:pt x="7" y="12"/>
                    </a:cubicBezTo>
                    <a:cubicBezTo>
                      <a:pt x="5" y="10"/>
                      <a:pt x="3" y="8"/>
                      <a:pt x="1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6" y="1"/>
                      <a:pt x="10" y="0"/>
                      <a:pt x="14" y="3"/>
                    </a:cubicBezTo>
                    <a:cubicBezTo>
                      <a:pt x="16" y="5"/>
                      <a:pt x="17" y="7"/>
                      <a:pt x="15" y="9"/>
                    </a:cubicBezTo>
                    <a:close/>
                  </a:path>
                </a:pathLst>
              </a:custGeom>
              <a:solidFill>
                <a:srgbClr val="F7C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" name="Freeform 471">
                <a:extLst>
                  <a:ext uri="{FF2B5EF4-FFF2-40B4-BE49-F238E27FC236}">
                    <a16:creationId xmlns:a16="http://schemas.microsoft.com/office/drawing/2014/main" id="{52715B11-0209-E880-0A91-5FE7D4F87EBE}"/>
                  </a:ext>
                </a:extLst>
              </p:cNvPr>
              <p:cNvSpPr/>
              <p:nvPr userDrawn="1"/>
            </p:nvSpPr>
            <p:spPr bwMode="auto">
              <a:xfrm>
                <a:off x="5952" y="2606"/>
                <a:ext cx="76" cy="102"/>
              </a:xfrm>
              <a:custGeom>
                <a:avLst/>
                <a:gdLst>
                  <a:gd name="T0" fmla="*/ 5 w 12"/>
                  <a:gd name="T1" fmla="*/ 1 h 16"/>
                  <a:gd name="T2" fmla="*/ 1 w 12"/>
                  <a:gd name="T3" fmla="*/ 5 h 16"/>
                  <a:gd name="T4" fmla="*/ 8 w 12"/>
                  <a:gd name="T5" fmla="*/ 15 h 16"/>
                  <a:gd name="T6" fmla="*/ 9 w 12"/>
                  <a:gd name="T7" fmla="*/ 13 h 16"/>
                  <a:gd name="T8" fmla="*/ 8 w 12"/>
                  <a:gd name="T9" fmla="*/ 2 h 16"/>
                  <a:gd name="T10" fmla="*/ 9 w 12"/>
                  <a:gd name="T11" fmla="*/ 2 h 16"/>
                  <a:gd name="T12" fmla="*/ 10 w 12"/>
                  <a:gd name="T13" fmla="*/ 15 h 16"/>
                  <a:gd name="T14" fmla="*/ 7 w 12"/>
                  <a:gd name="T15" fmla="*/ 15 h 16"/>
                  <a:gd name="T16" fmla="*/ 0 w 12"/>
                  <a:gd name="T17" fmla="*/ 4 h 16"/>
                  <a:gd name="T18" fmla="*/ 5 w 12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6">
                    <a:moveTo>
                      <a:pt x="5" y="1"/>
                    </a:moveTo>
                    <a:cubicBezTo>
                      <a:pt x="2" y="1"/>
                      <a:pt x="1" y="2"/>
                      <a:pt x="1" y="5"/>
                    </a:cubicBezTo>
                    <a:cubicBezTo>
                      <a:pt x="1" y="9"/>
                      <a:pt x="4" y="13"/>
                      <a:pt x="8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0"/>
                      <a:pt x="10" y="6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1" y="5"/>
                      <a:pt x="12" y="13"/>
                      <a:pt x="10" y="15"/>
                    </a:cubicBezTo>
                    <a:cubicBezTo>
                      <a:pt x="9" y="16"/>
                      <a:pt x="8" y="16"/>
                      <a:pt x="7" y="15"/>
                    </a:cubicBezTo>
                    <a:cubicBezTo>
                      <a:pt x="3" y="13"/>
                      <a:pt x="0" y="10"/>
                      <a:pt x="0" y="4"/>
                    </a:cubicBezTo>
                    <a:cubicBezTo>
                      <a:pt x="1" y="1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F8CF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" name="Freeform 472">
                <a:extLst>
                  <a:ext uri="{FF2B5EF4-FFF2-40B4-BE49-F238E27FC236}">
                    <a16:creationId xmlns:a16="http://schemas.microsoft.com/office/drawing/2014/main" id="{4B0329BB-9BE2-638A-94EC-FBE2EF7EBDC3}"/>
                  </a:ext>
                </a:extLst>
              </p:cNvPr>
              <p:cNvSpPr/>
              <p:nvPr userDrawn="1"/>
            </p:nvSpPr>
            <p:spPr bwMode="auto">
              <a:xfrm>
                <a:off x="4780" y="3431"/>
                <a:ext cx="82" cy="95"/>
              </a:xfrm>
              <a:custGeom>
                <a:avLst/>
                <a:gdLst>
                  <a:gd name="T0" fmla="*/ 3 w 13"/>
                  <a:gd name="T1" fmla="*/ 13 h 15"/>
                  <a:gd name="T2" fmla="*/ 11 w 13"/>
                  <a:gd name="T3" fmla="*/ 2 h 15"/>
                  <a:gd name="T4" fmla="*/ 10 w 13"/>
                  <a:gd name="T5" fmla="*/ 1 h 15"/>
                  <a:gd name="T6" fmla="*/ 1 w 13"/>
                  <a:gd name="T7" fmla="*/ 10 h 15"/>
                  <a:gd name="T8" fmla="*/ 2 w 13"/>
                  <a:gd name="T9" fmla="*/ 5 h 15"/>
                  <a:gd name="T10" fmla="*/ 10 w 13"/>
                  <a:gd name="T11" fmla="*/ 0 h 15"/>
                  <a:gd name="T12" fmla="*/ 12 w 13"/>
                  <a:gd name="T13" fmla="*/ 1 h 15"/>
                  <a:gd name="T14" fmla="*/ 8 w 13"/>
                  <a:gd name="T15" fmla="*/ 13 h 15"/>
                  <a:gd name="T16" fmla="*/ 3 w 13"/>
                  <a:gd name="T1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3" y="13"/>
                    </a:moveTo>
                    <a:cubicBezTo>
                      <a:pt x="9" y="14"/>
                      <a:pt x="13" y="7"/>
                      <a:pt x="11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6" y="1"/>
                      <a:pt x="1" y="6"/>
                      <a:pt x="1" y="10"/>
                    </a:cubicBezTo>
                    <a:cubicBezTo>
                      <a:pt x="0" y="8"/>
                      <a:pt x="1" y="7"/>
                      <a:pt x="2" y="5"/>
                    </a:cubicBezTo>
                    <a:cubicBezTo>
                      <a:pt x="4" y="2"/>
                      <a:pt x="6" y="0"/>
                      <a:pt x="10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5"/>
                      <a:pt x="11" y="11"/>
                      <a:pt x="8" y="13"/>
                    </a:cubicBezTo>
                    <a:cubicBezTo>
                      <a:pt x="6" y="15"/>
                      <a:pt x="4" y="15"/>
                      <a:pt x="3" y="13"/>
                    </a:cubicBezTo>
                    <a:close/>
                  </a:path>
                </a:pathLst>
              </a:custGeom>
              <a:solidFill>
                <a:srgbClr val="F8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" name="Freeform 473">
                <a:extLst>
                  <a:ext uri="{FF2B5EF4-FFF2-40B4-BE49-F238E27FC236}">
                    <a16:creationId xmlns:a16="http://schemas.microsoft.com/office/drawing/2014/main" id="{B0A0DC24-4A05-6E2D-367E-6A6A2D2DD8E6}"/>
                  </a:ext>
                </a:extLst>
              </p:cNvPr>
              <p:cNvSpPr/>
              <p:nvPr userDrawn="1"/>
            </p:nvSpPr>
            <p:spPr bwMode="auto">
              <a:xfrm>
                <a:off x="6192" y="2054"/>
                <a:ext cx="76" cy="108"/>
              </a:xfrm>
              <a:custGeom>
                <a:avLst/>
                <a:gdLst>
                  <a:gd name="T0" fmla="*/ 7 w 12"/>
                  <a:gd name="T1" fmla="*/ 1 h 17"/>
                  <a:gd name="T2" fmla="*/ 2 w 12"/>
                  <a:gd name="T3" fmla="*/ 9 h 17"/>
                  <a:gd name="T4" fmla="*/ 4 w 12"/>
                  <a:gd name="T5" fmla="*/ 15 h 17"/>
                  <a:gd name="T6" fmla="*/ 10 w 12"/>
                  <a:gd name="T7" fmla="*/ 10 h 17"/>
                  <a:gd name="T8" fmla="*/ 11 w 12"/>
                  <a:gd name="T9" fmla="*/ 5 h 17"/>
                  <a:gd name="T10" fmla="*/ 11 w 12"/>
                  <a:gd name="T11" fmla="*/ 9 h 17"/>
                  <a:gd name="T12" fmla="*/ 6 w 12"/>
                  <a:gd name="T13" fmla="*/ 16 h 17"/>
                  <a:gd name="T14" fmla="*/ 2 w 12"/>
                  <a:gd name="T15" fmla="*/ 15 h 17"/>
                  <a:gd name="T16" fmla="*/ 1 w 12"/>
                  <a:gd name="T17" fmla="*/ 5 h 17"/>
                  <a:gd name="T18" fmla="*/ 6 w 12"/>
                  <a:gd name="T19" fmla="*/ 0 h 17"/>
                  <a:gd name="T20" fmla="*/ 7 w 12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7">
                    <a:moveTo>
                      <a:pt x="7" y="1"/>
                    </a:moveTo>
                    <a:cubicBezTo>
                      <a:pt x="3" y="2"/>
                      <a:pt x="1" y="6"/>
                      <a:pt x="2" y="9"/>
                    </a:cubicBezTo>
                    <a:cubicBezTo>
                      <a:pt x="2" y="11"/>
                      <a:pt x="2" y="15"/>
                      <a:pt x="4" y="15"/>
                    </a:cubicBezTo>
                    <a:cubicBezTo>
                      <a:pt x="7" y="15"/>
                      <a:pt x="8" y="12"/>
                      <a:pt x="10" y="10"/>
                    </a:cubicBezTo>
                    <a:cubicBezTo>
                      <a:pt x="10" y="8"/>
                      <a:pt x="11" y="6"/>
                      <a:pt x="11" y="5"/>
                    </a:cubicBezTo>
                    <a:cubicBezTo>
                      <a:pt x="12" y="6"/>
                      <a:pt x="12" y="8"/>
                      <a:pt x="11" y="9"/>
                    </a:cubicBezTo>
                    <a:cubicBezTo>
                      <a:pt x="10" y="12"/>
                      <a:pt x="8" y="14"/>
                      <a:pt x="6" y="16"/>
                    </a:cubicBezTo>
                    <a:cubicBezTo>
                      <a:pt x="4" y="17"/>
                      <a:pt x="3" y="17"/>
                      <a:pt x="2" y="15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6" y="0"/>
                      <a:pt x="7" y="0"/>
                      <a:pt x="7" y="1"/>
                    </a:cubicBezTo>
                    <a:close/>
                  </a:path>
                </a:pathLst>
              </a:custGeom>
              <a:solidFill>
                <a:srgbClr val="F8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" name="Freeform 474">
                <a:extLst>
                  <a:ext uri="{FF2B5EF4-FFF2-40B4-BE49-F238E27FC236}">
                    <a16:creationId xmlns:a16="http://schemas.microsoft.com/office/drawing/2014/main" id="{D8C11BE4-3F50-C56A-7146-90DDD44FD9E6}"/>
                  </a:ext>
                </a:extLst>
              </p:cNvPr>
              <p:cNvSpPr/>
              <p:nvPr userDrawn="1"/>
            </p:nvSpPr>
            <p:spPr bwMode="auto">
              <a:xfrm>
                <a:off x="7037" y="684"/>
                <a:ext cx="38" cy="57"/>
              </a:xfrm>
              <a:custGeom>
                <a:avLst/>
                <a:gdLst>
                  <a:gd name="T0" fmla="*/ 6 w 6"/>
                  <a:gd name="T1" fmla="*/ 4 h 9"/>
                  <a:gd name="T2" fmla="*/ 6 w 6"/>
                  <a:gd name="T3" fmla="*/ 6 h 9"/>
                  <a:gd name="T4" fmla="*/ 3 w 6"/>
                  <a:gd name="T5" fmla="*/ 9 h 9"/>
                  <a:gd name="T6" fmla="*/ 1 w 6"/>
                  <a:gd name="T7" fmla="*/ 7 h 9"/>
                  <a:gd name="T8" fmla="*/ 1 w 6"/>
                  <a:gd name="T9" fmla="*/ 3 h 9"/>
                  <a:gd name="T10" fmla="*/ 2 w 6"/>
                  <a:gd name="T11" fmla="*/ 2 h 9"/>
                  <a:gd name="T12" fmla="*/ 5 w 6"/>
                  <a:gd name="T13" fmla="*/ 1 h 9"/>
                  <a:gd name="T14" fmla="*/ 6 w 6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6" y="4"/>
                    </a:moveTo>
                    <a:cubicBezTo>
                      <a:pt x="6" y="5"/>
                      <a:pt x="6" y="6"/>
                      <a:pt x="6" y="6"/>
                    </a:cubicBezTo>
                    <a:cubicBezTo>
                      <a:pt x="5" y="8"/>
                      <a:pt x="4" y="8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" name="Freeform 475">
                <a:extLst>
                  <a:ext uri="{FF2B5EF4-FFF2-40B4-BE49-F238E27FC236}">
                    <a16:creationId xmlns:a16="http://schemas.microsoft.com/office/drawing/2014/main" id="{3250C0C6-B879-05A5-11CD-FCF44AB3BE4D}"/>
                  </a:ext>
                </a:extLst>
              </p:cNvPr>
              <p:cNvSpPr/>
              <p:nvPr userDrawn="1"/>
            </p:nvSpPr>
            <p:spPr bwMode="auto">
              <a:xfrm>
                <a:off x="7541" y="1769"/>
                <a:ext cx="63" cy="38"/>
              </a:xfrm>
              <a:custGeom>
                <a:avLst/>
                <a:gdLst>
                  <a:gd name="T0" fmla="*/ 5 w 10"/>
                  <a:gd name="T1" fmla="*/ 0 h 6"/>
                  <a:gd name="T2" fmla="*/ 5 w 10"/>
                  <a:gd name="T3" fmla="*/ 0 h 6"/>
                  <a:gd name="T4" fmla="*/ 10 w 10"/>
                  <a:gd name="T5" fmla="*/ 2 h 6"/>
                  <a:gd name="T6" fmla="*/ 7 w 10"/>
                  <a:gd name="T7" fmla="*/ 5 h 6"/>
                  <a:gd name="T8" fmla="*/ 2 w 10"/>
                  <a:gd name="T9" fmla="*/ 5 h 6"/>
                  <a:gd name="T10" fmla="*/ 3 w 10"/>
                  <a:gd name="T11" fmla="*/ 0 h 6"/>
                  <a:gd name="T12" fmla="*/ 5 w 10"/>
                  <a:gd name="T13" fmla="*/ 0 h 6"/>
                  <a:gd name="T14" fmla="*/ 5 w 10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10" y="4"/>
                      <a:pt x="8" y="4"/>
                      <a:pt x="7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2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EEA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" name="Freeform 476">
                <a:extLst>
                  <a:ext uri="{FF2B5EF4-FFF2-40B4-BE49-F238E27FC236}">
                    <a16:creationId xmlns:a16="http://schemas.microsoft.com/office/drawing/2014/main" id="{87BD0FAF-A53E-CB20-8EA0-D23B803F1285}"/>
                  </a:ext>
                </a:extLst>
              </p:cNvPr>
              <p:cNvSpPr/>
              <p:nvPr userDrawn="1"/>
            </p:nvSpPr>
            <p:spPr bwMode="auto">
              <a:xfrm>
                <a:off x="4471" y="2530"/>
                <a:ext cx="50" cy="44"/>
              </a:xfrm>
              <a:custGeom>
                <a:avLst/>
                <a:gdLst>
                  <a:gd name="T0" fmla="*/ 6 w 8"/>
                  <a:gd name="T1" fmla="*/ 0 h 7"/>
                  <a:gd name="T2" fmla="*/ 8 w 8"/>
                  <a:gd name="T3" fmla="*/ 2 h 7"/>
                  <a:gd name="T4" fmla="*/ 5 w 8"/>
                  <a:gd name="T5" fmla="*/ 6 h 7"/>
                  <a:gd name="T6" fmla="*/ 1 w 8"/>
                  <a:gd name="T7" fmla="*/ 6 h 7"/>
                  <a:gd name="T8" fmla="*/ 1 w 8"/>
                  <a:gd name="T9" fmla="*/ 2 h 7"/>
                  <a:gd name="T10" fmla="*/ 6 w 8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7" y="0"/>
                      <a:pt x="8" y="0"/>
                      <a:pt x="8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3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EF9E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" name="Freeform 477">
                <a:extLst>
                  <a:ext uri="{FF2B5EF4-FFF2-40B4-BE49-F238E27FC236}">
                    <a16:creationId xmlns:a16="http://schemas.microsoft.com/office/drawing/2014/main" id="{56CAA3C7-9724-A398-E5A3-CBEAFFF0A931}"/>
                  </a:ext>
                </a:extLst>
              </p:cNvPr>
              <p:cNvSpPr/>
              <p:nvPr userDrawn="1"/>
            </p:nvSpPr>
            <p:spPr bwMode="auto">
              <a:xfrm>
                <a:off x="5278" y="1572"/>
                <a:ext cx="57" cy="45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2 h 7"/>
                  <a:gd name="T4" fmla="*/ 8 w 9"/>
                  <a:gd name="T5" fmla="*/ 5 h 7"/>
                  <a:gd name="T6" fmla="*/ 3 w 9"/>
                  <a:gd name="T7" fmla="*/ 6 h 7"/>
                  <a:gd name="T8" fmla="*/ 2 w 9"/>
                  <a:gd name="T9" fmla="*/ 4 h 7"/>
                  <a:gd name="T10" fmla="*/ 1 w 9"/>
                  <a:gd name="T11" fmla="*/ 1 h 7"/>
                  <a:gd name="T12" fmla="*/ 3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3"/>
                      <a:pt x="0" y="3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EDA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" name="Freeform 478">
                <a:extLst>
                  <a:ext uri="{FF2B5EF4-FFF2-40B4-BE49-F238E27FC236}">
                    <a16:creationId xmlns:a16="http://schemas.microsoft.com/office/drawing/2014/main" id="{547043EC-2116-6621-AA18-7A0E863A3287}"/>
                  </a:ext>
                </a:extLst>
              </p:cNvPr>
              <p:cNvSpPr/>
              <p:nvPr userDrawn="1"/>
            </p:nvSpPr>
            <p:spPr bwMode="auto">
              <a:xfrm>
                <a:off x="6110" y="1008"/>
                <a:ext cx="51" cy="51"/>
              </a:xfrm>
              <a:custGeom>
                <a:avLst/>
                <a:gdLst>
                  <a:gd name="T0" fmla="*/ 0 w 8"/>
                  <a:gd name="T1" fmla="*/ 5 h 8"/>
                  <a:gd name="T2" fmla="*/ 7 w 8"/>
                  <a:gd name="T3" fmla="*/ 1 h 8"/>
                  <a:gd name="T4" fmla="*/ 7 w 8"/>
                  <a:gd name="T5" fmla="*/ 2 h 8"/>
                  <a:gd name="T6" fmla="*/ 4 w 8"/>
                  <a:gd name="T7" fmla="*/ 7 h 8"/>
                  <a:gd name="T8" fmla="*/ 0 w 8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5" y="0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4"/>
                      <a:pt x="5" y="7"/>
                      <a:pt x="4" y="7"/>
                    </a:cubicBezTo>
                    <a:cubicBezTo>
                      <a:pt x="1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EF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" name="Freeform 479">
                <a:extLst>
                  <a:ext uri="{FF2B5EF4-FFF2-40B4-BE49-F238E27FC236}">
                    <a16:creationId xmlns:a16="http://schemas.microsoft.com/office/drawing/2014/main" id="{F1A41F49-0849-ECCE-B8B0-59F6FEEB34CE}"/>
                  </a:ext>
                </a:extLst>
              </p:cNvPr>
              <p:cNvSpPr/>
              <p:nvPr userDrawn="1"/>
            </p:nvSpPr>
            <p:spPr bwMode="auto">
              <a:xfrm>
                <a:off x="4811" y="1972"/>
                <a:ext cx="57" cy="38"/>
              </a:xfrm>
              <a:custGeom>
                <a:avLst/>
                <a:gdLst>
                  <a:gd name="T0" fmla="*/ 6 w 9"/>
                  <a:gd name="T1" fmla="*/ 0 h 6"/>
                  <a:gd name="T2" fmla="*/ 7 w 9"/>
                  <a:gd name="T3" fmla="*/ 0 h 6"/>
                  <a:gd name="T4" fmla="*/ 8 w 9"/>
                  <a:gd name="T5" fmla="*/ 2 h 6"/>
                  <a:gd name="T6" fmla="*/ 5 w 9"/>
                  <a:gd name="T7" fmla="*/ 5 h 6"/>
                  <a:gd name="T8" fmla="*/ 1 w 9"/>
                  <a:gd name="T9" fmla="*/ 4 h 6"/>
                  <a:gd name="T10" fmla="*/ 3 w 9"/>
                  <a:gd name="T11" fmla="*/ 0 h 6"/>
                  <a:gd name="T12" fmla="*/ 6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" name="Freeform 480">
                <a:extLst>
                  <a:ext uri="{FF2B5EF4-FFF2-40B4-BE49-F238E27FC236}">
                    <a16:creationId xmlns:a16="http://schemas.microsoft.com/office/drawing/2014/main" id="{E085D112-BE26-2F8E-1911-F68784A6D037}"/>
                  </a:ext>
                </a:extLst>
              </p:cNvPr>
              <p:cNvSpPr/>
              <p:nvPr userDrawn="1"/>
            </p:nvSpPr>
            <p:spPr bwMode="auto">
              <a:xfrm>
                <a:off x="6179" y="3190"/>
                <a:ext cx="57" cy="44"/>
              </a:xfrm>
              <a:custGeom>
                <a:avLst/>
                <a:gdLst>
                  <a:gd name="T0" fmla="*/ 4 w 9"/>
                  <a:gd name="T1" fmla="*/ 0 h 7"/>
                  <a:gd name="T2" fmla="*/ 9 w 9"/>
                  <a:gd name="T3" fmla="*/ 6 h 7"/>
                  <a:gd name="T4" fmla="*/ 8 w 9"/>
                  <a:gd name="T5" fmla="*/ 6 h 7"/>
                  <a:gd name="T6" fmla="*/ 1 w 9"/>
                  <a:gd name="T7" fmla="*/ 4 h 7"/>
                  <a:gd name="T8" fmla="*/ 4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6" y="0"/>
                      <a:pt x="9" y="4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7"/>
                      <a:pt x="2" y="5"/>
                      <a:pt x="1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8" name="Freeform 481">
                <a:extLst>
                  <a:ext uri="{FF2B5EF4-FFF2-40B4-BE49-F238E27FC236}">
                    <a16:creationId xmlns:a16="http://schemas.microsoft.com/office/drawing/2014/main" id="{B10B353A-D314-AD17-11DE-DD85D554674B}"/>
                  </a:ext>
                </a:extLst>
              </p:cNvPr>
              <p:cNvSpPr/>
              <p:nvPr userDrawn="1"/>
            </p:nvSpPr>
            <p:spPr bwMode="auto">
              <a:xfrm>
                <a:off x="5303" y="2200"/>
                <a:ext cx="57" cy="38"/>
              </a:xfrm>
              <a:custGeom>
                <a:avLst/>
                <a:gdLst>
                  <a:gd name="T0" fmla="*/ 5 w 9"/>
                  <a:gd name="T1" fmla="*/ 0 h 6"/>
                  <a:gd name="T2" fmla="*/ 9 w 9"/>
                  <a:gd name="T3" fmla="*/ 3 h 6"/>
                  <a:gd name="T4" fmla="*/ 5 w 9"/>
                  <a:gd name="T5" fmla="*/ 6 h 6"/>
                  <a:gd name="T6" fmla="*/ 0 w 9"/>
                  <a:gd name="T7" fmla="*/ 3 h 6"/>
                  <a:gd name="T8" fmla="*/ 5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7" y="0"/>
                      <a:pt x="9" y="1"/>
                      <a:pt x="9" y="3"/>
                    </a:cubicBezTo>
                    <a:cubicBezTo>
                      <a:pt x="9" y="4"/>
                      <a:pt x="7" y="6"/>
                      <a:pt x="5" y="6"/>
                    </a:cubicBezTo>
                    <a:cubicBezTo>
                      <a:pt x="3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D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9" name="Freeform 482">
                <a:extLst>
                  <a:ext uri="{FF2B5EF4-FFF2-40B4-BE49-F238E27FC236}">
                    <a16:creationId xmlns:a16="http://schemas.microsoft.com/office/drawing/2014/main" id="{A471F5A7-54DC-C25B-52B4-B9C1D3F68642}"/>
                  </a:ext>
                </a:extLst>
              </p:cNvPr>
              <p:cNvSpPr/>
              <p:nvPr userDrawn="1"/>
            </p:nvSpPr>
            <p:spPr bwMode="auto">
              <a:xfrm>
                <a:off x="5820" y="469"/>
                <a:ext cx="57" cy="38"/>
              </a:xfrm>
              <a:custGeom>
                <a:avLst/>
                <a:gdLst>
                  <a:gd name="T0" fmla="*/ 4 w 9"/>
                  <a:gd name="T1" fmla="*/ 1 h 6"/>
                  <a:gd name="T2" fmla="*/ 8 w 9"/>
                  <a:gd name="T3" fmla="*/ 2 h 6"/>
                  <a:gd name="T4" fmla="*/ 8 w 9"/>
                  <a:gd name="T5" fmla="*/ 4 h 6"/>
                  <a:gd name="T6" fmla="*/ 2 w 9"/>
                  <a:gd name="T7" fmla="*/ 5 h 6"/>
                  <a:gd name="T8" fmla="*/ 0 w 9"/>
                  <a:gd name="T9" fmla="*/ 3 h 6"/>
                  <a:gd name="T10" fmla="*/ 3 w 9"/>
                  <a:gd name="T11" fmla="*/ 1 h 6"/>
                  <a:gd name="T12" fmla="*/ 4 w 9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4" y="1"/>
                    </a:moveTo>
                    <a:cubicBezTo>
                      <a:pt x="6" y="0"/>
                      <a:pt x="7" y="2"/>
                      <a:pt x="8" y="2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7" y="6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EF9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0" name="Freeform 483">
                <a:extLst>
                  <a:ext uri="{FF2B5EF4-FFF2-40B4-BE49-F238E27FC236}">
                    <a16:creationId xmlns:a16="http://schemas.microsoft.com/office/drawing/2014/main" id="{27F6BA54-BD2F-AC15-453B-DF6A2049C50D}"/>
                  </a:ext>
                </a:extLst>
              </p:cNvPr>
              <p:cNvSpPr/>
              <p:nvPr userDrawn="1"/>
            </p:nvSpPr>
            <p:spPr bwMode="auto">
              <a:xfrm>
                <a:off x="4528" y="887"/>
                <a:ext cx="50" cy="45"/>
              </a:xfrm>
              <a:custGeom>
                <a:avLst/>
                <a:gdLst>
                  <a:gd name="T0" fmla="*/ 6 w 8"/>
                  <a:gd name="T1" fmla="*/ 6 h 7"/>
                  <a:gd name="T2" fmla="*/ 1 w 8"/>
                  <a:gd name="T3" fmla="*/ 4 h 7"/>
                  <a:gd name="T4" fmla="*/ 1 w 8"/>
                  <a:gd name="T5" fmla="*/ 1 h 7"/>
                  <a:gd name="T6" fmla="*/ 5 w 8"/>
                  <a:gd name="T7" fmla="*/ 1 h 7"/>
                  <a:gd name="T8" fmla="*/ 7 w 8"/>
                  <a:gd name="T9" fmla="*/ 5 h 7"/>
                  <a:gd name="T10" fmla="*/ 6 w 8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6" y="6"/>
                    </a:move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3"/>
                      <a:pt x="7" y="5"/>
                    </a:cubicBezTo>
                    <a:cubicBezTo>
                      <a:pt x="8" y="7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rgbClr val="EE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1" name="Freeform 484">
                <a:extLst>
                  <a:ext uri="{FF2B5EF4-FFF2-40B4-BE49-F238E27FC236}">
                    <a16:creationId xmlns:a16="http://schemas.microsoft.com/office/drawing/2014/main" id="{55F203BC-4C8F-26D6-A86C-477292CE78A0}"/>
                  </a:ext>
                </a:extLst>
              </p:cNvPr>
              <p:cNvSpPr/>
              <p:nvPr userDrawn="1"/>
            </p:nvSpPr>
            <p:spPr bwMode="auto">
              <a:xfrm>
                <a:off x="7384" y="424"/>
                <a:ext cx="31" cy="51"/>
              </a:xfrm>
              <a:custGeom>
                <a:avLst/>
                <a:gdLst>
                  <a:gd name="T0" fmla="*/ 0 w 5"/>
                  <a:gd name="T1" fmla="*/ 4 h 8"/>
                  <a:gd name="T2" fmla="*/ 0 w 5"/>
                  <a:gd name="T3" fmla="*/ 1 h 8"/>
                  <a:gd name="T4" fmla="*/ 2 w 5"/>
                  <a:gd name="T5" fmla="*/ 0 h 8"/>
                  <a:gd name="T6" fmla="*/ 5 w 5"/>
                  <a:gd name="T7" fmla="*/ 6 h 8"/>
                  <a:gd name="T8" fmla="*/ 3 w 5"/>
                  <a:gd name="T9" fmla="*/ 8 h 8"/>
                  <a:gd name="T10" fmla="*/ 0 w 5"/>
                  <a:gd name="T11" fmla="*/ 5 h 8"/>
                  <a:gd name="T12" fmla="*/ 0 w 5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5" y="4"/>
                      <a:pt x="5" y="6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1" y="7"/>
                      <a:pt x="0" y="7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1B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2" name="Freeform 485">
                <a:extLst>
                  <a:ext uri="{FF2B5EF4-FFF2-40B4-BE49-F238E27FC236}">
                    <a16:creationId xmlns:a16="http://schemas.microsoft.com/office/drawing/2014/main" id="{EEAE55D6-2370-158C-9567-AF454BFC416F}"/>
                  </a:ext>
                </a:extLst>
              </p:cNvPr>
              <p:cNvSpPr/>
              <p:nvPr userDrawn="1"/>
            </p:nvSpPr>
            <p:spPr bwMode="auto">
              <a:xfrm>
                <a:off x="6810" y="2911"/>
                <a:ext cx="44" cy="38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5 h 6"/>
                  <a:gd name="T4" fmla="*/ 5 w 7"/>
                  <a:gd name="T5" fmla="*/ 0 h 6"/>
                  <a:gd name="T6" fmla="*/ 7 w 7"/>
                  <a:gd name="T7" fmla="*/ 3 h 6"/>
                  <a:gd name="T8" fmla="*/ 2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2" y="6"/>
                    </a:cubicBezTo>
                    <a:close/>
                  </a:path>
                </a:pathLst>
              </a:custGeom>
              <a:solidFill>
                <a:srgbClr val="EE9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3" name="Freeform 486">
                <a:extLst>
                  <a:ext uri="{FF2B5EF4-FFF2-40B4-BE49-F238E27FC236}">
                    <a16:creationId xmlns:a16="http://schemas.microsoft.com/office/drawing/2014/main" id="{CA6FC932-C4F4-05A6-B08F-8EC67C5098B2}"/>
                  </a:ext>
                </a:extLst>
              </p:cNvPr>
              <p:cNvSpPr/>
              <p:nvPr userDrawn="1"/>
            </p:nvSpPr>
            <p:spPr bwMode="auto">
              <a:xfrm>
                <a:off x="5246" y="558"/>
                <a:ext cx="32" cy="44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0 h 7"/>
                  <a:gd name="T4" fmla="*/ 5 w 5"/>
                  <a:gd name="T5" fmla="*/ 2 h 7"/>
                  <a:gd name="T6" fmla="*/ 3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3" y="7"/>
                      <a:pt x="3" y="7"/>
                    </a:cubicBezTo>
                    <a:cubicBezTo>
                      <a:pt x="1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D9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4" name="Freeform 487">
                <a:extLst>
                  <a:ext uri="{FF2B5EF4-FFF2-40B4-BE49-F238E27FC236}">
                    <a16:creationId xmlns:a16="http://schemas.microsoft.com/office/drawing/2014/main" id="{1111407B-1897-6959-611A-938C7D1028CD}"/>
                  </a:ext>
                </a:extLst>
              </p:cNvPr>
              <p:cNvSpPr/>
              <p:nvPr userDrawn="1"/>
            </p:nvSpPr>
            <p:spPr bwMode="auto">
              <a:xfrm>
                <a:off x="5637" y="3780"/>
                <a:ext cx="44" cy="50"/>
              </a:xfrm>
              <a:custGeom>
                <a:avLst/>
                <a:gdLst>
                  <a:gd name="T0" fmla="*/ 1 w 7"/>
                  <a:gd name="T1" fmla="*/ 6 h 8"/>
                  <a:gd name="T2" fmla="*/ 3 w 7"/>
                  <a:gd name="T3" fmla="*/ 2 h 8"/>
                  <a:gd name="T4" fmla="*/ 5 w 7"/>
                  <a:gd name="T5" fmla="*/ 1 h 8"/>
                  <a:gd name="T6" fmla="*/ 6 w 7"/>
                  <a:gd name="T7" fmla="*/ 5 h 8"/>
                  <a:gd name="T8" fmla="*/ 1 w 7"/>
                  <a:gd name="T9" fmla="*/ 8 h 8"/>
                  <a:gd name="T10" fmla="*/ 1 w 7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1" y="4"/>
                      <a:pt x="1" y="3"/>
                      <a:pt x="3" y="2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solidFill>
                <a:srgbClr val="EDA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5" name="Freeform 488">
                <a:extLst>
                  <a:ext uri="{FF2B5EF4-FFF2-40B4-BE49-F238E27FC236}">
                    <a16:creationId xmlns:a16="http://schemas.microsoft.com/office/drawing/2014/main" id="{ED4C522E-CE72-B743-1F7D-191FD1FF047C}"/>
                  </a:ext>
                </a:extLst>
              </p:cNvPr>
              <p:cNvSpPr/>
              <p:nvPr userDrawn="1"/>
            </p:nvSpPr>
            <p:spPr bwMode="auto">
              <a:xfrm>
                <a:off x="6495" y="418"/>
                <a:ext cx="50" cy="44"/>
              </a:xfrm>
              <a:custGeom>
                <a:avLst/>
                <a:gdLst>
                  <a:gd name="T0" fmla="*/ 6 w 8"/>
                  <a:gd name="T1" fmla="*/ 6 h 7"/>
                  <a:gd name="T2" fmla="*/ 2 w 8"/>
                  <a:gd name="T3" fmla="*/ 5 h 7"/>
                  <a:gd name="T4" fmla="*/ 2 w 8"/>
                  <a:gd name="T5" fmla="*/ 1 h 7"/>
                  <a:gd name="T6" fmla="*/ 7 w 8"/>
                  <a:gd name="T7" fmla="*/ 5 h 7"/>
                  <a:gd name="T8" fmla="*/ 6 w 8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6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4" y="0"/>
                      <a:pt x="8" y="3"/>
                      <a:pt x="7" y="5"/>
                    </a:cubicBezTo>
                    <a:cubicBezTo>
                      <a:pt x="7" y="7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rgbClr val="ED9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6" name="Freeform 489">
                <a:extLst>
                  <a:ext uri="{FF2B5EF4-FFF2-40B4-BE49-F238E27FC236}">
                    <a16:creationId xmlns:a16="http://schemas.microsoft.com/office/drawing/2014/main" id="{E51F1ADC-CBB2-C0B6-747B-31B4A1EF06B4}"/>
                  </a:ext>
                </a:extLst>
              </p:cNvPr>
              <p:cNvSpPr/>
              <p:nvPr userDrawn="1"/>
            </p:nvSpPr>
            <p:spPr bwMode="auto">
              <a:xfrm>
                <a:off x="4874" y="2619"/>
                <a:ext cx="32" cy="51"/>
              </a:xfrm>
              <a:custGeom>
                <a:avLst/>
                <a:gdLst>
                  <a:gd name="T0" fmla="*/ 0 w 5"/>
                  <a:gd name="T1" fmla="*/ 3 h 8"/>
                  <a:gd name="T2" fmla="*/ 1 w 5"/>
                  <a:gd name="T3" fmla="*/ 0 h 8"/>
                  <a:gd name="T4" fmla="*/ 4 w 5"/>
                  <a:gd name="T5" fmla="*/ 2 h 8"/>
                  <a:gd name="T6" fmla="*/ 4 w 5"/>
                  <a:gd name="T7" fmla="*/ 4 h 8"/>
                  <a:gd name="T8" fmla="*/ 3 w 5"/>
                  <a:gd name="T9" fmla="*/ 7 h 8"/>
                  <a:gd name="T10" fmla="*/ 0 w 5"/>
                  <a:gd name="T11" fmla="*/ 4 h 8"/>
                  <a:gd name="T12" fmla="*/ 0 w 5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5" y="7"/>
                      <a:pt x="3" y="7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C9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7" name="Freeform 490">
                <a:extLst>
                  <a:ext uri="{FF2B5EF4-FFF2-40B4-BE49-F238E27FC236}">
                    <a16:creationId xmlns:a16="http://schemas.microsoft.com/office/drawing/2014/main" id="{E8565D0C-4C01-EBFB-E809-B650BB29FBEA}"/>
                  </a:ext>
                </a:extLst>
              </p:cNvPr>
              <p:cNvSpPr/>
              <p:nvPr userDrawn="1"/>
            </p:nvSpPr>
            <p:spPr bwMode="auto">
              <a:xfrm>
                <a:off x="4149" y="3202"/>
                <a:ext cx="32" cy="45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0 h 7"/>
                  <a:gd name="T4" fmla="*/ 4 w 5"/>
                  <a:gd name="T5" fmla="*/ 1 h 7"/>
                  <a:gd name="T6" fmla="*/ 4 w 5"/>
                  <a:gd name="T7" fmla="*/ 5 h 7"/>
                  <a:gd name="T8" fmla="*/ 3 w 5"/>
                  <a:gd name="T9" fmla="*/ 6 h 7"/>
                  <a:gd name="T10" fmla="*/ 1 w 5"/>
                  <a:gd name="T11" fmla="*/ 7 h 7"/>
                  <a:gd name="T12" fmla="*/ 0 w 5"/>
                  <a:gd name="T13" fmla="*/ 5 h 7"/>
                  <a:gd name="T14" fmla="*/ 0 w 5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8" name="Freeform 491">
                <a:extLst>
                  <a:ext uri="{FF2B5EF4-FFF2-40B4-BE49-F238E27FC236}">
                    <a16:creationId xmlns:a16="http://schemas.microsoft.com/office/drawing/2014/main" id="{86B4A49A-84A8-455B-4290-A114244D2889}"/>
                  </a:ext>
                </a:extLst>
              </p:cNvPr>
              <p:cNvSpPr/>
              <p:nvPr userDrawn="1"/>
            </p:nvSpPr>
            <p:spPr bwMode="auto">
              <a:xfrm>
                <a:off x="4988" y="1255"/>
                <a:ext cx="44" cy="3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4 h 5"/>
                  <a:gd name="T4" fmla="*/ 2 w 7"/>
                  <a:gd name="T5" fmla="*/ 1 h 5"/>
                  <a:gd name="T6" fmla="*/ 6 w 7"/>
                  <a:gd name="T7" fmla="*/ 1 h 5"/>
                  <a:gd name="T8" fmla="*/ 7 w 7"/>
                  <a:gd name="T9" fmla="*/ 4 h 5"/>
                  <a:gd name="T10" fmla="*/ 3 w 7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9" name="Freeform 492">
                <a:extLst>
                  <a:ext uri="{FF2B5EF4-FFF2-40B4-BE49-F238E27FC236}">
                    <a16:creationId xmlns:a16="http://schemas.microsoft.com/office/drawing/2014/main" id="{F1B7B47C-CB42-D554-0259-A4616058D5EF}"/>
                  </a:ext>
                </a:extLst>
              </p:cNvPr>
              <p:cNvSpPr/>
              <p:nvPr userDrawn="1"/>
            </p:nvSpPr>
            <p:spPr bwMode="auto">
              <a:xfrm>
                <a:off x="4679" y="393"/>
                <a:ext cx="44" cy="31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0 h 5"/>
                  <a:gd name="T4" fmla="*/ 7 w 7"/>
                  <a:gd name="T5" fmla="*/ 3 h 5"/>
                  <a:gd name="T6" fmla="*/ 7 w 7"/>
                  <a:gd name="T7" fmla="*/ 4 h 5"/>
                  <a:gd name="T8" fmla="*/ 3 w 7"/>
                  <a:gd name="T9" fmla="*/ 5 h 5"/>
                  <a:gd name="T10" fmla="*/ 0 w 7"/>
                  <a:gd name="T11" fmla="*/ 3 h 5"/>
                  <a:gd name="T12" fmla="*/ 0 w 7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6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9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0" name="Oval 493">
                <a:extLst>
                  <a:ext uri="{FF2B5EF4-FFF2-40B4-BE49-F238E27FC236}">
                    <a16:creationId xmlns:a16="http://schemas.microsoft.com/office/drawing/2014/main" id="{B1990C25-2F59-8F09-DB0B-28ACDF9BFAFA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7484" y="2549"/>
                <a:ext cx="26" cy="45"/>
              </a:xfrm>
              <a:prstGeom prst="ellipse">
                <a:avLst/>
              </a:prstGeom>
              <a:solidFill>
                <a:srgbClr val="EE9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1" name="Freeform 494">
                <a:extLst>
                  <a:ext uri="{FF2B5EF4-FFF2-40B4-BE49-F238E27FC236}">
                    <a16:creationId xmlns:a16="http://schemas.microsoft.com/office/drawing/2014/main" id="{8EF548FA-9629-8806-5F74-233003C048EE}"/>
                  </a:ext>
                </a:extLst>
              </p:cNvPr>
              <p:cNvSpPr/>
              <p:nvPr userDrawn="1"/>
            </p:nvSpPr>
            <p:spPr bwMode="auto">
              <a:xfrm>
                <a:off x="5675" y="1217"/>
                <a:ext cx="44" cy="32"/>
              </a:xfrm>
              <a:custGeom>
                <a:avLst/>
                <a:gdLst>
                  <a:gd name="T0" fmla="*/ 0 w 7"/>
                  <a:gd name="T1" fmla="*/ 4 h 5"/>
                  <a:gd name="T2" fmla="*/ 2 w 7"/>
                  <a:gd name="T3" fmla="*/ 1 h 5"/>
                  <a:gd name="T4" fmla="*/ 5 w 7"/>
                  <a:gd name="T5" fmla="*/ 1 h 5"/>
                  <a:gd name="T6" fmla="*/ 7 w 7"/>
                  <a:gd name="T7" fmla="*/ 1 h 5"/>
                  <a:gd name="T8" fmla="*/ 5 w 7"/>
                  <a:gd name="T9" fmla="*/ 3 h 5"/>
                  <a:gd name="T10" fmla="*/ 1 w 7"/>
                  <a:gd name="T11" fmla="*/ 5 h 5"/>
                  <a:gd name="T12" fmla="*/ 0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2"/>
                      <a:pt x="6" y="0"/>
                      <a:pt x="7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EF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2" name="Freeform 495">
                <a:extLst>
                  <a:ext uri="{FF2B5EF4-FFF2-40B4-BE49-F238E27FC236}">
                    <a16:creationId xmlns:a16="http://schemas.microsoft.com/office/drawing/2014/main" id="{C6734666-EDDA-B6CD-A475-56EAF8788840}"/>
                  </a:ext>
                </a:extLst>
              </p:cNvPr>
              <p:cNvSpPr/>
              <p:nvPr userDrawn="1"/>
            </p:nvSpPr>
            <p:spPr bwMode="auto">
              <a:xfrm>
                <a:off x="4067" y="1978"/>
                <a:ext cx="32" cy="45"/>
              </a:xfrm>
              <a:custGeom>
                <a:avLst/>
                <a:gdLst>
                  <a:gd name="T0" fmla="*/ 5 w 5"/>
                  <a:gd name="T1" fmla="*/ 3 h 7"/>
                  <a:gd name="T2" fmla="*/ 4 w 5"/>
                  <a:gd name="T3" fmla="*/ 5 h 7"/>
                  <a:gd name="T4" fmla="*/ 0 w 5"/>
                  <a:gd name="T5" fmla="*/ 6 h 7"/>
                  <a:gd name="T6" fmla="*/ 0 w 5"/>
                  <a:gd name="T7" fmla="*/ 5 h 7"/>
                  <a:gd name="T8" fmla="*/ 3 w 5"/>
                  <a:gd name="T9" fmla="*/ 1 h 7"/>
                  <a:gd name="T10" fmla="*/ 5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2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4" y="2"/>
                      <a:pt x="5" y="3"/>
                    </a:cubicBezTo>
                    <a:close/>
                  </a:path>
                </a:pathLst>
              </a:custGeom>
              <a:solidFill>
                <a:srgbClr val="EDA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3" name="Freeform 496">
                <a:extLst>
                  <a:ext uri="{FF2B5EF4-FFF2-40B4-BE49-F238E27FC236}">
                    <a16:creationId xmlns:a16="http://schemas.microsoft.com/office/drawing/2014/main" id="{F928B8C7-22F2-67FF-B731-C85FD4A5EFB2}"/>
                  </a:ext>
                </a:extLst>
              </p:cNvPr>
              <p:cNvSpPr/>
              <p:nvPr userDrawn="1"/>
            </p:nvSpPr>
            <p:spPr bwMode="auto">
              <a:xfrm>
                <a:off x="7579" y="1185"/>
                <a:ext cx="44" cy="32"/>
              </a:xfrm>
              <a:custGeom>
                <a:avLst/>
                <a:gdLst>
                  <a:gd name="T0" fmla="*/ 5 w 7"/>
                  <a:gd name="T1" fmla="*/ 5 h 5"/>
                  <a:gd name="T2" fmla="*/ 1 w 7"/>
                  <a:gd name="T3" fmla="*/ 4 h 5"/>
                  <a:gd name="T4" fmla="*/ 1 w 7"/>
                  <a:gd name="T5" fmla="*/ 3 h 5"/>
                  <a:gd name="T6" fmla="*/ 4 w 7"/>
                  <a:gd name="T7" fmla="*/ 1 h 5"/>
                  <a:gd name="T8" fmla="*/ 7 w 7"/>
                  <a:gd name="T9" fmla="*/ 4 h 5"/>
                  <a:gd name="T10" fmla="*/ 5 w 7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5" y="5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2" y="2"/>
                      <a:pt x="3" y="0"/>
                      <a:pt x="4" y="1"/>
                    </a:cubicBezTo>
                    <a:cubicBezTo>
                      <a:pt x="5" y="2"/>
                      <a:pt x="6" y="3"/>
                      <a:pt x="7" y="4"/>
                    </a:cubicBezTo>
                    <a:cubicBezTo>
                      <a:pt x="7" y="5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4" name="Freeform 497">
                <a:extLst>
                  <a:ext uri="{FF2B5EF4-FFF2-40B4-BE49-F238E27FC236}">
                    <a16:creationId xmlns:a16="http://schemas.microsoft.com/office/drawing/2014/main" id="{099000EE-3D82-2AD7-ED43-2066C22DE1F9}"/>
                  </a:ext>
                </a:extLst>
              </p:cNvPr>
              <p:cNvSpPr/>
              <p:nvPr userDrawn="1"/>
            </p:nvSpPr>
            <p:spPr bwMode="auto">
              <a:xfrm>
                <a:off x="4023" y="2574"/>
                <a:ext cx="38" cy="26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3 h 4"/>
                  <a:gd name="T4" fmla="*/ 5 w 6"/>
                  <a:gd name="T5" fmla="*/ 4 h 4"/>
                  <a:gd name="T6" fmla="*/ 2 w 6"/>
                  <a:gd name="T7" fmla="*/ 4 h 4"/>
                  <a:gd name="T8" fmla="*/ 0 w 6"/>
                  <a:gd name="T9" fmla="*/ 2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CA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5" name="Freeform 498">
                <a:extLst>
                  <a:ext uri="{FF2B5EF4-FFF2-40B4-BE49-F238E27FC236}">
                    <a16:creationId xmlns:a16="http://schemas.microsoft.com/office/drawing/2014/main" id="{6DF30CD4-D417-6C66-2181-5022D6AE7C9F}"/>
                  </a:ext>
                </a:extLst>
              </p:cNvPr>
              <p:cNvSpPr/>
              <p:nvPr userDrawn="1"/>
            </p:nvSpPr>
            <p:spPr bwMode="auto">
              <a:xfrm>
                <a:off x="5265" y="3945"/>
                <a:ext cx="32" cy="38"/>
              </a:xfrm>
              <a:custGeom>
                <a:avLst/>
                <a:gdLst>
                  <a:gd name="T0" fmla="*/ 0 w 5"/>
                  <a:gd name="T1" fmla="*/ 1 h 6"/>
                  <a:gd name="T2" fmla="*/ 0 w 5"/>
                  <a:gd name="T3" fmla="*/ 3 h 6"/>
                  <a:gd name="T4" fmla="*/ 1 w 5"/>
                  <a:gd name="T5" fmla="*/ 1 h 6"/>
                  <a:gd name="T6" fmla="*/ 4 w 5"/>
                  <a:gd name="T7" fmla="*/ 0 h 6"/>
                  <a:gd name="T8" fmla="*/ 4 w 5"/>
                  <a:gd name="T9" fmla="*/ 3 h 6"/>
                  <a:gd name="T10" fmla="*/ 3 w 5"/>
                  <a:gd name="T11" fmla="*/ 4 h 6"/>
                  <a:gd name="T12" fmla="*/ 1 w 5"/>
                  <a:gd name="T13" fmla="*/ 6 h 6"/>
                  <a:gd name="T14" fmla="*/ 0 w 5"/>
                  <a:gd name="T15" fmla="*/ 3 h 6"/>
                  <a:gd name="T16" fmla="*/ 0 w 5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79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6" name="Freeform 499">
                <a:extLst>
                  <a:ext uri="{FF2B5EF4-FFF2-40B4-BE49-F238E27FC236}">
                    <a16:creationId xmlns:a16="http://schemas.microsoft.com/office/drawing/2014/main" id="{25902FC3-3F30-CDFC-69F8-98C36865246D}"/>
                  </a:ext>
                </a:extLst>
              </p:cNvPr>
              <p:cNvSpPr/>
              <p:nvPr userDrawn="1"/>
            </p:nvSpPr>
            <p:spPr bwMode="auto">
              <a:xfrm>
                <a:off x="5971" y="3995"/>
                <a:ext cx="26" cy="45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0 h 7"/>
                  <a:gd name="T4" fmla="*/ 4 w 4"/>
                  <a:gd name="T5" fmla="*/ 3 h 7"/>
                  <a:gd name="T6" fmla="*/ 2 w 4"/>
                  <a:gd name="T7" fmla="*/ 7 h 7"/>
                  <a:gd name="T8" fmla="*/ 1 w 4"/>
                  <a:gd name="T9" fmla="*/ 6 h 7"/>
                  <a:gd name="T10" fmla="*/ 0 w 4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4" y="6"/>
                      <a:pt x="2" y="7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A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7" name="Freeform 500">
                <a:extLst>
                  <a:ext uri="{FF2B5EF4-FFF2-40B4-BE49-F238E27FC236}">
                    <a16:creationId xmlns:a16="http://schemas.microsoft.com/office/drawing/2014/main" id="{4DC0E10F-CF54-D362-F636-F19A04E53CEF}"/>
                  </a:ext>
                </a:extLst>
              </p:cNvPr>
              <p:cNvSpPr/>
              <p:nvPr userDrawn="1"/>
            </p:nvSpPr>
            <p:spPr bwMode="auto">
              <a:xfrm>
                <a:off x="4074" y="532"/>
                <a:ext cx="38" cy="38"/>
              </a:xfrm>
              <a:custGeom>
                <a:avLst/>
                <a:gdLst>
                  <a:gd name="T0" fmla="*/ 5 w 6"/>
                  <a:gd name="T1" fmla="*/ 5 h 6"/>
                  <a:gd name="T2" fmla="*/ 1 w 6"/>
                  <a:gd name="T3" fmla="*/ 4 h 6"/>
                  <a:gd name="T4" fmla="*/ 1 w 6"/>
                  <a:gd name="T5" fmla="*/ 2 h 6"/>
                  <a:gd name="T6" fmla="*/ 3 w 6"/>
                  <a:gd name="T7" fmla="*/ 1 h 6"/>
                  <a:gd name="T8" fmla="*/ 6 w 6"/>
                  <a:gd name="T9" fmla="*/ 4 h 6"/>
                  <a:gd name="T10" fmla="*/ 6 w 6"/>
                  <a:gd name="T11" fmla="*/ 5 h 6"/>
                  <a:gd name="T12" fmla="*/ 5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8" name="Freeform 501">
                <a:extLst>
                  <a:ext uri="{FF2B5EF4-FFF2-40B4-BE49-F238E27FC236}">
                    <a16:creationId xmlns:a16="http://schemas.microsoft.com/office/drawing/2014/main" id="{E87F56CF-442A-BEE4-9E90-BC35C25797A3}"/>
                  </a:ext>
                </a:extLst>
              </p:cNvPr>
              <p:cNvSpPr/>
              <p:nvPr userDrawn="1"/>
            </p:nvSpPr>
            <p:spPr bwMode="auto">
              <a:xfrm>
                <a:off x="6564" y="951"/>
                <a:ext cx="44" cy="31"/>
              </a:xfrm>
              <a:custGeom>
                <a:avLst/>
                <a:gdLst>
                  <a:gd name="T0" fmla="*/ 4 w 7"/>
                  <a:gd name="T1" fmla="*/ 0 h 5"/>
                  <a:gd name="T2" fmla="*/ 5 w 7"/>
                  <a:gd name="T3" fmla="*/ 0 h 5"/>
                  <a:gd name="T4" fmla="*/ 7 w 7"/>
                  <a:gd name="T5" fmla="*/ 1 h 5"/>
                  <a:gd name="T6" fmla="*/ 5 w 7"/>
                  <a:gd name="T7" fmla="*/ 4 h 5"/>
                  <a:gd name="T8" fmla="*/ 3 w 7"/>
                  <a:gd name="T9" fmla="*/ 3 h 5"/>
                  <a:gd name="T10" fmla="*/ 1 w 7"/>
                  <a:gd name="T11" fmla="*/ 3 h 5"/>
                  <a:gd name="T12" fmla="*/ 0 w 7"/>
                  <a:gd name="T13" fmla="*/ 1 h 5"/>
                  <a:gd name="T14" fmla="*/ 1 w 7"/>
                  <a:gd name="T15" fmla="*/ 1 h 5"/>
                  <a:gd name="T16" fmla="*/ 4 w 7"/>
                  <a:gd name="T17" fmla="*/ 0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5" y="4"/>
                      <a:pt x="4" y="5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C9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9" name="Freeform 502">
                <a:extLst>
                  <a:ext uri="{FF2B5EF4-FFF2-40B4-BE49-F238E27FC236}">
                    <a16:creationId xmlns:a16="http://schemas.microsoft.com/office/drawing/2014/main" id="{C7DE169E-142C-9FDA-1EA0-F35B9E24A92D}"/>
                  </a:ext>
                </a:extLst>
              </p:cNvPr>
              <p:cNvSpPr/>
              <p:nvPr userDrawn="1"/>
            </p:nvSpPr>
            <p:spPr bwMode="auto">
              <a:xfrm>
                <a:off x="3948" y="3596"/>
                <a:ext cx="44" cy="38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5 h 6"/>
                  <a:gd name="T4" fmla="*/ 5 w 7"/>
                  <a:gd name="T5" fmla="*/ 5 h 6"/>
                  <a:gd name="T6" fmla="*/ 1 w 7"/>
                  <a:gd name="T7" fmla="*/ 2 h 6"/>
                  <a:gd name="T8" fmla="*/ 3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4" y="0"/>
                      <a:pt x="7" y="3"/>
                      <a:pt x="6" y="5"/>
                    </a:cubicBezTo>
                    <a:cubicBezTo>
                      <a:pt x="6" y="5"/>
                      <a:pt x="5" y="6"/>
                      <a:pt x="5" y="5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AA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0" name="Freeform 503">
                <a:extLst>
                  <a:ext uri="{FF2B5EF4-FFF2-40B4-BE49-F238E27FC236}">
                    <a16:creationId xmlns:a16="http://schemas.microsoft.com/office/drawing/2014/main" id="{BB35DBA3-ECAD-0C54-ED1D-DDCF55C9ABEC}"/>
                  </a:ext>
                </a:extLst>
              </p:cNvPr>
              <p:cNvSpPr/>
              <p:nvPr userDrawn="1"/>
            </p:nvSpPr>
            <p:spPr bwMode="auto">
              <a:xfrm>
                <a:off x="7100" y="1312"/>
                <a:ext cx="38" cy="38"/>
              </a:xfrm>
              <a:custGeom>
                <a:avLst/>
                <a:gdLst>
                  <a:gd name="T0" fmla="*/ 0 w 6"/>
                  <a:gd name="T1" fmla="*/ 3 h 6"/>
                  <a:gd name="T2" fmla="*/ 5 w 6"/>
                  <a:gd name="T3" fmla="*/ 0 h 6"/>
                  <a:gd name="T4" fmla="*/ 6 w 6"/>
                  <a:gd name="T5" fmla="*/ 1 h 6"/>
                  <a:gd name="T6" fmla="*/ 4 w 6"/>
                  <a:gd name="T7" fmla="*/ 4 h 6"/>
                  <a:gd name="T8" fmla="*/ 2 w 6"/>
                  <a:gd name="T9" fmla="*/ 5 h 6"/>
                  <a:gd name="T10" fmla="*/ 0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5"/>
                      <a:pt x="2" y="6"/>
                      <a:pt x="2" y="5"/>
                    </a:cubicBezTo>
                    <a:cubicBezTo>
                      <a:pt x="0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A9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1" name="Freeform 504">
                <a:extLst>
                  <a:ext uri="{FF2B5EF4-FFF2-40B4-BE49-F238E27FC236}">
                    <a16:creationId xmlns:a16="http://schemas.microsoft.com/office/drawing/2014/main" id="{BD92E8CB-0FCD-2C30-BA08-2544E22660B4}"/>
                  </a:ext>
                </a:extLst>
              </p:cNvPr>
              <p:cNvSpPr/>
              <p:nvPr userDrawn="1"/>
            </p:nvSpPr>
            <p:spPr bwMode="auto">
              <a:xfrm>
                <a:off x="3992" y="2574"/>
                <a:ext cx="25" cy="26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1 h 4"/>
                  <a:gd name="T4" fmla="*/ 4 w 4"/>
                  <a:gd name="T5" fmla="*/ 2 h 4"/>
                  <a:gd name="T6" fmla="*/ 1 w 4"/>
                  <a:gd name="T7" fmla="*/ 4 h 4"/>
                  <a:gd name="T8" fmla="*/ 0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8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2" name="Freeform 505">
                <a:extLst>
                  <a:ext uri="{FF2B5EF4-FFF2-40B4-BE49-F238E27FC236}">
                    <a16:creationId xmlns:a16="http://schemas.microsoft.com/office/drawing/2014/main" id="{B88BD07D-6CD1-1D88-A4E0-21D3C2A1F9E1}"/>
                  </a:ext>
                </a:extLst>
              </p:cNvPr>
              <p:cNvSpPr/>
              <p:nvPr userDrawn="1"/>
            </p:nvSpPr>
            <p:spPr bwMode="auto">
              <a:xfrm>
                <a:off x="4042" y="538"/>
                <a:ext cx="25" cy="20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1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E8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3" name="Freeform 506">
                <a:extLst>
                  <a:ext uri="{FF2B5EF4-FFF2-40B4-BE49-F238E27FC236}">
                    <a16:creationId xmlns:a16="http://schemas.microsoft.com/office/drawing/2014/main" id="{3CD69E05-7921-7C2F-BA27-0CB6AEC9B3A0}"/>
                  </a:ext>
                </a:extLst>
              </p:cNvPr>
              <p:cNvSpPr/>
              <p:nvPr userDrawn="1"/>
            </p:nvSpPr>
            <p:spPr bwMode="auto">
              <a:xfrm>
                <a:off x="4086" y="1953"/>
                <a:ext cx="19" cy="25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4 h 4"/>
                  <a:gd name="T4" fmla="*/ 0 w 3"/>
                  <a:gd name="T5" fmla="*/ 2 h 4"/>
                  <a:gd name="T6" fmla="*/ 1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7A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4" name="Freeform 507">
                <a:extLst>
                  <a:ext uri="{FF2B5EF4-FFF2-40B4-BE49-F238E27FC236}">
                    <a16:creationId xmlns:a16="http://schemas.microsoft.com/office/drawing/2014/main" id="{C9457FBB-7069-DE2F-2E59-5C872488FD04}"/>
                  </a:ext>
                </a:extLst>
              </p:cNvPr>
              <p:cNvSpPr/>
              <p:nvPr userDrawn="1"/>
            </p:nvSpPr>
            <p:spPr bwMode="auto">
              <a:xfrm>
                <a:off x="5959" y="3970"/>
                <a:ext cx="25" cy="25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1" y="4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E3A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5" name="Freeform 508">
                <a:extLst>
                  <a:ext uri="{FF2B5EF4-FFF2-40B4-BE49-F238E27FC236}">
                    <a16:creationId xmlns:a16="http://schemas.microsoft.com/office/drawing/2014/main" id="{DE94AF13-7578-7BD6-80F5-DD60D9813055}"/>
                  </a:ext>
                </a:extLst>
              </p:cNvPr>
              <p:cNvSpPr/>
              <p:nvPr userDrawn="1"/>
            </p:nvSpPr>
            <p:spPr bwMode="auto">
              <a:xfrm>
                <a:off x="3922" y="3583"/>
                <a:ext cx="26" cy="19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0 h 3"/>
                  <a:gd name="T4" fmla="*/ 4 w 4"/>
                  <a:gd name="T5" fmla="*/ 2 h 3"/>
                  <a:gd name="T6" fmla="*/ 2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8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6" name="Freeform 509">
                <a:extLst>
                  <a:ext uri="{FF2B5EF4-FFF2-40B4-BE49-F238E27FC236}">
                    <a16:creationId xmlns:a16="http://schemas.microsoft.com/office/drawing/2014/main" id="{DAFEF130-3E29-EACA-935D-E170CD9F507B}"/>
                  </a:ext>
                </a:extLst>
              </p:cNvPr>
              <p:cNvSpPr/>
              <p:nvPr userDrawn="1"/>
            </p:nvSpPr>
            <p:spPr bwMode="auto">
              <a:xfrm>
                <a:off x="6614" y="944"/>
                <a:ext cx="19" cy="19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8A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7" name="Freeform 510">
                <a:extLst>
                  <a:ext uri="{FF2B5EF4-FFF2-40B4-BE49-F238E27FC236}">
                    <a16:creationId xmlns:a16="http://schemas.microsoft.com/office/drawing/2014/main" id="{6032C62A-13EC-85C3-5B75-8C46E9972335}"/>
                  </a:ext>
                </a:extLst>
              </p:cNvPr>
              <p:cNvSpPr/>
              <p:nvPr userDrawn="1"/>
            </p:nvSpPr>
            <p:spPr bwMode="auto">
              <a:xfrm>
                <a:off x="7094" y="1350"/>
                <a:ext cx="18" cy="26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A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8" name="Freeform 511">
                <a:extLst>
                  <a:ext uri="{FF2B5EF4-FFF2-40B4-BE49-F238E27FC236}">
                    <a16:creationId xmlns:a16="http://schemas.microsoft.com/office/drawing/2014/main" id="{50ACA82D-B754-45F7-17C3-BDFFE157C13E}"/>
                  </a:ext>
                </a:extLst>
              </p:cNvPr>
              <p:cNvSpPr/>
              <p:nvPr userDrawn="1"/>
            </p:nvSpPr>
            <p:spPr bwMode="auto">
              <a:xfrm>
                <a:off x="7554" y="1198"/>
                <a:ext cx="19" cy="19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9" name="Oval 512">
                <a:extLst>
                  <a:ext uri="{FF2B5EF4-FFF2-40B4-BE49-F238E27FC236}">
                    <a16:creationId xmlns:a16="http://schemas.microsoft.com/office/drawing/2014/main" id="{7B17B2EC-F19D-E5BC-6C34-BCF45915365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5259" y="3989"/>
                <a:ext cx="19" cy="25"/>
              </a:xfrm>
              <a:prstGeom prst="ellipse">
                <a:avLst/>
              </a:prstGeom>
              <a:solidFill>
                <a:srgbClr val="E9A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0" name="Freeform 513">
                <a:extLst>
                  <a:ext uri="{FF2B5EF4-FFF2-40B4-BE49-F238E27FC236}">
                    <a16:creationId xmlns:a16="http://schemas.microsoft.com/office/drawing/2014/main" id="{D5E4A5A2-5008-C704-BB9F-728D9C6F3398}"/>
                  </a:ext>
                </a:extLst>
              </p:cNvPr>
              <p:cNvSpPr/>
              <p:nvPr userDrawn="1"/>
            </p:nvSpPr>
            <p:spPr bwMode="auto">
              <a:xfrm>
                <a:off x="5650" y="1249"/>
                <a:ext cx="19" cy="25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0 h 4"/>
                  <a:gd name="T4" fmla="*/ 3 w 3"/>
                  <a:gd name="T5" fmla="*/ 1 h 4"/>
                  <a:gd name="T6" fmla="*/ 1 w 3"/>
                  <a:gd name="T7" fmla="*/ 3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4A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1" name="Freeform 514">
                <a:extLst>
                  <a:ext uri="{FF2B5EF4-FFF2-40B4-BE49-F238E27FC236}">
                    <a16:creationId xmlns:a16="http://schemas.microsoft.com/office/drawing/2014/main" id="{BDFF9D99-E948-6227-FFED-93ECEAB0347B}"/>
                  </a:ext>
                </a:extLst>
              </p:cNvPr>
              <p:cNvSpPr/>
              <p:nvPr userDrawn="1"/>
            </p:nvSpPr>
            <p:spPr bwMode="auto">
              <a:xfrm>
                <a:off x="7270" y="4021"/>
                <a:ext cx="88" cy="146"/>
              </a:xfrm>
              <a:custGeom>
                <a:avLst/>
                <a:gdLst>
                  <a:gd name="T0" fmla="*/ 0 w 14"/>
                  <a:gd name="T1" fmla="*/ 3 h 23"/>
                  <a:gd name="T2" fmla="*/ 4 w 14"/>
                  <a:gd name="T3" fmla="*/ 0 h 23"/>
                  <a:gd name="T4" fmla="*/ 7 w 14"/>
                  <a:gd name="T5" fmla="*/ 1 h 23"/>
                  <a:gd name="T6" fmla="*/ 9 w 14"/>
                  <a:gd name="T7" fmla="*/ 4 h 23"/>
                  <a:gd name="T8" fmla="*/ 11 w 14"/>
                  <a:gd name="T9" fmla="*/ 9 h 23"/>
                  <a:gd name="T10" fmla="*/ 10 w 14"/>
                  <a:gd name="T11" fmla="*/ 22 h 23"/>
                  <a:gd name="T12" fmla="*/ 9 w 14"/>
                  <a:gd name="T13" fmla="*/ 22 h 23"/>
                  <a:gd name="T14" fmla="*/ 1 w 14"/>
                  <a:gd name="T15" fmla="*/ 9 h 23"/>
                  <a:gd name="T16" fmla="*/ 0 w 14"/>
                  <a:gd name="T17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0" y="3"/>
                    </a:moveTo>
                    <a:cubicBezTo>
                      <a:pt x="0" y="0"/>
                      <a:pt x="1" y="0"/>
                      <a:pt x="4" y="0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2"/>
                      <a:pt x="10" y="2"/>
                      <a:pt x="9" y="4"/>
                    </a:cubicBezTo>
                    <a:cubicBezTo>
                      <a:pt x="9" y="6"/>
                      <a:pt x="10" y="8"/>
                      <a:pt x="11" y="9"/>
                    </a:cubicBezTo>
                    <a:cubicBezTo>
                      <a:pt x="14" y="13"/>
                      <a:pt x="14" y="18"/>
                      <a:pt x="10" y="22"/>
                    </a:cubicBezTo>
                    <a:cubicBezTo>
                      <a:pt x="9" y="23"/>
                      <a:pt x="9" y="22"/>
                      <a:pt x="9" y="22"/>
                    </a:cubicBezTo>
                    <a:cubicBezTo>
                      <a:pt x="5" y="18"/>
                      <a:pt x="2" y="14"/>
                      <a:pt x="1" y="9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2" name="Freeform 515">
                <a:extLst>
                  <a:ext uri="{FF2B5EF4-FFF2-40B4-BE49-F238E27FC236}">
                    <a16:creationId xmlns:a16="http://schemas.microsoft.com/office/drawing/2014/main" id="{1A5DE7F4-E71D-4FEC-7FCC-7857D0FD5524}"/>
                  </a:ext>
                </a:extLst>
              </p:cNvPr>
              <p:cNvSpPr/>
              <p:nvPr userDrawn="1"/>
            </p:nvSpPr>
            <p:spPr bwMode="auto">
              <a:xfrm>
                <a:off x="4629" y="323"/>
                <a:ext cx="50" cy="70"/>
              </a:xfrm>
              <a:custGeom>
                <a:avLst/>
                <a:gdLst>
                  <a:gd name="T0" fmla="*/ 3 w 8"/>
                  <a:gd name="T1" fmla="*/ 1 h 11"/>
                  <a:gd name="T2" fmla="*/ 6 w 8"/>
                  <a:gd name="T3" fmla="*/ 4 h 11"/>
                  <a:gd name="T4" fmla="*/ 7 w 8"/>
                  <a:gd name="T5" fmla="*/ 8 h 11"/>
                  <a:gd name="T6" fmla="*/ 6 w 8"/>
                  <a:gd name="T7" fmla="*/ 11 h 11"/>
                  <a:gd name="T8" fmla="*/ 2 w 8"/>
                  <a:gd name="T9" fmla="*/ 9 h 11"/>
                  <a:gd name="T10" fmla="*/ 1 w 8"/>
                  <a:gd name="T11" fmla="*/ 4 h 11"/>
                  <a:gd name="T12" fmla="*/ 3 w 8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3" y="1"/>
                    </a:moveTo>
                    <a:cubicBezTo>
                      <a:pt x="4" y="2"/>
                      <a:pt x="5" y="3"/>
                      <a:pt x="6" y="4"/>
                    </a:cubicBezTo>
                    <a:cubicBezTo>
                      <a:pt x="6" y="5"/>
                      <a:pt x="7" y="7"/>
                      <a:pt x="7" y="8"/>
                    </a:cubicBezTo>
                    <a:cubicBezTo>
                      <a:pt x="7" y="9"/>
                      <a:pt x="8" y="10"/>
                      <a:pt x="6" y="11"/>
                    </a:cubicBezTo>
                    <a:cubicBezTo>
                      <a:pt x="5" y="11"/>
                      <a:pt x="2" y="10"/>
                      <a:pt x="2" y="9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3" name="Freeform 516">
                <a:extLst>
                  <a:ext uri="{FF2B5EF4-FFF2-40B4-BE49-F238E27FC236}">
                    <a16:creationId xmlns:a16="http://schemas.microsoft.com/office/drawing/2014/main" id="{CC1F2FF9-FE3E-59F9-EA04-C7776279EACD}"/>
                  </a:ext>
                </a:extLst>
              </p:cNvPr>
              <p:cNvSpPr/>
              <p:nvPr userDrawn="1"/>
            </p:nvSpPr>
            <p:spPr bwMode="auto">
              <a:xfrm>
                <a:off x="5045" y="3057"/>
                <a:ext cx="164" cy="171"/>
              </a:xfrm>
              <a:custGeom>
                <a:avLst/>
                <a:gdLst>
                  <a:gd name="T0" fmla="*/ 11 w 26"/>
                  <a:gd name="T1" fmla="*/ 1 h 27"/>
                  <a:gd name="T2" fmla="*/ 23 w 26"/>
                  <a:gd name="T3" fmla="*/ 8 h 27"/>
                  <a:gd name="T4" fmla="*/ 26 w 26"/>
                  <a:gd name="T5" fmla="*/ 19 h 27"/>
                  <a:gd name="T6" fmla="*/ 24 w 26"/>
                  <a:gd name="T7" fmla="*/ 26 h 27"/>
                  <a:gd name="T8" fmla="*/ 24 w 26"/>
                  <a:gd name="T9" fmla="*/ 27 h 27"/>
                  <a:gd name="T10" fmla="*/ 23 w 26"/>
                  <a:gd name="T11" fmla="*/ 26 h 27"/>
                  <a:gd name="T12" fmla="*/ 12 w 26"/>
                  <a:gd name="T13" fmla="*/ 11 h 27"/>
                  <a:gd name="T14" fmla="*/ 2 w 26"/>
                  <a:gd name="T15" fmla="*/ 5 h 27"/>
                  <a:gd name="T16" fmla="*/ 0 w 26"/>
                  <a:gd name="T17" fmla="*/ 4 h 27"/>
                  <a:gd name="T18" fmla="*/ 2 w 26"/>
                  <a:gd name="T19" fmla="*/ 3 h 27"/>
                  <a:gd name="T20" fmla="*/ 11 w 26"/>
                  <a:gd name="T2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7">
                    <a:moveTo>
                      <a:pt x="11" y="1"/>
                    </a:moveTo>
                    <a:cubicBezTo>
                      <a:pt x="17" y="0"/>
                      <a:pt x="20" y="3"/>
                      <a:pt x="23" y="8"/>
                    </a:cubicBezTo>
                    <a:cubicBezTo>
                      <a:pt x="25" y="12"/>
                      <a:pt x="26" y="15"/>
                      <a:pt x="26" y="19"/>
                    </a:cubicBezTo>
                    <a:cubicBezTo>
                      <a:pt x="26" y="22"/>
                      <a:pt x="25" y="24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7"/>
                      <a:pt x="23" y="27"/>
                      <a:pt x="23" y="26"/>
                    </a:cubicBezTo>
                    <a:cubicBezTo>
                      <a:pt x="21" y="20"/>
                      <a:pt x="17" y="15"/>
                      <a:pt x="12" y="11"/>
                    </a:cubicBezTo>
                    <a:cubicBezTo>
                      <a:pt x="10" y="8"/>
                      <a:pt x="6" y="6"/>
                      <a:pt x="2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5" y="2"/>
                      <a:pt x="7" y="0"/>
                      <a:pt x="11" y="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4" name="Freeform 517">
                <a:extLst>
                  <a:ext uri="{FF2B5EF4-FFF2-40B4-BE49-F238E27FC236}">
                    <a16:creationId xmlns:a16="http://schemas.microsoft.com/office/drawing/2014/main" id="{0AF8AF69-974C-1FC9-3A0B-A7F96A50762E}"/>
                  </a:ext>
                </a:extLst>
              </p:cNvPr>
              <p:cNvSpPr/>
              <p:nvPr userDrawn="1"/>
            </p:nvSpPr>
            <p:spPr bwMode="auto">
              <a:xfrm>
                <a:off x="5240" y="3183"/>
                <a:ext cx="95" cy="165"/>
              </a:xfrm>
              <a:custGeom>
                <a:avLst/>
                <a:gdLst>
                  <a:gd name="T0" fmla="*/ 15 w 15"/>
                  <a:gd name="T1" fmla="*/ 12 h 26"/>
                  <a:gd name="T2" fmla="*/ 5 w 15"/>
                  <a:gd name="T3" fmla="*/ 26 h 26"/>
                  <a:gd name="T4" fmla="*/ 3 w 15"/>
                  <a:gd name="T5" fmla="*/ 25 h 26"/>
                  <a:gd name="T6" fmla="*/ 2 w 15"/>
                  <a:gd name="T7" fmla="*/ 17 h 26"/>
                  <a:gd name="T8" fmla="*/ 3 w 15"/>
                  <a:gd name="T9" fmla="*/ 9 h 26"/>
                  <a:gd name="T10" fmla="*/ 5 w 15"/>
                  <a:gd name="T11" fmla="*/ 7 h 26"/>
                  <a:gd name="T12" fmla="*/ 7 w 15"/>
                  <a:gd name="T13" fmla="*/ 6 h 26"/>
                  <a:gd name="T14" fmla="*/ 9 w 15"/>
                  <a:gd name="T15" fmla="*/ 1 h 26"/>
                  <a:gd name="T16" fmla="*/ 9 w 15"/>
                  <a:gd name="T17" fmla="*/ 0 h 26"/>
                  <a:gd name="T18" fmla="*/ 11 w 15"/>
                  <a:gd name="T19" fmla="*/ 0 h 26"/>
                  <a:gd name="T20" fmla="*/ 15 w 15"/>
                  <a:gd name="T2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6">
                    <a:moveTo>
                      <a:pt x="15" y="12"/>
                    </a:moveTo>
                    <a:cubicBezTo>
                      <a:pt x="15" y="19"/>
                      <a:pt x="10" y="23"/>
                      <a:pt x="5" y="26"/>
                    </a:cubicBezTo>
                    <a:cubicBezTo>
                      <a:pt x="4" y="26"/>
                      <a:pt x="4" y="26"/>
                      <a:pt x="3" y="25"/>
                    </a:cubicBezTo>
                    <a:cubicBezTo>
                      <a:pt x="1" y="23"/>
                      <a:pt x="0" y="19"/>
                      <a:pt x="2" y="17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8"/>
                      <a:pt x="3" y="7"/>
                      <a:pt x="5" y="7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7" y="4"/>
                      <a:pt x="9" y="3"/>
                      <a:pt x="9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4"/>
                      <a:pt x="15" y="8"/>
                      <a:pt x="15" y="1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5" name="Freeform 518">
                <a:extLst>
                  <a:ext uri="{FF2B5EF4-FFF2-40B4-BE49-F238E27FC236}">
                    <a16:creationId xmlns:a16="http://schemas.microsoft.com/office/drawing/2014/main" id="{00F1F814-3CEC-96E3-C59E-87342B28D726}"/>
                  </a:ext>
                </a:extLst>
              </p:cNvPr>
              <p:cNvSpPr/>
              <p:nvPr userDrawn="1"/>
            </p:nvSpPr>
            <p:spPr bwMode="auto">
              <a:xfrm>
                <a:off x="5177" y="3063"/>
                <a:ext cx="107" cy="152"/>
              </a:xfrm>
              <a:custGeom>
                <a:avLst/>
                <a:gdLst>
                  <a:gd name="T0" fmla="*/ 17 w 17"/>
                  <a:gd name="T1" fmla="*/ 15 h 24"/>
                  <a:gd name="T2" fmla="*/ 15 w 17"/>
                  <a:gd name="T3" fmla="*/ 23 h 24"/>
                  <a:gd name="T4" fmla="*/ 14 w 17"/>
                  <a:gd name="T5" fmla="*/ 23 h 24"/>
                  <a:gd name="T6" fmla="*/ 11 w 17"/>
                  <a:gd name="T7" fmla="*/ 23 h 24"/>
                  <a:gd name="T8" fmla="*/ 7 w 17"/>
                  <a:gd name="T9" fmla="*/ 20 h 24"/>
                  <a:gd name="T10" fmla="*/ 4 w 17"/>
                  <a:gd name="T11" fmla="*/ 6 h 24"/>
                  <a:gd name="T12" fmla="*/ 0 w 17"/>
                  <a:gd name="T13" fmla="*/ 1 h 24"/>
                  <a:gd name="T14" fmla="*/ 0 w 17"/>
                  <a:gd name="T15" fmla="*/ 0 h 24"/>
                  <a:gd name="T16" fmla="*/ 1 w 17"/>
                  <a:gd name="T17" fmla="*/ 0 h 24"/>
                  <a:gd name="T18" fmla="*/ 2 w 17"/>
                  <a:gd name="T19" fmla="*/ 0 h 24"/>
                  <a:gd name="T20" fmla="*/ 16 w 17"/>
                  <a:gd name="T21" fmla="*/ 10 h 24"/>
                  <a:gd name="T22" fmla="*/ 17 w 17"/>
                  <a:gd name="T23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4">
                    <a:moveTo>
                      <a:pt x="17" y="15"/>
                    </a:moveTo>
                    <a:cubicBezTo>
                      <a:pt x="17" y="18"/>
                      <a:pt x="16" y="20"/>
                      <a:pt x="15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3" y="24"/>
                      <a:pt x="12" y="24"/>
                      <a:pt x="11" y="23"/>
                    </a:cubicBezTo>
                    <a:cubicBezTo>
                      <a:pt x="10" y="22"/>
                      <a:pt x="7" y="23"/>
                      <a:pt x="7" y="20"/>
                    </a:cubicBezTo>
                    <a:cubicBezTo>
                      <a:pt x="8" y="15"/>
                      <a:pt x="7" y="10"/>
                      <a:pt x="4" y="6"/>
                    </a:cubicBezTo>
                    <a:cubicBezTo>
                      <a:pt x="3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2"/>
                      <a:pt x="13" y="4"/>
                      <a:pt x="16" y="10"/>
                    </a:cubicBezTo>
                    <a:cubicBezTo>
                      <a:pt x="17" y="11"/>
                      <a:pt x="17" y="13"/>
                      <a:pt x="17" y="15"/>
                    </a:cubicBezTo>
                    <a:close/>
                  </a:path>
                </a:pathLst>
              </a:custGeom>
              <a:solidFill>
                <a:srgbClr val="F19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6" name="Freeform 519">
                <a:extLst>
                  <a:ext uri="{FF2B5EF4-FFF2-40B4-BE49-F238E27FC236}">
                    <a16:creationId xmlns:a16="http://schemas.microsoft.com/office/drawing/2014/main" id="{EE50C6F9-8D18-479F-D9DE-993ADCF3FE54}"/>
                  </a:ext>
                </a:extLst>
              </p:cNvPr>
              <p:cNvSpPr/>
              <p:nvPr userDrawn="1"/>
            </p:nvSpPr>
            <p:spPr bwMode="auto">
              <a:xfrm>
                <a:off x="5032" y="3006"/>
                <a:ext cx="170" cy="57"/>
              </a:xfrm>
              <a:custGeom>
                <a:avLst/>
                <a:gdLst>
                  <a:gd name="T0" fmla="*/ 15 w 27"/>
                  <a:gd name="T1" fmla="*/ 0 h 9"/>
                  <a:gd name="T2" fmla="*/ 26 w 27"/>
                  <a:gd name="T3" fmla="*/ 5 h 9"/>
                  <a:gd name="T4" fmla="*/ 26 w 27"/>
                  <a:gd name="T5" fmla="*/ 6 h 9"/>
                  <a:gd name="T6" fmla="*/ 25 w 27"/>
                  <a:gd name="T7" fmla="*/ 6 h 9"/>
                  <a:gd name="T8" fmla="*/ 20 w 27"/>
                  <a:gd name="T9" fmla="*/ 6 h 9"/>
                  <a:gd name="T10" fmla="*/ 18 w 27"/>
                  <a:gd name="T11" fmla="*/ 7 h 9"/>
                  <a:gd name="T12" fmla="*/ 2 w 27"/>
                  <a:gd name="T13" fmla="*/ 9 h 9"/>
                  <a:gd name="T14" fmla="*/ 0 w 27"/>
                  <a:gd name="T15" fmla="*/ 9 h 9"/>
                  <a:gd name="T16" fmla="*/ 0 w 27"/>
                  <a:gd name="T17" fmla="*/ 6 h 9"/>
                  <a:gd name="T18" fmla="*/ 8 w 27"/>
                  <a:gd name="T19" fmla="*/ 1 h 9"/>
                  <a:gd name="T20" fmla="*/ 15 w 2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9">
                    <a:moveTo>
                      <a:pt x="15" y="0"/>
                    </a:moveTo>
                    <a:cubicBezTo>
                      <a:pt x="19" y="0"/>
                      <a:pt x="23" y="2"/>
                      <a:pt x="26" y="5"/>
                    </a:cubicBezTo>
                    <a:cubicBezTo>
                      <a:pt x="26" y="5"/>
                      <a:pt x="27" y="5"/>
                      <a:pt x="26" y="6"/>
                    </a:cubicBezTo>
                    <a:cubicBezTo>
                      <a:pt x="26" y="6"/>
                      <a:pt x="25" y="6"/>
                      <a:pt x="25" y="6"/>
                    </a:cubicBezTo>
                    <a:cubicBezTo>
                      <a:pt x="23" y="6"/>
                      <a:pt x="22" y="6"/>
                      <a:pt x="20" y="6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12" y="5"/>
                      <a:pt x="7" y="6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1"/>
                    </a:cubicBezTo>
                    <a:cubicBezTo>
                      <a:pt x="10" y="1"/>
                      <a:pt x="13" y="0"/>
                      <a:pt x="15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7" name="Freeform 520">
                <a:extLst>
                  <a:ext uri="{FF2B5EF4-FFF2-40B4-BE49-F238E27FC236}">
                    <a16:creationId xmlns:a16="http://schemas.microsoft.com/office/drawing/2014/main" id="{66F499AD-8D22-BB55-D72E-C666C56F7EAA}"/>
                  </a:ext>
                </a:extLst>
              </p:cNvPr>
              <p:cNvSpPr/>
              <p:nvPr userDrawn="1"/>
            </p:nvSpPr>
            <p:spPr bwMode="auto">
              <a:xfrm>
                <a:off x="5171" y="3221"/>
                <a:ext cx="82" cy="115"/>
              </a:xfrm>
              <a:custGeom>
                <a:avLst/>
                <a:gdLst>
                  <a:gd name="T0" fmla="*/ 12 w 13"/>
                  <a:gd name="T1" fmla="*/ 5 h 18"/>
                  <a:gd name="T2" fmla="*/ 2 w 13"/>
                  <a:gd name="T3" fmla="*/ 18 h 18"/>
                  <a:gd name="T4" fmla="*/ 0 w 13"/>
                  <a:gd name="T5" fmla="*/ 18 h 18"/>
                  <a:gd name="T6" fmla="*/ 1 w 13"/>
                  <a:gd name="T7" fmla="*/ 16 h 18"/>
                  <a:gd name="T8" fmla="*/ 4 w 13"/>
                  <a:gd name="T9" fmla="*/ 7 h 18"/>
                  <a:gd name="T10" fmla="*/ 6 w 13"/>
                  <a:gd name="T11" fmla="*/ 3 h 18"/>
                  <a:gd name="T12" fmla="*/ 9 w 13"/>
                  <a:gd name="T13" fmla="*/ 0 h 18"/>
                  <a:gd name="T14" fmla="*/ 12 w 13"/>
                  <a:gd name="T15" fmla="*/ 4 h 18"/>
                  <a:gd name="T16" fmla="*/ 12 w 13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2" y="5"/>
                    </a:moveTo>
                    <a:cubicBezTo>
                      <a:pt x="13" y="9"/>
                      <a:pt x="7" y="17"/>
                      <a:pt x="2" y="18"/>
                    </a:cubicBezTo>
                    <a:cubicBezTo>
                      <a:pt x="2" y="18"/>
                      <a:pt x="1" y="18"/>
                      <a:pt x="0" y="18"/>
                    </a:cubicBezTo>
                    <a:cubicBezTo>
                      <a:pt x="0" y="17"/>
                      <a:pt x="0" y="16"/>
                      <a:pt x="1" y="16"/>
                    </a:cubicBezTo>
                    <a:cubicBezTo>
                      <a:pt x="2" y="13"/>
                      <a:pt x="3" y="10"/>
                      <a:pt x="4" y="7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7" y="1"/>
                      <a:pt x="7" y="0"/>
                      <a:pt x="9" y="0"/>
                    </a:cubicBezTo>
                    <a:cubicBezTo>
                      <a:pt x="11" y="0"/>
                      <a:pt x="12" y="1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8" name="Freeform 521">
                <a:extLst>
                  <a:ext uri="{FF2B5EF4-FFF2-40B4-BE49-F238E27FC236}">
                    <a16:creationId xmlns:a16="http://schemas.microsoft.com/office/drawing/2014/main" id="{4A8B93FB-0CD5-1CFF-8941-7783D8D187EE}"/>
                  </a:ext>
                </a:extLst>
              </p:cNvPr>
              <p:cNvSpPr/>
              <p:nvPr userDrawn="1"/>
            </p:nvSpPr>
            <p:spPr bwMode="auto">
              <a:xfrm>
                <a:off x="5051" y="3152"/>
                <a:ext cx="126" cy="120"/>
              </a:xfrm>
              <a:custGeom>
                <a:avLst/>
                <a:gdLst>
                  <a:gd name="T0" fmla="*/ 4 w 20"/>
                  <a:gd name="T1" fmla="*/ 12 h 19"/>
                  <a:gd name="T2" fmla="*/ 12 w 20"/>
                  <a:gd name="T3" fmla="*/ 15 h 19"/>
                  <a:gd name="T4" fmla="*/ 15 w 20"/>
                  <a:gd name="T5" fmla="*/ 15 h 19"/>
                  <a:gd name="T6" fmla="*/ 18 w 20"/>
                  <a:gd name="T7" fmla="*/ 11 h 19"/>
                  <a:gd name="T8" fmla="*/ 7 w 20"/>
                  <a:gd name="T9" fmla="*/ 3 h 19"/>
                  <a:gd name="T10" fmla="*/ 1 w 20"/>
                  <a:gd name="T11" fmla="*/ 7 h 19"/>
                  <a:gd name="T12" fmla="*/ 0 w 20"/>
                  <a:gd name="T13" fmla="*/ 4 h 19"/>
                  <a:gd name="T14" fmla="*/ 1 w 20"/>
                  <a:gd name="T15" fmla="*/ 3 h 19"/>
                  <a:gd name="T16" fmla="*/ 4 w 20"/>
                  <a:gd name="T17" fmla="*/ 2 h 19"/>
                  <a:gd name="T18" fmla="*/ 6 w 20"/>
                  <a:gd name="T19" fmla="*/ 0 h 19"/>
                  <a:gd name="T20" fmla="*/ 18 w 20"/>
                  <a:gd name="T21" fmla="*/ 10 h 19"/>
                  <a:gd name="T22" fmla="*/ 20 w 20"/>
                  <a:gd name="T23" fmla="*/ 16 h 19"/>
                  <a:gd name="T24" fmla="*/ 18 w 20"/>
                  <a:gd name="T25" fmla="*/ 18 h 19"/>
                  <a:gd name="T26" fmla="*/ 7 w 20"/>
                  <a:gd name="T27" fmla="*/ 16 h 19"/>
                  <a:gd name="T28" fmla="*/ 4 w 20"/>
                  <a:gd name="T2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9">
                    <a:moveTo>
                      <a:pt x="4" y="12"/>
                    </a:moveTo>
                    <a:cubicBezTo>
                      <a:pt x="6" y="14"/>
                      <a:pt x="9" y="15"/>
                      <a:pt x="12" y="15"/>
                    </a:cubicBezTo>
                    <a:cubicBezTo>
                      <a:pt x="13" y="16"/>
                      <a:pt x="14" y="16"/>
                      <a:pt x="15" y="15"/>
                    </a:cubicBezTo>
                    <a:cubicBezTo>
                      <a:pt x="17" y="15"/>
                      <a:pt x="18" y="13"/>
                      <a:pt x="18" y="11"/>
                    </a:cubicBezTo>
                    <a:cubicBezTo>
                      <a:pt x="16" y="7"/>
                      <a:pt x="10" y="3"/>
                      <a:pt x="7" y="3"/>
                    </a:cubicBezTo>
                    <a:cubicBezTo>
                      <a:pt x="4" y="3"/>
                      <a:pt x="2" y="4"/>
                      <a:pt x="1" y="7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2" y="1"/>
                      <a:pt x="16" y="3"/>
                      <a:pt x="18" y="10"/>
                    </a:cubicBezTo>
                    <a:cubicBezTo>
                      <a:pt x="19" y="12"/>
                      <a:pt x="20" y="14"/>
                      <a:pt x="20" y="16"/>
                    </a:cubicBezTo>
                    <a:cubicBezTo>
                      <a:pt x="20" y="17"/>
                      <a:pt x="19" y="18"/>
                      <a:pt x="18" y="18"/>
                    </a:cubicBezTo>
                    <a:cubicBezTo>
                      <a:pt x="14" y="19"/>
                      <a:pt x="11" y="18"/>
                      <a:pt x="7" y="16"/>
                    </a:cubicBezTo>
                    <a:cubicBezTo>
                      <a:pt x="6" y="15"/>
                      <a:pt x="4" y="14"/>
                      <a:pt x="4" y="12"/>
                    </a:cubicBezTo>
                    <a:close/>
                  </a:path>
                </a:pathLst>
              </a:custGeom>
              <a:solidFill>
                <a:srgbClr val="ED9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9" name="Freeform 522">
                <a:extLst>
                  <a:ext uri="{FF2B5EF4-FFF2-40B4-BE49-F238E27FC236}">
                    <a16:creationId xmlns:a16="http://schemas.microsoft.com/office/drawing/2014/main" id="{427E2ECF-B68C-E286-AC91-B74878CD035C}"/>
                  </a:ext>
                </a:extLst>
              </p:cNvPr>
              <p:cNvSpPr/>
              <p:nvPr userDrawn="1"/>
            </p:nvSpPr>
            <p:spPr bwMode="auto">
              <a:xfrm>
                <a:off x="5076" y="3266"/>
                <a:ext cx="101" cy="57"/>
              </a:xfrm>
              <a:custGeom>
                <a:avLst/>
                <a:gdLst>
                  <a:gd name="T0" fmla="*/ 11 w 16"/>
                  <a:gd name="T1" fmla="*/ 9 h 9"/>
                  <a:gd name="T2" fmla="*/ 0 w 16"/>
                  <a:gd name="T3" fmla="*/ 2 h 9"/>
                  <a:gd name="T4" fmla="*/ 0 w 16"/>
                  <a:gd name="T5" fmla="*/ 1 h 9"/>
                  <a:gd name="T6" fmla="*/ 2 w 16"/>
                  <a:gd name="T7" fmla="*/ 0 h 9"/>
                  <a:gd name="T8" fmla="*/ 14 w 16"/>
                  <a:gd name="T9" fmla="*/ 2 h 9"/>
                  <a:gd name="T10" fmla="*/ 15 w 16"/>
                  <a:gd name="T11" fmla="*/ 3 h 9"/>
                  <a:gd name="T12" fmla="*/ 11 w 1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1" y="9"/>
                    </a:moveTo>
                    <a:cubicBezTo>
                      <a:pt x="7" y="8"/>
                      <a:pt x="3" y="6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2"/>
                      <a:pt x="10" y="3"/>
                      <a:pt x="14" y="2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6" y="5"/>
                      <a:pt x="13" y="9"/>
                      <a:pt x="11" y="9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0" name="Freeform 523">
                <a:extLst>
                  <a:ext uri="{FF2B5EF4-FFF2-40B4-BE49-F238E27FC236}">
                    <a16:creationId xmlns:a16="http://schemas.microsoft.com/office/drawing/2014/main" id="{C738908A-6770-8F64-EC29-489957F4C0C6}"/>
                  </a:ext>
                </a:extLst>
              </p:cNvPr>
              <p:cNvSpPr/>
              <p:nvPr userDrawn="1"/>
            </p:nvSpPr>
            <p:spPr bwMode="auto">
              <a:xfrm>
                <a:off x="5076" y="3183"/>
                <a:ext cx="70" cy="51"/>
              </a:xfrm>
              <a:custGeom>
                <a:avLst/>
                <a:gdLst>
                  <a:gd name="T0" fmla="*/ 0 w 11"/>
                  <a:gd name="T1" fmla="*/ 3 h 8"/>
                  <a:gd name="T2" fmla="*/ 4 w 11"/>
                  <a:gd name="T3" fmla="*/ 1 h 8"/>
                  <a:gd name="T4" fmla="*/ 10 w 11"/>
                  <a:gd name="T5" fmla="*/ 6 h 8"/>
                  <a:gd name="T6" fmla="*/ 9 w 11"/>
                  <a:gd name="T7" fmla="*/ 8 h 8"/>
                  <a:gd name="T8" fmla="*/ 1 w 11"/>
                  <a:gd name="T9" fmla="*/ 5 h 8"/>
                  <a:gd name="T10" fmla="*/ 0 w 11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7" y="2"/>
                      <a:pt x="9" y="4"/>
                      <a:pt x="10" y="6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6" y="7"/>
                      <a:pt x="3" y="7"/>
                      <a:pt x="1" y="5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1" name="Freeform 524">
                <a:extLst>
                  <a:ext uri="{FF2B5EF4-FFF2-40B4-BE49-F238E27FC236}">
                    <a16:creationId xmlns:a16="http://schemas.microsoft.com/office/drawing/2014/main" id="{20739052-D649-EB96-7DDD-F856E0760CE1}"/>
                  </a:ext>
                </a:extLst>
              </p:cNvPr>
              <p:cNvSpPr/>
              <p:nvPr userDrawn="1"/>
            </p:nvSpPr>
            <p:spPr bwMode="auto">
              <a:xfrm>
                <a:off x="5026" y="3101"/>
                <a:ext cx="82" cy="38"/>
              </a:xfrm>
              <a:custGeom>
                <a:avLst/>
                <a:gdLst>
                  <a:gd name="T0" fmla="*/ 13 w 13"/>
                  <a:gd name="T1" fmla="*/ 6 h 6"/>
                  <a:gd name="T2" fmla="*/ 8 w 13"/>
                  <a:gd name="T3" fmla="*/ 5 h 6"/>
                  <a:gd name="T4" fmla="*/ 1 w 13"/>
                  <a:gd name="T5" fmla="*/ 6 h 6"/>
                  <a:gd name="T6" fmla="*/ 0 w 13"/>
                  <a:gd name="T7" fmla="*/ 4 h 6"/>
                  <a:gd name="T8" fmla="*/ 6 w 13"/>
                  <a:gd name="T9" fmla="*/ 1 h 6"/>
                  <a:gd name="T10" fmla="*/ 13 w 13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11" y="6"/>
                      <a:pt x="10" y="6"/>
                      <a:pt x="8" y="5"/>
                    </a:cubicBezTo>
                    <a:cubicBezTo>
                      <a:pt x="6" y="5"/>
                      <a:pt x="3" y="5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9" y="2"/>
                      <a:pt x="11" y="4"/>
                      <a:pt x="13" y="6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2" name="Freeform 525">
                <a:extLst>
                  <a:ext uri="{FF2B5EF4-FFF2-40B4-BE49-F238E27FC236}">
                    <a16:creationId xmlns:a16="http://schemas.microsoft.com/office/drawing/2014/main" id="{F9D37884-8974-7370-50F1-4F0262A34EE7}"/>
                  </a:ext>
                </a:extLst>
              </p:cNvPr>
              <p:cNvSpPr/>
              <p:nvPr userDrawn="1"/>
            </p:nvSpPr>
            <p:spPr bwMode="auto">
              <a:xfrm>
                <a:off x="4988" y="3095"/>
                <a:ext cx="31" cy="76"/>
              </a:xfrm>
              <a:custGeom>
                <a:avLst/>
                <a:gdLst>
                  <a:gd name="T0" fmla="*/ 3 w 5"/>
                  <a:gd name="T1" fmla="*/ 12 h 12"/>
                  <a:gd name="T2" fmla="*/ 0 w 5"/>
                  <a:gd name="T3" fmla="*/ 7 h 12"/>
                  <a:gd name="T4" fmla="*/ 2 w 5"/>
                  <a:gd name="T5" fmla="*/ 1 h 12"/>
                  <a:gd name="T6" fmla="*/ 4 w 5"/>
                  <a:gd name="T7" fmla="*/ 0 h 12"/>
                  <a:gd name="T8" fmla="*/ 4 w 5"/>
                  <a:gd name="T9" fmla="*/ 2 h 12"/>
                  <a:gd name="T10" fmla="*/ 3 w 5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3" y="12"/>
                    </a:moveTo>
                    <a:cubicBezTo>
                      <a:pt x="1" y="11"/>
                      <a:pt x="0" y="10"/>
                      <a:pt x="0" y="7"/>
                    </a:cubicBezTo>
                    <a:cubicBezTo>
                      <a:pt x="0" y="5"/>
                      <a:pt x="1" y="3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2" y="5"/>
                      <a:pt x="3" y="9"/>
                      <a:pt x="3" y="12"/>
                    </a:cubicBezTo>
                    <a:close/>
                  </a:path>
                </a:pathLst>
              </a:custGeom>
              <a:solidFill>
                <a:srgbClr val="EE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3" name="Freeform 526">
                <a:extLst>
                  <a:ext uri="{FF2B5EF4-FFF2-40B4-BE49-F238E27FC236}">
                    <a16:creationId xmlns:a16="http://schemas.microsoft.com/office/drawing/2014/main" id="{68652D22-24DF-0A45-805A-13E020917F1D}"/>
                  </a:ext>
                </a:extLst>
              </p:cNvPr>
              <p:cNvSpPr/>
              <p:nvPr userDrawn="1"/>
            </p:nvSpPr>
            <p:spPr bwMode="auto">
              <a:xfrm>
                <a:off x="6627" y="1522"/>
                <a:ext cx="145" cy="196"/>
              </a:xfrm>
              <a:custGeom>
                <a:avLst/>
                <a:gdLst>
                  <a:gd name="T0" fmla="*/ 13 w 23"/>
                  <a:gd name="T1" fmla="*/ 0 h 31"/>
                  <a:gd name="T2" fmla="*/ 20 w 23"/>
                  <a:gd name="T3" fmla="*/ 18 h 31"/>
                  <a:gd name="T4" fmla="*/ 13 w 23"/>
                  <a:gd name="T5" fmla="*/ 27 h 31"/>
                  <a:gd name="T6" fmla="*/ 4 w 23"/>
                  <a:gd name="T7" fmla="*/ 31 h 31"/>
                  <a:gd name="T8" fmla="*/ 3 w 23"/>
                  <a:gd name="T9" fmla="*/ 31 h 31"/>
                  <a:gd name="T10" fmla="*/ 0 w 23"/>
                  <a:gd name="T11" fmla="*/ 30 h 31"/>
                  <a:gd name="T12" fmla="*/ 1 w 23"/>
                  <a:gd name="T13" fmla="*/ 28 h 31"/>
                  <a:gd name="T14" fmla="*/ 11 w 23"/>
                  <a:gd name="T15" fmla="*/ 15 h 31"/>
                  <a:gd name="T16" fmla="*/ 13 w 23"/>
                  <a:gd name="T17" fmla="*/ 4 h 31"/>
                  <a:gd name="T18" fmla="*/ 13 w 23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1">
                    <a:moveTo>
                      <a:pt x="13" y="0"/>
                    </a:moveTo>
                    <a:cubicBezTo>
                      <a:pt x="20" y="5"/>
                      <a:pt x="23" y="11"/>
                      <a:pt x="20" y="18"/>
                    </a:cubicBezTo>
                    <a:cubicBezTo>
                      <a:pt x="19" y="22"/>
                      <a:pt x="16" y="25"/>
                      <a:pt x="13" y="27"/>
                    </a:cubicBezTo>
                    <a:cubicBezTo>
                      <a:pt x="11" y="29"/>
                      <a:pt x="8" y="30"/>
                      <a:pt x="4" y="31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2" y="31"/>
                      <a:pt x="1" y="31"/>
                      <a:pt x="0" y="30"/>
                    </a:cubicBezTo>
                    <a:cubicBezTo>
                      <a:pt x="0" y="29"/>
                      <a:pt x="1" y="29"/>
                      <a:pt x="1" y="28"/>
                    </a:cubicBezTo>
                    <a:cubicBezTo>
                      <a:pt x="6" y="24"/>
                      <a:pt x="9" y="20"/>
                      <a:pt x="11" y="15"/>
                    </a:cubicBezTo>
                    <a:cubicBezTo>
                      <a:pt x="13" y="12"/>
                      <a:pt x="13" y="8"/>
                      <a:pt x="13" y="4"/>
                    </a:cubicBezTo>
                    <a:cubicBezTo>
                      <a:pt x="13" y="3"/>
                      <a:pt x="13" y="2"/>
                      <a:pt x="13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4" name="Freeform 527">
                <a:extLst>
                  <a:ext uri="{FF2B5EF4-FFF2-40B4-BE49-F238E27FC236}">
                    <a16:creationId xmlns:a16="http://schemas.microsoft.com/office/drawing/2014/main" id="{58BBDE1B-5E98-B6B9-056A-F509183F5D75}"/>
                  </a:ext>
                </a:extLst>
              </p:cNvPr>
              <p:cNvSpPr/>
              <p:nvPr userDrawn="1"/>
            </p:nvSpPr>
            <p:spPr bwMode="auto">
              <a:xfrm>
                <a:off x="6539" y="1775"/>
                <a:ext cx="170" cy="89"/>
              </a:xfrm>
              <a:custGeom>
                <a:avLst/>
                <a:gdLst>
                  <a:gd name="T0" fmla="*/ 27 w 27"/>
                  <a:gd name="T1" fmla="*/ 3 h 14"/>
                  <a:gd name="T2" fmla="*/ 16 w 27"/>
                  <a:gd name="T3" fmla="*/ 12 h 14"/>
                  <a:gd name="T4" fmla="*/ 1 w 27"/>
                  <a:gd name="T5" fmla="*/ 9 h 14"/>
                  <a:gd name="T6" fmla="*/ 1 w 27"/>
                  <a:gd name="T7" fmla="*/ 5 h 14"/>
                  <a:gd name="T8" fmla="*/ 7 w 27"/>
                  <a:gd name="T9" fmla="*/ 2 h 14"/>
                  <a:gd name="T10" fmla="*/ 15 w 27"/>
                  <a:gd name="T11" fmla="*/ 1 h 14"/>
                  <a:gd name="T12" fmla="*/ 18 w 27"/>
                  <a:gd name="T13" fmla="*/ 2 h 14"/>
                  <a:gd name="T14" fmla="*/ 20 w 27"/>
                  <a:gd name="T15" fmla="*/ 3 h 14"/>
                  <a:gd name="T16" fmla="*/ 27 w 27"/>
                  <a:gd name="T1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4">
                    <a:moveTo>
                      <a:pt x="27" y="3"/>
                    </a:moveTo>
                    <a:cubicBezTo>
                      <a:pt x="24" y="8"/>
                      <a:pt x="21" y="11"/>
                      <a:pt x="16" y="12"/>
                    </a:cubicBezTo>
                    <a:cubicBezTo>
                      <a:pt x="11" y="14"/>
                      <a:pt x="6" y="13"/>
                      <a:pt x="1" y="9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2" y="3"/>
                      <a:pt x="4" y="1"/>
                      <a:pt x="7" y="2"/>
                    </a:cubicBezTo>
                    <a:cubicBezTo>
                      <a:pt x="10" y="2"/>
                      <a:pt x="13" y="2"/>
                      <a:pt x="15" y="1"/>
                    </a:cubicBezTo>
                    <a:cubicBezTo>
                      <a:pt x="16" y="0"/>
                      <a:pt x="17" y="0"/>
                      <a:pt x="18" y="2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2" y="3"/>
                      <a:pt x="24" y="3"/>
                      <a:pt x="27" y="3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5" name="Freeform 528">
                <a:extLst>
                  <a:ext uri="{FF2B5EF4-FFF2-40B4-BE49-F238E27FC236}">
                    <a16:creationId xmlns:a16="http://schemas.microsoft.com/office/drawing/2014/main" id="{E004FA32-C290-82BB-61BF-6B38EFFF44AF}"/>
                  </a:ext>
                </a:extLst>
              </p:cNvPr>
              <p:cNvSpPr/>
              <p:nvPr userDrawn="1"/>
            </p:nvSpPr>
            <p:spPr bwMode="auto">
              <a:xfrm>
                <a:off x="6659" y="1642"/>
                <a:ext cx="126" cy="146"/>
              </a:xfrm>
              <a:custGeom>
                <a:avLst/>
                <a:gdLst>
                  <a:gd name="T0" fmla="*/ 19 w 20"/>
                  <a:gd name="T1" fmla="*/ 5 h 23"/>
                  <a:gd name="T2" fmla="*/ 15 w 20"/>
                  <a:gd name="T3" fmla="*/ 17 h 23"/>
                  <a:gd name="T4" fmla="*/ 5 w 20"/>
                  <a:gd name="T5" fmla="*/ 21 h 23"/>
                  <a:gd name="T6" fmla="*/ 1 w 20"/>
                  <a:gd name="T7" fmla="*/ 21 h 23"/>
                  <a:gd name="T8" fmla="*/ 0 w 20"/>
                  <a:gd name="T9" fmla="*/ 17 h 23"/>
                  <a:gd name="T10" fmla="*/ 3 w 20"/>
                  <a:gd name="T11" fmla="*/ 13 h 23"/>
                  <a:gd name="T12" fmla="*/ 12 w 20"/>
                  <a:gd name="T13" fmla="*/ 8 h 23"/>
                  <a:gd name="T14" fmla="*/ 17 w 20"/>
                  <a:gd name="T15" fmla="*/ 3 h 23"/>
                  <a:gd name="T16" fmla="*/ 19 w 20"/>
                  <a:gd name="T17" fmla="*/ 1 h 23"/>
                  <a:gd name="T18" fmla="*/ 19 w 20"/>
                  <a:gd name="T19" fmla="*/ 3 h 23"/>
                  <a:gd name="T20" fmla="*/ 19 w 20"/>
                  <a:gd name="T21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3">
                    <a:moveTo>
                      <a:pt x="19" y="5"/>
                    </a:moveTo>
                    <a:cubicBezTo>
                      <a:pt x="19" y="9"/>
                      <a:pt x="19" y="14"/>
                      <a:pt x="15" y="17"/>
                    </a:cubicBezTo>
                    <a:cubicBezTo>
                      <a:pt x="13" y="20"/>
                      <a:pt x="9" y="22"/>
                      <a:pt x="5" y="21"/>
                    </a:cubicBezTo>
                    <a:cubicBezTo>
                      <a:pt x="4" y="21"/>
                      <a:pt x="2" y="23"/>
                      <a:pt x="1" y="21"/>
                    </a:cubicBezTo>
                    <a:cubicBezTo>
                      <a:pt x="0" y="20"/>
                      <a:pt x="1" y="18"/>
                      <a:pt x="0" y="17"/>
                    </a:cubicBezTo>
                    <a:cubicBezTo>
                      <a:pt x="0" y="15"/>
                      <a:pt x="2" y="14"/>
                      <a:pt x="3" y="13"/>
                    </a:cubicBezTo>
                    <a:cubicBezTo>
                      <a:pt x="6" y="12"/>
                      <a:pt x="9" y="11"/>
                      <a:pt x="12" y="8"/>
                    </a:cubicBezTo>
                    <a:cubicBezTo>
                      <a:pt x="14" y="7"/>
                      <a:pt x="15" y="5"/>
                      <a:pt x="17" y="3"/>
                    </a:cubicBezTo>
                    <a:cubicBezTo>
                      <a:pt x="17" y="2"/>
                      <a:pt x="17" y="0"/>
                      <a:pt x="19" y="1"/>
                    </a:cubicBezTo>
                    <a:cubicBezTo>
                      <a:pt x="20" y="1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5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6" name="Freeform 529">
                <a:extLst>
                  <a:ext uri="{FF2B5EF4-FFF2-40B4-BE49-F238E27FC236}">
                    <a16:creationId xmlns:a16="http://schemas.microsoft.com/office/drawing/2014/main" id="{3F26B035-6AE9-9CD7-919D-356AE3D3FE74}"/>
                  </a:ext>
                </a:extLst>
              </p:cNvPr>
              <p:cNvSpPr/>
              <p:nvPr userDrawn="1"/>
            </p:nvSpPr>
            <p:spPr bwMode="auto">
              <a:xfrm>
                <a:off x="6728" y="1496"/>
                <a:ext cx="94" cy="165"/>
              </a:xfrm>
              <a:custGeom>
                <a:avLst/>
                <a:gdLst>
                  <a:gd name="T0" fmla="*/ 12 w 15"/>
                  <a:gd name="T1" fmla="*/ 26 h 26"/>
                  <a:gd name="T2" fmla="*/ 11 w 15"/>
                  <a:gd name="T3" fmla="*/ 22 h 26"/>
                  <a:gd name="T4" fmla="*/ 9 w 15"/>
                  <a:gd name="T5" fmla="*/ 20 h 26"/>
                  <a:gd name="T6" fmla="*/ 8 w 15"/>
                  <a:gd name="T7" fmla="*/ 18 h 26"/>
                  <a:gd name="T8" fmla="*/ 1 w 15"/>
                  <a:gd name="T9" fmla="*/ 4 h 26"/>
                  <a:gd name="T10" fmla="*/ 0 w 15"/>
                  <a:gd name="T11" fmla="*/ 1 h 26"/>
                  <a:gd name="T12" fmla="*/ 3 w 15"/>
                  <a:gd name="T13" fmla="*/ 1 h 26"/>
                  <a:gd name="T14" fmla="*/ 9 w 15"/>
                  <a:gd name="T15" fmla="*/ 5 h 26"/>
                  <a:gd name="T16" fmla="*/ 13 w 15"/>
                  <a:gd name="T17" fmla="*/ 22 h 26"/>
                  <a:gd name="T18" fmla="*/ 12 w 15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6">
                    <a:moveTo>
                      <a:pt x="12" y="26"/>
                    </a:moveTo>
                    <a:cubicBezTo>
                      <a:pt x="10" y="25"/>
                      <a:pt x="11" y="24"/>
                      <a:pt x="11" y="22"/>
                    </a:cubicBezTo>
                    <a:cubicBezTo>
                      <a:pt x="11" y="21"/>
                      <a:pt x="11" y="20"/>
                      <a:pt x="9" y="20"/>
                    </a:cubicBezTo>
                    <a:cubicBezTo>
                      <a:pt x="8" y="20"/>
                      <a:pt x="8" y="19"/>
                      <a:pt x="8" y="18"/>
                    </a:cubicBezTo>
                    <a:cubicBezTo>
                      <a:pt x="8" y="12"/>
                      <a:pt x="5" y="8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6" y="1"/>
                      <a:pt x="7" y="3"/>
                      <a:pt x="9" y="5"/>
                    </a:cubicBezTo>
                    <a:cubicBezTo>
                      <a:pt x="13" y="10"/>
                      <a:pt x="15" y="15"/>
                      <a:pt x="13" y="22"/>
                    </a:cubicBezTo>
                    <a:cubicBezTo>
                      <a:pt x="13" y="23"/>
                      <a:pt x="12" y="25"/>
                      <a:pt x="12" y="2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7" name="Freeform 530">
                <a:extLst>
                  <a:ext uri="{FF2B5EF4-FFF2-40B4-BE49-F238E27FC236}">
                    <a16:creationId xmlns:a16="http://schemas.microsoft.com/office/drawing/2014/main" id="{A19D01BD-5497-2CC9-6CF6-4C8DA3D2F9CF}"/>
                  </a:ext>
                </a:extLst>
              </p:cNvPr>
              <p:cNvSpPr/>
              <p:nvPr userDrawn="1"/>
            </p:nvSpPr>
            <p:spPr bwMode="auto">
              <a:xfrm>
                <a:off x="6507" y="1718"/>
                <a:ext cx="139" cy="57"/>
              </a:xfrm>
              <a:custGeom>
                <a:avLst/>
                <a:gdLst>
                  <a:gd name="T0" fmla="*/ 0 w 22"/>
                  <a:gd name="T1" fmla="*/ 0 h 9"/>
                  <a:gd name="T2" fmla="*/ 20 w 22"/>
                  <a:gd name="T3" fmla="*/ 2 h 9"/>
                  <a:gd name="T4" fmla="*/ 21 w 22"/>
                  <a:gd name="T5" fmla="*/ 4 h 9"/>
                  <a:gd name="T6" fmla="*/ 20 w 22"/>
                  <a:gd name="T7" fmla="*/ 7 h 9"/>
                  <a:gd name="T8" fmla="*/ 16 w 22"/>
                  <a:gd name="T9" fmla="*/ 9 h 9"/>
                  <a:gd name="T10" fmla="*/ 0 w 22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7" y="3"/>
                      <a:pt x="13" y="2"/>
                      <a:pt x="20" y="2"/>
                    </a:cubicBezTo>
                    <a:cubicBezTo>
                      <a:pt x="21" y="2"/>
                      <a:pt x="21" y="3"/>
                      <a:pt x="21" y="4"/>
                    </a:cubicBezTo>
                    <a:cubicBezTo>
                      <a:pt x="22" y="5"/>
                      <a:pt x="22" y="6"/>
                      <a:pt x="20" y="7"/>
                    </a:cubicBezTo>
                    <a:cubicBezTo>
                      <a:pt x="19" y="8"/>
                      <a:pt x="17" y="9"/>
                      <a:pt x="16" y="9"/>
                    </a:cubicBezTo>
                    <a:cubicBezTo>
                      <a:pt x="9" y="9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8" name="Freeform 531">
                <a:extLst>
                  <a:ext uri="{FF2B5EF4-FFF2-40B4-BE49-F238E27FC236}">
                    <a16:creationId xmlns:a16="http://schemas.microsoft.com/office/drawing/2014/main" id="{E77A6CD1-0E68-33E8-3422-4EF0958F7990}"/>
                  </a:ext>
                </a:extLst>
              </p:cNvPr>
              <p:cNvSpPr/>
              <p:nvPr userDrawn="1"/>
            </p:nvSpPr>
            <p:spPr bwMode="auto">
              <a:xfrm>
                <a:off x="6564" y="1553"/>
                <a:ext cx="113" cy="153"/>
              </a:xfrm>
              <a:custGeom>
                <a:avLst/>
                <a:gdLst>
                  <a:gd name="T0" fmla="*/ 7 w 18"/>
                  <a:gd name="T1" fmla="*/ 3 h 24"/>
                  <a:gd name="T2" fmla="*/ 15 w 18"/>
                  <a:gd name="T3" fmla="*/ 4 h 24"/>
                  <a:gd name="T4" fmla="*/ 7 w 18"/>
                  <a:gd name="T5" fmla="*/ 22 h 24"/>
                  <a:gd name="T6" fmla="*/ 6 w 18"/>
                  <a:gd name="T7" fmla="*/ 23 h 24"/>
                  <a:gd name="T8" fmla="*/ 2 w 18"/>
                  <a:gd name="T9" fmla="*/ 21 h 24"/>
                  <a:gd name="T10" fmla="*/ 3 w 18"/>
                  <a:gd name="T11" fmla="*/ 7 h 24"/>
                  <a:gd name="T12" fmla="*/ 3 w 18"/>
                  <a:gd name="T13" fmla="*/ 11 h 24"/>
                  <a:gd name="T14" fmla="*/ 5 w 18"/>
                  <a:gd name="T15" fmla="*/ 20 h 24"/>
                  <a:gd name="T16" fmla="*/ 8 w 18"/>
                  <a:gd name="T17" fmla="*/ 20 h 24"/>
                  <a:gd name="T18" fmla="*/ 13 w 18"/>
                  <a:gd name="T19" fmla="*/ 6 h 24"/>
                  <a:gd name="T20" fmla="*/ 7 w 18"/>
                  <a:gd name="T2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7" y="3"/>
                    </a:moveTo>
                    <a:cubicBezTo>
                      <a:pt x="11" y="0"/>
                      <a:pt x="13" y="0"/>
                      <a:pt x="15" y="4"/>
                    </a:cubicBezTo>
                    <a:cubicBezTo>
                      <a:pt x="18" y="12"/>
                      <a:pt x="14" y="18"/>
                      <a:pt x="7" y="22"/>
                    </a:cubicBezTo>
                    <a:cubicBezTo>
                      <a:pt x="7" y="22"/>
                      <a:pt x="7" y="22"/>
                      <a:pt x="6" y="23"/>
                    </a:cubicBezTo>
                    <a:cubicBezTo>
                      <a:pt x="3" y="24"/>
                      <a:pt x="3" y="24"/>
                      <a:pt x="2" y="21"/>
                    </a:cubicBezTo>
                    <a:cubicBezTo>
                      <a:pt x="0" y="15"/>
                      <a:pt x="0" y="12"/>
                      <a:pt x="3" y="7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2" y="14"/>
                      <a:pt x="3" y="17"/>
                      <a:pt x="5" y="20"/>
                    </a:cubicBezTo>
                    <a:cubicBezTo>
                      <a:pt x="6" y="21"/>
                      <a:pt x="7" y="21"/>
                      <a:pt x="8" y="20"/>
                    </a:cubicBezTo>
                    <a:cubicBezTo>
                      <a:pt x="12" y="18"/>
                      <a:pt x="14" y="10"/>
                      <a:pt x="13" y="6"/>
                    </a:cubicBezTo>
                    <a:cubicBezTo>
                      <a:pt x="12" y="5"/>
                      <a:pt x="10" y="4"/>
                      <a:pt x="7" y="3"/>
                    </a:cubicBezTo>
                    <a:close/>
                  </a:path>
                </a:pathLst>
              </a:custGeom>
              <a:solidFill>
                <a:srgbClr val="EF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9" name="Freeform 532">
                <a:extLst>
                  <a:ext uri="{FF2B5EF4-FFF2-40B4-BE49-F238E27FC236}">
                    <a16:creationId xmlns:a16="http://schemas.microsoft.com/office/drawing/2014/main" id="{CB1A345B-FBBB-E007-CC5B-DDFE235FDA89}"/>
                  </a:ext>
                </a:extLst>
              </p:cNvPr>
              <p:cNvSpPr/>
              <p:nvPr userDrawn="1"/>
            </p:nvSpPr>
            <p:spPr bwMode="auto">
              <a:xfrm>
                <a:off x="6514" y="1610"/>
                <a:ext cx="56" cy="108"/>
              </a:xfrm>
              <a:custGeom>
                <a:avLst/>
                <a:gdLst>
                  <a:gd name="T0" fmla="*/ 1 w 9"/>
                  <a:gd name="T1" fmla="*/ 10 h 17"/>
                  <a:gd name="T2" fmla="*/ 5 w 9"/>
                  <a:gd name="T3" fmla="*/ 1 h 17"/>
                  <a:gd name="T4" fmla="*/ 6 w 9"/>
                  <a:gd name="T5" fmla="*/ 0 h 17"/>
                  <a:gd name="T6" fmla="*/ 7 w 9"/>
                  <a:gd name="T7" fmla="*/ 1 h 17"/>
                  <a:gd name="T8" fmla="*/ 8 w 9"/>
                  <a:gd name="T9" fmla="*/ 15 h 17"/>
                  <a:gd name="T10" fmla="*/ 6 w 9"/>
                  <a:gd name="T11" fmla="*/ 17 h 17"/>
                  <a:gd name="T12" fmla="*/ 1 w 9"/>
                  <a:gd name="T1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1" y="10"/>
                    </a:moveTo>
                    <a:cubicBezTo>
                      <a:pt x="1" y="6"/>
                      <a:pt x="2" y="3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6"/>
                      <a:pt x="7" y="11"/>
                      <a:pt x="8" y="15"/>
                    </a:cubicBezTo>
                    <a:cubicBezTo>
                      <a:pt x="9" y="17"/>
                      <a:pt x="8" y="17"/>
                      <a:pt x="6" y="17"/>
                    </a:cubicBezTo>
                    <a:cubicBezTo>
                      <a:pt x="2" y="17"/>
                      <a:pt x="0" y="14"/>
                      <a:pt x="1" y="1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0" name="Freeform 533">
                <a:extLst>
                  <a:ext uri="{FF2B5EF4-FFF2-40B4-BE49-F238E27FC236}">
                    <a16:creationId xmlns:a16="http://schemas.microsoft.com/office/drawing/2014/main" id="{23C2BD23-A833-ADE2-F1B5-5635CA658823}"/>
                  </a:ext>
                </a:extLst>
              </p:cNvPr>
              <p:cNvSpPr/>
              <p:nvPr userDrawn="1"/>
            </p:nvSpPr>
            <p:spPr bwMode="auto">
              <a:xfrm>
                <a:off x="6633" y="1515"/>
                <a:ext cx="70" cy="83"/>
              </a:xfrm>
              <a:custGeom>
                <a:avLst/>
                <a:gdLst>
                  <a:gd name="T0" fmla="*/ 5 w 11"/>
                  <a:gd name="T1" fmla="*/ 1 h 13"/>
                  <a:gd name="T2" fmla="*/ 10 w 11"/>
                  <a:gd name="T3" fmla="*/ 6 h 13"/>
                  <a:gd name="T4" fmla="*/ 9 w 11"/>
                  <a:gd name="T5" fmla="*/ 12 h 13"/>
                  <a:gd name="T6" fmla="*/ 8 w 11"/>
                  <a:gd name="T7" fmla="*/ 13 h 13"/>
                  <a:gd name="T8" fmla="*/ 7 w 11"/>
                  <a:gd name="T9" fmla="*/ 12 h 13"/>
                  <a:gd name="T10" fmla="*/ 6 w 11"/>
                  <a:gd name="T11" fmla="*/ 9 h 13"/>
                  <a:gd name="T12" fmla="*/ 1 w 11"/>
                  <a:gd name="T13" fmla="*/ 5 h 13"/>
                  <a:gd name="T14" fmla="*/ 0 w 11"/>
                  <a:gd name="T15" fmla="*/ 3 h 13"/>
                  <a:gd name="T16" fmla="*/ 1 w 11"/>
                  <a:gd name="T17" fmla="*/ 2 h 13"/>
                  <a:gd name="T18" fmla="*/ 5 w 11"/>
                  <a:gd name="T1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5" y="1"/>
                    </a:moveTo>
                    <a:cubicBezTo>
                      <a:pt x="9" y="1"/>
                      <a:pt x="11" y="2"/>
                      <a:pt x="10" y="6"/>
                    </a:cubicBezTo>
                    <a:cubicBezTo>
                      <a:pt x="9" y="8"/>
                      <a:pt x="10" y="10"/>
                      <a:pt x="9" y="12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1"/>
                      <a:pt x="6" y="10"/>
                      <a:pt x="6" y="9"/>
                    </a:cubicBezTo>
                    <a:cubicBezTo>
                      <a:pt x="5" y="6"/>
                      <a:pt x="4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2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1" name="Freeform 534">
                <a:extLst>
                  <a:ext uri="{FF2B5EF4-FFF2-40B4-BE49-F238E27FC236}">
                    <a16:creationId xmlns:a16="http://schemas.microsoft.com/office/drawing/2014/main" id="{F3EEF634-38D3-914C-4FD0-FEFB668FC7E8}"/>
                  </a:ext>
                </a:extLst>
              </p:cNvPr>
              <p:cNvSpPr/>
              <p:nvPr userDrawn="1"/>
            </p:nvSpPr>
            <p:spPr bwMode="auto">
              <a:xfrm>
                <a:off x="6596" y="1591"/>
                <a:ext cx="37" cy="76"/>
              </a:xfrm>
              <a:custGeom>
                <a:avLst/>
                <a:gdLst>
                  <a:gd name="T0" fmla="*/ 6 w 6"/>
                  <a:gd name="T1" fmla="*/ 4 h 12"/>
                  <a:gd name="T2" fmla="*/ 4 w 6"/>
                  <a:gd name="T3" fmla="*/ 10 h 12"/>
                  <a:gd name="T4" fmla="*/ 2 w 6"/>
                  <a:gd name="T5" fmla="*/ 11 h 12"/>
                  <a:gd name="T6" fmla="*/ 0 w 6"/>
                  <a:gd name="T7" fmla="*/ 9 h 12"/>
                  <a:gd name="T8" fmla="*/ 1 w 6"/>
                  <a:gd name="T9" fmla="*/ 2 h 12"/>
                  <a:gd name="T10" fmla="*/ 3 w 6"/>
                  <a:gd name="T11" fmla="*/ 0 h 12"/>
                  <a:gd name="T12" fmla="*/ 6 w 6"/>
                  <a:gd name="T13" fmla="*/ 3 h 12"/>
                  <a:gd name="T14" fmla="*/ 6 w 6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5" y="8"/>
                      <a:pt x="4" y="10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1" y="11"/>
                      <a:pt x="0" y="10"/>
                      <a:pt x="0" y="9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5" y="0"/>
                      <a:pt x="5" y="1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2" name="Freeform 535">
                <a:extLst>
                  <a:ext uri="{FF2B5EF4-FFF2-40B4-BE49-F238E27FC236}">
                    <a16:creationId xmlns:a16="http://schemas.microsoft.com/office/drawing/2014/main" id="{C1E7730A-EA87-6DF6-CA1D-8D149145B205}"/>
                  </a:ext>
                </a:extLst>
              </p:cNvPr>
              <p:cNvSpPr/>
              <p:nvPr userDrawn="1"/>
            </p:nvSpPr>
            <p:spPr bwMode="auto">
              <a:xfrm>
                <a:off x="6633" y="1484"/>
                <a:ext cx="57" cy="25"/>
              </a:xfrm>
              <a:custGeom>
                <a:avLst/>
                <a:gdLst>
                  <a:gd name="T0" fmla="*/ 9 w 9"/>
                  <a:gd name="T1" fmla="*/ 4 h 4"/>
                  <a:gd name="T2" fmla="*/ 2 w 9"/>
                  <a:gd name="T3" fmla="*/ 4 h 4"/>
                  <a:gd name="T4" fmla="*/ 0 w 9"/>
                  <a:gd name="T5" fmla="*/ 2 h 4"/>
                  <a:gd name="T6" fmla="*/ 1 w 9"/>
                  <a:gd name="T7" fmla="*/ 1 h 4"/>
                  <a:gd name="T8" fmla="*/ 7 w 9"/>
                  <a:gd name="T9" fmla="*/ 0 h 4"/>
                  <a:gd name="T10" fmla="*/ 9 w 9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4" y="2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9" y="1"/>
                      <a:pt x="9" y="2"/>
                      <a:pt x="9" y="4"/>
                    </a:cubicBezTo>
                    <a:close/>
                  </a:path>
                </a:pathLst>
              </a:custGeom>
              <a:solidFill>
                <a:srgbClr val="EF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3" name="Freeform 536">
                <a:extLst>
                  <a:ext uri="{FF2B5EF4-FFF2-40B4-BE49-F238E27FC236}">
                    <a16:creationId xmlns:a16="http://schemas.microsoft.com/office/drawing/2014/main" id="{3826669A-F0F9-BB2C-AF51-9971A1DEC3B7}"/>
                  </a:ext>
                </a:extLst>
              </p:cNvPr>
              <p:cNvSpPr/>
              <p:nvPr userDrawn="1"/>
            </p:nvSpPr>
            <p:spPr bwMode="auto">
              <a:xfrm>
                <a:off x="7302" y="3279"/>
                <a:ext cx="145" cy="120"/>
              </a:xfrm>
              <a:custGeom>
                <a:avLst/>
                <a:gdLst>
                  <a:gd name="T0" fmla="*/ 6 w 23"/>
                  <a:gd name="T1" fmla="*/ 18 h 19"/>
                  <a:gd name="T2" fmla="*/ 5 w 23"/>
                  <a:gd name="T3" fmla="*/ 18 h 19"/>
                  <a:gd name="T4" fmla="*/ 1 w 23"/>
                  <a:gd name="T5" fmla="*/ 16 h 19"/>
                  <a:gd name="T6" fmla="*/ 4 w 23"/>
                  <a:gd name="T7" fmla="*/ 9 h 19"/>
                  <a:gd name="T8" fmla="*/ 11 w 23"/>
                  <a:gd name="T9" fmla="*/ 4 h 19"/>
                  <a:gd name="T10" fmla="*/ 13 w 23"/>
                  <a:gd name="T11" fmla="*/ 4 h 19"/>
                  <a:gd name="T12" fmla="*/ 19 w 23"/>
                  <a:gd name="T13" fmla="*/ 2 h 19"/>
                  <a:gd name="T14" fmla="*/ 22 w 23"/>
                  <a:gd name="T15" fmla="*/ 1 h 19"/>
                  <a:gd name="T16" fmla="*/ 22 w 23"/>
                  <a:gd name="T17" fmla="*/ 4 h 19"/>
                  <a:gd name="T18" fmla="*/ 18 w 23"/>
                  <a:gd name="T19" fmla="*/ 14 h 19"/>
                  <a:gd name="T20" fmla="*/ 9 w 23"/>
                  <a:gd name="T21" fmla="*/ 18 h 19"/>
                  <a:gd name="T22" fmla="*/ 6 w 23"/>
                  <a:gd name="T2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6" y="18"/>
                    </a:moveTo>
                    <a:cubicBezTo>
                      <a:pt x="5" y="18"/>
                      <a:pt x="5" y="18"/>
                      <a:pt x="5" y="18"/>
                    </a:cubicBezTo>
                    <a:cubicBezTo>
                      <a:pt x="4" y="18"/>
                      <a:pt x="2" y="19"/>
                      <a:pt x="1" y="16"/>
                    </a:cubicBezTo>
                    <a:cubicBezTo>
                      <a:pt x="0" y="13"/>
                      <a:pt x="1" y="11"/>
                      <a:pt x="4" y="9"/>
                    </a:cubicBezTo>
                    <a:cubicBezTo>
                      <a:pt x="6" y="8"/>
                      <a:pt x="9" y="7"/>
                      <a:pt x="11" y="4"/>
                    </a:cubicBezTo>
                    <a:cubicBezTo>
                      <a:pt x="11" y="4"/>
                      <a:pt x="12" y="3"/>
                      <a:pt x="13" y="4"/>
                    </a:cubicBezTo>
                    <a:cubicBezTo>
                      <a:pt x="15" y="5"/>
                      <a:pt x="17" y="3"/>
                      <a:pt x="19" y="2"/>
                    </a:cubicBezTo>
                    <a:cubicBezTo>
                      <a:pt x="20" y="1"/>
                      <a:pt x="21" y="0"/>
                      <a:pt x="22" y="1"/>
                    </a:cubicBezTo>
                    <a:cubicBezTo>
                      <a:pt x="23" y="1"/>
                      <a:pt x="22" y="3"/>
                      <a:pt x="22" y="4"/>
                    </a:cubicBezTo>
                    <a:cubicBezTo>
                      <a:pt x="22" y="7"/>
                      <a:pt x="20" y="11"/>
                      <a:pt x="18" y="14"/>
                    </a:cubicBezTo>
                    <a:cubicBezTo>
                      <a:pt x="16" y="17"/>
                      <a:pt x="13" y="18"/>
                      <a:pt x="9" y="18"/>
                    </a:cubicBezTo>
                    <a:cubicBezTo>
                      <a:pt x="8" y="18"/>
                      <a:pt x="7" y="19"/>
                      <a:pt x="6" y="1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4" name="Freeform 537">
                <a:extLst>
                  <a:ext uri="{FF2B5EF4-FFF2-40B4-BE49-F238E27FC236}">
                    <a16:creationId xmlns:a16="http://schemas.microsoft.com/office/drawing/2014/main" id="{862E974E-62F7-93F1-07D4-8ADBF55ED5EB}"/>
                  </a:ext>
                </a:extLst>
              </p:cNvPr>
              <p:cNvSpPr/>
              <p:nvPr userDrawn="1"/>
            </p:nvSpPr>
            <p:spPr bwMode="auto">
              <a:xfrm>
                <a:off x="7371" y="3114"/>
                <a:ext cx="95" cy="177"/>
              </a:xfrm>
              <a:custGeom>
                <a:avLst/>
                <a:gdLst>
                  <a:gd name="T0" fmla="*/ 14 w 15"/>
                  <a:gd name="T1" fmla="*/ 14 h 28"/>
                  <a:gd name="T2" fmla="*/ 9 w 15"/>
                  <a:gd name="T3" fmla="*/ 24 h 28"/>
                  <a:gd name="T4" fmla="*/ 7 w 15"/>
                  <a:gd name="T5" fmla="*/ 25 h 28"/>
                  <a:gd name="T6" fmla="*/ 3 w 15"/>
                  <a:gd name="T7" fmla="*/ 26 h 28"/>
                  <a:gd name="T8" fmla="*/ 1 w 15"/>
                  <a:gd name="T9" fmla="*/ 20 h 28"/>
                  <a:gd name="T10" fmla="*/ 6 w 15"/>
                  <a:gd name="T11" fmla="*/ 11 h 28"/>
                  <a:gd name="T12" fmla="*/ 8 w 15"/>
                  <a:gd name="T13" fmla="*/ 3 h 28"/>
                  <a:gd name="T14" fmla="*/ 9 w 15"/>
                  <a:gd name="T15" fmla="*/ 1 h 28"/>
                  <a:gd name="T16" fmla="*/ 10 w 15"/>
                  <a:gd name="T17" fmla="*/ 2 h 28"/>
                  <a:gd name="T18" fmla="*/ 14 w 15"/>
                  <a:gd name="T1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8">
                    <a:moveTo>
                      <a:pt x="14" y="14"/>
                    </a:moveTo>
                    <a:cubicBezTo>
                      <a:pt x="15" y="18"/>
                      <a:pt x="12" y="21"/>
                      <a:pt x="9" y="24"/>
                    </a:cubicBezTo>
                    <a:cubicBezTo>
                      <a:pt x="9" y="24"/>
                      <a:pt x="8" y="25"/>
                      <a:pt x="7" y="25"/>
                    </a:cubicBezTo>
                    <a:cubicBezTo>
                      <a:pt x="6" y="27"/>
                      <a:pt x="5" y="28"/>
                      <a:pt x="3" y="26"/>
                    </a:cubicBezTo>
                    <a:cubicBezTo>
                      <a:pt x="1" y="24"/>
                      <a:pt x="0" y="22"/>
                      <a:pt x="1" y="20"/>
                    </a:cubicBezTo>
                    <a:cubicBezTo>
                      <a:pt x="3" y="17"/>
                      <a:pt x="5" y="14"/>
                      <a:pt x="6" y="11"/>
                    </a:cubicBezTo>
                    <a:cubicBezTo>
                      <a:pt x="7" y="8"/>
                      <a:pt x="8" y="6"/>
                      <a:pt x="8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2" y="6"/>
                      <a:pt x="14" y="9"/>
                      <a:pt x="1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5" name="Freeform 538">
                <a:extLst>
                  <a:ext uri="{FF2B5EF4-FFF2-40B4-BE49-F238E27FC236}">
                    <a16:creationId xmlns:a16="http://schemas.microsoft.com/office/drawing/2014/main" id="{099F79E3-33C6-14C4-6B0B-0797855368C3}"/>
                  </a:ext>
                </a:extLst>
              </p:cNvPr>
              <p:cNvSpPr/>
              <p:nvPr userDrawn="1"/>
            </p:nvSpPr>
            <p:spPr bwMode="auto">
              <a:xfrm>
                <a:off x="7308" y="2999"/>
                <a:ext cx="145" cy="108"/>
              </a:xfrm>
              <a:custGeom>
                <a:avLst/>
                <a:gdLst>
                  <a:gd name="T0" fmla="*/ 4 w 23"/>
                  <a:gd name="T1" fmla="*/ 1 h 17"/>
                  <a:gd name="T2" fmla="*/ 23 w 23"/>
                  <a:gd name="T3" fmla="*/ 15 h 17"/>
                  <a:gd name="T4" fmla="*/ 22 w 23"/>
                  <a:gd name="T5" fmla="*/ 17 h 17"/>
                  <a:gd name="T6" fmla="*/ 21 w 23"/>
                  <a:gd name="T7" fmla="*/ 16 h 17"/>
                  <a:gd name="T8" fmla="*/ 17 w 23"/>
                  <a:gd name="T9" fmla="*/ 14 h 17"/>
                  <a:gd name="T10" fmla="*/ 16 w 23"/>
                  <a:gd name="T11" fmla="*/ 13 h 17"/>
                  <a:gd name="T12" fmla="*/ 4 w 23"/>
                  <a:gd name="T13" fmla="*/ 4 h 17"/>
                  <a:gd name="T14" fmla="*/ 1 w 23"/>
                  <a:gd name="T15" fmla="*/ 3 h 17"/>
                  <a:gd name="T16" fmla="*/ 4 w 23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4" y="1"/>
                    </a:moveTo>
                    <a:cubicBezTo>
                      <a:pt x="13" y="1"/>
                      <a:pt x="21" y="6"/>
                      <a:pt x="23" y="15"/>
                    </a:cubicBezTo>
                    <a:cubicBezTo>
                      <a:pt x="23" y="16"/>
                      <a:pt x="23" y="17"/>
                      <a:pt x="22" y="17"/>
                    </a:cubicBezTo>
                    <a:cubicBezTo>
                      <a:pt x="22" y="17"/>
                      <a:pt x="21" y="17"/>
                      <a:pt x="21" y="16"/>
                    </a:cubicBezTo>
                    <a:cubicBezTo>
                      <a:pt x="20" y="15"/>
                      <a:pt x="19" y="13"/>
                      <a:pt x="17" y="14"/>
                    </a:cubicBezTo>
                    <a:cubicBezTo>
                      <a:pt x="17" y="14"/>
                      <a:pt x="16" y="14"/>
                      <a:pt x="16" y="13"/>
                    </a:cubicBezTo>
                    <a:cubicBezTo>
                      <a:pt x="13" y="9"/>
                      <a:pt x="8" y="6"/>
                      <a:pt x="4" y="4"/>
                    </a:cubicBezTo>
                    <a:cubicBezTo>
                      <a:pt x="3" y="4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6" name="Freeform 539">
                <a:extLst>
                  <a:ext uri="{FF2B5EF4-FFF2-40B4-BE49-F238E27FC236}">
                    <a16:creationId xmlns:a16="http://schemas.microsoft.com/office/drawing/2014/main" id="{7642BEFE-3136-E36C-2058-25D9611C29B7}"/>
                  </a:ext>
                </a:extLst>
              </p:cNvPr>
              <p:cNvSpPr/>
              <p:nvPr userDrawn="1"/>
            </p:nvSpPr>
            <p:spPr bwMode="auto">
              <a:xfrm>
                <a:off x="7308" y="3038"/>
                <a:ext cx="101" cy="101"/>
              </a:xfrm>
              <a:custGeom>
                <a:avLst/>
                <a:gdLst>
                  <a:gd name="T0" fmla="*/ 5 w 16"/>
                  <a:gd name="T1" fmla="*/ 15 h 16"/>
                  <a:gd name="T2" fmla="*/ 1 w 16"/>
                  <a:gd name="T3" fmla="*/ 3 h 16"/>
                  <a:gd name="T4" fmla="*/ 1 w 16"/>
                  <a:gd name="T5" fmla="*/ 1 h 16"/>
                  <a:gd name="T6" fmla="*/ 2 w 16"/>
                  <a:gd name="T7" fmla="*/ 1 h 16"/>
                  <a:gd name="T8" fmla="*/ 14 w 16"/>
                  <a:gd name="T9" fmla="*/ 10 h 16"/>
                  <a:gd name="T10" fmla="*/ 15 w 16"/>
                  <a:gd name="T11" fmla="*/ 15 h 16"/>
                  <a:gd name="T12" fmla="*/ 5 w 16"/>
                  <a:gd name="T1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5" y="15"/>
                    </a:moveTo>
                    <a:cubicBezTo>
                      <a:pt x="4" y="11"/>
                      <a:pt x="4" y="6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7" y="3"/>
                      <a:pt x="12" y="5"/>
                      <a:pt x="14" y="10"/>
                    </a:cubicBezTo>
                    <a:cubicBezTo>
                      <a:pt x="15" y="12"/>
                      <a:pt x="16" y="13"/>
                      <a:pt x="15" y="15"/>
                    </a:cubicBezTo>
                    <a:cubicBezTo>
                      <a:pt x="11" y="16"/>
                      <a:pt x="8" y="16"/>
                      <a:pt x="5" y="1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7" name="Freeform 540">
                <a:extLst>
                  <a:ext uri="{FF2B5EF4-FFF2-40B4-BE49-F238E27FC236}">
                    <a16:creationId xmlns:a16="http://schemas.microsoft.com/office/drawing/2014/main" id="{AD0AC5DB-8D1C-352E-094B-E78D81F3FEF6}"/>
                  </a:ext>
                </a:extLst>
              </p:cNvPr>
              <p:cNvSpPr/>
              <p:nvPr userDrawn="1"/>
            </p:nvSpPr>
            <p:spPr bwMode="auto">
              <a:xfrm>
                <a:off x="7239" y="3266"/>
                <a:ext cx="132" cy="70"/>
              </a:xfrm>
              <a:custGeom>
                <a:avLst/>
                <a:gdLst>
                  <a:gd name="T0" fmla="*/ 18 w 21"/>
                  <a:gd name="T1" fmla="*/ 0 h 11"/>
                  <a:gd name="T2" fmla="*/ 20 w 21"/>
                  <a:gd name="T3" fmla="*/ 4 h 11"/>
                  <a:gd name="T4" fmla="*/ 15 w 21"/>
                  <a:gd name="T5" fmla="*/ 9 h 11"/>
                  <a:gd name="T6" fmla="*/ 2 w 21"/>
                  <a:gd name="T7" fmla="*/ 9 h 11"/>
                  <a:gd name="T8" fmla="*/ 1 w 21"/>
                  <a:gd name="T9" fmla="*/ 8 h 11"/>
                  <a:gd name="T10" fmla="*/ 14 w 21"/>
                  <a:gd name="T11" fmla="*/ 1 h 11"/>
                  <a:gd name="T12" fmla="*/ 18 w 2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18" y="0"/>
                    </a:moveTo>
                    <a:cubicBezTo>
                      <a:pt x="20" y="0"/>
                      <a:pt x="21" y="2"/>
                      <a:pt x="20" y="4"/>
                    </a:cubicBezTo>
                    <a:cubicBezTo>
                      <a:pt x="19" y="6"/>
                      <a:pt x="17" y="8"/>
                      <a:pt x="15" y="9"/>
                    </a:cubicBezTo>
                    <a:cubicBezTo>
                      <a:pt x="10" y="11"/>
                      <a:pt x="6" y="11"/>
                      <a:pt x="2" y="9"/>
                    </a:cubicBezTo>
                    <a:cubicBezTo>
                      <a:pt x="0" y="9"/>
                      <a:pt x="0" y="8"/>
                      <a:pt x="1" y="8"/>
                    </a:cubicBezTo>
                    <a:cubicBezTo>
                      <a:pt x="6" y="6"/>
                      <a:pt x="9" y="3"/>
                      <a:pt x="14" y="1"/>
                    </a:cubicBezTo>
                    <a:cubicBezTo>
                      <a:pt x="15" y="1"/>
                      <a:pt x="16" y="0"/>
                      <a:pt x="18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8" name="Freeform 541">
                <a:extLst>
                  <a:ext uri="{FF2B5EF4-FFF2-40B4-BE49-F238E27FC236}">
                    <a16:creationId xmlns:a16="http://schemas.microsoft.com/office/drawing/2014/main" id="{E9E576D9-C595-9440-5163-19D830B30435}"/>
                  </a:ext>
                </a:extLst>
              </p:cNvPr>
              <p:cNvSpPr/>
              <p:nvPr userDrawn="1"/>
            </p:nvSpPr>
            <p:spPr bwMode="auto">
              <a:xfrm>
                <a:off x="7207" y="3202"/>
                <a:ext cx="76" cy="102"/>
              </a:xfrm>
              <a:custGeom>
                <a:avLst/>
                <a:gdLst>
                  <a:gd name="T0" fmla="*/ 0 w 12"/>
                  <a:gd name="T1" fmla="*/ 5 h 16"/>
                  <a:gd name="T2" fmla="*/ 0 w 12"/>
                  <a:gd name="T3" fmla="*/ 2 h 16"/>
                  <a:gd name="T4" fmla="*/ 1 w 12"/>
                  <a:gd name="T5" fmla="*/ 0 h 16"/>
                  <a:gd name="T6" fmla="*/ 2 w 12"/>
                  <a:gd name="T7" fmla="*/ 1 h 16"/>
                  <a:gd name="T8" fmla="*/ 9 w 12"/>
                  <a:gd name="T9" fmla="*/ 10 h 16"/>
                  <a:gd name="T10" fmla="*/ 10 w 12"/>
                  <a:gd name="T11" fmla="*/ 13 h 16"/>
                  <a:gd name="T12" fmla="*/ 4 w 12"/>
                  <a:gd name="T13" fmla="*/ 14 h 16"/>
                  <a:gd name="T14" fmla="*/ 0 w 12"/>
                  <a:gd name="T1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4" y="5"/>
                      <a:pt x="6" y="8"/>
                      <a:pt x="9" y="10"/>
                    </a:cubicBezTo>
                    <a:cubicBezTo>
                      <a:pt x="10" y="11"/>
                      <a:pt x="12" y="11"/>
                      <a:pt x="10" y="13"/>
                    </a:cubicBezTo>
                    <a:cubicBezTo>
                      <a:pt x="9" y="15"/>
                      <a:pt x="6" y="16"/>
                      <a:pt x="4" y="14"/>
                    </a:cubicBezTo>
                    <a:cubicBezTo>
                      <a:pt x="1" y="12"/>
                      <a:pt x="0" y="9"/>
                      <a:pt x="0" y="5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9" name="Freeform 542">
                <a:extLst>
                  <a:ext uri="{FF2B5EF4-FFF2-40B4-BE49-F238E27FC236}">
                    <a16:creationId xmlns:a16="http://schemas.microsoft.com/office/drawing/2014/main" id="{272F88FD-3C13-68C9-067A-87D7F0B0C4C7}"/>
                  </a:ext>
                </a:extLst>
              </p:cNvPr>
              <p:cNvSpPr/>
              <p:nvPr userDrawn="1"/>
            </p:nvSpPr>
            <p:spPr bwMode="auto">
              <a:xfrm>
                <a:off x="7327" y="3152"/>
                <a:ext cx="69" cy="101"/>
              </a:xfrm>
              <a:custGeom>
                <a:avLst/>
                <a:gdLst>
                  <a:gd name="T0" fmla="*/ 11 w 11"/>
                  <a:gd name="T1" fmla="*/ 4 h 16"/>
                  <a:gd name="T2" fmla="*/ 4 w 11"/>
                  <a:gd name="T3" fmla="*/ 14 h 16"/>
                  <a:gd name="T4" fmla="*/ 0 w 11"/>
                  <a:gd name="T5" fmla="*/ 16 h 16"/>
                  <a:gd name="T6" fmla="*/ 2 w 11"/>
                  <a:gd name="T7" fmla="*/ 4 h 16"/>
                  <a:gd name="T8" fmla="*/ 3 w 11"/>
                  <a:gd name="T9" fmla="*/ 1 h 16"/>
                  <a:gd name="T10" fmla="*/ 5 w 11"/>
                  <a:gd name="T11" fmla="*/ 0 h 16"/>
                  <a:gd name="T12" fmla="*/ 11 w 11"/>
                  <a:gd name="T13" fmla="*/ 4 h 16"/>
                  <a:gd name="T14" fmla="*/ 11 w 11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6">
                    <a:moveTo>
                      <a:pt x="11" y="4"/>
                    </a:moveTo>
                    <a:cubicBezTo>
                      <a:pt x="10" y="8"/>
                      <a:pt x="7" y="11"/>
                      <a:pt x="4" y="14"/>
                    </a:cubicBezTo>
                    <a:cubicBezTo>
                      <a:pt x="3" y="15"/>
                      <a:pt x="1" y="15"/>
                      <a:pt x="0" y="16"/>
                    </a:cubicBezTo>
                    <a:cubicBezTo>
                      <a:pt x="1" y="12"/>
                      <a:pt x="2" y="8"/>
                      <a:pt x="2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2"/>
                      <a:pt x="8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0" name="Freeform 543">
                <a:extLst>
                  <a:ext uri="{FF2B5EF4-FFF2-40B4-BE49-F238E27FC236}">
                    <a16:creationId xmlns:a16="http://schemas.microsoft.com/office/drawing/2014/main" id="{3E636714-3CC9-4200-69CE-BC5E19F8F0FE}"/>
                  </a:ext>
                </a:extLst>
              </p:cNvPr>
              <p:cNvSpPr/>
              <p:nvPr userDrawn="1"/>
            </p:nvSpPr>
            <p:spPr bwMode="auto">
              <a:xfrm>
                <a:off x="7245" y="3057"/>
                <a:ext cx="76" cy="69"/>
              </a:xfrm>
              <a:custGeom>
                <a:avLst/>
                <a:gdLst>
                  <a:gd name="T0" fmla="*/ 12 w 12"/>
                  <a:gd name="T1" fmla="*/ 11 h 11"/>
                  <a:gd name="T2" fmla="*/ 8 w 12"/>
                  <a:gd name="T3" fmla="*/ 8 h 11"/>
                  <a:gd name="T4" fmla="*/ 2 w 12"/>
                  <a:gd name="T5" fmla="*/ 6 h 11"/>
                  <a:gd name="T6" fmla="*/ 0 w 12"/>
                  <a:gd name="T7" fmla="*/ 4 h 11"/>
                  <a:gd name="T8" fmla="*/ 7 w 12"/>
                  <a:gd name="T9" fmla="*/ 0 h 11"/>
                  <a:gd name="T10" fmla="*/ 8 w 12"/>
                  <a:gd name="T11" fmla="*/ 1 h 11"/>
                  <a:gd name="T12" fmla="*/ 12 w 1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0"/>
                      <a:pt x="9" y="9"/>
                      <a:pt x="8" y="8"/>
                    </a:cubicBezTo>
                    <a:cubicBezTo>
                      <a:pt x="6" y="6"/>
                      <a:pt x="4" y="6"/>
                      <a:pt x="2" y="6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1" y="1"/>
                      <a:pt x="4" y="0"/>
                      <a:pt x="7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10" y="4"/>
                      <a:pt x="12" y="7"/>
                      <a:pt x="12" y="1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1" name="Freeform 544">
                <a:extLst>
                  <a:ext uri="{FF2B5EF4-FFF2-40B4-BE49-F238E27FC236}">
                    <a16:creationId xmlns:a16="http://schemas.microsoft.com/office/drawing/2014/main" id="{868A087E-AD0E-B8E9-93D3-56303EC2A61F}"/>
                  </a:ext>
                </a:extLst>
              </p:cNvPr>
              <p:cNvSpPr/>
              <p:nvPr userDrawn="1"/>
            </p:nvSpPr>
            <p:spPr bwMode="auto">
              <a:xfrm>
                <a:off x="7245" y="3107"/>
                <a:ext cx="88" cy="121"/>
              </a:xfrm>
              <a:custGeom>
                <a:avLst/>
                <a:gdLst>
                  <a:gd name="T0" fmla="*/ 10 w 14"/>
                  <a:gd name="T1" fmla="*/ 19 h 19"/>
                  <a:gd name="T2" fmla="*/ 10 w 14"/>
                  <a:gd name="T3" fmla="*/ 12 h 19"/>
                  <a:gd name="T4" fmla="*/ 5 w 14"/>
                  <a:gd name="T5" fmla="*/ 5 h 19"/>
                  <a:gd name="T6" fmla="*/ 0 w 14"/>
                  <a:gd name="T7" fmla="*/ 4 h 19"/>
                  <a:gd name="T8" fmla="*/ 6 w 14"/>
                  <a:gd name="T9" fmla="*/ 1 h 19"/>
                  <a:gd name="T10" fmla="*/ 12 w 14"/>
                  <a:gd name="T11" fmla="*/ 17 h 19"/>
                  <a:gd name="T12" fmla="*/ 10 w 1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0" y="19"/>
                    </a:moveTo>
                    <a:cubicBezTo>
                      <a:pt x="10" y="17"/>
                      <a:pt x="10" y="14"/>
                      <a:pt x="10" y="12"/>
                    </a:cubicBezTo>
                    <a:cubicBezTo>
                      <a:pt x="10" y="9"/>
                      <a:pt x="8" y="7"/>
                      <a:pt x="5" y="5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11" y="5"/>
                      <a:pt x="14" y="12"/>
                      <a:pt x="12" y="17"/>
                    </a:cubicBezTo>
                    <a:cubicBezTo>
                      <a:pt x="11" y="18"/>
                      <a:pt x="11" y="19"/>
                      <a:pt x="10" y="19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2" name="Freeform 545">
                <a:extLst>
                  <a:ext uri="{FF2B5EF4-FFF2-40B4-BE49-F238E27FC236}">
                    <a16:creationId xmlns:a16="http://schemas.microsoft.com/office/drawing/2014/main" id="{358A9707-476C-BA08-ACA8-D305E1B1AD59}"/>
                  </a:ext>
                </a:extLst>
              </p:cNvPr>
              <p:cNvSpPr/>
              <p:nvPr userDrawn="1"/>
            </p:nvSpPr>
            <p:spPr bwMode="auto">
              <a:xfrm>
                <a:off x="7339" y="3133"/>
                <a:ext cx="63" cy="44"/>
              </a:xfrm>
              <a:custGeom>
                <a:avLst/>
                <a:gdLst>
                  <a:gd name="T0" fmla="*/ 9 w 10"/>
                  <a:gd name="T1" fmla="*/ 7 h 7"/>
                  <a:gd name="T2" fmla="*/ 7 w 10"/>
                  <a:gd name="T3" fmla="*/ 7 h 7"/>
                  <a:gd name="T4" fmla="*/ 3 w 10"/>
                  <a:gd name="T5" fmla="*/ 4 h 7"/>
                  <a:gd name="T6" fmla="*/ 2 w 10"/>
                  <a:gd name="T7" fmla="*/ 4 h 7"/>
                  <a:gd name="T8" fmla="*/ 0 w 10"/>
                  <a:gd name="T9" fmla="*/ 7 h 7"/>
                  <a:gd name="T10" fmla="*/ 0 w 10"/>
                  <a:gd name="T11" fmla="*/ 0 h 7"/>
                  <a:gd name="T12" fmla="*/ 10 w 10"/>
                  <a:gd name="T13" fmla="*/ 0 h 7"/>
                  <a:gd name="T14" fmla="*/ 9 w 10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9" y="7"/>
                    </a:move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3" y="4"/>
                      <a:pt x="2" y="3"/>
                      <a:pt x="2" y="4"/>
                    </a:cubicBezTo>
                    <a:cubicBezTo>
                      <a:pt x="2" y="5"/>
                      <a:pt x="3" y="7"/>
                      <a:pt x="0" y="7"/>
                    </a:cubicBezTo>
                    <a:cubicBezTo>
                      <a:pt x="0" y="5"/>
                      <a:pt x="0" y="2"/>
                      <a:pt x="0" y="0"/>
                    </a:cubicBezTo>
                    <a:cubicBezTo>
                      <a:pt x="3" y="0"/>
                      <a:pt x="6" y="0"/>
                      <a:pt x="10" y="0"/>
                    </a:cubicBezTo>
                    <a:cubicBezTo>
                      <a:pt x="9" y="3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F6C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3" name="Freeform 546">
                <a:extLst>
                  <a:ext uri="{FF2B5EF4-FFF2-40B4-BE49-F238E27FC236}">
                    <a16:creationId xmlns:a16="http://schemas.microsoft.com/office/drawing/2014/main" id="{9A870BB3-C4A7-48F8-0051-35B705ECF8C0}"/>
                  </a:ext>
                </a:extLst>
              </p:cNvPr>
              <p:cNvSpPr/>
              <p:nvPr userDrawn="1"/>
            </p:nvSpPr>
            <p:spPr bwMode="auto">
              <a:xfrm>
                <a:off x="7251" y="3145"/>
                <a:ext cx="44" cy="76"/>
              </a:xfrm>
              <a:custGeom>
                <a:avLst/>
                <a:gdLst>
                  <a:gd name="T0" fmla="*/ 7 w 7"/>
                  <a:gd name="T1" fmla="*/ 9 h 12"/>
                  <a:gd name="T2" fmla="*/ 6 w 7"/>
                  <a:gd name="T3" fmla="*/ 12 h 12"/>
                  <a:gd name="T4" fmla="*/ 4 w 7"/>
                  <a:gd name="T5" fmla="*/ 11 h 12"/>
                  <a:gd name="T6" fmla="*/ 0 w 7"/>
                  <a:gd name="T7" fmla="*/ 3 h 12"/>
                  <a:gd name="T8" fmla="*/ 1 w 7"/>
                  <a:gd name="T9" fmla="*/ 1 h 12"/>
                  <a:gd name="T10" fmla="*/ 4 w 7"/>
                  <a:gd name="T11" fmla="*/ 2 h 12"/>
                  <a:gd name="T12" fmla="*/ 7 w 7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7" y="9"/>
                    </a:moveTo>
                    <a:cubicBezTo>
                      <a:pt x="7" y="11"/>
                      <a:pt x="7" y="11"/>
                      <a:pt x="6" y="12"/>
                    </a:cubicBezTo>
                    <a:cubicBezTo>
                      <a:pt x="5" y="12"/>
                      <a:pt x="5" y="11"/>
                      <a:pt x="4" y="11"/>
                    </a:cubicBezTo>
                    <a:cubicBezTo>
                      <a:pt x="2" y="9"/>
                      <a:pt x="1" y="6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6" y="4"/>
                      <a:pt x="7" y="7"/>
                      <a:pt x="7" y="9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4" name="Freeform 547">
                <a:extLst>
                  <a:ext uri="{FF2B5EF4-FFF2-40B4-BE49-F238E27FC236}">
                    <a16:creationId xmlns:a16="http://schemas.microsoft.com/office/drawing/2014/main" id="{7010E0DC-1D56-1EB6-FDFE-464C0714AC47}"/>
                  </a:ext>
                </a:extLst>
              </p:cNvPr>
              <p:cNvSpPr/>
              <p:nvPr userDrawn="1"/>
            </p:nvSpPr>
            <p:spPr bwMode="auto">
              <a:xfrm>
                <a:off x="7232" y="3177"/>
                <a:ext cx="76" cy="89"/>
              </a:xfrm>
              <a:custGeom>
                <a:avLst/>
                <a:gdLst>
                  <a:gd name="T0" fmla="*/ 0 w 12"/>
                  <a:gd name="T1" fmla="*/ 2 h 14"/>
                  <a:gd name="T2" fmla="*/ 1 w 12"/>
                  <a:gd name="T3" fmla="*/ 1 h 14"/>
                  <a:gd name="T4" fmla="*/ 2 w 12"/>
                  <a:gd name="T5" fmla="*/ 2 h 14"/>
                  <a:gd name="T6" fmla="*/ 6 w 12"/>
                  <a:gd name="T7" fmla="*/ 8 h 14"/>
                  <a:gd name="T8" fmla="*/ 11 w 12"/>
                  <a:gd name="T9" fmla="*/ 9 h 14"/>
                  <a:gd name="T10" fmla="*/ 12 w 12"/>
                  <a:gd name="T11" fmla="*/ 11 h 14"/>
                  <a:gd name="T12" fmla="*/ 8 w 12"/>
                  <a:gd name="T13" fmla="*/ 13 h 14"/>
                  <a:gd name="T14" fmla="*/ 0 w 12"/>
                  <a:gd name="T15" fmla="*/ 3 h 14"/>
                  <a:gd name="T16" fmla="*/ 0 w 12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2"/>
                    </a:cubicBezTo>
                    <a:cubicBezTo>
                      <a:pt x="2" y="4"/>
                      <a:pt x="4" y="6"/>
                      <a:pt x="6" y="8"/>
                    </a:cubicBezTo>
                    <a:cubicBezTo>
                      <a:pt x="7" y="9"/>
                      <a:pt x="9" y="10"/>
                      <a:pt x="11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1" y="13"/>
                      <a:pt x="9" y="14"/>
                      <a:pt x="8" y="13"/>
                    </a:cubicBezTo>
                    <a:cubicBezTo>
                      <a:pt x="4" y="10"/>
                      <a:pt x="1" y="7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5" name="Freeform 548">
                <a:extLst>
                  <a:ext uri="{FF2B5EF4-FFF2-40B4-BE49-F238E27FC236}">
                    <a16:creationId xmlns:a16="http://schemas.microsoft.com/office/drawing/2014/main" id="{5EF3F448-8024-FE35-295F-7D4BCEB3629D}"/>
                  </a:ext>
                </a:extLst>
              </p:cNvPr>
              <p:cNvSpPr/>
              <p:nvPr userDrawn="1"/>
            </p:nvSpPr>
            <p:spPr bwMode="auto">
              <a:xfrm>
                <a:off x="7207" y="3025"/>
                <a:ext cx="69" cy="76"/>
              </a:xfrm>
              <a:custGeom>
                <a:avLst/>
                <a:gdLst>
                  <a:gd name="T0" fmla="*/ 3 w 11"/>
                  <a:gd name="T1" fmla="*/ 12 h 12"/>
                  <a:gd name="T2" fmla="*/ 9 w 11"/>
                  <a:gd name="T3" fmla="*/ 0 h 12"/>
                  <a:gd name="T4" fmla="*/ 11 w 11"/>
                  <a:gd name="T5" fmla="*/ 2 h 12"/>
                  <a:gd name="T6" fmla="*/ 9 w 11"/>
                  <a:gd name="T7" fmla="*/ 3 h 12"/>
                  <a:gd name="T8" fmla="*/ 5 w 11"/>
                  <a:gd name="T9" fmla="*/ 7 h 12"/>
                  <a:gd name="T10" fmla="*/ 3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3" y="12"/>
                    </a:moveTo>
                    <a:cubicBezTo>
                      <a:pt x="0" y="6"/>
                      <a:pt x="3" y="1"/>
                      <a:pt x="9" y="0"/>
                    </a:cubicBezTo>
                    <a:cubicBezTo>
                      <a:pt x="10" y="0"/>
                      <a:pt x="11" y="1"/>
                      <a:pt x="11" y="2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7" y="4"/>
                      <a:pt x="6" y="5"/>
                      <a:pt x="5" y="7"/>
                    </a:cubicBezTo>
                    <a:cubicBezTo>
                      <a:pt x="4" y="8"/>
                      <a:pt x="3" y="10"/>
                      <a:pt x="3" y="12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6" name="Freeform 549">
                <a:extLst>
                  <a:ext uri="{FF2B5EF4-FFF2-40B4-BE49-F238E27FC236}">
                    <a16:creationId xmlns:a16="http://schemas.microsoft.com/office/drawing/2014/main" id="{CB343F44-BB88-2911-7987-3B695C54AF4B}"/>
                  </a:ext>
                </a:extLst>
              </p:cNvPr>
              <p:cNvSpPr/>
              <p:nvPr userDrawn="1"/>
            </p:nvSpPr>
            <p:spPr bwMode="auto">
              <a:xfrm>
                <a:off x="5675" y="2467"/>
                <a:ext cx="132" cy="203"/>
              </a:xfrm>
              <a:custGeom>
                <a:avLst/>
                <a:gdLst>
                  <a:gd name="T0" fmla="*/ 0 w 21"/>
                  <a:gd name="T1" fmla="*/ 1 h 32"/>
                  <a:gd name="T2" fmla="*/ 17 w 21"/>
                  <a:gd name="T3" fmla="*/ 7 h 32"/>
                  <a:gd name="T4" fmla="*/ 19 w 21"/>
                  <a:gd name="T5" fmla="*/ 22 h 32"/>
                  <a:gd name="T6" fmla="*/ 15 w 21"/>
                  <a:gd name="T7" fmla="*/ 30 h 32"/>
                  <a:gd name="T8" fmla="*/ 14 w 21"/>
                  <a:gd name="T9" fmla="*/ 31 h 32"/>
                  <a:gd name="T10" fmla="*/ 13 w 21"/>
                  <a:gd name="T11" fmla="*/ 29 h 32"/>
                  <a:gd name="T12" fmla="*/ 10 w 21"/>
                  <a:gd name="T13" fmla="*/ 14 h 32"/>
                  <a:gd name="T14" fmla="*/ 1 w 21"/>
                  <a:gd name="T15" fmla="*/ 2 h 32"/>
                  <a:gd name="T16" fmla="*/ 0 w 21"/>
                  <a:gd name="T17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32">
                    <a:moveTo>
                      <a:pt x="0" y="1"/>
                    </a:moveTo>
                    <a:cubicBezTo>
                      <a:pt x="6" y="0"/>
                      <a:pt x="14" y="2"/>
                      <a:pt x="17" y="7"/>
                    </a:cubicBezTo>
                    <a:cubicBezTo>
                      <a:pt x="20" y="12"/>
                      <a:pt x="21" y="17"/>
                      <a:pt x="19" y="22"/>
                    </a:cubicBezTo>
                    <a:cubicBezTo>
                      <a:pt x="18" y="25"/>
                      <a:pt x="17" y="28"/>
                      <a:pt x="15" y="30"/>
                    </a:cubicBezTo>
                    <a:cubicBezTo>
                      <a:pt x="15" y="31"/>
                      <a:pt x="15" y="32"/>
                      <a:pt x="14" y="31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4"/>
                      <a:pt x="12" y="19"/>
                      <a:pt x="10" y="14"/>
                    </a:cubicBezTo>
                    <a:cubicBezTo>
                      <a:pt x="8" y="10"/>
                      <a:pt x="5" y="6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7" name="Freeform 550">
                <a:extLst>
                  <a:ext uri="{FF2B5EF4-FFF2-40B4-BE49-F238E27FC236}">
                    <a16:creationId xmlns:a16="http://schemas.microsoft.com/office/drawing/2014/main" id="{986D3AC5-996E-86D4-9D88-4BB5B13FF874}"/>
                  </a:ext>
                </a:extLst>
              </p:cNvPr>
              <p:cNvSpPr/>
              <p:nvPr userDrawn="1"/>
            </p:nvSpPr>
            <p:spPr bwMode="auto">
              <a:xfrm>
                <a:off x="5770" y="2663"/>
                <a:ext cx="126" cy="146"/>
              </a:xfrm>
              <a:custGeom>
                <a:avLst/>
                <a:gdLst>
                  <a:gd name="T0" fmla="*/ 17 w 20"/>
                  <a:gd name="T1" fmla="*/ 0 h 23"/>
                  <a:gd name="T2" fmla="*/ 12 w 20"/>
                  <a:gd name="T3" fmla="*/ 19 h 23"/>
                  <a:gd name="T4" fmla="*/ 4 w 20"/>
                  <a:gd name="T5" fmla="*/ 22 h 23"/>
                  <a:gd name="T6" fmla="*/ 1 w 20"/>
                  <a:gd name="T7" fmla="*/ 21 h 23"/>
                  <a:gd name="T8" fmla="*/ 1 w 20"/>
                  <a:gd name="T9" fmla="*/ 17 h 23"/>
                  <a:gd name="T10" fmla="*/ 2 w 20"/>
                  <a:gd name="T11" fmla="*/ 14 h 23"/>
                  <a:gd name="T12" fmla="*/ 8 w 20"/>
                  <a:gd name="T13" fmla="*/ 7 h 23"/>
                  <a:gd name="T14" fmla="*/ 9 w 20"/>
                  <a:gd name="T15" fmla="*/ 6 h 23"/>
                  <a:gd name="T16" fmla="*/ 15 w 20"/>
                  <a:gd name="T17" fmla="*/ 2 h 23"/>
                  <a:gd name="T18" fmla="*/ 1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17" y="0"/>
                    </a:moveTo>
                    <a:cubicBezTo>
                      <a:pt x="20" y="7"/>
                      <a:pt x="18" y="15"/>
                      <a:pt x="12" y="19"/>
                    </a:cubicBezTo>
                    <a:cubicBezTo>
                      <a:pt x="10" y="22"/>
                      <a:pt x="7" y="22"/>
                      <a:pt x="4" y="22"/>
                    </a:cubicBezTo>
                    <a:cubicBezTo>
                      <a:pt x="2" y="23"/>
                      <a:pt x="2" y="22"/>
                      <a:pt x="1" y="21"/>
                    </a:cubicBezTo>
                    <a:cubicBezTo>
                      <a:pt x="1" y="20"/>
                      <a:pt x="0" y="18"/>
                      <a:pt x="1" y="17"/>
                    </a:cubicBezTo>
                    <a:cubicBezTo>
                      <a:pt x="1" y="16"/>
                      <a:pt x="1" y="14"/>
                      <a:pt x="2" y="14"/>
                    </a:cubicBezTo>
                    <a:cubicBezTo>
                      <a:pt x="5" y="12"/>
                      <a:pt x="6" y="10"/>
                      <a:pt x="8" y="7"/>
                    </a:cubicBezTo>
                    <a:cubicBezTo>
                      <a:pt x="8" y="6"/>
                      <a:pt x="8" y="5"/>
                      <a:pt x="9" y="6"/>
                    </a:cubicBezTo>
                    <a:cubicBezTo>
                      <a:pt x="12" y="6"/>
                      <a:pt x="14" y="4"/>
                      <a:pt x="15" y="2"/>
                    </a:cubicBezTo>
                    <a:cubicBezTo>
                      <a:pt x="15" y="1"/>
                      <a:pt x="16" y="1"/>
                      <a:pt x="17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8" name="Freeform 551">
                <a:extLst>
                  <a:ext uri="{FF2B5EF4-FFF2-40B4-BE49-F238E27FC236}">
                    <a16:creationId xmlns:a16="http://schemas.microsoft.com/office/drawing/2014/main" id="{1FF990B2-16AE-F01D-045B-64EA12E104D4}"/>
                  </a:ext>
                </a:extLst>
              </p:cNvPr>
              <p:cNvSpPr/>
              <p:nvPr userDrawn="1"/>
            </p:nvSpPr>
            <p:spPr bwMode="auto">
              <a:xfrm>
                <a:off x="5801" y="2511"/>
                <a:ext cx="76" cy="171"/>
              </a:xfrm>
              <a:custGeom>
                <a:avLst/>
                <a:gdLst>
                  <a:gd name="T0" fmla="*/ 12 w 12"/>
                  <a:gd name="T1" fmla="*/ 15 h 27"/>
                  <a:gd name="T2" fmla="*/ 6 w 12"/>
                  <a:gd name="T3" fmla="*/ 26 h 27"/>
                  <a:gd name="T4" fmla="*/ 6 w 12"/>
                  <a:gd name="T5" fmla="*/ 26 h 27"/>
                  <a:gd name="T6" fmla="*/ 1 w 12"/>
                  <a:gd name="T7" fmla="*/ 23 h 27"/>
                  <a:gd name="T8" fmla="*/ 0 w 12"/>
                  <a:gd name="T9" fmla="*/ 21 h 27"/>
                  <a:gd name="T10" fmla="*/ 3 w 12"/>
                  <a:gd name="T11" fmla="*/ 8 h 27"/>
                  <a:gd name="T12" fmla="*/ 1 w 12"/>
                  <a:gd name="T13" fmla="*/ 1 h 27"/>
                  <a:gd name="T14" fmla="*/ 1 w 12"/>
                  <a:gd name="T15" fmla="*/ 0 h 27"/>
                  <a:gd name="T16" fmla="*/ 3 w 12"/>
                  <a:gd name="T17" fmla="*/ 0 h 27"/>
                  <a:gd name="T18" fmla="*/ 12 w 12"/>
                  <a:gd name="T19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7">
                    <a:moveTo>
                      <a:pt x="12" y="15"/>
                    </a:moveTo>
                    <a:cubicBezTo>
                      <a:pt x="12" y="20"/>
                      <a:pt x="9" y="23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3" y="27"/>
                      <a:pt x="2" y="25"/>
                      <a:pt x="1" y="23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2" y="17"/>
                      <a:pt x="3" y="13"/>
                      <a:pt x="3" y="8"/>
                    </a:cubicBezTo>
                    <a:cubicBezTo>
                      <a:pt x="3" y="6"/>
                      <a:pt x="2" y="4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7" y="4"/>
                      <a:pt x="11" y="8"/>
                      <a:pt x="12" y="15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9" name="Freeform 552">
                <a:extLst>
                  <a:ext uri="{FF2B5EF4-FFF2-40B4-BE49-F238E27FC236}">
                    <a16:creationId xmlns:a16="http://schemas.microsoft.com/office/drawing/2014/main" id="{095B61A0-7DA5-CF9B-D79F-09C98169098B}"/>
                  </a:ext>
                </a:extLst>
              </p:cNvPr>
              <p:cNvSpPr/>
              <p:nvPr userDrawn="1"/>
            </p:nvSpPr>
            <p:spPr bwMode="auto">
              <a:xfrm>
                <a:off x="5669" y="2422"/>
                <a:ext cx="164" cy="76"/>
              </a:xfrm>
              <a:custGeom>
                <a:avLst/>
                <a:gdLst>
                  <a:gd name="T0" fmla="*/ 20 w 26"/>
                  <a:gd name="T1" fmla="*/ 10 h 12"/>
                  <a:gd name="T2" fmla="*/ 15 w 26"/>
                  <a:gd name="T3" fmla="*/ 8 h 12"/>
                  <a:gd name="T4" fmla="*/ 3 w 26"/>
                  <a:gd name="T5" fmla="*/ 5 h 12"/>
                  <a:gd name="T6" fmla="*/ 1 w 26"/>
                  <a:gd name="T7" fmla="*/ 5 h 12"/>
                  <a:gd name="T8" fmla="*/ 3 w 26"/>
                  <a:gd name="T9" fmla="*/ 2 h 12"/>
                  <a:gd name="T10" fmla="*/ 16 w 26"/>
                  <a:gd name="T11" fmla="*/ 2 h 12"/>
                  <a:gd name="T12" fmla="*/ 25 w 26"/>
                  <a:gd name="T13" fmla="*/ 8 h 12"/>
                  <a:gd name="T14" fmla="*/ 25 w 26"/>
                  <a:gd name="T15" fmla="*/ 11 h 12"/>
                  <a:gd name="T16" fmla="*/ 23 w 26"/>
                  <a:gd name="T17" fmla="*/ 10 h 12"/>
                  <a:gd name="T18" fmla="*/ 20 w 26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2">
                    <a:moveTo>
                      <a:pt x="20" y="10"/>
                    </a:moveTo>
                    <a:cubicBezTo>
                      <a:pt x="18" y="11"/>
                      <a:pt x="17" y="9"/>
                      <a:pt x="15" y="8"/>
                    </a:cubicBezTo>
                    <a:cubicBezTo>
                      <a:pt x="11" y="6"/>
                      <a:pt x="7" y="6"/>
                      <a:pt x="3" y="5"/>
                    </a:cubicBezTo>
                    <a:cubicBezTo>
                      <a:pt x="2" y="5"/>
                      <a:pt x="1" y="6"/>
                      <a:pt x="1" y="5"/>
                    </a:cubicBezTo>
                    <a:cubicBezTo>
                      <a:pt x="0" y="3"/>
                      <a:pt x="1" y="2"/>
                      <a:pt x="3" y="2"/>
                    </a:cubicBezTo>
                    <a:cubicBezTo>
                      <a:pt x="7" y="0"/>
                      <a:pt x="12" y="1"/>
                      <a:pt x="16" y="2"/>
                    </a:cubicBezTo>
                    <a:cubicBezTo>
                      <a:pt x="20" y="3"/>
                      <a:pt x="22" y="5"/>
                      <a:pt x="25" y="8"/>
                    </a:cubicBezTo>
                    <a:cubicBezTo>
                      <a:pt x="25" y="9"/>
                      <a:pt x="26" y="10"/>
                      <a:pt x="25" y="11"/>
                    </a:cubicBezTo>
                    <a:cubicBezTo>
                      <a:pt x="24" y="12"/>
                      <a:pt x="23" y="11"/>
                      <a:pt x="23" y="10"/>
                    </a:cubicBezTo>
                    <a:cubicBezTo>
                      <a:pt x="22" y="10"/>
                      <a:pt x="21" y="10"/>
                      <a:pt x="20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0" name="Freeform 553">
                <a:extLst>
                  <a:ext uri="{FF2B5EF4-FFF2-40B4-BE49-F238E27FC236}">
                    <a16:creationId xmlns:a16="http://schemas.microsoft.com/office/drawing/2014/main" id="{3D714AEA-BC19-EFF0-04B6-8F1367DEC098}"/>
                  </a:ext>
                </a:extLst>
              </p:cNvPr>
              <p:cNvSpPr/>
              <p:nvPr userDrawn="1"/>
            </p:nvSpPr>
            <p:spPr bwMode="auto">
              <a:xfrm>
                <a:off x="5694" y="2670"/>
                <a:ext cx="113" cy="95"/>
              </a:xfrm>
              <a:custGeom>
                <a:avLst/>
                <a:gdLst>
                  <a:gd name="T0" fmla="*/ 4 w 18"/>
                  <a:gd name="T1" fmla="*/ 14 h 15"/>
                  <a:gd name="T2" fmla="*/ 1 w 18"/>
                  <a:gd name="T3" fmla="*/ 14 h 15"/>
                  <a:gd name="T4" fmla="*/ 3 w 18"/>
                  <a:gd name="T5" fmla="*/ 11 h 15"/>
                  <a:gd name="T6" fmla="*/ 8 w 18"/>
                  <a:gd name="T7" fmla="*/ 6 h 15"/>
                  <a:gd name="T8" fmla="*/ 15 w 18"/>
                  <a:gd name="T9" fmla="*/ 0 h 15"/>
                  <a:gd name="T10" fmla="*/ 16 w 18"/>
                  <a:gd name="T11" fmla="*/ 0 h 15"/>
                  <a:gd name="T12" fmla="*/ 18 w 18"/>
                  <a:gd name="T13" fmla="*/ 3 h 15"/>
                  <a:gd name="T14" fmla="*/ 11 w 18"/>
                  <a:gd name="T15" fmla="*/ 13 h 15"/>
                  <a:gd name="T16" fmla="*/ 4 w 18"/>
                  <a:gd name="T1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4" y="14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0" y="12"/>
                      <a:pt x="2" y="12"/>
                      <a:pt x="3" y="11"/>
                    </a:cubicBezTo>
                    <a:cubicBezTo>
                      <a:pt x="5" y="10"/>
                      <a:pt x="7" y="8"/>
                      <a:pt x="8" y="6"/>
                    </a:cubicBezTo>
                    <a:cubicBezTo>
                      <a:pt x="10" y="4"/>
                      <a:pt x="13" y="3"/>
                      <a:pt x="15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16" y="1"/>
                      <a:pt x="18" y="1"/>
                      <a:pt x="18" y="3"/>
                    </a:cubicBezTo>
                    <a:cubicBezTo>
                      <a:pt x="17" y="7"/>
                      <a:pt x="15" y="10"/>
                      <a:pt x="11" y="13"/>
                    </a:cubicBezTo>
                    <a:cubicBezTo>
                      <a:pt x="9" y="14"/>
                      <a:pt x="7" y="15"/>
                      <a:pt x="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1" name="Freeform 554">
                <a:extLst>
                  <a:ext uri="{FF2B5EF4-FFF2-40B4-BE49-F238E27FC236}">
                    <a16:creationId xmlns:a16="http://schemas.microsoft.com/office/drawing/2014/main" id="{D4C7EBCA-487E-0E12-DCBA-DAA64A868017}"/>
                  </a:ext>
                </a:extLst>
              </p:cNvPr>
              <p:cNvSpPr/>
              <p:nvPr userDrawn="1"/>
            </p:nvSpPr>
            <p:spPr bwMode="auto">
              <a:xfrm>
                <a:off x="5631" y="2657"/>
                <a:ext cx="88" cy="89"/>
              </a:xfrm>
              <a:custGeom>
                <a:avLst/>
                <a:gdLst>
                  <a:gd name="T0" fmla="*/ 1 w 14"/>
                  <a:gd name="T1" fmla="*/ 3 h 14"/>
                  <a:gd name="T2" fmla="*/ 1 w 14"/>
                  <a:gd name="T3" fmla="*/ 1 h 14"/>
                  <a:gd name="T4" fmla="*/ 3 w 14"/>
                  <a:gd name="T5" fmla="*/ 2 h 14"/>
                  <a:gd name="T6" fmla="*/ 10 w 14"/>
                  <a:gd name="T7" fmla="*/ 7 h 14"/>
                  <a:gd name="T8" fmla="*/ 14 w 14"/>
                  <a:gd name="T9" fmla="*/ 10 h 14"/>
                  <a:gd name="T10" fmla="*/ 7 w 14"/>
                  <a:gd name="T11" fmla="*/ 12 h 14"/>
                  <a:gd name="T12" fmla="*/ 1 w 14"/>
                  <a:gd name="T1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" y="3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4"/>
                      <a:pt x="8" y="6"/>
                      <a:pt x="10" y="7"/>
                    </a:cubicBezTo>
                    <a:cubicBezTo>
                      <a:pt x="12" y="7"/>
                      <a:pt x="14" y="7"/>
                      <a:pt x="14" y="10"/>
                    </a:cubicBezTo>
                    <a:cubicBezTo>
                      <a:pt x="13" y="12"/>
                      <a:pt x="9" y="14"/>
                      <a:pt x="7" y="12"/>
                    </a:cubicBezTo>
                    <a:cubicBezTo>
                      <a:pt x="4" y="11"/>
                      <a:pt x="1" y="7"/>
                      <a:pt x="1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2" name="Freeform 555">
                <a:extLst>
                  <a:ext uri="{FF2B5EF4-FFF2-40B4-BE49-F238E27FC236}">
                    <a16:creationId xmlns:a16="http://schemas.microsoft.com/office/drawing/2014/main" id="{DACA365F-C535-D947-4AC9-E5D980369277}"/>
                  </a:ext>
                </a:extLst>
              </p:cNvPr>
              <p:cNvSpPr/>
              <p:nvPr userDrawn="1"/>
            </p:nvSpPr>
            <p:spPr bwMode="auto">
              <a:xfrm>
                <a:off x="5625" y="2492"/>
                <a:ext cx="88" cy="63"/>
              </a:xfrm>
              <a:custGeom>
                <a:avLst/>
                <a:gdLst>
                  <a:gd name="T0" fmla="*/ 2 w 14"/>
                  <a:gd name="T1" fmla="*/ 9 h 10"/>
                  <a:gd name="T2" fmla="*/ 4 w 14"/>
                  <a:gd name="T3" fmla="*/ 1 h 10"/>
                  <a:gd name="T4" fmla="*/ 9 w 14"/>
                  <a:gd name="T5" fmla="*/ 2 h 10"/>
                  <a:gd name="T6" fmla="*/ 14 w 14"/>
                  <a:gd name="T7" fmla="*/ 10 h 10"/>
                  <a:gd name="T8" fmla="*/ 8 w 14"/>
                  <a:gd name="T9" fmla="*/ 7 h 10"/>
                  <a:gd name="T10" fmla="*/ 2 w 14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2" y="9"/>
                    </a:moveTo>
                    <a:cubicBezTo>
                      <a:pt x="0" y="6"/>
                      <a:pt x="2" y="3"/>
                      <a:pt x="4" y="1"/>
                    </a:cubicBezTo>
                    <a:cubicBezTo>
                      <a:pt x="5" y="0"/>
                      <a:pt x="7" y="0"/>
                      <a:pt x="9" y="2"/>
                    </a:cubicBezTo>
                    <a:cubicBezTo>
                      <a:pt x="11" y="4"/>
                      <a:pt x="13" y="6"/>
                      <a:pt x="14" y="10"/>
                    </a:cubicBezTo>
                    <a:cubicBezTo>
                      <a:pt x="12" y="9"/>
                      <a:pt x="10" y="8"/>
                      <a:pt x="8" y="7"/>
                    </a:cubicBezTo>
                    <a:cubicBezTo>
                      <a:pt x="5" y="6"/>
                      <a:pt x="4" y="8"/>
                      <a:pt x="2" y="9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3" name="Freeform 556">
                <a:extLst>
                  <a:ext uri="{FF2B5EF4-FFF2-40B4-BE49-F238E27FC236}">
                    <a16:creationId xmlns:a16="http://schemas.microsoft.com/office/drawing/2014/main" id="{3DEB3B49-1A78-C3F4-54A1-DEF0FD10D262}"/>
                  </a:ext>
                </a:extLst>
              </p:cNvPr>
              <p:cNvSpPr/>
              <p:nvPr userDrawn="1"/>
            </p:nvSpPr>
            <p:spPr bwMode="auto">
              <a:xfrm>
                <a:off x="5644" y="2543"/>
                <a:ext cx="94" cy="101"/>
              </a:xfrm>
              <a:custGeom>
                <a:avLst/>
                <a:gdLst>
                  <a:gd name="T0" fmla="*/ 0 w 15"/>
                  <a:gd name="T1" fmla="*/ 7 h 16"/>
                  <a:gd name="T2" fmla="*/ 9 w 15"/>
                  <a:gd name="T3" fmla="*/ 3 h 16"/>
                  <a:gd name="T4" fmla="*/ 15 w 15"/>
                  <a:gd name="T5" fmla="*/ 13 h 16"/>
                  <a:gd name="T6" fmla="*/ 15 w 15"/>
                  <a:gd name="T7" fmla="*/ 16 h 16"/>
                  <a:gd name="T8" fmla="*/ 11 w 15"/>
                  <a:gd name="T9" fmla="*/ 9 h 16"/>
                  <a:gd name="T10" fmla="*/ 1 w 15"/>
                  <a:gd name="T11" fmla="*/ 6 h 16"/>
                  <a:gd name="T12" fmla="*/ 0 w 15"/>
                  <a:gd name="T1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0" y="7"/>
                    </a:moveTo>
                    <a:cubicBezTo>
                      <a:pt x="1" y="1"/>
                      <a:pt x="4" y="0"/>
                      <a:pt x="9" y="3"/>
                    </a:cubicBezTo>
                    <a:cubicBezTo>
                      <a:pt x="12" y="6"/>
                      <a:pt x="14" y="9"/>
                      <a:pt x="15" y="13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3" y="14"/>
                      <a:pt x="12" y="11"/>
                      <a:pt x="11" y="9"/>
                    </a:cubicBezTo>
                    <a:cubicBezTo>
                      <a:pt x="8" y="5"/>
                      <a:pt x="5" y="4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lose/>
                  </a:path>
                </a:pathLst>
              </a:custGeom>
              <a:solidFill>
                <a:srgbClr val="EF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4" name="Freeform 557">
                <a:extLst>
                  <a:ext uri="{FF2B5EF4-FFF2-40B4-BE49-F238E27FC236}">
                    <a16:creationId xmlns:a16="http://schemas.microsoft.com/office/drawing/2014/main" id="{CB2960BA-1534-82E9-7E2D-B448CB212695}"/>
                  </a:ext>
                </a:extLst>
              </p:cNvPr>
              <p:cNvSpPr/>
              <p:nvPr userDrawn="1"/>
            </p:nvSpPr>
            <p:spPr bwMode="auto">
              <a:xfrm>
                <a:off x="5656" y="2594"/>
                <a:ext cx="63" cy="63"/>
              </a:xfrm>
              <a:custGeom>
                <a:avLst/>
                <a:gdLst>
                  <a:gd name="T0" fmla="*/ 4 w 10"/>
                  <a:gd name="T1" fmla="*/ 0 h 10"/>
                  <a:gd name="T2" fmla="*/ 8 w 10"/>
                  <a:gd name="T3" fmla="*/ 5 h 10"/>
                  <a:gd name="T4" fmla="*/ 9 w 10"/>
                  <a:gd name="T5" fmla="*/ 5 h 10"/>
                  <a:gd name="T6" fmla="*/ 8 w 10"/>
                  <a:gd name="T7" fmla="*/ 9 h 10"/>
                  <a:gd name="T8" fmla="*/ 5 w 10"/>
                  <a:gd name="T9" fmla="*/ 8 h 10"/>
                  <a:gd name="T10" fmla="*/ 1 w 10"/>
                  <a:gd name="T11" fmla="*/ 3 h 10"/>
                  <a:gd name="T12" fmla="*/ 1 w 10"/>
                  <a:gd name="T13" fmla="*/ 1 h 10"/>
                  <a:gd name="T14" fmla="*/ 4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6" y="0"/>
                      <a:pt x="7" y="3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7"/>
                      <a:pt x="10" y="8"/>
                      <a:pt x="8" y="9"/>
                    </a:cubicBezTo>
                    <a:cubicBezTo>
                      <a:pt x="7" y="10"/>
                      <a:pt x="6" y="8"/>
                      <a:pt x="5" y="8"/>
                    </a:cubicBezTo>
                    <a:cubicBezTo>
                      <a:pt x="3" y="7"/>
                      <a:pt x="2" y="5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5" name="Freeform 558">
                <a:extLst>
                  <a:ext uri="{FF2B5EF4-FFF2-40B4-BE49-F238E27FC236}">
                    <a16:creationId xmlns:a16="http://schemas.microsoft.com/office/drawing/2014/main" id="{28105964-F258-64A6-F409-9364017DAB04}"/>
                  </a:ext>
                </a:extLst>
              </p:cNvPr>
              <p:cNvSpPr/>
              <p:nvPr userDrawn="1"/>
            </p:nvSpPr>
            <p:spPr bwMode="auto">
              <a:xfrm>
                <a:off x="5650" y="2625"/>
                <a:ext cx="88" cy="70"/>
              </a:xfrm>
              <a:custGeom>
                <a:avLst/>
                <a:gdLst>
                  <a:gd name="T0" fmla="*/ 0 w 14"/>
                  <a:gd name="T1" fmla="*/ 0 h 11"/>
                  <a:gd name="T2" fmla="*/ 7 w 14"/>
                  <a:gd name="T3" fmla="*/ 6 h 11"/>
                  <a:gd name="T4" fmla="*/ 11 w 14"/>
                  <a:gd name="T5" fmla="*/ 7 h 11"/>
                  <a:gd name="T6" fmla="*/ 13 w 14"/>
                  <a:gd name="T7" fmla="*/ 6 h 11"/>
                  <a:gd name="T8" fmla="*/ 13 w 14"/>
                  <a:gd name="T9" fmla="*/ 10 h 11"/>
                  <a:gd name="T10" fmla="*/ 11 w 14"/>
                  <a:gd name="T11" fmla="*/ 10 h 11"/>
                  <a:gd name="T12" fmla="*/ 3 w 14"/>
                  <a:gd name="T13" fmla="*/ 6 h 11"/>
                  <a:gd name="T14" fmla="*/ 0 w 14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3" y="3"/>
                      <a:pt x="5" y="5"/>
                      <a:pt x="7" y="6"/>
                    </a:cubicBezTo>
                    <a:cubicBezTo>
                      <a:pt x="9" y="7"/>
                      <a:pt x="10" y="7"/>
                      <a:pt x="11" y="7"/>
                    </a:cubicBezTo>
                    <a:cubicBezTo>
                      <a:pt x="12" y="6"/>
                      <a:pt x="13" y="5"/>
                      <a:pt x="13" y="6"/>
                    </a:cubicBezTo>
                    <a:cubicBezTo>
                      <a:pt x="14" y="7"/>
                      <a:pt x="13" y="9"/>
                      <a:pt x="13" y="10"/>
                    </a:cubicBezTo>
                    <a:cubicBezTo>
                      <a:pt x="12" y="10"/>
                      <a:pt x="12" y="11"/>
                      <a:pt x="11" y="10"/>
                    </a:cubicBezTo>
                    <a:cubicBezTo>
                      <a:pt x="8" y="9"/>
                      <a:pt x="5" y="8"/>
                      <a:pt x="3" y="6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6" name="Freeform 559">
                <a:extLst>
                  <a:ext uri="{FF2B5EF4-FFF2-40B4-BE49-F238E27FC236}">
                    <a16:creationId xmlns:a16="http://schemas.microsoft.com/office/drawing/2014/main" id="{712DEAE9-D58C-CA91-DF10-DCAF403E3884}"/>
                  </a:ext>
                </a:extLst>
              </p:cNvPr>
              <p:cNvSpPr/>
              <p:nvPr userDrawn="1"/>
            </p:nvSpPr>
            <p:spPr bwMode="auto">
              <a:xfrm>
                <a:off x="5593" y="2473"/>
                <a:ext cx="57" cy="82"/>
              </a:xfrm>
              <a:custGeom>
                <a:avLst/>
                <a:gdLst>
                  <a:gd name="T0" fmla="*/ 3 w 9"/>
                  <a:gd name="T1" fmla="*/ 13 h 13"/>
                  <a:gd name="T2" fmla="*/ 1 w 9"/>
                  <a:gd name="T3" fmla="*/ 7 h 13"/>
                  <a:gd name="T4" fmla="*/ 6 w 9"/>
                  <a:gd name="T5" fmla="*/ 0 h 13"/>
                  <a:gd name="T6" fmla="*/ 8 w 9"/>
                  <a:gd name="T7" fmla="*/ 1 h 13"/>
                  <a:gd name="T8" fmla="*/ 7 w 9"/>
                  <a:gd name="T9" fmla="*/ 3 h 13"/>
                  <a:gd name="T10" fmla="*/ 3 w 9"/>
                  <a:gd name="T11" fmla="*/ 11 h 13"/>
                  <a:gd name="T12" fmla="*/ 3 w 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3" y="13"/>
                    </a:moveTo>
                    <a:cubicBezTo>
                      <a:pt x="1" y="11"/>
                      <a:pt x="0" y="9"/>
                      <a:pt x="1" y="7"/>
                    </a:cubicBezTo>
                    <a:cubicBezTo>
                      <a:pt x="1" y="4"/>
                      <a:pt x="3" y="2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5" y="5"/>
                      <a:pt x="3" y="7"/>
                      <a:pt x="3" y="11"/>
                    </a:cubicBezTo>
                    <a:cubicBezTo>
                      <a:pt x="4" y="11"/>
                      <a:pt x="4" y="12"/>
                      <a:pt x="3" y="13"/>
                    </a:cubicBezTo>
                    <a:close/>
                  </a:path>
                </a:pathLst>
              </a:custGeom>
              <a:solidFill>
                <a:srgbClr val="ED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7" name="Freeform 560">
                <a:extLst>
                  <a:ext uri="{FF2B5EF4-FFF2-40B4-BE49-F238E27FC236}">
                    <a16:creationId xmlns:a16="http://schemas.microsoft.com/office/drawing/2014/main" id="{B8E1839F-3C04-2FA4-39E5-2E46EC1B2D1C}"/>
                  </a:ext>
                </a:extLst>
              </p:cNvPr>
              <p:cNvSpPr/>
              <p:nvPr userDrawn="1"/>
            </p:nvSpPr>
            <p:spPr bwMode="auto">
              <a:xfrm>
                <a:off x="7371" y="3805"/>
                <a:ext cx="202" cy="121"/>
              </a:xfrm>
              <a:custGeom>
                <a:avLst/>
                <a:gdLst>
                  <a:gd name="T0" fmla="*/ 18 w 32"/>
                  <a:gd name="T1" fmla="*/ 19 h 19"/>
                  <a:gd name="T2" fmla="*/ 3 w 32"/>
                  <a:gd name="T3" fmla="*/ 9 h 19"/>
                  <a:gd name="T4" fmla="*/ 1 w 32"/>
                  <a:gd name="T5" fmla="*/ 2 h 19"/>
                  <a:gd name="T6" fmla="*/ 1 w 32"/>
                  <a:gd name="T7" fmla="*/ 0 h 19"/>
                  <a:gd name="T8" fmla="*/ 4 w 32"/>
                  <a:gd name="T9" fmla="*/ 1 h 19"/>
                  <a:gd name="T10" fmla="*/ 16 w 32"/>
                  <a:gd name="T11" fmla="*/ 8 h 19"/>
                  <a:gd name="T12" fmla="*/ 29 w 32"/>
                  <a:gd name="T13" fmla="*/ 10 h 19"/>
                  <a:gd name="T14" fmla="*/ 31 w 32"/>
                  <a:gd name="T15" fmla="*/ 10 h 19"/>
                  <a:gd name="T16" fmla="*/ 30 w 32"/>
                  <a:gd name="T17" fmla="*/ 13 h 19"/>
                  <a:gd name="T18" fmla="*/ 18 w 32"/>
                  <a:gd name="T1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19">
                    <a:moveTo>
                      <a:pt x="18" y="19"/>
                    </a:moveTo>
                    <a:cubicBezTo>
                      <a:pt x="11" y="18"/>
                      <a:pt x="7" y="15"/>
                      <a:pt x="3" y="9"/>
                    </a:cubicBezTo>
                    <a:cubicBezTo>
                      <a:pt x="2" y="7"/>
                      <a:pt x="1" y="4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7" y="4"/>
                      <a:pt x="12" y="7"/>
                      <a:pt x="16" y="8"/>
                    </a:cubicBezTo>
                    <a:cubicBezTo>
                      <a:pt x="20" y="10"/>
                      <a:pt x="24" y="10"/>
                      <a:pt x="29" y="10"/>
                    </a:cubicBezTo>
                    <a:cubicBezTo>
                      <a:pt x="29" y="10"/>
                      <a:pt x="31" y="9"/>
                      <a:pt x="31" y="10"/>
                    </a:cubicBezTo>
                    <a:cubicBezTo>
                      <a:pt x="32" y="12"/>
                      <a:pt x="31" y="12"/>
                      <a:pt x="30" y="13"/>
                    </a:cubicBezTo>
                    <a:cubicBezTo>
                      <a:pt x="27" y="16"/>
                      <a:pt x="23" y="19"/>
                      <a:pt x="18" y="19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8" name="Freeform 561">
                <a:extLst>
                  <a:ext uri="{FF2B5EF4-FFF2-40B4-BE49-F238E27FC236}">
                    <a16:creationId xmlns:a16="http://schemas.microsoft.com/office/drawing/2014/main" id="{518B6F38-6DFF-A15D-E371-A2A5F3B15DDA}"/>
                  </a:ext>
                </a:extLst>
              </p:cNvPr>
              <p:cNvSpPr/>
              <p:nvPr userDrawn="1"/>
            </p:nvSpPr>
            <p:spPr bwMode="auto">
              <a:xfrm>
                <a:off x="7226" y="3723"/>
                <a:ext cx="95" cy="164"/>
              </a:xfrm>
              <a:custGeom>
                <a:avLst/>
                <a:gdLst>
                  <a:gd name="T0" fmla="*/ 12 w 15"/>
                  <a:gd name="T1" fmla="*/ 8 h 26"/>
                  <a:gd name="T2" fmla="*/ 14 w 15"/>
                  <a:gd name="T3" fmla="*/ 15 h 26"/>
                  <a:gd name="T4" fmla="*/ 14 w 15"/>
                  <a:gd name="T5" fmla="*/ 17 h 26"/>
                  <a:gd name="T6" fmla="*/ 12 w 15"/>
                  <a:gd name="T7" fmla="*/ 22 h 26"/>
                  <a:gd name="T8" fmla="*/ 12 w 15"/>
                  <a:gd name="T9" fmla="*/ 26 h 26"/>
                  <a:gd name="T10" fmla="*/ 9 w 15"/>
                  <a:gd name="T11" fmla="*/ 25 h 26"/>
                  <a:gd name="T12" fmla="*/ 1 w 15"/>
                  <a:gd name="T13" fmla="*/ 15 h 26"/>
                  <a:gd name="T14" fmla="*/ 5 w 15"/>
                  <a:gd name="T15" fmla="*/ 1 h 26"/>
                  <a:gd name="T16" fmla="*/ 8 w 15"/>
                  <a:gd name="T17" fmla="*/ 1 h 26"/>
                  <a:gd name="T18" fmla="*/ 12 w 15"/>
                  <a:gd name="T19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6">
                    <a:moveTo>
                      <a:pt x="12" y="8"/>
                    </a:moveTo>
                    <a:cubicBezTo>
                      <a:pt x="12" y="11"/>
                      <a:pt x="12" y="13"/>
                      <a:pt x="14" y="15"/>
                    </a:cubicBezTo>
                    <a:cubicBezTo>
                      <a:pt x="14" y="16"/>
                      <a:pt x="15" y="16"/>
                      <a:pt x="14" y="17"/>
                    </a:cubicBezTo>
                    <a:cubicBezTo>
                      <a:pt x="11" y="18"/>
                      <a:pt x="11" y="20"/>
                      <a:pt x="12" y="22"/>
                    </a:cubicBezTo>
                    <a:cubicBezTo>
                      <a:pt x="12" y="24"/>
                      <a:pt x="13" y="25"/>
                      <a:pt x="12" y="26"/>
                    </a:cubicBezTo>
                    <a:cubicBezTo>
                      <a:pt x="11" y="26"/>
                      <a:pt x="10" y="25"/>
                      <a:pt x="9" y="25"/>
                    </a:cubicBezTo>
                    <a:cubicBezTo>
                      <a:pt x="5" y="22"/>
                      <a:pt x="2" y="19"/>
                      <a:pt x="1" y="15"/>
                    </a:cubicBezTo>
                    <a:cubicBezTo>
                      <a:pt x="0" y="10"/>
                      <a:pt x="1" y="5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1" y="2"/>
                      <a:pt x="13" y="4"/>
                      <a:pt x="12" y="8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9" name="Freeform 562">
                <a:extLst>
                  <a:ext uri="{FF2B5EF4-FFF2-40B4-BE49-F238E27FC236}">
                    <a16:creationId xmlns:a16="http://schemas.microsoft.com/office/drawing/2014/main" id="{49C74E4F-5E9C-72C4-22FF-AE719E99171F}"/>
                  </a:ext>
                </a:extLst>
              </p:cNvPr>
              <p:cNvSpPr/>
              <p:nvPr userDrawn="1"/>
            </p:nvSpPr>
            <p:spPr bwMode="auto">
              <a:xfrm>
                <a:off x="7314" y="3837"/>
                <a:ext cx="145" cy="114"/>
              </a:xfrm>
              <a:custGeom>
                <a:avLst/>
                <a:gdLst>
                  <a:gd name="T0" fmla="*/ 17 w 23"/>
                  <a:gd name="T1" fmla="*/ 18 h 18"/>
                  <a:gd name="T2" fmla="*/ 7 w 23"/>
                  <a:gd name="T3" fmla="*/ 16 h 18"/>
                  <a:gd name="T4" fmla="*/ 1 w 23"/>
                  <a:gd name="T5" fmla="*/ 6 h 18"/>
                  <a:gd name="T6" fmla="*/ 6 w 23"/>
                  <a:gd name="T7" fmla="*/ 0 h 18"/>
                  <a:gd name="T8" fmla="*/ 9 w 23"/>
                  <a:gd name="T9" fmla="*/ 2 h 18"/>
                  <a:gd name="T10" fmla="*/ 22 w 23"/>
                  <a:gd name="T11" fmla="*/ 16 h 18"/>
                  <a:gd name="T12" fmla="*/ 23 w 23"/>
                  <a:gd name="T13" fmla="*/ 17 h 18"/>
                  <a:gd name="T14" fmla="*/ 22 w 23"/>
                  <a:gd name="T15" fmla="*/ 18 h 18"/>
                  <a:gd name="T16" fmla="*/ 17 w 23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17" y="18"/>
                    </a:moveTo>
                    <a:cubicBezTo>
                      <a:pt x="14" y="17"/>
                      <a:pt x="10" y="18"/>
                      <a:pt x="7" y="16"/>
                    </a:cubicBezTo>
                    <a:cubicBezTo>
                      <a:pt x="4" y="13"/>
                      <a:pt x="1" y="10"/>
                      <a:pt x="1" y="6"/>
                    </a:cubicBezTo>
                    <a:cubicBezTo>
                      <a:pt x="0" y="1"/>
                      <a:pt x="1" y="0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1" y="9"/>
                      <a:pt x="16" y="13"/>
                      <a:pt x="22" y="16"/>
                    </a:cubicBezTo>
                    <a:cubicBezTo>
                      <a:pt x="23" y="16"/>
                      <a:pt x="23" y="16"/>
                      <a:pt x="23" y="17"/>
                    </a:cubicBezTo>
                    <a:cubicBezTo>
                      <a:pt x="23" y="18"/>
                      <a:pt x="22" y="17"/>
                      <a:pt x="22" y="18"/>
                    </a:cubicBezTo>
                    <a:cubicBezTo>
                      <a:pt x="20" y="18"/>
                      <a:pt x="19" y="18"/>
                      <a:pt x="17" y="18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0" name="Freeform 563">
                <a:extLst>
                  <a:ext uri="{FF2B5EF4-FFF2-40B4-BE49-F238E27FC236}">
                    <a16:creationId xmlns:a16="http://schemas.microsoft.com/office/drawing/2014/main" id="{4C4BDC48-D673-A64F-3518-996542F922F0}"/>
                  </a:ext>
                </a:extLst>
              </p:cNvPr>
              <p:cNvSpPr/>
              <p:nvPr userDrawn="1"/>
            </p:nvSpPr>
            <p:spPr bwMode="auto">
              <a:xfrm>
                <a:off x="7447" y="3881"/>
                <a:ext cx="151" cy="102"/>
              </a:xfrm>
              <a:custGeom>
                <a:avLst/>
                <a:gdLst>
                  <a:gd name="T0" fmla="*/ 0 w 24"/>
                  <a:gd name="T1" fmla="*/ 14 h 16"/>
                  <a:gd name="T2" fmla="*/ 3 w 24"/>
                  <a:gd name="T3" fmla="*/ 13 h 16"/>
                  <a:gd name="T4" fmla="*/ 6 w 24"/>
                  <a:gd name="T5" fmla="*/ 10 h 16"/>
                  <a:gd name="T6" fmla="*/ 7 w 24"/>
                  <a:gd name="T7" fmla="*/ 10 h 16"/>
                  <a:gd name="T8" fmla="*/ 21 w 24"/>
                  <a:gd name="T9" fmla="*/ 1 h 16"/>
                  <a:gd name="T10" fmla="*/ 23 w 24"/>
                  <a:gd name="T11" fmla="*/ 0 h 16"/>
                  <a:gd name="T12" fmla="*/ 24 w 24"/>
                  <a:gd name="T13" fmla="*/ 3 h 16"/>
                  <a:gd name="T14" fmla="*/ 21 w 24"/>
                  <a:gd name="T15" fmla="*/ 8 h 16"/>
                  <a:gd name="T16" fmla="*/ 6 w 24"/>
                  <a:gd name="T17" fmla="*/ 16 h 16"/>
                  <a:gd name="T18" fmla="*/ 0 w 24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6">
                    <a:moveTo>
                      <a:pt x="0" y="14"/>
                    </a:moveTo>
                    <a:cubicBezTo>
                      <a:pt x="1" y="13"/>
                      <a:pt x="2" y="13"/>
                      <a:pt x="3" y="13"/>
                    </a:cubicBezTo>
                    <a:cubicBezTo>
                      <a:pt x="4" y="13"/>
                      <a:pt x="6" y="13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13" y="9"/>
                      <a:pt x="18" y="6"/>
                      <a:pt x="21" y="1"/>
                    </a:cubicBezTo>
                    <a:cubicBezTo>
                      <a:pt x="22" y="1"/>
                      <a:pt x="22" y="0"/>
                      <a:pt x="23" y="0"/>
                    </a:cubicBezTo>
                    <a:cubicBezTo>
                      <a:pt x="24" y="1"/>
                      <a:pt x="24" y="2"/>
                      <a:pt x="24" y="3"/>
                    </a:cubicBezTo>
                    <a:cubicBezTo>
                      <a:pt x="24" y="5"/>
                      <a:pt x="23" y="7"/>
                      <a:pt x="21" y="8"/>
                    </a:cubicBezTo>
                    <a:cubicBezTo>
                      <a:pt x="17" y="13"/>
                      <a:pt x="13" y="16"/>
                      <a:pt x="6" y="16"/>
                    </a:cubicBezTo>
                    <a:cubicBezTo>
                      <a:pt x="4" y="16"/>
                      <a:pt x="2" y="15"/>
                      <a:pt x="0" y="14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1" name="Freeform 564">
                <a:extLst>
                  <a:ext uri="{FF2B5EF4-FFF2-40B4-BE49-F238E27FC236}">
                    <a16:creationId xmlns:a16="http://schemas.microsoft.com/office/drawing/2014/main" id="{38CBEFB3-5AC3-FD51-C612-CA3DFE00E97C}"/>
                  </a:ext>
                </a:extLst>
              </p:cNvPr>
              <p:cNvSpPr/>
              <p:nvPr userDrawn="1"/>
            </p:nvSpPr>
            <p:spPr bwMode="auto">
              <a:xfrm>
                <a:off x="7308" y="3691"/>
                <a:ext cx="50" cy="133"/>
              </a:xfrm>
              <a:custGeom>
                <a:avLst/>
                <a:gdLst>
                  <a:gd name="T0" fmla="*/ 7 w 8"/>
                  <a:gd name="T1" fmla="*/ 5 h 21"/>
                  <a:gd name="T2" fmla="*/ 8 w 8"/>
                  <a:gd name="T3" fmla="*/ 18 h 21"/>
                  <a:gd name="T4" fmla="*/ 7 w 8"/>
                  <a:gd name="T5" fmla="*/ 21 h 21"/>
                  <a:gd name="T6" fmla="*/ 4 w 8"/>
                  <a:gd name="T7" fmla="*/ 20 h 21"/>
                  <a:gd name="T8" fmla="*/ 1 w 8"/>
                  <a:gd name="T9" fmla="*/ 16 h 21"/>
                  <a:gd name="T10" fmla="*/ 5 w 8"/>
                  <a:gd name="T11" fmla="*/ 1 h 21"/>
                  <a:gd name="T12" fmla="*/ 7 w 8"/>
                  <a:gd name="T13" fmla="*/ 0 h 21"/>
                  <a:gd name="T14" fmla="*/ 7 w 8"/>
                  <a:gd name="T15" fmla="*/ 2 h 21"/>
                  <a:gd name="T16" fmla="*/ 7 w 8"/>
                  <a:gd name="T1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1">
                    <a:moveTo>
                      <a:pt x="7" y="5"/>
                    </a:moveTo>
                    <a:cubicBezTo>
                      <a:pt x="7" y="10"/>
                      <a:pt x="8" y="14"/>
                      <a:pt x="8" y="18"/>
                    </a:cubicBezTo>
                    <a:cubicBezTo>
                      <a:pt x="8" y="19"/>
                      <a:pt x="8" y="20"/>
                      <a:pt x="7" y="21"/>
                    </a:cubicBezTo>
                    <a:cubicBezTo>
                      <a:pt x="6" y="21"/>
                      <a:pt x="5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0"/>
                      <a:pt x="1" y="6"/>
                      <a:pt x="5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8" y="0"/>
                      <a:pt x="7" y="1"/>
                      <a:pt x="7" y="2"/>
                    </a:cubicBezTo>
                    <a:cubicBezTo>
                      <a:pt x="8" y="3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2" name="Freeform 565">
                <a:extLst>
                  <a:ext uri="{FF2B5EF4-FFF2-40B4-BE49-F238E27FC236}">
                    <a16:creationId xmlns:a16="http://schemas.microsoft.com/office/drawing/2014/main" id="{7E956662-4E84-12AC-F9CA-0ED72C6A82E2}"/>
                  </a:ext>
                </a:extLst>
              </p:cNvPr>
              <p:cNvSpPr/>
              <p:nvPr userDrawn="1"/>
            </p:nvSpPr>
            <p:spPr bwMode="auto">
              <a:xfrm>
                <a:off x="7365" y="3684"/>
                <a:ext cx="101" cy="58"/>
              </a:xfrm>
              <a:custGeom>
                <a:avLst/>
                <a:gdLst>
                  <a:gd name="T0" fmla="*/ 0 w 16"/>
                  <a:gd name="T1" fmla="*/ 5 h 9"/>
                  <a:gd name="T2" fmla="*/ 3 w 16"/>
                  <a:gd name="T3" fmla="*/ 1 h 9"/>
                  <a:gd name="T4" fmla="*/ 15 w 16"/>
                  <a:gd name="T5" fmla="*/ 3 h 9"/>
                  <a:gd name="T6" fmla="*/ 16 w 16"/>
                  <a:gd name="T7" fmla="*/ 5 h 9"/>
                  <a:gd name="T8" fmla="*/ 14 w 16"/>
                  <a:gd name="T9" fmla="*/ 5 h 9"/>
                  <a:gd name="T10" fmla="*/ 4 w 16"/>
                  <a:gd name="T11" fmla="*/ 8 h 9"/>
                  <a:gd name="T12" fmla="*/ 0 w 1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0" y="5"/>
                    </a:moveTo>
                    <a:cubicBezTo>
                      <a:pt x="0" y="2"/>
                      <a:pt x="1" y="2"/>
                      <a:pt x="3" y="1"/>
                    </a:cubicBezTo>
                    <a:cubicBezTo>
                      <a:pt x="7" y="0"/>
                      <a:pt x="11" y="0"/>
                      <a:pt x="15" y="3"/>
                    </a:cubicBezTo>
                    <a:cubicBezTo>
                      <a:pt x="15" y="3"/>
                      <a:pt x="16" y="4"/>
                      <a:pt x="16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0" y="5"/>
                      <a:pt x="7" y="6"/>
                      <a:pt x="4" y="8"/>
                    </a:cubicBezTo>
                    <a:cubicBezTo>
                      <a:pt x="1" y="9"/>
                      <a:pt x="0" y="9"/>
                      <a:pt x="0" y="5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3" name="Freeform 566">
                <a:extLst>
                  <a:ext uri="{FF2B5EF4-FFF2-40B4-BE49-F238E27FC236}">
                    <a16:creationId xmlns:a16="http://schemas.microsoft.com/office/drawing/2014/main" id="{03A551AC-8B99-CB5F-6894-5B69D50423DD}"/>
                  </a:ext>
                </a:extLst>
              </p:cNvPr>
              <p:cNvSpPr/>
              <p:nvPr userDrawn="1"/>
            </p:nvSpPr>
            <p:spPr bwMode="auto">
              <a:xfrm>
                <a:off x="7491" y="3786"/>
                <a:ext cx="88" cy="70"/>
              </a:xfrm>
              <a:custGeom>
                <a:avLst/>
                <a:gdLst>
                  <a:gd name="T0" fmla="*/ 0 w 14"/>
                  <a:gd name="T1" fmla="*/ 9 h 11"/>
                  <a:gd name="T2" fmla="*/ 6 w 14"/>
                  <a:gd name="T3" fmla="*/ 6 h 11"/>
                  <a:gd name="T4" fmla="*/ 9 w 14"/>
                  <a:gd name="T5" fmla="*/ 2 h 11"/>
                  <a:gd name="T6" fmla="*/ 11 w 14"/>
                  <a:gd name="T7" fmla="*/ 1 h 11"/>
                  <a:gd name="T8" fmla="*/ 12 w 14"/>
                  <a:gd name="T9" fmla="*/ 10 h 11"/>
                  <a:gd name="T10" fmla="*/ 11 w 14"/>
                  <a:gd name="T11" fmla="*/ 10 h 11"/>
                  <a:gd name="T12" fmla="*/ 0 w 14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0" y="9"/>
                    </a:moveTo>
                    <a:cubicBezTo>
                      <a:pt x="2" y="8"/>
                      <a:pt x="4" y="8"/>
                      <a:pt x="6" y="6"/>
                    </a:cubicBezTo>
                    <a:cubicBezTo>
                      <a:pt x="8" y="5"/>
                      <a:pt x="9" y="4"/>
                      <a:pt x="9" y="2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3" y="3"/>
                      <a:pt x="14" y="8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1"/>
                      <a:pt x="2" y="10"/>
                      <a:pt x="0" y="9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4" name="Freeform 567">
                <a:extLst>
                  <a:ext uri="{FF2B5EF4-FFF2-40B4-BE49-F238E27FC236}">
                    <a16:creationId xmlns:a16="http://schemas.microsoft.com/office/drawing/2014/main" id="{FA36ED43-280F-052D-C907-408E1B3F3B0E}"/>
                  </a:ext>
                </a:extLst>
              </p:cNvPr>
              <p:cNvSpPr/>
              <p:nvPr userDrawn="1"/>
            </p:nvSpPr>
            <p:spPr bwMode="auto">
              <a:xfrm>
                <a:off x="7409" y="3773"/>
                <a:ext cx="126" cy="57"/>
              </a:xfrm>
              <a:custGeom>
                <a:avLst/>
                <a:gdLst>
                  <a:gd name="T0" fmla="*/ 0 w 20"/>
                  <a:gd name="T1" fmla="*/ 3 h 9"/>
                  <a:gd name="T2" fmla="*/ 8 w 20"/>
                  <a:gd name="T3" fmla="*/ 6 h 9"/>
                  <a:gd name="T4" fmla="*/ 17 w 20"/>
                  <a:gd name="T5" fmla="*/ 1 h 9"/>
                  <a:gd name="T6" fmla="*/ 17 w 20"/>
                  <a:gd name="T7" fmla="*/ 0 h 9"/>
                  <a:gd name="T8" fmla="*/ 18 w 20"/>
                  <a:gd name="T9" fmla="*/ 1 h 9"/>
                  <a:gd name="T10" fmla="*/ 17 w 20"/>
                  <a:gd name="T11" fmla="*/ 6 h 9"/>
                  <a:gd name="T12" fmla="*/ 9 w 20"/>
                  <a:gd name="T13" fmla="*/ 9 h 9"/>
                  <a:gd name="T14" fmla="*/ 0 w 20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9">
                    <a:moveTo>
                      <a:pt x="0" y="3"/>
                    </a:moveTo>
                    <a:cubicBezTo>
                      <a:pt x="3" y="5"/>
                      <a:pt x="6" y="5"/>
                      <a:pt x="8" y="6"/>
                    </a:cubicBezTo>
                    <a:cubicBezTo>
                      <a:pt x="11" y="7"/>
                      <a:pt x="16" y="5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20" y="3"/>
                      <a:pt x="20" y="5"/>
                      <a:pt x="17" y="6"/>
                    </a:cubicBezTo>
                    <a:cubicBezTo>
                      <a:pt x="15" y="8"/>
                      <a:pt x="12" y="9"/>
                      <a:pt x="9" y="9"/>
                    </a:cubicBezTo>
                    <a:cubicBezTo>
                      <a:pt x="5" y="9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5" name="Freeform 568">
                <a:extLst>
                  <a:ext uri="{FF2B5EF4-FFF2-40B4-BE49-F238E27FC236}">
                    <a16:creationId xmlns:a16="http://schemas.microsoft.com/office/drawing/2014/main" id="{980FB8D7-52D4-F1C2-4173-963D2FF3669F}"/>
                  </a:ext>
                </a:extLst>
              </p:cNvPr>
              <p:cNvSpPr/>
              <p:nvPr userDrawn="1"/>
            </p:nvSpPr>
            <p:spPr bwMode="auto">
              <a:xfrm>
                <a:off x="7421" y="3761"/>
                <a:ext cx="82" cy="38"/>
              </a:xfrm>
              <a:custGeom>
                <a:avLst/>
                <a:gdLst>
                  <a:gd name="T0" fmla="*/ 7 w 13"/>
                  <a:gd name="T1" fmla="*/ 5 h 6"/>
                  <a:gd name="T2" fmla="*/ 1 w 13"/>
                  <a:gd name="T3" fmla="*/ 4 h 6"/>
                  <a:gd name="T4" fmla="*/ 1 w 13"/>
                  <a:gd name="T5" fmla="*/ 1 h 6"/>
                  <a:gd name="T6" fmla="*/ 11 w 13"/>
                  <a:gd name="T7" fmla="*/ 1 h 6"/>
                  <a:gd name="T8" fmla="*/ 11 w 13"/>
                  <a:gd name="T9" fmla="*/ 5 h 6"/>
                  <a:gd name="T10" fmla="*/ 7 w 13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7" y="5"/>
                    </a:moveTo>
                    <a:cubicBezTo>
                      <a:pt x="5" y="5"/>
                      <a:pt x="3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9" y="0"/>
                      <a:pt x="11" y="1"/>
                    </a:cubicBezTo>
                    <a:cubicBezTo>
                      <a:pt x="13" y="2"/>
                      <a:pt x="13" y="4"/>
                      <a:pt x="11" y="5"/>
                    </a:cubicBezTo>
                    <a:cubicBezTo>
                      <a:pt x="10" y="6"/>
                      <a:pt x="9" y="5"/>
                      <a:pt x="7" y="5"/>
                    </a:cubicBezTo>
                    <a:close/>
                  </a:path>
                </a:pathLst>
              </a:custGeom>
              <a:solidFill>
                <a:srgbClr val="EE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6" name="Freeform 569">
                <a:extLst>
                  <a:ext uri="{FF2B5EF4-FFF2-40B4-BE49-F238E27FC236}">
                    <a16:creationId xmlns:a16="http://schemas.microsoft.com/office/drawing/2014/main" id="{98A266D1-6435-C232-3EED-E707CCDB33D9}"/>
                  </a:ext>
                </a:extLst>
              </p:cNvPr>
              <p:cNvSpPr/>
              <p:nvPr userDrawn="1"/>
            </p:nvSpPr>
            <p:spPr bwMode="auto">
              <a:xfrm>
                <a:off x="7377" y="3735"/>
                <a:ext cx="101" cy="51"/>
              </a:xfrm>
              <a:custGeom>
                <a:avLst/>
                <a:gdLst>
                  <a:gd name="T0" fmla="*/ 3 w 16"/>
                  <a:gd name="T1" fmla="*/ 8 h 8"/>
                  <a:gd name="T2" fmla="*/ 4 w 16"/>
                  <a:gd name="T3" fmla="*/ 1 h 8"/>
                  <a:gd name="T4" fmla="*/ 15 w 16"/>
                  <a:gd name="T5" fmla="*/ 0 h 8"/>
                  <a:gd name="T6" fmla="*/ 16 w 16"/>
                  <a:gd name="T7" fmla="*/ 1 h 8"/>
                  <a:gd name="T8" fmla="*/ 3 w 1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3" y="8"/>
                    </a:moveTo>
                    <a:cubicBezTo>
                      <a:pt x="0" y="3"/>
                      <a:pt x="0" y="4"/>
                      <a:pt x="4" y="1"/>
                    </a:cubicBezTo>
                    <a:cubicBezTo>
                      <a:pt x="8" y="0"/>
                      <a:pt x="11" y="0"/>
                      <a:pt x="15" y="0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11" y="2"/>
                      <a:pt x="5" y="1"/>
                      <a:pt x="3" y="8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7" name="Freeform 570">
                <a:extLst>
                  <a:ext uri="{FF2B5EF4-FFF2-40B4-BE49-F238E27FC236}">
                    <a16:creationId xmlns:a16="http://schemas.microsoft.com/office/drawing/2014/main" id="{2497D159-8F6C-94D5-C98A-B4379059D58F}"/>
                  </a:ext>
                </a:extLst>
              </p:cNvPr>
              <p:cNvSpPr/>
              <p:nvPr userDrawn="1"/>
            </p:nvSpPr>
            <p:spPr bwMode="auto">
              <a:xfrm>
                <a:off x="7560" y="3761"/>
                <a:ext cx="44" cy="82"/>
              </a:xfrm>
              <a:custGeom>
                <a:avLst/>
                <a:gdLst>
                  <a:gd name="T0" fmla="*/ 0 w 7"/>
                  <a:gd name="T1" fmla="*/ 2 h 13"/>
                  <a:gd name="T2" fmla="*/ 7 w 7"/>
                  <a:gd name="T3" fmla="*/ 6 h 13"/>
                  <a:gd name="T4" fmla="*/ 7 w 7"/>
                  <a:gd name="T5" fmla="*/ 11 h 13"/>
                  <a:gd name="T6" fmla="*/ 6 w 7"/>
                  <a:gd name="T7" fmla="*/ 12 h 13"/>
                  <a:gd name="T8" fmla="*/ 5 w 7"/>
                  <a:gd name="T9" fmla="*/ 11 h 13"/>
                  <a:gd name="T10" fmla="*/ 0 w 7"/>
                  <a:gd name="T1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0" y="2"/>
                    </a:moveTo>
                    <a:cubicBezTo>
                      <a:pt x="3" y="0"/>
                      <a:pt x="7" y="3"/>
                      <a:pt x="7" y="6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3"/>
                      <a:pt x="6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7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8" name="Freeform 571">
                <a:extLst>
                  <a:ext uri="{FF2B5EF4-FFF2-40B4-BE49-F238E27FC236}">
                    <a16:creationId xmlns:a16="http://schemas.microsoft.com/office/drawing/2014/main" id="{534011FD-C2C0-F2AA-4260-BDC8CC67CCDC}"/>
                  </a:ext>
                </a:extLst>
              </p:cNvPr>
              <p:cNvSpPr/>
              <p:nvPr userDrawn="1"/>
            </p:nvSpPr>
            <p:spPr bwMode="auto">
              <a:xfrm>
                <a:off x="4818" y="3646"/>
                <a:ext cx="151" cy="191"/>
              </a:xfrm>
              <a:custGeom>
                <a:avLst/>
                <a:gdLst>
                  <a:gd name="T0" fmla="*/ 21 w 24"/>
                  <a:gd name="T1" fmla="*/ 0 h 30"/>
                  <a:gd name="T2" fmla="*/ 24 w 24"/>
                  <a:gd name="T3" fmla="*/ 1 h 30"/>
                  <a:gd name="T4" fmla="*/ 22 w 24"/>
                  <a:gd name="T5" fmla="*/ 3 h 30"/>
                  <a:gd name="T6" fmla="*/ 13 w 24"/>
                  <a:gd name="T7" fmla="*/ 13 h 30"/>
                  <a:gd name="T8" fmla="*/ 8 w 24"/>
                  <a:gd name="T9" fmla="*/ 28 h 30"/>
                  <a:gd name="T10" fmla="*/ 8 w 24"/>
                  <a:gd name="T11" fmla="*/ 29 h 30"/>
                  <a:gd name="T12" fmla="*/ 6 w 24"/>
                  <a:gd name="T13" fmla="*/ 29 h 30"/>
                  <a:gd name="T14" fmla="*/ 3 w 24"/>
                  <a:gd name="T15" fmla="*/ 11 h 30"/>
                  <a:gd name="T16" fmla="*/ 13 w 24"/>
                  <a:gd name="T17" fmla="*/ 2 h 30"/>
                  <a:gd name="T18" fmla="*/ 21 w 24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30">
                    <a:moveTo>
                      <a:pt x="21" y="0"/>
                    </a:moveTo>
                    <a:cubicBezTo>
                      <a:pt x="22" y="0"/>
                      <a:pt x="23" y="0"/>
                      <a:pt x="24" y="1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18" y="6"/>
                      <a:pt x="16" y="10"/>
                      <a:pt x="13" y="13"/>
                    </a:cubicBezTo>
                    <a:cubicBezTo>
                      <a:pt x="10" y="18"/>
                      <a:pt x="9" y="23"/>
                      <a:pt x="8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30"/>
                      <a:pt x="7" y="29"/>
                      <a:pt x="6" y="29"/>
                    </a:cubicBezTo>
                    <a:cubicBezTo>
                      <a:pt x="3" y="24"/>
                      <a:pt x="0" y="17"/>
                      <a:pt x="3" y="11"/>
                    </a:cubicBezTo>
                    <a:cubicBezTo>
                      <a:pt x="5" y="7"/>
                      <a:pt x="8" y="4"/>
                      <a:pt x="13" y="2"/>
                    </a:cubicBezTo>
                    <a:cubicBezTo>
                      <a:pt x="15" y="1"/>
                      <a:pt x="18" y="0"/>
                      <a:pt x="21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9" name="Freeform 572">
                <a:extLst>
                  <a:ext uri="{FF2B5EF4-FFF2-40B4-BE49-F238E27FC236}">
                    <a16:creationId xmlns:a16="http://schemas.microsoft.com/office/drawing/2014/main" id="{BED8559F-4A07-BDD2-BA81-269BFE3069AE}"/>
                  </a:ext>
                </a:extLst>
              </p:cNvPr>
              <p:cNvSpPr/>
              <p:nvPr userDrawn="1"/>
            </p:nvSpPr>
            <p:spPr bwMode="auto">
              <a:xfrm>
                <a:off x="4893" y="3494"/>
                <a:ext cx="171" cy="95"/>
              </a:xfrm>
              <a:custGeom>
                <a:avLst/>
                <a:gdLst>
                  <a:gd name="T0" fmla="*/ 0 w 27"/>
                  <a:gd name="T1" fmla="*/ 11 h 15"/>
                  <a:gd name="T2" fmla="*/ 19 w 27"/>
                  <a:gd name="T3" fmla="*/ 3 h 15"/>
                  <a:gd name="T4" fmla="*/ 26 w 27"/>
                  <a:gd name="T5" fmla="*/ 8 h 15"/>
                  <a:gd name="T6" fmla="*/ 26 w 27"/>
                  <a:gd name="T7" fmla="*/ 11 h 15"/>
                  <a:gd name="T8" fmla="*/ 19 w 27"/>
                  <a:gd name="T9" fmla="*/ 14 h 15"/>
                  <a:gd name="T10" fmla="*/ 11 w 27"/>
                  <a:gd name="T11" fmla="*/ 14 h 15"/>
                  <a:gd name="T12" fmla="*/ 9 w 27"/>
                  <a:gd name="T13" fmla="*/ 14 h 15"/>
                  <a:gd name="T14" fmla="*/ 5 w 27"/>
                  <a:gd name="T15" fmla="*/ 11 h 15"/>
                  <a:gd name="T16" fmla="*/ 0 w 27"/>
                  <a:gd name="T1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5">
                    <a:moveTo>
                      <a:pt x="0" y="11"/>
                    </a:moveTo>
                    <a:cubicBezTo>
                      <a:pt x="4" y="5"/>
                      <a:pt x="12" y="0"/>
                      <a:pt x="19" y="3"/>
                    </a:cubicBezTo>
                    <a:cubicBezTo>
                      <a:pt x="22" y="4"/>
                      <a:pt x="24" y="5"/>
                      <a:pt x="26" y="8"/>
                    </a:cubicBezTo>
                    <a:cubicBezTo>
                      <a:pt x="27" y="9"/>
                      <a:pt x="27" y="9"/>
                      <a:pt x="26" y="11"/>
                    </a:cubicBezTo>
                    <a:cubicBezTo>
                      <a:pt x="25" y="13"/>
                      <a:pt x="22" y="15"/>
                      <a:pt x="19" y="14"/>
                    </a:cubicBezTo>
                    <a:cubicBezTo>
                      <a:pt x="16" y="13"/>
                      <a:pt x="14" y="13"/>
                      <a:pt x="11" y="14"/>
                    </a:cubicBezTo>
                    <a:cubicBezTo>
                      <a:pt x="10" y="15"/>
                      <a:pt x="10" y="15"/>
                      <a:pt x="9" y="14"/>
                    </a:cubicBezTo>
                    <a:cubicBezTo>
                      <a:pt x="9" y="12"/>
                      <a:pt x="7" y="11"/>
                      <a:pt x="5" y="11"/>
                    </a:cubicBezTo>
                    <a:cubicBezTo>
                      <a:pt x="3" y="11"/>
                      <a:pt x="2" y="11"/>
                      <a:pt x="0" y="1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0" name="Freeform 573">
                <a:extLst>
                  <a:ext uri="{FF2B5EF4-FFF2-40B4-BE49-F238E27FC236}">
                    <a16:creationId xmlns:a16="http://schemas.microsoft.com/office/drawing/2014/main" id="{0D2A535C-37AC-17DD-1D67-BC8E4DAFE4D6}"/>
                  </a:ext>
                </a:extLst>
              </p:cNvPr>
              <p:cNvSpPr/>
              <p:nvPr userDrawn="1"/>
            </p:nvSpPr>
            <p:spPr bwMode="auto">
              <a:xfrm>
                <a:off x="4811" y="3577"/>
                <a:ext cx="126" cy="133"/>
              </a:xfrm>
              <a:custGeom>
                <a:avLst/>
                <a:gdLst>
                  <a:gd name="T0" fmla="*/ 15 w 20"/>
                  <a:gd name="T1" fmla="*/ 1 h 21"/>
                  <a:gd name="T2" fmla="*/ 20 w 20"/>
                  <a:gd name="T3" fmla="*/ 5 h 21"/>
                  <a:gd name="T4" fmla="*/ 16 w 20"/>
                  <a:gd name="T5" fmla="*/ 9 h 21"/>
                  <a:gd name="T6" fmla="*/ 2 w 20"/>
                  <a:gd name="T7" fmla="*/ 19 h 21"/>
                  <a:gd name="T8" fmla="*/ 1 w 20"/>
                  <a:gd name="T9" fmla="*/ 21 h 21"/>
                  <a:gd name="T10" fmla="*/ 0 w 20"/>
                  <a:gd name="T11" fmla="*/ 19 h 21"/>
                  <a:gd name="T12" fmla="*/ 5 w 20"/>
                  <a:gd name="T13" fmla="*/ 5 h 21"/>
                  <a:gd name="T14" fmla="*/ 15 w 20"/>
                  <a:gd name="T1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1">
                    <a:moveTo>
                      <a:pt x="15" y="1"/>
                    </a:moveTo>
                    <a:cubicBezTo>
                      <a:pt x="20" y="1"/>
                      <a:pt x="20" y="0"/>
                      <a:pt x="20" y="5"/>
                    </a:cubicBezTo>
                    <a:cubicBezTo>
                      <a:pt x="20" y="8"/>
                      <a:pt x="20" y="8"/>
                      <a:pt x="16" y="9"/>
                    </a:cubicBezTo>
                    <a:cubicBezTo>
                      <a:pt x="10" y="11"/>
                      <a:pt x="6" y="14"/>
                      <a:pt x="2" y="19"/>
                    </a:cubicBezTo>
                    <a:cubicBezTo>
                      <a:pt x="2" y="20"/>
                      <a:pt x="2" y="21"/>
                      <a:pt x="1" y="21"/>
                    </a:cubicBezTo>
                    <a:cubicBezTo>
                      <a:pt x="0" y="20"/>
                      <a:pt x="0" y="19"/>
                      <a:pt x="0" y="19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8" y="2"/>
                      <a:pt x="12" y="1"/>
                      <a:pt x="15" y="1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1" name="Freeform 574">
                <a:extLst>
                  <a:ext uri="{FF2B5EF4-FFF2-40B4-BE49-F238E27FC236}">
                    <a16:creationId xmlns:a16="http://schemas.microsoft.com/office/drawing/2014/main" id="{2E33CBA0-CFF0-6CF7-2350-543FBAC7ADE5}"/>
                  </a:ext>
                </a:extLst>
              </p:cNvPr>
              <p:cNvSpPr/>
              <p:nvPr userDrawn="1"/>
            </p:nvSpPr>
            <p:spPr bwMode="auto">
              <a:xfrm>
                <a:off x="4767" y="3697"/>
                <a:ext cx="89" cy="159"/>
              </a:xfrm>
              <a:custGeom>
                <a:avLst/>
                <a:gdLst>
                  <a:gd name="T0" fmla="*/ 4 w 14"/>
                  <a:gd name="T1" fmla="*/ 0 h 25"/>
                  <a:gd name="T2" fmla="*/ 5 w 14"/>
                  <a:gd name="T3" fmla="*/ 4 h 25"/>
                  <a:gd name="T4" fmla="*/ 5 w 14"/>
                  <a:gd name="T5" fmla="*/ 5 h 25"/>
                  <a:gd name="T6" fmla="*/ 7 w 14"/>
                  <a:gd name="T7" fmla="*/ 9 h 25"/>
                  <a:gd name="T8" fmla="*/ 11 w 14"/>
                  <a:gd name="T9" fmla="*/ 20 h 25"/>
                  <a:gd name="T10" fmla="*/ 13 w 14"/>
                  <a:gd name="T11" fmla="*/ 23 h 25"/>
                  <a:gd name="T12" fmla="*/ 13 w 14"/>
                  <a:gd name="T13" fmla="*/ 25 h 25"/>
                  <a:gd name="T14" fmla="*/ 12 w 14"/>
                  <a:gd name="T15" fmla="*/ 25 h 25"/>
                  <a:gd name="T16" fmla="*/ 5 w 14"/>
                  <a:gd name="T17" fmla="*/ 20 h 25"/>
                  <a:gd name="T18" fmla="*/ 1 w 14"/>
                  <a:gd name="T19" fmla="*/ 10 h 25"/>
                  <a:gd name="T20" fmla="*/ 4 w 14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5">
                    <a:moveTo>
                      <a:pt x="4" y="0"/>
                    </a:moveTo>
                    <a:cubicBezTo>
                      <a:pt x="4" y="1"/>
                      <a:pt x="4" y="3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13"/>
                      <a:pt x="8" y="17"/>
                      <a:pt x="11" y="20"/>
                    </a:cubicBezTo>
                    <a:cubicBezTo>
                      <a:pt x="12" y="21"/>
                      <a:pt x="12" y="22"/>
                      <a:pt x="13" y="23"/>
                    </a:cubicBezTo>
                    <a:cubicBezTo>
                      <a:pt x="13" y="23"/>
                      <a:pt x="14" y="24"/>
                      <a:pt x="13" y="25"/>
                    </a:cubicBezTo>
                    <a:cubicBezTo>
                      <a:pt x="13" y="25"/>
                      <a:pt x="12" y="25"/>
                      <a:pt x="12" y="25"/>
                    </a:cubicBezTo>
                    <a:cubicBezTo>
                      <a:pt x="8" y="25"/>
                      <a:pt x="6" y="22"/>
                      <a:pt x="5" y="20"/>
                    </a:cubicBezTo>
                    <a:cubicBezTo>
                      <a:pt x="3" y="17"/>
                      <a:pt x="1" y="14"/>
                      <a:pt x="1" y="10"/>
                    </a:cubicBezTo>
                    <a:cubicBezTo>
                      <a:pt x="0" y="7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2" name="Freeform 575">
                <a:extLst>
                  <a:ext uri="{FF2B5EF4-FFF2-40B4-BE49-F238E27FC236}">
                    <a16:creationId xmlns:a16="http://schemas.microsoft.com/office/drawing/2014/main" id="{7B504E07-A32B-EF16-B2D7-1A1A2320DCA3}"/>
                  </a:ext>
                </a:extLst>
              </p:cNvPr>
              <p:cNvSpPr/>
              <p:nvPr userDrawn="1"/>
            </p:nvSpPr>
            <p:spPr bwMode="auto">
              <a:xfrm>
                <a:off x="4950" y="3589"/>
                <a:ext cx="132" cy="64"/>
              </a:xfrm>
              <a:custGeom>
                <a:avLst/>
                <a:gdLst>
                  <a:gd name="T0" fmla="*/ 6 w 21"/>
                  <a:gd name="T1" fmla="*/ 0 h 10"/>
                  <a:gd name="T2" fmla="*/ 20 w 21"/>
                  <a:gd name="T3" fmla="*/ 7 h 10"/>
                  <a:gd name="T4" fmla="*/ 20 w 21"/>
                  <a:gd name="T5" fmla="*/ 9 h 10"/>
                  <a:gd name="T6" fmla="*/ 18 w 21"/>
                  <a:gd name="T7" fmla="*/ 9 h 10"/>
                  <a:gd name="T8" fmla="*/ 2 w 21"/>
                  <a:gd name="T9" fmla="*/ 7 h 10"/>
                  <a:gd name="T10" fmla="*/ 0 w 21"/>
                  <a:gd name="T11" fmla="*/ 6 h 10"/>
                  <a:gd name="T12" fmla="*/ 1 w 21"/>
                  <a:gd name="T13" fmla="*/ 2 h 10"/>
                  <a:gd name="T14" fmla="*/ 6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6" y="0"/>
                    </a:moveTo>
                    <a:cubicBezTo>
                      <a:pt x="12" y="0"/>
                      <a:pt x="16" y="3"/>
                      <a:pt x="20" y="7"/>
                    </a:cubicBezTo>
                    <a:cubicBezTo>
                      <a:pt x="20" y="8"/>
                      <a:pt x="21" y="8"/>
                      <a:pt x="20" y="9"/>
                    </a:cubicBezTo>
                    <a:cubicBezTo>
                      <a:pt x="20" y="10"/>
                      <a:pt x="19" y="9"/>
                      <a:pt x="18" y="9"/>
                    </a:cubicBezTo>
                    <a:cubicBezTo>
                      <a:pt x="13" y="7"/>
                      <a:pt x="8" y="8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1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3" name="Freeform 576">
                <a:extLst>
                  <a:ext uri="{FF2B5EF4-FFF2-40B4-BE49-F238E27FC236}">
                    <a16:creationId xmlns:a16="http://schemas.microsoft.com/office/drawing/2014/main" id="{086F752F-902D-4F21-2205-A531DE48A997}"/>
                  </a:ext>
                </a:extLst>
              </p:cNvPr>
              <p:cNvSpPr/>
              <p:nvPr userDrawn="1"/>
            </p:nvSpPr>
            <p:spPr bwMode="auto">
              <a:xfrm>
                <a:off x="4919" y="3659"/>
                <a:ext cx="107" cy="152"/>
              </a:xfrm>
              <a:custGeom>
                <a:avLst/>
                <a:gdLst>
                  <a:gd name="T0" fmla="*/ 14 w 17"/>
                  <a:gd name="T1" fmla="*/ 11 h 24"/>
                  <a:gd name="T2" fmla="*/ 14 w 17"/>
                  <a:gd name="T3" fmla="*/ 6 h 24"/>
                  <a:gd name="T4" fmla="*/ 11 w 17"/>
                  <a:gd name="T5" fmla="*/ 4 h 24"/>
                  <a:gd name="T6" fmla="*/ 8 w 17"/>
                  <a:gd name="T7" fmla="*/ 5 h 24"/>
                  <a:gd name="T8" fmla="*/ 4 w 17"/>
                  <a:gd name="T9" fmla="*/ 13 h 24"/>
                  <a:gd name="T10" fmla="*/ 7 w 17"/>
                  <a:gd name="T11" fmla="*/ 21 h 24"/>
                  <a:gd name="T12" fmla="*/ 8 w 17"/>
                  <a:gd name="T13" fmla="*/ 22 h 24"/>
                  <a:gd name="T14" fmla="*/ 7 w 17"/>
                  <a:gd name="T15" fmla="*/ 23 h 24"/>
                  <a:gd name="T16" fmla="*/ 2 w 17"/>
                  <a:gd name="T17" fmla="*/ 20 h 24"/>
                  <a:gd name="T18" fmla="*/ 3 w 17"/>
                  <a:gd name="T19" fmla="*/ 8 h 24"/>
                  <a:gd name="T20" fmla="*/ 6 w 17"/>
                  <a:gd name="T21" fmla="*/ 5 h 24"/>
                  <a:gd name="T22" fmla="*/ 12 w 17"/>
                  <a:gd name="T23" fmla="*/ 1 h 24"/>
                  <a:gd name="T24" fmla="*/ 15 w 17"/>
                  <a:gd name="T25" fmla="*/ 2 h 24"/>
                  <a:gd name="T26" fmla="*/ 16 w 17"/>
                  <a:gd name="T27" fmla="*/ 14 h 24"/>
                  <a:gd name="T28" fmla="*/ 15 w 17"/>
                  <a:gd name="T29" fmla="*/ 15 h 24"/>
                  <a:gd name="T30" fmla="*/ 14 w 17"/>
                  <a:gd name="T31" fmla="*/ 14 h 24"/>
                  <a:gd name="T32" fmla="*/ 14 w 17"/>
                  <a:gd name="T3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4">
                    <a:moveTo>
                      <a:pt x="14" y="11"/>
                    </a:moveTo>
                    <a:cubicBezTo>
                      <a:pt x="14" y="9"/>
                      <a:pt x="14" y="8"/>
                      <a:pt x="14" y="6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5" y="7"/>
                      <a:pt x="5" y="10"/>
                      <a:pt x="4" y="13"/>
                    </a:cubicBezTo>
                    <a:cubicBezTo>
                      <a:pt x="2" y="16"/>
                      <a:pt x="4" y="20"/>
                      <a:pt x="7" y="21"/>
                    </a:cubicBezTo>
                    <a:cubicBezTo>
                      <a:pt x="7" y="21"/>
                      <a:pt x="8" y="21"/>
                      <a:pt x="8" y="22"/>
                    </a:cubicBezTo>
                    <a:cubicBezTo>
                      <a:pt x="8" y="22"/>
                      <a:pt x="8" y="23"/>
                      <a:pt x="7" y="23"/>
                    </a:cubicBezTo>
                    <a:cubicBezTo>
                      <a:pt x="4" y="24"/>
                      <a:pt x="2" y="23"/>
                      <a:pt x="2" y="20"/>
                    </a:cubicBezTo>
                    <a:cubicBezTo>
                      <a:pt x="1" y="16"/>
                      <a:pt x="0" y="12"/>
                      <a:pt x="3" y="8"/>
                    </a:cubicBezTo>
                    <a:cubicBezTo>
                      <a:pt x="3" y="7"/>
                      <a:pt x="5" y="5"/>
                      <a:pt x="6" y="5"/>
                    </a:cubicBezTo>
                    <a:cubicBezTo>
                      <a:pt x="8" y="3"/>
                      <a:pt x="10" y="2"/>
                      <a:pt x="12" y="1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7" y="6"/>
                      <a:pt x="17" y="10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4" y="15"/>
                      <a:pt x="14" y="14"/>
                      <a:pt x="14" y="14"/>
                    </a:cubicBezTo>
                    <a:cubicBezTo>
                      <a:pt x="14" y="13"/>
                      <a:pt x="14" y="12"/>
                      <a:pt x="14" y="11"/>
                    </a:cubicBezTo>
                    <a:close/>
                  </a:path>
                </a:pathLst>
              </a:custGeom>
              <a:solidFill>
                <a:srgbClr val="EF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4" name="Freeform 577">
                <a:extLst>
                  <a:ext uri="{FF2B5EF4-FFF2-40B4-BE49-F238E27FC236}">
                    <a16:creationId xmlns:a16="http://schemas.microsoft.com/office/drawing/2014/main" id="{0198C7D0-F462-BC79-46AD-AA1335C95A30}"/>
                  </a:ext>
                </a:extLst>
              </p:cNvPr>
              <p:cNvSpPr/>
              <p:nvPr userDrawn="1"/>
            </p:nvSpPr>
            <p:spPr bwMode="auto">
              <a:xfrm>
                <a:off x="5026" y="3653"/>
                <a:ext cx="50" cy="108"/>
              </a:xfrm>
              <a:custGeom>
                <a:avLst/>
                <a:gdLst>
                  <a:gd name="T0" fmla="*/ 8 w 8"/>
                  <a:gd name="T1" fmla="*/ 6 h 17"/>
                  <a:gd name="T2" fmla="*/ 4 w 8"/>
                  <a:gd name="T3" fmla="*/ 15 h 17"/>
                  <a:gd name="T4" fmla="*/ 2 w 8"/>
                  <a:gd name="T5" fmla="*/ 16 h 17"/>
                  <a:gd name="T6" fmla="*/ 1 w 8"/>
                  <a:gd name="T7" fmla="*/ 14 h 17"/>
                  <a:gd name="T8" fmla="*/ 1 w 8"/>
                  <a:gd name="T9" fmla="*/ 3 h 17"/>
                  <a:gd name="T10" fmla="*/ 3 w 8"/>
                  <a:gd name="T11" fmla="*/ 1 h 17"/>
                  <a:gd name="T12" fmla="*/ 8 w 8"/>
                  <a:gd name="T1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8" y="6"/>
                    </a:moveTo>
                    <a:cubicBezTo>
                      <a:pt x="8" y="10"/>
                      <a:pt x="6" y="13"/>
                      <a:pt x="4" y="15"/>
                    </a:cubicBezTo>
                    <a:cubicBezTo>
                      <a:pt x="3" y="16"/>
                      <a:pt x="3" y="17"/>
                      <a:pt x="2" y="16"/>
                    </a:cubicBezTo>
                    <a:cubicBezTo>
                      <a:pt x="0" y="16"/>
                      <a:pt x="1" y="15"/>
                      <a:pt x="1" y="14"/>
                    </a:cubicBezTo>
                    <a:cubicBezTo>
                      <a:pt x="3" y="10"/>
                      <a:pt x="2" y="7"/>
                      <a:pt x="1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8" y="2"/>
                      <a:pt x="7" y="1"/>
                      <a:pt x="8" y="6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5" name="Freeform 578">
                <a:extLst>
                  <a:ext uri="{FF2B5EF4-FFF2-40B4-BE49-F238E27FC236}">
                    <a16:creationId xmlns:a16="http://schemas.microsoft.com/office/drawing/2014/main" id="{4A7BCCB0-38F2-9FBF-B0A4-1A90EC31692C}"/>
                  </a:ext>
                </a:extLst>
              </p:cNvPr>
              <p:cNvSpPr/>
              <p:nvPr userDrawn="1"/>
            </p:nvSpPr>
            <p:spPr bwMode="auto">
              <a:xfrm>
                <a:off x="4887" y="3754"/>
                <a:ext cx="63" cy="89"/>
              </a:xfrm>
              <a:custGeom>
                <a:avLst/>
                <a:gdLst>
                  <a:gd name="T0" fmla="*/ 3 w 10"/>
                  <a:gd name="T1" fmla="*/ 0 h 14"/>
                  <a:gd name="T2" fmla="*/ 4 w 10"/>
                  <a:gd name="T3" fmla="*/ 6 h 14"/>
                  <a:gd name="T4" fmla="*/ 8 w 10"/>
                  <a:gd name="T5" fmla="*/ 10 h 14"/>
                  <a:gd name="T6" fmla="*/ 10 w 10"/>
                  <a:gd name="T7" fmla="*/ 12 h 14"/>
                  <a:gd name="T8" fmla="*/ 8 w 10"/>
                  <a:gd name="T9" fmla="*/ 13 h 14"/>
                  <a:gd name="T10" fmla="*/ 4 w 10"/>
                  <a:gd name="T11" fmla="*/ 14 h 14"/>
                  <a:gd name="T12" fmla="*/ 0 w 10"/>
                  <a:gd name="T13" fmla="*/ 10 h 14"/>
                  <a:gd name="T14" fmla="*/ 3 w 10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4">
                    <a:moveTo>
                      <a:pt x="3" y="0"/>
                    </a:moveTo>
                    <a:cubicBezTo>
                      <a:pt x="4" y="2"/>
                      <a:pt x="4" y="4"/>
                      <a:pt x="4" y="6"/>
                    </a:cubicBezTo>
                    <a:cubicBezTo>
                      <a:pt x="5" y="8"/>
                      <a:pt x="6" y="9"/>
                      <a:pt x="8" y="10"/>
                    </a:cubicBezTo>
                    <a:cubicBezTo>
                      <a:pt x="9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7" y="14"/>
                      <a:pt x="5" y="14"/>
                      <a:pt x="4" y="14"/>
                    </a:cubicBezTo>
                    <a:cubicBezTo>
                      <a:pt x="2" y="14"/>
                      <a:pt x="0" y="12"/>
                      <a:pt x="0" y="10"/>
                    </a:cubicBezTo>
                    <a:cubicBezTo>
                      <a:pt x="0" y="7"/>
                      <a:pt x="1" y="3"/>
                      <a:pt x="3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6" name="Freeform 579">
                <a:extLst>
                  <a:ext uri="{FF2B5EF4-FFF2-40B4-BE49-F238E27FC236}">
                    <a16:creationId xmlns:a16="http://schemas.microsoft.com/office/drawing/2014/main" id="{7B868407-BC75-445B-2DF6-604DA4243562}"/>
                  </a:ext>
                </a:extLst>
              </p:cNvPr>
              <p:cNvSpPr/>
              <p:nvPr userDrawn="1"/>
            </p:nvSpPr>
            <p:spPr bwMode="auto">
              <a:xfrm>
                <a:off x="4956" y="3697"/>
                <a:ext cx="38" cy="83"/>
              </a:xfrm>
              <a:custGeom>
                <a:avLst/>
                <a:gdLst>
                  <a:gd name="T0" fmla="*/ 6 w 6"/>
                  <a:gd name="T1" fmla="*/ 4 h 13"/>
                  <a:gd name="T2" fmla="*/ 4 w 6"/>
                  <a:gd name="T3" fmla="*/ 11 h 13"/>
                  <a:gd name="T4" fmla="*/ 2 w 6"/>
                  <a:gd name="T5" fmla="*/ 12 h 13"/>
                  <a:gd name="T6" fmla="*/ 0 w 6"/>
                  <a:gd name="T7" fmla="*/ 10 h 13"/>
                  <a:gd name="T8" fmla="*/ 3 w 6"/>
                  <a:gd name="T9" fmla="*/ 1 h 13"/>
                  <a:gd name="T10" fmla="*/ 5 w 6"/>
                  <a:gd name="T11" fmla="*/ 1 h 13"/>
                  <a:gd name="T12" fmla="*/ 6 w 6"/>
                  <a:gd name="T13" fmla="*/ 2 h 13"/>
                  <a:gd name="T14" fmla="*/ 6 w 6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3">
                    <a:moveTo>
                      <a:pt x="6" y="4"/>
                    </a:moveTo>
                    <a:cubicBezTo>
                      <a:pt x="6" y="7"/>
                      <a:pt x="5" y="9"/>
                      <a:pt x="4" y="11"/>
                    </a:cubicBezTo>
                    <a:cubicBezTo>
                      <a:pt x="4" y="11"/>
                      <a:pt x="4" y="13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0" y="7"/>
                      <a:pt x="1" y="4"/>
                      <a:pt x="3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3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7" name="Freeform 580">
                <a:extLst>
                  <a:ext uri="{FF2B5EF4-FFF2-40B4-BE49-F238E27FC236}">
                    <a16:creationId xmlns:a16="http://schemas.microsoft.com/office/drawing/2014/main" id="{E9C63755-5405-CEDF-A483-43FF79451C71}"/>
                  </a:ext>
                </a:extLst>
              </p:cNvPr>
              <p:cNvSpPr/>
              <p:nvPr userDrawn="1"/>
            </p:nvSpPr>
            <p:spPr bwMode="auto">
              <a:xfrm>
                <a:off x="4887" y="3837"/>
                <a:ext cx="82" cy="38"/>
              </a:xfrm>
              <a:custGeom>
                <a:avLst/>
                <a:gdLst>
                  <a:gd name="T0" fmla="*/ 13 w 13"/>
                  <a:gd name="T1" fmla="*/ 0 h 6"/>
                  <a:gd name="T2" fmla="*/ 8 w 13"/>
                  <a:gd name="T3" fmla="*/ 6 h 6"/>
                  <a:gd name="T4" fmla="*/ 1 w 13"/>
                  <a:gd name="T5" fmla="*/ 6 h 6"/>
                  <a:gd name="T6" fmla="*/ 0 w 13"/>
                  <a:gd name="T7" fmla="*/ 4 h 6"/>
                  <a:gd name="T8" fmla="*/ 1 w 13"/>
                  <a:gd name="T9" fmla="*/ 3 h 6"/>
                  <a:gd name="T10" fmla="*/ 12 w 13"/>
                  <a:gd name="T11" fmla="*/ 0 h 6"/>
                  <a:gd name="T12" fmla="*/ 13 w 1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3" y="4"/>
                      <a:pt x="11" y="6"/>
                      <a:pt x="8" y="6"/>
                    </a:cubicBez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6" y="4"/>
                      <a:pt x="9" y="3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8" name="Freeform 581">
                <a:extLst>
                  <a:ext uri="{FF2B5EF4-FFF2-40B4-BE49-F238E27FC236}">
                    <a16:creationId xmlns:a16="http://schemas.microsoft.com/office/drawing/2014/main" id="{48D1E732-B65C-1D5A-0204-BCDFAAFBE76A}"/>
                  </a:ext>
                </a:extLst>
              </p:cNvPr>
              <p:cNvSpPr/>
              <p:nvPr userDrawn="1"/>
            </p:nvSpPr>
            <p:spPr bwMode="auto">
              <a:xfrm>
                <a:off x="6028" y="1782"/>
                <a:ext cx="107" cy="209"/>
              </a:xfrm>
              <a:custGeom>
                <a:avLst/>
                <a:gdLst>
                  <a:gd name="T0" fmla="*/ 17 w 17"/>
                  <a:gd name="T1" fmla="*/ 16 h 33"/>
                  <a:gd name="T2" fmla="*/ 6 w 17"/>
                  <a:gd name="T3" fmla="*/ 31 h 33"/>
                  <a:gd name="T4" fmla="*/ 3 w 17"/>
                  <a:gd name="T5" fmla="*/ 33 h 33"/>
                  <a:gd name="T6" fmla="*/ 1 w 17"/>
                  <a:gd name="T7" fmla="*/ 33 h 33"/>
                  <a:gd name="T8" fmla="*/ 1 w 17"/>
                  <a:gd name="T9" fmla="*/ 31 h 33"/>
                  <a:gd name="T10" fmla="*/ 7 w 17"/>
                  <a:gd name="T11" fmla="*/ 14 h 33"/>
                  <a:gd name="T12" fmla="*/ 7 w 17"/>
                  <a:gd name="T13" fmla="*/ 4 h 33"/>
                  <a:gd name="T14" fmla="*/ 6 w 17"/>
                  <a:gd name="T15" fmla="*/ 2 h 33"/>
                  <a:gd name="T16" fmla="*/ 8 w 17"/>
                  <a:gd name="T17" fmla="*/ 1 h 33"/>
                  <a:gd name="T18" fmla="*/ 17 w 17"/>
                  <a:gd name="T19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3">
                    <a:moveTo>
                      <a:pt x="17" y="16"/>
                    </a:moveTo>
                    <a:cubicBezTo>
                      <a:pt x="17" y="22"/>
                      <a:pt x="12" y="28"/>
                      <a:pt x="6" y="31"/>
                    </a:cubicBezTo>
                    <a:cubicBezTo>
                      <a:pt x="5" y="32"/>
                      <a:pt x="4" y="33"/>
                      <a:pt x="3" y="33"/>
                    </a:cubicBezTo>
                    <a:cubicBezTo>
                      <a:pt x="2" y="33"/>
                      <a:pt x="1" y="33"/>
                      <a:pt x="1" y="33"/>
                    </a:cubicBezTo>
                    <a:cubicBezTo>
                      <a:pt x="0" y="32"/>
                      <a:pt x="1" y="31"/>
                      <a:pt x="1" y="31"/>
                    </a:cubicBezTo>
                    <a:cubicBezTo>
                      <a:pt x="4" y="26"/>
                      <a:pt x="6" y="20"/>
                      <a:pt x="7" y="14"/>
                    </a:cubicBezTo>
                    <a:cubicBezTo>
                      <a:pt x="8" y="11"/>
                      <a:pt x="7" y="7"/>
                      <a:pt x="7" y="4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2" y="2"/>
                      <a:pt x="17" y="10"/>
                      <a:pt x="17" y="16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9" name="Freeform 582">
                <a:extLst>
                  <a:ext uri="{FF2B5EF4-FFF2-40B4-BE49-F238E27FC236}">
                    <a16:creationId xmlns:a16="http://schemas.microsoft.com/office/drawing/2014/main" id="{2A802296-8289-A5F0-9A45-0DF5E6A087FA}"/>
                  </a:ext>
                </a:extLst>
              </p:cNvPr>
              <p:cNvSpPr/>
              <p:nvPr userDrawn="1"/>
            </p:nvSpPr>
            <p:spPr bwMode="auto">
              <a:xfrm>
                <a:off x="5971" y="2048"/>
                <a:ext cx="158" cy="95"/>
              </a:xfrm>
              <a:custGeom>
                <a:avLst/>
                <a:gdLst>
                  <a:gd name="T0" fmla="*/ 0 w 25"/>
                  <a:gd name="T1" fmla="*/ 10 h 15"/>
                  <a:gd name="T2" fmla="*/ 6 w 25"/>
                  <a:gd name="T3" fmla="*/ 4 h 15"/>
                  <a:gd name="T4" fmla="*/ 13 w 25"/>
                  <a:gd name="T5" fmla="*/ 1 h 15"/>
                  <a:gd name="T6" fmla="*/ 15 w 25"/>
                  <a:gd name="T7" fmla="*/ 1 h 15"/>
                  <a:gd name="T8" fmla="*/ 22 w 25"/>
                  <a:gd name="T9" fmla="*/ 1 h 15"/>
                  <a:gd name="T10" fmla="*/ 25 w 25"/>
                  <a:gd name="T11" fmla="*/ 1 h 15"/>
                  <a:gd name="T12" fmla="*/ 24 w 25"/>
                  <a:gd name="T13" fmla="*/ 3 h 15"/>
                  <a:gd name="T14" fmla="*/ 19 w 25"/>
                  <a:gd name="T15" fmla="*/ 11 h 15"/>
                  <a:gd name="T16" fmla="*/ 6 w 25"/>
                  <a:gd name="T17" fmla="*/ 14 h 15"/>
                  <a:gd name="T18" fmla="*/ 2 w 25"/>
                  <a:gd name="T19" fmla="*/ 12 h 15"/>
                  <a:gd name="T20" fmla="*/ 0 w 25"/>
                  <a:gd name="T2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5">
                    <a:moveTo>
                      <a:pt x="0" y="10"/>
                    </a:moveTo>
                    <a:cubicBezTo>
                      <a:pt x="0" y="7"/>
                      <a:pt x="3" y="4"/>
                      <a:pt x="6" y="4"/>
                    </a:cubicBezTo>
                    <a:cubicBezTo>
                      <a:pt x="9" y="4"/>
                      <a:pt x="11" y="3"/>
                      <a:pt x="13" y="1"/>
                    </a:cubicBezTo>
                    <a:cubicBezTo>
                      <a:pt x="14" y="1"/>
                      <a:pt x="14" y="0"/>
                      <a:pt x="15" y="1"/>
                    </a:cubicBezTo>
                    <a:cubicBezTo>
                      <a:pt x="17" y="3"/>
                      <a:pt x="20" y="1"/>
                      <a:pt x="22" y="1"/>
                    </a:cubicBezTo>
                    <a:cubicBezTo>
                      <a:pt x="23" y="1"/>
                      <a:pt x="24" y="0"/>
                      <a:pt x="25" y="1"/>
                    </a:cubicBezTo>
                    <a:cubicBezTo>
                      <a:pt x="25" y="2"/>
                      <a:pt x="25" y="2"/>
                      <a:pt x="24" y="3"/>
                    </a:cubicBezTo>
                    <a:cubicBezTo>
                      <a:pt x="23" y="6"/>
                      <a:pt x="21" y="9"/>
                      <a:pt x="19" y="11"/>
                    </a:cubicBezTo>
                    <a:cubicBezTo>
                      <a:pt x="15" y="14"/>
                      <a:pt x="11" y="15"/>
                      <a:pt x="6" y="14"/>
                    </a:cubicBezTo>
                    <a:cubicBezTo>
                      <a:pt x="5" y="13"/>
                      <a:pt x="3" y="13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0" name="Freeform 583">
                <a:extLst>
                  <a:ext uri="{FF2B5EF4-FFF2-40B4-BE49-F238E27FC236}">
                    <a16:creationId xmlns:a16="http://schemas.microsoft.com/office/drawing/2014/main" id="{CCCDAC6A-20B2-68AA-041A-4EC75BBA69E5}"/>
                  </a:ext>
                </a:extLst>
              </p:cNvPr>
              <p:cNvSpPr/>
              <p:nvPr userDrawn="1"/>
            </p:nvSpPr>
            <p:spPr bwMode="auto">
              <a:xfrm>
                <a:off x="6072" y="1883"/>
                <a:ext cx="107" cy="171"/>
              </a:xfrm>
              <a:custGeom>
                <a:avLst/>
                <a:gdLst>
                  <a:gd name="T0" fmla="*/ 16 w 17"/>
                  <a:gd name="T1" fmla="*/ 10 h 27"/>
                  <a:gd name="T2" fmla="*/ 8 w 17"/>
                  <a:gd name="T3" fmla="*/ 23 h 27"/>
                  <a:gd name="T4" fmla="*/ 7 w 17"/>
                  <a:gd name="T5" fmla="*/ 23 h 27"/>
                  <a:gd name="T6" fmla="*/ 0 w 17"/>
                  <a:gd name="T7" fmla="*/ 19 h 27"/>
                  <a:gd name="T8" fmla="*/ 1 w 17"/>
                  <a:gd name="T9" fmla="*/ 17 h 27"/>
                  <a:gd name="T10" fmla="*/ 13 w 17"/>
                  <a:gd name="T11" fmla="*/ 1 h 27"/>
                  <a:gd name="T12" fmla="*/ 13 w 17"/>
                  <a:gd name="T13" fmla="*/ 0 h 27"/>
                  <a:gd name="T14" fmla="*/ 15 w 17"/>
                  <a:gd name="T15" fmla="*/ 1 h 27"/>
                  <a:gd name="T16" fmla="*/ 16 w 17"/>
                  <a:gd name="T17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6" y="10"/>
                    </a:moveTo>
                    <a:cubicBezTo>
                      <a:pt x="16" y="16"/>
                      <a:pt x="13" y="21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" y="27"/>
                      <a:pt x="1" y="24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7" y="14"/>
                      <a:pt x="11" y="8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1"/>
                    </a:cubicBezTo>
                    <a:cubicBezTo>
                      <a:pt x="16" y="4"/>
                      <a:pt x="17" y="7"/>
                      <a:pt x="16" y="10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1" name="Freeform 584">
                <a:extLst>
                  <a:ext uri="{FF2B5EF4-FFF2-40B4-BE49-F238E27FC236}">
                    <a16:creationId xmlns:a16="http://schemas.microsoft.com/office/drawing/2014/main" id="{8C72A5F7-D863-ECE1-822E-00F36F68953E}"/>
                  </a:ext>
                </a:extLst>
              </p:cNvPr>
              <p:cNvSpPr/>
              <p:nvPr userDrawn="1"/>
            </p:nvSpPr>
            <p:spPr bwMode="auto">
              <a:xfrm>
                <a:off x="6079" y="1750"/>
                <a:ext cx="113" cy="133"/>
              </a:xfrm>
              <a:custGeom>
                <a:avLst/>
                <a:gdLst>
                  <a:gd name="T0" fmla="*/ 18 w 18"/>
                  <a:gd name="T1" fmla="*/ 18 h 21"/>
                  <a:gd name="T2" fmla="*/ 18 w 18"/>
                  <a:gd name="T3" fmla="*/ 19 h 21"/>
                  <a:gd name="T4" fmla="*/ 17 w 18"/>
                  <a:gd name="T5" fmla="*/ 21 h 21"/>
                  <a:gd name="T6" fmla="*/ 15 w 18"/>
                  <a:gd name="T7" fmla="*/ 19 h 21"/>
                  <a:gd name="T8" fmla="*/ 15 w 18"/>
                  <a:gd name="T9" fmla="*/ 19 h 21"/>
                  <a:gd name="T10" fmla="*/ 9 w 18"/>
                  <a:gd name="T11" fmla="*/ 10 h 21"/>
                  <a:gd name="T12" fmla="*/ 1 w 18"/>
                  <a:gd name="T13" fmla="*/ 4 h 21"/>
                  <a:gd name="T14" fmla="*/ 0 w 18"/>
                  <a:gd name="T15" fmla="*/ 2 h 21"/>
                  <a:gd name="T16" fmla="*/ 2 w 18"/>
                  <a:gd name="T17" fmla="*/ 1 h 21"/>
                  <a:gd name="T18" fmla="*/ 8 w 18"/>
                  <a:gd name="T19" fmla="*/ 2 h 21"/>
                  <a:gd name="T20" fmla="*/ 12 w 18"/>
                  <a:gd name="T21" fmla="*/ 5 h 21"/>
                  <a:gd name="T22" fmla="*/ 14 w 18"/>
                  <a:gd name="T23" fmla="*/ 9 h 21"/>
                  <a:gd name="T24" fmla="*/ 16 w 18"/>
                  <a:gd name="T25" fmla="*/ 12 h 21"/>
                  <a:gd name="T26" fmla="*/ 18 w 18"/>
                  <a:gd name="T2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1">
                    <a:moveTo>
                      <a:pt x="18" y="18"/>
                    </a:moveTo>
                    <a:cubicBezTo>
                      <a:pt x="18" y="18"/>
                      <a:pt x="18" y="18"/>
                      <a:pt x="18" y="19"/>
                    </a:cubicBezTo>
                    <a:cubicBezTo>
                      <a:pt x="18" y="20"/>
                      <a:pt x="18" y="21"/>
                      <a:pt x="17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1" y="17"/>
                      <a:pt x="11" y="13"/>
                      <a:pt x="9" y="10"/>
                    </a:cubicBezTo>
                    <a:cubicBezTo>
                      <a:pt x="7" y="8"/>
                      <a:pt x="4" y="6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3"/>
                      <a:pt x="10" y="4"/>
                      <a:pt x="12" y="5"/>
                    </a:cubicBezTo>
                    <a:cubicBezTo>
                      <a:pt x="13" y="6"/>
                      <a:pt x="14" y="7"/>
                      <a:pt x="14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4"/>
                      <a:pt x="18" y="16"/>
                      <a:pt x="18" y="1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2" name="Freeform 585">
                <a:extLst>
                  <a:ext uri="{FF2B5EF4-FFF2-40B4-BE49-F238E27FC236}">
                    <a16:creationId xmlns:a16="http://schemas.microsoft.com/office/drawing/2014/main" id="{65DE706B-BFE8-310A-C244-34B22A6512F6}"/>
                  </a:ext>
                </a:extLst>
              </p:cNvPr>
              <p:cNvSpPr/>
              <p:nvPr userDrawn="1"/>
            </p:nvSpPr>
            <p:spPr bwMode="auto">
              <a:xfrm>
                <a:off x="5927" y="1997"/>
                <a:ext cx="133" cy="64"/>
              </a:xfrm>
              <a:custGeom>
                <a:avLst/>
                <a:gdLst>
                  <a:gd name="T0" fmla="*/ 11 w 21"/>
                  <a:gd name="T1" fmla="*/ 10 h 10"/>
                  <a:gd name="T2" fmla="*/ 2 w 21"/>
                  <a:gd name="T3" fmla="*/ 7 h 10"/>
                  <a:gd name="T4" fmla="*/ 0 w 21"/>
                  <a:gd name="T5" fmla="*/ 6 h 10"/>
                  <a:gd name="T6" fmla="*/ 2 w 21"/>
                  <a:gd name="T7" fmla="*/ 5 h 10"/>
                  <a:gd name="T8" fmla="*/ 17 w 21"/>
                  <a:gd name="T9" fmla="*/ 2 h 10"/>
                  <a:gd name="T10" fmla="*/ 20 w 21"/>
                  <a:gd name="T11" fmla="*/ 2 h 10"/>
                  <a:gd name="T12" fmla="*/ 19 w 21"/>
                  <a:gd name="T13" fmla="*/ 7 h 10"/>
                  <a:gd name="T14" fmla="*/ 11 w 21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1" y="10"/>
                    </a:moveTo>
                    <a:cubicBezTo>
                      <a:pt x="8" y="10"/>
                      <a:pt x="4" y="9"/>
                      <a:pt x="2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7" y="4"/>
                      <a:pt x="12" y="3"/>
                      <a:pt x="17" y="2"/>
                    </a:cubicBezTo>
                    <a:cubicBezTo>
                      <a:pt x="18" y="2"/>
                      <a:pt x="20" y="0"/>
                      <a:pt x="20" y="2"/>
                    </a:cubicBezTo>
                    <a:cubicBezTo>
                      <a:pt x="21" y="4"/>
                      <a:pt x="21" y="6"/>
                      <a:pt x="19" y="7"/>
                    </a:cubicBezTo>
                    <a:cubicBezTo>
                      <a:pt x="17" y="9"/>
                      <a:pt x="14" y="10"/>
                      <a:pt x="11" y="10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3" name="Freeform 586">
                <a:extLst>
                  <a:ext uri="{FF2B5EF4-FFF2-40B4-BE49-F238E27FC236}">
                    <a16:creationId xmlns:a16="http://schemas.microsoft.com/office/drawing/2014/main" id="{E279C11A-2117-C9A6-ABB4-448EC4179AD1}"/>
                  </a:ext>
                </a:extLst>
              </p:cNvPr>
              <p:cNvSpPr/>
              <p:nvPr userDrawn="1"/>
            </p:nvSpPr>
            <p:spPr bwMode="auto">
              <a:xfrm>
                <a:off x="5915" y="1915"/>
                <a:ext cx="63" cy="108"/>
              </a:xfrm>
              <a:custGeom>
                <a:avLst/>
                <a:gdLst>
                  <a:gd name="T0" fmla="*/ 0 w 10"/>
                  <a:gd name="T1" fmla="*/ 7 h 17"/>
                  <a:gd name="T2" fmla="*/ 2 w 10"/>
                  <a:gd name="T3" fmla="*/ 1 h 17"/>
                  <a:gd name="T4" fmla="*/ 3 w 10"/>
                  <a:gd name="T5" fmla="*/ 0 h 17"/>
                  <a:gd name="T6" fmla="*/ 4 w 10"/>
                  <a:gd name="T7" fmla="*/ 1 h 17"/>
                  <a:gd name="T8" fmla="*/ 8 w 10"/>
                  <a:gd name="T9" fmla="*/ 12 h 17"/>
                  <a:gd name="T10" fmla="*/ 7 w 10"/>
                  <a:gd name="T11" fmla="*/ 15 h 17"/>
                  <a:gd name="T12" fmla="*/ 3 w 10"/>
                  <a:gd name="T13" fmla="*/ 15 h 17"/>
                  <a:gd name="T14" fmla="*/ 0 w 10"/>
                  <a:gd name="T15" fmla="*/ 8 h 17"/>
                  <a:gd name="T16" fmla="*/ 0 w 10"/>
                  <a:gd name="T1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0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5"/>
                      <a:pt x="6" y="9"/>
                      <a:pt x="8" y="12"/>
                    </a:cubicBezTo>
                    <a:cubicBezTo>
                      <a:pt x="10" y="14"/>
                      <a:pt x="9" y="15"/>
                      <a:pt x="7" y="15"/>
                    </a:cubicBezTo>
                    <a:cubicBezTo>
                      <a:pt x="5" y="15"/>
                      <a:pt x="4" y="17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4" name="Freeform 587">
                <a:extLst>
                  <a:ext uri="{FF2B5EF4-FFF2-40B4-BE49-F238E27FC236}">
                    <a16:creationId xmlns:a16="http://schemas.microsoft.com/office/drawing/2014/main" id="{4FAEB0EF-12CA-3841-B0EE-2D7C7B0D9913}"/>
                  </a:ext>
                </a:extLst>
              </p:cNvPr>
              <p:cNvSpPr/>
              <p:nvPr userDrawn="1"/>
            </p:nvSpPr>
            <p:spPr bwMode="auto">
              <a:xfrm>
                <a:off x="5990" y="1788"/>
                <a:ext cx="70" cy="82"/>
              </a:xfrm>
              <a:custGeom>
                <a:avLst/>
                <a:gdLst>
                  <a:gd name="T0" fmla="*/ 10 w 11"/>
                  <a:gd name="T1" fmla="*/ 13 h 13"/>
                  <a:gd name="T2" fmla="*/ 7 w 11"/>
                  <a:gd name="T3" fmla="*/ 8 h 13"/>
                  <a:gd name="T4" fmla="*/ 2 w 11"/>
                  <a:gd name="T5" fmla="*/ 5 h 13"/>
                  <a:gd name="T6" fmla="*/ 0 w 11"/>
                  <a:gd name="T7" fmla="*/ 5 h 13"/>
                  <a:gd name="T8" fmla="*/ 1 w 11"/>
                  <a:gd name="T9" fmla="*/ 3 h 13"/>
                  <a:gd name="T10" fmla="*/ 8 w 11"/>
                  <a:gd name="T11" fmla="*/ 0 h 13"/>
                  <a:gd name="T12" fmla="*/ 10 w 11"/>
                  <a:gd name="T13" fmla="*/ 2 h 13"/>
                  <a:gd name="T14" fmla="*/ 11 w 11"/>
                  <a:gd name="T15" fmla="*/ 11 h 13"/>
                  <a:gd name="T16" fmla="*/ 10 w 11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0" y="13"/>
                    </a:moveTo>
                    <a:cubicBezTo>
                      <a:pt x="9" y="11"/>
                      <a:pt x="8" y="10"/>
                      <a:pt x="7" y="8"/>
                    </a:cubicBezTo>
                    <a:cubicBezTo>
                      <a:pt x="6" y="6"/>
                      <a:pt x="4" y="5"/>
                      <a:pt x="2" y="5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2" y="1"/>
                      <a:pt x="5" y="0"/>
                      <a:pt x="8" y="0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0" y="5"/>
                      <a:pt x="11" y="8"/>
                      <a:pt x="11" y="11"/>
                    </a:cubicBezTo>
                    <a:cubicBezTo>
                      <a:pt x="11" y="12"/>
                      <a:pt x="10" y="12"/>
                      <a:pt x="10" y="13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5" name="Freeform 588">
                <a:extLst>
                  <a:ext uri="{FF2B5EF4-FFF2-40B4-BE49-F238E27FC236}">
                    <a16:creationId xmlns:a16="http://schemas.microsoft.com/office/drawing/2014/main" id="{13643AD0-AE15-0B1B-E2DC-DFACDBB3D10A}"/>
                  </a:ext>
                </a:extLst>
              </p:cNvPr>
              <p:cNvSpPr/>
              <p:nvPr userDrawn="1"/>
            </p:nvSpPr>
            <p:spPr bwMode="auto">
              <a:xfrm>
                <a:off x="5984" y="1832"/>
                <a:ext cx="63" cy="127"/>
              </a:xfrm>
              <a:custGeom>
                <a:avLst/>
                <a:gdLst>
                  <a:gd name="T0" fmla="*/ 10 w 10"/>
                  <a:gd name="T1" fmla="*/ 11 h 20"/>
                  <a:gd name="T2" fmla="*/ 7 w 10"/>
                  <a:gd name="T3" fmla="*/ 19 h 20"/>
                  <a:gd name="T4" fmla="*/ 6 w 10"/>
                  <a:gd name="T5" fmla="*/ 19 h 20"/>
                  <a:gd name="T6" fmla="*/ 6 w 10"/>
                  <a:gd name="T7" fmla="*/ 18 h 20"/>
                  <a:gd name="T8" fmla="*/ 7 w 10"/>
                  <a:gd name="T9" fmla="*/ 10 h 20"/>
                  <a:gd name="T10" fmla="*/ 2 w 10"/>
                  <a:gd name="T11" fmla="*/ 4 h 20"/>
                  <a:gd name="T12" fmla="*/ 0 w 10"/>
                  <a:gd name="T13" fmla="*/ 3 h 20"/>
                  <a:gd name="T14" fmla="*/ 1 w 10"/>
                  <a:gd name="T15" fmla="*/ 2 h 20"/>
                  <a:gd name="T16" fmla="*/ 5 w 10"/>
                  <a:gd name="T17" fmla="*/ 2 h 20"/>
                  <a:gd name="T18" fmla="*/ 10 w 1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0">
                    <a:moveTo>
                      <a:pt x="10" y="11"/>
                    </a:moveTo>
                    <a:cubicBezTo>
                      <a:pt x="10" y="14"/>
                      <a:pt x="8" y="16"/>
                      <a:pt x="7" y="19"/>
                    </a:cubicBezTo>
                    <a:cubicBezTo>
                      <a:pt x="7" y="19"/>
                      <a:pt x="7" y="20"/>
                      <a:pt x="6" y="19"/>
                    </a:cubicBezTo>
                    <a:cubicBezTo>
                      <a:pt x="6" y="19"/>
                      <a:pt x="6" y="19"/>
                      <a:pt x="6" y="18"/>
                    </a:cubicBezTo>
                    <a:cubicBezTo>
                      <a:pt x="7" y="16"/>
                      <a:pt x="7" y="13"/>
                      <a:pt x="7" y="10"/>
                    </a:cubicBezTo>
                    <a:cubicBezTo>
                      <a:pt x="7" y="7"/>
                      <a:pt x="4" y="5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1"/>
                      <a:pt x="4" y="0"/>
                      <a:pt x="5" y="2"/>
                    </a:cubicBezTo>
                    <a:cubicBezTo>
                      <a:pt x="8" y="4"/>
                      <a:pt x="9" y="7"/>
                      <a:pt x="10" y="11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6" name="Freeform 589">
                <a:extLst>
                  <a:ext uri="{FF2B5EF4-FFF2-40B4-BE49-F238E27FC236}">
                    <a16:creationId xmlns:a16="http://schemas.microsoft.com/office/drawing/2014/main" id="{4E9749E8-7350-572E-FB44-3D917DFDCB9F}"/>
                  </a:ext>
                </a:extLst>
              </p:cNvPr>
              <p:cNvSpPr/>
              <p:nvPr userDrawn="1"/>
            </p:nvSpPr>
            <p:spPr bwMode="auto">
              <a:xfrm>
                <a:off x="5978" y="1870"/>
                <a:ext cx="31" cy="83"/>
              </a:xfrm>
              <a:custGeom>
                <a:avLst/>
                <a:gdLst>
                  <a:gd name="T0" fmla="*/ 5 w 5"/>
                  <a:gd name="T1" fmla="*/ 6 h 13"/>
                  <a:gd name="T2" fmla="*/ 4 w 5"/>
                  <a:gd name="T3" fmla="*/ 12 h 13"/>
                  <a:gd name="T4" fmla="*/ 2 w 5"/>
                  <a:gd name="T5" fmla="*/ 12 h 13"/>
                  <a:gd name="T6" fmla="*/ 0 w 5"/>
                  <a:gd name="T7" fmla="*/ 3 h 13"/>
                  <a:gd name="T8" fmla="*/ 2 w 5"/>
                  <a:gd name="T9" fmla="*/ 1 h 13"/>
                  <a:gd name="T10" fmla="*/ 5 w 5"/>
                  <a:gd name="T11" fmla="*/ 4 h 13"/>
                  <a:gd name="T12" fmla="*/ 5 w 5"/>
                  <a:gd name="T1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5" y="6"/>
                    </a:moveTo>
                    <a:cubicBezTo>
                      <a:pt x="5" y="8"/>
                      <a:pt x="5" y="10"/>
                      <a:pt x="4" y="12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1" y="9"/>
                      <a:pt x="0" y="6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5" y="2"/>
                      <a:pt x="5" y="4"/>
                    </a:cubicBezTo>
                    <a:cubicBezTo>
                      <a:pt x="5" y="4"/>
                      <a:pt x="5" y="5"/>
                      <a:pt x="5" y="6"/>
                    </a:cubicBezTo>
                    <a:close/>
                  </a:path>
                </a:pathLst>
              </a:custGeom>
              <a:solidFill>
                <a:srgbClr val="EF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7" name="Freeform 590">
                <a:extLst>
                  <a:ext uri="{FF2B5EF4-FFF2-40B4-BE49-F238E27FC236}">
                    <a16:creationId xmlns:a16="http://schemas.microsoft.com/office/drawing/2014/main" id="{375BF80D-43F0-4A57-4D48-759A49D7A48B}"/>
                  </a:ext>
                </a:extLst>
              </p:cNvPr>
              <p:cNvSpPr/>
              <p:nvPr userDrawn="1"/>
            </p:nvSpPr>
            <p:spPr bwMode="auto">
              <a:xfrm>
                <a:off x="5952" y="1889"/>
                <a:ext cx="64" cy="108"/>
              </a:xfrm>
              <a:custGeom>
                <a:avLst/>
                <a:gdLst>
                  <a:gd name="T0" fmla="*/ 10 w 10"/>
                  <a:gd name="T1" fmla="*/ 12 h 17"/>
                  <a:gd name="T2" fmla="*/ 7 w 10"/>
                  <a:gd name="T3" fmla="*/ 16 h 17"/>
                  <a:gd name="T4" fmla="*/ 5 w 10"/>
                  <a:gd name="T5" fmla="*/ 16 h 17"/>
                  <a:gd name="T6" fmla="*/ 0 w 10"/>
                  <a:gd name="T7" fmla="*/ 6 h 17"/>
                  <a:gd name="T8" fmla="*/ 1 w 10"/>
                  <a:gd name="T9" fmla="*/ 0 h 17"/>
                  <a:gd name="T10" fmla="*/ 2 w 10"/>
                  <a:gd name="T11" fmla="*/ 2 h 17"/>
                  <a:gd name="T12" fmla="*/ 4 w 10"/>
                  <a:gd name="T13" fmla="*/ 10 h 17"/>
                  <a:gd name="T14" fmla="*/ 10 w 10"/>
                  <a:gd name="T1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10" y="12"/>
                    </a:moveTo>
                    <a:cubicBezTo>
                      <a:pt x="9" y="14"/>
                      <a:pt x="8" y="15"/>
                      <a:pt x="7" y="16"/>
                    </a:cubicBezTo>
                    <a:cubicBezTo>
                      <a:pt x="6" y="17"/>
                      <a:pt x="6" y="16"/>
                      <a:pt x="5" y="16"/>
                    </a:cubicBezTo>
                    <a:cubicBezTo>
                      <a:pt x="3" y="13"/>
                      <a:pt x="1" y="10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5"/>
                      <a:pt x="3" y="8"/>
                      <a:pt x="4" y="10"/>
                    </a:cubicBezTo>
                    <a:cubicBezTo>
                      <a:pt x="6" y="12"/>
                      <a:pt x="7" y="13"/>
                      <a:pt x="10" y="12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8" name="Freeform 591">
                <a:extLst>
                  <a:ext uri="{FF2B5EF4-FFF2-40B4-BE49-F238E27FC236}">
                    <a16:creationId xmlns:a16="http://schemas.microsoft.com/office/drawing/2014/main" id="{3175BE8F-9C6A-BCDC-5871-02BF79622E9A}"/>
                  </a:ext>
                </a:extLst>
              </p:cNvPr>
              <p:cNvSpPr/>
              <p:nvPr userDrawn="1"/>
            </p:nvSpPr>
            <p:spPr bwMode="auto">
              <a:xfrm>
                <a:off x="5959" y="1756"/>
                <a:ext cx="75" cy="57"/>
              </a:xfrm>
              <a:custGeom>
                <a:avLst/>
                <a:gdLst>
                  <a:gd name="T0" fmla="*/ 1 w 12"/>
                  <a:gd name="T1" fmla="*/ 9 h 9"/>
                  <a:gd name="T2" fmla="*/ 10 w 12"/>
                  <a:gd name="T3" fmla="*/ 0 h 9"/>
                  <a:gd name="T4" fmla="*/ 12 w 12"/>
                  <a:gd name="T5" fmla="*/ 2 h 9"/>
                  <a:gd name="T6" fmla="*/ 10 w 12"/>
                  <a:gd name="T7" fmla="*/ 3 h 9"/>
                  <a:gd name="T8" fmla="*/ 4 w 12"/>
                  <a:gd name="T9" fmla="*/ 7 h 9"/>
                  <a:gd name="T10" fmla="*/ 1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0" y="2"/>
                      <a:pt x="5" y="0"/>
                      <a:pt x="10" y="0"/>
                    </a:cubicBezTo>
                    <a:cubicBezTo>
                      <a:pt x="12" y="0"/>
                      <a:pt x="12" y="1"/>
                      <a:pt x="12" y="2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7" y="3"/>
                      <a:pt x="5" y="4"/>
                      <a:pt x="4" y="7"/>
                    </a:cubicBezTo>
                    <a:cubicBezTo>
                      <a:pt x="3" y="8"/>
                      <a:pt x="3" y="9"/>
                      <a:pt x="1" y="9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9" name="Freeform 592">
                <a:extLst>
                  <a:ext uri="{FF2B5EF4-FFF2-40B4-BE49-F238E27FC236}">
                    <a16:creationId xmlns:a16="http://schemas.microsoft.com/office/drawing/2014/main" id="{7787B5CD-E28C-28BD-F7D6-58ACE349E83B}"/>
                  </a:ext>
                </a:extLst>
              </p:cNvPr>
              <p:cNvSpPr/>
              <p:nvPr userDrawn="1"/>
            </p:nvSpPr>
            <p:spPr bwMode="auto">
              <a:xfrm>
                <a:off x="6621" y="3513"/>
                <a:ext cx="201" cy="140"/>
              </a:xfrm>
              <a:custGeom>
                <a:avLst/>
                <a:gdLst>
                  <a:gd name="T0" fmla="*/ 0 w 32"/>
                  <a:gd name="T1" fmla="*/ 15 h 22"/>
                  <a:gd name="T2" fmla="*/ 14 w 32"/>
                  <a:gd name="T3" fmla="*/ 12 h 22"/>
                  <a:gd name="T4" fmla="*/ 28 w 32"/>
                  <a:gd name="T5" fmla="*/ 2 h 22"/>
                  <a:gd name="T6" fmla="*/ 31 w 32"/>
                  <a:gd name="T7" fmla="*/ 1 h 22"/>
                  <a:gd name="T8" fmla="*/ 31 w 32"/>
                  <a:gd name="T9" fmla="*/ 3 h 22"/>
                  <a:gd name="T10" fmla="*/ 29 w 32"/>
                  <a:gd name="T11" fmla="*/ 15 h 22"/>
                  <a:gd name="T12" fmla="*/ 28 w 32"/>
                  <a:gd name="T13" fmla="*/ 16 h 22"/>
                  <a:gd name="T14" fmla="*/ 4 w 32"/>
                  <a:gd name="T15" fmla="*/ 18 h 22"/>
                  <a:gd name="T16" fmla="*/ 0 w 32"/>
                  <a:gd name="T1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2">
                    <a:moveTo>
                      <a:pt x="0" y="15"/>
                    </a:moveTo>
                    <a:cubicBezTo>
                      <a:pt x="6" y="15"/>
                      <a:pt x="10" y="14"/>
                      <a:pt x="14" y="12"/>
                    </a:cubicBezTo>
                    <a:cubicBezTo>
                      <a:pt x="20" y="10"/>
                      <a:pt x="25" y="7"/>
                      <a:pt x="28" y="2"/>
                    </a:cubicBezTo>
                    <a:cubicBezTo>
                      <a:pt x="29" y="1"/>
                      <a:pt x="30" y="0"/>
                      <a:pt x="31" y="1"/>
                    </a:cubicBezTo>
                    <a:cubicBezTo>
                      <a:pt x="32" y="1"/>
                      <a:pt x="31" y="2"/>
                      <a:pt x="31" y="3"/>
                    </a:cubicBezTo>
                    <a:cubicBezTo>
                      <a:pt x="31" y="7"/>
                      <a:pt x="31" y="11"/>
                      <a:pt x="29" y="15"/>
                    </a:cubicBezTo>
                    <a:cubicBezTo>
                      <a:pt x="29" y="15"/>
                      <a:pt x="28" y="16"/>
                      <a:pt x="28" y="16"/>
                    </a:cubicBezTo>
                    <a:cubicBezTo>
                      <a:pt x="21" y="22"/>
                      <a:pt x="11" y="22"/>
                      <a:pt x="4" y="18"/>
                    </a:cubicBezTo>
                    <a:cubicBezTo>
                      <a:pt x="3" y="17"/>
                      <a:pt x="2" y="16"/>
                      <a:pt x="0" y="15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0" name="Freeform 593">
                <a:extLst>
                  <a:ext uri="{FF2B5EF4-FFF2-40B4-BE49-F238E27FC236}">
                    <a16:creationId xmlns:a16="http://schemas.microsoft.com/office/drawing/2014/main" id="{E967D826-9A0B-EB45-CBF4-56E6B6D811D3}"/>
                  </a:ext>
                </a:extLst>
              </p:cNvPr>
              <p:cNvSpPr/>
              <p:nvPr userDrawn="1"/>
            </p:nvSpPr>
            <p:spPr bwMode="auto">
              <a:xfrm>
                <a:off x="6495" y="3627"/>
                <a:ext cx="145" cy="108"/>
              </a:xfrm>
              <a:custGeom>
                <a:avLst/>
                <a:gdLst>
                  <a:gd name="T0" fmla="*/ 16 w 23"/>
                  <a:gd name="T1" fmla="*/ 17 h 17"/>
                  <a:gd name="T2" fmla="*/ 0 w 23"/>
                  <a:gd name="T3" fmla="*/ 4 h 17"/>
                  <a:gd name="T4" fmla="*/ 2 w 23"/>
                  <a:gd name="T5" fmla="*/ 1 h 17"/>
                  <a:gd name="T6" fmla="*/ 9 w 23"/>
                  <a:gd name="T7" fmla="*/ 3 h 17"/>
                  <a:gd name="T8" fmla="*/ 16 w 23"/>
                  <a:gd name="T9" fmla="*/ 7 h 17"/>
                  <a:gd name="T10" fmla="*/ 17 w 23"/>
                  <a:gd name="T11" fmla="*/ 8 h 17"/>
                  <a:gd name="T12" fmla="*/ 21 w 23"/>
                  <a:gd name="T13" fmla="*/ 13 h 17"/>
                  <a:gd name="T14" fmla="*/ 22 w 23"/>
                  <a:gd name="T15" fmla="*/ 14 h 17"/>
                  <a:gd name="T16" fmla="*/ 23 w 23"/>
                  <a:gd name="T17" fmla="*/ 15 h 17"/>
                  <a:gd name="T18" fmla="*/ 21 w 23"/>
                  <a:gd name="T19" fmla="*/ 16 h 17"/>
                  <a:gd name="T20" fmla="*/ 16 w 23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6" y="17"/>
                    </a:moveTo>
                    <a:cubicBezTo>
                      <a:pt x="6" y="17"/>
                      <a:pt x="2" y="12"/>
                      <a:pt x="0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7" y="0"/>
                      <a:pt x="9" y="3"/>
                    </a:cubicBezTo>
                    <a:cubicBezTo>
                      <a:pt x="11" y="5"/>
                      <a:pt x="13" y="6"/>
                      <a:pt x="16" y="7"/>
                    </a:cubicBezTo>
                    <a:cubicBezTo>
                      <a:pt x="17" y="7"/>
                      <a:pt x="17" y="7"/>
                      <a:pt x="17" y="8"/>
                    </a:cubicBezTo>
                    <a:cubicBezTo>
                      <a:pt x="17" y="11"/>
                      <a:pt x="19" y="12"/>
                      <a:pt x="21" y="13"/>
                    </a:cubicBezTo>
                    <a:cubicBezTo>
                      <a:pt x="21" y="13"/>
                      <a:pt x="22" y="14"/>
                      <a:pt x="22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6"/>
                      <a:pt x="22" y="16"/>
                      <a:pt x="21" y="16"/>
                    </a:cubicBezTo>
                    <a:cubicBezTo>
                      <a:pt x="19" y="17"/>
                      <a:pt x="17" y="17"/>
                      <a:pt x="16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1" name="Freeform 594">
                <a:extLst>
                  <a:ext uri="{FF2B5EF4-FFF2-40B4-BE49-F238E27FC236}">
                    <a16:creationId xmlns:a16="http://schemas.microsoft.com/office/drawing/2014/main" id="{EED807F8-AD54-E526-35BA-8E2E997C0107}"/>
                  </a:ext>
                </a:extLst>
              </p:cNvPr>
              <p:cNvSpPr/>
              <p:nvPr userDrawn="1"/>
            </p:nvSpPr>
            <p:spPr bwMode="auto">
              <a:xfrm>
                <a:off x="6621" y="3646"/>
                <a:ext cx="170" cy="77"/>
              </a:xfrm>
              <a:custGeom>
                <a:avLst/>
                <a:gdLst>
                  <a:gd name="T0" fmla="*/ 27 w 27"/>
                  <a:gd name="T1" fmla="*/ 0 h 12"/>
                  <a:gd name="T2" fmla="*/ 10 w 27"/>
                  <a:gd name="T3" fmla="*/ 12 h 12"/>
                  <a:gd name="T4" fmla="*/ 1 w 27"/>
                  <a:gd name="T5" fmla="*/ 7 h 12"/>
                  <a:gd name="T6" fmla="*/ 0 w 27"/>
                  <a:gd name="T7" fmla="*/ 5 h 12"/>
                  <a:gd name="T8" fmla="*/ 4 w 27"/>
                  <a:gd name="T9" fmla="*/ 1 h 12"/>
                  <a:gd name="T10" fmla="*/ 7 w 27"/>
                  <a:gd name="T11" fmla="*/ 1 h 12"/>
                  <a:gd name="T12" fmla="*/ 21 w 27"/>
                  <a:gd name="T13" fmla="*/ 2 h 12"/>
                  <a:gd name="T14" fmla="*/ 27 w 27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12">
                    <a:moveTo>
                      <a:pt x="27" y="0"/>
                    </a:moveTo>
                    <a:cubicBezTo>
                      <a:pt x="24" y="7"/>
                      <a:pt x="17" y="12"/>
                      <a:pt x="10" y="12"/>
                    </a:cubicBezTo>
                    <a:cubicBezTo>
                      <a:pt x="7" y="11"/>
                      <a:pt x="3" y="10"/>
                      <a:pt x="1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12" y="3"/>
                      <a:pt x="16" y="2"/>
                      <a:pt x="21" y="2"/>
                    </a:cubicBezTo>
                    <a:cubicBezTo>
                      <a:pt x="23" y="1"/>
                      <a:pt x="25" y="0"/>
                      <a:pt x="27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2" name="Freeform 595">
                <a:extLst>
                  <a:ext uri="{FF2B5EF4-FFF2-40B4-BE49-F238E27FC236}">
                    <a16:creationId xmlns:a16="http://schemas.microsoft.com/office/drawing/2014/main" id="{433F6033-5189-471F-1049-B25D987A1640}"/>
                  </a:ext>
                </a:extLst>
              </p:cNvPr>
              <p:cNvSpPr/>
              <p:nvPr userDrawn="1"/>
            </p:nvSpPr>
            <p:spPr bwMode="auto">
              <a:xfrm>
                <a:off x="6797" y="3507"/>
                <a:ext cx="70" cy="165"/>
              </a:xfrm>
              <a:custGeom>
                <a:avLst/>
                <a:gdLst>
                  <a:gd name="T0" fmla="*/ 11 w 11"/>
                  <a:gd name="T1" fmla="*/ 10 h 26"/>
                  <a:gd name="T2" fmla="*/ 2 w 11"/>
                  <a:gd name="T3" fmla="*/ 25 h 26"/>
                  <a:gd name="T4" fmla="*/ 0 w 11"/>
                  <a:gd name="T5" fmla="*/ 26 h 26"/>
                  <a:gd name="T6" fmla="*/ 1 w 11"/>
                  <a:gd name="T7" fmla="*/ 24 h 26"/>
                  <a:gd name="T8" fmla="*/ 2 w 11"/>
                  <a:gd name="T9" fmla="*/ 20 h 26"/>
                  <a:gd name="T10" fmla="*/ 3 w 11"/>
                  <a:gd name="T11" fmla="*/ 18 h 26"/>
                  <a:gd name="T12" fmla="*/ 6 w 11"/>
                  <a:gd name="T13" fmla="*/ 3 h 26"/>
                  <a:gd name="T14" fmla="*/ 6 w 11"/>
                  <a:gd name="T15" fmla="*/ 0 h 26"/>
                  <a:gd name="T16" fmla="*/ 10 w 11"/>
                  <a:gd name="T17" fmla="*/ 3 h 26"/>
                  <a:gd name="T18" fmla="*/ 11 w 11"/>
                  <a:gd name="T19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11" y="10"/>
                    </a:moveTo>
                    <a:cubicBezTo>
                      <a:pt x="11" y="17"/>
                      <a:pt x="8" y="22"/>
                      <a:pt x="2" y="25"/>
                    </a:cubicBezTo>
                    <a:cubicBezTo>
                      <a:pt x="2" y="26"/>
                      <a:pt x="1" y="26"/>
                      <a:pt x="0" y="26"/>
                    </a:cubicBezTo>
                    <a:cubicBezTo>
                      <a:pt x="0" y="25"/>
                      <a:pt x="1" y="25"/>
                      <a:pt x="1" y="24"/>
                    </a:cubicBezTo>
                    <a:cubicBezTo>
                      <a:pt x="2" y="23"/>
                      <a:pt x="3" y="22"/>
                      <a:pt x="2" y="20"/>
                    </a:cubicBezTo>
                    <a:cubicBezTo>
                      <a:pt x="2" y="19"/>
                      <a:pt x="2" y="18"/>
                      <a:pt x="3" y="18"/>
                    </a:cubicBezTo>
                    <a:cubicBezTo>
                      <a:pt x="6" y="13"/>
                      <a:pt x="6" y="8"/>
                      <a:pt x="6" y="3"/>
                    </a:cubicBezTo>
                    <a:cubicBezTo>
                      <a:pt x="6" y="2"/>
                      <a:pt x="5" y="0"/>
                      <a:pt x="6" y="0"/>
                    </a:cubicBezTo>
                    <a:cubicBezTo>
                      <a:pt x="8" y="0"/>
                      <a:pt x="9" y="1"/>
                      <a:pt x="10" y="3"/>
                    </a:cubicBezTo>
                    <a:cubicBezTo>
                      <a:pt x="11" y="5"/>
                      <a:pt x="11" y="8"/>
                      <a:pt x="11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3" name="Freeform 596">
                <a:extLst>
                  <a:ext uri="{FF2B5EF4-FFF2-40B4-BE49-F238E27FC236}">
                    <a16:creationId xmlns:a16="http://schemas.microsoft.com/office/drawing/2014/main" id="{9BBF64C1-F396-683A-913C-0C7E3C51A067}"/>
                  </a:ext>
                </a:extLst>
              </p:cNvPr>
              <p:cNvSpPr/>
              <p:nvPr userDrawn="1"/>
            </p:nvSpPr>
            <p:spPr bwMode="auto">
              <a:xfrm>
                <a:off x="6526" y="3551"/>
                <a:ext cx="107" cy="114"/>
              </a:xfrm>
              <a:custGeom>
                <a:avLst/>
                <a:gdLst>
                  <a:gd name="T0" fmla="*/ 1 w 17"/>
                  <a:gd name="T1" fmla="*/ 0 h 18"/>
                  <a:gd name="T2" fmla="*/ 15 w 17"/>
                  <a:gd name="T3" fmla="*/ 12 h 18"/>
                  <a:gd name="T4" fmla="*/ 16 w 17"/>
                  <a:gd name="T5" fmla="*/ 14 h 18"/>
                  <a:gd name="T6" fmla="*/ 12 w 17"/>
                  <a:gd name="T7" fmla="*/ 17 h 18"/>
                  <a:gd name="T8" fmla="*/ 1 w 17"/>
                  <a:gd name="T9" fmla="*/ 1 h 18"/>
                  <a:gd name="T10" fmla="*/ 1 w 17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5" y="4"/>
                      <a:pt x="10" y="8"/>
                      <a:pt x="15" y="12"/>
                    </a:cubicBezTo>
                    <a:cubicBezTo>
                      <a:pt x="15" y="13"/>
                      <a:pt x="17" y="13"/>
                      <a:pt x="16" y="14"/>
                    </a:cubicBezTo>
                    <a:cubicBezTo>
                      <a:pt x="15" y="16"/>
                      <a:pt x="14" y="18"/>
                      <a:pt x="12" y="17"/>
                    </a:cubicBezTo>
                    <a:cubicBezTo>
                      <a:pt x="6" y="16"/>
                      <a:pt x="0" y="7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4" name="Freeform 597">
                <a:extLst>
                  <a:ext uri="{FF2B5EF4-FFF2-40B4-BE49-F238E27FC236}">
                    <a16:creationId xmlns:a16="http://schemas.microsoft.com/office/drawing/2014/main" id="{5CF0EE09-570D-3612-257C-94F315CD8781}"/>
                  </a:ext>
                </a:extLst>
              </p:cNvPr>
              <p:cNvSpPr/>
              <p:nvPr userDrawn="1"/>
            </p:nvSpPr>
            <p:spPr bwMode="auto">
              <a:xfrm>
                <a:off x="6602" y="3488"/>
                <a:ext cx="139" cy="101"/>
              </a:xfrm>
              <a:custGeom>
                <a:avLst/>
                <a:gdLst>
                  <a:gd name="T0" fmla="*/ 16 w 22"/>
                  <a:gd name="T1" fmla="*/ 0 h 16"/>
                  <a:gd name="T2" fmla="*/ 21 w 22"/>
                  <a:gd name="T3" fmla="*/ 2 h 16"/>
                  <a:gd name="T4" fmla="*/ 21 w 22"/>
                  <a:gd name="T5" fmla="*/ 6 h 16"/>
                  <a:gd name="T6" fmla="*/ 18 w 22"/>
                  <a:gd name="T7" fmla="*/ 11 h 16"/>
                  <a:gd name="T8" fmla="*/ 7 w 22"/>
                  <a:gd name="T9" fmla="*/ 15 h 16"/>
                  <a:gd name="T10" fmla="*/ 3 w 22"/>
                  <a:gd name="T11" fmla="*/ 15 h 16"/>
                  <a:gd name="T12" fmla="*/ 0 w 22"/>
                  <a:gd name="T13" fmla="*/ 12 h 16"/>
                  <a:gd name="T14" fmla="*/ 7 w 22"/>
                  <a:gd name="T15" fmla="*/ 2 h 16"/>
                  <a:gd name="T16" fmla="*/ 9 w 22"/>
                  <a:gd name="T17" fmla="*/ 2 h 16"/>
                  <a:gd name="T18" fmla="*/ 6 w 22"/>
                  <a:gd name="T19" fmla="*/ 5 h 16"/>
                  <a:gd name="T20" fmla="*/ 4 w 22"/>
                  <a:gd name="T21" fmla="*/ 12 h 16"/>
                  <a:gd name="T22" fmla="*/ 6 w 22"/>
                  <a:gd name="T23" fmla="*/ 14 h 16"/>
                  <a:gd name="T24" fmla="*/ 18 w 22"/>
                  <a:gd name="T25" fmla="*/ 6 h 16"/>
                  <a:gd name="T26" fmla="*/ 16 w 22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6">
                    <a:moveTo>
                      <a:pt x="16" y="0"/>
                    </a:moveTo>
                    <a:cubicBezTo>
                      <a:pt x="18" y="0"/>
                      <a:pt x="20" y="0"/>
                      <a:pt x="21" y="2"/>
                    </a:cubicBezTo>
                    <a:cubicBezTo>
                      <a:pt x="22" y="3"/>
                      <a:pt x="22" y="5"/>
                      <a:pt x="21" y="6"/>
                    </a:cubicBezTo>
                    <a:cubicBezTo>
                      <a:pt x="20" y="8"/>
                      <a:pt x="19" y="10"/>
                      <a:pt x="18" y="11"/>
                    </a:cubicBezTo>
                    <a:cubicBezTo>
                      <a:pt x="15" y="14"/>
                      <a:pt x="12" y="16"/>
                      <a:pt x="7" y="15"/>
                    </a:cubicBezTo>
                    <a:cubicBezTo>
                      <a:pt x="6" y="15"/>
                      <a:pt x="4" y="15"/>
                      <a:pt x="3" y="15"/>
                    </a:cubicBezTo>
                    <a:cubicBezTo>
                      <a:pt x="0" y="15"/>
                      <a:pt x="0" y="15"/>
                      <a:pt x="0" y="12"/>
                    </a:cubicBezTo>
                    <a:cubicBezTo>
                      <a:pt x="1" y="8"/>
                      <a:pt x="3" y="4"/>
                      <a:pt x="7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8" y="3"/>
                      <a:pt x="8" y="4"/>
                      <a:pt x="6" y="5"/>
                    </a:cubicBezTo>
                    <a:cubicBezTo>
                      <a:pt x="4" y="7"/>
                      <a:pt x="4" y="9"/>
                      <a:pt x="4" y="12"/>
                    </a:cubicBezTo>
                    <a:cubicBezTo>
                      <a:pt x="3" y="13"/>
                      <a:pt x="4" y="15"/>
                      <a:pt x="6" y="14"/>
                    </a:cubicBezTo>
                    <a:cubicBezTo>
                      <a:pt x="11" y="14"/>
                      <a:pt x="17" y="10"/>
                      <a:pt x="18" y="6"/>
                    </a:cubicBezTo>
                    <a:cubicBezTo>
                      <a:pt x="18" y="4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5" name="Freeform 598">
                <a:extLst>
                  <a:ext uri="{FF2B5EF4-FFF2-40B4-BE49-F238E27FC236}">
                    <a16:creationId xmlns:a16="http://schemas.microsoft.com/office/drawing/2014/main" id="{8771B9B8-EEC6-19E4-6BB1-84186E3F016F}"/>
                  </a:ext>
                </a:extLst>
              </p:cNvPr>
              <p:cNvSpPr/>
              <p:nvPr userDrawn="1"/>
            </p:nvSpPr>
            <p:spPr bwMode="auto">
              <a:xfrm>
                <a:off x="6545" y="3482"/>
                <a:ext cx="82" cy="95"/>
              </a:xfrm>
              <a:custGeom>
                <a:avLst/>
                <a:gdLst>
                  <a:gd name="T0" fmla="*/ 10 w 13"/>
                  <a:gd name="T1" fmla="*/ 0 h 15"/>
                  <a:gd name="T2" fmla="*/ 13 w 13"/>
                  <a:gd name="T3" fmla="*/ 1 h 15"/>
                  <a:gd name="T4" fmla="*/ 12 w 13"/>
                  <a:gd name="T5" fmla="*/ 3 h 15"/>
                  <a:gd name="T6" fmla="*/ 7 w 13"/>
                  <a:gd name="T7" fmla="*/ 13 h 15"/>
                  <a:gd name="T8" fmla="*/ 4 w 13"/>
                  <a:gd name="T9" fmla="*/ 14 h 15"/>
                  <a:gd name="T10" fmla="*/ 3 w 13"/>
                  <a:gd name="T11" fmla="*/ 5 h 15"/>
                  <a:gd name="T12" fmla="*/ 10 w 13"/>
                  <a:gd name="T13" fmla="*/ 1 h 15"/>
                  <a:gd name="T14" fmla="*/ 10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2" y="0"/>
                      <a:pt x="12" y="0"/>
                      <a:pt x="13" y="1"/>
                    </a:cubicBezTo>
                    <a:cubicBezTo>
                      <a:pt x="13" y="2"/>
                      <a:pt x="12" y="2"/>
                      <a:pt x="12" y="3"/>
                    </a:cubicBezTo>
                    <a:cubicBezTo>
                      <a:pt x="9" y="6"/>
                      <a:pt x="7" y="9"/>
                      <a:pt x="7" y="13"/>
                    </a:cubicBezTo>
                    <a:cubicBezTo>
                      <a:pt x="7" y="14"/>
                      <a:pt x="6" y="15"/>
                      <a:pt x="4" y="14"/>
                    </a:cubicBezTo>
                    <a:cubicBezTo>
                      <a:pt x="0" y="12"/>
                      <a:pt x="0" y="9"/>
                      <a:pt x="3" y="5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6" name="Freeform 599">
                <a:extLst>
                  <a:ext uri="{FF2B5EF4-FFF2-40B4-BE49-F238E27FC236}">
                    <a16:creationId xmlns:a16="http://schemas.microsoft.com/office/drawing/2014/main" id="{4D3C9440-4640-50D3-A7E8-8B1D1835581F}"/>
                  </a:ext>
                </a:extLst>
              </p:cNvPr>
              <p:cNvSpPr/>
              <p:nvPr userDrawn="1"/>
            </p:nvSpPr>
            <p:spPr bwMode="auto">
              <a:xfrm>
                <a:off x="6734" y="3469"/>
                <a:ext cx="63" cy="82"/>
              </a:xfrm>
              <a:custGeom>
                <a:avLst/>
                <a:gdLst>
                  <a:gd name="T0" fmla="*/ 3 w 10"/>
                  <a:gd name="T1" fmla="*/ 0 h 13"/>
                  <a:gd name="T2" fmla="*/ 9 w 10"/>
                  <a:gd name="T3" fmla="*/ 5 h 13"/>
                  <a:gd name="T4" fmla="*/ 7 w 10"/>
                  <a:gd name="T5" fmla="*/ 9 h 13"/>
                  <a:gd name="T6" fmla="*/ 4 w 10"/>
                  <a:gd name="T7" fmla="*/ 12 h 13"/>
                  <a:gd name="T8" fmla="*/ 2 w 10"/>
                  <a:gd name="T9" fmla="*/ 13 h 13"/>
                  <a:gd name="T10" fmla="*/ 2 w 10"/>
                  <a:gd name="T11" fmla="*/ 11 h 13"/>
                  <a:gd name="T12" fmla="*/ 2 w 10"/>
                  <a:gd name="T13" fmla="*/ 4 h 13"/>
                  <a:gd name="T14" fmla="*/ 1 w 10"/>
                  <a:gd name="T15" fmla="*/ 2 h 13"/>
                  <a:gd name="T16" fmla="*/ 0 w 10"/>
                  <a:gd name="T17" fmla="*/ 1 h 13"/>
                  <a:gd name="T18" fmla="*/ 2 w 10"/>
                  <a:gd name="T19" fmla="*/ 0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6" y="0"/>
                      <a:pt x="8" y="2"/>
                      <a:pt x="9" y="5"/>
                    </a:cubicBezTo>
                    <a:cubicBezTo>
                      <a:pt x="10" y="7"/>
                      <a:pt x="8" y="8"/>
                      <a:pt x="7" y="9"/>
                    </a:cubicBezTo>
                    <a:cubicBezTo>
                      <a:pt x="6" y="10"/>
                      <a:pt x="5" y="11"/>
                      <a:pt x="4" y="12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1" y="11"/>
                      <a:pt x="2" y="11"/>
                    </a:cubicBezTo>
                    <a:cubicBezTo>
                      <a:pt x="2" y="9"/>
                      <a:pt x="3" y="7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7" name="Freeform 600">
                <a:extLst>
                  <a:ext uri="{FF2B5EF4-FFF2-40B4-BE49-F238E27FC236}">
                    <a16:creationId xmlns:a16="http://schemas.microsoft.com/office/drawing/2014/main" id="{7365F9E7-4EBC-5E03-CF87-B07BF767CD0B}"/>
                  </a:ext>
                </a:extLst>
              </p:cNvPr>
              <p:cNvSpPr/>
              <p:nvPr userDrawn="1"/>
            </p:nvSpPr>
            <p:spPr bwMode="auto">
              <a:xfrm>
                <a:off x="6640" y="3507"/>
                <a:ext cx="63" cy="57"/>
              </a:xfrm>
              <a:custGeom>
                <a:avLst/>
                <a:gdLst>
                  <a:gd name="T0" fmla="*/ 7 w 10"/>
                  <a:gd name="T1" fmla="*/ 0 h 9"/>
                  <a:gd name="T2" fmla="*/ 9 w 10"/>
                  <a:gd name="T3" fmla="*/ 3 h 9"/>
                  <a:gd name="T4" fmla="*/ 1 w 10"/>
                  <a:gd name="T5" fmla="*/ 9 h 9"/>
                  <a:gd name="T6" fmla="*/ 0 w 10"/>
                  <a:gd name="T7" fmla="*/ 8 h 9"/>
                  <a:gd name="T8" fmla="*/ 7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cubicBezTo>
                      <a:pt x="9" y="0"/>
                      <a:pt x="10" y="1"/>
                      <a:pt x="9" y="3"/>
                    </a:cubicBezTo>
                    <a:cubicBezTo>
                      <a:pt x="7" y="6"/>
                      <a:pt x="5" y="8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6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8" name="Freeform 601">
                <a:extLst>
                  <a:ext uri="{FF2B5EF4-FFF2-40B4-BE49-F238E27FC236}">
                    <a16:creationId xmlns:a16="http://schemas.microsoft.com/office/drawing/2014/main" id="{14C45AB0-80F0-6AA9-1414-04D140B82EB8}"/>
                  </a:ext>
                </a:extLst>
              </p:cNvPr>
              <p:cNvSpPr/>
              <p:nvPr userDrawn="1"/>
            </p:nvSpPr>
            <p:spPr bwMode="auto">
              <a:xfrm>
                <a:off x="6734" y="3437"/>
                <a:ext cx="82" cy="51"/>
              </a:xfrm>
              <a:custGeom>
                <a:avLst/>
                <a:gdLst>
                  <a:gd name="T0" fmla="*/ 4 w 13"/>
                  <a:gd name="T1" fmla="*/ 0 h 8"/>
                  <a:gd name="T2" fmla="*/ 12 w 13"/>
                  <a:gd name="T3" fmla="*/ 5 h 8"/>
                  <a:gd name="T4" fmla="*/ 11 w 13"/>
                  <a:gd name="T5" fmla="*/ 7 h 8"/>
                  <a:gd name="T6" fmla="*/ 10 w 13"/>
                  <a:gd name="T7" fmla="*/ 7 h 8"/>
                  <a:gd name="T8" fmla="*/ 3 w 13"/>
                  <a:gd name="T9" fmla="*/ 3 h 8"/>
                  <a:gd name="T10" fmla="*/ 0 w 13"/>
                  <a:gd name="T11" fmla="*/ 2 h 8"/>
                  <a:gd name="T12" fmla="*/ 2 w 13"/>
                  <a:gd name="T13" fmla="*/ 0 h 8"/>
                  <a:gd name="T14" fmla="*/ 4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4" y="0"/>
                    </a:moveTo>
                    <a:cubicBezTo>
                      <a:pt x="7" y="0"/>
                      <a:pt x="12" y="3"/>
                      <a:pt x="12" y="5"/>
                    </a:cubicBezTo>
                    <a:cubicBezTo>
                      <a:pt x="13" y="6"/>
                      <a:pt x="12" y="7"/>
                      <a:pt x="11" y="7"/>
                    </a:cubicBezTo>
                    <a:cubicBezTo>
                      <a:pt x="11" y="8"/>
                      <a:pt x="10" y="7"/>
                      <a:pt x="10" y="7"/>
                    </a:cubicBezTo>
                    <a:cubicBezTo>
                      <a:pt x="8" y="4"/>
                      <a:pt x="6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D9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9" name="Freeform 602">
                <a:extLst>
                  <a:ext uri="{FF2B5EF4-FFF2-40B4-BE49-F238E27FC236}">
                    <a16:creationId xmlns:a16="http://schemas.microsoft.com/office/drawing/2014/main" id="{6BA74C29-BC7B-3331-450A-CBFFE948D6DB}"/>
                  </a:ext>
                </a:extLst>
              </p:cNvPr>
              <p:cNvSpPr/>
              <p:nvPr userDrawn="1"/>
            </p:nvSpPr>
            <p:spPr bwMode="auto">
              <a:xfrm>
                <a:off x="3986" y="3786"/>
                <a:ext cx="138" cy="190"/>
              </a:xfrm>
              <a:custGeom>
                <a:avLst/>
                <a:gdLst>
                  <a:gd name="T0" fmla="*/ 0 w 22"/>
                  <a:gd name="T1" fmla="*/ 1 h 30"/>
                  <a:gd name="T2" fmla="*/ 4 w 22"/>
                  <a:gd name="T3" fmla="*/ 0 h 30"/>
                  <a:gd name="T4" fmla="*/ 16 w 22"/>
                  <a:gd name="T5" fmla="*/ 3 h 30"/>
                  <a:gd name="T6" fmla="*/ 21 w 22"/>
                  <a:gd name="T7" fmla="*/ 11 h 30"/>
                  <a:gd name="T8" fmla="*/ 18 w 22"/>
                  <a:gd name="T9" fmla="*/ 28 h 30"/>
                  <a:gd name="T10" fmla="*/ 17 w 22"/>
                  <a:gd name="T11" fmla="*/ 29 h 30"/>
                  <a:gd name="T12" fmla="*/ 16 w 22"/>
                  <a:gd name="T13" fmla="*/ 30 h 30"/>
                  <a:gd name="T14" fmla="*/ 15 w 22"/>
                  <a:gd name="T15" fmla="*/ 28 h 30"/>
                  <a:gd name="T16" fmla="*/ 5 w 22"/>
                  <a:gd name="T17" fmla="*/ 6 h 30"/>
                  <a:gd name="T18" fmla="*/ 0 w 22"/>
                  <a:gd name="T1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0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8" y="1"/>
                      <a:pt x="12" y="1"/>
                      <a:pt x="16" y="3"/>
                    </a:cubicBezTo>
                    <a:cubicBezTo>
                      <a:pt x="18" y="5"/>
                      <a:pt x="20" y="7"/>
                      <a:pt x="21" y="11"/>
                    </a:cubicBezTo>
                    <a:cubicBezTo>
                      <a:pt x="22" y="17"/>
                      <a:pt x="22" y="23"/>
                      <a:pt x="18" y="28"/>
                    </a:cubicBezTo>
                    <a:cubicBezTo>
                      <a:pt x="18" y="29"/>
                      <a:pt x="18" y="29"/>
                      <a:pt x="17" y="29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30"/>
                      <a:pt x="15" y="29"/>
                      <a:pt x="15" y="28"/>
                    </a:cubicBezTo>
                    <a:cubicBezTo>
                      <a:pt x="15" y="20"/>
                      <a:pt x="11" y="12"/>
                      <a:pt x="5" y="6"/>
                    </a:cubicBezTo>
                    <a:cubicBezTo>
                      <a:pt x="4" y="4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0" name="Freeform 603">
                <a:extLst>
                  <a:ext uri="{FF2B5EF4-FFF2-40B4-BE49-F238E27FC236}">
                    <a16:creationId xmlns:a16="http://schemas.microsoft.com/office/drawing/2014/main" id="{78AFBD65-965E-33A2-57B5-E7BB1B6A12AC}"/>
                  </a:ext>
                </a:extLst>
              </p:cNvPr>
              <p:cNvSpPr/>
              <p:nvPr userDrawn="1"/>
            </p:nvSpPr>
            <p:spPr bwMode="auto">
              <a:xfrm>
                <a:off x="4105" y="3970"/>
                <a:ext cx="107" cy="146"/>
              </a:xfrm>
              <a:custGeom>
                <a:avLst/>
                <a:gdLst>
                  <a:gd name="T0" fmla="*/ 17 w 17"/>
                  <a:gd name="T1" fmla="*/ 8 h 23"/>
                  <a:gd name="T2" fmla="*/ 14 w 17"/>
                  <a:gd name="T3" fmla="*/ 18 h 23"/>
                  <a:gd name="T4" fmla="*/ 3 w 17"/>
                  <a:gd name="T5" fmla="*/ 23 h 23"/>
                  <a:gd name="T6" fmla="*/ 2 w 17"/>
                  <a:gd name="T7" fmla="*/ 23 h 23"/>
                  <a:gd name="T8" fmla="*/ 2 w 17"/>
                  <a:gd name="T9" fmla="*/ 14 h 23"/>
                  <a:gd name="T10" fmla="*/ 7 w 17"/>
                  <a:gd name="T11" fmla="*/ 7 h 23"/>
                  <a:gd name="T12" fmla="*/ 9 w 17"/>
                  <a:gd name="T13" fmla="*/ 5 h 23"/>
                  <a:gd name="T14" fmla="*/ 11 w 17"/>
                  <a:gd name="T15" fmla="*/ 5 h 23"/>
                  <a:gd name="T16" fmla="*/ 14 w 17"/>
                  <a:gd name="T17" fmla="*/ 1 h 23"/>
                  <a:gd name="T18" fmla="*/ 16 w 17"/>
                  <a:gd name="T19" fmla="*/ 2 h 23"/>
                  <a:gd name="T20" fmla="*/ 17 w 17"/>
                  <a:gd name="T21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3">
                    <a:moveTo>
                      <a:pt x="17" y="8"/>
                    </a:moveTo>
                    <a:cubicBezTo>
                      <a:pt x="17" y="11"/>
                      <a:pt x="16" y="15"/>
                      <a:pt x="14" y="18"/>
                    </a:cubicBezTo>
                    <a:cubicBezTo>
                      <a:pt x="11" y="21"/>
                      <a:pt x="7" y="22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1" y="21"/>
                      <a:pt x="0" y="16"/>
                      <a:pt x="2" y="14"/>
                    </a:cubicBezTo>
                    <a:cubicBezTo>
                      <a:pt x="4" y="12"/>
                      <a:pt x="6" y="10"/>
                      <a:pt x="7" y="7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5" y="0"/>
                      <a:pt x="16" y="0"/>
                      <a:pt x="16" y="2"/>
                    </a:cubicBezTo>
                    <a:cubicBezTo>
                      <a:pt x="17" y="4"/>
                      <a:pt x="17" y="5"/>
                      <a:pt x="17" y="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1" name="Freeform 604">
                <a:extLst>
                  <a:ext uri="{FF2B5EF4-FFF2-40B4-BE49-F238E27FC236}">
                    <a16:creationId xmlns:a16="http://schemas.microsoft.com/office/drawing/2014/main" id="{C9DBFD5C-9FEE-46F3-8544-068D8CE82624}"/>
                  </a:ext>
                </a:extLst>
              </p:cNvPr>
              <p:cNvSpPr/>
              <p:nvPr userDrawn="1"/>
            </p:nvSpPr>
            <p:spPr bwMode="auto">
              <a:xfrm>
                <a:off x="4124" y="3818"/>
                <a:ext cx="70" cy="171"/>
              </a:xfrm>
              <a:custGeom>
                <a:avLst/>
                <a:gdLst>
                  <a:gd name="T0" fmla="*/ 11 w 11"/>
                  <a:gd name="T1" fmla="*/ 14 h 27"/>
                  <a:gd name="T2" fmla="*/ 7 w 11"/>
                  <a:gd name="T3" fmla="*/ 25 h 27"/>
                  <a:gd name="T4" fmla="*/ 4 w 11"/>
                  <a:gd name="T5" fmla="*/ 26 h 27"/>
                  <a:gd name="T6" fmla="*/ 1 w 11"/>
                  <a:gd name="T7" fmla="*/ 20 h 27"/>
                  <a:gd name="T8" fmla="*/ 2 w 11"/>
                  <a:gd name="T9" fmla="*/ 9 h 27"/>
                  <a:gd name="T10" fmla="*/ 0 w 11"/>
                  <a:gd name="T11" fmla="*/ 3 h 27"/>
                  <a:gd name="T12" fmla="*/ 1 w 11"/>
                  <a:gd name="T13" fmla="*/ 0 h 27"/>
                  <a:gd name="T14" fmla="*/ 3 w 11"/>
                  <a:gd name="T15" fmla="*/ 1 h 27"/>
                  <a:gd name="T16" fmla="*/ 10 w 11"/>
                  <a:gd name="T17" fmla="*/ 10 h 27"/>
                  <a:gd name="T18" fmla="*/ 11 w 11"/>
                  <a:gd name="T1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7">
                    <a:moveTo>
                      <a:pt x="11" y="14"/>
                    </a:moveTo>
                    <a:cubicBezTo>
                      <a:pt x="11" y="19"/>
                      <a:pt x="9" y="22"/>
                      <a:pt x="7" y="25"/>
                    </a:cubicBezTo>
                    <a:cubicBezTo>
                      <a:pt x="6" y="27"/>
                      <a:pt x="5" y="26"/>
                      <a:pt x="4" y="26"/>
                    </a:cubicBezTo>
                    <a:cubicBezTo>
                      <a:pt x="1" y="25"/>
                      <a:pt x="0" y="22"/>
                      <a:pt x="1" y="20"/>
                    </a:cubicBezTo>
                    <a:cubicBezTo>
                      <a:pt x="2" y="16"/>
                      <a:pt x="2" y="13"/>
                      <a:pt x="2" y="9"/>
                    </a:cubicBezTo>
                    <a:cubicBezTo>
                      <a:pt x="2" y="7"/>
                      <a:pt x="1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6" y="3"/>
                      <a:pt x="9" y="6"/>
                      <a:pt x="10" y="10"/>
                    </a:cubicBezTo>
                    <a:cubicBezTo>
                      <a:pt x="11" y="11"/>
                      <a:pt x="11" y="13"/>
                      <a:pt x="11" y="14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" name="Freeform 605">
                <a:extLst>
                  <a:ext uri="{FF2B5EF4-FFF2-40B4-BE49-F238E27FC236}">
                    <a16:creationId xmlns:a16="http://schemas.microsoft.com/office/drawing/2014/main" id="{9F6E952E-815B-3905-4724-02B8E9A97035}"/>
                  </a:ext>
                </a:extLst>
              </p:cNvPr>
              <p:cNvSpPr/>
              <p:nvPr userDrawn="1"/>
            </p:nvSpPr>
            <p:spPr bwMode="auto">
              <a:xfrm>
                <a:off x="3979" y="3735"/>
                <a:ext cx="170" cy="70"/>
              </a:xfrm>
              <a:custGeom>
                <a:avLst/>
                <a:gdLst>
                  <a:gd name="T0" fmla="*/ 27 w 27"/>
                  <a:gd name="T1" fmla="*/ 11 h 11"/>
                  <a:gd name="T2" fmla="*/ 25 w 27"/>
                  <a:gd name="T3" fmla="*/ 11 h 11"/>
                  <a:gd name="T4" fmla="*/ 20 w 27"/>
                  <a:gd name="T5" fmla="*/ 10 h 11"/>
                  <a:gd name="T6" fmla="*/ 18 w 27"/>
                  <a:gd name="T7" fmla="*/ 9 h 11"/>
                  <a:gd name="T8" fmla="*/ 6 w 27"/>
                  <a:gd name="T9" fmla="*/ 6 h 11"/>
                  <a:gd name="T10" fmla="*/ 2 w 27"/>
                  <a:gd name="T11" fmla="*/ 6 h 11"/>
                  <a:gd name="T12" fmla="*/ 1 w 27"/>
                  <a:gd name="T13" fmla="*/ 5 h 11"/>
                  <a:gd name="T14" fmla="*/ 1 w 27"/>
                  <a:gd name="T15" fmla="*/ 3 h 11"/>
                  <a:gd name="T16" fmla="*/ 7 w 27"/>
                  <a:gd name="T17" fmla="*/ 1 h 11"/>
                  <a:gd name="T18" fmla="*/ 20 w 27"/>
                  <a:gd name="T19" fmla="*/ 3 h 11"/>
                  <a:gd name="T20" fmla="*/ 27 w 27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1">
                    <a:moveTo>
                      <a:pt x="27" y="11"/>
                    </a:moveTo>
                    <a:cubicBezTo>
                      <a:pt x="26" y="11"/>
                      <a:pt x="25" y="11"/>
                      <a:pt x="25" y="11"/>
                    </a:cubicBezTo>
                    <a:cubicBezTo>
                      <a:pt x="23" y="9"/>
                      <a:pt x="22" y="8"/>
                      <a:pt x="20" y="10"/>
                    </a:cubicBezTo>
                    <a:cubicBezTo>
                      <a:pt x="19" y="10"/>
                      <a:pt x="19" y="9"/>
                      <a:pt x="18" y="9"/>
                    </a:cubicBezTo>
                    <a:cubicBezTo>
                      <a:pt x="14" y="7"/>
                      <a:pt x="10" y="6"/>
                      <a:pt x="6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12" y="1"/>
                      <a:pt x="16" y="0"/>
                      <a:pt x="20" y="3"/>
                    </a:cubicBezTo>
                    <a:cubicBezTo>
                      <a:pt x="23" y="5"/>
                      <a:pt x="25" y="7"/>
                      <a:pt x="27" y="1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" name="Freeform 606">
                <a:extLst>
                  <a:ext uri="{FF2B5EF4-FFF2-40B4-BE49-F238E27FC236}">
                    <a16:creationId xmlns:a16="http://schemas.microsoft.com/office/drawing/2014/main" id="{F7DBD375-F69E-80F5-8820-3FAFC5519A5B}"/>
                  </a:ext>
                </a:extLst>
              </p:cNvPr>
              <p:cNvSpPr/>
              <p:nvPr userDrawn="1"/>
            </p:nvSpPr>
            <p:spPr bwMode="auto">
              <a:xfrm>
                <a:off x="4030" y="3976"/>
                <a:ext cx="107" cy="102"/>
              </a:xfrm>
              <a:custGeom>
                <a:avLst/>
                <a:gdLst>
                  <a:gd name="T0" fmla="*/ 2 w 17"/>
                  <a:gd name="T1" fmla="*/ 16 h 16"/>
                  <a:gd name="T2" fmla="*/ 0 w 17"/>
                  <a:gd name="T3" fmla="*/ 15 h 16"/>
                  <a:gd name="T4" fmla="*/ 2 w 17"/>
                  <a:gd name="T5" fmla="*/ 14 h 16"/>
                  <a:gd name="T6" fmla="*/ 10 w 17"/>
                  <a:gd name="T7" fmla="*/ 4 h 16"/>
                  <a:gd name="T8" fmla="*/ 11 w 17"/>
                  <a:gd name="T9" fmla="*/ 3 h 16"/>
                  <a:gd name="T10" fmla="*/ 14 w 17"/>
                  <a:gd name="T11" fmla="*/ 1 h 16"/>
                  <a:gd name="T12" fmla="*/ 16 w 17"/>
                  <a:gd name="T13" fmla="*/ 6 h 16"/>
                  <a:gd name="T14" fmla="*/ 2 w 17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2" y="16"/>
                    </a:moveTo>
                    <a:cubicBezTo>
                      <a:pt x="2" y="16"/>
                      <a:pt x="1" y="16"/>
                      <a:pt x="0" y="15"/>
                    </a:cubicBezTo>
                    <a:cubicBezTo>
                      <a:pt x="0" y="14"/>
                      <a:pt x="1" y="14"/>
                      <a:pt x="2" y="14"/>
                    </a:cubicBezTo>
                    <a:cubicBezTo>
                      <a:pt x="5" y="11"/>
                      <a:pt x="7" y="7"/>
                      <a:pt x="10" y="4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2" y="2"/>
                      <a:pt x="13" y="0"/>
                      <a:pt x="14" y="1"/>
                    </a:cubicBezTo>
                    <a:cubicBezTo>
                      <a:pt x="16" y="1"/>
                      <a:pt x="17" y="4"/>
                      <a:pt x="16" y="6"/>
                    </a:cubicBezTo>
                    <a:cubicBezTo>
                      <a:pt x="15" y="11"/>
                      <a:pt x="7" y="16"/>
                      <a:pt x="2" y="16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60" name="Freeform 608">
              <a:extLst>
                <a:ext uri="{FF2B5EF4-FFF2-40B4-BE49-F238E27FC236}">
                  <a16:creationId xmlns:a16="http://schemas.microsoft.com/office/drawing/2014/main" id="{0CBC82E0-24E5-6CA2-62A4-0BDF682FB63F}"/>
                </a:ext>
              </a:extLst>
            </p:cNvPr>
            <p:cNvSpPr/>
            <p:nvPr userDrawn="1"/>
          </p:nvSpPr>
          <p:spPr bwMode="auto">
            <a:xfrm>
              <a:off x="6286500" y="6140450"/>
              <a:ext cx="169862" cy="222250"/>
            </a:xfrm>
            <a:custGeom>
              <a:avLst/>
              <a:gdLst>
                <a:gd name="T0" fmla="*/ 15 w 17"/>
                <a:gd name="T1" fmla="*/ 15 h 22"/>
                <a:gd name="T2" fmla="*/ 6 w 17"/>
                <a:gd name="T3" fmla="*/ 4 h 22"/>
                <a:gd name="T4" fmla="*/ 3 w 17"/>
                <a:gd name="T5" fmla="*/ 4 h 22"/>
                <a:gd name="T6" fmla="*/ 1 w 17"/>
                <a:gd name="T7" fmla="*/ 5 h 22"/>
                <a:gd name="T8" fmla="*/ 1 w 17"/>
                <a:gd name="T9" fmla="*/ 3 h 22"/>
                <a:gd name="T10" fmla="*/ 4 w 17"/>
                <a:gd name="T11" fmla="*/ 0 h 22"/>
                <a:gd name="T12" fmla="*/ 17 w 17"/>
                <a:gd name="T13" fmla="*/ 13 h 22"/>
                <a:gd name="T14" fmla="*/ 16 w 17"/>
                <a:gd name="T15" fmla="*/ 21 h 22"/>
                <a:gd name="T16" fmla="*/ 14 w 17"/>
                <a:gd name="T17" fmla="*/ 21 h 22"/>
                <a:gd name="T18" fmla="*/ 2 w 17"/>
                <a:gd name="T19" fmla="*/ 14 h 22"/>
                <a:gd name="T20" fmla="*/ 2 w 17"/>
                <a:gd name="T21" fmla="*/ 13 h 22"/>
                <a:gd name="T22" fmla="*/ 3 w 17"/>
                <a:gd name="T23" fmla="*/ 13 h 22"/>
                <a:gd name="T24" fmla="*/ 9 w 17"/>
                <a:gd name="T25" fmla="*/ 18 h 22"/>
                <a:gd name="T26" fmla="*/ 14 w 17"/>
                <a:gd name="T27" fmla="*/ 18 h 22"/>
                <a:gd name="T28" fmla="*/ 15 w 17"/>
                <a:gd name="T2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2">
                  <a:moveTo>
                    <a:pt x="15" y="15"/>
                  </a:moveTo>
                  <a:cubicBezTo>
                    <a:pt x="15" y="10"/>
                    <a:pt x="11" y="5"/>
                    <a:pt x="6" y="4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11" y="2"/>
                    <a:pt x="16" y="6"/>
                    <a:pt x="17" y="13"/>
                  </a:cubicBezTo>
                  <a:cubicBezTo>
                    <a:pt x="17" y="15"/>
                    <a:pt x="16" y="18"/>
                    <a:pt x="16" y="21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9" y="20"/>
                    <a:pt x="5" y="19"/>
                    <a:pt x="2" y="14"/>
                  </a:cubicBezTo>
                  <a:cubicBezTo>
                    <a:pt x="2" y="14"/>
                    <a:pt x="1" y="13"/>
                    <a:pt x="2" y="13"/>
                  </a:cubicBezTo>
                  <a:cubicBezTo>
                    <a:pt x="2" y="12"/>
                    <a:pt x="3" y="13"/>
                    <a:pt x="3" y="13"/>
                  </a:cubicBezTo>
                  <a:cubicBezTo>
                    <a:pt x="5" y="15"/>
                    <a:pt x="7" y="16"/>
                    <a:pt x="9" y="18"/>
                  </a:cubicBezTo>
                  <a:cubicBezTo>
                    <a:pt x="11" y="19"/>
                    <a:pt x="12" y="18"/>
                    <a:pt x="14" y="18"/>
                  </a:cubicBezTo>
                  <a:cubicBezTo>
                    <a:pt x="15" y="17"/>
                    <a:pt x="16" y="16"/>
                    <a:pt x="15" y="15"/>
                  </a:cubicBezTo>
                  <a:close/>
                </a:path>
              </a:pathLst>
            </a:custGeom>
            <a:solidFill>
              <a:srgbClr val="EE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09">
              <a:extLst>
                <a:ext uri="{FF2B5EF4-FFF2-40B4-BE49-F238E27FC236}">
                  <a16:creationId xmlns:a16="http://schemas.microsoft.com/office/drawing/2014/main" id="{3F82D9A5-3C25-855C-1AA4-47E393B72DE1}"/>
                </a:ext>
              </a:extLst>
            </p:cNvPr>
            <p:cNvSpPr/>
            <p:nvPr userDrawn="1"/>
          </p:nvSpPr>
          <p:spPr bwMode="auto">
            <a:xfrm>
              <a:off x="6286500" y="6311900"/>
              <a:ext cx="150812" cy="131762"/>
            </a:xfrm>
            <a:custGeom>
              <a:avLst/>
              <a:gdLst>
                <a:gd name="T0" fmla="*/ 1 w 15"/>
                <a:gd name="T1" fmla="*/ 0 h 13"/>
                <a:gd name="T2" fmla="*/ 2 w 15"/>
                <a:gd name="T3" fmla="*/ 1 h 13"/>
                <a:gd name="T4" fmla="*/ 13 w 15"/>
                <a:gd name="T5" fmla="*/ 7 h 13"/>
                <a:gd name="T6" fmla="*/ 14 w 15"/>
                <a:gd name="T7" fmla="*/ 10 h 13"/>
                <a:gd name="T8" fmla="*/ 11 w 15"/>
                <a:gd name="T9" fmla="*/ 12 h 13"/>
                <a:gd name="T10" fmla="*/ 9 w 15"/>
                <a:gd name="T11" fmla="*/ 13 h 13"/>
                <a:gd name="T12" fmla="*/ 0 w 15"/>
                <a:gd name="T13" fmla="*/ 2 h 13"/>
                <a:gd name="T14" fmla="*/ 1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5" y="5"/>
                    <a:pt x="9" y="6"/>
                    <a:pt x="13" y="7"/>
                  </a:cubicBezTo>
                  <a:cubicBezTo>
                    <a:pt x="14" y="7"/>
                    <a:pt x="15" y="8"/>
                    <a:pt x="14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0" y="13"/>
                    <a:pt x="10" y="13"/>
                    <a:pt x="9" y="13"/>
                  </a:cubicBezTo>
                  <a:cubicBezTo>
                    <a:pt x="4" y="11"/>
                    <a:pt x="1" y="8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0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10">
              <a:extLst>
                <a:ext uri="{FF2B5EF4-FFF2-40B4-BE49-F238E27FC236}">
                  <a16:creationId xmlns:a16="http://schemas.microsoft.com/office/drawing/2014/main" id="{9B50767C-8FFA-257C-98A0-B74A9764B7C7}"/>
                </a:ext>
              </a:extLst>
            </p:cNvPr>
            <p:cNvSpPr/>
            <p:nvPr userDrawn="1"/>
          </p:nvSpPr>
          <p:spPr bwMode="auto">
            <a:xfrm>
              <a:off x="6267450" y="6049963"/>
              <a:ext cx="130175" cy="90487"/>
            </a:xfrm>
            <a:custGeom>
              <a:avLst/>
              <a:gdLst>
                <a:gd name="T0" fmla="*/ 0 w 13"/>
                <a:gd name="T1" fmla="*/ 7 h 9"/>
                <a:gd name="T2" fmla="*/ 4 w 13"/>
                <a:gd name="T3" fmla="*/ 1 h 9"/>
                <a:gd name="T4" fmla="*/ 9 w 13"/>
                <a:gd name="T5" fmla="*/ 3 h 9"/>
                <a:gd name="T6" fmla="*/ 12 w 13"/>
                <a:gd name="T7" fmla="*/ 7 h 9"/>
                <a:gd name="T8" fmla="*/ 13 w 13"/>
                <a:gd name="T9" fmla="*/ 8 h 9"/>
                <a:gd name="T10" fmla="*/ 11 w 13"/>
                <a:gd name="T11" fmla="*/ 8 h 9"/>
                <a:gd name="T12" fmla="*/ 9 w 13"/>
                <a:gd name="T13" fmla="*/ 8 h 9"/>
                <a:gd name="T14" fmla="*/ 3 w 13"/>
                <a:gd name="T15" fmla="*/ 8 h 9"/>
                <a:gd name="T16" fmla="*/ 0 w 13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7" y="2"/>
                    <a:pt x="9" y="3"/>
                  </a:cubicBezTo>
                  <a:cubicBezTo>
                    <a:pt x="10" y="4"/>
                    <a:pt x="11" y="6"/>
                    <a:pt x="12" y="7"/>
                  </a:cubicBezTo>
                  <a:cubicBezTo>
                    <a:pt x="13" y="7"/>
                    <a:pt x="13" y="7"/>
                    <a:pt x="13" y="8"/>
                  </a:cubicBezTo>
                  <a:cubicBezTo>
                    <a:pt x="12" y="9"/>
                    <a:pt x="12" y="8"/>
                    <a:pt x="11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7" y="7"/>
                    <a:pt x="5" y="6"/>
                    <a:pt x="3" y="8"/>
                  </a:cubicBezTo>
                  <a:cubicBezTo>
                    <a:pt x="1" y="9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1">
              <a:extLst>
                <a:ext uri="{FF2B5EF4-FFF2-40B4-BE49-F238E27FC236}">
                  <a16:creationId xmlns:a16="http://schemas.microsoft.com/office/drawing/2014/main" id="{E01B02E3-8EF1-11AD-F9A3-C81462F4C31E}"/>
                </a:ext>
              </a:extLst>
            </p:cNvPr>
            <p:cNvSpPr/>
            <p:nvPr userDrawn="1"/>
          </p:nvSpPr>
          <p:spPr bwMode="auto">
            <a:xfrm>
              <a:off x="6316663" y="6200775"/>
              <a:ext cx="100012" cy="101600"/>
            </a:xfrm>
            <a:custGeom>
              <a:avLst/>
              <a:gdLst>
                <a:gd name="T0" fmla="*/ 2 w 10"/>
                <a:gd name="T1" fmla="*/ 0 h 10"/>
                <a:gd name="T2" fmla="*/ 6 w 10"/>
                <a:gd name="T3" fmla="*/ 2 h 10"/>
                <a:gd name="T4" fmla="*/ 9 w 10"/>
                <a:gd name="T5" fmla="*/ 7 h 10"/>
                <a:gd name="T6" fmla="*/ 9 w 10"/>
                <a:gd name="T7" fmla="*/ 9 h 10"/>
                <a:gd name="T8" fmla="*/ 7 w 10"/>
                <a:gd name="T9" fmla="*/ 9 h 10"/>
                <a:gd name="T10" fmla="*/ 1 w 10"/>
                <a:gd name="T11" fmla="*/ 4 h 10"/>
                <a:gd name="T12" fmla="*/ 1 w 10"/>
                <a:gd name="T13" fmla="*/ 1 h 10"/>
                <a:gd name="T14" fmla="*/ 2 w 10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7" y="4"/>
                    <a:pt x="8" y="5"/>
                    <a:pt x="9" y="7"/>
                  </a:cubicBezTo>
                  <a:cubicBezTo>
                    <a:pt x="10" y="7"/>
                    <a:pt x="10" y="8"/>
                    <a:pt x="9" y="9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5" y="8"/>
                    <a:pt x="2" y="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12">
              <a:extLst>
                <a:ext uri="{FF2B5EF4-FFF2-40B4-BE49-F238E27FC236}">
                  <a16:creationId xmlns:a16="http://schemas.microsoft.com/office/drawing/2014/main" id="{C257F450-417C-2F79-BD9C-6C6FD8FD5ECF}"/>
                </a:ext>
              </a:extLst>
            </p:cNvPr>
            <p:cNvSpPr/>
            <p:nvPr userDrawn="1"/>
          </p:nvSpPr>
          <p:spPr bwMode="auto">
            <a:xfrm>
              <a:off x="6197600" y="6010275"/>
              <a:ext cx="88900" cy="150812"/>
            </a:xfrm>
            <a:custGeom>
              <a:avLst/>
              <a:gdLst>
                <a:gd name="T0" fmla="*/ 5 w 9"/>
                <a:gd name="T1" fmla="*/ 15 h 15"/>
                <a:gd name="T2" fmla="*/ 3 w 9"/>
                <a:gd name="T3" fmla="*/ 5 h 15"/>
                <a:gd name="T4" fmla="*/ 4 w 9"/>
                <a:gd name="T5" fmla="*/ 4 h 15"/>
                <a:gd name="T6" fmla="*/ 9 w 9"/>
                <a:gd name="T7" fmla="*/ 3 h 15"/>
                <a:gd name="T8" fmla="*/ 5 w 9"/>
                <a:gd name="T9" fmla="*/ 8 h 15"/>
                <a:gd name="T10" fmla="*/ 5 w 9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1" y="12"/>
                    <a:pt x="0" y="9"/>
                    <a:pt x="3" y="5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5" y="2"/>
                    <a:pt x="7" y="0"/>
                    <a:pt x="9" y="3"/>
                  </a:cubicBezTo>
                  <a:cubicBezTo>
                    <a:pt x="7" y="4"/>
                    <a:pt x="5" y="5"/>
                    <a:pt x="5" y="8"/>
                  </a:cubicBezTo>
                  <a:cubicBezTo>
                    <a:pt x="4" y="10"/>
                    <a:pt x="5" y="13"/>
                    <a:pt x="5" y="15"/>
                  </a:cubicBezTo>
                  <a:close/>
                </a:path>
              </a:pathLst>
            </a:custGeom>
            <a:solidFill>
              <a:srgbClr val="EE9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13">
              <a:extLst>
                <a:ext uri="{FF2B5EF4-FFF2-40B4-BE49-F238E27FC236}">
                  <a16:creationId xmlns:a16="http://schemas.microsoft.com/office/drawing/2014/main" id="{1166BD20-BE80-A84D-B247-CB5B33822924}"/>
                </a:ext>
              </a:extLst>
            </p:cNvPr>
            <p:cNvSpPr/>
            <p:nvPr userDrawn="1"/>
          </p:nvSpPr>
          <p:spPr bwMode="auto">
            <a:xfrm>
              <a:off x="6546850" y="1941513"/>
              <a:ext cx="160337" cy="333375"/>
            </a:xfrm>
            <a:custGeom>
              <a:avLst/>
              <a:gdLst>
                <a:gd name="T0" fmla="*/ 13 w 16"/>
                <a:gd name="T1" fmla="*/ 5 h 33"/>
                <a:gd name="T2" fmla="*/ 14 w 16"/>
                <a:gd name="T3" fmla="*/ 9 h 33"/>
                <a:gd name="T4" fmla="*/ 14 w 16"/>
                <a:gd name="T5" fmla="*/ 10 h 33"/>
                <a:gd name="T6" fmla="*/ 14 w 16"/>
                <a:gd name="T7" fmla="*/ 17 h 33"/>
                <a:gd name="T8" fmla="*/ 14 w 16"/>
                <a:gd name="T9" fmla="*/ 19 h 33"/>
                <a:gd name="T10" fmla="*/ 14 w 16"/>
                <a:gd name="T11" fmla="*/ 21 h 33"/>
                <a:gd name="T12" fmla="*/ 14 w 16"/>
                <a:gd name="T13" fmla="*/ 26 h 33"/>
                <a:gd name="T14" fmla="*/ 12 w 16"/>
                <a:gd name="T15" fmla="*/ 28 h 33"/>
                <a:gd name="T16" fmla="*/ 8 w 16"/>
                <a:gd name="T17" fmla="*/ 32 h 33"/>
                <a:gd name="T18" fmla="*/ 7 w 16"/>
                <a:gd name="T19" fmla="*/ 33 h 33"/>
                <a:gd name="T20" fmla="*/ 7 w 16"/>
                <a:gd name="T21" fmla="*/ 31 h 33"/>
                <a:gd name="T22" fmla="*/ 6 w 16"/>
                <a:gd name="T23" fmla="*/ 11 h 33"/>
                <a:gd name="T24" fmla="*/ 1 w 16"/>
                <a:gd name="T25" fmla="*/ 2 h 33"/>
                <a:gd name="T26" fmla="*/ 0 w 16"/>
                <a:gd name="T27" fmla="*/ 0 h 33"/>
                <a:gd name="T28" fmla="*/ 2 w 16"/>
                <a:gd name="T29" fmla="*/ 0 h 33"/>
                <a:gd name="T30" fmla="*/ 13 w 16"/>
                <a:gd name="T3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33">
                  <a:moveTo>
                    <a:pt x="13" y="5"/>
                  </a:moveTo>
                  <a:cubicBezTo>
                    <a:pt x="15" y="6"/>
                    <a:pt x="16" y="8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6" y="12"/>
                    <a:pt x="14" y="15"/>
                    <a:pt x="14" y="17"/>
                  </a:cubicBezTo>
                  <a:cubicBezTo>
                    <a:pt x="15" y="18"/>
                    <a:pt x="15" y="18"/>
                    <a:pt x="14" y="19"/>
                  </a:cubicBezTo>
                  <a:cubicBezTo>
                    <a:pt x="14" y="20"/>
                    <a:pt x="14" y="20"/>
                    <a:pt x="14" y="21"/>
                  </a:cubicBezTo>
                  <a:cubicBezTo>
                    <a:pt x="16" y="23"/>
                    <a:pt x="15" y="24"/>
                    <a:pt x="14" y="26"/>
                  </a:cubicBezTo>
                  <a:cubicBezTo>
                    <a:pt x="14" y="26"/>
                    <a:pt x="13" y="27"/>
                    <a:pt x="12" y="28"/>
                  </a:cubicBezTo>
                  <a:cubicBezTo>
                    <a:pt x="11" y="29"/>
                    <a:pt x="10" y="32"/>
                    <a:pt x="8" y="32"/>
                  </a:cubicBezTo>
                  <a:cubicBezTo>
                    <a:pt x="8" y="32"/>
                    <a:pt x="7" y="33"/>
                    <a:pt x="7" y="33"/>
                  </a:cubicBezTo>
                  <a:cubicBezTo>
                    <a:pt x="6" y="32"/>
                    <a:pt x="6" y="32"/>
                    <a:pt x="7" y="31"/>
                  </a:cubicBezTo>
                  <a:cubicBezTo>
                    <a:pt x="8" y="24"/>
                    <a:pt x="8" y="17"/>
                    <a:pt x="6" y="11"/>
                  </a:cubicBezTo>
                  <a:cubicBezTo>
                    <a:pt x="5" y="8"/>
                    <a:pt x="3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10" y="3"/>
                    <a:pt x="13" y="5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14">
              <a:extLst>
                <a:ext uri="{FF2B5EF4-FFF2-40B4-BE49-F238E27FC236}">
                  <a16:creationId xmlns:a16="http://schemas.microsoft.com/office/drawing/2014/main" id="{7559FA81-AB30-AA1B-AF8B-584253396306}"/>
                </a:ext>
              </a:extLst>
            </p:cNvPr>
            <p:cNvSpPr/>
            <p:nvPr userDrawn="1"/>
          </p:nvSpPr>
          <p:spPr bwMode="auto">
            <a:xfrm>
              <a:off x="6677025" y="2043113"/>
              <a:ext cx="150812" cy="271462"/>
            </a:xfrm>
            <a:custGeom>
              <a:avLst/>
              <a:gdLst>
                <a:gd name="T0" fmla="*/ 1 w 15"/>
                <a:gd name="T1" fmla="*/ 20 h 27"/>
                <a:gd name="T2" fmla="*/ 5 w 15"/>
                <a:gd name="T3" fmla="*/ 15 h 27"/>
                <a:gd name="T4" fmla="*/ 5 w 15"/>
                <a:gd name="T5" fmla="*/ 13 h 27"/>
                <a:gd name="T6" fmla="*/ 6 w 15"/>
                <a:gd name="T7" fmla="*/ 3 h 27"/>
                <a:gd name="T8" fmla="*/ 7 w 15"/>
                <a:gd name="T9" fmla="*/ 0 h 27"/>
                <a:gd name="T10" fmla="*/ 9 w 15"/>
                <a:gd name="T11" fmla="*/ 2 h 27"/>
                <a:gd name="T12" fmla="*/ 12 w 15"/>
                <a:gd name="T13" fmla="*/ 6 h 27"/>
                <a:gd name="T14" fmla="*/ 13 w 15"/>
                <a:gd name="T15" fmla="*/ 9 h 27"/>
                <a:gd name="T16" fmla="*/ 13 w 15"/>
                <a:gd name="T17" fmla="*/ 10 h 27"/>
                <a:gd name="T18" fmla="*/ 13 w 15"/>
                <a:gd name="T19" fmla="*/ 17 h 27"/>
                <a:gd name="T20" fmla="*/ 13 w 15"/>
                <a:gd name="T21" fmla="*/ 19 h 27"/>
                <a:gd name="T22" fmla="*/ 7 w 15"/>
                <a:gd name="T23" fmla="*/ 26 h 27"/>
                <a:gd name="T24" fmla="*/ 2 w 15"/>
                <a:gd name="T25" fmla="*/ 25 h 27"/>
                <a:gd name="T26" fmla="*/ 1 w 15"/>
                <a:gd name="T27" fmla="*/ 23 h 27"/>
                <a:gd name="T28" fmla="*/ 1 w 15"/>
                <a:gd name="T2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7">
                  <a:moveTo>
                    <a:pt x="1" y="20"/>
                  </a:moveTo>
                  <a:cubicBezTo>
                    <a:pt x="3" y="19"/>
                    <a:pt x="4" y="17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ubicBezTo>
                    <a:pt x="7" y="10"/>
                    <a:pt x="6" y="6"/>
                    <a:pt x="6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8" y="0"/>
                    <a:pt x="9" y="1"/>
                    <a:pt x="9" y="2"/>
                  </a:cubicBezTo>
                  <a:cubicBezTo>
                    <a:pt x="10" y="4"/>
                    <a:pt x="11" y="5"/>
                    <a:pt x="12" y="6"/>
                  </a:cubicBezTo>
                  <a:cubicBezTo>
                    <a:pt x="13" y="7"/>
                    <a:pt x="13" y="8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5" y="12"/>
                    <a:pt x="14" y="15"/>
                    <a:pt x="13" y="17"/>
                  </a:cubicBezTo>
                  <a:cubicBezTo>
                    <a:pt x="13" y="18"/>
                    <a:pt x="13" y="18"/>
                    <a:pt x="13" y="19"/>
                  </a:cubicBezTo>
                  <a:cubicBezTo>
                    <a:pt x="11" y="21"/>
                    <a:pt x="10" y="24"/>
                    <a:pt x="7" y="26"/>
                  </a:cubicBezTo>
                  <a:cubicBezTo>
                    <a:pt x="5" y="27"/>
                    <a:pt x="4" y="26"/>
                    <a:pt x="2" y="25"/>
                  </a:cubicBezTo>
                  <a:cubicBezTo>
                    <a:pt x="2" y="24"/>
                    <a:pt x="1" y="24"/>
                    <a:pt x="1" y="23"/>
                  </a:cubicBezTo>
                  <a:cubicBezTo>
                    <a:pt x="1" y="22"/>
                    <a:pt x="0" y="21"/>
                    <a:pt x="1" y="20"/>
                  </a:cubicBezTo>
                  <a:close/>
                </a:path>
              </a:pathLst>
            </a:custGeom>
            <a:solidFill>
              <a:srgbClr val="F4B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15">
              <a:extLst>
                <a:ext uri="{FF2B5EF4-FFF2-40B4-BE49-F238E27FC236}">
                  <a16:creationId xmlns:a16="http://schemas.microsoft.com/office/drawing/2014/main" id="{5C42FA73-1625-9775-0E3D-FDDD56F105F3}"/>
                </a:ext>
              </a:extLst>
            </p:cNvPr>
            <p:cNvSpPr/>
            <p:nvPr userDrawn="1"/>
          </p:nvSpPr>
          <p:spPr bwMode="auto">
            <a:xfrm>
              <a:off x="6597650" y="2365375"/>
              <a:ext cx="179387" cy="141287"/>
            </a:xfrm>
            <a:custGeom>
              <a:avLst/>
              <a:gdLst>
                <a:gd name="T0" fmla="*/ 18 w 18"/>
                <a:gd name="T1" fmla="*/ 6 h 14"/>
                <a:gd name="T2" fmla="*/ 2 w 18"/>
                <a:gd name="T3" fmla="*/ 13 h 14"/>
                <a:gd name="T4" fmla="*/ 0 w 18"/>
                <a:gd name="T5" fmla="*/ 12 h 14"/>
                <a:gd name="T6" fmla="*/ 2 w 18"/>
                <a:gd name="T7" fmla="*/ 5 h 14"/>
                <a:gd name="T8" fmla="*/ 5 w 18"/>
                <a:gd name="T9" fmla="*/ 2 h 14"/>
                <a:gd name="T10" fmla="*/ 10 w 18"/>
                <a:gd name="T11" fmla="*/ 3 h 14"/>
                <a:gd name="T12" fmla="*/ 11 w 18"/>
                <a:gd name="T13" fmla="*/ 5 h 14"/>
                <a:gd name="T14" fmla="*/ 14 w 18"/>
                <a:gd name="T15" fmla="*/ 5 h 14"/>
                <a:gd name="T16" fmla="*/ 13 w 18"/>
                <a:gd name="T17" fmla="*/ 3 h 14"/>
                <a:gd name="T18" fmla="*/ 12 w 18"/>
                <a:gd name="T19" fmla="*/ 1 h 14"/>
                <a:gd name="T20" fmla="*/ 14 w 18"/>
                <a:gd name="T21" fmla="*/ 0 h 14"/>
                <a:gd name="T22" fmla="*/ 18 w 18"/>
                <a:gd name="T2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4">
                  <a:moveTo>
                    <a:pt x="18" y="6"/>
                  </a:moveTo>
                  <a:cubicBezTo>
                    <a:pt x="15" y="12"/>
                    <a:pt x="8" y="14"/>
                    <a:pt x="2" y="13"/>
                  </a:cubicBezTo>
                  <a:cubicBezTo>
                    <a:pt x="1" y="13"/>
                    <a:pt x="1" y="13"/>
                    <a:pt x="0" y="12"/>
                  </a:cubicBezTo>
                  <a:cubicBezTo>
                    <a:pt x="0" y="9"/>
                    <a:pt x="0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8" y="0"/>
                    <a:pt x="8" y="1"/>
                    <a:pt x="10" y="3"/>
                  </a:cubicBezTo>
                  <a:cubicBezTo>
                    <a:pt x="10" y="4"/>
                    <a:pt x="10" y="5"/>
                    <a:pt x="11" y="5"/>
                  </a:cubicBezTo>
                  <a:cubicBezTo>
                    <a:pt x="12" y="5"/>
                    <a:pt x="13" y="6"/>
                    <a:pt x="14" y="5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2" y="2"/>
                    <a:pt x="12" y="2"/>
                    <a:pt x="12" y="1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6" y="1"/>
                    <a:pt x="18" y="4"/>
                    <a:pt x="18" y="6"/>
                  </a:cubicBezTo>
                  <a:close/>
                </a:path>
              </a:pathLst>
            </a:custGeom>
            <a:solidFill>
              <a:srgbClr val="F09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16">
              <a:extLst>
                <a:ext uri="{FF2B5EF4-FFF2-40B4-BE49-F238E27FC236}">
                  <a16:creationId xmlns:a16="http://schemas.microsoft.com/office/drawing/2014/main" id="{CB11B776-28D8-CDDD-6206-E6062B2ED844}"/>
                </a:ext>
              </a:extLst>
            </p:cNvPr>
            <p:cNvSpPr/>
            <p:nvPr userDrawn="1"/>
          </p:nvSpPr>
          <p:spPr bwMode="auto">
            <a:xfrm>
              <a:off x="6597650" y="2305050"/>
              <a:ext cx="209550" cy="130175"/>
            </a:xfrm>
            <a:custGeom>
              <a:avLst/>
              <a:gdLst>
                <a:gd name="T0" fmla="*/ 18 w 21"/>
                <a:gd name="T1" fmla="*/ 12 h 13"/>
                <a:gd name="T2" fmla="*/ 14 w 21"/>
                <a:gd name="T3" fmla="*/ 7 h 13"/>
                <a:gd name="T4" fmla="*/ 12 w 21"/>
                <a:gd name="T5" fmla="*/ 7 h 13"/>
                <a:gd name="T6" fmla="*/ 13 w 21"/>
                <a:gd name="T7" fmla="*/ 8 h 13"/>
                <a:gd name="T8" fmla="*/ 14 w 21"/>
                <a:gd name="T9" fmla="*/ 12 h 13"/>
                <a:gd name="T10" fmla="*/ 10 w 21"/>
                <a:gd name="T11" fmla="*/ 11 h 13"/>
                <a:gd name="T12" fmla="*/ 9 w 21"/>
                <a:gd name="T13" fmla="*/ 9 h 13"/>
                <a:gd name="T14" fmla="*/ 6 w 21"/>
                <a:gd name="T15" fmla="*/ 8 h 13"/>
                <a:gd name="T16" fmla="*/ 2 w 21"/>
                <a:gd name="T17" fmla="*/ 11 h 13"/>
                <a:gd name="T18" fmla="*/ 0 w 21"/>
                <a:gd name="T19" fmla="*/ 9 h 13"/>
                <a:gd name="T20" fmla="*/ 2 w 21"/>
                <a:gd name="T21" fmla="*/ 8 h 13"/>
                <a:gd name="T22" fmla="*/ 7 w 21"/>
                <a:gd name="T23" fmla="*/ 3 h 13"/>
                <a:gd name="T24" fmla="*/ 8 w 21"/>
                <a:gd name="T25" fmla="*/ 2 h 13"/>
                <a:gd name="T26" fmla="*/ 10 w 21"/>
                <a:gd name="T27" fmla="*/ 3 h 13"/>
                <a:gd name="T28" fmla="*/ 11 w 21"/>
                <a:gd name="T29" fmla="*/ 3 h 13"/>
                <a:gd name="T30" fmla="*/ 16 w 21"/>
                <a:gd name="T31" fmla="*/ 2 h 13"/>
                <a:gd name="T32" fmla="*/ 18 w 21"/>
                <a:gd name="T33" fmla="*/ 0 h 13"/>
                <a:gd name="T34" fmla="*/ 20 w 21"/>
                <a:gd name="T35" fmla="*/ 1 h 13"/>
                <a:gd name="T36" fmla="*/ 21 w 21"/>
                <a:gd name="T37" fmla="*/ 2 h 13"/>
                <a:gd name="T38" fmla="*/ 18 w 21"/>
                <a:gd name="T39" fmla="*/ 12 h 13"/>
                <a:gd name="T40" fmla="*/ 18 w 21"/>
                <a:gd name="T4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3">
                  <a:moveTo>
                    <a:pt x="18" y="12"/>
                  </a:moveTo>
                  <a:cubicBezTo>
                    <a:pt x="17" y="10"/>
                    <a:pt x="16" y="9"/>
                    <a:pt x="14" y="7"/>
                  </a:cubicBezTo>
                  <a:cubicBezTo>
                    <a:pt x="14" y="6"/>
                    <a:pt x="13" y="6"/>
                    <a:pt x="12" y="7"/>
                  </a:cubicBezTo>
                  <a:cubicBezTo>
                    <a:pt x="12" y="7"/>
                    <a:pt x="12" y="8"/>
                    <a:pt x="13" y="8"/>
                  </a:cubicBezTo>
                  <a:cubicBezTo>
                    <a:pt x="15" y="9"/>
                    <a:pt x="15" y="10"/>
                    <a:pt x="14" y="12"/>
                  </a:cubicBezTo>
                  <a:cubicBezTo>
                    <a:pt x="14" y="13"/>
                    <a:pt x="11" y="12"/>
                    <a:pt x="10" y="11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8" y="7"/>
                    <a:pt x="8" y="7"/>
                    <a:pt x="6" y="8"/>
                  </a:cubicBezTo>
                  <a:cubicBezTo>
                    <a:pt x="5" y="9"/>
                    <a:pt x="4" y="10"/>
                    <a:pt x="2" y="11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4" y="7"/>
                    <a:pt x="6" y="5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3"/>
                    <a:pt x="9" y="4"/>
                    <a:pt x="10" y="3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3" y="5"/>
                    <a:pt x="14" y="4"/>
                    <a:pt x="16" y="2"/>
                  </a:cubicBezTo>
                  <a:cubicBezTo>
                    <a:pt x="16" y="1"/>
                    <a:pt x="17" y="1"/>
                    <a:pt x="18" y="0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19" y="5"/>
                    <a:pt x="20" y="9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</a:path>
              </a:pathLst>
            </a:custGeom>
            <a:solidFill>
              <a:srgbClr val="F6C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17">
              <a:extLst>
                <a:ext uri="{FF2B5EF4-FFF2-40B4-BE49-F238E27FC236}">
                  <a16:creationId xmlns:a16="http://schemas.microsoft.com/office/drawing/2014/main" id="{A7587A35-FB0F-9440-A8AC-89F85EE1ACB1}"/>
                </a:ext>
              </a:extLst>
            </p:cNvPr>
            <p:cNvSpPr/>
            <p:nvPr userDrawn="1"/>
          </p:nvSpPr>
          <p:spPr bwMode="auto">
            <a:xfrm>
              <a:off x="6486525" y="2293938"/>
              <a:ext cx="190500" cy="111125"/>
            </a:xfrm>
            <a:custGeom>
              <a:avLst/>
              <a:gdLst>
                <a:gd name="T0" fmla="*/ 19 w 19"/>
                <a:gd name="T1" fmla="*/ 3 h 11"/>
                <a:gd name="T2" fmla="*/ 11 w 19"/>
                <a:gd name="T3" fmla="*/ 10 h 11"/>
                <a:gd name="T4" fmla="*/ 2 w 19"/>
                <a:gd name="T5" fmla="*/ 11 h 11"/>
                <a:gd name="T6" fmla="*/ 0 w 19"/>
                <a:gd name="T7" fmla="*/ 10 h 11"/>
                <a:gd name="T8" fmla="*/ 1 w 19"/>
                <a:gd name="T9" fmla="*/ 9 h 11"/>
                <a:gd name="T10" fmla="*/ 9 w 19"/>
                <a:gd name="T11" fmla="*/ 4 h 11"/>
                <a:gd name="T12" fmla="*/ 16 w 19"/>
                <a:gd name="T13" fmla="*/ 0 h 11"/>
                <a:gd name="T14" fmla="*/ 18 w 19"/>
                <a:gd name="T15" fmla="*/ 2 h 11"/>
                <a:gd name="T16" fmla="*/ 19 w 19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1">
                  <a:moveTo>
                    <a:pt x="19" y="3"/>
                  </a:moveTo>
                  <a:cubicBezTo>
                    <a:pt x="18" y="7"/>
                    <a:pt x="15" y="8"/>
                    <a:pt x="11" y="10"/>
                  </a:cubicBezTo>
                  <a:cubicBezTo>
                    <a:pt x="8" y="11"/>
                    <a:pt x="5" y="11"/>
                    <a:pt x="2" y="11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4" y="7"/>
                    <a:pt x="7" y="6"/>
                    <a:pt x="9" y="4"/>
                  </a:cubicBezTo>
                  <a:cubicBezTo>
                    <a:pt x="11" y="2"/>
                    <a:pt x="14" y="1"/>
                    <a:pt x="16" y="0"/>
                  </a:cubicBezTo>
                  <a:cubicBezTo>
                    <a:pt x="16" y="1"/>
                    <a:pt x="17" y="2"/>
                    <a:pt x="18" y="2"/>
                  </a:cubicBezTo>
                  <a:cubicBezTo>
                    <a:pt x="19" y="2"/>
                    <a:pt x="19" y="3"/>
                    <a:pt x="19" y="3"/>
                  </a:cubicBezTo>
                  <a:close/>
                </a:path>
              </a:pathLst>
            </a:custGeom>
            <a:solidFill>
              <a:srgbClr val="F09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18">
              <a:extLst>
                <a:ext uri="{FF2B5EF4-FFF2-40B4-BE49-F238E27FC236}">
                  <a16:creationId xmlns:a16="http://schemas.microsoft.com/office/drawing/2014/main" id="{4FBB6384-C4DC-924F-E803-15BDD81A0EB0}"/>
                </a:ext>
              </a:extLst>
            </p:cNvPr>
            <p:cNvSpPr/>
            <p:nvPr userDrawn="1"/>
          </p:nvSpPr>
          <p:spPr bwMode="auto">
            <a:xfrm>
              <a:off x="6456363" y="2052638"/>
              <a:ext cx="160337" cy="252412"/>
            </a:xfrm>
            <a:custGeom>
              <a:avLst/>
              <a:gdLst>
                <a:gd name="T0" fmla="*/ 1 w 16"/>
                <a:gd name="T1" fmla="*/ 5 h 25"/>
                <a:gd name="T2" fmla="*/ 8 w 16"/>
                <a:gd name="T3" fmla="*/ 2 h 25"/>
                <a:gd name="T4" fmla="*/ 11 w 16"/>
                <a:gd name="T5" fmla="*/ 23 h 25"/>
                <a:gd name="T6" fmla="*/ 9 w 16"/>
                <a:gd name="T7" fmla="*/ 24 h 25"/>
                <a:gd name="T8" fmla="*/ 0 w 16"/>
                <a:gd name="T9" fmla="*/ 14 h 25"/>
                <a:gd name="T10" fmla="*/ 0 w 16"/>
                <a:gd name="T11" fmla="*/ 12 h 25"/>
                <a:gd name="T12" fmla="*/ 4 w 16"/>
                <a:gd name="T13" fmla="*/ 17 h 25"/>
                <a:gd name="T14" fmla="*/ 8 w 16"/>
                <a:gd name="T15" fmla="*/ 20 h 25"/>
                <a:gd name="T16" fmla="*/ 12 w 16"/>
                <a:gd name="T17" fmla="*/ 17 h 25"/>
                <a:gd name="T18" fmla="*/ 10 w 16"/>
                <a:gd name="T19" fmla="*/ 7 h 25"/>
                <a:gd name="T20" fmla="*/ 1 w 16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5">
                  <a:moveTo>
                    <a:pt x="1" y="5"/>
                  </a:moveTo>
                  <a:cubicBezTo>
                    <a:pt x="2" y="0"/>
                    <a:pt x="4" y="0"/>
                    <a:pt x="8" y="2"/>
                  </a:cubicBezTo>
                  <a:cubicBezTo>
                    <a:pt x="16" y="8"/>
                    <a:pt x="15" y="16"/>
                    <a:pt x="11" y="23"/>
                  </a:cubicBezTo>
                  <a:cubicBezTo>
                    <a:pt x="10" y="24"/>
                    <a:pt x="10" y="25"/>
                    <a:pt x="9" y="24"/>
                  </a:cubicBezTo>
                  <a:cubicBezTo>
                    <a:pt x="5" y="22"/>
                    <a:pt x="1" y="19"/>
                    <a:pt x="0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14"/>
                    <a:pt x="3" y="16"/>
                    <a:pt x="4" y="17"/>
                  </a:cubicBezTo>
                  <a:cubicBezTo>
                    <a:pt x="5" y="19"/>
                    <a:pt x="7" y="20"/>
                    <a:pt x="8" y="20"/>
                  </a:cubicBezTo>
                  <a:cubicBezTo>
                    <a:pt x="10" y="21"/>
                    <a:pt x="12" y="19"/>
                    <a:pt x="12" y="17"/>
                  </a:cubicBezTo>
                  <a:cubicBezTo>
                    <a:pt x="12" y="14"/>
                    <a:pt x="12" y="10"/>
                    <a:pt x="10" y="7"/>
                  </a:cubicBezTo>
                  <a:cubicBezTo>
                    <a:pt x="7" y="4"/>
                    <a:pt x="4" y="3"/>
                    <a:pt x="1" y="5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19">
              <a:extLst>
                <a:ext uri="{FF2B5EF4-FFF2-40B4-BE49-F238E27FC236}">
                  <a16:creationId xmlns:a16="http://schemas.microsoft.com/office/drawing/2014/main" id="{3FEF4105-8C63-1C0A-F7C8-0098EC341CF5}"/>
                </a:ext>
              </a:extLst>
            </p:cNvPr>
            <p:cNvSpPr/>
            <p:nvPr userDrawn="1"/>
          </p:nvSpPr>
          <p:spPr bwMode="auto">
            <a:xfrm>
              <a:off x="6546850" y="1871663"/>
              <a:ext cx="220662" cy="101600"/>
            </a:xfrm>
            <a:custGeom>
              <a:avLst/>
              <a:gdLst>
                <a:gd name="T0" fmla="*/ 16 w 22"/>
                <a:gd name="T1" fmla="*/ 4 h 10"/>
                <a:gd name="T2" fmla="*/ 14 w 22"/>
                <a:gd name="T3" fmla="*/ 6 h 10"/>
                <a:gd name="T4" fmla="*/ 16 w 22"/>
                <a:gd name="T5" fmla="*/ 8 h 10"/>
                <a:gd name="T6" fmla="*/ 20 w 22"/>
                <a:gd name="T7" fmla="*/ 8 h 10"/>
                <a:gd name="T8" fmla="*/ 22 w 22"/>
                <a:gd name="T9" fmla="*/ 9 h 10"/>
                <a:gd name="T10" fmla="*/ 20 w 22"/>
                <a:gd name="T11" fmla="*/ 10 h 10"/>
                <a:gd name="T12" fmla="*/ 16 w 22"/>
                <a:gd name="T13" fmla="*/ 10 h 10"/>
                <a:gd name="T14" fmla="*/ 12 w 22"/>
                <a:gd name="T15" fmla="*/ 8 h 10"/>
                <a:gd name="T16" fmla="*/ 2 w 22"/>
                <a:gd name="T17" fmla="*/ 5 h 10"/>
                <a:gd name="T18" fmla="*/ 0 w 22"/>
                <a:gd name="T19" fmla="*/ 3 h 10"/>
                <a:gd name="T20" fmla="*/ 2 w 22"/>
                <a:gd name="T21" fmla="*/ 1 h 10"/>
                <a:gd name="T22" fmla="*/ 16 w 22"/>
                <a:gd name="T2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10">
                  <a:moveTo>
                    <a:pt x="16" y="4"/>
                  </a:moveTo>
                  <a:cubicBezTo>
                    <a:pt x="14" y="4"/>
                    <a:pt x="14" y="5"/>
                    <a:pt x="14" y="6"/>
                  </a:cubicBezTo>
                  <a:cubicBezTo>
                    <a:pt x="14" y="7"/>
                    <a:pt x="15" y="8"/>
                    <a:pt x="16" y="8"/>
                  </a:cubicBezTo>
                  <a:cubicBezTo>
                    <a:pt x="17" y="8"/>
                    <a:pt x="19" y="8"/>
                    <a:pt x="20" y="8"/>
                  </a:cubicBezTo>
                  <a:cubicBezTo>
                    <a:pt x="21" y="8"/>
                    <a:pt x="22" y="8"/>
                    <a:pt x="22" y="9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19" y="10"/>
                    <a:pt x="18" y="10"/>
                    <a:pt x="16" y="10"/>
                  </a:cubicBezTo>
                  <a:cubicBezTo>
                    <a:pt x="15" y="10"/>
                    <a:pt x="13" y="9"/>
                    <a:pt x="12" y="8"/>
                  </a:cubicBezTo>
                  <a:cubicBezTo>
                    <a:pt x="9" y="6"/>
                    <a:pt x="6" y="5"/>
                    <a:pt x="2" y="5"/>
                  </a:cubicBezTo>
                  <a:cubicBezTo>
                    <a:pt x="2" y="4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7" y="1"/>
                    <a:pt x="12" y="0"/>
                    <a:pt x="16" y="4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20">
              <a:extLst>
                <a:ext uri="{FF2B5EF4-FFF2-40B4-BE49-F238E27FC236}">
                  <a16:creationId xmlns:a16="http://schemas.microsoft.com/office/drawing/2014/main" id="{06513471-4B28-9E36-7003-B1D2FD70BE64}"/>
                </a:ext>
              </a:extLst>
            </p:cNvPr>
            <p:cNvSpPr/>
            <p:nvPr userDrawn="1"/>
          </p:nvSpPr>
          <p:spPr bwMode="auto">
            <a:xfrm>
              <a:off x="6416675" y="2214563"/>
              <a:ext cx="130175" cy="150812"/>
            </a:xfrm>
            <a:custGeom>
              <a:avLst/>
              <a:gdLst>
                <a:gd name="T0" fmla="*/ 0 w 13"/>
                <a:gd name="T1" fmla="*/ 5 h 15"/>
                <a:gd name="T2" fmla="*/ 1 w 13"/>
                <a:gd name="T3" fmla="*/ 0 h 15"/>
                <a:gd name="T4" fmla="*/ 3 w 13"/>
                <a:gd name="T5" fmla="*/ 3 h 15"/>
                <a:gd name="T6" fmla="*/ 9 w 13"/>
                <a:gd name="T7" fmla="*/ 9 h 15"/>
                <a:gd name="T8" fmla="*/ 12 w 13"/>
                <a:gd name="T9" fmla="*/ 12 h 15"/>
                <a:gd name="T10" fmla="*/ 6 w 13"/>
                <a:gd name="T11" fmla="*/ 14 h 15"/>
                <a:gd name="T12" fmla="*/ 0 w 13"/>
                <a:gd name="T1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5">
                  <a:moveTo>
                    <a:pt x="0" y="5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2"/>
                    <a:pt x="3" y="3"/>
                  </a:cubicBezTo>
                  <a:cubicBezTo>
                    <a:pt x="5" y="5"/>
                    <a:pt x="7" y="7"/>
                    <a:pt x="9" y="9"/>
                  </a:cubicBezTo>
                  <a:cubicBezTo>
                    <a:pt x="11" y="9"/>
                    <a:pt x="13" y="10"/>
                    <a:pt x="12" y="12"/>
                  </a:cubicBezTo>
                  <a:cubicBezTo>
                    <a:pt x="11" y="14"/>
                    <a:pt x="8" y="15"/>
                    <a:pt x="6" y="14"/>
                  </a:cubicBezTo>
                  <a:cubicBezTo>
                    <a:pt x="2" y="12"/>
                    <a:pt x="1" y="8"/>
                    <a:pt x="0" y="5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21">
              <a:extLst>
                <a:ext uri="{FF2B5EF4-FFF2-40B4-BE49-F238E27FC236}">
                  <a16:creationId xmlns:a16="http://schemas.microsoft.com/office/drawing/2014/main" id="{7FBA1805-7269-6A96-796D-FDAB53FB3113}"/>
                </a:ext>
              </a:extLst>
            </p:cNvPr>
            <p:cNvSpPr/>
            <p:nvPr userDrawn="1"/>
          </p:nvSpPr>
          <p:spPr bwMode="auto">
            <a:xfrm>
              <a:off x="6456363" y="1973263"/>
              <a:ext cx="130175" cy="100012"/>
            </a:xfrm>
            <a:custGeom>
              <a:avLst/>
              <a:gdLst>
                <a:gd name="T0" fmla="*/ 6 w 13"/>
                <a:gd name="T1" fmla="*/ 0 h 10"/>
                <a:gd name="T2" fmla="*/ 11 w 13"/>
                <a:gd name="T3" fmla="*/ 5 h 10"/>
                <a:gd name="T4" fmla="*/ 12 w 13"/>
                <a:gd name="T5" fmla="*/ 9 h 10"/>
                <a:gd name="T6" fmla="*/ 12 w 13"/>
                <a:gd name="T7" fmla="*/ 10 h 10"/>
                <a:gd name="T8" fmla="*/ 11 w 13"/>
                <a:gd name="T9" fmla="*/ 9 h 10"/>
                <a:gd name="T10" fmla="*/ 8 w 13"/>
                <a:gd name="T11" fmla="*/ 7 h 10"/>
                <a:gd name="T12" fmla="*/ 2 w 13"/>
                <a:gd name="T13" fmla="*/ 7 h 10"/>
                <a:gd name="T14" fmla="*/ 0 w 13"/>
                <a:gd name="T15" fmla="*/ 6 h 10"/>
                <a:gd name="T16" fmla="*/ 6 w 13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9" y="0"/>
                    <a:pt x="9" y="3"/>
                    <a:pt x="11" y="5"/>
                  </a:cubicBezTo>
                  <a:cubicBezTo>
                    <a:pt x="11" y="6"/>
                    <a:pt x="12" y="7"/>
                    <a:pt x="12" y="9"/>
                  </a:cubicBezTo>
                  <a:cubicBezTo>
                    <a:pt x="12" y="9"/>
                    <a:pt x="13" y="10"/>
                    <a:pt x="12" y="10"/>
                  </a:cubicBezTo>
                  <a:cubicBezTo>
                    <a:pt x="12" y="10"/>
                    <a:pt x="11" y="10"/>
                    <a:pt x="11" y="9"/>
                  </a:cubicBezTo>
                  <a:cubicBezTo>
                    <a:pt x="10" y="9"/>
                    <a:pt x="9" y="8"/>
                    <a:pt x="8" y="7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622">
              <a:extLst>
                <a:ext uri="{FF2B5EF4-FFF2-40B4-BE49-F238E27FC236}">
                  <a16:creationId xmlns:a16="http://schemas.microsoft.com/office/drawing/2014/main" id="{DAD9E297-CE26-DE3B-E963-D741D7AF0AF5}"/>
                </a:ext>
              </a:extLst>
            </p:cNvPr>
            <p:cNvSpPr/>
            <p:nvPr userDrawn="1"/>
          </p:nvSpPr>
          <p:spPr bwMode="auto">
            <a:xfrm>
              <a:off x="6477000" y="2124075"/>
              <a:ext cx="80962" cy="109537"/>
            </a:xfrm>
            <a:custGeom>
              <a:avLst/>
              <a:gdLst>
                <a:gd name="T0" fmla="*/ 8 w 8"/>
                <a:gd name="T1" fmla="*/ 8 h 11"/>
                <a:gd name="T2" fmla="*/ 7 w 8"/>
                <a:gd name="T3" fmla="*/ 10 h 11"/>
                <a:gd name="T4" fmla="*/ 5 w 8"/>
                <a:gd name="T5" fmla="*/ 10 h 11"/>
                <a:gd name="T6" fmla="*/ 0 w 8"/>
                <a:gd name="T7" fmla="*/ 2 h 11"/>
                <a:gd name="T8" fmla="*/ 2 w 8"/>
                <a:gd name="T9" fmla="*/ 0 h 11"/>
                <a:gd name="T10" fmla="*/ 7 w 8"/>
                <a:gd name="T11" fmla="*/ 4 h 11"/>
                <a:gd name="T12" fmla="*/ 7 w 8"/>
                <a:gd name="T13" fmla="*/ 5 h 11"/>
                <a:gd name="T14" fmla="*/ 8 w 8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8" y="10"/>
                    <a:pt x="7" y="10"/>
                  </a:cubicBezTo>
                  <a:cubicBezTo>
                    <a:pt x="6" y="11"/>
                    <a:pt x="6" y="10"/>
                    <a:pt x="5" y="10"/>
                  </a:cubicBezTo>
                  <a:cubicBezTo>
                    <a:pt x="3" y="8"/>
                    <a:pt x="1" y="5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0"/>
                    <a:pt x="6" y="1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6"/>
                    <a:pt x="8" y="7"/>
                    <a:pt x="8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23">
              <a:extLst>
                <a:ext uri="{FF2B5EF4-FFF2-40B4-BE49-F238E27FC236}">
                  <a16:creationId xmlns:a16="http://schemas.microsoft.com/office/drawing/2014/main" id="{A22FFC99-3AF8-7FA2-C202-419EAD9B4543}"/>
                </a:ext>
              </a:extLst>
            </p:cNvPr>
            <p:cNvSpPr/>
            <p:nvPr userDrawn="1"/>
          </p:nvSpPr>
          <p:spPr bwMode="auto">
            <a:xfrm>
              <a:off x="6407150" y="1922463"/>
              <a:ext cx="90487" cy="120650"/>
            </a:xfrm>
            <a:custGeom>
              <a:avLst/>
              <a:gdLst>
                <a:gd name="T0" fmla="*/ 0 w 9"/>
                <a:gd name="T1" fmla="*/ 9 h 12"/>
                <a:gd name="T2" fmla="*/ 7 w 9"/>
                <a:gd name="T3" fmla="*/ 1 h 12"/>
                <a:gd name="T4" fmla="*/ 9 w 9"/>
                <a:gd name="T5" fmla="*/ 2 h 12"/>
                <a:gd name="T6" fmla="*/ 8 w 9"/>
                <a:gd name="T7" fmla="*/ 3 h 12"/>
                <a:gd name="T8" fmla="*/ 3 w 9"/>
                <a:gd name="T9" fmla="*/ 10 h 12"/>
                <a:gd name="T10" fmla="*/ 2 w 9"/>
                <a:gd name="T11" fmla="*/ 12 h 12"/>
                <a:gd name="T12" fmla="*/ 0 w 9"/>
                <a:gd name="T13" fmla="*/ 10 h 12"/>
                <a:gd name="T14" fmla="*/ 0 w 9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2">
                  <a:moveTo>
                    <a:pt x="0" y="9"/>
                  </a:moveTo>
                  <a:cubicBezTo>
                    <a:pt x="0" y="5"/>
                    <a:pt x="3" y="1"/>
                    <a:pt x="7" y="1"/>
                  </a:cubicBezTo>
                  <a:cubicBezTo>
                    <a:pt x="8" y="0"/>
                    <a:pt x="9" y="0"/>
                    <a:pt x="9" y="2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5" y="5"/>
                    <a:pt x="3" y="7"/>
                    <a:pt x="3" y="10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E9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24">
              <a:extLst>
                <a:ext uri="{FF2B5EF4-FFF2-40B4-BE49-F238E27FC236}">
                  <a16:creationId xmlns:a16="http://schemas.microsoft.com/office/drawing/2014/main" id="{6C28D63B-5B7B-D40A-FC52-4D2C1FA1E954}"/>
                </a:ext>
              </a:extLst>
            </p:cNvPr>
            <p:cNvSpPr/>
            <p:nvPr userDrawn="1"/>
          </p:nvSpPr>
          <p:spPr bwMode="auto">
            <a:xfrm>
              <a:off x="11801475" y="2979738"/>
              <a:ext cx="190500" cy="100012"/>
            </a:xfrm>
            <a:custGeom>
              <a:avLst/>
              <a:gdLst>
                <a:gd name="T0" fmla="*/ 10 w 19"/>
                <a:gd name="T1" fmla="*/ 1 h 10"/>
                <a:gd name="T2" fmla="*/ 18 w 19"/>
                <a:gd name="T3" fmla="*/ 5 h 10"/>
                <a:gd name="T4" fmla="*/ 19 w 19"/>
                <a:gd name="T5" fmla="*/ 6 h 10"/>
                <a:gd name="T6" fmla="*/ 17 w 19"/>
                <a:gd name="T7" fmla="*/ 7 h 10"/>
                <a:gd name="T8" fmla="*/ 3 w 19"/>
                <a:gd name="T9" fmla="*/ 9 h 10"/>
                <a:gd name="T10" fmla="*/ 1 w 19"/>
                <a:gd name="T11" fmla="*/ 9 h 10"/>
                <a:gd name="T12" fmla="*/ 1 w 19"/>
                <a:gd name="T13" fmla="*/ 7 h 10"/>
                <a:gd name="T14" fmla="*/ 9 w 19"/>
                <a:gd name="T15" fmla="*/ 1 h 10"/>
                <a:gd name="T16" fmla="*/ 10 w 19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">
                  <a:moveTo>
                    <a:pt x="10" y="1"/>
                  </a:moveTo>
                  <a:cubicBezTo>
                    <a:pt x="13" y="0"/>
                    <a:pt x="15" y="3"/>
                    <a:pt x="18" y="5"/>
                  </a:cubicBezTo>
                  <a:cubicBezTo>
                    <a:pt x="18" y="5"/>
                    <a:pt x="19" y="5"/>
                    <a:pt x="19" y="6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2" y="5"/>
                    <a:pt x="7" y="7"/>
                    <a:pt x="3" y="9"/>
                  </a:cubicBezTo>
                  <a:cubicBezTo>
                    <a:pt x="2" y="9"/>
                    <a:pt x="2" y="10"/>
                    <a:pt x="1" y="9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4"/>
                    <a:pt x="5" y="1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25">
              <a:extLst>
                <a:ext uri="{FF2B5EF4-FFF2-40B4-BE49-F238E27FC236}">
                  <a16:creationId xmlns:a16="http://schemas.microsoft.com/office/drawing/2014/main" id="{00AB981F-E133-D7FA-E259-F96FC34B39AE}"/>
                </a:ext>
              </a:extLst>
            </p:cNvPr>
            <p:cNvSpPr/>
            <p:nvPr userDrawn="1"/>
          </p:nvSpPr>
          <p:spPr bwMode="auto">
            <a:xfrm>
              <a:off x="12011025" y="2928938"/>
              <a:ext cx="111125" cy="131762"/>
            </a:xfrm>
            <a:custGeom>
              <a:avLst/>
              <a:gdLst>
                <a:gd name="T0" fmla="*/ 0 w 11"/>
                <a:gd name="T1" fmla="*/ 1 h 13"/>
                <a:gd name="T2" fmla="*/ 11 w 11"/>
                <a:gd name="T3" fmla="*/ 10 h 13"/>
                <a:gd name="T4" fmla="*/ 10 w 11"/>
                <a:gd name="T5" fmla="*/ 12 h 13"/>
                <a:gd name="T6" fmla="*/ 6 w 11"/>
                <a:gd name="T7" fmla="*/ 11 h 13"/>
                <a:gd name="T8" fmla="*/ 3 w 11"/>
                <a:gd name="T9" fmla="*/ 7 h 13"/>
                <a:gd name="T10" fmla="*/ 0 w 11"/>
                <a:gd name="T1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3">
                  <a:moveTo>
                    <a:pt x="0" y="1"/>
                  </a:moveTo>
                  <a:cubicBezTo>
                    <a:pt x="6" y="0"/>
                    <a:pt x="11" y="4"/>
                    <a:pt x="11" y="10"/>
                  </a:cubicBezTo>
                  <a:cubicBezTo>
                    <a:pt x="11" y="11"/>
                    <a:pt x="11" y="12"/>
                    <a:pt x="10" y="12"/>
                  </a:cubicBezTo>
                  <a:cubicBezTo>
                    <a:pt x="9" y="12"/>
                    <a:pt x="7" y="13"/>
                    <a:pt x="6" y="11"/>
                  </a:cubicBezTo>
                  <a:cubicBezTo>
                    <a:pt x="5" y="10"/>
                    <a:pt x="3" y="8"/>
                    <a:pt x="3" y="7"/>
                  </a:cubicBezTo>
                  <a:cubicBezTo>
                    <a:pt x="2" y="5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26">
              <a:extLst>
                <a:ext uri="{FF2B5EF4-FFF2-40B4-BE49-F238E27FC236}">
                  <a16:creationId xmlns:a16="http://schemas.microsoft.com/office/drawing/2014/main" id="{D69A4FDC-0BD5-5B4A-CEA2-ED5FA554A5FD}"/>
                </a:ext>
              </a:extLst>
            </p:cNvPr>
            <p:cNvSpPr/>
            <p:nvPr userDrawn="1"/>
          </p:nvSpPr>
          <p:spPr bwMode="auto">
            <a:xfrm>
              <a:off x="11861800" y="2928938"/>
              <a:ext cx="160337" cy="80962"/>
            </a:xfrm>
            <a:custGeom>
              <a:avLst/>
              <a:gdLst>
                <a:gd name="T0" fmla="*/ 8 w 16"/>
                <a:gd name="T1" fmla="*/ 0 h 8"/>
                <a:gd name="T2" fmla="*/ 15 w 16"/>
                <a:gd name="T3" fmla="*/ 4 h 8"/>
                <a:gd name="T4" fmla="*/ 15 w 16"/>
                <a:gd name="T5" fmla="*/ 6 h 8"/>
                <a:gd name="T6" fmla="*/ 12 w 16"/>
                <a:gd name="T7" fmla="*/ 7 h 8"/>
                <a:gd name="T8" fmla="*/ 1 w 16"/>
                <a:gd name="T9" fmla="*/ 4 h 8"/>
                <a:gd name="T10" fmla="*/ 1 w 16"/>
                <a:gd name="T11" fmla="*/ 3 h 8"/>
                <a:gd name="T12" fmla="*/ 8 w 1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cubicBezTo>
                    <a:pt x="11" y="0"/>
                    <a:pt x="13" y="1"/>
                    <a:pt x="15" y="4"/>
                  </a:cubicBezTo>
                  <a:cubicBezTo>
                    <a:pt x="15" y="4"/>
                    <a:pt x="16" y="5"/>
                    <a:pt x="15" y="6"/>
                  </a:cubicBezTo>
                  <a:cubicBezTo>
                    <a:pt x="14" y="6"/>
                    <a:pt x="13" y="8"/>
                    <a:pt x="12" y="7"/>
                  </a:cubicBezTo>
                  <a:cubicBezTo>
                    <a:pt x="9" y="5"/>
                    <a:pt x="5" y="4"/>
                    <a:pt x="1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3" y="1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27">
              <a:extLst>
                <a:ext uri="{FF2B5EF4-FFF2-40B4-BE49-F238E27FC236}">
                  <a16:creationId xmlns:a16="http://schemas.microsoft.com/office/drawing/2014/main" id="{6B510100-1786-19DB-5DA4-E6DBE334E418}"/>
                </a:ext>
              </a:extLst>
            </p:cNvPr>
            <p:cNvSpPr/>
            <p:nvPr userDrawn="1"/>
          </p:nvSpPr>
          <p:spPr bwMode="auto">
            <a:xfrm>
              <a:off x="11771313" y="2949575"/>
              <a:ext cx="80962" cy="130175"/>
            </a:xfrm>
            <a:custGeom>
              <a:avLst/>
              <a:gdLst>
                <a:gd name="T0" fmla="*/ 0 w 8"/>
                <a:gd name="T1" fmla="*/ 10 h 13"/>
                <a:gd name="T2" fmla="*/ 6 w 8"/>
                <a:gd name="T3" fmla="*/ 1 h 13"/>
                <a:gd name="T4" fmla="*/ 7 w 8"/>
                <a:gd name="T5" fmla="*/ 0 h 13"/>
                <a:gd name="T6" fmla="*/ 7 w 8"/>
                <a:gd name="T7" fmla="*/ 2 h 13"/>
                <a:gd name="T8" fmla="*/ 4 w 8"/>
                <a:gd name="T9" fmla="*/ 6 h 13"/>
                <a:gd name="T10" fmla="*/ 2 w 8"/>
                <a:gd name="T11" fmla="*/ 11 h 13"/>
                <a:gd name="T12" fmla="*/ 1 w 8"/>
                <a:gd name="T13" fmla="*/ 13 h 13"/>
                <a:gd name="T14" fmla="*/ 0 w 8"/>
                <a:gd name="T15" fmla="*/ 11 h 13"/>
                <a:gd name="T16" fmla="*/ 0 w 8"/>
                <a:gd name="T1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0" y="10"/>
                  </a:moveTo>
                  <a:cubicBezTo>
                    <a:pt x="0" y="5"/>
                    <a:pt x="2" y="2"/>
                    <a:pt x="6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3" y="8"/>
                    <a:pt x="2" y="9"/>
                    <a:pt x="2" y="11"/>
                  </a:cubicBezTo>
                  <a:cubicBezTo>
                    <a:pt x="2" y="12"/>
                    <a:pt x="2" y="13"/>
                    <a:pt x="1" y="13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0" y="11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628">
              <a:extLst>
                <a:ext uri="{FF2B5EF4-FFF2-40B4-BE49-F238E27FC236}">
                  <a16:creationId xmlns:a16="http://schemas.microsoft.com/office/drawing/2014/main" id="{679D834E-E667-2D50-F6A7-475E7368C4A6}"/>
                </a:ext>
              </a:extLst>
            </p:cNvPr>
            <p:cNvSpPr/>
            <p:nvPr userDrawn="1"/>
          </p:nvSpPr>
          <p:spPr bwMode="auto">
            <a:xfrm>
              <a:off x="11991975" y="3009900"/>
              <a:ext cx="79375" cy="111125"/>
            </a:xfrm>
            <a:custGeom>
              <a:avLst/>
              <a:gdLst>
                <a:gd name="T0" fmla="*/ 8 w 8"/>
                <a:gd name="T1" fmla="*/ 8 h 11"/>
                <a:gd name="T2" fmla="*/ 7 w 8"/>
                <a:gd name="T3" fmla="*/ 10 h 11"/>
                <a:gd name="T4" fmla="*/ 5 w 8"/>
                <a:gd name="T5" fmla="*/ 8 h 11"/>
                <a:gd name="T6" fmla="*/ 1 w 8"/>
                <a:gd name="T7" fmla="*/ 3 h 11"/>
                <a:gd name="T8" fmla="*/ 1 w 8"/>
                <a:gd name="T9" fmla="*/ 1 h 11"/>
                <a:gd name="T10" fmla="*/ 4 w 8"/>
                <a:gd name="T11" fmla="*/ 0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8"/>
                    <a:pt x="8" y="10"/>
                    <a:pt x="7" y="10"/>
                  </a:cubicBezTo>
                  <a:cubicBezTo>
                    <a:pt x="6" y="11"/>
                    <a:pt x="6" y="9"/>
                    <a:pt x="5" y="8"/>
                  </a:cubicBezTo>
                  <a:cubicBezTo>
                    <a:pt x="4" y="6"/>
                    <a:pt x="3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6" y="1"/>
                    <a:pt x="8" y="4"/>
                    <a:pt x="8" y="8"/>
                  </a:cubicBezTo>
                  <a:close/>
                </a:path>
              </a:pathLst>
            </a:custGeom>
            <a:solidFill>
              <a:srgbClr val="EF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629">
              <a:extLst>
                <a:ext uri="{FF2B5EF4-FFF2-40B4-BE49-F238E27FC236}">
                  <a16:creationId xmlns:a16="http://schemas.microsoft.com/office/drawing/2014/main" id="{F9E0EA17-19E8-40FA-DB1F-127DD027A318}"/>
                </a:ext>
              </a:extLst>
            </p:cNvPr>
            <p:cNvSpPr/>
            <p:nvPr userDrawn="1"/>
          </p:nvSpPr>
          <p:spPr bwMode="auto">
            <a:xfrm>
              <a:off x="11961813" y="3090863"/>
              <a:ext cx="90487" cy="69850"/>
            </a:xfrm>
            <a:custGeom>
              <a:avLst/>
              <a:gdLst>
                <a:gd name="T0" fmla="*/ 0 w 9"/>
                <a:gd name="T1" fmla="*/ 6 h 7"/>
                <a:gd name="T2" fmla="*/ 5 w 9"/>
                <a:gd name="T3" fmla="*/ 1 h 7"/>
                <a:gd name="T4" fmla="*/ 7 w 9"/>
                <a:gd name="T5" fmla="*/ 1 h 7"/>
                <a:gd name="T6" fmla="*/ 8 w 9"/>
                <a:gd name="T7" fmla="*/ 3 h 7"/>
                <a:gd name="T8" fmla="*/ 0 w 9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2" y="5"/>
                    <a:pt x="4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9" y="2"/>
                    <a:pt x="8" y="3"/>
                  </a:cubicBezTo>
                  <a:cubicBezTo>
                    <a:pt x="7" y="6"/>
                    <a:pt x="3" y="7"/>
                    <a:pt x="0" y="6"/>
                  </a:cubicBezTo>
                  <a:close/>
                </a:path>
              </a:pathLst>
            </a:custGeom>
            <a:solidFill>
              <a:srgbClr val="ED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630">
              <a:extLst>
                <a:ext uri="{FF2B5EF4-FFF2-40B4-BE49-F238E27FC236}">
                  <a16:creationId xmlns:a16="http://schemas.microsoft.com/office/drawing/2014/main" id="{124A7F84-F41F-3666-FF76-0893AAE84EEB}"/>
                </a:ext>
              </a:extLst>
            </p:cNvPr>
            <p:cNvSpPr/>
            <p:nvPr userDrawn="1"/>
          </p:nvSpPr>
          <p:spPr bwMode="auto">
            <a:xfrm>
              <a:off x="7527925" y="3321050"/>
              <a:ext cx="169862" cy="122237"/>
            </a:xfrm>
            <a:custGeom>
              <a:avLst/>
              <a:gdLst>
                <a:gd name="T0" fmla="*/ 0 w 17"/>
                <a:gd name="T1" fmla="*/ 9 h 12"/>
                <a:gd name="T2" fmla="*/ 12 w 17"/>
                <a:gd name="T3" fmla="*/ 1 h 12"/>
                <a:gd name="T4" fmla="*/ 16 w 17"/>
                <a:gd name="T5" fmla="*/ 3 h 12"/>
                <a:gd name="T6" fmla="*/ 16 w 17"/>
                <a:gd name="T7" fmla="*/ 4 h 12"/>
                <a:gd name="T8" fmla="*/ 15 w 17"/>
                <a:gd name="T9" fmla="*/ 5 h 12"/>
                <a:gd name="T10" fmla="*/ 2 w 17"/>
                <a:gd name="T11" fmla="*/ 10 h 12"/>
                <a:gd name="T12" fmla="*/ 0 w 17"/>
                <a:gd name="T13" fmla="*/ 11 h 12"/>
                <a:gd name="T14" fmla="*/ 0 w 17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0" y="9"/>
                  </a:moveTo>
                  <a:cubicBezTo>
                    <a:pt x="0" y="2"/>
                    <a:pt x="6" y="0"/>
                    <a:pt x="12" y="1"/>
                  </a:cubicBezTo>
                  <a:cubicBezTo>
                    <a:pt x="13" y="1"/>
                    <a:pt x="14" y="2"/>
                    <a:pt x="16" y="3"/>
                  </a:cubicBezTo>
                  <a:cubicBezTo>
                    <a:pt x="16" y="3"/>
                    <a:pt x="17" y="3"/>
                    <a:pt x="16" y="4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0" y="5"/>
                    <a:pt x="6" y="7"/>
                    <a:pt x="2" y="10"/>
                  </a:cubicBezTo>
                  <a:cubicBezTo>
                    <a:pt x="2" y="11"/>
                    <a:pt x="1" y="12"/>
                    <a:pt x="0" y="11"/>
                  </a:cubicBezTo>
                  <a:cubicBezTo>
                    <a:pt x="0" y="11"/>
                    <a:pt x="0" y="10"/>
                    <a:pt x="0" y="9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631">
              <a:extLst>
                <a:ext uri="{FF2B5EF4-FFF2-40B4-BE49-F238E27FC236}">
                  <a16:creationId xmlns:a16="http://schemas.microsoft.com/office/drawing/2014/main" id="{987AFF52-3212-EA3F-229F-DE0EEC912784}"/>
                </a:ext>
              </a:extLst>
            </p:cNvPr>
            <p:cNvSpPr/>
            <p:nvPr userDrawn="1"/>
          </p:nvSpPr>
          <p:spPr bwMode="auto">
            <a:xfrm>
              <a:off x="7697788" y="3241675"/>
              <a:ext cx="130175" cy="109537"/>
            </a:xfrm>
            <a:custGeom>
              <a:avLst/>
              <a:gdLst>
                <a:gd name="T0" fmla="*/ 4 w 13"/>
                <a:gd name="T1" fmla="*/ 1 h 11"/>
                <a:gd name="T2" fmla="*/ 12 w 13"/>
                <a:gd name="T3" fmla="*/ 7 h 11"/>
                <a:gd name="T4" fmla="*/ 11 w 13"/>
                <a:gd name="T5" fmla="*/ 10 h 11"/>
                <a:gd name="T6" fmla="*/ 8 w 13"/>
                <a:gd name="T7" fmla="*/ 10 h 11"/>
                <a:gd name="T8" fmla="*/ 4 w 13"/>
                <a:gd name="T9" fmla="*/ 7 h 11"/>
                <a:gd name="T10" fmla="*/ 3 w 13"/>
                <a:gd name="T11" fmla="*/ 6 h 11"/>
                <a:gd name="T12" fmla="*/ 2 w 13"/>
                <a:gd name="T13" fmla="*/ 4 h 11"/>
                <a:gd name="T14" fmla="*/ 1 w 13"/>
                <a:gd name="T15" fmla="*/ 2 h 11"/>
                <a:gd name="T16" fmla="*/ 4 w 13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1">
                  <a:moveTo>
                    <a:pt x="4" y="1"/>
                  </a:moveTo>
                  <a:cubicBezTo>
                    <a:pt x="8" y="1"/>
                    <a:pt x="11" y="3"/>
                    <a:pt x="12" y="7"/>
                  </a:cubicBezTo>
                  <a:cubicBezTo>
                    <a:pt x="12" y="8"/>
                    <a:pt x="13" y="9"/>
                    <a:pt x="11" y="10"/>
                  </a:cubicBezTo>
                  <a:cubicBezTo>
                    <a:pt x="10" y="11"/>
                    <a:pt x="9" y="11"/>
                    <a:pt x="8" y="10"/>
                  </a:cubicBezTo>
                  <a:cubicBezTo>
                    <a:pt x="7" y="8"/>
                    <a:pt x="6" y="8"/>
                    <a:pt x="4" y="7"/>
                  </a:cubicBezTo>
                  <a:cubicBezTo>
                    <a:pt x="3" y="7"/>
                    <a:pt x="2" y="7"/>
                    <a:pt x="3" y="6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632">
              <a:extLst>
                <a:ext uri="{FF2B5EF4-FFF2-40B4-BE49-F238E27FC236}">
                  <a16:creationId xmlns:a16="http://schemas.microsoft.com/office/drawing/2014/main" id="{8976E35E-4C0B-C13A-918F-552496734B11}"/>
                </a:ext>
              </a:extLst>
            </p:cNvPr>
            <p:cNvSpPr/>
            <p:nvPr userDrawn="1"/>
          </p:nvSpPr>
          <p:spPr bwMode="auto">
            <a:xfrm>
              <a:off x="7558088" y="3260725"/>
              <a:ext cx="150812" cy="60325"/>
            </a:xfrm>
            <a:custGeom>
              <a:avLst/>
              <a:gdLst>
                <a:gd name="T0" fmla="*/ 8 w 15"/>
                <a:gd name="T1" fmla="*/ 0 h 6"/>
                <a:gd name="T2" fmla="*/ 14 w 15"/>
                <a:gd name="T3" fmla="*/ 2 h 6"/>
                <a:gd name="T4" fmla="*/ 15 w 15"/>
                <a:gd name="T5" fmla="*/ 4 h 6"/>
                <a:gd name="T6" fmla="*/ 13 w 15"/>
                <a:gd name="T7" fmla="*/ 6 h 6"/>
                <a:gd name="T8" fmla="*/ 11 w 15"/>
                <a:gd name="T9" fmla="*/ 6 h 6"/>
                <a:gd name="T10" fmla="*/ 2 w 15"/>
                <a:gd name="T11" fmla="*/ 6 h 6"/>
                <a:gd name="T12" fmla="*/ 1 w 15"/>
                <a:gd name="T13" fmla="*/ 6 h 6"/>
                <a:gd name="T14" fmla="*/ 1 w 15"/>
                <a:gd name="T15" fmla="*/ 4 h 6"/>
                <a:gd name="T16" fmla="*/ 8 w 1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">
                  <a:moveTo>
                    <a:pt x="8" y="0"/>
                  </a:moveTo>
                  <a:cubicBezTo>
                    <a:pt x="10" y="0"/>
                    <a:pt x="12" y="1"/>
                    <a:pt x="14" y="2"/>
                  </a:cubicBezTo>
                  <a:cubicBezTo>
                    <a:pt x="14" y="3"/>
                    <a:pt x="15" y="3"/>
                    <a:pt x="15" y="4"/>
                  </a:cubicBezTo>
                  <a:cubicBezTo>
                    <a:pt x="14" y="5"/>
                    <a:pt x="14" y="6"/>
                    <a:pt x="13" y="6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8" y="5"/>
                    <a:pt x="5" y="5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3" y="2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0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633">
              <a:extLst>
                <a:ext uri="{FF2B5EF4-FFF2-40B4-BE49-F238E27FC236}">
                  <a16:creationId xmlns:a16="http://schemas.microsoft.com/office/drawing/2014/main" id="{B598F53D-8D3C-E13A-24D2-883017EB645A}"/>
                </a:ext>
              </a:extLst>
            </p:cNvPr>
            <p:cNvSpPr/>
            <p:nvPr userDrawn="1"/>
          </p:nvSpPr>
          <p:spPr bwMode="auto">
            <a:xfrm>
              <a:off x="7478713" y="3302000"/>
              <a:ext cx="58737" cy="150812"/>
            </a:xfrm>
            <a:custGeom>
              <a:avLst/>
              <a:gdLst>
                <a:gd name="T0" fmla="*/ 1 w 6"/>
                <a:gd name="T1" fmla="*/ 9 h 15"/>
                <a:gd name="T2" fmla="*/ 4 w 6"/>
                <a:gd name="T3" fmla="*/ 1 h 15"/>
                <a:gd name="T4" fmla="*/ 5 w 6"/>
                <a:gd name="T5" fmla="*/ 1 h 15"/>
                <a:gd name="T6" fmla="*/ 6 w 6"/>
                <a:gd name="T7" fmla="*/ 2 h 15"/>
                <a:gd name="T8" fmla="*/ 4 w 6"/>
                <a:gd name="T9" fmla="*/ 7 h 15"/>
                <a:gd name="T10" fmla="*/ 4 w 6"/>
                <a:gd name="T11" fmla="*/ 11 h 15"/>
                <a:gd name="T12" fmla="*/ 2 w 6"/>
                <a:gd name="T13" fmla="*/ 14 h 15"/>
                <a:gd name="T14" fmla="*/ 1 w 6"/>
                <a:gd name="T15" fmla="*/ 11 h 15"/>
                <a:gd name="T16" fmla="*/ 1 w 6"/>
                <a:gd name="T1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5">
                  <a:moveTo>
                    <a:pt x="1" y="9"/>
                  </a:moveTo>
                  <a:cubicBezTo>
                    <a:pt x="0" y="6"/>
                    <a:pt x="2" y="3"/>
                    <a:pt x="4" y="1"/>
                  </a:cubicBezTo>
                  <a:cubicBezTo>
                    <a:pt x="4" y="1"/>
                    <a:pt x="5" y="0"/>
                    <a:pt x="5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4"/>
                    <a:pt x="5" y="5"/>
                    <a:pt x="4" y="7"/>
                  </a:cubicBezTo>
                  <a:cubicBezTo>
                    <a:pt x="3" y="8"/>
                    <a:pt x="4" y="10"/>
                    <a:pt x="4" y="11"/>
                  </a:cubicBezTo>
                  <a:cubicBezTo>
                    <a:pt x="3" y="12"/>
                    <a:pt x="4" y="15"/>
                    <a:pt x="2" y="14"/>
                  </a:cubicBezTo>
                  <a:cubicBezTo>
                    <a:pt x="1" y="14"/>
                    <a:pt x="1" y="13"/>
                    <a:pt x="1" y="11"/>
                  </a:cubicBezTo>
                  <a:cubicBezTo>
                    <a:pt x="1" y="10"/>
                    <a:pt x="1" y="10"/>
                    <a:pt x="1" y="9"/>
                  </a:cubicBezTo>
                  <a:close/>
                </a:path>
              </a:pathLst>
            </a:custGeom>
            <a:solidFill>
              <a:srgbClr val="EE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634">
              <a:extLst>
                <a:ext uri="{FF2B5EF4-FFF2-40B4-BE49-F238E27FC236}">
                  <a16:creationId xmlns:a16="http://schemas.microsoft.com/office/drawing/2014/main" id="{B43B9348-3050-CC9E-477B-F18BD8169630}"/>
                </a:ext>
              </a:extLst>
            </p:cNvPr>
            <p:cNvSpPr/>
            <p:nvPr userDrawn="1"/>
          </p:nvSpPr>
          <p:spPr bwMode="auto">
            <a:xfrm>
              <a:off x="7697788" y="3321050"/>
              <a:ext cx="100012" cy="92075"/>
            </a:xfrm>
            <a:custGeom>
              <a:avLst/>
              <a:gdLst>
                <a:gd name="T0" fmla="*/ 3 w 10"/>
                <a:gd name="T1" fmla="*/ 0 h 9"/>
                <a:gd name="T2" fmla="*/ 9 w 10"/>
                <a:gd name="T3" fmla="*/ 6 h 9"/>
                <a:gd name="T4" fmla="*/ 9 w 10"/>
                <a:gd name="T5" fmla="*/ 7 h 9"/>
                <a:gd name="T6" fmla="*/ 9 w 10"/>
                <a:gd name="T7" fmla="*/ 9 h 9"/>
                <a:gd name="T8" fmla="*/ 6 w 10"/>
                <a:gd name="T9" fmla="*/ 8 h 9"/>
                <a:gd name="T10" fmla="*/ 2 w 10"/>
                <a:gd name="T11" fmla="*/ 3 h 9"/>
                <a:gd name="T12" fmla="*/ 1 w 10"/>
                <a:gd name="T13" fmla="*/ 1 h 9"/>
                <a:gd name="T14" fmla="*/ 3 w 10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5" y="0"/>
                    <a:pt x="8" y="4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8" y="8"/>
                    <a:pt x="10" y="9"/>
                    <a:pt x="9" y="9"/>
                  </a:cubicBezTo>
                  <a:cubicBezTo>
                    <a:pt x="8" y="9"/>
                    <a:pt x="7" y="8"/>
                    <a:pt x="6" y="8"/>
                  </a:cubicBezTo>
                  <a:cubicBezTo>
                    <a:pt x="5" y="6"/>
                    <a:pt x="3" y="5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E9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635">
              <a:extLst>
                <a:ext uri="{FF2B5EF4-FFF2-40B4-BE49-F238E27FC236}">
                  <a16:creationId xmlns:a16="http://schemas.microsoft.com/office/drawing/2014/main" id="{34C7ABCE-3411-8794-F991-8E9B37955E7F}"/>
                </a:ext>
              </a:extLst>
            </p:cNvPr>
            <p:cNvSpPr/>
            <p:nvPr userDrawn="1"/>
          </p:nvSpPr>
          <p:spPr bwMode="auto">
            <a:xfrm>
              <a:off x="7697788" y="3392488"/>
              <a:ext cx="69850" cy="90487"/>
            </a:xfrm>
            <a:custGeom>
              <a:avLst/>
              <a:gdLst>
                <a:gd name="T0" fmla="*/ 0 w 7"/>
                <a:gd name="T1" fmla="*/ 8 h 9"/>
                <a:gd name="T2" fmla="*/ 4 w 7"/>
                <a:gd name="T3" fmla="*/ 1 h 9"/>
                <a:gd name="T4" fmla="*/ 6 w 7"/>
                <a:gd name="T5" fmla="*/ 1 h 9"/>
                <a:gd name="T6" fmla="*/ 7 w 7"/>
                <a:gd name="T7" fmla="*/ 4 h 9"/>
                <a:gd name="T8" fmla="*/ 0 w 7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0" y="8"/>
                  </a:moveTo>
                  <a:cubicBezTo>
                    <a:pt x="1" y="6"/>
                    <a:pt x="3" y="4"/>
                    <a:pt x="4" y="1"/>
                  </a:cubicBezTo>
                  <a:cubicBezTo>
                    <a:pt x="4" y="0"/>
                    <a:pt x="5" y="1"/>
                    <a:pt x="6" y="1"/>
                  </a:cubicBezTo>
                  <a:cubicBezTo>
                    <a:pt x="7" y="2"/>
                    <a:pt x="7" y="2"/>
                    <a:pt x="7" y="4"/>
                  </a:cubicBezTo>
                  <a:cubicBezTo>
                    <a:pt x="6" y="6"/>
                    <a:pt x="3" y="9"/>
                    <a:pt x="0" y="8"/>
                  </a:cubicBezTo>
                  <a:close/>
                </a:path>
              </a:pathLst>
            </a:custGeom>
            <a:solidFill>
              <a:srgbClr val="EE9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636">
              <a:extLst>
                <a:ext uri="{FF2B5EF4-FFF2-40B4-BE49-F238E27FC236}">
                  <a16:creationId xmlns:a16="http://schemas.microsoft.com/office/drawing/2014/main" id="{D04FC2F1-FAD5-EE2E-B3EF-86DDBE822282}"/>
                </a:ext>
              </a:extLst>
            </p:cNvPr>
            <p:cNvSpPr/>
            <p:nvPr userDrawn="1"/>
          </p:nvSpPr>
          <p:spPr bwMode="auto">
            <a:xfrm>
              <a:off x="8999538" y="874713"/>
              <a:ext cx="190500" cy="90487"/>
            </a:xfrm>
            <a:custGeom>
              <a:avLst/>
              <a:gdLst>
                <a:gd name="T0" fmla="*/ 8 w 19"/>
                <a:gd name="T1" fmla="*/ 0 h 9"/>
                <a:gd name="T2" fmla="*/ 19 w 19"/>
                <a:gd name="T3" fmla="*/ 7 h 9"/>
                <a:gd name="T4" fmla="*/ 19 w 19"/>
                <a:gd name="T5" fmla="*/ 8 h 9"/>
                <a:gd name="T6" fmla="*/ 18 w 19"/>
                <a:gd name="T7" fmla="*/ 8 h 9"/>
                <a:gd name="T8" fmla="*/ 12 w 19"/>
                <a:gd name="T9" fmla="*/ 7 h 9"/>
                <a:gd name="T10" fmla="*/ 4 w 19"/>
                <a:gd name="T11" fmla="*/ 7 h 9"/>
                <a:gd name="T12" fmla="*/ 1 w 19"/>
                <a:gd name="T13" fmla="*/ 7 h 9"/>
                <a:gd name="T14" fmla="*/ 2 w 19"/>
                <a:gd name="T15" fmla="*/ 6 h 9"/>
                <a:gd name="T16" fmla="*/ 3 w 19"/>
                <a:gd name="T17" fmla="*/ 4 h 9"/>
                <a:gd name="T18" fmla="*/ 8 w 19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9">
                  <a:moveTo>
                    <a:pt x="8" y="0"/>
                  </a:moveTo>
                  <a:cubicBezTo>
                    <a:pt x="13" y="1"/>
                    <a:pt x="16" y="3"/>
                    <a:pt x="19" y="7"/>
                  </a:cubicBezTo>
                  <a:cubicBezTo>
                    <a:pt x="19" y="7"/>
                    <a:pt x="19" y="8"/>
                    <a:pt x="19" y="8"/>
                  </a:cubicBezTo>
                  <a:cubicBezTo>
                    <a:pt x="19" y="9"/>
                    <a:pt x="18" y="8"/>
                    <a:pt x="18" y="8"/>
                  </a:cubicBezTo>
                  <a:cubicBezTo>
                    <a:pt x="16" y="8"/>
                    <a:pt x="14" y="7"/>
                    <a:pt x="12" y="7"/>
                  </a:cubicBezTo>
                  <a:cubicBezTo>
                    <a:pt x="9" y="6"/>
                    <a:pt x="7" y="6"/>
                    <a:pt x="4" y="7"/>
                  </a:cubicBezTo>
                  <a:cubicBezTo>
                    <a:pt x="3" y="7"/>
                    <a:pt x="2" y="8"/>
                    <a:pt x="1" y="7"/>
                  </a:cubicBezTo>
                  <a:cubicBezTo>
                    <a:pt x="0" y="6"/>
                    <a:pt x="2" y="6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5" y="3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637">
              <a:extLst>
                <a:ext uri="{FF2B5EF4-FFF2-40B4-BE49-F238E27FC236}">
                  <a16:creationId xmlns:a16="http://schemas.microsoft.com/office/drawing/2014/main" id="{EFF08F31-49B0-F6EC-6F42-D2BF340B6BA1}"/>
                </a:ext>
              </a:extLst>
            </p:cNvPr>
            <p:cNvSpPr/>
            <p:nvPr userDrawn="1"/>
          </p:nvSpPr>
          <p:spPr bwMode="auto">
            <a:xfrm>
              <a:off x="9248775" y="874713"/>
              <a:ext cx="80962" cy="131762"/>
            </a:xfrm>
            <a:custGeom>
              <a:avLst/>
              <a:gdLst>
                <a:gd name="T0" fmla="*/ 8 w 8"/>
                <a:gd name="T1" fmla="*/ 9 h 13"/>
                <a:gd name="T2" fmla="*/ 7 w 8"/>
                <a:gd name="T3" fmla="*/ 10 h 13"/>
                <a:gd name="T4" fmla="*/ 6 w 8"/>
                <a:gd name="T5" fmla="*/ 13 h 13"/>
                <a:gd name="T6" fmla="*/ 2 w 8"/>
                <a:gd name="T7" fmla="*/ 11 h 13"/>
                <a:gd name="T8" fmla="*/ 0 w 8"/>
                <a:gd name="T9" fmla="*/ 6 h 13"/>
                <a:gd name="T10" fmla="*/ 0 w 8"/>
                <a:gd name="T11" fmla="*/ 1 h 13"/>
                <a:gd name="T12" fmla="*/ 2 w 8"/>
                <a:gd name="T13" fmla="*/ 0 h 13"/>
                <a:gd name="T14" fmla="*/ 8 w 8"/>
                <a:gd name="T1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9"/>
                  </a:moveTo>
                  <a:cubicBezTo>
                    <a:pt x="8" y="9"/>
                    <a:pt x="8" y="10"/>
                    <a:pt x="7" y="10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3"/>
                    <a:pt x="3" y="12"/>
                    <a:pt x="2" y="11"/>
                  </a:cubicBezTo>
                  <a:cubicBezTo>
                    <a:pt x="2" y="9"/>
                    <a:pt x="1" y="8"/>
                    <a:pt x="0" y="6"/>
                  </a:cubicBezTo>
                  <a:cubicBezTo>
                    <a:pt x="0" y="5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5" y="1"/>
                    <a:pt x="8" y="5"/>
                    <a:pt x="8" y="9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638">
              <a:extLst>
                <a:ext uri="{FF2B5EF4-FFF2-40B4-BE49-F238E27FC236}">
                  <a16:creationId xmlns:a16="http://schemas.microsoft.com/office/drawing/2014/main" id="{EDFC5B9B-6152-0DA7-39AF-2C234104107B}"/>
                </a:ext>
              </a:extLst>
            </p:cNvPr>
            <p:cNvSpPr/>
            <p:nvPr userDrawn="1"/>
          </p:nvSpPr>
          <p:spPr bwMode="auto">
            <a:xfrm>
              <a:off x="9109075" y="844550"/>
              <a:ext cx="130175" cy="90487"/>
            </a:xfrm>
            <a:custGeom>
              <a:avLst/>
              <a:gdLst>
                <a:gd name="T0" fmla="*/ 4 w 13"/>
                <a:gd name="T1" fmla="*/ 0 h 9"/>
                <a:gd name="T2" fmla="*/ 12 w 13"/>
                <a:gd name="T3" fmla="*/ 5 h 9"/>
                <a:gd name="T4" fmla="*/ 12 w 13"/>
                <a:gd name="T5" fmla="*/ 7 h 9"/>
                <a:gd name="T6" fmla="*/ 9 w 13"/>
                <a:gd name="T7" fmla="*/ 8 h 9"/>
                <a:gd name="T8" fmla="*/ 0 w 13"/>
                <a:gd name="T9" fmla="*/ 2 h 9"/>
                <a:gd name="T10" fmla="*/ 0 w 13"/>
                <a:gd name="T11" fmla="*/ 1 h 9"/>
                <a:gd name="T12" fmla="*/ 1 w 13"/>
                <a:gd name="T13" fmla="*/ 0 h 9"/>
                <a:gd name="T14" fmla="*/ 4 w 13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cubicBezTo>
                    <a:pt x="8" y="0"/>
                    <a:pt x="11" y="2"/>
                    <a:pt x="12" y="5"/>
                  </a:cubicBezTo>
                  <a:cubicBezTo>
                    <a:pt x="13" y="6"/>
                    <a:pt x="13" y="7"/>
                    <a:pt x="12" y="7"/>
                  </a:cubicBezTo>
                  <a:cubicBezTo>
                    <a:pt x="11" y="8"/>
                    <a:pt x="10" y="9"/>
                    <a:pt x="9" y="8"/>
                  </a:cubicBezTo>
                  <a:cubicBezTo>
                    <a:pt x="6" y="5"/>
                    <a:pt x="3" y="4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639">
              <a:extLst>
                <a:ext uri="{FF2B5EF4-FFF2-40B4-BE49-F238E27FC236}">
                  <a16:creationId xmlns:a16="http://schemas.microsoft.com/office/drawing/2014/main" id="{A555A559-6632-19A3-8018-6A5B5C22284D}"/>
                </a:ext>
              </a:extLst>
            </p:cNvPr>
            <p:cNvSpPr/>
            <p:nvPr userDrawn="1"/>
          </p:nvSpPr>
          <p:spPr bwMode="auto">
            <a:xfrm>
              <a:off x="8969375" y="835025"/>
              <a:ext cx="109537" cy="111125"/>
            </a:xfrm>
            <a:custGeom>
              <a:avLst/>
              <a:gdLst>
                <a:gd name="T0" fmla="*/ 11 w 11"/>
                <a:gd name="T1" fmla="*/ 0 h 11"/>
                <a:gd name="T2" fmla="*/ 3 w 11"/>
                <a:gd name="T3" fmla="*/ 9 h 11"/>
                <a:gd name="T4" fmla="*/ 3 w 11"/>
                <a:gd name="T5" fmla="*/ 10 h 11"/>
                <a:gd name="T6" fmla="*/ 1 w 11"/>
                <a:gd name="T7" fmla="*/ 11 h 11"/>
                <a:gd name="T8" fmla="*/ 1 w 11"/>
                <a:gd name="T9" fmla="*/ 9 h 11"/>
                <a:gd name="T10" fmla="*/ 9 w 11"/>
                <a:gd name="T11" fmla="*/ 0 h 11"/>
                <a:gd name="T12" fmla="*/ 11 w 11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4"/>
                    <a:pt x="5" y="5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2" y="10"/>
                    <a:pt x="2" y="11"/>
                    <a:pt x="1" y="11"/>
                  </a:cubicBezTo>
                  <a:cubicBezTo>
                    <a:pt x="0" y="11"/>
                    <a:pt x="1" y="9"/>
                    <a:pt x="1" y="9"/>
                  </a:cubicBezTo>
                  <a:cubicBezTo>
                    <a:pt x="1" y="5"/>
                    <a:pt x="5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EE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640">
              <a:extLst>
                <a:ext uri="{FF2B5EF4-FFF2-40B4-BE49-F238E27FC236}">
                  <a16:creationId xmlns:a16="http://schemas.microsoft.com/office/drawing/2014/main" id="{EAB47CBD-FDA0-4E97-BECF-5A15AA80D22B}"/>
                </a:ext>
              </a:extLst>
            </p:cNvPr>
            <p:cNvSpPr/>
            <p:nvPr userDrawn="1"/>
          </p:nvSpPr>
          <p:spPr bwMode="auto">
            <a:xfrm>
              <a:off x="9199563" y="935038"/>
              <a:ext cx="60325" cy="111125"/>
            </a:xfrm>
            <a:custGeom>
              <a:avLst/>
              <a:gdLst>
                <a:gd name="T0" fmla="*/ 6 w 6"/>
                <a:gd name="T1" fmla="*/ 6 h 11"/>
                <a:gd name="T2" fmla="*/ 6 w 6"/>
                <a:gd name="T3" fmla="*/ 10 h 11"/>
                <a:gd name="T4" fmla="*/ 4 w 6"/>
                <a:gd name="T5" fmla="*/ 11 h 11"/>
                <a:gd name="T6" fmla="*/ 3 w 6"/>
                <a:gd name="T7" fmla="*/ 10 h 11"/>
                <a:gd name="T8" fmla="*/ 1 w 6"/>
                <a:gd name="T9" fmla="*/ 3 h 11"/>
                <a:gd name="T10" fmla="*/ 2 w 6"/>
                <a:gd name="T11" fmla="*/ 0 h 11"/>
                <a:gd name="T12" fmla="*/ 4 w 6"/>
                <a:gd name="T13" fmla="*/ 1 h 11"/>
                <a:gd name="T14" fmla="*/ 6 w 6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1">
                  <a:moveTo>
                    <a:pt x="6" y="6"/>
                  </a:moveTo>
                  <a:cubicBezTo>
                    <a:pt x="6" y="8"/>
                    <a:pt x="6" y="9"/>
                    <a:pt x="6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3" y="11"/>
                    <a:pt x="4" y="10"/>
                    <a:pt x="3" y="10"/>
                  </a:cubicBezTo>
                  <a:cubicBezTo>
                    <a:pt x="3" y="7"/>
                    <a:pt x="2" y="5"/>
                    <a:pt x="1" y="3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6" y="6"/>
                  </a:cubicBezTo>
                  <a:close/>
                </a:path>
              </a:pathLst>
            </a:custGeom>
            <a:solidFill>
              <a:srgbClr val="EF9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641">
              <a:extLst>
                <a:ext uri="{FF2B5EF4-FFF2-40B4-BE49-F238E27FC236}">
                  <a16:creationId xmlns:a16="http://schemas.microsoft.com/office/drawing/2014/main" id="{CFD9B32A-C125-4E55-E8BD-A6A6350BCC95}"/>
                </a:ext>
              </a:extLst>
            </p:cNvPr>
            <p:cNvSpPr/>
            <p:nvPr userDrawn="1"/>
          </p:nvSpPr>
          <p:spPr bwMode="auto">
            <a:xfrm>
              <a:off x="9129713" y="1016000"/>
              <a:ext cx="100012" cy="69850"/>
            </a:xfrm>
            <a:custGeom>
              <a:avLst/>
              <a:gdLst>
                <a:gd name="T0" fmla="*/ 0 w 10"/>
                <a:gd name="T1" fmla="*/ 5 h 7"/>
                <a:gd name="T2" fmla="*/ 7 w 10"/>
                <a:gd name="T3" fmla="*/ 1 h 7"/>
                <a:gd name="T4" fmla="*/ 9 w 10"/>
                <a:gd name="T5" fmla="*/ 1 h 7"/>
                <a:gd name="T6" fmla="*/ 9 w 10"/>
                <a:gd name="T7" fmla="*/ 4 h 7"/>
                <a:gd name="T8" fmla="*/ 0 w 10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cubicBezTo>
                    <a:pt x="3" y="4"/>
                    <a:pt x="5" y="3"/>
                    <a:pt x="7" y="1"/>
                  </a:cubicBezTo>
                  <a:cubicBezTo>
                    <a:pt x="8" y="1"/>
                    <a:pt x="8" y="0"/>
                    <a:pt x="9" y="1"/>
                  </a:cubicBezTo>
                  <a:cubicBezTo>
                    <a:pt x="9" y="2"/>
                    <a:pt x="10" y="3"/>
                    <a:pt x="9" y="4"/>
                  </a:cubicBezTo>
                  <a:cubicBezTo>
                    <a:pt x="6" y="6"/>
                    <a:pt x="4" y="7"/>
                    <a:pt x="0" y="5"/>
                  </a:cubicBezTo>
                  <a:close/>
                </a:path>
              </a:pathLst>
            </a:custGeom>
            <a:solidFill>
              <a:srgbClr val="EE9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642">
              <a:extLst>
                <a:ext uri="{FF2B5EF4-FFF2-40B4-BE49-F238E27FC236}">
                  <a16:creationId xmlns:a16="http://schemas.microsoft.com/office/drawing/2014/main" id="{CE4B957C-9876-2B72-69A9-04AAD0D942C5}"/>
                </a:ext>
              </a:extLst>
            </p:cNvPr>
            <p:cNvSpPr/>
            <p:nvPr userDrawn="1"/>
          </p:nvSpPr>
          <p:spPr bwMode="auto">
            <a:xfrm>
              <a:off x="6907213" y="1398588"/>
              <a:ext cx="150812" cy="150812"/>
            </a:xfrm>
            <a:custGeom>
              <a:avLst/>
              <a:gdLst>
                <a:gd name="T0" fmla="*/ 15 w 15"/>
                <a:gd name="T1" fmla="*/ 12 h 15"/>
                <a:gd name="T2" fmla="*/ 15 w 15"/>
                <a:gd name="T3" fmla="*/ 13 h 15"/>
                <a:gd name="T4" fmla="*/ 14 w 15"/>
                <a:gd name="T5" fmla="*/ 14 h 15"/>
                <a:gd name="T6" fmla="*/ 13 w 15"/>
                <a:gd name="T7" fmla="*/ 13 h 15"/>
                <a:gd name="T8" fmla="*/ 3 w 15"/>
                <a:gd name="T9" fmla="*/ 4 h 15"/>
                <a:gd name="T10" fmla="*/ 1 w 15"/>
                <a:gd name="T11" fmla="*/ 3 h 15"/>
                <a:gd name="T12" fmla="*/ 3 w 15"/>
                <a:gd name="T13" fmla="*/ 1 h 15"/>
                <a:gd name="T14" fmla="*/ 15 w 15"/>
                <a:gd name="T1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2"/>
                    <a:pt x="15" y="13"/>
                    <a:pt x="15" y="13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3" y="15"/>
                    <a:pt x="13" y="14"/>
                    <a:pt x="13" y="13"/>
                  </a:cubicBezTo>
                  <a:cubicBezTo>
                    <a:pt x="10" y="9"/>
                    <a:pt x="7" y="6"/>
                    <a:pt x="3" y="4"/>
                  </a:cubicBezTo>
                  <a:cubicBezTo>
                    <a:pt x="2" y="4"/>
                    <a:pt x="0" y="4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10" y="0"/>
                    <a:pt x="15" y="4"/>
                    <a:pt x="15" y="12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643">
              <a:extLst>
                <a:ext uri="{FF2B5EF4-FFF2-40B4-BE49-F238E27FC236}">
                  <a16:creationId xmlns:a16="http://schemas.microsoft.com/office/drawing/2014/main" id="{B95843E0-B141-79E5-E617-5E390969A8A0}"/>
                </a:ext>
              </a:extLst>
            </p:cNvPr>
            <p:cNvSpPr/>
            <p:nvPr userDrawn="1"/>
          </p:nvSpPr>
          <p:spPr bwMode="auto">
            <a:xfrm>
              <a:off x="7097713" y="1498600"/>
              <a:ext cx="79375" cy="152400"/>
            </a:xfrm>
            <a:custGeom>
              <a:avLst/>
              <a:gdLst>
                <a:gd name="T0" fmla="*/ 8 w 8"/>
                <a:gd name="T1" fmla="*/ 7 h 15"/>
                <a:gd name="T2" fmla="*/ 5 w 8"/>
                <a:gd name="T3" fmla="*/ 14 h 15"/>
                <a:gd name="T4" fmla="*/ 2 w 8"/>
                <a:gd name="T5" fmla="*/ 14 h 15"/>
                <a:gd name="T6" fmla="*/ 0 w 8"/>
                <a:gd name="T7" fmla="*/ 11 h 15"/>
                <a:gd name="T8" fmla="*/ 1 w 8"/>
                <a:gd name="T9" fmla="*/ 6 h 15"/>
                <a:gd name="T10" fmla="*/ 2 w 8"/>
                <a:gd name="T11" fmla="*/ 5 h 15"/>
                <a:gd name="T12" fmla="*/ 4 w 8"/>
                <a:gd name="T13" fmla="*/ 3 h 15"/>
                <a:gd name="T14" fmla="*/ 5 w 8"/>
                <a:gd name="T15" fmla="*/ 1 h 15"/>
                <a:gd name="T16" fmla="*/ 6 w 8"/>
                <a:gd name="T17" fmla="*/ 2 h 15"/>
                <a:gd name="T18" fmla="*/ 8 w 8"/>
                <a:gd name="T1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5">
                  <a:moveTo>
                    <a:pt x="8" y="7"/>
                  </a:moveTo>
                  <a:cubicBezTo>
                    <a:pt x="8" y="10"/>
                    <a:pt x="6" y="12"/>
                    <a:pt x="5" y="14"/>
                  </a:cubicBezTo>
                  <a:cubicBezTo>
                    <a:pt x="4" y="14"/>
                    <a:pt x="3" y="15"/>
                    <a:pt x="2" y="14"/>
                  </a:cubicBezTo>
                  <a:cubicBezTo>
                    <a:pt x="1" y="13"/>
                    <a:pt x="0" y="13"/>
                    <a:pt x="0" y="11"/>
                  </a:cubicBezTo>
                  <a:cubicBezTo>
                    <a:pt x="1" y="9"/>
                    <a:pt x="1" y="8"/>
                    <a:pt x="1" y="6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6" y="2"/>
                    <a:pt x="6" y="2"/>
                  </a:cubicBezTo>
                  <a:cubicBezTo>
                    <a:pt x="7" y="4"/>
                    <a:pt x="8" y="5"/>
                    <a:pt x="8" y="7"/>
                  </a:cubicBezTo>
                  <a:close/>
                </a:path>
              </a:pathLst>
            </a:custGeom>
            <a:solidFill>
              <a:srgbClr val="F0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644">
              <a:extLst>
                <a:ext uri="{FF2B5EF4-FFF2-40B4-BE49-F238E27FC236}">
                  <a16:creationId xmlns:a16="http://schemas.microsoft.com/office/drawing/2014/main" id="{CBE60187-EC0C-D89C-9138-50F2884CC05A}"/>
                </a:ext>
              </a:extLst>
            </p:cNvPr>
            <p:cNvSpPr/>
            <p:nvPr userDrawn="1"/>
          </p:nvSpPr>
          <p:spPr bwMode="auto">
            <a:xfrm>
              <a:off x="7027863" y="1398588"/>
              <a:ext cx="90487" cy="130175"/>
            </a:xfrm>
            <a:custGeom>
              <a:avLst/>
              <a:gdLst>
                <a:gd name="T0" fmla="*/ 9 w 9"/>
                <a:gd name="T1" fmla="*/ 9 h 13"/>
                <a:gd name="T2" fmla="*/ 8 w 9"/>
                <a:gd name="T3" fmla="*/ 13 h 13"/>
                <a:gd name="T4" fmla="*/ 6 w 9"/>
                <a:gd name="T5" fmla="*/ 12 h 13"/>
                <a:gd name="T6" fmla="*/ 4 w 9"/>
                <a:gd name="T7" fmla="*/ 10 h 13"/>
                <a:gd name="T8" fmla="*/ 1 w 9"/>
                <a:gd name="T9" fmla="*/ 2 h 13"/>
                <a:gd name="T10" fmla="*/ 0 w 9"/>
                <a:gd name="T11" fmla="*/ 0 h 13"/>
                <a:gd name="T12" fmla="*/ 1 w 9"/>
                <a:gd name="T13" fmla="*/ 0 h 13"/>
                <a:gd name="T14" fmla="*/ 9 w 9"/>
                <a:gd name="T1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3">
                  <a:moveTo>
                    <a:pt x="9" y="9"/>
                  </a:moveTo>
                  <a:cubicBezTo>
                    <a:pt x="9" y="10"/>
                    <a:pt x="9" y="12"/>
                    <a:pt x="8" y="13"/>
                  </a:cubicBezTo>
                  <a:cubicBezTo>
                    <a:pt x="8" y="13"/>
                    <a:pt x="6" y="13"/>
                    <a:pt x="6" y="12"/>
                  </a:cubicBezTo>
                  <a:cubicBezTo>
                    <a:pt x="5" y="12"/>
                    <a:pt x="4" y="11"/>
                    <a:pt x="4" y="10"/>
                  </a:cubicBezTo>
                  <a:cubicBezTo>
                    <a:pt x="4" y="7"/>
                    <a:pt x="3" y="4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1"/>
                    <a:pt x="9" y="5"/>
                    <a:pt x="9" y="9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645">
              <a:extLst>
                <a:ext uri="{FF2B5EF4-FFF2-40B4-BE49-F238E27FC236}">
                  <a16:creationId xmlns:a16="http://schemas.microsoft.com/office/drawing/2014/main" id="{47B30C91-B5CE-0263-A674-685346065E3F}"/>
                </a:ext>
              </a:extLst>
            </p:cNvPr>
            <p:cNvSpPr/>
            <p:nvPr userDrawn="1"/>
          </p:nvSpPr>
          <p:spPr bwMode="auto">
            <a:xfrm>
              <a:off x="6888163" y="1347788"/>
              <a:ext cx="139700" cy="71437"/>
            </a:xfrm>
            <a:custGeom>
              <a:avLst/>
              <a:gdLst>
                <a:gd name="T0" fmla="*/ 14 w 14"/>
                <a:gd name="T1" fmla="*/ 3 h 7"/>
                <a:gd name="T2" fmla="*/ 1 w 14"/>
                <a:gd name="T3" fmla="*/ 6 h 7"/>
                <a:gd name="T4" fmla="*/ 0 w 14"/>
                <a:gd name="T5" fmla="*/ 6 h 7"/>
                <a:gd name="T6" fmla="*/ 0 w 14"/>
                <a:gd name="T7" fmla="*/ 4 h 7"/>
                <a:gd name="T8" fmla="*/ 7 w 14"/>
                <a:gd name="T9" fmla="*/ 1 h 7"/>
                <a:gd name="T10" fmla="*/ 14 w 14"/>
                <a:gd name="T1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7">
                  <a:moveTo>
                    <a:pt x="14" y="3"/>
                  </a:moveTo>
                  <a:cubicBezTo>
                    <a:pt x="10" y="5"/>
                    <a:pt x="5" y="3"/>
                    <a:pt x="1" y="6"/>
                  </a:cubicBezTo>
                  <a:cubicBezTo>
                    <a:pt x="1" y="6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2" y="2"/>
                    <a:pt x="4" y="1"/>
                    <a:pt x="7" y="1"/>
                  </a:cubicBezTo>
                  <a:cubicBezTo>
                    <a:pt x="9" y="1"/>
                    <a:pt x="12" y="0"/>
                    <a:pt x="14" y="3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646">
              <a:extLst>
                <a:ext uri="{FF2B5EF4-FFF2-40B4-BE49-F238E27FC236}">
                  <a16:creationId xmlns:a16="http://schemas.microsoft.com/office/drawing/2014/main" id="{69067A41-CB1F-E4AC-CAC3-3B88A982FB86}"/>
                </a:ext>
              </a:extLst>
            </p:cNvPr>
            <p:cNvSpPr/>
            <p:nvPr userDrawn="1"/>
          </p:nvSpPr>
          <p:spPr bwMode="auto">
            <a:xfrm>
              <a:off x="7037388" y="1539875"/>
              <a:ext cx="60325" cy="100012"/>
            </a:xfrm>
            <a:custGeom>
              <a:avLst/>
              <a:gdLst>
                <a:gd name="T0" fmla="*/ 6 w 6"/>
                <a:gd name="T1" fmla="*/ 4 h 10"/>
                <a:gd name="T2" fmla="*/ 2 w 6"/>
                <a:gd name="T3" fmla="*/ 10 h 10"/>
                <a:gd name="T4" fmla="*/ 0 w 6"/>
                <a:gd name="T5" fmla="*/ 10 h 10"/>
                <a:gd name="T6" fmla="*/ 1 w 6"/>
                <a:gd name="T7" fmla="*/ 8 h 10"/>
                <a:gd name="T8" fmla="*/ 3 w 6"/>
                <a:gd name="T9" fmla="*/ 2 h 10"/>
                <a:gd name="T10" fmla="*/ 4 w 6"/>
                <a:gd name="T11" fmla="*/ 0 h 10"/>
                <a:gd name="T12" fmla="*/ 6 w 6"/>
                <a:gd name="T13" fmla="*/ 2 h 10"/>
                <a:gd name="T14" fmla="*/ 6 w 6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0">
                  <a:moveTo>
                    <a:pt x="6" y="4"/>
                  </a:moveTo>
                  <a:cubicBezTo>
                    <a:pt x="6" y="6"/>
                    <a:pt x="5" y="8"/>
                    <a:pt x="2" y="10"/>
                  </a:cubicBezTo>
                  <a:cubicBezTo>
                    <a:pt x="2" y="10"/>
                    <a:pt x="1" y="10"/>
                    <a:pt x="0" y="10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2" y="6"/>
                    <a:pt x="2" y="4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647">
              <a:extLst>
                <a:ext uri="{FF2B5EF4-FFF2-40B4-BE49-F238E27FC236}">
                  <a16:creationId xmlns:a16="http://schemas.microsoft.com/office/drawing/2014/main" id="{5278F947-15DE-F2B8-2946-9CA5851F8BE6}"/>
                </a:ext>
              </a:extLst>
            </p:cNvPr>
            <p:cNvSpPr/>
            <p:nvPr userDrawn="1"/>
          </p:nvSpPr>
          <p:spPr bwMode="auto">
            <a:xfrm>
              <a:off x="6946900" y="1600200"/>
              <a:ext cx="90487" cy="50800"/>
            </a:xfrm>
            <a:custGeom>
              <a:avLst/>
              <a:gdLst>
                <a:gd name="T0" fmla="*/ 0 w 9"/>
                <a:gd name="T1" fmla="*/ 0 h 5"/>
                <a:gd name="T2" fmla="*/ 8 w 9"/>
                <a:gd name="T3" fmla="*/ 0 h 5"/>
                <a:gd name="T4" fmla="*/ 9 w 9"/>
                <a:gd name="T5" fmla="*/ 1 h 5"/>
                <a:gd name="T6" fmla="*/ 7 w 9"/>
                <a:gd name="T7" fmla="*/ 4 h 5"/>
                <a:gd name="T8" fmla="*/ 0 w 9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0"/>
                    <a:pt x="5" y="1"/>
                    <a:pt x="8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2"/>
                    <a:pt x="8" y="3"/>
                    <a:pt x="7" y="4"/>
                  </a:cubicBezTo>
                  <a:cubicBezTo>
                    <a:pt x="5" y="5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EF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648">
              <a:extLst>
                <a:ext uri="{FF2B5EF4-FFF2-40B4-BE49-F238E27FC236}">
                  <a16:creationId xmlns:a16="http://schemas.microsoft.com/office/drawing/2014/main" id="{4157E4F1-425E-E62E-3A7F-725525B72850}"/>
                </a:ext>
              </a:extLst>
            </p:cNvPr>
            <p:cNvSpPr/>
            <p:nvPr userDrawn="1"/>
          </p:nvSpPr>
          <p:spPr bwMode="auto">
            <a:xfrm>
              <a:off x="9650413" y="1820863"/>
              <a:ext cx="158750" cy="131762"/>
            </a:xfrm>
            <a:custGeom>
              <a:avLst/>
              <a:gdLst>
                <a:gd name="T0" fmla="*/ 11 w 16"/>
                <a:gd name="T1" fmla="*/ 0 h 13"/>
                <a:gd name="T2" fmla="*/ 13 w 16"/>
                <a:gd name="T3" fmla="*/ 0 h 13"/>
                <a:gd name="T4" fmla="*/ 15 w 16"/>
                <a:gd name="T5" fmla="*/ 2 h 13"/>
                <a:gd name="T6" fmla="*/ 13 w 16"/>
                <a:gd name="T7" fmla="*/ 3 h 13"/>
                <a:gd name="T8" fmla="*/ 4 w 16"/>
                <a:gd name="T9" fmla="*/ 12 h 13"/>
                <a:gd name="T10" fmla="*/ 2 w 16"/>
                <a:gd name="T11" fmla="*/ 13 h 13"/>
                <a:gd name="T12" fmla="*/ 1 w 16"/>
                <a:gd name="T13" fmla="*/ 11 h 13"/>
                <a:gd name="T14" fmla="*/ 11 w 16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3">
                  <a:moveTo>
                    <a:pt x="11" y="0"/>
                  </a:moveTo>
                  <a:cubicBezTo>
                    <a:pt x="12" y="0"/>
                    <a:pt x="12" y="0"/>
                    <a:pt x="13" y="0"/>
                  </a:cubicBezTo>
                  <a:cubicBezTo>
                    <a:pt x="14" y="0"/>
                    <a:pt x="15" y="0"/>
                    <a:pt x="15" y="2"/>
                  </a:cubicBezTo>
                  <a:cubicBezTo>
                    <a:pt x="16" y="3"/>
                    <a:pt x="14" y="3"/>
                    <a:pt x="13" y="3"/>
                  </a:cubicBezTo>
                  <a:cubicBezTo>
                    <a:pt x="9" y="5"/>
                    <a:pt x="6" y="8"/>
                    <a:pt x="4" y="12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1" y="13"/>
                    <a:pt x="2" y="12"/>
                    <a:pt x="1" y="11"/>
                  </a:cubicBezTo>
                  <a:cubicBezTo>
                    <a:pt x="0" y="5"/>
                    <a:pt x="3" y="1"/>
                    <a:pt x="11" y="0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649">
              <a:extLst>
                <a:ext uri="{FF2B5EF4-FFF2-40B4-BE49-F238E27FC236}">
                  <a16:creationId xmlns:a16="http://schemas.microsoft.com/office/drawing/2014/main" id="{A78F9FE5-8523-0CF5-96A6-8011FFF7796E}"/>
                </a:ext>
              </a:extLst>
            </p:cNvPr>
            <p:cNvSpPr/>
            <p:nvPr userDrawn="1"/>
          </p:nvSpPr>
          <p:spPr bwMode="auto">
            <a:xfrm>
              <a:off x="9790113" y="1711325"/>
              <a:ext cx="139700" cy="90487"/>
            </a:xfrm>
            <a:custGeom>
              <a:avLst/>
              <a:gdLst>
                <a:gd name="T0" fmla="*/ 6 w 14"/>
                <a:gd name="T1" fmla="*/ 0 h 9"/>
                <a:gd name="T2" fmla="*/ 13 w 14"/>
                <a:gd name="T3" fmla="*/ 5 h 9"/>
                <a:gd name="T4" fmla="*/ 13 w 14"/>
                <a:gd name="T5" fmla="*/ 7 h 9"/>
                <a:gd name="T6" fmla="*/ 10 w 14"/>
                <a:gd name="T7" fmla="*/ 8 h 9"/>
                <a:gd name="T8" fmla="*/ 1 w 14"/>
                <a:gd name="T9" fmla="*/ 3 h 9"/>
                <a:gd name="T10" fmla="*/ 2 w 14"/>
                <a:gd name="T11" fmla="*/ 1 h 9"/>
                <a:gd name="T12" fmla="*/ 6 w 1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cubicBezTo>
                    <a:pt x="9" y="0"/>
                    <a:pt x="11" y="2"/>
                    <a:pt x="13" y="5"/>
                  </a:cubicBezTo>
                  <a:cubicBezTo>
                    <a:pt x="13" y="6"/>
                    <a:pt x="14" y="6"/>
                    <a:pt x="13" y="7"/>
                  </a:cubicBezTo>
                  <a:cubicBezTo>
                    <a:pt x="12" y="8"/>
                    <a:pt x="11" y="9"/>
                    <a:pt x="10" y="8"/>
                  </a:cubicBezTo>
                  <a:cubicBezTo>
                    <a:pt x="7" y="7"/>
                    <a:pt x="3" y="6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1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650">
              <a:extLst>
                <a:ext uri="{FF2B5EF4-FFF2-40B4-BE49-F238E27FC236}">
                  <a16:creationId xmlns:a16="http://schemas.microsoft.com/office/drawing/2014/main" id="{C4ABC3F0-AFBE-E79D-090C-08B94DC8C71B}"/>
                </a:ext>
              </a:extLst>
            </p:cNvPr>
            <p:cNvSpPr/>
            <p:nvPr userDrawn="1"/>
          </p:nvSpPr>
          <p:spPr bwMode="auto">
            <a:xfrm>
              <a:off x="9669463" y="1751013"/>
              <a:ext cx="130175" cy="80962"/>
            </a:xfrm>
            <a:custGeom>
              <a:avLst/>
              <a:gdLst>
                <a:gd name="T0" fmla="*/ 9 w 13"/>
                <a:gd name="T1" fmla="*/ 1 h 8"/>
                <a:gd name="T2" fmla="*/ 12 w 13"/>
                <a:gd name="T3" fmla="*/ 1 h 8"/>
                <a:gd name="T4" fmla="*/ 13 w 13"/>
                <a:gd name="T5" fmla="*/ 3 h 8"/>
                <a:gd name="T6" fmla="*/ 12 w 13"/>
                <a:gd name="T7" fmla="*/ 5 h 8"/>
                <a:gd name="T8" fmla="*/ 2 w 13"/>
                <a:gd name="T9" fmla="*/ 8 h 8"/>
                <a:gd name="T10" fmla="*/ 1 w 13"/>
                <a:gd name="T11" fmla="*/ 8 h 8"/>
                <a:gd name="T12" fmla="*/ 0 w 13"/>
                <a:gd name="T13" fmla="*/ 6 h 8"/>
                <a:gd name="T14" fmla="*/ 9 w 13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9" y="1"/>
                  </a:moveTo>
                  <a:cubicBezTo>
                    <a:pt x="10" y="0"/>
                    <a:pt x="11" y="1"/>
                    <a:pt x="12" y="1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8" y="5"/>
                    <a:pt x="5" y="6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1" y="3"/>
                    <a:pt x="5" y="1"/>
                    <a:pt x="9" y="1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651">
              <a:extLst>
                <a:ext uri="{FF2B5EF4-FFF2-40B4-BE49-F238E27FC236}">
                  <a16:creationId xmlns:a16="http://schemas.microsoft.com/office/drawing/2014/main" id="{AEB418E7-AACD-72E0-1A53-77CED32E8ECB}"/>
                </a:ext>
              </a:extLst>
            </p:cNvPr>
            <p:cNvSpPr/>
            <p:nvPr userDrawn="1"/>
          </p:nvSpPr>
          <p:spPr bwMode="auto">
            <a:xfrm>
              <a:off x="9609138" y="1820863"/>
              <a:ext cx="50800" cy="152400"/>
            </a:xfrm>
            <a:custGeom>
              <a:avLst/>
              <a:gdLst>
                <a:gd name="T0" fmla="*/ 4 w 5"/>
                <a:gd name="T1" fmla="*/ 0 h 15"/>
                <a:gd name="T2" fmla="*/ 4 w 5"/>
                <a:gd name="T3" fmla="*/ 14 h 15"/>
                <a:gd name="T4" fmla="*/ 4 w 5"/>
                <a:gd name="T5" fmla="*/ 15 h 15"/>
                <a:gd name="T6" fmla="*/ 3 w 5"/>
                <a:gd name="T7" fmla="*/ 15 h 15"/>
                <a:gd name="T8" fmla="*/ 0 w 5"/>
                <a:gd name="T9" fmla="*/ 7 h 15"/>
                <a:gd name="T10" fmla="*/ 4 w 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4" y="5"/>
                    <a:pt x="3" y="9"/>
                    <a:pt x="4" y="14"/>
                  </a:cubicBezTo>
                  <a:cubicBezTo>
                    <a:pt x="4" y="14"/>
                    <a:pt x="5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1" y="13"/>
                    <a:pt x="0" y="10"/>
                    <a:pt x="0" y="7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EF9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652">
              <a:extLst>
                <a:ext uri="{FF2B5EF4-FFF2-40B4-BE49-F238E27FC236}">
                  <a16:creationId xmlns:a16="http://schemas.microsoft.com/office/drawing/2014/main" id="{6F6C6684-CCCD-1350-CC68-EE9813A63AE0}"/>
                </a:ext>
              </a:extLst>
            </p:cNvPr>
            <p:cNvSpPr/>
            <p:nvPr userDrawn="1"/>
          </p:nvSpPr>
          <p:spPr bwMode="auto">
            <a:xfrm>
              <a:off x="9809163" y="1790700"/>
              <a:ext cx="100012" cy="71437"/>
            </a:xfrm>
            <a:custGeom>
              <a:avLst/>
              <a:gdLst>
                <a:gd name="T0" fmla="*/ 2 w 10"/>
                <a:gd name="T1" fmla="*/ 0 h 7"/>
                <a:gd name="T2" fmla="*/ 10 w 10"/>
                <a:gd name="T3" fmla="*/ 6 h 7"/>
                <a:gd name="T4" fmla="*/ 10 w 10"/>
                <a:gd name="T5" fmla="*/ 7 h 7"/>
                <a:gd name="T6" fmla="*/ 9 w 10"/>
                <a:gd name="T7" fmla="*/ 7 h 7"/>
                <a:gd name="T8" fmla="*/ 2 w 10"/>
                <a:gd name="T9" fmla="*/ 3 h 7"/>
                <a:gd name="T10" fmla="*/ 0 w 10"/>
                <a:gd name="T11" fmla="*/ 1 h 7"/>
                <a:gd name="T12" fmla="*/ 2 w 10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10" y="3"/>
                    <a:pt x="10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7" y="6"/>
                    <a:pt x="4" y="4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E9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653">
              <a:extLst>
                <a:ext uri="{FF2B5EF4-FFF2-40B4-BE49-F238E27FC236}">
                  <a16:creationId xmlns:a16="http://schemas.microsoft.com/office/drawing/2014/main" id="{5A0AF4A8-2971-B2AC-BDD4-547958C4603D}"/>
                </a:ext>
              </a:extLst>
            </p:cNvPr>
            <p:cNvSpPr/>
            <p:nvPr userDrawn="1"/>
          </p:nvSpPr>
          <p:spPr bwMode="auto">
            <a:xfrm>
              <a:off x="9839325" y="1862138"/>
              <a:ext cx="60325" cy="79375"/>
            </a:xfrm>
            <a:custGeom>
              <a:avLst/>
              <a:gdLst>
                <a:gd name="T0" fmla="*/ 0 w 6"/>
                <a:gd name="T1" fmla="*/ 8 h 8"/>
                <a:gd name="T2" fmla="*/ 2 w 6"/>
                <a:gd name="T3" fmla="*/ 2 h 8"/>
                <a:gd name="T4" fmla="*/ 4 w 6"/>
                <a:gd name="T5" fmla="*/ 0 h 8"/>
                <a:gd name="T6" fmla="*/ 6 w 6"/>
                <a:gd name="T7" fmla="*/ 2 h 8"/>
                <a:gd name="T8" fmla="*/ 0 w 6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6"/>
                    <a:pt x="2" y="4"/>
                    <a:pt x="2" y="2"/>
                  </a:cubicBezTo>
                  <a:cubicBezTo>
                    <a:pt x="2" y="1"/>
                    <a:pt x="2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5"/>
                    <a:pt x="4" y="8"/>
                    <a:pt x="0" y="8"/>
                  </a:cubicBezTo>
                  <a:close/>
                </a:path>
              </a:pathLst>
            </a:custGeom>
            <a:solidFill>
              <a:srgbClr val="ED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654">
              <a:extLst>
                <a:ext uri="{FF2B5EF4-FFF2-40B4-BE49-F238E27FC236}">
                  <a16:creationId xmlns:a16="http://schemas.microsoft.com/office/drawing/2014/main" id="{79D616A0-46F6-830F-54FC-941D4527F4E7}"/>
                </a:ext>
              </a:extLst>
            </p:cNvPr>
            <p:cNvSpPr/>
            <p:nvPr userDrawn="1"/>
          </p:nvSpPr>
          <p:spPr bwMode="auto">
            <a:xfrm>
              <a:off x="9539288" y="5064125"/>
              <a:ext cx="160337" cy="150812"/>
            </a:xfrm>
            <a:custGeom>
              <a:avLst/>
              <a:gdLst>
                <a:gd name="T0" fmla="*/ 15 w 16"/>
                <a:gd name="T1" fmla="*/ 12 h 15"/>
                <a:gd name="T2" fmla="*/ 15 w 16"/>
                <a:gd name="T3" fmla="*/ 12 h 15"/>
                <a:gd name="T4" fmla="*/ 15 w 16"/>
                <a:gd name="T5" fmla="*/ 15 h 15"/>
                <a:gd name="T6" fmla="*/ 12 w 16"/>
                <a:gd name="T7" fmla="*/ 13 h 15"/>
                <a:gd name="T8" fmla="*/ 2 w 16"/>
                <a:gd name="T9" fmla="*/ 6 h 15"/>
                <a:gd name="T10" fmla="*/ 0 w 16"/>
                <a:gd name="T11" fmla="*/ 5 h 15"/>
                <a:gd name="T12" fmla="*/ 2 w 16"/>
                <a:gd name="T13" fmla="*/ 3 h 15"/>
                <a:gd name="T14" fmla="*/ 15 w 16"/>
                <a:gd name="T1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5"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6" y="14"/>
                    <a:pt x="15" y="15"/>
                  </a:cubicBezTo>
                  <a:cubicBezTo>
                    <a:pt x="14" y="15"/>
                    <a:pt x="13" y="14"/>
                    <a:pt x="12" y="13"/>
                  </a:cubicBezTo>
                  <a:cubicBezTo>
                    <a:pt x="10" y="9"/>
                    <a:pt x="6" y="7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4"/>
                    <a:pt x="1" y="4"/>
                    <a:pt x="2" y="3"/>
                  </a:cubicBezTo>
                  <a:cubicBezTo>
                    <a:pt x="8" y="0"/>
                    <a:pt x="15" y="5"/>
                    <a:pt x="15" y="12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655">
              <a:extLst>
                <a:ext uri="{FF2B5EF4-FFF2-40B4-BE49-F238E27FC236}">
                  <a16:creationId xmlns:a16="http://schemas.microsoft.com/office/drawing/2014/main" id="{13EC04EA-07AA-2605-101A-073DCBDE2E82}"/>
                </a:ext>
              </a:extLst>
            </p:cNvPr>
            <p:cNvSpPr/>
            <p:nvPr userDrawn="1"/>
          </p:nvSpPr>
          <p:spPr bwMode="auto">
            <a:xfrm>
              <a:off x="9739313" y="5175250"/>
              <a:ext cx="80962" cy="150812"/>
            </a:xfrm>
            <a:custGeom>
              <a:avLst/>
              <a:gdLst>
                <a:gd name="T0" fmla="*/ 8 w 8"/>
                <a:gd name="T1" fmla="*/ 6 h 15"/>
                <a:gd name="T2" fmla="*/ 5 w 8"/>
                <a:gd name="T3" fmla="*/ 13 h 15"/>
                <a:gd name="T4" fmla="*/ 3 w 8"/>
                <a:gd name="T5" fmla="*/ 14 h 15"/>
                <a:gd name="T6" fmla="*/ 1 w 8"/>
                <a:gd name="T7" fmla="*/ 10 h 15"/>
                <a:gd name="T8" fmla="*/ 3 w 8"/>
                <a:gd name="T9" fmla="*/ 2 h 15"/>
                <a:gd name="T10" fmla="*/ 4 w 8"/>
                <a:gd name="T11" fmla="*/ 0 h 15"/>
                <a:gd name="T12" fmla="*/ 6 w 8"/>
                <a:gd name="T13" fmla="*/ 1 h 15"/>
                <a:gd name="T14" fmla="*/ 8 w 8"/>
                <a:gd name="T1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5">
                  <a:moveTo>
                    <a:pt x="8" y="6"/>
                  </a:moveTo>
                  <a:cubicBezTo>
                    <a:pt x="8" y="9"/>
                    <a:pt x="7" y="11"/>
                    <a:pt x="5" y="13"/>
                  </a:cubicBezTo>
                  <a:cubicBezTo>
                    <a:pt x="4" y="13"/>
                    <a:pt x="4" y="15"/>
                    <a:pt x="3" y="14"/>
                  </a:cubicBezTo>
                  <a:cubicBezTo>
                    <a:pt x="2" y="13"/>
                    <a:pt x="0" y="12"/>
                    <a:pt x="1" y="10"/>
                  </a:cubicBezTo>
                  <a:cubicBezTo>
                    <a:pt x="1" y="7"/>
                    <a:pt x="2" y="4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7" y="3"/>
                    <a:pt x="8" y="5"/>
                    <a:pt x="8" y="6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656">
              <a:extLst>
                <a:ext uri="{FF2B5EF4-FFF2-40B4-BE49-F238E27FC236}">
                  <a16:creationId xmlns:a16="http://schemas.microsoft.com/office/drawing/2014/main" id="{30B9E684-424D-AF00-EF2B-EDB9FFE8221F}"/>
                </a:ext>
              </a:extLst>
            </p:cNvPr>
            <p:cNvSpPr/>
            <p:nvPr userDrawn="1"/>
          </p:nvSpPr>
          <p:spPr bwMode="auto">
            <a:xfrm>
              <a:off x="9659938" y="5073650"/>
              <a:ext cx="100012" cy="120650"/>
            </a:xfrm>
            <a:custGeom>
              <a:avLst/>
              <a:gdLst>
                <a:gd name="T0" fmla="*/ 10 w 10"/>
                <a:gd name="T1" fmla="*/ 10 h 12"/>
                <a:gd name="T2" fmla="*/ 9 w 10"/>
                <a:gd name="T3" fmla="*/ 12 h 12"/>
                <a:gd name="T4" fmla="*/ 5 w 10"/>
                <a:gd name="T5" fmla="*/ 11 h 12"/>
                <a:gd name="T6" fmla="*/ 1 w 10"/>
                <a:gd name="T7" fmla="*/ 2 h 12"/>
                <a:gd name="T8" fmla="*/ 2 w 10"/>
                <a:gd name="T9" fmla="*/ 0 h 12"/>
                <a:gd name="T10" fmla="*/ 10 w 10"/>
                <a:gd name="T11" fmla="*/ 8 h 12"/>
                <a:gd name="T12" fmla="*/ 10 w 10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10" y="10"/>
                  </a:moveTo>
                  <a:cubicBezTo>
                    <a:pt x="9" y="10"/>
                    <a:pt x="10" y="12"/>
                    <a:pt x="9" y="12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8"/>
                    <a:pt x="3" y="5"/>
                    <a:pt x="1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5" y="0"/>
                    <a:pt x="9" y="4"/>
                    <a:pt x="10" y="8"/>
                  </a:cubicBezTo>
                  <a:cubicBezTo>
                    <a:pt x="10" y="8"/>
                    <a:pt x="10" y="9"/>
                    <a:pt x="10" y="10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657">
              <a:extLst>
                <a:ext uri="{FF2B5EF4-FFF2-40B4-BE49-F238E27FC236}">
                  <a16:creationId xmlns:a16="http://schemas.microsoft.com/office/drawing/2014/main" id="{12D12B11-1A3B-8351-D255-674C34482B93}"/>
                </a:ext>
              </a:extLst>
            </p:cNvPr>
            <p:cNvSpPr/>
            <p:nvPr userDrawn="1"/>
          </p:nvSpPr>
          <p:spPr bwMode="auto">
            <a:xfrm>
              <a:off x="9509125" y="5013325"/>
              <a:ext cx="150812" cy="90487"/>
            </a:xfrm>
            <a:custGeom>
              <a:avLst/>
              <a:gdLst>
                <a:gd name="T0" fmla="*/ 15 w 15"/>
                <a:gd name="T1" fmla="*/ 4 h 9"/>
                <a:gd name="T2" fmla="*/ 2 w 15"/>
                <a:gd name="T3" fmla="*/ 8 h 9"/>
                <a:gd name="T4" fmla="*/ 1 w 15"/>
                <a:gd name="T5" fmla="*/ 8 h 9"/>
                <a:gd name="T6" fmla="*/ 1 w 15"/>
                <a:gd name="T7" fmla="*/ 7 h 9"/>
                <a:gd name="T8" fmla="*/ 15 w 15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1" y="6"/>
                    <a:pt x="6" y="5"/>
                    <a:pt x="2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1" y="7"/>
                    <a:pt x="1" y="7"/>
                  </a:cubicBezTo>
                  <a:cubicBezTo>
                    <a:pt x="3" y="3"/>
                    <a:pt x="11" y="0"/>
                    <a:pt x="15" y="4"/>
                  </a:cubicBezTo>
                  <a:close/>
                </a:path>
              </a:pathLst>
            </a:custGeom>
            <a:solidFill>
              <a:srgbClr val="EF9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658">
              <a:extLst>
                <a:ext uri="{FF2B5EF4-FFF2-40B4-BE49-F238E27FC236}">
                  <a16:creationId xmlns:a16="http://schemas.microsoft.com/office/drawing/2014/main" id="{4D4781CB-9419-8A22-4DDA-C09F1064543C}"/>
                </a:ext>
              </a:extLst>
            </p:cNvPr>
            <p:cNvSpPr/>
            <p:nvPr userDrawn="1"/>
          </p:nvSpPr>
          <p:spPr bwMode="auto">
            <a:xfrm>
              <a:off x="9690100" y="5214938"/>
              <a:ext cx="49212" cy="111125"/>
            </a:xfrm>
            <a:custGeom>
              <a:avLst/>
              <a:gdLst>
                <a:gd name="T0" fmla="*/ 0 w 5"/>
                <a:gd name="T1" fmla="*/ 11 h 11"/>
                <a:gd name="T2" fmla="*/ 1 w 5"/>
                <a:gd name="T3" fmla="*/ 1 h 11"/>
                <a:gd name="T4" fmla="*/ 3 w 5"/>
                <a:gd name="T5" fmla="*/ 0 h 11"/>
                <a:gd name="T6" fmla="*/ 5 w 5"/>
                <a:gd name="T7" fmla="*/ 0 h 11"/>
                <a:gd name="T8" fmla="*/ 5 w 5"/>
                <a:gd name="T9" fmla="*/ 5 h 11"/>
                <a:gd name="T10" fmla="*/ 0 w 5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0" y="7"/>
                    <a:pt x="1" y="4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4" y="7"/>
                    <a:pt x="3" y="10"/>
                    <a:pt x="0" y="11"/>
                  </a:cubicBezTo>
                  <a:close/>
                </a:path>
              </a:pathLst>
            </a:custGeom>
            <a:solidFill>
              <a:srgbClr val="ED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659">
              <a:extLst>
                <a:ext uri="{FF2B5EF4-FFF2-40B4-BE49-F238E27FC236}">
                  <a16:creationId xmlns:a16="http://schemas.microsoft.com/office/drawing/2014/main" id="{012688BE-D500-0455-7387-07CE3A18312B}"/>
                </a:ext>
              </a:extLst>
            </p:cNvPr>
            <p:cNvSpPr/>
            <p:nvPr userDrawn="1"/>
          </p:nvSpPr>
          <p:spPr bwMode="auto">
            <a:xfrm>
              <a:off x="9590088" y="5275263"/>
              <a:ext cx="88900" cy="39687"/>
            </a:xfrm>
            <a:custGeom>
              <a:avLst/>
              <a:gdLst>
                <a:gd name="T0" fmla="*/ 5 w 9"/>
                <a:gd name="T1" fmla="*/ 0 h 4"/>
                <a:gd name="T2" fmla="*/ 7 w 9"/>
                <a:gd name="T3" fmla="*/ 0 h 4"/>
                <a:gd name="T4" fmla="*/ 9 w 9"/>
                <a:gd name="T5" fmla="*/ 1 h 4"/>
                <a:gd name="T6" fmla="*/ 7 w 9"/>
                <a:gd name="T7" fmla="*/ 4 h 4"/>
                <a:gd name="T8" fmla="*/ 1 w 9"/>
                <a:gd name="T9" fmla="*/ 2 h 4"/>
                <a:gd name="T10" fmla="*/ 2 w 9"/>
                <a:gd name="T11" fmla="*/ 0 h 4"/>
                <a:gd name="T12" fmla="*/ 5 w 9"/>
                <a:gd name="T13" fmla="*/ 0 h 4"/>
                <a:gd name="T14" fmla="*/ 5 w 9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6" y="0"/>
                    <a:pt x="6" y="0"/>
                    <a:pt x="7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3"/>
                    <a:pt x="9" y="4"/>
                    <a:pt x="7" y="4"/>
                  </a:cubicBezTo>
                  <a:cubicBezTo>
                    <a:pt x="5" y="4"/>
                    <a:pt x="3" y="4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660">
              <a:extLst>
                <a:ext uri="{FF2B5EF4-FFF2-40B4-BE49-F238E27FC236}">
                  <a16:creationId xmlns:a16="http://schemas.microsoft.com/office/drawing/2014/main" id="{73F635AE-8463-8014-BFC2-B16A5EE3F73C}"/>
                </a:ext>
              </a:extLst>
            </p:cNvPr>
            <p:cNvSpPr/>
            <p:nvPr userDrawn="1"/>
          </p:nvSpPr>
          <p:spPr bwMode="auto">
            <a:xfrm>
              <a:off x="8569325" y="2395538"/>
              <a:ext cx="179387" cy="141287"/>
            </a:xfrm>
            <a:custGeom>
              <a:avLst/>
              <a:gdLst>
                <a:gd name="T0" fmla="*/ 18 w 18"/>
                <a:gd name="T1" fmla="*/ 8 h 14"/>
                <a:gd name="T2" fmla="*/ 2 w 18"/>
                <a:gd name="T3" fmla="*/ 7 h 14"/>
                <a:gd name="T4" fmla="*/ 1 w 18"/>
                <a:gd name="T5" fmla="*/ 3 h 14"/>
                <a:gd name="T6" fmla="*/ 1 w 18"/>
                <a:gd name="T7" fmla="*/ 1 h 14"/>
                <a:gd name="T8" fmla="*/ 3 w 18"/>
                <a:gd name="T9" fmla="*/ 1 h 14"/>
                <a:gd name="T10" fmla="*/ 18 w 18"/>
                <a:gd name="T11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4">
                  <a:moveTo>
                    <a:pt x="18" y="8"/>
                  </a:moveTo>
                  <a:cubicBezTo>
                    <a:pt x="13" y="13"/>
                    <a:pt x="6" y="14"/>
                    <a:pt x="2" y="7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7" y="5"/>
                    <a:pt x="11" y="8"/>
                    <a:pt x="18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661">
              <a:extLst>
                <a:ext uri="{FF2B5EF4-FFF2-40B4-BE49-F238E27FC236}">
                  <a16:creationId xmlns:a16="http://schemas.microsoft.com/office/drawing/2014/main" id="{230A2B8D-A443-FD92-BB25-3087A85CDDE2}"/>
                </a:ext>
              </a:extLst>
            </p:cNvPr>
            <p:cNvSpPr/>
            <p:nvPr userDrawn="1"/>
          </p:nvSpPr>
          <p:spPr bwMode="auto">
            <a:xfrm>
              <a:off x="8428038" y="2305050"/>
              <a:ext cx="90487" cy="160337"/>
            </a:xfrm>
            <a:custGeom>
              <a:avLst/>
              <a:gdLst>
                <a:gd name="T0" fmla="*/ 9 w 9"/>
                <a:gd name="T1" fmla="*/ 4 h 16"/>
                <a:gd name="T2" fmla="*/ 9 w 9"/>
                <a:gd name="T3" fmla="*/ 8 h 16"/>
                <a:gd name="T4" fmla="*/ 9 w 9"/>
                <a:gd name="T5" fmla="*/ 10 h 16"/>
                <a:gd name="T6" fmla="*/ 7 w 9"/>
                <a:gd name="T7" fmla="*/ 14 h 16"/>
                <a:gd name="T8" fmla="*/ 7 w 9"/>
                <a:gd name="T9" fmla="*/ 15 h 16"/>
                <a:gd name="T10" fmla="*/ 6 w 9"/>
                <a:gd name="T11" fmla="*/ 15 h 16"/>
                <a:gd name="T12" fmla="*/ 4 w 9"/>
                <a:gd name="T13" fmla="*/ 2 h 16"/>
                <a:gd name="T14" fmla="*/ 6 w 9"/>
                <a:gd name="T15" fmla="*/ 1 h 16"/>
                <a:gd name="T16" fmla="*/ 9 w 9"/>
                <a:gd name="T1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6">
                  <a:moveTo>
                    <a:pt x="9" y="4"/>
                  </a:moveTo>
                  <a:cubicBezTo>
                    <a:pt x="8" y="6"/>
                    <a:pt x="8" y="7"/>
                    <a:pt x="9" y="8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7" y="11"/>
                    <a:pt x="7" y="13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6"/>
                    <a:pt x="6" y="15"/>
                    <a:pt x="6" y="15"/>
                  </a:cubicBezTo>
                  <a:cubicBezTo>
                    <a:pt x="2" y="11"/>
                    <a:pt x="0" y="7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662">
              <a:extLst>
                <a:ext uri="{FF2B5EF4-FFF2-40B4-BE49-F238E27FC236}">
                  <a16:creationId xmlns:a16="http://schemas.microsoft.com/office/drawing/2014/main" id="{CAD1F2A6-FD6E-5570-5B46-46A4E41EDD52}"/>
                </a:ext>
              </a:extLst>
            </p:cNvPr>
            <p:cNvSpPr/>
            <p:nvPr userDrawn="1"/>
          </p:nvSpPr>
          <p:spPr bwMode="auto">
            <a:xfrm>
              <a:off x="8518525" y="2416175"/>
              <a:ext cx="111125" cy="120650"/>
            </a:xfrm>
            <a:custGeom>
              <a:avLst/>
              <a:gdLst>
                <a:gd name="T0" fmla="*/ 0 w 11"/>
                <a:gd name="T1" fmla="*/ 3 h 12"/>
                <a:gd name="T2" fmla="*/ 1 w 11"/>
                <a:gd name="T3" fmla="*/ 1 h 12"/>
                <a:gd name="T4" fmla="*/ 4 w 11"/>
                <a:gd name="T5" fmla="*/ 2 h 12"/>
                <a:gd name="T6" fmla="*/ 10 w 11"/>
                <a:gd name="T7" fmla="*/ 10 h 12"/>
                <a:gd name="T8" fmla="*/ 10 w 11"/>
                <a:gd name="T9" fmla="*/ 11 h 12"/>
                <a:gd name="T10" fmla="*/ 9 w 11"/>
                <a:gd name="T11" fmla="*/ 12 h 12"/>
                <a:gd name="T12" fmla="*/ 0 w 11"/>
                <a:gd name="T1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5" y="5"/>
                    <a:pt x="7" y="8"/>
                    <a:pt x="10" y="10"/>
                  </a:cubicBezTo>
                  <a:cubicBezTo>
                    <a:pt x="10" y="10"/>
                    <a:pt x="11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4" y="12"/>
                    <a:pt x="0" y="9"/>
                    <a:pt x="0" y="3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663">
              <a:extLst>
                <a:ext uri="{FF2B5EF4-FFF2-40B4-BE49-F238E27FC236}">
                  <a16:creationId xmlns:a16="http://schemas.microsoft.com/office/drawing/2014/main" id="{00236B12-9D2C-2610-75BE-E5A5E20C0EBA}"/>
                </a:ext>
              </a:extLst>
            </p:cNvPr>
            <p:cNvSpPr/>
            <p:nvPr userDrawn="1"/>
          </p:nvSpPr>
          <p:spPr bwMode="auto">
            <a:xfrm>
              <a:off x="8639175" y="2486025"/>
              <a:ext cx="130175" cy="90487"/>
            </a:xfrm>
            <a:custGeom>
              <a:avLst/>
              <a:gdLst>
                <a:gd name="T0" fmla="*/ 4 w 13"/>
                <a:gd name="T1" fmla="*/ 8 h 9"/>
                <a:gd name="T2" fmla="*/ 0 w 13"/>
                <a:gd name="T3" fmla="*/ 7 h 9"/>
                <a:gd name="T4" fmla="*/ 4 w 13"/>
                <a:gd name="T5" fmla="*/ 5 h 9"/>
                <a:gd name="T6" fmla="*/ 11 w 13"/>
                <a:gd name="T7" fmla="*/ 2 h 9"/>
                <a:gd name="T8" fmla="*/ 12 w 13"/>
                <a:gd name="T9" fmla="*/ 1 h 9"/>
                <a:gd name="T10" fmla="*/ 12 w 13"/>
                <a:gd name="T11" fmla="*/ 3 h 9"/>
                <a:gd name="T12" fmla="*/ 4 w 13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9">
                  <a:moveTo>
                    <a:pt x="4" y="8"/>
                  </a:moveTo>
                  <a:cubicBezTo>
                    <a:pt x="2" y="8"/>
                    <a:pt x="0" y="9"/>
                    <a:pt x="0" y="7"/>
                  </a:cubicBezTo>
                  <a:cubicBezTo>
                    <a:pt x="0" y="6"/>
                    <a:pt x="2" y="5"/>
                    <a:pt x="4" y="5"/>
                  </a:cubicBezTo>
                  <a:cubicBezTo>
                    <a:pt x="6" y="5"/>
                    <a:pt x="8" y="3"/>
                    <a:pt x="11" y="2"/>
                  </a:cubicBezTo>
                  <a:cubicBezTo>
                    <a:pt x="11" y="1"/>
                    <a:pt x="12" y="0"/>
                    <a:pt x="12" y="1"/>
                  </a:cubicBezTo>
                  <a:cubicBezTo>
                    <a:pt x="13" y="2"/>
                    <a:pt x="12" y="2"/>
                    <a:pt x="12" y="3"/>
                  </a:cubicBezTo>
                  <a:cubicBezTo>
                    <a:pt x="11" y="6"/>
                    <a:pt x="7" y="8"/>
                    <a:pt x="4" y="8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664">
              <a:extLst>
                <a:ext uri="{FF2B5EF4-FFF2-40B4-BE49-F238E27FC236}">
                  <a16:creationId xmlns:a16="http://schemas.microsoft.com/office/drawing/2014/main" id="{27751C0E-5B72-081D-DF3E-9EB7C224C13B}"/>
                </a:ext>
              </a:extLst>
            </p:cNvPr>
            <p:cNvSpPr/>
            <p:nvPr userDrawn="1"/>
          </p:nvSpPr>
          <p:spPr bwMode="auto">
            <a:xfrm>
              <a:off x="8528050" y="2293938"/>
              <a:ext cx="41275" cy="111125"/>
            </a:xfrm>
            <a:custGeom>
              <a:avLst/>
              <a:gdLst>
                <a:gd name="T0" fmla="*/ 0 w 4"/>
                <a:gd name="T1" fmla="*/ 7 h 11"/>
                <a:gd name="T2" fmla="*/ 2 w 4"/>
                <a:gd name="T3" fmla="*/ 1 h 11"/>
                <a:gd name="T4" fmla="*/ 4 w 4"/>
                <a:gd name="T5" fmla="*/ 2 h 11"/>
                <a:gd name="T6" fmla="*/ 3 w 4"/>
                <a:gd name="T7" fmla="*/ 10 h 11"/>
                <a:gd name="T8" fmla="*/ 2 w 4"/>
                <a:gd name="T9" fmla="*/ 11 h 11"/>
                <a:gd name="T10" fmla="*/ 0 w 4"/>
                <a:gd name="T11" fmla="*/ 11 h 11"/>
                <a:gd name="T12" fmla="*/ 0 w 4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0" y="7"/>
                  </a:move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"/>
                    <a:pt x="3" y="8"/>
                    <a:pt x="3" y="10"/>
                  </a:cubicBezTo>
                  <a:cubicBezTo>
                    <a:pt x="3" y="11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EF9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665">
              <a:extLst>
                <a:ext uri="{FF2B5EF4-FFF2-40B4-BE49-F238E27FC236}">
                  <a16:creationId xmlns:a16="http://schemas.microsoft.com/office/drawing/2014/main" id="{2CD4B3AA-B4DF-70FB-9F08-6642BD61046D}"/>
                </a:ext>
              </a:extLst>
            </p:cNvPr>
            <p:cNvSpPr/>
            <p:nvPr userDrawn="1"/>
          </p:nvSpPr>
          <p:spPr bwMode="auto">
            <a:xfrm>
              <a:off x="8578850" y="2293938"/>
              <a:ext cx="90487" cy="41275"/>
            </a:xfrm>
            <a:custGeom>
              <a:avLst/>
              <a:gdLst>
                <a:gd name="T0" fmla="*/ 0 w 9"/>
                <a:gd name="T1" fmla="*/ 3 h 4"/>
                <a:gd name="T2" fmla="*/ 2 w 9"/>
                <a:gd name="T3" fmla="*/ 0 h 4"/>
                <a:gd name="T4" fmla="*/ 8 w 9"/>
                <a:gd name="T5" fmla="*/ 2 h 4"/>
                <a:gd name="T6" fmla="*/ 9 w 9"/>
                <a:gd name="T7" fmla="*/ 3 h 4"/>
                <a:gd name="T8" fmla="*/ 8 w 9"/>
                <a:gd name="T9" fmla="*/ 3 h 4"/>
                <a:gd name="T10" fmla="*/ 2 w 9"/>
                <a:gd name="T11" fmla="*/ 4 h 4"/>
                <a:gd name="T12" fmla="*/ 0 w 9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0" y="1"/>
                    <a:pt x="0" y="1"/>
                    <a:pt x="2" y="0"/>
                  </a:cubicBezTo>
                  <a:cubicBezTo>
                    <a:pt x="4" y="0"/>
                    <a:pt x="7" y="1"/>
                    <a:pt x="8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6" y="3"/>
                    <a:pt x="4" y="3"/>
                    <a:pt x="2" y="4"/>
                  </a:cubicBezTo>
                  <a:cubicBezTo>
                    <a:pt x="0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09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666">
              <a:extLst>
                <a:ext uri="{FF2B5EF4-FFF2-40B4-BE49-F238E27FC236}">
                  <a16:creationId xmlns:a16="http://schemas.microsoft.com/office/drawing/2014/main" id="{3A3385BA-8862-39B9-6B54-00DA9D237D89}"/>
                </a:ext>
              </a:extLst>
            </p:cNvPr>
            <p:cNvSpPr/>
            <p:nvPr userDrawn="1"/>
          </p:nvSpPr>
          <p:spPr bwMode="auto">
            <a:xfrm>
              <a:off x="8528050" y="3321050"/>
              <a:ext cx="190500" cy="80962"/>
            </a:xfrm>
            <a:custGeom>
              <a:avLst/>
              <a:gdLst>
                <a:gd name="T0" fmla="*/ 10 w 19"/>
                <a:gd name="T1" fmla="*/ 7 h 8"/>
                <a:gd name="T2" fmla="*/ 2 w 19"/>
                <a:gd name="T3" fmla="*/ 3 h 8"/>
                <a:gd name="T4" fmla="*/ 1 w 19"/>
                <a:gd name="T5" fmla="*/ 1 h 8"/>
                <a:gd name="T6" fmla="*/ 3 w 19"/>
                <a:gd name="T7" fmla="*/ 1 h 8"/>
                <a:gd name="T8" fmla="*/ 12 w 19"/>
                <a:gd name="T9" fmla="*/ 1 h 8"/>
                <a:gd name="T10" fmla="*/ 17 w 19"/>
                <a:gd name="T11" fmla="*/ 0 h 8"/>
                <a:gd name="T12" fmla="*/ 18 w 19"/>
                <a:gd name="T13" fmla="*/ 0 h 8"/>
                <a:gd name="T14" fmla="*/ 18 w 19"/>
                <a:gd name="T15" fmla="*/ 2 h 8"/>
                <a:gd name="T16" fmla="*/ 10 w 1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8">
                  <a:moveTo>
                    <a:pt x="10" y="7"/>
                  </a:moveTo>
                  <a:cubicBezTo>
                    <a:pt x="6" y="7"/>
                    <a:pt x="4" y="6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6" y="2"/>
                    <a:pt x="9" y="2"/>
                    <a:pt x="12" y="1"/>
                  </a:cubicBezTo>
                  <a:cubicBezTo>
                    <a:pt x="14" y="1"/>
                    <a:pt x="15" y="1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9" y="1"/>
                    <a:pt x="18" y="1"/>
                    <a:pt x="18" y="2"/>
                  </a:cubicBezTo>
                  <a:cubicBezTo>
                    <a:pt x="17" y="5"/>
                    <a:pt x="13" y="8"/>
                    <a:pt x="10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667">
              <a:extLst>
                <a:ext uri="{FF2B5EF4-FFF2-40B4-BE49-F238E27FC236}">
                  <a16:creationId xmlns:a16="http://schemas.microsoft.com/office/drawing/2014/main" id="{126A1695-7673-EC48-FA34-21B41B5AC95B}"/>
                </a:ext>
              </a:extLst>
            </p:cNvPr>
            <p:cNvSpPr/>
            <p:nvPr userDrawn="1"/>
          </p:nvSpPr>
          <p:spPr bwMode="auto">
            <a:xfrm>
              <a:off x="8399463" y="3290888"/>
              <a:ext cx="88900" cy="131762"/>
            </a:xfrm>
            <a:custGeom>
              <a:avLst/>
              <a:gdLst>
                <a:gd name="T0" fmla="*/ 0 w 9"/>
                <a:gd name="T1" fmla="*/ 4 h 13"/>
                <a:gd name="T2" fmla="*/ 3 w 9"/>
                <a:gd name="T3" fmla="*/ 1 h 13"/>
                <a:gd name="T4" fmla="*/ 5 w 9"/>
                <a:gd name="T5" fmla="*/ 2 h 13"/>
                <a:gd name="T6" fmla="*/ 8 w 9"/>
                <a:gd name="T7" fmla="*/ 6 h 13"/>
                <a:gd name="T8" fmla="*/ 8 w 9"/>
                <a:gd name="T9" fmla="*/ 8 h 13"/>
                <a:gd name="T10" fmla="*/ 8 w 9"/>
                <a:gd name="T11" fmla="*/ 11 h 13"/>
                <a:gd name="T12" fmla="*/ 9 w 9"/>
                <a:gd name="T13" fmla="*/ 13 h 13"/>
                <a:gd name="T14" fmla="*/ 7 w 9"/>
                <a:gd name="T15" fmla="*/ 13 h 13"/>
                <a:gd name="T16" fmla="*/ 0 w 9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0" y="4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6" y="4"/>
                    <a:pt x="7" y="5"/>
                    <a:pt x="8" y="6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9"/>
                    <a:pt x="8" y="10"/>
                    <a:pt x="8" y="11"/>
                  </a:cubicBezTo>
                  <a:cubicBezTo>
                    <a:pt x="9" y="11"/>
                    <a:pt x="9" y="12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2" y="11"/>
                    <a:pt x="0" y="8"/>
                    <a:pt x="0" y="4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668">
              <a:extLst>
                <a:ext uri="{FF2B5EF4-FFF2-40B4-BE49-F238E27FC236}">
                  <a16:creationId xmlns:a16="http://schemas.microsoft.com/office/drawing/2014/main" id="{B73EBEBD-B41D-1108-C55C-D77550B80E42}"/>
                </a:ext>
              </a:extLst>
            </p:cNvPr>
            <p:cNvSpPr/>
            <p:nvPr userDrawn="1"/>
          </p:nvSpPr>
          <p:spPr bwMode="auto">
            <a:xfrm>
              <a:off x="8488363" y="3362325"/>
              <a:ext cx="150812" cy="90487"/>
            </a:xfrm>
            <a:custGeom>
              <a:avLst/>
              <a:gdLst>
                <a:gd name="T0" fmla="*/ 9 w 15"/>
                <a:gd name="T1" fmla="*/ 8 h 9"/>
                <a:gd name="T2" fmla="*/ 2 w 15"/>
                <a:gd name="T3" fmla="*/ 4 h 9"/>
                <a:gd name="T4" fmla="*/ 1 w 15"/>
                <a:gd name="T5" fmla="*/ 2 h 9"/>
                <a:gd name="T6" fmla="*/ 5 w 15"/>
                <a:gd name="T7" fmla="*/ 1 h 9"/>
                <a:gd name="T8" fmla="*/ 10 w 15"/>
                <a:gd name="T9" fmla="*/ 4 h 9"/>
                <a:gd name="T10" fmla="*/ 13 w 15"/>
                <a:gd name="T11" fmla="*/ 5 h 9"/>
                <a:gd name="T12" fmla="*/ 15 w 15"/>
                <a:gd name="T13" fmla="*/ 6 h 9"/>
                <a:gd name="T14" fmla="*/ 13 w 15"/>
                <a:gd name="T15" fmla="*/ 7 h 9"/>
                <a:gd name="T16" fmla="*/ 9 w 1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9" y="8"/>
                  </a:moveTo>
                  <a:cubicBezTo>
                    <a:pt x="6" y="8"/>
                    <a:pt x="3" y="7"/>
                    <a:pt x="2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1" y="4"/>
                    <a:pt x="12" y="4"/>
                    <a:pt x="13" y="5"/>
                  </a:cubicBezTo>
                  <a:cubicBezTo>
                    <a:pt x="13" y="5"/>
                    <a:pt x="15" y="4"/>
                    <a:pt x="15" y="6"/>
                  </a:cubicBezTo>
                  <a:cubicBezTo>
                    <a:pt x="15" y="7"/>
                    <a:pt x="13" y="7"/>
                    <a:pt x="13" y="7"/>
                  </a:cubicBezTo>
                  <a:cubicBezTo>
                    <a:pt x="11" y="8"/>
                    <a:pt x="10" y="9"/>
                    <a:pt x="9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669">
              <a:extLst>
                <a:ext uri="{FF2B5EF4-FFF2-40B4-BE49-F238E27FC236}">
                  <a16:creationId xmlns:a16="http://schemas.microsoft.com/office/drawing/2014/main" id="{E97561A8-3987-9F03-A3CF-B503475BC97A}"/>
                </a:ext>
              </a:extLst>
            </p:cNvPr>
            <p:cNvSpPr/>
            <p:nvPr userDrawn="1"/>
          </p:nvSpPr>
          <p:spPr bwMode="auto">
            <a:xfrm>
              <a:off x="8658225" y="3321050"/>
              <a:ext cx="100012" cy="122237"/>
            </a:xfrm>
            <a:custGeom>
              <a:avLst/>
              <a:gdLst>
                <a:gd name="T0" fmla="*/ 0 w 10"/>
                <a:gd name="T1" fmla="*/ 12 h 12"/>
                <a:gd name="T2" fmla="*/ 5 w 10"/>
                <a:gd name="T3" fmla="*/ 5 h 12"/>
                <a:gd name="T4" fmla="*/ 7 w 10"/>
                <a:gd name="T5" fmla="*/ 1 h 12"/>
                <a:gd name="T6" fmla="*/ 8 w 10"/>
                <a:gd name="T7" fmla="*/ 0 h 12"/>
                <a:gd name="T8" fmla="*/ 9 w 10"/>
                <a:gd name="T9" fmla="*/ 1 h 12"/>
                <a:gd name="T10" fmla="*/ 4 w 10"/>
                <a:gd name="T11" fmla="*/ 11 h 12"/>
                <a:gd name="T12" fmla="*/ 0 w 10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1" y="9"/>
                    <a:pt x="3" y="7"/>
                    <a:pt x="5" y="5"/>
                  </a:cubicBezTo>
                  <a:cubicBezTo>
                    <a:pt x="6" y="4"/>
                    <a:pt x="6" y="2"/>
                    <a:pt x="7" y="1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10" y="4"/>
                    <a:pt x="7" y="9"/>
                    <a:pt x="4" y="11"/>
                  </a:cubicBezTo>
                  <a:cubicBezTo>
                    <a:pt x="3" y="11"/>
                    <a:pt x="2" y="12"/>
                    <a:pt x="0" y="12"/>
                  </a:cubicBezTo>
                  <a:close/>
                </a:path>
              </a:pathLst>
            </a:custGeom>
            <a:solidFill>
              <a:srgbClr val="EE9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670">
              <a:extLst>
                <a:ext uri="{FF2B5EF4-FFF2-40B4-BE49-F238E27FC236}">
                  <a16:creationId xmlns:a16="http://schemas.microsoft.com/office/drawing/2014/main" id="{15D45446-6CCC-B10D-8810-12052C496F5F}"/>
                </a:ext>
              </a:extLst>
            </p:cNvPr>
            <p:cNvSpPr/>
            <p:nvPr userDrawn="1"/>
          </p:nvSpPr>
          <p:spPr bwMode="auto">
            <a:xfrm>
              <a:off x="8448675" y="3241675"/>
              <a:ext cx="69850" cy="120650"/>
            </a:xfrm>
            <a:custGeom>
              <a:avLst/>
              <a:gdLst>
                <a:gd name="T0" fmla="*/ 3 w 7"/>
                <a:gd name="T1" fmla="*/ 0 h 12"/>
                <a:gd name="T2" fmla="*/ 6 w 7"/>
                <a:gd name="T3" fmla="*/ 9 h 12"/>
                <a:gd name="T4" fmla="*/ 6 w 7"/>
                <a:gd name="T5" fmla="*/ 11 h 12"/>
                <a:gd name="T6" fmla="*/ 4 w 7"/>
                <a:gd name="T7" fmla="*/ 11 h 12"/>
                <a:gd name="T8" fmla="*/ 3 w 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3"/>
                    <a:pt x="5" y="6"/>
                    <a:pt x="6" y="9"/>
                  </a:cubicBezTo>
                  <a:cubicBezTo>
                    <a:pt x="7" y="10"/>
                    <a:pt x="7" y="11"/>
                    <a:pt x="6" y="11"/>
                  </a:cubicBezTo>
                  <a:cubicBezTo>
                    <a:pt x="6" y="12"/>
                    <a:pt x="5" y="11"/>
                    <a:pt x="4" y="11"/>
                  </a:cubicBezTo>
                  <a:cubicBezTo>
                    <a:pt x="1" y="9"/>
                    <a:pt x="0" y="3"/>
                    <a:pt x="3" y="0"/>
                  </a:cubicBezTo>
                  <a:close/>
                </a:path>
              </a:pathLst>
            </a:custGeom>
            <a:solidFill>
              <a:srgbClr val="EE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671">
              <a:extLst>
                <a:ext uri="{FF2B5EF4-FFF2-40B4-BE49-F238E27FC236}">
                  <a16:creationId xmlns:a16="http://schemas.microsoft.com/office/drawing/2014/main" id="{6E9B1381-DEB0-426A-0C7E-781C6CEE21E7}"/>
                </a:ext>
              </a:extLst>
            </p:cNvPr>
            <p:cNvSpPr/>
            <p:nvPr userDrawn="1"/>
          </p:nvSpPr>
          <p:spPr bwMode="auto">
            <a:xfrm>
              <a:off x="8478838" y="3211513"/>
              <a:ext cx="100012" cy="69850"/>
            </a:xfrm>
            <a:custGeom>
              <a:avLst/>
              <a:gdLst>
                <a:gd name="T0" fmla="*/ 10 w 10"/>
                <a:gd name="T1" fmla="*/ 1 h 7"/>
                <a:gd name="T2" fmla="*/ 4 w 10"/>
                <a:gd name="T3" fmla="*/ 5 h 7"/>
                <a:gd name="T4" fmla="*/ 2 w 10"/>
                <a:gd name="T5" fmla="*/ 6 h 7"/>
                <a:gd name="T6" fmla="*/ 1 w 10"/>
                <a:gd name="T7" fmla="*/ 3 h 7"/>
                <a:gd name="T8" fmla="*/ 10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7" y="2"/>
                    <a:pt x="6" y="3"/>
                    <a:pt x="4" y="5"/>
                  </a:cubicBezTo>
                  <a:cubicBezTo>
                    <a:pt x="3" y="6"/>
                    <a:pt x="3" y="7"/>
                    <a:pt x="2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3" y="0"/>
                    <a:pt x="6" y="0"/>
                    <a:pt x="10" y="1"/>
                  </a:cubicBezTo>
                  <a:close/>
                </a:path>
              </a:pathLst>
            </a:custGeom>
            <a:solidFill>
              <a:srgbClr val="ED9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672">
              <a:extLst>
                <a:ext uri="{FF2B5EF4-FFF2-40B4-BE49-F238E27FC236}">
                  <a16:creationId xmlns:a16="http://schemas.microsoft.com/office/drawing/2014/main" id="{D2CE5778-F67A-2BD7-E6DF-BC1A6B0AEC0B}"/>
                </a:ext>
              </a:extLst>
            </p:cNvPr>
            <p:cNvSpPr/>
            <p:nvPr userDrawn="1"/>
          </p:nvSpPr>
          <p:spPr bwMode="auto">
            <a:xfrm>
              <a:off x="7058025" y="4208463"/>
              <a:ext cx="139700" cy="160337"/>
            </a:xfrm>
            <a:custGeom>
              <a:avLst/>
              <a:gdLst>
                <a:gd name="T0" fmla="*/ 0 w 14"/>
                <a:gd name="T1" fmla="*/ 11 h 16"/>
                <a:gd name="T2" fmla="*/ 13 w 14"/>
                <a:gd name="T3" fmla="*/ 2 h 16"/>
                <a:gd name="T4" fmla="*/ 14 w 14"/>
                <a:gd name="T5" fmla="*/ 3 h 16"/>
                <a:gd name="T6" fmla="*/ 13 w 14"/>
                <a:gd name="T7" fmla="*/ 5 h 16"/>
                <a:gd name="T8" fmla="*/ 8 w 14"/>
                <a:gd name="T9" fmla="*/ 7 h 16"/>
                <a:gd name="T10" fmla="*/ 2 w 14"/>
                <a:gd name="T11" fmla="*/ 15 h 16"/>
                <a:gd name="T12" fmla="*/ 0 w 14"/>
                <a:gd name="T13" fmla="*/ 15 h 16"/>
                <a:gd name="T14" fmla="*/ 0 w 14"/>
                <a:gd name="T1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6">
                  <a:moveTo>
                    <a:pt x="0" y="11"/>
                  </a:moveTo>
                  <a:cubicBezTo>
                    <a:pt x="0" y="5"/>
                    <a:pt x="6" y="0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1" y="6"/>
                    <a:pt x="10" y="6"/>
                    <a:pt x="8" y="7"/>
                  </a:cubicBezTo>
                  <a:cubicBezTo>
                    <a:pt x="6" y="9"/>
                    <a:pt x="3" y="11"/>
                    <a:pt x="2" y="15"/>
                  </a:cubicBezTo>
                  <a:cubicBezTo>
                    <a:pt x="2" y="16"/>
                    <a:pt x="1" y="15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673">
              <a:extLst>
                <a:ext uri="{FF2B5EF4-FFF2-40B4-BE49-F238E27FC236}">
                  <a16:creationId xmlns:a16="http://schemas.microsoft.com/office/drawing/2014/main" id="{505959F2-98AA-8BD1-DA14-E62368CD37FC}"/>
                </a:ext>
              </a:extLst>
            </p:cNvPr>
            <p:cNvSpPr/>
            <p:nvPr userDrawn="1"/>
          </p:nvSpPr>
          <p:spPr bwMode="auto">
            <a:xfrm>
              <a:off x="7177088" y="4117975"/>
              <a:ext cx="150812" cy="90487"/>
            </a:xfrm>
            <a:custGeom>
              <a:avLst/>
              <a:gdLst>
                <a:gd name="T0" fmla="*/ 7 w 15"/>
                <a:gd name="T1" fmla="*/ 0 h 9"/>
                <a:gd name="T2" fmla="*/ 14 w 15"/>
                <a:gd name="T3" fmla="*/ 6 h 9"/>
                <a:gd name="T4" fmla="*/ 14 w 15"/>
                <a:gd name="T5" fmla="*/ 8 h 9"/>
                <a:gd name="T6" fmla="*/ 11 w 15"/>
                <a:gd name="T7" fmla="*/ 9 h 9"/>
                <a:gd name="T8" fmla="*/ 6 w 15"/>
                <a:gd name="T9" fmla="*/ 7 h 9"/>
                <a:gd name="T10" fmla="*/ 4 w 15"/>
                <a:gd name="T11" fmla="*/ 6 h 9"/>
                <a:gd name="T12" fmla="*/ 1 w 15"/>
                <a:gd name="T13" fmla="*/ 4 h 9"/>
                <a:gd name="T14" fmla="*/ 0 w 15"/>
                <a:gd name="T15" fmla="*/ 3 h 9"/>
                <a:gd name="T16" fmla="*/ 1 w 15"/>
                <a:gd name="T17" fmla="*/ 2 h 9"/>
                <a:gd name="T18" fmla="*/ 7 w 15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9">
                  <a:moveTo>
                    <a:pt x="7" y="0"/>
                  </a:moveTo>
                  <a:cubicBezTo>
                    <a:pt x="10" y="0"/>
                    <a:pt x="13" y="3"/>
                    <a:pt x="14" y="6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3" y="8"/>
                    <a:pt x="12" y="9"/>
                    <a:pt x="11" y="9"/>
                  </a:cubicBezTo>
                  <a:cubicBezTo>
                    <a:pt x="9" y="8"/>
                    <a:pt x="7" y="7"/>
                    <a:pt x="6" y="7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4" y="4"/>
                    <a:pt x="3" y="4"/>
                    <a:pt x="1" y="4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3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674">
              <a:extLst>
                <a:ext uri="{FF2B5EF4-FFF2-40B4-BE49-F238E27FC236}">
                  <a16:creationId xmlns:a16="http://schemas.microsoft.com/office/drawing/2014/main" id="{1B0CB8CD-6D82-66CE-1B4B-F2540D88740F}"/>
                </a:ext>
              </a:extLst>
            </p:cNvPr>
            <p:cNvSpPr/>
            <p:nvPr userDrawn="1"/>
          </p:nvSpPr>
          <p:spPr bwMode="auto">
            <a:xfrm>
              <a:off x="7058025" y="4157663"/>
              <a:ext cx="139700" cy="80962"/>
            </a:xfrm>
            <a:custGeom>
              <a:avLst/>
              <a:gdLst>
                <a:gd name="T0" fmla="*/ 9 w 14"/>
                <a:gd name="T1" fmla="*/ 0 h 8"/>
                <a:gd name="T2" fmla="*/ 12 w 14"/>
                <a:gd name="T3" fmla="*/ 0 h 8"/>
                <a:gd name="T4" fmla="*/ 14 w 14"/>
                <a:gd name="T5" fmla="*/ 3 h 8"/>
                <a:gd name="T6" fmla="*/ 11 w 14"/>
                <a:gd name="T7" fmla="*/ 5 h 8"/>
                <a:gd name="T8" fmla="*/ 3 w 14"/>
                <a:gd name="T9" fmla="*/ 8 h 8"/>
                <a:gd name="T10" fmla="*/ 1 w 14"/>
                <a:gd name="T11" fmla="*/ 8 h 8"/>
                <a:gd name="T12" fmla="*/ 1 w 14"/>
                <a:gd name="T13" fmla="*/ 6 h 8"/>
                <a:gd name="T14" fmla="*/ 9 w 14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cubicBezTo>
                    <a:pt x="10" y="0"/>
                    <a:pt x="11" y="0"/>
                    <a:pt x="12" y="0"/>
                  </a:cubicBezTo>
                  <a:cubicBezTo>
                    <a:pt x="13" y="1"/>
                    <a:pt x="14" y="1"/>
                    <a:pt x="14" y="3"/>
                  </a:cubicBezTo>
                  <a:cubicBezTo>
                    <a:pt x="14" y="4"/>
                    <a:pt x="14" y="6"/>
                    <a:pt x="11" y="5"/>
                  </a:cubicBezTo>
                  <a:cubicBezTo>
                    <a:pt x="8" y="5"/>
                    <a:pt x="5" y="5"/>
                    <a:pt x="3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7"/>
                    <a:pt x="0" y="6"/>
                    <a:pt x="1" y="6"/>
                  </a:cubicBezTo>
                  <a:cubicBezTo>
                    <a:pt x="3" y="3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675">
              <a:extLst>
                <a:ext uri="{FF2B5EF4-FFF2-40B4-BE49-F238E27FC236}">
                  <a16:creationId xmlns:a16="http://schemas.microsoft.com/office/drawing/2014/main" id="{8FD339A5-6376-BD35-28CC-0B2E3D102B56}"/>
                </a:ext>
              </a:extLst>
            </p:cNvPr>
            <p:cNvSpPr/>
            <p:nvPr userDrawn="1"/>
          </p:nvSpPr>
          <p:spPr bwMode="auto">
            <a:xfrm>
              <a:off x="6997700" y="4238625"/>
              <a:ext cx="60325" cy="139700"/>
            </a:xfrm>
            <a:custGeom>
              <a:avLst/>
              <a:gdLst>
                <a:gd name="T0" fmla="*/ 1 w 6"/>
                <a:gd name="T1" fmla="*/ 6 h 14"/>
                <a:gd name="T2" fmla="*/ 3 w 6"/>
                <a:gd name="T3" fmla="*/ 0 h 14"/>
                <a:gd name="T4" fmla="*/ 4 w 6"/>
                <a:gd name="T5" fmla="*/ 0 h 14"/>
                <a:gd name="T6" fmla="*/ 4 w 6"/>
                <a:gd name="T7" fmla="*/ 1 h 14"/>
                <a:gd name="T8" fmla="*/ 4 w 6"/>
                <a:gd name="T9" fmla="*/ 9 h 14"/>
                <a:gd name="T10" fmla="*/ 5 w 6"/>
                <a:gd name="T11" fmla="*/ 12 h 14"/>
                <a:gd name="T12" fmla="*/ 5 w 6"/>
                <a:gd name="T13" fmla="*/ 14 h 14"/>
                <a:gd name="T14" fmla="*/ 3 w 6"/>
                <a:gd name="T15" fmla="*/ 13 h 14"/>
                <a:gd name="T16" fmla="*/ 1 w 6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4">
                  <a:moveTo>
                    <a:pt x="1" y="6"/>
                  </a:moveTo>
                  <a:cubicBezTo>
                    <a:pt x="0" y="4"/>
                    <a:pt x="2" y="2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5" y="4"/>
                    <a:pt x="4" y="6"/>
                    <a:pt x="4" y="9"/>
                  </a:cubicBezTo>
                  <a:cubicBezTo>
                    <a:pt x="4" y="10"/>
                    <a:pt x="4" y="11"/>
                    <a:pt x="5" y="12"/>
                  </a:cubicBezTo>
                  <a:cubicBezTo>
                    <a:pt x="5" y="13"/>
                    <a:pt x="6" y="13"/>
                    <a:pt x="5" y="14"/>
                  </a:cubicBezTo>
                  <a:cubicBezTo>
                    <a:pt x="4" y="14"/>
                    <a:pt x="4" y="14"/>
                    <a:pt x="3" y="13"/>
                  </a:cubicBezTo>
                  <a:cubicBezTo>
                    <a:pt x="1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0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676">
              <a:extLst>
                <a:ext uri="{FF2B5EF4-FFF2-40B4-BE49-F238E27FC236}">
                  <a16:creationId xmlns:a16="http://schemas.microsoft.com/office/drawing/2014/main" id="{4DA22CFD-AFEF-55BF-C3D6-43336D394E64}"/>
                </a:ext>
              </a:extLst>
            </p:cNvPr>
            <p:cNvSpPr/>
            <p:nvPr userDrawn="1"/>
          </p:nvSpPr>
          <p:spPr bwMode="auto">
            <a:xfrm>
              <a:off x="7197725" y="4197350"/>
              <a:ext cx="109537" cy="71437"/>
            </a:xfrm>
            <a:custGeom>
              <a:avLst/>
              <a:gdLst>
                <a:gd name="T0" fmla="*/ 11 w 11"/>
                <a:gd name="T1" fmla="*/ 7 h 7"/>
                <a:gd name="T2" fmla="*/ 1 w 11"/>
                <a:gd name="T3" fmla="*/ 3 h 7"/>
                <a:gd name="T4" fmla="*/ 1 w 11"/>
                <a:gd name="T5" fmla="*/ 2 h 7"/>
                <a:gd name="T6" fmla="*/ 2 w 11"/>
                <a:gd name="T7" fmla="*/ 0 h 7"/>
                <a:gd name="T8" fmla="*/ 4 w 11"/>
                <a:gd name="T9" fmla="*/ 0 h 7"/>
                <a:gd name="T10" fmla="*/ 11 w 11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6"/>
                    <a:pt x="4" y="4"/>
                    <a:pt x="1" y="3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7" y="0"/>
                    <a:pt x="11" y="4"/>
                    <a:pt x="11" y="7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677">
              <a:extLst>
                <a:ext uri="{FF2B5EF4-FFF2-40B4-BE49-F238E27FC236}">
                  <a16:creationId xmlns:a16="http://schemas.microsoft.com/office/drawing/2014/main" id="{2B7BF69C-DAAA-A75F-D108-79131EA34B18}"/>
                </a:ext>
              </a:extLst>
            </p:cNvPr>
            <p:cNvSpPr/>
            <p:nvPr userDrawn="1"/>
          </p:nvSpPr>
          <p:spPr bwMode="auto">
            <a:xfrm>
              <a:off x="7237413" y="4268788"/>
              <a:ext cx="60325" cy="90487"/>
            </a:xfrm>
            <a:custGeom>
              <a:avLst/>
              <a:gdLst>
                <a:gd name="T0" fmla="*/ 6 w 6"/>
                <a:gd name="T1" fmla="*/ 3 h 9"/>
                <a:gd name="T2" fmla="*/ 2 w 6"/>
                <a:gd name="T3" fmla="*/ 8 h 9"/>
                <a:gd name="T4" fmla="*/ 1 w 6"/>
                <a:gd name="T5" fmla="*/ 8 h 9"/>
                <a:gd name="T6" fmla="*/ 1 w 6"/>
                <a:gd name="T7" fmla="*/ 7 h 9"/>
                <a:gd name="T8" fmla="*/ 2 w 6"/>
                <a:gd name="T9" fmla="*/ 2 h 9"/>
                <a:gd name="T10" fmla="*/ 3 w 6"/>
                <a:gd name="T11" fmla="*/ 0 h 9"/>
                <a:gd name="T12" fmla="*/ 6 w 6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3"/>
                  </a:moveTo>
                  <a:cubicBezTo>
                    <a:pt x="5" y="5"/>
                    <a:pt x="4" y="7"/>
                    <a:pt x="2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1" y="5"/>
                    <a:pt x="2" y="4"/>
                    <a:pt x="2" y="2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EF9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678">
              <a:extLst>
                <a:ext uri="{FF2B5EF4-FFF2-40B4-BE49-F238E27FC236}">
                  <a16:creationId xmlns:a16="http://schemas.microsoft.com/office/drawing/2014/main" id="{63A98839-90AA-9133-460D-D166001C2D0F}"/>
                </a:ext>
              </a:extLst>
            </p:cNvPr>
            <p:cNvSpPr/>
            <p:nvPr userDrawn="1"/>
          </p:nvSpPr>
          <p:spPr bwMode="auto">
            <a:xfrm>
              <a:off x="11220450" y="1268413"/>
              <a:ext cx="141287" cy="180975"/>
            </a:xfrm>
            <a:custGeom>
              <a:avLst/>
              <a:gdLst>
                <a:gd name="T0" fmla="*/ 8 w 14"/>
                <a:gd name="T1" fmla="*/ 18 h 18"/>
                <a:gd name="T2" fmla="*/ 10 w 14"/>
                <a:gd name="T3" fmla="*/ 1 h 18"/>
                <a:gd name="T4" fmla="*/ 12 w 14"/>
                <a:gd name="T5" fmla="*/ 0 h 18"/>
                <a:gd name="T6" fmla="*/ 13 w 14"/>
                <a:gd name="T7" fmla="*/ 1 h 18"/>
                <a:gd name="T8" fmla="*/ 13 w 14"/>
                <a:gd name="T9" fmla="*/ 3 h 18"/>
                <a:gd name="T10" fmla="*/ 9 w 14"/>
                <a:gd name="T11" fmla="*/ 8 h 18"/>
                <a:gd name="T12" fmla="*/ 8 w 14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0" y="11"/>
                    <a:pt x="3" y="5"/>
                    <a:pt x="10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2" y="0"/>
                    <a:pt x="13" y="0"/>
                    <a:pt x="13" y="1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1" y="4"/>
                    <a:pt x="10" y="6"/>
                    <a:pt x="9" y="8"/>
                  </a:cubicBezTo>
                  <a:cubicBezTo>
                    <a:pt x="8" y="11"/>
                    <a:pt x="8" y="14"/>
                    <a:pt x="8" y="18"/>
                  </a:cubicBezTo>
                  <a:close/>
                </a:path>
              </a:pathLst>
            </a:custGeom>
            <a:solidFill>
              <a:srgbClr val="EF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679">
              <a:extLst>
                <a:ext uri="{FF2B5EF4-FFF2-40B4-BE49-F238E27FC236}">
                  <a16:creationId xmlns:a16="http://schemas.microsoft.com/office/drawing/2014/main" id="{5130C737-FD38-1618-09FA-62D8975C5AAC}"/>
                </a:ext>
              </a:extLst>
            </p:cNvPr>
            <p:cNvSpPr/>
            <p:nvPr userDrawn="1"/>
          </p:nvSpPr>
          <p:spPr bwMode="auto">
            <a:xfrm>
              <a:off x="11290300" y="1127125"/>
              <a:ext cx="150812" cy="79375"/>
            </a:xfrm>
            <a:custGeom>
              <a:avLst/>
              <a:gdLst>
                <a:gd name="T0" fmla="*/ 8 w 15"/>
                <a:gd name="T1" fmla="*/ 1 h 8"/>
                <a:gd name="T2" fmla="*/ 14 w 15"/>
                <a:gd name="T3" fmla="*/ 3 h 8"/>
                <a:gd name="T4" fmla="*/ 11 w 15"/>
                <a:gd name="T5" fmla="*/ 7 h 8"/>
                <a:gd name="T6" fmla="*/ 1 w 15"/>
                <a:gd name="T7" fmla="*/ 7 h 8"/>
                <a:gd name="T8" fmla="*/ 0 w 15"/>
                <a:gd name="T9" fmla="*/ 5 h 8"/>
                <a:gd name="T10" fmla="*/ 8 w 15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8" y="1"/>
                  </a:moveTo>
                  <a:cubicBezTo>
                    <a:pt x="10" y="1"/>
                    <a:pt x="12" y="2"/>
                    <a:pt x="14" y="3"/>
                  </a:cubicBezTo>
                  <a:cubicBezTo>
                    <a:pt x="15" y="4"/>
                    <a:pt x="13" y="7"/>
                    <a:pt x="11" y="7"/>
                  </a:cubicBezTo>
                  <a:cubicBezTo>
                    <a:pt x="8" y="8"/>
                    <a:pt x="5" y="8"/>
                    <a:pt x="1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2" y="4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680">
              <a:extLst>
                <a:ext uri="{FF2B5EF4-FFF2-40B4-BE49-F238E27FC236}">
                  <a16:creationId xmlns:a16="http://schemas.microsoft.com/office/drawing/2014/main" id="{C5BB3140-3AF1-9933-E65D-8106B8F2A63D}"/>
                </a:ext>
              </a:extLst>
            </p:cNvPr>
            <p:cNvSpPr/>
            <p:nvPr userDrawn="1"/>
          </p:nvSpPr>
          <p:spPr bwMode="auto">
            <a:xfrm>
              <a:off x="11210925" y="1217613"/>
              <a:ext cx="120650" cy="120650"/>
            </a:xfrm>
            <a:custGeom>
              <a:avLst/>
              <a:gdLst>
                <a:gd name="T0" fmla="*/ 2 w 12"/>
                <a:gd name="T1" fmla="*/ 12 h 12"/>
                <a:gd name="T2" fmla="*/ 9 w 12"/>
                <a:gd name="T3" fmla="*/ 0 h 12"/>
                <a:gd name="T4" fmla="*/ 12 w 12"/>
                <a:gd name="T5" fmla="*/ 2 h 12"/>
                <a:gd name="T6" fmla="*/ 11 w 12"/>
                <a:gd name="T7" fmla="*/ 4 h 12"/>
                <a:gd name="T8" fmla="*/ 2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2" y="12"/>
                  </a:moveTo>
                  <a:cubicBezTo>
                    <a:pt x="0" y="7"/>
                    <a:pt x="3" y="0"/>
                    <a:pt x="9" y="0"/>
                  </a:cubicBezTo>
                  <a:cubicBezTo>
                    <a:pt x="11" y="0"/>
                    <a:pt x="11" y="1"/>
                    <a:pt x="12" y="2"/>
                  </a:cubicBezTo>
                  <a:cubicBezTo>
                    <a:pt x="12" y="3"/>
                    <a:pt x="12" y="3"/>
                    <a:pt x="11" y="4"/>
                  </a:cubicBezTo>
                  <a:cubicBezTo>
                    <a:pt x="6" y="7"/>
                    <a:pt x="5" y="8"/>
                    <a:pt x="2" y="12"/>
                  </a:cubicBezTo>
                  <a:close/>
                </a:path>
              </a:pathLst>
            </a:custGeom>
            <a:solidFill>
              <a:srgbClr val="F0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681">
              <a:extLst>
                <a:ext uri="{FF2B5EF4-FFF2-40B4-BE49-F238E27FC236}">
                  <a16:creationId xmlns:a16="http://schemas.microsoft.com/office/drawing/2014/main" id="{AE8C312D-09D8-40FC-0B11-4AC077EE86B6}"/>
                </a:ext>
              </a:extLst>
            </p:cNvPr>
            <p:cNvSpPr/>
            <p:nvPr userDrawn="1"/>
          </p:nvSpPr>
          <p:spPr bwMode="auto">
            <a:xfrm>
              <a:off x="11190288" y="1338263"/>
              <a:ext cx="100012" cy="130175"/>
            </a:xfrm>
            <a:custGeom>
              <a:avLst/>
              <a:gdLst>
                <a:gd name="T0" fmla="*/ 2 w 10"/>
                <a:gd name="T1" fmla="*/ 0 h 13"/>
                <a:gd name="T2" fmla="*/ 7 w 10"/>
                <a:gd name="T3" fmla="*/ 10 h 13"/>
                <a:gd name="T4" fmla="*/ 9 w 10"/>
                <a:gd name="T5" fmla="*/ 12 h 13"/>
                <a:gd name="T6" fmla="*/ 10 w 10"/>
                <a:gd name="T7" fmla="*/ 13 h 13"/>
                <a:gd name="T8" fmla="*/ 8 w 10"/>
                <a:gd name="T9" fmla="*/ 13 h 13"/>
                <a:gd name="T10" fmla="*/ 6 w 10"/>
                <a:gd name="T11" fmla="*/ 13 h 13"/>
                <a:gd name="T12" fmla="*/ 2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5" y="3"/>
                    <a:pt x="5" y="7"/>
                    <a:pt x="7" y="10"/>
                  </a:cubicBezTo>
                  <a:cubicBezTo>
                    <a:pt x="8" y="10"/>
                    <a:pt x="8" y="11"/>
                    <a:pt x="9" y="12"/>
                  </a:cubicBezTo>
                  <a:cubicBezTo>
                    <a:pt x="10" y="12"/>
                    <a:pt x="10" y="12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7" y="13"/>
                    <a:pt x="6" y="13"/>
                  </a:cubicBezTo>
                  <a:cubicBezTo>
                    <a:pt x="2" y="10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EE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682">
              <a:extLst>
                <a:ext uri="{FF2B5EF4-FFF2-40B4-BE49-F238E27FC236}">
                  <a16:creationId xmlns:a16="http://schemas.microsoft.com/office/drawing/2014/main" id="{709B9AB9-8547-A70C-4941-17C42286C344}"/>
                </a:ext>
              </a:extLst>
            </p:cNvPr>
            <p:cNvSpPr/>
            <p:nvPr userDrawn="1"/>
          </p:nvSpPr>
          <p:spPr bwMode="auto">
            <a:xfrm>
              <a:off x="11341100" y="1206500"/>
              <a:ext cx="120650" cy="50800"/>
            </a:xfrm>
            <a:custGeom>
              <a:avLst/>
              <a:gdLst>
                <a:gd name="T0" fmla="*/ 7 w 12"/>
                <a:gd name="T1" fmla="*/ 4 h 5"/>
                <a:gd name="T2" fmla="*/ 2 w 12"/>
                <a:gd name="T3" fmla="*/ 4 h 5"/>
                <a:gd name="T4" fmla="*/ 0 w 12"/>
                <a:gd name="T5" fmla="*/ 4 h 5"/>
                <a:gd name="T6" fmla="*/ 1 w 12"/>
                <a:gd name="T7" fmla="*/ 1 h 5"/>
                <a:gd name="T8" fmla="*/ 7 w 12"/>
                <a:gd name="T9" fmla="*/ 0 h 5"/>
                <a:gd name="T10" fmla="*/ 10 w 12"/>
                <a:gd name="T11" fmla="*/ 2 h 5"/>
                <a:gd name="T12" fmla="*/ 11 w 12"/>
                <a:gd name="T13" fmla="*/ 4 h 5"/>
                <a:gd name="T14" fmla="*/ 10 w 12"/>
                <a:gd name="T15" fmla="*/ 4 h 5"/>
                <a:gd name="T16" fmla="*/ 7 w 12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5">
                  <a:moveTo>
                    <a:pt x="7" y="4"/>
                  </a:moveTo>
                  <a:cubicBezTo>
                    <a:pt x="6" y="4"/>
                    <a:pt x="4" y="4"/>
                    <a:pt x="2" y="4"/>
                  </a:cubicBezTo>
                  <a:cubicBezTo>
                    <a:pt x="1" y="4"/>
                    <a:pt x="0" y="5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1" y="2"/>
                    <a:pt x="12" y="3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9" y="4"/>
                    <a:pt x="9" y="4"/>
                    <a:pt x="7" y="4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683">
              <a:extLst>
                <a:ext uri="{FF2B5EF4-FFF2-40B4-BE49-F238E27FC236}">
                  <a16:creationId xmlns:a16="http://schemas.microsoft.com/office/drawing/2014/main" id="{71341654-916D-D26D-732A-8509B1A1E00B}"/>
                </a:ext>
              </a:extLst>
            </p:cNvPr>
            <p:cNvSpPr/>
            <p:nvPr userDrawn="1"/>
          </p:nvSpPr>
          <p:spPr bwMode="auto">
            <a:xfrm>
              <a:off x="11410950" y="1247775"/>
              <a:ext cx="50800" cy="100012"/>
            </a:xfrm>
            <a:custGeom>
              <a:avLst/>
              <a:gdLst>
                <a:gd name="T0" fmla="*/ 5 w 5"/>
                <a:gd name="T1" fmla="*/ 5 h 10"/>
                <a:gd name="T2" fmla="*/ 5 w 5"/>
                <a:gd name="T3" fmla="*/ 7 h 10"/>
                <a:gd name="T4" fmla="*/ 3 w 5"/>
                <a:gd name="T5" fmla="*/ 9 h 10"/>
                <a:gd name="T6" fmla="*/ 2 w 5"/>
                <a:gd name="T7" fmla="*/ 7 h 10"/>
                <a:gd name="T8" fmla="*/ 1 w 5"/>
                <a:gd name="T9" fmla="*/ 3 h 10"/>
                <a:gd name="T10" fmla="*/ 1 w 5"/>
                <a:gd name="T11" fmla="*/ 1 h 10"/>
                <a:gd name="T12" fmla="*/ 4 w 5"/>
                <a:gd name="T13" fmla="*/ 1 h 10"/>
                <a:gd name="T14" fmla="*/ 5 w 5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0">
                  <a:moveTo>
                    <a:pt x="5" y="5"/>
                  </a:moveTo>
                  <a:cubicBezTo>
                    <a:pt x="5" y="6"/>
                    <a:pt x="5" y="7"/>
                    <a:pt x="5" y="7"/>
                  </a:cubicBezTo>
                  <a:cubicBezTo>
                    <a:pt x="5" y="8"/>
                    <a:pt x="4" y="10"/>
                    <a:pt x="3" y="9"/>
                  </a:cubicBezTo>
                  <a:cubicBezTo>
                    <a:pt x="2" y="9"/>
                    <a:pt x="3" y="8"/>
                    <a:pt x="2" y="7"/>
                  </a:cubicBezTo>
                  <a:cubicBezTo>
                    <a:pt x="2" y="6"/>
                    <a:pt x="2" y="5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3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EE9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684">
              <a:extLst>
                <a:ext uri="{FF2B5EF4-FFF2-40B4-BE49-F238E27FC236}">
                  <a16:creationId xmlns:a16="http://schemas.microsoft.com/office/drawing/2014/main" id="{E549CB39-3195-3B84-EC73-8B739A7BCAA7}"/>
                </a:ext>
              </a:extLst>
            </p:cNvPr>
            <p:cNvSpPr/>
            <p:nvPr userDrawn="1"/>
          </p:nvSpPr>
          <p:spPr bwMode="auto">
            <a:xfrm>
              <a:off x="11310938" y="1377950"/>
              <a:ext cx="60325" cy="71437"/>
            </a:xfrm>
            <a:custGeom>
              <a:avLst/>
              <a:gdLst>
                <a:gd name="T0" fmla="*/ 1 w 6"/>
                <a:gd name="T1" fmla="*/ 0 h 7"/>
                <a:gd name="T2" fmla="*/ 6 w 6"/>
                <a:gd name="T3" fmla="*/ 5 h 7"/>
                <a:gd name="T4" fmla="*/ 6 w 6"/>
                <a:gd name="T5" fmla="*/ 5 h 7"/>
                <a:gd name="T6" fmla="*/ 3 w 6"/>
                <a:gd name="T7" fmla="*/ 7 h 7"/>
                <a:gd name="T8" fmla="*/ 1 w 6"/>
                <a:gd name="T9" fmla="*/ 5 h 7"/>
                <a:gd name="T10" fmla="*/ 1 w 6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2" y="2"/>
                    <a:pt x="3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7"/>
                    <a:pt x="3" y="7"/>
                  </a:cubicBezTo>
                  <a:cubicBezTo>
                    <a:pt x="2" y="7"/>
                    <a:pt x="1" y="7"/>
                    <a:pt x="1" y="5"/>
                  </a:cubicBezTo>
                  <a:cubicBezTo>
                    <a:pt x="0" y="4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ED9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685">
              <a:extLst>
                <a:ext uri="{FF2B5EF4-FFF2-40B4-BE49-F238E27FC236}">
                  <a16:creationId xmlns:a16="http://schemas.microsoft.com/office/drawing/2014/main" id="{71590F0E-3D4E-131D-844C-024687F203AC}"/>
                </a:ext>
              </a:extLst>
            </p:cNvPr>
            <p:cNvSpPr/>
            <p:nvPr userDrawn="1"/>
          </p:nvSpPr>
          <p:spPr bwMode="auto">
            <a:xfrm>
              <a:off x="11880850" y="723900"/>
              <a:ext cx="90487" cy="150812"/>
            </a:xfrm>
            <a:custGeom>
              <a:avLst/>
              <a:gdLst>
                <a:gd name="T0" fmla="*/ 4 w 9"/>
                <a:gd name="T1" fmla="*/ 0 h 15"/>
                <a:gd name="T2" fmla="*/ 9 w 9"/>
                <a:gd name="T3" fmla="*/ 14 h 15"/>
                <a:gd name="T4" fmla="*/ 9 w 9"/>
                <a:gd name="T5" fmla="*/ 15 h 15"/>
                <a:gd name="T6" fmla="*/ 7 w 9"/>
                <a:gd name="T7" fmla="*/ 15 h 15"/>
                <a:gd name="T8" fmla="*/ 0 w 9"/>
                <a:gd name="T9" fmla="*/ 8 h 15"/>
                <a:gd name="T10" fmla="*/ 4 w 9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4" y="5"/>
                    <a:pt x="5" y="10"/>
                    <a:pt x="9" y="14"/>
                  </a:cubicBezTo>
                  <a:cubicBezTo>
                    <a:pt x="9" y="14"/>
                    <a:pt x="9" y="14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1" y="2"/>
                    <a:pt x="4" y="0"/>
                  </a:cubicBezTo>
                  <a:close/>
                </a:path>
              </a:pathLst>
            </a:custGeom>
            <a:solidFill>
              <a:srgbClr val="F0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686">
              <a:extLst>
                <a:ext uri="{FF2B5EF4-FFF2-40B4-BE49-F238E27FC236}">
                  <a16:creationId xmlns:a16="http://schemas.microsoft.com/office/drawing/2014/main" id="{D76037F3-C448-2C3C-0941-89610BAD639D}"/>
                </a:ext>
              </a:extLst>
            </p:cNvPr>
            <p:cNvSpPr/>
            <p:nvPr userDrawn="1"/>
          </p:nvSpPr>
          <p:spPr bwMode="auto">
            <a:xfrm>
              <a:off x="11822113" y="612775"/>
              <a:ext cx="100012" cy="101600"/>
            </a:xfrm>
            <a:custGeom>
              <a:avLst/>
              <a:gdLst>
                <a:gd name="T0" fmla="*/ 8 w 10"/>
                <a:gd name="T1" fmla="*/ 0 h 10"/>
                <a:gd name="T2" fmla="*/ 9 w 10"/>
                <a:gd name="T3" fmla="*/ 1 h 10"/>
                <a:gd name="T4" fmla="*/ 9 w 10"/>
                <a:gd name="T5" fmla="*/ 4 h 10"/>
                <a:gd name="T6" fmla="*/ 6 w 10"/>
                <a:gd name="T7" fmla="*/ 7 h 10"/>
                <a:gd name="T8" fmla="*/ 2 w 10"/>
                <a:gd name="T9" fmla="*/ 9 h 10"/>
                <a:gd name="T10" fmla="*/ 1 w 10"/>
                <a:gd name="T11" fmla="*/ 9 h 10"/>
                <a:gd name="T12" fmla="*/ 8 w 10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8" y="0"/>
                    <a:pt x="9" y="0"/>
                    <a:pt x="9" y="1"/>
                  </a:cubicBezTo>
                  <a:cubicBezTo>
                    <a:pt x="10" y="2"/>
                    <a:pt x="10" y="3"/>
                    <a:pt x="9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5" y="8"/>
                    <a:pt x="3" y="7"/>
                    <a:pt x="2" y="9"/>
                  </a:cubicBezTo>
                  <a:cubicBezTo>
                    <a:pt x="2" y="10"/>
                    <a:pt x="1" y="9"/>
                    <a:pt x="1" y="9"/>
                  </a:cubicBezTo>
                  <a:cubicBezTo>
                    <a:pt x="0" y="4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F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687">
              <a:extLst>
                <a:ext uri="{FF2B5EF4-FFF2-40B4-BE49-F238E27FC236}">
                  <a16:creationId xmlns:a16="http://schemas.microsoft.com/office/drawing/2014/main" id="{7AC87750-314C-6F88-405F-D17E4B9FEE37}"/>
                </a:ext>
              </a:extLst>
            </p:cNvPr>
            <p:cNvSpPr/>
            <p:nvPr userDrawn="1"/>
          </p:nvSpPr>
          <p:spPr bwMode="auto">
            <a:xfrm>
              <a:off x="11822113" y="703263"/>
              <a:ext cx="69850" cy="131762"/>
            </a:xfrm>
            <a:custGeom>
              <a:avLst/>
              <a:gdLst>
                <a:gd name="T0" fmla="*/ 5 w 7"/>
                <a:gd name="T1" fmla="*/ 13 h 13"/>
                <a:gd name="T2" fmla="*/ 3 w 7"/>
                <a:gd name="T3" fmla="*/ 2 h 13"/>
                <a:gd name="T4" fmla="*/ 5 w 7"/>
                <a:gd name="T5" fmla="*/ 1 h 13"/>
                <a:gd name="T6" fmla="*/ 6 w 7"/>
                <a:gd name="T7" fmla="*/ 4 h 13"/>
                <a:gd name="T8" fmla="*/ 5 w 7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7" y="1"/>
                    <a:pt x="7" y="2"/>
                    <a:pt x="6" y="4"/>
                  </a:cubicBezTo>
                  <a:cubicBezTo>
                    <a:pt x="5" y="7"/>
                    <a:pt x="4" y="10"/>
                    <a:pt x="5" y="13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688">
              <a:extLst>
                <a:ext uri="{FF2B5EF4-FFF2-40B4-BE49-F238E27FC236}">
                  <a16:creationId xmlns:a16="http://schemas.microsoft.com/office/drawing/2014/main" id="{7600CB0D-CB50-AD20-D266-D784BE078654}"/>
                </a:ext>
              </a:extLst>
            </p:cNvPr>
            <p:cNvSpPr/>
            <p:nvPr userDrawn="1"/>
          </p:nvSpPr>
          <p:spPr bwMode="auto">
            <a:xfrm>
              <a:off x="11861800" y="854075"/>
              <a:ext cx="119062" cy="61912"/>
            </a:xfrm>
            <a:custGeom>
              <a:avLst/>
              <a:gdLst>
                <a:gd name="T0" fmla="*/ 8 w 12"/>
                <a:gd name="T1" fmla="*/ 6 h 6"/>
                <a:gd name="T2" fmla="*/ 1 w 12"/>
                <a:gd name="T3" fmla="*/ 3 h 6"/>
                <a:gd name="T4" fmla="*/ 0 w 12"/>
                <a:gd name="T5" fmla="*/ 1 h 6"/>
                <a:gd name="T6" fmla="*/ 2 w 12"/>
                <a:gd name="T7" fmla="*/ 1 h 6"/>
                <a:gd name="T8" fmla="*/ 4 w 12"/>
                <a:gd name="T9" fmla="*/ 1 h 6"/>
                <a:gd name="T10" fmla="*/ 10 w 12"/>
                <a:gd name="T11" fmla="*/ 3 h 6"/>
                <a:gd name="T12" fmla="*/ 11 w 12"/>
                <a:gd name="T13" fmla="*/ 4 h 6"/>
                <a:gd name="T14" fmla="*/ 10 w 12"/>
                <a:gd name="T15" fmla="*/ 5 h 6"/>
                <a:gd name="T16" fmla="*/ 8 w 1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">
                  <a:moveTo>
                    <a:pt x="8" y="6"/>
                  </a:moveTo>
                  <a:cubicBezTo>
                    <a:pt x="6" y="5"/>
                    <a:pt x="3" y="5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3"/>
                    <a:pt x="8" y="3"/>
                    <a:pt x="10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2" y="5"/>
                    <a:pt x="11" y="5"/>
                    <a:pt x="10" y="5"/>
                  </a:cubicBezTo>
                  <a:cubicBezTo>
                    <a:pt x="9" y="6"/>
                    <a:pt x="9" y="6"/>
                    <a:pt x="8" y="6"/>
                  </a:cubicBezTo>
                  <a:close/>
                </a:path>
              </a:pathLst>
            </a:custGeom>
            <a:solidFill>
              <a:srgbClr val="EF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689">
              <a:extLst>
                <a:ext uri="{FF2B5EF4-FFF2-40B4-BE49-F238E27FC236}">
                  <a16:creationId xmlns:a16="http://schemas.microsoft.com/office/drawing/2014/main" id="{5ACBDC05-C12D-763E-7223-95B54F77458D}"/>
                </a:ext>
              </a:extLst>
            </p:cNvPr>
            <p:cNvSpPr/>
            <p:nvPr userDrawn="1"/>
          </p:nvSpPr>
          <p:spPr bwMode="auto">
            <a:xfrm>
              <a:off x="11891963" y="642938"/>
              <a:ext cx="79375" cy="71437"/>
            </a:xfrm>
            <a:custGeom>
              <a:avLst/>
              <a:gdLst>
                <a:gd name="T0" fmla="*/ 6 w 8"/>
                <a:gd name="T1" fmla="*/ 0 h 7"/>
                <a:gd name="T2" fmla="*/ 8 w 8"/>
                <a:gd name="T3" fmla="*/ 1 h 7"/>
                <a:gd name="T4" fmla="*/ 7 w 8"/>
                <a:gd name="T5" fmla="*/ 3 h 7"/>
                <a:gd name="T6" fmla="*/ 3 w 8"/>
                <a:gd name="T7" fmla="*/ 6 h 7"/>
                <a:gd name="T8" fmla="*/ 1 w 8"/>
                <a:gd name="T9" fmla="*/ 6 h 7"/>
                <a:gd name="T10" fmla="*/ 0 w 8"/>
                <a:gd name="T11" fmla="*/ 4 h 7"/>
                <a:gd name="T12" fmla="*/ 6 w 8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7" y="0"/>
                    <a:pt x="7" y="0"/>
                    <a:pt x="8" y="1"/>
                  </a:cubicBezTo>
                  <a:cubicBezTo>
                    <a:pt x="8" y="2"/>
                    <a:pt x="7" y="2"/>
                    <a:pt x="7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EF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690">
              <a:extLst>
                <a:ext uri="{FF2B5EF4-FFF2-40B4-BE49-F238E27FC236}">
                  <a16:creationId xmlns:a16="http://schemas.microsoft.com/office/drawing/2014/main" id="{666CED4D-531E-4990-BB1C-3A9592D4450D}"/>
                </a:ext>
              </a:extLst>
            </p:cNvPr>
            <p:cNvSpPr/>
            <p:nvPr userDrawn="1"/>
          </p:nvSpPr>
          <p:spPr bwMode="auto">
            <a:xfrm>
              <a:off x="7207250" y="714375"/>
              <a:ext cx="150812" cy="79375"/>
            </a:xfrm>
            <a:custGeom>
              <a:avLst/>
              <a:gdLst>
                <a:gd name="T0" fmla="*/ 7 w 15"/>
                <a:gd name="T1" fmla="*/ 0 h 8"/>
                <a:gd name="T2" fmla="*/ 15 w 15"/>
                <a:gd name="T3" fmla="*/ 7 h 8"/>
                <a:gd name="T4" fmla="*/ 15 w 15"/>
                <a:gd name="T5" fmla="*/ 8 h 8"/>
                <a:gd name="T6" fmla="*/ 14 w 15"/>
                <a:gd name="T7" fmla="*/ 8 h 8"/>
                <a:gd name="T8" fmla="*/ 2 w 15"/>
                <a:gd name="T9" fmla="*/ 5 h 8"/>
                <a:gd name="T10" fmla="*/ 0 w 15"/>
                <a:gd name="T11" fmla="*/ 4 h 8"/>
                <a:gd name="T12" fmla="*/ 1 w 15"/>
                <a:gd name="T13" fmla="*/ 2 h 8"/>
                <a:gd name="T14" fmla="*/ 7 w 15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9" y="0"/>
                    <a:pt x="14" y="4"/>
                    <a:pt x="15" y="7"/>
                  </a:cubicBezTo>
                  <a:cubicBezTo>
                    <a:pt x="15" y="7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0" y="6"/>
                    <a:pt x="6" y="4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2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691">
              <a:extLst>
                <a:ext uri="{FF2B5EF4-FFF2-40B4-BE49-F238E27FC236}">
                  <a16:creationId xmlns:a16="http://schemas.microsoft.com/office/drawing/2014/main" id="{337B0E08-861C-F27D-2B8F-368DCD759C20}"/>
                </a:ext>
              </a:extLst>
            </p:cNvPr>
            <p:cNvSpPr/>
            <p:nvPr userDrawn="1"/>
          </p:nvSpPr>
          <p:spPr bwMode="auto">
            <a:xfrm>
              <a:off x="7418388" y="733425"/>
              <a:ext cx="60325" cy="120650"/>
            </a:xfrm>
            <a:custGeom>
              <a:avLst/>
              <a:gdLst>
                <a:gd name="T0" fmla="*/ 6 w 6"/>
                <a:gd name="T1" fmla="*/ 7 h 12"/>
                <a:gd name="T2" fmla="*/ 5 w 6"/>
                <a:gd name="T3" fmla="*/ 10 h 12"/>
                <a:gd name="T4" fmla="*/ 3 w 6"/>
                <a:gd name="T5" fmla="*/ 12 h 12"/>
                <a:gd name="T6" fmla="*/ 1 w 6"/>
                <a:gd name="T7" fmla="*/ 9 h 12"/>
                <a:gd name="T8" fmla="*/ 0 w 6"/>
                <a:gd name="T9" fmla="*/ 2 h 12"/>
                <a:gd name="T10" fmla="*/ 2 w 6"/>
                <a:gd name="T11" fmla="*/ 0 h 12"/>
                <a:gd name="T12" fmla="*/ 6 w 6"/>
                <a:gd name="T13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6" y="7"/>
                  </a:moveTo>
                  <a:cubicBezTo>
                    <a:pt x="6" y="8"/>
                    <a:pt x="6" y="9"/>
                    <a:pt x="5" y="10"/>
                  </a:cubicBezTo>
                  <a:cubicBezTo>
                    <a:pt x="5" y="11"/>
                    <a:pt x="5" y="12"/>
                    <a:pt x="3" y="12"/>
                  </a:cubicBezTo>
                  <a:cubicBezTo>
                    <a:pt x="2" y="11"/>
                    <a:pt x="1" y="11"/>
                    <a:pt x="1" y="9"/>
                  </a:cubicBezTo>
                  <a:cubicBezTo>
                    <a:pt x="0" y="7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1"/>
                    <a:pt x="6" y="5"/>
                    <a:pt x="6" y="7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692">
              <a:extLst>
                <a:ext uri="{FF2B5EF4-FFF2-40B4-BE49-F238E27FC236}">
                  <a16:creationId xmlns:a16="http://schemas.microsoft.com/office/drawing/2014/main" id="{50EAAE06-69FA-FADF-237C-B6755BE2A40D}"/>
                </a:ext>
              </a:extLst>
            </p:cNvPr>
            <p:cNvSpPr/>
            <p:nvPr userDrawn="1"/>
          </p:nvSpPr>
          <p:spPr bwMode="auto">
            <a:xfrm>
              <a:off x="7288213" y="673100"/>
              <a:ext cx="119062" cy="101600"/>
            </a:xfrm>
            <a:custGeom>
              <a:avLst/>
              <a:gdLst>
                <a:gd name="T0" fmla="*/ 0 w 12"/>
                <a:gd name="T1" fmla="*/ 2 h 10"/>
                <a:gd name="T2" fmla="*/ 11 w 12"/>
                <a:gd name="T3" fmla="*/ 6 h 10"/>
                <a:gd name="T4" fmla="*/ 11 w 12"/>
                <a:gd name="T5" fmla="*/ 9 h 10"/>
                <a:gd name="T6" fmla="*/ 7 w 12"/>
                <a:gd name="T7" fmla="*/ 8 h 10"/>
                <a:gd name="T8" fmla="*/ 2 w 12"/>
                <a:gd name="T9" fmla="*/ 3 h 10"/>
                <a:gd name="T10" fmla="*/ 0 w 12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5" y="0"/>
                    <a:pt x="9" y="2"/>
                    <a:pt x="11" y="6"/>
                  </a:cubicBezTo>
                  <a:cubicBezTo>
                    <a:pt x="11" y="7"/>
                    <a:pt x="12" y="8"/>
                    <a:pt x="11" y="9"/>
                  </a:cubicBezTo>
                  <a:cubicBezTo>
                    <a:pt x="9" y="10"/>
                    <a:pt x="8" y="9"/>
                    <a:pt x="7" y="8"/>
                  </a:cubicBezTo>
                  <a:cubicBezTo>
                    <a:pt x="6" y="6"/>
                    <a:pt x="4" y="5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693">
              <a:extLst>
                <a:ext uri="{FF2B5EF4-FFF2-40B4-BE49-F238E27FC236}">
                  <a16:creationId xmlns:a16="http://schemas.microsoft.com/office/drawing/2014/main" id="{32A682E9-D123-79AF-FE20-FDD50CF544BA}"/>
                </a:ext>
              </a:extLst>
            </p:cNvPr>
            <p:cNvSpPr/>
            <p:nvPr userDrawn="1"/>
          </p:nvSpPr>
          <p:spPr bwMode="auto">
            <a:xfrm>
              <a:off x="7167563" y="663575"/>
              <a:ext cx="120650" cy="100012"/>
            </a:xfrm>
            <a:custGeom>
              <a:avLst/>
              <a:gdLst>
                <a:gd name="T0" fmla="*/ 1 w 12"/>
                <a:gd name="T1" fmla="*/ 10 h 10"/>
                <a:gd name="T2" fmla="*/ 12 w 12"/>
                <a:gd name="T3" fmla="*/ 1 h 10"/>
                <a:gd name="T4" fmla="*/ 1 w 1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1" y="10"/>
                  </a:moveTo>
                  <a:cubicBezTo>
                    <a:pt x="0" y="4"/>
                    <a:pt x="6" y="0"/>
                    <a:pt x="12" y="1"/>
                  </a:cubicBezTo>
                  <a:cubicBezTo>
                    <a:pt x="9" y="4"/>
                    <a:pt x="4" y="5"/>
                    <a:pt x="1" y="10"/>
                  </a:cubicBezTo>
                  <a:close/>
                </a:path>
              </a:pathLst>
            </a:custGeom>
            <a:solidFill>
              <a:srgbClr val="EC9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694">
              <a:extLst>
                <a:ext uri="{FF2B5EF4-FFF2-40B4-BE49-F238E27FC236}">
                  <a16:creationId xmlns:a16="http://schemas.microsoft.com/office/drawing/2014/main" id="{7F9BE800-9673-7197-C1B1-C6AF1D4945F0}"/>
                </a:ext>
              </a:extLst>
            </p:cNvPr>
            <p:cNvSpPr/>
            <p:nvPr userDrawn="1"/>
          </p:nvSpPr>
          <p:spPr bwMode="auto">
            <a:xfrm>
              <a:off x="7367588" y="784225"/>
              <a:ext cx="50800" cy="90487"/>
            </a:xfrm>
            <a:custGeom>
              <a:avLst/>
              <a:gdLst>
                <a:gd name="T0" fmla="*/ 5 w 5"/>
                <a:gd name="T1" fmla="*/ 5 h 9"/>
                <a:gd name="T2" fmla="*/ 5 w 5"/>
                <a:gd name="T3" fmla="*/ 5 h 9"/>
                <a:gd name="T4" fmla="*/ 2 w 5"/>
                <a:gd name="T5" fmla="*/ 9 h 9"/>
                <a:gd name="T6" fmla="*/ 1 w 5"/>
                <a:gd name="T7" fmla="*/ 5 h 9"/>
                <a:gd name="T8" fmla="*/ 1 w 5"/>
                <a:gd name="T9" fmla="*/ 2 h 9"/>
                <a:gd name="T10" fmla="*/ 1 w 5"/>
                <a:gd name="T11" fmla="*/ 0 h 9"/>
                <a:gd name="T12" fmla="*/ 3 w 5"/>
                <a:gd name="T13" fmla="*/ 1 h 9"/>
                <a:gd name="T14" fmla="*/ 5 w 5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7"/>
                    <a:pt x="4" y="9"/>
                    <a:pt x="2" y="9"/>
                  </a:cubicBezTo>
                  <a:cubicBezTo>
                    <a:pt x="1" y="9"/>
                    <a:pt x="2" y="7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695">
              <a:extLst>
                <a:ext uri="{FF2B5EF4-FFF2-40B4-BE49-F238E27FC236}">
                  <a16:creationId xmlns:a16="http://schemas.microsoft.com/office/drawing/2014/main" id="{D61FA630-745B-42E2-07E9-7A56AF3CFA42}"/>
                </a:ext>
              </a:extLst>
            </p:cNvPr>
            <p:cNvSpPr/>
            <p:nvPr userDrawn="1"/>
          </p:nvSpPr>
          <p:spPr bwMode="auto">
            <a:xfrm>
              <a:off x="11731625" y="3856038"/>
              <a:ext cx="69850" cy="160337"/>
            </a:xfrm>
            <a:custGeom>
              <a:avLst/>
              <a:gdLst>
                <a:gd name="T0" fmla="*/ 7 w 7"/>
                <a:gd name="T1" fmla="*/ 7 h 16"/>
                <a:gd name="T2" fmla="*/ 2 w 7"/>
                <a:gd name="T3" fmla="*/ 15 h 16"/>
                <a:gd name="T4" fmla="*/ 1 w 7"/>
                <a:gd name="T5" fmla="*/ 16 h 16"/>
                <a:gd name="T6" fmla="*/ 0 w 7"/>
                <a:gd name="T7" fmla="*/ 14 h 16"/>
                <a:gd name="T8" fmla="*/ 2 w 7"/>
                <a:gd name="T9" fmla="*/ 7 h 16"/>
                <a:gd name="T10" fmla="*/ 1 w 7"/>
                <a:gd name="T11" fmla="*/ 3 h 16"/>
                <a:gd name="T12" fmla="*/ 1 w 7"/>
                <a:gd name="T13" fmla="*/ 1 h 16"/>
                <a:gd name="T14" fmla="*/ 3 w 7"/>
                <a:gd name="T15" fmla="*/ 1 h 16"/>
                <a:gd name="T16" fmla="*/ 7 w 7"/>
                <a:gd name="T17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6">
                  <a:moveTo>
                    <a:pt x="7" y="7"/>
                  </a:moveTo>
                  <a:cubicBezTo>
                    <a:pt x="6" y="10"/>
                    <a:pt x="5" y="13"/>
                    <a:pt x="2" y="15"/>
                  </a:cubicBezTo>
                  <a:cubicBezTo>
                    <a:pt x="2" y="15"/>
                    <a:pt x="1" y="16"/>
                    <a:pt x="1" y="16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2" y="5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" y="2"/>
                    <a:pt x="6" y="5"/>
                    <a:pt x="7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696">
              <a:extLst>
                <a:ext uri="{FF2B5EF4-FFF2-40B4-BE49-F238E27FC236}">
                  <a16:creationId xmlns:a16="http://schemas.microsoft.com/office/drawing/2014/main" id="{0F4CCBE8-7C54-8B3C-181D-4D993DC4290B}"/>
                </a:ext>
              </a:extLst>
            </p:cNvPr>
            <p:cNvSpPr/>
            <p:nvPr userDrawn="1"/>
          </p:nvSpPr>
          <p:spPr bwMode="auto">
            <a:xfrm>
              <a:off x="11701463" y="4056063"/>
              <a:ext cx="109537" cy="71437"/>
            </a:xfrm>
            <a:custGeom>
              <a:avLst/>
              <a:gdLst>
                <a:gd name="T0" fmla="*/ 4 w 11"/>
                <a:gd name="T1" fmla="*/ 7 h 7"/>
                <a:gd name="T2" fmla="*/ 3 w 11"/>
                <a:gd name="T3" fmla="*/ 7 h 7"/>
                <a:gd name="T4" fmla="*/ 0 w 11"/>
                <a:gd name="T5" fmla="*/ 6 h 7"/>
                <a:gd name="T6" fmla="*/ 2 w 11"/>
                <a:gd name="T7" fmla="*/ 3 h 7"/>
                <a:gd name="T8" fmla="*/ 9 w 11"/>
                <a:gd name="T9" fmla="*/ 0 h 7"/>
                <a:gd name="T10" fmla="*/ 11 w 11"/>
                <a:gd name="T11" fmla="*/ 2 h 7"/>
                <a:gd name="T12" fmla="*/ 4 w 11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7">
                  <a:moveTo>
                    <a:pt x="4" y="7"/>
                  </a:moveTo>
                  <a:cubicBezTo>
                    <a:pt x="4" y="7"/>
                    <a:pt x="3" y="7"/>
                    <a:pt x="3" y="7"/>
                  </a:cubicBezTo>
                  <a:cubicBezTo>
                    <a:pt x="2" y="7"/>
                    <a:pt x="1" y="7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2"/>
                    <a:pt x="6" y="0"/>
                    <a:pt x="9" y="0"/>
                  </a:cubicBezTo>
                  <a:cubicBezTo>
                    <a:pt x="11" y="0"/>
                    <a:pt x="11" y="0"/>
                    <a:pt x="11" y="2"/>
                  </a:cubicBezTo>
                  <a:cubicBezTo>
                    <a:pt x="10" y="5"/>
                    <a:pt x="7" y="7"/>
                    <a:pt x="4" y="7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697">
              <a:extLst>
                <a:ext uri="{FF2B5EF4-FFF2-40B4-BE49-F238E27FC236}">
                  <a16:creationId xmlns:a16="http://schemas.microsoft.com/office/drawing/2014/main" id="{5E725192-11BC-CC2E-2AAA-C93601E74E53}"/>
                </a:ext>
              </a:extLst>
            </p:cNvPr>
            <p:cNvSpPr/>
            <p:nvPr userDrawn="1"/>
          </p:nvSpPr>
          <p:spPr bwMode="auto">
            <a:xfrm>
              <a:off x="11761788" y="3925888"/>
              <a:ext cx="79375" cy="130175"/>
            </a:xfrm>
            <a:custGeom>
              <a:avLst/>
              <a:gdLst>
                <a:gd name="T0" fmla="*/ 5 w 8"/>
                <a:gd name="T1" fmla="*/ 0 h 13"/>
                <a:gd name="T2" fmla="*/ 7 w 8"/>
                <a:gd name="T3" fmla="*/ 8 h 13"/>
                <a:gd name="T4" fmla="*/ 5 w 8"/>
                <a:gd name="T5" fmla="*/ 11 h 13"/>
                <a:gd name="T6" fmla="*/ 1 w 8"/>
                <a:gd name="T7" fmla="*/ 11 h 13"/>
                <a:gd name="T8" fmla="*/ 2 w 8"/>
                <a:gd name="T9" fmla="*/ 7 h 13"/>
                <a:gd name="T10" fmla="*/ 5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8" y="2"/>
                    <a:pt x="8" y="5"/>
                    <a:pt x="7" y="8"/>
                  </a:cubicBezTo>
                  <a:cubicBezTo>
                    <a:pt x="6" y="9"/>
                    <a:pt x="6" y="10"/>
                    <a:pt x="5" y="11"/>
                  </a:cubicBezTo>
                  <a:cubicBezTo>
                    <a:pt x="4" y="11"/>
                    <a:pt x="2" y="13"/>
                    <a:pt x="1" y="11"/>
                  </a:cubicBezTo>
                  <a:cubicBezTo>
                    <a:pt x="0" y="10"/>
                    <a:pt x="1" y="8"/>
                    <a:pt x="2" y="7"/>
                  </a:cubicBezTo>
                  <a:cubicBezTo>
                    <a:pt x="4" y="5"/>
                    <a:pt x="4" y="3"/>
                    <a:pt x="5" y="0"/>
                  </a:cubicBezTo>
                  <a:close/>
                </a:path>
              </a:pathLst>
            </a:custGeom>
            <a:solidFill>
              <a:srgbClr val="EF9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698">
              <a:extLst>
                <a:ext uri="{FF2B5EF4-FFF2-40B4-BE49-F238E27FC236}">
                  <a16:creationId xmlns:a16="http://schemas.microsoft.com/office/drawing/2014/main" id="{60DF90EF-ED94-9938-B5E3-354CC059DB9F}"/>
                </a:ext>
              </a:extLst>
            </p:cNvPr>
            <p:cNvSpPr/>
            <p:nvPr userDrawn="1"/>
          </p:nvSpPr>
          <p:spPr bwMode="auto">
            <a:xfrm>
              <a:off x="11731625" y="3825875"/>
              <a:ext cx="109537" cy="90487"/>
            </a:xfrm>
            <a:custGeom>
              <a:avLst/>
              <a:gdLst>
                <a:gd name="T0" fmla="*/ 10 w 11"/>
                <a:gd name="T1" fmla="*/ 9 h 9"/>
                <a:gd name="T2" fmla="*/ 4 w 11"/>
                <a:gd name="T3" fmla="*/ 3 h 9"/>
                <a:gd name="T4" fmla="*/ 2 w 11"/>
                <a:gd name="T5" fmla="*/ 2 h 9"/>
                <a:gd name="T6" fmla="*/ 1 w 11"/>
                <a:gd name="T7" fmla="*/ 1 h 9"/>
                <a:gd name="T8" fmla="*/ 2 w 11"/>
                <a:gd name="T9" fmla="*/ 0 h 9"/>
                <a:gd name="T10" fmla="*/ 10 w 11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10" y="9"/>
                  </a:moveTo>
                  <a:cubicBezTo>
                    <a:pt x="8" y="8"/>
                    <a:pt x="7" y="5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7" y="0"/>
                    <a:pt x="11" y="5"/>
                    <a:pt x="10" y="9"/>
                  </a:cubicBezTo>
                  <a:close/>
                </a:path>
              </a:pathLst>
            </a:custGeom>
            <a:solidFill>
              <a:srgbClr val="EE9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699">
              <a:extLst>
                <a:ext uri="{FF2B5EF4-FFF2-40B4-BE49-F238E27FC236}">
                  <a16:creationId xmlns:a16="http://schemas.microsoft.com/office/drawing/2014/main" id="{A0EF757A-2051-671D-0ADF-8B0C8BAABCDD}"/>
                </a:ext>
              </a:extLst>
            </p:cNvPr>
            <p:cNvSpPr/>
            <p:nvPr userDrawn="1"/>
          </p:nvSpPr>
          <p:spPr bwMode="auto">
            <a:xfrm>
              <a:off x="11661775" y="4025900"/>
              <a:ext cx="100012" cy="60325"/>
            </a:xfrm>
            <a:custGeom>
              <a:avLst/>
              <a:gdLst>
                <a:gd name="T0" fmla="*/ 0 w 10"/>
                <a:gd name="T1" fmla="*/ 4 h 6"/>
                <a:gd name="T2" fmla="*/ 7 w 10"/>
                <a:gd name="T3" fmla="*/ 1 h 6"/>
                <a:gd name="T4" fmla="*/ 9 w 10"/>
                <a:gd name="T5" fmla="*/ 1 h 6"/>
                <a:gd name="T6" fmla="*/ 9 w 10"/>
                <a:gd name="T7" fmla="*/ 3 h 6"/>
                <a:gd name="T8" fmla="*/ 0 w 10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10" y="1"/>
                    <a:pt x="10" y="2"/>
                    <a:pt x="9" y="3"/>
                  </a:cubicBezTo>
                  <a:cubicBezTo>
                    <a:pt x="7" y="5"/>
                    <a:pt x="3" y="6"/>
                    <a:pt x="0" y="4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700">
              <a:extLst>
                <a:ext uri="{FF2B5EF4-FFF2-40B4-BE49-F238E27FC236}">
                  <a16:creationId xmlns:a16="http://schemas.microsoft.com/office/drawing/2014/main" id="{64AFBD2D-A362-C637-E58A-8C61578FFEC0}"/>
                </a:ext>
              </a:extLst>
            </p:cNvPr>
            <p:cNvSpPr/>
            <p:nvPr userDrawn="1"/>
          </p:nvSpPr>
          <p:spPr bwMode="auto">
            <a:xfrm>
              <a:off x="10080625" y="723900"/>
              <a:ext cx="139700" cy="100012"/>
            </a:xfrm>
            <a:custGeom>
              <a:avLst/>
              <a:gdLst>
                <a:gd name="T0" fmla="*/ 6 w 14"/>
                <a:gd name="T1" fmla="*/ 0 h 10"/>
                <a:gd name="T2" fmla="*/ 14 w 14"/>
                <a:gd name="T3" fmla="*/ 8 h 10"/>
                <a:gd name="T4" fmla="*/ 14 w 14"/>
                <a:gd name="T5" fmla="*/ 10 h 10"/>
                <a:gd name="T6" fmla="*/ 13 w 14"/>
                <a:gd name="T7" fmla="*/ 9 h 10"/>
                <a:gd name="T8" fmla="*/ 9 w 14"/>
                <a:gd name="T9" fmla="*/ 6 h 10"/>
                <a:gd name="T10" fmla="*/ 2 w 14"/>
                <a:gd name="T11" fmla="*/ 4 h 10"/>
                <a:gd name="T12" fmla="*/ 0 w 14"/>
                <a:gd name="T13" fmla="*/ 3 h 10"/>
                <a:gd name="T14" fmla="*/ 1 w 14"/>
                <a:gd name="T15" fmla="*/ 2 h 10"/>
                <a:gd name="T16" fmla="*/ 6 w 14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">
                  <a:moveTo>
                    <a:pt x="6" y="0"/>
                  </a:moveTo>
                  <a:cubicBezTo>
                    <a:pt x="10" y="0"/>
                    <a:pt x="14" y="5"/>
                    <a:pt x="14" y="8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0"/>
                    <a:pt x="13" y="10"/>
                    <a:pt x="13" y="9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5"/>
                    <a:pt x="4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701">
              <a:extLst>
                <a:ext uri="{FF2B5EF4-FFF2-40B4-BE49-F238E27FC236}">
                  <a16:creationId xmlns:a16="http://schemas.microsoft.com/office/drawing/2014/main" id="{F341038A-FD9D-FB37-19D3-4D585518C2B6}"/>
                </a:ext>
              </a:extLst>
            </p:cNvPr>
            <p:cNvSpPr/>
            <p:nvPr userDrawn="1"/>
          </p:nvSpPr>
          <p:spPr bwMode="auto">
            <a:xfrm>
              <a:off x="10280650" y="763588"/>
              <a:ext cx="60325" cy="141287"/>
            </a:xfrm>
            <a:custGeom>
              <a:avLst/>
              <a:gdLst>
                <a:gd name="T0" fmla="*/ 6 w 6"/>
                <a:gd name="T1" fmla="*/ 7 h 14"/>
                <a:gd name="T2" fmla="*/ 5 w 6"/>
                <a:gd name="T3" fmla="*/ 11 h 14"/>
                <a:gd name="T4" fmla="*/ 2 w 6"/>
                <a:gd name="T5" fmla="*/ 13 h 14"/>
                <a:gd name="T6" fmla="*/ 0 w 6"/>
                <a:gd name="T7" fmla="*/ 10 h 14"/>
                <a:gd name="T8" fmla="*/ 1 w 6"/>
                <a:gd name="T9" fmla="*/ 2 h 14"/>
                <a:gd name="T10" fmla="*/ 2 w 6"/>
                <a:gd name="T11" fmla="*/ 1 h 14"/>
                <a:gd name="T12" fmla="*/ 6 w 6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4">
                  <a:moveTo>
                    <a:pt x="6" y="7"/>
                  </a:moveTo>
                  <a:cubicBezTo>
                    <a:pt x="5" y="8"/>
                    <a:pt x="6" y="10"/>
                    <a:pt x="5" y="11"/>
                  </a:cubicBezTo>
                  <a:cubicBezTo>
                    <a:pt x="4" y="12"/>
                    <a:pt x="4" y="14"/>
                    <a:pt x="2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7"/>
                    <a:pt x="0" y="5"/>
                    <a:pt x="1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4" y="3"/>
                    <a:pt x="6" y="4"/>
                    <a:pt x="6" y="7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702">
              <a:extLst>
                <a:ext uri="{FF2B5EF4-FFF2-40B4-BE49-F238E27FC236}">
                  <a16:creationId xmlns:a16="http://schemas.microsoft.com/office/drawing/2014/main" id="{D66671AF-1D21-E3E3-C570-61991269071D}"/>
                </a:ext>
              </a:extLst>
            </p:cNvPr>
            <p:cNvSpPr/>
            <p:nvPr userDrawn="1"/>
          </p:nvSpPr>
          <p:spPr bwMode="auto">
            <a:xfrm>
              <a:off x="10169525" y="703263"/>
              <a:ext cx="111125" cy="101600"/>
            </a:xfrm>
            <a:custGeom>
              <a:avLst/>
              <a:gdLst>
                <a:gd name="T0" fmla="*/ 0 w 11"/>
                <a:gd name="T1" fmla="*/ 1 h 10"/>
                <a:gd name="T2" fmla="*/ 9 w 11"/>
                <a:gd name="T3" fmla="*/ 4 h 10"/>
                <a:gd name="T4" fmla="*/ 11 w 11"/>
                <a:gd name="T5" fmla="*/ 7 h 10"/>
                <a:gd name="T6" fmla="*/ 9 w 11"/>
                <a:gd name="T7" fmla="*/ 9 h 10"/>
                <a:gd name="T8" fmla="*/ 6 w 11"/>
                <a:gd name="T9" fmla="*/ 9 h 10"/>
                <a:gd name="T10" fmla="*/ 0 w 11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4" y="0"/>
                    <a:pt x="7" y="0"/>
                    <a:pt x="9" y="4"/>
                  </a:cubicBezTo>
                  <a:cubicBezTo>
                    <a:pt x="10" y="5"/>
                    <a:pt x="10" y="6"/>
                    <a:pt x="11" y="7"/>
                  </a:cubicBezTo>
                  <a:cubicBezTo>
                    <a:pt x="11" y="8"/>
                    <a:pt x="11" y="9"/>
                    <a:pt x="9" y="9"/>
                  </a:cubicBezTo>
                  <a:cubicBezTo>
                    <a:pt x="8" y="10"/>
                    <a:pt x="7" y="10"/>
                    <a:pt x="6" y="9"/>
                  </a:cubicBezTo>
                  <a:cubicBezTo>
                    <a:pt x="5" y="5"/>
                    <a:pt x="3" y="3"/>
                    <a:pt x="0" y="1"/>
                  </a:cubicBezTo>
                  <a:close/>
                </a:path>
              </a:pathLst>
            </a:custGeom>
            <a:solidFill>
              <a:srgbClr val="EE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703">
              <a:extLst>
                <a:ext uri="{FF2B5EF4-FFF2-40B4-BE49-F238E27FC236}">
                  <a16:creationId xmlns:a16="http://schemas.microsoft.com/office/drawing/2014/main" id="{92D58323-5D6F-024B-5A40-54797877241D}"/>
                </a:ext>
              </a:extLst>
            </p:cNvPr>
            <p:cNvSpPr/>
            <p:nvPr userDrawn="1"/>
          </p:nvSpPr>
          <p:spPr bwMode="auto">
            <a:xfrm>
              <a:off x="10050463" y="663575"/>
              <a:ext cx="119062" cy="80962"/>
            </a:xfrm>
            <a:custGeom>
              <a:avLst/>
              <a:gdLst>
                <a:gd name="T0" fmla="*/ 12 w 12"/>
                <a:gd name="T1" fmla="*/ 3 h 8"/>
                <a:gd name="T2" fmla="*/ 2 w 12"/>
                <a:gd name="T3" fmla="*/ 8 h 8"/>
                <a:gd name="T4" fmla="*/ 1 w 12"/>
                <a:gd name="T5" fmla="*/ 8 h 8"/>
                <a:gd name="T6" fmla="*/ 1 w 12"/>
                <a:gd name="T7" fmla="*/ 7 h 8"/>
                <a:gd name="T8" fmla="*/ 12 w 12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3"/>
                  </a:moveTo>
                  <a:cubicBezTo>
                    <a:pt x="8" y="5"/>
                    <a:pt x="4" y="5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1" y="7"/>
                    <a:pt x="1" y="7"/>
                  </a:cubicBezTo>
                  <a:cubicBezTo>
                    <a:pt x="2" y="3"/>
                    <a:pt x="8" y="0"/>
                    <a:pt x="12" y="3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704">
              <a:extLst>
                <a:ext uri="{FF2B5EF4-FFF2-40B4-BE49-F238E27FC236}">
                  <a16:creationId xmlns:a16="http://schemas.microsoft.com/office/drawing/2014/main" id="{4BECD62F-86C9-1A89-BA6D-F33320C8CD10}"/>
                </a:ext>
              </a:extLst>
            </p:cNvPr>
            <p:cNvSpPr/>
            <p:nvPr userDrawn="1"/>
          </p:nvSpPr>
          <p:spPr bwMode="auto">
            <a:xfrm>
              <a:off x="10229850" y="804863"/>
              <a:ext cx="50800" cy="111125"/>
            </a:xfrm>
            <a:custGeom>
              <a:avLst/>
              <a:gdLst>
                <a:gd name="T0" fmla="*/ 1 w 5"/>
                <a:gd name="T1" fmla="*/ 11 h 11"/>
                <a:gd name="T2" fmla="*/ 1 w 5"/>
                <a:gd name="T3" fmla="*/ 2 h 11"/>
                <a:gd name="T4" fmla="*/ 3 w 5"/>
                <a:gd name="T5" fmla="*/ 1 h 11"/>
                <a:gd name="T6" fmla="*/ 4 w 5"/>
                <a:gd name="T7" fmla="*/ 7 h 11"/>
                <a:gd name="T8" fmla="*/ 1 w 5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8"/>
                    <a:pt x="1" y="5"/>
                    <a:pt x="1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5" y="5"/>
                    <a:pt x="4" y="7"/>
                  </a:cubicBezTo>
                  <a:cubicBezTo>
                    <a:pt x="3" y="9"/>
                    <a:pt x="2" y="10"/>
                    <a:pt x="1" y="11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705">
              <a:extLst>
                <a:ext uri="{FF2B5EF4-FFF2-40B4-BE49-F238E27FC236}">
                  <a16:creationId xmlns:a16="http://schemas.microsoft.com/office/drawing/2014/main" id="{816AA6AD-4916-AC61-B8EB-4250C6556FE4}"/>
                </a:ext>
              </a:extLst>
            </p:cNvPr>
            <p:cNvSpPr/>
            <p:nvPr userDrawn="1"/>
          </p:nvSpPr>
          <p:spPr bwMode="auto">
            <a:xfrm>
              <a:off x="7897813" y="4208463"/>
              <a:ext cx="90487" cy="160337"/>
            </a:xfrm>
            <a:custGeom>
              <a:avLst/>
              <a:gdLst>
                <a:gd name="T0" fmla="*/ 0 w 9"/>
                <a:gd name="T1" fmla="*/ 8 h 16"/>
                <a:gd name="T2" fmla="*/ 2 w 9"/>
                <a:gd name="T3" fmla="*/ 2 h 16"/>
                <a:gd name="T4" fmla="*/ 3 w 9"/>
                <a:gd name="T5" fmla="*/ 1 h 16"/>
                <a:gd name="T6" fmla="*/ 4 w 9"/>
                <a:gd name="T7" fmla="*/ 2 h 16"/>
                <a:gd name="T8" fmla="*/ 8 w 9"/>
                <a:gd name="T9" fmla="*/ 14 h 16"/>
                <a:gd name="T10" fmla="*/ 7 w 9"/>
                <a:gd name="T11" fmla="*/ 16 h 16"/>
                <a:gd name="T12" fmla="*/ 0 w 9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8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2" y="1"/>
                    <a:pt x="3" y="0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6"/>
                    <a:pt x="5" y="10"/>
                    <a:pt x="8" y="14"/>
                  </a:cubicBezTo>
                  <a:cubicBezTo>
                    <a:pt x="9" y="15"/>
                    <a:pt x="8" y="15"/>
                    <a:pt x="7" y="16"/>
                  </a:cubicBezTo>
                  <a:cubicBezTo>
                    <a:pt x="3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09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706">
              <a:extLst>
                <a:ext uri="{FF2B5EF4-FFF2-40B4-BE49-F238E27FC236}">
                  <a16:creationId xmlns:a16="http://schemas.microsoft.com/office/drawing/2014/main" id="{E1E31650-CBB0-74C1-26F5-A2554DA0FC83}"/>
                </a:ext>
              </a:extLst>
            </p:cNvPr>
            <p:cNvSpPr/>
            <p:nvPr userDrawn="1"/>
          </p:nvSpPr>
          <p:spPr bwMode="auto">
            <a:xfrm>
              <a:off x="7837488" y="4086225"/>
              <a:ext cx="101600" cy="111125"/>
            </a:xfrm>
            <a:custGeom>
              <a:avLst/>
              <a:gdLst>
                <a:gd name="T0" fmla="*/ 10 w 10"/>
                <a:gd name="T1" fmla="*/ 3 h 11"/>
                <a:gd name="T2" fmla="*/ 8 w 10"/>
                <a:gd name="T3" fmla="*/ 5 h 11"/>
                <a:gd name="T4" fmla="*/ 7 w 10"/>
                <a:gd name="T5" fmla="*/ 6 h 11"/>
                <a:gd name="T6" fmla="*/ 2 w 10"/>
                <a:gd name="T7" fmla="*/ 10 h 11"/>
                <a:gd name="T8" fmla="*/ 1 w 10"/>
                <a:gd name="T9" fmla="*/ 9 h 11"/>
                <a:gd name="T10" fmla="*/ 9 w 10"/>
                <a:gd name="T11" fmla="*/ 1 h 11"/>
                <a:gd name="T12" fmla="*/ 10 w 10"/>
                <a:gd name="T1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10" y="4"/>
                    <a:pt x="10" y="5"/>
                    <a:pt x="8" y="5"/>
                  </a:cubicBezTo>
                  <a:cubicBezTo>
                    <a:pt x="8" y="5"/>
                    <a:pt x="7" y="6"/>
                    <a:pt x="7" y="6"/>
                  </a:cubicBezTo>
                  <a:cubicBezTo>
                    <a:pt x="6" y="9"/>
                    <a:pt x="4" y="9"/>
                    <a:pt x="2" y="10"/>
                  </a:cubicBezTo>
                  <a:cubicBezTo>
                    <a:pt x="1" y="11"/>
                    <a:pt x="1" y="9"/>
                    <a:pt x="1" y="9"/>
                  </a:cubicBezTo>
                  <a:cubicBezTo>
                    <a:pt x="0" y="5"/>
                    <a:pt x="5" y="0"/>
                    <a:pt x="9" y="1"/>
                  </a:cubicBezTo>
                  <a:cubicBezTo>
                    <a:pt x="10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707">
              <a:extLst>
                <a:ext uri="{FF2B5EF4-FFF2-40B4-BE49-F238E27FC236}">
                  <a16:creationId xmlns:a16="http://schemas.microsoft.com/office/drawing/2014/main" id="{7950BF66-EEB3-4588-9D8E-B570350CC009}"/>
                </a:ext>
              </a:extLst>
            </p:cNvPr>
            <p:cNvSpPr/>
            <p:nvPr userDrawn="1"/>
          </p:nvSpPr>
          <p:spPr bwMode="auto">
            <a:xfrm>
              <a:off x="7827963" y="4187825"/>
              <a:ext cx="80962" cy="130175"/>
            </a:xfrm>
            <a:custGeom>
              <a:avLst/>
              <a:gdLst>
                <a:gd name="T0" fmla="*/ 5 w 8"/>
                <a:gd name="T1" fmla="*/ 13 h 13"/>
                <a:gd name="T2" fmla="*/ 4 w 8"/>
                <a:gd name="T3" fmla="*/ 1 h 13"/>
                <a:gd name="T4" fmla="*/ 6 w 8"/>
                <a:gd name="T5" fmla="*/ 0 h 13"/>
                <a:gd name="T6" fmla="*/ 7 w 8"/>
                <a:gd name="T7" fmla="*/ 3 h 13"/>
                <a:gd name="T8" fmla="*/ 5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1"/>
                    <a:pt x="0" y="4"/>
                    <a:pt x="4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7" y="1"/>
                    <a:pt x="8" y="2"/>
                    <a:pt x="7" y="3"/>
                  </a:cubicBezTo>
                  <a:cubicBezTo>
                    <a:pt x="6" y="6"/>
                    <a:pt x="5" y="9"/>
                    <a:pt x="5" y="13"/>
                  </a:cubicBezTo>
                  <a:close/>
                </a:path>
              </a:pathLst>
            </a:custGeom>
            <a:solidFill>
              <a:srgbClr val="EF9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708">
              <a:extLst>
                <a:ext uri="{FF2B5EF4-FFF2-40B4-BE49-F238E27FC236}">
                  <a16:creationId xmlns:a16="http://schemas.microsoft.com/office/drawing/2014/main" id="{F3636D7B-321C-A21C-54FB-14DB4951D6BC}"/>
                </a:ext>
              </a:extLst>
            </p:cNvPr>
            <p:cNvSpPr/>
            <p:nvPr userDrawn="1"/>
          </p:nvSpPr>
          <p:spPr bwMode="auto">
            <a:xfrm>
              <a:off x="7867650" y="4338638"/>
              <a:ext cx="120650" cy="60325"/>
            </a:xfrm>
            <a:custGeom>
              <a:avLst/>
              <a:gdLst>
                <a:gd name="T0" fmla="*/ 0 w 12"/>
                <a:gd name="T1" fmla="*/ 0 h 6"/>
                <a:gd name="T2" fmla="*/ 9 w 12"/>
                <a:gd name="T3" fmla="*/ 4 h 6"/>
                <a:gd name="T4" fmla="*/ 12 w 12"/>
                <a:gd name="T5" fmla="*/ 5 h 6"/>
                <a:gd name="T6" fmla="*/ 8 w 12"/>
                <a:gd name="T7" fmla="*/ 6 h 6"/>
                <a:gd name="T8" fmla="*/ 0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0"/>
                    <a:pt x="6" y="3"/>
                    <a:pt x="9" y="4"/>
                  </a:cubicBezTo>
                  <a:cubicBezTo>
                    <a:pt x="10" y="4"/>
                    <a:pt x="12" y="3"/>
                    <a:pt x="12" y="5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4" y="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EE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709">
              <a:extLst>
                <a:ext uri="{FF2B5EF4-FFF2-40B4-BE49-F238E27FC236}">
                  <a16:creationId xmlns:a16="http://schemas.microsoft.com/office/drawing/2014/main" id="{437AF05B-DA31-6CA1-9AEE-4C7A46E4636F}"/>
                </a:ext>
              </a:extLst>
            </p:cNvPr>
            <p:cNvSpPr/>
            <p:nvPr userDrawn="1"/>
          </p:nvSpPr>
          <p:spPr bwMode="auto">
            <a:xfrm>
              <a:off x="7908925" y="4127500"/>
              <a:ext cx="79375" cy="69850"/>
            </a:xfrm>
            <a:custGeom>
              <a:avLst/>
              <a:gdLst>
                <a:gd name="T0" fmla="*/ 6 w 8"/>
                <a:gd name="T1" fmla="*/ 1 h 7"/>
                <a:gd name="T2" fmla="*/ 8 w 8"/>
                <a:gd name="T3" fmla="*/ 1 h 7"/>
                <a:gd name="T4" fmla="*/ 6 w 8"/>
                <a:gd name="T5" fmla="*/ 3 h 7"/>
                <a:gd name="T6" fmla="*/ 2 w 8"/>
                <a:gd name="T7" fmla="*/ 7 h 7"/>
                <a:gd name="T8" fmla="*/ 0 w 8"/>
                <a:gd name="T9" fmla="*/ 6 h 7"/>
                <a:gd name="T10" fmla="*/ 6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6" y="1"/>
                    <a:pt x="7" y="0"/>
                    <a:pt x="8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5" y="4"/>
                    <a:pt x="4" y="6"/>
                    <a:pt x="2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2" y="1"/>
                    <a:pt x="6" y="1"/>
                  </a:cubicBezTo>
                  <a:close/>
                </a:path>
              </a:pathLst>
            </a:custGeom>
            <a:solidFill>
              <a:srgbClr val="F09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710">
              <a:extLst>
                <a:ext uri="{FF2B5EF4-FFF2-40B4-BE49-F238E27FC236}">
                  <a16:creationId xmlns:a16="http://schemas.microsoft.com/office/drawing/2014/main" id="{6BCF3A61-B1F5-A985-F70B-3CB6CAC03FB0}"/>
                </a:ext>
              </a:extLst>
            </p:cNvPr>
            <p:cNvSpPr/>
            <p:nvPr userDrawn="1"/>
          </p:nvSpPr>
          <p:spPr bwMode="auto">
            <a:xfrm>
              <a:off x="10790238" y="4378325"/>
              <a:ext cx="141287" cy="122237"/>
            </a:xfrm>
            <a:custGeom>
              <a:avLst/>
              <a:gdLst>
                <a:gd name="T0" fmla="*/ 11 w 14"/>
                <a:gd name="T1" fmla="*/ 0 h 12"/>
                <a:gd name="T2" fmla="*/ 7 w 14"/>
                <a:gd name="T3" fmla="*/ 11 h 12"/>
                <a:gd name="T4" fmla="*/ 1 w 14"/>
                <a:gd name="T5" fmla="*/ 12 h 12"/>
                <a:gd name="T6" fmla="*/ 0 w 14"/>
                <a:gd name="T7" fmla="*/ 11 h 12"/>
                <a:gd name="T8" fmla="*/ 0 w 14"/>
                <a:gd name="T9" fmla="*/ 10 h 12"/>
                <a:gd name="T10" fmla="*/ 11 w 14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11" y="0"/>
                  </a:moveTo>
                  <a:cubicBezTo>
                    <a:pt x="14" y="4"/>
                    <a:pt x="12" y="9"/>
                    <a:pt x="7" y="11"/>
                  </a:cubicBezTo>
                  <a:cubicBezTo>
                    <a:pt x="5" y="12"/>
                    <a:pt x="3" y="12"/>
                    <a:pt x="1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8"/>
                    <a:pt x="9" y="5"/>
                    <a:pt x="11" y="0"/>
                  </a:cubicBezTo>
                  <a:close/>
                </a:path>
              </a:pathLst>
            </a:custGeom>
            <a:solidFill>
              <a:srgbClr val="EF9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711">
              <a:extLst>
                <a:ext uri="{FF2B5EF4-FFF2-40B4-BE49-F238E27FC236}">
                  <a16:creationId xmlns:a16="http://schemas.microsoft.com/office/drawing/2014/main" id="{602E0C2F-3688-EBC4-E214-377197253522}"/>
                </a:ext>
              </a:extLst>
            </p:cNvPr>
            <p:cNvSpPr/>
            <p:nvPr userDrawn="1"/>
          </p:nvSpPr>
          <p:spPr bwMode="auto">
            <a:xfrm>
              <a:off x="10680700" y="4519613"/>
              <a:ext cx="120650" cy="80962"/>
            </a:xfrm>
            <a:custGeom>
              <a:avLst/>
              <a:gdLst>
                <a:gd name="T0" fmla="*/ 7 w 12"/>
                <a:gd name="T1" fmla="*/ 7 h 8"/>
                <a:gd name="T2" fmla="*/ 1 w 12"/>
                <a:gd name="T3" fmla="*/ 4 h 8"/>
                <a:gd name="T4" fmla="*/ 1 w 12"/>
                <a:gd name="T5" fmla="*/ 2 h 8"/>
                <a:gd name="T6" fmla="*/ 4 w 12"/>
                <a:gd name="T7" fmla="*/ 0 h 8"/>
                <a:gd name="T8" fmla="*/ 10 w 12"/>
                <a:gd name="T9" fmla="*/ 4 h 8"/>
                <a:gd name="T10" fmla="*/ 11 w 12"/>
                <a:gd name="T11" fmla="*/ 6 h 8"/>
                <a:gd name="T12" fmla="*/ 9 w 12"/>
                <a:gd name="T13" fmla="*/ 7 h 8"/>
                <a:gd name="T14" fmla="*/ 7 w 12"/>
                <a:gd name="T1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8">
                  <a:moveTo>
                    <a:pt x="7" y="7"/>
                  </a:moveTo>
                  <a:cubicBezTo>
                    <a:pt x="4" y="8"/>
                    <a:pt x="3" y="6"/>
                    <a:pt x="1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6" y="2"/>
                    <a:pt x="9" y="1"/>
                    <a:pt x="10" y="4"/>
                  </a:cubicBezTo>
                  <a:cubicBezTo>
                    <a:pt x="11" y="5"/>
                    <a:pt x="12" y="5"/>
                    <a:pt x="11" y="6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712">
              <a:extLst>
                <a:ext uri="{FF2B5EF4-FFF2-40B4-BE49-F238E27FC236}">
                  <a16:creationId xmlns:a16="http://schemas.microsoft.com/office/drawing/2014/main" id="{853F6C64-CA5B-E11D-22C0-496E3E5B3D6D}"/>
                </a:ext>
              </a:extLst>
            </p:cNvPr>
            <p:cNvSpPr/>
            <p:nvPr userDrawn="1"/>
          </p:nvSpPr>
          <p:spPr bwMode="auto">
            <a:xfrm>
              <a:off x="10790238" y="4489450"/>
              <a:ext cx="120650" cy="71437"/>
            </a:xfrm>
            <a:custGeom>
              <a:avLst/>
              <a:gdLst>
                <a:gd name="T0" fmla="*/ 4 w 12"/>
                <a:gd name="T1" fmla="*/ 7 h 7"/>
                <a:gd name="T2" fmla="*/ 1 w 12"/>
                <a:gd name="T3" fmla="*/ 6 h 7"/>
                <a:gd name="T4" fmla="*/ 0 w 12"/>
                <a:gd name="T5" fmla="*/ 5 h 7"/>
                <a:gd name="T6" fmla="*/ 1 w 12"/>
                <a:gd name="T7" fmla="*/ 3 h 7"/>
                <a:gd name="T8" fmla="*/ 10 w 12"/>
                <a:gd name="T9" fmla="*/ 0 h 7"/>
                <a:gd name="T10" fmla="*/ 11 w 12"/>
                <a:gd name="T11" fmla="*/ 2 h 7"/>
                <a:gd name="T12" fmla="*/ 4 w 12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4" y="7"/>
                  </a:moveTo>
                  <a:cubicBezTo>
                    <a:pt x="3" y="7"/>
                    <a:pt x="2" y="7"/>
                    <a:pt x="1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4" y="2"/>
                    <a:pt x="7" y="2"/>
                    <a:pt x="10" y="0"/>
                  </a:cubicBezTo>
                  <a:cubicBezTo>
                    <a:pt x="11" y="0"/>
                    <a:pt x="12" y="1"/>
                    <a:pt x="11" y="2"/>
                  </a:cubicBezTo>
                  <a:cubicBezTo>
                    <a:pt x="10" y="5"/>
                    <a:pt x="7" y="7"/>
                    <a:pt x="4" y="7"/>
                  </a:cubicBezTo>
                  <a:close/>
                </a:path>
              </a:pathLst>
            </a:custGeom>
            <a:solidFill>
              <a:srgbClr val="EF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713">
              <a:extLst>
                <a:ext uri="{FF2B5EF4-FFF2-40B4-BE49-F238E27FC236}">
                  <a16:creationId xmlns:a16="http://schemas.microsoft.com/office/drawing/2014/main" id="{B62557E0-584A-F09B-3E7A-9640A7E3C321}"/>
                </a:ext>
              </a:extLst>
            </p:cNvPr>
            <p:cNvSpPr/>
            <p:nvPr userDrawn="1"/>
          </p:nvSpPr>
          <p:spPr bwMode="auto">
            <a:xfrm>
              <a:off x="10920413" y="4368800"/>
              <a:ext cx="50800" cy="120650"/>
            </a:xfrm>
            <a:custGeom>
              <a:avLst/>
              <a:gdLst>
                <a:gd name="T0" fmla="*/ 0 w 5"/>
                <a:gd name="T1" fmla="*/ 12 h 12"/>
                <a:gd name="T2" fmla="*/ 0 w 5"/>
                <a:gd name="T3" fmla="*/ 1 h 12"/>
                <a:gd name="T4" fmla="*/ 0 w 5"/>
                <a:gd name="T5" fmla="*/ 0 h 12"/>
                <a:gd name="T6" fmla="*/ 1 w 5"/>
                <a:gd name="T7" fmla="*/ 0 h 12"/>
                <a:gd name="T8" fmla="*/ 0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5" y="3"/>
                    <a:pt x="4" y="10"/>
                    <a:pt x="0" y="12"/>
                  </a:cubicBezTo>
                  <a:close/>
                </a:path>
              </a:pathLst>
            </a:custGeom>
            <a:solidFill>
              <a:srgbClr val="EF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714">
              <a:extLst>
                <a:ext uri="{FF2B5EF4-FFF2-40B4-BE49-F238E27FC236}">
                  <a16:creationId xmlns:a16="http://schemas.microsoft.com/office/drawing/2014/main" id="{7D138C05-3FF8-136F-53C2-39300D4212A1}"/>
                </a:ext>
              </a:extLst>
            </p:cNvPr>
            <p:cNvSpPr/>
            <p:nvPr userDrawn="1"/>
          </p:nvSpPr>
          <p:spPr bwMode="auto">
            <a:xfrm>
              <a:off x="10690225" y="4470400"/>
              <a:ext cx="100012" cy="60325"/>
            </a:xfrm>
            <a:custGeom>
              <a:avLst/>
              <a:gdLst>
                <a:gd name="T0" fmla="*/ 0 w 10"/>
                <a:gd name="T1" fmla="*/ 0 h 6"/>
                <a:gd name="T2" fmla="*/ 9 w 10"/>
                <a:gd name="T3" fmla="*/ 3 h 6"/>
                <a:gd name="T4" fmla="*/ 8 w 10"/>
                <a:gd name="T5" fmla="*/ 5 h 6"/>
                <a:gd name="T6" fmla="*/ 3 w 10"/>
                <a:gd name="T7" fmla="*/ 4 h 6"/>
                <a:gd name="T8" fmla="*/ 0 w 10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0"/>
                    <a:pt x="6" y="2"/>
                    <a:pt x="9" y="3"/>
                  </a:cubicBezTo>
                  <a:cubicBezTo>
                    <a:pt x="10" y="4"/>
                    <a:pt x="9" y="5"/>
                    <a:pt x="8" y="5"/>
                  </a:cubicBezTo>
                  <a:cubicBezTo>
                    <a:pt x="7" y="6"/>
                    <a:pt x="4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715">
              <a:extLst>
                <a:ext uri="{FF2B5EF4-FFF2-40B4-BE49-F238E27FC236}">
                  <a16:creationId xmlns:a16="http://schemas.microsoft.com/office/drawing/2014/main" id="{3DB9A663-6240-DC4F-7E3C-0C717E409949}"/>
                </a:ext>
              </a:extLst>
            </p:cNvPr>
            <p:cNvSpPr/>
            <p:nvPr userDrawn="1"/>
          </p:nvSpPr>
          <p:spPr bwMode="auto">
            <a:xfrm>
              <a:off x="8899525" y="5768975"/>
              <a:ext cx="119062" cy="130175"/>
            </a:xfrm>
            <a:custGeom>
              <a:avLst/>
              <a:gdLst>
                <a:gd name="T0" fmla="*/ 2 w 12"/>
                <a:gd name="T1" fmla="*/ 13 h 13"/>
                <a:gd name="T2" fmla="*/ 0 w 12"/>
                <a:gd name="T3" fmla="*/ 12 h 13"/>
                <a:gd name="T4" fmla="*/ 1 w 12"/>
                <a:gd name="T5" fmla="*/ 10 h 13"/>
                <a:gd name="T6" fmla="*/ 8 w 12"/>
                <a:gd name="T7" fmla="*/ 2 h 13"/>
                <a:gd name="T8" fmla="*/ 9 w 12"/>
                <a:gd name="T9" fmla="*/ 0 h 13"/>
                <a:gd name="T10" fmla="*/ 11 w 12"/>
                <a:gd name="T11" fmla="*/ 2 h 13"/>
                <a:gd name="T12" fmla="*/ 6 w 12"/>
                <a:gd name="T13" fmla="*/ 12 h 13"/>
                <a:gd name="T14" fmla="*/ 2 w 12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4" y="8"/>
                    <a:pt x="7" y="6"/>
                    <a:pt x="8" y="2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10" y="0"/>
                    <a:pt x="10" y="1"/>
                    <a:pt x="11" y="2"/>
                  </a:cubicBezTo>
                  <a:cubicBezTo>
                    <a:pt x="12" y="6"/>
                    <a:pt x="10" y="10"/>
                    <a:pt x="6" y="12"/>
                  </a:cubicBezTo>
                  <a:cubicBezTo>
                    <a:pt x="5" y="12"/>
                    <a:pt x="4" y="13"/>
                    <a:pt x="2" y="13"/>
                  </a:cubicBezTo>
                  <a:close/>
                </a:path>
              </a:pathLst>
            </a:custGeom>
            <a:solidFill>
              <a:srgbClr val="F0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716">
              <a:extLst>
                <a:ext uri="{FF2B5EF4-FFF2-40B4-BE49-F238E27FC236}">
                  <a16:creationId xmlns:a16="http://schemas.microsoft.com/office/drawing/2014/main" id="{DF636AEF-9D26-2484-C9BC-43FE71CD205F}"/>
                </a:ext>
              </a:extLst>
            </p:cNvPr>
            <p:cNvSpPr/>
            <p:nvPr userDrawn="1"/>
          </p:nvSpPr>
          <p:spPr bwMode="auto">
            <a:xfrm>
              <a:off x="8799513" y="5940425"/>
              <a:ext cx="130175" cy="69850"/>
            </a:xfrm>
            <a:custGeom>
              <a:avLst/>
              <a:gdLst>
                <a:gd name="T0" fmla="*/ 0 w 13"/>
                <a:gd name="T1" fmla="*/ 2 h 7"/>
                <a:gd name="T2" fmla="*/ 4 w 13"/>
                <a:gd name="T3" fmla="*/ 0 h 7"/>
                <a:gd name="T4" fmla="*/ 9 w 13"/>
                <a:gd name="T5" fmla="*/ 0 h 7"/>
                <a:gd name="T6" fmla="*/ 13 w 13"/>
                <a:gd name="T7" fmla="*/ 3 h 7"/>
                <a:gd name="T8" fmla="*/ 13 w 13"/>
                <a:gd name="T9" fmla="*/ 4 h 7"/>
                <a:gd name="T10" fmla="*/ 1 w 13"/>
                <a:gd name="T11" fmla="*/ 2 h 7"/>
                <a:gd name="T12" fmla="*/ 0 w 13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9" y="0"/>
                  </a:cubicBezTo>
                  <a:cubicBezTo>
                    <a:pt x="9" y="2"/>
                    <a:pt x="11" y="2"/>
                    <a:pt x="13" y="3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9" y="7"/>
                    <a:pt x="3" y="7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717">
              <a:extLst>
                <a:ext uri="{FF2B5EF4-FFF2-40B4-BE49-F238E27FC236}">
                  <a16:creationId xmlns:a16="http://schemas.microsoft.com/office/drawing/2014/main" id="{C1FCABB2-D9D4-EB45-073D-3C3804A6BA08}"/>
                </a:ext>
              </a:extLst>
            </p:cNvPr>
            <p:cNvSpPr/>
            <p:nvPr userDrawn="1"/>
          </p:nvSpPr>
          <p:spPr bwMode="auto">
            <a:xfrm>
              <a:off x="8909050" y="5868988"/>
              <a:ext cx="109537" cy="90487"/>
            </a:xfrm>
            <a:custGeom>
              <a:avLst/>
              <a:gdLst>
                <a:gd name="T0" fmla="*/ 0 w 11"/>
                <a:gd name="T1" fmla="*/ 7 h 9"/>
                <a:gd name="T2" fmla="*/ 2 w 11"/>
                <a:gd name="T3" fmla="*/ 4 h 9"/>
                <a:gd name="T4" fmla="*/ 8 w 11"/>
                <a:gd name="T5" fmla="*/ 1 h 9"/>
                <a:gd name="T6" fmla="*/ 10 w 11"/>
                <a:gd name="T7" fmla="*/ 0 h 9"/>
                <a:gd name="T8" fmla="*/ 10 w 11"/>
                <a:gd name="T9" fmla="*/ 2 h 9"/>
                <a:gd name="T10" fmla="*/ 1 w 11"/>
                <a:gd name="T11" fmla="*/ 8 h 9"/>
                <a:gd name="T12" fmla="*/ 0 w 11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5" y="4"/>
                    <a:pt x="6" y="2"/>
                    <a:pt x="8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7"/>
                    <a:pt x="5" y="9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718">
              <a:extLst>
                <a:ext uri="{FF2B5EF4-FFF2-40B4-BE49-F238E27FC236}">
                  <a16:creationId xmlns:a16="http://schemas.microsoft.com/office/drawing/2014/main" id="{E2FE2DCA-8FD5-6EE6-67E8-50F9A84CEDD9}"/>
                </a:ext>
              </a:extLst>
            </p:cNvPr>
            <p:cNvSpPr/>
            <p:nvPr userDrawn="1"/>
          </p:nvSpPr>
          <p:spPr bwMode="auto">
            <a:xfrm>
              <a:off x="8999538" y="5738813"/>
              <a:ext cx="60325" cy="130175"/>
            </a:xfrm>
            <a:custGeom>
              <a:avLst/>
              <a:gdLst>
                <a:gd name="T0" fmla="*/ 6 w 6"/>
                <a:gd name="T1" fmla="*/ 8 h 13"/>
                <a:gd name="T2" fmla="*/ 4 w 6"/>
                <a:gd name="T3" fmla="*/ 12 h 13"/>
                <a:gd name="T4" fmla="*/ 4 w 6"/>
                <a:gd name="T5" fmla="*/ 13 h 13"/>
                <a:gd name="T6" fmla="*/ 3 w 6"/>
                <a:gd name="T7" fmla="*/ 12 h 13"/>
                <a:gd name="T8" fmla="*/ 2 w 6"/>
                <a:gd name="T9" fmla="*/ 10 h 13"/>
                <a:gd name="T10" fmla="*/ 1 w 6"/>
                <a:gd name="T11" fmla="*/ 2 h 13"/>
                <a:gd name="T12" fmla="*/ 0 w 6"/>
                <a:gd name="T13" fmla="*/ 1 h 13"/>
                <a:gd name="T14" fmla="*/ 2 w 6"/>
                <a:gd name="T15" fmla="*/ 1 h 13"/>
                <a:gd name="T16" fmla="*/ 6 w 6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6" y="8"/>
                  </a:moveTo>
                  <a:cubicBezTo>
                    <a:pt x="5" y="10"/>
                    <a:pt x="5" y="11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2"/>
                    <a:pt x="3" y="12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3" y="7"/>
                    <a:pt x="2" y="4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4" y="3"/>
                    <a:pt x="5" y="5"/>
                    <a:pt x="6" y="8"/>
                  </a:cubicBezTo>
                  <a:close/>
                </a:path>
              </a:pathLst>
            </a:custGeom>
            <a:solidFill>
              <a:srgbClr val="EC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719">
              <a:extLst>
                <a:ext uri="{FF2B5EF4-FFF2-40B4-BE49-F238E27FC236}">
                  <a16:creationId xmlns:a16="http://schemas.microsoft.com/office/drawing/2014/main" id="{DAA1AD06-50D4-26D2-C1DF-FF40E345DE6D}"/>
                </a:ext>
              </a:extLst>
            </p:cNvPr>
            <p:cNvSpPr/>
            <p:nvPr userDrawn="1"/>
          </p:nvSpPr>
          <p:spPr bwMode="auto">
            <a:xfrm>
              <a:off x="8799513" y="5880100"/>
              <a:ext cx="100012" cy="60325"/>
            </a:xfrm>
            <a:custGeom>
              <a:avLst/>
              <a:gdLst>
                <a:gd name="T0" fmla="*/ 7 w 10"/>
                <a:gd name="T1" fmla="*/ 5 h 6"/>
                <a:gd name="T2" fmla="*/ 1 w 10"/>
                <a:gd name="T3" fmla="*/ 2 h 6"/>
                <a:gd name="T4" fmla="*/ 0 w 10"/>
                <a:gd name="T5" fmla="*/ 1 h 6"/>
                <a:gd name="T6" fmla="*/ 2 w 10"/>
                <a:gd name="T7" fmla="*/ 0 h 6"/>
                <a:gd name="T8" fmla="*/ 8 w 10"/>
                <a:gd name="T9" fmla="*/ 2 h 6"/>
                <a:gd name="T10" fmla="*/ 10 w 10"/>
                <a:gd name="T11" fmla="*/ 4 h 6"/>
                <a:gd name="T12" fmla="*/ 7 w 10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7" y="5"/>
                  </a:moveTo>
                  <a:cubicBezTo>
                    <a:pt x="5" y="5"/>
                    <a:pt x="2" y="5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4" y="1"/>
                    <a:pt x="6" y="2"/>
                    <a:pt x="8" y="2"/>
                  </a:cubicBezTo>
                  <a:cubicBezTo>
                    <a:pt x="9" y="3"/>
                    <a:pt x="10" y="3"/>
                    <a:pt x="10" y="4"/>
                  </a:cubicBezTo>
                  <a:cubicBezTo>
                    <a:pt x="9" y="6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EF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720">
              <a:extLst>
                <a:ext uri="{FF2B5EF4-FFF2-40B4-BE49-F238E27FC236}">
                  <a16:creationId xmlns:a16="http://schemas.microsoft.com/office/drawing/2014/main" id="{5985EAB8-8F78-9639-37BC-F93DC7B68F20}"/>
                </a:ext>
              </a:extLst>
            </p:cNvPr>
            <p:cNvSpPr/>
            <p:nvPr userDrawn="1"/>
          </p:nvSpPr>
          <p:spPr bwMode="auto">
            <a:xfrm>
              <a:off x="8188325" y="684213"/>
              <a:ext cx="69850" cy="160337"/>
            </a:xfrm>
            <a:custGeom>
              <a:avLst/>
              <a:gdLst>
                <a:gd name="T0" fmla="*/ 7 w 7"/>
                <a:gd name="T1" fmla="*/ 8 h 16"/>
                <a:gd name="T2" fmla="*/ 2 w 7"/>
                <a:gd name="T3" fmla="*/ 16 h 16"/>
                <a:gd name="T4" fmla="*/ 1 w 7"/>
                <a:gd name="T5" fmla="*/ 16 h 16"/>
                <a:gd name="T6" fmla="*/ 1 w 7"/>
                <a:gd name="T7" fmla="*/ 15 h 16"/>
                <a:gd name="T8" fmla="*/ 1 w 7"/>
                <a:gd name="T9" fmla="*/ 1 h 16"/>
                <a:gd name="T10" fmla="*/ 1 w 7"/>
                <a:gd name="T11" fmla="*/ 0 h 16"/>
                <a:gd name="T12" fmla="*/ 2 w 7"/>
                <a:gd name="T13" fmla="*/ 0 h 16"/>
                <a:gd name="T14" fmla="*/ 7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7" y="8"/>
                  </a:moveTo>
                  <a:cubicBezTo>
                    <a:pt x="7" y="11"/>
                    <a:pt x="5" y="13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2" y="10"/>
                    <a:pt x="4" y="6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1"/>
                    <a:pt x="7" y="4"/>
                    <a:pt x="7" y="8"/>
                  </a:cubicBezTo>
                  <a:close/>
                </a:path>
              </a:pathLst>
            </a:custGeom>
            <a:solidFill>
              <a:srgbClr val="EE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721">
              <a:extLst>
                <a:ext uri="{FF2B5EF4-FFF2-40B4-BE49-F238E27FC236}">
                  <a16:creationId xmlns:a16="http://schemas.microsoft.com/office/drawing/2014/main" id="{4226E4AE-0150-EF78-61CC-1A1DCB4A3F53}"/>
                </a:ext>
              </a:extLst>
            </p:cNvPr>
            <p:cNvSpPr/>
            <p:nvPr userDrawn="1"/>
          </p:nvSpPr>
          <p:spPr bwMode="auto">
            <a:xfrm>
              <a:off x="8158163" y="885825"/>
              <a:ext cx="111125" cy="90487"/>
            </a:xfrm>
            <a:custGeom>
              <a:avLst/>
              <a:gdLst>
                <a:gd name="T0" fmla="*/ 7 w 11"/>
                <a:gd name="T1" fmla="*/ 1 h 9"/>
                <a:gd name="T2" fmla="*/ 9 w 11"/>
                <a:gd name="T3" fmla="*/ 1 h 9"/>
                <a:gd name="T4" fmla="*/ 10 w 11"/>
                <a:gd name="T5" fmla="*/ 0 h 9"/>
                <a:gd name="T6" fmla="*/ 11 w 11"/>
                <a:gd name="T7" fmla="*/ 2 h 9"/>
                <a:gd name="T8" fmla="*/ 1 w 11"/>
                <a:gd name="T9" fmla="*/ 7 h 9"/>
                <a:gd name="T10" fmla="*/ 0 w 11"/>
                <a:gd name="T11" fmla="*/ 5 h 9"/>
                <a:gd name="T12" fmla="*/ 7 w 11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7" y="1"/>
                  </a:moveTo>
                  <a:cubicBezTo>
                    <a:pt x="7" y="1"/>
                    <a:pt x="8" y="1"/>
                    <a:pt x="9" y="1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9" y="6"/>
                    <a:pt x="4" y="9"/>
                    <a:pt x="1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3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722">
              <a:extLst>
                <a:ext uri="{FF2B5EF4-FFF2-40B4-BE49-F238E27FC236}">
                  <a16:creationId xmlns:a16="http://schemas.microsoft.com/office/drawing/2014/main" id="{C53F3546-4BD2-FD35-E2F2-878F29905C60}"/>
                </a:ext>
              </a:extLst>
            </p:cNvPr>
            <p:cNvSpPr/>
            <p:nvPr userDrawn="1"/>
          </p:nvSpPr>
          <p:spPr bwMode="auto">
            <a:xfrm>
              <a:off x="8218488" y="754063"/>
              <a:ext cx="79375" cy="131762"/>
            </a:xfrm>
            <a:custGeom>
              <a:avLst/>
              <a:gdLst>
                <a:gd name="T0" fmla="*/ 8 w 8"/>
                <a:gd name="T1" fmla="*/ 5 h 13"/>
                <a:gd name="T2" fmla="*/ 4 w 8"/>
                <a:gd name="T3" fmla="*/ 12 h 13"/>
                <a:gd name="T4" fmla="*/ 2 w 8"/>
                <a:gd name="T5" fmla="*/ 12 h 13"/>
                <a:gd name="T6" fmla="*/ 1 w 8"/>
                <a:gd name="T7" fmla="*/ 9 h 13"/>
                <a:gd name="T8" fmla="*/ 6 w 8"/>
                <a:gd name="T9" fmla="*/ 1 h 13"/>
                <a:gd name="T10" fmla="*/ 7 w 8"/>
                <a:gd name="T11" fmla="*/ 1 h 13"/>
                <a:gd name="T12" fmla="*/ 8 w 8"/>
                <a:gd name="T1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8" y="5"/>
                  </a:moveTo>
                  <a:cubicBezTo>
                    <a:pt x="8" y="8"/>
                    <a:pt x="6" y="10"/>
                    <a:pt x="4" y="12"/>
                  </a:cubicBezTo>
                  <a:cubicBezTo>
                    <a:pt x="3" y="12"/>
                    <a:pt x="2" y="13"/>
                    <a:pt x="2" y="12"/>
                  </a:cubicBezTo>
                  <a:cubicBezTo>
                    <a:pt x="1" y="11"/>
                    <a:pt x="0" y="10"/>
                    <a:pt x="1" y="9"/>
                  </a:cubicBezTo>
                  <a:cubicBezTo>
                    <a:pt x="3" y="7"/>
                    <a:pt x="5" y="4"/>
                    <a:pt x="6" y="1"/>
                  </a:cubicBezTo>
                  <a:cubicBezTo>
                    <a:pt x="6" y="1"/>
                    <a:pt x="7" y="0"/>
                    <a:pt x="7" y="1"/>
                  </a:cubicBezTo>
                  <a:cubicBezTo>
                    <a:pt x="7" y="2"/>
                    <a:pt x="8" y="4"/>
                    <a:pt x="8" y="5"/>
                  </a:cubicBezTo>
                  <a:close/>
                </a:path>
              </a:pathLst>
            </a:custGeom>
            <a:solidFill>
              <a:srgbClr val="F0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723">
              <a:extLst>
                <a:ext uri="{FF2B5EF4-FFF2-40B4-BE49-F238E27FC236}">
                  <a16:creationId xmlns:a16="http://schemas.microsoft.com/office/drawing/2014/main" id="{AEB58700-C2C6-7FF5-7F58-9728F250EA54}"/>
                </a:ext>
              </a:extLst>
            </p:cNvPr>
            <p:cNvSpPr/>
            <p:nvPr userDrawn="1"/>
          </p:nvSpPr>
          <p:spPr bwMode="auto">
            <a:xfrm>
              <a:off x="8208963" y="642938"/>
              <a:ext cx="100012" cy="101600"/>
            </a:xfrm>
            <a:custGeom>
              <a:avLst/>
              <a:gdLst>
                <a:gd name="T0" fmla="*/ 9 w 10"/>
                <a:gd name="T1" fmla="*/ 10 h 10"/>
                <a:gd name="T2" fmla="*/ 0 w 10"/>
                <a:gd name="T3" fmla="*/ 2 h 10"/>
                <a:gd name="T4" fmla="*/ 0 w 10"/>
                <a:gd name="T5" fmla="*/ 1 h 10"/>
                <a:gd name="T6" fmla="*/ 1 w 10"/>
                <a:gd name="T7" fmla="*/ 1 h 10"/>
                <a:gd name="T8" fmla="*/ 9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9" y="10"/>
                  </a:moveTo>
                  <a:cubicBezTo>
                    <a:pt x="6" y="8"/>
                    <a:pt x="4" y="4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4" y="0"/>
                    <a:pt x="10" y="5"/>
                    <a:pt x="9" y="10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724">
              <a:extLst>
                <a:ext uri="{FF2B5EF4-FFF2-40B4-BE49-F238E27FC236}">
                  <a16:creationId xmlns:a16="http://schemas.microsoft.com/office/drawing/2014/main" id="{8F616F84-4301-C341-C183-21D78ABE95C1}"/>
                </a:ext>
              </a:extLst>
            </p:cNvPr>
            <p:cNvSpPr/>
            <p:nvPr userDrawn="1"/>
          </p:nvSpPr>
          <p:spPr bwMode="auto">
            <a:xfrm>
              <a:off x="8118475" y="854075"/>
              <a:ext cx="100012" cy="61912"/>
            </a:xfrm>
            <a:custGeom>
              <a:avLst/>
              <a:gdLst>
                <a:gd name="T0" fmla="*/ 8 w 10"/>
                <a:gd name="T1" fmla="*/ 0 h 6"/>
                <a:gd name="T2" fmla="*/ 9 w 10"/>
                <a:gd name="T3" fmla="*/ 2 h 6"/>
                <a:gd name="T4" fmla="*/ 0 w 10"/>
                <a:gd name="T5" fmla="*/ 4 h 6"/>
                <a:gd name="T6" fmla="*/ 0 w 10"/>
                <a:gd name="T7" fmla="*/ 3 h 6"/>
                <a:gd name="T8" fmla="*/ 8 w 10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8" y="0"/>
                  </a:moveTo>
                  <a:cubicBezTo>
                    <a:pt x="10" y="0"/>
                    <a:pt x="10" y="1"/>
                    <a:pt x="9" y="2"/>
                  </a:cubicBezTo>
                  <a:cubicBezTo>
                    <a:pt x="8" y="5"/>
                    <a:pt x="2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2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EE9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725">
              <a:extLst>
                <a:ext uri="{FF2B5EF4-FFF2-40B4-BE49-F238E27FC236}">
                  <a16:creationId xmlns:a16="http://schemas.microsoft.com/office/drawing/2014/main" id="{AD362E7E-B5B9-0C62-8458-DC062A305C86}"/>
                </a:ext>
              </a:extLst>
            </p:cNvPr>
            <p:cNvSpPr/>
            <p:nvPr userDrawn="1"/>
          </p:nvSpPr>
          <p:spPr bwMode="auto">
            <a:xfrm>
              <a:off x="8088313" y="793750"/>
              <a:ext cx="50800" cy="80962"/>
            </a:xfrm>
            <a:custGeom>
              <a:avLst/>
              <a:gdLst>
                <a:gd name="T0" fmla="*/ 2 w 5"/>
                <a:gd name="T1" fmla="*/ 0 h 8"/>
                <a:gd name="T2" fmla="*/ 5 w 5"/>
                <a:gd name="T3" fmla="*/ 5 h 8"/>
                <a:gd name="T4" fmla="*/ 5 w 5"/>
                <a:gd name="T5" fmla="*/ 7 h 8"/>
                <a:gd name="T6" fmla="*/ 2 w 5"/>
                <a:gd name="T7" fmla="*/ 7 h 8"/>
                <a:gd name="T8" fmla="*/ 2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3" y="2"/>
                    <a:pt x="3" y="4"/>
                    <a:pt x="5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1" y="5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EE9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726">
              <a:extLst>
                <a:ext uri="{FF2B5EF4-FFF2-40B4-BE49-F238E27FC236}">
                  <a16:creationId xmlns:a16="http://schemas.microsoft.com/office/drawing/2014/main" id="{00C7651F-4590-662F-A144-D365E658BC40}"/>
                </a:ext>
              </a:extLst>
            </p:cNvPr>
            <p:cNvSpPr/>
            <p:nvPr userDrawn="1"/>
          </p:nvSpPr>
          <p:spPr bwMode="auto">
            <a:xfrm>
              <a:off x="6467475" y="4852988"/>
              <a:ext cx="90487" cy="160337"/>
            </a:xfrm>
            <a:custGeom>
              <a:avLst/>
              <a:gdLst>
                <a:gd name="T0" fmla="*/ 9 w 9"/>
                <a:gd name="T1" fmla="*/ 6 h 16"/>
                <a:gd name="T2" fmla="*/ 2 w 9"/>
                <a:gd name="T3" fmla="*/ 16 h 16"/>
                <a:gd name="T4" fmla="*/ 0 w 9"/>
                <a:gd name="T5" fmla="*/ 15 h 16"/>
                <a:gd name="T6" fmla="*/ 0 w 9"/>
                <a:gd name="T7" fmla="*/ 14 h 16"/>
                <a:gd name="T8" fmla="*/ 4 w 9"/>
                <a:gd name="T9" fmla="*/ 2 h 16"/>
                <a:gd name="T10" fmla="*/ 5 w 9"/>
                <a:gd name="T11" fmla="*/ 1 h 16"/>
                <a:gd name="T12" fmla="*/ 6 w 9"/>
                <a:gd name="T13" fmla="*/ 2 h 16"/>
                <a:gd name="T14" fmla="*/ 9 w 9"/>
                <a:gd name="T15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6">
                  <a:moveTo>
                    <a:pt x="9" y="6"/>
                  </a:moveTo>
                  <a:cubicBezTo>
                    <a:pt x="9" y="10"/>
                    <a:pt x="6" y="14"/>
                    <a:pt x="2" y="16"/>
                  </a:cubicBezTo>
                  <a:cubicBezTo>
                    <a:pt x="1" y="16"/>
                    <a:pt x="1" y="16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3" y="11"/>
                    <a:pt x="4" y="6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7" y="3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727">
              <a:extLst>
                <a:ext uri="{FF2B5EF4-FFF2-40B4-BE49-F238E27FC236}">
                  <a16:creationId xmlns:a16="http://schemas.microsoft.com/office/drawing/2014/main" id="{0799AD69-6FF3-B64A-7DBC-FDEE6DB1A370}"/>
                </a:ext>
              </a:extLst>
            </p:cNvPr>
            <p:cNvSpPr/>
            <p:nvPr userDrawn="1"/>
          </p:nvSpPr>
          <p:spPr bwMode="auto">
            <a:xfrm>
              <a:off x="6407150" y="5064125"/>
              <a:ext cx="120650" cy="60325"/>
            </a:xfrm>
            <a:custGeom>
              <a:avLst/>
              <a:gdLst>
                <a:gd name="T0" fmla="*/ 5 w 12"/>
                <a:gd name="T1" fmla="*/ 6 h 6"/>
                <a:gd name="T2" fmla="*/ 2 w 12"/>
                <a:gd name="T3" fmla="*/ 6 h 6"/>
                <a:gd name="T4" fmla="*/ 0 w 12"/>
                <a:gd name="T5" fmla="*/ 4 h 6"/>
                <a:gd name="T6" fmla="*/ 3 w 12"/>
                <a:gd name="T7" fmla="*/ 1 h 6"/>
                <a:gd name="T8" fmla="*/ 11 w 12"/>
                <a:gd name="T9" fmla="*/ 0 h 6"/>
                <a:gd name="T10" fmla="*/ 12 w 12"/>
                <a:gd name="T11" fmla="*/ 2 h 6"/>
                <a:gd name="T12" fmla="*/ 5 w 12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5" y="6"/>
                  </a:moveTo>
                  <a:cubicBezTo>
                    <a:pt x="4" y="6"/>
                    <a:pt x="3" y="6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1" y="4"/>
                    <a:pt x="8" y="6"/>
                    <a:pt x="5" y="6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728">
              <a:extLst>
                <a:ext uri="{FF2B5EF4-FFF2-40B4-BE49-F238E27FC236}">
                  <a16:creationId xmlns:a16="http://schemas.microsoft.com/office/drawing/2014/main" id="{680A29C7-54FC-EC3D-AFA5-70A7AA328373}"/>
                </a:ext>
              </a:extLst>
            </p:cNvPr>
            <p:cNvSpPr/>
            <p:nvPr userDrawn="1"/>
          </p:nvSpPr>
          <p:spPr bwMode="auto">
            <a:xfrm>
              <a:off x="6486525" y="4932363"/>
              <a:ext cx="111125" cy="120650"/>
            </a:xfrm>
            <a:custGeom>
              <a:avLst/>
              <a:gdLst>
                <a:gd name="T0" fmla="*/ 8 w 11"/>
                <a:gd name="T1" fmla="*/ 0 h 12"/>
                <a:gd name="T2" fmla="*/ 3 w 11"/>
                <a:gd name="T3" fmla="*/ 12 h 12"/>
                <a:gd name="T4" fmla="*/ 1 w 11"/>
                <a:gd name="T5" fmla="*/ 11 h 12"/>
                <a:gd name="T6" fmla="*/ 2 w 11"/>
                <a:gd name="T7" fmla="*/ 8 h 12"/>
                <a:gd name="T8" fmla="*/ 8 w 1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11" y="4"/>
                    <a:pt x="9" y="11"/>
                    <a:pt x="3" y="12"/>
                  </a:cubicBezTo>
                  <a:cubicBezTo>
                    <a:pt x="2" y="12"/>
                    <a:pt x="1" y="12"/>
                    <a:pt x="1" y="11"/>
                  </a:cubicBezTo>
                  <a:cubicBezTo>
                    <a:pt x="0" y="9"/>
                    <a:pt x="1" y="9"/>
                    <a:pt x="2" y="8"/>
                  </a:cubicBezTo>
                  <a:cubicBezTo>
                    <a:pt x="5" y="6"/>
                    <a:pt x="7" y="4"/>
                    <a:pt x="8" y="0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729">
              <a:extLst>
                <a:ext uri="{FF2B5EF4-FFF2-40B4-BE49-F238E27FC236}">
                  <a16:creationId xmlns:a16="http://schemas.microsoft.com/office/drawing/2014/main" id="{B0ECE4C3-5C5F-A277-271E-F4EF3320474B}"/>
                </a:ext>
              </a:extLst>
            </p:cNvPr>
            <p:cNvSpPr/>
            <p:nvPr userDrawn="1"/>
          </p:nvSpPr>
          <p:spPr bwMode="auto">
            <a:xfrm>
              <a:off x="6516688" y="4832350"/>
              <a:ext cx="90487" cy="100012"/>
            </a:xfrm>
            <a:custGeom>
              <a:avLst/>
              <a:gdLst>
                <a:gd name="T0" fmla="*/ 7 w 9"/>
                <a:gd name="T1" fmla="*/ 10 h 10"/>
                <a:gd name="T2" fmla="*/ 1 w 9"/>
                <a:gd name="T3" fmla="*/ 1 h 10"/>
                <a:gd name="T4" fmla="*/ 0 w 9"/>
                <a:gd name="T5" fmla="*/ 0 h 10"/>
                <a:gd name="T6" fmla="*/ 2 w 9"/>
                <a:gd name="T7" fmla="*/ 0 h 10"/>
                <a:gd name="T8" fmla="*/ 7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5" y="8"/>
                    <a:pt x="4" y="3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9" y="6"/>
                    <a:pt x="7" y="10"/>
                  </a:cubicBezTo>
                  <a:close/>
                </a:path>
              </a:pathLst>
            </a:custGeom>
            <a:solidFill>
              <a:srgbClr val="EE9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730">
              <a:extLst>
                <a:ext uri="{FF2B5EF4-FFF2-40B4-BE49-F238E27FC236}">
                  <a16:creationId xmlns:a16="http://schemas.microsoft.com/office/drawing/2014/main" id="{25C87056-0273-481A-1B2E-3FEE4AAACA5A}"/>
                </a:ext>
              </a:extLst>
            </p:cNvPr>
            <p:cNvSpPr/>
            <p:nvPr userDrawn="1"/>
          </p:nvSpPr>
          <p:spPr bwMode="auto">
            <a:xfrm>
              <a:off x="6376988" y="5022850"/>
              <a:ext cx="109537" cy="50800"/>
            </a:xfrm>
            <a:custGeom>
              <a:avLst/>
              <a:gdLst>
                <a:gd name="T0" fmla="*/ 0 w 11"/>
                <a:gd name="T1" fmla="*/ 1 h 5"/>
                <a:gd name="T2" fmla="*/ 9 w 11"/>
                <a:gd name="T3" fmla="*/ 0 h 5"/>
                <a:gd name="T4" fmla="*/ 10 w 11"/>
                <a:gd name="T5" fmla="*/ 1 h 5"/>
                <a:gd name="T6" fmla="*/ 9 w 11"/>
                <a:gd name="T7" fmla="*/ 3 h 5"/>
                <a:gd name="T8" fmla="*/ 0 w 11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1"/>
                  </a:moveTo>
                  <a:cubicBezTo>
                    <a:pt x="3" y="0"/>
                    <a:pt x="6" y="1"/>
                    <a:pt x="9" y="0"/>
                  </a:cubicBezTo>
                  <a:cubicBezTo>
                    <a:pt x="9" y="0"/>
                    <a:pt x="10" y="1"/>
                    <a:pt x="10" y="1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6" y="5"/>
                    <a:pt x="3" y="4"/>
                    <a:pt x="0" y="1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731">
              <a:extLst>
                <a:ext uri="{FF2B5EF4-FFF2-40B4-BE49-F238E27FC236}">
                  <a16:creationId xmlns:a16="http://schemas.microsoft.com/office/drawing/2014/main" id="{A85D6180-7BA0-BC5A-5EDE-CE937547C2E2}"/>
                </a:ext>
              </a:extLst>
            </p:cNvPr>
            <p:cNvSpPr/>
            <p:nvPr userDrawn="1"/>
          </p:nvSpPr>
          <p:spPr bwMode="auto">
            <a:xfrm>
              <a:off x="6367463" y="4943475"/>
              <a:ext cx="49212" cy="79375"/>
            </a:xfrm>
            <a:custGeom>
              <a:avLst/>
              <a:gdLst>
                <a:gd name="T0" fmla="*/ 2 w 5"/>
                <a:gd name="T1" fmla="*/ 0 h 8"/>
                <a:gd name="T2" fmla="*/ 4 w 5"/>
                <a:gd name="T3" fmla="*/ 6 h 8"/>
                <a:gd name="T4" fmla="*/ 4 w 5"/>
                <a:gd name="T5" fmla="*/ 8 h 8"/>
                <a:gd name="T6" fmla="*/ 1 w 5"/>
                <a:gd name="T7" fmla="*/ 7 h 8"/>
                <a:gd name="T8" fmla="*/ 2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3" y="2"/>
                    <a:pt x="3" y="4"/>
                    <a:pt x="4" y="6"/>
                  </a:cubicBezTo>
                  <a:cubicBezTo>
                    <a:pt x="5" y="6"/>
                    <a:pt x="5" y="7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ubicBezTo>
                    <a:pt x="0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732">
              <a:extLst>
                <a:ext uri="{FF2B5EF4-FFF2-40B4-BE49-F238E27FC236}">
                  <a16:creationId xmlns:a16="http://schemas.microsoft.com/office/drawing/2014/main" id="{5FCE2CA0-9855-4502-3A9A-EF9F3E8B523B}"/>
                </a:ext>
              </a:extLst>
            </p:cNvPr>
            <p:cNvSpPr/>
            <p:nvPr userDrawn="1"/>
          </p:nvSpPr>
          <p:spPr bwMode="auto">
            <a:xfrm>
              <a:off x="7967663" y="1790700"/>
              <a:ext cx="150812" cy="90487"/>
            </a:xfrm>
            <a:custGeom>
              <a:avLst/>
              <a:gdLst>
                <a:gd name="T0" fmla="*/ 7 w 15"/>
                <a:gd name="T1" fmla="*/ 9 h 9"/>
                <a:gd name="T2" fmla="*/ 1 w 15"/>
                <a:gd name="T3" fmla="*/ 7 h 9"/>
                <a:gd name="T4" fmla="*/ 0 w 15"/>
                <a:gd name="T5" fmla="*/ 5 h 9"/>
                <a:gd name="T6" fmla="*/ 1 w 15"/>
                <a:gd name="T7" fmla="*/ 5 h 9"/>
                <a:gd name="T8" fmla="*/ 12 w 15"/>
                <a:gd name="T9" fmla="*/ 1 h 9"/>
                <a:gd name="T10" fmla="*/ 15 w 15"/>
                <a:gd name="T11" fmla="*/ 1 h 9"/>
                <a:gd name="T12" fmla="*/ 15 w 15"/>
                <a:gd name="T13" fmla="*/ 3 h 9"/>
                <a:gd name="T14" fmla="*/ 7 w 15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9">
                  <a:moveTo>
                    <a:pt x="7" y="9"/>
                  </a:moveTo>
                  <a:cubicBezTo>
                    <a:pt x="5" y="8"/>
                    <a:pt x="2" y="8"/>
                    <a:pt x="1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5" y="5"/>
                    <a:pt x="9" y="4"/>
                    <a:pt x="12" y="1"/>
                  </a:cubicBezTo>
                  <a:cubicBezTo>
                    <a:pt x="13" y="1"/>
                    <a:pt x="14" y="0"/>
                    <a:pt x="15" y="1"/>
                  </a:cubicBezTo>
                  <a:cubicBezTo>
                    <a:pt x="15" y="1"/>
                    <a:pt x="15" y="2"/>
                    <a:pt x="15" y="3"/>
                  </a:cubicBezTo>
                  <a:cubicBezTo>
                    <a:pt x="14" y="7"/>
                    <a:pt x="11" y="9"/>
                    <a:pt x="7" y="9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733">
              <a:extLst>
                <a:ext uri="{FF2B5EF4-FFF2-40B4-BE49-F238E27FC236}">
                  <a16:creationId xmlns:a16="http://schemas.microsoft.com/office/drawing/2014/main" id="{254FA0EA-B410-20CB-F38E-6B26876A5AB3}"/>
                </a:ext>
              </a:extLst>
            </p:cNvPr>
            <p:cNvSpPr/>
            <p:nvPr userDrawn="1"/>
          </p:nvSpPr>
          <p:spPr bwMode="auto">
            <a:xfrm>
              <a:off x="7848600" y="1841500"/>
              <a:ext cx="100012" cy="100012"/>
            </a:xfrm>
            <a:custGeom>
              <a:avLst/>
              <a:gdLst>
                <a:gd name="T0" fmla="*/ 8 w 10"/>
                <a:gd name="T1" fmla="*/ 9 h 10"/>
                <a:gd name="T2" fmla="*/ 1 w 10"/>
                <a:gd name="T3" fmla="*/ 3 h 10"/>
                <a:gd name="T4" fmla="*/ 1 w 10"/>
                <a:gd name="T5" fmla="*/ 1 h 10"/>
                <a:gd name="T6" fmla="*/ 5 w 10"/>
                <a:gd name="T7" fmla="*/ 1 h 10"/>
                <a:gd name="T8" fmla="*/ 9 w 10"/>
                <a:gd name="T9" fmla="*/ 7 h 10"/>
                <a:gd name="T10" fmla="*/ 10 w 10"/>
                <a:gd name="T11" fmla="*/ 9 h 10"/>
                <a:gd name="T12" fmla="*/ 8 w 10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8" y="9"/>
                  </a:moveTo>
                  <a:cubicBezTo>
                    <a:pt x="4" y="9"/>
                    <a:pt x="1" y="7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3"/>
                    <a:pt x="8" y="5"/>
                    <a:pt x="9" y="7"/>
                  </a:cubicBezTo>
                  <a:cubicBezTo>
                    <a:pt x="9" y="8"/>
                    <a:pt x="10" y="8"/>
                    <a:pt x="10" y="9"/>
                  </a:cubicBezTo>
                  <a:cubicBezTo>
                    <a:pt x="9" y="10"/>
                    <a:pt x="8" y="9"/>
                    <a:pt x="8" y="9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734">
              <a:extLst>
                <a:ext uri="{FF2B5EF4-FFF2-40B4-BE49-F238E27FC236}">
                  <a16:creationId xmlns:a16="http://schemas.microsoft.com/office/drawing/2014/main" id="{65F66D72-E139-E42B-9AD8-3A40B6E13F62}"/>
                </a:ext>
              </a:extLst>
            </p:cNvPr>
            <p:cNvSpPr/>
            <p:nvPr userDrawn="1"/>
          </p:nvSpPr>
          <p:spPr bwMode="auto">
            <a:xfrm>
              <a:off x="7948613" y="1871663"/>
              <a:ext cx="130175" cy="69850"/>
            </a:xfrm>
            <a:custGeom>
              <a:avLst/>
              <a:gdLst>
                <a:gd name="T0" fmla="*/ 0 w 13"/>
                <a:gd name="T1" fmla="*/ 3 h 7"/>
                <a:gd name="T2" fmla="*/ 3 w 13"/>
                <a:gd name="T3" fmla="*/ 1 h 7"/>
                <a:gd name="T4" fmla="*/ 12 w 13"/>
                <a:gd name="T5" fmla="*/ 2 h 7"/>
                <a:gd name="T6" fmla="*/ 13 w 13"/>
                <a:gd name="T7" fmla="*/ 2 h 7"/>
                <a:gd name="T8" fmla="*/ 13 w 13"/>
                <a:gd name="T9" fmla="*/ 3 h 7"/>
                <a:gd name="T10" fmla="*/ 0 w 13"/>
                <a:gd name="T11" fmla="*/ 3 h 7"/>
                <a:gd name="T12" fmla="*/ 0 w 13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6" y="2"/>
                    <a:pt x="9" y="3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1" y="7"/>
                    <a:pt x="2" y="7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735">
              <a:extLst>
                <a:ext uri="{FF2B5EF4-FFF2-40B4-BE49-F238E27FC236}">
                  <a16:creationId xmlns:a16="http://schemas.microsoft.com/office/drawing/2014/main" id="{9CDF8E33-B2DD-DBED-44C2-7890BA662C34}"/>
                </a:ext>
              </a:extLst>
            </p:cNvPr>
            <p:cNvSpPr/>
            <p:nvPr userDrawn="1"/>
          </p:nvSpPr>
          <p:spPr bwMode="auto">
            <a:xfrm>
              <a:off x="8088313" y="1790700"/>
              <a:ext cx="69850" cy="120650"/>
            </a:xfrm>
            <a:custGeom>
              <a:avLst/>
              <a:gdLst>
                <a:gd name="T0" fmla="*/ 0 w 7"/>
                <a:gd name="T1" fmla="*/ 12 h 12"/>
                <a:gd name="T2" fmla="*/ 4 w 7"/>
                <a:gd name="T3" fmla="*/ 1 h 12"/>
                <a:gd name="T4" fmla="*/ 5 w 7"/>
                <a:gd name="T5" fmla="*/ 0 h 12"/>
                <a:gd name="T6" fmla="*/ 6 w 7"/>
                <a:gd name="T7" fmla="*/ 1 h 12"/>
                <a:gd name="T8" fmla="*/ 1 w 7"/>
                <a:gd name="T9" fmla="*/ 11 h 12"/>
                <a:gd name="T10" fmla="*/ 0 w 7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1" y="8"/>
                    <a:pt x="4" y="5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7" y="5"/>
                    <a:pt x="6" y="11"/>
                    <a:pt x="1" y="11"/>
                  </a:cubicBezTo>
                  <a:cubicBezTo>
                    <a:pt x="1" y="12"/>
                    <a:pt x="1" y="12"/>
                    <a:pt x="0" y="12"/>
                  </a:cubicBezTo>
                  <a:close/>
                </a:path>
              </a:pathLst>
            </a:custGeom>
            <a:solidFill>
              <a:srgbClr val="ED9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736">
              <a:extLst>
                <a:ext uri="{FF2B5EF4-FFF2-40B4-BE49-F238E27FC236}">
                  <a16:creationId xmlns:a16="http://schemas.microsoft.com/office/drawing/2014/main" id="{2EE45CD2-2D51-7F5A-2E7B-E006C9BF50C1}"/>
                </a:ext>
              </a:extLst>
            </p:cNvPr>
            <p:cNvSpPr/>
            <p:nvPr userDrawn="1"/>
          </p:nvSpPr>
          <p:spPr bwMode="auto">
            <a:xfrm>
              <a:off x="7888288" y="1790700"/>
              <a:ext cx="69850" cy="80962"/>
            </a:xfrm>
            <a:custGeom>
              <a:avLst/>
              <a:gdLst>
                <a:gd name="T0" fmla="*/ 1 w 7"/>
                <a:gd name="T1" fmla="*/ 0 h 8"/>
                <a:gd name="T2" fmla="*/ 6 w 7"/>
                <a:gd name="T3" fmla="*/ 6 h 8"/>
                <a:gd name="T4" fmla="*/ 7 w 7"/>
                <a:gd name="T5" fmla="*/ 8 h 8"/>
                <a:gd name="T6" fmla="*/ 4 w 7"/>
                <a:gd name="T7" fmla="*/ 8 h 8"/>
                <a:gd name="T8" fmla="*/ 0 w 7"/>
                <a:gd name="T9" fmla="*/ 3 h 8"/>
                <a:gd name="T10" fmla="*/ 0 w 7"/>
                <a:gd name="T11" fmla="*/ 0 h 8"/>
                <a:gd name="T12" fmla="*/ 1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3" y="2"/>
                    <a:pt x="4" y="4"/>
                    <a:pt x="6" y="6"/>
                  </a:cubicBezTo>
                  <a:cubicBezTo>
                    <a:pt x="6" y="6"/>
                    <a:pt x="7" y="7"/>
                    <a:pt x="7" y="8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1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E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737">
              <a:extLst>
                <a:ext uri="{FF2B5EF4-FFF2-40B4-BE49-F238E27FC236}">
                  <a16:creationId xmlns:a16="http://schemas.microsoft.com/office/drawing/2014/main" id="{70619BF4-ECCF-003B-33ED-55A81B93960D}"/>
                </a:ext>
              </a:extLst>
            </p:cNvPr>
            <p:cNvSpPr/>
            <p:nvPr userDrawn="1"/>
          </p:nvSpPr>
          <p:spPr bwMode="auto">
            <a:xfrm>
              <a:off x="7897813" y="1741488"/>
              <a:ext cx="80962" cy="69850"/>
            </a:xfrm>
            <a:custGeom>
              <a:avLst/>
              <a:gdLst>
                <a:gd name="T0" fmla="*/ 8 w 8"/>
                <a:gd name="T1" fmla="*/ 0 h 7"/>
                <a:gd name="T2" fmla="*/ 4 w 8"/>
                <a:gd name="T3" fmla="*/ 5 h 7"/>
                <a:gd name="T4" fmla="*/ 2 w 8"/>
                <a:gd name="T5" fmla="*/ 6 h 7"/>
                <a:gd name="T6" fmla="*/ 1 w 8"/>
                <a:gd name="T7" fmla="*/ 3 h 7"/>
                <a:gd name="T8" fmla="*/ 8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2"/>
                    <a:pt x="5" y="3"/>
                    <a:pt x="4" y="5"/>
                  </a:cubicBezTo>
                  <a:cubicBezTo>
                    <a:pt x="4" y="6"/>
                    <a:pt x="4" y="7"/>
                    <a:pt x="2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3" y="1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EE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738">
              <a:extLst>
                <a:ext uri="{FF2B5EF4-FFF2-40B4-BE49-F238E27FC236}">
                  <a16:creationId xmlns:a16="http://schemas.microsoft.com/office/drawing/2014/main" id="{A85E5DC1-E40D-AA04-BFD6-700D404EB2B7}"/>
                </a:ext>
              </a:extLst>
            </p:cNvPr>
            <p:cNvSpPr/>
            <p:nvPr userDrawn="1"/>
          </p:nvSpPr>
          <p:spPr bwMode="auto">
            <a:xfrm>
              <a:off x="6788150" y="5940425"/>
              <a:ext cx="149225" cy="230187"/>
            </a:xfrm>
            <a:custGeom>
              <a:avLst/>
              <a:gdLst>
                <a:gd name="T0" fmla="*/ 0 w 15"/>
                <a:gd name="T1" fmla="*/ 11 h 23"/>
                <a:gd name="T2" fmla="*/ 4 w 15"/>
                <a:gd name="T3" fmla="*/ 9 h 23"/>
                <a:gd name="T4" fmla="*/ 12 w 15"/>
                <a:gd name="T5" fmla="*/ 0 h 23"/>
                <a:gd name="T6" fmla="*/ 14 w 15"/>
                <a:gd name="T7" fmla="*/ 1 h 23"/>
                <a:gd name="T8" fmla="*/ 10 w 15"/>
                <a:gd name="T9" fmla="*/ 18 h 23"/>
                <a:gd name="T10" fmla="*/ 9 w 15"/>
                <a:gd name="T11" fmla="*/ 19 h 23"/>
                <a:gd name="T12" fmla="*/ 3 w 15"/>
                <a:gd name="T13" fmla="*/ 19 h 23"/>
                <a:gd name="T14" fmla="*/ 0 w 15"/>
                <a:gd name="T15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3">
                  <a:moveTo>
                    <a:pt x="0" y="11"/>
                  </a:moveTo>
                  <a:cubicBezTo>
                    <a:pt x="3" y="12"/>
                    <a:pt x="3" y="11"/>
                    <a:pt x="4" y="9"/>
                  </a:cubicBezTo>
                  <a:cubicBezTo>
                    <a:pt x="5" y="5"/>
                    <a:pt x="7" y="1"/>
                    <a:pt x="12" y="0"/>
                  </a:cubicBezTo>
                  <a:cubicBezTo>
                    <a:pt x="13" y="0"/>
                    <a:pt x="14" y="0"/>
                    <a:pt x="14" y="1"/>
                  </a:cubicBezTo>
                  <a:cubicBezTo>
                    <a:pt x="15" y="8"/>
                    <a:pt x="13" y="13"/>
                    <a:pt x="10" y="18"/>
                  </a:cubicBezTo>
                  <a:cubicBezTo>
                    <a:pt x="10" y="18"/>
                    <a:pt x="9" y="19"/>
                    <a:pt x="9" y="19"/>
                  </a:cubicBezTo>
                  <a:cubicBezTo>
                    <a:pt x="6" y="23"/>
                    <a:pt x="5" y="23"/>
                    <a:pt x="3" y="19"/>
                  </a:cubicBezTo>
                  <a:cubicBezTo>
                    <a:pt x="1" y="17"/>
                    <a:pt x="0" y="15"/>
                    <a:pt x="0" y="11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739">
              <a:extLst>
                <a:ext uri="{FF2B5EF4-FFF2-40B4-BE49-F238E27FC236}">
                  <a16:creationId xmlns:a16="http://schemas.microsoft.com/office/drawing/2014/main" id="{0C85009F-26C3-EE4A-E987-ED2469560F99}"/>
                </a:ext>
              </a:extLst>
            </p:cNvPr>
            <p:cNvSpPr/>
            <p:nvPr userDrawn="1"/>
          </p:nvSpPr>
          <p:spPr bwMode="auto">
            <a:xfrm>
              <a:off x="6958013" y="2022475"/>
              <a:ext cx="188912" cy="201612"/>
            </a:xfrm>
            <a:custGeom>
              <a:avLst/>
              <a:gdLst>
                <a:gd name="T0" fmla="*/ 3 w 19"/>
                <a:gd name="T1" fmla="*/ 6 h 20"/>
                <a:gd name="T2" fmla="*/ 4 w 19"/>
                <a:gd name="T3" fmla="*/ 9 h 20"/>
                <a:gd name="T4" fmla="*/ 6 w 19"/>
                <a:gd name="T5" fmla="*/ 7 h 20"/>
                <a:gd name="T6" fmla="*/ 17 w 19"/>
                <a:gd name="T7" fmla="*/ 1 h 20"/>
                <a:gd name="T8" fmla="*/ 18 w 19"/>
                <a:gd name="T9" fmla="*/ 2 h 20"/>
                <a:gd name="T10" fmla="*/ 6 w 19"/>
                <a:gd name="T11" fmla="*/ 20 h 20"/>
                <a:gd name="T12" fmla="*/ 4 w 19"/>
                <a:gd name="T13" fmla="*/ 20 h 20"/>
                <a:gd name="T14" fmla="*/ 3 w 19"/>
                <a:gd name="T15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3" y="6"/>
                  </a:moveTo>
                  <a:cubicBezTo>
                    <a:pt x="4" y="7"/>
                    <a:pt x="3" y="9"/>
                    <a:pt x="4" y="9"/>
                  </a:cubicBezTo>
                  <a:cubicBezTo>
                    <a:pt x="5" y="9"/>
                    <a:pt x="6" y="8"/>
                    <a:pt x="6" y="7"/>
                  </a:cubicBezTo>
                  <a:cubicBezTo>
                    <a:pt x="9" y="3"/>
                    <a:pt x="12" y="0"/>
                    <a:pt x="17" y="1"/>
                  </a:cubicBezTo>
                  <a:cubicBezTo>
                    <a:pt x="18" y="1"/>
                    <a:pt x="19" y="1"/>
                    <a:pt x="18" y="2"/>
                  </a:cubicBezTo>
                  <a:cubicBezTo>
                    <a:pt x="17" y="10"/>
                    <a:pt x="12" y="16"/>
                    <a:pt x="6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2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F0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740">
              <a:extLst>
                <a:ext uri="{FF2B5EF4-FFF2-40B4-BE49-F238E27FC236}">
                  <a16:creationId xmlns:a16="http://schemas.microsoft.com/office/drawing/2014/main" id="{2D0E07CC-1B99-C47A-8C0E-83A0D01F29CD}"/>
                </a:ext>
              </a:extLst>
            </p:cNvPr>
            <p:cNvSpPr/>
            <p:nvPr userDrawn="1"/>
          </p:nvSpPr>
          <p:spPr bwMode="auto">
            <a:xfrm>
              <a:off x="9939338" y="3109913"/>
              <a:ext cx="211137" cy="161925"/>
            </a:xfrm>
            <a:custGeom>
              <a:avLst/>
              <a:gdLst>
                <a:gd name="T0" fmla="*/ 6 w 21"/>
                <a:gd name="T1" fmla="*/ 0 h 16"/>
                <a:gd name="T2" fmla="*/ 5 w 21"/>
                <a:gd name="T3" fmla="*/ 2 h 16"/>
                <a:gd name="T4" fmla="*/ 4 w 21"/>
                <a:gd name="T5" fmla="*/ 4 h 16"/>
                <a:gd name="T6" fmla="*/ 6 w 21"/>
                <a:gd name="T7" fmla="*/ 4 h 16"/>
                <a:gd name="T8" fmla="*/ 9 w 21"/>
                <a:gd name="T9" fmla="*/ 2 h 16"/>
                <a:gd name="T10" fmla="*/ 19 w 21"/>
                <a:gd name="T11" fmla="*/ 2 h 16"/>
                <a:gd name="T12" fmla="*/ 20 w 21"/>
                <a:gd name="T13" fmla="*/ 4 h 16"/>
                <a:gd name="T14" fmla="*/ 8 w 21"/>
                <a:gd name="T15" fmla="*/ 13 h 16"/>
                <a:gd name="T16" fmla="*/ 3 w 21"/>
                <a:gd name="T17" fmla="*/ 15 h 16"/>
                <a:gd name="T18" fmla="*/ 1 w 21"/>
                <a:gd name="T19" fmla="*/ 14 h 16"/>
                <a:gd name="T20" fmla="*/ 2 w 21"/>
                <a:gd name="T21" fmla="*/ 5 h 16"/>
                <a:gd name="T22" fmla="*/ 6 w 21"/>
                <a:gd name="T2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6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7" y="4"/>
                    <a:pt x="8" y="3"/>
                    <a:pt x="9" y="2"/>
                  </a:cubicBezTo>
                  <a:cubicBezTo>
                    <a:pt x="12" y="0"/>
                    <a:pt x="16" y="0"/>
                    <a:pt x="19" y="2"/>
                  </a:cubicBezTo>
                  <a:cubicBezTo>
                    <a:pt x="21" y="3"/>
                    <a:pt x="21" y="3"/>
                    <a:pt x="20" y="4"/>
                  </a:cubicBezTo>
                  <a:cubicBezTo>
                    <a:pt x="17" y="8"/>
                    <a:pt x="13" y="12"/>
                    <a:pt x="8" y="13"/>
                  </a:cubicBezTo>
                  <a:cubicBezTo>
                    <a:pt x="7" y="14"/>
                    <a:pt x="5" y="15"/>
                    <a:pt x="3" y="15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0" y="11"/>
                    <a:pt x="1" y="8"/>
                    <a:pt x="2" y="5"/>
                  </a:cubicBezTo>
                  <a:cubicBezTo>
                    <a:pt x="2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F0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741">
              <a:extLst>
                <a:ext uri="{FF2B5EF4-FFF2-40B4-BE49-F238E27FC236}">
                  <a16:creationId xmlns:a16="http://schemas.microsoft.com/office/drawing/2014/main" id="{A8AEB4FA-C4AE-8595-C308-0E7B32596A33}"/>
                </a:ext>
              </a:extLst>
            </p:cNvPr>
            <p:cNvSpPr/>
            <p:nvPr userDrawn="1"/>
          </p:nvSpPr>
          <p:spPr bwMode="auto">
            <a:xfrm>
              <a:off x="8448675" y="4640263"/>
              <a:ext cx="139700" cy="242887"/>
            </a:xfrm>
            <a:custGeom>
              <a:avLst/>
              <a:gdLst>
                <a:gd name="T0" fmla="*/ 1 w 14"/>
                <a:gd name="T1" fmla="*/ 8 h 24"/>
                <a:gd name="T2" fmla="*/ 1 w 14"/>
                <a:gd name="T3" fmla="*/ 12 h 24"/>
                <a:gd name="T4" fmla="*/ 3 w 14"/>
                <a:gd name="T5" fmla="*/ 14 h 24"/>
                <a:gd name="T6" fmla="*/ 4 w 14"/>
                <a:gd name="T7" fmla="*/ 12 h 24"/>
                <a:gd name="T8" fmla="*/ 4 w 14"/>
                <a:gd name="T9" fmla="*/ 6 h 24"/>
                <a:gd name="T10" fmla="*/ 8 w 14"/>
                <a:gd name="T11" fmla="*/ 1 h 24"/>
                <a:gd name="T12" fmla="*/ 12 w 14"/>
                <a:gd name="T13" fmla="*/ 2 h 24"/>
                <a:gd name="T14" fmla="*/ 12 w 14"/>
                <a:gd name="T15" fmla="*/ 18 h 24"/>
                <a:gd name="T16" fmla="*/ 12 w 14"/>
                <a:gd name="T17" fmla="*/ 19 h 24"/>
                <a:gd name="T18" fmla="*/ 5 w 14"/>
                <a:gd name="T19" fmla="*/ 20 h 24"/>
                <a:gd name="T20" fmla="*/ 1 w 14"/>
                <a:gd name="T21" fmla="*/ 14 h 24"/>
                <a:gd name="T22" fmla="*/ 1 w 14"/>
                <a:gd name="T2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4">
                  <a:moveTo>
                    <a:pt x="1" y="8"/>
                  </a:moveTo>
                  <a:cubicBezTo>
                    <a:pt x="1" y="9"/>
                    <a:pt x="1" y="11"/>
                    <a:pt x="1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4" y="14"/>
                    <a:pt x="4" y="13"/>
                    <a:pt x="4" y="12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1" y="0"/>
                    <a:pt x="11" y="0"/>
                    <a:pt x="12" y="2"/>
                  </a:cubicBezTo>
                  <a:cubicBezTo>
                    <a:pt x="14" y="8"/>
                    <a:pt x="13" y="13"/>
                    <a:pt x="12" y="18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1" y="24"/>
                    <a:pt x="9" y="24"/>
                    <a:pt x="5" y="20"/>
                  </a:cubicBezTo>
                  <a:cubicBezTo>
                    <a:pt x="3" y="18"/>
                    <a:pt x="2" y="17"/>
                    <a:pt x="1" y="14"/>
                  </a:cubicBezTo>
                  <a:cubicBezTo>
                    <a:pt x="0" y="12"/>
                    <a:pt x="0" y="10"/>
                    <a:pt x="1" y="8"/>
                  </a:cubicBezTo>
                  <a:close/>
                </a:path>
              </a:pathLst>
            </a:custGeom>
            <a:solidFill>
              <a:srgbClr val="F19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742">
              <a:extLst>
                <a:ext uri="{FF2B5EF4-FFF2-40B4-BE49-F238E27FC236}">
                  <a16:creationId xmlns:a16="http://schemas.microsoft.com/office/drawing/2014/main" id="{FF21C5BD-F023-C9B6-6B57-9EE41371D398}"/>
                </a:ext>
              </a:extLst>
            </p:cNvPr>
            <p:cNvSpPr/>
            <p:nvPr userDrawn="1"/>
          </p:nvSpPr>
          <p:spPr bwMode="auto">
            <a:xfrm>
              <a:off x="9459913" y="3895725"/>
              <a:ext cx="160337" cy="222250"/>
            </a:xfrm>
            <a:custGeom>
              <a:avLst/>
              <a:gdLst>
                <a:gd name="T0" fmla="*/ 2 w 16"/>
                <a:gd name="T1" fmla="*/ 6 h 22"/>
                <a:gd name="T2" fmla="*/ 2 w 16"/>
                <a:gd name="T3" fmla="*/ 8 h 22"/>
                <a:gd name="T4" fmla="*/ 3 w 16"/>
                <a:gd name="T5" fmla="*/ 10 h 22"/>
                <a:gd name="T6" fmla="*/ 4 w 16"/>
                <a:gd name="T7" fmla="*/ 9 h 22"/>
                <a:gd name="T8" fmla="*/ 14 w 16"/>
                <a:gd name="T9" fmla="*/ 0 h 22"/>
                <a:gd name="T10" fmla="*/ 15 w 16"/>
                <a:gd name="T11" fmla="*/ 1 h 22"/>
                <a:gd name="T12" fmla="*/ 13 w 16"/>
                <a:gd name="T13" fmla="*/ 13 h 22"/>
                <a:gd name="T14" fmla="*/ 8 w 16"/>
                <a:gd name="T15" fmla="*/ 19 h 22"/>
                <a:gd name="T16" fmla="*/ 4 w 16"/>
                <a:gd name="T17" fmla="*/ 19 h 22"/>
                <a:gd name="T18" fmla="*/ 1 w 16"/>
                <a:gd name="T19" fmla="*/ 7 h 22"/>
                <a:gd name="T20" fmla="*/ 2 w 16"/>
                <a:gd name="T2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2">
                  <a:moveTo>
                    <a:pt x="2" y="6"/>
                  </a:moveTo>
                  <a:cubicBezTo>
                    <a:pt x="2" y="7"/>
                    <a:pt x="2" y="8"/>
                    <a:pt x="2" y="8"/>
                  </a:cubicBezTo>
                  <a:cubicBezTo>
                    <a:pt x="2" y="9"/>
                    <a:pt x="2" y="10"/>
                    <a:pt x="3" y="10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6" y="3"/>
                    <a:pt x="9" y="0"/>
                    <a:pt x="14" y="0"/>
                  </a:cubicBezTo>
                  <a:cubicBezTo>
                    <a:pt x="15" y="0"/>
                    <a:pt x="15" y="0"/>
                    <a:pt x="15" y="1"/>
                  </a:cubicBezTo>
                  <a:cubicBezTo>
                    <a:pt x="16" y="5"/>
                    <a:pt x="15" y="9"/>
                    <a:pt x="13" y="13"/>
                  </a:cubicBezTo>
                  <a:cubicBezTo>
                    <a:pt x="12" y="15"/>
                    <a:pt x="10" y="17"/>
                    <a:pt x="8" y="19"/>
                  </a:cubicBezTo>
                  <a:cubicBezTo>
                    <a:pt x="6" y="22"/>
                    <a:pt x="6" y="22"/>
                    <a:pt x="4" y="19"/>
                  </a:cubicBezTo>
                  <a:cubicBezTo>
                    <a:pt x="1" y="16"/>
                    <a:pt x="0" y="12"/>
                    <a:pt x="1" y="7"/>
                  </a:cubicBezTo>
                  <a:cubicBezTo>
                    <a:pt x="1" y="7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743">
              <a:extLst>
                <a:ext uri="{FF2B5EF4-FFF2-40B4-BE49-F238E27FC236}">
                  <a16:creationId xmlns:a16="http://schemas.microsoft.com/office/drawing/2014/main" id="{6AF25B06-8150-FC7D-1046-D6090FFA485B}"/>
                </a:ext>
              </a:extLst>
            </p:cNvPr>
            <p:cNvSpPr/>
            <p:nvPr userDrawn="1"/>
          </p:nvSpPr>
          <p:spPr bwMode="auto">
            <a:xfrm>
              <a:off x="11991975" y="4973638"/>
              <a:ext cx="200025" cy="190500"/>
            </a:xfrm>
            <a:custGeom>
              <a:avLst/>
              <a:gdLst>
                <a:gd name="T0" fmla="*/ 7 w 20"/>
                <a:gd name="T1" fmla="*/ 0 h 19"/>
                <a:gd name="T2" fmla="*/ 4 w 20"/>
                <a:gd name="T3" fmla="*/ 4 h 19"/>
                <a:gd name="T4" fmla="*/ 4 w 20"/>
                <a:gd name="T5" fmla="*/ 7 h 19"/>
                <a:gd name="T6" fmla="*/ 6 w 20"/>
                <a:gd name="T7" fmla="*/ 6 h 19"/>
                <a:gd name="T8" fmla="*/ 9 w 20"/>
                <a:gd name="T9" fmla="*/ 2 h 19"/>
                <a:gd name="T10" fmla="*/ 18 w 20"/>
                <a:gd name="T11" fmla="*/ 0 h 19"/>
                <a:gd name="T12" fmla="*/ 19 w 20"/>
                <a:gd name="T13" fmla="*/ 2 h 19"/>
                <a:gd name="T14" fmla="*/ 13 w 20"/>
                <a:gd name="T15" fmla="*/ 13 h 19"/>
                <a:gd name="T16" fmla="*/ 6 w 20"/>
                <a:gd name="T17" fmla="*/ 18 h 19"/>
                <a:gd name="T18" fmla="*/ 3 w 20"/>
                <a:gd name="T19" fmla="*/ 17 h 19"/>
                <a:gd name="T20" fmla="*/ 6 w 20"/>
                <a:gd name="T21" fmla="*/ 0 h 19"/>
                <a:gd name="T22" fmla="*/ 7 w 20"/>
                <a:gd name="T2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cubicBezTo>
                    <a:pt x="6" y="2"/>
                    <a:pt x="5" y="3"/>
                    <a:pt x="4" y="4"/>
                  </a:cubicBezTo>
                  <a:cubicBezTo>
                    <a:pt x="4" y="5"/>
                    <a:pt x="3" y="6"/>
                    <a:pt x="4" y="7"/>
                  </a:cubicBezTo>
                  <a:cubicBezTo>
                    <a:pt x="5" y="8"/>
                    <a:pt x="5" y="6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  <a:cubicBezTo>
                    <a:pt x="12" y="0"/>
                    <a:pt x="15" y="0"/>
                    <a:pt x="18" y="0"/>
                  </a:cubicBezTo>
                  <a:cubicBezTo>
                    <a:pt x="20" y="1"/>
                    <a:pt x="19" y="2"/>
                    <a:pt x="19" y="2"/>
                  </a:cubicBezTo>
                  <a:cubicBezTo>
                    <a:pt x="18" y="6"/>
                    <a:pt x="16" y="10"/>
                    <a:pt x="13" y="13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4" y="19"/>
                    <a:pt x="3" y="19"/>
                    <a:pt x="3" y="17"/>
                  </a:cubicBezTo>
                  <a:cubicBezTo>
                    <a:pt x="0" y="11"/>
                    <a:pt x="1" y="4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1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744">
              <a:extLst>
                <a:ext uri="{FF2B5EF4-FFF2-40B4-BE49-F238E27FC236}">
                  <a16:creationId xmlns:a16="http://schemas.microsoft.com/office/drawing/2014/main" id="{3CD5A56E-B172-992C-95FD-892DE9BA4BC4}"/>
                </a:ext>
              </a:extLst>
            </p:cNvPr>
            <p:cNvSpPr/>
            <p:nvPr userDrawn="1"/>
          </p:nvSpPr>
          <p:spPr bwMode="auto">
            <a:xfrm>
              <a:off x="10660063" y="6030913"/>
              <a:ext cx="241300" cy="150812"/>
            </a:xfrm>
            <a:custGeom>
              <a:avLst/>
              <a:gdLst>
                <a:gd name="T0" fmla="*/ 18 w 24"/>
                <a:gd name="T1" fmla="*/ 3 h 15"/>
                <a:gd name="T2" fmla="*/ 13 w 24"/>
                <a:gd name="T3" fmla="*/ 2 h 15"/>
                <a:gd name="T4" fmla="*/ 12 w 24"/>
                <a:gd name="T5" fmla="*/ 3 h 15"/>
                <a:gd name="T6" fmla="*/ 13 w 24"/>
                <a:gd name="T7" fmla="*/ 4 h 15"/>
                <a:gd name="T8" fmla="*/ 16 w 24"/>
                <a:gd name="T9" fmla="*/ 5 h 15"/>
                <a:gd name="T10" fmla="*/ 23 w 24"/>
                <a:gd name="T11" fmla="*/ 11 h 15"/>
                <a:gd name="T12" fmla="*/ 20 w 24"/>
                <a:gd name="T13" fmla="*/ 15 h 15"/>
                <a:gd name="T14" fmla="*/ 4 w 24"/>
                <a:gd name="T15" fmla="*/ 9 h 15"/>
                <a:gd name="T16" fmla="*/ 4 w 24"/>
                <a:gd name="T17" fmla="*/ 3 h 15"/>
                <a:gd name="T18" fmla="*/ 18 w 24"/>
                <a:gd name="T19" fmla="*/ 2 h 15"/>
                <a:gd name="T20" fmla="*/ 18 w 24"/>
                <a:gd name="T2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5">
                  <a:moveTo>
                    <a:pt x="18" y="3"/>
                  </a:moveTo>
                  <a:cubicBezTo>
                    <a:pt x="16" y="2"/>
                    <a:pt x="15" y="2"/>
                    <a:pt x="13" y="2"/>
                  </a:cubicBezTo>
                  <a:cubicBezTo>
                    <a:pt x="13" y="2"/>
                    <a:pt x="12" y="2"/>
                    <a:pt x="12" y="3"/>
                  </a:cubicBezTo>
                  <a:cubicBezTo>
                    <a:pt x="12" y="3"/>
                    <a:pt x="12" y="4"/>
                    <a:pt x="13" y="4"/>
                  </a:cubicBezTo>
                  <a:cubicBezTo>
                    <a:pt x="14" y="4"/>
                    <a:pt x="15" y="4"/>
                    <a:pt x="16" y="5"/>
                  </a:cubicBezTo>
                  <a:cubicBezTo>
                    <a:pt x="19" y="6"/>
                    <a:pt x="22" y="8"/>
                    <a:pt x="23" y="11"/>
                  </a:cubicBezTo>
                  <a:cubicBezTo>
                    <a:pt x="24" y="14"/>
                    <a:pt x="23" y="15"/>
                    <a:pt x="20" y="15"/>
                  </a:cubicBezTo>
                  <a:cubicBezTo>
                    <a:pt x="14" y="15"/>
                    <a:pt x="9" y="13"/>
                    <a:pt x="4" y="9"/>
                  </a:cubicBezTo>
                  <a:cubicBezTo>
                    <a:pt x="0" y="6"/>
                    <a:pt x="1" y="5"/>
                    <a:pt x="4" y="3"/>
                  </a:cubicBezTo>
                  <a:cubicBezTo>
                    <a:pt x="9" y="0"/>
                    <a:pt x="13" y="0"/>
                    <a:pt x="18" y="2"/>
                  </a:cubicBezTo>
                  <a:cubicBezTo>
                    <a:pt x="18" y="2"/>
                    <a:pt x="18" y="2"/>
                    <a:pt x="18" y="3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745">
              <a:extLst>
                <a:ext uri="{FF2B5EF4-FFF2-40B4-BE49-F238E27FC236}">
                  <a16:creationId xmlns:a16="http://schemas.microsoft.com/office/drawing/2014/main" id="{B78BE46B-6734-7D2B-325B-B29198A8E276}"/>
                </a:ext>
              </a:extLst>
            </p:cNvPr>
            <p:cNvSpPr/>
            <p:nvPr userDrawn="1"/>
          </p:nvSpPr>
          <p:spPr bwMode="auto">
            <a:xfrm>
              <a:off x="9129713" y="642938"/>
              <a:ext cx="79375" cy="101600"/>
            </a:xfrm>
            <a:custGeom>
              <a:avLst/>
              <a:gdLst>
                <a:gd name="T0" fmla="*/ 4 w 8"/>
                <a:gd name="T1" fmla="*/ 10 h 10"/>
                <a:gd name="T2" fmla="*/ 2 w 8"/>
                <a:gd name="T3" fmla="*/ 6 h 10"/>
                <a:gd name="T4" fmla="*/ 2 w 8"/>
                <a:gd name="T5" fmla="*/ 0 h 10"/>
                <a:gd name="T6" fmla="*/ 7 w 8"/>
                <a:gd name="T7" fmla="*/ 3 h 10"/>
                <a:gd name="T8" fmla="*/ 7 w 8"/>
                <a:gd name="T9" fmla="*/ 5 h 10"/>
                <a:gd name="T10" fmla="*/ 4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4" y="8"/>
                    <a:pt x="3" y="7"/>
                    <a:pt x="2" y="6"/>
                  </a:cubicBezTo>
                  <a:cubicBezTo>
                    <a:pt x="1" y="4"/>
                    <a:pt x="0" y="1"/>
                    <a:pt x="2" y="0"/>
                  </a:cubicBezTo>
                  <a:cubicBezTo>
                    <a:pt x="3" y="0"/>
                    <a:pt x="6" y="2"/>
                    <a:pt x="7" y="3"/>
                  </a:cubicBezTo>
                  <a:cubicBezTo>
                    <a:pt x="7" y="4"/>
                    <a:pt x="8" y="4"/>
                    <a:pt x="7" y="5"/>
                  </a:cubicBezTo>
                  <a:cubicBezTo>
                    <a:pt x="5" y="6"/>
                    <a:pt x="4" y="8"/>
                    <a:pt x="4" y="10"/>
                  </a:cubicBezTo>
                  <a:close/>
                </a:path>
              </a:pathLst>
            </a:custGeom>
            <a:solidFill>
              <a:srgbClr val="EE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746">
              <a:extLst>
                <a:ext uri="{FF2B5EF4-FFF2-40B4-BE49-F238E27FC236}">
                  <a16:creationId xmlns:a16="http://schemas.microsoft.com/office/drawing/2014/main" id="{011DA871-AD9E-8C80-66AB-CB84A1696DF5}"/>
                </a:ext>
              </a:extLst>
            </p:cNvPr>
            <p:cNvSpPr/>
            <p:nvPr userDrawn="1"/>
          </p:nvSpPr>
          <p:spPr bwMode="auto">
            <a:xfrm>
              <a:off x="8448675" y="2576513"/>
              <a:ext cx="69850" cy="141287"/>
            </a:xfrm>
            <a:custGeom>
              <a:avLst/>
              <a:gdLst>
                <a:gd name="T0" fmla="*/ 1 w 7"/>
                <a:gd name="T1" fmla="*/ 4 h 14"/>
                <a:gd name="T2" fmla="*/ 2 w 7"/>
                <a:gd name="T3" fmla="*/ 1 h 14"/>
                <a:gd name="T4" fmla="*/ 7 w 7"/>
                <a:gd name="T5" fmla="*/ 3 h 14"/>
                <a:gd name="T6" fmla="*/ 7 w 7"/>
                <a:gd name="T7" fmla="*/ 4 h 14"/>
                <a:gd name="T8" fmla="*/ 6 w 7"/>
                <a:gd name="T9" fmla="*/ 6 h 14"/>
                <a:gd name="T10" fmla="*/ 6 w 7"/>
                <a:gd name="T11" fmla="*/ 12 h 14"/>
                <a:gd name="T12" fmla="*/ 3 w 7"/>
                <a:gd name="T13" fmla="*/ 12 h 14"/>
                <a:gd name="T14" fmla="*/ 1 w 7"/>
                <a:gd name="T15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1" y="4"/>
                  </a:moveTo>
                  <a:cubicBezTo>
                    <a:pt x="1" y="3"/>
                    <a:pt x="0" y="1"/>
                    <a:pt x="2" y="1"/>
                  </a:cubicBezTo>
                  <a:cubicBezTo>
                    <a:pt x="4" y="0"/>
                    <a:pt x="5" y="2"/>
                    <a:pt x="7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7" y="8"/>
                    <a:pt x="7" y="10"/>
                    <a:pt x="6" y="12"/>
                  </a:cubicBezTo>
                  <a:cubicBezTo>
                    <a:pt x="5" y="14"/>
                    <a:pt x="4" y="14"/>
                    <a:pt x="3" y="12"/>
                  </a:cubicBezTo>
                  <a:cubicBezTo>
                    <a:pt x="1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747">
              <a:extLst>
                <a:ext uri="{FF2B5EF4-FFF2-40B4-BE49-F238E27FC236}">
                  <a16:creationId xmlns:a16="http://schemas.microsoft.com/office/drawing/2014/main" id="{BA674C1D-844B-A5FD-A044-20ACC63372BC}"/>
                </a:ext>
              </a:extLst>
            </p:cNvPr>
            <p:cNvSpPr/>
            <p:nvPr userDrawn="1"/>
          </p:nvSpPr>
          <p:spPr bwMode="auto">
            <a:xfrm>
              <a:off x="9550400" y="1630363"/>
              <a:ext cx="128587" cy="69850"/>
            </a:xfrm>
            <a:custGeom>
              <a:avLst/>
              <a:gdLst>
                <a:gd name="T0" fmla="*/ 5 w 13"/>
                <a:gd name="T1" fmla="*/ 0 h 7"/>
                <a:gd name="T2" fmla="*/ 11 w 13"/>
                <a:gd name="T3" fmla="*/ 1 h 7"/>
                <a:gd name="T4" fmla="*/ 12 w 13"/>
                <a:gd name="T5" fmla="*/ 4 h 7"/>
                <a:gd name="T6" fmla="*/ 7 w 13"/>
                <a:gd name="T7" fmla="*/ 6 h 7"/>
                <a:gd name="T8" fmla="*/ 4 w 13"/>
                <a:gd name="T9" fmla="*/ 5 h 7"/>
                <a:gd name="T10" fmla="*/ 1 w 13"/>
                <a:gd name="T11" fmla="*/ 3 h 7"/>
                <a:gd name="T12" fmla="*/ 2 w 13"/>
                <a:gd name="T13" fmla="*/ 0 h 7"/>
                <a:gd name="T14" fmla="*/ 5 w 13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6"/>
                    <a:pt x="9" y="7"/>
                    <a:pt x="7" y="6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EF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748">
              <a:extLst>
                <a:ext uri="{FF2B5EF4-FFF2-40B4-BE49-F238E27FC236}">
                  <a16:creationId xmlns:a16="http://schemas.microsoft.com/office/drawing/2014/main" id="{981200B8-F54F-2676-0F12-ECA64129B2AB}"/>
                </a:ext>
              </a:extLst>
            </p:cNvPr>
            <p:cNvSpPr/>
            <p:nvPr userDrawn="1"/>
          </p:nvSpPr>
          <p:spPr bwMode="auto">
            <a:xfrm>
              <a:off x="7146925" y="1257300"/>
              <a:ext cx="71437" cy="131762"/>
            </a:xfrm>
            <a:custGeom>
              <a:avLst/>
              <a:gdLst>
                <a:gd name="T0" fmla="*/ 5 w 7"/>
                <a:gd name="T1" fmla="*/ 13 h 13"/>
                <a:gd name="T2" fmla="*/ 2 w 7"/>
                <a:gd name="T3" fmla="*/ 11 h 13"/>
                <a:gd name="T4" fmla="*/ 1 w 7"/>
                <a:gd name="T5" fmla="*/ 8 h 13"/>
                <a:gd name="T6" fmla="*/ 2 w 7"/>
                <a:gd name="T7" fmla="*/ 4 h 13"/>
                <a:gd name="T8" fmla="*/ 2 w 7"/>
                <a:gd name="T9" fmla="*/ 2 h 13"/>
                <a:gd name="T10" fmla="*/ 4 w 7"/>
                <a:gd name="T11" fmla="*/ 0 h 13"/>
                <a:gd name="T12" fmla="*/ 6 w 7"/>
                <a:gd name="T13" fmla="*/ 2 h 13"/>
                <a:gd name="T14" fmla="*/ 6 w 7"/>
                <a:gd name="T15" fmla="*/ 11 h 13"/>
                <a:gd name="T16" fmla="*/ 5 w 7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4" y="12"/>
                    <a:pt x="3" y="12"/>
                    <a:pt x="2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2" y="7"/>
                    <a:pt x="1" y="5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7" y="5"/>
                    <a:pt x="7" y="8"/>
                    <a:pt x="6" y="11"/>
                  </a:cubicBezTo>
                  <a:cubicBezTo>
                    <a:pt x="6" y="12"/>
                    <a:pt x="6" y="13"/>
                    <a:pt x="5" y="13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749">
              <a:extLst>
                <a:ext uri="{FF2B5EF4-FFF2-40B4-BE49-F238E27FC236}">
                  <a16:creationId xmlns:a16="http://schemas.microsoft.com/office/drawing/2014/main" id="{A1E7FD13-FFEF-7C3E-5638-270F8D04A3B9}"/>
                </a:ext>
              </a:extLst>
            </p:cNvPr>
            <p:cNvSpPr/>
            <p:nvPr userDrawn="1"/>
          </p:nvSpPr>
          <p:spPr bwMode="auto">
            <a:xfrm>
              <a:off x="11852275" y="2747963"/>
              <a:ext cx="109537" cy="90487"/>
            </a:xfrm>
            <a:custGeom>
              <a:avLst/>
              <a:gdLst>
                <a:gd name="T0" fmla="*/ 3 w 11"/>
                <a:gd name="T1" fmla="*/ 0 h 9"/>
                <a:gd name="T2" fmla="*/ 5 w 11"/>
                <a:gd name="T3" fmla="*/ 1 h 9"/>
                <a:gd name="T4" fmla="*/ 10 w 11"/>
                <a:gd name="T5" fmla="*/ 4 h 9"/>
                <a:gd name="T6" fmla="*/ 11 w 11"/>
                <a:gd name="T7" fmla="*/ 7 h 9"/>
                <a:gd name="T8" fmla="*/ 8 w 11"/>
                <a:gd name="T9" fmla="*/ 9 h 9"/>
                <a:gd name="T10" fmla="*/ 6 w 11"/>
                <a:gd name="T11" fmla="*/ 9 h 9"/>
                <a:gd name="T12" fmla="*/ 5 w 11"/>
                <a:gd name="T13" fmla="*/ 8 h 9"/>
                <a:gd name="T14" fmla="*/ 3 w 11"/>
                <a:gd name="T15" fmla="*/ 6 h 9"/>
                <a:gd name="T16" fmla="*/ 1 w 11"/>
                <a:gd name="T17" fmla="*/ 3 h 9"/>
                <a:gd name="T18" fmla="*/ 3 w 11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3" y="0"/>
                  </a:moveTo>
                  <a:cubicBezTo>
                    <a:pt x="4" y="0"/>
                    <a:pt x="4" y="0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0" y="5"/>
                    <a:pt x="11" y="6"/>
                    <a:pt x="11" y="7"/>
                  </a:cubicBezTo>
                  <a:cubicBezTo>
                    <a:pt x="10" y="8"/>
                    <a:pt x="9" y="9"/>
                    <a:pt x="8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5" y="9"/>
                    <a:pt x="4" y="9"/>
                    <a:pt x="5" y="8"/>
                  </a:cubicBezTo>
                  <a:cubicBezTo>
                    <a:pt x="6" y="7"/>
                    <a:pt x="4" y="7"/>
                    <a:pt x="3" y="6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EE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750">
              <a:extLst>
                <a:ext uri="{FF2B5EF4-FFF2-40B4-BE49-F238E27FC236}">
                  <a16:creationId xmlns:a16="http://schemas.microsoft.com/office/drawing/2014/main" id="{F8F2AA27-F0F5-838C-D38B-D21B41CC4872}"/>
                </a:ext>
              </a:extLst>
            </p:cNvPr>
            <p:cNvSpPr/>
            <p:nvPr userDrawn="1"/>
          </p:nvSpPr>
          <p:spPr bwMode="auto">
            <a:xfrm>
              <a:off x="8518525" y="3522663"/>
              <a:ext cx="100012" cy="120650"/>
            </a:xfrm>
            <a:custGeom>
              <a:avLst/>
              <a:gdLst>
                <a:gd name="T0" fmla="*/ 4 w 10"/>
                <a:gd name="T1" fmla="*/ 1 h 12"/>
                <a:gd name="T2" fmla="*/ 7 w 10"/>
                <a:gd name="T3" fmla="*/ 4 h 12"/>
                <a:gd name="T4" fmla="*/ 8 w 10"/>
                <a:gd name="T5" fmla="*/ 5 h 12"/>
                <a:gd name="T6" fmla="*/ 10 w 10"/>
                <a:gd name="T7" fmla="*/ 10 h 12"/>
                <a:gd name="T8" fmla="*/ 7 w 10"/>
                <a:gd name="T9" fmla="*/ 11 h 12"/>
                <a:gd name="T10" fmla="*/ 1 w 10"/>
                <a:gd name="T11" fmla="*/ 4 h 12"/>
                <a:gd name="T12" fmla="*/ 1 w 10"/>
                <a:gd name="T13" fmla="*/ 2 h 12"/>
                <a:gd name="T14" fmla="*/ 4 w 10"/>
                <a:gd name="T15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5" y="3"/>
                    <a:pt x="8" y="0"/>
                    <a:pt x="7" y="4"/>
                  </a:cubicBezTo>
                  <a:cubicBezTo>
                    <a:pt x="6" y="4"/>
                    <a:pt x="7" y="4"/>
                    <a:pt x="8" y="5"/>
                  </a:cubicBezTo>
                  <a:cubicBezTo>
                    <a:pt x="9" y="6"/>
                    <a:pt x="10" y="8"/>
                    <a:pt x="10" y="10"/>
                  </a:cubicBezTo>
                  <a:cubicBezTo>
                    <a:pt x="10" y="12"/>
                    <a:pt x="9" y="12"/>
                    <a:pt x="7" y="11"/>
                  </a:cubicBezTo>
                  <a:cubicBezTo>
                    <a:pt x="4" y="10"/>
                    <a:pt x="2" y="7"/>
                    <a:pt x="1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2"/>
                    <a:pt x="3" y="2"/>
                    <a:pt x="4" y="1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751">
              <a:extLst>
                <a:ext uri="{FF2B5EF4-FFF2-40B4-BE49-F238E27FC236}">
                  <a16:creationId xmlns:a16="http://schemas.microsoft.com/office/drawing/2014/main" id="{2F586D93-AF6C-33F6-954B-571760B87466}"/>
                </a:ext>
              </a:extLst>
            </p:cNvPr>
            <p:cNvSpPr/>
            <p:nvPr userDrawn="1"/>
          </p:nvSpPr>
          <p:spPr bwMode="auto">
            <a:xfrm>
              <a:off x="6946900" y="4025900"/>
              <a:ext cx="130175" cy="80962"/>
            </a:xfrm>
            <a:custGeom>
              <a:avLst/>
              <a:gdLst>
                <a:gd name="T0" fmla="*/ 6 w 13"/>
                <a:gd name="T1" fmla="*/ 1 h 8"/>
                <a:gd name="T2" fmla="*/ 12 w 13"/>
                <a:gd name="T3" fmla="*/ 2 h 8"/>
                <a:gd name="T4" fmla="*/ 13 w 13"/>
                <a:gd name="T5" fmla="*/ 4 h 8"/>
                <a:gd name="T6" fmla="*/ 9 w 13"/>
                <a:gd name="T7" fmla="*/ 8 h 8"/>
                <a:gd name="T8" fmla="*/ 8 w 13"/>
                <a:gd name="T9" fmla="*/ 8 h 8"/>
                <a:gd name="T10" fmla="*/ 5 w 13"/>
                <a:gd name="T11" fmla="*/ 6 h 8"/>
                <a:gd name="T12" fmla="*/ 2 w 13"/>
                <a:gd name="T13" fmla="*/ 5 h 8"/>
                <a:gd name="T14" fmla="*/ 0 w 13"/>
                <a:gd name="T15" fmla="*/ 2 h 8"/>
                <a:gd name="T16" fmla="*/ 3 w 13"/>
                <a:gd name="T17" fmla="*/ 1 h 8"/>
                <a:gd name="T18" fmla="*/ 6 w 13"/>
                <a:gd name="T1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6" y="1"/>
                  </a:moveTo>
                  <a:cubicBezTo>
                    <a:pt x="8" y="0"/>
                    <a:pt x="10" y="2"/>
                    <a:pt x="12" y="2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752">
              <a:extLst>
                <a:ext uri="{FF2B5EF4-FFF2-40B4-BE49-F238E27FC236}">
                  <a16:creationId xmlns:a16="http://schemas.microsoft.com/office/drawing/2014/main" id="{E31BEF83-32D6-794E-DE01-096533F5B47A}"/>
                </a:ext>
              </a:extLst>
            </p:cNvPr>
            <p:cNvSpPr/>
            <p:nvPr userDrawn="1"/>
          </p:nvSpPr>
          <p:spPr bwMode="auto">
            <a:xfrm>
              <a:off x="7497763" y="3100388"/>
              <a:ext cx="130175" cy="80962"/>
            </a:xfrm>
            <a:custGeom>
              <a:avLst/>
              <a:gdLst>
                <a:gd name="T0" fmla="*/ 2 w 13"/>
                <a:gd name="T1" fmla="*/ 0 h 8"/>
                <a:gd name="T2" fmla="*/ 12 w 13"/>
                <a:gd name="T3" fmla="*/ 4 h 8"/>
                <a:gd name="T4" fmla="*/ 12 w 13"/>
                <a:gd name="T5" fmla="*/ 6 h 8"/>
                <a:gd name="T6" fmla="*/ 6 w 13"/>
                <a:gd name="T7" fmla="*/ 8 h 8"/>
                <a:gd name="T8" fmla="*/ 6 w 13"/>
                <a:gd name="T9" fmla="*/ 8 h 8"/>
                <a:gd name="T10" fmla="*/ 3 w 13"/>
                <a:gd name="T11" fmla="*/ 5 h 8"/>
                <a:gd name="T12" fmla="*/ 0 w 13"/>
                <a:gd name="T13" fmla="*/ 2 h 8"/>
                <a:gd name="T14" fmla="*/ 2 w 1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2" y="0"/>
                  </a:moveTo>
                  <a:cubicBezTo>
                    <a:pt x="6" y="0"/>
                    <a:pt x="9" y="1"/>
                    <a:pt x="12" y="4"/>
                  </a:cubicBezTo>
                  <a:cubicBezTo>
                    <a:pt x="12" y="5"/>
                    <a:pt x="13" y="5"/>
                    <a:pt x="12" y="6"/>
                  </a:cubicBezTo>
                  <a:cubicBezTo>
                    <a:pt x="11" y="7"/>
                    <a:pt x="9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5"/>
                    <a:pt x="4" y="6"/>
                    <a:pt x="3" y="5"/>
                  </a:cubicBezTo>
                  <a:cubicBezTo>
                    <a:pt x="2" y="4"/>
                    <a:pt x="1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753">
              <a:extLst>
                <a:ext uri="{FF2B5EF4-FFF2-40B4-BE49-F238E27FC236}">
                  <a16:creationId xmlns:a16="http://schemas.microsoft.com/office/drawing/2014/main" id="{C8B5FF2A-3B2F-1C1F-C815-5060B08383C2}"/>
                </a:ext>
              </a:extLst>
            </p:cNvPr>
            <p:cNvSpPr/>
            <p:nvPr userDrawn="1"/>
          </p:nvSpPr>
          <p:spPr bwMode="auto">
            <a:xfrm>
              <a:off x="9769475" y="4913313"/>
              <a:ext cx="69850" cy="139700"/>
            </a:xfrm>
            <a:custGeom>
              <a:avLst/>
              <a:gdLst>
                <a:gd name="T0" fmla="*/ 7 w 7"/>
                <a:gd name="T1" fmla="*/ 8 h 14"/>
                <a:gd name="T2" fmla="*/ 7 w 7"/>
                <a:gd name="T3" fmla="*/ 10 h 14"/>
                <a:gd name="T4" fmla="*/ 6 w 7"/>
                <a:gd name="T5" fmla="*/ 13 h 14"/>
                <a:gd name="T6" fmla="*/ 3 w 7"/>
                <a:gd name="T7" fmla="*/ 12 h 14"/>
                <a:gd name="T8" fmla="*/ 1 w 7"/>
                <a:gd name="T9" fmla="*/ 10 h 14"/>
                <a:gd name="T10" fmla="*/ 0 w 7"/>
                <a:gd name="T11" fmla="*/ 9 h 14"/>
                <a:gd name="T12" fmla="*/ 1 w 7"/>
                <a:gd name="T13" fmla="*/ 5 h 14"/>
                <a:gd name="T14" fmla="*/ 4 w 7"/>
                <a:gd name="T15" fmla="*/ 1 h 14"/>
                <a:gd name="T16" fmla="*/ 6 w 7"/>
                <a:gd name="T17" fmla="*/ 4 h 14"/>
                <a:gd name="T18" fmla="*/ 7 w 7"/>
                <a:gd name="T1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4">
                  <a:moveTo>
                    <a:pt x="7" y="8"/>
                  </a:moveTo>
                  <a:cubicBezTo>
                    <a:pt x="7" y="9"/>
                    <a:pt x="7" y="10"/>
                    <a:pt x="7" y="10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5" y="14"/>
                    <a:pt x="4" y="13"/>
                    <a:pt x="3" y="12"/>
                  </a:cubicBezTo>
                  <a:cubicBezTo>
                    <a:pt x="2" y="12"/>
                    <a:pt x="1" y="11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2" y="8"/>
                    <a:pt x="1" y="6"/>
                    <a:pt x="1" y="5"/>
                  </a:cubicBezTo>
                  <a:cubicBezTo>
                    <a:pt x="1" y="3"/>
                    <a:pt x="2" y="1"/>
                    <a:pt x="4" y="1"/>
                  </a:cubicBezTo>
                  <a:cubicBezTo>
                    <a:pt x="5" y="0"/>
                    <a:pt x="5" y="3"/>
                    <a:pt x="6" y="4"/>
                  </a:cubicBezTo>
                  <a:cubicBezTo>
                    <a:pt x="7" y="5"/>
                    <a:pt x="7" y="7"/>
                    <a:pt x="7" y="8"/>
                  </a:cubicBezTo>
                  <a:close/>
                </a:path>
              </a:pathLst>
            </a:custGeom>
            <a:solidFill>
              <a:srgbClr val="EE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754">
              <a:extLst>
                <a:ext uri="{FF2B5EF4-FFF2-40B4-BE49-F238E27FC236}">
                  <a16:creationId xmlns:a16="http://schemas.microsoft.com/office/drawing/2014/main" id="{1FD9D777-6693-970E-494F-85BA006280BF}"/>
                </a:ext>
              </a:extLst>
            </p:cNvPr>
            <p:cNvSpPr/>
            <p:nvPr userDrawn="1"/>
          </p:nvSpPr>
          <p:spPr bwMode="auto">
            <a:xfrm>
              <a:off x="11041063" y="1166813"/>
              <a:ext cx="130175" cy="80962"/>
            </a:xfrm>
            <a:custGeom>
              <a:avLst/>
              <a:gdLst>
                <a:gd name="T0" fmla="*/ 9 w 13"/>
                <a:gd name="T1" fmla="*/ 0 h 8"/>
                <a:gd name="T2" fmla="*/ 12 w 13"/>
                <a:gd name="T3" fmla="*/ 3 h 8"/>
                <a:gd name="T4" fmla="*/ 11 w 13"/>
                <a:gd name="T5" fmla="*/ 6 h 8"/>
                <a:gd name="T6" fmla="*/ 9 w 13"/>
                <a:gd name="T7" fmla="*/ 6 h 8"/>
                <a:gd name="T8" fmla="*/ 7 w 13"/>
                <a:gd name="T9" fmla="*/ 7 h 8"/>
                <a:gd name="T10" fmla="*/ 0 w 13"/>
                <a:gd name="T11" fmla="*/ 6 h 8"/>
                <a:gd name="T12" fmla="*/ 5 w 13"/>
                <a:gd name="T13" fmla="*/ 2 h 8"/>
                <a:gd name="T14" fmla="*/ 9 w 1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9" y="0"/>
                  </a:moveTo>
                  <a:cubicBezTo>
                    <a:pt x="12" y="0"/>
                    <a:pt x="13" y="1"/>
                    <a:pt x="12" y="3"/>
                  </a:cubicBezTo>
                  <a:cubicBezTo>
                    <a:pt x="12" y="4"/>
                    <a:pt x="12" y="5"/>
                    <a:pt x="11" y="6"/>
                  </a:cubicBezTo>
                  <a:cubicBezTo>
                    <a:pt x="10" y="7"/>
                    <a:pt x="10" y="8"/>
                    <a:pt x="9" y="6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4" y="8"/>
                    <a:pt x="1" y="8"/>
                    <a:pt x="0" y="6"/>
                  </a:cubicBezTo>
                  <a:cubicBezTo>
                    <a:pt x="0" y="5"/>
                    <a:pt x="2" y="2"/>
                    <a:pt x="5" y="2"/>
                  </a:cubicBezTo>
                  <a:cubicBezTo>
                    <a:pt x="7" y="1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F0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755">
              <a:extLst>
                <a:ext uri="{FF2B5EF4-FFF2-40B4-BE49-F238E27FC236}">
                  <a16:creationId xmlns:a16="http://schemas.microsoft.com/office/drawing/2014/main" id="{53607A65-2DEA-BEE8-A8FD-8F1D268B33CC}"/>
                </a:ext>
              </a:extLst>
            </p:cNvPr>
            <p:cNvSpPr/>
            <p:nvPr userDrawn="1"/>
          </p:nvSpPr>
          <p:spPr bwMode="auto">
            <a:xfrm>
              <a:off x="8369300" y="784225"/>
              <a:ext cx="100012" cy="80962"/>
            </a:xfrm>
            <a:custGeom>
              <a:avLst/>
              <a:gdLst>
                <a:gd name="T0" fmla="*/ 10 w 10"/>
                <a:gd name="T1" fmla="*/ 3 h 8"/>
                <a:gd name="T2" fmla="*/ 3 w 10"/>
                <a:gd name="T3" fmla="*/ 8 h 8"/>
                <a:gd name="T4" fmla="*/ 1 w 10"/>
                <a:gd name="T5" fmla="*/ 7 h 8"/>
                <a:gd name="T6" fmla="*/ 2 w 10"/>
                <a:gd name="T7" fmla="*/ 3 h 8"/>
                <a:gd name="T8" fmla="*/ 6 w 10"/>
                <a:gd name="T9" fmla="*/ 1 h 8"/>
                <a:gd name="T10" fmla="*/ 10 w 10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3"/>
                  </a:moveTo>
                  <a:cubicBezTo>
                    <a:pt x="8" y="5"/>
                    <a:pt x="6" y="7"/>
                    <a:pt x="3" y="8"/>
                  </a:cubicBezTo>
                  <a:cubicBezTo>
                    <a:pt x="2" y="8"/>
                    <a:pt x="1" y="8"/>
                    <a:pt x="1" y="7"/>
                  </a:cubicBezTo>
                  <a:cubicBezTo>
                    <a:pt x="1" y="6"/>
                    <a:pt x="0" y="4"/>
                    <a:pt x="2" y="3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8" y="0"/>
                    <a:pt x="10" y="0"/>
                    <a:pt x="10" y="3"/>
                  </a:cubicBezTo>
                  <a:close/>
                </a:path>
              </a:pathLst>
            </a:custGeom>
            <a:solidFill>
              <a:srgbClr val="EF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756">
              <a:extLst>
                <a:ext uri="{FF2B5EF4-FFF2-40B4-BE49-F238E27FC236}">
                  <a16:creationId xmlns:a16="http://schemas.microsoft.com/office/drawing/2014/main" id="{7DEEFC71-7E9C-4362-4009-AB879F217970}"/>
                </a:ext>
              </a:extLst>
            </p:cNvPr>
            <p:cNvSpPr/>
            <p:nvPr userDrawn="1"/>
          </p:nvSpPr>
          <p:spPr bwMode="auto">
            <a:xfrm>
              <a:off x="10260013" y="552450"/>
              <a:ext cx="69850" cy="101600"/>
            </a:xfrm>
            <a:custGeom>
              <a:avLst/>
              <a:gdLst>
                <a:gd name="T0" fmla="*/ 6 w 7"/>
                <a:gd name="T1" fmla="*/ 8 h 10"/>
                <a:gd name="T2" fmla="*/ 4 w 7"/>
                <a:gd name="T3" fmla="*/ 10 h 10"/>
                <a:gd name="T4" fmla="*/ 1 w 7"/>
                <a:gd name="T5" fmla="*/ 7 h 10"/>
                <a:gd name="T6" fmla="*/ 1 w 7"/>
                <a:gd name="T7" fmla="*/ 3 h 10"/>
                <a:gd name="T8" fmla="*/ 2 w 7"/>
                <a:gd name="T9" fmla="*/ 0 h 10"/>
                <a:gd name="T10" fmla="*/ 4 w 7"/>
                <a:gd name="T11" fmla="*/ 1 h 10"/>
                <a:gd name="T12" fmla="*/ 6 w 7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0">
                  <a:moveTo>
                    <a:pt x="6" y="8"/>
                  </a:moveTo>
                  <a:cubicBezTo>
                    <a:pt x="5" y="8"/>
                    <a:pt x="7" y="10"/>
                    <a:pt x="4" y="10"/>
                  </a:cubicBezTo>
                  <a:cubicBezTo>
                    <a:pt x="2" y="10"/>
                    <a:pt x="1" y="9"/>
                    <a:pt x="1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6" y="3"/>
                    <a:pt x="6" y="5"/>
                    <a:pt x="6" y="8"/>
                  </a:cubicBezTo>
                  <a:close/>
                </a:path>
              </a:pathLst>
            </a:custGeom>
            <a:solidFill>
              <a:srgbClr val="EE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757">
              <a:extLst>
                <a:ext uri="{FF2B5EF4-FFF2-40B4-BE49-F238E27FC236}">
                  <a16:creationId xmlns:a16="http://schemas.microsoft.com/office/drawing/2014/main" id="{73338B97-072D-7FD2-788C-06B5EE884C5F}"/>
                </a:ext>
              </a:extLst>
            </p:cNvPr>
            <p:cNvSpPr/>
            <p:nvPr userDrawn="1"/>
          </p:nvSpPr>
          <p:spPr bwMode="auto">
            <a:xfrm>
              <a:off x="11911013" y="3946525"/>
              <a:ext cx="100012" cy="90487"/>
            </a:xfrm>
            <a:custGeom>
              <a:avLst/>
              <a:gdLst>
                <a:gd name="T0" fmla="*/ 1 w 10"/>
                <a:gd name="T1" fmla="*/ 5 h 9"/>
                <a:gd name="T2" fmla="*/ 2 w 10"/>
                <a:gd name="T3" fmla="*/ 3 h 9"/>
                <a:gd name="T4" fmla="*/ 4 w 10"/>
                <a:gd name="T5" fmla="*/ 2 h 9"/>
                <a:gd name="T6" fmla="*/ 7 w 10"/>
                <a:gd name="T7" fmla="*/ 0 h 9"/>
                <a:gd name="T8" fmla="*/ 10 w 10"/>
                <a:gd name="T9" fmla="*/ 1 h 9"/>
                <a:gd name="T10" fmla="*/ 9 w 10"/>
                <a:gd name="T11" fmla="*/ 3 h 9"/>
                <a:gd name="T12" fmla="*/ 3 w 10"/>
                <a:gd name="T13" fmla="*/ 8 h 9"/>
                <a:gd name="T14" fmla="*/ 1 w 10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1" y="5"/>
                  </a:moveTo>
                  <a:cubicBezTo>
                    <a:pt x="1" y="4"/>
                    <a:pt x="0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8" y="0"/>
                    <a:pt x="9" y="0"/>
                    <a:pt x="10" y="1"/>
                  </a:cubicBezTo>
                  <a:cubicBezTo>
                    <a:pt x="10" y="2"/>
                    <a:pt x="9" y="3"/>
                    <a:pt x="9" y="3"/>
                  </a:cubicBezTo>
                  <a:cubicBezTo>
                    <a:pt x="8" y="6"/>
                    <a:pt x="5" y="7"/>
                    <a:pt x="3" y="8"/>
                  </a:cubicBezTo>
                  <a:cubicBezTo>
                    <a:pt x="2" y="9"/>
                    <a:pt x="1" y="8"/>
                    <a:pt x="1" y="5"/>
                  </a:cubicBezTo>
                  <a:close/>
                </a:path>
              </a:pathLst>
            </a:custGeom>
            <a:solidFill>
              <a:srgbClr val="EF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758">
              <a:extLst>
                <a:ext uri="{FF2B5EF4-FFF2-40B4-BE49-F238E27FC236}">
                  <a16:creationId xmlns:a16="http://schemas.microsoft.com/office/drawing/2014/main" id="{59F51DCD-BB21-C95D-4DD3-95B88F40DA02}"/>
                </a:ext>
              </a:extLst>
            </p:cNvPr>
            <p:cNvSpPr/>
            <p:nvPr userDrawn="1"/>
          </p:nvSpPr>
          <p:spPr bwMode="auto">
            <a:xfrm>
              <a:off x="7678738" y="4248150"/>
              <a:ext cx="88900" cy="100012"/>
            </a:xfrm>
            <a:custGeom>
              <a:avLst/>
              <a:gdLst>
                <a:gd name="T0" fmla="*/ 9 w 9"/>
                <a:gd name="T1" fmla="*/ 4 h 10"/>
                <a:gd name="T2" fmla="*/ 8 w 9"/>
                <a:gd name="T3" fmla="*/ 6 h 10"/>
                <a:gd name="T4" fmla="*/ 7 w 9"/>
                <a:gd name="T5" fmla="*/ 6 h 10"/>
                <a:gd name="T6" fmla="*/ 6 w 9"/>
                <a:gd name="T7" fmla="*/ 8 h 10"/>
                <a:gd name="T8" fmla="*/ 2 w 9"/>
                <a:gd name="T9" fmla="*/ 9 h 10"/>
                <a:gd name="T10" fmla="*/ 2 w 9"/>
                <a:gd name="T11" fmla="*/ 5 h 10"/>
                <a:gd name="T12" fmla="*/ 4 w 9"/>
                <a:gd name="T13" fmla="*/ 2 h 10"/>
                <a:gd name="T14" fmla="*/ 7 w 9"/>
                <a:gd name="T15" fmla="*/ 0 h 10"/>
                <a:gd name="T16" fmla="*/ 9 w 9"/>
                <a:gd name="T17" fmla="*/ 3 h 10"/>
                <a:gd name="T18" fmla="*/ 9 w 9"/>
                <a:gd name="T1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10">
                  <a:moveTo>
                    <a:pt x="9" y="4"/>
                  </a:moveTo>
                  <a:cubicBezTo>
                    <a:pt x="9" y="5"/>
                    <a:pt x="9" y="6"/>
                    <a:pt x="8" y="6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7"/>
                    <a:pt x="6" y="7"/>
                    <a:pt x="6" y="8"/>
                  </a:cubicBezTo>
                  <a:cubicBezTo>
                    <a:pt x="5" y="9"/>
                    <a:pt x="2" y="10"/>
                    <a:pt x="2" y="9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9" y="1"/>
                    <a:pt x="8" y="2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lose/>
                </a:path>
              </a:pathLst>
            </a:custGeom>
            <a:solidFill>
              <a:srgbClr val="EF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759">
              <a:extLst>
                <a:ext uri="{FF2B5EF4-FFF2-40B4-BE49-F238E27FC236}">
                  <a16:creationId xmlns:a16="http://schemas.microsoft.com/office/drawing/2014/main" id="{42831968-5673-EC7E-BF5B-B56F9455BEF2}"/>
                </a:ext>
              </a:extLst>
            </p:cNvPr>
            <p:cNvSpPr/>
            <p:nvPr userDrawn="1"/>
          </p:nvSpPr>
          <p:spPr bwMode="auto">
            <a:xfrm>
              <a:off x="10901363" y="4591050"/>
              <a:ext cx="109537" cy="79375"/>
            </a:xfrm>
            <a:custGeom>
              <a:avLst/>
              <a:gdLst>
                <a:gd name="T0" fmla="*/ 6 w 11"/>
                <a:gd name="T1" fmla="*/ 7 h 8"/>
                <a:gd name="T2" fmla="*/ 1 w 11"/>
                <a:gd name="T3" fmla="*/ 6 h 8"/>
                <a:gd name="T4" fmla="*/ 1 w 11"/>
                <a:gd name="T5" fmla="*/ 3 h 8"/>
                <a:gd name="T6" fmla="*/ 5 w 11"/>
                <a:gd name="T7" fmla="*/ 2 h 8"/>
                <a:gd name="T8" fmla="*/ 9 w 11"/>
                <a:gd name="T9" fmla="*/ 3 h 8"/>
                <a:gd name="T10" fmla="*/ 11 w 11"/>
                <a:gd name="T11" fmla="*/ 6 h 8"/>
                <a:gd name="T12" fmla="*/ 8 w 11"/>
                <a:gd name="T13" fmla="*/ 7 h 8"/>
                <a:gd name="T14" fmla="*/ 6 w 11"/>
                <a:gd name="T1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6" y="7"/>
                  </a:moveTo>
                  <a:cubicBezTo>
                    <a:pt x="5" y="8"/>
                    <a:pt x="3" y="7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3"/>
                    <a:pt x="3" y="0"/>
                    <a:pt x="5" y="2"/>
                  </a:cubicBezTo>
                  <a:cubicBezTo>
                    <a:pt x="6" y="3"/>
                    <a:pt x="7" y="3"/>
                    <a:pt x="9" y="3"/>
                  </a:cubicBezTo>
                  <a:cubicBezTo>
                    <a:pt x="10" y="4"/>
                    <a:pt x="11" y="5"/>
                    <a:pt x="11" y="6"/>
                  </a:cubicBezTo>
                  <a:cubicBezTo>
                    <a:pt x="10" y="7"/>
                    <a:pt x="9" y="7"/>
                    <a:pt x="8" y="7"/>
                  </a:cubicBezTo>
                  <a:cubicBezTo>
                    <a:pt x="7" y="7"/>
                    <a:pt x="7" y="7"/>
                    <a:pt x="6" y="7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760">
              <a:extLst>
                <a:ext uri="{FF2B5EF4-FFF2-40B4-BE49-F238E27FC236}">
                  <a16:creationId xmlns:a16="http://schemas.microsoft.com/office/drawing/2014/main" id="{65F1A8F6-895D-B52F-5499-A76A0FAF90C8}"/>
                </a:ext>
              </a:extLst>
            </p:cNvPr>
            <p:cNvSpPr/>
            <p:nvPr userDrawn="1"/>
          </p:nvSpPr>
          <p:spPr bwMode="auto">
            <a:xfrm>
              <a:off x="11931650" y="5175250"/>
              <a:ext cx="109537" cy="150812"/>
            </a:xfrm>
            <a:custGeom>
              <a:avLst/>
              <a:gdLst>
                <a:gd name="T0" fmla="*/ 9 w 11"/>
                <a:gd name="T1" fmla="*/ 3 h 15"/>
                <a:gd name="T2" fmla="*/ 7 w 11"/>
                <a:gd name="T3" fmla="*/ 15 h 15"/>
                <a:gd name="T4" fmla="*/ 5 w 11"/>
                <a:gd name="T5" fmla="*/ 15 h 15"/>
                <a:gd name="T6" fmla="*/ 2 w 11"/>
                <a:gd name="T7" fmla="*/ 3 h 15"/>
                <a:gd name="T8" fmla="*/ 7 w 11"/>
                <a:gd name="T9" fmla="*/ 2 h 15"/>
                <a:gd name="T10" fmla="*/ 9 w 11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5">
                  <a:moveTo>
                    <a:pt x="9" y="3"/>
                  </a:moveTo>
                  <a:cubicBezTo>
                    <a:pt x="11" y="6"/>
                    <a:pt x="9" y="12"/>
                    <a:pt x="7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2" y="12"/>
                    <a:pt x="0" y="7"/>
                    <a:pt x="2" y="3"/>
                  </a:cubicBezTo>
                  <a:cubicBezTo>
                    <a:pt x="4" y="1"/>
                    <a:pt x="4" y="0"/>
                    <a:pt x="7" y="2"/>
                  </a:cubicBezTo>
                  <a:cubicBezTo>
                    <a:pt x="7" y="2"/>
                    <a:pt x="8" y="3"/>
                    <a:pt x="9" y="3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761">
              <a:extLst>
                <a:ext uri="{FF2B5EF4-FFF2-40B4-BE49-F238E27FC236}">
                  <a16:creationId xmlns:a16="http://schemas.microsoft.com/office/drawing/2014/main" id="{B7A5D3DF-EC31-5789-2798-CC6D19C4FD1F}"/>
                </a:ext>
              </a:extLst>
            </p:cNvPr>
            <p:cNvSpPr/>
            <p:nvPr userDrawn="1"/>
          </p:nvSpPr>
          <p:spPr bwMode="auto">
            <a:xfrm>
              <a:off x="11680825" y="774700"/>
              <a:ext cx="80962" cy="100012"/>
            </a:xfrm>
            <a:custGeom>
              <a:avLst/>
              <a:gdLst>
                <a:gd name="T0" fmla="*/ 0 w 8"/>
                <a:gd name="T1" fmla="*/ 7 h 10"/>
                <a:gd name="T2" fmla="*/ 4 w 8"/>
                <a:gd name="T3" fmla="*/ 0 h 10"/>
                <a:gd name="T4" fmla="*/ 6 w 8"/>
                <a:gd name="T5" fmla="*/ 0 h 10"/>
                <a:gd name="T6" fmla="*/ 7 w 8"/>
                <a:gd name="T7" fmla="*/ 3 h 10"/>
                <a:gd name="T8" fmla="*/ 6 w 8"/>
                <a:gd name="T9" fmla="*/ 5 h 10"/>
                <a:gd name="T10" fmla="*/ 4 w 8"/>
                <a:gd name="T11" fmla="*/ 8 h 10"/>
                <a:gd name="T12" fmla="*/ 2 w 8"/>
                <a:gd name="T13" fmla="*/ 9 h 10"/>
                <a:gd name="T14" fmla="*/ 0 w 8"/>
                <a:gd name="T1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0">
                  <a:moveTo>
                    <a:pt x="0" y="7"/>
                  </a:moveTo>
                  <a:cubicBezTo>
                    <a:pt x="0" y="5"/>
                    <a:pt x="2" y="2"/>
                    <a:pt x="4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5"/>
                    <a:pt x="5" y="7"/>
                    <a:pt x="4" y="8"/>
                  </a:cubicBezTo>
                  <a:cubicBezTo>
                    <a:pt x="4" y="8"/>
                    <a:pt x="3" y="9"/>
                    <a:pt x="2" y="9"/>
                  </a:cubicBezTo>
                  <a:cubicBezTo>
                    <a:pt x="0" y="10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3" name="Rectángulo 2"/>
          <p:cNvSpPr/>
          <p:nvPr userDrawn="1"/>
        </p:nvSpPr>
        <p:spPr>
          <a:xfrm>
            <a:off x="16146" y="1877"/>
            <a:ext cx="12191188" cy="6858000"/>
          </a:xfrm>
          <a:prstGeom prst="rect">
            <a:avLst/>
          </a:prstGeom>
          <a:solidFill>
            <a:schemeClr val="bg1"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grpSp>
        <p:nvGrpSpPr>
          <p:cNvPr id="7" name="Grupo 6"/>
          <p:cNvGrpSpPr/>
          <p:nvPr userDrawn="1"/>
        </p:nvGrpSpPr>
        <p:grpSpPr>
          <a:xfrm>
            <a:off x="120650" y="180765"/>
            <a:ext cx="11926888" cy="6500813"/>
            <a:chOff x="120650" y="163512"/>
            <a:chExt cx="11926888" cy="6500813"/>
          </a:xfrm>
          <a:solidFill>
            <a:schemeClr val="tx1">
              <a:alpha val="18000"/>
            </a:schemeClr>
          </a:solidFill>
        </p:grpSpPr>
        <p:sp>
          <p:nvSpPr>
            <p:cNvPr id="8" name="Freeform 5"/>
            <p:cNvSpPr>
              <a:spLocks noEditPoints="1"/>
            </p:cNvSpPr>
            <p:nvPr userDrawn="1"/>
          </p:nvSpPr>
          <p:spPr bwMode="auto">
            <a:xfrm>
              <a:off x="782638" y="4603750"/>
              <a:ext cx="5476875" cy="2060575"/>
            </a:xfrm>
            <a:custGeom>
              <a:avLst/>
              <a:gdLst>
                <a:gd name="T0" fmla="*/ 1931 w 2115"/>
                <a:gd name="T1" fmla="*/ 777 h 917"/>
                <a:gd name="T2" fmla="*/ 1641 w 2115"/>
                <a:gd name="T3" fmla="*/ 728 h 917"/>
                <a:gd name="T4" fmla="*/ 1281 w 2115"/>
                <a:gd name="T5" fmla="*/ 582 h 917"/>
                <a:gd name="T6" fmla="*/ 973 w 2115"/>
                <a:gd name="T7" fmla="*/ 476 h 917"/>
                <a:gd name="T8" fmla="*/ 468 w 2115"/>
                <a:gd name="T9" fmla="*/ 230 h 917"/>
                <a:gd name="T10" fmla="*/ 175 w 2115"/>
                <a:gd name="T11" fmla="*/ 137 h 917"/>
                <a:gd name="T12" fmla="*/ 62 w 2115"/>
                <a:gd name="T13" fmla="*/ 179 h 917"/>
                <a:gd name="T14" fmla="*/ 246 w 2115"/>
                <a:gd name="T15" fmla="*/ 415 h 917"/>
                <a:gd name="T16" fmla="*/ 217 w 2115"/>
                <a:gd name="T17" fmla="*/ 320 h 917"/>
                <a:gd name="T18" fmla="*/ 209 w 2115"/>
                <a:gd name="T19" fmla="*/ 360 h 917"/>
                <a:gd name="T20" fmla="*/ 139 w 2115"/>
                <a:gd name="T21" fmla="*/ 261 h 917"/>
                <a:gd name="T22" fmla="*/ 172 w 2115"/>
                <a:gd name="T23" fmla="*/ 299 h 917"/>
                <a:gd name="T24" fmla="*/ 265 w 2115"/>
                <a:gd name="T25" fmla="*/ 429 h 917"/>
                <a:gd name="T26" fmla="*/ 46 w 2115"/>
                <a:gd name="T27" fmla="*/ 171 h 917"/>
                <a:gd name="T28" fmla="*/ 31 w 2115"/>
                <a:gd name="T29" fmla="*/ 71 h 917"/>
                <a:gd name="T30" fmla="*/ 44 w 2115"/>
                <a:gd name="T31" fmla="*/ 66 h 917"/>
                <a:gd name="T32" fmla="*/ 130 w 2115"/>
                <a:gd name="T33" fmla="*/ 120 h 917"/>
                <a:gd name="T34" fmla="*/ 68 w 2115"/>
                <a:gd name="T35" fmla="*/ 89 h 917"/>
                <a:gd name="T36" fmla="*/ 154 w 2115"/>
                <a:gd name="T37" fmla="*/ 116 h 917"/>
                <a:gd name="T38" fmla="*/ 621 w 2115"/>
                <a:gd name="T39" fmla="*/ 304 h 917"/>
                <a:gd name="T40" fmla="*/ 815 w 2115"/>
                <a:gd name="T41" fmla="*/ 350 h 917"/>
                <a:gd name="T42" fmla="*/ 842 w 2115"/>
                <a:gd name="T43" fmla="*/ 139 h 917"/>
                <a:gd name="T44" fmla="*/ 822 w 2115"/>
                <a:gd name="T45" fmla="*/ 225 h 917"/>
                <a:gd name="T46" fmla="*/ 871 w 2115"/>
                <a:gd name="T47" fmla="*/ 222 h 917"/>
                <a:gd name="T48" fmla="*/ 837 w 2115"/>
                <a:gd name="T49" fmla="*/ 206 h 917"/>
                <a:gd name="T50" fmla="*/ 890 w 2115"/>
                <a:gd name="T51" fmla="*/ 232 h 917"/>
                <a:gd name="T52" fmla="*/ 767 w 2115"/>
                <a:gd name="T53" fmla="*/ 230 h 917"/>
                <a:gd name="T54" fmla="*/ 1016 w 2115"/>
                <a:gd name="T55" fmla="*/ 450 h 917"/>
                <a:gd name="T56" fmla="*/ 1152 w 2115"/>
                <a:gd name="T57" fmla="*/ 270 h 917"/>
                <a:gd name="T58" fmla="*/ 1187 w 2115"/>
                <a:gd name="T59" fmla="*/ 289 h 917"/>
                <a:gd name="T60" fmla="*/ 1193 w 2115"/>
                <a:gd name="T61" fmla="*/ 384 h 917"/>
                <a:gd name="T62" fmla="*/ 1440 w 2115"/>
                <a:gd name="T63" fmla="*/ 402 h 917"/>
                <a:gd name="T64" fmla="*/ 1785 w 2115"/>
                <a:gd name="T65" fmla="*/ 283 h 917"/>
                <a:gd name="T66" fmla="*/ 2099 w 2115"/>
                <a:gd name="T67" fmla="*/ 611 h 917"/>
                <a:gd name="T68" fmla="*/ 1965 w 2115"/>
                <a:gd name="T69" fmla="*/ 697 h 917"/>
                <a:gd name="T70" fmla="*/ 2068 w 2115"/>
                <a:gd name="T71" fmla="*/ 646 h 917"/>
                <a:gd name="T72" fmla="*/ 1852 w 2115"/>
                <a:gd name="T73" fmla="*/ 325 h 917"/>
                <a:gd name="T74" fmla="*/ 1435 w 2115"/>
                <a:gd name="T75" fmla="*/ 425 h 917"/>
                <a:gd name="T76" fmla="*/ 1230 w 2115"/>
                <a:gd name="T77" fmla="*/ 481 h 917"/>
                <a:gd name="T78" fmla="*/ 1429 w 2115"/>
                <a:gd name="T79" fmla="*/ 536 h 917"/>
                <a:gd name="T80" fmla="*/ 1896 w 2115"/>
                <a:gd name="T81" fmla="*/ 407 h 917"/>
                <a:gd name="T82" fmla="*/ 2008 w 2115"/>
                <a:gd name="T83" fmla="*/ 621 h 917"/>
                <a:gd name="T84" fmla="*/ 1997 w 2115"/>
                <a:gd name="T85" fmla="*/ 506 h 917"/>
                <a:gd name="T86" fmla="*/ 1381 w 2115"/>
                <a:gd name="T87" fmla="*/ 575 h 917"/>
                <a:gd name="T88" fmla="*/ 1613 w 2115"/>
                <a:gd name="T89" fmla="*/ 655 h 917"/>
                <a:gd name="T90" fmla="*/ 1663 w 2115"/>
                <a:gd name="T91" fmla="*/ 704 h 917"/>
                <a:gd name="T92" fmla="*/ 1873 w 2115"/>
                <a:gd name="T93" fmla="*/ 750 h 917"/>
                <a:gd name="T94" fmla="*/ 1970 w 2115"/>
                <a:gd name="T95" fmla="*/ 900 h 917"/>
                <a:gd name="T96" fmla="*/ 1180 w 2115"/>
                <a:gd name="T97" fmla="*/ 484 h 917"/>
                <a:gd name="T98" fmla="*/ 1248 w 2115"/>
                <a:gd name="T99" fmla="*/ 555 h 917"/>
                <a:gd name="T100" fmla="*/ 1696 w 2115"/>
                <a:gd name="T101" fmla="*/ 583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5" h="917">
                  <a:moveTo>
                    <a:pt x="1970" y="900"/>
                  </a:moveTo>
                  <a:cubicBezTo>
                    <a:pt x="1995" y="895"/>
                    <a:pt x="2001" y="888"/>
                    <a:pt x="1995" y="863"/>
                  </a:cubicBezTo>
                  <a:cubicBezTo>
                    <a:pt x="1986" y="825"/>
                    <a:pt x="1970" y="791"/>
                    <a:pt x="1931" y="777"/>
                  </a:cubicBezTo>
                  <a:cubicBezTo>
                    <a:pt x="1904" y="767"/>
                    <a:pt x="1876" y="769"/>
                    <a:pt x="1849" y="779"/>
                  </a:cubicBezTo>
                  <a:cubicBezTo>
                    <a:pt x="1797" y="797"/>
                    <a:pt x="1744" y="800"/>
                    <a:pt x="1693" y="777"/>
                  </a:cubicBezTo>
                  <a:cubicBezTo>
                    <a:pt x="1673" y="768"/>
                    <a:pt x="1659" y="744"/>
                    <a:pt x="1641" y="728"/>
                  </a:cubicBezTo>
                  <a:cubicBezTo>
                    <a:pt x="1636" y="722"/>
                    <a:pt x="1627" y="716"/>
                    <a:pt x="1621" y="717"/>
                  </a:cubicBezTo>
                  <a:cubicBezTo>
                    <a:pt x="1557" y="723"/>
                    <a:pt x="1498" y="704"/>
                    <a:pt x="1439" y="681"/>
                  </a:cubicBezTo>
                  <a:cubicBezTo>
                    <a:pt x="1381" y="657"/>
                    <a:pt x="1328" y="624"/>
                    <a:pt x="1281" y="582"/>
                  </a:cubicBezTo>
                  <a:cubicBezTo>
                    <a:pt x="1277" y="578"/>
                    <a:pt x="1271" y="574"/>
                    <a:pt x="1266" y="574"/>
                  </a:cubicBezTo>
                  <a:cubicBezTo>
                    <a:pt x="1220" y="574"/>
                    <a:pt x="1176" y="561"/>
                    <a:pt x="1132" y="548"/>
                  </a:cubicBezTo>
                  <a:cubicBezTo>
                    <a:pt x="1075" y="531"/>
                    <a:pt x="1024" y="504"/>
                    <a:pt x="973" y="476"/>
                  </a:cubicBezTo>
                  <a:cubicBezTo>
                    <a:pt x="949" y="463"/>
                    <a:pt x="920" y="457"/>
                    <a:pt x="894" y="449"/>
                  </a:cubicBezTo>
                  <a:cubicBezTo>
                    <a:pt x="784" y="417"/>
                    <a:pt x="686" y="360"/>
                    <a:pt x="587" y="306"/>
                  </a:cubicBezTo>
                  <a:cubicBezTo>
                    <a:pt x="545" y="284"/>
                    <a:pt x="507" y="257"/>
                    <a:pt x="468" y="230"/>
                  </a:cubicBezTo>
                  <a:cubicBezTo>
                    <a:pt x="413" y="194"/>
                    <a:pt x="352" y="171"/>
                    <a:pt x="291" y="148"/>
                  </a:cubicBezTo>
                  <a:cubicBezTo>
                    <a:pt x="276" y="142"/>
                    <a:pt x="258" y="143"/>
                    <a:pt x="242" y="141"/>
                  </a:cubicBezTo>
                  <a:cubicBezTo>
                    <a:pt x="220" y="139"/>
                    <a:pt x="197" y="135"/>
                    <a:pt x="175" y="137"/>
                  </a:cubicBezTo>
                  <a:cubicBezTo>
                    <a:pt x="158" y="139"/>
                    <a:pt x="143" y="149"/>
                    <a:pt x="126" y="155"/>
                  </a:cubicBezTo>
                  <a:cubicBezTo>
                    <a:pt x="113" y="159"/>
                    <a:pt x="100" y="162"/>
                    <a:pt x="87" y="167"/>
                  </a:cubicBezTo>
                  <a:cubicBezTo>
                    <a:pt x="78" y="170"/>
                    <a:pt x="68" y="173"/>
                    <a:pt x="62" y="179"/>
                  </a:cubicBezTo>
                  <a:cubicBezTo>
                    <a:pt x="38" y="204"/>
                    <a:pt x="22" y="233"/>
                    <a:pt x="21" y="270"/>
                  </a:cubicBezTo>
                  <a:cubicBezTo>
                    <a:pt x="18" y="358"/>
                    <a:pt x="102" y="441"/>
                    <a:pt x="182" y="432"/>
                  </a:cubicBezTo>
                  <a:cubicBezTo>
                    <a:pt x="204" y="430"/>
                    <a:pt x="228" y="427"/>
                    <a:pt x="246" y="415"/>
                  </a:cubicBezTo>
                  <a:cubicBezTo>
                    <a:pt x="284" y="391"/>
                    <a:pt x="277" y="317"/>
                    <a:pt x="236" y="297"/>
                  </a:cubicBezTo>
                  <a:cubicBezTo>
                    <a:pt x="229" y="293"/>
                    <a:pt x="215" y="295"/>
                    <a:pt x="210" y="300"/>
                  </a:cubicBezTo>
                  <a:cubicBezTo>
                    <a:pt x="203" y="305"/>
                    <a:pt x="203" y="316"/>
                    <a:pt x="217" y="320"/>
                  </a:cubicBezTo>
                  <a:cubicBezTo>
                    <a:pt x="223" y="322"/>
                    <a:pt x="232" y="327"/>
                    <a:pt x="234" y="333"/>
                  </a:cubicBezTo>
                  <a:cubicBezTo>
                    <a:pt x="237" y="341"/>
                    <a:pt x="236" y="352"/>
                    <a:pt x="232" y="359"/>
                  </a:cubicBezTo>
                  <a:cubicBezTo>
                    <a:pt x="229" y="363"/>
                    <a:pt x="215" y="363"/>
                    <a:pt x="209" y="360"/>
                  </a:cubicBezTo>
                  <a:cubicBezTo>
                    <a:pt x="199" y="353"/>
                    <a:pt x="191" y="342"/>
                    <a:pt x="182" y="332"/>
                  </a:cubicBezTo>
                  <a:cubicBezTo>
                    <a:pt x="180" y="330"/>
                    <a:pt x="177" y="329"/>
                    <a:pt x="173" y="326"/>
                  </a:cubicBezTo>
                  <a:cubicBezTo>
                    <a:pt x="162" y="306"/>
                    <a:pt x="151" y="283"/>
                    <a:pt x="139" y="261"/>
                  </a:cubicBezTo>
                  <a:cubicBezTo>
                    <a:pt x="131" y="245"/>
                    <a:pt x="122" y="229"/>
                    <a:pt x="115" y="213"/>
                  </a:cubicBezTo>
                  <a:cubicBezTo>
                    <a:pt x="109" y="197"/>
                    <a:pt x="112" y="182"/>
                    <a:pt x="128" y="165"/>
                  </a:cubicBezTo>
                  <a:cubicBezTo>
                    <a:pt x="122" y="221"/>
                    <a:pt x="161" y="257"/>
                    <a:pt x="172" y="299"/>
                  </a:cubicBezTo>
                  <a:cubicBezTo>
                    <a:pt x="183" y="290"/>
                    <a:pt x="193" y="274"/>
                    <a:pt x="205" y="273"/>
                  </a:cubicBezTo>
                  <a:cubicBezTo>
                    <a:pt x="219" y="271"/>
                    <a:pt x="237" y="279"/>
                    <a:pt x="250" y="288"/>
                  </a:cubicBezTo>
                  <a:cubicBezTo>
                    <a:pt x="302" y="326"/>
                    <a:pt x="307" y="393"/>
                    <a:pt x="265" y="429"/>
                  </a:cubicBezTo>
                  <a:cubicBezTo>
                    <a:pt x="233" y="457"/>
                    <a:pt x="198" y="464"/>
                    <a:pt x="158" y="456"/>
                  </a:cubicBezTo>
                  <a:cubicBezTo>
                    <a:pt x="96" y="443"/>
                    <a:pt x="49" y="410"/>
                    <a:pt x="26" y="352"/>
                  </a:cubicBezTo>
                  <a:cubicBezTo>
                    <a:pt x="0" y="289"/>
                    <a:pt x="0" y="227"/>
                    <a:pt x="46" y="171"/>
                  </a:cubicBezTo>
                  <a:cubicBezTo>
                    <a:pt x="49" y="167"/>
                    <a:pt x="51" y="163"/>
                    <a:pt x="54" y="158"/>
                  </a:cubicBezTo>
                  <a:cubicBezTo>
                    <a:pt x="49" y="153"/>
                    <a:pt x="43" y="148"/>
                    <a:pt x="38" y="143"/>
                  </a:cubicBezTo>
                  <a:cubicBezTo>
                    <a:pt x="19" y="122"/>
                    <a:pt x="15" y="97"/>
                    <a:pt x="31" y="71"/>
                  </a:cubicBezTo>
                  <a:cubicBezTo>
                    <a:pt x="46" y="46"/>
                    <a:pt x="65" y="24"/>
                    <a:pt x="83" y="0"/>
                  </a:cubicBezTo>
                  <a:cubicBezTo>
                    <a:pt x="84" y="1"/>
                    <a:pt x="86" y="2"/>
                    <a:pt x="88" y="3"/>
                  </a:cubicBezTo>
                  <a:cubicBezTo>
                    <a:pt x="73" y="24"/>
                    <a:pt x="58" y="45"/>
                    <a:pt x="44" y="66"/>
                  </a:cubicBezTo>
                  <a:cubicBezTo>
                    <a:pt x="25" y="94"/>
                    <a:pt x="29" y="120"/>
                    <a:pt x="52" y="140"/>
                  </a:cubicBezTo>
                  <a:cubicBezTo>
                    <a:pt x="61" y="148"/>
                    <a:pt x="69" y="150"/>
                    <a:pt x="81" y="143"/>
                  </a:cubicBezTo>
                  <a:cubicBezTo>
                    <a:pt x="94" y="134"/>
                    <a:pt x="109" y="129"/>
                    <a:pt x="130" y="120"/>
                  </a:cubicBezTo>
                  <a:cubicBezTo>
                    <a:pt x="119" y="114"/>
                    <a:pt x="113" y="109"/>
                    <a:pt x="107" y="108"/>
                  </a:cubicBezTo>
                  <a:cubicBezTo>
                    <a:pt x="100" y="106"/>
                    <a:pt x="91" y="109"/>
                    <a:pt x="85" y="106"/>
                  </a:cubicBezTo>
                  <a:cubicBezTo>
                    <a:pt x="78" y="103"/>
                    <a:pt x="74" y="95"/>
                    <a:pt x="68" y="89"/>
                  </a:cubicBezTo>
                  <a:cubicBezTo>
                    <a:pt x="75" y="83"/>
                    <a:pt x="82" y="73"/>
                    <a:pt x="89" y="72"/>
                  </a:cubicBezTo>
                  <a:cubicBezTo>
                    <a:pt x="112" y="70"/>
                    <a:pt x="125" y="85"/>
                    <a:pt x="136" y="103"/>
                  </a:cubicBezTo>
                  <a:cubicBezTo>
                    <a:pt x="140" y="109"/>
                    <a:pt x="149" y="117"/>
                    <a:pt x="154" y="116"/>
                  </a:cubicBezTo>
                  <a:cubicBezTo>
                    <a:pt x="197" y="109"/>
                    <a:pt x="236" y="121"/>
                    <a:pt x="276" y="131"/>
                  </a:cubicBezTo>
                  <a:cubicBezTo>
                    <a:pt x="353" y="149"/>
                    <a:pt x="420" y="189"/>
                    <a:pt x="486" y="230"/>
                  </a:cubicBezTo>
                  <a:cubicBezTo>
                    <a:pt x="530" y="256"/>
                    <a:pt x="576" y="280"/>
                    <a:pt x="621" y="304"/>
                  </a:cubicBezTo>
                  <a:cubicBezTo>
                    <a:pt x="694" y="341"/>
                    <a:pt x="767" y="377"/>
                    <a:pt x="841" y="413"/>
                  </a:cubicBezTo>
                  <a:cubicBezTo>
                    <a:pt x="858" y="421"/>
                    <a:pt x="877" y="426"/>
                    <a:pt x="897" y="428"/>
                  </a:cubicBezTo>
                  <a:cubicBezTo>
                    <a:pt x="870" y="402"/>
                    <a:pt x="843" y="375"/>
                    <a:pt x="815" y="350"/>
                  </a:cubicBezTo>
                  <a:cubicBezTo>
                    <a:pt x="784" y="323"/>
                    <a:pt x="764" y="288"/>
                    <a:pt x="751" y="252"/>
                  </a:cubicBezTo>
                  <a:cubicBezTo>
                    <a:pt x="741" y="224"/>
                    <a:pt x="741" y="191"/>
                    <a:pt x="763" y="165"/>
                  </a:cubicBezTo>
                  <a:cubicBezTo>
                    <a:pt x="783" y="141"/>
                    <a:pt x="810" y="133"/>
                    <a:pt x="842" y="139"/>
                  </a:cubicBezTo>
                  <a:cubicBezTo>
                    <a:pt x="904" y="151"/>
                    <a:pt x="936" y="179"/>
                    <a:pt x="942" y="231"/>
                  </a:cubicBezTo>
                  <a:cubicBezTo>
                    <a:pt x="943" y="240"/>
                    <a:pt x="940" y="253"/>
                    <a:pt x="934" y="257"/>
                  </a:cubicBezTo>
                  <a:cubicBezTo>
                    <a:pt x="903" y="282"/>
                    <a:pt x="832" y="268"/>
                    <a:pt x="822" y="225"/>
                  </a:cubicBezTo>
                  <a:cubicBezTo>
                    <a:pt x="819" y="213"/>
                    <a:pt x="815" y="201"/>
                    <a:pt x="832" y="196"/>
                  </a:cubicBezTo>
                  <a:cubicBezTo>
                    <a:pt x="849" y="191"/>
                    <a:pt x="869" y="197"/>
                    <a:pt x="874" y="210"/>
                  </a:cubicBezTo>
                  <a:cubicBezTo>
                    <a:pt x="875" y="213"/>
                    <a:pt x="874" y="219"/>
                    <a:pt x="871" y="222"/>
                  </a:cubicBezTo>
                  <a:cubicBezTo>
                    <a:pt x="870" y="224"/>
                    <a:pt x="864" y="223"/>
                    <a:pt x="861" y="222"/>
                  </a:cubicBezTo>
                  <a:cubicBezTo>
                    <a:pt x="858" y="221"/>
                    <a:pt x="857" y="217"/>
                    <a:pt x="855" y="216"/>
                  </a:cubicBezTo>
                  <a:cubicBezTo>
                    <a:pt x="849" y="212"/>
                    <a:pt x="843" y="209"/>
                    <a:pt x="837" y="206"/>
                  </a:cubicBezTo>
                  <a:cubicBezTo>
                    <a:pt x="836" y="206"/>
                    <a:pt x="831" y="212"/>
                    <a:pt x="832" y="213"/>
                  </a:cubicBezTo>
                  <a:cubicBezTo>
                    <a:pt x="835" y="220"/>
                    <a:pt x="839" y="230"/>
                    <a:pt x="844" y="231"/>
                  </a:cubicBezTo>
                  <a:cubicBezTo>
                    <a:pt x="859" y="234"/>
                    <a:pt x="876" y="236"/>
                    <a:pt x="890" y="232"/>
                  </a:cubicBezTo>
                  <a:cubicBezTo>
                    <a:pt x="896" y="231"/>
                    <a:pt x="902" y="212"/>
                    <a:pt x="899" y="204"/>
                  </a:cubicBezTo>
                  <a:cubicBezTo>
                    <a:pt x="886" y="162"/>
                    <a:pt x="826" y="142"/>
                    <a:pt x="790" y="165"/>
                  </a:cubicBezTo>
                  <a:cubicBezTo>
                    <a:pt x="766" y="180"/>
                    <a:pt x="757" y="201"/>
                    <a:pt x="767" y="230"/>
                  </a:cubicBezTo>
                  <a:cubicBezTo>
                    <a:pt x="781" y="273"/>
                    <a:pt x="809" y="308"/>
                    <a:pt x="841" y="338"/>
                  </a:cubicBezTo>
                  <a:cubicBezTo>
                    <a:pt x="877" y="374"/>
                    <a:pt x="915" y="407"/>
                    <a:pt x="956" y="437"/>
                  </a:cubicBezTo>
                  <a:cubicBezTo>
                    <a:pt x="971" y="448"/>
                    <a:pt x="996" y="449"/>
                    <a:pt x="1016" y="450"/>
                  </a:cubicBezTo>
                  <a:cubicBezTo>
                    <a:pt x="1059" y="452"/>
                    <a:pt x="1103" y="451"/>
                    <a:pt x="1146" y="450"/>
                  </a:cubicBezTo>
                  <a:cubicBezTo>
                    <a:pt x="1173" y="449"/>
                    <a:pt x="1173" y="446"/>
                    <a:pt x="1163" y="422"/>
                  </a:cubicBezTo>
                  <a:cubicBezTo>
                    <a:pt x="1142" y="373"/>
                    <a:pt x="1134" y="323"/>
                    <a:pt x="1152" y="270"/>
                  </a:cubicBezTo>
                  <a:cubicBezTo>
                    <a:pt x="1166" y="230"/>
                    <a:pt x="1214" y="212"/>
                    <a:pt x="1250" y="233"/>
                  </a:cubicBezTo>
                  <a:cubicBezTo>
                    <a:pt x="1254" y="236"/>
                    <a:pt x="1258" y="240"/>
                    <a:pt x="1265" y="247"/>
                  </a:cubicBezTo>
                  <a:cubicBezTo>
                    <a:pt x="1231" y="252"/>
                    <a:pt x="1200" y="256"/>
                    <a:pt x="1187" y="289"/>
                  </a:cubicBezTo>
                  <a:cubicBezTo>
                    <a:pt x="1184" y="298"/>
                    <a:pt x="1182" y="307"/>
                    <a:pt x="1178" y="317"/>
                  </a:cubicBezTo>
                  <a:cubicBezTo>
                    <a:pt x="1204" y="313"/>
                    <a:pt x="1204" y="313"/>
                    <a:pt x="1214" y="327"/>
                  </a:cubicBezTo>
                  <a:cubicBezTo>
                    <a:pt x="1192" y="340"/>
                    <a:pt x="1187" y="360"/>
                    <a:pt x="1193" y="384"/>
                  </a:cubicBezTo>
                  <a:cubicBezTo>
                    <a:pt x="1196" y="392"/>
                    <a:pt x="1196" y="402"/>
                    <a:pt x="1199" y="411"/>
                  </a:cubicBezTo>
                  <a:cubicBezTo>
                    <a:pt x="1208" y="446"/>
                    <a:pt x="1212" y="445"/>
                    <a:pt x="1248" y="443"/>
                  </a:cubicBezTo>
                  <a:cubicBezTo>
                    <a:pt x="1315" y="441"/>
                    <a:pt x="1376" y="417"/>
                    <a:pt x="1440" y="402"/>
                  </a:cubicBezTo>
                  <a:cubicBezTo>
                    <a:pt x="1456" y="399"/>
                    <a:pt x="1470" y="389"/>
                    <a:pt x="1486" y="383"/>
                  </a:cubicBezTo>
                  <a:cubicBezTo>
                    <a:pt x="1534" y="363"/>
                    <a:pt x="1584" y="347"/>
                    <a:pt x="1631" y="322"/>
                  </a:cubicBezTo>
                  <a:cubicBezTo>
                    <a:pt x="1680" y="296"/>
                    <a:pt x="1732" y="289"/>
                    <a:pt x="1785" y="283"/>
                  </a:cubicBezTo>
                  <a:cubicBezTo>
                    <a:pt x="1831" y="278"/>
                    <a:pt x="1877" y="285"/>
                    <a:pt x="1918" y="302"/>
                  </a:cubicBezTo>
                  <a:cubicBezTo>
                    <a:pt x="1953" y="317"/>
                    <a:pt x="1986" y="343"/>
                    <a:pt x="2015" y="369"/>
                  </a:cubicBezTo>
                  <a:cubicBezTo>
                    <a:pt x="2087" y="433"/>
                    <a:pt x="2115" y="516"/>
                    <a:pt x="2099" y="611"/>
                  </a:cubicBezTo>
                  <a:cubicBezTo>
                    <a:pt x="2094" y="642"/>
                    <a:pt x="2076" y="673"/>
                    <a:pt x="2057" y="699"/>
                  </a:cubicBezTo>
                  <a:cubicBezTo>
                    <a:pt x="2039" y="725"/>
                    <a:pt x="2007" y="726"/>
                    <a:pt x="1978" y="723"/>
                  </a:cubicBezTo>
                  <a:cubicBezTo>
                    <a:pt x="1973" y="723"/>
                    <a:pt x="1968" y="706"/>
                    <a:pt x="1965" y="697"/>
                  </a:cubicBezTo>
                  <a:cubicBezTo>
                    <a:pt x="1965" y="695"/>
                    <a:pt x="1977" y="688"/>
                    <a:pt x="1984" y="687"/>
                  </a:cubicBezTo>
                  <a:cubicBezTo>
                    <a:pt x="1993" y="685"/>
                    <a:pt x="2004" y="690"/>
                    <a:pt x="2013" y="688"/>
                  </a:cubicBezTo>
                  <a:cubicBezTo>
                    <a:pt x="2038" y="683"/>
                    <a:pt x="2057" y="670"/>
                    <a:pt x="2068" y="646"/>
                  </a:cubicBezTo>
                  <a:cubicBezTo>
                    <a:pt x="2089" y="598"/>
                    <a:pt x="2087" y="551"/>
                    <a:pt x="2072" y="500"/>
                  </a:cubicBezTo>
                  <a:cubicBezTo>
                    <a:pt x="2052" y="433"/>
                    <a:pt x="2004" y="394"/>
                    <a:pt x="1952" y="356"/>
                  </a:cubicBezTo>
                  <a:cubicBezTo>
                    <a:pt x="1923" y="334"/>
                    <a:pt x="1888" y="327"/>
                    <a:pt x="1852" y="325"/>
                  </a:cubicBezTo>
                  <a:cubicBezTo>
                    <a:pt x="1792" y="322"/>
                    <a:pt x="1731" y="319"/>
                    <a:pt x="1673" y="341"/>
                  </a:cubicBezTo>
                  <a:cubicBezTo>
                    <a:pt x="1660" y="345"/>
                    <a:pt x="1649" y="352"/>
                    <a:pt x="1637" y="358"/>
                  </a:cubicBezTo>
                  <a:cubicBezTo>
                    <a:pt x="1573" y="391"/>
                    <a:pt x="1503" y="406"/>
                    <a:pt x="1435" y="425"/>
                  </a:cubicBezTo>
                  <a:cubicBezTo>
                    <a:pt x="1421" y="429"/>
                    <a:pt x="1407" y="434"/>
                    <a:pt x="1393" y="438"/>
                  </a:cubicBezTo>
                  <a:cubicBezTo>
                    <a:pt x="1346" y="454"/>
                    <a:pt x="1298" y="469"/>
                    <a:pt x="1248" y="476"/>
                  </a:cubicBezTo>
                  <a:cubicBezTo>
                    <a:pt x="1243" y="476"/>
                    <a:pt x="1239" y="478"/>
                    <a:pt x="1230" y="481"/>
                  </a:cubicBezTo>
                  <a:cubicBezTo>
                    <a:pt x="1249" y="505"/>
                    <a:pt x="1266" y="526"/>
                    <a:pt x="1284" y="547"/>
                  </a:cubicBezTo>
                  <a:cubicBezTo>
                    <a:pt x="1287" y="551"/>
                    <a:pt x="1293" y="551"/>
                    <a:pt x="1299" y="552"/>
                  </a:cubicBezTo>
                  <a:cubicBezTo>
                    <a:pt x="1343" y="554"/>
                    <a:pt x="1386" y="551"/>
                    <a:pt x="1429" y="536"/>
                  </a:cubicBezTo>
                  <a:cubicBezTo>
                    <a:pt x="1479" y="518"/>
                    <a:pt x="1529" y="501"/>
                    <a:pt x="1579" y="483"/>
                  </a:cubicBezTo>
                  <a:cubicBezTo>
                    <a:pt x="1636" y="462"/>
                    <a:pt x="1693" y="438"/>
                    <a:pt x="1751" y="420"/>
                  </a:cubicBezTo>
                  <a:cubicBezTo>
                    <a:pt x="1798" y="404"/>
                    <a:pt x="1846" y="397"/>
                    <a:pt x="1896" y="407"/>
                  </a:cubicBezTo>
                  <a:cubicBezTo>
                    <a:pt x="1943" y="416"/>
                    <a:pt x="1981" y="440"/>
                    <a:pt x="2008" y="478"/>
                  </a:cubicBezTo>
                  <a:cubicBezTo>
                    <a:pt x="2036" y="515"/>
                    <a:pt x="2042" y="557"/>
                    <a:pt x="2025" y="601"/>
                  </a:cubicBezTo>
                  <a:cubicBezTo>
                    <a:pt x="2022" y="609"/>
                    <a:pt x="2015" y="617"/>
                    <a:pt x="2008" y="621"/>
                  </a:cubicBezTo>
                  <a:cubicBezTo>
                    <a:pt x="2001" y="624"/>
                    <a:pt x="1985" y="622"/>
                    <a:pt x="1985" y="620"/>
                  </a:cubicBezTo>
                  <a:cubicBezTo>
                    <a:pt x="1983" y="610"/>
                    <a:pt x="1980" y="596"/>
                    <a:pt x="1986" y="590"/>
                  </a:cubicBezTo>
                  <a:cubicBezTo>
                    <a:pt x="2007" y="563"/>
                    <a:pt x="2010" y="534"/>
                    <a:pt x="1997" y="506"/>
                  </a:cubicBezTo>
                  <a:cubicBezTo>
                    <a:pt x="1974" y="456"/>
                    <a:pt x="1936" y="426"/>
                    <a:pt x="1878" y="422"/>
                  </a:cubicBezTo>
                  <a:cubicBezTo>
                    <a:pt x="1803" y="417"/>
                    <a:pt x="1734" y="435"/>
                    <a:pt x="1669" y="470"/>
                  </a:cubicBezTo>
                  <a:cubicBezTo>
                    <a:pt x="1578" y="518"/>
                    <a:pt x="1481" y="551"/>
                    <a:pt x="1381" y="575"/>
                  </a:cubicBezTo>
                  <a:cubicBezTo>
                    <a:pt x="1363" y="580"/>
                    <a:pt x="1343" y="577"/>
                    <a:pt x="1322" y="578"/>
                  </a:cubicBezTo>
                  <a:cubicBezTo>
                    <a:pt x="1371" y="634"/>
                    <a:pt x="1494" y="694"/>
                    <a:pt x="1619" y="690"/>
                  </a:cubicBezTo>
                  <a:cubicBezTo>
                    <a:pt x="1617" y="678"/>
                    <a:pt x="1615" y="667"/>
                    <a:pt x="1613" y="655"/>
                  </a:cubicBezTo>
                  <a:cubicBezTo>
                    <a:pt x="1608" y="623"/>
                    <a:pt x="1611" y="592"/>
                    <a:pt x="1635" y="566"/>
                  </a:cubicBezTo>
                  <a:cubicBezTo>
                    <a:pt x="1662" y="537"/>
                    <a:pt x="1694" y="541"/>
                    <a:pt x="1713" y="576"/>
                  </a:cubicBezTo>
                  <a:cubicBezTo>
                    <a:pt x="1741" y="629"/>
                    <a:pt x="1720" y="683"/>
                    <a:pt x="1663" y="704"/>
                  </a:cubicBezTo>
                  <a:cubicBezTo>
                    <a:pt x="1662" y="705"/>
                    <a:pt x="1660" y="706"/>
                    <a:pt x="1656" y="709"/>
                  </a:cubicBezTo>
                  <a:cubicBezTo>
                    <a:pt x="1675" y="735"/>
                    <a:pt x="1693" y="759"/>
                    <a:pt x="1728" y="765"/>
                  </a:cubicBezTo>
                  <a:cubicBezTo>
                    <a:pt x="1778" y="774"/>
                    <a:pt x="1826" y="765"/>
                    <a:pt x="1873" y="750"/>
                  </a:cubicBezTo>
                  <a:cubicBezTo>
                    <a:pt x="1933" y="730"/>
                    <a:pt x="1990" y="751"/>
                    <a:pt x="2019" y="807"/>
                  </a:cubicBezTo>
                  <a:cubicBezTo>
                    <a:pt x="2036" y="838"/>
                    <a:pt x="2029" y="870"/>
                    <a:pt x="2012" y="898"/>
                  </a:cubicBezTo>
                  <a:cubicBezTo>
                    <a:pt x="2000" y="917"/>
                    <a:pt x="1983" y="916"/>
                    <a:pt x="1970" y="900"/>
                  </a:cubicBezTo>
                  <a:close/>
                  <a:moveTo>
                    <a:pt x="1248" y="555"/>
                  </a:moveTo>
                  <a:cubicBezTo>
                    <a:pt x="1231" y="533"/>
                    <a:pt x="1217" y="515"/>
                    <a:pt x="1205" y="496"/>
                  </a:cubicBezTo>
                  <a:cubicBezTo>
                    <a:pt x="1198" y="486"/>
                    <a:pt x="1191" y="483"/>
                    <a:pt x="1180" y="484"/>
                  </a:cubicBezTo>
                  <a:cubicBezTo>
                    <a:pt x="1146" y="484"/>
                    <a:pt x="1111" y="484"/>
                    <a:pt x="1077" y="485"/>
                  </a:cubicBezTo>
                  <a:cubicBezTo>
                    <a:pt x="1065" y="485"/>
                    <a:pt x="1053" y="485"/>
                    <a:pt x="1035" y="485"/>
                  </a:cubicBezTo>
                  <a:cubicBezTo>
                    <a:pt x="1106" y="516"/>
                    <a:pt x="1168" y="552"/>
                    <a:pt x="1248" y="555"/>
                  </a:cubicBezTo>
                  <a:close/>
                  <a:moveTo>
                    <a:pt x="1651" y="680"/>
                  </a:moveTo>
                  <a:cubicBezTo>
                    <a:pt x="1660" y="676"/>
                    <a:pt x="1669" y="673"/>
                    <a:pt x="1677" y="669"/>
                  </a:cubicBezTo>
                  <a:cubicBezTo>
                    <a:pt x="1710" y="653"/>
                    <a:pt x="1719" y="611"/>
                    <a:pt x="1696" y="583"/>
                  </a:cubicBezTo>
                  <a:cubicBezTo>
                    <a:pt x="1687" y="572"/>
                    <a:pt x="1678" y="569"/>
                    <a:pt x="1667" y="578"/>
                  </a:cubicBezTo>
                  <a:cubicBezTo>
                    <a:pt x="1636" y="603"/>
                    <a:pt x="1624" y="634"/>
                    <a:pt x="1651" y="6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6321425" y="4652963"/>
              <a:ext cx="5149850" cy="1973263"/>
            </a:xfrm>
            <a:custGeom>
              <a:avLst/>
              <a:gdLst>
                <a:gd name="T0" fmla="*/ 680 w 1989"/>
                <a:gd name="T1" fmla="*/ 353 h 878"/>
                <a:gd name="T2" fmla="*/ 292 w 1989"/>
                <a:gd name="T3" fmla="*/ 262 h 878"/>
                <a:gd name="T4" fmla="*/ 37 w 1989"/>
                <a:gd name="T5" fmla="*/ 608 h 878"/>
                <a:gd name="T6" fmla="*/ 143 w 1989"/>
                <a:gd name="T7" fmla="*/ 653 h 878"/>
                <a:gd name="T8" fmla="*/ 2 w 1989"/>
                <a:gd name="T9" fmla="*/ 536 h 878"/>
                <a:gd name="T10" fmla="*/ 370 w 1989"/>
                <a:gd name="T11" fmla="*/ 227 h 878"/>
                <a:gd name="T12" fmla="*/ 652 w 1989"/>
                <a:gd name="T13" fmla="*/ 324 h 878"/>
                <a:gd name="T14" fmla="*/ 913 w 1989"/>
                <a:gd name="T15" fmla="*/ 300 h 878"/>
                <a:gd name="T16" fmla="*/ 926 w 1989"/>
                <a:gd name="T17" fmla="*/ 207 h 878"/>
                <a:gd name="T18" fmla="*/ 972 w 1989"/>
                <a:gd name="T19" fmla="*/ 214 h 878"/>
                <a:gd name="T20" fmla="*/ 911 w 1989"/>
                <a:gd name="T21" fmla="*/ 387 h 878"/>
                <a:gd name="T22" fmla="*/ 1115 w 1989"/>
                <a:gd name="T23" fmla="*/ 402 h 878"/>
                <a:gd name="T24" fmla="*/ 1290 w 1989"/>
                <a:gd name="T25" fmla="*/ 141 h 878"/>
                <a:gd name="T26" fmla="*/ 1201 w 1989"/>
                <a:gd name="T27" fmla="*/ 209 h 878"/>
                <a:gd name="T28" fmla="*/ 1224 w 1989"/>
                <a:gd name="T29" fmla="*/ 203 h 878"/>
                <a:gd name="T30" fmla="*/ 1261 w 1989"/>
                <a:gd name="T31" fmla="*/ 202 h 878"/>
                <a:gd name="T32" fmla="*/ 1273 w 1989"/>
                <a:gd name="T33" fmla="*/ 119 h 878"/>
                <a:gd name="T34" fmla="*/ 1156 w 1989"/>
                <a:gd name="T35" fmla="*/ 408 h 878"/>
                <a:gd name="T36" fmla="*/ 1652 w 1989"/>
                <a:gd name="T37" fmla="*/ 148 h 878"/>
                <a:gd name="T38" fmla="*/ 1867 w 1989"/>
                <a:gd name="T39" fmla="*/ 68 h 878"/>
                <a:gd name="T40" fmla="*/ 1845 w 1989"/>
                <a:gd name="T41" fmla="*/ 116 h 878"/>
                <a:gd name="T42" fmla="*/ 1922 w 1989"/>
                <a:gd name="T43" fmla="*/ 72 h 878"/>
                <a:gd name="T44" fmla="*/ 1922 w 1989"/>
                <a:gd name="T45" fmla="*/ 54 h 878"/>
                <a:gd name="T46" fmla="*/ 1934 w 1989"/>
                <a:gd name="T47" fmla="*/ 401 h 878"/>
                <a:gd name="T48" fmla="*/ 1767 w 1989"/>
                <a:gd name="T49" fmla="*/ 264 h 878"/>
                <a:gd name="T50" fmla="*/ 1856 w 1989"/>
                <a:gd name="T51" fmla="*/ 208 h 878"/>
                <a:gd name="T52" fmla="*/ 1769 w 1989"/>
                <a:gd name="T53" fmla="*/ 353 h 878"/>
                <a:gd name="T54" fmla="*/ 1777 w 1989"/>
                <a:gd name="T55" fmla="*/ 295 h 878"/>
                <a:gd name="T56" fmla="*/ 1769 w 1989"/>
                <a:gd name="T57" fmla="*/ 413 h 878"/>
                <a:gd name="T58" fmla="*/ 1865 w 1989"/>
                <a:gd name="T59" fmla="*/ 159 h 878"/>
                <a:gd name="T60" fmla="*/ 1743 w 1989"/>
                <a:gd name="T61" fmla="*/ 136 h 878"/>
                <a:gd name="T62" fmla="*/ 1150 w 1989"/>
                <a:gd name="T63" fmla="*/ 427 h 878"/>
                <a:gd name="T64" fmla="*/ 783 w 1989"/>
                <a:gd name="T65" fmla="*/ 509 h 878"/>
                <a:gd name="T66" fmla="*/ 453 w 1989"/>
                <a:gd name="T67" fmla="*/ 647 h 878"/>
                <a:gd name="T68" fmla="*/ 113 w 1989"/>
                <a:gd name="T69" fmla="*/ 839 h 878"/>
                <a:gd name="T70" fmla="*/ 96 w 1989"/>
                <a:gd name="T71" fmla="*/ 758 h 878"/>
                <a:gd name="T72" fmla="*/ 431 w 1989"/>
                <a:gd name="T73" fmla="*/ 641 h 878"/>
                <a:gd name="T74" fmla="*/ 394 w 1989"/>
                <a:gd name="T75" fmla="*/ 485 h 878"/>
                <a:gd name="T76" fmla="*/ 470 w 1989"/>
                <a:gd name="T77" fmla="*/ 613 h 878"/>
                <a:gd name="T78" fmla="*/ 495 w 1989"/>
                <a:gd name="T79" fmla="*/ 429 h 878"/>
                <a:gd name="T80" fmla="*/ 121 w 1989"/>
                <a:gd name="T81" fmla="*/ 548 h 878"/>
                <a:gd name="T82" fmla="*/ 80 w 1989"/>
                <a:gd name="T83" fmla="*/ 564 h 878"/>
                <a:gd name="T84" fmla="*/ 472 w 1989"/>
                <a:gd name="T85" fmla="*/ 397 h 878"/>
                <a:gd name="T86" fmla="*/ 789 w 1989"/>
                <a:gd name="T87" fmla="*/ 471 h 878"/>
                <a:gd name="T88" fmla="*/ 1025 w 1989"/>
                <a:gd name="T89" fmla="*/ 439 h 878"/>
                <a:gd name="T90" fmla="*/ 822 w 1989"/>
                <a:gd name="T91" fmla="*/ 481 h 878"/>
                <a:gd name="T92" fmla="*/ 432 w 1989"/>
                <a:gd name="T93" fmla="*/ 51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89" h="878">
                  <a:moveTo>
                    <a:pt x="844" y="409"/>
                  </a:moveTo>
                  <a:cubicBezTo>
                    <a:pt x="838" y="407"/>
                    <a:pt x="832" y="405"/>
                    <a:pt x="826" y="403"/>
                  </a:cubicBezTo>
                  <a:cubicBezTo>
                    <a:pt x="777" y="386"/>
                    <a:pt x="729" y="368"/>
                    <a:pt x="680" y="353"/>
                  </a:cubicBezTo>
                  <a:cubicBezTo>
                    <a:pt x="631" y="338"/>
                    <a:pt x="580" y="326"/>
                    <a:pt x="530" y="311"/>
                  </a:cubicBezTo>
                  <a:cubicBezTo>
                    <a:pt x="505" y="304"/>
                    <a:pt x="479" y="296"/>
                    <a:pt x="456" y="284"/>
                  </a:cubicBezTo>
                  <a:cubicBezTo>
                    <a:pt x="403" y="257"/>
                    <a:pt x="348" y="259"/>
                    <a:pt x="292" y="262"/>
                  </a:cubicBezTo>
                  <a:cubicBezTo>
                    <a:pt x="283" y="263"/>
                    <a:pt x="275" y="265"/>
                    <a:pt x="266" y="266"/>
                  </a:cubicBezTo>
                  <a:cubicBezTo>
                    <a:pt x="167" y="272"/>
                    <a:pt x="102" y="330"/>
                    <a:pt x="56" y="409"/>
                  </a:cubicBezTo>
                  <a:cubicBezTo>
                    <a:pt x="21" y="470"/>
                    <a:pt x="4" y="538"/>
                    <a:pt x="37" y="608"/>
                  </a:cubicBezTo>
                  <a:cubicBezTo>
                    <a:pt x="53" y="643"/>
                    <a:pt x="81" y="656"/>
                    <a:pt x="118" y="646"/>
                  </a:cubicBezTo>
                  <a:cubicBezTo>
                    <a:pt x="125" y="644"/>
                    <a:pt x="134" y="646"/>
                    <a:pt x="141" y="646"/>
                  </a:cubicBezTo>
                  <a:cubicBezTo>
                    <a:pt x="142" y="651"/>
                    <a:pt x="143" y="653"/>
                    <a:pt x="143" y="653"/>
                  </a:cubicBezTo>
                  <a:cubicBezTo>
                    <a:pt x="134" y="662"/>
                    <a:pt x="145" y="683"/>
                    <a:pt x="122" y="684"/>
                  </a:cubicBezTo>
                  <a:cubicBezTo>
                    <a:pt x="92" y="686"/>
                    <a:pt x="62" y="685"/>
                    <a:pt x="41" y="657"/>
                  </a:cubicBezTo>
                  <a:cubicBezTo>
                    <a:pt x="15" y="621"/>
                    <a:pt x="0" y="581"/>
                    <a:pt x="2" y="536"/>
                  </a:cubicBezTo>
                  <a:cubicBezTo>
                    <a:pt x="4" y="453"/>
                    <a:pt x="32" y="381"/>
                    <a:pt x="90" y="320"/>
                  </a:cubicBezTo>
                  <a:cubicBezTo>
                    <a:pt x="140" y="266"/>
                    <a:pt x="199" y="234"/>
                    <a:pt x="271" y="225"/>
                  </a:cubicBezTo>
                  <a:cubicBezTo>
                    <a:pt x="303" y="221"/>
                    <a:pt x="337" y="224"/>
                    <a:pt x="370" y="227"/>
                  </a:cubicBezTo>
                  <a:cubicBezTo>
                    <a:pt x="394" y="229"/>
                    <a:pt x="419" y="232"/>
                    <a:pt x="442" y="239"/>
                  </a:cubicBezTo>
                  <a:cubicBezTo>
                    <a:pt x="471" y="249"/>
                    <a:pt x="499" y="264"/>
                    <a:pt x="528" y="275"/>
                  </a:cubicBezTo>
                  <a:cubicBezTo>
                    <a:pt x="569" y="292"/>
                    <a:pt x="609" y="311"/>
                    <a:pt x="652" y="324"/>
                  </a:cubicBezTo>
                  <a:cubicBezTo>
                    <a:pt x="719" y="344"/>
                    <a:pt x="787" y="360"/>
                    <a:pt x="856" y="377"/>
                  </a:cubicBezTo>
                  <a:cubicBezTo>
                    <a:pt x="863" y="378"/>
                    <a:pt x="876" y="374"/>
                    <a:pt x="880" y="368"/>
                  </a:cubicBezTo>
                  <a:cubicBezTo>
                    <a:pt x="892" y="346"/>
                    <a:pt x="905" y="324"/>
                    <a:pt x="913" y="300"/>
                  </a:cubicBezTo>
                  <a:cubicBezTo>
                    <a:pt x="916" y="290"/>
                    <a:pt x="909" y="276"/>
                    <a:pt x="905" y="259"/>
                  </a:cubicBezTo>
                  <a:cubicBezTo>
                    <a:pt x="912" y="258"/>
                    <a:pt x="922" y="257"/>
                    <a:pt x="936" y="255"/>
                  </a:cubicBezTo>
                  <a:cubicBezTo>
                    <a:pt x="942" y="240"/>
                    <a:pt x="939" y="220"/>
                    <a:pt x="926" y="207"/>
                  </a:cubicBezTo>
                  <a:cubicBezTo>
                    <a:pt x="915" y="195"/>
                    <a:pt x="896" y="190"/>
                    <a:pt x="879" y="181"/>
                  </a:cubicBezTo>
                  <a:cubicBezTo>
                    <a:pt x="898" y="164"/>
                    <a:pt x="921" y="166"/>
                    <a:pt x="942" y="171"/>
                  </a:cubicBezTo>
                  <a:cubicBezTo>
                    <a:pt x="963" y="177"/>
                    <a:pt x="974" y="194"/>
                    <a:pt x="972" y="214"/>
                  </a:cubicBezTo>
                  <a:cubicBezTo>
                    <a:pt x="970" y="244"/>
                    <a:pt x="965" y="276"/>
                    <a:pt x="955" y="305"/>
                  </a:cubicBezTo>
                  <a:cubicBezTo>
                    <a:pt x="948" y="327"/>
                    <a:pt x="932" y="346"/>
                    <a:pt x="920" y="367"/>
                  </a:cubicBezTo>
                  <a:cubicBezTo>
                    <a:pt x="917" y="372"/>
                    <a:pt x="915" y="378"/>
                    <a:pt x="911" y="387"/>
                  </a:cubicBezTo>
                  <a:cubicBezTo>
                    <a:pt x="939" y="392"/>
                    <a:pt x="965" y="397"/>
                    <a:pt x="991" y="401"/>
                  </a:cubicBezTo>
                  <a:cubicBezTo>
                    <a:pt x="1017" y="405"/>
                    <a:pt x="1042" y="408"/>
                    <a:pt x="1068" y="412"/>
                  </a:cubicBezTo>
                  <a:cubicBezTo>
                    <a:pt x="1085" y="415"/>
                    <a:pt x="1100" y="412"/>
                    <a:pt x="1115" y="402"/>
                  </a:cubicBezTo>
                  <a:cubicBezTo>
                    <a:pt x="1183" y="359"/>
                    <a:pt x="1243" y="308"/>
                    <a:pt x="1288" y="241"/>
                  </a:cubicBezTo>
                  <a:cubicBezTo>
                    <a:pt x="1298" y="225"/>
                    <a:pt x="1305" y="206"/>
                    <a:pt x="1310" y="188"/>
                  </a:cubicBezTo>
                  <a:cubicBezTo>
                    <a:pt x="1315" y="169"/>
                    <a:pt x="1305" y="153"/>
                    <a:pt x="1290" y="141"/>
                  </a:cubicBezTo>
                  <a:cubicBezTo>
                    <a:pt x="1274" y="130"/>
                    <a:pt x="1259" y="134"/>
                    <a:pt x="1245" y="143"/>
                  </a:cubicBezTo>
                  <a:cubicBezTo>
                    <a:pt x="1230" y="152"/>
                    <a:pt x="1215" y="163"/>
                    <a:pt x="1204" y="177"/>
                  </a:cubicBezTo>
                  <a:cubicBezTo>
                    <a:pt x="1198" y="184"/>
                    <a:pt x="1196" y="203"/>
                    <a:pt x="1201" y="209"/>
                  </a:cubicBezTo>
                  <a:cubicBezTo>
                    <a:pt x="1206" y="215"/>
                    <a:pt x="1223" y="217"/>
                    <a:pt x="1233" y="215"/>
                  </a:cubicBezTo>
                  <a:cubicBezTo>
                    <a:pt x="1245" y="213"/>
                    <a:pt x="1255" y="203"/>
                    <a:pt x="1252" y="183"/>
                  </a:cubicBezTo>
                  <a:cubicBezTo>
                    <a:pt x="1241" y="191"/>
                    <a:pt x="1233" y="197"/>
                    <a:pt x="1224" y="203"/>
                  </a:cubicBezTo>
                  <a:cubicBezTo>
                    <a:pt x="1216" y="193"/>
                    <a:pt x="1219" y="183"/>
                    <a:pt x="1233" y="178"/>
                  </a:cubicBezTo>
                  <a:cubicBezTo>
                    <a:pt x="1242" y="176"/>
                    <a:pt x="1253" y="178"/>
                    <a:pt x="1261" y="181"/>
                  </a:cubicBezTo>
                  <a:cubicBezTo>
                    <a:pt x="1264" y="182"/>
                    <a:pt x="1263" y="196"/>
                    <a:pt x="1261" y="202"/>
                  </a:cubicBezTo>
                  <a:cubicBezTo>
                    <a:pt x="1249" y="235"/>
                    <a:pt x="1215" y="253"/>
                    <a:pt x="1183" y="245"/>
                  </a:cubicBezTo>
                  <a:cubicBezTo>
                    <a:pt x="1159" y="240"/>
                    <a:pt x="1151" y="226"/>
                    <a:pt x="1160" y="202"/>
                  </a:cubicBezTo>
                  <a:cubicBezTo>
                    <a:pt x="1177" y="153"/>
                    <a:pt x="1220" y="121"/>
                    <a:pt x="1273" y="119"/>
                  </a:cubicBezTo>
                  <a:cubicBezTo>
                    <a:pt x="1303" y="118"/>
                    <a:pt x="1326" y="146"/>
                    <a:pt x="1324" y="180"/>
                  </a:cubicBezTo>
                  <a:cubicBezTo>
                    <a:pt x="1323" y="232"/>
                    <a:pt x="1296" y="273"/>
                    <a:pt x="1263" y="309"/>
                  </a:cubicBezTo>
                  <a:cubicBezTo>
                    <a:pt x="1232" y="343"/>
                    <a:pt x="1196" y="372"/>
                    <a:pt x="1156" y="408"/>
                  </a:cubicBezTo>
                  <a:cubicBezTo>
                    <a:pt x="1173" y="404"/>
                    <a:pt x="1185" y="403"/>
                    <a:pt x="1196" y="398"/>
                  </a:cubicBezTo>
                  <a:cubicBezTo>
                    <a:pt x="1296" y="354"/>
                    <a:pt x="1394" y="304"/>
                    <a:pt x="1487" y="245"/>
                  </a:cubicBezTo>
                  <a:cubicBezTo>
                    <a:pt x="1541" y="211"/>
                    <a:pt x="1596" y="179"/>
                    <a:pt x="1652" y="148"/>
                  </a:cubicBezTo>
                  <a:cubicBezTo>
                    <a:pt x="1695" y="124"/>
                    <a:pt x="1744" y="112"/>
                    <a:pt x="1793" y="111"/>
                  </a:cubicBezTo>
                  <a:cubicBezTo>
                    <a:pt x="1816" y="110"/>
                    <a:pt x="1833" y="110"/>
                    <a:pt x="1842" y="85"/>
                  </a:cubicBezTo>
                  <a:cubicBezTo>
                    <a:pt x="1845" y="77"/>
                    <a:pt x="1858" y="71"/>
                    <a:pt x="1867" y="68"/>
                  </a:cubicBezTo>
                  <a:cubicBezTo>
                    <a:pt x="1880" y="63"/>
                    <a:pt x="1898" y="76"/>
                    <a:pt x="1895" y="86"/>
                  </a:cubicBezTo>
                  <a:cubicBezTo>
                    <a:pt x="1893" y="93"/>
                    <a:pt x="1881" y="100"/>
                    <a:pt x="1873" y="102"/>
                  </a:cubicBezTo>
                  <a:cubicBezTo>
                    <a:pt x="1863" y="105"/>
                    <a:pt x="1849" y="99"/>
                    <a:pt x="1845" y="116"/>
                  </a:cubicBezTo>
                  <a:cubicBezTo>
                    <a:pt x="1862" y="124"/>
                    <a:pt x="1878" y="133"/>
                    <a:pt x="1895" y="140"/>
                  </a:cubicBezTo>
                  <a:cubicBezTo>
                    <a:pt x="1899" y="142"/>
                    <a:pt x="1907" y="138"/>
                    <a:pt x="1911" y="135"/>
                  </a:cubicBezTo>
                  <a:cubicBezTo>
                    <a:pt x="1930" y="120"/>
                    <a:pt x="1935" y="95"/>
                    <a:pt x="1922" y="72"/>
                  </a:cubicBezTo>
                  <a:cubicBezTo>
                    <a:pt x="1912" y="56"/>
                    <a:pt x="1900" y="40"/>
                    <a:pt x="1890" y="24"/>
                  </a:cubicBezTo>
                  <a:cubicBezTo>
                    <a:pt x="1885" y="17"/>
                    <a:pt x="1881" y="10"/>
                    <a:pt x="1880" y="0"/>
                  </a:cubicBezTo>
                  <a:cubicBezTo>
                    <a:pt x="1894" y="18"/>
                    <a:pt x="1909" y="36"/>
                    <a:pt x="1922" y="54"/>
                  </a:cubicBezTo>
                  <a:cubicBezTo>
                    <a:pt x="1949" y="93"/>
                    <a:pt x="1947" y="113"/>
                    <a:pt x="1916" y="149"/>
                  </a:cubicBezTo>
                  <a:cubicBezTo>
                    <a:pt x="1933" y="177"/>
                    <a:pt x="1955" y="202"/>
                    <a:pt x="1966" y="231"/>
                  </a:cubicBezTo>
                  <a:cubicBezTo>
                    <a:pt x="1989" y="293"/>
                    <a:pt x="1985" y="353"/>
                    <a:pt x="1934" y="401"/>
                  </a:cubicBezTo>
                  <a:cubicBezTo>
                    <a:pt x="1886" y="447"/>
                    <a:pt x="1787" y="473"/>
                    <a:pt x="1722" y="404"/>
                  </a:cubicBezTo>
                  <a:cubicBezTo>
                    <a:pt x="1701" y="381"/>
                    <a:pt x="1695" y="352"/>
                    <a:pt x="1704" y="323"/>
                  </a:cubicBezTo>
                  <a:cubicBezTo>
                    <a:pt x="1713" y="293"/>
                    <a:pt x="1734" y="268"/>
                    <a:pt x="1767" y="264"/>
                  </a:cubicBezTo>
                  <a:cubicBezTo>
                    <a:pt x="1781" y="262"/>
                    <a:pt x="1795" y="276"/>
                    <a:pt x="1810" y="283"/>
                  </a:cubicBezTo>
                  <a:cubicBezTo>
                    <a:pt x="1819" y="245"/>
                    <a:pt x="1851" y="209"/>
                    <a:pt x="1840" y="160"/>
                  </a:cubicBezTo>
                  <a:cubicBezTo>
                    <a:pt x="1858" y="174"/>
                    <a:pt x="1861" y="190"/>
                    <a:pt x="1856" y="208"/>
                  </a:cubicBezTo>
                  <a:cubicBezTo>
                    <a:pt x="1852" y="223"/>
                    <a:pt x="1843" y="237"/>
                    <a:pt x="1838" y="252"/>
                  </a:cubicBezTo>
                  <a:cubicBezTo>
                    <a:pt x="1830" y="273"/>
                    <a:pt x="1823" y="294"/>
                    <a:pt x="1817" y="315"/>
                  </a:cubicBezTo>
                  <a:cubicBezTo>
                    <a:pt x="1814" y="325"/>
                    <a:pt x="1780" y="355"/>
                    <a:pt x="1769" y="353"/>
                  </a:cubicBezTo>
                  <a:cubicBezTo>
                    <a:pt x="1763" y="351"/>
                    <a:pt x="1753" y="342"/>
                    <a:pt x="1753" y="337"/>
                  </a:cubicBezTo>
                  <a:cubicBezTo>
                    <a:pt x="1754" y="328"/>
                    <a:pt x="1759" y="315"/>
                    <a:pt x="1766" y="312"/>
                  </a:cubicBezTo>
                  <a:cubicBezTo>
                    <a:pt x="1775" y="307"/>
                    <a:pt x="1783" y="304"/>
                    <a:pt x="1777" y="295"/>
                  </a:cubicBezTo>
                  <a:cubicBezTo>
                    <a:pt x="1772" y="289"/>
                    <a:pt x="1757" y="284"/>
                    <a:pt x="1753" y="287"/>
                  </a:cubicBezTo>
                  <a:cubicBezTo>
                    <a:pt x="1741" y="297"/>
                    <a:pt x="1729" y="309"/>
                    <a:pt x="1724" y="323"/>
                  </a:cubicBezTo>
                  <a:cubicBezTo>
                    <a:pt x="1712" y="358"/>
                    <a:pt x="1734" y="403"/>
                    <a:pt x="1769" y="413"/>
                  </a:cubicBezTo>
                  <a:cubicBezTo>
                    <a:pt x="1823" y="427"/>
                    <a:pt x="1876" y="425"/>
                    <a:pt x="1921" y="384"/>
                  </a:cubicBezTo>
                  <a:cubicBezTo>
                    <a:pt x="1979" y="330"/>
                    <a:pt x="1980" y="243"/>
                    <a:pt x="1922" y="187"/>
                  </a:cubicBezTo>
                  <a:cubicBezTo>
                    <a:pt x="1906" y="171"/>
                    <a:pt x="1892" y="155"/>
                    <a:pt x="1865" y="159"/>
                  </a:cubicBezTo>
                  <a:cubicBezTo>
                    <a:pt x="1858" y="161"/>
                    <a:pt x="1848" y="155"/>
                    <a:pt x="1842" y="150"/>
                  </a:cubicBezTo>
                  <a:cubicBezTo>
                    <a:pt x="1820" y="129"/>
                    <a:pt x="1795" y="128"/>
                    <a:pt x="1768" y="133"/>
                  </a:cubicBezTo>
                  <a:cubicBezTo>
                    <a:pt x="1760" y="135"/>
                    <a:pt x="1751" y="135"/>
                    <a:pt x="1743" y="136"/>
                  </a:cubicBezTo>
                  <a:cubicBezTo>
                    <a:pt x="1680" y="139"/>
                    <a:pt x="1628" y="171"/>
                    <a:pt x="1577" y="201"/>
                  </a:cubicBezTo>
                  <a:cubicBezTo>
                    <a:pt x="1500" y="248"/>
                    <a:pt x="1429" y="304"/>
                    <a:pt x="1349" y="346"/>
                  </a:cubicBezTo>
                  <a:cubicBezTo>
                    <a:pt x="1285" y="379"/>
                    <a:pt x="1221" y="415"/>
                    <a:pt x="1150" y="427"/>
                  </a:cubicBezTo>
                  <a:cubicBezTo>
                    <a:pt x="1084" y="437"/>
                    <a:pt x="1026" y="472"/>
                    <a:pt x="961" y="483"/>
                  </a:cubicBezTo>
                  <a:cubicBezTo>
                    <a:pt x="910" y="492"/>
                    <a:pt x="858" y="495"/>
                    <a:pt x="806" y="502"/>
                  </a:cubicBezTo>
                  <a:cubicBezTo>
                    <a:pt x="798" y="503"/>
                    <a:pt x="788" y="504"/>
                    <a:pt x="783" y="509"/>
                  </a:cubicBezTo>
                  <a:cubicBezTo>
                    <a:pt x="727" y="555"/>
                    <a:pt x="665" y="593"/>
                    <a:pt x="597" y="616"/>
                  </a:cubicBezTo>
                  <a:cubicBezTo>
                    <a:pt x="556" y="629"/>
                    <a:pt x="514" y="646"/>
                    <a:pt x="469" y="639"/>
                  </a:cubicBezTo>
                  <a:cubicBezTo>
                    <a:pt x="464" y="638"/>
                    <a:pt x="455" y="642"/>
                    <a:pt x="453" y="647"/>
                  </a:cubicBezTo>
                  <a:cubicBezTo>
                    <a:pt x="422" y="716"/>
                    <a:pt x="361" y="728"/>
                    <a:pt x="295" y="727"/>
                  </a:cubicBezTo>
                  <a:cubicBezTo>
                    <a:pt x="271" y="727"/>
                    <a:pt x="248" y="719"/>
                    <a:pt x="224" y="718"/>
                  </a:cubicBezTo>
                  <a:cubicBezTo>
                    <a:pt x="165" y="716"/>
                    <a:pt x="106" y="780"/>
                    <a:pt x="113" y="839"/>
                  </a:cubicBezTo>
                  <a:cubicBezTo>
                    <a:pt x="114" y="847"/>
                    <a:pt x="126" y="854"/>
                    <a:pt x="133" y="863"/>
                  </a:cubicBezTo>
                  <a:cubicBezTo>
                    <a:pt x="123" y="877"/>
                    <a:pt x="103" y="878"/>
                    <a:pt x="94" y="857"/>
                  </a:cubicBezTo>
                  <a:cubicBezTo>
                    <a:pt x="78" y="824"/>
                    <a:pt x="75" y="791"/>
                    <a:pt x="96" y="758"/>
                  </a:cubicBezTo>
                  <a:cubicBezTo>
                    <a:pt x="130" y="705"/>
                    <a:pt x="167" y="678"/>
                    <a:pt x="262" y="699"/>
                  </a:cubicBezTo>
                  <a:cubicBezTo>
                    <a:pt x="305" y="708"/>
                    <a:pt x="349" y="708"/>
                    <a:pt x="388" y="686"/>
                  </a:cubicBezTo>
                  <a:cubicBezTo>
                    <a:pt x="406" y="676"/>
                    <a:pt x="418" y="657"/>
                    <a:pt x="431" y="641"/>
                  </a:cubicBezTo>
                  <a:cubicBezTo>
                    <a:pt x="432" y="640"/>
                    <a:pt x="427" y="628"/>
                    <a:pt x="422" y="627"/>
                  </a:cubicBezTo>
                  <a:cubicBezTo>
                    <a:pt x="388" y="616"/>
                    <a:pt x="361" y="572"/>
                    <a:pt x="371" y="537"/>
                  </a:cubicBezTo>
                  <a:cubicBezTo>
                    <a:pt x="376" y="519"/>
                    <a:pt x="383" y="500"/>
                    <a:pt x="394" y="485"/>
                  </a:cubicBezTo>
                  <a:cubicBezTo>
                    <a:pt x="411" y="465"/>
                    <a:pt x="430" y="467"/>
                    <a:pt x="449" y="486"/>
                  </a:cubicBezTo>
                  <a:cubicBezTo>
                    <a:pt x="474" y="510"/>
                    <a:pt x="480" y="540"/>
                    <a:pt x="475" y="574"/>
                  </a:cubicBezTo>
                  <a:cubicBezTo>
                    <a:pt x="474" y="586"/>
                    <a:pt x="472" y="599"/>
                    <a:pt x="470" y="613"/>
                  </a:cubicBezTo>
                  <a:cubicBezTo>
                    <a:pt x="575" y="608"/>
                    <a:pt x="665" y="572"/>
                    <a:pt x="749" y="504"/>
                  </a:cubicBezTo>
                  <a:cubicBezTo>
                    <a:pt x="738" y="501"/>
                    <a:pt x="731" y="500"/>
                    <a:pt x="723" y="499"/>
                  </a:cubicBezTo>
                  <a:cubicBezTo>
                    <a:pt x="643" y="488"/>
                    <a:pt x="568" y="461"/>
                    <a:pt x="495" y="429"/>
                  </a:cubicBezTo>
                  <a:cubicBezTo>
                    <a:pt x="432" y="401"/>
                    <a:pt x="370" y="368"/>
                    <a:pt x="300" y="363"/>
                  </a:cubicBezTo>
                  <a:cubicBezTo>
                    <a:pt x="207" y="357"/>
                    <a:pt x="151" y="374"/>
                    <a:pt x="110" y="452"/>
                  </a:cubicBezTo>
                  <a:cubicBezTo>
                    <a:pt x="93" y="485"/>
                    <a:pt x="98" y="521"/>
                    <a:pt x="121" y="548"/>
                  </a:cubicBezTo>
                  <a:cubicBezTo>
                    <a:pt x="126" y="555"/>
                    <a:pt x="124" y="569"/>
                    <a:pt x="121" y="577"/>
                  </a:cubicBezTo>
                  <a:cubicBezTo>
                    <a:pt x="120" y="581"/>
                    <a:pt x="105" y="584"/>
                    <a:pt x="99" y="582"/>
                  </a:cubicBezTo>
                  <a:cubicBezTo>
                    <a:pt x="91" y="579"/>
                    <a:pt x="83" y="571"/>
                    <a:pt x="80" y="564"/>
                  </a:cubicBezTo>
                  <a:cubicBezTo>
                    <a:pt x="61" y="521"/>
                    <a:pt x="68" y="479"/>
                    <a:pt x="92" y="441"/>
                  </a:cubicBezTo>
                  <a:cubicBezTo>
                    <a:pt x="144" y="359"/>
                    <a:pt x="221" y="337"/>
                    <a:pt x="307" y="347"/>
                  </a:cubicBezTo>
                  <a:cubicBezTo>
                    <a:pt x="365" y="354"/>
                    <a:pt x="418" y="377"/>
                    <a:pt x="472" y="397"/>
                  </a:cubicBezTo>
                  <a:cubicBezTo>
                    <a:pt x="541" y="421"/>
                    <a:pt x="611" y="444"/>
                    <a:pt x="681" y="465"/>
                  </a:cubicBezTo>
                  <a:cubicBezTo>
                    <a:pt x="710" y="473"/>
                    <a:pt x="741" y="474"/>
                    <a:pt x="772" y="477"/>
                  </a:cubicBezTo>
                  <a:cubicBezTo>
                    <a:pt x="777" y="477"/>
                    <a:pt x="785" y="474"/>
                    <a:pt x="789" y="471"/>
                  </a:cubicBezTo>
                  <a:cubicBezTo>
                    <a:pt x="810" y="453"/>
                    <a:pt x="829" y="435"/>
                    <a:pt x="848" y="417"/>
                  </a:cubicBezTo>
                  <a:cubicBezTo>
                    <a:pt x="847" y="414"/>
                    <a:pt x="846" y="412"/>
                    <a:pt x="844" y="409"/>
                  </a:cubicBezTo>
                  <a:close/>
                  <a:moveTo>
                    <a:pt x="1025" y="439"/>
                  </a:moveTo>
                  <a:cubicBezTo>
                    <a:pt x="981" y="433"/>
                    <a:pt x="939" y="426"/>
                    <a:pt x="897" y="420"/>
                  </a:cubicBezTo>
                  <a:cubicBezTo>
                    <a:pt x="891" y="419"/>
                    <a:pt x="882" y="418"/>
                    <a:pt x="878" y="422"/>
                  </a:cubicBezTo>
                  <a:cubicBezTo>
                    <a:pt x="859" y="440"/>
                    <a:pt x="841" y="460"/>
                    <a:pt x="822" y="481"/>
                  </a:cubicBezTo>
                  <a:cubicBezTo>
                    <a:pt x="859" y="489"/>
                    <a:pt x="960" y="468"/>
                    <a:pt x="1025" y="439"/>
                  </a:cubicBezTo>
                  <a:close/>
                  <a:moveTo>
                    <a:pt x="441" y="602"/>
                  </a:moveTo>
                  <a:cubicBezTo>
                    <a:pt x="460" y="566"/>
                    <a:pt x="457" y="534"/>
                    <a:pt x="432" y="510"/>
                  </a:cubicBezTo>
                  <a:cubicBezTo>
                    <a:pt x="415" y="494"/>
                    <a:pt x="405" y="494"/>
                    <a:pt x="393" y="515"/>
                  </a:cubicBezTo>
                  <a:cubicBezTo>
                    <a:pt x="376" y="545"/>
                    <a:pt x="382" y="593"/>
                    <a:pt x="441" y="6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871538" y="171450"/>
              <a:ext cx="5389563" cy="2055813"/>
            </a:xfrm>
            <a:custGeom>
              <a:avLst/>
              <a:gdLst>
                <a:gd name="T0" fmla="*/ 116 w 2082"/>
                <a:gd name="T1" fmla="*/ 716 h 915"/>
                <a:gd name="T2" fmla="*/ 179 w 2082"/>
                <a:gd name="T3" fmla="*/ 606 h 915"/>
                <a:gd name="T4" fmla="*/ 220 w 2082"/>
                <a:gd name="T5" fmla="*/ 616 h 915"/>
                <a:gd name="T6" fmla="*/ 262 w 2082"/>
                <a:gd name="T7" fmla="*/ 609 h 915"/>
                <a:gd name="T8" fmla="*/ 54 w 2082"/>
                <a:gd name="T9" fmla="*/ 743 h 915"/>
                <a:gd name="T10" fmla="*/ 201 w 2082"/>
                <a:gd name="T11" fmla="*/ 788 h 915"/>
                <a:gd name="T12" fmla="*/ 879 w 2082"/>
                <a:gd name="T13" fmla="*/ 500 h 915"/>
                <a:gd name="T14" fmla="*/ 1256 w 2082"/>
                <a:gd name="T15" fmla="*/ 371 h 915"/>
                <a:gd name="T16" fmla="*/ 1580 w 2082"/>
                <a:gd name="T17" fmla="*/ 213 h 915"/>
                <a:gd name="T18" fmla="*/ 1844 w 2082"/>
                <a:gd name="T19" fmla="*/ 124 h 915"/>
                <a:gd name="T20" fmla="*/ 1978 w 2082"/>
                <a:gd name="T21" fmla="*/ 17 h 915"/>
                <a:gd name="T22" fmla="*/ 1667 w 2082"/>
                <a:gd name="T23" fmla="*/ 165 h 915"/>
                <a:gd name="T24" fmla="*/ 1686 w 2082"/>
                <a:gd name="T25" fmla="*/ 258 h 915"/>
                <a:gd name="T26" fmla="*/ 1573 w 2082"/>
                <a:gd name="T27" fmla="*/ 282 h 915"/>
                <a:gd name="T28" fmla="*/ 1363 w 2082"/>
                <a:gd name="T29" fmla="*/ 377 h 915"/>
                <a:gd name="T30" fmla="*/ 1894 w 2082"/>
                <a:gd name="T31" fmla="*/ 384 h 915"/>
                <a:gd name="T32" fmla="*/ 1951 w 2082"/>
                <a:gd name="T33" fmla="*/ 231 h 915"/>
                <a:gd name="T34" fmla="*/ 1978 w 2082"/>
                <a:gd name="T35" fmla="*/ 337 h 915"/>
                <a:gd name="T36" fmla="*/ 1422 w 2082"/>
                <a:gd name="T37" fmla="*/ 404 h 915"/>
                <a:gd name="T38" fmla="*/ 1192 w 2082"/>
                <a:gd name="T39" fmla="*/ 480 h 915"/>
                <a:gd name="T40" fmla="*/ 1621 w 2082"/>
                <a:gd name="T41" fmla="*/ 511 h 915"/>
                <a:gd name="T42" fmla="*/ 2001 w 2082"/>
                <a:gd name="T43" fmla="*/ 379 h 915"/>
                <a:gd name="T44" fmla="*/ 1958 w 2082"/>
                <a:gd name="T45" fmla="*/ 174 h 915"/>
                <a:gd name="T46" fmla="*/ 2074 w 2082"/>
                <a:gd name="T47" fmla="*/ 238 h 915"/>
                <a:gd name="T48" fmla="*/ 1679 w 2082"/>
                <a:gd name="T49" fmla="*/ 544 h 915"/>
                <a:gd name="T50" fmla="*/ 1262 w 2082"/>
                <a:gd name="T51" fmla="*/ 509 h 915"/>
                <a:gd name="T52" fmla="*/ 1168 w 2082"/>
                <a:gd name="T53" fmla="*/ 612 h 915"/>
                <a:gd name="T54" fmla="*/ 1177 w 2082"/>
                <a:gd name="T55" fmla="*/ 679 h 915"/>
                <a:gd name="T56" fmla="*/ 1128 w 2082"/>
                <a:gd name="T57" fmla="*/ 685 h 915"/>
                <a:gd name="T58" fmla="*/ 1135 w 2082"/>
                <a:gd name="T59" fmla="*/ 514 h 915"/>
                <a:gd name="T60" fmla="*/ 893 w 2082"/>
                <a:gd name="T61" fmla="*/ 543 h 915"/>
                <a:gd name="T62" fmla="*/ 805 w 2082"/>
                <a:gd name="T63" fmla="*/ 779 h 915"/>
                <a:gd name="T64" fmla="*/ 830 w 2082"/>
                <a:gd name="T65" fmla="*/ 716 h 915"/>
                <a:gd name="T66" fmla="*/ 846 w 2082"/>
                <a:gd name="T67" fmla="*/ 728 h 915"/>
                <a:gd name="T68" fmla="*/ 850 w 2082"/>
                <a:gd name="T69" fmla="*/ 743 h 915"/>
                <a:gd name="T70" fmla="*/ 880 w 2082"/>
                <a:gd name="T71" fmla="*/ 673 h 915"/>
                <a:gd name="T72" fmla="*/ 746 w 2082"/>
                <a:gd name="T73" fmla="*/ 731 h 915"/>
                <a:gd name="T74" fmla="*/ 873 w 2082"/>
                <a:gd name="T75" fmla="*/ 516 h 915"/>
                <a:gd name="T76" fmla="*/ 359 w 2082"/>
                <a:gd name="T77" fmla="*/ 767 h 915"/>
                <a:gd name="T78" fmla="*/ 97 w 2082"/>
                <a:gd name="T79" fmla="*/ 849 h 915"/>
                <a:gd name="T80" fmla="*/ 126 w 2082"/>
                <a:gd name="T81" fmla="*/ 803 h 915"/>
                <a:gd name="T82" fmla="*/ 55 w 2082"/>
                <a:gd name="T83" fmla="*/ 870 h 915"/>
                <a:gd name="T84" fmla="*/ 43 w 2082"/>
                <a:gd name="T85" fmla="*/ 871 h 915"/>
                <a:gd name="T86" fmla="*/ 9 w 2082"/>
                <a:gd name="T87" fmla="*/ 622 h 915"/>
                <a:gd name="T88" fmla="*/ 277 w 2082"/>
                <a:gd name="T89" fmla="*/ 620 h 915"/>
                <a:gd name="T90" fmla="*/ 1009 w 2082"/>
                <a:gd name="T91" fmla="*/ 480 h 915"/>
                <a:gd name="T92" fmla="*/ 1206 w 2082"/>
                <a:gd name="T93" fmla="*/ 413 h 915"/>
                <a:gd name="T94" fmla="*/ 1620 w 2082"/>
                <a:gd name="T95" fmla="*/ 238 h 915"/>
                <a:gd name="T96" fmla="*/ 1671 w 2082"/>
                <a:gd name="T97" fmla="*/ 27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82" h="915">
                  <a:moveTo>
                    <a:pt x="172" y="632"/>
                  </a:moveTo>
                  <a:cubicBezTo>
                    <a:pt x="161" y="677"/>
                    <a:pt x="123" y="709"/>
                    <a:pt x="130" y="760"/>
                  </a:cubicBezTo>
                  <a:cubicBezTo>
                    <a:pt x="112" y="747"/>
                    <a:pt x="110" y="732"/>
                    <a:pt x="116" y="716"/>
                  </a:cubicBezTo>
                  <a:cubicBezTo>
                    <a:pt x="123" y="700"/>
                    <a:pt x="133" y="685"/>
                    <a:pt x="141" y="670"/>
                  </a:cubicBezTo>
                  <a:cubicBezTo>
                    <a:pt x="151" y="650"/>
                    <a:pt x="161" y="631"/>
                    <a:pt x="171" y="610"/>
                  </a:cubicBezTo>
                  <a:cubicBezTo>
                    <a:pt x="172" y="610"/>
                    <a:pt x="176" y="608"/>
                    <a:pt x="179" y="606"/>
                  </a:cubicBezTo>
                  <a:cubicBezTo>
                    <a:pt x="188" y="597"/>
                    <a:pt x="196" y="586"/>
                    <a:pt x="207" y="579"/>
                  </a:cubicBezTo>
                  <a:cubicBezTo>
                    <a:pt x="216" y="573"/>
                    <a:pt x="229" y="572"/>
                    <a:pt x="234" y="586"/>
                  </a:cubicBezTo>
                  <a:cubicBezTo>
                    <a:pt x="238" y="599"/>
                    <a:pt x="234" y="612"/>
                    <a:pt x="220" y="616"/>
                  </a:cubicBezTo>
                  <a:cubicBezTo>
                    <a:pt x="211" y="619"/>
                    <a:pt x="201" y="620"/>
                    <a:pt x="207" y="630"/>
                  </a:cubicBezTo>
                  <a:cubicBezTo>
                    <a:pt x="210" y="636"/>
                    <a:pt x="224" y="642"/>
                    <a:pt x="228" y="640"/>
                  </a:cubicBezTo>
                  <a:cubicBezTo>
                    <a:pt x="241" y="632"/>
                    <a:pt x="257" y="622"/>
                    <a:pt x="262" y="609"/>
                  </a:cubicBezTo>
                  <a:cubicBezTo>
                    <a:pt x="276" y="574"/>
                    <a:pt x="266" y="527"/>
                    <a:pt x="218" y="516"/>
                  </a:cubicBezTo>
                  <a:cubicBezTo>
                    <a:pt x="141" y="498"/>
                    <a:pt x="77" y="519"/>
                    <a:pt x="35" y="591"/>
                  </a:cubicBezTo>
                  <a:cubicBezTo>
                    <a:pt x="7" y="638"/>
                    <a:pt x="5" y="694"/>
                    <a:pt x="54" y="743"/>
                  </a:cubicBezTo>
                  <a:cubicBezTo>
                    <a:pt x="67" y="756"/>
                    <a:pt x="79" y="763"/>
                    <a:pt x="98" y="762"/>
                  </a:cubicBezTo>
                  <a:cubicBezTo>
                    <a:pt x="107" y="761"/>
                    <a:pt x="118" y="764"/>
                    <a:pt x="124" y="769"/>
                  </a:cubicBezTo>
                  <a:cubicBezTo>
                    <a:pt x="147" y="789"/>
                    <a:pt x="174" y="789"/>
                    <a:pt x="201" y="788"/>
                  </a:cubicBezTo>
                  <a:cubicBezTo>
                    <a:pt x="300" y="783"/>
                    <a:pt x="389" y="748"/>
                    <a:pt x="473" y="699"/>
                  </a:cubicBezTo>
                  <a:cubicBezTo>
                    <a:pt x="552" y="653"/>
                    <a:pt x="629" y="603"/>
                    <a:pt x="714" y="567"/>
                  </a:cubicBezTo>
                  <a:cubicBezTo>
                    <a:pt x="769" y="544"/>
                    <a:pt x="822" y="514"/>
                    <a:pt x="879" y="500"/>
                  </a:cubicBezTo>
                  <a:cubicBezTo>
                    <a:pt x="943" y="483"/>
                    <a:pt x="999" y="448"/>
                    <a:pt x="1061" y="430"/>
                  </a:cubicBezTo>
                  <a:cubicBezTo>
                    <a:pt x="1110" y="416"/>
                    <a:pt x="1160" y="403"/>
                    <a:pt x="1210" y="394"/>
                  </a:cubicBezTo>
                  <a:cubicBezTo>
                    <a:pt x="1229" y="391"/>
                    <a:pt x="1243" y="383"/>
                    <a:pt x="1256" y="371"/>
                  </a:cubicBezTo>
                  <a:cubicBezTo>
                    <a:pt x="1308" y="323"/>
                    <a:pt x="1367" y="288"/>
                    <a:pt x="1430" y="260"/>
                  </a:cubicBezTo>
                  <a:cubicBezTo>
                    <a:pt x="1468" y="243"/>
                    <a:pt x="1507" y="230"/>
                    <a:pt x="1546" y="217"/>
                  </a:cubicBezTo>
                  <a:cubicBezTo>
                    <a:pt x="1557" y="214"/>
                    <a:pt x="1569" y="215"/>
                    <a:pt x="1580" y="213"/>
                  </a:cubicBezTo>
                  <a:cubicBezTo>
                    <a:pt x="1586" y="212"/>
                    <a:pt x="1596" y="209"/>
                    <a:pt x="1598" y="205"/>
                  </a:cubicBezTo>
                  <a:cubicBezTo>
                    <a:pt x="1631" y="147"/>
                    <a:pt x="1685" y="131"/>
                    <a:pt x="1745" y="125"/>
                  </a:cubicBezTo>
                  <a:cubicBezTo>
                    <a:pt x="1777" y="122"/>
                    <a:pt x="1811" y="125"/>
                    <a:pt x="1844" y="124"/>
                  </a:cubicBezTo>
                  <a:cubicBezTo>
                    <a:pt x="1899" y="123"/>
                    <a:pt x="1940" y="94"/>
                    <a:pt x="1955" y="49"/>
                  </a:cubicBezTo>
                  <a:cubicBezTo>
                    <a:pt x="1963" y="25"/>
                    <a:pt x="1959" y="18"/>
                    <a:pt x="1933" y="15"/>
                  </a:cubicBezTo>
                  <a:cubicBezTo>
                    <a:pt x="1946" y="0"/>
                    <a:pt x="1965" y="1"/>
                    <a:pt x="1978" y="17"/>
                  </a:cubicBezTo>
                  <a:cubicBezTo>
                    <a:pt x="1996" y="38"/>
                    <a:pt x="1994" y="68"/>
                    <a:pt x="1976" y="90"/>
                  </a:cubicBezTo>
                  <a:cubicBezTo>
                    <a:pt x="1939" y="135"/>
                    <a:pt x="1891" y="147"/>
                    <a:pt x="1835" y="142"/>
                  </a:cubicBezTo>
                  <a:cubicBezTo>
                    <a:pt x="1777" y="138"/>
                    <a:pt x="1720" y="138"/>
                    <a:pt x="1667" y="165"/>
                  </a:cubicBezTo>
                  <a:cubicBezTo>
                    <a:pt x="1648" y="174"/>
                    <a:pt x="1633" y="194"/>
                    <a:pt x="1612" y="212"/>
                  </a:cubicBezTo>
                  <a:cubicBezTo>
                    <a:pt x="1622" y="214"/>
                    <a:pt x="1625" y="216"/>
                    <a:pt x="1628" y="216"/>
                  </a:cubicBezTo>
                  <a:cubicBezTo>
                    <a:pt x="1659" y="214"/>
                    <a:pt x="1680" y="232"/>
                    <a:pt x="1686" y="258"/>
                  </a:cubicBezTo>
                  <a:cubicBezTo>
                    <a:pt x="1690" y="276"/>
                    <a:pt x="1681" y="299"/>
                    <a:pt x="1671" y="317"/>
                  </a:cubicBezTo>
                  <a:cubicBezTo>
                    <a:pt x="1659" y="339"/>
                    <a:pt x="1632" y="347"/>
                    <a:pt x="1613" y="340"/>
                  </a:cubicBezTo>
                  <a:cubicBezTo>
                    <a:pt x="1586" y="330"/>
                    <a:pt x="1572" y="311"/>
                    <a:pt x="1573" y="282"/>
                  </a:cubicBezTo>
                  <a:cubicBezTo>
                    <a:pt x="1574" y="267"/>
                    <a:pt x="1577" y="252"/>
                    <a:pt x="1579" y="234"/>
                  </a:cubicBezTo>
                  <a:cubicBezTo>
                    <a:pt x="1466" y="257"/>
                    <a:pt x="1367" y="301"/>
                    <a:pt x="1283" y="377"/>
                  </a:cubicBezTo>
                  <a:cubicBezTo>
                    <a:pt x="1311" y="377"/>
                    <a:pt x="1337" y="376"/>
                    <a:pt x="1363" y="377"/>
                  </a:cubicBezTo>
                  <a:cubicBezTo>
                    <a:pt x="1424" y="381"/>
                    <a:pt x="1484" y="384"/>
                    <a:pt x="1545" y="390"/>
                  </a:cubicBezTo>
                  <a:cubicBezTo>
                    <a:pt x="1579" y="393"/>
                    <a:pt x="1612" y="403"/>
                    <a:pt x="1646" y="408"/>
                  </a:cubicBezTo>
                  <a:cubicBezTo>
                    <a:pt x="1731" y="420"/>
                    <a:pt x="1814" y="417"/>
                    <a:pt x="1894" y="384"/>
                  </a:cubicBezTo>
                  <a:cubicBezTo>
                    <a:pt x="1925" y="371"/>
                    <a:pt x="1947" y="348"/>
                    <a:pt x="1965" y="321"/>
                  </a:cubicBezTo>
                  <a:cubicBezTo>
                    <a:pt x="1981" y="297"/>
                    <a:pt x="1976" y="270"/>
                    <a:pt x="1955" y="250"/>
                  </a:cubicBezTo>
                  <a:cubicBezTo>
                    <a:pt x="1951" y="246"/>
                    <a:pt x="1950" y="237"/>
                    <a:pt x="1951" y="231"/>
                  </a:cubicBezTo>
                  <a:cubicBezTo>
                    <a:pt x="1952" y="227"/>
                    <a:pt x="1959" y="222"/>
                    <a:pt x="1964" y="221"/>
                  </a:cubicBezTo>
                  <a:cubicBezTo>
                    <a:pt x="1983" y="218"/>
                    <a:pt x="2001" y="234"/>
                    <a:pt x="2004" y="259"/>
                  </a:cubicBezTo>
                  <a:cubicBezTo>
                    <a:pt x="2008" y="289"/>
                    <a:pt x="1998" y="315"/>
                    <a:pt x="1978" y="337"/>
                  </a:cubicBezTo>
                  <a:cubicBezTo>
                    <a:pt x="1941" y="377"/>
                    <a:pt x="1896" y="402"/>
                    <a:pt x="1845" y="415"/>
                  </a:cubicBezTo>
                  <a:cubicBezTo>
                    <a:pt x="1768" y="434"/>
                    <a:pt x="1691" y="429"/>
                    <a:pt x="1613" y="419"/>
                  </a:cubicBezTo>
                  <a:cubicBezTo>
                    <a:pt x="1550" y="411"/>
                    <a:pt x="1486" y="407"/>
                    <a:pt x="1422" y="404"/>
                  </a:cubicBezTo>
                  <a:cubicBezTo>
                    <a:pt x="1371" y="402"/>
                    <a:pt x="1319" y="405"/>
                    <a:pt x="1267" y="407"/>
                  </a:cubicBezTo>
                  <a:cubicBezTo>
                    <a:pt x="1255" y="408"/>
                    <a:pt x="1242" y="417"/>
                    <a:pt x="1234" y="426"/>
                  </a:cubicBezTo>
                  <a:cubicBezTo>
                    <a:pt x="1219" y="441"/>
                    <a:pt x="1208" y="460"/>
                    <a:pt x="1192" y="480"/>
                  </a:cubicBezTo>
                  <a:cubicBezTo>
                    <a:pt x="1204" y="482"/>
                    <a:pt x="1210" y="483"/>
                    <a:pt x="1216" y="484"/>
                  </a:cubicBezTo>
                  <a:cubicBezTo>
                    <a:pt x="1326" y="489"/>
                    <a:pt x="1435" y="494"/>
                    <a:pt x="1544" y="500"/>
                  </a:cubicBezTo>
                  <a:cubicBezTo>
                    <a:pt x="1570" y="502"/>
                    <a:pt x="1595" y="508"/>
                    <a:pt x="1621" y="511"/>
                  </a:cubicBezTo>
                  <a:cubicBezTo>
                    <a:pt x="1643" y="513"/>
                    <a:pt x="1665" y="515"/>
                    <a:pt x="1687" y="512"/>
                  </a:cubicBezTo>
                  <a:cubicBezTo>
                    <a:pt x="1761" y="503"/>
                    <a:pt x="1835" y="491"/>
                    <a:pt x="1902" y="455"/>
                  </a:cubicBezTo>
                  <a:cubicBezTo>
                    <a:pt x="1938" y="435"/>
                    <a:pt x="1970" y="406"/>
                    <a:pt x="2001" y="379"/>
                  </a:cubicBezTo>
                  <a:cubicBezTo>
                    <a:pt x="2030" y="354"/>
                    <a:pt x="2044" y="318"/>
                    <a:pt x="2053" y="283"/>
                  </a:cubicBezTo>
                  <a:cubicBezTo>
                    <a:pt x="2066" y="234"/>
                    <a:pt x="2043" y="174"/>
                    <a:pt x="1984" y="171"/>
                  </a:cubicBezTo>
                  <a:cubicBezTo>
                    <a:pt x="1975" y="171"/>
                    <a:pt x="1967" y="173"/>
                    <a:pt x="1958" y="174"/>
                  </a:cubicBezTo>
                  <a:cubicBezTo>
                    <a:pt x="1949" y="175"/>
                    <a:pt x="1941" y="175"/>
                    <a:pt x="1932" y="176"/>
                  </a:cubicBezTo>
                  <a:cubicBezTo>
                    <a:pt x="1931" y="150"/>
                    <a:pt x="1945" y="146"/>
                    <a:pt x="1964" y="144"/>
                  </a:cubicBezTo>
                  <a:cubicBezTo>
                    <a:pt x="2028" y="138"/>
                    <a:pt x="2067" y="190"/>
                    <a:pt x="2074" y="238"/>
                  </a:cubicBezTo>
                  <a:cubicBezTo>
                    <a:pt x="2082" y="293"/>
                    <a:pt x="2062" y="342"/>
                    <a:pt x="2028" y="382"/>
                  </a:cubicBezTo>
                  <a:cubicBezTo>
                    <a:pt x="1975" y="444"/>
                    <a:pt x="1910" y="492"/>
                    <a:pt x="1829" y="517"/>
                  </a:cubicBezTo>
                  <a:cubicBezTo>
                    <a:pt x="1780" y="532"/>
                    <a:pt x="1730" y="539"/>
                    <a:pt x="1679" y="544"/>
                  </a:cubicBezTo>
                  <a:cubicBezTo>
                    <a:pt x="1648" y="548"/>
                    <a:pt x="1619" y="541"/>
                    <a:pt x="1589" y="537"/>
                  </a:cubicBezTo>
                  <a:cubicBezTo>
                    <a:pt x="1537" y="530"/>
                    <a:pt x="1485" y="525"/>
                    <a:pt x="1432" y="520"/>
                  </a:cubicBezTo>
                  <a:cubicBezTo>
                    <a:pt x="1376" y="516"/>
                    <a:pt x="1319" y="512"/>
                    <a:pt x="1262" y="509"/>
                  </a:cubicBezTo>
                  <a:cubicBezTo>
                    <a:pt x="1238" y="508"/>
                    <a:pt x="1214" y="511"/>
                    <a:pt x="1190" y="512"/>
                  </a:cubicBezTo>
                  <a:cubicBezTo>
                    <a:pt x="1186" y="512"/>
                    <a:pt x="1181" y="514"/>
                    <a:pt x="1177" y="517"/>
                  </a:cubicBezTo>
                  <a:cubicBezTo>
                    <a:pt x="1160" y="529"/>
                    <a:pt x="1153" y="596"/>
                    <a:pt x="1168" y="612"/>
                  </a:cubicBezTo>
                  <a:cubicBezTo>
                    <a:pt x="1171" y="616"/>
                    <a:pt x="1177" y="618"/>
                    <a:pt x="1187" y="625"/>
                  </a:cubicBezTo>
                  <a:cubicBezTo>
                    <a:pt x="1172" y="630"/>
                    <a:pt x="1162" y="633"/>
                    <a:pt x="1150" y="637"/>
                  </a:cubicBezTo>
                  <a:cubicBezTo>
                    <a:pt x="1151" y="654"/>
                    <a:pt x="1160" y="671"/>
                    <a:pt x="1177" y="679"/>
                  </a:cubicBezTo>
                  <a:cubicBezTo>
                    <a:pt x="1193" y="687"/>
                    <a:pt x="1211" y="688"/>
                    <a:pt x="1231" y="692"/>
                  </a:cubicBezTo>
                  <a:cubicBezTo>
                    <a:pt x="1218" y="711"/>
                    <a:pt x="1198" y="713"/>
                    <a:pt x="1179" y="714"/>
                  </a:cubicBezTo>
                  <a:cubicBezTo>
                    <a:pt x="1156" y="715"/>
                    <a:pt x="1138" y="706"/>
                    <a:pt x="1128" y="685"/>
                  </a:cubicBezTo>
                  <a:cubicBezTo>
                    <a:pt x="1113" y="654"/>
                    <a:pt x="1106" y="621"/>
                    <a:pt x="1115" y="586"/>
                  </a:cubicBezTo>
                  <a:cubicBezTo>
                    <a:pt x="1119" y="568"/>
                    <a:pt x="1126" y="550"/>
                    <a:pt x="1132" y="531"/>
                  </a:cubicBezTo>
                  <a:cubicBezTo>
                    <a:pt x="1133" y="526"/>
                    <a:pt x="1134" y="521"/>
                    <a:pt x="1135" y="514"/>
                  </a:cubicBezTo>
                  <a:cubicBezTo>
                    <a:pt x="1120" y="513"/>
                    <a:pt x="1107" y="512"/>
                    <a:pt x="1094" y="512"/>
                  </a:cubicBezTo>
                  <a:cubicBezTo>
                    <a:pt x="1055" y="511"/>
                    <a:pt x="1016" y="514"/>
                    <a:pt x="978" y="508"/>
                  </a:cubicBezTo>
                  <a:cubicBezTo>
                    <a:pt x="941" y="503"/>
                    <a:pt x="916" y="521"/>
                    <a:pt x="893" y="543"/>
                  </a:cubicBezTo>
                  <a:cubicBezTo>
                    <a:pt x="857" y="579"/>
                    <a:pt x="823" y="619"/>
                    <a:pt x="789" y="658"/>
                  </a:cubicBezTo>
                  <a:cubicBezTo>
                    <a:pt x="780" y="668"/>
                    <a:pt x="774" y="681"/>
                    <a:pt x="768" y="694"/>
                  </a:cubicBezTo>
                  <a:cubicBezTo>
                    <a:pt x="752" y="732"/>
                    <a:pt x="766" y="765"/>
                    <a:pt x="805" y="779"/>
                  </a:cubicBezTo>
                  <a:cubicBezTo>
                    <a:pt x="835" y="791"/>
                    <a:pt x="882" y="768"/>
                    <a:pt x="891" y="737"/>
                  </a:cubicBezTo>
                  <a:cubicBezTo>
                    <a:pt x="893" y="730"/>
                    <a:pt x="892" y="722"/>
                    <a:pt x="889" y="716"/>
                  </a:cubicBezTo>
                  <a:cubicBezTo>
                    <a:pt x="880" y="699"/>
                    <a:pt x="839" y="699"/>
                    <a:pt x="830" y="716"/>
                  </a:cubicBezTo>
                  <a:cubicBezTo>
                    <a:pt x="827" y="720"/>
                    <a:pt x="829" y="725"/>
                    <a:pt x="828" y="730"/>
                  </a:cubicBezTo>
                  <a:cubicBezTo>
                    <a:pt x="833" y="730"/>
                    <a:pt x="839" y="729"/>
                    <a:pt x="844" y="729"/>
                  </a:cubicBezTo>
                  <a:cubicBezTo>
                    <a:pt x="845" y="729"/>
                    <a:pt x="845" y="728"/>
                    <a:pt x="846" y="728"/>
                  </a:cubicBezTo>
                  <a:cubicBezTo>
                    <a:pt x="851" y="724"/>
                    <a:pt x="857" y="721"/>
                    <a:pt x="863" y="718"/>
                  </a:cubicBezTo>
                  <a:cubicBezTo>
                    <a:pt x="864" y="721"/>
                    <a:pt x="868" y="726"/>
                    <a:pt x="867" y="728"/>
                  </a:cubicBezTo>
                  <a:cubicBezTo>
                    <a:pt x="862" y="734"/>
                    <a:pt x="857" y="742"/>
                    <a:pt x="850" y="743"/>
                  </a:cubicBezTo>
                  <a:cubicBezTo>
                    <a:pt x="841" y="744"/>
                    <a:pt x="828" y="742"/>
                    <a:pt x="821" y="737"/>
                  </a:cubicBezTo>
                  <a:cubicBezTo>
                    <a:pt x="816" y="733"/>
                    <a:pt x="816" y="720"/>
                    <a:pt x="818" y="711"/>
                  </a:cubicBezTo>
                  <a:cubicBezTo>
                    <a:pt x="823" y="690"/>
                    <a:pt x="854" y="672"/>
                    <a:pt x="880" y="673"/>
                  </a:cubicBezTo>
                  <a:cubicBezTo>
                    <a:pt x="931" y="677"/>
                    <a:pt x="946" y="707"/>
                    <a:pt x="919" y="751"/>
                  </a:cubicBezTo>
                  <a:cubicBezTo>
                    <a:pt x="893" y="793"/>
                    <a:pt x="828" y="811"/>
                    <a:pt x="785" y="788"/>
                  </a:cubicBezTo>
                  <a:cubicBezTo>
                    <a:pt x="762" y="775"/>
                    <a:pt x="751" y="756"/>
                    <a:pt x="746" y="731"/>
                  </a:cubicBezTo>
                  <a:cubicBezTo>
                    <a:pt x="737" y="682"/>
                    <a:pt x="762" y="646"/>
                    <a:pt x="788" y="613"/>
                  </a:cubicBezTo>
                  <a:cubicBezTo>
                    <a:pt x="814" y="580"/>
                    <a:pt x="846" y="551"/>
                    <a:pt x="875" y="521"/>
                  </a:cubicBezTo>
                  <a:cubicBezTo>
                    <a:pt x="875" y="519"/>
                    <a:pt x="874" y="517"/>
                    <a:pt x="873" y="516"/>
                  </a:cubicBezTo>
                  <a:cubicBezTo>
                    <a:pt x="849" y="526"/>
                    <a:pt x="823" y="534"/>
                    <a:pt x="799" y="546"/>
                  </a:cubicBezTo>
                  <a:cubicBezTo>
                    <a:pt x="719" y="585"/>
                    <a:pt x="639" y="626"/>
                    <a:pt x="559" y="666"/>
                  </a:cubicBezTo>
                  <a:cubicBezTo>
                    <a:pt x="492" y="700"/>
                    <a:pt x="427" y="737"/>
                    <a:pt x="359" y="767"/>
                  </a:cubicBezTo>
                  <a:cubicBezTo>
                    <a:pt x="296" y="795"/>
                    <a:pt x="228" y="810"/>
                    <a:pt x="158" y="806"/>
                  </a:cubicBezTo>
                  <a:cubicBezTo>
                    <a:pt x="149" y="806"/>
                    <a:pt x="142" y="808"/>
                    <a:pt x="138" y="818"/>
                  </a:cubicBezTo>
                  <a:cubicBezTo>
                    <a:pt x="130" y="835"/>
                    <a:pt x="116" y="846"/>
                    <a:pt x="97" y="849"/>
                  </a:cubicBezTo>
                  <a:cubicBezTo>
                    <a:pt x="83" y="851"/>
                    <a:pt x="70" y="848"/>
                    <a:pt x="68" y="834"/>
                  </a:cubicBezTo>
                  <a:cubicBezTo>
                    <a:pt x="66" y="819"/>
                    <a:pt x="81" y="818"/>
                    <a:pt x="92" y="817"/>
                  </a:cubicBezTo>
                  <a:cubicBezTo>
                    <a:pt x="104" y="815"/>
                    <a:pt x="118" y="820"/>
                    <a:pt x="126" y="803"/>
                  </a:cubicBezTo>
                  <a:cubicBezTo>
                    <a:pt x="106" y="795"/>
                    <a:pt x="88" y="784"/>
                    <a:pt x="69" y="780"/>
                  </a:cubicBezTo>
                  <a:cubicBezTo>
                    <a:pt x="50" y="775"/>
                    <a:pt x="25" y="814"/>
                    <a:pt x="33" y="835"/>
                  </a:cubicBezTo>
                  <a:cubicBezTo>
                    <a:pt x="38" y="848"/>
                    <a:pt x="47" y="859"/>
                    <a:pt x="55" y="870"/>
                  </a:cubicBezTo>
                  <a:cubicBezTo>
                    <a:pt x="65" y="885"/>
                    <a:pt x="76" y="898"/>
                    <a:pt x="87" y="912"/>
                  </a:cubicBezTo>
                  <a:cubicBezTo>
                    <a:pt x="85" y="913"/>
                    <a:pt x="84" y="914"/>
                    <a:pt x="83" y="915"/>
                  </a:cubicBezTo>
                  <a:cubicBezTo>
                    <a:pt x="70" y="901"/>
                    <a:pt x="56" y="886"/>
                    <a:pt x="43" y="871"/>
                  </a:cubicBezTo>
                  <a:cubicBezTo>
                    <a:pt x="9" y="832"/>
                    <a:pt x="12" y="807"/>
                    <a:pt x="53" y="770"/>
                  </a:cubicBezTo>
                  <a:cubicBezTo>
                    <a:pt x="49" y="765"/>
                    <a:pt x="44" y="759"/>
                    <a:pt x="40" y="754"/>
                  </a:cubicBezTo>
                  <a:cubicBezTo>
                    <a:pt x="6" y="715"/>
                    <a:pt x="0" y="672"/>
                    <a:pt x="9" y="622"/>
                  </a:cubicBezTo>
                  <a:cubicBezTo>
                    <a:pt x="19" y="567"/>
                    <a:pt x="50" y="532"/>
                    <a:pt x="95" y="505"/>
                  </a:cubicBezTo>
                  <a:cubicBezTo>
                    <a:pt x="150" y="474"/>
                    <a:pt x="215" y="479"/>
                    <a:pt x="263" y="519"/>
                  </a:cubicBezTo>
                  <a:cubicBezTo>
                    <a:pt x="292" y="542"/>
                    <a:pt x="300" y="589"/>
                    <a:pt x="277" y="620"/>
                  </a:cubicBezTo>
                  <a:cubicBezTo>
                    <a:pt x="268" y="632"/>
                    <a:pt x="255" y="643"/>
                    <a:pt x="242" y="652"/>
                  </a:cubicBezTo>
                  <a:cubicBezTo>
                    <a:pt x="212" y="671"/>
                    <a:pt x="193" y="666"/>
                    <a:pt x="172" y="632"/>
                  </a:cubicBezTo>
                  <a:close/>
                  <a:moveTo>
                    <a:pt x="1009" y="480"/>
                  </a:moveTo>
                  <a:cubicBezTo>
                    <a:pt x="1055" y="480"/>
                    <a:pt x="1101" y="480"/>
                    <a:pt x="1147" y="480"/>
                  </a:cubicBezTo>
                  <a:cubicBezTo>
                    <a:pt x="1152" y="480"/>
                    <a:pt x="1158" y="479"/>
                    <a:pt x="1160" y="476"/>
                  </a:cubicBezTo>
                  <a:cubicBezTo>
                    <a:pt x="1175" y="456"/>
                    <a:pt x="1190" y="435"/>
                    <a:pt x="1206" y="413"/>
                  </a:cubicBezTo>
                  <a:cubicBezTo>
                    <a:pt x="1171" y="411"/>
                    <a:pt x="1101" y="433"/>
                    <a:pt x="1009" y="480"/>
                  </a:cubicBezTo>
                  <a:close/>
                  <a:moveTo>
                    <a:pt x="1671" y="277"/>
                  </a:moveTo>
                  <a:cubicBezTo>
                    <a:pt x="1671" y="252"/>
                    <a:pt x="1653" y="238"/>
                    <a:pt x="1620" y="238"/>
                  </a:cubicBezTo>
                  <a:cubicBezTo>
                    <a:pt x="1608" y="238"/>
                    <a:pt x="1598" y="257"/>
                    <a:pt x="1597" y="277"/>
                  </a:cubicBezTo>
                  <a:cubicBezTo>
                    <a:pt x="1597" y="295"/>
                    <a:pt x="1620" y="318"/>
                    <a:pt x="1639" y="318"/>
                  </a:cubicBezTo>
                  <a:cubicBezTo>
                    <a:pt x="1655" y="318"/>
                    <a:pt x="1672" y="297"/>
                    <a:pt x="1671" y="2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6321425" y="163512"/>
              <a:ext cx="5154613" cy="2066925"/>
            </a:xfrm>
            <a:custGeom>
              <a:avLst/>
              <a:gdLst>
                <a:gd name="T0" fmla="*/ 29 w 1991"/>
                <a:gd name="T1" fmla="*/ 240 h 920"/>
                <a:gd name="T2" fmla="*/ 233 w 1991"/>
                <a:gd name="T3" fmla="*/ 466 h 920"/>
                <a:gd name="T4" fmla="*/ 665 w 1991"/>
                <a:gd name="T5" fmla="*/ 462 h 920"/>
                <a:gd name="T6" fmla="*/ 856 w 1991"/>
                <a:gd name="T7" fmla="*/ 445 h 920"/>
                <a:gd name="T8" fmla="*/ 734 w 1991"/>
                <a:gd name="T9" fmla="*/ 368 h 920"/>
                <a:gd name="T10" fmla="*/ 174 w 1991"/>
                <a:gd name="T11" fmla="*/ 385 h 920"/>
                <a:gd name="T12" fmla="*/ 87 w 1991"/>
                <a:gd name="T13" fmla="*/ 235 h 920"/>
                <a:gd name="T14" fmla="*/ 119 w 1991"/>
                <a:gd name="T15" fmla="*/ 320 h 920"/>
                <a:gd name="T16" fmla="*/ 699 w 1991"/>
                <a:gd name="T17" fmla="*/ 344 h 920"/>
                <a:gd name="T18" fmla="*/ 484 w 1991"/>
                <a:gd name="T19" fmla="*/ 248 h 920"/>
                <a:gd name="T20" fmla="*/ 379 w 1991"/>
                <a:gd name="T21" fmla="*/ 246 h 920"/>
                <a:gd name="T22" fmla="*/ 233 w 1991"/>
                <a:gd name="T23" fmla="*/ 137 h 920"/>
                <a:gd name="T24" fmla="*/ 134 w 1991"/>
                <a:gd name="T25" fmla="*/ 13 h 920"/>
                <a:gd name="T26" fmla="*/ 410 w 1991"/>
                <a:gd name="T27" fmla="*/ 139 h 920"/>
                <a:gd name="T28" fmla="*/ 645 w 1991"/>
                <a:gd name="T29" fmla="*/ 250 h 920"/>
                <a:gd name="T30" fmla="*/ 1096 w 1991"/>
                <a:gd name="T31" fmla="*/ 458 h 920"/>
                <a:gd name="T32" fmla="*/ 1580 w 1991"/>
                <a:gd name="T33" fmla="*/ 706 h 920"/>
                <a:gd name="T34" fmla="*/ 1858 w 1991"/>
                <a:gd name="T35" fmla="*/ 781 h 920"/>
                <a:gd name="T36" fmla="*/ 1969 w 1991"/>
                <a:gd name="T37" fmla="*/ 674 h 920"/>
                <a:gd name="T38" fmla="*/ 1741 w 1991"/>
                <a:gd name="T39" fmla="*/ 557 h 920"/>
                <a:gd name="T40" fmla="*/ 1792 w 1991"/>
                <a:gd name="T41" fmla="*/ 634 h 920"/>
                <a:gd name="T42" fmla="*/ 1771 w 1991"/>
                <a:gd name="T43" fmla="*/ 585 h 920"/>
                <a:gd name="T44" fmla="*/ 1822 w 1991"/>
                <a:gd name="T45" fmla="*/ 611 h 920"/>
                <a:gd name="T46" fmla="*/ 1862 w 1991"/>
                <a:gd name="T47" fmla="*/ 764 h 920"/>
                <a:gd name="T48" fmla="*/ 1755 w 1991"/>
                <a:gd name="T49" fmla="*/ 653 h 920"/>
                <a:gd name="T50" fmla="*/ 1976 w 1991"/>
                <a:gd name="T51" fmla="*/ 597 h 920"/>
                <a:gd name="T52" fmla="*/ 1927 w 1991"/>
                <a:gd name="T53" fmla="*/ 887 h 920"/>
                <a:gd name="T54" fmla="*/ 1936 w 1991"/>
                <a:gd name="T55" fmla="*/ 858 h 920"/>
                <a:gd name="T56" fmla="*/ 1862 w 1991"/>
                <a:gd name="T57" fmla="*/ 811 h 920"/>
                <a:gd name="T58" fmla="*/ 1910 w 1991"/>
                <a:gd name="T59" fmla="*/ 839 h 920"/>
                <a:gd name="T60" fmla="*/ 1860 w 1991"/>
                <a:gd name="T61" fmla="*/ 842 h 920"/>
                <a:gd name="T62" fmla="*/ 1402 w 1991"/>
                <a:gd name="T63" fmla="*/ 612 h 920"/>
                <a:gd name="T64" fmla="*/ 1265 w 1991"/>
                <a:gd name="T65" fmla="*/ 581 h 920"/>
                <a:gd name="T66" fmla="*/ 1306 w 1991"/>
                <a:gd name="T67" fmla="*/ 784 h 920"/>
                <a:gd name="T68" fmla="*/ 1295 w 1991"/>
                <a:gd name="T69" fmla="*/ 709 h 920"/>
                <a:gd name="T70" fmla="*/ 1284 w 1991"/>
                <a:gd name="T71" fmla="*/ 722 h 920"/>
                <a:gd name="T72" fmla="*/ 1301 w 1991"/>
                <a:gd name="T73" fmla="*/ 769 h 920"/>
                <a:gd name="T74" fmla="*/ 1127 w 1991"/>
                <a:gd name="T75" fmla="*/ 497 h 920"/>
                <a:gd name="T76" fmla="*/ 928 w 1991"/>
                <a:gd name="T77" fmla="*/ 479 h 920"/>
                <a:gd name="T78" fmla="*/ 953 w 1991"/>
                <a:gd name="T79" fmla="*/ 668 h 920"/>
                <a:gd name="T80" fmla="*/ 951 w 1991"/>
                <a:gd name="T81" fmla="*/ 616 h 920"/>
                <a:gd name="T82" fmla="*/ 923 w 1991"/>
                <a:gd name="T83" fmla="*/ 537 h 920"/>
                <a:gd name="T84" fmla="*/ 662 w 1991"/>
                <a:gd name="T85" fmla="*/ 480 h 920"/>
                <a:gd name="T86" fmla="*/ 343 w 1991"/>
                <a:gd name="T87" fmla="*/ 520 h 920"/>
                <a:gd name="T88" fmla="*/ 43 w 1991"/>
                <a:gd name="T89" fmla="*/ 168 h 920"/>
                <a:gd name="T90" fmla="*/ 836 w 1991"/>
                <a:gd name="T91" fmla="*/ 383 h 920"/>
                <a:gd name="T92" fmla="*/ 1043 w 1991"/>
                <a:gd name="T93" fmla="*/ 454 h 920"/>
                <a:gd name="T94" fmla="*/ 424 w 1991"/>
                <a:gd name="T95" fmla="*/ 300 h 920"/>
                <a:gd name="T96" fmla="*/ 395 w 1991"/>
                <a:gd name="T97" fmla="*/ 26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0" h="920">
                  <a:moveTo>
                    <a:pt x="153" y="172"/>
                  </a:moveTo>
                  <a:cubicBezTo>
                    <a:pt x="138" y="172"/>
                    <a:pt x="129" y="174"/>
                    <a:pt x="120" y="172"/>
                  </a:cubicBezTo>
                  <a:cubicBezTo>
                    <a:pt x="74" y="162"/>
                    <a:pt x="32" y="193"/>
                    <a:pt x="29" y="240"/>
                  </a:cubicBezTo>
                  <a:cubicBezTo>
                    <a:pt x="25" y="300"/>
                    <a:pt x="51" y="348"/>
                    <a:pt x="94" y="388"/>
                  </a:cubicBezTo>
                  <a:cubicBezTo>
                    <a:pt x="110" y="403"/>
                    <a:pt x="128" y="418"/>
                    <a:pt x="148" y="429"/>
                  </a:cubicBezTo>
                  <a:cubicBezTo>
                    <a:pt x="175" y="444"/>
                    <a:pt x="203" y="458"/>
                    <a:pt x="233" y="466"/>
                  </a:cubicBezTo>
                  <a:cubicBezTo>
                    <a:pt x="296" y="483"/>
                    <a:pt x="361" y="497"/>
                    <a:pt x="428" y="490"/>
                  </a:cubicBezTo>
                  <a:cubicBezTo>
                    <a:pt x="440" y="488"/>
                    <a:pt x="452" y="483"/>
                    <a:pt x="465" y="481"/>
                  </a:cubicBezTo>
                  <a:cubicBezTo>
                    <a:pt x="531" y="475"/>
                    <a:pt x="598" y="468"/>
                    <a:pt x="665" y="462"/>
                  </a:cubicBezTo>
                  <a:cubicBezTo>
                    <a:pt x="674" y="461"/>
                    <a:pt x="682" y="461"/>
                    <a:pt x="691" y="460"/>
                  </a:cubicBezTo>
                  <a:cubicBezTo>
                    <a:pt x="738" y="456"/>
                    <a:pt x="784" y="451"/>
                    <a:pt x="831" y="447"/>
                  </a:cubicBezTo>
                  <a:cubicBezTo>
                    <a:pt x="839" y="446"/>
                    <a:pt x="848" y="445"/>
                    <a:pt x="856" y="445"/>
                  </a:cubicBezTo>
                  <a:cubicBezTo>
                    <a:pt x="857" y="443"/>
                    <a:pt x="858" y="441"/>
                    <a:pt x="859" y="439"/>
                  </a:cubicBezTo>
                  <a:cubicBezTo>
                    <a:pt x="838" y="419"/>
                    <a:pt x="819" y="395"/>
                    <a:pt x="795" y="380"/>
                  </a:cubicBezTo>
                  <a:cubicBezTo>
                    <a:pt x="779" y="370"/>
                    <a:pt x="754" y="368"/>
                    <a:pt x="734" y="368"/>
                  </a:cubicBezTo>
                  <a:cubicBezTo>
                    <a:pt x="675" y="371"/>
                    <a:pt x="617" y="375"/>
                    <a:pt x="559" y="382"/>
                  </a:cubicBezTo>
                  <a:cubicBezTo>
                    <a:pt x="491" y="390"/>
                    <a:pt x="425" y="403"/>
                    <a:pt x="357" y="410"/>
                  </a:cubicBezTo>
                  <a:cubicBezTo>
                    <a:pt x="295" y="417"/>
                    <a:pt x="232" y="415"/>
                    <a:pt x="174" y="385"/>
                  </a:cubicBezTo>
                  <a:cubicBezTo>
                    <a:pt x="149" y="371"/>
                    <a:pt x="126" y="352"/>
                    <a:pt x="104" y="333"/>
                  </a:cubicBezTo>
                  <a:cubicBezTo>
                    <a:pt x="85" y="316"/>
                    <a:pt x="78" y="293"/>
                    <a:pt x="78" y="268"/>
                  </a:cubicBezTo>
                  <a:cubicBezTo>
                    <a:pt x="79" y="257"/>
                    <a:pt x="82" y="245"/>
                    <a:pt x="87" y="235"/>
                  </a:cubicBezTo>
                  <a:cubicBezTo>
                    <a:pt x="93" y="221"/>
                    <a:pt x="106" y="216"/>
                    <a:pt x="120" y="221"/>
                  </a:cubicBezTo>
                  <a:cubicBezTo>
                    <a:pt x="127" y="223"/>
                    <a:pt x="130" y="234"/>
                    <a:pt x="135" y="241"/>
                  </a:cubicBezTo>
                  <a:cubicBezTo>
                    <a:pt x="106" y="262"/>
                    <a:pt x="100" y="294"/>
                    <a:pt x="119" y="320"/>
                  </a:cubicBezTo>
                  <a:cubicBezTo>
                    <a:pt x="144" y="355"/>
                    <a:pt x="176" y="378"/>
                    <a:pt x="218" y="387"/>
                  </a:cubicBezTo>
                  <a:cubicBezTo>
                    <a:pt x="290" y="404"/>
                    <a:pt x="363" y="403"/>
                    <a:pt x="435" y="383"/>
                  </a:cubicBezTo>
                  <a:cubicBezTo>
                    <a:pt x="522" y="360"/>
                    <a:pt x="610" y="351"/>
                    <a:pt x="699" y="344"/>
                  </a:cubicBezTo>
                  <a:cubicBezTo>
                    <a:pt x="716" y="342"/>
                    <a:pt x="734" y="346"/>
                    <a:pt x="753" y="348"/>
                  </a:cubicBezTo>
                  <a:cubicBezTo>
                    <a:pt x="726" y="299"/>
                    <a:pt x="565" y="223"/>
                    <a:pt x="478" y="217"/>
                  </a:cubicBezTo>
                  <a:cubicBezTo>
                    <a:pt x="480" y="228"/>
                    <a:pt x="484" y="238"/>
                    <a:pt x="484" y="248"/>
                  </a:cubicBezTo>
                  <a:cubicBezTo>
                    <a:pt x="483" y="264"/>
                    <a:pt x="485" y="282"/>
                    <a:pt x="478" y="295"/>
                  </a:cubicBezTo>
                  <a:cubicBezTo>
                    <a:pt x="460" y="324"/>
                    <a:pt x="434" y="335"/>
                    <a:pt x="405" y="310"/>
                  </a:cubicBezTo>
                  <a:cubicBezTo>
                    <a:pt x="386" y="293"/>
                    <a:pt x="374" y="270"/>
                    <a:pt x="379" y="246"/>
                  </a:cubicBezTo>
                  <a:cubicBezTo>
                    <a:pt x="385" y="217"/>
                    <a:pt x="406" y="198"/>
                    <a:pt x="444" y="199"/>
                  </a:cubicBezTo>
                  <a:cubicBezTo>
                    <a:pt x="425" y="171"/>
                    <a:pt x="406" y="152"/>
                    <a:pt x="376" y="143"/>
                  </a:cubicBezTo>
                  <a:cubicBezTo>
                    <a:pt x="328" y="129"/>
                    <a:pt x="281" y="131"/>
                    <a:pt x="233" y="137"/>
                  </a:cubicBezTo>
                  <a:cubicBezTo>
                    <a:pt x="178" y="144"/>
                    <a:pt x="130" y="129"/>
                    <a:pt x="94" y="84"/>
                  </a:cubicBezTo>
                  <a:cubicBezTo>
                    <a:pt x="78" y="65"/>
                    <a:pt x="78" y="33"/>
                    <a:pt x="93" y="14"/>
                  </a:cubicBezTo>
                  <a:cubicBezTo>
                    <a:pt x="105" y="0"/>
                    <a:pt x="120" y="0"/>
                    <a:pt x="134" y="13"/>
                  </a:cubicBezTo>
                  <a:cubicBezTo>
                    <a:pt x="111" y="19"/>
                    <a:pt x="107" y="26"/>
                    <a:pt x="116" y="48"/>
                  </a:cubicBezTo>
                  <a:cubicBezTo>
                    <a:pt x="142" y="107"/>
                    <a:pt x="193" y="126"/>
                    <a:pt x="257" y="117"/>
                  </a:cubicBezTo>
                  <a:cubicBezTo>
                    <a:pt x="311" y="110"/>
                    <a:pt x="362" y="114"/>
                    <a:pt x="410" y="139"/>
                  </a:cubicBezTo>
                  <a:cubicBezTo>
                    <a:pt x="427" y="148"/>
                    <a:pt x="440" y="167"/>
                    <a:pt x="455" y="181"/>
                  </a:cubicBezTo>
                  <a:cubicBezTo>
                    <a:pt x="461" y="186"/>
                    <a:pt x="467" y="194"/>
                    <a:pt x="474" y="195"/>
                  </a:cubicBezTo>
                  <a:cubicBezTo>
                    <a:pt x="536" y="198"/>
                    <a:pt x="593" y="219"/>
                    <a:pt x="645" y="250"/>
                  </a:cubicBezTo>
                  <a:cubicBezTo>
                    <a:pt x="697" y="280"/>
                    <a:pt x="745" y="317"/>
                    <a:pt x="795" y="351"/>
                  </a:cubicBezTo>
                  <a:cubicBezTo>
                    <a:pt x="800" y="355"/>
                    <a:pt x="805" y="358"/>
                    <a:pt x="811" y="359"/>
                  </a:cubicBezTo>
                  <a:cubicBezTo>
                    <a:pt x="912" y="374"/>
                    <a:pt x="1005" y="411"/>
                    <a:pt x="1096" y="458"/>
                  </a:cubicBezTo>
                  <a:cubicBezTo>
                    <a:pt x="1125" y="473"/>
                    <a:pt x="1157" y="483"/>
                    <a:pt x="1189" y="494"/>
                  </a:cubicBezTo>
                  <a:cubicBezTo>
                    <a:pt x="1289" y="528"/>
                    <a:pt x="1380" y="580"/>
                    <a:pt x="1471" y="633"/>
                  </a:cubicBezTo>
                  <a:cubicBezTo>
                    <a:pt x="1509" y="655"/>
                    <a:pt x="1542" y="684"/>
                    <a:pt x="1580" y="706"/>
                  </a:cubicBezTo>
                  <a:cubicBezTo>
                    <a:pt x="1626" y="734"/>
                    <a:pt x="1673" y="762"/>
                    <a:pt x="1723" y="781"/>
                  </a:cubicBezTo>
                  <a:cubicBezTo>
                    <a:pt x="1755" y="794"/>
                    <a:pt x="1793" y="792"/>
                    <a:pt x="1828" y="794"/>
                  </a:cubicBezTo>
                  <a:cubicBezTo>
                    <a:pt x="1838" y="795"/>
                    <a:pt x="1848" y="785"/>
                    <a:pt x="1858" y="781"/>
                  </a:cubicBezTo>
                  <a:cubicBezTo>
                    <a:pt x="1870" y="777"/>
                    <a:pt x="1883" y="774"/>
                    <a:pt x="1895" y="770"/>
                  </a:cubicBezTo>
                  <a:cubicBezTo>
                    <a:pt x="1904" y="767"/>
                    <a:pt x="1914" y="765"/>
                    <a:pt x="1920" y="759"/>
                  </a:cubicBezTo>
                  <a:cubicBezTo>
                    <a:pt x="1944" y="735"/>
                    <a:pt x="1963" y="709"/>
                    <a:pt x="1969" y="674"/>
                  </a:cubicBezTo>
                  <a:cubicBezTo>
                    <a:pt x="1983" y="588"/>
                    <a:pt x="1908" y="513"/>
                    <a:pt x="1832" y="515"/>
                  </a:cubicBezTo>
                  <a:cubicBezTo>
                    <a:pt x="1820" y="516"/>
                    <a:pt x="1807" y="516"/>
                    <a:pt x="1794" y="517"/>
                  </a:cubicBezTo>
                  <a:cubicBezTo>
                    <a:pt x="1770" y="521"/>
                    <a:pt x="1749" y="531"/>
                    <a:pt x="1741" y="557"/>
                  </a:cubicBezTo>
                  <a:cubicBezTo>
                    <a:pt x="1733" y="585"/>
                    <a:pt x="1733" y="614"/>
                    <a:pt x="1757" y="636"/>
                  </a:cubicBezTo>
                  <a:cubicBezTo>
                    <a:pt x="1763" y="642"/>
                    <a:pt x="1772" y="646"/>
                    <a:pt x="1780" y="646"/>
                  </a:cubicBezTo>
                  <a:cubicBezTo>
                    <a:pt x="1784" y="647"/>
                    <a:pt x="1790" y="640"/>
                    <a:pt x="1792" y="634"/>
                  </a:cubicBezTo>
                  <a:cubicBezTo>
                    <a:pt x="1793" y="632"/>
                    <a:pt x="1787" y="626"/>
                    <a:pt x="1784" y="623"/>
                  </a:cubicBezTo>
                  <a:cubicBezTo>
                    <a:pt x="1778" y="617"/>
                    <a:pt x="1770" y="613"/>
                    <a:pt x="1768" y="607"/>
                  </a:cubicBezTo>
                  <a:cubicBezTo>
                    <a:pt x="1766" y="601"/>
                    <a:pt x="1767" y="590"/>
                    <a:pt x="1771" y="585"/>
                  </a:cubicBezTo>
                  <a:cubicBezTo>
                    <a:pt x="1775" y="581"/>
                    <a:pt x="1787" y="581"/>
                    <a:pt x="1792" y="584"/>
                  </a:cubicBezTo>
                  <a:cubicBezTo>
                    <a:pt x="1801" y="589"/>
                    <a:pt x="1807" y="598"/>
                    <a:pt x="1814" y="606"/>
                  </a:cubicBezTo>
                  <a:cubicBezTo>
                    <a:pt x="1817" y="609"/>
                    <a:pt x="1821" y="611"/>
                    <a:pt x="1822" y="611"/>
                  </a:cubicBezTo>
                  <a:cubicBezTo>
                    <a:pt x="1831" y="634"/>
                    <a:pt x="1840" y="655"/>
                    <a:pt x="1849" y="676"/>
                  </a:cubicBezTo>
                  <a:cubicBezTo>
                    <a:pt x="1856" y="693"/>
                    <a:pt x="1866" y="709"/>
                    <a:pt x="1870" y="727"/>
                  </a:cubicBezTo>
                  <a:cubicBezTo>
                    <a:pt x="1873" y="739"/>
                    <a:pt x="1868" y="753"/>
                    <a:pt x="1862" y="764"/>
                  </a:cubicBezTo>
                  <a:cubicBezTo>
                    <a:pt x="1857" y="744"/>
                    <a:pt x="1853" y="723"/>
                    <a:pt x="1846" y="703"/>
                  </a:cubicBezTo>
                  <a:cubicBezTo>
                    <a:pt x="1839" y="683"/>
                    <a:pt x="1829" y="664"/>
                    <a:pt x="1821" y="644"/>
                  </a:cubicBezTo>
                  <a:cubicBezTo>
                    <a:pt x="1798" y="674"/>
                    <a:pt x="1784" y="676"/>
                    <a:pt x="1755" y="653"/>
                  </a:cubicBezTo>
                  <a:cubicBezTo>
                    <a:pt x="1719" y="625"/>
                    <a:pt x="1707" y="588"/>
                    <a:pt x="1723" y="546"/>
                  </a:cubicBezTo>
                  <a:cubicBezTo>
                    <a:pt x="1735" y="517"/>
                    <a:pt x="1762" y="500"/>
                    <a:pt x="1790" y="493"/>
                  </a:cubicBezTo>
                  <a:cubicBezTo>
                    <a:pt x="1861" y="477"/>
                    <a:pt x="1953" y="515"/>
                    <a:pt x="1976" y="597"/>
                  </a:cubicBezTo>
                  <a:cubicBezTo>
                    <a:pt x="1991" y="651"/>
                    <a:pt x="1985" y="704"/>
                    <a:pt x="1949" y="751"/>
                  </a:cubicBezTo>
                  <a:cubicBezTo>
                    <a:pt x="1942" y="760"/>
                    <a:pt x="1934" y="769"/>
                    <a:pt x="1927" y="779"/>
                  </a:cubicBezTo>
                  <a:cubicBezTo>
                    <a:pt x="1962" y="821"/>
                    <a:pt x="1962" y="842"/>
                    <a:pt x="1927" y="887"/>
                  </a:cubicBezTo>
                  <a:cubicBezTo>
                    <a:pt x="1919" y="898"/>
                    <a:pt x="1909" y="910"/>
                    <a:pt x="1897" y="920"/>
                  </a:cubicBezTo>
                  <a:cubicBezTo>
                    <a:pt x="1901" y="913"/>
                    <a:pt x="1905" y="905"/>
                    <a:pt x="1909" y="898"/>
                  </a:cubicBezTo>
                  <a:cubicBezTo>
                    <a:pt x="1918" y="884"/>
                    <a:pt x="1928" y="872"/>
                    <a:pt x="1936" y="858"/>
                  </a:cubicBezTo>
                  <a:cubicBezTo>
                    <a:pt x="1948" y="836"/>
                    <a:pt x="1943" y="811"/>
                    <a:pt x="1924" y="795"/>
                  </a:cubicBezTo>
                  <a:cubicBezTo>
                    <a:pt x="1920" y="792"/>
                    <a:pt x="1913" y="789"/>
                    <a:pt x="1909" y="790"/>
                  </a:cubicBezTo>
                  <a:cubicBezTo>
                    <a:pt x="1893" y="796"/>
                    <a:pt x="1877" y="804"/>
                    <a:pt x="1862" y="811"/>
                  </a:cubicBezTo>
                  <a:cubicBezTo>
                    <a:pt x="1862" y="813"/>
                    <a:pt x="1861" y="816"/>
                    <a:pt x="1861" y="818"/>
                  </a:cubicBezTo>
                  <a:cubicBezTo>
                    <a:pt x="1869" y="820"/>
                    <a:pt x="1877" y="823"/>
                    <a:pt x="1885" y="826"/>
                  </a:cubicBezTo>
                  <a:cubicBezTo>
                    <a:pt x="1894" y="830"/>
                    <a:pt x="1902" y="833"/>
                    <a:pt x="1910" y="839"/>
                  </a:cubicBezTo>
                  <a:cubicBezTo>
                    <a:pt x="1911" y="840"/>
                    <a:pt x="1906" y="855"/>
                    <a:pt x="1903" y="855"/>
                  </a:cubicBezTo>
                  <a:cubicBezTo>
                    <a:pt x="1893" y="857"/>
                    <a:pt x="1883" y="856"/>
                    <a:pt x="1873" y="854"/>
                  </a:cubicBezTo>
                  <a:cubicBezTo>
                    <a:pt x="1868" y="853"/>
                    <a:pt x="1862" y="847"/>
                    <a:pt x="1860" y="842"/>
                  </a:cubicBezTo>
                  <a:cubicBezTo>
                    <a:pt x="1852" y="817"/>
                    <a:pt x="1834" y="817"/>
                    <a:pt x="1811" y="815"/>
                  </a:cubicBezTo>
                  <a:cubicBezTo>
                    <a:pt x="1759" y="811"/>
                    <a:pt x="1708" y="796"/>
                    <a:pt x="1662" y="768"/>
                  </a:cubicBezTo>
                  <a:cubicBezTo>
                    <a:pt x="1576" y="716"/>
                    <a:pt x="1490" y="662"/>
                    <a:pt x="1402" y="612"/>
                  </a:cubicBezTo>
                  <a:cubicBezTo>
                    <a:pt x="1340" y="577"/>
                    <a:pt x="1275" y="548"/>
                    <a:pt x="1211" y="516"/>
                  </a:cubicBezTo>
                  <a:cubicBezTo>
                    <a:pt x="1205" y="513"/>
                    <a:pt x="1197" y="512"/>
                    <a:pt x="1188" y="513"/>
                  </a:cubicBezTo>
                  <a:cubicBezTo>
                    <a:pt x="1213" y="535"/>
                    <a:pt x="1238" y="559"/>
                    <a:pt x="1265" y="581"/>
                  </a:cubicBezTo>
                  <a:cubicBezTo>
                    <a:pt x="1299" y="608"/>
                    <a:pt x="1325" y="641"/>
                    <a:pt x="1344" y="678"/>
                  </a:cubicBezTo>
                  <a:cubicBezTo>
                    <a:pt x="1354" y="699"/>
                    <a:pt x="1356" y="727"/>
                    <a:pt x="1355" y="751"/>
                  </a:cubicBezTo>
                  <a:cubicBezTo>
                    <a:pt x="1354" y="774"/>
                    <a:pt x="1329" y="788"/>
                    <a:pt x="1306" y="784"/>
                  </a:cubicBezTo>
                  <a:cubicBezTo>
                    <a:pt x="1249" y="774"/>
                    <a:pt x="1209" y="741"/>
                    <a:pt x="1188" y="687"/>
                  </a:cubicBezTo>
                  <a:cubicBezTo>
                    <a:pt x="1181" y="670"/>
                    <a:pt x="1185" y="663"/>
                    <a:pt x="1203" y="659"/>
                  </a:cubicBezTo>
                  <a:cubicBezTo>
                    <a:pt x="1240" y="650"/>
                    <a:pt x="1282" y="674"/>
                    <a:pt x="1295" y="709"/>
                  </a:cubicBezTo>
                  <a:cubicBezTo>
                    <a:pt x="1300" y="724"/>
                    <a:pt x="1295" y="731"/>
                    <a:pt x="1279" y="730"/>
                  </a:cubicBezTo>
                  <a:cubicBezTo>
                    <a:pt x="1263" y="729"/>
                    <a:pt x="1251" y="717"/>
                    <a:pt x="1252" y="699"/>
                  </a:cubicBezTo>
                  <a:cubicBezTo>
                    <a:pt x="1263" y="707"/>
                    <a:pt x="1273" y="714"/>
                    <a:pt x="1284" y="722"/>
                  </a:cubicBezTo>
                  <a:cubicBezTo>
                    <a:pt x="1284" y="696"/>
                    <a:pt x="1252" y="678"/>
                    <a:pt x="1234" y="690"/>
                  </a:cubicBezTo>
                  <a:cubicBezTo>
                    <a:pt x="1229" y="693"/>
                    <a:pt x="1226" y="707"/>
                    <a:pt x="1229" y="712"/>
                  </a:cubicBezTo>
                  <a:cubicBezTo>
                    <a:pt x="1245" y="741"/>
                    <a:pt x="1269" y="761"/>
                    <a:pt x="1301" y="769"/>
                  </a:cubicBezTo>
                  <a:cubicBezTo>
                    <a:pt x="1325" y="774"/>
                    <a:pt x="1349" y="751"/>
                    <a:pt x="1343" y="727"/>
                  </a:cubicBezTo>
                  <a:cubicBezTo>
                    <a:pt x="1340" y="710"/>
                    <a:pt x="1333" y="692"/>
                    <a:pt x="1323" y="678"/>
                  </a:cubicBezTo>
                  <a:cubicBezTo>
                    <a:pt x="1271" y="603"/>
                    <a:pt x="1202" y="547"/>
                    <a:pt x="1127" y="497"/>
                  </a:cubicBezTo>
                  <a:cubicBezTo>
                    <a:pt x="1113" y="488"/>
                    <a:pt x="1092" y="487"/>
                    <a:pt x="1073" y="486"/>
                  </a:cubicBezTo>
                  <a:cubicBezTo>
                    <a:pt x="1030" y="482"/>
                    <a:pt x="986" y="480"/>
                    <a:pt x="942" y="478"/>
                  </a:cubicBezTo>
                  <a:cubicBezTo>
                    <a:pt x="938" y="478"/>
                    <a:pt x="934" y="479"/>
                    <a:pt x="928" y="479"/>
                  </a:cubicBezTo>
                  <a:cubicBezTo>
                    <a:pt x="942" y="503"/>
                    <a:pt x="955" y="524"/>
                    <a:pt x="968" y="545"/>
                  </a:cubicBezTo>
                  <a:cubicBezTo>
                    <a:pt x="984" y="571"/>
                    <a:pt x="991" y="600"/>
                    <a:pt x="990" y="631"/>
                  </a:cubicBezTo>
                  <a:cubicBezTo>
                    <a:pt x="990" y="655"/>
                    <a:pt x="977" y="668"/>
                    <a:pt x="953" y="668"/>
                  </a:cubicBezTo>
                  <a:cubicBezTo>
                    <a:pt x="930" y="667"/>
                    <a:pt x="908" y="663"/>
                    <a:pt x="887" y="642"/>
                  </a:cubicBezTo>
                  <a:cubicBezTo>
                    <a:pt x="900" y="642"/>
                    <a:pt x="909" y="641"/>
                    <a:pt x="919" y="641"/>
                  </a:cubicBezTo>
                  <a:cubicBezTo>
                    <a:pt x="935" y="640"/>
                    <a:pt x="946" y="632"/>
                    <a:pt x="951" y="616"/>
                  </a:cubicBezTo>
                  <a:cubicBezTo>
                    <a:pt x="956" y="597"/>
                    <a:pt x="954" y="594"/>
                    <a:pt x="934" y="591"/>
                  </a:cubicBezTo>
                  <a:cubicBezTo>
                    <a:pt x="927" y="590"/>
                    <a:pt x="921" y="585"/>
                    <a:pt x="913" y="581"/>
                  </a:cubicBezTo>
                  <a:cubicBezTo>
                    <a:pt x="931" y="568"/>
                    <a:pt x="933" y="554"/>
                    <a:pt x="923" y="537"/>
                  </a:cubicBezTo>
                  <a:cubicBezTo>
                    <a:pt x="914" y="523"/>
                    <a:pt x="907" y="508"/>
                    <a:pt x="899" y="493"/>
                  </a:cubicBezTo>
                  <a:cubicBezTo>
                    <a:pt x="892" y="478"/>
                    <a:pt x="879" y="474"/>
                    <a:pt x="863" y="474"/>
                  </a:cubicBezTo>
                  <a:cubicBezTo>
                    <a:pt x="796" y="476"/>
                    <a:pt x="729" y="477"/>
                    <a:pt x="662" y="480"/>
                  </a:cubicBezTo>
                  <a:cubicBezTo>
                    <a:pt x="638" y="481"/>
                    <a:pt x="613" y="488"/>
                    <a:pt x="589" y="492"/>
                  </a:cubicBezTo>
                  <a:cubicBezTo>
                    <a:pt x="540" y="501"/>
                    <a:pt x="492" y="513"/>
                    <a:pt x="443" y="519"/>
                  </a:cubicBezTo>
                  <a:cubicBezTo>
                    <a:pt x="410" y="523"/>
                    <a:pt x="377" y="521"/>
                    <a:pt x="343" y="520"/>
                  </a:cubicBezTo>
                  <a:cubicBezTo>
                    <a:pt x="290" y="519"/>
                    <a:pt x="237" y="508"/>
                    <a:pt x="189" y="484"/>
                  </a:cubicBezTo>
                  <a:cubicBezTo>
                    <a:pt x="113" y="445"/>
                    <a:pt x="44" y="394"/>
                    <a:pt x="16" y="306"/>
                  </a:cubicBezTo>
                  <a:cubicBezTo>
                    <a:pt x="0" y="256"/>
                    <a:pt x="7" y="209"/>
                    <a:pt x="43" y="168"/>
                  </a:cubicBezTo>
                  <a:cubicBezTo>
                    <a:pt x="60" y="149"/>
                    <a:pt x="111" y="135"/>
                    <a:pt x="134" y="146"/>
                  </a:cubicBezTo>
                  <a:cubicBezTo>
                    <a:pt x="141" y="149"/>
                    <a:pt x="144" y="159"/>
                    <a:pt x="153" y="172"/>
                  </a:cubicBezTo>
                  <a:close/>
                  <a:moveTo>
                    <a:pt x="836" y="383"/>
                  </a:moveTo>
                  <a:cubicBezTo>
                    <a:pt x="854" y="402"/>
                    <a:pt x="873" y="422"/>
                    <a:pt x="892" y="441"/>
                  </a:cubicBezTo>
                  <a:cubicBezTo>
                    <a:pt x="894" y="443"/>
                    <a:pt x="898" y="444"/>
                    <a:pt x="901" y="445"/>
                  </a:cubicBezTo>
                  <a:cubicBezTo>
                    <a:pt x="948" y="448"/>
                    <a:pt x="996" y="451"/>
                    <a:pt x="1043" y="454"/>
                  </a:cubicBezTo>
                  <a:cubicBezTo>
                    <a:pt x="976" y="424"/>
                    <a:pt x="912" y="389"/>
                    <a:pt x="836" y="383"/>
                  </a:cubicBezTo>
                  <a:close/>
                  <a:moveTo>
                    <a:pt x="395" y="260"/>
                  </a:moveTo>
                  <a:cubicBezTo>
                    <a:pt x="395" y="279"/>
                    <a:pt x="410" y="300"/>
                    <a:pt x="424" y="300"/>
                  </a:cubicBezTo>
                  <a:cubicBezTo>
                    <a:pt x="440" y="300"/>
                    <a:pt x="466" y="275"/>
                    <a:pt x="463" y="259"/>
                  </a:cubicBezTo>
                  <a:cubicBezTo>
                    <a:pt x="459" y="245"/>
                    <a:pt x="464" y="223"/>
                    <a:pt x="442" y="221"/>
                  </a:cubicBezTo>
                  <a:cubicBezTo>
                    <a:pt x="415" y="219"/>
                    <a:pt x="395" y="237"/>
                    <a:pt x="395" y="2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2" name="Freeform 9"/>
            <p:cNvSpPr/>
            <p:nvPr userDrawn="1"/>
          </p:nvSpPr>
          <p:spPr bwMode="auto">
            <a:xfrm>
              <a:off x="465138" y="3868738"/>
              <a:ext cx="603250" cy="809625"/>
            </a:xfrm>
            <a:custGeom>
              <a:avLst/>
              <a:gdLst>
                <a:gd name="T0" fmla="*/ 23 w 233"/>
                <a:gd name="T1" fmla="*/ 0 h 360"/>
                <a:gd name="T2" fmla="*/ 156 w 233"/>
                <a:gd name="T3" fmla="*/ 132 h 360"/>
                <a:gd name="T4" fmla="*/ 223 w 233"/>
                <a:gd name="T5" fmla="*/ 232 h 360"/>
                <a:gd name="T6" fmla="*/ 148 w 233"/>
                <a:gd name="T7" fmla="*/ 345 h 360"/>
                <a:gd name="T8" fmla="*/ 5 w 233"/>
                <a:gd name="T9" fmla="*/ 257 h 360"/>
                <a:gd name="T10" fmla="*/ 27 w 233"/>
                <a:gd name="T11" fmla="*/ 193 h 360"/>
                <a:gd name="T12" fmla="*/ 87 w 233"/>
                <a:gd name="T13" fmla="*/ 188 h 360"/>
                <a:gd name="T14" fmla="*/ 124 w 233"/>
                <a:gd name="T15" fmla="*/ 246 h 360"/>
                <a:gd name="T16" fmla="*/ 82 w 233"/>
                <a:gd name="T17" fmla="*/ 275 h 360"/>
                <a:gd name="T18" fmla="*/ 69 w 233"/>
                <a:gd name="T19" fmla="*/ 257 h 360"/>
                <a:gd name="T20" fmla="*/ 78 w 233"/>
                <a:gd name="T21" fmla="*/ 235 h 360"/>
                <a:gd name="T22" fmla="*/ 90 w 233"/>
                <a:gd name="T23" fmla="*/ 239 h 360"/>
                <a:gd name="T24" fmla="*/ 78 w 233"/>
                <a:gd name="T25" fmla="*/ 261 h 360"/>
                <a:gd name="T26" fmla="*/ 104 w 233"/>
                <a:gd name="T27" fmla="*/ 262 h 360"/>
                <a:gd name="T28" fmla="*/ 116 w 233"/>
                <a:gd name="T29" fmla="*/ 236 h 360"/>
                <a:gd name="T30" fmla="*/ 68 w 233"/>
                <a:gd name="T31" fmla="*/ 194 h 360"/>
                <a:gd name="T32" fmla="*/ 11 w 233"/>
                <a:gd name="T33" fmla="*/ 233 h 360"/>
                <a:gd name="T34" fmla="*/ 31 w 233"/>
                <a:gd name="T35" fmla="*/ 299 h 360"/>
                <a:gd name="T36" fmla="*/ 135 w 233"/>
                <a:gd name="T37" fmla="*/ 333 h 360"/>
                <a:gd name="T38" fmla="*/ 195 w 233"/>
                <a:gd name="T39" fmla="*/ 203 h 360"/>
                <a:gd name="T40" fmla="*/ 135 w 233"/>
                <a:gd name="T41" fmla="*/ 133 h 360"/>
                <a:gd name="T42" fmla="*/ 39 w 233"/>
                <a:gd name="T43" fmla="*/ 32 h 360"/>
                <a:gd name="T44" fmla="*/ 23 w 233"/>
                <a:gd name="T45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360">
                  <a:moveTo>
                    <a:pt x="23" y="0"/>
                  </a:moveTo>
                  <a:cubicBezTo>
                    <a:pt x="54" y="57"/>
                    <a:pt x="105" y="94"/>
                    <a:pt x="156" y="132"/>
                  </a:cubicBezTo>
                  <a:cubicBezTo>
                    <a:pt x="190" y="157"/>
                    <a:pt x="216" y="188"/>
                    <a:pt x="223" y="232"/>
                  </a:cubicBezTo>
                  <a:cubicBezTo>
                    <a:pt x="233" y="288"/>
                    <a:pt x="204" y="332"/>
                    <a:pt x="148" y="345"/>
                  </a:cubicBezTo>
                  <a:cubicBezTo>
                    <a:pt x="82" y="360"/>
                    <a:pt x="15" y="319"/>
                    <a:pt x="5" y="257"/>
                  </a:cubicBezTo>
                  <a:cubicBezTo>
                    <a:pt x="0" y="232"/>
                    <a:pt x="5" y="209"/>
                    <a:pt x="27" y="193"/>
                  </a:cubicBezTo>
                  <a:cubicBezTo>
                    <a:pt x="45" y="179"/>
                    <a:pt x="67" y="178"/>
                    <a:pt x="87" y="188"/>
                  </a:cubicBezTo>
                  <a:cubicBezTo>
                    <a:pt x="110" y="200"/>
                    <a:pt x="123" y="220"/>
                    <a:pt x="124" y="246"/>
                  </a:cubicBezTo>
                  <a:cubicBezTo>
                    <a:pt x="124" y="270"/>
                    <a:pt x="102" y="286"/>
                    <a:pt x="82" y="275"/>
                  </a:cubicBezTo>
                  <a:cubicBezTo>
                    <a:pt x="76" y="271"/>
                    <a:pt x="70" y="263"/>
                    <a:pt x="69" y="257"/>
                  </a:cubicBezTo>
                  <a:cubicBezTo>
                    <a:pt x="68" y="250"/>
                    <a:pt x="74" y="242"/>
                    <a:pt x="78" y="235"/>
                  </a:cubicBezTo>
                  <a:cubicBezTo>
                    <a:pt x="79" y="234"/>
                    <a:pt x="86" y="237"/>
                    <a:pt x="90" y="239"/>
                  </a:cubicBezTo>
                  <a:cubicBezTo>
                    <a:pt x="87" y="244"/>
                    <a:pt x="84" y="250"/>
                    <a:pt x="78" y="261"/>
                  </a:cubicBezTo>
                  <a:cubicBezTo>
                    <a:pt x="88" y="262"/>
                    <a:pt x="100" y="266"/>
                    <a:pt x="104" y="262"/>
                  </a:cubicBezTo>
                  <a:cubicBezTo>
                    <a:pt x="111" y="257"/>
                    <a:pt x="117" y="245"/>
                    <a:pt x="116" y="236"/>
                  </a:cubicBezTo>
                  <a:cubicBezTo>
                    <a:pt x="116" y="213"/>
                    <a:pt x="94" y="195"/>
                    <a:pt x="68" y="194"/>
                  </a:cubicBezTo>
                  <a:cubicBezTo>
                    <a:pt x="39" y="193"/>
                    <a:pt x="16" y="208"/>
                    <a:pt x="11" y="233"/>
                  </a:cubicBezTo>
                  <a:cubicBezTo>
                    <a:pt x="6" y="259"/>
                    <a:pt x="13" y="281"/>
                    <a:pt x="31" y="299"/>
                  </a:cubicBezTo>
                  <a:cubicBezTo>
                    <a:pt x="60" y="328"/>
                    <a:pt x="95" y="340"/>
                    <a:pt x="135" y="333"/>
                  </a:cubicBezTo>
                  <a:cubicBezTo>
                    <a:pt x="195" y="321"/>
                    <a:pt x="226" y="259"/>
                    <a:pt x="195" y="203"/>
                  </a:cubicBezTo>
                  <a:cubicBezTo>
                    <a:pt x="181" y="176"/>
                    <a:pt x="158" y="153"/>
                    <a:pt x="135" y="133"/>
                  </a:cubicBezTo>
                  <a:cubicBezTo>
                    <a:pt x="100" y="102"/>
                    <a:pt x="63" y="73"/>
                    <a:pt x="39" y="32"/>
                  </a:cubicBezTo>
                  <a:cubicBezTo>
                    <a:pt x="33" y="22"/>
                    <a:pt x="28" y="11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10"/>
            <p:cNvSpPr/>
            <p:nvPr userDrawn="1"/>
          </p:nvSpPr>
          <p:spPr bwMode="auto">
            <a:xfrm>
              <a:off x="530225" y="2192338"/>
              <a:ext cx="657225" cy="768350"/>
            </a:xfrm>
            <a:custGeom>
              <a:avLst/>
              <a:gdLst>
                <a:gd name="T0" fmla="*/ 7 w 254"/>
                <a:gd name="T1" fmla="*/ 338 h 342"/>
                <a:gd name="T2" fmla="*/ 61 w 254"/>
                <a:gd name="T3" fmla="*/ 266 h 342"/>
                <a:gd name="T4" fmla="*/ 138 w 254"/>
                <a:gd name="T5" fmla="*/ 199 h 342"/>
                <a:gd name="T6" fmla="*/ 199 w 254"/>
                <a:gd name="T7" fmla="*/ 132 h 342"/>
                <a:gd name="T8" fmla="*/ 128 w 254"/>
                <a:gd name="T9" fmla="*/ 13 h 342"/>
                <a:gd name="T10" fmla="*/ 17 w 254"/>
                <a:gd name="T11" fmla="*/ 73 h 342"/>
                <a:gd name="T12" fmla="*/ 17 w 254"/>
                <a:gd name="T13" fmla="*/ 128 h 342"/>
                <a:gd name="T14" fmla="*/ 75 w 254"/>
                <a:gd name="T15" fmla="*/ 145 h 342"/>
                <a:gd name="T16" fmla="*/ 119 w 254"/>
                <a:gd name="T17" fmla="*/ 107 h 342"/>
                <a:gd name="T18" fmla="*/ 109 w 254"/>
                <a:gd name="T19" fmla="*/ 81 h 342"/>
                <a:gd name="T20" fmla="*/ 82 w 254"/>
                <a:gd name="T21" fmla="*/ 89 h 342"/>
                <a:gd name="T22" fmla="*/ 99 w 254"/>
                <a:gd name="T23" fmla="*/ 104 h 342"/>
                <a:gd name="T24" fmla="*/ 78 w 254"/>
                <a:gd name="T25" fmla="*/ 107 h 342"/>
                <a:gd name="T26" fmla="*/ 71 w 254"/>
                <a:gd name="T27" fmla="*/ 90 h 342"/>
                <a:gd name="T28" fmla="*/ 102 w 254"/>
                <a:gd name="T29" fmla="*/ 66 h 342"/>
                <a:gd name="T30" fmla="*/ 127 w 254"/>
                <a:gd name="T31" fmla="*/ 92 h 342"/>
                <a:gd name="T32" fmla="*/ 89 w 254"/>
                <a:gd name="T33" fmla="*/ 151 h 342"/>
                <a:gd name="T34" fmla="*/ 21 w 254"/>
                <a:gd name="T35" fmla="*/ 147 h 342"/>
                <a:gd name="T36" fmla="*/ 7 w 254"/>
                <a:gd name="T37" fmla="*/ 83 h 342"/>
                <a:gd name="T38" fmla="*/ 125 w 254"/>
                <a:gd name="T39" fmla="*/ 1 h 342"/>
                <a:gd name="T40" fmla="*/ 149 w 254"/>
                <a:gd name="T41" fmla="*/ 1 h 342"/>
                <a:gd name="T42" fmla="*/ 220 w 254"/>
                <a:gd name="T43" fmla="*/ 129 h 342"/>
                <a:gd name="T44" fmla="*/ 160 w 254"/>
                <a:gd name="T45" fmla="*/ 198 h 342"/>
                <a:gd name="T46" fmla="*/ 126 w 254"/>
                <a:gd name="T47" fmla="*/ 222 h 342"/>
                <a:gd name="T48" fmla="*/ 14 w 254"/>
                <a:gd name="T49" fmla="*/ 342 h 342"/>
                <a:gd name="T50" fmla="*/ 7 w 254"/>
                <a:gd name="T51" fmla="*/ 33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4" h="342">
                  <a:moveTo>
                    <a:pt x="7" y="338"/>
                  </a:moveTo>
                  <a:cubicBezTo>
                    <a:pt x="25" y="314"/>
                    <a:pt x="40" y="287"/>
                    <a:pt x="61" y="266"/>
                  </a:cubicBezTo>
                  <a:cubicBezTo>
                    <a:pt x="84" y="241"/>
                    <a:pt x="113" y="222"/>
                    <a:pt x="138" y="199"/>
                  </a:cubicBezTo>
                  <a:cubicBezTo>
                    <a:pt x="160" y="178"/>
                    <a:pt x="184" y="158"/>
                    <a:pt x="199" y="132"/>
                  </a:cubicBezTo>
                  <a:cubicBezTo>
                    <a:pt x="235" y="73"/>
                    <a:pt x="198" y="12"/>
                    <a:pt x="128" y="13"/>
                  </a:cubicBezTo>
                  <a:cubicBezTo>
                    <a:pt x="81" y="13"/>
                    <a:pt x="41" y="30"/>
                    <a:pt x="17" y="73"/>
                  </a:cubicBezTo>
                  <a:cubicBezTo>
                    <a:pt x="7" y="91"/>
                    <a:pt x="4" y="111"/>
                    <a:pt x="17" y="128"/>
                  </a:cubicBezTo>
                  <a:cubicBezTo>
                    <a:pt x="32" y="147"/>
                    <a:pt x="53" y="150"/>
                    <a:pt x="75" y="145"/>
                  </a:cubicBezTo>
                  <a:cubicBezTo>
                    <a:pt x="97" y="141"/>
                    <a:pt x="115" y="130"/>
                    <a:pt x="119" y="107"/>
                  </a:cubicBezTo>
                  <a:cubicBezTo>
                    <a:pt x="120" y="99"/>
                    <a:pt x="115" y="86"/>
                    <a:pt x="109" y="81"/>
                  </a:cubicBezTo>
                  <a:cubicBezTo>
                    <a:pt x="100" y="73"/>
                    <a:pt x="89" y="78"/>
                    <a:pt x="82" y="89"/>
                  </a:cubicBezTo>
                  <a:cubicBezTo>
                    <a:pt x="86" y="93"/>
                    <a:pt x="91" y="96"/>
                    <a:pt x="99" y="104"/>
                  </a:cubicBezTo>
                  <a:cubicBezTo>
                    <a:pt x="89" y="105"/>
                    <a:pt x="81" y="109"/>
                    <a:pt x="78" y="107"/>
                  </a:cubicBezTo>
                  <a:cubicBezTo>
                    <a:pt x="74" y="103"/>
                    <a:pt x="70" y="96"/>
                    <a:pt x="71" y="90"/>
                  </a:cubicBezTo>
                  <a:cubicBezTo>
                    <a:pt x="71" y="76"/>
                    <a:pt x="87" y="65"/>
                    <a:pt x="102" y="66"/>
                  </a:cubicBezTo>
                  <a:cubicBezTo>
                    <a:pt x="118" y="68"/>
                    <a:pt x="128" y="77"/>
                    <a:pt x="127" y="92"/>
                  </a:cubicBezTo>
                  <a:cubicBezTo>
                    <a:pt x="127" y="119"/>
                    <a:pt x="112" y="139"/>
                    <a:pt x="89" y="151"/>
                  </a:cubicBezTo>
                  <a:cubicBezTo>
                    <a:pt x="66" y="163"/>
                    <a:pt x="42" y="164"/>
                    <a:pt x="21" y="147"/>
                  </a:cubicBezTo>
                  <a:cubicBezTo>
                    <a:pt x="0" y="130"/>
                    <a:pt x="0" y="107"/>
                    <a:pt x="7" y="83"/>
                  </a:cubicBezTo>
                  <a:cubicBezTo>
                    <a:pt x="20" y="38"/>
                    <a:pt x="69" y="3"/>
                    <a:pt x="125" y="1"/>
                  </a:cubicBezTo>
                  <a:cubicBezTo>
                    <a:pt x="133" y="0"/>
                    <a:pt x="141" y="0"/>
                    <a:pt x="149" y="1"/>
                  </a:cubicBezTo>
                  <a:cubicBezTo>
                    <a:pt x="220" y="9"/>
                    <a:pt x="254" y="68"/>
                    <a:pt x="220" y="129"/>
                  </a:cubicBezTo>
                  <a:cubicBezTo>
                    <a:pt x="206" y="155"/>
                    <a:pt x="181" y="176"/>
                    <a:pt x="160" y="198"/>
                  </a:cubicBezTo>
                  <a:cubicBezTo>
                    <a:pt x="150" y="208"/>
                    <a:pt x="137" y="214"/>
                    <a:pt x="126" y="222"/>
                  </a:cubicBezTo>
                  <a:cubicBezTo>
                    <a:pt x="81" y="255"/>
                    <a:pt x="38" y="290"/>
                    <a:pt x="14" y="342"/>
                  </a:cubicBezTo>
                  <a:cubicBezTo>
                    <a:pt x="11" y="341"/>
                    <a:pt x="9" y="339"/>
                    <a:pt x="7" y="3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4" name="Freeform 11"/>
            <p:cNvSpPr/>
            <p:nvPr userDrawn="1"/>
          </p:nvSpPr>
          <p:spPr bwMode="auto">
            <a:xfrm>
              <a:off x="11131550" y="3884613"/>
              <a:ext cx="566738" cy="822325"/>
            </a:xfrm>
            <a:custGeom>
              <a:avLst/>
              <a:gdLst>
                <a:gd name="T0" fmla="*/ 139 w 219"/>
                <a:gd name="T1" fmla="*/ 272 h 366"/>
                <a:gd name="T2" fmla="*/ 128 w 219"/>
                <a:gd name="T3" fmla="*/ 251 h 366"/>
                <a:gd name="T4" fmla="*/ 138 w 219"/>
                <a:gd name="T5" fmla="*/ 248 h 366"/>
                <a:gd name="T6" fmla="*/ 148 w 219"/>
                <a:gd name="T7" fmla="*/ 263 h 366"/>
                <a:gd name="T8" fmla="*/ 127 w 219"/>
                <a:gd name="T9" fmla="*/ 290 h 366"/>
                <a:gd name="T10" fmla="*/ 97 w 219"/>
                <a:gd name="T11" fmla="*/ 265 h 366"/>
                <a:gd name="T12" fmla="*/ 150 w 219"/>
                <a:gd name="T13" fmla="*/ 195 h 366"/>
                <a:gd name="T14" fmla="*/ 212 w 219"/>
                <a:gd name="T15" fmla="*/ 248 h 366"/>
                <a:gd name="T16" fmla="*/ 88 w 219"/>
                <a:gd name="T17" fmla="*/ 359 h 366"/>
                <a:gd name="T18" fmla="*/ 9 w 219"/>
                <a:gd name="T19" fmla="*/ 253 h 366"/>
                <a:gd name="T20" fmla="*/ 72 w 219"/>
                <a:gd name="T21" fmla="*/ 145 h 366"/>
                <a:gd name="T22" fmla="*/ 143 w 219"/>
                <a:gd name="T23" fmla="*/ 80 h 366"/>
                <a:gd name="T24" fmla="*/ 203 w 219"/>
                <a:gd name="T25" fmla="*/ 0 h 366"/>
                <a:gd name="T26" fmla="*/ 158 w 219"/>
                <a:gd name="T27" fmla="*/ 76 h 366"/>
                <a:gd name="T28" fmla="*/ 85 w 219"/>
                <a:gd name="T29" fmla="*/ 150 h 366"/>
                <a:gd name="T30" fmla="*/ 27 w 219"/>
                <a:gd name="T31" fmla="*/ 243 h 366"/>
                <a:gd name="T32" fmla="*/ 129 w 219"/>
                <a:gd name="T33" fmla="*/ 343 h 366"/>
                <a:gd name="T34" fmla="*/ 206 w 219"/>
                <a:gd name="T35" fmla="*/ 274 h 366"/>
                <a:gd name="T36" fmla="*/ 187 w 219"/>
                <a:gd name="T37" fmla="*/ 218 h 366"/>
                <a:gd name="T38" fmla="*/ 131 w 219"/>
                <a:gd name="T39" fmla="*/ 212 h 366"/>
                <a:gd name="T40" fmla="*/ 104 w 219"/>
                <a:gd name="T41" fmla="*/ 259 h 366"/>
                <a:gd name="T42" fmla="*/ 117 w 219"/>
                <a:gd name="T43" fmla="*/ 276 h 366"/>
                <a:gd name="T44" fmla="*/ 139 w 219"/>
                <a:gd name="T45" fmla="*/ 27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9" h="366">
                  <a:moveTo>
                    <a:pt x="139" y="272"/>
                  </a:moveTo>
                  <a:cubicBezTo>
                    <a:pt x="134" y="262"/>
                    <a:pt x="131" y="256"/>
                    <a:pt x="128" y="251"/>
                  </a:cubicBezTo>
                  <a:cubicBezTo>
                    <a:pt x="132" y="250"/>
                    <a:pt x="137" y="247"/>
                    <a:pt x="138" y="248"/>
                  </a:cubicBezTo>
                  <a:cubicBezTo>
                    <a:pt x="143" y="252"/>
                    <a:pt x="148" y="258"/>
                    <a:pt x="148" y="263"/>
                  </a:cubicBezTo>
                  <a:cubicBezTo>
                    <a:pt x="150" y="278"/>
                    <a:pt x="142" y="288"/>
                    <a:pt x="127" y="290"/>
                  </a:cubicBezTo>
                  <a:cubicBezTo>
                    <a:pt x="112" y="293"/>
                    <a:pt x="99" y="281"/>
                    <a:pt x="97" y="265"/>
                  </a:cubicBezTo>
                  <a:cubicBezTo>
                    <a:pt x="92" y="235"/>
                    <a:pt x="119" y="199"/>
                    <a:pt x="150" y="195"/>
                  </a:cubicBezTo>
                  <a:cubicBezTo>
                    <a:pt x="181" y="191"/>
                    <a:pt x="209" y="215"/>
                    <a:pt x="212" y="248"/>
                  </a:cubicBezTo>
                  <a:cubicBezTo>
                    <a:pt x="219" y="313"/>
                    <a:pt x="158" y="366"/>
                    <a:pt x="88" y="359"/>
                  </a:cubicBezTo>
                  <a:cubicBezTo>
                    <a:pt x="31" y="352"/>
                    <a:pt x="0" y="310"/>
                    <a:pt x="9" y="253"/>
                  </a:cubicBezTo>
                  <a:cubicBezTo>
                    <a:pt x="16" y="209"/>
                    <a:pt x="39" y="175"/>
                    <a:pt x="72" y="145"/>
                  </a:cubicBezTo>
                  <a:cubicBezTo>
                    <a:pt x="96" y="124"/>
                    <a:pt x="122" y="104"/>
                    <a:pt x="143" y="80"/>
                  </a:cubicBezTo>
                  <a:cubicBezTo>
                    <a:pt x="164" y="55"/>
                    <a:pt x="181" y="26"/>
                    <a:pt x="203" y="0"/>
                  </a:cubicBezTo>
                  <a:cubicBezTo>
                    <a:pt x="188" y="25"/>
                    <a:pt x="176" y="53"/>
                    <a:pt x="158" y="76"/>
                  </a:cubicBezTo>
                  <a:cubicBezTo>
                    <a:pt x="136" y="103"/>
                    <a:pt x="111" y="126"/>
                    <a:pt x="85" y="150"/>
                  </a:cubicBezTo>
                  <a:cubicBezTo>
                    <a:pt x="57" y="176"/>
                    <a:pt x="35" y="205"/>
                    <a:pt x="27" y="243"/>
                  </a:cubicBezTo>
                  <a:cubicBezTo>
                    <a:pt x="12" y="311"/>
                    <a:pt x="61" y="359"/>
                    <a:pt x="129" y="343"/>
                  </a:cubicBezTo>
                  <a:cubicBezTo>
                    <a:pt x="167" y="334"/>
                    <a:pt x="196" y="315"/>
                    <a:pt x="206" y="274"/>
                  </a:cubicBezTo>
                  <a:cubicBezTo>
                    <a:pt x="211" y="252"/>
                    <a:pt x="206" y="232"/>
                    <a:pt x="187" y="218"/>
                  </a:cubicBezTo>
                  <a:cubicBezTo>
                    <a:pt x="170" y="205"/>
                    <a:pt x="151" y="204"/>
                    <a:pt x="131" y="212"/>
                  </a:cubicBezTo>
                  <a:cubicBezTo>
                    <a:pt x="112" y="220"/>
                    <a:pt x="100" y="240"/>
                    <a:pt x="104" y="259"/>
                  </a:cubicBezTo>
                  <a:cubicBezTo>
                    <a:pt x="105" y="265"/>
                    <a:pt x="111" y="274"/>
                    <a:pt x="117" y="276"/>
                  </a:cubicBezTo>
                  <a:cubicBezTo>
                    <a:pt x="123" y="279"/>
                    <a:pt x="131" y="274"/>
                    <a:pt x="139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7" name="Freeform 12"/>
            <p:cNvSpPr/>
            <p:nvPr userDrawn="1"/>
          </p:nvSpPr>
          <p:spPr bwMode="auto">
            <a:xfrm>
              <a:off x="11180763" y="2203450"/>
              <a:ext cx="533400" cy="755650"/>
            </a:xfrm>
            <a:custGeom>
              <a:avLst/>
              <a:gdLst>
                <a:gd name="T0" fmla="*/ 133 w 206"/>
                <a:gd name="T1" fmla="*/ 89 h 336"/>
                <a:gd name="T2" fmla="*/ 109 w 206"/>
                <a:gd name="T3" fmla="*/ 86 h 336"/>
                <a:gd name="T4" fmla="*/ 97 w 206"/>
                <a:gd name="T5" fmla="*/ 109 h 336"/>
                <a:gd name="T6" fmla="*/ 146 w 206"/>
                <a:gd name="T7" fmla="*/ 155 h 336"/>
                <a:gd name="T8" fmla="*/ 196 w 206"/>
                <a:gd name="T9" fmla="*/ 112 h 336"/>
                <a:gd name="T10" fmla="*/ 190 w 206"/>
                <a:gd name="T11" fmla="*/ 74 h 336"/>
                <a:gd name="T12" fmla="*/ 86 w 206"/>
                <a:gd name="T13" fmla="*/ 17 h 336"/>
                <a:gd name="T14" fmla="*/ 22 w 206"/>
                <a:gd name="T15" fmla="*/ 104 h 336"/>
                <a:gd name="T16" fmla="*/ 78 w 206"/>
                <a:gd name="T17" fmla="*/ 207 h 336"/>
                <a:gd name="T18" fmla="*/ 158 w 206"/>
                <a:gd name="T19" fmla="*/ 299 h 336"/>
                <a:gd name="T20" fmla="*/ 175 w 206"/>
                <a:gd name="T21" fmla="*/ 336 h 336"/>
                <a:gd name="T22" fmla="*/ 51 w 206"/>
                <a:gd name="T23" fmla="*/ 195 h 336"/>
                <a:gd name="T24" fmla="*/ 6 w 206"/>
                <a:gd name="T25" fmla="*/ 99 h 336"/>
                <a:gd name="T26" fmla="*/ 96 w 206"/>
                <a:gd name="T27" fmla="*/ 4 h 336"/>
                <a:gd name="T28" fmla="*/ 203 w 206"/>
                <a:gd name="T29" fmla="*/ 98 h 336"/>
                <a:gd name="T30" fmla="*/ 177 w 206"/>
                <a:gd name="T31" fmla="*/ 159 h 336"/>
                <a:gd name="T32" fmla="*/ 122 w 206"/>
                <a:gd name="T33" fmla="*/ 158 h 336"/>
                <a:gd name="T34" fmla="*/ 92 w 206"/>
                <a:gd name="T35" fmla="*/ 94 h 336"/>
                <a:gd name="T36" fmla="*/ 118 w 206"/>
                <a:gd name="T37" fmla="*/ 72 h 336"/>
                <a:gd name="T38" fmla="*/ 141 w 206"/>
                <a:gd name="T39" fmla="*/ 96 h 336"/>
                <a:gd name="T40" fmla="*/ 131 w 206"/>
                <a:gd name="T41" fmla="*/ 114 h 336"/>
                <a:gd name="T42" fmla="*/ 121 w 206"/>
                <a:gd name="T43" fmla="*/ 110 h 336"/>
                <a:gd name="T44" fmla="*/ 133 w 206"/>
                <a:gd name="T45" fmla="*/ 8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336">
                  <a:moveTo>
                    <a:pt x="133" y="89"/>
                  </a:moveTo>
                  <a:cubicBezTo>
                    <a:pt x="123" y="88"/>
                    <a:pt x="113" y="83"/>
                    <a:pt x="109" y="86"/>
                  </a:cubicBezTo>
                  <a:cubicBezTo>
                    <a:pt x="103" y="91"/>
                    <a:pt x="97" y="101"/>
                    <a:pt x="97" y="109"/>
                  </a:cubicBezTo>
                  <a:cubicBezTo>
                    <a:pt x="97" y="133"/>
                    <a:pt x="121" y="154"/>
                    <a:pt x="146" y="155"/>
                  </a:cubicBezTo>
                  <a:cubicBezTo>
                    <a:pt x="172" y="155"/>
                    <a:pt x="195" y="137"/>
                    <a:pt x="196" y="112"/>
                  </a:cubicBezTo>
                  <a:cubicBezTo>
                    <a:pt x="197" y="99"/>
                    <a:pt x="195" y="85"/>
                    <a:pt x="190" y="74"/>
                  </a:cubicBezTo>
                  <a:cubicBezTo>
                    <a:pt x="174" y="37"/>
                    <a:pt x="127" y="12"/>
                    <a:pt x="86" y="17"/>
                  </a:cubicBezTo>
                  <a:cubicBezTo>
                    <a:pt x="43" y="22"/>
                    <a:pt x="15" y="58"/>
                    <a:pt x="22" y="104"/>
                  </a:cubicBezTo>
                  <a:cubicBezTo>
                    <a:pt x="28" y="145"/>
                    <a:pt x="49" y="177"/>
                    <a:pt x="78" y="207"/>
                  </a:cubicBezTo>
                  <a:cubicBezTo>
                    <a:pt x="106" y="236"/>
                    <a:pt x="132" y="267"/>
                    <a:pt x="158" y="299"/>
                  </a:cubicBezTo>
                  <a:cubicBezTo>
                    <a:pt x="166" y="309"/>
                    <a:pt x="171" y="323"/>
                    <a:pt x="175" y="336"/>
                  </a:cubicBezTo>
                  <a:cubicBezTo>
                    <a:pt x="146" y="278"/>
                    <a:pt x="95" y="240"/>
                    <a:pt x="51" y="195"/>
                  </a:cubicBezTo>
                  <a:cubicBezTo>
                    <a:pt x="25" y="168"/>
                    <a:pt x="10" y="136"/>
                    <a:pt x="6" y="99"/>
                  </a:cubicBezTo>
                  <a:cubicBezTo>
                    <a:pt x="0" y="41"/>
                    <a:pt x="39" y="0"/>
                    <a:pt x="96" y="4"/>
                  </a:cubicBezTo>
                  <a:cubicBezTo>
                    <a:pt x="153" y="8"/>
                    <a:pt x="196" y="46"/>
                    <a:pt x="203" y="98"/>
                  </a:cubicBezTo>
                  <a:cubicBezTo>
                    <a:pt x="206" y="123"/>
                    <a:pt x="199" y="145"/>
                    <a:pt x="177" y="159"/>
                  </a:cubicBezTo>
                  <a:cubicBezTo>
                    <a:pt x="159" y="170"/>
                    <a:pt x="139" y="170"/>
                    <a:pt x="122" y="158"/>
                  </a:cubicBezTo>
                  <a:cubicBezTo>
                    <a:pt x="100" y="143"/>
                    <a:pt x="90" y="121"/>
                    <a:pt x="92" y="94"/>
                  </a:cubicBezTo>
                  <a:cubicBezTo>
                    <a:pt x="94" y="80"/>
                    <a:pt x="103" y="71"/>
                    <a:pt x="118" y="72"/>
                  </a:cubicBezTo>
                  <a:cubicBezTo>
                    <a:pt x="132" y="73"/>
                    <a:pt x="141" y="82"/>
                    <a:pt x="141" y="96"/>
                  </a:cubicBezTo>
                  <a:cubicBezTo>
                    <a:pt x="141" y="102"/>
                    <a:pt x="135" y="108"/>
                    <a:pt x="131" y="114"/>
                  </a:cubicBezTo>
                  <a:cubicBezTo>
                    <a:pt x="130" y="115"/>
                    <a:pt x="125" y="111"/>
                    <a:pt x="121" y="110"/>
                  </a:cubicBezTo>
                  <a:cubicBezTo>
                    <a:pt x="124" y="105"/>
                    <a:pt x="127" y="100"/>
                    <a:pt x="133" y="8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8" name="Freeform 13"/>
            <p:cNvSpPr/>
            <p:nvPr userDrawn="1"/>
          </p:nvSpPr>
          <p:spPr bwMode="auto">
            <a:xfrm>
              <a:off x="501650" y="3579813"/>
              <a:ext cx="504825" cy="368300"/>
            </a:xfrm>
            <a:custGeom>
              <a:avLst/>
              <a:gdLst>
                <a:gd name="T0" fmla="*/ 111 w 195"/>
                <a:gd name="T1" fmla="*/ 12 h 164"/>
                <a:gd name="T2" fmla="*/ 176 w 195"/>
                <a:gd name="T3" fmla="*/ 31 h 164"/>
                <a:gd name="T4" fmla="*/ 150 w 195"/>
                <a:gd name="T5" fmla="*/ 131 h 164"/>
                <a:gd name="T6" fmla="*/ 170 w 195"/>
                <a:gd name="T7" fmla="*/ 161 h 164"/>
                <a:gd name="T8" fmla="*/ 167 w 195"/>
                <a:gd name="T9" fmla="*/ 164 h 164"/>
                <a:gd name="T10" fmla="*/ 159 w 195"/>
                <a:gd name="T11" fmla="*/ 154 h 164"/>
                <a:gd name="T12" fmla="*/ 123 w 195"/>
                <a:gd name="T13" fmla="*/ 142 h 164"/>
                <a:gd name="T14" fmla="*/ 3 w 195"/>
                <a:gd name="T15" fmla="*/ 42 h 164"/>
                <a:gd name="T16" fmla="*/ 126 w 195"/>
                <a:gd name="T17" fmla="*/ 126 h 164"/>
                <a:gd name="T18" fmla="*/ 113 w 195"/>
                <a:gd name="T19" fmla="*/ 114 h 164"/>
                <a:gd name="T20" fmla="*/ 163 w 195"/>
                <a:gd name="T21" fmla="*/ 95 h 164"/>
                <a:gd name="T22" fmla="*/ 168 w 195"/>
                <a:gd name="T23" fmla="*/ 38 h 164"/>
                <a:gd name="T24" fmla="*/ 111 w 195"/>
                <a:gd name="T25" fmla="*/ 1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5" h="164">
                  <a:moveTo>
                    <a:pt x="111" y="12"/>
                  </a:moveTo>
                  <a:cubicBezTo>
                    <a:pt x="135" y="0"/>
                    <a:pt x="161" y="8"/>
                    <a:pt x="176" y="31"/>
                  </a:cubicBezTo>
                  <a:cubicBezTo>
                    <a:pt x="195" y="58"/>
                    <a:pt x="185" y="96"/>
                    <a:pt x="150" y="131"/>
                  </a:cubicBezTo>
                  <a:cubicBezTo>
                    <a:pt x="156" y="141"/>
                    <a:pt x="163" y="151"/>
                    <a:pt x="170" y="161"/>
                  </a:cubicBezTo>
                  <a:cubicBezTo>
                    <a:pt x="169" y="162"/>
                    <a:pt x="168" y="163"/>
                    <a:pt x="167" y="164"/>
                  </a:cubicBezTo>
                  <a:cubicBezTo>
                    <a:pt x="164" y="160"/>
                    <a:pt x="161" y="157"/>
                    <a:pt x="159" y="154"/>
                  </a:cubicBezTo>
                  <a:cubicBezTo>
                    <a:pt x="150" y="141"/>
                    <a:pt x="142" y="136"/>
                    <a:pt x="123" y="142"/>
                  </a:cubicBezTo>
                  <a:cubicBezTo>
                    <a:pt x="61" y="162"/>
                    <a:pt x="0" y="110"/>
                    <a:pt x="3" y="42"/>
                  </a:cubicBezTo>
                  <a:cubicBezTo>
                    <a:pt x="13" y="109"/>
                    <a:pt x="70" y="149"/>
                    <a:pt x="126" y="126"/>
                  </a:cubicBezTo>
                  <a:cubicBezTo>
                    <a:pt x="122" y="123"/>
                    <a:pt x="120" y="121"/>
                    <a:pt x="113" y="114"/>
                  </a:cubicBezTo>
                  <a:cubicBezTo>
                    <a:pt x="142" y="130"/>
                    <a:pt x="153" y="112"/>
                    <a:pt x="163" y="95"/>
                  </a:cubicBezTo>
                  <a:cubicBezTo>
                    <a:pt x="174" y="77"/>
                    <a:pt x="177" y="58"/>
                    <a:pt x="168" y="38"/>
                  </a:cubicBezTo>
                  <a:cubicBezTo>
                    <a:pt x="157" y="15"/>
                    <a:pt x="137" y="8"/>
                    <a:pt x="1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9" name="Freeform 14"/>
            <p:cNvSpPr/>
            <p:nvPr userDrawn="1"/>
          </p:nvSpPr>
          <p:spPr bwMode="auto">
            <a:xfrm>
              <a:off x="542925" y="2867025"/>
              <a:ext cx="476250" cy="347663"/>
            </a:xfrm>
            <a:custGeom>
              <a:avLst/>
              <a:gdLst>
                <a:gd name="T0" fmla="*/ 95 w 184"/>
                <a:gd name="T1" fmla="*/ 141 h 155"/>
                <a:gd name="T2" fmla="*/ 160 w 184"/>
                <a:gd name="T3" fmla="*/ 117 h 155"/>
                <a:gd name="T4" fmla="*/ 160 w 184"/>
                <a:gd name="T5" fmla="*/ 56 h 155"/>
                <a:gd name="T6" fmla="*/ 115 w 184"/>
                <a:gd name="T7" fmla="*/ 42 h 155"/>
                <a:gd name="T8" fmla="*/ 123 w 184"/>
                <a:gd name="T9" fmla="*/ 32 h 155"/>
                <a:gd name="T10" fmla="*/ 0 w 184"/>
                <a:gd name="T11" fmla="*/ 102 h 155"/>
                <a:gd name="T12" fmla="*/ 115 w 184"/>
                <a:gd name="T13" fmla="*/ 15 h 155"/>
                <a:gd name="T14" fmla="*/ 169 w 184"/>
                <a:gd name="T15" fmla="*/ 0 h 155"/>
                <a:gd name="T16" fmla="*/ 151 w 184"/>
                <a:gd name="T17" fmla="*/ 24 h 155"/>
                <a:gd name="T18" fmla="*/ 181 w 184"/>
                <a:gd name="T19" fmla="*/ 87 h 155"/>
                <a:gd name="T20" fmla="*/ 166 w 184"/>
                <a:gd name="T21" fmla="*/ 125 h 155"/>
                <a:gd name="T22" fmla="*/ 95 w 184"/>
                <a:gd name="T23" fmla="*/ 14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155">
                  <a:moveTo>
                    <a:pt x="95" y="141"/>
                  </a:moveTo>
                  <a:cubicBezTo>
                    <a:pt x="124" y="148"/>
                    <a:pt x="146" y="140"/>
                    <a:pt x="160" y="117"/>
                  </a:cubicBezTo>
                  <a:cubicBezTo>
                    <a:pt x="172" y="98"/>
                    <a:pt x="171" y="77"/>
                    <a:pt x="160" y="56"/>
                  </a:cubicBezTo>
                  <a:cubicBezTo>
                    <a:pt x="149" y="37"/>
                    <a:pt x="139" y="33"/>
                    <a:pt x="115" y="42"/>
                  </a:cubicBezTo>
                  <a:cubicBezTo>
                    <a:pt x="119" y="37"/>
                    <a:pt x="121" y="34"/>
                    <a:pt x="123" y="32"/>
                  </a:cubicBezTo>
                  <a:cubicBezTo>
                    <a:pt x="85" y="10"/>
                    <a:pt x="28" y="43"/>
                    <a:pt x="0" y="102"/>
                  </a:cubicBezTo>
                  <a:cubicBezTo>
                    <a:pt x="0" y="54"/>
                    <a:pt x="62" y="5"/>
                    <a:pt x="115" y="15"/>
                  </a:cubicBezTo>
                  <a:cubicBezTo>
                    <a:pt x="138" y="19"/>
                    <a:pt x="154" y="19"/>
                    <a:pt x="169" y="0"/>
                  </a:cubicBezTo>
                  <a:cubicBezTo>
                    <a:pt x="163" y="8"/>
                    <a:pt x="157" y="16"/>
                    <a:pt x="151" y="24"/>
                  </a:cubicBezTo>
                  <a:cubicBezTo>
                    <a:pt x="169" y="41"/>
                    <a:pt x="184" y="61"/>
                    <a:pt x="181" y="87"/>
                  </a:cubicBezTo>
                  <a:cubicBezTo>
                    <a:pt x="179" y="101"/>
                    <a:pt x="174" y="115"/>
                    <a:pt x="166" y="125"/>
                  </a:cubicBezTo>
                  <a:cubicBezTo>
                    <a:pt x="147" y="150"/>
                    <a:pt x="120" y="155"/>
                    <a:pt x="95" y="1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0" name="Freeform 15"/>
            <p:cNvSpPr/>
            <p:nvPr userDrawn="1"/>
          </p:nvSpPr>
          <p:spPr bwMode="auto">
            <a:xfrm>
              <a:off x="11258550" y="2903538"/>
              <a:ext cx="401638" cy="349250"/>
            </a:xfrm>
            <a:custGeom>
              <a:avLst/>
              <a:gdLst>
                <a:gd name="T0" fmla="*/ 71 w 155"/>
                <a:gd name="T1" fmla="*/ 147 h 156"/>
                <a:gd name="T2" fmla="*/ 26 w 155"/>
                <a:gd name="T3" fmla="*/ 139 h 156"/>
                <a:gd name="T4" fmla="*/ 16 w 155"/>
                <a:gd name="T5" fmla="*/ 48 h 156"/>
                <a:gd name="T6" fmla="*/ 26 w 155"/>
                <a:gd name="T7" fmla="*/ 33 h 156"/>
                <a:gd name="T8" fmla="*/ 27 w 155"/>
                <a:gd name="T9" fmla="*/ 16 h 156"/>
                <a:gd name="T10" fmla="*/ 21 w 155"/>
                <a:gd name="T11" fmla="*/ 0 h 156"/>
                <a:gd name="T12" fmla="*/ 61 w 155"/>
                <a:gd name="T13" fmla="*/ 15 h 156"/>
                <a:gd name="T14" fmla="*/ 136 w 155"/>
                <a:gd name="T15" fmla="*/ 52 h 156"/>
                <a:gd name="T16" fmla="*/ 155 w 155"/>
                <a:gd name="T17" fmla="*/ 96 h 156"/>
                <a:gd name="T18" fmla="*/ 115 w 155"/>
                <a:gd name="T19" fmla="*/ 43 h 156"/>
                <a:gd name="T20" fmla="*/ 50 w 155"/>
                <a:gd name="T21" fmla="*/ 30 h 156"/>
                <a:gd name="T22" fmla="*/ 65 w 155"/>
                <a:gd name="T23" fmla="*/ 42 h 156"/>
                <a:gd name="T24" fmla="*/ 65 w 155"/>
                <a:gd name="T25" fmla="*/ 44 h 156"/>
                <a:gd name="T26" fmla="*/ 44 w 155"/>
                <a:gd name="T27" fmla="*/ 35 h 156"/>
                <a:gd name="T28" fmla="*/ 19 w 155"/>
                <a:gd name="T29" fmla="*/ 114 h 156"/>
                <a:gd name="T30" fmla="*/ 71 w 155"/>
                <a:gd name="T31" fmla="*/ 14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" h="156">
                  <a:moveTo>
                    <a:pt x="71" y="147"/>
                  </a:moveTo>
                  <a:cubicBezTo>
                    <a:pt x="49" y="156"/>
                    <a:pt x="37" y="150"/>
                    <a:pt x="26" y="139"/>
                  </a:cubicBezTo>
                  <a:cubicBezTo>
                    <a:pt x="4" y="118"/>
                    <a:pt x="0" y="79"/>
                    <a:pt x="16" y="48"/>
                  </a:cubicBezTo>
                  <a:cubicBezTo>
                    <a:pt x="19" y="43"/>
                    <a:pt x="24" y="38"/>
                    <a:pt x="26" y="33"/>
                  </a:cubicBezTo>
                  <a:cubicBezTo>
                    <a:pt x="28" y="28"/>
                    <a:pt x="28" y="21"/>
                    <a:pt x="27" y="16"/>
                  </a:cubicBezTo>
                  <a:cubicBezTo>
                    <a:pt x="26" y="11"/>
                    <a:pt x="22" y="6"/>
                    <a:pt x="21" y="0"/>
                  </a:cubicBezTo>
                  <a:cubicBezTo>
                    <a:pt x="30" y="17"/>
                    <a:pt x="41" y="19"/>
                    <a:pt x="61" y="15"/>
                  </a:cubicBezTo>
                  <a:cubicBezTo>
                    <a:pt x="93" y="7"/>
                    <a:pt x="118" y="26"/>
                    <a:pt x="136" y="52"/>
                  </a:cubicBezTo>
                  <a:cubicBezTo>
                    <a:pt x="145" y="65"/>
                    <a:pt x="150" y="81"/>
                    <a:pt x="155" y="96"/>
                  </a:cubicBezTo>
                  <a:cubicBezTo>
                    <a:pt x="142" y="78"/>
                    <a:pt x="131" y="58"/>
                    <a:pt x="115" y="43"/>
                  </a:cubicBezTo>
                  <a:cubicBezTo>
                    <a:pt x="98" y="28"/>
                    <a:pt x="77" y="20"/>
                    <a:pt x="50" y="30"/>
                  </a:cubicBezTo>
                  <a:cubicBezTo>
                    <a:pt x="57" y="35"/>
                    <a:pt x="61" y="39"/>
                    <a:pt x="65" y="42"/>
                  </a:cubicBezTo>
                  <a:cubicBezTo>
                    <a:pt x="65" y="43"/>
                    <a:pt x="65" y="44"/>
                    <a:pt x="65" y="44"/>
                  </a:cubicBezTo>
                  <a:cubicBezTo>
                    <a:pt x="58" y="41"/>
                    <a:pt x="51" y="38"/>
                    <a:pt x="44" y="35"/>
                  </a:cubicBezTo>
                  <a:cubicBezTo>
                    <a:pt x="20" y="52"/>
                    <a:pt x="10" y="84"/>
                    <a:pt x="19" y="114"/>
                  </a:cubicBezTo>
                  <a:cubicBezTo>
                    <a:pt x="26" y="136"/>
                    <a:pt x="39" y="145"/>
                    <a:pt x="71" y="1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1" name="Freeform 16"/>
            <p:cNvSpPr/>
            <p:nvPr userDrawn="1"/>
          </p:nvSpPr>
          <p:spPr bwMode="auto">
            <a:xfrm>
              <a:off x="11242675" y="3633788"/>
              <a:ext cx="401638" cy="361950"/>
            </a:xfrm>
            <a:custGeom>
              <a:avLst/>
              <a:gdLst>
                <a:gd name="T0" fmla="*/ 27 w 155"/>
                <a:gd name="T1" fmla="*/ 142 h 161"/>
                <a:gd name="T2" fmla="*/ 18 w 155"/>
                <a:gd name="T3" fmla="*/ 114 h 161"/>
                <a:gd name="T4" fmla="*/ 27 w 155"/>
                <a:gd name="T5" fmla="*/ 13 h 161"/>
                <a:gd name="T6" fmla="*/ 65 w 155"/>
                <a:gd name="T7" fmla="*/ 6 h 161"/>
                <a:gd name="T8" fmla="*/ 21 w 155"/>
                <a:gd name="T9" fmla="*/ 39 h 161"/>
                <a:gd name="T10" fmla="*/ 24 w 155"/>
                <a:gd name="T11" fmla="*/ 97 h 161"/>
                <a:gd name="T12" fmla="*/ 62 w 155"/>
                <a:gd name="T13" fmla="*/ 115 h 161"/>
                <a:gd name="T14" fmla="*/ 45 w 155"/>
                <a:gd name="T15" fmla="*/ 121 h 161"/>
                <a:gd name="T16" fmla="*/ 155 w 155"/>
                <a:gd name="T17" fmla="*/ 62 h 161"/>
                <a:gd name="T18" fmla="*/ 44 w 155"/>
                <a:gd name="T19" fmla="*/ 138 h 161"/>
                <a:gd name="T20" fmla="*/ 27 w 155"/>
                <a:gd name="T21" fmla="*/ 14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" h="161">
                  <a:moveTo>
                    <a:pt x="27" y="142"/>
                  </a:moveTo>
                  <a:cubicBezTo>
                    <a:pt x="24" y="134"/>
                    <a:pt x="23" y="122"/>
                    <a:pt x="18" y="114"/>
                  </a:cubicBezTo>
                  <a:cubicBezTo>
                    <a:pt x="0" y="81"/>
                    <a:pt x="3" y="36"/>
                    <a:pt x="27" y="13"/>
                  </a:cubicBezTo>
                  <a:cubicBezTo>
                    <a:pt x="39" y="2"/>
                    <a:pt x="47" y="0"/>
                    <a:pt x="65" y="6"/>
                  </a:cubicBezTo>
                  <a:cubicBezTo>
                    <a:pt x="42" y="6"/>
                    <a:pt x="25" y="18"/>
                    <a:pt x="21" y="39"/>
                  </a:cubicBezTo>
                  <a:cubicBezTo>
                    <a:pt x="18" y="58"/>
                    <a:pt x="19" y="79"/>
                    <a:pt x="24" y="97"/>
                  </a:cubicBezTo>
                  <a:cubicBezTo>
                    <a:pt x="31" y="120"/>
                    <a:pt x="38" y="121"/>
                    <a:pt x="62" y="115"/>
                  </a:cubicBezTo>
                  <a:cubicBezTo>
                    <a:pt x="57" y="117"/>
                    <a:pt x="52" y="118"/>
                    <a:pt x="45" y="121"/>
                  </a:cubicBezTo>
                  <a:cubicBezTo>
                    <a:pt x="89" y="142"/>
                    <a:pt x="125" y="120"/>
                    <a:pt x="155" y="62"/>
                  </a:cubicBezTo>
                  <a:cubicBezTo>
                    <a:pt x="154" y="109"/>
                    <a:pt x="94" y="161"/>
                    <a:pt x="44" y="138"/>
                  </a:cubicBezTo>
                  <a:cubicBezTo>
                    <a:pt x="39" y="135"/>
                    <a:pt x="29" y="142"/>
                    <a:pt x="27" y="1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2" name="Freeform 17"/>
            <p:cNvSpPr/>
            <p:nvPr userDrawn="1"/>
          </p:nvSpPr>
          <p:spPr bwMode="auto">
            <a:xfrm>
              <a:off x="11703050" y="3311525"/>
              <a:ext cx="258763" cy="285750"/>
            </a:xfrm>
            <a:custGeom>
              <a:avLst/>
              <a:gdLst>
                <a:gd name="T0" fmla="*/ 23 w 100"/>
                <a:gd name="T1" fmla="*/ 61 h 127"/>
                <a:gd name="T2" fmla="*/ 84 w 100"/>
                <a:gd name="T3" fmla="*/ 127 h 127"/>
                <a:gd name="T4" fmla="*/ 48 w 100"/>
                <a:gd name="T5" fmla="*/ 86 h 127"/>
                <a:gd name="T6" fmla="*/ 0 w 100"/>
                <a:gd name="T7" fmla="*/ 60 h 127"/>
                <a:gd name="T8" fmla="*/ 84 w 100"/>
                <a:gd name="T9" fmla="*/ 0 h 127"/>
                <a:gd name="T10" fmla="*/ 23 w 100"/>
                <a:gd name="T11" fmla="*/ 6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27">
                  <a:moveTo>
                    <a:pt x="23" y="61"/>
                  </a:moveTo>
                  <a:cubicBezTo>
                    <a:pt x="88" y="91"/>
                    <a:pt x="96" y="101"/>
                    <a:pt x="84" y="127"/>
                  </a:cubicBezTo>
                  <a:cubicBezTo>
                    <a:pt x="72" y="113"/>
                    <a:pt x="61" y="97"/>
                    <a:pt x="48" y="86"/>
                  </a:cubicBezTo>
                  <a:cubicBezTo>
                    <a:pt x="33" y="75"/>
                    <a:pt x="16" y="68"/>
                    <a:pt x="0" y="60"/>
                  </a:cubicBezTo>
                  <a:cubicBezTo>
                    <a:pt x="37" y="48"/>
                    <a:pt x="37" y="48"/>
                    <a:pt x="84" y="0"/>
                  </a:cubicBezTo>
                  <a:cubicBezTo>
                    <a:pt x="100" y="23"/>
                    <a:pt x="80" y="44"/>
                    <a:pt x="23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3" name="Freeform 18"/>
            <p:cNvSpPr/>
            <p:nvPr userDrawn="1"/>
          </p:nvSpPr>
          <p:spPr bwMode="auto">
            <a:xfrm>
              <a:off x="211138" y="3267075"/>
              <a:ext cx="263525" cy="301625"/>
            </a:xfrm>
            <a:custGeom>
              <a:avLst/>
              <a:gdLst>
                <a:gd name="T0" fmla="*/ 11 w 102"/>
                <a:gd name="T1" fmla="*/ 134 h 134"/>
                <a:gd name="T2" fmla="*/ 73 w 102"/>
                <a:gd name="T3" fmla="*/ 64 h 134"/>
                <a:gd name="T4" fmla="*/ 27 w 102"/>
                <a:gd name="T5" fmla="*/ 44 h 134"/>
                <a:gd name="T6" fmla="*/ 17 w 102"/>
                <a:gd name="T7" fmla="*/ 0 h 134"/>
                <a:gd name="T8" fmla="*/ 102 w 102"/>
                <a:gd name="T9" fmla="*/ 62 h 134"/>
                <a:gd name="T10" fmla="*/ 11 w 102"/>
                <a:gd name="T11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34">
                  <a:moveTo>
                    <a:pt x="11" y="134"/>
                  </a:moveTo>
                  <a:cubicBezTo>
                    <a:pt x="0" y="100"/>
                    <a:pt x="15" y="84"/>
                    <a:pt x="73" y="64"/>
                  </a:cubicBezTo>
                  <a:cubicBezTo>
                    <a:pt x="57" y="57"/>
                    <a:pt x="41" y="52"/>
                    <a:pt x="27" y="44"/>
                  </a:cubicBezTo>
                  <a:cubicBezTo>
                    <a:pt x="7" y="32"/>
                    <a:pt x="5" y="19"/>
                    <a:pt x="17" y="0"/>
                  </a:cubicBezTo>
                  <a:cubicBezTo>
                    <a:pt x="33" y="37"/>
                    <a:pt x="63" y="55"/>
                    <a:pt x="102" y="62"/>
                  </a:cubicBezTo>
                  <a:cubicBezTo>
                    <a:pt x="61" y="71"/>
                    <a:pt x="31" y="93"/>
                    <a:pt x="11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4" name="Freeform 19"/>
            <p:cNvSpPr/>
            <p:nvPr userDrawn="1"/>
          </p:nvSpPr>
          <p:spPr bwMode="auto">
            <a:xfrm>
              <a:off x="568325" y="3321050"/>
              <a:ext cx="306388" cy="152400"/>
            </a:xfrm>
            <a:custGeom>
              <a:avLst/>
              <a:gdLst>
                <a:gd name="T0" fmla="*/ 1 w 118"/>
                <a:gd name="T1" fmla="*/ 40 h 68"/>
                <a:gd name="T2" fmla="*/ 0 w 118"/>
                <a:gd name="T3" fmla="*/ 34 h 68"/>
                <a:gd name="T4" fmla="*/ 0 w 118"/>
                <a:gd name="T5" fmla="*/ 34 h 68"/>
                <a:gd name="T6" fmla="*/ 42 w 118"/>
                <a:gd name="T7" fmla="*/ 27 h 68"/>
                <a:gd name="T8" fmla="*/ 63 w 118"/>
                <a:gd name="T9" fmla="*/ 32 h 68"/>
                <a:gd name="T10" fmla="*/ 20 w 118"/>
                <a:gd name="T11" fmla="*/ 2 h 68"/>
                <a:gd name="T12" fmla="*/ 21 w 118"/>
                <a:gd name="T13" fmla="*/ 0 h 68"/>
                <a:gd name="T14" fmla="*/ 68 w 118"/>
                <a:gd name="T15" fmla="*/ 19 h 68"/>
                <a:gd name="T16" fmla="*/ 118 w 118"/>
                <a:gd name="T17" fmla="*/ 34 h 68"/>
                <a:gd name="T18" fmla="*/ 21 w 118"/>
                <a:gd name="T19" fmla="*/ 68 h 68"/>
                <a:gd name="T20" fmla="*/ 36 w 118"/>
                <a:gd name="T21" fmla="*/ 56 h 68"/>
                <a:gd name="T22" fmla="*/ 60 w 118"/>
                <a:gd name="T23" fmla="*/ 40 h 68"/>
                <a:gd name="T24" fmla="*/ 5 w 118"/>
                <a:gd name="T25" fmla="*/ 45 h 68"/>
                <a:gd name="T26" fmla="*/ 0 w 118"/>
                <a:gd name="T27" fmla="*/ 40 h 68"/>
                <a:gd name="T28" fmla="*/ 1 w 118"/>
                <a:gd name="T29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8" h="68">
                  <a:moveTo>
                    <a:pt x="1" y="40"/>
                  </a:moveTo>
                  <a:cubicBezTo>
                    <a:pt x="1" y="38"/>
                    <a:pt x="1" y="36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4" y="32"/>
                    <a:pt x="28" y="28"/>
                    <a:pt x="42" y="27"/>
                  </a:cubicBezTo>
                  <a:cubicBezTo>
                    <a:pt x="47" y="26"/>
                    <a:pt x="52" y="29"/>
                    <a:pt x="63" y="32"/>
                  </a:cubicBezTo>
                  <a:cubicBezTo>
                    <a:pt x="45" y="20"/>
                    <a:pt x="33" y="11"/>
                    <a:pt x="20" y="2"/>
                  </a:cubicBezTo>
                  <a:cubicBezTo>
                    <a:pt x="20" y="2"/>
                    <a:pt x="21" y="1"/>
                    <a:pt x="21" y="0"/>
                  </a:cubicBezTo>
                  <a:cubicBezTo>
                    <a:pt x="37" y="7"/>
                    <a:pt x="52" y="14"/>
                    <a:pt x="68" y="19"/>
                  </a:cubicBezTo>
                  <a:cubicBezTo>
                    <a:pt x="84" y="24"/>
                    <a:pt x="101" y="26"/>
                    <a:pt x="118" y="34"/>
                  </a:cubicBezTo>
                  <a:cubicBezTo>
                    <a:pt x="85" y="45"/>
                    <a:pt x="51" y="57"/>
                    <a:pt x="21" y="68"/>
                  </a:cubicBezTo>
                  <a:cubicBezTo>
                    <a:pt x="23" y="66"/>
                    <a:pt x="29" y="60"/>
                    <a:pt x="36" y="56"/>
                  </a:cubicBezTo>
                  <a:cubicBezTo>
                    <a:pt x="43" y="51"/>
                    <a:pt x="51" y="46"/>
                    <a:pt x="60" y="40"/>
                  </a:cubicBezTo>
                  <a:cubicBezTo>
                    <a:pt x="40" y="42"/>
                    <a:pt x="23" y="44"/>
                    <a:pt x="5" y="45"/>
                  </a:cubicBezTo>
                  <a:cubicBezTo>
                    <a:pt x="4" y="45"/>
                    <a:pt x="2" y="42"/>
                    <a:pt x="0" y="40"/>
                  </a:cubicBezTo>
                  <a:lnTo>
                    <a:pt x="1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5" name="Freeform 20"/>
            <p:cNvSpPr/>
            <p:nvPr userDrawn="1"/>
          </p:nvSpPr>
          <p:spPr bwMode="auto">
            <a:xfrm>
              <a:off x="11361738" y="3332163"/>
              <a:ext cx="271463" cy="188913"/>
            </a:xfrm>
            <a:custGeom>
              <a:avLst/>
              <a:gdLst>
                <a:gd name="T0" fmla="*/ 105 w 105"/>
                <a:gd name="T1" fmla="*/ 44 h 84"/>
                <a:gd name="T2" fmla="*/ 98 w 105"/>
                <a:gd name="T3" fmla="*/ 55 h 84"/>
                <a:gd name="T4" fmla="*/ 98 w 105"/>
                <a:gd name="T5" fmla="*/ 55 h 84"/>
                <a:gd name="T6" fmla="*/ 52 w 105"/>
                <a:gd name="T7" fmla="*/ 58 h 84"/>
                <a:gd name="T8" fmla="*/ 82 w 105"/>
                <a:gd name="T9" fmla="*/ 84 h 84"/>
                <a:gd name="T10" fmla="*/ 2 w 105"/>
                <a:gd name="T11" fmla="*/ 49 h 84"/>
                <a:gd name="T12" fmla="*/ 0 w 105"/>
                <a:gd name="T13" fmla="*/ 45 h 84"/>
                <a:gd name="T14" fmla="*/ 90 w 105"/>
                <a:gd name="T15" fmla="*/ 0 h 84"/>
                <a:gd name="T16" fmla="*/ 94 w 105"/>
                <a:gd name="T17" fmla="*/ 5 h 84"/>
                <a:gd name="T18" fmla="*/ 51 w 105"/>
                <a:gd name="T19" fmla="*/ 42 h 84"/>
                <a:gd name="T20" fmla="*/ 105 w 105"/>
                <a:gd name="T21" fmla="*/ 45 h 84"/>
                <a:gd name="T22" fmla="*/ 105 w 105"/>
                <a:gd name="T23" fmla="*/ 4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84">
                  <a:moveTo>
                    <a:pt x="105" y="44"/>
                  </a:moveTo>
                  <a:cubicBezTo>
                    <a:pt x="103" y="48"/>
                    <a:pt x="100" y="52"/>
                    <a:pt x="9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82" y="56"/>
                    <a:pt x="66" y="57"/>
                    <a:pt x="52" y="58"/>
                  </a:cubicBezTo>
                  <a:cubicBezTo>
                    <a:pt x="60" y="65"/>
                    <a:pt x="71" y="75"/>
                    <a:pt x="82" y="84"/>
                  </a:cubicBezTo>
                  <a:cubicBezTo>
                    <a:pt x="55" y="72"/>
                    <a:pt x="28" y="61"/>
                    <a:pt x="2" y="49"/>
                  </a:cubicBezTo>
                  <a:cubicBezTo>
                    <a:pt x="1" y="48"/>
                    <a:pt x="0" y="46"/>
                    <a:pt x="0" y="45"/>
                  </a:cubicBezTo>
                  <a:cubicBezTo>
                    <a:pt x="33" y="35"/>
                    <a:pt x="69" y="32"/>
                    <a:pt x="90" y="0"/>
                  </a:cubicBezTo>
                  <a:cubicBezTo>
                    <a:pt x="92" y="2"/>
                    <a:pt x="93" y="3"/>
                    <a:pt x="94" y="5"/>
                  </a:cubicBezTo>
                  <a:cubicBezTo>
                    <a:pt x="79" y="18"/>
                    <a:pt x="64" y="31"/>
                    <a:pt x="51" y="42"/>
                  </a:cubicBezTo>
                  <a:cubicBezTo>
                    <a:pt x="67" y="42"/>
                    <a:pt x="86" y="44"/>
                    <a:pt x="105" y="45"/>
                  </a:cubicBezTo>
                  <a:lnTo>
                    <a:pt x="105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6" name="Freeform 21"/>
            <p:cNvSpPr/>
            <p:nvPr userDrawn="1"/>
          </p:nvSpPr>
          <p:spPr bwMode="auto">
            <a:xfrm>
              <a:off x="314325" y="3411538"/>
              <a:ext cx="257175" cy="265113"/>
            </a:xfrm>
            <a:custGeom>
              <a:avLst/>
              <a:gdLst>
                <a:gd name="T0" fmla="*/ 98 w 99"/>
                <a:gd name="T1" fmla="*/ 0 h 118"/>
                <a:gd name="T2" fmla="*/ 33 w 99"/>
                <a:gd name="T3" fmla="*/ 46 h 118"/>
                <a:gd name="T4" fmla="*/ 22 w 99"/>
                <a:gd name="T5" fmla="*/ 83 h 118"/>
                <a:gd name="T6" fmla="*/ 45 w 99"/>
                <a:gd name="T7" fmla="*/ 103 h 118"/>
                <a:gd name="T8" fmla="*/ 38 w 99"/>
                <a:gd name="T9" fmla="*/ 83 h 118"/>
                <a:gd name="T10" fmla="*/ 55 w 99"/>
                <a:gd name="T11" fmla="*/ 93 h 118"/>
                <a:gd name="T12" fmla="*/ 52 w 99"/>
                <a:gd name="T13" fmla="*/ 107 h 118"/>
                <a:gd name="T14" fmla="*/ 18 w 99"/>
                <a:gd name="T15" fmla="*/ 107 h 118"/>
                <a:gd name="T16" fmla="*/ 10 w 99"/>
                <a:gd name="T17" fmla="*/ 56 h 118"/>
                <a:gd name="T18" fmla="*/ 99 w 99"/>
                <a:gd name="T19" fmla="*/ 0 h 118"/>
                <a:gd name="T20" fmla="*/ 98 w 99"/>
                <a:gd name="T2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18">
                  <a:moveTo>
                    <a:pt x="98" y="0"/>
                  </a:moveTo>
                  <a:cubicBezTo>
                    <a:pt x="73" y="10"/>
                    <a:pt x="48" y="22"/>
                    <a:pt x="33" y="46"/>
                  </a:cubicBezTo>
                  <a:cubicBezTo>
                    <a:pt x="26" y="57"/>
                    <a:pt x="22" y="70"/>
                    <a:pt x="22" y="83"/>
                  </a:cubicBezTo>
                  <a:cubicBezTo>
                    <a:pt x="21" y="95"/>
                    <a:pt x="30" y="103"/>
                    <a:pt x="45" y="103"/>
                  </a:cubicBezTo>
                  <a:cubicBezTo>
                    <a:pt x="43" y="97"/>
                    <a:pt x="41" y="93"/>
                    <a:pt x="38" y="83"/>
                  </a:cubicBezTo>
                  <a:cubicBezTo>
                    <a:pt x="47" y="88"/>
                    <a:pt x="53" y="89"/>
                    <a:pt x="55" y="93"/>
                  </a:cubicBezTo>
                  <a:cubicBezTo>
                    <a:pt x="57" y="96"/>
                    <a:pt x="55" y="104"/>
                    <a:pt x="52" y="107"/>
                  </a:cubicBezTo>
                  <a:cubicBezTo>
                    <a:pt x="41" y="118"/>
                    <a:pt x="29" y="116"/>
                    <a:pt x="18" y="107"/>
                  </a:cubicBezTo>
                  <a:cubicBezTo>
                    <a:pt x="4" y="95"/>
                    <a:pt x="0" y="75"/>
                    <a:pt x="10" y="56"/>
                  </a:cubicBezTo>
                  <a:cubicBezTo>
                    <a:pt x="29" y="21"/>
                    <a:pt x="59" y="3"/>
                    <a:pt x="99" y="0"/>
                  </a:cubicBezTo>
                  <a:cubicBezTo>
                    <a:pt x="99" y="0"/>
                    <a:pt x="98" y="0"/>
                    <a:pt x="9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7" name="Freeform 22"/>
            <p:cNvSpPr/>
            <p:nvPr userDrawn="1"/>
          </p:nvSpPr>
          <p:spPr bwMode="auto">
            <a:xfrm>
              <a:off x="327025" y="3154363"/>
              <a:ext cx="241300" cy="242888"/>
            </a:xfrm>
            <a:custGeom>
              <a:avLst/>
              <a:gdLst>
                <a:gd name="T0" fmla="*/ 93 w 93"/>
                <a:gd name="T1" fmla="*/ 108 h 108"/>
                <a:gd name="T2" fmla="*/ 18 w 93"/>
                <a:gd name="T3" fmla="*/ 73 h 108"/>
                <a:gd name="T4" fmla="*/ 19 w 93"/>
                <a:gd name="T5" fmla="*/ 9 h 108"/>
                <a:gd name="T6" fmla="*/ 48 w 93"/>
                <a:gd name="T7" fmla="*/ 1 h 108"/>
                <a:gd name="T8" fmla="*/ 57 w 93"/>
                <a:gd name="T9" fmla="*/ 15 h 108"/>
                <a:gd name="T10" fmla="*/ 44 w 93"/>
                <a:gd name="T11" fmla="*/ 26 h 108"/>
                <a:gd name="T12" fmla="*/ 40 w 93"/>
                <a:gd name="T13" fmla="*/ 22 h 108"/>
                <a:gd name="T14" fmla="*/ 47 w 93"/>
                <a:gd name="T15" fmla="*/ 10 h 108"/>
                <a:gd name="T16" fmla="*/ 41 w 93"/>
                <a:gd name="T17" fmla="*/ 9 h 108"/>
                <a:gd name="T18" fmla="*/ 23 w 93"/>
                <a:gd name="T19" fmla="*/ 51 h 108"/>
                <a:gd name="T20" fmla="*/ 69 w 93"/>
                <a:gd name="T21" fmla="*/ 98 h 108"/>
                <a:gd name="T22" fmla="*/ 93 w 93"/>
                <a:gd name="T23" fmla="*/ 108 h 108"/>
                <a:gd name="T24" fmla="*/ 93 w 93"/>
                <a:gd name="T2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08">
                  <a:moveTo>
                    <a:pt x="93" y="108"/>
                  </a:moveTo>
                  <a:cubicBezTo>
                    <a:pt x="63" y="107"/>
                    <a:pt x="38" y="96"/>
                    <a:pt x="18" y="73"/>
                  </a:cubicBezTo>
                  <a:cubicBezTo>
                    <a:pt x="0" y="53"/>
                    <a:pt x="0" y="24"/>
                    <a:pt x="19" y="9"/>
                  </a:cubicBezTo>
                  <a:cubicBezTo>
                    <a:pt x="26" y="3"/>
                    <a:pt x="38" y="1"/>
                    <a:pt x="48" y="1"/>
                  </a:cubicBezTo>
                  <a:cubicBezTo>
                    <a:pt x="51" y="0"/>
                    <a:pt x="57" y="10"/>
                    <a:pt x="57" y="15"/>
                  </a:cubicBezTo>
                  <a:cubicBezTo>
                    <a:pt x="57" y="19"/>
                    <a:pt x="49" y="22"/>
                    <a:pt x="44" y="26"/>
                  </a:cubicBezTo>
                  <a:cubicBezTo>
                    <a:pt x="43" y="25"/>
                    <a:pt x="42" y="23"/>
                    <a:pt x="40" y="22"/>
                  </a:cubicBezTo>
                  <a:cubicBezTo>
                    <a:pt x="42" y="18"/>
                    <a:pt x="45" y="14"/>
                    <a:pt x="47" y="10"/>
                  </a:cubicBezTo>
                  <a:cubicBezTo>
                    <a:pt x="45" y="10"/>
                    <a:pt x="43" y="8"/>
                    <a:pt x="41" y="9"/>
                  </a:cubicBezTo>
                  <a:cubicBezTo>
                    <a:pt x="23" y="15"/>
                    <a:pt x="16" y="31"/>
                    <a:pt x="23" y="51"/>
                  </a:cubicBezTo>
                  <a:cubicBezTo>
                    <a:pt x="31" y="73"/>
                    <a:pt x="48" y="88"/>
                    <a:pt x="69" y="98"/>
                  </a:cubicBezTo>
                  <a:cubicBezTo>
                    <a:pt x="77" y="101"/>
                    <a:pt x="85" y="105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8" name="Freeform 23"/>
            <p:cNvSpPr/>
            <p:nvPr userDrawn="1"/>
          </p:nvSpPr>
          <p:spPr bwMode="auto">
            <a:xfrm>
              <a:off x="11633200" y="3192463"/>
              <a:ext cx="196850" cy="246063"/>
            </a:xfrm>
            <a:custGeom>
              <a:avLst/>
              <a:gdLst>
                <a:gd name="T0" fmla="*/ 0 w 76"/>
                <a:gd name="T1" fmla="*/ 107 h 109"/>
                <a:gd name="T2" fmla="*/ 60 w 76"/>
                <a:gd name="T3" fmla="*/ 51 h 109"/>
                <a:gd name="T4" fmla="*/ 42 w 76"/>
                <a:gd name="T5" fmla="*/ 10 h 109"/>
                <a:gd name="T6" fmla="*/ 42 w 76"/>
                <a:gd name="T7" fmla="*/ 25 h 109"/>
                <a:gd name="T8" fmla="*/ 31 w 76"/>
                <a:gd name="T9" fmla="*/ 19 h 109"/>
                <a:gd name="T10" fmla="*/ 36 w 76"/>
                <a:gd name="T11" fmla="*/ 3 h 109"/>
                <a:gd name="T12" fmla="*/ 59 w 76"/>
                <a:gd name="T13" fmla="*/ 4 h 109"/>
                <a:gd name="T14" fmla="*/ 76 w 76"/>
                <a:gd name="T15" fmla="*/ 42 h 109"/>
                <a:gd name="T16" fmla="*/ 0 w 76"/>
                <a:gd name="T17" fmla="*/ 106 h 109"/>
                <a:gd name="T18" fmla="*/ 0 w 76"/>
                <a:gd name="T19" fmla="*/ 10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109">
                  <a:moveTo>
                    <a:pt x="0" y="107"/>
                  </a:moveTo>
                  <a:cubicBezTo>
                    <a:pt x="26" y="95"/>
                    <a:pt x="50" y="80"/>
                    <a:pt x="60" y="51"/>
                  </a:cubicBezTo>
                  <a:cubicBezTo>
                    <a:pt x="67" y="30"/>
                    <a:pt x="61" y="15"/>
                    <a:pt x="42" y="10"/>
                  </a:cubicBezTo>
                  <a:cubicBezTo>
                    <a:pt x="42" y="15"/>
                    <a:pt x="42" y="20"/>
                    <a:pt x="42" y="25"/>
                  </a:cubicBezTo>
                  <a:cubicBezTo>
                    <a:pt x="38" y="23"/>
                    <a:pt x="31" y="21"/>
                    <a:pt x="31" y="19"/>
                  </a:cubicBezTo>
                  <a:cubicBezTo>
                    <a:pt x="31" y="13"/>
                    <a:pt x="33" y="4"/>
                    <a:pt x="36" y="3"/>
                  </a:cubicBezTo>
                  <a:cubicBezTo>
                    <a:pt x="43" y="0"/>
                    <a:pt x="56" y="0"/>
                    <a:pt x="59" y="4"/>
                  </a:cubicBezTo>
                  <a:cubicBezTo>
                    <a:pt x="67" y="15"/>
                    <a:pt x="76" y="29"/>
                    <a:pt x="76" y="42"/>
                  </a:cubicBezTo>
                  <a:cubicBezTo>
                    <a:pt x="75" y="76"/>
                    <a:pt x="33" y="109"/>
                    <a:pt x="0" y="106"/>
                  </a:cubicBezTo>
                  <a:cubicBezTo>
                    <a:pt x="0" y="106"/>
                    <a:pt x="0" y="107"/>
                    <a:pt x="0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9" name="Freeform 24"/>
            <p:cNvSpPr/>
            <p:nvPr userDrawn="1"/>
          </p:nvSpPr>
          <p:spPr bwMode="auto">
            <a:xfrm>
              <a:off x="11615738" y="3452813"/>
              <a:ext cx="217488" cy="257175"/>
            </a:xfrm>
            <a:custGeom>
              <a:avLst/>
              <a:gdLst>
                <a:gd name="T0" fmla="*/ 0 w 84"/>
                <a:gd name="T1" fmla="*/ 1 h 114"/>
                <a:gd name="T2" fmla="*/ 0 w 84"/>
                <a:gd name="T3" fmla="*/ 1 h 114"/>
                <a:gd name="T4" fmla="*/ 81 w 84"/>
                <a:gd name="T5" fmla="*/ 79 h 114"/>
                <a:gd name="T6" fmla="*/ 56 w 84"/>
                <a:gd name="T7" fmla="*/ 113 h 114"/>
                <a:gd name="T8" fmla="*/ 33 w 84"/>
                <a:gd name="T9" fmla="*/ 100 h 114"/>
                <a:gd name="T10" fmla="*/ 43 w 84"/>
                <a:gd name="T11" fmla="*/ 85 h 114"/>
                <a:gd name="T12" fmla="*/ 49 w 84"/>
                <a:gd name="T13" fmla="*/ 90 h 114"/>
                <a:gd name="T14" fmla="*/ 43 w 84"/>
                <a:gd name="T15" fmla="*/ 102 h 114"/>
                <a:gd name="T16" fmla="*/ 49 w 84"/>
                <a:gd name="T17" fmla="*/ 104 h 114"/>
                <a:gd name="T18" fmla="*/ 66 w 84"/>
                <a:gd name="T19" fmla="*/ 67 h 114"/>
                <a:gd name="T20" fmla="*/ 0 w 84"/>
                <a:gd name="T21" fmla="*/ 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1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1" y="0"/>
                    <a:pt x="84" y="41"/>
                    <a:pt x="81" y="79"/>
                  </a:cubicBezTo>
                  <a:cubicBezTo>
                    <a:pt x="80" y="96"/>
                    <a:pt x="73" y="110"/>
                    <a:pt x="56" y="113"/>
                  </a:cubicBezTo>
                  <a:cubicBezTo>
                    <a:pt x="49" y="114"/>
                    <a:pt x="41" y="105"/>
                    <a:pt x="33" y="100"/>
                  </a:cubicBezTo>
                  <a:cubicBezTo>
                    <a:pt x="36" y="95"/>
                    <a:pt x="40" y="90"/>
                    <a:pt x="43" y="85"/>
                  </a:cubicBezTo>
                  <a:cubicBezTo>
                    <a:pt x="45" y="87"/>
                    <a:pt x="47" y="88"/>
                    <a:pt x="49" y="90"/>
                  </a:cubicBezTo>
                  <a:cubicBezTo>
                    <a:pt x="47" y="94"/>
                    <a:pt x="45" y="98"/>
                    <a:pt x="43" y="102"/>
                  </a:cubicBezTo>
                  <a:cubicBezTo>
                    <a:pt x="45" y="103"/>
                    <a:pt x="47" y="104"/>
                    <a:pt x="49" y="104"/>
                  </a:cubicBezTo>
                  <a:cubicBezTo>
                    <a:pt x="67" y="98"/>
                    <a:pt x="71" y="83"/>
                    <a:pt x="66" y="67"/>
                  </a:cubicBezTo>
                  <a:cubicBezTo>
                    <a:pt x="57" y="32"/>
                    <a:pt x="31" y="1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0" name="Freeform 25"/>
            <p:cNvSpPr/>
            <p:nvPr userDrawn="1"/>
          </p:nvSpPr>
          <p:spPr bwMode="auto">
            <a:xfrm>
              <a:off x="11863388" y="3384550"/>
              <a:ext cx="184150" cy="142875"/>
            </a:xfrm>
            <a:custGeom>
              <a:avLst/>
              <a:gdLst>
                <a:gd name="T0" fmla="*/ 6 w 71"/>
                <a:gd name="T1" fmla="*/ 28 h 64"/>
                <a:gd name="T2" fmla="*/ 37 w 71"/>
                <a:gd name="T3" fmla="*/ 6 h 64"/>
                <a:gd name="T4" fmla="*/ 62 w 71"/>
                <a:gd name="T5" fmla="*/ 13 h 64"/>
                <a:gd name="T6" fmla="*/ 61 w 71"/>
                <a:gd name="T7" fmla="*/ 50 h 64"/>
                <a:gd name="T8" fmla="*/ 36 w 71"/>
                <a:gd name="T9" fmla="*/ 55 h 64"/>
                <a:gd name="T10" fmla="*/ 0 w 71"/>
                <a:gd name="T11" fmla="*/ 28 h 64"/>
                <a:gd name="T12" fmla="*/ 7 w 71"/>
                <a:gd name="T13" fmla="*/ 28 h 64"/>
                <a:gd name="T14" fmla="*/ 29 w 71"/>
                <a:gd name="T15" fmla="*/ 40 h 64"/>
                <a:gd name="T16" fmla="*/ 42 w 71"/>
                <a:gd name="T17" fmla="*/ 36 h 64"/>
                <a:gd name="T18" fmla="*/ 43 w 71"/>
                <a:gd name="T19" fmla="*/ 26 h 64"/>
                <a:gd name="T20" fmla="*/ 29 w 71"/>
                <a:gd name="T21" fmla="*/ 21 h 64"/>
                <a:gd name="T22" fmla="*/ 6 w 71"/>
                <a:gd name="T23" fmla="*/ 2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64">
                  <a:moveTo>
                    <a:pt x="6" y="28"/>
                  </a:moveTo>
                  <a:cubicBezTo>
                    <a:pt x="17" y="21"/>
                    <a:pt x="27" y="13"/>
                    <a:pt x="37" y="6"/>
                  </a:cubicBezTo>
                  <a:cubicBezTo>
                    <a:pt x="47" y="0"/>
                    <a:pt x="54" y="0"/>
                    <a:pt x="62" y="13"/>
                  </a:cubicBezTo>
                  <a:cubicBezTo>
                    <a:pt x="71" y="28"/>
                    <a:pt x="70" y="36"/>
                    <a:pt x="61" y="50"/>
                  </a:cubicBezTo>
                  <a:cubicBezTo>
                    <a:pt x="53" y="64"/>
                    <a:pt x="46" y="62"/>
                    <a:pt x="36" y="55"/>
                  </a:cubicBezTo>
                  <a:cubicBezTo>
                    <a:pt x="24" y="47"/>
                    <a:pt x="13" y="38"/>
                    <a:pt x="0" y="28"/>
                  </a:cubicBezTo>
                  <a:cubicBezTo>
                    <a:pt x="3" y="28"/>
                    <a:pt x="5" y="28"/>
                    <a:pt x="7" y="28"/>
                  </a:cubicBezTo>
                  <a:cubicBezTo>
                    <a:pt x="14" y="32"/>
                    <a:pt x="21" y="38"/>
                    <a:pt x="29" y="40"/>
                  </a:cubicBezTo>
                  <a:cubicBezTo>
                    <a:pt x="33" y="42"/>
                    <a:pt x="39" y="39"/>
                    <a:pt x="42" y="36"/>
                  </a:cubicBezTo>
                  <a:cubicBezTo>
                    <a:pt x="44" y="35"/>
                    <a:pt x="44" y="27"/>
                    <a:pt x="43" y="26"/>
                  </a:cubicBezTo>
                  <a:cubicBezTo>
                    <a:pt x="39" y="23"/>
                    <a:pt x="33" y="21"/>
                    <a:pt x="29" y="21"/>
                  </a:cubicBezTo>
                  <a:cubicBezTo>
                    <a:pt x="21" y="22"/>
                    <a:pt x="14" y="26"/>
                    <a:pt x="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1" name="Freeform 26"/>
            <p:cNvSpPr/>
            <p:nvPr userDrawn="1"/>
          </p:nvSpPr>
          <p:spPr bwMode="auto">
            <a:xfrm>
              <a:off x="363538" y="3698875"/>
              <a:ext cx="246063" cy="334963"/>
            </a:xfrm>
            <a:custGeom>
              <a:avLst/>
              <a:gdLst>
                <a:gd name="T0" fmla="*/ 95 w 95"/>
                <a:gd name="T1" fmla="*/ 149 h 149"/>
                <a:gd name="T2" fmla="*/ 47 w 95"/>
                <a:gd name="T3" fmla="*/ 118 h 149"/>
                <a:gd name="T4" fmla="*/ 37 w 95"/>
                <a:gd name="T5" fmla="*/ 0 h 149"/>
                <a:gd name="T6" fmla="*/ 35 w 95"/>
                <a:gd name="T7" fmla="*/ 87 h 149"/>
                <a:gd name="T8" fmla="*/ 95 w 95"/>
                <a:gd name="T9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49">
                  <a:moveTo>
                    <a:pt x="95" y="149"/>
                  </a:moveTo>
                  <a:cubicBezTo>
                    <a:pt x="78" y="138"/>
                    <a:pt x="63" y="128"/>
                    <a:pt x="47" y="118"/>
                  </a:cubicBezTo>
                  <a:cubicBezTo>
                    <a:pt x="6" y="91"/>
                    <a:pt x="0" y="43"/>
                    <a:pt x="37" y="0"/>
                  </a:cubicBezTo>
                  <a:cubicBezTo>
                    <a:pt x="24" y="33"/>
                    <a:pt x="17" y="62"/>
                    <a:pt x="35" y="87"/>
                  </a:cubicBezTo>
                  <a:cubicBezTo>
                    <a:pt x="51" y="110"/>
                    <a:pt x="74" y="128"/>
                    <a:pt x="95" y="1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" name="Freeform 27"/>
            <p:cNvSpPr>
              <a:spLocks noEditPoints="1"/>
            </p:cNvSpPr>
            <p:nvPr userDrawn="1"/>
          </p:nvSpPr>
          <p:spPr bwMode="auto">
            <a:xfrm>
              <a:off x="120650" y="3341688"/>
              <a:ext cx="176213" cy="138113"/>
            </a:xfrm>
            <a:custGeom>
              <a:avLst/>
              <a:gdLst>
                <a:gd name="T0" fmla="*/ 68 w 68"/>
                <a:gd name="T1" fmla="*/ 31 h 62"/>
                <a:gd name="T2" fmla="*/ 35 w 68"/>
                <a:gd name="T3" fmla="*/ 55 h 62"/>
                <a:gd name="T4" fmla="*/ 15 w 68"/>
                <a:gd name="T5" fmla="*/ 60 h 62"/>
                <a:gd name="T6" fmla="*/ 2 w 68"/>
                <a:gd name="T7" fmla="*/ 30 h 62"/>
                <a:gd name="T8" fmla="*/ 44 w 68"/>
                <a:gd name="T9" fmla="*/ 17 h 62"/>
                <a:gd name="T10" fmla="*/ 68 w 68"/>
                <a:gd name="T11" fmla="*/ 31 h 62"/>
                <a:gd name="T12" fmla="*/ 58 w 68"/>
                <a:gd name="T13" fmla="*/ 37 h 62"/>
                <a:gd name="T14" fmla="*/ 59 w 68"/>
                <a:gd name="T15" fmla="*/ 26 h 62"/>
                <a:gd name="T16" fmla="*/ 28 w 68"/>
                <a:gd name="T17" fmla="*/ 27 h 62"/>
                <a:gd name="T18" fmla="*/ 27 w 68"/>
                <a:gd name="T19" fmla="*/ 40 h 62"/>
                <a:gd name="T20" fmla="*/ 58 w 68"/>
                <a:gd name="T21" fmla="*/ 3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62">
                  <a:moveTo>
                    <a:pt x="68" y="31"/>
                  </a:moveTo>
                  <a:cubicBezTo>
                    <a:pt x="57" y="39"/>
                    <a:pt x="47" y="48"/>
                    <a:pt x="35" y="55"/>
                  </a:cubicBezTo>
                  <a:cubicBezTo>
                    <a:pt x="29" y="58"/>
                    <a:pt x="16" y="62"/>
                    <a:pt x="15" y="60"/>
                  </a:cubicBezTo>
                  <a:cubicBezTo>
                    <a:pt x="8" y="51"/>
                    <a:pt x="0" y="39"/>
                    <a:pt x="2" y="30"/>
                  </a:cubicBezTo>
                  <a:cubicBezTo>
                    <a:pt x="8" y="3"/>
                    <a:pt x="20" y="0"/>
                    <a:pt x="44" y="17"/>
                  </a:cubicBezTo>
                  <a:cubicBezTo>
                    <a:pt x="52" y="23"/>
                    <a:pt x="61" y="27"/>
                    <a:pt x="68" y="31"/>
                  </a:cubicBezTo>
                  <a:close/>
                  <a:moveTo>
                    <a:pt x="58" y="37"/>
                  </a:moveTo>
                  <a:cubicBezTo>
                    <a:pt x="58" y="33"/>
                    <a:pt x="58" y="30"/>
                    <a:pt x="59" y="26"/>
                  </a:cubicBezTo>
                  <a:cubicBezTo>
                    <a:pt x="48" y="26"/>
                    <a:pt x="38" y="26"/>
                    <a:pt x="28" y="27"/>
                  </a:cubicBezTo>
                  <a:cubicBezTo>
                    <a:pt x="27" y="27"/>
                    <a:pt x="28" y="36"/>
                    <a:pt x="27" y="40"/>
                  </a:cubicBezTo>
                  <a:cubicBezTo>
                    <a:pt x="38" y="39"/>
                    <a:pt x="48" y="38"/>
                    <a:pt x="58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" name="Freeform 28"/>
            <p:cNvSpPr/>
            <p:nvPr userDrawn="1"/>
          </p:nvSpPr>
          <p:spPr bwMode="auto">
            <a:xfrm>
              <a:off x="11553825" y="3722688"/>
              <a:ext cx="231775" cy="355600"/>
            </a:xfrm>
            <a:custGeom>
              <a:avLst/>
              <a:gdLst>
                <a:gd name="T0" fmla="*/ 0 w 90"/>
                <a:gd name="T1" fmla="*/ 158 h 158"/>
                <a:gd name="T2" fmla="*/ 50 w 90"/>
                <a:gd name="T3" fmla="*/ 0 h 158"/>
                <a:gd name="T4" fmla="*/ 56 w 90"/>
                <a:gd name="T5" fmla="*/ 0 h 158"/>
                <a:gd name="T6" fmla="*/ 75 w 90"/>
                <a:gd name="T7" fmla="*/ 44 h 158"/>
                <a:gd name="T8" fmla="*/ 50 w 90"/>
                <a:gd name="T9" fmla="*/ 122 h 158"/>
                <a:gd name="T10" fmla="*/ 0 w 90"/>
                <a:gd name="T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158">
                  <a:moveTo>
                    <a:pt x="0" y="158"/>
                  </a:moveTo>
                  <a:cubicBezTo>
                    <a:pt x="51" y="117"/>
                    <a:pt x="90" y="72"/>
                    <a:pt x="50" y="0"/>
                  </a:cubicBezTo>
                  <a:cubicBezTo>
                    <a:pt x="52" y="0"/>
                    <a:pt x="54" y="0"/>
                    <a:pt x="56" y="0"/>
                  </a:cubicBezTo>
                  <a:cubicBezTo>
                    <a:pt x="63" y="15"/>
                    <a:pt x="71" y="29"/>
                    <a:pt x="75" y="44"/>
                  </a:cubicBezTo>
                  <a:cubicBezTo>
                    <a:pt x="83" y="74"/>
                    <a:pt x="76" y="102"/>
                    <a:pt x="50" y="122"/>
                  </a:cubicBezTo>
                  <a:cubicBezTo>
                    <a:pt x="34" y="135"/>
                    <a:pt x="17" y="146"/>
                    <a:pt x="0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" name="Freeform 29"/>
            <p:cNvSpPr/>
            <p:nvPr userDrawn="1"/>
          </p:nvSpPr>
          <p:spPr bwMode="auto">
            <a:xfrm>
              <a:off x="11579225" y="2828925"/>
              <a:ext cx="254000" cy="341313"/>
            </a:xfrm>
            <a:custGeom>
              <a:avLst/>
              <a:gdLst>
                <a:gd name="T0" fmla="*/ 0 w 98"/>
                <a:gd name="T1" fmla="*/ 0 h 152"/>
                <a:gd name="T2" fmla="*/ 48 w 98"/>
                <a:gd name="T3" fmla="*/ 152 h 152"/>
                <a:gd name="T4" fmla="*/ 0 w 98"/>
                <a:gd name="T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52">
                  <a:moveTo>
                    <a:pt x="0" y="0"/>
                  </a:moveTo>
                  <a:cubicBezTo>
                    <a:pt x="70" y="45"/>
                    <a:pt x="98" y="74"/>
                    <a:pt x="48" y="152"/>
                  </a:cubicBezTo>
                  <a:cubicBezTo>
                    <a:pt x="82" y="85"/>
                    <a:pt x="51" y="39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" name="Freeform 30"/>
            <p:cNvSpPr/>
            <p:nvPr userDrawn="1"/>
          </p:nvSpPr>
          <p:spPr bwMode="auto">
            <a:xfrm>
              <a:off x="376238" y="2813050"/>
              <a:ext cx="236538" cy="320675"/>
            </a:xfrm>
            <a:custGeom>
              <a:avLst/>
              <a:gdLst>
                <a:gd name="T0" fmla="*/ 44 w 91"/>
                <a:gd name="T1" fmla="*/ 143 h 143"/>
                <a:gd name="T2" fmla="*/ 91 w 91"/>
                <a:gd name="T3" fmla="*/ 0 h 143"/>
                <a:gd name="T4" fmla="*/ 38 w 91"/>
                <a:gd name="T5" fmla="*/ 61 h 143"/>
                <a:gd name="T6" fmla="*/ 44 w 91"/>
                <a:gd name="T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43">
                  <a:moveTo>
                    <a:pt x="44" y="143"/>
                  </a:moveTo>
                  <a:cubicBezTo>
                    <a:pt x="0" y="80"/>
                    <a:pt x="16" y="34"/>
                    <a:pt x="91" y="0"/>
                  </a:cubicBezTo>
                  <a:cubicBezTo>
                    <a:pt x="75" y="18"/>
                    <a:pt x="53" y="37"/>
                    <a:pt x="38" y="61"/>
                  </a:cubicBezTo>
                  <a:cubicBezTo>
                    <a:pt x="22" y="87"/>
                    <a:pt x="34" y="116"/>
                    <a:pt x="4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" name="Freeform 31"/>
            <p:cNvSpPr/>
            <p:nvPr userDrawn="1"/>
          </p:nvSpPr>
          <p:spPr bwMode="auto">
            <a:xfrm>
              <a:off x="11374438" y="4699000"/>
              <a:ext cx="212725" cy="214313"/>
            </a:xfrm>
            <a:custGeom>
              <a:avLst/>
              <a:gdLst>
                <a:gd name="T0" fmla="*/ 23 w 82"/>
                <a:gd name="T1" fmla="*/ 0 h 96"/>
                <a:gd name="T2" fmla="*/ 62 w 82"/>
                <a:gd name="T3" fmla="*/ 19 h 96"/>
                <a:gd name="T4" fmla="*/ 73 w 82"/>
                <a:gd name="T5" fmla="*/ 67 h 96"/>
                <a:gd name="T6" fmla="*/ 23 w 82"/>
                <a:gd name="T7" fmla="*/ 91 h 96"/>
                <a:gd name="T8" fmla="*/ 4 w 82"/>
                <a:gd name="T9" fmla="*/ 65 h 96"/>
                <a:gd name="T10" fmla="*/ 34 w 82"/>
                <a:gd name="T11" fmla="*/ 81 h 96"/>
                <a:gd name="T12" fmla="*/ 65 w 82"/>
                <a:gd name="T13" fmla="*/ 55 h 96"/>
                <a:gd name="T14" fmla="*/ 51 w 82"/>
                <a:gd name="T15" fmla="*/ 19 h 96"/>
                <a:gd name="T16" fmla="*/ 20 w 82"/>
                <a:gd name="T17" fmla="*/ 4 h 96"/>
                <a:gd name="T18" fmla="*/ 23 w 82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96">
                  <a:moveTo>
                    <a:pt x="23" y="0"/>
                  </a:moveTo>
                  <a:cubicBezTo>
                    <a:pt x="36" y="6"/>
                    <a:pt x="50" y="11"/>
                    <a:pt x="62" y="19"/>
                  </a:cubicBezTo>
                  <a:cubicBezTo>
                    <a:pt x="78" y="30"/>
                    <a:pt x="82" y="50"/>
                    <a:pt x="73" y="67"/>
                  </a:cubicBezTo>
                  <a:cubicBezTo>
                    <a:pt x="64" y="85"/>
                    <a:pt x="41" y="96"/>
                    <a:pt x="23" y="91"/>
                  </a:cubicBezTo>
                  <a:cubicBezTo>
                    <a:pt x="9" y="86"/>
                    <a:pt x="0" y="78"/>
                    <a:pt x="4" y="65"/>
                  </a:cubicBezTo>
                  <a:cubicBezTo>
                    <a:pt x="14" y="71"/>
                    <a:pt x="24" y="80"/>
                    <a:pt x="34" y="81"/>
                  </a:cubicBezTo>
                  <a:cubicBezTo>
                    <a:pt x="49" y="82"/>
                    <a:pt x="61" y="71"/>
                    <a:pt x="65" y="55"/>
                  </a:cubicBezTo>
                  <a:cubicBezTo>
                    <a:pt x="69" y="40"/>
                    <a:pt x="63" y="27"/>
                    <a:pt x="51" y="19"/>
                  </a:cubicBezTo>
                  <a:cubicBezTo>
                    <a:pt x="41" y="13"/>
                    <a:pt x="31" y="9"/>
                    <a:pt x="20" y="4"/>
                  </a:cubicBezTo>
                  <a:cubicBezTo>
                    <a:pt x="21" y="3"/>
                    <a:pt x="22" y="2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" name="Freeform 32"/>
            <p:cNvSpPr/>
            <p:nvPr userDrawn="1"/>
          </p:nvSpPr>
          <p:spPr bwMode="auto">
            <a:xfrm>
              <a:off x="604838" y="4664075"/>
              <a:ext cx="193675" cy="203200"/>
            </a:xfrm>
            <a:custGeom>
              <a:avLst/>
              <a:gdLst>
                <a:gd name="T0" fmla="*/ 51 w 75"/>
                <a:gd name="T1" fmla="*/ 0 h 90"/>
                <a:gd name="T2" fmla="*/ 12 w 75"/>
                <a:gd name="T3" fmla="*/ 52 h 90"/>
                <a:gd name="T4" fmla="*/ 51 w 75"/>
                <a:gd name="T5" fmla="*/ 80 h 90"/>
                <a:gd name="T6" fmla="*/ 73 w 75"/>
                <a:gd name="T7" fmla="*/ 59 h 90"/>
                <a:gd name="T8" fmla="*/ 71 w 75"/>
                <a:gd name="T9" fmla="*/ 79 h 90"/>
                <a:gd name="T10" fmla="*/ 43 w 75"/>
                <a:gd name="T11" fmla="*/ 90 h 90"/>
                <a:gd name="T12" fmla="*/ 1 w 75"/>
                <a:gd name="T13" fmla="*/ 45 h 90"/>
                <a:gd name="T14" fmla="*/ 51 w 75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90">
                  <a:moveTo>
                    <a:pt x="51" y="0"/>
                  </a:moveTo>
                  <a:cubicBezTo>
                    <a:pt x="15" y="19"/>
                    <a:pt x="6" y="32"/>
                    <a:pt x="12" y="52"/>
                  </a:cubicBezTo>
                  <a:cubicBezTo>
                    <a:pt x="17" y="69"/>
                    <a:pt x="36" y="84"/>
                    <a:pt x="51" y="80"/>
                  </a:cubicBezTo>
                  <a:cubicBezTo>
                    <a:pt x="59" y="77"/>
                    <a:pt x="65" y="67"/>
                    <a:pt x="73" y="59"/>
                  </a:cubicBezTo>
                  <a:cubicBezTo>
                    <a:pt x="72" y="65"/>
                    <a:pt x="75" y="75"/>
                    <a:pt x="71" y="79"/>
                  </a:cubicBezTo>
                  <a:cubicBezTo>
                    <a:pt x="64" y="85"/>
                    <a:pt x="52" y="90"/>
                    <a:pt x="43" y="90"/>
                  </a:cubicBezTo>
                  <a:cubicBezTo>
                    <a:pt x="20" y="89"/>
                    <a:pt x="1" y="67"/>
                    <a:pt x="1" y="45"/>
                  </a:cubicBezTo>
                  <a:cubicBezTo>
                    <a:pt x="0" y="22"/>
                    <a:pt x="15" y="8"/>
                    <a:pt x="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" name="Freeform 33"/>
            <p:cNvSpPr/>
            <p:nvPr userDrawn="1"/>
          </p:nvSpPr>
          <p:spPr bwMode="auto">
            <a:xfrm>
              <a:off x="677863" y="1989138"/>
              <a:ext cx="203200" cy="195263"/>
            </a:xfrm>
            <a:custGeom>
              <a:avLst/>
              <a:gdLst>
                <a:gd name="T0" fmla="*/ 76 w 79"/>
                <a:gd name="T1" fmla="*/ 30 h 87"/>
                <a:gd name="T2" fmla="*/ 55 w 79"/>
                <a:gd name="T3" fmla="*/ 12 h 87"/>
                <a:gd name="T4" fmla="*/ 15 w 79"/>
                <a:gd name="T5" fmla="*/ 36 h 87"/>
                <a:gd name="T6" fmla="*/ 23 w 79"/>
                <a:gd name="T7" fmla="*/ 70 h 87"/>
                <a:gd name="T8" fmla="*/ 57 w 79"/>
                <a:gd name="T9" fmla="*/ 87 h 87"/>
                <a:gd name="T10" fmla="*/ 42 w 79"/>
                <a:gd name="T11" fmla="*/ 84 h 87"/>
                <a:gd name="T12" fmla="*/ 2 w 79"/>
                <a:gd name="T13" fmla="*/ 44 h 87"/>
                <a:gd name="T14" fmla="*/ 52 w 79"/>
                <a:gd name="T15" fmla="*/ 2 h 87"/>
                <a:gd name="T16" fmla="*/ 76 w 79"/>
                <a:gd name="T17" fmla="*/ 14 h 87"/>
                <a:gd name="T18" fmla="*/ 76 w 79"/>
                <a:gd name="T19" fmla="*/ 3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87">
                  <a:moveTo>
                    <a:pt x="76" y="30"/>
                  </a:moveTo>
                  <a:cubicBezTo>
                    <a:pt x="68" y="23"/>
                    <a:pt x="62" y="13"/>
                    <a:pt x="55" y="12"/>
                  </a:cubicBezTo>
                  <a:cubicBezTo>
                    <a:pt x="36" y="9"/>
                    <a:pt x="23" y="20"/>
                    <a:pt x="15" y="36"/>
                  </a:cubicBezTo>
                  <a:cubicBezTo>
                    <a:pt x="9" y="49"/>
                    <a:pt x="12" y="61"/>
                    <a:pt x="23" y="70"/>
                  </a:cubicBezTo>
                  <a:cubicBezTo>
                    <a:pt x="33" y="76"/>
                    <a:pt x="44" y="80"/>
                    <a:pt x="57" y="87"/>
                  </a:cubicBezTo>
                  <a:cubicBezTo>
                    <a:pt x="50" y="86"/>
                    <a:pt x="46" y="85"/>
                    <a:pt x="42" y="84"/>
                  </a:cubicBezTo>
                  <a:cubicBezTo>
                    <a:pt x="14" y="79"/>
                    <a:pt x="0" y="64"/>
                    <a:pt x="2" y="44"/>
                  </a:cubicBezTo>
                  <a:cubicBezTo>
                    <a:pt x="4" y="22"/>
                    <a:pt x="29" y="0"/>
                    <a:pt x="52" y="2"/>
                  </a:cubicBezTo>
                  <a:cubicBezTo>
                    <a:pt x="61" y="2"/>
                    <a:pt x="70" y="8"/>
                    <a:pt x="76" y="14"/>
                  </a:cubicBezTo>
                  <a:cubicBezTo>
                    <a:pt x="79" y="17"/>
                    <a:pt x="76" y="26"/>
                    <a:pt x="76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" name="Freeform 34"/>
            <p:cNvSpPr/>
            <p:nvPr userDrawn="1"/>
          </p:nvSpPr>
          <p:spPr bwMode="auto">
            <a:xfrm>
              <a:off x="11410950" y="2000250"/>
              <a:ext cx="185738" cy="190500"/>
            </a:xfrm>
            <a:custGeom>
              <a:avLst/>
              <a:gdLst>
                <a:gd name="T0" fmla="*/ 32 w 72"/>
                <a:gd name="T1" fmla="*/ 85 h 85"/>
                <a:gd name="T2" fmla="*/ 61 w 72"/>
                <a:gd name="T3" fmla="*/ 41 h 85"/>
                <a:gd name="T4" fmla="*/ 28 w 72"/>
                <a:gd name="T5" fmla="*/ 14 h 85"/>
                <a:gd name="T6" fmla="*/ 4 w 72"/>
                <a:gd name="T7" fmla="*/ 27 h 85"/>
                <a:gd name="T8" fmla="*/ 33 w 72"/>
                <a:gd name="T9" fmla="*/ 3 h 85"/>
                <a:gd name="T10" fmla="*/ 72 w 72"/>
                <a:gd name="T11" fmla="*/ 46 h 85"/>
                <a:gd name="T12" fmla="*/ 32 w 72"/>
                <a:gd name="T13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85">
                  <a:moveTo>
                    <a:pt x="32" y="85"/>
                  </a:moveTo>
                  <a:cubicBezTo>
                    <a:pt x="49" y="75"/>
                    <a:pt x="67" y="65"/>
                    <a:pt x="61" y="41"/>
                  </a:cubicBezTo>
                  <a:cubicBezTo>
                    <a:pt x="57" y="24"/>
                    <a:pt x="45" y="13"/>
                    <a:pt x="28" y="14"/>
                  </a:cubicBezTo>
                  <a:cubicBezTo>
                    <a:pt x="20" y="14"/>
                    <a:pt x="12" y="23"/>
                    <a:pt x="4" y="27"/>
                  </a:cubicBezTo>
                  <a:cubicBezTo>
                    <a:pt x="0" y="13"/>
                    <a:pt x="12" y="0"/>
                    <a:pt x="33" y="3"/>
                  </a:cubicBezTo>
                  <a:cubicBezTo>
                    <a:pt x="54" y="6"/>
                    <a:pt x="72" y="25"/>
                    <a:pt x="72" y="46"/>
                  </a:cubicBezTo>
                  <a:cubicBezTo>
                    <a:pt x="72" y="67"/>
                    <a:pt x="59" y="81"/>
                    <a:pt x="32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" name="Freeform 35"/>
            <p:cNvSpPr/>
            <p:nvPr userDrawn="1"/>
          </p:nvSpPr>
          <p:spPr bwMode="auto">
            <a:xfrm>
              <a:off x="638175" y="3938588"/>
              <a:ext cx="204788" cy="80963"/>
            </a:xfrm>
            <a:custGeom>
              <a:avLst/>
              <a:gdLst>
                <a:gd name="T0" fmla="*/ 0 w 79"/>
                <a:gd name="T1" fmla="*/ 0 h 36"/>
                <a:gd name="T2" fmla="*/ 53 w 79"/>
                <a:gd name="T3" fmla="*/ 11 h 36"/>
                <a:gd name="T4" fmla="*/ 70 w 79"/>
                <a:gd name="T5" fmla="*/ 17 h 36"/>
                <a:gd name="T6" fmla="*/ 79 w 79"/>
                <a:gd name="T7" fmla="*/ 28 h 36"/>
                <a:gd name="T8" fmla="*/ 65 w 79"/>
                <a:gd name="T9" fmla="*/ 36 h 36"/>
                <a:gd name="T10" fmla="*/ 0 w 79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18" y="4"/>
                    <a:pt x="36" y="8"/>
                    <a:pt x="53" y="11"/>
                  </a:cubicBezTo>
                  <a:cubicBezTo>
                    <a:pt x="58" y="13"/>
                    <a:pt x="65" y="14"/>
                    <a:pt x="70" y="17"/>
                  </a:cubicBezTo>
                  <a:cubicBezTo>
                    <a:pt x="74" y="19"/>
                    <a:pt x="76" y="24"/>
                    <a:pt x="79" y="28"/>
                  </a:cubicBezTo>
                  <a:cubicBezTo>
                    <a:pt x="74" y="31"/>
                    <a:pt x="69" y="36"/>
                    <a:pt x="65" y="36"/>
                  </a:cubicBezTo>
                  <a:cubicBezTo>
                    <a:pt x="37" y="36"/>
                    <a:pt x="18" y="2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" name="Freeform 36"/>
            <p:cNvSpPr/>
            <p:nvPr userDrawn="1"/>
          </p:nvSpPr>
          <p:spPr bwMode="auto">
            <a:xfrm>
              <a:off x="446088" y="4103688"/>
              <a:ext cx="207963" cy="131763"/>
            </a:xfrm>
            <a:custGeom>
              <a:avLst/>
              <a:gdLst>
                <a:gd name="T0" fmla="*/ 21 w 80"/>
                <a:gd name="T1" fmla="*/ 0 h 59"/>
                <a:gd name="T2" fmla="*/ 15 w 80"/>
                <a:gd name="T3" fmla="*/ 29 h 59"/>
                <a:gd name="T4" fmla="*/ 41 w 80"/>
                <a:gd name="T5" fmla="*/ 46 h 59"/>
                <a:gd name="T6" fmla="*/ 79 w 80"/>
                <a:gd name="T7" fmla="*/ 8 h 59"/>
                <a:gd name="T8" fmla="*/ 42 w 80"/>
                <a:gd name="T9" fmla="*/ 58 h 59"/>
                <a:gd name="T10" fmla="*/ 2 w 80"/>
                <a:gd name="T11" fmla="*/ 29 h 59"/>
                <a:gd name="T12" fmla="*/ 21 w 80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59">
                  <a:moveTo>
                    <a:pt x="21" y="0"/>
                  </a:moveTo>
                  <a:cubicBezTo>
                    <a:pt x="18" y="10"/>
                    <a:pt x="11" y="22"/>
                    <a:pt x="15" y="29"/>
                  </a:cubicBezTo>
                  <a:cubicBezTo>
                    <a:pt x="19" y="37"/>
                    <a:pt x="31" y="45"/>
                    <a:pt x="41" y="46"/>
                  </a:cubicBezTo>
                  <a:cubicBezTo>
                    <a:pt x="65" y="48"/>
                    <a:pt x="75" y="29"/>
                    <a:pt x="79" y="8"/>
                  </a:cubicBezTo>
                  <a:cubicBezTo>
                    <a:pt x="80" y="37"/>
                    <a:pt x="65" y="56"/>
                    <a:pt x="42" y="58"/>
                  </a:cubicBezTo>
                  <a:cubicBezTo>
                    <a:pt x="23" y="59"/>
                    <a:pt x="4" y="46"/>
                    <a:pt x="2" y="29"/>
                  </a:cubicBezTo>
                  <a:cubicBezTo>
                    <a:pt x="0" y="13"/>
                    <a:pt x="6" y="2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" name="Freeform 37"/>
            <p:cNvSpPr/>
            <p:nvPr userDrawn="1"/>
          </p:nvSpPr>
          <p:spPr bwMode="auto">
            <a:xfrm>
              <a:off x="11504613" y="4148138"/>
              <a:ext cx="198438" cy="134938"/>
            </a:xfrm>
            <a:custGeom>
              <a:avLst/>
              <a:gdLst>
                <a:gd name="T0" fmla="*/ 56 w 77"/>
                <a:gd name="T1" fmla="*/ 0 h 60"/>
                <a:gd name="T2" fmla="*/ 76 w 77"/>
                <a:gd name="T3" fmla="*/ 28 h 60"/>
                <a:gd name="T4" fmla="*/ 35 w 77"/>
                <a:gd name="T5" fmla="*/ 58 h 60"/>
                <a:gd name="T6" fmla="*/ 1 w 77"/>
                <a:gd name="T7" fmla="*/ 4 h 60"/>
                <a:gd name="T8" fmla="*/ 33 w 77"/>
                <a:gd name="T9" fmla="*/ 45 h 60"/>
                <a:gd name="T10" fmla="*/ 61 w 77"/>
                <a:gd name="T11" fmla="*/ 30 h 60"/>
                <a:gd name="T12" fmla="*/ 56 w 77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0">
                  <a:moveTo>
                    <a:pt x="56" y="0"/>
                  </a:moveTo>
                  <a:cubicBezTo>
                    <a:pt x="70" y="1"/>
                    <a:pt x="77" y="11"/>
                    <a:pt x="76" y="28"/>
                  </a:cubicBezTo>
                  <a:cubicBezTo>
                    <a:pt x="74" y="45"/>
                    <a:pt x="53" y="60"/>
                    <a:pt x="35" y="58"/>
                  </a:cubicBezTo>
                  <a:cubicBezTo>
                    <a:pt x="13" y="55"/>
                    <a:pt x="0" y="36"/>
                    <a:pt x="1" y="4"/>
                  </a:cubicBezTo>
                  <a:cubicBezTo>
                    <a:pt x="5" y="26"/>
                    <a:pt x="10" y="45"/>
                    <a:pt x="33" y="45"/>
                  </a:cubicBezTo>
                  <a:cubicBezTo>
                    <a:pt x="42" y="45"/>
                    <a:pt x="56" y="38"/>
                    <a:pt x="61" y="30"/>
                  </a:cubicBezTo>
                  <a:cubicBezTo>
                    <a:pt x="65" y="23"/>
                    <a:pt x="58" y="11"/>
                    <a:pt x="5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3" name="Freeform 38"/>
            <p:cNvSpPr/>
            <p:nvPr userDrawn="1"/>
          </p:nvSpPr>
          <p:spPr bwMode="auto">
            <a:xfrm>
              <a:off x="690563" y="2770188"/>
              <a:ext cx="206375" cy="103188"/>
            </a:xfrm>
            <a:custGeom>
              <a:avLst/>
              <a:gdLst>
                <a:gd name="T0" fmla="*/ 0 w 80"/>
                <a:gd name="T1" fmla="*/ 46 h 46"/>
                <a:gd name="T2" fmla="*/ 80 w 80"/>
                <a:gd name="T3" fmla="*/ 14 h 46"/>
                <a:gd name="T4" fmla="*/ 0 w 8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46">
                  <a:moveTo>
                    <a:pt x="0" y="46"/>
                  </a:moveTo>
                  <a:cubicBezTo>
                    <a:pt x="20" y="15"/>
                    <a:pt x="58" y="0"/>
                    <a:pt x="80" y="14"/>
                  </a:cubicBezTo>
                  <a:cubicBezTo>
                    <a:pt x="60" y="42"/>
                    <a:pt x="23" y="27"/>
                    <a:pt x="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4" name="Freeform 39"/>
            <p:cNvSpPr/>
            <p:nvPr userDrawn="1"/>
          </p:nvSpPr>
          <p:spPr bwMode="auto">
            <a:xfrm>
              <a:off x="11530013" y="2622550"/>
              <a:ext cx="193675" cy="134938"/>
            </a:xfrm>
            <a:custGeom>
              <a:avLst/>
              <a:gdLst>
                <a:gd name="T0" fmla="*/ 53 w 75"/>
                <a:gd name="T1" fmla="*/ 58 h 60"/>
                <a:gd name="T2" fmla="*/ 60 w 75"/>
                <a:gd name="T3" fmla="*/ 29 h 60"/>
                <a:gd name="T4" fmla="*/ 28 w 75"/>
                <a:gd name="T5" fmla="*/ 13 h 60"/>
                <a:gd name="T6" fmla="*/ 4 w 75"/>
                <a:gd name="T7" fmla="*/ 57 h 60"/>
                <a:gd name="T8" fmla="*/ 35 w 75"/>
                <a:gd name="T9" fmla="*/ 1 h 60"/>
                <a:gd name="T10" fmla="*/ 73 w 75"/>
                <a:gd name="T11" fmla="*/ 38 h 60"/>
                <a:gd name="T12" fmla="*/ 53 w 75"/>
                <a:gd name="T13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0">
                  <a:moveTo>
                    <a:pt x="53" y="58"/>
                  </a:moveTo>
                  <a:cubicBezTo>
                    <a:pt x="56" y="48"/>
                    <a:pt x="63" y="38"/>
                    <a:pt x="60" y="29"/>
                  </a:cubicBezTo>
                  <a:cubicBezTo>
                    <a:pt x="56" y="15"/>
                    <a:pt x="43" y="10"/>
                    <a:pt x="28" y="13"/>
                  </a:cubicBezTo>
                  <a:cubicBezTo>
                    <a:pt x="11" y="16"/>
                    <a:pt x="4" y="29"/>
                    <a:pt x="4" y="57"/>
                  </a:cubicBezTo>
                  <a:cubicBezTo>
                    <a:pt x="0" y="21"/>
                    <a:pt x="10" y="2"/>
                    <a:pt x="35" y="1"/>
                  </a:cubicBezTo>
                  <a:cubicBezTo>
                    <a:pt x="56" y="0"/>
                    <a:pt x="75" y="18"/>
                    <a:pt x="73" y="38"/>
                  </a:cubicBezTo>
                  <a:cubicBezTo>
                    <a:pt x="72" y="53"/>
                    <a:pt x="64" y="60"/>
                    <a:pt x="53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5" name="Freeform 40"/>
            <p:cNvSpPr/>
            <p:nvPr userDrawn="1"/>
          </p:nvSpPr>
          <p:spPr bwMode="auto">
            <a:xfrm>
              <a:off x="503238" y="2586038"/>
              <a:ext cx="209550" cy="136525"/>
            </a:xfrm>
            <a:custGeom>
              <a:avLst/>
              <a:gdLst>
                <a:gd name="T0" fmla="*/ 78 w 81"/>
                <a:gd name="T1" fmla="*/ 54 h 61"/>
                <a:gd name="T2" fmla="*/ 51 w 81"/>
                <a:gd name="T3" fmla="*/ 16 h 61"/>
                <a:gd name="T4" fmla="*/ 14 w 81"/>
                <a:gd name="T5" fmla="*/ 32 h 61"/>
                <a:gd name="T6" fmla="*/ 17 w 81"/>
                <a:gd name="T7" fmla="*/ 61 h 61"/>
                <a:gd name="T8" fmla="*/ 2 w 81"/>
                <a:gd name="T9" fmla="*/ 51 h 61"/>
                <a:gd name="T10" fmla="*/ 4 w 81"/>
                <a:gd name="T11" fmla="*/ 25 h 61"/>
                <a:gd name="T12" fmla="*/ 55 w 81"/>
                <a:gd name="T13" fmla="*/ 6 h 61"/>
                <a:gd name="T14" fmla="*/ 78 w 81"/>
                <a:gd name="T15" fmla="*/ 5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61">
                  <a:moveTo>
                    <a:pt x="78" y="54"/>
                  </a:moveTo>
                  <a:cubicBezTo>
                    <a:pt x="77" y="35"/>
                    <a:pt x="72" y="20"/>
                    <a:pt x="51" y="16"/>
                  </a:cubicBezTo>
                  <a:cubicBezTo>
                    <a:pt x="35" y="13"/>
                    <a:pt x="20" y="18"/>
                    <a:pt x="14" y="32"/>
                  </a:cubicBezTo>
                  <a:cubicBezTo>
                    <a:pt x="11" y="39"/>
                    <a:pt x="16" y="50"/>
                    <a:pt x="17" y="61"/>
                  </a:cubicBezTo>
                  <a:cubicBezTo>
                    <a:pt x="14" y="59"/>
                    <a:pt x="4" y="56"/>
                    <a:pt x="2" y="51"/>
                  </a:cubicBezTo>
                  <a:cubicBezTo>
                    <a:pt x="0" y="43"/>
                    <a:pt x="1" y="32"/>
                    <a:pt x="4" y="25"/>
                  </a:cubicBezTo>
                  <a:cubicBezTo>
                    <a:pt x="13" y="8"/>
                    <a:pt x="37" y="0"/>
                    <a:pt x="55" y="6"/>
                  </a:cubicBezTo>
                  <a:cubicBezTo>
                    <a:pt x="74" y="12"/>
                    <a:pt x="81" y="28"/>
                    <a:pt x="78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6" name="Freeform 41"/>
            <p:cNvSpPr/>
            <p:nvPr userDrawn="1"/>
          </p:nvSpPr>
          <p:spPr bwMode="auto">
            <a:xfrm>
              <a:off x="11352213" y="3990975"/>
              <a:ext cx="174625" cy="80963"/>
            </a:xfrm>
            <a:custGeom>
              <a:avLst/>
              <a:gdLst>
                <a:gd name="T0" fmla="*/ 68 w 68"/>
                <a:gd name="T1" fmla="*/ 5 h 36"/>
                <a:gd name="T2" fmla="*/ 19 w 68"/>
                <a:gd name="T3" fmla="*/ 34 h 36"/>
                <a:gd name="T4" fmla="*/ 0 w 68"/>
                <a:gd name="T5" fmla="*/ 29 h 36"/>
                <a:gd name="T6" fmla="*/ 13 w 68"/>
                <a:gd name="T7" fmla="*/ 13 h 36"/>
                <a:gd name="T8" fmla="*/ 65 w 68"/>
                <a:gd name="T9" fmla="*/ 0 h 36"/>
                <a:gd name="T10" fmla="*/ 68 w 68"/>
                <a:gd name="T11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36">
                  <a:moveTo>
                    <a:pt x="68" y="5"/>
                  </a:moveTo>
                  <a:cubicBezTo>
                    <a:pt x="51" y="15"/>
                    <a:pt x="36" y="26"/>
                    <a:pt x="19" y="34"/>
                  </a:cubicBezTo>
                  <a:cubicBezTo>
                    <a:pt x="15" y="36"/>
                    <a:pt x="6" y="31"/>
                    <a:pt x="0" y="29"/>
                  </a:cubicBezTo>
                  <a:cubicBezTo>
                    <a:pt x="4" y="24"/>
                    <a:pt x="8" y="15"/>
                    <a:pt x="13" y="13"/>
                  </a:cubicBezTo>
                  <a:cubicBezTo>
                    <a:pt x="30" y="7"/>
                    <a:pt x="48" y="4"/>
                    <a:pt x="65" y="0"/>
                  </a:cubicBezTo>
                  <a:cubicBezTo>
                    <a:pt x="66" y="2"/>
                    <a:pt x="67" y="4"/>
                    <a:pt x="6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7" name="Freeform 42"/>
            <p:cNvSpPr/>
            <p:nvPr userDrawn="1"/>
          </p:nvSpPr>
          <p:spPr bwMode="auto">
            <a:xfrm>
              <a:off x="11377613" y="2814638"/>
              <a:ext cx="176213" cy="90488"/>
            </a:xfrm>
            <a:custGeom>
              <a:avLst/>
              <a:gdLst>
                <a:gd name="T0" fmla="*/ 65 w 68"/>
                <a:gd name="T1" fmla="*/ 40 h 40"/>
                <a:gd name="T2" fmla="*/ 21 w 68"/>
                <a:gd name="T3" fmla="*/ 27 h 40"/>
                <a:gd name="T4" fmla="*/ 7 w 68"/>
                <a:gd name="T5" fmla="*/ 20 h 40"/>
                <a:gd name="T6" fmla="*/ 0 w 68"/>
                <a:gd name="T7" fmla="*/ 7 h 40"/>
                <a:gd name="T8" fmla="*/ 15 w 68"/>
                <a:gd name="T9" fmla="*/ 2 h 40"/>
                <a:gd name="T10" fmla="*/ 68 w 68"/>
                <a:gd name="T11" fmla="*/ 36 h 40"/>
                <a:gd name="T12" fmla="*/ 65 w 68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40">
                  <a:moveTo>
                    <a:pt x="65" y="40"/>
                  </a:moveTo>
                  <a:cubicBezTo>
                    <a:pt x="50" y="36"/>
                    <a:pt x="35" y="32"/>
                    <a:pt x="21" y="27"/>
                  </a:cubicBezTo>
                  <a:cubicBezTo>
                    <a:pt x="16" y="25"/>
                    <a:pt x="10" y="23"/>
                    <a:pt x="7" y="20"/>
                  </a:cubicBezTo>
                  <a:cubicBezTo>
                    <a:pt x="3" y="17"/>
                    <a:pt x="2" y="11"/>
                    <a:pt x="0" y="7"/>
                  </a:cubicBezTo>
                  <a:cubicBezTo>
                    <a:pt x="5" y="5"/>
                    <a:pt x="12" y="0"/>
                    <a:pt x="15" y="2"/>
                  </a:cubicBezTo>
                  <a:cubicBezTo>
                    <a:pt x="33" y="12"/>
                    <a:pt x="51" y="24"/>
                    <a:pt x="68" y="36"/>
                  </a:cubicBezTo>
                  <a:cubicBezTo>
                    <a:pt x="67" y="37"/>
                    <a:pt x="66" y="39"/>
                    <a:pt x="65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8" name="Freeform 43"/>
            <p:cNvSpPr/>
            <p:nvPr userDrawn="1"/>
          </p:nvSpPr>
          <p:spPr bwMode="auto">
            <a:xfrm>
              <a:off x="868363" y="3998913"/>
              <a:ext cx="125413" cy="112713"/>
            </a:xfrm>
            <a:custGeom>
              <a:avLst/>
              <a:gdLst>
                <a:gd name="T0" fmla="*/ 34 w 48"/>
                <a:gd name="T1" fmla="*/ 35 h 50"/>
                <a:gd name="T2" fmla="*/ 10 w 48"/>
                <a:gd name="T3" fmla="*/ 49 h 50"/>
                <a:gd name="T4" fmla="*/ 0 w 48"/>
                <a:gd name="T5" fmla="*/ 42 h 50"/>
                <a:gd name="T6" fmla="*/ 7 w 48"/>
                <a:gd name="T7" fmla="*/ 19 h 50"/>
                <a:gd name="T8" fmla="*/ 48 w 48"/>
                <a:gd name="T9" fmla="*/ 9 h 50"/>
                <a:gd name="T10" fmla="*/ 22 w 48"/>
                <a:gd name="T11" fmla="*/ 14 h 50"/>
                <a:gd name="T12" fmla="*/ 12 w 48"/>
                <a:gd name="T13" fmla="*/ 31 h 50"/>
                <a:gd name="T14" fmla="*/ 34 w 48"/>
                <a:gd name="T15" fmla="*/ 3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50">
                  <a:moveTo>
                    <a:pt x="34" y="35"/>
                  </a:moveTo>
                  <a:cubicBezTo>
                    <a:pt x="25" y="41"/>
                    <a:pt x="18" y="46"/>
                    <a:pt x="10" y="49"/>
                  </a:cubicBezTo>
                  <a:cubicBezTo>
                    <a:pt x="8" y="50"/>
                    <a:pt x="0" y="44"/>
                    <a:pt x="0" y="42"/>
                  </a:cubicBezTo>
                  <a:cubicBezTo>
                    <a:pt x="1" y="34"/>
                    <a:pt x="2" y="25"/>
                    <a:pt x="7" y="19"/>
                  </a:cubicBezTo>
                  <a:cubicBezTo>
                    <a:pt x="18" y="5"/>
                    <a:pt x="32" y="0"/>
                    <a:pt x="48" y="9"/>
                  </a:cubicBezTo>
                  <a:cubicBezTo>
                    <a:pt x="40" y="10"/>
                    <a:pt x="30" y="10"/>
                    <a:pt x="22" y="14"/>
                  </a:cubicBezTo>
                  <a:cubicBezTo>
                    <a:pt x="17" y="16"/>
                    <a:pt x="15" y="25"/>
                    <a:pt x="12" y="31"/>
                  </a:cubicBezTo>
                  <a:cubicBezTo>
                    <a:pt x="18" y="32"/>
                    <a:pt x="24" y="33"/>
                    <a:pt x="34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9" name="Freeform 44"/>
            <p:cNvSpPr/>
            <p:nvPr userDrawn="1"/>
          </p:nvSpPr>
          <p:spPr bwMode="auto">
            <a:xfrm>
              <a:off x="925513" y="2695575"/>
              <a:ext cx="111125" cy="96838"/>
            </a:xfrm>
            <a:custGeom>
              <a:avLst/>
              <a:gdLst>
                <a:gd name="T0" fmla="*/ 40 w 43"/>
                <a:gd name="T1" fmla="*/ 43 h 43"/>
                <a:gd name="T2" fmla="*/ 12 w 43"/>
                <a:gd name="T3" fmla="*/ 34 h 43"/>
                <a:gd name="T4" fmla="*/ 1 w 43"/>
                <a:gd name="T5" fmla="*/ 10 h 43"/>
                <a:gd name="T6" fmla="*/ 11 w 43"/>
                <a:gd name="T7" fmla="*/ 1 h 43"/>
                <a:gd name="T8" fmla="*/ 36 w 43"/>
                <a:gd name="T9" fmla="*/ 12 h 43"/>
                <a:gd name="T10" fmla="*/ 13 w 43"/>
                <a:gd name="T11" fmla="*/ 18 h 43"/>
                <a:gd name="T12" fmla="*/ 43 w 43"/>
                <a:gd name="T13" fmla="*/ 38 h 43"/>
                <a:gd name="T14" fmla="*/ 40 w 43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3">
                  <a:moveTo>
                    <a:pt x="40" y="43"/>
                  </a:moveTo>
                  <a:cubicBezTo>
                    <a:pt x="31" y="40"/>
                    <a:pt x="20" y="40"/>
                    <a:pt x="12" y="34"/>
                  </a:cubicBezTo>
                  <a:cubicBezTo>
                    <a:pt x="6" y="29"/>
                    <a:pt x="3" y="19"/>
                    <a:pt x="1" y="10"/>
                  </a:cubicBezTo>
                  <a:cubicBezTo>
                    <a:pt x="0" y="8"/>
                    <a:pt x="8" y="0"/>
                    <a:pt x="11" y="1"/>
                  </a:cubicBezTo>
                  <a:cubicBezTo>
                    <a:pt x="19" y="3"/>
                    <a:pt x="26" y="8"/>
                    <a:pt x="36" y="12"/>
                  </a:cubicBezTo>
                  <a:cubicBezTo>
                    <a:pt x="25" y="15"/>
                    <a:pt x="13" y="17"/>
                    <a:pt x="13" y="18"/>
                  </a:cubicBezTo>
                  <a:cubicBezTo>
                    <a:pt x="12" y="39"/>
                    <a:pt x="29" y="36"/>
                    <a:pt x="43" y="38"/>
                  </a:cubicBezTo>
                  <a:cubicBezTo>
                    <a:pt x="42" y="39"/>
                    <a:pt x="41" y="41"/>
                    <a:pt x="40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0" name="Freeform 45"/>
            <p:cNvSpPr/>
            <p:nvPr userDrawn="1"/>
          </p:nvSpPr>
          <p:spPr bwMode="auto">
            <a:xfrm>
              <a:off x="503238" y="4646613"/>
              <a:ext cx="111125" cy="55563"/>
            </a:xfrm>
            <a:custGeom>
              <a:avLst/>
              <a:gdLst>
                <a:gd name="T0" fmla="*/ 43 w 43"/>
                <a:gd name="T1" fmla="*/ 5 h 25"/>
                <a:gd name="T2" fmla="*/ 18 w 43"/>
                <a:gd name="T3" fmla="*/ 23 h 25"/>
                <a:gd name="T4" fmla="*/ 0 w 43"/>
                <a:gd name="T5" fmla="*/ 23 h 25"/>
                <a:gd name="T6" fmla="*/ 9 w 43"/>
                <a:gd name="T7" fmla="*/ 8 h 25"/>
                <a:gd name="T8" fmla="*/ 43 w 43"/>
                <a:gd name="T9" fmla="*/ 0 h 25"/>
                <a:gd name="T10" fmla="*/ 43 w 43"/>
                <a:gd name="T1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5">
                  <a:moveTo>
                    <a:pt x="43" y="5"/>
                  </a:moveTo>
                  <a:cubicBezTo>
                    <a:pt x="35" y="11"/>
                    <a:pt x="27" y="18"/>
                    <a:pt x="18" y="23"/>
                  </a:cubicBezTo>
                  <a:cubicBezTo>
                    <a:pt x="13" y="25"/>
                    <a:pt x="6" y="23"/>
                    <a:pt x="0" y="23"/>
                  </a:cubicBezTo>
                  <a:cubicBezTo>
                    <a:pt x="3" y="18"/>
                    <a:pt x="5" y="10"/>
                    <a:pt x="9" y="8"/>
                  </a:cubicBezTo>
                  <a:cubicBezTo>
                    <a:pt x="20" y="4"/>
                    <a:pt x="31" y="2"/>
                    <a:pt x="43" y="0"/>
                  </a:cubicBezTo>
                  <a:cubicBezTo>
                    <a:pt x="43" y="1"/>
                    <a:pt x="43" y="3"/>
                    <a:pt x="4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1" name="Freeform 46"/>
            <p:cNvSpPr/>
            <p:nvPr userDrawn="1"/>
          </p:nvSpPr>
          <p:spPr bwMode="auto">
            <a:xfrm>
              <a:off x="11553825" y="4687888"/>
              <a:ext cx="131763" cy="66675"/>
            </a:xfrm>
            <a:custGeom>
              <a:avLst/>
              <a:gdLst>
                <a:gd name="T0" fmla="*/ 0 w 51"/>
                <a:gd name="T1" fmla="*/ 3 h 30"/>
                <a:gd name="T2" fmla="*/ 51 w 51"/>
                <a:gd name="T3" fmla="*/ 23 h 30"/>
                <a:gd name="T4" fmla="*/ 0 w 51"/>
                <a:gd name="T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30">
                  <a:moveTo>
                    <a:pt x="0" y="3"/>
                  </a:moveTo>
                  <a:cubicBezTo>
                    <a:pt x="18" y="1"/>
                    <a:pt x="37" y="0"/>
                    <a:pt x="51" y="23"/>
                  </a:cubicBezTo>
                  <a:cubicBezTo>
                    <a:pt x="26" y="30"/>
                    <a:pt x="16" y="7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2" name="Freeform 47"/>
            <p:cNvSpPr/>
            <p:nvPr userDrawn="1"/>
          </p:nvSpPr>
          <p:spPr bwMode="auto">
            <a:xfrm>
              <a:off x="11571288" y="2162175"/>
              <a:ext cx="123825" cy="61913"/>
            </a:xfrm>
            <a:custGeom>
              <a:avLst/>
              <a:gdLst>
                <a:gd name="T0" fmla="*/ 0 w 48"/>
                <a:gd name="T1" fmla="*/ 24 h 28"/>
                <a:gd name="T2" fmla="*/ 48 w 48"/>
                <a:gd name="T3" fmla="*/ 4 h 28"/>
                <a:gd name="T4" fmla="*/ 0 w 48"/>
                <a:gd name="T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8">
                  <a:moveTo>
                    <a:pt x="0" y="24"/>
                  </a:moveTo>
                  <a:cubicBezTo>
                    <a:pt x="18" y="18"/>
                    <a:pt x="28" y="0"/>
                    <a:pt x="48" y="4"/>
                  </a:cubicBezTo>
                  <a:cubicBezTo>
                    <a:pt x="42" y="23"/>
                    <a:pt x="31" y="28"/>
                    <a:pt x="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3" name="Freeform 48"/>
            <p:cNvSpPr/>
            <p:nvPr userDrawn="1"/>
          </p:nvSpPr>
          <p:spPr bwMode="auto">
            <a:xfrm>
              <a:off x="576263" y="2152650"/>
              <a:ext cx="111125" cy="50800"/>
            </a:xfrm>
            <a:custGeom>
              <a:avLst/>
              <a:gdLst>
                <a:gd name="T0" fmla="*/ 42 w 43"/>
                <a:gd name="T1" fmla="*/ 23 h 23"/>
                <a:gd name="T2" fmla="*/ 7 w 43"/>
                <a:gd name="T3" fmla="*/ 16 h 23"/>
                <a:gd name="T4" fmla="*/ 0 w 43"/>
                <a:gd name="T5" fmla="*/ 3 h 23"/>
                <a:gd name="T6" fmla="*/ 14 w 43"/>
                <a:gd name="T7" fmla="*/ 1 h 23"/>
                <a:gd name="T8" fmla="*/ 43 w 43"/>
                <a:gd name="T9" fmla="*/ 18 h 23"/>
                <a:gd name="T10" fmla="*/ 42 w 43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3">
                  <a:moveTo>
                    <a:pt x="42" y="23"/>
                  </a:moveTo>
                  <a:cubicBezTo>
                    <a:pt x="31" y="21"/>
                    <a:pt x="19" y="19"/>
                    <a:pt x="7" y="16"/>
                  </a:cubicBezTo>
                  <a:cubicBezTo>
                    <a:pt x="4" y="15"/>
                    <a:pt x="2" y="8"/>
                    <a:pt x="0" y="3"/>
                  </a:cubicBezTo>
                  <a:cubicBezTo>
                    <a:pt x="5" y="3"/>
                    <a:pt x="10" y="0"/>
                    <a:pt x="14" y="1"/>
                  </a:cubicBezTo>
                  <a:cubicBezTo>
                    <a:pt x="24" y="6"/>
                    <a:pt x="34" y="12"/>
                    <a:pt x="43" y="18"/>
                  </a:cubicBezTo>
                  <a:cubicBezTo>
                    <a:pt x="43" y="20"/>
                    <a:pt x="43" y="21"/>
                    <a:pt x="4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4" name="Freeform 49"/>
            <p:cNvSpPr/>
            <p:nvPr userDrawn="1"/>
          </p:nvSpPr>
          <p:spPr bwMode="auto">
            <a:xfrm>
              <a:off x="11280775" y="2727325"/>
              <a:ext cx="73025" cy="87313"/>
            </a:xfrm>
            <a:custGeom>
              <a:avLst/>
              <a:gdLst>
                <a:gd name="T0" fmla="*/ 14 w 28"/>
                <a:gd name="T1" fmla="*/ 37 h 39"/>
                <a:gd name="T2" fmla="*/ 16 w 28"/>
                <a:gd name="T3" fmla="*/ 14 h 39"/>
                <a:gd name="T4" fmla="*/ 3 w 28"/>
                <a:gd name="T5" fmla="*/ 16 h 39"/>
                <a:gd name="T6" fmla="*/ 0 w 28"/>
                <a:gd name="T7" fmla="*/ 13 h 39"/>
                <a:gd name="T8" fmla="*/ 19 w 28"/>
                <a:gd name="T9" fmla="*/ 0 h 39"/>
                <a:gd name="T10" fmla="*/ 27 w 28"/>
                <a:gd name="T11" fmla="*/ 9 h 39"/>
                <a:gd name="T12" fmla="*/ 17 w 28"/>
                <a:gd name="T13" fmla="*/ 39 h 39"/>
                <a:gd name="T14" fmla="*/ 14 w 28"/>
                <a:gd name="T15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39">
                  <a:moveTo>
                    <a:pt x="14" y="37"/>
                  </a:moveTo>
                  <a:cubicBezTo>
                    <a:pt x="15" y="29"/>
                    <a:pt x="15" y="22"/>
                    <a:pt x="16" y="14"/>
                  </a:cubicBezTo>
                  <a:cubicBezTo>
                    <a:pt x="11" y="15"/>
                    <a:pt x="7" y="15"/>
                    <a:pt x="3" y="16"/>
                  </a:cubicBezTo>
                  <a:cubicBezTo>
                    <a:pt x="2" y="15"/>
                    <a:pt x="1" y="14"/>
                    <a:pt x="0" y="13"/>
                  </a:cubicBezTo>
                  <a:cubicBezTo>
                    <a:pt x="6" y="9"/>
                    <a:pt x="12" y="4"/>
                    <a:pt x="19" y="0"/>
                  </a:cubicBezTo>
                  <a:cubicBezTo>
                    <a:pt x="20" y="0"/>
                    <a:pt x="28" y="7"/>
                    <a:pt x="27" y="9"/>
                  </a:cubicBezTo>
                  <a:cubicBezTo>
                    <a:pt x="25" y="19"/>
                    <a:pt x="21" y="29"/>
                    <a:pt x="17" y="39"/>
                  </a:cubicBezTo>
                  <a:cubicBezTo>
                    <a:pt x="16" y="38"/>
                    <a:pt x="15" y="38"/>
                    <a:pt x="14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5" name="Freeform 50"/>
            <p:cNvSpPr/>
            <p:nvPr userDrawn="1"/>
          </p:nvSpPr>
          <p:spPr bwMode="auto">
            <a:xfrm>
              <a:off x="712788" y="3638550"/>
              <a:ext cx="88900" cy="98425"/>
            </a:xfrm>
            <a:custGeom>
              <a:avLst/>
              <a:gdLst>
                <a:gd name="T0" fmla="*/ 7 w 34"/>
                <a:gd name="T1" fmla="*/ 0 h 44"/>
                <a:gd name="T2" fmla="*/ 25 w 34"/>
                <a:gd name="T3" fmla="*/ 30 h 44"/>
                <a:gd name="T4" fmla="*/ 34 w 34"/>
                <a:gd name="T5" fmla="*/ 39 h 44"/>
                <a:gd name="T6" fmla="*/ 21 w 34"/>
                <a:gd name="T7" fmla="*/ 44 h 44"/>
                <a:gd name="T8" fmla="*/ 7 w 34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4">
                  <a:moveTo>
                    <a:pt x="7" y="0"/>
                  </a:moveTo>
                  <a:cubicBezTo>
                    <a:pt x="7" y="17"/>
                    <a:pt x="2" y="33"/>
                    <a:pt x="25" y="30"/>
                  </a:cubicBezTo>
                  <a:cubicBezTo>
                    <a:pt x="28" y="30"/>
                    <a:pt x="31" y="36"/>
                    <a:pt x="34" y="39"/>
                  </a:cubicBezTo>
                  <a:cubicBezTo>
                    <a:pt x="30" y="40"/>
                    <a:pt x="25" y="44"/>
                    <a:pt x="21" y="44"/>
                  </a:cubicBezTo>
                  <a:cubicBezTo>
                    <a:pt x="6" y="41"/>
                    <a:pt x="0" y="2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6" name="Freeform 51"/>
            <p:cNvSpPr/>
            <p:nvPr userDrawn="1"/>
          </p:nvSpPr>
          <p:spPr bwMode="auto">
            <a:xfrm>
              <a:off x="741363" y="3060700"/>
              <a:ext cx="90488" cy="60325"/>
            </a:xfrm>
            <a:custGeom>
              <a:avLst/>
              <a:gdLst>
                <a:gd name="T0" fmla="*/ 1 w 35"/>
                <a:gd name="T1" fmla="*/ 27 h 27"/>
                <a:gd name="T2" fmla="*/ 23 w 35"/>
                <a:gd name="T3" fmla="*/ 1 h 27"/>
                <a:gd name="T4" fmla="*/ 35 w 35"/>
                <a:gd name="T5" fmla="*/ 6 h 27"/>
                <a:gd name="T6" fmla="*/ 26 w 35"/>
                <a:gd name="T7" fmla="*/ 14 h 27"/>
                <a:gd name="T8" fmla="*/ 1 w 35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7">
                  <a:moveTo>
                    <a:pt x="1" y="27"/>
                  </a:moveTo>
                  <a:cubicBezTo>
                    <a:pt x="0" y="15"/>
                    <a:pt x="7" y="5"/>
                    <a:pt x="23" y="1"/>
                  </a:cubicBezTo>
                  <a:cubicBezTo>
                    <a:pt x="27" y="0"/>
                    <a:pt x="31" y="4"/>
                    <a:pt x="35" y="6"/>
                  </a:cubicBezTo>
                  <a:cubicBezTo>
                    <a:pt x="32" y="9"/>
                    <a:pt x="30" y="12"/>
                    <a:pt x="26" y="14"/>
                  </a:cubicBezTo>
                  <a:cubicBezTo>
                    <a:pt x="18" y="19"/>
                    <a:pt x="9" y="23"/>
                    <a:pt x="1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7" name="Freeform 52"/>
            <p:cNvSpPr/>
            <p:nvPr userDrawn="1"/>
          </p:nvSpPr>
          <p:spPr bwMode="auto">
            <a:xfrm>
              <a:off x="11258550" y="4076700"/>
              <a:ext cx="82550" cy="82550"/>
            </a:xfrm>
            <a:custGeom>
              <a:avLst/>
              <a:gdLst>
                <a:gd name="T0" fmla="*/ 13 w 32"/>
                <a:gd name="T1" fmla="*/ 0 h 37"/>
                <a:gd name="T2" fmla="*/ 21 w 32"/>
                <a:gd name="T3" fmla="*/ 34 h 37"/>
                <a:gd name="T4" fmla="*/ 0 w 32"/>
                <a:gd name="T5" fmla="*/ 28 h 37"/>
                <a:gd name="T6" fmla="*/ 13 w 3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13" y="0"/>
                  </a:moveTo>
                  <a:cubicBezTo>
                    <a:pt x="23" y="10"/>
                    <a:pt x="32" y="21"/>
                    <a:pt x="21" y="34"/>
                  </a:cubicBezTo>
                  <a:cubicBezTo>
                    <a:pt x="19" y="37"/>
                    <a:pt x="8" y="33"/>
                    <a:pt x="0" y="28"/>
                  </a:cubicBezTo>
                  <a:cubicBezTo>
                    <a:pt x="23" y="24"/>
                    <a:pt x="17" y="1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8" name="Freeform 53"/>
            <p:cNvSpPr/>
            <p:nvPr userDrawn="1"/>
          </p:nvSpPr>
          <p:spPr bwMode="auto">
            <a:xfrm>
              <a:off x="11401425" y="3706813"/>
              <a:ext cx="79375" cy="77788"/>
            </a:xfrm>
            <a:custGeom>
              <a:avLst/>
              <a:gdLst>
                <a:gd name="T0" fmla="*/ 31 w 31"/>
                <a:gd name="T1" fmla="*/ 4 h 34"/>
                <a:gd name="T2" fmla="*/ 12 w 31"/>
                <a:gd name="T3" fmla="*/ 33 h 34"/>
                <a:gd name="T4" fmla="*/ 0 w 31"/>
                <a:gd name="T5" fmla="*/ 29 h 34"/>
                <a:gd name="T6" fmla="*/ 8 w 31"/>
                <a:gd name="T7" fmla="*/ 20 h 34"/>
                <a:gd name="T8" fmla="*/ 25 w 31"/>
                <a:gd name="T9" fmla="*/ 3 h 34"/>
                <a:gd name="T10" fmla="*/ 26 w 31"/>
                <a:gd name="T11" fmla="*/ 0 h 34"/>
                <a:gd name="T12" fmla="*/ 26 w 31"/>
                <a:gd name="T13" fmla="*/ 1 h 34"/>
                <a:gd name="T14" fmla="*/ 31 w 31"/>
                <a:gd name="T15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34">
                  <a:moveTo>
                    <a:pt x="31" y="4"/>
                  </a:moveTo>
                  <a:cubicBezTo>
                    <a:pt x="25" y="14"/>
                    <a:pt x="19" y="24"/>
                    <a:pt x="12" y="33"/>
                  </a:cubicBezTo>
                  <a:cubicBezTo>
                    <a:pt x="11" y="34"/>
                    <a:pt x="4" y="30"/>
                    <a:pt x="0" y="29"/>
                  </a:cubicBezTo>
                  <a:cubicBezTo>
                    <a:pt x="3" y="26"/>
                    <a:pt x="6" y="20"/>
                    <a:pt x="8" y="20"/>
                  </a:cubicBezTo>
                  <a:cubicBezTo>
                    <a:pt x="21" y="21"/>
                    <a:pt x="24" y="14"/>
                    <a:pt x="25" y="3"/>
                  </a:cubicBezTo>
                  <a:cubicBezTo>
                    <a:pt x="25" y="2"/>
                    <a:pt x="25" y="1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8" y="2"/>
                    <a:pt x="30" y="3"/>
                    <a:pt x="3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9" name="Freeform 54"/>
            <p:cNvSpPr/>
            <p:nvPr userDrawn="1"/>
          </p:nvSpPr>
          <p:spPr bwMode="auto">
            <a:xfrm>
              <a:off x="11415713" y="3100388"/>
              <a:ext cx="77788" cy="95250"/>
            </a:xfrm>
            <a:custGeom>
              <a:avLst/>
              <a:gdLst>
                <a:gd name="T0" fmla="*/ 23 w 30"/>
                <a:gd name="T1" fmla="*/ 42 h 42"/>
                <a:gd name="T2" fmla="*/ 5 w 30"/>
                <a:gd name="T3" fmla="*/ 13 h 42"/>
                <a:gd name="T4" fmla="*/ 0 w 30"/>
                <a:gd name="T5" fmla="*/ 4 h 42"/>
                <a:gd name="T6" fmla="*/ 13 w 30"/>
                <a:gd name="T7" fmla="*/ 2 h 42"/>
                <a:gd name="T8" fmla="*/ 23 w 3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2">
                  <a:moveTo>
                    <a:pt x="23" y="42"/>
                  </a:moveTo>
                  <a:cubicBezTo>
                    <a:pt x="22" y="29"/>
                    <a:pt x="28" y="13"/>
                    <a:pt x="5" y="13"/>
                  </a:cubicBezTo>
                  <a:cubicBezTo>
                    <a:pt x="3" y="13"/>
                    <a:pt x="1" y="8"/>
                    <a:pt x="0" y="4"/>
                  </a:cubicBezTo>
                  <a:cubicBezTo>
                    <a:pt x="4" y="4"/>
                    <a:pt x="10" y="0"/>
                    <a:pt x="13" y="2"/>
                  </a:cubicBezTo>
                  <a:cubicBezTo>
                    <a:pt x="30" y="12"/>
                    <a:pt x="25" y="27"/>
                    <a:pt x="23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  <p:extLst>
      <p:ext uri="{BB962C8B-B14F-4D97-AF65-F5344CB8AC3E}">
        <p14:creationId xmlns:p14="http://schemas.microsoft.com/office/powerpoint/2010/main" val="4006457374"/>
      </p:ext>
    </p:extLst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 preserve="1" userDrawn="1">
  <p:cSld name="1_Big number">
    <p:bg>
      <p:bgPr>
        <a:solidFill>
          <a:schemeClr val="bg1">
            <a:alpha val="58000"/>
          </a:schemeClr>
        </a:solidFill>
        <a:effectLst/>
      </p:bgPr>
    </p:bg>
    <p:spTree>
      <p:nvGrpSpPr>
        <p:cNvPr id="1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4" name="Grupo 813">
            <a:extLst>
              <a:ext uri="{FF2B5EF4-FFF2-40B4-BE49-F238E27FC236}">
                <a16:creationId xmlns:a16="http://schemas.microsoft.com/office/drawing/2014/main" id="{32D2100A-07D7-0C0F-59C4-828FF16F3AC5}"/>
              </a:ext>
            </a:extLst>
          </p:cNvPr>
          <p:cNvGrpSpPr/>
          <p:nvPr userDrawn="1"/>
        </p:nvGrpSpPr>
        <p:grpSpPr>
          <a:xfrm>
            <a:off x="-7937" y="401638"/>
            <a:ext cx="12209462" cy="6243637"/>
            <a:chOff x="-7937" y="401638"/>
            <a:chExt cx="12209462" cy="6243637"/>
          </a:xfrm>
        </p:grpSpPr>
        <p:grpSp>
          <p:nvGrpSpPr>
            <p:cNvPr id="6" name="Group 205">
              <a:extLst>
                <a:ext uri="{FF2B5EF4-FFF2-40B4-BE49-F238E27FC236}">
                  <a16:creationId xmlns:a16="http://schemas.microsoft.com/office/drawing/2014/main" id="{15CBCE2E-8281-6A30-EA11-0DC506F91CC6}"/>
                </a:ext>
              </a:extLst>
            </p:cNvPr>
            <p:cNvGrpSpPr/>
            <p:nvPr userDrawn="1"/>
          </p:nvGrpSpPr>
          <p:grpSpPr>
            <a:xfrm>
              <a:off x="-7937" y="401638"/>
              <a:ext cx="6115050" cy="6051550"/>
              <a:chOff x="-5" y="253"/>
              <a:chExt cx="3852" cy="3812"/>
            </a:xfrm>
          </p:grpSpPr>
          <p:sp>
            <p:nvSpPr>
              <p:cNvPr id="614" name="Freeform 5">
                <a:extLst>
                  <a:ext uri="{FF2B5EF4-FFF2-40B4-BE49-F238E27FC236}">
                    <a16:creationId xmlns:a16="http://schemas.microsoft.com/office/drawing/2014/main" id="{55890EF8-E5AE-6F5F-FF4B-746AA5EC9530}"/>
                  </a:ext>
                </a:extLst>
              </p:cNvPr>
              <p:cNvSpPr/>
              <p:nvPr userDrawn="1"/>
            </p:nvSpPr>
            <p:spPr bwMode="auto">
              <a:xfrm>
                <a:off x="-5" y="3634"/>
                <a:ext cx="176" cy="133"/>
              </a:xfrm>
              <a:custGeom>
                <a:avLst/>
                <a:gdLst>
                  <a:gd name="T0" fmla="*/ 0 w 28"/>
                  <a:gd name="T1" fmla="*/ 14 h 21"/>
                  <a:gd name="T2" fmla="*/ 8 w 28"/>
                  <a:gd name="T3" fmla="*/ 5 h 21"/>
                  <a:gd name="T4" fmla="*/ 26 w 28"/>
                  <a:gd name="T5" fmla="*/ 1 h 21"/>
                  <a:gd name="T6" fmla="*/ 28 w 28"/>
                  <a:gd name="T7" fmla="*/ 2 h 21"/>
                  <a:gd name="T8" fmla="*/ 24 w 28"/>
                  <a:gd name="T9" fmla="*/ 14 h 21"/>
                  <a:gd name="T10" fmla="*/ 2 w 28"/>
                  <a:gd name="T11" fmla="*/ 17 h 21"/>
                  <a:gd name="T12" fmla="*/ 0 w 28"/>
                  <a:gd name="T13" fmla="*/ 16 h 21"/>
                  <a:gd name="T14" fmla="*/ 0 w 28"/>
                  <a:gd name="T1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3" y="11"/>
                      <a:pt x="5" y="7"/>
                      <a:pt x="8" y="5"/>
                    </a:cubicBezTo>
                    <a:cubicBezTo>
                      <a:pt x="14" y="1"/>
                      <a:pt x="20" y="0"/>
                      <a:pt x="26" y="1"/>
                    </a:cubicBezTo>
                    <a:cubicBezTo>
                      <a:pt x="27" y="1"/>
                      <a:pt x="28" y="1"/>
                      <a:pt x="28" y="2"/>
                    </a:cubicBezTo>
                    <a:cubicBezTo>
                      <a:pt x="28" y="6"/>
                      <a:pt x="27" y="10"/>
                      <a:pt x="24" y="14"/>
                    </a:cubicBezTo>
                    <a:cubicBezTo>
                      <a:pt x="17" y="21"/>
                      <a:pt x="10" y="20"/>
                      <a:pt x="2" y="17"/>
                    </a:cubicBezTo>
                    <a:cubicBezTo>
                      <a:pt x="2" y="17"/>
                      <a:pt x="1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5" name="Freeform 6">
                <a:extLst>
                  <a:ext uri="{FF2B5EF4-FFF2-40B4-BE49-F238E27FC236}">
                    <a16:creationId xmlns:a16="http://schemas.microsoft.com/office/drawing/2014/main" id="{6C2EDC4A-484F-B1A8-AF70-00B5912DAB2D}"/>
                  </a:ext>
                </a:extLst>
              </p:cNvPr>
              <p:cNvSpPr/>
              <p:nvPr userDrawn="1"/>
            </p:nvSpPr>
            <p:spPr bwMode="auto">
              <a:xfrm>
                <a:off x="3765" y="976"/>
                <a:ext cx="82" cy="64"/>
              </a:xfrm>
              <a:custGeom>
                <a:avLst/>
                <a:gdLst>
                  <a:gd name="T0" fmla="*/ 11 w 13"/>
                  <a:gd name="T1" fmla="*/ 5 h 10"/>
                  <a:gd name="T2" fmla="*/ 1 w 13"/>
                  <a:gd name="T3" fmla="*/ 10 h 10"/>
                  <a:gd name="T4" fmla="*/ 0 w 13"/>
                  <a:gd name="T5" fmla="*/ 8 h 10"/>
                  <a:gd name="T6" fmla="*/ 9 w 13"/>
                  <a:gd name="T7" fmla="*/ 0 h 10"/>
                  <a:gd name="T8" fmla="*/ 13 w 13"/>
                  <a:gd name="T9" fmla="*/ 1 h 10"/>
                  <a:gd name="T10" fmla="*/ 13 w 13"/>
                  <a:gd name="T11" fmla="*/ 3 h 10"/>
                  <a:gd name="T12" fmla="*/ 11 w 13"/>
                  <a:gd name="T13" fmla="*/ 5 h 10"/>
                  <a:gd name="T14" fmla="*/ 6 w 13"/>
                  <a:gd name="T15" fmla="*/ 3 h 10"/>
                  <a:gd name="T16" fmla="*/ 3 w 13"/>
                  <a:gd name="T17" fmla="*/ 5 h 10"/>
                  <a:gd name="T18" fmla="*/ 2 w 13"/>
                  <a:gd name="T19" fmla="*/ 7 h 10"/>
                  <a:gd name="T20" fmla="*/ 4 w 13"/>
                  <a:gd name="T21" fmla="*/ 8 h 10"/>
                  <a:gd name="T22" fmla="*/ 9 w 13"/>
                  <a:gd name="T23" fmla="*/ 6 h 10"/>
                  <a:gd name="T24" fmla="*/ 11 w 13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0">
                    <a:moveTo>
                      <a:pt x="11" y="5"/>
                    </a:moveTo>
                    <a:cubicBezTo>
                      <a:pt x="9" y="9"/>
                      <a:pt x="4" y="10"/>
                      <a:pt x="1" y="10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1" y="0"/>
                      <a:pt x="12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5"/>
                      <a:pt x="11" y="5"/>
                    </a:cubicBezTo>
                    <a:cubicBezTo>
                      <a:pt x="10" y="3"/>
                      <a:pt x="9" y="3"/>
                      <a:pt x="6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5"/>
                      <a:pt x="1" y="6"/>
                      <a:pt x="2" y="7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6" y="8"/>
                      <a:pt x="7" y="7"/>
                      <a:pt x="9" y="6"/>
                    </a:cubicBezTo>
                    <a:cubicBezTo>
                      <a:pt x="9" y="5"/>
                      <a:pt x="10" y="4"/>
                      <a:pt x="11" y="5"/>
                    </a:cubicBezTo>
                    <a:close/>
                  </a:path>
                </a:pathLst>
              </a:custGeom>
              <a:solidFill>
                <a:srgbClr val="F2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6" name="Freeform 7">
                <a:extLst>
                  <a:ext uri="{FF2B5EF4-FFF2-40B4-BE49-F238E27FC236}">
                    <a16:creationId xmlns:a16="http://schemas.microsoft.com/office/drawing/2014/main" id="{DC262D31-7E7E-B1ED-A5A9-4D1623C152A2}"/>
                  </a:ext>
                </a:extLst>
              </p:cNvPr>
              <p:cNvSpPr/>
              <p:nvPr userDrawn="1"/>
            </p:nvSpPr>
            <p:spPr bwMode="auto">
              <a:xfrm>
                <a:off x="808" y="1331"/>
                <a:ext cx="391" cy="381"/>
              </a:xfrm>
              <a:custGeom>
                <a:avLst/>
                <a:gdLst>
                  <a:gd name="T0" fmla="*/ 36 w 62"/>
                  <a:gd name="T1" fmla="*/ 0 h 60"/>
                  <a:gd name="T2" fmla="*/ 44 w 62"/>
                  <a:gd name="T3" fmla="*/ 3 h 60"/>
                  <a:gd name="T4" fmla="*/ 48 w 62"/>
                  <a:gd name="T5" fmla="*/ 6 h 60"/>
                  <a:gd name="T6" fmla="*/ 53 w 62"/>
                  <a:gd name="T7" fmla="*/ 8 h 60"/>
                  <a:gd name="T8" fmla="*/ 58 w 62"/>
                  <a:gd name="T9" fmla="*/ 14 h 60"/>
                  <a:gd name="T10" fmla="*/ 51 w 62"/>
                  <a:gd name="T11" fmla="*/ 41 h 60"/>
                  <a:gd name="T12" fmla="*/ 46 w 62"/>
                  <a:gd name="T13" fmla="*/ 46 h 60"/>
                  <a:gd name="T14" fmla="*/ 38 w 62"/>
                  <a:gd name="T15" fmla="*/ 51 h 60"/>
                  <a:gd name="T16" fmla="*/ 30 w 62"/>
                  <a:gd name="T17" fmla="*/ 56 h 60"/>
                  <a:gd name="T18" fmla="*/ 18 w 62"/>
                  <a:gd name="T19" fmla="*/ 60 h 60"/>
                  <a:gd name="T20" fmla="*/ 7 w 62"/>
                  <a:gd name="T21" fmla="*/ 56 h 60"/>
                  <a:gd name="T22" fmla="*/ 2 w 62"/>
                  <a:gd name="T23" fmla="*/ 49 h 60"/>
                  <a:gd name="T24" fmla="*/ 3 w 62"/>
                  <a:gd name="T25" fmla="*/ 44 h 60"/>
                  <a:gd name="T26" fmla="*/ 6 w 62"/>
                  <a:gd name="T27" fmla="*/ 42 h 60"/>
                  <a:gd name="T28" fmla="*/ 7 w 62"/>
                  <a:gd name="T29" fmla="*/ 39 h 60"/>
                  <a:gd name="T30" fmla="*/ 3 w 62"/>
                  <a:gd name="T31" fmla="*/ 29 h 60"/>
                  <a:gd name="T32" fmla="*/ 5 w 62"/>
                  <a:gd name="T33" fmla="*/ 26 h 60"/>
                  <a:gd name="T34" fmla="*/ 6 w 62"/>
                  <a:gd name="T35" fmla="*/ 24 h 60"/>
                  <a:gd name="T36" fmla="*/ 18 w 62"/>
                  <a:gd name="T37" fmla="*/ 13 h 60"/>
                  <a:gd name="T38" fmla="*/ 24 w 62"/>
                  <a:gd name="T39" fmla="*/ 12 h 60"/>
                  <a:gd name="T40" fmla="*/ 26 w 62"/>
                  <a:gd name="T41" fmla="*/ 10 h 60"/>
                  <a:gd name="T42" fmla="*/ 32 w 62"/>
                  <a:gd name="T43" fmla="*/ 2 h 60"/>
                  <a:gd name="T44" fmla="*/ 36 w 62"/>
                  <a:gd name="T4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60">
                    <a:moveTo>
                      <a:pt x="36" y="0"/>
                    </a:moveTo>
                    <a:cubicBezTo>
                      <a:pt x="39" y="0"/>
                      <a:pt x="41" y="1"/>
                      <a:pt x="44" y="3"/>
                    </a:cubicBezTo>
                    <a:cubicBezTo>
                      <a:pt x="45" y="4"/>
                      <a:pt x="47" y="5"/>
                      <a:pt x="48" y="6"/>
                    </a:cubicBezTo>
                    <a:cubicBezTo>
                      <a:pt x="50" y="7"/>
                      <a:pt x="51" y="7"/>
                      <a:pt x="53" y="8"/>
                    </a:cubicBezTo>
                    <a:cubicBezTo>
                      <a:pt x="55" y="10"/>
                      <a:pt x="57" y="12"/>
                      <a:pt x="58" y="14"/>
                    </a:cubicBezTo>
                    <a:cubicBezTo>
                      <a:pt x="62" y="25"/>
                      <a:pt x="61" y="33"/>
                      <a:pt x="51" y="41"/>
                    </a:cubicBezTo>
                    <a:cubicBezTo>
                      <a:pt x="50" y="42"/>
                      <a:pt x="48" y="44"/>
                      <a:pt x="46" y="46"/>
                    </a:cubicBezTo>
                    <a:cubicBezTo>
                      <a:pt x="44" y="48"/>
                      <a:pt x="42" y="51"/>
                      <a:pt x="38" y="51"/>
                    </a:cubicBezTo>
                    <a:cubicBezTo>
                      <a:pt x="35" y="52"/>
                      <a:pt x="33" y="54"/>
                      <a:pt x="30" y="56"/>
                    </a:cubicBezTo>
                    <a:cubicBezTo>
                      <a:pt x="26" y="58"/>
                      <a:pt x="22" y="60"/>
                      <a:pt x="18" y="60"/>
                    </a:cubicBezTo>
                    <a:cubicBezTo>
                      <a:pt x="14" y="60"/>
                      <a:pt x="10" y="59"/>
                      <a:pt x="7" y="56"/>
                    </a:cubicBezTo>
                    <a:cubicBezTo>
                      <a:pt x="5" y="54"/>
                      <a:pt x="3" y="52"/>
                      <a:pt x="2" y="49"/>
                    </a:cubicBezTo>
                    <a:cubicBezTo>
                      <a:pt x="0" y="47"/>
                      <a:pt x="0" y="46"/>
                      <a:pt x="3" y="44"/>
                    </a:cubicBezTo>
                    <a:cubicBezTo>
                      <a:pt x="4" y="43"/>
                      <a:pt x="5" y="42"/>
                      <a:pt x="6" y="42"/>
                    </a:cubicBezTo>
                    <a:cubicBezTo>
                      <a:pt x="7" y="41"/>
                      <a:pt x="8" y="41"/>
                      <a:pt x="7" y="39"/>
                    </a:cubicBezTo>
                    <a:cubicBezTo>
                      <a:pt x="4" y="36"/>
                      <a:pt x="3" y="33"/>
                      <a:pt x="3" y="29"/>
                    </a:cubicBezTo>
                    <a:cubicBezTo>
                      <a:pt x="3" y="27"/>
                      <a:pt x="3" y="26"/>
                      <a:pt x="5" y="26"/>
                    </a:cubicBezTo>
                    <a:cubicBezTo>
                      <a:pt x="6" y="26"/>
                      <a:pt x="6" y="25"/>
                      <a:pt x="6" y="24"/>
                    </a:cubicBezTo>
                    <a:cubicBezTo>
                      <a:pt x="7" y="18"/>
                      <a:pt x="14" y="14"/>
                      <a:pt x="18" y="13"/>
                    </a:cubicBezTo>
                    <a:cubicBezTo>
                      <a:pt x="20" y="13"/>
                      <a:pt x="22" y="13"/>
                      <a:pt x="24" y="12"/>
                    </a:cubicBez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7"/>
                      <a:pt x="29" y="4"/>
                      <a:pt x="32" y="2"/>
                    </a:cubicBezTo>
                    <a:cubicBezTo>
                      <a:pt x="33" y="1"/>
                      <a:pt x="35" y="0"/>
                      <a:pt x="36" y="0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7" name="Freeform 8">
                <a:extLst>
                  <a:ext uri="{FF2B5EF4-FFF2-40B4-BE49-F238E27FC236}">
                    <a16:creationId xmlns:a16="http://schemas.microsoft.com/office/drawing/2014/main" id="{5AB49886-DFB4-B101-8FDA-2742DE0EEACC}"/>
                  </a:ext>
                </a:extLst>
              </p:cNvPr>
              <p:cNvSpPr/>
              <p:nvPr userDrawn="1"/>
            </p:nvSpPr>
            <p:spPr bwMode="auto">
              <a:xfrm>
                <a:off x="2290" y="2860"/>
                <a:ext cx="409" cy="355"/>
              </a:xfrm>
              <a:custGeom>
                <a:avLst/>
                <a:gdLst>
                  <a:gd name="T0" fmla="*/ 65 w 65"/>
                  <a:gd name="T1" fmla="*/ 27 h 56"/>
                  <a:gd name="T2" fmla="*/ 63 w 65"/>
                  <a:gd name="T3" fmla="*/ 36 h 56"/>
                  <a:gd name="T4" fmla="*/ 63 w 65"/>
                  <a:gd name="T5" fmla="*/ 37 h 56"/>
                  <a:gd name="T6" fmla="*/ 53 w 65"/>
                  <a:gd name="T7" fmla="*/ 51 h 56"/>
                  <a:gd name="T8" fmla="*/ 32 w 65"/>
                  <a:gd name="T9" fmla="*/ 51 h 56"/>
                  <a:gd name="T10" fmla="*/ 24 w 65"/>
                  <a:gd name="T11" fmla="*/ 47 h 56"/>
                  <a:gd name="T12" fmla="*/ 15 w 65"/>
                  <a:gd name="T13" fmla="*/ 40 h 56"/>
                  <a:gd name="T14" fmla="*/ 9 w 65"/>
                  <a:gd name="T15" fmla="*/ 35 h 56"/>
                  <a:gd name="T16" fmla="*/ 1 w 65"/>
                  <a:gd name="T17" fmla="*/ 19 h 56"/>
                  <a:gd name="T18" fmla="*/ 8 w 65"/>
                  <a:gd name="T19" fmla="*/ 5 h 56"/>
                  <a:gd name="T20" fmla="*/ 12 w 65"/>
                  <a:gd name="T21" fmla="*/ 6 h 56"/>
                  <a:gd name="T22" fmla="*/ 13 w 65"/>
                  <a:gd name="T23" fmla="*/ 7 h 56"/>
                  <a:gd name="T24" fmla="*/ 19 w 65"/>
                  <a:gd name="T25" fmla="*/ 6 h 56"/>
                  <a:gd name="T26" fmla="*/ 27 w 65"/>
                  <a:gd name="T27" fmla="*/ 0 h 56"/>
                  <a:gd name="T28" fmla="*/ 29 w 65"/>
                  <a:gd name="T29" fmla="*/ 1 h 56"/>
                  <a:gd name="T30" fmla="*/ 31 w 65"/>
                  <a:gd name="T31" fmla="*/ 2 h 56"/>
                  <a:gd name="T32" fmla="*/ 43 w 65"/>
                  <a:gd name="T33" fmla="*/ 7 h 56"/>
                  <a:gd name="T34" fmla="*/ 47 w 65"/>
                  <a:gd name="T35" fmla="*/ 12 h 56"/>
                  <a:gd name="T36" fmla="*/ 53 w 65"/>
                  <a:gd name="T37" fmla="*/ 16 h 56"/>
                  <a:gd name="T38" fmla="*/ 56 w 65"/>
                  <a:gd name="T39" fmla="*/ 17 h 56"/>
                  <a:gd name="T40" fmla="*/ 59 w 65"/>
                  <a:gd name="T41" fmla="*/ 18 h 56"/>
                  <a:gd name="T42" fmla="*/ 62 w 65"/>
                  <a:gd name="T43" fmla="*/ 20 h 56"/>
                  <a:gd name="T44" fmla="*/ 63 w 65"/>
                  <a:gd name="T45" fmla="*/ 23 h 56"/>
                  <a:gd name="T46" fmla="*/ 65 w 65"/>
                  <a:gd name="T47" fmla="*/ 2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56">
                    <a:moveTo>
                      <a:pt x="65" y="27"/>
                    </a:moveTo>
                    <a:cubicBezTo>
                      <a:pt x="65" y="30"/>
                      <a:pt x="64" y="33"/>
                      <a:pt x="63" y="36"/>
                    </a:cubicBezTo>
                    <a:cubicBezTo>
                      <a:pt x="63" y="36"/>
                      <a:pt x="62" y="37"/>
                      <a:pt x="63" y="37"/>
                    </a:cubicBezTo>
                    <a:cubicBezTo>
                      <a:pt x="63" y="45"/>
                      <a:pt x="58" y="48"/>
                      <a:pt x="53" y="51"/>
                    </a:cubicBezTo>
                    <a:cubicBezTo>
                      <a:pt x="46" y="56"/>
                      <a:pt x="39" y="55"/>
                      <a:pt x="32" y="51"/>
                    </a:cubicBezTo>
                    <a:cubicBezTo>
                      <a:pt x="30" y="49"/>
                      <a:pt x="27" y="48"/>
                      <a:pt x="24" y="47"/>
                    </a:cubicBezTo>
                    <a:cubicBezTo>
                      <a:pt x="20" y="46"/>
                      <a:pt x="17" y="44"/>
                      <a:pt x="15" y="40"/>
                    </a:cubicBezTo>
                    <a:cubicBezTo>
                      <a:pt x="14" y="37"/>
                      <a:pt x="11" y="37"/>
                      <a:pt x="9" y="35"/>
                    </a:cubicBezTo>
                    <a:cubicBezTo>
                      <a:pt x="4" y="30"/>
                      <a:pt x="0" y="25"/>
                      <a:pt x="1" y="19"/>
                    </a:cubicBezTo>
                    <a:cubicBezTo>
                      <a:pt x="1" y="13"/>
                      <a:pt x="4" y="9"/>
                      <a:pt x="8" y="5"/>
                    </a:cubicBezTo>
                    <a:cubicBezTo>
                      <a:pt x="9" y="4"/>
                      <a:pt x="11" y="5"/>
                      <a:pt x="12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7" y="9"/>
                      <a:pt x="17" y="9"/>
                      <a:pt x="19" y="6"/>
                    </a:cubicBezTo>
                    <a:cubicBezTo>
                      <a:pt x="21" y="3"/>
                      <a:pt x="24" y="1"/>
                      <a:pt x="27" y="0"/>
                    </a:cubicBezTo>
                    <a:cubicBezTo>
                      <a:pt x="28" y="0"/>
                      <a:pt x="29" y="0"/>
                      <a:pt x="29" y="1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6" y="2"/>
                      <a:pt x="40" y="3"/>
                      <a:pt x="43" y="7"/>
                    </a:cubicBezTo>
                    <a:cubicBezTo>
                      <a:pt x="45" y="8"/>
                      <a:pt x="46" y="10"/>
                      <a:pt x="47" y="12"/>
                    </a:cubicBezTo>
                    <a:cubicBezTo>
                      <a:pt x="48" y="15"/>
                      <a:pt x="50" y="16"/>
                      <a:pt x="53" y="16"/>
                    </a:cubicBezTo>
                    <a:cubicBezTo>
                      <a:pt x="54" y="16"/>
                      <a:pt x="55" y="16"/>
                      <a:pt x="56" y="17"/>
                    </a:cubicBezTo>
                    <a:cubicBezTo>
                      <a:pt x="57" y="18"/>
                      <a:pt x="58" y="18"/>
                      <a:pt x="59" y="18"/>
                    </a:cubicBezTo>
                    <a:cubicBezTo>
                      <a:pt x="60" y="18"/>
                      <a:pt x="61" y="18"/>
                      <a:pt x="62" y="20"/>
                    </a:cubicBezTo>
                    <a:cubicBezTo>
                      <a:pt x="62" y="21"/>
                      <a:pt x="62" y="22"/>
                      <a:pt x="63" y="23"/>
                    </a:cubicBezTo>
                    <a:cubicBezTo>
                      <a:pt x="65" y="24"/>
                      <a:pt x="65" y="26"/>
                      <a:pt x="65" y="27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8" name="Freeform 9">
                <a:extLst>
                  <a:ext uri="{FF2B5EF4-FFF2-40B4-BE49-F238E27FC236}">
                    <a16:creationId xmlns:a16="http://schemas.microsoft.com/office/drawing/2014/main" id="{E5B4B5DE-F106-63DE-04DE-CFEC8A4109B9}"/>
                  </a:ext>
                </a:extLst>
              </p:cNvPr>
              <p:cNvSpPr/>
              <p:nvPr userDrawn="1"/>
            </p:nvSpPr>
            <p:spPr bwMode="auto">
              <a:xfrm>
                <a:off x="764" y="3558"/>
                <a:ext cx="435" cy="298"/>
              </a:xfrm>
              <a:custGeom>
                <a:avLst/>
                <a:gdLst>
                  <a:gd name="T0" fmla="*/ 1 w 69"/>
                  <a:gd name="T1" fmla="*/ 25 h 47"/>
                  <a:gd name="T2" fmla="*/ 1 w 69"/>
                  <a:gd name="T3" fmla="*/ 20 h 47"/>
                  <a:gd name="T4" fmla="*/ 5 w 69"/>
                  <a:gd name="T5" fmla="*/ 17 h 47"/>
                  <a:gd name="T6" fmla="*/ 9 w 69"/>
                  <a:gd name="T7" fmla="*/ 17 h 47"/>
                  <a:gd name="T8" fmla="*/ 11 w 69"/>
                  <a:gd name="T9" fmla="*/ 15 h 47"/>
                  <a:gd name="T10" fmla="*/ 14 w 69"/>
                  <a:gd name="T11" fmla="*/ 6 h 47"/>
                  <a:gd name="T12" fmla="*/ 16 w 69"/>
                  <a:gd name="T13" fmla="*/ 4 h 47"/>
                  <a:gd name="T14" fmla="*/ 17 w 69"/>
                  <a:gd name="T15" fmla="*/ 4 h 47"/>
                  <a:gd name="T16" fmla="*/ 21 w 69"/>
                  <a:gd name="T17" fmla="*/ 3 h 47"/>
                  <a:gd name="T18" fmla="*/ 38 w 69"/>
                  <a:gd name="T19" fmla="*/ 4 h 47"/>
                  <a:gd name="T20" fmla="*/ 43 w 69"/>
                  <a:gd name="T21" fmla="*/ 6 h 47"/>
                  <a:gd name="T22" fmla="*/ 47 w 69"/>
                  <a:gd name="T23" fmla="*/ 4 h 47"/>
                  <a:gd name="T24" fmla="*/ 53 w 69"/>
                  <a:gd name="T25" fmla="*/ 3 h 47"/>
                  <a:gd name="T26" fmla="*/ 62 w 69"/>
                  <a:gd name="T27" fmla="*/ 9 h 47"/>
                  <a:gd name="T28" fmla="*/ 65 w 69"/>
                  <a:gd name="T29" fmla="*/ 17 h 47"/>
                  <a:gd name="T30" fmla="*/ 65 w 69"/>
                  <a:gd name="T31" fmla="*/ 19 h 47"/>
                  <a:gd name="T32" fmla="*/ 66 w 69"/>
                  <a:gd name="T33" fmla="*/ 32 h 47"/>
                  <a:gd name="T34" fmla="*/ 57 w 69"/>
                  <a:gd name="T35" fmla="*/ 43 h 47"/>
                  <a:gd name="T36" fmla="*/ 45 w 69"/>
                  <a:gd name="T37" fmla="*/ 45 h 47"/>
                  <a:gd name="T38" fmla="*/ 39 w 69"/>
                  <a:gd name="T39" fmla="*/ 46 h 47"/>
                  <a:gd name="T40" fmla="*/ 26 w 69"/>
                  <a:gd name="T41" fmla="*/ 44 h 47"/>
                  <a:gd name="T42" fmla="*/ 23 w 69"/>
                  <a:gd name="T43" fmla="*/ 44 h 47"/>
                  <a:gd name="T44" fmla="*/ 9 w 69"/>
                  <a:gd name="T45" fmla="*/ 40 h 47"/>
                  <a:gd name="T46" fmla="*/ 1 w 69"/>
                  <a:gd name="T47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47">
                    <a:moveTo>
                      <a:pt x="1" y="25"/>
                    </a:moveTo>
                    <a:cubicBezTo>
                      <a:pt x="0" y="23"/>
                      <a:pt x="1" y="21"/>
                      <a:pt x="1" y="20"/>
                    </a:cubicBezTo>
                    <a:cubicBezTo>
                      <a:pt x="2" y="17"/>
                      <a:pt x="3" y="17"/>
                      <a:pt x="5" y="17"/>
                    </a:cubicBezTo>
                    <a:cubicBezTo>
                      <a:pt x="6" y="17"/>
                      <a:pt x="8" y="17"/>
                      <a:pt x="9" y="17"/>
                    </a:cubicBezTo>
                    <a:cubicBezTo>
                      <a:pt x="11" y="18"/>
                      <a:pt x="11" y="17"/>
                      <a:pt x="11" y="15"/>
                    </a:cubicBezTo>
                    <a:cubicBezTo>
                      <a:pt x="12" y="12"/>
                      <a:pt x="13" y="9"/>
                      <a:pt x="14" y="6"/>
                    </a:cubicBezTo>
                    <a:cubicBezTo>
                      <a:pt x="15" y="5"/>
                      <a:pt x="15" y="5"/>
                      <a:pt x="16" y="4"/>
                    </a:cubicBezTo>
                    <a:cubicBezTo>
                      <a:pt x="16" y="4"/>
                      <a:pt x="17" y="3"/>
                      <a:pt x="17" y="4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6" y="0"/>
                      <a:pt x="33" y="0"/>
                      <a:pt x="38" y="4"/>
                    </a:cubicBezTo>
                    <a:cubicBezTo>
                      <a:pt x="39" y="5"/>
                      <a:pt x="41" y="6"/>
                      <a:pt x="43" y="6"/>
                    </a:cubicBezTo>
                    <a:cubicBezTo>
                      <a:pt x="45" y="7"/>
                      <a:pt x="46" y="5"/>
                      <a:pt x="47" y="4"/>
                    </a:cubicBezTo>
                    <a:cubicBezTo>
                      <a:pt x="49" y="4"/>
                      <a:pt x="51" y="3"/>
                      <a:pt x="53" y="3"/>
                    </a:cubicBezTo>
                    <a:cubicBezTo>
                      <a:pt x="58" y="2"/>
                      <a:pt x="60" y="5"/>
                      <a:pt x="62" y="9"/>
                    </a:cubicBezTo>
                    <a:cubicBezTo>
                      <a:pt x="64" y="12"/>
                      <a:pt x="65" y="14"/>
                      <a:pt x="65" y="17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9" y="23"/>
                      <a:pt x="67" y="28"/>
                      <a:pt x="66" y="32"/>
                    </a:cubicBezTo>
                    <a:cubicBezTo>
                      <a:pt x="64" y="37"/>
                      <a:pt x="61" y="41"/>
                      <a:pt x="57" y="43"/>
                    </a:cubicBezTo>
                    <a:cubicBezTo>
                      <a:pt x="53" y="45"/>
                      <a:pt x="49" y="46"/>
                      <a:pt x="45" y="45"/>
                    </a:cubicBezTo>
                    <a:cubicBezTo>
                      <a:pt x="43" y="45"/>
                      <a:pt x="41" y="45"/>
                      <a:pt x="39" y="46"/>
                    </a:cubicBezTo>
                    <a:cubicBezTo>
                      <a:pt x="35" y="47"/>
                      <a:pt x="30" y="47"/>
                      <a:pt x="26" y="44"/>
                    </a:cubicBezTo>
                    <a:cubicBezTo>
                      <a:pt x="25" y="44"/>
                      <a:pt x="24" y="44"/>
                      <a:pt x="23" y="44"/>
                    </a:cubicBezTo>
                    <a:cubicBezTo>
                      <a:pt x="18" y="44"/>
                      <a:pt x="13" y="43"/>
                      <a:pt x="9" y="40"/>
                    </a:cubicBezTo>
                    <a:cubicBezTo>
                      <a:pt x="3" y="37"/>
                      <a:pt x="0" y="32"/>
                      <a:pt x="1" y="25"/>
                    </a:cubicBezTo>
                    <a:close/>
                  </a:path>
                </a:pathLst>
              </a:custGeom>
              <a:solidFill>
                <a:srgbClr val="F9D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9" name="Freeform 10">
                <a:extLst>
                  <a:ext uri="{FF2B5EF4-FFF2-40B4-BE49-F238E27FC236}">
                    <a16:creationId xmlns:a16="http://schemas.microsoft.com/office/drawing/2014/main" id="{AF3ED1F2-2789-2A78-B7B5-2185215CEE6F}"/>
                  </a:ext>
                </a:extLst>
              </p:cNvPr>
              <p:cNvSpPr/>
              <p:nvPr userDrawn="1"/>
            </p:nvSpPr>
            <p:spPr bwMode="auto">
              <a:xfrm>
                <a:off x="1350" y="1928"/>
                <a:ext cx="416" cy="348"/>
              </a:xfrm>
              <a:custGeom>
                <a:avLst/>
                <a:gdLst>
                  <a:gd name="T0" fmla="*/ 34 w 66"/>
                  <a:gd name="T1" fmla="*/ 52 h 55"/>
                  <a:gd name="T2" fmla="*/ 21 w 66"/>
                  <a:gd name="T3" fmla="*/ 53 h 55"/>
                  <a:gd name="T4" fmla="*/ 2 w 66"/>
                  <a:gd name="T5" fmla="*/ 41 h 55"/>
                  <a:gd name="T6" fmla="*/ 0 w 66"/>
                  <a:gd name="T7" fmla="*/ 36 h 55"/>
                  <a:gd name="T8" fmla="*/ 3 w 66"/>
                  <a:gd name="T9" fmla="*/ 32 h 55"/>
                  <a:gd name="T10" fmla="*/ 7 w 66"/>
                  <a:gd name="T11" fmla="*/ 31 h 55"/>
                  <a:gd name="T12" fmla="*/ 9 w 66"/>
                  <a:gd name="T13" fmla="*/ 28 h 55"/>
                  <a:gd name="T14" fmla="*/ 9 w 66"/>
                  <a:gd name="T15" fmla="*/ 18 h 55"/>
                  <a:gd name="T16" fmla="*/ 12 w 66"/>
                  <a:gd name="T17" fmla="*/ 16 h 55"/>
                  <a:gd name="T18" fmla="*/ 13 w 66"/>
                  <a:gd name="T19" fmla="*/ 15 h 55"/>
                  <a:gd name="T20" fmla="*/ 31 w 66"/>
                  <a:gd name="T21" fmla="*/ 10 h 55"/>
                  <a:gd name="T22" fmla="*/ 39 w 66"/>
                  <a:gd name="T23" fmla="*/ 7 h 55"/>
                  <a:gd name="T24" fmla="*/ 57 w 66"/>
                  <a:gd name="T25" fmla="*/ 9 h 55"/>
                  <a:gd name="T26" fmla="*/ 64 w 66"/>
                  <a:gd name="T27" fmla="*/ 18 h 55"/>
                  <a:gd name="T28" fmla="*/ 65 w 66"/>
                  <a:gd name="T29" fmla="*/ 28 h 55"/>
                  <a:gd name="T30" fmla="*/ 59 w 66"/>
                  <a:gd name="T31" fmla="*/ 42 h 55"/>
                  <a:gd name="T32" fmla="*/ 52 w 66"/>
                  <a:gd name="T33" fmla="*/ 46 h 55"/>
                  <a:gd name="T34" fmla="*/ 42 w 66"/>
                  <a:gd name="T35" fmla="*/ 50 h 55"/>
                  <a:gd name="T36" fmla="*/ 34 w 66"/>
                  <a:gd name="T37" fmla="*/ 5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55">
                    <a:moveTo>
                      <a:pt x="34" y="52"/>
                    </a:moveTo>
                    <a:cubicBezTo>
                      <a:pt x="30" y="50"/>
                      <a:pt x="25" y="53"/>
                      <a:pt x="21" y="53"/>
                    </a:cubicBezTo>
                    <a:cubicBezTo>
                      <a:pt x="13" y="55"/>
                      <a:pt x="3" y="50"/>
                      <a:pt x="2" y="41"/>
                    </a:cubicBezTo>
                    <a:cubicBezTo>
                      <a:pt x="1" y="40"/>
                      <a:pt x="1" y="38"/>
                      <a:pt x="0" y="36"/>
                    </a:cubicBezTo>
                    <a:cubicBezTo>
                      <a:pt x="0" y="34"/>
                      <a:pt x="0" y="33"/>
                      <a:pt x="3" y="32"/>
                    </a:cubicBezTo>
                    <a:cubicBezTo>
                      <a:pt x="4" y="32"/>
                      <a:pt x="5" y="31"/>
                      <a:pt x="7" y="31"/>
                    </a:cubicBezTo>
                    <a:cubicBezTo>
                      <a:pt x="9" y="31"/>
                      <a:pt x="9" y="30"/>
                      <a:pt x="9" y="28"/>
                    </a:cubicBezTo>
                    <a:cubicBezTo>
                      <a:pt x="8" y="25"/>
                      <a:pt x="8" y="21"/>
                      <a:pt x="9" y="18"/>
                    </a:cubicBezTo>
                    <a:cubicBezTo>
                      <a:pt x="9" y="17"/>
                      <a:pt x="9" y="15"/>
                      <a:pt x="12" y="16"/>
                    </a:cubicBezTo>
                    <a:cubicBezTo>
                      <a:pt x="12" y="16"/>
                      <a:pt x="13" y="15"/>
                      <a:pt x="13" y="15"/>
                    </a:cubicBezTo>
                    <a:cubicBezTo>
                      <a:pt x="18" y="9"/>
                      <a:pt x="24" y="7"/>
                      <a:pt x="31" y="10"/>
                    </a:cubicBezTo>
                    <a:cubicBezTo>
                      <a:pt x="34" y="11"/>
                      <a:pt x="36" y="10"/>
                      <a:pt x="39" y="7"/>
                    </a:cubicBezTo>
                    <a:cubicBezTo>
                      <a:pt x="45" y="2"/>
                      <a:pt x="50" y="0"/>
                      <a:pt x="57" y="9"/>
                    </a:cubicBezTo>
                    <a:cubicBezTo>
                      <a:pt x="60" y="12"/>
                      <a:pt x="61" y="15"/>
                      <a:pt x="64" y="18"/>
                    </a:cubicBezTo>
                    <a:cubicBezTo>
                      <a:pt x="66" y="20"/>
                      <a:pt x="66" y="24"/>
                      <a:pt x="65" y="28"/>
                    </a:cubicBezTo>
                    <a:cubicBezTo>
                      <a:pt x="65" y="34"/>
                      <a:pt x="63" y="39"/>
                      <a:pt x="59" y="42"/>
                    </a:cubicBezTo>
                    <a:cubicBezTo>
                      <a:pt x="56" y="44"/>
                      <a:pt x="54" y="45"/>
                      <a:pt x="52" y="46"/>
                    </a:cubicBezTo>
                    <a:cubicBezTo>
                      <a:pt x="48" y="47"/>
                      <a:pt x="45" y="48"/>
                      <a:pt x="42" y="50"/>
                    </a:cubicBezTo>
                    <a:cubicBezTo>
                      <a:pt x="40" y="52"/>
                      <a:pt x="37" y="52"/>
                      <a:pt x="34" y="52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0" name="Freeform 11">
                <a:extLst>
                  <a:ext uri="{FF2B5EF4-FFF2-40B4-BE49-F238E27FC236}">
                    <a16:creationId xmlns:a16="http://schemas.microsoft.com/office/drawing/2014/main" id="{B9FEB11D-5B98-4F8F-5335-BBE86502CF76}"/>
                  </a:ext>
                </a:extLst>
              </p:cNvPr>
              <p:cNvSpPr/>
              <p:nvPr userDrawn="1"/>
            </p:nvSpPr>
            <p:spPr bwMode="auto">
              <a:xfrm>
                <a:off x="184" y="3583"/>
                <a:ext cx="334" cy="419"/>
              </a:xfrm>
              <a:custGeom>
                <a:avLst/>
                <a:gdLst>
                  <a:gd name="T0" fmla="*/ 0 w 53"/>
                  <a:gd name="T1" fmla="*/ 44 h 66"/>
                  <a:gd name="T2" fmla="*/ 4 w 53"/>
                  <a:gd name="T3" fmla="*/ 34 h 66"/>
                  <a:gd name="T4" fmla="*/ 6 w 53"/>
                  <a:gd name="T5" fmla="*/ 26 h 66"/>
                  <a:gd name="T6" fmla="*/ 12 w 53"/>
                  <a:gd name="T7" fmla="*/ 18 h 66"/>
                  <a:gd name="T8" fmla="*/ 15 w 53"/>
                  <a:gd name="T9" fmla="*/ 13 h 66"/>
                  <a:gd name="T10" fmla="*/ 29 w 53"/>
                  <a:gd name="T11" fmla="*/ 1 h 66"/>
                  <a:gd name="T12" fmla="*/ 41 w 53"/>
                  <a:gd name="T13" fmla="*/ 3 h 66"/>
                  <a:gd name="T14" fmla="*/ 44 w 53"/>
                  <a:gd name="T15" fmla="*/ 5 h 66"/>
                  <a:gd name="T16" fmla="*/ 45 w 53"/>
                  <a:gd name="T17" fmla="*/ 12 h 66"/>
                  <a:gd name="T18" fmla="*/ 46 w 53"/>
                  <a:gd name="T19" fmla="*/ 18 h 66"/>
                  <a:gd name="T20" fmla="*/ 53 w 53"/>
                  <a:gd name="T21" fmla="*/ 26 h 66"/>
                  <a:gd name="T22" fmla="*/ 53 w 53"/>
                  <a:gd name="T23" fmla="*/ 27 h 66"/>
                  <a:gd name="T24" fmla="*/ 52 w 53"/>
                  <a:gd name="T25" fmla="*/ 30 h 66"/>
                  <a:gd name="T26" fmla="*/ 43 w 53"/>
                  <a:gd name="T27" fmla="*/ 46 h 66"/>
                  <a:gd name="T28" fmla="*/ 39 w 53"/>
                  <a:gd name="T29" fmla="*/ 52 h 66"/>
                  <a:gd name="T30" fmla="*/ 38 w 53"/>
                  <a:gd name="T31" fmla="*/ 61 h 66"/>
                  <a:gd name="T32" fmla="*/ 26 w 53"/>
                  <a:gd name="T33" fmla="*/ 66 h 66"/>
                  <a:gd name="T34" fmla="*/ 15 w 53"/>
                  <a:gd name="T35" fmla="*/ 64 h 66"/>
                  <a:gd name="T36" fmla="*/ 10 w 53"/>
                  <a:gd name="T37" fmla="*/ 62 h 66"/>
                  <a:gd name="T38" fmla="*/ 1 w 53"/>
                  <a:gd name="T39" fmla="*/ 50 h 66"/>
                  <a:gd name="T40" fmla="*/ 0 w 53"/>
                  <a:gd name="T41" fmla="*/ 4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66">
                    <a:moveTo>
                      <a:pt x="0" y="44"/>
                    </a:moveTo>
                    <a:cubicBezTo>
                      <a:pt x="0" y="40"/>
                      <a:pt x="2" y="37"/>
                      <a:pt x="4" y="34"/>
                    </a:cubicBezTo>
                    <a:cubicBezTo>
                      <a:pt x="5" y="31"/>
                      <a:pt x="5" y="28"/>
                      <a:pt x="6" y="26"/>
                    </a:cubicBezTo>
                    <a:cubicBezTo>
                      <a:pt x="7" y="22"/>
                      <a:pt x="9" y="20"/>
                      <a:pt x="12" y="18"/>
                    </a:cubicBezTo>
                    <a:cubicBezTo>
                      <a:pt x="14" y="16"/>
                      <a:pt x="14" y="14"/>
                      <a:pt x="15" y="13"/>
                    </a:cubicBezTo>
                    <a:cubicBezTo>
                      <a:pt x="19" y="7"/>
                      <a:pt x="23" y="3"/>
                      <a:pt x="29" y="1"/>
                    </a:cubicBezTo>
                    <a:cubicBezTo>
                      <a:pt x="33" y="0"/>
                      <a:pt x="37" y="1"/>
                      <a:pt x="41" y="3"/>
                    </a:cubicBezTo>
                    <a:cubicBezTo>
                      <a:pt x="42" y="4"/>
                      <a:pt x="43" y="5"/>
                      <a:pt x="44" y="5"/>
                    </a:cubicBezTo>
                    <a:cubicBezTo>
                      <a:pt x="47" y="7"/>
                      <a:pt x="47" y="9"/>
                      <a:pt x="45" y="12"/>
                    </a:cubicBezTo>
                    <a:cubicBezTo>
                      <a:pt x="43" y="16"/>
                      <a:pt x="43" y="15"/>
                      <a:pt x="46" y="18"/>
                    </a:cubicBezTo>
                    <a:cubicBezTo>
                      <a:pt x="49" y="20"/>
                      <a:pt x="51" y="23"/>
                      <a:pt x="53" y="26"/>
                    </a:cubicBezTo>
                    <a:cubicBezTo>
                      <a:pt x="53" y="26"/>
                      <a:pt x="53" y="27"/>
                      <a:pt x="53" y="27"/>
                    </a:cubicBezTo>
                    <a:cubicBezTo>
                      <a:pt x="50" y="28"/>
                      <a:pt x="51" y="29"/>
                      <a:pt x="52" y="30"/>
                    </a:cubicBezTo>
                    <a:cubicBezTo>
                      <a:pt x="52" y="38"/>
                      <a:pt x="49" y="42"/>
                      <a:pt x="43" y="46"/>
                    </a:cubicBezTo>
                    <a:cubicBezTo>
                      <a:pt x="41" y="47"/>
                      <a:pt x="39" y="49"/>
                      <a:pt x="39" y="52"/>
                    </a:cubicBezTo>
                    <a:cubicBezTo>
                      <a:pt x="39" y="56"/>
                      <a:pt x="39" y="59"/>
                      <a:pt x="38" y="61"/>
                    </a:cubicBezTo>
                    <a:cubicBezTo>
                      <a:pt x="35" y="66"/>
                      <a:pt x="30" y="66"/>
                      <a:pt x="26" y="66"/>
                    </a:cubicBezTo>
                    <a:cubicBezTo>
                      <a:pt x="22" y="65"/>
                      <a:pt x="19" y="64"/>
                      <a:pt x="15" y="64"/>
                    </a:cubicBezTo>
                    <a:cubicBezTo>
                      <a:pt x="13" y="65"/>
                      <a:pt x="11" y="63"/>
                      <a:pt x="10" y="62"/>
                    </a:cubicBezTo>
                    <a:cubicBezTo>
                      <a:pt x="6" y="59"/>
                      <a:pt x="2" y="55"/>
                      <a:pt x="1" y="50"/>
                    </a:cubicBezTo>
                    <a:cubicBezTo>
                      <a:pt x="1" y="48"/>
                      <a:pt x="1" y="46"/>
                      <a:pt x="0" y="44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1" name="Freeform 12">
                <a:extLst>
                  <a:ext uri="{FF2B5EF4-FFF2-40B4-BE49-F238E27FC236}">
                    <a16:creationId xmlns:a16="http://schemas.microsoft.com/office/drawing/2014/main" id="{4A74DE77-01F7-B722-274D-DA5F796E0B20}"/>
                  </a:ext>
                </a:extLst>
              </p:cNvPr>
              <p:cNvSpPr/>
              <p:nvPr userDrawn="1"/>
            </p:nvSpPr>
            <p:spPr bwMode="auto">
              <a:xfrm>
                <a:off x="285" y="1116"/>
                <a:ext cx="403" cy="355"/>
              </a:xfrm>
              <a:custGeom>
                <a:avLst/>
                <a:gdLst>
                  <a:gd name="T0" fmla="*/ 64 w 64"/>
                  <a:gd name="T1" fmla="*/ 37 h 56"/>
                  <a:gd name="T2" fmla="*/ 57 w 64"/>
                  <a:gd name="T3" fmla="*/ 51 h 56"/>
                  <a:gd name="T4" fmla="*/ 52 w 64"/>
                  <a:gd name="T5" fmla="*/ 51 h 56"/>
                  <a:gd name="T6" fmla="*/ 48 w 64"/>
                  <a:gd name="T7" fmla="*/ 47 h 56"/>
                  <a:gd name="T8" fmla="*/ 44 w 64"/>
                  <a:gd name="T9" fmla="*/ 51 h 56"/>
                  <a:gd name="T10" fmla="*/ 38 w 64"/>
                  <a:gd name="T11" fmla="*/ 55 h 56"/>
                  <a:gd name="T12" fmla="*/ 34 w 64"/>
                  <a:gd name="T13" fmla="*/ 54 h 56"/>
                  <a:gd name="T14" fmla="*/ 32 w 64"/>
                  <a:gd name="T15" fmla="*/ 53 h 56"/>
                  <a:gd name="T16" fmla="*/ 18 w 64"/>
                  <a:gd name="T17" fmla="*/ 43 h 56"/>
                  <a:gd name="T18" fmla="*/ 10 w 64"/>
                  <a:gd name="T19" fmla="*/ 37 h 56"/>
                  <a:gd name="T20" fmla="*/ 5 w 64"/>
                  <a:gd name="T21" fmla="*/ 35 h 56"/>
                  <a:gd name="T22" fmla="*/ 1 w 64"/>
                  <a:gd name="T23" fmla="*/ 24 h 56"/>
                  <a:gd name="T24" fmla="*/ 2 w 64"/>
                  <a:gd name="T25" fmla="*/ 19 h 56"/>
                  <a:gd name="T26" fmla="*/ 4 w 64"/>
                  <a:gd name="T27" fmla="*/ 12 h 56"/>
                  <a:gd name="T28" fmla="*/ 7 w 64"/>
                  <a:gd name="T29" fmla="*/ 7 h 56"/>
                  <a:gd name="T30" fmla="*/ 24 w 64"/>
                  <a:gd name="T31" fmla="*/ 0 h 56"/>
                  <a:gd name="T32" fmla="*/ 36 w 64"/>
                  <a:gd name="T33" fmla="*/ 5 h 56"/>
                  <a:gd name="T34" fmla="*/ 42 w 64"/>
                  <a:gd name="T35" fmla="*/ 8 h 56"/>
                  <a:gd name="T36" fmla="*/ 50 w 64"/>
                  <a:gd name="T37" fmla="*/ 16 h 56"/>
                  <a:gd name="T38" fmla="*/ 56 w 64"/>
                  <a:gd name="T39" fmla="*/ 21 h 56"/>
                  <a:gd name="T40" fmla="*/ 63 w 64"/>
                  <a:gd name="T41" fmla="*/ 31 h 56"/>
                  <a:gd name="T42" fmla="*/ 64 w 64"/>
                  <a:gd name="T43" fmla="*/ 3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56">
                    <a:moveTo>
                      <a:pt x="64" y="37"/>
                    </a:moveTo>
                    <a:cubicBezTo>
                      <a:pt x="64" y="43"/>
                      <a:pt x="61" y="47"/>
                      <a:pt x="57" y="51"/>
                    </a:cubicBezTo>
                    <a:cubicBezTo>
                      <a:pt x="55" y="53"/>
                      <a:pt x="53" y="52"/>
                      <a:pt x="52" y="51"/>
                    </a:cubicBezTo>
                    <a:cubicBezTo>
                      <a:pt x="50" y="50"/>
                      <a:pt x="49" y="47"/>
                      <a:pt x="48" y="47"/>
                    </a:cubicBezTo>
                    <a:cubicBezTo>
                      <a:pt x="47" y="47"/>
                      <a:pt x="45" y="50"/>
                      <a:pt x="44" y="51"/>
                    </a:cubicBezTo>
                    <a:cubicBezTo>
                      <a:pt x="42" y="52"/>
                      <a:pt x="40" y="54"/>
                      <a:pt x="38" y="55"/>
                    </a:cubicBezTo>
                    <a:cubicBezTo>
                      <a:pt x="36" y="55"/>
                      <a:pt x="35" y="56"/>
                      <a:pt x="34" y="54"/>
                    </a:cubicBezTo>
                    <a:cubicBezTo>
                      <a:pt x="34" y="53"/>
                      <a:pt x="33" y="53"/>
                      <a:pt x="32" y="53"/>
                    </a:cubicBezTo>
                    <a:cubicBezTo>
                      <a:pt x="26" y="53"/>
                      <a:pt x="21" y="49"/>
                      <a:pt x="18" y="43"/>
                    </a:cubicBezTo>
                    <a:cubicBezTo>
                      <a:pt x="17" y="39"/>
                      <a:pt x="14" y="37"/>
                      <a:pt x="10" y="37"/>
                    </a:cubicBezTo>
                    <a:cubicBezTo>
                      <a:pt x="8" y="36"/>
                      <a:pt x="7" y="36"/>
                      <a:pt x="5" y="35"/>
                    </a:cubicBezTo>
                    <a:cubicBezTo>
                      <a:pt x="0" y="33"/>
                      <a:pt x="0" y="29"/>
                      <a:pt x="1" y="24"/>
                    </a:cubicBezTo>
                    <a:cubicBezTo>
                      <a:pt x="1" y="23"/>
                      <a:pt x="1" y="21"/>
                      <a:pt x="2" y="19"/>
                    </a:cubicBezTo>
                    <a:cubicBezTo>
                      <a:pt x="3" y="17"/>
                      <a:pt x="4" y="14"/>
                      <a:pt x="4" y="12"/>
                    </a:cubicBezTo>
                    <a:cubicBezTo>
                      <a:pt x="5" y="10"/>
                      <a:pt x="6" y="8"/>
                      <a:pt x="7" y="7"/>
                    </a:cubicBezTo>
                    <a:cubicBezTo>
                      <a:pt x="12" y="3"/>
                      <a:pt x="17" y="0"/>
                      <a:pt x="24" y="0"/>
                    </a:cubicBezTo>
                    <a:cubicBezTo>
                      <a:pt x="29" y="0"/>
                      <a:pt x="33" y="2"/>
                      <a:pt x="36" y="5"/>
                    </a:cubicBezTo>
                    <a:cubicBezTo>
                      <a:pt x="38" y="6"/>
                      <a:pt x="40" y="7"/>
                      <a:pt x="42" y="8"/>
                    </a:cubicBezTo>
                    <a:cubicBezTo>
                      <a:pt x="46" y="10"/>
                      <a:pt x="49" y="12"/>
                      <a:pt x="50" y="16"/>
                    </a:cubicBezTo>
                    <a:cubicBezTo>
                      <a:pt x="52" y="18"/>
                      <a:pt x="54" y="19"/>
                      <a:pt x="56" y="21"/>
                    </a:cubicBezTo>
                    <a:cubicBezTo>
                      <a:pt x="59" y="24"/>
                      <a:pt x="62" y="27"/>
                      <a:pt x="63" y="31"/>
                    </a:cubicBezTo>
                    <a:cubicBezTo>
                      <a:pt x="64" y="33"/>
                      <a:pt x="64" y="35"/>
                      <a:pt x="64" y="37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2" name="Freeform 13">
                <a:extLst>
                  <a:ext uri="{FF2B5EF4-FFF2-40B4-BE49-F238E27FC236}">
                    <a16:creationId xmlns:a16="http://schemas.microsoft.com/office/drawing/2014/main" id="{0E7142C0-B5AE-7482-FF79-F5766681C85A}"/>
                  </a:ext>
                </a:extLst>
              </p:cNvPr>
              <p:cNvSpPr/>
              <p:nvPr userDrawn="1"/>
            </p:nvSpPr>
            <p:spPr bwMode="auto">
              <a:xfrm>
                <a:off x="2012" y="2264"/>
                <a:ext cx="423" cy="310"/>
              </a:xfrm>
              <a:custGeom>
                <a:avLst/>
                <a:gdLst>
                  <a:gd name="T0" fmla="*/ 24 w 67"/>
                  <a:gd name="T1" fmla="*/ 2 h 49"/>
                  <a:gd name="T2" fmla="*/ 32 w 67"/>
                  <a:gd name="T3" fmla="*/ 0 h 49"/>
                  <a:gd name="T4" fmla="*/ 43 w 67"/>
                  <a:gd name="T5" fmla="*/ 6 h 49"/>
                  <a:gd name="T6" fmla="*/ 51 w 67"/>
                  <a:gd name="T7" fmla="*/ 9 h 49"/>
                  <a:gd name="T8" fmla="*/ 59 w 67"/>
                  <a:gd name="T9" fmla="*/ 9 h 49"/>
                  <a:gd name="T10" fmla="*/ 66 w 67"/>
                  <a:gd name="T11" fmla="*/ 18 h 49"/>
                  <a:gd name="T12" fmla="*/ 66 w 67"/>
                  <a:gd name="T13" fmla="*/ 28 h 49"/>
                  <a:gd name="T14" fmla="*/ 66 w 67"/>
                  <a:gd name="T15" fmla="*/ 35 h 49"/>
                  <a:gd name="T16" fmla="*/ 57 w 67"/>
                  <a:gd name="T17" fmla="*/ 45 h 49"/>
                  <a:gd name="T18" fmla="*/ 55 w 67"/>
                  <a:gd name="T19" fmla="*/ 47 h 49"/>
                  <a:gd name="T20" fmla="*/ 43 w 67"/>
                  <a:gd name="T21" fmla="*/ 49 h 49"/>
                  <a:gd name="T22" fmla="*/ 31 w 67"/>
                  <a:gd name="T23" fmla="*/ 46 h 49"/>
                  <a:gd name="T24" fmla="*/ 21 w 67"/>
                  <a:gd name="T25" fmla="*/ 41 h 49"/>
                  <a:gd name="T26" fmla="*/ 15 w 67"/>
                  <a:gd name="T27" fmla="*/ 39 h 49"/>
                  <a:gd name="T28" fmla="*/ 1 w 67"/>
                  <a:gd name="T29" fmla="*/ 25 h 49"/>
                  <a:gd name="T30" fmla="*/ 4 w 67"/>
                  <a:gd name="T31" fmla="*/ 11 h 49"/>
                  <a:gd name="T32" fmla="*/ 7 w 67"/>
                  <a:gd name="T33" fmla="*/ 9 h 49"/>
                  <a:gd name="T34" fmla="*/ 13 w 67"/>
                  <a:gd name="T35" fmla="*/ 11 h 49"/>
                  <a:gd name="T36" fmla="*/ 14 w 67"/>
                  <a:gd name="T37" fmla="*/ 10 h 49"/>
                  <a:gd name="T38" fmla="*/ 21 w 67"/>
                  <a:gd name="T39" fmla="*/ 1 h 49"/>
                  <a:gd name="T40" fmla="*/ 23 w 67"/>
                  <a:gd name="T41" fmla="*/ 0 h 49"/>
                  <a:gd name="T42" fmla="*/ 24 w 67"/>
                  <a:gd name="T43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49">
                    <a:moveTo>
                      <a:pt x="24" y="2"/>
                    </a:moveTo>
                    <a:cubicBezTo>
                      <a:pt x="27" y="1"/>
                      <a:pt x="29" y="0"/>
                      <a:pt x="32" y="0"/>
                    </a:cubicBezTo>
                    <a:cubicBezTo>
                      <a:pt x="37" y="0"/>
                      <a:pt x="40" y="2"/>
                      <a:pt x="43" y="6"/>
                    </a:cubicBezTo>
                    <a:cubicBezTo>
                      <a:pt x="45" y="9"/>
                      <a:pt x="48" y="9"/>
                      <a:pt x="51" y="9"/>
                    </a:cubicBezTo>
                    <a:cubicBezTo>
                      <a:pt x="54" y="8"/>
                      <a:pt x="57" y="8"/>
                      <a:pt x="59" y="9"/>
                    </a:cubicBezTo>
                    <a:cubicBezTo>
                      <a:pt x="63" y="10"/>
                      <a:pt x="66" y="14"/>
                      <a:pt x="66" y="18"/>
                    </a:cubicBezTo>
                    <a:cubicBezTo>
                      <a:pt x="66" y="22"/>
                      <a:pt x="65" y="25"/>
                      <a:pt x="66" y="28"/>
                    </a:cubicBezTo>
                    <a:cubicBezTo>
                      <a:pt x="67" y="30"/>
                      <a:pt x="67" y="33"/>
                      <a:pt x="66" y="35"/>
                    </a:cubicBezTo>
                    <a:cubicBezTo>
                      <a:pt x="64" y="39"/>
                      <a:pt x="62" y="43"/>
                      <a:pt x="57" y="45"/>
                    </a:cubicBezTo>
                    <a:cubicBezTo>
                      <a:pt x="56" y="45"/>
                      <a:pt x="56" y="47"/>
                      <a:pt x="55" y="47"/>
                    </a:cubicBezTo>
                    <a:cubicBezTo>
                      <a:pt x="51" y="49"/>
                      <a:pt x="47" y="49"/>
                      <a:pt x="43" y="49"/>
                    </a:cubicBezTo>
                    <a:cubicBezTo>
                      <a:pt x="39" y="48"/>
                      <a:pt x="35" y="46"/>
                      <a:pt x="31" y="46"/>
                    </a:cubicBezTo>
                    <a:cubicBezTo>
                      <a:pt x="27" y="46"/>
                      <a:pt x="23" y="44"/>
                      <a:pt x="21" y="41"/>
                    </a:cubicBezTo>
                    <a:cubicBezTo>
                      <a:pt x="19" y="40"/>
                      <a:pt x="17" y="40"/>
                      <a:pt x="15" y="39"/>
                    </a:cubicBezTo>
                    <a:cubicBezTo>
                      <a:pt x="8" y="36"/>
                      <a:pt x="3" y="33"/>
                      <a:pt x="1" y="25"/>
                    </a:cubicBezTo>
                    <a:cubicBezTo>
                      <a:pt x="0" y="20"/>
                      <a:pt x="2" y="15"/>
                      <a:pt x="4" y="11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10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0"/>
                    </a:cubicBezTo>
                    <a:cubicBezTo>
                      <a:pt x="16" y="7"/>
                      <a:pt x="18" y="3"/>
                      <a:pt x="21" y="1"/>
                    </a:cubicBezTo>
                    <a:cubicBezTo>
                      <a:pt x="22" y="0"/>
                      <a:pt x="23" y="0"/>
                      <a:pt x="23" y="0"/>
                    </a:cubicBezTo>
                    <a:cubicBezTo>
                      <a:pt x="24" y="0"/>
                      <a:pt x="24" y="1"/>
                      <a:pt x="24" y="2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" name="Freeform 14">
                <a:extLst>
                  <a:ext uri="{FF2B5EF4-FFF2-40B4-BE49-F238E27FC236}">
                    <a16:creationId xmlns:a16="http://schemas.microsoft.com/office/drawing/2014/main" id="{0B2EFF26-91C6-6FFA-72EB-DDD0B0D5B643}"/>
                  </a:ext>
                </a:extLst>
              </p:cNvPr>
              <p:cNvSpPr/>
              <p:nvPr userDrawn="1"/>
            </p:nvSpPr>
            <p:spPr bwMode="auto">
              <a:xfrm>
                <a:off x="424" y="2847"/>
                <a:ext cx="340" cy="413"/>
              </a:xfrm>
              <a:custGeom>
                <a:avLst/>
                <a:gdLst>
                  <a:gd name="T0" fmla="*/ 29 w 54"/>
                  <a:gd name="T1" fmla="*/ 64 h 65"/>
                  <a:gd name="T2" fmla="*/ 12 w 54"/>
                  <a:gd name="T3" fmla="*/ 54 h 65"/>
                  <a:gd name="T4" fmla="*/ 4 w 54"/>
                  <a:gd name="T5" fmla="*/ 40 h 65"/>
                  <a:gd name="T6" fmla="*/ 4 w 54"/>
                  <a:gd name="T7" fmla="*/ 36 h 65"/>
                  <a:gd name="T8" fmla="*/ 2 w 54"/>
                  <a:gd name="T9" fmla="*/ 25 h 65"/>
                  <a:gd name="T10" fmla="*/ 4 w 54"/>
                  <a:gd name="T11" fmla="*/ 7 h 65"/>
                  <a:gd name="T12" fmla="*/ 18 w 54"/>
                  <a:gd name="T13" fmla="*/ 0 h 65"/>
                  <a:gd name="T14" fmla="*/ 21 w 54"/>
                  <a:gd name="T15" fmla="*/ 2 h 65"/>
                  <a:gd name="T16" fmla="*/ 22 w 54"/>
                  <a:gd name="T17" fmla="*/ 6 h 65"/>
                  <a:gd name="T18" fmla="*/ 25 w 54"/>
                  <a:gd name="T19" fmla="*/ 8 h 65"/>
                  <a:gd name="T20" fmla="*/ 35 w 54"/>
                  <a:gd name="T21" fmla="*/ 7 h 65"/>
                  <a:gd name="T22" fmla="*/ 38 w 54"/>
                  <a:gd name="T23" fmla="*/ 10 h 65"/>
                  <a:gd name="T24" fmla="*/ 40 w 54"/>
                  <a:gd name="T25" fmla="*/ 12 h 65"/>
                  <a:gd name="T26" fmla="*/ 45 w 54"/>
                  <a:gd name="T27" fmla="*/ 20 h 65"/>
                  <a:gd name="T28" fmla="*/ 45 w 54"/>
                  <a:gd name="T29" fmla="*/ 27 h 65"/>
                  <a:gd name="T30" fmla="*/ 45 w 54"/>
                  <a:gd name="T31" fmla="*/ 32 h 65"/>
                  <a:gd name="T32" fmla="*/ 47 w 54"/>
                  <a:gd name="T33" fmla="*/ 35 h 65"/>
                  <a:gd name="T34" fmla="*/ 52 w 54"/>
                  <a:gd name="T35" fmla="*/ 41 h 65"/>
                  <a:gd name="T36" fmla="*/ 51 w 54"/>
                  <a:gd name="T37" fmla="*/ 52 h 65"/>
                  <a:gd name="T38" fmla="*/ 43 w 54"/>
                  <a:gd name="T39" fmla="*/ 58 h 65"/>
                  <a:gd name="T40" fmla="*/ 41 w 54"/>
                  <a:gd name="T41" fmla="*/ 61 h 65"/>
                  <a:gd name="T42" fmla="*/ 29 w 54"/>
                  <a:gd name="T43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65">
                    <a:moveTo>
                      <a:pt x="29" y="64"/>
                    </a:moveTo>
                    <a:cubicBezTo>
                      <a:pt x="22" y="65"/>
                      <a:pt x="15" y="61"/>
                      <a:pt x="12" y="54"/>
                    </a:cubicBezTo>
                    <a:cubicBezTo>
                      <a:pt x="9" y="49"/>
                      <a:pt x="7" y="45"/>
                      <a:pt x="4" y="40"/>
                    </a:cubicBezTo>
                    <a:cubicBezTo>
                      <a:pt x="4" y="39"/>
                      <a:pt x="4" y="37"/>
                      <a:pt x="4" y="36"/>
                    </a:cubicBezTo>
                    <a:cubicBezTo>
                      <a:pt x="4" y="32"/>
                      <a:pt x="3" y="28"/>
                      <a:pt x="2" y="25"/>
                    </a:cubicBezTo>
                    <a:cubicBezTo>
                      <a:pt x="0" y="18"/>
                      <a:pt x="0" y="12"/>
                      <a:pt x="4" y="7"/>
                    </a:cubicBezTo>
                    <a:cubicBezTo>
                      <a:pt x="8" y="3"/>
                      <a:pt x="12" y="0"/>
                      <a:pt x="18" y="0"/>
                    </a:cubicBezTo>
                    <a:cubicBezTo>
                      <a:pt x="20" y="0"/>
                      <a:pt x="21" y="1"/>
                      <a:pt x="21" y="2"/>
                    </a:cubicBezTo>
                    <a:cubicBezTo>
                      <a:pt x="22" y="4"/>
                      <a:pt x="22" y="5"/>
                      <a:pt x="22" y="6"/>
                    </a:cubicBezTo>
                    <a:cubicBezTo>
                      <a:pt x="23" y="8"/>
                      <a:pt x="23" y="8"/>
                      <a:pt x="25" y="8"/>
                    </a:cubicBezTo>
                    <a:cubicBezTo>
                      <a:pt x="28" y="7"/>
                      <a:pt x="31" y="6"/>
                      <a:pt x="35" y="7"/>
                    </a:cubicBezTo>
                    <a:cubicBezTo>
                      <a:pt x="36" y="7"/>
                      <a:pt x="38" y="7"/>
                      <a:pt x="38" y="10"/>
                    </a:cubicBezTo>
                    <a:cubicBezTo>
                      <a:pt x="38" y="11"/>
                      <a:pt x="39" y="11"/>
                      <a:pt x="40" y="12"/>
                    </a:cubicBezTo>
                    <a:cubicBezTo>
                      <a:pt x="42" y="14"/>
                      <a:pt x="44" y="16"/>
                      <a:pt x="45" y="20"/>
                    </a:cubicBezTo>
                    <a:cubicBezTo>
                      <a:pt x="46" y="22"/>
                      <a:pt x="46" y="25"/>
                      <a:pt x="45" y="27"/>
                    </a:cubicBezTo>
                    <a:cubicBezTo>
                      <a:pt x="45" y="29"/>
                      <a:pt x="45" y="31"/>
                      <a:pt x="45" y="32"/>
                    </a:cubicBezTo>
                    <a:cubicBezTo>
                      <a:pt x="45" y="34"/>
                      <a:pt x="46" y="35"/>
                      <a:pt x="47" y="35"/>
                    </a:cubicBezTo>
                    <a:cubicBezTo>
                      <a:pt x="49" y="37"/>
                      <a:pt x="51" y="39"/>
                      <a:pt x="52" y="41"/>
                    </a:cubicBezTo>
                    <a:cubicBezTo>
                      <a:pt x="54" y="44"/>
                      <a:pt x="53" y="49"/>
                      <a:pt x="51" y="52"/>
                    </a:cubicBezTo>
                    <a:cubicBezTo>
                      <a:pt x="48" y="54"/>
                      <a:pt x="46" y="57"/>
                      <a:pt x="43" y="58"/>
                    </a:cubicBezTo>
                    <a:cubicBezTo>
                      <a:pt x="42" y="59"/>
                      <a:pt x="42" y="60"/>
                      <a:pt x="41" y="61"/>
                    </a:cubicBezTo>
                    <a:cubicBezTo>
                      <a:pt x="38" y="64"/>
                      <a:pt x="34" y="64"/>
                      <a:pt x="29" y="64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" name="Freeform 15">
                <a:extLst>
                  <a:ext uri="{FF2B5EF4-FFF2-40B4-BE49-F238E27FC236}">
                    <a16:creationId xmlns:a16="http://schemas.microsoft.com/office/drawing/2014/main" id="{11E68191-75F2-ACBF-B9A0-3015BC7C57E7}"/>
                  </a:ext>
                </a:extLst>
              </p:cNvPr>
              <p:cNvSpPr/>
              <p:nvPr userDrawn="1"/>
            </p:nvSpPr>
            <p:spPr bwMode="auto">
              <a:xfrm>
                <a:off x="52" y="253"/>
                <a:ext cx="403" cy="330"/>
              </a:xfrm>
              <a:custGeom>
                <a:avLst/>
                <a:gdLst>
                  <a:gd name="T0" fmla="*/ 64 w 64"/>
                  <a:gd name="T1" fmla="*/ 23 h 52"/>
                  <a:gd name="T2" fmla="*/ 49 w 64"/>
                  <a:gd name="T3" fmla="*/ 44 h 52"/>
                  <a:gd name="T4" fmla="*/ 46 w 64"/>
                  <a:gd name="T5" fmla="*/ 45 h 52"/>
                  <a:gd name="T6" fmla="*/ 32 w 64"/>
                  <a:gd name="T7" fmla="*/ 49 h 52"/>
                  <a:gd name="T8" fmla="*/ 31 w 64"/>
                  <a:gd name="T9" fmla="*/ 49 h 52"/>
                  <a:gd name="T10" fmla="*/ 23 w 64"/>
                  <a:gd name="T11" fmla="*/ 51 h 52"/>
                  <a:gd name="T12" fmla="*/ 19 w 64"/>
                  <a:gd name="T13" fmla="*/ 50 h 52"/>
                  <a:gd name="T14" fmla="*/ 13 w 64"/>
                  <a:gd name="T15" fmla="*/ 51 h 52"/>
                  <a:gd name="T16" fmla="*/ 6 w 64"/>
                  <a:gd name="T17" fmla="*/ 48 h 52"/>
                  <a:gd name="T18" fmla="*/ 0 w 64"/>
                  <a:gd name="T19" fmla="*/ 35 h 52"/>
                  <a:gd name="T20" fmla="*/ 2 w 64"/>
                  <a:gd name="T21" fmla="*/ 33 h 52"/>
                  <a:gd name="T22" fmla="*/ 6 w 64"/>
                  <a:gd name="T23" fmla="*/ 31 h 52"/>
                  <a:gd name="T24" fmla="*/ 8 w 64"/>
                  <a:gd name="T25" fmla="*/ 28 h 52"/>
                  <a:gd name="T26" fmla="*/ 7 w 64"/>
                  <a:gd name="T27" fmla="*/ 18 h 52"/>
                  <a:gd name="T28" fmla="*/ 10 w 64"/>
                  <a:gd name="T29" fmla="*/ 15 h 52"/>
                  <a:gd name="T30" fmla="*/ 12 w 64"/>
                  <a:gd name="T31" fmla="*/ 14 h 52"/>
                  <a:gd name="T32" fmla="*/ 22 w 64"/>
                  <a:gd name="T33" fmla="*/ 7 h 52"/>
                  <a:gd name="T34" fmla="*/ 29 w 64"/>
                  <a:gd name="T35" fmla="*/ 8 h 52"/>
                  <a:gd name="T36" fmla="*/ 37 w 64"/>
                  <a:gd name="T37" fmla="*/ 5 h 52"/>
                  <a:gd name="T38" fmla="*/ 46 w 64"/>
                  <a:gd name="T39" fmla="*/ 0 h 52"/>
                  <a:gd name="T40" fmla="*/ 52 w 64"/>
                  <a:gd name="T41" fmla="*/ 2 h 52"/>
                  <a:gd name="T42" fmla="*/ 57 w 64"/>
                  <a:gd name="T43" fmla="*/ 8 h 52"/>
                  <a:gd name="T44" fmla="*/ 61 w 64"/>
                  <a:gd name="T45" fmla="*/ 12 h 52"/>
                  <a:gd name="T46" fmla="*/ 64 w 64"/>
                  <a:gd name="T47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" h="52">
                    <a:moveTo>
                      <a:pt x="64" y="23"/>
                    </a:moveTo>
                    <a:cubicBezTo>
                      <a:pt x="64" y="34"/>
                      <a:pt x="59" y="41"/>
                      <a:pt x="49" y="44"/>
                    </a:cubicBezTo>
                    <a:cubicBezTo>
                      <a:pt x="48" y="44"/>
                      <a:pt x="47" y="44"/>
                      <a:pt x="46" y="45"/>
                    </a:cubicBezTo>
                    <a:cubicBezTo>
                      <a:pt x="42" y="48"/>
                      <a:pt x="37" y="51"/>
                      <a:pt x="32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28" y="51"/>
                      <a:pt x="25" y="50"/>
                      <a:pt x="23" y="51"/>
                    </a:cubicBezTo>
                    <a:cubicBezTo>
                      <a:pt x="22" y="51"/>
                      <a:pt x="21" y="50"/>
                      <a:pt x="19" y="50"/>
                    </a:cubicBezTo>
                    <a:cubicBezTo>
                      <a:pt x="17" y="51"/>
                      <a:pt x="15" y="50"/>
                      <a:pt x="13" y="51"/>
                    </a:cubicBezTo>
                    <a:cubicBezTo>
                      <a:pt x="10" y="52"/>
                      <a:pt x="8" y="50"/>
                      <a:pt x="6" y="48"/>
                    </a:cubicBezTo>
                    <a:cubicBezTo>
                      <a:pt x="2" y="45"/>
                      <a:pt x="1" y="40"/>
                      <a:pt x="0" y="35"/>
                    </a:cubicBezTo>
                    <a:cubicBezTo>
                      <a:pt x="0" y="34"/>
                      <a:pt x="1" y="33"/>
                      <a:pt x="2" y="33"/>
                    </a:cubicBezTo>
                    <a:cubicBezTo>
                      <a:pt x="3" y="32"/>
                      <a:pt x="5" y="31"/>
                      <a:pt x="6" y="31"/>
                    </a:cubicBezTo>
                    <a:cubicBezTo>
                      <a:pt x="8" y="31"/>
                      <a:pt x="9" y="30"/>
                      <a:pt x="8" y="28"/>
                    </a:cubicBezTo>
                    <a:cubicBezTo>
                      <a:pt x="7" y="25"/>
                      <a:pt x="6" y="21"/>
                      <a:pt x="7" y="18"/>
                    </a:cubicBezTo>
                    <a:cubicBezTo>
                      <a:pt x="8" y="16"/>
                      <a:pt x="8" y="14"/>
                      <a:pt x="10" y="15"/>
                    </a:cubicBezTo>
                    <a:cubicBezTo>
                      <a:pt x="11" y="16"/>
                      <a:pt x="11" y="15"/>
                      <a:pt x="12" y="14"/>
                    </a:cubicBezTo>
                    <a:cubicBezTo>
                      <a:pt x="14" y="11"/>
                      <a:pt x="17" y="8"/>
                      <a:pt x="22" y="7"/>
                    </a:cubicBezTo>
                    <a:cubicBezTo>
                      <a:pt x="24" y="7"/>
                      <a:pt x="26" y="7"/>
                      <a:pt x="29" y="8"/>
                    </a:cubicBezTo>
                    <a:cubicBezTo>
                      <a:pt x="32" y="9"/>
                      <a:pt x="35" y="7"/>
                      <a:pt x="37" y="5"/>
                    </a:cubicBezTo>
                    <a:cubicBezTo>
                      <a:pt x="39" y="2"/>
                      <a:pt x="42" y="0"/>
                      <a:pt x="46" y="0"/>
                    </a:cubicBezTo>
                    <a:cubicBezTo>
                      <a:pt x="49" y="0"/>
                      <a:pt x="50" y="1"/>
                      <a:pt x="52" y="2"/>
                    </a:cubicBezTo>
                    <a:cubicBezTo>
                      <a:pt x="54" y="4"/>
                      <a:pt x="56" y="6"/>
                      <a:pt x="57" y="8"/>
                    </a:cubicBezTo>
                    <a:cubicBezTo>
                      <a:pt x="58" y="9"/>
                      <a:pt x="59" y="11"/>
                      <a:pt x="61" y="12"/>
                    </a:cubicBezTo>
                    <a:cubicBezTo>
                      <a:pt x="64" y="15"/>
                      <a:pt x="64" y="19"/>
                      <a:pt x="64" y="23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" name="Freeform 16">
                <a:extLst>
                  <a:ext uri="{FF2B5EF4-FFF2-40B4-BE49-F238E27FC236}">
                    <a16:creationId xmlns:a16="http://schemas.microsoft.com/office/drawing/2014/main" id="{AA98E565-A6A0-F9EF-1AB2-AC4AF0A349E5}"/>
                  </a:ext>
                </a:extLst>
              </p:cNvPr>
              <p:cNvSpPr/>
              <p:nvPr userDrawn="1"/>
            </p:nvSpPr>
            <p:spPr bwMode="auto">
              <a:xfrm>
                <a:off x="2573" y="367"/>
                <a:ext cx="429" cy="273"/>
              </a:xfrm>
              <a:custGeom>
                <a:avLst/>
                <a:gdLst>
                  <a:gd name="T0" fmla="*/ 8 w 68"/>
                  <a:gd name="T1" fmla="*/ 42 h 43"/>
                  <a:gd name="T2" fmla="*/ 1 w 68"/>
                  <a:gd name="T3" fmla="*/ 23 h 43"/>
                  <a:gd name="T4" fmla="*/ 4 w 68"/>
                  <a:gd name="T5" fmla="*/ 21 h 43"/>
                  <a:gd name="T6" fmla="*/ 9 w 68"/>
                  <a:gd name="T7" fmla="*/ 21 h 43"/>
                  <a:gd name="T8" fmla="*/ 11 w 68"/>
                  <a:gd name="T9" fmla="*/ 19 h 43"/>
                  <a:gd name="T10" fmla="*/ 13 w 68"/>
                  <a:gd name="T11" fmla="*/ 8 h 43"/>
                  <a:gd name="T12" fmla="*/ 16 w 68"/>
                  <a:gd name="T13" fmla="*/ 7 h 43"/>
                  <a:gd name="T14" fmla="*/ 18 w 68"/>
                  <a:gd name="T15" fmla="*/ 6 h 43"/>
                  <a:gd name="T16" fmla="*/ 37 w 68"/>
                  <a:gd name="T17" fmla="*/ 5 h 43"/>
                  <a:gd name="T18" fmla="*/ 44 w 68"/>
                  <a:gd name="T19" fmla="*/ 5 h 43"/>
                  <a:gd name="T20" fmla="*/ 48 w 68"/>
                  <a:gd name="T21" fmla="*/ 2 h 43"/>
                  <a:gd name="T22" fmla="*/ 59 w 68"/>
                  <a:gd name="T23" fmla="*/ 5 h 43"/>
                  <a:gd name="T24" fmla="*/ 64 w 68"/>
                  <a:gd name="T25" fmla="*/ 14 h 43"/>
                  <a:gd name="T26" fmla="*/ 65 w 68"/>
                  <a:gd name="T27" fmla="*/ 16 h 43"/>
                  <a:gd name="T28" fmla="*/ 67 w 68"/>
                  <a:gd name="T29" fmla="*/ 26 h 43"/>
                  <a:gd name="T30" fmla="*/ 65 w 68"/>
                  <a:gd name="T31" fmla="*/ 34 h 43"/>
                  <a:gd name="T32" fmla="*/ 62 w 68"/>
                  <a:gd name="T33" fmla="*/ 36 h 43"/>
                  <a:gd name="T34" fmla="*/ 61 w 68"/>
                  <a:gd name="T35" fmla="*/ 34 h 43"/>
                  <a:gd name="T36" fmla="*/ 64 w 68"/>
                  <a:gd name="T37" fmla="*/ 23 h 43"/>
                  <a:gd name="T38" fmla="*/ 63 w 68"/>
                  <a:gd name="T39" fmla="*/ 19 h 43"/>
                  <a:gd name="T40" fmla="*/ 61 w 68"/>
                  <a:gd name="T41" fmla="*/ 22 h 43"/>
                  <a:gd name="T42" fmla="*/ 57 w 68"/>
                  <a:gd name="T43" fmla="*/ 32 h 43"/>
                  <a:gd name="T44" fmla="*/ 56 w 68"/>
                  <a:gd name="T45" fmla="*/ 34 h 43"/>
                  <a:gd name="T46" fmla="*/ 55 w 68"/>
                  <a:gd name="T47" fmla="*/ 33 h 43"/>
                  <a:gd name="T48" fmla="*/ 53 w 68"/>
                  <a:gd name="T49" fmla="*/ 31 h 43"/>
                  <a:gd name="T50" fmla="*/ 55 w 68"/>
                  <a:gd name="T51" fmla="*/ 28 h 43"/>
                  <a:gd name="T52" fmla="*/ 58 w 68"/>
                  <a:gd name="T53" fmla="*/ 19 h 43"/>
                  <a:gd name="T54" fmla="*/ 27 w 68"/>
                  <a:gd name="T55" fmla="*/ 25 h 43"/>
                  <a:gd name="T56" fmla="*/ 30 w 68"/>
                  <a:gd name="T57" fmla="*/ 30 h 43"/>
                  <a:gd name="T58" fmla="*/ 29 w 68"/>
                  <a:gd name="T59" fmla="*/ 32 h 43"/>
                  <a:gd name="T60" fmla="*/ 25 w 68"/>
                  <a:gd name="T61" fmla="*/ 32 h 43"/>
                  <a:gd name="T62" fmla="*/ 24 w 68"/>
                  <a:gd name="T63" fmla="*/ 29 h 43"/>
                  <a:gd name="T64" fmla="*/ 23 w 68"/>
                  <a:gd name="T65" fmla="*/ 28 h 43"/>
                  <a:gd name="T66" fmla="*/ 14 w 68"/>
                  <a:gd name="T67" fmla="*/ 12 h 43"/>
                  <a:gd name="T68" fmla="*/ 14 w 68"/>
                  <a:gd name="T69" fmla="*/ 23 h 43"/>
                  <a:gd name="T70" fmla="*/ 12 w 68"/>
                  <a:gd name="T71" fmla="*/ 25 h 43"/>
                  <a:gd name="T72" fmla="*/ 7 w 68"/>
                  <a:gd name="T73" fmla="*/ 24 h 43"/>
                  <a:gd name="T74" fmla="*/ 4 w 68"/>
                  <a:gd name="T75" fmla="*/ 27 h 43"/>
                  <a:gd name="T76" fmla="*/ 10 w 68"/>
                  <a:gd name="T77" fmla="*/ 39 h 43"/>
                  <a:gd name="T78" fmla="*/ 11 w 68"/>
                  <a:gd name="T79" fmla="*/ 41 h 43"/>
                  <a:gd name="T80" fmla="*/ 11 w 68"/>
                  <a:gd name="T81" fmla="*/ 41 h 43"/>
                  <a:gd name="T82" fmla="*/ 8 w 68"/>
                  <a:gd name="T83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" h="43">
                    <a:moveTo>
                      <a:pt x="8" y="42"/>
                    </a:moveTo>
                    <a:cubicBezTo>
                      <a:pt x="1" y="37"/>
                      <a:pt x="0" y="31"/>
                      <a:pt x="1" y="23"/>
                    </a:cubicBezTo>
                    <a:cubicBezTo>
                      <a:pt x="1" y="21"/>
                      <a:pt x="3" y="21"/>
                      <a:pt x="4" y="21"/>
                    </a:cubicBezTo>
                    <a:cubicBezTo>
                      <a:pt x="6" y="21"/>
                      <a:pt x="8" y="21"/>
                      <a:pt x="9" y="21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0" y="15"/>
                      <a:pt x="12" y="11"/>
                      <a:pt x="13" y="8"/>
                    </a:cubicBezTo>
                    <a:cubicBezTo>
                      <a:pt x="14" y="7"/>
                      <a:pt x="15" y="6"/>
                      <a:pt x="16" y="7"/>
                    </a:cubicBezTo>
                    <a:cubicBezTo>
                      <a:pt x="17" y="7"/>
                      <a:pt x="17" y="7"/>
                      <a:pt x="18" y="6"/>
                    </a:cubicBezTo>
                    <a:cubicBezTo>
                      <a:pt x="24" y="1"/>
                      <a:pt x="30" y="2"/>
                      <a:pt x="37" y="5"/>
                    </a:cubicBezTo>
                    <a:cubicBezTo>
                      <a:pt x="39" y="6"/>
                      <a:pt x="42" y="7"/>
                      <a:pt x="44" y="5"/>
                    </a:cubicBezTo>
                    <a:cubicBezTo>
                      <a:pt x="45" y="4"/>
                      <a:pt x="47" y="3"/>
                      <a:pt x="48" y="2"/>
                    </a:cubicBezTo>
                    <a:cubicBezTo>
                      <a:pt x="53" y="0"/>
                      <a:pt x="56" y="1"/>
                      <a:pt x="59" y="5"/>
                    </a:cubicBezTo>
                    <a:cubicBezTo>
                      <a:pt x="62" y="8"/>
                      <a:pt x="63" y="11"/>
                      <a:pt x="64" y="14"/>
                    </a:cubicBezTo>
                    <a:cubicBezTo>
                      <a:pt x="64" y="15"/>
                      <a:pt x="64" y="16"/>
                      <a:pt x="65" y="16"/>
                    </a:cubicBezTo>
                    <a:cubicBezTo>
                      <a:pt x="67" y="19"/>
                      <a:pt x="68" y="22"/>
                      <a:pt x="67" y="26"/>
                    </a:cubicBezTo>
                    <a:cubicBezTo>
                      <a:pt x="66" y="29"/>
                      <a:pt x="66" y="32"/>
                      <a:pt x="65" y="34"/>
                    </a:cubicBezTo>
                    <a:cubicBezTo>
                      <a:pt x="64" y="35"/>
                      <a:pt x="64" y="36"/>
                      <a:pt x="62" y="36"/>
                    </a:cubicBezTo>
                    <a:cubicBezTo>
                      <a:pt x="61" y="36"/>
                      <a:pt x="61" y="35"/>
                      <a:pt x="61" y="34"/>
                    </a:cubicBezTo>
                    <a:cubicBezTo>
                      <a:pt x="63" y="31"/>
                      <a:pt x="64" y="27"/>
                      <a:pt x="64" y="23"/>
                    </a:cubicBezTo>
                    <a:cubicBezTo>
                      <a:pt x="64" y="21"/>
                      <a:pt x="64" y="19"/>
                      <a:pt x="63" y="19"/>
                    </a:cubicBezTo>
                    <a:cubicBezTo>
                      <a:pt x="61" y="19"/>
                      <a:pt x="62" y="21"/>
                      <a:pt x="61" y="22"/>
                    </a:cubicBezTo>
                    <a:cubicBezTo>
                      <a:pt x="61" y="26"/>
                      <a:pt x="59" y="29"/>
                      <a:pt x="57" y="32"/>
                    </a:cubicBezTo>
                    <a:cubicBezTo>
                      <a:pt x="57" y="32"/>
                      <a:pt x="56" y="33"/>
                      <a:pt x="56" y="34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2"/>
                      <a:pt x="54" y="32"/>
                      <a:pt x="53" y="31"/>
                    </a:cubicBezTo>
                    <a:cubicBezTo>
                      <a:pt x="53" y="30"/>
                      <a:pt x="54" y="29"/>
                      <a:pt x="55" y="28"/>
                    </a:cubicBezTo>
                    <a:cubicBezTo>
                      <a:pt x="56" y="26"/>
                      <a:pt x="58" y="23"/>
                      <a:pt x="58" y="19"/>
                    </a:cubicBezTo>
                    <a:cubicBezTo>
                      <a:pt x="48" y="26"/>
                      <a:pt x="38" y="26"/>
                      <a:pt x="27" y="25"/>
                    </a:cubicBezTo>
                    <a:cubicBezTo>
                      <a:pt x="27" y="28"/>
                      <a:pt x="30" y="28"/>
                      <a:pt x="30" y="30"/>
                    </a:cubicBezTo>
                    <a:cubicBezTo>
                      <a:pt x="30" y="31"/>
                      <a:pt x="30" y="32"/>
                      <a:pt x="29" y="32"/>
                    </a:cubicBezTo>
                    <a:cubicBezTo>
                      <a:pt x="28" y="32"/>
                      <a:pt x="26" y="32"/>
                      <a:pt x="25" y="32"/>
                    </a:cubicBezTo>
                    <a:cubicBezTo>
                      <a:pt x="25" y="31"/>
                      <a:pt x="24" y="30"/>
                      <a:pt x="24" y="29"/>
                    </a:cubicBezTo>
                    <a:cubicBezTo>
                      <a:pt x="25" y="28"/>
                      <a:pt x="24" y="28"/>
                      <a:pt x="23" y="28"/>
                    </a:cubicBezTo>
                    <a:cubicBezTo>
                      <a:pt x="21" y="22"/>
                      <a:pt x="17" y="18"/>
                      <a:pt x="14" y="12"/>
                    </a:cubicBezTo>
                    <a:cubicBezTo>
                      <a:pt x="13" y="16"/>
                      <a:pt x="14" y="20"/>
                      <a:pt x="14" y="23"/>
                    </a:cubicBezTo>
                    <a:cubicBezTo>
                      <a:pt x="14" y="24"/>
                      <a:pt x="13" y="25"/>
                      <a:pt x="12" y="25"/>
                    </a:cubicBezTo>
                    <a:cubicBezTo>
                      <a:pt x="10" y="24"/>
                      <a:pt x="9" y="24"/>
                      <a:pt x="7" y="24"/>
                    </a:cubicBezTo>
                    <a:cubicBezTo>
                      <a:pt x="5" y="24"/>
                      <a:pt x="4" y="24"/>
                      <a:pt x="4" y="27"/>
                    </a:cubicBezTo>
                    <a:cubicBezTo>
                      <a:pt x="4" y="32"/>
                      <a:pt x="6" y="36"/>
                      <a:pt x="10" y="39"/>
                    </a:cubicBezTo>
                    <a:cubicBezTo>
                      <a:pt x="10" y="40"/>
                      <a:pt x="11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3"/>
                      <a:pt x="9" y="43"/>
                      <a:pt x="8" y="42"/>
                    </a:cubicBezTo>
                    <a:close/>
                  </a:path>
                </a:pathLst>
              </a:custGeom>
              <a:solidFill>
                <a:srgbClr val="F9D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" name="Freeform 17">
                <a:extLst>
                  <a:ext uri="{FF2B5EF4-FFF2-40B4-BE49-F238E27FC236}">
                    <a16:creationId xmlns:a16="http://schemas.microsoft.com/office/drawing/2014/main" id="{491FB9A7-C67E-7CAA-FE1D-0BDAB70676EB}"/>
                  </a:ext>
                </a:extLst>
              </p:cNvPr>
              <p:cNvSpPr/>
              <p:nvPr userDrawn="1"/>
            </p:nvSpPr>
            <p:spPr bwMode="auto">
              <a:xfrm>
                <a:off x="2157" y="3780"/>
                <a:ext cx="177" cy="241"/>
              </a:xfrm>
              <a:custGeom>
                <a:avLst/>
                <a:gdLst>
                  <a:gd name="T0" fmla="*/ 17 w 28"/>
                  <a:gd name="T1" fmla="*/ 38 h 38"/>
                  <a:gd name="T2" fmla="*/ 13 w 28"/>
                  <a:gd name="T3" fmla="*/ 34 h 38"/>
                  <a:gd name="T4" fmla="*/ 10 w 28"/>
                  <a:gd name="T5" fmla="*/ 33 h 38"/>
                  <a:gd name="T6" fmla="*/ 7 w 28"/>
                  <a:gd name="T7" fmla="*/ 32 h 38"/>
                  <a:gd name="T8" fmla="*/ 5 w 28"/>
                  <a:gd name="T9" fmla="*/ 29 h 38"/>
                  <a:gd name="T10" fmla="*/ 4 w 28"/>
                  <a:gd name="T11" fmla="*/ 28 h 38"/>
                  <a:gd name="T12" fmla="*/ 4 w 28"/>
                  <a:gd name="T13" fmla="*/ 18 h 38"/>
                  <a:gd name="T14" fmla="*/ 3 w 28"/>
                  <a:gd name="T15" fmla="*/ 13 h 38"/>
                  <a:gd name="T16" fmla="*/ 6 w 28"/>
                  <a:gd name="T17" fmla="*/ 3 h 38"/>
                  <a:gd name="T18" fmla="*/ 15 w 28"/>
                  <a:gd name="T19" fmla="*/ 0 h 38"/>
                  <a:gd name="T20" fmla="*/ 26 w 28"/>
                  <a:gd name="T21" fmla="*/ 9 h 38"/>
                  <a:gd name="T22" fmla="*/ 28 w 28"/>
                  <a:gd name="T23" fmla="*/ 20 h 38"/>
                  <a:gd name="T24" fmla="*/ 26 w 28"/>
                  <a:gd name="T25" fmla="*/ 32 h 38"/>
                  <a:gd name="T26" fmla="*/ 17 w 28"/>
                  <a:gd name="T2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8">
                    <a:moveTo>
                      <a:pt x="17" y="38"/>
                    </a:moveTo>
                    <a:cubicBezTo>
                      <a:pt x="13" y="38"/>
                      <a:pt x="13" y="38"/>
                      <a:pt x="13" y="34"/>
                    </a:cubicBezTo>
                    <a:cubicBezTo>
                      <a:pt x="13" y="33"/>
                      <a:pt x="11" y="33"/>
                      <a:pt x="10" y="33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6" y="31"/>
                      <a:pt x="4" y="31"/>
                      <a:pt x="5" y="29"/>
                    </a:cubicBezTo>
                    <a:cubicBezTo>
                      <a:pt x="5" y="29"/>
                      <a:pt x="5" y="29"/>
                      <a:pt x="4" y="28"/>
                    </a:cubicBezTo>
                    <a:cubicBezTo>
                      <a:pt x="2" y="25"/>
                      <a:pt x="2" y="22"/>
                      <a:pt x="4" y="18"/>
                    </a:cubicBezTo>
                    <a:cubicBezTo>
                      <a:pt x="4" y="16"/>
                      <a:pt x="4" y="15"/>
                      <a:pt x="3" y="13"/>
                    </a:cubicBezTo>
                    <a:cubicBezTo>
                      <a:pt x="0" y="9"/>
                      <a:pt x="1" y="5"/>
                      <a:pt x="6" y="3"/>
                    </a:cubicBezTo>
                    <a:cubicBezTo>
                      <a:pt x="9" y="2"/>
                      <a:pt x="12" y="0"/>
                      <a:pt x="15" y="0"/>
                    </a:cubicBezTo>
                    <a:cubicBezTo>
                      <a:pt x="21" y="1"/>
                      <a:pt x="25" y="4"/>
                      <a:pt x="26" y="9"/>
                    </a:cubicBezTo>
                    <a:cubicBezTo>
                      <a:pt x="27" y="12"/>
                      <a:pt x="28" y="16"/>
                      <a:pt x="28" y="20"/>
                    </a:cubicBezTo>
                    <a:cubicBezTo>
                      <a:pt x="27" y="24"/>
                      <a:pt x="27" y="28"/>
                      <a:pt x="26" y="32"/>
                    </a:cubicBezTo>
                    <a:cubicBezTo>
                      <a:pt x="26" y="36"/>
                      <a:pt x="22" y="38"/>
                      <a:pt x="17" y="38"/>
                    </a:cubicBezTo>
                    <a:close/>
                  </a:path>
                </a:pathLst>
              </a:custGeom>
              <a:solidFill>
                <a:srgbClr val="F8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" name="Freeform 18">
                <a:extLst>
                  <a:ext uri="{FF2B5EF4-FFF2-40B4-BE49-F238E27FC236}">
                    <a16:creationId xmlns:a16="http://schemas.microsoft.com/office/drawing/2014/main" id="{4CA123B3-FB90-3932-8EC2-3F549D4C03EC}"/>
                  </a:ext>
                </a:extLst>
              </p:cNvPr>
              <p:cNvSpPr/>
              <p:nvPr userDrawn="1"/>
            </p:nvSpPr>
            <p:spPr bwMode="auto">
              <a:xfrm>
                <a:off x="1943" y="1059"/>
                <a:ext cx="189" cy="241"/>
              </a:xfrm>
              <a:custGeom>
                <a:avLst/>
                <a:gdLst>
                  <a:gd name="T0" fmla="*/ 5 w 30"/>
                  <a:gd name="T1" fmla="*/ 24 h 38"/>
                  <a:gd name="T2" fmla="*/ 5 w 30"/>
                  <a:gd name="T3" fmla="*/ 22 h 38"/>
                  <a:gd name="T4" fmla="*/ 3 w 30"/>
                  <a:gd name="T5" fmla="*/ 16 h 38"/>
                  <a:gd name="T6" fmla="*/ 3 w 30"/>
                  <a:gd name="T7" fmla="*/ 7 h 38"/>
                  <a:gd name="T8" fmla="*/ 9 w 30"/>
                  <a:gd name="T9" fmla="*/ 2 h 38"/>
                  <a:gd name="T10" fmla="*/ 13 w 30"/>
                  <a:gd name="T11" fmla="*/ 1 h 38"/>
                  <a:gd name="T12" fmla="*/ 23 w 30"/>
                  <a:gd name="T13" fmla="*/ 4 h 38"/>
                  <a:gd name="T14" fmla="*/ 25 w 30"/>
                  <a:gd name="T15" fmla="*/ 7 h 38"/>
                  <a:gd name="T16" fmla="*/ 29 w 30"/>
                  <a:gd name="T17" fmla="*/ 16 h 38"/>
                  <a:gd name="T18" fmla="*/ 30 w 30"/>
                  <a:gd name="T19" fmla="*/ 29 h 38"/>
                  <a:gd name="T20" fmla="*/ 22 w 30"/>
                  <a:gd name="T21" fmla="*/ 38 h 38"/>
                  <a:gd name="T22" fmla="*/ 18 w 30"/>
                  <a:gd name="T23" fmla="*/ 35 h 38"/>
                  <a:gd name="T24" fmla="*/ 16 w 30"/>
                  <a:gd name="T25" fmla="*/ 34 h 38"/>
                  <a:gd name="T26" fmla="*/ 12 w 30"/>
                  <a:gd name="T27" fmla="*/ 34 h 38"/>
                  <a:gd name="T28" fmla="*/ 9 w 30"/>
                  <a:gd name="T29" fmla="*/ 32 h 38"/>
                  <a:gd name="T30" fmla="*/ 8 w 30"/>
                  <a:gd name="T31" fmla="*/ 30 h 38"/>
                  <a:gd name="T32" fmla="*/ 5 w 30"/>
                  <a:gd name="T3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38">
                    <a:moveTo>
                      <a:pt x="5" y="24"/>
                    </a:moveTo>
                    <a:cubicBezTo>
                      <a:pt x="5" y="24"/>
                      <a:pt x="5" y="23"/>
                      <a:pt x="5" y="22"/>
                    </a:cubicBezTo>
                    <a:cubicBezTo>
                      <a:pt x="5" y="20"/>
                      <a:pt x="5" y="18"/>
                      <a:pt x="3" y="16"/>
                    </a:cubicBezTo>
                    <a:cubicBezTo>
                      <a:pt x="0" y="13"/>
                      <a:pt x="0" y="10"/>
                      <a:pt x="3" y="7"/>
                    </a:cubicBezTo>
                    <a:cubicBezTo>
                      <a:pt x="5" y="5"/>
                      <a:pt x="7" y="4"/>
                      <a:pt x="9" y="2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7" y="0"/>
                      <a:pt x="20" y="2"/>
                      <a:pt x="23" y="4"/>
                    </a:cubicBezTo>
                    <a:cubicBezTo>
                      <a:pt x="24" y="5"/>
                      <a:pt x="25" y="7"/>
                      <a:pt x="25" y="7"/>
                    </a:cubicBezTo>
                    <a:cubicBezTo>
                      <a:pt x="26" y="11"/>
                      <a:pt x="29" y="13"/>
                      <a:pt x="29" y="16"/>
                    </a:cubicBezTo>
                    <a:cubicBezTo>
                      <a:pt x="29" y="21"/>
                      <a:pt x="30" y="25"/>
                      <a:pt x="30" y="29"/>
                    </a:cubicBezTo>
                    <a:cubicBezTo>
                      <a:pt x="30" y="33"/>
                      <a:pt x="26" y="37"/>
                      <a:pt x="22" y="38"/>
                    </a:cubicBezTo>
                    <a:cubicBezTo>
                      <a:pt x="19" y="38"/>
                      <a:pt x="18" y="37"/>
                      <a:pt x="18" y="35"/>
                    </a:cubicBezTo>
                    <a:cubicBezTo>
                      <a:pt x="17" y="34"/>
                      <a:pt x="17" y="33"/>
                      <a:pt x="16" y="34"/>
                    </a:cubicBezTo>
                    <a:cubicBezTo>
                      <a:pt x="15" y="34"/>
                      <a:pt x="13" y="34"/>
                      <a:pt x="12" y="34"/>
                    </a:cubicBezTo>
                    <a:cubicBezTo>
                      <a:pt x="10" y="34"/>
                      <a:pt x="9" y="34"/>
                      <a:pt x="9" y="32"/>
                    </a:cubicBezTo>
                    <a:cubicBezTo>
                      <a:pt x="9" y="31"/>
                      <a:pt x="8" y="31"/>
                      <a:pt x="8" y="30"/>
                    </a:cubicBezTo>
                    <a:cubicBezTo>
                      <a:pt x="5" y="29"/>
                      <a:pt x="5" y="27"/>
                      <a:pt x="5" y="24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" name="Freeform 19">
                <a:extLst>
                  <a:ext uri="{FF2B5EF4-FFF2-40B4-BE49-F238E27FC236}">
                    <a16:creationId xmlns:a16="http://schemas.microsoft.com/office/drawing/2014/main" id="{20343A4E-D300-1463-089C-8F7363240D9A}"/>
                  </a:ext>
                </a:extLst>
              </p:cNvPr>
              <p:cNvSpPr/>
              <p:nvPr userDrawn="1"/>
            </p:nvSpPr>
            <p:spPr bwMode="auto">
              <a:xfrm>
                <a:off x="3475" y="2010"/>
                <a:ext cx="176" cy="241"/>
              </a:xfrm>
              <a:custGeom>
                <a:avLst/>
                <a:gdLst>
                  <a:gd name="T0" fmla="*/ 12 w 28"/>
                  <a:gd name="T1" fmla="*/ 38 h 38"/>
                  <a:gd name="T2" fmla="*/ 10 w 28"/>
                  <a:gd name="T3" fmla="*/ 37 h 38"/>
                  <a:gd name="T4" fmla="*/ 7 w 28"/>
                  <a:gd name="T5" fmla="*/ 33 h 38"/>
                  <a:gd name="T6" fmla="*/ 6 w 28"/>
                  <a:gd name="T7" fmla="*/ 31 h 38"/>
                  <a:gd name="T8" fmla="*/ 2 w 28"/>
                  <a:gd name="T9" fmla="*/ 28 h 38"/>
                  <a:gd name="T10" fmla="*/ 1 w 28"/>
                  <a:gd name="T11" fmla="*/ 25 h 38"/>
                  <a:gd name="T12" fmla="*/ 0 w 28"/>
                  <a:gd name="T13" fmla="*/ 21 h 38"/>
                  <a:gd name="T14" fmla="*/ 2 w 28"/>
                  <a:gd name="T15" fmla="*/ 15 h 38"/>
                  <a:gd name="T16" fmla="*/ 4 w 28"/>
                  <a:gd name="T17" fmla="*/ 9 h 38"/>
                  <a:gd name="T18" fmla="*/ 11 w 28"/>
                  <a:gd name="T19" fmla="*/ 1 h 38"/>
                  <a:gd name="T20" fmla="*/ 15 w 28"/>
                  <a:gd name="T21" fmla="*/ 0 h 38"/>
                  <a:gd name="T22" fmla="*/ 25 w 28"/>
                  <a:gd name="T23" fmla="*/ 5 h 38"/>
                  <a:gd name="T24" fmla="*/ 27 w 28"/>
                  <a:gd name="T25" fmla="*/ 9 h 38"/>
                  <a:gd name="T26" fmla="*/ 26 w 28"/>
                  <a:gd name="T27" fmla="*/ 22 h 38"/>
                  <a:gd name="T28" fmla="*/ 21 w 28"/>
                  <a:gd name="T29" fmla="*/ 33 h 38"/>
                  <a:gd name="T30" fmla="*/ 12 w 28"/>
                  <a:gd name="T3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8">
                    <a:moveTo>
                      <a:pt x="12" y="38"/>
                    </a:moveTo>
                    <a:cubicBezTo>
                      <a:pt x="12" y="38"/>
                      <a:pt x="11" y="38"/>
                      <a:pt x="10" y="37"/>
                    </a:cubicBezTo>
                    <a:cubicBezTo>
                      <a:pt x="7" y="37"/>
                      <a:pt x="6" y="36"/>
                      <a:pt x="7" y="33"/>
                    </a:cubicBezTo>
                    <a:cubicBezTo>
                      <a:pt x="8" y="32"/>
                      <a:pt x="7" y="31"/>
                      <a:pt x="6" y="31"/>
                    </a:cubicBezTo>
                    <a:cubicBezTo>
                      <a:pt x="5" y="30"/>
                      <a:pt x="3" y="29"/>
                      <a:pt x="2" y="28"/>
                    </a:cubicBezTo>
                    <a:cubicBezTo>
                      <a:pt x="1" y="28"/>
                      <a:pt x="0" y="27"/>
                      <a:pt x="1" y="25"/>
                    </a:cubicBezTo>
                    <a:cubicBezTo>
                      <a:pt x="2" y="24"/>
                      <a:pt x="0" y="23"/>
                      <a:pt x="0" y="21"/>
                    </a:cubicBezTo>
                    <a:cubicBezTo>
                      <a:pt x="0" y="19"/>
                      <a:pt x="1" y="17"/>
                      <a:pt x="2" y="15"/>
                    </a:cubicBezTo>
                    <a:cubicBezTo>
                      <a:pt x="4" y="14"/>
                      <a:pt x="5" y="11"/>
                      <a:pt x="4" y="9"/>
                    </a:cubicBezTo>
                    <a:cubicBezTo>
                      <a:pt x="2" y="4"/>
                      <a:pt x="6" y="1"/>
                      <a:pt x="11" y="1"/>
                    </a:cubicBezTo>
                    <a:cubicBezTo>
                      <a:pt x="12" y="1"/>
                      <a:pt x="14" y="0"/>
                      <a:pt x="15" y="0"/>
                    </a:cubicBezTo>
                    <a:cubicBezTo>
                      <a:pt x="20" y="0"/>
                      <a:pt x="23" y="2"/>
                      <a:pt x="25" y="5"/>
                    </a:cubicBezTo>
                    <a:cubicBezTo>
                      <a:pt x="26" y="6"/>
                      <a:pt x="27" y="7"/>
                      <a:pt x="27" y="9"/>
                    </a:cubicBezTo>
                    <a:cubicBezTo>
                      <a:pt x="28" y="13"/>
                      <a:pt x="27" y="18"/>
                      <a:pt x="26" y="22"/>
                    </a:cubicBezTo>
                    <a:cubicBezTo>
                      <a:pt x="25" y="26"/>
                      <a:pt x="23" y="30"/>
                      <a:pt x="21" y="33"/>
                    </a:cubicBezTo>
                    <a:cubicBezTo>
                      <a:pt x="19" y="37"/>
                      <a:pt x="17" y="38"/>
                      <a:pt x="12" y="38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" name="Freeform 20">
                <a:extLst>
                  <a:ext uri="{FF2B5EF4-FFF2-40B4-BE49-F238E27FC236}">
                    <a16:creationId xmlns:a16="http://schemas.microsoft.com/office/drawing/2014/main" id="{6DCED831-F3EA-409A-C90D-D7B9DCE53BD7}"/>
                  </a:ext>
                </a:extLst>
              </p:cNvPr>
              <p:cNvSpPr/>
              <p:nvPr userDrawn="1"/>
            </p:nvSpPr>
            <p:spPr bwMode="auto">
              <a:xfrm>
                <a:off x="3116" y="665"/>
                <a:ext cx="208" cy="229"/>
              </a:xfrm>
              <a:custGeom>
                <a:avLst/>
                <a:gdLst>
                  <a:gd name="T0" fmla="*/ 18 w 33"/>
                  <a:gd name="T1" fmla="*/ 0 h 36"/>
                  <a:gd name="T2" fmla="*/ 22 w 33"/>
                  <a:gd name="T3" fmla="*/ 1 h 36"/>
                  <a:gd name="T4" fmla="*/ 28 w 33"/>
                  <a:gd name="T5" fmla="*/ 4 h 36"/>
                  <a:gd name="T6" fmla="*/ 32 w 33"/>
                  <a:gd name="T7" fmla="*/ 11 h 36"/>
                  <a:gd name="T8" fmla="*/ 28 w 33"/>
                  <a:gd name="T9" fmla="*/ 22 h 36"/>
                  <a:gd name="T10" fmla="*/ 25 w 33"/>
                  <a:gd name="T11" fmla="*/ 26 h 36"/>
                  <a:gd name="T12" fmla="*/ 10 w 33"/>
                  <a:gd name="T13" fmla="*/ 35 h 36"/>
                  <a:gd name="T14" fmla="*/ 0 w 33"/>
                  <a:gd name="T15" fmla="*/ 29 h 36"/>
                  <a:gd name="T16" fmla="*/ 2 w 33"/>
                  <a:gd name="T17" fmla="*/ 26 h 36"/>
                  <a:gd name="T18" fmla="*/ 2 w 33"/>
                  <a:gd name="T19" fmla="*/ 23 h 36"/>
                  <a:gd name="T20" fmla="*/ 0 w 33"/>
                  <a:gd name="T21" fmla="*/ 17 h 36"/>
                  <a:gd name="T22" fmla="*/ 3 w 33"/>
                  <a:gd name="T23" fmla="*/ 12 h 36"/>
                  <a:gd name="T24" fmla="*/ 8 w 33"/>
                  <a:gd name="T25" fmla="*/ 8 h 36"/>
                  <a:gd name="T26" fmla="*/ 12 w 33"/>
                  <a:gd name="T27" fmla="*/ 5 h 36"/>
                  <a:gd name="T28" fmla="*/ 18 w 33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18" y="0"/>
                    </a:moveTo>
                    <a:cubicBezTo>
                      <a:pt x="19" y="0"/>
                      <a:pt x="21" y="0"/>
                      <a:pt x="22" y="1"/>
                    </a:cubicBezTo>
                    <a:cubicBezTo>
                      <a:pt x="24" y="2"/>
                      <a:pt x="26" y="3"/>
                      <a:pt x="28" y="4"/>
                    </a:cubicBezTo>
                    <a:cubicBezTo>
                      <a:pt x="31" y="5"/>
                      <a:pt x="31" y="8"/>
                      <a:pt x="32" y="11"/>
                    </a:cubicBezTo>
                    <a:cubicBezTo>
                      <a:pt x="33" y="15"/>
                      <a:pt x="32" y="19"/>
                      <a:pt x="28" y="22"/>
                    </a:cubicBezTo>
                    <a:cubicBezTo>
                      <a:pt x="27" y="23"/>
                      <a:pt x="26" y="25"/>
                      <a:pt x="25" y="26"/>
                    </a:cubicBezTo>
                    <a:cubicBezTo>
                      <a:pt x="20" y="29"/>
                      <a:pt x="16" y="34"/>
                      <a:pt x="10" y="35"/>
                    </a:cubicBezTo>
                    <a:cubicBezTo>
                      <a:pt x="6" y="36"/>
                      <a:pt x="1" y="32"/>
                      <a:pt x="0" y="29"/>
                    </a:cubicBezTo>
                    <a:cubicBezTo>
                      <a:pt x="0" y="27"/>
                      <a:pt x="1" y="27"/>
                      <a:pt x="2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0" y="22"/>
                      <a:pt x="0" y="19"/>
                      <a:pt x="0" y="17"/>
                    </a:cubicBezTo>
                    <a:cubicBezTo>
                      <a:pt x="1" y="16"/>
                      <a:pt x="2" y="13"/>
                      <a:pt x="3" y="12"/>
                    </a:cubicBezTo>
                    <a:cubicBezTo>
                      <a:pt x="5" y="10"/>
                      <a:pt x="6" y="9"/>
                      <a:pt x="8" y="8"/>
                    </a:cubicBezTo>
                    <a:cubicBezTo>
                      <a:pt x="11" y="8"/>
                      <a:pt x="12" y="7"/>
                      <a:pt x="12" y="5"/>
                    </a:cubicBezTo>
                    <a:cubicBezTo>
                      <a:pt x="13" y="2"/>
                      <a:pt x="15" y="0"/>
                      <a:pt x="18" y="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" name="Freeform 21">
                <a:extLst>
                  <a:ext uri="{FF2B5EF4-FFF2-40B4-BE49-F238E27FC236}">
                    <a16:creationId xmlns:a16="http://schemas.microsoft.com/office/drawing/2014/main" id="{08F844C9-07A7-B1CB-93BB-D9D5E16B4CDD}"/>
                  </a:ext>
                </a:extLst>
              </p:cNvPr>
              <p:cNvSpPr/>
              <p:nvPr userDrawn="1"/>
            </p:nvSpPr>
            <p:spPr bwMode="auto">
              <a:xfrm>
                <a:off x="2876" y="2403"/>
                <a:ext cx="221" cy="229"/>
              </a:xfrm>
              <a:custGeom>
                <a:avLst/>
                <a:gdLst>
                  <a:gd name="T0" fmla="*/ 35 w 35"/>
                  <a:gd name="T1" fmla="*/ 26 h 36"/>
                  <a:gd name="T2" fmla="*/ 29 w 35"/>
                  <a:gd name="T3" fmla="*/ 35 h 36"/>
                  <a:gd name="T4" fmla="*/ 25 w 35"/>
                  <a:gd name="T5" fmla="*/ 34 h 36"/>
                  <a:gd name="T6" fmla="*/ 21 w 35"/>
                  <a:gd name="T7" fmla="*/ 33 h 36"/>
                  <a:gd name="T8" fmla="*/ 18 w 35"/>
                  <a:gd name="T9" fmla="*/ 34 h 36"/>
                  <a:gd name="T10" fmla="*/ 15 w 35"/>
                  <a:gd name="T11" fmla="*/ 33 h 36"/>
                  <a:gd name="T12" fmla="*/ 13 w 35"/>
                  <a:gd name="T13" fmla="*/ 32 h 36"/>
                  <a:gd name="T14" fmla="*/ 8 w 35"/>
                  <a:gd name="T15" fmla="*/ 25 h 36"/>
                  <a:gd name="T16" fmla="*/ 6 w 35"/>
                  <a:gd name="T17" fmla="*/ 20 h 36"/>
                  <a:gd name="T18" fmla="*/ 3 w 35"/>
                  <a:gd name="T19" fmla="*/ 18 h 36"/>
                  <a:gd name="T20" fmla="*/ 3 w 35"/>
                  <a:gd name="T21" fmla="*/ 10 h 36"/>
                  <a:gd name="T22" fmla="*/ 6 w 35"/>
                  <a:gd name="T23" fmla="*/ 5 h 36"/>
                  <a:gd name="T24" fmla="*/ 10 w 35"/>
                  <a:gd name="T25" fmla="*/ 3 h 36"/>
                  <a:gd name="T26" fmla="*/ 24 w 35"/>
                  <a:gd name="T27" fmla="*/ 6 h 36"/>
                  <a:gd name="T28" fmla="*/ 28 w 35"/>
                  <a:gd name="T29" fmla="*/ 10 h 36"/>
                  <a:gd name="T30" fmla="*/ 30 w 35"/>
                  <a:gd name="T31" fmla="*/ 14 h 36"/>
                  <a:gd name="T32" fmla="*/ 33 w 35"/>
                  <a:gd name="T33" fmla="*/ 21 h 36"/>
                  <a:gd name="T34" fmla="*/ 35 w 35"/>
                  <a:gd name="T35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36">
                    <a:moveTo>
                      <a:pt x="35" y="26"/>
                    </a:moveTo>
                    <a:cubicBezTo>
                      <a:pt x="35" y="31"/>
                      <a:pt x="32" y="33"/>
                      <a:pt x="29" y="35"/>
                    </a:cubicBezTo>
                    <a:cubicBezTo>
                      <a:pt x="27" y="36"/>
                      <a:pt x="26" y="36"/>
                      <a:pt x="25" y="34"/>
                    </a:cubicBezTo>
                    <a:cubicBezTo>
                      <a:pt x="24" y="33"/>
                      <a:pt x="23" y="32"/>
                      <a:pt x="21" y="33"/>
                    </a:cubicBezTo>
                    <a:cubicBezTo>
                      <a:pt x="20" y="34"/>
                      <a:pt x="19" y="34"/>
                      <a:pt x="18" y="34"/>
                    </a:cubicBezTo>
                    <a:cubicBezTo>
                      <a:pt x="17" y="34"/>
                      <a:pt x="15" y="35"/>
                      <a:pt x="15" y="33"/>
                    </a:cubicBezTo>
                    <a:cubicBezTo>
                      <a:pt x="15" y="33"/>
                      <a:pt x="14" y="32"/>
                      <a:pt x="13" y="32"/>
                    </a:cubicBezTo>
                    <a:cubicBezTo>
                      <a:pt x="10" y="31"/>
                      <a:pt x="8" y="28"/>
                      <a:pt x="8" y="25"/>
                    </a:cubicBezTo>
                    <a:cubicBezTo>
                      <a:pt x="8" y="23"/>
                      <a:pt x="8" y="21"/>
                      <a:pt x="6" y="20"/>
                    </a:cubicBezTo>
                    <a:cubicBezTo>
                      <a:pt x="5" y="20"/>
                      <a:pt x="4" y="19"/>
                      <a:pt x="3" y="18"/>
                    </a:cubicBezTo>
                    <a:cubicBezTo>
                      <a:pt x="1" y="16"/>
                      <a:pt x="0" y="13"/>
                      <a:pt x="3" y="10"/>
                    </a:cubicBezTo>
                    <a:cubicBezTo>
                      <a:pt x="4" y="9"/>
                      <a:pt x="5" y="7"/>
                      <a:pt x="6" y="5"/>
                    </a:cubicBezTo>
                    <a:cubicBezTo>
                      <a:pt x="7" y="4"/>
                      <a:pt x="8" y="3"/>
                      <a:pt x="10" y="3"/>
                    </a:cubicBezTo>
                    <a:cubicBezTo>
                      <a:pt x="15" y="0"/>
                      <a:pt x="21" y="1"/>
                      <a:pt x="24" y="6"/>
                    </a:cubicBezTo>
                    <a:cubicBezTo>
                      <a:pt x="25" y="8"/>
                      <a:pt x="26" y="9"/>
                      <a:pt x="28" y="10"/>
                    </a:cubicBezTo>
                    <a:cubicBezTo>
                      <a:pt x="29" y="11"/>
                      <a:pt x="30" y="12"/>
                      <a:pt x="30" y="14"/>
                    </a:cubicBezTo>
                    <a:cubicBezTo>
                      <a:pt x="30" y="17"/>
                      <a:pt x="32" y="19"/>
                      <a:pt x="33" y="21"/>
                    </a:cubicBezTo>
                    <a:cubicBezTo>
                      <a:pt x="34" y="23"/>
                      <a:pt x="35" y="24"/>
                      <a:pt x="35" y="26"/>
                    </a:cubicBezTo>
                    <a:close/>
                  </a:path>
                </a:pathLst>
              </a:custGeom>
              <a:solidFill>
                <a:srgbClr val="F7CB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" name="Freeform 22">
                <a:extLst>
                  <a:ext uri="{FF2B5EF4-FFF2-40B4-BE49-F238E27FC236}">
                    <a16:creationId xmlns:a16="http://schemas.microsoft.com/office/drawing/2014/main" id="{579CB6ED-30FC-7E9F-CB81-2744EEB74DB7}"/>
                  </a:ext>
                </a:extLst>
              </p:cNvPr>
              <p:cNvSpPr/>
              <p:nvPr userDrawn="1"/>
            </p:nvSpPr>
            <p:spPr bwMode="auto">
              <a:xfrm>
                <a:off x="814" y="2327"/>
                <a:ext cx="202" cy="241"/>
              </a:xfrm>
              <a:custGeom>
                <a:avLst/>
                <a:gdLst>
                  <a:gd name="T0" fmla="*/ 32 w 32"/>
                  <a:gd name="T1" fmla="*/ 14 h 38"/>
                  <a:gd name="T2" fmla="*/ 30 w 32"/>
                  <a:gd name="T3" fmla="*/ 21 h 38"/>
                  <a:gd name="T4" fmla="*/ 26 w 32"/>
                  <a:gd name="T5" fmla="*/ 26 h 38"/>
                  <a:gd name="T6" fmla="*/ 22 w 32"/>
                  <a:gd name="T7" fmla="*/ 30 h 38"/>
                  <a:gd name="T8" fmla="*/ 16 w 32"/>
                  <a:gd name="T9" fmla="*/ 35 h 38"/>
                  <a:gd name="T10" fmla="*/ 2 w 32"/>
                  <a:gd name="T11" fmla="*/ 33 h 38"/>
                  <a:gd name="T12" fmla="*/ 2 w 32"/>
                  <a:gd name="T13" fmla="*/ 29 h 38"/>
                  <a:gd name="T14" fmla="*/ 2 w 32"/>
                  <a:gd name="T15" fmla="*/ 26 h 38"/>
                  <a:gd name="T16" fmla="*/ 0 w 32"/>
                  <a:gd name="T17" fmla="*/ 21 h 38"/>
                  <a:gd name="T18" fmla="*/ 0 w 32"/>
                  <a:gd name="T19" fmla="*/ 20 h 38"/>
                  <a:gd name="T20" fmla="*/ 8 w 32"/>
                  <a:gd name="T21" fmla="*/ 10 h 38"/>
                  <a:gd name="T22" fmla="*/ 11 w 32"/>
                  <a:gd name="T23" fmla="*/ 7 h 38"/>
                  <a:gd name="T24" fmla="*/ 21 w 32"/>
                  <a:gd name="T25" fmla="*/ 2 h 38"/>
                  <a:gd name="T26" fmla="*/ 26 w 32"/>
                  <a:gd name="T27" fmla="*/ 4 h 38"/>
                  <a:gd name="T28" fmla="*/ 32 w 32"/>
                  <a:gd name="T29" fmla="*/ 13 h 38"/>
                  <a:gd name="T30" fmla="*/ 32 w 32"/>
                  <a:gd name="T31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38">
                    <a:moveTo>
                      <a:pt x="32" y="14"/>
                    </a:moveTo>
                    <a:cubicBezTo>
                      <a:pt x="32" y="17"/>
                      <a:pt x="32" y="19"/>
                      <a:pt x="30" y="21"/>
                    </a:cubicBezTo>
                    <a:cubicBezTo>
                      <a:pt x="28" y="22"/>
                      <a:pt x="27" y="24"/>
                      <a:pt x="26" y="26"/>
                    </a:cubicBezTo>
                    <a:cubicBezTo>
                      <a:pt x="25" y="28"/>
                      <a:pt x="24" y="29"/>
                      <a:pt x="22" y="30"/>
                    </a:cubicBezTo>
                    <a:cubicBezTo>
                      <a:pt x="19" y="31"/>
                      <a:pt x="18" y="34"/>
                      <a:pt x="16" y="35"/>
                    </a:cubicBezTo>
                    <a:cubicBezTo>
                      <a:pt x="11" y="38"/>
                      <a:pt x="6" y="37"/>
                      <a:pt x="2" y="33"/>
                    </a:cubicBezTo>
                    <a:cubicBezTo>
                      <a:pt x="1" y="31"/>
                      <a:pt x="1" y="30"/>
                      <a:pt x="2" y="29"/>
                    </a:cubicBezTo>
                    <a:cubicBezTo>
                      <a:pt x="4" y="28"/>
                      <a:pt x="4" y="27"/>
                      <a:pt x="2" y="26"/>
                    </a:cubicBezTo>
                    <a:cubicBezTo>
                      <a:pt x="1" y="24"/>
                      <a:pt x="1" y="23"/>
                      <a:pt x="0" y="21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2" y="16"/>
                      <a:pt x="3" y="11"/>
                      <a:pt x="8" y="10"/>
                    </a:cubicBezTo>
                    <a:cubicBezTo>
                      <a:pt x="10" y="10"/>
                      <a:pt x="11" y="9"/>
                      <a:pt x="11" y="7"/>
                    </a:cubicBezTo>
                    <a:cubicBezTo>
                      <a:pt x="12" y="2"/>
                      <a:pt x="15" y="0"/>
                      <a:pt x="21" y="2"/>
                    </a:cubicBezTo>
                    <a:cubicBezTo>
                      <a:pt x="22" y="3"/>
                      <a:pt x="24" y="4"/>
                      <a:pt x="26" y="4"/>
                    </a:cubicBezTo>
                    <a:cubicBezTo>
                      <a:pt x="30" y="6"/>
                      <a:pt x="31" y="9"/>
                      <a:pt x="32" y="13"/>
                    </a:cubicBezTo>
                    <a:cubicBezTo>
                      <a:pt x="32" y="13"/>
                      <a:pt x="32" y="14"/>
                      <a:pt x="32" y="14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" name="Freeform 23">
                <a:extLst>
                  <a:ext uri="{FF2B5EF4-FFF2-40B4-BE49-F238E27FC236}">
                    <a16:creationId xmlns:a16="http://schemas.microsoft.com/office/drawing/2014/main" id="{4BF8BC98-F1C5-4788-F7B8-E3E9FA8AFBCA}"/>
                  </a:ext>
                </a:extLst>
              </p:cNvPr>
              <p:cNvSpPr/>
              <p:nvPr userDrawn="1"/>
            </p:nvSpPr>
            <p:spPr bwMode="auto">
              <a:xfrm>
                <a:off x="2542" y="1667"/>
                <a:ext cx="202" cy="248"/>
              </a:xfrm>
              <a:custGeom>
                <a:avLst/>
                <a:gdLst>
                  <a:gd name="T0" fmla="*/ 0 w 32"/>
                  <a:gd name="T1" fmla="*/ 25 h 39"/>
                  <a:gd name="T2" fmla="*/ 3 w 32"/>
                  <a:gd name="T3" fmla="*/ 17 h 39"/>
                  <a:gd name="T4" fmla="*/ 4 w 32"/>
                  <a:gd name="T5" fmla="*/ 14 h 39"/>
                  <a:gd name="T6" fmla="*/ 7 w 32"/>
                  <a:gd name="T7" fmla="*/ 10 h 39"/>
                  <a:gd name="T8" fmla="*/ 15 w 32"/>
                  <a:gd name="T9" fmla="*/ 3 h 39"/>
                  <a:gd name="T10" fmla="*/ 29 w 32"/>
                  <a:gd name="T11" fmla="*/ 6 h 39"/>
                  <a:gd name="T12" fmla="*/ 27 w 32"/>
                  <a:gd name="T13" fmla="*/ 9 h 39"/>
                  <a:gd name="T14" fmla="*/ 27 w 32"/>
                  <a:gd name="T15" fmla="*/ 11 h 39"/>
                  <a:gd name="T16" fmla="*/ 29 w 32"/>
                  <a:gd name="T17" fmla="*/ 23 h 39"/>
                  <a:gd name="T18" fmla="*/ 24 w 32"/>
                  <a:gd name="T19" fmla="*/ 27 h 39"/>
                  <a:gd name="T20" fmla="*/ 21 w 32"/>
                  <a:gd name="T21" fmla="*/ 32 h 39"/>
                  <a:gd name="T22" fmla="*/ 12 w 32"/>
                  <a:gd name="T23" fmla="*/ 37 h 39"/>
                  <a:gd name="T24" fmla="*/ 7 w 32"/>
                  <a:gd name="T25" fmla="*/ 36 h 39"/>
                  <a:gd name="T26" fmla="*/ 1 w 32"/>
                  <a:gd name="T27" fmla="*/ 31 h 39"/>
                  <a:gd name="T28" fmla="*/ 0 w 32"/>
                  <a:gd name="T29" fmla="*/ 2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39">
                    <a:moveTo>
                      <a:pt x="0" y="25"/>
                    </a:moveTo>
                    <a:cubicBezTo>
                      <a:pt x="0" y="22"/>
                      <a:pt x="1" y="19"/>
                      <a:pt x="3" y="17"/>
                    </a:cubicBezTo>
                    <a:cubicBezTo>
                      <a:pt x="3" y="17"/>
                      <a:pt x="4" y="15"/>
                      <a:pt x="4" y="14"/>
                    </a:cubicBezTo>
                    <a:cubicBezTo>
                      <a:pt x="4" y="13"/>
                      <a:pt x="5" y="11"/>
                      <a:pt x="7" y="10"/>
                    </a:cubicBezTo>
                    <a:cubicBezTo>
                      <a:pt x="10" y="9"/>
                      <a:pt x="12" y="5"/>
                      <a:pt x="15" y="3"/>
                    </a:cubicBezTo>
                    <a:cubicBezTo>
                      <a:pt x="20" y="0"/>
                      <a:pt x="26" y="1"/>
                      <a:pt x="29" y="6"/>
                    </a:cubicBezTo>
                    <a:cubicBezTo>
                      <a:pt x="30" y="7"/>
                      <a:pt x="28" y="8"/>
                      <a:pt x="27" y="9"/>
                    </a:cubicBezTo>
                    <a:cubicBezTo>
                      <a:pt x="26" y="10"/>
                      <a:pt x="27" y="10"/>
                      <a:pt x="27" y="11"/>
                    </a:cubicBezTo>
                    <a:cubicBezTo>
                      <a:pt x="31" y="15"/>
                      <a:pt x="32" y="18"/>
                      <a:pt x="29" y="23"/>
                    </a:cubicBezTo>
                    <a:cubicBezTo>
                      <a:pt x="28" y="25"/>
                      <a:pt x="27" y="27"/>
                      <a:pt x="24" y="27"/>
                    </a:cubicBezTo>
                    <a:cubicBezTo>
                      <a:pt x="22" y="28"/>
                      <a:pt x="21" y="29"/>
                      <a:pt x="21" y="32"/>
                    </a:cubicBezTo>
                    <a:cubicBezTo>
                      <a:pt x="21" y="36"/>
                      <a:pt x="17" y="39"/>
                      <a:pt x="12" y="37"/>
                    </a:cubicBezTo>
                    <a:cubicBezTo>
                      <a:pt x="11" y="37"/>
                      <a:pt x="9" y="36"/>
                      <a:pt x="7" y="36"/>
                    </a:cubicBezTo>
                    <a:cubicBezTo>
                      <a:pt x="4" y="35"/>
                      <a:pt x="2" y="33"/>
                      <a:pt x="1" y="31"/>
                    </a:cubicBezTo>
                    <a:cubicBezTo>
                      <a:pt x="0" y="29"/>
                      <a:pt x="0" y="27"/>
                      <a:pt x="0" y="25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" name="Freeform 24">
                <a:extLst>
                  <a:ext uri="{FF2B5EF4-FFF2-40B4-BE49-F238E27FC236}">
                    <a16:creationId xmlns:a16="http://schemas.microsoft.com/office/drawing/2014/main" id="{D2B71771-3DB9-5D63-1C9B-0A0FDF4A1A04}"/>
                  </a:ext>
                </a:extLst>
              </p:cNvPr>
              <p:cNvSpPr/>
              <p:nvPr userDrawn="1"/>
            </p:nvSpPr>
            <p:spPr bwMode="auto">
              <a:xfrm>
                <a:off x="1987" y="1636"/>
                <a:ext cx="170" cy="260"/>
              </a:xfrm>
              <a:custGeom>
                <a:avLst/>
                <a:gdLst>
                  <a:gd name="T0" fmla="*/ 1 w 27"/>
                  <a:gd name="T1" fmla="*/ 26 h 41"/>
                  <a:gd name="T2" fmla="*/ 4 w 27"/>
                  <a:gd name="T3" fmla="*/ 9 h 41"/>
                  <a:gd name="T4" fmla="*/ 17 w 27"/>
                  <a:gd name="T5" fmla="*/ 2 h 41"/>
                  <a:gd name="T6" fmla="*/ 19 w 27"/>
                  <a:gd name="T7" fmla="*/ 5 h 41"/>
                  <a:gd name="T8" fmla="*/ 21 w 27"/>
                  <a:gd name="T9" fmla="*/ 8 h 41"/>
                  <a:gd name="T10" fmla="*/ 25 w 27"/>
                  <a:gd name="T11" fmla="*/ 10 h 41"/>
                  <a:gd name="T12" fmla="*/ 26 w 27"/>
                  <a:gd name="T13" fmla="*/ 12 h 41"/>
                  <a:gd name="T14" fmla="*/ 26 w 27"/>
                  <a:gd name="T15" fmla="*/ 15 h 41"/>
                  <a:gd name="T16" fmla="*/ 26 w 27"/>
                  <a:gd name="T17" fmla="*/ 22 h 41"/>
                  <a:gd name="T18" fmla="*/ 24 w 27"/>
                  <a:gd name="T19" fmla="*/ 29 h 41"/>
                  <a:gd name="T20" fmla="*/ 18 w 27"/>
                  <a:gd name="T21" fmla="*/ 38 h 41"/>
                  <a:gd name="T22" fmla="*/ 16 w 27"/>
                  <a:gd name="T23" fmla="*/ 38 h 41"/>
                  <a:gd name="T24" fmla="*/ 6 w 27"/>
                  <a:gd name="T25" fmla="*/ 37 h 41"/>
                  <a:gd name="T26" fmla="*/ 1 w 27"/>
                  <a:gd name="T27" fmla="*/ 27 h 41"/>
                  <a:gd name="T28" fmla="*/ 1 w 27"/>
                  <a:gd name="T29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41">
                    <a:moveTo>
                      <a:pt x="1" y="26"/>
                    </a:moveTo>
                    <a:cubicBezTo>
                      <a:pt x="0" y="20"/>
                      <a:pt x="2" y="15"/>
                      <a:pt x="4" y="9"/>
                    </a:cubicBezTo>
                    <a:cubicBezTo>
                      <a:pt x="5" y="3"/>
                      <a:pt x="10" y="0"/>
                      <a:pt x="17" y="2"/>
                    </a:cubicBezTo>
                    <a:cubicBezTo>
                      <a:pt x="19" y="2"/>
                      <a:pt x="19" y="3"/>
                      <a:pt x="19" y="5"/>
                    </a:cubicBezTo>
                    <a:cubicBezTo>
                      <a:pt x="18" y="7"/>
                      <a:pt x="18" y="8"/>
                      <a:pt x="21" y="8"/>
                    </a:cubicBezTo>
                    <a:cubicBezTo>
                      <a:pt x="22" y="8"/>
                      <a:pt x="23" y="9"/>
                      <a:pt x="25" y="10"/>
                    </a:cubicBezTo>
                    <a:cubicBezTo>
                      <a:pt x="25" y="10"/>
                      <a:pt x="26" y="11"/>
                      <a:pt x="26" y="12"/>
                    </a:cubicBezTo>
                    <a:cubicBezTo>
                      <a:pt x="25" y="13"/>
                      <a:pt x="26" y="14"/>
                      <a:pt x="26" y="15"/>
                    </a:cubicBezTo>
                    <a:cubicBezTo>
                      <a:pt x="27" y="17"/>
                      <a:pt x="27" y="20"/>
                      <a:pt x="26" y="22"/>
                    </a:cubicBezTo>
                    <a:cubicBezTo>
                      <a:pt x="24" y="24"/>
                      <a:pt x="23" y="26"/>
                      <a:pt x="24" y="29"/>
                    </a:cubicBezTo>
                    <a:cubicBezTo>
                      <a:pt x="26" y="34"/>
                      <a:pt x="24" y="37"/>
                      <a:pt x="18" y="38"/>
                    </a:cubicBezTo>
                    <a:cubicBezTo>
                      <a:pt x="17" y="38"/>
                      <a:pt x="17" y="38"/>
                      <a:pt x="16" y="38"/>
                    </a:cubicBezTo>
                    <a:cubicBezTo>
                      <a:pt x="12" y="41"/>
                      <a:pt x="9" y="39"/>
                      <a:pt x="6" y="37"/>
                    </a:cubicBezTo>
                    <a:cubicBezTo>
                      <a:pt x="2" y="35"/>
                      <a:pt x="1" y="31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" name="Freeform 25">
                <a:extLst>
                  <a:ext uri="{FF2B5EF4-FFF2-40B4-BE49-F238E27FC236}">
                    <a16:creationId xmlns:a16="http://schemas.microsoft.com/office/drawing/2014/main" id="{D0D45E95-33F4-4C57-61FE-E0B8CEC5FBDD}"/>
                  </a:ext>
                </a:extLst>
              </p:cNvPr>
              <p:cNvSpPr/>
              <p:nvPr userDrawn="1"/>
            </p:nvSpPr>
            <p:spPr bwMode="auto">
              <a:xfrm>
                <a:off x="1376" y="748"/>
                <a:ext cx="214" cy="234"/>
              </a:xfrm>
              <a:custGeom>
                <a:avLst/>
                <a:gdLst>
                  <a:gd name="T0" fmla="*/ 34 w 34"/>
                  <a:gd name="T1" fmla="*/ 27 h 37"/>
                  <a:gd name="T2" fmla="*/ 27 w 34"/>
                  <a:gd name="T3" fmla="*/ 37 h 37"/>
                  <a:gd name="T4" fmla="*/ 23 w 34"/>
                  <a:gd name="T5" fmla="*/ 35 h 37"/>
                  <a:gd name="T6" fmla="*/ 20 w 34"/>
                  <a:gd name="T7" fmla="*/ 34 h 37"/>
                  <a:gd name="T8" fmla="*/ 19 w 34"/>
                  <a:gd name="T9" fmla="*/ 34 h 37"/>
                  <a:gd name="T10" fmla="*/ 13 w 34"/>
                  <a:gd name="T11" fmla="*/ 34 h 37"/>
                  <a:gd name="T12" fmla="*/ 12 w 34"/>
                  <a:gd name="T13" fmla="*/ 33 h 37"/>
                  <a:gd name="T14" fmla="*/ 7 w 34"/>
                  <a:gd name="T15" fmla="*/ 24 h 37"/>
                  <a:gd name="T16" fmla="*/ 5 w 34"/>
                  <a:gd name="T17" fmla="*/ 21 h 37"/>
                  <a:gd name="T18" fmla="*/ 3 w 34"/>
                  <a:gd name="T19" fmla="*/ 19 h 37"/>
                  <a:gd name="T20" fmla="*/ 2 w 34"/>
                  <a:gd name="T21" fmla="*/ 11 h 37"/>
                  <a:gd name="T22" fmla="*/ 7 w 34"/>
                  <a:gd name="T23" fmla="*/ 4 h 37"/>
                  <a:gd name="T24" fmla="*/ 23 w 34"/>
                  <a:gd name="T25" fmla="*/ 6 h 37"/>
                  <a:gd name="T26" fmla="*/ 27 w 34"/>
                  <a:gd name="T27" fmla="*/ 12 h 37"/>
                  <a:gd name="T28" fmla="*/ 30 w 34"/>
                  <a:gd name="T29" fmla="*/ 17 h 37"/>
                  <a:gd name="T30" fmla="*/ 33 w 34"/>
                  <a:gd name="T31" fmla="*/ 23 h 37"/>
                  <a:gd name="T32" fmla="*/ 34 w 34"/>
                  <a:gd name="T33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37">
                    <a:moveTo>
                      <a:pt x="34" y="27"/>
                    </a:moveTo>
                    <a:cubicBezTo>
                      <a:pt x="34" y="32"/>
                      <a:pt x="30" y="35"/>
                      <a:pt x="27" y="37"/>
                    </a:cubicBezTo>
                    <a:cubicBezTo>
                      <a:pt x="25" y="37"/>
                      <a:pt x="24" y="36"/>
                      <a:pt x="23" y="35"/>
                    </a:cubicBezTo>
                    <a:cubicBezTo>
                      <a:pt x="23" y="33"/>
                      <a:pt x="22" y="33"/>
                      <a:pt x="20" y="34"/>
                    </a:cubicBezTo>
                    <a:cubicBezTo>
                      <a:pt x="20" y="34"/>
                      <a:pt x="20" y="34"/>
                      <a:pt x="19" y="34"/>
                    </a:cubicBezTo>
                    <a:cubicBezTo>
                      <a:pt x="17" y="35"/>
                      <a:pt x="15" y="36"/>
                      <a:pt x="13" y="34"/>
                    </a:cubicBezTo>
                    <a:cubicBezTo>
                      <a:pt x="13" y="33"/>
                      <a:pt x="13" y="33"/>
                      <a:pt x="12" y="33"/>
                    </a:cubicBezTo>
                    <a:cubicBezTo>
                      <a:pt x="8" y="31"/>
                      <a:pt x="7" y="28"/>
                      <a:pt x="7" y="24"/>
                    </a:cubicBezTo>
                    <a:cubicBezTo>
                      <a:pt x="7" y="22"/>
                      <a:pt x="7" y="21"/>
                      <a:pt x="5" y="21"/>
                    </a:cubicBezTo>
                    <a:cubicBezTo>
                      <a:pt x="4" y="21"/>
                      <a:pt x="4" y="20"/>
                      <a:pt x="3" y="19"/>
                    </a:cubicBezTo>
                    <a:cubicBezTo>
                      <a:pt x="0" y="17"/>
                      <a:pt x="0" y="14"/>
                      <a:pt x="2" y="11"/>
                    </a:cubicBezTo>
                    <a:cubicBezTo>
                      <a:pt x="4" y="8"/>
                      <a:pt x="5" y="6"/>
                      <a:pt x="7" y="4"/>
                    </a:cubicBezTo>
                    <a:cubicBezTo>
                      <a:pt x="12" y="1"/>
                      <a:pt x="18" y="0"/>
                      <a:pt x="23" y="6"/>
                    </a:cubicBezTo>
                    <a:cubicBezTo>
                      <a:pt x="24" y="8"/>
                      <a:pt x="26" y="10"/>
                      <a:pt x="27" y="12"/>
                    </a:cubicBezTo>
                    <a:cubicBezTo>
                      <a:pt x="29" y="13"/>
                      <a:pt x="30" y="14"/>
                      <a:pt x="30" y="17"/>
                    </a:cubicBezTo>
                    <a:cubicBezTo>
                      <a:pt x="30" y="19"/>
                      <a:pt x="32" y="20"/>
                      <a:pt x="33" y="23"/>
                    </a:cubicBezTo>
                    <a:cubicBezTo>
                      <a:pt x="33" y="24"/>
                      <a:pt x="34" y="26"/>
                      <a:pt x="34" y="27"/>
                    </a:cubicBezTo>
                    <a:close/>
                  </a:path>
                </a:pathLst>
              </a:custGeom>
              <a:solidFill>
                <a:srgbClr val="F7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" name="Freeform 26">
                <a:extLst>
                  <a:ext uri="{FF2B5EF4-FFF2-40B4-BE49-F238E27FC236}">
                    <a16:creationId xmlns:a16="http://schemas.microsoft.com/office/drawing/2014/main" id="{3CEDBA80-93C3-F37B-6B9C-D29564ADF531}"/>
                  </a:ext>
                </a:extLst>
              </p:cNvPr>
              <p:cNvSpPr/>
              <p:nvPr userDrawn="1"/>
            </p:nvSpPr>
            <p:spPr bwMode="auto">
              <a:xfrm>
                <a:off x="3216" y="3405"/>
                <a:ext cx="240" cy="203"/>
              </a:xfrm>
              <a:custGeom>
                <a:avLst/>
                <a:gdLst>
                  <a:gd name="T0" fmla="*/ 38 w 38"/>
                  <a:gd name="T1" fmla="*/ 21 h 32"/>
                  <a:gd name="T2" fmla="*/ 35 w 38"/>
                  <a:gd name="T3" fmla="*/ 28 h 32"/>
                  <a:gd name="T4" fmla="*/ 32 w 38"/>
                  <a:gd name="T5" fmla="*/ 28 h 32"/>
                  <a:gd name="T6" fmla="*/ 29 w 38"/>
                  <a:gd name="T7" fmla="*/ 28 h 32"/>
                  <a:gd name="T8" fmla="*/ 25 w 38"/>
                  <a:gd name="T9" fmla="*/ 32 h 32"/>
                  <a:gd name="T10" fmla="*/ 24 w 38"/>
                  <a:gd name="T11" fmla="*/ 32 h 32"/>
                  <a:gd name="T12" fmla="*/ 18 w 38"/>
                  <a:gd name="T13" fmla="*/ 31 h 32"/>
                  <a:gd name="T14" fmla="*/ 13 w 38"/>
                  <a:gd name="T15" fmla="*/ 27 h 32"/>
                  <a:gd name="T16" fmla="*/ 8 w 38"/>
                  <a:gd name="T17" fmla="*/ 25 h 32"/>
                  <a:gd name="T18" fmla="*/ 1 w 38"/>
                  <a:gd name="T19" fmla="*/ 16 h 32"/>
                  <a:gd name="T20" fmla="*/ 2 w 38"/>
                  <a:gd name="T21" fmla="*/ 13 h 32"/>
                  <a:gd name="T22" fmla="*/ 18 w 38"/>
                  <a:gd name="T23" fmla="*/ 3 h 32"/>
                  <a:gd name="T24" fmla="*/ 23 w 38"/>
                  <a:gd name="T25" fmla="*/ 5 h 32"/>
                  <a:gd name="T26" fmla="*/ 27 w 38"/>
                  <a:gd name="T27" fmla="*/ 7 h 32"/>
                  <a:gd name="T28" fmla="*/ 35 w 38"/>
                  <a:gd name="T29" fmla="*/ 13 h 32"/>
                  <a:gd name="T30" fmla="*/ 38 w 38"/>
                  <a:gd name="T3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2">
                    <a:moveTo>
                      <a:pt x="38" y="21"/>
                    </a:moveTo>
                    <a:cubicBezTo>
                      <a:pt x="38" y="24"/>
                      <a:pt x="37" y="26"/>
                      <a:pt x="35" y="28"/>
                    </a:cubicBezTo>
                    <a:cubicBezTo>
                      <a:pt x="34" y="29"/>
                      <a:pt x="33" y="29"/>
                      <a:pt x="32" y="28"/>
                    </a:cubicBezTo>
                    <a:cubicBezTo>
                      <a:pt x="30" y="26"/>
                      <a:pt x="30" y="27"/>
                      <a:pt x="29" y="28"/>
                    </a:cubicBezTo>
                    <a:cubicBezTo>
                      <a:pt x="28" y="30"/>
                      <a:pt x="27" y="31"/>
                      <a:pt x="25" y="32"/>
                    </a:cubicBezTo>
                    <a:cubicBezTo>
                      <a:pt x="25" y="32"/>
                      <a:pt x="24" y="32"/>
                      <a:pt x="24" y="32"/>
                    </a:cubicBezTo>
                    <a:cubicBezTo>
                      <a:pt x="22" y="31"/>
                      <a:pt x="20" y="32"/>
                      <a:pt x="18" y="31"/>
                    </a:cubicBezTo>
                    <a:cubicBezTo>
                      <a:pt x="16" y="30"/>
                      <a:pt x="14" y="29"/>
                      <a:pt x="13" y="27"/>
                    </a:cubicBezTo>
                    <a:cubicBezTo>
                      <a:pt x="12" y="25"/>
                      <a:pt x="10" y="25"/>
                      <a:pt x="8" y="25"/>
                    </a:cubicBezTo>
                    <a:cubicBezTo>
                      <a:pt x="3" y="25"/>
                      <a:pt x="0" y="22"/>
                      <a:pt x="1" y="16"/>
                    </a:cubicBezTo>
                    <a:cubicBezTo>
                      <a:pt x="2" y="15"/>
                      <a:pt x="2" y="14"/>
                      <a:pt x="2" y="13"/>
                    </a:cubicBezTo>
                    <a:cubicBezTo>
                      <a:pt x="2" y="5"/>
                      <a:pt x="11" y="0"/>
                      <a:pt x="18" y="3"/>
                    </a:cubicBezTo>
                    <a:cubicBezTo>
                      <a:pt x="19" y="4"/>
                      <a:pt x="21" y="5"/>
                      <a:pt x="23" y="5"/>
                    </a:cubicBezTo>
                    <a:cubicBezTo>
                      <a:pt x="24" y="5"/>
                      <a:pt x="26" y="6"/>
                      <a:pt x="27" y="7"/>
                    </a:cubicBezTo>
                    <a:cubicBezTo>
                      <a:pt x="29" y="10"/>
                      <a:pt x="32" y="11"/>
                      <a:pt x="35" y="13"/>
                    </a:cubicBezTo>
                    <a:cubicBezTo>
                      <a:pt x="37" y="15"/>
                      <a:pt x="38" y="18"/>
                      <a:pt x="38" y="21"/>
                    </a:cubicBezTo>
                    <a:close/>
                  </a:path>
                </a:pathLst>
              </a:custGeom>
              <a:solidFill>
                <a:srgbClr val="F8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" name="Freeform 27">
                <a:extLst>
                  <a:ext uri="{FF2B5EF4-FFF2-40B4-BE49-F238E27FC236}">
                    <a16:creationId xmlns:a16="http://schemas.microsoft.com/office/drawing/2014/main" id="{04B09B68-4988-0479-166A-309B59BAC60A}"/>
                  </a:ext>
                </a:extLst>
              </p:cNvPr>
              <p:cNvSpPr/>
              <p:nvPr userDrawn="1"/>
            </p:nvSpPr>
            <p:spPr bwMode="auto">
              <a:xfrm>
                <a:off x="2624" y="538"/>
                <a:ext cx="359" cy="127"/>
              </a:xfrm>
              <a:custGeom>
                <a:avLst/>
                <a:gdLst>
                  <a:gd name="T0" fmla="*/ 16 w 57"/>
                  <a:gd name="T1" fmla="*/ 1 h 20"/>
                  <a:gd name="T2" fmla="*/ 17 w 57"/>
                  <a:gd name="T3" fmla="*/ 2 h 20"/>
                  <a:gd name="T4" fmla="*/ 18 w 57"/>
                  <a:gd name="T5" fmla="*/ 5 h 20"/>
                  <a:gd name="T6" fmla="*/ 17 w 57"/>
                  <a:gd name="T7" fmla="*/ 6 h 20"/>
                  <a:gd name="T8" fmla="*/ 18 w 57"/>
                  <a:gd name="T9" fmla="*/ 13 h 20"/>
                  <a:gd name="T10" fmla="*/ 21 w 57"/>
                  <a:gd name="T11" fmla="*/ 16 h 20"/>
                  <a:gd name="T12" fmla="*/ 29 w 57"/>
                  <a:gd name="T13" fmla="*/ 17 h 20"/>
                  <a:gd name="T14" fmla="*/ 30 w 57"/>
                  <a:gd name="T15" fmla="*/ 16 h 20"/>
                  <a:gd name="T16" fmla="*/ 38 w 57"/>
                  <a:gd name="T17" fmla="*/ 13 h 20"/>
                  <a:gd name="T18" fmla="*/ 38 w 57"/>
                  <a:gd name="T19" fmla="*/ 12 h 20"/>
                  <a:gd name="T20" fmla="*/ 39 w 57"/>
                  <a:gd name="T21" fmla="*/ 11 h 20"/>
                  <a:gd name="T22" fmla="*/ 38 w 57"/>
                  <a:gd name="T23" fmla="*/ 11 h 20"/>
                  <a:gd name="T24" fmla="*/ 32 w 57"/>
                  <a:gd name="T25" fmla="*/ 11 h 20"/>
                  <a:gd name="T26" fmla="*/ 30 w 57"/>
                  <a:gd name="T27" fmla="*/ 11 h 20"/>
                  <a:gd name="T28" fmla="*/ 21 w 57"/>
                  <a:gd name="T29" fmla="*/ 7 h 20"/>
                  <a:gd name="T30" fmla="*/ 20 w 57"/>
                  <a:gd name="T31" fmla="*/ 5 h 20"/>
                  <a:gd name="T32" fmla="*/ 22 w 57"/>
                  <a:gd name="T33" fmla="*/ 3 h 20"/>
                  <a:gd name="T34" fmla="*/ 26 w 57"/>
                  <a:gd name="T35" fmla="*/ 5 h 20"/>
                  <a:gd name="T36" fmla="*/ 29 w 57"/>
                  <a:gd name="T37" fmla="*/ 5 h 20"/>
                  <a:gd name="T38" fmla="*/ 36 w 57"/>
                  <a:gd name="T39" fmla="*/ 5 h 20"/>
                  <a:gd name="T40" fmla="*/ 38 w 57"/>
                  <a:gd name="T41" fmla="*/ 5 h 20"/>
                  <a:gd name="T42" fmla="*/ 43 w 57"/>
                  <a:gd name="T43" fmla="*/ 5 h 20"/>
                  <a:gd name="T44" fmla="*/ 45 w 57"/>
                  <a:gd name="T45" fmla="*/ 4 h 20"/>
                  <a:gd name="T46" fmla="*/ 48 w 57"/>
                  <a:gd name="T47" fmla="*/ 7 h 20"/>
                  <a:gd name="T48" fmla="*/ 49 w 57"/>
                  <a:gd name="T49" fmla="*/ 12 h 20"/>
                  <a:gd name="T50" fmla="*/ 49 w 57"/>
                  <a:gd name="T51" fmla="*/ 7 h 20"/>
                  <a:gd name="T52" fmla="*/ 53 w 57"/>
                  <a:gd name="T53" fmla="*/ 5 h 20"/>
                  <a:gd name="T54" fmla="*/ 53 w 57"/>
                  <a:gd name="T55" fmla="*/ 7 h 20"/>
                  <a:gd name="T56" fmla="*/ 54 w 57"/>
                  <a:gd name="T57" fmla="*/ 8 h 20"/>
                  <a:gd name="T58" fmla="*/ 57 w 57"/>
                  <a:gd name="T59" fmla="*/ 7 h 20"/>
                  <a:gd name="T60" fmla="*/ 53 w 57"/>
                  <a:gd name="T61" fmla="*/ 12 h 20"/>
                  <a:gd name="T62" fmla="*/ 37 w 57"/>
                  <a:gd name="T63" fmla="*/ 18 h 20"/>
                  <a:gd name="T64" fmla="*/ 29 w 57"/>
                  <a:gd name="T65" fmla="*/ 20 h 20"/>
                  <a:gd name="T66" fmla="*/ 21 w 57"/>
                  <a:gd name="T67" fmla="*/ 19 h 20"/>
                  <a:gd name="T68" fmla="*/ 14 w 57"/>
                  <a:gd name="T69" fmla="*/ 18 h 20"/>
                  <a:gd name="T70" fmla="*/ 4 w 57"/>
                  <a:gd name="T71" fmla="*/ 17 h 20"/>
                  <a:gd name="T72" fmla="*/ 0 w 57"/>
                  <a:gd name="T73" fmla="*/ 15 h 20"/>
                  <a:gd name="T74" fmla="*/ 3 w 57"/>
                  <a:gd name="T75" fmla="*/ 14 h 20"/>
                  <a:gd name="T76" fmla="*/ 4 w 57"/>
                  <a:gd name="T77" fmla="*/ 14 h 20"/>
                  <a:gd name="T78" fmla="*/ 12 w 57"/>
                  <a:gd name="T79" fmla="*/ 16 h 20"/>
                  <a:gd name="T80" fmla="*/ 13 w 57"/>
                  <a:gd name="T81" fmla="*/ 15 h 20"/>
                  <a:gd name="T82" fmla="*/ 13 w 57"/>
                  <a:gd name="T83" fmla="*/ 14 h 20"/>
                  <a:gd name="T84" fmla="*/ 12 w 57"/>
                  <a:gd name="T85" fmla="*/ 12 h 20"/>
                  <a:gd name="T86" fmla="*/ 12 w 57"/>
                  <a:gd name="T87" fmla="*/ 4 h 20"/>
                  <a:gd name="T88" fmla="*/ 13 w 57"/>
                  <a:gd name="T89" fmla="*/ 2 h 20"/>
                  <a:gd name="T90" fmla="*/ 16 w 57"/>
                  <a:gd name="T9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20">
                    <a:moveTo>
                      <a:pt x="16" y="1"/>
                    </a:moveTo>
                    <a:cubicBezTo>
                      <a:pt x="16" y="1"/>
                      <a:pt x="18" y="0"/>
                      <a:pt x="17" y="2"/>
                    </a:cubicBezTo>
                    <a:cubicBezTo>
                      <a:pt x="17" y="3"/>
                      <a:pt x="17" y="4"/>
                      <a:pt x="18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4" y="9"/>
                      <a:pt x="15" y="11"/>
                      <a:pt x="18" y="13"/>
                    </a:cubicBezTo>
                    <a:cubicBezTo>
                      <a:pt x="19" y="14"/>
                      <a:pt x="20" y="15"/>
                      <a:pt x="21" y="16"/>
                    </a:cubicBezTo>
                    <a:cubicBezTo>
                      <a:pt x="24" y="17"/>
                      <a:pt x="26" y="18"/>
                      <a:pt x="29" y="17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3" y="17"/>
                      <a:pt x="35" y="14"/>
                      <a:pt x="38" y="13"/>
                    </a:cubicBezTo>
                    <a:cubicBezTo>
                      <a:pt x="38" y="13"/>
                      <a:pt x="38" y="13"/>
                      <a:pt x="38" y="12"/>
                    </a:cubicBezTo>
                    <a:cubicBezTo>
                      <a:pt x="39" y="12"/>
                      <a:pt x="39" y="12"/>
                      <a:pt x="39" y="11"/>
                    </a:cubicBezTo>
                    <a:cubicBezTo>
                      <a:pt x="39" y="11"/>
                      <a:pt x="38" y="10"/>
                      <a:pt x="38" y="11"/>
                    </a:cubicBezTo>
                    <a:cubicBezTo>
                      <a:pt x="36" y="11"/>
                      <a:pt x="34" y="10"/>
                      <a:pt x="32" y="11"/>
                    </a:cubicBezTo>
                    <a:cubicBezTo>
                      <a:pt x="31" y="11"/>
                      <a:pt x="31" y="11"/>
                      <a:pt x="30" y="11"/>
                    </a:cubicBezTo>
                    <a:cubicBezTo>
                      <a:pt x="27" y="9"/>
                      <a:pt x="24" y="9"/>
                      <a:pt x="21" y="7"/>
                    </a:cubicBezTo>
                    <a:cubicBezTo>
                      <a:pt x="21" y="7"/>
                      <a:pt x="20" y="6"/>
                      <a:pt x="20" y="5"/>
                    </a:cubicBezTo>
                    <a:cubicBezTo>
                      <a:pt x="21" y="5"/>
                      <a:pt x="22" y="4"/>
                      <a:pt x="22" y="3"/>
                    </a:cubicBezTo>
                    <a:cubicBezTo>
                      <a:pt x="24" y="3"/>
                      <a:pt x="25" y="4"/>
                      <a:pt x="26" y="5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31" y="4"/>
                      <a:pt x="34" y="4"/>
                      <a:pt x="36" y="5"/>
                    </a:cubicBezTo>
                    <a:cubicBezTo>
                      <a:pt x="37" y="5"/>
                      <a:pt x="37" y="5"/>
                      <a:pt x="38" y="5"/>
                    </a:cubicBezTo>
                    <a:cubicBezTo>
                      <a:pt x="40" y="4"/>
                      <a:pt x="41" y="4"/>
                      <a:pt x="43" y="5"/>
                    </a:cubicBezTo>
                    <a:cubicBezTo>
                      <a:pt x="44" y="5"/>
                      <a:pt x="44" y="4"/>
                      <a:pt x="45" y="4"/>
                    </a:cubicBezTo>
                    <a:cubicBezTo>
                      <a:pt x="48" y="4"/>
                      <a:pt x="47" y="6"/>
                      <a:pt x="48" y="7"/>
                    </a:cubicBezTo>
                    <a:cubicBezTo>
                      <a:pt x="49" y="9"/>
                      <a:pt x="48" y="10"/>
                      <a:pt x="49" y="12"/>
                    </a:cubicBezTo>
                    <a:cubicBezTo>
                      <a:pt x="49" y="10"/>
                      <a:pt x="49" y="9"/>
                      <a:pt x="49" y="7"/>
                    </a:cubicBezTo>
                    <a:cubicBezTo>
                      <a:pt x="49" y="5"/>
                      <a:pt x="51" y="4"/>
                      <a:pt x="53" y="5"/>
                    </a:cubicBezTo>
                    <a:cubicBezTo>
                      <a:pt x="53" y="5"/>
                      <a:pt x="54" y="6"/>
                      <a:pt x="53" y="7"/>
                    </a:cubicBezTo>
                    <a:cubicBezTo>
                      <a:pt x="54" y="7"/>
                      <a:pt x="53" y="8"/>
                      <a:pt x="54" y="8"/>
                    </a:cubicBezTo>
                    <a:cubicBezTo>
                      <a:pt x="56" y="9"/>
                      <a:pt x="56" y="8"/>
                      <a:pt x="57" y="7"/>
                    </a:cubicBezTo>
                    <a:cubicBezTo>
                      <a:pt x="57" y="9"/>
                      <a:pt x="55" y="10"/>
                      <a:pt x="53" y="12"/>
                    </a:cubicBezTo>
                    <a:cubicBezTo>
                      <a:pt x="49" y="17"/>
                      <a:pt x="43" y="18"/>
                      <a:pt x="37" y="18"/>
                    </a:cubicBezTo>
                    <a:cubicBezTo>
                      <a:pt x="34" y="18"/>
                      <a:pt x="32" y="20"/>
                      <a:pt x="29" y="20"/>
                    </a:cubicBezTo>
                    <a:cubicBezTo>
                      <a:pt x="26" y="20"/>
                      <a:pt x="24" y="20"/>
                      <a:pt x="21" y="19"/>
                    </a:cubicBezTo>
                    <a:cubicBezTo>
                      <a:pt x="19" y="18"/>
                      <a:pt x="16" y="18"/>
                      <a:pt x="14" y="18"/>
                    </a:cubicBezTo>
                    <a:cubicBezTo>
                      <a:pt x="11" y="19"/>
                      <a:pt x="8" y="18"/>
                      <a:pt x="4" y="17"/>
                    </a:cubicBezTo>
                    <a:cubicBezTo>
                      <a:pt x="3" y="17"/>
                      <a:pt x="1" y="17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6" y="15"/>
                      <a:pt x="9" y="15"/>
                      <a:pt x="12" y="16"/>
                    </a:cubicBezTo>
                    <a:cubicBezTo>
                      <a:pt x="12" y="16"/>
                      <a:pt x="13" y="16"/>
                      <a:pt x="13" y="15"/>
                    </a:cubicBezTo>
                    <a:cubicBezTo>
                      <a:pt x="14" y="15"/>
                      <a:pt x="14" y="14"/>
                      <a:pt x="13" y="14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10" y="9"/>
                      <a:pt x="10" y="6"/>
                      <a:pt x="12" y="4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4" y="1"/>
                      <a:pt x="15" y="0"/>
                      <a:pt x="16" y="1"/>
                    </a:cubicBezTo>
                    <a:close/>
                  </a:path>
                </a:pathLst>
              </a:custGeom>
              <a:solidFill>
                <a:srgbClr val="FA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" name="Freeform 28">
                <a:extLst>
                  <a:ext uri="{FF2B5EF4-FFF2-40B4-BE49-F238E27FC236}">
                    <a16:creationId xmlns:a16="http://schemas.microsoft.com/office/drawing/2014/main" id="{9D9FBA44-792D-B97F-3D18-B5016B82F48F}"/>
                  </a:ext>
                </a:extLst>
              </p:cNvPr>
              <p:cNvSpPr/>
              <p:nvPr userDrawn="1"/>
            </p:nvSpPr>
            <p:spPr bwMode="auto">
              <a:xfrm>
                <a:off x="3576" y="3811"/>
                <a:ext cx="214" cy="172"/>
              </a:xfrm>
              <a:custGeom>
                <a:avLst/>
                <a:gdLst>
                  <a:gd name="T0" fmla="*/ 1 w 34"/>
                  <a:gd name="T1" fmla="*/ 14 h 27"/>
                  <a:gd name="T2" fmla="*/ 8 w 34"/>
                  <a:gd name="T3" fmla="*/ 4 h 27"/>
                  <a:gd name="T4" fmla="*/ 16 w 34"/>
                  <a:gd name="T5" fmla="*/ 1 h 27"/>
                  <a:gd name="T6" fmla="*/ 23 w 34"/>
                  <a:gd name="T7" fmla="*/ 1 h 27"/>
                  <a:gd name="T8" fmla="*/ 33 w 34"/>
                  <a:gd name="T9" fmla="*/ 10 h 27"/>
                  <a:gd name="T10" fmla="*/ 31 w 34"/>
                  <a:gd name="T11" fmla="*/ 13 h 27"/>
                  <a:gd name="T12" fmla="*/ 29 w 34"/>
                  <a:gd name="T13" fmla="*/ 16 h 27"/>
                  <a:gd name="T14" fmla="*/ 27 w 34"/>
                  <a:gd name="T15" fmla="*/ 20 h 27"/>
                  <a:gd name="T16" fmla="*/ 26 w 34"/>
                  <a:gd name="T17" fmla="*/ 21 h 27"/>
                  <a:gd name="T18" fmla="*/ 18 w 34"/>
                  <a:gd name="T19" fmla="*/ 23 h 27"/>
                  <a:gd name="T20" fmla="*/ 13 w 34"/>
                  <a:gd name="T21" fmla="*/ 23 h 27"/>
                  <a:gd name="T22" fmla="*/ 4 w 34"/>
                  <a:gd name="T23" fmla="*/ 21 h 27"/>
                  <a:gd name="T24" fmla="*/ 1 w 34"/>
                  <a:gd name="T2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7">
                    <a:moveTo>
                      <a:pt x="1" y="14"/>
                    </a:moveTo>
                    <a:cubicBezTo>
                      <a:pt x="1" y="8"/>
                      <a:pt x="3" y="5"/>
                      <a:pt x="8" y="4"/>
                    </a:cubicBezTo>
                    <a:cubicBezTo>
                      <a:pt x="11" y="3"/>
                      <a:pt x="13" y="1"/>
                      <a:pt x="16" y="1"/>
                    </a:cubicBezTo>
                    <a:cubicBezTo>
                      <a:pt x="18" y="2"/>
                      <a:pt x="21" y="1"/>
                      <a:pt x="23" y="1"/>
                    </a:cubicBezTo>
                    <a:cubicBezTo>
                      <a:pt x="28" y="0"/>
                      <a:pt x="34" y="4"/>
                      <a:pt x="33" y="10"/>
                    </a:cubicBezTo>
                    <a:cubicBezTo>
                      <a:pt x="33" y="12"/>
                      <a:pt x="33" y="12"/>
                      <a:pt x="31" y="13"/>
                    </a:cubicBezTo>
                    <a:cubicBezTo>
                      <a:pt x="29" y="13"/>
                      <a:pt x="29" y="14"/>
                      <a:pt x="29" y="16"/>
                    </a:cubicBezTo>
                    <a:cubicBezTo>
                      <a:pt x="30" y="18"/>
                      <a:pt x="29" y="19"/>
                      <a:pt x="27" y="20"/>
                    </a:cubicBezTo>
                    <a:cubicBezTo>
                      <a:pt x="27" y="20"/>
                      <a:pt x="26" y="21"/>
                      <a:pt x="26" y="21"/>
                    </a:cubicBezTo>
                    <a:cubicBezTo>
                      <a:pt x="23" y="23"/>
                      <a:pt x="21" y="24"/>
                      <a:pt x="18" y="23"/>
                    </a:cubicBezTo>
                    <a:cubicBezTo>
                      <a:pt x="16" y="22"/>
                      <a:pt x="15" y="22"/>
                      <a:pt x="13" y="23"/>
                    </a:cubicBezTo>
                    <a:cubicBezTo>
                      <a:pt x="9" y="27"/>
                      <a:pt x="6" y="26"/>
                      <a:pt x="4" y="21"/>
                    </a:cubicBezTo>
                    <a:cubicBezTo>
                      <a:pt x="2" y="18"/>
                      <a:pt x="0" y="16"/>
                      <a:pt x="1" y="14"/>
                    </a:cubicBezTo>
                    <a:close/>
                  </a:path>
                </a:pathLst>
              </a:custGeom>
              <a:solidFill>
                <a:srgbClr val="F6C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" name="Freeform 29">
                <a:extLst>
                  <a:ext uri="{FF2B5EF4-FFF2-40B4-BE49-F238E27FC236}">
                    <a16:creationId xmlns:a16="http://schemas.microsoft.com/office/drawing/2014/main" id="{2CC06660-DB5E-CA54-C1FF-F1B3B0659FC8}"/>
                  </a:ext>
                </a:extLst>
              </p:cNvPr>
              <p:cNvSpPr/>
              <p:nvPr userDrawn="1"/>
            </p:nvSpPr>
            <p:spPr bwMode="auto">
              <a:xfrm>
                <a:off x="3588" y="868"/>
                <a:ext cx="171" cy="210"/>
              </a:xfrm>
              <a:custGeom>
                <a:avLst/>
                <a:gdLst>
                  <a:gd name="T0" fmla="*/ 10 w 27"/>
                  <a:gd name="T1" fmla="*/ 33 h 33"/>
                  <a:gd name="T2" fmla="*/ 5 w 27"/>
                  <a:gd name="T3" fmla="*/ 31 h 33"/>
                  <a:gd name="T4" fmla="*/ 5 w 27"/>
                  <a:gd name="T5" fmla="*/ 29 h 33"/>
                  <a:gd name="T6" fmla="*/ 3 w 27"/>
                  <a:gd name="T7" fmla="*/ 25 h 33"/>
                  <a:gd name="T8" fmla="*/ 3 w 27"/>
                  <a:gd name="T9" fmla="*/ 24 h 33"/>
                  <a:gd name="T10" fmla="*/ 1 w 27"/>
                  <a:gd name="T11" fmla="*/ 20 h 33"/>
                  <a:gd name="T12" fmla="*/ 1 w 27"/>
                  <a:gd name="T13" fmla="*/ 16 h 33"/>
                  <a:gd name="T14" fmla="*/ 3 w 27"/>
                  <a:gd name="T15" fmla="*/ 12 h 33"/>
                  <a:gd name="T16" fmla="*/ 5 w 27"/>
                  <a:gd name="T17" fmla="*/ 7 h 33"/>
                  <a:gd name="T18" fmla="*/ 13 w 27"/>
                  <a:gd name="T19" fmla="*/ 1 h 33"/>
                  <a:gd name="T20" fmla="*/ 16 w 27"/>
                  <a:gd name="T21" fmla="*/ 0 h 33"/>
                  <a:gd name="T22" fmla="*/ 24 w 27"/>
                  <a:gd name="T23" fmla="*/ 14 h 33"/>
                  <a:gd name="T24" fmla="*/ 23 w 27"/>
                  <a:gd name="T25" fmla="*/ 19 h 33"/>
                  <a:gd name="T26" fmla="*/ 21 w 27"/>
                  <a:gd name="T27" fmla="*/ 23 h 33"/>
                  <a:gd name="T28" fmla="*/ 20 w 27"/>
                  <a:gd name="T29" fmla="*/ 24 h 33"/>
                  <a:gd name="T30" fmla="*/ 13 w 27"/>
                  <a:gd name="T31" fmla="*/ 33 h 33"/>
                  <a:gd name="T32" fmla="*/ 10 w 2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10" y="33"/>
                    </a:moveTo>
                    <a:cubicBezTo>
                      <a:pt x="9" y="33"/>
                      <a:pt x="7" y="32"/>
                      <a:pt x="5" y="31"/>
                    </a:cubicBezTo>
                    <a:cubicBezTo>
                      <a:pt x="5" y="31"/>
                      <a:pt x="4" y="30"/>
                      <a:pt x="5" y="29"/>
                    </a:cubicBezTo>
                    <a:cubicBezTo>
                      <a:pt x="6" y="27"/>
                      <a:pt x="5" y="25"/>
                      <a:pt x="3" y="2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3"/>
                      <a:pt x="0" y="22"/>
                      <a:pt x="1" y="20"/>
                    </a:cubicBezTo>
                    <a:cubicBezTo>
                      <a:pt x="1" y="19"/>
                      <a:pt x="1" y="17"/>
                      <a:pt x="1" y="16"/>
                    </a:cubicBezTo>
                    <a:cubicBezTo>
                      <a:pt x="1" y="14"/>
                      <a:pt x="1" y="13"/>
                      <a:pt x="3" y="12"/>
                    </a:cubicBezTo>
                    <a:cubicBezTo>
                      <a:pt x="5" y="11"/>
                      <a:pt x="5" y="9"/>
                      <a:pt x="5" y="7"/>
                    </a:cubicBezTo>
                    <a:cubicBezTo>
                      <a:pt x="5" y="2"/>
                      <a:pt x="8" y="0"/>
                      <a:pt x="13" y="1"/>
                    </a:cubicBezTo>
                    <a:cubicBezTo>
                      <a:pt x="14" y="1"/>
                      <a:pt x="15" y="0"/>
                      <a:pt x="16" y="0"/>
                    </a:cubicBezTo>
                    <a:cubicBezTo>
                      <a:pt x="23" y="1"/>
                      <a:pt x="27" y="9"/>
                      <a:pt x="24" y="14"/>
                    </a:cubicBezTo>
                    <a:cubicBezTo>
                      <a:pt x="23" y="15"/>
                      <a:pt x="24" y="17"/>
                      <a:pt x="23" y="19"/>
                    </a:cubicBezTo>
                    <a:cubicBezTo>
                      <a:pt x="23" y="20"/>
                      <a:pt x="22" y="22"/>
                      <a:pt x="21" y="23"/>
                    </a:cubicBezTo>
                    <a:cubicBezTo>
                      <a:pt x="21" y="23"/>
                      <a:pt x="20" y="24"/>
                      <a:pt x="20" y="24"/>
                    </a:cubicBezTo>
                    <a:cubicBezTo>
                      <a:pt x="19" y="28"/>
                      <a:pt x="16" y="31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lose/>
                  </a:path>
                </a:pathLst>
              </a:custGeom>
              <a:solidFill>
                <a:srgbClr val="F6C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" name="Freeform 30">
                <a:extLst>
                  <a:ext uri="{FF2B5EF4-FFF2-40B4-BE49-F238E27FC236}">
                    <a16:creationId xmlns:a16="http://schemas.microsoft.com/office/drawing/2014/main" id="{937DCA1F-F87E-166D-A2D4-1C0CA1CF7F65}"/>
                  </a:ext>
                </a:extLst>
              </p:cNvPr>
              <p:cNvSpPr/>
              <p:nvPr userDrawn="1"/>
            </p:nvSpPr>
            <p:spPr bwMode="auto">
              <a:xfrm>
                <a:off x="1552" y="3691"/>
                <a:ext cx="221" cy="152"/>
              </a:xfrm>
              <a:custGeom>
                <a:avLst/>
                <a:gdLst>
                  <a:gd name="T0" fmla="*/ 25 w 35"/>
                  <a:gd name="T1" fmla="*/ 24 h 24"/>
                  <a:gd name="T2" fmla="*/ 12 w 35"/>
                  <a:gd name="T3" fmla="*/ 22 h 24"/>
                  <a:gd name="T4" fmla="*/ 6 w 35"/>
                  <a:gd name="T5" fmla="*/ 20 h 24"/>
                  <a:gd name="T6" fmla="*/ 2 w 35"/>
                  <a:gd name="T7" fmla="*/ 9 h 24"/>
                  <a:gd name="T8" fmla="*/ 5 w 35"/>
                  <a:gd name="T9" fmla="*/ 8 h 24"/>
                  <a:gd name="T10" fmla="*/ 8 w 35"/>
                  <a:gd name="T11" fmla="*/ 6 h 24"/>
                  <a:gd name="T12" fmla="*/ 12 w 35"/>
                  <a:gd name="T13" fmla="*/ 2 h 24"/>
                  <a:gd name="T14" fmla="*/ 13 w 35"/>
                  <a:gd name="T15" fmla="*/ 2 h 24"/>
                  <a:gd name="T16" fmla="*/ 20 w 35"/>
                  <a:gd name="T17" fmla="*/ 2 h 24"/>
                  <a:gd name="T18" fmla="*/ 26 w 35"/>
                  <a:gd name="T19" fmla="*/ 4 h 24"/>
                  <a:gd name="T20" fmla="*/ 33 w 35"/>
                  <a:gd name="T21" fmla="*/ 7 h 24"/>
                  <a:gd name="T22" fmla="*/ 35 w 35"/>
                  <a:gd name="T23" fmla="*/ 15 h 24"/>
                  <a:gd name="T24" fmla="*/ 25 w 35"/>
                  <a:gd name="T2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25" y="24"/>
                    </a:moveTo>
                    <a:cubicBezTo>
                      <a:pt x="20" y="23"/>
                      <a:pt x="16" y="24"/>
                      <a:pt x="12" y="22"/>
                    </a:cubicBezTo>
                    <a:cubicBezTo>
                      <a:pt x="10" y="21"/>
                      <a:pt x="8" y="21"/>
                      <a:pt x="6" y="20"/>
                    </a:cubicBezTo>
                    <a:cubicBezTo>
                      <a:pt x="2" y="18"/>
                      <a:pt x="0" y="12"/>
                      <a:pt x="2" y="9"/>
                    </a:cubicBezTo>
                    <a:cubicBezTo>
                      <a:pt x="3" y="7"/>
                      <a:pt x="4" y="8"/>
                      <a:pt x="5" y="8"/>
                    </a:cubicBezTo>
                    <a:cubicBezTo>
                      <a:pt x="7" y="9"/>
                      <a:pt x="8" y="8"/>
                      <a:pt x="8" y="6"/>
                    </a:cubicBezTo>
                    <a:cubicBezTo>
                      <a:pt x="8" y="4"/>
                      <a:pt x="9" y="1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5" y="0"/>
                      <a:pt x="18" y="0"/>
                      <a:pt x="20" y="2"/>
                    </a:cubicBezTo>
                    <a:cubicBezTo>
                      <a:pt x="22" y="4"/>
                      <a:pt x="24" y="4"/>
                      <a:pt x="26" y="4"/>
                    </a:cubicBezTo>
                    <a:cubicBezTo>
                      <a:pt x="30" y="2"/>
                      <a:pt x="32" y="3"/>
                      <a:pt x="33" y="7"/>
                    </a:cubicBezTo>
                    <a:cubicBezTo>
                      <a:pt x="34" y="10"/>
                      <a:pt x="35" y="13"/>
                      <a:pt x="35" y="15"/>
                    </a:cubicBezTo>
                    <a:cubicBezTo>
                      <a:pt x="34" y="20"/>
                      <a:pt x="30" y="24"/>
                      <a:pt x="25" y="24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" name="Freeform 31">
                <a:extLst>
                  <a:ext uri="{FF2B5EF4-FFF2-40B4-BE49-F238E27FC236}">
                    <a16:creationId xmlns:a16="http://schemas.microsoft.com/office/drawing/2014/main" id="{0BB30C65-D442-97EA-9733-C2E60B39CA25}"/>
                  </a:ext>
                </a:extLst>
              </p:cNvPr>
              <p:cNvSpPr/>
              <p:nvPr userDrawn="1"/>
            </p:nvSpPr>
            <p:spPr bwMode="auto">
              <a:xfrm>
                <a:off x="3569" y="2682"/>
                <a:ext cx="177" cy="216"/>
              </a:xfrm>
              <a:custGeom>
                <a:avLst/>
                <a:gdLst>
                  <a:gd name="T0" fmla="*/ 27 w 28"/>
                  <a:gd name="T1" fmla="*/ 11 h 34"/>
                  <a:gd name="T2" fmla="*/ 26 w 28"/>
                  <a:gd name="T3" fmla="*/ 16 h 34"/>
                  <a:gd name="T4" fmla="*/ 24 w 28"/>
                  <a:gd name="T5" fmla="*/ 21 h 34"/>
                  <a:gd name="T6" fmla="*/ 15 w 28"/>
                  <a:gd name="T7" fmla="*/ 32 h 34"/>
                  <a:gd name="T8" fmla="*/ 3 w 28"/>
                  <a:gd name="T9" fmla="*/ 29 h 34"/>
                  <a:gd name="T10" fmla="*/ 4 w 28"/>
                  <a:gd name="T11" fmla="*/ 27 h 34"/>
                  <a:gd name="T12" fmla="*/ 3 w 28"/>
                  <a:gd name="T13" fmla="*/ 24 h 34"/>
                  <a:gd name="T14" fmla="*/ 1 w 28"/>
                  <a:gd name="T15" fmla="*/ 21 h 34"/>
                  <a:gd name="T16" fmla="*/ 0 w 28"/>
                  <a:gd name="T17" fmla="*/ 20 h 34"/>
                  <a:gd name="T18" fmla="*/ 7 w 28"/>
                  <a:gd name="T19" fmla="*/ 10 h 34"/>
                  <a:gd name="T20" fmla="*/ 8 w 28"/>
                  <a:gd name="T21" fmla="*/ 7 h 34"/>
                  <a:gd name="T22" fmla="*/ 16 w 28"/>
                  <a:gd name="T23" fmla="*/ 1 h 34"/>
                  <a:gd name="T24" fmla="*/ 20 w 28"/>
                  <a:gd name="T25" fmla="*/ 2 h 34"/>
                  <a:gd name="T26" fmla="*/ 27 w 28"/>
                  <a:gd name="T27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4">
                    <a:moveTo>
                      <a:pt x="27" y="11"/>
                    </a:moveTo>
                    <a:cubicBezTo>
                      <a:pt x="27" y="13"/>
                      <a:pt x="27" y="15"/>
                      <a:pt x="26" y="16"/>
                    </a:cubicBezTo>
                    <a:cubicBezTo>
                      <a:pt x="25" y="18"/>
                      <a:pt x="25" y="19"/>
                      <a:pt x="24" y="21"/>
                    </a:cubicBezTo>
                    <a:cubicBezTo>
                      <a:pt x="21" y="25"/>
                      <a:pt x="18" y="28"/>
                      <a:pt x="15" y="32"/>
                    </a:cubicBezTo>
                    <a:cubicBezTo>
                      <a:pt x="12" y="34"/>
                      <a:pt x="5" y="33"/>
                      <a:pt x="3" y="29"/>
                    </a:cubicBezTo>
                    <a:cubicBezTo>
                      <a:pt x="2" y="28"/>
                      <a:pt x="3" y="28"/>
                      <a:pt x="4" y="27"/>
                    </a:cubicBezTo>
                    <a:cubicBezTo>
                      <a:pt x="4" y="26"/>
                      <a:pt x="5" y="25"/>
                      <a:pt x="3" y="24"/>
                    </a:cubicBezTo>
                    <a:cubicBezTo>
                      <a:pt x="2" y="23"/>
                      <a:pt x="2" y="22"/>
                      <a:pt x="1" y="21"/>
                    </a:cubicBezTo>
                    <a:cubicBezTo>
                      <a:pt x="1" y="21"/>
                      <a:pt x="0" y="20"/>
                      <a:pt x="0" y="20"/>
                    </a:cubicBezTo>
                    <a:cubicBezTo>
                      <a:pt x="2" y="16"/>
                      <a:pt x="2" y="11"/>
                      <a:pt x="7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9" y="2"/>
                      <a:pt x="11" y="0"/>
                      <a:pt x="16" y="1"/>
                    </a:cubicBezTo>
                    <a:cubicBezTo>
                      <a:pt x="17" y="1"/>
                      <a:pt x="19" y="2"/>
                      <a:pt x="20" y="2"/>
                    </a:cubicBezTo>
                    <a:cubicBezTo>
                      <a:pt x="23" y="2"/>
                      <a:pt x="28" y="7"/>
                      <a:pt x="27" y="11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" name="Freeform 32">
                <a:extLst>
                  <a:ext uri="{FF2B5EF4-FFF2-40B4-BE49-F238E27FC236}">
                    <a16:creationId xmlns:a16="http://schemas.microsoft.com/office/drawing/2014/main" id="{D517AD07-261F-43E9-D84D-4E53C9007831}"/>
                  </a:ext>
                </a:extLst>
              </p:cNvPr>
              <p:cNvSpPr/>
              <p:nvPr userDrawn="1"/>
            </p:nvSpPr>
            <p:spPr bwMode="auto">
              <a:xfrm>
                <a:off x="1394" y="1293"/>
                <a:ext cx="221" cy="152"/>
              </a:xfrm>
              <a:custGeom>
                <a:avLst/>
                <a:gdLst>
                  <a:gd name="T0" fmla="*/ 0 w 35"/>
                  <a:gd name="T1" fmla="*/ 12 h 24"/>
                  <a:gd name="T2" fmla="*/ 10 w 35"/>
                  <a:gd name="T3" fmla="*/ 2 h 24"/>
                  <a:gd name="T4" fmla="*/ 11 w 35"/>
                  <a:gd name="T5" fmla="*/ 1 h 24"/>
                  <a:gd name="T6" fmla="*/ 18 w 35"/>
                  <a:gd name="T7" fmla="*/ 0 h 24"/>
                  <a:gd name="T8" fmla="*/ 26 w 35"/>
                  <a:gd name="T9" fmla="*/ 1 h 24"/>
                  <a:gd name="T10" fmla="*/ 33 w 35"/>
                  <a:gd name="T11" fmla="*/ 11 h 24"/>
                  <a:gd name="T12" fmla="*/ 31 w 35"/>
                  <a:gd name="T13" fmla="*/ 12 h 24"/>
                  <a:gd name="T14" fmla="*/ 29 w 35"/>
                  <a:gd name="T15" fmla="*/ 14 h 24"/>
                  <a:gd name="T16" fmla="*/ 27 w 35"/>
                  <a:gd name="T17" fmla="*/ 19 h 24"/>
                  <a:gd name="T18" fmla="*/ 18 w 35"/>
                  <a:gd name="T19" fmla="*/ 22 h 24"/>
                  <a:gd name="T20" fmla="*/ 12 w 35"/>
                  <a:gd name="T21" fmla="*/ 22 h 24"/>
                  <a:gd name="T22" fmla="*/ 5 w 35"/>
                  <a:gd name="T23" fmla="*/ 22 h 24"/>
                  <a:gd name="T24" fmla="*/ 0 w 35"/>
                  <a:gd name="T25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0" y="12"/>
                    </a:moveTo>
                    <a:cubicBezTo>
                      <a:pt x="0" y="7"/>
                      <a:pt x="5" y="2"/>
                      <a:pt x="10" y="2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3" y="0"/>
                      <a:pt x="15" y="0"/>
                      <a:pt x="18" y="0"/>
                    </a:cubicBezTo>
                    <a:cubicBezTo>
                      <a:pt x="21" y="1"/>
                      <a:pt x="24" y="0"/>
                      <a:pt x="26" y="1"/>
                    </a:cubicBezTo>
                    <a:cubicBezTo>
                      <a:pt x="30" y="1"/>
                      <a:pt x="35" y="7"/>
                      <a:pt x="33" y="11"/>
                    </a:cubicBezTo>
                    <a:cubicBezTo>
                      <a:pt x="33" y="12"/>
                      <a:pt x="32" y="12"/>
                      <a:pt x="31" y="12"/>
                    </a:cubicBezTo>
                    <a:cubicBezTo>
                      <a:pt x="29" y="12"/>
                      <a:pt x="28" y="12"/>
                      <a:pt x="29" y="14"/>
                    </a:cubicBezTo>
                    <a:cubicBezTo>
                      <a:pt x="29" y="16"/>
                      <a:pt x="29" y="18"/>
                      <a:pt x="27" y="19"/>
                    </a:cubicBezTo>
                    <a:cubicBezTo>
                      <a:pt x="24" y="21"/>
                      <a:pt x="22" y="23"/>
                      <a:pt x="18" y="22"/>
                    </a:cubicBezTo>
                    <a:cubicBezTo>
                      <a:pt x="16" y="21"/>
                      <a:pt x="14" y="21"/>
                      <a:pt x="12" y="22"/>
                    </a:cubicBezTo>
                    <a:cubicBezTo>
                      <a:pt x="9" y="24"/>
                      <a:pt x="7" y="24"/>
                      <a:pt x="5" y="22"/>
                    </a:cubicBezTo>
                    <a:cubicBezTo>
                      <a:pt x="4" y="20"/>
                      <a:pt x="0" y="14"/>
                      <a:pt x="0" y="12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" name="Freeform 33">
                <a:extLst>
                  <a:ext uri="{FF2B5EF4-FFF2-40B4-BE49-F238E27FC236}">
                    <a16:creationId xmlns:a16="http://schemas.microsoft.com/office/drawing/2014/main" id="{A8D038C4-6A7B-75C2-2FB0-BD8303140CDD}"/>
                  </a:ext>
                </a:extLst>
              </p:cNvPr>
              <p:cNvSpPr/>
              <p:nvPr userDrawn="1"/>
            </p:nvSpPr>
            <p:spPr bwMode="auto">
              <a:xfrm>
                <a:off x="1268" y="3088"/>
                <a:ext cx="202" cy="197"/>
              </a:xfrm>
              <a:custGeom>
                <a:avLst/>
                <a:gdLst>
                  <a:gd name="T0" fmla="*/ 18 w 32"/>
                  <a:gd name="T1" fmla="*/ 30 h 31"/>
                  <a:gd name="T2" fmla="*/ 10 w 32"/>
                  <a:gd name="T3" fmla="*/ 26 h 31"/>
                  <a:gd name="T4" fmla="*/ 8 w 32"/>
                  <a:gd name="T5" fmla="*/ 24 h 31"/>
                  <a:gd name="T6" fmla="*/ 4 w 32"/>
                  <a:gd name="T7" fmla="*/ 18 h 31"/>
                  <a:gd name="T8" fmla="*/ 2 w 32"/>
                  <a:gd name="T9" fmla="*/ 14 h 31"/>
                  <a:gd name="T10" fmla="*/ 5 w 32"/>
                  <a:gd name="T11" fmla="*/ 2 h 31"/>
                  <a:gd name="T12" fmla="*/ 10 w 32"/>
                  <a:gd name="T13" fmla="*/ 3 h 31"/>
                  <a:gd name="T14" fmla="*/ 12 w 32"/>
                  <a:gd name="T15" fmla="*/ 3 h 31"/>
                  <a:gd name="T16" fmla="*/ 15 w 32"/>
                  <a:gd name="T17" fmla="*/ 2 h 31"/>
                  <a:gd name="T18" fmla="*/ 24 w 32"/>
                  <a:gd name="T19" fmla="*/ 10 h 31"/>
                  <a:gd name="T20" fmla="*/ 26 w 32"/>
                  <a:gd name="T21" fmla="*/ 15 h 31"/>
                  <a:gd name="T22" fmla="*/ 28 w 32"/>
                  <a:gd name="T23" fmla="*/ 25 h 31"/>
                  <a:gd name="T24" fmla="*/ 23 w 32"/>
                  <a:gd name="T25" fmla="*/ 30 h 31"/>
                  <a:gd name="T26" fmla="*/ 18 w 32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1">
                    <a:moveTo>
                      <a:pt x="18" y="30"/>
                    </a:moveTo>
                    <a:cubicBezTo>
                      <a:pt x="14" y="31"/>
                      <a:pt x="12" y="29"/>
                      <a:pt x="10" y="26"/>
                    </a:cubicBezTo>
                    <a:cubicBezTo>
                      <a:pt x="9" y="25"/>
                      <a:pt x="8" y="24"/>
                      <a:pt x="8" y="24"/>
                    </a:cubicBezTo>
                    <a:cubicBezTo>
                      <a:pt x="6" y="22"/>
                      <a:pt x="5" y="20"/>
                      <a:pt x="4" y="18"/>
                    </a:cubicBezTo>
                    <a:cubicBezTo>
                      <a:pt x="4" y="16"/>
                      <a:pt x="2" y="15"/>
                      <a:pt x="2" y="14"/>
                    </a:cubicBezTo>
                    <a:cubicBezTo>
                      <a:pt x="0" y="8"/>
                      <a:pt x="0" y="6"/>
                      <a:pt x="5" y="2"/>
                    </a:cubicBezTo>
                    <a:cubicBezTo>
                      <a:pt x="7" y="0"/>
                      <a:pt x="9" y="0"/>
                      <a:pt x="10" y="3"/>
                    </a:cubicBezTo>
                    <a:cubicBezTo>
                      <a:pt x="11" y="4"/>
                      <a:pt x="11" y="4"/>
                      <a:pt x="12" y="3"/>
                    </a:cubicBezTo>
                    <a:cubicBezTo>
                      <a:pt x="13" y="3"/>
                      <a:pt x="14" y="2"/>
                      <a:pt x="15" y="2"/>
                    </a:cubicBezTo>
                    <a:cubicBezTo>
                      <a:pt x="19" y="2"/>
                      <a:pt x="24" y="6"/>
                      <a:pt x="24" y="10"/>
                    </a:cubicBezTo>
                    <a:cubicBezTo>
                      <a:pt x="24" y="12"/>
                      <a:pt x="25" y="13"/>
                      <a:pt x="26" y="15"/>
                    </a:cubicBezTo>
                    <a:cubicBezTo>
                      <a:pt x="31" y="18"/>
                      <a:pt x="32" y="21"/>
                      <a:pt x="28" y="25"/>
                    </a:cubicBezTo>
                    <a:cubicBezTo>
                      <a:pt x="26" y="26"/>
                      <a:pt x="26" y="29"/>
                      <a:pt x="23" y="30"/>
                    </a:cubicBezTo>
                    <a:cubicBezTo>
                      <a:pt x="22" y="30"/>
                      <a:pt x="20" y="30"/>
                      <a:pt x="18" y="3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" name="Freeform 34">
                <a:extLst>
                  <a:ext uri="{FF2B5EF4-FFF2-40B4-BE49-F238E27FC236}">
                    <a16:creationId xmlns:a16="http://schemas.microsoft.com/office/drawing/2014/main" id="{26FEB5DB-A017-8AB7-17D5-B923C2D84417}"/>
                  </a:ext>
                </a:extLst>
              </p:cNvPr>
              <p:cNvSpPr/>
              <p:nvPr userDrawn="1"/>
            </p:nvSpPr>
            <p:spPr bwMode="auto">
              <a:xfrm>
                <a:off x="392" y="1896"/>
                <a:ext cx="202" cy="184"/>
              </a:xfrm>
              <a:custGeom>
                <a:avLst/>
                <a:gdLst>
                  <a:gd name="T0" fmla="*/ 0 w 32"/>
                  <a:gd name="T1" fmla="*/ 9 h 29"/>
                  <a:gd name="T2" fmla="*/ 5 w 32"/>
                  <a:gd name="T3" fmla="*/ 1 h 29"/>
                  <a:gd name="T4" fmla="*/ 8 w 32"/>
                  <a:gd name="T5" fmla="*/ 2 h 29"/>
                  <a:gd name="T6" fmla="*/ 11 w 32"/>
                  <a:gd name="T7" fmla="*/ 2 h 29"/>
                  <a:gd name="T8" fmla="*/ 14 w 32"/>
                  <a:gd name="T9" fmla="*/ 1 h 29"/>
                  <a:gd name="T10" fmla="*/ 20 w 32"/>
                  <a:gd name="T11" fmla="*/ 3 h 29"/>
                  <a:gd name="T12" fmla="*/ 23 w 32"/>
                  <a:gd name="T13" fmla="*/ 8 h 29"/>
                  <a:gd name="T14" fmla="*/ 26 w 32"/>
                  <a:gd name="T15" fmla="*/ 11 h 29"/>
                  <a:gd name="T16" fmla="*/ 30 w 32"/>
                  <a:gd name="T17" fmla="*/ 20 h 29"/>
                  <a:gd name="T18" fmla="*/ 24 w 32"/>
                  <a:gd name="T19" fmla="*/ 28 h 29"/>
                  <a:gd name="T20" fmla="*/ 13 w 32"/>
                  <a:gd name="T21" fmla="*/ 26 h 29"/>
                  <a:gd name="T22" fmla="*/ 9 w 32"/>
                  <a:gd name="T23" fmla="*/ 23 h 29"/>
                  <a:gd name="T24" fmla="*/ 0 w 32"/>
                  <a:gd name="T25" fmla="*/ 11 h 29"/>
                  <a:gd name="T26" fmla="*/ 0 w 32"/>
                  <a:gd name="T2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8">
                    <a:moveTo>
                      <a:pt x="0" y="9"/>
                    </a:moveTo>
                    <a:cubicBezTo>
                      <a:pt x="0" y="5"/>
                      <a:pt x="2" y="3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9" y="3"/>
                      <a:pt x="9" y="3"/>
                      <a:pt x="11" y="2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6" y="0"/>
                      <a:pt x="18" y="2"/>
                      <a:pt x="20" y="3"/>
                    </a:cubicBezTo>
                    <a:cubicBezTo>
                      <a:pt x="22" y="4"/>
                      <a:pt x="23" y="5"/>
                      <a:pt x="23" y="8"/>
                    </a:cubicBezTo>
                    <a:cubicBezTo>
                      <a:pt x="24" y="9"/>
                      <a:pt x="25" y="10"/>
                      <a:pt x="26" y="11"/>
                    </a:cubicBezTo>
                    <a:cubicBezTo>
                      <a:pt x="32" y="13"/>
                      <a:pt x="32" y="15"/>
                      <a:pt x="30" y="20"/>
                    </a:cubicBezTo>
                    <a:cubicBezTo>
                      <a:pt x="28" y="23"/>
                      <a:pt x="27" y="26"/>
                      <a:pt x="24" y="28"/>
                    </a:cubicBezTo>
                    <a:cubicBezTo>
                      <a:pt x="20" y="29"/>
                      <a:pt x="15" y="28"/>
                      <a:pt x="13" y="26"/>
                    </a:cubicBezTo>
                    <a:cubicBezTo>
                      <a:pt x="12" y="25"/>
                      <a:pt x="11" y="24"/>
                      <a:pt x="9" y="23"/>
                    </a:cubicBezTo>
                    <a:cubicBezTo>
                      <a:pt x="5" y="20"/>
                      <a:pt x="3" y="15"/>
                      <a:pt x="0" y="11"/>
                    </a:cubicBezTo>
                    <a:cubicBezTo>
                      <a:pt x="0" y="10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F7C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" name="Freeform 35">
                <a:extLst>
                  <a:ext uri="{FF2B5EF4-FFF2-40B4-BE49-F238E27FC236}">
                    <a16:creationId xmlns:a16="http://schemas.microsoft.com/office/drawing/2014/main" id="{C7FD65F5-43FB-6889-06FA-59F724320D35}"/>
                  </a:ext>
                </a:extLst>
              </p:cNvPr>
              <p:cNvSpPr/>
              <p:nvPr userDrawn="1"/>
            </p:nvSpPr>
            <p:spPr bwMode="auto">
              <a:xfrm>
                <a:off x="3544" y="1439"/>
                <a:ext cx="215" cy="159"/>
              </a:xfrm>
              <a:custGeom>
                <a:avLst/>
                <a:gdLst>
                  <a:gd name="T0" fmla="*/ 23 w 34"/>
                  <a:gd name="T1" fmla="*/ 25 h 25"/>
                  <a:gd name="T2" fmla="*/ 17 w 34"/>
                  <a:gd name="T3" fmla="*/ 25 h 25"/>
                  <a:gd name="T4" fmla="*/ 16 w 34"/>
                  <a:gd name="T5" fmla="*/ 25 h 25"/>
                  <a:gd name="T6" fmla="*/ 3 w 34"/>
                  <a:gd name="T7" fmla="*/ 19 h 25"/>
                  <a:gd name="T8" fmla="*/ 2 w 34"/>
                  <a:gd name="T9" fmla="*/ 9 h 25"/>
                  <a:gd name="T10" fmla="*/ 5 w 34"/>
                  <a:gd name="T11" fmla="*/ 9 h 25"/>
                  <a:gd name="T12" fmla="*/ 7 w 34"/>
                  <a:gd name="T13" fmla="*/ 8 h 25"/>
                  <a:gd name="T14" fmla="*/ 20 w 34"/>
                  <a:gd name="T15" fmla="*/ 4 h 25"/>
                  <a:gd name="T16" fmla="*/ 26 w 34"/>
                  <a:gd name="T17" fmla="*/ 5 h 25"/>
                  <a:gd name="T18" fmla="*/ 33 w 34"/>
                  <a:gd name="T19" fmla="*/ 10 h 25"/>
                  <a:gd name="T20" fmla="*/ 34 w 34"/>
                  <a:gd name="T21" fmla="*/ 17 h 25"/>
                  <a:gd name="T22" fmla="*/ 23 w 34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5">
                    <a:moveTo>
                      <a:pt x="23" y="25"/>
                    </a:moveTo>
                    <a:cubicBezTo>
                      <a:pt x="22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22"/>
                      <a:pt x="7" y="23"/>
                      <a:pt x="3" y="19"/>
                    </a:cubicBezTo>
                    <a:cubicBezTo>
                      <a:pt x="1" y="17"/>
                      <a:pt x="0" y="12"/>
                      <a:pt x="2" y="9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9" y="2"/>
                      <a:pt x="15" y="0"/>
                      <a:pt x="20" y="4"/>
                    </a:cubicBezTo>
                    <a:cubicBezTo>
                      <a:pt x="22" y="5"/>
                      <a:pt x="23" y="6"/>
                      <a:pt x="26" y="5"/>
                    </a:cubicBezTo>
                    <a:cubicBezTo>
                      <a:pt x="30" y="4"/>
                      <a:pt x="31" y="4"/>
                      <a:pt x="33" y="10"/>
                    </a:cubicBezTo>
                    <a:cubicBezTo>
                      <a:pt x="33" y="12"/>
                      <a:pt x="34" y="15"/>
                      <a:pt x="34" y="17"/>
                    </a:cubicBezTo>
                    <a:cubicBezTo>
                      <a:pt x="32" y="23"/>
                      <a:pt x="29" y="25"/>
                      <a:pt x="23" y="25"/>
                    </a:cubicBezTo>
                    <a:close/>
                  </a:path>
                </a:pathLst>
              </a:custGeom>
              <a:solidFill>
                <a:srgbClr val="F7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" name="Freeform 36">
                <a:extLst>
                  <a:ext uri="{FF2B5EF4-FFF2-40B4-BE49-F238E27FC236}">
                    <a16:creationId xmlns:a16="http://schemas.microsoft.com/office/drawing/2014/main" id="{647F4AAB-6F8C-CDF0-DBC0-624A7DF5CCB5}"/>
                  </a:ext>
                </a:extLst>
              </p:cNvPr>
              <p:cNvSpPr/>
              <p:nvPr userDrawn="1"/>
            </p:nvSpPr>
            <p:spPr bwMode="auto">
              <a:xfrm>
                <a:off x="934" y="355"/>
                <a:ext cx="215" cy="171"/>
              </a:xfrm>
              <a:custGeom>
                <a:avLst/>
                <a:gdLst>
                  <a:gd name="T0" fmla="*/ 33 w 34"/>
                  <a:gd name="T1" fmla="*/ 15 h 27"/>
                  <a:gd name="T2" fmla="*/ 30 w 34"/>
                  <a:gd name="T3" fmla="*/ 24 h 27"/>
                  <a:gd name="T4" fmla="*/ 19 w 34"/>
                  <a:gd name="T5" fmla="*/ 25 h 27"/>
                  <a:gd name="T6" fmla="*/ 15 w 34"/>
                  <a:gd name="T7" fmla="*/ 24 h 27"/>
                  <a:gd name="T8" fmla="*/ 13 w 34"/>
                  <a:gd name="T9" fmla="*/ 23 h 27"/>
                  <a:gd name="T10" fmla="*/ 4 w 34"/>
                  <a:gd name="T11" fmla="*/ 18 h 27"/>
                  <a:gd name="T12" fmla="*/ 3 w 34"/>
                  <a:gd name="T13" fmla="*/ 5 h 27"/>
                  <a:gd name="T14" fmla="*/ 6 w 34"/>
                  <a:gd name="T15" fmla="*/ 5 h 27"/>
                  <a:gd name="T16" fmla="*/ 9 w 34"/>
                  <a:gd name="T17" fmla="*/ 4 h 27"/>
                  <a:gd name="T18" fmla="*/ 16 w 34"/>
                  <a:gd name="T19" fmla="*/ 1 h 27"/>
                  <a:gd name="T20" fmla="*/ 23 w 34"/>
                  <a:gd name="T21" fmla="*/ 4 h 27"/>
                  <a:gd name="T22" fmla="*/ 27 w 34"/>
                  <a:gd name="T23" fmla="*/ 6 h 27"/>
                  <a:gd name="T24" fmla="*/ 33 w 34"/>
                  <a:gd name="T25" fmla="*/ 11 h 27"/>
                  <a:gd name="T26" fmla="*/ 33 w 34"/>
                  <a:gd name="T2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">
                    <a:moveTo>
                      <a:pt x="33" y="15"/>
                    </a:moveTo>
                    <a:cubicBezTo>
                      <a:pt x="34" y="18"/>
                      <a:pt x="33" y="21"/>
                      <a:pt x="30" y="24"/>
                    </a:cubicBezTo>
                    <a:cubicBezTo>
                      <a:pt x="26" y="27"/>
                      <a:pt x="23" y="27"/>
                      <a:pt x="19" y="25"/>
                    </a:cubicBezTo>
                    <a:cubicBezTo>
                      <a:pt x="18" y="25"/>
                      <a:pt x="17" y="24"/>
                      <a:pt x="15" y="24"/>
                    </a:cubicBezTo>
                    <a:cubicBezTo>
                      <a:pt x="14" y="24"/>
                      <a:pt x="13" y="24"/>
                      <a:pt x="13" y="23"/>
                    </a:cubicBezTo>
                    <a:cubicBezTo>
                      <a:pt x="10" y="21"/>
                      <a:pt x="7" y="20"/>
                      <a:pt x="4" y="18"/>
                    </a:cubicBezTo>
                    <a:cubicBezTo>
                      <a:pt x="0" y="14"/>
                      <a:pt x="0" y="10"/>
                      <a:pt x="3" y="5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7" y="6"/>
                      <a:pt x="8" y="6"/>
                      <a:pt x="9" y="4"/>
                    </a:cubicBezTo>
                    <a:cubicBezTo>
                      <a:pt x="10" y="1"/>
                      <a:pt x="12" y="0"/>
                      <a:pt x="16" y="1"/>
                    </a:cubicBezTo>
                    <a:cubicBezTo>
                      <a:pt x="18" y="1"/>
                      <a:pt x="21" y="2"/>
                      <a:pt x="23" y="4"/>
                    </a:cubicBezTo>
                    <a:cubicBezTo>
                      <a:pt x="24" y="6"/>
                      <a:pt x="25" y="7"/>
                      <a:pt x="27" y="6"/>
                    </a:cubicBezTo>
                    <a:cubicBezTo>
                      <a:pt x="31" y="6"/>
                      <a:pt x="33" y="8"/>
                      <a:pt x="33" y="11"/>
                    </a:cubicBezTo>
                    <a:cubicBezTo>
                      <a:pt x="33" y="12"/>
                      <a:pt x="33" y="14"/>
                      <a:pt x="33" y="15"/>
                    </a:cubicBezTo>
                    <a:close/>
                  </a:path>
                </a:pathLst>
              </a:custGeom>
              <a:solidFill>
                <a:srgbClr val="F7C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" name="Freeform 37">
                <a:extLst>
                  <a:ext uri="{FF2B5EF4-FFF2-40B4-BE49-F238E27FC236}">
                    <a16:creationId xmlns:a16="http://schemas.microsoft.com/office/drawing/2014/main" id="{E7F2BD90-9E6D-6DE4-41EE-DFBC191EB35F}"/>
                  </a:ext>
                </a:extLst>
              </p:cNvPr>
              <p:cNvSpPr/>
              <p:nvPr userDrawn="1"/>
            </p:nvSpPr>
            <p:spPr bwMode="auto">
              <a:xfrm>
                <a:off x="2933" y="1300"/>
                <a:ext cx="157" cy="209"/>
              </a:xfrm>
              <a:custGeom>
                <a:avLst/>
                <a:gdLst>
                  <a:gd name="T0" fmla="*/ 13 w 25"/>
                  <a:gd name="T1" fmla="*/ 33 h 33"/>
                  <a:gd name="T2" fmla="*/ 3 w 25"/>
                  <a:gd name="T3" fmla="*/ 23 h 33"/>
                  <a:gd name="T4" fmla="*/ 2 w 25"/>
                  <a:gd name="T5" fmla="*/ 22 h 33"/>
                  <a:gd name="T6" fmla="*/ 1 w 25"/>
                  <a:gd name="T7" fmla="*/ 19 h 33"/>
                  <a:gd name="T8" fmla="*/ 3 w 25"/>
                  <a:gd name="T9" fmla="*/ 3 h 33"/>
                  <a:gd name="T10" fmla="*/ 11 w 25"/>
                  <a:gd name="T11" fmla="*/ 0 h 33"/>
                  <a:gd name="T12" fmla="*/ 12 w 25"/>
                  <a:gd name="T13" fmla="*/ 2 h 33"/>
                  <a:gd name="T14" fmla="*/ 15 w 25"/>
                  <a:gd name="T15" fmla="*/ 4 h 33"/>
                  <a:gd name="T16" fmla="*/ 20 w 25"/>
                  <a:gd name="T17" fmla="*/ 7 h 33"/>
                  <a:gd name="T18" fmla="*/ 23 w 25"/>
                  <a:gd name="T19" fmla="*/ 10 h 33"/>
                  <a:gd name="T20" fmla="*/ 22 w 25"/>
                  <a:gd name="T21" fmla="*/ 15 h 33"/>
                  <a:gd name="T22" fmla="*/ 23 w 25"/>
                  <a:gd name="T23" fmla="*/ 20 h 33"/>
                  <a:gd name="T24" fmla="*/ 24 w 25"/>
                  <a:gd name="T25" fmla="*/ 22 h 33"/>
                  <a:gd name="T26" fmla="*/ 21 w 25"/>
                  <a:gd name="T27" fmla="*/ 29 h 33"/>
                  <a:gd name="T28" fmla="*/ 17 w 25"/>
                  <a:gd name="T29" fmla="*/ 32 h 33"/>
                  <a:gd name="T30" fmla="*/ 13 w 25"/>
                  <a:gd name="T3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3">
                    <a:moveTo>
                      <a:pt x="13" y="33"/>
                    </a:moveTo>
                    <a:cubicBezTo>
                      <a:pt x="8" y="33"/>
                      <a:pt x="4" y="29"/>
                      <a:pt x="3" y="23"/>
                    </a:cubicBezTo>
                    <a:cubicBezTo>
                      <a:pt x="3" y="23"/>
                      <a:pt x="3" y="22"/>
                      <a:pt x="2" y="22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1" y="14"/>
                      <a:pt x="0" y="8"/>
                      <a:pt x="3" y="3"/>
                    </a:cubicBezTo>
                    <a:cubicBezTo>
                      <a:pt x="5" y="0"/>
                      <a:pt x="8" y="0"/>
                      <a:pt x="11" y="0"/>
                    </a:cubicBezTo>
                    <a:cubicBezTo>
                      <a:pt x="13" y="0"/>
                      <a:pt x="13" y="1"/>
                      <a:pt x="12" y="2"/>
                    </a:cubicBezTo>
                    <a:cubicBezTo>
                      <a:pt x="12" y="4"/>
                      <a:pt x="13" y="4"/>
                      <a:pt x="15" y="4"/>
                    </a:cubicBezTo>
                    <a:cubicBezTo>
                      <a:pt x="17" y="4"/>
                      <a:pt x="19" y="4"/>
                      <a:pt x="20" y="7"/>
                    </a:cubicBezTo>
                    <a:cubicBezTo>
                      <a:pt x="21" y="8"/>
                      <a:pt x="22" y="9"/>
                      <a:pt x="23" y="10"/>
                    </a:cubicBezTo>
                    <a:cubicBezTo>
                      <a:pt x="23" y="12"/>
                      <a:pt x="23" y="14"/>
                      <a:pt x="22" y="15"/>
                    </a:cubicBezTo>
                    <a:cubicBezTo>
                      <a:pt x="22" y="17"/>
                      <a:pt x="22" y="19"/>
                      <a:pt x="23" y="20"/>
                    </a:cubicBezTo>
                    <a:cubicBezTo>
                      <a:pt x="23" y="21"/>
                      <a:pt x="23" y="21"/>
                      <a:pt x="24" y="22"/>
                    </a:cubicBezTo>
                    <a:cubicBezTo>
                      <a:pt x="25" y="25"/>
                      <a:pt x="24" y="28"/>
                      <a:pt x="21" y="29"/>
                    </a:cubicBezTo>
                    <a:cubicBezTo>
                      <a:pt x="19" y="30"/>
                      <a:pt x="18" y="31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" name="Freeform 38">
                <a:extLst>
                  <a:ext uri="{FF2B5EF4-FFF2-40B4-BE49-F238E27FC236}">
                    <a16:creationId xmlns:a16="http://schemas.microsoft.com/office/drawing/2014/main" id="{858ED027-7DD3-2784-BB2B-3D82999E5DDA}"/>
                  </a:ext>
                </a:extLst>
              </p:cNvPr>
              <p:cNvSpPr/>
              <p:nvPr userDrawn="1"/>
            </p:nvSpPr>
            <p:spPr bwMode="auto">
              <a:xfrm>
                <a:off x="594" y="976"/>
                <a:ext cx="82" cy="159"/>
              </a:xfrm>
              <a:custGeom>
                <a:avLst/>
                <a:gdLst>
                  <a:gd name="T0" fmla="*/ 3 w 13"/>
                  <a:gd name="T1" fmla="*/ 17 h 25"/>
                  <a:gd name="T2" fmla="*/ 2 w 13"/>
                  <a:gd name="T3" fmla="*/ 10 h 25"/>
                  <a:gd name="T4" fmla="*/ 6 w 13"/>
                  <a:gd name="T5" fmla="*/ 1 h 25"/>
                  <a:gd name="T6" fmla="*/ 9 w 13"/>
                  <a:gd name="T7" fmla="*/ 2 h 25"/>
                  <a:gd name="T8" fmla="*/ 13 w 13"/>
                  <a:gd name="T9" fmla="*/ 13 h 25"/>
                  <a:gd name="T10" fmla="*/ 13 w 13"/>
                  <a:gd name="T11" fmla="*/ 22 h 25"/>
                  <a:gd name="T12" fmla="*/ 10 w 13"/>
                  <a:gd name="T13" fmla="*/ 24 h 25"/>
                  <a:gd name="T14" fmla="*/ 2 w 13"/>
                  <a:gd name="T15" fmla="*/ 20 h 25"/>
                  <a:gd name="T16" fmla="*/ 1 w 13"/>
                  <a:gd name="T17" fmla="*/ 17 h 25"/>
                  <a:gd name="T18" fmla="*/ 3 w 13"/>
                  <a:gd name="T19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5">
                    <a:moveTo>
                      <a:pt x="3" y="17"/>
                    </a:moveTo>
                    <a:cubicBezTo>
                      <a:pt x="3" y="14"/>
                      <a:pt x="2" y="12"/>
                      <a:pt x="2" y="10"/>
                    </a:cubicBezTo>
                    <a:cubicBezTo>
                      <a:pt x="2" y="6"/>
                      <a:pt x="3" y="3"/>
                      <a:pt x="6" y="1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2" y="5"/>
                      <a:pt x="13" y="9"/>
                      <a:pt x="13" y="13"/>
                    </a:cubicBezTo>
                    <a:cubicBezTo>
                      <a:pt x="13" y="16"/>
                      <a:pt x="13" y="19"/>
                      <a:pt x="13" y="22"/>
                    </a:cubicBezTo>
                    <a:cubicBezTo>
                      <a:pt x="13" y="24"/>
                      <a:pt x="12" y="25"/>
                      <a:pt x="10" y="24"/>
                    </a:cubicBezTo>
                    <a:cubicBezTo>
                      <a:pt x="7" y="23"/>
                      <a:pt x="4" y="22"/>
                      <a:pt x="2" y="20"/>
                    </a:cubicBezTo>
                    <a:cubicBezTo>
                      <a:pt x="1" y="19"/>
                      <a:pt x="0" y="18"/>
                      <a:pt x="1" y="17"/>
                    </a:cubicBezTo>
                    <a:cubicBezTo>
                      <a:pt x="1" y="16"/>
                      <a:pt x="2" y="17"/>
                      <a:pt x="3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" name="Freeform 39">
                <a:extLst>
                  <a:ext uri="{FF2B5EF4-FFF2-40B4-BE49-F238E27FC236}">
                    <a16:creationId xmlns:a16="http://schemas.microsoft.com/office/drawing/2014/main" id="{6E730C15-AC6B-D8DD-9FC5-07F9E7241DFB}"/>
                  </a:ext>
                </a:extLst>
              </p:cNvPr>
              <p:cNvSpPr/>
              <p:nvPr userDrawn="1"/>
            </p:nvSpPr>
            <p:spPr bwMode="auto">
              <a:xfrm>
                <a:off x="606" y="259"/>
                <a:ext cx="82" cy="127"/>
              </a:xfrm>
              <a:custGeom>
                <a:avLst/>
                <a:gdLst>
                  <a:gd name="T0" fmla="*/ 1 w 13"/>
                  <a:gd name="T1" fmla="*/ 10 h 20"/>
                  <a:gd name="T2" fmla="*/ 2 w 13"/>
                  <a:gd name="T3" fmla="*/ 4 h 20"/>
                  <a:gd name="T4" fmla="*/ 7 w 13"/>
                  <a:gd name="T5" fmla="*/ 1 h 20"/>
                  <a:gd name="T6" fmla="*/ 7 w 13"/>
                  <a:gd name="T7" fmla="*/ 1 h 20"/>
                  <a:gd name="T8" fmla="*/ 12 w 13"/>
                  <a:gd name="T9" fmla="*/ 7 h 20"/>
                  <a:gd name="T10" fmla="*/ 13 w 13"/>
                  <a:gd name="T11" fmla="*/ 8 h 20"/>
                  <a:gd name="T12" fmla="*/ 12 w 13"/>
                  <a:gd name="T13" fmla="*/ 16 h 20"/>
                  <a:gd name="T14" fmla="*/ 12 w 13"/>
                  <a:gd name="T15" fmla="*/ 17 h 20"/>
                  <a:gd name="T16" fmla="*/ 6 w 13"/>
                  <a:gd name="T17" fmla="*/ 19 h 20"/>
                  <a:gd name="T18" fmla="*/ 1 w 13"/>
                  <a:gd name="T19" fmla="*/ 14 h 20"/>
                  <a:gd name="T20" fmla="*/ 1 w 13"/>
                  <a:gd name="T21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0">
                    <a:moveTo>
                      <a:pt x="1" y="10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2" y="2"/>
                      <a:pt x="4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4"/>
                      <a:pt x="12" y="4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2" y="11"/>
                      <a:pt x="12" y="13"/>
                      <a:pt x="12" y="16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0" y="18"/>
                      <a:pt x="8" y="20"/>
                      <a:pt x="6" y="19"/>
                    </a:cubicBezTo>
                    <a:cubicBezTo>
                      <a:pt x="3" y="19"/>
                      <a:pt x="1" y="17"/>
                      <a:pt x="1" y="14"/>
                    </a:cubicBezTo>
                    <a:cubicBezTo>
                      <a:pt x="1" y="13"/>
                      <a:pt x="1" y="12"/>
                      <a:pt x="1" y="10"/>
                    </a:cubicBezTo>
                    <a:close/>
                  </a:path>
                </a:pathLst>
              </a:custGeom>
              <a:solidFill>
                <a:srgbClr val="F1B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" name="Freeform 40">
                <a:extLst>
                  <a:ext uri="{FF2B5EF4-FFF2-40B4-BE49-F238E27FC236}">
                    <a16:creationId xmlns:a16="http://schemas.microsoft.com/office/drawing/2014/main" id="{F84DCA5A-E1E8-4EAB-3F92-3E17505D63C7}"/>
                  </a:ext>
                </a:extLst>
              </p:cNvPr>
              <p:cNvSpPr/>
              <p:nvPr userDrawn="1"/>
            </p:nvSpPr>
            <p:spPr bwMode="auto">
              <a:xfrm>
                <a:off x="3639" y="367"/>
                <a:ext cx="94" cy="114"/>
              </a:xfrm>
              <a:custGeom>
                <a:avLst/>
                <a:gdLst>
                  <a:gd name="T0" fmla="*/ 13 w 15"/>
                  <a:gd name="T1" fmla="*/ 8 h 18"/>
                  <a:gd name="T2" fmla="*/ 13 w 15"/>
                  <a:gd name="T3" fmla="*/ 11 h 18"/>
                  <a:gd name="T4" fmla="*/ 9 w 15"/>
                  <a:gd name="T5" fmla="*/ 18 h 18"/>
                  <a:gd name="T6" fmla="*/ 2 w 15"/>
                  <a:gd name="T7" fmla="*/ 13 h 18"/>
                  <a:gd name="T8" fmla="*/ 1 w 15"/>
                  <a:gd name="T9" fmla="*/ 5 h 18"/>
                  <a:gd name="T10" fmla="*/ 4 w 15"/>
                  <a:gd name="T11" fmla="*/ 0 h 18"/>
                  <a:gd name="T12" fmla="*/ 7 w 15"/>
                  <a:gd name="T13" fmla="*/ 1 h 18"/>
                  <a:gd name="T14" fmla="*/ 10 w 15"/>
                  <a:gd name="T15" fmla="*/ 2 h 18"/>
                  <a:gd name="T16" fmla="*/ 13 w 15"/>
                  <a:gd name="T1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13" y="8"/>
                    </a:moveTo>
                    <a:cubicBezTo>
                      <a:pt x="13" y="9"/>
                      <a:pt x="13" y="10"/>
                      <a:pt x="13" y="11"/>
                    </a:cubicBezTo>
                    <a:cubicBezTo>
                      <a:pt x="15" y="14"/>
                      <a:pt x="13" y="18"/>
                      <a:pt x="9" y="18"/>
                    </a:cubicBezTo>
                    <a:cubicBezTo>
                      <a:pt x="5" y="18"/>
                      <a:pt x="3" y="17"/>
                      <a:pt x="2" y="13"/>
                    </a:cubicBezTo>
                    <a:cubicBezTo>
                      <a:pt x="1" y="10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7" y="2"/>
                      <a:pt x="8" y="2"/>
                      <a:pt x="10" y="2"/>
                    </a:cubicBezTo>
                    <a:cubicBezTo>
                      <a:pt x="12" y="3"/>
                      <a:pt x="13" y="5"/>
                      <a:pt x="13" y="8"/>
                    </a:cubicBezTo>
                    <a:close/>
                  </a:path>
                </a:pathLst>
              </a:custGeom>
              <a:solidFill>
                <a:srgbClr val="F1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" name="Freeform 41">
                <a:extLst>
                  <a:ext uri="{FF2B5EF4-FFF2-40B4-BE49-F238E27FC236}">
                    <a16:creationId xmlns:a16="http://schemas.microsoft.com/office/drawing/2014/main" id="{F10A3ADC-43D6-BAD1-8645-3CD884E1A059}"/>
                  </a:ext>
                </a:extLst>
              </p:cNvPr>
              <p:cNvSpPr/>
              <p:nvPr userDrawn="1"/>
            </p:nvSpPr>
            <p:spPr bwMode="auto">
              <a:xfrm>
                <a:off x="140" y="1515"/>
                <a:ext cx="113" cy="89"/>
              </a:xfrm>
              <a:custGeom>
                <a:avLst/>
                <a:gdLst>
                  <a:gd name="T0" fmla="*/ 0 w 18"/>
                  <a:gd name="T1" fmla="*/ 10 h 14"/>
                  <a:gd name="T2" fmla="*/ 0 w 18"/>
                  <a:gd name="T3" fmla="*/ 10 h 14"/>
                  <a:gd name="T4" fmla="*/ 5 w 18"/>
                  <a:gd name="T5" fmla="*/ 3 h 14"/>
                  <a:gd name="T6" fmla="*/ 13 w 18"/>
                  <a:gd name="T7" fmla="*/ 1 h 14"/>
                  <a:gd name="T8" fmla="*/ 18 w 18"/>
                  <a:gd name="T9" fmla="*/ 6 h 14"/>
                  <a:gd name="T10" fmla="*/ 16 w 18"/>
                  <a:gd name="T11" fmla="*/ 11 h 14"/>
                  <a:gd name="T12" fmla="*/ 3 w 18"/>
                  <a:gd name="T13" fmla="*/ 14 h 14"/>
                  <a:gd name="T14" fmla="*/ 0 w 18"/>
                  <a:gd name="T1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8"/>
                      <a:pt x="1" y="4"/>
                      <a:pt x="5" y="3"/>
                    </a:cubicBezTo>
                    <a:cubicBezTo>
                      <a:pt x="7" y="2"/>
                      <a:pt x="10" y="2"/>
                      <a:pt x="13" y="1"/>
                    </a:cubicBezTo>
                    <a:cubicBezTo>
                      <a:pt x="14" y="0"/>
                      <a:pt x="17" y="4"/>
                      <a:pt x="18" y="6"/>
                    </a:cubicBezTo>
                    <a:cubicBezTo>
                      <a:pt x="18" y="8"/>
                      <a:pt x="18" y="10"/>
                      <a:pt x="16" y="11"/>
                    </a:cubicBezTo>
                    <a:cubicBezTo>
                      <a:pt x="12" y="14"/>
                      <a:pt x="8" y="14"/>
                      <a:pt x="3" y="14"/>
                    </a:cubicBezTo>
                    <a:cubicBezTo>
                      <a:pt x="1" y="14"/>
                      <a:pt x="0" y="13"/>
                      <a:pt x="0" y="10"/>
                    </a:cubicBezTo>
                    <a:close/>
                  </a:path>
                </a:pathLst>
              </a:custGeom>
              <a:solidFill>
                <a:srgbClr val="F3B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" name="Freeform 42">
                <a:extLst>
                  <a:ext uri="{FF2B5EF4-FFF2-40B4-BE49-F238E27FC236}">
                    <a16:creationId xmlns:a16="http://schemas.microsoft.com/office/drawing/2014/main" id="{2845E7BF-3B8C-FC8D-BBAA-3A6016F679C0}"/>
                  </a:ext>
                </a:extLst>
              </p:cNvPr>
              <p:cNvSpPr/>
              <p:nvPr userDrawn="1"/>
            </p:nvSpPr>
            <p:spPr bwMode="auto">
              <a:xfrm>
                <a:off x="2119" y="475"/>
                <a:ext cx="120" cy="83"/>
              </a:xfrm>
              <a:custGeom>
                <a:avLst/>
                <a:gdLst>
                  <a:gd name="T0" fmla="*/ 11 w 19"/>
                  <a:gd name="T1" fmla="*/ 1 h 13"/>
                  <a:gd name="T2" fmla="*/ 16 w 19"/>
                  <a:gd name="T3" fmla="*/ 1 h 13"/>
                  <a:gd name="T4" fmla="*/ 19 w 19"/>
                  <a:gd name="T5" fmla="*/ 4 h 13"/>
                  <a:gd name="T6" fmla="*/ 17 w 19"/>
                  <a:gd name="T7" fmla="*/ 8 h 13"/>
                  <a:gd name="T8" fmla="*/ 16 w 19"/>
                  <a:gd name="T9" fmla="*/ 9 h 13"/>
                  <a:gd name="T10" fmla="*/ 10 w 19"/>
                  <a:gd name="T11" fmla="*/ 12 h 13"/>
                  <a:gd name="T12" fmla="*/ 6 w 19"/>
                  <a:gd name="T13" fmla="*/ 13 h 13"/>
                  <a:gd name="T14" fmla="*/ 3 w 19"/>
                  <a:gd name="T15" fmla="*/ 12 h 13"/>
                  <a:gd name="T16" fmla="*/ 1 w 19"/>
                  <a:gd name="T17" fmla="*/ 5 h 13"/>
                  <a:gd name="T18" fmla="*/ 6 w 19"/>
                  <a:gd name="T19" fmla="*/ 1 h 13"/>
                  <a:gd name="T20" fmla="*/ 11 w 19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3">
                    <a:moveTo>
                      <a:pt x="11" y="1"/>
                    </a:moveTo>
                    <a:cubicBezTo>
                      <a:pt x="13" y="0"/>
                      <a:pt x="14" y="1"/>
                      <a:pt x="16" y="1"/>
                    </a:cubicBezTo>
                    <a:cubicBezTo>
                      <a:pt x="18" y="1"/>
                      <a:pt x="19" y="3"/>
                      <a:pt x="19" y="4"/>
                    </a:cubicBezTo>
                    <a:cubicBezTo>
                      <a:pt x="19" y="6"/>
                      <a:pt x="19" y="7"/>
                      <a:pt x="17" y="8"/>
                    </a:cubicBezTo>
                    <a:cubicBezTo>
                      <a:pt x="17" y="8"/>
                      <a:pt x="16" y="8"/>
                      <a:pt x="16" y="9"/>
                    </a:cubicBezTo>
                    <a:cubicBezTo>
                      <a:pt x="15" y="12"/>
                      <a:pt x="13" y="13"/>
                      <a:pt x="10" y="12"/>
                    </a:cubicBezTo>
                    <a:cubicBezTo>
                      <a:pt x="9" y="12"/>
                      <a:pt x="7" y="12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ubicBezTo>
                      <a:pt x="1" y="11"/>
                      <a:pt x="0" y="7"/>
                      <a:pt x="1" y="5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8" y="1"/>
                      <a:pt x="10" y="0"/>
                      <a:pt x="11" y="1"/>
                    </a:cubicBezTo>
                    <a:close/>
                  </a:path>
                </a:pathLst>
              </a:custGeom>
              <a:solidFill>
                <a:srgbClr val="EF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" name="Freeform 43">
                <a:extLst>
                  <a:ext uri="{FF2B5EF4-FFF2-40B4-BE49-F238E27FC236}">
                    <a16:creationId xmlns:a16="http://schemas.microsoft.com/office/drawing/2014/main" id="{8F213C5E-434C-05D9-1F38-501EDA820F6D}"/>
                  </a:ext>
                </a:extLst>
              </p:cNvPr>
              <p:cNvSpPr/>
              <p:nvPr userDrawn="1"/>
            </p:nvSpPr>
            <p:spPr bwMode="auto">
              <a:xfrm>
                <a:off x="2775" y="3367"/>
                <a:ext cx="120" cy="83"/>
              </a:xfrm>
              <a:custGeom>
                <a:avLst/>
                <a:gdLst>
                  <a:gd name="T0" fmla="*/ 9 w 19"/>
                  <a:gd name="T1" fmla="*/ 13 h 13"/>
                  <a:gd name="T2" fmla="*/ 3 w 19"/>
                  <a:gd name="T3" fmla="*/ 12 h 13"/>
                  <a:gd name="T4" fmla="*/ 0 w 19"/>
                  <a:gd name="T5" fmla="*/ 8 h 13"/>
                  <a:gd name="T6" fmla="*/ 2 w 19"/>
                  <a:gd name="T7" fmla="*/ 6 h 13"/>
                  <a:gd name="T8" fmla="*/ 3 w 19"/>
                  <a:gd name="T9" fmla="*/ 4 h 13"/>
                  <a:gd name="T10" fmla="*/ 9 w 19"/>
                  <a:gd name="T11" fmla="*/ 1 h 13"/>
                  <a:gd name="T12" fmla="*/ 13 w 19"/>
                  <a:gd name="T13" fmla="*/ 1 h 13"/>
                  <a:gd name="T14" fmla="*/ 16 w 19"/>
                  <a:gd name="T15" fmla="*/ 2 h 13"/>
                  <a:gd name="T16" fmla="*/ 18 w 19"/>
                  <a:gd name="T17" fmla="*/ 10 h 13"/>
                  <a:gd name="T18" fmla="*/ 14 w 19"/>
                  <a:gd name="T19" fmla="*/ 13 h 13"/>
                  <a:gd name="T20" fmla="*/ 9 w 19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5" y="13"/>
                      <a:pt x="3" y="12"/>
                    </a:cubicBezTo>
                    <a:cubicBezTo>
                      <a:pt x="1" y="12"/>
                      <a:pt x="0" y="10"/>
                      <a:pt x="0" y="8"/>
                    </a:cubicBezTo>
                    <a:cubicBezTo>
                      <a:pt x="0" y="7"/>
                      <a:pt x="0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1"/>
                      <a:pt x="6" y="0"/>
                      <a:pt x="9" y="1"/>
                    </a:cubicBezTo>
                    <a:cubicBezTo>
                      <a:pt x="11" y="2"/>
                      <a:pt x="12" y="2"/>
                      <a:pt x="13" y="1"/>
                    </a:cubicBezTo>
                    <a:cubicBezTo>
                      <a:pt x="14" y="1"/>
                      <a:pt x="15" y="1"/>
                      <a:pt x="16" y="2"/>
                    </a:cubicBezTo>
                    <a:cubicBezTo>
                      <a:pt x="18" y="3"/>
                      <a:pt x="19" y="8"/>
                      <a:pt x="18" y="10"/>
                    </a:cubicBezTo>
                    <a:cubicBezTo>
                      <a:pt x="17" y="11"/>
                      <a:pt x="16" y="12"/>
                      <a:pt x="14" y="13"/>
                    </a:cubicBezTo>
                    <a:cubicBezTo>
                      <a:pt x="12" y="13"/>
                      <a:pt x="11" y="13"/>
                      <a:pt x="9" y="13"/>
                    </a:cubicBezTo>
                    <a:close/>
                  </a:path>
                </a:pathLst>
              </a:custGeom>
              <a:solidFill>
                <a:srgbClr val="F1B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" name="Freeform 44">
                <a:extLst>
                  <a:ext uri="{FF2B5EF4-FFF2-40B4-BE49-F238E27FC236}">
                    <a16:creationId xmlns:a16="http://schemas.microsoft.com/office/drawing/2014/main" id="{8D8D0473-B492-B40A-551D-21D760FBB038}"/>
                  </a:ext>
                </a:extLst>
              </p:cNvPr>
              <p:cNvSpPr/>
              <p:nvPr userDrawn="1"/>
            </p:nvSpPr>
            <p:spPr bwMode="auto">
              <a:xfrm>
                <a:off x="171" y="2346"/>
                <a:ext cx="108" cy="114"/>
              </a:xfrm>
              <a:custGeom>
                <a:avLst/>
                <a:gdLst>
                  <a:gd name="T0" fmla="*/ 12 w 17"/>
                  <a:gd name="T1" fmla="*/ 1 h 18"/>
                  <a:gd name="T2" fmla="*/ 15 w 17"/>
                  <a:gd name="T3" fmla="*/ 5 h 18"/>
                  <a:gd name="T4" fmla="*/ 15 w 17"/>
                  <a:gd name="T5" fmla="*/ 6 h 18"/>
                  <a:gd name="T6" fmla="*/ 16 w 17"/>
                  <a:gd name="T7" fmla="*/ 9 h 18"/>
                  <a:gd name="T8" fmla="*/ 12 w 17"/>
                  <a:gd name="T9" fmla="*/ 13 h 18"/>
                  <a:gd name="T10" fmla="*/ 10 w 17"/>
                  <a:gd name="T11" fmla="*/ 16 h 18"/>
                  <a:gd name="T12" fmla="*/ 6 w 17"/>
                  <a:gd name="T13" fmla="*/ 18 h 18"/>
                  <a:gd name="T14" fmla="*/ 1 w 17"/>
                  <a:gd name="T15" fmla="*/ 10 h 18"/>
                  <a:gd name="T16" fmla="*/ 5 w 17"/>
                  <a:gd name="T17" fmla="*/ 4 h 18"/>
                  <a:gd name="T18" fmla="*/ 12 w 17"/>
                  <a:gd name="T1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12" y="1"/>
                    </a:moveTo>
                    <a:cubicBezTo>
                      <a:pt x="15" y="1"/>
                      <a:pt x="16" y="2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6" y="7"/>
                      <a:pt x="17" y="8"/>
                      <a:pt x="16" y="9"/>
                    </a:cubicBezTo>
                    <a:cubicBezTo>
                      <a:pt x="15" y="11"/>
                      <a:pt x="14" y="13"/>
                      <a:pt x="12" y="13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9" y="18"/>
                      <a:pt x="8" y="18"/>
                      <a:pt x="6" y="18"/>
                    </a:cubicBezTo>
                    <a:cubicBezTo>
                      <a:pt x="2" y="16"/>
                      <a:pt x="0" y="13"/>
                      <a:pt x="1" y="10"/>
                    </a:cubicBezTo>
                    <a:cubicBezTo>
                      <a:pt x="1" y="8"/>
                      <a:pt x="3" y="6"/>
                      <a:pt x="5" y="4"/>
                    </a:cubicBezTo>
                    <a:cubicBezTo>
                      <a:pt x="7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F2B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" name="Freeform 45">
                <a:extLst>
                  <a:ext uri="{FF2B5EF4-FFF2-40B4-BE49-F238E27FC236}">
                    <a16:creationId xmlns:a16="http://schemas.microsoft.com/office/drawing/2014/main" id="{F129374C-C205-5CFA-CD9C-52B8FB33B3A4}"/>
                  </a:ext>
                </a:extLst>
              </p:cNvPr>
              <p:cNvSpPr/>
              <p:nvPr userDrawn="1"/>
            </p:nvSpPr>
            <p:spPr bwMode="auto">
              <a:xfrm>
                <a:off x="2971" y="3881"/>
                <a:ext cx="113" cy="108"/>
              </a:xfrm>
              <a:custGeom>
                <a:avLst/>
                <a:gdLst>
                  <a:gd name="T0" fmla="*/ 10 w 18"/>
                  <a:gd name="T1" fmla="*/ 17 h 17"/>
                  <a:gd name="T2" fmla="*/ 3 w 18"/>
                  <a:gd name="T3" fmla="*/ 11 h 17"/>
                  <a:gd name="T4" fmla="*/ 2 w 18"/>
                  <a:gd name="T5" fmla="*/ 7 h 17"/>
                  <a:gd name="T6" fmla="*/ 5 w 18"/>
                  <a:gd name="T7" fmla="*/ 1 h 17"/>
                  <a:gd name="T8" fmla="*/ 5 w 18"/>
                  <a:gd name="T9" fmla="*/ 1 h 17"/>
                  <a:gd name="T10" fmla="*/ 13 w 18"/>
                  <a:gd name="T11" fmla="*/ 4 h 17"/>
                  <a:gd name="T12" fmla="*/ 17 w 18"/>
                  <a:gd name="T13" fmla="*/ 12 h 17"/>
                  <a:gd name="T14" fmla="*/ 10 w 18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10" y="17"/>
                    </a:moveTo>
                    <a:cubicBezTo>
                      <a:pt x="8" y="17"/>
                      <a:pt x="4" y="14"/>
                      <a:pt x="3" y="11"/>
                    </a:cubicBezTo>
                    <a:cubicBezTo>
                      <a:pt x="3" y="10"/>
                      <a:pt x="2" y="8"/>
                      <a:pt x="2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11" y="0"/>
                      <a:pt x="13" y="4"/>
                    </a:cubicBezTo>
                    <a:cubicBezTo>
                      <a:pt x="14" y="6"/>
                      <a:pt x="15" y="9"/>
                      <a:pt x="17" y="12"/>
                    </a:cubicBezTo>
                    <a:cubicBezTo>
                      <a:pt x="18" y="13"/>
                      <a:pt x="13" y="17"/>
                      <a:pt x="10" y="17"/>
                    </a:cubicBezTo>
                    <a:close/>
                  </a:path>
                </a:pathLst>
              </a:custGeom>
              <a:solidFill>
                <a:srgbClr val="F0A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" name="Freeform 46">
                <a:extLst>
                  <a:ext uri="{FF2B5EF4-FFF2-40B4-BE49-F238E27FC236}">
                    <a16:creationId xmlns:a16="http://schemas.microsoft.com/office/drawing/2014/main" id="{CCE690AE-B9DE-9C10-AA8D-C219E3D2AB8D}"/>
                  </a:ext>
                </a:extLst>
              </p:cNvPr>
              <p:cNvSpPr/>
              <p:nvPr userDrawn="1"/>
            </p:nvSpPr>
            <p:spPr bwMode="auto">
              <a:xfrm>
                <a:off x="2901" y="1934"/>
                <a:ext cx="120" cy="101"/>
              </a:xfrm>
              <a:custGeom>
                <a:avLst/>
                <a:gdLst>
                  <a:gd name="T0" fmla="*/ 18 w 19"/>
                  <a:gd name="T1" fmla="*/ 9 h 16"/>
                  <a:gd name="T2" fmla="*/ 10 w 19"/>
                  <a:gd name="T3" fmla="*/ 15 h 16"/>
                  <a:gd name="T4" fmla="*/ 2 w 19"/>
                  <a:gd name="T5" fmla="*/ 9 h 16"/>
                  <a:gd name="T6" fmla="*/ 1 w 19"/>
                  <a:gd name="T7" fmla="*/ 4 h 16"/>
                  <a:gd name="T8" fmla="*/ 3 w 19"/>
                  <a:gd name="T9" fmla="*/ 3 h 16"/>
                  <a:gd name="T10" fmla="*/ 6 w 19"/>
                  <a:gd name="T11" fmla="*/ 2 h 16"/>
                  <a:gd name="T12" fmla="*/ 12 w 19"/>
                  <a:gd name="T13" fmla="*/ 2 h 16"/>
                  <a:gd name="T14" fmla="*/ 15 w 19"/>
                  <a:gd name="T15" fmla="*/ 5 h 16"/>
                  <a:gd name="T16" fmla="*/ 18 w 19"/>
                  <a:gd name="T17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8" y="9"/>
                    </a:moveTo>
                    <a:cubicBezTo>
                      <a:pt x="18" y="14"/>
                      <a:pt x="15" y="16"/>
                      <a:pt x="10" y="15"/>
                    </a:cubicBezTo>
                    <a:cubicBezTo>
                      <a:pt x="7" y="13"/>
                      <a:pt x="5" y="11"/>
                      <a:pt x="2" y="9"/>
                    </a:cubicBezTo>
                    <a:cubicBezTo>
                      <a:pt x="0" y="8"/>
                      <a:pt x="1" y="6"/>
                      <a:pt x="1" y="4"/>
                    </a:cubicBezTo>
                    <a:cubicBezTo>
                      <a:pt x="1" y="3"/>
                      <a:pt x="2" y="2"/>
                      <a:pt x="3" y="3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8" y="0"/>
                      <a:pt x="11" y="1"/>
                      <a:pt x="12" y="2"/>
                    </a:cubicBezTo>
                    <a:cubicBezTo>
                      <a:pt x="13" y="4"/>
                      <a:pt x="14" y="4"/>
                      <a:pt x="15" y="5"/>
                    </a:cubicBezTo>
                    <a:cubicBezTo>
                      <a:pt x="18" y="5"/>
                      <a:pt x="19" y="6"/>
                      <a:pt x="18" y="9"/>
                    </a:cubicBezTo>
                    <a:close/>
                  </a:path>
                </a:pathLst>
              </a:custGeom>
              <a:solidFill>
                <a:srgbClr val="F1B0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" name="Freeform 47">
                <a:extLst>
                  <a:ext uri="{FF2B5EF4-FFF2-40B4-BE49-F238E27FC236}">
                    <a16:creationId xmlns:a16="http://schemas.microsoft.com/office/drawing/2014/main" id="{6343463E-C58F-BA56-C6AC-6F64F8E3252A}"/>
                  </a:ext>
                </a:extLst>
              </p:cNvPr>
              <p:cNvSpPr/>
              <p:nvPr userDrawn="1"/>
            </p:nvSpPr>
            <p:spPr bwMode="auto">
              <a:xfrm>
                <a:off x="3090" y="2961"/>
                <a:ext cx="107" cy="102"/>
              </a:xfrm>
              <a:custGeom>
                <a:avLst/>
                <a:gdLst>
                  <a:gd name="T0" fmla="*/ 6 w 17"/>
                  <a:gd name="T1" fmla="*/ 0 h 16"/>
                  <a:gd name="T2" fmla="*/ 14 w 17"/>
                  <a:gd name="T3" fmla="*/ 5 h 16"/>
                  <a:gd name="T4" fmla="*/ 15 w 17"/>
                  <a:gd name="T5" fmla="*/ 8 h 16"/>
                  <a:gd name="T6" fmla="*/ 16 w 17"/>
                  <a:gd name="T7" fmla="*/ 14 h 16"/>
                  <a:gd name="T8" fmla="*/ 13 w 17"/>
                  <a:gd name="T9" fmla="*/ 15 h 16"/>
                  <a:gd name="T10" fmla="*/ 11 w 17"/>
                  <a:gd name="T11" fmla="*/ 15 h 16"/>
                  <a:gd name="T12" fmla="*/ 4 w 17"/>
                  <a:gd name="T13" fmla="*/ 11 h 16"/>
                  <a:gd name="T14" fmla="*/ 2 w 17"/>
                  <a:gd name="T15" fmla="*/ 9 h 16"/>
                  <a:gd name="T16" fmla="*/ 0 w 17"/>
                  <a:gd name="T17" fmla="*/ 6 h 16"/>
                  <a:gd name="T18" fmla="*/ 3 w 17"/>
                  <a:gd name="T19" fmla="*/ 1 h 16"/>
                  <a:gd name="T20" fmla="*/ 6 w 17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6" y="0"/>
                    </a:moveTo>
                    <a:cubicBezTo>
                      <a:pt x="9" y="0"/>
                      <a:pt x="13" y="3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cubicBezTo>
                      <a:pt x="17" y="10"/>
                      <a:pt x="17" y="12"/>
                      <a:pt x="16" y="14"/>
                    </a:cubicBezTo>
                    <a:cubicBezTo>
                      <a:pt x="15" y="15"/>
                      <a:pt x="14" y="16"/>
                      <a:pt x="13" y="15"/>
                    </a:cubicBezTo>
                    <a:cubicBezTo>
                      <a:pt x="12" y="15"/>
                      <a:pt x="11" y="14"/>
                      <a:pt x="11" y="15"/>
                    </a:cubicBezTo>
                    <a:cubicBezTo>
                      <a:pt x="7" y="16"/>
                      <a:pt x="5" y="15"/>
                      <a:pt x="4" y="11"/>
                    </a:cubicBezTo>
                    <a:cubicBezTo>
                      <a:pt x="4" y="10"/>
                      <a:pt x="3" y="9"/>
                      <a:pt x="2" y="9"/>
                    </a:cubicBezTo>
                    <a:cubicBezTo>
                      <a:pt x="2" y="8"/>
                      <a:pt x="0" y="8"/>
                      <a:pt x="0" y="6"/>
                    </a:cubicBezTo>
                    <a:cubicBezTo>
                      <a:pt x="1" y="4"/>
                      <a:pt x="1" y="2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0A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" name="Freeform 48">
                <a:extLst>
                  <a:ext uri="{FF2B5EF4-FFF2-40B4-BE49-F238E27FC236}">
                    <a16:creationId xmlns:a16="http://schemas.microsoft.com/office/drawing/2014/main" id="{79E6F6B0-A699-9B47-5871-AAB5ED634CE0}"/>
                  </a:ext>
                </a:extLst>
              </p:cNvPr>
              <p:cNvSpPr/>
              <p:nvPr userDrawn="1"/>
            </p:nvSpPr>
            <p:spPr bwMode="auto">
              <a:xfrm>
                <a:off x="1602" y="304"/>
                <a:ext cx="108" cy="114"/>
              </a:xfrm>
              <a:custGeom>
                <a:avLst/>
                <a:gdLst>
                  <a:gd name="T0" fmla="*/ 2 w 17"/>
                  <a:gd name="T1" fmla="*/ 9 h 18"/>
                  <a:gd name="T2" fmla="*/ 2 w 17"/>
                  <a:gd name="T3" fmla="*/ 7 h 18"/>
                  <a:gd name="T4" fmla="*/ 4 w 17"/>
                  <a:gd name="T5" fmla="*/ 0 h 18"/>
                  <a:gd name="T6" fmla="*/ 6 w 17"/>
                  <a:gd name="T7" fmla="*/ 1 h 18"/>
                  <a:gd name="T8" fmla="*/ 8 w 17"/>
                  <a:gd name="T9" fmla="*/ 2 h 18"/>
                  <a:gd name="T10" fmla="*/ 14 w 17"/>
                  <a:gd name="T11" fmla="*/ 7 h 18"/>
                  <a:gd name="T12" fmla="*/ 15 w 17"/>
                  <a:gd name="T13" fmla="*/ 9 h 18"/>
                  <a:gd name="T14" fmla="*/ 15 w 17"/>
                  <a:gd name="T15" fmla="*/ 14 h 18"/>
                  <a:gd name="T16" fmla="*/ 8 w 17"/>
                  <a:gd name="T17" fmla="*/ 17 h 18"/>
                  <a:gd name="T18" fmla="*/ 2 w 17"/>
                  <a:gd name="T1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2" y="9"/>
                    </a:moveTo>
                    <a:cubicBezTo>
                      <a:pt x="3" y="8"/>
                      <a:pt x="2" y="8"/>
                      <a:pt x="2" y="7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2"/>
                      <a:pt x="8" y="1"/>
                      <a:pt x="8" y="2"/>
                    </a:cubicBezTo>
                    <a:cubicBezTo>
                      <a:pt x="12" y="2"/>
                      <a:pt x="13" y="3"/>
                      <a:pt x="14" y="7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1"/>
                      <a:pt x="17" y="12"/>
                      <a:pt x="15" y="14"/>
                    </a:cubicBezTo>
                    <a:cubicBezTo>
                      <a:pt x="13" y="17"/>
                      <a:pt x="11" y="18"/>
                      <a:pt x="8" y="17"/>
                    </a:cubicBezTo>
                    <a:cubicBezTo>
                      <a:pt x="6" y="16"/>
                      <a:pt x="2" y="11"/>
                      <a:pt x="2" y="9"/>
                    </a:cubicBezTo>
                    <a:close/>
                  </a:path>
                </a:pathLst>
              </a:custGeom>
              <a:solidFill>
                <a:srgbClr val="F0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" name="Freeform 49">
                <a:extLst>
                  <a:ext uri="{FF2B5EF4-FFF2-40B4-BE49-F238E27FC236}">
                    <a16:creationId xmlns:a16="http://schemas.microsoft.com/office/drawing/2014/main" id="{495C7004-23BE-DEBB-2182-9DE745103A3F}"/>
                  </a:ext>
                </a:extLst>
              </p:cNvPr>
              <p:cNvSpPr/>
              <p:nvPr userDrawn="1"/>
            </p:nvSpPr>
            <p:spPr bwMode="auto">
              <a:xfrm>
                <a:off x="285" y="621"/>
                <a:ext cx="195" cy="120"/>
              </a:xfrm>
              <a:custGeom>
                <a:avLst/>
                <a:gdLst>
                  <a:gd name="T0" fmla="*/ 14 w 31"/>
                  <a:gd name="T1" fmla="*/ 0 h 19"/>
                  <a:gd name="T2" fmla="*/ 26 w 31"/>
                  <a:gd name="T3" fmla="*/ 8 h 19"/>
                  <a:gd name="T4" fmla="*/ 29 w 31"/>
                  <a:gd name="T5" fmla="*/ 12 h 19"/>
                  <a:gd name="T6" fmla="*/ 26 w 31"/>
                  <a:gd name="T7" fmla="*/ 17 h 19"/>
                  <a:gd name="T8" fmla="*/ 10 w 31"/>
                  <a:gd name="T9" fmla="*/ 16 h 19"/>
                  <a:gd name="T10" fmla="*/ 2 w 31"/>
                  <a:gd name="T11" fmla="*/ 11 h 19"/>
                  <a:gd name="T12" fmla="*/ 2 w 31"/>
                  <a:gd name="T13" fmla="*/ 6 h 19"/>
                  <a:gd name="T14" fmla="*/ 14 w 31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9">
                    <a:moveTo>
                      <a:pt x="14" y="0"/>
                    </a:moveTo>
                    <a:cubicBezTo>
                      <a:pt x="19" y="1"/>
                      <a:pt x="23" y="3"/>
                      <a:pt x="26" y="8"/>
                    </a:cubicBezTo>
                    <a:cubicBezTo>
                      <a:pt x="27" y="9"/>
                      <a:pt x="28" y="10"/>
                      <a:pt x="29" y="12"/>
                    </a:cubicBezTo>
                    <a:cubicBezTo>
                      <a:pt x="31" y="15"/>
                      <a:pt x="30" y="16"/>
                      <a:pt x="26" y="17"/>
                    </a:cubicBezTo>
                    <a:cubicBezTo>
                      <a:pt x="21" y="19"/>
                      <a:pt x="15" y="18"/>
                      <a:pt x="10" y="16"/>
                    </a:cubicBezTo>
                    <a:cubicBezTo>
                      <a:pt x="8" y="14"/>
                      <a:pt x="5" y="13"/>
                      <a:pt x="2" y="11"/>
                    </a:cubicBezTo>
                    <a:cubicBezTo>
                      <a:pt x="0" y="9"/>
                      <a:pt x="0" y="7"/>
                      <a:pt x="2" y="6"/>
                    </a:cubicBezTo>
                    <a:cubicBezTo>
                      <a:pt x="5" y="2"/>
                      <a:pt x="9" y="0"/>
                      <a:pt x="14" y="0"/>
                    </a:cubicBezTo>
                    <a:close/>
                  </a:path>
                </a:pathLst>
              </a:custGeom>
              <a:solidFill>
                <a:srgbClr val="F8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" name="Freeform 50">
                <a:extLst>
                  <a:ext uri="{FF2B5EF4-FFF2-40B4-BE49-F238E27FC236}">
                    <a16:creationId xmlns:a16="http://schemas.microsoft.com/office/drawing/2014/main" id="{5B4A4603-829C-C8D9-1383-CE41182C2CE7}"/>
                  </a:ext>
                </a:extLst>
              </p:cNvPr>
              <p:cNvSpPr/>
              <p:nvPr userDrawn="1"/>
            </p:nvSpPr>
            <p:spPr bwMode="auto">
              <a:xfrm>
                <a:off x="2750" y="735"/>
                <a:ext cx="170" cy="133"/>
              </a:xfrm>
              <a:custGeom>
                <a:avLst/>
                <a:gdLst>
                  <a:gd name="T0" fmla="*/ 22 w 27"/>
                  <a:gd name="T1" fmla="*/ 21 h 21"/>
                  <a:gd name="T2" fmla="*/ 4 w 27"/>
                  <a:gd name="T3" fmla="*/ 12 h 21"/>
                  <a:gd name="T4" fmla="*/ 1 w 27"/>
                  <a:gd name="T5" fmla="*/ 7 h 21"/>
                  <a:gd name="T6" fmla="*/ 1 w 27"/>
                  <a:gd name="T7" fmla="*/ 4 h 21"/>
                  <a:gd name="T8" fmla="*/ 20 w 27"/>
                  <a:gd name="T9" fmla="*/ 4 h 21"/>
                  <a:gd name="T10" fmla="*/ 27 w 27"/>
                  <a:gd name="T11" fmla="*/ 19 h 21"/>
                  <a:gd name="T12" fmla="*/ 25 w 27"/>
                  <a:gd name="T13" fmla="*/ 21 h 21"/>
                  <a:gd name="T14" fmla="*/ 22 w 27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22" y="21"/>
                    </a:moveTo>
                    <a:cubicBezTo>
                      <a:pt x="15" y="21"/>
                      <a:pt x="9" y="17"/>
                      <a:pt x="4" y="12"/>
                    </a:cubicBezTo>
                    <a:cubicBezTo>
                      <a:pt x="3" y="10"/>
                      <a:pt x="2" y="8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7" y="0"/>
                      <a:pt x="15" y="0"/>
                      <a:pt x="20" y="4"/>
                    </a:cubicBezTo>
                    <a:cubicBezTo>
                      <a:pt x="24" y="8"/>
                      <a:pt x="26" y="13"/>
                      <a:pt x="27" y="19"/>
                    </a:cubicBezTo>
                    <a:cubicBezTo>
                      <a:pt x="27" y="20"/>
                      <a:pt x="26" y="21"/>
                      <a:pt x="25" y="21"/>
                    </a:cubicBezTo>
                    <a:cubicBezTo>
                      <a:pt x="24" y="21"/>
                      <a:pt x="23" y="21"/>
                      <a:pt x="22" y="21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" name="Freeform 51">
                <a:extLst>
                  <a:ext uri="{FF2B5EF4-FFF2-40B4-BE49-F238E27FC236}">
                    <a16:creationId xmlns:a16="http://schemas.microsoft.com/office/drawing/2014/main" id="{0AC8F2F5-9BFD-5E04-DC61-E197944B8395}"/>
                  </a:ext>
                </a:extLst>
              </p:cNvPr>
              <p:cNvSpPr/>
              <p:nvPr userDrawn="1"/>
            </p:nvSpPr>
            <p:spPr bwMode="auto">
              <a:xfrm>
                <a:off x="2101" y="2613"/>
                <a:ext cx="138" cy="171"/>
              </a:xfrm>
              <a:custGeom>
                <a:avLst/>
                <a:gdLst>
                  <a:gd name="T0" fmla="*/ 22 w 22"/>
                  <a:gd name="T1" fmla="*/ 18 h 27"/>
                  <a:gd name="T2" fmla="*/ 20 w 22"/>
                  <a:gd name="T3" fmla="*/ 25 h 27"/>
                  <a:gd name="T4" fmla="*/ 17 w 22"/>
                  <a:gd name="T5" fmla="*/ 27 h 27"/>
                  <a:gd name="T6" fmla="*/ 4 w 22"/>
                  <a:gd name="T7" fmla="*/ 15 h 27"/>
                  <a:gd name="T8" fmla="*/ 1 w 22"/>
                  <a:gd name="T9" fmla="*/ 4 h 27"/>
                  <a:gd name="T10" fmla="*/ 2 w 22"/>
                  <a:gd name="T11" fmla="*/ 2 h 27"/>
                  <a:gd name="T12" fmla="*/ 20 w 22"/>
                  <a:gd name="T13" fmla="*/ 9 h 27"/>
                  <a:gd name="T14" fmla="*/ 22 w 22"/>
                  <a:gd name="T1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7">
                    <a:moveTo>
                      <a:pt x="22" y="18"/>
                    </a:moveTo>
                    <a:cubicBezTo>
                      <a:pt x="22" y="20"/>
                      <a:pt x="21" y="23"/>
                      <a:pt x="20" y="25"/>
                    </a:cubicBezTo>
                    <a:cubicBezTo>
                      <a:pt x="20" y="27"/>
                      <a:pt x="19" y="27"/>
                      <a:pt x="17" y="27"/>
                    </a:cubicBezTo>
                    <a:cubicBezTo>
                      <a:pt x="11" y="24"/>
                      <a:pt x="7" y="20"/>
                      <a:pt x="4" y="15"/>
                    </a:cubicBezTo>
                    <a:cubicBezTo>
                      <a:pt x="2" y="12"/>
                      <a:pt x="1" y="8"/>
                      <a:pt x="1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7" y="0"/>
                      <a:pt x="17" y="3"/>
                      <a:pt x="20" y="9"/>
                    </a:cubicBezTo>
                    <a:cubicBezTo>
                      <a:pt x="21" y="12"/>
                      <a:pt x="22" y="15"/>
                      <a:pt x="22" y="18"/>
                    </a:cubicBezTo>
                    <a:close/>
                  </a:path>
                </a:pathLst>
              </a:custGeom>
              <a:solidFill>
                <a:srgbClr val="F8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" name="Freeform 52">
                <a:extLst>
                  <a:ext uri="{FF2B5EF4-FFF2-40B4-BE49-F238E27FC236}">
                    <a16:creationId xmlns:a16="http://schemas.microsoft.com/office/drawing/2014/main" id="{8977AEE8-8D91-566C-3B2D-61C655D80170}"/>
                  </a:ext>
                </a:extLst>
              </p:cNvPr>
              <p:cNvSpPr/>
              <p:nvPr userDrawn="1"/>
            </p:nvSpPr>
            <p:spPr bwMode="auto">
              <a:xfrm>
                <a:off x="1092" y="1667"/>
                <a:ext cx="195" cy="115"/>
              </a:xfrm>
              <a:custGeom>
                <a:avLst/>
                <a:gdLst>
                  <a:gd name="T0" fmla="*/ 15 w 31"/>
                  <a:gd name="T1" fmla="*/ 18 h 18"/>
                  <a:gd name="T2" fmla="*/ 2 w 31"/>
                  <a:gd name="T3" fmla="*/ 14 h 18"/>
                  <a:gd name="T4" fmla="*/ 1 w 31"/>
                  <a:gd name="T5" fmla="*/ 12 h 18"/>
                  <a:gd name="T6" fmla="*/ 18 w 31"/>
                  <a:gd name="T7" fmla="*/ 2 h 18"/>
                  <a:gd name="T8" fmla="*/ 30 w 31"/>
                  <a:gd name="T9" fmla="*/ 10 h 18"/>
                  <a:gd name="T10" fmla="*/ 30 w 31"/>
                  <a:gd name="T11" fmla="*/ 13 h 18"/>
                  <a:gd name="T12" fmla="*/ 19 w 31"/>
                  <a:gd name="T13" fmla="*/ 18 h 18"/>
                  <a:gd name="T14" fmla="*/ 15 w 31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8">
                    <a:moveTo>
                      <a:pt x="15" y="18"/>
                    </a:moveTo>
                    <a:cubicBezTo>
                      <a:pt x="11" y="18"/>
                      <a:pt x="6" y="16"/>
                      <a:pt x="2" y="14"/>
                    </a:cubicBezTo>
                    <a:cubicBezTo>
                      <a:pt x="1" y="14"/>
                      <a:pt x="0" y="13"/>
                      <a:pt x="1" y="12"/>
                    </a:cubicBezTo>
                    <a:cubicBezTo>
                      <a:pt x="5" y="4"/>
                      <a:pt x="9" y="0"/>
                      <a:pt x="18" y="2"/>
                    </a:cubicBezTo>
                    <a:cubicBezTo>
                      <a:pt x="23" y="3"/>
                      <a:pt x="27" y="6"/>
                      <a:pt x="30" y="10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27" y="16"/>
                      <a:pt x="23" y="17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" name="Freeform 53">
                <a:extLst>
                  <a:ext uri="{FF2B5EF4-FFF2-40B4-BE49-F238E27FC236}">
                    <a16:creationId xmlns:a16="http://schemas.microsoft.com/office/drawing/2014/main" id="{0FF2B615-DC22-6480-EAB0-CA3C406286C4}"/>
                  </a:ext>
                </a:extLst>
              </p:cNvPr>
              <p:cNvSpPr/>
              <p:nvPr userDrawn="1"/>
            </p:nvSpPr>
            <p:spPr bwMode="auto">
              <a:xfrm>
                <a:off x="1571" y="2308"/>
                <a:ext cx="189" cy="127"/>
              </a:xfrm>
              <a:custGeom>
                <a:avLst/>
                <a:gdLst>
                  <a:gd name="T0" fmla="*/ 22 w 30"/>
                  <a:gd name="T1" fmla="*/ 20 h 20"/>
                  <a:gd name="T2" fmla="*/ 0 w 30"/>
                  <a:gd name="T3" fmla="*/ 10 h 20"/>
                  <a:gd name="T4" fmla="*/ 0 w 30"/>
                  <a:gd name="T5" fmla="*/ 7 h 20"/>
                  <a:gd name="T6" fmla="*/ 18 w 30"/>
                  <a:gd name="T7" fmla="*/ 3 h 20"/>
                  <a:gd name="T8" fmla="*/ 23 w 30"/>
                  <a:gd name="T9" fmla="*/ 7 h 20"/>
                  <a:gd name="T10" fmla="*/ 29 w 30"/>
                  <a:gd name="T11" fmla="*/ 16 h 20"/>
                  <a:gd name="T12" fmla="*/ 27 w 30"/>
                  <a:gd name="T13" fmla="*/ 20 h 20"/>
                  <a:gd name="T14" fmla="*/ 22 w 30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22" y="20"/>
                    </a:moveTo>
                    <a:cubicBezTo>
                      <a:pt x="13" y="20"/>
                      <a:pt x="6" y="16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5" y="3"/>
                      <a:pt x="12" y="0"/>
                      <a:pt x="18" y="3"/>
                    </a:cubicBezTo>
                    <a:cubicBezTo>
                      <a:pt x="20" y="3"/>
                      <a:pt x="22" y="5"/>
                      <a:pt x="23" y="7"/>
                    </a:cubicBezTo>
                    <a:cubicBezTo>
                      <a:pt x="26" y="9"/>
                      <a:pt x="28" y="13"/>
                      <a:pt x="29" y="16"/>
                    </a:cubicBezTo>
                    <a:cubicBezTo>
                      <a:pt x="30" y="18"/>
                      <a:pt x="28" y="19"/>
                      <a:pt x="27" y="20"/>
                    </a:cubicBezTo>
                    <a:cubicBezTo>
                      <a:pt x="25" y="20"/>
                      <a:pt x="23" y="20"/>
                      <a:pt x="22" y="20"/>
                    </a:cubicBezTo>
                    <a:close/>
                  </a:path>
                </a:pathLst>
              </a:custGeom>
              <a:solidFill>
                <a:srgbClr val="F7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" name="Freeform 54">
                <a:extLst>
                  <a:ext uri="{FF2B5EF4-FFF2-40B4-BE49-F238E27FC236}">
                    <a16:creationId xmlns:a16="http://schemas.microsoft.com/office/drawing/2014/main" id="{B56B569B-21E8-014C-59D4-CE307E374C4E}"/>
                  </a:ext>
                </a:extLst>
              </p:cNvPr>
              <p:cNvSpPr/>
              <p:nvPr userDrawn="1"/>
            </p:nvSpPr>
            <p:spPr bwMode="auto">
              <a:xfrm>
                <a:off x="915" y="3926"/>
                <a:ext cx="158" cy="139"/>
              </a:xfrm>
              <a:custGeom>
                <a:avLst/>
                <a:gdLst>
                  <a:gd name="T0" fmla="*/ 10 w 25"/>
                  <a:gd name="T1" fmla="*/ 0 h 22"/>
                  <a:gd name="T2" fmla="*/ 24 w 25"/>
                  <a:gd name="T3" fmla="*/ 11 h 22"/>
                  <a:gd name="T4" fmla="*/ 25 w 25"/>
                  <a:gd name="T5" fmla="*/ 20 h 22"/>
                  <a:gd name="T6" fmla="*/ 23 w 25"/>
                  <a:gd name="T7" fmla="*/ 22 h 22"/>
                  <a:gd name="T8" fmla="*/ 10 w 25"/>
                  <a:gd name="T9" fmla="*/ 18 h 22"/>
                  <a:gd name="T10" fmla="*/ 1 w 25"/>
                  <a:gd name="T11" fmla="*/ 7 h 22"/>
                  <a:gd name="T12" fmla="*/ 3 w 25"/>
                  <a:gd name="T13" fmla="*/ 2 h 22"/>
                  <a:gd name="T14" fmla="*/ 10 w 25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2">
                    <a:moveTo>
                      <a:pt x="10" y="0"/>
                    </a:moveTo>
                    <a:cubicBezTo>
                      <a:pt x="16" y="0"/>
                      <a:pt x="22" y="4"/>
                      <a:pt x="24" y="11"/>
                    </a:cubicBezTo>
                    <a:cubicBezTo>
                      <a:pt x="25" y="14"/>
                      <a:pt x="25" y="17"/>
                      <a:pt x="25" y="20"/>
                    </a:cubicBezTo>
                    <a:cubicBezTo>
                      <a:pt x="25" y="22"/>
                      <a:pt x="25" y="22"/>
                      <a:pt x="23" y="22"/>
                    </a:cubicBezTo>
                    <a:cubicBezTo>
                      <a:pt x="18" y="22"/>
                      <a:pt x="14" y="21"/>
                      <a:pt x="10" y="18"/>
                    </a:cubicBezTo>
                    <a:cubicBezTo>
                      <a:pt x="6" y="15"/>
                      <a:pt x="4" y="11"/>
                      <a:pt x="1" y="7"/>
                    </a:cubicBezTo>
                    <a:cubicBezTo>
                      <a:pt x="0" y="4"/>
                      <a:pt x="0" y="3"/>
                      <a:pt x="3" y="2"/>
                    </a:cubicBezTo>
                    <a:cubicBezTo>
                      <a:pt x="5" y="1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" name="Freeform 55">
                <a:extLst>
                  <a:ext uri="{FF2B5EF4-FFF2-40B4-BE49-F238E27FC236}">
                    <a16:creationId xmlns:a16="http://schemas.microsoft.com/office/drawing/2014/main" id="{1C95F23A-6392-8B1B-9ECF-706967EF0FB4}"/>
                  </a:ext>
                </a:extLst>
              </p:cNvPr>
              <p:cNvSpPr/>
              <p:nvPr userDrawn="1"/>
            </p:nvSpPr>
            <p:spPr bwMode="auto">
              <a:xfrm>
                <a:off x="2321" y="3202"/>
                <a:ext cx="82" cy="134"/>
              </a:xfrm>
              <a:custGeom>
                <a:avLst/>
                <a:gdLst>
                  <a:gd name="T0" fmla="*/ 11 w 13"/>
                  <a:gd name="T1" fmla="*/ 8 h 21"/>
                  <a:gd name="T2" fmla="*/ 12 w 13"/>
                  <a:gd name="T3" fmla="*/ 13 h 21"/>
                  <a:gd name="T4" fmla="*/ 12 w 13"/>
                  <a:gd name="T5" fmla="*/ 20 h 21"/>
                  <a:gd name="T6" fmla="*/ 9 w 13"/>
                  <a:gd name="T7" fmla="*/ 20 h 21"/>
                  <a:gd name="T8" fmla="*/ 5 w 13"/>
                  <a:gd name="T9" fmla="*/ 19 h 21"/>
                  <a:gd name="T10" fmla="*/ 3 w 13"/>
                  <a:gd name="T11" fmla="*/ 17 h 21"/>
                  <a:gd name="T12" fmla="*/ 0 w 13"/>
                  <a:gd name="T13" fmla="*/ 3 h 21"/>
                  <a:gd name="T14" fmla="*/ 3 w 13"/>
                  <a:gd name="T15" fmla="*/ 1 h 21"/>
                  <a:gd name="T16" fmla="*/ 12 w 13"/>
                  <a:gd name="T17" fmla="*/ 4 h 21"/>
                  <a:gd name="T18" fmla="*/ 13 w 13"/>
                  <a:gd name="T19" fmla="*/ 7 h 21"/>
                  <a:gd name="T20" fmla="*/ 11 w 13"/>
                  <a:gd name="T21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1">
                    <a:moveTo>
                      <a:pt x="11" y="8"/>
                    </a:moveTo>
                    <a:cubicBezTo>
                      <a:pt x="10" y="10"/>
                      <a:pt x="12" y="11"/>
                      <a:pt x="12" y="13"/>
                    </a:cubicBezTo>
                    <a:cubicBezTo>
                      <a:pt x="13" y="15"/>
                      <a:pt x="13" y="18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19"/>
                      <a:pt x="7" y="18"/>
                      <a:pt x="5" y="19"/>
                    </a:cubicBezTo>
                    <a:cubicBezTo>
                      <a:pt x="4" y="19"/>
                      <a:pt x="3" y="18"/>
                      <a:pt x="3" y="17"/>
                    </a:cubicBezTo>
                    <a:cubicBezTo>
                      <a:pt x="1" y="12"/>
                      <a:pt x="0" y="8"/>
                      <a:pt x="0" y="3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6" y="1"/>
                      <a:pt x="9" y="2"/>
                      <a:pt x="12" y="4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3" y="8"/>
                      <a:pt x="11" y="7"/>
                      <a:pt x="11" y="8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" name="Freeform 56">
                <a:extLst>
                  <a:ext uri="{FF2B5EF4-FFF2-40B4-BE49-F238E27FC236}">
                    <a16:creationId xmlns:a16="http://schemas.microsoft.com/office/drawing/2014/main" id="{C116A7D4-6FCB-6CC1-B788-BE7D1D450AC2}"/>
                  </a:ext>
                </a:extLst>
              </p:cNvPr>
              <p:cNvSpPr/>
              <p:nvPr userDrawn="1"/>
            </p:nvSpPr>
            <p:spPr bwMode="auto">
              <a:xfrm>
                <a:off x="272" y="3069"/>
                <a:ext cx="120" cy="203"/>
              </a:xfrm>
              <a:custGeom>
                <a:avLst/>
                <a:gdLst>
                  <a:gd name="T0" fmla="*/ 19 w 19"/>
                  <a:gd name="T1" fmla="*/ 15 h 32"/>
                  <a:gd name="T2" fmla="*/ 8 w 19"/>
                  <a:gd name="T3" fmla="*/ 30 h 32"/>
                  <a:gd name="T4" fmla="*/ 8 w 19"/>
                  <a:gd name="T5" fmla="*/ 30 h 32"/>
                  <a:gd name="T6" fmla="*/ 1 w 19"/>
                  <a:gd name="T7" fmla="*/ 26 h 32"/>
                  <a:gd name="T8" fmla="*/ 7 w 19"/>
                  <a:gd name="T9" fmla="*/ 5 h 32"/>
                  <a:gd name="T10" fmla="*/ 8 w 19"/>
                  <a:gd name="T11" fmla="*/ 4 h 32"/>
                  <a:gd name="T12" fmla="*/ 14 w 19"/>
                  <a:gd name="T13" fmla="*/ 4 h 32"/>
                  <a:gd name="T14" fmla="*/ 19 w 19"/>
                  <a:gd name="T1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2">
                    <a:moveTo>
                      <a:pt x="19" y="15"/>
                    </a:moveTo>
                    <a:cubicBezTo>
                      <a:pt x="19" y="21"/>
                      <a:pt x="14" y="27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3" y="32"/>
                      <a:pt x="2" y="31"/>
                      <a:pt x="1" y="26"/>
                    </a:cubicBezTo>
                    <a:cubicBezTo>
                      <a:pt x="0" y="18"/>
                      <a:pt x="2" y="11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11" y="0"/>
                      <a:pt x="12" y="2"/>
                      <a:pt x="14" y="4"/>
                    </a:cubicBezTo>
                    <a:cubicBezTo>
                      <a:pt x="17" y="7"/>
                      <a:pt x="19" y="11"/>
                      <a:pt x="19" y="15"/>
                    </a:cubicBezTo>
                    <a:close/>
                  </a:path>
                </a:pathLst>
              </a:custGeom>
              <a:solidFill>
                <a:srgbClr val="F7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" name="Freeform 57">
                <a:extLst>
                  <a:ext uri="{FF2B5EF4-FFF2-40B4-BE49-F238E27FC236}">
                    <a16:creationId xmlns:a16="http://schemas.microsoft.com/office/drawing/2014/main" id="{0F9FE28D-1D48-ED08-E883-B62E94D3A6D2}"/>
                  </a:ext>
                </a:extLst>
              </p:cNvPr>
              <p:cNvSpPr/>
              <p:nvPr userDrawn="1"/>
            </p:nvSpPr>
            <p:spPr bwMode="auto">
              <a:xfrm>
                <a:off x="2315" y="3196"/>
                <a:ext cx="126" cy="184"/>
              </a:xfrm>
              <a:custGeom>
                <a:avLst/>
                <a:gdLst>
                  <a:gd name="T0" fmla="*/ 12 w 20"/>
                  <a:gd name="T1" fmla="*/ 9 h 29"/>
                  <a:gd name="T2" fmla="*/ 12 w 20"/>
                  <a:gd name="T3" fmla="*/ 5 h 29"/>
                  <a:gd name="T4" fmla="*/ 4 w 20"/>
                  <a:gd name="T5" fmla="*/ 2 h 29"/>
                  <a:gd name="T6" fmla="*/ 2 w 20"/>
                  <a:gd name="T7" fmla="*/ 4 h 29"/>
                  <a:gd name="T8" fmla="*/ 4 w 20"/>
                  <a:gd name="T9" fmla="*/ 18 h 29"/>
                  <a:gd name="T10" fmla="*/ 7 w 20"/>
                  <a:gd name="T11" fmla="*/ 19 h 29"/>
                  <a:gd name="T12" fmla="*/ 11 w 20"/>
                  <a:gd name="T13" fmla="*/ 21 h 29"/>
                  <a:gd name="T14" fmla="*/ 13 w 20"/>
                  <a:gd name="T15" fmla="*/ 21 h 29"/>
                  <a:gd name="T16" fmla="*/ 9 w 20"/>
                  <a:gd name="T17" fmla="*/ 25 h 29"/>
                  <a:gd name="T18" fmla="*/ 5 w 20"/>
                  <a:gd name="T19" fmla="*/ 22 h 29"/>
                  <a:gd name="T20" fmla="*/ 0 w 20"/>
                  <a:gd name="T21" fmla="*/ 4 h 29"/>
                  <a:gd name="T22" fmla="*/ 5 w 20"/>
                  <a:gd name="T23" fmla="*/ 1 h 29"/>
                  <a:gd name="T24" fmla="*/ 17 w 20"/>
                  <a:gd name="T25" fmla="*/ 22 h 29"/>
                  <a:gd name="T26" fmla="*/ 14 w 20"/>
                  <a:gd name="T27" fmla="*/ 28 h 29"/>
                  <a:gd name="T28" fmla="*/ 12 w 20"/>
                  <a:gd name="T29" fmla="*/ 29 h 29"/>
                  <a:gd name="T30" fmla="*/ 10 w 20"/>
                  <a:gd name="T31" fmla="*/ 27 h 29"/>
                  <a:gd name="T32" fmla="*/ 11 w 20"/>
                  <a:gd name="T33" fmla="*/ 26 h 29"/>
                  <a:gd name="T34" fmla="*/ 15 w 20"/>
                  <a:gd name="T35" fmla="*/ 14 h 29"/>
                  <a:gd name="T36" fmla="*/ 14 w 20"/>
                  <a:gd name="T37" fmla="*/ 10 h 29"/>
                  <a:gd name="T38" fmla="*/ 12 w 20"/>
                  <a:gd name="T39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28">
                    <a:moveTo>
                      <a:pt x="12" y="9"/>
                    </a:moveTo>
                    <a:cubicBezTo>
                      <a:pt x="14" y="8"/>
                      <a:pt x="14" y="7"/>
                      <a:pt x="12" y="5"/>
                    </a:cubicBezTo>
                    <a:cubicBezTo>
                      <a:pt x="10" y="3"/>
                      <a:pt x="7" y="3"/>
                      <a:pt x="4" y="2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9"/>
                      <a:pt x="2" y="13"/>
                      <a:pt x="4" y="18"/>
                    </a:cubicBezTo>
                    <a:cubicBezTo>
                      <a:pt x="5" y="19"/>
                      <a:pt x="5" y="19"/>
                      <a:pt x="7" y="19"/>
                    </a:cubicBezTo>
                    <a:cubicBezTo>
                      <a:pt x="8" y="18"/>
                      <a:pt x="10" y="19"/>
                      <a:pt x="11" y="21"/>
                    </a:cubicBezTo>
                    <a:cubicBezTo>
                      <a:pt x="11" y="22"/>
                      <a:pt x="12" y="22"/>
                      <a:pt x="13" y="21"/>
                    </a:cubicBezTo>
                    <a:cubicBezTo>
                      <a:pt x="12" y="23"/>
                      <a:pt x="11" y="24"/>
                      <a:pt x="9" y="25"/>
                    </a:cubicBezTo>
                    <a:cubicBezTo>
                      <a:pt x="7" y="25"/>
                      <a:pt x="6" y="24"/>
                      <a:pt x="5" y="22"/>
                    </a:cubicBezTo>
                    <a:cubicBezTo>
                      <a:pt x="1" y="17"/>
                      <a:pt x="0" y="11"/>
                      <a:pt x="0" y="4"/>
                    </a:cubicBezTo>
                    <a:cubicBezTo>
                      <a:pt x="0" y="0"/>
                      <a:pt x="0" y="0"/>
                      <a:pt x="5" y="1"/>
                    </a:cubicBezTo>
                    <a:cubicBezTo>
                      <a:pt x="16" y="3"/>
                      <a:pt x="20" y="12"/>
                      <a:pt x="17" y="22"/>
                    </a:cubicBezTo>
                    <a:cubicBezTo>
                      <a:pt x="16" y="24"/>
                      <a:pt x="15" y="26"/>
                      <a:pt x="14" y="28"/>
                    </a:cubicBezTo>
                    <a:cubicBezTo>
                      <a:pt x="14" y="28"/>
                      <a:pt x="13" y="29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10" y="26"/>
                      <a:pt x="11" y="26"/>
                      <a:pt x="11" y="26"/>
                    </a:cubicBezTo>
                    <a:cubicBezTo>
                      <a:pt x="15" y="23"/>
                      <a:pt x="16" y="18"/>
                      <a:pt x="15" y="14"/>
                    </a:cubicBezTo>
                    <a:cubicBezTo>
                      <a:pt x="15" y="13"/>
                      <a:pt x="14" y="11"/>
                      <a:pt x="14" y="10"/>
                    </a:cubicBezTo>
                    <a:cubicBezTo>
                      <a:pt x="14" y="9"/>
                      <a:pt x="13" y="9"/>
                      <a:pt x="12" y="9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" name="Freeform 58">
                <a:extLst>
                  <a:ext uri="{FF2B5EF4-FFF2-40B4-BE49-F238E27FC236}">
                    <a16:creationId xmlns:a16="http://schemas.microsoft.com/office/drawing/2014/main" id="{99673060-5B21-B56B-48F0-D9D2C812C834}"/>
                  </a:ext>
                </a:extLst>
              </p:cNvPr>
              <p:cNvSpPr/>
              <p:nvPr userDrawn="1"/>
            </p:nvSpPr>
            <p:spPr bwMode="auto">
              <a:xfrm>
                <a:off x="575" y="951"/>
                <a:ext cx="113" cy="190"/>
              </a:xfrm>
              <a:custGeom>
                <a:avLst/>
                <a:gdLst>
                  <a:gd name="T0" fmla="*/ 6 w 18"/>
                  <a:gd name="T1" fmla="*/ 21 h 30"/>
                  <a:gd name="T2" fmla="*/ 6 w 18"/>
                  <a:gd name="T3" fmla="*/ 24 h 30"/>
                  <a:gd name="T4" fmla="*/ 13 w 18"/>
                  <a:gd name="T5" fmla="*/ 28 h 30"/>
                  <a:gd name="T6" fmla="*/ 15 w 18"/>
                  <a:gd name="T7" fmla="*/ 26 h 30"/>
                  <a:gd name="T8" fmla="*/ 14 w 18"/>
                  <a:gd name="T9" fmla="*/ 10 h 30"/>
                  <a:gd name="T10" fmla="*/ 9 w 18"/>
                  <a:gd name="T11" fmla="*/ 5 h 30"/>
                  <a:gd name="T12" fmla="*/ 8 w 18"/>
                  <a:gd name="T13" fmla="*/ 4 h 30"/>
                  <a:gd name="T14" fmla="*/ 7 w 18"/>
                  <a:gd name="T15" fmla="*/ 4 h 30"/>
                  <a:gd name="T16" fmla="*/ 4 w 18"/>
                  <a:gd name="T17" fmla="*/ 8 h 30"/>
                  <a:gd name="T18" fmla="*/ 3 w 18"/>
                  <a:gd name="T19" fmla="*/ 4 h 30"/>
                  <a:gd name="T20" fmla="*/ 11 w 18"/>
                  <a:gd name="T21" fmla="*/ 3 h 30"/>
                  <a:gd name="T22" fmla="*/ 17 w 18"/>
                  <a:gd name="T23" fmla="*/ 19 h 30"/>
                  <a:gd name="T24" fmla="*/ 17 w 18"/>
                  <a:gd name="T25" fmla="*/ 28 h 30"/>
                  <a:gd name="T26" fmla="*/ 15 w 18"/>
                  <a:gd name="T27" fmla="*/ 29 h 30"/>
                  <a:gd name="T28" fmla="*/ 1 w 18"/>
                  <a:gd name="T29" fmla="*/ 16 h 30"/>
                  <a:gd name="T30" fmla="*/ 2 w 18"/>
                  <a:gd name="T31" fmla="*/ 11 h 30"/>
                  <a:gd name="T32" fmla="*/ 4 w 18"/>
                  <a:gd name="T33" fmla="*/ 18 h 30"/>
                  <a:gd name="T34" fmla="*/ 6 w 18"/>
                  <a:gd name="T35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30">
                    <a:moveTo>
                      <a:pt x="6" y="21"/>
                    </a:moveTo>
                    <a:cubicBezTo>
                      <a:pt x="4" y="21"/>
                      <a:pt x="4" y="22"/>
                      <a:pt x="6" y="24"/>
                    </a:cubicBezTo>
                    <a:cubicBezTo>
                      <a:pt x="8" y="26"/>
                      <a:pt x="11" y="27"/>
                      <a:pt x="13" y="28"/>
                    </a:cubicBezTo>
                    <a:cubicBezTo>
                      <a:pt x="15" y="28"/>
                      <a:pt x="15" y="27"/>
                      <a:pt x="15" y="26"/>
                    </a:cubicBezTo>
                    <a:cubicBezTo>
                      <a:pt x="16" y="21"/>
                      <a:pt x="16" y="15"/>
                      <a:pt x="14" y="10"/>
                    </a:cubicBezTo>
                    <a:cubicBezTo>
                      <a:pt x="13" y="8"/>
                      <a:pt x="12" y="6"/>
                      <a:pt x="9" y="5"/>
                    </a:cubicBezTo>
                    <a:cubicBezTo>
                      <a:pt x="9" y="5"/>
                      <a:pt x="9" y="4"/>
                      <a:pt x="8" y="4"/>
                    </a:cubicBezTo>
                    <a:cubicBezTo>
                      <a:pt x="8" y="3"/>
                      <a:pt x="7" y="4"/>
                      <a:pt x="7" y="4"/>
                    </a:cubicBezTo>
                    <a:cubicBezTo>
                      <a:pt x="6" y="5"/>
                      <a:pt x="5" y="7"/>
                      <a:pt x="4" y="8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5" y="0"/>
                      <a:pt x="7" y="0"/>
                      <a:pt x="11" y="3"/>
                    </a:cubicBezTo>
                    <a:cubicBezTo>
                      <a:pt x="15" y="8"/>
                      <a:pt x="17" y="13"/>
                      <a:pt x="17" y="19"/>
                    </a:cubicBezTo>
                    <a:cubicBezTo>
                      <a:pt x="17" y="22"/>
                      <a:pt x="18" y="25"/>
                      <a:pt x="17" y="28"/>
                    </a:cubicBezTo>
                    <a:cubicBezTo>
                      <a:pt x="16" y="29"/>
                      <a:pt x="16" y="30"/>
                      <a:pt x="15" y="29"/>
                    </a:cubicBezTo>
                    <a:cubicBezTo>
                      <a:pt x="8" y="29"/>
                      <a:pt x="1" y="24"/>
                      <a:pt x="1" y="16"/>
                    </a:cubicBezTo>
                    <a:cubicBezTo>
                      <a:pt x="0" y="14"/>
                      <a:pt x="1" y="12"/>
                      <a:pt x="2" y="11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9"/>
                      <a:pt x="4" y="21"/>
                      <a:pt x="6" y="21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" name="Freeform 59">
                <a:extLst>
                  <a:ext uri="{FF2B5EF4-FFF2-40B4-BE49-F238E27FC236}">
                    <a16:creationId xmlns:a16="http://schemas.microsoft.com/office/drawing/2014/main" id="{58B3E0C6-F365-F00E-4900-2CC53621A744}"/>
                  </a:ext>
                </a:extLst>
              </p:cNvPr>
              <p:cNvSpPr/>
              <p:nvPr userDrawn="1"/>
            </p:nvSpPr>
            <p:spPr bwMode="auto">
              <a:xfrm>
                <a:off x="184" y="634"/>
                <a:ext cx="95" cy="69"/>
              </a:xfrm>
              <a:custGeom>
                <a:avLst/>
                <a:gdLst>
                  <a:gd name="T0" fmla="*/ 5 w 15"/>
                  <a:gd name="T1" fmla="*/ 11 h 11"/>
                  <a:gd name="T2" fmla="*/ 2 w 15"/>
                  <a:gd name="T3" fmla="*/ 11 h 11"/>
                  <a:gd name="T4" fmla="*/ 1 w 15"/>
                  <a:gd name="T5" fmla="*/ 7 h 11"/>
                  <a:gd name="T6" fmla="*/ 10 w 15"/>
                  <a:gd name="T7" fmla="*/ 1 h 11"/>
                  <a:gd name="T8" fmla="*/ 14 w 15"/>
                  <a:gd name="T9" fmla="*/ 2 h 11"/>
                  <a:gd name="T10" fmla="*/ 12 w 15"/>
                  <a:gd name="T11" fmla="*/ 9 h 11"/>
                  <a:gd name="T12" fmla="*/ 5 w 15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cubicBezTo>
                      <a:pt x="4" y="11"/>
                      <a:pt x="3" y="11"/>
                      <a:pt x="2" y="11"/>
                    </a:cubicBezTo>
                    <a:cubicBezTo>
                      <a:pt x="0" y="10"/>
                      <a:pt x="0" y="8"/>
                      <a:pt x="1" y="7"/>
                    </a:cubicBezTo>
                    <a:cubicBezTo>
                      <a:pt x="4" y="4"/>
                      <a:pt x="6" y="1"/>
                      <a:pt x="10" y="1"/>
                    </a:cubicBezTo>
                    <a:cubicBezTo>
                      <a:pt x="12" y="0"/>
                      <a:pt x="14" y="1"/>
                      <a:pt x="14" y="2"/>
                    </a:cubicBezTo>
                    <a:cubicBezTo>
                      <a:pt x="15" y="4"/>
                      <a:pt x="14" y="8"/>
                      <a:pt x="12" y="9"/>
                    </a:cubicBezTo>
                    <a:cubicBezTo>
                      <a:pt x="10" y="10"/>
                      <a:pt x="8" y="11"/>
                      <a:pt x="5" y="11"/>
                    </a:cubicBezTo>
                    <a:close/>
                  </a:path>
                </a:pathLst>
              </a:custGeom>
              <a:solidFill>
                <a:srgbClr val="F5B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" name="Freeform 60">
                <a:extLst>
                  <a:ext uri="{FF2B5EF4-FFF2-40B4-BE49-F238E27FC236}">
                    <a16:creationId xmlns:a16="http://schemas.microsoft.com/office/drawing/2014/main" id="{73C3BD69-395C-1F0D-26B3-BBE43FC78789}"/>
                  </a:ext>
                </a:extLst>
              </p:cNvPr>
              <p:cNvSpPr/>
              <p:nvPr userDrawn="1"/>
            </p:nvSpPr>
            <p:spPr bwMode="auto">
              <a:xfrm>
                <a:off x="1010" y="1725"/>
                <a:ext cx="76" cy="76"/>
              </a:xfrm>
              <a:custGeom>
                <a:avLst/>
                <a:gdLst>
                  <a:gd name="T0" fmla="*/ 12 w 12"/>
                  <a:gd name="T1" fmla="*/ 5 h 12"/>
                  <a:gd name="T2" fmla="*/ 8 w 12"/>
                  <a:gd name="T3" fmla="*/ 10 h 12"/>
                  <a:gd name="T4" fmla="*/ 1 w 12"/>
                  <a:gd name="T5" fmla="*/ 12 h 12"/>
                  <a:gd name="T6" fmla="*/ 0 w 12"/>
                  <a:gd name="T7" fmla="*/ 11 h 12"/>
                  <a:gd name="T8" fmla="*/ 8 w 12"/>
                  <a:gd name="T9" fmla="*/ 1 h 12"/>
                  <a:gd name="T10" fmla="*/ 11 w 12"/>
                  <a:gd name="T11" fmla="*/ 3 h 12"/>
                  <a:gd name="T12" fmla="*/ 12 w 12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5"/>
                    </a:moveTo>
                    <a:cubicBezTo>
                      <a:pt x="12" y="8"/>
                      <a:pt x="10" y="9"/>
                      <a:pt x="8" y="10"/>
                    </a:cubicBezTo>
                    <a:cubicBezTo>
                      <a:pt x="6" y="11"/>
                      <a:pt x="4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7"/>
                      <a:pt x="3" y="1"/>
                      <a:pt x="8" y="1"/>
                    </a:cubicBezTo>
                    <a:cubicBezTo>
                      <a:pt x="10" y="0"/>
                      <a:pt x="11" y="1"/>
                      <a:pt x="11" y="3"/>
                    </a:cubicBezTo>
                    <a:cubicBezTo>
                      <a:pt x="11" y="4"/>
                      <a:pt x="12" y="5"/>
                      <a:pt x="12" y="5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" name="Freeform 61">
                <a:extLst>
                  <a:ext uri="{FF2B5EF4-FFF2-40B4-BE49-F238E27FC236}">
                    <a16:creationId xmlns:a16="http://schemas.microsoft.com/office/drawing/2014/main" id="{4346DC3B-94A9-A7AB-7F86-BEBB86BF3BFB}"/>
                  </a:ext>
                </a:extLst>
              </p:cNvPr>
              <p:cNvSpPr/>
              <p:nvPr userDrawn="1"/>
            </p:nvSpPr>
            <p:spPr bwMode="auto">
              <a:xfrm>
                <a:off x="2019" y="2555"/>
                <a:ext cx="94" cy="77"/>
              </a:xfrm>
              <a:custGeom>
                <a:avLst/>
                <a:gdLst>
                  <a:gd name="T0" fmla="*/ 15 w 15"/>
                  <a:gd name="T1" fmla="*/ 8 h 12"/>
                  <a:gd name="T2" fmla="*/ 11 w 15"/>
                  <a:gd name="T3" fmla="*/ 11 h 12"/>
                  <a:gd name="T4" fmla="*/ 0 w 15"/>
                  <a:gd name="T5" fmla="*/ 6 h 12"/>
                  <a:gd name="T6" fmla="*/ 1 w 15"/>
                  <a:gd name="T7" fmla="*/ 4 h 12"/>
                  <a:gd name="T8" fmla="*/ 15 w 15"/>
                  <a:gd name="T9" fmla="*/ 6 h 12"/>
                  <a:gd name="T10" fmla="*/ 15 w 15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8"/>
                    </a:moveTo>
                    <a:cubicBezTo>
                      <a:pt x="13" y="9"/>
                      <a:pt x="13" y="10"/>
                      <a:pt x="11" y="11"/>
                    </a:cubicBezTo>
                    <a:cubicBezTo>
                      <a:pt x="7" y="12"/>
                      <a:pt x="2" y="9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5" y="0"/>
                      <a:pt x="12" y="2"/>
                      <a:pt x="15" y="6"/>
                    </a:cubicBezTo>
                    <a:cubicBezTo>
                      <a:pt x="15" y="7"/>
                      <a:pt x="15" y="7"/>
                      <a:pt x="15" y="8"/>
                    </a:cubicBezTo>
                    <a:close/>
                  </a:path>
                </a:pathLst>
              </a:custGeom>
              <a:solidFill>
                <a:srgbClr val="F1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" name="Freeform 62">
                <a:extLst>
                  <a:ext uri="{FF2B5EF4-FFF2-40B4-BE49-F238E27FC236}">
                    <a16:creationId xmlns:a16="http://schemas.microsoft.com/office/drawing/2014/main" id="{5664EF34-9AF7-1AF9-3113-58F238F211F8}"/>
                  </a:ext>
                </a:extLst>
              </p:cNvPr>
              <p:cNvSpPr/>
              <p:nvPr userDrawn="1"/>
            </p:nvSpPr>
            <p:spPr bwMode="auto">
              <a:xfrm>
                <a:off x="2246" y="3126"/>
                <a:ext cx="94" cy="76"/>
              </a:xfrm>
              <a:custGeom>
                <a:avLst/>
                <a:gdLst>
                  <a:gd name="T0" fmla="*/ 14 w 15"/>
                  <a:gd name="T1" fmla="*/ 8 h 12"/>
                  <a:gd name="T2" fmla="*/ 10 w 15"/>
                  <a:gd name="T3" fmla="*/ 10 h 12"/>
                  <a:gd name="T4" fmla="*/ 3 w 15"/>
                  <a:gd name="T5" fmla="*/ 7 h 12"/>
                  <a:gd name="T6" fmla="*/ 1 w 15"/>
                  <a:gd name="T7" fmla="*/ 4 h 12"/>
                  <a:gd name="T8" fmla="*/ 3 w 15"/>
                  <a:gd name="T9" fmla="*/ 0 h 12"/>
                  <a:gd name="T10" fmla="*/ 12 w 15"/>
                  <a:gd name="T11" fmla="*/ 3 h 12"/>
                  <a:gd name="T12" fmla="*/ 14 w 1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4" y="8"/>
                    </a:moveTo>
                    <a:cubicBezTo>
                      <a:pt x="13" y="9"/>
                      <a:pt x="11" y="10"/>
                      <a:pt x="10" y="10"/>
                    </a:cubicBezTo>
                    <a:cubicBezTo>
                      <a:pt x="7" y="12"/>
                      <a:pt x="5" y="9"/>
                      <a:pt x="3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10" y="0"/>
                      <a:pt x="12" y="3"/>
                    </a:cubicBezTo>
                    <a:cubicBezTo>
                      <a:pt x="14" y="4"/>
                      <a:pt x="15" y="6"/>
                      <a:pt x="14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" name="Freeform 63">
                <a:extLst>
                  <a:ext uri="{FF2B5EF4-FFF2-40B4-BE49-F238E27FC236}">
                    <a16:creationId xmlns:a16="http://schemas.microsoft.com/office/drawing/2014/main" id="{312D416C-4740-80AC-9F68-A214BD52E05B}"/>
                  </a:ext>
                </a:extLst>
              </p:cNvPr>
              <p:cNvSpPr/>
              <p:nvPr userDrawn="1"/>
            </p:nvSpPr>
            <p:spPr bwMode="auto">
              <a:xfrm>
                <a:off x="657" y="1141"/>
                <a:ext cx="88" cy="76"/>
              </a:xfrm>
              <a:custGeom>
                <a:avLst/>
                <a:gdLst>
                  <a:gd name="T0" fmla="*/ 1 w 14"/>
                  <a:gd name="T1" fmla="*/ 2 h 12"/>
                  <a:gd name="T2" fmla="*/ 5 w 14"/>
                  <a:gd name="T3" fmla="*/ 1 h 12"/>
                  <a:gd name="T4" fmla="*/ 9 w 14"/>
                  <a:gd name="T5" fmla="*/ 2 h 12"/>
                  <a:gd name="T6" fmla="*/ 14 w 14"/>
                  <a:gd name="T7" fmla="*/ 9 h 12"/>
                  <a:gd name="T8" fmla="*/ 13 w 14"/>
                  <a:gd name="T9" fmla="*/ 11 h 12"/>
                  <a:gd name="T10" fmla="*/ 1 w 14"/>
                  <a:gd name="T11" fmla="*/ 7 h 12"/>
                  <a:gd name="T12" fmla="*/ 1 w 14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" y="2"/>
                    </a:moveTo>
                    <a:cubicBezTo>
                      <a:pt x="2" y="2"/>
                      <a:pt x="4" y="1"/>
                      <a:pt x="5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11" y="4"/>
                      <a:pt x="13" y="6"/>
                      <a:pt x="14" y="9"/>
                    </a:cubicBezTo>
                    <a:cubicBezTo>
                      <a:pt x="14" y="10"/>
                      <a:pt x="14" y="11"/>
                      <a:pt x="13" y="11"/>
                    </a:cubicBezTo>
                    <a:cubicBezTo>
                      <a:pt x="9" y="12"/>
                      <a:pt x="4" y="11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" name="Freeform 64">
                <a:extLst>
                  <a:ext uri="{FF2B5EF4-FFF2-40B4-BE49-F238E27FC236}">
                    <a16:creationId xmlns:a16="http://schemas.microsoft.com/office/drawing/2014/main" id="{0368345B-C88D-522C-007D-C94591971EEA}"/>
                  </a:ext>
                </a:extLst>
              </p:cNvPr>
              <p:cNvSpPr/>
              <p:nvPr userDrawn="1"/>
            </p:nvSpPr>
            <p:spPr bwMode="auto">
              <a:xfrm>
                <a:off x="1470" y="2321"/>
                <a:ext cx="95" cy="70"/>
              </a:xfrm>
              <a:custGeom>
                <a:avLst/>
                <a:gdLst>
                  <a:gd name="T0" fmla="*/ 14 w 15"/>
                  <a:gd name="T1" fmla="*/ 4 h 11"/>
                  <a:gd name="T2" fmla="*/ 13 w 15"/>
                  <a:gd name="T3" fmla="*/ 8 h 11"/>
                  <a:gd name="T4" fmla="*/ 5 w 15"/>
                  <a:gd name="T5" fmla="*/ 10 h 11"/>
                  <a:gd name="T6" fmla="*/ 1 w 15"/>
                  <a:gd name="T7" fmla="*/ 8 h 11"/>
                  <a:gd name="T8" fmla="*/ 3 w 15"/>
                  <a:gd name="T9" fmla="*/ 4 h 11"/>
                  <a:gd name="T10" fmla="*/ 11 w 15"/>
                  <a:gd name="T11" fmla="*/ 1 h 11"/>
                  <a:gd name="T12" fmla="*/ 14 w 15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4" y="4"/>
                    </a:moveTo>
                    <a:cubicBezTo>
                      <a:pt x="14" y="6"/>
                      <a:pt x="14" y="7"/>
                      <a:pt x="13" y="8"/>
                    </a:cubicBezTo>
                    <a:cubicBezTo>
                      <a:pt x="11" y="10"/>
                      <a:pt x="8" y="11"/>
                      <a:pt x="5" y="10"/>
                    </a:cubicBezTo>
                    <a:cubicBezTo>
                      <a:pt x="3" y="10"/>
                      <a:pt x="1" y="10"/>
                      <a:pt x="1" y="8"/>
                    </a:cubicBezTo>
                    <a:cubicBezTo>
                      <a:pt x="0" y="7"/>
                      <a:pt x="2" y="6"/>
                      <a:pt x="3" y="4"/>
                    </a:cubicBezTo>
                    <a:cubicBezTo>
                      <a:pt x="5" y="2"/>
                      <a:pt x="8" y="0"/>
                      <a:pt x="11" y="1"/>
                    </a:cubicBezTo>
                    <a:cubicBezTo>
                      <a:pt x="14" y="1"/>
                      <a:pt x="15" y="2"/>
                      <a:pt x="14" y="4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" name="Freeform 65">
                <a:extLst>
                  <a:ext uri="{FF2B5EF4-FFF2-40B4-BE49-F238E27FC236}">
                    <a16:creationId xmlns:a16="http://schemas.microsoft.com/office/drawing/2014/main" id="{4ED89835-5973-7D7D-257A-B629D6225992}"/>
                  </a:ext>
                </a:extLst>
              </p:cNvPr>
              <p:cNvSpPr/>
              <p:nvPr userDrawn="1"/>
            </p:nvSpPr>
            <p:spPr bwMode="auto">
              <a:xfrm>
                <a:off x="171" y="3558"/>
                <a:ext cx="70" cy="95"/>
              </a:xfrm>
              <a:custGeom>
                <a:avLst/>
                <a:gdLst>
                  <a:gd name="T0" fmla="*/ 3 w 11"/>
                  <a:gd name="T1" fmla="*/ 14 h 15"/>
                  <a:gd name="T2" fmla="*/ 0 w 11"/>
                  <a:gd name="T3" fmla="*/ 10 h 15"/>
                  <a:gd name="T4" fmla="*/ 1 w 11"/>
                  <a:gd name="T5" fmla="*/ 6 h 15"/>
                  <a:gd name="T6" fmla="*/ 6 w 11"/>
                  <a:gd name="T7" fmla="*/ 1 h 15"/>
                  <a:gd name="T8" fmla="*/ 9 w 11"/>
                  <a:gd name="T9" fmla="*/ 2 h 15"/>
                  <a:gd name="T10" fmla="*/ 7 w 11"/>
                  <a:gd name="T11" fmla="*/ 14 h 15"/>
                  <a:gd name="T12" fmla="*/ 3 w 11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3" y="14"/>
                    </a:moveTo>
                    <a:cubicBezTo>
                      <a:pt x="2" y="13"/>
                      <a:pt x="1" y="12"/>
                      <a:pt x="0" y="10"/>
                    </a:cubicBezTo>
                    <a:cubicBezTo>
                      <a:pt x="0" y="9"/>
                      <a:pt x="0" y="8"/>
                      <a:pt x="1" y="6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8" y="0"/>
                      <a:pt x="9" y="0"/>
                      <a:pt x="9" y="2"/>
                    </a:cubicBezTo>
                    <a:cubicBezTo>
                      <a:pt x="11" y="5"/>
                      <a:pt x="10" y="11"/>
                      <a:pt x="7" y="14"/>
                    </a:cubicBezTo>
                    <a:cubicBezTo>
                      <a:pt x="5" y="15"/>
                      <a:pt x="4" y="15"/>
                      <a:pt x="3" y="14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" name="Freeform 66">
                <a:extLst>
                  <a:ext uri="{FF2B5EF4-FFF2-40B4-BE49-F238E27FC236}">
                    <a16:creationId xmlns:a16="http://schemas.microsoft.com/office/drawing/2014/main" id="{B5F78B70-D6A2-B167-3426-BD64BA29DF58}"/>
                  </a:ext>
                </a:extLst>
              </p:cNvPr>
              <p:cNvSpPr/>
              <p:nvPr userDrawn="1"/>
            </p:nvSpPr>
            <p:spPr bwMode="auto">
              <a:xfrm>
                <a:off x="310" y="2980"/>
                <a:ext cx="69" cy="89"/>
              </a:xfrm>
              <a:custGeom>
                <a:avLst/>
                <a:gdLst>
                  <a:gd name="T0" fmla="*/ 7 w 11"/>
                  <a:gd name="T1" fmla="*/ 14 h 14"/>
                  <a:gd name="T2" fmla="*/ 3 w 11"/>
                  <a:gd name="T3" fmla="*/ 13 h 14"/>
                  <a:gd name="T4" fmla="*/ 1 w 11"/>
                  <a:gd name="T5" fmla="*/ 2 h 14"/>
                  <a:gd name="T6" fmla="*/ 4 w 11"/>
                  <a:gd name="T7" fmla="*/ 1 h 14"/>
                  <a:gd name="T8" fmla="*/ 11 w 11"/>
                  <a:gd name="T9" fmla="*/ 10 h 14"/>
                  <a:gd name="T10" fmla="*/ 7 w 11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7" y="14"/>
                    </a:moveTo>
                    <a:cubicBezTo>
                      <a:pt x="6" y="14"/>
                      <a:pt x="4" y="14"/>
                      <a:pt x="3" y="13"/>
                    </a:cubicBezTo>
                    <a:cubicBezTo>
                      <a:pt x="0" y="10"/>
                      <a:pt x="0" y="6"/>
                      <a:pt x="1" y="2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8" y="3"/>
                      <a:pt x="10" y="6"/>
                      <a:pt x="11" y="10"/>
                    </a:cubicBezTo>
                    <a:cubicBezTo>
                      <a:pt x="11" y="13"/>
                      <a:pt x="9" y="14"/>
                      <a:pt x="7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" name="Freeform 67">
                <a:extLst>
                  <a:ext uri="{FF2B5EF4-FFF2-40B4-BE49-F238E27FC236}">
                    <a16:creationId xmlns:a16="http://schemas.microsoft.com/office/drawing/2014/main" id="{2A6801D2-DBC8-6EF7-0193-4CE7FDA98B13}"/>
                  </a:ext>
                </a:extLst>
              </p:cNvPr>
              <p:cNvSpPr/>
              <p:nvPr userDrawn="1"/>
            </p:nvSpPr>
            <p:spPr bwMode="auto">
              <a:xfrm>
                <a:off x="2655" y="716"/>
                <a:ext cx="95" cy="70"/>
              </a:xfrm>
              <a:custGeom>
                <a:avLst/>
                <a:gdLst>
                  <a:gd name="T0" fmla="*/ 15 w 15"/>
                  <a:gd name="T1" fmla="*/ 5 h 11"/>
                  <a:gd name="T2" fmla="*/ 13 w 15"/>
                  <a:gd name="T3" fmla="*/ 9 h 11"/>
                  <a:gd name="T4" fmla="*/ 1 w 15"/>
                  <a:gd name="T5" fmla="*/ 8 h 11"/>
                  <a:gd name="T6" fmla="*/ 1 w 15"/>
                  <a:gd name="T7" fmla="*/ 5 h 11"/>
                  <a:gd name="T8" fmla="*/ 7 w 15"/>
                  <a:gd name="T9" fmla="*/ 1 h 11"/>
                  <a:gd name="T10" fmla="*/ 14 w 15"/>
                  <a:gd name="T11" fmla="*/ 3 h 11"/>
                  <a:gd name="T12" fmla="*/ 15 w 15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4" y="6"/>
                      <a:pt x="13" y="7"/>
                      <a:pt x="13" y="9"/>
                    </a:cubicBezTo>
                    <a:cubicBezTo>
                      <a:pt x="9" y="11"/>
                      <a:pt x="5" y="11"/>
                      <a:pt x="1" y="8"/>
                    </a:cubicBezTo>
                    <a:cubicBezTo>
                      <a:pt x="0" y="7"/>
                      <a:pt x="0" y="7"/>
                      <a:pt x="1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0" y="0"/>
                      <a:pt x="12" y="2"/>
                      <a:pt x="14" y="3"/>
                    </a:cubicBezTo>
                    <a:cubicBezTo>
                      <a:pt x="15" y="3"/>
                      <a:pt x="15" y="4"/>
                      <a:pt x="15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" name="Freeform 68">
                <a:extLst>
                  <a:ext uri="{FF2B5EF4-FFF2-40B4-BE49-F238E27FC236}">
                    <a16:creationId xmlns:a16="http://schemas.microsoft.com/office/drawing/2014/main" id="{1EEFFC7A-6978-D08E-063B-BC747F16B163}"/>
                  </a:ext>
                </a:extLst>
              </p:cNvPr>
              <p:cNvSpPr/>
              <p:nvPr userDrawn="1"/>
            </p:nvSpPr>
            <p:spPr bwMode="auto">
              <a:xfrm>
                <a:off x="3683" y="2105"/>
                <a:ext cx="88" cy="83"/>
              </a:xfrm>
              <a:custGeom>
                <a:avLst/>
                <a:gdLst>
                  <a:gd name="T0" fmla="*/ 2 w 14"/>
                  <a:gd name="T1" fmla="*/ 12 h 13"/>
                  <a:gd name="T2" fmla="*/ 0 w 14"/>
                  <a:gd name="T3" fmla="*/ 8 h 13"/>
                  <a:gd name="T4" fmla="*/ 6 w 14"/>
                  <a:gd name="T5" fmla="*/ 1 h 13"/>
                  <a:gd name="T6" fmla="*/ 12 w 14"/>
                  <a:gd name="T7" fmla="*/ 1 h 13"/>
                  <a:gd name="T8" fmla="*/ 13 w 14"/>
                  <a:gd name="T9" fmla="*/ 2 h 13"/>
                  <a:gd name="T10" fmla="*/ 6 w 14"/>
                  <a:gd name="T11" fmla="*/ 11 h 13"/>
                  <a:gd name="T12" fmla="*/ 2 w 14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2" y="12"/>
                    </a:moveTo>
                    <a:cubicBezTo>
                      <a:pt x="0" y="12"/>
                      <a:pt x="0" y="11"/>
                      <a:pt x="0" y="8"/>
                    </a:cubicBezTo>
                    <a:cubicBezTo>
                      <a:pt x="0" y="4"/>
                      <a:pt x="2" y="2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6"/>
                      <a:pt x="10" y="10"/>
                      <a:pt x="6" y="11"/>
                    </a:cubicBezTo>
                    <a:cubicBezTo>
                      <a:pt x="5" y="11"/>
                      <a:pt x="4" y="13"/>
                      <a:pt x="2" y="12"/>
                    </a:cubicBezTo>
                    <a:close/>
                  </a:path>
                </a:pathLst>
              </a:custGeom>
              <a:solidFill>
                <a:srgbClr val="F5D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" name="Freeform 69">
                <a:extLst>
                  <a:ext uri="{FF2B5EF4-FFF2-40B4-BE49-F238E27FC236}">
                    <a16:creationId xmlns:a16="http://schemas.microsoft.com/office/drawing/2014/main" id="{1786869E-D23D-5E68-1CE8-EC4C9DAC9EC5}"/>
                  </a:ext>
                </a:extLst>
              </p:cNvPr>
              <p:cNvSpPr/>
              <p:nvPr userDrawn="1"/>
            </p:nvSpPr>
            <p:spPr bwMode="auto">
              <a:xfrm>
                <a:off x="2447" y="1674"/>
                <a:ext cx="107" cy="70"/>
              </a:xfrm>
              <a:custGeom>
                <a:avLst/>
                <a:gdLst>
                  <a:gd name="T0" fmla="*/ 9 w 17"/>
                  <a:gd name="T1" fmla="*/ 11 h 11"/>
                  <a:gd name="T2" fmla="*/ 1 w 17"/>
                  <a:gd name="T3" fmla="*/ 9 h 11"/>
                  <a:gd name="T4" fmla="*/ 0 w 17"/>
                  <a:gd name="T5" fmla="*/ 6 h 11"/>
                  <a:gd name="T6" fmla="*/ 15 w 17"/>
                  <a:gd name="T7" fmla="*/ 1 h 11"/>
                  <a:gd name="T8" fmla="*/ 16 w 17"/>
                  <a:gd name="T9" fmla="*/ 4 h 11"/>
                  <a:gd name="T10" fmla="*/ 9 w 1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9" y="11"/>
                    </a:moveTo>
                    <a:cubicBezTo>
                      <a:pt x="6" y="10"/>
                      <a:pt x="3" y="10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3" y="3"/>
                      <a:pt x="10" y="0"/>
                      <a:pt x="15" y="1"/>
                    </a:cubicBezTo>
                    <a:cubicBezTo>
                      <a:pt x="17" y="2"/>
                      <a:pt x="16" y="3"/>
                      <a:pt x="16" y="4"/>
                    </a:cubicBezTo>
                    <a:cubicBezTo>
                      <a:pt x="15" y="8"/>
                      <a:pt x="12" y="11"/>
                      <a:pt x="9" y="11"/>
                    </a:cubicBezTo>
                    <a:close/>
                  </a:path>
                </a:pathLst>
              </a:custGeom>
              <a:solidFill>
                <a:srgbClr val="F3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" name="Freeform 70">
                <a:extLst>
                  <a:ext uri="{FF2B5EF4-FFF2-40B4-BE49-F238E27FC236}">
                    <a16:creationId xmlns:a16="http://schemas.microsoft.com/office/drawing/2014/main" id="{DE1D7B73-FEC6-FA06-7203-C812C65627F4}"/>
                  </a:ext>
                </a:extLst>
              </p:cNvPr>
              <p:cNvSpPr/>
              <p:nvPr userDrawn="1"/>
            </p:nvSpPr>
            <p:spPr bwMode="auto">
              <a:xfrm>
                <a:off x="3071" y="2359"/>
                <a:ext cx="76" cy="114"/>
              </a:xfrm>
              <a:custGeom>
                <a:avLst/>
                <a:gdLst>
                  <a:gd name="T0" fmla="*/ 11 w 12"/>
                  <a:gd name="T1" fmla="*/ 9 h 18"/>
                  <a:gd name="T2" fmla="*/ 9 w 12"/>
                  <a:gd name="T3" fmla="*/ 17 h 18"/>
                  <a:gd name="T4" fmla="*/ 7 w 12"/>
                  <a:gd name="T5" fmla="*/ 18 h 18"/>
                  <a:gd name="T6" fmla="*/ 5 w 12"/>
                  <a:gd name="T7" fmla="*/ 4 h 18"/>
                  <a:gd name="T8" fmla="*/ 11 w 12"/>
                  <a:gd name="T9" fmla="*/ 4 h 18"/>
                  <a:gd name="T10" fmla="*/ 11 w 12"/>
                  <a:gd name="T11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1" y="9"/>
                    </a:moveTo>
                    <a:cubicBezTo>
                      <a:pt x="12" y="12"/>
                      <a:pt x="10" y="14"/>
                      <a:pt x="9" y="17"/>
                    </a:cubicBezTo>
                    <a:cubicBezTo>
                      <a:pt x="9" y="18"/>
                      <a:pt x="8" y="18"/>
                      <a:pt x="7" y="18"/>
                    </a:cubicBezTo>
                    <a:cubicBezTo>
                      <a:pt x="1" y="14"/>
                      <a:pt x="0" y="9"/>
                      <a:pt x="5" y="4"/>
                    </a:cubicBezTo>
                    <a:cubicBezTo>
                      <a:pt x="8" y="0"/>
                      <a:pt x="8" y="0"/>
                      <a:pt x="11" y="4"/>
                    </a:cubicBezTo>
                    <a:cubicBezTo>
                      <a:pt x="12" y="6"/>
                      <a:pt x="11" y="8"/>
                      <a:pt x="11" y="9"/>
                    </a:cubicBezTo>
                    <a:close/>
                  </a:path>
                </a:pathLst>
              </a:custGeom>
              <a:solidFill>
                <a:srgbClr val="F2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" name="Freeform 71">
                <a:extLst>
                  <a:ext uri="{FF2B5EF4-FFF2-40B4-BE49-F238E27FC236}">
                    <a16:creationId xmlns:a16="http://schemas.microsoft.com/office/drawing/2014/main" id="{A5C04715-34BD-5BB9-28F6-1A1400F1D5C6}"/>
                  </a:ext>
                </a:extLst>
              </p:cNvPr>
              <p:cNvSpPr/>
              <p:nvPr userDrawn="1"/>
            </p:nvSpPr>
            <p:spPr bwMode="auto">
              <a:xfrm>
                <a:off x="972" y="538"/>
                <a:ext cx="57" cy="70"/>
              </a:xfrm>
              <a:custGeom>
                <a:avLst/>
                <a:gdLst>
                  <a:gd name="T0" fmla="*/ 9 w 9"/>
                  <a:gd name="T1" fmla="*/ 6 h 11"/>
                  <a:gd name="T2" fmla="*/ 6 w 9"/>
                  <a:gd name="T3" fmla="*/ 3 h 11"/>
                  <a:gd name="T4" fmla="*/ 7 w 9"/>
                  <a:gd name="T5" fmla="*/ 9 h 11"/>
                  <a:gd name="T6" fmla="*/ 4 w 9"/>
                  <a:gd name="T7" fmla="*/ 10 h 11"/>
                  <a:gd name="T8" fmla="*/ 0 w 9"/>
                  <a:gd name="T9" fmla="*/ 1 h 11"/>
                  <a:gd name="T10" fmla="*/ 2 w 9"/>
                  <a:gd name="T11" fmla="*/ 0 h 11"/>
                  <a:gd name="T12" fmla="*/ 9 w 9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8" y="5"/>
                      <a:pt x="8" y="3"/>
                      <a:pt x="6" y="3"/>
                    </a:cubicBezTo>
                    <a:cubicBezTo>
                      <a:pt x="7" y="5"/>
                      <a:pt x="8" y="6"/>
                      <a:pt x="7" y="9"/>
                    </a:cubicBezTo>
                    <a:cubicBezTo>
                      <a:pt x="7" y="11"/>
                      <a:pt x="5" y="11"/>
                      <a:pt x="4" y="10"/>
                    </a:cubicBezTo>
                    <a:cubicBezTo>
                      <a:pt x="1" y="8"/>
                      <a:pt x="1" y="5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5" y="0"/>
                      <a:pt x="8" y="2"/>
                      <a:pt x="9" y="6"/>
                    </a:cubicBezTo>
                    <a:close/>
                  </a:path>
                </a:pathLst>
              </a:custGeom>
              <a:solidFill>
                <a:srgbClr val="EFA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" name="Freeform 72">
                <a:extLst>
                  <a:ext uri="{FF2B5EF4-FFF2-40B4-BE49-F238E27FC236}">
                    <a16:creationId xmlns:a16="http://schemas.microsoft.com/office/drawing/2014/main" id="{312AE109-522E-22F3-EE95-8DD37BD3FC6E}"/>
                  </a:ext>
                </a:extLst>
              </p:cNvPr>
              <p:cNvSpPr/>
              <p:nvPr userDrawn="1"/>
            </p:nvSpPr>
            <p:spPr bwMode="auto">
              <a:xfrm>
                <a:off x="2844" y="1401"/>
                <a:ext cx="63" cy="70"/>
              </a:xfrm>
              <a:custGeom>
                <a:avLst/>
                <a:gdLst>
                  <a:gd name="T0" fmla="*/ 7 w 10"/>
                  <a:gd name="T1" fmla="*/ 10 h 11"/>
                  <a:gd name="T2" fmla="*/ 8 w 10"/>
                  <a:gd name="T3" fmla="*/ 6 h 11"/>
                  <a:gd name="T4" fmla="*/ 4 w 10"/>
                  <a:gd name="T5" fmla="*/ 11 h 11"/>
                  <a:gd name="T6" fmla="*/ 1 w 10"/>
                  <a:gd name="T7" fmla="*/ 11 h 11"/>
                  <a:gd name="T8" fmla="*/ 1 w 10"/>
                  <a:gd name="T9" fmla="*/ 8 h 11"/>
                  <a:gd name="T10" fmla="*/ 5 w 10"/>
                  <a:gd name="T11" fmla="*/ 1 h 11"/>
                  <a:gd name="T12" fmla="*/ 8 w 10"/>
                  <a:gd name="T13" fmla="*/ 2 h 11"/>
                  <a:gd name="T14" fmla="*/ 7 w 10"/>
                  <a:gd name="T1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7" y="8"/>
                      <a:pt x="8" y="8"/>
                      <a:pt x="8" y="6"/>
                    </a:cubicBezTo>
                    <a:cubicBezTo>
                      <a:pt x="6" y="8"/>
                      <a:pt x="6" y="10"/>
                      <a:pt x="4" y="11"/>
                    </a:cubicBezTo>
                    <a:cubicBezTo>
                      <a:pt x="3" y="11"/>
                      <a:pt x="2" y="11"/>
                      <a:pt x="1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6" y="0"/>
                      <a:pt x="7" y="0"/>
                      <a:pt x="8" y="2"/>
                    </a:cubicBezTo>
                    <a:cubicBezTo>
                      <a:pt x="10" y="5"/>
                      <a:pt x="9" y="7"/>
                      <a:pt x="7" y="10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" name="Freeform 73">
                <a:extLst>
                  <a:ext uri="{FF2B5EF4-FFF2-40B4-BE49-F238E27FC236}">
                    <a16:creationId xmlns:a16="http://schemas.microsoft.com/office/drawing/2014/main" id="{5F9CF61A-21FE-6768-8DD2-E8433DDA80D6}"/>
                  </a:ext>
                </a:extLst>
              </p:cNvPr>
              <p:cNvSpPr/>
              <p:nvPr userDrawn="1"/>
            </p:nvSpPr>
            <p:spPr bwMode="auto">
              <a:xfrm>
                <a:off x="3279" y="837"/>
                <a:ext cx="114" cy="76"/>
              </a:xfrm>
              <a:custGeom>
                <a:avLst/>
                <a:gdLst>
                  <a:gd name="T0" fmla="*/ 7 w 18"/>
                  <a:gd name="T1" fmla="*/ 12 h 12"/>
                  <a:gd name="T2" fmla="*/ 2 w 18"/>
                  <a:gd name="T3" fmla="*/ 11 h 12"/>
                  <a:gd name="T4" fmla="*/ 1 w 18"/>
                  <a:gd name="T5" fmla="*/ 9 h 12"/>
                  <a:gd name="T6" fmla="*/ 13 w 18"/>
                  <a:gd name="T7" fmla="*/ 3 h 12"/>
                  <a:gd name="T8" fmla="*/ 16 w 18"/>
                  <a:gd name="T9" fmla="*/ 5 h 12"/>
                  <a:gd name="T10" fmla="*/ 15 w 18"/>
                  <a:gd name="T11" fmla="*/ 10 h 12"/>
                  <a:gd name="T12" fmla="*/ 7 w 18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7" y="12"/>
                    </a:moveTo>
                    <a:cubicBezTo>
                      <a:pt x="5" y="12"/>
                      <a:pt x="3" y="11"/>
                      <a:pt x="2" y="11"/>
                    </a:cubicBezTo>
                    <a:cubicBezTo>
                      <a:pt x="1" y="10"/>
                      <a:pt x="0" y="10"/>
                      <a:pt x="1" y="9"/>
                    </a:cubicBezTo>
                    <a:cubicBezTo>
                      <a:pt x="2" y="4"/>
                      <a:pt x="8" y="0"/>
                      <a:pt x="13" y="3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8" y="7"/>
                      <a:pt x="18" y="8"/>
                      <a:pt x="15" y="10"/>
                    </a:cubicBezTo>
                    <a:cubicBezTo>
                      <a:pt x="13" y="11"/>
                      <a:pt x="10" y="12"/>
                      <a:pt x="7" y="12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3" name="Freeform 74">
                <a:extLst>
                  <a:ext uri="{FF2B5EF4-FFF2-40B4-BE49-F238E27FC236}">
                    <a16:creationId xmlns:a16="http://schemas.microsoft.com/office/drawing/2014/main" id="{C32F50D8-3234-787D-2F63-6B98679B488D}"/>
                  </a:ext>
                </a:extLst>
              </p:cNvPr>
              <p:cNvSpPr/>
              <p:nvPr userDrawn="1"/>
            </p:nvSpPr>
            <p:spPr bwMode="auto">
              <a:xfrm>
                <a:off x="2372" y="3824"/>
                <a:ext cx="75" cy="102"/>
              </a:xfrm>
              <a:custGeom>
                <a:avLst/>
                <a:gdLst>
                  <a:gd name="T0" fmla="*/ 12 w 12"/>
                  <a:gd name="T1" fmla="*/ 4 h 16"/>
                  <a:gd name="T2" fmla="*/ 8 w 12"/>
                  <a:gd name="T3" fmla="*/ 12 h 16"/>
                  <a:gd name="T4" fmla="*/ 7 w 12"/>
                  <a:gd name="T5" fmla="*/ 13 h 16"/>
                  <a:gd name="T6" fmla="*/ 3 w 12"/>
                  <a:gd name="T7" fmla="*/ 15 h 16"/>
                  <a:gd name="T8" fmla="*/ 1 w 12"/>
                  <a:gd name="T9" fmla="*/ 9 h 16"/>
                  <a:gd name="T10" fmla="*/ 10 w 12"/>
                  <a:gd name="T11" fmla="*/ 0 h 16"/>
                  <a:gd name="T12" fmla="*/ 12 w 12"/>
                  <a:gd name="T13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12" y="4"/>
                    </a:moveTo>
                    <a:cubicBezTo>
                      <a:pt x="12" y="7"/>
                      <a:pt x="10" y="10"/>
                      <a:pt x="8" y="12"/>
                    </a:cubicBezTo>
                    <a:cubicBezTo>
                      <a:pt x="8" y="12"/>
                      <a:pt x="7" y="13"/>
                      <a:pt x="7" y="13"/>
                    </a:cubicBezTo>
                    <a:cubicBezTo>
                      <a:pt x="6" y="14"/>
                      <a:pt x="4" y="16"/>
                      <a:pt x="3" y="15"/>
                    </a:cubicBezTo>
                    <a:cubicBezTo>
                      <a:pt x="1" y="14"/>
                      <a:pt x="0" y="12"/>
                      <a:pt x="1" y="9"/>
                    </a:cubicBezTo>
                    <a:cubicBezTo>
                      <a:pt x="1" y="4"/>
                      <a:pt x="5" y="1"/>
                      <a:pt x="10" y="0"/>
                    </a:cubicBezTo>
                    <a:cubicBezTo>
                      <a:pt x="12" y="0"/>
                      <a:pt x="12" y="1"/>
                      <a:pt x="12" y="4"/>
                    </a:cubicBezTo>
                    <a:close/>
                  </a:path>
                </a:pathLst>
              </a:custGeom>
              <a:solidFill>
                <a:srgbClr val="F2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4" name="Freeform 75">
                <a:extLst>
                  <a:ext uri="{FF2B5EF4-FFF2-40B4-BE49-F238E27FC236}">
                    <a16:creationId xmlns:a16="http://schemas.microsoft.com/office/drawing/2014/main" id="{62EBD2EF-1AF2-E607-5829-5A59CEF0379C}"/>
                  </a:ext>
                </a:extLst>
              </p:cNvPr>
              <p:cNvSpPr/>
              <p:nvPr userDrawn="1"/>
            </p:nvSpPr>
            <p:spPr bwMode="auto">
              <a:xfrm>
                <a:off x="1867" y="1725"/>
                <a:ext cx="89" cy="82"/>
              </a:xfrm>
              <a:custGeom>
                <a:avLst/>
                <a:gdLst>
                  <a:gd name="T0" fmla="*/ 3 w 14"/>
                  <a:gd name="T1" fmla="*/ 13 h 13"/>
                  <a:gd name="T2" fmla="*/ 1 w 14"/>
                  <a:gd name="T3" fmla="*/ 10 h 13"/>
                  <a:gd name="T4" fmla="*/ 10 w 14"/>
                  <a:gd name="T5" fmla="*/ 0 h 13"/>
                  <a:gd name="T6" fmla="*/ 13 w 14"/>
                  <a:gd name="T7" fmla="*/ 4 h 13"/>
                  <a:gd name="T8" fmla="*/ 3 w 1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cubicBezTo>
                      <a:pt x="1" y="13"/>
                      <a:pt x="0" y="13"/>
                      <a:pt x="1" y="10"/>
                    </a:cubicBezTo>
                    <a:cubicBezTo>
                      <a:pt x="1" y="6"/>
                      <a:pt x="7" y="1"/>
                      <a:pt x="10" y="0"/>
                    </a:cubicBezTo>
                    <a:cubicBezTo>
                      <a:pt x="12" y="0"/>
                      <a:pt x="13" y="1"/>
                      <a:pt x="13" y="4"/>
                    </a:cubicBezTo>
                    <a:cubicBezTo>
                      <a:pt x="14" y="9"/>
                      <a:pt x="10" y="13"/>
                      <a:pt x="3" y="13"/>
                    </a:cubicBezTo>
                    <a:close/>
                  </a:path>
                </a:pathLst>
              </a:custGeom>
              <a:solidFill>
                <a:srgbClr val="F5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5" name="Freeform 76">
                <a:extLst>
                  <a:ext uri="{FF2B5EF4-FFF2-40B4-BE49-F238E27FC236}">
                    <a16:creationId xmlns:a16="http://schemas.microsoft.com/office/drawing/2014/main" id="{BD458F0C-7808-7117-B6D2-DA1DECB2D4B8}"/>
                  </a:ext>
                </a:extLst>
              </p:cNvPr>
              <p:cNvSpPr/>
              <p:nvPr userDrawn="1"/>
            </p:nvSpPr>
            <p:spPr bwMode="auto">
              <a:xfrm>
                <a:off x="379" y="2048"/>
                <a:ext cx="45" cy="83"/>
              </a:xfrm>
              <a:custGeom>
                <a:avLst/>
                <a:gdLst>
                  <a:gd name="T0" fmla="*/ 7 w 7"/>
                  <a:gd name="T1" fmla="*/ 9 h 13"/>
                  <a:gd name="T2" fmla="*/ 5 w 7"/>
                  <a:gd name="T3" fmla="*/ 5 h 13"/>
                  <a:gd name="T4" fmla="*/ 5 w 7"/>
                  <a:gd name="T5" fmla="*/ 6 h 13"/>
                  <a:gd name="T6" fmla="*/ 4 w 7"/>
                  <a:gd name="T7" fmla="*/ 12 h 13"/>
                  <a:gd name="T8" fmla="*/ 1 w 7"/>
                  <a:gd name="T9" fmla="*/ 11 h 13"/>
                  <a:gd name="T10" fmla="*/ 0 w 7"/>
                  <a:gd name="T11" fmla="*/ 2 h 13"/>
                  <a:gd name="T12" fmla="*/ 3 w 7"/>
                  <a:gd name="T13" fmla="*/ 1 h 13"/>
                  <a:gd name="T14" fmla="*/ 7 w 7"/>
                  <a:gd name="T1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3">
                    <a:moveTo>
                      <a:pt x="7" y="9"/>
                    </a:moveTo>
                    <a:cubicBezTo>
                      <a:pt x="6" y="7"/>
                      <a:pt x="6" y="6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8"/>
                      <a:pt x="5" y="10"/>
                      <a:pt x="4" y="12"/>
                    </a:cubicBezTo>
                    <a:cubicBezTo>
                      <a:pt x="2" y="13"/>
                      <a:pt x="1" y="13"/>
                      <a:pt x="1" y="11"/>
                    </a:cubicBezTo>
                    <a:cubicBezTo>
                      <a:pt x="0" y="8"/>
                      <a:pt x="0" y="5"/>
                      <a:pt x="0" y="2"/>
                    </a:cubicBezTo>
                    <a:cubicBezTo>
                      <a:pt x="1" y="1"/>
                      <a:pt x="1" y="0"/>
                      <a:pt x="3" y="1"/>
                    </a:cubicBezTo>
                    <a:cubicBezTo>
                      <a:pt x="6" y="2"/>
                      <a:pt x="7" y="5"/>
                      <a:pt x="7" y="9"/>
                    </a:cubicBezTo>
                    <a:close/>
                  </a:path>
                </a:pathLst>
              </a:custGeom>
              <a:solidFill>
                <a:srgbClr val="EE9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6" name="Freeform 77">
                <a:extLst>
                  <a:ext uri="{FF2B5EF4-FFF2-40B4-BE49-F238E27FC236}">
                    <a16:creationId xmlns:a16="http://schemas.microsoft.com/office/drawing/2014/main" id="{D5309F07-1A57-B6C4-8C8D-2A4C9BBE8C68}"/>
                  </a:ext>
                </a:extLst>
              </p:cNvPr>
              <p:cNvSpPr/>
              <p:nvPr userDrawn="1"/>
            </p:nvSpPr>
            <p:spPr bwMode="auto">
              <a:xfrm>
                <a:off x="1577" y="716"/>
                <a:ext cx="63" cy="108"/>
              </a:xfrm>
              <a:custGeom>
                <a:avLst/>
                <a:gdLst>
                  <a:gd name="T0" fmla="*/ 10 w 10"/>
                  <a:gd name="T1" fmla="*/ 7 h 17"/>
                  <a:gd name="T2" fmla="*/ 7 w 10"/>
                  <a:gd name="T3" fmla="*/ 16 h 17"/>
                  <a:gd name="T4" fmla="*/ 5 w 10"/>
                  <a:gd name="T5" fmla="*/ 17 h 17"/>
                  <a:gd name="T6" fmla="*/ 0 w 10"/>
                  <a:gd name="T7" fmla="*/ 9 h 17"/>
                  <a:gd name="T8" fmla="*/ 6 w 10"/>
                  <a:gd name="T9" fmla="*/ 1 h 17"/>
                  <a:gd name="T10" fmla="*/ 8 w 10"/>
                  <a:gd name="T11" fmla="*/ 2 h 17"/>
                  <a:gd name="T12" fmla="*/ 10 w 10"/>
                  <a:gd name="T13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10" y="7"/>
                    </a:moveTo>
                    <a:cubicBezTo>
                      <a:pt x="10" y="10"/>
                      <a:pt x="9" y="13"/>
                      <a:pt x="7" y="16"/>
                    </a:cubicBezTo>
                    <a:cubicBezTo>
                      <a:pt x="7" y="17"/>
                      <a:pt x="6" y="17"/>
                      <a:pt x="5" y="17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0" y="7"/>
                      <a:pt x="4" y="1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3"/>
                      <a:pt x="10" y="5"/>
                      <a:pt x="10" y="7"/>
                    </a:cubicBezTo>
                    <a:close/>
                  </a:path>
                </a:pathLst>
              </a:custGeom>
              <a:solidFill>
                <a:srgbClr val="F4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7" name="Freeform 78">
                <a:extLst>
                  <a:ext uri="{FF2B5EF4-FFF2-40B4-BE49-F238E27FC236}">
                    <a16:creationId xmlns:a16="http://schemas.microsoft.com/office/drawing/2014/main" id="{11190D7B-DB6B-F98E-C49F-368C80C2E092}"/>
                  </a:ext>
                </a:extLst>
              </p:cNvPr>
              <p:cNvSpPr/>
              <p:nvPr userDrawn="1"/>
            </p:nvSpPr>
            <p:spPr bwMode="auto">
              <a:xfrm>
                <a:off x="2157" y="1059"/>
                <a:ext cx="70" cy="114"/>
              </a:xfrm>
              <a:custGeom>
                <a:avLst/>
                <a:gdLst>
                  <a:gd name="T0" fmla="*/ 0 w 11"/>
                  <a:gd name="T1" fmla="*/ 10 h 18"/>
                  <a:gd name="T2" fmla="*/ 7 w 11"/>
                  <a:gd name="T3" fmla="*/ 2 h 18"/>
                  <a:gd name="T4" fmla="*/ 8 w 11"/>
                  <a:gd name="T5" fmla="*/ 1 h 18"/>
                  <a:gd name="T6" fmla="*/ 10 w 11"/>
                  <a:gd name="T7" fmla="*/ 2 h 18"/>
                  <a:gd name="T8" fmla="*/ 8 w 11"/>
                  <a:gd name="T9" fmla="*/ 15 h 18"/>
                  <a:gd name="T10" fmla="*/ 6 w 11"/>
                  <a:gd name="T11" fmla="*/ 16 h 18"/>
                  <a:gd name="T12" fmla="*/ 2 w 11"/>
                  <a:gd name="T13" fmla="*/ 16 h 18"/>
                  <a:gd name="T14" fmla="*/ 0 w 11"/>
                  <a:gd name="T1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0" y="5"/>
                      <a:pt x="4" y="4"/>
                      <a:pt x="7" y="2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1" y="7"/>
                      <a:pt x="10" y="11"/>
                      <a:pt x="8" y="15"/>
                    </a:cubicBezTo>
                    <a:cubicBezTo>
                      <a:pt x="7" y="15"/>
                      <a:pt x="7" y="15"/>
                      <a:pt x="6" y="16"/>
                    </a:cubicBezTo>
                    <a:cubicBezTo>
                      <a:pt x="5" y="18"/>
                      <a:pt x="4" y="18"/>
                      <a:pt x="2" y="16"/>
                    </a:cubicBezTo>
                    <a:cubicBezTo>
                      <a:pt x="1" y="14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F6D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8" name="Freeform 79">
                <a:extLst>
                  <a:ext uri="{FF2B5EF4-FFF2-40B4-BE49-F238E27FC236}">
                    <a16:creationId xmlns:a16="http://schemas.microsoft.com/office/drawing/2014/main" id="{99953CD9-82EF-DE03-2EED-182DACFE7442}"/>
                  </a:ext>
                </a:extLst>
              </p:cNvPr>
              <p:cNvSpPr/>
              <p:nvPr userDrawn="1"/>
            </p:nvSpPr>
            <p:spPr bwMode="auto">
              <a:xfrm>
                <a:off x="991" y="2511"/>
                <a:ext cx="107" cy="63"/>
              </a:xfrm>
              <a:custGeom>
                <a:avLst/>
                <a:gdLst>
                  <a:gd name="T0" fmla="*/ 9 w 17"/>
                  <a:gd name="T1" fmla="*/ 0 h 10"/>
                  <a:gd name="T2" fmla="*/ 16 w 17"/>
                  <a:gd name="T3" fmla="*/ 4 h 10"/>
                  <a:gd name="T4" fmla="*/ 16 w 17"/>
                  <a:gd name="T5" fmla="*/ 5 h 10"/>
                  <a:gd name="T6" fmla="*/ 6 w 17"/>
                  <a:gd name="T7" fmla="*/ 10 h 10"/>
                  <a:gd name="T8" fmla="*/ 2 w 17"/>
                  <a:gd name="T9" fmla="*/ 9 h 10"/>
                  <a:gd name="T10" fmla="*/ 0 w 17"/>
                  <a:gd name="T11" fmla="*/ 7 h 10"/>
                  <a:gd name="T12" fmla="*/ 9 w 1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9" y="0"/>
                    </a:moveTo>
                    <a:cubicBezTo>
                      <a:pt x="12" y="0"/>
                      <a:pt x="14" y="2"/>
                      <a:pt x="16" y="4"/>
                    </a:cubicBezTo>
                    <a:cubicBezTo>
                      <a:pt x="17" y="4"/>
                      <a:pt x="17" y="5"/>
                      <a:pt x="16" y="5"/>
                    </a:cubicBezTo>
                    <a:cubicBezTo>
                      <a:pt x="14" y="9"/>
                      <a:pt x="10" y="10"/>
                      <a:pt x="6" y="10"/>
                    </a:cubicBezTo>
                    <a:cubicBezTo>
                      <a:pt x="5" y="10"/>
                      <a:pt x="3" y="9"/>
                      <a:pt x="2" y="9"/>
                    </a:cubicBezTo>
                    <a:cubicBezTo>
                      <a:pt x="1" y="9"/>
                      <a:pt x="0" y="9"/>
                      <a:pt x="0" y="7"/>
                    </a:cubicBezTo>
                    <a:cubicBezTo>
                      <a:pt x="2" y="3"/>
                      <a:pt x="4" y="0"/>
                      <a:pt x="9" y="0"/>
                    </a:cubicBezTo>
                    <a:close/>
                  </a:path>
                </a:pathLst>
              </a:custGeom>
              <a:solidFill>
                <a:srgbClr val="F5D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9" name="Freeform 80">
                <a:extLst>
                  <a:ext uri="{FF2B5EF4-FFF2-40B4-BE49-F238E27FC236}">
                    <a16:creationId xmlns:a16="http://schemas.microsoft.com/office/drawing/2014/main" id="{079CFD9C-0D04-3266-0444-1CE5526F38B4}"/>
                  </a:ext>
                </a:extLst>
              </p:cNvPr>
              <p:cNvSpPr/>
              <p:nvPr userDrawn="1"/>
            </p:nvSpPr>
            <p:spPr bwMode="auto">
              <a:xfrm>
                <a:off x="3355" y="3304"/>
                <a:ext cx="76" cy="108"/>
              </a:xfrm>
              <a:custGeom>
                <a:avLst/>
                <a:gdLst>
                  <a:gd name="T0" fmla="*/ 10 w 12"/>
                  <a:gd name="T1" fmla="*/ 17 h 17"/>
                  <a:gd name="T2" fmla="*/ 2 w 12"/>
                  <a:gd name="T3" fmla="*/ 5 h 17"/>
                  <a:gd name="T4" fmla="*/ 8 w 12"/>
                  <a:gd name="T5" fmla="*/ 4 h 17"/>
                  <a:gd name="T6" fmla="*/ 12 w 12"/>
                  <a:gd name="T7" fmla="*/ 15 h 17"/>
                  <a:gd name="T8" fmla="*/ 10 w 12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10" y="17"/>
                    </a:moveTo>
                    <a:cubicBezTo>
                      <a:pt x="3" y="17"/>
                      <a:pt x="0" y="11"/>
                      <a:pt x="2" y="5"/>
                    </a:cubicBezTo>
                    <a:cubicBezTo>
                      <a:pt x="3" y="0"/>
                      <a:pt x="4" y="0"/>
                      <a:pt x="8" y="4"/>
                    </a:cubicBezTo>
                    <a:cubicBezTo>
                      <a:pt x="11" y="7"/>
                      <a:pt x="12" y="10"/>
                      <a:pt x="12" y="15"/>
                    </a:cubicBezTo>
                    <a:cubicBezTo>
                      <a:pt x="12" y="16"/>
                      <a:pt x="12" y="17"/>
                      <a:pt x="10" y="17"/>
                    </a:cubicBezTo>
                    <a:close/>
                  </a:path>
                </a:pathLst>
              </a:custGeom>
              <a:solidFill>
                <a:srgbClr val="F0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0" name="Freeform 81">
                <a:extLst>
                  <a:ext uri="{FF2B5EF4-FFF2-40B4-BE49-F238E27FC236}">
                    <a16:creationId xmlns:a16="http://schemas.microsoft.com/office/drawing/2014/main" id="{572493F1-052A-178B-C36D-133B1F2AEF3A}"/>
                  </a:ext>
                </a:extLst>
              </p:cNvPr>
              <p:cNvSpPr/>
              <p:nvPr userDrawn="1"/>
            </p:nvSpPr>
            <p:spPr bwMode="auto">
              <a:xfrm>
                <a:off x="3607" y="1636"/>
                <a:ext cx="82" cy="76"/>
              </a:xfrm>
              <a:custGeom>
                <a:avLst/>
                <a:gdLst>
                  <a:gd name="T0" fmla="*/ 7 w 13"/>
                  <a:gd name="T1" fmla="*/ 10 h 12"/>
                  <a:gd name="T2" fmla="*/ 1 w 13"/>
                  <a:gd name="T3" fmla="*/ 4 h 12"/>
                  <a:gd name="T4" fmla="*/ 4 w 13"/>
                  <a:gd name="T5" fmla="*/ 0 h 12"/>
                  <a:gd name="T6" fmla="*/ 11 w 13"/>
                  <a:gd name="T7" fmla="*/ 11 h 12"/>
                  <a:gd name="T8" fmla="*/ 7 w 13"/>
                  <a:gd name="T9" fmla="*/ 10 h 12"/>
                  <a:gd name="T10" fmla="*/ 8 w 13"/>
                  <a:gd name="T11" fmla="*/ 5 h 12"/>
                  <a:gd name="T12" fmla="*/ 6 w 13"/>
                  <a:gd name="T13" fmla="*/ 2 h 12"/>
                  <a:gd name="T14" fmla="*/ 3 w 13"/>
                  <a:gd name="T15" fmla="*/ 2 h 12"/>
                  <a:gd name="T16" fmla="*/ 3 w 13"/>
                  <a:gd name="T17" fmla="*/ 4 h 12"/>
                  <a:gd name="T18" fmla="*/ 6 w 13"/>
                  <a:gd name="T19" fmla="*/ 8 h 12"/>
                  <a:gd name="T20" fmla="*/ 7 w 13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7" y="10"/>
                    </a:moveTo>
                    <a:cubicBezTo>
                      <a:pt x="3" y="9"/>
                      <a:pt x="2" y="7"/>
                      <a:pt x="1" y="4"/>
                    </a:cubicBezTo>
                    <a:cubicBezTo>
                      <a:pt x="0" y="0"/>
                      <a:pt x="0" y="0"/>
                      <a:pt x="4" y="0"/>
                    </a:cubicBezTo>
                    <a:cubicBezTo>
                      <a:pt x="9" y="0"/>
                      <a:pt x="13" y="6"/>
                      <a:pt x="11" y="11"/>
                    </a:cubicBezTo>
                    <a:cubicBezTo>
                      <a:pt x="10" y="12"/>
                      <a:pt x="8" y="12"/>
                      <a:pt x="7" y="10"/>
                    </a:cubicBezTo>
                    <a:cubicBezTo>
                      <a:pt x="9" y="8"/>
                      <a:pt x="9" y="7"/>
                      <a:pt x="8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5" y="1"/>
                      <a:pt x="4" y="1"/>
                      <a:pt x="3" y="2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6" y="9"/>
                      <a:pt x="7" y="9"/>
                      <a:pt x="7" y="10"/>
                    </a:cubicBezTo>
                    <a:close/>
                  </a:path>
                </a:pathLst>
              </a:custGeom>
              <a:solidFill>
                <a:srgbClr val="F1D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1" name="Freeform 82">
                <a:extLst>
                  <a:ext uri="{FF2B5EF4-FFF2-40B4-BE49-F238E27FC236}">
                    <a16:creationId xmlns:a16="http://schemas.microsoft.com/office/drawing/2014/main" id="{2B78C6D8-9FEA-63C1-41C7-BD271055C2A8}"/>
                  </a:ext>
                </a:extLst>
              </p:cNvPr>
              <p:cNvSpPr/>
              <p:nvPr userDrawn="1"/>
            </p:nvSpPr>
            <p:spPr bwMode="auto">
              <a:xfrm>
                <a:off x="3740" y="2822"/>
                <a:ext cx="94" cy="57"/>
              </a:xfrm>
              <a:custGeom>
                <a:avLst/>
                <a:gdLst>
                  <a:gd name="T0" fmla="*/ 8 w 15"/>
                  <a:gd name="T1" fmla="*/ 0 h 9"/>
                  <a:gd name="T2" fmla="*/ 12 w 15"/>
                  <a:gd name="T3" fmla="*/ 1 h 9"/>
                  <a:gd name="T4" fmla="*/ 12 w 15"/>
                  <a:gd name="T5" fmla="*/ 5 h 9"/>
                  <a:gd name="T6" fmla="*/ 1 w 15"/>
                  <a:gd name="T7" fmla="*/ 9 h 9"/>
                  <a:gd name="T8" fmla="*/ 0 w 15"/>
                  <a:gd name="T9" fmla="*/ 7 h 9"/>
                  <a:gd name="T10" fmla="*/ 8 w 15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8" y="0"/>
                    </a:moveTo>
                    <a:cubicBezTo>
                      <a:pt x="9" y="0"/>
                      <a:pt x="10" y="0"/>
                      <a:pt x="12" y="1"/>
                    </a:cubicBezTo>
                    <a:cubicBezTo>
                      <a:pt x="15" y="2"/>
                      <a:pt x="15" y="3"/>
                      <a:pt x="12" y="5"/>
                    </a:cubicBezTo>
                    <a:cubicBezTo>
                      <a:pt x="9" y="8"/>
                      <a:pt x="6" y="9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2"/>
                      <a:pt x="3" y="0"/>
                      <a:pt x="8" y="0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2" name="Freeform 83">
                <a:extLst>
                  <a:ext uri="{FF2B5EF4-FFF2-40B4-BE49-F238E27FC236}">
                    <a16:creationId xmlns:a16="http://schemas.microsoft.com/office/drawing/2014/main" id="{53D49BE5-3C06-8454-F148-1E54F138B94E}"/>
                  </a:ext>
                </a:extLst>
              </p:cNvPr>
              <p:cNvSpPr/>
              <p:nvPr userDrawn="1"/>
            </p:nvSpPr>
            <p:spPr bwMode="auto">
              <a:xfrm>
                <a:off x="1628" y="3875"/>
                <a:ext cx="82" cy="76"/>
              </a:xfrm>
              <a:custGeom>
                <a:avLst/>
                <a:gdLst>
                  <a:gd name="T0" fmla="*/ 4 w 13"/>
                  <a:gd name="T1" fmla="*/ 0 h 12"/>
                  <a:gd name="T2" fmla="*/ 11 w 13"/>
                  <a:gd name="T3" fmla="*/ 11 h 12"/>
                  <a:gd name="T4" fmla="*/ 10 w 13"/>
                  <a:gd name="T5" fmla="*/ 12 h 12"/>
                  <a:gd name="T6" fmla="*/ 0 w 13"/>
                  <a:gd name="T7" fmla="*/ 4 h 12"/>
                  <a:gd name="T8" fmla="*/ 4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9" y="0"/>
                      <a:pt x="13" y="7"/>
                      <a:pt x="11" y="11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5" y="11"/>
                      <a:pt x="1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3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3" name="Freeform 84">
                <a:extLst>
                  <a:ext uri="{FF2B5EF4-FFF2-40B4-BE49-F238E27FC236}">
                    <a16:creationId xmlns:a16="http://schemas.microsoft.com/office/drawing/2014/main" id="{F2E946CF-86EF-62A1-3F0D-437835B11637}"/>
                  </a:ext>
                </a:extLst>
              </p:cNvPr>
              <p:cNvSpPr/>
              <p:nvPr userDrawn="1"/>
            </p:nvSpPr>
            <p:spPr bwMode="auto">
              <a:xfrm>
                <a:off x="1420" y="1198"/>
                <a:ext cx="88" cy="70"/>
              </a:xfrm>
              <a:custGeom>
                <a:avLst/>
                <a:gdLst>
                  <a:gd name="T0" fmla="*/ 5 w 14"/>
                  <a:gd name="T1" fmla="*/ 0 h 11"/>
                  <a:gd name="T2" fmla="*/ 13 w 14"/>
                  <a:gd name="T3" fmla="*/ 6 h 11"/>
                  <a:gd name="T4" fmla="*/ 13 w 14"/>
                  <a:gd name="T5" fmla="*/ 8 h 11"/>
                  <a:gd name="T6" fmla="*/ 1 w 14"/>
                  <a:gd name="T7" fmla="*/ 4 h 11"/>
                  <a:gd name="T8" fmla="*/ 1 w 14"/>
                  <a:gd name="T9" fmla="*/ 3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8" y="0"/>
                      <a:pt x="11" y="2"/>
                      <a:pt x="13" y="6"/>
                    </a:cubicBezTo>
                    <a:cubicBezTo>
                      <a:pt x="14" y="7"/>
                      <a:pt x="14" y="8"/>
                      <a:pt x="13" y="8"/>
                    </a:cubicBezTo>
                    <a:cubicBezTo>
                      <a:pt x="8" y="11"/>
                      <a:pt x="3" y="9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0"/>
                      <a:pt x="0" y="0"/>
                      <a:pt x="5" y="0"/>
                    </a:cubicBezTo>
                    <a:close/>
                  </a:path>
                </a:pathLst>
              </a:custGeom>
              <a:solidFill>
                <a:srgbClr val="F4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4" name="Freeform 85">
                <a:extLst>
                  <a:ext uri="{FF2B5EF4-FFF2-40B4-BE49-F238E27FC236}">
                    <a16:creationId xmlns:a16="http://schemas.microsoft.com/office/drawing/2014/main" id="{CCB1AB18-596A-78DD-B248-0C9114E2842A}"/>
                  </a:ext>
                </a:extLst>
              </p:cNvPr>
              <p:cNvSpPr/>
              <p:nvPr userDrawn="1"/>
            </p:nvSpPr>
            <p:spPr bwMode="auto">
              <a:xfrm>
                <a:off x="1231" y="3228"/>
                <a:ext cx="63" cy="101"/>
              </a:xfrm>
              <a:custGeom>
                <a:avLst/>
                <a:gdLst>
                  <a:gd name="T0" fmla="*/ 0 w 10"/>
                  <a:gd name="T1" fmla="*/ 8 h 16"/>
                  <a:gd name="T2" fmla="*/ 3 w 10"/>
                  <a:gd name="T3" fmla="*/ 1 h 16"/>
                  <a:gd name="T4" fmla="*/ 4 w 10"/>
                  <a:gd name="T5" fmla="*/ 1 h 16"/>
                  <a:gd name="T6" fmla="*/ 6 w 10"/>
                  <a:gd name="T7" fmla="*/ 13 h 16"/>
                  <a:gd name="T8" fmla="*/ 3 w 10"/>
                  <a:gd name="T9" fmla="*/ 15 h 16"/>
                  <a:gd name="T10" fmla="*/ 1 w 10"/>
                  <a:gd name="T11" fmla="*/ 11 h 16"/>
                  <a:gd name="T12" fmla="*/ 0 w 10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0" y="8"/>
                    </a:moveTo>
                    <a:cubicBezTo>
                      <a:pt x="0" y="5"/>
                      <a:pt x="1" y="3"/>
                      <a:pt x="3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10" y="4"/>
                      <a:pt x="10" y="9"/>
                      <a:pt x="6" y="13"/>
                    </a:cubicBezTo>
                    <a:cubicBezTo>
                      <a:pt x="5" y="14"/>
                      <a:pt x="4" y="16"/>
                      <a:pt x="3" y="15"/>
                    </a:cubicBezTo>
                    <a:cubicBezTo>
                      <a:pt x="2" y="15"/>
                      <a:pt x="1" y="13"/>
                      <a:pt x="1" y="11"/>
                    </a:cubicBezTo>
                    <a:cubicBezTo>
                      <a:pt x="1" y="10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F0C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5" name="Freeform 86">
                <a:extLst>
                  <a:ext uri="{FF2B5EF4-FFF2-40B4-BE49-F238E27FC236}">
                    <a16:creationId xmlns:a16="http://schemas.microsoft.com/office/drawing/2014/main" id="{578FEB91-B6FB-2909-4375-E7A3EF61D7B5}"/>
                  </a:ext>
                </a:extLst>
              </p:cNvPr>
              <p:cNvSpPr/>
              <p:nvPr userDrawn="1"/>
            </p:nvSpPr>
            <p:spPr bwMode="auto">
              <a:xfrm>
                <a:off x="304" y="2974"/>
                <a:ext cx="82" cy="102"/>
              </a:xfrm>
              <a:custGeom>
                <a:avLst/>
                <a:gdLst>
                  <a:gd name="T0" fmla="*/ 8 w 13"/>
                  <a:gd name="T1" fmla="*/ 15 h 16"/>
                  <a:gd name="T2" fmla="*/ 11 w 13"/>
                  <a:gd name="T3" fmla="*/ 11 h 16"/>
                  <a:gd name="T4" fmla="*/ 4 w 13"/>
                  <a:gd name="T5" fmla="*/ 2 h 16"/>
                  <a:gd name="T6" fmla="*/ 2 w 13"/>
                  <a:gd name="T7" fmla="*/ 4 h 16"/>
                  <a:gd name="T8" fmla="*/ 3 w 13"/>
                  <a:gd name="T9" fmla="*/ 12 h 16"/>
                  <a:gd name="T10" fmla="*/ 4 w 13"/>
                  <a:gd name="T11" fmla="*/ 14 h 16"/>
                  <a:gd name="T12" fmla="*/ 2 w 13"/>
                  <a:gd name="T13" fmla="*/ 12 h 16"/>
                  <a:gd name="T14" fmla="*/ 2 w 13"/>
                  <a:gd name="T15" fmla="*/ 2 h 16"/>
                  <a:gd name="T16" fmla="*/ 5 w 13"/>
                  <a:gd name="T17" fmla="*/ 1 h 16"/>
                  <a:gd name="T18" fmla="*/ 10 w 13"/>
                  <a:gd name="T19" fmla="*/ 6 h 16"/>
                  <a:gd name="T20" fmla="*/ 12 w 13"/>
                  <a:gd name="T21" fmla="*/ 13 h 16"/>
                  <a:gd name="T22" fmla="*/ 8 w 13"/>
                  <a:gd name="T2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6">
                    <a:moveTo>
                      <a:pt x="8" y="15"/>
                    </a:moveTo>
                    <a:cubicBezTo>
                      <a:pt x="10" y="15"/>
                      <a:pt x="11" y="13"/>
                      <a:pt x="11" y="11"/>
                    </a:cubicBezTo>
                    <a:cubicBezTo>
                      <a:pt x="11" y="7"/>
                      <a:pt x="8" y="4"/>
                      <a:pt x="4" y="2"/>
                    </a:cubicBezTo>
                    <a:cubicBezTo>
                      <a:pt x="3" y="1"/>
                      <a:pt x="2" y="3"/>
                      <a:pt x="2" y="4"/>
                    </a:cubicBezTo>
                    <a:cubicBezTo>
                      <a:pt x="2" y="7"/>
                      <a:pt x="2" y="9"/>
                      <a:pt x="3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2" y="14"/>
                      <a:pt x="2" y="13"/>
                      <a:pt x="2" y="12"/>
                    </a:cubicBezTo>
                    <a:cubicBezTo>
                      <a:pt x="1" y="9"/>
                      <a:pt x="0" y="5"/>
                      <a:pt x="2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9" y="3"/>
                      <a:pt x="10" y="6"/>
                    </a:cubicBezTo>
                    <a:cubicBezTo>
                      <a:pt x="12" y="8"/>
                      <a:pt x="13" y="10"/>
                      <a:pt x="12" y="13"/>
                    </a:cubicBezTo>
                    <a:cubicBezTo>
                      <a:pt x="11" y="16"/>
                      <a:pt x="11" y="16"/>
                      <a:pt x="8" y="15"/>
                    </a:cubicBezTo>
                    <a:close/>
                  </a:path>
                </a:pathLst>
              </a:custGeom>
              <a:solidFill>
                <a:srgbClr val="F7D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6" name="Freeform 87">
                <a:extLst>
                  <a:ext uri="{FF2B5EF4-FFF2-40B4-BE49-F238E27FC236}">
                    <a16:creationId xmlns:a16="http://schemas.microsoft.com/office/drawing/2014/main" id="{D4669501-1CEB-774D-E64E-04B9FBF6189E}"/>
                  </a:ext>
                </a:extLst>
              </p:cNvPr>
              <p:cNvSpPr/>
              <p:nvPr userDrawn="1"/>
            </p:nvSpPr>
            <p:spPr bwMode="auto">
              <a:xfrm>
                <a:off x="814" y="3887"/>
                <a:ext cx="108" cy="77"/>
              </a:xfrm>
              <a:custGeom>
                <a:avLst/>
                <a:gdLst>
                  <a:gd name="T0" fmla="*/ 14 w 17"/>
                  <a:gd name="T1" fmla="*/ 9 h 12"/>
                  <a:gd name="T2" fmla="*/ 11 w 17"/>
                  <a:gd name="T3" fmla="*/ 12 h 12"/>
                  <a:gd name="T4" fmla="*/ 1 w 17"/>
                  <a:gd name="T5" fmla="*/ 8 h 12"/>
                  <a:gd name="T6" fmla="*/ 1 w 17"/>
                  <a:gd name="T7" fmla="*/ 5 h 12"/>
                  <a:gd name="T8" fmla="*/ 11 w 17"/>
                  <a:gd name="T9" fmla="*/ 1 h 12"/>
                  <a:gd name="T10" fmla="*/ 16 w 17"/>
                  <a:gd name="T11" fmla="*/ 4 h 12"/>
                  <a:gd name="T12" fmla="*/ 14 w 17"/>
                  <a:gd name="T13" fmla="*/ 9 h 12"/>
                  <a:gd name="T14" fmla="*/ 14 w 17"/>
                  <a:gd name="T15" fmla="*/ 7 h 12"/>
                  <a:gd name="T16" fmla="*/ 14 w 17"/>
                  <a:gd name="T17" fmla="*/ 4 h 12"/>
                  <a:gd name="T18" fmla="*/ 3 w 17"/>
                  <a:gd name="T19" fmla="*/ 6 h 12"/>
                  <a:gd name="T20" fmla="*/ 4 w 17"/>
                  <a:gd name="T21" fmla="*/ 8 h 12"/>
                  <a:gd name="T22" fmla="*/ 12 w 17"/>
                  <a:gd name="T23" fmla="*/ 9 h 12"/>
                  <a:gd name="T24" fmla="*/ 14 w 17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2">
                    <a:moveTo>
                      <a:pt x="14" y="9"/>
                    </a:moveTo>
                    <a:cubicBezTo>
                      <a:pt x="13" y="11"/>
                      <a:pt x="12" y="12"/>
                      <a:pt x="11" y="12"/>
                    </a:cubicBezTo>
                    <a:cubicBezTo>
                      <a:pt x="7" y="11"/>
                      <a:pt x="4" y="11"/>
                      <a:pt x="1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4" y="3"/>
                      <a:pt x="7" y="0"/>
                      <a:pt x="11" y="1"/>
                    </a:cubicBezTo>
                    <a:cubicBezTo>
                      <a:pt x="14" y="2"/>
                      <a:pt x="16" y="2"/>
                      <a:pt x="16" y="4"/>
                    </a:cubicBezTo>
                    <a:cubicBezTo>
                      <a:pt x="17" y="6"/>
                      <a:pt x="16" y="8"/>
                      <a:pt x="14" y="9"/>
                    </a:cubicBezTo>
                    <a:cubicBezTo>
                      <a:pt x="13" y="8"/>
                      <a:pt x="14" y="8"/>
                      <a:pt x="14" y="7"/>
                    </a:cubicBezTo>
                    <a:cubicBezTo>
                      <a:pt x="15" y="6"/>
                      <a:pt x="15" y="5"/>
                      <a:pt x="14" y="4"/>
                    </a:cubicBezTo>
                    <a:cubicBezTo>
                      <a:pt x="11" y="2"/>
                      <a:pt x="5" y="3"/>
                      <a:pt x="3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6" y="10"/>
                      <a:pt x="9" y="10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lose/>
                  </a:path>
                </a:pathLst>
              </a:custGeom>
              <a:solidFill>
                <a:srgbClr val="F7C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7" name="Freeform 88">
                <a:extLst>
                  <a:ext uri="{FF2B5EF4-FFF2-40B4-BE49-F238E27FC236}">
                    <a16:creationId xmlns:a16="http://schemas.microsoft.com/office/drawing/2014/main" id="{8F8ECD12-1FB4-E942-84BA-8D22CF02E39E}"/>
                  </a:ext>
                </a:extLst>
              </p:cNvPr>
              <p:cNvSpPr/>
              <p:nvPr userDrawn="1"/>
            </p:nvSpPr>
            <p:spPr bwMode="auto">
              <a:xfrm>
                <a:off x="3595" y="3723"/>
                <a:ext cx="94" cy="63"/>
              </a:xfrm>
              <a:custGeom>
                <a:avLst/>
                <a:gdLst>
                  <a:gd name="T0" fmla="*/ 9 w 15"/>
                  <a:gd name="T1" fmla="*/ 10 h 10"/>
                  <a:gd name="T2" fmla="*/ 1 w 15"/>
                  <a:gd name="T3" fmla="*/ 4 h 10"/>
                  <a:gd name="T4" fmla="*/ 1 w 15"/>
                  <a:gd name="T5" fmla="*/ 1 h 10"/>
                  <a:gd name="T6" fmla="*/ 4 w 15"/>
                  <a:gd name="T7" fmla="*/ 1 h 10"/>
                  <a:gd name="T8" fmla="*/ 13 w 15"/>
                  <a:gd name="T9" fmla="*/ 5 h 10"/>
                  <a:gd name="T10" fmla="*/ 12 w 15"/>
                  <a:gd name="T11" fmla="*/ 9 h 10"/>
                  <a:gd name="T12" fmla="*/ 9 w 15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9" y="10"/>
                    </a:moveTo>
                    <a:cubicBezTo>
                      <a:pt x="4" y="10"/>
                      <a:pt x="3" y="7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8" y="1"/>
                      <a:pt x="10" y="3"/>
                      <a:pt x="13" y="5"/>
                    </a:cubicBezTo>
                    <a:cubicBezTo>
                      <a:pt x="15" y="7"/>
                      <a:pt x="15" y="7"/>
                      <a:pt x="12" y="9"/>
                    </a:cubicBezTo>
                    <a:cubicBezTo>
                      <a:pt x="11" y="10"/>
                      <a:pt x="10" y="10"/>
                      <a:pt x="9" y="10"/>
                    </a:cubicBezTo>
                    <a:close/>
                  </a:path>
                </a:pathLst>
              </a:custGeom>
              <a:solidFill>
                <a:srgbClr val="F4C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8" name="Freeform 89">
                <a:extLst>
                  <a:ext uri="{FF2B5EF4-FFF2-40B4-BE49-F238E27FC236}">
                    <a16:creationId xmlns:a16="http://schemas.microsoft.com/office/drawing/2014/main" id="{623F4D92-9D10-A07E-B735-4537CD8C2BBB}"/>
                  </a:ext>
                </a:extLst>
              </p:cNvPr>
              <p:cNvSpPr/>
              <p:nvPr userDrawn="1"/>
            </p:nvSpPr>
            <p:spPr bwMode="auto">
              <a:xfrm>
                <a:off x="2239" y="3120"/>
                <a:ext cx="101" cy="82"/>
              </a:xfrm>
              <a:custGeom>
                <a:avLst/>
                <a:gdLst>
                  <a:gd name="T0" fmla="*/ 15 w 16"/>
                  <a:gd name="T1" fmla="*/ 9 h 13"/>
                  <a:gd name="T2" fmla="*/ 7 w 16"/>
                  <a:gd name="T3" fmla="*/ 2 h 13"/>
                  <a:gd name="T4" fmla="*/ 4 w 16"/>
                  <a:gd name="T5" fmla="*/ 2 h 13"/>
                  <a:gd name="T6" fmla="*/ 2 w 16"/>
                  <a:gd name="T7" fmla="*/ 4 h 13"/>
                  <a:gd name="T8" fmla="*/ 11 w 16"/>
                  <a:gd name="T9" fmla="*/ 11 h 13"/>
                  <a:gd name="T10" fmla="*/ 8 w 16"/>
                  <a:gd name="T11" fmla="*/ 12 h 13"/>
                  <a:gd name="T12" fmla="*/ 0 w 16"/>
                  <a:gd name="T13" fmla="*/ 4 h 13"/>
                  <a:gd name="T14" fmla="*/ 2 w 16"/>
                  <a:gd name="T15" fmla="*/ 1 h 13"/>
                  <a:gd name="T16" fmla="*/ 14 w 16"/>
                  <a:gd name="T17" fmla="*/ 4 h 13"/>
                  <a:gd name="T18" fmla="*/ 15 w 1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3">
                    <a:moveTo>
                      <a:pt x="15" y="9"/>
                    </a:moveTo>
                    <a:cubicBezTo>
                      <a:pt x="15" y="5"/>
                      <a:pt x="12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3" y="7"/>
                      <a:pt x="8" y="11"/>
                      <a:pt x="11" y="11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4" y="10"/>
                      <a:pt x="2" y="7"/>
                      <a:pt x="0" y="4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6" y="0"/>
                      <a:pt x="11" y="0"/>
                      <a:pt x="14" y="4"/>
                    </a:cubicBezTo>
                    <a:cubicBezTo>
                      <a:pt x="16" y="6"/>
                      <a:pt x="16" y="8"/>
                      <a:pt x="15" y="9"/>
                    </a:cubicBezTo>
                    <a:close/>
                  </a:path>
                </a:pathLst>
              </a:custGeom>
              <a:solidFill>
                <a:srgbClr val="F8D2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9" name="Freeform 90">
                <a:extLst>
                  <a:ext uri="{FF2B5EF4-FFF2-40B4-BE49-F238E27FC236}">
                    <a16:creationId xmlns:a16="http://schemas.microsoft.com/office/drawing/2014/main" id="{2634556C-0D67-B685-57FD-95C76042DD3E}"/>
                  </a:ext>
                </a:extLst>
              </p:cNvPr>
              <p:cNvSpPr/>
              <p:nvPr userDrawn="1"/>
            </p:nvSpPr>
            <p:spPr bwMode="auto">
              <a:xfrm>
                <a:off x="2643" y="716"/>
                <a:ext cx="107" cy="76"/>
              </a:xfrm>
              <a:custGeom>
                <a:avLst/>
                <a:gdLst>
                  <a:gd name="T0" fmla="*/ 17 w 17"/>
                  <a:gd name="T1" fmla="*/ 5 h 12"/>
                  <a:gd name="T2" fmla="*/ 10 w 17"/>
                  <a:gd name="T3" fmla="*/ 1 h 12"/>
                  <a:gd name="T4" fmla="*/ 3 w 17"/>
                  <a:gd name="T5" fmla="*/ 6 h 12"/>
                  <a:gd name="T6" fmla="*/ 4 w 17"/>
                  <a:gd name="T7" fmla="*/ 8 h 12"/>
                  <a:gd name="T8" fmla="*/ 12 w 17"/>
                  <a:gd name="T9" fmla="*/ 9 h 12"/>
                  <a:gd name="T10" fmla="*/ 15 w 17"/>
                  <a:gd name="T11" fmla="*/ 9 h 12"/>
                  <a:gd name="T12" fmla="*/ 5 w 17"/>
                  <a:gd name="T13" fmla="*/ 10 h 12"/>
                  <a:gd name="T14" fmla="*/ 2 w 17"/>
                  <a:gd name="T15" fmla="*/ 8 h 12"/>
                  <a:gd name="T16" fmla="*/ 1 w 17"/>
                  <a:gd name="T17" fmla="*/ 6 h 12"/>
                  <a:gd name="T18" fmla="*/ 12 w 17"/>
                  <a:gd name="T19" fmla="*/ 0 h 12"/>
                  <a:gd name="T20" fmla="*/ 16 w 17"/>
                  <a:gd name="T21" fmla="*/ 2 h 12"/>
                  <a:gd name="T22" fmla="*/ 17 w 17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">
                    <a:moveTo>
                      <a:pt x="17" y="5"/>
                    </a:moveTo>
                    <a:cubicBezTo>
                      <a:pt x="16" y="3"/>
                      <a:pt x="12" y="1"/>
                      <a:pt x="10" y="1"/>
                    </a:cubicBezTo>
                    <a:cubicBezTo>
                      <a:pt x="7" y="2"/>
                      <a:pt x="5" y="4"/>
                      <a:pt x="3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6" y="9"/>
                      <a:pt x="9" y="11"/>
                      <a:pt x="12" y="9"/>
                    </a:cubicBezTo>
                    <a:cubicBezTo>
                      <a:pt x="13" y="9"/>
                      <a:pt x="14" y="9"/>
                      <a:pt x="15" y="9"/>
                    </a:cubicBezTo>
                    <a:cubicBezTo>
                      <a:pt x="13" y="11"/>
                      <a:pt x="8" y="12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0" y="8"/>
                      <a:pt x="0" y="6"/>
                      <a:pt x="1" y="6"/>
                    </a:cubicBezTo>
                    <a:cubicBezTo>
                      <a:pt x="4" y="3"/>
                      <a:pt x="7" y="0"/>
                      <a:pt x="12" y="0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7" y="3"/>
                      <a:pt x="17" y="5"/>
                    </a:cubicBezTo>
                    <a:close/>
                  </a:path>
                </a:pathLst>
              </a:custGeom>
              <a:solidFill>
                <a:srgbClr val="F5C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0" name="Freeform 91">
                <a:extLst>
                  <a:ext uri="{FF2B5EF4-FFF2-40B4-BE49-F238E27FC236}">
                    <a16:creationId xmlns:a16="http://schemas.microsoft.com/office/drawing/2014/main" id="{2A020A02-AC8D-AB3F-46CC-741D7F9DC4B9}"/>
                  </a:ext>
                </a:extLst>
              </p:cNvPr>
              <p:cNvSpPr/>
              <p:nvPr userDrawn="1"/>
            </p:nvSpPr>
            <p:spPr bwMode="auto">
              <a:xfrm>
                <a:off x="165" y="3545"/>
                <a:ext cx="76" cy="114"/>
              </a:xfrm>
              <a:custGeom>
                <a:avLst/>
                <a:gdLst>
                  <a:gd name="T0" fmla="*/ 4 w 12"/>
                  <a:gd name="T1" fmla="*/ 16 h 18"/>
                  <a:gd name="T2" fmla="*/ 10 w 12"/>
                  <a:gd name="T3" fmla="*/ 12 h 18"/>
                  <a:gd name="T4" fmla="*/ 10 w 12"/>
                  <a:gd name="T5" fmla="*/ 4 h 18"/>
                  <a:gd name="T6" fmla="*/ 8 w 12"/>
                  <a:gd name="T7" fmla="*/ 3 h 18"/>
                  <a:gd name="T8" fmla="*/ 1 w 12"/>
                  <a:gd name="T9" fmla="*/ 12 h 18"/>
                  <a:gd name="T10" fmla="*/ 1 w 12"/>
                  <a:gd name="T11" fmla="*/ 8 h 18"/>
                  <a:gd name="T12" fmla="*/ 7 w 12"/>
                  <a:gd name="T13" fmla="*/ 2 h 18"/>
                  <a:gd name="T14" fmla="*/ 11 w 12"/>
                  <a:gd name="T15" fmla="*/ 3 h 18"/>
                  <a:gd name="T16" fmla="*/ 9 w 12"/>
                  <a:gd name="T17" fmla="*/ 15 h 18"/>
                  <a:gd name="T18" fmla="*/ 4 w 12"/>
                  <a:gd name="T1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8">
                    <a:moveTo>
                      <a:pt x="4" y="16"/>
                    </a:moveTo>
                    <a:cubicBezTo>
                      <a:pt x="7" y="17"/>
                      <a:pt x="9" y="15"/>
                      <a:pt x="10" y="12"/>
                    </a:cubicBezTo>
                    <a:cubicBezTo>
                      <a:pt x="11" y="10"/>
                      <a:pt x="11" y="7"/>
                      <a:pt x="10" y="4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4" y="5"/>
                      <a:pt x="2" y="8"/>
                      <a:pt x="1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3" y="6"/>
                      <a:pt x="5" y="4"/>
                      <a:pt x="7" y="2"/>
                    </a:cubicBezTo>
                    <a:cubicBezTo>
                      <a:pt x="9" y="0"/>
                      <a:pt x="10" y="1"/>
                      <a:pt x="11" y="3"/>
                    </a:cubicBezTo>
                    <a:cubicBezTo>
                      <a:pt x="12" y="7"/>
                      <a:pt x="12" y="11"/>
                      <a:pt x="9" y="15"/>
                    </a:cubicBezTo>
                    <a:cubicBezTo>
                      <a:pt x="8" y="17"/>
                      <a:pt x="5" y="18"/>
                      <a:pt x="4" y="16"/>
                    </a:cubicBezTo>
                    <a:close/>
                  </a:path>
                </a:pathLst>
              </a:custGeom>
              <a:solidFill>
                <a:srgbClr val="F7C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1" name="Freeform 92">
                <a:extLst>
                  <a:ext uri="{FF2B5EF4-FFF2-40B4-BE49-F238E27FC236}">
                    <a16:creationId xmlns:a16="http://schemas.microsoft.com/office/drawing/2014/main" id="{4467CBCE-86F5-CF86-6A87-D9192A62FCC2}"/>
                  </a:ext>
                </a:extLst>
              </p:cNvPr>
              <p:cNvSpPr/>
              <p:nvPr userDrawn="1"/>
            </p:nvSpPr>
            <p:spPr bwMode="auto">
              <a:xfrm>
                <a:off x="1470" y="2321"/>
                <a:ext cx="95" cy="76"/>
              </a:xfrm>
              <a:custGeom>
                <a:avLst/>
                <a:gdLst>
                  <a:gd name="T0" fmla="*/ 14 w 15"/>
                  <a:gd name="T1" fmla="*/ 4 h 12"/>
                  <a:gd name="T2" fmla="*/ 11 w 15"/>
                  <a:gd name="T3" fmla="*/ 1 h 12"/>
                  <a:gd name="T4" fmla="*/ 1 w 15"/>
                  <a:gd name="T5" fmla="*/ 8 h 12"/>
                  <a:gd name="T6" fmla="*/ 2 w 15"/>
                  <a:gd name="T7" fmla="*/ 9 h 12"/>
                  <a:gd name="T8" fmla="*/ 13 w 15"/>
                  <a:gd name="T9" fmla="*/ 8 h 12"/>
                  <a:gd name="T10" fmla="*/ 13 w 15"/>
                  <a:gd name="T11" fmla="*/ 9 h 12"/>
                  <a:gd name="T12" fmla="*/ 0 w 15"/>
                  <a:gd name="T13" fmla="*/ 10 h 12"/>
                  <a:gd name="T14" fmla="*/ 0 w 15"/>
                  <a:gd name="T15" fmla="*/ 7 h 12"/>
                  <a:gd name="T16" fmla="*/ 12 w 15"/>
                  <a:gd name="T17" fmla="*/ 0 h 12"/>
                  <a:gd name="T18" fmla="*/ 14 w 15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4" y="2"/>
                      <a:pt x="14" y="1"/>
                      <a:pt x="11" y="1"/>
                    </a:cubicBezTo>
                    <a:cubicBezTo>
                      <a:pt x="7" y="1"/>
                      <a:pt x="3" y="4"/>
                      <a:pt x="1" y="8"/>
                    </a:cubicBezTo>
                    <a:cubicBezTo>
                      <a:pt x="0" y="9"/>
                      <a:pt x="2" y="9"/>
                      <a:pt x="2" y="9"/>
                    </a:cubicBezTo>
                    <a:cubicBezTo>
                      <a:pt x="6" y="10"/>
                      <a:pt x="10" y="10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1" y="11"/>
                      <a:pt x="3" y="12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3" y="3"/>
                      <a:pt x="6" y="0"/>
                      <a:pt x="12" y="0"/>
                    </a:cubicBezTo>
                    <a:cubicBezTo>
                      <a:pt x="15" y="0"/>
                      <a:pt x="15" y="1"/>
                      <a:pt x="14" y="4"/>
                    </a:cubicBezTo>
                    <a:close/>
                  </a:path>
                </a:pathLst>
              </a:custGeom>
              <a:solidFill>
                <a:srgbClr val="F8CF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2" name="Freeform 93">
                <a:extLst>
                  <a:ext uri="{FF2B5EF4-FFF2-40B4-BE49-F238E27FC236}">
                    <a16:creationId xmlns:a16="http://schemas.microsoft.com/office/drawing/2014/main" id="{E40D8762-C013-ECE8-7568-DA2FAE3576B2}"/>
                  </a:ext>
                </a:extLst>
              </p:cNvPr>
              <p:cNvSpPr/>
              <p:nvPr userDrawn="1"/>
            </p:nvSpPr>
            <p:spPr bwMode="auto">
              <a:xfrm>
                <a:off x="657" y="1141"/>
                <a:ext cx="94" cy="82"/>
              </a:xfrm>
              <a:custGeom>
                <a:avLst/>
                <a:gdLst>
                  <a:gd name="T0" fmla="*/ 1 w 15"/>
                  <a:gd name="T1" fmla="*/ 2 h 13"/>
                  <a:gd name="T2" fmla="*/ 13 w 15"/>
                  <a:gd name="T3" fmla="*/ 10 h 13"/>
                  <a:gd name="T4" fmla="*/ 14 w 15"/>
                  <a:gd name="T5" fmla="*/ 10 h 13"/>
                  <a:gd name="T6" fmla="*/ 5 w 15"/>
                  <a:gd name="T7" fmla="*/ 1 h 13"/>
                  <a:gd name="T8" fmla="*/ 10 w 15"/>
                  <a:gd name="T9" fmla="*/ 2 h 13"/>
                  <a:gd name="T10" fmla="*/ 15 w 15"/>
                  <a:gd name="T11" fmla="*/ 10 h 13"/>
                  <a:gd name="T12" fmla="*/ 14 w 15"/>
                  <a:gd name="T13" fmla="*/ 12 h 13"/>
                  <a:gd name="T14" fmla="*/ 1 w 15"/>
                  <a:gd name="T15" fmla="*/ 8 h 13"/>
                  <a:gd name="T16" fmla="*/ 1 w 15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1" y="2"/>
                    </a:moveTo>
                    <a:cubicBezTo>
                      <a:pt x="1" y="8"/>
                      <a:pt x="7" y="13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6"/>
                      <a:pt x="8" y="1"/>
                      <a:pt x="5" y="1"/>
                    </a:cubicBezTo>
                    <a:cubicBezTo>
                      <a:pt x="7" y="0"/>
                      <a:pt x="8" y="0"/>
                      <a:pt x="10" y="2"/>
                    </a:cubicBezTo>
                    <a:cubicBezTo>
                      <a:pt x="13" y="4"/>
                      <a:pt x="14" y="6"/>
                      <a:pt x="15" y="10"/>
                    </a:cubicBezTo>
                    <a:cubicBezTo>
                      <a:pt x="15" y="10"/>
                      <a:pt x="15" y="11"/>
                      <a:pt x="14" y="12"/>
                    </a:cubicBezTo>
                    <a:cubicBezTo>
                      <a:pt x="10" y="13"/>
                      <a:pt x="4" y="11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F8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3" name="Freeform 94">
                <a:extLst>
                  <a:ext uri="{FF2B5EF4-FFF2-40B4-BE49-F238E27FC236}">
                    <a16:creationId xmlns:a16="http://schemas.microsoft.com/office/drawing/2014/main" id="{EF0A2BD3-4E85-DCA6-D7D8-ADD4BD70A3F2}"/>
                  </a:ext>
                </a:extLst>
              </p:cNvPr>
              <p:cNvSpPr/>
              <p:nvPr userDrawn="1"/>
            </p:nvSpPr>
            <p:spPr bwMode="auto">
              <a:xfrm>
                <a:off x="2006" y="2562"/>
                <a:ext cx="113" cy="70"/>
              </a:xfrm>
              <a:custGeom>
                <a:avLst/>
                <a:gdLst>
                  <a:gd name="T0" fmla="*/ 17 w 18"/>
                  <a:gd name="T1" fmla="*/ 7 h 11"/>
                  <a:gd name="T2" fmla="*/ 8 w 18"/>
                  <a:gd name="T3" fmla="*/ 2 h 11"/>
                  <a:gd name="T4" fmla="*/ 3 w 18"/>
                  <a:gd name="T5" fmla="*/ 4 h 11"/>
                  <a:gd name="T6" fmla="*/ 8 w 18"/>
                  <a:gd name="T7" fmla="*/ 9 h 11"/>
                  <a:gd name="T8" fmla="*/ 13 w 18"/>
                  <a:gd name="T9" fmla="*/ 10 h 11"/>
                  <a:gd name="T10" fmla="*/ 8 w 18"/>
                  <a:gd name="T11" fmla="*/ 11 h 11"/>
                  <a:gd name="T12" fmla="*/ 1 w 18"/>
                  <a:gd name="T13" fmla="*/ 5 h 11"/>
                  <a:gd name="T14" fmla="*/ 2 w 18"/>
                  <a:gd name="T15" fmla="*/ 2 h 11"/>
                  <a:gd name="T16" fmla="*/ 13 w 18"/>
                  <a:gd name="T17" fmla="*/ 1 h 11"/>
                  <a:gd name="T18" fmla="*/ 18 w 18"/>
                  <a:gd name="T19" fmla="*/ 6 h 11"/>
                  <a:gd name="T20" fmla="*/ 17 w 18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1">
                    <a:moveTo>
                      <a:pt x="17" y="7"/>
                    </a:moveTo>
                    <a:cubicBezTo>
                      <a:pt x="16" y="3"/>
                      <a:pt x="12" y="1"/>
                      <a:pt x="8" y="2"/>
                    </a:cubicBezTo>
                    <a:cubicBezTo>
                      <a:pt x="6" y="2"/>
                      <a:pt x="3" y="2"/>
                      <a:pt x="3" y="4"/>
                    </a:cubicBezTo>
                    <a:cubicBezTo>
                      <a:pt x="3" y="6"/>
                      <a:pt x="6" y="8"/>
                      <a:pt x="8" y="9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2" y="11"/>
                      <a:pt x="10" y="11"/>
                      <a:pt x="8" y="11"/>
                    </a:cubicBezTo>
                    <a:cubicBezTo>
                      <a:pt x="6" y="9"/>
                      <a:pt x="3" y="8"/>
                      <a:pt x="1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6" y="0"/>
                      <a:pt x="9" y="0"/>
                      <a:pt x="13" y="1"/>
                    </a:cubicBezTo>
                    <a:cubicBezTo>
                      <a:pt x="15" y="2"/>
                      <a:pt x="16" y="4"/>
                      <a:pt x="18" y="6"/>
                    </a:cubicBezTo>
                    <a:cubicBezTo>
                      <a:pt x="18" y="6"/>
                      <a:pt x="17" y="6"/>
                      <a:pt x="17" y="7"/>
                    </a:cubicBezTo>
                    <a:close/>
                  </a:path>
                </a:pathLst>
              </a:custGeom>
              <a:solidFill>
                <a:srgbClr val="F8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4" name="Freeform 95">
                <a:extLst>
                  <a:ext uri="{FF2B5EF4-FFF2-40B4-BE49-F238E27FC236}">
                    <a16:creationId xmlns:a16="http://schemas.microsoft.com/office/drawing/2014/main" id="{D93A45C7-6D3C-33DB-70FD-F48E735154DF}"/>
                  </a:ext>
                </a:extLst>
              </p:cNvPr>
              <p:cNvSpPr/>
              <p:nvPr userDrawn="1"/>
            </p:nvSpPr>
            <p:spPr bwMode="auto">
              <a:xfrm>
                <a:off x="3424" y="3412"/>
                <a:ext cx="57" cy="38"/>
              </a:xfrm>
              <a:custGeom>
                <a:avLst/>
                <a:gdLst>
                  <a:gd name="T0" fmla="*/ 5 w 9"/>
                  <a:gd name="T1" fmla="*/ 6 h 6"/>
                  <a:gd name="T2" fmla="*/ 2 w 9"/>
                  <a:gd name="T3" fmla="*/ 5 h 6"/>
                  <a:gd name="T4" fmla="*/ 0 w 9"/>
                  <a:gd name="T5" fmla="*/ 2 h 6"/>
                  <a:gd name="T6" fmla="*/ 1 w 9"/>
                  <a:gd name="T7" fmla="*/ 1 h 6"/>
                  <a:gd name="T8" fmla="*/ 5 w 9"/>
                  <a:gd name="T9" fmla="*/ 1 h 6"/>
                  <a:gd name="T10" fmla="*/ 6 w 9"/>
                  <a:gd name="T11" fmla="*/ 2 h 6"/>
                  <a:gd name="T12" fmla="*/ 8 w 9"/>
                  <a:gd name="T13" fmla="*/ 5 h 6"/>
                  <a:gd name="T14" fmla="*/ 5 w 9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5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9" y="3"/>
                      <a:pt x="8" y="5"/>
                    </a:cubicBezTo>
                    <a:cubicBezTo>
                      <a:pt x="7" y="6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5" name="Freeform 96">
                <a:extLst>
                  <a:ext uri="{FF2B5EF4-FFF2-40B4-BE49-F238E27FC236}">
                    <a16:creationId xmlns:a16="http://schemas.microsoft.com/office/drawing/2014/main" id="{C9416C3E-BFAF-5DDD-BE35-1922E1CF57D5}"/>
                  </a:ext>
                </a:extLst>
              </p:cNvPr>
              <p:cNvSpPr/>
              <p:nvPr userDrawn="1"/>
            </p:nvSpPr>
            <p:spPr bwMode="auto">
              <a:xfrm>
                <a:off x="2359" y="3919"/>
                <a:ext cx="38" cy="64"/>
              </a:xfrm>
              <a:custGeom>
                <a:avLst/>
                <a:gdLst>
                  <a:gd name="T0" fmla="*/ 6 w 6"/>
                  <a:gd name="T1" fmla="*/ 5 h 10"/>
                  <a:gd name="T2" fmla="*/ 6 w 6"/>
                  <a:gd name="T3" fmla="*/ 5 h 10"/>
                  <a:gd name="T4" fmla="*/ 4 w 6"/>
                  <a:gd name="T5" fmla="*/ 10 h 10"/>
                  <a:gd name="T6" fmla="*/ 2 w 6"/>
                  <a:gd name="T7" fmla="*/ 7 h 10"/>
                  <a:gd name="T8" fmla="*/ 2 w 6"/>
                  <a:gd name="T9" fmla="*/ 1 h 10"/>
                  <a:gd name="T10" fmla="*/ 6 w 6"/>
                  <a:gd name="T11" fmla="*/ 3 h 10"/>
                  <a:gd name="T12" fmla="*/ 6 w 6"/>
                  <a:gd name="T13" fmla="*/ 5 h 10"/>
                  <a:gd name="T14" fmla="*/ 6 w 6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7"/>
                      <a:pt x="6" y="9"/>
                      <a:pt x="4" y="10"/>
                    </a:cubicBezTo>
                    <a:cubicBezTo>
                      <a:pt x="3" y="10"/>
                      <a:pt x="2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1"/>
                      <a:pt x="6" y="3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</a:path>
                </a:pathLst>
              </a:custGeom>
              <a:solidFill>
                <a:srgbClr val="EEA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6" name="Freeform 97">
                <a:extLst>
                  <a:ext uri="{FF2B5EF4-FFF2-40B4-BE49-F238E27FC236}">
                    <a16:creationId xmlns:a16="http://schemas.microsoft.com/office/drawing/2014/main" id="{8C6E488A-B5C7-FF88-DC78-1776E1892E8A}"/>
                  </a:ext>
                </a:extLst>
              </p:cNvPr>
              <p:cNvSpPr/>
              <p:nvPr userDrawn="1"/>
            </p:nvSpPr>
            <p:spPr bwMode="auto">
              <a:xfrm>
                <a:off x="1596" y="830"/>
                <a:ext cx="51" cy="51"/>
              </a:xfrm>
              <a:custGeom>
                <a:avLst/>
                <a:gdLst>
                  <a:gd name="T0" fmla="*/ 8 w 8"/>
                  <a:gd name="T1" fmla="*/ 6 h 8"/>
                  <a:gd name="T2" fmla="*/ 6 w 8"/>
                  <a:gd name="T3" fmla="*/ 7 h 8"/>
                  <a:gd name="T4" fmla="*/ 2 w 8"/>
                  <a:gd name="T5" fmla="*/ 4 h 8"/>
                  <a:gd name="T6" fmla="*/ 2 w 8"/>
                  <a:gd name="T7" fmla="*/ 1 h 8"/>
                  <a:gd name="T8" fmla="*/ 6 w 8"/>
                  <a:gd name="T9" fmla="*/ 1 h 8"/>
                  <a:gd name="T10" fmla="*/ 8 w 8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cubicBezTo>
                      <a:pt x="8" y="7"/>
                      <a:pt x="7" y="8"/>
                      <a:pt x="6" y="7"/>
                    </a:cubicBezTo>
                    <a:cubicBezTo>
                      <a:pt x="4" y="7"/>
                      <a:pt x="3" y="6"/>
                      <a:pt x="2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8" y="6"/>
                    </a:cubicBezTo>
                    <a:close/>
                  </a:path>
                </a:pathLst>
              </a:custGeom>
              <a:solidFill>
                <a:srgbClr val="EF9E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7" name="Freeform 98">
                <a:extLst>
                  <a:ext uri="{FF2B5EF4-FFF2-40B4-BE49-F238E27FC236}">
                    <a16:creationId xmlns:a16="http://schemas.microsoft.com/office/drawing/2014/main" id="{150FC639-0F78-A21C-0B6D-EA3F8ACAE47B}"/>
                  </a:ext>
                </a:extLst>
              </p:cNvPr>
              <p:cNvSpPr/>
              <p:nvPr userDrawn="1"/>
            </p:nvSpPr>
            <p:spPr bwMode="auto">
              <a:xfrm>
                <a:off x="2548" y="1642"/>
                <a:ext cx="44" cy="57"/>
              </a:xfrm>
              <a:custGeom>
                <a:avLst/>
                <a:gdLst>
                  <a:gd name="T0" fmla="*/ 7 w 7"/>
                  <a:gd name="T1" fmla="*/ 3 h 9"/>
                  <a:gd name="T2" fmla="*/ 5 w 7"/>
                  <a:gd name="T3" fmla="*/ 7 h 9"/>
                  <a:gd name="T4" fmla="*/ 2 w 7"/>
                  <a:gd name="T5" fmla="*/ 8 h 9"/>
                  <a:gd name="T6" fmla="*/ 1 w 7"/>
                  <a:gd name="T7" fmla="*/ 3 h 9"/>
                  <a:gd name="T8" fmla="*/ 3 w 7"/>
                  <a:gd name="T9" fmla="*/ 1 h 9"/>
                  <a:gd name="T10" fmla="*/ 6 w 7"/>
                  <a:gd name="T11" fmla="*/ 1 h 9"/>
                  <a:gd name="T12" fmla="*/ 7 w 7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3"/>
                    </a:moveTo>
                    <a:cubicBezTo>
                      <a:pt x="7" y="5"/>
                      <a:pt x="6" y="6"/>
                      <a:pt x="5" y="7"/>
                    </a:cubicBezTo>
                    <a:cubicBezTo>
                      <a:pt x="4" y="8"/>
                      <a:pt x="3" y="9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lose/>
                  </a:path>
                </a:pathLst>
              </a:custGeom>
              <a:solidFill>
                <a:srgbClr val="EDA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8" name="Freeform 99">
                <a:extLst>
                  <a:ext uri="{FF2B5EF4-FFF2-40B4-BE49-F238E27FC236}">
                    <a16:creationId xmlns:a16="http://schemas.microsoft.com/office/drawing/2014/main" id="{6DF79F33-40EC-D2B1-B722-C9B42E350AB3}"/>
                  </a:ext>
                </a:extLst>
              </p:cNvPr>
              <p:cNvSpPr/>
              <p:nvPr userDrawn="1"/>
            </p:nvSpPr>
            <p:spPr bwMode="auto">
              <a:xfrm>
                <a:off x="3109" y="2479"/>
                <a:ext cx="44" cy="51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7 h 8"/>
                  <a:gd name="T4" fmla="*/ 5 w 7"/>
                  <a:gd name="T5" fmla="*/ 7 h 8"/>
                  <a:gd name="T6" fmla="*/ 0 w 7"/>
                  <a:gd name="T7" fmla="*/ 3 h 8"/>
                  <a:gd name="T8" fmla="*/ 3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5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8"/>
                      <a:pt x="0" y="5"/>
                      <a:pt x="0" y="3"/>
                    </a:cubicBezTo>
                    <a:cubicBezTo>
                      <a:pt x="0" y="1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EF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9" name="Freeform 100">
                <a:extLst>
                  <a:ext uri="{FF2B5EF4-FFF2-40B4-BE49-F238E27FC236}">
                    <a16:creationId xmlns:a16="http://schemas.microsoft.com/office/drawing/2014/main" id="{1232A06A-3983-382A-20C0-184E8B25F233}"/>
                  </a:ext>
                </a:extLst>
              </p:cNvPr>
              <p:cNvSpPr/>
              <p:nvPr userDrawn="1"/>
            </p:nvSpPr>
            <p:spPr bwMode="auto">
              <a:xfrm>
                <a:off x="2164" y="1173"/>
                <a:ext cx="37" cy="57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7 h 9"/>
                  <a:gd name="T4" fmla="*/ 3 w 6"/>
                  <a:gd name="T5" fmla="*/ 8 h 9"/>
                  <a:gd name="T6" fmla="*/ 1 w 6"/>
                  <a:gd name="T7" fmla="*/ 5 h 9"/>
                  <a:gd name="T8" fmla="*/ 1 w 6"/>
                  <a:gd name="T9" fmla="*/ 1 h 9"/>
                  <a:gd name="T10" fmla="*/ 6 w 6"/>
                  <a:gd name="T11" fmla="*/ 3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cubicBezTo>
                      <a:pt x="6" y="6"/>
                      <a:pt x="6" y="6"/>
                      <a:pt x="6" y="7"/>
                    </a:cubicBezTo>
                    <a:cubicBezTo>
                      <a:pt x="5" y="8"/>
                      <a:pt x="5" y="9"/>
                      <a:pt x="3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5" y="1"/>
                      <a:pt x="6" y="3"/>
                    </a:cubicBezTo>
                    <a:cubicBezTo>
                      <a:pt x="6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0" name="Freeform 101">
                <a:extLst>
                  <a:ext uri="{FF2B5EF4-FFF2-40B4-BE49-F238E27FC236}">
                    <a16:creationId xmlns:a16="http://schemas.microsoft.com/office/drawing/2014/main" id="{8A00DE30-E5D3-6767-EC8D-EC0A33813EEE}"/>
                  </a:ext>
                </a:extLst>
              </p:cNvPr>
              <p:cNvSpPr/>
              <p:nvPr userDrawn="1"/>
            </p:nvSpPr>
            <p:spPr bwMode="auto">
              <a:xfrm>
                <a:off x="941" y="2549"/>
                <a:ext cx="44" cy="57"/>
              </a:xfrm>
              <a:custGeom>
                <a:avLst/>
                <a:gdLst>
                  <a:gd name="T0" fmla="*/ 7 w 7"/>
                  <a:gd name="T1" fmla="*/ 4 h 9"/>
                  <a:gd name="T2" fmla="*/ 2 w 7"/>
                  <a:gd name="T3" fmla="*/ 8 h 9"/>
                  <a:gd name="T4" fmla="*/ 1 w 7"/>
                  <a:gd name="T5" fmla="*/ 8 h 9"/>
                  <a:gd name="T6" fmla="*/ 4 w 7"/>
                  <a:gd name="T7" fmla="*/ 1 h 9"/>
                  <a:gd name="T8" fmla="*/ 7 w 7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7" y="6"/>
                      <a:pt x="4" y="9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6"/>
                      <a:pt x="2" y="2"/>
                      <a:pt x="4" y="1"/>
                    </a:cubicBezTo>
                    <a:cubicBezTo>
                      <a:pt x="6" y="0"/>
                      <a:pt x="7" y="1"/>
                      <a:pt x="7" y="4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1" name="Freeform 102">
                <a:extLst>
                  <a:ext uri="{FF2B5EF4-FFF2-40B4-BE49-F238E27FC236}">
                    <a16:creationId xmlns:a16="http://schemas.microsoft.com/office/drawing/2014/main" id="{CD4C3183-B581-8F1D-FFC2-C97F09734EED}"/>
                  </a:ext>
                </a:extLst>
              </p:cNvPr>
              <p:cNvSpPr/>
              <p:nvPr userDrawn="1"/>
            </p:nvSpPr>
            <p:spPr bwMode="auto">
              <a:xfrm>
                <a:off x="1937" y="1667"/>
                <a:ext cx="31" cy="58"/>
              </a:xfrm>
              <a:custGeom>
                <a:avLst/>
                <a:gdLst>
                  <a:gd name="T0" fmla="*/ 5 w 5"/>
                  <a:gd name="T1" fmla="*/ 5 h 9"/>
                  <a:gd name="T2" fmla="*/ 3 w 5"/>
                  <a:gd name="T3" fmla="*/ 9 h 9"/>
                  <a:gd name="T4" fmla="*/ 0 w 5"/>
                  <a:gd name="T5" fmla="*/ 5 h 9"/>
                  <a:gd name="T6" fmla="*/ 3 w 5"/>
                  <a:gd name="T7" fmla="*/ 0 h 9"/>
                  <a:gd name="T8" fmla="*/ 5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5"/>
                    </a:moveTo>
                    <a:cubicBezTo>
                      <a:pt x="5" y="7"/>
                      <a:pt x="5" y="8"/>
                      <a:pt x="3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2" y="0"/>
                      <a:pt x="3" y="0"/>
                    </a:cubicBezTo>
                    <a:cubicBezTo>
                      <a:pt x="4" y="1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ED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2" name="Freeform 103">
                <a:extLst>
                  <a:ext uri="{FF2B5EF4-FFF2-40B4-BE49-F238E27FC236}">
                    <a16:creationId xmlns:a16="http://schemas.microsoft.com/office/drawing/2014/main" id="{AFD5024E-EBFD-7449-A51E-65E0790E14BC}"/>
                  </a:ext>
                </a:extLst>
              </p:cNvPr>
              <p:cNvSpPr/>
              <p:nvPr userDrawn="1"/>
            </p:nvSpPr>
            <p:spPr bwMode="auto">
              <a:xfrm>
                <a:off x="3651" y="2181"/>
                <a:ext cx="38" cy="64"/>
              </a:xfrm>
              <a:custGeom>
                <a:avLst/>
                <a:gdLst>
                  <a:gd name="T0" fmla="*/ 6 w 6"/>
                  <a:gd name="T1" fmla="*/ 5 h 10"/>
                  <a:gd name="T2" fmla="*/ 4 w 6"/>
                  <a:gd name="T3" fmla="*/ 9 h 10"/>
                  <a:gd name="T4" fmla="*/ 2 w 6"/>
                  <a:gd name="T5" fmla="*/ 9 h 10"/>
                  <a:gd name="T6" fmla="*/ 1 w 6"/>
                  <a:gd name="T7" fmla="*/ 3 h 10"/>
                  <a:gd name="T8" fmla="*/ 4 w 6"/>
                  <a:gd name="T9" fmla="*/ 1 h 10"/>
                  <a:gd name="T10" fmla="*/ 6 w 6"/>
                  <a:gd name="T11" fmla="*/ 4 h 10"/>
                  <a:gd name="T12" fmla="*/ 6 w 6"/>
                  <a:gd name="T1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6" y="5"/>
                    </a:moveTo>
                    <a:cubicBezTo>
                      <a:pt x="6" y="6"/>
                      <a:pt x="5" y="7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8"/>
                      <a:pt x="0" y="4"/>
                      <a:pt x="1" y="3"/>
                    </a:cubicBezTo>
                    <a:cubicBezTo>
                      <a:pt x="2" y="2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EF9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3" name="Freeform 104">
                <a:extLst>
                  <a:ext uri="{FF2B5EF4-FFF2-40B4-BE49-F238E27FC236}">
                    <a16:creationId xmlns:a16="http://schemas.microsoft.com/office/drawing/2014/main" id="{CA2F01E2-41FA-4C06-1E0F-5D6325FFF29D}"/>
                  </a:ext>
                </a:extLst>
              </p:cNvPr>
              <p:cNvSpPr/>
              <p:nvPr userDrawn="1"/>
            </p:nvSpPr>
            <p:spPr bwMode="auto">
              <a:xfrm>
                <a:off x="3235" y="887"/>
                <a:ext cx="44" cy="45"/>
              </a:xfrm>
              <a:custGeom>
                <a:avLst/>
                <a:gdLst>
                  <a:gd name="T0" fmla="*/ 0 w 7"/>
                  <a:gd name="T1" fmla="*/ 6 h 7"/>
                  <a:gd name="T2" fmla="*/ 2 w 7"/>
                  <a:gd name="T3" fmla="*/ 1 h 7"/>
                  <a:gd name="T4" fmla="*/ 6 w 7"/>
                  <a:gd name="T5" fmla="*/ 1 h 7"/>
                  <a:gd name="T6" fmla="*/ 6 w 7"/>
                  <a:gd name="T7" fmla="*/ 5 h 7"/>
                  <a:gd name="T8" fmla="*/ 2 w 7"/>
                  <a:gd name="T9" fmla="*/ 7 h 7"/>
                  <a:gd name="T10" fmla="*/ 0 w 7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EE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4" name="Freeform 105">
                <a:extLst>
                  <a:ext uri="{FF2B5EF4-FFF2-40B4-BE49-F238E27FC236}">
                    <a16:creationId xmlns:a16="http://schemas.microsoft.com/office/drawing/2014/main" id="{1CB02F1E-C7B9-3417-3A21-7C7EA56B964A}"/>
                  </a:ext>
                </a:extLst>
              </p:cNvPr>
              <p:cNvSpPr/>
              <p:nvPr userDrawn="1"/>
            </p:nvSpPr>
            <p:spPr bwMode="auto">
              <a:xfrm>
                <a:off x="3689" y="3754"/>
                <a:ext cx="44" cy="38"/>
              </a:xfrm>
              <a:custGeom>
                <a:avLst/>
                <a:gdLst>
                  <a:gd name="T0" fmla="*/ 4 w 7"/>
                  <a:gd name="T1" fmla="*/ 1 h 6"/>
                  <a:gd name="T2" fmla="*/ 6 w 7"/>
                  <a:gd name="T3" fmla="*/ 1 h 6"/>
                  <a:gd name="T4" fmla="*/ 7 w 7"/>
                  <a:gd name="T5" fmla="*/ 3 h 6"/>
                  <a:gd name="T6" fmla="*/ 2 w 7"/>
                  <a:gd name="T7" fmla="*/ 6 h 6"/>
                  <a:gd name="T8" fmla="*/ 0 w 7"/>
                  <a:gd name="T9" fmla="*/ 4 h 6"/>
                  <a:gd name="T10" fmla="*/ 2 w 7"/>
                  <a:gd name="T11" fmla="*/ 1 h 6"/>
                  <a:gd name="T12" fmla="*/ 4 w 7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5" y="0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1B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5" name="Freeform 106">
                <a:extLst>
                  <a:ext uri="{FF2B5EF4-FFF2-40B4-BE49-F238E27FC236}">
                    <a16:creationId xmlns:a16="http://schemas.microsoft.com/office/drawing/2014/main" id="{39DC08DC-E12B-013A-543A-6D7672E2BD39}"/>
                  </a:ext>
                </a:extLst>
              </p:cNvPr>
              <p:cNvSpPr/>
              <p:nvPr userDrawn="1"/>
            </p:nvSpPr>
            <p:spPr bwMode="auto">
              <a:xfrm>
                <a:off x="1224" y="3183"/>
                <a:ext cx="38" cy="38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0 h 6"/>
                  <a:gd name="T4" fmla="*/ 6 w 6"/>
                  <a:gd name="T5" fmla="*/ 5 h 6"/>
                  <a:gd name="T6" fmla="*/ 4 w 6"/>
                  <a:gd name="T7" fmla="*/ 6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4" y="0"/>
                      <a:pt x="6" y="2"/>
                      <a:pt x="6" y="5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EE9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6" name="Freeform 107">
                <a:extLst>
                  <a:ext uri="{FF2B5EF4-FFF2-40B4-BE49-F238E27FC236}">
                    <a16:creationId xmlns:a16="http://schemas.microsoft.com/office/drawing/2014/main" id="{8EE2F5D1-8330-D99B-AA31-E60C182CA736}"/>
                  </a:ext>
                </a:extLst>
              </p:cNvPr>
              <p:cNvSpPr/>
              <p:nvPr userDrawn="1"/>
            </p:nvSpPr>
            <p:spPr bwMode="auto">
              <a:xfrm>
                <a:off x="3557" y="1610"/>
                <a:ext cx="50" cy="32"/>
              </a:xfrm>
              <a:custGeom>
                <a:avLst/>
                <a:gdLst>
                  <a:gd name="T0" fmla="*/ 5 w 8"/>
                  <a:gd name="T1" fmla="*/ 0 h 5"/>
                  <a:gd name="T2" fmla="*/ 8 w 8"/>
                  <a:gd name="T3" fmla="*/ 2 h 5"/>
                  <a:gd name="T4" fmla="*/ 5 w 8"/>
                  <a:gd name="T5" fmla="*/ 5 h 5"/>
                  <a:gd name="T6" fmla="*/ 1 w 8"/>
                  <a:gd name="T7" fmla="*/ 3 h 5"/>
                  <a:gd name="T8" fmla="*/ 5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6" y="0"/>
                      <a:pt x="8" y="1"/>
                      <a:pt x="8" y="2"/>
                    </a:cubicBezTo>
                    <a:cubicBezTo>
                      <a:pt x="8" y="4"/>
                      <a:pt x="7" y="5"/>
                      <a:pt x="5" y="5"/>
                    </a:cubicBezTo>
                    <a:cubicBezTo>
                      <a:pt x="4" y="5"/>
                      <a:pt x="0" y="3"/>
                      <a:pt x="1" y="3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ED9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7" name="Freeform 108">
                <a:extLst>
                  <a:ext uri="{FF2B5EF4-FFF2-40B4-BE49-F238E27FC236}">
                    <a16:creationId xmlns:a16="http://schemas.microsoft.com/office/drawing/2014/main" id="{1B8A789B-915C-22FB-5C5E-32540C4E29A6}"/>
                  </a:ext>
                </a:extLst>
              </p:cNvPr>
              <p:cNvSpPr/>
              <p:nvPr userDrawn="1"/>
            </p:nvSpPr>
            <p:spPr bwMode="auto">
              <a:xfrm>
                <a:off x="354" y="2004"/>
                <a:ext cx="44" cy="38"/>
              </a:xfrm>
              <a:custGeom>
                <a:avLst/>
                <a:gdLst>
                  <a:gd name="T0" fmla="*/ 2 w 7"/>
                  <a:gd name="T1" fmla="*/ 0 h 6"/>
                  <a:gd name="T2" fmla="*/ 6 w 7"/>
                  <a:gd name="T3" fmla="*/ 3 h 6"/>
                  <a:gd name="T4" fmla="*/ 6 w 7"/>
                  <a:gd name="T5" fmla="*/ 5 h 6"/>
                  <a:gd name="T6" fmla="*/ 3 w 7"/>
                  <a:gd name="T7" fmla="*/ 6 h 6"/>
                  <a:gd name="T8" fmla="*/ 0 w 7"/>
                  <a:gd name="T9" fmla="*/ 1 h 6"/>
                  <a:gd name="T10" fmla="*/ 2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DA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8" name="Freeform 109">
                <a:extLst>
                  <a:ext uri="{FF2B5EF4-FFF2-40B4-BE49-F238E27FC236}">
                    <a16:creationId xmlns:a16="http://schemas.microsoft.com/office/drawing/2014/main" id="{49213589-4863-23D4-345A-DEBF87419C68}"/>
                  </a:ext>
                </a:extLst>
              </p:cNvPr>
              <p:cNvSpPr/>
              <p:nvPr userDrawn="1"/>
            </p:nvSpPr>
            <p:spPr bwMode="auto">
              <a:xfrm>
                <a:off x="3702" y="2866"/>
                <a:ext cx="38" cy="45"/>
              </a:xfrm>
              <a:custGeom>
                <a:avLst/>
                <a:gdLst>
                  <a:gd name="T0" fmla="*/ 1 w 6"/>
                  <a:gd name="T1" fmla="*/ 5 h 7"/>
                  <a:gd name="T2" fmla="*/ 2 w 6"/>
                  <a:gd name="T3" fmla="*/ 1 h 7"/>
                  <a:gd name="T4" fmla="*/ 6 w 6"/>
                  <a:gd name="T5" fmla="*/ 2 h 7"/>
                  <a:gd name="T6" fmla="*/ 2 w 6"/>
                  <a:gd name="T7" fmla="*/ 7 h 7"/>
                  <a:gd name="T8" fmla="*/ 1 w 6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5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4" y="7"/>
                      <a:pt x="2" y="7"/>
                    </a:cubicBezTo>
                    <a:cubicBezTo>
                      <a:pt x="0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D9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9" name="Freeform 110">
                <a:extLst>
                  <a:ext uri="{FF2B5EF4-FFF2-40B4-BE49-F238E27FC236}">
                    <a16:creationId xmlns:a16="http://schemas.microsoft.com/office/drawing/2014/main" id="{314DB249-BD9C-9E31-A925-3B5EFFA3DD28}"/>
                  </a:ext>
                </a:extLst>
              </p:cNvPr>
              <p:cNvSpPr/>
              <p:nvPr userDrawn="1"/>
            </p:nvSpPr>
            <p:spPr bwMode="auto">
              <a:xfrm>
                <a:off x="1508" y="1230"/>
                <a:ext cx="50" cy="32"/>
              </a:xfrm>
              <a:custGeom>
                <a:avLst/>
                <a:gdLst>
                  <a:gd name="T0" fmla="*/ 5 w 8"/>
                  <a:gd name="T1" fmla="*/ 1 h 5"/>
                  <a:gd name="T2" fmla="*/ 8 w 8"/>
                  <a:gd name="T3" fmla="*/ 2 h 5"/>
                  <a:gd name="T4" fmla="*/ 5 w 8"/>
                  <a:gd name="T5" fmla="*/ 5 h 5"/>
                  <a:gd name="T6" fmla="*/ 4 w 8"/>
                  <a:gd name="T7" fmla="*/ 5 h 5"/>
                  <a:gd name="T8" fmla="*/ 0 w 8"/>
                  <a:gd name="T9" fmla="*/ 4 h 5"/>
                  <a:gd name="T10" fmla="*/ 3 w 8"/>
                  <a:gd name="T11" fmla="*/ 1 h 5"/>
                  <a:gd name="T12" fmla="*/ 5 w 8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6" y="1"/>
                      <a:pt x="7" y="0"/>
                      <a:pt x="8" y="2"/>
                    </a:cubicBezTo>
                    <a:cubicBezTo>
                      <a:pt x="8" y="3"/>
                      <a:pt x="6" y="4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EC9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0" name="Freeform 111">
                <a:extLst>
                  <a:ext uri="{FF2B5EF4-FFF2-40B4-BE49-F238E27FC236}">
                    <a16:creationId xmlns:a16="http://schemas.microsoft.com/office/drawing/2014/main" id="{21360E4A-ACCC-5D33-910C-395CDDB648B3}"/>
                  </a:ext>
                </a:extLst>
              </p:cNvPr>
              <p:cNvSpPr/>
              <p:nvPr userDrawn="1"/>
            </p:nvSpPr>
            <p:spPr bwMode="auto">
              <a:xfrm>
                <a:off x="928" y="507"/>
                <a:ext cx="50" cy="31"/>
              </a:xfrm>
              <a:custGeom>
                <a:avLst/>
                <a:gdLst>
                  <a:gd name="T0" fmla="*/ 4 w 8"/>
                  <a:gd name="T1" fmla="*/ 0 h 5"/>
                  <a:gd name="T2" fmla="*/ 8 w 8"/>
                  <a:gd name="T3" fmla="*/ 2 h 5"/>
                  <a:gd name="T4" fmla="*/ 7 w 8"/>
                  <a:gd name="T5" fmla="*/ 4 h 5"/>
                  <a:gd name="T6" fmla="*/ 3 w 8"/>
                  <a:gd name="T7" fmla="*/ 4 h 5"/>
                  <a:gd name="T8" fmla="*/ 2 w 8"/>
                  <a:gd name="T9" fmla="*/ 3 h 5"/>
                  <a:gd name="T10" fmla="*/ 1 w 8"/>
                  <a:gd name="T11" fmla="*/ 1 h 5"/>
                  <a:gd name="T12" fmla="*/ 3 w 8"/>
                  <a:gd name="T13" fmla="*/ 0 h 5"/>
                  <a:gd name="T14" fmla="*/ 4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5" y="0"/>
                      <a:pt x="7" y="0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1" name="Freeform 112">
                <a:extLst>
                  <a:ext uri="{FF2B5EF4-FFF2-40B4-BE49-F238E27FC236}">
                    <a16:creationId xmlns:a16="http://schemas.microsoft.com/office/drawing/2014/main" id="{5B35DA79-3842-22B8-A1E8-57EE1369B260}"/>
                  </a:ext>
                </a:extLst>
              </p:cNvPr>
              <p:cNvSpPr/>
              <p:nvPr userDrawn="1"/>
            </p:nvSpPr>
            <p:spPr bwMode="auto">
              <a:xfrm>
                <a:off x="2876" y="1350"/>
                <a:ext cx="31" cy="45"/>
              </a:xfrm>
              <a:custGeom>
                <a:avLst/>
                <a:gdLst>
                  <a:gd name="T0" fmla="*/ 0 w 5"/>
                  <a:gd name="T1" fmla="*/ 3 h 7"/>
                  <a:gd name="T2" fmla="*/ 2 w 5"/>
                  <a:gd name="T3" fmla="*/ 0 h 7"/>
                  <a:gd name="T4" fmla="*/ 4 w 5"/>
                  <a:gd name="T5" fmla="*/ 2 h 7"/>
                  <a:gd name="T6" fmla="*/ 4 w 5"/>
                  <a:gd name="T7" fmla="*/ 6 h 7"/>
                  <a:gd name="T8" fmla="*/ 2 w 5"/>
                  <a:gd name="T9" fmla="*/ 6 h 7"/>
                  <a:gd name="T10" fmla="*/ 0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7"/>
                      <a:pt x="2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2" name="Freeform 113">
                <a:extLst>
                  <a:ext uri="{FF2B5EF4-FFF2-40B4-BE49-F238E27FC236}">
                    <a16:creationId xmlns:a16="http://schemas.microsoft.com/office/drawing/2014/main" id="{FB54BAA9-2E51-ECF9-1BD4-3750265962F6}"/>
                  </a:ext>
                </a:extLst>
              </p:cNvPr>
              <p:cNvSpPr/>
              <p:nvPr userDrawn="1"/>
            </p:nvSpPr>
            <p:spPr bwMode="auto">
              <a:xfrm>
                <a:off x="3733" y="1033"/>
                <a:ext cx="38" cy="51"/>
              </a:xfrm>
              <a:custGeom>
                <a:avLst/>
                <a:gdLst>
                  <a:gd name="T0" fmla="*/ 3 w 6"/>
                  <a:gd name="T1" fmla="*/ 0 h 8"/>
                  <a:gd name="T2" fmla="*/ 5 w 6"/>
                  <a:gd name="T3" fmla="*/ 3 h 8"/>
                  <a:gd name="T4" fmla="*/ 3 w 6"/>
                  <a:gd name="T5" fmla="*/ 8 h 8"/>
                  <a:gd name="T6" fmla="*/ 2 w 6"/>
                  <a:gd name="T7" fmla="*/ 7 h 8"/>
                  <a:gd name="T8" fmla="*/ 1 w 6"/>
                  <a:gd name="T9" fmla="*/ 4 h 8"/>
                  <a:gd name="T10" fmla="*/ 3 w 6"/>
                  <a:gd name="T11" fmla="*/ 1 h 8"/>
                  <a:gd name="T12" fmla="*/ 3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4" y="1"/>
                      <a:pt x="5" y="2"/>
                      <a:pt x="5" y="3"/>
                    </a:cubicBezTo>
                    <a:cubicBezTo>
                      <a:pt x="6" y="4"/>
                      <a:pt x="4" y="7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2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C9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3" name="Freeform 114">
                <a:extLst>
                  <a:ext uri="{FF2B5EF4-FFF2-40B4-BE49-F238E27FC236}">
                    <a16:creationId xmlns:a16="http://schemas.microsoft.com/office/drawing/2014/main" id="{26D1E4AB-E488-BA90-C00F-8811C3627DE2}"/>
                  </a:ext>
                </a:extLst>
              </p:cNvPr>
              <p:cNvSpPr/>
              <p:nvPr userDrawn="1"/>
            </p:nvSpPr>
            <p:spPr bwMode="auto">
              <a:xfrm>
                <a:off x="1584" y="3856"/>
                <a:ext cx="44" cy="31"/>
              </a:xfrm>
              <a:custGeom>
                <a:avLst/>
                <a:gdLst>
                  <a:gd name="T0" fmla="*/ 4 w 7"/>
                  <a:gd name="T1" fmla="*/ 5 h 5"/>
                  <a:gd name="T2" fmla="*/ 0 w 7"/>
                  <a:gd name="T3" fmla="*/ 3 h 5"/>
                  <a:gd name="T4" fmla="*/ 4 w 7"/>
                  <a:gd name="T5" fmla="*/ 1 h 5"/>
                  <a:gd name="T6" fmla="*/ 7 w 7"/>
                  <a:gd name="T7" fmla="*/ 3 h 5"/>
                  <a:gd name="T8" fmla="*/ 4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5" y="1"/>
                      <a:pt x="7" y="1"/>
                      <a:pt x="7" y="3"/>
                    </a:cubicBezTo>
                    <a:cubicBezTo>
                      <a:pt x="7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E9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4" name="Freeform 115">
                <a:extLst>
                  <a:ext uri="{FF2B5EF4-FFF2-40B4-BE49-F238E27FC236}">
                    <a16:creationId xmlns:a16="http://schemas.microsoft.com/office/drawing/2014/main" id="{9B67709A-D1B7-F2D2-54C6-856511C6DAC9}"/>
                  </a:ext>
                </a:extLst>
              </p:cNvPr>
              <p:cNvSpPr/>
              <p:nvPr userDrawn="1"/>
            </p:nvSpPr>
            <p:spPr bwMode="auto">
              <a:xfrm>
                <a:off x="2914" y="2035"/>
                <a:ext cx="38" cy="51"/>
              </a:xfrm>
              <a:custGeom>
                <a:avLst/>
                <a:gdLst>
                  <a:gd name="T0" fmla="*/ 2 w 6"/>
                  <a:gd name="T1" fmla="*/ 0 h 8"/>
                  <a:gd name="T2" fmla="*/ 5 w 6"/>
                  <a:gd name="T3" fmla="*/ 3 h 8"/>
                  <a:gd name="T4" fmla="*/ 4 w 6"/>
                  <a:gd name="T5" fmla="*/ 6 h 8"/>
                  <a:gd name="T6" fmla="*/ 4 w 6"/>
                  <a:gd name="T7" fmla="*/ 8 h 8"/>
                  <a:gd name="T8" fmla="*/ 2 w 6"/>
                  <a:gd name="T9" fmla="*/ 6 h 8"/>
                  <a:gd name="T10" fmla="*/ 1 w 6"/>
                  <a:gd name="T11" fmla="*/ 2 h 8"/>
                  <a:gd name="T12" fmla="*/ 2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3" y="1"/>
                      <a:pt x="5" y="1"/>
                      <a:pt x="5" y="3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6"/>
                      <a:pt x="6" y="7"/>
                      <a:pt x="4" y="8"/>
                    </a:cubicBezTo>
                    <a:cubicBezTo>
                      <a:pt x="3" y="8"/>
                      <a:pt x="3" y="7"/>
                      <a:pt x="2" y="6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5" name="Freeform 116">
                <a:extLst>
                  <a:ext uri="{FF2B5EF4-FFF2-40B4-BE49-F238E27FC236}">
                    <a16:creationId xmlns:a16="http://schemas.microsoft.com/office/drawing/2014/main" id="{64C10BD4-A47E-2561-DB5A-16301274174D}"/>
                  </a:ext>
                </a:extLst>
              </p:cNvPr>
              <p:cNvSpPr/>
              <p:nvPr userDrawn="1"/>
            </p:nvSpPr>
            <p:spPr bwMode="auto">
              <a:xfrm>
                <a:off x="2151" y="418"/>
                <a:ext cx="38" cy="38"/>
              </a:xfrm>
              <a:custGeom>
                <a:avLst/>
                <a:gdLst>
                  <a:gd name="T0" fmla="*/ 3 w 6"/>
                  <a:gd name="T1" fmla="*/ 6 h 6"/>
                  <a:gd name="T2" fmla="*/ 1 w 6"/>
                  <a:gd name="T3" fmla="*/ 5 h 6"/>
                  <a:gd name="T4" fmla="*/ 0 w 6"/>
                  <a:gd name="T5" fmla="*/ 1 h 6"/>
                  <a:gd name="T6" fmla="*/ 2 w 6"/>
                  <a:gd name="T7" fmla="*/ 1 h 6"/>
                  <a:gd name="T8" fmla="*/ 6 w 6"/>
                  <a:gd name="T9" fmla="*/ 4 h 6"/>
                  <a:gd name="T10" fmla="*/ 3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2" y="6"/>
                      <a:pt x="1" y="5"/>
                      <a:pt x="1" y="5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4" y="1"/>
                      <a:pt x="5" y="2"/>
                      <a:pt x="6" y="4"/>
                    </a:cubicBezTo>
                    <a:cubicBezTo>
                      <a:pt x="6" y="6"/>
                      <a:pt x="4" y="5"/>
                      <a:pt x="3" y="6"/>
                    </a:cubicBezTo>
                    <a:close/>
                  </a:path>
                </a:pathLst>
              </a:custGeom>
              <a:solidFill>
                <a:srgbClr val="EDA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6" name="Freeform 117">
                <a:extLst>
                  <a:ext uri="{FF2B5EF4-FFF2-40B4-BE49-F238E27FC236}">
                    <a16:creationId xmlns:a16="http://schemas.microsoft.com/office/drawing/2014/main" id="{F77955BB-649F-7B53-4122-4222E3C38FA2}"/>
                  </a:ext>
                </a:extLst>
              </p:cNvPr>
              <p:cNvSpPr/>
              <p:nvPr userDrawn="1"/>
            </p:nvSpPr>
            <p:spPr bwMode="auto">
              <a:xfrm>
                <a:off x="2945" y="3957"/>
                <a:ext cx="32" cy="45"/>
              </a:xfrm>
              <a:custGeom>
                <a:avLst/>
                <a:gdLst>
                  <a:gd name="T0" fmla="*/ 0 w 5"/>
                  <a:gd name="T1" fmla="*/ 5 h 7"/>
                  <a:gd name="T2" fmla="*/ 1 w 5"/>
                  <a:gd name="T3" fmla="*/ 1 h 7"/>
                  <a:gd name="T4" fmla="*/ 3 w 5"/>
                  <a:gd name="T5" fmla="*/ 0 h 7"/>
                  <a:gd name="T6" fmla="*/ 4 w 5"/>
                  <a:gd name="T7" fmla="*/ 4 h 7"/>
                  <a:gd name="T8" fmla="*/ 2 w 5"/>
                  <a:gd name="T9" fmla="*/ 7 h 7"/>
                  <a:gd name="T10" fmla="*/ 0 w 5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7" name="Freeform 118">
                <a:extLst>
                  <a:ext uri="{FF2B5EF4-FFF2-40B4-BE49-F238E27FC236}">
                    <a16:creationId xmlns:a16="http://schemas.microsoft.com/office/drawing/2014/main" id="{2E00D56D-9D1F-B133-CEBA-3835BABA9646}"/>
                  </a:ext>
                </a:extLst>
              </p:cNvPr>
              <p:cNvSpPr/>
              <p:nvPr userDrawn="1"/>
            </p:nvSpPr>
            <p:spPr bwMode="auto">
              <a:xfrm>
                <a:off x="1571" y="374"/>
                <a:ext cx="31" cy="44"/>
              </a:xfrm>
              <a:custGeom>
                <a:avLst/>
                <a:gdLst>
                  <a:gd name="T0" fmla="*/ 5 w 5"/>
                  <a:gd name="T1" fmla="*/ 4 h 7"/>
                  <a:gd name="T2" fmla="*/ 1 w 5"/>
                  <a:gd name="T3" fmla="*/ 7 h 7"/>
                  <a:gd name="T4" fmla="*/ 0 w 5"/>
                  <a:gd name="T5" fmla="*/ 6 h 7"/>
                  <a:gd name="T6" fmla="*/ 1 w 5"/>
                  <a:gd name="T7" fmla="*/ 3 h 7"/>
                  <a:gd name="T8" fmla="*/ 3 w 5"/>
                  <a:gd name="T9" fmla="*/ 1 h 7"/>
                  <a:gd name="T10" fmla="*/ 5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2" y="7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ECA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8" name="Freeform 119">
                <a:extLst>
                  <a:ext uri="{FF2B5EF4-FFF2-40B4-BE49-F238E27FC236}">
                    <a16:creationId xmlns:a16="http://schemas.microsoft.com/office/drawing/2014/main" id="{649E305C-5B73-3D36-62F7-FA91CB5498A3}"/>
                  </a:ext>
                </a:extLst>
              </p:cNvPr>
              <p:cNvSpPr/>
              <p:nvPr userDrawn="1"/>
            </p:nvSpPr>
            <p:spPr bwMode="auto">
              <a:xfrm>
                <a:off x="197" y="1623"/>
                <a:ext cx="44" cy="38"/>
              </a:xfrm>
              <a:custGeom>
                <a:avLst/>
                <a:gdLst>
                  <a:gd name="T0" fmla="*/ 6 w 7"/>
                  <a:gd name="T1" fmla="*/ 1 h 6"/>
                  <a:gd name="T2" fmla="*/ 4 w 7"/>
                  <a:gd name="T3" fmla="*/ 1 h 6"/>
                  <a:gd name="T4" fmla="*/ 5 w 7"/>
                  <a:gd name="T5" fmla="*/ 2 h 6"/>
                  <a:gd name="T6" fmla="*/ 6 w 7"/>
                  <a:gd name="T7" fmla="*/ 5 h 6"/>
                  <a:gd name="T8" fmla="*/ 4 w 7"/>
                  <a:gd name="T9" fmla="*/ 5 h 6"/>
                  <a:gd name="T10" fmla="*/ 3 w 7"/>
                  <a:gd name="T11" fmla="*/ 4 h 6"/>
                  <a:gd name="T12" fmla="*/ 1 w 7"/>
                  <a:gd name="T13" fmla="*/ 2 h 6"/>
                  <a:gd name="T14" fmla="*/ 3 w 7"/>
                  <a:gd name="T15" fmla="*/ 1 h 6"/>
                  <a:gd name="T16" fmla="*/ 6 w 7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5" y="2"/>
                      <a:pt x="5" y="1"/>
                      <a:pt x="4" y="1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E79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9" name="Freeform 120">
                <a:extLst>
                  <a:ext uri="{FF2B5EF4-FFF2-40B4-BE49-F238E27FC236}">
                    <a16:creationId xmlns:a16="http://schemas.microsoft.com/office/drawing/2014/main" id="{46A4F529-2AFD-381E-F4F7-F7BE494CB432}"/>
                  </a:ext>
                </a:extLst>
              </p:cNvPr>
              <p:cNvSpPr/>
              <p:nvPr userDrawn="1"/>
            </p:nvSpPr>
            <p:spPr bwMode="auto">
              <a:xfrm>
                <a:off x="140" y="2340"/>
                <a:ext cx="44" cy="25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1 h 4"/>
                  <a:gd name="T4" fmla="*/ 5 w 7"/>
                  <a:gd name="T5" fmla="*/ 4 h 4"/>
                  <a:gd name="T6" fmla="*/ 1 w 7"/>
                  <a:gd name="T7" fmla="*/ 2 h 4"/>
                  <a:gd name="T8" fmla="*/ 1 w 7"/>
                  <a:gd name="T9" fmla="*/ 1 h 4"/>
                  <a:gd name="T10" fmla="*/ 4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5" y="1"/>
                      <a:pt x="7" y="0"/>
                      <a:pt x="7" y="1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3" y="4"/>
                      <a:pt x="2" y="4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A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0" name="Freeform 121">
                <a:extLst>
                  <a:ext uri="{FF2B5EF4-FFF2-40B4-BE49-F238E27FC236}">
                    <a16:creationId xmlns:a16="http://schemas.microsoft.com/office/drawing/2014/main" id="{439FA00D-62B4-5496-A8A8-1FFA803B9D0A}"/>
                  </a:ext>
                </a:extLst>
              </p:cNvPr>
              <p:cNvSpPr/>
              <p:nvPr userDrawn="1"/>
            </p:nvSpPr>
            <p:spPr bwMode="auto">
              <a:xfrm>
                <a:off x="3595" y="424"/>
                <a:ext cx="31" cy="45"/>
              </a:xfrm>
              <a:custGeom>
                <a:avLst/>
                <a:gdLst>
                  <a:gd name="T0" fmla="*/ 0 w 5"/>
                  <a:gd name="T1" fmla="*/ 6 h 7"/>
                  <a:gd name="T2" fmla="*/ 2 w 5"/>
                  <a:gd name="T3" fmla="*/ 2 h 7"/>
                  <a:gd name="T4" fmla="*/ 4 w 5"/>
                  <a:gd name="T5" fmla="*/ 1 h 7"/>
                  <a:gd name="T6" fmla="*/ 5 w 5"/>
                  <a:gd name="T7" fmla="*/ 4 h 7"/>
                  <a:gd name="T8" fmla="*/ 2 w 5"/>
                  <a:gd name="T9" fmla="*/ 7 h 7"/>
                  <a:gd name="T10" fmla="*/ 1 w 5"/>
                  <a:gd name="T11" fmla="*/ 7 h 7"/>
                  <a:gd name="T12" fmla="*/ 0 w 5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1" name="Freeform 122">
                <a:extLst>
                  <a:ext uri="{FF2B5EF4-FFF2-40B4-BE49-F238E27FC236}">
                    <a16:creationId xmlns:a16="http://schemas.microsoft.com/office/drawing/2014/main" id="{5113F1AB-58CC-79E0-722B-D57484B8E39C}"/>
                  </a:ext>
                </a:extLst>
              </p:cNvPr>
              <p:cNvSpPr/>
              <p:nvPr userDrawn="1"/>
            </p:nvSpPr>
            <p:spPr bwMode="auto">
              <a:xfrm>
                <a:off x="3179" y="2936"/>
                <a:ext cx="31" cy="44"/>
              </a:xfrm>
              <a:custGeom>
                <a:avLst/>
                <a:gdLst>
                  <a:gd name="T0" fmla="*/ 5 w 5"/>
                  <a:gd name="T1" fmla="*/ 4 h 7"/>
                  <a:gd name="T2" fmla="*/ 5 w 5"/>
                  <a:gd name="T3" fmla="*/ 4 h 7"/>
                  <a:gd name="T4" fmla="*/ 4 w 5"/>
                  <a:gd name="T5" fmla="*/ 7 h 7"/>
                  <a:gd name="T6" fmla="*/ 2 w 5"/>
                  <a:gd name="T7" fmla="*/ 5 h 7"/>
                  <a:gd name="T8" fmla="*/ 2 w 5"/>
                  <a:gd name="T9" fmla="*/ 3 h 7"/>
                  <a:gd name="T10" fmla="*/ 3 w 5"/>
                  <a:gd name="T11" fmla="*/ 1 h 7"/>
                  <a:gd name="T12" fmla="*/ 4 w 5"/>
                  <a:gd name="T13" fmla="*/ 0 h 7"/>
                  <a:gd name="T14" fmla="*/ 5 w 5"/>
                  <a:gd name="T15" fmla="*/ 1 h 7"/>
                  <a:gd name="T16" fmla="*/ 5 w 5"/>
                  <a:gd name="T17" fmla="*/ 4 h 7"/>
                  <a:gd name="T18" fmla="*/ 5 w 5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2" y="5"/>
                      <a:pt x="0" y="4"/>
                      <a:pt x="2" y="3"/>
                    </a:cubicBezTo>
                    <a:cubicBezTo>
                      <a:pt x="3" y="3"/>
                      <a:pt x="2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lose/>
                  </a:path>
                </a:pathLst>
              </a:custGeom>
              <a:solidFill>
                <a:srgbClr val="EC9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2" name="Freeform 123">
                <a:extLst>
                  <a:ext uri="{FF2B5EF4-FFF2-40B4-BE49-F238E27FC236}">
                    <a16:creationId xmlns:a16="http://schemas.microsoft.com/office/drawing/2014/main" id="{A074BC4F-BDE8-8A27-5843-767FD08DBB39}"/>
                  </a:ext>
                </a:extLst>
              </p:cNvPr>
              <p:cNvSpPr/>
              <p:nvPr userDrawn="1"/>
            </p:nvSpPr>
            <p:spPr bwMode="auto">
              <a:xfrm>
                <a:off x="550" y="304"/>
                <a:ext cx="31" cy="44"/>
              </a:xfrm>
              <a:custGeom>
                <a:avLst/>
                <a:gdLst>
                  <a:gd name="T0" fmla="*/ 5 w 5"/>
                  <a:gd name="T1" fmla="*/ 3 h 7"/>
                  <a:gd name="T2" fmla="*/ 1 w 5"/>
                  <a:gd name="T3" fmla="*/ 6 h 7"/>
                  <a:gd name="T4" fmla="*/ 0 w 5"/>
                  <a:gd name="T5" fmla="*/ 4 h 7"/>
                  <a:gd name="T6" fmla="*/ 4 w 5"/>
                  <a:gd name="T7" fmla="*/ 1 h 7"/>
                  <a:gd name="T8" fmla="*/ 5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4"/>
                      <a:pt x="2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EAA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3" name="Freeform 124">
                <a:extLst>
                  <a:ext uri="{FF2B5EF4-FFF2-40B4-BE49-F238E27FC236}">
                    <a16:creationId xmlns:a16="http://schemas.microsoft.com/office/drawing/2014/main" id="{4DDA92C2-F758-CBA3-FE99-73B5871B582D}"/>
                  </a:ext>
                </a:extLst>
              </p:cNvPr>
              <p:cNvSpPr/>
              <p:nvPr userDrawn="1"/>
            </p:nvSpPr>
            <p:spPr bwMode="auto">
              <a:xfrm>
                <a:off x="2819" y="3475"/>
                <a:ext cx="38" cy="38"/>
              </a:xfrm>
              <a:custGeom>
                <a:avLst/>
                <a:gdLst>
                  <a:gd name="T0" fmla="*/ 2 w 6"/>
                  <a:gd name="T1" fmla="*/ 0 h 6"/>
                  <a:gd name="T2" fmla="*/ 5 w 6"/>
                  <a:gd name="T3" fmla="*/ 5 h 6"/>
                  <a:gd name="T4" fmla="*/ 4 w 6"/>
                  <a:gd name="T5" fmla="*/ 5 h 6"/>
                  <a:gd name="T6" fmla="*/ 1 w 6"/>
                  <a:gd name="T7" fmla="*/ 3 h 6"/>
                  <a:gd name="T8" fmla="*/ 0 w 6"/>
                  <a:gd name="T9" fmla="*/ 1 h 6"/>
                  <a:gd name="T10" fmla="*/ 2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6" y="4"/>
                      <a:pt x="5" y="5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EA9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4" name="Freeform 125">
                <a:extLst>
                  <a:ext uri="{FF2B5EF4-FFF2-40B4-BE49-F238E27FC236}">
                    <a16:creationId xmlns:a16="http://schemas.microsoft.com/office/drawing/2014/main" id="{8C06F028-4A00-A6A3-4587-59B625CCBEFD}"/>
                  </a:ext>
                </a:extLst>
              </p:cNvPr>
              <p:cNvSpPr/>
              <p:nvPr userDrawn="1"/>
            </p:nvSpPr>
            <p:spPr bwMode="auto">
              <a:xfrm>
                <a:off x="1577" y="348"/>
                <a:ext cx="19" cy="26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2 w 3"/>
                  <a:gd name="T5" fmla="*/ 3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8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5" name="Freeform 126">
                <a:extLst>
                  <a:ext uri="{FF2B5EF4-FFF2-40B4-BE49-F238E27FC236}">
                    <a16:creationId xmlns:a16="http://schemas.microsoft.com/office/drawing/2014/main" id="{5A4874DC-683F-448D-6547-902B0886CD71}"/>
                  </a:ext>
                </a:extLst>
              </p:cNvPr>
              <p:cNvSpPr/>
              <p:nvPr userDrawn="1"/>
            </p:nvSpPr>
            <p:spPr bwMode="auto">
              <a:xfrm>
                <a:off x="3607" y="399"/>
                <a:ext cx="19" cy="25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8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6" name="Freeform 127">
                <a:extLst>
                  <a:ext uri="{FF2B5EF4-FFF2-40B4-BE49-F238E27FC236}">
                    <a16:creationId xmlns:a16="http://schemas.microsoft.com/office/drawing/2014/main" id="{A5E11DD5-2EB7-6E41-CCF8-C1E8E2F62AEC}"/>
                  </a:ext>
                </a:extLst>
              </p:cNvPr>
              <p:cNvSpPr/>
              <p:nvPr userDrawn="1"/>
            </p:nvSpPr>
            <p:spPr bwMode="auto">
              <a:xfrm>
                <a:off x="2195" y="443"/>
                <a:ext cx="25" cy="19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1 h 3"/>
                  <a:gd name="T4" fmla="*/ 2 w 4"/>
                  <a:gd name="T5" fmla="*/ 0 h 3"/>
                  <a:gd name="T6" fmla="*/ 4 w 4"/>
                  <a:gd name="T7" fmla="*/ 1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2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E7A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7" name="Freeform 128">
                <a:extLst>
                  <a:ext uri="{FF2B5EF4-FFF2-40B4-BE49-F238E27FC236}">
                    <a16:creationId xmlns:a16="http://schemas.microsoft.com/office/drawing/2014/main" id="{6EDDC9F2-5675-FF33-195C-82D57ADAD28F}"/>
                  </a:ext>
                </a:extLst>
              </p:cNvPr>
              <p:cNvSpPr/>
              <p:nvPr userDrawn="1"/>
            </p:nvSpPr>
            <p:spPr bwMode="auto">
              <a:xfrm>
                <a:off x="190" y="2327"/>
                <a:ext cx="19" cy="25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2 h 4"/>
                  <a:gd name="T4" fmla="*/ 2 w 3"/>
                  <a:gd name="T5" fmla="*/ 0 h 4"/>
                  <a:gd name="T6" fmla="*/ 3 w 3"/>
                  <a:gd name="T7" fmla="*/ 1 h 4"/>
                  <a:gd name="T8" fmla="*/ 1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1" y="4"/>
                    </a:cubicBezTo>
                    <a:close/>
                  </a:path>
                </a:pathLst>
              </a:custGeom>
              <a:solidFill>
                <a:srgbClr val="E3A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8" name="Freeform 129">
                <a:extLst>
                  <a:ext uri="{FF2B5EF4-FFF2-40B4-BE49-F238E27FC236}">
                    <a16:creationId xmlns:a16="http://schemas.microsoft.com/office/drawing/2014/main" id="{0537F4A3-0965-8ACF-247F-F342F435673D}"/>
                  </a:ext>
                </a:extLst>
              </p:cNvPr>
              <p:cNvSpPr/>
              <p:nvPr userDrawn="1"/>
            </p:nvSpPr>
            <p:spPr bwMode="auto">
              <a:xfrm>
                <a:off x="575" y="278"/>
                <a:ext cx="19" cy="26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2 h 4"/>
                  <a:gd name="T4" fmla="*/ 2 w 3"/>
                  <a:gd name="T5" fmla="*/ 4 h 4"/>
                  <a:gd name="T6" fmla="*/ 0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8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9" name="Freeform 130">
                <a:extLst>
                  <a:ext uri="{FF2B5EF4-FFF2-40B4-BE49-F238E27FC236}">
                    <a16:creationId xmlns:a16="http://schemas.microsoft.com/office/drawing/2014/main" id="{3EBDDC4D-8CFB-40F3-3D40-DBD015698D6C}"/>
                  </a:ext>
                </a:extLst>
              </p:cNvPr>
              <p:cNvSpPr/>
              <p:nvPr userDrawn="1"/>
            </p:nvSpPr>
            <p:spPr bwMode="auto">
              <a:xfrm>
                <a:off x="3197" y="2980"/>
                <a:ext cx="26" cy="26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4 h 4"/>
                  <a:gd name="T4" fmla="*/ 0 w 4"/>
                  <a:gd name="T5" fmla="*/ 1 h 4"/>
                  <a:gd name="T6" fmla="*/ 2 w 4"/>
                  <a:gd name="T7" fmla="*/ 1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8A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0" name="Freeform 131">
                <a:extLst>
                  <a:ext uri="{FF2B5EF4-FFF2-40B4-BE49-F238E27FC236}">
                    <a16:creationId xmlns:a16="http://schemas.microsoft.com/office/drawing/2014/main" id="{AD0FF9B2-B1E0-BE80-0EC7-64050948924D}"/>
                  </a:ext>
                </a:extLst>
              </p:cNvPr>
              <p:cNvSpPr/>
              <p:nvPr userDrawn="1"/>
            </p:nvSpPr>
            <p:spPr bwMode="auto">
              <a:xfrm>
                <a:off x="2788" y="3469"/>
                <a:ext cx="25" cy="19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2 h 3"/>
                  <a:gd name="T4" fmla="*/ 0 w 4"/>
                  <a:gd name="T5" fmla="*/ 1 h 3"/>
                  <a:gd name="T6" fmla="*/ 3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EA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1" name="Freeform 132">
                <a:extLst>
                  <a:ext uri="{FF2B5EF4-FFF2-40B4-BE49-F238E27FC236}">
                    <a16:creationId xmlns:a16="http://schemas.microsoft.com/office/drawing/2014/main" id="{2A05275D-5613-7F0A-7B14-D1D9A17220E4}"/>
                  </a:ext>
                </a:extLst>
              </p:cNvPr>
              <p:cNvSpPr/>
              <p:nvPr userDrawn="1"/>
            </p:nvSpPr>
            <p:spPr bwMode="auto">
              <a:xfrm>
                <a:off x="2945" y="3926"/>
                <a:ext cx="19" cy="25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1 h 4"/>
                  <a:gd name="T4" fmla="*/ 3 w 3"/>
                  <a:gd name="T5" fmla="*/ 3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2" name="Freeform 133">
                <a:extLst>
                  <a:ext uri="{FF2B5EF4-FFF2-40B4-BE49-F238E27FC236}">
                    <a16:creationId xmlns:a16="http://schemas.microsoft.com/office/drawing/2014/main" id="{7F2F9010-5036-56B6-1B57-2ECDEBED8B93}"/>
                  </a:ext>
                </a:extLst>
              </p:cNvPr>
              <p:cNvSpPr/>
              <p:nvPr userDrawn="1"/>
            </p:nvSpPr>
            <p:spPr bwMode="auto">
              <a:xfrm>
                <a:off x="171" y="1623"/>
                <a:ext cx="19" cy="19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9A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3" name="Freeform 134">
                <a:extLst>
                  <a:ext uri="{FF2B5EF4-FFF2-40B4-BE49-F238E27FC236}">
                    <a16:creationId xmlns:a16="http://schemas.microsoft.com/office/drawing/2014/main" id="{08E6D0BE-FB38-90B5-7A1E-5B0E9B28063D}"/>
                  </a:ext>
                </a:extLst>
              </p:cNvPr>
              <p:cNvSpPr/>
              <p:nvPr userDrawn="1"/>
            </p:nvSpPr>
            <p:spPr bwMode="auto">
              <a:xfrm>
                <a:off x="2895" y="2016"/>
                <a:ext cx="25" cy="19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4A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4" name="Freeform 135">
                <a:extLst>
                  <a:ext uri="{FF2B5EF4-FFF2-40B4-BE49-F238E27FC236}">
                    <a16:creationId xmlns:a16="http://schemas.microsoft.com/office/drawing/2014/main" id="{883EFD04-E996-C169-7306-9C5DF2BEF1EF}"/>
                  </a:ext>
                </a:extLst>
              </p:cNvPr>
              <p:cNvSpPr/>
              <p:nvPr userDrawn="1"/>
            </p:nvSpPr>
            <p:spPr bwMode="auto">
              <a:xfrm>
                <a:off x="20" y="3646"/>
                <a:ext cx="145" cy="89"/>
              </a:xfrm>
              <a:custGeom>
                <a:avLst/>
                <a:gdLst>
                  <a:gd name="T0" fmla="*/ 19 w 23"/>
                  <a:gd name="T1" fmla="*/ 0 h 14"/>
                  <a:gd name="T2" fmla="*/ 22 w 23"/>
                  <a:gd name="T3" fmla="*/ 3 h 14"/>
                  <a:gd name="T4" fmla="*/ 21 w 23"/>
                  <a:gd name="T5" fmla="*/ 7 h 14"/>
                  <a:gd name="T6" fmla="*/ 18 w 23"/>
                  <a:gd name="T7" fmla="*/ 9 h 14"/>
                  <a:gd name="T8" fmla="*/ 14 w 23"/>
                  <a:gd name="T9" fmla="*/ 11 h 14"/>
                  <a:gd name="T10" fmla="*/ 1 w 23"/>
                  <a:gd name="T11" fmla="*/ 10 h 14"/>
                  <a:gd name="T12" fmla="*/ 1 w 23"/>
                  <a:gd name="T13" fmla="*/ 8 h 14"/>
                  <a:gd name="T14" fmla="*/ 13 w 23"/>
                  <a:gd name="T15" fmla="*/ 1 h 14"/>
                  <a:gd name="T16" fmla="*/ 19 w 2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19" y="0"/>
                    </a:moveTo>
                    <a:cubicBezTo>
                      <a:pt x="22" y="0"/>
                      <a:pt x="23" y="0"/>
                      <a:pt x="22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8"/>
                      <a:pt x="20" y="10"/>
                      <a:pt x="18" y="9"/>
                    </a:cubicBezTo>
                    <a:cubicBezTo>
                      <a:pt x="17" y="9"/>
                      <a:pt x="15" y="10"/>
                      <a:pt x="14" y="11"/>
                    </a:cubicBezTo>
                    <a:cubicBezTo>
                      <a:pt x="10" y="13"/>
                      <a:pt x="5" y="14"/>
                      <a:pt x="1" y="10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4" y="5"/>
                      <a:pt x="8" y="2"/>
                      <a:pt x="13" y="1"/>
                    </a:cubicBezTo>
                    <a:cubicBezTo>
                      <a:pt x="15" y="1"/>
                      <a:pt x="17" y="0"/>
                      <a:pt x="19" y="0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5" name="Freeform 136">
                <a:extLst>
                  <a:ext uri="{FF2B5EF4-FFF2-40B4-BE49-F238E27FC236}">
                    <a16:creationId xmlns:a16="http://schemas.microsoft.com/office/drawing/2014/main" id="{37D4264D-8AF4-C34F-B5C3-095C7E3064B6}"/>
                  </a:ext>
                </a:extLst>
              </p:cNvPr>
              <p:cNvSpPr/>
              <p:nvPr userDrawn="1"/>
            </p:nvSpPr>
            <p:spPr bwMode="auto">
              <a:xfrm>
                <a:off x="3771" y="989"/>
                <a:ext cx="63" cy="51"/>
              </a:xfrm>
              <a:custGeom>
                <a:avLst/>
                <a:gdLst>
                  <a:gd name="T0" fmla="*/ 10 w 10"/>
                  <a:gd name="T1" fmla="*/ 3 h 8"/>
                  <a:gd name="T2" fmla="*/ 6 w 10"/>
                  <a:gd name="T3" fmla="*/ 5 h 8"/>
                  <a:gd name="T4" fmla="*/ 3 w 10"/>
                  <a:gd name="T5" fmla="*/ 7 h 8"/>
                  <a:gd name="T6" fmla="*/ 0 w 10"/>
                  <a:gd name="T7" fmla="*/ 6 h 8"/>
                  <a:gd name="T8" fmla="*/ 2 w 10"/>
                  <a:gd name="T9" fmla="*/ 2 h 8"/>
                  <a:gd name="T10" fmla="*/ 6 w 10"/>
                  <a:gd name="T11" fmla="*/ 0 h 8"/>
                  <a:gd name="T12" fmla="*/ 10 w 10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3"/>
                    </a:moveTo>
                    <a:cubicBezTo>
                      <a:pt x="8" y="3"/>
                      <a:pt x="8" y="5"/>
                      <a:pt x="6" y="5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7"/>
                      <a:pt x="0" y="8"/>
                      <a:pt x="0" y="6"/>
                    </a:cubicBezTo>
                    <a:cubicBezTo>
                      <a:pt x="0" y="4"/>
                      <a:pt x="0" y="2"/>
                      <a:pt x="2" y="2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9" y="0"/>
                      <a:pt x="10" y="1"/>
                      <a:pt x="10" y="3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6" name="Freeform 137">
                <a:extLst>
                  <a:ext uri="{FF2B5EF4-FFF2-40B4-BE49-F238E27FC236}">
                    <a16:creationId xmlns:a16="http://schemas.microsoft.com/office/drawing/2014/main" id="{33E56D82-61B2-50DC-DA31-C41411C2FA97}"/>
                  </a:ext>
                </a:extLst>
              </p:cNvPr>
              <p:cNvSpPr/>
              <p:nvPr userDrawn="1"/>
            </p:nvSpPr>
            <p:spPr bwMode="auto">
              <a:xfrm>
                <a:off x="953" y="1407"/>
                <a:ext cx="170" cy="165"/>
              </a:xfrm>
              <a:custGeom>
                <a:avLst/>
                <a:gdLst>
                  <a:gd name="T0" fmla="*/ 26 w 27"/>
                  <a:gd name="T1" fmla="*/ 10 h 26"/>
                  <a:gd name="T2" fmla="*/ 18 w 27"/>
                  <a:gd name="T3" fmla="*/ 23 h 26"/>
                  <a:gd name="T4" fmla="*/ 7 w 27"/>
                  <a:gd name="T5" fmla="*/ 26 h 26"/>
                  <a:gd name="T6" fmla="*/ 0 w 27"/>
                  <a:gd name="T7" fmla="*/ 24 h 26"/>
                  <a:gd name="T8" fmla="*/ 0 w 27"/>
                  <a:gd name="T9" fmla="*/ 23 h 26"/>
                  <a:gd name="T10" fmla="*/ 0 w 27"/>
                  <a:gd name="T11" fmla="*/ 22 h 26"/>
                  <a:gd name="T12" fmla="*/ 16 w 27"/>
                  <a:gd name="T13" fmla="*/ 12 h 26"/>
                  <a:gd name="T14" fmla="*/ 22 w 27"/>
                  <a:gd name="T15" fmla="*/ 1 h 26"/>
                  <a:gd name="T16" fmla="*/ 23 w 27"/>
                  <a:gd name="T17" fmla="*/ 0 h 26"/>
                  <a:gd name="T18" fmla="*/ 24 w 27"/>
                  <a:gd name="T19" fmla="*/ 1 h 26"/>
                  <a:gd name="T20" fmla="*/ 26 w 27"/>
                  <a:gd name="T21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6">
                    <a:moveTo>
                      <a:pt x="26" y="10"/>
                    </a:moveTo>
                    <a:cubicBezTo>
                      <a:pt x="26" y="16"/>
                      <a:pt x="23" y="20"/>
                      <a:pt x="18" y="23"/>
                    </a:cubicBezTo>
                    <a:cubicBezTo>
                      <a:pt x="15" y="25"/>
                      <a:pt x="11" y="26"/>
                      <a:pt x="7" y="26"/>
                    </a:cubicBezTo>
                    <a:cubicBezTo>
                      <a:pt x="5" y="26"/>
                      <a:pt x="3" y="25"/>
                      <a:pt x="0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7" y="21"/>
                      <a:pt x="11" y="16"/>
                      <a:pt x="16" y="12"/>
                    </a:cubicBezTo>
                    <a:cubicBezTo>
                      <a:pt x="19" y="9"/>
                      <a:pt x="21" y="6"/>
                      <a:pt x="22" y="1"/>
                    </a:cubicBezTo>
                    <a:cubicBezTo>
                      <a:pt x="22" y="1"/>
                      <a:pt x="22" y="0"/>
                      <a:pt x="23" y="0"/>
                    </a:cubicBezTo>
                    <a:cubicBezTo>
                      <a:pt x="24" y="0"/>
                      <a:pt x="24" y="1"/>
                      <a:pt x="24" y="1"/>
                    </a:cubicBezTo>
                    <a:cubicBezTo>
                      <a:pt x="25" y="5"/>
                      <a:pt x="27" y="7"/>
                      <a:pt x="26" y="1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7" name="Freeform 138">
                <a:extLst>
                  <a:ext uri="{FF2B5EF4-FFF2-40B4-BE49-F238E27FC236}">
                    <a16:creationId xmlns:a16="http://schemas.microsoft.com/office/drawing/2014/main" id="{62F57956-466F-4DD0-EE16-6948BBB46A39}"/>
                  </a:ext>
                </a:extLst>
              </p:cNvPr>
              <p:cNvSpPr/>
              <p:nvPr userDrawn="1"/>
            </p:nvSpPr>
            <p:spPr bwMode="auto">
              <a:xfrm>
                <a:off x="827" y="1604"/>
                <a:ext cx="170" cy="95"/>
              </a:xfrm>
              <a:custGeom>
                <a:avLst/>
                <a:gdLst>
                  <a:gd name="T0" fmla="*/ 15 w 27"/>
                  <a:gd name="T1" fmla="*/ 14 h 15"/>
                  <a:gd name="T2" fmla="*/ 1 w 27"/>
                  <a:gd name="T3" fmla="*/ 5 h 15"/>
                  <a:gd name="T4" fmla="*/ 1 w 27"/>
                  <a:gd name="T5" fmla="*/ 3 h 15"/>
                  <a:gd name="T6" fmla="*/ 10 w 27"/>
                  <a:gd name="T7" fmla="*/ 1 h 15"/>
                  <a:gd name="T8" fmla="*/ 17 w 27"/>
                  <a:gd name="T9" fmla="*/ 3 h 15"/>
                  <a:gd name="T10" fmla="*/ 19 w 27"/>
                  <a:gd name="T11" fmla="*/ 5 h 15"/>
                  <a:gd name="T12" fmla="*/ 21 w 27"/>
                  <a:gd name="T13" fmla="*/ 7 h 15"/>
                  <a:gd name="T14" fmla="*/ 26 w 27"/>
                  <a:gd name="T15" fmla="*/ 8 h 15"/>
                  <a:gd name="T16" fmla="*/ 27 w 27"/>
                  <a:gd name="T17" fmla="*/ 9 h 15"/>
                  <a:gd name="T18" fmla="*/ 26 w 27"/>
                  <a:gd name="T19" fmla="*/ 10 h 15"/>
                  <a:gd name="T20" fmla="*/ 15 w 27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15" y="14"/>
                    </a:moveTo>
                    <a:cubicBezTo>
                      <a:pt x="8" y="15"/>
                      <a:pt x="4" y="10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1"/>
                      <a:pt x="7" y="0"/>
                      <a:pt x="10" y="1"/>
                    </a:cubicBezTo>
                    <a:cubicBezTo>
                      <a:pt x="12" y="3"/>
                      <a:pt x="15" y="3"/>
                      <a:pt x="17" y="3"/>
                    </a:cubicBezTo>
                    <a:cubicBezTo>
                      <a:pt x="19" y="3"/>
                      <a:pt x="20" y="3"/>
                      <a:pt x="19" y="5"/>
                    </a:cubicBezTo>
                    <a:cubicBezTo>
                      <a:pt x="19" y="6"/>
                      <a:pt x="20" y="6"/>
                      <a:pt x="21" y="7"/>
                    </a:cubicBezTo>
                    <a:cubicBezTo>
                      <a:pt x="22" y="7"/>
                      <a:pt x="24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6" y="10"/>
                    </a:cubicBezTo>
                    <a:cubicBezTo>
                      <a:pt x="23" y="12"/>
                      <a:pt x="19" y="15"/>
                      <a:pt x="15" y="14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8" name="Freeform 139">
                <a:extLst>
                  <a:ext uri="{FF2B5EF4-FFF2-40B4-BE49-F238E27FC236}">
                    <a16:creationId xmlns:a16="http://schemas.microsoft.com/office/drawing/2014/main" id="{294D5787-C51B-757D-1EFC-44BA88DC4C9B}"/>
                  </a:ext>
                </a:extLst>
              </p:cNvPr>
              <p:cNvSpPr/>
              <p:nvPr userDrawn="1"/>
            </p:nvSpPr>
            <p:spPr bwMode="auto">
              <a:xfrm>
                <a:off x="959" y="1541"/>
                <a:ext cx="158" cy="107"/>
              </a:xfrm>
              <a:custGeom>
                <a:avLst/>
                <a:gdLst>
                  <a:gd name="T0" fmla="*/ 10 w 25"/>
                  <a:gd name="T1" fmla="*/ 16 h 17"/>
                  <a:gd name="T2" fmla="*/ 2 w 25"/>
                  <a:gd name="T3" fmla="*/ 14 h 17"/>
                  <a:gd name="T4" fmla="*/ 1 w 25"/>
                  <a:gd name="T5" fmla="*/ 14 h 17"/>
                  <a:gd name="T6" fmla="*/ 2 w 25"/>
                  <a:gd name="T7" fmla="*/ 11 h 17"/>
                  <a:gd name="T8" fmla="*/ 4 w 25"/>
                  <a:gd name="T9" fmla="*/ 7 h 17"/>
                  <a:gd name="T10" fmla="*/ 19 w 25"/>
                  <a:gd name="T11" fmla="*/ 4 h 17"/>
                  <a:gd name="T12" fmla="*/ 23 w 25"/>
                  <a:gd name="T13" fmla="*/ 0 h 17"/>
                  <a:gd name="T14" fmla="*/ 24 w 25"/>
                  <a:gd name="T15" fmla="*/ 0 h 17"/>
                  <a:gd name="T16" fmla="*/ 25 w 25"/>
                  <a:gd name="T17" fmla="*/ 1 h 17"/>
                  <a:gd name="T18" fmla="*/ 25 w 25"/>
                  <a:gd name="T19" fmla="*/ 2 h 17"/>
                  <a:gd name="T20" fmla="*/ 15 w 25"/>
                  <a:gd name="T21" fmla="*/ 16 h 17"/>
                  <a:gd name="T22" fmla="*/ 10 w 25"/>
                  <a:gd name="T2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7">
                    <a:moveTo>
                      <a:pt x="10" y="16"/>
                    </a:moveTo>
                    <a:cubicBezTo>
                      <a:pt x="7" y="17"/>
                      <a:pt x="4" y="16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0" y="13"/>
                      <a:pt x="1" y="12"/>
                      <a:pt x="2" y="11"/>
                    </a:cubicBezTo>
                    <a:cubicBezTo>
                      <a:pt x="3" y="10"/>
                      <a:pt x="1" y="7"/>
                      <a:pt x="4" y="7"/>
                    </a:cubicBezTo>
                    <a:cubicBezTo>
                      <a:pt x="10" y="8"/>
                      <a:pt x="14" y="7"/>
                      <a:pt x="19" y="4"/>
                    </a:cubicBezTo>
                    <a:cubicBezTo>
                      <a:pt x="21" y="3"/>
                      <a:pt x="22" y="2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1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3" y="8"/>
                      <a:pt x="21" y="13"/>
                      <a:pt x="15" y="16"/>
                    </a:cubicBezTo>
                    <a:cubicBezTo>
                      <a:pt x="13" y="16"/>
                      <a:pt x="11" y="16"/>
                      <a:pt x="10" y="16"/>
                    </a:cubicBezTo>
                    <a:close/>
                  </a:path>
                </a:pathLst>
              </a:custGeom>
              <a:solidFill>
                <a:srgbClr val="F19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9" name="Freeform 140">
                <a:extLst>
                  <a:ext uri="{FF2B5EF4-FFF2-40B4-BE49-F238E27FC236}">
                    <a16:creationId xmlns:a16="http://schemas.microsoft.com/office/drawing/2014/main" id="{CFA1FD1E-C1AA-7A78-9044-78C79B4E3449}"/>
                  </a:ext>
                </a:extLst>
              </p:cNvPr>
              <p:cNvSpPr/>
              <p:nvPr userDrawn="1"/>
            </p:nvSpPr>
            <p:spPr bwMode="auto">
              <a:xfrm>
                <a:off x="1111" y="1388"/>
                <a:ext cx="63" cy="178"/>
              </a:xfrm>
              <a:custGeom>
                <a:avLst/>
                <a:gdLst>
                  <a:gd name="T0" fmla="*/ 9 w 10"/>
                  <a:gd name="T1" fmla="*/ 16 h 28"/>
                  <a:gd name="T2" fmla="*/ 5 w 10"/>
                  <a:gd name="T3" fmla="*/ 27 h 28"/>
                  <a:gd name="T4" fmla="*/ 4 w 10"/>
                  <a:gd name="T5" fmla="*/ 27 h 28"/>
                  <a:gd name="T6" fmla="*/ 4 w 10"/>
                  <a:gd name="T7" fmla="*/ 26 h 28"/>
                  <a:gd name="T8" fmla="*/ 3 w 10"/>
                  <a:gd name="T9" fmla="*/ 21 h 28"/>
                  <a:gd name="T10" fmla="*/ 3 w 10"/>
                  <a:gd name="T11" fmla="*/ 19 h 28"/>
                  <a:gd name="T12" fmla="*/ 1 w 10"/>
                  <a:gd name="T13" fmla="*/ 3 h 28"/>
                  <a:gd name="T14" fmla="*/ 1 w 10"/>
                  <a:gd name="T15" fmla="*/ 1 h 28"/>
                  <a:gd name="T16" fmla="*/ 4 w 10"/>
                  <a:gd name="T17" fmla="*/ 1 h 28"/>
                  <a:gd name="T18" fmla="*/ 8 w 10"/>
                  <a:gd name="T19" fmla="*/ 9 h 28"/>
                  <a:gd name="T20" fmla="*/ 9 w 10"/>
                  <a:gd name="T2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8">
                    <a:moveTo>
                      <a:pt x="9" y="16"/>
                    </a:moveTo>
                    <a:cubicBezTo>
                      <a:pt x="10" y="20"/>
                      <a:pt x="8" y="24"/>
                      <a:pt x="5" y="27"/>
                    </a:cubicBezTo>
                    <a:cubicBezTo>
                      <a:pt x="5" y="27"/>
                      <a:pt x="4" y="28"/>
                      <a:pt x="4" y="27"/>
                    </a:cubicBezTo>
                    <a:cubicBezTo>
                      <a:pt x="3" y="27"/>
                      <a:pt x="3" y="26"/>
                      <a:pt x="4" y="26"/>
                    </a:cubicBezTo>
                    <a:cubicBezTo>
                      <a:pt x="4" y="24"/>
                      <a:pt x="4" y="23"/>
                      <a:pt x="3" y="21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4" y="13"/>
                      <a:pt x="3" y="8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6" y="3"/>
                      <a:pt x="8" y="6"/>
                      <a:pt x="8" y="9"/>
                    </a:cubicBezTo>
                    <a:cubicBezTo>
                      <a:pt x="9" y="11"/>
                      <a:pt x="10" y="13"/>
                      <a:pt x="9" y="16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0" name="Freeform 141">
                <a:extLst>
                  <a:ext uri="{FF2B5EF4-FFF2-40B4-BE49-F238E27FC236}">
                    <a16:creationId xmlns:a16="http://schemas.microsoft.com/office/drawing/2014/main" id="{EBAE68A5-0564-4BE8-CAEE-F56237D8EBE9}"/>
                  </a:ext>
                </a:extLst>
              </p:cNvPr>
              <p:cNvSpPr/>
              <p:nvPr userDrawn="1"/>
            </p:nvSpPr>
            <p:spPr bwMode="auto">
              <a:xfrm>
                <a:off x="840" y="1534"/>
                <a:ext cx="119" cy="83"/>
              </a:xfrm>
              <a:custGeom>
                <a:avLst/>
                <a:gdLst>
                  <a:gd name="T0" fmla="*/ 14 w 19"/>
                  <a:gd name="T1" fmla="*/ 12 h 13"/>
                  <a:gd name="T2" fmla="*/ 1 w 19"/>
                  <a:gd name="T3" fmla="*/ 2 h 13"/>
                  <a:gd name="T4" fmla="*/ 1 w 19"/>
                  <a:gd name="T5" fmla="*/ 0 h 13"/>
                  <a:gd name="T6" fmla="*/ 3 w 19"/>
                  <a:gd name="T7" fmla="*/ 0 h 13"/>
                  <a:gd name="T8" fmla="*/ 12 w 19"/>
                  <a:gd name="T9" fmla="*/ 4 h 13"/>
                  <a:gd name="T10" fmla="*/ 16 w 19"/>
                  <a:gd name="T11" fmla="*/ 6 h 13"/>
                  <a:gd name="T12" fmla="*/ 19 w 19"/>
                  <a:gd name="T13" fmla="*/ 8 h 13"/>
                  <a:gd name="T14" fmla="*/ 15 w 19"/>
                  <a:gd name="T15" fmla="*/ 12 h 13"/>
                  <a:gd name="T16" fmla="*/ 14 w 19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14" y="12"/>
                    </a:moveTo>
                    <a:cubicBezTo>
                      <a:pt x="9" y="13"/>
                      <a:pt x="2" y="7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6" y="2"/>
                      <a:pt x="9" y="3"/>
                      <a:pt x="12" y="4"/>
                    </a:cubicBezTo>
                    <a:cubicBezTo>
                      <a:pt x="13" y="5"/>
                      <a:pt x="14" y="6"/>
                      <a:pt x="16" y="6"/>
                    </a:cubicBezTo>
                    <a:cubicBezTo>
                      <a:pt x="17" y="7"/>
                      <a:pt x="19" y="7"/>
                      <a:pt x="19" y="8"/>
                    </a:cubicBezTo>
                    <a:cubicBezTo>
                      <a:pt x="19" y="11"/>
                      <a:pt x="17" y="12"/>
                      <a:pt x="15" y="12"/>
                    </a:cubicBezTo>
                    <a:cubicBezTo>
                      <a:pt x="15" y="12"/>
                      <a:pt x="14" y="12"/>
                      <a:pt x="14" y="1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1" name="Freeform 142">
                <a:extLst>
                  <a:ext uri="{FF2B5EF4-FFF2-40B4-BE49-F238E27FC236}">
                    <a16:creationId xmlns:a16="http://schemas.microsoft.com/office/drawing/2014/main" id="{77C693DD-5EA1-FEEE-746D-4E2D021F2BE4}"/>
                  </a:ext>
                </a:extLst>
              </p:cNvPr>
              <p:cNvSpPr/>
              <p:nvPr userDrawn="1"/>
            </p:nvSpPr>
            <p:spPr bwMode="auto">
              <a:xfrm>
                <a:off x="909" y="1414"/>
                <a:ext cx="113" cy="120"/>
              </a:xfrm>
              <a:custGeom>
                <a:avLst/>
                <a:gdLst>
                  <a:gd name="T0" fmla="*/ 7 w 18"/>
                  <a:gd name="T1" fmla="*/ 4 h 19"/>
                  <a:gd name="T2" fmla="*/ 3 w 18"/>
                  <a:gd name="T3" fmla="*/ 11 h 19"/>
                  <a:gd name="T4" fmla="*/ 3 w 18"/>
                  <a:gd name="T5" fmla="*/ 15 h 19"/>
                  <a:gd name="T6" fmla="*/ 8 w 18"/>
                  <a:gd name="T7" fmla="*/ 17 h 19"/>
                  <a:gd name="T8" fmla="*/ 15 w 18"/>
                  <a:gd name="T9" fmla="*/ 7 h 19"/>
                  <a:gd name="T10" fmla="*/ 12 w 18"/>
                  <a:gd name="T11" fmla="*/ 1 h 19"/>
                  <a:gd name="T12" fmla="*/ 14 w 18"/>
                  <a:gd name="T13" fmla="*/ 0 h 19"/>
                  <a:gd name="T14" fmla="*/ 15 w 18"/>
                  <a:gd name="T15" fmla="*/ 1 h 19"/>
                  <a:gd name="T16" fmla="*/ 17 w 18"/>
                  <a:gd name="T17" fmla="*/ 4 h 19"/>
                  <a:gd name="T18" fmla="*/ 18 w 18"/>
                  <a:gd name="T19" fmla="*/ 6 h 19"/>
                  <a:gd name="T20" fmla="*/ 9 w 18"/>
                  <a:gd name="T21" fmla="*/ 18 h 19"/>
                  <a:gd name="T22" fmla="*/ 3 w 18"/>
                  <a:gd name="T23" fmla="*/ 19 h 19"/>
                  <a:gd name="T24" fmla="*/ 1 w 18"/>
                  <a:gd name="T25" fmla="*/ 18 h 19"/>
                  <a:gd name="T26" fmla="*/ 2 w 18"/>
                  <a:gd name="T27" fmla="*/ 7 h 19"/>
                  <a:gd name="T28" fmla="*/ 7 w 18"/>
                  <a:gd name="T2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9">
                    <a:moveTo>
                      <a:pt x="7" y="4"/>
                    </a:moveTo>
                    <a:cubicBezTo>
                      <a:pt x="5" y="6"/>
                      <a:pt x="4" y="9"/>
                      <a:pt x="3" y="11"/>
                    </a:cubicBezTo>
                    <a:cubicBezTo>
                      <a:pt x="3" y="13"/>
                      <a:pt x="3" y="14"/>
                      <a:pt x="3" y="15"/>
                    </a:cubicBezTo>
                    <a:cubicBezTo>
                      <a:pt x="4" y="17"/>
                      <a:pt x="5" y="18"/>
                      <a:pt x="8" y="17"/>
                    </a:cubicBezTo>
                    <a:cubicBezTo>
                      <a:pt x="11" y="16"/>
                      <a:pt x="15" y="10"/>
                      <a:pt x="15" y="7"/>
                    </a:cubicBezTo>
                    <a:cubicBezTo>
                      <a:pt x="15" y="4"/>
                      <a:pt x="14" y="2"/>
                      <a:pt x="12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5" y="0"/>
                      <a:pt x="15" y="0"/>
                      <a:pt x="15" y="1"/>
                    </a:cubicBezTo>
                    <a:cubicBezTo>
                      <a:pt x="15" y="2"/>
                      <a:pt x="16" y="3"/>
                      <a:pt x="17" y="4"/>
                    </a:cubicBezTo>
                    <a:cubicBezTo>
                      <a:pt x="18" y="4"/>
                      <a:pt x="18" y="5"/>
                      <a:pt x="18" y="6"/>
                    </a:cubicBezTo>
                    <a:cubicBezTo>
                      <a:pt x="18" y="11"/>
                      <a:pt x="16" y="16"/>
                      <a:pt x="9" y="18"/>
                    </a:cubicBezTo>
                    <a:cubicBezTo>
                      <a:pt x="7" y="19"/>
                      <a:pt x="5" y="19"/>
                      <a:pt x="3" y="19"/>
                    </a:cubicBezTo>
                    <a:cubicBezTo>
                      <a:pt x="2" y="19"/>
                      <a:pt x="1" y="19"/>
                      <a:pt x="1" y="18"/>
                    </a:cubicBezTo>
                    <a:cubicBezTo>
                      <a:pt x="0" y="14"/>
                      <a:pt x="1" y="10"/>
                      <a:pt x="2" y="7"/>
                    </a:cubicBezTo>
                    <a:cubicBezTo>
                      <a:pt x="3" y="5"/>
                      <a:pt x="4" y="4"/>
                      <a:pt x="7" y="4"/>
                    </a:cubicBezTo>
                    <a:close/>
                  </a:path>
                </a:pathLst>
              </a:custGeom>
              <a:solidFill>
                <a:srgbClr val="ED9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2" name="Freeform 143">
                <a:extLst>
                  <a:ext uri="{FF2B5EF4-FFF2-40B4-BE49-F238E27FC236}">
                    <a16:creationId xmlns:a16="http://schemas.microsoft.com/office/drawing/2014/main" id="{9A309C18-334E-B375-8E30-F3FF94A2A745}"/>
                  </a:ext>
                </a:extLst>
              </p:cNvPr>
              <p:cNvSpPr/>
              <p:nvPr userDrawn="1"/>
            </p:nvSpPr>
            <p:spPr bwMode="auto">
              <a:xfrm>
                <a:off x="852" y="1433"/>
                <a:ext cx="63" cy="108"/>
              </a:xfrm>
              <a:custGeom>
                <a:avLst/>
                <a:gdLst>
                  <a:gd name="T0" fmla="*/ 0 w 10"/>
                  <a:gd name="T1" fmla="*/ 12 h 17"/>
                  <a:gd name="T2" fmla="*/ 7 w 10"/>
                  <a:gd name="T3" fmla="*/ 1 h 17"/>
                  <a:gd name="T4" fmla="*/ 9 w 10"/>
                  <a:gd name="T5" fmla="*/ 1 h 17"/>
                  <a:gd name="T6" fmla="*/ 9 w 10"/>
                  <a:gd name="T7" fmla="*/ 3 h 17"/>
                  <a:gd name="T8" fmla="*/ 7 w 10"/>
                  <a:gd name="T9" fmla="*/ 15 h 17"/>
                  <a:gd name="T10" fmla="*/ 7 w 10"/>
                  <a:gd name="T11" fmla="*/ 16 h 17"/>
                  <a:gd name="T12" fmla="*/ 0 w 10"/>
                  <a:gd name="T13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2"/>
                    </a:moveTo>
                    <a:cubicBezTo>
                      <a:pt x="1" y="7"/>
                      <a:pt x="3" y="4"/>
                      <a:pt x="7" y="1"/>
                    </a:cubicBezTo>
                    <a:cubicBezTo>
                      <a:pt x="8" y="1"/>
                      <a:pt x="8" y="0"/>
                      <a:pt x="9" y="1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7"/>
                      <a:pt x="7" y="11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0" y="14"/>
                      <a:pt x="0" y="12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3" name="Freeform 144">
                <a:extLst>
                  <a:ext uri="{FF2B5EF4-FFF2-40B4-BE49-F238E27FC236}">
                    <a16:creationId xmlns:a16="http://schemas.microsoft.com/office/drawing/2014/main" id="{F3E9A1CD-EBE5-05FF-D007-31D0CCE650DD}"/>
                  </a:ext>
                </a:extLst>
              </p:cNvPr>
              <p:cNvSpPr/>
              <p:nvPr userDrawn="1"/>
            </p:nvSpPr>
            <p:spPr bwMode="auto">
              <a:xfrm>
                <a:off x="941" y="1439"/>
                <a:ext cx="50" cy="70"/>
              </a:xfrm>
              <a:custGeom>
                <a:avLst/>
                <a:gdLst>
                  <a:gd name="T0" fmla="*/ 6 w 8"/>
                  <a:gd name="T1" fmla="*/ 0 h 11"/>
                  <a:gd name="T2" fmla="*/ 8 w 8"/>
                  <a:gd name="T3" fmla="*/ 4 h 11"/>
                  <a:gd name="T4" fmla="*/ 2 w 8"/>
                  <a:gd name="T5" fmla="*/ 10 h 11"/>
                  <a:gd name="T6" fmla="*/ 1 w 8"/>
                  <a:gd name="T7" fmla="*/ 9 h 11"/>
                  <a:gd name="T8" fmla="*/ 4 w 8"/>
                  <a:gd name="T9" fmla="*/ 1 h 11"/>
                  <a:gd name="T10" fmla="*/ 6 w 8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7" y="0"/>
                      <a:pt x="8" y="2"/>
                      <a:pt x="8" y="4"/>
                    </a:cubicBezTo>
                    <a:cubicBezTo>
                      <a:pt x="7" y="7"/>
                      <a:pt x="5" y="9"/>
                      <a:pt x="2" y="10"/>
                    </a:cubicBezTo>
                    <a:cubicBezTo>
                      <a:pt x="1" y="11"/>
                      <a:pt x="0" y="10"/>
                      <a:pt x="1" y="9"/>
                    </a:cubicBezTo>
                    <a:cubicBezTo>
                      <a:pt x="1" y="6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4" name="Freeform 145">
                <a:extLst>
                  <a:ext uri="{FF2B5EF4-FFF2-40B4-BE49-F238E27FC236}">
                    <a16:creationId xmlns:a16="http://schemas.microsoft.com/office/drawing/2014/main" id="{0CA3C778-C5D2-8412-1F39-92BAEE602560}"/>
                  </a:ext>
                </a:extLst>
              </p:cNvPr>
              <p:cNvSpPr/>
              <p:nvPr userDrawn="1"/>
            </p:nvSpPr>
            <p:spPr bwMode="auto">
              <a:xfrm>
                <a:off x="1041" y="1382"/>
                <a:ext cx="38" cy="89"/>
              </a:xfrm>
              <a:custGeom>
                <a:avLst/>
                <a:gdLst>
                  <a:gd name="T0" fmla="*/ 0 w 6"/>
                  <a:gd name="T1" fmla="*/ 14 h 14"/>
                  <a:gd name="T2" fmla="*/ 0 w 6"/>
                  <a:gd name="T3" fmla="*/ 8 h 14"/>
                  <a:gd name="T4" fmla="*/ 0 w 6"/>
                  <a:gd name="T5" fmla="*/ 2 h 14"/>
                  <a:gd name="T6" fmla="*/ 2 w 6"/>
                  <a:gd name="T7" fmla="*/ 1 h 14"/>
                  <a:gd name="T8" fmla="*/ 5 w 6"/>
                  <a:gd name="T9" fmla="*/ 7 h 14"/>
                  <a:gd name="T10" fmla="*/ 0 w 6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0" y="14"/>
                    </a:moveTo>
                    <a:cubicBezTo>
                      <a:pt x="0" y="12"/>
                      <a:pt x="0" y="10"/>
                      <a:pt x="0" y="8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4" y="1"/>
                      <a:pt x="6" y="4"/>
                      <a:pt x="5" y="7"/>
                    </a:cubicBezTo>
                    <a:cubicBezTo>
                      <a:pt x="4" y="9"/>
                      <a:pt x="2" y="12"/>
                      <a:pt x="0" y="14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5" name="Freeform 146">
                <a:extLst>
                  <a:ext uri="{FF2B5EF4-FFF2-40B4-BE49-F238E27FC236}">
                    <a16:creationId xmlns:a16="http://schemas.microsoft.com/office/drawing/2014/main" id="{5BFFE808-ECCC-D25B-0F81-6D46AD742A94}"/>
                  </a:ext>
                </a:extLst>
              </p:cNvPr>
              <p:cNvSpPr/>
              <p:nvPr userDrawn="1"/>
            </p:nvSpPr>
            <p:spPr bwMode="auto">
              <a:xfrm>
                <a:off x="1010" y="1350"/>
                <a:ext cx="76" cy="32"/>
              </a:xfrm>
              <a:custGeom>
                <a:avLst/>
                <a:gdLst>
                  <a:gd name="T0" fmla="*/ 0 w 12"/>
                  <a:gd name="T1" fmla="*/ 3 h 5"/>
                  <a:gd name="T2" fmla="*/ 4 w 12"/>
                  <a:gd name="T3" fmla="*/ 0 h 5"/>
                  <a:gd name="T4" fmla="*/ 11 w 12"/>
                  <a:gd name="T5" fmla="*/ 2 h 5"/>
                  <a:gd name="T6" fmla="*/ 11 w 12"/>
                  <a:gd name="T7" fmla="*/ 4 h 5"/>
                  <a:gd name="T8" fmla="*/ 9 w 12"/>
                  <a:gd name="T9" fmla="*/ 4 h 5"/>
                  <a:gd name="T10" fmla="*/ 0 w 12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9" y="1"/>
                      <a:pt x="11" y="2"/>
                    </a:cubicBezTo>
                    <a:cubicBezTo>
                      <a:pt x="12" y="2"/>
                      <a:pt x="12" y="3"/>
                      <a:pt x="11" y="4"/>
                    </a:cubicBezTo>
                    <a:cubicBezTo>
                      <a:pt x="11" y="5"/>
                      <a:pt x="10" y="4"/>
                      <a:pt x="9" y="4"/>
                    </a:cubicBezTo>
                    <a:cubicBezTo>
                      <a:pt x="6" y="2"/>
                      <a:pt x="3" y="3"/>
                      <a:pt x="0" y="3"/>
                    </a:cubicBezTo>
                    <a:close/>
                  </a:path>
                </a:pathLst>
              </a:custGeom>
              <a:solidFill>
                <a:srgbClr val="EE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6" name="Freeform 147">
                <a:extLst>
                  <a:ext uri="{FF2B5EF4-FFF2-40B4-BE49-F238E27FC236}">
                    <a16:creationId xmlns:a16="http://schemas.microsoft.com/office/drawing/2014/main" id="{F5D433CD-94AE-A6DD-FE51-DFD47E3408C8}"/>
                  </a:ext>
                </a:extLst>
              </p:cNvPr>
              <p:cNvSpPr/>
              <p:nvPr userDrawn="1"/>
            </p:nvSpPr>
            <p:spPr bwMode="auto">
              <a:xfrm>
                <a:off x="2454" y="2993"/>
                <a:ext cx="195" cy="146"/>
              </a:xfrm>
              <a:custGeom>
                <a:avLst/>
                <a:gdLst>
                  <a:gd name="T0" fmla="*/ 31 w 31"/>
                  <a:gd name="T1" fmla="*/ 14 h 23"/>
                  <a:gd name="T2" fmla="*/ 12 w 31"/>
                  <a:gd name="T3" fmla="*/ 21 h 23"/>
                  <a:gd name="T4" fmla="*/ 4 w 31"/>
                  <a:gd name="T5" fmla="*/ 14 h 23"/>
                  <a:gd name="T6" fmla="*/ 0 w 31"/>
                  <a:gd name="T7" fmla="*/ 5 h 23"/>
                  <a:gd name="T8" fmla="*/ 0 w 31"/>
                  <a:gd name="T9" fmla="*/ 3 h 23"/>
                  <a:gd name="T10" fmla="*/ 1 w 31"/>
                  <a:gd name="T11" fmla="*/ 1 h 23"/>
                  <a:gd name="T12" fmla="*/ 3 w 31"/>
                  <a:gd name="T13" fmla="*/ 2 h 23"/>
                  <a:gd name="T14" fmla="*/ 16 w 31"/>
                  <a:gd name="T15" fmla="*/ 12 h 23"/>
                  <a:gd name="T16" fmla="*/ 26 w 31"/>
                  <a:gd name="T17" fmla="*/ 14 h 23"/>
                  <a:gd name="T18" fmla="*/ 31 w 31"/>
                  <a:gd name="T19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3">
                    <a:moveTo>
                      <a:pt x="31" y="14"/>
                    </a:moveTo>
                    <a:cubicBezTo>
                      <a:pt x="25" y="21"/>
                      <a:pt x="20" y="23"/>
                      <a:pt x="12" y="21"/>
                    </a:cubicBezTo>
                    <a:cubicBezTo>
                      <a:pt x="9" y="20"/>
                      <a:pt x="6" y="17"/>
                      <a:pt x="4" y="14"/>
                    </a:cubicBezTo>
                    <a:cubicBezTo>
                      <a:pt x="2" y="12"/>
                      <a:pt x="0" y="9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6" y="6"/>
                      <a:pt x="11" y="9"/>
                      <a:pt x="16" y="12"/>
                    </a:cubicBezTo>
                    <a:cubicBezTo>
                      <a:pt x="19" y="13"/>
                      <a:pt x="23" y="14"/>
                      <a:pt x="26" y="14"/>
                    </a:cubicBezTo>
                    <a:cubicBezTo>
                      <a:pt x="28" y="14"/>
                      <a:pt x="29" y="14"/>
                      <a:pt x="31" y="14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7" name="Freeform 148">
                <a:extLst>
                  <a:ext uri="{FF2B5EF4-FFF2-40B4-BE49-F238E27FC236}">
                    <a16:creationId xmlns:a16="http://schemas.microsoft.com/office/drawing/2014/main" id="{C6890FDE-556F-C51A-7D5A-3D38FBF0A2E0}"/>
                  </a:ext>
                </a:extLst>
              </p:cNvPr>
              <p:cNvSpPr/>
              <p:nvPr userDrawn="1"/>
            </p:nvSpPr>
            <p:spPr bwMode="auto">
              <a:xfrm>
                <a:off x="2302" y="2911"/>
                <a:ext cx="89" cy="171"/>
              </a:xfrm>
              <a:custGeom>
                <a:avLst/>
                <a:gdLst>
                  <a:gd name="T0" fmla="*/ 11 w 14"/>
                  <a:gd name="T1" fmla="*/ 27 h 27"/>
                  <a:gd name="T2" fmla="*/ 2 w 14"/>
                  <a:gd name="T3" fmla="*/ 16 h 27"/>
                  <a:gd name="T4" fmla="*/ 6 w 14"/>
                  <a:gd name="T5" fmla="*/ 1 h 27"/>
                  <a:gd name="T6" fmla="*/ 10 w 14"/>
                  <a:gd name="T7" fmla="*/ 1 h 27"/>
                  <a:gd name="T8" fmla="*/ 13 w 14"/>
                  <a:gd name="T9" fmla="*/ 7 h 27"/>
                  <a:gd name="T10" fmla="*/ 14 w 14"/>
                  <a:gd name="T11" fmla="*/ 15 h 27"/>
                  <a:gd name="T12" fmla="*/ 13 w 14"/>
                  <a:gd name="T13" fmla="*/ 17 h 27"/>
                  <a:gd name="T14" fmla="*/ 11 w 14"/>
                  <a:gd name="T15" fmla="*/ 20 h 27"/>
                  <a:gd name="T16" fmla="*/ 11 w 14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7">
                    <a:moveTo>
                      <a:pt x="11" y="27"/>
                    </a:moveTo>
                    <a:cubicBezTo>
                      <a:pt x="7" y="24"/>
                      <a:pt x="4" y="21"/>
                      <a:pt x="2" y="16"/>
                    </a:cubicBezTo>
                    <a:cubicBezTo>
                      <a:pt x="0" y="10"/>
                      <a:pt x="2" y="5"/>
                      <a:pt x="6" y="1"/>
                    </a:cubicBezTo>
                    <a:cubicBezTo>
                      <a:pt x="7" y="0"/>
                      <a:pt x="8" y="0"/>
                      <a:pt x="10" y="1"/>
                    </a:cubicBezTo>
                    <a:cubicBezTo>
                      <a:pt x="12" y="2"/>
                      <a:pt x="14" y="4"/>
                      <a:pt x="13" y="7"/>
                    </a:cubicBezTo>
                    <a:cubicBezTo>
                      <a:pt x="12" y="10"/>
                      <a:pt x="13" y="12"/>
                      <a:pt x="14" y="15"/>
                    </a:cubicBezTo>
                    <a:cubicBezTo>
                      <a:pt x="14" y="16"/>
                      <a:pt x="14" y="17"/>
                      <a:pt x="13" y="17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22"/>
                      <a:pt x="11" y="24"/>
                      <a:pt x="11" y="2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8" name="Freeform 149">
                <a:extLst>
                  <a:ext uri="{FF2B5EF4-FFF2-40B4-BE49-F238E27FC236}">
                    <a16:creationId xmlns:a16="http://schemas.microsoft.com/office/drawing/2014/main" id="{B0435613-48BC-A227-B73C-91F4D4869EC2}"/>
                  </a:ext>
                </a:extLst>
              </p:cNvPr>
              <p:cNvSpPr/>
              <p:nvPr userDrawn="1"/>
            </p:nvSpPr>
            <p:spPr bwMode="auto">
              <a:xfrm>
                <a:off x="2384" y="3031"/>
                <a:ext cx="139" cy="127"/>
              </a:xfrm>
              <a:custGeom>
                <a:avLst/>
                <a:gdLst>
                  <a:gd name="T0" fmla="*/ 18 w 22"/>
                  <a:gd name="T1" fmla="*/ 19 h 20"/>
                  <a:gd name="T2" fmla="*/ 6 w 22"/>
                  <a:gd name="T3" fmla="*/ 15 h 20"/>
                  <a:gd name="T4" fmla="*/ 1 w 22"/>
                  <a:gd name="T5" fmla="*/ 5 h 20"/>
                  <a:gd name="T6" fmla="*/ 1 w 22"/>
                  <a:gd name="T7" fmla="*/ 1 h 20"/>
                  <a:gd name="T8" fmla="*/ 6 w 22"/>
                  <a:gd name="T9" fmla="*/ 0 h 20"/>
                  <a:gd name="T10" fmla="*/ 9 w 22"/>
                  <a:gd name="T11" fmla="*/ 3 h 20"/>
                  <a:gd name="T12" fmla="*/ 14 w 22"/>
                  <a:gd name="T13" fmla="*/ 12 h 20"/>
                  <a:gd name="T14" fmla="*/ 20 w 22"/>
                  <a:gd name="T15" fmla="*/ 16 h 20"/>
                  <a:gd name="T16" fmla="*/ 22 w 22"/>
                  <a:gd name="T17" fmla="*/ 18 h 20"/>
                  <a:gd name="T18" fmla="*/ 19 w 22"/>
                  <a:gd name="T19" fmla="*/ 19 h 20"/>
                  <a:gd name="T20" fmla="*/ 18 w 22"/>
                  <a:gd name="T2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0">
                    <a:moveTo>
                      <a:pt x="18" y="19"/>
                    </a:moveTo>
                    <a:cubicBezTo>
                      <a:pt x="13" y="19"/>
                      <a:pt x="9" y="18"/>
                      <a:pt x="6" y="15"/>
                    </a:cubicBezTo>
                    <a:cubicBezTo>
                      <a:pt x="3" y="12"/>
                      <a:pt x="1" y="9"/>
                      <a:pt x="1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8" y="0"/>
                      <a:pt x="9" y="1"/>
                      <a:pt x="9" y="3"/>
                    </a:cubicBezTo>
                    <a:cubicBezTo>
                      <a:pt x="10" y="6"/>
                      <a:pt x="12" y="9"/>
                      <a:pt x="14" y="12"/>
                    </a:cubicBezTo>
                    <a:cubicBezTo>
                      <a:pt x="16" y="14"/>
                      <a:pt x="18" y="15"/>
                      <a:pt x="20" y="16"/>
                    </a:cubicBezTo>
                    <a:cubicBezTo>
                      <a:pt x="21" y="17"/>
                      <a:pt x="22" y="17"/>
                      <a:pt x="22" y="18"/>
                    </a:cubicBezTo>
                    <a:cubicBezTo>
                      <a:pt x="21" y="20"/>
                      <a:pt x="20" y="19"/>
                      <a:pt x="19" y="19"/>
                    </a:cubicBezTo>
                    <a:cubicBezTo>
                      <a:pt x="19" y="19"/>
                      <a:pt x="18" y="19"/>
                      <a:pt x="18" y="19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9" name="Freeform 150">
                <a:extLst>
                  <a:ext uri="{FF2B5EF4-FFF2-40B4-BE49-F238E27FC236}">
                    <a16:creationId xmlns:a16="http://schemas.microsoft.com/office/drawing/2014/main" id="{E9555DA9-F460-FA01-7FC3-E20043AFBFF6}"/>
                  </a:ext>
                </a:extLst>
              </p:cNvPr>
              <p:cNvSpPr/>
              <p:nvPr userDrawn="1"/>
            </p:nvSpPr>
            <p:spPr bwMode="auto">
              <a:xfrm>
                <a:off x="2504" y="3095"/>
                <a:ext cx="164" cy="101"/>
              </a:xfrm>
              <a:custGeom>
                <a:avLst/>
                <a:gdLst>
                  <a:gd name="T0" fmla="*/ 0 w 26"/>
                  <a:gd name="T1" fmla="*/ 12 h 16"/>
                  <a:gd name="T2" fmla="*/ 4 w 26"/>
                  <a:gd name="T3" fmla="*/ 11 h 16"/>
                  <a:gd name="T4" fmla="*/ 7 w 26"/>
                  <a:gd name="T5" fmla="*/ 10 h 16"/>
                  <a:gd name="T6" fmla="*/ 8 w 26"/>
                  <a:gd name="T7" fmla="*/ 9 h 16"/>
                  <a:gd name="T8" fmla="*/ 23 w 26"/>
                  <a:gd name="T9" fmla="*/ 2 h 16"/>
                  <a:gd name="T10" fmla="*/ 25 w 26"/>
                  <a:gd name="T11" fmla="*/ 1 h 16"/>
                  <a:gd name="T12" fmla="*/ 26 w 26"/>
                  <a:gd name="T13" fmla="*/ 4 h 16"/>
                  <a:gd name="T14" fmla="*/ 22 w 26"/>
                  <a:gd name="T15" fmla="*/ 10 h 16"/>
                  <a:gd name="T16" fmla="*/ 5 w 26"/>
                  <a:gd name="T17" fmla="*/ 14 h 16"/>
                  <a:gd name="T18" fmla="*/ 0 w 26"/>
                  <a:gd name="T1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6">
                    <a:moveTo>
                      <a:pt x="0" y="12"/>
                    </a:moveTo>
                    <a:cubicBezTo>
                      <a:pt x="2" y="11"/>
                      <a:pt x="3" y="12"/>
                      <a:pt x="4" y="11"/>
                    </a:cubicBezTo>
                    <a:cubicBezTo>
                      <a:pt x="5" y="11"/>
                      <a:pt x="7" y="11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14" y="9"/>
                      <a:pt x="19" y="6"/>
                      <a:pt x="23" y="2"/>
                    </a:cubicBezTo>
                    <a:cubicBezTo>
                      <a:pt x="24" y="2"/>
                      <a:pt x="24" y="0"/>
                      <a:pt x="25" y="1"/>
                    </a:cubicBezTo>
                    <a:cubicBezTo>
                      <a:pt x="26" y="1"/>
                      <a:pt x="26" y="3"/>
                      <a:pt x="26" y="4"/>
                    </a:cubicBezTo>
                    <a:cubicBezTo>
                      <a:pt x="25" y="6"/>
                      <a:pt x="23" y="8"/>
                      <a:pt x="22" y="10"/>
                    </a:cubicBezTo>
                    <a:cubicBezTo>
                      <a:pt x="17" y="14"/>
                      <a:pt x="11" y="16"/>
                      <a:pt x="5" y="14"/>
                    </a:cubicBezTo>
                    <a:cubicBezTo>
                      <a:pt x="3" y="14"/>
                      <a:pt x="2" y="13"/>
                      <a:pt x="0" y="12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0" name="Freeform 151">
                <a:extLst>
                  <a:ext uri="{FF2B5EF4-FFF2-40B4-BE49-F238E27FC236}">
                    <a16:creationId xmlns:a16="http://schemas.microsoft.com/office/drawing/2014/main" id="{4E503704-0F1A-4CF7-D1F9-B6B233409657}"/>
                  </a:ext>
                </a:extLst>
              </p:cNvPr>
              <p:cNvSpPr/>
              <p:nvPr userDrawn="1"/>
            </p:nvSpPr>
            <p:spPr bwMode="auto">
              <a:xfrm>
                <a:off x="2397" y="2879"/>
                <a:ext cx="50" cy="139"/>
              </a:xfrm>
              <a:custGeom>
                <a:avLst/>
                <a:gdLst>
                  <a:gd name="T0" fmla="*/ 8 w 8"/>
                  <a:gd name="T1" fmla="*/ 0 h 22"/>
                  <a:gd name="T2" fmla="*/ 6 w 8"/>
                  <a:gd name="T3" fmla="*/ 20 h 22"/>
                  <a:gd name="T4" fmla="*/ 5 w 8"/>
                  <a:gd name="T5" fmla="*/ 21 h 22"/>
                  <a:gd name="T6" fmla="*/ 1 w 8"/>
                  <a:gd name="T7" fmla="*/ 20 h 22"/>
                  <a:gd name="T8" fmla="*/ 0 w 8"/>
                  <a:gd name="T9" fmla="*/ 15 h 22"/>
                  <a:gd name="T10" fmla="*/ 8 w 8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6" y="7"/>
                      <a:pt x="7" y="13"/>
                      <a:pt x="6" y="20"/>
                    </a:cubicBezTo>
                    <a:cubicBezTo>
                      <a:pt x="6" y="20"/>
                      <a:pt x="6" y="21"/>
                      <a:pt x="5" y="21"/>
                    </a:cubicBezTo>
                    <a:cubicBezTo>
                      <a:pt x="4" y="21"/>
                      <a:pt x="2" y="22"/>
                      <a:pt x="1" y="20"/>
                    </a:cubicBezTo>
                    <a:cubicBezTo>
                      <a:pt x="0" y="19"/>
                      <a:pt x="0" y="17"/>
                      <a:pt x="0" y="15"/>
                    </a:cubicBezTo>
                    <a:cubicBezTo>
                      <a:pt x="0" y="9"/>
                      <a:pt x="2" y="4"/>
                      <a:pt x="8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1" name="Freeform 152">
                <a:extLst>
                  <a:ext uri="{FF2B5EF4-FFF2-40B4-BE49-F238E27FC236}">
                    <a16:creationId xmlns:a16="http://schemas.microsoft.com/office/drawing/2014/main" id="{5BBF3ECD-8AC6-33EA-2752-8C7BE05A6802}"/>
                  </a:ext>
                </a:extLst>
              </p:cNvPr>
              <p:cNvSpPr/>
              <p:nvPr userDrawn="1"/>
            </p:nvSpPr>
            <p:spPr bwMode="auto">
              <a:xfrm>
                <a:off x="2460" y="2930"/>
                <a:ext cx="157" cy="120"/>
              </a:xfrm>
              <a:custGeom>
                <a:avLst/>
                <a:gdLst>
                  <a:gd name="T0" fmla="*/ 22 w 25"/>
                  <a:gd name="T1" fmla="*/ 8 h 19"/>
                  <a:gd name="T2" fmla="*/ 20 w 25"/>
                  <a:gd name="T3" fmla="*/ 16 h 19"/>
                  <a:gd name="T4" fmla="*/ 3 w 25"/>
                  <a:gd name="T5" fmla="*/ 8 h 19"/>
                  <a:gd name="T6" fmla="*/ 2 w 25"/>
                  <a:gd name="T7" fmla="*/ 7 h 19"/>
                  <a:gd name="T8" fmla="*/ 4 w 25"/>
                  <a:gd name="T9" fmla="*/ 3 h 19"/>
                  <a:gd name="T10" fmla="*/ 17 w 25"/>
                  <a:gd name="T11" fmla="*/ 4 h 19"/>
                  <a:gd name="T12" fmla="*/ 13 w 25"/>
                  <a:gd name="T13" fmla="*/ 4 h 19"/>
                  <a:gd name="T14" fmla="*/ 5 w 25"/>
                  <a:gd name="T15" fmla="*/ 5 h 19"/>
                  <a:gd name="T16" fmla="*/ 4 w 25"/>
                  <a:gd name="T17" fmla="*/ 9 h 19"/>
                  <a:gd name="T18" fmla="*/ 18 w 25"/>
                  <a:gd name="T19" fmla="*/ 13 h 19"/>
                  <a:gd name="T20" fmla="*/ 22 w 25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9">
                    <a:moveTo>
                      <a:pt x="22" y="8"/>
                    </a:moveTo>
                    <a:cubicBezTo>
                      <a:pt x="25" y="12"/>
                      <a:pt x="24" y="14"/>
                      <a:pt x="20" y="16"/>
                    </a:cubicBezTo>
                    <a:cubicBezTo>
                      <a:pt x="12" y="19"/>
                      <a:pt x="6" y="15"/>
                      <a:pt x="3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0" y="4"/>
                      <a:pt x="0" y="4"/>
                      <a:pt x="4" y="3"/>
                    </a:cubicBezTo>
                    <a:cubicBezTo>
                      <a:pt x="10" y="0"/>
                      <a:pt x="13" y="1"/>
                      <a:pt x="17" y="4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0" y="3"/>
                      <a:pt x="7" y="4"/>
                      <a:pt x="5" y="5"/>
                    </a:cubicBezTo>
                    <a:cubicBezTo>
                      <a:pt x="4" y="6"/>
                      <a:pt x="3" y="8"/>
                      <a:pt x="4" y="9"/>
                    </a:cubicBezTo>
                    <a:cubicBezTo>
                      <a:pt x="6" y="13"/>
                      <a:pt x="14" y="15"/>
                      <a:pt x="18" y="13"/>
                    </a:cubicBezTo>
                    <a:cubicBezTo>
                      <a:pt x="20" y="13"/>
                      <a:pt x="21" y="11"/>
                      <a:pt x="22" y="8"/>
                    </a:cubicBezTo>
                    <a:close/>
                  </a:path>
                </a:pathLst>
              </a:custGeom>
              <a:solidFill>
                <a:srgbClr val="EF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2" name="Freeform 153">
                <a:extLst>
                  <a:ext uri="{FF2B5EF4-FFF2-40B4-BE49-F238E27FC236}">
                    <a16:creationId xmlns:a16="http://schemas.microsoft.com/office/drawing/2014/main" id="{6C57C294-909A-342A-DC16-97E3FBBC002C}"/>
                  </a:ext>
                </a:extLst>
              </p:cNvPr>
              <p:cNvSpPr/>
              <p:nvPr userDrawn="1"/>
            </p:nvSpPr>
            <p:spPr bwMode="auto">
              <a:xfrm>
                <a:off x="2454" y="2885"/>
                <a:ext cx="107" cy="57"/>
              </a:xfrm>
              <a:custGeom>
                <a:avLst/>
                <a:gdLst>
                  <a:gd name="T0" fmla="*/ 6 w 17"/>
                  <a:gd name="T1" fmla="*/ 0 h 9"/>
                  <a:gd name="T2" fmla="*/ 16 w 17"/>
                  <a:gd name="T3" fmla="*/ 5 h 9"/>
                  <a:gd name="T4" fmla="*/ 16 w 17"/>
                  <a:gd name="T5" fmla="*/ 6 h 9"/>
                  <a:gd name="T6" fmla="*/ 15 w 17"/>
                  <a:gd name="T7" fmla="*/ 7 h 9"/>
                  <a:gd name="T8" fmla="*/ 2 w 17"/>
                  <a:gd name="T9" fmla="*/ 8 h 9"/>
                  <a:gd name="T10" fmla="*/ 0 w 17"/>
                  <a:gd name="T11" fmla="*/ 6 h 9"/>
                  <a:gd name="T12" fmla="*/ 6 w 1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cubicBezTo>
                      <a:pt x="10" y="0"/>
                      <a:pt x="14" y="2"/>
                      <a:pt x="16" y="5"/>
                    </a:cubicBezTo>
                    <a:cubicBezTo>
                      <a:pt x="16" y="5"/>
                      <a:pt x="17" y="6"/>
                      <a:pt x="16" y="6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0" y="5"/>
                      <a:pt x="6" y="7"/>
                      <a:pt x="2" y="8"/>
                    </a:cubicBezTo>
                    <a:cubicBezTo>
                      <a:pt x="0" y="9"/>
                      <a:pt x="0" y="7"/>
                      <a:pt x="0" y="6"/>
                    </a:cubicBezTo>
                    <a:cubicBezTo>
                      <a:pt x="0" y="2"/>
                      <a:pt x="2" y="0"/>
                      <a:pt x="6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3" name="Freeform 154">
                <a:extLst>
                  <a:ext uri="{FF2B5EF4-FFF2-40B4-BE49-F238E27FC236}">
                    <a16:creationId xmlns:a16="http://schemas.microsoft.com/office/drawing/2014/main" id="{05758903-41D2-03EA-8450-B4F225FF7556}"/>
                  </a:ext>
                </a:extLst>
              </p:cNvPr>
              <p:cNvSpPr/>
              <p:nvPr userDrawn="1"/>
            </p:nvSpPr>
            <p:spPr bwMode="auto">
              <a:xfrm>
                <a:off x="2573" y="3006"/>
                <a:ext cx="76" cy="63"/>
              </a:xfrm>
              <a:custGeom>
                <a:avLst/>
                <a:gdLst>
                  <a:gd name="T0" fmla="*/ 12 w 12"/>
                  <a:gd name="T1" fmla="*/ 5 h 10"/>
                  <a:gd name="T2" fmla="*/ 6 w 12"/>
                  <a:gd name="T3" fmla="*/ 10 h 10"/>
                  <a:gd name="T4" fmla="*/ 1 w 12"/>
                  <a:gd name="T5" fmla="*/ 9 h 10"/>
                  <a:gd name="T6" fmla="*/ 0 w 12"/>
                  <a:gd name="T7" fmla="*/ 7 h 10"/>
                  <a:gd name="T8" fmla="*/ 1 w 12"/>
                  <a:gd name="T9" fmla="*/ 7 h 10"/>
                  <a:gd name="T10" fmla="*/ 4 w 12"/>
                  <a:gd name="T11" fmla="*/ 6 h 10"/>
                  <a:gd name="T12" fmla="*/ 8 w 12"/>
                  <a:gd name="T13" fmla="*/ 1 h 10"/>
                  <a:gd name="T14" fmla="*/ 9 w 12"/>
                  <a:gd name="T15" fmla="*/ 0 h 10"/>
                  <a:gd name="T16" fmla="*/ 11 w 12"/>
                  <a:gd name="T17" fmla="*/ 1 h 10"/>
                  <a:gd name="T18" fmla="*/ 12 w 12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2" y="5"/>
                    </a:moveTo>
                    <a:cubicBezTo>
                      <a:pt x="12" y="9"/>
                      <a:pt x="10" y="10"/>
                      <a:pt x="6" y="10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5"/>
                      <a:pt x="8" y="4"/>
                      <a:pt x="8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1" y="2"/>
                      <a:pt x="12" y="3"/>
                      <a:pt x="12" y="5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4" name="Freeform 155">
                <a:extLst>
                  <a:ext uri="{FF2B5EF4-FFF2-40B4-BE49-F238E27FC236}">
                    <a16:creationId xmlns:a16="http://schemas.microsoft.com/office/drawing/2014/main" id="{4BFBB68A-BFF4-7E9D-3D10-A8C09A2D3296}"/>
                  </a:ext>
                </a:extLst>
              </p:cNvPr>
              <p:cNvSpPr/>
              <p:nvPr userDrawn="1"/>
            </p:nvSpPr>
            <p:spPr bwMode="auto">
              <a:xfrm>
                <a:off x="2504" y="2968"/>
                <a:ext cx="76" cy="31"/>
              </a:xfrm>
              <a:custGeom>
                <a:avLst/>
                <a:gdLst>
                  <a:gd name="T0" fmla="*/ 8 w 12"/>
                  <a:gd name="T1" fmla="*/ 5 h 5"/>
                  <a:gd name="T2" fmla="*/ 2 w 12"/>
                  <a:gd name="T3" fmla="*/ 4 h 5"/>
                  <a:gd name="T4" fmla="*/ 0 w 12"/>
                  <a:gd name="T5" fmla="*/ 2 h 5"/>
                  <a:gd name="T6" fmla="*/ 3 w 12"/>
                  <a:gd name="T7" fmla="*/ 0 h 5"/>
                  <a:gd name="T8" fmla="*/ 9 w 12"/>
                  <a:gd name="T9" fmla="*/ 1 h 5"/>
                  <a:gd name="T10" fmla="*/ 12 w 12"/>
                  <a:gd name="T11" fmla="*/ 3 h 5"/>
                  <a:gd name="T12" fmla="*/ 9 w 12"/>
                  <a:gd name="T13" fmla="*/ 5 h 5"/>
                  <a:gd name="T14" fmla="*/ 8 w 1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">
                    <a:moveTo>
                      <a:pt x="8" y="5"/>
                    </a:moveTo>
                    <a:cubicBezTo>
                      <a:pt x="6" y="5"/>
                      <a:pt x="3" y="5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2" y="1"/>
                      <a:pt x="12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5" name="Freeform 156">
                <a:extLst>
                  <a:ext uri="{FF2B5EF4-FFF2-40B4-BE49-F238E27FC236}">
                    <a16:creationId xmlns:a16="http://schemas.microsoft.com/office/drawing/2014/main" id="{50A74493-1287-8D7F-13FB-4216E7CF3547}"/>
                  </a:ext>
                </a:extLst>
              </p:cNvPr>
              <p:cNvSpPr/>
              <p:nvPr userDrawn="1"/>
            </p:nvSpPr>
            <p:spPr bwMode="auto">
              <a:xfrm>
                <a:off x="2662" y="3006"/>
                <a:ext cx="25" cy="57"/>
              </a:xfrm>
              <a:custGeom>
                <a:avLst/>
                <a:gdLst>
                  <a:gd name="T0" fmla="*/ 0 w 4"/>
                  <a:gd name="T1" fmla="*/ 9 h 9"/>
                  <a:gd name="T2" fmla="*/ 0 w 4"/>
                  <a:gd name="T3" fmla="*/ 2 h 9"/>
                  <a:gd name="T4" fmla="*/ 1 w 4"/>
                  <a:gd name="T5" fmla="*/ 0 h 9"/>
                  <a:gd name="T6" fmla="*/ 3 w 4"/>
                  <a:gd name="T7" fmla="*/ 1 h 9"/>
                  <a:gd name="T8" fmla="*/ 3 w 4"/>
                  <a:gd name="T9" fmla="*/ 7 h 9"/>
                  <a:gd name="T10" fmla="*/ 0 w 4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3"/>
                      <a:pt x="4" y="5"/>
                      <a:pt x="3" y="7"/>
                    </a:cubicBezTo>
                    <a:cubicBezTo>
                      <a:pt x="3" y="9"/>
                      <a:pt x="1" y="8"/>
                      <a:pt x="0" y="9"/>
                    </a:cubicBezTo>
                    <a:close/>
                  </a:path>
                </a:pathLst>
              </a:custGeom>
              <a:solidFill>
                <a:srgbClr val="EF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6" name="Freeform 157">
                <a:extLst>
                  <a:ext uri="{FF2B5EF4-FFF2-40B4-BE49-F238E27FC236}">
                    <a16:creationId xmlns:a16="http://schemas.microsoft.com/office/drawing/2014/main" id="{8AC0B9E0-C530-F727-55CC-7A766DC02C2A}"/>
                  </a:ext>
                </a:extLst>
              </p:cNvPr>
              <p:cNvSpPr/>
              <p:nvPr userDrawn="1"/>
            </p:nvSpPr>
            <p:spPr bwMode="auto">
              <a:xfrm>
                <a:off x="783" y="3678"/>
                <a:ext cx="113" cy="140"/>
              </a:xfrm>
              <a:custGeom>
                <a:avLst/>
                <a:gdLst>
                  <a:gd name="T0" fmla="*/ 0 w 18"/>
                  <a:gd name="T1" fmla="*/ 5 h 22"/>
                  <a:gd name="T2" fmla="*/ 0 w 18"/>
                  <a:gd name="T3" fmla="*/ 5 h 22"/>
                  <a:gd name="T4" fmla="*/ 2 w 18"/>
                  <a:gd name="T5" fmla="*/ 1 h 22"/>
                  <a:gd name="T6" fmla="*/ 9 w 18"/>
                  <a:gd name="T7" fmla="*/ 4 h 22"/>
                  <a:gd name="T8" fmla="*/ 14 w 18"/>
                  <a:gd name="T9" fmla="*/ 11 h 22"/>
                  <a:gd name="T10" fmla="*/ 15 w 18"/>
                  <a:gd name="T11" fmla="*/ 13 h 22"/>
                  <a:gd name="T12" fmla="*/ 17 w 18"/>
                  <a:gd name="T13" fmla="*/ 19 h 22"/>
                  <a:gd name="T14" fmla="*/ 18 w 18"/>
                  <a:gd name="T15" fmla="*/ 22 h 22"/>
                  <a:gd name="T16" fmla="*/ 15 w 18"/>
                  <a:gd name="T17" fmla="*/ 22 h 22"/>
                  <a:gd name="T18" fmla="*/ 5 w 18"/>
                  <a:gd name="T19" fmla="*/ 17 h 22"/>
                  <a:gd name="T20" fmla="*/ 0 w 18"/>
                  <a:gd name="T21" fmla="*/ 9 h 22"/>
                  <a:gd name="T22" fmla="*/ 0 w 18"/>
                  <a:gd name="T2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2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5" y="0"/>
                      <a:pt x="8" y="1"/>
                      <a:pt x="9" y="4"/>
                    </a:cubicBezTo>
                    <a:cubicBezTo>
                      <a:pt x="11" y="6"/>
                      <a:pt x="12" y="9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4" y="15"/>
                      <a:pt x="15" y="17"/>
                      <a:pt x="17" y="19"/>
                    </a:cubicBezTo>
                    <a:cubicBezTo>
                      <a:pt x="17" y="20"/>
                      <a:pt x="18" y="21"/>
                      <a:pt x="18" y="22"/>
                    </a:cubicBezTo>
                    <a:cubicBezTo>
                      <a:pt x="17" y="22"/>
                      <a:pt x="16" y="22"/>
                      <a:pt x="15" y="22"/>
                    </a:cubicBezTo>
                    <a:cubicBezTo>
                      <a:pt x="11" y="21"/>
                      <a:pt x="8" y="20"/>
                      <a:pt x="5" y="17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0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7" name="Freeform 158">
                <a:extLst>
                  <a:ext uri="{FF2B5EF4-FFF2-40B4-BE49-F238E27FC236}">
                    <a16:creationId xmlns:a16="http://schemas.microsoft.com/office/drawing/2014/main" id="{4588A97D-12B9-5F91-0E0D-9E4CCF4D381E}"/>
                  </a:ext>
                </a:extLst>
              </p:cNvPr>
              <p:cNvSpPr/>
              <p:nvPr userDrawn="1"/>
            </p:nvSpPr>
            <p:spPr bwMode="auto">
              <a:xfrm>
                <a:off x="890" y="3748"/>
                <a:ext cx="170" cy="95"/>
              </a:xfrm>
              <a:custGeom>
                <a:avLst/>
                <a:gdLst>
                  <a:gd name="T0" fmla="*/ 14 w 27"/>
                  <a:gd name="T1" fmla="*/ 14 h 15"/>
                  <a:gd name="T2" fmla="*/ 4 w 27"/>
                  <a:gd name="T3" fmla="*/ 9 h 15"/>
                  <a:gd name="T4" fmla="*/ 2 w 27"/>
                  <a:gd name="T5" fmla="*/ 7 h 15"/>
                  <a:gd name="T6" fmla="*/ 1 w 27"/>
                  <a:gd name="T7" fmla="*/ 3 h 15"/>
                  <a:gd name="T8" fmla="*/ 8 w 27"/>
                  <a:gd name="T9" fmla="*/ 1 h 15"/>
                  <a:gd name="T10" fmla="*/ 17 w 27"/>
                  <a:gd name="T11" fmla="*/ 6 h 15"/>
                  <a:gd name="T12" fmla="*/ 25 w 27"/>
                  <a:gd name="T13" fmla="*/ 7 h 15"/>
                  <a:gd name="T14" fmla="*/ 27 w 27"/>
                  <a:gd name="T15" fmla="*/ 9 h 15"/>
                  <a:gd name="T16" fmla="*/ 26 w 27"/>
                  <a:gd name="T17" fmla="*/ 10 h 15"/>
                  <a:gd name="T18" fmla="*/ 14 w 27"/>
                  <a:gd name="T1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5">
                    <a:moveTo>
                      <a:pt x="14" y="14"/>
                    </a:moveTo>
                    <a:cubicBezTo>
                      <a:pt x="10" y="15"/>
                      <a:pt x="7" y="12"/>
                      <a:pt x="4" y="9"/>
                    </a:cubicBezTo>
                    <a:cubicBezTo>
                      <a:pt x="3" y="9"/>
                      <a:pt x="3" y="8"/>
                      <a:pt x="2" y="7"/>
                    </a:cubicBezTo>
                    <a:cubicBezTo>
                      <a:pt x="1" y="6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3" y="5"/>
                      <a:pt x="17" y="6"/>
                    </a:cubicBezTo>
                    <a:cubicBezTo>
                      <a:pt x="19" y="7"/>
                      <a:pt x="22" y="8"/>
                      <a:pt x="25" y="7"/>
                    </a:cubicBezTo>
                    <a:cubicBezTo>
                      <a:pt x="26" y="7"/>
                      <a:pt x="27" y="7"/>
                      <a:pt x="27" y="9"/>
                    </a:cubicBezTo>
                    <a:cubicBezTo>
                      <a:pt x="27" y="9"/>
                      <a:pt x="26" y="10"/>
                      <a:pt x="26" y="10"/>
                    </a:cubicBezTo>
                    <a:cubicBezTo>
                      <a:pt x="22" y="12"/>
                      <a:pt x="18" y="14"/>
                      <a:pt x="1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8" name="Freeform 159">
                <a:extLst>
                  <a:ext uri="{FF2B5EF4-FFF2-40B4-BE49-F238E27FC236}">
                    <a16:creationId xmlns:a16="http://schemas.microsoft.com/office/drawing/2014/main" id="{037EABEB-F5E2-6991-7C74-D83E6A6952E7}"/>
                  </a:ext>
                </a:extLst>
              </p:cNvPr>
              <p:cNvSpPr/>
              <p:nvPr userDrawn="1"/>
            </p:nvSpPr>
            <p:spPr bwMode="auto">
              <a:xfrm>
                <a:off x="1067" y="3684"/>
                <a:ext cx="107" cy="146"/>
              </a:xfrm>
              <a:custGeom>
                <a:avLst/>
                <a:gdLst>
                  <a:gd name="T0" fmla="*/ 17 w 17"/>
                  <a:gd name="T1" fmla="*/ 4 h 23"/>
                  <a:gd name="T2" fmla="*/ 2 w 17"/>
                  <a:gd name="T3" fmla="*/ 23 h 23"/>
                  <a:gd name="T4" fmla="*/ 0 w 17"/>
                  <a:gd name="T5" fmla="*/ 22 h 23"/>
                  <a:gd name="T6" fmla="*/ 1 w 17"/>
                  <a:gd name="T7" fmla="*/ 21 h 23"/>
                  <a:gd name="T8" fmla="*/ 3 w 17"/>
                  <a:gd name="T9" fmla="*/ 17 h 23"/>
                  <a:gd name="T10" fmla="*/ 4 w 17"/>
                  <a:gd name="T11" fmla="*/ 16 h 23"/>
                  <a:gd name="T12" fmla="*/ 13 w 17"/>
                  <a:gd name="T13" fmla="*/ 3 h 23"/>
                  <a:gd name="T14" fmla="*/ 15 w 17"/>
                  <a:gd name="T15" fmla="*/ 1 h 23"/>
                  <a:gd name="T16" fmla="*/ 17 w 17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17" y="4"/>
                    </a:moveTo>
                    <a:cubicBezTo>
                      <a:pt x="16" y="13"/>
                      <a:pt x="11" y="21"/>
                      <a:pt x="2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0" y="21"/>
                      <a:pt x="1" y="21"/>
                      <a:pt x="1" y="21"/>
                    </a:cubicBezTo>
                    <a:cubicBezTo>
                      <a:pt x="3" y="20"/>
                      <a:pt x="4" y="19"/>
                      <a:pt x="3" y="17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9" y="13"/>
                      <a:pt x="11" y="8"/>
                      <a:pt x="13" y="3"/>
                    </a:cubicBezTo>
                    <a:cubicBezTo>
                      <a:pt x="14" y="2"/>
                      <a:pt x="13" y="0"/>
                      <a:pt x="15" y="1"/>
                    </a:cubicBezTo>
                    <a:cubicBezTo>
                      <a:pt x="17" y="1"/>
                      <a:pt x="17" y="3"/>
                      <a:pt x="17" y="4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9" name="Freeform 160">
                <a:extLst>
                  <a:ext uri="{FF2B5EF4-FFF2-40B4-BE49-F238E27FC236}">
                    <a16:creationId xmlns:a16="http://schemas.microsoft.com/office/drawing/2014/main" id="{53B02AAD-9B0E-CE65-F5A9-CED00A047293}"/>
                  </a:ext>
                </a:extLst>
              </p:cNvPr>
              <p:cNvSpPr/>
              <p:nvPr userDrawn="1"/>
            </p:nvSpPr>
            <p:spPr bwMode="auto">
              <a:xfrm>
                <a:off x="1035" y="3684"/>
                <a:ext cx="107" cy="96"/>
              </a:xfrm>
              <a:custGeom>
                <a:avLst/>
                <a:gdLst>
                  <a:gd name="T0" fmla="*/ 2 w 17"/>
                  <a:gd name="T1" fmla="*/ 5 h 15"/>
                  <a:gd name="T2" fmla="*/ 14 w 17"/>
                  <a:gd name="T3" fmla="*/ 1 h 15"/>
                  <a:gd name="T4" fmla="*/ 16 w 17"/>
                  <a:gd name="T5" fmla="*/ 0 h 15"/>
                  <a:gd name="T6" fmla="*/ 16 w 17"/>
                  <a:gd name="T7" fmla="*/ 2 h 15"/>
                  <a:gd name="T8" fmla="*/ 7 w 17"/>
                  <a:gd name="T9" fmla="*/ 14 h 15"/>
                  <a:gd name="T10" fmla="*/ 1 w 17"/>
                  <a:gd name="T11" fmla="*/ 14 h 15"/>
                  <a:gd name="T12" fmla="*/ 2 w 17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2" y="5"/>
                    </a:moveTo>
                    <a:cubicBezTo>
                      <a:pt x="6" y="4"/>
                      <a:pt x="10" y="3"/>
                      <a:pt x="14" y="1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4" y="7"/>
                      <a:pt x="12" y="11"/>
                      <a:pt x="7" y="14"/>
                    </a:cubicBezTo>
                    <a:cubicBezTo>
                      <a:pt x="5" y="15"/>
                      <a:pt x="3" y="15"/>
                      <a:pt x="1" y="14"/>
                    </a:cubicBezTo>
                    <a:cubicBezTo>
                      <a:pt x="1" y="11"/>
                      <a:pt x="0" y="8"/>
                      <a:pt x="2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0" name="Freeform 161">
                <a:extLst>
                  <a:ext uri="{FF2B5EF4-FFF2-40B4-BE49-F238E27FC236}">
                    <a16:creationId xmlns:a16="http://schemas.microsoft.com/office/drawing/2014/main" id="{C5AE3C25-FC97-DD65-9740-507B2D9B4EFE}"/>
                  </a:ext>
                </a:extLst>
              </p:cNvPr>
              <p:cNvSpPr/>
              <p:nvPr userDrawn="1"/>
            </p:nvSpPr>
            <p:spPr bwMode="auto">
              <a:xfrm>
                <a:off x="840" y="3615"/>
                <a:ext cx="75" cy="133"/>
              </a:xfrm>
              <a:custGeom>
                <a:avLst/>
                <a:gdLst>
                  <a:gd name="T0" fmla="*/ 12 w 12"/>
                  <a:gd name="T1" fmla="*/ 17 h 21"/>
                  <a:gd name="T2" fmla="*/ 8 w 12"/>
                  <a:gd name="T3" fmla="*/ 20 h 21"/>
                  <a:gd name="T4" fmla="*/ 3 w 12"/>
                  <a:gd name="T5" fmla="*/ 14 h 21"/>
                  <a:gd name="T6" fmla="*/ 2 w 12"/>
                  <a:gd name="T7" fmla="*/ 1 h 21"/>
                  <a:gd name="T8" fmla="*/ 4 w 12"/>
                  <a:gd name="T9" fmla="*/ 1 h 21"/>
                  <a:gd name="T10" fmla="*/ 10 w 12"/>
                  <a:gd name="T11" fmla="*/ 14 h 21"/>
                  <a:gd name="T12" fmla="*/ 12 w 12"/>
                  <a:gd name="T1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1">
                    <a:moveTo>
                      <a:pt x="12" y="17"/>
                    </a:moveTo>
                    <a:cubicBezTo>
                      <a:pt x="12" y="20"/>
                      <a:pt x="10" y="21"/>
                      <a:pt x="8" y="20"/>
                    </a:cubicBezTo>
                    <a:cubicBezTo>
                      <a:pt x="5" y="19"/>
                      <a:pt x="4" y="17"/>
                      <a:pt x="3" y="14"/>
                    </a:cubicBezTo>
                    <a:cubicBezTo>
                      <a:pt x="1" y="10"/>
                      <a:pt x="0" y="6"/>
                      <a:pt x="2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6" y="6"/>
                      <a:pt x="9" y="9"/>
                      <a:pt x="10" y="14"/>
                    </a:cubicBezTo>
                    <a:cubicBezTo>
                      <a:pt x="11" y="15"/>
                      <a:pt x="12" y="16"/>
                      <a:pt x="12" y="1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1" name="Freeform 162">
                <a:extLst>
                  <a:ext uri="{FF2B5EF4-FFF2-40B4-BE49-F238E27FC236}">
                    <a16:creationId xmlns:a16="http://schemas.microsoft.com/office/drawing/2014/main" id="{7A37B5E9-D32B-B902-17DF-7411241B8B9F}"/>
                  </a:ext>
                </a:extLst>
              </p:cNvPr>
              <p:cNvSpPr/>
              <p:nvPr userDrawn="1"/>
            </p:nvSpPr>
            <p:spPr bwMode="auto">
              <a:xfrm>
                <a:off x="877" y="3577"/>
                <a:ext cx="101" cy="82"/>
              </a:xfrm>
              <a:custGeom>
                <a:avLst/>
                <a:gdLst>
                  <a:gd name="T0" fmla="*/ 11 w 16"/>
                  <a:gd name="T1" fmla="*/ 1 h 13"/>
                  <a:gd name="T2" fmla="*/ 14 w 16"/>
                  <a:gd name="T3" fmla="*/ 1 h 13"/>
                  <a:gd name="T4" fmla="*/ 16 w 16"/>
                  <a:gd name="T5" fmla="*/ 2 h 13"/>
                  <a:gd name="T6" fmla="*/ 14 w 16"/>
                  <a:gd name="T7" fmla="*/ 3 h 13"/>
                  <a:gd name="T8" fmla="*/ 6 w 16"/>
                  <a:gd name="T9" fmla="*/ 9 h 13"/>
                  <a:gd name="T10" fmla="*/ 2 w 16"/>
                  <a:gd name="T11" fmla="*/ 11 h 13"/>
                  <a:gd name="T12" fmla="*/ 1 w 16"/>
                  <a:gd name="T13" fmla="*/ 5 h 13"/>
                  <a:gd name="T14" fmla="*/ 11 w 16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1" y="1"/>
                    </a:moveTo>
                    <a:cubicBezTo>
                      <a:pt x="12" y="0"/>
                      <a:pt x="13" y="1"/>
                      <a:pt x="14" y="1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1" y="4"/>
                      <a:pt x="8" y="7"/>
                      <a:pt x="6" y="9"/>
                    </a:cubicBezTo>
                    <a:cubicBezTo>
                      <a:pt x="5" y="10"/>
                      <a:pt x="4" y="13"/>
                      <a:pt x="2" y="11"/>
                    </a:cubicBezTo>
                    <a:cubicBezTo>
                      <a:pt x="0" y="10"/>
                      <a:pt x="0" y="6"/>
                      <a:pt x="1" y="5"/>
                    </a:cubicBezTo>
                    <a:cubicBezTo>
                      <a:pt x="4" y="2"/>
                      <a:pt x="7" y="1"/>
                      <a:pt x="11" y="1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2" name="Freeform 163">
                <a:extLst>
                  <a:ext uri="{FF2B5EF4-FFF2-40B4-BE49-F238E27FC236}">
                    <a16:creationId xmlns:a16="http://schemas.microsoft.com/office/drawing/2014/main" id="{4E125F0F-4B70-8B37-585E-6EFA96D790C0}"/>
                  </a:ext>
                </a:extLst>
              </p:cNvPr>
              <p:cNvSpPr/>
              <p:nvPr userDrawn="1"/>
            </p:nvSpPr>
            <p:spPr bwMode="auto">
              <a:xfrm>
                <a:off x="922" y="3697"/>
                <a:ext cx="107" cy="76"/>
              </a:xfrm>
              <a:custGeom>
                <a:avLst/>
                <a:gdLst>
                  <a:gd name="T0" fmla="*/ 13 w 17"/>
                  <a:gd name="T1" fmla="*/ 12 h 12"/>
                  <a:gd name="T2" fmla="*/ 3 w 17"/>
                  <a:gd name="T3" fmla="*/ 5 h 12"/>
                  <a:gd name="T4" fmla="*/ 0 w 17"/>
                  <a:gd name="T5" fmla="*/ 0 h 12"/>
                  <a:gd name="T6" fmla="*/ 12 w 17"/>
                  <a:gd name="T7" fmla="*/ 3 h 12"/>
                  <a:gd name="T8" fmla="*/ 15 w 17"/>
                  <a:gd name="T9" fmla="*/ 4 h 12"/>
                  <a:gd name="T10" fmla="*/ 16 w 17"/>
                  <a:gd name="T11" fmla="*/ 5 h 12"/>
                  <a:gd name="T12" fmla="*/ 13 w 17"/>
                  <a:gd name="T13" fmla="*/ 11 h 12"/>
                  <a:gd name="T14" fmla="*/ 13 w 17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13" y="12"/>
                    </a:moveTo>
                    <a:cubicBezTo>
                      <a:pt x="9" y="10"/>
                      <a:pt x="6" y="8"/>
                      <a:pt x="3" y="5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4" y="2"/>
                      <a:pt x="8" y="3"/>
                      <a:pt x="12" y="3"/>
                    </a:cubicBezTo>
                    <a:cubicBezTo>
                      <a:pt x="13" y="4"/>
                      <a:pt x="14" y="4"/>
                      <a:pt x="15" y="4"/>
                    </a:cubicBezTo>
                    <a:cubicBezTo>
                      <a:pt x="16" y="4"/>
                      <a:pt x="17" y="5"/>
                      <a:pt x="16" y="5"/>
                    </a:cubicBezTo>
                    <a:cubicBezTo>
                      <a:pt x="14" y="7"/>
                      <a:pt x="14" y="9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3" name="Freeform 164">
                <a:extLst>
                  <a:ext uri="{FF2B5EF4-FFF2-40B4-BE49-F238E27FC236}">
                    <a16:creationId xmlns:a16="http://schemas.microsoft.com/office/drawing/2014/main" id="{1360B9EF-5DBC-76D9-0100-145A03835B97}"/>
                  </a:ext>
                </a:extLst>
              </p:cNvPr>
              <p:cNvSpPr/>
              <p:nvPr userDrawn="1"/>
            </p:nvSpPr>
            <p:spPr bwMode="auto">
              <a:xfrm>
                <a:off x="1054" y="3621"/>
                <a:ext cx="69" cy="76"/>
              </a:xfrm>
              <a:custGeom>
                <a:avLst/>
                <a:gdLst>
                  <a:gd name="T0" fmla="*/ 0 w 11"/>
                  <a:gd name="T1" fmla="*/ 11 h 12"/>
                  <a:gd name="T2" fmla="*/ 3 w 11"/>
                  <a:gd name="T3" fmla="*/ 7 h 12"/>
                  <a:gd name="T4" fmla="*/ 4 w 11"/>
                  <a:gd name="T5" fmla="*/ 2 h 12"/>
                  <a:gd name="T6" fmla="*/ 6 w 11"/>
                  <a:gd name="T7" fmla="*/ 0 h 12"/>
                  <a:gd name="T8" fmla="*/ 10 w 11"/>
                  <a:gd name="T9" fmla="*/ 7 h 12"/>
                  <a:gd name="T10" fmla="*/ 10 w 11"/>
                  <a:gd name="T11" fmla="*/ 8 h 12"/>
                  <a:gd name="T12" fmla="*/ 0 w 11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0" y="11"/>
                    </a:moveTo>
                    <a:cubicBezTo>
                      <a:pt x="1" y="10"/>
                      <a:pt x="2" y="9"/>
                      <a:pt x="3" y="7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9" y="1"/>
                      <a:pt x="11" y="4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7" y="10"/>
                      <a:pt x="4" y="12"/>
                      <a:pt x="0" y="1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4" name="Freeform 165">
                <a:extLst>
                  <a:ext uri="{FF2B5EF4-FFF2-40B4-BE49-F238E27FC236}">
                    <a16:creationId xmlns:a16="http://schemas.microsoft.com/office/drawing/2014/main" id="{FB8CEEDF-1806-E46B-D0CB-2BF9BD7D273C}"/>
                  </a:ext>
                </a:extLst>
              </p:cNvPr>
              <p:cNvSpPr/>
              <p:nvPr userDrawn="1"/>
            </p:nvSpPr>
            <p:spPr bwMode="auto">
              <a:xfrm>
                <a:off x="953" y="3621"/>
                <a:ext cx="120" cy="83"/>
              </a:xfrm>
              <a:custGeom>
                <a:avLst/>
                <a:gdLst>
                  <a:gd name="T0" fmla="*/ 0 w 19"/>
                  <a:gd name="T1" fmla="*/ 10 h 13"/>
                  <a:gd name="T2" fmla="*/ 6 w 19"/>
                  <a:gd name="T3" fmla="*/ 10 h 13"/>
                  <a:gd name="T4" fmla="*/ 14 w 19"/>
                  <a:gd name="T5" fmla="*/ 5 h 13"/>
                  <a:gd name="T6" fmla="*/ 15 w 19"/>
                  <a:gd name="T7" fmla="*/ 0 h 13"/>
                  <a:gd name="T8" fmla="*/ 17 w 19"/>
                  <a:gd name="T9" fmla="*/ 6 h 13"/>
                  <a:gd name="T10" fmla="*/ 1 w 19"/>
                  <a:gd name="T11" fmla="*/ 11 h 13"/>
                  <a:gd name="T12" fmla="*/ 0 w 19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0" y="10"/>
                    </a:moveTo>
                    <a:cubicBezTo>
                      <a:pt x="2" y="10"/>
                      <a:pt x="4" y="10"/>
                      <a:pt x="6" y="10"/>
                    </a:cubicBezTo>
                    <a:cubicBezTo>
                      <a:pt x="10" y="9"/>
                      <a:pt x="12" y="8"/>
                      <a:pt x="14" y="5"/>
                    </a:cubicBezTo>
                    <a:cubicBezTo>
                      <a:pt x="15" y="4"/>
                      <a:pt x="14" y="2"/>
                      <a:pt x="15" y="0"/>
                    </a:cubicBezTo>
                    <a:cubicBezTo>
                      <a:pt x="18" y="1"/>
                      <a:pt x="19" y="3"/>
                      <a:pt x="17" y="6"/>
                    </a:cubicBezTo>
                    <a:cubicBezTo>
                      <a:pt x="14" y="11"/>
                      <a:pt x="7" y="13"/>
                      <a:pt x="1" y="11"/>
                    </a:cubicBezTo>
                    <a:cubicBezTo>
                      <a:pt x="1" y="11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5" name="Freeform 166">
                <a:extLst>
                  <a:ext uri="{FF2B5EF4-FFF2-40B4-BE49-F238E27FC236}">
                    <a16:creationId xmlns:a16="http://schemas.microsoft.com/office/drawing/2014/main" id="{A65917C0-FFFC-46C6-30A5-735FCF6B20DD}"/>
                  </a:ext>
                </a:extLst>
              </p:cNvPr>
              <p:cNvSpPr/>
              <p:nvPr userDrawn="1"/>
            </p:nvSpPr>
            <p:spPr bwMode="auto">
              <a:xfrm>
                <a:off x="997" y="3716"/>
                <a:ext cx="51" cy="57"/>
              </a:xfrm>
              <a:custGeom>
                <a:avLst/>
                <a:gdLst>
                  <a:gd name="T0" fmla="*/ 1 w 8"/>
                  <a:gd name="T1" fmla="*/ 9 h 9"/>
                  <a:gd name="T2" fmla="*/ 1 w 8"/>
                  <a:gd name="T3" fmla="*/ 7 h 9"/>
                  <a:gd name="T4" fmla="*/ 3 w 8"/>
                  <a:gd name="T5" fmla="*/ 3 h 9"/>
                  <a:gd name="T6" fmla="*/ 4 w 8"/>
                  <a:gd name="T7" fmla="*/ 2 h 9"/>
                  <a:gd name="T8" fmla="*/ 0 w 8"/>
                  <a:gd name="T9" fmla="*/ 0 h 9"/>
                  <a:gd name="T10" fmla="*/ 8 w 8"/>
                  <a:gd name="T11" fmla="*/ 0 h 9"/>
                  <a:gd name="T12" fmla="*/ 7 w 8"/>
                  <a:gd name="T13" fmla="*/ 9 h 9"/>
                  <a:gd name="T14" fmla="*/ 1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7" y="3"/>
                      <a:pt x="8" y="6"/>
                      <a:pt x="7" y="9"/>
                    </a:cubicBezTo>
                    <a:cubicBezTo>
                      <a:pt x="5" y="9"/>
                      <a:pt x="3" y="9"/>
                      <a:pt x="1" y="9"/>
                    </a:cubicBezTo>
                    <a:close/>
                  </a:path>
                </a:pathLst>
              </a:custGeom>
              <a:solidFill>
                <a:srgbClr val="F6C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6" name="Freeform 167">
                <a:extLst>
                  <a:ext uri="{FF2B5EF4-FFF2-40B4-BE49-F238E27FC236}">
                    <a16:creationId xmlns:a16="http://schemas.microsoft.com/office/drawing/2014/main" id="{0E9357CD-3B5C-5E96-50F7-903FBD750DCB}"/>
                  </a:ext>
                </a:extLst>
              </p:cNvPr>
              <p:cNvSpPr/>
              <p:nvPr userDrawn="1"/>
            </p:nvSpPr>
            <p:spPr bwMode="auto">
              <a:xfrm>
                <a:off x="953" y="3627"/>
                <a:ext cx="82" cy="45"/>
              </a:xfrm>
              <a:custGeom>
                <a:avLst/>
                <a:gdLst>
                  <a:gd name="T0" fmla="*/ 3 w 13"/>
                  <a:gd name="T1" fmla="*/ 7 h 7"/>
                  <a:gd name="T2" fmla="*/ 1 w 13"/>
                  <a:gd name="T3" fmla="*/ 6 h 7"/>
                  <a:gd name="T4" fmla="*/ 2 w 13"/>
                  <a:gd name="T5" fmla="*/ 4 h 7"/>
                  <a:gd name="T6" fmla="*/ 9 w 13"/>
                  <a:gd name="T7" fmla="*/ 0 h 7"/>
                  <a:gd name="T8" fmla="*/ 12 w 13"/>
                  <a:gd name="T9" fmla="*/ 1 h 7"/>
                  <a:gd name="T10" fmla="*/ 11 w 13"/>
                  <a:gd name="T11" fmla="*/ 4 h 7"/>
                  <a:gd name="T12" fmla="*/ 3 w 1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3" y="7"/>
                    </a:moveTo>
                    <a:cubicBezTo>
                      <a:pt x="2" y="7"/>
                      <a:pt x="1" y="7"/>
                      <a:pt x="1" y="6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4" y="2"/>
                      <a:pt x="6" y="1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2"/>
                      <a:pt x="12" y="3"/>
                      <a:pt x="11" y="4"/>
                    </a:cubicBezTo>
                    <a:cubicBezTo>
                      <a:pt x="9" y="6"/>
                      <a:pt x="6" y="6"/>
                      <a:pt x="3" y="7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7" name="Freeform 168">
                <a:extLst>
                  <a:ext uri="{FF2B5EF4-FFF2-40B4-BE49-F238E27FC236}">
                    <a16:creationId xmlns:a16="http://schemas.microsoft.com/office/drawing/2014/main" id="{B55C44B7-21DD-BDF1-9C2D-113F56EC42EE}"/>
                  </a:ext>
                </a:extLst>
              </p:cNvPr>
              <p:cNvSpPr/>
              <p:nvPr userDrawn="1"/>
            </p:nvSpPr>
            <p:spPr bwMode="auto">
              <a:xfrm>
                <a:off x="909" y="3608"/>
                <a:ext cx="88" cy="76"/>
              </a:xfrm>
              <a:custGeom>
                <a:avLst/>
                <a:gdLst>
                  <a:gd name="T0" fmla="*/ 13 w 14"/>
                  <a:gd name="T1" fmla="*/ 0 h 12"/>
                  <a:gd name="T2" fmla="*/ 14 w 14"/>
                  <a:gd name="T3" fmla="*/ 0 h 12"/>
                  <a:gd name="T4" fmla="*/ 13 w 14"/>
                  <a:gd name="T5" fmla="*/ 1 h 12"/>
                  <a:gd name="T6" fmla="*/ 7 w 14"/>
                  <a:gd name="T7" fmla="*/ 5 h 12"/>
                  <a:gd name="T8" fmla="*/ 5 w 14"/>
                  <a:gd name="T9" fmla="*/ 10 h 12"/>
                  <a:gd name="T10" fmla="*/ 4 w 14"/>
                  <a:gd name="T11" fmla="*/ 11 h 12"/>
                  <a:gd name="T12" fmla="*/ 2 w 14"/>
                  <a:gd name="T13" fmla="*/ 7 h 12"/>
                  <a:gd name="T14" fmla="*/ 12 w 14"/>
                  <a:gd name="T15" fmla="*/ 0 h 12"/>
                  <a:gd name="T16" fmla="*/ 13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3" y="0"/>
                    </a:moveTo>
                    <a:cubicBezTo>
                      <a:pt x="13" y="0"/>
                      <a:pt x="14" y="0"/>
                      <a:pt x="14" y="0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2"/>
                      <a:pt x="9" y="4"/>
                      <a:pt x="7" y="5"/>
                    </a:cubicBezTo>
                    <a:cubicBezTo>
                      <a:pt x="5" y="7"/>
                      <a:pt x="5" y="8"/>
                      <a:pt x="5" y="10"/>
                    </a:cubicBezTo>
                    <a:cubicBezTo>
                      <a:pt x="6" y="12"/>
                      <a:pt x="5" y="12"/>
                      <a:pt x="4" y="11"/>
                    </a:cubicBezTo>
                    <a:cubicBezTo>
                      <a:pt x="2" y="11"/>
                      <a:pt x="0" y="9"/>
                      <a:pt x="2" y="7"/>
                    </a:cubicBezTo>
                    <a:cubicBezTo>
                      <a:pt x="5" y="4"/>
                      <a:pt x="7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8" name="Freeform 169">
                <a:extLst>
                  <a:ext uri="{FF2B5EF4-FFF2-40B4-BE49-F238E27FC236}">
                    <a16:creationId xmlns:a16="http://schemas.microsoft.com/office/drawing/2014/main" id="{6BDB68D9-7C4D-8701-09D7-2A2D45FA7EFE}"/>
                  </a:ext>
                </a:extLst>
              </p:cNvPr>
              <p:cNvSpPr/>
              <p:nvPr userDrawn="1"/>
            </p:nvSpPr>
            <p:spPr bwMode="auto">
              <a:xfrm>
                <a:off x="1079" y="3583"/>
                <a:ext cx="70" cy="70"/>
              </a:xfrm>
              <a:custGeom>
                <a:avLst/>
                <a:gdLst>
                  <a:gd name="T0" fmla="*/ 0 w 11"/>
                  <a:gd name="T1" fmla="*/ 3 h 11"/>
                  <a:gd name="T2" fmla="*/ 11 w 11"/>
                  <a:gd name="T3" fmla="*/ 8 h 11"/>
                  <a:gd name="T4" fmla="*/ 10 w 11"/>
                  <a:gd name="T5" fmla="*/ 11 h 11"/>
                  <a:gd name="T6" fmla="*/ 8 w 11"/>
                  <a:gd name="T7" fmla="*/ 9 h 11"/>
                  <a:gd name="T8" fmla="*/ 5 w 11"/>
                  <a:gd name="T9" fmla="*/ 4 h 11"/>
                  <a:gd name="T10" fmla="*/ 0 w 11"/>
                  <a:gd name="T1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5" y="0"/>
                      <a:pt x="10" y="3"/>
                      <a:pt x="11" y="8"/>
                    </a:cubicBezTo>
                    <a:cubicBezTo>
                      <a:pt x="11" y="10"/>
                      <a:pt x="11" y="10"/>
                      <a:pt x="10" y="11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7"/>
                      <a:pt x="7" y="5"/>
                      <a:pt x="5" y="4"/>
                    </a:cubicBezTo>
                    <a:cubicBezTo>
                      <a:pt x="3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9" name="Freeform 170">
                <a:extLst>
                  <a:ext uri="{FF2B5EF4-FFF2-40B4-BE49-F238E27FC236}">
                    <a16:creationId xmlns:a16="http://schemas.microsoft.com/office/drawing/2014/main" id="{9573F213-342B-503F-FB78-6FBDDD72A804}"/>
                  </a:ext>
                </a:extLst>
              </p:cNvPr>
              <p:cNvSpPr/>
              <p:nvPr userDrawn="1"/>
            </p:nvSpPr>
            <p:spPr bwMode="auto">
              <a:xfrm>
                <a:off x="1508" y="2042"/>
                <a:ext cx="202" cy="133"/>
              </a:xfrm>
              <a:custGeom>
                <a:avLst/>
                <a:gdLst>
                  <a:gd name="T0" fmla="*/ 30 w 32"/>
                  <a:gd name="T1" fmla="*/ 0 h 21"/>
                  <a:gd name="T2" fmla="*/ 25 w 32"/>
                  <a:gd name="T3" fmla="*/ 17 h 21"/>
                  <a:gd name="T4" fmla="*/ 9 w 32"/>
                  <a:gd name="T5" fmla="*/ 19 h 21"/>
                  <a:gd name="T6" fmla="*/ 1 w 32"/>
                  <a:gd name="T7" fmla="*/ 15 h 21"/>
                  <a:gd name="T8" fmla="*/ 0 w 32"/>
                  <a:gd name="T9" fmla="*/ 13 h 21"/>
                  <a:gd name="T10" fmla="*/ 2 w 32"/>
                  <a:gd name="T11" fmla="*/ 13 h 21"/>
                  <a:gd name="T12" fmla="*/ 17 w 32"/>
                  <a:gd name="T13" fmla="*/ 9 h 21"/>
                  <a:gd name="T14" fmla="*/ 29 w 32"/>
                  <a:gd name="T15" fmla="*/ 0 h 21"/>
                  <a:gd name="T16" fmla="*/ 30 w 3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1">
                    <a:moveTo>
                      <a:pt x="30" y="0"/>
                    </a:moveTo>
                    <a:cubicBezTo>
                      <a:pt x="32" y="6"/>
                      <a:pt x="30" y="14"/>
                      <a:pt x="25" y="17"/>
                    </a:cubicBezTo>
                    <a:cubicBezTo>
                      <a:pt x="20" y="20"/>
                      <a:pt x="15" y="21"/>
                      <a:pt x="9" y="19"/>
                    </a:cubicBezTo>
                    <a:cubicBezTo>
                      <a:pt x="6" y="18"/>
                      <a:pt x="4" y="17"/>
                      <a:pt x="1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7" y="13"/>
                      <a:pt x="12" y="11"/>
                      <a:pt x="17" y="9"/>
                    </a:cubicBezTo>
                    <a:cubicBezTo>
                      <a:pt x="22" y="8"/>
                      <a:pt x="26" y="4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0" name="Freeform 171">
                <a:extLst>
                  <a:ext uri="{FF2B5EF4-FFF2-40B4-BE49-F238E27FC236}">
                    <a16:creationId xmlns:a16="http://schemas.microsoft.com/office/drawing/2014/main" id="{72AEAC75-4582-DDC8-D899-6BE8259BC189}"/>
                  </a:ext>
                </a:extLst>
              </p:cNvPr>
              <p:cNvSpPr/>
              <p:nvPr userDrawn="1"/>
            </p:nvSpPr>
            <p:spPr bwMode="auto">
              <a:xfrm>
                <a:off x="1369" y="2137"/>
                <a:ext cx="145" cy="127"/>
              </a:xfrm>
              <a:custGeom>
                <a:avLst/>
                <a:gdLst>
                  <a:gd name="T0" fmla="*/ 23 w 23"/>
                  <a:gd name="T1" fmla="*/ 16 h 20"/>
                  <a:gd name="T2" fmla="*/ 3 w 23"/>
                  <a:gd name="T3" fmla="*/ 12 h 20"/>
                  <a:gd name="T4" fmla="*/ 0 w 23"/>
                  <a:gd name="T5" fmla="*/ 3 h 20"/>
                  <a:gd name="T6" fmla="*/ 2 w 23"/>
                  <a:gd name="T7" fmla="*/ 1 h 20"/>
                  <a:gd name="T8" fmla="*/ 6 w 23"/>
                  <a:gd name="T9" fmla="*/ 0 h 20"/>
                  <a:gd name="T10" fmla="*/ 9 w 23"/>
                  <a:gd name="T11" fmla="*/ 2 h 20"/>
                  <a:gd name="T12" fmla="*/ 16 w 23"/>
                  <a:gd name="T13" fmla="*/ 7 h 20"/>
                  <a:gd name="T14" fmla="*/ 17 w 23"/>
                  <a:gd name="T15" fmla="*/ 9 h 20"/>
                  <a:gd name="T16" fmla="*/ 21 w 23"/>
                  <a:gd name="T17" fmla="*/ 15 h 20"/>
                  <a:gd name="T18" fmla="*/ 23 w 23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0">
                    <a:moveTo>
                      <a:pt x="23" y="16"/>
                    </a:moveTo>
                    <a:cubicBezTo>
                      <a:pt x="16" y="20"/>
                      <a:pt x="8" y="17"/>
                      <a:pt x="3" y="12"/>
                    </a:cubicBezTo>
                    <a:cubicBezTo>
                      <a:pt x="1" y="9"/>
                      <a:pt x="1" y="6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1"/>
                      <a:pt x="4" y="0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0" y="5"/>
                      <a:pt x="13" y="6"/>
                      <a:pt x="16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7" y="12"/>
                      <a:pt x="19" y="13"/>
                      <a:pt x="21" y="15"/>
                    </a:cubicBezTo>
                    <a:cubicBezTo>
                      <a:pt x="22" y="15"/>
                      <a:pt x="22" y="16"/>
                      <a:pt x="23" y="16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1" name="Freeform 172">
                <a:extLst>
                  <a:ext uri="{FF2B5EF4-FFF2-40B4-BE49-F238E27FC236}">
                    <a16:creationId xmlns:a16="http://schemas.microsoft.com/office/drawing/2014/main" id="{29E62DAC-3A4A-F993-63BA-3EC4567953B2}"/>
                  </a:ext>
                </a:extLst>
              </p:cNvPr>
              <p:cNvSpPr/>
              <p:nvPr userDrawn="1"/>
            </p:nvSpPr>
            <p:spPr bwMode="auto">
              <a:xfrm>
                <a:off x="1495" y="2162"/>
                <a:ext cx="171" cy="76"/>
              </a:xfrm>
              <a:custGeom>
                <a:avLst/>
                <a:gdLst>
                  <a:gd name="T0" fmla="*/ 11 w 27"/>
                  <a:gd name="T1" fmla="*/ 12 h 12"/>
                  <a:gd name="T2" fmla="*/ 0 w 27"/>
                  <a:gd name="T3" fmla="*/ 7 h 12"/>
                  <a:gd name="T4" fmla="*/ 0 w 27"/>
                  <a:gd name="T5" fmla="*/ 6 h 12"/>
                  <a:gd name="T6" fmla="*/ 3 w 27"/>
                  <a:gd name="T7" fmla="*/ 2 h 12"/>
                  <a:gd name="T8" fmla="*/ 6 w 27"/>
                  <a:gd name="T9" fmla="*/ 1 h 12"/>
                  <a:gd name="T10" fmla="*/ 18 w 27"/>
                  <a:gd name="T11" fmla="*/ 4 h 12"/>
                  <a:gd name="T12" fmla="*/ 25 w 27"/>
                  <a:gd name="T13" fmla="*/ 2 h 12"/>
                  <a:gd name="T14" fmla="*/ 27 w 27"/>
                  <a:gd name="T15" fmla="*/ 2 h 12"/>
                  <a:gd name="T16" fmla="*/ 27 w 27"/>
                  <a:gd name="T17" fmla="*/ 3 h 12"/>
                  <a:gd name="T18" fmla="*/ 11 w 27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2">
                    <a:moveTo>
                      <a:pt x="11" y="12"/>
                    </a:moveTo>
                    <a:cubicBezTo>
                      <a:pt x="7" y="12"/>
                      <a:pt x="4" y="10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4" y="1"/>
                      <a:pt x="4" y="0"/>
                      <a:pt x="6" y="1"/>
                    </a:cubicBezTo>
                    <a:cubicBezTo>
                      <a:pt x="10" y="3"/>
                      <a:pt x="14" y="4"/>
                      <a:pt x="18" y="4"/>
                    </a:cubicBezTo>
                    <a:cubicBezTo>
                      <a:pt x="21" y="3"/>
                      <a:pt x="23" y="3"/>
                      <a:pt x="25" y="2"/>
                    </a:cubicBezTo>
                    <a:cubicBezTo>
                      <a:pt x="26" y="2"/>
                      <a:pt x="26" y="1"/>
                      <a:pt x="27" y="2"/>
                    </a:cubicBezTo>
                    <a:cubicBezTo>
                      <a:pt x="27" y="2"/>
                      <a:pt x="27" y="3"/>
                      <a:pt x="27" y="3"/>
                    </a:cubicBezTo>
                    <a:cubicBezTo>
                      <a:pt x="23" y="8"/>
                      <a:pt x="18" y="12"/>
                      <a:pt x="11" y="12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2" name="Freeform 173">
                <a:extLst>
                  <a:ext uri="{FF2B5EF4-FFF2-40B4-BE49-F238E27FC236}">
                    <a16:creationId xmlns:a16="http://schemas.microsoft.com/office/drawing/2014/main" id="{5656C3E8-5A28-913B-265F-0937D64581F4}"/>
                  </a:ext>
                </a:extLst>
              </p:cNvPr>
              <p:cNvSpPr/>
              <p:nvPr userDrawn="1"/>
            </p:nvSpPr>
            <p:spPr bwMode="auto">
              <a:xfrm>
                <a:off x="1678" y="2035"/>
                <a:ext cx="69" cy="165"/>
              </a:xfrm>
              <a:custGeom>
                <a:avLst/>
                <a:gdLst>
                  <a:gd name="T0" fmla="*/ 2 w 11"/>
                  <a:gd name="T1" fmla="*/ 20 h 26"/>
                  <a:gd name="T2" fmla="*/ 4 w 11"/>
                  <a:gd name="T3" fmla="*/ 15 h 26"/>
                  <a:gd name="T4" fmla="*/ 6 w 11"/>
                  <a:gd name="T5" fmla="*/ 3 h 26"/>
                  <a:gd name="T6" fmla="*/ 7 w 11"/>
                  <a:gd name="T7" fmla="*/ 0 h 26"/>
                  <a:gd name="T8" fmla="*/ 10 w 11"/>
                  <a:gd name="T9" fmla="*/ 2 h 26"/>
                  <a:gd name="T10" fmla="*/ 10 w 11"/>
                  <a:gd name="T11" fmla="*/ 16 h 26"/>
                  <a:gd name="T12" fmla="*/ 4 w 11"/>
                  <a:gd name="T13" fmla="*/ 24 h 26"/>
                  <a:gd name="T14" fmla="*/ 1 w 11"/>
                  <a:gd name="T15" fmla="*/ 25 h 26"/>
                  <a:gd name="T16" fmla="*/ 1 w 11"/>
                  <a:gd name="T17" fmla="*/ 22 h 26"/>
                  <a:gd name="T18" fmla="*/ 2 w 11"/>
                  <a:gd name="T1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2" y="20"/>
                    </a:moveTo>
                    <a:cubicBezTo>
                      <a:pt x="1" y="18"/>
                      <a:pt x="3" y="16"/>
                      <a:pt x="4" y="15"/>
                    </a:cubicBezTo>
                    <a:cubicBezTo>
                      <a:pt x="6" y="11"/>
                      <a:pt x="6" y="7"/>
                      <a:pt x="6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1" y="7"/>
                      <a:pt x="11" y="11"/>
                      <a:pt x="10" y="16"/>
                    </a:cubicBezTo>
                    <a:cubicBezTo>
                      <a:pt x="9" y="20"/>
                      <a:pt x="6" y="22"/>
                      <a:pt x="4" y="24"/>
                    </a:cubicBezTo>
                    <a:cubicBezTo>
                      <a:pt x="3" y="25"/>
                      <a:pt x="2" y="26"/>
                      <a:pt x="1" y="25"/>
                    </a:cubicBezTo>
                    <a:cubicBezTo>
                      <a:pt x="0" y="24"/>
                      <a:pt x="1" y="23"/>
                      <a:pt x="1" y="22"/>
                    </a:cubicBezTo>
                    <a:cubicBezTo>
                      <a:pt x="1" y="22"/>
                      <a:pt x="2" y="21"/>
                      <a:pt x="2" y="2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3" name="Freeform 174">
                <a:extLst>
                  <a:ext uri="{FF2B5EF4-FFF2-40B4-BE49-F238E27FC236}">
                    <a16:creationId xmlns:a16="http://schemas.microsoft.com/office/drawing/2014/main" id="{CD81B6C0-BFD3-2610-1EEB-2E6DE6B9F750}"/>
                  </a:ext>
                </a:extLst>
              </p:cNvPr>
              <p:cNvSpPr/>
              <p:nvPr userDrawn="1"/>
            </p:nvSpPr>
            <p:spPr bwMode="auto">
              <a:xfrm>
                <a:off x="1413" y="2061"/>
                <a:ext cx="95" cy="114"/>
              </a:xfrm>
              <a:custGeom>
                <a:avLst/>
                <a:gdLst>
                  <a:gd name="T0" fmla="*/ 0 w 15"/>
                  <a:gd name="T1" fmla="*/ 3 h 18"/>
                  <a:gd name="T2" fmla="*/ 1 w 15"/>
                  <a:gd name="T3" fmla="*/ 1 h 18"/>
                  <a:gd name="T4" fmla="*/ 3 w 15"/>
                  <a:gd name="T5" fmla="*/ 3 h 18"/>
                  <a:gd name="T6" fmla="*/ 9 w 15"/>
                  <a:gd name="T7" fmla="*/ 8 h 18"/>
                  <a:gd name="T8" fmla="*/ 15 w 15"/>
                  <a:gd name="T9" fmla="*/ 14 h 18"/>
                  <a:gd name="T10" fmla="*/ 15 w 15"/>
                  <a:gd name="T11" fmla="*/ 15 h 18"/>
                  <a:gd name="T12" fmla="*/ 12 w 15"/>
                  <a:gd name="T13" fmla="*/ 18 h 18"/>
                  <a:gd name="T14" fmla="*/ 2 w 15"/>
                  <a:gd name="T15" fmla="*/ 11 h 18"/>
                  <a:gd name="T16" fmla="*/ 0 w 15"/>
                  <a:gd name="T1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0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2"/>
                      <a:pt x="3" y="3"/>
                    </a:cubicBezTo>
                    <a:cubicBezTo>
                      <a:pt x="5" y="5"/>
                      <a:pt x="7" y="6"/>
                      <a:pt x="9" y="8"/>
                    </a:cubicBezTo>
                    <a:cubicBezTo>
                      <a:pt x="11" y="10"/>
                      <a:pt x="12" y="13"/>
                      <a:pt x="15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16"/>
                      <a:pt x="13" y="18"/>
                      <a:pt x="12" y="18"/>
                    </a:cubicBezTo>
                    <a:cubicBezTo>
                      <a:pt x="7" y="17"/>
                      <a:pt x="4" y="15"/>
                      <a:pt x="2" y="11"/>
                    </a:cubicBezTo>
                    <a:cubicBezTo>
                      <a:pt x="1" y="9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4" name="Freeform 175">
                <a:extLst>
                  <a:ext uri="{FF2B5EF4-FFF2-40B4-BE49-F238E27FC236}">
                    <a16:creationId xmlns:a16="http://schemas.microsoft.com/office/drawing/2014/main" id="{7B985A67-EA4E-9F70-339A-A3BD4E73B5BB}"/>
                  </a:ext>
                </a:extLst>
              </p:cNvPr>
              <p:cNvSpPr/>
              <p:nvPr userDrawn="1"/>
            </p:nvSpPr>
            <p:spPr bwMode="auto">
              <a:xfrm>
                <a:off x="1432" y="1997"/>
                <a:ext cx="82" cy="89"/>
              </a:xfrm>
              <a:custGeom>
                <a:avLst/>
                <a:gdLst>
                  <a:gd name="T0" fmla="*/ 11 w 13"/>
                  <a:gd name="T1" fmla="*/ 1 h 14"/>
                  <a:gd name="T2" fmla="*/ 13 w 13"/>
                  <a:gd name="T3" fmla="*/ 1 h 14"/>
                  <a:gd name="T4" fmla="*/ 12 w 13"/>
                  <a:gd name="T5" fmla="*/ 3 h 14"/>
                  <a:gd name="T6" fmla="*/ 7 w 13"/>
                  <a:gd name="T7" fmla="*/ 10 h 14"/>
                  <a:gd name="T8" fmla="*/ 4 w 13"/>
                  <a:gd name="T9" fmla="*/ 14 h 14"/>
                  <a:gd name="T10" fmla="*/ 1 w 13"/>
                  <a:gd name="T11" fmla="*/ 7 h 14"/>
                  <a:gd name="T12" fmla="*/ 11 w 13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1" y="1"/>
                    </a:moveTo>
                    <a:cubicBezTo>
                      <a:pt x="12" y="1"/>
                      <a:pt x="13" y="0"/>
                      <a:pt x="13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9" y="5"/>
                      <a:pt x="8" y="7"/>
                      <a:pt x="7" y="10"/>
                    </a:cubicBezTo>
                    <a:cubicBezTo>
                      <a:pt x="6" y="12"/>
                      <a:pt x="6" y="14"/>
                      <a:pt x="4" y="14"/>
                    </a:cubicBezTo>
                    <a:cubicBezTo>
                      <a:pt x="2" y="13"/>
                      <a:pt x="0" y="9"/>
                      <a:pt x="1" y="7"/>
                    </a:cubicBezTo>
                    <a:cubicBezTo>
                      <a:pt x="3" y="4"/>
                      <a:pt x="7" y="0"/>
                      <a:pt x="11" y="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5" name="Freeform 176">
                <a:extLst>
                  <a:ext uri="{FF2B5EF4-FFF2-40B4-BE49-F238E27FC236}">
                    <a16:creationId xmlns:a16="http://schemas.microsoft.com/office/drawing/2014/main" id="{DA83EE92-7C98-6819-BD9E-F9B32C52A388}"/>
                  </a:ext>
                </a:extLst>
              </p:cNvPr>
              <p:cNvSpPr/>
              <p:nvPr userDrawn="1"/>
            </p:nvSpPr>
            <p:spPr bwMode="auto">
              <a:xfrm>
                <a:off x="1621" y="1991"/>
                <a:ext cx="57" cy="89"/>
              </a:xfrm>
              <a:custGeom>
                <a:avLst/>
                <a:gdLst>
                  <a:gd name="T0" fmla="*/ 0 w 9"/>
                  <a:gd name="T1" fmla="*/ 1 h 14"/>
                  <a:gd name="T2" fmla="*/ 8 w 9"/>
                  <a:gd name="T3" fmla="*/ 4 h 14"/>
                  <a:gd name="T4" fmla="*/ 8 w 9"/>
                  <a:gd name="T5" fmla="*/ 8 h 14"/>
                  <a:gd name="T6" fmla="*/ 0 w 9"/>
                  <a:gd name="T7" fmla="*/ 14 h 14"/>
                  <a:gd name="T8" fmla="*/ 3 w 9"/>
                  <a:gd name="T9" fmla="*/ 8 h 14"/>
                  <a:gd name="T10" fmla="*/ 0 w 9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0" y="1"/>
                    </a:moveTo>
                    <a:cubicBezTo>
                      <a:pt x="4" y="0"/>
                      <a:pt x="6" y="1"/>
                      <a:pt x="8" y="4"/>
                    </a:cubicBezTo>
                    <a:cubicBezTo>
                      <a:pt x="9" y="5"/>
                      <a:pt x="9" y="7"/>
                      <a:pt x="8" y="8"/>
                    </a:cubicBezTo>
                    <a:cubicBezTo>
                      <a:pt x="6" y="11"/>
                      <a:pt x="3" y="13"/>
                      <a:pt x="0" y="14"/>
                    </a:cubicBezTo>
                    <a:cubicBezTo>
                      <a:pt x="0" y="12"/>
                      <a:pt x="2" y="10"/>
                      <a:pt x="3" y="8"/>
                    </a:cubicBezTo>
                    <a:cubicBezTo>
                      <a:pt x="3" y="5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6" name="Freeform 177">
                <a:extLst>
                  <a:ext uri="{FF2B5EF4-FFF2-40B4-BE49-F238E27FC236}">
                    <a16:creationId xmlns:a16="http://schemas.microsoft.com/office/drawing/2014/main" id="{87CC263C-1A37-8B77-BDD1-FE687E557F22}"/>
                  </a:ext>
                </a:extLst>
              </p:cNvPr>
              <p:cNvSpPr/>
              <p:nvPr userDrawn="1"/>
            </p:nvSpPr>
            <p:spPr bwMode="auto">
              <a:xfrm>
                <a:off x="1527" y="2010"/>
                <a:ext cx="101" cy="95"/>
              </a:xfrm>
              <a:custGeom>
                <a:avLst/>
                <a:gdLst>
                  <a:gd name="T0" fmla="*/ 10 w 16"/>
                  <a:gd name="T1" fmla="*/ 0 h 15"/>
                  <a:gd name="T2" fmla="*/ 13 w 16"/>
                  <a:gd name="T3" fmla="*/ 8 h 15"/>
                  <a:gd name="T4" fmla="*/ 4 w 16"/>
                  <a:gd name="T5" fmla="*/ 15 h 15"/>
                  <a:gd name="T6" fmla="*/ 0 w 16"/>
                  <a:gd name="T7" fmla="*/ 14 h 15"/>
                  <a:gd name="T8" fmla="*/ 8 w 16"/>
                  <a:gd name="T9" fmla="*/ 10 h 15"/>
                  <a:gd name="T10" fmla="*/ 11 w 16"/>
                  <a:gd name="T11" fmla="*/ 1 h 15"/>
                  <a:gd name="T12" fmla="*/ 10 w 16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15" y="1"/>
                      <a:pt x="16" y="4"/>
                      <a:pt x="13" y="8"/>
                    </a:cubicBezTo>
                    <a:cubicBezTo>
                      <a:pt x="11" y="12"/>
                      <a:pt x="8" y="14"/>
                      <a:pt x="4" y="15"/>
                    </a:cubicBezTo>
                    <a:cubicBezTo>
                      <a:pt x="3" y="15"/>
                      <a:pt x="2" y="15"/>
                      <a:pt x="0" y="14"/>
                    </a:cubicBezTo>
                    <a:cubicBezTo>
                      <a:pt x="3" y="13"/>
                      <a:pt x="6" y="12"/>
                      <a:pt x="8" y="10"/>
                    </a:cubicBezTo>
                    <a:cubicBezTo>
                      <a:pt x="12" y="8"/>
                      <a:pt x="12" y="5"/>
                      <a:pt x="11" y="1"/>
                    </a:cubicBezTo>
                    <a:cubicBezTo>
                      <a:pt x="10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EF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7" name="Freeform 178">
                <a:extLst>
                  <a:ext uri="{FF2B5EF4-FFF2-40B4-BE49-F238E27FC236}">
                    <a16:creationId xmlns:a16="http://schemas.microsoft.com/office/drawing/2014/main" id="{15B17AA6-5F5E-7D38-BDC6-CC095AE8241F}"/>
                  </a:ext>
                </a:extLst>
              </p:cNvPr>
              <p:cNvSpPr/>
              <p:nvPr userDrawn="1"/>
            </p:nvSpPr>
            <p:spPr bwMode="auto">
              <a:xfrm>
                <a:off x="1514" y="2023"/>
                <a:ext cx="70" cy="63"/>
              </a:xfrm>
              <a:custGeom>
                <a:avLst/>
                <a:gdLst>
                  <a:gd name="T0" fmla="*/ 11 w 11"/>
                  <a:gd name="T1" fmla="*/ 4 h 10"/>
                  <a:gd name="T2" fmla="*/ 6 w 11"/>
                  <a:gd name="T3" fmla="*/ 8 h 10"/>
                  <a:gd name="T4" fmla="*/ 5 w 11"/>
                  <a:gd name="T5" fmla="*/ 8 h 10"/>
                  <a:gd name="T6" fmla="*/ 2 w 11"/>
                  <a:gd name="T7" fmla="*/ 8 h 10"/>
                  <a:gd name="T8" fmla="*/ 3 w 11"/>
                  <a:gd name="T9" fmla="*/ 5 h 10"/>
                  <a:gd name="T10" fmla="*/ 7 w 11"/>
                  <a:gd name="T11" fmla="*/ 1 h 10"/>
                  <a:gd name="T12" fmla="*/ 10 w 11"/>
                  <a:gd name="T13" fmla="*/ 1 h 10"/>
                  <a:gd name="T14" fmla="*/ 11 w 11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1" y="4"/>
                    </a:moveTo>
                    <a:cubicBezTo>
                      <a:pt x="10" y="6"/>
                      <a:pt x="8" y="7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3" y="10"/>
                      <a:pt x="2" y="8"/>
                    </a:cubicBezTo>
                    <a:cubicBezTo>
                      <a:pt x="0" y="7"/>
                      <a:pt x="2" y="6"/>
                      <a:pt x="3" y="5"/>
                    </a:cubicBezTo>
                    <a:cubicBezTo>
                      <a:pt x="4" y="3"/>
                      <a:pt x="6" y="2"/>
                      <a:pt x="7" y="1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1"/>
                      <a:pt x="11" y="2"/>
                      <a:pt x="11" y="4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8" name="Freeform 179">
                <a:extLst>
                  <a:ext uri="{FF2B5EF4-FFF2-40B4-BE49-F238E27FC236}">
                    <a16:creationId xmlns:a16="http://schemas.microsoft.com/office/drawing/2014/main" id="{40365569-F548-E850-EB5D-7A64D09365AF}"/>
                  </a:ext>
                </a:extLst>
              </p:cNvPr>
              <p:cNvSpPr/>
              <p:nvPr userDrawn="1"/>
            </p:nvSpPr>
            <p:spPr bwMode="auto">
              <a:xfrm>
                <a:off x="1483" y="2010"/>
                <a:ext cx="63" cy="95"/>
              </a:xfrm>
              <a:custGeom>
                <a:avLst/>
                <a:gdLst>
                  <a:gd name="T0" fmla="*/ 10 w 10"/>
                  <a:gd name="T1" fmla="*/ 1 h 15"/>
                  <a:gd name="T2" fmla="*/ 4 w 10"/>
                  <a:gd name="T3" fmla="*/ 8 h 15"/>
                  <a:gd name="T4" fmla="*/ 4 w 10"/>
                  <a:gd name="T5" fmla="*/ 12 h 15"/>
                  <a:gd name="T6" fmla="*/ 4 w 10"/>
                  <a:gd name="T7" fmla="*/ 14 h 15"/>
                  <a:gd name="T8" fmla="*/ 1 w 10"/>
                  <a:gd name="T9" fmla="*/ 14 h 15"/>
                  <a:gd name="T10" fmla="*/ 0 w 10"/>
                  <a:gd name="T11" fmla="*/ 12 h 15"/>
                  <a:gd name="T12" fmla="*/ 5 w 10"/>
                  <a:gd name="T13" fmla="*/ 3 h 15"/>
                  <a:gd name="T14" fmla="*/ 10 w 10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8" y="3"/>
                      <a:pt x="6" y="5"/>
                      <a:pt x="4" y="8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4" y="13"/>
                      <a:pt x="5" y="13"/>
                      <a:pt x="4" y="14"/>
                    </a:cubicBezTo>
                    <a:cubicBezTo>
                      <a:pt x="3" y="15"/>
                      <a:pt x="2" y="14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1" y="9"/>
                      <a:pt x="3" y="6"/>
                      <a:pt x="5" y="3"/>
                    </a:cubicBezTo>
                    <a:cubicBezTo>
                      <a:pt x="6" y="2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9" name="Freeform 180">
                <a:extLst>
                  <a:ext uri="{FF2B5EF4-FFF2-40B4-BE49-F238E27FC236}">
                    <a16:creationId xmlns:a16="http://schemas.microsoft.com/office/drawing/2014/main" id="{5F1233B5-C0BC-0E4C-4F39-EFF5F4FC7928}"/>
                  </a:ext>
                </a:extLst>
              </p:cNvPr>
              <p:cNvSpPr/>
              <p:nvPr userDrawn="1"/>
            </p:nvSpPr>
            <p:spPr bwMode="auto">
              <a:xfrm>
                <a:off x="1615" y="1959"/>
                <a:ext cx="88" cy="57"/>
              </a:xfrm>
              <a:custGeom>
                <a:avLst/>
                <a:gdLst>
                  <a:gd name="T0" fmla="*/ 0 w 14"/>
                  <a:gd name="T1" fmla="*/ 3 h 9"/>
                  <a:gd name="T2" fmla="*/ 7 w 14"/>
                  <a:gd name="T3" fmla="*/ 1 h 9"/>
                  <a:gd name="T4" fmla="*/ 13 w 14"/>
                  <a:gd name="T5" fmla="*/ 6 h 9"/>
                  <a:gd name="T6" fmla="*/ 12 w 14"/>
                  <a:gd name="T7" fmla="*/ 8 h 9"/>
                  <a:gd name="T8" fmla="*/ 11 w 14"/>
                  <a:gd name="T9" fmla="*/ 7 h 9"/>
                  <a:gd name="T10" fmla="*/ 3 w 14"/>
                  <a:gd name="T11" fmla="*/ 3 h 9"/>
                  <a:gd name="T12" fmla="*/ 0 w 14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0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10" y="1"/>
                      <a:pt x="12" y="3"/>
                      <a:pt x="13" y="6"/>
                    </a:cubicBezTo>
                    <a:cubicBezTo>
                      <a:pt x="14" y="7"/>
                      <a:pt x="13" y="7"/>
                      <a:pt x="12" y="8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9" y="5"/>
                      <a:pt x="6" y="3"/>
                      <a:pt x="3" y="3"/>
                    </a:cubicBezTo>
                    <a:cubicBezTo>
                      <a:pt x="2" y="3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D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0" name="Freeform 181">
                <a:extLst>
                  <a:ext uri="{FF2B5EF4-FFF2-40B4-BE49-F238E27FC236}">
                    <a16:creationId xmlns:a16="http://schemas.microsoft.com/office/drawing/2014/main" id="{C1EB0345-5F1F-89C9-BAED-BDE16EF1301A}"/>
                  </a:ext>
                </a:extLst>
              </p:cNvPr>
              <p:cNvSpPr/>
              <p:nvPr userDrawn="1"/>
            </p:nvSpPr>
            <p:spPr bwMode="auto">
              <a:xfrm>
                <a:off x="253" y="3748"/>
                <a:ext cx="126" cy="203"/>
              </a:xfrm>
              <a:custGeom>
                <a:avLst/>
                <a:gdLst>
                  <a:gd name="T0" fmla="*/ 1 w 20"/>
                  <a:gd name="T1" fmla="*/ 18 h 32"/>
                  <a:gd name="T2" fmla="*/ 11 w 20"/>
                  <a:gd name="T3" fmla="*/ 3 h 32"/>
                  <a:gd name="T4" fmla="*/ 18 w 20"/>
                  <a:gd name="T5" fmla="*/ 1 h 32"/>
                  <a:gd name="T6" fmla="*/ 20 w 20"/>
                  <a:gd name="T7" fmla="*/ 1 h 32"/>
                  <a:gd name="T8" fmla="*/ 19 w 20"/>
                  <a:gd name="T9" fmla="*/ 3 h 32"/>
                  <a:gd name="T10" fmla="*/ 11 w 20"/>
                  <a:gd name="T11" fmla="*/ 16 h 32"/>
                  <a:gd name="T12" fmla="*/ 10 w 20"/>
                  <a:gd name="T13" fmla="*/ 28 h 32"/>
                  <a:gd name="T14" fmla="*/ 9 w 20"/>
                  <a:gd name="T15" fmla="*/ 31 h 32"/>
                  <a:gd name="T16" fmla="*/ 6 w 20"/>
                  <a:gd name="T17" fmla="*/ 30 h 32"/>
                  <a:gd name="T18" fmla="*/ 1 w 20"/>
                  <a:gd name="T19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2">
                    <a:moveTo>
                      <a:pt x="1" y="18"/>
                    </a:moveTo>
                    <a:cubicBezTo>
                      <a:pt x="1" y="11"/>
                      <a:pt x="5" y="6"/>
                      <a:pt x="11" y="3"/>
                    </a:cubicBezTo>
                    <a:cubicBezTo>
                      <a:pt x="13" y="2"/>
                      <a:pt x="15" y="1"/>
                      <a:pt x="18" y="1"/>
                    </a:cubicBezTo>
                    <a:cubicBezTo>
                      <a:pt x="18" y="1"/>
                      <a:pt x="19" y="0"/>
                      <a:pt x="20" y="1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5" y="7"/>
                      <a:pt x="13" y="11"/>
                      <a:pt x="11" y="16"/>
                    </a:cubicBezTo>
                    <a:cubicBezTo>
                      <a:pt x="10" y="20"/>
                      <a:pt x="9" y="24"/>
                      <a:pt x="10" y="28"/>
                    </a:cubicBezTo>
                    <a:cubicBezTo>
                      <a:pt x="10" y="29"/>
                      <a:pt x="10" y="30"/>
                      <a:pt x="9" y="31"/>
                    </a:cubicBezTo>
                    <a:cubicBezTo>
                      <a:pt x="8" y="32"/>
                      <a:pt x="7" y="31"/>
                      <a:pt x="6" y="30"/>
                    </a:cubicBezTo>
                    <a:cubicBezTo>
                      <a:pt x="3" y="26"/>
                      <a:pt x="0" y="23"/>
                      <a:pt x="1" y="1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1" name="Freeform 182">
                <a:extLst>
                  <a:ext uri="{FF2B5EF4-FFF2-40B4-BE49-F238E27FC236}">
                    <a16:creationId xmlns:a16="http://schemas.microsoft.com/office/drawing/2014/main" id="{422F2DE7-051B-2D17-3762-E71F31D7E4D6}"/>
                  </a:ext>
                </a:extLst>
              </p:cNvPr>
              <p:cNvSpPr/>
              <p:nvPr userDrawn="1"/>
            </p:nvSpPr>
            <p:spPr bwMode="auto">
              <a:xfrm>
                <a:off x="291" y="3602"/>
                <a:ext cx="170" cy="89"/>
              </a:xfrm>
              <a:custGeom>
                <a:avLst/>
                <a:gdLst>
                  <a:gd name="T0" fmla="*/ 18 w 27"/>
                  <a:gd name="T1" fmla="*/ 12 h 14"/>
                  <a:gd name="T2" fmla="*/ 11 w 27"/>
                  <a:gd name="T3" fmla="*/ 13 h 14"/>
                  <a:gd name="T4" fmla="*/ 10 w 27"/>
                  <a:gd name="T5" fmla="*/ 13 h 14"/>
                  <a:gd name="T6" fmla="*/ 4 w 27"/>
                  <a:gd name="T7" fmla="*/ 12 h 14"/>
                  <a:gd name="T8" fmla="*/ 1 w 27"/>
                  <a:gd name="T9" fmla="*/ 12 h 14"/>
                  <a:gd name="T10" fmla="*/ 2 w 27"/>
                  <a:gd name="T11" fmla="*/ 8 h 14"/>
                  <a:gd name="T12" fmla="*/ 12 w 27"/>
                  <a:gd name="T13" fmla="*/ 1 h 14"/>
                  <a:gd name="T14" fmla="*/ 26 w 27"/>
                  <a:gd name="T15" fmla="*/ 4 h 14"/>
                  <a:gd name="T16" fmla="*/ 26 w 27"/>
                  <a:gd name="T17" fmla="*/ 8 h 14"/>
                  <a:gd name="T18" fmla="*/ 18 w 27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4">
                    <a:moveTo>
                      <a:pt x="18" y="12"/>
                    </a:moveTo>
                    <a:cubicBezTo>
                      <a:pt x="16" y="11"/>
                      <a:pt x="13" y="12"/>
                      <a:pt x="11" y="13"/>
                    </a:cubicBezTo>
                    <a:cubicBezTo>
                      <a:pt x="11" y="14"/>
                      <a:pt x="11" y="14"/>
                      <a:pt x="10" y="13"/>
                    </a:cubicBezTo>
                    <a:cubicBezTo>
                      <a:pt x="8" y="11"/>
                      <a:pt x="7" y="11"/>
                      <a:pt x="4" y="12"/>
                    </a:cubicBezTo>
                    <a:cubicBezTo>
                      <a:pt x="3" y="12"/>
                      <a:pt x="2" y="13"/>
                      <a:pt x="1" y="12"/>
                    </a:cubicBezTo>
                    <a:cubicBezTo>
                      <a:pt x="0" y="10"/>
                      <a:pt x="1" y="9"/>
                      <a:pt x="2" y="8"/>
                    </a:cubicBezTo>
                    <a:cubicBezTo>
                      <a:pt x="5" y="5"/>
                      <a:pt x="8" y="2"/>
                      <a:pt x="12" y="1"/>
                    </a:cubicBezTo>
                    <a:cubicBezTo>
                      <a:pt x="17" y="0"/>
                      <a:pt x="21" y="1"/>
                      <a:pt x="26" y="4"/>
                    </a:cubicBezTo>
                    <a:cubicBezTo>
                      <a:pt x="27" y="5"/>
                      <a:pt x="27" y="6"/>
                      <a:pt x="26" y="8"/>
                    </a:cubicBezTo>
                    <a:cubicBezTo>
                      <a:pt x="24" y="11"/>
                      <a:pt x="22" y="13"/>
                      <a:pt x="18" y="12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2" name="Freeform 183">
                <a:extLst>
                  <a:ext uri="{FF2B5EF4-FFF2-40B4-BE49-F238E27FC236}">
                    <a16:creationId xmlns:a16="http://schemas.microsoft.com/office/drawing/2014/main" id="{46EA75FC-B1A4-A116-711F-0388D04DCF54}"/>
                  </a:ext>
                </a:extLst>
              </p:cNvPr>
              <p:cNvSpPr/>
              <p:nvPr userDrawn="1"/>
            </p:nvSpPr>
            <p:spPr bwMode="auto">
              <a:xfrm>
                <a:off x="228" y="3691"/>
                <a:ext cx="114" cy="146"/>
              </a:xfrm>
              <a:custGeom>
                <a:avLst/>
                <a:gdLst>
                  <a:gd name="T0" fmla="*/ 1 w 18"/>
                  <a:gd name="T1" fmla="*/ 17 h 23"/>
                  <a:gd name="T2" fmla="*/ 3 w 18"/>
                  <a:gd name="T3" fmla="*/ 6 h 23"/>
                  <a:gd name="T4" fmla="*/ 13 w 18"/>
                  <a:gd name="T5" fmla="*/ 1 h 23"/>
                  <a:gd name="T6" fmla="*/ 18 w 18"/>
                  <a:gd name="T7" fmla="*/ 6 h 23"/>
                  <a:gd name="T8" fmla="*/ 16 w 18"/>
                  <a:gd name="T9" fmla="*/ 8 h 23"/>
                  <a:gd name="T10" fmla="*/ 3 w 18"/>
                  <a:gd name="T11" fmla="*/ 22 h 23"/>
                  <a:gd name="T12" fmla="*/ 2 w 18"/>
                  <a:gd name="T13" fmla="*/ 23 h 23"/>
                  <a:gd name="T14" fmla="*/ 1 w 18"/>
                  <a:gd name="T15" fmla="*/ 22 h 23"/>
                  <a:gd name="T16" fmla="*/ 1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1" y="17"/>
                    </a:moveTo>
                    <a:cubicBezTo>
                      <a:pt x="1" y="14"/>
                      <a:pt x="0" y="10"/>
                      <a:pt x="3" y="6"/>
                    </a:cubicBezTo>
                    <a:cubicBezTo>
                      <a:pt x="5" y="3"/>
                      <a:pt x="9" y="1"/>
                      <a:pt x="13" y="1"/>
                    </a:cubicBezTo>
                    <a:cubicBezTo>
                      <a:pt x="18" y="0"/>
                      <a:pt x="18" y="0"/>
                      <a:pt x="18" y="6"/>
                    </a:cubicBezTo>
                    <a:cubicBezTo>
                      <a:pt x="18" y="7"/>
                      <a:pt x="18" y="8"/>
                      <a:pt x="16" y="8"/>
                    </a:cubicBezTo>
                    <a:cubicBezTo>
                      <a:pt x="10" y="11"/>
                      <a:pt x="5" y="16"/>
                      <a:pt x="3" y="22"/>
                    </a:cubicBezTo>
                    <a:cubicBezTo>
                      <a:pt x="3" y="22"/>
                      <a:pt x="2" y="23"/>
                      <a:pt x="2" y="23"/>
                    </a:cubicBezTo>
                    <a:cubicBezTo>
                      <a:pt x="1" y="23"/>
                      <a:pt x="1" y="22"/>
                      <a:pt x="1" y="22"/>
                    </a:cubicBezTo>
                    <a:cubicBezTo>
                      <a:pt x="1" y="20"/>
                      <a:pt x="0" y="19"/>
                      <a:pt x="1" y="17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3" name="Freeform 184">
                <a:extLst>
                  <a:ext uri="{FF2B5EF4-FFF2-40B4-BE49-F238E27FC236}">
                    <a16:creationId xmlns:a16="http://schemas.microsoft.com/office/drawing/2014/main" id="{7ED197A4-82AD-EAF4-21EC-3CAE24A37647}"/>
                  </a:ext>
                </a:extLst>
              </p:cNvPr>
              <p:cNvSpPr/>
              <p:nvPr userDrawn="1"/>
            </p:nvSpPr>
            <p:spPr bwMode="auto">
              <a:xfrm>
                <a:off x="203" y="3824"/>
                <a:ext cx="101" cy="152"/>
              </a:xfrm>
              <a:custGeom>
                <a:avLst/>
                <a:gdLst>
                  <a:gd name="T0" fmla="*/ 2 w 16"/>
                  <a:gd name="T1" fmla="*/ 0 h 24"/>
                  <a:gd name="T2" fmla="*/ 3 w 16"/>
                  <a:gd name="T3" fmla="*/ 2 h 24"/>
                  <a:gd name="T4" fmla="*/ 5 w 16"/>
                  <a:gd name="T5" fmla="*/ 6 h 24"/>
                  <a:gd name="T6" fmla="*/ 6 w 16"/>
                  <a:gd name="T7" fmla="*/ 7 h 24"/>
                  <a:gd name="T8" fmla="*/ 14 w 16"/>
                  <a:gd name="T9" fmla="*/ 21 h 24"/>
                  <a:gd name="T10" fmla="*/ 15 w 16"/>
                  <a:gd name="T11" fmla="*/ 23 h 24"/>
                  <a:gd name="T12" fmla="*/ 13 w 16"/>
                  <a:gd name="T13" fmla="*/ 24 h 24"/>
                  <a:gd name="T14" fmla="*/ 7 w 16"/>
                  <a:gd name="T15" fmla="*/ 21 h 24"/>
                  <a:gd name="T16" fmla="*/ 0 w 16"/>
                  <a:gd name="T17" fmla="*/ 6 h 24"/>
                  <a:gd name="T18" fmla="*/ 2 w 16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4">
                    <a:moveTo>
                      <a:pt x="2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4"/>
                      <a:pt x="3" y="6"/>
                      <a:pt x="5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13"/>
                      <a:pt x="10" y="17"/>
                      <a:pt x="14" y="21"/>
                    </a:cubicBezTo>
                    <a:cubicBezTo>
                      <a:pt x="15" y="22"/>
                      <a:pt x="16" y="22"/>
                      <a:pt x="15" y="23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1" y="24"/>
                      <a:pt x="9" y="23"/>
                      <a:pt x="7" y="21"/>
                    </a:cubicBezTo>
                    <a:cubicBezTo>
                      <a:pt x="3" y="17"/>
                      <a:pt x="0" y="13"/>
                      <a:pt x="0" y="6"/>
                    </a:cubicBezTo>
                    <a:cubicBezTo>
                      <a:pt x="0" y="4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4" name="Freeform 185">
                <a:extLst>
                  <a:ext uri="{FF2B5EF4-FFF2-40B4-BE49-F238E27FC236}">
                    <a16:creationId xmlns:a16="http://schemas.microsoft.com/office/drawing/2014/main" id="{719BE08B-1231-BEBA-FF06-5BB47AAE44C9}"/>
                  </a:ext>
                </a:extLst>
              </p:cNvPr>
              <p:cNvSpPr/>
              <p:nvPr userDrawn="1"/>
            </p:nvSpPr>
            <p:spPr bwMode="auto">
              <a:xfrm>
                <a:off x="354" y="3684"/>
                <a:ext cx="139" cy="51"/>
              </a:xfrm>
              <a:custGeom>
                <a:avLst/>
                <a:gdLst>
                  <a:gd name="T0" fmla="*/ 16 w 22"/>
                  <a:gd name="T1" fmla="*/ 7 h 8"/>
                  <a:gd name="T2" fmla="*/ 3 w 22"/>
                  <a:gd name="T3" fmla="*/ 8 h 8"/>
                  <a:gd name="T4" fmla="*/ 1 w 22"/>
                  <a:gd name="T5" fmla="*/ 7 h 8"/>
                  <a:gd name="T6" fmla="*/ 1 w 22"/>
                  <a:gd name="T7" fmla="*/ 3 h 8"/>
                  <a:gd name="T8" fmla="*/ 6 w 22"/>
                  <a:gd name="T9" fmla="*/ 1 h 8"/>
                  <a:gd name="T10" fmla="*/ 20 w 22"/>
                  <a:gd name="T11" fmla="*/ 5 h 8"/>
                  <a:gd name="T12" fmla="*/ 21 w 22"/>
                  <a:gd name="T13" fmla="*/ 7 h 8"/>
                  <a:gd name="T14" fmla="*/ 19 w 22"/>
                  <a:gd name="T15" fmla="*/ 7 h 8"/>
                  <a:gd name="T16" fmla="*/ 16 w 22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8">
                    <a:moveTo>
                      <a:pt x="16" y="7"/>
                    </a:moveTo>
                    <a:cubicBezTo>
                      <a:pt x="12" y="7"/>
                      <a:pt x="8" y="8"/>
                      <a:pt x="3" y="8"/>
                    </a:cubicBezTo>
                    <a:cubicBezTo>
                      <a:pt x="3" y="8"/>
                      <a:pt x="1" y="8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11" y="0"/>
                      <a:pt x="16" y="1"/>
                      <a:pt x="20" y="5"/>
                    </a:cubicBezTo>
                    <a:cubicBezTo>
                      <a:pt x="21" y="5"/>
                      <a:pt x="22" y="6"/>
                      <a:pt x="21" y="7"/>
                    </a:cubicBezTo>
                    <a:cubicBezTo>
                      <a:pt x="21" y="8"/>
                      <a:pt x="20" y="7"/>
                      <a:pt x="19" y="7"/>
                    </a:cubicBezTo>
                    <a:cubicBezTo>
                      <a:pt x="18" y="7"/>
                      <a:pt x="17" y="7"/>
                      <a:pt x="16" y="7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5" name="Freeform 186">
                <a:extLst>
                  <a:ext uri="{FF2B5EF4-FFF2-40B4-BE49-F238E27FC236}">
                    <a16:creationId xmlns:a16="http://schemas.microsoft.com/office/drawing/2014/main" id="{475C9BAA-2B78-38E2-D9B2-A3415E3A6806}"/>
                  </a:ext>
                </a:extLst>
              </p:cNvPr>
              <p:cNvSpPr/>
              <p:nvPr userDrawn="1"/>
            </p:nvSpPr>
            <p:spPr bwMode="auto">
              <a:xfrm>
                <a:off x="436" y="3735"/>
                <a:ext cx="63" cy="108"/>
              </a:xfrm>
              <a:custGeom>
                <a:avLst/>
                <a:gdLst>
                  <a:gd name="T0" fmla="*/ 5 w 10"/>
                  <a:gd name="T1" fmla="*/ 1 h 17"/>
                  <a:gd name="T2" fmla="*/ 9 w 10"/>
                  <a:gd name="T3" fmla="*/ 4 h 17"/>
                  <a:gd name="T4" fmla="*/ 7 w 10"/>
                  <a:gd name="T5" fmla="*/ 15 h 17"/>
                  <a:gd name="T6" fmla="*/ 5 w 10"/>
                  <a:gd name="T7" fmla="*/ 17 h 17"/>
                  <a:gd name="T8" fmla="*/ 4 w 10"/>
                  <a:gd name="T9" fmla="*/ 15 h 17"/>
                  <a:gd name="T10" fmla="*/ 2 w 10"/>
                  <a:gd name="T11" fmla="*/ 5 h 17"/>
                  <a:gd name="T12" fmla="*/ 5 w 1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5" y="1"/>
                    </a:moveTo>
                    <a:cubicBezTo>
                      <a:pt x="7" y="0"/>
                      <a:pt x="8" y="2"/>
                      <a:pt x="9" y="4"/>
                    </a:cubicBezTo>
                    <a:cubicBezTo>
                      <a:pt x="10" y="8"/>
                      <a:pt x="9" y="12"/>
                      <a:pt x="7" y="15"/>
                    </a:cubicBezTo>
                    <a:cubicBezTo>
                      <a:pt x="6" y="16"/>
                      <a:pt x="6" y="17"/>
                      <a:pt x="5" y="17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4" y="11"/>
                      <a:pt x="3" y="8"/>
                      <a:pt x="2" y="5"/>
                    </a:cubicBezTo>
                    <a:cubicBezTo>
                      <a:pt x="0" y="2"/>
                      <a:pt x="1" y="1"/>
                      <a:pt x="5" y="1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6" name="Freeform 187">
                <a:extLst>
                  <a:ext uri="{FF2B5EF4-FFF2-40B4-BE49-F238E27FC236}">
                    <a16:creationId xmlns:a16="http://schemas.microsoft.com/office/drawing/2014/main" id="{8E582925-A859-B8EE-1035-18D22AC19098}"/>
                  </a:ext>
                </a:extLst>
              </p:cNvPr>
              <p:cNvSpPr/>
              <p:nvPr userDrawn="1"/>
            </p:nvSpPr>
            <p:spPr bwMode="auto">
              <a:xfrm>
                <a:off x="329" y="3868"/>
                <a:ext cx="63" cy="89"/>
              </a:xfrm>
              <a:custGeom>
                <a:avLst/>
                <a:gdLst>
                  <a:gd name="T0" fmla="*/ 2 w 10"/>
                  <a:gd name="T1" fmla="*/ 0 h 14"/>
                  <a:gd name="T2" fmla="*/ 4 w 10"/>
                  <a:gd name="T3" fmla="*/ 6 h 14"/>
                  <a:gd name="T4" fmla="*/ 8 w 10"/>
                  <a:gd name="T5" fmla="*/ 9 h 14"/>
                  <a:gd name="T6" fmla="*/ 9 w 10"/>
                  <a:gd name="T7" fmla="*/ 11 h 14"/>
                  <a:gd name="T8" fmla="*/ 1 w 10"/>
                  <a:gd name="T9" fmla="*/ 11 h 14"/>
                  <a:gd name="T10" fmla="*/ 0 w 10"/>
                  <a:gd name="T11" fmla="*/ 11 h 14"/>
                  <a:gd name="T12" fmla="*/ 2 w 1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2" y="0"/>
                    </a:moveTo>
                    <a:cubicBezTo>
                      <a:pt x="3" y="2"/>
                      <a:pt x="3" y="4"/>
                      <a:pt x="4" y="6"/>
                    </a:cubicBezTo>
                    <a:cubicBezTo>
                      <a:pt x="5" y="7"/>
                      <a:pt x="6" y="9"/>
                      <a:pt x="8" y="9"/>
                    </a:cubicBezTo>
                    <a:cubicBezTo>
                      <a:pt x="10" y="9"/>
                      <a:pt x="10" y="9"/>
                      <a:pt x="9" y="11"/>
                    </a:cubicBezTo>
                    <a:cubicBezTo>
                      <a:pt x="8" y="13"/>
                      <a:pt x="3" y="14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9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7" name="Freeform 188">
                <a:extLst>
                  <a:ext uri="{FF2B5EF4-FFF2-40B4-BE49-F238E27FC236}">
                    <a16:creationId xmlns:a16="http://schemas.microsoft.com/office/drawing/2014/main" id="{9D4C8588-31C6-E099-31FF-AD9B1D9F96C1}"/>
                  </a:ext>
                </a:extLst>
              </p:cNvPr>
              <p:cNvSpPr/>
              <p:nvPr userDrawn="1"/>
            </p:nvSpPr>
            <p:spPr bwMode="auto">
              <a:xfrm>
                <a:off x="354" y="3786"/>
                <a:ext cx="57" cy="127"/>
              </a:xfrm>
              <a:custGeom>
                <a:avLst/>
                <a:gdLst>
                  <a:gd name="T0" fmla="*/ 5 w 9"/>
                  <a:gd name="T1" fmla="*/ 0 h 20"/>
                  <a:gd name="T2" fmla="*/ 3 w 9"/>
                  <a:gd name="T3" fmla="*/ 8 h 20"/>
                  <a:gd name="T4" fmla="*/ 7 w 9"/>
                  <a:gd name="T5" fmla="*/ 16 h 20"/>
                  <a:gd name="T6" fmla="*/ 9 w 9"/>
                  <a:gd name="T7" fmla="*/ 17 h 20"/>
                  <a:gd name="T8" fmla="*/ 8 w 9"/>
                  <a:gd name="T9" fmla="*/ 18 h 20"/>
                  <a:gd name="T10" fmla="*/ 2 w 9"/>
                  <a:gd name="T11" fmla="*/ 17 h 20"/>
                  <a:gd name="T12" fmla="*/ 0 w 9"/>
                  <a:gd name="T13" fmla="*/ 9 h 20"/>
                  <a:gd name="T14" fmla="*/ 5 w 9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2"/>
                      <a:pt x="3" y="5"/>
                      <a:pt x="3" y="8"/>
                    </a:cubicBezTo>
                    <a:cubicBezTo>
                      <a:pt x="2" y="11"/>
                      <a:pt x="4" y="16"/>
                      <a:pt x="7" y="16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6" y="20"/>
                      <a:pt x="3" y="19"/>
                      <a:pt x="2" y="17"/>
                    </a:cubicBezTo>
                    <a:cubicBezTo>
                      <a:pt x="1" y="15"/>
                      <a:pt x="0" y="12"/>
                      <a:pt x="0" y="9"/>
                    </a:cubicBezTo>
                    <a:cubicBezTo>
                      <a:pt x="0" y="5"/>
                      <a:pt x="2" y="2"/>
                      <a:pt x="5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8" name="Freeform 189">
                <a:extLst>
                  <a:ext uri="{FF2B5EF4-FFF2-40B4-BE49-F238E27FC236}">
                    <a16:creationId xmlns:a16="http://schemas.microsoft.com/office/drawing/2014/main" id="{4BCF1A11-452B-76D7-FF9A-774CAE0A6B70}"/>
                  </a:ext>
                </a:extLst>
              </p:cNvPr>
              <p:cNvSpPr/>
              <p:nvPr userDrawn="1"/>
            </p:nvSpPr>
            <p:spPr bwMode="auto">
              <a:xfrm>
                <a:off x="386" y="3792"/>
                <a:ext cx="38" cy="83"/>
              </a:xfrm>
              <a:custGeom>
                <a:avLst/>
                <a:gdLst>
                  <a:gd name="T0" fmla="*/ 0 w 6"/>
                  <a:gd name="T1" fmla="*/ 8 h 13"/>
                  <a:gd name="T2" fmla="*/ 2 w 6"/>
                  <a:gd name="T3" fmla="*/ 2 h 13"/>
                  <a:gd name="T4" fmla="*/ 4 w 6"/>
                  <a:gd name="T5" fmla="*/ 2 h 13"/>
                  <a:gd name="T6" fmla="*/ 4 w 6"/>
                  <a:gd name="T7" fmla="*/ 12 h 13"/>
                  <a:gd name="T8" fmla="*/ 1 w 6"/>
                  <a:gd name="T9" fmla="*/ 12 h 13"/>
                  <a:gd name="T10" fmla="*/ 0 w 6"/>
                  <a:gd name="T1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0" y="8"/>
                    </a:moveTo>
                    <a:cubicBezTo>
                      <a:pt x="0" y="6"/>
                      <a:pt x="1" y="4"/>
                      <a:pt x="2" y="2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5" y="3"/>
                      <a:pt x="6" y="9"/>
                      <a:pt x="4" y="12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1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EE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9" name="Freeform 190">
                <a:extLst>
                  <a:ext uri="{FF2B5EF4-FFF2-40B4-BE49-F238E27FC236}">
                    <a16:creationId xmlns:a16="http://schemas.microsoft.com/office/drawing/2014/main" id="{8F74D2F8-6071-F98B-7499-217453415F3A}"/>
                  </a:ext>
                </a:extLst>
              </p:cNvPr>
              <p:cNvSpPr/>
              <p:nvPr userDrawn="1"/>
            </p:nvSpPr>
            <p:spPr bwMode="auto">
              <a:xfrm>
                <a:off x="398" y="3754"/>
                <a:ext cx="51" cy="102"/>
              </a:xfrm>
              <a:custGeom>
                <a:avLst/>
                <a:gdLst>
                  <a:gd name="T0" fmla="*/ 0 w 8"/>
                  <a:gd name="T1" fmla="*/ 3 h 16"/>
                  <a:gd name="T2" fmla="*/ 6 w 8"/>
                  <a:gd name="T3" fmla="*/ 4 h 16"/>
                  <a:gd name="T4" fmla="*/ 7 w 8"/>
                  <a:gd name="T5" fmla="*/ 15 h 16"/>
                  <a:gd name="T6" fmla="*/ 6 w 8"/>
                  <a:gd name="T7" fmla="*/ 16 h 16"/>
                  <a:gd name="T8" fmla="*/ 0 w 8"/>
                  <a:gd name="T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3"/>
                    </a:moveTo>
                    <a:cubicBezTo>
                      <a:pt x="4" y="0"/>
                      <a:pt x="4" y="0"/>
                      <a:pt x="6" y="4"/>
                    </a:cubicBezTo>
                    <a:cubicBezTo>
                      <a:pt x="8" y="8"/>
                      <a:pt x="8" y="11"/>
                      <a:pt x="7" y="15"/>
                    </a:cubicBezTo>
                    <a:cubicBezTo>
                      <a:pt x="7" y="15"/>
                      <a:pt x="7" y="15"/>
                      <a:pt x="6" y="16"/>
                    </a:cubicBezTo>
                    <a:cubicBezTo>
                      <a:pt x="5" y="11"/>
                      <a:pt x="6" y="5"/>
                      <a:pt x="0" y="3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0" name="Freeform 191">
                <a:extLst>
                  <a:ext uri="{FF2B5EF4-FFF2-40B4-BE49-F238E27FC236}">
                    <a16:creationId xmlns:a16="http://schemas.microsoft.com/office/drawing/2014/main" id="{043277E9-A8E0-464A-01BA-FEFB149162EF}"/>
                  </a:ext>
                </a:extLst>
              </p:cNvPr>
              <p:cNvSpPr/>
              <p:nvPr userDrawn="1"/>
            </p:nvSpPr>
            <p:spPr bwMode="auto">
              <a:xfrm>
                <a:off x="342" y="3932"/>
                <a:ext cx="82" cy="51"/>
              </a:xfrm>
              <a:custGeom>
                <a:avLst/>
                <a:gdLst>
                  <a:gd name="T0" fmla="*/ 11 w 13"/>
                  <a:gd name="T1" fmla="*/ 0 h 8"/>
                  <a:gd name="T2" fmla="*/ 6 w 13"/>
                  <a:gd name="T3" fmla="*/ 8 h 8"/>
                  <a:gd name="T4" fmla="*/ 2 w 13"/>
                  <a:gd name="T5" fmla="*/ 8 h 8"/>
                  <a:gd name="T6" fmla="*/ 0 w 13"/>
                  <a:gd name="T7" fmla="*/ 7 h 8"/>
                  <a:gd name="T8" fmla="*/ 2 w 13"/>
                  <a:gd name="T9" fmla="*/ 6 h 8"/>
                  <a:gd name="T10" fmla="*/ 11 w 13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1" y="0"/>
                    </a:moveTo>
                    <a:cubicBezTo>
                      <a:pt x="13" y="4"/>
                      <a:pt x="9" y="8"/>
                      <a:pt x="6" y="8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6" y="6"/>
                      <a:pt x="8" y="4"/>
                      <a:pt x="11" y="0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1" name="Freeform 192">
                <a:extLst>
                  <a:ext uri="{FF2B5EF4-FFF2-40B4-BE49-F238E27FC236}">
                    <a16:creationId xmlns:a16="http://schemas.microsoft.com/office/drawing/2014/main" id="{B0406512-1CF6-2305-4A11-A8364C65BFDC}"/>
                  </a:ext>
                </a:extLst>
              </p:cNvPr>
              <p:cNvSpPr/>
              <p:nvPr userDrawn="1"/>
            </p:nvSpPr>
            <p:spPr bwMode="auto">
              <a:xfrm>
                <a:off x="348" y="1173"/>
                <a:ext cx="189" cy="158"/>
              </a:xfrm>
              <a:custGeom>
                <a:avLst/>
                <a:gdLst>
                  <a:gd name="T0" fmla="*/ 29 w 30"/>
                  <a:gd name="T1" fmla="*/ 22 h 25"/>
                  <a:gd name="T2" fmla="*/ 28 w 30"/>
                  <a:gd name="T3" fmla="*/ 25 h 25"/>
                  <a:gd name="T4" fmla="*/ 26 w 30"/>
                  <a:gd name="T5" fmla="*/ 23 h 25"/>
                  <a:gd name="T6" fmla="*/ 16 w 30"/>
                  <a:gd name="T7" fmla="*/ 14 h 25"/>
                  <a:gd name="T8" fmla="*/ 1 w 30"/>
                  <a:gd name="T9" fmla="*/ 9 h 25"/>
                  <a:gd name="T10" fmla="*/ 0 w 30"/>
                  <a:gd name="T11" fmla="*/ 9 h 25"/>
                  <a:gd name="T12" fmla="*/ 1 w 30"/>
                  <a:gd name="T13" fmla="*/ 7 h 25"/>
                  <a:gd name="T14" fmla="*/ 18 w 30"/>
                  <a:gd name="T15" fmla="*/ 3 h 25"/>
                  <a:gd name="T16" fmla="*/ 28 w 30"/>
                  <a:gd name="T17" fmla="*/ 14 h 25"/>
                  <a:gd name="T18" fmla="*/ 29 w 30"/>
                  <a:gd name="T1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5">
                    <a:moveTo>
                      <a:pt x="29" y="22"/>
                    </a:moveTo>
                    <a:cubicBezTo>
                      <a:pt x="29" y="22"/>
                      <a:pt x="30" y="24"/>
                      <a:pt x="28" y="25"/>
                    </a:cubicBezTo>
                    <a:cubicBezTo>
                      <a:pt x="27" y="25"/>
                      <a:pt x="27" y="23"/>
                      <a:pt x="26" y="23"/>
                    </a:cubicBezTo>
                    <a:cubicBezTo>
                      <a:pt x="23" y="19"/>
                      <a:pt x="20" y="17"/>
                      <a:pt x="16" y="14"/>
                    </a:cubicBezTo>
                    <a:cubicBezTo>
                      <a:pt x="12" y="11"/>
                      <a:pt x="7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5" y="4"/>
                      <a:pt x="13" y="0"/>
                      <a:pt x="18" y="3"/>
                    </a:cubicBezTo>
                    <a:cubicBezTo>
                      <a:pt x="23" y="6"/>
                      <a:pt x="26" y="9"/>
                      <a:pt x="28" y="14"/>
                    </a:cubicBezTo>
                    <a:cubicBezTo>
                      <a:pt x="29" y="16"/>
                      <a:pt x="29" y="19"/>
                      <a:pt x="29" y="2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2" name="Freeform 193">
                <a:extLst>
                  <a:ext uri="{FF2B5EF4-FFF2-40B4-BE49-F238E27FC236}">
                    <a16:creationId xmlns:a16="http://schemas.microsoft.com/office/drawing/2014/main" id="{5E4D5C63-9DED-F085-56D5-3B5BEE5BC150}"/>
                  </a:ext>
                </a:extLst>
              </p:cNvPr>
              <p:cNvSpPr/>
              <p:nvPr userDrawn="1"/>
            </p:nvSpPr>
            <p:spPr bwMode="auto">
              <a:xfrm>
                <a:off x="594" y="1255"/>
                <a:ext cx="88" cy="171"/>
              </a:xfrm>
              <a:custGeom>
                <a:avLst/>
                <a:gdLst>
                  <a:gd name="T0" fmla="*/ 4 w 14"/>
                  <a:gd name="T1" fmla="*/ 0 h 27"/>
                  <a:gd name="T2" fmla="*/ 12 w 14"/>
                  <a:gd name="T3" fmla="*/ 19 h 27"/>
                  <a:gd name="T4" fmla="*/ 7 w 14"/>
                  <a:gd name="T5" fmla="*/ 26 h 27"/>
                  <a:gd name="T6" fmla="*/ 4 w 14"/>
                  <a:gd name="T7" fmla="*/ 26 h 27"/>
                  <a:gd name="T8" fmla="*/ 1 w 14"/>
                  <a:gd name="T9" fmla="*/ 19 h 27"/>
                  <a:gd name="T10" fmla="*/ 0 w 14"/>
                  <a:gd name="T11" fmla="*/ 11 h 27"/>
                  <a:gd name="T12" fmla="*/ 1 w 14"/>
                  <a:gd name="T13" fmla="*/ 9 h 27"/>
                  <a:gd name="T14" fmla="*/ 4 w 14"/>
                  <a:gd name="T15" fmla="*/ 5 h 27"/>
                  <a:gd name="T16" fmla="*/ 4 w 14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7">
                    <a:moveTo>
                      <a:pt x="4" y="0"/>
                    </a:moveTo>
                    <a:cubicBezTo>
                      <a:pt x="10" y="4"/>
                      <a:pt x="14" y="12"/>
                      <a:pt x="12" y="19"/>
                    </a:cubicBezTo>
                    <a:cubicBezTo>
                      <a:pt x="11" y="22"/>
                      <a:pt x="9" y="24"/>
                      <a:pt x="7" y="26"/>
                    </a:cubicBezTo>
                    <a:cubicBezTo>
                      <a:pt x="6" y="27"/>
                      <a:pt x="5" y="27"/>
                      <a:pt x="4" y="26"/>
                    </a:cubicBezTo>
                    <a:cubicBezTo>
                      <a:pt x="1" y="24"/>
                      <a:pt x="0" y="22"/>
                      <a:pt x="1" y="19"/>
                    </a:cubicBezTo>
                    <a:cubicBezTo>
                      <a:pt x="1" y="16"/>
                      <a:pt x="2" y="13"/>
                      <a:pt x="0" y="11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3" y="9"/>
                      <a:pt x="4" y="7"/>
                      <a:pt x="4" y="5"/>
                    </a:cubicBezTo>
                    <a:cubicBezTo>
                      <a:pt x="3" y="3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3" name="Freeform 194">
                <a:extLst>
                  <a:ext uri="{FF2B5EF4-FFF2-40B4-BE49-F238E27FC236}">
                    <a16:creationId xmlns:a16="http://schemas.microsoft.com/office/drawing/2014/main" id="{6240F047-80DE-BE5B-44AC-9205F483AF59}"/>
                  </a:ext>
                </a:extLst>
              </p:cNvPr>
              <p:cNvSpPr/>
              <p:nvPr userDrawn="1"/>
            </p:nvSpPr>
            <p:spPr bwMode="auto">
              <a:xfrm>
                <a:off x="474" y="1166"/>
                <a:ext cx="126" cy="134"/>
              </a:xfrm>
              <a:custGeom>
                <a:avLst/>
                <a:gdLst>
                  <a:gd name="T0" fmla="*/ 20 w 20"/>
                  <a:gd name="T1" fmla="*/ 16 h 21"/>
                  <a:gd name="T2" fmla="*/ 16 w 20"/>
                  <a:gd name="T3" fmla="*/ 21 h 21"/>
                  <a:gd name="T4" fmla="*/ 11 w 20"/>
                  <a:gd name="T5" fmla="*/ 17 h 21"/>
                  <a:gd name="T6" fmla="*/ 1 w 20"/>
                  <a:gd name="T7" fmla="*/ 3 h 21"/>
                  <a:gd name="T8" fmla="*/ 0 w 20"/>
                  <a:gd name="T9" fmla="*/ 2 h 21"/>
                  <a:gd name="T10" fmla="*/ 2 w 20"/>
                  <a:gd name="T11" fmla="*/ 1 h 21"/>
                  <a:gd name="T12" fmla="*/ 16 w 20"/>
                  <a:gd name="T13" fmla="*/ 6 h 21"/>
                  <a:gd name="T14" fmla="*/ 20 w 20"/>
                  <a:gd name="T15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1">
                    <a:moveTo>
                      <a:pt x="20" y="16"/>
                    </a:moveTo>
                    <a:cubicBezTo>
                      <a:pt x="20" y="21"/>
                      <a:pt x="20" y="20"/>
                      <a:pt x="16" y="21"/>
                    </a:cubicBezTo>
                    <a:cubicBezTo>
                      <a:pt x="12" y="21"/>
                      <a:pt x="12" y="21"/>
                      <a:pt x="11" y="17"/>
                    </a:cubicBezTo>
                    <a:cubicBezTo>
                      <a:pt x="10" y="11"/>
                      <a:pt x="6" y="6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7" y="1"/>
                      <a:pt x="12" y="2"/>
                      <a:pt x="16" y="6"/>
                    </a:cubicBezTo>
                    <a:cubicBezTo>
                      <a:pt x="19" y="8"/>
                      <a:pt x="20" y="12"/>
                      <a:pt x="20" y="16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4" name="Freeform 195">
                <a:extLst>
                  <a:ext uri="{FF2B5EF4-FFF2-40B4-BE49-F238E27FC236}">
                    <a16:creationId xmlns:a16="http://schemas.microsoft.com/office/drawing/2014/main" id="{628571BA-31BE-CF93-71FA-05E74B64F9C5}"/>
                  </a:ext>
                </a:extLst>
              </p:cNvPr>
              <p:cNvSpPr/>
              <p:nvPr userDrawn="1"/>
            </p:nvSpPr>
            <p:spPr bwMode="auto">
              <a:xfrm>
                <a:off x="323" y="1128"/>
                <a:ext cx="164" cy="89"/>
              </a:xfrm>
              <a:custGeom>
                <a:avLst/>
                <a:gdLst>
                  <a:gd name="T0" fmla="*/ 26 w 26"/>
                  <a:gd name="T1" fmla="*/ 4 h 14"/>
                  <a:gd name="T2" fmla="*/ 22 w 26"/>
                  <a:gd name="T3" fmla="*/ 4 h 14"/>
                  <a:gd name="T4" fmla="*/ 20 w 26"/>
                  <a:gd name="T5" fmla="*/ 5 h 14"/>
                  <a:gd name="T6" fmla="*/ 17 w 26"/>
                  <a:gd name="T7" fmla="*/ 7 h 14"/>
                  <a:gd name="T8" fmla="*/ 5 w 26"/>
                  <a:gd name="T9" fmla="*/ 11 h 14"/>
                  <a:gd name="T10" fmla="*/ 3 w 26"/>
                  <a:gd name="T11" fmla="*/ 12 h 14"/>
                  <a:gd name="T12" fmla="*/ 1 w 26"/>
                  <a:gd name="T13" fmla="*/ 13 h 14"/>
                  <a:gd name="T14" fmla="*/ 1 w 26"/>
                  <a:gd name="T15" fmla="*/ 11 h 14"/>
                  <a:gd name="T16" fmla="*/ 6 w 26"/>
                  <a:gd name="T17" fmla="*/ 4 h 14"/>
                  <a:gd name="T18" fmla="*/ 15 w 26"/>
                  <a:gd name="T19" fmla="*/ 0 h 14"/>
                  <a:gd name="T20" fmla="*/ 26 w 26"/>
                  <a:gd name="T2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4">
                    <a:moveTo>
                      <a:pt x="26" y="4"/>
                    </a:moveTo>
                    <a:cubicBezTo>
                      <a:pt x="24" y="4"/>
                      <a:pt x="23" y="4"/>
                      <a:pt x="22" y="4"/>
                    </a:cubicBezTo>
                    <a:cubicBezTo>
                      <a:pt x="21" y="4"/>
                      <a:pt x="20" y="4"/>
                      <a:pt x="20" y="5"/>
                    </a:cubicBezTo>
                    <a:cubicBezTo>
                      <a:pt x="20" y="7"/>
                      <a:pt x="18" y="7"/>
                      <a:pt x="17" y="7"/>
                    </a:cubicBezTo>
                    <a:cubicBezTo>
                      <a:pt x="13" y="7"/>
                      <a:pt x="9" y="8"/>
                      <a:pt x="5" y="11"/>
                    </a:cubicBezTo>
                    <a:cubicBezTo>
                      <a:pt x="5" y="11"/>
                      <a:pt x="4" y="11"/>
                      <a:pt x="3" y="12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1" y="8"/>
                      <a:pt x="4" y="6"/>
                      <a:pt x="6" y="4"/>
                    </a:cubicBezTo>
                    <a:cubicBezTo>
                      <a:pt x="9" y="2"/>
                      <a:pt x="12" y="1"/>
                      <a:pt x="15" y="0"/>
                    </a:cubicBezTo>
                    <a:cubicBezTo>
                      <a:pt x="18" y="0"/>
                      <a:pt x="24" y="1"/>
                      <a:pt x="26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5" name="Freeform 196">
                <a:extLst>
                  <a:ext uri="{FF2B5EF4-FFF2-40B4-BE49-F238E27FC236}">
                    <a16:creationId xmlns:a16="http://schemas.microsoft.com/office/drawing/2014/main" id="{93164D65-7EC6-10D0-3DBE-C57DC86920F2}"/>
                  </a:ext>
                </a:extLst>
              </p:cNvPr>
              <p:cNvSpPr/>
              <p:nvPr userDrawn="1"/>
            </p:nvSpPr>
            <p:spPr bwMode="auto">
              <a:xfrm>
                <a:off x="531" y="1312"/>
                <a:ext cx="56" cy="127"/>
              </a:xfrm>
              <a:custGeom>
                <a:avLst/>
                <a:gdLst>
                  <a:gd name="T0" fmla="*/ 9 w 9"/>
                  <a:gd name="T1" fmla="*/ 6 h 20"/>
                  <a:gd name="T2" fmla="*/ 3 w 9"/>
                  <a:gd name="T3" fmla="*/ 20 h 20"/>
                  <a:gd name="T4" fmla="*/ 1 w 9"/>
                  <a:gd name="T5" fmla="*/ 20 h 20"/>
                  <a:gd name="T6" fmla="*/ 0 w 9"/>
                  <a:gd name="T7" fmla="*/ 18 h 20"/>
                  <a:gd name="T8" fmla="*/ 3 w 9"/>
                  <a:gd name="T9" fmla="*/ 2 h 20"/>
                  <a:gd name="T10" fmla="*/ 4 w 9"/>
                  <a:gd name="T11" fmla="*/ 0 h 20"/>
                  <a:gd name="T12" fmla="*/ 7 w 9"/>
                  <a:gd name="T13" fmla="*/ 1 h 20"/>
                  <a:gd name="T14" fmla="*/ 9 w 9"/>
                  <a:gd name="T1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9" y="6"/>
                    </a:moveTo>
                    <a:cubicBezTo>
                      <a:pt x="9" y="12"/>
                      <a:pt x="7" y="16"/>
                      <a:pt x="3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2" y="13"/>
                      <a:pt x="2" y="7"/>
                      <a:pt x="3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9" y="3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6" name="Freeform 197">
                <a:extLst>
                  <a:ext uri="{FF2B5EF4-FFF2-40B4-BE49-F238E27FC236}">
                    <a16:creationId xmlns:a16="http://schemas.microsoft.com/office/drawing/2014/main" id="{455420AD-E8AD-80EF-729F-AA2718538B72}"/>
                  </a:ext>
                </a:extLst>
              </p:cNvPr>
              <p:cNvSpPr/>
              <p:nvPr userDrawn="1"/>
            </p:nvSpPr>
            <p:spPr bwMode="auto">
              <a:xfrm>
                <a:off x="373" y="1281"/>
                <a:ext cx="145" cy="107"/>
              </a:xfrm>
              <a:custGeom>
                <a:avLst/>
                <a:gdLst>
                  <a:gd name="T0" fmla="*/ 13 w 23"/>
                  <a:gd name="T1" fmla="*/ 14 h 17"/>
                  <a:gd name="T2" fmla="*/ 17 w 23"/>
                  <a:gd name="T3" fmla="*/ 13 h 17"/>
                  <a:gd name="T4" fmla="*/ 20 w 23"/>
                  <a:gd name="T5" fmla="*/ 10 h 17"/>
                  <a:gd name="T6" fmla="*/ 18 w 23"/>
                  <a:gd name="T7" fmla="*/ 7 h 17"/>
                  <a:gd name="T8" fmla="*/ 11 w 23"/>
                  <a:gd name="T9" fmla="*/ 3 h 17"/>
                  <a:gd name="T10" fmla="*/ 3 w 23"/>
                  <a:gd name="T11" fmla="*/ 7 h 17"/>
                  <a:gd name="T12" fmla="*/ 2 w 23"/>
                  <a:gd name="T13" fmla="*/ 8 h 17"/>
                  <a:gd name="T14" fmla="*/ 1 w 23"/>
                  <a:gd name="T15" fmla="*/ 7 h 17"/>
                  <a:gd name="T16" fmla="*/ 4 w 23"/>
                  <a:gd name="T17" fmla="*/ 2 h 17"/>
                  <a:gd name="T18" fmla="*/ 15 w 23"/>
                  <a:gd name="T19" fmla="*/ 2 h 17"/>
                  <a:gd name="T20" fmla="*/ 19 w 23"/>
                  <a:gd name="T21" fmla="*/ 6 h 17"/>
                  <a:gd name="T22" fmla="*/ 23 w 23"/>
                  <a:gd name="T23" fmla="*/ 12 h 17"/>
                  <a:gd name="T24" fmla="*/ 22 w 23"/>
                  <a:gd name="T25" fmla="*/ 15 h 17"/>
                  <a:gd name="T26" fmla="*/ 10 w 23"/>
                  <a:gd name="T27" fmla="*/ 16 h 17"/>
                  <a:gd name="T28" fmla="*/ 8 w 23"/>
                  <a:gd name="T29" fmla="*/ 15 h 17"/>
                  <a:gd name="T30" fmla="*/ 10 w 23"/>
                  <a:gd name="T31" fmla="*/ 14 h 17"/>
                  <a:gd name="T32" fmla="*/ 13 w 23"/>
                  <a:gd name="T3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7">
                    <a:moveTo>
                      <a:pt x="13" y="14"/>
                    </a:moveTo>
                    <a:cubicBezTo>
                      <a:pt x="14" y="14"/>
                      <a:pt x="16" y="14"/>
                      <a:pt x="17" y="13"/>
                    </a:cubicBezTo>
                    <a:cubicBezTo>
                      <a:pt x="19" y="13"/>
                      <a:pt x="20" y="12"/>
                      <a:pt x="20" y="10"/>
                    </a:cubicBezTo>
                    <a:cubicBezTo>
                      <a:pt x="20" y="9"/>
                      <a:pt x="19" y="8"/>
                      <a:pt x="18" y="7"/>
                    </a:cubicBezTo>
                    <a:cubicBezTo>
                      <a:pt x="16" y="5"/>
                      <a:pt x="13" y="4"/>
                      <a:pt x="11" y="3"/>
                    </a:cubicBezTo>
                    <a:cubicBezTo>
                      <a:pt x="8" y="2"/>
                      <a:pt x="4" y="4"/>
                      <a:pt x="3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8" y="0"/>
                      <a:pt x="12" y="0"/>
                      <a:pt x="15" y="2"/>
                    </a:cubicBezTo>
                    <a:cubicBezTo>
                      <a:pt x="17" y="3"/>
                      <a:pt x="18" y="4"/>
                      <a:pt x="19" y="6"/>
                    </a:cubicBezTo>
                    <a:cubicBezTo>
                      <a:pt x="20" y="8"/>
                      <a:pt x="21" y="10"/>
                      <a:pt x="23" y="12"/>
                    </a:cubicBezTo>
                    <a:cubicBezTo>
                      <a:pt x="23" y="13"/>
                      <a:pt x="23" y="14"/>
                      <a:pt x="22" y="15"/>
                    </a:cubicBezTo>
                    <a:cubicBezTo>
                      <a:pt x="18" y="17"/>
                      <a:pt x="14" y="17"/>
                      <a:pt x="10" y="16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lose/>
                  </a:path>
                </a:pathLst>
              </a:custGeom>
              <a:solidFill>
                <a:srgbClr val="EF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7" name="Freeform 198">
                <a:extLst>
                  <a:ext uri="{FF2B5EF4-FFF2-40B4-BE49-F238E27FC236}">
                    <a16:creationId xmlns:a16="http://schemas.microsoft.com/office/drawing/2014/main" id="{0E2A80F3-8233-4CF1-D966-7C2A6A33E439}"/>
                  </a:ext>
                </a:extLst>
              </p:cNvPr>
              <p:cNvSpPr/>
              <p:nvPr userDrawn="1"/>
            </p:nvSpPr>
            <p:spPr bwMode="auto">
              <a:xfrm>
                <a:off x="424" y="1388"/>
                <a:ext cx="107" cy="51"/>
              </a:xfrm>
              <a:custGeom>
                <a:avLst/>
                <a:gdLst>
                  <a:gd name="T0" fmla="*/ 10 w 17"/>
                  <a:gd name="T1" fmla="*/ 7 h 8"/>
                  <a:gd name="T2" fmla="*/ 1 w 17"/>
                  <a:gd name="T3" fmla="*/ 4 h 8"/>
                  <a:gd name="T4" fmla="*/ 0 w 17"/>
                  <a:gd name="T5" fmla="*/ 1 h 8"/>
                  <a:gd name="T6" fmla="*/ 3 w 17"/>
                  <a:gd name="T7" fmla="*/ 1 h 8"/>
                  <a:gd name="T8" fmla="*/ 13 w 17"/>
                  <a:gd name="T9" fmla="*/ 0 h 8"/>
                  <a:gd name="T10" fmla="*/ 16 w 17"/>
                  <a:gd name="T11" fmla="*/ 3 h 8"/>
                  <a:gd name="T12" fmla="*/ 10 w 1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0" y="7"/>
                    </a:moveTo>
                    <a:cubicBezTo>
                      <a:pt x="7" y="8"/>
                      <a:pt x="4" y="6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6" y="3"/>
                      <a:pt x="10" y="1"/>
                      <a:pt x="13" y="0"/>
                    </a:cubicBezTo>
                    <a:cubicBezTo>
                      <a:pt x="16" y="0"/>
                      <a:pt x="17" y="0"/>
                      <a:pt x="16" y="3"/>
                    </a:cubicBezTo>
                    <a:cubicBezTo>
                      <a:pt x="15" y="8"/>
                      <a:pt x="16" y="7"/>
                      <a:pt x="10" y="7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8" name="Freeform 199">
                <a:extLst>
                  <a:ext uri="{FF2B5EF4-FFF2-40B4-BE49-F238E27FC236}">
                    <a16:creationId xmlns:a16="http://schemas.microsoft.com/office/drawing/2014/main" id="{CBFCDFD2-9AC2-0420-9853-EBEB140DC2DB}"/>
                  </a:ext>
                </a:extLst>
              </p:cNvPr>
              <p:cNvSpPr/>
              <p:nvPr userDrawn="1"/>
            </p:nvSpPr>
            <p:spPr bwMode="auto">
              <a:xfrm>
                <a:off x="335" y="1249"/>
                <a:ext cx="89" cy="63"/>
              </a:xfrm>
              <a:custGeom>
                <a:avLst/>
                <a:gdLst>
                  <a:gd name="T0" fmla="*/ 14 w 14"/>
                  <a:gd name="T1" fmla="*/ 3 h 10"/>
                  <a:gd name="T2" fmla="*/ 9 w 14"/>
                  <a:gd name="T3" fmla="*/ 4 h 10"/>
                  <a:gd name="T4" fmla="*/ 4 w 14"/>
                  <a:gd name="T5" fmla="*/ 8 h 10"/>
                  <a:gd name="T6" fmla="*/ 3 w 14"/>
                  <a:gd name="T7" fmla="*/ 10 h 10"/>
                  <a:gd name="T8" fmla="*/ 1 w 14"/>
                  <a:gd name="T9" fmla="*/ 8 h 10"/>
                  <a:gd name="T10" fmla="*/ 1 w 14"/>
                  <a:gd name="T11" fmla="*/ 4 h 10"/>
                  <a:gd name="T12" fmla="*/ 4 w 14"/>
                  <a:gd name="T13" fmla="*/ 0 h 10"/>
                  <a:gd name="T14" fmla="*/ 14 w 14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4" y="3"/>
                    </a:moveTo>
                    <a:cubicBezTo>
                      <a:pt x="12" y="3"/>
                      <a:pt x="11" y="4"/>
                      <a:pt x="9" y="4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8" y="0"/>
                      <a:pt x="11" y="1"/>
                      <a:pt x="14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9" name="Freeform 200">
                <a:extLst>
                  <a:ext uri="{FF2B5EF4-FFF2-40B4-BE49-F238E27FC236}">
                    <a16:creationId xmlns:a16="http://schemas.microsoft.com/office/drawing/2014/main" id="{DF9C89DD-B5E0-FD6F-1DA7-44574048F9FA}"/>
                  </a:ext>
                </a:extLst>
              </p:cNvPr>
              <p:cNvSpPr/>
              <p:nvPr userDrawn="1"/>
            </p:nvSpPr>
            <p:spPr bwMode="auto">
              <a:xfrm>
                <a:off x="405" y="1319"/>
                <a:ext cx="75" cy="38"/>
              </a:xfrm>
              <a:custGeom>
                <a:avLst/>
                <a:gdLst>
                  <a:gd name="T0" fmla="*/ 9 w 12"/>
                  <a:gd name="T1" fmla="*/ 5 h 6"/>
                  <a:gd name="T2" fmla="*/ 2 w 12"/>
                  <a:gd name="T3" fmla="*/ 4 h 6"/>
                  <a:gd name="T4" fmla="*/ 0 w 12"/>
                  <a:gd name="T5" fmla="*/ 2 h 6"/>
                  <a:gd name="T6" fmla="*/ 3 w 12"/>
                  <a:gd name="T7" fmla="*/ 0 h 6"/>
                  <a:gd name="T8" fmla="*/ 11 w 12"/>
                  <a:gd name="T9" fmla="*/ 3 h 6"/>
                  <a:gd name="T10" fmla="*/ 12 w 12"/>
                  <a:gd name="T11" fmla="*/ 4 h 6"/>
                  <a:gd name="T12" fmla="*/ 10 w 12"/>
                  <a:gd name="T13" fmla="*/ 5 h 6"/>
                  <a:gd name="T14" fmla="*/ 9 w 12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9" y="5"/>
                    </a:moveTo>
                    <a:cubicBezTo>
                      <a:pt x="6" y="6"/>
                      <a:pt x="4" y="5"/>
                      <a:pt x="2" y="4"/>
                    </a:cubicBezTo>
                    <a:cubicBezTo>
                      <a:pt x="1" y="4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9" y="1"/>
                      <a:pt x="11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10" y="6"/>
                      <a:pt x="9" y="5"/>
                      <a:pt x="9" y="5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0" name="Freeform 201">
                <a:extLst>
                  <a:ext uri="{FF2B5EF4-FFF2-40B4-BE49-F238E27FC236}">
                    <a16:creationId xmlns:a16="http://schemas.microsoft.com/office/drawing/2014/main" id="{278D05C6-FCCE-6364-3AC5-6DCDBED05F79}"/>
                  </a:ext>
                </a:extLst>
              </p:cNvPr>
              <p:cNvSpPr/>
              <p:nvPr userDrawn="1"/>
            </p:nvSpPr>
            <p:spPr bwMode="auto">
              <a:xfrm>
                <a:off x="304" y="1249"/>
                <a:ext cx="38" cy="82"/>
              </a:xfrm>
              <a:custGeom>
                <a:avLst/>
                <a:gdLst>
                  <a:gd name="T0" fmla="*/ 6 w 6"/>
                  <a:gd name="T1" fmla="*/ 12 h 13"/>
                  <a:gd name="T2" fmla="*/ 0 w 6"/>
                  <a:gd name="T3" fmla="*/ 7 h 13"/>
                  <a:gd name="T4" fmla="*/ 1 w 6"/>
                  <a:gd name="T5" fmla="*/ 1 h 13"/>
                  <a:gd name="T6" fmla="*/ 2 w 6"/>
                  <a:gd name="T7" fmla="*/ 0 h 13"/>
                  <a:gd name="T8" fmla="*/ 3 w 6"/>
                  <a:gd name="T9" fmla="*/ 1 h 13"/>
                  <a:gd name="T10" fmla="*/ 6 w 6"/>
                  <a:gd name="T11" fmla="*/ 12 h 13"/>
                  <a:gd name="T12" fmla="*/ 6 w 6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6" y="12"/>
                    </a:moveTo>
                    <a:cubicBezTo>
                      <a:pt x="3" y="13"/>
                      <a:pt x="0" y="11"/>
                      <a:pt x="0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3" y="1"/>
                    </a:cubicBezTo>
                    <a:cubicBezTo>
                      <a:pt x="2" y="5"/>
                      <a:pt x="4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1" name="Freeform 202">
                <a:extLst>
                  <a:ext uri="{FF2B5EF4-FFF2-40B4-BE49-F238E27FC236}">
                    <a16:creationId xmlns:a16="http://schemas.microsoft.com/office/drawing/2014/main" id="{D7284221-DB2F-6C6B-E714-45A320B75504}"/>
                  </a:ext>
                </a:extLst>
              </p:cNvPr>
              <p:cNvSpPr/>
              <p:nvPr userDrawn="1"/>
            </p:nvSpPr>
            <p:spPr bwMode="auto">
              <a:xfrm>
                <a:off x="2176" y="2397"/>
                <a:ext cx="208" cy="108"/>
              </a:xfrm>
              <a:custGeom>
                <a:avLst/>
                <a:gdLst>
                  <a:gd name="T0" fmla="*/ 18 w 33"/>
                  <a:gd name="T1" fmla="*/ 17 h 17"/>
                  <a:gd name="T2" fmla="*/ 2 w 33"/>
                  <a:gd name="T3" fmla="*/ 5 h 17"/>
                  <a:gd name="T4" fmla="*/ 1 w 33"/>
                  <a:gd name="T5" fmla="*/ 3 h 17"/>
                  <a:gd name="T6" fmla="*/ 1 w 33"/>
                  <a:gd name="T7" fmla="*/ 1 h 17"/>
                  <a:gd name="T8" fmla="*/ 3 w 33"/>
                  <a:gd name="T9" fmla="*/ 1 h 17"/>
                  <a:gd name="T10" fmla="*/ 19 w 33"/>
                  <a:gd name="T11" fmla="*/ 7 h 17"/>
                  <a:gd name="T12" fmla="*/ 30 w 33"/>
                  <a:gd name="T13" fmla="*/ 6 h 17"/>
                  <a:gd name="T14" fmla="*/ 32 w 33"/>
                  <a:gd name="T15" fmla="*/ 6 h 17"/>
                  <a:gd name="T16" fmla="*/ 33 w 33"/>
                  <a:gd name="T17" fmla="*/ 7 h 17"/>
                  <a:gd name="T18" fmla="*/ 18 w 33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7">
                    <a:moveTo>
                      <a:pt x="18" y="17"/>
                    </a:moveTo>
                    <a:cubicBezTo>
                      <a:pt x="11" y="16"/>
                      <a:pt x="6" y="12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8" y="4"/>
                      <a:pt x="14" y="6"/>
                      <a:pt x="19" y="7"/>
                    </a:cubicBezTo>
                    <a:cubicBezTo>
                      <a:pt x="23" y="7"/>
                      <a:pt x="26" y="7"/>
                      <a:pt x="30" y="6"/>
                    </a:cubicBezTo>
                    <a:cubicBezTo>
                      <a:pt x="31" y="6"/>
                      <a:pt x="31" y="6"/>
                      <a:pt x="32" y="6"/>
                    </a:cubicBezTo>
                    <a:cubicBezTo>
                      <a:pt x="33" y="6"/>
                      <a:pt x="33" y="6"/>
                      <a:pt x="33" y="7"/>
                    </a:cubicBezTo>
                    <a:cubicBezTo>
                      <a:pt x="32" y="12"/>
                      <a:pt x="24" y="17"/>
                      <a:pt x="18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2" name="Freeform 203">
                <a:extLst>
                  <a:ext uri="{FF2B5EF4-FFF2-40B4-BE49-F238E27FC236}">
                    <a16:creationId xmlns:a16="http://schemas.microsoft.com/office/drawing/2014/main" id="{1EC80CA1-C5F0-3EF3-3FA4-A61B4CA6D824}"/>
                  </a:ext>
                </a:extLst>
              </p:cNvPr>
              <p:cNvSpPr/>
              <p:nvPr userDrawn="1"/>
            </p:nvSpPr>
            <p:spPr bwMode="auto">
              <a:xfrm>
                <a:off x="2031" y="2340"/>
                <a:ext cx="95" cy="158"/>
              </a:xfrm>
              <a:custGeom>
                <a:avLst/>
                <a:gdLst>
                  <a:gd name="T0" fmla="*/ 5 w 15"/>
                  <a:gd name="T1" fmla="*/ 0 h 25"/>
                  <a:gd name="T2" fmla="*/ 11 w 15"/>
                  <a:gd name="T3" fmla="*/ 6 h 25"/>
                  <a:gd name="T4" fmla="*/ 13 w 15"/>
                  <a:gd name="T5" fmla="*/ 13 h 25"/>
                  <a:gd name="T6" fmla="*/ 14 w 15"/>
                  <a:gd name="T7" fmla="*/ 15 h 25"/>
                  <a:gd name="T8" fmla="*/ 14 w 15"/>
                  <a:gd name="T9" fmla="*/ 22 h 25"/>
                  <a:gd name="T10" fmla="*/ 14 w 15"/>
                  <a:gd name="T11" fmla="*/ 24 h 25"/>
                  <a:gd name="T12" fmla="*/ 11 w 15"/>
                  <a:gd name="T13" fmla="*/ 24 h 25"/>
                  <a:gd name="T14" fmla="*/ 4 w 15"/>
                  <a:gd name="T15" fmla="*/ 19 h 25"/>
                  <a:gd name="T16" fmla="*/ 1 w 15"/>
                  <a:gd name="T17" fmla="*/ 6 h 25"/>
                  <a:gd name="T18" fmla="*/ 2 w 15"/>
                  <a:gd name="T19" fmla="*/ 1 h 25"/>
                  <a:gd name="T20" fmla="*/ 5 w 1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5">
                    <a:moveTo>
                      <a:pt x="5" y="0"/>
                    </a:moveTo>
                    <a:cubicBezTo>
                      <a:pt x="8" y="0"/>
                      <a:pt x="11" y="3"/>
                      <a:pt x="11" y="6"/>
                    </a:cubicBezTo>
                    <a:cubicBezTo>
                      <a:pt x="11" y="8"/>
                      <a:pt x="12" y="11"/>
                      <a:pt x="13" y="13"/>
                    </a:cubicBezTo>
                    <a:cubicBezTo>
                      <a:pt x="14" y="13"/>
                      <a:pt x="14" y="14"/>
                      <a:pt x="14" y="15"/>
                    </a:cubicBezTo>
                    <a:cubicBezTo>
                      <a:pt x="12" y="17"/>
                      <a:pt x="13" y="20"/>
                      <a:pt x="14" y="22"/>
                    </a:cubicBezTo>
                    <a:cubicBezTo>
                      <a:pt x="14" y="23"/>
                      <a:pt x="15" y="24"/>
                      <a:pt x="14" y="24"/>
                    </a:cubicBezTo>
                    <a:cubicBezTo>
                      <a:pt x="13" y="25"/>
                      <a:pt x="12" y="24"/>
                      <a:pt x="11" y="24"/>
                    </a:cubicBezTo>
                    <a:cubicBezTo>
                      <a:pt x="9" y="22"/>
                      <a:pt x="6" y="21"/>
                      <a:pt x="4" y="19"/>
                    </a:cubicBezTo>
                    <a:cubicBezTo>
                      <a:pt x="1" y="15"/>
                      <a:pt x="0" y="11"/>
                      <a:pt x="1" y="6"/>
                    </a:cubicBezTo>
                    <a:cubicBezTo>
                      <a:pt x="1" y="4"/>
                      <a:pt x="2" y="3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3" name="Freeform 204">
                <a:extLst>
                  <a:ext uri="{FF2B5EF4-FFF2-40B4-BE49-F238E27FC236}">
                    <a16:creationId xmlns:a16="http://schemas.microsoft.com/office/drawing/2014/main" id="{B6E56796-B078-C727-9F3F-290E80157EC9}"/>
                  </a:ext>
                </a:extLst>
              </p:cNvPr>
              <p:cNvSpPr/>
              <p:nvPr userDrawn="1"/>
            </p:nvSpPr>
            <p:spPr bwMode="auto">
              <a:xfrm>
                <a:off x="2119" y="2435"/>
                <a:ext cx="164" cy="108"/>
              </a:xfrm>
              <a:custGeom>
                <a:avLst/>
                <a:gdLst>
                  <a:gd name="T0" fmla="*/ 17 w 26"/>
                  <a:gd name="T1" fmla="*/ 17 h 17"/>
                  <a:gd name="T2" fmla="*/ 3 w 26"/>
                  <a:gd name="T3" fmla="*/ 8 h 17"/>
                  <a:gd name="T4" fmla="*/ 3 w 26"/>
                  <a:gd name="T5" fmla="*/ 8 h 17"/>
                  <a:gd name="T6" fmla="*/ 7 w 26"/>
                  <a:gd name="T7" fmla="*/ 1 h 17"/>
                  <a:gd name="T8" fmla="*/ 9 w 26"/>
                  <a:gd name="T9" fmla="*/ 2 h 17"/>
                  <a:gd name="T10" fmla="*/ 25 w 26"/>
                  <a:gd name="T11" fmla="*/ 13 h 17"/>
                  <a:gd name="T12" fmla="*/ 26 w 26"/>
                  <a:gd name="T13" fmla="*/ 14 h 17"/>
                  <a:gd name="T14" fmla="*/ 25 w 26"/>
                  <a:gd name="T15" fmla="*/ 15 h 17"/>
                  <a:gd name="T16" fmla="*/ 17 w 26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7">
                    <a:moveTo>
                      <a:pt x="17" y="17"/>
                    </a:moveTo>
                    <a:cubicBezTo>
                      <a:pt x="10" y="17"/>
                      <a:pt x="6" y="14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2"/>
                      <a:pt x="2" y="2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13" y="8"/>
                      <a:pt x="18" y="12"/>
                      <a:pt x="25" y="13"/>
                    </a:cubicBezTo>
                    <a:cubicBezTo>
                      <a:pt x="26" y="13"/>
                      <a:pt x="26" y="14"/>
                      <a:pt x="26" y="14"/>
                    </a:cubicBezTo>
                    <a:cubicBezTo>
                      <a:pt x="26" y="15"/>
                      <a:pt x="26" y="15"/>
                      <a:pt x="25" y="15"/>
                    </a:cubicBezTo>
                    <a:cubicBezTo>
                      <a:pt x="22" y="16"/>
                      <a:pt x="19" y="17"/>
                      <a:pt x="17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5" name="Group 406">
              <a:extLst>
                <a:ext uri="{FF2B5EF4-FFF2-40B4-BE49-F238E27FC236}">
                  <a16:creationId xmlns:a16="http://schemas.microsoft.com/office/drawing/2014/main" id="{09E0E489-3702-AA0E-4896-A0E321CB4529}"/>
                </a:ext>
              </a:extLst>
            </p:cNvPr>
            <p:cNvGrpSpPr/>
            <p:nvPr userDrawn="1"/>
          </p:nvGrpSpPr>
          <p:grpSpPr>
            <a:xfrm>
              <a:off x="112713" y="411163"/>
              <a:ext cx="12018962" cy="6234112"/>
              <a:chOff x="71" y="259"/>
              <a:chExt cx="7571" cy="3927"/>
            </a:xfrm>
          </p:grpSpPr>
          <p:sp>
            <p:nvSpPr>
              <p:cNvPr id="414" name="Freeform 206">
                <a:extLst>
                  <a:ext uri="{FF2B5EF4-FFF2-40B4-BE49-F238E27FC236}">
                    <a16:creationId xmlns:a16="http://schemas.microsoft.com/office/drawing/2014/main" id="{E4DE1ADB-FD0A-C133-9F18-D948D0471C69}"/>
                  </a:ext>
                </a:extLst>
              </p:cNvPr>
              <p:cNvSpPr/>
              <p:nvPr userDrawn="1"/>
            </p:nvSpPr>
            <p:spPr bwMode="auto">
              <a:xfrm>
                <a:off x="2283" y="2448"/>
                <a:ext cx="133" cy="114"/>
              </a:xfrm>
              <a:custGeom>
                <a:avLst/>
                <a:gdLst>
                  <a:gd name="T0" fmla="*/ 4 w 21"/>
                  <a:gd name="T1" fmla="*/ 17 h 18"/>
                  <a:gd name="T2" fmla="*/ 3 w 21"/>
                  <a:gd name="T3" fmla="*/ 17 h 18"/>
                  <a:gd name="T4" fmla="*/ 0 w 21"/>
                  <a:gd name="T5" fmla="*/ 16 h 18"/>
                  <a:gd name="T6" fmla="*/ 2 w 21"/>
                  <a:gd name="T7" fmla="*/ 15 h 18"/>
                  <a:gd name="T8" fmla="*/ 3 w 21"/>
                  <a:gd name="T9" fmla="*/ 14 h 18"/>
                  <a:gd name="T10" fmla="*/ 11 w 21"/>
                  <a:gd name="T11" fmla="*/ 9 h 18"/>
                  <a:gd name="T12" fmla="*/ 18 w 21"/>
                  <a:gd name="T13" fmla="*/ 1 h 18"/>
                  <a:gd name="T14" fmla="*/ 20 w 21"/>
                  <a:gd name="T15" fmla="*/ 0 h 18"/>
                  <a:gd name="T16" fmla="*/ 21 w 21"/>
                  <a:gd name="T17" fmla="*/ 2 h 18"/>
                  <a:gd name="T18" fmla="*/ 19 w 21"/>
                  <a:gd name="T19" fmla="*/ 7 h 18"/>
                  <a:gd name="T20" fmla="*/ 16 w 21"/>
                  <a:gd name="T21" fmla="*/ 12 h 18"/>
                  <a:gd name="T22" fmla="*/ 13 w 21"/>
                  <a:gd name="T23" fmla="*/ 14 h 18"/>
                  <a:gd name="T24" fmla="*/ 10 w 21"/>
                  <a:gd name="T25" fmla="*/ 16 h 18"/>
                  <a:gd name="T26" fmla="*/ 4 w 21"/>
                  <a:gd name="T2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8">
                    <a:moveTo>
                      <a:pt x="4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0" y="15"/>
                      <a:pt x="1" y="15"/>
                      <a:pt x="2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4" y="11"/>
                      <a:pt x="8" y="10"/>
                      <a:pt x="11" y="9"/>
                    </a:cubicBezTo>
                    <a:cubicBezTo>
                      <a:pt x="14" y="7"/>
                      <a:pt x="16" y="4"/>
                      <a:pt x="18" y="1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0"/>
                      <a:pt x="21" y="1"/>
                      <a:pt x="21" y="2"/>
                    </a:cubicBezTo>
                    <a:cubicBezTo>
                      <a:pt x="21" y="4"/>
                      <a:pt x="20" y="6"/>
                      <a:pt x="19" y="7"/>
                    </a:cubicBezTo>
                    <a:cubicBezTo>
                      <a:pt x="18" y="9"/>
                      <a:pt x="17" y="10"/>
                      <a:pt x="16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11" y="15"/>
                      <a:pt x="10" y="16"/>
                    </a:cubicBezTo>
                    <a:cubicBezTo>
                      <a:pt x="8" y="17"/>
                      <a:pt x="6" y="17"/>
                      <a:pt x="4" y="1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5" name="Freeform 207">
                <a:extLst>
                  <a:ext uri="{FF2B5EF4-FFF2-40B4-BE49-F238E27FC236}">
                    <a16:creationId xmlns:a16="http://schemas.microsoft.com/office/drawing/2014/main" id="{187A4C66-E0EE-BC88-A7B7-FFE6857C2E98}"/>
                  </a:ext>
                </a:extLst>
              </p:cNvPr>
              <p:cNvSpPr/>
              <p:nvPr userDrawn="1"/>
            </p:nvSpPr>
            <p:spPr bwMode="auto">
              <a:xfrm>
                <a:off x="2107" y="2295"/>
                <a:ext cx="63" cy="134"/>
              </a:xfrm>
              <a:custGeom>
                <a:avLst/>
                <a:gdLst>
                  <a:gd name="T0" fmla="*/ 1 w 10"/>
                  <a:gd name="T1" fmla="*/ 11 h 21"/>
                  <a:gd name="T2" fmla="*/ 3 w 10"/>
                  <a:gd name="T3" fmla="*/ 1 h 21"/>
                  <a:gd name="T4" fmla="*/ 5 w 10"/>
                  <a:gd name="T5" fmla="*/ 0 h 21"/>
                  <a:gd name="T6" fmla="*/ 6 w 10"/>
                  <a:gd name="T7" fmla="*/ 2 h 21"/>
                  <a:gd name="T8" fmla="*/ 9 w 10"/>
                  <a:gd name="T9" fmla="*/ 17 h 21"/>
                  <a:gd name="T10" fmla="*/ 9 w 10"/>
                  <a:gd name="T11" fmla="*/ 20 h 21"/>
                  <a:gd name="T12" fmla="*/ 4 w 10"/>
                  <a:gd name="T13" fmla="*/ 19 h 21"/>
                  <a:gd name="T14" fmla="*/ 1 w 10"/>
                  <a:gd name="T1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21">
                    <a:moveTo>
                      <a:pt x="1" y="11"/>
                    </a:moveTo>
                    <a:cubicBezTo>
                      <a:pt x="1" y="7"/>
                      <a:pt x="2" y="4"/>
                      <a:pt x="3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7"/>
                      <a:pt x="8" y="12"/>
                      <a:pt x="9" y="17"/>
                    </a:cubicBezTo>
                    <a:cubicBezTo>
                      <a:pt x="9" y="18"/>
                      <a:pt x="10" y="20"/>
                      <a:pt x="9" y="20"/>
                    </a:cubicBezTo>
                    <a:cubicBezTo>
                      <a:pt x="7" y="21"/>
                      <a:pt x="5" y="21"/>
                      <a:pt x="4" y="19"/>
                    </a:cubicBezTo>
                    <a:cubicBezTo>
                      <a:pt x="2" y="17"/>
                      <a:pt x="0" y="14"/>
                      <a:pt x="1" y="1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" name="Freeform 208">
                <a:extLst>
                  <a:ext uri="{FF2B5EF4-FFF2-40B4-BE49-F238E27FC236}">
                    <a16:creationId xmlns:a16="http://schemas.microsoft.com/office/drawing/2014/main" id="{AB51FC22-E4A9-F764-C977-5C2B482B1C50}"/>
                  </a:ext>
                </a:extLst>
              </p:cNvPr>
              <p:cNvSpPr/>
              <p:nvPr userDrawn="1"/>
            </p:nvSpPr>
            <p:spPr bwMode="auto">
              <a:xfrm>
                <a:off x="2151" y="2276"/>
                <a:ext cx="107" cy="70"/>
              </a:xfrm>
              <a:custGeom>
                <a:avLst/>
                <a:gdLst>
                  <a:gd name="T0" fmla="*/ 9 w 17"/>
                  <a:gd name="T1" fmla="*/ 1 h 11"/>
                  <a:gd name="T2" fmla="*/ 16 w 17"/>
                  <a:gd name="T3" fmla="*/ 3 h 11"/>
                  <a:gd name="T4" fmla="*/ 17 w 17"/>
                  <a:gd name="T5" fmla="*/ 4 h 11"/>
                  <a:gd name="T6" fmla="*/ 16 w 17"/>
                  <a:gd name="T7" fmla="*/ 4 h 11"/>
                  <a:gd name="T8" fmla="*/ 4 w 17"/>
                  <a:gd name="T9" fmla="*/ 9 h 11"/>
                  <a:gd name="T10" fmla="*/ 1 w 17"/>
                  <a:gd name="T11" fmla="*/ 7 h 11"/>
                  <a:gd name="T12" fmla="*/ 1 w 17"/>
                  <a:gd name="T13" fmla="*/ 3 h 11"/>
                  <a:gd name="T14" fmla="*/ 8 w 17"/>
                  <a:gd name="T15" fmla="*/ 1 h 11"/>
                  <a:gd name="T16" fmla="*/ 9 w 17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9" y="1"/>
                    </a:moveTo>
                    <a:cubicBezTo>
                      <a:pt x="12" y="0"/>
                      <a:pt x="14" y="1"/>
                      <a:pt x="16" y="3"/>
                    </a:cubicBezTo>
                    <a:cubicBezTo>
                      <a:pt x="16" y="3"/>
                      <a:pt x="17" y="3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5"/>
                      <a:pt x="8" y="6"/>
                      <a:pt x="4" y="9"/>
                    </a:cubicBezTo>
                    <a:cubicBezTo>
                      <a:pt x="2" y="11"/>
                      <a:pt x="1" y="10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3" y="2"/>
                      <a:pt x="6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7" name="Freeform 209">
                <a:extLst>
                  <a:ext uri="{FF2B5EF4-FFF2-40B4-BE49-F238E27FC236}">
                    <a16:creationId xmlns:a16="http://schemas.microsoft.com/office/drawing/2014/main" id="{57CA8C0A-6E60-13B0-B770-57BEDB34D608}"/>
                  </a:ext>
                </a:extLst>
              </p:cNvPr>
              <p:cNvSpPr/>
              <p:nvPr userDrawn="1"/>
            </p:nvSpPr>
            <p:spPr bwMode="auto">
              <a:xfrm>
                <a:off x="2302" y="2359"/>
                <a:ext cx="82" cy="70"/>
              </a:xfrm>
              <a:custGeom>
                <a:avLst/>
                <a:gdLst>
                  <a:gd name="T0" fmla="*/ 0 w 13"/>
                  <a:gd name="T1" fmla="*/ 10 h 11"/>
                  <a:gd name="T2" fmla="*/ 4 w 13"/>
                  <a:gd name="T3" fmla="*/ 7 h 11"/>
                  <a:gd name="T4" fmla="*/ 7 w 13"/>
                  <a:gd name="T5" fmla="*/ 2 h 11"/>
                  <a:gd name="T6" fmla="*/ 8 w 13"/>
                  <a:gd name="T7" fmla="*/ 0 h 11"/>
                  <a:gd name="T8" fmla="*/ 9 w 13"/>
                  <a:gd name="T9" fmla="*/ 0 h 11"/>
                  <a:gd name="T10" fmla="*/ 12 w 13"/>
                  <a:gd name="T11" fmla="*/ 8 h 11"/>
                  <a:gd name="T12" fmla="*/ 11 w 13"/>
                  <a:gd name="T13" fmla="*/ 9 h 11"/>
                  <a:gd name="T14" fmla="*/ 1 w 13"/>
                  <a:gd name="T15" fmla="*/ 11 h 11"/>
                  <a:gd name="T16" fmla="*/ 0 w 13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0" y="10"/>
                    </a:moveTo>
                    <a:cubicBezTo>
                      <a:pt x="2" y="9"/>
                      <a:pt x="3" y="8"/>
                      <a:pt x="4" y="7"/>
                    </a:cubicBezTo>
                    <a:cubicBezTo>
                      <a:pt x="6" y="6"/>
                      <a:pt x="8" y="4"/>
                      <a:pt x="7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2" y="2"/>
                      <a:pt x="13" y="5"/>
                      <a:pt x="12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8" y="10"/>
                      <a:pt x="4" y="11"/>
                      <a:pt x="1" y="11"/>
                    </a:cubicBezTo>
                    <a:cubicBezTo>
                      <a:pt x="1" y="10"/>
                      <a:pt x="1" y="10"/>
                      <a:pt x="0" y="10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8" name="Freeform 210">
                <a:extLst>
                  <a:ext uri="{FF2B5EF4-FFF2-40B4-BE49-F238E27FC236}">
                    <a16:creationId xmlns:a16="http://schemas.microsoft.com/office/drawing/2014/main" id="{958F047C-D1B9-8677-3415-20562209EA93}"/>
                  </a:ext>
                </a:extLst>
              </p:cNvPr>
              <p:cNvSpPr/>
              <p:nvPr userDrawn="1"/>
            </p:nvSpPr>
            <p:spPr bwMode="auto">
              <a:xfrm>
                <a:off x="2214" y="2352"/>
                <a:ext cx="120" cy="64"/>
              </a:xfrm>
              <a:custGeom>
                <a:avLst/>
                <a:gdLst>
                  <a:gd name="T0" fmla="*/ 8 w 19"/>
                  <a:gd name="T1" fmla="*/ 9 h 10"/>
                  <a:gd name="T2" fmla="*/ 1 w 19"/>
                  <a:gd name="T3" fmla="*/ 7 h 10"/>
                  <a:gd name="T4" fmla="*/ 0 w 19"/>
                  <a:gd name="T5" fmla="*/ 6 h 10"/>
                  <a:gd name="T6" fmla="*/ 1 w 19"/>
                  <a:gd name="T7" fmla="*/ 6 h 10"/>
                  <a:gd name="T8" fmla="*/ 9 w 19"/>
                  <a:gd name="T9" fmla="*/ 7 h 10"/>
                  <a:gd name="T10" fmla="*/ 15 w 19"/>
                  <a:gd name="T11" fmla="*/ 1 h 10"/>
                  <a:gd name="T12" fmla="*/ 16 w 19"/>
                  <a:gd name="T13" fmla="*/ 0 h 10"/>
                  <a:gd name="T14" fmla="*/ 18 w 19"/>
                  <a:gd name="T15" fmla="*/ 1 h 10"/>
                  <a:gd name="T16" fmla="*/ 18 w 19"/>
                  <a:gd name="T17" fmla="*/ 5 h 10"/>
                  <a:gd name="T18" fmla="*/ 8 w 19"/>
                  <a:gd name="T1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8" y="9"/>
                    </a:moveTo>
                    <a:cubicBezTo>
                      <a:pt x="6" y="10"/>
                      <a:pt x="3" y="8"/>
                      <a:pt x="1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7"/>
                      <a:pt x="7" y="7"/>
                      <a:pt x="9" y="7"/>
                    </a:cubicBezTo>
                    <a:cubicBezTo>
                      <a:pt x="12" y="6"/>
                      <a:pt x="15" y="4"/>
                      <a:pt x="15" y="1"/>
                    </a:cubicBezTo>
                    <a:cubicBezTo>
                      <a:pt x="16" y="1"/>
                      <a:pt x="15" y="0"/>
                      <a:pt x="16" y="0"/>
                    </a:cubicBezTo>
                    <a:cubicBezTo>
                      <a:pt x="17" y="0"/>
                      <a:pt x="17" y="0"/>
                      <a:pt x="18" y="1"/>
                    </a:cubicBezTo>
                    <a:cubicBezTo>
                      <a:pt x="19" y="2"/>
                      <a:pt x="19" y="4"/>
                      <a:pt x="18" y="5"/>
                    </a:cubicBezTo>
                    <a:cubicBezTo>
                      <a:pt x="15" y="7"/>
                      <a:pt x="12" y="9"/>
                      <a:pt x="8" y="9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9" name="Freeform 211">
                <a:extLst>
                  <a:ext uri="{FF2B5EF4-FFF2-40B4-BE49-F238E27FC236}">
                    <a16:creationId xmlns:a16="http://schemas.microsoft.com/office/drawing/2014/main" id="{76785748-9B96-2EBD-4F1A-95D43562B223}"/>
                  </a:ext>
                </a:extLst>
              </p:cNvPr>
              <p:cNvSpPr/>
              <p:nvPr userDrawn="1"/>
            </p:nvSpPr>
            <p:spPr bwMode="auto">
              <a:xfrm>
                <a:off x="2220" y="2346"/>
                <a:ext cx="76" cy="32"/>
              </a:xfrm>
              <a:custGeom>
                <a:avLst/>
                <a:gdLst>
                  <a:gd name="T0" fmla="*/ 6 w 12"/>
                  <a:gd name="T1" fmla="*/ 5 h 5"/>
                  <a:gd name="T2" fmla="*/ 1 w 12"/>
                  <a:gd name="T3" fmla="*/ 4 h 5"/>
                  <a:gd name="T4" fmla="*/ 1 w 12"/>
                  <a:gd name="T5" fmla="*/ 2 h 5"/>
                  <a:gd name="T6" fmla="*/ 10 w 12"/>
                  <a:gd name="T7" fmla="*/ 0 h 5"/>
                  <a:gd name="T8" fmla="*/ 12 w 12"/>
                  <a:gd name="T9" fmla="*/ 2 h 5"/>
                  <a:gd name="T10" fmla="*/ 9 w 12"/>
                  <a:gd name="T11" fmla="*/ 5 h 5"/>
                  <a:gd name="T12" fmla="*/ 6 w 12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6" y="5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6" y="0"/>
                      <a:pt x="10" y="0"/>
                    </a:cubicBezTo>
                    <a:cubicBezTo>
                      <a:pt x="11" y="0"/>
                      <a:pt x="12" y="0"/>
                      <a:pt x="12" y="2"/>
                    </a:cubicBezTo>
                    <a:cubicBezTo>
                      <a:pt x="12" y="3"/>
                      <a:pt x="11" y="5"/>
                      <a:pt x="9" y="5"/>
                    </a:cubicBezTo>
                    <a:cubicBezTo>
                      <a:pt x="8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F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" name="Freeform 212">
                <a:extLst>
                  <a:ext uri="{FF2B5EF4-FFF2-40B4-BE49-F238E27FC236}">
                    <a16:creationId xmlns:a16="http://schemas.microsoft.com/office/drawing/2014/main" id="{CDCF5C1B-4890-B6CD-374E-8ED2D5C71C0F}"/>
                  </a:ext>
                </a:extLst>
              </p:cNvPr>
              <p:cNvSpPr/>
              <p:nvPr userDrawn="1"/>
            </p:nvSpPr>
            <p:spPr bwMode="auto">
              <a:xfrm>
                <a:off x="2176" y="2321"/>
                <a:ext cx="107" cy="63"/>
              </a:xfrm>
              <a:custGeom>
                <a:avLst/>
                <a:gdLst>
                  <a:gd name="T0" fmla="*/ 5 w 17"/>
                  <a:gd name="T1" fmla="*/ 10 h 10"/>
                  <a:gd name="T2" fmla="*/ 1 w 17"/>
                  <a:gd name="T3" fmla="*/ 6 h 10"/>
                  <a:gd name="T4" fmla="*/ 1 w 17"/>
                  <a:gd name="T5" fmla="*/ 5 h 10"/>
                  <a:gd name="T6" fmla="*/ 10 w 17"/>
                  <a:gd name="T7" fmla="*/ 0 h 10"/>
                  <a:gd name="T8" fmla="*/ 17 w 17"/>
                  <a:gd name="T9" fmla="*/ 1 h 10"/>
                  <a:gd name="T10" fmla="*/ 15 w 17"/>
                  <a:gd name="T11" fmla="*/ 2 h 10"/>
                  <a:gd name="T12" fmla="*/ 6 w 17"/>
                  <a:gd name="T13" fmla="*/ 4 h 10"/>
                  <a:gd name="T14" fmla="*/ 5 w 17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5" y="10"/>
                    </a:moveTo>
                    <a:cubicBezTo>
                      <a:pt x="3" y="9"/>
                      <a:pt x="2" y="8"/>
                      <a:pt x="1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4" y="3"/>
                      <a:pt x="7" y="1"/>
                      <a:pt x="10" y="0"/>
                    </a:cubicBezTo>
                    <a:cubicBezTo>
                      <a:pt x="12" y="0"/>
                      <a:pt x="15" y="0"/>
                      <a:pt x="17" y="1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2" y="1"/>
                      <a:pt x="9" y="3"/>
                      <a:pt x="6" y="4"/>
                    </a:cubicBezTo>
                    <a:cubicBezTo>
                      <a:pt x="4" y="5"/>
                      <a:pt x="4" y="7"/>
                      <a:pt x="5" y="10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1" name="Freeform 213">
                <a:extLst>
                  <a:ext uri="{FF2B5EF4-FFF2-40B4-BE49-F238E27FC236}">
                    <a16:creationId xmlns:a16="http://schemas.microsoft.com/office/drawing/2014/main" id="{C93F42E2-F87E-9551-13B1-8BC2ACE61163}"/>
                  </a:ext>
                </a:extLst>
              </p:cNvPr>
              <p:cNvSpPr/>
              <p:nvPr userDrawn="1"/>
            </p:nvSpPr>
            <p:spPr bwMode="auto">
              <a:xfrm>
                <a:off x="2353" y="2327"/>
                <a:ext cx="63" cy="76"/>
              </a:xfrm>
              <a:custGeom>
                <a:avLst/>
                <a:gdLst>
                  <a:gd name="T0" fmla="*/ 0 w 10"/>
                  <a:gd name="T1" fmla="*/ 1 h 12"/>
                  <a:gd name="T2" fmla="*/ 9 w 10"/>
                  <a:gd name="T3" fmla="*/ 10 h 12"/>
                  <a:gd name="T4" fmla="*/ 7 w 10"/>
                  <a:gd name="T5" fmla="*/ 12 h 12"/>
                  <a:gd name="T6" fmla="*/ 7 w 10"/>
                  <a:gd name="T7" fmla="*/ 10 h 12"/>
                  <a:gd name="T8" fmla="*/ 2 w 10"/>
                  <a:gd name="T9" fmla="*/ 3 h 12"/>
                  <a:gd name="T10" fmla="*/ 0 w 10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7" y="0"/>
                      <a:pt x="9" y="5"/>
                      <a:pt x="9" y="10"/>
                    </a:cubicBezTo>
                    <a:cubicBezTo>
                      <a:pt x="10" y="12"/>
                      <a:pt x="8" y="12"/>
                      <a:pt x="7" y="12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6" y="7"/>
                      <a:pt x="5" y="5"/>
                      <a:pt x="2" y="3"/>
                    </a:cubicBezTo>
                    <a:cubicBezTo>
                      <a:pt x="2" y="3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2" name="Freeform 214">
                <a:extLst>
                  <a:ext uri="{FF2B5EF4-FFF2-40B4-BE49-F238E27FC236}">
                    <a16:creationId xmlns:a16="http://schemas.microsoft.com/office/drawing/2014/main" id="{C030B1D8-FFAA-96F7-C5C4-0AA32E873B3C}"/>
                  </a:ext>
                </a:extLst>
              </p:cNvPr>
              <p:cNvSpPr/>
              <p:nvPr userDrawn="1"/>
            </p:nvSpPr>
            <p:spPr bwMode="auto">
              <a:xfrm>
                <a:off x="524" y="2993"/>
                <a:ext cx="139" cy="203"/>
              </a:xfrm>
              <a:custGeom>
                <a:avLst/>
                <a:gdLst>
                  <a:gd name="T0" fmla="*/ 8 w 22"/>
                  <a:gd name="T1" fmla="*/ 0 h 32"/>
                  <a:gd name="T2" fmla="*/ 11 w 22"/>
                  <a:gd name="T3" fmla="*/ 14 h 32"/>
                  <a:gd name="T4" fmla="*/ 21 w 22"/>
                  <a:gd name="T5" fmla="*/ 28 h 32"/>
                  <a:gd name="T6" fmla="*/ 22 w 22"/>
                  <a:gd name="T7" fmla="*/ 30 h 32"/>
                  <a:gd name="T8" fmla="*/ 20 w 22"/>
                  <a:gd name="T9" fmla="*/ 31 h 32"/>
                  <a:gd name="T10" fmla="*/ 8 w 22"/>
                  <a:gd name="T11" fmla="*/ 29 h 32"/>
                  <a:gd name="T12" fmla="*/ 6 w 22"/>
                  <a:gd name="T13" fmla="*/ 27 h 32"/>
                  <a:gd name="T14" fmla="*/ 5 w 22"/>
                  <a:gd name="T15" fmla="*/ 4 h 32"/>
                  <a:gd name="T16" fmla="*/ 8 w 22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2">
                    <a:moveTo>
                      <a:pt x="8" y="0"/>
                    </a:moveTo>
                    <a:cubicBezTo>
                      <a:pt x="8" y="5"/>
                      <a:pt x="9" y="10"/>
                      <a:pt x="11" y="14"/>
                    </a:cubicBezTo>
                    <a:cubicBezTo>
                      <a:pt x="13" y="20"/>
                      <a:pt x="16" y="25"/>
                      <a:pt x="21" y="28"/>
                    </a:cubicBezTo>
                    <a:cubicBezTo>
                      <a:pt x="21" y="29"/>
                      <a:pt x="22" y="29"/>
                      <a:pt x="22" y="30"/>
                    </a:cubicBezTo>
                    <a:cubicBezTo>
                      <a:pt x="22" y="32"/>
                      <a:pt x="20" y="31"/>
                      <a:pt x="20" y="31"/>
                    </a:cubicBezTo>
                    <a:cubicBezTo>
                      <a:pt x="15" y="31"/>
                      <a:pt x="12" y="31"/>
                      <a:pt x="8" y="29"/>
                    </a:cubicBezTo>
                    <a:cubicBezTo>
                      <a:pt x="7" y="28"/>
                      <a:pt x="7" y="28"/>
                      <a:pt x="6" y="27"/>
                    </a:cubicBezTo>
                    <a:cubicBezTo>
                      <a:pt x="1" y="21"/>
                      <a:pt x="0" y="11"/>
                      <a:pt x="5" y="4"/>
                    </a:cubicBezTo>
                    <a:cubicBezTo>
                      <a:pt x="5" y="3"/>
                      <a:pt x="6" y="2"/>
                      <a:pt x="8" y="0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3" name="Freeform 215">
                <a:extLst>
                  <a:ext uri="{FF2B5EF4-FFF2-40B4-BE49-F238E27FC236}">
                    <a16:creationId xmlns:a16="http://schemas.microsoft.com/office/drawing/2014/main" id="{9D6434F3-F4E2-6981-0D78-7BD4D4E91302}"/>
                  </a:ext>
                </a:extLst>
              </p:cNvPr>
              <p:cNvSpPr/>
              <p:nvPr userDrawn="1"/>
            </p:nvSpPr>
            <p:spPr bwMode="auto">
              <a:xfrm>
                <a:off x="442" y="2860"/>
                <a:ext cx="108" cy="152"/>
              </a:xfrm>
              <a:custGeom>
                <a:avLst/>
                <a:gdLst>
                  <a:gd name="T0" fmla="*/ 0 w 17"/>
                  <a:gd name="T1" fmla="*/ 17 h 24"/>
                  <a:gd name="T2" fmla="*/ 13 w 17"/>
                  <a:gd name="T3" fmla="*/ 1 h 24"/>
                  <a:gd name="T4" fmla="*/ 16 w 17"/>
                  <a:gd name="T5" fmla="*/ 3 h 24"/>
                  <a:gd name="T6" fmla="*/ 15 w 17"/>
                  <a:gd name="T7" fmla="*/ 10 h 24"/>
                  <a:gd name="T8" fmla="*/ 11 w 17"/>
                  <a:gd name="T9" fmla="*/ 17 h 24"/>
                  <a:gd name="T10" fmla="*/ 9 w 17"/>
                  <a:gd name="T11" fmla="*/ 18 h 24"/>
                  <a:gd name="T12" fmla="*/ 5 w 17"/>
                  <a:gd name="T13" fmla="*/ 21 h 24"/>
                  <a:gd name="T14" fmla="*/ 4 w 17"/>
                  <a:gd name="T15" fmla="*/ 23 h 24"/>
                  <a:gd name="T16" fmla="*/ 2 w 17"/>
                  <a:gd name="T17" fmla="*/ 24 h 24"/>
                  <a:gd name="T18" fmla="*/ 1 w 17"/>
                  <a:gd name="T19" fmla="*/ 22 h 24"/>
                  <a:gd name="T20" fmla="*/ 0 w 17"/>
                  <a:gd name="T21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4">
                    <a:moveTo>
                      <a:pt x="0" y="17"/>
                    </a:moveTo>
                    <a:cubicBezTo>
                      <a:pt x="0" y="7"/>
                      <a:pt x="6" y="2"/>
                      <a:pt x="13" y="1"/>
                    </a:cubicBezTo>
                    <a:cubicBezTo>
                      <a:pt x="15" y="0"/>
                      <a:pt x="16" y="1"/>
                      <a:pt x="16" y="3"/>
                    </a:cubicBezTo>
                    <a:cubicBezTo>
                      <a:pt x="17" y="6"/>
                      <a:pt x="17" y="8"/>
                      <a:pt x="15" y="10"/>
                    </a:cubicBezTo>
                    <a:cubicBezTo>
                      <a:pt x="13" y="12"/>
                      <a:pt x="12" y="14"/>
                      <a:pt x="11" y="17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7" y="18"/>
                      <a:pt x="5" y="19"/>
                      <a:pt x="5" y="21"/>
                    </a:cubicBezTo>
                    <a:cubicBezTo>
                      <a:pt x="4" y="22"/>
                      <a:pt x="4" y="22"/>
                      <a:pt x="4" y="23"/>
                    </a:cubicBezTo>
                    <a:cubicBezTo>
                      <a:pt x="3" y="23"/>
                      <a:pt x="3" y="24"/>
                      <a:pt x="2" y="24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1" y="20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4" name="Freeform 216">
                <a:extLst>
                  <a:ext uri="{FF2B5EF4-FFF2-40B4-BE49-F238E27FC236}">
                    <a16:creationId xmlns:a16="http://schemas.microsoft.com/office/drawing/2014/main" id="{BD7B046F-984B-DA98-DF35-F5A5248F7AE5}"/>
                  </a:ext>
                </a:extLst>
              </p:cNvPr>
              <p:cNvSpPr/>
              <p:nvPr userDrawn="1"/>
            </p:nvSpPr>
            <p:spPr bwMode="auto">
              <a:xfrm>
                <a:off x="455" y="2993"/>
                <a:ext cx="82" cy="171"/>
              </a:xfrm>
              <a:custGeom>
                <a:avLst/>
                <a:gdLst>
                  <a:gd name="T0" fmla="*/ 13 w 13"/>
                  <a:gd name="T1" fmla="*/ 27 h 27"/>
                  <a:gd name="T2" fmla="*/ 1 w 13"/>
                  <a:gd name="T3" fmla="*/ 10 h 27"/>
                  <a:gd name="T4" fmla="*/ 6 w 13"/>
                  <a:gd name="T5" fmla="*/ 0 h 27"/>
                  <a:gd name="T6" fmla="*/ 7 w 13"/>
                  <a:gd name="T7" fmla="*/ 0 h 27"/>
                  <a:gd name="T8" fmla="*/ 12 w 13"/>
                  <a:gd name="T9" fmla="*/ 4 h 27"/>
                  <a:gd name="T10" fmla="*/ 11 w 13"/>
                  <a:gd name="T11" fmla="*/ 7 h 27"/>
                  <a:gd name="T12" fmla="*/ 11 w 13"/>
                  <a:gd name="T13" fmla="*/ 21 h 27"/>
                  <a:gd name="T14" fmla="*/ 13 w 13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6" y="24"/>
                      <a:pt x="0" y="17"/>
                      <a:pt x="1" y="10"/>
                    </a:cubicBezTo>
                    <a:cubicBezTo>
                      <a:pt x="1" y="6"/>
                      <a:pt x="3" y="3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9" y="1"/>
                      <a:pt x="11" y="2"/>
                      <a:pt x="12" y="4"/>
                    </a:cubicBezTo>
                    <a:cubicBezTo>
                      <a:pt x="13" y="5"/>
                      <a:pt x="12" y="6"/>
                      <a:pt x="11" y="7"/>
                    </a:cubicBezTo>
                    <a:cubicBezTo>
                      <a:pt x="10" y="11"/>
                      <a:pt x="10" y="16"/>
                      <a:pt x="11" y="21"/>
                    </a:cubicBezTo>
                    <a:cubicBezTo>
                      <a:pt x="11" y="23"/>
                      <a:pt x="13" y="25"/>
                      <a:pt x="13" y="2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5" name="Freeform 217">
                <a:extLst>
                  <a:ext uri="{FF2B5EF4-FFF2-40B4-BE49-F238E27FC236}">
                    <a16:creationId xmlns:a16="http://schemas.microsoft.com/office/drawing/2014/main" id="{8DE8DFAD-848D-E7D0-FC2E-D6D09317F05F}"/>
                  </a:ext>
                </a:extLst>
              </p:cNvPr>
              <p:cNvSpPr/>
              <p:nvPr userDrawn="1"/>
            </p:nvSpPr>
            <p:spPr bwMode="auto">
              <a:xfrm>
                <a:off x="506" y="3171"/>
                <a:ext cx="170" cy="69"/>
              </a:xfrm>
              <a:custGeom>
                <a:avLst/>
                <a:gdLst>
                  <a:gd name="T0" fmla="*/ 16 w 27"/>
                  <a:gd name="T1" fmla="*/ 11 h 11"/>
                  <a:gd name="T2" fmla="*/ 1 w 27"/>
                  <a:gd name="T3" fmla="*/ 2 h 11"/>
                  <a:gd name="T4" fmla="*/ 1 w 27"/>
                  <a:gd name="T5" fmla="*/ 0 h 11"/>
                  <a:gd name="T6" fmla="*/ 2 w 27"/>
                  <a:gd name="T7" fmla="*/ 1 h 11"/>
                  <a:gd name="T8" fmla="*/ 7 w 27"/>
                  <a:gd name="T9" fmla="*/ 2 h 11"/>
                  <a:gd name="T10" fmla="*/ 9 w 27"/>
                  <a:gd name="T11" fmla="*/ 2 h 11"/>
                  <a:gd name="T12" fmla="*/ 23 w 27"/>
                  <a:gd name="T13" fmla="*/ 6 h 11"/>
                  <a:gd name="T14" fmla="*/ 27 w 27"/>
                  <a:gd name="T15" fmla="*/ 6 h 11"/>
                  <a:gd name="T16" fmla="*/ 24 w 27"/>
                  <a:gd name="T17" fmla="*/ 10 h 11"/>
                  <a:gd name="T18" fmla="*/ 16 w 27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1">
                    <a:moveTo>
                      <a:pt x="16" y="11"/>
                    </a:moveTo>
                    <a:cubicBezTo>
                      <a:pt x="9" y="11"/>
                      <a:pt x="4" y="8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5" y="3"/>
                      <a:pt x="7" y="2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13" y="5"/>
                      <a:pt x="18" y="6"/>
                      <a:pt x="23" y="6"/>
                    </a:cubicBezTo>
                    <a:cubicBezTo>
                      <a:pt x="24" y="6"/>
                      <a:pt x="27" y="5"/>
                      <a:pt x="27" y="6"/>
                    </a:cubicBezTo>
                    <a:cubicBezTo>
                      <a:pt x="27" y="7"/>
                      <a:pt x="25" y="9"/>
                      <a:pt x="24" y="10"/>
                    </a:cubicBezTo>
                    <a:cubicBezTo>
                      <a:pt x="21" y="1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6" name="Freeform 218">
                <a:extLst>
                  <a:ext uri="{FF2B5EF4-FFF2-40B4-BE49-F238E27FC236}">
                    <a16:creationId xmlns:a16="http://schemas.microsoft.com/office/drawing/2014/main" id="{B2C3E99F-7698-257B-8B52-3783D22A6425}"/>
                  </a:ext>
                </a:extLst>
              </p:cNvPr>
              <p:cNvSpPr/>
              <p:nvPr userDrawn="1"/>
            </p:nvSpPr>
            <p:spPr bwMode="auto">
              <a:xfrm>
                <a:off x="518" y="2898"/>
                <a:ext cx="114" cy="108"/>
              </a:xfrm>
              <a:custGeom>
                <a:avLst/>
                <a:gdLst>
                  <a:gd name="T0" fmla="*/ 18 w 18"/>
                  <a:gd name="T1" fmla="*/ 1 h 17"/>
                  <a:gd name="T2" fmla="*/ 6 w 18"/>
                  <a:gd name="T3" fmla="*/ 14 h 17"/>
                  <a:gd name="T4" fmla="*/ 3 w 18"/>
                  <a:gd name="T5" fmla="*/ 16 h 17"/>
                  <a:gd name="T6" fmla="*/ 1 w 18"/>
                  <a:gd name="T7" fmla="*/ 12 h 17"/>
                  <a:gd name="T8" fmla="*/ 17 w 18"/>
                  <a:gd name="T9" fmla="*/ 0 h 17"/>
                  <a:gd name="T10" fmla="*/ 18 w 18"/>
                  <a:gd name="T1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18" y="1"/>
                    </a:moveTo>
                    <a:cubicBezTo>
                      <a:pt x="13" y="5"/>
                      <a:pt x="10" y="10"/>
                      <a:pt x="6" y="14"/>
                    </a:cubicBezTo>
                    <a:cubicBezTo>
                      <a:pt x="5" y="15"/>
                      <a:pt x="4" y="17"/>
                      <a:pt x="3" y="16"/>
                    </a:cubicBezTo>
                    <a:cubicBezTo>
                      <a:pt x="2" y="15"/>
                      <a:pt x="0" y="14"/>
                      <a:pt x="1" y="12"/>
                    </a:cubicBezTo>
                    <a:cubicBezTo>
                      <a:pt x="2" y="6"/>
                      <a:pt x="11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7" name="Freeform 219">
                <a:extLst>
                  <a:ext uri="{FF2B5EF4-FFF2-40B4-BE49-F238E27FC236}">
                    <a16:creationId xmlns:a16="http://schemas.microsoft.com/office/drawing/2014/main" id="{D97B8CF8-32EB-70D4-AA84-530C674E62E4}"/>
                  </a:ext>
                </a:extLst>
              </p:cNvPr>
              <p:cNvSpPr/>
              <p:nvPr userDrawn="1"/>
            </p:nvSpPr>
            <p:spPr bwMode="auto">
              <a:xfrm>
                <a:off x="594" y="2974"/>
                <a:ext cx="101" cy="140"/>
              </a:xfrm>
              <a:custGeom>
                <a:avLst/>
                <a:gdLst>
                  <a:gd name="T0" fmla="*/ 16 w 16"/>
                  <a:gd name="T1" fmla="*/ 15 h 22"/>
                  <a:gd name="T2" fmla="*/ 14 w 16"/>
                  <a:gd name="T3" fmla="*/ 21 h 22"/>
                  <a:gd name="T4" fmla="*/ 9 w 16"/>
                  <a:gd name="T5" fmla="*/ 20 h 22"/>
                  <a:gd name="T6" fmla="*/ 4 w 16"/>
                  <a:gd name="T7" fmla="*/ 18 h 22"/>
                  <a:gd name="T8" fmla="*/ 0 w 16"/>
                  <a:gd name="T9" fmla="*/ 7 h 22"/>
                  <a:gd name="T10" fmla="*/ 0 w 16"/>
                  <a:gd name="T11" fmla="*/ 3 h 22"/>
                  <a:gd name="T12" fmla="*/ 3 w 16"/>
                  <a:gd name="T13" fmla="*/ 0 h 22"/>
                  <a:gd name="T14" fmla="*/ 14 w 16"/>
                  <a:gd name="T15" fmla="*/ 7 h 22"/>
                  <a:gd name="T16" fmla="*/ 14 w 16"/>
                  <a:gd name="T17" fmla="*/ 8 h 22"/>
                  <a:gd name="T18" fmla="*/ 11 w 16"/>
                  <a:gd name="T19" fmla="*/ 6 h 22"/>
                  <a:gd name="T20" fmla="*/ 4 w 16"/>
                  <a:gd name="T21" fmla="*/ 3 h 22"/>
                  <a:gd name="T22" fmla="*/ 1 w 16"/>
                  <a:gd name="T23" fmla="*/ 6 h 22"/>
                  <a:gd name="T24" fmla="*/ 9 w 16"/>
                  <a:gd name="T25" fmla="*/ 17 h 22"/>
                  <a:gd name="T26" fmla="*/ 16 w 16"/>
                  <a:gd name="T2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16" y="15"/>
                    </a:moveTo>
                    <a:cubicBezTo>
                      <a:pt x="16" y="17"/>
                      <a:pt x="16" y="19"/>
                      <a:pt x="14" y="21"/>
                    </a:cubicBezTo>
                    <a:cubicBezTo>
                      <a:pt x="12" y="22"/>
                      <a:pt x="11" y="21"/>
                      <a:pt x="9" y="20"/>
                    </a:cubicBezTo>
                    <a:cubicBezTo>
                      <a:pt x="8" y="19"/>
                      <a:pt x="6" y="19"/>
                      <a:pt x="4" y="18"/>
                    </a:cubicBezTo>
                    <a:cubicBezTo>
                      <a:pt x="1" y="15"/>
                      <a:pt x="0" y="11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8" y="1"/>
                      <a:pt x="11" y="3"/>
                      <a:pt x="14" y="7"/>
                    </a:cubicBezTo>
                    <a:cubicBezTo>
                      <a:pt x="14" y="7"/>
                      <a:pt x="14" y="8"/>
                      <a:pt x="14" y="8"/>
                    </a:cubicBezTo>
                    <a:cubicBezTo>
                      <a:pt x="13" y="8"/>
                      <a:pt x="12" y="7"/>
                      <a:pt x="11" y="6"/>
                    </a:cubicBezTo>
                    <a:cubicBezTo>
                      <a:pt x="9" y="4"/>
                      <a:pt x="6" y="3"/>
                      <a:pt x="4" y="3"/>
                    </a:cubicBezTo>
                    <a:cubicBezTo>
                      <a:pt x="2" y="3"/>
                      <a:pt x="1" y="4"/>
                      <a:pt x="1" y="6"/>
                    </a:cubicBezTo>
                    <a:cubicBezTo>
                      <a:pt x="1" y="11"/>
                      <a:pt x="5" y="16"/>
                      <a:pt x="9" y="17"/>
                    </a:cubicBezTo>
                    <a:cubicBezTo>
                      <a:pt x="12" y="18"/>
                      <a:pt x="13" y="18"/>
                      <a:pt x="16" y="15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8" name="Freeform 220">
                <a:extLst>
                  <a:ext uri="{FF2B5EF4-FFF2-40B4-BE49-F238E27FC236}">
                    <a16:creationId xmlns:a16="http://schemas.microsoft.com/office/drawing/2014/main" id="{A8739D2D-EFFB-0B0C-D401-AC7761662B80}"/>
                  </a:ext>
                </a:extLst>
              </p:cNvPr>
              <p:cNvSpPr/>
              <p:nvPr userDrawn="1"/>
            </p:nvSpPr>
            <p:spPr bwMode="auto">
              <a:xfrm>
                <a:off x="606" y="2917"/>
                <a:ext cx="89" cy="82"/>
              </a:xfrm>
              <a:custGeom>
                <a:avLst/>
                <a:gdLst>
                  <a:gd name="T0" fmla="*/ 14 w 14"/>
                  <a:gd name="T1" fmla="*/ 10 h 13"/>
                  <a:gd name="T2" fmla="*/ 14 w 14"/>
                  <a:gd name="T3" fmla="*/ 12 h 13"/>
                  <a:gd name="T4" fmla="*/ 12 w 14"/>
                  <a:gd name="T5" fmla="*/ 12 h 13"/>
                  <a:gd name="T6" fmla="*/ 2 w 14"/>
                  <a:gd name="T7" fmla="*/ 7 h 13"/>
                  <a:gd name="T8" fmla="*/ 1 w 14"/>
                  <a:gd name="T9" fmla="*/ 4 h 13"/>
                  <a:gd name="T10" fmla="*/ 9 w 14"/>
                  <a:gd name="T11" fmla="*/ 3 h 13"/>
                  <a:gd name="T12" fmla="*/ 14 w 14"/>
                  <a:gd name="T13" fmla="*/ 9 h 13"/>
                  <a:gd name="T14" fmla="*/ 14 w 14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9" y="9"/>
                      <a:pt x="6" y="7"/>
                      <a:pt x="2" y="7"/>
                    </a:cubicBezTo>
                    <a:cubicBezTo>
                      <a:pt x="0" y="6"/>
                      <a:pt x="0" y="6"/>
                      <a:pt x="1" y="4"/>
                    </a:cubicBezTo>
                    <a:cubicBezTo>
                      <a:pt x="3" y="0"/>
                      <a:pt x="6" y="0"/>
                      <a:pt x="9" y="3"/>
                    </a:cubicBezTo>
                    <a:cubicBezTo>
                      <a:pt x="11" y="5"/>
                      <a:pt x="13" y="7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9" name="Freeform 221">
                <a:extLst>
                  <a:ext uri="{FF2B5EF4-FFF2-40B4-BE49-F238E27FC236}">
                    <a16:creationId xmlns:a16="http://schemas.microsoft.com/office/drawing/2014/main" id="{6DC05716-5A4F-81E5-973C-E8FFEC9D194E}"/>
                  </a:ext>
                </a:extLst>
              </p:cNvPr>
              <p:cNvSpPr/>
              <p:nvPr userDrawn="1"/>
            </p:nvSpPr>
            <p:spPr bwMode="auto">
              <a:xfrm>
                <a:off x="625" y="3107"/>
                <a:ext cx="82" cy="64"/>
              </a:xfrm>
              <a:custGeom>
                <a:avLst/>
                <a:gdLst>
                  <a:gd name="T0" fmla="*/ 13 w 13"/>
                  <a:gd name="T1" fmla="*/ 3 h 10"/>
                  <a:gd name="T2" fmla="*/ 9 w 13"/>
                  <a:gd name="T3" fmla="*/ 9 h 10"/>
                  <a:gd name="T4" fmla="*/ 4 w 13"/>
                  <a:gd name="T5" fmla="*/ 7 h 10"/>
                  <a:gd name="T6" fmla="*/ 1 w 13"/>
                  <a:gd name="T7" fmla="*/ 3 h 10"/>
                  <a:gd name="T8" fmla="*/ 1 w 13"/>
                  <a:gd name="T9" fmla="*/ 1 h 10"/>
                  <a:gd name="T10" fmla="*/ 3 w 13"/>
                  <a:gd name="T11" fmla="*/ 1 h 10"/>
                  <a:gd name="T12" fmla="*/ 9 w 13"/>
                  <a:gd name="T13" fmla="*/ 2 h 10"/>
                  <a:gd name="T14" fmla="*/ 11 w 13"/>
                  <a:gd name="T15" fmla="*/ 1 h 10"/>
                  <a:gd name="T16" fmla="*/ 13 w 13"/>
                  <a:gd name="T17" fmla="*/ 0 h 10"/>
                  <a:gd name="T18" fmla="*/ 13 w 13"/>
                  <a:gd name="T19" fmla="*/ 2 h 10"/>
                  <a:gd name="T20" fmla="*/ 13 w 13"/>
                  <a:gd name="T2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13" y="3"/>
                    </a:moveTo>
                    <a:cubicBezTo>
                      <a:pt x="13" y="5"/>
                      <a:pt x="11" y="8"/>
                      <a:pt x="9" y="9"/>
                    </a:cubicBezTo>
                    <a:cubicBezTo>
                      <a:pt x="7" y="10"/>
                      <a:pt x="6" y="8"/>
                      <a:pt x="4" y="7"/>
                    </a:cubicBezTo>
                    <a:cubicBezTo>
                      <a:pt x="3" y="6"/>
                      <a:pt x="2" y="5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9" y="2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2" y="1"/>
                      <a:pt x="12" y="0"/>
                      <a:pt x="13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0" name="Freeform 222">
                <a:extLst>
                  <a:ext uri="{FF2B5EF4-FFF2-40B4-BE49-F238E27FC236}">
                    <a16:creationId xmlns:a16="http://schemas.microsoft.com/office/drawing/2014/main" id="{4A9A6ABB-E0FD-A014-6BE0-5EC683DB5A39}"/>
                  </a:ext>
                </a:extLst>
              </p:cNvPr>
              <p:cNvSpPr/>
              <p:nvPr userDrawn="1"/>
            </p:nvSpPr>
            <p:spPr bwMode="auto">
              <a:xfrm>
                <a:off x="613" y="3012"/>
                <a:ext cx="63" cy="64"/>
              </a:xfrm>
              <a:custGeom>
                <a:avLst/>
                <a:gdLst>
                  <a:gd name="T0" fmla="*/ 10 w 10"/>
                  <a:gd name="T1" fmla="*/ 7 h 10"/>
                  <a:gd name="T2" fmla="*/ 6 w 10"/>
                  <a:gd name="T3" fmla="*/ 9 h 10"/>
                  <a:gd name="T4" fmla="*/ 1 w 10"/>
                  <a:gd name="T5" fmla="*/ 1 h 10"/>
                  <a:gd name="T6" fmla="*/ 1 w 10"/>
                  <a:gd name="T7" fmla="*/ 0 h 10"/>
                  <a:gd name="T8" fmla="*/ 10 w 10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10" y="9"/>
                      <a:pt x="8" y="10"/>
                      <a:pt x="6" y="9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4" y="0"/>
                      <a:pt x="10" y="5"/>
                      <a:pt x="10" y="7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1" name="Freeform 223">
                <a:extLst>
                  <a:ext uri="{FF2B5EF4-FFF2-40B4-BE49-F238E27FC236}">
                    <a16:creationId xmlns:a16="http://schemas.microsoft.com/office/drawing/2014/main" id="{8731D307-8E9C-9AC7-88C6-0E2F70148A23}"/>
                  </a:ext>
                </a:extLst>
              </p:cNvPr>
              <p:cNvSpPr/>
              <p:nvPr userDrawn="1"/>
            </p:nvSpPr>
            <p:spPr bwMode="auto">
              <a:xfrm>
                <a:off x="695" y="3107"/>
                <a:ext cx="50" cy="76"/>
              </a:xfrm>
              <a:custGeom>
                <a:avLst/>
                <a:gdLst>
                  <a:gd name="T0" fmla="*/ 8 w 8"/>
                  <a:gd name="T1" fmla="*/ 4 h 12"/>
                  <a:gd name="T2" fmla="*/ 2 w 8"/>
                  <a:gd name="T3" fmla="*/ 12 h 12"/>
                  <a:gd name="T4" fmla="*/ 0 w 8"/>
                  <a:gd name="T5" fmla="*/ 11 h 12"/>
                  <a:gd name="T6" fmla="*/ 1 w 8"/>
                  <a:gd name="T7" fmla="*/ 10 h 12"/>
                  <a:gd name="T8" fmla="*/ 5 w 8"/>
                  <a:gd name="T9" fmla="*/ 2 h 12"/>
                  <a:gd name="T10" fmla="*/ 5 w 8"/>
                  <a:gd name="T11" fmla="*/ 0 h 12"/>
                  <a:gd name="T12" fmla="*/ 7 w 8"/>
                  <a:gd name="T13" fmla="*/ 2 h 12"/>
                  <a:gd name="T14" fmla="*/ 8 w 8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8" y="4"/>
                    </a:moveTo>
                    <a:cubicBezTo>
                      <a:pt x="8" y="7"/>
                      <a:pt x="5" y="11"/>
                      <a:pt x="2" y="12"/>
                    </a:cubicBezTo>
                    <a:cubicBezTo>
                      <a:pt x="1" y="12"/>
                      <a:pt x="1" y="12"/>
                      <a:pt x="0" y="11"/>
                    </a:cubicBezTo>
                    <a:cubicBezTo>
                      <a:pt x="0" y="11"/>
                      <a:pt x="1" y="10"/>
                      <a:pt x="1" y="10"/>
                    </a:cubicBezTo>
                    <a:cubicBezTo>
                      <a:pt x="4" y="8"/>
                      <a:pt x="4" y="5"/>
                      <a:pt x="5" y="2"/>
                    </a:cubicBezTo>
                    <a:cubicBezTo>
                      <a:pt x="5" y="2"/>
                      <a:pt x="4" y="0"/>
                      <a:pt x="5" y="0"/>
                    </a:cubicBez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ED9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2" name="Freeform 224">
                <a:extLst>
                  <a:ext uri="{FF2B5EF4-FFF2-40B4-BE49-F238E27FC236}">
                    <a16:creationId xmlns:a16="http://schemas.microsoft.com/office/drawing/2014/main" id="{3174FBB2-19A5-D20D-4301-70DF317F13A5}"/>
                  </a:ext>
                </a:extLst>
              </p:cNvPr>
              <p:cNvSpPr/>
              <p:nvPr userDrawn="1"/>
            </p:nvSpPr>
            <p:spPr bwMode="auto">
              <a:xfrm>
                <a:off x="203" y="336"/>
                <a:ext cx="189" cy="145"/>
              </a:xfrm>
              <a:custGeom>
                <a:avLst/>
                <a:gdLst>
                  <a:gd name="T0" fmla="*/ 30 w 30"/>
                  <a:gd name="T1" fmla="*/ 0 h 23"/>
                  <a:gd name="T2" fmla="*/ 30 w 30"/>
                  <a:gd name="T3" fmla="*/ 5 h 23"/>
                  <a:gd name="T4" fmla="*/ 27 w 30"/>
                  <a:gd name="T5" fmla="*/ 16 h 23"/>
                  <a:gd name="T6" fmla="*/ 20 w 30"/>
                  <a:gd name="T7" fmla="*/ 21 h 23"/>
                  <a:gd name="T8" fmla="*/ 2 w 30"/>
                  <a:gd name="T9" fmla="*/ 19 h 23"/>
                  <a:gd name="T10" fmla="*/ 1 w 30"/>
                  <a:gd name="T11" fmla="*/ 18 h 23"/>
                  <a:gd name="T12" fmla="*/ 0 w 30"/>
                  <a:gd name="T13" fmla="*/ 16 h 23"/>
                  <a:gd name="T14" fmla="*/ 2 w 30"/>
                  <a:gd name="T15" fmla="*/ 16 h 23"/>
                  <a:gd name="T16" fmla="*/ 25 w 30"/>
                  <a:gd name="T17" fmla="*/ 6 h 23"/>
                  <a:gd name="T18" fmla="*/ 30 w 3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3">
                    <a:moveTo>
                      <a:pt x="30" y="0"/>
                    </a:moveTo>
                    <a:cubicBezTo>
                      <a:pt x="30" y="2"/>
                      <a:pt x="30" y="4"/>
                      <a:pt x="30" y="5"/>
                    </a:cubicBezTo>
                    <a:cubicBezTo>
                      <a:pt x="30" y="9"/>
                      <a:pt x="30" y="13"/>
                      <a:pt x="27" y="16"/>
                    </a:cubicBezTo>
                    <a:cubicBezTo>
                      <a:pt x="26" y="19"/>
                      <a:pt x="23" y="21"/>
                      <a:pt x="20" y="21"/>
                    </a:cubicBezTo>
                    <a:cubicBezTo>
                      <a:pt x="14" y="23"/>
                      <a:pt x="8" y="23"/>
                      <a:pt x="2" y="19"/>
                    </a:cubicBezTo>
                    <a:cubicBezTo>
                      <a:pt x="2" y="19"/>
                      <a:pt x="1" y="19"/>
                      <a:pt x="1" y="18"/>
                    </a:cubicBezTo>
                    <a:cubicBezTo>
                      <a:pt x="1" y="18"/>
                      <a:pt x="0" y="17"/>
                      <a:pt x="0" y="16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11" y="15"/>
                      <a:pt x="19" y="12"/>
                      <a:pt x="25" y="6"/>
                    </a:cubicBezTo>
                    <a:cubicBezTo>
                      <a:pt x="27" y="4"/>
                      <a:pt x="28" y="3"/>
                      <a:pt x="30" y="0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3" name="Freeform 225">
                <a:extLst>
                  <a:ext uri="{FF2B5EF4-FFF2-40B4-BE49-F238E27FC236}">
                    <a16:creationId xmlns:a16="http://schemas.microsoft.com/office/drawing/2014/main" id="{6A989389-1B7F-A77B-6027-1021B8B0300A}"/>
                  </a:ext>
                </a:extLst>
              </p:cNvPr>
              <p:cNvSpPr/>
              <p:nvPr userDrawn="1"/>
            </p:nvSpPr>
            <p:spPr bwMode="auto">
              <a:xfrm>
                <a:off x="71" y="462"/>
                <a:ext cx="145" cy="108"/>
              </a:xfrm>
              <a:custGeom>
                <a:avLst/>
                <a:gdLst>
                  <a:gd name="T0" fmla="*/ 15 w 23"/>
                  <a:gd name="T1" fmla="*/ 17 h 17"/>
                  <a:gd name="T2" fmla="*/ 5 w 23"/>
                  <a:gd name="T3" fmla="*/ 13 h 17"/>
                  <a:gd name="T4" fmla="*/ 0 w 23"/>
                  <a:gd name="T5" fmla="*/ 3 h 17"/>
                  <a:gd name="T6" fmla="*/ 0 w 23"/>
                  <a:gd name="T7" fmla="*/ 2 h 17"/>
                  <a:gd name="T8" fmla="*/ 8 w 23"/>
                  <a:gd name="T9" fmla="*/ 1 h 17"/>
                  <a:gd name="T10" fmla="*/ 16 w 23"/>
                  <a:gd name="T11" fmla="*/ 6 h 17"/>
                  <a:gd name="T12" fmla="*/ 17 w 23"/>
                  <a:gd name="T13" fmla="*/ 9 h 17"/>
                  <a:gd name="T14" fmla="*/ 18 w 23"/>
                  <a:gd name="T15" fmla="*/ 11 h 17"/>
                  <a:gd name="T16" fmla="*/ 22 w 23"/>
                  <a:gd name="T17" fmla="*/ 13 h 17"/>
                  <a:gd name="T18" fmla="*/ 21 w 23"/>
                  <a:gd name="T19" fmla="*/ 16 h 17"/>
                  <a:gd name="T20" fmla="*/ 15 w 23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5" y="17"/>
                    </a:moveTo>
                    <a:cubicBezTo>
                      <a:pt x="11" y="17"/>
                      <a:pt x="8" y="16"/>
                      <a:pt x="5" y="13"/>
                    </a:cubicBezTo>
                    <a:cubicBezTo>
                      <a:pt x="2" y="11"/>
                      <a:pt x="1" y="7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7" y="0"/>
                      <a:pt x="8" y="1"/>
                    </a:cubicBezTo>
                    <a:cubicBezTo>
                      <a:pt x="11" y="4"/>
                      <a:pt x="13" y="6"/>
                      <a:pt x="16" y="6"/>
                    </a:cubicBezTo>
                    <a:cubicBezTo>
                      <a:pt x="17" y="7"/>
                      <a:pt x="18" y="8"/>
                      <a:pt x="17" y="9"/>
                    </a:cubicBezTo>
                    <a:cubicBezTo>
                      <a:pt x="17" y="10"/>
                      <a:pt x="17" y="10"/>
                      <a:pt x="18" y="11"/>
                    </a:cubicBezTo>
                    <a:cubicBezTo>
                      <a:pt x="19" y="11"/>
                      <a:pt x="20" y="12"/>
                      <a:pt x="22" y="13"/>
                    </a:cubicBezTo>
                    <a:cubicBezTo>
                      <a:pt x="23" y="15"/>
                      <a:pt x="22" y="16"/>
                      <a:pt x="21" y="16"/>
                    </a:cubicBezTo>
                    <a:cubicBezTo>
                      <a:pt x="19" y="17"/>
                      <a:pt x="17" y="17"/>
                      <a:pt x="15" y="17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4" name="Freeform 226">
                <a:extLst>
                  <a:ext uri="{FF2B5EF4-FFF2-40B4-BE49-F238E27FC236}">
                    <a16:creationId xmlns:a16="http://schemas.microsoft.com/office/drawing/2014/main" id="{9E6A115A-A2E7-CB78-990B-AD068FFD435F}"/>
                  </a:ext>
                </a:extLst>
              </p:cNvPr>
              <p:cNvSpPr/>
              <p:nvPr userDrawn="1"/>
            </p:nvSpPr>
            <p:spPr bwMode="auto">
              <a:xfrm>
                <a:off x="197" y="475"/>
                <a:ext cx="170" cy="76"/>
              </a:xfrm>
              <a:custGeom>
                <a:avLst/>
                <a:gdLst>
                  <a:gd name="T0" fmla="*/ 12 w 27"/>
                  <a:gd name="T1" fmla="*/ 12 h 12"/>
                  <a:gd name="T2" fmla="*/ 1 w 27"/>
                  <a:gd name="T3" fmla="*/ 8 h 12"/>
                  <a:gd name="T4" fmla="*/ 1 w 27"/>
                  <a:gd name="T5" fmla="*/ 5 h 12"/>
                  <a:gd name="T6" fmla="*/ 7 w 27"/>
                  <a:gd name="T7" fmla="*/ 2 h 12"/>
                  <a:gd name="T8" fmla="*/ 17 w 27"/>
                  <a:gd name="T9" fmla="*/ 3 h 12"/>
                  <a:gd name="T10" fmla="*/ 24 w 27"/>
                  <a:gd name="T11" fmla="*/ 1 h 12"/>
                  <a:gd name="T12" fmla="*/ 26 w 27"/>
                  <a:gd name="T13" fmla="*/ 1 h 12"/>
                  <a:gd name="T14" fmla="*/ 25 w 27"/>
                  <a:gd name="T15" fmla="*/ 4 h 12"/>
                  <a:gd name="T16" fmla="*/ 17 w 27"/>
                  <a:gd name="T17" fmla="*/ 11 h 12"/>
                  <a:gd name="T18" fmla="*/ 12 w 27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2">
                    <a:moveTo>
                      <a:pt x="12" y="12"/>
                    </a:moveTo>
                    <a:cubicBezTo>
                      <a:pt x="8" y="12"/>
                      <a:pt x="4" y="10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2"/>
                      <a:pt x="4" y="1"/>
                      <a:pt x="7" y="2"/>
                    </a:cubicBezTo>
                    <a:cubicBezTo>
                      <a:pt x="10" y="3"/>
                      <a:pt x="14" y="3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  <a:cubicBezTo>
                      <a:pt x="24" y="1"/>
                      <a:pt x="26" y="0"/>
                      <a:pt x="26" y="1"/>
                    </a:cubicBezTo>
                    <a:cubicBezTo>
                      <a:pt x="27" y="2"/>
                      <a:pt x="26" y="3"/>
                      <a:pt x="25" y="4"/>
                    </a:cubicBezTo>
                    <a:cubicBezTo>
                      <a:pt x="23" y="7"/>
                      <a:pt x="21" y="9"/>
                      <a:pt x="17" y="11"/>
                    </a:cubicBezTo>
                    <a:cubicBezTo>
                      <a:pt x="15" y="12"/>
                      <a:pt x="14" y="12"/>
                      <a:pt x="12" y="12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5" name="Freeform 227">
                <a:extLst>
                  <a:ext uri="{FF2B5EF4-FFF2-40B4-BE49-F238E27FC236}">
                    <a16:creationId xmlns:a16="http://schemas.microsoft.com/office/drawing/2014/main" id="{ADB07F8A-CE69-4E7A-7A19-E62B077881AB}"/>
                  </a:ext>
                </a:extLst>
              </p:cNvPr>
              <p:cNvSpPr/>
              <p:nvPr userDrawn="1"/>
            </p:nvSpPr>
            <p:spPr bwMode="auto">
              <a:xfrm>
                <a:off x="379" y="336"/>
                <a:ext cx="63" cy="171"/>
              </a:xfrm>
              <a:custGeom>
                <a:avLst/>
                <a:gdLst>
                  <a:gd name="T0" fmla="*/ 0 w 10"/>
                  <a:gd name="T1" fmla="*/ 27 h 27"/>
                  <a:gd name="T2" fmla="*/ 0 w 10"/>
                  <a:gd name="T3" fmla="*/ 25 h 27"/>
                  <a:gd name="T4" fmla="*/ 1 w 10"/>
                  <a:gd name="T5" fmla="*/ 19 h 27"/>
                  <a:gd name="T6" fmla="*/ 1 w 10"/>
                  <a:gd name="T7" fmla="*/ 18 h 27"/>
                  <a:gd name="T8" fmla="*/ 5 w 10"/>
                  <a:gd name="T9" fmla="*/ 5 h 27"/>
                  <a:gd name="T10" fmla="*/ 4 w 10"/>
                  <a:gd name="T11" fmla="*/ 2 h 27"/>
                  <a:gd name="T12" fmla="*/ 5 w 10"/>
                  <a:gd name="T13" fmla="*/ 0 h 27"/>
                  <a:gd name="T14" fmla="*/ 7 w 10"/>
                  <a:gd name="T15" fmla="*/ 1 h 27"/>
                  <a:gd name="T16" fmla="*/ 10 w 10"/>
                  <a:gd name="T17" fmla="*/ 7 h 27"/>
                  <a:gd name="T18" fmla="*/ 7 w 10"/>
                  <a:gd name="T19" fmla="*/ 20 h 27"/>
                  <a:gd name="T20" fmla="*/ 0 w 10"/>
                  <a:gd name="T2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7">
                    <a:moveTo>
                      <a:pt x="0" y="27"/>
                    </a:moveTo>
                    <a:cubicBezTo>
                      <a:pt x="0" y="26"/>
                      <a:pt x="0" y="25"/>
                      <a:pt x="0" y="25"/>
                    </a:cubicBezTo>
                    <a:cubicBezTo>
                      <a:pt x="1" y="23"/>
                      <a:pt x="2" y="22"/>
                      <a:pt x="1" y="19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4" y="14"/>
                      <a:pt x="5" y="10"/>
                      <a:pt x="5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2"/>
                      <a:pt x="4" y="1"/>
                      <a:pt x="5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9" y="3"/>
                      <a:pt x="9" y="5"/>
                      <a:pt x="10" y="7"/>
                    </a:cubicBezTo>
                    <a:cubicBezTo>
                      <a:pt x="10" y="11"/>
                      <a:pt x="10" y="16"/>
                      <a:pt x="7" y="20"/>
                    </a:cubicBezTo>
                    <a:cubicBezTo>
                      <a:pt x="6" y="23"/>
                      <a:pt x="3" y="25"/>
                      <a:pt x="0" y="27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6" name="Freeform 228">
                <a:extLst>
                  <a:ext uri="{FF2B5EF4-FFF2-40B4-BE49-F238E27FC236}">
                    <a16:creationId xmlns:a16="http://schemas.microsoft.com/office/drawing/2014/main" id="{1D19F3DD-E02C-A965-7E75-C7B9478CA66E}"/>
                  </a:ext>
                </a:extLst>
              </p:cNvPr>
              <p:cNvSpPr/>
              <p:nvPr userDrawn="1"/>
            </p:nvSpPr>
            <p:spPr bwMode="auto">
              <a:xfrm>
                <a:off x="102" y="386"/>
                <a:ext cx="107" cy="108"/>
              </a:xfrm>
              <a:custGeom>
                <a:avLst/>
                <a:gdLst>
                  <a:gd name="T0" fmla="*/ 1 w 17"/>
                  <a:gd name="T1" fmla="*/ 2 h 17"/>
                  <a:gd name="T2" fmla="*/ 1 w 17"/>
                  <a:gd name="T3" fmla="*/ 0 h 17"/>
                  <a:gd name="T4" fmla="*/ 3 w 17"/>
                  <a:gd name="T5" fmla="*/ 1 h 17"/>
                  <a:gd name="T6" fmla="*/ 12 w 17"/>
                  <a:gd name="T7" fmla="*/ 9 h 17"/>
                  <a:gd name="T8" fmla="*/ 14 w 17"/>
                  <a:gd name="T9" fmla="*/ 11 h 17"/>
                  <a:gd name="T10" fmla="*/ 16 w 17"/>
                  <a:gd name="T11" fmla="*/ 14 h 17"/>
                  <a:gd name="T12" fmla="*/ 11 w 17"/>
                  <a:gd name="T13" fmla="*/ 16 h 17"/>
                  <a:gd name="T14" fmla="*/ 1 w 17"/>
                  <a:gd name="T1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" y="2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6" y="5"/>
                      <a:pt x="10" y="6"/>
                      <a:pt x="12" y="9"/>
                    </a:cubicBezTo>
                    <a:cubicBezTo>
                      <a:pt x="13" y="10"/>
                      <a:pt x="13" y="11"/>
                      <a:pt x="14" y="11"/>
                    </a:cubicBezTo>
                    <a:cubicBezTo>
                      <a:pt x="15" y="12"/>
                      <a:pt x="17" y="12"/>
                      <a:pt x="16" y="14"/>
                    </a:cubicBezTo>
                    <a:cubicBezTo>
                      <a:pt x="15" y="16"/>
                      <a:pt x="13" y="17"/>
                      <a:pt x="11" y="16"/>
                    </a:cubicBezTo>
                    <a:cubicBezTo>
                      <a:pt x="6" y="15"/>
                      <a:pt x="0" y="7"/>
                      <a:pt x="1" y="2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7" name="Freeform 229">
                <a:extLst>
                  <a:ext uri="{FF2B5EF4-FFF2-40B4-BE49-F238E27FC236}">
                    <a16:creationId xmlns:a16="http://schemas.microsoft.com/office/drawing/2014/main" id="{8F53928E-7B72-7A29-87D0-6570FD7F2914}"/>
                  </a:ext>
                </a:extLst>
              </p:cNvPr>
              <p:cNvSpPr/>
              <p:nvPr userDrawn="1"/>
            </p:nvSpPr>
            <p:spPr bwMode="auto">
              <a:xfrm>
                <a:off x="178" y="316"/>
                <a:ext cx="132" cy="108"/>
              </a:xfrm>
              <a:custGeom>
                <a:avLst/>
                <a:gdLst>
                  <a:gd name="T0" fmla="*/ 6 w 21"/>
                  <a:gd name="T1" fmla="*/ 15 h 17"/>
                  <a:gd name="T2" fmla="*/ 18 w 21"/>
                  <a:gd name="T3" fmla="*/ 6 h 17"/>
                  <a:gd name="T4" fmla="*/ 17 w 21"/>
                  <a:gd name="T5" fmla="*/ 3 h 17"/>
                  <a:gd name="T6" fmla="*/ 17 w 21"/>
                  <a:gd name="T7" fmla="*/ 1 h 17"/>
                  <a:gd name="T8" fmla="*/ 19 w 21"/>
                  <a:gd name="T9" fmla="*/ 1 h 17"/>
                  <a:gd name="T10" fmla="*/ 21 w 21"/>
                  <a:gd name="T11" fmla="*/ 4 h 17"/>
                  <a:gd name="T12" fmla="*/ 9 w 21"/>
                  <a:gd name="T13" fmla="*/ 16 h 17"/>
                  <a:gd name="T14" fmla="*/ 1 w 21"/>
                  <a:gd name="T15" fmla="*/ 15 h 17"/>
                  <a:gd name="T16" fmla="*/ 0 w 21"/>
                  <a:gd name="T17" fmla="*/ 13 h 17"/>
                  <a:gd name="T18" fmla="*/ 8 w 21"/>
                  <a:gd name="T19" fmla="*/ 2 h 17"/>
                  <a:gd name="T20" fmla="*/ 9 w 21"/>
                  <a:gd name="T21" fmla="*/ 2 h 17"/>
                  <a:gd name="T22" fmla="*/ 8 w 21"/>
                  <a:gd name="T23" fmla="*/ 3 h 17"/>
                  <a:gd name="T24" fmla="*/ 4 w 21"/>
                  <a:gd name="T25" fmla="*/ 9 h 17"/>
                  <a:gd name="T26" fmla="*/ 4 w 21"/>
                  <a:gd name="T27" fmla="*/ 14 h 17"/>
                  <a:gd name="T28" fmla="*/ 6 w 21"/>
                  <a:gd name="T2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6" y="15"/>
                    </a:moveTo>
                    <a:cubicBezTo>
                      <a:pt x="11" y="15"/>
                      <a:pt x="17" y="10"/>
                      <a:pt x="18" y="6"/>
                    </a:cubicBezTo>
                    <a:cubicBezTo>
                      <a:pt x="18" y="5"/>
                      <a:pt x="18" y="4"/>
                      <a:pt x="17" y="3"/>
                    </a:cubicBezTo>
                    <a:cubicBezTo>
                      <a:pt x="17" y="2"/>
                      <a:pt x="16" y="1"/>
                      <a:pt x="17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20" y="1"/>
                      <a:pt x="21" y="2"/>
                      <a:pt x="21" y="4"/>
                    </a:cubicBezTo>
                    <a:cubicBezTo>
                      <a:pt x="20" y="11"/>
                      <a:pt x="16" y="15"/>
                      <a:pt x="9" y="16"/>
                    </a:cubicBezTo>
                    <a:cubicBezTo>
                      <a:pt x="6" y="17"/>
                      <a:pt x="4" y="16"/>
                      <a:pt x="1" y="15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1" y="9"/>
                      <a:pt x="3" y="4"/>
                      <a:pt x="8" y="2"/>
                    </a:cubicBezTo>
                    <a:cubicBezTo>
                      <a:pt x="8" y="2"/>
                      <a:pt x="8" y="1"/>
                      <a:pt x="9" y="2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6" y="5"/>
                      <a:pt x="5" y="7"/>
                      <a:pt x="4" y="9"/>
                    </a:cubicBezTo>
                    <a:cubicBezTo>
                      <a:pt x="3" y="11"/>
                      <a:pt x="3" y="12"/>
                      <a:pt x="4" y="14"/>
                    </a:cubicBezTo>
                    <a:cubicBezTo>
                      <a:pt x="4" y="15"/>
                      <a:pt x="5" y="15"/>
                      <a:pt x="6" y="15"/>
                    </a:cubicBezTo>
                    <a:close/>
                  </a:path>
                </a:pathLst>
              </a:custGeom>
              <a:solidFill>
                <a:srgbClr val="EE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8" name="Freeform 230">
                <a:extLst>
                  <a:ext uri="{FF2B5EF4-FFF2-40B4-BE49-F238E27FC236}">
                    <a16:creationId xmlns:a16="http://schemas.microsoft.com/office/drawing/2014/main" id="{BE82FD0A-BFB6-6588-EA3E-87AB3DBD678B}"/>
                  </a:ext>
                </a:extLst>
              </p:cNvPr>
              <p:cNvSpPr/>
              <p:nvPr userDrawn="1"/>
            </p:nvSpPr>
            <p:spPr bwMode="auto">
              <a:xfrm>
                <a:off x="127" y="316"/>
                <a:ext cx="76" cy="96"/>
              </a:xfrm>
              <a:custGeom>
                <a:avLst/>
                <a:gdLst>
                  <a:gd name="T0" fmla="*/ 12 w 12"/>
                  <a:gd name="T1" fmla="*/ 1 h 15"/>
                  <a:gd name="T2" fmla="*/ 12 w 12"/>
                  <a:gd name="T3" fmla="*/ 2 h 15"/>
                  <a:gd name="T4" fmla="*/ 6 w 12"/>
                  <a:gd name="T5" fmla="*/ 12 h 15"/>
                  <a:gd name="T6" fmla="*/ 3 w 12"/>
                  <a:gd name="T7" fmla="*/ 13 h 15"/>
                  <a:gd name="T8" fmla="*/ 0 w 12"/>
                  <a:gd name="T9" fmla="*/ 11 h 15"/>
                  <a:gd name="T10" fmla="*/ 0 w 12"/>
                  <a:gd name="T11" fmla="*/ 9 h 15"/>
                  <a:gd name="T12" fmla="*/ 10 w 12"/>
                  <a:gd name="T13" fmla="*/ 0 h 15"/>
                  <a:gd name="T14" fmla="*/ 12 w 12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2" y="1"/>
                      <a:pt x="12" y="2"/>
                      <a:pt x="12" y="2"/>
                    </a:cubicBezTo>
                    <a:cubicBezTo>
                      <a:pt x="8" y="4"/>
                      <a:pt x="7" y="8"/>
                      <a:pt x="6" y="12"/>
                    </a:cubicBezTo>
                    <a:cubicBezTo>
                      <a:pt x="5" y="14"/>
                      <a:pt x="4" y="15"/>
                      <a:pt x="3" y="13"/>
                    </a:cubicBezTo>
                    <a:cubicBezTo>
                      <a:pt x="2" y="13"/>
                      <a:pt x="1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2" y="4"/>
                      <a:pt x="5" y="1"/>
                      <a:pt x="10" y="0"/>
                    </a:cubicBezTo>
                    <a:cubicBezTo>
                      <a:pt x="11" y="0"/>
                      <a:pt x="12" y="0"/>
                      <a:pt x="12" y="1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9" name="Freeform 231">
                <a:extLst>
                  <a:ext uri="{FF2B5EF4-FFF2-40B4-BE49-F238E27FC236}">
                    <a16:creationId xmlns:a16="http://schemas.microsoft.com/office/drawing/2014/main" id="{73151C8E-5BBC-D66E-DE38-3C19E818B785}"/>
                  </a:ext>
                </a:extLst>
              </p:cNvPr>
              <p:cNvSpPr/>
              <p:nvPr userDrawn="1"/>
            </p:nvSpPr>
            <p:spPr bwMode="auto">
              <a:xfrm>
                <a:off x="316" y="304"/>
                <a:ext cx="51" cy="82"/>
              </a:xfrm>
              <a:custGeom>
                <a:avLst/>
                <a:gdLst>
                  <a:gd name="T0" fmla="*/ 2 w 8"/>
                  <a:gd name="T1" fmla="*/ 0 h 13"/>
                  <a:gd name="T2" fmla="*/ 8 w 8"/>
                  <a:gd name="T3" fmla="*/ 4 h 13"/>
                  <a:gd name="T4" fmla="*/ 6 w 8"/>
                  <a:gd name="T5" fmla="*/ 8 h 13"/>
                  <a:gd name="T6" fmla="*/ 2 w 8"/>
                  <a:gd name="T7" fmla="*/ 12 h 13"/>
                  <a:gd name="T8" fmla="*/ 0 w 8"/>
                  <a:gd name="T9" fmla="*/ 13 h 13"/>
                  <a:gd name="T10" fmla="*/ 0 w 8"/>
                  <a:gd name="T11" fmla="*/ 11 h 13"/>
                  <a:gd name="T12" fmla="*/ 1 w 8"/>
                  <a:gd name="T13" fmla="*/ 9 h 13"/>
                  <a:gd name="T14" fmla="*/ 1 w 8"/>
                  <a:gd name="T15" fmla="*/ 2 h 13"/>
                  <a:gd name="T16" fmla="*/ 2 w 8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2" y="0"/>
                    </a:moveTo>
                    <a:cubicBezTo>
                      <a:pt x="4" y="0"/>
                      <a:pt x="7" y="1"/>
                      <a:pt x="8" y="4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10"/>
                      <a:pt x="3" y="11"/>
                      <a:pt x="2" y="12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7"/>
                      <a:pt x="2" y="5"/>
                      <a:pt x="1" y="2"/>
                    </a:cubicBezTo>
                    <a:cubicBezTo>
                      <a:pt x="0" y="1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0" name="Freeform 232">
                <a:extLst>
                  <a:ext uri="{FF2B5EF4-FFF2-40B4-BE49-F238E27FC236}">
                    <a16:creationId xmlns:a16="http://schemas.microsoft.com/office/drawing/2014/main" id="{C9B8564C-707B-7675-D226-D180259162DA}"/>
                  </a:ext>
                </a:extLst>
              </p:cNvPr>
              <p:cNvSpPr/>
              <p:nvPr userDrawn="1"/>
            </p:nvSpPr>
            <p:spPr bwMode="auto">
              <a:xfrm>
                <a:off x="216" y="336"/>
                <a:ext cx="56" cy="63"/>
              </a:xfrm>
              <a:custGeom>
                <a:avLst/>
                <a:gdLst>
                  <a:gd name="T0" fmla="*/ 9 w 9"/>
                  <a:gd name="T1" fmla="*/ 2 h 10"/>
                  <a:gd name="T2" fmla="*/ 7 w 9"/>
                  <a:gd name="T3" fmla="*/ 6 h 10"/>
                  <a:gd name="T4" fmla="*/ 3 w 9"/>
                  <a:gd name="T5" fmla="*/ 9 h 10"/>
                  <a:gd name="T6" fmla="*/ 1 w 9"/>
                  <a:gd name="T7" fmla="*/ 9 h 10"/>
                  <a:gd name="T8" fmla="*/ 0 w 9"/>
                  <a:gd name="T9" fmla="*/ 7 h 10"/>
                  <a:gd name="T10" fmla="*/ 5 w 9"/>
                  <a:gd name="T11" fmla="*/ 1 h 10"/>
                  <a:gd name="T12" fmla="*/ 9 w 9"/>
                  <a:gd name="T13" fmla="*/ 0 h 10"/>
                  <a:gd name="T14" fmla="*/ 9 w 9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9" y="4"/>
                      <a:pt x="8" y="5"/>
                      <a:pt x="7" y="6"/>
                    </a:cubicBezTo>
                    <a:cubicBezTo>
                      <a:pt x="6" y="7"/>
                      <a:pt x="4" y="8"/>
                      <a:pt x="3" y="9"/>
                    </a:cubicBezTo>
                    <a:cubicBezTo>
                      <a:pt x="2" y="9"/>
                      <a:pt x="1" y="10"/>
                      <a:pt x="1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1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1" name="Freeform 233">
                <a:extLst>
                  <a:ext uri="{FF2B5EF4-FFF2-40B4-BE49-F238E27FC236}">
                    <a16:creationId xmlns:a16="http://schemas.microsoft.com/office/drawing/2014/main" id="{CF0ED40E-B049-734E-B193-7999B6DF0A92}"/>
                  </a:ext>
                </a:extLst>
              </p:cNvPr>
              <p:cNvSpPr/>
              <p:nvPr userDrawn="1"/>
            </p:nvSpPr>
            <p:spPr bwMode="auto">
              <a:xfrm>
                <a:off x="304" y="259"/>
                <a:ext cx="88" cy="57"/>
              </a:xfrm>
              <a:custGeom>
                <a:avLst/>
                <a:gdLst>
                  <a:gd name="T0" fmla="*/ 0 w 14"/>
                  <a:gd name="T1" fmla="*/ 5 h 9"/>
                  <a:gd name="T2" fmla="*/ 9 w 14"/>
                  <a:gd name="T3" fmla="*/ 3 h 9"/>
                  <a:gd name="T4" fmla="*/ 11 w 14"/>
                  <a:gd name="T5" fmla="*/ 4 h 9"/>
                  <a:gd name="T6" fmla="*/ 12 w 14"/>
                  <a:gd name="T7" fmla="*/ 9 h 9"/>
                  <a:gd name="T8" fmla="*/ 6 w 14"/>
                  <a:gd name="T9" fmla="*/ 5 h 9"/>
                  <a:gd name="T10" fmla="*/ 0 w 14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5"/>
                    </a:moveTo>
                    <a:cubicBezTo>
                      <a:pt x="2" y="1"/>
                      <a:pt x="5" y="0"/>
                      <a:pt x="9" y="3"/>
                    </a:cubicBezTo>
                    <a:cubicBezTo>
                      <a:pt x="10" y="3"/>
                      <a:pt x="10" y="3"/>
                      <a:pt x="11" y="4"/>
                    </a:cubicBezTo>
                    <a:cubicBezTo>
                      <a:pt x="13" y="5"/>
                      <a:pt x="14" y="6"/>
                      <a:pt x="12" y="9"/>
                    </a:cubicBezTo>
                    <a:cubicBezTo>
                      <a:pt x="10" y="7"/>
                      <a:pt x="9" y="5"/>
                      <a:pt x="6" y="5"/>
                    </a:cubicBezTo>
                    <a:cubicBezTo>
                      <a:pt x="4" y="4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EE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2" name="Freeform 234">
                <a:extLst>
                  <a:ext uri="{FF2B5EF4-FFF2-40B4-BE49-F238E27FC236}">
                    <a16:creationId xmlns:a16="http://schemas.microsoft.com/office/drawing/2014/main" id="{0AA7C32E-3060-C316-503B-A70B108ADB24}"/>
                  </a:ext>
                </a:extLst>
              </p:cNvPr>
              <p:cNvSpPr/>
              <p:nvPr userDrawn="1"/>
            </p:nvSpPr>
            <p:spPr bwMode="auto">
              <a:xfrm>
                <a:off x="2731" y="481"/>
                <a:ext cx="214" cy="102"/>
              </a:xfrm>
              <a:custGeom>
                <a:avLst/>
                <a:gdLst>
                  <a:gd name="T0" fmla="*/ 28 w 34"/>
                  <a:gd name="T1" fmla="*/ 13 h 16"/>
                  <a:gd name="T2" fmla="*/ 24 w 34"/>
                  <a:gd name="T3" fmla="*/ 14 h 16"/>
                  <a:gd name="T4" fmla="*/ 24 w 34"/>
                  <a:gd name="T5" fmla="*/ 14 h 16"/>
                  <a:gd name="T6" fmla="*/ 16 w 34"/>
                  <a:gd name="T7" fmla="*/ 14 h 16"/>
                  <a:gd name="T8" fmla="*/ 15 w 34"/>
                  <a:gd name="T9" fmla="*/ 14 h 16"/>
                  <a:gd name="T10" fmla="*/ 13 w 34"/>
                  <a:gd name="T11" fmla="*/ 14 h 16"/>
                  <a:gd name="T12" fmla="*/ 8 w 34"/>
                  <a:gd name="T13" fmla="*/ 14 h 16"/>
                  <a:gd name="T14" fmla="*/ 5 w 34"/>
                  <a:gd name="T15" fmla="*/ 12 h 16"/>
                  <a:gd name="T16" fmla="*/ 1 w 34"/>
                  <a:gd name="T17" fmla="*/ 8 h 16"/>
                  <a:gd name="T18" fmla="*/ 1 w 34"/>
                  <a:gd name="T19" fmla="*/ 7 h 16"/>
                  <a:gd name="T20" fmla="*/ 2 w 34"/>
                  <a:gd name="T21" fmla="*/ 6 h 16"/>
                  <a:gd name="T22" fmla="*/ 23 w 34"/>
                  <a:gd name="T23" fmla="*/ 6 h 16"/>
                  <a:gd name="T24" fmla="*/ 31 w 34"/>
                  <a:gd name="T25" fmla="*/ 1 h 16"/>
                  <a:gd name="T26" fmla="*/ 33 w 34"/>
                  <a:gd name="T27" fmla="*/ 0 h 16"/>
                  <a:gd name="T28" fmla="*/ 34 w 34"/>
                  <a:gd name="T29" fmla="*/ 2 h 16"/>
                  <a:gd name="T30" fmla="*/ 28 w 34"/>
                  <a:gd name="T31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16">
                    <a:moveTo>
                      <a:pt x="28" y="13"/>
                    </a:moveTo>
                    <a:cubicBezTo>
                      <a:pt x="27" y="14"/>
                      <a:pt x="26" y="16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19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1" y="16"/>
                      <a:pt x="10" y="15"/>
                      <a:pt x="8" y="14"/>
                    </a:cubicBezTo>
                    <a:cubicBezTo>
                      <a:pt x="7" y="13"/>
                      <a:pt x="6" y="13"/>
                      <a:pt x="5" y="12"/>
                    </a:cubicBezTo>
                    <a:cubicBezTo>
                      <a:pt x="4" y="10"/>
                      <a:pt x="2" y="10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9" y="8"/>
                      <a:pt x="16" y="8"/>
                      <a:pt x="23" y="6"/>
                    </a:cubicBezTo>
                    <a:cubicBezTo>
                      <a:pt x="26" y="5"/>
                      <a:pt x="29" y="3"/>
                      <a:pt x="31" y="1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4" y="1"/>
                      <a:pt x="34" y="1"/>
                      <a:pt x="34" y="2"/>
                    </a:cubicBezTo>
                    <a:cubicBezTo>
                      <a:pt x="33" y="6"/>
                      <a:pt x="31" y="10"/>
                      <a:pt x="28" y="13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3" name="Freeform 235">
                <a:extLst>
                  <a:ext uri="{FF2B5EF4-FFF2-40B4-BE49-F238E27FC236}">
                    <a16:creationId xmlns:a16="http://schemas.microsoft.com/office/drawing/2014/main" id="{20B7A2CE-9B6E-BBBF-7D51-0F8CCC87F9E5}"/>
                  </a:ext>
                </a:extLst>
              </p:cNvPr>
              <p:cNvSpPr/>
              <p:nvPr userDrawn="1"/>
            </p:nvSpPr>
            <p:spPr bwMode="auto">
              <a:xfrm>
                <a:off x="2712" y="564"/>
                <a:ext cx="170" cy="95"/>
              </a:xfrm>
              <a:custGeom>
                <a:avLst/>
                <a:gdLst>
                  <a:gd name="T0" fmla="*/ 6 w 27"/>
                  <a:gd name="T1" fmla="*/ 1 h 15"/>
                  <a:gd name="T2" fmla="*/ 12 w 27"/>
                  <a:gd name="T3" fmla="*/ 4 h 15"/>
                  <a:gd name="T4" fmla="*/ 13 w 27"/>
                  <a:gd name="T5" fmla="*/ 5 h 15"/>
                  <a:gd name="T6" fmla="*/ 24 w 27"/>
                  <a:gd name="T7" fmla="*/ 6 h 15"/>
                  <a:gd name="T8" fmla="*/ 26 w 27"/>
                  <a:gd name="T9" fmla="*/ 7 h 15"/>
                  <a:gd name="T10" fmla="*/ 24 w 27"/>
                  <a:gd name="T11" fmla="*/ 9 h 15"/>
                  <a:gd name="T12" fmla="*/ 21 w 27"/>
                  <a:gd name="T13" fmla="*/ 12 h 15"/>
                  <a:gd name="T14" fmla="*/ 17 w 27"/>
                  <a:gd name="T15" fmla="*/ 13 h 15"/>
                  <a:gd name="T16" fmla="*/ 16 w 27"/>
                  <a:gd name="T17" fmla="*/ 13 h 15"/>
                  <a:gd name="T18" fmla="*/ 9 w 27"/>
                  <a:gd name="T19" fmla="*/ 13 h 15"/>
                  <a:gd name="T20" fmla="*/ 8 w 27"/>
                  <a:gd name="T21" fmla="*/ 13 h 15"/>
                  <a:gd name="T22" fmla="*/ 1 w 27"/>
                  <a:gd name="T23" fmla="*/ 7 h 15"/>
                  <a:gd name="T24" fmla="*/ 2 w 27"/>
                  <a:gd name="T25" fmla="*/ 2 h 15"/>
                  <a:gd name="T26" fmla="*/ 4 w 27"/>
                  <a:gd name="T27" fmla="*/ 1 h 15"/>
                  <a:gd name="T28" fmla="*/ 6 w 27"/>
                  <a:gd name="T2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5">
                    <a:moveTo>
                      <a:pt x="6" y="1"/>
                    </a:moveTo>
                    <a:cubicBezTo>
                      <a:pt x="8" y="3"/>
                      <a:pt x="9" y="4"/>
                      <a:pt x="12" y="4"/>
                    </a:cubicBezTo>
                    <a:cubicBezTo>
                      <a:pt x="12" y="5"/>
                      <a:pt x="13" y="4"/>
                      <a:pt x="13" y="5"/>
                    </a:cubicBezTo>
                    <a:cubicBezTo>
                      <a:pt x="17" y="7"/>
                      <a:pt x="20" y="6"/>
                      <a:pt x="24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8"/>
                      <a:pt x="25" y="9"/>
                      <a:pt x="24" y="9"/>
                    </a:cubicBezTo>
                    <a:cubicBezTo>
                      <a:pt x="23" y="10"/>
                      <a:pt x="22" y="11"/>
                      <a:pt x="21" y="12"/>
                    </a:cubicBezTo>
                    <a:cubicBezTo>
                      <a:pt x="20" y="12"/>
                      <a:pt x="19" y="13"/>
                      <a:pt x="17" y="13"/>
                    </a:cubicBezTo>
                    <a:cubicBezTo>
                      <a:pt x="17" y="12"/>
                      <a:pt x="17" y="12"/>
                      <a:pt x="16" y="13"/>
                    </a:cubicBezTo>
                    <a:cubicBezTo>
                      <a:pt x="14" y="15"/>
                      <a:pt x="12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6" y="11"/>
                      <a:pt x="2" y="10"/>
                      <a:pt x="1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5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F4BB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4" name="Freeform 236">
                <a:extLst>
                  <a:ext uri="{FF2B5EF4-FFF2-40B4-BE49-F238E27FC236}">
                    <a16:creationId xmlns:a16="http://schemas.microsoft.com/office/drawing/2014/main" id="{93E63574-3685-EF34-FD19-DA442DFF0190}"/>
                  </a:ext>
                </a:extLst>
              </p:cNvPr>
              <p:cNvSpPr/>
              <p:nvPr userDrawn="1"/>
            </p:nvSpPr>
            <p:spPr bwMode="auto">
              <a:xfrm>
                <a:off x="2592" y="513"/>
                <a:ext cx="89" cy="114"/>
              </a:xfrm>
              <a:custGeom>
                <a:avLst/>
                <a:gdLst>
                  <a:gd name="T0" fmla="*/ 8 w 14"/>
                  <a:gd name="T1" fmla="*/ 18 h 18"/>
                  <a:gd name="T2" fmla="*/ 1 w 14"/>
                  <a:gd name="T3" fmla="*/ 2 h 18"/>
                  <a:gd name="T4" fmla="*/ 2 w 14"/>
                  <a:gd name="T5" fmla="*/ 0 h 18"/>
                  <a:gd name="T6" fmla="*/ 9 w 14"/>
                  <a:gd name="T7" fmla="*/ 2 h 18"/>
                  <a:gd name="T8" fmla="*/ 11 w 14"/>
                  <a:gd name="T9" fmla="*/ 5 h 18"/>
                  <a:gd name="T10" fmla="*/ 10 w 14"/>
                  <a:gd name="T11" fmla="*/ 10 h 18"/>
                  <a:gd name="T12" fmla="*/ 9 w 14"/>
                  <a:gd name="T13" fmla="*/ 11 h 18"/>
                  <a:gd name="T14" fmla="*/ 9 w 14"/>
                  <a:gd name="T15" fmla="*/ 13 h 18"/>
                  <a:gd name="T16" fmla="*/ 11 w 14"/>
                  <a:gd name="T17" fmla="*/ 13 h 18"/>
                  <a:gd name="T18" fmla="*/ 13 w 14"/>
                  <a:gd name="T19" fmla="*/ 12 h 18"/>
                  <a:gd name="T20" fmla="*/ 13 w 14"/>
                  <a:gd name="T21" fmla="*/ 14 h 18"/>
                  <a:gd name="T22" fmla="*/ 8 w 14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" y="14"/>
                      <a:pt x="0" y="8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0"/>
                      <a:pt x="7" y="0"/>
                      <a:pt x="9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3" y="7"/>
                      <a:pt x="13" y="8"/>
                      <a:pt x="10" y="10"/>
                    </a:cubicBezTo>
                    <a:cubicBezTo>
                      <a:pt x="10" y="10"/>
                      <a:pt x="9" y="10"/>
                      <a:pt x="9" y="11"/>
                    </a:cubicBezTo>
                    <a:cubicBezTo>
                      <a:pt x="8" y="12"/>
                      <a:pt x="8" y="13"/>
                      <a:pt x="9" y="13"/>
                    </a:cubicBezTo>
                    <a:cubicBezTo>
                      <a:pt x="10" y="14"/>
                      <a:pt x="10" y="13"/>
                      <a:pt x="11" y="13"/>
                    </a:cubicBezTo>
                    <a:cubicBezTo>
                      <a:pt x="11" y="12"/>
                      <a:pt x="12" y="11"/>
                      <a:pt x="13" y="12"/>
                    </a:cubicBezTo>
                    <a:cubicBezTo>
                      <a:pt x="14" y="12"/>
                      <a:pt x="14" y="13"/>
                      <a:pt x="13" y="14"/>
                    </a:cubicBezTo>
                    <a:cubicBezTo>
                      <a:pt x="13" y="15"/>
                      <a:pt x="9" y="18"/>
                      <a:pt x="8" y="18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5" name="Freeform 237">
                <a:extLst>
                  <a:ext uri="{FF2B5EF4-FFF2-40B4-BE49-F238E27FC236}">
                    <a16:creationId xmlns:a16="http://schemas.microsoft.com/office/drawing/2014/main" id="{23A0E478-8C2F-D674-75B0-A754F002D1FE}"/>
                  </a:ext>
                </a:extLst>
              </p:cNvPr>
              <p:cNvSpPr/>
              <p:nvPr userDrawn="1"/>
            </p:nvSpPr>
            <p:spPr bwMode="auto">
              <a:xfrm>
                <a:off x="2636" y="513"/>
                <a:ext cx="82" cy="133"/>
              </a:xfrm>
              <a:custGeom>
                <a:avLst/>
                <a:gdLst>
                  <a:gd name="T0" fmla="*/ 1 w 13"/>
                  <a:gd name="T1" fmla="*/ 18 h 21"/>
                  <a:gd name="T2" fmla="*/ 6 w 13"/>
                  <a:gd name="T3" fmla="*/ 14 h 21"/>
                  <a:gd name="T4" fmla="*/ 6 w 13"/>
                  <a:gd name="T5" fmla="*/ 12 h 21"/>
                  <a:gd name="T6" fmla="*/ 4 w 13"/>
                  <a:gd name="T7" fmla="*/ 13 h 21"/>
                  <a:gd name="T8" fmla="*/ 1 w 13"/>
                  <a:gd name="T9" fmla="*/ 14 h 21"/>
                  <a:gd name="T10" fmla="*/ 2 w 13"/>
                  <a:gd name="T11" fmla="*/ 10 h 21"/>
                  <a:gd name="T12" fmla="*/ 4 w 13"/>
                  <a:gd name="T13" fmla="*/ 9 h 21"/>
                  <a:gd name="T14" fmla="*/ 5 w 13"/>
                  <a:gd name="T15" fmla="*/ 6 h 21"/>
                  <a:gd name="T16" fmla="*/ 2 w 13"/>
                  <a:gd name="T17" fmla="*/ 2 h 21"/>
                  <a:gd name="T18" fmla="*/ 3 w 13"/>
                  <a:gd name="T19" fmla="*/ 0 h 21"/>
                  <a:gd name="T20" fmla="*/ 5 w 13"/>
                  <a:gd name="T21" fmla="*/ 1 h 21"/>
                  <a:gd name="T22" fmla="*/ 10 w 13"/>
                  <a:gd name="T23" fmla="*/ 7 h 21"/>
                  <a:gd name="T24" fmla="*/ 10 w 13"/>
                  <a:gd name="T25" fmla="*/ 8 h 21"/>
                  <a:gd name="T26" fmla="*/ 10 w 13"/>
                  <a:gd name="T27" fmla="*/ 10 h 21"/>
                  <a:gd name="T28" fmla="*/ 10 w 13"/>
                  <a:gd name="T29" fmla="*/ 11 h 21"/>
                  <a:gd name="T30" fmla="*/ 10 w 13"/>
                  <a:gd name="T31" fmla="*/ 15 h 21"/>
                  <a:gd name="T32" fmla="*/ 12 w 13"/>
                  <a:gd name="T33" fmla="*/ 18 h 21"/>
                  <a:gd name="T34" fmla="*/ 12 w 13"/>
                  <a:gd name="T35" fmla="*/ 20 h 21"/>
                  <a:gd name="T36" fmla="*/ 10 w 13"/>
                  <a:gd name="T37" fmla="*/ 20 h 21"/>
                  <a:gd name="T38" fmla="*/ 1 w 13"/>
                  <a:gd name="T39" fmla="*/ 18 h 21"/>
                  <a:gd name="T40" fmla="*/ 1 w 13"/>
                  <a:gd name="T4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21">
                    <a:moveTo>
                      <a:pt x="1" y="18"/>
                    </a:moveTo>
                    <a:cubicBezTo>
                      <a:pt x="3" y="17"/>
                      <a:pt x="4" y="15"/>
                      <a:pt x="6" y="14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4" y="15"/>
                      <a:pt x="2" y="15"/>
                      <a:pt x="1" y="14"/>
                    </a:cubicBezTo>
                    <a:cubicBezTo>
                      <a:pt x="0" y="13"/>
                      <a:pt x="1" y="11"/>
                      <a:pt x="2" y="10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4" y="5"/>
                      <a:pt x="2" y="3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4"/>
                      <a:pt x="8" y="6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9"/>
                      <a:pt x="9" y="9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8" y="13"/>
                      <a:pt x="9" y="14"/>
                      <a:pt x="10" y="15"/>
                    </a:cubicBezTo>
                    <a:cubicBezTo>
                      <a:pt x="11" y="16"/>
                      <a:pt x="12" y="17"/>
                      <a:pt x="12" y="18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2" y="20"/>
                      <a:pt x="11" y="21"/>
                      <a:pt x="10" y="20"/>
                    </a:cubicBezTo>
                    <a:cubicBezTo>
                      <a:pt x="7" y="19"/>
                      <a:pt x="4" y="20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lose/>
                  </a:path>
                </a:pathLst>
              </a:custGeom>
              <a:solidFill>
                <a:srgbClr val="F6C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6" name="Freeform 238">
                <a:extLst>
                  <a:ext uri="{FF2B5EF4-FFF2-40B4-BE49-F238E27FC236}">
                    <a16:creationId xmlns:a16="http://schemas.microsoft.com/office/drawing/2014/main" id="{BE8289F4-DA5A-E170-B5AE-4534A6E04FD6}"/>
                  </a:ext>
                </a:extLst>
              </p:cNvPr>
              <p:cNvSpPr/>
              <p:nvPr userDrawn="1"/>
            </p:nvSpPr>
            <p:spPr bwMode="auto">
              <a:xfrm>
                <a:off x="2655" y="443"/>
                <a:ext cx="70" cy="121"/>
              </a:xfrm>
              <a:custGeom>
                <a:avLst/>
                <a:gdLst>
                  <a:gd name="T0" fmla="*/ 7 w 11"/>
                  <a:gd name="T1" fmla="*/ 19 h 19"/>
                  <a:gd name="T2" fmla="*/ 0 w 11"/>
                  <a:gd name="T3" fmla="*/ 11 h 19"/>
                  <a:gd name="T4" fmla="*/ 0 w 11"/>
                  <a:gd name="T5" fmla="*/ 1 h 19"/>
                  <a:gd name="T6" fmla="*/ 1 w 11"/>
                  <a:gd name="T7" fmla="*/ 0 h 19"/>
                  <a:gd name="T8" fmla="*/ 2 w 11"/>
                  <a:gd name="T9" fmla="*/ 1 h 19"/>
                  <a:gd name="T10" fmla="*/ 7 w 11"/>
                  <a:gd name="T11" fmla="*/ 9 h 19"/>
                  <a:gd name="T12" fmla="*/ 11 w 11"/>
                  <a:gd name="T13" fmla="*/ 16 h 19"/>
                  <a:gd name="T14" fmla="*/ 8 w 11"/>
                  <a:gd name="T15" fmla="*/ 18 h 19"/>
                  <a:gd name="T16" fmla="*/ 7 w 11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9">
                    <a:moveTo>
                      <a:pt x="7" y="19"/>
                    </a:moveTo>
                    <a:cubicBezTo>
                      <a:pt x="4" y="18"/>
                      <a:pt x="2" y="14"/>
                      <a:pt x="0" y="11"/>
                    </a:cubicBezTo>
                    <a:cubicBezTo>
                      <a:pt x="0" y="8"/>
                      <a:pt x="0" y="5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4"/>
                      <a:pt x="5" y="6"/>
                      <a:pt x="7" y="9"/>
                    </a:cubicBezTo>
                    <a:cubicBezTo>
                      <a:pt x="9" y="11"/>
                      <a:pt x="10" y="13"/>
                      <a:pt x="11" y="16"/>
                    </a:cubicBezTo>
                    <a:cubicBezTo>
                      <a:pt x="9" y="16"/>
                      <a:pt x="9" y="17"/>
                      <a:pt x="8" y="18"/>
                    </a:cubicBezTo>
                    <a:cubicBezTo>
                      <a:pt x="8" y="19"/>
                      <a:pt x="8" y="19"/>
                      <a:pt x="7" y="19"/>
                    </a:cubicBezTo>
                    <a:close/>
                  </a:path>
                </a:pathLst>
              </a:custGeom>
              <a:solidFill>
                <a:srgbClr val="F0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7" name="Freeform 239">
                <a:extLst>
                  <a:ext uri="{FF2B5EF4-FFF2-40B4-BE49-F238E27FC236}">
                    <a16:creationId xmlns:a16="http://schemas.microsoft.com/office/drawing/2014/main" id="{76DA965E-536D-B222-E5C2-83C701364CA0}"/>
                  </a:ext>
                </a:extLst>
              </p:cNvPr>
              <p:cNvSpPr/>
              <p:nvPr userDrawn="1"/>
            </p:nvSpPr>
            <p:spPr bwMode="auto">
              <a:xfrm>
                <a:off x="2718" y="418"/>
                <a:ext cx="158" cy="108"/>
              </a:xfrm>
              <a:custGeom>
                <a:avLst/>
                <a:gdLst>
                  <a:gd name="T0" fmla="*/ 20 w 25"/>
                  <a:gd name="T1" fmla="*/ 1 h 17"/>
                  <a:gd name="T2" fmla="*/ 22 w 25"/>
                  <a:gd name="T3" fmla="*/ 8 h 17"/>
                  <a:gd name="T4" fmla="*/ 1 w 25"/>
                  <a:gd name="T5" fmla="*/ 11 h 17"/>
                  <a:gd name="T6" fmla="*/ 1 w 25"/>
                  <a:gd name="T7" fmla="*/ 10 h 17"/>
                  <a:gd name="T8" fmla="*/ 10 w 25"/>
                  <a:gd name="T9" fmla="*/ 1 h 17"/>
                  <a:gd name="T10" fmla="*/ 13 w 25"/>
                  <a:gd name="T11" fmla="*/ 1 h 17"/>
                  <a:gd name="T12" fmla="*/ 7 w 25"/>
                  <a:gd name="T13" fmla="*/ 5 h 17"/>
                  <a:gd name="T14" fmla="*/ 4 w 25"/>
                  <a:gd name="T15" fmla="*/ 9 h 17"/>
                  <a:gd name="T16" fmla="*/ 7 w 25"/>
                  <a:gd name="T17" fmla="*/ 13 h 17"/>
                  <a:gd name="T18" fmla="*/ 17 w 25"/>
                  <a:gd name="T19" fmla="*/ 10 h 17"/>
                  <a:gd name="T20" fmla="*/ 20 w 2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7">
                    <a:moveTo>
                      <a:pt x="20" y="1"/>
                    </a:moveTo>
                    <a:cubicBezTo>
                      <a:pt x="24" y="3"/>
                      <a:pt x="25" y="5"/>
                      <a:pt x="22" y="8"/>
                    </a:cubicBezTo>
                    <a:cubicBezTo>
                      <a:pt x="17" y="17"/>
                      <a:pt x="8" y="16"/>
                      <a:pt x="1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3" y="6"/>
                      <a:pt x="5" y="2"/>
                      <a:pt x="10" y="1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1" y="2"/>
                      <a:pt x="9" y="3"/>
                      <a:pt x="7" y="5"/>
                    </a:cubicBezTo>
                    <a:cubicBezTo>
                      <a:pt x="6" y="6"/>
                      <a:pt x="5" y="7"/>
                      <a:pt x="4" y="9"/>
                    </a:cubicBezTo>
                    <a:cubicBezTo>
                      <a:pt x="3" y="10"/>
                      <a:pt x="5" y="13"/>
                      <a:pt x="7" y="13"/>
                    </a:cubicBezTo>
                    <a:cubicBezTo>
                      <a:pt x="11" y="13"/>
                      <a:pt x="14" y="13"/>
                      <a:pt x="17" y="10"/>
                    </a:cubicBezTo>
                    <a:cubicBezTo>
                      <a:pt x="20" y="8"/>
                      <a:pt x="21" y="5"/>
                      <a:pt x="20" y="1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8" name="Freeform 240">
                <a:extLst>
                  <a:ext uri="{FF2B5EF4-FFF2-40B4-BE49-F238E27FC236}">
                    <a16:creationId xmlns:a16="http://schemas.microsoft.com/office/drawing/2014/main" id="{54692368-AEAF-75A5-4A89-0D8072168BB2}"/>
                  </a:ext>
                </a:extLst>
              </p:cNvPr>
              <p:cNvSpPr/>
              <p:nvPr userDrawn="1"/>
            </p:nvSpPr>
            <p:spPr bwMode="auto">
              <a:xfrm>
                <a:off x="2920" y="481"/>
                <a:ext cx="63" cy="134"/>
              </a:xfrm>
              <a:custGeom>
                <a:avLst/>
                <a:gdLst>
                  <a:gd name="T0" fmla="*/ 6 w 10"/>
                  <a:gd name="T1" fmla="*/ 16 h 21"/>
                  <a:gd name="T2" fmla="*/ 4 w 10"/>
                  <a:gd name="T3" fmla="*/ 14 h 21"/>
                  <a:gd name="T4" fmla="*/ 3 w 10"/>
                  <a:gd name="T5" fmla="*/ 16 h 21"/>
                  <a:gd name="T6" fmla="*/ 3 w 10"/>
                  <a:gd name="T7" fmla="*/ 20 h 21"/>
                  <a:gd name="T8" fmla="*/ 1 w 10"/>
                  <a:gd name="T9" fmla="*/ 21 h 21"/>
                  <a:gd name="T10" fmla="*/ 1 w 10"/>
                  <a:gd name="T11" fmla="*/ 20 h 21"/>
                  <a:gd name="T12" fmla="*/ 1 w 10"/>
                  <a:gd name="T13" fmla="*/ 16 h 21"/>
                  <a:gd name="T14" fmla="*/ 3 w 10"/>
                  <a:gd name="T15" fmla="*/ 12 h 21"/>
                  <a:gd name="T16" fmla="*/ 6 w 10"/>
                  <a:gd name="T17" fmla="*/ 2 h 21"/>
                  <a:gd name="T18" fmla="*/ 7 w 10"/>
                  <a:gd name="T19" fmla="*/ 0 h 21"/>
                  <a:gd name="T20" fmla="*/ 9 w 10"/>
                  <a:gd name="T21" fmla="*/ 2 h 21"/>
                  <a:gd name="T22" fmla="*/ 6 w 10"/>
                  <a:gd name="T23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1">
                    <a:moveTo>
                      <a:pt x="6" y="16"/>
                    </a:moveTo>
                    <a:cubicBezTo>
                      <a:pt x="6" y="14"/>
                      <a:pt x="5" y="14"/>
                      <a:pt x="4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3" y="17"/>
                      <a:pt x="3" y="18"/>
                      <a:pt x="3" y="20"/>
                    </a:cubicBezTo>
                    <a:cubicBezTo>
                      <a:pt x="3" y="21"/>
                      <a:pt x="2" y="21"/>
                      <a:pt x="1" y="21"/>
                    </a:cubicBezTo>
                    <a:cubicBezTo>
                      <a:pt x="0" y="21"/>
                      <a:pt x="1" y="20"/>
                      <a:pt x="1" y="20"/>
                    </a:cubicBezTo>
                    <a:cubicBezTo>
                      <a:pt x="1" y="19"/>
                      <a:pt x="1" y="17"/>
                      <a:pt x="1" y="16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5" y="9"/>
                      <a:pt x="5" y="6"/>
                      <a:pt x="6" y="2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9" y="0"/>
                      <a:pt x="9" y="1"/>
                      <a:pt x="9" y="2"/>
                    </a:cubicBezTo>
                    <a:cubicBezTo>
                      <a:pt x="10" y="7"/>
                      <a:pt x="10" y="12"/>
                      <a:pt x="6" y="16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9" name="Freeform 241">
                <a:extLst>
                  <a:ext uri="{FF2B5EF4-FFF2-40B4-BE49-F238E27FC236}">
                    <a16:creationId xmlns:a16="http://schemas.microsoft.com/office/drawing/2014/main" id="{394874FD-F61C-A629-BB06-50C70A1F579C}"/>
                  </a:ext>
                </a:extLst>
              </p:cNvPr>
              <p:cNvSpPr/>
              <p:nvPr userDrawn="1"/>
            </p:nvSpPr>
            <p:spPr bwMode="auto">
              <a:xfrm>
                <a:off x="2681" y="399"/>
                <a:ext cx="94" cy="76"/>
              </a:xfrm>
              <a:custGeom>
                <a:avLst/>
                <a:gdLst>
                  <a:gd name="T0" fmla="*/ 10 w 15"/>
                  <a:gd name="T1" fmla="*/ 0 h 12"/>
                  <a:gd name="T2" fmla="*/ 14 w 15"/>
                  <a:gd name="T3" fmla="*/ 1 h 12"/>
                  <a:gd name="T4" fmla="*/ 12 w 15"/>
                  <a:gd name="T5" fmla="*/ 3 h 12"/>
                  <a:gd name="T6" fmla="*/ 6 w 15"/>
                  <a:gd name="T7" fmla="*/ 9 h 12"/>
                  <a:gd name="T8" fmla="*/ 3 w 15"/>
                  <a:gd name="T9" fmla="*/ 12 h 12"/>
                  <a:gd name="T10" fmla="*/ 1 w 15"/>
                  <a:gd name="T11" fmla="*/ 6 h 12"/>
                  <a:gd name="T12" fmla="*/ 10 w 1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0" y="0"/>
                    </a:moveTo>
                    <a:cubicBezTo>
                      <a:pt x="12" y="0"/>
                      <a:pt x="14" y="0"/>
                      <a:pt x="14" y="1"/>
                    </a:cubicBezTo>
                    <a:cubicBezTo>
                      <a:pt x="15" y="2"/>
                      <a:pt x="13" y="2"/>
                      <a:pt x="12" y="3"/>
                    </a:cubicBezTo>
                    <a:cubicBezTo>
                      <a:pt x="9" y="5"/>
                      <a:pt x="7" y="7"/>
                      <a:pt x="6" y="9"/>
                    </a:cubicBezTo>
                    <a:cubicBezTo>
                      <a:pt x="5" y="10"/>
                      <a:pt x="5" y="12"/>
                      <a:pt x="3" y="12"/>
                    </a:cubicBezTo>
                    <a:cubicBezTo>
                      <a:pt x="1" y="11"/>
                      <a:pt x="0" y="7"/>
                      <a:pt x="1" y="6"/>
                    </a:cubicBezTo>
                    <a:cubicBezTo>
                      <a:pt x="3" y="2"/>
                      <a:pt x="6" y="0"/>
                      <a:pt x="10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0" name="Freeform 242">
                <a:extLst>
                  <a:ext uri="{FF2B5EF4-FFF2-40B4-BE49-F238E27FC236}">
                    <a16:creationId xmlns:a16="http://schemas.microsoft.com/office/drawing/2014/main" id="{66220C85-7866-8080-84AE-330768584E0D}"/>
                  </a:ext>
                </a:extLst>
              </p:cNvPr>
              <p:cNvSpPr/>
              <p:nvPr userDrawn="1"/>
            </p:nvSpPr>
            <p:spPr bwMode="auto">
              <a:xfrm>
                <a:off x="2857" y="424"/>
                <a:ext cx="63" cy="76"/>
              </a:xfrm>
              <a:custGeom>
                <a:avLst/>
                <a:gdLst>
                  <a:gd name="T0" fmla="*/ 10 w 10"/>
                  <a:gd name="T1" fmla="*/ 6 h 12"/>
                  <a:gd name="T2" fmla="*/ 6 w 10"/>
                  <a:gd name="T3" fmla="*/ 10 h 12"/>
                  <a:gd name="T4" fmla="*/ 2 w 10"/>
                  <a:gd name="T5" fmla="*/ 12 h 12"/>
                  <a:gd name="T6" fmla="*/ 1 w 10"/>
                  <a:gd name="T7" fmla="*/ 12 h 12"/>
                  <a:gd name="T8" fmla="*/ 1 w 10"/>
                  <a:gd name="T9" fmla="*/ 11 h 12"/>
                  <a:gd name="T10" fmla="*/ 3 w 10"/>
                  <a:gd name="T11" fmla="*/ 8 h 12"/>
                  <a:gd name="T12" fmla="*/ 4 w 10"/>
                  <a:gd name="T13" fmla="*/ 2 h 12"/>
                  <a:gd name="T14" fmla="*/ 5 w 10"/>
                  <a:gd name="T15" fmla="*/ 0 h 12"/>
                  <a:gd name="T16" fmla="*/ 10 w 10"/>
                  <a:gd name="T1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10" y="6"/>
                    </a:moveTo>
                    <a:cubicBezTo>
                      <a:pt x="10" y="9"/>
                      <a:pt x="8" y="9"/>
                      <a:pt x="6" y="10"/>
                    </a:cubicBezTo>
                    <a:cubicBezTo>
                      <a:pt x="5" y="11"/>
                      <a:pt x="3" y="11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8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3" y="0"/>
                      <a:pt x="3" y="0"/>
                      <a:pt x="5" y="0"/>
                    </a:cubicBezTo>
                    <a:cubicBezTo>
                      <a:pt x="8" y="0"/>
                      <a:pt x="10" y="3"/>
                      <a:pt x="10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1" name="Freeform 243">
                <a:extLst>
                  <a:ext uri="{FF2B5EF4-FFF2-40B4-BE49-F238E27FC236}">
                    <a16:creationId xmlns:a16="http://schemas.microsoft.com/office/drawing/2014/main" id="{E345EEBE-A0F6-45D0-00EC-3E67716D257C}"/>
                  </a:ext>
                </a:extLst>
              </p:cNvPr>
              <p:cNvSpPr/>
              <p:nvPr userDrawn="1"/>
            </p:nvSpPr>
            <p:spPr bwMode="auto">
              <a:xfrm>
                <a:off x="2762" y="437"/>
                <a:ext cx="70" cy="51"/>
              </a:xfrm>
              <a:custGeom>
                <a:avLst/>
                <a:gdLst>
                  <a:gd name="T0" fmla="*/ 2 w 11"/>
                  <a:gd name="T1" fmla="*/ 7 h 8"/>
                  <a:gd name="T2" fmla="*/ 0 w 11"/>
                  <a:gd name="T3" fmla="*/ 7 h 8"/>
                  <a:gd name="T4" fmla="*/ 1 w 11"/>
                  <a:gd name="T5" fmla="*/ 5 h 8"/>
                  <a:gd name="T6" fmla="*/ 9 w 11"/>
                  <a:gd name="T7" fmla="*/ 0 h 8"/>
                  <a:gd name="T8" fmla="*/ 11 w 11"/>
                  <a:gd name="T9" fmla="*/ 2 h 8"/>
                  <a:gd name="T10" fmla="*/ 7 w 11"/>
                  <a:gd name="T11" fmla="*/ 7 h 8"/>
                  <a:gd name="T12" fmla="*/ 6 w 11"/>
                  <a:gd name="T13" fmla="*/ 7 h 8"/>
                  <a:gd name="T14" fmla="*/ 2 w 11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2" y="7"/>
                    </a:moveTo>
                    <a:cubicBezTo>
                      <a:pt x="1" y="7"/>
                      <a:pt x="1" y="8"/>
                      <a:pt x="0" y="7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3" y="3"/>
                      <a:pt x="6" y="1"/>
                      <a:pt x="9" y="0"/>
                    </a:cubicBezTo>
                    <a:cubicBezTo>
                      <a:pt x="10" y="0"/>
                      <a:pt x="11" y="0"/>
                      <a:pt x="11" y="2"/>
                    </a:cubicBezTo>
                    <a:cubicBezTo>
                      <a:pt x="11" y="4"/>
                      <a:pt x="9" y="6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7"/>
                      <a:pt x="3" y="7"/>
                      <a:pt x="2" y="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2" name="Freeform 244">
                <a:extLst>
                  <a:ext uri="{FF2B5EF4-FFF2-40B4-BE49-F238E27FC236}">
                    <a16:creationId xmlns:a16="http://schemas.microsoft.com/office/drawing/2014/main" id="{4266737B-D74E-434C-0212-7A371ACE9511}"/>
                  </a:ext>
                </a:extLst>
              </p:cNvPr>
              <p:cNvSpPr/>
              <p:nvPr userDrawn="1"/>
            </p:nvSpPr>
            <p:spPr bwMode="auto">
              <a:xfrm>
                <a:off x="2876" y="393"/>
                <a:ext cx="76" cy="57"/>
              </a:xfrm>
              <a:custGeom>
                <a:avLst/>
                <a:gdLst>
                  <a:gd name="T0" fmla="*/ 4 w 12"/>
                  <a:gd name="T1" fmla="*/ 0 h 9"/>
                  <a:gd name="T2" fmla="*/ 12 w 12"/>
                  <a:gd name="T3" fmla="*/ 6 h 9"/>
                  <a:gd name="T4" fmla="*/ 11 w 12"/>
                  <a:gd name="T5" fmla="*/ 9 h 9"/>
                  <a:gd name="T6" fmla="*/ 9 w 12"/>
                  <a:gd name="T7" fmla="*/ 7 h 9"/>
                  <a:gd name="T8" fmla="*/ 3 w 12"/>
                  <a:gd name="T9" fmla="*/ 2 h 9"/>
                  <a:gd name="T10" fmla="*/ 0 w 12"/>
                  <a:gd name="T11" fmla="*/ 2 h 9"/>
                  <a:gd name="T12" fmla="*/ 3 w 12"/>
                  <a:gd name="T13" fmla="*/ 0 h 9"/>
                  <a:gd name="T14" fmla="*/ 4 w 12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7" y="0"/>
                      <a:pt x="12" y="3"/>
                      <a:pt x="12" y="6"/>
                    </a:cubicBezTo>
                    <a:cubicBezTo>
                      <a:pt x="12" y="7"/>
                      <a:pt x="12" y="8"/>
                      <a:pt x="11" y="9"/>
                    </a:cubicBezTo>
                    <a:cubicBezTo>
                      <a:pt x="10" y="9"/>
                      <a:pt x="10" y="8"/>
                      <a:pt x="9" y="7"/>
                    </a:cubicBezTo>
                    <a:cubicBezTo>
                      <a:pt x="8" y="5"/>
                      <a:pt x="6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3" name="Freeform 245">
                <a:extLst>
                  <a:ext uri="{FF2B5EF4-FFF2-40B4-BE49-F238E27FC236}">
                    <a16:creationId xmlns:a16="http://schemas.microsoft.com/office/drawing/2014/main" id="{F9A0331A-B152-7B3B-570A-91A8BECA5FD7}"/>
                  </a:ext>
                </a:extLst>
              </p:cNvPr>
              <p:cNvSpPr/>
              <p:nvPr userDrawn="1"/>
            </p:nvSpPr>
            <p:spPr bwMode="auto">
              <a:xfrm>
                <a:off x="2227" y="3811"/>
                <a:ext cx="63" cy="115"/>
              </a:xfrm>
              <a:custGeom>
                <a:avLst/>
                <a:gdLst>
                  <a:gd name="T0" fmla="*/ 9 w 10"/>
                  <a:gd name="T1" fmla="*/ 10 h 18"/>
                  <a:gd name="T2" fmla="*/ 6 w 10"/>
                  <a:gd name="T3" fmla="*/ 18 h 18"/>
                  <a:gd name="T4" fmla="*/ 5 w 10"/>
                  <a:gd name="T5" fmla="*/ 18 h 18"/>
                  <a:gd name="T6" fmla="*/ 4 w 10"/>
                  <a:gd name="T7" fmla="*/ 17 h 18"/>
                  <a:gd name="T8" fmla="*/ 2 w 10"/>
                  <a:gd name="T9" fmla="*/ 2 h 18"/>
                  <a:gd name="T10" fmla="*/ 1 w 10"/>
                  <a:gd name="T11" fmla="*/ 1 h 18"/>
                  <a:gd name="T12" fmla="*/ 3 w 10"/>
                  <a:gd name="T13" fmla="*/ 1 h 18"/>
                  <a:gd name="T14" fmla="*/ 9 w 10"/>
                  <a:gd name="T15" fmla="*/ 8 h 18"/>
                  <a:gd name="T16" fmla="*/ 9 w 10"/>
                  <a:gd name="T1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9" y="10"/>
                    </a:moveTo>
                    <a:cubicBezTo>
                      <a:pt x="10" y="13"/>
                      <a:pt x="8" y="15"/>
                      <a:pt x="6" y="18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4" y="18"/>
                      <a:pt x="4" y="17"/>
                      <a:pt x="4" y="17"/>
                    </a:cubicBezTo>
                    <a:cubicBezTo>
                      <a:pt x="5" y="12"/>
                      <a:pt x="4" y="7"/>
                      <a:pt x="2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7" y="2"/>
                      <a:pt x="9" y="5"/>
                      <a:pt x="9" y="8"/>
                    </a:cubicBezTo>
                    <a:cubicBezTo>
                      <a:pt x="9" y="9"/>
                      <a:pt x="9" y="9"/>
                      <a:pt x="9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4" name="Freeform 246">
                <a:extLst>
                  <a:ext uri="{FF2B5EF4-FFF2-40B4-BE49-F238E27FC236}">
                    <a16:creationId xmlns:a16="http://schemas.microsoft.com/office/drawing/2014/main" id="{C6E1EE55-EDE9-ED1C-4F41-ECDC219A2C88}"/>
                  </a:ext>
                </a:extLst>
              </p:cNvPr>
              <p:cNvSpPr/>
              <p:nvPr userDrawn="1"/>
            </p:nvSpPr>
            <p:spPr bwMode="auto">
              <a:xfrm>
                <a:off x="2246" y="3945"/>
                <a:ext cx="75" cy="69"/>
              </a:xfrm>
              <a:custGeom>
                <a:avLst/>
                <a:gdLst>
                  <a:gd name="T0" fmla="*/ 11 w 12"/>
                  <a:gd name="T1" fmla="*/ 0 h 11"/>
                  <a:gd name="T2" fmla="*/ 3 w 12"/>
                  <a:gd name="T3" fmla="*/ 11 h 11"/>
                  <a:gd name="T4" fmla="*/ 1 w 12"/>
                  <a:gd name="T5" fmla="*/ 10 h 11"/>
                  <a:gd name="T6" fmla="*/ 1 w 12"/>
                  <a:gd name="T7" fmla="*/ 6 h 11"/>
                  <a:gd name="T8" fmla="*/ 6 w 12"/>
                  <a:gd name="T9" fmla="*/ 2 h 11"/>
                  <a:gd name="T10" fmla="*/ 11 w 12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11" y="0"/>
                    </a:moveTo>
                    <a:cubicBezTo>
                      <a:pt x="12" y="6"/>
                      <a:pt x="8" y="11"/>
                      <a:pt x="3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3" y="5"/>
                      <a:pt x="4" y="3"/>
                      <a:pt x="6" y="2"/>
                    </a:cubicBezTo>
                    <a:cubicBezTo>
                      <a:pt x="8" y="2"/>
                      <a:pt x="9" y="1"/>
                      <a:pt x="11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5" name="Freeform 247">
                <a:extLst>
                  <a:ext uri="{FF2B5EF4-FFF2-40B4-BE49-F238E27FC236}">
                    <a16:creationId xmlns:a16="http://schemas.microsoft.com/office/drawing/2014/main" id="{1322755A-9CD7-F4DA-5267-B7BD11EA81B9}"/>
                  </a:ext>
                </a:extLst>
              </p:cNvPr>
              <p:cNvSpPr/>
              <p:nvPr userDrawn="1"/>
            </p:nvSpPr>
            <p:spPr bwMode="auto">
              <a:xfrm>
                <a:off x="2277" y="3849"/>
                <a:ext cx="44" cy="102"/>
              </a:xfrm>
              <a:custGeom>
                <a:avLst/>
                <a:gdLst>
                  <a:gd name="T0" fmla="*/ 7 w 7"/>
                  <a:gd name="T1" fmla="*/ 8 h 16"/>
                  <a:gd name="T2" fmla="*/ 4 w 7"/>
                  <a:gd name="T3" fmla="*/ 14 h 16"/>
                  <a:gd name="T4" fmla="*/ 2 w 7"/>
                  <a:gd name="T5" fmla="*/ 15 h 16"/>
                  <a:gd name="T6" fmla="*/ 0 w 7"/>
                  <a:gd name="T7" fmla="*/ 12 h 16"/>
                  <a:gd name="T8" fmla="*/ 3 w 7"/>
                  <a:gd name="T9" fmla="*/ 1 h 16"/>
                  <a:gd name="T10" fmla="*/ 5 w 7"/>
                  <a:gd name="T11" fmla="*/ 1 h 16"/>
                  <a:gd name="T12" fmla="*/ 7 w 7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7" y="8"/>
                    </a:moveTo>
                    <a:cubicBezTo>
                      <a:pt x="7" y="10"/>
                      <a:pt x="6" y="13"/>
                      <a:pt x="4" y="14"/>
                    </a:cubicBezTo>
                    <a:cubicBezTo>
                      <a:pt x="3" y="15"/>
                      <a:pt x="3" y="16"/>
                      <a:pt x="2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2" y="8"/>
                      <a:pt x="3" y="5"/>
                      <a:pt x="3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7" y="5"/>
                      <a:pt x="7" y="8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6" name="Freeform 248">
                <a:extLst>
                  <a:ext uri="{FF2B5EF4-FFF2-40B4-BE49-F238E27FC236}">
                    <a16:creationId xmlns:a16="http://schemas.microsoft.com/office/drawing/2014/main" id="{A57CD00F-4D7D-FDAB-3571-E0143040115B}"/>
                  </a:ext>
                </a:extLst>
              </p:cNvPr>
              <p:cNvSpPr/>
              <p:nvPr userDrawn="1"/>
            </p:nvSpPr>
            <p:spPr bwMode="auto">
              <a:xfrm>
                <a:off x="2227" y="3792"/>
                <a:ext cx="88" cy="51"/>
              </a:xfrm>
              <a:custGeom>
                <a:avLst/>
                <a:gdLst>
                  <a:gd name="T0" fmla="*/ 4 w 14"/>
                  <a:gd name="T1" fmla="*/ 0 h 8"/>
                  <a:gd name="T2" fmla="*/ 13 w 14"/>
                  <a:gd name="T3" fmla="*/ 6 h 8"/>
                  <a:gd name="T4" fmla="*/ 13 w 14"/>
                  <a:gd name="T5" fmla="*/ 7 h 8"/>
                  <a:gd name="T6" fmla="*/ 12 w 14"/>
                  <a:gd name="T7" fmla="*/ 7 h 8"/>
                  <a:gd name="T8" fmla="*/ 7 w 14"/>
                  <a:gd name="T9" fmla="*/ 4 h 8"/>
                  <a:gd name="T10" fmla="*/ 2 w 14"/>
                  <a:gd name="T11" fmla="*/ 2 h 8"/>
                  <a:gd name="T12" fmla="*/ 0 w 14"/>
                  <a:gd name="T13" fmla="*/ 1 h 8"/>
                  <a:gd name="T14" fmla="*/ 2 w 14"/>
                  <a:gd name="T15" fmla="*/ 0 h 8"/>
                  <a:gd name="T16" fmla="*/ 4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4" y="0"/>
                    </a:moveTo>
                    <a:cubicBezTo>
                      <a:pt x="8" y="0"/>
                      <a:pt x="11" y="2"/>
                      <a:pt x="13" y="6"/>
                    </a:cubicBezTo>
                    <a:cubicBezTo>
                      <a:pt x="13" y="6"/>
                      <a:pt x="14" y="7"/>
                      <a:pt x="13" y="7"/>
                    </a:cubicBezTo>
                    <a:cubicBezTo>
                      <a:pt x="13" y="8"/>
                      <a:pt x="12" y="7"/>
                      <a:pt x="12" y="7"/>
                    </a:cubicBezTo>
                    <a:cubicBezTo>
                      <a:pt x="10" y="7"/>
                      <a:pt x="9" y="5"/>
                      <a:pt x="7" y="4"/>
                    </a:cubicBezTo>
                    <a:cubicBezTo>
                      <a:pt x="6" y="3"/>
                      <a:pt x="4" y="2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E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7" name="Freeform 249">
                <a:extLst>
                  <a:ext uri="{FF2B5EF4-FFF2-40B4-BE49-F238E27FC236}">
                    <a16:creationId xmlns:a16="http://schemas.microsoft.com/office/drawing/2014/main" id="{69BE0F7B-D8DD-0765-1CF3-E7B1B051CBD4}"/>
                  </a:ext>
                </a:extLst>
              </p:cNvPr>
              <p:cNvSpPr/>
              <p:nvPr userDrawn="1"/>
            </p:nvSpPr>
            <p:spPr bwMode="auto">
              <a:xfrm>
                <a:off x="2208" y="3932"/>
                <a:ext cx="69" cy="51"/>
              </a:xfrm>
              <a:custGeom>
                <a:avLst/>
                <a:gdLst>
                  <a:gd name="T0" fmla="*/ 3 w 11"/>
                  <a:gd name="T1" fmla="*/ 7 h 8"/>
                  <a:gd name="T2" fmla="*/ 0 w 11"/>
                  <a:gd name="T3" fmla="*/ 7 h 8"/>
                  <a:gd name="T4" fmla="*/ 2 w 11"/>
                  <a:gd name="T5" fmla="*/ 5 h 8"/>
                  <a:gd name="T6" fmla="*/ 8 w 11"/>
                  <a:gd name="T7" fmla="*/ 1 h 8"/>
                  <a:gd name="T8" fmla="*/ 10 w 11"/>
                  <a:gd name="T9" fmla="*/ 1 h 8"/>
                  <a:gd name="T10" fmla="*/ 10 w 11"/>
                  <a:gd name="T11" fmla="*/ 3 h 8"/>
                  <a:gd name="T12" fmla="*/ 3 w 11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3" y="7"/>
                    </a:moveTo>
                    <a:cubicBezTo>
                      <a:pt x="2" y="7"/>
                      <a:pt x="1" y="8"/>
                      <a:pt x="0" y="7"/>
                    </a:cubicBezTo>
                    <a:cubicBezTo>
                      <a:pt x="0" y="6"/>
                      <a:pt x="2" y="5"/>
                      <a:pt x="2" y="5"/>
                    </a:cubicBezTo>
                    <a:cubicBezTo>
                      <a:pt x="4" y="4"/>
                      <a:pt x="6" y="3"/>
                      <a:pt x="8" y="1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1" y="2"/>
                      <a:pt x="11" y="2"/>
                      <a:pt x="10" y="3"/>
                    </a:cubicBezTo>
                    <a:cubicBezTo>
                      <a:pt x="10" y="6"/>
                      <a:pt x="7" y="7"/>
                      <a:pt x="3" y="7"/>
                    </a:cubicBezTo>
                    <a:close/>
                  </a:path>
                </a:pathLst>
              </a:custGeom>
              <a:solidFill>
                <a:srgbClr val="EF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8" name="Freeform 250">
                <a:extLst>
                  <a:ext uri="{FF2B5EF4-FFF2-40B4-BE49-F238E27FC236}">
                    <a16:creationId xmlns:a16="http://schemas.microsoft.com/office/drawing/2014/main" id="{DB119EE5-ADE7-A438-4928-2AB18F5B868C}"/>
                  </a:ext>
                </a:extLst>
              </p:cNvPr>
              <p:cNvSpPr/>
              <p:nvPr userDrawn="1"/>
            </p:nvSpPr>
            <p:spPr bwMode="auto">
              <a:xfrm>
                <a:off x="2176" y="3913"/>
                <a:ext cx="51" cy="51"/>
              </a:xfrm>
              <a:custGeom>
                <a:avLst/>
                <a:gdLst>
                  <a:gd name="T0" fmla="*/ 1 w 8"/>
                  <a:gd name="T1" fmla="*/ 0 h 8"/>
                  <a:gd name="T2" fmla="*/ 6 w 8"/>
                  <a:gd name="T3" fmla="*/ 5 h 8"/>
                  <a:gd name="T4" fmla="*/ 7 w 8"/>
                  <a:gd name="T5" fmla="*/ 7 h 8"/>
                  <a:gd name="T6" fmla="*/ 4 w 8"/>
                  <a:gd name="T7" fmla="*/ 8 h 8"/>
                  <a:gd name="T8" fmla="*/ 1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3" y="2"/>
                      <a:pt x="4" y="4"/>
                      <a:pt x="6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6" y="8"/>
                      <a:pt x="6" y="8"/>
                      <a:pt x="4" y="8"/>
                    </a:cubicBezTo>
                    <a:cubicBezTo>
                      <a:pt x="1" y="7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ED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9" name="Freeform 251">
                <a:extLst>
                  <a:ext uri="{FF2B5EF4-FFF2-40B4-BE49-F238E27FC236}">
                    <a16:creationId xmlns:a16="http://schemas.microsoft.com/office/drawing/2014/main" id="{EA8C726D-9449-D583-90DF-94A92C977CF3}"/>
                  </a:ext>
                </a:extLst>
              </p:cNvPr>
              <p:cNvSpPr/>
              <p:nvPr userDrawn="1"/>
            </p:nvSpPr>
            <p:spPr bwMode="auto">
              <a:xfrm>
                <a:off x="2006" y="1097"/>
                <a:ext cx="76" cy="107"/>
              </a:xfrm>
              <a:custGeom>
                <a:avLst/>
                <a:gdLst>
                  <a:gd name="T0" fmla="*/ 2 w 12"/>
                  <a:gd name="T1" fmla="*/ 1 h 17"/>
                  <a:gd name="T2" fmla="*/ 10 w 12"/>
                  <a:gd name="T3" fmla="*/ 13 h 17"/>
                  <a:gd name="T4" fmla="*/ 9 w 12"/>
                  <a:gd name="T5" fmla="*/ 16 h 17"/>
                  <a:gd name="T6" fmla="*/ 8 w 12"/>
                  <a:gd name="T7" fmla="*/ 17 h 17"/>
                  <a:gd name="T8" fmla="*/ 7 w 12"/>
                  <a:gd name="T9" fmla="*/ 16 h 17"/>
                  <a:gd name="T10" fmla="*/ 1 w 12"/>
                  <a:gd name="T11" fmla="*/ 3 h 17"/>
                  <a:gd name="T12" fmla="*/ 0 w 12"/>
                  <a:gd name="T13" fmla="*/ 1 h 17"/>
                  <a:gd name="T14" fmla="*/ 2 w 12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2" y="1"/>
                    </a:moveTo>
                    <a:cubicBezTo>
                      <a:pt x="10" y="1"/>
                      <a:pt x="12" y="7"/>
                      <a:pt x="10" y="13"/>
                    </a:cubicBezTo>
                    <a:cubicBezTo>
                      <a:pt x="10" y="14"/>
                      <a:pt x="10" y="15"/>
                      <a:pt x="9" y="16"/>
                    </a:cubicBezTo>
                    <a:cubicBezTo>
                      <a:pt x="9" y="17"/>
                      <a:pt x="8" y="17"/>
                      <a:pt x="8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1"/>
                      <a:pt x="5" y="7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0" name="Freeform 252">
                <a:extLst>
                  <a:ext uri="{FF2B5EF4-FFF2-40B4-BE49-F238E27FC236}">
                    <a16:creationId xmlns:a16="http://schemas.microsoft.com/office/drawing/2014/main" id="{033BFDCD-5A38-249B-5544-418623C0B773}"/>
                  </a:ext>
                </a:extLst>
              </p:cNvPr>
              <p:cNvSpPr/>
              <p:nvPr userDrawn="1"/>
            </p:nvSpPr>
            <p:spPr bwMode="auto">
              <a:xfrm>
                <a:off x="2056" y="1211"/>
                <a:ext cx="70" cy="82"/>
              </a:xfrm>
              <a:custGeom>
                <a:avLst/>
                <a:gdLst>
                  <a:gd name="T0" fmla="*/ 11 w 11"/>
                  <a:gd name="T1" fmla="*/ 3 h 13"/>
                  <a:gd name="T2" fmla="*/ 4 w 11"/>
                  <a:gd name="T3" fmla="*/ 12 h 13"/>
                  <a:gd name="T4" fmla="*/ 2 w 11"/>
                  <a:gd name="T5" fmla="*/ 11 h 13"/>
                  <a:gd name="T6" fmla="*/ 2 w 11"/>
                  <a:gd name="T7" fmla="*/ 7 h 13"/>
                  <a:gd name="T8" fmla="*/ 4 w 11"/>
                  <a:gd name="T9" fmla="*/ 4 h 13"/>
                  <a:gd name="T10" fmla="*/ 6 w 11"/>
                  <a:gd name="T11" fmla="*/ 3 h 13"/>
                  <a:gd name="T12" fmla="*/ 7 w 11"/>
                  <a:gd name="T13" fmla="*/ 2 h 13"/>
                  <a:gd name="T14" fmla="*/ 10 w 11"/>
                  <a:gd name="T15" fmla="*/ 1 h 13"/>
                  <a:gd name="T16" fmla="*/ 11 w 11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1" y="3"/>
                    </a:moveTo>
                    <a:cubicBezTo>
                      <a:pt x="11" y="8"/>
                      <a:pt x="9" y="11"/>
                      <a:pt x="4" y="12"/>
                    </a:cubicBezTo>
                    <a:cubicBezTo>
                      <a:pt x="3" y="12"/>
                      <a:pt x="2" y="13"/>
                      <a:pt x="2" y="11"/>
                    </a:cubicBezTo>
                    <a:cubicBezTo>
                      <a:pt x="1" y="10"/>
                      <a:pt x="0" y="9"/>
                      <a:pt x="2" y="7"/>
                    </a:cubicBezTo>
                    <a:cubicBezTo>
                      <a:pt x="3" y="7"/>
                      <a:pt x="4" y="5"/>
                      <a:pt x="4" y="4"/>
                    </a:cubicBezTo>
                    <a:cubicBezTo>
                      <a:pt x="4" y="3"/>
                      <a:pt x="5" y="2"/>
                      <a:pt x="6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1"/>
                      <a:pt x="8" y="0"/>
                      <a:pt x="10" y="1"/>
                    </a:cubicBezTo>
                    <a:cubicBezTo>
                      <a:pt x="11" y="1"/>
                      <a:pt x="11" y="2"/>
                      <a:pt x="11" y="3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1" name="Freeform 253">
                <a:extLst>
                  <a:ext uri="{FF2B5EF4-FFF2-40B4-BE49-F238E27FC236}">
                    <a16:creationId xmlns:a16="http://schemas.microsoft.com/office/drawing/2014/main" id="{FC8E176D-6090-CC3E-C5D5-F57428213026}"/>
                  </a:ext>
                </a:extLst>
              </p:cNvPr>
              <p:cNvSpPr/>
              <p:nvPr userDrawn="1"/>
            </p:nvSpPr>
            <p:spPr bwMode="auto">
              <a:xfrm>
                <a:off x="2075" y="1122"/>
                <a:ext cx="44" cy="95"/>
              </a:xfrm>
              <a:custGeom>
                <a:avLst/>
                <a:gdLst>
                  <a:gd name="T0" fmla="*/ 6 w 7"/>
                  <a:gd name="T1" fmla="*/ 8 h 15"/>
                  <a:gd name="T2" fmla="*/ 5 w 7"/>
                  <a:gd name="T3" fmla="*/ 14 h 15"/>
                  <a:gd name="T4" fmla="*/ 3 w 7"/>
                  <a:gd name="T5" fmla="*/ 14 h 15"/>
                  <a:gd name="T6" fmla="*/ 1 w 7"/>
                  <a:gd name="T7" fmla="*/ 12 h 15"/>
                  <a:gd name="T8" fmla="*/ 1 w 7"/>
                  <a:gd name="T9" fmla="*/ 11 h 15"/>
                  <a:gd name="T10" fmla="*/ 1 w 7"/>
                  <a:gd name="T11" fmla="*/ 2 h 15"/>
                  <a:gd name="T12" fmla="*/ 1 w 7"/>
                  <a:gd name="T13" fmla="*/ 1 h 15"/>
                  <a:gd name="T14" fmla="*/ 2 w 7"/>
                  <a:gd name="T15" fmla="*/ 1 h 15"/>
                  <a:gd name="T16" fmla="*/ 6 w 7"/>
                  <a:gd name="T17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5">
                    <a:moveTo>
                      <a:pt x="6" y="8"/>
                    </a:moveTo>
                    <a:cubicBezTo>
                      <a:pt x="6" y="10"/>
                      <a:pt x="6" y="12"/>
                      <a:pt x="5" y="14"/>
                    </a:cubicBezTo>
                    <a:cubicBezTo>
                      <a:pt x="4" y="14"/>
                      <a:pt x="3" y="15"/>
                      <a:pt x="3" y="14"/>
                    </a:cubicBezTo>
                    <a:cubicBezTo>
                      <a:pt x="2" y="14"/>
                      <a:pt x="1" y="14"/>
                      <a:pt x="1" y="12"/>
                    </a:cubicBezTo>
                    <a:cubicBezTo>
                      <a:pt x="1" y="12"/>
                      <a:pt x="0" y="11"/>
                      <a:pt x="1" y="11"/>
                    </a:cubicBezTo>
                    <a:cubicBezTo>
                      <a:pt x="2" y="8"/>
                      <a:pt x="1" y="5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4" y="3"/>
                      <a:pt x="7" y="5"/>
                      <a:pt x="6" y="8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2" name="Freeform 254">
                <a:extLst>
                  <a:ext uri="{FF2B5EF4-FFF2-40B4-BE49-F238E27FC236}">
                    <a16:creationId xmlns:a16="http://schemas.microsoft.com/office/drawing/2014/main" id="{B86E2E64-B929-7C7D-88B8-70721371FE80}"/>
                  </a:ext>
                </a:extLst>
              </p:cNvPr>
              <p:cNvSpPr/>
              <p:nvPr userDrawn="1"/>
            </p:nvSpPr>
            <p:spPr bwMode="auto">
              <a:xfrm>
                <a:off x="2000" y="1071"/>
                <a:ext cx="88" cy="38"/>
              </a:xfrm>
              <a:custGeom>
                <a:avLst/>
                <a:gdLst>
                  <a:gd name="T0" fmla="*/ 6 w 14"/>
                  <a:gd name="T1" fmla="*/ 1 h 6"/>
                  <a:gd name="T2" fmla="*/ 13 w 14"/>
                  <a:gd name="T3" fmla="*/ 4 h 6"/>
                  <a:gd name="T4" fmla="*/ 14 w 14"/>
                  <a:gd name="T5" fmla="*/ 5 h 6"/>
                  <a:gd name="T6" fmla="*/ 12 w 14"/>
                  <a:gd name="T7" fmla="*/ 5 h 6"/>
                  <a:gd name="T8" fmla="*/ 8 w 14"/>
                  <a:gd name="T9" fmla="*/ 4 h 6"/>
                  <a:gd name="T10" fmla="*/ 3 w 14"/>
                  <a:gd name="T11" fmla="*/ 3 h 6"/>
                  <a:gd name="T12" fmla="*/ 0 w 14"/>
                  <a:gd name="T13" fmla="*/ 2 h 6"/>
                  <a:gd name="T14" fmla="*/ 3 w 14"/>
                  <a:gd name="T15" fmla="*/ 1 h 6"/>
                  <a:gd name="T16" fmla="*/ 6 w 14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6">
                    <a:moveTo>
                      <a:pt x="6" y="1"/>
                    </a:moveTo>
                    <a:cubicBezTo>
                      <a:pt x="9" y="0"/>
                      <a:pt x="11" y="1"/>
                      <a:pt x="13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3" y="6"/>
                      <a:pt x="13" y="6"/>
                      <a:pt x="12" y="5"/>
                    </a:cubicBezTo>
                    <a:cubicBezTo>
                      <a:pt x="11" y="5"/>
                      <a:pt x="9" y="5"/>
                      <a:pt x="8" y="4"/>
                    </a:cubicBezTo>
                    <a:cubicBezTo>
                      <a:pt x="7" y="3"/>
                      <a:pt x="5" y="4"/>
                      <a:pt x="3" y="3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0" y="1"/>
                      <a:pt x="2" y="1"/>
                      <a:pt x="3" y="1"/>
                    </a:cubicBezTo>
                    <a:cubicBezTo>
                      <a:pt x="4" y="1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3" name="Freeform 255">
                <a:extLst>
                  <a:ext uri="{FF2B5EF4-FFF2-40B4-BE49-F238E27FC236}">
                    <a16:creationId xmlns:a16="http://schemas.microsoft.com/office/drawing/2014/main" id="{3199FD87-069A-E05B-CDEB-BD3819D565C3}"/>
                  </a:ext>
                </a:extLst>
              </p:cNvPr>
              <p:cNvSpPr/>
              <p:nvPr userDrawn="1"/>
            </p:nvSpPr>
            <p:spPr bwMode="auto">
              <a:xfrm>
                <a:off x="2019" y="1211"/>
                <a:ext cx="63" cy="57"/>
              </a:xfrm>
              <a:custGeom>
                <a:avLst/>
                <a:gdLst>
                  <a:gd name="T0" fmla="*/ 10 w 10"/>
                  <a:gd name="T1" fmla="*/ 3 h 9"/>
                  <a:gd name="T2" fmla="*/ 3 w 10"/>
                  <a:gd name="T3" fmla="*/ 8 h 9"/>
                  <a:gd name="T4" fmla="*/ 3 w 10"/>
                  <a:gd name="T5" fmla="*/ 8 h 9"/>
                  <a:gd name="T6" fmla="*/ 0 w 10"/>
                  <a:gd name="T7" fmla="*/ 8 h 9"/>
                  <a:gd name="T8" fmla="*/ 2 w 10"/>
                  <a:gd name="T9" fmla="*/ 6 h 9"/>
                  <a:gd name="T10" fmla="*/ 6 w 10"/>
                  <a:gd name="T11" fmla="*/ 1 h 9"/>
                  <a:gd name="T12" fmla="*/ 8 w 10"/>
                  <a:gd name="T13" fmla="*/ 1 h 9"/>
                  <a:gd name="T14" fmla="*/ 10 w 10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10" y="3"/>
                    </a:moveTo>
                    <a:cubicBezTo>
                      <a:pt x="10" y="5"/>
                      <a:pt x="6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9"/>
                      <a:pt x="0" y="8"/>
                    </a:cubicBezTo>
                    <a:cubicBezTo>
                      <a:pt x="0" y="8"/>
                      <a:pt x="1" y="6"/>
                      <a:pt x="2" y="6"/>
                    </a:cubicBezTo>
                    <a:cubicBezTo>
                      <a:pt x="4" y="5"/>
                      <a:pt x="5" y="3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4" name="Freeform 256">
                <a:extLst>
                  <a:ext uri="{FF2B5EF4-FFF2-40B4-BE49-F238E27FC236}">
                    <a16:creationId xmlns:a16="http://schemas.microsoft.com/office/drawing/2014/main" id="{1E11CEE2-0BE2-49B7-9D0B-583AACAB75E9}"/>
                  </a:ext>
                </a:extLst>
              </p:cNvPr>
              <p:cNvSpPr/>
              <p:nvPr userDrawn="1"/>
            </p:nvSpPr>
            <p:spPr bwMode="auto">
              <a:xfrm>
                <a:off x="1981" y="1211"/>
                <a:ext cx="50" cy="44"/>
              </a:xfrm>
              <a:custGeom>
                <a:avLst/>
                <a:gdLst>
                  <a:gd name="T0" fmla="*/ 0 w 8"/>
                  <a:gd name="T1" fmla="*/ 0 h 7"/>
                  <a:gd name="T2" fmla="*/ 7 w 8"/>
                  <a:gd name="T3" fmla="*/ 4 h 7"/>
                  <a:gd name="T4" fmla="*/ 8 w 8"/>
                  <a:gd name="T5" fmla="*/ 5 h 7"/>
                  <a:gd name="T6" fmla="*/ 5 w 8"/>
                  <a:gd name="T7" fmla="*/ 7 h 7"/>
                  <a:gd name="T8" fmla="*/ 0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2" y="6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5" name="Freeform 257">
                <a:extLst>
                  <a:ext uri="{FF2B5EF4-FFF2-40B4-BE49-F238E27FC236}">
                    <a16:creationId xmlns:a16="http://schemas.microsoft.com/office/drawing/2014/main" id="{31E46C29-5279-A200-0A94-E97191E39B81}"/>
                  </a:ext>
                </a:extLst>
              </p:cNvPr>
              <p:cNvSpPr/>
              <p:nvPr userDrawn="1"/>
            </p:nvSpPr>
            <p:spPr bwMode="auto">
              <a:xfrm>
                <a:off x="3557" y="2035"/>
                <a:ext cx="57" cy="121"/>
              </a:xfrm>
              <a:custGeom>
                <a:avLst/>
                <a:gdLst>
                  <a:gd name="T0" fmla="*/ 8 w 9"/>
                  <a:gd name="T1" fmla="*/ 8 h 19"/>
                  <a:gd name="T2" fmla="*/ 2 w 9"/>
                  <a:gd name="T3" fmla="*/ 19 h 19"/>
                  <a:gd name="T4" fmla="*/ 1 w 9"/>
                  <a:gd name="T5" fmla="*/ 19 h 19"/>
                  <a:gd name="T6" fmla="*/ 0 w 9"/>
                  <a:gd name="T7" fmla="*/ 17 h 19"/>
                  <a:gd name="T8" fmla="*/ 2 w 9"/>
                  <a:gd name="T9" fmla="*/ 12 h 19"/>
                  <a:gd name="T10" fmla="*/ 2 w 9"/>
                  <a:gd name="T11" fmla="*/ 4 h 19"/>
                  <a:gd name="T12" fmla="*/ 1 w 9"/>
                  <a:gd name="T13" fmla="*/ 1 h 19"/>
                  <a:gd name="T14" fmla="*/ 3 w 9"/>
                  <a:gd name="T15" fmla="*/ 2 h 19"/>
                  <a:gd name="T16" fmla="*/ 5 w 9"/>
                  <a:gd name="T17" fmla="*/ 3 h 19"/>
                  <a:gd name="T18" fmla="*/ 8 w 9"/>
                  <a:gd name="T1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9">
                    <a:moveTo>
                      <a:pt x="8" y="8"/>
                    </a:moveTo>
                    <a:cubicBezTo>
                      <a:pt x="8" y="13"/>
                      <a:pt x="5" y="16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8"/>
                      <a:pt x="0" y="18"/>
                      <a:pt x="0" y="17"/>
                    </a:cubicBezTo>
                    <a:cubicBezTo>
                      <a:pt x="1" y="16"/>
                      <a:pt x="1" y="14"/>
                      <a:pt x="2" y="12"/>
                    </a:cubicBezTo>
                    <a:cubicBezTo>
                      <a:pt x="3" y="9"/>
                      <a:pt x="2" y="6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5"/>
                      <a:pt x="9" y="6"/>
                      <a:pt x="8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6" name="Freeform 258">
                <a:extLst>
                  <a:ext uri="{FF2B5EF4-FFF2-40B4-BE49-F238E27FC236}">
                    <a16:creationId xmlns:a16="http://schemas.microsoft.com/office/drawing/2014/main" id="{98977A6B-66A5-70B8-F4CD-006D874AB43A}"/>
                  </a:ext>
                </a:extLst>
              </p:cNvPr>
              <p:cNvSpPr/>
              <p:nvPr userDrawn="1"/>
            </p:nvSpPr>
            <p:spPr bwMode="auto">
              <a:xfrm>
                <a:off x="3532" y="2188"/>
                <a:ext cx="82" cy="50"/>
              </a:xfrm>
              <a:custGeom>
                <a:avLst/>
                <a:gdLst>
                  <a:gd name="T0" fmla="*/ 4 w 13"/>
                  <a:gd name="T1" fmla="*/ 8 h 8"/>
                  <a:gd name="T2" fmla="*/ 2 w 13"/>
                  <a:gd name="T3" fmla="*/ 8 h 8"/>
                  <a:gd name="T4" fmla="*/ 0 w 13"/>
                  <a:gd name="T5" fmla="*/ 6 h 8"/>
                  <a:gd name="T6" fmla="*/ 2 w 13"/>
                  <a:gd name="T7" fmla="*/ 3 h 8"/>
                  <a:gd name="T8" fmla="*/ 6 w 13"/>
                  <a:gd name="T9" fmla="*/ 1 h 8"/>
                  <a:gd name="T10" fmla="*/ 12 w 13"/>
                  <a:gd name="T11" fmla="*/ 1 h 8"/>
                  <a:gd name="T12" fmla="*/ 12 w 13"/>
                  <a:gd name="T13" fmla="*/ 2 h 8"/>
                  <a:gd name="T14" fmla="*/ 4 w 1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4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1" y="8"/>
                      <a:pt x="0" y="8"/>
                      <a:pt x="0" y="6"/>
                    </a:cubicBezTo>
                    <a:cubicBezTo>
                      <a:pt x="0" y="5"/>
                      <a:pt x="0" y="3"/>
                      <a:pt x="2" y="3"/>
                    </a:cubicBezTo>
                    <a:cubicBezTo>
                      <a:pt x="4" y="3"/>
                      <a:pt x="5" y="2"/>
                      <a:pt x="6" y="1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2" y="1"/>
                      <a:pt x="13" y="2"/>
                      <a:pt x="12" y="2"/>
                    </a:cubicBezTo>
                    <a:cubicBezTo>
                      <a:pt x="12" y="6"/>
                      <a:pt x="8" y="8"/>
                      <a:pt x="4" y="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7" name="Freeform 259">
                <a:extLst>
                  <a:ext uri="{FF2B5EF4-FFF2-40B4-BE49-F238E27FC236}">
                    <a16:creationId xmlns:a16="http://schemas.microsoft.com/office/drawing/2014/main" id="{B90B124D-7562-0A78-3F50-B89E35D61F83}"/>
                  </a:ext>
                </a:extLst>
              </p:cNvPr>
              <p:cNvSpPr/>
              <p:nvPr userDrawn="1"/>
            </p:nvSpPr>
            <p:spPr bwMode="auto">
              <a:xfrm>
                <a:off x="3576" y="2099"/>
                <a:ext cx="56" cy="82"/>
              </a:xfrm>
              <a:custGeom>
                <a:avLst/>
                <a:gdLst>
                  <a:gd name="T0" fmla="*/ 9 w 9"/>
                  <a:gd name="T1" fmla="*/ 5 h 13"/>
                  <a:gd name="T2" fmla="*/ 3 w 9"/>
                  <a:gd name="T3" fmla="*/ 13 h 13"/>
                  <a:gd name="T4" fmla="*/ 1 w 9"/>
                  <a:gd name="T5" fmla="*/ 13 h 13"/>
                  <a:gd name="T6" fmla="*/ 1 w 9"/>
                  <a:gd name="T7" fmla="*/ 10 h 13"/>
                  <a:gd name="T8" fmla="*/ 7 w 9"/>
                  <a:gd name="T9" fmla="*/ 1 h 13"/>
                  <a:gd name="T10" fmla="*/ 8 w 9"/>
                  <a:gd name="T11" fmla="*/ 0 h 13"/>
                  <a:gd name="T12" fmla="*/ 8 w 9"/>
                  <a:gd name="T13" fmla="*/ 1 h 13"/>
                  <a:gd name="T14" fmla="*/ 9 w 9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9" y="5"/>
                    </a:moveTo>
                    <a:cubicBezTo>
                      <a:pt x="9" y="9"/>
                      <a:pt x="7" y="12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1"/>
                      <a:pt x="1" y="10"/>
                    </a:cubicBezTo>
                    <a:cubicBezTo>
                      <a:pt x="3" y="7"/>
                      <a:pt x="5" y="4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3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8" name="Freeform 260">
                <a:extLst>
                  <a:ext uri="{FF2B5EF4-FFF2-40B4-BE49-F238E27FC236}">
                    <a16:creationId xmlns:a16="http://schemas.microsoft.com/office/drawing/2014/main" id="{C67F2A10-6D75-EA86-9505-859F432F0DA1}"/>
                  </a:ext>
                </a:extLst>
              </p:cNvPr>
              <p:cNvSpPr/>
              <p:nvPr userDrawn="1"/>
            </p:nvSpPr>
            <p:spPr bwMode="auto">
              <a:xfrm>
                <a:off x="3563" y="2016"/>
                <a:ext cx="76" cy="70"/>
              </a:xfrm>
              <a:custGeom>
                <a:avLst/>
                <a:gdLst>
                  <a:gd name="T0" fmla="*/ 11 w 12"/>
                  <a:gd name="T1" fmla="*/ 11 h 11"/>
                  <a:gd name="T2" fmla="*/ 3 w 12"/>
                  <a:gd name="T3" fmla="*/ 3 h 11"/>
                  <a:gd name="T4" fmla="*/ 2 w 12"/>
                  <a:gd name="T5" fmla="*/ 2 h 11"/>
                  <a:gd name="T6" fmla="*/ 1 w 12"/>
                  <a:gd name="T7" fmla="*/ 1 h 11"/>
                  <a:gd name="T8" fmla="*/ 3 w 12"/>
                  <a:gd name="T9" fmla="*/ 0 h 11"/>
                  <a:gd name="T10" fmla="*/ 12 w 12"/>
                  <a:gd name="T11" fmla="*/ 8 h 11"/>
                  <a:gd name="T12" fmla="*/ 11 w 1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1" y="11"/>
                    </a:moveTo>
                    <a:cubicBezTo>
                      <a:pt x="7" y="9"/>
                      <a:pt x="6" y="5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7" y="1"/>
                      <a:pt x="11" y="5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9" name="Freeform 261">
                <a:extLst>
                  <a:ext uri="{FF2B5EF4-FFF2-40B4-BE49-F238E27FC236}">
                    <a16:creationId xmlns:a16="http://schemas.microsoft.com/office/drawing/2014/main" id="{9535A65F-8FAB-DF3E-4860-322B7CA1A31B}"/>
                  </a:ext>
                </a:extLst>
              </p:cNvPr>
              <p:cNvSpPr/>
              <p:nvPr userDrawn="1"/>
            </p:nvSpPr>
            <p:spPr bwMode="auto">
              <a:xfrm>
                <a:off x="3500" y="2162"/>
                <a:ext cx="76" cy="38"/>
              </a:xfrm>
              <a:custGeom>
                <a:avLst/>
                <a:gdLst>
                  <a:gd name="T0" fmla="*/ 5 w 12"/>
                  <a:gd name="T1" fmla="*/ 6 h 6"/>
                  <a:gd name="T2" fmla="*/ 2 w 12"/>
                  <a:gd name="T3" fmla="*/ 5 h 6"/>
                  <a:gd name="T4" fmla="*/ 0 w 12"/>
                  <a:gd name="T5" fmla="*/ 4 h 6"/>
                  <a:gd name="T6" fmla="*/ 2 w 12"/>
                  <a:gd name="T7" fmla="*/ 3 h 6"/>
                  <a:gd name="T8" fmla="*/ 9 w 12"/>
                  <a:gd name="T9" fmla="*/ 1 h 6"/>
                  <a:gd name="T10" fmla="*/ 11 w 12"/>
                  <a:gd name="T11" fmla="*/ 1 h 6"/>
                  <a:gd name="T12" fmla="*/ 11 w 12"/>
                  <a:gd name="T13" fmla="*/ 4 h 6"/>
                  <a:gd name="T14" fmla="*/ 5 w 12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5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4" y="2"/>
                      <a:pt x="7" y="2"/>
                      <a:pt x="9" y="1"/>
                    </a:cubicBezTo>
                    <a:cubicBezTo>
                      <a:pt x="10" y="1"/>
                      <a:pt x="11" y="0"/>
                      <a:pt x="11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9" y="5"/>
                      <a:pt x="7" y="6"/>
                      <a:pt x="5" y="6"/>
                    </a:cubicBezTo>
                    <a:close/>
                  </a:path>
                </a:pathLst>
              </a:custGeom>
              <a:solidFill>
                <a:srgbClr val="EF9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0" name="Freeform 262">
                <a:extLst>
                  <a:ext uri="{FF2B5EF4-FFF2-40B4-BE49-F238E27FC236}">
                    <a16:creationId xmlns:a16="http://schemas.microsoft.com/office/drawing/2014/main" id="{617555CE-1D53-1998-75CD-36D465940E73}"/>
                  </a:ext>
                </a:extLst>
              </p:cNvPr>
              <p:cNvSpPr/>
              <p:nvPr userDrawn="1"/>
            </p:nvSpPr>
            <p:spPr bwMode="auto">
              <a:xfrm>
                <a:off x="3481" y="2118"/>
                <a:ext cx="44" cy="63"/>
              </a:xfrm>
              <a:custGeom>
                <a:avLst/>
                <a:gdLst>
                  <a:gd name="T0" fmla="*/ 2 w 7"/>
                  <a:gd name="T1" fmla="*/ 0 h 10"/>
                  <a:gd name="T2" fmla="*/ 5 w 7"/>
                  <a:gd name="T3" fmla="*/ 7 h 10"/>
                  <a:gd name="T4" fmla="*/ 6 w 7"/>
                  <a:gd name="T5" fmla="*/ 9 h 10"/>
                  <a:gd name="T6" fmla="*/ 2 w 7"/>
                  <a:gd name="T7" fmla="*/ 9 h 10"/>
                  <a:gd name="T8" fmla="*/ 2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3" y="3"/>
                      <a:pt x="4" y="5"/>
                      <a:pt x="5" y="7"/>
                    </a:cubicBezTo>
                    <a:cubicBezTo>
                      <a:pt x="6" y="7"/>
                      <a:pt x="7" y="8"/>
                      <a:pt x="6" y="9"/>
                    </a:cubicBezTo>
                    <a:cubicBezTo>
                      <a:pt x="5" y="9"/>
                      <a:pt x="3" y="10"/>
                      <a:pt x="2" y="9"/>
                    </a:cubicBezTo>
                    <a:cubicBezTo>
                      <a:pt x="1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1" name="Freeform 263">
                <a:extLst>
                  <a:ext uri="{FF2B5EF4-FFF2-40B4-BE49-F238E27FC236}">
                    <a16:creationId xmlns:a16="http://schemas.microsoft.com/office/drawing/2014/main" id="{BAD42048-686A-A94F-1475-7EAD0E0C1C21}"/>
                  </a:ext>
                </a:extLst>
              </p:cNvPr>
              <p:cNvSpPr/>
              <p:nvPr userDrawn="1"/>
            </p:nvSpPr>
            <p:spPr bwMode="auto">
              <a:xfrm>
                <a:off x="3191" y="710"/>
                <a:ext cx="88" cy="95"/>
              </a:xfrm>
              <a:custGeom>
                <a:avLst/>
                <a:gdLst>
                  <a:gd name="T0" fmla="*/ 3 w 14"/>
                  <a:gd name="T1" fmla="*/ 15 h 15"/>
                  <a:gd name="T2" fmla="*/ 1 w 14"/>
                  <a:gd name="T3" fmla="*/ 14 h 15"/>
                  <a:gd name="T4" fmla="*/ 0 w 14"/>
                  <a:gd name="T5" fmla="*/ 14 h 15"/>
                  <a:gd name="T6" fmla="*/ 1 w 14"/>
                  <a:gd name="T7" fmla="*/ 13 h 15"/>
                  <a:gd name="T8" fmla="*/ 10 w 14"/>
                  <a:gd name="T9" fmla="*/ 3 h 15"/>
                  <a:gd name="T10" fmla="*/ 12 w 14"/>
                  <a:gd name="T11" fmla="*/ 0 h 15"/>
                  <a:gd name="T12" fmla="*/ 14 w 14"/>
                  <a:gd name="T13" fmla="*/ 3 h 15"/>
                  <a:gd name="T14" fmla="*/ 3 w 1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5">
                    <a:moveTo>
                      <a:pt x="3" y="15"/>
                    </a:moveTo>
                    <a:cubicBezTo>
                      <a:pt x="2" y="15"/>
                      <a:pt x="2" y="15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5" y="10"/>
                      <a:pt x="8" y="7"/>
                      <a:pt x="10" y="3"/>
                    </a:cubicBezTo>
                    <a:cubicBezTo>
                      <a:pt x="10" y="2"/>
                      <a:pt x="10" y="0"/>
                      <a:pt x="12" y="0"/>
                    </a:cubicBezTo>
                    <a:cubicBezTo>
                      <a:pt x="13" y="1"/>
                      <a:pt x="13" y="2"/>
                      <a:pt x="14" y="3"/>
                    </a:cubicBezTo>
                    <a:cubicBezTo>
                      <a:pt x="14" y="10"/>
                      <a:pt x="10" y="14"/>
                      <a:pt x="3" y="15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2" name="Freeform 264">
                <a:extLst>
                  <a:ext uri="{FF2B5EF4-FFF2-40B4-BE49-F238E27FC236}">
                    <a16:creationId xmlns:a16="http://schemas.microsoft.com/office/drawing/2014/main" id="{D0556A6E-5F71-9554-94AC-FC78251E7E53}"/>
                  </a:ext>
                </a:extLst>
              </p:cNvPr>
              <p:cNvSpPr/>
              <p:nvPr userDrawn="1"/>
            </p:nvSpPr>
            <p:spPr bwMode="auto">
              <a:xfrm>
                <a:off x="3122" y="824"/>
                <a:ext cx="94" cy="57"/>
              </a:xfrm>
              <a:custGeom>
                <a:avLst/>
                <a:gdLst>
                  <a:gd name="T0" fmla="*/ 9 w 15"/>
                  <a:gd name="T1" fmla="*/ 8 h 9"/>
                  <a:gd name="T2" fmla="*/ 2 w 15"/>
                  <a:gd name="T3" fmla="*/ 5 h 9"/>
                  <a:gd name="T4" fmla="*/ 1 w 15"/>
                  <a:gd name="T5" fmla="*/ 3 h 9"/>
                  <a:gd name="T6" fmla="*/ 5 w 15"/>
                  <a:gd name="T7" fmla="*/ 1 h 9"/>
                  <a:gd name="T8" fmla="*/ 10 w 15"/>
                  <a:gd name="T9" fmla="*/ 2 h 9"/>
                  <a:gd name="T10" fmla="*/ 11 w 15"/>
                  <a:gd name="T11" fmla="*/ 3 h 9"/>
                  <a:gd name="T12" fmla="*/ 13 w 15"/>
                  <a:gd name="T13" fmla="*/ 4 h 9"/>
                  <a:gd name="T14" fmla="*/ 15 w 15"/>
                  <a:gd name="T15" fmla="*/ 5 h 9"/>
                  <a:gd name="T16" fmla="*/ 13 w 15"/>
                  <a:gd name="T17" fmla="*/ 7 h 9"/>
                  <a:gd name="T18" fmla="*/ 9 w 15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9" y="8"/>
                    </a:moveTo>
                    <a:cubicBezTo>
                      <a:pt x="6" y="9"/>
                      <a:pt x="4" y="7"/>
                      <a:pt x="2" y="5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6" y="2"/>
                      <a:pt x="8" y="2"/>
                      <a:pt x="10" y="2"/>
                    </a:cubicBezTo>
                    <a:cubicBezTo>
                      <a:pt x="10" y="2"/>
                      <a:pt x="11" y="2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3" y="4"/>
                      <a:pt x="15" y="4"/>
                      <a:pt x="15" y="5"/>
                    </a:cubicBezTo>
                    <a:cubicBezTo>
                      <a:pt x="15" y="6"/>
                      <a:pt x="14" y="7"/>
                      <a:pt x="13" y="7"/>
                    </a:cubicBezTo>
                    <a:cubicBezTo>
                      <a:pt x="12" y="8"/>
                      <a:pt x="11" y="9"/>
                      <a:pt x="9" y="8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3" name="Freeform 265">
                <a:extLst>
                  <a:ext uri="{FF2B5EF4-FFF2-40B4-BE49-F238E27FC236}">
                    <a16:creationId xmlns:a16="http://schemas.microsoft.com/office/drawing/2014/main" id="{28AC6F4D-35ED-2DBE-70A5-67A7DD28D2BD}"/>
                  </a:ext>
                </a:extLst>
              </p:cNvPr>
              <p:cNvSpPr/>
              <p:nvPr userDrawn="1"/>
            </p:nvSpPr>
            <p:spPr bwMode="auto">
              <a:xfrm>
                <a:off x="3197" y="786"/>
                <a:ext cx="82" cy="57"/>
              </a:xfrm>
              <a:custGeom>
                <a:avLst/>
                <a:gdLst>
                  <a:gd name="T0" fmla="*/ 4 w 13"/>
                  <a:gd name="T1" fmla="*/ 9 h 9"/>
                  <a:gd name="T2" fmla="*/ 1 w 13"/>
                  <a:gd name="T3" fmla="*/ 8 h 9"/>
                  <a:gd name="T4" fmla="*/ 1 w 13"/>
                  <a:gd name="T5" fmla="*/ 5 h 9"/>
                  <a:gd name="T6" fmla="*/ 4 w 13"/>
                  <a:gd name="T7" fmla="*/ 4 h 9"/>
                  <a:gd name="T8" fmla="*/ 12 w 13"/>
                  <a:gd name="T9" fmla="*/ 0 h 9"/>
                  <a:gd name="T10" fmla="*/ 13 w 13"/>
                  <a:gd name="T11" fmla="*/ 0 h 9"/>
                  <a:gd name="T12" fmla="*/ 13 w 13"/>
                  <a:gd name="T13" fmla="*/ 1 h 9"/>
                  <a:gd name="T14" fmla="*/ 4 w 13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4" y="9"/>
                    </a:moveTo>
                    <a:cubicBezTo>
                      <a:pt x="3" y="9"/>
                      <a:pt x="2" y="9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7" y="3"/>
                      <a:pt x="9" y="2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6"/>
                      <a:pt x="9" y="9"/>
                      <a:pt x="4" y="9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4" name="Freeform 266">
                <a:extLst>
                  <a:ext uri="{FF2B5EF4-FFF2-40B4-BE49-F238E27FC236}">
                    <a16:creationId xmlns:a16="http://schemas.microsoft.com/office/drawing/2014/main" id="{CC80DE42-4E24-9C71-2AAB-78A86CB4846D}"/>
                  </a:ext>
                </a:extLst>
              </p:cNvPr>
              <p:cNvSpPr/>
              <p:nvPr userDrawn="1"/>
            </p:nvSpPr>
            <p:spPr bwMode="auto">
              <a:xfrm>
                <a:off x="3273" y="691"/>
                <a:ext cx="44" cy="95"/>
              </a:xfrm>
              <a:custGeom>
                <a:avLst/>
                <a:gdLst>
                  <a:gd name="T0" fmla="*/ 4 w 7"/>
                  <a:gd name="T1" fmla="*/ 15 h 15"/>
                  <a:gd name="T2" fmla="*/ 1 w 7"/>
                  <a:gd name="T3" fmla="*/ 2 h 15"/>
                  <a:gd name="T4" fmla="*/ 0 w 7"/>
                  <a:gd name="T5" fmla="*/ 1 h 15"/>
                  <a:gd name="T6" fmla="*/ 2 w 7"/>
                  <a:gd name="T7" fmla="*/ 1 h 15"/>
                  <a:gd name="T8" fmla="*/ 6 w 7"/>
                  <a:gd name="T9" fmla="*/ 7 h 15"/>
                  <a:gd name="T10" fmla="*/ 4 w 7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5">
                    <a:moveTo>
                      <a:pt x="4" y="15"/>
                    </a:moveTo>
                    <a:cubicBezTo>
                      <a:pt x="1" y="11"/>
                      <a:pt x="3" y="6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3"/>
                      <a:pt x="5" y="5"/>
                      <a:pt x="6" y="7"/>
                    </a:cubicBezTo>
                    <a:cubicBezTo>
                      <a:pt x="6" y="10"/>
                      <a:pt x="7" y="13"/>
                      <a:pt x="4" y="15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5" name="Freeform 267">
                <a:extLst>
                  <a:ext uri="{FF2B5EF4-FFF2-40B4-BE49-F238E27FC236}">
                    <a16:creationId xmlns:a16="http://schemas.microsoft.com/office/drawing/2014/main" id="{D4B650EF-D0DF-5936-B075-E3AF0AE6C22D}"/>
                  </a:ext>
                </a:extLst>
              </p:cNvPr>
              <p:cNvSpPr/>
              <p:nvPr userDrawn="1"/>
            </p:nvSpPr>
            <p:spPr bwMode="auto">
              <a:xfrm>
                <a:off x="3128" y="786"/>
                <a:ext cx="69" cy="44"/>
              </a:xfrm>
              <a:custGeom>
                <a:avLst/>
                <a:gdLst>
                  <a:gd name="T0" fmla="*/ 6 w 11"/>
                  <a:gd name="T1" fmla="*/ 7 h 7"/>
                  <a:gd name="T2" fmla="*/ 1 w 11"/>
                  <a:gd name="T3" fmla="*/ 3 h 7"/>
                  <a:gd name="T4" fmla="*/ 1 w 11"/>
                  <a:gd name="T5" fmla="*/ 1 h 7"/>
                  <a:gd name="T6" fmla="*/ 2 w 11"/>
                  <a:gd name="T7" fmla="*/ 1 h 7"/>
                  <a:gd name="T8" fmla="*/ 9 w 11"/>
                  <a:gd name="T9" fmla="*/ 3 h 7"/>
                  <a:gd name="T10" fmla="*/ 11 w 11"/>
                  <a:gd name="T11" fmla="*/ 5 h 7"/>
                  <a:gd name="T12" fmla="*/ 8 w 11"/>
                  <a:gd name="T13" fmla="*/ 7 h 7"/>
                  <a:gd name="T14" fmla="*/ 6 w 11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6" y="7"/>
                    </a:moveTo>
                    <a:cubicBezTo>
                      <a:pt x="4" y="6"/>
                      <a:pt x="2" y="5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7" y="2"/>
                      <a:pt x="9" y="3"/>
                    </a:cubicBezTo>
                    <a:cubicBezTo>
                      <a:pt x="9" y="4"/>
                      <a:pt x="11" y="4"/>
                      <a:pt x="11" y="5"/>
                    </a:cubicBezTo>
                    <a:cubicBezTo>
                      <a:pt x="10" y="6"/>
                      <a:pt x="10" y="7"/>
                      <a:pt x="8" y="7"/>
                    </a:cubicBezTo>
                    <a:cubicBezTo>
                      <a:pt x="8" y="7"/>
                      <a:pt x="7" y="7"/>
                      <a:pt x="6" y="7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6" name="Freeform 268">
                <a:extLst>
                  <a:ext uri="{FF2B5EF4-FFF2-40B4-BE49-F238E27FC236}">
                    <a16:creationId xmlns:a16="http://schemas.microsoft.com/office/drawing/2014/main" id="{C8DC193E-FD41-CC4E-E63B-9D0A58D266B8}"/>
                  </a:ext>
                </a:extLst>
              </p:cNvPr>
              <p:cNvSpPr/>
              <p:nvPr userDrawn="1"/>
            </p:nvSpPr>
            <p:spPr bwMode="auto">
              <a:xfrm>
                <a:off x="3128" y="735"/>
                <a:ext cx="32" cy="57"/>
              </a:xfrm>
              <a:custGeom>
                <a:avLst/>
                <a:gdLst>
                  <a:gd name="T0" fmla="*/ 5 w 5"/>
                  <a:gd name="T1" fmla="*/ 0 h 9"/>
                  <a:gd name="T2" fmla="*/ 4 w 5"/>
                  <a:gd name="T3" fmla="*/ 8 h 9"/>
                  <a:gd name="T4" fmla="*/ 3 w 5"/>
                  <a:gd name="T5" fmla="*/ 9 h 9"/>
                  <a:gd name="T6" fmla="*/ 1 w 5"/>
                  <a:gd name="T7" fmla="*/ 7 h 9"/>
                  <a:gd name="T8" fmla="*/ 5 w 5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2"/>
                      <a:pt x="4" y="5"/>
                      <a:pt x="4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lose/>
                  </a:path>
                </a:pathLst>
              </a:custGeom>
              <a:solidFill>
                <a:srgbClr val="EF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7" name="Freeform 269">
                <a:extLst>
                  <a:ext uri="{FF2B5EF4-FFF2-40B4-BE49-F238E27FC236}">
                    <a16:creationId xmlns:a16="http://schemas.microsoft.com/office/drawing/2014/main" id="{7533E102-E690-A4D7-204B-5CE3094531A1}"/>
                  </a:ext>
                </a:extLst>
              </p:cNvPr>
              <p:cNvSpPr/>
              <p:nvPr userDrawn="1"/>
            </p:nvSpPr>
            <p:spPr bwMode="auto">
              <a:xfrm>
                <a:off x="2933" y="2448"/>
                <a:ext cx="82" cy="95"/>
              </a:xfrm>
              <a:custGeom>
                <a:avLst/>
                <a:gdLst>
                  <a:gd name="T0" fmla="*/ 13 w 13"/>
                  <a:gd name="T1" fmla="*/ 11 h 15"/>
                  <a:gd name="T2" fmla="*/ 13 w 13"/>
                  <a:gd name="T3" fmla="*/ 12 h 15"/>
                  <a:gd name="T4" fmla="*/ 12 w 13"/>
                  <a:gd name="T5" fmla="*/ 15 h 15"/>
                  <a:gd name="T6" fmla="*/ 10 w 13"/>
                  <a:gd name="T7" fmla="*/ 13 h 15"/>
                  <a:gd name="T8" fmla="*/ 2 w 13"/>
                  <a:gd name="T9" fmla="*/ 4 h 15"/>
                  <a:gd name="T10" fmla="*/ 0 w 13"/>
                  <a:gd name="T11" fmla="*/ 2 h 15"/>
                  <a:gd name="T12" fmla="*/ 2 w 13"/>
                  <a:gd name="T13" fmla="*/ 1 h 15"/>
                  <a:gd name="T14" fmla="*/ 13 w 13"/>
                  <a:gd name="T15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3" y="11"/>
                    </a:move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8" y="9"/>
                      <a:pt x="6" y="6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2" y="1"/>
                      <a:pt x="2" y="1"/>
                    </a:cubicBezTo>
                    <a:cubicBezTo>
                      <a:pt x="9" y="0"/>
                      <a:pt x="13" y="3"/>
                      <a:pt x="13" y="11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" name="Freeform 270">
                <a:extLst>
                  <a:ext uri="{FF2B5EF4-FFF2-40B4-BE49-F238E27FC236}">
                    <a16:creationId xmlns:a16="http://schemas.microsoft.com/office/drawing/2014/main" id="{896309E4-DE45-FBF6-2C43-2D1897B641A5}"/>
                  </a:ext>
                </a:extLst>
              </p:cNvPr>
              <p:cNvSpPr/>
              <p:nvPr userDrawn="1"/>
            </p:nvSpPr>
            <p:spPr bwMode="auto">
              <a:xfrm>
                <a:off x="3034" y="2536"/>
                <a:ext cx="50" cy="89"/>
              </a:xfrm>
              <a:custGeom>
                <a:avLst/>
                <a:gdLst>
                  <a:gd name="T0" fmla="*/ 8 w 8"/>
                  <a:gd name="T1" fmla="*/ 6 h 14"/>
                  <a:gd name="T2" fmla="*/ 4 w 8"/>
                  <a:gd name="T3" fmla="*/ 13 h 14"/>
                  <a:gd name="T4" fmla="*/ 1 w 8"/>
                  <a:gd name="T5" fmla="*/ 13 h 14"/>
                  <a:gd name="T6" fmla="*/ 0 w 8"/>
                  <a:gd name="T7" fmla="*/ 10 h 14"/>
                  <a:gd name="T8" fmla="*/ 5 w 8"/>
                  <a:gd name="T9" fmla="*/ 1 h 14"/>
                  <a:gd name="T10" fmla="*/ 8 w 8"/>
                  <a:gd name="T11" fmla="*/ 2 h 14"/>
                  <a:gd name="T12" fmla="*/ 8 w 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cubicBezTo>
                      <a:pt x="8" y="9"/>
                      <a:pt x="6" y="11"/>
                      <a:pt x="4" y="13"/>
                    </a:cubicBezTo>
                    <a:cubicBezTo>
                      <a:pt x="3" y="13"/>
                      <a:pt x="2" y="14"/>
                      <a:pt x="1" y="13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1" y="6"/>
                      <a:pt x="2" y="3"/>
                      <a:pt x="5" y="1"/>
                    </a:cubicBezTo>
                    <a:cubicBezTo>
                      <a:pt x="7" y="0"/>
                      <a:pt x="7" y="0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" name="Freeform 271">
                <a:extLst>
                  <a:ext uri="{FF2B5EF4-FFF2-40B4-BE49-F238E27FC236}">
                    <a16:creationId xmlns:a16="http://schemas.microsoft.com/office/drawing/2014/main" id="{6605E1E1-994B-C725-A787-0DA20C63FAB0}"/>
                  </a:ext>
                </a:extLst>
              </p:cNvPr>
              <p:cNvSpPr/>
              <p:nvPr userDrawn="1"/>
            </p:nvSpPr>
            <p:spPr bwMode="auto">
              <a:xfrm>
                <a:off x="3008" y="2460"/>
                <a:ext cx="51" cy="83"/>
              </a:xfrm>
              <a:custGeom>
                <a:avLst/>
                <a:gdLst>
                  <a:gd name="T0" fmla="*/ 8 w 8"/>
                  <a:gd name="T1" fmla="*/ 8 h 13"/>
                  <a:gd name="T2" fmla="*/ 8 w 8"/>
                  <a:gd name="T3" fmla="*/ 12 h 13"/>
                  <a:gd name="T4" fmla="*/ 5 w 8"/>
                  <a:gd name="T5" fmla="*/ 13 h 13"/>
                  <a:gd name="T6" fmla="*/ 3 w 8"/>
                  <a:gd name="T7" fmla="*/ 11 h 13"/>
                  <a:gd name="T8" fmla="*/ 1 w 8"/>
                  <a:gd name="T9" fmla="*/ 2 h 13"/>
                  <a:gd name="T10" fmla="*/ 1 w 8"/>
                  <a:gd name="T11" fmla="*/ 0 h 13"/>
                  <a:gd name="T12" fmla="*/ 2 w 8"/>
                  <a:gd name="T13" fmla="*/ 0 h 13"/>
                  <a:gd name="T14" fmla="*/ 8 w 8"/>
                  <a:gd name="T1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8" y="8"/>
                    </a:moveTo>
                    <a:cubicBezTo>
                      <a:pt x="8" y="9"/>
                      <a:pt x="8" y="10"/>
                      <a:pt x="8" y="12"/>
                    </a:cubicBezTo>
                    <a:cubicBezTo>
                      <a:pt x="7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4" y="8"/>
                      <a:pt x="3" y="5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5" y="1"/>
                      <a:pt x="8" y="5"/>
                      <a:pt x="8" y="8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" name="Freeform 272">
                <a:extLst>
                  <a:ext uri="{FF2B5EF4-FFF2-40B4-BE49-F238E27FC236}">
                    <a16:creationId xmlns:a16="http://schemas.microsoft.com/office/drawing/2014/main" id="{9DD95B91-2C9C-3097-EEF2-B34EB5873C87}"/>
                  </a:ext>
                </a:extLst>
              </p:cNvPr>
              <p:cNvSpPr/>
              <p:nvPr userDrawn="1"/>
            </p:nvSpPr>
            <p:spPr bwMode="auto">
              <a:xfrm>
                <a:off x="2920" y="2422"/>
                <a:ext cx="95" cy="32"/>
              </a:xfrm>
              <a:custGeom>
                <a:avLst/>
                <a:gdLst>
                  <a:gd name="T0" fmla="*/ 15 w 15"/>
                  <a:gd name="T1" fmla="*/ 4 h 5"/>
                  <a:gd name="T2" fmla="*/ 2 w 15"/>
                  <a:gd name="T3" fmla="*/ 4 h 5"/>
                  <a:gd name="T4" fmla="*/ 0 w 15"/>
                  <a:gd name="T5" fmla="*/ 4 h 5"/>
                  <a:gd name="T6" fmla="*/ 1 w 15"/>
                  <a:gd name="T7" fmla="*/ 2 h 5"/>
                  <a:gd name="T8" fmla="*/ 8 w 15"/>
                  <a:gd name="T9" fmla="*/ 0 h 5"/>
                  <a:gd name="T10" fmla="*/ 15 w 1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4"/>
                    </a:moveTo>
                    <a:cubicBezTo>
                      <a:pt x="11" y="4"/>
                      <a:pt x="6" y="3"/>
                      <a:pt x="2" y="4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3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5" y="4"/>
                    </a:cubicBezTo>
                    <a:close/>
                  </a:path>
                </a:pathLst>
              </a:custGeom>
              <a:solidFill>
                <a:srgbClr val="EF9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" name="Freeform 273">
                <a:extLst>
                  <a:ext uri="{FF2B5EF4-FFF2-40B4-BE49-F238E27FC236}">
                    <a16:creationId xmlns:a16="http://schemas.microsoft.com/office/drawing/2014/main" id="{86F66F78-D46E-8F92-A7E2-89CE40291DE2}"/>
                  </a:ext>
                </a:extLst>
              </p:cNvPr>
              <p:cNvSpPr/>
              <p:nvPr userDrawn="1"/>
            </p:nvSpPr>
            <p:spPr bwMode="auto">
              <a:xfrm>
                <a:off x="2989" y="2549"/>
                <a:ext cx="51" cy="64"/>
              </a:xfrm>
              <a:custGeom>
                <a:avLst/>
                <a:gdLst>
                  <a:gd name="T0" fmla="*/ 8 w 8"/>
                  <a:gd name="T1" fmla="*/ 2 h 10"/>
                  <a:gd name="T2" fmla="*/ 2 w 8"/>
                  <a:gd name="T3" fmla="*/ 10 h 10"/>
                  <a:gd name="T4" fmla="*/ 1 w 8"/>
                  <a:gd name="T5" fmla="*/ 10 h 10"/>
                  <a:gd name="T6" fmla="*/ 1 w 8"/>
                  <a:gd name="T7" fmla="*/ 9 h 10"/>
                  <a:gd name="T8" fmla="*/ 4 w 8"/>
                  <a:gd name="T9" fmla="*/ 1 h 10"/>
                  <a:gd name="T10" fmla="*/ 6 w 8"/>
                  <a:gd name="T11" fmla="*/ 0 h 10"/>
                  <a:gd name="T12" fmla="*/ 8 w 8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8" y="5"/>
                      <a:pt x="4" y="9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2" y="6"/>
                      <a:pt x="3" y="4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8" y="0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EE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" name="Freeform 274">
                <a:extLst>
                  <a:ext uri="{FF2B5EF4-FFF2-40B4-BE49-F238E27FC236}">
                    <a16:creationId xmlns:a16="http://schemas.microsoft.com/office/drawing/2014/main" id="{F54952FD-2EB3-2443-D1C3-0594FC504DDA}"/>
                  </a:ext>
                </a:extLst>
              </p:cNvPr>
              <p:cNvSpPr/>
              <p:nvPr userDrawn="1"/>
            </p:nvSpPr>
            <p:spPr bwMode="auto">
              <a:xfrm>
                <a:off x="2939" y="2568"/>
                <a:ext cx="57" cy="38"/>
              </a:xfrm>
              <a:custGeom>
                <a:avLst/>
                <a:gdLst>
                  <a:gd name="T0" fmla="*/ 0 w 9"/>
                  <a:gd name="T1" fmla="*/ 0 h 6"/>
                  <a:gd name="T2" fmla="*/ 7 w 9"/>
                  <a:gd name="T3" fmla="*/ 2 h 6"/>
                  <a:gd name="T4" fmla="*/ 9 w 9"/>
                  <a:gd name="T5" fmla="*/ 4 h 6"/>
                  <a:gd name="T6" fmla="*/ 6 w 9"/>
                  <a:gd name="T7" fmla="*/ 6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2"/>
                      <a:pt x="5" y="2"/>
                      <a:pt x="7" y="2"/>
                    </a:cubicBezTo>
                    <a:cubicBezTo>
                      <a:pt x="8" y="2"/>
                      <a:pt x="9" y="2"/>
                      <a:pt x="9" y="4"/>
                    </a:cubicBezTo>
                    <a:cubicBezTo>
                      <a:pt x="8" y="5"/>
                      <a:pt x="8" y="6"/>
                      <a:pt x="6" y="6"/>
                    </a:cubicBezTo>
                    <a:cubicBezTo>
                      <a:pt x="3" y="5"/>
                      <a:pt x="1" y="3"/>
                      <a:pt x="0" y="0"/>
                    </a:cubicBezTo>
                    <a:close/>
                  </a:path>
                </a:pathLst>
              </a:custGeom>
              <a:solidFill>
                <a:srgbClr val="ED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3" name="Freeform 275">
                <a:extLst>
                  <a:ext uri="{FF2B5EF4-FFF2-40B4-BE49-F238E27FC236}">
                    <a16:creationId xmlns:a16="http://schemas.microsoft.com/office/drawing/2014/main" id="{2A41CA64-7112-09CD-56BE-5C7A6CE8B3E3}"/>
                  </a:ext>
                </a:extLst>
              </p:cNvPr>
              <p:cNvSpPr/>
              <p:nvPr userDrawn="1"/>
            </p:nvSpPr>
            <p:spPr bwMode="auto">
              <a:xfrm>
                <a:off x="896" y="2372"/>
                <a:ext cx="89" cy="107"/>
              </a:xfrm>
              <a:custGeom>
                <a:avLst/>
                <a:gdLst>
                  <a:gd name="T0" fmla="*/ 3 w 14"/>
                  <a:gd name="T1" fmla="*/ 16 h 17"/>
                  <a:gd name="T2" fmla="*/ 2 w 14"/>
                  <a:gd name="T3" fmla="*/ 16 h 17"/>
                  <a:gd name="T4" fmla="*/ 0 w 14"/>
                  <a:gd name="T5" fmla="*/ 16 h 17"/>
                  <a:gd name="T6" fmla="*/ 2 w 14"/>
                  <a:gd name="T7" fmla="*/ 13 h 17"/>
                  <a:gd name="T8" fmla="*/ 8 w 14"/>
                  <a:gd name="T9" fmla="*/ 3 h 17"/>
                  <a:gd name="T10" fmla="*/ 9 w 14"/>
                  <a:gd name="T11" fmla="*/ 1 h 17"/>
                  <a:gd name="T12" fmla="*/ 11 w 14"/>
                  <a:gd name="T13" fmla="*/ 3 h 17"/>
                  <a:gd name="T14" fmla="*/ 3 w 14"/>
                  <a:gd name="T15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3" y="16"/>
                    </a:moveTo>
                    <a:cubicBezTo>
                      <a:pt x="3" y="16"/>
                      <a:pt x="3" y="16"/>
                      <a:pt x="2" y="16"/>
                    </a:cubicBezTo>
                    <a:cubicBezTo>
                      <a:pt x="2" y="16"/>
                      <a:pt x="0" y="17"/>
                      <a:pt x="0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5" y="11"/>
                      <a:pt x="7" y="7"/>
                      <a:pt x="8" y="3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4" y="9"/>
                      <a:pt x="10" y="16"/>
                      <a:pt x="3" y="1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" name="Freeform 276">
                <a:extLst>
                  <a:ext uri="{FF2B5EF4-FFF2-40B4-BE49-F238E27FC236}">
                    <a16:creationId xmlns:a16="http://schemas.microsoft.com/office/drawing/2014/main" id="{66CCCAFB-C3D6-B070-0259-E61744EABDB6}"/>
                  </a:ext>
                </a:extLst>
              </p:cNvPr>
              <p:cNvSpPr/>
              <p:nvPr userDrawn="1"/>
            </p:nvSpPr>
            <p:spPr bwMode="auto">
              <a:xfrm>
                <a:off x="827" y="2505"/>
                <a:ext cx="95" cy="50"/>
              </a:xfrm>
              <a:custGeom>
                <a:avLst/>
                <a:gdLst>
                  <a:gd name="T0" fmla="*/ 8 w 15"/>
                  <a:gd name="T1" fmla="*/ 8 h 8"/>
                  <a:gd name="T2" fmla="*/ 2 w 15"/>
                  <a:gd name="T3" fmla="*/ 5 h 8"/>
                  <a:gd name="T4" fmla="*/ 1 w 15"/>
                  <a:gd name="T5" fmla="*/ 2 h 8"/>
                  <a:gd name="T6" fmla="*/ 5 w 15"/>
                  <a:gd name="T7" fmla="*/ 0 h 8"/>
                  <a:gd name="T8" fmla="*/ 13 w 15"/>
                  <a:gd name="T9" fmla="*/ 3 h 8"/>
                  <a:gd name="T10" fmla="*/ 14 w 15"/>
                  <a:gd name="T11" fmla="*/ 4 h 8"/>
                  <a:gd name="T12" fmla="*/ 13 w 15"/>
                  <a:gd name="T13" fmla="*/ 6 h 8"/>
                  <a:gd name="T14" fmla="*/ 8 w 1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cubicBezTo>
                      <a:pt x="6" y="8"/>
                      <a:pt x="4" y="7"/>
                      <a:pt x="2" y="5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10" y="1"/>
                      <a:pt x="13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5" y="5"/>
                      <a:pt x="14" y="5"/>
                      <a:pt x="13" y="6"/>
                    </a:cubicBezTo>
                    <a:cubicBezTo>
                      <a:pt x="12" y="7"/>
                      <a:pt x="10" y="8"/>
                      <a:pt x="8" y="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" name="Freeform 277">
                <a:extLst>
                  <a:ext uri="{FF2B5EF4-FFF2-40B4-BE49-F238E27FC236}">
                    <a16:creationId xmlns:a16="http://schemas.microsoft.com/office/drawing/2014/main" id="{193ECEC5-0EB3-8063-4D16-EC1503818750}"/>
                  </a:ext>
                </a:extLst>
              </p:cNvPr>
              <p:cNvSpPr/>
              <p:nvPr userDrawn="1"/>
            </p:nvSpPr>
            <p:spPr bwMode="auto">
              <a:xfrm>
                <a:off x="903" y="2448"/>
                <a:ext cx="75" cy="69"/>
              </a:xfrm>
              <a:custGeom>
                <a:avLst/>
                <a:gdLst>
                  <a:gd name="T0" fmla="*/ 3 w 12"/>
                  <a:gd name="T1" fmla="*/ 10 h 11"/>
                  <a:gd name="T2" fmla="*/ 0 w 12"/>
                  <a:gd name="T3" fmla="*/ 9 h 11"/>
                  <a:gd name="T4" fmla="*/ 2 w 12"/>
                  <a:gd name="T5" fmla="*/ 6 h 11"/>
                  <a:gd name="T6" fmla="*/ 10 w 12"/>
                  <a:gd name="T7" fmla="*/ 2 h 11"/>
                  <a:gd name="T8" fmla="*/ 12 w 12"/>
                  <a:gd name="T9" fmla="*/ 3 h 11"/>
                  <a:gd name="T10" fmla="*/ 5 w 12"/>
                  <a:gd name="T11" fmla="*/ 10 h 11"/>
                  <a:gd name="T12" fmla="*/ 3 w 12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3" y="10"/>
                    </a:moveTo>
                    <a:cubicBezTo>
                      <a:pt x="2" y="10"/>
                      <a:pt x="1" y="11"/>
                      <a:pt x="0" y="9"/>
                    </a:cubicBezTo>
                    <a:cubicBezTo>
                      <a:pt x="0" y="8"/>
                      <a:pt x="0" y="7"/>
                      <a:pt x="2" y="6"/>
                    </a:cubicBezTo>
                    <a:cubicBezTo>
                      <a:pt x="5" y="5"/>
                      <a:pt x="8" y="4"/>
                      <a:pt x="10" y="2"/>
                    </a:cubicBezTo>
                    <a:cubicBezTo>
                      <a:pt x="11" y="0"/>
                      <a:pt x="12" y="1"/>
                      <a:pt x="12" y="3"/>
                    </a:cubicBezTo>
                    <a:cubicBezTo>
                      <a:pt x="12" y="6"/>
                      <a:pt x="8" y="10"/>
                      <a:pt x="5" y="10"/>
                    </a:cubicBezTo>
                    <a:cubicBezTo>
                      <a:pt x="4" y="10"/>
                      <a:pt x="4" y="10"/>
                      <a:pt x="3" y="10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" name="Freeform 278">
                <a:extLst>
                  <a:ext uri="{FF2B5EF4-FFF2-40B4-BE49-F238E27FC236}">
                    <a16:creationId xmlns:a16="http://schemas.microsoft.com/office/drawing/2014/main" id="{BF38E5A4-633E-B41F-5133-6FFAA5EDA119}"/>
                  </a:ext>
                </a:extLst>
              </p:cNvPr>
              <p:cNvSpPr/>
              <p:nvPr userDrawn="1"/>
            </p:nvSpPr>
            <p:spPr bwMode="auto">
              <a:xfrm>
                <a:off x="966" y="2359"/>
                <a:ext cx="50" cy="95"/>
              </a:xfrm>
              <a:custGeom>
                <a:avLst/>
                <a:gdLst>
                  <a:gd name="T0" fmla="*/ 4 w 8"/>
                  <a:gd name="T1" fmla="*/ 15 h 15"/>
                  <a:gd name="T2" fmla="*/ 1 w 8"/>
                  <a:gd name="T3" fmla="*/ 2 h 15"/>
                  <a:gd name="T4" fmla="*/ 0 w 8"/>
                  <a:gd name="T5" fmla="*/ 0 h 15"/>
                  <a:gd name="T6" fmla="*/ 2 w 8"/>
                  <a:gd name="T7" fmla="*/ 1 h 15"/>
                  <a:gd name="T8" fmla="*/ 4 w 8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4" y="15"/>
                    </a:moveTo>
                    <a:cubicBezTo>
                      <a:pt x="3" y="11"/>
                      <a:pt x="3" y="6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6" y="3"/>
                      <a:pt x="8" y="11"/>
                      <a:pt x="4" y="15"/>
                    </a:cubicBezTo>
                    <a:close/>
                  </a:path>
                </a:pathLst>
              </a:custGeom>
              <a:solidFill>
                <a:srgbClr val="EF97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" name="Freeform 279">
                <a:extLst>
                  <a:ext uri="{FF2B5EF4-FFF2-40B4-BE49-F238E27FC236}">
                    <a16:creationId xmlns:a16="http://schemas.microsoft.com/office/drawing/2014/main" id="{206271F0-B499-F5E7-7CD5-FFC02BA9DE79}"/>
                  </a:ext>
                </a:extLst>
              </p:cNvPr>
              <p:cNvSpPr/>
              <p:nvPr userDrawn="1"/>
            </p:nvSpPr>
            <p:spPr bwMode="auto">
              <a:xfrm>
                <a:off x="827" y="2467"/>
                <a:ext cx="69" cy="38"/>
              </a:xfrm>
              <a:custGeom>
                <a:avLst/>
                <a:gdLst>
                  <a:gd name="T0" fmla="*/ 0 w 11"/>
                  <a:gd name="T1" fmla="*/ 0 h 6"/>
                  <a:gd name="T2" fmla="*/ 10 w 11"/>
                  <a:gd name="T3" fmla="*/ 2 h 6"/>
                  <a:gd name="T4" fmla="*/ 11 w 11"/>
                  <a:gd name="T5" fmla="*/ 4 h 6"/>
                  <a:gd name="T6" fmla="*/ 10 w 11"/>
                  <a:gd name="T7" fmla="*/ 5 h 6"/>
                  <a:gd name="T8" fmla="*/ 6 w 11"/>
                  <a:gd name="T9" fmla="*/ 6 h 6"/>
                  <a:gd name="T10" fmla="*/ 0 w 1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3" y="1"/>
                      <a:pt x="7" y="2"/>
                      <a:pt x="10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3" y="5"/>
                      <a:pt x="1" y="4"/>
                      <a:pt x="0" y="0"/>
                    </a:cubicBezTo>
                    <a:close/>
                  </a:path>
                </a:pathLst>
              </a:custGeom>
              <a:solidFill>
                <a:srgbClr val="ED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" name="Freeform 280">
                <a:extLst>
                  <a:ext uri="{FF2B5EF4-FFF2-40B4-BE49-F238E27FC236}">
                    <a16:creationId xmlns:a16="http://schemas.microsoft.com/office/drawing/2014/main" id="{59E83F7C-0E07-D5AB-27B6-E765140DB5E9}"/>
                  </a:ext>
                </a:extLst>
              </p:cNvPr>
              <p:cNvSpPr/>
              <p:nvPr userDrawn="1"/>
            </p:nvSpPr>
            <p:spPr bwMode="auto">
              <a:xfrm>
                <a:off x="827" y="2410"/>
                <a:ext cx="32" cy="57"/>
              </a:xfrm>
              <a:custGeom>
                <a:avLst/>
                <a:gdLst>
                  <a:gd name="T0" fmla="*/ 4 w 5"/>
                  <a:gd name="T1" fmla="*/ 5 h 9"/>
                  <a:gd name="T2" fmla="*/ 4 w 5"/>
                  <a:gd name="T3" fmla="*/ 7 h 9"/>
                  <a:gd name="T4" fmla="*/ 3 w 5"/>
                  <a:gd name="T5" fmla="*/ 9 h 9"/>
                  <a:gd name="T6" fmla="*/ 1 w 5"/>
                  <a:gd name="T7" fmla="*/ 7 h 9"/>
                  <a:gd name="T8" fmla="*/ 3 w 5"/>
                  <a:gd name="T9" fmla="*/ 1 h 9"/>
                  <a:gd name="T10" fmla="*/ 4 w 5"/>
                  <a:gd name="T11" fmla="*/ 2 h 9"/>
                  <a:gd name="T12" fmla="*/ 4 w 5"/>
                  <a:gd name="T13" fmla="*/ 5 h 9"/>
                  <a:gd name="T14" fmla="*/ 4 w 5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4" y="5"/>
                    </a:move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5" y="9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" name="Freeform 281">
                <a:extLst>
                  <a:ext uri="{FF2B5EF4-FFF2-40B4-BE49-F238E27FC236}">
                    <a16:creationId xmlns:a16="http://schemas.microsoft.com/office/drawing/2014/main" id="{0F9A4730-9983-D302-393E-6AC1EE8F0A15}"/>
                  </a:ext>
                </a:extLst>
              </p:cNvPr>
              <p:cNvSpPr/>
              <p:nvPr userDrawn="1"/>
            </p:nvSpPr>
            <p:spPr bwMode="auto">
              <a:xfrm>
                <a:off x="2573" y="1763"/>
                <a:ext cx="82" cy="107"/>
              </a:xfrm>
              <a:custGeom>
                <a:avLst/>
                <a:gdLst>
                  <a:gd name="T0" fmla="*/ 5 w 13"/>
                  <a:gd name="T1" fmla="*/ 17 h 17"/>
                  <a:gd name="T2" fmla="*/ 7 w 13"/>
                  <a:gd name="T3" fmla="*/ 2 h 17"/>
                  <a:gd name="T4" fmla="*/ 11 w 13"/>
                  <a:gd name="T5" fmla="*/ 0 h 17"/>
                  <a:gd name="T6" fmla="*/ 13 w 13"/>
                  <a:gd name="T7" fmla="*/ 1 h 17"/>
                  <a:gd name="T8" fmla="*/ 12 w 13"/>
                  <a:gd name="T9" fmla="*/ 2 h 17"/>
                  <a:gd name="T10" fmla="*/ 5 w 1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5" y="17"/>
                    </a:moveTo>
                    <a:cubicBezTo>
                      <a:pt x="0" y="13"/>
                      <a:pt x="0" y="5"/>
                      <a:pt x="7" y="2"/>
                    </a:cubicBezTo>
                    <a:cubicBezTo>
                      <a:pt x="8" y="1"/>
                      <a:pt x="10" y="1"/>
                      <a:pt x="11" y="0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3" y="2"/>
                      <a:pt x="13" y="2"/>
                      <a:pt x="12" y="2"/>
                    </a:cubicBezTo>
                    <a:cubicBezTo>
                      <a:pt x="8" y="6"/>
                      <a:pt x="5" y="11"/>
                      <a:pt x="5" y="1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" name="Freeform 282">
                <a:extLst>
                  <a:ext uri="{FF2B5EF4-FFF2-40B4-BE49-F238E27FC236}">
                    <a16:creationId xmlns:a16="http://schemas.microsoft.com/office/drawing/2014/main" id="{50F52E10-BB2B-16D9-A7C2-25E8CFCA511B}"/>
                  </a:ext>
                </a:extLst>
              </p:cNvPr>
              <p:cNvSpPr/>
              <p:nvPr userDrawn="1"/>
            </p:nvSpPr>
            <p:spPr bwMode="auto">
              <a:xfrm>
                <a:off x="2617" y="1674"/>
                <a:ext cx="95" cy="57"/>
              </a:xfrm>
              <a:custGeom>
                <a:avLst/>
                <a:gdLst>
                  <a:gd name="T0" fmla="*/ 11 w 15"/>
                  <a:gd name="T1" fmla="*/ 8 h 9"/>
                  <a:gd name="T2" fmla="*/ 7 w 15"/>
                  <a:gd name="T3" fmla="*/ 8 h 9"/>
                  <a:gd name="T4" fmla="*/ 6 w 15"/>
                  <a:gd name="T5" fmla="*/ 8 h 9"/>
                  <a:gd name="T6" fmla="*/ 2 w 15"/>
                  <a:gd name="T7" fmla="*/ 7 h 9"/>
                  <a:gd name="T8" fmla="*/ 0 w 15"/>
                  <a:gd name="T9" fmla="*/ 7 h 9"/>
                  <a:gd name="T10" fmla="*/ 1 w 15"/>
                  <a:gd name="T11" fmla="*/ 5 h 9"/>
                  <a:gd name="T12" fmla="*/ 14 w 15"/>
                  <a:gd name="T13" fmla="*/ 4 h 9"/>
                  <a:gd name="T14" fmla="*/ 15 w 15"/>
                  <a:gd name="T15" fmla="*/ 6 h 9"/>
                  <a:gd name="T16" fmla="*/ 11 w 15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11" y="8"/>
                    </a:moveTo>
                    <a:cubicBezTo>
                      <a:pt x="10" y="8"/>
                      <a:pt x="9" y="8"/>
                      <a:pt x="7" y="8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5" y="2"/>
                      <a:pt x="8" y="0"/>
                      <a:pt x="14" y="4"/>
                    </a:cubicBezTo>
                    <a:cubicBezTo>
                      <a:pt x="14" y="4"/>
                      <a:pt x="15" y="4"/>
                      <a:pt x="15" y="6"/>
                    </a:cubicBezTo>
                    <a:cubicBezTo>
                      <a:pt x="14" y="7"/>
                      <a:pt x="13" y="9"/>
                      <a:pt x="11" y="8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" name="Freeform 283">
                <a:extLst>
                  <a:ext uri="{FF2B5EF4-FFF2-40B4-BE49-F238E27FC236}">
                    <a16:creationId xmlns:a16="http://schemas.microsoft.com/office/drawing/2014/main" id="{4D38A9CD-3085-2A07-CC0A-A5D2367310F0}"/>
                  </a:ext>
                </a:extLst>
              </p:cNvPr>
              <p:cNvSpPr/>
              <p:nvPr userDrawn="1"/>
            </p:nvSpPr>
            <p:spPr bwMode="auto">
              <a:xfrm>
                <a:off x="2573" y="1725"/>
                <a:ext cx="70" cy="69"/>
              </a:xfrm>
              <a:custGeom>
                <a:avLst/>
                <a:gdLst>
                  <a:gd name="T0" fmla="*/ 8 w 11"/>
                  <a:gd name="T1" fmla="*/ 1 h 11"/>
                  <a:gd name="T2" fmla="*/ 11 w 11"/>
                  <a:gd name="T3" fmla="*/ 2 h 11"/>
                  <a:gd name="T4" fmla="*/ 9 w 11"/>
                  <a:gd name="T5" fmla="*/ 5 h 11"/>
                  <a:gd name="T6" fmla="*/ 1 w 11"/>
                  <a:gd name="T7" fmla="*/ 11 h 11"/>
                  <a:gd name="T8" fmla="*/ 0 w 11"/>
                  <a:gd name="T9" fmla="*/ 11 h 11"/>
                  <a:gd name="T10" fmla="*/ 0 w 11"/>
                  <a:gd name="T11" fmla="*/ 10 h 11"/>
                  <a:gd name="T12" fmla="*/ 8 w 11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9" y="1"/>
                      <a:pt x="11" y="0"/>
                      <a:pt x="11" y="2"/>
                    </a:cubicBezTo>
                    <a:cubicBezTo>
                      <a:pt x="11" y="3"/>
                      <a:pt x="11" y="5"/>
                      <a:pt x="9" y="5"/>
                    </a:cubicBezTo>
                    <a:cubicBezTo>
                      <a:pt x="6" y="6"/>
                      <a:pt x="3" y="8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5"/>
                      <a:pt x="2" y="1"/>
                      <a:pt x="8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" name="Freeform 284">
                <a:extLst>
                  <a:ext uri="{FF2B5EF4-FFF2-40B4-BE49-F238E27FC236}">
                    <a16:creationId xmlns:a16="http://schemas.microsoft.com/office/drawing/2014/main" id="{ADB8E749-CCE1-F3BE-8C30-72A7B6E11A74}"/>
                  </a:ext>
                </a:extLst>
              </p:cNvPr>
              <p:cNvSpPr/>
              <p:nvPr userDrawn="1"/>
            </p:nvSpPr>
            <p:spPr bwMode="auto">
              <a:xfrm>
                <a:off x="2548" y="1807"/>
                <a:ext cx="51" cy="82"/>
              </a:xfrm>
              <a:custGeom>
                <a:avLst/>
                <a:gdLst>
                  <a:gd name="T0" fmla="*/ 0 w 8"/>
                  <a:gd name="T1" fmla="*/ 3 h 13"/>
                  <a:gd name="T2" fmla="*/ 2 w 8"/>
                  <a:gd name="T3" fmla="*/ 0 h 13"/>
                  <a:gd name="T4" fmla="*/ 4 w 8"/>
                  <a:gd name="T5" fmla="*/ 3 h 13"/>
                  <a:gd name="T6" fmla="*/ 7 w 8"/>
                  <a:gd name="T7" fmla="*/ 10 h 13"/>
                  <a:gd name="T8" fmla="*/ 7 w 8"/>
                  <a:gd name="T9" fmla="*/ 12 h 13"/>
                  <a:gd name="T10" fmla="*/ 6 w 8"/>
                  <a:gd name="T11" fmla="*/ 12 h 13"/>
                  <a:gd name="T12" fmla="*/ 0 w 8"/>
                  <a:gd name="T1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6"/>
                      <a:pt x="5" y="8"/>
                      <a:pt x="7" y="10"/>
                    </a:cubicBezTo>
                    <a:cubicBezTo>
                      <a:pt x="7" y="11"/>
                      <a:pt x="8" y="11"/>
                      <a:pt x="7" y="12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3" y="11"/>
                      <a:pt x="0" y="7"/>
                      <a:pt x="0" y="3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" name="Freeform 285">
                <a:extLst>
                  <a:ext uri="{FF2B5EF4-FFF2-40B4-BE49-F238E27FC236}">
                    <a16:creationId xmlns:a16="http://schemas.microsoft.com/office/drawing/2014/main" id="{73FD0087-25D6-B090-4D3D-34B327A4B8A7}"/>
                  </a:ext>
                </a:extLst>
              </p:cNvPr>
              <p:cNvSpPr/>
              <p:nvPr userDrawn="1"/>
            </p:nvSpPr>
            <p:spPr bwMode="auto">
              <a:xfrm>
                <a:off x="2649" y="1731"/>
                <a:ext cx="69" cy="32"/>
              </a:xfrm>
              <a:custGeom>
                <a:avLst/>
                <a:gdLst>
                  <a:gd name="T0" fmla="*/ 4 w 11"/>
                  <a:gd name="T1" fmla="*/ 0 h 5"/>
                  <a:gd name="T2" fmla="*/ 11 w 11"/>
                  <a:gd name="T3" fmla="*/ 3 h 5"/>
                  <a:gd name="T4" fmla="*/ 10 w 11"/>
                  <a:gd name="T5" fmla="*/ 5 h 5"/>
                  <a:gd name="T6" fmla="*/ 1 w 11"/>
                  <a:gd name="T7" fmla="*/ 4 h 5"/>
                  <a:gd name="T8" fmla="*/ 0 w 11"/>
                  <a:gd name="T9" fmla="*/ 3 h 5"/>
                  <a:gd name="T10" fmla="*/ 1 w 11"/>
                  <a:gd name="T11" fmla="*/ 1 h 5"/>
                  <a:gd name="T12" fmla="*/ 4 w 1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cubicBezTo>
                      <a:pt x="7" y="1"/>
                      <a:pt x="9" y="1"/>
                      <a:pt x="11" y="3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7" y="4"/>
                      <a:pt x="4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EF9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" name="Freeform 286">
                <a:extLst>
                  <a:ext uri="{FF2B5EF4-FFF2-40B4-BE49-F238E27FC236}">
                    <a16:creationId xmlns:a16="http://schemas.microsoft.com/office/drawing/2014/main" id="{01099CC5-22E5-1079-C147-8E09DC783C57}"/>
                  </a:ext>
                </a:extLst>
              </p:cNvPr>
              <p:cNvSpPr/>
              <p:nvPr userDrawn="1"/>
            </p:nvSpPr>
            <p:spPr bwMode="auto">
              <a:xfrm>
                <a:off x="2693" y="1769"/>
                <a:ext cx="32" cy="57"/>
              </a:xfrm>
              <a:custGeom>
                <a:avLst/>
                <a:gdLst>
                  <a:gd name="T0" fmla="*/ 2 w 5"/>
                  <a:gd name="T1" fmla="*/ 0 h 9"/>
                  <a:gd name="T2" fmla="*/ 4 w 5"/>
                  <a:gd name="T3" fmla="*/ 2 h 9"/>
                  <a:gd name="T4" fmla="*/ 2 w 5"/>
                  <a:gd name="T5" fmla="*/ 8 h 9"/>
                  <a:gd name="T6" fmla="*/ 1 w 5"/>
                  <a:gd name="T7" fmla="*/ 9 h 9"/>
                  <a:gd name="T8" fmla="*/ 1 w 5"/>
                  <a:gd name="T9" fmla="*/ 8 h 9"/>
                  <a:gd name="T10" fmla="*/ 1 w 5"/>
                  <a:gd name="T11" fmla="*/ 1 h 9"/>
                  <a:gd name="T12" fmla="*/ 2 w 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4"/>
                      <a:pt x="4" y="7"/>
                      <a:pt x="2" y="8"/>
                    </a:cubicBezTo>
                    <a:cubicBezTo>
                      <a:pt x="2" y="8"/>
                      <a:pt x="2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096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" name="Freeform 287">
                <a:extLst>
                  <a:ext uri="{FF2B5EF4-FFF2-40B4-BE49-F238E27FC236}">
                    <a16:creationId xmlns:a16="http://schemas.microsoft.com/office/drawing/2014/main" id="{D76E1928-1A9C-FDF8-2926-73F41C9B673F}"/>
                  </a:ext>
                </a:extLst>
              </p:cNvPr>
              <p:cNvSpPr/>
              <p:nvPr userDrawn="1"/>
            </p:nvSpPr>
            <p:spPr bwMode="auto">
              <a:xfrm>
                <a:off x="2031" y="1737"/>
                <a:ext cx="51" cy="121"/>
              </a:xfrm>
              <a:custGeom>
                <a:avLst/>
                <a:gdLst>
                  <a:gd name="T0" fmla="*/ 0 w 8"/>
                  <a:gd name="T1" fmla="*/ 9 h 19"/>
                  <a:gd name="T2" fmla="*/ 4 w 8"/>
                  <a:gd name="T3" fmla="*/ 1 h 19"/>
                  <a:gd name="T4" fmla="*/ 6 w 8"/>
                  <a:gd name="T5" fmla="*/ 1 h 19"/>
                  <a:gd name="T6" fmla="*/ 7 w 8"/>
                  <a:gd name="T7" fmla="*/ 3 h 19"/>
                  <a:gd name="T8" fmla="*/ 6 w 8"/>
                  <a:gd name="T9" fmla="*/ 12 h 19"/>
                  <a:gd name="T10" fmla="*/ 7 w 8"/>
                  <a:gd name="T11" fmla="*/ 16 h 19"/>
                  <a:gd name="T12" fmla="*/ 7 w 8"/>
                  <a:gd name="T13" fmla="*/ 18 h 19"/>
                  <a:gd name="T14" fmla="*/ 6 w 8"/>
                  <a:gd name="T15" fmla="*/ 18 h 19"/>
                  <a:gd name="T16" fmla="*/ 0 w 8"/>
                  <a:gd name="T17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0" y="9"/>
                    </a:moveTo>
                    <a:cubicBezTo>
                      <a:pt x="0" y="6"/>
                      <a:pt x="2" y="4"/>
                      <a:pt x="4" y="1"/>
                    </a:cubicBezTo>
                    <a:cubicBezTo>
                      <a:pt x="5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6" y="6"/>
                      <a:pt x="6" y="9"/>
                      <a:pt x="6" y="12"/>
                    </a:cubicBezTo>
                    <a:cubicBezTo>
                      <a:pt x="6" y="14"/>
                      <a:pt x="7" y="15"/>
                      <a:pt x="7" y="16"/>
                    </a:cubicBezTo>
                    <a:cubicBezTo>
                      <a:pt x="7" y="17"/>
                      <a:pt x="8" y="17"/>
                      <a:pt x="7" y="18"/>
                    </a:cubicBezTo>
                    <a:cubicBezTo>
                      <a:pt x="7" y="19"/>
                      <a:pt x="6" y="18"/>
                      <a:pt x="6" y="18"/>
                    </a:cubicBezTo>
                    <a:cubicBezTo>
                      <a:pt x="3" y="17"/>
                      <a:pt x="0" y="13"/>
                      <a:pt x="0" y="9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" name="Freeform 288">
                <a:extLst>
                  <a:ext uri="{FF2B5EF4-FFF2-40B4-BE49-F238E27FC236}">
                    <a16:creationId xmlns:a16="http://schemas.microsoft.com/office/drawing/2014/main" id="{D3193460-4416-512C-2390-C9D8787809D4}"/>
                  </a:ext>
                </a:extLst>
              </p:cNvPr>
              <p:cNvSpPr/>
              <p:nvPr userDrawn="1"/>
            </p:nvSpPr>
            <p:spPr bwMode="auto">
              <a:xfrm>
                <a:off x="2012" y="1655"/>
                <a:ext cx="82" cy="57"/>
              </a:xfrm>
              <a:custGeom>
                <a:avLst/>
                <a:gdLst>
                  <a:gd name="T0" fmla="*/ 9 w 13"/>
                  <a:gd name="T1" fmla="*/ 0 h 9"/>
                  <a:gd name="T2" fmla="*/ 13 w 13"/>
                  <a:gd name="T3" fmla="*/ 3 h 9"/>
                  <a:gd name="T4" fmla="*/ 11 w 13"/>
                  <a:gd name="T5" fmla="*/ 5 h 9"/>
                  <a:gd name="T6" fmla="*/ 7 w 13"/>
                  <a:gd name="T7" fmla="*/ 8 h 9"/>
                  <a:gd name="T8" fmla="*/ 6 w 13"/>
                  <a:gd name="T9" fmla="*/ 8 h 9"/>
                  <a:gd name="T10" fmla="*/ 3 w 13"/>
                  <a:gd name="T11" fmla="*/ 8 h 9"/>
                  <a:gd name="T12" fmla="*/ 1 w 13"/>
                  <a:gd name="T13" fmla="*/ 8 h 9"/>
                  <a:gd name="T14" fmla="*/ 1 w 13"/>
                  <a:gd name="T15" fmla="*/ 6 h 9"/>
                  <a:gd name="T16" fmla="*/ 9 w 1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9" y="0"/>
                    </a:moveTo>
                    <a:cubicBezTo>
                      <a:pt x="12" y="0"/>
                      <a:pt x="13" y="0"/>
                      <a:pt x="13" y="3"/>
                    </a:cubicBezTo>
                    <a:cubicBezTo>
                      <a:pt x="13" y="4"/>
                      <a:pt x="12" y="4"/>
                      <a:pt x="11" y="5"/>
                    </a:cubicBezTo>
                    <a:cubicBezTo>
                      <a:pt x="10" y="6"/>
                      <a:pt x="8" y="6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3" y="2"/>
                      <a:pt x="6" y="0"/>
                      <a:pt x="9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" name="Freeform 289">
                <a:extLst>
                  <a:ext uri="{FF2B5EF4-FFF2-40B4-BE49-F238E27FC236}">
                    <a16:creationId xmlns:a16="http://schemas.microsoft.com/office/drawing/2014/main" id="{5AC40EA5-EEF6-4A1D-DFEF-FB6E50E98B98}"/>
                  </a:ext>
                </a:extLst>
              </p:cNvPr>
              <p:cNvSpPr/>
              <p:nvPr userDrawn="1"/>
            </p:nvSpPr>
            <p:spPr bwMode="auto">
              <a:xfrm>
                <a:off x="2000" y="1712"/>
                <a:ext cx="56" cy="95"/>
              </a:xfrm>
              <a:custGeom>
                <a:avLst/>
                <a:gdLst>
                  <a:gd name="T0" fmla="*/ 0 w 9"/>
                  <a:gd name="T1" fmla="*/ 9 h 15"/>
                  <a:gd name="T2" fmla="*/ 4 w 9"/>
                  <a:gd name="T3" fmla="*/ 1 h 15"/>
                  <a:gd name="T4" fmla="*/ 7 w 9"/>
                  <a:gd name="T5" fmla="*/ 1 h 15"/>
                  <a:gd name="T6" fmla="*/ 8 w 9"/>
                  <a:gd name="T7" fmla="*/ 5 h 15"/>
                  <a:gd name="T8" fmla="*/ 5 w 9"/>
                  <a:gd name="T9" fmla="*/ 10 h 15"/>
                  <a:gd name="T10" fmla="*/ 4 w 9"/>
                  <a:gd name="T11" fmla="*/ 12 h 15"/>
                  <a:gd name="T12" fmla="*/ 3 w 9"/>
                  <a:gd name="T13" fmla="*/ 15 h 15"/>
                  <a:gd name="T14" fmla="*/ 1 w 9"/>
                  <a:gd name="T15" fmla="*/ 12 h 15"/>
                  <a:gd name="T16" fmla="*/ 0 w 9"/>
                  <a:gd name="T1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cubicBezTo>
                      <a:pt x="0" y="5"/>
                      <a:pt x="2" y="3"/>
                      <a:pt x="4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2"/>
                      <a:pt x="9" y="3"/>
                      <a:pt x="8" y="5"/>
                    </a:cubicBezTo>
                    <a:cubicBezTo>
                      <a:pt x="7" y="7"/>
                      <a:pt x="5" y="8"/>
                      <a:pt x="5" y="10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3"/>
                      <a:pt x="4" y="14"/>
                      <a:pt x="3" y="15"/>
                    </a:cubicBezTo>
                    <a:cubicBezTo>
                      <a:pt x="2" y="15"/>
                      <a:pt x="2" y="13"/>
                      <a:pt x="1" y="12"/>
                    </a:cubicBezTo>
                    <a:cubicBezTo>
                      <a:pt x="1" y="11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" name="Freeform 290">
                <a:extLst>
                  <a:ext uri="{FF2B5EF4-FFF2-40B4-BE49-F238E27FC236}">
                    <a16:creationId xmlns:a16="http://schemas.microsoft.com/office/drawing/2014/main" id="{2BE594B7-A0DA-3785-B6BE-84CA184F64B1}"/>
                  </a:ext>
                </a:extLst>
              </p:cNvPr>
              <p:cNvSpPr/>
              <p:nvPr userDrawn="1"/>
            </p:nvSpPr>
            <p:spPr bwMode="auto">
              <a:xfrm>
                <a:off x="2000" y="1820"/>
                <a:ext cx="82" cy="63"/>
              </a:xfrm>
              <a:custGeom>
                <a:avLst/>
                <a:gdLst>
                  <a:gd name="T0" fmla="*/ 1 w 13"/>
                  <a:gd name="T1" fmla="*/ 0 h 10"/>
                  <a:gd name="T2" fmla="*/ 8 w 13"/>
                  <a:gd name="T3" fmla="*/ 5 h 10"/>
                  <a:gd name="T4" fmla="*/ 12 w 13"/>
                  <a:gd name="T5" fmla="*/ 7 h 10"/>
                  <a:gd name="T6" fmla="*/ 13 w 13"/>
                  <a:gd name="T7" fmla="*/ 8 h 10"/>
                  <a:gd name="T8" fmla="*/ 12 w 13"/>
                  <a:gd name="T9" fmla="*/ 9 h 10"/>
                  <a:gd name="T10" fmla="*/ 2 w 13"/>
                  <a:gd name="T11" fmla="*/ 4 h 10"/>
                  <a:gd name="T12" fmla="*/ 1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1" y="0"/>
                    </a:moveTo>
                    <a:cubicBezTo>
                      <a:pt x="4" y="1"/>
                      <a:pt x="6" y="3"/>
                      <a:pt x="8" y="5"/>
                    </a:cubicBezTo>
                    <a:cubicBezTo>
                      <a:pt x="9" y="6"/>
                      <a:pt x="11" y="6"/>
                      <a:pt x="12" y="7"/>
                    </a:cubicBezTo>
                    <a:cubicBezTo>
                      <a:pt x="12" y="7"/>
                      <a:pt x="13" y="7"/>
                      <a:pt x="13" y="8"/>
                    </a:cubicBezTo>
                    <a:cubicBezTo>
                      <a:pt x="13" y="9"/>
                      <a:pt x="12" y="9"/>
                      <a:pt x="12" y="9"/>
                    </a:cubicBezTo>
                    <a:cubicBezTo>
                      <a:pt x="9" y="10"/>
                      <a:pt x="3" y="7"/>
                      <a:pt x="2" y="4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9" name="Freeform 291">
                <a:extLst>
                  <a:ext uri="{FF2B5EF4-FFF2-40B4-BE49-F238E27FC236}">
                    <a16:creationId xmlns:a16="http://schemas.microsoft.com/office/drawing/2014/main" id="{454C424D-BB36-C199-696E-F1897F8A3151}"/>
                  </a:ext>
                </a:extLst>
              </p:cNvPr>
              <p:cNvSpPr/>
              <p:nvPr userDrawn="1"/>
            </p:nvSpPr>
            <p:spPr bwMode="auto">
              <a:xfrm>
                <a:off x="2056" y="1687"/>
                <a:ext cx="70" cy="44"/>
              </a:xfrm>
              <a:custGeom>
                <a:avLst/>
                <a:gdLst>
                  <a:gd name="T0" fmla="*/ 11 w 11"/>
                  <a:gd name="T1" fmla="*/ 3 h 7"/>
                  <a:gd name="T2" fmla="*/ 3 w 11"/>
                  <a:gd name="T3" fmla="*/ 6 h 7"/>
                  <a:gd name="T4" fmla="*/ 0 w 11"/>
                  <a:gd name="T5" fmla="*/ 6 h 7"/>
                  <a:gd name="T6" fmla="*/ 1 w 11"/>
                  <a:gd name="T7" fmla="*/ 4 h 7"/>
                  <a:gd name="T8" fmla="*/ 11 w 11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3"/>
                    </a:moveTo>
                    <a:cubicBezTo>
                      <a:pt x="8" y="4"/>
                      <a:pt x="5" y="5"/>
                      <a:pt x="3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1"/>
                      <a:pt x="9" y="0"/>
                      <a:pt x="11" y="3"/>
                    </a:cubicBezTo>
                    <a:close/>
                  </a:path>
                </a:pathLst>
              </a:custGeom>
              <a:solidFill>
                <a:srgbClr val="EE9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0" name="Freeform 292">
                <a:extLst>
                  <a:ext uri="{FF2B5EF4-FFF2-40B4-BE49-F238E27FC236}">
                    <a16:creationId xmlns:a16="http://schemas.microsoft.com/office/drawing/2014/main" id="{70C1D586-54B1-E06B-F8AE-1BB73FE80F2A}"/>
                  </a:ext>
                </a:extLst>
              </p:cNvPr>
              <p:cNvSpPr/>
              <p:nvPr userDrawn="1"/>
            </p:nvSpPr>
            <p:spPr bwMode="auto">
              <a:xfrm>
                <a:off x="2107" y="1706"/>
                <a:ext cx="44" cy="63"/>
              </a:xfrm>
              <a:custGeom>
                <a:avLst/>
                <a:gdLst>
                  <a:gd name="T0" fmla="*/ 5 w 7"/>
                  <a:gd name="T1" fmla="*/ 10 h 10"/>
                  <a:gd name="T2" fmla="*/ 2 w 7"/>
                  <a:gd name="T3" fmla="*/ 4 h 10"/>
                  <a:gd name="T4" fmla="*/ 1 w 7"/>
                  <a:gd name="T5" fmla="*/ 2 h 10"/>
                  <a:gd name="T6" fmla="*/ 4 w 7"/>
                  <a:gd name="T7" fmla="*/ 1 h 10"/>
                  <a:gd name="T8" fmla="*/ 5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5" y="7"/>
                      <a:pt x="3" y="5"/>
                      <a:pt x="2" y="4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2" y="1"/>
                      <a:pt x="2" y="0"/>
                      <a:pt x="4" y="1"/>
                    </a:cubicBezTo>
                    <a:cubicBezTo>
                      <a:pt x="6" y="3"/>
                      <a:pt x="7" y="6"/>
                      <a:pt x="5" y="10"/>
                    </a:cubicBezTo>
                    <a:close/>
                  </a:path>
                </a:pathLst>
              </a:custGeom>
              <a:solidFill>
                <a:srgbClr val="ED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1" name="Freeform 293">
                <a:extLst>
                  <a:ext uri="{FF2B5EF4-FFF2-40B4-BE49-F238E27FC236}">
                    <a16:creationId xmlns:a16="http://schemas.microsoft.com/office/drawing/2014/main" id="{4F06C467-0849-2167-6FFF-2A7FA29E77D6}"/>
                  </a:ext>
                </a:extLst>
              </p:cNvPr>
              <p:cNvSpPr/>
              <p:nvPr userDrawn="1"/>
            </p:nvSpPr>
            <p:spPr bwMode="auto">
              <a:xfrm>
                <a:off x="1426" y="799"/>
                <a:ext cx="95" cy="95"/>
              </a:xfrm>
              <a:custGeom>
                <a:avLst/>
                <a:gdLst>
                  <a:gd name="T0" fmla="*/ 4 w 15"/>
                  <a:gd name="T1" fmla="*/ 1 h 15"/>
                  <a:gd name="T2" fmla="*/ 13 w 15"/>
                  <a:gd name="T3" fmla="*/ 13 h 15"/>
                  <a:gd name="T4" fmla="*/ 12 w 15"/>
                  <a:gd name="T5" fmla="*/ 15 h 15"/>
                  <a:gd name="T6" fmla="*/ 11 w 15"/>
                  <a:gd name="T7" fmla="*/ 14 h 15"/>
                  <a:gd name="T8" fmla="*/ 8 w 15"/>
                  <a:gd name="T9" fmla="*/ 9 h 15"/>
                  <a:gd name="T10" fmla="*/ 1 w 15"/>
                  <a:gd name="T11" fmla="*/ 3 h 15"/>
                  <a:gd name="T12" fmla="*/ 1 w 15"/>
                  <a:gd name="T13" fmla="*/ 1 h 15"/>
                  <a:gd name="T14" fmla="*/ 4 w 15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4" y="1"/>
                    </a:moveTo>
                    <a:cubicBezTo>
                      <a:pt x="11" y="1"/>
                      <a:pt x="15" y="7"/>
                      <a:pt x="13" y="13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0" y="12"/>
                      <a:pt x="9" y="11"/>
                      <a:pt x="8" y="9"/>
                    </a:cubicBezTo>
                    <a:cubicBezTo>
                      <a:pt x="7" y="6"/>
                      <a:pt x="4" y="4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2" name="Freeform 294">
                <a:extLst>
                  <a:ext uri="{FF2B5EF4-FFF2-40B4-BE49-F238E27FC236}">
                    <a16:creationId xmlns:a16="http://schemas.microsoft.com/office/drawing/2014/main" id="{AA120698-D0D2-9023-DD33-77013BC35A0F}"/>
                  </a:ext>
                </a:extLst>
              </p:cNvPr>
              <p:cNvSpPr/>
              <p:nvPr userDrawn="1"/>
            </p:nvSpPr>
            <p:spPr bwMode="auto">
              <a:xfrm>
                <a:off x="1521" y="881"/>
                <a:ext cx="56" cy="89"/>
              </a:xfrm>
              <a:custGeom>
                <a:avLst/>
                <a:gdLst>
                  <a:gd name="T0" fmla="*/ 9 w 9"/>
                  <a:gd name="T1" fmla="*/ 6 h 14"/>
                  <a:gd name="T2" fmla="*/ 4 w 9"/>
                  <a:gd name="T3" fmla="*/ 14 h 14"/>
                  <a:gd name="T4" fmla="*/ 2 w 9"/>
                  <a:gd name="T5" fmla="*/ 13 h 14"/>
                  <a:gd name="T6" fmla="*/ 1 w 9"/>
                  <a:gd name="T7" fmla="*/ 10 h 14"/>
                  <a:gd name="T8" fmla="*/ 3 w 9"/>
                  <a:gd name="T9" fmla="*/ 5 h 14"/>
                  <a:gd name="T10" fmla="*/ 4 w 9"/>
                  <a:gd name="T11" fmla="*/ 4 h 14"/>
                  <a:gd name="T12" fmla="*/ 6 w 9"/>
                  <a:gd name="T13" fmla="*/ 1 h 14"/>
                  <a:gd name="T14" fmla="*/ 7 w 9"/>
                  <a:gd name="T15" fmla="*/ 0 h 14"/>
                  <a:gd name="T16" fmla="*/ 8 w 9"/>
                  <a:gd name="T17" fmla="*/ 1 h 14"/>
                  <a:gd name="T18" fmla="*/ 9 w 9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9" y="6"/>
                    </a:moveTo>
                    <a:cubicBezTo>
                      <a:pt x="9" y="10"/>
                      <a:pt x="7" y="13"/>
                      <a:pt x="4" y="14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1" y="12"/>
                      <a:pt x="0" y="12"/>
                      <a:pt x="1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3" name="Freeform 295">
                <a:extLst>
                  <a:ext uri="{FF2B5EF4-FFF2-40B4-BE49-F238E27FC236}">
                    <a16:creationId xmlns:a16="http://schemas.microsoft.com/office/drawing/2014/main" id="{8CF56BC7-88FA-82A7-8C84-237E3E4C1871}"/>
                  </a:ext>
                </a:extLst>
              </p:cNvPr>
              <p:cNvSpPr/>
              <p:nvPr userDrawn="1"/>
            </p:nvSpPr>
            <p:spPr bwMode="auto">
              <a:xfrm>
                <a:off x="1502" y="805"/>
                <a:ext cx="56" cy="89"/>
              </a:xfrm>
              <a:custGeom>
                <a:avLst/>
                <a:gdLst>
                  <a:gd name="T0" fmla="*/ 8 w 9"/>
                  <a:gd name="T1" fmla="*/ 9 h 14"/>
                  <a:gd name="T2" fmla="*/ 8 w 9"/>
                  <a:gd name="T3" fmla="*/ 11 h 14"/>
                  <a:gd name="T4" fmla="*/ 6 w 9"/>
                  <a:gd name="T5" fmla="*/ 14 h 14"/>
                  <a:gd name="T6" fmla="*/ 3 w 9"/>
                  <a:gd name="T7" fmla="*/ 11 h 14"/>
                  <a:gd name="T8" fmla="*/ 1 w 9"/>
                  <a:gd name="T9" fmla="*/ 3 h 14"/>
                  <a:gd name="T10" fmla="*/ 1 w 9"/>
                  <a:gd name="T11" fmla="*/ 1 h 14"/>
                  <a:gd name="T12" fmla="*/ 3 w 9"/>
                  <a:gd name="T13" fmla="*/ 1 h 14"/>
                  <a:gd name="T14" fmla="*/ 8 w 9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8" y="9"/>
                    </a:moveTo>
                    <a:cubicBezTo>
                      <a:pt x="8" y="10"/>
                      <a:pt x="9" y="11"/>
                      <a:pt x="8" y="11"/>
                    </a:cubicBezTo>
                    <a:cubicBezTo>
                      <a:pt x="8" y="13"/>
                      <a:pt x="8" y="14"/>
                      <a:pt x="6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3" y="8"/>
                      <a:pt x="3" y="5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6" y="3"/>
                      <a:pt x="9" y="5"/>
                      <a:pt x="8" y="9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4" name="Freeform 296">
                <a:extLst>
                  <a:ext uri="{FF2B5EF4-FFF2-40B4-BE49-F238E27FC236}">
                    <a16:creationId xmlns:a16="http://schemas.microsoft.com/office/drawing/2014/main" id="{E776A061-80FF-B56A-F048-4D54175B031B}"/>
                  </a:ext>
                </a:extLst>
              </p:cNvPr>
              <p:cNvSpPr/>
              <p:nvPr userDrawn="1"/>
            </p:nvSpPr>
            <p:spPr bwMode="auto">
              <a:xfrm>
                <a:off x="1413" y="767"/>
                <a:ext cx="95" cy="32"/>
              </a:xfrm>
              <a:custGeom>
                <a:avLst/>
                <a:gdLst>
                  <a:gd name="T0" fmla="*/ 8 w 15"/>
                  <a:gd name="T1" fmla="*/ 0 h 5"/>
                  <a:gd name="T2" fmla="*/ 14 w 15"/>
                  <a:gd name="T3" fmla="*/ 2 h 5"/>
                  <a:gd name="T4" fmla="*/ 15 w 15"/>
                  <a:gd name="T5" fmla="*/ 4 h 5"/>
                  <a:gd name="T6" fmla="*/ 14 w 15"/>
                  <a:gd name="T7" fmla="*/ 4 h 5"/>
                  <a:gd name="T8" fmla="*/ 6 w 15"/>
                  <a:gd name="T9" fmla="*/ 4 h 5"/>
                  <a:gd name="T10" fmla="*/ 2 w 15"/>
                  <a:gd name="T11" fmla="*/ 5 h 5"/>
                  <a:gd name="T12" fmla="*/ 1 w 15"/>
                  <a:gd name="T13" fmla="*/ 5 h 5"/>
                  <a:gd name="T14" fmla="*/ 1 w 15"/>
                  <a:gd name="T15" fmla="*/ 3 h 5"/>
                  <a:gd name="T16" fmla="*/ 8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11" y="0"/>
                      <a:pt x="12" y="2"/>
                      <a:pt x="14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1" y="5"/>
                      <a:pt x="8" y="4"/>
                      <a:pt x="6" y="4"/>
                    </a:cubicBezTo>
                    <a:cubicBezTo>
                      <a:pt x="5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1"/>
                      <a:pt x="6" y="1"/>
                      <a:pt x="8" y="0"/>
                    </a:cubicBezTo>
                    <a:close/>
                  </a:path>
                </a:pathLst>
              </a:custGeom>
              <a:solidFill>
                <a:srgbClr val="F0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5" name="Freeform 297">
                <a:extLst>
                  <a:ext uri="{FF2B5EF4-FFF2-40B4-BE49-F238E27FC236}">
                    <a16:creationId xmlns:a16="http://schemas.microsoft.com/office/drawing/2014/main" id="{B0CEC647-8656-3585-4036-3F0ECF1BD97E}"/>
                  </a:ext>
                </a:extLst>
              </p:cNvPr>
              <p:cNvSpPr/>
              <p:nvPr userDrawn="1"/>
            </p:nvSpPr>
            <p:spPr bwMode="auto">
              <a:xfrm>
                <a:off x="1483" y="894"/>
                <a:ext cx="50" cy="63"/>
              </a:xfrm>
              <a:custGeom>
                <a:avLst/>
                <a:gdLst>
                  <a:gd name="T0" fmla="*/ 0 w 8"/>
                  <a:gd name="T1" fmla="*/ 10 h 10"/>
                  <a:gd name="T2" fmla="*/ 5 w 8"/>
                  <a:gd name="T3" fmla="*/ 1 h 10"/>
                  <a:gd name="T4" fmla="*/ 6 w 8"/>
                  <a:gd name="T5" fmla="*/ 0 h 10"/>
                  <a:gd name="T6" fmla="*/ 8 w 8"/>
                  <a:gd name="T7" fmla="*/ 2 h 10"/>
                  <a:gd name="T8" fmla="*/ 8 w 8"/>
                  <a:gd name="T9" fmla="*/ 4 h 10"/>
                  <a:gd name="T10" fmla="*/ 0 w 8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2" y="7"/>
                      <a:pt x="3" y="4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7"/>
                      <a:pt x="4" y="10"/>
                      <a:pt x="0" y="10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6" name="Freeform 298">
                <a:extLst>
                  <a:ext uri="{FF2B5EF4-FFF2-40B4-BE49-F238E27FC236}">
                    <a16:creationId xmlns:a16="http://schemas.microsoft.com/office/drawing/2014/main" id="{3AC1AF4E-86A9-8FB7-9873-41F62072BB41}"/>
                  </a:ext>
                </a:extLst>
              </p:cNvPr>
              <p:cNvSpPr/>
              <p:nvPr userDrawn="1"/>
            </p:nvSpPr>
            <p:spPr bwMode="auto">
              <a:xfrm>
                <a:off x="1432" y="919"/>
                <a:ext cx="57" cy="38"/>
              </a:xfrm>
              <a:custGeom>
                <a:avLst/>
                <a:gdLst>
                  <a:gd name="T0" fmla="*/ 6 w 9"/>
                  <a:gd name="T1" fmla="*/ 5 h 6"/>
                  <a:gd name="T2" fmla="*/ 1 w 9"/>
                  <a:gd name="T3" fmla="*/ 2 h 6"/>
                  <a:gd name="T4" fmla="*/ 0 w 9"/>
                  <a:gd name="T5" fmla="*/ 0 h 6"/>
                  <a:gd name="T6" fmla="*/ 2 w 9"/>
                  <a:gd name="T7" fmla="*/ 0 h 6"/>
                  <a:gd name="T8" fmla="*/ 7 w 9"/>
                  <a:gd name="T9" fmla="*/ 1 h 6"/>
                  <a:gd name="T10" fmla="*/ 8 w 9"/>
                  <a:gd name="T11" fmla="*/ 3 h 6"/>
                  <a:gd name="T12" fmla="*/ 6 w 9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5"/>
                    </a:moveTo>
                    <a:cubicBezTo>
                      <a:pt x="4" y="5"/>
                      <a:pt x="2" y="4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5" y="2"/>
                      <a:pt x="7" y="1"/>
                    </a:cubicBezTo>
                    <a:cubicBezTo>
                      <a:pt x="8" y="1"/>
                      <a:pt x="9" y="2"/>
                      <a:pt x="8" y="3"/>
                    </a:cubicBezTo>
                    <a:cubicBezTo>
                      <a:pt x="8" y="4"/>
                      <a:pt x="8" y="6"/>
                      <a:pt x="6" y="5"/>
                    </a:cubicBezTo>
                    <a:close/>
                  </a:path>
                </a:pathLst>
              </a:custGeom>
              <a:solidFill>
                <a:srgbClr val="EF9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7" name="Freeform 299">
                <a:extLst>
                  <a:ext uri="{FF2B5EF4-FFF2-40B4-BE49-F238E27FC236}">
                    <a16:creationId xmlns:a16="http://schemas.microsoft.com/office/drawing/2014/main" id="{147E1EC8-86F7-99AA-9384-C75B2ECEC14B}"/>
                  </a:ext>
                </a:extLst>
              </p:cNvPr>
              <p:cNvSpPr/>
              <p:nvPr userDrawn="1"/>
            </p:nvSpPr>
            <p:spPr bwMode="auto">
              <a:xfrm>
                <a:off x="3254" y="3443"/>
                <a:ext cx="107" cy="83"/>
              </a:xfrm>
              <a:custGeom>
                <a:avLst/>
                <a:gdLst>
                  <a:gd name="T0" fmla="*/ 0 w 17"/>
                  <a:gd name="T1" fmla="*/ 7 h 13"/>
                  <a:gd name="T2" fmla="*/ 17 w 17"/>
                  <a:gd name="T3" fmla="*/ 9 h 13"/>
                  <a:gd name="T4" fmla="*/ 17 w 17"/>
                  <a:gd name="T5" fmla="*/ 11 h 13"/>
                  <a:gd name="T6" fmla="*/ 17 w 17"/>
                  <a:gd name="T7" fmla="*/ 13 h 13"/>
                  <a:gd name="T8" fmla="*/ 15 w 17"/>
                  <a:gd name="T9" fmla="*/ 12 h 13"/>
                  <a:gd name="T10" fmla="*/ 10 w 17"/>
                  <a:gd name="T11" fmla="*/ 9 h 13"/>
                  <a:gd name="T12" fmla="*/ 0 w 17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0" y="7"/>
                    </a:moveTo>
                    <a:cubicBezTo>
                      <a:pt x="6" y="0"/>
                      <a:pt x="13" y="3"/>
                      <a:pt x="17" y="9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2"/>
                      <a:pt x="17" y="13"/>
                      <a:pt x="17" y="13"/>
                    </a:cubicBezTo>
                    <a:cubicBezTo>
                      <a:pt x="16" y="13"/>
                      <a:pt x="15" y="13"/>
                      <a:pt x="15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7" y="8"/>
                      <a:pt x="3" y="8"/>
                      <a:pt x="0" y="7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8" name="Freeform 300">
                <a:extLst>
                  <a:ext uri="{FF2B5EF4-FFF2-40B4-BE49-F238E27FC236}">
                    <a16:creationId xmlns:a16="http://schemas.microsoft.com/office/drawing/2014/main" id="{5CA63C4D-6470-BA54-F753-6CD07E5F7009}"/>
                  </a:ext>
                </a:extLst>
              </p:cNvPr>
              <p:cNvSpPr/>
              <p:nvPr userDrawn="1"/>
            </p:nvSpPr>
            <p:spPr bwMode="auto">
              <a:xfrm>
                <a:off x="3406" y="3482"/>
                <a:ext cx="44" cy="101"/>
              </a:xfrm>
              <a:custGeom>
                <a:avLst/>
                <a:gdLst>
                  <a:gd name="T0" fmla="*/ 7 w 7"/>
                  <a:gd name="T1" fmla="*/ 8 h 16"/>
                  <a:gd name="T2" fmla="*/ 5 w 7"/>
                  <a:gd name="T3" fmla="*/ 14 h 16"/>
                  <a:gd name="T4" fmla="*/ 0 w 7"/>
                  <a:gd name="T5" fmla="*/ 12 h 16"/>
                  <a:gd name="T6" fmla="*/ 0 w 7"/>
                  <a:gd name="T7" fmla="*/ 2 h 16"/>
                  <a:gd name="T8" fmla="*/ 2 w 7"/>
                  <a:gd name="T9" fmla="*/ 1 h 16"/>
                  <a:gd name="T10" fmla="*/ 7 w 7"/>
                  <a:gd name="T1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6">
                    <a:moveTo>
                      <a:pt x="7" y="8"/>
                    </a:moveTo>
                    <a:cubicBezTo>
                      <a:pt x="7" y="11"/>
                      <a:pt x="6" y="13"/>
                      <a:pt x="5" y="14"/>
                    </a:cubicBezTo>
                    <a:cubicBezTo>
                      <a:pt x="4" y="16"/>
                      <a:pt x="1" y="14"/>
                      <a:pt x="0" y="12"/>
                    </a:cubicBezTo>
                    <a:cubicBezTo>
                      <a:pt x="0" y="9"/>
                      <a:pt x="0" y="5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4" y="2"/>
                      <a:pt x="7" y="6"/>
                      <a:pt x="7" y="8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9" name="Freeform 301">
                <a:extLst>
                  <a:ext uri="{FF2B5EF4-FFF2-40B4-BE49-F238E27FC236}">
                    <a16:creationId xmlns:a16="http://schemas.microsoft.com/office/drawing/2014/main" id="{6941DCBF-5F6F-B2EC-0F4D-6B89F2284419}"/>
                  </a:ext>
                </a:extLst>
              </p:cNvPr>
              <p:cNvSpPr/>
              <p:nvPr userDrawn="1"/>
            </p:nvSpPr>
            <p:spPr bwMode="auto">
              <a:xfrm>
                <a:off x="3324" y="3437"/>
                <a:ext cx="75" cy="76"/>
              </a:xfrm>
              <a:custGeom>
                <a:avLst/>
                <a:gdLst>
                  <a:gd name="T0" fmla="*/ 0 w 12"/>
                  <a:gd name="T1" fmla="*/ 2 h 12"/>
                  <a:gd name="T2" fmla="*/ 12 w 12"/>
                  <a:gd name="T3" fmla="*/ 9 h 12"/>
                  <a:gd name="T4" fmla="*/ 10 w 12"/>
                  <a:gd name="T5" fmla="*/ 12 h 12"/>
                  <a:gd name="T6" fmla="*/ 7 w 12"/>
                  <a:gd name="T7" fmla="*/ 10 h 12"/>
                  <a:gd name="T8" fmla="*/ 0 w 12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5" y="0"/>
                      <a:pt x="11" y="2"/>
                      <a:pt x="12" y="9"/>
                    </a:cubicBezTo>
                    <a:cubicBezTo>
                      <a:pt x="12" y="10"/>
                      <a:pt x="11" y="11"/>
                      <a:pt x="10" y="12"/>
                    </a:cubicBezTo>
                    <a:cubicBezTo>
                      <a:pt x="9" y="12"/>
                      <a:pt x="8" y="11"/>
                      <a:pt x="7" y="10"/>
                    </a:cubicBezTo>
                    <a:cubicBezTo>
                      <a:pt x="5" y="6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F0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0" name="Freeform 302">
                <a:extLst>
                  <a:ext uri="{FF2B5EF4-FFF2-40B4-BE49-F238E27FC236}">
                    <a16:creationId xmlns:a16="http://schemas.microsoft.com/office/drawing/2014/main" id="{F5877914-DCCF-B3FE-6B3B-6FFE6C578834}"/>
                  </a:ext>
                </a:extLst>
              </p:cNvPr>
              <p:cNvSpPr/>
              <p:nvPr userDrawn="1"/>
            </p:nvSpPr>
            <p:spPr bwMode="auto">
              <a:xfrm>
                <a:off x="3235" y="3424"/>
                <a:ext cx="89" cy="64"/>
              </a:xfrm>
              <a:custGeom>
                <a:avLst/>
                <a:gdLst>
                  <a:gd name="T0" fmla="*/ 14 w 14"/>
                  <a:gd name="T1" fmla="*/ 2 h 10"/>
                  <a:gd name="T2" fmla="*/ 4 w 14"/>
                  <a:gd name="T3" fmla="*/ 7 h 10"/>
                  <a:gd name="T4" fmla="*/ 2 w 14"/>
                  <a:gd name="T5" fmla="*/ 9 h 10"/>
                  <a:gd name="T6" fmla="*/ 1 w 14"/>
                  <a:gd name="T7" fmla="*/ 10 h 10"/>
                  <a:gd name="T8" fmla="*/ 0 w 14"/>
                  <a:gd name="T9" fmla="*/ 8 h 10"/>
                  <a:gd name="T10" fmla="*/ 1 w 14"/>
                  <a:gd name="T11" fmla="*/ 6 h 10"/>
                  <a:gd name="T12" fmla="*/ 14 w 14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4" y="2"/>
                    </a:moveTo>
                    <a:cubicBezTo>
                      <a:pt x="11" y="4"/>
                      <a:pt x="7" y="5"/>
                      <a:pt x="4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3" y="2"/>
                      <a:pt x="9" y="0"/>
                      <a:pt x="14" y="2"/>
                    </a:cubicBezTo>
                    <a:close/>
                  </a:path>
                </a:pathLst>
              </a:custGeom>
              <a:solidFill>
                <a:srgbClr val="EE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1" name="Freeform 303">
                <a:extLst>
                  <a:ext uri="{FF2B5EF4-FFF2-40B4-BE49-F238E27FC236}">
                    <a16:creationId xmlns:a16="http://schemas.microsoft.com/office/drawing/2014/main" id="{D46B52D1-9C97-0C31-79BE-F1447271E4E2}"/>
                  </a:ext>
                </a:extLst>
              </p:cNvPr>
              <p:cNvSpPr/>
              <p:nvPr userDrawn="1"/>
            </p:nvSpPr>
            <p:spPr bwMode="auto">
              <a:xfrm>
                <a:off x="3374" y="3513"/>
                <a:ext cx="32" cy="76"/>
              </a:xfrm>
              <a:custGeom>
                <a:avLst/>
                <a:gdLst>
                  <a:gd name="T0" fmla="*/ 1 w 5"/>
                  <a:gd name="T1" fmla="*/ 8 h 12"/>
                  <a:gd name="T2" fmla="*/ 0 w 5"/>
                  <a:gd name="T3" fmla="*/ 3 h 12"/>
                  <a:gd name="T4" fmla="*/ 1 w 5"/>
                  <a:gd name="T5" fmla="*/ 1 h 12"/>
                  <a:gd name="T6" fmla="*/ 3 w 5"/>
                  <a:gd name="T7" fmla="*/ 2 h 12"/>
                  <a:gd name="T8" fmla="*/ 4 w 5"/>
                  <a:gd name="T9" fmla="*/ 7 h 12"/>
                  <a:gd name="T10" fmla="*/ 2 w 5"/>
                  <a:gd name="T11" fmla="*/ 11 h 12"/>
                  <a:gd name="T12" fmla="*/ 1 w 5"/>
                  <a:gd name="T13" fmla="*/ 12 h 12"/>
                  <a:gd name="T14" fmla="*/ 1 w 5"/>
                  <a:gd name="T15" fmla="*/ 11 h 12"/>
                  <a:gd name="T16" fmla="*/ 1 w 5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3"/>
                      <a:pt x="5" y="5"/>
                      <a:pt x="4" y="7"/>
                    </a:cubicBezTo>
                    <a:cubicBezTo>
                      <a:pt x="4" y="9"/>
                      <a:pt x="3" y="10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EF9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2" name="Freeform 304">
                <a:extLst>
                  <a:ext uri="{FF2B5EF4-FFF2-40B4-BE49-F238E27FC236}">
                    <a16:creationId xmlns:a16="http://schemas.microsoft.com/office/drawing/2014/main" id="{697A9DFD-A5E9-CECA-EB8D-2767824A121E}"/>
                  </a:ext>
                </a:extLst>
              </p:cNvPr>
              <p:cNvSpPr/>
              <p:nvPr userDrawn="1"/>
            </p:nvSpPr>
            <p:spPr bwMode="auto">
              <a:xfrm>
                <a:off x="3317" y="3564"/>
                <a:ext cx="57" cy="32"/>
              </a:xfrm>
              <a:custGeom>
                <a:avLst/>
                <a:gdLst>
                  <a:gd name="T0" fmla="*/ 4 w 9"/>
                  <a:gd name="T1" fmla="*/ 5 h 5"/>
                  <a:gd name="T2" fmla="*/ 2 w 9"/>
                  <a:gd name="T3" fmla="*/ 5 h 5"/>
                  <a:gd name="T4" fmla="*/ 0 w 9"/>
                  <a:gd name="T5" fmla="*/ 3 h 5"/>
                  <a:gd name="T6" fmla="*/ 2 w 9"/>
                  <a:gd name="T7" fmla="*/ 2 h 5"/>
                  <a:gd name="T8" fmla="*/ 6 w 9"/>
                  <a:gd name="T9" fmla="*/ 1 h 5"/>
                  <a:gd name="T10" fmla="*/ 8 w 9"/>
                  <a:gd name="T11" fmla="*/ 1 h 5"/>
                  <a:gd name="T12" fmla="*/ 8 w 9"/>
                  <a:gd name="T13" fmla="*/ 4 h 5"/>
                  <a:gd name="T14" fmla="*/ 4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4" y="5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3" name="Freeform 305">
                <a:extLst>
                  <a:ext uri="{FF2B5EF4-FFF2-40B4-BE49-F238E27FC236}">
                    <a16:creationId xmlns:a16="http://schemas.microsoft.com/office/drawing/2014/main" id="{AB1C5F12-95F4-6ABF-95E6-D9369E8161B6}"/>
                  </a:ext>
                </a:extLst>
              </p:cNvPr>
              <p:cNvSpPr/>
              <p:nvPr userDrawn="1"/>
            </p:nvSpPr>
            <p:spPr bwMode="auto">
              <a:xfrm>
                <a:off x="3254" y="3501"/>
                <a:ext cx="38" cy="38"/>
              </a:xfrm>
              <a:custGeom>
                <a:avLst/>
                <a:gdLst>
                  <a:gd name="T0" fmla="*/ 6 w 6"/>
                  <a:gd name="T1" fmla="*/ 1 h 6"/>
                  <a:gd name="T2" fmla="*/ 2 w 6"/>
                  <a:gd name="T3" fmla="*/ 5 h 6"/>
                  <a:gd name="T4" fmla="*/ 1 w 6"/>
                  <a:gd name="T5" fmla="*/ 6 h 6"/>
                  <a:gd name="T6" fmla="*/ 0 w 6"/>
                  <a:gd name="T7" fmla="*/ 3 h 6"/>
                  <a:gd name="T8" fmla="*/ 1 w 6"/>
                  <a:gd name="T9" fmla="*/ 0 h 6"/>
                  <a:gd name="T10" fmla="*/ 6 w 6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5" y="2"/>
                      <a:pt x="2" y="3"/>
                      <a:pt x="2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ED9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4" name="Freeform 306">
                <a:extLst>
                  <a:ext uri="{FF2B5EF4-FFF2-40B4-BE49-F238E27FC236}">
                    <a16:creationId xmlns:a16="http://schemas.microsoft.com/office/drawing/2014/main" id="{7F645597-22D7-636E-2C42-41CE15A2ADCF}"/>
                  </a:ext>
                </a:extLst>
              </p:cNvPr>
              <p:cNvSpPr/>
              <p:nvPr userDrawn="1"/>
            </p:nvSpPr>
            <p:spPr bwMode="auto">
              <a:xfrm>
                <a:off x="3607" y="3862"/>
                <a:ext cx="101" cy="57"/>
              </a:xfrm>
              <a:custGeom>
                <a:avLst/>
                <a:gdLst>
                  <a:gd name="T0" fmla="*/ 16 w 16"/>
                  <a:gd name="T1" fmla="*/ 4 h 9"/>
                  <a:gd name="T2" fmla="*/ 2 w 16"/>
                  <a:gd name="T3" fmla="*/ 8 h 9"/>
                  <a:gd name="T4" fmla="*/ 1 w 16"/>
                  <a:gd name="T5" fmla="*/ 9 h 9"/>
                  <a:gd name="T6" fmla="*/ 1 w 16"/>
                  <a:gd name="T7" fmla="*/ 7 h 9"/>
                  <a:gd name="T8" fmla="*/ 8 w 16"/>
                  <a:gd name="T9" fmla="*/ 0 h 9"/>
                  <a:gd name="T10" fmla="*/ 16 w 1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4"/>
                    </a:moveTo>
                    <a:cubicBezTo>
                      <a:pt x="11" y="4"/>
                      <a:pt x="6" y="5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1" y="3"/>
                      <a:pt x="3" y="0"/>
                      <a:pt x="8" y="0"/>
                    </a:cubicBezTo>
                    <a:cubicBezTo>
                      <a:pt x="11" y="0"/>
                      <a:pt x="14" y="1"/>
                      <a:pt x="16" y="4"/>
                    </a:cubicBezTo>
                    <a:close/>
                  </a:path>
                </a:pathLst>
              </a:custGeom>
              <a:solidFill>
                <a:srgbClr val="F0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5" name="Freeform 307">
                <a:extLst>
                  <a:ext uri="{FF2B5EF4-FFF2-40B4-BE49-F238E27FC236}">
                    <a16:creationId xmlns:a16="http://schemas.microsoft.com/office/drawing/2014/main" id="{78DEE0BE-1FF0-5B43-91D1-06C4F2203A38}"/>
                  </a:ext>
                </a:extLst>
              </p:cNvPr>
              <p:cNvSpPr/>
              <p:nvPr userDrawn="1"/>
            </p:nvSpPr>
            <p:spPr bwMode="auto">
              <a:xfrm>
                <a:off x="3714" y="3824"/>
                <a:ext cx="63" cy="63"/>
              </a:xfrm>
              <a:custGeom>
                <a:avLst/>
                <a:gdLst>
                  <a:gd name="T0" fmla="*/ 10 w 10"/>
                  <a:gd name="T1" fmla="*/ 7 h 10"/>
                  <a:gd name="T2" fmla="*/ 9 w 10"/>
                  <a:gd name="T3" fmla="*/ 9 h 10"/>
                  <a:gd name="T4" fmla="*/ 6 w 10"/>
                  <a:gd name="T5" fmla="*/ 9 h 10"/>
                  <a:gd name="T6" fmla="*/ 3 w 10"/>
                  <a:gd name="T7" fmla="*/ 6 h 10"/>
                  <a:gd name="T8" fmla="*/ 0 w 10"/>
                  <a:gd name="T9" fmla="*/ 2 h 10"/>
                  <a:gd name="T10" fmla="*/ 1 w 10"/>
                  <a:gd name="T11" fmla="*/ 1 h 10"/>
                  <a:gd name="T12" fmla="*/ 10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10" y="8"/>
                      <a:pt x="10" y="9"/>
                      <a:pt x="9" y="9"/>
                    </a:cubicBezTo>
                    <a:cubicBezTo>
                      <a:pt x="8" y="9"/>
                      <a:pt x="6" y="10"/>
                      <a:pt x="6" y="9"/>
                    </a:cubicBezTo>
                    <a:cubicBezTo>
                      <a:pt x="5" y="7"/>
                      <a:pt x="4" y="7"/>
                      <a:pt x="3" y="6"/>
                    </a:cubicBezTo>
                    <a:cubicBezTo>
                      <a:pt x="1" y="5"/>
                      <a:pt x="2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5" y="0"/>
                      <a:pt x="10" y="3"/>
                      <a:pt x="10" y="7"/>
                    </a:cubicBezTo>
                    <a:close/>
                  </a:path>
                </a:pathLst>
              </a:custGeom>
              <a:solidFill>
                <a:srgbClr val="EF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6" name="Freeform 308">
                <a:extLst>
                  <a:ext uri="{FF2B5EF4-FFF2-40B4-BE49-F238E27FC236}">
                    <a16:creationId xmlns:a16="http://schemas.microsoft.com/office/drawing/2014/main" id="{E4733BA5-CE3F-5719-FBCE-7E22D81F8270}"/>
                  </a:ext>
                </a:extLst>
              </p:cNvPr>
              <p:cNvSpPr/>
              <p:nvPr userDrawn="1"/>
            </p:nvSpPr>
            <p:spPr bwMode="auto">
              <a:xfrm>
                <a:off x="3639" y="3824"/>
                <a:ext cx="75" cy="44"/>
              </a:xfrm>
              <a:custGeom>
                <a:avLst/>
                <a:gdLst>
                  <a:gd name="T0" fmla="*/ 0 w 12"/>
                  <a:gd name="T1" fmla="*/ 5 h 7"/>
                  <a:gd name="T2" fmla="*/ 11 w 12"/>
                  <a:gd name="T3" fmla="*/ 2 h 7"/>
                  <a:gd name="T4" fmla="*/ 12 w 12"/>
                  <a:gd name="T5" fmla="*/ 5 h 7"/>
                  <a:gd name="T6" fmla="*/ 9 w 12"/>
                  <a:gd name="T7" fmla="*/ 6 h 7"/>
                  <a:gd name="T8" fmla="*/ 0 w 12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2" y="1"/>
                      <a:pt x="7" y="0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1" y="6"/>
                      <a:pt x="10" y="7"/>
                      <a:pt x="9" y="6"/>
                    </a:cubicBezTo>
                    <a:cubicBezTo>
                      <a:pt x="6" y="5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7" name="Freeform 309">
                <a:extLst>
                  <a:ext uri="{FF2B5EF4-FFF2-40B4-BE49-F238E27FC236}">
                    <a16:creationId xmlns:a16="http://schemas.microsoft.com/office/drawing/2014/main" id="{1A4094A5-59E7-D70F-B581-D2F205BC6B40}"/>
                  </a:ext>
                </a:extLst>
              </p:cNvPr>
              <p:cNvSpPr/>
              <p:nvPr userDrawn="1"/>
            </p:nvSpPr>
            <p:spPr bwMode="auto">
              <a:xfrm>
                <a:off x="3588" y="3849"/>
                <a:ext cx="32" cy="70"/>
              </a:xfrm>
              <a:custGeom>
                <a:avLst/>
                <a:gdLst>
                  <a:gd name="T0" fmla="*/ 0 w 5"/>
                  <a:gd name="T1" fmla="*/ 8 h 11"/>
                  <a:gd name="T2" fmla="*/ 3 w 5"/>
                  <a:gd name="T3" fmla="*/ 1 h 11"/>
                  <a:gd name="T4" fmla="*/ 5 w 5"/>
                  <a:gd name="T5" fmla="*/ 0 h 11"/>
                  <a:gd name="T6" fmla="*/ 5 w 5"/>
                  <a:gd name="T7" fmla="*/ 2 h 11"/>
                  <a:gd name="T8" fmla="*/ 5 w 5"/>
                  <a:gd name="T9" fmla="*/ 3 h 11"/>
                  <a:gd name="T10" fmla="*/ 2 w 5"/>
                  <a:gd name="T11" fmla="*/ 10 h 11"/>
                  <a:gd name="T12" fmla="*/ 2 w 5"/>
                  <a:gd name="T13" fmla="*/ 11 h 11"/>
                  <a:gd name="T14" fmla="*/ 0 w 5"/>
                  <a:gd name="T15" fmla="*/ 10 h 11"/>
                  <a:gd name="T16" fmla="*/ 0 w 5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1">
                    <a:moveTo>
                      <a:pt x="0" y="8"/>
                    </a:moveTo>
                    <a:cubicBezTo>
                      <a:pt x="1" y="5"/>
                      <a:pt x="0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3" y="5"/>
                      <a:pt x="3" y="8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11"/>
                      <a:pt x="0" y="11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solidFill>
                <a:srgbClr val="EF99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8" name="Freeform 310">
                <a:extLst>
                  <a:ext uri="{FF2B5EF4-FFF2-40B4-BE49-F238E27FC236}">
                    <a16:creationId xmlns:a16="http://schemas.microsoft.com/office/drawing/2014/main" id="{4F185285-968D-6729-0E2C-3B9B163326FD}"/>
                  </a:ext>
                </a:extLst>
              </p:cNvPr>
              <p:cNvSpPr/>
              <p:nvPr userDrawn="1"/>
            </p:nvSpPr>
            <p:spPr bwMode="auto">
              <a:xfrm>
                <a:off x="3714" y="3862"/>
                <a:ext cx="38" cy="57"/>
              </a:xfrm>
              <a:custGeom>
                <a:avLst/>
                <a:gdLst>
                  <a:gd name="T0" fmla="*/ 6 w 6"/>
                  <a:gd name="T1" fmla="*/ 7 h 9"/>
                  <a:gd name="T2" fmla="*/ 5 w 6"/>
                  <a:gd name="T3" fmla="*/ 8 h 9"/>
                  <a:gd name="T4" fmla="*/ 4 w 6"/>
                  <a:gd name="T5" fmla="*/ 7 h 9"/>
                  <a:gd name="T6" fmla="*/ 1 w 6"/>
                  <a:gd name="T7" fmla="*/ 4 h 9"/>
                  <a:gd name="T8" fmla="*/ 1 w 6"/>
                  <a:gd name="T9" fmla="*/ 1 h 9"/>
                  <a:gd name="T10" fmla="*/ 3 w 6"/>
                  <a:gd name="T11" fmla="*/ 1 h 9"/>
                  <a:gd name="T12" fmla="*/ 6 w 6"/>
                  <a:gd name="T1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6" y="4"/>
                      <a:pt x="6" y="7"/>
                    </a:cubicBezTo>
                    <a:close/>
                  </a:path>
                </a:pathLst>
              </a:custGeom>
              <a:solidFill>
                <a:srgbClr val="EF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9" name="Freeform 311">
                <a:extLst>
                  <a:ext uri="{FF2B5EF4-FFF2-40B4-BE49-F238E27FC236}">
                    <a16:creationId xmlns:a16="http://schemas.microsoft.com/office/drawing/2014/main" id="{7F93FF2F-2C29-F9FB-F68C-D0A5B5AC00F1}"/>
                  </a:ext>
                </a:extLst>
              </p:cNvPr>
              <p:cNvSpPr/>
              <p:nvPr userDrawn="1"/>
            </p:nvSpPr>
            <p:spPr bwMode="auto">
              <a:xfrm>
                <a:off x="3658" y="900"/>
                <a:ext cx="56" cy="95"/>
              </a:xfrm>
              <a:custGeom>
                <a:avLst/>
                <a:gdLst>
                  <a:gd name="T0" fmla="*/ 9 w 9"/>
                  <a:gd name="T1" fmla="*/ 6 h 15"/>
                  <a:gd name="T2" fmla="*/ 2 w 9"/>
                  <a:gd name="T3" fmla="*/ 15 h 15"/>
                  <a:gd name="T4" fmla="*/ 0 w 9"/>
                  <a:gd name="T5" fmla="*/ 15 h 15"/>
                  <a:gd name="T6" fmla="*/ 0 w 9"/>
                  <a:gd name="T7" fmla="*/ 14 h 15"/>
                  <a:gd name="T8" fmla="*/ 4 w 9"/>
                  <a:gd name="T9" fmla="*/ 2 h 15"/>
                  <a:gd name="T10" fmla="*/ 5 w 9"/>
                  <a:gd name="T11" fmla="*/ 0 h 15"/>
                  <a:gd name="T12" fmla="*/ 6 w 9"/>
                  <a:gd name="T13" fmla="*/ 1 h 15"/>
                  <a:gd name="T14" fmla="*/ 9 w 9"/>
                  <a:gd name="T1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5">
                    <a:moveTo>
                      <a:pt x="9" y="6"/>
                    </a:moveTo>
                    <a:cubicBezTo>
                      <a:pt x="9" y="9"/>
                      <a:pt x="5" y="14"/>
                      <a:pt x="2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0"/>
                      <a:pt x="4" y="6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0" name="Freeform 312">
                <a:extLst>
                  <a:ext uri="{FF2B5EF4-FFF2-40B4-BE49-F238E27FC236}">
                    <a16:creationId xmlns:a16="http://schemas.microsoft.com/office/drawing/2014/main" id="{702EC18D-328D-37CA-30CA-CDB5A6C2C51B}"/>
                  </a:ext>
                </a:extLst>
              </p:cNvPr>
              <p:cNvSpPr/>
              <p:nvPr userDrawn="1"/>
            </p:nvSpPr>
            <p:spPr bwMode="auto">
              <a:xfrm>
                <a:off x="3626" y="1033"/>
                <a:ext cx="76" cy="38"/>
              </a:xfrm>
              <a:custGeom>
                <a:avLst/>
                <a:gdLst>
                  <a:gd name="T0" fmla="*/ 4 w 12"/>
                  <a:gd name="T1" fmla="*/ 6 h 6"/>
                  <a:gd name="T2" fmla="*/ 2 w 12"/>
                  <a:gd name="T3" fmla="*/ 5 h 6"/>
                  <a:gd name="T4" fmla="*/ 0 w 12"/>
                  <a:gd name="T5" fmla="*/ 3 h 6"/>
                  <a:gd name="T6" fmla="*/ 2 w 12"/>
                  <a:gd name="T7" fmla="*/ 0 h 6"/>
                  <a:gd name="T8" fmla="*/ 10 w 12"/>
                  <a:gd name="T9" fmla="*/ 0 h 6"/>
                  <a:gd name="T10" fmla="*/ 11 w 12"/>
                  <a:gd name="T11" fmla="*/ 1 h 6"/>
                  <a:gd name="T12" fmla="*/ 4 w 12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4" y="6"/>
                      <a:pt x="3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5" y="0"/>
                      <a:pt x="7" y="0"/>
                      <a:pt x="10" y="0"/>
                    </a:cubicBezTo>
                    <a:cubicBezTo>
                      <a:pt x="11" y="0"/>
                      <a:pt x="12" y="0"/>
                      <a:pt x="11" y="1"/>
                    </a:cubicBezTo>
                    <a:cubicBezTo>
                      <a:pt x="10" y="4"/>
                      <a:pt x="7" y="6"/>
                      <a:pt x="4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1" name="Freeform 313">
                <a:extLst>
                  <a:ext uri="{FF2B5EF4-FFF2-40B4-BE49-F238E27FC236}">
                    <a16:creationId xmlns:a16="http://schemas.microsoft.com/office/drawing/2014/main" id="{30DCF011-6F3C-A176-972D-B9E85E640CA3}"/>
                  </a:ext>
                </a:extLst>
              </p:cNvPr>
              <p:cNvSpPr/>
              <p:nvPr userDrawn="1"/>
            </p:nvSpPr>
            <p:spPr bwMode="auto">
              <a:xfrm>
                <a:off x="3677" y="951"/>
                <a:ext cx="56" cy="76"/>
              </a:xfrm>
              <a:custGeom>
                <a:avLst/>
                <a:gdLst>
                  <a:gd name="T0" fmla="*/ 7 w 9"/>
                  <a:gd name="T1" fmla="*/ 0 h 12"/>
                  <a:gd name="T2" fmla="*/ 4 w 9"/>
                  <a:gd name="T3" fmla="*/ 11 h 12"/>
                  <a:gd name="T4" fmla="*/ 1 w 9"/>
                  <a:gd name="T5" fmla="*/ 10 h 12"/>
                  <a:gd name="T6" fmla="*/ 2 w 9"/>
                  <a:gd name="T7" fmla="*/ 7 h 12"/>
                  <a:gd name="T8" fmla="*/ 6 w 9"/>
                  <a:gd name="T9" fmla="*/ 2 h 12"/>
                  <a:gd name="T10" fmla="*/ 7 w 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9" y="5"/>
                      <a:pt x="8" y="9"/>
                      <a:pt x="4" y="11"/>
                    </a:cubicBezTo>
                    <a:cubicBezTo>
                      <a:pt x="3" y="11"/>
                      <a:pt x="1" y="12"/>
                      <a:pt x="1" y="10"/>
                    </a:cubicBezTo>
                    <a:cubicBezTo>
                      <a:pt x="0" y="9"/>
                      <a:pt x="0" y="8"/>
                      <a:pt x="2" y="7"/>
                    </a:cubicBezTo>
                    <a:cubicBezTo>
                      <a:pt x="4" y="6"/>
                      <a:pt x="5" y="4"/>
                      <a:pt x="6" y="2"/>
                    </a:cubicBezTo>
                    <a:cubicBezTo>
                      <a:pt x="7" y="1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2" name="Freeform 314">
                <a:extLst>
                  <a:ext uri="{FF2B5EF4-FFF2-40B4-BE49-F238E27FC236}">
                    <a16:creationId xmlns:a16="http://schemas.microsoft.com/office/drawing/2014/main" id="{8BAE676C-7991-589F-C528-EDD3FE060F34}"/>
                  </a:ext>
                </a:extLst>
              </p:cNvPr>
              <p:cNvSpPr/>
              <p:nvPr userDrawn="1"/>
            </p:nvSpPr>
            <p:spPr bwMode="auto">
              <a:xfrm>
                <a:off x="3683" y="875"/>
                <a:ext cx="63" cy="76"/>
              </a:xfrm>
              <a:custGeom>
                <a:avLst/>
                <a:gdLst>
                  <a:gd name="T0" fmla="*/ 0 w 10"/>
                  <a:gd name="T1" fmla="*/ 1 h 12"/>
                  <a:gd name="T2" fmla="*/ 8 w 10"/>
                  <a:gd name="T3" fmla="*/ 12 h 12"/>
                  <a:gd name="T4" fmla="*/ 0 w 10"/>
                  <a:gd name="T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6" y="0"/>
                      <a:pt x="10" y="6"/>
                      <a:pt x="8" y="12"/>
                    </a:cubicBezTo>
                    <a:cubicBezTo>
                      <a:pt x="5" y="8"/>
                      <a:pt x="4" y="4"/>
                      <a:pt x="0" y="1"/>
                    </a:cubicBezTo>
                    <a:close/>
                  </a:path>
                </a:pathLst>
              </a:custGeom>
              <a:solidFill>
                <a:srgbClr val="EC9C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3" name="Freeform 315">
                <a:extLst>
                  <a:ext uri="{FF2B5EF4-FFF2-40B4-BE49-F238E27FC236}">
                    <a16:creationId xmlns:a16="http://schemas.microsoft.com/office/drawing/2014/main" id="{97944EC6-1C7A-1ECE-8C72-CF7C0A568E57}"/>
                  </a:ext>
                </a:extLst>
              </p:cNvPr>
              <p:cNvSpPr/>
              <p:nvPr userDrawn="1"/>
            </p:nvSpPr>
            <p:spPr bwMode="auto">
              <a:xfrm>
                <a:off x="3607" y="1001"/>
                <a:ext cx="63" cy="32"/>
              </a:xfrm>
              <a:custGeom>
                <a:avLst/>
                <a:gdLst>
                  <a:gd name="T0" fmla="*/ 5 w 10"/>
                  <a:gd name="T1" fmla="*/ 4 h 5"/>
                  <a:gd name="T2" fmla="*/ 4 w 10"/>
                  <a:gd name="T3" fmla="*/ 4 h 5"/>
                  <a:gd name="T4" fmla="*/ 0 w 10"/>
                  <a:gd name="T5" fmla="*/ 2 h 5"/>
                  <a:gd name="T6" fmla="*/ 4 w 10"/>
                  <a:gd name="T7" fmla="*/ 1 h 5"/>
                  <a:gd name="T8" fmla="*/ 8 w 10"/>
                  <a:gd name="T9" fmla="*/ 1 h 5"/>
                  <a:gd name="T10" fmla="*/ 9 w 10"/>
                  <a:gd name="T11" fmla="*/ 1 h 5"/>
                  <a:gd name="T12" fmla="*/ 9 w 10"/>
                  <a:gd name="T13" fmla="*/ 3 h 5"/>
                  <a:gd name="T14" fmla="*/ 5 w 10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0" y="4"/>
                      <a:pt x="0" y="2"/>
                    </a:cubicBezTo>
                    <a:cubicBezTo>
                      <a:pt x="0" y="1"/>
                      <a:pt x="3" y="1"/>
                      <a:pt x="4" y="1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8" y="4"/>
                      <a:pt x="6" y="5"/>
                      <a:pt x="5" y="4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4" name="Freeform 316">
                <a:extLst>
                  <a:ext uri="{FF2B5EF4-FFF2-40B4-BE49-F238E27FC236}">
                    <a16:creationId xmlns:a16="http://schemas.microsoft.com/office/drawing/2014/main" id="{1582A263-3733-9072-F920-C62BF1C7B2BF}"/>
                  </a:ext>
                </a:extLst>
              </p:cNvPr>
              <p:cNvSpPr/>
              <p:nvPr userDrawn="1"/>
            </p:nvSpPr>
            <p:spPr bwMode="auto">
              <a:xfrm>
                <a:off x="1647" y="3767"/>
                <a:ext cx="94" cy="44"/>
              </a:xfrm>
              <a:custGeom>
                <a:avLst/>
                <a:gdLst>
                  <a:gd name="T0" fmla="*/ 9 w 15"/>
                  <a:gd name="T1" fmla="*/ 7 h 7"/>
                  <a:gd name="T2" fmla="*/ 1 w 15"/>
                  <a:gd name="T3" fmla="*/ 2 h 7"/>
                  <a:gd name="T4" fmla="*/ 0 w 15"/>
                  <a:gd name="T5" fmla="*/ 0 h 7"/>
                  <a:gd name="T6" fmla="*/ 2 w 15"/>
                  <a:gd name="T7" fmla="*/ 0 h 7"/>
                  <a:gd name="T8" fmla="*/ 9 w 15"/>
                  <a:gd name="T9" fmla="*/ 1 h 7"/>
                  <a:gd name="T10" fmla="*/ 13 w 15"/>
                  <a:gd name="T11" fmla="*/ 1 h 7"/>
                  <a:gd name="T12" fmla="*/ 15 w 15"/>
                  <a:gd name="T13" fmla="*/ 1 h 7"/>
                  <a:gd name="T14" fmla="*/ 15 w 15"/>
                  <a:gd name="T15" fmla="*/ 3 h 7"/>
                  <a:gd name="T16" fmla="*/ 9 w 1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9" y="7"/>
                    </a:moveTo>
                    <a:cubicBezTo>
                      <a:pt x="5" y="6"/>
                      <a:pt x="2" y="5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1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0"/>
                      <a:pt x="14" y="0"/>
                      <a:pt x="15" y="1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13" y="5"/>
                      <a:pt x="11" y="6"/>
                      <a:pt x="9" y="7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5" name="Freeform 317">
                <a:extLst>
                  <a:ext uri="{FF2B5EF4-FFF2-40B4-BE49-F238E27FC236}">
                    <a16:creationId xmlns:a16="http://schemas.microsoft.com/office/drawing/2014/main" id="{D7D03FB2-B22F-F0E2-98FE-29026CADA83E}"/>
                  </a:ext>
                </a:extLst>
              </p:cNvPr>
              <p:cNvSpPr/>
              <p:nvPr userDrawn="1"/>
            </p:nvSpPr>
            <p:spPr bwMode="auto">
              <a:xfrm>
                <a:off x="1571" y="3748"/>
                <a:ext cx="50" cy="70"/>
              </a:xfrm>
              <a:custGeom>
                <a:avLst/>
                <a:gdLst>
                  <a:gd name="T0" fmla="*/ 0 w 8"/>
                  <a:gd name="T1" fmla="*/ 4 h 11"/>
                  <a:gd name="T2" fmla="*/ 0 w 8"/>
                  <a:gd name="T3" fmla="*/ 2 h 11"/>
                  <a:gd name="T4" fmla="*/ 2 w 8"/>
                  <a:gd name="T5" fmla="*/ 0 h 11"/>
                  <a:gd name="T6" fmla="*/ 4 w 8"/>
                  <a:gd name="T7" fmla="*/ 1 h 11"/>
                  <a:gd name="T8" fmla="*/ 7 w 8"/>
                  <a:gd name="T9" fmla="*/ 9 h 11"/>
                  <a:gd name="T10" fmla="*/ 5 w 8"/>
                  <a:gd name="T11" fmla="*/ 11 h 11"/>
                  <a:gd name="T12" fmla="*/ 0 w 8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4"/>
                      <a:pt x="8" y="6"/>
                      <a:pt x="7" y="9"/>
                    </a:cubicBezTo>
                    <a:cubicBezTo>
                      <a:pt x="7" y="10"/>
                      <a:pt x="7" y="11"/>
                      <a:pt x="5" y="11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6" name="Freeform 318">
                <a:extLst>
                  <a:ext uri="{FF2B5EF4-FFF2-40B4-BE49-F238E27FC236}">
                    <a16:creationId xmlns:a16="http://schemas.microsoft.com/office/drawing/2014/main" id="{A3CDDFF8-7547-FA49-EED1-5DAF71C57830}"/>
                  </a:ext>
                </a:extLst>
              </p:cNvPr>
              <p:cNvSpPr/>
              <p:nvPr userDrawn="1"/>
            </p:nvSpPr>
            <p:spPr bwMode="auto">
              <a:xfrm>
                <a:off x="1621" y="3786"/>
                <a:ext cx="82" cy="51"/>
              </a:xfrm>
              <a:custGeom>
                <a:avLst/>
                <a:gdLst>
                  <a:gd name="T0" fmla="*/ 13 w 13"/>
                  <a:gd name="T1" fmla="*/ 5 h 8"/>
                  <a:gd name="T2" fmla="*/ 4 w 13"/>
                  <a:gd name="T3" fmla="*/ 7 h 8"/>
                  <a:gd name="T4" fmla="*/ 2 w 13"/>
                  <a:gd name="T5" fmla="*/ 5 h 8"/>
                  <a:gd name="T6" fmla="*/ 1 w 13"/>
                  <a:gd name="T7" fmla="*/ 1 h 8"/>
                  <a:gd name="T8" fmla="*/ 5 w 13"/>
                  <a:gd name="T9" fmla="*/ 2 h 8"/>
                  <a:gd name="T10" fmla="*/ 13 w 13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5"/>
                    </a:moveTo>
                    <a:cubicBezTo>
                      <a:pt x="10" y="7"/>
                      <a:pt x="7" y="8"/>
                      <a:pt x="4" y="7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7" y="4"/>
                      <a:pt x="10" y="4"/>
                      <a:pt x="13" y="5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7" name="Freeform 319">
                <a:extLst>
                  <a:ext uri="{FF2B5EF4-FFF2-40B4-BE49-F238E27FC236}">
                    <a16:creationId xmlns:a16="http://schemas.microsoft.com/office/drawing/2014/main" id="{68A234D5-AFF8-1B49-20EC-C1FAD954CA1A}"/>
                  </a:ext>
                </a:extLst>
              </p:cNvPr>
              <p:cNvSpPr/>
              <p:nvPr userDrawn="1"/>
            </p:nvSpPr>
            <p:spPr bwMode="auto">
              <a:xfrm>
                <a:off x="1710" y="3767"/>
                <a:ext cx="56" cy="70"/>
              </a:xfrm>
              <a:custGeom>
                <a:avLst/>
                <a:gdLst>
                  <a:gd name="T0" fmla="*/ 0 w 9"/>
                  <a:gd name="T1" fmla="*/ 10 h 11"/>
                  <a:gd name="T2" fmla="*/ 5 w 9"/>
                  <a:gd name="T3" fmla="*/ 4 h 11"/>
                  <a:gd name="T4" fmla="*/ 7 w 9"/>
                  <a:gd name="T5" fmla="*/ 2 h 11"/>
                  <a:gd name="T6" fmla="*/ 8 w 9"/>
                  <a:gd name="T7" fmla="*/ 0 h 11"/>
                  <a:gd name="T8" fmla="*/ 8 w 9"/>
                  <a:gd name="T9" fmla="*/ 2 h 11"/>
                  <a:gd name="T10" fmla="*/ 0 w 9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10"/>
                    </a:moveTo>
                    <a:cubicBezTo>
                      <a:pt x="1" y="7"/>
                      <a:pt x="4" y="6"/>
                      <a:pt x="5" y="4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9" y="7"/>
                      <a:pt x="4" y="11"/>
                      <a:pt x="0" y="10"/>
                    </a:cubicBezTo>
                    <a:close/>
                  </a:path>
                </a:pathLst>
              </a:custGeom>
              <a:solidFill>
                <a:srgbClr val="EE9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8" name="Freeform 320">
                <a:extLst>
                  <a:ext uri="{FF2B5EF4-FFF2-40B4-BE49-F238E27FC236}">
                    <a16:creationId xmlns:a16="http://schemas.microsoft.com/office/drawing/2014/main" id="{E21DC553-6BDC-8B10-08AF-29430A539D93}"/>
                  </a:ext>
                </a:extLst>
              </p:cNvPr>
              <p:cNvSpPr/>
              <p:nvPr userDrawn="1"/>
            </p:nvSpPr>
            <p:spPr bwMode="auto">
              <a:xfrm>
                <a:off x="1602" y="3716"/>
                <a:ext cx="38" cy="70"/>
              </a:xfrm>
              <a:custGeom>
                <a:avLst/>
                <a:gdLst>
                  <a:gd name="T0" fmla="*/ 2 w 6"/>
                  <a:gd name="T1" fmla="*/ 0 h 11"/>
                  <a:gd name="T2" fmla="*/ 5 w 6"/>
                  <a:gd name="T3" fmla="*/ 8 h 11"/>
                  <a:gd name="T4" fmla="*/ 5 w 6"/>
                  <a:gd name="T5" fmla="*/ 10 h 11"/>
                  <a:gd name="T6" fmla="*/ 2 w 6"/>
                  <a:gd name="T7" fmla="*/ 10 h 11"/>
                  <a:gd name="T8" fmla="*/ 2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3" y="3"/>
                      <a:pt x="4" y="6"/>
                      <a:pt x="5" y="8"/>
                    </a:cubicBezTo>
                    <a:cubicBezTo>
                      <a:pt x="5" y="9"/>
                      <a:pt x="6" y="9"/>
                      <a:pt x="5" y="10"/>
                    </a:cubicBezTo>
                    <a:cubicBezTo>
                      <a:pt x="4" y="11"/>
                      <a:pt x="3" y="10"/>
                      <a:pt x="2" y="10"/>
                    </a:cubicBezTo>
                    <a:cubicBezTo>
                      <a:pt x="0" y="8"/>
                      <a:pt x="0" y="4"/>
                      <a:pt x="2" y="0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9" name="Freeform 321">
                <a:extLst>
                  <a:ext uri="{FF2B5EF4-FFF2-40B4-BE49-F238E27FC236}">
                    <a16:creationId xmlns:a16="http://schemas.microsoft.com/office/drawing/2014/main" id="{C003C38C-66F3-95A3-F1B5-ADE8E17E2DDE}"/>
                  </a:ext>
                </a:extLst>
              </p:cNvPr>
              <p:cNvSpPr/>
              <p:nvPr userDrawn="1"/>
            </p:nvSpPr>
            <p:spPr bwMode="auto">
              <a:xfrm>
                <a:off x="3645" y="2720"/>
                <a:ext cx="63" cy="89"/>
              </a:xfrm>
              <a:custGeom>
                <a:avLst/>
                <a:gdLst>
                  <a:gd name="T0" fmla="*/ 10 w 10"/>
                  <a:gd name="T1" fmla="*/ 6 h 14"/>
                  <a:gd name="T2" fmla="*/ 1 w 10"/>
                  <a:gd name="T3" fmla="*/ 14 h 14"/>
                  <a:gd name="T4" fmla="*/ 0 w 10"/>
                  <a:gd name="T5" fmla="*/ 14 h 14"/>
                  <a:gd name="T6" fmla="*/ 0 w 10"/>
                  <a:gd name="T7" fmla="*/ 12 h 14"/>
                  <a:gd name="T8" fmla="*/ 3 w 10"/>
                  <a:gd name="T9" fmla="*/ 8 h 14"/>
                  <a:gd name="T10" fmla="*/ 5 w 10"/>
                  <a:gd name="T11" fmla="*/ 1 h 14"/>
                  <a:gd name="T12" fmla="*/ 6 w 10"/>
                  <a:gd name="T13" fmla="*/ 0 h 14"/>
                  <a:gd name="T14" fmla="*/ 8 w 10"/>
                  <a:gd name="T15" fmla="*/ 1 h 14"/>
                  <a:gd name="T16" fmla="*/ 10 w 10"/>
                  <a:gd name="T1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0" y="6"/>
                    </a:moveTo>
                    <a:cubicBezTo>
                      <a:pt x="10" y="9"/>
                      <a:pt x="5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1" y="11"/>
                      <a:pt x="3" y="10"/>
                      <a:pt x="3" y="8"/>
                    </a:cubicBezTo>
                    <a:cubicBezTo>
                      <a:pt x="5" y="6"/>
                      <a:pt x="5" y="4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9" y="2"/>
                      <a:pt x="10" y="4"/>
                      <a:pt x="10" y="6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0" name="Freeform 322">
                <a:extLst>
                  <a:ext uri="{FF2B5EF4-FFF2-40B4-BE49-F238E27FC236}">
                    <a16:creationId xmlns:a16="http://schemas.microsoft.com/office/drawing/2014/main" id="{1F81B34C-7038-02BF-93DB-30A2ABB006D9}"/>
                  </a:ext>
                </a:extLst>
              </p:cNvPr>
              <p:cNvSpPr/>
              <p:nvPr userDrawn="1"/>
            </p:nvSpPr>
            <p:spPr bwMode="auto">
              <a:xfrm>
                <a:off x="3595" y="2847"/>
                <a:ext cx="82" cy="38"/>
              </a:xfrm>
              <a:custGeom>
                <a:avLst/>
                <a:gdLst>
                  <a:gd name="T0" fmla="*/ 6 w 13"/>
                  <a:gd name="T1" fmla="*/ 5 h 6"/>
                  <a:gd name="T2" fmla="*/ 2 w 13"/>
                  <a:gd name="T3" fmla="*/ 4 h 6"/>
                  <a:gd name="T4" fmla="*/ 1 w 13"/>
                  <a:gd name="T5" fmla="*/ 2 h 6"/>
                  <a:gd name="T6" fmla="*/ 3 w 13"/>
                  <a:gd name="T7" fmla="*/ 0 h 6"/>
                  <a:gd name="T8" fmla="*/ 12 w 13"/>
                  <a:gd name="T9" fmla="*/ 0 h 6"/>
                  <a:gd name="T10" fmla="*/ 12 w 13"/>
                  <a:gd name="T11" fmla="*/ 2 h 6"/>
                  <a:gd name="T12" fmla="*/ 6 w 13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6" y="5"/>
                    </a:moveTo>
                    <a:cubicBezTo>
                      <a:pt x="5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6" y="0"/>
                      <a:pt x="9" y="0"/>
                      <a:pt x="12" y="0"/>
                    </a:cubicBezTo>
                    <a:cubicBezTo>
                      <a:pt x="12" y="1"/>
                      <a:pt x="13" y="1"/>
                      <a:pt x="12" y="2"/>
                    </a:cubicBezTo>
                    <a:cubicBezTo>
                      <a:pt x="11" y="4"/>
                      <a:pt x="9" y="6"/>
                      <a:pt x="6" y="5"/>
                    </a:cubicBezTo>
                    <a:close/>
                  </a:path>
                </a:pathLst>
              </a:custGeom>
              <a:solidFill>
                <a:srgbClr val="F0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1" name="Freeform 323">
                <a:extLst>
                  <a:ext uri="{FF2B5EF4-FFF2-40B4-BE49-F238E27FC236}">
                    <a16:creationId xmlns:a16="http://schemas.microsoft.com/office/drawing/2014/main" id="{4E43784B-359A-9127-F5C7-8F96FA577801}"/>
                  </a:ext>
                </a:extLst>
              </p:cNvPr>
              <p:cNvSpPr/>
              <p:nvPr userDrawn="1"/>
            </p:nvSpPr>
            <p:spPr bwMode="auto">
              <a:xfrm>
                <a:off x="3651" y="2777"/>
                <a:ext cx="63" cy="64"/>
              </a:xfrm>
              <a:custGeom>
                <a:avLst/>
                <a:gdLst>
                  <a:gd name="T0" fmla="*/ 10 w 10"/>
                  <a:gd name="T1" fmla="*/ 0 h 10"/>
                  <a:gd name="T2" fmla="*/ 7 w 10"/>
                  <a:gd name="T3" fmla="*/ 9 h 10"/>
                  <a:gd name="T4" fmla="*/ 3 w 10"/>
                  <a:gd name="T5" fmla="*/ 10 h 10"/>
                  <a:gd name="T6" fmla="*/ 1 w 10"/>
                  <a:gd name="T7" fmla="*/ 9 h 10"/>
                  <a:gd name="T8" fmla="*/ 2 w 10"/>
                  <a:gd name="T9" fmla="*/ 6 h 10"/>
                  <a:gd name="T10" fmla="*/ 10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7"/>
                      <a:pt x="7" y="9"/>
                    </a:cubicBezTo>
                    <a:cubicBezTo>
                      <a:pt x="6" y="10"/>
                      <a:pt x="5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1" y="8"/>
                      <a:pt x="0" y="7"/>
                      <a:pt x="2" y="6"/>
                    </a:cubicBezTo>
                    <a:cubicBezTo>
                      <a:pt x="5" y="5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2" name="Freeform 324">
                <a:extLst>
                  <a:ext uri="{FF2B5EF4-FFF2-40B4-BE49-F238E27FC236}">
                    <a16:creationId xmlns:a16="http://schemas.microsoft.com/office/drawing/2014/main" id="{136BAE65-17DA-4267-588C-E0F4BBB7A689}"/>
                  </a:ext>
                </a:extLst>
              </p:cNvPr>
              <p:cNvSpPr/>
              <p:nvPr userDrawn="1"/>
            </p:nvSpPr>
            <p:spPr bwMode="auto">
              <a:xfrm>
                <a:off x="3689" y="2701"/>
                <a:ext cx="51" cy="76"/>
              </a:xfrm>
              <a:custGeom>
                <a:avLst/>
                <a:gdLst>
                  <a:gd name="T0" fmla="*/ 6 w 8"/>
                  <a:gd name="T1" fmla="*/ 12 h 12"/>
                  <a:gd name="T2" fmla="*/ 0 w 8"/>
                  <a:gd name="T3" fmla="*/ 1 h 12"/>
                  <a:gd name="T4" fmla="*/ 0 w 8"/>
                  <a:gd name="T5" fmla="*/ 1 h 12"/>
                  <a:gd name="T6" fmla="*/ 2 w 8"/>
                  <a:gd name="T7" fmla="*/ 0 h 12"/>
                  <a:gd name="T8" fmla="*/ 6 w 8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12"/>
                    </a:moveTo>
                    <a:cubicBezTo>
                      <a:pt x="4" y="8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1"/>
                      <a:pt x="8" y="8"/>
                      <a:pt x="6" y="12"/>
                    </a:cubicBezTo>
                    <a:close/>
                  </a:path>
                </a:pathLst>
              </a:custGeom>
              <a:solidFill>
                <a:srgbClr val="EF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3" name="Freeform 325">
                <a:extLst>
                  <a:ext uri="{FF2B5EF4-FFF2-40B4-BE49-F238E27FC236}">
                    <a16:creationId xmlns:a16="http://schemas.microsoft.com/office/drawing/2014/main" id="{200CB053-4CDE-6202-6BA0-875EAC71E23E}"/>
                  </a:ext>
                </a:extLst>
              </p:cNvPr>
              <p:cNvSpPr/>
              <p:nvPr userDrawn="1"/>
            </p:nvSpPr>
            <p:spPr bwMode="auto">
              <a:xfrm>
                <a:off x="3582" y="2816"/>
                <a:ext cx="69" cy="31"/>
              </a:xfrm>
              <a:custGeom>
                <a:avLst/>
                <a:gdLst>
                  <a:gd name="T0" fmla="*/ 0 w 11"/>
                  <a:gd name="T1" fmla="*/ 0 h 5"/>
                  <a:gd name="T2" fmla="*/ 10 w 11"/>
                  <a:gd name="T3" fmla="*/ 1 h 5"/>
                  <a:gd name="T4" fmla="*/ 10 w 11"/>
                  <a:gd name="T5" fmla="*/ 3 h 5"/>
                  <a:gd name="T6" fmla="*/ 5 w 11"/>
                  <a:gd name="T7" fmla="*/ 4 h 5"/>
                  <a:gd name="T8" fmla="*/ 0 w 1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4" y="0"/>
                      <a:pt x="7" y="1"/>
                      <a:pt x="10" y="1"/>
                    </a:cubicBezTo>
                    <a:cubicBezTo>
                      <a:pt x="11" y="1"/>
                      <a:pt x="11" y="2"/>
                      <a:pt x="10" y="3"/>
                    </a:cubicBezTo>
                    <a:cubicBezTo>
                      <a:pt x="9" y="4"/>
                      <a:pt x="6" y="5"/>
                      <a:pt x="5" y="4"/>
                    </a:cubicBezTo>
                    <a:cubicBezTo>
                      <a:pt x="3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4" name="Freeform 326">
                <a:extLst>
                  <a:ext uri="{FF2B5EF4-FFF2-40B4-BE49-F238E27FC236}">
                    <a16:creationId xmlns:a16="http://schemas.microsoft.com/office/drawing/2014/main" id="{0C116B9D-C47D-D3A8-AA73-6924A0B09B0C}"/>
                  </a:ext>
                </a:extLst>
              </p:cNvPr>
              <p:cNvSpPr/>
              <p:nvPr userDrawn="1"/>
            </p:nvSpPr>
            <p:spPr bwMode="auto">
              <a:xfrm>
                <a:off x="1426" y="1338"/>
                <a:ext cx="95" cy="57"/>
              </a:xfrm>
              <a:custGeom>
                <a:avLst/>
                <a:gdLst>
                  <a:gd name="T0" fmla="*/ 7 w 15"/>
                  <a:gd name="T1" fmla="*/ 0 h 9"/>
                  <a:gd name="T2" fmla="*/ 14 w 15"/>
                  <a:gd name="T3" fmla="*/ 2 h 9"/>
                  <a:gd name="T4" fmla="*/ 15 w 15"/>
                  <a:gd name="T5" fmla="*/ 3 h 9"/>
                  <a:gd name="T6" fmla="*/ 14 w 15"/>
                  <a:gd name="T7" fmla="*/ 4 h 9"/>
                  <a:gd name="T8" fmla="*/ 2 w 15"/>
                  <a:gd name="T9" fmla="*/ 8 h 9"/>
                  <a:gd name="T10" fmla="*/ 0 w 15"/>
                  <a:gd name="T11" fmla="*/ 7 h 9"/>
                  <a:gd name="T12" fmla="*/ 7 w 1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7" y="0"/>
                    </a:moveTo>
                    <a:cubicBezTo>
                      <a:pt x="10" y="0"/>
                      <a:pt x="12" y="0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9" y="4"/>
                      <a:pt x="5" y="5"/>
                      <a:pt x="2" y="8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lose/>
                  </a:path>
                </a:pathLst>
              </a:custGeom>
              <a:solidFill>
                <a:srgbClr val="F0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5" name="Freeform 327">
                <a:extLst>
                  <a:ext uri="{FF2B5EF4-FFF2-40B4-BE49-F238E27FC236}">
                    <a16:creationId xmlns:a16="http://schemas.microsoft.com/office/drawing/2014/main" id="{F273485A-9B48-587C-2CA1-8AEA10B32F1C}"/>
                  </a:ext>
                </a:extLst>
              </p:cNvPr>
              <p:cNvSpPr/>
              <p:nvPr userDrawn="1"/>
            </p:nvSpPr>
            <p:spPr bwMode="auto">
              <a:xfrm>
                <a:off x="1533" y="1300"/>
                <a:ext cx="69" cy="63"/>
              </a:xfrm>
              <a:custGeom>
                <a:avLst/>
                <a:gdLst>
                  <a:gd name="T0" fmla="*/ 8 w 11"/>
                  <a:gd name="T1" fmla="*/ 10 h 10"/>
                  <a:gd name="T2" fmla="*/ 5 w 11"/>
                  <a:gd name="T3" fmla="*/ 8 h 10"/>
                  <a:gd name="T4" fmla="*/ 4 w 11"/>
                  <a:gd name="T5" fmla="*/ 7 h 10"/>
                  <a:gd name="T6" fmla="*/ 1 w 11"/>
                  <a:gd name="T7" fmla="*/ 2 h 10"/>
                  <a:gd name="T8" fmla="*/ 2 w 11"/>
                  <a:gd name="T9" fmla="*/ 1 h 10"/>
                  <a:gd name="T10" fmla="*/ 10 w 11"/>
                  <a:gd name="T11" fmla="*/ 9 h 10"/>
                  <a:gd name="T12" fmla="*/ 8 w 11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8" y="10"/>
                    </a:moveTo>
                    <a:cubicBezTo>
                      <a:pt x="7" y="9"/>
                      <a:pt x="5" y="10"/>
                      <a:pt x="5" y="8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2" y="6"/>
                      <a:pt x="2" y="4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6" y="0"/>
                      <a:pt x="11" y="5"/>
                      <a:pt x="10" y="9"/>
                    </a:cubicBezTo>
                    <a:cubicBezTo>
                      <a:pt x="10" y="10"/>
                      <a:pt x="9" y="9"/>
                      <a:pt x="8" y="10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6" name="Freeform 328">
                <a:extLst>
                  <a:ext uri="{FF2B5EF4-FFF2-40B4-BE49-F238E27FC236}">
                    <a16:creationId xmlns:a16="http://schemas.microsoft.com/office/drawing/2014/main" id="{B652794F-8A24-10B1-5F2A-03DC49B0E4F5}"/>
                  </a:ext>
                </a:extLst>
              </p:cNvPr>
              <p:cNvSpPr/>
              <p:nvPr userDrawn="1"/>
            </p:nvSpPr>
            <p:spPr bwMode="auto">
              <a:xfrm>
                <a:off x="1451" y="1293"/>
                <a:ext cx="88" cy="51"/>
              </a:xfrm>
              <a:custGeom>
                <a:avLst/>
                <a:gdLst>
                  <a:gd name="T0" fmla="*/ 0 w 14"/>
                  <a:gd name="T1" fmla="*/ 5 h 8"/>
                  <a:gd name="T2" fmla="*/ 13 w 14"/>
                  <a:gd name="T3" fmla="*/ 4 h 8"/>
                  <a:gd name="T4" fmla="*/ 13 w 14"/>
                  <a:gd name="T5" fmla="*/ 6 h 8"/>
                  <a:gd name="T6" fmla="*/ 10 w 14"/>
                  <a:gd name="T7" fmla="*/ 7 h 8"/>
                  <a:gd name="T8" fmla="*/ 0 w 1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5"/>
                    </a:moveTo>
                    <a:cubicBezTo>
                      <a:pt x="3" y="1"/>
                      <a:pt x="9" y="0"/>
                      <a:pt x="13" y="4"/>
                    </a:cubicBezTo>
                    <a:cubicBezTo>
                      <a:pt x="13" y="5"/>
                      <a:pt x="14" y="5"/>
                      <a:pt x="13" y="6"/>
                    </a:cubicBezTo>
                    <a:cubicBezTo>
                      <a:pt x="12" y="7"/>
                      <a:pt x="11" y="8"/>
                      <a:pt x="10" y="7"/>
                    </a:cubicBezTo>
                    <a:cubicBezTo>
                      <a:pt x="7" y="5"/>
                      <a:pt x="4" y="5"/>
                      <a:pt x="0" y="5"/>
                    </a:cubicBezTo>
                    <a:close/>
                  </a:path>
                </a:pathLst>
              </a:custGeom>
              <a:solidFill>
                <a:srgbClr val="EF9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7" name="Freeform 329">
                <a:extLst>
                  <a:ext uri="{FF2B5EF4-FFF2-40B4-BE49-F238E27FC236}">
                    <a16:creationId xmlns:a16="http://schemas.microsoft.com/office/drawing/2014/main" id="{4A9BB2A6-080B-1A7A-0AC4-79D6A954C658}"/>
                  </a:ext>
                </a:extLst>
              </p:cNvPr>
              <p:cNvSpPr/>
              <p:nvPr userDrawn="1"/>
            </p:nvSpPr>
            <p:spPr bwMode="auto">
              <a:xfrm>
                <a:off x="1401" y="1319"/>
                <a:ext cx="44" cy="76"/>
              </a:xfrm>
              <a:custGeom>
                <a:avLst/>
                <a:gdLst>
                  <a:gd name="T0" fmla="*/ 7 w 7"/>
                  <a:gd name="T1" fmla="*/ 0 h 12"/>
                  <a:gd name="T2" fmla="*/ 3 w 7"/>
                  <a:gd name="T3" fmla="*/ 9 h 12"/>
                  <a:gd name="T4" fmla="*/ 2 w 7"/>
                  <a:gd name="T5" fmla="*/ 11 h 12"/>
                  <a:gd name="T6" fmla="*/ 1 w 7"/>
                  <a:gd name="T7" fmla="*/ 8 h 12"/>
                  <a:gd name="T8" fmla="*/ 7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6" y="3"/>
                      <a:pt x="3" y="5"/>
                      <a:pt x="3" y="9"/>
                    </a:cubicBezTo>
                    <a:cubicBezTo>
                      <a:pt x="3" y="10"/>
                      <a:pt x="3" y="12"/>
                      <a:pt x="2" y="11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1" y="4"/>
                      <a:pt x="3" y="1"/>
                      <a:pt x="7" y="0"/>
                    </a:cubicBezTo>
                    <a:close/>
                  </a:path>
                </a:pathLst>
              </a:custGeom>
              <a:solidFill>
                <a:srgbClr val="EE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8" name="Freeform 330">
                <a:extLst>
                  <a:ext uri="{FF2B5EF4-FFF2-40B4-BE49-F238E27FC236}">
                    <a16:creationId xmlns:a16="http://schemas.microsoft.com/office/drawing/2014/main" id="{F4914D70-7F25-6A76-0413-D92C3FA2B72C}"/>
                  </a:ext>
                </a:extLst>
              </p:cNvPr>
              <p:cNvSpPr/>
              <p:nvPr userDrawn="1"/>
            </p:nvSpPr>
            <p:spPr bwMode="auto">
              <a:xfrm>
                <a:off x="1527" y="1344"/>
                <a:ext cx="44" cy="51"/>
              </a:xfrm>
              <a:custGeom>
                <a:avLst/>
                <a:gdLst>
                  <a:gd name="T0" fmla="*/ 7 w 7"/>
                  <a:gd name="T1" fmla="*/ 5 h 8"/>
                  <a:gd name="T2" fmla="*/ 6 w 7"/>
                  <a:gd name="T3" fmla="*/ 7 h 8"/>
                  <a:gd name="T4" fmla="*/ 5 w 7"/>
                  <a:gd name="T5" fmla="*/ 6 h 8"/>
                  <a:gd name="T6" fmla="*/ 1 w 7"/>
                  <a:gd name="T7" fmla="*/ 2 h 8"/>
                  <a:gd name="T8" fmla="*/ 2 w 7"/>
                  <a:gd name="T9" fmla="*/ 0 h 8"/>
                  <a:gd name="T10" fmla="*/ 7 w 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5"/>
                    </a:moveTo>
                    <a:cubicBezTo>
                      <a:pt x="7" y="6"/>
                      <a:pt x="7" y="7"/>
                      <a:pt x="6" y="7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0"/>
                      <a:pt x="7" y="2"/>
                      <a:pt x="7" y="5"/>
                    </a:cubicBezTo>
                    <a:close/>
                  </a:path>
                </a:pathLst>
              </a:custGeom>
              <a:solidFill>
                <a:srgbClr val="F09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9" name="Freeform 331">
                <a:extLst>
                  <a:ext uri="{FF2B5EF4-FFF2-40B4-BE49-F238E27FC236}">
                    <a16:creationId xmlns:a16="http://schemas.microsoft.com/office/drawing/2014/main" id="{BF1E6123-42E5-0697-7EA5-55F949050E09}"/>
                  </a:ext>
                </a:extLst>
              </p:cNvPr>
              <p:cNvSpPr/>
              <p:nvPr userDrawn="1"/>
            </p:nvSpPr>
            <p:spPr bwMode="auto">
              <a:xfrm>
                <a:off x="1338" y="3164"/>
                <a:ext cx="82" cy="96"/>
              </a:xfrm>
              <a:custGeom>
                <a:avLst/>
                <a:gdLst>
                  <a:gd name="T0" fmla="*/ 13 w 13"/>
                  <a:gd name="T1" fmla="*/ 12 h 15"/>
                  <a:gd name="T2" fmla="*/ 1 w 13"/>
                  <a:gd name="T3" fmla="*/ 8 h 15"/>
                  <a:gd name="T4" fmla="*/ 1 w 13"/>
                  <a:gd name="T5" fmla="*/ 2 h 15"/>
                  <a:gd name="T6" fmla="*/ 2 w 13"/>
                  <a:gd name="T7" fmla="*/ 1 h 15"/>
                  <a:gd name="T8" fmla="*/ 3 w 13"/>
                  <a:gd name="T9" fmla="*/ 1 h 15"/>
                  <a:gd name="T10" fmla="*/ 13 w 13"/>
                  <a:gd name="T1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3" y="12"/>
                    </a:moveTo>
                    <a:cubicBezTo>
                      <a:pt x="8" y="15"/>
                      <a:pt x="3" y="13"/>
                      <a:pt x="1" y="8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5" y="6"/>
                      <a:pt x="8" y="10"/>
                      <a:pt x="13" y="12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0" name="Freeform 332">
                <a:extLst>
                  <a:ext uri="{FF2B5EF4-FFF2-40B4-BE49-F238E27FC236}">
                    <a16:creationId xmlns:a16="http://schemas.microsoft.com/office/drawing/2014/main" id="{6D1D1B1C-05B9-2E18-3C97-0D4CF1726FEC}"/>
                  </a:ext>
                </a:extLst>
              </p:cNvPr>
              <p:cNvSpPr/>
              <p:nvPr userDrawn="1"/>
            </p:nvSpPr>
            <p:spPr bwMode="auto">
              <a:xfrm>
                <a:off x="1281" y="3101"/>
                <a:ext cx="50" cy="70"/>
              </a:xfrm>
              <a:custGeom>
                <a:avLst/>
                <a:gdLst>
                  <a:gd name="T0" fmla="*/ 0 w 8"/>
                  <a:gd name="T1" fmla="*/ 7 h 11"/>
                  <a:gd name="T2" fmla="*/ 4 w 8"/>
                  <a:gd name="T3" fmla="*/ 1 h 11"/>
                  <a:gd name="T4" fmla="*/ 6 w 8"/>
                  <a:gd name="T5" fmla="*/ 1 h 11"/>
                  <a:gd name="T6" fmla="*/ 7 w 8"/>
                  <a:gd name="T7" fmla="*/ 3 h 11"/>
                  <a:gd name="T8" fmla="*/ 4 w 8"/>
                  <a:gd name="T9" fmla="*/ 10 h 11"/>
                  <a:gd name="T10" fmla="*/ 1 w 8"/>
                  <a:gd name="T11" fmla="*/ 11 h 11"/>
                  <a:gd name="T12" fmla="*/ 0 w 8"/>
                  <a:gd name="T13" fmla="*/ 9 h 11"/>
                  <a:gd name="T14" fmla="*/ 0 w 8"/>
                  <a:gd name="T1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0" y="7"/>
                    </a:moveTo>
                    <a:cubicBezTo>
                      <a:pt x="0" y="4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1"/>
                      <a:pt x="8" y="2"/>
                      <a:pt x="7" y="3"/>
                    </a:cubicBezTo>
                    <a:cubicBezTo>
                      <a:pt x="6" y="6"/>
                      <a:pt x="6" y="8"/>
                      <a:pt x="4" y="10"/>
                    </a:cubicBezTo>
                    <a:cubicBezTo>
                      <a:pt x="3" y="10"/>
                      <a:pt x="2" y="11"/>
                      <a:pt x="1" y="11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1" name="Freeform 333">
                <a:extLst>
                  <a:ext uri="{FF2B5EF4-FFF2-40B4-BE49-F238E27FC236}">
                    <a16:creationId xmlns:a16="http://schemas.microsoft.com/office/drawing/2014/main" id="{EB3B0DD3-2B51-5766-A5AF-1909DE3DA389}"/>
                  </a:ext>
                </a:extLst>
              </p:cNvPr>
              <p:cNvSpPr/>
              <p:nvPr userDrawn="1"/>
            </p:nvSpPr>
            <p:spPr bwMode="auto">
              <a:xfrm>
                <a:off x="1306" y="3164"/>
                <a:ext cx="44" cy="76"/>
              </a:xfrm>
              <a:custGeom>
                <a:avLst/>
                <a:gdLst>
                  <a:gd name="T0" fmla="*/ 0 w 7"/>
                  <a:gd name="T1" fmla="*/ 5 h 12"/>
                  <a:gd name="T2" fmla="*/ 0 w 7"/>
                  <a:gd name="T3" fmla="*/ 2 h 12"/>
                  <a:gd name="T4" fmla="*/ 2 w 7"/>
                  <a:gd name="T5" fmla="*/ 1 h 12"/>
                  <a:gd name="T6" fmla="*/ 4 w 7"/>
                  <a:gd name="T7" fmla="*/ 2 h 12"/>
                  <a:gd name="T8" fmla="*/ 6 w 7"/>
                  <a:gd name="T9" fmla="*/ 11 h 12"/>
                  <a:gd name="T10" fmla="*/ 4 w 7"/>
                  <a:gd name="T11" fmla="*/ 12 h 12"/>
                  <a:gd name="T12" fmla="*/ 0 w 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4" y="1"/>
                      <a:pt x="4" y="2"/>
                    </a:cubicBezTo>
                    <a:cubicBezTo>
                      <a:pt x="4" y="5"/>
                      <a:pt x="5" y="8"/>
                      <a:pt x="6" y="11"/>
                    </a:cubicBezTo>
                    <a:cubicBezTo>
                      <a:pt x="7" y="12"/>
                      <a:pt x="6" y="12"/>
                      <a:pt x="4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2" name="Freeform 334">
                <a:extLst>
                  <a:ext uri="{FF2B5EF4-FFF2-40B4-BE49-F238E27FC236}">
                    <a16:creationId xmlns:a16="http://schemas.microsoft.com/office/drawing/2014/main" id="{DA0BA2D9-1FCD-1557-19E4-6BDF62F15930}"/>
                  </a:ext>
                </a:extLst>
              </p:cNvPr>
              <p:cNvSpPr/>
              <p:nvPr userDrawn="1"/>
            </p:nvSpPr>
            <p:spPr bwMode="auto">
              <a:xfrm>
                <a:off x="1344" y="3253"/>
                <a:ext cx="82" cy="26"/>
              </a:xfrm>
              <a:custGeom>
                <a:avLst/>
                <a:gdLst>
                  <a:gd name="T0" fmla="*/ 0 w 13"/>
                  <a:gd name="T1" fmla="*/ 0 h 4"/>
                  <a:gd name="T2" fmla="*/ 12 w 13"/>
                  <a:gd name="T3" fmla="*/ 0 h 4"/>
                  <a:gd name="T4" fmla="*/ 13 w 13"/>
                  <a:gd name="T5" fmla="*/ 0 h 4"/>
                  <a:gd name="T6" fmla="*/ 13 w 13"/>
                  <a:gd name="T7" fmla="*/ 1 h 4"/>
                  <a:gd name="T8" fmla="*/ 0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4" y="0"/>
                      <a:pt x="8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EF9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3" name="Freeform 335">
                <a:extLst>
                  <a:ext uri="{FF2B5EF4-FFF2-40B4-BE49-F238E27FC236}">
                    <a16:creationId xmlns:a16="http://schemas.microsoft.com/office/drawing/2014/main" id="{996A6330-CCAA-43CE-7AC4-B84F4D43509C}"/>
                  </a:ext>
                </a:extLst>
              </p:cNvPr>
              <p:cNvSpPr/>
              <p:nvPr userDrawn="1"/>
            </p:nvSpPr>
            <p:spPr bwMode="auto">
              <a:xfrm>
                <a:off x="1319" y="3107"/>
                <a:ext cx="44" cy="64"/>
              </a:xfrm>
              <a:custGeom>
                <a:avLst/>
                <a:gdLst>
                  <a:gd name="T0" fmla="*/ 7 w 7"/>
                  <a:gd name="T1" fmla="*/ 0 h 10"/>
                  <a:gd name="T2" fmla="*/ 3 w 7"/>
                  <a:gd name="T3" fmla="*/ 9 h 10"/>
                  <a:gd name="T4" fmla="*/ 1 w 7"/>
                  <a:gd name="T5" fmla="*/ 8 h 10"/>
                  <a:gd name="T6" fmla="*/ 3 w 7"/>
                  <a:gd name="T7" fmla="*/ 2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5" y="6"/>
                      <a:pt x="3" y="9"/>
                    </a:cubicBezTo>
                    <a:cubicBezTo>
                      <a:pt x="2" y="10"/>
                      <a:pt x="2" y="9"/>
                      <a:pt x="1" y="8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4" name="Freeform 336">
                <a:extLst>
                  <a:ext uri="{FF2B5EF4-FFF2-40B4-BE49-F238E27FC236}">
                    <a16:creationId xmlns:a16="http://schemas.microsoft.com/office/drawing/2014/main" id="{C73662E5-8B23-49F5-B7F7-E5AA5DD89EA4}"/>
                  </a:ext>
                </a:extLst>
              </p:cNvPr>
              <p:cNvSpPr/>
              <p:nvPr userDrawn="1"/>
            </p:nvSpPr>
            <p:spPr bwMode="auto">
              <a:xfrm>
                <a:off x="468" y="1966"/>
                <a:ext cx="75" cy="82"/>
              </a:xfrm>
              <a:custGeom>
                <a:avLst/>
                <a:gdLst>
                  <a:gd name="T0" fmla="*/ 0 w 12"/>
                  <a:gd name="T1" fmla="*/ 3 h 13"/>
                  <a:gd name="T2" fmla="*/ 1 w 12"/>
                  <a:gd name="T3" fmla="*/ 1 h 13"/>
                  <a:gd name="T4" fmla="*/ 3 w 12"/>
                  <a:gd name="T5" fmla="*/ 2 h 13"/>
                  <a:gd name="T6" fmla="*/ 11 w 12"/>
                  <a:gd name="T7" fmla="*/ 9 h 13"/>
                  <a:gd name="T8" fmla="*/ 12 w 12"/>
                  <a:gd name="T9" fmla="*/ 10 h 13"/>
                  <a:gd name="T10" fmla="*/ 11 w 12"/>
                  <a:gd name="T11" fmla="*/ 12 h 13"/>
                  <a:gd name="T12" fmla="*/ 1 w 12"/>
                  <a:gd name="T13" fmla="*/ 7 h 13"/>
                  <a:gd name="T14" fmla="*/ 0 w 12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5" y="5"/>
                      <a:pt x="7" y="8"/>
                      <a:pt x="11" y="9"/>
                    </a:cubicBezTo>
                    <a:cubicBezTo>
                      <a:pt x="11" y="9"/>
                      <a:pt x="12" y="9"/>
                      <a:pt x="12" y="10"/>
                    </a:cubicBezTo>
                    <a:cubicBezTo>
                      <a:pt x="12" y="11"/>
                      <a:pt x="11" y="11"/>
                      <a:pt x="11" y="12"/>
                    </a:cubicBezTo>
                    <a:cubicBezTo>
                      <a:pt x="7" y="13"/>
                      <a:pt x="2" y="11"/>
                      <a:pt x="1" y="7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5" name="Freeform 337">
                <a:extLst>
                  <a:ext uri="{FF2B5EF4-FFF2-40B4-BE49-F238E27FC236}">
                    <a16:creationId xmlns:a16="http://schemas.microsoft.com/office/drawing/2014/main" id="{CBCE5CE4-F09D-5176-3AB7-872DD1AB4542}"/>
                  </a:ext>
                </a:extLst>
              </p:cNvPr>
              <p:cNvSpPr/>
              <p:nvPr userDrawn="1"/>
            </p:nvSpPr>
            <p:spPr bwMode="auto">
              <a:xfrm>
                <a:off x="392" y="1909"/>
                <a:ext cx="50" cy="82"/>
              </a:xfrm>
              <a:custGeom>
                <a:avLst/>
                <a:gdLst>
                  <a:gd name="T0" fmla="*/ 6 w 8"/>
                  <a:gd name="T1" fmla="*/ 0 h 13"/>
                  <a:gd name="T2" fmla="*/ 8 w 8"/>
                  <a:gd name="T3" fmla="*/ 3 h 13"/>
                  <a:gd name="T4" fmla="*/ 7 w 8"/>
                  <a:gd name="T5" fmla="*/ 9 h 13"/>
                  <a:gd name="T6" fmla="*/ 5 w 8"/>
                  <a:gd name="T7" fmla="*/ 13 h 13"/>
                  <a:gd name="T8" fmla="*/ 4 w 8"/>
                  <a:gd name="T9" fmla="*/ 13 h 13"/>
                  <a:gd name="T10" fmla="*/ 5 w 8"/>
                  <a:gd name="T11" fmla="*/ 0 h 13"/>
                  <a:gd name="T12" fmla="*/ 6 w 8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6" y="0"/>
                    </a:moveTo>
                    <a:cubicBezTo>
                      <a:pt x="7" y="1"/>
                      <a:pt x="8" y="2"/>
                      <a:pt x="8" y="3"/>
                    </a:cubicBezTo>
                    <a:cubicBezTo>
                      <a:pt x="7" y="5"/>
                      <a:pt x="7" y="7"/>
                      <a:pt x="7" y="9"/>
                    </a:cubicBezTo>
                    <a:cubicBezTo>
                      <a:pt x="5" y="9"/>
                      <a:pt x="5" y="11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0" y="9"/>
                      <a:pt x="1" y="3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6" name="Freeform 338">
                <a:extLst>
                  <a:ext uri="{FF2B5EF4-FFF2-40B4-BE49-F238E27FC236}">
                    <a16:creationId xmlns:a16="http://schemas.microsoft.com/office/drawing/2014/main" id="{12169082-DFAF-971B-B7EB-2DFC055F7F34}"/>
                  </a:ext>
                </a:extLst>
              </p:cNvPr>
              <p:cNvSpPr/>
              <p:nvPr userDrawn="1"/>
            </p:nvSpPr>
            <p:spPr bwMode="auto">
              <a:xfrm>
                <a:off x="424" y="1972"/>
                <a:ext cx="63" cy="70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3 h 11"/>
                  <a:gd name="T4" fmla="*/ 9 w 10"/>
                  <a:gd name="T5" fmla="*/ 9 h 11"/>
                  <a:gd name="T6" fmla="*/ 9 w 10"/>
                  <a:gd name="T7" fmla="*/ 11 h 11"/>
                  <a:gd name="T8" fmla="*/ 7 w 10"/>
                  <a:gd name="T9" fmla="*/ 11 h 11"/>
                  <a:gd name="T10" fmla="*/ 2 w 10"/>
                  <a:gd name="T11" fmla="*/ 2 h 11"/>
                  <a:gd name="T12" fmla="*/ 3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5" y="1"/>
                      <a:pt x="6" y="1"/>
                      <a:pt x="6" y="3"/>
                    </a:cubicBezTo>
                    <a:cubicBezTo>
                      <a:pt x="6" y="6"/>
                      <a:pt x="7" y="7"/>
                      <a:pt x="9" y="9"/>
                    </a:cubicBezTo>
                    <a:cubicBezTo>
                      <a:pt x="9" y="9"/>
                      <a:pt x="10" y="10"/>
                      <a:pt x="9" y="11"/>
                    </a:cubicBezTo>
                    <a:cubicBezTo>
                      <a:pt x="9" y="11"/>
                      <a:pt x="8" y="11"/>
                      <a:pt x="7" y="11"/>
                    </a:cubicBezTo>
                    <a:cubicBezTo>
                      <a:pt x="3" y="10"/>
                      <a:pt x="0" y="6"/>
                      <a:pt x="2" y="2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7" name="Freeform 339">
                <a:extLst>
                  <a:ext uri="{FF2B5EF4-FFF2-40B4-BE49-F238E27FC236}">
                    <a16:creationId xmlns:a16="http://schemas.microsoft.com/office/drawing/2014/main" id="{C812849E-FD4B-7314-0BEE-B102AD7A8B2A}"/>
                  </a:ext>
                </a:extLst>
              </p:cNvPr>
              <p:cNvSpPr/>
              <p:nvPr userDrawn="1"/>
            </p:nvSpPr>
            <p:spPr bwMode="auto">
              <a:xfrm>
                <a:off x="487" y="2035"/>
                <a:ext cx="75" cy="32"/>
              </a:xfrm>
              <a:custGeom>
                <a:avLst/>
                <a:gdLst>
                  <a:gd name="T0" fmla="*/ 4 w 12"/>
                  <a:gd name="T1" fmla="*/ 5 h 5"/>
                  <a:gd name="T2" fmla="*/ 0 w 12"/>
                  <a:gd name="T3" fmla="*/ 4 h 5"/>
                  <a:gd name="T4" fmla="*/ 0 w 12"/>
                  <a:gd name="T5" fmla="*/ 3 h 5"/>
                  <a:gd name="T6" fmla="*/ 0 w 12"/>
                  <a:gd name="T7" fmla="*/ 3 h 5"/>
                  <a:gd name="T8" fmla="*/ 3 w 12"/>
                  <a:gd name="T9" fmla="*/ 2 h 5"/>
                  <a:gd name="T10" fmla="*/ 11 w 12"/>
                  <a:gd name="T11" fmla="*/ 0 h 5"/>
                  <a:gd name="T12" fmla="*/ 12 w 12"/>
                  <a:gd name="T13" fmla="*/ 0 h 5"/>
                  <a:gd name="T14" fmla="*/ 12 w 12"/>
                  <a:gd name="T15" fmla="*/ 1 h 5"/>
                  <a:gd name="T16" fmla="*/ 4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4" y="5"/>
                    </a:move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6" y="2"/>
                      <a:pt x="8" y="2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4"/>
                      <a:pt x="7" y="5"/>
                      <a:pt x="4" y="5"/>
                    </a:cubicBezTo>
                    <a:close/>
                  </a:path>
                </a:pathLst>
              </a:custGeom>
              <a:solidFill>
                <a:srgbClr val="EC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8" name="Freeform 340">
                <a:extLst>
                  <a:ext uri="{FF2B5EF4-FFF2-40B4-BE49-F238E27FC236}">
                    <a16:creationId xmlns:a16="http://schemas.microsoft.com/office/drawing/2014/main" id="{213D57CA-2035-3D3F-4647-692732240F3F}"/>
                  </a:ext>
                </a:extLst>
              </p:cNvPr>
              <p:cNvSpPr/>
              <p:nvPr userDrawn="1"/>
            </p:nvSpPr>
            <p:spPr bwMode="auto">
              <a:xfrm>
                <a:off x="442" y="1909"/>
                <a:ext cx="32" cy="63"/>
              </a:xfrm>
              <a:custGeom>
                <a:avLst/>
                <a:gdLst>
                  <a:gd name="T0" fmla="*/ 0 w 5"/>
                  <a:gd name="T1" fmla="*/ 7 h 10"/>
                  <a:gd name="T2" fmla="*/ 4 w 5"/>
                  <a:gd name="T3" fmla="*/ 1 h 10"/>
                  <a:gd name="T4" fmla="*/ 5 w 5"/>
                  <a:gd name="T5" fmla="*/ 0 h 10"/>
                  <a:gd name="T6" fmla="*/ 5 w 5"/>
                  <a:gd name="T7" fmla="*/ 2 h 10"/>
                  <a:gd name="T8" fmla="*/ 3 w 5"/>
                  <a:gd name="T9" fmla="*/ 7 h 10"/>
                  <a:gd name="T10" fmla="*/ 2 w 5"/>
                  <a:gd name="T11" fmla="*/ 9 h 10"/>
                  <a:gd name="T12" fmla="*/ 0 w 5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7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4" y="6"/>
                      <a:pt x="3" y="7"/>
                    </a:cubicBezTo>
                    <a:cubicBezTo>
                      <a:pt x="3" y="8"/>
                      <a:pt x="3" y="10"/>
                      <a:pt x="2" y="9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9" name="Freeform 341">
                <a:extLst>
                  <a:ext uri="{FF2B5EF4-FFF2-40B4-BE49-F238E27FC236}">
                    <a16:creationId xmlns:a16="http://schemas.microsoft.com/office/drawing/2014/main" id="{694CE8B4-9B40-C23C-298C-66BDE1F85989}"/>
                  </a:ext>
                </a:extLst>
              </p:cNvPr>
              <p:cNvSpPr/>
              <p:nvPr userDrawn="1"/>
            </p:nvSpPr>
            <p:spPr bwMode="auto">
              <a:xfrm>
                <a:off x="3632" y="1522"/>
                <a:ext cx="101" cy="44"/>
              </a:xfrm>
              <a:custGeom>
                <a:avLst/>
                <a:gdLst>
                  <a:gd name="T0" fmla="*/ 8 w 16"/>
                  <a:gd name="T1" fmla="*/ 7 h 7"/>
                  <a:gd name="T2" fmla="*/ 0 w 16"/>
                  <a:gd name="T3" fmla="*/ 2 h 7"/>
                  <a:gd name="T4" fmla="*/ 0 w 16"/>
                  <a:gd name="T5" fmla="*/ 0 h 7"/>
                  <a:gd name="T6" fmla="*/ 1 w 16"/>
                  <a:gd name="T7" fmla="*/ 0 h 7"/>
                  <a:gd name="T8" fmla="*/ 14 w 16"/>
                  <a:gd name="T9" fmla="*/ 1 h 7"/>
                  <a:gd name="T10" fmla="*/ 16 w 16"/>
                  <a:gd name="T11" fmla="*/ 1 h 7"/>
                  <a:gd name="T12" fmla="*/ 16 w 16"/>
                  <a:gd name="T13" fmla="*/ 2 h 7"/>
                  <a:gd name="T14" fmla="*/ 8 w 16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8" y="7"/>
                    </a:moveTo>
                    <a:cubicBezTo>
                      <a:pt x="5" y="7"/>
                      <a:pt x="2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5" y="2"/>
                      <a:pt x="10" y="3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5" y="5"/>
                      <a:pt x="12" y="7"/>
                      <a:pt x="8" y="7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0" name="Freeform 342">
                <a:extLst>
                  <a:ext uri="{FF2B5EF4-FFF2-40B4-BE49-F238E27FC236}">
                    <a16:creationId xmlns:a16="http://schemas.microsoft.com/office/drawing/2014/main" id="{0A4C98B2-2A75-CCA9-3060-C7099C955371}"/>
                  </a:ext>
                </a:extLst>
              </p:cNvPr>
              <p:cNvSpPr/>
              <p:nvPr userDrawn="1"/>
            </p:nvSpPr>
            <p:spPr bwMode="auto">
              <a:xfrm>
                <a:off x="3551" y="1503"/>
                <a:ext cx="56" cy="69"/>
              </a:xfrm>
              <a:custGeom>
                <a:avLst/>
                <a:gdLst>
                  <a:gd name="T0" fmla="*/ 8 w 9"/>
                  <a:gd name="T1" fmla="*/ 6 h 11"/>
                  <a:gd name="T2" fmla="*/ 8 w 9"/>
                  <a:gd name="T3" fmla="*/ 8 h 11"/>
                  <a:gd name="T4" fmla="*/ 8 w 9"/>
                  <a:gd name="T5" fmla="*/ 10 h 11"/>
                  <a:gd name="T6" fmla="*/ 6 w 9"/>
                  <a:gd name="T7" fmla="*/ 10 h 11"/>
                  <a:gd name="T8" fmla="*/ 2 w 9"/>
                  <a:gd name="T9" fmla="*/ 1 h 11"/>
                  <a:gd name="T10" fmla="*/ 4 w 9"/>
                  <a:gd name="T11" fmla="*/ 0 h 11"/>
                  <a:gd name="T12" fmla="*/ 8 w 9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8" y="6"/>
                    </a:move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9" y="10"/>
                      <a:pt x="8" y="10"/>
                    </a:cubicBezTo>
                    <a:cubicBezTo>
                      <a:pt x="8" y="11"/>
                      <a:pt x="7" y="10"/>
                      <a:pt x="6" y="10"/>
                    </a:cubicBezTo>
                    <a:cubicBezTo>
                      <a:pt x="2" y="9"/>
                      <a:pt x="0" y="4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8" y="5"/>
                      <a:pt x="8" y="6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1" name="Freeform 343">
                <a:extLst>
                  <a:ext uri="{FF2B5EF4-FFF2-40B4-BE49-F238E27FC236}">
                    <a16:creationId xmlns:a16="http://schemas.microsoft.com/office/drawing/2014/main" id="{828485FE-6A9A-73AA-0DC6-5D8946165370}"/>
                  </a:ext>
                </a:extLst>
              </p:cNvPr>
              <p:cNvSpPr/>
              <p:nvPr userDrawn="1"/>
            </p:nvSpPr>
            <p:spPr bwMode="auto">
              <a:xfrm>
                <a:off x="3607" y="1541"/>
                <a:ext cx="76" cy="50"/>
              </a:xfrm>
              <a:custGeom>
                <a:avLst/>
                <a:gdLst>
                  <a:gd name="T0" fmla="*/ 8 w 12"/>
                  <a:gd name="T1" fmla="*/ 8 h 8"/>
                  <a:gd name="T2" fmla="*/ 1 w 12"/>
                  <a:gd name="T3" fmla="*/ 3 h 8"/>
                  <a:gd name="T4" fmla="*/ 1 w 12"/>
                  <a:gd name="T5" fmla="*/ 1 h 8"/>
                  <a:gd name="T6" fmla="*/ 4 w 12"/>
                  <a:gd name="T7" fmla="*/ 1 h 8"/>
                  <a:gd name="T8" fmla="*/ 11 w 12"/>
                  <a:gd name="T9" fmla="*/ 5 h 8"/>
                  <a:gd name="T10" fmla="*/ 11 w 12"/>
                  <a:gd name="T11" fmla="*/ 7 h 8"/>
                  <a:gd name="T12" fmla="*/ 8 w 1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8"/>
                    </a:moveTo>
                    <a:cubicBezTo>
                      <a:pt x="4" y="8"/>
                      <a:pt x="2" y="6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3"/>
                      <a:pt x="8" y="5"/>
                      <a:pt x="11" y="5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lose/>
                  </a:path>
                </a:pathLst>
              </a:custGeom>
              <a:solidFill>
                <a:srgbClr val="F0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2" name="Freeform 344">
                <a:extLst>
                  <a:ext uri="{FF2B5EF4-FFF2-40B4-BE49-F238E27FC236}">
                    <a16:creationId xmlns:a16="http://schemas.microsoft.com/office/drawing/2014/main" id="{05E24EEB-DD04-2A7E-CAFA-64221AA48C42}"/>
                  </a:ext>
                </a:extLst>
              </p:cNvPr>
              <p:cNvSpPr/>
              <p:nvPr userDrawn="1"/>
            </p:nvSpPr>
            <p:spPr bwMode="auto">
              <a:xfrm>
                <a:off x="3689" y="1528"/>
                <a:ext cx="63" cy="70"/>
              </a:xfrm>
              <a:custGeom>
                <a:avLst/>
                <a:gdLst>
                  <a:gd name="T0" fmla="*/ 0 w 10"/>
                  <a:gd name="T1" fmla="*/ 10 h 11"/>
                  <a:gd name="T2" fmla="*/ 8 w 10"/>
                  <a:gd name="T3" fmla="*/ 1 h 11"/>
                  <a:gd name="T4" fmla="*/ 9 w 10"/>
                  <a:gd name="T5" fmla="*/ 1 h 11"/>
                  <a:gd name="T6" fmla="*/ 10 w 10"/>
                  <a:gd name="T7" fmla="*/ 2 h 11"/>
                  <a:gd name="T8" fmla="*/ 0 w 10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10"/>
                    </a:moveTo>
                    <a:cubicBezTo>
                      <a:pt x="3" y="6"/>
                      <a:pt x="7" y="5"/>
                      <a:pt x="8" y="1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10" y="5"/>
                      <a:pt x="5" y="11"/>
                      <a:pt x="0" y="10"/>
                    </a:cubicBezTo>
                    <a:close/>
                  </a:path>
                </a:pathLst>
              </a:custGeom>
              <a:solidFill>
                <a:srgbClr val="ED9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3" name="Freeform 345">
                <a:extLst>
                  <a:ext uri="{FF2B5EF4-FFF2-40B4-BE49-F238E27FC236}">
                    <a16:creationId xmlns:a16="http://schemas.microsoft.com/office/drawing/2014/main" id="{26075D83-ED81-3ACC-653F-46A1BFBC6233}"/>
                  </a:ext>
                </a:extLst>
              </p:cNvPr>
              <p:cNvSpPr/>
              <p:nvPr userDrawn="1"/>
            </p:nvSpPr>
            <p:spPr bwMode="auto">
              <a:xfrm>
                <a:off x="3588" y="1477"/>
                <a:ext cx="32" cy="64"/>
              </a:xfrm>
              <a:custGeom>
                <a:avLst/>
                <a:gdLst>
                  <a:gd name="T0" fmla="*/ 5 w 5"/>
                  <a:gd name="T1" fmla="*/ 8 h 10"/>
                  <a:gd name="T2" fmla="*/ 3 w 5"/>
                  <a:gd name="T3" fmla="*/ 9 h 10"/>
                  <a:gd name="T4" fmla="*/ 2 w 5"/>
                  <a:gd name="T5" fmla="*/ 0 h 10"/>
                  <a:gd name="T6" fmla="*/ 3 w 5"/>
                  <a:gd name="T7" fmla="*/ 0 h 10"/>
                  <a:gd name="T8" fmla="*/ 5 w 5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8"/>
                    </a:moveTo>
                    <a:cubicBezTo>
                      <a:pt x="5" y="9"/>
                      <a:pt x="4" y="10"/>
                      <a:pt x="3" y="9"/>
                    </a:cubicBezTo>
                    <a:cubicBezTo>
                      <a:pt x="1" y="8"/>
                      <a:pt x="0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3"/>
                      <a:pt x="5" y="5"/>
                      <a:pt x="5" y="8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4" name="Freeform 346">
                <a:extLst>
                  <a:ext uri="{FF2B5EF4-FFF2-40B4-BE49-F238E27FC236}">
                    <a16:creationId xmlns:a16="http://schemas.microsoft.com/office/drawing/2014/main" id="{0585B695-575E-61B0-123D-37E4609F55F7}"/>
                  </a:ext>
                </a:extLst>
              </p:cNvPr>
              <p:cNvSpPr/>
              <p:nvPr userDrawn="1"/>
            </p:nvSpPr>
            <p:spPr bwMode="auto">
              <a:xfrm>
                <a:off x="3614" y="1458"/>
                <a:ext cx="50" cy="32"/>
              </a:xfrm>
              <a:custGeom>
                <a:avLst/>
                <a:gdLst>
                  <a:gd name="T0" fmla="*/ 8 w 8"/>
                  <a:gd name="T1" fmla="*/ 1 h 5"/>
                  <a:gd name="T2" fmla="*/ 2 w 8"/>
                  <a:gd name="T3" fmla="*/ 4 h 5"/>
                  <a:gd name="T4" fmla="*/ 0 w 8"/>
                  <a:gd name="T5" fmla="*/ 4 h 5"/>
                  <a:gd name="T6" fmla="*/ 1 w 8"/>
                  <a:gd name="T7" fmla="*/ 2 h 5"/>
                  <a:gd name="T8" fmla="*/ 8 w 8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6" y="3"/>
                      <a:pt x="4" y="3"/>
                      <a:pt x="2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5" name="Freeform 347">
                <a:extLst>
                  <a:ext uri="{FF2B5EF4-FFF2-40B4-BE49-F238E27FC236}">
                    <a16:creationId xmlns:a16="http://schemas.microsoft.com/office/drawing/2014/main" id="{8A5A3A8B-55AD-D9A9-7C2A-6CE259B6F633}"/>
                  </a:ext>
                </a:extLst>
              </p:cNvPr>
              <p:cNvSpPr/>
              <p:nvPr userDrawn="1"/>
            </p:nvSpPr>
            <p:spPr bwMode="auto">
              <a:xfrm>
                <a:off x="1022" y="431"/>
                <a:ext cx="95" cy="50"/>
              </a:xfrm>
              <a:custGeom>
                <a:avLst/>
                <a:gdLst>
                  <a:gd name="T0" fmla="*/ 10 w 15"/>
                  <a:gd name="T1" fmla="*/ 8 h 8"/>
                  <a:gd name="T2" fmla="*/ 0 w 15"/>
                  <a:gd name="T3" fmla="*/ 2 h 8"/>
                  <a:gd name="T4" fmla="*/ 0 w 15"/>
                  <a:gd name="T5" fmla="*/ 0 h 8"/>
                  <a:gd name="T6" fmla="*/ 2 w 15"/>
                  <a:gd name="T7" fmla="*/ 0 h 8"/>
                  <a:gd name="T8" fmla="*/ 13 w 15"/>
                  <a:gd name="T9" fmla="*/ 4 h 8"/>
                  <a:gd name="T10" fmla="*/ 15 w 15"/>
                  <a:gd name="T11" fmla="*/ 4 h 8"/>
                  <a:gd name="T12" fmla="*/ 14 w 15"/>
                  <a:gd name="T13" fmla="*/ 6 h 8"/>
                  <a:gd name="T14" fmla="*/ 10 w 1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0" y="8"/>
                    </a:moveTo>
                    <a:cubicBezTo>
                      <a:pt x="5" y="8"/>
                      <a:pt x="2" y="6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5" y="3"/>
                      <a:pt x="9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5"/>
                      <a:pt x="15" y="6"/>
                      <a:pt x="14" y="6"/>
                    </a:cubicBezTo>
                    <a:cubicBezTo>
                      <a:pt x="13" y="7"/>
                      <a:pt x="11" y="8"/>
                      <a:pt x="10" y="8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6" name="Freeform 348">
                <a:extLst>
                  <a:ext uri="{FF2B5EF4-FFF2-40B4-BE49-F238E27FC236}">
                    <a16:creationId xmlns:a16="http://schemas.microsoft.com/office/drawing/2014/main" id="{B3C17D6D-CBD3-7552-7C64-774F3A547C6A}"/>
                  </a:ext>
                </a:extLst>
              </p:cNvPr>
              <p:cNvSpPr/>
              <p:nvPr userDrawn="1"/>
            </p:nvSpPr>
            <p:spPr bwMode="auto">
              <a:xfrm>
                <a:off x="947" y="393"/>
                <a:ext cx="44" cy="76"/>
              </a:xfrm>
              <a:custGeom>
                <a:avLst/>
                <a:gdLst>
                  <a:gd name="T0" fmla="*/ 0 w 7"/>
                  <a:gd name="T1" fmla="*/ 5 h 12"/>
                  <a:gd name="T2" fmla="*/ 1 w 7"/>
                  <a:gd name="T3" fmla="*/ 2 h 12"/>
                  <a:gd name="T4" fmla="*/ 3 w 7"/>
                  <a:gd name="T5" fmla="*/ 0 h 12"/>
                  <a:gd name="T6" fmla="*/ 6 w 7"/>
                  <a:gd name="T7" fmla="*/ 2 h 12"/>
                  <a:gd name="T8" fmla="*/ 6 w 7"/>
                  <a:gd name="T9" fmla="*/ 11 h 12"/>
                  <a:gd name="T10" fmla="*/ 5 w 7"/>
                  <a:gd name="T11" fmla="*/ 12 h 12"/>
                  <a:gd name="T12" fmla="*/ 0 w 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5"/>
                      <a:pt x="7" y="8"/>
                      <a:pt x="6" y="11"/>
                    </a:cubicBezTo>
                    <a:cubicBezTo>
                      <a:pt x="6" y="12"/>
                      <a:pt x="6" y="12"/>
                      <a:pt x="5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7" name="Freeform 349">
                <a:extLst>
                  <a:ext uri="{FF2B5EF4-FFF2-40B4-BE49-F238E27FC236}">
                    <a16:creationId xmlns:a16="http://schemas.microsoft.com/office/drawing/2014/main" id="{47EBC41D-CF05-6D54-E706-3128EF64CD33}"/>
                  </a:ext>
                </a:extLst>
              </p:cNvPr>
              <p:cNvSpPr/>
              <p:nvPr userDrawn="1"/>
            </p:nvSpPr>
            <p:spPr bwMode="auto">
              <a:xfrm>
                <a:off x="991" y="443"/>
                <a:ext cx="76" cy="70"/>
              </a:xfrm>
              <a:custGeom>
                <a:avLst/>
                <a:gdLst>
                  <a:gd name="T0" fmla="*/ 12 w 12"/>
                  <a:gd name="T1" fmla="*/ 8 h 11"/>
                  <a:gd name="T2" fmla="*/ 1 w 12"/>
                  <a:gd name="T3" fmla="*/ 3 h 11"/>
                  <a:gd name="T4" fmla="*/ 2 w 12"/>
                  <a:gd name="T5" fmla="*/ 1 h 11"/>
                  <a:gd name="T6" fmla="*/ 5 w 12"/>
                  <a:gd name="T7" fmla="*/ 2 h 11"/>
                  <a:gd name="T8" fmla="*/ 12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8"/>
                    </a:moveTo>
                    <a:cubicBezTo>
                      <a:pt x="8" y="11"/>
                      <a:pt x="1" y="8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5"/>
                      <a:pt x="9" y="7"/>
                      <a:pt x="12" y="8"/>
                    </a:cubicBezTo>
                    <a:close/>
                  </a:path>
                </a:pathLst>
              </a:custGeom>
              <a:solidFill>
                <a:srgbClr val="EF9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8" name="Freeform 350">
                <a:extLst>
                  <a:ext uri="{FF2B5EF4-FFF2-40B4-BE49-F238E27FC236}">
                    <a16:creationId xmlns:a16="http://schemas.microsoft.com/office/drawing/2014/main" id="{0C7E22B3-4362-E7BE-6CE3-18F986F1AEBB}"/>
                  </a:ext>
                </a:extLst>
              </p:cNvPr>
              <p:cNvSpPr/>
              <p:nvPr userDrawn="1"/>
            </p:nvSpPr>
            <p:spPr bwMode="auto">
              <a:xfrm>
                <a:off x="1067" y="462"/>
                <a:ext cx="69" cy="57"/>
              </a:xfrm>
              <a:custGeom>
                <a:avLst/>
                <a:gdLst>
                  <a:gd name="T0" fmla="*/ 0 w 11"/>
                  <a:gd name="T1" fmla="*/ 7 h 9"/>
                  <a:gd name="T2" fmla="*/ 9 w 11"/>
                  <a:gd name="T3" fmla="*/ 1 h 9"/>
                  <a:gd name="T4" fmla="*/ 10 w 11"/>
                  <a:gd name="T5" fmla="*/ 0 h 9"/>
                  <a:gd name="T6" fmla="*/ 11 w 11"/>
                  <a:gd name="T7" fmla="*/ 2 h 9"/>
                  <a:gd name="T8" fmla="*/ 0 w 11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3" y="4"/>
                      <a:pt x="7" y="4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1"/>
                      <a:pt x="11" y="2"/>
                    </a:cubicBezTo>
                    <a:cubicBezTo>
                      <a:pt x="10" y="6"/>
                      <a:pt x="5" y="9"/>
                      <a:pt x="0" y="7"/>
                    </a:cubicBezTo>
                    <a:close/>
                  </a:path>
                </a:pathLst>
              </a:custGeom>
              <a:solidFill>
                <a:srgbClr val="EE9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9" name="Freeform 351">
                <a:extLst>
                  <a:ext uri="{FF2B5EF4-FFF2-40B4-BE49-F238E27FC236}">
                    <a16:creationId xmlns:a16="http://schemas.microsoft.com/office/drawing/2014/main" id="{E02DDD32-A967-8618-BDBA-45291043D630}"/>
                  </a:ext>
                </a:extLst>
              </p:cNvPr>
              <p:cNvSpPr/>
              <p:nvPr userDrawn="1"/>
            </p:nvSpPr>
            <p:spPr bwMode="auto">
              <a:xfrm>
                <a:off x="985" y="374"/>
                <a:ext cx="31" cy="69"/>
              </a:xfrm>
              <a:custGeom>
                <a:avLst/>
                <a:gdLst>
                  <a:gd name="T0" fmla="*/ 3 w 5"/>
                  <a:gd name="T1" fmla="*/ 0 h 11"/>
                  <a:gd name="T2" fmla="*/ 4 w 5"/>
                  <a:gd name="T3" fmla="*/ 8 h 11"/>
                  <a:gd name="T4" fmla="*/ 3 w 5"/>
                  <a:gd name="T5" fmla="*/ 10 h 11"/>
                  <a:gd name="T6" fmla="*/ 1 w 5"/>
                  <a:gd name="T7" fmla="*/ 9 h 11"/>
                  <a:gd name="T8" fmla="*/ 3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4" y="3"/>
                      <a:pt x="4" y="6"/>
                      <a:pt x="4" y="8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2" y="11"/>
                      <a:pt x="2" y="10"/>
                      <a:pt x="1" y="9"/>
                    </a:cubicBezTo>
                    <a:cubicBezTo>
                      <a:pt x="0" y="6"/>
                      <a:pt x="1" y="3"/>
                      <a:pt x="3" y="0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0" name="Freeform 352">
                <a:extLst>
                  <a:ext uri="{FF2B5EF4-FFF2-40B4-BE49-F238E27FC236}">
                    <a16:creationId xmlns:a16="http://schemas.microsoft.com/office/drawing/2014/main" id="{ADB587D8-C9E3-8B2D-41B2-01B3D776222A}"/>
                  </a:ext>
                </a:extLst>
              </p:cNvPr>
              <p:cNvSpPr/>
              <p:nvPr userDrawn="1"/>
            </p:nvSpPr>
            <p:spPr bwMode="auto">
              <a:xfrm>
                <a:off x="1010" y="367"/>
                <a:ext cx="50" cy="32"/>
              </a:xfrm>
              <a:custGeom>
                <a:avLst/>
                <a:gdLst>
                  <a:gd name="T0" fmla="*/ 8 w 8"/>
                  <a:gd name="T1" fmla="*/ 2 h 5"/>
                  <a:gd name="T2" fmla="*/ 3 w 8"/>
                  <a:gd name="T3" fmla="*/ 4 h 5"/>
                  <a:gd name="T4" fmla="*/ 1 w 8"/>
                  <a:gd name="T5" fmla="*/ 4 h 5"/>
                  <a:gd name="T6" fmla="*/ 1 w 8"/>
                  <a:gd name="T7" fmla="*/ 1 h 5"/>
                  <a:gd name="T8" fmla="*/ 8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6" y="3"/>
                      <a:pt x="4" y="3"/>
                      <a:pt x="3" y="4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6" y="0"/>
                      <a:pt x="8" y="2"/>
                    </a:cubicBezTo>
                    <a:close/>
                  </a:path>
                </a:pathLst>
              </a:custGeom>
              <a:solidFill>
                <a:srgbClr val="EE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1" name="Freeform 353">
                <a:extLst>
                  <a:ext uri="{FF2B5EF4-FFF2-40B4-BE49-F238E27FC236}">
                    <a16:creationId xmlns:a16="http://schemas.microsoft.com/office/drawing/2014/main" id="{75D98EA5-C81E-814A-5115-6252DE3E2BC0}"/>
                  </a:ext>
                </a:extLst>
              </p:cNvPr>
              <p:cNvSpPr/>
              <p:nvPr userDrawn="1"/>
            </p:nvSpPr>
            <p:spPr bwMode="auto">
              <a:xfrm>
                <a:off x="2983" y="1382"/>
                <a:ext cx="51" cy="95"/>
              </a:xfrm>
              <a:custGeom>
                <a:avLst/>
                <a:gdLst>
                  <a:gd name="T0" fmla="*/ 0 w 8"/>
                  <a:gd name="T1" fmla="*/ 7 h 15"/>
                  <a:gd name="T2" fmla="*/ 2 w 8"/>
                  <a:gd name="T3" fmla="*/ 1 h 15"/>
                  <a:gd name="T4" fmla="*/ 3 w 8"/>
                  <a:gd name="T5" fmla="*/ 0 h 15"/>
                  <a:gd name="T6" fmla="*/ 4 w 8"/>
                  <a:gd name="T7" fmla="*/ 1 h 15"/>
                  <a:gd name="T8" fmla="*/ 7 w 8"/>
                  <a:gd name="T9" fmla="*/ 12 h 15"/>
                  <a:gd name="T10" fmla="*/ 8 w 8"/>
                  <a:gd name="T11" fmla="*/ 15 h 15"/>
                  <a:gd name="T12" fmla="*/ 5 w 8"/>
                  <a:gd name="T13" fmla="*/ 15 h 15"/>
                  <a:gd name="T14" fmla="*/ 0 w 8"/>
                  <a:gd name="T1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0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5"/>
                      <a:pt x="4" y="9"/>
                      <a:pt x="7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2" y="14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2" name="Freeform 354">
                <a:extLst>
                  <a:ext uri="{FF2B5EF4-FFF2-40B4-BE49-F238E27FC236}">
                    <a16:creationId xmlns:a16="http://schemas.microsoft.com/office/drawing/2014/main" id="{355FBB89-725D-59BF-68FE-0AC165766551}"/>
                  </a:ext>
                </a:extLst>
              </p:cNvPr>
              <p:cNvSpPr/>
              <p:nvPr userDrawn="1"/>
            </p:nvSpPr>
            <p:spPr bwMode="auto">
              <a:xfrm>
                <a:off x="2945" y="1306"/>
                <a:ext cx="63" cy="63"/>
              </a:xfrm>
              <a:custGeom>
                <a:avLst/>
                <a:gdLst>
                  <a:gd name="T0" fmla="*/ 0 w 10"/>
                  <a:gd name="T1" fmla="*/ 7 h 10"/>
                  <a:gd name="T2" fmla="*/ 7 w 10"/>
                  <a:gd name="T3" fmla="*/ 0 h 10"/>
                  <a:gd name="T4" fmla="*/ 9 w 10"/>
                  <a:gd name="T5" fmla="*/ 1 h 10"/>
                  <a:gd name="T6" fmla="*/ 8 w 10"/>
                  <a:gd name="T7" fmla="*/ 5 h 10"/>
                  <a:gd name="T8" fmla="*/ 3 w 10"/>
                  <a:gd name="T9" fmla="*/ 9 h 10"/>
                  <a:gd name="T10" fmla="*/ 1 w 10"/>
                  <a:gd name="T11" fmla="*/ 10 h 10"/>
                  <a:gd name="T12" fmla="*/ 0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9" y="2"/>
                      <a:pt x="10" y="4"/>
                      <a:pt x="8" y="5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3" name="Freeform 355">
                <a:extLst>
                  <a:ext uri="{FF2B5EF4-FFF2-40B4-BE49-F238E27FC236}">
                    <a16:creationId xmlns:a16="http://schemas.microsoft.com/office/drawing/2014/main" id="{A7016783-D04F-FA64-A337-6C3AAB980DF5}"/>
                  </a:ext>
                </a:extLst>
              </p:cNvPr>
              <p:cNvSpPr/>
              <p:nvPr userDrawn="1"/>
            </p:nvSpPr>
            <p:spPr bwMode="auto">
              <a:xfrm>
                <a:off x="2939" y="1363"/>
                <a:ext cx="44" cy="89"/>
              </a:xfrm>
              <a:custGeom>
                <a:avLst/>
                <a:gdLst>
                  <a:gd name="T0" fmla="*/ 5 w 7"/>
                  <a:gd name="T1" fmla="*/ 1 h 14"/>
                  <a:gd name="T2" fmla="*/ 7 w 7"/>
                  <a:gd name="T3" fmla="*/ 4 h 14"/>
                  <a:gd name="T4" fmla="*/ 6 w 7"/>
                  <a:gd name="T5" fmla="*/ 13 h 14"/>
                  <a:gd name="T6" fmla="*/ 6 w 7"/>
                  <a:gd name="T7" fmla="*/ 14 h 14"/>
                  <a:gd name="T8" fmla="*/ 5 w 7"/>
                  <a:gd name="T9" fmla="*/ 14 h 14"/>
                  <a:gd name="T10" fmla="*/ 4 w 7"/>
                  <a:gd name="T11" fmla="*/ 1 h 14"/>
                  <a:gd name="T12" fmla="*/ 5 w 7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5" y="1"/>
                    </a:moveTo>
                    <a:cubicBezTo>
                      <a:pt x="6" y="0"/>
                      <a:pt x="7" y="3"/>
                      <a:pt x="7" y="4"/>
                    </a:cubicBezTo>
                    <a:cubicBezTo>
                      <a:pt x="6" y="7"/>
                      <a:pt x="5" y="10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1" y="11"/>
                      <a:pt x="0" y="3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EF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4" name="Freeform 356">
                <a:extLst>
                  <a:ext uri="{FF2B5EF4-FFF2-40B4-BE49-F238E27FC236}">
                    <a16:creationId xmlns:a16="http://schemas.microsoft.com/office/drawing/2014/main" id="{6D3A00F5-1141-CB14-280F-656EAE7B941A}"/>
                  </a:ext>
                </a:extLst>
              </p:cNvPr>
              <p:cNvSpPr/>
              <p:nvPr userDrawn="1"/>
            </p:nvSpPr>
            <p:spPr bwMode="auto">
              <a:xfrm>
                <a:off x="2958" y="1458"/>
                <a:ext cx="82" cy="45"/>
              </a:xfrm>
              <a:custGeom>
                <a:avLst/>
                <a:gdLst>
                  <a:gd name="T0" fmla="*/ 0 w 13"/>
                  <a:gd name="T1" fmla="*/ 0 h 7"/>
                  <a:gd name="T2" fmla="*/ 11 w 13"/>
                  <a:gd name="T3" fmla="*/ 4 h 7"/>
                  <a:gd name="T4" fmla="*/ 13 w 13"/>
                  <a:gd name="T5" fmla="*/ 5 h 7"/>
                  <a:gd name="T6" fmla="*/ 11 w 13"/>
                  <a:gd name="T7" fmla="*/ 6 h 7"/>
                  <a:gd name="T8" fmla="*/ 1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1"/>
                      <a:pt x="7" y="4"/>
                      <a:pt x="11" y="4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7"/>
                      <a:pt x="2" y="5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D9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5" name="Freeform 357">
                <a:extLst>
                  <a:ext uri="{FF2B5EF4-FFF2-40B4-BE49-F238E27FC236}">
                    <a16:creationId xmlns:a16="http://schemas.microsoft.com/office/drawing/2014/main" id="{960047DC-7A11-047D-2EB6-86DCAEFEE4E5}"/>
                  </a:ext>
                </a:extLst>
              </p:cNvPr>
              <p:cNvSpPr/>
              <p:nvPr userDrawn="1"/>
            </p:nvSpPr>
            <p:spPr bwMode="auto">
              <a:xfrm>
                <a:off x="2983" y="1331"/>
                <a:ext cx="57" cy="45"/>
              </a:xfrm>
              <a:custGeom>
                <a:avLst/>
                <a:gdLst>
                  <a:gd name="T0" fmla="*/ 9 w 9"/>
                  <a:gd name="T1" fmla="*/ 1 h 7"/>
                  <a:gd name="T2" fmla="*/ 3 w 9"/>
                  <a:gd name="T3" fmla="*/ 6 h 7"/>
                  <a:gd name="T4" fmla="*/ 1 w 9"/>
                  <a:gd name="T5" fmla="*/ 6 h 7"/>
                  <a:gd name="T6" fmla="*/ 0 w 9"/>
                  <a:gd name="T7" fmla="*/ 4 h 7"/>
                  <a:gd name="T8" fmla="*/ 6 w 9"/>
                  <a:gd name="T9" fmla="*/ 0 h 7"/>
                  <a:gd name="T10" fmla="*/ 9 w 9"/>
                  <a:gd name="T11" fmla="*/ 0 h 7"/>
                  <a:gd name="T12" fmla="*/ 9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7" y="2"/>
                      <a:pt x="5" y="4"/>
                      <a:pt x="3" y="6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6" name="Freeform 358">
                <a:extLst>
                  <a:ext uri="{FF2B5EF4-FFF2-40B4-BE49-F238E27FC236}">
                    <a16:creationId xmlns:a16="http://schemas.microsoft.com/office/drawing/2014/main" id="{0CDE1D09-FF1D-0C7A-BA81-9AA996EAAEC9}"/>
                  </a:ext>
                </a:extLst>
              </p:cNvPr>
              <p:cNvSpPr/>
              <p:nvPr userDrawn="1"/>
            </p:nvSpPr>
            <p:spPr bwMode="auto">
              <a:xfrm>
                <a:off x="3021" y="1338"/>
                <a:ext cx="50" cy="50"/>
              </a:xfrm>
              <a:custGeom>
                <a:avLst/>
                <a:gdLst>
                  <a:gd name="T0" fmla="*/ 7 w 8"/>
                  <a:gd name="T1" fmla="*/ 8 h 8"/>
                  <a:gd name="T2" fmla="*/ 3 w 8"/>
                  <a:gd name="T3" fmla="*/ 4 h 8"/>
                  <a:gd name="T4" fmla="*/ 2 w 8"/>
                  <a:gd name="T5" fmla="*/ 2 h 8"/>
                  <a:gd name="T6" fmla="*/ 4 w 8"/>
                  <a:gd name="T7" fmla="*/ 1 h 8"/>
                  <a:gd name="T8" fmla="*/ 7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6" y="6"/>
                      <a:pt x="4" y="5"/>
                      <a:pt x="3" y="4"/>
                    </a:cubicBezTo>
                    <a:cubicBezTo>
                      <a:pt x="2" y="4"/>
                      <a:pt x="0" y="3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3"/>
                      <a:pt x="8" y="4"/>
                      <a:pt x="7" y="8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7" name="Freeform 359">
                <a:extLst>
                  <a:ext uri="{FF2B5EF4-FFF2-40B4-BE49-F238E27FC236}">
                    <a16:creationId xmlns:a16="http://schemas.microsoft.com/office/drawing/2014/main" id="{B7EF9790-E804-D3A8-949F-51364EBD8938}"/>
                  </a:ext>
                </a:extLst>
              </p:cNvPr>
              <p:cNvSpPr/>
              <p:nvPr userDrawn="1"/>
            </p:nvSpPr>
            <p:spPr bwMode="auto">
              <a:xfrm>
                <a:off x="297" y="634"/>
                <a:ext cx="145" cy="95"/>
              </a:xfrm>
              <a:custGeom>
                <a:avLst/>
                <a:gdLst>
                  <a:gd name="T0" fmla="*/ 12 w 23"/>
                  <a:gd name="T1" fmla="*/ 0 h 15"/>
                  <a:gd name="T2" fmla="*/ 13 w 23"/>
                  <a:gd name="T3" fmla="*/ 4 h 15"/>
                  <a:gd name="T4" fmla="*/ 22 w 23"/>
                  <a:gd name="T5" fmla="*/ 12 h 15"/>
                  <a:gd name="T6" fmla="*/ 21 w 23"/>
                  <a:gd name="T7" fmla="*/ 14 h 15"/>
                  <a:gd name="T8" fmla="*/ 5 w 23"/>
                  <a:gd name="T9" fmla="*/ 10 h 15"/>
                  <a:gd name="T10" fmla="*/ 3 w 23"/>
                  <a:gd name="T11" fmla="*/ 9 h 15"/>
                  <a:gd name="T12" fmla="*/ 3 w 23"/>
                  <a:gd name="T13" fmla="*/ 3 h 15"/>
                  <a:gd name="T14" fmla="*/ 12 w 2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5">
                    <a:moveTo>
                      <a:pt x="12" y="0"/>
                    </a:moveTo>
                    <a:cubicBezTo>
                      <a:pt x="10" y="2"/>
                      <a:pt x="12" y="3"/>
                      <a:pt x="13" y="4"/>
                    </a:cubicBezTo>
                    <a:cubicBezTo>
                      <a:pt x="18" y="5"/>
                      <a:pt x="22" y="7"/>
                      <a:pt x="22" y="12"/>
                    </a:cubicBezTo>
                    <a:cubicBezTo>
                      <a:pt x="23" y="13"/>
                      <a:pt x="22" y="14"/>
                      <a:pt x="21" y="14"/>
                    </a:cubicBezTo>
                    <a:cubicBezTo>
                      <a:pt x="15" y="15"/>
                      <a:pt x="10" y="13"/>
                      <a:pt x="5" y="10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0" y="6"/>
                      <a:pt x="0" y="5"/>
                      <a:pt x="3" y="3"/>
                    </a:cubicBezTo>
                    <a:cubicBezTo>
                      <a:pt x="6" y="1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8" name="Freeform 360">
                <a:extLst>
                  <a:ext uri="{FF2B5EF4-FFF2-40B4-BE49-F238E27FC236}">
                    <a16:creationId xmlns:a16="http://schemas.microsoft.com/office/drawing/2014/main" id="{80E62685-734C-B61D-A6CD-9440A91FE028}"/>
                  </a:ext>
                </a:extLst>
              </p:cNvPr>
              <p:cNvSpPr/>
              <p:nvPr userDrawn="1"/>
            </p:nvSpPr>
            <p:spPr bwMode="auto">
              <a:xfrm>
                <a:off x="2762" y="741"/>
                <a:ext cx="133" cy="115"/>
              </a:xfrm>
              <a:custGeom>
                <a:avLst/>
                <a:gdLst>
                  <a:gd name="T0" fmla="*/ 15 w 21"/>
                  <a:gd name="T1" fmla="*/ 3 h 18"/>
                  <a:gd name="T2" fmla="*/ 12 w 21"/>
                  <a:gd name="T3" fmla="*/ 4 h 18"/>
                  <a:gd name="T4" fmla="*/ 14 w 21"/>
                  <a:gd name="T5" fmla="*/ 6 h 18"/>
                  <a:gd name="T6" fmla="*/ 20 w 21"/>
                  <a:gd name="T7" fmla="*/ 17 h 18"/>
                  <a:gd name="T8" fmla="*/ 18 w 21"/>
                  <a:gd name="T9" fmla="*/ 18 h 18"/>
                  <a:gd name="T10" fmla="*/ 1 w 21"/>
                  <a:gd name="T11" fmla="*/ 5 h 18"/>
                  <a:gd name="T12" fmla="*/ 1 w 21"/>
                  <a:gd name="T13" fmla="*/ 4 h 18"/>
                  <a:gd name="T14" fmla="*/ 15 w 21"/>
                  <a:gd name="T1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8">
                    <a:moveTo>
                      <a:pt x="15" y="3"/>
                    </a:moveTo>
                    <a:cubicBezTo>
                      <a:pt x="13" y="3"/>
                      <a:pt x="12" y="2"/>
                      <a:pt x="12" y="4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7" y="8"/>
                      <a:pt x="21" y="12"/>
                      <a:pt x="20" y="17"/>
                    </a:cubicBezTo>
                    <a:cubicBezTo>
                      <a:pt x="20" y="18"/>
                      <a:pt x="19" y="18"/>
                      <a:pt x="18" y="18"/>
                    </a:cubicBezTo>
                    <a:cubicBezTo>
                      <a:pt x="10" y="17"/>
                      <a:pt x="5" y="12"/>
                      <a:pt x="1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4" y="2"/>
                      <a:pt x="10" y="0"/>
                      <a:pt x="15" y="3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9" name="Freeform 361">
                <a:extLst>
                  <a:ext uri="{FF2B5EF4-FFF2-40B4-BE49-F238E27FC236}">
                    <a16:creationId xmlns:a16="http://schemas.microsoft.com/office/drawing/2014/main" id="{C9A3F37A-535E-71BC-7BF2-5C47A2921EAD}"/>
                  </a:ext>
                </a:extLst>
              </p:cNvPr>
              <p:cNvSpPr/>
              <p:nvPr userDrawn="1"/>
            </p:nvSpPr>
            <p:spPr bwMode="auto">
              <a:xfrm>
                <a:off x="2113" y="2632"/>
                <a:ext cx="101" cy="133"/>
              </a:xfrm>
              <a:custGeom>
                <a:avLst/>
                <a:gdLst>
                  <a:gd name="T0" fmla="*/ 16 w 16"/>
                  <a:gd name="T1" fmla="*/ 6 h 21"/>
                  <a:gd name="T2" fmla="*/ 13 w 16"/>
                  <a:gd name="T3" fmla="*/ 5 h 21"/>
                  <a:gd name="T4" fmla="*/ 12 w 16"/>
                  <a:gd name="T5" fmla="*/ 4 h 21"/>
                  <a:gd name="T6" fmla="*/ 12 w 16"/>
                  <a:gd name="T7" fmla="*/ 6 h 21"/>
                  <a:gd name="T8" fmla="*/ 13 w 16"/>
                  <a:gd name="T9" fmla="*/ 8 h 21"/>
                  <a:gd name="T10" fmla="*/ 14 w 16"/>
                  <a:gd name="T11" fmla="*/ 19 h 21"/>
                  <a:gd name="T12" fmla="*/ 11 w 16"/>
                  <a:gd name="T13" fmla="*/ 20 h 21"/>
                  <a:gd name="T14" fmla="*/ 2 w 16"/>
                  <a:gd name="T15" fmla="*/ 8 h 21"/>
                  <a:gd name="T16" fmla="*/ 0 w 16"/>
                  <a:gd name="T17" fmla="*/ 2 h 21"/>
                  <a:gd name="T18" fmla="*/ 2 w 16"/>
                  <a:gd name="T19" fmla="*/ 0 h 21"/>
                  <a:gd name="T20" fmla="*/ 11 w 16"/>
                  <a:gd name="T21" fmla="*/ 1 h 21"/>
                  <a:gd name="T22" fmla="*/ 16 w 16"/>
                  <a:gd name="T23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1">
                    <a:moveTo>
                      <a:pt x="16" y="6"/>
                    </a:moveTo>
                    <a:cubicBezTo>
                      <a:pt x="14" y="6"/>
                      <a:pt x="14" y="5"/>
                      <a:pt x="13" y="5"/>
                    </a:cubicBezTo>
                    <a:cubicBezTo>
                      <a:pt x="13" y="4"/>
                      <a:pt x="12" y="3"/>
                      <a:pt x="12" y="4"/>
                    </a:cubicBezTo>
                    <a:cubicBezTo>
                      <a:pt x="11" y="5"/>
                      <a:pt x="11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6" y="11"/>
                      <a:pt x="16" y="16"/>
                      <a:pt x="14" y="19"/>
                    </a:cubicBezTo>
                    <a:cubicBezTo>
                      <a:pt x="13" y="21"/>
                      <a:pt x="12" y="21"/>
                      <a:pt x="11" y="20"/>
                    </a:cubicBezTo>
                    <a:cubicBezTo>
                      <a:pt x="7" y="17"/>
                      <a:pt x="4" y="13"/>
                      <a:pt x="2" y="8"/>
                    </a:cubicBezTo>
                    <a:cubicBezTo>
                      <a:pt x="1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8" y="0"/>
                      <a:pt x="11" y="1"/>
                    </a:cubicBezTo>
                    <a:cubicBezTo>
                      <a:pt x="13" y="2"/>
                      <a:pt x="14" y="4"/>
                      <a:pt x="16" y="6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0" name="Freeform 362">
                <a:extLst>
                  <a:ext uri="{FF2B5EF4-FFF2-40B4-BE49-F238E27FC236}">
                    <a16:creationId xmlns:a16="http://schemas.microsoft.com/office/drawing/2014/main" id="{E3D2CA9A-EAD1-F556-3F1B-E57E56E49403}"/>
                  </a:ext>
                </a:extLst>
              </p:cNvPr>
              <p:cNvSpPr/>
              <p:nvPr userDrawn="1"/>
            </p:nvSpPr>
            <p:spPr bwMode="auto">
              <a:xfrm>
                <a:off x="1098" y="1687"/>
                <a:ext cx="158" cy="88"/>
              </a:xfrm>
              <a:custGeom>
                <a:avLst/>
                <a:gdLst>
                  <a:gd name="T0" fmla="*/ 17 w 25"/>
                  <a:gd name="T1" fmla="*/ 1 h 14"/>
                  <a:gd name="T2" fmla="*/ 13 w 25"/>
                  <a:gd name="T3" fmla="*/ 1 h 14"/>
                  <a:gd name="T4" fmla="*/ 11 w 25"/>
                  <a:gd name="T5" fmla="*/ 2 h 14"/>
                  <a:gd name="T6" fmla="*/ 13 w 25"/>
                  <a:gd name="T7" fmla="*/ 4 h 14"/>
                  <a:gd name="T8" fmla="*/ 19 w 25"/>
                  <a:gd name="T9" fmla="*/ 4 h 14"/>
                  <a:gd name="T10" fmla="*/ 24 w 25"/>
                  <a:gd name="T11" fmla="*/ 8 h 14"/>
                  <a:gd name="T12" fmla="*/ 22 w 25"/>
                  <a:gd name="T13" fmla="*/ 12 h 14"/>
                  <a:gd name="T14" fmla="*/ 6 w 25"/>
                  <a:gd name="T15" fmla="*/ 12 h 14"/>
                  <a:gd name="T16" fmla="*/ 6 w 25"/>
                  <a:gd name="T17" fmla="*/ 12 h 14"/>
                  <a:gd name="T18" fmla="*/ 5 w 25"/>
                  <a:gd name="T19" fmla="*/ 5 h 14"/>
                  <a:gd name="T20" fmla="*/ 10 w 25"/>
                  <a:gd name="T21" fmla="*/ 1 h 14"/>
                  <a:gd name="T22" fmla="*/ 17 w 25"/>
                  <a:gd name="T2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17" y="1"/>
                    </a:moveTo>
                    <a:cubicBezTo>
                      <a:pt x="15" y="1"/>
                      <a:pt x="14" y="1"/>
                      <a:pt x="13" y="1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21" y="5"/>
                      <a:pt x="23" y="6"/>
                      <a:pt x="24" y="8"/>
                    </a:cubicBezTo>
                    <a:cubicBezTo>
                      <a:pt x="25" y="11"/>
                      <a:pt x="25" y="11"/>
                      <a:pt x="22" y="12"/>
                    </a:cubicBezTo>
                    <a:cubicBezTo>
                      <a:pt x="17" y="14"/>
                      <a:pt x="12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" y="10"/>
                      <a:pt x="0" y="9"/>
                      <a:pt x="5" y="5"/>
                    </a:cubicBezTo>
                    <a:cubicBezTo>
                      <a:pt x="6" y="3"/>
                      <a:pt x="8" y="2"/>
                      <a:pt x="10" y="1"/>
                    </a:cubicBezTo>
                    <a:cubicBezTo>
                      <a:pt x="12" y="0"/>
                      <a:pt x="14" y="0"/>
                      <a:pt x="17" y="1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1" name="Freeform 363">
                <a:extLst>
                  <a:ext uri="{FF2B5EF4-FFF2-40B4-BE49-F238E27FC236}">
                    <a16:creationId xmlns:a16="http://schemas.microsoft.com/office/drawing/2014/main" id="{9E213110-62D7-7B73-E1A6-C06CA8C062F7}"/>
                  </a:ext>
                </a:extLst>
              </p:cNvPr>
              <p:cNvSpPr/>
              <p:nvPr userDrawn="1"/>
            </p:nvSpPr>
            <p:spPr bwMode="auto">
              <a:xfrm>
                <a:off x="1584" y="2327"/>
                <a:ext cx="138" cy="95"/>
              </a:xfrm>
              <a:custGeom>
                <a:avLst/>
                <a:gdLst>
                  <a:gd name="T0" fmla="*/ 15 w 22"/>
                  <a:gd name="T1" fmla="*/ 2 h 15"/>
                  <a:gd name="T2" fmla="*/ 13 w 22"/>
                  <a:gd name="T3" fmla="*/ 2 h 15"/>
                  <a:gd name="T4" fmla="*/ 11 w 22"/>
                  <a:gd name="T5" fmla="*/ 3 h 15"/>
                  <a:gd name="T6" fmla="*/ 13 w 22"/>
                  <a:gd name="T7" fmla="*/ 4 h 15"/>
                  <a:gd name="T8" fmla="*/ 21 w 22"/>
                  <a:gd name="T9" fmla="*/ 14 h 15"/>
                  <a:gd name="T10" fmla="*/ 20 w 22"/>
                  <a:gd name="T11" fmla="*/ 15 h 15"/>
                  <a:gd name="T12" fmla="*/ 9 w 22"/>
                  <a:gd name="T13" fmla="*/ 13 h 15"/>
                  <a:gd name="T14" fmla="*/ 2 w 22"/>
                  <a:gd name="T15" fmla="*/ 8 h 15"/>
                  <a:gd name="T16" fmla="*/ 2 w 22"/>
                  <a:gd name="T17" fmla="*/ 3 h 15"/>
                  <a:gd name="T18" fmla="*/ 14 w 22"/>
                  <a:gd name="T19" fmla="*/ 1 h 15"/>
                  <a:gd name="T20" fmla="*/ 15 w 22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15" y="2"/>
                    </a:moveTo>
                    <a:cubicBezTo>
                      <a:pt x="15" y="2"/>
                      <a:pt x="14" y="2"/>
                      <a:pt x="13" y="2"/>
                    </a:cubicBezTo>
                    <a:cubicBezTo>
                      <a:pt x="12" y="1"/>
                      <a:pt x="11" y="1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8" y="6"/>
                      <a:pt x="22" y="9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16" y="15"/>
                      <a:pt x="13" y="15"/>
                      <a:pt x="9" y="13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0" y="6"/>
                      <a:pt x="0" y="5"/>
                      <a:pt x="2" y="3"/>
                    </a:cubicBezTo>
                    <a:cubicBezTo>
                      <a:pt x="6" y="0"/>
                      <a:pt x="10" y="0"/>
                      <a:pt x="14" y="1"/>
                    </a:cubicBezTo>
                    <a:cubicBezTo>
                      <a:pt x="15" y="1"/>
                      <a:pt x="15" y="1"/>
                      <a:pt x="15" y="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2" name="Freeform 364">
                <a:extLst>
                  <a:ext uri="{FF2B5EF4-FFF2-40B4-BE49-F238E27FC236}">
                    <a16:creationId xmlns:a16="http://schemas.microsoft.com/office/drawing/2014/main" id="{EADEA371-0E26-B6D3-2D61-BBDE935F2108}"/>
                  </a:ext>
                </a:extLst>
              </p:cNvPr>
              <p:cNvSpPr/>
              <p:nvPr userDrawn="1"/>
            </p:nvSpPr>
            <p:spPr bwMode="auto">
              <a:xfrm>
                <a:off x="928" y="3932"/>
                <a:ext cx="120" cy="127"/>
              </a:xfrm>
              <a:custGeom>
                <a:avLst/>
                <a:gdLst>
                  <a:gd name="T0" fmla="*/ 18 w 19"/>
                  <a:gd name="T1" fmla="*/ 7 h 20"/>
                  <a:gd name="T2" fmla="*/ 14 w 19"/>
                  <a:gd name="T3" fmla="*/ 4 h 20"/>
                  <a:gd name="T4" fmla="*/ 12 w 19"/>
                  <a:gd name="T5" fmla="*/ 4 h 20"/>
                  <a:gd name="T6" fmla="*/ 13 w 19"/>
                  <a:gd name="T7" fmla="*/ 6 h 20"/>
                  <a:gd name="T8" fmla="*/ 17 w 19"/>
                  <a:gd name="T9" fmla="*/ 9 h 20"/>
                  <a:gd name="T10" fmla="*/ 18 w 19"/>
                  <a:gd name="T11" fmla="*/ 18 h 20"/>
                  <a:gd name="T12" fmla="*/ 16 w 19"/>
                  <a:gd name="T13" fmla="*/ 19 h 20"/>
                  <a:gd name="T14" fmla="*/ 6 w 19"/>
                  <a:gd name="T15" fmla="*/ 13 h 20"/>
                  <a:gd name="T16" fmla="*/ 1 w 19"/>
                  <a:gd name="T17" fmla="*/ 6 h 20"/>
                  <a:gd name="T18" fmla="*/ 2 w 19"/>
                  <a:gd name="T19" fmla="*/ 2 h 20"/>
                  <a:gd name="T20" fmla="*/ 18 w 19"/>
                  <a:gd name="T21" fmla="*/ 6 h 20"/>
                  <a:gd name="T22" fmla="*/ 18 w 19"/>
                  <a:gd name="T2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0">
                    <a:moveTo>
                      <a:pt x="18" y="7"/>
                    </a:moveTo>
                    <a:cubicBezTo>
                      <a:pt x="17" y="6"/>
                      <a:pt x="16" y="5"/>
                      <a:pt x="14" y="4"/>
                    </a:cubicBezTo>
                    <a:cubicBezTo>
                      <a:pt x="13" y="3"/>
                      <a:pt x="12" y="3"/>
                      <a:pt x="12" y="4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7"/>
                      <a:pt x="15" y="8"/>
                      <a:pt x="17" y="9"/>
                    </a:cubicBezTo>
                    <a:cubicBezTo>
                      <a:pt x="19" y="12"/>
                      <a:pt x="19" y="15"/>
                      <a:pt x="18" y="18"/>
                    </a:cubicBezTo>
                    <a:cubicBezTo>
                      <a:pt x="18" y="20"/>
                      <a:pt x="17" y="19"/>
                      <a:pt x="16" y="19"/>
                    </a:cubicBezTo>
                    <a:cubicBezTo>
                      <a:pt x="12" y="18"/>
                      <a:pt x="9" y="16"/>
                      <a:pt x="6" y="13"/>
                    </a:cubicBezTo>
                    <a:cubicBezTo>
                      <a:pt x="4" y="10"/>
                      <a:pt x="3" y="8"/>
                      <a:pt x="1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7" y="0"/>
                      <a:pt x="15" y="1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3" name="Freeform 365">
                <a:extLst>
                  <a:ext uri="{FF2B5EF4-FFF2-40B4-BE49-F238E27FC236}">
                    <a16:creationId xmlns:a16="http://schemas.microsoft.com/office/drawing/2014/main" id="{81932B08-8B27-3DD8-2851-AEE0176089D2}"/>
                  </a:ext>
                </a:extLst>
              </p:cNvPr>
              <p:cNvSpPr/>
              <p:nvPr userDrawn="1"/>
            </p:nvSpPr>
            <p:spPr bwMode="auto">
              <a:xfrm>
                <a:off x="285" y="3082"/>
                <a:ext cx="101" cy="152"/>
              </a:xfrm>
              <a:custGeom>
                <a:avLst/>
                <a:gdLst>
                  <a:gd name="T0" fmla="*/ 13 w 16"/>
                  <a:gd name="T1" fmla="*/ 19 h 24"/>
                  <a:gd name="T2" fmla="*/ 14 w 16"/>
                  <a:gd name="T3" fmla="*/ 14 h 24"/>
                  <a:gd name="T4" fmla="*/ 13 w 16"/>
                  <a:gd name="T5" fmla="*/ 13 h 24"/>
                  <a:gd name="T6" fmla="*/ 12 w 16"/>
                  <a:gd name="T7" fmla="*/ 14 h 24"/>
                  <a:gd name="T8" fmla="*/ 11 w 16"/>
                  <a:gd name="T9" fmla="*/ 17 h 24"/>
                  <a:gd name="T10" fmla="*/ 4 w 16"/>
                  <a:gd name="T11" fmla="*/ 23 h 24"/>
                  <a:gd name="T12" fmla="*/ 1 w 16"/>
                  <a:gd name="T13" fmla="*/ 21 h 24"/>
                  <a:gd name="T14" fmla="*/ 6 w 16"/>
                  <a:gd name="T15" fmla="*/ 5 h 24"/>
                  <a:gd name="T16" fmla="*/ 12 w 16"/>
                  <a:gd name="T17" fmla="*/ 5 h 24"/>
                  <a:gd name="T18" fmla="*/ 14 w 16"/>
                  <a:gd name="T19" fmla="*/ 18 h 24"/>
                  <a:gd name="T20" fmla="*/ 13 w 16"/>
                  <a:gd name="T2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4">
                    <a:moveTo>
                      <a:pt x="13" y="19"/>
                    </a:moveTo>
                    <a:cubicBezTo>
                      <a:pt x="13" y="17"/>
                      <a:pt x="14" y="16"/>
                      <a:pt x="14" y="14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1" y="16"/>
                      <a:pt x="11" y="17"/>
                    </a:cubicBezTo>
                    <a:cubicBezTo>
                      <a:pt x="10" y="20"/>
                      <a:pt x="7" y="22"/>
                      <a:pt x="4" y="23"/>
                    </a:cubicBezTo>
                    <a:cubicBezTo>
                      <a:pt x="1" y="24"/>
                      <a:pt x="1" y="24"/>
                      <a:pt x="1" y="21"/>
                    </a:cubicBezTo>
                    <a:cubicBezTo>
                      <a:pt x="0" y="15"/>
                      <a:pt x="3" y="10"/>
                      <a:pt x="6" y="5"/>
                    </a:cubicBezTo>
                    <a:cubicBezTo>
                      <a:pt x="9" y="0"/>
                      <a:pt x="10" y="2"/>
                      <a:pt x="12" y="5"/>
                    </a:cubicBezTo>
                    <a:cubicBezTo>
                      <a:pt x="15" y="9"/>
                      <a:pt x="16" y="14"/>
                      <a:pt x="14" y="18"/>
                    </a:cubicBezTo>
                    <a:cubicBezTo>
                      <a:pt x="14" y="19"/>
                      <a:pt x="13" y="19"/>
                      <a:pt x="13" y="19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4" name="Freeform 366">
                <a:extLst>
                  <a:ext uri="{FF2B5EF4-FFF2-40B4-BE49-F238E27FC236}">
                    <a16:creationId xmlns:a16="http://schemas.microsoft.com/office/drawing/2014/main" id="{1EF53D66-C4C9-AC80-6BF5-E7930DB82ADD}"/>
                  </a:ext>
                </a:extLst>
              </p:cNvPr>
              <p:cNvSpPr/>
              <p:nvPr userDrawn="1"/>
            </p:nvSpPr>
            <p:spPr bwMode="auto">
              <a:xfrm>
                <a:off x="3696" y="2118"/>
                <a:ext cx="63" cy="44"/>
              </a:xfrm>
              <a:custGeom>
                <a:avLst/>
                <a:gdLst>
                  <a:gd name="T0" fmla="*/ 0 w 10"/>
                  <a:gd name="T1" fmla="*/ 4 h 7"/>
                  <a:gd name="T2" fmla="*/ 4 w 10"/>
                  <a:gd name="T3" fmla="*/ 2 h 7"/>
                  <a:gd name="T4" fmla="*/ 9 w 10"/>
                  <a:gd name="T5" fmla="*/ 2 h 7"/>
                  <a:gd name="T6" fmla="*/ 6 w 10"/>
                  <a:gd name="T7" fmla="*/ 7 h 7"/>
                  <a:gd name="T8" fmla="*/ 5 w 10"/>
                  <a:gd name="T9" fmla="*/ 7 h 7"/>
                  <a:gd name="T10" fmla="*/ 0 w 10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6" y="0"/>
                      <a:pt x="9" y="0"/>
                      <a:pt x="9" y="2"/>
                    </a:cubicBezTo>
                    <a:cubicBezTo>
                      <a:pt x="10" y="3"/>
                      <a:pt x="8" y="6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4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5" name="Freeform 367">
                <a:extLst>
                  <a:ext uri="{FF2B5EF4-FFF2-40B4-BE49-F238E27FC236}">
                    <a16:creationId xmlns:a16="http://schemas.microsoft.com/office/drawing/2014/main" id="{FF303E2C-DC5B-C265-E291-4EAF5EAF3E99}"/>
                  </a:ext>
                </a:extLst>
              </p:cNvPr>
              <p:cNvSpPr/>
              <p:nvPr userDrawn="1"/>
            </p:nvSpPr>
            <p:spPr bwMode="auto">
              <a:xfrm>
                <a:off x="2460" y="1680"/>
                <a:ext cx="82" cy="51"/>
              </a:xfrm>
              <a:custGeom>
                <a:avLst/>
                <a:gdLst>
                  <a:gd name="T0" fmla="*/ 10 w 13"/>
                  <a:gd name="T1" fmla="*/ 1 h 8"/>
                  <a:gd name="T2" fmla="*/ 13 w 13"/>
                  <a:gd name="T3" fmla="*/ 2 h 8"/>
                  <a:gd name="T4" fmla="*/ 10 w 13"/>
                  <a:gd name="T5" fmla="*/ 7 h 8"/>
                  <a:gd name="T6" fmla="*/ 10 w 13"/>
                  <a:gd name="T7" fmla="*/ 7 h 8"/>
                  <a:gd name="T8" fmla="*/ 7 w 13"/>
                  <a:gd name="T9" fmla="*/ 7 h 8"/>
                  <a:gd name="T10" fmla="*/ 2 w 13"/>
                  <a:gd name="T11" fmla="*/ 7 h 8"/>
                  <a:gd name="T12" fmla="*/ 2 w 13"/>
                  <a:gd name="T13" fmla="*/ 3 h 8"/>
                  <a:gd name="T14" fmla="*/ 10 w 13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10" y="1"/>
                    </a:moveTo>
                    <a:cubicBezTo>
                      <a:pt x="10" y="2"/>
                      <a:pt x="12" y="0"/>
                      <a:pt x="13" y="2"/>
                    </a:cubicBezTo>
                    <a:cubicBezTo>
                      <a:pt x="13" y="5"/>
                      <a:pt x="12" y="6"/>
                      <a:pt x="10" y="7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9" y="6"/>
                      <a:pt x="8" y="7"/>
                      <a:pt x="7" y="7"/>
                    </a:cubicBezTo>
                    <a:cubicBezTo>
                      <a:pt x="5" y="8"/>
                      <a:pt x="4" y="8"/>
                      <a:pt x="2" y="7"/>
                    </a:cubicBezTo>
                    <a:cubicBezTo>
                      <a:pt x="0" y="5"/>
                      <a:pt x="0" y="5"/>
                      <a:pt x="2" y="3"/>
                    </a:cubicBezTo>
                    <a:cubicBezTo>
                      <a:pt x="4" y="2"/>
                      <a:pt x="7" y="1"/>
                      <a:pt x="10" y="1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6" name="Freeform 368">
                <a:extLst>
                  <a:ext uri="{FF2B5EF4-FFF2-40B4-BE49-F238E27FC236}">
                    <a16:creationId xmlns:a16="http://schemas.microsoft.com/office/drawing/2014/main" id="{AD172DCF-55B5-3E3C-468B-0179F36292C2}"/>
                  </a:ext>
                </a:extLst>
              </p:cNvPr>
              <p:cNvSpPr/>
              <p:nvPr userDrawn="1"/>
            </p:nvSpPr>
            <p:spPr bwMode="auto">
              <a:xfrm>
                <a:off x="3097" y="2378"/>
                <a:ext cx="37" cy="89"/>
              </a:xfrm>
              <a:custGeom>
                <a:avLst/>
                <a:gdLst>
                  <a:gd name="T0" fmla="*/ 6 w 6"/>
                  <a:gd name="T1" fmla="*/ 6 h 14"/>
                  <a:gd name="T2" fmla="*/ 5 w 6"/>
                  <a:gd name="T3" fmla="*/ 12 h 14"/>
                  <a:gd name="T4" fmla="*/ 2 w 6"/>
                  <a:gd name="T5" fmla="*/ 13 h 14"/>
                  <a:gd name="T6" fmla="*/ 1 w 6"/>
                  <a:gd name="T7" fmla="*/ 8 h 14"/>
                  <a:gd name="T8" fmla="*/ 1 w 6"/>
                  <a:gd name="T9" fmla="*/ 5 h 14"/>
                  <a:gd name="T10" fmla="*/ 4 w 6"/>
                  <a:gd name="T11" fmla="*/ 1 h 14"/>
                  <a:gd name="T12" fmla="*/ 6 w 6"/>
                  <a:gd name="T13" fmla="*/ 3 h 14"/>
                  <a:gd name="T14" fmla="*/ 6 w 6"/>
                  <a:gd name="T15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4">
                    <a:moveTo>
                      <a:pt x="6" y="6"/>
                    </a:moveTo>
                    <a:cubicBezTo>
                      <a:pt x="6" y="8"/>
                      <a:pt x="6" y="10"/>
                      <a:pt x="5" y="12"/>
                    </a:cubicBezTo>
                    <a:cubicBezTo>
                      <a:pt x="4" y="14"/>
                      <a:pt x="3" y="14"/>
                      <a:pt x="2" y="13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4"/>
                      <a:pt x="6" y="5"/>
                      <a:pt x="6" y="6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7" name="Freeform 369">
                <a:extLst>
                  <a:ext uri="{FF2B5EF4-FFF2-40B4-BE49-F238E27FC236}">
                    <a16:creationId xmlns:a16="http://schemas.microsoft.com/office/drawing/2014/main" id="{F2B1A6A2-0C42-53D9-639C-022D0815D215}"/>
                  </a:ext>
                </a:extLst>
              </p:cNvPr>
              <p:cNvSpPr/>
              <p:nvPr userDrawn="1"/>
            </p:nvSpPr>
            <p:spPr bwMode="auto">
              <a:xfrm>
                <a:off x="3292" y="862"/>
                <a:ext cx="82" cy="44"/>
              </a:xfrm>
              <a:custGeom>
                <a:avLst/>
                <a:gdLst>
                  <a:gd name="T0" fmla="*/ 0 w 13"/>
                  <a:gd name="T1" fmla="*/ 5 h 7"/>
                  <a:gd name="T2" fmla="*/ 2 w 13"/>
                  <a:gd name="T3" fmla="*/ 1 h 7"/>
                  <a:gd name="T4" fmla="*/ 5 w 13"/>
                  <a:gd name="T5" fmla="*/ 1 h 7"/>
                  <a:gd name="T6" fmla="*/ 9 w 13"/>
                  <a:gd name="T7" fmla="*/ 1 h 7"/>
                  <a:gd name="T8" fmla="*/ 10 w 13"/>
                  <a:gd name="T9" fmla="*/ 2 h 7"/>
                  <a:gd name="T10" fmla="*/ 13 w 13"/>
                  <a:gd name="T11" fmla="*/ 4 h 7"/>
                  <a:gd name="T12" fmla="*/ 11 w 13"/>
                  <a:gd name="T13" fmla="*/ 6 h 7"/>
                  <a:gd name="T14" fmla="*/ 1 w 13"/>
                  <a:gd name="T15" fmla="*/ 6 h 7"/>
                  <a:gd name="T16" fmla="*/ 0 w 13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0" y="4"/>
                      <a:pt x="1" y="3"/>
                      <a:pt x="2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8" y="1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3" y="5"/>
                      <a:pt x="11" y="5"/>
                      <a:pt x="11" y="6"/>
                    </a:cubicBezTo>
                    <a:cubicBezTo>
                      <a:pt x="7" y="7"/>
                      <a:pt x="4" y="7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8" name="Freeform 370">
                <a:extLst>
                  <a:ext uri="{FF2B5EF4-FFF2-40B4-BE49-F238E27FC236}">
                    <a16:creationId xmlns:a16="http://schemas.microsoft.com/office/drawing/2014/main" id="{800F4E45-52F2-3FED-2714-7424E430C865}"/>
                  </a:ext>
                </a:extLst>
              </p:cNvPr>
              <p:cNvSpPr/>
              <p:nvPr userDrawn="1"/>
            </p:nvSpPr>
            <p:spPr bwMode="auto">
              <a:xfrm>
                <a:off x="2378" y="3843"/>
                <a:ext cx="63" cy="70"/>
              </a:xfrm>
              <a:custGeom>
                <a:avLst/>
                <a:gdLst>
                  <a:gd name="T0" fmla="*/ 10 w 10"/>
                  <a:gd name="T1" fmla="*/ 3 h 11"/>
                  <a:gd name="T2" fmla="*/ 9 w 10"/>
                  <a:gd name="T3" fmla="*/ 5 h 11"/>
                  <a:gd name="T4" fmla="*/ 6 w 10"/>
                  <a:gd name="T5" fmla="*/ 9 h 11"/>
                  <a:gd name="T6" fmla="*/ 2 w 10"/>
                  <a:gd name="T7" fmla="*/ 10 h 11"/>
                  <a:gd name="T8" fmla="*/ 1 w 10"/>
                  <a:gd name="T9" fmla="*/ 8 h 11"/>
                  <a:gd name="T10" fmla="*/ 0 w 10"/>
                  <a:gd name="T11" fmla="*/ 6 h 11"/>
                  <a:gd name="T12" fmla="*/ 1 w 10"/>
                  <a:gd name="T13" fmla="*/ 4 h 11"/>
                  <a:gd name="T14" fmla="*/ 4 w 10"/>
                  <a:gd name="T15" fmla="*/ 3 h 11"/>
                  <a:gd name="T16" fmla="*/ 7 w 10"/>
                  <a:gd name="T17" fmla="*/ 0 h 11"/>
                  <a:gd name="T18" fmla="*/ 10 w 10"/>
                  <a:gd name="T1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10" y="3"/>
                    </a:moveTo>
                    <a:cubicBezTo>
                      <a:pt x="10" y="4"/>
                      <a:pt x="9" y="4"/>
                      <a:pt x="9" y="5"/>
                    </a:cubicBezTo>
                    <a:cubicBezTo>
                      <a:pt x="8" y="6"/>
                      <a:pt x="7" y="8"/>
                      <a:pt x="6" y="9"/>
                    </a:cubicBezTo>
                    <a:cubicBezTo>
                      <a:pt x="5" y="10"/>
                      <a:pt x="4" y="11"/>
                      <a:pt x="2" y="10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3" y="5"/>
                      <a:pt x="3" y="4"/>
                      <a:pt x="4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9" y="0"/>
                      <a:pt x="10" y="0"/>
                      <a:pt x="10" y="3"/>
                    </a:cubicBezTo>
                    <a:close/>
                  </a:path>
                </a:pathLst>
              </a:custGeom>
              <a:solidFill>
                <a:srgbClr val="EE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9" name="Freeform 371">
                <a:extLst>
                  <a:ext uri="{FF2B5EF4-FFF2-40B4-BE49-F238E27FC236}">
                    <a16:creationId xmlns:a16="http://schemas.microsoft.com/office/drawing/2014/main" id="{5DA6B8C5-89B2-0F6A-A6AB-9C2D354FA624}"/>
                  </a:ext>
                </a:extLst>
              </p:cNvPr>
              <p:cNvSpPr/>
              <p:nvPr userDrawn="1"/>
            </p:nvSpPr>
            <p:spPr bwMode="auto">
              <a:xfrm>
                <a:off x="1874" y="1731"/>
                <a:ext cx="75" cy="63"/>
              </a:xfrm>
              <a:custGeom>
                <a:avLst/>
                <a:gdLst>
                  <a:gd name="T0" fmla="*/ 11 w 12"/>
                  <a:gd name="T1" fmla="*/ 4 h 10"/>
                  <a:gd name="T2" fmla="*/ 9 w 12"/>
                  <a:gd name="T3" fmla="*/ 6 h 10"/>
                  <a:gd name="T4" fmla="*/ 8 w 12"/>
                  <a:gd name="T5" fmla="*/ 8 h 10"/>
                  <a:gd name="T6" fmla="*/ 3 w 12"/>
                  <a:gd name="T7" fmla="*/ 10 h 10"/>
                  <a:gd name="T8" fmla="*/ 1 w 12"/>
                  <a:gd name="T9" fmla="*/ 7 h 10"/>
                  <a:gd name="T10" fmla="*/ 8 w 12"/>
                  <a:gd name="T11" fmla="*/ 0 h 10"/>
                  <a:gd name="T12" fmla="*/ 10 w 12"/>
                  <a:gd name="T13" fmla="*/ 1 h 10"/>
                  <a:gd name="T14" fmla="*/ 11 w 12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1" y="4"/>
                    </a:moveTo>
                    <a:cubicBezTo>
                      <a:pt x="10" y="4"/>
                      <a:pt x="12" y="8"/>
                      <a:pt x="9" y="6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6" y="9"/>
                      <a:pt x="5" y="10"/>
                      <a:pt x="3" y="10"/>
                    </a:cubicBezTo>
                    <a:cubicBezTo>
                      <a:pt x="1" y="10"/>
                      <a:pt x="0" y="9"/>
                      <a:pt x="1" y="7"/>
                    </a:cubicBezTo>
                    <a:cubicBezTo>
                      <a:pt x="3" y="4"/>
                      <a:pt x="5" y="2"/>
                      <a:pt x="8" y="0"/>
                    </a:cubicBezTo>
                    <a:cubicBezTo>
                      <a:pt x="9" y="0"/>
                      <a:pt x="10" y="0"/>
                      <a:pt x="10" y="1"/>
                    </a:cubicBezTo>
                    <a:cubicBezTo>
                      <a:pt x="11" y="2"/>
                      <a:pt x="11" y="3"/>
                      <a:pt x="11" y="4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0" name="Freeform 372">
                <a:extLst>
                  <a:ext uri="{FF2B5EF4-FFF2-40B4-BE49-F238E27FC236}">
                    <a16:creationId xmlns:a16="http://schemas.microsoft.com/office/drawing/2014/main" id="{C3458071-FB77-6F82-7147-3CAAB79D1CDE}"/>
                  </a:ext>
                </a:extLst>
              </p:cNvPr>
              <p:cNvSpPr/>
              <p:nvPr userDrawn="1"/>
            </p:nvSpPr>
            <p:spPr bwMode="auto">
              <a:xfrm>
                <a:off x="1590" y="735"/>
                <a:ext cx="44" cy="83"/>
              </a:xfrm>
              <a:custGeom>
                <a:avLst/>
                <a:gdLst>
                  <a:gd name="T0" fmla="*/ 7 w 7"/>
                  <a:gd name="T1" fmla="*/ 5 h 13"/>
                  <a:gd name="T2" fmla="*/ 5 w 7"/>
                  <a:gd name="T3" fmla="*/ 12 h 13"/>
                  <a:gd name="T4" fmla="*/ 3 w 7"/>
                  <a:gd name="T5" fmla="*/ 13 h 13"/>
                  <a:gd name="T6" fmla="*/ 0 w 7"/>
                  <a:gd name="T7" fmla="*/ 9 h 13"/>
                  <a:gd name="T8" fmla="*/ 0 w 7"/>
                  <a:gd name="T9" fmla="*/ 8 h 13"/>
                  <a:gd name="T10" fmla="*/ 2 w 7"/>
                  <a:gd name="T11" fmla="*/ 4 h 13"/>
                  <a:gd name="T12" fmla="*/ 3 w 7"/>
                  <a:gd name="T13" fmla="*/ 2 h 13"/>
                  <a:gd name="T14" fmla="*/ 5 w 7"/>
                  <a:gd name="T15" fmla="*/ 0 h 13"/>
                  <a:gd name="T16" fmla="*/ 7 w 7"/>
                  <a:gd name="T17" fmla="*/ 3 h 13"/>
                  <a:gd name="T18" fmla="*/ 7 w 7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7" y="5"/>
                    </a:moveTo>
                    <a:cubicBezTo>
                      <a:pt x="7" y="8"/>
                      <a:pt x="6" y="10"/>
                      <a:pt x="5" y="12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2" y="12"/>
                      <a:pt x="1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7"/>
                      <a:pt x="1" y="6"/>
                      <a:pt x="2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1" name="Freeform 373">
                <a:extLst>
                  <a:ext uri="{FF2B5EF4-FFF2-40B4-BE49-F238E27FC236}">
                    <a16:creationId xmlns:a16="http://schemas.microsoft.com/office/drawing/2014/main" id="{3D666764-15B0-60E1-3CAD-0458DBF890A2}"/>
                  </a:ext>
                </a:extLst>
              </p:cNvPr>
              <p:cNvSpPr/>
              <p:nvPr userDrawn="1"/>
            </p:nvSpPr>
            <p:spPr bwMode="auto">
              <a:xfrm>
                <a:off x="2164" y="1084"/>
                <a:ext cx="56" cy="76"/>
              </a:xfrm>
              <a:custGeom>
                <a:avLst/>
                <a:gdLst>
                  <a:gd name="T0" fmla="*/ 9 w 9"/>
                  <a:gd name="T1" fmla="*/ 2 h 12"/>
                  <a:gd name="T2" fmla="*/ 5 w 9"/>
                  <a:gd name="T3" fmla="*/ 12 h 12"/>
                  <a:gd name="T4" fmla="*/ 3 w 9"/>
                  <a:gd name="T5" fmla="*/ 12 h 12"/>
                  <a:gd name="T6" fmla="*/ 0 w 9"/>
                  <a:gd name="T7" fmla="*/ 6 h 12"/>
                  <a:gd name="T8" fmla="*/ 0 w 9"/>
                  <a:gd name="T9" fmla="*/ 6 h 12"/>
                  <a:gd name="T10" fmla="*/ 3 w 9"/>
                  <a:gd name="T11" fmla="*/ 3 h 12"/>
                  <a:gd name="T12" fmla="*/ 7 w 9"/>
                  <a:gd name="T13" fmla="*/ 0 h 12"/>
                  <a:gd name="T14" fmla="*/ 9 w 9"/>
                  <a:gd name="T1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2">
                    <a:moveTo>
                      <a:pt x="9" y="2"/>
                    </a:moveTo>
                    <a:cubicBezTo>
                      <a:pt x="8" y="6"/>
                      <a:pt x="7" y="9"/>
                      <a:pt x="5" y="12"/>
                    </a:cubicBezTo>
                    <a:cubicBezTo>
                      <a:pt x="4" y="12"/>
                      <a:pt x="4" y="12"/>
                      <a:pt x="3" y="12"/>
                    </a:cubicBezTo>
                    <a:cubicBezTo>
                      <a:pt x="1" y="10"/>
                      <a:pt x="0" y="8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2" y="4"/>
                      <a:pt x="3" y="3"/>
                    </a:cubicBezTo>
                    <a:cubicBezTo>
                      <a:pt x="4" y="2"/>
                      <a:pt x="5" y="0"/>
                      <a:pt x="7" y="0"/>
                    </a:cubicBezTo>
                    <a:cubicBezTo>
                      <a:pt x="8" y="0"/>
                      <a:pt x="9" y="0"/>
                      <a:pt x="9" y="2"/>
                    </a:cubicBezTo>
                    <a:close/>
                  </a:path>
                </a:pathLst>
              </a:custGeom>
              <a:solidFill>
                <a:srgbClr val="EF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2" name="Freeform 374">
                <a:extLst>
                  <a:ext uri="{FF2B5EF4-FFF2-40B4-BE49-F238E27FC236}">
                    <a16:creationId xmlns:a16="http://schemas.microsoft.com/office/drawing/2014/main" id="{7608AFF6-AA46-75C5-686B-178C97BA884D}"/>
                  </a:ext>
                </a:extLst>
              </p:cNvPr>
              <p:cNvSpPr/>
              <p:nvPr userDrawn="1"/>
            </p:nvSpPr>
            <p:spPr bwMode="auto">
              <a:xfrm>
                <a:off x="997" y="2524"/>
                <a:ext cx="82" cy="44"/>
              </a:xfrm>
              <a:custGeom>
                <a:avLst/>
                <a:gdLst>
                  <a:gd name="T0" fmla="*/ 6 w 13"/>
                  <a:gd name="T1" fmla="*/ 6 h 7"/>
                  <a:gd name="T2" fmla="*/ 3 w 13"/>
                  <a:gd name="T3" fmla="*/ 6 h 7"/>
                  <a:gd name="T4" fmla="*/ 0 w 13"/>
                  <a:gd name="T5" fmla="*/ 6 h 7"/>
                  <a:gd name="T6" fmla="*/ 1 w 13"/>
                  <a:gd name="T7" fmla="*/ 3 h 7"/>
                  <a:gd name="T8" fmla="*/ 3 w 13"/>
                  <a:gd name="T9" fmla="*/ 1 h 7"/>
                  <a:gd name="T10" fmla="*/ 4 w 13"/>
                  <a:gd name="T11" fmla="*/ 0 h 7"/>
                  <a:gd name="T12" fmla="*/ 9 w 13"/>
                  <a:gd name="T13" fmla="*/ 1 h 7"/>
                  <a:gd name="T14" fmla="*/ 13 w 13"/>
                  <a:gd name="T15" fmla="*/ 3 h 7"/>
                  <a:gd name="T16" fmla="*/ 10 w 13"/>
                  <a:gd name="T17" fmla="*/ 6 h 7"/>
                  <a:gd name="T18" fmla="*/ 6 w 13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7">
                    <a:moveTo>
                      <a:pt x="6" y="6"/>
                    </a:move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2"/>
                      <a:pt x="7" y="0"/>
                      <a:pt x="9" y="1"/>
                    </a:cubicBezTo>
                    <a:cubicBezTo>
                      <a:pt x="11" y="1"/>
                      <a:pt x="13" y="2"/>
                      <a:pt x="13" y="3"/>
                    </a:cubicBezTo>
                    <a:cubicBezTo>
                      <a:pt x="13" y="5"/>
                      <a:pt x="11" y="5"/>
                      <a:pt x="10" y="6"/>
                    </a:cubicBezTo>
                    <a:cubicBezTo>
                      <a:pt x="8" y="7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E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3" name="Freeform 375">
                <a:extLst>
                  <a:ext uri="{FF2B5EF4-FFF2-40B4-BE49-F238E27FC236}">
                    <a16:creationId xmlns:a16="http://schemas.microsoft.com/office/drawing/2014/main" id="{63C79ADA-D141-5122-E5DB-506F50E0E2FC}"/>
                  </a:ext>
                </a:extLst>
              </p:cNvPr>
              <p:cNvSpPr/>
              <p:nvPr userDrawn="1"/>
            </p:nvSpPr>
            <p:spPr bwMode="auto">
              <a:xfrm>
                <a:off x="3374" y="3323"/>
                <a:ext cx="50" cy="82"/>
              </a:xfrm>
              <a:custGeom>
                <a:avLst/>
                <a:gdLst>
                  <a:gd name="T0" fmla="*/ 8 w 8"/>
                  <a:gd name="T1" fmla="*/ 10 h 13"/>
                  <a:gd name="T2" fmla="*/ 6 w 8"/>
                  <a:gd name="T3" fmla="*/ 13 h 13"/>
                  <a:gd name="T4" fmla="*/ 2 w 8"/>
                  <a:gd name="T5" fmla="*/ 12 h 13"/>
                  <a:gd name="T6" fmla="*/ 2 w 8"/>
                  <a:gd name="T7" fmla="*/ 10 h 13"/>
                  <a:gd name="T8" fmla="*/ 2 w 8"/>
                  <a:gd name="T9" fmla="*/ 8 h 13"/>
                  <a:gd name="T10" fmla="*/ 3 w 8"/>
                  <a:gd name="T11" fmla="*/ 1 h 13"/>
                  <a:gd name="T12" fmla="*/ 7 w 8"/>
                  <a:gd name="T13" fmla="*/ 6 h 13"/>
                  <a:gd name="T14" fmla="*/ 8 w 8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8" y="10"/>
                    </a:moveTo>
                    <a:cubicBezTo>
                      <a:pt x="8" y="13"/>
                      <a:pt x="8" y="13"/>
                      <a:pt x="6" y="13"/>
                    </a:cubicBezTo>
                    <a:cubicBezTo>
                      <a:pt x="5" y="13"/>
                      <a:pt x="3" y="12"/>
                      <a:pt x="2" y="12"/>
                    </a:cubicBezTo>
                    <a:cubicBezTo>
                      <a:pt x="2" y="11"/>
                      <a:pt x="0" y="11"/>
                      <a:pt x="2" y="10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1" y="5"/>
                      <a:pt x="1" y="1"/>
                      <a:pt x="3" y="1"/>
                    </a:cubicBezTo>
                    <a:cubicBezTo>
                      <a:pt x="4" y="0"/>
                      <a:pt x="6" y="3"/>
                      <a:pt x="7" y="6"/>
                    </a:cubicBezTo>
                    <a:cubicBezTo>
                      <a:pt x="8" y="7"/>
                      <a:pt x="8" y="9"/>
                      <a:pt x="8" y="10"/>
                    </a:cubicBezTo>
                    <a:close/>
                  </a:path>
                </a:pathLst>
              </a:custGeom>
              <a:solidFill>
                <a:srgbClr val="F099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4" name="Freeform 376">
                <a:extLst>
                  <a:ext uri="{FF2B5EF4-FFF2-40B4-BE49-F238E27FC236}">
                    <a16:creationId xmlns:a16="http://schemas.microsoft.com/office/drawing/2014/main" id="{E5D5BC06-6A0F-B6BE-3743-C3947424BAC3}"/>
                  </a:ext>
                </a:extLst>
              </p:cNvPr>
              <p:cNvSpPr/>
              <p:nvPr userDrawn="1"/>
            </p:nvSpPr>
            <p:spPr bwMode="auto">
              <a:xfrm>
                <a:off x="3614" y="1636"/>
                <a:ext cx="56" cy="63"/>
              </a:xfrm>
              <a:custGeom>
                <a:avLst/>
                <a:gdLst>
                  <a:gd name="T0" fmla="*/ 6 w 9"/>
                  <a:gd name="T1" fmla="*/ 10 h 10"/>
                  <a:gd name="T2" fmla="*/ 1 w 9"/>
                  <a:gd name="T3" fmla="*/ 3 h 10"/>
                  <a:gd name="T4" fmla="*/ 2 w 9"/>
                  <a:gd name="T5" fmla="*/ 1 h 10"/>
                  <a:gd name="T6" fmla="*/ 5 w 9"/>
                  <a:gd name="T7" fmla="*/ 2 h 10"/>
                  <a:gd name="T8" fmla="*/ 8 w 9"/>
                  <a:gd name="T9" fmla="*/ 6 h 10"/>
                  <a:gd name="T10" fmla="*/ 6 w 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4" y="8"/>
                      <a:pt x="1" y="6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1"/>
                      <a:pt x="5" y="0"/>
                      <a:pt x="5" y="2"/>
                    </a:cubicBezTo>
                    <a:cubicBezTo>
                      <a:pt x="6" y="3"/>
                      <a:pt x="7" y="4"/>
                      <a:pt x="8" y="6"/>
                    </a:cubicBezTo>
                    <a:cubicBezTo>
                      <a:pt x="9" y="8"/>
                      <a:pt x="8" y="10"/>
                      <a:pt x="6" y="10"/>
                    </a:cubicBezTo>
                    <a:close/>
                  </a:path>
                </a:pathLst>
              </a:custGeom>
              <a:solidFill>
                <a:srgbClr val="EF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5" name="Freeform 377">
                <a:extLst>
                  <a:ext uri="{FF2B5EF4-FFF2-40B4-BE49-F238E27FC236}">
                    <a16:creationId xmlns:a16="http://schemas.microsoft.com/office/drawing/2014/main" id="{9699D145-87F5-63DA-DB83-640A81E9C821}"/>
                  </a:ext>
                </a:extLst>
              </p:cNvPr>
              <p:cNvSpPr/>
              <p:nvPr userDrawn="1"/>
            </p:nvSpPr>
            <p:spPr bwMode="auto">
              <a:xfrm>
                <a:off x="3746" y="2835"/>
                <a:ext cx="69" cy="44"/>
              </a:xfrm>
              <a:custGeom>
                <a:avLst/>
                <a:gdLst>
                  <a:gd name="T0" fmla="*/ 3 w 11"/>
                  <a:gd name="T1" fmla="*/ 6 h 7"/>
                  <a:gd name="T2" fmla="*/ 0 w 11"/>
                  <a:gd name="T3" fmla="*/ 4 h 7"/>
                  <a:gd name="T4" fmla="*/ 4 w 11"/>
                  <a:gd name="T5" fmla="*/ 1 h 7"/>
                  <a:gd name="T6" fmla="*/ 8 w 11"/>
                  <a:gd name="T7" fmla="*/ 0 h 7"/>
                  <a:gd name="T8" fmla="*/ 10 w 11"/>
                  <a:gd name="T9" fmla="*/ 2 h 7"/>
                  <a:gd name="T10" fmla="*/ 9 w 11"/>
                  <a:gd name="T11" fmla="*/ 4 h 7"/>
                  <a:gd name="T12" fmla="*/ 3 w 11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3" y="6"/>
                    </a:moveTo>
                    <a:cubicBezTo>
                      <a:pt x="2" y="5"/>
                      <a:pt x="0" y="7"/>
                      <a:pt x="0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5" y="1"/>
                      <a:pt x="6" y="0"/>
                      <a:pt x="8" y="0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8" y="5"/>
                      <a:pt x="5" y="6"/>
                      <a:pt x="3" y="6"/>
                    </a:cubicBezTo>
                    <a:close/>
                  </a:path>
                </a:pathLst>
              </a:custGeom>
              <a:solidFill>
                <a:srgbClr val="EE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6" name="Freeform 378">
                <a:extLst>
                  <a:ext uri="{FF2B5EF4-FFF2-40B4-BE49-F238E27FC236}">
                    <a16:creationId xmlns:a16="http://schemas.microsoft.com/office/drawing/2014/main" id="{12D92428-4C10-AB07-62F5-E627A83D56FC}"/>
                  </a:ext>
                </a:extLst>
              </p:cNvPr>
              <p:cNvSpPr/>
              <p:nvPr userDrawn="1"/>
            </p:nvSpPr>
            <p:spPr bwMode="auto">
              <a:xfrm>
                <a:off x="1634" y="3881"/>
                <a:ext cx="50" cy="64"/>
              </a:xfrm>
              <a:custGeom>
                <a:avLst/>
                <a:gdLst>
                  <a:gd name="T0" fmla="*/ 3 w 8"/>
                  <a:gd name="T1" fmla="*/ 0 h 10"/>
                  <a:gd name="T2" fmla="*/ 5 w 8"/>
                  <a:gd name="T3" fmla="*/ 2 h 10"/>
                  <a:gd name="T4" fmla="*/ 7 w 8"/>
                  <a:gd name="T5" fmla="*/ 4 h 10"/>
                  <a:gd name="T6" fmla="*/ 8 w 8"/>
                  <a:gd name="T7" fmla="*/ 7 h 10"/>
                  <a:gd name="T8" fmla="*/ 7 w 8"/>
                  <a:gd name="T9" fmla="*/ 9 h 10"/>
                  <a:gd name="T10" fmla="*/ 5 w 8"/>
                  <a:gd name="T11" fmla="*/ 9 h 10"/>
                  <a:gd name="T12" fmla="*/ 0 w 8"/>
                  <a:gd name="T13" fmla="*/ 3 h 10"/>
                  <a:gd name="T14" fmla="*/ 3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4" y="1"/>
                      <a:pt x="6" y="0"/>
                      <a:pt x="5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3" y="7"/>
                      <a:pt x="2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7" name="Freeform 379">
                <a:extLst>
                  <a:ext uri="{FF2B5EF4-FFF2-40B4-BE49-F238E27FC236}">
                    <a16:creationId xmlns:a16="http://schemas.microsoft.com/office/drawing/2014/main" id="{45A78A8A-1AFB-F025-0267-8B9BC87FAB9B}"/>
                  </a:ext>
                </a:extLst>
              </p:cNvPr>
              <p:cNvSpPr/>
              <p:nvPr userDrawn="1"/>
            </p:nvSpPr>
            <p:spPr bwMode="auto">
              <a:xfrm>
                <a:off x="1432" y="1198"/>
                <a:ext cx="70" cy="57"/>
              </a:xfrm>
              <a:custGeom>
                <a:avLst/>
                <a:gdLst>
                  <a:gd name="T0" fmla="*/ 6 w 11"/>
                  <a:gd name="T1" fmla="*/ 8 h 9"/>
                  <a:gd name="T2" fmla="*/ 5 w 11"/>
                  <a:gd name="T3" fmla="*/ 7 h 9"/>
                  <a:gd name="T4" fmla="*/ 4 w 11"/>
                  <a:gd name="T5" fmla="*/ 7 h 9"/>
                  <a:gd name="T6" fmla="*/ 3 w 11"/>
                  <a:gd name="T7" fmla="*/ 6 h 9"/>
                  <a:gd name="T8" fmla="*/ 1 w 11"/>
                  <a:gd name="T9" fmla="*/ 1 h 9"/>
                  <a:gd name="T10" fmla="*/ 5 w 11"/>
                  <a:gd name="T11" fmla="*/ 2 h 9"/>
                  <a:gd name="T12" fmla="*/ 8 w 11"/>
                  <a:gd name="T13" fmla="*/ 4 h 9"/>
                  <a:gd name="T14" fmla="*/ 10 w 11"/>
                  <a:gd name="T15" fmla="*/ 7 h 9"/>
                  <a:gd name="T16" fmla="*/ 8 w 11"/>
                  <a:gd name="T17" fmla="*/ 8 h 9"/>
                  <a:gd name="T18" fmla="*/ 6 w 11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6" y="8"/>
                    </a:moveTo>
                    <a:cubicBezTo>
                      <a:pt x="6" y="8"/>
                      <a:pt x="4" y="9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10" y="4"/>
                      <a:pt x="11" y="5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7" y="9"/>
                      <a:pt x="7" y="8"/>
                      <a:pt x="6" y="8"/>
                    </a:cubicBezTo>
                    <a:close/>
                  </a:path>
                </a:pathLst>
              </a:custGeom>
              <a:solidFill>
                <a:srgbClr val="EF97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8" name="Freeform 380">
                <a:extLst>
                  <a:ext uri="{FF2B5EF4-FFF2-40B4-BE49-F238E27FC236}">
                    <a16:creationId xmlns:a16="http://schemas.microsoft.com/office/drawing/2014/main" id="{48E16C19-FC25-A20B-12F5-F1984CC874B4}"/>
                  </a:ext>
                </a:extLst>
              </p:cNvPr>
              <p:cNvSpPr/>
              <p:nvPr userDrawn="1"/>
            </p:nvSpPr>
            <p:spPr bwMode="auto">
              <a:xfrm>
                <a:off x="1237" y="3234"/>
                <a:ext cx="44" cy="76"/>
              </a:xfrm>
              <a:custGeom>
                <a:avLst/>
                <a:gdLst>
                  <a:gd name="T0" fmla="*/ 0 w 7"/>
                  <a:gd name="T1" fmla="*/ 7 h 12"/>
                  <a:gd name="T2" fmla="*/ 2 w 7"/>
                  <a:gd name="T3" fmla="*/ 2 h 12"/>
                  <a:gd name="T4" fmla="*/ 4 w 7"/>
                  <a:gd name="T5" fmla="*/ 2 h 12"/>
                  <a:gd name="T6" fmla="*/ 5 w 7"/>
                  <a:gd name="T7" fmla="*/ 6 h 12"/>
                  <a:gd name="T8" fmla="*/ 4 w 7"/>
                  <a:gd name="T9" fmla="*/ 9 h 12"/>
                  <a:gd name="T10" fmla="*/ 2 w 7"/>
                  <a:gd name="T11" fmla="*/ 11 h 12"/>
                  <a:gd name="T12" fmla="*/ 0 w 7"/>
                  <a:gd name="T13" fmla="*/ 8 h 12"/>
                  <a:gd name="T14" fmla="*/ 0 w 7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0" y="7"/>
                    </a:moveTo>
                    <a:cubicBezTo>
                      <a:pt x="0" y="5"/>
                      <a:pt x="1" y="4"/>
                      <a:pt x="2" y="2"/>
                    </a:cubicBezTo>
                    <a:cubicBezTo>
                      <a:pt x="2" y="1"/>
                      <a:pt x="3" y="0"/>
                      <a:pt x="4" y="2"/>
                    </a:cubicBezTo>
                    <a:cubicBezTo>
                      <a:pt x="5" y="3"/>
                      <a:pt x="7" y="3"/>
                      <a:pt x="5" y="6"/>
                    </a:cubicBezTo>
                    <a:cubicBezTo>
                      <a:pt x="4" y="6"/>
                      <a:pt x="5" y="8"/>
                      <a:pt x="4" y="9"/>
                    </a:cubicBezTo>
                    <a:cubicBezTo>
                      <a:pt x="4" y="10"/>
                      <a:pt x="3" y="12"/>
                      <a:pt x="2" y="11"/>
                    </a:cubicBezTo>
                    <a:cubicBezTo>
                      <a:pt x="1" y="11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EF9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9" name="Freeform 381">
                <a:extLst>
                  <a:ext uri="{FF2B5EF4-FFF2-40B4-BE49-F238E27FC236}">
                    <a16:creationId xmlns:a16="http://schemas.microsoft.com/office/drawing/2014/main" id="{6DEB8746-B5FE-A0C1-900D-6E66007F1E39}"/>
                  </a:ext>
                </a:extLst>
              </p:cNvPr>
              <p:cNvSpPr/>
              <p:nvPr userDrawn="1"/>
            </p:nvSpPr>
            <p:spPr bwMode="auto">
              <a:xfrm>
                <a:off x="821" y="3894"/>
                <a:ext cx="94" cy="70"/>
              </a:xfrm>
              <a:custGeom>
                <a:avLst/>
                <a:gdLst>
                  <a:gd name="T0" fmla="*/ 13 w 15"/>
                  <a:gd name="T1" fmla="*/ 8 h 11"/>
                  <a:gd name="T2" fmla="*/ 1 w 15"/>
                  <a:gd name="T3" fmla="*/ 6 h 11"/>
                  <a:gd name="T4" fmla="*/ 1 w 15"/>
                  <a:gd name="T5" fmla="*/ 5 h 11"/>
                  <a:gd name="T6" fmla="*/ 13 w 15"/>
                  <a:gd name="T7" fmla="*/ 2 h 11"/>
                  <a:gd name="T8" fmla="*/ 14 w 15"/>
                  <a:gd name="T9" fmla="*/ 6 h 11"/>
                  <a:gd name="T10" fmla="*/ 13 w 15"/>
                  <a:gd name="T1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3" y="8"/>
                    </a:moveTo>
                    <a:cubicBezTo>
                      <a:pt x="10" y="11"/>
                      <a:pt x="3" y="9"/>
                      <a:pt x="1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4" y="2"/>
                      <a:pt x="8" y="0"/>
                      <a:pt x="13" y="2"/>
                    </a:cubicBezTo>
                    <a:cubicBezTo>
                      <a:pt x="15" y="4"/>
                      <a:pt x="15" y="4"/>
                      <a:pt x="14" y="6"/>
                    </a:cubicBezTo>
                    <a:cubicBezTo>
                      <a:pt x="13" y="7"/>
                      <a:pt x="13" y="8"/>
                      <a:pt x="13" y="8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0" name="Freeform 382">
                <a:extLst>
                  <a:ext uri="{FF2B5EF4-FFF2-40B4-BE49-F238E27FC236}">
                    <a16:creationId xmlns:a16="http://schemas.microsoft.com/office/drawing/2014/main" id="{455663A1-8331-A535-679A-C22ADD443F60}"/>
                  </a:ext>
                </a:extLst>
              </p:cNvPr>
              <p:cNvSpPr/>
              <p:nvPr userDrawn="1"/>
            </p:nvSpPr>
            <p:spPr bwMode="auto">
              <a:xfrm>
                <a:off x="3614" y="3735"/>
                <a:ext cx="63" cy="45"/>
              </a:xfrm>
              <a:custGeom>
                <a:avLst/>
                <a:gdLst>
                  <a:gd name="T0" fmla="*/ 3 w 10"/>
                  <a:gd name="T1" fmla="*/ 0 h 7"/>
                  <a:gd name="T2" fmla="*/ 9 w 10"/>
                  <a:gd name="T3" fmla="*/ 4 h 7"/>
                  <a:gd name="T4" fmla="*/ 10 w 10"/>
                  <a:gd name="T5" fmla="*/ 5 h 7"/>
                  <a:gd name="T6" fmla="*/ 7 w 10"/>
                  <a:gd name="T7" fmla="*/ 7 h 7"/>
                  <a:gd name="T8" fmla="*/ 4 w 10"/>
                  <a:gd name="T9" fmla="*/ 6 h 7"/>
                  <a:gd name="T10" fmla="*/ 2 w 10"/>
                  <a:gd name="T11" fmla="*/ 4 h 7"/>
                  <a:gd name="T12" fmla="*/ 0 w 10"/>
                  <a:gd name="T13" fmla="*/ 2 h 7"/>
                  <a:gd name="T14" fmla="*/ 3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5" y="0"/>
                      <a:pt x="7" y="2"/>
                      <a:pt x="9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0"/>
                      <a:pt x="0" y="0"/>
                      <a:pt x="3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1" name="Freeform 383">
                <a:extLst>
                  <a:ext uri="{FF2B5EF4-FFF2-40B4-BE49-F238E27FC236}">
                    <a16:creationId xmlns:a16="http://schemas.microsoft.com/office/drawing/2014/main" id="{E7A0A6F4-3F61-167F-98B0-9555289B85A8}"/>
                  </a:ext>
                </a:extLst>
              </p:cNvPr>
              <p:cNvSpPr/>
              <p:nvPr userDrawn="1"/>
            </p:nvSpPr>
            <p:spPr bwMode="auto">
              <a:xfrm>
                <a:off x="7257" y="4014"/>
                <a:ext cx="133" cy="172"/>
              </a:xfrm>
              <a:custGeom>
                <a:avLst/>
                <a:gdLst>
                  <a:gd name="T0" fmla="*/ 14 w 21"/>
                  <a:gd name="T1" fmla="*/ 27 h 27"/>
                  <a:gd name="T2" fmla="*/ 5 w 21"/>
                  <a:gd name="T3" fmla="*/ 19 h 27"/>
                  <a:gd name="T4" fmla="*/ 1 w 21"/>
                  <a:gd name="T5" fmla="*/ 1 h 27"/>
                  <a:gd name="T6" fmla="*/ 2 w 21"/>
                  <a:gd name="T7" fmla="*/ 0 h 27"/>
                  <a:gd name="T8" fmla="*/ 14 w 21"/>
                  <a:gd name="T9" fmla="*/ 4 h 27"/>
                  <a:gd name="T10" fmla="*/ 17 w 21"/>
                  <a:gd name="T11" fmla="*/ 25 h 27"/>
                  <a:gd name="T12" fmla="*/ 16 w 21"/>
                  <a:gd name="T13" fmla="*/ 27 h 27"/>
                  <a:gd name="T14" fmla="*/ 14 w 21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14" y="27"/>
                    </a:moveTo>
                    <a:cubicBezTo>
                      <a:pt x="11" y="25"/>
                      <a:pt x="8" y="23"/>
                      <a:pt x="5" y="19"/>
                    </a:cubicBezTo>
                    <a:cubicBezTo>
                      <a:pt x="2" y="14"/>
                      <a:pt x="0" y="8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7" y="0"/>
                      <a:pt x="10" y="0"/>
                      <a:pt x="14" y="4"/>
                    </a:cubicBezTo>
                    <a:cubicBezTo>
                      <a:pt x="21" y="10"/>
                      <a:pt x="20" y="18"/>
                      <a:pt x="17" y="25"/>
                    </a:cubicBezTo>
                    <a:cubicBezTo>
                      <a:pt x="17" y="26"/>
                      <a:pt x="16" y="27"/>
                      <a:pt x="16" y="27"/>
                    </a:cubicBezTo>
                    <a:cubicBezTo>
                      <a:pt x="16" y="27"/>
                      <a:pt x="15" y="27"/>
                      <a:pt x="14" y="27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2" name="Freeform 384">
                <a:extLst>
                  <a:ext uri="{FF2B5EF4-FFF2-40B4-BE49-F238E27FC236}">
                    <a16:creationId xmlns:a16="http://schemas.microsoft.com/office/drawing/2014/main" id="{7CD60B07-2077-B6AB-450D-E878F4785C4E}"/>
                  </a:ext>
                </a:extLst>
              </p:cNvPr>
              <p:cNvSpPr/>
              <p:nvPr userDrawn="1"/>
            </p:nvSpPr>
            <p:spPr bwMode="auto">
              <a:xfrm>
                <a:off x="4616" y="310"/>
                <a:ext cx="63" cy="89"/>
              </a:xfrm>
              <a:custGeom>
                <a:avLst/>
                <a:gdLst>
                  <a:gd name="T0" fmla="*/ 5 w 10"/>
                  <a:gd name="T1" fmla="*/ 3 h 14"/>
                  <a:gd name="T2" fmla="*/ 10 w 10"/>
                  <a:gd name="T3" fmla="*/ 12 h 14"/>
                  <a:gd name="T4" fmla="*/ 8 w 10"/>
                  <a:gd name="T5" fmla="*/ 14 h 14"/>
                  <a:gd name="T6" fmla="*/ 1 w 10"/>
                  <a:gd name="T7" fmla="*/ 4 h 14"/>
                  <a:gd name="T8" fmla="*/ 1 w 10"/>
                  <a:gd name="T9" fmla="*/ 0 h 14"/>
                  <a:gd name="T10" fmla="*/ 3 w 10"/>
                  <a:gd name="T11" fmla="*/ 0 h 14"/>
                  <a:gd name="T12" fmla="*/ 5 w 10"/>
                  <a:gd name="T13" fmla="*/ 3 h 14"/>
                  <a:gd name="T14" fmla="*/ 4 w 10"/>
                  <a:gd name="T15" fmla="*/ 7 h 14"/>
                  <a:gd name="T16" fmla="*/ 5 w 10"/>
                  <a:gd name="T17" fmla="*/ 10 h 14"/>
                  <a:gd name="T18" fmla="*/ 8 w 10"/>
                  <a:gd name="T19" fmla="*/ 12 h 14"/>
                  <a:gd name="T20" fmla="*/ 8 w 10"/>
                  <a:gd name="T21" fmla="*/ 9 h 14"/>
                  <a:gd name="T22" fmla="*/ 6 w 10"/>
                  <a:gd name="T23" fmla="*/ 5 h 14"/>
                  <a:gd name="T24" fmla="*/ 5 w 10"/>
                  <a:gd name="T2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4">
                    <a:moveTo>
                      <a:pt x="5" y="3"/>
                    </a:moveTo>
                    <a:cubicBezTo>
                      <a:pt x="9" y="4"/>
                      <a:pt x="10" y="9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4" y="14"/>
                      <a:pt x="0" y="10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3" y="4"/>
                      <a:pt x="3" y="5"/>
                      <a:pt x="4" y="7"/>
                    </a:cubicBezTo>
                    <a:cubicBezTo>
                      <a:pt x="4" y="8"/>
                      <a:pt x="4" y="9"/>
                      <a:pt x="5" y="10"/>
                    </a:cubicBezTo>
                    <a:cubicBezTo>
                      <a:pt x="5" y="12"/>
                      <a:pt x="6" y="12"/>
                      <a:pt x="8" y="12"/>
                    </a:cubicBezTo>
                    <a:cubicBezTo>
                      <a:pt x="9" y="11"/>
                      <a:pt x="9" y="10"/>
                      <a:pt x="8" y="9"/>
                    </a:cubicBezTo>
                    <a:cubicBezTo>
                      <a:pt x="8" y="8"/>
                      <a:pt x="7" y="6"/>
                      <a:pt x="6" y="5"/>
                    </a:cubicBezTo>
                    <a:cubicBezTo>
                      <a:pt x="6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2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3" name="Freeform 385">
                <a:extLst>
                  <a:ext uri="{FF2B5EF4-FFF2-40B4-BE49-F238E27FC236}">
                    <a16:creationId xmlns:a16="http://schemas.microsoft.com/office/drawing/2014/main" id="{BCBF1010-E36C-3F04-3DEC-B9156427186E}"/>
                  </a:ext>
                </a:extLst>
              </p:cNvPr>
              <p:cNvSpPr/>
              <p:nvPr userDrawn="1"/>
            </p:nvSpPr>
            <p:spPr bwMode="auto">
              <a:xfrm>
                <a:off x="4969" y="2974"/>
                <a:ext cx="385" cy="393"/>
              </a:xfrm>
              <a:custGeom>
                <a:avLst/>
                <a:gdLst>
                  <a:gd name="T0" fmla="*/ 0 w 61"/>
                  <a:gd name="T1" fmla="*/ 26 h 62"/>
                  <a:gd name="T2" fmla="*/ 3 w 61"/>
                  <a:gd name="T3" fmla="*/ 19 h 62"/>
                  <a:gd name="T4" fmla="*/ 6 w 61"/>
                  <a:gd name="T5" fmla="*/ 14 h 62"/>
                  <a:gd name="T6" fmla="*/ 8 w 61"/>
                  <a:gd name="T7" fmla="*/ 10 h 62"/>
                  <a:gd name="T8" fmla="*/ 15 w 61"/>
                  <a:gd name="T9" fmla="*/ 5 h 62"/>
                  <a:gd name="T10" fmla="*/ 41 w 61"/>
                  <a:gd name="T11" fmla="*/ 11 h 62"/>
                  <a:gd name="T12" fmla="*/ 46 w 61"/>
                  <a:gd name="T13" fmla="*/ 16 h 62"/>
                  <a:gd name="T14" fmla="*/ 51 w 61"/>
                  <a:gd name="T15" fmla="*/ 24 h 62"/>
                  <a:gd name="T16" fmla="*/ 56 w 61"/>
                  <a:gd name="T17" fmla="*/ 32 h 62"/>
                  <a:gd name="T18" fmla="*/ 60 w 61"/>
                  <a:gd name="T19" fmla="*/ 45 h 62"/>
                  <a:gd name="T20" fmla="*/ 56 w 61"/>
                  <a:gd name="T21" fmla="*/ 56 h 62"/>
                  <a:gd name="T22" fmla="*/ 50 w 61"/>
                  <a:gd name="T23" fmla="*/ 61 h 62"/>
                  <a:gd name="T24" fmla="*/ 44 w 61"/>
                  <a:gd name="T25" fmla="*/ 60 h 62"/>
                  <a:gd name="T26" fmla="*/ 42 w 61"/>
                  <a:gd name="T27" fmla="*/ 56 h 62"/>
                  <a:gd name="T28" fmla="*/ 40 w 61"/>
                  <a:gd name="T29" fmla="*/ 56 h 62"/>
                  <a:gd name="T30" fmla="*/ 29 w 61"/>
                  <a:gd name="T31" fmla="*/ 60 h 62"/>
                  <a:gd name="T32" fmla="*/ 26 w 61"/>
                  <a:gd name="T33" fmla="*/ 58 h 62"/>
                  <a:gd name="T34" fmla="*/ 24 w 61"/>
                  <a:gd name="T35" fmla="*/ 57 h 62"/>
                  <a:gd name="T36" fmla="*/ 14 w 61"/>
                  <a:gd name="T37" fmla="*/ 44 h 62"/>
                  <a:gd name="T38" fmla="*/ 12 w 61"/>
                  <a:gd name="T39" fmla="*/ 39 h 62"/>
                  <a:gd name="T40" fmla="*/ 10 w 61"/>
                  <a:gd name="T41" fmla="*/ 37 h 62"/>
                  <a:gd name="T42" fmla="*/ 2 w 61"/>
                  <a:gd name="T43" fmla="*/ 31 h 62"/>
                  <a:gd name="T44" fmla="*/ 0 w 61"/>
                  <a:gd name="T45" fmla="*/ 2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1" h="62">
                    <a:moveTo>
                      <a:pt x="0" y="26"/>
                    </a:moveTo>
                    <a:cubicBezTo>
                      <a:pt x="0" y="23"/>
                      <a:pt x="2" y="21"/>
                      <a:pt x="3" y="19"/>
                    </a:cubicBezTo>
                    <a:cubicBezTo>
                      <a:pt x="4" y="17"/>
                      <a:pt x="5" y="16"/>
                      <a:pt x="6" y="14"/>
                    </a:cubicBezTo>
                    <a:cubicBezTo>
                      <a:pt x="7" y="13"/>
                      <a:pt x="7" y="11"/>
                      <a:pt x="8" y="10"/>
                    </a:cubicBezTo>
                    <a:cubicBezTo>
                      <a:pt x="10" y="7"/>
                      <a:pt x="12" y="6"/>
                      <a:pt x="15" y="5"/>
                    </a:cubicBezTo>
                    <a:cubicBezTo>
                      <a:pt x="25" y="0"/>
                      <a:pt x="34" y="2"/>
                      <a:pt x="41" y="11"/>
                    </a:cubicBezTo>
                    <a:cubicBezTo>
                      <a:pt x="42" y="13"/>
                      <a:pt x="44" y="15"/>
                      <a:pt x="46" y="16"/>
                    </a:cubicBezTo>
                    <a:cubicBezTo>
                      <a:pt x="49" y="18"/>
                      <a:pt x="51" y="21"/>
                      <a:pt x="51" y="24"/>
                    </a:cubicBezTo>
                    <a:cubicBezTo>
                      <a:pt x="52" y="28"/>
                      <a:pt x="54" y="30"/>
                      <a:pt x="56" y="32"/>
                    </a:cubicBezTo>
                    <a:cubicBezTo>
                      <a:pt x="58" y="36"/>
                      <a:pt x="60" y="40"/>
                      <a:pt x="60" y="45"/>
                    </a:cubicBezTo>
                    <a:cubicBezTo>
                      <a:pt x="61" y="49"/>
                      <a:pt x="59" y="53"/>
                      <a:pt x="56" y="56"/>
                    </a:cubicBezTo>
                    <a:cubicBezTo>
                      <a:pt x="54" y="58"/>
                      <a:pt x="52" y="59"/>
                      <a:pt x="50" y="61"/>
                    </a:cubicBezTo>
                    <a:cubicBezTo>
                      <a:pt x="47" y="62"/>
                      <a:pt x="46" y="62"/>
                      <a:pt x="44" y="60"/>
                    </a:cubicBezTo>
                    <a:cubicBezTo>
                      <a:pt x="43" y="59"/>
                      <a:pt x="43" y="57"/>
                      <a:pt x="42" y="56"/>
                    </a:cubicBezTo>
                    <a:cubicBezTo>
                      <a:pt x="41" y="55"/>
                      <a:pt x="41" y="55"/>
                      <a:pt x="40" y="56"/>
                    </a:cubicBezTo>
                    <a:cubicBezTo>
                      <a:pt x="37" y="58"/>
                      <a:pt x="33" y="60"/>
                      <a:pt x="29" y="60"/>
                    </a:cubicBezTo>
                    <a:cubicBezTo>
                      <a:pt x="27" y="60"/>
                      <a:pt x="26" y="60"/>
                      <a:pt x="26" y="58"/>
                    </a:cubicBezTo>
                    <a:cubicBezTo>
                      <a:pt x="26" y="57"/>
                      <a:pt x="25" y="57"/>
                      <a:pt x="24" y="57"/>
                    </a:cubicBezTo>
                    <a:cubicBezTo>
                      <a:pt x="18" y="55"/>
                      <a:pt x="14" y="49"/>
                      <a:pt x="14" y="44"/>
                    </a:cubicBezTo>
                    <a:cubicBezTo>
                      <a:pt x="14" y="42"/>
                      <a:pt x="13" y="40"/>
                      <a:pt x="12" y="39"/>
                    </a:cubicBezTo>
                    <a:cubicBezTo>
                      <a:pt x="12" y="38"/>
                      <a:pt x="11" y="37"/>
                      <a:pt x="10" y="37"/>
                    </a:cubicBezTo>
                    <a:cubicBezTo>
                      <a:pt x="7" y="35"/>
                      <a:pt x="4" y="34"/>
                      <a:pt x="2" y="31"/>
                    </a:cubicBezTo>
                    <a:cubicBezTo>
                      <a:pt x="1" y="30"/>
                      <a:pt x="0" y="28"/>
                      <a:pt x="0" y="26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4" name="Freeform 386">
                <a:extLst>
                  <a:ext uri="{FF2B5EF4-FFF2-40B4-BE49-F238E27FC236}">
                    <a16:creationId xmlns:a16="http://schemas.microsoft.com/office/drawing/2014/main" id="{2B584259-08AC-9602-93B1-4D16F34FD19D}"/>
                  </a:ext>
                </a:extLst>
              </p:cNvPr>
              <p:cNvSpPr/>
              <p:nvPr userDrawn="1"/>
            </p:nvSpPr>
            <p:spPr bwMode="auto">
              <a:xfrm>
                <a:off x="6488" y="1465"/>
                <a:ext cx="353" cy="412"/>
              </a:xfrm>
              <a:custGeom>
                <a:avLst/>
                <a:gdLst>
                  <a:gd name="T0" fmla="*/ 27 w 56"/>
                  <a:gd name="T1" fmla="*/ 1 h 65"/>
                  <a:gd name="T2" fmla="*/ 36 w 56"/>
                  <a:gd name="T3" fmla="*/ 3 h 65"/>
                  <a:gd name="T4" fmla="*/ 38 w 56"/>
                  <a:gd name="T5" fmla="*/ 3 h 65"/>
                  <a:gd name="T6" fmla="*/ 52 w 56"/>
                  <a:gd name="T7" fmla="*/ 12 h 65"/>
                  <a:gd name="T8" fmla="*/ 51 w 56"/>
                  <a:gd name="T9" fmla="*/ 34 h 65"/>
                  <a:gd name="T10" fmla="*/ 48 w 56"/>
                  <a:gd name="T11" fmla="*/ 41 h 65"/>
                  <a:gd name="T12" fmla="*/ 40 w 56"/>
                  <a:gd name="T13" fmla="*/ 50 h 65"/>
                  <a:gd name="T14" fmla="*/ 35 w 56"/>
                  <a:gd name="T15" fmla="*/ 57 h 65"/>
                  <a:gd name="T16" fmla="*/ 19 w 56"/>
                  <a:gd name="T17" fmla="*/ 65 h 65"/>
                  <a:gd name="T18" fmla="*/ 5 w 56"/>
                  <a:gd name="T19" fmla="*/ 58 h 65"/>
                  <a:gd name="T20" fmla="*/ 6 w 56"/>
                  <a:gd name="T21" fmla="*/ 53 h 65"/>
                  <a:gd name="T22" fmla="*/ 7 w 56"/>
                  <a:gd name="T23" fmla="*/ 52 h 65"/>
                  <a:gd name="T24" fmla="*/ 6 w 56"/>
                  <a:gd name="T25" fmla="*/ 46 h 65"/>
                  <a:gd name="T26" fmla="*/ 0 w 56"/>
                  <a:gd name="T27" fmla="*/ 39 h 65"/>
                  <a:gd name="T28" fmla="*/ 2 w 56"/>
                  <a:gd name="T29" fmla="*/ 36 h 65"/>
                  <a:gd name="T30" fmla="*/ 2 w 56"/>
                  <a:gd name="T31" fmla="*/ 34 h 65"/>
                  <a:gd name="T32" fmla="*/ 7 w 56"/>
                  <a:gd name="T33" fmla="*/ 22 h 65"/>
                  <a:gd name="T34" fmla="*/ 12 w 56"/>
                  <a:gd name="T35" fmla="*/ 19 h 65"/>
                  <a:gd name="T36" fmla="*/ 17 w 56"/>
                  <a:gd name="T37" fmla="*/ 12 h 65"/>
                  <a:gd name="T38" fmla="*/ 17 w 56"/>
                  <a:gd name="T39" fmla="*/ 10 h 65"/>
                  <a:gd name="T40" fmla="*/ 18 w 56"/>
                  <a:gd name="T41" fmla="*/ 6 h 65"/>
                  <a:gd name="T42" fmla="*/ 20 w 56"/>
                  <a:gd name="T43" fmla="*/ 4 h 65"/>
                  <a:gd name="T44" fmla="*/ 23 w 56"/>
                  <a:gd name="T45" fmla="*/ 2 h 65"/>
                  <a:gd name="T46" fmla="*/ 27 w 56"/>
                  <a:gd name="T47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65">
                    <a:moveTo>
                      <a:pt x="27" y="1"/>
                    </a:moveTo>
                    <a:cubicBezTo>
                      <a:pt x="31" y="0"/>
                      <a:pt x="33" y="2"/>
                      <a:pt x="36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45" y="3"/>
                      <a:pt x="48" y="7"/>
                      <a:pt x="52" y="12"/>
                    </a:cubicBezTo>
                    <a:cubicBezTo>
                      <a:pt x="56" y="20"/>
                      <a:pt x="56" y="27"/>
                      <a:pt x="51" y="34"/>
                    </a:cubicBezTo>
                    <a:cubicBezTo>
                      <a:pt x="49" y="36"/>
                      <a:pt x="48" y="39"/>
                      <a:pt x="48" y="41"/>
                    </a:cubicBezTo>
                    <a:cubicBezTo>
                      <a:pt x="46" y="45"/>
                      <a:pt x="44" y="48"/>
                      <a:pt x="40" y="50"/>
                    </a:cubicBezTo>
                    <a:cubicBezTo>
                      <a:pt x="37" y="52"/>
                      <a:pt x="37" y="55"/>
                      <a:pt x="35" y="57"/>
                    </a:cubicBezTo>
                    <a:cubicBezTo>
                      <a:pt x="31" y="62"/>
                      <a:pt x="26" y="65"/>
                      <a:pt x="19" y="65"/>
                    </a:cubicBezTo>
                    <a:cubicBezTo>
                      <a:pt x="13" y="65"/>
                      <a:pt x="9" y="62"/>
                      <a:pt x="5" y="58"/>
                    </a:cubicBezTo>
                    <a:cubicBezTo>
                      <a:pt x="4" y="56"/>
                      <a:pt x="6" y="55"/>
                      <a:pt x="6" y="53"/>
                    </a:cubicBezTo>
                    <a:cubicBezTo>
                      <a:pt x="6" y="53"/>
                      <a:pt x="7" y="53"/>
                      <a:pt x="7" y="52"/>
                    </a:cubicBezTo>
                    <a:cubicBezTo>
                      <a:pt x="9" y="49"/>
                      <a:pt x="9" y="49"/>
                      <a:pt x="6" y="46"/>
                    </a:cubicBezTo>
                    <a:cubicBezTo>
                      <a:pt x="3" y="44"/>
                      <a:pt x="2" y="42"/>
                      <a:pt x="0" y="39"/>
                    </a:cubicBezTo>
                    <a:cubicBezTo>
                      <a:pt x="0" y="38"/>
                      <a:pt x="0" y="36"/>
                      <a:pt x="2" y="36"/>
                    </a:cubicBezTo>
                    <a:cubicBezTo>
                      <a:pt x="3" y="36"/>
                      <a:pt x="2" y="35"/>
                      <a:pt x="2" y="34"/>
                    </a:cubicBezTo>
                    <a:cubicBezTo>
                      <a:pt x="2" y="29"/>
                      <a:pt x="3" y="25"/>
                      <a:pt x="7" y="22"/>
                    </a:cubicBezTo>
                    <a:cubicBezTo>
                      <a:pt x="9" y="21"/>
                      <a:pt x="10" y="20"/>
                      <a:pt x="12" y="19"/>
                    </a:cubicBezTo>
                    <a:cubicBezTo>
                      <a:pt x="15" y="18"/>
                      <a:pt x="17" y="16"/>
                      <a:pt x="17" y="12"/>
                    </a:cubicBezTo>
                    <a:cubicBezTo>
                      <a:pt x="16" y="11"/>
                      <a:pt x="17" y="11"/>
                      <a:pt x="17" y="10"/>
                    </a:cubicBezTo>
                    <a:cubicBezTo>
                      <a:pt x="18" y="9"/>
                      <a:pt x="19" y="8"/>
                      <a:pt x="18" y="6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2" y="4"/>
                      <a:pt x="23" y="3"/>
                      <a:pt x="23" y="2"/>
                    </a:cubicBezTo>
                    <a:cubicBezTo>
                      <a:pt x="24" y="0"/>
                      <a:pt x="26" y="1"/>
                      <a:pt x="27" y="1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5" name="Freeform 387">
                <a:extLst>
                  <a:ext uri="{FF2B5EF4-FFF2-40B4-BE49-F238E27FC236}">
                    <a16:creationId xmlns:a16="http://schemas.microsoft.com/office/drawing/2014/main" id="{0DE60493-6191-A527-67F4-C8711DAF5792}"/>
                  </a:ext>
                </a:extLst>
              </p:cNvPr>
              <p:cNvSpPr/>
              <p:nvPr userDrawn="1"/>
            </p:nvSpPr>
            <p:spPr bwMode="auto">
              <a:xfrm>
                <a:off x="7182" y="2980"/>
                <a:ext cx="302" cy="432"/>
              </a:xfrm>
              <a:custGeom>
                <a:avLst/>
                <a:gdLst>
                  <a:gd name="T0" fmla="*/ 25 w 48"/>
                  <a:gd name="T1" fmla="*/ 68 h 68"/>
                  <a:gd name="T2" fmla="*/ 20 w 48"/>
                  <a:gd name="T3" fmla="*/ 67 h 68"/>
                  <a:gd name="T4" fmla="*/ 17 w 48"/>
                  <a:gd name="T5" fmla="*/ 64 h 68"/>
                  <a:gd name="T6" fmla="*/ 18 w 48"/>
                  <a:gd name="T7" fmla="*/ 60 h 68"/>
                  <a:gd name="T8" fmla="*/ 15 w 48"/>
                  <a:gd name="T9" fmla="*/ 57 h 68"/>
                  <a:gd name="T10" fmla="*/ 6 w 48"/>
                  <a:gd name="T11" fmla="*/ 54 h 68"/>
                  <a:gd name="T12" fmla="*/ 4 w 48"/>
                  <a:gd name="T13" fmla="*/ 53 h 68"/>
                  <a:gd name="T14" fmla="*/ 4 w 48"/>
                  <a:gd name="T15" fmla="*/ 51 h 68"/>
                  <a:gd name="T16" fmla="*/ 4 w 48"/>
                  <a:gd name="T17" fmla="*/ 48 h 68"/>
                  <a:gd name="T18" fmla="*/ 4 w 48"/>
                  <a:gd name="T19" fmla="*/ 31 h 68"/>
                  <a:gd name="T20" fmla="*/ 7 w 48"/>
                  <a:gd name="T21" fmla="*/ 25 h 68"/>
                  <a:gd name="T22" fmla="*/ 5 w 48"/>
                  <a:gd name="T23" fmla="*/ 21 h 68"/>
                  <a:gd name="T24" fmla="*/ 3 w 48"/>
                  <a:gd name="T25" fmla="*/ 16 h 68"/>
                  <a:gd name="T26" fmla="*/ 9 w 48"/>
                  <a:gd name="T27" fmla="*/ 6 h 68"/>
                  <a:gd name="T28" fmla="*/ 18 w 48"/>
                  <a:gd name="T29" fmla="*/ 4 h 68"/>
                  <a:gd name="T30" fmla="*/ 19 w 48"/>
                  <a:gd name="T31" fmla="*/ 3 h 68"/>
                  <a:gd name="T32" fmla="*/ 32 w 48"/>
                  <a:gd name="T33" fmla="*/ 3 h 68"/>
                  <a:gd name="T34" fmla="*/ 43 w 48"/>
                  <a:gd name="T35" fmla="*/ 12 h 68"/>
                  <a:gd name="T36" fmla="*/ 46 w 48"/>
                  <a:gd name="T37" fmla="*/ 24 h 68"/>
                  <a:gd name="T38" fmla="*/ 46 w 48"/>
                  <a:gd name="T39" fmla="*/ 29 h 68"/>
                  <a:gd name="T40" fmla="*/ 45 w 48"/>
                  <a:gd name="T41" fmla="*/ 43 h 68"/>
                  <a:gd name="T42" fmla="*/ 44 w 48"/>
                  <a:gd name="T43" fmla="*/ 45 h 68"/>
                  <a:gd name="T44" fmla="*/ 41 w 48"/>
                  <a:gd name="T45" fmla="*/ 60 h 68"/>
                  <a:gd name="T46" fmla="*/ 25 w 48"/>
                  <a:gd name="T4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" h="68">
                    <a:moveTo>
                      <a:pt x="25" y="68"/>
                    </a:moveTo>
                    <a:cubicBezTo>
                      <a:pt x="24" y="68"/>
                      <a:pt x="22" y="68"/>
                      <a:pt x="20" y="67"/>
                    </a:cubicBezTo>
                    <a:cubicBezTo>
                      <a:pt x="17" y="67"/>
                      <a:pt x="17" y="65"/>
                      <a:pt x="17" y="64"/>
                    </a:cubicBezTo>
                    <a:cubicBezTo>
                      <a:pt x="17" y="62"/>
                      <a:pt x="17" y="61"/>
                      <a:pt x="18" y="60"/>
                    </a:cubicBezTo>
                    <a:cubicBezTo>
                      <a:pt x="18" y="57"/>
                      <a:pt x="17" y="57"/>
                      <a:pt x="15" y="57"/>
                    </a:cubicBezTo>
                    <a:cubicBezTo>
                      <a:pt x="12" y="57"/>
                      <a:pt x="9" y="56"/>
                      <a:pt x="6" y="54"/>
                    </a:cubicBezTo>
                    <a:cubicBezTo>
                      <a:pt x="6" y="54"/>
                      <a:pt x="5" y="53"/>
                      <a:pt x="4" y="53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6" y="50"/>
                      <a:pt x="4" y="49"/>
                      <a:pt x="4" y="48"/>
                    </a:cubicBezTo>
                    <a:cubicBezTo>
                      <a:pt x="0" y="43"/>
                      <a:pt x="1" y="36"/>
                      <a:pt x="4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4"/>
                      <a:pt x="5" y="23"/>
                      <a:pt x="5" y="21"/>
                    </a:cubicBezTo>
                    <a:cubicBezTo>
                      <a:pt x="4" y="20"/>
                      <a:pt x="3" y="18"/>
                      <a:pt x="3" y="16"/>
                    </a:cubicBezTo>
                    <a:cubicBezTo>
                      <a:pt x="2" y="11"/>
                      <a:pt x="5" y="8"/>
                      <a:pt x="9" y="6"/>
                    </a:cubicBezTo>
                    <a:cubicBezTo>
                      <a:pt x="12" y="5"/>
                      <a:pt x="15" y="4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23" y="0"/>
                      <a:pt x="28" y="1"/>
                      <a:pt x="32" y="3"/>
                    </a:cubicBezTo>
                    <a:cubicBezTo>
                      <a:pt x="37" y="5"/>
                      <a:pt x="41" y="7"/>
                      <a:pt x="43" y="12"/>
                    </a:cubicBezTo>
                    <a:cubicBezTo>
                      <a:pt x="45" y="15"/>
                      <a:pt x="46" y="20"/>
                      <a:pt x="46" y="24"/>
                    </a:cubicBezTo>
                    <a:cubicBezTo>
                      <a:pt x="45" y="26"/>
                      <a:pt x="45" y="28"/>
                      <a:pt x="46" y="29"/>
                    </a:cubicBezTo>
                    <a:cubicBezTo>
                      <a:pt x="48" y="34"/>
                      <a:pt x="47" y="39"/>
                      <a:pt x="45" y="43"/>
                    </a:cubicBezTo>
                    <a:cubicBezTo>
                      <a:pt x="44" y="44"/>
                      <a:pt x="44" y="44"/>
                      <a:pt x="44" y="45"/>
                    </a:cubicBezTo>
                    <a:cubicBezTo>
                      <a:pt x="44" y="50"/>
                      <a:pt x="43" y="55"/>
                      <a:pt x="41" y="60"/>
                    </a:cubicBezTo>
                    <a:cubicBezTo>
                      <a:pt x="37" y="65"/>
                      <a:pt x="32" y="68"/>
                      <a:pt x="25" y="68"/>
                    </a:cubicBezTo>
                    <a:close/>
                  </a:path>
                </a:pathLst>
              </a:custGeom>
              <a:solidFill>
                <a:srgbClr val="F9D3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6" name="Freeform 388">
                <a:extLst>
                  <a:ext uri="{FF2B5EF4-FFF2-40B4-BE49-F238E27FC236}">
                    <a16:creationId xmlns:a16="http://schemas.microsoft.com/office/drawing/2014/main" id="{12A14397-F358-3B49-2332-A6550543756B}"/>
                  </a:ext>
                </a:extLst>
              </p:cNvPr>
              <p:cNvSpPr/>
              <p:nvPr userDrawn="1"/>
            </p:nvSpPr>
            <p:spPr bwMode="auto">
              <a:xfrm>
                <a:off x="5568" y="2410"/>
                <a:ext cx="340" cy="418"/>
              </a:xfrm>
              <a:custGeom>
                <a:avLst/>
                <a:gdLst>
                  <a:gd name="T0" fmla="*/ 51 w 54"/>
                  <a:gd name="T1" fmla="*/ 32 h 66"/>
                  <a:gd name="T2" fmla="*/ 53 w 54"/>
                  <a:gd name="T3" fmla="*/ 45 h 66"/>
                  <a:gd name="T4" fmla="*/ 40 w 54"/>
                  <a:gd name="T5" fmla="*/ 64 h 66"/>
                  <a:gd name="T6" fmla="*/ 36 w 54"/>
                  <a:gd name="T7" fmla="*/ 65 h 66"/>
                  <a:gd name="T8" fmla="*/ 31 w 54"/>
                  <a:gd name="T9" fmla="*/ 63 h 66"/>
                  <a:gd name="T10" fmla="*/ 30 w 54"/>
                  <a:gd name="T11" fmla="*/ 59 h 66"/>
                  <a:gd name="T12" fmla="*/ 27 w 54"/>
                  <a:gd name="T13" fmla="*/ 57 h 66"/>
                  <a:gd name="T14" fmla="*/ 17 w 54"/>
                  <a:gd name="T15" fmla="*/ 57 h 66"/>
                  <a:gd name="T16" fmla="*/ 15 w 54"/>
                  <a:gd name="T17" fmla="*/ 54 h 66"/>
                  <a:gd name="T18" fmla="*/ 14 w 54"/>
                  <a:gd name="T19" fmla="*/ 52 h 66"/>
                  <a:gd name="T20" fmla="*/ 9 w 54"/>
                  <a:gd name="T21" fmla="*/ 35 h 66"/>
                  <a:gd name="T22" fmla="*/ 7 w 54"/>
                  <a:gd name="T23" fmla="*/ 27 h 66"/>
                  <a:gd name="T24" fmla="*/ 8 w 54"/>
                  <a:gd name="T25" fmla="*/ 8 h 66"/>
                  <a:gd name="T26" fmla="*/ 17 w 54"/>
                  <a:gd name="T27" fmla="*/ 2 h 66"/>
                  <a:gd name="T28" fmla="*/ 27 w 54"/>
                  <a:gd name="T29" fmla="*/ 0 h 66"/>
                  <a:gd name="T30" fmla="*/ 42 w 54"/>
                  <a:gd name="T31" fmla="*/ 7 h 66"/>
                  <a:gd name="T32" fmla="*/ 45 w 54"/>
                  <a:gd name="T33" fmla="*/ 14 h 66"/>
                  <a:gd name="T34" fmla="*/ 49 w 54"/>
                  <a:gd name="T35" fmla="*/ 23 h 66"/>
                  <a:gd name="T36" fmla="*/ 51 w 54"/>
                  <a:gd name="T37" fmla="*/ 3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66">
                    <a:moveTo>
                      <a:pt x="51" y="32"/>
                    </a:moveTo>
                    <a:cubicBezTo>
                      <a:pt x="49" y="36"/>
                      <a:pt x="52" y="40"/>
                      <a:pt x="53" y="45"/>
                    </a:cubicBezTo>
                    <a:cubicBezTo>
                      <a:pt x="54" y="52"/>
                      <a:pt x="49" y="63"/>
                      <a:pt x="40" y="64"/>
                    </a:cubicBezTo>
                    <a:cubicBezTo>
                      <a:pt x="39" y="64"/>
                      <a:pt x="37" y="65"/>
                      <a:pt x="36" y="65"/>
                    </a:cubicBezTo>
                    <a:cubicBezTo>
                      <a:pt x="33" y="66"/>
                      <a:pt x="32" y="65"/>
                      <a:pt x="31" y="63"/>
                    </a:cubicBezTo>
                    <a:cubicBezTo>
                      <a:pt x="31" y="62"/>
                      <a:pt x="30" y="60"/>
                      <a:pt x="30" y="59"/>
                    </a:cubicBezTo>
                    <a:cubicBezTo>
                      <a:pt x="30" y="57"/>
                      <a:pt x="29" y="57"/>
                      <a:pt x="27" y="57"/>
                    </a:cubicBezTo>
                    <a:cubicBezTo>
                      <a:pt x="24" y="58"/>
                      <a:pt x="21" y="58"/>
                      <a:pt x="17" y="57"/>
                    </a:cubicBezTo>
                    <a:cubicBezTo>
                      <a:pt x="16" y="56"/>
                      <a:pt x="14" y="56"/>
                      <a:pt x="15" y="54"/>
                    </a:cubicBezTo>
                    <a:cubicBezTo>
                      <a:pt x="15" y="53"/>
                      <a:pt x="14" y="53"/>
                      <a:pt x="14" y="52"/>
                    </a:cubicBezTo>
                    <a:cubicBezTo>
                      <a:pt x="9" y="48"/>
                      <a:pt x="7" y="42"/>
                      <a:pt x="9" y="35"/>
                    </a:cubicBezTo>
                    <a:cubicBezTo>
                      <a:pt x="10" y="32"/>
                      <a:pt x="10" y="29"/>
                      <a:pt x="7" y="27"/>
                    </a:cubicBezTo>
                    <a:cubicBezTo>
                      <a:pt x="1" y="21"/>
                      <a:pt x="0" y="15"/>
                      <a:pt x="8" y="8"/>
                    </a:cubicBezTo>
                    <a:cubicBezTo>
                      <a:pt x="11" y="6"/>
                      <a:pt x="14" y="4"/>
                      <a:pt x="17" y="2"/>
                    </a:cubicBezTo>
                    <a:cubicBezTo>
                      <a:pt x="20" y="0"/>
                      <a:pt x="24" y="0"/>
                      <a:pt x="27" y="0"/>
                    </a:cubicBezTo>
                    <a:cubicBezTo>
                      <a:pt x="33" y="1"/>
                      <a:pt x="38" y="2"/>
                      <a:pt x="42" y="7"/>
                    </a:cubicBezTo>
                    <a:cubicBezTo>
                      <a:pt x="43" y="9"/>
                      <a:pt x="45" y="11"/>
                      <a:pt x="45" y="14"/>
                    </a:cubicBezTo>
                    <a:cubicBezTo>
                      <a:pt x="46" y="17"/>
                      <a:pt x="47" y="20"/>
                      <a:pt x="49" y="23"/>
                    </a:cubicBezTo>
                    <a:cubicBezTo>
                      <a:pt x="51" y="26"/>
                      <a:pt x="51" y="28"/>
                      <a:pt x="51" y="32"/>
                    </a:cubicBezTo>
                    <a:close/>
                  </a:path>
                </a:pathLst>
              </a:custGeom>
              <a:solidFill>
                <a:srgbClr val="F9D3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7" name="Freeform 389">
                <a:extLst>
                  <a:ext uri="{FF2B5EF4-FFF2-40B4-BE49-F238E27FC236}">
                    <a16:creationId xmlns:a16="http://schemas.microsoft.com/office/drawing/2014/main" id="{C55139E1-B87E-5918-1301-2735334C4CE8}"/>
                  </a:ext>
                </a:extLst>
              </p:cNvPr>
              <p:cNvSpPr/>
              <p:nvPr userDrawn="1"/>
            </p:nvSpPr>
            <p:spPr bwMode="auto">
              <a:xfrm>
                <a:off x="7213" y="3659"/>
                <a:ext cx="410" cy="343"/>
              </a:xfrm>
              <a:custGeom>
                <a:avLst/>
                <a:gdLst>
                  <a:gd name="T0" fmla="*/ 43 w 65"/>
                  <a:gd name="T1" fmla="*/ 53 h 54"/>
                  <a:gd name="T2" fmla="*/ 33 w 65"/>
                  <a:gd name="T3" fmla="*/ 50 h 54"/>
                  <a:gd name="T4" fmla="*/ 25 w 65"/>
                  <a:gd name="T5" fmla="*/ 48 h 54"/>
                  <a:gd name="T6" fmla="*/ 17 w 65"/>
                  <a:gd name="T7" fmla="*/ 41 h 54"/>
                  <a:gd name="T8" fmla="*/ 12 w 65"/>
                  <a:gd name="T9" fmla="*/ 38 h 54"/>
                  <a:gd name="T10" fmla="*/ 1 w 65"/>
                  <a:gd name="T11" fmla="*/ 25 h 54"/>
                  <a:gd name="T12" fmla="*/ 3 w 65"/>
                  <a:gd name="T13" fmla="*/ 12 h 54"/>
                  <a:gd name="T14" fmla="*/ 4 w 65"/>
                  <a:gd name="T15" fmla="*/ 10 h 54"/>
                  <a:gd name="T16" fmla="*/ 11 w 65"/>
                  <a:gd name="T17" fmla="*/ 9 h 54"/>
                  <a:gd name="T18" fmla="*/ 17 w 65"/>
                  <a:gd name="T19" fmla="*/ 7 h 54"/>
                  <a:gd name="T20" fmla="*/ 25 w 65"/>
                  <a:gd name="T21" fmla="*/ 1 h 54"/>
                  <a:gd name="T22" fmla="*/ 26 w 65"/>
                  <a:gd name="T23" fmla="*/ 1 h 54"/>
                  <a:gd name="T24" fmla="*/ 30 w 65"/>
                  <a:gd name="T25" fmla="*/ 2 h 54"/>
                  <a:gd name="T26" fmla="*/ 45 w 65"/>
                  <a:gd name="T27" fmla="*/ 11 h 54"/>
                  <a:gd name="T28" fmla="*/ 52 w 65"/>
                  <a:gd name="T29" fmla="*/ 14 h 54"/>
                  <a:gd name="T30" fmla="*/ 61 w 65"/>
                  <a:gd name="T31" fmla="*/ 16 h 54"/>
                  <a:gd name="T32" fmla="*/ 65 w 65"/>
                  <a:gd name="T33" fmla="*/ 28 h 54"/>
                  <a:gd name="T34" fmla="*/ 64 w 65"/>
                  <a:gd name="T35" fmla="*/ 38 h 54"/>
                  <a:gd name="T36" fmla="*/ 61 w 65"/>
                  <a:gd name="T37" fmla="*/ 44 h 54"/>
                  <a:gd name="T38" fmla="*/ 49 w 65"/>
                  <a:gd name="T39" fmla="*/ 53 h 54"/>
                  <a:gd name="T40" fmla="*/ 43 w 65"/>
                  <a:gd name="T41" fmla="*/ 5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54">
                    <a:moveTo>
                      <a:pt x="43" y="53"/>
                    </a:moveTo>
                    <a:cubicBezTo>
                      <a:pt x="40" y="54"/>
                      <a:pt x="36" y="52"/>
                      <a:pt x="33" y="50"/>
                    </a:cubicBezTo>
                    <a:cubicBezTo>
                      <a:pt x="30" y="49"/>
                      <a:pt x="28" y="49"/>
                      <a:pt x="25" y="48"/>
                    </a:cubicBezTo>
                    <a:cubicBezTo>
                      <a:pt x="22" y="46"/>
                      <a:pt x="19" y="44"/>
                      <a:pt x="17" y="41"/>
                    </a:cubicBezTo>
                    <a:cubicBezTo>
                      <a:pt x="16" y="40"/>
                      <a:pt x="14" y="39"/>
                      <a:pt x="12" y="38"/>
                    </a:cubicBezTo>
                    <a:cubicBezTo>
                      <a:pt x="7" y="35"/>
                      <a:pt x="2" y="31"/>
                      <a:pt x="1" y="25"/>
                    </a:cubicBezTo>
                    <a:cubicBezTo>
                      <a:pt x="0" y="20"/>
                      <a:pt x="0" y="16"/>
                      <a:pt x="3" y="12"/>
                    </a:cubicBezTo>
                    <a:cubicBezTo>
                      <a:pt x="3" y="11"/>
                      <a:pt x="4" y="10"/>
                      <a:pt x="4" y="10"/>
                    </a:cubicBezTo>
                    <a:cubicBezTo>
                      <a:pt x="7" y="7"/>
                      <a:pt x="8" y="7"/>
                      <a:pt x="11" y="9"/>
                    </a:cubicBezTo>
                    <a:cubicBezTo>
                      <a:pt x="15" y="11"/>
                      <a:pt x="15" y="11"/>
                      <a:pt x="17" y="7"/>
                    </a:cubicBezTo>
                    <a:cubicBezTo>
                      <a:pt x="19" y="4"/>
                      <a:pt x="22" y="2"/>
                      <a:pt x="25" y="1"/>
                    </a:cubicBezTo>
                    <a:cubicBezTo>
                      <a:pt x="26" y="0"/>
                      <a:pt x="26" y="0"/>
                      <a:pt x="26" y="1"/>
                    </a:cubicBezTo>
                    <a:cubicBezTo>
                      <a:pt x="27" y="3"/>
                      <a:pt x="28" y="2"/>
                      <a:pt x="30" y="2"/>
                    </a:cubicBezTo>
                    <a:cubicBezTo>
                      <a:pt x="37" y="1"/>
                      <a:pt x="42" y="5"/>
                      <a:pt x="45" y="11"/>
                    </a:cubicBezTo>
                    <a:cubicBezTo>
                      <a:pt x="47" y="13"/>
                      <a:pt x="49" y="15"/>
                      <a:pt x="52" y="14"/>
                    </a:cubicBezTo>
                    <a:cubicBezTo>
                      <a:pt x="55" y="14"/>
                      <a:pt x="58" y="14"/>
                      <a:pt x="61" y="16"/>
                    </a:cubicBezTo>
                    <a:cubicBezTo>
                      <a:pt x="65" y="19"/>
                      <a:pt x="65" y="23"/>
                      <a:pt x="65" y="28"/>
                    </a:cubicBezTo>
                    <a:cubicBezTo>
                      <a:pt x="64" y="31"/>
                      <a:pt x="63" y="35"/>
                      <a:pt x="64" y="38"/>
                    </a:cubicBezTo>
                    <a:cubicBezTo>
                      <a:pt x="64" y="40"/>
                      <a:pt x="63" y="42"/>
                      <a:pt x="61" y="44"/>
                    </a:cubicBezTo>
                    <a:cubicBezTo>
                      <a:pt x="58" y="48"/>
                      <a:pt x="54" y="51"/>
                      <a:pt x="49" y="53"/>
                    </a:cubicBezTo>
                    <a:cubicBezTo>
                      <a:pt x="47" y="53"/>
                      <a:pt x="45" y="53"/>
                      <a:pt x="43" y="53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8" name="Freeform 390">
                <a:extLst>
                  <a:ext uri="{FF2B5EF4-FFF2-40B4-BE49-F238E27FC236}">
                    <a16:creationId xmlns:a16="http://schemas.microsoft.com/office/drawing/2014/main" id="{5E450B92-A116-75AE-8EE3-EB7F336B7282}"/>
                  </a:ext>
                </a:extLst>
              </p:cNvPr>
              <p:cNvSpPr/>
              <p:nvPr userDrawn="1"/>
            </p:nvSpPr>
            <p:spPr bwMode="auto">
              <a:xfrm>
                <a:off x="4755" y="3488"/>
                <a:ext cx="353" cy="406"/>
              </a:xfrm>
              <a:custGeom>
                <a:avLst/>
                <a:gdLst>
                  <a:gd name="T0" fmla="*/ 37 w 56"/>
                  <a:gd name="T1" fmla="*/ 1 h 64"/>
                  <a:gd name="T2" fmla="*/ 51 w 56"/>
                  <a:gd name="T3" fmla="*/ 8 h 64"/>
                  <a:gd name="T4" fmla="*/ 51 w 56"/>
                  <a:gd name="T5" fmla="*/ 13 h 64"/>
                  <a:gd name="T6" fmla="*/ 48 w 56"/>
                  <a:gd name="T7" fmla="*/ 17 h 64"/>
                  <a:gd name="T8" fmla="*/ 51 w 56"/>
                  <a:gd name="T9" fmla="*/ 20 h 64"/>
                  <a:gd name="T10" fmla="*/ 55 w 56"/>
                  <a:gd name="T11" fmla="*/ 27 h 64"/>
                  <a:gd name="T12" fmla="*/ 54 w 56"/>
                  <a:gd name="T13" fmla="*/ 31 h 64"/>
                  <a:gd name="T14" fmla="*/ 53 w 56"/>
                  <a:gd name="T15" fmla="*/ 32 h 64"/>
                  <a:gd name="T16" fmla="*/ 43 w 56"/>
                  <a:gd name="T17" fmla="*/ 46 h 64"/>
                  <a:gd name="T18" fmla="*/ 37 w 56"/>
                  <a:gd name="T19" fmla="*/ 55 h 64"/>
                  <a:gd name="T20" fmla="*/ 36 w 56"/>
                  <a:gd name="T21" fmla="*/ 59 h 64"/>
                  <a:gd name="T22" fmla="*/ 25 w 56"/>
                  <a:gd name="T23" fmla="*/ 64 h 64"/>
                  <a:gd name="T24" fmla="*/ 19 w 56"/>
                  <a:gd name="T25" fmla="*/ 62 h 64"/>
                  <a:gd name="T26" fmla="*/ 12 w 56"/>
                  <a:gd name="T27" fmla="*/ 60 h 64"/>
                  <a:gd name="T28" fmla="*/ 7 w 56"/>
                  <a:gd name="T29" fmla="*/ 57 h 64"/>
                  <a:gd name="T30" fmla="*/ 0 w 56"/>
                  <a:gd name="T31" fmla="*/ 41 h 64"/>
                  <a:gd name="T32" fmla="*/ 5 w 56"/>
                  <a:gd name="T33" fmla="*/ 28 h 64"/>
                  <a:gd name="T34" fmla="*/ 8 w 56"/>
                  <a:gd name="T35" fmla="*/ 23 h 64"/>
                  <a:gd name="T36" fmla="*/ 16 w 56"/>
                  <a:gd name="T37" fmla="*/ 14 h 64"/>
                  <a:gd name="T38" fmla="*/ 21 w 56"/>
                  <a:gd name="T39" fmla="*/ 9 h 64"/>
                  <a:gd name="T40" fmla="*/ 31 w 56"/>
                  <a:gd name="T41" fmla="*/ 1 h 64"/>
                  <a:gd name="T42" fmla="*/ 37 w 56"/>
                  <a:gd name="T43" fmla="*/ 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64">
                    <a:moveTo>
                      <a:pt x="37" y="1"/>
                    </a:moveTo>
                    <a:cubicBezTo>
                      <a:pt x="43" y="0"/>
                      <a:pt x="47" y="4"/>
                      <a:pt x="51" y="8"/>
                    </a:cubicBezTo>
                    <a:cubicBezTo>
                      <a:pt x="53" y="9"/>
                      <a:pt x="52" y="11"/>
                      <a:pt x="51" y="13"/>
                    </a:cubicBezTo>
                    <a:cubicBezTo>
                      <a:pt x="50" y="14"/>
                      <a:pt x="48" y="15"/>
                      <a:pt x="48" y="17"/>
                    </a:cubicBezTo>
                    <a:cubicBezTo>
                      <a:pt x="48" y="18"/>
                      <a:pt x="50" y="19"/>
                      <a:pt x="51" y="20"/>
                    </a:cubicBezTo>
                    <a:cubicBezTo>
                      <a:pt x="53" y="22"/>
                      <a:pt x="54" y="25"/>
                      <a:pt x="55" y="27"/>
                    </a:cubicBezTo>
                    <a:cubicBezTo>
                      <a:pt x="55" y="28"/>
                      <a:pt x="56" y="30"/>
                      <a:pt x="54" y="31"/>
                    </a:cubicBezTo>
                    <a:cubicBezTo>
                      <a:pt x="53" y="31"/>
                      <a:pt x="53" y="32"/>
                      <a:pt x="53" y="32"/>
                    </a:cubicBezTo>
                    <a:cubicBezTo>
                      <a:pt x="53" y="39"/>
                      <a:pt x="50" y="44"/>
                      <a:pt x="43" y="46"/>
                    </a:cubicBezTo>
                    <a:cubicBezTo>
                      <a:pt x="39" y="48"/>
                      <a:pt x="37" y="50"/>
                      <a:pt x="37" y="55"/>
                    </a:cubicBezTo>
                    <a:cubicBezTo>
                      <a:pt x="37" y="56"/>
                      <a:pt x="36" y="58"/>
                      <a:pt x="36" y="59"/>
                    </a:cubicBezTo>
                    <a:cubicBezTo>
                      <a:pt x="33" y="64"/>
                      <a:pt x="29" y="64"/>
                      <a:pt x="25" y="64"/>
                    </a:cubicBezTo>
                    <a:cubicBezTo>
                      <a:pt x="23" y="64"/>
                      <a:pt x="21" y="63"/>
                      <a:pt x="19" y="62"/>
                    </a:cubicBezTo>
                    <a:cubicBezTo>
                      <a:pt x="17" y="61"/>
                      <a:pt x="14" y="60"/>
                      <a:pt x="12" y="60"/>
                    </a:cubicBezTo>
                    <a:cubicBezTo>
                      <a:pt x="10" y="60"/>
                      <a:pt x="8" y="59"/>
                      <a:pt x="7" y="57"/>
                    </a:cubicBezTo>
                    <a:cubicBezTo>
                      <a:pt x="3" y="53"/>
                      <a:pt x="0" y="47"/>
                      <a:pt x="0" y="41"/>
                    </a:cubicBezTo>
                    <a:cubicBezTo>
                      <a:pt x="0" y="36"/>
                      <a:pt x="2" y="32"/>
                      <a:pt x="5" y="28"/>
                    </a:cubicBezTo>
                    <a:cubicBezTo>
                      <a:pt x="7" y="27"/>
                      <a:pt x="8" y="25"/>
                      <a:pt x="8" y="23"/>
                    </a:cubicBezTo>
                    <a:cubicBezTo>
                      <a:pt x="10" y="19"/>
                      <a:pt x="12" y="16"/>
                      <a:pt x="16" y="14"/>
                    </a:cubicBezTo>
                    <a:cubicBezTo>
                      <a:pt x="18" y="13"/>
                      <a:pt x="20" y="11"/>
                      <a:pt x="21" y="9"/>
                    </a:cubicBezTo>
                    <a:cubicBezTo>
                      <a:pt x="24" y="5"/>
                      <a:pt x="27" y="3"/>
                      <a:pt x="31" y="1"/>
                    </a:cubicBezTo>
                    <a:cubicBezTo>
                      <a:pt x="33" y="1"/>
                      <a:pt x="35" y="1"/>
                      <a:pt x="37" y="1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9" name="Freeform 391">
                <a:extLst>
                  <a:ext uri="{FF2B5EF4-FFF2-40B4-BE49-F238E27FC236}">
                    <a16:creationId xmlns:a16="http://schemas.microsoft.com/office/drawing/2014/main" id="{BEE33EB4-C2EE-900D-5CD9-B2B9D3802BAC}"/>
                  </a:ext>
                </a:extLst>
              </p:cNvPr>
              <p:cNvSpPr/>
              <p:nvPr userDrawn="1"/>
            </p:nvSpPr>
            <p:spPr bwMode="auto">
              <a:xfrm>
                <a:off x="5896" y="1737"/>
                <a:ext cx="315" cy="419"/>
              </a:xfrm>
              <a:custGeom>
                <a:avLst/>
                <a:gdLst>
                  <a:gd name="T0" fmla="*/ 2 w 50"/>
                  <a:gd name="T1" fmla="*/ 43 h 66"/>
                  <a:gd name="T2" fmla="*/ 0 w 50"/>
                  <a:gd name="T3" fmla="*/ 35 h 66"/>
                  <a:gd name="T4" fmla="*/ 6 w 50"/>
                  <a:gd name="T5" fmla="*/ 23 h 66"/>
                  <a:gd name="T6" fmla="*/ 9 w 50"/>
                  <a:gd name="T7" fmla="*/ 15 h 66"/>
                  <a:gd name="T8" fmla="*/ 9 w 50"/>
                  <a:gd name="T9" fmla="*/ 7 h 66"/>
                  <a:gd name="T10" fmla="*/ 19 w 50"/>
                  <a:gd name="T11" fmla="*/ 1 h 66"/>
                  <a:gd name="T12" fmla="*/ 28 w 50"/>
                  <a:gd name="T13" fmla="*/ 1 h 66"/>
                  <a:gd name="T14" fmla="*/ 35 w 50"/>
                  <a:gd name="T15" fmla="*/ 1 h 66"/>
                  <a:gd name="T16" fmla="*/ 45 w 50"/>
                  <a:gd name="T17" fmla="*/ 9 h 66"/>
                  <a:gd name="T18" fmla="*/ 47 w 50"/>
                  <a:gd name="T19" fmla="*/ 12 h 66"/>
                  <a:gd name="T20" fmla="*/ 49 w 50"/>
                  <a:gd name="T21" fmla="*/ 23 h 66"/>
                  <a:gd name="T22" fmla="*/ 47 w 50"/>
                  <a:gd name="T23" fmla="*/ 36 h 66"/>
                  <a:gd name="T24" fmla="*/ 41 w 50"/>
                  <a:gd name="T25" fmla="*/ 46 h 66"/>
                  <a:gd name="T26" fmla="*/ 39 w 50"/>
                  <a:gd name="T27" fmla="*/ 52 h 66"/>
                  <a:gd name="T28" fmla="*/ 25 w 50"/>
                  <a:gd name="T29" fmla="*/ 65 h 66"/>
                  <a:gd name="T30" fmla="*/ 11 w 50"/>
                  <a:gd name="T31" fmla="*/ 62 h 66"/>
                  <a:gd name="T32" fmla="*/ 10 w 50"/>
                  <a:gd name="T33" fmla="*/ 59 h 66"/>
                  <a:gd name="T34" fmla="*/ 11 w 50"/>
                  <a:gd name="T35" fmla="*/ 54 h 66"/>
                  <a:gd name="T36" fmla="*/ 11 w 50"/>
                  <a:gd name="T37" fmla="*/ 52 h 66"/>
                  <a:gd name="T38" fmla="*/ 1 w 50"/>
                  <a:gd name="T39" fmla="*/ 45 h 66"/>
                  <a:gd name="T40" fmla="*/ 0 w 50"/>
                  <a:gd name="T41" fmla="*/ 43 h 66"/>
                  <a:gd name="T42" fmla="*/ 2 w 50"/>
                  <a:gd name="T43" fmla="*/ 4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" h="66">
                    <a:moveTo>
                      <a:pt x="2" y="43"/>
                    </a:moveTo>
                    <a:cubicBezTo>
                      <a:pt x="1" y="40"/>
                      <a:pt x="0" y="37"/>
                      <a:pt x="0" y="35"/>
                    </a:cubicBezTo>
                    <a:cubicBezTo>
                      <a:pt x="0" y="30"/>
                      <a:pt x="3" y="26"/>
                      <a:pt x="6" y="23"/>
                    </a:cubicBezTo>
                    <a:cubicBezTo>
                      <a:pt x="9" y="21"/>
                      <a:pt x="10" y="19"/>
                      <a:pt x="9" y="15"/>
                    </a:cubicBezTo>
                    <a:cubicBezTo>
                      <a:pt x="9" y="13"/>
                      <a:pt x="9" y="10"/>
                      <a:pt x="9" y="7"/>
                    </a:cubicBezTo>
                    <a:cubicBezTo>
                      <a:pt x="10" y="4"/>
                      <a:pt x="14" y="1"/>
                      <a:pt x="19" y="1"/>
                    </a:cubicBezTo>
                    <a:cubicBezTo>
                      <a:pt x="22" y="1"/>
                      <a:pt x="25" y="1"/>
                      <a:pt x="28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39" y="3"/>
                      <a:pt x="43" y="4"/>
                      <a:pt x="45" y="9"/>
                    </a:cubicBezTo>
                    <a:cubicBezTo>
                      <a:pt x="45" y="11"/>
                      <a:pt x="47" y="11"/>
                      <a:pt x="47" y="12"/>
                    </a:cubicBezTo>
                    <a:cubicBezTo>
                      <a:pt x="49" y="15"/>
                      <a:pt x="50" y="19"/>
                      <a:pt x="49" y="23"/>
                    </a:cubicBezTo>
                    <a:cubicBezTo>
                      <a:pt x="48" y="27"/>
                      <a:pt x="47" y="31"/>
                      <a:pt x="47" y="36"/>
                    </a:cubicBezTo>
                    <a:cubicBezTo>
                      <a:pt x="46" y="40"/>
                      <a:pt x="45" y="43"/>
                      <a:pt x="41" y="46"/>
                    </a:cubicBezTo>
                    <a:cubicBezTo>
                      <a:pt x="40" y="47"/>
                      <a:pt x="40" y="50"/>
                      <a:pt x="39" y="52"/>
                    </a:cubicBezTo>
                    <a:cubicBezTo>
                      <a:pt x="36" y="58"/>
                      <a:pt x="33" y="64"/>
                      <a:pt x="25" y="65"/>
                    </a:cubicBezTo>
                    <a:cubicBezTo>
                      <a:pt x="20" y="66"/>
                      <a:pt x="15" y="65"/>
                      <a:pt x="11" y="62"/>
                    </a:cubicBezTo>
                    <a:cubicBezTo>
                      <a:pt x="10" y="62"/>
                      <a:pt x="9" y="61"/>
                      <a:pt x="10" y="59"/>
                    </a:cubicBezTo>
                    <a:cubicBezTo>
                      <a:pt x="10" y="57"/>
                      <a:pt x="10" y="56"/>
                      <a:pt x="11" y="54"/>
                    </a:cubicBezTo>
                    <a:cubicBezTo>
                      <a:pt x="12" y="53"/>
                      <a:pt x="12" y="53"/>
                      <a:pt x="11" y="52"/>
                    </a:cubicBezTo>
                    <a:cubicBezTo>
                      <a:pt x="7" y="51"/>
                      <a:pt x="4" y="48"/>
                      <a:pt x="1" y="45"/>
                    </a:cubicBezTo>
                    <a:cubicBezTo>
                      <a:pt x="0" y="45"/>
                      <a:pt x="0" y="44"/>
                      <a:pt x="0" y="43"/>
                    </a:cubicBezTo>
                    <a:cubicBezTo>
                      <a:pt x="0" y="42"/>
                      <a:pt x="1" y="43"/>
                      <a:pt x="2" y="43"/>
                    </a:cubicBezTo>
                    <a:close/>
                  </a:path>
                </a:pathLst>
              </a:custGeom>
              <a:solidFill>
                <a:srgbClr val="F9D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0" name="Freeform 392">
                <a:extLst>
                  <a:ext uri="{FF2B5EF4-FFF2-40B4-BE49-F238E27FC236}">
                    <a16:creationId xmlns:a16="http://schemas.microsoft.com/office/drawing/2014/main" id="{CA29523E-9A95-70F4-FFEE-C23E6FF81B30}"/>
                  </a:ext>
                </a:extLst>
              </p:cNvPr>
              <p:cNvSpPr/>
              <p:nvPr userDrawn="1"/>
            </p:nvSpPr>
            <p:spPr bwMode="auto">
              <a:xfrm>
                <a:off x="6476" y="3412"/>
                <a:ext cx="410" cy="349"/>
              </a:xfrm>
              <a:custGeom>
                <a:avLst/>
                <a:gdLst>
                  <a:gd name="T0" fmla="*/ 64 w 65"/>
                  <a:gd name="T1" fmla="*/ 25 h 55"/>
                  <a:gd name="T2" fmla="*/ 54 w 65"/>
                  <a:gd name="T3" fmla="*/ 43 h 55"/>
                  <a:gd name="T4" fmla="*/ 40 w 65"/>
                  <a:gd name="T5" fmla="*/ 50 h 55"/>
                  <a:gd name="T6" fmla="*/ 36 w 65"/>
                  <a:gd name="T7" fmla="*/ 51 h 55"/>
                  <a:gd name="T8" fmla="*/ 25 w 65"/>
                  <a:gd name="T9" fmla="*/ 53 h 55"/>
                  <a:gd name="T10" fmla="*/ 7 w 65"/>
                  <a:gd name="T11" fmla="*/ 50 h 55"/>
                  <a:gd name="T12" fmla="*/ 0 w 65"/>
                  <a:gd name="T13" fmla="*/ 37 h 55"/>
                  <a:gd name="T14" fmla="*/ 3 w 65"/>
                  <a:gd name="T15" fmla="*/ 33 h 55"/>
                  <a:gd name="T16" fmla="*/ 6 w 65"/>
                  <a:gd name="T17" fmla="*/ 32 h 55"/>
                  <a:gd name="T18" fmla="*/ 8 w 65"/>
                  <a:gd name="T19" fmla="*/ 30 h 55"/>
                  <a:gd name="T20" fmla="*/ 7 w 65"/>
                  <a:gd name="T21" fmla="*/ 20 h 55"/>
                  <a:gd name="T22" fmla="*/ 10 w 65"/>
                  <a:gd name="T23" fmla="*/ 17 h 55"/>
                  <a:gd name="T24" fmla="*/ 12 w 65"/>
                  <a:gd name="T25" fmla="*/ 15 h 55"/>
                  <a:gd name="T26" fmla="*/ 20 w 65"/>
                  <a:gd name="T27" fmla="*/ 9 h 55"/>
                  <a:gd name="T28" fmla="*/ 28 w 65"/>
                  <a:gd name="T29" fmla="*/ 9 h 55"/>
                  <a:gd name="T30" fmla="*/ 33 w 65"/>
                  <a:gd name="T31" fmla="*/ 9 h 55"/>
                  <a:gd name="T32" fmla="*/ 36 w 65"/>
                  <a:gd name="T33" fmla="*/ 8 h 55"/>
                  <a:gd name="T34" fmla="*/ 42 w 65"/>
                  <a:gd name="T35" fmla="*/ 2 h 55"/>
                  <a:gd name="T36" fmla="*/ 52 w 65"/>
                  <a:gd name="T37" fmla="*/ 4 h 55"/>
                  <a:gd name="T38" fmla="*/ 58 w 65"/>
                  <a:gd name="T39" fmla="*/ 12 h 55"/>
                  <a:gd name="T40" fmla="*/ 61 w 65"/>
                  <a:gd name="T41" fmla="*/ 14 h 55"/>
                  <a:gd name="T42" fmla="*/ 64 w 65"/>
                  <a:gd name="T43" fmla="*/ 2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55">
                    <a:moveTo>
                      <a:pt x="64" y="25"/>
                    </a:moveTo>
                    <a:cubicBezTo>
                      <a:pt x="65" y="33"/>
                      <a:pt x="61" y="39"/>
                      <a:pt x="54" y="43"/>
                    </a:cubicBezTo>
                    <a:cubicBezTo>
                      <a:pt x="50" y="45"/>
                      <a:pt x="45" y="48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2" y="51"/>
                      <a:pt x="28" y="52"/>
                      <a:pt x="25" y="53"/>
                    </a:cubicBezTo>
                    <a:cubicBezTo>
                      <a:pt x="19" y="54"/>
                      <a:pt x="12" y="55"/>
                      <a:pt x="7" y="50"/>
                    </a:cubicBezTo>
                    <a:cubicBezTo>
                      <a:pt x="3" y="47"/>
                      <a:pt x="1" y="42"/>
                      <a:pt x="0" y="37"/>
                    </a:cubicBezTo>
                    <a:cubicBezTo>
                      <a:pt x="0" y="35"/>
                      <a:pt x="1" y="34"/>
                      <a:pt x="3" y="33"/>
                    </a:cubicBezTo>
                    <a:cubicBezTo>
                      <a:pt x="4" y="33"/>
                      <a:pt x="5" y="33"/>
                      <a:pt x="6" y="32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7" y="27"/>
                      <a:pt x="6" y="23"/>
                      <a:pt x="7" y="20"/>
                    </a:cubicBezTo>
                    <a:cubicBezTo>
                      <a:pt x="8" y="18"/>
                      <a:pt x="7" y="16"/>
                      <a:pt x="10" y="17"/>
                    </a:cubicBezTo>
                    <a:cubicBezTo>
                      <a:pt x="11" y="17"/>
                      <a:pt x="12" y="16"/>
                      <a:pt x="12" y="15"/>
                    </a:cubicBezTo>
                    <a:cubicBezTo>
                      <a:pt x="14" y="12"/>
                      <a:pt x="17" y="10"/>
                      <a:pt x="20" y="9"/>
                    </a:cubicBezTo>
                    <a:cubicBezTo>
                      <a:pt x="22" y="8"/>
                      <a:pt x="25" y="9"/>
                      <a:pt x="28" y="9"/>
                    </a:cubicBezTo>
                    <a:cubicBezTo>
                      <a:pt x="29" y="9"/>
                      <a:pt x="31" y="9"/>
                      <a:pt x="33" y="9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6"/>
                      <a:pt x="39" y="4"/>
                      <a:pt x="42" y="2"/>
                    </a:cubicBezTo>
                    <a:cubicBezTo>
                      <a:pt x="44" y="0"/>
                      <a:pt x="49" y="1"/>
                      <a:pt x="52" y="4"/>
                    </a:cubicBezTo>
                    <a:cubicBezTo>
                      <a:pt x="54" y="6"/>
                      <a:pt x="57" y="8"/>
                      <a:pt x="58" y="12"/>
                    </a:cubicBezTo>
                    <a:cubicBezTo>
                      <a:pt x="59" y="13"/>
                      <a:pt x="60" y="13"/>
                      <a:pt x="61" y="14"/>
                    </a:cubicBezTo>
                    <a:cubicBezTo>
                      <a:pt x="64" y="17"/>
                      <a:pt x="64" y="21"/>
                      <a:pt x="64" y="25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1" name="Freeform 393">
                <a:extLst>
                  <a:ext uri="{FF2B5EF4-FFF2-40B4-BE49-F238E27FC236}">
                    <a16:creationId xmlns:a16="http://schemas.microsoft.com/office/drawing/2014/main" id="{1438158C-DBD5-58E7-B8AE-1C2F13C0EB59}"/>
                  </a:ext>
                </a:extLst>
              </p:cNvPr>
              <p:cNvSpPr/>
              <p:nvPr userDrawn="1"/>
            </p:nvSpPr>
            <p:spPr bwMode="auto">
              <a:xfrm>
                <a:off x="3897" y="3723"/>
                <a:ext cx="328" cy="412"/>
              </a:xfrm>
              <a:custGeom>
                <a:avLst/>
                <a:gdLst>
                  <a:gd name="T0" fmla="*/ 23 w 52"/>
                  <a:gd name="T1" fmla="*/ 0 h 65"/>
                  <a:gd name="T2" fmla="*/ 44 w 52"/>
                  <a:gd name="T3" fmla="*/ 16 h 65"/>
                  <a:gd name="T4" fmla="*/ 45 w 52"/>
                  <a:gd name="T5" fmla="*/ 18 h 65"/>
                  <a:gd name="T6" fmla="*/ 49 w 52"/>
                  <a:gd name="T7" fmla="*/ 33 h 65"/>
                  <a:gd name="T8" fmla="*/ 50 w 52"/>
                  <a:gd name="T9" fmla="*/ 34 h 65"/>
                  <a:gd name="T10" fmla="*/ 51 w 52"/>
                  <a:gd name="T11" fmla="*/ 42 h 65"/>
                  <a:gd name="T12" fmla="*/ 50 w 52"/>
                  <a:gd name="T13" fmla="*/ 45 h 65"/>
                  <a:gd name="T14" fmla="*/ 51 w 52"/>
                  <a:gd name="T15" fmla="*/ 52 h 65"/>
                  <a:gd name="T16" fmla="*/ 49 w 52"/>
                  <a:gd name="T17" fmla="*/ 58 h 65"/>
                  <a:gd name="T18" fmla="*/ 35 w 52"/>
                  <a:gd name="T19" fmla="*/ 65 h 65"/>
                  <a:gd name="T20" fmla="*/ 33 w 52"/>
                  <a:gd name="T21" fmla="*/ 63 h 65"/>
                  <a:gd name="T22" fmla="*/ 31 w 52"/>
                  <a:gd name="T23" fmla="*/ 58 h 65"/>
                  <a:gd name="T24" fmla="*/ 29 w 52"/>
                  <a:gd name="T25" fmla="*/ 57 h 65"/>
                  <a:gd name="T26" fmla="*/ 18 w 52"/>
                  <a:gd name="T27" fmla="*/ 57 h 65"/>
                  <a:gd name="T28" fmla="*/ 16 w 52"/>
                  <a:gd name="T29" fmla="*/ 55 h 65"/>
                  <a:gd name="T30" fmla="*/ 14 w 52"/>
                  <a:gd name="T31" fmla="*/ 53 h 65"/>
                  <a:gd name="T32" fmla="*/ 8 w 52"/>
                  <a:gd name="T33" fmla="*/ 43 h 65"/>
                  <a:gd name="T34" fmla="*/ 8 w 52"/>
                  <a:gd name="T35" fmla="*/ 36 h 65"/>
                  <a:gd name="T36" fmla="*/ 5 w 52"/>
                  <a:gd name="T37" fmla="*/ 28 h 65"/>
                  <a:gd name="T38" fmla="*/ 0 w 52"/>
                  <a:gd name="T39" fmla="*/ 19 h 65"/>
                  <a:gd name="T40" fmla="*/ 3 w 52"/>
                  <a:gd name="T41" fmla="*/ 13 h 65"/>
                  <a:gd name="T42" fmla="*/ 8 w 52"/>
                  <a:gd name="T43" fmla="*/ 8 h 65"/>
                  <a:gd name="T44" fmla="*/ 12 w 52"/>
                  <a:gd name="T45" fmla="*/ 4 h 65"/>
                  <a:gd name="T46" fmla="*/ 23 w 52"/>
                  <a:gd name="T4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65">
                    <a:moveTo>
                      <a:pt x="23" y="0"/>
                    </a:moveTo>
                    <a:cubicBezTo>
                      <a:pt x="34" y="0"/>
                      <a:pt x="41" y="6"/>
                      <a:pt x="44" y="16"/>
                    </a:cubicBezTo>
                    <a:cubicBezTo>
                      <a:pt x="44" y="17"/>
                      <a:pt x="45" y="18"/>
                      <a:pt x="45" y="18"/>
                    </a:cubicBezTo>
                    <a:cubicBezTo>
                      <a:pt x="49" y="22"/>
                      <a:pt x="51" y="27"/>
                      <a:pt x="49" y="33"/>
                    </a:cubicBezTo>
                    <a:cubicBezTo>
                      <a:pt x="49" y="33"/>
                      <a:pt x="49" y="33"/>
                      <a:pt x="50" y="34"/>
                    </a:cubicBezTo>
                    <a:cubicBezTo>
                      <a:pt x="52" y="36"/>
                      <a:pt x="50" y="39"/>
                      <a:pt x="51" y="42"/>
                    </a:cubicBezTo>
                    <a:cubicBezTo>
                      <a:pt x="51" y="43"/>
                      <a:pt x="50" y="44"/>
                      <a:pt x="50" y="45"/>
                    </a:cubicBezTo>
                    <a:cubicBezTo>
                      <a:pt x="52" y="47"/>
                      <a:pt x="51" y="50"/>
                      <a:pt x="51" y="52"/>
                    </a:cubicBezTo>
                    <a:cubicBezTo>
                      <a:pt x="52" y="54"/>
                      <a:pt x="50" y="57"/>
                      <a:pt x="49" y="58"/>
                    </a:cubicBezTo>
                    <a:cubicBezTo>
                      <a:pt x="45" y="63"/>
                      <a:pt x="40" y="64"/>
                      <a:pt x="35" y="65"/>
                    </a:cubicBezTo>
                    <a:cubicBezTo>
                      <a:pt x="34" y="65"/>
                      <a:pt x="33" y="64"/>
                      <a:pt x="33" y="63"/>
                    </a:cubicBezTo>
                    <a:cubicBezTo>
                      <a:pt x="32" y="61"/>
                      <a:pt x="32" y="60"/>
                      <a:pt x="31" y="58"/>
                    </a:cubicBezTo>
                    <a:cubicBezTo>
                      <a:pt x="31" y="57"/>
                      <a:pt x="30" y="56"/>
                      <a:pt x="29" y="57"/>
                    </a:cubicBezTo>
                    <a:cubicBezTo>
                      <a:pt x="25" y="58"/>
                      <a:pt x="21" y="59"/>
                      <a:pt x="18" y="57"/>
                    </a:cubicBezTo>
                    <a:cubicBezTo>
                      <a:pt x="17" y="57"/>
                      <a:pt x="15" y="57"/>
                      <a:pt x="16" y="55"/>
                    </a:cubicBezTo>
                    <a:cubicBezTo>
                      <a:pt x="16" y="54"/>
                      <a:pt x="15" y="53"/>
                      <a:pt x="14" y="53"/>
                    </a:cubicBezTo>
                    <a:cubicBezTo>
                      <a:pt x="11" y="51"/>
                      <a:pt x="9" y="47"/>
                      <a:pt x="8" y="43"/>
                    </a:cubicBezTo>
                    <a:cubicBezTo>
                      <a:pt x="7" y="41"/>
                      <a:pt x="8" y="38"/>
                      <a:pt x="8" y="36"/>
                    </a:cubicBezTo>
                    <a:cubicBezTo>
                      <a:pt x="9" y="32"/>
                      <a:pt x="8" y="30"/>
                      <a:pt x="5" y="28"/>
                    </a:cubicBezTo>
                    <a:cubicBezTo>
                      <a:pt x="2" y="26"/>
                      <a:pt x="0" y="23"/>
                      <a:pt x="0" y="19"/>
                    </a:cubicBezTo>
                    <a:cubicBezTo>
                      <a:pt x="0" y="16"/>
                      <a:pt x="1" y="15"/>
                      <a:pt x="3" y="13"/>
                    </a:cubicBezTo>
                    <a:cubicBezTo>
                      <a:pt x="4" y="11"/>
                      <a:pt x="6" y="9"/>
                      <a:pt x="8" y="8"/>
                    </a:cubicBezTo>
                    <a:cubicBezTo>
                      <a:pt x="10" y="7"/>
                      <a:pt x="11" y="6"/>
                      <a:pt x="12" y="4"/>
                    </a:cubicBezTo>
                    <a:cubicBezTo>
                      <a:pt x="15" y="0"/>
                      <a:pt x="20" y="1"/>
                      <a:pt x="23" y="0"/>
                    </a:cubicBezTo>
                    <a:close/>
                  </a:path>
                </a:pathLst>
              </a:custGeom>
              <a:solidFill>
                <a:srgbClr val="F9D4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2" name="Freeform 394">
                <a:extLst>
                  <a:ext uri="{FF2B5EF4-FFF2-40B4-BE49-F238E27FC236}">
                    <a16:creationId xmlns:a16="http://schemas.microsoft.com/office/drawing/2014/main" id="{A3213422-2AC2-D844-FAB9-673854952BAF}"/>
                  </a:ext>
                </a:extLst>
              </p:cNvPr>
              <p:cNvSpPr/>
              <p:nvPr userDrawn="1"/>
            </p:nvSpPr>
            <p:spPr bwMode="auto">
              <a:xfrm>
                <a:off x="4017" y="1160"/>
                <a:ext cx="265" cy="431"/>
              </a:xfrm>
              <a:custGeom>
                <a:avLst/>
                <a:gdLst>
                  <a:gd name="T0" fmla="*/ 41 w 42"/>
                  <a:gd name="T1" fmla="*/ 61 h 68"/>
                  <a:gd name="T2" fmla="*/ 22 w 42"/>
                  <a:gd name="T3" fmla="*/ 68 h 68"/>
                  <a:gd name="T4" fmla="*/ 20 w 42"/>
                  <a:gd name="T5" fmla="*/ 64 h 68"/>
                  <a:gd name="T6" fmla="*/ 20 w 42"/>
                  <a:gd name="T7" fmla="*/ 59 h 68"/>
                  <a:gd name="T8" fmla="*/ 18 w 42"/>
                  <a:gd name="T9" fmla="*/ 58 h 68"/>
                  <a:gd name="T10" fmla="*/ 7 w 42"/>
                  <a:gd name="T11" fmla="*/ 55 h 68"/>
                  <a:gd name="T12" fmla="*/ 6 w 42"/>
                  <a:gd name="T13" fmla="*/ 53 h 68"/>
                  <a:gd name="T14" fmla="*/ 5 w 42"/>
                  <a:gd name="T15" fmla="*/ 51 h 68"/>
                  <a:gd name="T16" fmla="*/ 4 w 42"/>
                  <a:gd name="T17" fmla="*/ 32 h 68"/>
                  <a:gd name="T18" fmla="*/ 4 w 42"/>
                  <a:gd name="T19" fmla="*/ 25 h 68"/>
                  <a:gd name="T20" fmla="*/ 2 w 42"/>
                  <a:gd name="T21" fmla="*/ 20 h 68"/>
                  <a:gd name="T22" fmla="*/ 4 w 42"/>
                  <a:gd name="T23" fmla="*/ 9 h 68"/>
                  <a:gd name="T24" fmla="*/ 14 w 42"/>
                  <a:gd name="T25" fmla="*/ 5 h 68"/>
                  <a:gd name="T26" fmla="*/ 16 w 42"/>
                  <a:gd name="T27" fmla="*/ 4 h 68"/>
                  <a:gd name="T28" fmla="*/ 25 w 42"/>
                  <a:gd name="T29" fmla="*/ 1 h 68"/>
                  <a:gd name="T30" fmla="*/ 33 w 42"/>
                  <a:gd name="T31" fmla="*/ 4 h 68"/>
                  <a:gd name="T32" fmla="*/ 35 w 42"/>
                  <a:gd name="T33" fmla="*/ 6 h 68"/>
                  <a:gd name="T34" fmla="*/ 33 w 42"/>
                  <a:gd name="T35" fmla="*/ 8 h 68"/>
                  <a:gd name="T36" fmla="*/ 22 w 42"/>
                  <a:gd name="T37" fmla="*/ 4 h 68"/>
                  <a:gd name="T38" fmla="*/ 18 w 42"/>
                  <a:gd name="T39" fmla="*/ 6 h 68"/>
                  <a:gd name="T40" fmla="*/ 21 w 42"/>
                  <a:gd name="T41" fmla="*/ 7 h 68"/>
                  <a:gd name="T42" fmla="*/ 31 w 42"/>
                  <a:gd name="T43" fmla="*/ 12 h 68"/>
                  <a:gd name="T44" fmla="*/ 33 w 42"/>
                  <a:gd name="T45" fmla="*/ 13 h 68"/>
                  <a:gd name="T46" fmla="*/ 33 w 42"/>
                  <a:gd name="T47" fmla="*/ 14 h 68"/>
                  <a:gd name="T48" fmla="*/ 30 w 42"/>
                  <a:gd name="T49" fmla="*/ 15 h 68"/>
                  <a:gd name="T50" fmla="*/ 28 w 42"/>
                  <a:gd name="T51" fmla="*/ 14 h 68"/>
                  <a:gd name="T52" fmla="*/ 18 w 42"/>
                  <a:gd name="T53" fmla="*/ 11 h 68"/>
                  <a:gd name="T54" fmla="*/ 24 w 42"/>
                  <a:gd name="T55" fmla="*/ 42 h 68"/>
                  <a:gd name="T56" fmla="*/ 29 w 42"/>
                  <a:gd name="T57" fmla="*/ 38 h 68"/>
                  <a:gd name="T58" fmla="*/ 32 w 42"/>
                  <a:gd name="T59" fmla="*/ 40 h 68"/>
                  <a:gd name="T60" fmla="*/ 31 w 42"/>
                  <a:gd name="T61" fmla="*/ 43 h 68"/>
                  <a:gd name="T62" fmla="*/ 29 w 42"/>
                  <a:gd name="T63" fmla="*/ 44 h 68"/>
                  <a:gd name="T64" fmla="*/ 27 w 42"/>
                  <a:gd name="T65" fmla="*/ 45 h 68"/>
                  <a:gd name="T66" fmla="*/ 12 w 42"/>
                  <a:gd name="T67" fmla="*/ 55 h 68"/>
                  <a:gd name="T68" fmla="*/ 22 w 42"/>
                  <a:gd name="T69" fmla="*/ 55 h 68"/>
                  <a:gd name="T70" fmla="*/ 24 w 42"/>
                  <a:gd name="T71" fmla="*/ 57 h 68"/>
                  <a:gd name="T72" fmla="*/ 23 w 42"/>
                  <a:gd name="T73" fmla="*/ 62 h 68"/>
                  <a:gd name="T74" fmla="*/ 26 w 42"/>
                  <a:gd name="T75" fmla="*/ 65 h 68"/>
                  <a:gd name="T76" fmla="*/ 39 w 42"/>
                  <a:gd name="T77" fmla="*/ 59 h 68"/>
                  <a:gd name="T78" fmla="*/ 40 w 42"/>
                  <a:gd name="T79" fmla="*/ 58 h 68"/>
                  <a:gd name="T80" fmla="*/ 41 w 42"/>
                  <a:gd name="T81" fmla="*/ 57 h 68"/>
                  <a:gd name="T82" fmla="*/ 41 w 42"/>
                  <a:gd name="T83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" h="68">
                    <a:moveTo>
                      <a:pt x="41" y="61"/>
                    </a:moveTo>
                    <a:cubicBezTo>
                      <a:pt x="37" y="67"/>
                      <a:pt x="30" y="68"/>
                      <a:pt x="22" y="68"/>
                    </a:cubicBezTo>
                    <a:cubicBezTo>
                      <a:pt x="21" y="67"/>
                      <a:pt x="20" y="66"/>
                      <a:pt x="20" y="64"/>
                    </a:cubicBezTo>
                    <a:cubicBezTo>
                      <a:pt x="20" y="63"/>
                      <a:pt x="20" y="61"/>
                      <a:pt x="20" y="59"/>
                    </a:cubicBezTo>
                    <a:cubicBezTo>
                      <a:pt x="20" y="58"/>
                      <a:pt x="19" y="58"/>
                      <a:pt x="18" y="58"/>
                    </a:cubicBezTo>
                    <a:cubicBezTo>
                      <a:pt x="14" y="58"/>
                      <a:pt x="10" y="57"/>
                      <a:pt x="7" y="55"/>
                    </a:cubicBezTo>
                    <a:cubicBezTo>
                      <a:pt x="6" y="55"/>
                      <a:pt x="5" y="54"/>
                      <a:pt x="6" y="53"/>
                    </a:cubicBezTo>
                    <a:cubicBezTo>
                      <a:pt x="7" y="52"/>
                      <a:pt x="6" y="51"/>
                      <a:pt x="5" y="51"/>
                    </a:cubicBezTo>
                    <a:cubicBezTo>
                      <a:pt x="0" y="45"/>
                      <a:pt x="1" y="38"/>
                      <a:pt x="4" y="32"/>
                    </a:cubicBezTo>
                    <a:cubicBezTo>
                      <a:pt x="5" y="29"/>
                      <a:pt x="6" y="27"/>
                      <a:pt x="4" y="25"/>
                    </a:cubicBezTo>
                    <a:cubicBezTo>
                      <a:pt x="3" y="23"/>
                      <a:pt x="2" y="22"/>
                      <a:pt x="2" y="20"/>
                    </a:cubicBezTo>
                    <a:cubicBezTo>
                      <a:pt x="0" y="16"/>
                      <a:pt x="0" y="12"/>
                      <a:pt x="4" y="9"/>
                    </a:cubicBezTo>
                    <a:cubicBezTo>
                      <a:pt x="7" y="7"/>
                      <a:pt x="10" y="5"/>
                      <a:pt x="14" y="5"/>
                    </a:cubicBezTo>
                    <a:cubicBezTo>
                      <a:pt x="14" y="5"/>
                      <a:pt x="15" y="4"/>
                      <a:pt x="16" y="4"/>
                    </a:cubicBezTo>
                    <a:cubicBezTo>
                      <a:pt x="18" y="1"/>
                      <a:pt x="22" y="0"/>
                      <a:pt x="25" y="1"/>
                    </a:cubicBezTo>
                    <a:cubicBezTo>
                      <a:pt x="28" y="2"/>
                      <a:pt x="31" y="2"/>
                      <a:pt x="33" y="4"/>
                    </a:cubicBezTo>
                    <a:cubicBezTo>
                      <a:pt x="34" y="4"/>
                      <a:pt x="35" y="5"/>
                      <a:pt x="35" y="6"/>
                    </a:cubicBezTo>
                    <a:cubicBezTo>
                      <a:pt x="35" y="7"/>
                      <a:pt x="34" y="8"/>
                      <a:pt x="33" y="8"/>
                    </a:cubicBezTo>
                    <a:cubicBezTo>
                      <a:pt x="30" y="5"/>
                      <a:pt x="26" y="4"/>
                      <a:pt x="22" y="4"/>
                    </a:cubicBezTo>
                    <a:cubicBezTo>
                      <a:pt x="21" y="5"/>
                      <a:pt x="19" y="4"/>
                      <a:pt x="18" y="6"/>
                    </a:cubicBezTo>
                    <a:cubicBezTo>
                      <a:pt x="18" y="7"/>
                      <a:pt x="20" y="7"/>
                      <a:pt x="21" y="7"/>
                    </a:cubicBezTo>
                    <a:cubicBezTo>
                      <a:pt x="25" y="8"/>
                      <a:pt x="28" y="9"/>
                      <a:pt x="31" y="12"/>
                    </a:cubicBezTo>
                    <a:cubicBezTo>
                      <a:pt x="31" y="12"/>
                      <a:pt x="32" y="12"/>
                      <a:pt x="33" y="13"/>
                    </a:cubicBezTo>
                    <a:cubicBezTo>
                      <a:pt x="34" y="13"/>
                      <a:pt x="34" y="14"/>
                      <a:pt x="33" y="14"/>
                    </a:cubicBezTo>
                    <a:cubicBezTo>
                      <a:pt x="32" y="14"/>
                      <a:pt x="31" y="15"/>
                      <a:pt x="30" y="15"/>
                    </a:cubicBezTo>
                    <a:cubicBezTo>
                      <a:pt x="29" y="15"/>
                      <a:pt x="28" y="15"/>
                      <a:pt x="28" y="14"/>
                    </a:cubicBezTo>
                    <a:cubicBezTo>
                      <a:pt x="25" y="12"/>
                      <a:pt x="22" y="11"/>
                      <a:pt x="18" y="11"/>
                    </a:cubicBezTo>
                    <a:cubicBezTo>
                      <a:pt x="26" y="20"/>
                      <a:pt x="26" y="31"/>
                      <a:pt x="24" y="42"/>
                    </a:cubicBezTo>
                    <a:cubicBezTo>
                      <a:pt x="27" y="41"/>
                      <a:pt x="27" y="39"/>
                      <a:pt x="29" y="38"/>
                    </a:cubicBezTo>
                    <a:cubicBezTo>
                      <a:pt x="30" y="38"/>
                      <a:pt x="31" y="39"/>
                      <a:pt x="32" y="40"/>
                    </a:cubicBezTo>
                    <a:cubicBezTo>
                      <a:pt x="31" y="41"/>
                      <a:pt x="31" y="42"/>
                      <a:pt x="31" y="43"/>
                    </a:cubicBezTo>
                    <a:cubicBezTo>
                      <a:pt x="30" y="44"/>
                      <a:pt x="29" y="44"/>
                      <a:pt x="29" y="44"/>
                    </a:cubicBezTo>
                    <a:cubicBezTo>
                      <a:pt x="28" y="44"/>
                      <a:pt x="27" y="45"/>
                      <a:pt x="27" y="45"/>
                    </a:cubicBezTo>
                    <a:cubicBezTo>
                      <a:pt x="22" y="47"/>
                      <a:pt x="18" y="52"/>
                      <a:pt x="12" y="55"/>
                    </a:cubicBezTo>
                    <a:cubicBezTo>
                      <a:pt x="16" y="56"/>
                      <a:pt x="19" y="55"/>
                      <a:pt x="22" y="55"/>
                    </a:cubicBezTo>
                    <a:cubicBezTo>
                      <a:pt x="23" y="55"/>
                      <a:pt x="24" y="56"/>
                      <a:pt x="24" y="57"/>
                    </a:cubicBezTo>
                    <a:cubicBezTo>
                      <a:pt x="24" y="58"/>
                      <a:pt x="23" y="60"/>
                      <a:pt x="23" y="62"/>
                    </a:cubicBezTo>
                    <a:cubicBezTo>
                      <a:pt x="23" y="64"/>
                      <a:pt x="24" y="65"/>
                      <a:pt x="26" y="65"/>
                    </a:cubicBezTo>
                    <a:cubicBezTo>
                      <a:pt x="31" y="65"/>
                      <a:pt x="36" y="63"/>
                      <a:pt x="39" y="59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0" y="57"/>
                      <a:pt x="40" y="57"/>
                      <a:pt x="41" y="57"/>
                    </a:cubicBezTo>
                    <a:cubicBezTo>
                      <a:pt x="42" y="58"/>
                      <a:pt x="42" y="59"/>
                      <a:pt x="41" y="61"/>
                    </a:cubicBezTo>
                    <a:close/>
                  </a:path>
                </a:pathLst>
              </a:custGeom>
              <a:solidFill>
                <a:srgbClr val="F9D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3" name="Freeform 395">
                <a:extLst>
                  <a:ext uri="{FF2B5EF4-FFF2-40B4-BE49-F238E27FC236}">
                    <a16:creationId xmlns:a16="http://schemas.microsoft.com/office/drawing/2014/main" id="{90FA4551-1450-44C1-88D6-2EB725CE2452}"/>
                  </a:ext>
                </a:extLst>
              </p:cNvPr>
              <p:cNvSpPr/>
              <p:nvPr userDrawn="1"/>
            </p:nvSpPr>
            <p:spPr bwMode="auto">
              <a:xfrm>
                <a:off x="7402" y="1839"/>
                <a:ext cx="240" cy="171"/>
              </a:xfrm>
              <a:custGeom>
                <a:avLst/>
                <a:gdLst>
                  <a:gd name="T0" fmla="*/ 38 w 38"/>
                  <a:gd name="T1" fmla="*/ 11 h 27"/>
                  <a:gd name="T2" fmla="*/ 34 w 38"/>
                  <a:gd name="T3" fmla="*/ 15 h 27"/>
                  <a:gd name="T4" fmla="*/ 33 w 38"/>
                  <a:gd name="T5" fmla="*/ 17 h 27"/>
                  <a:gd name="T6" fmla="*/ 32 w 38"/>
                  <a:gd name="T7" fmla="*/ 21 h 27"/>
                  <a:gd name="T8" fmla="*/ 29 w 38"/>
                  <a:gd name="T9" fmla="*/ 23 h 27"/>
                  <a:gd name="T10" fmla="*/ 28 w 38"/>
                  <a:gd name="T11" fmla="*/ 23 h 27"/>
                  <a:gd name="T12" fmla="*/ 18 w 38"/>
                  <a:gd name="T13" fmla="*/ 24 h 27"/>
                  <a:gd name="T14" fmla="*/ 14 w 38"/>
                  <a:gd name="T15" fmla="*/ 24 h 27"/>
                  <a:gd name="T16" fmla="*/ 4 w 38"/>
                  <a:gd name="T17" fmla="*/ 22 h 27"/>
                  <a:gd name="T18" fmla="*/ 0 w 38"/>
                  <a:gd name="T19" fmla="*/ 12 h 27"/>
                  <a:gd name="T20" fmla="*/ 9 w 38"/>
                  <a:gd name="T21" fmla="*/ 2 h 27"/>
                  <a:gd name="T22" fmla="*/ 20 w 38"/>
                  <a:gd name="T23" fmla="*/ 0 h 27"/>
                  <a:gd name="T24" fmla="*/ 32 w 38"/>
                  <a:gd name="T25" fmla="*/ 1 h 27"/>
                  <a:gd name="T26" fmla="*/ 38 w 38"/>
                  <a:gd name="T27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11"/>
                    </a:moveTo>
                    <a:cubicBezTo>
                      <a:pt x="38" y="14"/>
                      <a:pt x="38" y="15"/>
                      <a:pt x="34" y="15"/>
                    </a:cubicBezTo>
                    <a:cubicBezTo>
                      <a:pt x="33" y="15"/>
                      <a:pt x="33" y="16"/>
                      <a:pt x="33" y="17"/>
                    </a:cubicBezTo>
                    <a:cubicBezTo>
                      <a:pt x="33" y="19"/>
                      <a:pt x="32" y="20"/>
                      <a:pt x="32" y="21"/>
                    </a:cubicBezTo>
                    <a:cubicBezTo>
                      <a:pt x="31" y="22"/>
                      <a:pt x="31" y="23"/>
                      <a:pt x="29" y="23"/>
                    </a:cubicBezTo>
                    <a:cubicBezTo>
                      <a:pt x="29" y="23"/>
                      <a:pt x="29" y="23"/>
                      <a:pt x="28" y="23"/>
                    </a:cubicBezTo>
                    <a:cubicBezTo>
                      <a:pt x="25" y="26"/>
                      <a:pt x="22" y="26"/>
                      <a:pt x="18" y="24"/>
                    </a:cubicBezTo>
                    <a:cubicBezTo>
                      <a:pt x="17" y="23"/>
                      <a:pt x="15" y="23"/>
                      <a:pt x="14" y="24"/>
                    </a:cubicBezTo>
                    <a:cubicBezTo>
                      <a:pt x="9" y="27"/>
                      <a:pt x="6" y="26"/>
                      <a:pt x="4" y="22"/>
                    </a:cubicBezTo>
                    <a:cubicBezTo>
                      <a:pt x="2" y="19"/>
                      <a:pt x="0" y="16"/>
                      <a:pt x="0" y="12"/>
                    </a:cubicBezTo>
                    <a:cubicBezTo>
                      <a:pt x="1" y="7"/>
                      <a:pt x="4" y="3"/>
                      <a:pt x="9" y="2"/>
                    </a:cubicBezTo>
                    <a:cubicBezTo>
                      <a:pt x="13" y="1"/>
                      <a:pt x="16" y="0"/>
                      <a:pt x="20" y="0"/>
                    </a:cubicBezTo>
                    <a:cubicBezTo>
                      <a:pt x="24" y="0"/>
                      <a:pt x="28" y="1"/>
                      <a:pt x="32" y="1"/>
                    </a:cubicBezTo>
                    <a:cubicBezTo>
                      <a:pt x="36" y="2"/>
                      <a:pt x="38" y="6"/>
                      <a:pt x="38" y="11"/>
                    </a:cubicBezTo>
                    <a:close/>
                  </a:path>
                </a:pathLst>
              </a:custGeom>
              <a:solidFill>
                <a:srgbClr val="F8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4" name="Freeform 396">
                <a:extLst>
                  <a:ext uri="{FF2B5EF4-FFF2-40B4-BE49-F238E27FC236}">
                    <a16:creationId xmlns:a16="http://schemas.microsoft.com/office/drawing/2014/main" id="{634706E1-E085-AF48-1CD2-C6D2FBEC72D4}"/>
                  </a:ext>
                </a:extLst>
              </p:cNvPr>
              <p:cNvSpPr/>
              <p:nvPr userDrawn="1"/>
            </p:nvSpPr>
            <p:spPr bwMode="auto">
              <a:xfrm>
                <a:off x="4704" y="2035"/>
                <a:ext cx="233" cy="197"/>
              </a:xfrm>
              <a:custGeom>
                <a:avLst/>
                <a:gdLst>
                  <a:gd name="T0" fmla="*/ 23 w 37"/>
                  <a:gd name="T1" fmla="*/ 26 h 31"/>
                  <a:gd name="T2" fmla="*/ 21 w 37"/>
                  <a:gd name="T3" fmla="*/ 26 h 31"/>
                  <a:gd name="T4" fmla="*/ 15 w 37"/>
                  <a:gd name="T5" fmla="*/ 28 h 31"/>
                  <a:gd name="T6" fmla="*/ 6 w 37"/>
                  <a:gd name="T7" fmla="*/ 27 h 31"/>
                  <a:gd name="T8" fmla="*/ 1 w 37"/>
                  <a:gd name="T9" fmla="*/ 21 h 31"/>
                  <a:gd name="T10" fmla="*/ 0 w 37"/>
                  <a:gd name="T11" fmla="*/ 18 h 31"/>
                  <a:gd name="T12" fmla="*/ 4 w 37"/>
                  <a:gd name="T13" fmla="*/ 7 h 31"/>
                  <a:gd name="T14" fmla="*/ 7 w 37"/>
                  <a:gd name="T15" fmla="*/ 6 h 31"/>
                  <a:gd name="T16" fmla="*/ 15 w 37"/>
                  <a:gd name="T17" fmla="*/ 2 h 31"/>
                  <a:gd name="T18" fmla="*/ 28 w 37"/>
                  <a:gd name="T19" fmla="*/ 0 h 31"/>
                  <a:gd name="T20" fmla="*/ 37 w 37"/>
                  <a:gd name="T21" fmla="*/ 8 h 31"/>
                  <a:gd name="T22" fmla="*/ 34 w 37"/>
                  <a:gd name="T23" fmla="*/ 13 h 31"/>
                  <a:gd name="T24" fmla="*/ 33 w 37"/>
                  <a:gd name="T25" fmla="*/ 15 h 31"/>
                  <a:gd name="T26" fmla="*/ 33 w 37"/>
                  <a:gd name="T27" fmla="*/ 19 h 31"/>
                  <a:gd name="T28" fmla="*/ 31 w 37"/>
                  <a:gd name="T29" fmla="*/ 22 h 31"/>
                  <a:gd name="T30" fmla="*/ 30 w 37"/>
                  <a:gd name="T31" fmla="*/ 23 h 31"/>
                  <a:gd name="T32" fmla="*/ 23 w 37"/>
                  <a:gd name="T33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1">
                    <a:moveTo>
                      <a:pt x="23" y="26"/>
                    </a:moveTo>
                    <a:cubicBezTo>
                      <a:pt x="23" y="26"/>
                      <a:pt x="22" y="26"/>
                      <a:pt x="21" y="26"/>
                    </a:cubicBezTo>
                    <a:cubicBezTo>
                      <a:pt x="19" y="25"/>
                      <a:pt x="17" y="25"/>
                      <a:pt x="15" y="28"/>
                    </a:cubicBezTo>
                    <a:cubicBezTo>
                      <a:pt x="12" y="31"/>
                      <a:pt x="9" y="30"/>
                      <a:pt x="6" y="27"/>
                    </a:cubicBezTo>
                    <a:cubicBezTo>
                      <a:pt x="4" y="25"/>
                      <a:pt x="3" y="23"/>
                      <a:pt x="1" y="21"/>
                    </a:cubicBezTo>
                    <a:cubicBezTo>
                      <a:pt x="0" y="21"/>
                      <a:pt x="0" y="19"/>
                      <a:pt x="0" y="18"/>
                    </a:cubicBezTo>
                    <a:cubicBezTo>
                      <a:pt x="0" y="14"/>
                      <a:pt x="1" y="10"/>
                      <a:pt x="4" y="7"/>
                    </a:cubicBezTo>
                    <a:cubicBezTo>
                      <a:pt x="4" y="6"/>
                      <a:pt x="6" y="6"/>
                      <a:pt x="7" y="6"/>
                    </a:cubicBezTo>
                    <a:cubicBezTo>
                      <a:pt x="10" y="5"/>
                      <a:pt x="12" y="2"/>
                      <a:pt x="15" y="2"/>
                    </a:cubicBezTo>
                    <a:cubicBezTo>
                      <a:pt x="20" y="2"/>
                      <a:pt x="24" y="0"/>
                      <a:pt x="28" y="0"/>
                    </a:cubicBezTo>
                    <a:cubicBezTo>
                      <a:pt x="32" y="1"/>
                      <a:pt x="36" y="4"/>
                      <a:pt x="37" y="8"/>
                    </a:cubicBezTo>
                    <a:cubicBezTo>
                      <a:pt x="37" y="11"/>
                      <a:pt x="37" y="13"/>
                      <a:pt x="34" y="13"/>
                    </a:cubicBezTo>
                    <a:cubicBezTo>
                      <a:pt x="33" y="13"/>
                      <a:pt x="33" y="13"/>
                      <a:pt x="33" y="15"/>
                    </a:cubicBezTo>
                    <a:cubicBezTo>
                      <a:pt x="33" y="16"/>
                      <a:pt x="33" y="17"/>
                      <a:pt x="33" y="19"/>
                    </a:cubicBezTo>
                    <a:cubicBezTo>
                      <a:pt x="33" y="20"/>
                      <a:pt x="33" y="22"/>
                      <a:pt x="31" y="22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28" y="25"/>
                      <a:pt x="27" y="26"/>
                      <a:pt x="23" y="26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5" name="Freeform 397">
                <a:extLst>
                  <a:ext uri="{FF2B5EF4-FFF2-40B4-BE49-F238E27FC236}">
                    <a16:creationId xmlns:a16="http://schemas.microsoft.com/office/drawing/2014/main" id="{A5CA5DD6-3358-84A7-B43E-0E3851E3FEE2}"/>
                  </a:ext>
                </a:extLst>
              </p:cNvPr>
              <p:cNvSpPr/>
              <p:nvPr userDrawn="1"/>
            </p:nvSpPr>
            <p:spPr bwMode="auto">
              <a:xfrm>
                <a:off x="5644" y="513"/>
                <a:ext cx="239" cy="178"/>
              </a:xfrm>
              <a:custGeom>
                <a:avLst/>
                <a:gdLst>
                  <a:gd name="T0" fmla="*/ 38 w 38"/>
                  <a:gd name="T1" fmla="*/ 15 h 28"/>
                  <a:gd name="T2" fmla="*/ 38 w 38"/>
                  <a:gd name="T3" fmla="*/ 18 h 28"/>
                  <a:gd name="T4" fmla="*/ 34 w 38"/>
                  <a:gd name="T5" fmla="*/ 20 h 28"/>
                  <a:gd name="T6" fmla="*/ 31 w 38"/>
                  <a:gd name="T7" fmla="*/ 22 h 28"/>
                  <a:gd name="T8" fmla="*/ 29 w 38"/>
                  <a:gd name="T9" fmla="*/ 26 h 28"/>
                  <a:gd name="T10" fmla="*/ 26 w 38"/>
                  <a:gd name="T11" fmla="*/ 27 h 28"/>
                  <a:gd name="T12" fmla="*/ 21 w 38"/>
                  <a:gd name="T13" fmla="*/ 27 h 28"/>
                  <a:gd name="T14" fmla="*/ 16 w 38"/>
                  <a:gd name="T15" fmla="*/ 25 h 28"/>
                  <a:gd name="T16" fmla="*/ 9 w 38"/>
                  <a:gd name="T17" fmla="*/ 24 h 28"/>
                  <a:gd name="T18" fmla="*/ 1 w 38"/>
                  <a:gd name="T19" fmla="*/ 17 h 28"/>
                  <a:gd name="T20" fmla="*/ 0 w 38"/>
                  <a:gd name="T21" fmla="*/ 12 h 28"/>
                  <a:gd name="T22" fmla="*/ 5 w 38"/>
                  <a:gd name="T23" fmla="*/ 2 h 28"/>
                  <a:gd name="T24" fmla="*/ 9 w 38"/>
                  <a:gd name="T25" fmla="*/ 1 h 28"/>
                  <a:gd name="T26" fmla="*/ 22 w 38"/>
                  <a:gd name="T27" fmla="*/ 2 h 28"/>
                  <a:gd name="T28" fmla="*/ 34 w 38"/>
                  <a:gd name="T29" fmla="*/ 6 h 28"/>
                  <a:gd name="T30" fmla="*/ 38 w 38"/>
                  <a:gd name="T3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8">
                    <a:moveTo>
                      <a:pt x="38" y="15"/>
                    </a:moveTo>
                    <a:cubicBezTo>
                      <a:pt x="38" y="16"/>
                      <a:pt x="38" y="17"/>
                      <a:pt x="38" y="18"/>
                    </a:cubicBezTo>
                    <a:cubicBezTo>
                      <a:pt x="37" y="20"/>
                      <a:pt x="36" y="21"/>
                      <a:pt x="34" y="20"/>
                    </a:cubicBezTo>
                    <a:cubicBezTo>
                      <a:pt x="32" y="19"/>
                      <a:pt x="31" y="20"/>
                      <a:pt x="31" y="22"/>
                    </a:cubicBezTo>
                    <a:cubicBezTo>
                      <a:pt x="30" y="23"/>
                      <a:pt x="30" y="24"/>
                      <a:pt x="29" y="26"/>
                    </a:cubicBezTo>
                    <a:cubicBezTo>
                      <a:pt x="28" y="26"/>
                      <a:pt x="27" y="28"/>
                      <a:pt x="26" y="27"/>
                    </a:cubicBezTo>
                    <a:cubicBezTo>
                      <a:pt x="25" y="26"/>
                      <a:pt x="23" y="27"/>
                      <a:pt x="21" y="27"/>
                    </a:cubicBezTo>
                    <a:cubicBezTo>
                      <a:pt x="19" y="27"/>
                      <a:pt x="17" y="27"/>
                      <a:pt x="16" y="25"/>
                    </a:cubicBezTo>
                    <a:cubicBezTo>
                      <a:pt x="14" y="23"/>
                      <a:pt x="12" y="23"/>
                      <a:pt x="9" y="24"/>
                    </a:cubicBezTo>
                    <a:cubicBezTo>
                      <a:pt x="4" y="26"/>
                      <a:pt x="1" y="21"/>
                      <a:pt x="1" y="17"/>
                    </a:cubicBezTo>
                    <a:cubicBezTo>
                      <a:pt x="1" y="15"/>
                      <a:pt x="1" y="14"/>
                      <a:pt x="0" y="12"/>
                    </a:cubicBezTo>
                    <a:cubicBezTo>
                      <a:pt x="0" y="8"/>
                      <a:pt x="2" y="5"/>
                      <a:pt x="5" y="2"/>
                    </a:cubicBezTo>
                    <a:cubicBezTo>
                      <a:pt x="6" y="2"/>
                      <a:pt x="7" y="1"/>
                      <a:pt x="9" y="1"/>
                    </a:cubicBezTo>
                    <a:cubicBezTo>
                      <a:pt x="13" y="0"/>
                      <a:pt x="18" y="0"/>
                      <a:pt x="22" y="2"/>
                    </a:cubicBezTo>
                    <a:cubicBezTo>
                      <a:pt x="26" y="3"/>
                      <a:pt x="30" y="4"/>
                      <a:pt x="34" y="6"/>
                    </a:cubicBezTo>
                    <a:cubicBezTo>
                      <a:pt x="37" y="8"/>
                      <a:pt x="38" y="11"/>
                      <a:pt x="38" y="15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6" name="Freeform 398">
                <a:extLst>
                  <a:ext uri="{FF2B5EF4-FFF2-40B4-BE49-F238E27FC236}">
                    <a16:creationId xmlns:a16="http://schemas.microsoft.com/office/drawing/2014/main" id="{3485CA9B-0250-DDC0-3433-550DC7B2D8AB}"/>
                  </a:ext>
                </a:extLst>
              </p:cNvPr>
              <p:cNvSpPr/>
              <p:nvPr userDrawn="1"/>
            </p:nvSpPr>
            <p:spPr bwMode="auto">
              <a:xfrm>
                <a:off x="4307" y="843"/>
                <a:ext cx="227" cy="209"/>
              </a:xfrm>
              <a:custGeom>
                <a:avLst/>
                <a:gdLst>
                  <a:gd name="T0" fmla="*/ 0 w 36"/>
                  <a:gd name="T1" fmla="*/ 14 h 33"/>
                  <a:gd name="T2" fmla="*/ 1 w 36"/>
                  <a:gd name="T3" fmla="*/ 11 h 33"/>
                  <a:gd name="T4" fmla="*/ 4 w 36"/>
                  <a:gd name="T5" fmla="*/ 5 h 33"/>
                  <a:gd name="T6" fmla="*/ 11 w 36"/>
                  <a:gd name="T7" fmla="*/ 1 h 33"/>
                  <a:gd name="T8" fmla="*/ 22 w 36"/>
                  <a:gd name="T9" fmla="*/ 4 h 33"/>
                  <a:gd name="T10" fmla="*/ 26 w 36"/>
                  <a:gd name="T11" fmla="*/ 7 h 33"/>
                  <a:gd name="T12" fmla="*/ 35 w 36"/>
                  <a:gd name="T13" fmla="*/ 22 h 33"/>
                  <a:gd name="T14" fmla="*/ 29 w 36"/>
                  <a:gd name="T15" fmla="*/ 32 h 33"/>
                  <a:gd name="T16" fmla="*/ 26 w 36"/>
                  <a:gd name="T17" fmla="*/ 31 h 33"/>
                  <a:gd name="T18" fmla="*/ 23 w 36"/>
                  <a:gd name="T19" fmla="*/ 30 h 33"/>
                  <a:gd name="T20" fmla="*/ 18 w 36"/>
                  <a:gd name="T21" fmla="*/ 32 h 33"/>
                  <a:gd name="T22" fmla="*/ 12 w 36"/>
                  <a:gd name="T23" fmla="*/ 29 h 33"/>
                  <a:gd name="T24" fmla="*/ 9 w 36"/>
                  <a:gd name="T25" fmla="*/ 24 h 33"/>
                  <a:gd name="T26" fmla="*/ 5 w 36"/>
                  <a:gd name="T27" fmla="*/ 20 h 33"/>
                  <a:gd name="T28" fmla="*/ 0 w 36"/>
                  <a:gd name="T2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3">
                    <a:moveTo>
                      <a:pt x="0" y="14"/>
                    </a:moveTo>
                    <a:cubicBezTo>
                      <a:pt x="0" y="13"/>
                      <a:pt x="0" y="12"/>
                      <a:pt x="1" y="11"/>
                    </a:cubicBezTo>
                    <a:cubicBezTo>
                      <a:pt x="2" y="9"/>
                      <a:pt x="3" y="7"/>
                      <a:pt x="4" y="5"/>
                    </a:cubicBezTo>
                    <a:cubicBezTo>
                      <a:pt x="5" y="2"/>
                      <a:pt x="8" y="1"/>
                      <a:pt x="11" y="1"/>
                    </a:cubicBezTo>
                    <a:cubicBezTo>
                      <a:pt x="15" y="0"/>
                      <a:pt x="19" y="1"/>
                      <a:pt x="22" y="4"/>
                    </a:cubicBezTo>
                    <a:cubicBezTo>
                      <a:pt x="23" y="6"/>
                      <a:pt x="25" y="6"/>
                      <a:pt x="26" y="7"/>
                    </a:cubicBezTo>
                    <a:cubicBezTo>
                      <a:pt x="29" y="12"/>
                      <a:pt x="34" y="16"/>
                      <a:pt x="35" y="22"/>
                    </a:cubicBezTo>
                    <a:cubicBezTo>
                      <a:pt x="36" y="27"/>
                      <a:pt x="32" y="31"/>
                      <a:pt x="29" y="32"/>
                    </a:cubicBezTo>
                    <a:cubicBezTo>
                      <a:pt x="28" y="33"/>
                      <a:pt x="27" y="31"/>
                      <a:pt x="26" y="31"/>
                    </a:cubicBezTo>
                    <a:cubicBezTo>
                      <a:pt x="25" y="30"/>
                      <a:pt x="25" y="29"/>
                      <a:pt x="23" y="30"/>
                    </a:cubicBezTo>
                    <a:cubicBezTo>
                      <a:pt x="22" y="32"/>
                      <a:pt x="19" y="33"/>
                      <a:pt x="18" y="32"/>
                    </a:cubicBezTo>
                    <a:cubicBezTo>
                      <a:pt x="16" y="32"/>
                      <a:pt x="13" y="31"/>
                      <a:pt x="12" y="29"/>
                    </a:cubicBezTo>
                    <a:cubicBezTo>
                      <a:pt x="10" y="28"/>
                      <a:pt x="9" y="26"/>
                      <a:pt x="9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2" y="20"/>
                      <a:pt x="0" y="17"/>
                      <a:pt x="0" y="14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7" name="Freeform 399">
                <a:extLst>
                  <a:ext uri="{FF2B5EF4-FFF2-40B4-BE49-F238E27FC236}">
                    <a16:creationId xmlns:a16="http://schemas.microsoft.com/office/drawing/2014/main" id="{FF2C025E-2BE0-9B0D-0CAA-925410A9B269}"/>
                  </a:ext>
                </a:extLst>
              </p:cNvPr>
              <p:cNvSpPr/>
              <p:nvPr userDrawn="1"/>
            </p:nvSpPr>
            <p:spPr bwMode="auto">
              <a:xfrm>
                <a:off x="6041" y="1071"/>
                <a:ext cx="227" cy="216"/>
              </a:xfrm>
              <a:custGeom>
                <a:avLst/>
                <a:gdLst>
                  <a:gd name="T0" fmla="*/ 25 w 36"/>
                  <a:gd name="T1" fmla="*/ 0 h 34"/>
                  <a:gd name="T2" fmla="*/ 35 w 36"/>
                  <a:gd name="T3" fmla="*/ 6 h 34"/>
                  <a:gd name="T4" fmla="*/ 34 w 36"/>
                  <a:gd name="T5" fmla="*/ 10 h 34"/>
                  <a:gd name="T6" fmla="*/ 32 w 36"/>
                  <a:gd name="T7" fmla="*/ 13 h 34"/>
                  <a:gd name="T8" fmla="*/ 34 w 36"/>
                  <a:gd name="T9" fmla="*/ 17 h 34"/>
                  <a:gd name="T10" fmla="*/ 32 w 36"/>
                  <a:gd name="T11" fmla="*/ 20 h 34"/>
                  <a:gd name="T12" fmla="*/ 31 w 36"/>
                  <a:gd name="T13" fmla="*/ 22 h 34"/>
                  <a:gd name="T14" fmla="*/ 24 w 36"/>
                  <a:gd name="T15" fmla="*/ 26 h 34"/>
                  <a:gd name="T16" fmla="*/ 20 w 36"/>
                  <a:gd name="T17" fmla="*/ 28 h 34"/>
                  <a:gd name="T18" fmla="*/ 17 w 36"/>
                  <a:gd name="T19" fmla="*/ 31 h 34"/>
                  <a:gd name="T20" fmla="*/ 10 w 36"/>
                  <a:gd name="T21" fmla="*/ 32 h 34"/>
                  <a:gd name="T22" fmla="*/ 5 w 36"/>
                  <a:gd name="T23" fmla="*/ 29 h 34"/>
                  <a:gd name="T24" fmla="*/ 2 w 36"/>
                  <a:gd name="T25" fmla="*/ 25 h 34"/>
                  <a:gd name="T26" fmla="*/ 5 w 36"/>
                  <a:gd name="T27" fmla="*/ 10 h 34"/>
                  <a:gd name="T28" fmla="*/ 10 w 36"/>
                  <a:gd name="T29" fmla="*/ 7 h 34"/>
                  <a:gd name="T30" fmla="*/ 13 w 36"/>
                  <a:gd name="T31" fmla="*/ 5 h 34"/>
                  <a:gd name="T32" fmla="*/ 20 w 36"/>
                  <a:gd name="T33" fmla="*/ 1 h 34"/>
                  <a:gd name="T34" fmla="*/ 25 w 36"/>
                  <a:gd name="T3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4">
                    <a:moveTo>
                      <a:pt x="25" y="0"/>
                    </a:moveTo>
                    <a:cubicBezTo>
                      <a:pt x="30" y="0"/>
                      <a:pt x="33" y="2"/>
                      <a:pt x="35" y="6"/>
                    </a:cubicBezTo>
                    <a:cubicBezTo>
                      <a:pt x="36" y="7"/>
                      <a:pt x="36" y="9"/>
                      <a:pt x="34" y="10"/>
                    </a:cubicBezTo>
                    <a:cubicBezTo>
                      <a:pt x="32" y="11"/>
                      <a:pt x="31" y="12"/>
                      <a:pt x="32" y="13"/>
                    </a:cubicBezTo>
                    <a:cubicBezTo>
                      <a:pt x="33" y="14"/>
                      <a:pt x="33" y="16"/>
                      <a:pt x="34" y="17"/>
                    </a:cubicBezTo>
                    <a:cubicBezTo>
                      <a:pt x="34" y="18"/>
                      <a:pt x="34" y="19"/>
                      <a:pt x="32" y="20"/>
                    </a:cubicBezTo>
                    <a:cubicBezTo>
                      <a:pt x="32" y="20"/>
                      <a:pt x="31" y="21"/>
                      <a:pt x="31" y="22"/>
                    </a:cubicBezTo>
                    <a:cubicBezTo>
                      <a:pt x="30" y="25"/>
                      <a:pt x="27" y="26"/>
                      <a:pt x="24" y="26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19" y="30"/>
                      <a:pt x="18" y="31"/>
                      <a:pt x="17" y="31"/>
                    </a:cubicBezTo>
                    <a:cubicBezTo>
                      <a:pt x="15" y="34"/>
                      <a:pt x="12" y="34"/>
                      <a:pt x="10" y="32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2" y="26"/>
                      <a:pt x="2" y="25"/>
                    </a:cubicBezTo>
                    <a:cubicBezTo>
                      <a:pt x="0" y="20"/>
                      <a:pt x="0" y="14"/>
                      <a:pt x="5" y="10"/>
                    </a:cubicBezTo>
                    <a:cubicBezTo>
                      <a:pt x="7" y="9"/>
                      <a:pt x="9" y="8"/>
                      <a:pt x="10" y="7"/>
                    </a:cubicBezTo>
                    <a:cubicBezTo>
                      <a:pt x="10" y="6"/>
                      <a:pt x="12" y="5"/>
                      <a:pt x="13" y="5"/>
                    </a:cubicBezTo>
                    <a:cubicBezTo>
                      <a:pt x="16" y="4"/>
                      <a:pt x="18" y="2"/>
                      <a:pt x="20" y="1"/>
                    </a:cubicBezTo>
                    <a:cubicBezTo>
                      <a:pt x="22" y="0"/>
                      <a:pt x="23" y="0"/>
                      <a:pt x="25" y="0"/>
                    </a:cubicBezTo>
                    <a:close/>
                  </a:path>
                </a:pathLst>
              </a:custGeom>
              <a:solidFill>
                <a:srgbClr val="F7CB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8" name="Freeform 400">
                <a:extLst>
                  <a:ext uri="{FF2B5EF4-FFF2-40B4-BE49-F238E27FC236}">
                    <a16:creationId xmlns:a16="http://schemas.microsoft.com/office/drawing/2014/main" id="{D2298FA2-FA61-994A-53C0-C02B50537DA4}"/>
                  </a:ext>
                </a:extLst>
              </p:cNvPr>
              <p:cNvSpPr/>
              <p:nvPr userDrawn="1"/>
            </p:nvSpPr>
            <p:spPr bwMode="auto">
              <a:xfrm>
                <a:off x="5959" y="3164"/>
                <a:ext cx="239" cy="203"/>
              </a:xfrm>
              <a:custGeom>
                <a:avLst/>
                <a:gdLst>
                  <a:gd name="T0" fmla="*/ 14 w 38"/>
                  <a:gd name="T1" fmla="*/ 0 h 32"/>
                  <a:gd name="T2" fmla="*/ 21 w 38"/>
                  <a:gd name="T3" fmla="*/ 2 h 32"/>
                  <a:gd name="T4" fmla="*/ 26 w 38"/>
                  <a:gd name="T5" fmla="*/ 5 h 32"/>
                  <a:gd name="T6" fmla="*/ 31 w 38"/>
                  <a:gd name="T7" fmla="*/ 10 h 32"/>
                  <a:gd name="T8" fmla="*/ 36 w 38"/>
                  <a:gd name="T9" fmla="*/ 16 h 32"/>
                  <a:gd name="T10" fmla="*/ 33 w 38"/>
                  <a:gd name="T11" fmla="*/ 29 h 32"/>
                  <a:gd name="T12" fmla="*/ 29 w 38"/>
                  <a:gd name="T13" fmla="*/ 29 h 32"/>
                  <a:gd name="T14" fmla="*/ 26 w 38"/>
                  <a:gd name="T15" fmla="*/ 29 h 32"/>
                  <a:gd name="T16" fmla="*/ 21 w 38"/>
                  <a:gd name="T17" fmla="*/ 32 h 32"/>
                  <a:gd name="T18" fmla="*/ 20 w 38"/>
                  <a:gd name="T19" fmla="*/ 32 h 32"/>
                  <a:gd name="T20" fmla="*/ 11 w 38"/>
                  <a:gd name="T21" fmla="*/ 23 h 32"/>
                  <a:gd name="T22" fmla="*/ 8 w 38"/>
                  <a:gd name="T23" fmla="*/ 20 h 32"/>
                  <a:gd name="T24" fmla="*/ 2 w 38"/>
                  <a:gd name="T25" fmla="*/ 11 h 32"/>
                  <a:gd name="T26" fmla="*/ 5 w 38"/>
                  <a:gd name="T27" fmla="*/ 5 h 32"/>
                  <a:gd name="T28" fmla="*/ 13 w 38"/>
                  <a:gd name="T29" fmla="*/ 0 h 32"/>
                  <a:gd name="T30" fmla="*/ 14 w 38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2">
                    <a:moveTo>
                      <a:pt x="14" y="0"/>
                    </a:moveTo>
                    <a:cubicBezTo>
                      <a:pt x="17" y="0"/>
                      <a:pt x="19" y="0"/>
                      <a:pt x="21" y="2"/>
                    </a:cubicBezTo>
                    <a:cubicBezTo>
                      <a:pt x="23" y="3"/>
                      <a:pt x="24" y="4"/>
                      <a:pt x="26" y="5"/>
                    </a:cubicBezTo>
                    <a:cubicBezTo>
                      <a:pt x="28" y="6"/>
                      <a:pt x="30" y="8"/>
                      <a:pt x="31" y="10"/>
                    </a:cubicBezTo>
                    <a:cubicBezTo>
                      <a:pt x="32" y="12"/>
                      <a:pt x="34" y="14"/>
                      <a:pt x="36" y="16"/>
                    </a:cubicBezTo>
                    <a:cubicBezTo>
                      <a:pt x="38" y="20"/>
                      <a:pt x="38" y="26"/>
                      <a:pt x="33" y="29"/>
                    </a:cubicBezTo>
                    <a:cubicBezTo>
                      <a:pt x="32" y="31"/>
                      <a:pt x="30" y="31"/>
                      <a:pt x="29" y="29"/>
                    </a:cubicBezTo>
                    <a:cubicBezTo>
                      <a:pt x="28" y="28"/>
                      <a:pt x="27" y="28"/>
                      <a:pt x="26" y="29"/>
                    </a:cubicBezTo>
                    <a:cubicBezTo>
                      <a:pt x="25" y="31"/>
                      <a:pt x="23" y="31"/>
                      <a:pt x="21" y="32"/>
                    </a:cubicBezTo>
                    <a:cubicBezTo>
                      <a:pt x="21" y="32"/>
                      <a:pt x="20" y="32"/>
                      <a:pt x="20" y="32"/>
                    </a:cubicBezTo>
                    <a:cubicBezTo>
                      <a:pt x="17" y="29"/>
                      <a:pt x="11" y="29"/>
                      <a:pt x="11" y="23"/>
                    </a:cubicBezTo>
                    <a:cubicBezTo>
                      <a:pt x="10" y="22"/>
                      <a:pt x="9" y="21"/>
                      <a:pt x="8" y="20"/>
                    </a:cubicBezTo>
                    <a:cubicBezTo>
                      <a:pt x="3" y="20"/>
                      <a:pt x="0" y="16"/>
                      <a:pt x="2" y="11"/>
                    </a:cubicBezTo>
                    <a:cubicBezTo>
                      <a:pt x="3" y="9"/>
                      <a:pt x="4" y="7"/>
                      <a:pt x="5" y="5"/>
                    </a:cubicBezTo>
                    <a:cubicBezTo>
                      <a:pt x="6" y="2"/>
                      <a:pt x="9" y="0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lose/>
                  </a:path>
                </a:pathLst>
              </a:custGeom>
              <a:solidFill>
                <a:srgbClr val="F7C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9" name="Freeform 401">
                <a:extLst>
                  <a:ext uri="{FF2B5EF4-FFF2-40B4-BE49-F238E27FC236}">
                    <a16:creationId xmlns:a16="http://schemas.microsoft.com/office/drawing/2014/main" id="{3511CFF8-F086-CDCA-E535-CEDD6DF6C524}"/>
                  </a:ext>
                </a:extLst>
              </p:cNvPr>
              <p:cNvSpPr/>
              <p:nvPr userDrawn="1"/>
            </p:nvSpPr>
            <p:spPr bwMode="auto">
              <a:xfrm>
                <a:off x="5303" y="1426"/>
                <a:ext cx="246" cy="203"/>
              </a:xfrm>
              <a:custGeom>
                <a:avLst/>
                <a:gdLst>
                  <a:gd name="T0" fmla="*/ 25 w 39"/>
                  <a:gd name="T1" fmla="*/ 32 h 32"/>
                  <a:gd name="T2" fmla="*/ 18 w 39"/>
                  <a:gd name="T3" fmla="*/ 29 h 32"/>
                  <a:gd name="T4" fmla="*/ 14 w 39"/>
                  <a:gd name="T5" fmla="*/ 27 h 32"/>
                  <a:gd name="T6" fmla="*/ 11 w 39"/>
                  <a:gd name="T7" fmla="*/ 25 h 32"/>
                  <a:gd name="T8" fmla="*/ 3 w 39"/>
                  <a:gd name="T9" fmla="*/ 17 h 32"/>
                  <a:gd name="T10" fmla="*/ 6 w 39"/>
                  <a:gd name="T11" fmla="*/ 3 h 32"/>
                  <a:gd name="T12" fmla="*/ 9 w 39"/>
                  <a:gd name="T13" fmla="*/ 4 h 32"/>
                  <a:gd name="T14" fmla="*/ 12 w 39"/>
                  <a:gd name="T15" fmla="*/ 4 h 32"/>
                  <a:gd name="T16" fmla="*/ 23 w 39"/>
                  <a:gd name="T17" fmla="*/ 3 h 32"/>
                  <a:gd name="T18" fmla="*/ 28 w 39"/>
                  <a:gd name="T19" fmla="*/ 7 h 32"/>
                  <a:gd name="T20" fmla="*/ 32 w 39"/>
                  <a:gd name="T21" fmla="*/ 11 h 32"/>
                  <a:gd name="T22" fmla="*/ 37 w 39"/>
                  <a:gd name="T23" fmla="*/ 19 h 32"/>
                  <a:gd name="T24" fmla="*/ 36 w 39"/>
                  <a:gd name="T25" fmla="*/ 25 h 32"/>
                  <a:gd name="T26" fmla="*/ 31 w 39"/>
                  <a:gd name="T27" fmla="*/ 30 h 32"/>
                  <a:gd name="T28" fmla="*/ 25 w 39"/>
                  <a:gd name="T2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32">
                    <a:moveTo>
                      <a:pt x="25" y="32"/>
                    </a:moveTo>
                    <a:cubicBezTo>
                      <a:pt x="22" y="32"/>
                      <a:pt x="20" y="31"/>
                      <a:pt x="18" y="29"/>
                    </a:cubicBezTo>
                    <a:cubicBezTo>
                      <a:pt x="17" y="28"/>
                      <a:pt x="16" y="27"/>
                      <a:pt x="14" y="27"/>
                    </a:cubicBezTo>
                    <a:cubicBezTo>
                      <a:pt x="13" y="27"/>
                      <a:pt x="11" y="26"/>
                      <a:pt x="11" y="25"/>
                    </a:cubicBezTo>
                    <a:cubicBezTo>
                      <a:pt x="9" y="22"/>
                      <a:pt x="5" y="20"/>
                      <a:pt x="3" y="17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7" y="2"/>
                      <a:pt x="8" y="4"/>
                      <a:pt x="9" y="4"/>
                    </a:cubicBezTo>
                    <a:cubicBezTo>
                      <a:pt x="10" y="5"/>
                      <a:pt x="11" y="5"/>
                      <a:pt x="12" y="4"/>
                    </a:cubicBezTo>
                    <a:cubicBezTo>
                      <a:pt x="16" y="0"/>
                      <a:pt x="18" y="0"/>
                      <a:pt x="23" y="3"/>
                    </a:cubicBezTo>
                    <a:cubicBezTo>
                      <a:pt x="25" y="4"/>
                      <a:pt x="27" y="5"/>
                      <a:pt x="28" y="7"/>
                    </a:cubicBezTo>
                    <a:cubicBezTo>
                      <a:pt x="28" y="9"/>
                      <a:pt x="30" y="10"/>
                      <a:pt x="32" y="11"/>
                    </a:cubicBezTo>
                    <a:cubicBezTo>
                      <a:pt x="37" y="11"/>
                      <a:pt x="39" y="14"/>
                      <a:pt x="37" y="19"/>
                    </a:cubicBezTo>
                    <a:cubicBezTo>
                      <a:pt x="37" y="21"/>
                      <a:pt x="36" y="23"/>
                      <a:pt x="36" y="25"/>
                    </a:cubicBezTo>
                    <a:cubicBezTo>
                      <a:pt x="36" y="28"/>
                      <a:pt x="33" y="29"/>
                      <a:pt x="31" y="30"/>
                    </a:cubicBezTo>
                    <a:cubicBezTo>
                      <a:pt x="29" y="31"/>
                      <a:pt x="27" y="32"/>
                      <a:pt x="25" y="32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0" name="Freeform 402">
                <a:extLst>
                  <a:ext uri="{FF2B5EF4-FFF2-40B4-BE49-F238E27FC236}">
                    <a16:creationId xmlns:a16="http://schemas.microsoft.com/office/drawing/2014/main" id="{5EDF625C-3145-5E7A-326D-615F2C47BD62}"/>
                  </a:ext>
                </a:extLst>
              </p:cNvPr>
              <p:cNvSpPr/>
              <p:nvPr userDrawn="1"/>
            </p:nvSpPr>
            <p:spPr bwMode="auto">
              <a:xfrm>
                <a:off x="5272" y="2010"/>
                <a:ext cx="258" cy="178"/>
              </a:xfrm>
              <a:custGeom>
                <a:avLst/>
                <a:gdLst>
                  <a:gd name="T0" fmla="*/ 27 w 41"/>
                  <a:gd name="T1" fmla="*/ 26 h 28"/>
                  <a:gd name="T2" fmla="*/ 9 w 41"/>
                  <a:gd name="T3" fmla="*/ 24 h 28"/>
                  <a:gd name="T4" fmla="*/ 2 w 41"/>
                  <a:gd name="T5" fmla="*/ 11 h 28"/>
                  <a:gd name="T6" fmla="*/ 5 w 41"/>
                  <a:gd name="T7" fmla="*/ 9 h 28"/>
                  <a:gd name="T8" fmla="*/ 8 w 41"/>
                  <a:gd name="T9" fmla="*/ 7 h 28"/>
                  <a:gd name="T10" fmla="*/ 10 w 41"/>
                  <a:gd name="T11" fmla="*/ 3 h 28"/>
                  <a:gd name="T12" fmla="*/ 12 w 41"/>
                  <a:gd name="T13" fmla="*/ 2 h 28"/>
                  <a:gd name="T14" fmla="*/ 15 w 41"/>
                  <a:gd name="T15" fmla="*/ 1 h 28"/>
                  <a:gd name="T16" fmla="*/ 22 w 41"/>
                  <a:gd name="T17" fmla="*/ 2 h 28"/>
                  <a:gd name="T18" fmla="*/ 29 w 41"/>
                  <a:gd name="T19" fmla="*/ 3 h 28"/>
                  <a:gd name="T20" fmla="*/ 38 w 41"/>
                  <a:gd name="T21" fmla="*/ 10 h 28"/>
                  <a:gd name="T22" fmla="*/ 39 w 41"/>
                  <a:gd name="T23" fmla="*/ 11 h 28"/>
                  <a:gd name="T24" fmla="*/ 37 w 41"/>
                  <a:gd name="T25" fmla="*/ 22 h 28"/>
                  <a:gd name="T26" fmla="*/ 27 w 41"/>
                  <a:gd name="T27" fmla="*/ 26 h 28"/>
                  <a:gd name="T28" fmla="*/ 27 w 41"/>
                  <a:gd name="T29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28">
                    <a:moveTo>
                      <a:pt x="27" y="26"/>
                    </a:moveTo>
                    <a:cubicBezTo>
                      <a:pt x="21" y="28"/>
                      <a:pt x="15" y="25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2" y="9"/>
                      <a:pt x="3" y="8"/>
                      <a:pt x="5" y="9"/>
                    </a:cubicBezTo>
                    <a:cubicBezTo>
                      <a:pt x="7" y="10"/>
                      <a:pt x="8" y="9"/>
                      <a:pt x="8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3" y="2"/>
                      <a:pt x="14" y="2"/>
                      <a:pt x="15" y="1"/>
                    </a:cubicBezTo>
                    <a:cubicBezTo>
                      <a:pt x="17" y="0"/>
                      <a:pt x="20" y="0"/>
                      <a:pt x="22" y="2"/>
                    </a:cubicBezTo>
                    <a:cubicBezTo>
                      <a:pt x="24" y="3"/>
                      <a:pt x="26" y="4"/>
                      <a:pt x="29" y="3"/>
                    </a:cubicBezTo>
                    <a:cubicBezTo>
                      <a:pt x="35" y="1"/>
                      <a:pt x="37" y="3"/>
                      <a:pt x="38" y="10"/>
                    </a:cubicBezTo>
                    <a:cubicBezTo>
                      <a:pt x="39" y="10"/>
                      <a:pt x="38" y="11"/>
                      <a:pt x="39" y="11"/>
                    </a:cubicBezTo>
                    <a:cubicBezTo>
                      <a:pt x="41" y="15"/>
                      <a:pt x="39" y="19"/>
                      <a:pt x="37" y="22"/>
                    </a:cubicBezTo>
                    <a:cubicBezTo>
                      <a:pt x="35" y="25"/>
                      <a:pt x="31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1" name="Freeform 403">
                <a:extLst>
                  <a:ext uri="{FF2B5EF4-FFF2-40B4-BE49-F238E27FC236}">
                    <a16:creationId xmlns:a16="http://schemas.microsoft.com/office/drawing/2014/main" id="{887936C8-5454-B217-6478-4B1837CA4F0A}"/>
                  </a:ext>
                </a:extLst>
              </p:cNvPr>
              <p:cNvSpPr/>
              <p:nvPr userDrawn="1"/>
            </p:nvSpPr>
            <p:spPr bwMode="auto">
              <a:xfrm>
                <a:off x="4395" y="2587"/>
                <a:ext cx="234" cy="216"/>
              </a:xfrm>
              <a:custGeom>
                <a:avLst/>
                <a:gdLst>
                  <a:gd name="T0" fmla="*/ 27 w 37"/>
                  <a:gd name="T1" fmla="*/ 0 h 34"/>
                  <a:gd name="T2" fmla="*/ 36 w 37"/>
                  <a:gd name="T3" fmla="*/ 7 h 34"/>
                  <a:gd name="T4" fmla="*/ 34 w 37"/>
                  <a:gd name="T5" fmla="*/ 10 h 34"/>
                  <a:gd name="T6" fmla="*/ 33 w 37"/>
                  <a:gd name="T7" fmla="*/ 13 h 34"/>
                  <a:gd name="T8" fmla="*/ 34 w 37"/>
                  <a:gd name="T9" fmla="*/ 14 h 34"/>
                  <a:gd name="T10" fmla="*/ 33 w 37"/>
                  <a:gd name="T11" fmla="*/ 20 h 34"/>
                  <a:gd name="T12" fmla="*/ 32 w 37"/>
                  <a:gd name="T13" fmla="*/ 21 h 34"/>
                  <a:gd name="T14" fmla="*/ 23 w 37"/>
                  <a:gd name="T15" fmla="*/ 26 h 34"/>
                  <a:gd name="T16" fmla="*/ 20 w 37"/>
                  <a:gd name="T17" fmla="*/ 28 h 34"/>
                  <a:gd name="T18" fmla="*/ 18 w 37"/>
                  <a:gd name="T19" fmla="*/ 31 h 34"/>
                  <a:gd name="T20" fmla="*/ 10 w 37"/>
                  <a:gd name="T21" fmla="*/ 32 h 34"/>
                  <a:gd name="T22" fmla="*/ 4 w 37"/>
                  <a:gd name="T23" fmla="*/ 27 h 34"/>
                  <a:gd name="T24" fmla="*/ 6 w 37"/>
                  <a:gd name="T25" fmla="*/ 11 h 34"/>
                  <a:gd name="T26" fmla="*/ 11 w 37"/>
                  <a:gd name="T27" fmla="*/ 6 h 34"/>
                  <a:gd name="T28" fmla="*/ 16 w 37"/>
                  <a:gd name="T29" fmla="*/ 4 h 34"/>
                  <a:gd name="T30" fmla="*/ 22 w 37"/>
                  <a:gd name="T31" fmla="*/ 1 h 34"/>
                  <a:gd name="T32" fmla="*/ 27 w 37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4">
                    <a:moveTo>
                      <a:pt x="27" y="0"/>
                    </a:moveTo>
                    <a:cubicBezTo>
                      <a:pt x="32" y="0"/>
                      <a:pt x="35" y="4"/>
                      <a:pt x="36" y="7"/>
                    </a:cubicBezTo>
                    <a:cubicBezTo>
                      <a:pt x="37" y="9"/>
                      <a:pt x="36" y="10"/>
                      <a:pt x="34" y="10"/>
                    </a:cubicBezTo>
                    <a:cubicBezTo>
                      <a:pt x="32" y="11"/>
                      <a:pt x="32" y="12"/>
                      <a:pt x="33" y="13"/>
                    </a:cubicBezTo>
                    <a:cubicBezTo>
                      <a:pt x="33" y="14"/>
                      <a:pt x="33" y="14"/>
                      <a:pt x="34" y="14"/>
                    </a:cubicBezTo>
                    <a:cubicBezTo>
                      <a:pt x="34" y="16"/>
                      <a:pt x="35" y="19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0" y="25"/>
                      <a:pt x="27" y="26"/>
                      <a:pt x="23" y="26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20" y="29"/>
                      <a:pt x="19" y="30"/>
                      <a:pt x="18" y="31"/>
                    </a:cubicBezTo>
                    <a:cubicBezTo>
                      <a:pt x="16" y="34"/>
                      <a:pt x="13" y="34"/>
                      <a:pt x="10" y="32"/>
                    </a:cubicBezTo>
                    <a:cubicBezTo>
                      <a:pt x="8" y="30"/>
                      <a:pt x="5" y="29"/>
                      <a:pt x="4" y="27"/>
                    </a:cubicBezTo>
                    <a:cubicBezTo>
                      <a:pt x="0" y="21"/>
                      <a:pt x="0" y="15"/>
                      <a:pt x="6" y="11"/>
                    </a:cubicBezTo>
                    <a:cubicBezTo>
                      <a:pt x="7" y="9"/>
                      <a:pt x="9" y="8"/>
                      <a:pt x="11" y="6"/>
                    </a:cubicBezTo>
                    <a:cubicBezTo>
                      <a:pt x="12" y="5"/>
                      <a:pt x="14" y="4"/>
                      <a:pt x="16" y="4"/>
                    </a:cubicBezTo>
                    <a:cubicBezTo>
                      <a:pt x="18" y="4"/>
                      <a:pt x="20" y="2"/>
                      <a:pt x="22" y="1"/>
                    </a:cubicBezTo>
                    <a:cubicBezTo>
                      <a:pt x="23" y="0"/>
                      <a:pt x="25" y="0"/>
                      <a:pt x="27" y="0"/>
                    </a:cubicBezTo>
                    <a:close/>
                  </a:path>
                </a:pathLst>
              </a:custGeom>
              <a:solidFill>
                <a:srgbClr val="F7D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2" name="Freeform 404">
                <a:extLst>
                  <a:ext uri="{FF2B5EF4-FFF2-40B4-BE49-F238E27FC236}">
                    <a16:creationId xmlns:a16="http://schemas.microsoft.com/office/drawing/2014/main" id="{4D5493F1-F207-7DEC-0842-3D8AFED76477}"/>
                  </a:ext>
                </a:extLst>
              </p:cNvPr>
              <p:cNvSpPr/>
              <p:nvPr userDrawn="1"/>
            </p:nvSpPr>
            <p:spPr bwMode="auto">
              <a:xfrm>
                <a:off x="7031" y="703"/>
                <a:ext cx="208" cy="248"/>
              </a:xfrm>
              <a:custGeom>
                <a:avLst/>
                <a:gdLst>
                  <a:gd name="T0" fmla="*/ 21 w 33"/>
                  <a:gd name="T1" fmla="*/ 0 h 39"/>
                  <a:gd name="T2" fmla="*/ 28 w 33"/>
                  <a:gd name="T3" fmla="*/ 3 h 39"/>
                  <a:gd name="T4" fmla="*/ 28 w 33"/>
                  <a:gd name="T5" fmla="*/ 7 h 39"/>
                  <a:gd name="T6" fmla="*/ 29 w 33"/>
                  <a:gd name="T7" fmla="*/ 10 h 39"/>
                  <a:gd name="T8" fmla="*/ 32 w 33"/>
                  <a:gd name="T9" fmla="*/ 13 h 39"/>
                  <a:gd name="T10" fmla="*/ 32 w 33"/>
                  <a:gd name="T11" fmla="*/ 15 h 39"/>
                  <a:gd name="T12" fmla="*/ 31 w 33"/>
                  <a:gd name="T13" fmla="*/ 21 h 39"/>
                  <a:gd name="T14" fmla="*/ 27 w 33"/>
                  <a:gd name="T15" fmla="*/ 26 h 39"/>
                  <a:gd name="T16" fmla="*/ 25 w 33"/>
                  <a:gd name="T17" fmla="*/ 30 h 39"/>
                  <a:gd name="T18" fmla="*/ 16 w 33"/>
                  <a:gd name="T19" fmla="*/ 37 h 39"/>
                  <a:gd name="T20" fmla="*/ 13 w 33"/>
                  <a:gd name="T21" fmla="*/ 37 h 39"/>
                  <a:gd name="T22" fmla="*/ 4 w 33"/>
                  <a:gd name="T23" fmla="*/ 21 h 39"/>
                  <a:gd name="T24" fmla="*/ 5 w 33"/>
                  <a:gd name="T25" fmla="*/ 16 h 39"/>
                  <a:gd name="T26" fmla="*/ 8 w 33"/>
                  <a:gd name="T27" fmla="*/ 12 h 39"/>
                  <a:gd name="T28" fmla="*/ 14 w 33"/>
                  <a:gd name="T29" fmla="*/ 4 h 39"/>
                  <a:gd name="T30" fmla="*/ 21 w 33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9">
                    <a:moveTo>
                      <a:pt x="21" y="0"/>
                    </a:moveTo>
                    <a:cubicBezTo>
                      <a:pt x="24" y="0"/>
                      <a:pt x="26" y="2"/>
                      <a:pt x="28" y="3"/>
                    </a:cubicBezTo>
                    <a:cubicBezTo>
                      <a:pt x="29" y="4"/>
                      <a:pt x="29" y="6"/>
                      <a:pt x="28" y="7"/>
                    </a:cubicBezTo>
                    <a:cubicBezTo>
                      <a:pt x="26" y="8"/>
                      <a:pt x="27" y="9"/>
                      <a:pt x="29" y="10"/>
                    </a:cubicBezTo>
                    <a:cubicBezTo>
                      <a:pt x="30" y="10"/>
                      <a:pt x="31" y="12"/>
                      <a:pt x="32" y="13"/>
                    </a:cubicBezTo>
                    <a:cubicBezTo>
                      <a:pt x="32" y="14"/>
                      <a:pt x="33" y="14"/>
                      <a:pt x="32" y="15"/>
                    </a:cubicBezTo>
                    <a:cubicBezTo>
                      <a:pt x="31" y="16"/>
                      <a:pt x="32" y="19"/>
                      <a:pt x="31" y="21"/>
                    </a:cubicBezTo>
                    <a:cubicBezTo>
                      <a:pt x="31" y="23"/>
                      <a:pt x="29" y="25"/>
                      <a:pt x="27" y="26"/>
                    </a:cubicBezTo>
                    <a:cubicBezTo>
                      <a:pt x="26" y="27"/>
                      <a:pt x="25" y="28"/>
                      <a:pt x="25" y="30"/>
                    </a:cubicBezTo>
                    <a:cubicBezTo>
                      <a:pt x="25" y="36"/>
                      <a:pt x="22" y="39"/>
                      <a:pt x="16" y="37"/>
                    </a:cubicBezTo>
                    <a:cubicBezTo>
                      <a:pt x="15" y="37"/>
                      <a:pt x="14" y="37"/>
                      <a:pt x="13" y="37"/>
                    </a:cubicBezTo>
                    <a:cubicBezTo>
                      <a:pt x="5" y="36"/>
                      <a:pt x="0" y="28"/>
                      <a:pt x="4" y="21"/>
                    </a:cubicBezTo>
                    <a:cubicBezTo>
                      <a:pt x="4" y="19"/>
                      <a:pt x="5" y="18"/>
                      <a:pt x="5" y="16"/>
                    </a:cubicBezTo>
                    <a:cubicBezTo>
                      <a:pt x="5" y="14"/>
                      <a:pt x="6" y="13"/>
                      <a:pt x="8" y="12"/>
                    </a:cubicBezTo>
                    <a:cubicBezTo>
                      <a:pt x="10" y="10"/>
                      <a:pt x="11" y="6"/>
                      <a:pt x="14" y="4"/>
                    </a:cubicBezTo>
                    <a:cubicBezTo>
                      <a:pt x="16" y="1"/>
                      <a:pt x="18" y="1"/>
                      <a:pt x="21" y="0"/>
                    </a:cubicBezTo>
                    <a:close/>
                  </a:path>
                </a:pathLst>
              </a:custGeom>
              <a:solidFill>
                <a:srgbClr val="F8C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3" name="Freeform 405">
                <a:extLst>
                  <a:ext uri="{FF2B5EF4-FFF2-40B4-BE49-F238E27FC236}">
                    <a16:creationId xmlns:a16="http://schemas.microsoft.com/office/drawing/2014/main" id="{88EE3DDE-5AEB-F6AF-7491-F5DA4F593CC5}"/>
                  </a:ext>
                </a:extLst>
              </p:cNvPr>
              <p:cNvSpPr/>
              <p:nvPr userDrawn="1"/>
            </p:nvSpPr>
            <p:spPr bwMode="auto">
              <a:xfrm>
                <a:off x="4181" y="1185"/>
                <a:ext cx="132" cy="362"/>
              </a:xfrm>
              <a:custGeom>
                <a:avLst/>
                <a:gdLst>
                  <a:gd name="T0" fmla="*/ 1 w 21"/>
                  <a:gd name="T1" fmla="*/ 41 h 57"/>
                  <a:gd name="T2" fmla="*/ 2 w 21"/>
                  <a:gd name="T3" fmla="*/ 40 h 57"/>
                  <a:gd name="T4" fmla="*/ 5 w 21"/>
                  <a:gd name="T5" fmla="*/ 39 h 57"/>
                  <a:gd name="T6" fmla="*/ 6 w 21"/>
                  <a:gd name="T7" fmla="*/ 40 h 57"/>
                  <a:gd name="T8" fmla="*/ 13 w 21"/>
                  <a:gd name="T9" fmla="*/ 39 h 57"/>
                  <a:gd name="T10" fmla="*/ 16 w 21"/>
                  <a:gd name="T11" fmla="*/ 35 h 57"/>
                  <a:gd name="T12" fmla="*/ 17 w 21"/>
                  <a:gd name="T13" fmla="*/ 28 h 57"/>
                  <a:gd name="T14" fmla="*/ 16 w 21"/>
                  <a:gd name="T15" fmla="*/ 27 h 57"/>
                  <a:gd name="T16" fmla="*/ 13 w 21"/>
                  <a:gd name="T17" fmla="*/ 19 h 57"/>
                  <a:gd name="T18" fmla="*/ 13 w 21"/>
                  <a:gd name="T19" fmla="*/ 18 h 57"/>
                  <a:gd name="T20" fmla="*/ 11 w 21"/>
                  <a:gd name="T21" fmla="*/ 17 h 57"/>
                  <a:gd name="T22" fmla="*/ 11 w 21"/>
                  <a:gd name="T23" fmla="*/ 19 h 57"/>
                  <a:gd name="T24" fmla="*/ 11 w 21"/>
                  <a:gd name="T25" fmla="*/ 25 h 57"/>
                  <a:gd name="T26" fmla="*/ 11 w 21"/>
                  <a:gd name="T27" fmla="*/ 26 h 57"/>
                  <a:gd name="T28" fmla="*/ 7 w 21"/>
                  <a:gd name="T29" fmla="*/ 35 h 57"/>
                  <a:gd name="T30" fmla="*/ 5 w 21"/>
                  <a:gd name="T31" fmla="*/ 36 h 57"/>
                  <a:gd name="T32" fmla="*/ 3 w 21"/>
                  <a:gd name="T33" fmla="*/ 34 h 57"/>
                  <a:gd name="T34" fmla="*/ 5 w 21"/>
                  <a:gd name="T35" fmla="*/ 31 h 57"/>
                  <a:gd name="T36" fmla="*/ 5 w 21"/>
                  <a:gd name="T37" fmla="*/ 28 h 57"/>
                  <a:gd name="T38" fmla="*/ 5 w 21"/>
                  <a:gd name="T39" fmla="*/ 20 h 57"/>
                  <a:gd name="T40" fmla="*/ 5 w 21"/>
                  <a:gd name="T41" fmla="*/ 18 h 57"/>
                  <a:gd name="T42" fmla="*/ 5 w 21"/>
                  <a:gd name="T43" fmla="*/ 14 h 57"/>
                  <a:gd name="T44" fmla="*/ 4 w 21"/>
                  <a:gd name="T45" fmla="*/ 11 h 57"/>
                  <a:gd name="T46" fmla="*/ 7 w 21"/>
                  <a:gd name="T47" fmla="*/ 9 h 57"/>
                  <a:gd name="T48" fmla="*/ 12 w 21"/>
                  <a:gd name="T49" fmla="*/ 8 h 57"/>
                  <a:gd name="T50" fmla="*/ 7 w 21"/>
                  <a:gd name="T51" fmla="*/ 7 h 57"/>
                  <a:gd name="T52" fmla="*/ 5 w 21"/>
                  <a:gd name="T53" fmla="*/ 4 h 57"/>
                  <a:gd name="T54" fmla="*/ 7 w 21"/>
                  <a:gd name="T55" fmla="*/ 3 h 57"/>
                  <a:gd name="T56" fmla="*/ 9 w 21"/>
                  <a:gd name="T57" fmla="*/ 2 h 57"/>
                  <a:gd name="T58" fmla="*/ 7 w 21"/>
                  <a:gd name="T59" fmla="*/ 0 h 57"/>
                  <a:gd name="T60" fmla="*/ 12 w 21"/>
                  <a:gd name="T61" fmla="*/ 3 h 57"/>
                  <a:gd name="T62" fmla="*/ 18 w 21"/>
                  <a:gd name="T63" fmla="*/ 20 h 57"/>
                  <a:gd name="T64" fmla="*/ 20 w 21"/>
                  <a:gd name="T65" fmla="*/ 27 h 57"/>
                  <a:gd name="T66" fmla="*/ 19 w 21"/>
                  <a:gd name="T67" fmla="*/ 36 h 57"/>
                  <a:gd name="T68" fmla="*/ 19 w 21"/>
                  <a:gd name="T69" fmla="*/ 42 h 57"/>
                  <a:gd name="T70" fmla="*/ 17 w 21"/>
                  <a:gd name="T71" fmla="*/ 52 h 57"/>
                  <a:gd name="T72" fmla="*/ 15 w 21"/>
                  <a:gd name="T73" fmla="*/ 57 h 57"/>
                  <a:gd name="T74" fmla="*/ 14 w 21"/>
                  <a:gd name="T75" fmla="*/ 54 h 57"/>
                  <a:gd name="T76" fmla="*/ 14 w 21"/>
                  <a:gd name="T77" fmla="*/ 53 h 57"/>
                  <a:gd name="T78" fmla="*/ 16 w 21"/>
                  <a:gd name="T79" fmla="*/ 45 h 57"/>
                  <a:gd name="T80" fmla="*/ 15 w 21"/>
                  <a:gd name="T81" fmla="*/ 43 h 57"/>
                  <a:gd name="T82" fmla="*/ 14 w 21"/>
                  <a:gd name="T83" fmla="*/ 43 h 57"/>
                  <a:gd name="T84" fmla="*/ 12 w 21"/>
                  <a:gd name="T85" fmla="*/ 45 h 57"/>
                  <a:gd name="T86" fmla="*/ 4 w 21"/>
                  <a:gd name="T87" fmla="*/ 44 h 57"/>
                  <a:gd name="T88" fmla="*/ 2 w 21"/>
                  <a:gd name="T89" fmla="*/ 43 h 57"/>
                  <a:gd name="T90" fmla="*/ 1 w 21"/>
                  <a:gd name="T91" fmla="*/ 4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57">
                    <a:moveTo>
                      <a:pt x="1" y="41"/>
                    </a:moveTo>
                    <a:cubicBezTo>
                      <a:pt x="1" y="40"/>
                      <a:pt x="0" y="38"/>
                      <a:pt x="2" y="40"/>
                    </a:cubicBezTo>
                    <a:cubicBezTo>
                      <a:pt x="3" y="40"/>
                      <a:pt x="4" y="39"/>
                      <a:pt x="5" y="39"/>
                    </a:cubicBezTo>
                    <a:cubicBezTo>
                      <a:pt x="6" y="39"/>
                      <a:pt x="6" y="39"/>
                      <a:pt x="6" y="40"/>
                    </a:cubicBezTo>
                    <a:cubicBezTo>
                      <a:pt x="9" y="43"/>
                      <a:pt x="11" y="41"/>
                      <a:pt x="13" y="39"/>
                    </a:cubicBezTo>
                    <a:cubicBezTo>
                      <a:pt x="14" y="38"/>
                      <a:pt x="15" y="36"/>
                      <a:pt x="16" y="35"/>
                    </a:cubicBezTo>
                    <a:cubicBezTo>
                      <a:pt x="17" y="33"/>
                      <a:pt x="18" y="30"/>
                      <a:pt x="17" y="28"/>
                    </a:cubicBezTo>
                    <a:cubicBezTo>
                      <a:pt x="17" y="28"/>
                      <a:pt x="16" y="27"/>
                      <a:pt x="16" y="27"/>
                    </a:cubicBezTo>
                    <a:cubicBezTo>
                      <a:pt x="17" y="23"/>
                      <a:pt x="14" y="21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2" y="17"/>
                      <a:pt x="11" y="17"/>
                    </a:cubicBezTo>
                    <a:cubicBezTo>
                      <a:pt x="11" y="17"/>
                      <a:pt x="11" y="18"/>
                      <a:pt x="11" y="19"/>
                    </a:cubicBezTo>
                    <a:cubicBezTo>
                      <a:pt x="11" y="21"/>
                      <a:pt x="11" y="23"/>
                      <a:pt x="11" y="25"/>
                    </a:cubicBezTo>
                    <a:cubicBezTo>
                      <a:pt x="11" y="25"/>
                      <a:pt x="11" y="26"/>
                      <a:pt x="11" y="26"/>
                    </a:cubicBezTo>
                    <a:cubicBezTo>
                      <a:pt x="9" y="29"/>
                      <a:pt x="9" y="33"/>
                      <a:pt x="7" y="35"/>
                    </a:cubicBezTo>
                    <a:cubicBezTo>
                      <a:pt x="7" y="36"/>
                      <a:pt x="6" y="36"/>
                      <a:pt x="5" y="36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3" y="33"/>
                      <a:pt x="4" y="32"/>
                      <a:pt x="5" y="31"/>
                    </a:cubicBezTo>
                    <a:cubicBezTo>
                      <a:pt x="6" y="30"/>
                      <a:pt x="6" y="29"/>
                      <a:pt x="5" y="28"/>
                    </a:cubicBezTo>
                    <a:cubicBezTo>
                      <a:pt x="4" y="25"/>
                      <a:pt x="5" y="23"/>
                      <a:pt x="5" y="20"/>
                    </a:cubicBezTo>
                    <a:cubicBezTo>
                      <a:pt x="5" y="20"/>
                      <a:pt x="6" y="19"/>
                      <a:pt x="5" y="18"/>
                    </a:cubicBezTo>
                    <a:cubicBezTo>
                      <a:pt x="4" y="17"/>
                      <a:pt x="4" y="16"/>
                      <a:pt x="5" y="14"/>
                    </a:cubicBezTo>
                    <a:cubicBezTo>
                      <a:pt x="6" y="13"/>
                      <a:pt x="4" y="12"/>
                      <a:pt x="4" y="11"/>
                    </a:cubicBezTo>
                    <a:cubicBezTo>
                      <a:pt x="4" y="9"/>
                      <a:pt x="6" y="10"/>
                      <a:pt x="7" y="9"/>
                    </a:cubicBezTo>
                    <a:cubicBezTo>
                      <a:pt x="9" y="7"/>
                      <a:pt x="11" y="9"/>
                      <a:pt x="12" y="8"/>
                    </a:cubicBezTo>
                    <a:cubicBezTo>
                      <a:pt x="11" y="8"/>
                      <a:pt x="9" y="8"/>
                      <a:pt x="7" y="7"/>
                    </a:cubicBezTo>
                    <a:cubicBezTo>
                      <a:pt x="5" y="7"/>
                      <a:pt x="4" y="6"/>
                      <a:pt x="5" y="4"/>
                    </a:cubicBezTo>
                    <a:cubicBezTo>
                      <a:pt x="5" y="3"/>
                      <a:pt x="6" y="2"/>
                      <a:pt x="7" y="3"/>
                    </a:cubicBezTo>
                    <a:cubicBezTo>
                      <a:pt x="8" y="3"/>
                      <a:pt x="8" y="3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9" y="0"/>
                      <a:pt x="11" y="2"/>
                      <a:pt x="12" y="3"/>
                    </a:cubicBezTo>
                    <a:cubicBezTo>
                      <a:pt x="17" y="8"/>
                      <a:pt x="18" y="13"/>
                      <a:pt x="18" y="20"/>
                    </a:cubicBezTo>
                    <a:cubicBezTo>
                      <a:pt x="18" y="22"/>
                      <a:pt x="20" y="25"/>
                      <a:pt x="20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8"/>
                      <a:pt x="19" y="40"/>
                      <a:pt x="19" y="42"/>
                    </a:cubicBezTo>
                    <a:cubicBezTo>
                      <a:pt x="19" y="46"/>
                      <a:pt x="18" y="49"/>
                      <a:pt x="17" y="52"/>
                    </a:cubicBezTo>
                    <a:cubicBezTo>
                      <a:pt x="17" y="54"/>
                      <a:pt x="17" y="55"/>
                      <a:pt x="15" y="57"/>
                    </a:cubicBezTo>
                    <a:cubicBezTo>
                      <a:pt x="15" y="55"/>
                      <a:pt x="15" y="54"/>
                      <a:pt x="14" y="54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6" y="50"/>
                      <a:pt x="15" y="47"/>
                      <a:pt x="16" y="45"/>
                    </a:cubicBezTo>
                    <a:cubicBezTo>
                      <a:pt x="16" y="44"/>
                      <a:pt x="16" y="44"/>
                      <a:pt x="15" y="43"/>
                    </a:cubicBezTo>
                    <a:cubicBezTo>
                      <a:pt x="15" y="43"/>
                      <a:pt x="14" y="43"/>
                      <a:pt x="14" y="43"/>
                    </a:cubicBezTo>
                    <a:cubicBezTo>
                      <a:pt x="13" y="44"/>
                      <a:pt x="12" y="44"/>
                      <a:pt x="12" y="45"/>
                    </a:cubicBezTo>
                    <a:cubicBezTo>
                      <a:pt x="10" y="47"/>
                      <a:pt x="6" y="47"/>
                      <a:pt x="4" y="44"/>
                    </a:cubicBezTo>
                    <a:cubicBezTo>
                      <a:pt x="3" y="44"/>
                      <a:pt x="2" y="44"/>
                      <a:pt x="2" y="43"/>
                    </a:cubicBezTo>
                    <a:cubicBezTo>
                      <a:pt x="1" y="43"/>
                      <a:pt x="0" y="42"/>
                      <a:pt x="1" y="41"/>
                    </a:cubicBezTo>
                    <a:close/>
                  </a:path>
                </a:pathLst>
              </a:custGeom>
              <a:solidFill>
                <a:srgbClr val="FAE0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6" name="Group 607">
              <a:extLst>
                <a:ext uri="{FF2B5EF4-FFF2-40B4-BE49-F238E27FC236}">
                  <a16:creationId xmlns:a16="http://schemas.microsoft.com/office/drawing/2014/main" id="{8EA69A98-410F-2690-033E-E5900EBE9494}"/>
                </a:ext>
              </a:extLst>
            </p:cNvPr>
            <p:cNvGrpSpPr/>
            <p:nvPr userDrawn="1"/>
          </p:nvGrpSpPr>
          <p:grpSpPr>
            <a:xfrm>
              <a:off x="6197600" y="512763"/>
              <a:ext cx="6003925" cy="6102350"/>
              <a:chOff x="3904" y="323"/>
              <a:chExt cx="3782" cy="3844"/>
            </a:xfrm>
          </p:grpSpPr>
          <p:sp>
            <p:nvSpPr>
              <p:cNvPr id="214" name="Freeform 407">
                <a:extLst>
                  <a:ext uri="{FF2B5EF4-FFF2-40B4-BE49-F238E27FC236}">
                    <a16:creationId xmlns:a16="http://schemas.microsoft.com/office/drawing/2014/main" id="{F3E9E100-2566-61CD-7F27-83464E5E5C5F}"/>
                  </a:ext>
                </a:extLst>
              </p:cNvPr>
              <p:cNvSpPr/>
              <p:nvPr userDrawn="1"/>
            </p:nvSpPr>
            <p:spPr bwMode="auto">
              <a:xfrm>
                <a:off x="7440" y="374"/>
                <a:ext cx="164" cy="209"/>
              </a:xfrm>
              <a:custGeom>
                <a:avLst/>
                <a:gdLst>
                  <a:gd name="T0" fmla="*/ 13 w 26"/>
                  <a:gd name="T1" fmla="*/ 33 h 33"/>
                  <a:gd name="T2" fmla="*/ 3 w 26"/>
                  <a:gd name="T3" fmla="*/ 25 h 33"/>
                  <a:gd name="T4" fmla="*/ 1 w 26"/>
                  <a:gd name="T5" fmla="*/ 18 h 33"/>
                  <a:gd name="T6" fmla="*/ 0 w 26"/>
                  <a:gd name="T7" fmla="*/ 11 h 33"/>
                  <a:gd name="T8" fmla="*/ 9 w 26"/>
                  <a:gd name="T9" fmla="*/ 0 h 33"/>
                  <a:gd name="T10" fmla="*/ 12 w 26"/>
                  <a:gd name="T11" fmla="*/ 2 h 33"/>
                  <a:gd name="T12" fmla="*/ 15 w 26"/>
                  <a:gd name="T13" fmla="*/ 4 h 33"/>
                  <a:gd name="T14" fmla="*/ 19 w 26"/>
                  <a:gd name="T15" fmla="*/ 6 h 33"/>
                  <a:gd name="T16" fmla="*/ 20 w 26"/>
                  <a:gd name="T17" fmla="*/ 8 h 33"/>
                  <a:gd name="T18" fmla="*/ 22 w 26"/>
                  <a:gd name="T19" fmla="*/ 16 h 33"/>
                  <a:gd name="T20" fmla="*/ 22 w 26"/>
                  <a:gd name="T21" fmla="*/ 20 h 33"/>
                  <a:gd name="T22" fmla="*/ 20 w 26"/>
                  <a:gd name="T23" fmla="*/ 30 h 33"/>
                  <a:gd name="T24" fmla="*/ 13 w 26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3">
                    <a:moveTo>
                      <a:pt x="13" y="33"/>
                    </a:moveTo>
                    <a:cubicBezTo>
                      <a:pt x="7" y="33"/>
                      <a:pt x="4" y="30"/>
                      <a:pt x="3" y="25"/>
                    </a:cubicBezTo>
                    <a:cubicBezTo>
                      <a:pt x="2" y="23"/>
                      <a:pt x="0" y="20"/>
                      <a:pt x="1" y="18"/>
                    </a:cubicBezTo>
                    <a:cubicBezTo>
                      <a:pt x="1" y="15"/>
                      <a:pt x="1" y="13"/>
                      <a:pt x="0" y="11"/>
                    </a:cubicBezTo>
                    <a:cubicBezTo>
                      <a:pt x="0" y="6"/>
                      <a:pt x="3" y="0"/>
                      <a:pt x="9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2" y="4"/>
                      <a:pt x="13" y="5"/>
                      <a:pt x="15" y="4"/>
                    </a:cubicBezTo>
                    <a:cubicBezTo>
                      <a:pt x="17" y="4"/>
                      <a:pt x="19" y="5"/>
                      <a:pt x="19" y="6"/>
                    </a:cubicBezTo>
                    <a:cubicBezTo>
                      <a:pt x="20" y="7"/>
                      <a:pt x="20" y="7"/>
                      <a:pt x="20" y="8"/>
                    </a:cubicBezTo>
                    <a:cubicBezTo>
                      <a:pt x="23" y="10"/>
                      <a:pt x="23" y="13"/>
                      <a:pt x="22" y="16"/>
                    </a:cubicBezTo>
                    <a:cubicBezTo>
                      <a:pt x="21" y="17"/>
                      <a:pt x="21" y="19"/>
                      <a:pt x="22" y="20"/>
                    </a:cubicBezTo>
                    <a:cubicBezTo>
                      <a:pt x="26" y="24"/>
                      <a:pt x="25" y="28"/>
                      <a:pt x="20" y="30"/>
                    </a:cubicBezTo>
                    <a:cubicBezTo>
                      <a:pt x="18" y="31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F6C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408">
                <a:extLst>
                  <a:ext uri="{FF2B5EF4-FFF2-40B4-BE49-F238E27FC236}">
                    <a16:creationId xmlns:a16="http://schemas.microsoft.com/office/drawing/2014/main" id="{57D914EE-C759-CAC3-5953-F624CFE2425F}"/>
                  </a:ext>
                </a:extLst>
              </p:cNvPr>
              <p:cNvSpPr/>
              <p:nvPr userDrawn="1"/>
            </p:nvSpPr>
            <p:spPr bwMode="auto">
              <a:xfrm>
                <a:off x="4509" y="399"/>
                <a:ext cx="214" cy="178"/>
              </a:xfrm>
              <a:custGeom>
                <a:avLst/>
                <a:gdLst>
                  <a:gd name="T0" fmla="*/ 33 w 34"/>
                  <a:gd name="T1" fmla="*/ 17 h 28"/>
                  <a:gd name="T2" fmla="*/ 31 w 34"/>
                  <a:gd name="T3" fmla="*/ 22 h 28"/>
                  <a:gd name="T4" fmla="*/ 29 w 34"/>
                  <a:gd name="T5" fmla="*/ 23 h 28"/>
                  <a:gd name="T6" fmla="*/ 25 w 34"/>
                  <a:gd name="T7" fmla="*/ 25 h 28"/>
                  <a:gd name="T8" fmla="*/ 24 w 34"/>
                  <a:gd name="T9" fmla="*/ 25 h 28"/>
                  <a:gd name="T10" fmla="*/ 20 w 34"/>
                  <a:gd name="T11" fmla="*/ 27 h 28"/>
                  <a:gd name="T12" fmla="*/ 16 w 34"/>
                  <a:gd name="T13" fmla="*/ 27 h 28"/>
                  <a:gd name="T14" fmla="*/ 12 w 34"/>
                  <a:gd name="T15" fmla="*/ 25 h 28"/>
                  <a:gd name="T16" fmla="*/ 7 w 34"/>
                  <a:gd name="T17" fmla="*/ 22 h 28"/>
                  <a:gd name="T18" fmla="*/ 1 w 34"/>
                  <a:gd name="T19" fmla="*/ 14 h 28"/>
                  <a:gd name="T20" fmla="*/ 1 w 34"/>
                  <a:gd name="T21" fmla="*/ 11 h 28"/>
                  <a:gd name="T22" fmla="*/ 14 w 34"/>
                  <a:gd name="T23" fmla="*/ 3 h 28"/>
                  <a:gd name="T24" fmla="*/ 19 w 34"/>
                  <a:gd name="T25" fmla="*/ 4 h 28"/>
                  <a:gd name="T26" fmla="*/ 23 w 34"/>
                  <a:gd name="T27" fmla="*/ 6 h 28"/>
                  <a:gd name="T28" fmla="*/ 25 w 34"/>
                  <a:gd name="T29" fmla="*/ 8 h 28"/>
                  <a:gd name="T30" fmla="*/ 33 w 34"/>
                  <a:gd name="T31" fmla="*/ 14 h 28"/>
                  <a:gd name="T32" fmla="*/ 33 w 34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8">
                    <a:moveTo>
                      <a:pt x="33" y="17"/>
                    </a:moveTo>
                    <a:cubicBezTo>
                      <a:pt x="34" y="19"/>
                      <a:pt x="32" y="20"/>
                      <a:pt x="31" y="22"/>
                    </a:cubicBezTo>
                    <a:cubicBezTo>
                      <a:pt x="31" y="23"/>
                      <a:pt x="30" y="23"/>
                      <a:pt x="29" y="23"/>
                    </a:cubicBezTo>
                    <a:cubicBezTo>
                      <a:pt x="27" y="22"/>
                      <a:pt x="26" y="23"/>
                      <a:pt x="25" y="25"/>
                    </a:cubicBezTo>
                    <a:cubicBezTo>
                      <a:pt x="25" y="25"/>
                      <a:pt x="25" y="25"/>
                      <a:pt x="24" y="25"/>
                    </a:cubicBezTo>
                    <a:cubicBezTo>
                      <a:pt x="23" y="26"/>
                      <a:pt x="23" y="28"/>
                      <a:pt x="20" y="27"/>
                    </a:cubicBezTo>
                    <a:cubicBezTo>
                      <a:pt x="19" y="26"/>
                      <a:pt x="18" y="27"/>
                      <a:pt x="16" y="27"/>
                    </a:cubicBezTo>
                    <a:cubicBezTo>
                      <a:pt x="15" y="27"/>
                      <a:pt x="13" y="26"/>
                      <a:pt x="12" y="25"/>
                    </a:cubicBezTo>
                    <a:cubicBezTo>
                      <a:pt x="11" y="23"/>
                      <a:pt x="9" y="22"/>
                      <a:pt x="7" y="22"/>
                    </a:cubicBezTo>
                    <a:cubicBezTo>
                      <a:pt x="2" y="22"/>
                      <a:pt x="0" y="20"/>
                      <a:pt x="1" y="14"/>
                    </a:cubicBezTo>
                    <a:cubicBezTo>
                      <a:pt x="1" y="13"/>
                      <a:pt x="1" y="12"/>
                      <a:pt x="1" y="11"/>
                    </a:cubicBezTo>
                    <a:cubicBezTo>
                      <a:pt x="1" y="5"/>
                      <a:pt x="9" y="0"/>
                      <a:pt x="14" y="3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21" y="5"/>
                      <a:pt x="22" y="5"/>
                      <a:pt x="23" y="6"/>
                    </a:cubicBezTo>
                    <a:cubicBezTo>
                      <a:pt x="23" y="7"/>
                      <a:pt x="24" y="7"/>
                      <a:pt x="25" y="8"/>
                    </a:cubicBezTo>
                    <a:cubicBezTo>
                      <a:pt x="28" y="9"/>
                      <a:pt x="31" y="11"/>
                      <a:pt x="33" y="14"/>
                    </a:cubicBezTo>
                    <a:cubicBezTo>
                      <a:pt x="33" y="15"/>
                      <a:pt x="33" y="16"/>
                      <a:pt x="33" y="17"/>
                    </a:cubicBezTo>
                    <a:close/>
                  </a:path>
                </a:pathLst>
              </a:custGeom>
              <a:solidFill>
                <a:srgbClr val="F6C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409">
                <a:extLst>
                  <a:ext uri="{FF2B5EF4-FFF2-40B4-BE49-F238E27FC236}">
                    <a16:creationId xmlns:a16="http://schemas.microsoft.com/office/drawing/2014/main" id="{B13EB79E-9ABD-F1DB-3911-9F46A6A580E3}"/>
                  </a:ext>
                </a:extLst>
              </p:cNvPr>
              <p:cNvSpPr/>
              <p:nvPr userDrawn="1"/>
            </p:nvSpPr>
            <p:spPr bwMode="auto">
              <a:xfrm>
                <a:off x="7314" y="2397"/>
                <a:ext cx="152" cy="222"/>
              </a:xfrm>
              <a:custGeom>
                <a:avLst/>
                <a:gdLst>
                  <a:gd name="T0" fmla="*/ 24 w 24"/>
                  <a:gd name="T1" fmla="*/ 11 h 35"/>
                  <a:gd name="T2" fmla="*/ 22 w 24"/>
                  <a:gd name="T3" fmla="*/ 24 h 35"/>
                  <a:gd name="T4" fmla="*/ 20 w 24"/>
                  <a:gd name="T5" fmla="*/ 30 h 35"/>
                  <a:gd name="T6" fmla="*/ 9 w 24"/>
                  <a:gd name="T7" fmla="*/ 33 h 35"/>
                  <a:gd name="T8" fmla="*/ 8 w 24"/>
                  <a:gd name="T9" fmla="*/ 31 h 35"/>
                  <a:gd name="T10" fmla="*/ 6 w 24"/>
                  <a:gd name="T11" fmla="*/ 28 h 35"/>
                  <a:gd name="T12" fmla="*/ 3 w 24"/>
                  <a:gd name="T13" fmla="*/ 24 h 35"/>
                  <a:gd name="T14" fmla="*/ 2 w 24"/>
                  <a:gd name="T15" fmla="*/ 23 h 35"/>
                  <a:gd name="T16" fmla="*/ 3 w 24"/>
                  <a:gd name="T17" fmla="*/ 15 h 35"/>
                  <a:gd name="T18" fmla="*/ 4 w 24"/>
                  <a:gd name="T19" fmla="*/ 9 h 35"/>
                  <a:gd name="T20" fmla="*/ 7 w 24"/>
                  <a:gd name="T21" fmla="*/ 2 h 35"/>
                  <a:gd name="T22" fmla="*/ 16 w 24"/>
                  <a:gd name="T23" fmla="*/ 1 h 35"/>
                  <a:gd name="T24" fmla="*/ 24 w 24"/>
                  <a:gd name="T25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35">
                    <a:moveTo>
                      <a:pt x="24" y="11"/>
                    </a:moveTo>
                    <a:cubicBezTo>
                      <a:pt x="23" y="15"/>
                      <a:pt x="24" y="20"/>
                      <a:pt x="22" y="24"/>
                    </a:cubicBezTo>
                    <a:cubicBezTo>
                      <a:pt x="21" y="25"/>
                      <a:pt x="21" y="28"/>
                      <a:pt x="20" y="30"/>
                    </a:cubicBezTo>
                    <a:cubicBezTo>
                      <a:pt x="18" y="34"/>
                      <a:pt x="13" y="35"/>
                      <a:pt x="9" y="33"/>
                    </a:cubicBezTo>
                    <a:cubicBezTo>
                      <a:pt x="8" y="33"/>
                      <a:pt x="8" y="32"/>
                      <a:pt x="8" y="31"/>
                    </a:cubicBezTo>
                    <a:cubicBezTo>
                      <a:pt x="9" y="29"/>
                      <a:pt x="8" y="28"/>
                      <a:pt x="6" y="28"/>
                    </a:cubicBezTo>
                    <a:cubicBezTo>
                      <a:pt x="4" y="27"/>
                      <a:pt x="2" y="27"/>
                      <a:pt x="3" y="24"/>
                    </a:cubicBezTo>
                    <a:cubicBezTo>
                      <a:pt x="3" y="24"/>
                      <a:pt x="2" y="23"/>
                      <a:pt x="2" y="23"/>
                    </a:cubicBezTo>
                    <a:cubicBezTo>
                      <a:pt x="0" y="20"/>
                      <a:pt x="1" y="18"/>
                      <a:pt x="3" y="15"/>
                    </a:cubicBezTo>
                    <a:cubicBezTo>
                      <a:pt x="4" y="13"/>
                      <a:pt x="5" y="12"/>
                      <a:pt x="4" y="9"/>
                    </a:cubicBezTo>
                    <a:cubicBezTo>
                      <a:pt x="2" y="5"/>
                      <a:pt x="3" y="4"/>
                      <a:pt x="7" y="2"/>
                    </a:cubicBezTo>
                    <a:cubicBezTo>
                      <a:pt x="10" y="1"/>
                      <a:pt x="13" y="0"/>
                      <a:pt x="16" y="1"/>
                    </a:cubicBezTo>
                    <a:cubicBezTo>
                      <a:pt x="20" y="2"/>
                      <a:pt x="24" y="5"/>
                      <a:pt x="24" y="11"/>
                    </a:cubicBezTo>
                    <a:close/>
                  </a:path>
                </a:pathLst>
              </a:custGeom>
              <a:solidFill>
                <a:srgbClr val="F7CD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410">
                <a:extLst>
                  <a:ext uri="{FF2B5EF4-FFF2-40B4-BE49-F238E27FC236}">
                    <a16:creationId xmlns:a16="http://schemas.microsoft.com/office/drawing/2014/main" id="{17F05915-7565-01D3-94A8-89787A732F0B}"/>
                  </a:ext>
                </a:extLst>
              </p:cNvPr>
              <p:cNvSpPr/>
              <p:nvPr userDrawn="1"/>
            </p:nvSpPr>
            <p:spPr bwMode="auto">
              <a:xfrm>
                <a:off x="6312" y="418"/>
                <a:ext cx="214" cy="171"/>
              </a:xfrm>
              <a:custGeom>
                <a:avLst/>
                <a:gdLst>
                  <a:gd name="T0" fmla="*/ 11 w 34"/>
                  <a:gd name="T1" fmla="*/ 0 h 27"/>
                  <a:gd name="T2" fmla="*/ 16 w 34"/>
                  <a:gd name="T3" fmla="*/ 1 h 27"/>
                  <a:gd name="T4" fmla="*/ 21 w 34"/>
                  <a:gd name="T5" fmla="*/ 4 h 27"/>
                  <a:gd name="T6" fmla="*/ 32 w 34"/>
                  <a:gd name="T7" fmla="*/ 13 h 27"/>
                  <a:gd name="T8" fmla="*/ 30 w 34"/>
                  <a:gd name="T9" fmla="*/ 24 h 27"/>
                  <a:gd name="T10" fmla="*/ 27 w 34"/>
                  <a:gd name="T11" fmla="*/ 24 h 27"/>
                  <a:gd name="T12" fmla="*/ 24 w 34"/>
                  <a:gd name="T13" fmla="*/ 24 h 27"/>
                  <a:gd name="T14" fmla="*/ 21 w 34"/>
                  <a:gd name="T15" fmla="*/ 27 h 27"/>
                  <a:gd name="T16" fmla="*/ 20 w 34"/>
                  <a:gd name="T17" fmla="*/ 27 h 27"/>
                  <a:gd name="T18" fmla="*/ 10 w 34"/>
                  <a:gd name="T19" fmla="*/ 21 h 27"/>
                  <a:gd name="T20" fmla="*/ 7 w 34"/>
                  <a:gd name="T21" fmla="*/ 19 h 27"/>
                  <a:gd name="T22" fmla="*/ 1 w 34"/>
                  <a:gd name="T23" fmla="*/ 12 h 27"/>
                  <a:gd name="T24" fmla="*/ 2 w 34"/>
                  <a:gd name="T25" fmla="*/ 8 h 27"/>
                  <a:gd name="T26" fmla="*/ 11 w 34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">
                    <a:moveTo>
                      <a:pt x="11" y="0"/>
                    </a:moveTo>
                    <a:cubicBezTo>
                      <a:pt x="13" y="0"/>
                      <a:pt x="15" y="1"/>
                      <a:pt x="16" y="1"/>
                    </a:cubicBezTo>
                    <a:cubicBezTo>
                      <a:pt x="18" y="2"/>
                      <a:pt x="20" y="3"/>
                      <a:pt x="21" y="4"/>
                    </a:cubicBezTo>
                    <a:cubicBezTo>
                      <a:pt x="25" y="6"/>
                      <a:pt x="29" y="9"/>
                      <a:pt x="32" y="13"/>
                    </a:cubicBezTo>
                    <a:cubicBezTo>
                      <a:pt x="34" y="16"/>
                      <a:pt x="33" y="22"/>
                      <a:pt x="30" y="24"/>
                    </a:cubicBezTo>
                    <a:cubicBezTo>
                      <a:pt x="29" y="25"/>
                      <a:pt x="28" y="24"/>
                      <a:pt x="27" y="24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1" y="27"/>
                      <a:pt x="20" y="27"/>
                      <a:pt x="20" y="27"/>
                    </a:cubicBezTo>
                    <a:cubicBezTo>
                      <a:pt x="16" y="26"/>
                      <a:pt x="12" y="26"/>
                      <a:pt x="10" y="21"/>
                    </a:cubicBezTo>
                    <a:cubicBezTo>
                      <a:pt x="10" y="20"/>
                      <a:pt x="8" y="19"/>
                      <a:pt x="7" y="19"/>
                    </a:cubicBezTo>
                    <a:cubicBezTo>
                      <a:pt x="2" y="19"/>
                      <a:pt x="0" y="17"/>
                      <a:pt x="1" y="12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5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411">
                <a:extLst>
                  <a:ext uri="{FF2B5EF4-FFF2-40B4-BE49-F238E27FC236}">
                    <a16:creationId xmlns:a16="http://schemas.microsoft.com/office/drawing/2014/main" id="{D6363A06-739E-8C27-2143-80274F8BA11E}"/>
                  </a:ext>
                </a:extLst>
              </p:cNvPr>
              <p:cNvSpPr/>
              <p:nvPr userDrawn="1"/>
            </p:nvSpPr>
            <p:spPr bwMode="auto">
              <a:xfrm>
                <a:off x="4931" y="2562"/>
                <a:ext cx="158" cy="215"/>
              </a:xfrm>
              <a:custGeom>
                <a:avLst/>
                <a:gdLst>
                  <a:gd name="T0" fmla="*/ 13 w 25"/>
                  <a:gd name="T1" fmla="*/ 34 h 34"/>
                  <a:gd name="T2" fmla="*/ 2 w 25"/>
                  <a:gd name="T3" fmla="*/ 25 h 34"/>
                  <a:gd name="T4" fmla="*/ 2 w 25"/>
                  <a:gd name="T5" fmla="*/ 24 h 34"/>
                  <a:gd name="T6" fmla="*/ 1 w 25"/>
                  <a:gd name="T7" fmla="*/ 17 h 34"/>
                  <a:gd name="T8" fmla="*/ 1 w 25"/>
                  <a:gd name="T9" fmla="*/ 8 h 34"/>
                  <a:gd name="T10" fmla="*/ 11 w 25"/>
                  <a:gd name="T11" fmla="*/ 1 h 34"/>
                  <a:gd name="T12" fmla="*/ 12 w 25"/>
                  <a:gd name="T13" fmla="*/ 3 h 34"/>
                  <a:gd name="T14" fmla="*/ 14 w 25"/>
                  <a:gd name="T15" fmla="*/ 6 h 34"/>
                  <a:gd name="T16" fmla="*/ 19 w 25"/>
                  <a:gd name="T17" fmla="*/ 7 h 34"/>
                  <a:gd name="T18" fmla="*/ 22 w 25"/>
                  <a:gd name="T19" fmla="*/ 17 h 34"/>
                  <a:gd name="T20" fmla="*/ 23 w 25"/>
                  <a:gd name="T21" fmla="*/ 23 h 34"/>
                  <a:gd name="T22" fmla="*/ 22 w 25"/>
                  <a:gd name="T23" fmla="*/ 29 h 34"/>
                  <a:gd name="T24" fmla="*/ 13 w 25"/>
                  <a:gd name="T2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34">
                    <a:moveTo>
                      <a:pt x="13" y="34"/>
                    </a:moveTo>
                    <a:cubicBezTo>
                      <a:pt x="7" y="34"/>
                      <a:pt x="2" y="30"/>
                      <a:pt x="2" y="25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1"/>
                      <a:pt x="0" y="19"/>
                      <a:pt x="1" y="17"/>
                    </a:cubicBezTo>
                    <a:cubicBezTo>
                      <a:pt x="1" y="14"/>
                      <a:pt x="1" y="11"/>
                      <a:pt x="1" y="8"/>
                    </a:cubicBezTo>
                    <a:cubicBezTo>
                      <a:pt x="1" y="4"/>
                      <a:pt x="7" y="0"/>
                      <a:pt x="11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5"/>
                      <a:pt x="12" y="6"/>
                      <a:pt x="14" y="6"/>
                    </a:cubicBezTo>
                    <a:cubicBezTo>
                      <a:pt x="16" y="6"/>
                      <a:pt x="19" y="6"/>
                      <a:pt x="19" y="7"/>
                    </a:cubicBezTo>
                    <a:cubicBezTo>
                      <a:pt x="21" y="10"/>
                      <a:pt x="24" y="13"/>
                      <a:pt x="22" y="17"/>
                    </a:cubicBezTo>
                    <a:cubicBezTo>
                      <a:pt x="21" y="19"/>
                      <a:pt x="21" y="21"/>
                      <a:pt x="23" y="23"/>
                    </a:cubicBezTo>
                    <a:cubicBezTo>
                      <a:pt x="25" y="25"/>
                      <a:pt x="24" y="28"/>
                      <a:pt x="22" y="29"/>
                    </a:cubicBezTo>
                    <a:cubicBezTo>
                      <a:pt x="21" y="31"/>
                      <a:pt x="14" y="34"/>
                      <a:pt x="13" y="34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412">
                <a:extLst>
                  <a:ext uri="{FF2B5EF4-FFF2-40B4-BE49-F238E27FC236}">
                    <a16:creationId xmlns:a16="http://schemas.microsoft.com/office/drawing/2014/main" id="{73BDD229-8990-B959-3061-05B0E70D3FAB}"/>
                  </a:ext>
                </a:extLst>
              </p:cNvPr>
              <p:cNvSpPr/>
              <p:nvPr userDrawn="1"/>
            </p:nvSpPr>
            <p:spPr bwMode="auto">
              <a:xfrm>
                <a:off x="6715" y="2708"/>
                <a:ext cx="196" cy="196"/>
              </a:xfrm>
              <a:custGeom>
                <a:avLst/>
                <a:gdLst>
                  <a:gd name="T0" fmla="*/ 31 w 31"/>
                  <a:gd name="T1" fmla="*/ 14 h 31"/>
                  <a:gd name="T2" fmla="*/ 26 w 31"/>
                  <a:gd name="T3" fmla="*/ 22 h 31"/>
                  <a:gd name="T4" fmla="*/ 24 w 31"/>
                  <a:gd name="T5" fmla="*/ 24 h 31"/>
                  <a:gd name="T6" fmla="*/ 18 w 31"/>
                  <a:gd name="T7" fmla="*/ 27 h 31"/>
                  <a:gd name="T8" fmla="*/ 14 w 31"/>
                  <a:gd name="T9" fmla="*/ 30 h 31"/>
                  <a:gd name="T10" fmla="*/ 2 w 31"/>
                  <a:gd name="T11" fmla="*/ 27 h 31"/>
                  <a:gd name="T12" fmla="*/ 3 w 31"/>
                  <a:gd name="T13" fmla="*/ 22 h 31"/>
                  <a:gd name="T14" fmla="*/ 4 w 31"/>
                  <a:gd name="T15" fmla="*/ 20 h 31"/>
                  <a:gd name="T16" fmla="*/ 2 w 31"/>
                  <a:gd name="T17" fmla="*/ 16 h 31"/>
                  <a:gd name="T18" fmla="*/ 10 w 31"/>
                  <a:gd name="T19" fmla="*/ 8 h 31"/>
                  <a:gd name="T20" fmla="*/ 15 w 31"/>
                  <a:gd name="T21" fmla="*/ 5 h 31"/>
                  <a:gd name="T22" fmla="*/ 25 w 31"/>
                  <a:gd name="T23" fmla="*/ 4 h 31"/>
                  <a:gd name="T24" fmla="*/ 30 w 31"/>
                  <a:gd name="T25" fmla="*/ 8 h 31"/>
                  <a:gd name="T26" fmla="*/ 31 w 31"/>
                  <a:gd name="T2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31">
                    <a:moveTo>
                      <a:pt x="31" y="14"/>
                    </a:moveTo>
                    <a:cubicBezTo>
                      <a:pt x="31" y="17"/>
                      <a:pt x="29" y="20"/>
                      <a:pt x="26" y="22"/>
                    </a:cubicBezTo>
                    <a:cubicBezTo>
                      <a:pt x="25" y="22"/>
                      <a:pt x="25" y="23"/>
                      <a:pt x="24" y="24"/>
                    </a:cubicBezTo>
                    <a:cubicBezTo>
                      <a:pt x="22" y="26"/>
                      <a:pt x="20" y="27"/>
                      <a:pt x="18" y="27"/>
                    </a:cubicBezTo>
                    <a:cubicBezTo>
                      <a:pt x="16" y="28"/>
                      <a:pt x="15" y="29"/>
                      <a:pt x="14" y="30"/>
                    </a:cubicBezTo>
                    <a:cubicBezTo>
                      <a:pt x="8" y="31"/>
                      <a:pt x="6" y="31"/>
                      <a:pt x="2" y="27"/>
                    </a:cubicBezTo>
                    <a:cubicBezTo>
                      <a:pt x="0" y="25"/>
                      <a:pt x="0" y="23"/>
                      <a:pt x="3" y="22"/>
                    </a:cubicBezTo>
                    <a:cubicBezTo>
                      <a:pt x="4" y="21"/>
                      <a:pt x="4" y="20"/>
                      <a:pt x="4" y="20"/>
                    </a:cubicBezTo>
                    <a:cubicBezTo>
                      <a:pt x="3" y="19"/>
                      <a:pt x="2" y="18"/>
                      <a:pt x="2" y="16"/>
                    </a:cubicBezTo>
                    <a:cubicBezTo>
                      <a:pt x="2" y="12"/>
                      <a:pt x="6" y="8"/>
                      <a:pt x="10" y="8"/>
                    </a:cubicBezTo>
                    <a:cubicBezTo>
                      <a:pt x="12" y="7"/>
                      <a:pt x="14" y="7"/>
                      <a:pt x="15" y="5"/>
                    </a:cubicBezTo>
                    <a:cubicBezTo>
                      <a:pt x="18" y="0"/>
                      <a:pt x="21" y="0"/>
                      <a:pt x="25" y="4"/>
                    </a:cubicBezTo>
                    <a:cubicBezTo>
                      <a:pt x="26" y="6"/>
                      <a:pt x="29" y="6"/>
                      <a:pt x="30" y="8"/>
                    </a:cubicBezTo>
                    <a:cubicBezTo>
                      <a:pt x="30" y="10"/>
                      <a:pt x="31" y="11"/>
                      <a:pt x="31" y="14"/>
                    </a:cubicBezTo>
                    <a:close/>
                  </a:path>
                </a:pathLst>
              </a:custGeom>
              <a:solidFill>
                <a:srgbClr val="F7C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413">
                <a:extLst>
                  <a:ext uri="{FF2B5EF4-FFF2-40B4-BE49-F238E27FC236}">
                    <a16:creationId xmlns:a16="http://schemas.microsoft.com/office/drawing/2014/main" id="{42EC8947-FB43-44DC-EF74-FD5D21E12064}"/>
                  </a:ext>
                </a:extLst>
              </p:cNvPr>
              <p:cNvSpPr/>
              <p:nvPr userDrawn="1"/>
            </p:nvSpPr>
            <p:spPr bwMode="auto">
              <a:xfrm>
                <a:off x="5530" y="3583"/>
                <a:ext cx="183" cy="209"/>
              </a:xfrm>
              <a:custGeom>
                <a:avLst/>
                <a:gdLst>
                  <a:gd name="T0" fmla="*/ 9 w 29"/>
                  <a:gd name="T1" fmla="*/ 33 h 33"/>
                  <a:gd name="T2" fmla="*/ 1 w 29"/>
                  <a:gd name="T3" fmla="*/ 28 h 33"/>
                  <a:gd name="T4" fmla="*/ 2 w 29"/>
                  <a:gd name="T5" fmla="*/ 25 h 33"/>
                  <a:gd name="T6" fmla="*/ 2 w 29"/>
                  <a:gd name="T7" fmla="*/ 22 h 33"/>
                  <a:gd name="T8" fmla="*/ 1 w 29"/>
                  <a:gd name="T9" fmla="*/ 19 h 33"/>
                  <a:gd name="T10" fmla="*/ 3 w 29"/>
                  <a:gd name="T11" fmla="*/ 12 h 33"/>
                  <a:gd name="T12" fmla="*/ 8 w 29"/>
                  <a:gd name="T13" fmla="*/ 9 h 33"/>
                  <a:gd name="T14" fmla="*/ 11 w 29"/>
                  <a:gd name="T15" fmla="*/ 6 h 33"/>
                  <a:gd name="T16" fmla="*/ 20 w 29"/>
                  <a:gd name="T17" fmla="*/ 3 h 33"/>
                  <a:gd name="T18" fmla="*/ 28 w 29"/>
                  <a:gd name="T19" fmla="*/ 9 h 33"/>
                  <a:gd name="T20" fmla="*/ 26 w 29"/>
                  <a:gd name="T21" fmla="*/ 19 h 33"/>
                  <a:gd name="T22" fmla="*/ 23 w 29"/>
                  <a:gd name="T23" fmla="*/ 23 h 33"/>
                  <a:gd name="T24" fmla="*/ 11 w 29"/>
                  <a:gd name="T25" fmla="*/ 32 h 33"/>
                  <a:gd name="T26" fmla="*/ 9 w 29"/>
                  <a:gd name="T2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3">
                    <a:moveTo>
                      <a:pt x="9" y="33"/>
                    </a:moveTo>
                    <a:cubicBezTo>
                      <a:pt x="5" y="32"/>
                      <a:pt x="3" y="31"/>
                      <a:pt x="1" y="28"/>
                    </a:cubicBezTo>
                    <a:cubicBezTo>
                      <a:pt x="0" y="26"/>
                      <a:pt x="1" y="26"/>
                      <a:pt x="2" y="25"/>
                    </a:cubicBezTo>
                    <a:cubicBezTo>
                      <a:pt x="3" y="24"/>
                      <a:pt x="4" y="23"/>
                      <a:pt x="2" y="22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0" y="16"/>
                      <a:pt x="2" y="14"/>
                      <a:pt x="3" y="12"/>
                    </a:cubicBezTo>
                    <a:cubicBezTo>
                      <a:pt x="4" y="11"/>
                      <a:pt x="6" y="9"/>
                      <a:pt x="8" y="9"/>
                    </a:cubicBezTo>
                    <a:cubicBezTo>
                      <a:pt x="9" y="9"/>
                      <a:pt x="11" y="8"/>
                      <a:pt x="11" y="6"/>
                    </a:cubicBezTo>
                    <a:cubicBezTo>
                      <a:pt x="13" y="1"/>
                      <a:pt x="15" y="0"/>
                      <a:pt x="20" y="3"/>
                    </a:cubicBezTo>
                    <a:cubicBezTo>
                      <a:pt x="23" y="4"/>
                      <a:pt x="26" y="5"/>
                      <a:pt x="28" y="9"/>
                    </a:cubicBezTo>
                    <a:cubicBezTo>
                      <a:pt x="29" y="12"/>
                      <a:pt x="29" y="18"/>
                      <a:pt x="26" y="19"/>
                    </a:cubicBezTo>
                    <a:cubicBezTo>
                      <a:pt x="25" y="21"/>
                      <a:pt x="24" y="22"/>
                      <a:pt x="23" y="23"/>
                    </a:cubicBezTo>
                    <a:cubicBezTo>
                      <a:pt x="20" y="27"/>
                      <a:pt x="15" y="30"/>
                      <a:pt x="11" y="32"/>
                    </a:cubicBezTo>
                    <a:cubicBezTo>
                      <a:pt x="10" y="32"/>
                      <a:pt x="9" y="32"/>
                      <a:pt x="9" y="33"/>
                    </a:cubicBezTo>
                    <a:close/>
                  </a:path>
                </a:pathLst>
              </a:custGeom>
              <a:solidFill>
                <a:srgbClr val="F7C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414">
                <a:extLst>
                  <a:ext uri="{FF2B5EF4-FFF2-40B4-BE49-F238E27FC236}">
                    <a16:creationId xmlns:a16="http://schemas.microsoft.com/office/drawing/2014/main" id="{BC624DDA-66DB-9605-5801-4BCFCB4DACBA}"/>
                  </a:ext>
                </a:extLst>
              </p:cNvPr>
              <p:cNvSpPr/>
              <p:nvPr userDrawn="1"/>
            </p:nvSpPr>
            <p:spPr bwMode="auto">
              <a:xfrm>
                <a:off x="5076" y="399"/>
                <a:ext cx="164" cy="216"/>
              </a:xfrm>
              <a:custGeom>
                <a:avLst/>
                <a:gdLst>
                  <a:gd name="T0" fmla="*/ 25 w 26"/>
                  <a:gd name="T1" fmla="*/ 12 h 34"/>
                  <a:gd name="T2" fmla="*/ 25 w 26"/>
                  <a:gd name="T3" fmla="*/ 18 h 34"/>
                  <a:gd name="T4" fmla="*/ 25 w 26"/>
                  <a:gd name="T5" fmla="*/ 19 h 34"/>
                  <a:gd name="T6" fmla="*/ 20 w 26"/>
                  <a:gd name="T7" fmla="*/ 31 h 34"/>
                  <a:gd name="T8" fmla="*/ 9 w 26"/>
                  <a:gd name="T9" fmla="*/ 33 h 34"/>
                  <a:gd name="T10" fmla="*/ 9 w 26"/>
                  <a:gd name="T11" fmla="*/ 29 h 34"/>
                  <a:gd name="T12" fmla="*/ 8 w 26"/>
                  <a:gd name="T13" fmla="*/ 27 h 34"/>
                  <a:gd name="T14" fmla="*/ 4 w 26"/>
                  <a:gd name="T15" fmla="*/ 15 h 34"/>
                  <a:gd name="T16" fmla="*/ 6 w 26"/>
                  <a:gd name="T17" fmla="*/ 9 h 34"/>
                  <a:gd name="T18" fmla="*/ 10 w 26"/>
                  <a:gd name="T19" fmla="*/ 2 h 34"/>
                  <a:gd name="T20" fmla="*/ 18 w 26"/>
                  <a:gd name="T21" fmla="*/ 1 h 34"/>
                  <a:gd name="T22" fmla="*/ 25 w 26"/>
                  <a:gd name="T23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4">
                    <a:moveTo>
                      <a:pt x="25" y="12"/>
                    </a:moveTo>
                    <a:cubicBezTo>
                      <a:pt x="25" y="13"/>
                      <a:pt x="25" y="15"/>
                      <a:pt x="25" y="18"/>
                    </a:cubicBezTo>
                    <a:cubicBezTo>
                      <a:pt x="25" y="18"/>
                      <a:pt x="26" y="19"/>
                      <a:pt x="25" y="19"/>
                    </a:cubicBezTo>
                    <a:cubicBezTo>
                      <a:pt x="23" y="23"/>
                      <a:pt x="23" y="28"/>
                      <a:pt x="20" y="31"/>
                    </a:cubicBezTo>
                    <a:cubicBezTo>
                      <a:pt x="17" y="34"/>
                      <a:pt x="12" y="34"/>
                      <a:pt x="9" y="33"/>
                    </a:cubicBezTo>
                    <a:cubicBezTo>
                      <a:pt x="8" y="32"/>
                      <a:pt x="8" y="30"/>
                      <a:pt x="9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3" y="26"/>
                      <a:pt x="0" y="19"/>
                      <a:pt x="4" y="15"/>
                    </a:cubicBezTo>
                    <a:cubicBezTo>
                      <a:pt x="5" y="13"/>
                      <a:pt x="6" y="11"/>
                      <a:pt x="6" y="9"/>
                    </a:cubicBezTo>
                    <a:cubicBezTo>
                      <a:pt x="5" y="5"/>
                      <a:pt x="4" y="3"/>
                      <a:pt x="10" y="2"/>
                    </a:cubicBezTo>
                    <a:cubicBezTo>
                      <a:pt x="12" y="1"/>
                      <a:pt x="15" y="0"/>
                      <a:pt x="18" y="1"/>
                    </a:cubicBezTo>
                    <a:cubicBezTo>
                      <a:pt x="23" y="2"/>
                      <a:pt x="25" y="5"/>
                      <a:pt x="25" y="12"/>
                    </a:cubicBezTo>
                    <a:close/>
                  </a:path>
                </a:pathLst>
              </a:custGeom>
              <a:solidFill>
                <a:srgbClr val="F7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415">
                <a:extLst>
                  <a:ext uri="{FF2B5EF4-FFF2-40B4-BE49-F238E27FC236}">
                    <a16:creationId xmlns:a16="http://schemas.microsoft.com/office/drawing/2014/main" id="{EBCA7B07-627A-A3FF-36DC-A56E235B080F}"/>
                  </a:ext>
                </a:extLst>
              </p:cNvPr>
              <p:cNvSpPr/>
              <p:nvPr userDrawn="1"/>
            </p:nvSpPr>
            <p:spPr bwMode="auto">
              <a:xfrm>
                <a:off x="4004" y="3031"/>
                <a:ext cx="164" cy="209"/>
              </a:xfrm>
              <a:custGeom>
                <a:avLst/>
                <a:gdLst>
                  <a:gd name="T0" fmla="*/ 14 w 26"/>
                  <a:gd name="T1" fmla="*/ 0 h 33"/>
                  <a:gd name="T2" fmla="*/ 23 w 26"/>
                  <a:gd name="T3" fmla="*/ 4 h 33"/>
                  <a:gd name="T4" fmla="*/ 24 w 26"/>
                  <a:gd name="T5" fmla="*/ 15 h 33"/>
                  <a:gd name="T6" fmla="*/ 23 w 26"/>
                  <a:gd name="T7" fmla="*/ 18 h 33"/>
                  <a:gd name="T8" fmla="*/ 23 w 26"/>
                  <a:gd name="T9" fmla="*/ 21 h 33"/>
                  <a:gd name="T10" fmla="*/ 17 w 26"/>
                  <a:gd name="T11" fmla="*/ 29 h 33"/>
                  <a:gd name="T12" fmla="*/ 5 w 26"/>
                  <a:gd name="T13" fmla="*/ 31 h 33"/>
                  <a:gd name="T14" fmla="*/ 4 w 26"/>
                  <a:gd name="T15" fmla="*/ 28 h 33"/>
                  <a:gd name="T16" fmla="*/ 3 w 26"/>
                  <a:gd name="T17" fmla="*/ 24 h 33"/>
                  <a:gd name="T18" fmla="*/ 0 w 26"/>
                  <a:gd name="T19" fmla="*/ 18 h 33"/>
                  <a:gd name="T20" fmla="*/ 4 w 26"/>
                  <a:gd name="T21" fmla="*/ 11 h 33"/>
                  <a:gd name="T22" fmla="*/ 6 w 26"/>
                  <a:gd name="T23" fmla="*/ 6 h 33"/>
                  <a:gd name="T24" fmla="*/ 11 w 26"/>
                  <a:gd name="T25" fmla="*/ 0 h 33"/>
                  <a:gd name="T26" fmla="*/ 14 w 26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3">
                    <a:moveTo>
                      <a:pt x="14" y="0"/>
                    </a:moveTo>
                    <a:cubicBezTo>
                      <a:pt x="18" y="0"/>
                      <a:pt x="21" y="1"/>
                      <a:pt x="23" y="4"/>
                    </a:cubicBezTo>
                    <a:cubicBezTo>
                      <a:pt x="26" y="8"/>
                      <a:pt x="26" y="11"/>
                      <a:pt x="24" y="15"/>
                    </a:cubicBezTo>
                    <a:cubicBezTo>
                      <a:pt x="24" y="16"/>
                      <a:pt x="23" y="17"/>
                      <a:pt x="23" y="18"/>
                    </a:cubicBezTo>
                    <a:cubicBezTo>
                      <a:pt x="24" y="19"/>
                      <a:pt x="23" y="20"/>
                      <a:pt x="23" y="21"/>
                    </a:cubicBezTo>
                    <a:cubicBezTo>
                      <a:pt x="20" y="23"/>
                      <a:pt x="19" y="27"/>
                      <a:pt x="17" y="29"/>
                    </a:cubicBezTo>
                    <a:cubicBezTo>
                      <a:pt x="13" y="33"/>
                      <a:pt x="9" y="33"/>
                      <a:pt x="5" y="31"/>
                    </a:cubicBezTo>
                    <a:cubicBezTo>
                      <a:pt x="3" y="30"/>
                      <a:pt x="4" y="29"/>
                      <a:pt x="4" y="28"/>
                    </a:cubicBezTo>
                    <a:cubicBezTo>
                      <a:pt x="5" y="26"/>
                      <a:pt x="5" y="25"/>
                      <a:pt x="3" y="24"/>
                    </a:cubicBezTo>
                    <a:cubicBezTo>
                      <a:pt x="1" y="23"/>
                      <a:pt x="0" y="21"/>
                      <a:pt x="0" y="18"/>
                    </a:cubicBezTo>
                    <a:cubicBezTo>
                      <a:pt x="1" y="15"/>
                      <a:pt x="1" y="13"/>
                      <a:pt x="4" y="11"/>
                    </a:cubicBezTo>
                    <a:cubicBezTo>
                      <a:pt x="5" y="10"/>
                      <a:pt x="6" y="9"/>
                      <a:pt x="6" y="6"/>
                    </a:cubicBezTo>
                    <a:cubicBezTo>
                      <a:pt x="5" y="3"/>
                      <a:pt x="7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lose/>
                  </a:path>
                </a:pathLst>
              </a:custGeom>
              <a:solidFill>
                <a:srgbClr val="F7C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416">
                <a:extLst>
                  <a:ext uri="{FF2B5EF4-FFF2-40B4-BE49-F238E27FC236}">
                    <a16:creationId xmlns:a16="http://schemas.microsoft.com/office/drawing/2014/main" id="{66E62952-9925-8A68-220E-5E8FD3F3D259}"/>
                  </a:ext>
                </a:extLst>
              </p:cNvPr>
              <p:cNvSpPr/>
              <p:nvPr userDrawn="1"/>
            </p:nvSpPr>
            <p:spPr bwMode="auto">
              <a:xfrm>
                <a:off x="4937" y="1071"/>
                <a:ext cx="209" cy="165"/>
              </a:xfrm>
              <a:custGeom>
                <a:avLst/>
                <a:gdLst>
                  <a:gd name="T0" fmla="*/ 33 w 33"/>
                  <a:gd name="T1" fmla="*/ 12 h 26"/>
                  <a:gd name="T2" fmla="*/ 24 w 33"/>
                  <a:gd name="T3" fmla="*/ 23 h 26"/>
                  <a:gd name="T4" fmla="*/ 22 w 33"/>
                  <a:gd name="T5" fmla="*/ 23 h 26"/>
                  <a:gd name="T6" fmla="*/ 19 w 33"/>
                  <a:gd name="T7" fmla="*/ 24 h 26"/>
                  <a:gd name="T8" fmla="*/ 3 w 33"/>
                  <a:gd name="T9" fmla="*/ 23 h 26"/>
                  <a:gd name="T10" fmla="*/ 0 w 33"/>
                  <a:gd name="T11" fmla="*/ 14 h 26"/>
                  <a:gd name="T12" fmla="*/ 2 w 33"/>
                  <a:gd name="T13" fmla="*/ 13 h 26"/>
                  <a:gd name="T14" fmla="*/ 4 w 33"/>
                  <a:gd name="T15" fmla="*/ 11 h 26"/>
                  <a:gd name="T16" fmla="*/ 7 w 33"/>
                  <a:gd name="T17" fmla="*/ 5 h 26"/>
                  <a:gd name="T18" fmla="*/ 11 w 33"/>
                  <a:gd name="T19" fmla="*/ 3 h 26"/>
                  <a:gd name="T20" fmla="*/ 15 w 33"/>
                  <a:gd name="T21" fmla="*/ 3 h 26"/>
                  <a:gd name="T22" fmla="*/ 20 w 33"/>
                  <a:gd name="T23" fmla="*/ 3 h 26"/>
                  <a:gd name="T24" fmla="*/ 22 w 33"/>
                  <a:gd name="T25" fmla="*/ 2 h 26"/>
                  <a:gd name="T26" fmla="*/ 30 w 33"/>
                  <a:gd name="T27" fmla="*/ 5 h 26"/>
                  <a:gd name="T28" fmla="*/ 32 w 33"/>
                  <a:gd name="T29" fmla="*/ 8 h 26"/>
                  <a:gd name="T30" fmla="*/ 33 w 33"/>
                  <a:gd name="T3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6">
                    <a:moveTo>
                      <a:pt x="33" y="12"/>
                    </a:moveTo>
                    <a:cubicBezTo>
                      <a:pt x="33" y="18"/>
                      <a:pt x="29" y="22"/>
                      <a:pt x="24" y="23"/>
                    </a:cubicBezTo>
                    <a:cubicBezTo>
                      <a:pt x="23" y="23"/>
                      <a:pt x="22" y="23"/>
                      <a:pt x="22" y="23"/>
                    </a:cubicBezTo>
                    <a:cubicBezTo>
                      <a:pt x="21" y="23"/>
                      <a:pt x="20" y="24"/>
                      <a:pt x="19" y="24"/>
                    </a:cubicBezTo>
                    <a:cubicBezTo>
                      <a:pt x="14" y="24"/>
                      <a:pt x="8" y="26"/>
                      <a:pt x="3" y="23"/>
                    </a:cubicBezTo>
                    <a:cubicBezTo>
                      <a:pt x="0" y="21"/>
                      <a:pt x="0" y="18"/>
                      <a:pt x="0" y="14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4" y="13"/>
                      <a:pt x="4" y="13"/>
                      <a:pt x="4" y="11"/>
                    </a:cubicBezTo>
                    <a:cubicBezTo>
                      <a:pt x="4" y="9"/>
                      <a:pt x="4" y="6"/>
                      <a:pt x="7" y="5"/>
                    </a:cubicBezTo>
                    <a:cubicBezTo>
                      <a:pt x="8" y="5"/>
                      <a:pt x="9" y="3"/>
                      <a:pt x="11" y="3"/>
                    </a:cubicBezTo>
                    <a:cubicBezTo>
                      <a:pt x="12" y="3"/>
                      <a:pt x="14" y="2"/>
                      <a:pt x="15" y="3"/>
                    </a:cubicBezTo>
                    <a:cubicBezTo>
                      <a:pt x="17" y="4"/>
                      <a:pt x="19" y="4"/>
                      <a:pt x="20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5" y="0"/>
                      <a:pt x="28" y="1"/>
                      <a:pt x="30" y="5"/>
                    </a:cubicBezTo>
                    <a:cubicBezTo>
                      <a:pt x="30" y="6"/>
                      <a:pt x="31" y="7"/>
                      <a:pt x="32" y="8"/>
                    </a:cubicBezTo>
                    <a:cubicBezTo>
                      <a:pt x="33" y="10"/>
                      <a:pt x="33" y="11"/>
                      <a:pt x="33" y="12"/>
                    </a:cubicBezTo>
                    <a:close/>
                  </a:path>
                </a:pathLst>
              </a:custGeom>
              <a:solidFill>
                <a:srgbClr val="F7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417">
                <a:extLst>
                  <a:ext uri="{FF2B5EF4-FFF2-40B4-BE49-F238E27FC236}">
                    <a16:creationId xmlns:a16="http://schemas.microsoft.com/office/drawing/2014/main" id="{AAC568B0-E67C-69B4-3993-ADE71E03C3D4}"/>
                  </a:ext>
                </a:extLst>
              </p:cNvPr>
              <p:cNvSpPr/>
              <p:nvPr userDrawn="1"/>
            </p:nvSpPr>
            <p:spPr bwMode="auto">
              <a:xfrm>
                <a:off x="4616" y="3501"/>
                <a:ext cx="158" cy="82"/>
              </a:xfrm>
              <a:custGeom>
                <a:avLst/>
                <a:gdLst>
                  <a:gd name="T0" fmla="*/ 17 w 25"/>
                  <a:gd name="T1" fmla="*/ 11 h 13"/>
                  <a:gd name="T2" fmla="*/ 10 w 25"/>
                  <a:gd name="T3" fmla="*/ 12 h 13"/>
                  <a:gd name="T4" fmla="*/ 2 w 25"/>
                  <a:gd name="T5" fmla="*/ 8 h 13"/>
                  <a:gd name="T6" fmla="*/ 2 w 25"/>
                  <a:gd name="T7" fmla="*/ 5 h 13"/>
                  <a:gd name="T8" fmla="*/ 13 w 25"/>
                  <a:gd name="T9" fmla="*/ 1 h 13"/>
                  <a:gd name="T10" fmla="*/ 22 w 25"/>
                  <a:gd name="T11" fmla="*/ 0 h 13"/>
                  <a:gd name="T12" fmla="*/ 24 w 25"/>
                  <a:gd name="T13" fmla="*/ 4 h 13"/>
                  <a:gd name="T14" fmla="*/ 20 w 25"/>
                  <a:gd name="T15" fmla="*/ 12 h 13"/>
                  <a:gd name="T16" fmla="*/ 18 w 25"/>
                  <a:gd name="T17" fmla="*/ 13 h 13"/>
                  <a:gd name="T18" fmla="*/ 17 w 25"/>
                  <a:gd name="T1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3">
                    <a:moveTo>
                      <a:pt x="17" y="11"/>
                    </a:moveTo>
                    <a:cubicBezTo>
                      <a:pt x="14" y="10"/>
                      <a:pt x="12" y="12"/>
                      <a:pt x="10" y="12"/>
                    </a:cubicBezTo>
                    <a:cubicBezTo>
                      <a:pt x="6" y="12"/>
                      <a:pt x="4" y="11"/>
                      <a:pt x="2" y="8"/>
                    </a:cubicBezTo>
                    <a:cubicBezTo>
                      <a:pt x="0" y="6"/>
                      <a:pt x="2" y="6"/>
                      <a:pt x="2" y="5"/>
                    </a:cubicBezTo>
                    <a:cubicBezTo>
                      <a:pt x="5" y="2"/>
                      <a:pt x="9" y="1"/>
                      <a:pt x="13" y="1"/>
                    </a:cubicBezTo>
                    <a:cubicBezTo>
                      <a:pt x="16" y="0"/>
                      <a:pt x="19" y="0"/>
                      <a:pt x="22" y="0"/>
                    </a:cubicBezTo>
                    <a:cubicBezTo>
                      <a:pt x="24" y="1"/>
                      <a:pt x="25" y="2"/>
                      <a:pt x="24" y="4"/>
                    </a:cubicBezTo>
                    <a:cubicBezTo>
                      <a:pt x="23" y="7"/>
                      <a:pt x="22" y="9"/>
                      <a:pt x="20" y="12"/>
                    </a:cubicBezTo>
                    <a:cubicBezTo>
                      <a:pt x="19" y="12"/>
                      <a:pt x="19" y="13"/>
                      <a:pt x="18" y="13"/>
                    </a:cubicBezTo>
                    <a:cubicBezTo>
                      <a:pt x="16" y="13"/>
                      <a:pt x="17" y="11"/>
                      <a:pt x="17" y="1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418">
                <a:extLst>
                  <a:ext uri="{FF2B5EF4-FFF2-40B4-BE49-F238E27FC236}">
                    <a16:creationId xmlns:a16="http://schemas.microsoft.com/office/drawing/2014/main" id="{203914B3-DE38-3815-3366-C1E487537223}"/>
                  </a:ext>
                </a:extLst>
              </p:cNvPr>
              <p:cNvSpPr/>
              <p:nvPr userDrawn="1"/>
            </p:nvSpPr>
            <p:spPr bwMode="auto">
              <a:xfrm>
                <a:off x="3904" y="3494"/>
                <a:ext cx="126" cy="76"/>
              </a:xfrm>
              <a:custGeom>
                <a:avLst/>
                <a:gdLst>
                  <a:gd name="T0" fmla="*/ 10 w 20"/>
                  <a:gd name="T1" fmla="*/ 12 h 12"/>
                  <a:gd name="T2" fmla="*/ 4 w 20"/>
                  <a:gd name="T3" fmla="*/ 11 h 12"/>
                  <a:gd name="T4" fmla="*/ 1 w 20"/>
                  <a:gd name="T5" fmla="*/ 6 h 12"/>
                  <a:gd name="T6" fmla="*/ 1 w 20"/>
                  <a:gd name="T7" fmla="*/ 5 h 12"/>
                  <a:gd name="T8" fmla="*/ 7 w 20"/>
                  <a:gd name="T9" fmla="*/ 0 h 12"/>
                  <a:gd name="T10" fmla="*/ 8 w 20"/>
                  <a:gd name="T11" fmla="*/ 0 h 12"/>
                  <a:gd name="T12" fmla="*/ 16 w 20"/>
                  <a:gd name="T13" fmla="*/ 0 h 12"/>
                  <a:gd name="T14" fmla="*/ 17 w 20"/>
                  <a:gd name="T15" fmla="*/ 1 h 12"/>
                  <a:gd name="T16" fmla="*/ 19 w 20"/>
                  <a:gd name="T17" fmla="*/ 7 h 12"/>
                  <a:gd name="T18" fmla="*/ 14 w 20"/>
                  <a:gd name="T19" fmla="*/ 12 h 12"/>
                  <a:gd name="T20" fmla="*/ 10 w 20"/>
                  <a:gd name="T2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0" y="12"/>
                    </a:moveTo>
                    <a:cubicBezTo>
                      <a:pt x="8" y="12"/>
                      <a:pt x="6" y="12"/>
                      <a:pt x="4" y="11"/>
                    </a:cubicBezTo>
                    <a:cubicBezTo>
                      <a:pt x="2" y="11"/>
                      <a:pt x="0" y="8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4" y="5"/>
                      <a:pt x="4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11" y="0"/>
                      <a:pt x="13" y="1"/>
                      <a:pt x="16" y="0"/>
                    </a:cubicBezTo>
                    <a:cubicBezTo>
                      <a:pt x="16" y="0"/>
                      <a:pt x="17" y="1"/>
                      <a:pt x="17" y="1"/>
                    </a:cubicBezTo>
                    <a:cubicBezTo>
                      <a:pt x="18" y="3"/>
                      <a:pt x="20" y="5"/>
                      <a:pt x="19" y="7"/>
                    </a:cubicBezTo>
                    <a:cubicBezTo>
                      <a:pt x="19" y="9"/>
                      <a:pt x="17" y="12"/>
                      <a:pt x="14" y="12"/>
                    </a:cubicBezTo>
                    <a:cubicBezTo>
                      <a:pt x="13" y="12"/>
                      <a:pt x="12" y="12"/>
                      <a:pt x="10" y="12"/>
                    </a:cubicBezTo>
                    <a:close/>
                  </a:path>
                </a:pathLst>
              </a:custGeom>
              <a:solidFill>
                <a:srgbClr val="F1B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419">
                <a:extLst>
                  <a:ext uri="{FF2B5EF4-FFF2-40B4-BE49-F238E27FC236}">
                    <a16:creationId xmlns:a16="http://schemas.microsoft.com/office/drawing/2014/main" id="{C5FA3CE6-1B67-E5D5-413D-361426E9DC76}"/>
                  </a:ext>
                </a:extLst>
              </p:cNvPr>
              <p:cNvSpPr/>
              <p:nvPr userDrawn="1"/>
            </p:nvSpPr>
            <p:spPr bwMode="auto">
              <a:xfrm>
                <a:off x="4011" y="431"/>
                <a:ext cx="120" cy="88"/>
              </a:xfrm>
              <a:custGeom>
                <a:avLst/>
                <a:gdLst>
                  <a:gd name="T0" fmla="*/ 9 w 19"/>
                  <a:gd name="T1" fmla="*/ 2 h 14"/>
                  <a:gd name="T2" fmla="*/ 11 w 19"/>
                  <a:gd name="T3" fmla="*/ 1 h 14"/>
                  <a:gd name="T4" fmla="*/ 18 w 19"/>
                  <a:gd name="T5" fmla="*/ 5 h 14"/>
                  <a:gd name="T6" fmla="*/ 13 w 19"/>
                  <a:gd name="T7" fmla="*/ 13 h 14"/>
                  <a:gd name="T8" fmla="*/ 5 w 19"/>
                  <a:gd name="T9" fmla="*/ 14 h 14"/>
                  <a:gd name="T10" fmla="*/ 0 w 19"/>
                  <a:gd name="T11" fmla="*/ 10 h 14"/>
                  <a:gd name="T12" fmla="*/ 1 w 19"/>
                  <a:gd name="T13" fmla="*/ 8 h 14"/>
                  <a:gd name="T14" fmla="*/ 3 w 19"/>
                  <a:gd name="T15" fmla="*/ 5 h 14"/>
                  <a:gd name="T16" fmla="*/ 9 w 19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4">
                    <a:moveTo>
                      <a:pt x="9" y="2"/>
                    </a:moveTo>
                    <a:cubicBezTo>
                      <a:pt x="9" y="2"/>
                      <a:pt x="10" y="2"/>
                      <a:pt x="11" y="1"/>
                    </a:cubicBezTo>
                    <a:cubicBezTo>
                      <a:pt x="14" y="0"/>
                      <a:pt x="18" y="2"/>
                      <a:pt x="18" y="5"/>
                    </a:cubicBezTo>
                    <a:cubicBezTo>
                      <a:pt x="19" y="10"/>
                      <a:pt x="17" y="11"/>
                      <a:pt x="13" y="13"/>
                    </a:cubicBezTo>
                    <a:cubicBezTo>
                      <a:pt x="11" y="14"/>
                      <a:pt x="8" y="13"/>
                      <a:pt x="5" y="14"/>
                    </a:cubicBezTo>
                    <a:cubicBezTo>
                      <a:pt x="3" y="14"/>
                      <a:pt x="1" y="12"/>
                      <a:pt x="0" y="10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3" y="7"/>
                      <a:pt x="2" y="6"/>
                      <a:pt x="3" y="5"/>
                    </a:cubicBezTo>
                    <a:cubicBezTo>
                      <a:pt x="3" y="3"/>
                      <a:pt x="5" y="2"/>
                      <a:pt x="9" y="2"/>
                    </a:cubicBezTo>
                    <a:close/>
                  </a:path>
                </a:pathLst>
              </a:custGeom>
              <a:solidFill>
                <a:srgbClr val="F1B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420">
                <a:extLst>
                  <a:ext uri="{FF2B5EF4-FFF2-40B4-BE49-F238E27FC236}">
                    <a16:creationId xmlns:a16="http://schemas.microsoft.com/office/drawing/2014/main" id="{1B7A9B60-69AD-C006-247C-23CACF0E55A8}"/>
                  </a:ext>
                </a:extLst>
              </p:cNvPr>
              <p:cNvSpPr/>
              <p:nvPr userDrawn="1"/>
            </p:nvSpPr>
            <p:spPr bwMode="auto">
              <a:xfrm>
                <a:off x="5152" y="3932"/>
                <a:ext cx="94" cy="114"/>
              </a:xfrm>
              <a:custGeom>
                <a:avLst/>
                <a:gdLst>
                  <a:gd name="T0" fmla="*/ 11 w 15"/>
                  <a:gd name="T1" fmla="*/ 18 h 18"/>
                  <a:gd name="T2" fmla="*/ 10 w 15"/>
                  <a:gd name="T3" fmla="*/ 18 h 18"/>
                  <a:gd name="T4" fmla="*/ 3 w 15"/>
                  <a:gd name="T5" fmla="*/ 13 h 18"/>
                  <a:gd name="T6" fmla="*/ 1 w 15"/>
                  <a:gd name="T7" fmla="*/ 5 h 18"/>
                  <a:gd name="T8" fmla="*/ 6 w 15"/>
                  <a:gd name="T9" fmla="*/ 0 h 18"/>
                  <a:gd name="T10" fmla="*/ 11 w 15"/>
                  <a:gd name="T11" fmla="*/ 2 h 18"/>
                  <a:gd name="T12" fmla="*/ 14 w 15"/>
                  <a:gd name="T13" fmla="*/ 14 h 18"/>
                  <a:gd name="T14" fmla="*/ 11 w 15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8">
                    <a:moveTo>
                      <a:pt x="11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8" y="16"/>
                      <a:pt x="4" y="16"/>
                      <a:pt x="3" y="13"/>
                    </a:cubicBezTo>
                    <a:cubicBezTo>
                      <a:pt x="2" y="10"/>
                      <a:pt x="2" y="7"/>
                      <a:pt x="1" y="5"/>
                    </a:cubicBezTo>
                    <a:cubicBezTo>
                      <a:pt x="0" y="4"/>
                      <a:pt x="4" y="0"/>
                      <a:pt x="6" y="0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4" y="6"/>
                      <a:pt x="15" y="10"/>
                      <a:pt x="14" y="14"/>
                    </a:cubicBezTo>
                    <a:cubicBezTo>
                      <a:pt x="14" y="16"/>
                      <a:pt x="13" y="18"/>
                      <a:pt x="11" y="18"/>
                    </a:cubicBezTo>
                    <a:close/>
                  </a:path>
                </a:pathLst>
              </a:custGeom>
              <a:solidFill>
                <a:srgbClr val="F3BA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421">
                <a:extLst>
                  <a:ext uri="{FF2B5EF4-FFF2-40B4-BE49-F238E27FC236}">
                    <a16:creationId xmlns:a16="http://schemas.microsoft.com/office/drawing/2014/main" id="{53C6305B-0429-2376-59E3-02E8D3094CA4}"/>
                  </a:ext>
                </a:extLst>
              </p:cNvPr>
              <p:cNvSpPr/>
              <p:nvPr userDrawn="1"/>
            </p:nvSpPr>
            <p:spPr bwMode="auto">
              <a:xfrm>
                <a:off x="4118" y="1928"/>
                <a:ext cx="82" cy="120"/>
              </a:xfrm>
              <a:custGeom>
                <a:avLst/>
                <a:gdLst>
                  <a:gd name="T0" fmla="*/ 1 w 13"/>
                  <a:gd name="T1" fmla="*/ 8 h 19"/>
                  <a:gd name="T2" fmla="*/ 1 w 13"/>
                  <a:gd name="T3" fmla="*/ 4 h 19"/>
                  <a:gd name="T4" fmla="*/ 5 w 13"/>
                  <a:gd name="T5" fmla="*/ 1 h 19"/>
                  <a:gd name="T6" fmla="*/ 8 w 13"/>
                  <a:gd name="T7" fmla="*/ 2 h 19"/>
                  <a:gd name="T8" fmla="*/ 9 w 13"/>
                  <a:gd name="T9" fmla="*/ 3 h 19"/>
                  <a:gd name="T10" fmla="*/ 13 w 13"/>
                  <a:gd name="T11" fmla="*/ 9 h 19"/>
                  <a:gd name="T12" fmla="*/ 13 w 13"/>
                  <a:gd name="T13" fmla="*/ 14 h 19"/>
                  <a:gd name="T14" fmla="*/ 12 w 13"/>
                  <a:gd name="T15" fmla="*/ 16 h 19"/>
                  <a:gd name="T16" fmla="*/ 5 w 13"/>
                  <a:gd name="T17" fmla="*/ 19 h 19"/>
                  <a:gd name="T18" fmla="*/ 1 w 13"/>
                  <a:gd name="T19" fmla="*/ 13 h 19"/>
                  <a:gd name="T20" fmla="*/ 1 w 13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9">
                    <a:moveTo>
                      <a:pt x="1" y="8"/>
                    </a:moveTo>
                    <a:cubicBezTo>
                      <a:pt x="1" y="7"/>
                      <a:pt x="1" y="5"/>
                      <a:pt x="1" y="4"/>
                    </a:cubicBezTo>
                    <a:cubicBezTo>
                      <a:pt x="2" y="2"/>
                      <a:pt x="3" y="1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2" y="4"/>
                      <a:pt x="13" y="6"/>
                      <a:pt x="13" y="9"/>
                    </a:cubicBezTo>
                    <a:cubicBezTo>
                      <a:pt x="12" y="11"/>
                      <a:pt x="12" y="12"/>
                      <a:pt x="13" y="14"/>
                    </a:cubicBezTo>
                    <a:cubicBezTo>
                      <a:pt x="13" y="14"/>
                      <a:pt x="13" y="16"/>
                      <a:pt x="12" y="16"/>
                    </a:cubicBezTo>
                    <a:cubicBezTo>
                      <a:pt x="11" y="18"/>
                      <a:pt x="7" y="19"/>
                      <a:pt x="5" y="19"/>
                    </a:cubicBezTo>
                    <a:cubicBezTo>
                      <a:pt x="2" y="18"/>
                      <a:pt x="2" y="16"/>
                      <a:pt x="1" y="13"/>
                    </a:cubicBezTo>
                    <a:cubicBezTo>
                      <a:pt x="1" y="12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EF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422">
                <a:extLst>
                  <a:ext uri="{FF2B5EF4-FFF2-40B4-BE49-F238E27FC236}">
                    <a16:creationId xmlns:a16="http://schemas.microsoft.com/office/drawing/2014/main" id="{58A23AE2-23ED-A672-C9C5-08C594F40835}"/>
                  </a:ext>
                </a:extLst>
              </p:cNvPr>
              <p:cNvSpPr/>
              <p:nvPr userDrawn="1"/>
            </p:nvSpPr>
            <p:spPr bwMode="auto">
              <a:xfrm>
                <a:off x="6993" y="1274"/>
                <a:ext cx="88" cy="121"/>
              </a:xfrm>
              <a:custGeom>
                <a:avLst/>
                <a:gdLst>
                  <a:gd name="T0" fmla="*/ 14 w 14"/>
                  <a:gd name="T1" fmla="*/ 10 h 19"/>
                  <a:gd name="T2" fmla="*/ 12 w 14"/>
                  <a:gd name="T3" fmla="*/ 16 h 19"/>
                  <a:gd name="T4" fmla="*/ 9 w 14"/>
                  <a:gd name="T5" fmla="*/ 19 h 19"/>
                  <a:gd name="T6" fmla="*/ 6 w 14"/>
                  <a:gd name="T7" fmla="*/ 17 h 19"/>
                  <a:gd name="T8" fmla="*/ 4 w 14"/>
                  <a:gd name="T9" fmla="*/ 16 h 19"/>
                  <a:gd name="T10" fmla="*/ 2 w 14"/>
                  <a:gd name="T11" fmla="*/ 9 h 19"/>
                  <a:gd name="T12" fmla="*/ 2 w 14"/>
                  <a:gd name="T13" fmla="*/ 5 h 19"/>
                  <a:gd name="T14" fmla="*/ 2 w 14"/>
                  <a:gd name="T15" fmla="*/ 2 h 19"/>
                  <a:gd name="T16" fmla="*/ 10 w 14"/>
                  <a:gd name="T17" fmla="*/ 1 h 19"/>
                  <a:gd name="T18" fmla="*/ 13 w 14"/>
                  <a:gd name="T19" fmla="*/ 4 h 19"/>
                  <a:gd name="T20" fmla="*/ 14 w 14"/>
                  <a:gd name="T2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14" y="10"/>
                    </a:moveTo>
                    <a:cubicBezTo>
                      <a:pt x="13" y="12"/>
                      <a:pt x="13" y="14"/>
                      <a:pt x="12" y="16"/>
                    </a:cubicBezTo>
                    <a:cubicBezTo>
                      <a:pt x="12" y="18"/>
                      <a:pt x="10" y="19"/>
                      <a:pt x="9" y="19"/>
                    </a:cubicBezTo>
                    <a:cubicBezTo>
                      <a:pt x="7" y="19"/>
                      <a:pt x="6" y="18"/>
                      <a:pt x="6" y="17"/>
                    </a:cubicBezTo>
                    <a:cubicBezTo>
                      <a:pt x="6" y="16"/>
                      <a:pt x="5" y="16"/>
                      <a:pt x="4" y="16"/>
                    </a:cubicBezTo>
                    <a:cubicBezTo>
                      <a:pt x="2" y="15"/>
                      <a:pt x="0" y="12"/>
                      <a:pt x="2" y="9"/>
                    </a:cubicBezTo>
                    <a:cubicBezTo>
                      <a:pt x="2" y="8"/>
                      <a:pt x="2" y="7"/>
                      <a:pt x="2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1" y="2"/>
                      <a:pt x="13" y="3"/>
                      <a:pt x="13" y="4"/>
                    </a:cubicBezTo>
                    <a:cubicBezTo>
                      <a:pt x="13" y="6"/>
                      <a:pt x="13" y="8"/>
                      <a:pt x="14" y="10"/>
                    </a:cubicBezTo>
                    <a:close/>
                  </a:path>
                </a:pathLst>
              </a:custGeom>
              <a:solidFill>
                <a:srgbClr val="F1B2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423">
                <a:extLst>
                  <a:ext uri="{FF2B5EF4-FFF2-40B4-BE49-F238E27FC236}">
                    <a16:creationId xmlns:a16="http://schemas.microsoft.com/office/drawing/2014/main" id="{233043EC-F65C-1D0A-362A-FC30F960D935}"/>
                  </a:ext>
                </a:extLst>
              </p:cNvPr>
              <p:cNvSpPr/>
              <p:nvPr userDrawn="1"/>
            </p:nvSpPr>
            <p:spPr bwMode="auto">
              <a:xfrm>
                <a:off x="5984" y="3906"/>
                <a:ext cx="107" cy="108"/>
              </a:xfrm>
              <a:custGeom>
                <a:avLst/>
                <a:gdLst>
                  <a:gd name="T0" fmla="*/ 0 w 17"/>
                  <a:gd name="T1" fmla="*/ 5 h 17"/>
                  <a:gd name="T2" fmla="*/ 4 w 17"/>
                  <a:gd name="T3" fmla="*/ 2 h 17"/>
                  <a:gd name="T4" fmla="*/ 5 w 17"/>
                  <a:gd name="T5" fmla="*/ 2 h 17"/>
                  <a:gd name="T6" fmla="*/ 8 w 17"/>
                  <a:gd name="T7" fmla="*/ 1 h 17"/>
                  <a:gd name="T8" fmla="*/ 13 w 17"/>
                  <a:gd name="T9" fmla="*/ 4 h 17"/>
                  <a:gd name="T10" fmla="*/ 15 w 17"/>
                  <a:gd name="T11" fmla="*/ 7 h 17"/>
                  <a:gd name="T12" fmla="*/ 17 w 17"/>
                  <a:gd name="T13" fmla="*/ 10 h 17"/>
                  <a:gd name="T14" fmla="*/ 9 w 17"/>
                  <a:gd name="T15" fmla="*/ 16 h 17"/>
                  <a:gd name="T16" fmla="*/ 4 w 17"/>
                  <a:gd name="T17" fmla="*/ 12 h 17"/>
                  <a:gd name="T18" fmla="*/ 0 w 17"/>
                  <a:gd name="T1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5"/>
                    </a:moveTo>
                    <a:cubicBezTo>
                      <a:pt x="0" y="2"/>
                      <a:pt x="1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0" y="1"/>
                      <a:pt x="12" y="2"/>
                      <a:pt x="13" y="4"/>
                    </a:cubicBezTo>
                    <a:cubicBezTo>
                      <a:pt x="13" y="5"/>
                      <a:pt x="14" y="6"/>
                      <a:pt x="15" y="7"/>
                    </a:cubicBezTo>
                    <a:cubicBezTo>
                      <a:pt x="17" y="7"/>
                      <a:pt x="17" y="8"/>
                      <a:pt x="17" y="10"/>
                    </a:cubicBezTo>
                    <a:cubicBezTo>
                      <a:pt x="16" y="15"/>
                      <a:pt x="13" y="17"/>
                      <a:pt x="9" y="16"/>
                    </a:cubicBezTo>
                    <a:cubicBezTo>
                      <a:pt x="7" y="15"/>
                      <a:pt x="5" y="13"/>
                      <a:pt x="4" y="12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F2B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424">
                <a:extLst>
                  <a:ext uri="{FF2B5EF4-FFF2-40B4-BE49-F238E27FC236}">
                    <a16:creationId xmlns:a16="http://schemas.microsoft.com/office/drawing/2014/main" id="{98063FE8-B640-2A36-1CB8-81AAD7767D81}"/>
                  </a:ext>
                </a:extLst>
              </p:cNvPr>
              <p:cNvSpPr/>
              <p:nvPr userDrawn="1"/>
            </p:nvSpPr>
            <p:spPr bwMode="auto">
              <a:xfrm>
                <a:off x="7510" y="1084"/>
                <a:ext cx="107" cy="108"/>
              </a:xfrm>
              <a:custGeom>
                <a:avLst/>
                <a:gdLst>
                  <a:gd name="T0" fmla="*/ 17 w 17"/>
                  <a:gd name="T1" fmla="*/ 7 h 17"/>
                  <a:gd name="T2" fmla="*/ 10 w 17"/>
                  <a:gd name="T3" fmla="*/ 14 h 17"/>
                  <a:gd name="T4" fmla="*/ 6 w 17"/>
                  <a:gd name="T5" fmla="*/ 16 h 17"/>
                  <a:gd name="T6" fmla="*/ 0 w 17"/>
                  <a:gd name="T7" fmla="*/ 13 h 17"/>
                  <a:gd name="T8" fmla="*/ 0 w 17"/>
                  <a:gd name="T9" fmla="*/ 13 h 17"/>
                  <a:gd name="T10" fmla="*/ 3 w 17"/>
                  <a:gd name="T11" fmla="*/ 5 h 17"/>
                  <a:gd name="T12" fmla="*/ 11 w 17"/>
                  <a:gd name="T13" fmla="*/ 1 h 17"/>
                  <a:gd name="T14" fmla="*/ 17 w 17"/>
                  <a:gd name="T1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7" y="7"/>
                    </a:moveTo>
                    <a:cubicBezTo>
                      <a:pt x="17" y="10"/>
                      <a:pt x="13" y="14"/>
                      <a:pt x="10" y="14"/>
                    </a:cubicBezTo>
                    <a:cubicBezTo>
                      <a:pt x="9" y="15"/>
                      <a:pt x="7" y="15"/>
                      <a:pt x="6" y="16"/>
                    </a:cubicBezTo>
                    <a:cubicBezTo>
                      <a:pt x="3" y="17"/>
                      <a:pt x="0" y="16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0"/>
                      <a:pt x="0" y="6"/>
                      <a:pt x="3" y="5"/>
                    </a:cubicBezTo>
                    <a:cubicBezTo>
                      <a:pt x="5" y="3"/>
                      <a:pt x="8" y="2"/>
                      <a:pt x="11" y="1"/>
                    </a:cubicBezTo>
                    <a:cubicBezTo>
                      <a:pt x="12" y="0"/>
                      <a:pt x="17" y="5"/>
                      <a:pt x="17" y="7"/>
                    </a:cubicBezTo>
                    <a:close/>
                  </a:path>
                </a:pathLst>
              </a:custGeom>
              <a:solidFill>
                <a:srgbClr val="F0A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425">
                <a:extLst>
                  <a:ext uri="{FF2B5EF4-FFF2-40B4-BE49-F238E27FC236}">
                    <a16:creationId xmlns:a16="http://schemas.microsoft.com/office/drawing/2014/main" id="{1B574F23-E735-6F48-9615-F7F4DF4C1CBE}"/>
                  </a:ext>
                </a:extLst>
              </p:cNvPr>
              <p:cNvSpPr/>
              <p:nvPr userDrawn="1"/>
            </p:nvSpPr>
            <p:spPr bwMode="auto">
              <a:xfrm>
                <a:off x="5574" y="1147"/>
                <a:ext cx="101" cy="115"/>
              </a:xfrm>
              <a:custGeom>
                <a:avLst/>
                <a:gdLst>
                  <a:gd name="T0" fmla="*/ 8 w 16"/>
                  <a:gd name="T1" fmla="*/ 0 h 18"/>
                  <a:gd name="T2" fmla="*/ 14 w 16"/>
                  <a:gd name="T3" fmla="*/ 9 h 18"/>
                  <a:gd name="T4" fmla="*/ 8 w 16"/>
                  <a:gd name="T5" fmla="*/ 16 h 18"/>
                  <a:gd name="T6" fmla="*/ 4 w 16"/>
                  <a:gd name="T7" fmla="*/ 17 h 18"/>
                  <a:gd name="T8" fmla="*/ 2 w 16"/>
                  <a:gd name="T9" fmla="*/ 15 h 18"/>
                  <a:gd name="T10" fmla="*/ 1 w 16"/>
                  <a:gd name="T11" fmla="*/ 12 h 18"/>
                  <a:gd name="T12" fmla="*/ 2 w 16"/>
                  <a:gd name="T13" fmla="*/ 6 h 18"/>
                  <a:gd name="T14" fmla="*/ 4 w 16"/>
                  <a:gd name="T15" fmla="*/ 3 h 18"/>
                  <a:gd name="T16" fmla="*/ 8 w 16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8" y="0"/>
                    </a:moveTo>
                    <a:cubicBezTo>
                      <a:pt x="14" y="0"/>
                      <a:pt x="16" y="4"/>
                      <a:pt x="14" y="9"/>
                    </a:cubicBezTo>
                    <a:cubicBezTo>
                      <a:pt x="13" y="12"/>
                      <a:pt x="10" y="14"/>
                      <a:pt x="8" y="16"/>
                    </a:cubicBezTo>
                    <a:cubicBezTo>
                      <a:pt x="7" y="18"/>
                      <a:pt x="5" y="18"/>
                      <a:pt x="4" y="17"/>
                    </a:cubicBezTo>
                    <a:cubicBezTo>
                      <a:pt x="3" y="17"/>
                      <a:pt x="1" y="16"/>
                      <a:pt x="2" y="15"/>
                    </a:cubicBezTo>
                    <a:cubicBezTo>
                      <a:pt x="3" y="14"/>
                      <a:pt x="2" y="13"/>
                      <a:pt x="1" y="12"/>
                    </a:cubicBezTo>
                    <a:cubicBezTo>
                      <a:pt x="0" y="11"/>
                      <a:pt x="0" y="7"/>
                      <a:pt x="2" y="6"/>
                    </a:cubicBezTo>
                    <a:cubicBezTo>
                      <a:pt x="3" y="5"/>
                      <a:pt x="4" y="5"/>
                      <a:pt x="4" y="3"/>
                    </a:cubicBezTo>
                    <a:cubicBezTo>
                      <a:pt x="5" y="0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F1B0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426">
                <a:extLst>
                  <a:ext uri="{FF2B5EF4-FFF2-40B4-BE49-F238E27FC236}">
                    <a16:creationId xmlns:a16="http://schemas.microsoft.com/office/drawing/2014/main" id="{B2253F9F-6CC9-A1D9-4E5B-1CD7BCD271D2}"/>
                  </a:ext>
                </a:extLst>
              </p:cNvPr>
              <p:cNvSpPr/>
              <p:nvPr userDrawn="1"/>
            </p:nvSpPr>
            <p:spPr bwMode="auto">
              <a:xfrm>
                <a:off x="6589" y="963"/>
                <a:ext cx="101" cy="115"/>
              </a:xfrm>
              <a:custGeom>
                <a:avLst/>
                <a:gdLst>
                  <a:gd name="T0" fmla="*/ 0 w 16"/>
                  <a:gd name="T1" fmla="*/ 11 h 18"/>
                  <a:gd name="T2" fmla="*/ 5 w 16"/>
                  <a:gd name="T3" fmla="*/ 4 h 18"/>
                  <a:gd name="T4" fmla="*/ 8 w 16"/>
                  <a:gd name="T5" fmla="*/ 2 h 18"/>
                  <a:gd name="T6" fmla="*/ 14 w 16"/>
                  <a:gd name="T7" fmla="*/ 2 h 18"/>
                  <a:gd name="T8" fmla="*/ 15 w 16"/>
                  <a:gd name="T9" fmla="*/ 5 h 18"/>
                  <a:gd name="T10" fmla="*/ 15 w 16"/>
                  <a:gd name="T11" fmla="*/ 7 h 18"/>
                  <a:gd name="T12" fmla="*/ 11 w 16"/>
                  <a:gd name="T13" fmla="*/ 14 h 18"/>
                  <a:gd name="T14" fmla="*/ 9 w 16"/>
                  <a:gd name="T15" fmla="*/ 15 h 18"/>
                  <a:gd name="T16" fmla="*/ 6 w 16"/>
                  <a:gd name="T17" fmla="*/ 17 h 18"/>
                  <a:gd name="T18" fmla="*/ 1 w 16"/>
                  <a:gd name="T19" fmla="*/ 15 h 18"/>
                  <a:gd name="T20" fmla="*/ 0 w 16"/>
                  <a:gd name="T2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0" y="11"/>
                    </a:moveTo>
                    <a:cubicBezTo>
                      <a:pt x="0" y="9"/>
                      <a:pt x="3" y="4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10" y="1"/>
                      <a:pt x="12" y="0"/>
                      <a:pt x="14" y="2"/>
                    </a:cubicBezTo>
                    <a:cubicBezTo>
                      <a:pt x="15" y="3"/>
                      <a:pt x="16" y="4"/>
                      <a:pt x="15" y="5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6" y="11"/>
                      <a:pt x="15" y="13"/>
                      <a:pt x="11" y="14"/>
                    </a:cubicBezTo>
                    <a:cubicBezTo>
                      <a:pt x="10" y="14"/>
                      <a:pt x="10" y="14"/>
                      <a:pt x="9" y="15"/>
                    </a:cubicBezTo>
                    <a:cubicBezTo>
                      <a:pt x="8" y="16"/>
                      <a:pt x="8" y="18"/>
                      <a:pt x="6" y="17"/>
                    </a:cubicBezTo>
                    <a:cubicBezTo>
                      <a:pt x="4" y="17"/>
                      <a:pt x="3" y="16"/>
                      <a:pt x="1" y="15"/>
                    </a:cubicBezTo>
                    <a:cubicBezTo>
                      <a:pt x="0" y="14"/>
                      <a:pt x="0" y="12"/>
                      <a:pt x="0" y="11"/>
                    </a:cubicBezTo>
                    <a:close/>
                  </a:path>
                </a:pathLst>
              </a:custGeom>
              <a:solidFill>
                <a:srgbClr val="F0A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427">
                <a:extLst>
                  <a:ext uri="{FF2B5EF4-FFF2-40B4-BE49-F238E27FC236}">
                    <a16:creationId xmlns:a16="http://schemas.microsoft.com/office/drawing/2014/main" id="{747FBE62-0B26-78C8-39D2-AD2C75655EC0}"/>
                  </a:ext>
                </a:extLst>
              </p:cNvPr>
              <p:cNvSpPr/>
              <p:nvPr userDrawn="1"/>
            </p:nvSpPr>
            <p:spPr bwMode="auto">
              <a:xfrm>
                <a:off x="3948" y="2467"/>
                <a:ext cx="113" cy="101"/>
              </a:xfrm>
              <a:custGeom>
                <a:avLst/>
                <a:gdLst>
                  <a:gd name="T0" fmla="*/ 9 w 18"/>
                  <a:gd name="T1" fmla="*/ 14 h 16"/>
                  <a:gd name="T2" fmla="*/ 7 w 18"/>
                  <a:gd name="T3" fmla="*/ 15 h 16"/>
                  <a:gd name="T4" fmla="*/ 1 w 18"/>
                  <a:gd name="T5" fmla="*/ 13 h 16"/>
                  <a:gd name="T6" fmla="*/ 1 w 18"/>
                  <a:gd name="T7" fmla="*/ 10 h 16"/>
                  <a:gd name="T8" fmla="*/ 2 w 18"/>
                  <a:gd name="T9" fmla="*/ 8 h 16"/>
                  <a:gd name="T10" fmla="*/ 7 w 18"/>
                  <a:gd name="T11" fmla="*/ 3 h 16"/>
                  <a:gd name="T12" fmla="*/ 9 w 18"/>
                  <a:gd name="T13" fmla="*/ 2 h 16"/>
                  <a:gd name="T14" fmla="*/ 14 w 18"/>
                  <a:gd name="T15" fmla="*/ 1 h 16"/>
                  <a:gd name="T16" fmla="*/ 17 w 18"/>
                  <a:gd name="T17" fmla="*/ 8 h 16"/>
                  <a:gd name="T18" fmla="*/ 9 w 18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9" y="14"/>
                    </a:moveTo>
                    <a:cubicBezTo>
                      <a:pt x="8" y="14"/>
                      <a:pt x="8" y="14"/>
                      <a:pt x="7" y="15"/>
                    </a:cubicBezTo>
                    <a:cubicBezTo>
                      <a:pt x="5" y="16"/>
                      <a:pt x="1" y="15"/>
                      <a:pt x="1" y="13"/>
                    </a:cubicBezTo>
                    <a:cubicBezTo>
                      <a:pt x="0" y="12"/>
                      <a:pt x="0" y="11"/>
                      <a:pt x="1" y="10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5"/>
                      <a:pt x="4" y="3"/>
                      <a:pt x="7" y="3"/>
                    </a:cubicBezTo>
                    <a:cubicBezTo>
                      <a:pt x="8" y="3"/>
                      <a:pt x="9" y="2"/>
                      <a:pt x="9" y="2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7" y="3"/>
                      <a:pt x="18" y="6"/>
                      <a:pt x="17" y="8"/>
                    </a:cubicBezTo>
                    <a:cubicBezTo>
                      <a:pt x="17" y="11"/>
                      <a:pt x="12" y="14"/>
                      <a:pt x="9" y="14"/>
                    </a:cubicBezTo>
                    <a:close/>
                  </a:path>
                </a:pathLst>
              </a:custGeom>
              <a:solidFill>
                <a:srgbClr val="F0B0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428">
                <a:extLst>
                  <a:ext uri="{FF2B5EF4-FFF2-40B4-BE49-F238E27FC236}">
                    <a16:creationId xmlns:a16="http://schemas.microsoft.com/office/drawing/2014/main" id="{07388488-DFE9-B68F-9CC2-3D77AF21F2F5}"/>
                  </a:ext>
                </a:extLst>
              </p:cNvPr>
              <p:cNvSpPr/>
              <p:nvPr userDrawn="1"/>
            </p:nvSpPr>
            <p:spPr bwMode="auto">
              <a:xfrm>
                <a:off x="4263" y="3704"/>
                <a:ext cx="120" cy="190"/>
              </a:xfrm>
              <a:custGeom>
                <a:avLst/>
                <a:gdLst>
                  <a:gd name="T0" fmla="*/ 0 w 19"/>
                  <a:gd name="T1" fmla="*/ 17 h 30"/>
                  <a:gd name="T2" fmla="*/ 8 w 19"/>
                  <a:gd name="T3" fmla="*/ 4 h 30"/>
                  <a:gd name="T4" fmla="*/ 12 w 19"/>
                  <a:gd name="T5" fmla="*/ 2 h 30"/>
                  <a:gd name="T6" fmla="*/ 17 w 19"/>
                  <a:gd name="T7" fmla="*/ 4 h 30"/>
                  <a:gd name="T8" fmla="*/ 16 w 19"/>
                  <a:gd name="T9" fmla="*/ 20 h 30"/>
                  <a:gd name="T10" fmla="*/ 11 w 19"/>
                  <a:gd name="T11" fmla="*/ 28 h 30"/>
                  <a:gd name="T12" fmla="*/ 6 w 19"/>
                  <a:gd name="T13" fmla="*/ 29 h 30"/>
                  <a:gd name="T14" fmla="*/ 0 w 19"/>
                  <a:gd name="T15" fmla="*/ 1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0">
                    <a:moveTo>
                      <a:pt x="0" y="17"/>
                    </a:moveTo>
                    <a:cubicBezTo>
                      <a:pt x="1" y="12"/>
                      <a:pt x="3" y="7"/>
                      <a:pt x="8" y="4"/>
                    </a:cubicBezTo>
                    <a:cubicBezTo>
                      <a:pt x="9" y="4"/>
                      <a:pt x="11" y="3"/>
                      <a:pt x="12" y="2"/>
                    </a:cubicBezTo>
                    <a:cubicBezTo>
                      <a:pt x="16" y="0"/>
                      <a:pt x="16" y="0"/>
                      <a:pt x="17" y="4"/>
                    </a:cubicBezTo>
                    <a:cubicBezTo>
                      <a:pt x="19" y="10"/>
                      <a:pt x="18" y="15"/>
                      <a:pt x="16" y="20"/>
                    </a:cubicBezTo>
                    <a:cubicBezTo>
                      <a:pt x="15" y="23"/>
                      <a:pt x="13" y="26"/>
                      <a:pt x="11" y="28"/>
                    </a:cubicBezTo>
                    <a:cubicBezTo>
                      <a:pt x="9" y="30"/>
                      <a:pt x="8" y="30"/>
                      <a:pt x="6" y="29"/>
                    </a:cubicBezTo>
                    <a:cubicBezTo>
                      <a:pt x="2" y="25"/>
                      <a:pt x="1" y="22"/>
                      <a:pt x="0" y="17"/>
                    </a:cubicBezTo>
                    <a:close/>
                  </a:path>
                </a:pathLst>
              </a:custGeom>
              <a:solidFill>
                <a:srgbClr val="F8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429">
                <a:extLst>
                  <a:ext uri="{FF2B5EF4-FFF2-40B4-BE49-F238E27FC236}">
                    <a16:creationId xmlns:a16="http://schemas.microsoft.com/office/drawing/2014/main" id="{EBACD99B-9BCC-15A8-313B-821509568BDC}"/>
                  </a:ext>
                </a:extLst>
              </p:cNvPr>
              <p:cNvSpPr/>
              <p:nvPr userDrawn="1"/>
            </p:nvSpPr>
            <p:spPr bwMode="auto">
              <a:xfrm>
                <a:off x="4376" y="1249"/>
                <a:ext cx="133" cy="171"/>
              </a:xfrm>
              <a:custGeom>
                <a:avLst/>
                <a:gdLst>
                  <a:gd name="T0" fmla="*/ 21 w 21"/>
                  <a:gd name="T1" fmla="*/ 4 h 27"/>
                  <a:gd name="T2" fmla="*/ 12 w 21"/>
                  <a:gd name="T3" fmla="*/ 22 h 27"/>
                  <a:gd name="T4" fmla="*/ 7 w 21"/>
                  <a:gd name="T5" fmla="*/ 26 h 27"/>
                  <a:gd name="T6" fmla="*/ 4 w 21"/>
                  <a:gd name="T7" fmla="*/ 25 h 27"/>
                  <a:gd name="T8" fmla="*/ 4 w 21"/>
                  <a:gd name="T9" fmla="*/ 7 h 27"/>
                  <a:gd name="T10" fmla="*/ 19 w 21"/>
                  <a:gd name="T11" fmla="*/ 0 h 27"/>
                  <a:gd name="T12" fmla="*/ 21 w 21"/>
                  <a:gd name="T13" fmla="*/ 2 h 27"/>
                  <a:gd name="T14" fmla="*/ 21 w 21"/>
                  <a:gd name="T15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21" y="12"/>
                      <a:pt x="18" y="18"/>
                      <a:pt x="12" y="22"/>
                    </a:cubicBezTo>
                    <a:cubicBezTo>
                      <a:pt x="10" y="24"/>
                      <a:pt x="9" y="25"/>
                      <a:pt x="7" y="26"/>
                    </a:cubicBezTo>
                    <a:cubicBezTo>
                      <a:pt x="6" y="27"/>
                      <a:pt x="5" y="27"/>
                      <a:pt x="4" y="25"/>
                    </a:cubicBezTo>
                    <a:cubicBezTo>
                      <a:pt x="0" y="19"/>
                      <a:pt x="0" y="11"/>
                      <a:pt x="4" y="7"/>
                    </a:cubicBezTo>
                    <a:cubicBezTo>
                      <a:pt x="8" y="2"/>
                      <a:pt x="13" y="1"/>
                      <a:pt x="19" y="0"/>
                    </a:cubicBezTo>
                    <a:cubicBezTo>
                      <a:pt x="21" y="0"/>
                      <a:pt x="21" y="0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430">
                <a:extLst>
                  <a:ext uri="{FF2B5EF4-FFF2-40B4-BE49-F238E27FC236}">
                    <a16:creationId xmlns:a16="http://schemas.microsoft.com/office/drawing/2014/main" id="{477BFDDA-7B49-F998-291F-8228B527F533}"/>
                  </a:ext>
                </a:extLst>
              </p:cNvPr>
              <p:cNvSpPr/>
              <p:nvPr userDrawn="1"/>
            </p:nvSpPr>
            <p:spPr bwMode="auto">
              <a:xfrm>
                <a:off x="6242" y="1934"/>
                <a:ext cx="177" cy="133"/>
              </a:xfrm>
              <a:custGeom>
                <a:avLst/>
                <a:gdLst>
                  <a:gd name="T0" fmla="*/ 18 w 28"/>
                  <a:gd name="T1" fmla="*/ 0 h 21"/>
                  <a:gd name="T2" fmla="*/ 25 w 28"/>
                  <a:gd name="T3" fmla="*/ 1 h 21"/>
                  <a:gd name="T4" fmla="*/ 27 w 28"/>
                  <a:gd name="T5" fmla="*/ 5 h 21"/>
                  <a:gd name="T6" fmla="*/ 15 w 28"/>
                  <a:gd name="T7" fmla="*/ 17 h 21"/>
                  <a:gd name="T8" fmla="*/ 5 w 28"/>
                  <a:gd name="T9" fmla="*/ 21 h 21"/>
                  <a:gd name="T10" fmla="*/ 2 w 28"/>
                  <a:gd name="T11" fmla="*/ 20 h 21"/>
                  <a:gd name="T12" fmla="*/ 9 w 28"/>
                  <a:gd name="T13" fmla="*/ 2 h 21"/>
                  <a:gd name="T14" fmla="*/ 18 w 28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1">
                    <a:moveTo>
                      <a:pt x="18" y="0"/>
                    </a:moveTo>
                    <a:cubicBezTo>
                      <a:pt x="20" y="0"/>
                      <a:pt x="23" y="1"/>
                      <a:pt x="25" y="1"/>
                    </a:cubicBezTo>
                    <a:cubicBezTo>
                      <a:pt x="27" y="2"/>
                      <a:pt x="28" y="3"/>
                      <a:pt x="27" y="5"/>
                    </a:cubicBezTo>
                    <a:cubicBezTo>
                      <a:pt x="25" y="10"/>
                      <a:pt x="21" y="15"/>
                      <a:pt x="15" y="17"/>
                    </a:cubicBezTo>
                    <a:cubicBezTo>
                      <a:pt x="12" y="19"/>
                      <a:pt x="8" y="20"/>
                      <a:pt x="5" y="21"/>
                    </a:cubicBezTo>
                    <a:cubicBezTo>
                      <a:pt x="3" y="21"/>
                      <a:pt x="3" y="21"/>
                      <a:pt x="2" y="20"/>
                    </a:cubicBezTo>
                    <a:cubicBezTo>
                      <a:pt x="0" y="14"/>
                      <a:pt x="4" y="4"/>
                      <a:pt x="9" y="2"/>
                    </a:cubicBezTo>
                    <a:cubicBezTo>
                      <a:pt x="12" y="1"/>
                      <a:pt x="15" y="0"/>
                      <a:pt x="18" y="0"/>
                    </a:cubicBezTo>
                    <a:close/>
                  </a:path>
                </a:pathLst>
              </a:custGeom>
              <a:solidFill>
                <a:srgbClr val="F8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431">
                <a:extLst>
                  <a:ext uri="{FF2B5EF4-FFF2-40B4-BE49-F238E27FC236}">
                    <a16:creationId xmlns:a16="http://schemas.microsoft.com/office/drawing/2014/main" id="{49B7C5E2-1874-56DE-1ECC-E1455BFB2521}"/>
                  </a:ext>
                </a:extLst>
              </p:cNvPr>
              <p:cNvSpPr/>
              <p:nvPr userDrawn="1"/>
            </p:nvSpPr>
            <p:spPr bwMode="auto">
              <a:xfrm>
                <a:off x="5303" y="2885"/>
                <a:ext cx="114" cy="203"/>
              </a:xfrm>
              <a:custGeom>
                <a:avLst/>
                <a:gdLst>
                  <a:gd name="T0" fmla="*/ 18 w 18"/>
                  <a:gd name="T1" fmla="*/ 16 h 32"/>
                  <a:gd name="T2" fmla="*/ 15 w 18"/>
                  <a:gd name="T3" fmla="*/ 30 h 32"/>
                  <a:gd name="T4" fmla="*/ 12 w 18"/>
                  <a:gd name="T5" fmla="*/ 31 h 32"/>
                  <a:gd name="T6" fmla="*/ 2 w 18"/>
                  <a:gd name="T7" fmla="*/ 13 h 32"/>
                  <a:gd name="T8" fmla="*/ 10 w 18"/>
                  <a:gd name="T9" fmla="*/ 1 h 32"/>
                  <a:gd name="T10" fmla="*/ 13 w 18"/>
                  <a:gd name="T11" fmla="*/ 2 h 32"/>
                  <a:gd name="T12" fmla="*/ 18 w 18"/>
                  <a:gd name="T13" fmla="*/ 13 h 32"/>
                  <a:gd name="T14" fmla="*/ 18 w 18"/>
                  <a:gd name="T15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2">
                    <a:moveTo>
                      <a:pt x="18" y="16"/>
                    </a:moveTo>
                    <a:cubicBezTo>
                      <a:pt x="18" y="21"/>
                      <a:pt x="17" y="25"/>
                      <a:pt x="15" y="30"/>
                    </a:cubicBezTo>
                    <a:cubicBezTo>
                      <a:pt x="14" y="31"/>
                      <a:pt x="13" y="32"/>
                      <a:pt x="12" y="31"/>
                    </a:cubicBezTo>
                    <a:cubicBezTo>
                      <a:pt x="4" y="27"/>
                      <a:pt x="0" y="22"/>
                      <a:pt x="2" y="13"/>
                    </a:cubicBezTo>
                    <a:cubicBezTo>
                      <a:pt x="3" y="8"/>
                      <a:pt x="6" y="4"/>
                      <a:pt x="10" y="1"/>
                    </a:cubicBezTo>
                    <a:cubicBezTo>
                      <a:pt x="12" y="0"/>
                      <a:pt x="13" y="1"/>
                      <a:pt x="13" y="2"/>
                    </a:cubicBezTo>
                    <a:cubicBezTo>
                      <a:pt x="16" y="5"/>
                      <a:pt x="17" y="9"/>
                      <a:pt x="18" y="13"/>
                    </a:cubicBezTo>
                    <a:cubicBezTo>
                      <a:pt x="18" y="14"/>
                      <a:pt x="18" y="15"/>
                      <a:pt x="18" y="16"/>
                    </a:cubicBezTo>
                    <a:close/>
                  </a:path>
                </a:pathLst>
              </a:custGeom>
              <a:solidFill>
                <a:srgbClr val="F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432">
                <a:extLst>
                  <a:ext uri="{FF2B5EF4-FFF2-40B4-BE49-F238E27FC236}">
                    <a16:creationId xmlns:a16="http://schemas.microsoft.com/office/drawing/2014/main" id="{CE8EAC6C-B45D-E1B8-0C51-AD17676FEA3C}"/>
                  </a:ext>
                </a:extLst>
              </p:cNvPr>
              <p:cNvSpPr/>
              <p:nvPr userDrawn="1"/>
            </p:nvSpPr>
            <p:spPr bwMode="auto">
              <a:xfrm>
                <a:off x="5940" y="2416"/>
                <a:ext cx="126" cy="190"/>
              </a:xfrm>
              <a:custGeom>
                <a:avLst/>
                <a:gdLst>
                  <a:gd name="T0" fmla="*/ 20 w 20"/>
                  <a:gd name="T1" fmla="*/ 8 h 30"/>
                  <a:gd name="T2" fmla="*/ 10 w 20"/>
                  <a:gd name="T3" fmla="*/ 29 h 30"/>
                  <a:gd name="T4" fmla="*/ 8 w 20"/>
                  <a:gd name="T5" fmla="*/ 29 h 30"/>
                  <a:gd name="T6" fmla="*/ 3 w 20"/>
                  <a:gd name="T7" fmla="*/ 11 h 30"/>
                  <a:gd name="T8" fmla="*/ 7 w 20"/>
                  <a:gd name="T9" fmla="*/ 6 h 30"/>
                  <a:gd name="T10" fmla="*/ 16 w 20"/>
                  <a:gd name="T11" fmla="*/ 1 h 30"/>
                  <a:gd name="T12" fmla="*/ 20 w 20"/>
                  <a:gd name="T13" fmla="*/ 3 h 30"/>
                  <a:gd name="T14" fmla="*/ 20 w 20"/>
                  <a:gd name="T15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0">
                    <a:moveTo>
                      <a:pt x="20" y="8"/>
                    </a:moveTo>
                    <a:cubicBezTo>
                      <a:pt x="20" y="17"/>
                      <a:pt x="16" y="24"/>
                      <a:pt x="10" y="29"/>
                    </a:cubicBezTo>
                    <a:cubicBezTo>
                      <a:pt x="9" y="30"/>
                      <a:pt x="8" y="30"/>
                      <a:pt x="8" y="29"/>
                    </a:cubicBezTo>
                    <a:cubicBezTo>
                      <a:pt x="3" y="25"/>
                      <a:pt x="0" y="18"/>
                      <a:pt x="3" y="11"/>
                    </a:cubicBezTo>
                    <a:cubicBezTo>
                      <a:pt x="4" y="9"/>
                      <a:pt x="5" y="8"/>
                      <a:pt x="7" y="6"/>
                    </a:cubicBezTo>
                    <a:cubicBezTo>
                      <a:pt x="10" y="4"/>
                      <a:pt x="13" y="2"/>
                      <a:pt x="16" y="1"/>
                    </a:cubicBezTo>
                    <a:cubicBezTo>
                      <a:pt x="18" y="0"/>
                      <a:pt x="19" y="1"/>
                      <a:pt x="20" y="3"/>
                    </a:cubicBezTo>
                    <a:cubicBezTo>
                      <a:pt x="20" y="5"/>
                      <a:pt x="20" y="6"/>
                      <a:pt x="20" y="8"/>
                    </a:cubicBezTo>
                    <a:close/>
                  </a:path>
                </a:pathLst>
              </a:custGeom>
              <a:solidFill>
                <a:srgbClr val="F7D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433">
                <a:extLst>
                  <a:ext uri="{FF2B5EF4-FFF2-40B4-BE49-F238E27FC236}">
                    <a16:creationId xmlns:a16="http://schemas.microsoft.com/office/drawing/2014/main" id="{3824F9FB-B865-A5F1-97CE-3869D50C881F}"/>
                  </a:ext>
                </a:extLst>
              </p:cNvPr>
              <p:cNvSpPr/>
              <p:nvPr userDrawn="1"/>
            </p:nvSpPr>
            <p:spPr bwMode="auto">
              <a:xfrm>
                <a:off x="7547" y="3101"/>
                <a:ext cx="139" cy="165"/>
              </a:xfrm>
              <a:custGeom>
                <a:avLst/>
                <a:gdLst>
                  <a:gd name="T0" fmla="*/ 1 w 22"/>
                  <a:gd name="T1" fmla="*/ 16 h 26"/>
                  <a:gd name="T2" fmla="*/ 11 w 22"/>
                  <a:gd name="T3" fmla="*/ 2 h 26"/>
                  <a:gd name="T4" fmla="*/ 20 w 22"/>
                  <a:gd name="T5" fmla="*/ 0 h 26"/>
                  <a:gd name="T6" fmla="*/ 22 w 22"/>
                  <a:gd name="T7" fmla="*/ 2 h 26"/>
                  <a:gd name="T8" fmla="*/ 18 w 22"/>
                  <a:gd name="T9" fmla="*/ 16 h 26"/>
                  <a:gd name="T10" fmla="*/ 7 w 22"/>
                  <a:gd name="T11" fmla="*/ 24 h 26"/>
                  <a:gd name="T12" fmla="*/ 2 w 22"/>
                  <a:gd name="T13" fmla="*/ 22 h 26"/>
                  <a:gd name="T14" fmla="*/ 1 w 22"/>
                  <a:gd name="T1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6">
                    <a:moveTo>
                      <a:pt x="1" y="16"/>
                    </a:moveTo>
                    <a:cubicBezTo>
                      <a:pt x="1" y="9"/>
                      <a:pt x="5" y="4"/>
                      <a:pt x="11" y="2"/>
                    </a:cubicBezTo>
                    <a:cubicBezTo>
                      <a:pt x="14" y="1"/>
                      <a:pt x="17" y="1"/>
                      <a:pt x="20" y="0"/>
                    </a:cubicBezTo>
                    <a:cubicBezTo>
                      <a:pt x="22" y="0"/>
                      <a:pt x="22" y="1"/>
                      <a:pt x="22" y="2"/>
                    </a:cubicBezTo>
                    <a:cubicBezTo>
                      <a:pt x="22" y="7"/>
                      <a:pt x="21" y="12"/>
                      <a:pt x="18" y="16"/>
                    </a:cubicBezTo>
                    <a:cubicBezTo>
                      <a:pt x="15" y="19"/>
                      <a:pt x="12" y="22"/>
                      <a:pt x="7" y="24"/>
                    </a:cubicBezTo>
                    <a:cubicBezTo>
                      <a:pt x="4" y="26"/>
                      <a:pt x="3" y="26"/>
                      <a:pt x="2" y="22"/>
                    </a:cubicBezTo>
                    <a:cubicBezTo>
                      <a:pt x="1" y="20"/>
                      <a:pt x="0" y="18"/>
                      <a:pt x="1" y="16"/>
                    </a:cubicBezTo>
                    <a:close/>
                  </a:path>
                </a:pathLst>
              </a:custGeom>
              <a:solidFill>
                <a:srgbClr val="F7D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434">
                <a:extLst>
                  <a:ext uri="{FF2B5EF4-FFF2-40B4-BE49-F238E27FC236}">
                    <a16:creationId xmlns:a16="http://schemas.microsoft.com/office/drawing/2014/main" id="{0B53675B-0187-5542-C829-88B07FB19A72}"/>
                  </a:ext>
                </a:extLst>
              </p:cNvPr>
              <p:cNvSpPr/>
              <p:nvPr userDrawn="1"/>
            </p:nvSpPr>
            <p:spPr bwMode="auto">
              <a:xfrm>
                <a:off x="6835" y="1763"/>
                <a:ext cx="132" cy="88"/>
              </a:xfrm>
              <a:custGeom>
                <a:avLst/>
                <a:gdLst>
                  <a:gd name="T0" fmla="*/ 7 w 21"/>
                  <a:gd name="T1" fmla="*/ 3 h 14"/>
                  <a:gd name="T2" fmla="*/ 12 w 21"/>
                  <a:gd name="T3" fmla="*/ 1 h 14"/>
                  <a:gd name="T4" fmla="*/ 19 w 21"/>
                  <a:gd name="T5" fmla="*/ 2 h 14"/>
                  <a:gd name="T6" fmla="*/ 19 w 21"/>
                  <a:gd name="T7" fmla="*/ 4 h 14"/>
                  <a:gd name="T8" fmla="*/ 18 w 21"/>
                  <a:gd name="T9" fmla="*/ 8 h 14"/>
                  <a:gd name="T10" fmla="*/ 16 w 21"/>
                  <a:gd name="T11" fmla="*/ 11 h 14"/>
                  <a:gd name="T12" fmla="*/ 2 w 21"/>
                  <a:gd name="T13" fmla="*/ 13 h 14"/>
                  <a:gd name="T14" fmla="*/ 0 w 21"/>
                  <a:gd name="T15" fmla="*/ 10 h 14"/>
                  <a:gd name="T16" fmla="*/ 3 w 21"/>
                  <a:gd name="T17" fmla="*/ 2 h 14"/>
                  <a:gd name="T18" fmla="*/ 6 w 21"/>
                  <a:gd name="T19" fmla="*/ 1 h 14"/>
                  <a:gd name="T20" fmla="*/ 7 w 21"/>
                  <a:gd name="T2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7" y="3"/>
                    </a:moveTo>
                    <a:cubicBezTo>
                      <a:pt x="9" y="3"/>
                      <a:pt x="10" y="2"/>
                      <a:pt x="12" y="1"/>
                    </a:cubicBezTo>
                    <a:cubicBezTo>
                      <a:pt x="14" y="1"/>
                      <a:pt x="17" y="1"/>
                      <a:pt x="19" y="2"/>
                    </a:cubicBezTo>
                    <a:cubicBezTo>
                      <a:pt x="20" y="3"/>
                      <a:pt x="21" y="3"/>
                      <a:pt x="19" y="4"/>
                    </a:cubicBezTo>
                    <a:cubicBezTo>
                      <a:pt x="18" y="5"/>
                      <a:pt x="17" y="6"/>
                      <a:pt x="18" y="8"/>
                    </a:cubicBezTo>
                    <a:cubicBezTo>
                      <a:pt x="18" y="9"/>
                      <a:pt x="17" y="10"/>
                      <a:pt x="16" y="11"/>
                    </a:cubicBezTo>
                    <a:cubicBezTo>
                      <a:pt x="12" y="13"/>
                      <a:pt x="7" y="14"/>
                      <a:pt x="2" y="13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6" y="2"/>
                      <a:pt x="7" y="3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435">
                <a:extLst>
                  <a:ext uri="{FF2B5EF4-FFF2-40B4-BE49-F238E27FC236}">
                    <a16:creationId xmlns:a16="http://schemas.microsoft.com/office/drawing/2014/main" id="{AF9E22D7-72F7-35E7-0531-74A1799F3804}"/>
                  </a:ext>
                </a:extLst>
              </p:cNvPr>
              <p:cNvSpPr/>
              <p:nvPr userDrawn="1"/>
            </p:nvSpPr>
            <p:spPr bwMode="auto">
              <a:xfrm>
                <a:off x="6696" y="3786"/>
                <a:ext cx="202" cy="120"/>
              </a:xfrm>
              <a:custGeom>
                <a:avLst/>
                <a:gdLst>
                  <a:gd name="T0" fmla="*/ 15 w 32"/>
                  <a:gd name="T1" fmla="*/ 1 h 19"/>
                  <a:gd name="T2" fmla="*/ 30 w 32"/>
                  <a:gd name="T3" fmla="*/ 12 h 19"/>
                  <a:gd name="T4" fmla="*/ 30 w 32"/>
                  <a:gd name="T5" fmla="*/ 12 h 19"/>
                  <a:gd name="T6" fmla="*/ 26 w 32"/>
                  <a:gd name="T7" fmla="*/ 18 h 19"/>
                  <a:gd name="T8" fmla="*/ 5 w 32"/>
                  <a:gd name="T9" fmla="*/ 12 h 19"/>
                  <a:gd name="T10" fmla="*/ 5 w 32"/>
                  <a:gd name="T11" fmla="*/ 12 h 19"/>
                  <a:gd name="T12" fmla="*/ 5 w 32"/>
                  <a:gd name="T13" fmla="*/ 5 h 19"/>
                  <a:gd name="T14" fmla="*/ 15 w 32"/>
                  <a:gd name="T1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15" y="1"/>
                    </a:moveTo>
                    <a:cubicBezTo>
                      <a:pt x="21" y="0"/>
                      <a:pt x="27" y="6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2" y="17"/>
                      <a:pt x="32" y="18"/>
                      <a:pt x="26" y="18"/>
                    </a:cubicBezTo>
                    <a:cubicBezTo>
                      <a:pt x="19" y="19"/>
                      <a:pt x="12" y="17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0" y="8"/>
                      <a:pt x="2" y="8"/>
                      <a:pt x="5" y="5"/>
                    </a:cubicBezTo>
                    <a:cubicBezTo>
                      <a:pt x="7" y="3"/>
                      <a:pt x="11" y="0"/>
                      <a:pt x="15" y="1"/>
                    </a:cubicBezTo>
                    <a:close/>
                  </a:path>
                </a:pathLst>
              </a:custGeom>
              <a:solidFill>
                <a:srgbClr val="F7D8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436">
                <a:extLst>
                  <a:ext uri="{FF2B5EF4-FFF2-40B4-BE49-F238E27FC236}">
                    <a16:creationId xmlns:a16="http://schemas.microsoft.com/office/drawing/2014/main" id="{6546C8ED-C40D-F819-E55B-65793732FDB6}"/>
                  </a:ext>
                </a:extLst>
              </p:cNvPr>
              <p:cNvSpPr/>
              <p:nvPr userDrawn="1"/>
            </p:nvSpPr>
            <p:spPr bwMode="auto">
              <a:xfrm>
                <a:off x="6822" y="1725"/>
                <a:ext cx="183" cy="126"/>
              </a:xfrm>
              <a:custGeom>
                <a:avLst/>
                <a:gdLst>
                  <a:gd name="T0" fmla="*/ 9 w 29"/>
                  <a:gd name="T1" fmla="*/ 9 h 20"/>
                  <a:gd name="T2" fmla="*/ 6 w 29"/>
                  <a:gd name="T3" fmla="*/ 9 h 20"/>
                  <a:gd name="T4" fmla="*/ 2 w 29"/>
                  <a:gd name="T5" fmla="*/ 16 h 20"/>
                  <a:gd name="T6" fmla="*/ 4 w 29"/>
                  <a:gd name="T7" fmla="*/ 19 h 20"/>
                  <a:gd name="T8" fmla="*/ 18 w 29"/>
                  <a:gd name="T9" fmla="*/ 16 h 20"/>
                  <a:gd name="T10" fmla="*/ 19 w 29"/>
                  <a:gd name="T11" fmla="*/ 14 h 20"/>
                  <a:gd name="T12" fmla="*/ 21 w 29"/>
                  <a:gd name="T13" fmla="*/ 10 h 20"/>
                  <a:gd name="T14" fmla="*/ 21 w 29"/>
                  <a:gd name="T15" fmla="*/ 8 h 20"/>
                  <a:gd name="T16" fmla="*/ 25 w 29"/>
                  <a:gd name="T17" fmla="*/ 12 h 20"/>
                  <a:gd name="T18" fmla="*/ 22 w 29"/>
                  <a:gd name="T19" fmla="*/ 16 h 20"/>
                  <a:gd name="T20" fmla="*/ 4 w 29"/>
                  <a:gd name="T21" fmla="*/ 20 h 20"/>
                  <a:gd name="T22" fmla="*/ 1 w 29"/>
                  <a:gd name="T23" fmla="*/ 16 h 20"/>
                  <a:gd name="T24" fmla="*/ 22 w 29"/>
                  <a:gd name="T25" fmla="*/ 4 h 20"/>
                  <a:gd name="T26" fmla="*/ 28 w 29"/>
                  <a:gd name="T27" fmla="*/ 7 h 20"/>
                  <a:gd name="T28" fmla="*/ 29 w 29"/>
                  <a:gd name="T29" fmla="*/ 8 h 20"/>
                  <a:gd name="T30" fmla="*/ 27 w 29"/>
                  <a:gd name="T31" fmla="*/ 10 h 20"/>
                  <a:gd name="T32" fmla="*/ 26 w 29"/>
                  <a:gd name="T33" fmla="*/ 9 h 20"/>
                  <a:gd name="T34" fmla="*/ 14 w 29"/>
                  <a:gd name="T35" fmla="*/ 5 h 20"/>
                  <a:gd name="T36" fmla="*/ 11 w 29"/>
                  <a:gd name="T37" fmla="*/ 7 h 20"/>
                  <a:gd name="T38" fmla="*/ 9 w 29"/>
                  <a:gd name="T39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20">
                    <a:moveTo>
                      <a:pt x="9" y="9"/>
                    </a:moveTo>
                    <a:cubicBezTo>
                      <a:pt x="8" y="7"/>
                      <a:pt x="7" y="7"/>
                      <a:pt x="6" y="9"/>
                    </a:cubicBezTo>
                    <a:cubicBezTo>
                      <a:pt x="4" y="11"/>
                      <a:pt x="3" y="14"/>
                      <a:pt x="2" y="16"/>
                    </a:cubicBezTo>
                    <a:cubicBezTo>
                      <a:pt x="2" y="18"/>
                      <a:pt x="3" y="19"/>
                      <a:pt x="4" y="19"/>
                    </a:cubicBezTo>
                    <a:cubicBezTo>
                      <a:pt x="9" y="19"/>
                      <a:pt x="14" y="18"/>
                      <a:pt x="18" y="16"/>
                    </a:cubicBezTo>
                    <a:cubicBezTo>
                      <a:pt x="19" y="16"/>
                      <a:pt x="20" y="15"/>
                      <a:pt x="19" y="14"/>
                    </a:cubicBezTo>
                    <a:cubicBezTo>
                      <a:pt x="18" y="12"/>
                      <a:pt x="19" y="11"/>
                      <a:pt x="21" y="10"/>
                    </a:cubicBezTo>
                    <a:cubicBezTo>
                      <a:pt x="22" y="9"/>
                      <a:pt x="22" y="9"/>
                      <a:pt x="21" y="8"/>
                    </a:cubicBezTo>
                    <a:cubicBezTo>
                      <a:pt x="23" y="9"/>
                      <a:pt x="25" y="10"/>
                      <a:pt x="25" y="12"/>
                    </a:cubicBezTo>
                    <a:cubicBezTo>
                      <a:pt x="25" y="13"/>
                      <a:pt x="24" y="14"/>
                      <a:pt x="22" y="16"/>
                    </a:cubicBezTo>
                    <a:cubicBezTo>
                      <a:pt x="17" y="20"/>
                      <a:pt x="11" y="20"/>
                      <a:pt x="4" y="20"/>
                    </a:cubicBezTo>
                    <a:cubicBezTo>
                      <a:pt x="0" y="20"/>
                      <a:pt x="0" y="20"/>
                      <a:pt x="1" y="16"/>
                    </a:cubicBezTo>
                    <a:cubicBezTo>
                      <a:pt x="3" y="5"/>
                      <a:pt x="12" y="0"/>
                      <a:pt x="22" y="4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29" y="7"/>
                      <a:pt x="29" y="7"/>
                      <a:pt x="29" y="8"/>
                    </a:cubicBezTo>
                    <a:cubicBezTo>
                      <a:pt x="29" y="9"/>
                      <a:pt x="28" y="10"/>
                      <a:pt x="27" y="10"/>
                    </a:cubicBezTo>
                    <a:cubicBezTo>
                      <a:pt x="27" y="10"/>
                      <a:pt x="26" y="10"/>
                      <a:pt x="26" y="9"/>
                    </a:cubicBezTo>
                    <a:cubicBezTo>
                      <a:pt x="23" y="6"/>
                      <a:pt x="18" y="4"/>
                      <a:pt x="14" y="5"/>
                    </a:cubicBezTo>
                    <a:cubicBezTo>
                      <a:pt x="13" y="6"/>
                      <a:pt x="12" y="6"/>
                      <a:pt x="11" y="7"/>
                    </a:cubicBezTo>
                    <a:cubicBezTo>
                      <a:pt x="9" y="7"/>
                      <a:pt x="9" y="8"/>
                      <a:pt x="9" y="9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437">
                <a:extLst>
                  <a:ext uri="{FF2B5EF4-FFF2-40B4-BE49-F238E27FC236}">
                    <a16:creationId xmlns:a16="http://schemas.microsoft.com/office/drawing/2014/main" id="{87E8A87C-72DF-A0D2-3DE9-37B0D24B87BF}"/>
                  </a:ext>
                </a:extLst>
              </p:cNvPr>
              <p:cNvSpPr/>
              <p:nvPr userDrawn="1"/>
            </p:nvSpPr>
            <p:spPr bwMode="auto">
              <a:xfrm>
                <a:off x="4591" y="3494"/>
                <a:ext cx="189" cy="108"/>
              </a:xfrm>
              <a:custGeom>
                <a:avLst/>
                <a:gdLst>
                  <a:gd name="T0" fmla="*/ 21 w 30"/>
                  <a:gd name="T1" fmla="*/ 12 h 17"/>
                  <a:gd name="T2" fmla="*/ 24 w 30"/>
                  <a:gd name="T3" fmla="*/ 12 h 17"/>
                  <a:gd name="T4" fmla="*/ 28 w 30"/>
                  <a:gd name="T5" fmla="*/ 4 h 17"/>
                  <a:gd name="T6" fmla="*/ 26 w 30"/>
                  <a:gd name="T7" fmla="*/ 2 h 17"/>
                  <a:gd name="T8" fmla="*/ 11 w 30"/>
                  <a:gd name="T9" fmla="*/ 4 h 17"/>
                  <a:gd name="T10" fmla="*/ 6 w 30"/>
                  <a:gd name="T11" fmla="*/ 9 h 17"/>
                  <a:gd name="T12" fmla="*/ 4 w 30"/>
                  <a:gd name="T13" fmla="*/ 9 h 17"/>
                  <a:gd name="T14" fmla="*/ 4 w 30"/>
                  <a:gd name="T15" fmla="*/ 11 h 17"/>
                  <a:gd name="T16" fmla="*/ 8 w 30"/>
                  <a:gd name="T17" fmla="*/ 14 h 17"/>
                  <a:gd name="T18" fmla="*/ 5 w 30"/>
                  <a:gd name="T19" fmla="*/ 14 h 17"/>
                  <a:gd name="T20" fmla="*/ 3 w 30"/>
                  <a:gd name="T21" fmla="*/ 7 h 17"/>
                  <a:gd name="T22" fmla="*/ 20 w 30"/>
                  <a:gd name="T23" fmla="*/ 0 h 17"/>
                  <a:gd name="T24" fmla="*/ 28 w 30"/>
                  <a:gd name="T25" fmla="*/ 1 h 17"/>
                  <a:gd name="T26" fmla="*/ 30 w 30"/>
                  <a:gd name="T27" fmla="*/ 3 h 17"/>
                  <a:gd name="T28" fmla="*/ 16 w 30"/>
                  <a:gd name="T29" fmla="*/ 17 h 17"/>
                  <a:gd name="T30" fmla="*/ 11 w 30"/>
                  <a:gd name="T31" fmla="*/ 15 h 17"/>
                  <a:gd name="T32" fmla="*/ 18 w 30"/>
                  <a:gd name="T33" fmla="*/ 14 h 17"/>
                  <a:gd name="T34" fmla="*/ 21 w 30"/>
                  <a:gd name="T3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17">
                    <a:moveTo>
                      <a:pt x="21" y="12"/>
                    </a:moveTo>
                    <a:cubicBezTo>
                      <a:pt x="22" y="14"/>
                      <a:pt x="22" y="14"/>
                      <a:pt x="24" y="12"/>
                    </a:cubicBezTo>
                    <a:cubicBezTo>
                      <a:pt x="26" y="10"/>
                      <a:pt x="27" y="7"/>
                      <a:pt x="28" y="4"/>
                    </a:cubicBezTo>
                    <a:cubicBezTo>
                      <a:pt x="28" y="3"/>
                      <a:pt x="28" y="2"/>
                      <a:pt x="26" y="2"/>
                    </a:cubicBezTo>
                    <a:cubicBezTo>
                      <a:pt x="21" y="2"/>
                      <a:pt x="16" y="2"/>
                      <a:pt x="11" y="4"/>
                    </a:cubicBezTo>
                    <a:cubicBezTo>
                      <a:pt x="9" y="5"/>
                      <a:pt x="6" y="6"/>
                      <a:pt x="6" y="9"/>
                    </a:cubicBezTo>
                    <a:cubicBezTo>
                      <a:pt x="5" y="9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2"/>
                      <a:pt x="7" y="13"/>
                      <a:pt x="8" y="14"/>
                    </a:cubicBezTo>
                    <a:cubicBezTo>
                      <a:pt x="7" y="14"/>
                      <a:pt x="6" y="15"/>
                      <a:pt x="5" y="14"/>
                    </a:cubicBezTo>
                    <a:cubicBezTo>
                      <a:pt x="0" y="12"/>
                      <a:pt x="0" y="10"/>
                      <a:pt x="3" y="7"/>
                    </a:cubicBezTo>
                    <a:cubicBezTo>
                      <a:pt x="8" y="3"/>
                      <a:pt x="13" y="0"/>
                      <a:pt x="20" y="0"/>
                    </a:cubicBezTo>
                    <a:cubicBezTo>
                      <a:pt x="22" y="0"/>
                      <a:pt x="25" y="0"/>
                      <a:pt x="28" y="1"/>
                    </a:cubicBezTo>
                    <a:cubicBezTo>
                      <a:pt x="29" y="1"/>
                      <a:pt x="30" y="2"/>
                      <a:pt x="30" y="3"/>
                    </a:cubicBezTo>
                    <a:cubicBezTo>
                      <a:pt x="29" y="10"/>
                      <a:pt x="25" y="17"/>
                      <a:pt x="16" y="17"/>
                    </a:cubicBezTo>
                    <a:cubicBezTo>
                      <a:pt x="14" y="17"/>
                      <a:pt x="13" y="16"/>
                      <a:pt x="11" y="15"/>
                    </a:cubicBezTo>
                    <a:cubicBezTo>
                      <a:pt x="14" y="15"/>
                      <a:pt x="16" y="14"/>
                      <a:pt x="18" y="14"/>
                    </a:cubicBezTo>
                    <a:cubicBezTo>
                      <a:pt x="20" y="14"/>
                      <a:pt x="21" y="13"/>
                      <a:pt x="21" y="12"/>
                    </a:cubicBezTo>
                    <a:close/>
                  </a:path>
                </a:pathLst>
              </a:custGeom>
              <a:solidFill>
                <a:srgbClr val="F7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438">
                <a:extLst>
                  <a:ext uri="{FF2B5EF4-FFF2-40B4-BE49-F238E27FC236}">
                    <a16:creationId xmlns:a16="http://schemas.microsoft.com/office/drawing/2014/main" id="{A0BCC230-3059-A42D-CEDE-FE8DF100511D}"/>
                  </a:ext>
                </a:extLst>
              </p:cNvPr>
              <p:cNvSpPr/>
              <p:nvPr userDrawn="1"/>
            </p:nvSpPr>
            <p:spPr bwMode="auto">
              <a:xfrm>
                <a:off x="4282" y="3900"/>
                <a:ext cx="69" cy="102"/>
              </a:xfrm>
              <a:custGeom>
                <a:avLst/>
                <a:gdLst>
                  <a:gd name="T0" fmla="*/ 10 w 11"/>
                  <a:gd name="T1" fmla="*/ 11 h 16"/>
                  <a:gd name="T2" fmla="*/ 10 w 11"/>
                  <a:gd name="T3" fmla="*/ 13 h 16"/>
                  <a:gd name="T4" fmla="*/ 6 w 11"/>
                  <a:gd name="T5" fmla="*/ 14 h 16"/>
                  <a:gd name="T6" fmla="*/ 0 w 11"/>
                  <a:gd name="T7" fmla="*/ 5 h 16"/>
                  <a:gd name="T8" fmla="*/ 2 w 11"/>
                  <a:gd name="T9" fmla="*/ 1 h 16"/>
                  <a:gd name="T10" fmla="*/ 8 w 11"/>
                  <a:gd name="T11" fmla="*/ 4 h 16"/>
                  <a:gd name="T12" fmla="*/ 10 w 11"/>
                  <a:gd name="T1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0" y="11"/>
                    </a:moveTo>
                    <a:cubicBezTo>
                      <a:pt x="10" y="11"/>
                      <a:pt x="10" y="12"/>
                      <a:pt x="10" y="13"/>
                    </a:cubicBezTo>
                    <a:cubicBezTo>
                      <a:pt x="9" y="15"/>
                      <a:pt x="8" y="16"/>
                      <a:pt x="6" y="14"/>
                    </a:cubicBezTo>
                    <a:cubicBezTo>
                      <a:pt x="3" y="12"/>
                      <a:pt x="0" y="10"/>
                      <a:pt x="0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7" y="2"/>
                      <a:pt x="8" y="4"/>
                    </a:cubicBezTo>
                    <a:cubicBezTo>
                      <a:pt x="9" y="6"/>
                      <a:pt x="11" y="8"/>
                      <a:pt x="10" y="11"/>
                    </a:cubicBezTo>
                    <a:close/>
                  </a:path>
                </a:pathLst>
              </a:custGeom>
              <a:solidFill>
                <a:srgbClr val="F5B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439">
                <a:extLst>
                  <a:ext uri="{FF2B5EF4-FFF2-40B4-BE49-F238E27FC236}">
                    <a16:creationId xmlns:a16="http://schemas.microsoft.com/office/drawing/2014/main" id="{A5DAF70F-D9B6-C43C-699A-B5612E51D19F}"/>
                  </a:ext>
                </a:extLst>
              </p:cNvPr>
              <p:cNvSpPr/>
              <p:nvPr userDrawn="1"/>
            </p:nvSpPr>
            <p:spPr bwMode="auto">
              <a:xfrm>
                <a:off x="5366" y="3088"/>
                <a:ext cx="70" cy="83"/>
              </a:xfrm>
              <a:custGeom>
                <a:avLst/>
                <a:gdLst>
                  <a:gd name="T0" fmla="*/ 5 w 11"/>
                  <a:gd name="T1" fmla="*/ 1 h 13"/>
                  <a:gd name="T2" fmla="*/ 9 w 11"/>
                  <a:gd name="T3" fmla="*/ 4 h 13"/>
                  <a:gd name="T4" fmla="*/ 11 w 11"/>
                  <a:gd name="T5" fmla="*/ 11 h 13"/>
                  <a:gd name="T6" fmla="*/ 10 w 11"/>
                  <a:gd name="T7" fmla="*/ 13 h 13"/>
                  <a:gd name="T8" fmla="*/ 0 w 11"/>
                  <a:gd name="T9" fmla="*/ 5 h 13"/>
                  <a:gd name="T10" fmla="*/ 3 w 11"/>
                  <a:gd name="T11" fmla="*/ 1 h 13"/>
                  <a:gd name="T12" fmla="*/ 5 w 11"/>
                  <a:gd name="T1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5" y="1"/>
                    </a:moveTo>
                    <a:cubicBezTo>
                      <a:pt x="7" y="0"/>
                      <a:pt x="8" y="2"/>
                      <a:pt x="9" y="4"/>
                    </a:cubicBezTo>
                    <a:cubicBezTo>
                      <a:pt x="11" y="6"/>
                      <a:pt x="11" y="9"/>
                      <a:pt x="11" y="11"/>
                    </a:cubicBezTo>
                    <a:cubicBezTo>
                      <a:pt x="11" y="12"/>
                      <a:pt x="11" y="13"/>
                      <a:pt x="10" y="13"/>
                    </a:cubicBezTo>
                    <a:cubicBezTo>
                      <a:pt x="6" y="13"/>
                      <a:pt x="0" y="9"/>
                      <a:pt x="0" y="5"/>
                    </a:cubicBezTo>
                    <a:cubicBezTo>
                      <a:pt x="0" y="3"/>
                      <a:pt x="0" y="1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440">
                <a:extLst>
                  <a:ext uri="{FF2B5EF4-FFF2-40B4-BE49-F238E27FC236}">
                    <a16:creationId xmlns:a16="http://schemas.microsoft.com/office/drawing/2014/main" id="{1FF1EBD7-3AA8-9E19-C105-E176A6A476B6}"/>
                  </a:ext>
                </a:extLst>
              </p:cNvPr>
              <p:cNvSpPr/>
              <p:nvPr userDrawn="1"/>
            </p:nvSpPr>
            <p:spPr bwMode="auto">
              <a:xfrm>
                <a:off x="6192" y="2054"/>
                <a:ext cx="69" cy="102"/>
              </a:xfrm>
              <a:custGeom>
                <a:avLst/>
                <a:gdLst>
                  <a:gd name="T0" fmla="*/ 7 w 11"/>
                  <a:gd name="T1" fmla="*/ 1 h 16"/>
                  <a:gd name="T2" fmla="*/ 11 w 11"/>
                  <a:gd name="T3" fmla="*/ 5 h 16"/>
                  <a:gd name="T4" fmla="*/ 5 w 11"/>
                  <a:gd name="T5" fmla="*/ 16 h 16"/>
                  <a:gd name="T6" fmla="*/ 3 w 11"/>
                  <a:gd name="T7" fmla="*/ 15 h 16"/>
                  <a:gd name="T8" fmla="*/ 5 w 11"/>
                  <a:gd name="T9" fmla="*/ 1 h 16"/>
                  <a:gd name="T10" fmla="*/ 7 w 11"/>
                  <a:gd name="T1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7" y="1"/>
                    </a:moveTo>
                    <a:cubicBezTo>
                      <a:pt x="8" y="2"/>
                      <a:pt x="10" y="3"/>
                      <a:pt x="11" y="5"/>
                    </a:cubicBezTo>
                    <a:cubicBezTo>
                      <a:pt x="11" y="8"/>
                      <a:pt x="9" y="14"/>
                      <a:pt x="5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0" y="11"/>
                      <a:pt x="1" y="3"/>
                      <a:pt x="5" y="1"/>
                    </a:cubicBezTo>
                    <a:cubicBezTo>
                      <a:pt x="6" y="1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F1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441">
                <a:extLst>
                  <a:ext uri="{FF2B5EF4-FFF2-40B4-BE49-F238E27FC236}">
                    <a16:creationId xmlns:a16="http://schemas.microsoft.com/office/drawing/2014/main" id="{84E943D2-4EB2-8A35-5156-B55BB5C33813}"/>
                  </a:ext>
                </a:extLst>
              </p:cNvPr>
              <p:cNvSpPr/>
              <p:nvPr userDrawn="1"/>
            </p:nvSpPr>
            <p:spPr bwMode="auto">
              <a:xfrm>
                <a:off x="6753" y="1832"/>
                <a:ext cx="76" cy="96"/>
              </a:xfrm>
              <a:custGeom>
                <a:avLst/>
                <a:gdLst>
                  <a:gd name="T0" fmla="*/ 9 w 12"/>
                  <a:gd name="T1" fmla="*/ 1 h 15"/>
                  <a:gd name="T2" fmla="*/ 10 w 12"/>
                  <a:gd name="T3" fmla="*/ 5 h 15"/>
                  <a:gd name="T4" fmla="*/ 7 w 12"/>
                  <a:gd name="T5" fmla="*/ 11 h 15"/>
                  <a:gd name="T6" fmla="*/ 4 w 12"/>
                  <a:gd name="T7" fmla="*/ 14 h 15"/>
                  <a:gd name="T8" fmla="*/ 0 w 12"/>
                  <a:gd name="T9" fmla="*/ 12 h 15"/>
                  <a:gd name="T10" fmla="*/ 3 w 12"/>
                  <a:gd name="T11" fmla="*/ 2 h 15"/>
                  <a:gd name="T12" fmla="*/ 9 w 12"/>
                  <a:gd name="T1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9" y="1"/>
                    </a:moveTo>
                    <a:cubicBezTo>
                      <a:pt x="9" y="2"/>
                      <a:pt x="10" y="3"/>
                      <a:pt x="10" y="5"/>
                    </a:cubicBezTo>
                    <a:cubicBezTo>
                      <a:pt x="12" y="8"/>
                      <a:pt x="9" y="9"/>
                      <a:pt x="7" y="11"/>
                    </a:cubicBezTo>
                    <a:cubicBezTo>
                      <a:pt x="7" y="12"/>
                      <a:pt x="5" y="13"/>
                      <a:pt x="4" y="14"/>
                    </a:cubicBezTo>
                    <a:cubicBezTo>
                      <a:pt x="2" y="15"/>
                      <a:pt x="1" y="14"/>
                      <a:pt x="0" y="12"/>
                    </a:cubicBezTo>
                    <a:cubicBezTo>
                      <a:pt x="0" y="8"/>
                      <a:pt x="0" y="5"/>
                      <a:pt x="3" y="2"/>
                    </a:cubicBezTo>
                    <a:cubicBezTo>
                      <a:pt x="5" y="1"/>
                      <a:pt x="6" y="0"/>
                      <a:pt x="9" y="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442">
                <a:extLst>
                  <a:ext uri="{FF2B5EF4-FFF2-40B4-BE49-F238E27FC236}">
                    <a16:creationId xmlns:a16="http://schemas.microsoft.com/office/drawing/2014/main" id="{A5516247-5637-17FE-DF70-A6E43557CC7F}"/>
                  </a:ext>
                </a:extLst>
              </p:cNvPr>
              <p:cNvSpPr/>
              <p:nvPr userDrawn="1"/>
            </p:nvSpPr>
            <p:spPr bwMode="auto">
              <a:xfrm>
                <a:off x="4786" y="3431"/>
                <a:ext cx="70" cy="89"/>
              </a:xfrm>
              <a:custGeom>
                <a:avLst/>
                <a:gdLst>
                  <a:gd name="T0" fmla="*/ 2 w 11"/>
                  <a:gd name="T1" fmla="*/ 13 h 14"/>
                  <a:gd name="T2" fmla="*/ 0 w 11"/>
                  <a:gd name="T3" fmla="*/ 10 h 14"/>
                  <a:gd name="T4" fmla="*/ 1 w 11"/>
                  <a:gd name="T5" fmla="*/ 6 h 14"/>
                  <a:gd name="T6" fmla="*/ 8 w 11"/>
                  <a:gd name="T7" fmla="*/ 1 h 14"/>
                  <a:gd name="T8" fmla="*/ 10 w 11"/>
                  <a:gd name="T9" fmla="*/ 2 h 14"/>
                  <a:gd name="T10" fmla="*/ 6 w 11"/>
                  <a:gd name="T11" fmla="*/ 13 h 14"/>
                  <a:gd name="T12" fmla="*/ 2 w 11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1"/>
                      <a:pt x="8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1" y="6"/>
                      <a:pt x="11" y="11"/>
                      <a:pt x="6" y="13"/>
                    </a:cubicBezTo>
                    <a:cubicBezTo>
                      <a:pt x="5" y="14"/>
                      <a:pt x="3" y="14"/>
                      <a:pt x="2" y="13"/>
                    </a:cubicBezTo>
                    <a:close/>
                  </a:path>
                </a:pathLst>
              </a:custGeom>
              <a:solidFill>
                <a:srgbClr val="F0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443">
                <a:extLst>
                  <a:ext uri="{FF2B5EF4-FFF2-40B4-BE49-F238E27FC236}">
                    <a16:creationId xmlns:a16="http://schemas.microsoft.com/office/drawing/2014/main" id="{1C541BC1-10D1-4DD4-E56A-E73681348DB0}"/>
                  </a:ext>
                </a:extLst>
              </p:cNvPr>
              <p:cNvSpPr/>
              <p:nvPr userDrawn="1"/>
            </p:nvSpPr>
            <p:spPr bwMode="auto">
              <a:xfrm>
                <a:off x="5959" y="2613"/>
                <a:ext cx="63" cy="95"/>
              </a:xfrm>
              <a:custGeom>
                <a:avLst/>
                <a:gdLst>
                  <a:gd name="T0" fmla="*/ 4 w 10"/>
                  <a:gd name="T1" fmla="*/ 0 h 15"/>
                  <a:gd name="T2" fmla="*/ 7 w 10"/>
                  <a:gd name="T3" fmla="*/ 1 h 15"/>
                  <a:gd name="T4" fmla="*/ 9 w 10"/>
                  <a:gd name="T5" fmla="*/ 10 h 15"/>
                  <a:gd name="T6" fmla="*/ 8 w 10"/>
                  <a:gd name="T7" fmla="*/ 14 h 15"/>
                  <a:gd name="T8" fmla="*/ 4 w 10"/>
                  <a:gd name="T9" fmla="*/ 12 h 15"/>
                  <a:gd name="T10" fmla="*/ 0 w 10"/>
                  <a:gd name="T11" fmla="*/ 3 h 15"/>
                  <a:gd name="T12" fmla="*/ 4 w 1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10" y="4"/>
                      <a:pt x="10" y="7"/>
                      <a:pt x="9" y="10"/>
                    </a:cubicBezTo>
                    <a:cubicBezTo>
                      <a:pt x="9" y="11"/>
                      <a:pt x="9" y="13"/>
                      <a:pt x="8" y="14"/>
                    </a:cubicBezTo>
                    <a:cubicBezTo>
                      <a:pt x="6" y="15"/>
                      <a:pt x="5" y="13"/>
                      <a:pt x="4" y="12"/>
                    </a:cubicBezTo>
                    <a:cubicBezTo>
                      <a:pt x="1" y="10"/>
                      <a:pt x="0" y="7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444">
                <a:extLst>
                  <a:ext uri="{FF2B5EF4-FFF2-40B4-BE49-F238E27FC236}">
                    <a16:creationId xmlns:a16="http://schemas.microsoft.com/office/drawing/2014/main" id="{81E75399-58C5-DABE-60FA-552A1F1A3945}"/>
                  </a:ext>
                </a:extLst>
              </p:cNvPr>
              <p:cNvSpPr/>
              <p:nvPr userDrawn="1"/>
            </p:nvSpPr>
            <p:spPr bwMode="auto">
              <a:xfrm>
                <a:off x="7182" y="3945"/>
                <a:ext cx="94" cy="69"/>
              </a:xfrm>
              <a:custGeom>
                <a:avLst/>
                <a:gdLst>
                  <a:gd name="T0" fmla="*/ 14 w 15"/>
                  <a:gd name="T1" fmla="*/ 8 h 11"/>
                  <a:gd name="T2" fmla="*/ 10 w 15"/>
                  <a:gd name="T3" fmla="*/ 10 h 11"/>
                  <a:gd name="T4" fmla="*/ 7 w 15"/>
                  <a:gd name="T5" fmla="*/ 10 h 11"/>
                  <a:gd name="T6" fmla="*/ 1 w 15"/>
                  <a:gd name="T7" fmla="*/ 5 h 11"/>
                  <a:gd name="T8" fmla="*/ 2 w 15"/>
                  <a:gd name="T9" fmla="*/ 1 h 11"/>
                  <a:gd name="T10" fmla="*/ 14 w 15"/>
                  <a:gd name="T11" fmla="*/ 4 h 11"/>
                  <a:gd name="T12" fmla="*/ 14 w 15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4" y="8"/>
                    </a:moveTo>
                    <a:cubicBezTo>
                      <a:pt x="13" y="9"/>
                      <a:pt x="12" y="10"/>
                      <a:pt x="10" y="10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5" y="8"/>
                      <a:pt x="3" y="7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11" y="0"/>
                      <a:pt x="14" y="4"/>
                    </a:cubicBezTo>
                    <a:cubicBezTo>
                      <a:pt x="15" y="5"/>
                      <a:pt x="15" y="7"/>
                      <a:pt x="14" y="8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445">
                <a:extLst>
                  <a:ext uri="{FF2B5EF4-FFF2-40B4-BE49-F238E27FC236}">
                    <a16:creationId xmlns:a16="http://schemas.microsoft.com/office/drawing/2014/main" id="{4018154F-F5B1-9E88-2236-D37A01869D68}"/>
                  </a:ext>
                </a:extLst>
              </p:cNvPr>
              <p:cNvSpPr/>
              <p:nvPr userDrawn="1"/>
            </p:nvSpPr>
            <p:spPr bwMode="auto">
              <a:xfrm>
                <a:off x="6608" y="3805"/>
                <a:ext cx="88" cy="63"/>
              </a:xfrm>
              <a:custGeom>
                <a:avLst/>
                <a:gdLst>
                  <a:gd name="T0" fmla="*/ 14 w 14"/>
                  <a:gd name="T1" fmla="*/ 4 h 10"/>
                  <a:gd name="T2" fmla="*/ 13 w 14"/>
                  <a:gd name="T3" fmla="*/ 8 h 10"/>
                  <a:gd name="T4" fmla="*/ 2 w 14"/>
                  <a:gd name="T5" fmla="*/ 10 h 10"/>
                  <a:gd name="T6" fmla="*/ 1 w 14"/>
                  <a:gd name="T7" fmla="*/ 7 h 10"/>
                  <a:gd name="T8" fmla="*/ 11 w 14"/>
                  <a:gd name="T9" fmla="*/ 0 h 10"/>
                  <a:gd name="T10" fmla="*/ 14 w 14"/>
                  <a:gd name="T1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4" y="4"/>
                    </a:moveTo>
                    <a:cubicBezTo>
                      <a:pt x="14" y="5"/>
                      <a:pt x="14" y="7"/>
                      <a:pt x="13" y="8"/>
                    </a:cubicBezTo>
                    <a:cubicBezTo>
                      <a:pt x="10" y="10"/>
                      <a:pt x="6" y="10"/>
                      <a:pt x="2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3" y="3"/>
                      <a:pt x="6" y="0"/>
                      <a:pt x="11" y="0"/>
                    </a:cubicBezTo>
                    <a:cubicBezTo>
                      <a:pt x="13" y="0"/>
                      <a:pt x="14" y="1"/>
                      <a:pt x="14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446">
                <a:extLst>
                  <a:ext uri="{FF2B5EF4-FFF2-40B4-BE49-F238E27FC236}">
                    <a16:creationId xmlns:a16="http://schemas.microsoft.com/office/drawing/2014/main" id="{ECE7AC87-70AD-6560-320A-2F4CFA12185D}"/>
                  </a:ext>
                </a:extLst>
              </p:cNvPr>
              <p:cNvSpPr/>
              <p:nvPr userDrawn="1"/>
            </p:nvSpPr>
            <p:spPr bwMode="auto">
              <a:xfrm>
                <a:off x="4357" y="1420"/>
                <a:ext cx="70" cy="95"/>
              </a:xfrm>
              <a:custGeom>
                <a:avLst/>
                <a:gdLst>
                  <a:gd name="T0" fmla="*/ 5 w 11"/>
                  <a:gd name="T1" fmla="*/ 0 h 15"/>
                  <a:gd name="T2" fmla="*/ 9 w 11"/>
                  <a:gd name="T3" fmla="*/ 2 h 15"/>
                  <a:gd name="T4" fmla="*/ 9 w 11"/>
                  <a:gd name="T5" fmla="*/ 13 h 15"/>
                  <a:gd name="T6" fmla="*/ 5 w 11"/>
                  <a:gd name="T7" fmla="*/ 14 h 15"/>
                  <a:gd name="T8" fmla="*/ 1 w 11"/>
                  <a:gd name="T9" fmla="*/ 7 h 15"/>
                  <a:gd name="T10" fmla="*/ 3 w 11"/>
                  <a:gd name="T11" fmla="*/ 0 h 15"/>
                  <a:gd name="T12" fmla="*/ 5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6" y="1"/>
                      <a:pt x="8" y="1"/>
                      <a:pt x="9" y="2"/>
                    </a:cubicBezTo>
                    <a:cubicBezTo>
                      <a:pt x="11" y="6"/>
                      <a:pt x="11" y="10"/>
                      <a:pt x="9" y="13"/>
                    </a:cubicBezTo>
                    <a:cubicBezTo>
                      <a:pt x="7" y="15"/>
                      <a:pt x="7" y="15"/>
                      <a:pt x="5" y="14"/>
                    </a:cubicBezTo>
                    <a:cubicBezTo>
                      <a:pt x="3" y="12"/>
                      <a:pt x="2" y="10"/>
                      <a:pt x="1" y="7"/>
                    </a:cubicBezTo>
                    <a:cubicBezTo>
                      <a:pt x="0" y="5"/>
                      <a:pt x="2" y="3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447">
                <a:extLst>
                  <a:ext uri="{FF2B5EF4-FFF2-40B4-BE49-F238E27FC236}">
                    <a16:creationId xmlns:a16="http://schemas.microsoft.com/office/drawing/2014/main" id="{217B01A4-FE45-4493-9553-456BDFA7E016}"/>
                  </a:ext>
                </a:extLst>
              </p:cNvPr>
              <p:cNvSpPr/>
              <p:nvPr userDrawn="1"/>
            </p:nvSpPr>
            <p:spPr bwMode="auto">
              <a:xfrm>
                <a:off x="5738" y="393"/>
                <a:ext cx="82" cy="88"/>
              </a:xfrm>
              <a:custGeom>
                <a:avLst/>
                <a:gdLst>
                  <a:gd name="T0" fmla="*/ 12 w 13"/>
                  <a:gd name="T1" fmla="*/ 11 h 14"/>
                  <a:gd name="T2" fmla="*/ 8 w 13"/>
                  <a:gd name="T3" fmla="*/ 14 h 14"/>
                  <a:gd name="T4" fmla="*/ 1 w 13"/>
                  <a:gd name="T5" fmla="*/ 8 h 14"/>
                  <a:gd name="T6" fmla="*/ 1 w 13"/>
                  <a:gd name="T7" fmla="*/ 1 h 14"/>
                  <a:gd name="T8" fmla="*/ 2 w 13"/>
                  <a:gd name="T9" fmla="*/ 0 h 14"/>
                  <a:gd name="T10" fmla="*/ 11 w 13"/>
                  <a:gd name="T11" fmla="*/ 7 h 14"/>
                  <a:gd name="T12" fmla="*/ 12 w 13"/>
                  <a:gd name="T1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2" y="11"/>
                    </a:moveTo>
                    <a:cubicBezTo>
                      <a:pt x="12" y="13"/>
                      <a:pt x="11" y="14"/>
                      <a:pt x="8" y="14"/>
                    </a:cubicBezTo>
                    <a:cubicBezTo>
                      <a:pt x="4" y="13"/>
                      <a:pt x="2" y="11"/>
                      <a:pt x="1" y="8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1"/>
                      <a:pt x="10" y="4"/>
                      <a:pt x="11" y="7"/>
                    </a:cubicBezTo>
                    <a:cubicBezTo>
                      <a:pt x="11" y="9"/>
                      <a:pt x="13" y="10"/>
                      <a:pt x="12" y="11"/>
                    </a:cubicBezTo>
                    <a:close/>
                  </a:path>
                </a:pathLst>
              </a:custGeom>
              <a:solidFill>
                <a:srgbClr val="F5D0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448">
                <a:extLst>
                  <a:ext uri="{FF2B5EF4-FFF2-40B4-BE49-F238E27FC236}">
                    <a16:creationId xmlns:a16="http://schemas.microsoft.com/office/drawing/2014/main" id="{1C702DC2-C8CD-8BBC-E400-5D9B39044236}"/>
                  </a:ext>
                </a:extLst>
              </p:cNvPr>
              <p:cNvSpPr/>
              <p:nvPr userDrawn="1"/>
            </p:nvSpPr>
            <p:spPr bwMode="auto">
              <a:xfrm>
                <a:off x="5309" y="1617"/>
                <a:ext cx="76" cy="108"/>
              </a:xfrm>
              <a:custGeom>
                <a:avLst/>
                <a:gdLst>
                  <a:gd name="T0" fmla="*/ 11 w 12"/>
                  <a:gd name="T1" fmla="*/ 8 h 17"/>
                  <a:gd name="T2" fmla="*/ 9 w 12"/>
                  <a:gd name="T3" fmla="*/ 16 h 17"/>
                  <a:gd name="T4" fmla="*/ 6 w 12"/>
                  <a:gd name="T5" fmla="*/ 16 h 17"/>
                  <a:gd name="T6" fmla="*/ 2 w 12"/>
                  <a:gd name="T7" fmla="*/ 2 h 17"/>
                  <a:gd name="T8" fmla="*/ 5 w 12"/>
                  <a:gd name="T9" fmla="*/ 1 h 17"/>
                  <a:gd name="T10" fmla="*/ 11 w 12"/>
                  <a:gd name="T1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1" y="8"/>
                    </a:moveTo>
                    <a:cubicBezTo>
                      <a:pt x="11" y="11"/>
                      <a:pt x="11" y="13"/>
                      <a:pt x="9" y="16"/>
                    </a:cubicBezTo>
                    <a:cubicBezTo>
                      <a:pt x="8" y="17"/>
                      <a:pt x="8" y="17"/>
                      <a:pt x="6" y="16"/>
                    </a:cubicBezTo>
                    <a:cubicBezTo>
                      <a:pt x="3" y="14"/>
                      <a:pt x="0" y="6"/>
                      <a:pt x="2" y="2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8" y="1"/>
                      <a:pt x="12" y="5"/>
                      <a:pt x="11" y="8"/>
                    </a:cubicBezTo>
                    <a:close/>
                  </a:path>
                </a:pathLst>
              </a:custGeom>
              <a:solidFill>
                <a:srgbClr val="F3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449">
                <a:extLst>
                  <a:ext uri="{FF2B5EF4-FFF2-40B4-BE49-F238E27FC236}">
                    <a16:creationId xmlns:a16="http://schemas.microsoft.com/office/drawing/2014/main" id="{5644D504-476D-6554-F87A-B97EA03A6B35}"/>
                  </a:ext>
                </a:extLst>
              </p:cNvPr>
              <p:cNvSpPr/>
              <p:nvPr userDrawn="1"/>
            </p:nvSpPr>
            <p:spPr bwMode="auto">
              <a:xfrm>
                <a:off x="5990" y="1021"/>
                <a:ext cx="120" cy="76"/>
              </a:xfrm>
              <a:custGeom>
                <a:avLst/>
                <a:gdLst>
                  <a:gd name="T0" fmla="*/ 9 w 19"/>
                  <a:gd name="T1" fmla="*/ 0 h 12"/>
                  <a:gd name="T2" fmla="*/ 17 w 19"/>
                  <a:gd name="T3" fmla="*/ 3 h 12"/>
                  <a:gd name="T4" fmla="*/ 18 w 19"/>
                  <a:gd name="T5" fmla="*/ 5 h 12"/>
                  <a:gd name="T6" fmla="*/ 4 w 19"/>
                  <a:gd name="T7" fmla="*/ 7 h 12"/>
                  <a:gd name="T8" fmla="*/ 5 w 19"/>
                  <a:gd name="T9" fmla="*/ 1 h 12"/>
                  <a:gd name="T10" fmla="*/ 9 w 1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9" y="0"/>
                    </a:moveTo>
                    <a:cubicBezTo>
                      <a:pt x="12" y="0"/>
                      <a:pt x="15" y="1"/>
                      <a:pt x="17" y="3"/>
                    </a:cubicBezTo>
                    <a:cubicBezTo>
                      <a:pt x="18" y="3"/>
                      <a:pt x="19" y="4"/>
                      <a:pt x="18" y="5"/>
                    </a:cubicBezTo>
                    <a:cubicBezTo>
                      <a:pt x="14" y="10"/>
                      <a:pt x="9" y="12"/>
                      <a:pt x="4" y="7"/>
                    </a:cubicBezTo>
                    <a:cubicBezTo>
                      <a:pt x="0" y="3"/>
                      <a:pt x="0" y="3"/>
                      <a:pt x="5" y="1"/>
                    </a:cubicBezTo>
                    <a:cubicBezTo>
                      <a:pt x="6" y="0"/>
                      <a:pt x="8" y="1"/>
                      <a:pt x="9" y="0"/>
                    </a:cubicBezTo>
                    <a:close/>
                  </a:path>
                </a:pathLst>
              </a:custGeom>
              <a:solidFill>
                <a:srgbClr val="F2D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450">
                <a:extLst>
                  <a:ext uri="{FF2B5EF4-FFF2-40B4-BE49-F238E27FC236}">
                    <a16:creationId xmlns:a16="http://schemas.microsoft.com/office/drawing/2014/main" id="{9234A6AC-E00C-93A6-96A2-7D8D394FDB8B}"/>
                  </a:ext>
                </a:extLst>
              </p:cNvPr>
              <p:cNvSpPr/>
              <p:nvPr userDrawn="1"/>
            </p:nvSpPr>
            <p:spPr bwMode="auto">
              <a:xfrm>
                <a:off x="4181" y="3152"/>
                <a:ext cx="76" cy="50"/>
              </a:xfrm>
              <a:custGeom>
                <a:avLst/>
                <a:gdLst>
                  <a:gd name="T0" fmla="*/ 6 w 12"/>
                  <a:gd name="T1" fmla="*/ 0 h 8"/>
                  <a:gd name="T2" fmla="*/ 3 w 12"/>
                  <a:gd name="T3" fmla="*/ 3 h 8"/>
                  <a:gd name="T4" fmla="*/ 9 w 12"/>
                  <a:gd name="T5" fmla="*/ 1 h 8"/>
                  <a:gd name="T6" fmla="*/ 10 w 12"/>
                  <a:gd name="T7" fmla="*/ 5 h 8"/>
                  <a:gd name="T8" fmla="*/ 2 w 12"/>
                  <a:gd name="T9" fmla="*/ 8 h 8"/>
                  <a:gd name="T10" fmla="*/ 0 w 12"/>
                  <a:gd name="T11" fmla="*/ 7 h 8"/>
                  <a:gd name="T12" fmla="*/ 6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6" y="1"/>
                      <a:pt x="4" y="1"/>
                      <a:pt x="3" y="3"/>
                    </a:cubicBezTo>
                    <a:cubicBezTo>
                      <a:pt x="5" y="2"/>
                      <a:pt x="7" y="1"/>
                      <a:pt x="9" y="1"/>
                    </a:cubicBezTo>
                    <a:cubicBezTo>
                      <a:pt x="11" y="2"/>
                      <a:pt x="12" y="3"/>
                      <a:pt x="10" y="5"/>
                    </a:cubicBezTo>
                    <a:cubicBezTo>
                      <a:pt x="8" y="7"/>
                      <a:pt x="5" y="8"/>
                      <a:pt x="2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lose/>
                  </a:path>
                </a:pathLst>
              </a:custGeom>
              <a:solidFill>
                <a:srgbClr val="EFA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451">
                <a:extLst>
                  <a:ext uri="{FF2B5EF4-FFF2-40B4-BE49-F238E27FC236}">
                    <a16:creationId xmlns:a16="http://schemas.microsoft.com/office/drawing/2014/main" id="{C031B1E7-6DA5-B0AC-6B94-DE663A74A91F}"/>
                  </a:ext>
                </a:extLst>
              </p:cNvPr>
              <p:cNvSpPr/>
              <p:nvPr userDrawn="1"/>
            </p:nvSpPr>
            <p:spPr bwMode="auto">
              <a:xfrm>
                <a:off x="5038" y="1262"/>
                <a:ext cx="70" cy="63"/>
              </a:xfrm>
              <a:custGeom>
                <a:avLst/>
                <a:gdLst>
                  <a:gd name="T0" fmla="*/ 10 w 11"/>
                  <a:gd name="T1" fmla="*/ 3 h 10"/>
                  <a:gd name="T2" fmla="*/ 6 w 11"/>
                  <a:gd name="T3" fmla="*/ 2 h 10"/>
                  <a:gd name="T4" fmla="*/ 11 w 11"/>
                  <a:gd name="T5" fmla="*/ 6 h 10"/>
                  <a:gd name="T6" fmla="*/ 11 w 11"/>
                  <a:gd name="T7" fmla="*/ 9 h 10"/>
                  <a:gd name="T8" fmla="*/ 8 w 11"/>
                  <a:gd name="T9" fmla="*/ 9 h 10"/>
                  <a:gd name="T10" fmla="*/ 1 w 11"/>
                  <a:gd name="T11" fmla="*/ 5 h 10"/>
                  <a:gd name="T12" fmla="*/ 2 w 11"/>
                  <a:gd name="T13" fmla="*/ 2 h 10"/>
                  <a:gd name="T14" fmla="*/ 10 w 11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0" y="3"/>
                    </a:moveTo>
                    <a:cubicBezTo>
                      <a:pt x="9" y="3"/>
                      <a:pt x="8" y="2"/>
                      <a:pt x="6" y="2"/>
                    </a:cubicBezTo>
                    <a:cubicBezTo>
                      <a:pt x="8" y="3"/>
                      <a:pt x="10" y="4"/>
                      <a:pt x="11" y="6"/>
                    </a:cubicBezTo>
                    <a:cubicBezTo>
                      <a:pt x="11" y="7"/>
                      <a:pt x="11" y="8"/>
                      <a:pt x="11" y="9"/>
                    </a:cubicBezTo>
                    <a:cubicBezTo>
                      <a:pt x="10" y="10"/>
                      <a:pt x="9" y="9"/>
                      <a:pt x="8" y="9"/>
                    </a:cubicBezTo>
                    <a:cubicBezTo>
                      <a:pt x="6" y="8"/>
                      <a:pt x="3" y="7"/>
                      <a:pt x="1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5" y="0"/>
                      <a:pt x="8" y="0"/>
                      <a:pt x="10" y="3"/>
                    </a:cubicBezTo>
                    <a:close/>
                  </a:path>
                </a:pathLst>
              </a:custGeom>
              <a:solidFill>
                <a:srgbClr val="EE9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452">
                <a:extLst>
                  <a:ext uri="{FF2B5EF4-FFF2-40B4-BE49-F238E27FC236}">
                    <a16:creationId xmlns:a16="http://schemas.microsoft.com/office/drawing/2014/main" id="{A7C10BFB-1DA5-F2DB-BE28-8339DDBBD178}"/>
                  </a:ext>
                </a:extLst>
              </p:cNvPr>
              <p:cNvSpPr/>
              <p:nvPr userDrawn="1"/>
            </p:nvSpPr>
            <p:spPr bwMode="auto">
              <a:xfrm>
                <a:off x="4477" y="767"/>
                <a:ext cx="76" cy="114"/>
              </a:xfrm>
              <a:custGeom>
                <a:avLst/>
                <a:gdLst>
                  <a:gd name="T0" fmla="*/ 12 w 12"/>
                  <a:gd name="T1" fmla="*/ 12 h 18"/>
                  <a:gd name="T2" fmla="*/ 11 w 12"/>
                  <a:gd name="T3" fmla="*/ 17 h 18"/>
                  <a:gd name="T4" fmla="*/ 9 w 12"/>
                  <a:gd name="T5" fmla="*/ 18 h 18"/>
                  <a:gd name="T6" fmla="*/ 4 w 12"/>
                  <a:gd name="T7" fmla="*/ 5 h 18"/>
                  <a:gd name="T8" fmla="*/ 5 w 12"/>
                  <a:gd name="T9" fmla="*/ 3 h 18"/>
                  <a:gd name="T10" fmla="*/ 10 w 12"/>
                  <a:gd name="T11" fmla="*/ 3 h 18"/>
                  <a:gd name="T12" fmla="*/ 12 w 12"/>
                  <a:gd name="T13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2" y="12"/>
                    </a:moveTo>
                    <a:cubicBezTo>
                      <a:pt x="12" y="13"/>
                      <a:pt x="11" y="15"/>
                      <a:pt x="11" y="17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4" y="17"/>
                      <a:pt x="0" y="10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11" y="6"/>
                      <a:pt x="12" y="9"/>
                      <a:pt x="12" y="12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" name="Freeform 453">
                <a:extLst>
                  <a:ext uri="{FF2B5EF4-FFF2-40B4-BE49-F238E27FC236}">
                    <a16:creationId xmlns:a16="http://schemas.microsoft.com/office/drawing/2014/main" id="{67420693-A843-0523-CB09-279D5409BD35}"/>
                  </a:ext>
                </a:extLst>
              </p:cNvPr>
              <p:cNvSpPr/>
              <p:nvPr userDrawn="1"/>
            </p:nvSpPr>
            <p:spPr bwMode="auto">
              <a:xfrm>
                <a:off x="7447" y="1718"/>
                <a:ext cx="100" cy="76"/>
              </a:xfrm>
              <a:custGeom>
                <a:avLst/>
                <a:gdLst>
                  <a:gd name="T0" fmla="*/ 4 w 16"/>
                  <a:gd name="T1" fmla="*/ 0 h 12"/>
                  <a:gd name="T2" fmla="*/ 12 w 16"/>
                  <a:gd name="T3" fmla="*/ 5 h 12"/>
                  <a:gd name="T4" fmla="*/ 13 w 16"/>
                  <a:gd name="T5" fmla="*/ 6 h 12"/>
                  <a:gd name="T6" fmla="*/ 15 w 16"/>
                  <a:gd name="T7" fmla="*/ 10 h 12"/>
                  <a:gd name="T8" fmla="*/ 9 w 16"/>
                  <a:gd name="T9" fmla="*/ 12 h 12"/>
                  <a:gd name="T10" fmla="*/ 1 w 16"/>
                  <a:gd name="T11" fmla="*/ 3 h 12"/>
                  <a:gd name="T12" fmla="*/ 4 w 16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4" y="0"/>
                    </a:moveTo>
                    <a:cubicBezTo>
                      <a:pt x="7" y="1"/>
                      <a:pt x="10" y="2"/>
                      <a:pt x="12" y="5"/>
                    </a:cubicBezTo>
                    <a:cubicBezTo>
                      <a:pt x="13" y="5"/>
                      <a:pt x="13" y="5"/>
                      <a:pt x="13" y="6"/>
                    </a:cubicBezTo>
                    <a:cubicBezTo>
                      <a:pt x="14" y="7"/>
                      <a:pt x="16" y="8"/>
                      <a:pt x="15" y="10"/>
                    </a:cubicBezTo>
                    <a:cubicBezTo>
                      <a:pt x="14" y="11"/>
                      <a:pt x="12" y="12"/>
                      <a:pt x="9" y="12"/>
                    </a:cubicBezTo>
                    <a:cubicBezTo>
                      <a:pt x="4" y="11"/>
                      <a:pt x="1" y="8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2D7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" name="Freeform 454">
                <a:extLst>
                  <a:ext uri="{FF2B5EF4-FFF2-40B4-BE49-F238E27FC236}">
                    <a16:creationId xmlns:a16="http://schemas.microsoft.com/office/drawing/2014/main" id="{57CCFA8D-F915-3E55-CEBF-9832BA1831FF}"/>
                  </a:ext>
                </a:extLst>
              </p:cNvPr>
              <p:cNvSpPr/>
              <p:nvPr userDrawn="1"/>
            </p:nvSpPr>
            <p:spPr bwMode="auto">
              <a:xfrm>
                <a:off x="5360" y="2219"/>
                <a:ext cx="88" cy="83"/>
              </a:xfrm>
              <a:custGeom>
                <a:avLst/>
                <a:gdLst>
                  <a:gd name="T0" fmla="*/ 14 w 14"/>
                  <a:gd name="T1" fmla="*/ 10 h 13"/>
                  <a:gd name="T2" fmla="*/ 11 w 14"/>
                  <a:gd name="T3" fmla="*/ 13 h 13"/>
                  <a:gd name="T4" fmla="*/ 0 w 14"/>
                  <a:gd name="T5" fmla="*/ 3 h 13"/>
                  <a:gd name="T6" fmla="*/ 4 w 14"/>
                  <a:gd name="T7" fmla="*/ 0 h 13"/>
                  <a:gd name="T8" fmla="*/ 14 w 14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13"/>
                      <a:pt x="13" y="13"/>
                      <a:pt x="11" y="13"/>
                    </a:cubicBezTo>
                    <a:cubicBezTo>
                      <a:pt x="6" y="13"/>
                      <a:pt x="1" y="7"/>
                      <a:pt x="0" y="3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10" y="0"/>
                      <a:pt x="13" y="4"/>
                      <a:pt x="14" y="10"/>
                    </a:cubicBezTo>
                    <a:close/>
                  </a:path>
                </a:pathLst>
              </a:custGeom>
              <a:solidFill>
                <a:srgbClr val="F5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" name="Freeform 455">
                <a:extLst>
                  <a:ext uri="{FF2B5EF4-FFF2-40B4-BE49-F238E27FC236}">
                    <a16:creationId xmlns:a16="http://schemas.microsoft.com/office/drawing/2014/main" id="{55ACFF3B-9FE6-0149-8575-BE44F219F186}"/>
                  </a:ext>
                </a:extLst>
              </p:cNvPr>
              <p:cNvSpPr/>
              <p:nvPr userDrawn="1"/>
            </p:nvSpPr>
            <p:spPr bwMode="auto">
              <a:xfrm>
                <a:off x="5688" y="3761"/>
                <a:ext cx="75" cy="44"/>
              </a:xfrm>
              <a:custGeom>
                <a:avLst/>
                <a:gdLst>
                  <a:gd name="T0" fmla="*/ 8 w 12"/>
                  <a:gd name="T1" fmla="*/ 0 h 7"/>
                  <a:gd name="T2" fmla="*/ 4 w 12"/>
                  <a:gd name="T3" fmla="*/ 1 h 7"/>
                  <a:gd name="T4" fmla="*/ 6 w 12"/>
                  <a:gd name="T5" fmla="*/ 1 h 7"/>
                  <a:gd name="T6" fmla="*/ 11 w 12"/>
                  <a:gd name="T7" fmla="*/ 3 h 7"/>
                  <a:gd name="T8" fmla="*/ 10 w 12"/>
                  <a:gd name="T9" fmla="*/ 6 h 7"/>
                  <a:gd name="T10" fmla="*/ 1 w 12"/>
                  <a:gd name="T11" fmla="*/ 6 h 7"/>
                  <a:gd name="T12" fmla="*/ 0 w 12"/>
                  <a:gd name="T13" fmla="*/ 4 h 7"/>
                  <a:gd name="T14" fmla="*/ 8 w 12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7">
                    <a:moveTo>
                      <a:pt x="8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5" y="2"/>
                      <a:pt x="5" y="1"/>
                      <a:pt x="6" y="1"/>
                    </a:cubicBezTo>
                    <a:cubicBezTo>
                      <a:pt x="8" y="1"/>
                      <a:pt x="9" y="1"/>
                      <a:pt x="11" y="3"/>
                    </a:cubicBezTo>
                    <a:cubicBezTo>
                      <a:pt x="12" y="4"/>
                      <a:pt x="12" y="5"/>
                      <a:pt x="10" y="6"/>
                    </a:cubicBezTo>
                    <a:cubicBezTo>
                      <a:pt x="7" y="7"/>
                      <a:pt x="4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4" y="0"/>
                      <a:pt x="8" y="0"/>
                    </a:cubicBezTo>
                    <a:close/>
                  </a:path>
                </a:pathLst>
              </a:custGeom>
              <a:solidFill>
                <a:srgbClr val="EE9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" name="Freeform 456">
                <a:extLst>
                  <a:ext uri="{FF2B5EF4-FFF2-40B4-BE49-F238E27FC236}">
                    <a16:creationId xmlns:a16="http://schemas.microsoft.com/office/drawing/2014/main" id="{C9499E1B-B354-8250-7725-4889E009E1C8}"/>
                  </a:ext>
                </a:extLst>
              </p:cNvPr>
              <p:cNvSpPr/>
              <p:nvPr userDrawn="1"/>
            </p:nvSpPr>
            <p:spPr bwMode="auto">
              <a:xfrm>
                <a:off x="4357" y="2530"/>
                <a:ext cx="114" cy="70"/>
              </a:xfrm>
              <a:custGeom>
                <a:avLst/>
                <a:gdLst>
                  <a:gd name="T0" fmla="*/ 7 w 18"/>
                  <a:gd name="T1" fmla="*/ 0 h 11"/>
                  <a:gd name="T2" fmla="*/ 17 w 18"/>
                  <a:gd name="T3" fmla="*/ 3 h 11"/>
                  <a:gd name="T4" fmla="*/ 17 w 18"/>
                  <a:gd name="T5" fmla="*/ 5 h 11"/>
                  <a:gd name="T6" fmla="*/ 9 w 18"/>
                  <a:gd name="T7" fmla="*/ 10 h 11"/>
                  <a:gd name="T8" fmla="*/ 1 w 18"/>
                  <a:gd name="T9" fmla="*/ 4 h 11"/>
                  <a:gd name="T10" fmla="*/ 2 w 18"/>
                  <a:gd name="T11" fmla="*/ 2 h 11"/>
                  <a:gd name="T12" fmla="*/ 7 w 18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7" y="0"/>
                    </a:moveTo>
                    <a:cubicBezTo>
                      <a:pt x="11" y="1"/>
                      <a:pt x="14" y="2"/>
                      <a:pt x="17" y="3"/>
                    </a:cubicBezTo>
                    <a:cubicBezTo>
                      <a:pt x="18" y="4"/>
                      <a:pt x="18" y="4"/>
                      <a:pt x="17" y="5"/>
                    </a:cubicBezTo>
                    <a:cubicBezTo>
                      <a:pt x="15" y="8"/>
                      <a:pt x="13" y="10"/>
                      <a:pt x="9" y="10"/>
                    </a:cubicBezTo>
                    <a:cubicBezTo>
                      <a:pt x="7" y="11"/>
                      <a:pt x="1" y="6"/>
                      <a:pt x="1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4D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" name="Freeform 457">
                <a:extLst>
                  <a:ext uri="{FF2B5EF4-FFF2-40B4-BE49-F238E27FC236}">
                    <a16:creationId xmlns:a16="http://schemas.microsoft.com/office/drawing/2014/main" id="{B7FA66B6-C1B3-28E1-CB64-8A26655F191F}"/>
                  </a:ext>
                </a:extLst>
              </p:cNvPr>
              <p:cNvSpPr/>
              <p:nvPr userDrawn="1"/>
            </p:nvSpPr>
            <p:spPr bwMode="auto">
              <a:xfrm>
                <a:off x="4704" y="1940"/>
                <a:ext cx="107" cy="76"/>
              </a:xfrm>
              <a:custGeom>
                <a:avLst/>
                <a:gdLst>
                  <a:gd name="T0" fmla="*/ 9 w 17"/>
                  <a:gd name="T1" fmla="*/ 11 h 12"/>
                  <a:gd name="T2" fmla="*/ 1 w 17"/>
                  <a:gd name="T3" fmla="*/ 5 h 12"/>
                  <a:gd name="T4" fmla="*/ 0 w 17"/>
                  <a:gd name="T5" fmla="*/ 4 h 12"/>
                  <a:gd name="T6" fmla="*/ 1 w 17"/>
                  <a:gd name="T7" fmla="*/ 1 h 12"/>
                  <a:gd name="T8" fmla="*/ 14 w 17"/>
                  <a:gd name="T9" fmla="*/ 4 h 12"/>
                  <a:gd name="T10" fmla="*/ 15 w 17"/>
                  <a:gd name="T11" fmla="*/ 5 h 12"/>
                  <a:gd name="T12" fmla="*/ 15 w 17"/>
                  <a:gd name="T13" fmla="*/ 9 h 12"/>
                  <a:gd name="T14" fmla="*/ 9 w 17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9" y="11"/>
                    </a:moveTo>
                    <a:cubicBezTo>
                      <a:pt x="4" y="11"/>
                      <a:pt x="3" y="8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6" y="0"/>
                      <a:pt x="10" y="1"/>
                      <a:pt x="14" y="4"/>
                    </a:cubicBezTo>
                    <a:cubicBezTo>
                      <a:pt x="14" y="4"/>
                      <a:pt x="14" y="5"/>
                      <a:pt x="15" y="5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3" y="10"/>
                      <a:pt x="11" y="12"/>
                      <a:pt x="9" y="11"/>
                    </a:cubicBezTo>
                    <a:close/>
                  </a:path>
                </a:pathLst>
              </a:custGeom>
              <a:solidFill>
                <a:srgbClr val="F6DA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" name="Freeform 458">
                <a:extLst>
                  <a:ext uri="{FF2B5EF4-FFF2-40B4-BE49-F238E27FC236}">
                    <a16:creationId xmlns:a16="http://schemas.microsoft.com/office/drawing/2014/main" id="{73982DE9-72AD-6F2F-977B-A5214B9A981C}"/>
                  </a:ext>
                </a:extLst>
              </p:cNvPr>
              <p:cNvSpPr/>
              <p:nvPr userDrawn="1"/>
            </p:nvSpPr>
            <p:spPr bwMode="auto">
              <a:xfrm>
                <a:off x="6142" y="3076"/>
                <a:ext cx="63" cy="114"/>
              </a:xfrm>
              <a:custGeom>
                <a:avLst/>
                <a:gdLst>
                  <a:gd name="T0" fmla="*/ 1 w 10"/>
                  <a:gd name="T1" fmla="*/ 9 h 18"/>
                  <a:gd name="T2" fmla="*/ 4 w 10"/>
                  <a:gd name="T3" fmla="*/ 1 h 18"/>
                  <a:gd name="T4" fmla="*/ 5 w 10"/>
                  <a:gd name="T5" fmla="*/ 1 h 18"/>
                  <a:gd name="T6" fmla="*/ 10 w 10"/>
                  <a:gd name="T7" fmla="*/ 12 h 18"/>
                  <a:gd name="T8" fmla="*/ 10 w 10"/>
                  <a:gd name="T9" fmla="*/ 16 h 18"/>
                  <a:gd name="T10" fmla="*/ 7 w 10"/>
                  <a:gd name="T11" fmla="*/ 17 h 18"/>
                  <a:gd name="T12" fmla="*/ 1 w 10"/>
                  <a:gd name="T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" y="9"/>
                    </a:moveTo>
                    <a:cubicBezTo>
                      <a:pt x="0" y="6"/>
                      <a:pt x="2" y="4"/>
                      <a:pt x="4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9" y="4"/>
                      <a:pt x="10" y="8"/>
                      <a:pt x="10" y="12"/>
                    </a:cubicBezTo>
                    <a:cubicBezTo>
                      <a:pt x="10" y="13"/>
                      <a:pt x="10" y="14"/>
                      <a:pt x="10" y="16"/>
                    </a:cubicBezTo>
                    <a:cubicBezTo>
                      <a:pt x="9" y="17"/>
                      <a:pt x="9" y="18"/>
                      <a:pt x="7" y="17"/>
                    </a:cubicBezTo>
                    <a:cubicBezTo>
                      <a:pt x="3" y="16"/>
                      <a:pt x="1" y="13"/>
                      <a:pt x="1" y="9"/>
                    </a:cubicBezTo>
                    <a:close/>
                  </a:path>
                </a:pathLst>
              </a:custGeom>
              <a:solidFill>
                <a:srgbClr val="F5D9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" name="Freeform 459">
                <a:extLst>
                  <a:ext uri="{FF2B5EF4-FFF2-40B4-BE49-F238E27FC236}">
                    <a16:creationId xmlns:a16="http://schemas.microsoft.com/office/drawing/2014/main" id="{3A8A3295-E54D-02B8-56CB-D4F228AFA396}"/>
                  </a:ext>
                </a:extLst>
              </p:cNvPr>
              <p:cNvSpPr/>
              <p:nvPr userDrawn="1"/>
            </p:nvSpPr>
            <p:spPr bwMode="auto">
              <a:xfrm>
                <a:off x="6930" y="729"/>
                <a:ext cx="107" cy="76"/>
              </a:xfrm>
              <a:custGeom>
                <a:avLst/>
                <a:gdLst>
                  <a:gd name="T0" fmla="*/ 17 w 17"/>
                  <a:gd name="T1" fmla="*/ 2 h 12"/>
                  <a:gd name="T2" fmla="*/ 5 w 17"/>
                  <a:gd name="T3" fmla="*/ 11 h 12"/>
                  <a:gd name="T4" fmla="*/ 4 w 17"/>
                  <a:gd name="T5" fmla="*/ 5 h 12"/>
                  <a:gd name="T6" fmla="*/ 15 w 17"/>
                  <a:gd name="T7" fmla="*/ 0 h 12"/>
                  <a:gd name="T8" fmla="*/ 17 w 17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2"/>
                    </a:moveTo>
                    <a:cubicBezTo>
                      <a:pt x="17" y="9"/>
                      <a:pt x="12" y="12"/>
                      <a:pt x="5" y="11"/>
                    </a:cubicBezTo>
                    <a:cubicBezTo>
                      <a:pt x="0" y="9"/>
                      <a:pt x="0" y="8"/>
                      <a:pt x="4" y="5"/>
                    </a:cubicBezTo>
                    <a:cubicBezTo>
                      <a:pt x="7" y="2"/>
                      <a:pt x="11" y="0"/>
                      <a:pt x="15" y="0"/>
                    </a:cubicBezTo>
                    <a:cubicBezTo>
                      <a:pt x="16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F0D7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" name="Freeform 460">
                <a:extLst>
                  <a:ext uri="{FF2B5EF4-FFF2-40B4-BE49-F238E27FC236}">
                    <a16:creationId xmlns:a16="http://schemas.microsoft.com/office/drawing/2014/main" id="{F0792AA0-DA7F-15CB-4626-2C934B0B407E}"/>
                  </a:ext>
                </a:extLst>
              </p:cNvPr>
              <p:cNvSpPr/>
              <p:nvPr userDrawn="1"/>
            </p:nvSpPr>
            <p:spPr bwMode="auto">
              <a:xfrm>
                <a:off x="5272" y="475"/>
                <a:ext cx="75" cy="83"/>
              </a:xfrm>
              <a:custGeom>
                <a:avLst/>
                <a:gdLst>
                  <a:gd name="T0" fmla="*/ 10 w 12"/>
                  <a:gd name="T1" fmla="*/ 6 h 13"/>
                  <a:gd name="T2" fmla="*/ 4 w 12"/>
                  <a:gd name="T3" fmla="*/ 12 h 13"/>
                  <a:gd name="T4" fmla="*/ 0 w 12"/>
                  <a:gd name="T5" fmla="*/ 9 h 13"/>
                  <a:gd name="T6" fmla="*/ 11 w 12"/>
                  <a:gd name="T7" fmla="*/ 2 h 13"/>
                  <a:gd name="T8" fmla="*/ 10 w 12"/>
                  <a:gd name="T9" fmla="*/ 6 h 13"/>
                  <a:gd name="T10" fmla="*/ 5 w 12"/>
                  <a:gd name="T11" fmla="*/ 5 h 13"/>
                  <a:gd name="T12" fmla="*/ 3 w 12"/>
                  <a:gd name="T13" fmla="*/ 7 h 13"/>
                  <a:gd name="T14" fmla="*/ 2 w 12"/>
                  <a:gd name="T15" fmla="*/ 9 h 13"/>
                  <a:gd name="T16" fmla="*/ 4 w 12"/>
                  <a:gd name="T17" fmla="*/ 10 h 13"/>
                  <a:gd name="T18" fmla="*/ 8 w 12"/>
                  <a:gd name="T19" fmla="*/ 7 h 13"/>
                  <a:gd name="T20" fmla="*/ 10 w 12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0" y="6"/>
                    </a:moveTo>
                    <a:cubicBezTo>
                      <a:pt x="9" y="9"/>
                      <a:pt x="7" y="11"/>
                      <a:pt x="4" y="12"/>
                    </a:cubicBezTo>
                    <a:cubicBezTo>
                      <a:pt x="1" y="13"/>
                      <a:pt x="0" y="12"/>
                      <a:pt x="0" y="9"/>
                    </a:cubicBezTo>
                    <a:cubicBezTo>
                      <a:pt x="0" y="4"/>
                      <a:pt x="6" y="0"/>
                      <a:pt x="11" y="2"/>
                    </a:cubicBezTo>
                    <a:cubicBezTo>
                      <a:pt x="12" y="2"/>
                      <a:pt x="12" y="4"/>
                      <a:pt x="10" y="6"/>
                    </a:cubicBezTo>
                    <a:cubicBezTo>
                      <a:pt x="9" y="4"/>
                      <a:pt x="8" y="4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9" y="7"/>
                      <a:pt x="9" y="6"/>
                      <a:pt x="10" y="6"/>
                    </a:cubicBezTo>
                    <a:close/>
                  </a:path>
                </a:pathLst>
              </a:custGeom>
              <a:solidFill>
                <a:srgbClr val="F1D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" name="Freeform 461">
                <a:extLst>
                  <a:ext uri="{FF2B5EF4-FFF2-40B4-BE49-F238E27FC236}">
                    <a16:creationId xmlns:a16="http://schemas.microsoft.com/office/drawing/2014/main" id="{E4CD0786-AFC1-1D44-8943-AD52F6C7FCEA}"/>
                  </a:ext>
                </a:extLst>
              </p:cNvPr>
              <p:cNvSpPr/>
              <p:nvPr userDrawn="1"/>
            </p:nvSpPr>
            <p:spPr bwMode="auto">
              <a:xfrm>
                <a:off x="6451" y="329"/>
                <a:ext cx="56" cy="95"/>
              </a:xfrm>
              <a:custGeom>
                <a:avLst/>
                <a:gdLst>
                  <a:gd name="T0" fmla="*/ 0 w 9"/>
                  <a:gd name="T1" fmla="*/ 6 h 15"/>
                  <a:gd name="T2" fmla="*/ 1 w 9"/>
                  <a:gd name="T3" fmla="*/ 3 h 15"/>
                  <a:gd name="T4" fmla="*/ 6 w 9"/>
                  <a:gd name="T5" fmla="*/ 2 h 15"/>
                  <a:gd name="T6" fmla="*/ 9 w 9"/>
                  <a:gd name="T7" fmla="*/ 13 h 15"/>
                  <a:gd name="T8" fmla="*/ 7 w 9"/>
                  <a:gd name="T9" fmla="*/ 14 h 15"/>
                  <a:gd name="T10" fmla="*/ 0 w 9"/>
                  <a:gd name="T1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3" y="0"/>
                      <a:pt x="3" y="0"/>
                      <a:pt x="6" y="2"/>
                    </a:cubicBezTo>
                    <a:cubicBezTo>
                      <a:pt x="8" y="5"/>
                      <a:pt x="9" y="9"/>
                      <a:pt x="9" y="13"/>
                    </a:cubicBezTo>
                    <a:cubicBezTo>
                      <a:pt x="9" y="14"/>
                      <a:pt x="8" y="15"/>
                      <a:pt x="7" y="14"/>
                    </a:cubicBezTo>
                    <a:cubicBezTo>
                      <a:pt x="2" y="14"/>
                      <a:pt x="0" y="11"/>
                      <a:pt x="0" y="6"/>
                    </a:cubicBezTo>
                    <a:close/>
                  </a:path>
                </a:pathLst>
              </a:custGeom>
              <a:solidFill>
                <a:srgbClr val="F3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" name="Freeform 462">
                <a:extLst>
                  <a:ext uri="{FF2B5EF4-FFF2-40B4-BE49-F238E27FC236}">
                    <a16:creationId xmlns:a16="http://schemas.microsoft.com/office/drawing/2014/main" id="{3D338904-BF0E-8F11-61F1-90A4B3B65EEC}"/>
                  </a:ext>
                </a:extLst>
              </p:cNvPr>
              <p:cNvSpPr/>
              <p:nvPr userDrawn="1"/>
            </p:nvSpPr>
            <p:spPr bwMode="auto">
              <a:xfrm>
                <a:off x="7503" y="2460"/>
                <a:ext cx="70" cy="89"/>
              </a:xfrm>
              <a:custGeom>
                <a:avLst/>
                <a:gdLst>
                  <a:gd name="T0" fmla="*/ 0 w 11"/>
                  <a:gd name="T1" fmla="*/ 10 h 14"/>
                  <a:gd name="T2" fmla="*/ 10 w 11"/>
                  <a:gd name="T3" fmla="*/ 3 h 14"/>
                  <a:gd name="T4" fmla="*/ 11 w 11"/>
                  <a:gd name="T5" fmla="*/ 4 h 14"/>
                  <a:gd name="T6" fmla="*/ 3 w 11"/>
                  <a:gd name="T7" fmla="*/ 13 h 14"/>
                  <a:gd name="T8" fmla="*/ 0 w 11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0" y="5"/>
                      <a:pt x="6" y="0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8"/>
                      <a:pt x="7" y="12"/>
                      <a:pt x="3" y="13"/>
                    </a:cubicBezTo>
                    <a:cubicBezTo>
                      <a:pt x="1" y="14"/>
                      <a:pt x="0" y="12"/>
                      <a:pt x="0" y="10"/>
                    </a:cubicBezTo>
                    <a:close/>
                  </a:path>
                </a:pathLst>
              </a:custGeom>
              <a:solidFill>
                <a:srgbClr val="F3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" name="Freeform 463">
                <a:extLst>
                  <a:ext uri="{FF2B5EF4-FFF2-40B4-BE49-F238E27FC236}">
                    <a16:creationId xmlns:a16="http://schemas.microsoft.com/office/drawing/2014/main" id="{2AFC6413-D5C3-728B-8C90-2C4D65687791}"/>
                  </a:ext>
                </a:extLst>
              </p:cNvPr>
              <p:cNvSpPr/>
              <p:nvPr userDrawn="1"/>
            </p:nvSpPr>
            <p:spPr bwMode="auto">
              <a:xfrm>
                <a:off x="4837" y="2663"/>
                <a:ext cx="69" cy="95"/>
              </a:xfrm>
              <a:custGeom>
                <a:avLst/>
                <a:gdLst>
                  <a:gd name="T0" fmla="*/ 0 w 11"/>
                  <a:gd name="T1" fmla="*/ 10 h 15"/>
                  <a:gd name="T2" fmla="*/ 6 w 11"/>
                  <a:gd name="T3" fmla="*/ 1 h 15"/>
                  <a:gd name="T4" fmla="*/ 8 w 11"/>
                  <a:gd name="T5" fmla="*/ 2 h 15"/>
                  <a:gd name="T6" fmla="*/ 5 w 11"/>
                  <a:gd name="T7" fmla="*/ 13 h 15"/>
                  <a:gd name="T8" fmla="*/ 4 w 11"/>
                  <a:gd name="T9" fmla="*/ 14 h 15"/>
                  <a:gd name="T10" fmla="*/ 0 w 11"/>
                  <a:gd name="T1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0" y="10"/>
                    </a:moveTo>
                    <a:cubicBezTo>
                      <a:pt x="0" y="7"/>
                      <a:pt x="3" y="4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11" y="6"/>
                      <a:pt x="9" y="11"/>
                      <a:pt x="5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" y="15"/>
                      <a:pt x="0" y="14"/>
                      <a:pt x="0" y="10"/>
                    </a:cubicBezTo>
                    <a:close/>
                  </a:path>
                </a:pathLst>
              </a:custGeom>
              <a:solidFill>
                <a:srgbClr val="F4D6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" name="Freeform 464">
                <a:extLst>
                  <a:ext uri="{FF2B5EF4-FFF2-40B4-BE49-F238E27FC236}">
                    <a16:creationId xmlns:a16="http://schemas.microsoft.com/office/drawing/2014/main" id="{C2629AEF-E311-D2AF-33E5-1E925C13F75C}"/>
                  </a:ext>
                </a:extLst>
              </p:cNvPr>
              <p:cNvSpPr/>
              <p:nvPr userDrawn="1"/>
            </p:nvSpPr>
            <p:spPr bwMode="auto">
              <a:xfrm>
                <a:off x="6860" y="2885"/>
                <a:ext cx="95" cy="57"/>
              </a:xfrm>
              <a:custGeom>
                <a:avLst/>
                <a:gdLst>
                  <a:gd name="T0" fmla="*/ 7 w 15"/>
                  <a:gd name="T1" fmla="*/ 9 h 9"/>
                  <a:gd name="T2" fmla="*/ 0 w 15"/>
                  <a:gd name="T3" fmla="*/ 7 h 9"/>
                  <a:gd name="T4" fmla="*/ 0 w 15"/>
                  <a:gd name="T5" fmla="*/ 6 h 9"/>
                  <a:gd name="T6" fmla="*/ 13 w 15"/>
                  <a:gd name="T7" fmla="*/ 4 h 9"/>
                  <a:gd name="T8" fmla="*/ 14 w 15"/>
                  <a:gd name="T9" fmla="*/ 7 h 9"/>
                  <a:gd name="T10" fmla="*/ 11 w 15"/>
                  <a:gd name="T11" fmla="*/ 9 h 9"/>
                  <a:gd name="T12" fmla="*/ 7 w 15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7" y="9"/>
                    </a:moveTo>
                    <a:cubicBezTo>
                      <a:pt x="5" y="9"/>
                      <a:pt x="2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0"/>
                      <a:pt x="8" y="0"/>
                      <a:pt x="13" y="4"/>
                    </a:cubicBezTo>
                    <a:cubicBezTo>
                      <a:pt x="13" y="5"/>
                      <a:pt x="15" y="5"/>
                      <a:pt x="14" y="7"/>
                    </a:cubicBezTo>
                    <a:cubicBezTo>
                      <a:pt x="14" y="8"/>
                      <a:pt x="12" y="9"/>
                      <a:pt x="11" y="9"/>
                    </a:cubicBezTo>
                    <a:cubicBezTo>
                      <a:pt x="10" y="9"/>
                      <a:pt x="8" y="9"/>
                      <a:pt x="7" y="9"/>
                    </a:cubicBezTo>
                    <a:close/>
                  </a:path>
                </a:pathLst>
              </a:custGeom>
              <a:solidFill>
                <a:srgbClr val="F0C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" name="Freeform 465">
                <a:extLst>
                  <a:ext uri="{FF2B5EF4-FFF2-40B4-BE49-F238E27FC236}">
                    <a16:creationId xmlns:a16="http://schemas.microsoft.com/office/drawing/2014/main" id="{AE1E4484-BD06-095B-1442-81F1459E8984}"/>
                  </a:ext>
                </a:extLst>
              </p:cNvPr>
              <p:cNvSpPr/>
              <p:nvPr userDrawn="1"/>
            </p:nvSpPr>
            <p:spPr bwMode="auto">
              <a:xfrm>
                <a:off x="6602" y="3799"/>
                <a:ext cx="101" cy="76"/>
              </a:xfrm>
              <a:custGeom>
                <a:avLst/>
                <a:gdLst>
                  <a:gd name="T0" fmla="*/ 15 w 16"/>
                  <a:gd name="T1" fmla="*/ 5 h 12"/>
                  <a:gd name="T2" fmla="*/ 11 w 16"/>
                  <a:gd name="T3" fmla="*/ 2 h 12"/>
                  <a:gd name="T4" fmla="*/ 2 w 16"/>
                  <a:gd name="T5" fmla="*/ 8 h 12"/>
                  <a:gd name="T6" fmla="*/ 4 w 16"/>
                  <a:gd name="T7" fmla="*/ 10 h 12"/>
                  <a:gd name="T8" fmla="*/ 12 w 16"/>
                  <a:gd name="T9" fmla="*/ 9 h 12"/>
                  <a:gd name="T10" fmla="*/ 14 w 16"/>
                  <a:gd name="T11" fmla="*/ 9 h 12"/>
                  <a:gd name="T12" fmla="*/ 12 w 16"/>
                  <a:gd name="T13" fmla="*/ 11 h 12"/>
                  <a:gd name="T14" fmla="*/ 2 w 16"/>
                  <a:gd name="T15" fmla="*/ 11 h 12"/>
                  <a:gd name="T16" fmla="*/ 1 w 16"/>
                  <a:gd name="T17" fmla="*/ 8 h 12"/>
                  <a:gd name="T18" fmla="*/ 6 w 16"/>
                  <a:gd name="T19" fmla="*/ 2 h 12"/>
                  <a:gd name="T20" fmla="*/ 13 w 16"/>
                  <a:gd name="T21" fmla="*/ 1 h 12"/>
                  <a:gd name="T22" fmla="*/ 15 w 16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2">
                    <a:moveTo>
                      <a:pt x="15" y="5"/>
                    </a:moveTo>
                    <a:cubicBezTo>
                      <a:pt x="15" y="2"/>
                      <a:pt x="14" y="2"/>
                      <a:pt x="11" y="2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1" y="10"/>
                      <a:pt x="3" y="10"/>
                      <a:pt x="4" y="10"/>
                    </a:cubicBezTo>
                    <a:cubicBezTo>
                      <a:pt x="7" y="10"/>
                      <a:pt x="10" y="11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4" y="10"/>
                      <a:pt x="13" y="10"/>
                      <a:pt x="12" y="11"/>
                    </a:cubicBezTo>
                    <a:cubicBezTo>
                      <a:pt x="9" y="12"/>
                      <a:pt x="6" y="12"/>
                      <a:pt x="2" y="11"/>
                    </a:cubicBezTo>
                    <a:cubicBezTo>
                      <a:pt x="1" y="11"/>
                      <a:pt x="0" y="10"/>
                      <a:pt x="1" y="8"/>
                    </a:cubicBezTo>
                    <a:cubicBezTo>
                      <a:pt x="3" y="6"/>
                      <a:pt x="4" y="4"/>
                      <a:pt x="6" y="2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16" y="1"/>
                      <a:pt x="16" y="2"/>
                      <a:pt x="15" y="5"/>
                    </a:cubicBezTo>
                    <a:close/>
                  </a:path>
                </a:pathLst>
              </a:custGeom>
              <a:solidFill>
                <a:srgbClr val="F7D1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" name="Freeform 466">
                <a:extLst>
                  <a:ext uri="{FF2B5EF4-FFF2-40B4-BE49-F238E27FC236}">
                    <a16:creationId xmlns:a16="http://schemas.microsoft.com/office/drawing/2014/main" id="{9CBB628F-BE4F-BD93-9FE2-4D16353D9A64}"/>
                  </a:ext>
                </a:extLst>
              </p:cNvPr>
              <p:cNvSpPr/>
              <p:nvPr userDrawn="1"/>
            </p:nvSpPr>
            <p:spPr bwMode="auto">
              <a:xfrm>
                <a:off x="7510" y="3260"/>
                <a:ext cx="75" cy="107"/>
              </a:xfrm>
              <a:custGeom>
                <a:avLst/>
                <a:gdLst>
                  <a:gd name="T0" fmla="*/ 10 w 12"/>
                  <a:gd name="T1" fmla="*/ 3 h 17"/>
                  <a:gd name="T2" fmla="*/ 12 w 12"/>
                  <a:gd name="T3" fmla="*/ 6 h 17"/>
                  <a:gd name="T4" fmla="*/ 8 w 12"/>
                  <a:gd name="T5" fmla="*/ 15 h 17"/>
                  <a:gd name="T6" fmla="*/ 6 w 12"/>
                  <a:gd name="T7" fmla="*/ 15 h 17"/>
                  <a:gd name="T8" fmla="*/ 1 w 12"/>
                  <a:gd name="T9" fmla="*/ 5 h 17"/>
                  <a:gd name="T10" fmla="*/ 4 w 12"/>
                  <a:gd name="T11" fmla="*/ 0 h 17"/>
                  <a:gd name="T12" fmla="*/ 10 w 12"/>
                  <a:gd name="T13" fmla="*/ 3 h 17"/>
                  <a:gd name="T14" fmla="*/ 7 w 12"/>
                  <a:gd name="T15" fmla="*/ 2 h 17"/>
                  <a:gd name="T16" fmla="*/ 4 w 12"/>
                  <a:gd name="T17" fmla="*/ 3 h 17"/>
                  <a:gd name="T18" fmla="*/ 6 w 12"/>
                  <a:gd name="T19" fmla="*/ 14 h 17"/>
                  <a:gd name="T20" fmla="*/ 8 w 12"/>
                  <a:gd name="T21" fmla="*/ 13 h 17"/>
                  <a:gd name="T22" fmla="*/ 10 w 12"/>
                  <a:gd name="T23" fmla="*/ 4 h 17"/>
                  <a:gd name="T24" fmla="*/ 10 w 12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7">
                    <a:moveTo>
                      <a:pt x="10" y="3"/>
                    </a:moveTo>
                    <a:cubicBezTo>
                      <a:pt x="11" y="3"/>
                      <a:pt x="12" y="4"/>
                      <a:pt x="12" y="6"/>
                    </a:cubicBezTo>
                    <a:cubicBezTo>
                      <a:pt x="12" y="9"/>
                      <a:pt x="11" y="13"/>
                      <a:pt x="8" y="15"/>
                    </a:cubicBezTo>
                    <a:cubicBezTo>
                      <a:pt x="7" y="16"/>
                      <a:pt x="7" y="17"/>
                      <a:pt x="6" y="15"/>
                    </a:cubicBezTo>
                    <a:cubicBezTo>
                      <a:pt x="3" y="12"/>
                      <a:pt x="0" y="10"/>
                      <a:pt x="1" y="5"/>
                    </a:cubicBezTo>
                    <a:cubicBezTo>
                      <a:pt x="2" y="3"/>
                      <a:pt x="2" y="1"/>
                      <a:pt x="4" y="0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8" y="3"/>
                      <a:pt x="8" y="3"/>
                      <a:pt x="7" y="2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2" y="6"/>
                      <a:pt x="3" y="12"/>
                      <a:pt x="6" y="14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10" y="10"/>
                      <a:pt x="10" y="7"/>
                      <a:pt x="10" y="4"/>
                    </a:cubicBezTo>
                    <a:cubicBezTo>
                      <a:pt x="10" y="4"/>
                      <a:pt x="9" y="3"/>
                      <a:pt x="10" y="3"/>
                    </a:cubicBezTo>
                    <a:close/>
                  </a:path>
                </a:pathLst>
              </a:custGeom>
              <a:solidFill>
                <a:srgbClr val="F7C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" name="Freeform 467">
                <a:extLst>
                  <a:ext uri="{FF2B5EF4-FFF2-40B4-BE49-F238E27FC236}">
                    <a16:creationId xmlns:a16="http://schemas.microsoft.com/office/drawing/2014/main" id="{28A30CD3-AEAB-C461-8807-7459B59CFD79}"/>
                  </a:ext>
                </a:extLst>
              </p:cNvPr>
              <p:cNvSpPr/>
              <p:nvPr userDrawn="1"/>
            </p:nvSpPr>
            <p:spPr bwMode="auto">
              <a:xfrm>
                <a:off x="7346" y="475"/>
                <a:ext cx="63" cy="95"/>
              </a:xfrm>
              <a:custGeom>
                <a:avLst/>
                <a:gdLst>
                  <a:gd name="T0" fmla="*/ 10 w 10"/>
                  <a:gd name="T1" fmla="*/ 6 h 15"/>
                  <a:gd name="T2" fmla="*/ 5 w 10"/>
                  <a:gd name="T3" fmla="*/ 13 h 15"/>
                  <a:gd name="T4" fmla="*/ 2 w 10"/>
                  <a:gd name="T5" fmla="*/ 14 h 15"/>
                  <a:gd name="T6" fmla="*/ 1 w 10"/>
                  <a:gd name="T7" fmla="*/ 10 h 15"/>
                  <a:gd name="T8" fmla="*/ 5 w 10"/>
                  <a:gd name="T9" fmla="*/ 2 h 15"/>
                  <a:gd name="T10" fmla="*/ 9 w 10"/>
                  <a:gd name="T11" fmla="*/ 2 h 15"/>
                  <a:gd name="T12" fmla="*/ 10 w 10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10" y="6"/>
                    </a:moveTo>
                    <a:cubicBezTo>
                      <a:pt x="10" y="10"/>
                      <a:pt x="8" y="12"/>
                      <a:pt x="5" y="13"/>
                    </a:cubicBezTo>
                    <a:cubicBezTo>
                      <a:pt x="4" y="14"/>
                      <a:pt x="3" y="15"/>
                      <a:pt x="2" y="14"/>
                    </a:cubicBezTo>
                    <a:cubicBezTo>
                      <a:pt x="0" y="13"/>
                      <a:pt x="1" y="12"/>
                      <a:pt x="1" y="10"/>
                    </a:cubicBezTo>
                    <a:cubicBezTo>
                      <a:pt x="1" y="7"/>
                      <a:pt x="3" y="4"/>
                      <a:pt x="5" y="2"/>
                    </a:cubicBezTo>
                    <a:cubicBezTo>
                      <a:pt x="7" y="0"/>
                      <a:pt x="7" y="0"/>
                      <a:pt x="9" y="2"/>
                    </a:cubicBezTo>
                    <a:cubicBezTo>
                      <a:pt x="10" y="4"/>
                      <a:pt x="10" y="5"/>
                      <a:pt x="10" y="6"/>
                    </a:cubicBezTo>
                    <a:close/>
                  </a:path>
                </a:pathLst>
              </a:custGeom>
              <a:solidFill>
                <a:srgbClr val="F4C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" name="Freeform 468">
                <a:extLst>
                  <a:ext uri="{FF2B5EF4-FFF2-40B4-BE49-F238E27FC236}">
                    <a16:creationId xmlns:a16="http://schemas.microsoft.com/office/drawing/2014/main" id="{6E63F98E-3AEE-8547-D588-DFAD308ED7D7}"/>
                  </a:ext>
                </a:extLst>
              </p:cNvPr>
              <p:cNvSpPr/>
              <p:nvPr userDrawn="1"/>
            </p:nvSpPr>
            <p:spPr bwMode="auto">
              <a:xfrm>
                <a:off x="6747" y="1826"/>
                <a:ext cx="82" cy="108"/>
              </a:xfrm>
              <a:custGeom>
                <a:avLst/>
                <a:gdLst>
                  <a:gd name="T0" fmla="*/ 10 w 13"/>
                  <a:gd name="T1" fmla="*/ 2 h 17"/>
                  <a:gd name="T2" fmla="*/ 2 w 13"/>
                  <a:gd name="T3" fmla="*/ 9 h 17"/>
                  <a:gd name="T4" fmla="*/ 2 w 13"/>
                  <a:gd name="T5" fmla="*/ 13 h 17"/>
                  <a:gd name="T6" fmla="*/ 4 w 13"/>
                  <a:gd name="T7" fmla="*/ 15 h 17"/>
                  <a:gd name="T8" fmla="*/ 11 w 13"/>
                  <a:gd name="T9" fmla="*/ 6 h 17"/>
                  <a:gd name="T10" fmla="*/ 12 w 13"/>
                  <a:gd name="T11" fmla="*/ 9 h 17"/>
                  <a:gd name="T12" fmla="*/ 4 w 13"/>
                  <a:gd name="T13" fmla="*/ 16 h 17"/>
                  <a:gd name="T14" fmla="*/ 1 w 13"/>
                  <a:gd name="T15" fmla="*/ 15 h 17"/>
                  <a:gd name="T16" fmla="*/ 4 w 13"/>
                  <a:gd name="T17" fmla="*/ 2 h 17"/>
                  <a:gd name="T18" fmla="*/ 10 w 13"/>
                  <a:gd name="T1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10" y="2"/>
                    </a:moveTo>
                    <a:cubicBezTo>
                      <a:pt x="5" y="2"/>
                      <a:pt x="2" y="5"/>
                      <a:pt x="2" y="9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7" y="14"/>
                      <a:pt x="11" y="9"/>
                      <a:pt x="11" y="6"/>
                    </a:cubicBezTo>
                    <a:cubicBezTo>
                      <a:pt x="13" y="7"/>
                      <a:pt x="13" y="8"/>
                      <a:pt x="12" y="9"/>
                    </a:cubicBezTo>
                    <a:cubicBezTo>
                      <a:pt x="10" y="12"/>
                      <a:pt x="7" y="14"/>
                      <a:pt x="4" y="16"/>
                    </a:cubicBezTo>
                    <a:cubicBezTo>
                      <a:pt x="2" y="17"/>
                      <a:pt x="2" y="16"/>
                      <a:pt x="1" y="15"/>
                    </a:cubicBezTo>
                    <a:cubicBezTo>
                      <a:pt x="0" y="10"/>
                      <a:pt x="1" y="6"/>
                      <a:pt x="4" y="2"/>
                    </a:cubicBezTo>
                    <a:cubicBezTo>
                      <a:pt x="6" y="1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F8D2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" name="Freeform 469">
                <a:extLst>
                  <a:ext uri="{FF2B5EF4-FFF2-40B4-BE49-F238E27FC236}">
                    <a16:creationId xmlns:a16="http://schemas.microsoft.com/office/drawing/2014/main" id="{258D5B98-63DF-1081-BA54-29D1ACF2842E}"/>
                  </a:ext>
                </a:extLst>
              </p:cNvPr>
              <p:cNvSpPr/>
              <p:nvPr userDrawn="1"/>
            </p:nvSpPr>
            <p:spPr bwMode="auto">
              <a:xfrm>
                <a:off x="4357" y="1414"/>
                <a:ext cx="76" cy="108"/>
              </a:xfrm>
              <a:custGeom>
                <a:avLst/>
                <a:gdLst>
                  <a:gd name="T0" fmla="*/ 5 w 12"/>
                  <a:gd name="T1" fmla="*/ 1 h 17"/>
                  <a:gd name="T2" fmla="*/ 2 w 12"/>
                  <a:gd name="T3" fmla="*/ 8 h 17"/>
                  <a:gd name="T4" fmla="*/ 6 w 12"/>
                  <a:gd name="T5" fmla="*/ 15 h 17"/>
                  <a:gd name="T6" fmla="*/ 8 w 12"/>
                  <a:gd name="T7" fmla="*/ 14 h 17"/>
                  <a:gd name="T8" fmla="*/ 9 w 12"/>
                  <a:gd name="T9" fmla="*/ 5 h 17"/>
                  <a:gd name="T10" fmla="*/ 9 w 12"/>
                  <a:gd name="T11" fmla="*/ 3 h 17"/>
                  <a:gd name="T12" fmla="*/ 10 w 12"/>
                  <a:gd name="T13" fmla="*/ 13 h 17"/>
                  <a:gd name="T14" fmla="*/ 9 w 12"/>
                  <a:gd name="T15" fmla="*/ 16 h 17"/>
                  <a:gd name="T16" fmla="*/ 6 w 12"/>
                  <a:gd name="T17" fmla="*/ 16 h 17"/>
                  <a:gd name="T18" fmla="*/ 1 w 12"/>
                  <a:gd name="T19" fmla="*/ 5 h 17"/>
                  <a:gd name="T20" fmla="*/ 2 w 12"/>
                  <a:gd name="T21" fmla="*/ 2 h 17"/>
                  <a:gd name="T22" fmla="*/ 5 w 12"/>
                  <a:gd name="T2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7">
                    <a:moveTo>
                      <a:pt x="5" y="1"/>
                    </a:moveTo>
                    <a:cubicBezTo>
                      <a:pt x="3" y="2"/>
                      <a:pt x="1" y="5"/>
                      <a:pt x="2" y="8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7" y="16"/>
                      <a:pt x="8" y="14"/>
                      <a:pt x="8" y="14"/>
                    </a:cubicBezTo>
                    <a:cubicBezTo>
                      <a:pt x="9" y="11"/>
                      <a:pt x="11" y="8"/>
                      <a:pt x="9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1" y="5"/>
                      <a:pt x="12" y="10"/>
                      <a:pt x="10" y="13"/>
                    </a:cubicBezTo>
                    <a:cubicBezTo>
                      <a:pt x="9" y="14"/>
                      <a:pt x="9" y="14"/>
                      <a:pt x="9" y="16"/>
                    </a:cubicBezTo>
                    <a:cubicBezTo>
                      <a:pt x="8" y="17"/>
                      <a:pt x="7" y="17"/>
                      <a:pt x="6" y="16"/>
                    </a:cubicBezTo>
                    <a:cubicBezTo>
                      <a:pt x="3" y="13"/>
                      <a:pt x="0" y="10"/>
                      <a:pt x="1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3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F5C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" name="Freeform 470">
                <a:extLst>
                  <a:ext uri="{FF2B5EF4-FFF2-40B4-BE49-F238E27FC236}">
                    <a16:creationId xmlns:a16="http://schemas.microsoft.com/office/drawing/2014/main" id="{356DEB02-AECB-7DD2-E2C8-D352F48D4116}"/>
                  </a:ext>
                </a:extLst>
              </p:cNvPr>
              <p:cNvSpPr/>
              <p:nvPr userDrawn="1"/>
            </p:nvSpPr>
            <p:spPr bwMode="auto">
              <a:xfrm>
                <a:off x="7176" y="3938"/>
                <a:ext cx="107" cy="83"/>
              </a:xfrm>
              <a:custGeom>
                <a:avLst/>
                <a:gdLst>
                  <a:gd name="T0" fmla="*/ 15 w 17"/>
                  <a:gd name="T1" fmla="*/ 9 h 13"/>
                  <a:gd name="T2" fmla="*/ 11 w 17"/>
                  <a:gd name="T3" fmla="*/ 3 h 13"/>
                  <a:gd name="T4" fmla="*/ 3 w 17"/>
                  <a:gd name="T5" fmla="*/ 3 h 13"/>
                  <a:gd name="T6" fmla="*/ 2 w 17"/>
                  <a:gd name="T7" fmla="*/ 5 h 13"/>
                  <a:gd name="T8" fmla="*/ 11 w 17"/>
                  <a:gd name="T9" fmla="*/ 11 h 13"/>
                  <a:gd name="T10" fmla="*/ 7 w 17"/>
                  <a:gd name="T11" fmla="*/ 12 h 13"/>
                  <a:gd name="T12" fmla="*/ 1 w 17"/>
                  <a:gd name="T13" fmla="*/ 5 h 13"/>
                  <a:gd name="T14" fmla="*/ 2 w 17"/>
                  <a:gd name="T15" fmla="*/ 2 h 13"/>
                  <a:gd name="T16" fmla="*/ 14 w 17"/>
                  <a:gd name="T17" fmla="*/ 3 h 13"/>
                  <a:gd name="T18" fmla="*/ 15 w 1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15" y="9"/>
                    </a:moveTo>
                    <a:cubicBezTo>
                      <a:pt x="16" y="6"/>
                      <a:pt x="14" y="4"/>
                      <a:pt x="11" y="3"/>
                    </a:cubicBezTo>
                    <a:cubicBezTo>
                      <a:pt x="9" y="2"/>
                      <a:pt x="6" y="1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5" y="8"/>
                      <a:pt x="7" y="11"/>
                      <a:pt x="11" y="11"/>
                    </a:cubicBezTo>
                    <a:cubicBezTo>
                      <a:pt x="10" y="13"/>
                      <a:pt x="9" y="12"/>
                      <a:pt x="7" y="12"/>
                    </a:cubicBezTo>
                    <a:cubicBezTo>
                      <a:pt x="5" y="10"/>
                      <a:pt x="3" y="8"/>
                      <a:pt x="1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6" y="1"/>
                      <a:pt x="10" y="0"/>
                      <a:pt x="14" y="3"/>
                    </a:cubicBezTo>
                    <a:cubicBezTo>
                      <a:pt x="16" y="5"/>
                      <a:pt x="17" y="7"/>
                      <a:pt x="15" y="9"/>
                    </a:cubicBezTo>
                    <a:close/>
                  </a:path>
                </a:pathLst>
              </a:custGeom>
              <a:solidFill>
                <a:srgbClr val="F7C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" name="Freeform 471">
                <a:extLst>
                  <a:ext uri="{FF2B5EF4-FFF2-40B4-BE49-F238E27FC236}">
                    <a16:creationId xmlns:a16="http://schemas.microsoft.com/office/drawing/2014/main" id="{BDABC305-92D1-EFFD-682D-FEB2FC21A02F}"/>
                  </a:ext>
                </a:extLst>
              </p:cNvPr>
              <p:cNvSpPr/>
              <p:nvPr userDrawn="1"/>
            </p:nvSpPr>
            <p:spPr bwMode="auto">
              <a:xfrm>
                <a:off x="5952" y="2606"/>
                <a:ext cx="76" cy="102"/>
              </a:xfrm>
              <a:custGeom>
                <a:avLst/>
                <a:gdLst>
                  <a:gd name="T0" fmla="*/ 5 w 12"/>
                  <a:gd name="T1" fmla="*/ 1 h 16"/>
                  <a:gd name="T2" fmla="*/ 1 w 12"/>
                  <a:gd name="T3" fmla="*/ 5 h 16"/>
                  <a:gd name="T4" fmla="*/ 8 w 12"/>
                  <a:gd name="T5" fmla="*/ 15 h 16"/>
                  <a:gd name="T6" fmla="*/ 9 w 12"/>
                  <a:gd name="T7" fmla="*/ 13 h 16"/>
                  <a:gd name="T8" fmla="*/ 8 w 12"/>
                  <a:gd name="T9" fmla="*/ 2 h 16"/>
                  <a:gd name="T10" fmla="*/ 9 w 12"/>
                  <a:gd name="T11" fmla="*/ 2 h 16"/>
                  <a:gd name="T12" fmla="*/ 10 w 12"/>
                  <a:gd name="T13" fmla="*/ 15 h 16"/>
                  <a:gd name="T14" fmla="*/ 7 w 12"/>
                  <a:gd name="T15" fmla="*/ 15 h 16"/>
                  <a:gd name="T16" fmla="*/ 0 w 12"/>
                  <a:gd name="T17" fmla="*/ 4 h 16"/>
                  <a:gd name="T18" fmla="*/ 5 w 12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6">
                    <a:moveTo>
                      <a:pt x="5" y="1"/>
                    </a:moveTo>
                    <a:cubicBezTo>
                      <a:pt x="2" y="1"/>
                      <a:pt x="1" y="2"/>
                      <a:pt x="1" y="5"/>
                    </a:cubicBezTo>
                    <a:cubicBezTo>
                      <a:pt x="1" y="9"/>
                      <a:pt x="4" y="13"/>
                      <a:pt x="8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0"/>
                      <a:pt x="10" y="6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1" y="5"/>
                      <a:pt x="12" y="13"/>
                      <a:pt x="10" y="15"/>
                    </a:cubicBezTo>
                    <a:cubicBezTo>
                      <a:pt x="9" y="16"/>
                      <a:pt x="8" y="16"/>
                      <a:pt x="7" y="15"/>
                    </a:cubicBezTo>
                    <a:cubicBezTo>
                      <a:pt x="3" y="13"/>
                      <a:pt x="0" y="10"/>
                      <a:pt x="0" y="4"/>
                    </a:cubicBezTo>
                    <a:cubicBezTo>
                      <a:pt x="1" y="1"/>
                      <a:pt x="2" y="0"/>
                      <a:pt x="5" y="1"/>
                    </a:cubicBezTo>
                    <a:close/>
                  </a:path>
                </a:pathLst>
              </a:custGeom>
              <a:solidFill>
                <a:srgbClr val="F8CF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" name="Freeform 472">
                <a:extLst>
                  <a:ext uri="{FF2B5EF4-FFF2-40B4-BE49-F238E27FC236}">
                    <a16:creationId xmlns:a16="http://schemas.microsoft.com/office/drawing/2014/main" id="{83ECC1C4-A067-5E7F-04F9-AB3836FF3D8D}"/>
                  </a:ext>
                </a:extLst>
              </p:cNvPr>
              <p:cNvSpPr/>
              <p:nvPr userDrawn="1"/>
            </p:nvSpPr>
            <p:spPr bwMode="auto">
              <a:xfrm>
                <a:off x="4780" y="3431"/>
                <a:ext cx="82" cy="95"/>
              </a:xfrm>
              <a:custGeom>
                <a:avLst/>
                <a:gdLst>
                  <a:gd name="T0" fmla="*/ 3 w 13"/>
                  <a:gd name="T1" fmla="*/ 13 h 15"/>
                  <a:gd name="T2" fmla="*/ 11 w 13"/>
                  <a:gd name="T3" fmla="*/ 2 h 15"/>
                  <a:gd name="T4" fmla="*/ 10 w 13"/>
                  <a:gd name="T5" fmla="*/ 1 h 15"/>
                  <a:gd name="T6" fmla="*/ 1 w 13"/>
                  <a:gd name="T7" fmla="*/ 10 h 15"/>
                  <a:gd name="T8" fmla="*/ 2 w 13"/>
                  <a:gd name="T9" fmla="*/ 5 h 15"/>
                  <a:gd name="T10" fmla="*/ 10 w 13"/>
                  <a:gd name="T11" fmla="*/ 0 h 15"/>
                  <a:gd name="T12" fmla="*/ 12 w 13"/>
                  <a:gd name="T13" fmla="*/ 1 h 15"/>
                  <a:gd name="T14" fmla="*/ 8 w 13"/>
                  <a:gd name="T15" fmla="*/ 13 h 15"/>
                  <a:gd name="T16" fmla="*/ 3 w 13"/>
                  <a:gd name="T1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3" y="13"/>
                    </a:moveTo>
                    <a:cubicBezTo>
                      <a:pt x="9" y="14"/>
                      <a:pt x="13" y="7"/>
                      <a:pt x="11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6" y="1"/>
                      <a:pt x="1" y="6"/>
                      <a:pt x="1" y="10"/>
                    </a:cubicBezTo>
                    <a:cubicBezTo>
                      <a:pt x="0" y="8"/>
                      <a:pt x="1" y="7"/>
                      <a:pt x="2" y="5"/>
                    </a:cubicBezTo>
                    <a:cubicBezTo>
                      <a:pt x="4" y="2"/>
                      <a:pt x="6" y="0"/>
                      <a:pt x="10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5"/>
                      <a:pt x="11" y="11"/>
                      <a:pt x="8" y="13"/>
                    </a:cubicBezTo>
                    <a:cubicBezTo>
                      <a:pt x="6" y="15"/>
                      <a:pt x="4" y="15"/>
                      <a:pt x="3" y="13"/>
                    </a:cubicBezTo>
                    <a:close/>
                  </a:path>
                </a:pathLst>
              </a:custGeom>
              <a:solidFill>
                <a:srgbClr val="F8D1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" name="Freeform 473">
                <a:extLst>
                  <a:ext uri="{FF2B5EF4-FFF2-40B4-BE49-F238E27FC236}">
                    <a16:creationId xmlns:a16="http://schemas.microsoft.com/office/drawing/2014/main" id="{776146EC-5E91-A097-0ACB-1F5DED57191E}"/>
                  </a:ext>
                </a:extLst>
              </p:cNvPr>
              <p:cNvSpPr/>
              <p:nvPr userDrawn="1"/>
            </p:nvSpPr>
            <p:spPr bwMode="auto">
              <a:xfrm>
                <a:off x="6192" y="2054"/>
                <a:ext cx="76" cy="108"/>
              </a:xfrm>
              <a:custGeom>
                <a:avLst/>
                <a:gdLst>
                  <a:gd name="T0" fmla="*/ 7 w 12"/>
                  <a:gd name="T1" fmla="*/ 1 h 17"/>
                  <a:gd name="T2" fmla="*/ 2 w 12"/>
                  <a:gd name="T3" fmla="*/ 9 h 17"/>
                  <a:gd name="T4" fmla="*/ 4 w 12"/>
                  <a:gd name="T5" fmla="*/ 15 h 17"/>
                  <a:gd name="T6" fmla="*/ 10 w 12"/>
                  <a:gd name="T7" fmla="*/ 10 h 17"/>
                  <a:gd name="T8" fmla="*/ 11 w 12"/>
                  <a:gd name="T9" fmla="*/ 5 h 17"/>
                  <a:gd name="T10" fmla="*/ 11 w 12"/>
                  <a:gd name="T11" fmla="*/ 9 h 17"/>
                  <a:gd name="T12" fmla="*/ 6 w 12"/>
                  <a:gd name="T13" fmla="*/ 16 h 17"/>
                  <a:gd name="T14" fmla="*/ 2 w 12"/>
                  <a:gd name="T15" fmla="*/ 15 h 17"/>
                  <a:gd name="T16" fmla="*/ 1 w 12"/>
                  <a:gd name="T17" fmla="*/ 5 h 17"/>
                  <a:gd name="T18" fmla="*/ 6 w 12"/>
                  <a:gd name="T19" fmla="*/ 0 h 17"/>
                  <a:gd name="T20" fmla="*/ 7 w 12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7">
                    <a:moveTo>
                      <a:pt x="7" y="1"/>
                    </a:moveTo>
                    <a:cubicBezTo>
                      <a:pt x="3" y="2"/>
                      <a:pt x="1" y="6"/>
                      <a:pt x="2" y="9"/>
                    </a:cubicBezTo>
                    <a:cubicBezTo>
                      <a:pt x="2" y="11"/>
                      <a:pt x="2" y="15"/>
                      <a:pt x="4" y="15"/>
                    </a:cubicBezTo>
                    <a:cubicBezTo>
                      <a:pt x="7" y="15"/>
                      <a:pt x="8" y="12"/>
                      <a:pt x="10" y="10"/>
                    </a:cubicBezTo>
                    <a:cubicBezTo>
                      <a:pt x="10" y="8"/>
                      <a:pt x="11" y="6"/>
                      <a:pt x="11" y="5"/>
                    </a:cubicBezTo>
                    <a:cubicBezTo>
                      <a:pt x="12" y="6"/>
                      <a:pt x="12" y="8"/>
                      <a:pt x="11" y="9"/>
                    </a:cubicBezTo>
                    <a:cubicBezTo>
                      <a:pt x="10" y="12"/>
                      <a:pt x="8" y="14"/>
                      <a:pt x="6" y="16"/>
                    </a:cubicBezTo>
                    <a:cubicBezTo>
                      <a:pt x="4" y="17"/>
                      <a:pt x="3" y="17"/>
                      <a:pt x="2" y="15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6" y="0"/>
                      <a:pt x="7" y="0"/>
                      <a:pt x="7" y="1"/>
                    </a:cubicBezTo>
                    <a:close/>
                  </a:path>
                </a:pathLst>
              </a:custGeom>
              <a:solidFill>
                <a:srgbClr val="F8C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" name="Freeform 474">
                <a:extLst>
                  <a:ext uri="{FF2B5EF4-FFF2-40B4-BE49-F238E27FC236}">
                    <a16:creationId xmlns:a16="http://schemas.microsoft.com/office/drawing/2014/main" id="{692AEA64-36D9-845E-7F07-F4280D6E1236}"/>
                  </a:ext>
                </a:extLst>
              </p:cNvPr>
              <p:cNvSpPr/>
              <p:nvPr userDrawn="1"/>
            </p:nvSpPr>
            <p:spPr bwMode="auto">
              <a:xfrm>
                <a:off x="7037" y="684"/>
                <a:ext cx="38" cy="57"/>
              </a:xfrm>
              <a:custGeom>
                <a:avLst/>
                <a:gdLst>
                  <a:gd name="T0" fmla="*/ 6 w 6"/>
                  <a:gd name="T1" fmla="*/ 4 h 9"/>
                  <a:gd name="T2" fmla="*/ 6 w 6"/>
                  <a:gd name="T3" fmla="*/ 6 h 9"/>
                  <a:gd name="T4" fmla="*/ 3 w 6"/>
                  <a:gd name="T5" fmla="*/ 9 h 9"/>
                  <a:gd name="T6" fmla="*/ 1 w 6"/>
                  <a:gd name="T7" fmla="*/ 7 h 9"/>
                  <a:gd name="T8" fmla="*/ 1 w 6"/>
                  <a:gd name="T9" fmla="*/ 3 h 9"/>
                  <a:gd name="T10" fmla="*/ 2 w 6"/>
                  <a:gd name="T11" fmla="*/ 2 h 9"/>
                  <a:gd name="T12" fmla="*/ 5 w 6"/>
                  <a:gd name="T13" fmla="*/ 1 h 9"/>
                  <a:gd name="T14" fmla="*/ 6 w 6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6" y="4"/>
                    </a:moveTo>
                    <a:cubicBezTo>
                      <a:pt x="6" y="5"/>
                      <a:pt x="6" y="6"/>
                      <a:pt x="6" y="6"/>
                    </a:cubicBezTo>
                    <a:cubicBezTo>
                      <a:pt x="5" y="8"/>
                      <a:pt x="4" y="8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" name="Freeform 475">
                <a:extLst>
                  <a:ext uri="{FF2B5EF4-FFF2-40B4-BE49-F238E27FC236}">
                    <a16:creationId xmlns:a16="http://schemas.microsoft.com/office/drawing/2014/main" id="{C7378ACB-61E4-553A-C0B8-CA84A80273C5}"/>
                  </a:ext>
                </a:extLst>
              </p:cNvPr>
              <p:cNvSpPr/>
              <p:nvPr userDrawn="1"/>
            </p:nvSpPr>
            <p:spPr bwMode="auto">
              <a:xfrm>
                <a:off x="7541" y="1769"/>
                <a:ext cx="63" cy="38"/>
              </a:xfrm>
              <a:custGeom>
                <a:avLst/>
                <a:gdLst>
                  <a:gd name="T0" fmla="*/ 5 w 10"/>
                  <a:gd name="T1" fmla="*/ 0 h 6"/>
                  <a:gd name="T2" fmla="*/ 5 w 10"/>
                  <a:gd name="T3" fmla="*/ 0 h 6"/>
                  <a:gd name="T4" fmla="*/ 10 w 10"/>
                  <a:gd name="T5" fmla="*/ 2 h 6"/>
                  <a:gd name="T6" fmla="*/ 7 w 10"/>
                  <a:gd name="T7" fmla="*/ 5 h 6"/>
                  <a:gd name="T8" fmla="*/ 2 w 10"/>
                  <a:gd name="T9" fmla="*/ 5 h 6"/>
                  <a:gd name="T10" fmla="*/ 3 w 10"/>
                  <a:gd name="T11" fmla="*/ 0 h 6"/>
                  <a:gd name="T12" fmla="*/ 5 w 10"/>
                  <a:gd name="T13" fmla="*/ 0 h 6"/>
                  <a:gd name="T14" fmla="*/ 5 w 10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10" y="4"/>
                      <a:pt x="8" y="4"/>
                      <a:pt x="7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2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EEA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" name="Freeform 476">
                <a:extLst>
                  <a:ext uri="{FF2B5EF4-FFF2-40B4-BE49-F238E27FC236}">
                    <a16:creationId xmlns:a16="http://schemas.microsoft.com/office/drawing/2014/main" id="{372A0239-AF90-A261-73AF-9A9729F08421}"/>
                  </a:ext>
                </a:extLst>
              </p:cNvPr>
              <p:cNvSpPr/>
              <p:nvPr userDrawn="1"/>
            </p:nvSpPr>
            <p:spPr bwMode="auto">
              <a:xfrm>
                <a:off x="4471" y="2530"/>
                <a:ext cx="50" cy="44"/>
              </a:xfrm>
              <a:custGeom>
                <a:avLst/>
                <a:gdLst>
                  <a:gd name="T0" fmla="*/ 6 w 8"/>
                  <a:gd name="T1" fmla="*/ 0 h 7"/>
                  <a:gd name="T2" fmla="*/ 8 w 8"/>
                  <a:gd name="T3" fmla="*/ 2 h 7"/>
                  <a:gd name="T4" fmla="*/ 5 w 8"/>
                  <a:gd name="T5" fmla="*/ 6 h 7"/>
                  <a:gd name="T6" fmla="*/ 1 w 8"/>
                  <a:gd name="T7" fmla="*/ 6 h 7"/>
                  <a:gd name="T8" fmla="*/ 1 w 8"/>
                  <a:gd name="T9" fmla="*/ 2 h 7"/>
                  <a:gd name="T10" fmla="*/ 6 w 8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7" y="0"/>
                      <a:pt x="8" y="0"/>
                      <a:pt x="8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3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EF9E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" name="Freeform 477">
                <a:extLst>
                  <a:ext uri="{FF2B5EF4-FFF2-40B4-BE49-F238E27FC236}">
                    <a16:creationId xmlns:a16="http://schemas.microsoft.com/office/drawing/2014/main" id="{E5EA11D8-5948-C0E9-33F1-24FE74B00C20}"/>
                  </a:ext>
                </a:extLst>
              </p:cNvPr>
              <p:cNvSpPr/>
              <p:nvPr userDrawn="1"/>
            </p:nvSpPr>
            <p:spPr bwMode="auto">
              <a:xfrm>
                <a:off x="5278" y="1572"/>
                <a:ext cx="57" cy="45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2 h 7"/>
                  <a:gd name="T4" fmla="*/ 8 w 9"/>
                  <a:gd name="T5" fmla="*/ 5 h 7"/>
                  <a:gd name="T6" fmla="*/ 3 w 9"/>
                  <a:gd name="T7" fmla="*/ 6 h 7"/>
                  <a:gd name="T8" fmla="*/ 2 w 9"/>
                  <a:gd name="T9" fmla="*/ 4 h 7"/>
                  <a:gd name="T10" fmla="*/ 1 w 9"/>
                  <a:gd name="T11" fmla="*/ 1 h 7"/>
                  <a:gd name="T12" fmla="*/ 3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3"/>
                      <a:pt x="0" y="3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EDA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" name="Freeform 478">
                <a:extLst>
                  <a:ext uri="{FF2B5EF4-FFF2-40B4-BE49-F238E27FC236}">
                    <a16:creationId xmlns:a16="http://schemas.microsoft.com/office/drawing/2014/main" id="{8AC45700-01BB-0178-AB30-CDBCDD483238}"/>
                  </a:ext>
                </a:extLst>
              </p:cNvPr>
              <p:cNvSpPr/>
              <p:nvPr userDrawn="1"/>
            </p:nvSpPr>
            <p:spPr bwMode="auto">
              <a:xfrm>
                <a:off x="6110" y="1008"/>
                <a:ext cx="51" cy="51"/>
              </a:xfrm>
              <a:custGeom>
                <a:avLst/>
                <a:gdLst>
                  <a:gd name="T0" fmla="*/ 0 w 8"/>
                  <a:gd name="T1" fmla="*/ 5 h 8"/>
                  <a:gd name="T2" fmla="*/ 7 w 8"/>
                  <a:gd name="T3" fmla="*/ 1 h 8"/>
                  <a:gd name="T4" fmla="*/ 7 w 8"/>
                  <a:gd name="T5" fmla="*/ 2 h 8"/>
                  <a:gd name="T6" fmla="*/ 4 w 8"/>
                  <a:gd name="T7" fmla="*/ 7 h 8"/>
                  <a:gd name="T8" fmla="*/ 0 w 8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5" y="0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4"/>
                      <a:pt x="5" y="7"/>
                      <a:pt x="4" y="7"/>
                    </a:cubicBezTo>
                    <a:cubicBezTo>
                      <a:pt x="1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EF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" name="Freeform 479">
                <a:extLst>
                  <a:ext uri="{FF2B5EF4-FFF2-40B4-BE49-F238E27FC236}">
                    <a16:creationId xmlns:a16="http://schemas.microsoft.com/office/drawing/2014/main" id="{310840A3-EA2B-621D-E48E-DC42CED83A72}"/>
                  </a:ext>
                </a:extLst>
              </p:cNvPr>
              <p:cNvSpPr/>
              <p:nvPr userDrawn="1"/>
            </p:nvSpPr>
            <p:spPr bwMode="auto">
              <a:xfrm>
                <a:off x="4811" y="1972"/>
                <a:ext cx="57" cy="38"/>
              </a:xfrm>
              <a:custGeom>
                <a:avLst/>
                <a:gdLst>
                  <a:gd name="T0" fmla="*/ 6 w 9"/>
                  <a:gd name="T1" fmla="*/ 0 h 6"/>
                  <a:gd name="T2" fmla="*/ 7 w 9"/>
                  <a:gd name="T3" fmla="*/ 0 h 6"/>
                  <a:gd name="T4" fmla="*/ 8 w 9"/>
                  <a:gd name="T5" fmla="*/ 2 h 6"/>
                  <a:gd name="T6" fmla="*/ 5 w 9"/>
                  <a:gd name="T7" fmla="*/ 5 h 6"/>
                  <a:gd name="T8" fmla="*/ 1 w 9"/>
                  <a:gd name="T9" fmla="*/ 4 h 6"/>
                  <a:gd name="T10" fmla="*/ 3 w 9"/>
                  <a:gd name="T11" fmla="*/ 0 h 6"/>
                  <a:gd name="T12" fmla="*/ 6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EE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" name="Freeform 480">
                <a:extLst>
                  <a:ext uri="{FF2B5EF4-FFF2-40B4-BE49-F238E27FC236}">
                    <a16:creationId xmlns:a16="http://schemas.microsoft.com/office/drawing/2014/main" id="{B632B5C0-52B1-7A63-3F0C-32490CF718C4}"/>
                  </a:ext>
                </a:extLst>
              </p:cNvPr>
              <p:cNvSpPr/>
              <p:nvPr userDrawn="1"/>
            </p:nvSpPr>
            <p:spPr bwMode="auto">
              <a:xfrm>
                <a:off x="6179" y="3190"/>
                <a:ext cx="57" cy="44"/>
              </a:xfrm>
              <a:custGeom>
                <a:avLst/>
                <a:gdLst>
                  <a:gd name="T0" fmla="*/ 4 w 9"/>
                  <a:gd name="T1" fmla="*/ 0 h 7"/>
                  <a:gd name="T2" fmla="*/ 9 w 9"/>
                  <a:gd name="T3" fmla="*/ 6 h 7"/>
                  <a:gd name="T4" fmla="*/ 8 w 9"/>
                  <a:gd name="T5" fmla="*/ 6 h 7"/>
                  <a:gd name="T6" fmla="*/ 1 w 9"/>
                  <a:gd name="T7" fmla="*/ 4 h 7"/>
                  <a:gd name="T8" fmla="*/ 4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6" y="0"/>
                      <a:pt x="9" y="4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7"/>
                      <a:pt x="2" y="5"/>
                      <a:pt x="1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EE9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8" name="Freeform 481">
                <a:extLst>
                  <a:ext uri="{FF2B5EF4-FFF2-40B4-BE49-F238E27FC236}">
                    <a16:creationId xmlns:a16="http://schemas.microsoft.com/office/drawing/2014/main" id="{6D7D992C-8F0C-A7D3-7268-FDD16C3193CD}"/>
                  </a:ext>
                </a:extLst>
              </p:cNvPr>
              <p:cNvSpPr/>
              <p:nvPr userDrawn="1"/>
            </p:nvSpPr>
            <p:spPr bwMode="auto">
              <a:xfrm>
                <a:off x="5303" y="2200"/>
                <a:ext cx="57" cy="38"/>
              </a:xfrm>
              <a:custGeom>
                <a:avLst/>
                <a:gdLst>
                  <a:gd name="T0" fmla="*/ 5 w 9"/>
                  <a:gd name="T1" fmla="*/ 0 h 6"/>
                  <a:gd name="T2" fmla="*/ 9 w 9"/>
                  <a:gd name="T3" fmla="*/ 3 h 6"/>
                  <a:gd name="T4" fmla="*/ 5 w 9"/>
                  <a:gd name="T5" fmla="*/ 6 h 6"/>
                  <a:gd name="T6" fmla="*/ 0 w 9"/>
                  <a:gd name="T7" fmla="*/ 3 h 6"/>
                  <a:gd name="T8" fmla="*/ 5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7" y="0"/>
                      <a:pt x="9" y="1"/>
                      <a:pt x="9" y="3"/>
                    </a:cubicBezTo>
                    <a:cubicBezTo>
                      <a:pt x="9" y="4"/>
                      <a:pt x="7" y="6"/>
                      <a:pt x="5" y="6"/>
                    </a:cubicBezTo>
                    <a:cubicBezTo>
                      <a:pt x="3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ED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9" name="Freeform 482">
                <a:extLst>
                  <a:ext uri="{FF2B5EF4-FFF2-40B4-BE49-F238E27FC236}">
                    <a16:creationId xmlns:a16="http://schemas.microsoft.com/office/drawing/2014/main" id="{C46DD6B5-2CCF-B1C5-39CD-5F29036E90BF}"/>
                  </a:ext>
                </a:extLst>
              </p:cNvPr>
              <p:cNvSpPr/>
              <p:nvPr userDrawn="1"/>
            </p:nvSpPr>
            <p:spPr bwMode="auto">
              <a:xfrm>
                <a:off x="5820" y="469"/>
                <a:ext cx="57" cy="38"/>
              </a:xfrm>
              <a:custGeom>
                <a:avLst/>
                <a:gdLst>
                  <a:gd name="T0" fmla="*/ 4 w 9"/>
                  <a:gd name="T1" fmla="*/ 1 h 6"/>
                  <a:gd name="T2" fmla="*/ 8 w 9"/>
                  <a:gd name="T3" fmla="*/ 2 h 6"/>
                  <a:gd name="T4" fmla="*/ 8 w 9"/>
                  <a:gd name="T5" fmla="*/ 4 h 6"/>
                  <a:gd name="T6" fmla="*/ 2 w 9"/>
                  <a:gd name="T7" fmla="*/ 5 h 6"/>
                  <a:gd name="T8" fmla="*/ 0 w 9"/>
                  <a:gd name="T9" fmla="*/ 3 h 6"/>
                  <a:gd name="T10" fmla="*/ 3 w 9"/>
                  <a:gd name="T11" fmla="*/ 1 h 6"/>
                  <a:gd name="T12" fmla="*/ 4 w 9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4" y="1"/>
                    </a:moveTo>
                    <a:cubicBezTo>
                      <a:pt x="6" y="0"/>
                      <a:pt x="7" y="2"/>
                      <a:pt x="8" y="2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7" y="6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EF9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0" name="Freeform 483">
                <a:extLst>
                  <a:ext uri="{FF2B5EF4-FFF2-40B4-BE49-F238E27FC236}">
                    <a16:creationId xmlns:a16="http://schemas.microsoft.com/office/drawing/2014/main" id="{DCB974F3-609A-EC46-AFD4-10087FB49178}"/>
                  </a:ext>
                </a:extLst>
              </p:cNvPr>
              <p:cNvSpPr/>
              <p:nvPr userDrawn="1"/>
            </p:nvSpPr>
            <p:spPr bwMode="auto">
              <a:xfrm>
                <a:off x="4528" y="887"/>
                <a:ext cx="50" cy="45"/>
              </a:xfrm>
              <a:custGeom>
                <a:avLst/>
                <a:gdLst>
                  <a:gd name="T0" fmla="*/ 6 w 8"/>
                  <a:gd name="T1" fmla="*/ 6 h 7"/>
                  <a:gd name="T2" fmla="*/ 1 w 8"/>
                  <a:gd name="T3" fmla="*/ 4 h 7"/>
                  <a:gd name="T4" fmla="*/ 1 w 8"/>
                  <a:gd name="T5" fmla="*/ 1 h 7"/>
                  <a:gd name="T6" fmla="*/ 5 w 8"/>
                  <a:gd name="T7" fmla="*/ 1 h 7"/>
                  <a:gd name="T8" fmla="*/ 7 w 8"/>
                  <a:gd name="T9" fmla="*/ 5 h 7"/>
                  <a:gd name="T10" fmla="*/ 6 w 8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6" y="6"/>
                    </a:move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3"/>
                      <a:pt x="7" y="5"/>
                    </a:cubicBezTo>
                    <a:cubicBezTo>
                      <a:pt x="8" y="7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rgbClr val="EE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1" name="Freeform 484">
                <a:extLst>
                  <a:ext uri="{FF2B5EF4-FFF2-40B4-BE49-F238E27FC236}">
                    <a16:creationId xmlns:a16="http://schemas.microsoft.com/office/drawing/2014/main" id="{CC0DC343-CC20-CA42-90B0-71B16A3B4D3C}"/>
                  </a:ext>
                </a:extLst>
              </p:cNvPr>
              <p:cNvSpPr/>
              <p:nvPr userDrawn="1"/>
            </p:nvSpPr>
            <p:spPr bwMode="auto">
              <a:xfrm>
                <a:off x="7384" y="424"/>
                <a:ext cx="31" cy="51"/>
              </a:xfrm>
              <a:custGeom>
                <a:avLst/>
                <a:gdLst>
                  <a:gd name="T0" fmla="*/ 0 w 5"/>
                  <a:gd name="T1" fmla="*/ 4 h 8"/>
                  <a:gd name="T2" fmla="*/ 0 w 5"/>
                  <a:gd name="T3" fmla="*/ 1 h 8"/>
                  <a:gd name="T4" fmla="*/ 2 w 5"/>
                  <a:gd name="T5" fmla="*/ 0 h 8"/>
                  <a:gd name="T6" fmla="*/ 5 w 5"/>
                  <a:gd name="T7" fmla="*/ 6 h 8"/>
                  <a:gd name="T8" fmla="*/ 3 w 5"/>
                  <a:gd name="T9" fmla="*/ 8 h 8"/>
                  <a:gd name="T10" fmla="*/ 0 w 5"/>
                  <a:gd name="T11" fmla="*/ 5 h 8"/>
                  <a:gd name="T12" fmla="*/ 0 w 5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5" y="4"/>
                      <a:pt x="5" y="6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1" y="7"/>
                      <a:pt x="0" y="7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1BE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2" name="Freeform 485">
                <a:extLst>
                  <a:ext uri="{FF2B5EF4-FFF2-40B4-BE49-F238E27FC236}">
                    <a16:creationId xmlns:a16="http://schemas.microsoft.com/office/drawing/2014/main" id="{7D51B9D4-B3DB-322C-DB08-941F46135970}"/>
                  </a:ext>
                </a:extLst>
              </p:cNvPr>
              <p:cNvSpPr/>
              <p:nvPr userDrawn="1"/>
            </p:nvSpPr>
            <p:spPr bwMode="auto">
              <a:xfrm>
                <a:off x="6810" y="2911"/>
                <a:ext cx="44" cy="38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5 h 6"/>
                  <a:gd name="T4" fmla="*/ 5 w 7"/>
                  <a:gd name="T5" fmla="*/ 0 h 6"/>
                  <a:gd name="T6" fmla="*/ 7 w 7"/>
                  <a:gd name="T7" fmla="*/ 3 h 6"/>
                  <a:gd name="T8" fmla="*/ 2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2" y="6"/>
                    </a:cubicBezTo>
                    <a:close/>
                  </a:path>
                </a:pathLst>
              </a:custGeom>
              <a:solidFill>
                <a:srgbClr val="EE9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3" name="Freeform 486">
                <a:extLst>
                  <a:ext uri="{FF2B5EF4-FFF2-40B4-BE49-F238E27FC236}">
                    <a16:creationId xmlns:a16="http://schemas.microsoft.com/office/drawing/2014/main" id="{1BCE32FD-F18F-CA31-2A19-89F479428C0C}"/>
                  </a:ext>
                </a:extLst>
              </p:cNvPr>
              <p:cNvSpPr/>
              <p:nvPr userDrawn="1"/>
            </p:nvSpPr>
            <p:spPr bwMode="auto">
              <a:xfrm>
                <a:off x="5246" y="558"/>
                <a:ext cx="32" cy="44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0 h 7"/>
                  <a:gd name="T4" fmla="*/ 5 w 5"/>
                  <a:gd name="T5" fmla="*/ 2 h 7"/>
                  <a:gd name="T6" fmla="*/ 3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3" y="7"/>
                      <a:pt x="3" y="7"/>
                    </a:cubicBezTo>
                    <a:cubicBezTo>
                      <a:pt x="1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D9D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4" name="Freeform 487">
                <a:extLst>
                  <a:ext uri="{FF2B5EF4-FFF2-40B4-BE49-F238E27FC236}">
                    <a16:creationId xmlns:a16="http://schemas.microsoft.com/office/drawing/2014/main" id="{BB1FFC6D-F916-0462-8F67-998249E6D839}"/>
                  </a:ext>
                </a:extLst>
              </p:cNvPr>
              <p:cNvSpPr/>
              <p:nvPr userDrawn="1"/>
            </p:nvSpPr>
            <p:spPr bwMode="auto">
              <a:xfrm>
                <a:off x="5637" y="3780"/>
                <a:ext cx="44" cy="50"/>
              </a:xfrm>
              <a:custGeom>
                <a:avLst/>
                <a:gdLst>
                  <a:gd name="T0" fmla="*/ 1 w 7"/>
                  <a:gd name="T1" fmla="*/ 6 h 8"/>
                  <a:gd name="T2" fmla="*/ 3 w 7"/>
                  <a:gd name="T3" fmla="*/ 2 h 8"/>
                  <a:gd name="T4" fmla="*/ 5 w 7"/>
                  <a:gd name="T5" fmla="*/ 1 h 8"/>
                  <a:gd name="T6" fmla="*/ 6 w 7"/>
                  <a:gd name="T7" fmla="*/ 5 h 8"/>
                  <a:gd name="T8" fmla="*/ 1 w 7"/>
                  <a:gd name="T9" fmla="*/ 8 h 8"/>
                  <a:gd name="T10" fmla="*/ 1 w 7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1" y="4"/>
                      <a:pt x="1" y="3"/>
                      <a:pt x="3" y="2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solidFill>
                <a:srgbClr val="EDA1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5" name="Freeform 488">
                <a:extLst>
                  <a:ext uri="{FF2B5EF4-FFF2-40B4-BE49-F238E27FC236}">
                    <a16:creationId xmlns:a16="http://schemas.microsoft.com/office/drawing/2014/main" id="{E99CCCDD-FF39-98C9-9592-63BC2DED8E61}"/>
                  </a:ext>
                </a:extLst>
              </p:cNvPr>
              <p:cNvSpPr/>
              <p:nvPr userDrawn="1"/>
            </p:nvSpPr>
            <p:spPr bwMode="auto">
              <a:xfrm>
                <a:off x="6495" y="418"/>
                <a:ext cx="50" cy="44"/>
              </a:xfrm>
              <a:custGeom>
                <a:avLst/>
                <a:gdLst>
                  <a:gd name="T0" fmla="*/ 6 w 8"/>
                  <a:gd name="T1" fmla="*/ 6 h 7"/>
                  <a:gd name="T2" fmla="*/ 2 w 8"/>
                  <a:gd name="T3" fmla="*/ 5 h 7"/>
                  <a:gd name="T4" fmla="*/ 2 w 8"/>
                  <a:gd name="T5" fmla="*/ 1 h 7"/>
                  <a:gd name="T6" fmla="*/ 7 w 8"/>
                  <a:gd name="T7" fmla="*/ 5 h 7"/>
                  <a:gd name="T8" fmla="*/ 6 w 8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6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4" y="0"/>
                      <a:pt x="8" y="3"/>
                      <a:pt x="7" y="5"/>
                    </a:cubicBezTo>
                    <a:cubicBezTo>
                      <a:pt x="7" y="7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rgbClr val="ED9F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6" name="Freeform 489">
                <a:extLst>
                  <a:ext uri="{FF2B5EF4-FFF2-40B4-BE49-F238E27FC236}">
                    <a16:creationId xmlns:a16="http://schemas.microsoft.com/office/drawing/2014/main" id="{7329C30E-7DD3-1CAA-7A81-D61CEB824297}"/>
                  </a:ext>
                </a:extLst>
              </p:cNvPr>
              <p:cNvSpPr/>
              <p:nvPr userDrawn="1"/>
            </p:nvSpPr>
            <p:spPr bwMode="auto">
              <a:xfrm>
                <a:off x="4874" y="2619"/>
                <a:ext cx="32" cy="51"/>
              </a:xfrm>
              <a:custGeom>
                <a:avLst/>
                <a:gdLst>
                  <a:gd name="T0" fmla="*/ 0 w 5"/>
                  <a:gd name="T1" fmla="*/ 3 h 8"/>
                  <a:gd name="T2" fmla="*/ 1 w 5"/>
                  <a:gd name="T3" fmla="*/ 0 h 8"/>
                  <a:gd name="T4" fmla="*/ 4 w 5"/>
                  <a:gd name="T5" fmla="*/ 2 h 8"/>
                  <a:gd name="T6" fmla="*/ 4 w 5"/>
                  <a:gd name="T7" fmla="*/ 4 h 8"/>
                  <a:gd name="T8" fmla="*/ 3 w 5"/>
                  <a:gd name="T9" fmla="*/ 7 h 8"/>
                  <a:gd name="T10" fmla="*/ 0 w 5"/>
                  <a:gd name="T11" fmla="*/ 4 h 8"/>
                  <a:gd name="T12" fmla="*/ 0 w 5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5" y="7"/>
                      <a:pt x="3" y="7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C9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7" name="Freeform 490">
                <a:extLst>
                  <a:ext uri="{FF2B5EF4-FFF2-40B4-BE49-F238E27FC236}">
                    <a16:creationId xmlns:a16="http://schemas.microsoft.com/office/drawing/2014/main" id="{1CC4AA1F-B0C5-9015-34FF-D28421036A13}"/>
                  </a:ext>
                </a:extLst>
              </p:cNvPr>
              <p:cNvSpPr/>
              <p:nvPr userDrawn="1"/>
            </p:nvSpPr>
            <p:spPr bwMode="auto">
              <a:xfrm>
                <a:off x="4149" y="3202"/>
                <a:ext cx="32" cy="45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0 h 7"/>
                  <a:gd name="T4" fmla="*/ 4 w 5"/>
                  <a:gd name="T5" fmla="*/ 1 h 7"/>
                  <a:gd name="T6" fmla="*/ 4 w 5"/>
                  <a:gd name="T7" fmla="*/ 5 h 7"/>
                  <a:gd name="T8" fmla="*/ 3 w 5"/>
                  <a:gd name="T9" fmla="*/ 6 h 7"/>
                  <a:gd name="T10" fmla="*/ 1 w 5"/>
                  <a:gd name="T11" fmla="*/ 7 h 7"/>
                  <a:gd name="T12" fmla="*/ 0 w 5"/>
                  <a:gd name="T13" fmla="*/ 5 h 7"/>
                  <a:gd name="T14" fmla="*/ 0 w 5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8" name="Freeform 491">
                <a:extLst>
                  <a:ext uri="{FF2B5EF4-FFF2-40B4-BE49-F238E27FC236}">
                    <a16:creationId xmlns:a16="http://schemas.microsoft.com/office/drawing/2014/main" id="{6B4A37AA-7A83-FC12-1158-FC91F2A766E7}"/>
                  </a:ext>
                </a:extLst>
              </p:cNvPr>
              <p:cNvSpPr/>
              <p:nvPr userDrawn="1"/>
            </p:nvSpPr>
            <p:spPr bwMode="auto">
              <a:xfrm>
                <a:off x="4988" y="1255"/>
                <a:ext cx="44" cy="3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4 h 5"/>
                  <a:gd name="T4" fmla="*/ 2 w 7"/>
                  <a:gd name="T5" fmla="*/ 1 h 5"/>
                  <a:gd name="T6" fmla="*/ 6 w 7"/>
                  <a:gd name="T7" fmla="*/ 1 h 5"/>
                  <a:gd name="T8" fmla="*/ 7 w 7"/>
                  <a:gd name="T9" fmla="*/ 4 h 5"/>
                  <a:gd name="T10" fmla="*/ 3 w 7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EE9C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9" name="Freeform 492">
                <a:extLst>
                  <a:ext uri="{FF2B5EF4-FFF2-40B4-BE49-F238E27FC236}">
                    <a16:creationId xmlns:a16="http://schemas.microsoft.com/office/drawing/2014/main" id="{AB4679B3-1C75-10B3-94FD-A6D244BC169D}"/>
                  </a:ext>
                </a:extLst>
              </p:cNvPr>
              <p:cNvSpPr/>
              <p:nvPr userDrawn="1"/>
            </p:nvSpPr>
            <p:spPr bwMode="auto">
              <a:xfrm>
                <a:off x="4679" y="393"/>
                <a:ext cx="44" cy="31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0 h 5"/>
                  <a:gd name="T4" fmla="*/ 7 w 7"/>
                  <a:gd name="T5" fmla="*/ 3 h 5"/>
                  <a:gd name="T6" fmla="*/ 7 w 7"/>
                  <a:gd name="T7" fmla="*/ 4 h 5"/>
                  <a:gd name="T8" fmla="*/ 3 w 7"/>
                  <a:gd name="T9" fmla="*/ 5 h 5"/>
                  <a:gd name="T10" fmla="*/ 0 w 7"/>
                  <a:gd name="T11" fmla="*/ 3 h 5"/>
                  <a:gd name="T12" fmla="*/ 0 w 7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6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C9C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0" name="Oval 493">
                <a:extLst>
                  <a:ext uri="{FF2B5EF4-FFF2-40B4-BE49-F238E27FC236}">
                    <a16:creationId xmlns:a16="http://schemas.microsoft.com/office/drawing/2014/main" id="{B4662656-CFAA-2EC6-75DB-624440C5D57D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7484" y="2549"/>
                <a:ext cx="26" cy="45"/>
              </a:xfrm>
              <a:prstGeom prst="ellipse">
                <a:avLst/>
              </a:prstGeom>
              <a:solidFill>
                <a:srgbClr val="EE9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1" name="Freeform 494">
                <a:extLst>
                  <a:ext uri="{FF2B5EF4-FFF2-40B4-BE49-F238E27FC236}">
                    <a16:creationId xmlns:a16="http://schemas.microsoft.com/office/drawing/2014/main" id="{BB56CEA7-F93E-5118-73A6-780E700F74D4}"/>
                  </a:ext>
                </a:extLst>
              </p:cNvPr>
              <p:cNvSpPr/>
              <p:nvPr userDrawn="1"/>
            </p:nvSpPr>
            <p:spPr bwMode="auto">
              <a:xfrm>
                <a:off x="5675" y="1217"/>
                <a:ext cx="44" cy="32"/>
              </a:xfrm>
              <a:custGeom>
                <a:avLst/>
                <a:gdLst>
                  <a:gd name="T0" fmla="*/ 0 w 7"/>
                  <a:gd name="T1" fmla="*/ 4 h 5"/>
                  <a:gd name="T2" fmla="*/ 2 w 7"/>
                  <a:gd name="T3" fmla="*/ 1 h 5"/>
                  <a:gd name="T4" fmla="*/ 5 w 7"/>
                  <a:gd name="T5" fmla="*/ 1 h 5"/>
                  <a:gd name="T6" fmla="*/ 7 w 7"/>
                  <a:gd name="T7" fmla="*/ 1 h 5"/>
                  <a:gd name="T8" fmla="*/ 5 w 7"/>
                  <a:gd name="T9" fmla="*/ 3 h 5"/>
                  <a:gd name="T10" fmla="*/ 1 w 7"/>
                  <a:gd name="T11" fmla="*/ 5 h 5"/>
                  <a:gd name="T12" fmla="*/ 0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2"/>
                      <a:pt x="6" y="0"/>
                      <a:pt x="7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EFAB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2" name="Freeform 495">
                <a:extLst>
                  <a:ext uri="{FF2B5EF4-FFF2-40B4-BE49-F238E27FC236}">
                    <a16:creationId xmlns:a16="http://schemas.microsoft.com/office/drawing/2014/main" id="{CF048A0C-482C-6363-79B0-451492391819}"/>
                  </a:ext>
                </a:extLst>
              </p:cNvPr>
              <p:cNvSpPr/>
              <p:nvPr userDrawn="1"/>
            </p:nvSpPr>
            <p:spPr bwMode="auto">
              <a:xfrm>
                <a:off x="4067" y="1978"/>
                <a:ext cx="32" cy="45"/>
              </a:xfrm>
              <a:custGeom>
                <a:avLst/>
                <a:gdLst>
                  <a:gd name="T0" fmla="*/ 5 w 5"/>
                  <a:gd name="T1" fmla="*/ 3 h 7"/>
                  <a:gd name="T2" fmla="*/ 4 w 5"/>
                  <a:gd name="T3" fmla="*/ 5 h 7"/>
                  <a:gd name="T4" fmla="*/ 0 w 5"/>
                  <a:gd name="T5" fmla="*/ 6 h 7"/>
                  <a:gd name="T6" fmla="*/ 0 w 5"/>
                  <a:gd name="T7" fmla="*/ 5 h 7"/>
                  <a:gd name="T8" fmla="*/ 3 w 5"/>
                  <a:gd name="T9" fmla="*/ 1 h 7"/>
                  <a:gd name="T10" fmla="*/ 5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2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4" y="2"/>
                      <a:pt x="5" y="3"/>
                    </a:cubicBezTo>
                    <a:close/>
                  </a:path>
                </a:pathLst>
              </a:custGeom>
              <a:solidFill>
                <a:srgbClr val="EDA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3" name="Freeform 496">
                <a:extLst>
                  <a:ext uri="{FF2B5EF4-FFF2-40B4-BE49-F238E27FC236}">
                    <a16:creationId xmlns:a16="http://schemas.microsoft.com/office/drawing/2014/main" id="{6B282CC9-3BDC-DBA6-867D-583C29FBD06A}"/>
                  </a:ext>
                </a:extLst>
              </p:cNvPr>
              <p:cNvSpPr/>
              <p:nvPr userDrawn="1"/>
            </p:nvSpPr>
            <p:spPr bwMode="auto">
              <a:xfrm>
                <a:off x="7579" y="1185"/>
                <a:ext cx="44" cy="32"/>
              </a:xfrm>
              <a:custGeom>
                <a:avLst/>
                <a:gdLst>
                  <a:gd name="T0" fmla="*/ 5 w 7"/>
                  <a:gd name="T1" fmla="*/ 5 h 5"/>
                  <a:gd name="T2" fmla="*/ 1 w 7"/>
                  <a:gd name="T3" fmla="*/ 4 h 5"/>
                  <a:gd name="T4" fmla="*/ 1 w 7"/>
                  <a:gd name="T5" fmla="*/ 3 h 5"/>
                  <a:gd name="T6" fmla="*/ 4 w 7"/>
                  <a:gd name="T7" fmla="*/ 1 h 5"/>
                  <a:gd name="T8" fmla="*/ 7 w 7"/>
                  <a:gd name="T9" fmla="*/ 4 h 5"/>
                  <a:gd name="T10" fmla="*/ 5 w 7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5" y="5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2" y="2"/>
                      <a:pt x="3" y="0"/>
                      <a:pt x="4" y="1"/>
                    </a:cubicBezTo>
                    <a:cubicBezTo>
                      <a:pt x="5" y="2"/>
                      <a:pt x="6" y="3"/>
                      <a:pt x="7" y="4"/>
                    </a:cubicBezTo>
                    <a:cubicBezTo>
                      <a:pt x="7" y="5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4" name="Freeform 497">
                <a:extLst>
                  <a:ext uri="{FF2B5EF4-FFF2-40B4-BE49-F238E27FC236}">
                    <a16:creationId xmlns:a16="http://schemas.microsoft.com/office/drawing/2014/main" id="{0785960D-1B4E-02F4-8366-98AED662D714}"/>
                  </a:ext>
                </a:extLst>
              </p:cNvPr>
              <p:cNvSpPr/>
              <p:nvPr userDrawn="1"/>
            </p:nvSpPr>
            <p:spPr bwMode="auto">
              <a:xfrm>
                <a:off x="4023" y="2574"/>
                <a:ext cx="38" cy="26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3 h 4"/>
                  <a:gd name="T4" fmla="*/ 5 w 6"/>
                  <a:gd name="T5" fmla="*/ 4 h 4"/>
                  <a:gd name="T6" fmla="*/ 2 w 6"/>
                  <a:gd name="T7" fmla="*/ 4 h 4"/>
                  <a:gd name="T8" fmla="*/ 0 w 6"/>
                  <a:gd name="T9" fmla="*/ 2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CA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5" name="Freeform 498">
                <a:extLst>
                  <a:ext uri="{FF2B5EF4-FFF2-40B4-BE49-F238E27FC236}">
                    <a16:creationId xmlns:a16="http://schemas.microsoft.com/office/drawing/2014/main" id="{FD938BD6-DA00-7A25-E275-ED7E8B3C3A1A}"/>
                  </a:ext>
                </a:extLst>
              </p:cNvPr>
              <p:cNvSpPr/>
              <p:nvPr userDrawn="1"/>
            </p:nvSpPr>
            <p:spPr bwMode="auto">
              <a:xfrm>
                <a:off x="5265" y="3945"/>
                <a:ext cx="32" cy="38"/>
              </a:xfrm>
              <a:custGeom>
                <a:avLst/>
                <a:gdLst>
                  <a:gd name="T0" fmla="*/ 0 w 5"/>
                  <a:gd name="T1" fmla="*/ 1 h 6"/>
                  <a:gd name="T2" fmla="*/ 0 w 5"/>
                  <a:gd name="T3" fmla="*/ 3 h 6"/>
                  <a:gd name="T4" fmla="*/ 1 w 5"/>
                  <a:gd name="T5" fmla="*/ 1 h 6"/>
                  <a:gd name="T6" fmla="*/ 4 w 5"/>
                  <a:gd name="T7" fmla="*/ 0 h 6"/>
                  <a:gd name="T8" fmla="*/ 4 w 5"/>
                  <a:gd name="T9" fmla="*/ 3 h 6"/>
                  <a:gd name="T10" fmla="*/ 3 w 5"/>
                  <a:gd name="T11" fmla="*/ 4 h 6"/>
                  <a:gd name="T12" fmla="*/ 1 w 5"/>
                  <a:gd name="T13" fmla="*/ 6 h 6"/>
                  <a:gd name="T14" fmla="*/ 0 w 5"/>
                  <a:gd name="T15" fmla="*/ 3 h 6"/>
                  <a:gd name="T16" fmla="*/ 0 w 5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79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6" name="Freeform 499">
                <a:extLst>
                  <a:ext uri="{FF2B5EF4-FFF2-40B4-BE49-F238E27FC236}">
                    <a16:creationId xmlns:a16="http://schemas.microsoft.com/office/drawing/2014/main" id="{DCF54B61-036D-E5E9-856C-192D8DB5E320}"/>
                  </a:ext>
                </a:extLst>
              </p:cNvPr>
              <p:cNvSpPr/>
              <p:nvPr userDrawn="1"/>
            </p:nvSpPr>
            <p:spPr bwMode="auto">
              <a:xfrm>
                <a:off x="5971" y="3995"/>
                <a:ext cx="26" cy="45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0 h 7"/>
                  <a:gd name="T4" fmla="*/ 4 w 4"/>
                  <a:gd name="T5" fmla="*/ 3 h 7"/>
                  <a:gd name="T6" fmla="*/ 2 w 4"/>
                  <a:gd name="T7" fmla="*/ 7 h 7"/>
                  <a:gd name="T8" fmla="*/ 1 w 4"/>
                  <a:gd name="T9" fmla="*/ 6 h 7"/>
                  <a:gd name="T10" fmla="*/ 0 w 4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4" y="6"/>
                      <a:pt x="2" y="7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A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7" name="Freeform 500">
                <a:extLst>
                  <a:ext uri="{FF2B5EF4-FFF2-40B4-BE49-F238E27FC236}">
                    <a16:creationId xmlns:a16="http://schemas.microsoft.com/office/drawing/2014/main" id="{F234EBB6-2F31-D43D-731C-4743B6376903}"/>
                  </a:ext>
                </a:extLst>
              </p:cNvPr>
              <p:cNvSpPr/>
              <p:nvPr userDrawn="1"/>
            </p:nvSpPr>
            <p:spPr bwMode="auto">
              <a:xfrm>
                <a:off x="4074" y="532"/>
                <a:ext cx="38" cy="38"/>
              </a:xfrm>
              <a:custGeom>
                <a:avLst/>
                <a:gdLst>
                  <a:gd name="T0" fmla="*/ 5 w 6"/>
                  <a:gd name="T1" fmla="*/ 5 h 6"/>
                  <a:gd name="T2" fmla="*/ 1 w 6"/>
                  <a:gd name="T3" fmla="*/ 4 h 6"/>
                  <a:gd name="T4" fmla="*/ 1 w 6"/>
                  <a:gd name="T5" fmla="*/ 2 h 6"/>
                  <a:gd name="T6" fmla="*/ 3 w 6"/>
                  <a:gd name="T7" fmla="*/ 1 h 6"/>
                  <a:gd name="T8" fmla="*/ 6 w 6"/>
                  <a:gd name="T9" fmla="*/ 4 h 6"/>
                  <a:gd name="T10" fmla="*/ 6 w 6"/>
                  <a:gd name="T11" fmla="*/ 5 h 6"/>
                  <a:gd name="T12" fmla="*/ 5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8" name="Freeform 501">
                <a:extLst>
                  <a:ext uri="{FF2B5EF4-FFF2-40B4-BE49-F238E27FC236}">
                    <a16:creationId xmlns:a16="http://schemas.microsoft.com/office/drawing/2014/main" id="{CF037D23-2ACD-1807-C3A3-D88789B8DC7E}"/>
                  </a:ext>
                </a:extLst>
              </p:cNvPr>
              <p:cNvSpPr/>
              <p:nvPr userDrawn="1"/>
            </p:nvSpPr>
            <p:spPr bwMode="auto">
              <a:xfrm>
                <a:off x="6564" y="951"/>
                <a:ext cx="44" cy="31"/>
              </a:xfrm>
              <a:custGeom>
                <a:avLst/>
                <a:gdLst>
                  <a:gd name="T0" fmla="*/ 4 w 7"/>
                  <a:gd name="T1" fmla="*/ 0 h 5"/>
                  <a:gd name="T2" fmla="*/ 5 w 7"/>
                  <a:gd name="T3" fmla="*/ 0 h 5"/>
                  <a:gd name="T4" fmla="*/ 7 w 7"/>
                  <a:gd name="T5" fmla="*/ 1 h 5"/>
                  <a:gd name="T6" fmla="*/ 5 w 7"/>
                  <a:gd name="T7" fmla="*/ 4 h 5"/>
                  <a:gd name="T8" fmla="*/ 3 w 7"/>
                  <a:gd name="T9" fmla="*/ 3 h 5"/>
                  <a:gd name="T10" fmla="*/ 1 w 7"/>
                  <a:gd name="T11" fmla="*/ 3 h 5"/>
                  <a:gd name="T12" fmla="*/ 0 w 7"/>
                  <a:gd name="T13" fmla="*/ 1 h 5"/>
                  <a:gd name="T14" fmla="*/ 1 w 7"/>
                  <a:gd name="T15" fmla="*/ 1 h 5"/>
                  <a:gd name="T16" fmla="*/ 4 w 7"/>
                  <a:gd name="T17" fmla="*/ 0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5" y="4"/>
                      <a:pt x="4" y="5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C9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9" name="Freeform 502">
                <a:extLst>
                  <a:ext uri="{FF2B5EF4-FFF2-40B4-BE49-F238E27FC236}">
                    <a16:creationId xmlns:a16="http://schemas.microsoft.com/office/drawing/2014/main" id="{9B7D2AB9-926A-A5EF-BAFC-0DCE86C4B471}"/>
                  </a:ext>
                </a:extLst>
              </p:cNvPr>
              <p:cNvSpPr/>
              <p:nvPr userDrawn="1"/>
            </p:nvSpPr>
            <p:spPr bwMode="auto">
              <a:xfrm>
                <a:off x="3948" y="3596"/>
                <a:ext cx="44" cy="38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5 h 6"/>
                  <a:gd name="T4" fmla="*/ 5 w 7"/>
                  <a:gd name="T5" fmla="*/ 5 h 6"/>
                  <a:gd name="T6" fmla="*/ 1 w 7"/>
                  <a:gd name="T7" fmla="*/ 2 h 6"/>
                  <a:gd name="T8" fmla="*/ 3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4" y="0"/>
                      <a:pt x="7" y="3"/>
                      <a:pt x="6" y="5"/>
                    </a:cubicBezTo>
                    <a:cubicBezTo>
                      <a:pt x="6" y="5"/>
                      <a:pt x="5" y="6"/>
                      <a:pt x="5" y="5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EAA0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0" name="Freeform 503">
                <a:extLst>
                  <a:ext uri="{FF2B5EF4-FFF2-40B4-BE49-F238E27FC236}">
                    <a16:creationId xmlns:a16="http://schemas.microsoft.com/office/drawing/2014/main" id="{0D3A65CD-1786-7A95-F15F-F74966A6EB57}"/>
                  </a:ext>
                </a:extLst>
              </p:cNvPr>
              <p:cNvSpPr/>
              <p:nvPr userDrawn="1"/>
            </p:nvSpPr>
            <p:spPr bwMode="auto">
              <a:xfrm>
                <a:off x="7100" y="1312"/>
                <a:ext cx="38" cy="38"/>
              </a:xfrm>
              <a:custGeom>
                <a:avLst/>
                <a:gdLst>
                  <a:gd name="T0" fmla="*/ 0 w 6"/>
                  <a:gd name="T1" fmla="*/ 3 h 6"/>
                  <a:gd name="T2" fmla="*/ 5 w 6"/>
                  <a:gd name="T3" fmla="*/ 0 h 6"/>
                  <a:gd name="T4" fmla="*/ 6 w 6"/>
                  <a:gd name="T5" fmla="*/ 1 h 6"/>
                  <a:gd name="T6" fmla="*/ 4 w 6"/>
                  <a:gd name="T7" fmla="*/ 4 h 6"/>
                  <a:gd name="T8" fmla="*/ 2 w 6"/>
                  <a:gd name="T9" fmla="*/ 5 h 6"/>
                  <a:gd name="T10" fmla="*/ 0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5"/>
                      <a:pt x="2" y="6"/>
                      <a:pt x="2" y="5"/>
                    </a:cubicBezTo>
                    <a:cubicBezTo>
                      <a:pt x="0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EA9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1" name="Freeform 504">
                <a:extLst>
                  <a:ext uri="{FF2B5EF4-FFF2-40B4-BE49-F238E27FC236}">
                    <a16:creationId xmlns:a16="http://schemas.microsoft.com/office/drawing/2014/main" id="{A919E232-7965-8764-6834-73D7ED47BBCB}"/>
                  </a:ext>
                </a:extLst>
              </p:cNvPr>
              <p:cNvSpPr/>
              <p:nvPr userDrawn="1"/>
            </p:nvSpPr>
            <p:spPr bwMode="auto">
              <a:xfrm>
                <a:off x="3992" y="2574"/>
                <a:ext cx="25" cy="26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1 h 4"/>
                  <a:gd name="T4" fmla="*/ 4 w 4"/>
                  <a:gd name="T5" fmla="*/ 2 h 4"/>
                  <a:gd name="T6" fmla="*/ 1 w 4"/>
                  <a:gd name="T7" fmla="*/ 4 h 4"/>
                  <a:gd name="T8" fmla="*/ 0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8A8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2" name="Freeform 505">
                <a:extLst>
                  <a:ext uri="{FF2B5EF4-FFF2-40B4-BE49-F238E27FC236}">
                    <a16:creationId xmlns:a16="http://schemas.microsoft.com/office/drawing/2014/main" id="{E75427FF-8E59-6840-C77E-178A7B0FA96B}"/>
                  </a:ext>
                </a:extLst>
              </p:cNvPr>
              <p:cNvSpPr/>
              <p:nvPr userDrawn="1"/>
            </p:nvSpPr>
            <p:spPr bwMode="auto">
              <a:xfrm>
                <a:off x="4042" y="538"/>
                <a:ext cx="25" cy="20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1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E8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3" name="Freeform 506">
                <a:extLst>
                  <a:ext uri="{FF2B5EF4-FFF2-40B4-BE49-F238E27FC236}">
                    <a16:creationId xmlns:a16="http://schemas.microsoft.com/office/drawing/2014/main" id="{01A8330E-A6F8-29E6-BEE7-AB2B1F178387}"/>
                  </a:ext>
                </a:extLst>
              </p:cNvPr>
              <p:cNvSpPr/>
              <p:nvPr userDrawn="1"/>
            </p:nvSpPr>
            <p:spPr bwMode="auto">
              <a:xfrm>
                <a:off x="4086" y="1953"/>
                <a:ext cx="19" cy="25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4 h 4"/>
                  <a:gd name="T4" fmla="*/ 0 w 3"/>
                  <a:gd name="T5" fmla="*/ 2 h 4"/>
                  <a:gd name="T6" fmla="*/ 1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7A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4" name="Freeform 507">
                <a:extLst>
                  <a:ext uri="{FF2B5EF4-FFF2-40B4-BE49-F238E27FC236}">
                    <a16:creationId xmlns:a16="http://schemas.microsoft.com/office/drawing/2014/main" id="{E142E5D5-0882-2E40-CC65-B112D96CBB69}"/>
                  </a:ext>
                </a:extLst>
              </p:cNvPr>
              <p:cNvSpPr/>
              <p:nvPr userDrawn="1"/>
            </p:nvSpPr>
            <p:spPr bwMode="auto">
              <a:xfrm>
                <a:off x="5959" y="3970"/>
                <a:ext cx="25" cy="25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1" y="4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E3A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5" name="Freeform 508">
                <a:extLst>
                  <a:ext uri="{FF2B5EF4-FFF2-40B4-BE49-F238E27FC236}">
                    <a16:creationId xmlns:a16="http://schemas.microsoft.com/office/drawing/2014/main" id="{74C8F5A0-1E81-1FB6-7635-47BCB318B174}"/>
                  </a:ext>
                </a:extLst>
              </p:cNvPr>
              <p:cNvSpPr/>
              <p:nvPr userDrawn="1"/>
            </p:nvSpPr>
            <p:spPr bwMode="auto">
              <a:xfrm>
                <a:off x="3922" y="3583"/>
                <a:ext cx="26" cy="19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0 h 3"/>
                  <a:gd name="T4" fmla="*/ 4 w 4"/>
                  <a:gd name="T5" fmla="*/ 2 h 3"/>
                  <a:gd name="T6" fmla="*/ 2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E8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6" name="Freeform 509">
                <a:extLst>
                  <a:ext uri="{FF2B5EF4-FFF2-40B4-BE49-F238E27FC236}">
                    <a16:creationId xmlns:a16="http://schemas.microsoft.com/office/drawing/2014/main" id="{6B0275F5-C8C7-7872-F89D-94523BFD925E}"/>
                  </a:ext>
                </a:extLst>
              </p:cNvPr>
              <p:cNvSpPr/>
              <p:nvPr userDrawn="1"/>
            </p:nvSpPr>
            <p:spPr bwMode="auto">
              <a:xfrm>
                <a:off x="6614" y="944"/>
                <a:ext cx="19" cy="19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8A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7" name="Freeform 510">
                <a:extLst>
                  <a:ext uri="{FF2B5EF4-FFF2-40B4-BE49-F238E27FC236}">
                    <a16:creationId xmlns:a16="http://schemas.microsoft.com/office/drawing/2014/main" id="{12A15BF6-4FBB-0F8E-05D2-85546935776C}"/>
                  </a:ext>
                </a:extLst>
              </p:cNvPr>
              <p:cNvSpPr/>
              <p:nvPr userDrawn="1"/>
            </p:nvSpPr>
            <p:spPr bwMode="auto">
              <a:xfrm>
                <a:off x="7094" y="1350"/>
                <a:ext cx="18" cy="26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AAD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8" name="Freeform 511">
                <a:extLst>
                  <a:ext uri="{FF2B5EF4-FFF2-40B4-BE49-F238E27FC236}">
                    <a16:creationId xmlns:a16="http://schemas.microsoft.com/office/drawing/2014/main" id="{066397F3-1895-6F02-B3CC-5788B289AB4A}"/>
                  </a:ext>
                </a:extLst>
              </p:cNvPr>
              <p:cNvSpPr/>
              <p:nvPr userDrawn="1"/>
            </p:nvSpPr>
            <p:spPr bwMode="auto">
              <a:xfrm>
                <a:off x="7554" y="1198"/>
                <a:ext cx="19" cy="19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E9A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9" name="Oval 512">
                <a:extLst>
                  <a:ext uri="{FF2B5EF4-FFF2-40B4-BE49-F238E27FC236}">
                    <a16:creationId xmlns:a16="http://schemas.microsoft.com/office/drawing/2014/main" id="{3DA98F90-DD46-F328-4F6C-ABD7F4A31143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5259" y="3989"/>
                <a:ext cx="19" cy="25"/>
              </a:xfrm>
              <a:prstGeom prst="ellipse">
                <a:avLst/>
              </a:prstGeom>
              <a:solidFill>
                <a:srgbClr val="E9A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0" name="Freeform 513">
                <a:extLst>
                  <a:ext uri="{FF2B5EF4-FFF2-40B4-BE49-F238E27FC236}">
                    <a16:creationId xmlns:a16="http://schemas.microsoft.com/office/drawing/2014/main" id="{73982000-0D77-E018-7EB8-668AE644DDD1}"/>
                  </a:ext>
                </a:extLst>
              </p:cNvPr>
              <p:cNvSpPr/>
              <p:nvPr userDrawn="1"/>
            </p:nvSpPr>
            <p:spPr bwMode="auto">
              <a:xfrm>
                <a:off x="5650" y="1249"/>
                <a:ext cx="19" cy="25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0 h 4"/>
                  <a:gd name="T4" fmla="*/ 3 w 3"/>
                  <a:gd name="T5" fmla="*/ 1 h 4"/>
                  <a:gd name="T6" fmla="*/ 1 w 3"/>
                  <a:gd name="T7" fmla="*/ 3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4A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1" name="Freeform 514">
                <a:extLst>
                  <a:ext uri="{FF2B5EF4-FFF2-40B4-BE49-F238E27FC236}">
                    <a16:creationId xmlns:a16="http://schemas.microsoft.com/office/drawing/2014/main" id="{41DE7570-719B-9B26-0BF0-56D8F9161CBB}"/>
                  </a:ext>
                </a:extLst>
              </p:cNvPr>
              <p:cNvSpPr/>
              <p:nvPr userDrawn="1"/>
            </p:nvSpPr>
            <p:spPr bwMode="auto">
              <a:xfrm>
                <a:off x="7270" y="4021"/>
                <a:ext cx="88" cy="146"/>
              </a:xfrm>
              <a:custGeom>
                <a:avLst/>
                <a:gdLst>
                  <a:gd name="T0" fmla="*/ 0 w 14"/>
                  <a:gd name="T1" fmla="*/ 3 h 23"/>
                  <a:gd name="T2" fmla="*/ 4 w 14"/>
                  <a:gd name="T3" fmla="*/ 0 h 23"/>
                  <a:gd name="T4" fmla="*/ 7 w 14"/>
                  <a:gd name="T5" fmla="*/ 1 h 23"/>
                  <a:gd name="T6" fmla="*/ 9 w 14"/>
                  <a:gd name="T7" fmla="*/ 4 h 23"/>
                  <a:gd name="T8" fmla="*/ 11 w 14"/>
                  <a:gd name="T9" fmla="*/ 9 h 23"/>
                  <a:gd name="T10" fmla="*/ 10 w 14"/>
                  <a:gd name="T11" fmla="*/ 22 h 23"/>
                  <a:gd name="T12" fmla="*/ 9 w 14"/>
                  <a:gd name="T13" fmla="*/ 22 h 23"/>
                  <a:gd name="T14" fmla="*/ 1 w 14"/>
                  <a:gd name="T15" fmla="*/ 9 h 23"/>
                  <a:gd name="T16" fmla="*/ 0 w 14"/>
                  <a:gd name="T17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0" y="3"/>
                    </a:moveTo>
                    <a:cubicBezTo>
                      <a:pt x="0" y="0"/>
                      <a:pt x="1" y="0"/>
                      <a:pt x="4" y="0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2"/>
                      <a:pt x="10" y="2"/>
                      <a:pt x="9" y="4"/>
                    </a:cubicBezTo>
                    <a:cubicBezTo>
                      <a:pt x="9" y="6"/>
                      <a:pt x="10" y="8"/>
                      <a:pt x="11" y="9"/>
                    </a:cubicBezTo>
                    <a:cubicBezTo>
                      <a:pt x="14" y="13"/>
                      <a:pt x="14" y="18"/>
                      <a:pt x="10" y="22"/>
                    </a:cubicBezTo>
                    <a:cubicBezTo>
                      <a:pt x="9" y="23"/>
                      <a:pt x="9" y="22"/>
                      <a:pt x="9" y="22"/>
                    </a:cubicBezTo>
                    <a:cubicBezTo>
                      <a:pt x="5" y="18"/>
                      <a:pt x="2" y="14"/>
                      <a:pt x="1" y="9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2" name="Freeform 515">
                <a:extLst>
                  <a:ext uri="{FF2B5EF4-FFF2-40B4-BE49-F238E27FC236}">
                    <a16:creationId xmlns:a16="http://schemas.microsoft.com/office/drawing/2014/main" id="{08F5E7D2-E77E-2C7A-37C0-ED25525FAB79}"/>
                  </a:ext>
                </a:extLst>
              </p:cNvPr>
              <p:cNvSpPr/>
              <p:nvPr userDrawn="1"/>
            </p:nvSpPr>
            <p:spPr bwMode="auto">
              <a:xfrm>
                <a:off x="4629" y="323"/>
                <a:ext cx="50" cy="70"/>
              </a:xfrm>
              <a:custGeom>
                <a:avLst/>
                <a:gdLst>
                  <a:gd name="T0" fmla="*/ 3 w 8"/>
                  <a:gd name="T1" fmla="*/ 1 h 11"/>
                  <a:gd name="T2" fmla="*/ 6 w 8"/>
                  <a:gd name="T3" fmla="*/ 4 h 11"/>
                  <a:gd name="T4" fmla="*/ 7 w 8"/>
                  <a:gd name="T5" fmla="*/ 8 h 11"/>
                  <a:gd name="T6" fmla="*/ 6 w 8"/>
                  <a:gd name="T7" fmla="*/ 11 h 11"/>
                  <a:gd name="T8" fmla="*/ 2 w 8"/>
                  <a:gd name="T9" fmla="*/ 9 h 11"/>
                  <a:gd name="T10" fmla="*/ 1 w 8"/>
                  <a:gd name="T11" fmla="*/ 4 h 11"/>
                  <a:gd name="T12" fmla="*/ 3 w 8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3" y="1"/>
                    </a:moveTo>
                    <a:cubicBezTo>
                      <a:pt x="4" y="2"/>
                      <a:pt x="5" y="3"/>
                      <a:pt x="6" y="4"/>
                    </a:cubicBezTo>
                    <a:cubicBezTo>
                      <a:pt x="6" y="5"/>
                      <a:pt x="7" y="7"/>
                      <a:pt x="7" y="8"/>
                    </a:cubicBezTo>
                    <a:cubicBezTo>
                      <a:pt x="7" y="9"/>
                      <a:pt x="8" y="10"/>
                      <a:pt x="6" y="11"/>
                    </a:cubicBezTo>
                    <a:cubicBezTo>
                      <a:pt x="5" y="11"/>
                      <a:pt x="2" y="10"/>
                      <a:pt x="2" y="9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EE98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3" name="Freeform 516">
                <a:extLst>
                  <a:ext uri="{FF2B5EF4-FFF2-40B4-BE49-F238E27FC236}">
                    <a16:creationId xmlns:a16="http://schemas.microsoft.com/office/drawing/2014/main" id="{F1BE477C-C5BB-9C43-5C1F-3984DF1230DF}"/>
                  </a:ext>
                </a:extLst>
              </p:cNvPr>
              <p:cNvSpPr/>
              <p:nvPr userDrawn="1"/>
            </p:nvSpPr>
            <p:spPr bwMode="auto">
              <a:xfrm>
                <a:off x="5045" y="3057"/>
                <a:ext cx="164" cy="171"/>
              </a:xfrm>
              <a:custGeom>
                <a:avLst/>
                <a:gdLst>
                  <a:gd name="T0" fmla="*/ 11 w 26"/>
                  <a:gd name="T1" fmla="*/ 1 h 27"/>
                  <a:gd name="T2" fmla="*/ 23 w 26"/>
                  <a:gd name="T3" fmla="*/ 8 h 27"/>
                  <a:gd name="T4" fmla="*/ 26 w 26"/>
                  <a:gd name="T5" fmla="*/ 19 h 27"/>
                  <a:gd name="T6" fmla="*/ 24 w 26"/>
                  <a:gd name="T7" fmla="*/ 26 h 27"/>
                  <a:gd name="T8" fmla="*/ 24 w 26"/>
                  <a:gd name="T9" fmla="*/ 27 h 27"/>
                  <a:gd name="T10" fmla="*/ 23 w 26"/>
                  <a:gd name="T11" fmla="*/ 26 h 27"/>
                  <a:gd name="T12" fmla="*/ 12 w 26"/>
                  <a:gd name="T13" fmla="*/ 11 h 27"/>
                  <a:gd name="T14" fmla="*/ 2 w 26"/>
                  <a:gd name="T15" fmla="*/ 5 h 27"/>
                  <a:gd name="T16" fmla="*/ 0 w 26"/>
                  <a:gd name="T17" fmla="*/ 4 h 27"/>
                  <a:gd name="T18" fmla="*/ 2 w 26"/>
                  <a:gd name="T19" fmla="*/ 3 h 27"/>
                  <a:gd name="T20" fmla="*/ 11 w 26"/>
                  <a:gd name="T2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7">
                    <a:moveTo>
                      <a:pt x="11" y="1"/>
                    </a:moveTo>
                    <a:cubicBezTo>
                      <a:pt x="17" y="0"/>
                      <a:pt x="20" y="3"/>
                      <a:pt x="23" y="8"/>
                    </a:cubicBezTo>
                    <a:cubicBezTo>
                      <a:pt x="25" y="12"/>
                      <a:pt x="26" y="15"/>
                      <a:pt x="26" y="19"/>
                    </a:cubicBezTo>
                    <a:cubicBezTo>
                      <a:pt x="26" y="22"/>
                      <a:pt x="25" y="24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7"/>
                      <a:pt x="23" y="27"/>
                      <a:pt x="23" y="26"/>
                    </a:cubicBezTo>
                    <a:cubicBezTo>
                      <a:pt x="21" y="20"/>
                      <a:pt x="17" y="15"/>
                      <a:pt x="12" y="11"/>
                    </a:cubicBezTo>
                    <a:cubicBezTo>
                      <a:pt x="10" y="8"/>
                      <a:pt x="6" y="6"/>
                      <a:pt x="2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5" y="2"/>
                      <a:pt x="7" y="0"/>
                      <a:pt x="11" y="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4" name="Freeform 517">
                <a:extLst>
                  <a:ext uri="{FF2B5EF4-FFF2-40B4-BE49-F238E27FC236}">
                    <a16:creationId xmlns:a16="http://schemas.microsoft.com/office/drawing/2014/main" id="{D10CCA33-175E-0B0D-6AE7-E6E52D830F98}"/>
                  </a:ext>
                </a:extLst>
              </p:cNvPr>
              <p:cNvSpPr/>
              <p:nvPr userDrawn="1"/>
            </p:nvSpPr>
            <p:spPr bwMode="auto">
              <a:xfrm>
                <a:off x="5240" y="3183"/>
                <a:ext cx="95" cy="165"/>
              </a:xfrm>
              <a:custGeom>
                <a:avLst/>
                <a:gdLst>
                  <a:gd name="T0" fmla="*/ 15 w 15"/>
                  <a:gd name="T1" fmla="*/ 12 h 26"/>
                  <a:gd name="T2" fmla="*/ 5 w 15"/>
                  <a:gd name="T3" fmla="*/ 26 h 26"/>
                  <a:gd name="T4" fmla="*/ 3 w 15"/>
                  <a:gd name="T5" fmla="*/ 25 h 26"/>
                  <a:gd name="T6" fmla="*/ 2 w 15"/>
                  <a:gd name="T7" fmla="*/ 17 h 26"/>
                  <a:gd name="T8" fmla="*/ 3 w 15"/>
                  <a:gd name="T9" fmla="*/ 9 h 26"/>
                  <a:gd name="T10" fmla="*/ 5 w 15"/>
                  <a:gd name="T11" fmla="*/ 7 h 26"/>
                  <a:gd name="T12" fmla="*/ 7 w 15"/>
                  <a:gd name="T13" fmla="*/ 6 h 26"/>
                  <a:gd name="T14" fmla="*/ 9 w 15"/>
                  <a:gd name="T15" fmla="*/ 1 h 26"/>
                  <a:gd name="T16" fmla="*/ 9 w 15"/>
                  <a:gd name="T17" fmla="*/ 0 h 26"/>
                  <a:gd name="T18" fmla="*/ 11 w 15"/>
                  <a:gd name="T19" fmla="*/ 0 h 26"/>
                  <a:gd name="T20" fmla="*/ 15 w 15"/>
                  <a:gd name="T2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6">
                    <a:moveTo>
                      <a:pt x="15" y="12"/>
                    </a:moveTo>
                    <a:cubicBezTo>
                      <a:pt x="15" y="19"/>
                      <a:pt x="10" y="23"/>
                      <a:pt x="5" y="26"/>
                    </a:cubicBezTo>
                    <a:cubicBezTo>
                      <a:pt x="4" y="26"/>
                      <a:pt x="4" y="26"/>
                      <a:pt x="3" y="25"/>
                    </a:cubicBezTo>
                    <a:cubicBezTo>
                      <a:pt x="1" y="23"/>
                      <a:pt x="0" y="19"/>
                      <a:pt x="2" y="17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8"/>
                      <a:pt x="3" y="7"/>
                      <a:pt x="5" y="7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7" y="4"/>
                      <a:pt x="9" y="3"/>
                      <a:pt x="9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4"/>
                      <a:pt x="15" y="8"/>
                      <a:pt x="15" y="12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5" name="Freeform 518">
                <a:extLst>
                  <a:ext uri="{FF2B5EF4-FFF2-40B4-BE49-F238E27FC236}">
                    <a16:creationId xmlns:a16="http://schemas.microsoft.com/office/drawing/2014/main" id="{D139D76D-B10B-6640-ED3C-E33ADAA41F9F}"/>
                  </a:ext>
                </a:extLst>
              </p:cNvPr>
              <p:cNvSpPr/>
              <p:nvPr userDrawn="1"/>
            </p:nvSpPr>
            <p:spPr bwMode="auto">
              <a:xfrm>
                <a:off x="5177" y="3063"/>
                <a:ext cx="107" cy="152"/>
              </a:xfrm>
              <a:custGeom>
                <a:avLst/>
                <a:gdLst>
                  <a:gd name="T0" fmla="*/ 17 w 17"/>
                  <a:gd name="T1" fmla="*/ 15 h 24"/>
                  <a:gd name="T2" fmla="*/ 15 w 17"/>
                  <a:gd name="T3" fmla="*/ 23 h 24"/>
                  <a:gd name="T4" fmla="*/ 14 w 17"/>
                  <a:gd name="T5" fmla="*/ 23 h 24"/>
                  <a:gd name="T6" fmla="*/ 11 w 17"/>
                  <a:gd name="T7" fmla="*/ 23 h 24"/>
                  <a:gd name="T8" fmla="*/ 7 w 17"/>
                  <a:gd name="T9" fmla="*/ 20 h 24"/>
                  <a:gd name="T10" fmla="*/ 4 w 17"/>
                  <a:gd name="T11" fmla="*/ 6 h 24"/>
                  <a:gd name="T12" fmla="*/ 0 w 17"/>
                  <a:gd name="T13" fmla="*/ 1 h 24"/>
                  <a:gd name="T14" fmla="*/ 0 w 17"/>
                  <a:gd name="T15" fmla="*/ 0 h 24"/>
                  <a:gd name="T16" fmla="*/ 1 w 17"/>
                  <a:gd name="T17" fmla="*/ 0 h 24"/>
                  <a:gd name="T18" fmla="*/ 2 w 17"/>
                  <a:gd name="T19" fmla="*/ 0 h 24"/>
                  <a:gd name="T20" fmla="*/ 16 w 17"/>
                  <a:gd name="T21" fmla="*/ 10 h 24"/>
                  <a:gd name="T22" fmla="*/ 17 w 17"/>
                  <a:gd name="T23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4">
                    <a:moveTo>
                      <a:pt x="17" y="15"/>
                    </a:moveTo>
                    <a:cubicBezTo>
                      <a:pt x="17" y="18"/>
                      <a:pt x="16" y="20"/>
                      <a:pt x="15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3" y="24"/>
                      <a:pt x="12" y="24"/>
                      <a:pt x="11" y="23"/>
                    </a:cubicBezTo>
                    <a:cubicBezTo>
                      <a:pt x="10" y="22"/>
                      <a:pt x="7" y="23"/>
                      <a:pt x="7" y="20"/>
                    </a:cubicBezTo>
                    <a:cubicBezTo>
                      <a:pt x="8" y="15"/>
                      <a:pt x="7" y="10"/>
                      <a:pt x="4" y="6"/>
                    </a:cubicBezTo>
                    <a:cubicBezTo>
                      <a:pt x="3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2"/>
                      <a:pt x="13" y="4"/>
                      <a:pt x="16" y="10"/>
                    </a:cubicBezTo>
                    <a:cubicBezTo>
                      <a:pt x="17" y="11"/>
                      <a:pt x="17" y="13"/>
                      <a:pt x="17" y="15"/>
                    </a:cubicBezTo>
                    <a:close/>
                  </a:path>
                </a:pathLst>
              </a:custGeom>
              <a:solidFill>
                <a:srgbClr val="F19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6" name="Freeform 519">
                <a:extLst>
                  <a:ext uri="{FF2B5EF4-FFF2-40B4-BE49-F238E27FC236}">
                    <a16:creationId xmlns:a16="http://schemas.microsoft.com/office/drawing/2014/main" id="{3B6B5717-526D-3202-E185-2EDE4170EE04}"/>
                  </a:ext>
                </a:extLst>
              </p:cNvPr>
              <p:cNvSpPr/>
              <p:nvPr userDrawn="1"/>
            </p:nvSpPr>
            <p:spPr bwMode="auto">
              <a:xfrm>
                <a:off x="5032" y="3006"/>
                <a:ext cx="170" cy="57"/>
              </a:xfrm>
              <a:custGeom>
                <a:avLst/>
                <a:gdLst>
                  <a:gd name="T0" fmla="*/ 15 w 27"/>
                  <a:gd name="T1" fmla="*/ 0 h 9"/>
                  <a:gd name="T2" fmla="*/ 26 w 27"/>
                  <a:gd name="T3" fmla="*/ 5 h 9"/>
                  <a:gd name="T4" fmla="*/ 26 w 27"/>
                  <a:gd name="T5" fmla="*/ 6 h 9"/>
                  <a:gd name="T6" fmla="*/ 25 w 27"/>
                  <a:gd name="T7" fmla="*/ 6 h 9"/>
                  <a:gd name="T8" fmla="*/ 20 w 27"/>
                  <a:gd name="T9" fmla="*/ 6 h 9"/>
                  <a:gd name="T10" fmla="*/ 18 w 27"/>
                  <a:gd name="T11" fmla="*/ 7 h 9"/>
                  <a:gd name="T12" fmla="*/ 2 w 27"/>
                  <a:gd name="T13" fmla="*/ 9 h 9"/>
                  <a:gd name="T14" fmla="*/ 0 w 27"/>
                  <a:gd name="T15" fmla="*/ 9 h 9"/>
                  <a:gd name="T16" fmla="*/ 0 w 27"/>
                  <a:gd name="T17" fmla="*/ 6 h 9"/>
                  <a:gd name="T18" fmla="*/ 8 w 27"/>
                  <a:gd name="T19" fmla="*/ 1 h 9"/>
                  <a:gd name="T20" fmla="*/ 15 w 2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9">
                    <a:moveTo>
                      <a:pt x="15" y="0"/>
                    </a:moveTo>
                    <a:cubicBezTo>
                      <a:pt x="19" y="0"/>
                      <a:pt x="23" y="2"/>
                      <a:pt x="26" y="5"/>
                    </a:cubicBezTo>
                    <a:cubicBezTo>
                      <a:pt x="26" y="5"/>
                      <a:pt x="27" y="5"/>
                      <a:pt x="26" y="6"/>
                    </a:cubicBezTo>
                    <a:cubicBezTo>
                      <a:pt x="26" y="6"/>
                      <a:pt x="25" y="6"/>
                      <a:pt x="25" y="6"/>
                    </a:cubicBezTo>
                    <a:cubicBezTo>
                      <a:pt x="23" y="6"/>
                      <a:pt x="22" y="6"/>
                      <a:pt x="20" y="6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12" y="5"/>
                      <a:pt x="7" y="6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1"/>
                    </a:cubicBezTo>
                    <a:cubicBezTo>
                      <a:pt x="10" y="1"/>
                      <a:pt x="13" y="0"/>
                      <a:pt x="15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7" name="Freeform 520">
                <a:extLst>
                  <a:ext uri="{FF2B5EF4-FFF2-40B4-BE49-F238E27FC236}">
                    <a16:creationId xmlns:a16="http://schemas.microsoft.com/office/drawing/2014/main" id="{C81D7035-B06F-2623-C391-1C9645BFC6F5}"/>
                  </a:ext>
                </a:extLst>
              </p:cNvPr>
              <p:cNvSpPr/>
              <p:nvPr userDrawn="1"/>
            </p:nvSpPr>
            <p:spPr bwMode="auto">
              <a:xfrm>
                <a:off x="5171" y="3221"/>
                <a:ext cx="82" cy="115"/>
              </a:xfrm>
              <a:custGeom>
                <a:avLst/>
                <a:gdLst>
                  <a:gd name="T0" fmla="*/ 12 w 13"/>
                  <a:gd name="T1" fmla="*/ 5 h 18"/>
                  <a:gd name="T2" fmla="*/ 2 w 13"/>
                  <a:gd name="T3" fmla="*/ 18 h 18"/>
                  <a:gd name="T4" fmla="*/ 0 w 13"/>
                  <a:gd name="T5" fmla="*/ 18 h 18"/>
                  <a:gd name="T6" fmla="*/ 1 w 13"/>
                  <a:gd name="T7" fmla="*/ 16 h 18"/>
                  <a:gd name="T8" fmla="*/ 4 w 13"/>
                  <a:gd name="T9" fmla="*/ 7 h 18"/>
                  <a:gd name="T10" fmla="*/ 6 w 13"/>
                  <a:gd name="T11" fmla="*/ 3 h 18"/>
                  <a:gd name="T12" fmla="*/ 9 w 13"/>
                  <a:gd name="T13" fmla="*/ 0 h 18"/>
                  <a:gd name="T14" fmla="*/ 12 w 13"/>
                  <a:gd name="T15" fmla="*/ 4 h 18"/>
                  <a:gd name="T16" fmla="*/ 12 w 13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2" y="5"/>
                    </a:moveTo>
                    <a:cubicBezTo>
                      <a:pt x="13" y="9"/>
                      <a:pt x="7" y="17"/>
                      <a:pt x="2" y="18"/>
                    </a:cubicBezTo>
                    <a:cubicBezTo>
                      <a:pt x="2" y="18"/>
                      <a:pt x="1" y="18"/>
                      <a:pt x="0" y="18"/>
                    </a:cubicBezTo>
                    <a:cubicBezTo>
                      <a:pt x="0" y="17"/>
                      <a:pt x="0" y="16"/>
                      <a:pt x="1" y="16"/>
                    </a:cubicBezTo>
                    <a:cubicBezTo>
                      <a:pt x="2" y="13"/>
                      <a:pt x="3" y="10"/>
                      <a:pt x="4" y="7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7" y="1"/>
                      <a:pt x="7" y="0"/>
                      <a:pt x="9" y="0"/>
                    </a:cubicBezTo>
                    <a:cubicBezTo>
                      <a:pt x="11" y="0"/>
                      <a:pt x="12" y="1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8" name="Freeform 521">
                <a:extLst>
                  <a:ext uri="{FF2B5EF4-FFF2-40B4-BE49-F238E27FC236}">
                    <a16:creationId xmlns:a16="http://schemas.microsoft.com/office/drawing/2014/main" id="{9DED6D0C-5B96-DCFA-ACE2-781FEEA23285}"/>
                  </a:ext>
                </a:extLst>
              </p:cNvPr>
              <p:cNvSpPr/>
              <p:nvPr userDrawn="1"/>
            </p:nvSpPr>
            <p:spPr bwMode="auto">
              <a:xfrm>
                <a:off x="5051" y="3152"/>
                <a:ext cx="126" cy="120"/>
              </a:xfrm>
              <a:custGeom>
                <a:avLst/>
                <a:gdLst>
                  <a:gd name="T0" fmla="*/ 4 w 20"/>
                  <a:gd name="T1" fmla="*/ 12 h 19"/>
                  <a:gd name="T2" fmla="*/ 12 w 20"/>
                  <a:gd name="T3" fmla="*/ 15 h 19"/>
                  <a:gd name="T4" fmla="*/ 15 w 20"/>
                  <a:gd name="T5" fmla="*/ 15 h 19"/>
                  <a:gd name="T6" fmla="*/ 18 w 20"/>
                  <a:gd name="T7" fmla="*/ 11 h 19"/>
                  <a:gd name="T8" fmla="*/ 7 w 20"/>
                  <a:gd name="T9" fmla="*/ 3 h 19"/>
                  <a:gd name="T10" fmla="*/ 1 w 20"/>
                  <a:gd name="T11" fmla="*/ 7 h 19"/>
                  <a:gd name="T12" fmla="*/ 0 w 20"/>
                  <a:gd name="T13" fmla="*/ 4 h 19"/>
                  <a:gd name="T14" fmla="*/ 1 w 20"/>
                  <a:gd name="T15" fmla="*/ 3 h 19"/>
                  <a:gd name="T16" fmla="*/ 4 w 20"/>
                  <a:gd name="T17" fmla="*/ 2 h 19"/>
                  <a:gd name="T18" fmla="*/ 6 w 20"/>
                  <a:gd name="T19" fmla="*/ 0 h 19"/>
                  <a:gd name="T20" fmla="*/ 18 w 20"/>
                  <a:gd name="T21" fmla="*/ 10 h 19"/>
                  <a:gd name="T22" fmla="*/ 20 w 20"/>
                  <a:gd name="T23" fmla="*/ 16 h 19"/>
                  <a:gd name="T24" fmla="*/ 18 w 20"/>
                  <a:gd name="T25" fmla="*/ 18 h 19"/>
                  <a:gd name="T26" fmla="*/ 7 w 20"/>
                  <a:gd name="T27" fmla="*/ 16 h 19"/>
                  <a:gd name="T28" fmla="*/ 4 w 20"/>
                  <a:gd name="T2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9">
                    <a:moveTo>
                      <a:pt x="4" y="12"/>
                    </a:moveTo>
                    <a:cubicBezTo>
                      <a:pt x="6" y="14"/>
                      <a:pt x="9" y="15"/>
                      <a:pt x="12" y="15"/>
                    </a:cubicBezTo>
                    <a:cubicBezTo>
                      <a:pt x="13" y="16"/>
                      <a:pt x="14" y="16"/>
                      <a:pt x="15" y="15"/>
                    </a:cubicBezTo>
                    <a:cubicBezTo>
                      <a:pt x="17" y="15"/>
                      <a:pt x="18" y="13"/>
                      <a:pt x="18" y="11"/>
                    </a:cubicBezTo>
                    <a:cubicBezTo>
                      <a:pt x="16" y="7"/>
                      <a:pt x="10" y="3"/>
                      <a:pt x="7" y="3"/>
                    </a:cubicBezTo>
                    <a:cubicBezTo>
                      <a:pt x="4" y="3"/>
                      <a:pt x="2" y="4"/>
                      <a:pt x="1" y="7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2" y="1"/>
                      <a:pt x="16" y="3"/>
                      <a:pt x="18" y="10"/>
                    </a:cubicBezTo>
                    <a:cubicBezTo>
                      <a:pt x="19" y="12"/>
                      <a:pt x="20" y="14"/>
                      <a:pt x="20" y="16"/>
                    </a:cubicBezTo>
                    <a:cubicBezTo>
                      <a:pt x="20" y="17"/>
                      <a:pt x="19" y="18"/>
                      <a:pt x="18" y="18"/>
                    </a:cubicBezTo>
                    <a:cubicBezTo>
                      <a:pt x="14" y="19"/>
                      <a:pt x="11" y="18"/>
                      <a:pt x="7" y="16"/>
                    </a:cubicBezTo>
                    <a:cubicBezTo>
                      <a:pt x="6" y="15"/>
                      <a:pt x="4" y="14"/>
                      <a:pt x="4" y="12"/>
                    </a:cubicBezTo>
                    <a:close/>
                  </a:path>
                </a:pathLst>
              </a:custGeom>
              <a:solidFill>
                <a:srgbClr val="ED9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9" name="Freeform 522">
                <a:extLst>
                  <a:ext uri="{FF2B5EF4-FFF2-40B4-BE49-F238E27FC236}">
                    <a16:creationId xmlns:a16="http://schemas.microsoft.com/office/drawing/2014/main" id="{01F7FA70-FB6F-EE48-7491-BFEB6B93C5C0}"/>
                  </a:ext>
                </a:extLst>
              </p:cNvPr>
              <p:cNvSpPr/>
              <p:nvPr userDrawn="1"/>
            </p:nvSpPr>
            <p:spPr bwMode="auto">
              <a:xfrm>
                <a:off x="5076" y="3266"/>
                <a:ext cx="101" cy="57"/>
              </a:xfrm>
              <a:custGeom>
                <a:avLst/>
                <a:gdLst>
                  <a:gd name="T0" fmla="*/ 11 w 16"/>
                  <a:gd name="T1" fmla="*/ 9 h 9"/>
                  <a:gd name="T2" fmla="*/ 0 w 16"/>
                  <a:gd name="T3" fmla="*/ 2 h 9"/>
                  <a:gd name="T4" fmla="*/ 0 w 16"/>
                  <a:gd name="T5" fmla="*/ 1 h 9"/>
                  <a:gd name="T6" fmla="*/ 2 w 16"/>
                  <a:gd name="T7" fmla="*/ 0 h 9"/>
                  <a:gd name="T8" fmla="*/ 14 w 16"/>
                  <a:gd name="T9" fmla="*/ 2 h 9"/>
                  <a:gd name="T10" fmla="*/ 15 w 16"/>
                  <a:gd name="T11" fmla="*/ 3 h 9"/>
                  <a:gd name="T12" fmla="*/ 11 w 1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1" y="9"/>
                    </a:moveTo>
                    <a:cubicBezTo>
                      <a:pt x="7" y="8"/>
                      <a:pt x="3" y="6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2"/>
                      <a:pt x="10" y="3"/>
                      <a:pt x="14" y="2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6" y="5"/>
                      <a:pt x="13" y="9"/>
                      <a:pt x="11" y="9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0" name="Freeform 523">
                <a:extLst>
                  <a:ext uri="{FF2B5EF4-FFF2-40B4-BE49-F238E27FC236}">
                    <a16:creationId xmlns:a16="http://schemas.microsoft.com/office/drawing/2014/main" id="{AF22AAC8-1EE9-F2F4-F0DB-65B2B07A7978}"/>
                  </a:ext>
                </a:extLst>
              </p:cNvPr>
              <p:cNvSpPr/>
              <p:nvPr userDrawn="1"/>
            </p:nvSpPr>
            <p:spPr bwMode="auto">
              <a:xfrm>
                <a:off x="5076" y="3183"/>
                <a:ext cx="70" cy="51"/>
              </a:xfrm>
              <a:custGeom>
                <a:avLst/>
                <a:gdLst>
                  <a:gd name="T0" fmla="*/ 0 w 11"/>
                  <a:gd name="T1" fmla="*/ 3 h 8"/>
                  <a:gd name="T2" fmla="*/ 4 w 11"/>
                  <a:gd name="T3" fmla="*/ 1 h 8"/>
                  <a:gd name="T4" fmla="*/ 10 w 11"/>
                  <a:gd name="T5" fmla="*/ 6 h 8"/>
                  <a:gd name="T6" fmla="*/ 9 w 11"/>
                  <a:gd name="T7" fmla="*/ 8 h 8"/>
                  <a:gd name="T8" fmla="*/ 1 w 11"/>
                  <a:gd name="T9" fmla="*/ 5 h 8"/>
                  <a:gd name="T10" fmla="*/ 0 w 11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7" y="2"/>
                      <a:pt x="9" y="4"/>
                      <a:pt x="10" y="6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6" y="7"/>
                      <a:pt x="3" y="7"/>
                      <a:pt x="1" y="5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F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1" name="Freeform 524">
                <a:extLst>
                  <a:ext uri="{FF2B5EF4-FFF2-40B4-BE49-F238E27FC236}">
                    <a16:creationId xmlns:a16="http://schemas.microsoft.com/office/drawing/2014/main" id="{5599AD11-3338-FB5C-C0EC-BE73BA1AD653}"/>
                  </a:ext>
                </a:extLst>
              </p:cNvPr>
              <p:cNvSpPr/>
              <p:nvPr userDrawn="1"/>
            </p:nvSpPr>
            <p:spPr bwMode="auto">
              <a:xfrm>
                <a:off x="5026" y="3101"/>
                <a:ext cx="82" cy="38"/>
              </a:xfrm>
              <a:custGeom>
                <a:avLst/>
                <a:gdLst>
                  <a:gd name="T0" fmla="*/ 13 w 13"/>
                  <a:gd name="T1" fmla="*/ 6 h 6"/>
                  <a:gd name="T2" fmla="*/ 8 w 13"/>
                  <a:gd name="T3" fmla="*/ 5 h 6"/>
                  <a:gd name="T4" fmla="*/ 1 w 13"/>
                  <a:gd name="T5" fmla="*/ 6 h 6"/>
                  <a:gd name="T6" fmla="*/ 0 w 13"/>
                  <a:gd name="T7" fmla="*/ 4 h 6"/>
                  <a:gd name="T8" fmla="*/ 6 w 13"/>
                  <a:gd name="T9" fmla="*/ 1 h 6"/>
                  <a:gd name="T10" fmla="*/ 13 w 13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11" y="6"/>
                      <a:pt x="10" y="6"/>
                      <a:pt x="8" y="5"/>
                    </a:cubicBezTo>
                    <a:cubicBezTo>
                      <a:pt x="6" y="5"/>
                      <a:pt x="3" y="5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9" y="2"/>
                      <a:pt x="11" y="4"/>
                      <a:pt x="13" y="6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2" name="Freeform 525">
                <a:extLst>
                  <a:ext uri="{FF2B5EF4-FFF2-40B4-BE49-F238E27FC236}">
                    <a16:creationId xmlns:a16="http://schemas.microsoft.com/office/drawing/2014/main" id="{6641EAE7-41D7-25FF-7F41-D299E1DD3935}"/>
                  </a:ext>
                </a:extLst>
              </p:cNvPr>
              <p:cNvSpPr/>
              <p:nvPr userDrawn="1"/>
            </p:nvSpPr>
            <p:spPr bwMode="auto">
              <a:xfrm>
                <a:off x="4988" y="3095"/>
                <a:ext cx="31" cy="76"/>
              </a:xfrm>
              <a:custGeom>
                <a:avLst/>
                <a:gdLst>
                  <a:gd name="T0" fmla="*/ 3 w 5"/>
                  <a:gd name="T1" fmla="*/ 12 h 12"/>
                  <a:gd name="T2" fmla="*/ 0 w 5"/>
                  <a:gd name="T3" fmla="*/ 7 h 12"/>
                  <a:gd name="T4" fmla="*/ 2 w 5"/>
                  <a:gd name="T5" fmla="*/ 1 h 12"/>
                  <a:gd name="T6" fmla="*/ 4 w 5"/>
                  <a:gd name="T7" fmla="*/ 0 h 12"/>
                  <a:gd name="T8" fmla="*/ 4 w 5"/>
                  <a:gd name="T9" fmla="*/ 2 h 12"/>
                  <a:gd name="T10" fmla="*/ 3 w 5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3" y="12"/>
                    </a:moveTo>
                    <a:cubicBezTo>
                      <a:pt x="1" y="11"/>
                      <a:pt x="0" y="10"/>
                      <a:pt x="0" y="7"/>
                    </a:cubicBezTo>
                    <a:cubicBezTo>
                      <a:pt x="0" y="5"/>
                      <a:pt x="1" y="3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2" y="5"/>
                      <a:pt x="3" y="9"/>
                      <a:pt x="3" y="12"/>
                    </a:cubicBezTo>
                    <a:close/>
                  </a:path>
                </a:pathLst>
              </a:custGeom>
              <a:solidFill>
                <a:srgbClr val="EE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3" name="Freeform 526">
                <a:extLst>
                  <a:ext uri="{FF2B5EF4-FFF2-40B4-BE49-F238E27FC236}">
                    <a16:creationId xmlns:a16="http://schemas.microsoft.com/office/drawing/2014/main" id="{E1805179-41AE-15B2-FDB5-9FCA3338CACF}"/>
                  </a:ext>
                </a:extLst>
              </p:cNvPr>
              <p:cNvSpPr/>
              <p:nvPr userDrawn="1"/>
            </p:nvSpPr>
            <p:spPr bwMode="auto">
              <a:xfrm>
                <a:off x="6627" y="1522"/>
                <a:ext cx="145" cy="196"/>
              </a:xfrm>
              <a:custGeom>
                <a:avLst/>
                <a:gdLst>
                  <a:gd name="T0" fmla="*/ 13 w 23"/>
                  <a:gd name="T1" fmla="*/ 0 h 31"/>
                  <a:gd name="T2" fmla="*/ 20 w 23"/>
                  <a:gd name="T3" fmla="*/ 18 h 31"/>
                  <a:gd name="T4" fmla="*/ 13 w 23"/>
                  <a:gd name="T5" fmla="*/ 27 h 31"/>
                  <a:gd name="T6" fmla="*/ 4 w 23"/>
                  <a:gd name="T7" fmla="*/ 31 h 31"/>
                  <a:gd name="T8" fmla="*/ 3 w 23"/>
                  <a:gd name="T9" fmla="*/ 31 h 31"/>
                  <a:gd name="T10" fmla="*/ 0 w 23"/>
                  <a:gd name="T11" fmla="*/ 30 h 31"/>
                  <a:gd name="T12" fmla="*/ 1 w 23"/>
                  <a:gd name="T13" fmla="*/ 28 h 31"/>
                  <a:gd name="T14" fmla="*/ 11 w 23"/>
                  <a:gd name="T15" fmla="*/ 15 h 31"/>
                  <a:gd name="T16" fmla="*/ 13 w 23"/>
                  <a:gd name="T17" fmla="*/ 4 h 31"/>
                  <a:gd name="T18" fmla="*/ 13 w 23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1">
                    <a:moveTo>
                      <a:pt x="13" y="0"/>
                    </a:moveTo>
                    <a:cubicBezTo>
                      <a:pt x="20" y="5"/>
                      <a:pt x="23" y="11"/>
                      <a:pt x="20" y="18"/>
                    </a:cubicBezTo>
                    <a:cubicBezTo>
                      <a:pt x="19" y="22"/>
                      <a:pt x="16" y="25"/>
                      <a:pt x="13" y="27"/>
                    </a:cubicBezTo>
                    <a:cubicBezTo>
                      <a:pt x="11" y="29"/>
                      <a:pt x="8" y="30"/>
                      <a:pt x="4" y="31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2" y="31"/>
                      <a:pt x="1" y="31"/>
                      <a:pt x="0" y="30"/>
                    </a:cubicBezTo>
                    <a:cubicBezTo>
                      <a:pt x="0" y="29"/>
                      <a:pt x="1" y="29"/>
                      <a:pt x="1" y="28"/>
                    </a:cubicBezTo>
                    <a:cubicBezTo>
                      <a:pt x="6" y="24"/>
                      <a:pt x="9" y="20"/>
                      <a:pt x="11" y="15"/>
                    </a:cubicBezTo>
                    <a:cubicBezTo>
                      <a:pt x="13" y="12"/>
                      <a:pt x="13" y="8"/>
                      <a:pt x="13" y="4"/>
                    </a:cubicBezTo>
                    <a:cubicBezTo>
                      <a:pt x="13" y="3"/>
                      <a:pt x="13" y="2"/>
                      <a:pt x="13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4" name="Freeform 527">
                <a:extLst>
                  <a:ext uri="{FF2B5EF4-FFF2-40B4-BE49-F238E27FC236}">
                    <a16:creationId xmlns:a16="http://schemas.microsoft.com/office/drawing/2014/main" id="{560FDE6D-4E4C-200F-3629-4B53FDDCADA0}"/>
                  </a:ext>
                </a:extLst>
              </p:cNvPr>
              <p:cNvSpPr/>
              <p:nvPr userDrawn="1"/>
            </p:nvSpPr>
            <p:spPr bwMode="auto">
              <a:xfrm>
                <a:off x="6539" y="1775"/>
                <a:ext cx="170" cy="89"/>
              </a:xfrm>
              <a:custGeom>
                <a:avLst/>
                <a:gdLst>
                  <a:gd name="T0" fmla="*/ 27 w 27"/>
                  <a:gd name="T1" fmla="*/ 3 h 14"/>
                  <a:gd name="T2" fmla="*/ 16 w 27"/>
                  <a:gd name="T3" fmla="*/ 12 h 14"/>
                  <a:gd name="T4" fmla="*/ 1 w 27"/>
                  <a:gd name="T5" fmla="*/ 9 h 14"/>
                  <a:gd name="T6" fmla="*/ 1 w 27"/>
                  <a:gd name="T7" fmla="*/ 5 h 14"/>
                  <a:gd name="T8" fmla="*/ 7 w 27"/>
                  <a:gd name="T9" fmla="*/ 2 h 14"/>
                  <a:gd name="T10" fmla="*/ 15 w 27"/>
                  <a:gd name="T11" fmla="*/ 1 h 14"/>
                  <a:gd name="T12" fmla="*/ 18 w 27"/>
                  <a:gd name="T13" fmla="*/ 2 h 14"/>
                  <a:gd name="T14" fmla="*/ 20 w 27"/>
                  <a:gd name="T15" fmla="*/ 3 h 14"/>
                  <a:gd name="T16" fmla="*/ 27 w 27"/>
                  <a:gd name="T1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4">
                    <a:moveTo>
                      <a:pt x="27" y="3"/>
                    </a:moveTo>
                    <a:cubicBezTo>
                      <a:pt x="24" y="8"/>
                      <a:pt x="21" y="11"/>
                      <a:pt x="16" y="12"/>
                    </a:cubicBezTo>
                    <a:cubicBezTo>
                      <a:pt x="11" y="14"/>
                      <a:pt x="6" y="13"/>
                      <a:pt x="1" y="9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2" y="3"/>
                      <a:pt x="4" y="1"/>
                      <a:pt x="7" y="2"/>
                    </a:cubicBezTo>
                    <a:cubicBezTo>
                      <a:pt x="10" y="2"/>
                      <a:pt x="13" y="2"/>
                      <a:pt x="15" y="1"/>
                    </a:cubicBezTo>
                    <a:cubicBezTo>
                      <a:pt x="16" y="0"/>
                      <a:pt x="17" y="0"/>
                      <a:pt x="18" y="2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2" y="3"/>
                      <a:pt x="24" y="3"/>
                      <a:pt x="27" y="3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5" name="Freeform 528">
                <a:extLst>
                  <a:ext uri="{FF2B5EF4-FFF2-40B4-BE49-F238E27FC236}">
                    <a16:creationId xmlns:a16="http://schemas.microsoft.com/office/drawing/2014/main" id="{FD04B9A4-60C5-B477-1BF4-C8AD89DE2845}"/>
                  </a:ext>
                </a:extLst>
              </p:cNvPr>
              <p:cNvSpPr/>
              <p:nvPr userDrawn="1"/>
            </p:nvSpPr>
            <p:spPr bwMode="auto">
              <a:xfrm>
                <a:off x="6659" y="1642"/>
                <a:ext cx="126" cy="146"/>
              </a:xfrm>
              <a:custGeom>
                <a:avLst/>
                <a:gdLst>
                  <a:gd name="T0" fmla="*/ 19 w 20"/>
                  <a:gd name="T1" fmla="*/ 5 h 23"/>
                  <a:gd name="T2" fmla="*/ 15 w 20"/>
                  <a:gd name="T3" fmla="*/ 17 h 23"/>
                  <a:gd name="T4" fmla="*/ 5 w 20"/>
                  <a:gd name="T5" fmla="*/ 21 h 23"/>
                  <a:gd name="T6" fmla="*/ 1 w 20"/>
                  <a:gd name="T7" fmla="*/ 21 h 23"/>
                  <a:gd name="T8" fmla="*/ 0 w 20"/>
                  <a:gd name="T9" fmla="*/ 17 h 23"/>
                  <a:gd name="T10" fmla="*/ 3 w 20"/>
                  <a:gd name="T11" fmla="*/ 13 h 23"/>
                  <a:gd name="T12" fmla="*/ 12 w 20"/>
                  <a:gd name="T13" fmla="*/ 8 h 23"/>
                  <a:gd name="T14" fmla="*/ 17 w 20"/>
                  <a:gd name="T15" fmla="*/ 3 h 23"/>
                  <a:gd name="T16" fmla="*/ 19 w 20"/>
                  <a:gd name="T17" fmla="*/ 1 h 23"/>
                  <a:gd name="T18" fmla="*/ 19 w 20"/>
                  <a:gd name="T19" fmla="*/ 3 h 23"/>
                  <a:gd name="T20" fmla="*/ 19 w 20"/>
                  <a:gd name="T21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3">
                    <a:moveTo>
                      <a:pt x="19" y="5"/>
                    </a:moveTo>
                    <a:cubicBezTo>
                      <a:pt x="19" y="9"/>
                      <a:pt x="19" y="14"/>
                      <a:pt x="15" y="17"/>
                    </a:cubicBezTo>
                    <a:cubicBezTo>
                      <a:pt x="13" y="20"/>
                      <a:pt x="9" y="22"/>
                      <a:pt x="5" y="21"/>
                    </a:cubicBezTo>
                    <a:cubicBezTo>
                      <a:pt x="4" y="21"/>
                      <a:pt x="2" y="23"/>
                      <a:pt x="1" y="21"/>
                    </a:cubicBezTo>
                    <a:cubicBezTo>
                      <a:pt x="0" y="20"/>
                      <a:pt x="1" y="18"/>
                      <a:pt x="0" y="17"/>
                    </a:cubicBezTo>
                    <a:cubicBezTo>
                      <a:pt x="0" y="15"/>
                      <a:pt x="2" y="14"/>
                      <a:pt x="3" y="13"/>
                    </a:cubicBezTo>
                    <a:cubicBezTo>
                      <a:pt x="6" y="12"/>
                      <a:pt x="9" y="11"/>
                      <a:pt x="12" y="8"/>
                    </a:cubicBezTo>
                    <a:cubicBezTo>
                      <a:pt x="14" y="7"/>
                      <a:pt x="15" y="5"/>
                      <a:pt x="17" y="3"/>
                    </a:cubicBezTo>
                    <a:cubicBezTo>
                      <a:pt x="17" y="2"/>
                      <a:pt x="17" y="0"/>
                      <a:pt x="19" y="1"/>
                    </a:cubicBezTo>
                    <a:cubicBezTo>
                      <a:pt x="20" y="1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5"/>
                    </a:cubicBezTo>
                    <a:close/>
                  </a:path>
                </a:pathLst>
              </a:custGeom>
              <a:solidFill>
                <a:srgbClr val="F0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6" name="Freeform 529">
                <a:extLst>
                  <a:ext uri="{FF2B5EF4-FFF2-40B4-BE49-F238E27FC236}">
                    <a16:creationId xmlns:a16="http://schemas.microsoft.com/office/drawing/2014/main" id="{58414234-D381-06B1-DE88-97D48FDA565D}"/>
                  </a:ext>
                </a:extLst>
              </p:cNvPr>
              <p:cNvSpPr/>
              <p:nvPr userDrawn="1"/>
            </p:nvSpPr>
            <p:spPr bwMode="auto">
              <a:xfrm>
                <a:off x="6728" y="1496"/>
                <a:ext cx="94" cy="165"/>
              </a:xfrm>
              <a:custGeom>
                <a:avLst/>
                <a:gdLst>
                  <a:gd name="T0" fmla="*/ 12 w 15"/>
                  <a:gd name="T1" fmla="*/ 26 h 26"/>
                  <a:gd name="T2" fmla="*/ 11 w 15"/>
                  <a:gd name="T3" fmla="*/ 22 h 26"/>
                  <a:gd name="T4" fmla="*/ 9 w 15"/>
                  <a:gd name="T5" fmla="*/ 20 h 26"/>
                  <a:gd name="T6" fmla="*/ 8 w 15"/>
                  <a:gd name="T7" fmla="*/ 18 h 26"/>
                  <a:gd name="T8" fmla="*/ 1 w 15"/>
                  <a:gd name="T9" fmla="*/ 4 h 26"/>
                  <a:gd name="T10" fmla="*/ 0 w 15"/>
                  <a:gd name="T11" fmla="*/ 1 h 26"/>
                  <a:gd name="T12" fmla="*/ 3 w 15"/>
                  <a:gd name="T13" fmla="*/ 1 h 26"/>
                  <a:gd name="T14" fmla="*/ 9 w 15"/>
                  <a:gd name="T15" fmla="*/ 5 h 26"/>
                  <a:gd name="T16" fmla="*/ 13 w 15"/>
                  <a:gd name="T17" fmla="*/ 22 h 26"/>
                  <a:gd name="T18" fmla="*/ 12 w 15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6">
                    <a:moveTo>
                      <a:pt x="12" y="26"/>
                    </a:moveTo>
                    <a:cubicBezTo>
                      <a:pt x="10" y="25"/>
                      <a:pt x="11" y="24"/>
                      <a:pt x="11" y="22"/>
                    </a:cubicBezTo>
                    <a:cubicBezTo>
                      <a:pt x="11" y="21"/>
                      <a:pt x="11" y="20"/>
                      <a:pt x="9" y="20"/>
                    </a:cubicBezTo>
                    <a:cubicBezTo>
                      <a:pt x="8" y="20"/>
                      <a:pt x="8" y="19"/>
                      <a:pt x="8" y="18"/>
                    </a:cubicBezTo>
                    <a:cubicBezTo>
                      <a:pt x="8" y="12"/>
                      <a:pt x="5" y="8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6" y="1"/>
                      <a:pt x="7" y="3"/>
                      <a:pt x="9" y="5"/>
                    </a:cubicBezTo>
                    <a:cubicBezTo>
                      <a:pt x="13" y="10"/>
                      <a:pt x="15" y="15"/>
                      <a:pt x="13" y="22"/>
                    </a:cubicBezTo>
                    <a:cubicBezTo>
                      <a:pt x="13" y="23"/>
                      <a:pt x="12" y="25"/>
                      <a:pt x="12" y="26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7" name="Freeform 530">
                <a:extLst>
                  <a:ext uri="{FF2B5EF4-FFF2-40B4-BE49-F238E27FC236}">
                    <a16:creationId xmlns:a16="http://schemas.microsoft.com/office/drawing/2014/main" id="{5CEFCA84-35D1-7A94-FEAA-748632C969BA}"/>
                  </a:ext>
                </a:extLst>
              </p:cNvPr>
              <p:cNvSpPr/>
              <p:nvPr userDrawn="1"/>
            </p:nvSpPr>
            <p:spPr bwMode="auto">
              <a:xfrm>
                <a:off x="6507" y="1718"/>
                <a:ext cx="139" cy="57"/>
              </a:xfrm>
              <a:custGeom>
                <a:avLst/>
                <a:gdLst>
                  <a:gd name="T0" fmla="*/ 0 w 22"/>
                  <a:gd name="T1" fmla="*/ 0 h 9"/>
                  <a:gd name="T2" fmla="*/ 20 w 22"/>
                  <a:gd name="T3" fmla="*/ 2 h 9"/>
                  <a:gd name="T4" fmla="*/ 21 w 22"/>
                  <a:gd name="T5" fmla="*/ 4 h 9"/>
                  <a:gd name="T6" fmla="*/ 20 w 22"/>
                  <a:gd name="T7" fmla="*/ 7 h 9"/>
                  <a:gd name="T8" fmla="*/ 16 w 22"/>
                  <a:gd name="T9" fmla="*/ 9 h 9"/>
                  <a:gd name="T10" fmla="*/ 0 w 22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7" y="3"/>
                      <a:pt x="13" y="2"/>
                      <a:pt x="20" y="2"/>
                    </a:cubicBezTo>
                    <a:cubicBezTo>
                      <a:pt x="21" y="2"/>
                      <a:pt x="21" y="3"/>
                      <a:pt x="21" y="4"/>
                    </a:cubicBezTo>
                    <a:cubicBezTo>
                      <a:pt x="22" y="5"/>
                      <a:pt x="22" y="6"/>
                      <a:pt x="20" y="7"/>
                    </a:cubicBezTo>
                    <a:cubicBezTo>
                      <a:pt x="19" y="8"/>
                      <a:pt x="17" y="9"/>
                      <a:pt x="16" y="9"/>
                    </a:cubicBezTo>
                    <a:cubicBezTo>
                      <a:pt x="9" y="9"/>
                      <a:pt x="4" y="6"/>
                      <a:pt x="0" y="0"/>
                    </a:cubicBezTo>
                    <a:close/>
                  </a:path>
                </a:pathLst>
              </a:custGeom>
              <a:solidFill>
                <a:srgbClr val="EF9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8" name="Freeform 531">
                <a:extLst>
                  <a:ext uri="{FF2B5EF4-FFF2-40B4-BE49-F238E27FC236}">
                    <a16:creationId xmlns:a16="http://schemas.microsoft.com/office/drawing/2014/main" id="{BE4A40BA-A19E-344B-49EE-6723EB27AF3D}"/>
                  </a:ext>
                </a:extLst>
              </p:cNvPr>
              <p:cNvSpPr/>
              <p:nvPr userDrawn="1"/>
            </p:nvSpPr>
            <p:spPr bwMode="auto">
              <a:xfrm>
                <a:off x="6564" y="1553"/>
                <a:ext cx="113" cy="153"/>
              </a:xfrm>
              <a:custGeom>
                <a:avLst/>
                <a:gdLst>
                  <a:gd name="T0" fmla="*/ 7 w 18"/>
                  <a:gd name="T1" fmla="*/ 3 h 24"/>
                  <a:gd name="T2" fmla="*/ 15 w 18"/>
                  <a:gd name="T3" fmla="*/ 4 h 24"/>
                  <a:gd name="T4" fmla="*/ 7 w 18"/>
                  <a:gd name="T5" fmla="*/ 22 h 24"/>
                  <a:gd name="T6" fmla="*/ 6 w 18"/>
                  <a:gd name="T7" fmla="*/ 23 h 24"/>
                  <a:gd name="T8" fmla="*/ 2 w 18"/>
                  <a:gd name="T9" fmla="*/ 21 h 24"/>
                  <a:gd name="T10" fmla="*/ 3 w 18"/>
                  <a:gd name="T11" fmla="*/ 7 h 24"/>
                  <a:gd name="T12" fmla="*/ 3 w 18"/>
                  <a:gd name="T13" fmla="*/ 11 h 24"/>
                  <a:gd name="T14" fmla="*/ 5 w 18"/>
                  <a:gd name="T15" fmla="*/ 20 h 24"/>
                  <a:gd name="T16" fmla="*/ 8 w 18"/>
                  <a:gd name="T17" fmla="*/ 20 h 24"/>
                  <a:gd name="T18" fmla="*/ 13 w 18"/>
                  <a:gd name="T19" fmla="*/ 6 h 24"/>
                  <a:gd name="T20" fmla="*/ 7 w 18"/>
                  <a:gd name="T2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7" y="3"/>
                    </a:moveTo>
                    <a:cubicBezTo>
                      <a:pt x="11" y="0"/>
                      <a:pt x="13" y="0"/>
                      <a:pt x="15" y="4"/>
                    </a:cubicBezTo>
                    <a:cubicBezTo>
                      <a:pt x="18" y="12"/>
                      <a:pt x="14" y="18"/>
                      <a:pt x="7" y="22"/>
                    </a:cubicBezTo>
                    <a:cubicBezTo>
                      <a:pt x="7" y="22"/>
                      <a:pt x="7" y="22"/>
                      <a:pt x="6" y="23"/>
                    </a:cubicBezTo>
                    <a:cubicBezTo>
                      <a:pt x="3" y="24"/>
                      <a:pt x="3" y="24"/>
                      <a:pt x="2" y="21"/>
                    </a:cubicBezTo>
                    <a:cubicBezTo>
                      <a:pt x="0" y="15"/>
                      <a:pt x="0" y="12"/>
                      <a:pt x="3" y="7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2" y="14"/>
                      <a:pt x="3" y="17"/>
                      <a:pt x="5" y="20"/>
                    </a:cubicBezTo>
                    <a:cubicBezTo>
                      <a:pt x="6" y="21"/>
                      <a:pt x="7" y="21"/>
                      <a:pt x="8" y="20"/>
                    </a:cubicBezTo>
                    <a:cubicBezTo>
                      <a:pt x="12" y="18"/>
                      <a:pt x="14" y="10"/>
                      <a:pt x="13" y="6"/>
                    </a:cubicBezTo>
                    <a:cubicBezTo>
                      <a:pt x="12" y="5"/>
                      <a:pt x="10" y="4"/>
                      <a:pt x="7" y="3"/>
                    </a:cubicBezTo>
                    <a:close/>
                  </a:path>
                </a:pathLst>
              </a:custGeom>
              <a:solidFill>
                <a:srgbClr val="EF9B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9" name="Freeform 532">
                <a:extLst>
                  <a:ext uri="{FF2B5EF4-FFF2-40B4-BE49-F238E27FC236}">
                    <a16:creationId xmlns:a16="http://schemas.microsoft.com/office/drawing/2014/main" id="{B0D226B8-5D11-69E3-DCED-8B3CC0DA37CD}"/>
                  </a:ext>
                </a:extLst>
              </p:cNvPr>
              <p:cNvSpPr/>
              <p:nvPr userDrawn="1"/>
            </p:nvSpPr>
            <p:spPr bwMode="auto">
              <a:xfrm>
                <a:off x="6514" y="1610"/>
                <a:ext cx="56" cy="108"/>
              </a:xfrm>
              <a:custGeom>
                <a:avLst/>
                <a:gdLst>
                  <a:gd name="T0" fmla="*/ 1 w 9"/>
                  <a:gd name="T1" fmla="*/ 10 h 17"/>
                  <a:gd name="T2" fmla="*/ 5 w 9"/>
                  <a:gd name="T3" fmla="*/ 1 h 17"/>
                  <a:gd name="T4" fmla="*/ 6 w 9"/>
                  <a:gd name="T5" fmla="*/ 0 h 17"/>
                  <a:gd name="T6" fmla="*/ 7 w 9"/>
                  <a:gd name="T7" fmla="*/ 1 h 17"/>
                  <a:gd name="T8" fmla="*/ 8 w 9"/>
                  <a:gd name="T9" fmla="*/ 15 h 17"/>
                  <a:gd name="T10" fmla="*/ 6 w 9"/>
                  <a:gd name="T11" fmla="*/ 17 h 17"/>
                  <a:gd name="T12" fmla="*/ 1 w 9"/>
                  <a:gd name="T1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1" y="10"/>
                    </a:moveTo>
                    <a:cubicBezTo>
                      <a:pt x="1" y="6"/>
                      <a:pt x="2" y="3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6"/>
                      <a:pt x="7" y="11"/>
                      <a:pt x="8" y="15"/>
                    </a:cubicBezTo>
                    <a:cubicBezTo>
                      <a:pt x="9" y="17"/>
                      <a:pt x="8" y="17"/>
                      <a:pt x="6" y="17"/>
                    </a:cubicBezTo>
                    <a:cubicBezTo>
                      <a:pt x="2" y="17"/>
                      <a:pt x="0" y="14"/>
                      <a:pt x="1" y="1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0" name="Freeform 533">
                <a:extLst>
                  <a:ext uri="{FF2B5EF4-FFF2-40B4-BE49-F238E27FC236}">
                    <a16:creationId xmlns:a16="http://schemas.microsoft.com/office/drawing/2014/main" id="{09B4C67B-ED1A-6E95-24F6-1FC1C010A3CE}"/>
                  </a:ext>
                </a:extLst>
              </p:cNvPr>
              <p:cNvSpPr/>
              <p:nvPr userDrawn="1"/>
            </p:nvSpPr>
            <p:spPr bwMode="auto">
              <a:xfrm>
                <a:off x="6633" y="1515"/>
                <a:ext cx="70" cy="83"/>
              </a:xfrm>
              <a:custGeom>
                <a:avLst/>
                <a:gdLst>
                  <a:gd name="T0" fmla="*/ 5 w 11"/>
                  <a:gd name="T1" fmla="*/ 1 h 13"/>
                  <a:gd name="T2" fmla="*/ 10 w 11"/>
                  <a:gd name="T3" fmla="*/ 6 h 13"/>
                  <a:gd name="T4" fmla="*/ 9 w 11"/>
                  <a:gd name="T5" fmla="*/ 12 h 13"/>
                  <a:gd name="T6" fmla="*/ 8 w 11"/>
                  <a:gd name="T7" fmla="*/ 13 h 13"/>
                  <a:gd name="T8" fmla="*/ 7 w 11"/>
                  <a:gd name="T9" fmla="*/ 12 h 13"/>
                  <a:gd name="T10" fmla="*/ 6 w 11"/>
                  <a:gd name="T11" fmla="*/ 9 h 13"/>
                  <a:gd name="T12" fmla="*/ 1 w 11"/>
                  <a:gd name="T13" fmla="*/ 5 h 13"/>
                  <a:gd name="T14" fmla="*/ 0 w 11"/>
                  <a:gd name="T15" fmla="*/ 3 h 13"/>
                  <a:gd name="T16" fmla="*/ 1 w 11"/>
                  <a:gd name="T17" fmla="*/ 2 h 13"/>
                  <a:gd name="T18" fmla="*/ 5 w 11"/>
                  <a:gd name="T1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5" y="1"/>
                    </a:moveTo>
                    <a:cubicBezTo>
                      <a:pt x="9" y="1"/>
                      <a:pt x="11" y="2"/>
                      <a:pt x="10" y="6"/>
                    </a:cubicBezTo>
                    <a:cubicBezTo>
                      <a:pt x="9" y="8"/>
                      <a:pt x="10" y="10"/>
                      <a:pt x="9" y="12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1"/>
                      <a:pt x="6" y="10"/>
                      <a:pt x="6" y="9"/>
                    </a:cubicBezTo>
                    <a:cubicBezTo>
                      <a:pt x="5" y="6"/>
                      <a:pt x="4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2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1" name="Freeform 534">
                <a:extLst>
                  <a:ext uri="{FF2B5EF4-FFF2-40B4-BE49-F238E27FC236}">
                    <a16:creationId xmlns:a16="http://schemas.microsoft.com/office/drawing/2014/main" id="{09BCFA96-B2B7-6AAF-F4C1-F72C12C6F8A9}"/>
                  </a:ext>
                </a:extLst>
              </p:cNvPr>
              <p:cNvSpPr/>
              <p:nvPr userDrawn="1"/>
            </p:nvSpPr>
            <p:spPr bwMode="auto">
              <a:xfrm>
                <a:off x="6596" y="1591"/>
                <a:ext cx="37" cy="76"/>
              </a:xfrm>
              <a:custGeom>
                <a:avLst/>
                <a:gdLst>
                  <a:gd name="T0" fmla="*/ 6 w 6"/>
                  <a:gd name="T1" fmla="*/ 4 h 12"/>
                  <a:gd name="T2" fmla="*/ 4 w 6"/>
                  <a:gd name="T3" fmla="*/ 10 h 12"/>
                  <a:gd name="T4" fmla="*/ 2 w 6"/>
                  <a:gd name="T5" fmla="*/ 11 h 12"/>
                  <a:gd name="T6" fmla="*/ 0 w 6"/>
                  <a:gd name="T7" fmla="*/ 9 h 12"/>
                  <a:gd name="T8" fmla="*/ 1 w 6"/>
                  <a:gd name="T9" fmla="*/ 2 h 12"/>
                  <a:gd name="T10" fmla="*/ 3 w 6"/>
                  <a:gd name="T11" fmla="*/ 0 h 12"/>
                  <a:gd name="T12" fmla="*/ 6 w 6"/>
                  <a:gd name="T13" fmla="*/ 3 h 12"/>
                  <a:gd name="T14" fmla="*/ 6 w 6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5" y="8"/>
                      <a:pt x="4" y="10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1" y="11"/>
                      <a:pt x="0" y="10"/>
                      <a:pt x="0" y="9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5" y="0"/>
                      <a:pt x="5" y="1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2" name="Freeform 535">
                <a:extLst>
                  <a:ext uri="{FF2B5EF4-FFF2-40B4-BE49-F238E27FC236}">
                    <a16:creationId xmlns:a16="http://schemas.microsoft.com/office/drawing/2014/main" id="{391E2315-1C00-468B-12BC-189F7378DE26}"/>
                  </a:ext>
                </a:extLst>
              </p:cNvPr>
              <p:cNvSpPr/>
              <p:nvPr userDrawn="1"/>
            </p:nvSpPr>
            <p:spPr bwMode="auto">
              <a:xfrm>
                <a:off x="6633" y="1484"/>
                <a:ext cx="57" cy="25"/>
              </a:xfrm>
              <a:custGeom>
                <a:avLst/>
                <a:gdLst>
                  <a:gd name="T0" fmla="*/ 9 w 9"/>
                  <a:gd name="T1" fmla="*/ 4 h 4"/>
                  <a:gd name="T2" fmla="*/ 2 w 9"/>
                  <a:gd name="T3" fmla="*/ 4 h 4"/>
                  <a:gd name="T4" fmla="*/ 0 w 9"/>
                  <a:gd name="T5" fmla="*/ 2 h 4"/>
                  <a:gd name="T6" fmla="*/ 1 w 9"/>
                  <a:gd name="T7" fmla="*/ 1 h 4"/>
                  <a:gd name="T8" fmla="*/ 7 w 9"/>
                  <a:gd name="T9" fmla="*/ 0 h 4"/>
                  <a:gd name="T10" fmla="*/ 9 w 9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4" y="2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9" y="1"/>
                      <a:pt x="9" y="2"/>
                      <a:pt x="9" y="4"/>
                    </a:cubicBezTo>
                    <a:close/>
                  </a:path>
                </a:pathLst>
              </a:custGeom>
              <a:solidFill>
                <a:srgbClr val="EF9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3" name="Freeform 536">
                <a:extLst>
                  <a:ext uri="{FF2B5EF4-FFF2-40B4-BE49-F238E27FC236}">
                    <a16:creationId xmlns:a16="http://schemas.microsoft.com/office/drawing/2014/main" id="{6135FDA9-FD12-0453-A805-BFA1F3743FBD}"/>
                  </a:ext>
                </a:extLst>
              </p:cNvPr>
              <p:cNvSpPr/>
              <p:nvPr userDrawn="1"/>
            </p:nvSpPr>
            <p:spPr bwMode="auto">
              <a:xfrm>
                <a:off x="7302" y="3279"/>
                <a:ext cx="145" cy="120"/>
              </a:xfrm>
              <a:custGeom>
                <a:avLst/>
                <a:gdLst>
                  <a:gd name="T0" fmla="*/ 6 w 23"/>
                  <a:gd name="T1" fmla="*/ 18 h 19"/>
                  <a:gd name="T2" fmla="*/ 5 w 23"/>
                  <a:gd name="T3" fmla="*/ 18 h 19"/>
                  <a:gd name="T4" fmla="*/ 1 w 23"/>
                  <a:gd name="T5" fmla="*/ 16 h 19"/>
                  <a:gd name="T6" fmla="*/ 4 w 23"/>
                  <a:gd name="T7" fmla="*/ 9 h 19"/>
                  <a:gd name="T8" fmla="*/ 11 w 23"/>
                  <a:gd name="T9" fmla="*/ 4 h 19"/>
                  <a:gd name="T10" fmla="*/ 13 w 23"/>
                  <a:gd name="T11" fmla="*/ 4 h 19"/>
                  <a:gd name="T12" fmla="*/ 19 w 23"/>
                  <a:gd name="T13" fmla="*/ 2 h 19"/>
                  <a:gd name="T14" fmla="*/ 22 w 23"/>
                  <a:gd name="T15" fmla="*/ 1 h 19"/>
                  <a:gd name="T16" fmla="*/ 22 w 23"/>
                  <a:gd name="T17" fmla="*/ 4 h 19"/>
                  <a:gd name="T18" fmla="*/ 18 w 23"/>
                  <a:gd name="T19" fmla="*/ 14 h 19"/>
                  <a:gd name="T20" fmla="*/ 9 w 23"/>
                  <a:gd name="T21" fmla="*/ 18 h 19"/>
                  <a:gd name="T22" fmla="*/ 6 w 23"/>
                  <a:gd name="T2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6" y="18"/>
                    </a:moveTo>
                    <a:cubicBezTo>
                      <a:pt x="5" y="18"/>
                      <a:pt x="5" y="18"/>
                      <a:pt x="5" y="18"/>
                    </a:cubicBezTo>
                    <a:cubicBezTo>
                      <a:pt x="4" y="18"/>
                      <a:pt x="2" y="19"/>
                      <a:pt x="1" y="16"/>
                    </a:cubicBezTo>
                    <a:cubicBezTo>
                      <a:pt x="0" y="13"/>
                      <a:pt x="1" y="11"/>
                      <a:pt x="4" y="9"/>
                    </a:cubicBezTo>
                    <a:cubicBezTo>
                      <a:pt x="6" y="8"/>
                      <a:pt x="9" y="7"/>
                      <a:pt x="11" y="4"/>
                    </a:cubicBezTo>
                    <a:cubicBezTo>
                      <a:pt x="11" y="4"/>
                      <a:pt x="12" y="3"/>
                      <a:pt x="13" y="4"/>
                    </a:cubicBezTo>
                    <a:cubicBezTo>
                      <a:pt x="15" y="5"/>
                      <a:pt x="17" y="3"/>
                      <a:pt x="19" y="2"/>
                    </a:cubicBezTo>
                    <a:cubicBezTo>
                      <a:pt x="20" y="1"/>
                      <a:pt x="21" y="0"/>
                      <a:pt x="22" y="1"/>
                    </a:cubicBezTo>
                    <a:cubicBezTo>
                      <a:pt x="23" y="1"/>
                      <a:pt x="22" y="3"/>
                      <a:pt x="22" y="4"/>
                    </a:cubicBezTo>
                    <a:cubicBezTo>
                      <a:pt x="22" y="7"/>
                      <a:pt x="20" y="11"/>
                      <a:pt x="18" y="14"/>
                    </a:cubicBezTo>
                    <a:cubicBezTo>
                      <a:pt x="16" y="17"/>
                      <a:pt x="13" y="18"/>
                      <a:pt x="9" y="18"/>
                    </a:cubicBezTo>
                    <a:cubicBezTo>
                      <a:pt x="8" y="18"/>
                      <a:pt x="7" y="19"/>
                      <a:pt x="6" y="1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4" name="Freeform 537">
                <a:extLst>
                  <a:ext uri="{FF2B5EF4-FFF2-40B4-BE49-F238E27FC236}">
                    <a16:creationId xmlns:a16="http://schemas.microsoft.com/office/drawing/2014/main" id="{FD52E26B-791D-C6AE-ED0E-EB3EF874F28F}"/>
                  </a:ext>
                </a:extLst>
              </p:cNvPr>
              <p:cNvSpPr/>
              <p:nvPr userDrawn="1"/>
            </p:nvSpPr>
            <p:spPr bwMode="auto">
              <a:xfrm>
                <a:off x="7371" y="3114"/>
                <a:ext cx="95" cy="177"/>
              </a:xfrm>
              <a:custGeom>
                <a:avLst/>
                <a:gdLst>
                  <a:gd name="T0" fmla="*/ 14 w 15"/>
                  <a:gd name="T1" fmla="*/ 14 h 28"/>
                  <a:gd name="T2" fmla="*/ 9 w 15"/>
                  <a:gd name="T3" fmla="*/ 24 h 28"/>
                  <a:gd name="T4" fmla="*/ 7 w 15"/>
                  <a:gd name="T5" fmla="*/ 25 h 28"/>
                  <a:gd name="T6" fmla="*/ 3 w 15"/>
                  <a:gd name="T7" fmla="*/ 26 h 28"/>
                  <a:gd name="T8" fmla="*/ 1 w 15"/>
                  <a:gd name="T9" fmla="*/ 20 h 28"/>
                  <a:gd name="T10" fmla="*/ 6 w 15"/>
                  <a:gd name="T11" fmla="*/ 11 h 28"/>
                  <a:gd name="T12" fmla="*/ 8 w 15"/>
                  <a:gd name="T13" fmla="*/ 3 h 28"/>
                  <a:gd name="T14" fmla="*/ 9 w 15"/>
                  <a:gd name="T15" fmla="*/ 1 h 28"/>
                  <a:gd name="T16" fmla="*/ 10 w 15"/>
                  <a:gd name="T17" fmla="*/ 2 h 28"/>
                  <a:gd name="T18" fmla="*/ 14 w 15"/>
                  <a:gd name="T1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8">
                    <a:moveTo>
                      <a:pt x="14" y="14"/>
                    </a:moveTo>
                    <a:cubicBezTo>
                      <a:pt x="15" y="18"/>
                      <a:pt x="12" y="21"/>
                      <a:pt x="9" y="24"/>
                    </a:cubicBezTo>
                    <a:cubicBezTo>
                      <a:pt x="9" y="24"/>
                      <a:pt x="8" y="25"/>
                      <a:pt x="7" y="25"/>
                    </a:cubicBezTo>
                    <a:cubicBezTo>
                      <a:pt x="6" y="27"/>
                      <a:pt x="5" y="28"/>
                      <a:pt x="3" y="26"/>
                    </a:cubicBezTo>
                    <a:cubicBezTo>
                      <a:pt x="1" y="24"/>
                      <a:pt x="0" y="22"/>
                      <a:pt x="1" y="20"/>
                    </a:cubicBezTo>
                    <a:cubicBezTo>
                      <a:pt x="3" y="17"/>
                      <a:pt x="5" y="14"/>
                      <a:pt x="6" y="11"/>
                    </a:cubicBezTo>
                    <a:cubicBezTo>
                      <a:pt x="7" y="8"/>
                      <a:pt x="8" y="6"/>
                      <a:pt x="8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2" y="6"/>
                      <a:pt x="14" y="9"/>
                      <a:pt x="1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5" name="Freeform 538">
                <a:extLst>
                  <a:ext uri="{FF2B5EF4-FFF2-40B4-BE49-F238E27FC236}">
                    <a16:creationId xmlns:a16="http://schemas.microsoft.com/office/drawing/2014/main" id="{CE96F1AC-A167-CEFB-7A72-1BB594F937C9}"/>
                  </a:ext>
                </a:extLst>
              </p:cNvPr>
              <p:cNvSpPr/>
              <p:nvPr userDrawn="1"/>
            </p:nvSpPr>
            <p:spPr bwMode="auto">
              <a:xfrm>
                <a:off x="7308" y="2999"/>
                <a:ext cx="145" cy="108"/>
              </a:xfrm>
              <a:custGeom>
                <a:avLst/>
                <a:gdLst>
                  <a:gd name="T0" fmla="*/ 4 w 23"/>
                  <a:gd name="T1" fmla="*/ 1 h 17"/>
                  <a:gd name="T2" fmla="*/ 23 w 23"/>
                  <a:gd name="T3" fmla="*/ 15 h 17"/>
                  <a:gd name="T4" fmla="*/ 22 w 23"/>
                  <a:gd name="T5" fmla="*/ 17 h 17"/>
                  <a:gd name="T6" fmla="*/ 21 w 23"/>
                  <a:gd name="T7" fmla="*/ 16 h 17"/>
                  <a:gd name="T8" fmla="*/ 17 w 23"/>
                  <a:gd name="T9" fmla="*/ 14 h 17"/>
                  <a:gd name="T10" fmla="*/ 16 w 23"/>
                  <a:gd name="T11" fmla="*/ 13 h 17"/>
                  <a:gd name="T12" fmla="*/ 4 w 23"/>
                  <a:gd name="T13" fmla="*/ 4 h 17"/>
                  <a:gd name="T14" fmla="*/ 1 w 23"/>
                  <a:gd name="T15" fmla="*/ 3 h 17"/>
                  <a:gd name="T16" fmla="*/ 4 w 23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4" y="1"/>
                    </a:moveTo>
                    <a:cubicBezTo>
                      <a:pt x="13" y="1"/>
                      <a:pt x="21" y="6"/>
                      <a:pt x="23" y="15"/>
                    </a:cubicBezTo>
                    <a:cubicBezTo>
                      <a:pt x="23" y="16"/>
                      <a:pt x="23" y="17"/>
                      <a:pt x="22" y="17"/>
                    </a:cubicBezTo>
                    <a:cubicBezTo>
                      <a:pt x="22" y="17"/>
                      <a:pt x="21" y="17"/>
                      <a:pt x="21" y="16"/>
                    </a:cubicBezTo>
                    <a:cubicBezTo>
                      <a:pt x="20" y="15"/>
                      <a:pt x="19" y="13"/>
                      <a:pt x="17" y="14"/>
                    </a:cubicBezTo>
                    <a:cubicBezTo>
                      <a:pt x="17" y="14"/>
                      <a:pt x="16" y="14"/>
                      <a:pt x="16" y="13"/>
                    </a:cubicBezTo>
                    <a:cubicBezTo>
                      <a:pt x="13" y="9"/>
                      <a:pt x="8" y="6"/>
                      <a:pt x="4" y="4"/>
                    </a:cubicBezTo>
                    <a:cubicBezTo>
                      <a:pt x="3" y="4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6" name="Freeform 539">
                <a:extLst>
                  <a:ext uri="{FF2B5EF4-FFF2-40B4-BE49-F238E27FC236}">
                    <a16:creationId xmlns:a16="http://schemas.microsoft.com/office/drawing/2014/main" id="{1BCC55CC-9052-691D-41AA-69F534335A7E}"/>
                  </a:ext>
                </a:extLst>
              </p:cNvPr>
              <p:cNvSpPr/>
              <p:nvPr userDrawn="1"/>
            </p:nvSpPr>
            <p:spPr bwMode="auto">
              <a:xfrm>
                <a:off x="7308" y="3038"/>
                <a:ext cx="101" cy="101"/>
              </a:xfrm>
              <a:custGeom>
                <a:avLst/>
                <a:gdLst>
                  <a:gd name="T0" fmla="*/ 5 w 16"/>
                  <a:gd name="T1" fmla="*/ 15 h 16"/>
                  <a:gd name="T2" fmla="*/ 1 w 16"/>
                  <a:gd name="T3" fmla="*/ 3 h 16"/>
                  <a:gd name="T4" fmla="*/ 1 w 16"/>
                  <a:gd name="T5" fmla="*/ 1 h 16"/>
                  <a:gd name="T6" fmla="*/ 2 w 16"/>
                  <a:gd name="T7" fmla="*/ 1 h 16"/>
                  <a:gd name="T8" fmla="*/ 14 w 16"/>
                  <a:gd name="T9" fmla="*/ 10 h 16"/>
                  <a:gd name="T10" fmla="*/ 15 w 16"/>
                  <a:gd name="T11" fmla="*/ 15 h 16"/>
                  <a:gd name="T12" fmla="*/ 5 w 16"/>
                  <a:gd name="T1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5" y="15"/>
                    </a:moveTo>
                    <a:cubicBezTo>
                      <a:pt x="4" y="11"/>
                      <a:pt x="4" y="6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7" y="3"/>
                      <a:pt x="12" y="5"/>
                      <a:pt x="14" y="10"/>
                    </a:cubicBezTo>
                    <a:cubicBezTo>
                      <a:pt x="15" y="12"/>
                      <a:pt x="16" y="13"/>
                      <a:pt x="15" y="15"/>
                    </a:cubicBezTo>
                    <a:cubicBezTo>
                      <a:pt x="11" y="16"/>
                      <a:pt x="8" y="16"/>
                      <a:pt x="5" y="15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7" name="Freeform 540">
                <a:extLst>
                  <a:ext uri="{FF2B5EF4-FFF2-40B4-BE49-F238E27FC236}">
                    <a16:creationId xmlns:a16="http://schemas.microsoft.com/office/drawing/2014/main" id="{D6017946-91C5-1808-F7A6-5DE3D2B3C46A}"/>
                  </a:ext>
                </a:extLst>
              </p:cNvPr>
              <p:cNvSpPr/>
              <p:nvPr userDrawn="1"/>
            </p:nvSpPr>
            <p:spPr bwMode="auto">
              <a:xfrm>
                <a:off x="7239" y="3266"/>
                <a:ext cx="132" cy="70"/>
              </a:xfrm>
              <a:custGeom>
                <a:avLst/>
                <a:gdLst>
                  <a:gd name="T0" fmla="*/ 18 w 21"/>
                  <a:gd name="T1" fmla="*/ 0 h 11"/>
                  <a:gd name="T2" fmla="*/ 20 w 21"/>
                  <a:gd name="T3" fmla="*/ 4 h 11"/>
                  <a:gd name="T4" fmla="*/ 15 w 21"/>
                  <a:gd name="T5" fmla="*/ 9 h 11"/>
                  <a:gd name="T6" fmla="*/ 2 w 21"/>
                  <a:gd name="T7" fmla="*/ 9 h 11"/>
                  <a:gd name="T8" fmla="*/ 1 w 21"/>
                  <a:gd name="T9" fmla="*/ 8 h 11"/>
                  <a:gd name="T10" fmla="*/ 14 w 21"/>
                  <a:gd name="T11" fmla="*/ 1 h 11"/>
                  <a:gd name="T12" fmla="*/ 18 w 2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18" y="0"/>
                    </a:moveTo>
                    <a:cubicBezTo>
                      <a:pt x="20" y="0"/>
                      <a:pt x="21" y="2"/>
                      <a:pt x="20" y="4"/>
                    </a:cubicBezTo>
                    <a:cubicBezTo>
                      <a:pt x="19" y="6"/>
                      <a:pt x="17" y="8"/>
                      <a:pt x="15" y="9"/>
                    </a:cubicBezTo>
                    <a:cubicBezTo>
                      <a:pt x="10" y="11"/>
                      <a:pt x="6" y="11"/>
                      <a:pt x="2" y="9"/>
                    </a:cubicBezTo>
                    <a:cubicBezTo>
                      <a:pt x="0" y="9"/>
                      <a:pt x="0" y="8"/>
                      <a:pt x="1" y="8"/>
                    </a:cubicBezTo>
                    <a:cubicBezTo>
                      <a:pt x="6" y="6"/>
                      <a:pt x="9" y="3"/>
                      <a:pt x="14" y="1"/>
                    </a:cubicBezTo>
                    <a:cubicBezTo>
                      <a:pt x="15" y="1"/>
                      <a:pt x="16" y="0"/>
                      <a:pt x="18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8" name="Freeform 541">
                <a:extLst>
                  <a:ext uri="{FF2B5EF4-FFF2-40B4-BE49-F238E27FC236}">
                    <a16:creationId xmlns:a16="http://schemas.microsoft.com/office/drawing/2014/main" id="{323476CC-9907-06A6-B862-69A07F200EAC}"/>
                  </a:ext>
                </a:extLst>
              </p:cNvPr>
              <p:cNvSpPr/>
              <p:nvPr userDrawn="1"/>
            </p:nvSpPr>
            <p:spPr bwMode="auto">
              <a:xfrm>
                <a:off x="7207" y="3202"/>
                <a:ext cx="76" cy="102"/>
              </a:xfrm>
              <a:custGeom>
                <a:avLst/>
                <a:gdLst>
                  <a:gd name="T0" fmla="*/ 0 w 12"/>
                  <a:gd name="T1" fmla="*/ 5 h 16"/>
                  <a:gd name="T2" fmla="*/ 0 w 12"/>
                  <a:gd name="T3" fmla="*/ 2 h 16"/>
                  <a:gd name="T4" fmla="*/ 1 w 12"/>
                  <a:gd name="T5" fmla="*/ 0 h 16"/>
                  <a:gd name="T6" fmla="*/ 2 w 12"/>
                  <a:gd name="T7" fmla="*/ 1 h 16"/>
                  <a:gd name="T8" fmla="*/ 9 w 12"/>
                  <a:gd name="T9" fmla="*/ 10 h 16"/>
                  <a:gd name="T10" fmla="*/ 10 w 12"/>
                  <a:gd name="T11" fmla="*/ 13 h 16"/>
                  <a:gd name="T12" fmla="*/ 4 w 12"/>
                  <a:gd name="T13" fmla="*/ 14 h 16"/>
                  <a:gd name="T14" fmla="*/ 0 w 12"/>
                  <a:gd name="T1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4" y="5"/>
                      <a:pt x="6" y="8"/>
                      <a:pt x="9" y="10"/>
                    </a:cubicBezTo>
                    <a:cubicBezTo>
                      <a:pt x="10" y="11"/>
                      <a:pt x="12" y="11"/>
                      <a:pt x="10" y="13"/>
                    </a:cubicBezTo>
                    <a:cubicBezTo>
                      <a:pt x="9" y="15"/>
                      <a:pt x="6" y="16"/>
                      <a:pt x="4" y="14"/>
                    </a:cubicBezTo>
                    <a:cubicBezTo>
                      <a:pt x="1" y="12"/>
                      <a:pt x="0" y="9"/>
                      <a:pt x="0" y="5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9" name="Freeform 542">
                <a:extLst>
                  <a:ext uri="{FF2B5EF4-FFF2-40B4-BE49-F238E27FC236}">
                    <a16:creationId xmlns:a16="http://schemas.microsoft.com/office/drawing/2014/main" id="{EC8408FE-C0D1-F922-1A17-C5F35C08635F}"/>
                  </a:ext>
                </a:extLst>
              </p:cNvPr>
              <p:cNvSpPr/>
              <p:nvPr userDrawn="1"/>
            </p:nvSpPr>
            <p:spPr bwMode="auto">
              <a:xfrm>
                <a:off x="7327" y="3152"/>
                <a:ext cx="69" cy="101"/>
              </a:xfrm>
              <a:custGeom>
                <a:avLst/>
                <a:gdLst>
                  <a:gd name="T0" fmla="*/ 11 w 11"/>
                  <a:gd name="T1" fmla="*/ 4 h 16"/>
                  <a:gd name="T2" fmla="*/ 4 w 11"/>
                  <a:gd name="T3" fmla="*/ 14 h 16"/>
                  <a:gd name="T4" fmla="*/ 0 w 11"/>
                  <a:gd name="T5" fmla="*/ 16 h 16"/>
                  <a:gd name="T6" fmla="*/ 2 w 11"/>
                  <a:gd name="T7" fmla="*/ 4 h 16"/>
                  <a:gd name="T8" fmla="*/ 3 w 11"/>
                  <a:gd name="T9" fmla="*/ 1 h 16"/>
                  <a:gd name="T10" fmla="*/ 5 w 11"/>
                  <a:gd name="T11" fmla="*/ 0 h 16"/>
                  <a:gd name="T12" fmla="*/ 11 w 11"/>
                  <a:gd name="T13" fmla="*/ 4 h 16"/>
                  <a:gd name="T14" fmla="*/ 11 w 11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6">
                    <a:moveTo>
                      <a:pt x="11" y="4"/>
                    </a:moveTo>
                    <a:cubicBezTo>
                      <a:pt x="10" y="8"/>
                      <a:pt x="7" y="11"/>
                      <a:pt x="4" y="14"/>
                    </a:cubicBezTo>
                    <a:cubicBezTo>
                      <a:pt x="3" y="15"/>
                      <a:pt x="1" y="15"/>
                      <a:pt x="0" y="16"/>
                    </a:cubicBezTo>
                    <a:cubicBezTo>
                      <a:pt x="1" y="12"/>
                      <a:pt x="2" y="8"/>
                      <a:pt x="2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2"/>
                      <a:pt x="8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0" name="Freeform 543">
                <a:extLst>
                  <a:ext uri="{FF2B5EF4-FFF2-40B4-BE49-F238E27FC236}">
                    <a16:creationId xmlns:a16="http://schemas.microsoft.com/office/drawing/2014/main" id="{3D9AAF67-0B42-68A6-A9DB-AF8BFBE9B341}"/>
                  </a:ext>
                </a:extLst>
              </p:cNvPr>
              <p:cNvSpPr/>
              <p:nvPr userDrawn="1"/>
            </p:nvSpPr>
            <p:spPr bwMode="auto">
              <a:xfrm>
                <a:off x="7245" y="3057"/>
                <a:ext cx="76" cy="69"/>
              </a:xfrm>
              <a:custGeom>
                <a:avLst/>
                <a:gdLst>
                  <a:gd name="T0" fmla="*/ 12 w 12"/>
                  <a:gd name="T1" fmla="*/ 11 h 11"/>
                  <a:gd name="T2" fmla="*/ 8 w 12"/>
                  <a:gd name="T3" fmla="*/ 8 h 11"/>
                  <a:gd name="T4" fmla="*/ 2 w 12"/>
                  <a:gd name="T5" fmla="*/ 6 h 11"/>
                  <a:gd name="T6" fmla="*/ 0 w 12"/>
                  <a:gd name="T7" fmla="*/ 4 h 11"/>
                  <a:gd name="T8" fmla="*/ 7 w 12"/>
                  <a:gd name="T9" fmla="*/ 0 h 11"/>
                  <a:gd name="T10" fmla="*/ 8 w 12"/>
                  <a:gd name="T11" fmla="*/ 1 h 11"/>
                  <a:gd name="T12" fmla="*/ 12 w 1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0"/>
                      <a:pt x="9" y="9"/>
                      <a:pt x="8" y="8"/>
                    </a:cubicBezTo>
                    <a:cubicBezTo>
                      <a:pt x="6" y="6"/>
                      <a:pt x="4" y="6"/>
                      <a:pt x="2" y="6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1" y="1"/>
                      <a:pt x="4" y="0"/>
                      <a:pt x="7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10" y="4"/>
                      <a:pt x="12" y="7"/>
                      <a:pt x="12" y="11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1" name="Freeform 544">
                <a:extLst>
                  <a:ext uri="{FF2B5EF4-FFF2-40B4-BE49-F238E27FC236}">
                    <a16:creationId xmlns:a16="http://schemas.microsoft.com/office/drawing/2014/main" id="{16F06E30-293A-1282-42A6-8436DD0C1B2A}"/>
                  </a:ext>
                </a:extLst>
              </p:cNvPr>
              <p:cNvSpPr/>
              <p:nvPr userDrawn="1"/>
            </p:nvSpPr>
            <p:spPr bwMode="auto">
              <a:xfrm>
                <a:off x="7245" y="3107"/>
                <a:ext cx="88" cy="121"/>
              </a:xfrm>
              <a:custGeom>
                <a:avLst/>
                <a:gdLst>
                  <a:gd name="T0" fmla="*/ 10 w 14"/>
                  <a:gd name="T1" fmla="*/ 19 h 19"/>
                  <a:gd name="T2" fmla="*/ 10 w 14"/>
                  <a:gd name="T3" fmla="*/ 12 h 19"/>
                  <a:gd name="T4" fmla="*/ 5 w 14"/>
                  <a:gd name="T5" fmla="*/ 5 h 19"/>
                  <a:gd name="T6" fmla="*/ 0 w 14"/>
                  <a:gd name="T7" fmla="*/ 4 h 19"/>
                  <a:gd name="T8" fmla="*/ 6 w 14"/>
                  <a:gd name="T9" fmla="*/ 1 h 19"/>
                  <a:gd name="T10" fmla="*/ 12 w 14"/>
                  <a:gd name="T11" fmla="*/ 17 h 19"/>
                  <a:gd name="T12" fmla="*/ 10 w 1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0" y="19"/>
                    </a:moveTo>
                    <a:cubicBezTo>
                      <a:pt x="10" y="17"/>
                      <a:pt x="10" y="14"/>
                      <a:pt x="10" y="12"/>
                    </a:cubicBezTo>
                    <a:cubicBezTo>
                      <a:pt x="10" y="9"/>
                      <a:pt x="8" y="7"/>
                      <a:pt x="5" y="5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11" y="5"/>
                      <a:pt x="14" y="12"/>
                      <a:pt x="12" y="17"/>
                    </a:cubicBezTo>
                    <a:cubicBezTo>
                      <a:pt x="11" y="18"/>
                      <a:pt x="11" y="19"/>
                      <a:pt x="10" y="19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2" name="Freeform 545">
                <a:extLst>
                  <a:ext uri="{FF2B5EF4-FFF2-40B4-BE49-F238E27FC236}">
                    <a16:creationId xmlns:a16="http://schemas.microsoft.com/office/drawing/2014/main" id="{3136BD8B-BED0-604A-A6F3-42AC99DDAEBB}"/>
                  </a:ext>
                </a:extLst>
              </p:cNvPr>
              <p:cNvSpPr/>
              <p:nvPr userDrawn="1"/>
            </p:nvSpPr>
            <p:spPr bwMode="auto">
              <a:xfrm>
                <a:off x="7339" y="3133"/>
                <a:ext cx="63" cy="44"/>
              </a:xfrm>
              <a:custGeom>
                <a:avLst/>
                <a:gdLst>
                  <a:gd name="T0" fmla="*/ 9 w 10"/>
                  <a:gd name="T1" fmla="*/ 7 h 7"/>
                  <a:gd name="T2" fmla="*/ 7 w 10"/>
                  <a:gd name="T3" fmla="*/ 7 h 7"/>
                  <a:gd name="T4" fmla="*/ 3 w 10"/>
                  <a:gd name="T5" fmla="*/ 4 h 7"/>
                  <a:gd name="T6" fmla="*/ 2 w 10"/>
                  <a:gd name="T7" fmla="*/ 4 h 7"/>
                  <a:gd name="T8" fmla="*/ 0 w 10"/>
                  <a:gd name="T9" fmla="*/ 7 h 7"/>
                  <a:gd name="T10" fmla="*/ 0 w 10"/>
                  <a:gd name="T11" fmla="*/ 0 h 7"/>
                  <a:gd name="T12" fmla="*/ 10 w 10"/>
                  <a:gd name="T13" fmla="*/ 0 h 7"/>
                  <a:gd name="T14" fmla="*/ 9 w 10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9" y="7"/>
                    </a:move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3" y="4"/>
                      <a:pt x="2" y="3"/>
                      <a:pt x="2" y="4"/>
                    </a:cubicBezTo>
                    <a:cubicBezTo>
                      <a:pt x="2" y="5"/>
                      <a:pt x="3" y="7"/>
                      <a:pt x="0" y="7"/>
                    </a:cubicBezTo>
                    <a:cubicBezTo>
                      <a:pt x="0" y="5"/>
                      <a:pt x="0" y="2"/>
                      <a:pt x="0" y="0"/>
                    </a:cubicBezTo>
                    <a:cubicBezTo>
                      <a:pt x="3" y="0"/>
                      <a:pt x="6" y="0"/>
                      <a:pt x="10" y="0"/>
                    </a:cubicBezTo>
                    <a:cubicBezTo>
                      <a:pt x="9" y="3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F6C2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3" name="Freeform 546">
                <a:extLst>
                  <a:ext uri="{FF2B5EF4-FFF2-40B4-BE49-F238E27FC236}">
                    <a16:creationId xmlns:a16="http://schemas.microsoft.com/office/drawing/2014/main" id="{B291AA6E-51B0-E2D4-CC2C-0EE083F849CF}"/>
                  </a:ext>
                </a:extLst>
              </p:cNvPr>
              <p:cNvSpPr/>
              <p:nvPr userDrawn="1"/>
            </p:nvSpPr>
            <p:spPr bwMode="auto">
              <a:xfrm>
                <a:off x="7251" y="3145"/>
                <a:ext cx="44" cy="76"/>
              </a:xfrm>
              <a:custGeom>
                <a:avLst/>
                <a:gdLst>
                  <a:gd name="T0" fmla="*/ 7 w 7"/>
                  <a:gd name="T1" fmla="*/ 9 h 12"/>
                  <a:gd name="T2" fmla="*/ 6 w 7"/>
                  <a:gd name="T3" fmla="*/ 12 h 12"/>
                  <a:gd name="T4" fmla="*/ 4 w 7"/>
                  <a:gd name="T5" fmla="*/ 11 h 12"/>
                  <a:gd name="T6" fmla="*/ 0 w 7"/>
                  <a:gd name="T7" fmla="*/ 3 h 12"/>
                  <a:gd name="T8" fmla="*/ 1 w 7"/>
                  <a:gd name="T9" fmla="*/ 1 h 12"/>
                  <a:gd name="T10" fmla="*/ 4 w 7"/>
                  <a:gd name="T11" fmla="*/ 2 h 12"/>
                  <a:gd name="T12" fmla="*/ 7 w 7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7" y="9"/>
                    </a:moveTo>
                    <a:cubicBezTo>
                      <a:pt x="7" y="11"/>
                      <a:pt x="7" y="11"/>
                      <a:pt x="6" y="12"/>
                    </a:cubicBezTo>
                    <a:cubicBezTo>
                      <a:pt x="5" y="12"/>
                      <a:pt x="5" y="11"/>
                      <a:pt x="4" y="11"/>
                    </a:cubicBezTo>
                    <a:cubicBezTo>
                      <a:pt x="2" y="9"/>
                      <a:pt x="1" y="6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6" y="4"/>
                      <a:pt x="7" y="7"/>
                      <a:pt x="7" y="9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4" name="Freeform 547">
                <a:extLst>
                  <a:ext uri="{FF2B5EF4-FFF2-40B4-BE49-F238E27FC236}">
                    <a16:creationId xmlns:a16="http://schemas.microsoft.com/office/drawing/2014/main" id="{31D54314-CC1F-77BA-7FF7-70C67EBF6440}"/>
                  </a:ext>
                </a:extLst>
              </p:cNvPr>
              <p:cNvSpPr/>
              <p:nvPr userDrawn="1"/>
            </p:nvSpPr>
            <p:spPr bwMode="auto">
              <a:xfrm>
                <a:off x="7232" y="3177"/>
                <a:ext cx="76" cy="89"/>
              </a:xfrm>
              <a:custGeom>
                <a:avLst/>
                <a:gdLst>
                  <a:gd name="T0" fmla="*/ 0 w 12"/>
                  <a:gd name="T1" fmla="*/ 2 h 14"/>
                  <a:gd name="T2" fmla="*/ 1 w 12"/>
                  <a:gd name="T3" fmla="*/ 1 h 14"/>
                  <a:gd name="T4" fmla="*/ 2 w 12"/>
                  <a:gd name="T5" fmla="*/ 2 h 14"/>
                  <a:gd name="T6" fmla="*/ 6 w 12"/>
                  <a:gd name="T7" fmla="*/ 8 h 14"/>
                  <a:gd name="T8" fmla="*/ 11 w 12"/>
                  <a:gd name="T9" fmla="*/ 9 h 14"/>
                  <a:gd name="T10" fmla="*/ 12 w 12"/>
                  <a:gd name="T11" fmla="*/ 11 h 14"/>
                  <a:gd name="T12" fmla="*/ 8 w 12"/>
                  <a:gd name="T13" fmla="*/ 13 h 14"/>
                  <a:gd name="T14" fmla="*/ 0 w 12"/>
                  <a:gd name="T15" fmla="*/ 3 h 14"/>
                  <a:gd name="T16" fmla="*/ 0 w 12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2"/>
                    </a:cubicBezTo>
                    <a:cubicBezTo>
                      <a:pt x="2" y="4"/>
                      <a:pt x="4" y="6"/>
                      <a:pt x="6" y="8"/>
                    </a:cubicBezTo>
                    <a:cubicBezTo>
                      <a:pt x="7" y="9"/>
                      <a:pt x="9" y="10"/>
                      <a:pt x="11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1" y="13"/>
                      <a:pt x="9" y="14"/>
                      <a:pt x="8" y="13"/>
                    </a:cubicBezTo>
                    <a:cubicBezTo>
                      <a:pt x="4" y="10"/>
                      <a:pt x="1" y="7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D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5" name="Freeform 548">
                <a:extLst>
                  <a:ext uri="{FF2B5EF4-FFF2-40B4-BE49-F238E27FC236}">
                    <a16:creationId xmlns:a16="http://schemas.microsoft.com/office/drawing/2014/main" id="{6CEEFD55-251C-4B63-C085-A01D92D6B9F1}"/>
                  </a:ext>
                </a:extLst>
              </p:cNvPr>
              <p:cNvSpPr/>
              <p:nvPr userDrawn="1"/>
            </p:nvSpPr>
            <p:spPr bwMode="auto">
              <a:xfrm>
                <a:off x="7207" y="3025"/>
                <a:ext cx="69" cy="76"/>
              </a:xfrm>
              <a:custGeom>
                <a:avLst/>
                <a:gdLst>
                  <a:gd name="T0" fmla="*/ 3 w 11"/>
                  <a:gd name="T1" fmla="*/ 12 h 12"/>
                  <a:gd name="T2" fmla="*/ 9 w 11"/>
                  <a:gd name="T3" fmla="*/ 0 h 12"/>
                  <a:gd name="T4" fmla="*/ 11 w 11"/>
                  <a:gd name="T5" fmla="*/ 2 h 12"/>
                  <a:gd name="T6" fmla="*/ 9 w 11"/>
                  <a:gd name="T7" fmla="*/ 3 h 12"/>
                  <a:gd name="T8" fmla="*/ 5 w 11"/>
                  <a:gd name="T9" fmla="*/ 7 h 12"/>
                  <a:gd name="T10" fmla="*/ 3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3" y="12"/>
                    </a:moveTo>
                    <a:cubicBezTo>
                      <a:pt x="0" y="6"/>
                      <a:pt x="3" y="1"/>
                      <a:pt x="9" y="0"/>
                    </a:cubicBezTo>
                    <a:cubicBezTo>
                      <a:pt x="10" y="0"/>
                      <a:pt x="11" y="1"/>
                      <a:pt x="11" y="2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7" y="4"/>
                      <a:pt x="6" y="5"/>
                      <a:pt x="5" y="7"/>
                    </a:cubicBezTo>
                    <a:cubicBezTo>
                      <a:pt x="4" y="8"/>
                      <a:pt x="3" y="10"/>
                      <a:pt x="3" y="12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6" name="Freeform 549">
                <a:extLst>
                  <a:ext uri="{FF2B5EF4-FFF2-40B4-BE49-F238E27FC236}">
                    <a16:creationId xmlns:a16="http://schemas.microsoft.com/office/drawing/2014/main" id="{55644F70-DFCB-3DB3-E843-433E3F6052FB}"/>
                  </a:ext>
                </a:extLst>
              </p:cNvPr>
              <p:cNvSpPr/>
              <p:nvPr userDrawn="1"/>
            </p:nvSpPr>
            <p:spPr bwMode="auto">
              <a:xfrm>
                <a:off x="5675" y="2467"/>
                <a:ext cx="132" cy="203"/>
              </a:xfrm>
              <a:custGeom>
                <a:avLst/>
                <a:gdLst>
                  <a:gd name="T0" fmla="*/ 0 w 21"/>
                  <a:gd name="T1" fmla="*/ 1 h 32"/>
                  <a:gd name="T2" fmla="*/ 17 w 21"/>
                  <a:gd name="T3" fmla="*/ 7 h 32"/>
                  <a:gd name="T4" fmla="*/ 19 w 21"/>
                  <a:gd name="T5" fmla="*/ 22 h 32"/>
                  <a:gd name="T6" fmla="*/ 15 w 21"/>
                  <a:gd name="T7" fmla="*/ 30 h 32"/>
                  <a:gd name="T8" fmla="*/ 14 w 21"/>
                  <a:gd name="T9" fmla="*/ 31 h 32"/>
                  <a:gd name="T10" fmla="*/ 13 w 21"/>
                  <a:gd name="T11" fmla="*/ 29 h 32"/>
                  <a:gd name="T12" fmla="*/ 10 w 21"/>
                  <a:gd name="T13" fmla="*/ 14 h 32"/>
                  <a:gd name="T14" fmla="*/ 1 w 21"/>
                  <a:gd name="T15" fmla="*/ 2 h 32"/>
                  <a:gd name="T16" fmla="*/ 0 w 21"/>
                  <a:gd name="T17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32">
                    <a:moveTo>
                      <a:pt x="0" y="1"/>
                    </a:moveTo>
                    <a:cubicBezTo>
                      <a:pt x="6" y="0"/>
                      <a:pt x="14" y="2"/>
                      <a:pt x="17" y="7"/>
                    </a:cubicBezTo>
                    <a:cubicBezTo>
                      <a:pt x="20" y="12"/>
                      <a:pt x="21" y="17"/>
                      <a:pt x="19" y="22"/>
                    </a:cubicBezTo>
                    <a:cubicBezTo>
                      <a:pt x="18" y="25"/>
                      <a:pt x="17" y="28"/>
                      <a:pt x="15" y="30"/>
                    </a:cubicBezTo>
                    <a:cubicBezTo>
                      <a:pt x="15" y="31"/>
                      <a:pt x="15" y="32"/>
                      <a:pt x="14" y="31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4"/>
                      <a:pt x="12" y="19"/>
                      <a:pt x="10" y="14"/>
                    </a:cubicBezTo>
                    <a:cubicBezTo>
                      <a:pt x="8" y="10"/>
                      <a:pt x="5" y="6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7" name="Freeform 550">
                <a:extLst>
                  <a:ext uri="{FF2B5EF4-FFF2-40B4-BE49-F238E27FC236}">
                    <a16:creationId xmlns:a16="http://schemas.microsoft.com/office/drawing/2014/main" id="{D84C4AFC-9AE1-E9E9-93C2-0C8FF85D97B4}"/>
                  </a:ext>
                </a:extLst>
              </p:cNvPr>
              <p:cNvSpPr/>
              <p:nvPr userDrawn="1"/>
            </p:nvSpPr>
            <p:spPr bwMode="auto">
              <a:xfrm>
                <a:off x="5770" y="2663"/>
                <a:ext cx="126" cy="146"/>
              </a:xfrm>
              <a:custGeom>
                <a:avLst/>
                <a:gdLst>
                  <a:gd name="T0" fmla="*/ 17 w 20"/>
                  <a:gd name="T1" fmla="*/ 0 h 23"/>
                  <a:gd name="T2" fmla="*/ 12 w 20"/>
                  <a:gd name="T3" fmla="*/ 19 h 23"/>
                  <a:gd name="T4" fmla="*/ 4 w 20"/>
                  <a:gd name="T5" fmla="*/ 22 h 23"/>
                  <a:gd name="T6" fmla="*/ 1 w 20"/>
                  <a:gd name="T7" fmla="*/ 21 h 23"/>
                  <a:gd name="T8" fmla="*/ 1 w 20"/>
                  <a:gd name="T9" fmla="*/ 17 h 23"/>
                  <a:gd name="T10" fmla="*/ 2 w 20"/>
                  <a:gd name="T11" fmla="*/ 14 h 23"/>
                  <a:gd name="T12" fmla="*/ 8 w 20"/>
                  <a:gd name="T13" fmla="*/ 7 h 23"/>
                  <a:gd name="T14" fmla="*/ 9 w 20"/>
                  <a:gd name="T15" fmla="*/ 6 h 23"/>
                  <a:gd name="T16" fmla="*/ 15 w 20"/>
                  <a:gd name="T17" fmla="*/ 2 h 23"/>
                  <a:gd name="T18" fmla="*/ 1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17" y="0"/>
                    </a:moveTo>
                    <a:cubicBezTo>
                      <a:pt x="20" y="7"/>
                      <a:pt x="18" y="15"/>
                      <a:pt x="12" y="19"/>
                    </a:cubicBezTo>
                    <a:cubicBezTo>
                      <a:pt x="10" y="22"/>
                      <a:pt x="7" y="22"/>
                      <a:pt x="4" y="22"/>
                    </a:cubicBezTo>
                    <a:cubicBezTo>
                      <a:pt x="2" y="23"/>
                      <a:pt x="2" y="22"/>
                      <a:pt x="1" y="21"/>
                    </a:cubicBezTo>
                    <a:cubicBezTo>
                      <a:pt x="1" y="20"/>
                      <a:pt x="0" y="18"/>
                      <a:pt x="1" y="17"/>
                    </a:cubicBezTo>
                    <a:cubicBezTo>
                      <a:pt x="1" y="16"/>
                      <a:pt x="1" y="14"/>
                      <a:pt x="2" y="14"/>
                    </a:cubicBezTo>
                    <a:cubicBezTo>
                      <a:pt x="5" y="12"/>
                      <a:pt x="6" y="10"/>
                      <a:pt x="8" y="7"/>
                    </a:cubicBezTo>
                    <a:cubicBezTo>
                      <a:pt x="8" y="6"/>
                      <a:pt x="8" y="5"/>
                      <a:pt x="9" y="6"/>
                    </a:cubicBezTo>
                    <a:cubicBezTo>
                      <a:pt x="12" y="6"/>
                      <a:pt x="14" y="4"/>
                      <a:pt x="15" y="2"/>
                    </a:cubicBezTo>
                    <a:cubicBezTo>
                      <a:pt x="15" y="1"/>
                      <a:pt x="16" y="1"/>
                      <a:pt x="17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8" name="Freeform 551">
                <a:extLst>
                  <a:ext uri="{FF2B5EF4-FFF2-40B4-BE49-F238E27FC236}">
                    <a16:creationId xmlns:a16="http://schemas.microsoft.com/office/drawing/2014/main" id="{E579EDBE-E348-2F75-F180-511589A0EEA6}"/>
                  </a:ext>
                </a:extLst>
              </p:cNvPr>
              <p:cNvSpPr/>
              <p:nvPr userDrawn="1"/>
            </p:nvSpPr>
            <p:spPr bwMode="auto">
              <a:xfrm>
                <a:off x="5801" y="2511"/>
                <a:ext cx="76" cy="171"/>
              </a:xfrm>
              <a:custGeom>
                <a:avLst/>
                <a:gdLst>
                  <a:gd name="T0" fmla="*/ 12 w 12"/>
                  <a:gd name="T1" fmla="*/ 15 h 27"/>
                  <a:gd name="T2" fmla="*/ 6 w 12"/>
                  <a:gd name="T3" fmla="*/ 26 h 27"/>
                  <a:gd name="T4" fmla="*/ 6 w 12"/>
                  <a:gd name="T5" fmla="*/ 26 h 27"/>
                  <a:gd name="T6" fmla="*/ 1 w 12"/>
                  <a:gd name="T7" fmla="*/ 23 h 27"/>
                  <a:gd name="T8" fmla="*/ 0 w 12"/>
                  <a:gd name="T9" fmla="*/ 21 h 27"/>
                  <a:gd name="T10" fmla="*/ 3 w 12"/>
                  <a:gd name="T11" fmla="*/ 8 h 27"/>
                  <a:gd name="T12" fmla="*/ 1 w 12"/>
                  <a:gd name="T13" fmla="*/ 1 h 27"/>
                  <a:gd name="T14" fmla="*/ 1 w 12"/>
                  <a:gd name="T15" fmla="*/ 0 h 27"/>
                  <a:gd name="T16" fmla="*/ 3 w 12"/>
                  <a:gd name="T17" fmla="*/ 0 h 27"/>
                  <a:gd name="T18" fmla="*/ 12 w 12"/>
                  <a:gd name="T19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7">
                    <a:moveTo>
                      <a:pt x="12" y="15"/>
                    </a:moveTo>
                    <a:cubicBezTo>
                      <a:pt x="12" y="20"/>
                      <a:pt x="9" y="23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3" y="27"/>
                      <a:pt x="2" y="25"/>
                      <a:pt x="1" y="23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2" y="17"/>
                      <a:pt x="3" y="13"/>
                      <a:pt x="3" y="8"/>
                    </a:cubicBezTo>
                    <a:cubicBezTo>
                      <a:pt x="3" y="6"/>
                      <a:pt x="2" y="4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7" y="4"/>
                      <a:pt x="11" y="8"/>
                      <a:pt x="12" y="15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9" name="Freeform 552">
                <a:extLst>
                  <a:ext uri="{FF2B5EF4-FFF2-40B4-BE49-F238E27FC236}">
                    <a16:creationId xmlns:a16="http://schemas.microsoft.com/office/drawing/2014/main" id="{EC007D3D-E8D9-89C8-4E1C-F7FF17E46023}"/>
                  </a:ext>
                </a:extLst>
              </p:cNvPr>
              <p:cNvSpPr/>
              <p:nvPr userDrawn="1"/>
            </p:nvSpPr>
            <p:spPr bwMode="auto">
              <a:xfrm>
                <a:off x="5669" y="2422"/>
                <a:ext cx="164" cy="76"/>
              </a:xfrm>
              <a:custGeom>
                <a:avLst/>
                <a:gdLst>
                  <a:gd name="T0" fmla="*/ 20 w 26"/>
                  <a:gd name="T1" fmla="*/ 10 h 12"/>
                  <a:gd name="T2" fmla="*/ 15 w 26"/>
                  <a:gd name="T3" fmla="*/ 8 h 12"/>
                  <a:gd name="T4" fmla="*/ 3 w 26"/>
                  <a:gd name="T5" fmla="*/ 5 h 12"/>
                  <a:gd name="T6" fmla="*/ 1 w 26"/>
                  <a:gd name="T7" fmla="*/ 5 h 12"/>
                  <a:gd name="T8" fmla="*/ 3 w 26"/>
                  <a:gd name="T9" fmla="*/ 2 h 12"/>
                  <a:gd name="T10" fmla="*/ 16 w 26"/>
                  <a:gd name="T11" fmla="*/ 2 h 12"/>
                  <a:gd name="T12" fmla="*/ 25 w 26"/>
                  <a:gd name="T13" fmla="*/ 8 h 12"/>
                  <a:gd name="T14" fmla="*/ 25 w 26"/>
                  <a:gd name="T15" fmla="*/ 11 h 12"/>
                  <a:gd name="T16" fmla="*/ 23 w 26"/>
                  <a:gd name="T17" fmla="*/ 10 h 12"/>
                  <a:gd name="T18" fmla="*/ 20 w 26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2">
                    <a:moveTo>
                      <a:pt x="20" y="10"/>
                    </a:moveTo>
                    <a:cubicBezTo>
                      <a:pt x="18" y="11"/>
                      <a:pt x="17" y="9"/>
                      <a:pt x="15" y="8"/>
                    </a:cubicBezTo>
                    <a:cubicBezTo>
                      <a:pt x="11" y="6"/>
                      <a:pt x="7" y="6"/>
                      <a:pt x="3" y="5"/>
                    </a:cubicBezTo>
                    <a:cubicBezTo>
                      <a:pt x="2" y="5"/>
                      <a:pt x="1" y="6"/>
                      <a:pt x="1" y="5"/>
                    </a:cubicBezTo>
                    <a:cubicBezTo>
                      <a:pt x="0" y="3"/>
                      <a:pt x="1" y="2"/>
                      <a:pt x="3" y="2"/>
                    </a:cubicBezTo>
                    <a:cubicBezTo>
                      <a:pt x="7" y="0"/>
                      <a:pt x="12" y="1"/>
                      <a:pt x="16" y="2"/>
                    </a:cubicBezTo>
                    <a:cubicBezTo>
                      <a:pt x="20" y="3"/>
                      <a:pt x="22" y="5"/>
                      <a:pt x="25" y="8"/>
                    </a:cubicBezTo>
                    <a:cubicBezTo>
                      <a:pt x="25" y="9"/>
                      <a:pt x="26" y="10"/>
                      <a:pt x="25" y="11"/>
                    </a:cubicBezTo>
                    <a:cubicBezTo>
                      <a:pt x="24" y="12"/>
                      <a:pt x="23" y="11"/>
                      <a:pt x="23" y="10"/>
                    </a:cubicBezTo>
                    <a:cubicBezTo>
                      <a:pt x="22" y="10"/>
                      <a:pt x="21" y="10"/>
                      <a:pt x="20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0" name="Freeform 553">
                <a:extLst>
                  <a:ext uri="{FF2B5EF4-FFF2-40B4-BE49-F238E27FC236}">
                    <a16:creationId xmlns:a16="http://schemas.microsoft.com/office/drawing/2014/main" id="{910247CD-F669-32FE-212B-C9BCA428EB92}"/>
                  </a:ext>
                </a:extLst>
              </p:cNvPr>
              <p:cNvSpPr/>
              <p:nvPr userDrawn="1"/>
            </p:nvSpPr>
            <p:spPr bwMode="auto">
              <a:xfrm>
                <a:off x="5694" y="2670"/>
                <a:ext cx="113" cy="95"/>
              </a:xfrm>
              <a:custGeom>
                <a:avLst/>
                <a:gdLst>
                  <a:gd name="T0" fmla="*/ 4 w 18"/>
                  <a:gd name="T1" fmla="*/ 14 h 15"/>
                  <a:gd name="T2" fmla="*/ 1 w 18"/>
                  <a:gd name="T3" fmla="*/ 14 h 15"/>
                  <a:gd name="T4" fmla="*/ 3 w 18"/>
                  <a:gd name="T5" fmla="*/ 11 h 15"/>
                  <a:gd name="T6" fmla="*/ 8 w 18"/>
                  <a:gd name="T7" fmla="*/ 6 h 15"/>
                  <a:gd name="T8" fmla="*/ 15 w 18"/>
                  <a:gd name="T9" fmla="*/ 0 h 15"/>
                  <a:gd name="T10" fmla="*/ 16 w 18"/>
                  <a:gd name="T11" fmla="*/ 0 h 15"/>
                  <a:gd name="T12" fmla="*/ 18 w 18"/>
                  <a:gd name="T13" fmla="*/ 3 h 15"/>
                  <a:gd name="T14" fmla="*/ 11 w 18"/>
                  <a:gd name="T15" fmla="*/ 13 h 15"/>
                  <a:gd name="T16" fmla="*/ 4 w 18"/>
                  <a:gd name="T1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4" y="14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0" y="12"/>
                      <a:pt x="2" y="12"/>
                      <a:pt x="3" y="11"/>
                    </a:cubicBezTo>
                    <a:cubicBezTo>
                      <a:pt x="5" y="10"/>
                      <a:pt x="7" y="8"/>
                      <a:pt x="8" y="6"/>
                    </a:cubicBezTo>
                    <a:cubicBezTo>
                      <a:pt x="10" y="4"/>
                      <a:pt x="13" y="3"/>
                      <a:pt x="15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16" y="1"/>
                      <a:pt x="18" y="1"/>
                      <a:pt x="18" y="3"/>
                    </a:cubicBezTo>
                    <a:cubicBezTo>
                      <a:pt x="17" y="7"/>
                      <a:pt x="15" y="10"/>
                      <a:pt x="11" y="13"/>
                    </a:cubicBezTo>
                    <a:cubicBezTo>
                      <a:pt x="9" y="14"/>
                      <a:pt x="7" y="15"/>
                      <a:pt x="4" y="14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1" name="Freeform 554">
                <a:extLst>
                  <a:ext uri="{FF2B5EF4-FFF2-40B4-BE49-F238E27FC236}">
                    <a16:creationId xmlns:a16="http://schemas.microsoft.com/office/drawing/2014/main" id="{8FDDF2AB-2E35-518A-FCFF-0DD4CC083392}"/>
                  </a:ext>
                </a:extLst>
              </p:cNvPr>
              <p:cNvSpPr/>
              <p:nvPr userDrawn="1"/>
            </p:nvSpPr>
            <p:spPr bwMode="auto">
              <a:xfrm>
                <a:off x="5631" y="2657"/>
                <a:ext cx="88" cy="89"/>
              </a:xfrm>
              <a:custGeom>
                <a:avLst/>
                <a:gdLst>
                  <a:gd name="T0" fmla="*/ 1 w 14"/>
                  <a:gd name="T1" fmla="*/ 3 h 14"/>
                  <a:gd name="T2" fmla="*/ 1 w 14"/>
                  <a:gd name="T3" fmla="*/ 1 h 14"/>
                  <a:gd name="T4" fmla="*/ 3 w 14"/>
                  <a:gd name="T5" fmla="*/ 2 h 14"/>
                  <a:gd name="T6" fmla="*/ 10 w 14"/>
                  <a:gd name="T7" fmla="*/ 7 h 14"/>
                  <a:gd name="T8" fmla="*/ 14 w 14"/>
                  <a:gd name="T9" fmla="*/ 10 h 14"/>
                  <a:gd name="T10" fmla="*/ 7 w 14"/>
                  <a:gd name="T11" fmla="*/ 12 h 14"/>
                  <a:gd name="T12" fmla="*/ 1 w 14"/>
                  <a:gd name="T1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" y="3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4"/>
                      <a:pt x="8" y="6"/>
                      <a:pt x="10" y="7"/>
                    </a:cubicBezTo>
                    <a:cubicBezTo>
                      <a:pt x="12" y="7"/>
                      <a:pt x="14" y="7"/>
                      <a:pt x="14" y="10"/>
                    </a:cubicBezTo>
                    <a:cubicBezTo>
                      <a:pt x="13" y="12"/>
                      <a:pt x="9" y="14"/>
                      <a:pt x="7" y="12"/>
                    </a:cubicBezTo>
                    <a:cubicBezTo>
                      <a:pt x="4" y="11"/>
                      <a:pt x="1" y="7"/>
                      <a:pt x="1" y="3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2" name="Freeform 555">
                <a:extLst>
                  <a:ext uri="{FF2B5EF4-FFF2-40B4-BE49-F238E27FC236}">
                    <a16:creationId xmlns:a16="http://schemas.microsoft.com/office/drawing/2014/main" id="{5F206B16-5084-DEC9-FF62-E1ABF5822429}"/>
                  </a:ext>
                </a:extLst>
              </p:cNvPr>
              <p:cNvSpPr/>
              <p:nvPr userDrawn="1"/>
            </p:nvSpPr>
            <p:spPr bwMode="auto">
              <a:xfrm>
                <a:off x="5625" y="2492"/>
                <a:ext cx="88" cy="63"/>
              </a:xfrm>
              <a:custGeom>
                <a:avLst/>
                <a:gdLst>
                  <a:gd name="T0" fmla="*/ 2 w 14"/>
                  <a:gd name="T1" fmla="*/ 9 h 10"/>
                  <a:gd name="T2" fmla="*/ 4 w 14"/>
                  <a:gd name="T3" fmla="*/ 1 h 10"/>
                  <a:gd name="T4" fmla="*/ 9 w 14"/>
                  <a:gd name="T5" fmla="*/ 2 h 10"/>
                  <a:gd name="T6" fmla="*/ 14 w 14"/>
                  <a:gd name="T7" fmla="*/ 10 h 10"/>
                  <a:gd name="T8" fmla="*/ 8 w 14"/>
                  <a:gd name="T9" fmla="*/ 7 h 10"/>
                  <a:gd name="T10" fmla="*/ 2 w 14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2" y="9"/>
                    </a:moveTo>
                    <a:cubicBezTo>
                      <a:pt x="0" y="6"/>
                      <a:pt x="2" y="3"/>
                      <a:pt x="4" y="1"/>
                    </a:cubicBezTo>
                    <a:cubicBezTo>
                      <a:pt x="5" y="0"/>
                      <a:pt x="7" y="0"/>
                      <a:pt x="9" y="2"/>
                    </a:cubicBezTo>
                    <a:cubicBezTo>
                      <a:pt x="11" y="4"/>
                      <a:pt x="13" y="6"/>
                      <a:pt x="14" y="10"/>
                    </a:cubicBezTo>
                    <a:cubicBezTo>
                      <a:pt x="12" y="9"/>
                      <a:pt x="10" y="8"/>
                      <a:pt x="8" y="7"/>
                    </a:cubicBezTo>
                    <a:cubicBezTo>
                      <a:pt x="5" y="6"/>
                      <a:pt x="4" y="8"/>
                      <a:pt x="2" y="9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3" name="Freeform 556">
                <a:extLst>
                  <a:ext uri="{FF2B5EF4-FFF2-40B4-BE49-F238E27FC236}">
                    <a16:creationId xmlns:a16="http://schemas.microsoft.com/office/drawing/2014/main" id="{3FD046A3-DBA4-297C-78D4-E3E8787C3592}"/>
                  </a:ext>
                </a:extLst>
              </p:cNvPr>
              <p:cNvSpPr/>
              <p:nvPr userDrawn="1"/>
            </p:nvSpPr>
            <p:spPr bwMode="auto">
              <a:xfrm>
                <a:off x="5644" y="2543"/>
                <a:ext cx="94" cy="101"/>
              </a:xfrm>
              <a:custGeom>
                <a:avLst/>
                <a:gdLst>
                  <a:gd name="T0" fmla="*/ 0 w 15"/>
                  <a:gd name="T1" fmla="*/ 7 h 16"/>
                  <a:gd name="T2" fmla="*/ 9 w 15"/>
                  <a:gd name="T3" fmla="*/ 3 h 16"/>
                  <a:gd name="T4" fmla="*/ 15 w 15"/>
                  <a:gd name="T5" fmla="*/ 13 h 16"/>
                  <a:gd name="T6" fmla="*/ 15 w 15"/>
                  <a:gd name="T7" fmla="*/ 16 h 16"/>
                  <a:gd name="T8" fmla="*/ 11 w 15"/>
                  <a:gd name="T9" fmla="*/ 9 h 16"/>
                  <a:gd name="T10" fmla="*/ 1 w 15"/>
                  <a:gd name="T11" fmla="*/ 6 h 16"/>
                  <a:gd name="T12" fmla="*/ 0 w 15"/>
                  <a:gd name="T1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0" y="7"/>
                    </a:moveTo>
                    <a:cubicBezTo>
                      <a:pt x="1" y="1"/>
                      <a:pt x="4" y="0"/>
                      <a:pt x="9" y="3"/>
                    </a:cubicBezTo>
                    <a:cubicBezTo>
                      <a:pt x="12" y="6"/>
                      <a:pt x="14" y="9"/>
                      <a:pt x="15" y="13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3" y="14"/>
                      <a:pt x="12" y="11"/>
                      <a:pt x="11" y="9"/>
                    </a:cubicBezTo>
                    <a:cubicBezTo>
                      <a:pt x="8" y="5"/>
                      <a:pt x="5" y="4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lose/>
                  </a:path>
                </a:pathLst>
              </a:custGeom>
              <a:solidFill>
                <a:srgbClr val="EF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4" name="Freeform 557">
                <a:extLst>
                  <a:ext uri="{FF2B5EF4-FFF2-40B4-BE49-F238E27FC236}">
                    <a16:creationId xmlns:a16="http://schemas.microsoft.com/office/drawing/2014/main" id="{0A79696F-021F-2425-3F15-EF50398BB1D9}"/>
                  </a:ext>
                </a:extLst>
              </p:cNvPr>
              <p:cNvSpPr/>
              <p:nvPr userDrawn="1"/>
            </p:nvSpPr>
            <p:spPr bwMode="auto">
              <a:xfrm>
                <a:off x="5656" y="2594"/>
                <a:ext cx="63" cy="63"/>
              </a:xfrm>
              <a:custGeom>
                <a:avLst/>
                <a:gdLst>
                  <a:gd name="T0" fmla="*/ 4 w 10"/>
                  <a:gd name="T1" fmla="*/ 0 h 10"/>
                  <a:gd name="T2" fmla="*/ 8 w 10"/>
                  <a:gd name="T3" fmla="*/ 5 h 10"/>
                  <a:gd name="T4" fmla="*/ 9 w 10"/>
                  <a:gd name="T5" fmla="*/ 5 h 10"/>
                  <a:gd name="T6" fmla="*/ 8 w 10"/>
                  <a:gd name="T7" fmla="*/ 9 h 10"/>
                  <a:gd name="T8" fmla="*/ 5 w 10"/>
                  <a:gd name="T9" fmla="*/ 8 h 10"/>
                  <a:gd name="T10" fmla="*/ 1 w 10"/>
                  <a:gd name="T11" fmla="*/ 3 h 10"/>
                  <a:gd name="T12" fmla="*/ 1 w 10"/>
                  <a:gd name="T13" fmla="*/ 1 h 10"/>
                  <a:gd name="T14" fmla="*/ 4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6" y="0"/>
                      <a:pt x="7" y="3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7"/>
                      <a:pt x="10" y="8"/>
                      <a:pt x="8" y="9"/>
                    </a:cubicBezTo>
                    <a:cubicBezTo>
                      <a:pt x="7" y="10"/>
                      <a:pt x="6" y="8"/>
                      <a:pt x="5" y="8"/>
                    </a:cubicBezTo>
                    <a:cubicBezTo>
                      <a:pt x="3" y="7"/>
                      <a:pt x="2" y="5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EF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5" name="Freeform 558">
                <a:extLst>
                  <a:ext uri="{FF2B5EF4-FFF2-40B4-BE49-F238E27FC236}">
                    <a16:creationId xmlns:a16="http://schemas.microsoft.com/office/drawing/2014/main" id="{5B7CCFBF-EC32-ACC5-8DAA-409C67AE3F6C}"/>
                  </a:ext>
                </a:extLst>
              </p:cNvPr>
              <p:cNvSpPr/>
              <p:nvPr userDrawn="1"/>
            </p:nvSpPr>
            <p:spPr bwMode="auto">
              <a:xfrm>
                <a:off x="5650" y="2625"/>
                <a:ext cx="88" cy="70"/>
              </a:xfrm>
              <a:custGeom>
                <a:avLst/>
                <a:gdLst>
                  <a:gd name="T0" fmla="*/ 0 w 14"/>
                  <a:gd name="T1" fmla="*/ 0 h 11"/>
                  <a:gd name="T2" fmla="*/ 7 w 14"/>
                  <a:gd name="T3" fmla="*/ 6 h 11"/>
                  <a:gd name="T4" fmla="*/ 11 w 14"/>
                  <a:gd name="T5" fmla="*/ 7 h 11"/>
                  <a:gd name="T6" fmla="*/ 13 w 14"/>
                  <a:gd name="T7" fmla="*/ 6 h 11"/>
                  <a:gd name="T8" fmla="*/ 13 w 14"/>
                  <a:gd name="T9" fmla="*/ 10 h 11"/>
                  <a:gd name="T10" fmla="*/ 11 w 14"/>
                  <a:gd name="T11" fmla="*/ 10 h 11"/>
                  <a:gd name="T12" fmla="*/ 3 w 14"/>
                  <a:gd name="T13" fmla="*/ 6 h 11"/>
                  <a:gd name="T14" fmla="*/ 0 w 14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3" y="3"/>
                      <a:pt x="5" y="5"/>
                      <a:pt x="7" y="6"/>
                    </a:cubicBezTo>
                    <a:cubicBezTo>
                      <a:pt x="9" y="7"/>
                      <a:pt x="10" y="7"/>
                      <a:pt x="11" y="7"/>
                    </a:cubicBezTo>
                    <a:cubicBezTo>
                      <a:pt x="12" y="6"/>
                      <a:pt x="13" y="5"/>
                      <a:pt x="13" y="6"/>
                    </a:cubicBezTo>
                    <a:cubicBezTo>
                      <a:pt x="14" y="7"/>
                      <a:pt x="13" y="9"/>
                      <a:pt x="13" y="10"/>
                    </a:cubicBezTo>
                    <a:cubicBezTo>
                      <a:pt x="12" y="10"/>
                      <a:pt x="12" y="11"/>
                      <a:pt x="11" y="10"/>
                    </a:cubicBezTo>
                    <a:cubicBezTo>
                      <a:pt x="8" y="9"/>
                      <a:pt x="5" y="8"/>
                      <a:pt x="3" y="6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EE9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6" name="Freeform 559">
                <a:extLst>
                  <a:ext uri="{FF2B5EF4-FFF2-40B4-BE49-F238E27FC236}">
                    <a16:creationId xmlns:a16="http://schemas.microsoft.com/office/drawing/2014/main" id="{C8482572-1657-7304-C26E-640AE06600D8}"/>
                  </a:ext>
                </a:extLst>
              </p:cNvPr>
              <p:cNvSpPr/>
              <p:nvPr userDrawn="1"/>
            </p:nvSpPr>
            <p:spPr bwMode="auto">
              <a:xfrm>
                <a:off x="5593" y="2473"/>
                <a:ext cx="57" cy="82"/>
              </a:xfrm>
              <a:custGeom>
                <a:avLst/>
                <a:gdLst>
                  <a:gd name="T0" fmla="*/ 3 w 9"/>
                  <a:gd name="T1" fmla="*/ 13 h 13"/>
                  <a:gd name="T2" fmla="*/ 1 w 9"/>
                  <a:gd name="T3" fmla="*/ 7 h 13"/>
                  <a:gd name="T4" fmla="*/ 6 w 9"/>
                  <a:gd name="T5" fmla="*/ 0 h 13"/>
                  <a:gd name="T6" fmla="*/ 8 w 9"/>
                  <a:gd name="T7" fmla="*/ 1 h 13"/>
                  <a:gd name="T8" fmla="*/ 7 w 9"/>
                  <a:gd name="T9" fmla="*/ 3 h 13"/>
                  <a:gd name="T10" fmla="*/ 3 w 9"/>
                  <a:gd name="T11" fmla="*/ 11 h 13"/>
                  <a:gd name="T12" fmla="*/ 3 w 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3" y="13"/>
                    </a:moveTo>
                    <a:cubicBezTo>
                      <a:pt x="1" y="11"/>
                      <a:pt x="0" y="9"/>
                      <a:pt x="1" y="7"/>
                    </a:cubicBezTo>
                    <a:cubicBezTo>
                      <a:pt x="1" y="4"/>
                      <a:pt x="3" y="2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5" y="5"/>
                      <a:pt x="3" y="7"/>
                      <a:pt x="3" y="11"/>
                    </a:cubicBezTo>
                    <a:cubicBezTo>
                      <a:pt x="4" y="11"/>
                      <a:pt x="4" y="12"/>
                      <a:pt x="3" y="13"/>
                    </a:cubicBezTo>
                    <a:close/>
                  </a:path>
                </a:pathLst>
              </a:custGeom>
              <a:solidFill>
                <a:srgbClr val="ED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7" name="Freeform 560">
                <a:extLst>
                  <a:ext uri="{FF2B5EF4-FFF2-40B4-BE49-F238E27FC236}">
                    <a16:creationId xmlns:a16="http://schemas.microsoft.com/office/drawing/2014/main" id="{67242A7F-E94D-B7D0-006A-6FCC19F9879B}"/>
                  </a:ext>
                </a:extLst>
              </p:cNvPr>
              <p:cNvSpPr/>
              <p:nvPr userDrawn="1"/>
            </p:nvSpPr>
            <p:spPr bwMode="auto">
              <a:xfrm>
                <a:off x="7371" y="3805"/>
                <a:ext cx="202" cy="121"/>
              </a:xfrm>
              <a:custGeom>
                <a:avLst/>
                <a:gdLst>
                  <a:gd name="T0" fmla="*/ 18 w 32"/>
                  <a:gd name="T1" fmla="*/ 19 h 19"/>
                  <a:gd name="T2" fmla="*/ 3 w 32"/>
                  <a:gd name="T3" fmla="*/ 9 h 19"/>
                  <a:gd name="T4" fmla="*/ 1 w 32"/>
                  <a:gd name="T5" fmla="*/ 2 h 19"/>
                  <a:gd name="T6" fmla="*/ 1 w 32"/>
                  <a:gd name="T7" fmla="*/ 0 h 19"/>
                  <a:gd name="T8" fmla="*/ 4 w 32"/>
                  <a:gd name="T9" fmla="*/ 1 h 19"/>
                  <a:gd name="T10" fmla="*/ 16 w 32"/>
                  <a:gd name="T11" fmla="*/ 8 h 19"/>
                  <a:gd name="T12" fmla="*/ 29 w 32"/>
                  <a:gd name="T13" fmla="*/ 10 h 19"/>
                  <a:gd name="T14" fmla="*/ 31 w 32"/>
                  <a:gd name="T15" fmla="*/ 10 h 19"/>
                  <a:gd name="T16" fmla="*/ 30 w 32"/>
                  <a:gd name="T17" fmla="*/ 13 h 19"/>
                  <a:gd name="T18" fmla="*/ 18 w 32"/>
                  <a:gd name="T1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19">
                    <a:moveTo>
                      <a:pt x="18" y="19"/>
                    </a:moveTo>
                    <a:cubicBezTo>
                      <a:pt x="11" y="18"/>
                      <a:pt x="7" y="15"/>
                      <a:pt x="3" y="9"/>
                    </a:cubicBezTo>
                    <a:cubicBezTo>
                      <a:pt x="2" y="7"/>
                      <a:pt x="1" y="4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7" y="4"/>
                      <a:pt x="12" y="7"/>
                      <a:pt x="16" y="8"/>
                    </a:cubicBezTo>
                    <a:cubicBezTo>
                      <a:pt x="20" y="10"/>
                      <a:pt x="24" y="10"/>
                      <a:pt x="29" y="10"/>
                    </a:cubicBezTo>
                    <a:cubicBezTo>
                      <a:pt x="29" y="10"/>
                      <a:pt x="31" y="9"/>
                      <a:pt x="31" y="10"/>
                    </a:cubicBezTo>
                    <a:cubicBezTo>
                      <a:pt x="32" y="12"/>
                      <a:pt x="31" y="12"/>
                      <a:pt x="30" y="13"/>
                    </a:cubicBezTo>
                    <a:cubicBezTo>
                      <a:pt x="27" y="16"/>
                      <a:pt x="23" y="19"/>
                      <a:pt x="18" y="19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8" name="Freeform 561">
                <a:extLst>
                  <a:ext uri="{FF2B5EF4-FFF2-40B4-BE49-F238E27FC236}">
                    <a16:creationId xmlns:a16="http://schemas.microsoft.com/office/drawing/2014/main" id="{CC35D99B-0619-65B8-E3AB-F12FB1CB836C}"/>
                  </a:ext>
                </a:extLst>
              </p:cNvPr>
              <p:cNvSpPr/>
              <p:nvPr userDrawn="1"/>
            </p:nvSpPr>
            <p:spPr bwMode="auto">
              <a:xfrm>
                <a:off x="7226" y="3723"/>
                <a:ext cx="95" cy="164"/>
              </a:xfrm>
              <a:custGeom>
                <a:avLst/>
                <a:gdLst>
                  <a:gd name="T0" fmla="*/ 12 w 15"/>
                  <a:gd name="T1" fmla="*/ 8 h 26"/>
                  <a:gd name="T2" fmla="*/ 14 w 15"/>
                  <a:gd name="T3" fmla="*/ 15 h 26"/>
                  <a:gd name="T4" fmla="*/ 14 w 15"/>
                  <a:gd name="T5" fmla="*/ 17 h 26"/>
                  <a:gd name="T6" fmla="*/ 12 w 15"/>
                  <a:gd name="T7" fmla="*/ 22 h 26"/>
                  <a:gd name="T8" fmla="*/ 12 w 15"/>
                  <a:gd name="T9" fmla="*/ 26 h 26"/>
                  <a:gd name="T10" fmla="*/ 9 w 15"/>
                  <a:gd name="T11" fmla="*/ 25 h 26"/>
                  <a:gd name="T12" fmla="*/ 1 w 15"/>
                  <a:gd name="T13" fmla="*/ 15 h 26"/>
                  <a:gd name="T14" fmla="*/ 5 w 15"/>
                  <a:gd name="T15" fmla="*/ 1 h 26"/>
                  <a:gd name="T16" fmla="*/ 8 w 15"/>
                  <a:gd name="T17" fmla="*/ 1 h 26"/>
                  <a:gd name="T18" fmla="*/ 12 w 15"/>
                  <a:gd name="T19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6">
                    <a:moveTo>
                      <a:pt x="12" y="8"/>
                    </a:moveTo>
                    <a:cubicBezTo>
                      <a:pt x="12" y="11"/>
                      <a:pt x="12" y="13"/>
                      <a:pt x="14" y="15"/>
                    </a:cubicBezTo>
                    <a:cubicBezTo>
                      <a:pt x="14" y="16"/>
                      <a:pt x="15" y="16"/>
                      <a:pt x="14" y="17"/>
                    </a:cubicBezTo>
                    <a:cubicBezTo>
                      <a:pt x="11" y="18"/>
                      <a:pt x="11" y="20"/>
                      <a:pt x="12" y="22"/>
                    </a:cubicBezTo>
                    <a:cubicBezTo>
                      <a:pt x="12" y="24"/>
                      <a:pt x="13" y="25"/>
                      <a:pt x="12" y="26"/>
                    </a:cubicBezTo>
                    <a:cubicBezTo>
                      <a:pt x="11" y="26"/>
                      <a:pt x="10" y="25"/>
                      <a:pt x="9" y="25"/>
                    </a:cubicBezTo>
                    <a:cubicBezTo>
                      <a:pt x="5" y="22"/>
                      <a:pt x="2" y="19"/>
                      <a:pt x="1" y="15"/>
                    </a:cubicBezTo>
                    <a:cubicBezTo>
                      <a:pt x="0" y="10"/>
                      <a:pt x="1" y="5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1" y="2"/>
                      <a:pt x="13" y="4"/>
                      <a:pt x="12" y="8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9" name="Freeform 562">
                <a:extLst>
                  <a:ext uri="{FF2B5EF4-FFF2-40B4-BE49-F238E27FC236}">
                    <a16:creationId xmlns:a16="http://schemas.microsoft.com/office/drawing/2014/main" id="{5C330839-B54E-DB78-869E-CC2D0BA2AA2A}"/>
                  </a:ext>
                </a:extLst>
              </p:cNvPr>
              <p:cNvSpPr/>
              <p:nvPr userDrawn="1"/>
            </p:nvSpPr>
            <p:spPr bwMode="auto">
              <a:xfrm>
                <a:off x="7314" y="3837"/>
                <a:ext cx="145" cy="114"/>
              </a:xfrm>
              <a:custGeom>
                <a:avLst/>
                <a:gdLst>
                  <a:gd name="T0" fmla="*/ 17 w 23"/>
                  <a:gd name="T1" fmla="*/ 18 h 18"/>
                  <a:gd name="T2" fmla="*/ 7 w 23"/>
                  <a:gd name="T3" fmla="*/ 16 h 18"/>
                  <a:gd name="T4" fmla="*/ 1 w 23"/>
                  <a:gd name="T5" fmla="*/ 6 h 18"/>
                  <a:gd name="T6" fmla="*/ 6 w 23"/>
                  <a:gd name="T7" fmla="*/ 0 h 18"/>
                  <a:gd name="T8" fmla="*/ 9 w 23"/>
                  <a:gd name="T9" fmla="*/ 2 h 18"/>
                  <a:gd name="T10" fmla="*/ 22 w 23"/>
                  <a:gd name="T11" fmla="*/ 16 h 18"/>
                  <a:gd name="T12" fmla="*/ 23 w 23"/>
                  <a:gd name="T13" fmla="*/ 17 h 18"/>
                  <a:gd name="T14" fmla="*/ 22 w 23"/>
                  <a:gd name="T15" fmla="*/ 18 h 18"/>
                  <a:gd name="T16" fmla="*/ 17 w 23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17" y="18"/>
                    </a:moveTo>
                    <a:cubicBezTo>
                      <a:pt x="14" y="17"/>
                      <a:pt x="10" y="18"/>
                      <a:pt x="7" y="16"/>
                    </a:cubicBezTo>
                    <a:cubicBezTo>
                      <a:pt x="4" y="13"/>
                      <a:pt x="1" y="10"/>
                      <a:pt x="1" y="6"/>
                    </a:cubicBezTo>
                    <a:cubicBezTo>
                      <a:pt x="0" y="1"/>
                      <a:pt x="1" y="0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1" y="9"/>
                      <a:pt x="16" y="13"/>
                      <a:pt x="22" y="16"/>
                    </a:cubicBezTo>
                    <a:cubicBezTo>
                      <a:pt x="23" y="16"/>
                      <a:pt x="23" y="16"/>
                      <a:pt x="23" y="17"/>
                    </a:cubicBezTo>
                    <a:cubicBezTo>
                      <a:pt x="23" y="18"/>
                      <a:pt x="22" y="17"/>
                      <a:pt x="22" y="18"/>
                    </a:cubicBezTo>
                    <a:cubicBezTo>
                      <a:pt x="20" y="18"/>
                      <a:pt x="19" y="18"/>
                      <a:pt x="17" y="18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0" name="Freeform 563">
                <a:extLst>
                  <a:ext uri="{FF2B5EF4-FFF2-40B4-BE49-F238E27FC236}">
                    <a16:creationId xmlns:a16="http://schemas.microsoft.com/office/drawing/2014/main" id="{27ACD915-C6CB-AAAB-DDAD-965182D862A8}"/>
                  </a:ext>
                </a:extLst>
              </p:cNvPr>
              <p:cNvSpPr/>
              <p:nvPr userDrawn="1"/>
            </p:nvSpPr>
            <p:spPr bwMode="auto">
              <a:xfrm>
                <a:off x="7447" y="3881"/>
                <a:ext cx="151" cy="102"/>
              </a:xfrm>
              <a:custGeom>
                <a:avLst/>
                <a:gdLst>
                  <a:gd name="T0" fmla="*/ 0 w 24"/>
                  <a:gd name="T1" fmla="*/ 14 h 16"/>
                  <a:gd name="T2" fmla="*/ 3 w 24"/>
                  <a:gd name="T3" fmla="*/ 13 h 16"/>
                  <a:gd name="T4" fmla="*/ 6 w 24"/>
                  <a:gd name="T5" fmla="*/ 10 h 16"/>
                  <a:gd name="T6" fmla="*/ 7 w 24"/>
                  <a:gd name="T7" fmla="*/ 10 h 16"/>
                  <a:gd name="T8" fmla="*/ 21 w 24"/>
                  <a:gd name="T9" fmla="*/ 1 h 16"/>
                  <a:gd name="T10" fmla="*/ 23 w 24"/>
                  <a:gd name="T11" fmla="*/ 0 h 16"/>
                  <a:gd name="T12" fmla="*/ 24 w 24"/>
                  <a:gd name="T13" fmla="*/ 3 h 16"/>
                  <a:gd name="T14" fmla="*/ 21 w 24"/>
                  <a:gd name="T15" fmla="*/ 8 h 16"/>
                  <a:gd name="T16" fmla="*/ 6 w 24"/>
                  <a:gd name="T17" fmla="*/ 16 h 16"/>
                  <a:gd name="T18" fmla="*/ 0 w 24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6">
                    <a:moveTo>
                      <a:pt x="0" y="14"/>
                    </a:moveTo>
                    <a:cubicBezTo>
                      <a:pt x="1" y="13"/>
                      <a:pt x="2" y="13"/>
                      <a:pt x="3" y="13"/>
                    </a:cubicBezTo>
                    <a:cubicBezTo>
                      <a:pt x="4" y="13"/>
                      <a:pt x="6" y="13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13" y="9"/>
                      <a:pt x="18" y="6"/>
                      <a:pt x="21" y="1"/>
                    </a:cubicBezTo>
                    <a:cubicBezTo>
                      <a:pt x="22" y="1"/>
                      <a:pt x="22" y="0"/>
                      <a:pt x="23" y="0"/>
                    </a:cubicBezTo>
                    <a:cubicBezTo>
                      <a:pt x="24" y="1"/>
                      <a:pt x="24" y="2"/>
                      <a:pt x="24" y="3"/>
                    </a:cubicBezTo>
                    <a:cubicBezTo>
                      <a:pt x="24" y="5"/>
                      <a:pt x="23" y="7"/>
                      <a:pt x="21" y="8"/>
                    </a:cubicBezTo>
                    <a:cubicBezTo>
                      <a:pt x="17" y="13"/>
                      <a:pt x="13" y="16"/>
                      <a:pt x="6" y="16"/>
                    </a:cubicBezTo>
                    <a:cubicBezTo>
                      <a:pt x="4" y="16"/>
                      <a:pt x="2" y="15"/>
                      <a:pt x="0" y="14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1" name="Freeform 564">
                <a:extLst>
                  <a:ext uri="{FF2B5EF4-FFF2-40B4-BE49-F238E27FC236}">
                    <a16:creationId xmlns:a16="http://schemas.microsoft.com/office/drawing/2014/main" id="{01D06896-5A0D-3B1B-4EDD-1883AE36226B}"/>
                  </a:ext>
                </a:extLst>
              </p:cNvPr>
              <p:cNvSpPr/>
              <p:nvPr userDrawn="1"/>
            </p:nvSpPr>
            <p:spPr bwMode="auto">
              <a:xfrm>
                <a:off x="7308" y="3691"/>
                <a:ext cx="50" cy="133"/>
              </a:xfrm>
              <a:custGeom>
                <a:avLst/>
                <a:gdLst>
                  <a:gd name="T0" fmla="*/ 7 w 8"/>
                  <a:gd name="T1" fmla="*/ 5 h 21"/>
                  <a:gd name="T2" fmla="*/ 8 w 8"/>
                  <a:gd name="T3" fmla="*/ 18 h 21"/>
                  <a:gd name="T4" fmla="*/ 7 w 8"/>
                  <a:gd name="T5" fmla="*/ 21 h 21"/>
                  <a:gd name="T6" fmla="*/ 4 w 8"/>
                  <a:gd name="T7" fmla="*/ 20 h 21"/>
                  <a:gd name="T8" fmla="*/ 1 w 8"/>
                  <a:gd name="T9" fmla="*/ 16 h 21"/>
                  <a:gd name="T10" fmla="*/ 5 w 8"/>
                  <a:gd name="T11" fmla="*/ 1 h 21"/>
                  <a:gd name="T12" fmla="*/ 7 w 8"/>
                  <a:gd name="T13" fmla="*/ 0 h 21"/>
                  <a:gd name="T14" fmla="*/ 7 w 8"/>
                  <a:gd name="T15" fmla="*/ 2 h 21"/>
                  <a:gd name="T16" fmla="*/ 7 w 8"/>
                  <a:gd name="T1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1">
                    <a:moveTo>
                      <a:pt x="7" y="5"/>
                    </a:moveTo>
                    <a:cubicBezTo>
                      <a:pt x="7" y="10"/>
                      <a:pt x="8" y="14"/>
                      <a:pt x="8" y="18"/>
                    </a:cubicBezTo>
                    <a:cubicBezTo>
                      <a:pt x="8" y="19"/>
                      <a:pt x="8" y="20"/>
                      <a:pt x="7" y="21"/>
                    </a:cubicBezTo>
                    <a:cubicBezTo>
                      <a:pt x="6" y="21"/>
                      <a:pt x="5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0"/>
                      <a:pt x="1" y="6"/>
                      <a:pt x="5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8" y="0"/>
                      <a:pt x="7" y="1"/>
                      <a:pt x="7" y="2"/>
                    </a:cubicBezTo>
                    <a:cubicBezTo>
                      <a:pt x="8" y="3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F1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2" name="Freeform 565">
                <a:extLst>
                  <a:ext uri="{FF2B5EF4-FFF2-40B4-BE49-F238E27FC236}">
                    <a16:creationId xmlns:a16="http://schemas.microsoft.com/office/drawing/2014/main" id="{8EB765A8-117B-88A3-5FCE-051870CE5893}"/>
                  </a:ext>
                </a:extLst>
              </p:cNvPr>
              <p:cNvSpPr/>
              <p:nvPr userDrawn="1"/>
            </p:nvSpPr>
            <p:spPr bwMode="auto">
              <a:xfrm>
                <a:off x="7365" y="3684"/>
                <a:ext cx="101" cy="58"/>
              </a:xfrm>
              <a:custGeom>
                <a:avLst/>
                <a:gdLst>
                  <a:gd name="T0" fmla="*/ 0 w 16"/>
                  <a:gd name="T1" fmla="*/ 5 h 9"/>
                  <a:gd name="T2" fmla="*/ 3 w 16"/>
                  <a:gd name="T3" fmla="*/ 1 h 9"/>
                  <a:gd name="T4" fmla="*/ 15 w 16"/>
                  <a:gd name="T5" fmla="*/ 3 h 9"/>
                  <a:gd name="T6" fmla="*/ 16 w 16"/>
                  <a:gd name="T7" fmla="*/ 5 h 9"/>
                  <a:gd name="T8" fmla="*/ 14 w 16"/>
                  <a:gd name="T9" fmla="*/ 5 h 9"/>
                  <a:gd name="T10" fmla="*/ 4 w 16"/>
                  <a:gd name="T11" fmla="*/ 8 h 9"/>
                  <a:gd name="T12" fmla="*/ 0 w 1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0" y="5"/>
                    </a:moveTo>
                    <a:cubicBezTo>
                      <a:pt x="0" y="2"/>
                      <a:pt x="1" y="2"/>
                      <a:pt x="3" y="1"/>
                    </a:cubicBezTo>
                    <a:cubicBezTo>
                      <a:pt x="7" y="0"/>
                      <a:pt x="11" y="0"/>
                      <a:pt x="15" y="3"/>
                    </a:cubicBezTo>
                    <a:cubicBezTo>
                      <a:pt x="15" y="3"/>
                      <a:pt x="16" y="4"/>
                      <a:pt x="16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0" y="5"/>
                      <a:pt x="7" y="6"/>
                      <a:pt x="4" y="8"/>
                    </a:cubicBezTo>
                    <a:cubicBezTo>
                      <a:pt x="1" y="9"/>
                      <a:pt x="0" y="9"/>
                      <a:pt x="0" y="5"/>
                    </a:cubicBezTo>
                    <a:close/>
                  </a:path>
                </a:pathLst>
              </a:custGeom>
              <a:solidFill>
                <a:srgbClr val="EF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3" name="Freeform 566">
                <a:extLst>
                  <a:ext uri="{FF2B5EF4-FFF2-40B4-BE49-F238E27FC236}">
                    <a16:creationId xmlns:a16="http://schemas.microsoft.com/office/drawing/2014/main" id="{8FDE5B7E-383C-A3AC-908B-74C48739F87E}"/>
                  </a:ext>
                </a:extLst>
              </p:cNvPr>
              <p:cNvSpPr/>
              <p:nvPr userDrawn="1"/>
            </p:nvSpPr>
            <p:spPr bwMode="auto">
              <a:xfrm>
                <a:off x="7491" y="3786"/>
                <a:ext cx="88" cy="70"/>
              </a:xfrm>
              <a:custGeom>
                <a:avLst/>
                <a:gdLst>
                  <a:gd name="T0" fmla="*/ 0 w 14"/>
                  <a:gd name="T1" fmla="*/ 9 h 11"/>
                  <a:gd name="T2" fmla="*/ 6 w 14"/>
                  <a:gd name="T3" fmla="*/ 6 h 11"/>
                  <a:gd name="T4" fmla="*/ 9 w 14"/>
                  <a:gd name="T5" fmla="*/ 2 h 11"/>
                  <a:gd name="T6" fmla="*/ 11 w 14"/>
                  <a:gd name="T7" fmla="*/ 1 h 11"/>
                  <a:gd name="T8" fmla="*/ 12 w 14"/>
                  <a:gd name="T9" fmla="*/ 10 h 11"/>
                  <a:gd name="T10" fmla="*/ 11 w 14"/>
                  <a:gd name="T11" fmla="*/ 10 h 11"/>
                  <a:gd name="T12" fmla="*/ 0 w 14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0" y="9"/>
                    </a:moveTo>
                    <a:cubicBezTo>
                      <a:pt x="2" y="8"/>
                      <a:pt x="4" y="8"/>
                      <a:pt x="6" y="6"/>
                    </a:cubicBezTo>
                    <a:cubicBezTo>
                      <a:pt x="8" y="5"/>
                      <a:pt x="9" y="4"/>
                      <a:pt x="9" y="2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3" y="3"/>
                      <a:pt x="14" y="8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1"/>
                      <a:pt x="2" y="10"/>
                      <a:pt x="0" y="9"/>
                    </a:cubicBezTo>
                    <a:close/>
                  </a:path>
                </a:pathLst>
              </a:custGeom>
              <a:solidFill>
                <a:srgbClr val="F093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4" name="Freeform 567">
                <a:extLst>
                  <a:ext uri="{FF2B5EF4-FFF2-40B4-BE49-F238E27FC236}">
                    <a16:creationId xmlns:a16="http://schemas.microsoft.com/office/drawing/2014/main" id="{2A27F852-01A0-91A0-7430-0755E13148E5}"/>
                  </a:ext>
                </a:extLst>
              </p:cNvPr>
              <p:cNvSpPr/>
              <p:nvPr userDrawn="1"/>
            </p:nvSpPr>
            <p:spPr bwMode="auto">
              <a:xfrm>
                <a:off x="7409" y="3773"/>
                <a:ext cx="126" cy="57"/>
              </a:xfrm>
              <a:custGeom>
                <a:avLst/>
                <a:gdLst>
                  <a:gd name="T0" fmla="*/ 0 w 20"/>
                  <a:gd name="T1" fmla="*/ 3 h 9"/>
                  <a:gd name="T2" fmla="*/ 8 w 20"/>
                  <a:gd name="T3" fmla="*/ 6 h 9"/>
                  <a:gd name="T4" fmla="*/ 17 w 20"/>
                  <a:gd name="T5" fmla="*/ 1 h 9"/>
                  <a:gd name="T6" fmla="*/ 17 w 20"/>
                  <a:gd name="T7" fmla="*/ 0 h 9"/>
                  <a:gd name="T8" fmla="*/ 18 w 20"/>
                  <a:gd name="T9" fmla="*/ 1 h 9"/>
                  <a:gd name="T10" fmla="*/ 17 w 20"/>
                  <a:gd name="T11" fmla="*/ 6 h 9"/>
                  <a:gd name="T12" fmla="*/ 9 w 20"/>
                  <a:gd name="T13" fmla="*/ 9 h 9"/>
                  <a:gd name="T14" fmla="*/ 0 w 20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9">
                    <a:moveTo>
                      <a:pt x="0" y="3"/>
                    </a:moveTo>
                    <a:cubicBezTo>
                      <a:pt x="3" y="5"/>
                      <a:pt x="6" y="5"/>
                      <a:pt x="8" y="6"/>
                    </a:cubicBezTo>
                    <a:cubicBezTo>
                      <a:pt x="11" y="7"/>
                      <a:pt x="16" y="5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20" y="3"/>
                      <a:pt x="20" y="5"/>
                      <a:pt x="17" y="6"/>
                    </a:cubicBezTo>
                    <a:cubicBezTo>
                      <a:pt x="15" y="8"/>
                      <a:pt x="12" y="9"/>
                      <a:pt x="9" y="9"/>
                    </a:cubicBezTo>
                    <a:cubicBezTo>
                      <a:pt x="5" y="9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5" name="Freeform 568">
                <a:extLst>
                  <a:ext uri="{FF2B5EF4-FFF2-40B4-BE49-F238E27FC236}">
                    <a16:creationId xmlns:a16="http://schemas.microsoft.com/office/drawing/2014/main" id="{6EDCC665-4385-993F-6E99-13F21D0727D1}"/>
                  </a:ext>
                </a:extLst>
              </p:cNvPr>
              <p:cNvSpPr/>
              <p:nvPr userDrawn="1"/>
            </p:nvSpPr>
            <p:spPr bwMode="auto">
              <a:xfrm>
                <a:off x="7421" y="3761"/>
                <a:ext cx="82" cy="38"/>
              </a:xfrm>
              <a:custGeom>
                <a:avLst/>
                <a:gdLst>
                  <a:gd name="T0" fmla="*/ 7 w 13"/>
                  <a:gd name="T1" fmla="*/ 5 h 6"/>
                  <a:gd name="T2" fmla="*/ 1 w 13"/>
                  <a:gd name="T3" fmla="*/ 4 h 6"/>
                  <a:gd name="T4" fmla="*/ 1 w 13"/>
                  <a:gd name="T5" fmla="*/ 1 h 6"/>
                  <a:gd name="T6" fmla="*/ 11 w 13"/>
                  <a:gd name="T7" fmla="*/ 1 h 6"/>
                  <a:gd name="T8" fmla="*/ 11 w 13"/>
                  <a:gd name="T9" fmla="*/ 5 h 6"/>
                  <a:gd name="T10" fmla="*/ 7 w 13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7" y="5"/>
                    </a:moveTo>
                    <a:cubicBezTo>
                      <a:pt x="5" y="5"/>
                      <a:pt x="3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9" y="0"/>
                      <a:pt x="11" y="1"/>
                    </a:cubicBezTo>
                    <a:cubicBezTo>
                      <a:pt x="13" y="2"/>
                      <a:pt x="13" y="4"/>
                      <a:pt x="11" y="5"/>
                    </a:cubicBezTo>
                    <a:cubicBezTo>
                      <a:pt x="10" y="6"/>
                      <a:pt x="9" y="5"/>
                      <a:pt x="7" y="5"/>
                    </a:cubicBezTo>
                    <a:close/>
                  </a:path>
                </a:pathLst>
              </a:custGeom>
              <a:solidFill>
                <a:srgbClr val="EE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6" name="Freeform 569">
                <a:extLst>
                  <a:ext uri="{FF2B5EF4-FFF2-40B4-BE49-F238E27FC236}">
                    <a16:creationId xmlns:a16="http://schemas.microsoft.com/office/drawing/2014/main" id="{2A9AC80E-E9BE-1080-4D19-1BC6BF4A58CC}"/>
                  </a:ext>
                </a:extLst>
              </p:cNvPr>
              <p:cNvSpPr/>
              <p:nvPr userDrawn="1"/>
            </p:nvSpPr>
            <p:spPr bwMode="auto">
              <a:xfrm>
                <a:off x="7377" y="3735"/>
                <a:ext cx="101" cy="51"/>
              </a:xfrm>
              <a:custGeom>
                <a:avLst/>
                <a:gdLst>
                  <a:gd name="T0" fmla="*/ 3 w 16"/>
                  <a:gd name="T1" fmla="*/ 8 h 8"/>
                  <a:gd name="T2" fmla="*/ 4 w 16"/>
                  <a:gd name="T3" fmla="*/ 1 h 8"/>
                  <a:gd name="T4" fmla="*/ 15 w 16"/>
                  <a:gd name="T5" fmla="*/ 0 h 8"/>
                  <a:gd name="T6" fmla="*/ 16 w 16"/>
                  <a:gd name="T7" fmla="*/ 1 h 8"/>
                  <a:gd name="T8" fmla="*/ 3 w 1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3" y="8"/>
                    </a:moveTo>
                    <a:cubicBezTo>
                      <a:pt x="0" y="3"/>
                      <a:pt x="0" y="4"/>
                      <a:pt x="4" y="1"/>
                    </a:cubicBezTo>
                    <a:cubicBezTo>
                      <a:pt x="8" y="0"/>
                      <a:pt x="11" y="0"/>
                      <a:pt x="15" y="0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11" y="2"/>
                      <a:pt x="5" y="1"/>
                      <a:pt x="3" y="8"/>
                    </a:cubicBezTo>
                    <a:close/>
                  </a:path>
                </a:pathLst>
              </a:custGeom>
              <a:solidFill>
                <a:srgbClr val="EE9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7" name="Freeform 570">
                <a:extLst>
                  <a:ext uri="{FF2B5EF4-FFF2-40B4-BE49-F238E27FC236}">
                    <a16:creationId xmlns:a16="http://schemas.microsoft.com/office/drawing/2014/main" id="{F0E99554-7810-506B-0B66-90B7BEB852D7}"/>
                  </a:ext>
                </a:extLst>
              </p:cNvPr>
              <p:cNvSpPr/>
              <p:nvPr userDrawn="1"/>
            </p:nvSpPr>
            <p:spPr bwMode="auto">
              <a:xfrm>
                <a:off x="7560" y="3761"/>
                <a:ext cx="44" cy="82"/>
              </a:xfrm>
              <a:custGeom>
                <a:avLst/>
                <a:gdLst>
                  <a:gd name="T0" fmla="*/ 0 w 7"/>
                  <a:gd name="T1" fmla="*/ 2 h 13"/>
                  <a:gd name="T2" fmla="*/ 7 w 7"/>
                  <a:gd name="T3" fmla="*/ 6 h 13"/>
                  <a:gd name="T4" fmla="*/ 7 w 7"/>
                  <a:gd name="T5" fmla="*/ 11 h 13"/>
                  <a:gd name="T6" fmla="*/ 6 w 7"/>
                  <a:gd name="T7" fmla="*/ 12 h 13"/>
                  <a:gd name="T8" fmla="*/ 5 w 7"/>
                  <a:gd name="T9" fmla="*/ 11 h 13"/>
                  <a:gd name="T10" fmla="*/ 0 w 7"/>
                  <a:gd name="T1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0" y="2"/>
                    </a:moveTo>
                    <a:cubicBezTo>
                      <a:pt x="3" y="0"/>
                      <a:pt x="7" y="3"/>
                      <a:pt x="7" y="6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3"/>
                      <a:pt x="6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7"/>
                      <a:pt x="3" y="4"/>
                      <a:pt x="0" y="2"/>
                    </a:cubicBezTo>
                    <a:close/>
                  </a:path>
                </a:pathLst>
              </a:custGeom>
              <a:solidFill>
                <a:srgbClr val="EE97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8" name="Freeform 571">
                <a:extLst>
                  <a:ext uri="{FF2B5EF4-FFF2-40B4-BE49-F238E27FC236}">
                    <a16:creationId xmlns:a16="http://schemas.microsoft.com/office/drawing/2014/main" id="{186CF9E2-E1C7-4404-CDC3-A0BD46E95FEA}"/>
                  </a:ext>
                </a:extLst>
              </p:cNvPr>
              <p:cNvSpPr/>
              <p:nvPr userDrawn="1"/>
            </p:nvSpPr>
            <p:spPr bwMode="auto">
              <a:xfrm>
                <a:off x="4818" y="3646"/>
                <a:ext cx="151" cy="191"/>
              </a:xfrm>
              <a:custGeom>
                <a:avLst/>
                <a:gdLst>
                  <a:gd name="T0" fmla="*/ 21 w 24"/>
                  <a:gd name="T1" fmla="*/ 0 h 30"/>
                  <a:gd name="T2" fmla="*/ 24 w 24"/>
                  <a:gd name="T3" fmla="*/ 1 h 30"/>
                  <a:gd name="T4" fmla="*/ 22 w 24"/>
                  <a:gd name="T5" fmla="*/ 3 h 30"/>
                  <a:gd name="T6" fmla="*/ 13 w 24"/>
                  <a:gd name="T7" fmla="*/ 13 h 30"/>
                  <a:gd name="T8" fmla="*/ 8 w 24"/>
                  <a:gd name="T9" fmla="*/ 28 h 30"/>
                  <a:gd name="T10" fmla="*/ 8 w 24"/>
                  <a:gd name="T11" fmla="*/ 29 h 30"/>
                  <a:gd name="T12" fmla="*/ 6 w 24"/>
                  <a:gd name="T13" fmla="*/ 29 h 30"/>
                  <a:gd name="T14" fmla="*/ 3 w 24"/>
                  <a:gd name="T15" fmla="*/ 11 h 30"/>
                  <a:gd name="T16" fmla="*/ 13 w 24"/>
                  <a:gd name="T17" fmla="*/ 2 h 30"/>
                  <a:gd name="T18" fmla="*/ 21 w 24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30">
                    <a:moveTo>
                      <a:pt x="21" y="0"/>
                    </a:moveTo>
                    <a:cubicBezTo>
                      <a:pt x="22" y="0"/>
                      <a:pt x="23" y="0"/>
                      <a:pt x="24" y="1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18" y="6"/>
                      <a:pt x="16" y="10"/>
                      <a:pt x="13" y="13"/>
                    </a:cubicBezTo>
                    <a:cubicBezTo>
                      <a:pt x="10" y="18"/>
                      <a:pt x="9" y="23"/>
                      <a:pt x="8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30"/>
                      <a:pt x="7" y="29"/>
                      <a:pt x="6" y="29"/>
                    </a:cubicBezTo>
                    <a:cubicBezTo>
                      <a:pt x="3" y="24"/>
                      <a:pt x="0" y="17"/>
                      <a:pt x="3" y="11"/>
                    </a:cubicBezTo>
                    <a:cubicBezTo>
                      <a:pt x="5" y="7"/>
                      <a:pt x="8" y="4"/>
                      <a:pt x="13" y="2"/>
                    </a:cubicBezTo>
                    <a:cubicBezTo>
                      <a:pt x="15" y="1"/>
                      <a:pt x="18" y="0"/>
                      <a:pt x="21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9" name="Freeform 572">
                <a:extLst>
                  <a:ext uri="{FF2B5EF4-FFF2-40B4-BE49-F238E27FC236}">
                    <a16:creationId xmlns:a16="http://schemas.microsoft.com/office/drawing/2014/main" id="{BEB61C6B-C4CE-B2EB-3B57-CDF359E5A2A2}"/>
                  </a:ext>
                </a:extLst>
              </p:cNvPr>
              <p:cNvSpPr/>
              <p:nvPr userDrawn="1"/>
            </p:nvSpPr>
            <p:spPr bwMode="auto">
              <a:xfrm>
                <a:off x="4893" y="3494"/>
                <a:ext cx="171" cy="95"/>
              </a:xfrm>
              <a:custGeom>
                <a:avLst/>
                <a:gdLst>
                  <a:gd name="T0" fmla="*/ 0 w 27"/>
                  <a:gd name="T1" fmla="*/ 11 h 15"/>
                  <a:gd name="T2" fmla="*/ 19 w 27"/>
                  <a:gd name="T3" fmla="*/ 3 h 15"/>
                  <a:gd name="T4" fmla="*/ 26 w 27"/>
                  <a:gd name="T5" fmla="*/ 8 h 15"/>
                  <a:gd name="T6" fmla="*/ 26 w 27"/>
                  <a:gd name="T7" fmla="*/ 11 h 15"/>
                  <a:gd name="T8" fmla="*/ 19 w 27"/>
                  <a:gd name="T9" fmla="*/ 14 h 15"/>
                  <a:gd name="T10" fmla="*/ 11 w 27"/>
                  <a:gd name="T11" fmla="*/ 14 h 15"/>
                  <a:gd name="T12" fmla="*/ 9 w 27"/>
                  <a:gd name="T13" fmla="*/ 14 h 15"/>
                  <a:gd name="T14" fmla="*/ 5 w 27"/>
                  <a:gd name="T15" fmla="*/ 11 h 15"/>
                  <a:gd name="T16" fmla="*/ 0 w 27"/>
                  <a:gd name="T1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5">
                    <a:moveTo>
                      <a:pt x="0" y="11"/>
                    </a:moveTo>
                    <a:cubicBezTo>
                      <a:pt x="4" y="5"/>
                      <a:pt x="12" y="0"/>
                      <a:pt x="19" y="3"/>
                    </a:cubicBezTo>
                    <a:cubicBezTo>
                      <a:pt x="22" y="4"/>
                      <a:pt x="24" y="5"/>
                      <a:pt x="26" y="8"/>
                    </a:cubicBezTo>
                    <a:cubicBezTo>
                      <a:pt x="27" y="9"/>
                      <a:pt x="27" y="9"/>
                      <a:pt x="26" y="11"/>
                    </a:cubicBezTo>
                    <a:cubicBezTo>
                      <a:pt x="25" y="13"/>
                      <a:pt x="22" y="15"/>
                      <a:pt x="19" y="14"/>
                    </a:cubicBezTo>
                    <a:cubicBezTo>
                      <a:pt x="16" y="13"/>
                      <a:pt x="14" y="13"/>
                      <a:pt x="11" y="14"/>
                    </a:cubicBezTo>
                    <a:cubicBezTo>
                      <a:pt x="10" y="15"/>
                      <a:pt x="10" y="15"/>
                      <a:pt x="9" y="14"/>
                    </a:cubicBezTo>
                    <a:cubicBezTo>
                      <a:pt x="9" y="12"/>
                      <a:pt x="7" y="11"/>
                      <a:pt x="5" y="11"/>
                    </a:cubicBezTo>
                    <a:cubicBezTo>
                      <a:pt x="3" y="11"/>
                      <a:pt x="2" y="11"/>
                      <a:pt x="0" y="11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0" name="Freeform 573">
                <a:extLst>
                  <a:ext uri="{FF2B5EF4-FFF2-40B4-BE49-F238E27FC236}">
                    <a16:creationId xmlns:a16="http://schemas.microsoft.com/office/drawing/2014/main" id="{21245399-4AD2-1200-608F-378A3AF0ABD6}"/>
                  </a:ext>
                </a:extLst>
              </p:cNvPr>
              <p:cNvSpPr/>
              <p:nvPr userDrawn="1"/>
            </p:nvSpPr>
            <p:spPr bwMode="auto">
              <a:xfrm>
                <a:off x="4811" y="3577"/>
                <a:ext cx="126" cy="133"/>
              </a:xfrm>
              <a:custGeom>
                <a:avLst/>
                <a:gdLst>
                  <a:gd name="T0" fmla="*/ 15 w 20"/>
                  <a:gd name="T1" fmla="*/ 1 h 21"/>
                  <a:gd name="T2" fmla="*/ 20 w 20"/>
                  <a:gd name="T3" fmla="*/ 5 h 21"/>
                  <a:gd name="T4" fmla="*/ 16 w 20"/>
                  <a:gd name="T5" fmla="*/ 9 h 21"/>
                  <a:gd name="T6" fmla="*/ 2 w 20"/>
                  <a:gd name="T7" fmla="*/ 19 h 21"/>
                  <a:gd name="T8" fmla="*/ 1 w 20"/>
                  <a:gd name="T9" fmla="*/ 21 h 21"/>
                  <a:gd name="T10" fmla="*/ 0 w 20"/>
                  <a:gd name="T11" fmla="*/ 19 h 21"/>
                  <a:gd name="T12" fmla="*/ 5 w 20"/>
                  <a:gd name="T13" fmla="*/ 5 h 21"/>
                  <a:gd name="T14" fmla="*/ 15 w 20"/>
                  <a:gd name="T1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1">
                    <a:moveTo>
                      <a:pt x="15" y="1"/>
                    </a:moveTo>
                    <a:cubicBezTo>
                      <a:pt x="20" y="1"/>
                      <a:pt x="20" y="0"/>
                      <a:pt x="20" y="5"/>
                    </a:cubicBezTo>
                    <a:cubicBezTo>
                      <a:pt x="20" y="8"/>
                      <a:pt x="20" y="8"/>
                      <a:pt x="16" y="9"/>
                    </a:cubicBezTo>
                    <a:cubicBezTo>
                      <a:pt x="10" y="11"/>
                      <a:pt x="6" y="14"/>
                      <a:pt x="2" y="19"/>
                    </a:cubicBezTo>
                    <a:cubicBezTo>
                      <a:pt x="2" y="20"/>
                      <a:pt x="2" y="21"/>
                      <a:pt x="1" y="21"/>
                    </a:cubicBezTo>
                    <a:cubicBezTo>
                      <a:pt x="0" y="20"/>
                      <a:pt x="0" y="19"/>
                      <a:pt x="0" y="19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8" y="2"/>
                      <a:pt x="12" y="1"/>
                      <a:pt x="15" y="1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1" name="Freeform 574">
                <a:extLst>
                  <a:ext uri="{FF2B5EF4-FFF2-40B4-BE49-F238E27FC236}">
                    <a16:creationId xmlns:a16="http://schemas.microsoft.com/office/drawing/2014/main" id="{FA86240F-F87D-000F-86EF-99EB21F2A03E}"/>
                  </a:ext>
                </a:extLst>
              </p:cNvPr>
              <p:cNvSpPr/>
              <p:nvPr userDrawn="1"/>
            </p:nvSpPr>
            <p:spPr bwMode="auto">
              <a:xfrm>
                <a:off x="4767" y="3697"/>
                <a:ext cx="89" cy="159"/>
              </a:xfrm>
              <a:custGeom>
                <a:avLst/>
                <a:gdLst>
                  <a:gd name="T0" fmla="*/ 4 w 14"/>
                  <a:gd name="T1" fmla="*/ 0 h 25"/>
                  <a:gd name="T2" fmla="*/ 5 w 14"/>
                  <a:gd name="T3" fmla="*/ 4 h 25"/>
                  <a:gd name="T4" fmla="*/ 5 w 14"/>
                  <a:gd name="T5" fmla="*/ 5 h 25"/>
                  <a:gd name="T6" fmla="*/ 7 w 14"/>
                  <a:gd name="T7" fmla="*/ 9 h 25"/>
                  <a:gd name="T8" fmla="*/ 11 w 14"/>
                  <a:gd name="T9" fmla="*/ 20 h 25"/>
                  <a:gd name="T10" fmla="*/ 13 w 14"/>
                  <a:gd name="T11" fmla="*/ 23 h 25"/>
                  <a:gd name="T12" fmla="*/ 13 w 14"/>
                  <a:gd name="T13" fmla="*/ 25 h 25"/>
                  <a:gd name="T14" fmla="*/ 12 w 14"/>
                  <a:gd name="T15" fmla="*/ 25 h 25"/>
                  <a:gd name="T16" fmla="*/ 5 w 14"/>
                  <a:gd name="T17" fmla="*/ 20 h 25"/>
                  <a:gd name="T18" fmla="*/ 1 w 14"/>
                  <a:gd name="T19" fmla="*/ 10 h 25"/>
                  <a:gd name="T20" fmla="*/ 4 w 14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5">
                    <a:moveTo>
                      <a:pt x="4" y="0"/>
                    </a:moveTo>
                    <a:cubicBezTo>
                      <a:pt x="4" y="1"/>
                      <a:pt x="4" y="3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13"/>
                      <a:pt x="8" y="17"/>
                      <a:pt x="11" y="20"/>
                    </a:cubicBezTo>
                    <a:cubicBezTo>
                      <a:pt x="12" y="21"/>
                      <a:pt x="12" y="22"/>
                      <a:pt x="13" y="23"/>
                    </a:cubicBezTo>
                    <a:cubicBezTo>
                      <a:pt x="13" y="23"/>
                      <a:pt x="14" y="24"/>
                      <a:pt x="13" y="25"/>
                    </a:cubicBezTo>
                    <a:cubicBezTo>
                      <a:pt x="13" y="25"/>
                      <a:pt x="12" y="25"/>
                      <a:pt x="12" y="25"/>
                    </a:cubicBezTo>
                    <a:cubicBezTo>
                      <a:pt x="8" y="25"/>
                      <a:pt x="6" y="22"/>
                      <a:pt x="5" y="20"/>
                    </a:cubicBezTo>
                    <a:cubicBezTo>
                      <a:pt x="3" y="17"/>
                      <a:pt x="1" y="14"/>
                      <a:pt x="1" y="10"/>
                    </a:cubicBezTo>
                    <a:cubicBezTo>
                      <a:pt x="0" y="7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2" name="Freeform 575">
                <a:extLst>
                  <a:ext uri="{FF2B5EF4-FFF2-40B4-BE49-F238E27FC236}">
                    <a16:creationId xmlns:a16="http://schemas.microsoft.com/office/drawing/2014/main" id="{7901E58D-365E-97D0-51DD-CA4D4495F645}"/>
                  </a:ext>
                </a:extLst>
              </p:cNvPr>
              <p:cNvSpPr/>
              <p:nvPr userDrawn="1"/>
            </p:nvSpPr>
            <p:spPr bwMode="auto">
              <a:xfrm>
                <a:off x="4950" y="3589"/>
                <a:ext cx="132" cy="64"/>
              </a:xfrm>
              <a:custGeom>
                <a:avLst/>
                <a:gdLst>
                  <a:gd name="T0" fmla="*/ 6 w 21"/>
                  <a:gd name="T1" fmla="*/ 0 h 10"/>
                  <a:gd name="T2" fmla="*/ 20 w 21"/>
                  <a:gd name="T3" fmla="*/ 7 h 10"/>
                  <a:gd name="T4" fmla="*/ 20 w 21"/>
                  <a:gd name="T5" fmla="*/ 9 h 10"/>
                  <a:gd name="T6" fmla="*/ 18 w 21"/>
                  <a:gd name="T7" fmla="*/ 9 h 10"/>
                  <a:gd name="T8" fmla="*/ 2 w 21"/>
                  <a:gd name="T9" fmla="*/ 7 h 10"/>
                  <a:gd name="T10" fmla="*/ 0 w 21"/>
                  <a:gd name="T11" fmla="*/ 6 h 10"/>
                  <a:gd name="T12" fmla="*/ 1 w 21"/>
                  <a:gd name="T13" fmla="*/ 2 h 10"/>
                  <a:gd name="T14" fmla="*/ 6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6" y="0"/>
                    </a:moveTo>
                    <a:cubicBezTo>
                      <a:pt x="12" y="0"/>
                      <a:pt x="16" y="3"/>
                      <a:pt x="20" y="7"/>
                    </a:cubicBezTo>
                    <a:cubicBezTo>
                      <a:pt x="20" y="8"/>
                      <a:pt x="21" y="8"/>
                      <a:pt x="20" y="9"/>
                    </a:cubicBezTo>
                    <a:cubicBezTo>
                      <a:pt x="20" y="10"/>
                      <a:pt x="19" y="9"/>
                      <a:pt x="18" y="9"/>
                    </a:cubicBezTo>
                    <a:cubicBezTo>
                      <a:pt x="13" y="7"/>
                      <a:pt x="8" y="8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1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3" name="Freeform 576">
                <a:extLst>
                  <a:ext uri="{FF2B5EF4-FFF2-40B4-BE49-F238E27FC236}">
                    <a16:creationId xmlns:a16="http://schemas.microsoft.com/office/drawing/2014/main" id="{DFBCEF0B-B46F-06E6-CA4F-D40598F55080}"/>
                  </a:ext>
                </a:extLst>
              </p:cNvPr>
              <p:cNvSpPr/>
              <p:nvPr userDrawn="1"/>
            </p:nvSpPr>
            <p:spPr bwMode="auto">
              <a:xfrm>
                <a:off x="4919" y="3659"/>
                <a:ext cx="107" cy="152"/>
              </a:xfrm>
              <a:custGeom>
                <a:avLst/>
                <a:gdLst>
                  <a:gd name="T0" fmla="*/ 14 w 17"/>
                  <a:gd name="T1" fmla="*/ 11 h 24"/>
                  <a:gd name="T2" fmla="*/ 14 w 17"/>
                  <a:gd name="T3" fmla="*/ 6 h 24"/>
                  <a:gd name="T4" fmla="*/ 11 w 17"/>
                  <a:gd name="T5" fmla="*/ 4 h 24"/>
                  <a:gd name="T6" fmla="*/ 8 w 17"/>
                  <a:gd name="T7" fmla="*/ 5 h 24"/>
                  <a:gd name="T8" fmla="*/ 4 w 17"/>
                  <a:gd name="T9" fmla="*/ 13 h 24"/>
                  <a:gd name="T10" fmla="*/ 7 w 17"/>
                  <a:gd name="T11" fmla="*/ 21 h 24"/>
                  <a:gd name="T12" fmla="*/ 8 w 17"/>
                  <a:gd name="T13" fmla="*/ 22 h 24"/>
                  <a:gd name="T14" fmla="*/ 7 w 17"/>
                  <a:gd name="T15" fmla="*/ 23 h 24"/>
                  <a:gd name="T16" fmla="*/ 2 w 17"/>
                  <a:gd name="T17" fmla="*/ 20 h 24"/>
                  <a:gd name="T18" fmla="*/ 3 w 17"/>
                  <a:gd name="T19" fmla="*/ 8 h 24"/>
                  <a:gd name="T20" fmla="*/ 6 w 17"/>
                  <a:gd name="T21" fmla="*/ 5 h 24"/>
                  <a:gd name="T22" fmla="*/ 12 w 17"/>
                  <a:gd name="T23" fmla="*/ 1 h 24"/>
                  <a:gd name="T24" fmla="*/ 15 w 17"/>
                  <a:gd name="T25" fmla="*/ 2 h 24"/>
                  <a:gd name="T26" fmla="*/ 16 w 17"/>
                  <a:gd name="T27" fmla="*/ 14 h 24"/>
                  <a:gd name="T28" fmla="*/ 15 w 17"/>
                  <a:gd name="T29" fmla="*/ 15 h 24"/>
                  <a:gd name="T30" fmla="*/ 14 w 17"/>
                  <a:gd name="T31" fmla="*/ 14 h 24"/>
                  <a:gd name="T32" fmla="*/ 14 w 17"/>
                  <a:gd name="T3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4">
                    <a:moveTo>
                      <a:pt x="14" y="11"/>
                    </a:moveTo>
                    <a:cubicBezTo>
                      <a:pt x="14" y="9"/>
                      <a:pt x="14" y="8"/>
                      <a:pt x="14" y="6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5" y="7"/>
                      <a:pt x="5" y="10"/>
                      <a:pt x="4" y="13"/>
                    </a:cubicBezTo>
                    <a:cubicBezTo>
                      <a:pt x="2" y="16"/>
                      <a:pt x="4" y="20"/>
                      <a:pt x="7" y="21"/>
                    </a:cubicBezTo>
                    <a:cubicBezTo>
                      <a:pt x="7" y="21"/>
                      <a:pt x="8" y="21"/>
                      <a:pt x="8" y="22"/>
                    </a:cubicBezTo>
                    <a:cubicBezTo>
                      <a:pt x="8" y="22"/>
                      <a:pt x="8" y="23"/>
                      <a:pt x="7" y="23"/>
                    </a:cubicBezTo>
                    <a:cubicBezTo>
                      <a:pt x="4" y="24"/>
                      <a:pt x="2" y="23"/>
                      <a:pt x="2" y="20"/>
                    </a:cubicBezTo>
                    <a:cubicBezTo>
                      <a:pt x="1" y="16"/>
                      <a:pt x="0" y="12"/>
                      <a:pt x="3" y="8"/>
                    </a:cubicBezTo>
                    <a:cubicBezTo>
                      <a:pt x="3" y="7"/>
                      <a:pt x="5" y="5"/>
                      <a:pt x="6" y="5"/>
                    </a:cubicBezTo>
                    <a:cubicBezTo>
                      <a:pt x="8" y="3"/>
                      <a:pt x="10" y="2"/>
                      <a:pt x="12" y="1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7" y="6"/>
                      <a:pt x="17" y="10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4" y="15"/>
                      <a:pt x="14" y="14"/>
                      <a:pt x="14" y="14"/>
                    </a:cubicBezTo>
                    <a:cubicBezTo>
                      <a:pt x="14" y="13"/>
                      <a:pt x="14" y="12"/>
                      <a:pt x="14" y="11"/>
                    </a:cubicBezTo>
                    <a:close/>
                  </a:path>
                </a:pathLst>
              </a:custGeom>
              <a:solidFill>
                <a:srgbClr val="EF9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4" name="Freeform 577">
                <a:extLst>
                  <a:ext uri="{FF2B5EF4-FFF2-40B4-BE49-F238E27FC236}">
                    <a16:creationId xmlns:a16="http://schemas.microsoft.com/office/drawing/2014/main" id="{013F0010-BE0A-9E12-BE2E-6ED4560F62FB}"/>
                  </a:ext>
                </a:extLst>
              </p:cNvPr>
              <p:cNvSpPr/>
              <p:nvPr userDrawn="1"/>
            </p:nvSpPr>
            <p:spPr bwMode="auto">
              <a:xfrm>
                <a:off x="5026" y="3653"/>
                <a:ext cx="50" cy="108"/>
              </a:xfrm>
              <a:custGeom>
                <a:avLst/>
                <a:gdLst>
                  <a:gd name="T0" fmla="*/ 8 w 8"/>
                  <a:gd name="T1" fmla="*/ 6 h 17"/>
                  <a:gd name="T2" fmla="*/ 4 w 8"/>
                  <a:gd name="T3" fmla="*/ 15 h 17"/>
                  <a:gd name="T4" fmla="*/ 2 w 8"/>
                  <a:gd name="T5" fmla="*/ 16 h 17"/>
                  <a:gd name="T6" fmla="*/ 1 w 8"/>
                  <a:gd name="T7" fmla="*/ 14 h 17"/>
                  <a:gd name="T8" fmla="*/ 1 w 8"/>
                  <a:gd name="T9" fmla="*/ 3 h 17"/>
                  <a:gd name="T10" fmla="*/ 3 w 8"/>
                  <a:gd name="T11" fmla="*/ 1 h 17"/>
                  <a:gd name="T12" fmla="*/ 8 w 8"/>
                  <a:gd name="T1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8" y="6"/>
                    </a:moveTo>
                    <a:cubicBezTo>
                      <a:pt x="8" y="10"/>
                      <a:pt x="6" y="13"/>
                      <a:pt x="4" y="15"/>
                    </a:cubicBezTo>
                    <a:cubicBezTo>
                      <a:pt x="3" y="16"/>
                      <a:pt x="3" y="17"/>
                      <a:pt x="2" y="16"/>
                    </a:cubicBezTo>
                    <a:cubicBezTo>
                      <a:pt x="0" y="16"/>
                      <a:pt x="1" y="15"/>
                      <a:pt x="1" y="14"/>
                    </a:cubicBezTo>
                    <a:cubicBezTo>
                      <a:pt x="3" y="10"/>
                      <a:pt x="2" y="7"/>
                      <a:pt x="1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8" y="2"/>
                      <a:pt x="7" y="1"/>
                      <a:pt x="8" y="6"/>
                    </a:cubicBezTo>
                    <a:close/>
                  </a:path>
                </a:pathLst>
              </a:custGeom>
              <a:solidFill>
                <a:srgbClr val="EF9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5" name="Freeform 578">
                <a:extLst>
                  <a:ext uri="{FF2B5EF4-FFF2-40B4-BE49-F238E27FC236}">
                    <a16:creationId xmlns:a16="http://schemas.microsoft.com/office/drawing/2014/main" id="{BB2A8983-A10B-6B20-6745-B03B4205818A}"/>
                  </a:ext>
                </a:extLst>
              </p:cNvPr>
              <p:cNvSpPr/>
              <p:nvPr userDrawn="1"/>
            </p:nvSpPr>
            <p:spPr bwMode="auto">
              <a:xfrm>
                <a:off x="4887" y="3754"/>
                <a:ext cx="63" cy="89"/>
              </a:xfrm>
              <a:custGeom>
                <a:avLst/>
                <a:gdLst>
                  <a:gd name="T0" fmla="*/ 3 w 10"/>
                  <a:gd name="T1" fmla="*/ 0 h 14"/>
                  <a:gd name="T2" fmla="*/ 4 w 10"/>
                  <a:gd name="T3" fmla="*/ 6 h 14"/>
                  <a:gd name="T4" fmla="*/ 8 w 10"/>
                  <a:gd name="T5" fmla="*/ 10 h 14"/>
                  <a:gd name="T6" fmla="*/ 10 w 10"/>
                  <a:gd name="T7" fmla="*/ 12 h 14"/>
                  <a:gd name="T8" fmla="*/ 8 w 10"/>
                  <a:gd name="T9" fmla="*/ 13 h 14"/>
                  <a:gd name="T10" fmla="*/ 4 w 10"/>
                  <a:gd name="T11" fmla="*/ 14 h 14"/>
                  <a:gd name="T12" fmla="*/ 0 w 10"/>
                  <a:gd name="T13" fmla="*/ 10 h 14"/>
                  <a:gd name="T14" fmla="*/ 3 w 10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4">
                    <a:moveTo>
                      <a:pt x="3" y="0"/>
                    </a:moveTo>
                    <a:cubicBezTo>
                      <a:pt x="4" y="2"/>
                      <a:pt x="4" y="4"/>
                      <a:pt x="4" y="6"/>
                    </a:cubicBezTo>
                    <a:cubicBezTo>
                      <a:pt x="5" y="8"/>
                      <a:pt x="6" y="9"/>
                      <a:pt x="8" y="10"/>
                    </a:cubicBezTo>
                    <a:cubicBezTo>
                      <a:pt x="9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7" y="14"/>
                      <a:pt x="5" y="14"/>
                      <a:pt x="4" y="14"/>
                    </a:cubicBezTo>
                    <a:cubicBezTo>
                      <a:pt x="2" y="14"/>
                      <a:pt x="0" y="12"/>
                      <a:pt x="0" y="10"/>
                    </a:cubicBezTo>
                    <a:cubicBezTo>
                      <a:pt x="0" y="7"/>
                      <a:pt x="1" y="3"/>
                      <a:pt x="3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6" name="Freeform 579">
                <a:extLst>
                  <a:ext uri="{FF2B5EF4-FFF2-40B4-BE49-F238E27FC236}">
                    <a16:creationId xmlns:a16="http://schemas.microsoft.com/office/drawing/2014/main" id="{96ACE760-82AB-E715-A928-5A4BE437FCA8}"/>
                  </a:ext>
                </a:extLst>
              </p:cNvPr>
              <p:cNvSpPr/>
              <p:nvPr userDrawn="1"/>
            </p:nvSpPr>
            <p:spPr bwMode="auto">
              <a:xfrm>
                <a:off x="4956" y="3697"/>
                <a:ext cx="38" cy="83"/>
              </a:xfrm>
              <a:custGeom>
                <a:avLst/>
                <a:gdLst>
                  <a:gd name="T0" fmla="*/ 6 w 6"/>
                  <a:gd name="T1" fmla="*/ 4 h 13"/>
                  <a:gd name="T2" fmla="*/ 4 w 6"/>
                  <a:gd name="T3" fmla="*/ 11 h 13"/>
                  <a:gd name="T4" fmla="*/ 2 w 6"/>
                  <a:gd name="T5" fmla="*/ 12 h 13"/>
                  <a:gd name="T6" fmla="*/ 0 w 6"/>
                  <a:gd name="T7" fmla="*/ 10 h 13"/>
                  <a:gd name="T8" fmla="*/ 3 w 6"/>
                  <a:gd name="T9" fmla="*/ 1 h 13"/>
                  <a:gd name="T10" fmla="*/ 5 w 6"/>
                  <a:gd name="T11" fmla="*/ 1 h 13"/>
                  <a:gd name="T12" fmla="*/ 6 w 6"/>
                  <a:gd name="T13" fmla="*/ 2 h 13"/>
                  <a:gd name="T14" fmla="*/ 6 w 6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3">
                    <a:moveTo>
                      <a:pt x="6" y="4"/>
                    </a:moveTo>
                    <a:cubicBezTo>
                      <a:pt x="6" y="7"/>
                      <a:pt x="5" y="9"/>
                      <a:pt x="4" y="11"/>
                    </a:cubicBezTo>
                    <a:cubicBezTo>
                      <a:pt x="4" y="11"/>
                      <a:pt x="4" y="13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0" y="7"/>
                      <a:pt x="1" y="4"/>
                      <a:pt x="3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3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F09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7" name="Freeform 580">
                <a:extLst>
                  <a:ext uri="{FF2B5EF4-FFF2-40B4-BE49-F238E27FC236}">
                    <a16:creationId xmlns:a16="http://schemas.microsoft.com/office/drawing/2014/main" id="{2528B99C-78D4-14E1-5DE2-A5FA26C49BCE}"/>
                  </a:ext>
                </a:extLst>
              </p:cNvPr>
              <p:cNvSpPr/>
              <p:nvPr userDrawn="1"/>
            </p:nvSpPr>
            <p:spPr bwMode="auto">
              <a:xfrm>
                <a:off x="4887" y="3837"/>
                <a:ext cx="82" cy="38"/>
              </a:xfrm>
              <a:custGeom>
                <a:avLst/>
                <a:gdLst>
                  <a:gd name="T0" fmla="*/ 13 w 13"/>
                  <a:gd name="T1" fmla="*/ 0 h 6"/>
                  <a:gd name="T2" fmla="*/ 8 w 13"/>
                  <a:gd name="T3" fmla="*/ 6 h 6"/>
                  <a:gd name="T4" fmla="*/ 1 w 13"/>
                  <a:gd name="T5" fmla="*/ 6 h 6"/>
                  <a:gd name="T6" fmla="*/ 0 w 13"/>
                  <a:gd name="T7" fmla="*/ 4 h 6"/>
                  <a:gd name="T8" fmla="*/ 1 w 13"/>
                  <a:gd name="T9" fmla="*/ 3 h 6"/>
                  <a:gd name="T10" fmla="*/ 12 w 13"/>
                  <a:gd name="T11" fmla="*/ 0 h 6"/>
                  <a:gd name="T12" fmla="*/ 13 w 1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3" y="4"/>
                      <a:pt x="11" y="6"/>
                      <a:pt x="8" y="6"/>
                    </a:cubicBez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6" y="4"/>
                      <a:pt x="9" y="3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EF97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8" name="Freeform 581">
                <a:extLst>
                  <a:ext uri="{FF2B5EF4-FFF2-40B4-BE49-F238E27FC236}">
                    <a16:creationId xmlns:a16="http://schemas.microsoft.com/office/drawing/2014/main" id="{587FC9F0-33FB-0695-E019-566576BD310C}"/>
                  </a:ext>
                </a:extLst>
              </p:cNvPr>
              <p:cNvSpPr/>
              <p:nvPr userDrawn="1"/>
            </p:nvSpPr>
            <p:spPr bwMode="auto">
              <a:xfrm>
                <a:off x="6028" y="1782"/>
                <a:ext cx="107" cy="209"/>
              </a:xfrm>
              <a:custGeom>
                <a:avLst/>
                <a:gdLst>
                  <a:gd name="T0" fmla="*/ 17 w 17"/>
                  <a:gd name="T1" fmla="*/ 16 h 33"/>
                  <a:gd name="T2" fmla="*/ 6 w 17"/>
                  <a:gd name="T3" fmla="*/ 31 h 33"/>
                  <a:gd name="T4" fmla="*/ 3 w 17"/>
                  <a:gd name="T5" fmla="*/ 33 h 33"/>
                  <a:gd name="T6" fmla="*/ 1 w 17"/>
                  <a:gd name="T7" fmla="*/ 33 h 33"/>
                  <a:gd name="T8" fmla="*/ 1 w 17"/>
                  <a:gd name="T9" fmla="*/ 31 h 33"/>
                  <a:gd name="T10" fmla="*/ 7 w 17"/>
                  <a:gd name="T11" fmla="*/ 14 h 33"/>
                  <a:gd name="T12" fmla="*/ 7 w 17"/>
                  <a:gd name="T13" fmla="*/ 4 h 33"/>
                  <a:gd name="T14" fmla="*/ 6 w 17"/>
                  <a:gd name="T15" fmla="*/ 2 h 33"/>
                  <a:gd name="T16" fmla="*/ 8 w 17"/>
                  <a:gd name="T17" fmla="*/ 1 h 33"/>
                  <a:gd name="T18" fmla="*/ 17 w 17"/>
                  <a:gd name="T19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3">
                    <a:moveTo>
                      <a:pt x="17" y="16"/>
                    </a:moveTo>
                    <a:cubicBezTo>
                      <a:pt x="17" y="22"/>
                      <a:pt x="12" y="28"/>
                      <a:pt x="6" y="31"/>
                    </a:cubicBezTo>
                    <a:cubicBezTo>
                      <a:pt x="5" y="32"/>
                      <a:pt x="4" y="33"/>
                      <a:pt x="3" y="33"/>
                    </a:cubicBezTo>
                    <a:cubicBezTo>
                      <a:pt x="2" y="33"/>
                      <a:pt x="1" y="33"/>
                      <a:pt x="1" y="33"/>
                    </a:cubicBezTo>
                    <a:cubicBezTo>
                      <a:pt x="0" y="32"/>
                      <a:pt x="1" y="31"/>
                      <a:pt x="1" y="31"/>
                    </a:cubicBezTo>
                    <a:cubicBezTo>
                      <a:pt x="4" y="26"/>
                      <a:pt x="6" y="20"/>
                      <a:pt x="7" y="14"/>
                    </a:cubicBezTo>
                    <a:cubicBezTo>
                      <a:pt x="8" y="11"/>
                      <a:pt x="7" y="7"/>
                      <a:pt x="7" y="4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2" y="2"/>
                      <a:pt x="17" y="10"/>
                      <a:pt x="17" y="16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9" name="Freeform 582">
                <a:extLst>
                  <a:ext uri="{FF2B5EF4-FFF2-40B4-BE49-F238E27FC236}">
                    <a16:creationId xmlns:a16="http://schemas.microsoft.com/office/drawing/2014/main" id="{5D4F5D12-0BF5-CE2C-2ECB-552183F237A4}"/>
                  </a:ext>
                </a:extLst>
              </p:cNvPr>
              <p:cNvSpPr/>
              <p:nvPr userDrawn="1"/>
            </p:nvSpPr>
            <p:spPr bwMode="auto">
              <a:xfrm>
                <a:off x="5971" y="2048"/>
                <a:ext cx="158" cy="95"/>
              </a:xfrm>
              <a:custGeom>
                <a:avLst/>
                <a:gdLst>
                  <a:gd name="T0" fmla="*/ 0 w 25"/>
                  <a:gd name="T1" fmla="*/ 10 h 15"/>
                  <a:gd name="T2" fmla="*/ 6 w 25"/>
                  <a:gd name="T3" fmla="*/ 4 h 15"/>
                  <a:gd name="T4" fmla="*/ 13 w 25"/>
                  <a:gd name="T5" fmla="*/ 1 h 15"/>
                  <a:gd name="T6" fmla="*/ 15 w 25"/>
                  <a:gd name="T7" fmla="*/ 1 h 15"/>
                  <a:gd name="T8" fmla="*/ 22 w 25"/>
                  <a:gd name="T9" fmla="*/ 1 h 15"/>
                  <a:gd name="T10" fmla="*/ 25 w 25"/>
                  <a:gd name="T11" fmla="*/ 1 h 15"/>
                  <a:gd name="T12" fmla="*/ 24 w 25"/>
                  <a:gd name="T13" fmla="*/ 3 h 15"/>
                  <a:gd name="T14" fmla="*/ 19 w 25"/>
                  <a:gd name="T15" fmla="*/ 11 h 15"/>
                  <a:gd name="T16" fmla="*/ 6 w 25"/>
                  <a:gd name="T17" fmla="*/ 14 h 15"/>
                  <a:gd name="T18" fmla="*/ 2 w 25"/>
                  <a:gd name="T19" fmla="*/ 12 h 15"/>
                  <a:gd name="T20" fmla="*/ 0 w 25"/>
                  <a:gd name="T2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5">
                    <a:moveTo>
                      <a:pt x="0" y="10"/>
                    </a:moveTo>
                    <a:cubicBezTo>
                      <a:pt x="0" y="7"/>
                      <a:pt x="3" y="4"/>
                      <a:pt x="6" y="4"/>
                    </a:cubicBezTo>
                    <a:cubicBezTo>
                      <a:pt x="9" y="4"/>
                      <a:pt x="11" y="3"/>
                      <a:pt x="13" y="1"/>
                    </a:cubicBezTo>
                    <a:cubicBezTo>
                      <a:pt x="14" y="1"/>
                      <a:pt x="14" y="0"/>
                      <a:pt x="15" y="1"/>
                    </a:cubicBezTo>
                    <a:cubicBezTo>
                      <a:pt x="17" y="3"/>
                      <a:pt x="20" y="1"/>
                      <a:pt x="22" y="1"/>
                    </a:cubicBezTo>
                    <a:cubicBezTo>
                      <a:pt x="23" y="1"/>
                      <a:pt x="24" y="0"/>
                      <a:pt x="25" y="1"/>
                    </a:cubicBezTo>
                    <a:cubicBezTo>
                      <a:pt x="25" y="2"/>
                      <a:pt x="25" y="2"/>
                      <a:pt x="24" y="3"/>
                    </a:cubicBezTo>
                    <a:cubicBezTo>
                      <a:pt x="23" y="6"/>
                      <a:pt x="21" y="9"/>
                      <a:pt x="19" y="11"/>
                    </a:cubicBezTo>
                    <a:cubicBezTo>
                      <a:pt x="15" y="14"/>
                      <a:pt x="11" y="15"/>
                      <a:pt x="6" y="14"/>
                    </a:cubicBezTo>
                    <a:cubicBezTo>
                      <a:pt x="5" y="13"/>
                      <a:pt x="3" y="13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0" name="Freeform 583">
                <a:extLst>
                  <a:ext uri="{FF2B5EF4-FFF2-40B4-BE49-F238E27FC236}">
                    <a16:creationId xmlns:a16="http://schemas.microsoft.com/office/drawing/2014/main" id="{F104FCFA-EC9C-E882-4EF6-B5DB58CD3287}"/>
                  </a:ext>
                </a:extLst>
              </p:cNvPr>
              <p:cNvSpPr/>
              <p:nvPr userDrawn="1"/>
            </p:nvSpPr>
            <p:spPr bwMode="auto">
              <a:xfrm>
                <a:off x="6072" y="1883"/>
                <a:ext cx="107" cy="171"/>
              </a:xfrm>
              <a:custGeom>
                <a:avLst/>
                <a:gdLst>
                  <a:gd name="T0" fmla="*/ 16 w 17"/>
                  <a:gd name="T1" fmla="*/ 10 h 27"/>
                  <a:gd name="T2" fmla="*/ 8 w 17"/>
                  <a:gd name="T3" fmla="*/ 23 h 27"/>
                  <a:gd name="T4" fmla="*/ 7 w 17"/>
                  <a:gd name="T5" fmla="*/ 23 h 27"/>
                  <a:gd name="T6" fmla="*/ 0 w 17"/>
                  <a:gd name="T7" fmla="*/ 19 h 27"/>
                  <a:gd name="T8" fmla="*/ 1 w 17"/>
                  <a:gd name="T9" fmla="*/ 17 h 27"/>
                  <a:gd name="T10" fmla="*/ 13 w 17"/>
                  <a:gd name="T11" fmla="*/ 1 h 27"/>
                  <a:gd name="T12" fmla="*/ 13 w 17"/>
                  <a:gd name="T13" fmla="*/ 0 h 27"/>
                  <a:gd name="T14" fmla="*/ 15 w 17"/>
                  <a:gd name="T15" fmla="*/ 1 h 27"/>
                  <a:gd name="T16" fmla="*/ 16 w 17"/>
                  <a:gd name="T17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6" y="10"/>
                    </a:moveTo>
                    <a:cubicBezTo>
                      <a:pt x="16" y="16"/>
                      <a:pt x="13" y="21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" y="27"/>
                      <a:pt x="1" y="24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7" y="14"/>
                      <a:pt x="11" y="8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1"/>
                    </a:cubicBezTo>
                    <a:cubicBezTo>
                      <a:pt x="16" y="4"/>
                      <a:pt x="17" y="7"/>
                      <a:pt x="16" y="10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1" name="Freeform 584">
                <a:extLst>
                  <a:ext uri="{FF2B5EF4-FFF2-40B4-BE49-F238E27FC236}">
                    <a16:creationId xmlns:a16="http://schemas.microsoft.com/office/drawing/2014/main" id="{B92BE218-9EC5-50A7-1EBF-46D64A61FCBD}"/>
                  </a:ext>
                </a:extLst>
              </p:cNvPr>
              <p:cNvSpPr/>
              <p:nvPr userDrawn="1"/>
            </p:nvSpPr>
            <p:spPr bwMode="auto">
              <a:xfrm>
                <a:off x="6079" y="1750"/>
                <a:ext cx="113" cy="133"/>
              </a:xfrm>
              <a:custGeom>
                <a:avLst/>
                <a:gdLst>
                  <a:gd name="T0" fmla="*/ 18 w 18"/>
                  <a:gd name="T1" fmla="*/ 18 h 21"/>
                  <a:gd name="T2" fmla="*/ 18 w 18"/>
                  <a:gd name="T3" fmla="*/ 19 h 21"/>
                  <a:gd name="T4" fmla="*/ 17 w 18"/>
                  <a:gd name="T5" fmla="*/ 21 h 21"/>
                  <a:gd name="T6" fmla="*/ 15 w 18"/>
                  <a:gd name="T7" fmla="*/ 19 h 21"/>
                  <a:gd name="T8" fmla="*/ 15 w 18"/>
                  <a:gd name="T9" fmla="*/ 19 h 21"/>
                  <a:gd name="T10" fmla="*/ 9 w 18"/>
                  <a:gd name="T11" fmla="*/ 10 h 21"/>
                  <a:gd name="T12" fmla="*/ 1 w 18"/>
                  <a:gd name="T13" fmla="*/ 4 h 21"/>
                  <a:gd name="T14" fmla="*/ 0 w 18"/>
                  <a:gd name="T15" fmla="*/ 2 h 21"/>
                  <a:gd name="T16" fmla="*/ 2 w 18"/>
                  <a:gd name="T17" fmla="*/ 1 h 21"/>
                  <a:gd name="T18" fmla="*/ 8 w 18"/>
                  <a:gd name="T19" fmla="*/ 2 h 21"/>
                  <a:gd name="T20" fmla="*/ 12 w 18"/>
                  <a:gd name="T21" fmla="*/ 5 h 21"/>
                  <a:gd name="T22" fmla="*/ 14 w 18"/>
                  <a:gd name="T23" fmla="*/ 9 h 21"/>
                  <a:gd name="T24" fmla="*/ 16 w 18"/>
                  <a:gd name="T25" fmla="*/ 12 h 21"/>
                  <a:gd name="T26" fmla="*/ 18 w 18"/>
                  <a:gd name="T2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1">
                    <a:moveTo>
                      <a:pt x="18" y="18"/>
                    </a:moveTo>
                    <a:cubicBezTo>
                      <a:pt x="18" y="18"/>
                      <a:pt x="18" y="18"/>
                      <a:pt x="18" y="19"/>
                    </a:cubicBezTo>
                    <a:cubicBezTo>
                      <a:pt x="18" y="20"/>
                      <a:pt x="18" y="21"/>
                      <a:pt x="17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1" y="17"/>
                      <a:pt x="11" y="13"/>
                      <a:pt x="9" y="10"/>
                    </a:cubicBezTo>
                    <a:cubicBezTo>
                      <a:pt x="7" y="8"/>
                      <a:pt x="4" y="6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3"/>
                      <a:pt x="10" y="4"/>
                      <a:pt x="12" y="5"/>
                    </a:cubicBezTo>
                    <a:cubicBezTo>
                      <a:pt x="13" y="6"/>
                      <a:pt x="14" y="7"/>
                      <a:pt x="14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4"/>
                      <a:pt x="18" y="16"/>
                      <a:pt x="18" y="18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2" name="Freeform 585">
                <a:extLst>
                  <a:ext uri="{FF2B5EF4-FFF2-40B4-BE49-F238E27FC236}">
                    <a16:creationId xmlns:a16="http://schemas.microsoft.com/office/drawing/2014/main" id="{147F941B-0755-1349-1F0D-38701FA023BB}"/>
                  </a:ext>
                </a:extLst>
              </p:cNvPr>
              <p:cNvSpPr/>
              <p:nvPr userDrawn="1"/>
            </p:nvSpPr>
            <p:spPr bwMode="auto">
              <a:xfrm>
                <a:off x="5927" y="1997"/>
                <a:ext cx="133" cy="64"/>
              </a:xfrm>
              <a:custGeom>
                <a:avLst/>
                <a:gdLst>
                  <a:gd name="T0" fmla="*/ 11 w 21"/>
                  <a:gd name="T1" fmla="*/ 10 h 10"/>
                  <a:gd name="T2" fmla="*/ 2 w 21"/>
                  <a:gd name="T3" fmla="*/ 7 h 10"/>
                  <a:gd name="T4" fmla="*/ 0 w 21"/>
                  <a:gd name="T5" fmla="*/ 6 h 10"/>
                  <a:gd name="T6" fmla="*/ 2 w 21"/>
                  <a:gd name="T7" fmla="*/ 5 h 10"/>
                  <a:gd name="T8" fmla="*/ 17 w 21"/>
                  <a:gd name="T9" fmla="*/ 2 h 10"/>
                  <a:gd name="T10" fmla="*/ 20 w 21"/>
                  <a:gd name="T11" fmla="*/ 2 h 10"/>
                  <a:gd name="T12" fmla="*/ 19 w 21"/>
                  <a:gd name="T13" fmla="*/ 7 h 10"/>
                  <a:gd name="T14" fmla="*/ 11 w 21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1" y="10"/>
                    </a:moveTo>
                    <a:cubicBezTo>
                      <a:pt x="8" y="10"/>
                      <a:pt x="4" y="9"/>
                      <a:pt x="2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7" y="4"/>
                      <a:pt x="12" y="3"/>
                      <a:pt x="17" y="2"/>
                    </a:cubicBezTo>
                    <a:cubicBezTo>
                      <a:pt x="18" y="2"/>
                      <a:pt x="20" y="0"/>
                      <a:pt x="20" y="2"/>
                    </a:cubicBezTo>
                    <a:cubicBezTo>
                      <a:pt x="21" y="4"/>
                      <a:pt x="21" y="6"/>
                      <a:pt x="19" y="7"/>
                    </a:cubicBezTo>
                    <a:cubicBezTo>
                      <a:pt x="17" y="9"/>
                      <a:pt x="14" y="10"/>
                      <a:pt x="11" y="10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3" name="Freeform 586">
                <a:extLst>
                  <a:ext uri="{FF2B5EF4-FFF2-40B4-BE49-F238E27FC236}">
                    <a16:creationId xmlns:a16="http://schemas.microsoft.com/office/drawing/2014/main" id="{8B367B5E-8BB3-1FFA-9CE7-1E68440D0265}"/>
                  </a:ext>
                </a:extLst>
              </p:cNvPr>
              <p:cNvSpPr/>
              <p:nvPr userDrawn="1"/>
            </p:nvSpPr>
            <p:spPr bwMode="auto">
              <a:xfrm>
                <a:off x="5915" y="1915"/>
                <a:ext cx="63" cy="108"/>
              </a:xfrm>
              <a:custGeom>
                <a:avLst/>
                <a:gdLst>
                  <a:gd name="T0" fmla="*/ 0 w 10"/>
                  <a:gd name="T1" fmla="*/ 7 h 17"/>
                  <a:gd name="T2" fmla="*/ 2 w 10"/>
                  <a:gd name="T3" fmla="*/ 1 h 17"/>
                  <a:gd name="T4" fmla="*/ 3 w 10"/>
                  <a:gd name="T5" fmla="*/ 0 h 17"/>
                  <a:gd name="T6" fmla="*/ 4 w 10"/>
                  <a:gd name="T7" fmla="*/ 1 h 17"/>
                  <a:gd name="T8" fmla="*/ 8 w 10"/>
                  <a:gd name="T9" fmla="*/ 12 h 17"/>
                  <a:gd name="T10" fmla="*/ 7 w 10"/>
                  <a:gd name="T11" fmla="*/ 15 h 17"/>
                  <a:gd name="T12" fmla="*/ 3 w 10"/>
                  <a:gd name="T13" fmla="*/ 15 h 17"/>
                  <a:gd name="T14" fmla="*/ 0 w 10"/>
                  <a:gd name="T15" fmla="*/ 8 h 17"/>
                  <a:gd name="T16" fmla="*/ 0 w 10"/>
                  <a:gd name="T1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0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5"/>
                      <a:pt x="6" y="9"/>
                      <a:pt x="8" y="12"/>
                    </a:cubicBezTo>
                    <a:cubicBezTo>
                      <a:pt x="10" y="14"/>
                      <a:pt x="9" y="15"/>
                      <a:pt x="7" y="15"/>
                    </a:cubicBezTo>
                    <a:cubicBezTo>
                      <a:pt x="5" y="15"/>
                      <a:pt x="4" y="17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0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4" name="Freeform 587">
                <a:extLst>
                  <a:ext uri="{FF2B5EF4-FFF2-40B4-BE49-F238E27FC236}">
                    <a16:creationId xmlns:a16="http://schemas.microsoft.com/office/drawing/2014/main" id="{7DFA8402-9D96-4992-7E47-9A295809CD54}"/>
                  </a:ext>
                </a:extLst>
              </p:cNvPr>
              <p:cNvSpPr/>
              <p:nvPr userDrawn="1"/>
            </p:nvSpPr>
            <p:spPr bwMode="auto">
              <a:xfrm>
                <a:off x="5990" y="1788"/>
                <a:ext cx="70" cy="82"/>
              </a:xfrm>
              <a:custGeom>
                <a:avLst/>
                <a:gdLst>
                  <a:gd name="T0" fmla="*/ 10 w 11"/>
                  <a:gd name="T1" fmla="*/ 13 h 13"/>
                  <a:gd name="T2" fmla="*/ 7 w 11"/>
                  <a:gd name="T3" fmla="*/ 8 h 13"/>
                  <a:gd name="T4" fmla="*/ 2 w 11"/>
                  <a:gd name="T5" fmla="*/ 5 h 13"/>
                  <a:gd name="T6" fmla="*/ 0 w 11"/>
                  <a:gd name="T7" fmla="*/ 5 h 13"/>
                  <a:gd name="T8" fmla="*/ 1 w 11"/>
                  <a:gd name="T9" fmla="*/ 3 h 13"/>
                  <a:gd name="T10" fmla="*/ 8 w 11"/>
                  <a:gd name="T11" fmla="*/ 0 h 13"/>
                  <a:gd name="T12" fmla="*/ 10 w 11"/>
                  <a:gd name="T13" fmla="*/ 2 h 13"/>
                  <a:gd name="T14" fmla="*/ 11 w 11"/>
                  <a:gd name="T15" fmla="*/ 11 h 13"/>
                  <a:gd name="T16" fmla="*/ 10 w 11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0" y="13"/>
                    </a:moveTo>
                    <a:cubicBezTo>
                      <a:pt x="9" y="11"/>
                      <a:pt x="8" y="10"/>
                      <a:pt x="7" y="8"/>
                    </a:cubicBezTo>
                    <a:cubicBezTo>
                      <a:pt x="6" y="6"/>
                      <a:pt x="4" y="5"/>
                      <a:pt x="2" y="5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2" y="1"/>
                      <a:pt x="5" y="0"/>
                      <a:pt x="8" y="0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0" y="5"/>
                      <a:pt x="11" y="8"/>
                      <a:pt x="11" y="11"/>
                    </a:cubicBezTo>
                    <a:cubicBezTo>
                      <a:pt x="11" y="12"/>
                      <a:pt x="10" y="12"/>
                      <a:pt x="10" y="13"/>
                    </a:cubicBezTo>
                    <a:close/>
                  </a:path>
                </a:pathLst>
              </a:custGeom>
              <a:solidFill>
                <a:srgbClr val="F0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5" name="Freeform 588">
                <a:extLst>
                  <a:ext uri="{FF2B5EF4-FFF2-40B4-BE49-F238E27FC236}">
                    <a16:creationId xmlns:a16="http://schemas.microsoft.com/office/drawing/2014/main" id="{EF2D3A49-7C81-5033-FEA1-5890250E7FE8}"/>
                  </a:ext>
                </a:extLst>
              </p:cNvPr>
              <p:cNvSpPr/>
              <p:nvPr userDrawn="1"/>
            </p:nvSpPr>
            <p:spPr bwMode="auto">
              <a:xfrm>
                <a:off x="5984" y="1832"/>
                <a:ext cx="63" cy="127"/>
              </a:xfrm>
              <a:custGeom>
                <a:avLst/>
                <a:gdLst>
                  <a:gd name="T0" fmla="*/ 10 w 10"/>
                  <a:gd name="T1" fmla="*/ 11 h 20"/>
                  <a:gd name="T2" fmla="*/ 7 w 10"/>
                  <a:gd name="T3" fmla="*/ 19 h 20"/>
                  <a:gd name="T4" fmla="*/ 6 w 10"/>
                  <a:gd name="T5" fmla="*/ 19 h 20"/>
                  <a:gd name="T6" fmla="*/ 6 w 10"/>
                  <a:gd name="T7" fmla="*/ 18 h 20"/>
                  <a:gd name="T8" fmla="*/ 7 w 10"/>
                  <a:gd name="T9" fmla="*/ 10 h 20"/>
                  <a:gd name="T10" fmla="*/ 2 w 10"/>
                  <a:gd name="T11" fmla="*/ 4 h 20"/>
                  <a:gd name="T12" fmla="*/ 0 w 10"/>
                  <a:gd name="T13" fmla="*/ 3 h 20"/>
                  <a:gd name="T14" fmla="*/ 1 w 10"/>
                  <a:gd name="T15" fmla="*/ 2 h 20"/>
                  <a:gd name="T16" fmla="*/ 5 w 10"/>
                  <a:gd name="T17" fmla="*/ 2 h 20"/>
                  <a:gd name="T18" fmla="*/ 10 w 1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0">
                    <a:moveTo>
                      <a:pt x="10" y="11"/>
                    </a:moveTo>
                    <a:cubicBezTo>
                      <a:pt x="10" y="14"/>
                      <a:pt x="8" y="16"/>
                      <a:pt x="7" y="19"/>
                    </a:cubicBezTo>
                    <a:cubicBezTo>
                      <a:pt x="7" y="19"/>
                      <a:pt x="7" y="20"/>
                      <a:pt x="6" y="19"/>
                    </a:cubicBezTo>
                    <a:cubicBezTo>
                      <a:pt x="6" y="19"/>
                      <a:pt x="6" y="19"/>
                      <a:pt x="6" y="18"/>
                    </a:cubicBezTo>
                    <a:cubicBezTo>
                      <a:pt x="7" y="16"/>
                      <a:pt x="7" y="13"/>
                      <a:pt x="7" y="10"/>
                    </a:cubicBezTo>
                    <a:cubicBezTo>
                      <a:pt x="7" y="7"/>
                      <a:pt x="4" y="5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1"/>
                      <a:pt x="4" y="0"/>
                      <a:pt x="5" y="2"/>
                    </a:cubicBezTo>
                    <a:cubicBezTo>
                      <a:pt x="8" y="4"/>
                      <a:pt x="9" y="7"/>
                      <a:pt x="10" y="11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6" name="Freeform 589">
                <a:extLst>
                  <a:ext uri="{FF2B5EF4-FFF2-40B4-BE49-F238E27FC236}">
                    <a16:creationId xmlns:a16="http://schemas.microsoft.com/office/drawing/2014/main" id="{4CE3C5DB-386D-A5DF-6C0E-F36FCB516BB1}"/>
                  </a:ext>
                </a:extLst>
              </p:cNvPr>
              <p:cNvSpPr/>
              <p:nvPr userDrawn="1"/>
            </p:nvSpPr>
            <p:spPr bwMode="auto">
              <a:xfrm>
                <a:off x="5978" y="1870"/>
                <a:ext cx="31" cy="83"/>
              </a:xfrm>
              <a:custGeom>
                <a:avLst/>
                <a:gdLst>
                  <a:gd name="T0" fmla="*/ 5 w 5"/>
                  <a:gd name="T1" fmla="*/ 6 h 13"/>
                  <a:gd name="T2" fmla="*/ 4 w 5"/>
                  <a:gd name="T3" fmla="*/ 12 h 13"/>
                  <a:gd name="T4" fmla="*/ 2 w 5"/>
                  <a:gd name="T5" fmla="*/ 12 h 13"/>
                  <a:gd name="T6" fmla="*/ 0 w 5"/>
                  <a:gd name="T7" fmla="*/ 3 h 13"/>
                  <a:gd name="T8" fmla="*/ 2 w 5"/>
                  <a:gd name="T9" fmla="*/ 1 h 13"/>
                  <a:gd name="T10" fmla="*/ 5 w 5"/>
                  <a:gd name="T11" fmla="*/ 4 h 13"/>
                  <a:gd name="T12" fmla="*/ 5 w 5"/>
                  <a:gd name="T1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5" y="6"/>
                    </a:moveTo>
                    <a:cubicBezTo>
                      <a:pt x="5" y="8"/>
                      <a:pt x="5" y="10"/>
                      <a:pt x="4" y="12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1" y="9"/>
                      <a:pt x="0" y="6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5" y="2"/>
                      <a:pt x="5" y="4"/>
                    </a:cubicBezTo>
                    <a:cubicBezTo>
                      <a:pt x="5" y="4"/>
                      <a:pt x="5" y="5"/>
                      <a:pt x="5" y="6"/>
                    </a:cubicBezTo>
                    <a:close/>
                  </a:path>
                </a:pathLst>
              </a:custGeom>
              <a:solidFill>
                <a:srgbClr val="EF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7" name="Freeform 590">
                <a:extLst>
                  <a:ext uri="{FF2B5EF4-FFF2-40B4-BE49-F238E27FC236}">
                    <a16:creationId xmlns:a16="http://schemas.microsoft.com/office/drawing/2014/main" id="{37041EBE-AC3B-2934-C9DB-35D801CF63D9}"/>
                  </a:ext>
                </a:extLst>
              </p:cNvPr>
              <p:cNvSpPr/>
              <p:nvPr userDrawn="1"/>
            </p:nvSpPr>
            <p:spPr bwMode="auto">
              <a:xfrm>
                <a:off x="5952" y="1889"/>
                <a:ext cx="64" cy="108"/>
              </a:xfrm>
              <a:custGeom>
                <a:avLst/>
                <a:gdLst>
                  <a:gd name="T0" fmla="*/ 10 w 10"/>
                  <a:gd name="T1" fmla="*/ 12 h 17"/>
                  <a:gd name="T2" fmla="*/ 7 w 10"/>
                  <a:gd name="T3" fmla="*/ 16 h 17"/>
                  <a:gd name="T4" fmla="*/ 5 w 10"/>
                  <a:gd name="T5" fmla="*/ 16 h 17"/>
                  <a:gd name="T6" fmla="*/ 0 w 10"/>
                  <a:gd name="T7" fmla="*/ 6 h 17"/>
                  <a:gd name="T8" fmla="*/ 1 w 10"/>
                  <a:gd name="T9" fmla="*/ 0 h 17"/>
                  <a:gd name="T10" fmla="*/ 2 w 10"/>
                  <a:gd name="T11" fmla="*/ 2 h 17"/>
                  <a:gd name="T12" fmla="*/ 4 w 10"/>
                  <a:gd name="T13" fmla="*/ 10 h 17"/>
                  <a:gd name="T14" fmla="*/ 10 w 10"/>
                  <a:gd name="T1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10" y="12"/>
                    </a:moveTo>
                    <a:cubicBezTo>
                      <a:pt x="9" y="14"/>
                      <a:pt x="8" y="15"/>
                      <a:pt x="7" y="16"/>
                    </a:cubicBezTo>
                    <a:cubicBezTo>
                      <a:pt x="6" y="17"/>
                      <a:pt x="6" y="16"/>
                      <a:pt x="5" y="16"/>
                    </a:cubicBezTo>
                    <a:cubicBezTo>
                      <a:pt x="3" y="13"/>
                      <a:pt x="1" y="10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5"/>
                      <a:pt x="3" y="8"/>
                      <a:pt x="4" y="10"/>
                    </a:cubicBezTo>
                    <a:cubicBezTo>
                      <a:pt x="6" y="12"/>
                      <a:pt x="7" y="13"/>
                      <a:pt x="10" y="12"/>
                    </a:cubicBezTo>
                    <a:close/>
                  </a:path>
                </a:pathLst>
              </a:custGeom>
              <a:solidFill>
                <a:srgbClr val="EE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8" name="Freeform 591">
                <a:extLst>
                  <a:ext uri="{FF2B5EF4-FFF2-40B4-BE49-F238E27FC236}">
                    <a16:creationId xmlns:a16="http://schemas.microsoft.com/office/drawing/2014/main" id="{616D3924-D458-8DEA-A5DE-D88DFA4837A6}"/>
                  </a:ext>
                </a:extLst>
              </p:cNvPr>
              <p:cNvSpPr/>
              <p:nvPr userDrawn="1"/>
            </p:nvSpPr>
            <p:spPr bwMode="auto">
              <a:xfrm>
                <a:off x="5959" y="1756"/>
                <a:ext cx="75" cy="57"/>
              </a:xfrm>
              <a:custGeom>
                <a:avLst/>
                <a:gdLst>
                  <a:gd name="T0" fmla="*/ 1 w 12"/>
                  <a:gd name="T1" fmla="*/ 9 h 9"/>
                  <a:gd name="T2" fmla="*/ 10 w 12"/>
                  <a:gd name="T3" fmla="*/ 0 h 9"/>
                  <a:gd name="T4" fmla="*/ 12 w 12"/>
                  <a:gd name="T5" fmla="*/ 2 h 9"/>
                  <a:gd name="T6" fmla="*/ 10 w 12"/>
                  <a:gd name="T7" fmla="*/ 3 h 9"/>
                  <a:gd name="T8" fmla="*/ 4 w 12"/>
                  <a:gd name="T9" fmla="*/ 7 h 9"/>
                  <a:gd name="T10" fmla="*/ 1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0" y="2"/>
                      <a:pt x="5" y="0"/>
                      <a:pt x="10" y="0"/>
                    </a:cubicBezTo>
                    <a:cubicBezTo>
                      <a:pt x="12" y="0"/>
                      <a:pt x="12" y="1"/>
                      <a:pt x="12" y="2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7" y="3"/>
                      <a:pt x="5" y="4"/>
                      <a:pt x="4" y="7"/>
                    </a:cubicBezTo>
                    <a:cubicBezTo>
                      <a:pt x="3" y="8"/>
                      <a:pt x="3" y="9"/>
                      <a:pt x="1" y="9"/>
                    </a:cubicBezTo>
                    <a:close/>
                  </a:path>
                </a:pathLst>
              </a:custGeom>
              <a:solidFill>
                <a:srgbClr val="EE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9" name="Freeform 592">
                <a:extLst>
                  <a:ext uri="{FF2B5EF4-FFF2-40B4-BE49-F238E27FC236}">
                    <a16:creationId xmlns:a16="http://schemas.microsoft.com/office/drawing/2014/main" id="{40F1B143-53F7-776D-81D7-4EA8EE6AA468}"/>
                  </a:ext>
                </a:extLst>
              </p:cNvPr>
              <p:cNvSpPr/>
              <p:nvPr userDrawn="1"/>
            </p:nvSpPr>
            <p:spPr bwMode="auto">
              <a:xfrm>
                <a:off x="6621" y="3513"/>
                <a:ext cx="201" cy="140"/>
              </a:xfrm>
              <a:custGeom>
                <a:avLst/>
                <a:gdLst>
                  <a:gd name="T0" fmla="*/ 0 w 32"/>
                  <a:gd name="T1" fmla="*/ 15 h 22"/>
                  <a:gd name="T2" fmla="*/ 14 w 32"/>
                  <a:gd name="T3" fmla="*/ 12 h 22"/>
                  <a:gd name="T4" fmla="*/ 28 w 32"/>
                  <a:gd name="T5" fmla="*/ 2 h 22"/>
                  <a:gd name="T6" fmla="*/ 31 w 32"/>
                  <a:gd name="T7" fmla="*/ 1 h 22"/>
                  <a:gd name="T8" fmla="*/ 31 w 32"/>
                  <a:gd name="T9" fmla="*/ 3 h 22"/>
                  <a:gd name="T10" fmla="*/ 29 w 32"/>
                  <a:gd name="T11" fmla="*/ 15 h 22"/>
                  <a:gd name="T12" fmla="*/ 28 w 32"/>
                  <a:gd name="T13" fmla="*/ 16 h 22"/>
                  <a:gd name="T14" fmla="*/ 4 w 32"/>
                  <a:gd name="T15" fmla="*/ 18 h 22"/>
                  <a:gd name="T16" fmla="*/ 0 w 32"/>
                  <a:gd name="T1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2">
                    <a:moveTo>
                      <a:pt x="0" y="15"/>
                    </a:moveTo>
                    <a:cubicBezTo>
                      <a:pt x="6" y="15"/>
                      <a:pt x="10" y="14"/>
                      <a:pt x="14" y="12"/>
                    </a:cubicBezTo>
                    <a:cubicBezTo>
                      <a:pt x="20" y="10"/>
                      <a:pt x="25" y="7"/>
                      <a:pt x="28" y="2"/>
                    </a:cubicBezTo>
                    <a:cubicBezTo>
                      <a:pt x="29" y="1"/>
                      <a:pt x="30" y="0"/>
                      <a:pt x="31" y="1"/>
                    </a:cubicBezTo>
                    <a:cubicBezTo>
                      <a:pt x="32" y="1"/>
                      <a:pt x="31" y="2"/>
                      <a:pt x="31" y="3"/>
                    </a:cubicBezTo>
                    <a:cubicBezTo>
                      <a:pt x="31" y="7"/>
                      <a:pt x="31" y="11"/>
                      <a:pt x="29" y="15"/>
                    </a:cubicBezTo>
                    <a:cubicBezTo>
                      <a:pt x="29" y="15"/>
                      <a:pt x="28" y="16"/>
                      <a:pt x="28" y="16"/>
                    </a:cubicBezTo>
                    <a:cubicBezTo>
                      <a:pt x="21" y="22"/>
                      <a:pt x="11" y="22"/>
                      <a:pt x="4" y="18"/>
                    </a:cubicBezTo>
                    <a:cubicBezTo>
                      <a:pt x="3" y="17"/>
                      <a:pt x="2" y="16"/>
                      <a:pt x="0" y="15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0" name="Freeform 593">
                <a:extLst>
                  <a:ext uri="{FF2B5EF4-FFF2-40B4-BE49-F238E27FC236}">
                    <a16:creationId xmlns:a16="http://schemas.microsoft.com/office/drawing/2014/main" id="{CB4EAFAD-21AF-3B56-E5A5-FAE2F0919A87}"/>
                  </a:ext>
                </a:extLst>
              </p:cNvPr>
              <p:cNvSpPr/>
              <p:nvPr userDrawn="1"/>
            </p:nvSpPr>
            <p:spPr bwMode="auto">
              <a:xfrm>
                <a:off x="6495" y="3627"/>
                <a:ext cx="145" cy="108"/>
              </a:xfrm>
              <a:custGeom>
                <a:avLst/>
                <a:gdLst>
                  <a:gd name="T0" fmla="*/ 16 w 23"/>
                  <a:gd name="T1" fmla="*/ 17 h 17"/>
                  <a:gd name="T2" fmla="*/ 0 w 23"/>
                  <a:gd name="T3" fmla="*/ 4 h 17"/>
                  <a:gd name="T4" fmla="*/ 2 w 23"/>
                  <a:gd name="T5" fmla="*/ 1 h 17"/>
                  <a:gd name="T6" fmla="*/ 9 w 23"/>
                  <a:gd name="T7" fmla="*/ 3 h 17"/>
                  <a:gd name="T8" fmla="*/ 16 w 23"/>
                  <a:gd name="T9" fmla="*/ 7 h 17"/>
                  <a:gd name="T10" fmla="*/ 17 w 23"/>
                  <a:gd name="T11" fmla="*/ 8 h 17"/>
                  <a:gd name="T12" fmla="*/ 21 w 23"/>
                  <a:gd name="T13" fmla="*/ 13 h 17"/>
                  <a:gd name="T14" fmla="*/ 22 w 23"/>
                  <a:gd name="T15" fmla="*/ 14 h 17"/>
                  <a:gd name="T16" fmla="*/ 23 w 23"/>
                  <a:gd name="T17" fmla="*/ 15 h 17"/>
                  <a:gd name="T18" fmla="*/ 21 w 23"/>
                  <a:gd name="T19" fmla="*/ 16 h 17"/>
                  <a:gd name="T20" fmla="*/ 16 w 23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6" y="17"/>
                    </a:moveTo>
                    <a:cubicBezTo>
                      <a:pt x="6" y="17"/>
                      <a:pt x="2" y="12"/>
                      <a:pt x="0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7" y="0"/>
                      <a:pt x="9" y="3"/>
                    </a:cubicBezTo>
                    <a:cubicBezTo>
                      <a:pt x="11" y="5"/>
                      <a:pt x="13" y="6"/>
                      <a:pt x="16" y="7"/>
                    </a:cubicBezTo>
                    <a:cubicBezTo>
                      <a:pt x="17" y="7"/>
                      <a:pt x="17" y="7"/>
                      <a:pt x="17" y="8"/>
                    </a:cubicBezTo>
                    <a:cubicBezTo>
                      <a:pt x="17" y="11"/>
                      <a:pt x="19" y="12"/>
                      <a:pt x="21" y="13"/>
                    </a:cubicBezTo>
                    <a:cubicBezTo>
                      <a:pt x="21" y="13"/>
                      <a:pt x="22" y="14"/>
                      <a:pt x="22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6"/>
                      <a:pt x="22" y="16"/>
                      <a:pt x="21" y="16"/>
                    </a:cubicBezTo>
                    <a:cubicBezTo>
                      <a:pt x="19" y="17"/>
                      <a:pt x="17" y="17"/>
                      <a:pt x="16" y="17"/>
                    </a:cubicBezTo>
                    <a:close/>
                  </a:path>
                </a:pathLst>
              </a:custGeom>
              <a:solidFill>
                <a:srgbClr val="F0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1" name="Freeform 594">
                <a:extLst>
                  <a:ext uri="{FF2B5EF4-FFF2-40B4-BE49-F238E27FC236}">
                    <a16:creationId xmlns:a16="http://schemas.microsoft.com/office/drawing/2014/main" id="{55A6779F-20A9-D0F3-86EB-FB7C0210AA49}"/>
                  </a:ext>
                </a:extLst>
              </p:cNvPr>
              <p:cNvSpPr/>
              <p:nvPr userDrawn="1"/>
            </p:nvSpPr>
            <p:spPr bwMode="auto">
              <a:xfrm>
                <a:off x="6621" y="3646"/>
                <a:ext cx="170" cy="77"/>
              </a:xfrm>
              <a:custGeom>
                <a:avLst/>
                <a:gdLst>
                  <a:gd name="T0" fmla="*/ 27 w 27"/>
                  <a:gd name="T1" fmla="*/ 0 h 12"/>
                  <a:gd name="T2" fmla="*/ 10 w 27"/>
                  <a:gd name="T3" fmla="*/ 12 h 12"/>
                  <a:gd name="T4" fmla="*/ 1 w 27"/>
                  <a:gd name="T5" fmla="*/ 7 h 12"/>
                  <a:gd name="T6" fmla="*/ 0 w 27"/>
                  <a:gd name="T7" fmla="*/ 5 h 12"/>
                  <a:gd name="T8" fmla="*/ 4 w 27"/>
                  <a:gd name="T9" fmla="*/ 1 h 12"/>
                  <a:gd name="T10" fmla="*/ 7 w 27"/>
                  <a:gd name="T11" fmla="*/ 1 h 12"/>
                  <a:gd name="T12" fmla="*/ 21 w 27"/>
                  <a:gd name="T13" fmla="*/ 2 h 12"/>
                  <a:gd name="T14" fmla="*/ 27 w 27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12">
                    <a:moveTo>
                      <a:pt x="27" y="0"/>
                    </a:moveTo>
                    <a:cubicBezTo>
                      <a:pt x="24" y="7"/>
                      <a:pt x="17" y="12"/>
                      <a:pt x="10" y="12"/>
                    </a:cubicBezTo>
                    <a:cubicBezTo>
                      <a:pt x="7" y="11"/>
                      <a:pt x="3" y="10"/>
                      <a:pt x="1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12" y="3"/>
                      <a:pt x="16" y="2"/>
                      <a:pt x="21" y="2"/>
                    </a:cubicBezTo>
                    <a:cubicBezTo>
                      <a:pt x="23" y="1"/>
                      <a:pt x="25" y="0"/>
                      <a:pt x="27" y="0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2" name="Freeform 595">
                <a:extLst>
                  <a:ext uri="{FF2B5EF4-FFF2-40B4-BE49-F238E27FC236}">
                    <a16:creationId xmlns:a16="http://schemas.microsoft.com/office/drawing/2014/main" id="{76A1E231-0FFB-129A-9076-EF6EB45BAC29}"/>
                  </a:ext>
                </a:extLst>
              </p:cNvPr>
              <p:cNvSpPr/>
              <p:nvPr userDrawn="1"/>
            </p:nvSpPr>
            <p:spPr bwMode="auto">
              <a:xfrm>
                <a:off x="6797" y="3507"/>
                <a:ext cx="70" cy="165"/>
              </a:xfrm>
              <a:custGeom>
                <a:avLst/>
                <a:gdLst>
                  <a:gd name="T0" fmla="*/ 11 w 11"/>
                  <a:gd name="T1" fmla="*/ 10 h 26"/>
                  <a:gd name="T2" fmla="*/ 2 w 11"/>
                  <a:gd name="T3" fmla="*/ 25 h 26"/>
                  <a:gd name="T4" fmla="*/ 0 w 11"/>
                  <a:gd name="T5" fmla="*/ 26 h 26"/>
                  <a:gd name="T6" fmla="*/ 1 w 11"/>
                  <a:gd name="T7" fmla="*/ 24 h 26"/>
                  <a:gd name="T8" fmla="*/ 2 w 11"/>
                  <a:gd name="T9" fmla="*/ 20 h 26"/>
                  <a:gd name="T10" fmla="*/ 3 w 11"/>
                  <a:gd name="T11" fmla="*/ 18 h 26"/>
                  <a:gd name="T12" fmla="*/ 6 w 11"/>
                  <a:gd name="T13" fmla="*/ 3 h 26"/>
                  <a:gd name="T14" fmla="*/ 6 w 11"/>
                  <a:gd name="T15" fmla="*/ 0 h 26"/>
                  <a:gd name="T16" fmla="*/ 10 w 11"/>
                  <a:gd name="T17" fmla="*/ 3 h 26"/>
                  <a:gd name="T18" fmla="*/ 11 w 11"/>
                  <a:gd name="T19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11" y="10"/>
                    </a:moveTo>
                    <a:cubicBezTo>
                      <a:pt x="11" y="17"/>
                      <a:pt x="8" y="22"/>
                      <a:pt x="2" y="25"/>
                    </a:cubicBezTo>
                    <a:cubicBezTo>
                      <a:pt x="2" y="26"/>
                      <a:pt x="1" y="26"/>
                      <a:pt x="0" y="26"/>
                    </a:cubicBezTo>
                    <a:cubicBezTo>
                      <a:pt x="0" y="25"/>
                      <a:pt x="1" y="25"/>
                      <a:pt x="1" y="24"/>
                    </a:cubicBezTo>
                    <a:cubicBezTo>
                      <a:pt x="2" y="23"/>
                      <a:pt x="3" y="22"/>
                      <a:pt x="2" y="20"/>
                    </a:cubicBezTo>
                    <a:cubicBezTo>
                      <a:pt x="2" y="19"/>
                      <a:pt x="2" y="18"/>
                      <a:pt x="3" y="18"/>
                    </a:cubicBezTo>
                    <a:cubicBezTo>
                      <a:pt x="6" y="13"/>
                      <a:pt x="6" y="8"/>
                      <a:pt x="6" y="3"/>
                    </a:cubicBezTo>
                    <a:cubicBezTo>
                      <a:pt x="6" y="2"/>
                      <a:pt x="5" y="0"/>
                      <a:pt x="6" y="0"/>
                    </a:cubicBezTo>
                    <a:cubicBezTo>
                      <a:pt x="8" y="0"/>
                      <a:pt x="9" y="1"/>
                      <a:pt x="10" y="3"/>
                    </a:cubicBezTo>
                    <a:cubicBezTo>
                      <a:pt x="11" y="5"/>
                      <a:pt x="11" y="8"/>
                      <a:pt x="11" y="1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3" name="Freeform 596">
                <a:extLst>
                  <a:ext uri="{FF2B5EF4-FFF2-40B4-BE49-F238E27FC236}">
                    <a16:creationId xmlns:a16="http://schemas.microsoft.com/office/drawing/2014/main" id="{932F5708-C929-D215-0190-89F6F43B81B7}"/>
                  </a:ext>
                </a:extLst>
              </p:cNvPr>
              <p:cNvSpPr/>
              <p:nvPr userDrawn="1"/>
            </p:nvSpPr>
            <p:spPr bwMode="auto">
              <a:xfrm>
                <a:off x="6526" y="3551"/>
                <a:ext cx="107" cy="114"/>
              </a:xfrm>
              <a:custGeom>
                <a:avLst/>
                <a:gdLst>
                  <a:gd name="T0" fmla="*/ 1 w 17"/>
                  <a:gd name="T1" fmla="*/ 0 h 18"/>
                  <a:gd name="T2" fmla="*/ 15 w 17"/>
                  <a:gd name="T3" fmla="*/ 12 h 18"/>
                  <a:gd name="T4" fmla="*/ 16 w 17"/>
                  <a:gd name="T5" fmla="*/ 14 h 18"/>
                  <a:gd name="T6" fmla="*/ 12 w 17"/>
                  <a:gd name="T7" fmla="*/ 17 h 18"/>
                  <a:gd name="T8" fmla="*/ 1 w 17"/>
                  <a:gd name="T9" fmla="*/ 1 h 18"/>
                  <a:gd name="T10" fmla="*/ 1 w 17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5" y="4"/>
                      <a:pt x="10" y="8"/>
                      <a:pt x="15" y="12"/>
                    </a:cubicBezTo>
                    <a:cubicBezTo>
                      <a:pt x="15" y="13"/>
                      <a:pt x="17" y="13"/>
                      <a:pt x="16" y="14"/>
                    </a:cubicBezTo>
                    <a:cubicBezTo>
                      <a:pt x="15" y="16"/>
                      <a:pt x="14" y="18"/>
                      <a:pt x="12" y="17"/>
                    </a:cubicBezTo>
                    <a:cubicBezTo>
                      <a:pt x="6" y="16"/>
                      <a:pt x="0" y="7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4" name="Freeform 597">
                <a:extLst>
                  <a:ext uri="{FF2B5EF4-FFF2-40B4-BE49-F238E27FC236}">
                    <a16:creationId xmlns:a16="http://schemas.microsoft.com/office/drawing/2014/main" id="{D8CE445B-BD65-A222-12F2-9A17E0F42940}"/>
                  </a:ext>
                </a:extLst>
              </p:cNvPr>
              <p:cNvSpPr/>
              <p:nvPr userDrawn="1"/>
            </p:nvSpPr>
            <p:spPr bwMode="auto">
              <a:xfrm>
                <a:off x="6602" y="3488"/>
                <a:ext cx="139" cy="101"/>
              </a:xfrm>
              <a:custGeom>
                <a:avLst/>
                <a:gdLst>
                  <a:gd name="T0" fmla="*/ 16 w 22"/>
                  <a:gd name="T1" fmla="*/ 0 h 16"/>
                  <a:gd name="T2" fmla="*/ 21 w 22"/>
                  <a:gd name="T3" fmla="*/ 2 h 16"/>
                  <a:gd name="T4" fmla="*/ 21 w 22"/>
                  <a:gd name="T5" fmla="*/ 6 h 16"/>
                  <a:gd name="T6" fmla="*/ 18 w 22"/>
                  <a:gd name="T7" fmla="*/ 11 h 16"/>
                  <a:gd name="T8" fmla="*/ 7 w 22"/>
                  <a:gd name="T9" fmla="*/ 15 h 16"/>
                  <a:gd name="T10" fmla="*/ 3 w 22"/>
                  <a:gd name="T11" fmla="*/ 15 h 16"/>
                  <a:gd name="T12" fmla="*/ 0 w 22"/>
                  <a:gd name="T13" fmla="*/ 12 h 16"/>
                  <a:gd name="T14" fmla="*/ 7 w 22"/>
                  <a:gd name="T15" fmla="*/ 2 h 16"/>
                  <a:gd name="T16" fmla="*/ 9 w 22"/>
                  <a:gd name="T17" fmla="*/ 2 h 16"/>
                  <a:gd name="T18" fmla="*/ 6 w 22"/>
                  <a:gd name="T19" fmla="*/ 5 h 16"/>
                  <a:gd name="T20" fmla="*/ 4 w 22"/>
                  <a:gd name="T21" fmla="*/ 12 h 16"/>
                  <a:gd name="T22" fmla="*/ 6 w 22"/>
                  <a:gd name="T23" fmla="*/ 14 h 16"/>
                  <a:gd name="T24" fmla="*/ 18 w 22"/>
                  <a:gd name="T25" fmla="*/ 6 h 16"/>
                  <a:gd name="T26" fmla="*/ 16 w 22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6">
                    <a:moveTo>
                      <a:pt x="16" y="0"/>
                    </a:moveTo>
                    <a:cubicBezTo>
                      <a:pt x="18" y="0"/>
                      <a:pt x="20" y="0"/>
                      <a:pt x="21" y="2"/>
                    </a:cubicBezTo>
                    <a:cubicBezTo>
                      <a:pt x="22" y="3"/>
                      <a:pt x="22" y="5"/>
                      <a:pt x="21" y="6"/>
                    </a:cubicBezTo>
                    <a:cubicBezTo>
                      <a:pt x="20" y="8"/>
                      <a:pt x="19" y="10"/>
                      <a:pt x="18" y="11"/>
                    </a:cubicBezTo>
                    <a:cubicBezTo>
                      <a:pt x="15" y="14"/>
                      <a:pt x="12" y="16"/>
                      <a:pt x="7" y="15"/>
                    </a:cubicBezTo>
                    <a:cubicBezTo>
                      <a:pt x="6" y="15"/>
                      <a:pt x="4" y="15"/>
                      <a:pt x="3" y="15"/>
                    </a:cubicBezTo>
                    <a:cubicBezTo>
                      <a:pt x="0" y="15"/>
                      <a:pt x="0" y="15"/>
                      <a:pt x="0" y="12"/>
                    </a:cubicBezTo>
                    <a:cubicBezTo>
                      <a:pt x="1" y="8"/>
                      <a:pt x="3" y="4"/>
                      <a:pt x="7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8" y="3"/>
                      <a:pt x="8" y="4"/>
                      <a:pt x="6" y="5"/>
                    </a:cubicBezTo>
                    <a:cubicBezTo>
                      <a:pt x="4" y="7"/>
                      <a:pt x="4" y="9"/>
                      <a:pt x="4" y="12"/>
                    </a:cubicBezTo>
                    <a:cubicBezTo>
                      <a:pt x="3" y="13"/>
                      <a:pt x="4" y="15"/>
                      <a:pt x="6" y="14"/>
                    </a:cubicBezTo>
                    <a:cubicBezTo>
                      <a:pt x="11" y="14"/>
                      <a:pt x="17" y="10"/>
                      <a:pt x="18" y="6"/>
                    </a:cubicBezTo>
                    <a:cubicBezTo>
                      <a:pt x="18" y="4"/>
                      <a:pt x="18" y="2"/>
                      <a:pt x="16" y="0"/>
                    </a:cubicBezTo>
                    <a:close/>
                  </a:path>
                </a:pathLst>
              </a:custGeom>
              <a:solidFill>
                <a:srgbClr val="EE9B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5" name="Freeform 598">
                <a:extLst>
                  <a:ext uri="{FF2B5EF4-FFF2-40B4-BE49-F238E27FC236}">
                    <a16:creationId xmlns:a16="http://schemas.microsoft.com/office/drawing/2014/main" id="{6E363A3E-3A23-0625-4F1E-8B6B6F62EEF4}"/>
                  </a:ext>
                </a:extLst>
              </p:cNvPr>
              <p:cNvSpPr/>
              <p:nvPr userDrawn="1"/>
            </p:nvSpPr>
            <p:spPr bwMode="auto">
              <a:xfrm>
                <a:off x="6545" y="3482"/>
                <a:ext cx="82" cy="95"/>
              </a:xfrm>
              <a:custGeom>
                <a:avLst/>
                <a:gdLst>
                  <a:gd name="T0" fmla="*/ 10 w 13"/>
                  <a:gd name="T1" fmla="*/ 0 h 15"/>
                  <a:gd name="T2" fmla="*/ 13 w 13"/>
                  <a:gd name="T3" fmla="*/ 1 h 15"/>
                  <a:gd name="T4" fmla="*/ 12 w 13"/>
                  <a:gd name="T5" fmla="*/ 3 h 15"/>
                  <a:gd name="T6" fmla="*/ 7 w 13"/>
                  <a:gd name="T7" fmla="*/ 13 h 15"/>
                  <a:gd name="T8" fmla="*/ 4 w 13"/>
                  <a:gd name="T9" fmla="*/ 14 h 15"/>
                  <a:gd name="T10" fmla="*/ 3 w 13"/>
                  <a:gd name="T11" fmla="*/ 5 h 15"/>
                  <a:gd name="T12" fmla="*/ 10 w 13"/>
                  <a:gd name="T13" fmla="*/ 1 h 15"/>
                  <a:gd name="T14" fmla="*/ 10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2" y="0"/>
                      <a:pt x="12" y="0"/>
                      <a:pt x="13" y="1"/>
                    </a:cubicBezTo>
                    <a:cubicBezTo>
                      <a:pt x="13" y="2"/>
                      <a:pt x="12" y="2"/>
                      <a:pt x="12" y="3"/>
                    </a:cubicBezTo>
                    <a:cubicBezTo>
                      <a:pt x="9" y="6"/>
                      <a:pt x="7" y="9"/>
                      <a:pt x="7" y="13"/>
                    </a:cubicBezTo>
                    <a:cubicBezTo>
                      <a:pt x="7" y="14"/>
                      <a:pt x="6" y="15"/>
                      <a:pt x="4" y="14"/>
                    </a:cubicBezTo>
                    <a:cubicBezTo>
                      <a:pt x="0" y="12"/>
                      <a:pt x="0" y="9"/>
                      <a:pt x="3" y="5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6" name="Freeform 599">
                <a:extLst>
                  <a:ext uri="{FF2B5EF4-FFF2-40B4-BE49-F238E27FC236}">
                    <a16:creationId xmlns:a16="http://schemas.microsoft.com/office/drawing/2014/main" id="{CD712145-A71A-2A45-A91A-9921DA754B42}"/>
                  </a:ext>
                </a:extLst>
              </p:cNvPr>
              <p:cNvSpPr/>
              <p:nvPr userDrawn="1"/>
            </p:nvSpPr>
            <p:spPr bwMode="auto">
              <a:xfrm>
                <a:off x="6734" y="3469"/>
                <a:ext cx="63" cy="82"/>
              </a:xfrm>
              <a:custGeom>
                <a:avLst/>
                <a:gdLst>
                  <a:gd name="T0" fmla="*/ 3 w 10"/>
                  <a:gd name="T1" fmla="*/ 0 h 13"/>
                  <a:gd name="T2" fmla="*/ 9 w 10"/>
                  <a:gd name="T3" fmla="*/ 5 h 13"/>
                  <a:gd name="T4" fmla="*/ 7 w 10"/>
                  <a:gd name="T5" fmla="*/ 9 h 13"/>
                  <a:gd name="T6" fmla="*/ 4 w 10"/>
                  <a:gd name="T7" fmla="*/ 12 h 13"/>
                  <a:gd name="T8" fmla="*/ 2 w 10"/>
                  <a:gd name="T9" fmla="*/ 13 h 13"/>
                  <a:gd name="T10" fmla="*/ 2 w 10"/>
                  <a:gd name="T11" fmla="*/ 11 h 13"/>
                  <a:gd name="T12" fmla="*/ 2 w 10"/>
                  <a:gd name="T13" fmla="*/ 4 h 13"/>
                  <a:gd name="T14" fmla="*/ 1 w 10"/>
                  <a:gd name="T15" fmla="*/ 2 h 13"/>
                  <a:gd name="T16" fmla="*/ 0 w 10"/>
                  <a:gd name="T17" fmla="*/ 1 h 13"/>
                  <a:gd name="T18" fmla="*/ 2 w 10"/>
                  <a:gd name="T19" fmla="*/ 0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6" y="0"/>
                      <a:pt x="8" y="2"/>
                      <a:pt x="9" y="5"/>
                    </a:cubicBezTo>
                    <a:cubicBezTo>
                      <a:pt x="10" y="7"/>
                      <a:pt x="8" y="8"/>
                      <a:pt x="7" y="9"/>
                    </a:cubicBezTo>
                    <a:cubicBezTo>
                      <a:pt x="6" y="10"/>
                      <a:pt x="5" y="11"/>
                      <a:pt x="4" y="12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1" y="11"/>
                      <a:pt x="2" y="11"/>
                    </a:cubicBezTo>
                    <a:cubicBezTo>
                      <a:pt x="2" y="9"/>
                      <a:pt x="3" y="7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09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7" name="Freeform 600">
                <a:extLst>
                  <a:ext uri="{FF2B5EF4-FFF2-40B4-BE49-F238E27FC236}">
                    <a16:creationId xmlns:a16="http://schemas.microsoft.com/office/drawing/2014/main" id="{25B59A9F-4EB5-4C16-B697-1F19BAFF7A32}"/>
                  </a:ext>
                </a:extLst>
              </p:cNvPr>
              <p:cNvSpPr/>
              <p:nvPr userDrawn="1"/>
            </p:nvSpPr>
            <p:spPr bwMode="auto">
              <a:xfrm>
                <a:off x="6640" y="3507"/>
                <a:ext cx="63" cy="57"/>
              </a:xfrm>
              <a:custGeom>
                <a:avLst/>
                <a:gdLst>
                  <a:gd name="T0" fmla="*/ 7 w 10"/>
                  <a:gd name="T1" fmla="*/ 0 h 9"/>
                  <a:gd name="T2" fmla="*/ 9 w 10"/>
                  <a:gd name="T3" fmla="*/ 3 h 9"/>
                  <a:gd name="T4" fmla="*/ 1 w 10"/>
                  <a:gd name="T5" fmla="*/ 9 h 9"/>
                  <a:gd name="T6" fmla="*/ 0 w 10"/>
                  <a:gd name="T7" fmla="*/ 8 h 9"/>
                  <a:gd name="T8" fmla="*/ 7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cubicBezTo>
                      <a:pt x="9" y="0"/>
                      <a:pt x="10" y="1"/>
                      <a:pt x="9" y="3"/>
                    </a:cubicBezTo>
                    <a:cubicBezTo>
                      <a:pt x="7" y="6"/>
                      <a:pt x="5" y="8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6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F9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8" name="Freeform 601">
                <a:extLst>
                  <a:ext uri="{FF2B5EF4-FFF2-40B4-BE49-F238E27FC236}">
                    <a16:creationId xmlns:a16="http://schemas.microsoft.com/office/drawing/2014/main" id="{D290C794-96BD-655F-EDD3-EF18AE04C24B}"/>
                  </a:ext>
                </a:extLst>
              </p:cNvPr>
              <p:cNvSpPr/>
              <p:nvPr userDrawn="1"/>
            </p:nvSpPr>
            <p:spPr bwMode="auto">
              <a:xfrm>
                <a:off x="6734" y="3437"/>
                <a:ext cx="82" cy="51"/>
              </a:xfrm>
              <a:custGeom>
                <a:avLst/>
                <a:gdLst>
                  <a:gd name="T0" fmla="*/ 4 w 13"/>
                  <a:gd name="T1" fmla="*/ 0 h 8"/>
                  <a:gd name="T2" fmla="*/ 12 w 13"/>
                  <a:gd name="T3" fmla="*/ 5 h 8"/>
                  <a:gd name="T4" fmla="*/ 11 w 13"/>
                  <a:gd name="T5" fmla="*/ 7 h 8"/>
                  <a:gd name="T6" fmla="*/ 10 w 13"/>
                  <a:gd name="T7" fmla="*/ 7 h 8"/>
                  <a:gd name="T8" fmla="*/ 3 w 13"/>
                  <a:gd name="T9" fmla="*/ 3 h 8"/>
                  <a:gd name="T10" fmla="*/ 0 w 13"/>
                  <a:gd name="T11" fmla="*/ 2 h 8"/>
                  <a:gd name="T12" fmla="*/ 2 w 13"/>
                  <a:gd name="T13" fmla="*/ 0 h 8"/>
                  <a:gd name="T14" fmla="*/ 4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4" y="0"/>
                    </a:moveTo>
                    <a:cubicBezTo>
                      <a:pt x="7" y="0"/>
                      <a:pt x="12" y="3"/>
                      <a:pt x="12" y="5"/>
                    </a:cubicBezTo>
                    <a:cubicBezTo>
                      <a:pt x="13" y="6"/>
                      <a:pt x="12" y="7"/>
                      <a:pt x="11" y="7"/>
                    </a:cubicBezTo>
                    <a:cubicBezTo>
                      <a:pt x="11" y="8"/>
                      <a:pt x="10" y="7"/>
                      <a:pt x="10" y="7"/>
                    </a:cubicBezTo>
                    <a:cubicBezTo>
                      <a:pt x="8" y="4"/>
                      <a:pt x="6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D99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9" name="Freeform 602">
                <a:extLst>
                  <a:ext uri="{FF2B5EF4-FFF2-40B4-BE49-F238E27FC236}">
                    <a16:creationId xmlns:a16="http://schemas.microsoft.com/office/drawing/2014/main" id="{E28AD03A-C491-315E-5736-03FE5FBF449C}"/>
                  </a:ext>
                </a:extLst>
              </p:cNvPr>
              <p:cNvSpPr/>
              <p:nvPr userDrawn="1"/>
            </p:nvSpPr>
            <p:spPr bwMode="auto">
              <a:xfrm>
                <a:off x="3986" y="3786"/>
                <a:ext cx="138" cy="190"/>
              </a:xfrm>
              <a:custGeom>
                <a:avLst/>
                <a:gdLst>
                  <a:gd name="T0" fmla="*/ 0 w 22"/>
                  <a:gd name="T1" fmla="*/ 1 h 30"/>
                  <a:gd name="T2" fmla="*/ 4 w 22"/>
                  <a:gd name="T3" fmla="*/ 0 h 30"/>
                  <a:gd name="T4" fmla="*/ 16 w 22"/>
                  <a:gd name="T5" fmla="*/ 3 h 30"/>
                  <a:gd name="T6" fmla="*/ 21 w 22"/>
                  <a:gd name="T7" fmla="*/ 11 h 30"/>
                  <a:gd name="T8" fmla="*/ 18 w 22"/>
                  <a:gd name="T9" fmla="*/ 28 h 30"/>
                  <a:gd name="T10" fmla="*/ 17 w 22"/>
                  <a:gd name="T11" fmla="*/ 29 h 30"/>
                  <a:gd name="T12" fmla="*/ 16 w 22"/>
                  <a:gd name="T13" fmla="*/ 30 h 30"/>
                  <a:gd name="T14" fmla="*/ 15 w 22"/>
                  <a:gd name="T15" fmla="*/ 28 h 30"/>
                  <a:gd name="T16" fmla="*/ 5 w 22"/>
                  <a:gd name="T17" fmla="*/ 6 h 30"/>
                  <a:gd name="T18" fmla="*/ 0 w 22"/>
                  <a:gd name="T1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0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8" y="1"/>
                      <a:pt x="12" y="1"/>
                      <a:pt x="16" y="3"/>
                    </a:cubicBezTo>
                    <a:cubicBezTo>
                      <a:pt x="18" y="5"/>
                      <a:pt x="20" y="7"/>
                      <a:pt x="21" y="11"/>
                    </a:cubicBezTo>
                    <a:cubicBezTo>
                      <a:pt x="22" y="17"/>
                      <a:pt x="22" y="23"/>
                      <a:pt x="18" y="28"/>
                    </a:cubicBezTo>
                    <a:cubicBezTo>
                      <a:pt x="18" y="29"/>
                      <a:pt x="18" y="29"/>
                      <a:pt x="17" y="29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30"/>
                      <a:pt x="15" y="29"/>
                      <a:pt x="15" y="28"/>
                    </a:cubicBezTo>
                    <a:cubicBezTo>
                      <a:pt x="15" y="20"/>
                      <a:pt x="11" y="12"/>
                      <a:pt x="5" y="6"/>
                    </a:cubicBezTo>
                    <a:cubicBezTo>
                      <a:pt x="4" y="4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F19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0" name="Freeform 603">
                <a:extLst>
                  <a:ext uri="{FF2B5EF4-FFF2-40B4-BE49-F238E27FC236}">
                    <a16:creationId xmlns:a16="http://schemas.microsoft.com/office/drawing/2014/main" id="{A0D9DA6D-290C-257A-9024-9B18784C5D5A}"/>
                  </a:ext>
                </a:extLst>
              </p:cNvPr>
              <p:cNvSpPr/>
              <p:nvPr userDrawn="1"/>
            </p:nvSpPr>
            <p:spPr bwMode="auto">
              <a:xfrm>
                <a:off x="4105" y="3970"/>
                <a:ext cx="107" cy="146"/>
              </a:xfrm>
              <a:custGeom>
                <a:avLst/>
                <a:gdLst>
                  <a:gd name="T0" fmla="*/ 17 w 17"/>
                  <a:gd name="T1" fmla="*/ 8 h 23"/>
                  <a:gd name="T2" fmla="*/ 14 w 17"/>
                  <a:gd name="T3" fmla="*/ 18 h 23"/>
                  <a:gd name="T4" fmla="*/ 3 w 17"/>
                  <a:gd name="T5" fmla="*/ 23 h 23"/>
                  <a:gd name="T6" fmla="*/ 2 w 17"/>
                  <a:gd name="T7" fmla="*/ 23 h 23"/>
                  <a:gd name="T8" fmla="*/ 2 w 17"/>
                  <a:gd name="T9" fmla="*/ 14 h 23"/>
                  <a:gd name="T10" fmla="*/ 7 w 17"/>
                  <a:gd name="T11" fmla="*/ 7 h 23"/>
                  <a:gd name="T12" fmla="*/ 9 w 17"/>
                  <a:gd name="T13" fmla="*/ 5 h 23"/>
                  <a:gd name="T14" fmla="*/ 11 w 17"/>
                  <a:gd name="T15" fmla="*/ 5 h 23"/>
                  <a:gd name="T16" fmla="*/ 14 w 17"/>
                  <a:gd name="T17" fmla="*/ 1 h 23"/>
                  <a:gd name="T18" fmla="*/ 16 w 17"/>
                  <a:gd name="T19" fmla="*/ 2 h 23"/>
                  <a:gd name="T20" fmla="*/ 17 w 17"/>
                  <a:gd name="T21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3">
                    <a:moveTo>
                      <a:pt x="17" y="8"/>
                    </a:moveTo>
                    <a:cubicBezTo>
                      <a:pt x="17" y="11"/>
                      <a:pt x="16" y="15"/>
                      <a:pt x="14" y="18"/>
                    </a:cubicBezTo>
                    <a:cubicBezTo>
                      <a:pt x="11" y="21"/>
                      <a:pt x="7" y="22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1" y="21"/>
                      <a:pt x="0" y="16"/>
                      <a:pt x="2" y="14"/>
                    </a:cubicBezTo>
                    <a:cubicBezTo>
                      <a:pt x="4" y="12"/>
                      <a:pt x="6" y="10"/>
                      <a:pt x="7" y="7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5" y="0"/>
                      <a:pt x="16" y="0"/>
                      <a:pt x="16" y="2"/>
                    </a:cubicBezTo>
                    <a:cubicBezTo>
                      <a:pt x="17" y="4"/>
                      <a:pt x="17" y="5"/>
                      <a:pt x="17" y="8"/>
                    </a:cubicBezTo>
                    <a:close/>
                  </a:path>
                </a:pathLst>
              </a:custGeom>
              <a:solidFill>
                <a:srgbClr val="F194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1" name="Freeform 604">
                <a:extLst>
                  <a:ext uri="{FF2B5EF4-FFF2-40B4-BE49-F238E27FC236}">
                    <a16:creationId xmlns:a16="http://schemas.microsoft.com/office/drawing/2014/main" id="{49667F0B-9F37-6F23-0D12-51DFEE8BD90A}"/>
                  </a:ext>
                </a:extLst>
              </p:cNvPr>
              <p:cNvSpPr/>
              <p:nvPr userDrawn="1"/>
            </p:nvSpPr>
            <p:spPr bwMode="auto">
              <a:xfrm>
                <a:off x="4124" y="3818"/>
                <a:ext cx="70" cy="171"/>
              </a:xfrm>
              <a:custGeom>
                <a:avLst/>
                <a:gdLst>
                  <a:gd name="T0" fmla="*/ 11 w 11"/>
                  <a:gd name="T1" fmla="*/ 14 h 27"/>
                  <a:gd name="T2" fmla="*/ 7 w 11"/>
                  <a:gd name="T3" fmla="*/ 25 h 27"/>
                  <a:gd name="T4" fmla="*/ 4 w 11"/>
                  <a:gd name="T5" fmla="*/ 26 h 27"/>
                  <a:gd name="T6" fmla="*/ 1 w 11"/>
                  <a:gd name="T7" fmla="*/ 20 h 27"/>
                  <a:gd name="T8" fmla="*/ 2 w 11"/>
                  <a:gd name="T9" fmla="*/ 9 h 27"/>
                  <a:gd name="T10" fmla="*/ 0 w 11"/>
                  <a:gd name="T11" fmla="*/ 3 h 27"/>
                  <a:gd name="T12" fmla="*/ 1 w 11"/>
                  <a:gd name="T13" fmla="*/ 0 h 27"/>
                  <a:gd name="T14" fmla="*/ 3 w 11"/>
                  <a:gd name="T15" fmla="*/ 1 h 27"/>
                  <a:gd name="T16" fmla="*/ 10 w 11"/>
                  <a:gd name="T17" fmla="*/ 10 h 27"/>
                  <a:gd name="T18" fmla="*/ 11 w 11"/>
                  <a:gd name="T1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7">
                    <a:moveTo>
                      <a:pt x="11" y="14"/>
                    </a:moveTo>
                    <a:cubicBezTo>
                      <a:pt x="11" y="19"/>
                      <a:pt x="9" y="22"/>
                      <a:pt x="7" y="25"/>
                    </a:cubicBezTo>
                    <a:cubicBezTo>
                      <a:pt x="6" y="27"/>
                      <a:pt x="5" y="26"/>
                      <a:pt x="4" y="26"/>
                    </a:cubicBezTo>
                    <a:cubicBezTo>
                      <a:pt x="1" y="25"/>
                      <a:pt x="0" y="22"/>
                      <a:pt x="1" y="20"/>
                    </a:cubicBezTo>
                    <a:cubicBezTo>
                      <a:pt x="2" y="16"/>
                      <a:pt x="2" y="13"/>
                      <a:pt x="2" y="9"/>
                    </a:cubicBezTo>
                    <a:cubicBezTo>
                      <a:pt x="2" y="7"/>
                      <a:pt x="1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6" y="3"/>
                      <a:pt x="9" y="6"/>
                      <a:pt x="10" y="10"/>
                    </a:cubicBezTo>
                    <a:cubicBezTo>
                      <a:pt x="11" y="11"/>
                      <a:pt x="11" y="13"/>
                      <a:pt x="11" y="14"/>
                    </a:cubicBezTo>
                    <a:close/>
                  </a:path>
                </a:pathLst>
              </a:custGeom>
              <a:solidFill>
                <a:srgbClr val="F1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" name="Freeform 605">
                <a:extLst>
                  <a:ext uri="{FF2B5EF4-FFF2-40B4-BE49-F238E27FC236}">
                    <a16:creationId xmlns:a16="http://schemas.microsoft.com/office/drawing/2014/main" id="{FA31A619-B9E3-FBA3-E1AB-355FE8261294}"/>
                  </a:ext>
                </a:extLst>
              </p:cNvPr>
              <p:cNvSpPr/>
              <p:nvPr userDrawn="1"/>
            </p:nvSpPr>
            <p:spPr bwMode="auto">
              <a:xfrm>
                <a:off x="3979" y="3735"/>
                <a:ext cx="170" cy="70"/>
              </a:xfrm>
              <a:custGeom>
                <a:avLst/>
                <a:gdLst>
                  <a:gd name="T0" fmla="*/ 27 w 27"/>
                  <a:gd name="T1" fmla="*/ 11 h 11"/>
                  <a:gd name="T2" fmla="*/ 25 w 27"/>
                  <a:gd name="T3" fmla="*/ 11 h 11"/>
                  <a:gd name="T4" fmla="*/ 20 w 27"/>
                  <a:gd name="T5" fmla="*/ 10 h 11"/>
                  <a:gd name="T6" fmla="*/ 18 w 27"/>
                  <a:gd name="T7" fmla="*/ 9 h 11"/>
                  <a:gd name="T8" fmla="*/ 6 w 27"/>
                  <a:gd name="T9" fmla="*/ 6 h 11"/>
                  <a:gd name="T10" fmla="*/ 2 w 27"/>
                  <a:gd name="T11" fmla="*/ 6 h 11"/>
                  <a:gd name="T12" fmla="*/ 1 w 27"/>
                  <a:gd name="T13" fmla="*/ 5 h 11"/>
                  <a:gd name="T14" fmla="*/ 1 w 27"/>
                  <a:gd name="T15" fmla="*/ 3 h 11"/>
                  <a:gd name="T16" fmla="*/ 7 w 27"/>
                  <a:gd name="T17" fmla="*/ 1 h 11"/>
                  <a:gd name="T18" fmla="*/ 20 w 27"/>
                  <a:gd name="T19" fmla="*/ 3 h 11"/>
                  <a:gd name="T20" fmla="*/ 27 w 27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1">
                    <a:moveTo>
                      <a:pt x="27" y="11"/>
                    </a:moveTo>
                    <a:cubicBezTo>
                      <a:pt x="26" y="11"/>
                      <a:pt x="25" y="11"/>
                      <a:pt x="25" y="11"/>
                    </a:cubicBezTo>
                    <a:cubicBezTo>
                      <a:pt x="23" y="9"/>
                      <a:pt x="22" y="8"/>
                      <a:pt x="20" y="10"/>
                    </a:cubicBezTo>
                    <a:cubicBezTo>
                      <a:pt x="19" y="10"/>
                      <a:pt x="19" y="9"/>
                      <a:pt x="18" y="9"/>
                    </a:cubicBezTo>
                    <a:cubicBezTo>
                      <a:pt x="14" y="7"/>
                      <a:pt x="10" y="6"/>
                      <a:pt x="6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12" y="1"/>
                      <a:pt x="16" y="0"/>
                      <a:pt x="20" y="3"/>
                    </a:cubicBezTo>
                    <a:cubicBezTo>
                      <a:pt x="23" y="5"/>
                      <a:pt x="25" y="7"/>
                      <a:pt x="27" y="11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" name="Freeform 606">
                <a:extLst>
                  <a:ext uri="{FF2B5EF4-FFF2-40B4-BE49-F238E27FC236}">
                    <a16:creationId xmlns:a16="http://schemas.microsoft.com/office/drawing/2014/main" id="{1C4FFCB4-AD06-BB12-D6B6-A2F5E474D062}"/>
                  </a:ext>
                </a:extLst>
              </p:cNvPr>
              <p:cNvSpPr/>
              <p:nvPr userDrawn="1"/>
            </p:nvSpPr>
            <p:spPr bwMode="auto">
              <a:xfrm>
                <a:off x="4030" y="3976"/>
                <a:ext cx="107" cy="102"/>
              </a:xfrm>
              <a:custGeom>
                <a:avLst/>
                <a:gdLst>
                  <a:gd name="T0" fmla="*/ 2 w 17"/>
                  <a:gd name="T1" fmla="*/ 16 h 16"/>
                  <a:gd name="T2" fmla="*/ 0 w 17"/>
                  <a:gd name="T3" fmla="*/ 15 h 16"/>
                  <a:gd name="T4" fmla="*/ 2 w 17"/>
                  <a:gd name="T5" fmla="*/ 14 h 16"/>
                  <a:gd name="T6" fmla="*/ 10 w 17"/>
                  <a:gd name="T7" fmla="*/ 4 h 16"/>
                  <a:gd name="T8" fmla="*/ 11 w 17"/>
                  <a:gd name="T9" fmla="*/ 3 h 16"/>
                  <a:gd name="T10" fmla="*/ 14 w 17"/>
                  <a:gd name="T11" fmla="*/ 1 h 16"/>
                  <a:gd name="T12" fmla="*/ 16 w 17"/>
                  <a:gd name="T13" fmla="*/ 6 h 16"/>
                  <a:gd name="T14" fmla="*/ 2 w 17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2" y="16"/>
                    </a:moveTo>
                    <a:cubicBezTo>
                      <a:pt x="2" y="16"/>
                      <a:pt x="1" y="16"/>
                      <a:pt x="0" y="15"/>
                    </a:cubicBezTo>
                    <a:cubicBezTo>
                      <a:pt x="0" y="14"/>
                      <a:pt x="1" y="14"/>
                      <a:pt x="2" y="14"/>
                    </a:cubicBezTo>
                    <a:cubicBezTo>
                      <a:pt x="5" y="11"/>
                      <a:pt x="7" y="7"/>
                      <a:pt x="10" y="4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2" y="2"/>
                      <a:pt x="13" y="0"/>
                      <a:pt x="14" y="1"/>
                    </a:cubicBezTo>
                    <a:cubicBezTo>
                      <a:pt x="16" y="1"/>
                      <a:pt x="17" y="4"/>
                      <a:pt x="16" y="6"/>
                    </a:cubicBezTo>
                    <a:cubicBezTo>
                      <a:pt x="15" y="11"/>
                      <a:pt x="7" y="16"/>
                      <a:pt x="2" y="16"/>
                    </a:cubicBezTo>
                    <a:close/>
                  </a:path>
                </a:pathLst>
              </a:custGeom>
              <a:solidFill>
                <a:srgbClr val="F09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60" name="Freeform 608">
              <a:extLst>
                <a:ext uri="{FF2B5EF4-FFF2-40B4-BE49-F238E27FC236}">
                  <a16:creationId xmlns:a16="http://schemas.microsoft.com/office/drawing/2014/main" id="{B9C437F1-4134-3953-8AF7-F2C6E9515DF8}"/>
                </a:ext>
              </a:extLst>
            </p:cNvPr>
            <p:cNvSpPr/>
            <p:nvPr userDrawn="1"/>
          </p:nvSpPr>
          <p:spPr bwMode="auto">
            <a:xfrm>
              <a:off x="6286500" y="6140450"/>
              <a:ext cx="169862" cy="222250"/>
            </a:xfrm>
            <a:custGeom>
              <a:avLst/>
              <a:gdLst>
                <a:gd name="T0" fmla="*/ 15 w 17"/>
                <a:gd name="T1" fmla="*/ 15 h 22"/>
                <a:gd name="T2" fmla="*/ 6 w 17"/>
                <a:gd name="T3" fmla="*/ 4 h 22"/>
                <a:gd name="T4" fmla="*/ 3 w 17"/>
                <a:gd name="T5" fmla="*/ 4 h 22"/>
                <a:gd name="T6" fmla="*/ 1 w 17"/>
                <a:gd name="T7" fmla="*/ 5 h 22"/>
                <a:gd name="T8" fmla="*/ 1 w 17"/>
                <a:gd name="T9" fmla="*/ 3 h 22"/>
                <a:gd name="T10" fmla="*/ 4 w 17"/>
                <a:gd name="T11" fmla="*/ 0 h 22"/>
                <a:gd name="T12" fmla="*/ 17 w 17"/>
                <a:gd name="T13" fmla="*/ 13 h 22"/>
                <a:gd name="T14" fmla="*/ 16 w 17"/>
                <a:gd name="T15" fmla="*/ 21 h 22"/>
                <a:gd name="T16" fmla="*/ 14 w 17"/>
                <a:gd name="T17" fmla="*/ 21 h 22"/>
                <a:gd name="T18" fmla="*/ 2 w 17"/>
                <a:gd name="T19" fmla="*/ 14 h 22"/>
                <a:gd name="T20" fmla="*/ 2 w 17"/>
                <a:gd name="T21" fmla="*/ 13 h 22"/>
                <a:gd name="T22" fmla="*/ 3 w 17"/>
                <a:gd name="T23" fmla="*/ 13 h 22"/>
                <a:gd name="T24" fmla="*/ 9 w 17"/>
                <a:gd name="T25" fmla="*/ 18 h 22"/>
                <a:gd name="T26" fmla="*/ 14 w 17"/>
                <a:gd name="T27" fmla="*/ 18 h 22"/>
                <a:gd name="T28" fmla="*/ 15 w 17"/>
                <a:gd name="T2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2">
                  <a:moveTo>
                    <a:pt x="15" y="15"/>
                  </a:moveTo>
                  <a:cubicBezTo>
                    <a:pt x="15" y="10"/>
                    <a:pt x="11" y="5"/>
                    <a:pt x="6" y="4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11" y="2"/>
                    <a:pt x="16" y="6"/>
                    <a:pt x="17" y="13"/>
                  </a:cubicBezTo>
                  <a:cubicBezTo>
                    <a:pt x="17" y="15"/>
                    <a:pt x="16" y="18"/>
                    <a:pt x="16" y="21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9" y="20"/>
                    <a:pt x="5" y="19"/>
                    <a:pt x="2" y="14"/>
                  </a:cubicBezTo>
                  <a:cubicBezTo>
                    <a:pt x="2" y="14"/>
                    <a:pt x="1" y="13"/>
                    <a:pt x="2" y="13"/>
                  </a:cubicBezTo>
                  <a:cubicBezTo>
                    <a:pt x="2" y="12"/>
                    <a:pt x="3" y="13"/>
                    <a:pt x="3" y="13"/>
                  </a:cubicBezTo>
                  <a:cubicBezTo>
                    <a:pt x="5" y="15"/>
                    <a:pt x="7" y="16"/>
                    <a:pt x="9" y="18"/>
                  </a:cubicBezTo>
                  <a:cubicBezTo>
                    <a:pt x="11" y="19"/>
                    <a:pt x="12" y="18"/>
                    <a:pt x="14" y="18"/>
                  </a:cubicBezTo>
                  <a:cubicBezTo>
                    <a:pt x="15" y="17"/>
                    <a:pt x="16" y="16"/>
                    <a:pt x="15" y="15"/>
                  </a:cubicBezTo>
                  <a:close/>
                </a:path>
              </a:pathLst>
            </a:custGeom>
            <a:solidFill>
              <a:srgbClr val="EE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09">
              <a:extLst>
                <a:ext uri="{FF2B5EF4-FFF2-40B4-BE49-F238E27FC236}">
                  <a16:creationId xmlns:a16="http://schemas.microsoft.com/office/drawing/2014/main" id="{A319C894-D5A7-6521-E574-2A41970F5CA1}"/>
                </a:ext>
              </a:extLst>
            </p:cNvPr>
            <p:cNvSpPr/>
            <p:nvPr userDrawn="1"/>
          </p:nvSpPr>
          <p:spPr bwMode="auto">
            <a:xfrm>
              <a:off x="6286500" y="6311900"/>
              <a:ext cx="150812" cy="131762"/>
            </a:xfrm>
            <a:custGeom>
              <a:avLst/>
              <a:gdLst>
                <a:gd name="T0" fmla="*/ 1 w 15"/>
                <a:gd name="T1" fmla="*/ 0 h 13"/>
                <a:gd name="T2" fmla="*/ 2 w 15"/>
                <a:gd name="T3" fmla="*/ 1 h 13"/>
                <a:gd name="T4" fmla="*/ 13 w 15"/>
                <a:gd name="T5" fmla="*/ 7 h 13"/>
                <a:gd name="T6" fmla="*/ 14 w 15"/>
                <a:gd name="T7" fmla="*/ 10 h 13"/>
                <a:gd name="T8" fmla="*/ 11 w 15"/>
                <a:gd name="T9" fmla="*/ 12 h 13"/>
                <a:gd name="T10" fmla="*/ 9 w 15"/>
                <a:gd name="T11" fmla="*/ 13 h 13"/>
                <a:gd name="T12" fmla="*/ 0 w 15"/>
                <a:gd name="T13" fmla="*/ 2 h 13"/>
                <a:gd name="T14" fmla="*/ 1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5" y="5"/>
                    <a:pt x="9" y="6"/>
                    <a:pt x="13" y="7"/>
                  </a:cubicBezTo>
                  <a:cubicBezTo>
                    <a:pt x="14" y="7"/>
                    <a:pt x="15" y="8"/>
                    <a:pt x="14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0" y="13"/>
                    <a:pt x="10" y="13"/>
                    <a:pt x="9" y="13"/>
                  </a:cubicBezTo>
                  <a:cubicBezTo>
                    <a:pt x="4" y="11"/>
                    <a:pt x="1" y="8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0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10">
              <a:extLst>
                <a:ext uri="{FF2B5EF4-FFF2-40B4-BE49-F238E27FC236}">
                  <a16:creationId xmlns:a16="http://schemas.microsoft.com/office/drawing/2014/main" id="{7E3AD4C8-424A-FBF6-B254-C38EE71CCF92}"/>
                </a:ext>
              </a:extLst>
            </p:cNvPr>
            <p:cNvSpPr/>
            <p:nvPr userDrawn="1"/>
          </p:nvSpPr>
          <p:spPr bwMode="auto">
            <a:xfrm>
              <a:off x="6267450" y="6049963"/>
              <a:ext cx="130175" cy="90487"/>
            </a:xfrm>
            <a:custGeom>
              <a:avLst/>
              <a:gdLst>
                <a:gd name="T0" fmla="*/ 0 w 13"/>
                <a:gd name="T1" fmla="*/ 7 h 9"/>
                <a:gd name="T2" fmla="*/ 4 w 13"/>
                <a:gd name="T3" fmla="*/ 1 h 9"/>
                <a:gd name="T4" fmla="*/ 9 w 13"/>
                <a:gd name="T5" fmla="*/ 3 h 9"/>
                <a:gd name="T6" fmla="*/ 12 w 13"/>
                <a:gd name="T7" fmla="*/ 7 h 9"/>
                <a:gd name="T8" fmla="*/ 13 w 13"/>
                <a:gd name="T9" fmla="*/ 8 h 9"/>
                <a:gd name="T10" fmla="*/ 11 w 13"/>
                <a:gd name="T11" fmla="*/ 8 h 9"/>
                <a:gd name="T12" fmla="*/ 9 w 13"/>
                <a:gd name="T13" fmla="*/ 8 h 9"/>
                <a:gd name="T14" fmla="*/ 3 w 13"/>
                <a:gd name="T15" fmla="*/ 8 h 9"/>
                <a:gd name="T16" fmla="*/ 0 w 13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7" y="2"/>
                    <a:pt x="9" y="3"/>
                  </a:cubicBezTo>
                  <a:cubicBezTo>
                    <a:pt x="10" y="4"/>
                    <a:pt x="11" y="6"/>
                    <a:pt x="12" y="7"/>
                  </a:cubicBezTo>
                  <a:cubicBezTo>
                    <a:pt x="13" y="7"/>
                    <a:pt x="13" y="7"/>
                    <a:pt x="13" y="8"/>
                  </a:cubicBezTo>
                  <a:cubicBezTo>
                    <a:pt x="12" y="9"/>
                    <a:pt x="12" y="8"/>
                    <a:pt x="11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7" y="7"/>
                    <a:pt x="5" y="6"/>
                    <a:pt x="3" y="8"/>
                  </a:cubicBezTo>
                  <a:cubicBezTo>
                    <a:pt x="1" y="9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1">
              <a:extLst>
                <a:ext uri="{FF2B5EF4-FFF2-40B4-BE49-F238E27FC236}">
                  <a16:creationId xmlns:a16="http://schemas.microsoft.com/office/drawing/2014/main" id="{B2697B00-B467-2840-A369-94C2C422C689}"/>
                </a:ext>
              </a:extLst>
            </p:cNvPr>
            <p:cNvSpPr/>
            <p:nvPr userDrawn="1"/>
          </p:nvSpPr>
          <p:spPr bwMode="auto">
            <a:xfrm>
              <a:off x="6316663" y="6200775"/>
              <a:ext cx="100012" cy="101600"/>
            </a:xfrm>
            <a:custGeom>
              <a:avLst/>
              <a:gdLst>
                <a:gd name="T0" fmla="*/ 2 w 10"/>
                <a:gd name="T1" fmla="*/ 0 h 10"/>
                <a:gd name="T2" fmla="*/ 6 w 10"/>
                <a:gd name="T3" fmla="*/ 2 h 10"/>
                <a:gd name="T4" fmla="*/ 9 w 10"/>
                <a:gd name="T5" fmla="*/ 7 h 10"/>
                <a:gd name="T6" fmla="*/ 9 w 10"/>
                <a:gd name="T7" fmla="*/ 9 h 10"/>
                <a:gd name="T8" fmla="*/ 7 w 10"/>
                <a:gd name="T9" fmla="*/ 9 h 10"/>
                <a:gd name="T10" fmla="*/ 1 w 10"/>
                <a:gd name="T11" fmla="*/ 4 h 10"/>
                <a:gd name="T12" fmla="*/ 1 w 10"/>
                <a:gd name="T13" fmla="*/ 1 h 10"/>
                <a:gd name="T14" fmla="*/ 2 w 10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7" y="4"/>
                    <a:pt x="8" y="5"/>
                    <a:pt x="9" y="7"/>
                  </a:cubicBezTo>
                  <a:cubicBezTo>
                    <a:pt x="10" y="7"/>
                    <a:pt x="10" y="8"/>
                    <a:pt x="9" y="9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5" y="8"/>
                    <a:pt x="2" y="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12">
              <a:extLst>
                <a:ext uri="{FF2B5EF4-FFF2-40B4-BE49-F238E27FC236}">
                  <a16:creationId xmlns:a16="http://schemas.microsoft.com/office/drawing/2014/main" id="{4A3B3641-5153-8782-A3CD-AD7B4E21C41F}"/>
                </a:ext>
              </a:extLst>
            </p:cNvPr>
            <p:cNvSpPr/>
            <p:nvPr userDrawn="1"/>
          </p:nvSpPr>
          <p:spPr bwMode="auto">
            <a:xfrm>
              <a:off x="6197600" y="6010275"/>
              <a:ext cx="88900" cy="150812"/>
            </a:xfrm>
            <a:custGeom>
              <a:avLst/>
              <a:gdLst>
                <a:gd name="T0" fmla="*/ 5 w 9"/>
                <a:gd name="T1" fmla="*/ 15 h 15"/>
                <a:gd name="T2" fmla="*/ 3 w 9"/>
                <a:gd name="T3" fmla="*/ 5 h 15"/>
                <a:gd name="T4" fmla="*/ 4 w 9"/>
                <a:gd name="T5" fmla="*/ 4 h 15"/>
                <a:gd name="T6" fmla="*/ 9 w 9"/>
                <a:gd name="T7" fmla="*/ 3 h 15"/>
                <a:gd name="T8" fmla="*/ 5 w 9"/>
                <a:gd name="T9" fmla="*/ 8 h 15"/>
                <a:gd name="T10" fmla="*/ 5 w 9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1" y="12"/>
                    <a:pt x="0" y="9"/>
                    <a:pt x="3" y="5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5" y="2"/>
                    <a:pt x="7" y="0"/>
                    <a:pt x="9" y="3"/>
                  </a:cubicBezTo>
                  <a:cubicBezTo>
                    <a:pt x="7" y="4"/>
                    <a:pt x="5" y="5"/>
                    <a:pt x="5" y="8"/>
                  </a:cubicBezTo>
                  <a:cubicBezTo>
                    <a:pt x="4" y="10"/>
                    <a:pt x="5" y="13"/>
                    <a:pt x="5" y="15"/>
                  </a:cubicBezTo>
                  <a:close/>
                </a:path>
              </a:pathLst>
            </a:custGeom>
            <a:solidFill>
              <a:srgbClr val="EE9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13">
              <a:extLst>
                <a:ext uri="{FF2B5EF4-FFF2-40B4-BE49-F238E27FC236}">
                  <a16:creationId xmlns:a16="http://schemas.microsoft.com/office/drawing/2014/main" id="{AEF18A5A-CE3F-8200-A321-4136CBA406E8}"/>
                </a:ext>
              </a:extLst>
            </p:cNvPr>
            <p:cNvSpPr/>
            <p:nvPr userDrawn="1"/>
          </p:nvSpPr>
          <p:spPr bwMode="auto">
            <a:xfrm>
              <a:off x="6546850" y="1941513"/>
              <a:ext cx="160337" cy="333375"/>
            </a:xfrm>
            <a:custGeom>
              <a:avLst/>
              <a:gdLst>
                <a:gd name="T0" fmla="*/ 13 w 16"/>
                <a:gd name="T1" fmla="*/ 5 h 33"/>
                <a:gd name="T2" fmla="*/ 14 w 16"/>
                <a:gd name="T3" fmla="*/ 9 h 33"/>
                <a:gd name="T4" fmla="*/ 14 w 16"/>
                <a:gd name="T5" fmla="*/ 10 h 33"/>
                <a:gd name="T6" fmla="*/ 14 w 16"/>
                <a:gd name="T7" fmla="*/ 17 h 33"/>
                <a:gd name="T8" fmla="*/ 14 w 16"/>
                <a:gd name="T9" fmla="*/ 19 h 33"/>
                <a:gd name="T10" fmla="*/ 14 w 16"/>
                <a:gd name="T11" fmla="*/ 21 h 33"/>
                <a:gd name="T12" fmla="*/ 14 w 16"/>
                <a:gd name="T13" fmla="*/ 26 h 33"/>
                <a:gd name="T14" fmla="*/ 12 w 16"/>
                <a:gd name="T15" fmla="*/ 28 h 33"/>
                <a:gd name="T16" fmla="*/ 8 w 16"/>
                <a:gd name="T17" fmla="*/ 32 h 33"/>
                <a:gd name="T18" fmla="*/ 7 w 16"/>
                <a:gd name="T19" fmla="*/ 33 h 33"/>
                <a:gd name="T20" fmla="*/ 7 w 16"/>
                <a:gd name="T21" fmla="*/ 31 h 33"/>
                <a:gd name="T22" fmla="*/ 6 w 16"/>
                <a:gd name="T23" fmla="*/ 11 h 33"/>
                <a:gd name="T24" fmla="*/ 1 w 16"/>
                <a:gd name="T25" fmla="*/ 2 h 33"/>
                <a:gd name="T26" fmla="*/ 0 w 16"/>
                <a:gd name="T27" fmla="*/ 0 h 33"/>
                <a:gd name="T28" fmla="*/ 2 w 16"/>
                <a:gd name="T29" fmla="*/ 0 h 33"/>
                <a:gd name="T30" fmla="*/ 13 w 16"/>
                <a:gd name="T3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33">
                  <a:moveTo>
                    <a:pt x="13" y="5"/>
                  </a:moveTo>
                  <a:cubicBezTo>
                    <a:pt x="15" y="6"/>
                    <a:pt x="16" y="8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6" y="12"/>
                    <a:pt x="14" y="15"/>
                    <a:pt x="14" y="17"/>
                  </a:cubicBezTo>
                  <a:cubicBezTo>
                    <a:pt x="15" y="18"/>
                    <a:pt x="15" y="18"/>
                    <a:pt x="14" y="19"/>
                  </a:cubicBezTo>
                  <a:cubicBezTo>
                    <a:pt x="14" y="20"/>
                    <a:pt x="14" y="20"/>
                    <a:pt x="14" y="21"/>
                  </a:cubicBezTo>
                  <a:cubicBezTo>
                    <a:pt x="16" y="23"/>
                    <a:pt x="15" y="24"/>
                    <a:pt x="14" y="26"/>
                  </a:cubicBezTo>
                  <a:cubicBezTo>
                    <a:pt x="14" y="26"/>
                    <a:pt x="13" y="27"/>
                    <a:pt x="12" y="28"/>
                  </a:cubicBezTo>
                  <a:cubicBezTo>
                    <a:pt x="11" y="29"/>
                    <a:pt x="10" y="32"/>
                    <a:pt x="8" y="32"/>
                  </a:cubicBezTo>
                  <a:cubicBezTo>
                    <a:pt x="8" y="32"/>
                    <a:pt x="7" y="33"/>
                    <a:pt x="7" y="33"/>
                  </a:cubicBezTo>
                  <a:cubicBezTo>
                    <a:pt x="6" y="32"/>
                    <a:pt x="6" y="32"/>
                    <a:pt x="7" y="31"/>
                  </a:cubicBezTo>
                  <a:cubicBezTo>
                    <a:pt x="8" y="24"/>
                    <a:pt x="8" y="17"/>
                    <a:pt x="6" y="11"/>
                  </a:cubicBezTo>
                  <a:cubicBezTo>
                    <a:pt x="5" y="8"/>
                    <a:pt x="3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10" y="3"/>
                    <a:pt x="13" y="5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14">
              <a:extLst>
                <a:ext uri="{FF2B5EF4-FFF2-40B4-BE49-F238E27FC236}">
                  <a16:creationId xmlns:a16="http://schemas.microsoft.com/office/drawing/2014/main" id="{7BB9DF26-EC71-3374-019B-058F1CBACB9C}"/>
                </a:ext>
              </a:extLst>
            </p:cNvPr>
            <p:cNvSpPr/>
            <p:nvPr userDrawn="1"/>
          </p:nvSpPr>
          <p:spPr bwMode="auto">
            <a:xfrm>
              <a:off x="6677025" y="2043113"/>
              <a:ext cx="150812" cy="271462"/>
            </a:xfrm>
            <a:custGeom>
              <a:avLst/>
              <a:gdLst>
                <a:gd name="T0" fmla="*/ 1 w 15"/>
                <a:gd name="T1" fmla="*/ 20 h 27"/>
                <a:gd name="T2" fmla="*/ 5 w 15"/>
                <a:gd name="T3" fmla="*/ 15 h 27"/>
                <a:gd name="T4" fmla="*/ 5 w 15"/>
                <a:gd name="T5" fmla="*/ 13 h 27"/>
                <a:gd name="T6" fmla="*/ 6 w 15"/>
                <a:gd name="T7" fmla="*/ 3 h 27"/>
                <a:gd name="T8" fmla="*/ 7 w 15"/>
                <a:gd name="T9" fmla="*/ 0 h 27"/>
                <a:gd name="T10" fmla="*/ 9 w 15"/>
                <a:gd name="T11" fmla="*/ 2 h 27"/>
                <a:gd name="T12" fmla="*/ 12 w 15"/>
                <a:gd name="T13" fmla="*/ 6 h 27"/>
                <a:gd name="T14" fmla="*/ 13 w 15"/>
                <a:gd name="T15" fmla="*/ 9 h 27"/>
                <a:gd name="T16" fmla="*/ 13 w 15"/>
                <a:gd name="T17" fmla="*/ 10 h 27"/>
                <a:gd name="T18" fmla="*/ 13 w 15"/>
                <a:gd name="T19" fmla="*/ 17 h 27"/>
                <a:gd name="T20" fmla="*/ 13 w 15"/>
                <a:gd name="T21" fmla="*/ 19 h 27"/>
                <a:gd name="T22" fmla="*/ 7 w 15"/>
                <a:gd name="T23" fmla="*/ 26 h 27"/>
                <a:gd name="T24" fmla="*/ 2 w 15"/>
                <a:gd name="T25" fmla="*/ 25 h 27"/>
                <a:gd name="T26" fmla="*/ 1 w 15"/>
                <a:gd name="T27" fmla="*/ 23 h 27"/>
                <a:gd name="T28" fmla="*/ 1 w 15"/>
                <a:gd name="T2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7">
                  <a:moveTo>
                    <a:pt x="1" y="20"/>
                  </a:moveTo>
                  <a:cubicBezTo>
                    <a:pt x="3" y="19"/>
                    <a:pt x="4" y="17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ubicBezTo>
                    <a:pt x="7" y="10"/>
                    <a:pt x="6" y="6"/>
                    <a:pt x="6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8" y="0"/>
                    <a:pt x="9" y="1"/>
                    <a:pt x="9" y="2"/>
                  </a:cubicBezTo>
                  <a:cubicBezTo>
                    <a:pt x="10" y="4"/>
                    <a:pt x="11" y="5"/>
                    <a:pt x="12" y="6"/>
                  </a:cubicBezTo>
                  <a:cubicBezTo>
                    <a:pt x="13" y="7"/>
                    <a:pt x="13" y="8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5" y="12"/>
                    <a:pt x="14" y="15"/>
                    <a:pt x="13" y="17"/>
                  </a:cubicBezTo>
                  <a:cubicBezTo>
                    <a:pt x="13" y="18"/>
                    <a:pt x="13" y="18"/>
                    <a:pt x="13" y="19"/>
                  </a:cubicBezTo>
                  <a:cubicBezTo>
                    <a:pt x="11" y="21"/>
                    <a:pt x="10" y="24"/>
                    <a:pt x="7" y="26"/>
                  </a:cubicBezTo>
                  <a:cubicBezTo>
                    <a:pt x="5" y="27"/>
                    <a:pt x="4" y="26"/>
                    <a:pt x="2" y="25"/>
                  </a:cubicBezTo>
                  <a:cubicBezTo>
                    <a:pt x="2" y="24"/>
                    <a:pt x="1" y="24"/>
                    <a:pt x="1" y="23"/>
                  </a:cubicBezTo>
                  <a:cubicBezTo>
                    <a:pt x="1" y="22"/>
                    <a:pt x="0" y="21"/>
                    <a:pt x="1" y="20"/>
                  </a:cubicBezTo>
                  <a:close/>
                </a:path>
              </a:pathLst>
            </a:custGeom>
            <a:solidFill>
              <a:srgbClr val="F4B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15">
              <a:extLst>
                <a:ext uri="{FF2B5EF4-FFF2-40B4-BE49-F238E27FC236}">
                  <a16:creationId xmlns:a16="http://schemas.microsoft.com/office/drawing/2014/main" id="{713D50FA-CD97-916A-9251-60272F5A6B5E}"/>
                </a:ext>
              </a:extLst>
            </p:cNvPr>
            <p:cNvSpPr/>
            <p:nvPr userDrawn="1"/>
          </p:nvSpPr>
          <p:spPr bwMode="auto">
            <a:xfrm>
              <a:off x="6597650" y="2365375"/>
              <a:ext cx="179387" cy="141287"/>
            </a:xfrm>
            <a:custGeom>
              <a:avLst/>
              <a:gdLst>
                <a:gd name="T0" fmla="*/ 18 w 18"/>
                <a:gd name="T1" fmla="*/ 6 h 14"/>
                <a:gd name="T2" fmla="*/ 2 w 18"/>
                <a:gd name="T3" fmla="*/ 13 h 14"/>
                <a:gd name="T4" fmla="*/ 0 w 18"/>
                <a:gd name="T5" fmla="*/ 12 h 14"/>
                <a:gd name="T6" fmla="*/ 2 w 18"/>
                <a:gd name="T7" fmla="*/ 5 h 14"/>
                <a:gd name="T8" fmla="*/ 5 w 18"/>
                <a:gd name="T9" fmla="*/ 2 h 14"/>
                <a:gd name="T10" fmla="*/ 10 w 18"/>
                <a:gd name="T11" fmla="*/ 3 h 14"/>
                <a:gd name="T12" fmla="*/ 11 w 18"/>
                <a:gd name="T13" fmla="*/ 5 h 14"/>
                <a:gd name="T14" fmla="*/ 14 w 18"/>
                <a:gd name="T15" fmla="*/ 5 h 14"/>
                <a:gd name="T16" fmla="*/ 13 w 18"/>
                <a:gd name="T17" fmla="*/ 3 h 14"/>
                <a:gd name="T18" fmla="*/ 12 w 18"/>
                <a:gd name="T19" fmla="*/ 1 h 14"/>
                <a:gd name="T20" fmla="*/ 14 w 18"/>
                <a:gd name="T21" fmla="*/ 0 h 14"/>
                <a:gd name="T22" fmla="*/ 18 w 18"/>
                <a:gd name="T2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4">
                  <a:moveTo>
                    <a:pt x="18" y="6"/>
                  </a:moveTo>
                  <a:cubicBezTo>
                    <a:pt x="15" y="12"/>
                    <a:pt x="8" y="14"/>
                    <a:pt x="2" y="13"/>
                  </a:cubicBezTo>
                  <a:cubicBezTo>
                    <a:pt x="1" y="13"/>
                    <a:pt x="1" y="13"/>
                    <a:pt x="0" y="12"/>
                  </a:cubicBezTo>
                  <a:cubicBezTo>
                    <a:pt x="0" y="9"/>
                    <a:pt x="0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8" y="0"/>
                    <a:pt x="8" y="1"/>
                    <a:pt x="10" y="3"/>
                  </a:cubicBezTo>
                  <a:cubicBezTo>
                    <a:pt x="10" y="4"/>
                    <a:pt x="10" y="5"/>
                    <a:pt x="11" y="5"/>
                  </a:cubicBezTo>
                  <a:cubicBezTo>
                    <a:pt x="12" y="5"/>
                    <a:pt x="13" y="6"/>
                    <a:pt x="14" y="5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2" y="2"/>
                    <a:pt x="12" y="2"/>
                    <a:pt x="12" y="1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6" y="1"/>
                    <a:pt x="18" y="4"/>
                    <a:pt x="18" y="6"/>
                  </a:cubicBezTo>
                  <a:close/>
                </a:path>
              </a:pathLst>
            </a:custGeom>
            <a:solidFill>
              <a:srgbClr val="F09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16">
              <a:extLst>
                <a:ext uri="{FF2B5EF4-FFF2-40B4-BE49-F238E27FC236}">
                  <a16:creationId xmlns:a16="http://schemas.microsoft.com/office/drawing/2014/main" id="{F101A748-A9EE-E9D2-88E3-281445872493}"/>
                </a:ext>
              </a:extLst>
            </p:cNvPr>
            <p:cNvSpPr/>
            <p:nvPr userDrawn="1"/>
          </p:nvSpPr>
          <p:spPr bwMode="auto">
            <a:xfrm>
              <a:off x="6597650" y="2305050"/>
              <a:ext cx="209550" cy="130175"/>
            </a:xfrm>
            <a:custGeom>
              <a:avLst/>
              <a:gdLst>
                <a:gd name="T0" fmla="*/ 18 w 21"/>
                <a:gd name="T1" fmla="*/ 12 h 13"/>
                <a:gd name="T2" fmla="*/ 14 w 21"/>
                <a:gd name="T3" fmla="*/ 7 h 13"/>
                <a:gd name="T4" fmla="*/ 12 w 21"/>
                <a:gd name="T5" fmla="*/ 7 h 13"/>
                <a:gd name="T6" fmla="*/ 13 w 21"/>
                <a:gd name="T7" fmla="*/ 8 h 13"/>
                <a:gd name="T8" fmla="*/ 14 w 21"/>
                <a:gd name="T9" fmla="*/ 12 h 13"/>
                <a:gd name="T10" fmla="*/ 10 w 21"/>
                <a:gd name="T11" fmla="*/ 11 h 13"/>
                <a:gd name="T12" fmla="*/ 9 w 21"/>
                <a:gd name="T13" fmla="*/ 9 h 13"/>
                <a:gd name="T14" fmla="*/ 6 w 21"/>
                <a:gd name="T15" fmla="*/ 8 h 13"/>
                <a:gd name="T16" fmla="*/ 2 w 21"/>
                <a:gd name="T17" fmla="*/ 11 h 13"/>
                <a:gd name="T18" fmla="*/ 0 w 21"/>
                <a:gd name="T19" fmla="*/ 9 h 13"/>
                <a:gd name="T20" fmla="*/ 2 w 21"/>
                <a:gd name="T21" fmla="*/ 8 h 13"/>
                <a:gd name="T22" fmla="*/ 7 w 21"/>
                <a:gd name="T23" fmla="*/ 3 h 13"/>
                <a:gd name="T24" fmla="*/ 8 w 21"/>
                <a:gd name="T25" fmla="*/ 2 h 13"/>
                <a:gd name="T26" fmla="*/ 10 w 21"/>
                <a:gd name="T27" fmla="*/ 3 h 13"/>
                <a:gd name="T28" fmla="*/ 11 w 21"/>
                <a:gd name="T29" fmla="*/ 3 h 13"/>
                <a:gd name="T30" fmla="*/ 16 w 21"/>
                <a:gd name="T31" fmla="*/ 2 h 13"/>
                <a:gd name="T32" fmla="*/ 18 w 21"/>
                <a:gd name="T33" fmla="*/ 0 h 13"/>
                <a:gd name="T34" fmla="*/ 20 w 21"/>
                <a:gd name="T35" fmla="*/ 1 h 13"/>
                <a:gd name="T36" fmla="*/ 21 w 21"/>
                <a:gd name="T37" fmla="*/ 2 h 13"/>
                <a:gd name="T38" fmla="*/ 18 w 21"/>
                <a:gd name="T39" fmla="*/ 12 h 13"/>
                <a:gd name="T40" fmla="*/ 18 w 21"/>
                <a:gd name="T4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3">
                  <a:moveTo>
                    <a:pt x="18" y="12"/>
                  </a:moveTo>
                  <a:cubicBezTo>
                    <a:pt x="17" y="10"/>
                    <a:pt x="16" y="9"/>
                    <a:pt x="14" y="7"/>
                  </a:cubicBezTo>
                  <a:cubicBezTo>
                    <a:pt x="14" y="6"/>
                    <a:pt x="13" y="6"/>
                    <a:pt x="12" y="7"/>
                  </a:cubicBezTo>
                  <a:cubicBezTo>
                    <a:pt x="12" y="7"/>
                    <a:pt x="12" y="8"/>
                    <a:pt x="13" y="8"/>
                  </a:cubicBezTo>
                  <a:cubicBezTo>
                    <a:pt x="15" y="9"/>
                    <a:pt x="15" y="10"/>
                    <a:pt x="14" y="12"/>
                  </a:cubicBezTo>
                  <a:cubicBezTo>
                    <a:pt x="14" y="13"/>
                    <a:pt x="11" y="12"/>
                    <a:pt x="10" y="11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8" y="7"/>
                    <a:pt x="8" y="7"/>
                    <a:pt x="6" y="8"/>
                  </a:cubicBezTo>
                  <a:cubicBezTo>
                    <a:pt x="5" y="9"/>
                    <a:pt x="4" y="10"/>
                    <a:pt x="2" y="11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4" y="7"/>
                    <a:pt x="6" y="5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3"/>
                    <a:pt x="9" y="4"/>
                    <a:pt x="10" y="3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3" y="5"/>
                    <a:pt x="14" y="4"/>
                    <a:pt x="16" y="2"/>
                  </a:cubicBezTo>
                  <a:cubicBezTo>
                    <a:pt x="16" y="1"/>
                    <a:pt x="17" y="1"/>
                    <a:pt x="18" y="0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19" y="5"/>
                    <a:pt x="20" y="9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</a:path>
              </a:pathLst>
            </a:custGeom>
            <a:solidFill>
              <a:srgbClr val="F6C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17">
              <a:extLst>
                <a:ext uri="{FF2B5EF4-FFF2-40B4-BE49-F238E27FC236}">
                  <a16:creationId xmlns:a16="http://schemas.microsoft.com/office/drawing/2014/main" id="{9D8BBE0C-207D-E4E0-9A9A-6178F00A81CF}"/>
                </a:ext>
              </a:extLst>
            </p:cNvPr>
            <p:cNvSpPr/>
            <p:nvPr userDrawn="1"/>
          </p:nvSpPr>
          <p:spPr bwMode="auto">
            <a:xfrm>
              <a:off x="6486525" y="2293938"/>
              <a:ext cx="190500" cy="111125"/>
            </a:xfrm>
            <a:custGeom>
              <a:avLst/>
              <a:gdLst>
                <a:gd name="T0" fmla="*/ 19 w 19"/>
                <a:gd name="T1" fmla="*/ 3 h 11"/>
                <a:gd name="T2" fmla="*/ 11 w 19"/>
                <a:gd name="T3" fmla="*/ 10 h 11"/>
                <a:gd name="T4" fmla="*/ 2 w 19"/>
                <a:gd name="T5" fmla="*/ 11 h 11"/>
                <a:gd name="T6" fmla="*/ 0 w 19"/>
                <a:gd name="T7" fmla="*/ 10 h 11"/>
                <a:gd name="T8" fmla="*/ 1 w 19"/>
                <a:gd name="T9" fmla="*/ 9 h 11"/>
                <a:gd name="T10" fmla="*/ 9 w 19"/>
                <a:gd name="T11" fmla="*/ 4 h 11"/>
                <a:gd name="T12" fmla="*/ 16 w 19"/>
                <a:gd name="T13" fmla="*/ 0 h 11"/>
                <a:gd name="T14" fmla="*/ 18 w 19"/>
                <a:gd name="T15" fmla="*/ 2 h 11"/>
                <a:gd name="T16" fmla="*/ 19 w 19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1">
                  <a:moveTo>
                    <a:pt x="19" y="3"/>
                  </a:moveTo>
                  <a:cubicBezTo>
                    <a:pt x="18" y="7"/>
                    <a:pt x="15" y="8"/>
                    <a:pt x="11" y="10"/>
                  </a:cubicBezTo>
                  <a:cubicBezTo>
                    <a:pt x="8" y="11"/>
                    <a:pt x="5" y="11"/>
                    <a:pt x="2" y="11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4" y="7"/>
                    <a:pt x="7" y="6"/>
                    <a:pt x="9" y="4"/>
                  </a:cubicBezTo>
                  <a:cubicBezTo>
                    <a:pt x="11" y="2"/>
                    <a:pt x="14" y="1"/>
                    <a:pt x="16" y="0"/>
                  </a:cubicBezTo>
                  <a:cubicBezTo>
                    <a:pt x="16" y="1"/>
                    <a:pt x="17" y="2"/>
                    <a:pt x="18" y="2"/>
                  </a:cubicBezTo>
                  <a:cubicBezTo>
                    <a:pt x="19" y="2"/>
                    <a:pt x="19" y="3"/>
                    <a:pt x="19" y="3"/>
                  </a:cubicBezTo>
                  <a:close/>
                </a:path>
              </a:pathLst>
            </a:custGeom>
            <a:solidFill>
              <a:srgbClr val="F09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18">
              <a:extLst>
                <a:ext uri="{FF2B5EF4-FFF2-40B4-BE49-F238E27FC236}">
                  <a16:creationId xmlns:a16="http://schemas.microsoft.com/office/drawing/2014/main" id="{929F63DF-B35B-9957-BACC-261A4B1E40F5}"/>
                </a:ext>
              </a:extLst>
            </p:cNvPr>
            <p:cNvSpPr/>
            <p:nvPr userDrawn="1"/>
          </p:nvSpPr>
          <p:spPr bwMode="auto">
            <a:xfrm>
              <a:off x="6456363" y="2052638"/>
              <a:ext cx="160337" cy="252412"/>
            </a:xfrm>
            <a:custGeom>
              <a:avLst/>
              <a:gdLst>
                <a:gd name="T0" fmla="*/ 1 w 16"/>
                <a:gd name="T1" fmla="*/ 5 h 25"/>
                <a:gd name="T2" fmla="*/ 8 w 16"/>
                <a:gd name="T3" fmla="*/ 2 h 25"/>
                <a:gd name="T4" fmla="*/ 11 w 16"/>
                <a:gd name="T5" fmla="*/ 23 h 25"/>
                <a:gd name="T6" fmla="*/ 9 w 16"/>
                <a:gd name="T7" fmla="*/ 24 h 25"/>
                <a:gd name="T8" fmla="*/ 0 w 16"/>
                <a:gd name="T9" fmla="*/ 14 h 25"/>
                <a:gd name="T10" fmla="*/ 0 w 16"/>
                <a:gd name="T11" fmla="*/ 12 h 25"/>
                <a:gd name="T12" fmla="*/ 4 w 16"/>
                <a:gd name="T13" fmla="*/ 17 h 25"/>
                <a:gd name="T14" fmla="*/ 8 w 16"/>
                <a:gd name="T15" fmla="*/ 20 h 25"/>
                <a:gd name="T16" fmla="*/ 12 w 16"/>
                <a:gd name="T17" fmla="*/ 17 h 25"/>
                <a:gd name="T18" fmla="*/ 10 w 16"/>
                <a:gd name="T19" fmla="*/ 7 h 25"/>
                <a:gd name="T20" fmla="*/ 1 w 16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5">
                  <a:moveTo>
                    <a:pt x="1" y="5"/>
                  </a:moveTo>
                  <a:cubicBezTo>
                    <a:pt x="2" y="0"/>
                    <a:pt x="4" y="0"/>
                    <a:pt x="8" y="2"/>
                  </a:cubicBezTo>
                  <a:cubicBezTo>
                    <a:pt x="16" y="8"/>
                    <a:pt x="15" y="16"/>
                    <a:pt x="11" y="23"/>
                  </a:cubicBezTo>
                  <a:cubicBezTo>
                    <a:pt x="10" y="24"/>
                    <a:pt x="10" y="25"/>
                    <a:pt x="9" y="24"/>
                  </a:cubicBezTo>
                  <a:cubicBezTo>
                    <a:pt x="5" y="22"/>
                    <a:pt x="1" y="19"/>
                    <a:pt x="0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14"/>
                    <a:pt x="3" y="16"/>
                    <a:pt x="4" y="17"/>
                  </a:cubicBezTo>
                  <a:cubicBezTo>
                    <a:pt x="5" y="19"/>
                    <a:pt x="7" y="20"/>
                    <a:pt x="8" y="20"/>
                  </a:cubicBezTo>
                  <a:cubicBezTo>
                    <a:pt x="10" y="21"/>
                    <a:pt x="12" y="19"/>
                    <a:pt x="12" y="17"/>
                  </a:cubicBezTo>
                  <a:cubicBezTo>
                    <a:pt x="12" y="14"/>
                    <a:pt x="12" y="10"/>
                    <a:pt x="10" y="7"/>
                  </a:cubicBezTo>
                  <a:cubicBezTo>
                    <a:pt x="7" y="4"/>
                    <a:pt x="4" y="3"/>
                    <a:pt x="1" y="5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19">
              <a:extLst>
                <a:ext uri="{FF2B5EF4-FFF2-40B4-BE49-F238E27FC236}">
                  <a16:creationId xmlns:a16="http://schemas.microsoft.com/office/drawing/2014/main" id="{9095D520-ACFF-C24B-2F79-C335781EC38D}"/>
                </a:ext>
              </a:extLst>
            </p:cNvPr>
            <p:cNvSpPr/>
            <p:nvPr userDrawn="1"/>
          </p:nvSpPr>
          <p:spPr bwMode="auto">
            <a:xfrm>
              <a:off x="6546850" y="1871663"/>
              <a:ext cx="220662" cy="101600"/>
            </a:xfrm>
            <a:custGeom>
              <a:avLst/>
              <a:gdLst>
                <a:gd name="T0" fmla="*/ 16 w 22"/>
                <a:gd name="T1" fmla="*/ 4 h 10"/>
                <a:gd name="T2" fmla="*/ 14 w 22"/>
                <a:gd name="T3" fmla="*/ 6 h 10"/>
                <a:gd name="T4" fmla="*/ 16 w 22"/>
                <a:gd name="T5" fmla="*/ 8 h 10"/>
                <a:gd name="T6" fmla="*/ 20 w 22"/>
                <a:gd name="T7" fmla="*/ 8 h 10"/>
                <a:gd name="T8" fmla="*/ 22 w 22"/>
                <a:gd name="T9" fmla="*/ 9 h 10"/>
                <a:gd name="T10" fmla="*/ 20 w 22"/>
                <a:gd name="T11" fmla="*/ 10 h 10"/>
                <a:gd name="T12" fmla="*/ 16 w 22"/>
                <a:gd name="T13" fmla="*/ 10 h 10"/>
                <a:gd name="T14" fmla="*/ 12 w 22"/>
                <a:gd name="T15" fmla="*/ 8 h 10"/>
                <a:gd name="T16" fmla="*/ 2 w 22"/>
                <a:gd name="T17" fmla="*/ 5 h 10"/>
                <a:gd name="T18" fmla="*/ 0 w 22"/>
                <a:gd name="T19" fmla="*/ 3 h 10"/>
                <a:gd name="T20" fmla="*/ 2 w 22"/>
                <a:gd name="T21" fmla="*/ 1 h 10"/>
                <a:gd name="T22" fmla="*/ 16 w 22"/>
                <a:gd name="T2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10">
                  <a:moveTo>
                    <a:pt x="16" y="4"/>
                  </a:moveTo>
                  <a:cubicBezTo>
                    <a:pt x="14" y="4"/>
                    <a:pt x="14" y="5"/>
                    <a:pt x="14" y="6"/>
                  </a:cubicBezTo>
                  <a:cubicBezTo>
                    <a:pt x="14" y="7"/>
                    <a:pt x="15" y="8"/>
                    <a:pt x="16" y="8"/>
                  </a:cubicBezTo>
                  <a:cubicBezTo>
                    <a:pt x="17" y="8"/>
                    <a:pt x="19" y="8"/>
                    <a:pt x="20" y="8"/>
                  </a:cubicBezTo>
                  <a:cubicBezTo>
                    <a:pt x="21" y="8"/>
                    <a:pt x="22" y="8"/>
                    <a:pt x="22" y="9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19" y="10"/>
                    <a:pt x="18" y="10"/>
                    <a:pt x="16" y="10"/>
                  </a:cubicBezTo>
                  <a:cubicBezTo>
                    <a:pt x="15" y="10"/>
                    <a:pt x="13" y="9"/>
                    <a:pt x="12" y="8"/>
                  </a:cubicBezTo>
                  <a:cubicBezTo>
                    <a:pt x="9" y="6"/>
                    <a:pt x="6" y="5"/>
                    <a:pt x="2" y="5"/>
                  </a:cubicBezTo>
                  <a:cubicBezTo>
                    <a:pt x="2" y="4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7" y="1"/>
                    <a:pt x="12" y="0"/>
                    <a:pt x="16" y="4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20">
              <a:extLst>
                <a:ext uri="{FF2B5EF4-FFF2-40B4-BE49-F238E27FC236}">
                  <a16:creationId xmlns:a16="http://schemas.microsoft.com/office/drawing/2014/main" id="{B552B6DF-7256-9456-C1A6-9648F9257A46}"/>
                </a:ext>
              </a:extLst>
            </p:cNvPr>
            <p:cNvSpPr/>
            <p:nvPr userDrawn="1"/>
          </p:nvSpPr>
          <p:spPr bwMode="auto">
            <a:xfrm>
              <a:off x="6416675" y="2214563"/>
              <a:ext cx="130175" cy="150812"/>
            </a:xfrm>
            <a:custGeom>
              <a:avLst/>
              <a:gdLst>
                <a:gd name="T0" fmla="*/ 0 w 13"/>
                <a:gd name="T1" fmla="*/ 5 h 15"/>
                <a:gd name="T2" fmla="*/ 1 w 13"/>
                <a:gd name="T3" fmla="*/ 0 h 15"/>
                <a:gd name="T4" fmla="*/ 3 w 13"/>
                <a:gd name="T5" fmla="*/ 3 h 15"/>
                <a:gd name="T6" fmla="*/ 9 w 13"/>
                <a:gd name="T7" fmla="*/ 9 h 15"/>
                <a:gd name="T8" fmla="*/ 12 w 13"/>
                <a:gd name="T9" fmla="*/ 12 h 15"/>
                <a:gd name="T10" fmla="*/ 6 w 13"/>
                <a:gd name="T11" fmla="*/ 14 h 15"/>
                <a:gd name="T12" fmla="*/ 0 w 13"/>
                <a:gd name="T1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5">
                  <a:moveTo>
                    <a:pt x="0" y="5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2"/>
                    <a:pt x="3" y="3"/>
                  </a:cubicBezTo>
                  <a:cubicBezTo>
                    <a:pt x="5" y="5"/>
                    <a:pt x="7" y="7"/>
                    <a:pt x="9" y="9"/>
                  </a:cubicBezTo>
                  <a:cubicBezTo>
                    <a:pt x="11" y="9"/>
                    <a:pt x="13" y="10"/>
                    <a:pt x="12" y="12"/>
                  </a:cubicBezTo>
                  <a:cubicBezTo>
                    <a:pt x="11" y="14"/>
                    <a:pt x="8" y="15"/>
                    <a:pt x="6" y="14"/>
                  </a:cubicBezTo>
                  <a:cubicBezTo>
                    <a:pt x="2" y="12"/>
                    <a:pt x="1" y="8"/>
                    <a:pt x="0" y="5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21">
              <a:extLst>
                <a:ext uri="{FF2B5EF4-FFF2-40B4-BE49-F238E27FC236}">
                  <a16:creationId xmlns:a16="http://schemas.microsoft.com/office/drawing/2014/main" id="{E3EEEBF7-A56A-4247-DD69-4E3E781C9FCB}"/>
                </a:ext>
              </a:extLst>
            </p:cNvPr>
            <p:cNvSpPr/>
            <p:nvPr userDrawn="1"/>
          </p:nvSpPr>
          <p:spPr bwMode="auto">
            <a:xfrm>
              <a:off x="6456363" y="1973263"/>
              <a:ext cx="130175" cy="100012"/>
            </a:xfrm>
            <a:custGeom>
              <a:avLst/>
              <a:gdLst>
                <a:gd name="T0" fmla="*/ 6 w 13"/>
                <a:gd name="T1" fmla="*/ 0 h 10"/>
                <a:gd name="T2" fmla="*/ 11 w 13"/>
                <a:gd name="T3" fmla="*/ 5 h 10"/>
                <a:gd name="T4" fmla="*/ 12 w 13"/>
                <a:gd name="T5" fmla="*/ 9 h 10"/>
                <a:gd name="T6" fmla="*/ 12 w 13"/>
                <a:gd name="T7" fmla="*/ 10 h 10"/>
                <a:gd name="T8" fmla="*/ 11 w 13"/>
                <a:gd name="T9" fmla="*/ 9 h 10"/>
                <a:gd name="T10" fmla="*/ 8 w 13"/>
                <a:gd name="T11" fmla="*/ 7 h 10"/>
                <a:gd name="T12" fmla="*/ 2 w 13"/>
                <a:gd name="T13" fmla="*/ 7 h 10"/>
                <a:gd name="T14" fmla="*/ 0 w 13"/>
                <a:gd name="T15" fmla="*/ 6 h 10"/>
                <a:gd name="T16" fmla="*/ 6 w 13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9" y="0"/>
                    <a:pt x="9" y="3"/>
                    <a:pt x="11" y="5"/>
                  </a:cubicBezTo>
                  <a:cubicBezTo>
                    <a:pt x="11" y="6"/>
                    <a:pt x="12" y="7"/>
                    <a:pt x="12" y="9"/>
                  </a:cubicBezTo>
                  <a:cubicBezTo>
                    <a:pt x="12" y="9"/>
                    <a:pt x="13" y="10"/>
                    <a:pt x="12" y="10"/>
                  </a:cubicBezTo>
                  <a:cubicBezTo>
                    <a:pt x="12" y="10"/>
                    <a:pt x="11" y="10"/>
                    <a:pt x="11" y="9"/>
                  </a:cubicBezTo>
                  <a:cubicBezTo>
                    <a:pt x="10" y="9"/>
                    <a:pt x="9" y="8"/>
                    <a:pt x="8" y="7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622">
              <a:extLst>
                <a:ext uri="{FF2B5EF4-FFF2-40B4-BE49-F238E27FC236}">
                  <a16:creationId xmlns:a16="http://schemas.microsoft.com/office/drawing/2014/main" id="{57F43FDA-16DB-795E-6A84-53A77217C100}"/>
                </a:ext>
              </a:extLst>
            </p:cNvPr>
            <p:cNvSpPr/>
            <p:nvPr userDrawn="1"/>
          </p:nvSpPr>
          <p:spPr bwMode="auto">
            <a:xfrm>
              <a:off x="6477000" y="2124075"/>
              <a:ext cx="80962" cy="109537"/>
            </a:xfrm>
            <a:custGeom>
              <a:avLst/>
              <a:gdLst>
                <a:gd name="T0" fmla="*/ 8 w 8"/>
                <a:gd name="T1" fmla="*/ 8 h 11"/>
                <a:gd name="T2" fmla="*/ 7 w 8"/>
                <a:gd name="T3" fmla="*/ 10 h 11"/>
                <a:gd name="T4" fmla="*/ 5 w 8"/>
                <a:gd name="T5" fmla="*/ 10 h 11"/>
                <a:gd name="T6" fmla="*/ 0 w 8"/>
                <a:gd name="T7" fmla="*/ 2 h 11"/>
                <a:gd name="T8" fmla="*/ 2 w 8"/>
                <a:gd name="T9" fmla="*/ 0 h 11"/>
                <a:gd name="T10" fmla="*/ 7 w 8"/>
                <a:gd name="T11" fmla="*/ 4 h 11"/>
                <a:gd name="T12" fmla="*/ 7 w 8"/>
                <a:gd name="T13" fmla="*/ 5 h 11"/>
                <a:gd name="T14" fmla="*/ 8 w 8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8" y="10"/>
                    <a:pt x="7" y="10"/>
                  </a:cubicBezTo>
                  <a:cubicBezTo>
                    <a:pt x="6" y="11"/>
                    <a:pt x="6" y="10"/>
                    <a:pt x="5" y="10"/>
                  </a:cubicBezTo>
                  <a:cubicBezTo>
                    <a:pt x="3" y="8"/>
                    <a:pt x="1" y="5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0"/>
                    <a:pt x="6" y="1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6"/>
                    <a:pt x="8" y="7"/>
                    <a:pt x="8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23">
              <a:extLst>
                <a:ext uri="{FF2B5EF4-FFF2-40B4-BE49-F238E27FC236}">
                  <a16:creationId xmlns:a16="http://schemas.microsoft.com/office/drawing/2014/main" id="{289DC053-28EC-E948-5824-01137BF8C0FB}"/>
                </a:ext>
              </a:extLst>
            </p:cNvPr>
            <p:cNvSpPr/>
            <p:nvPr userDrawn="1"/>
          </p:nvSpPr>
          <p:spPr bwMode="auto">
            <a:xfrm>
              <a:off x="6407150" y="1922463"/>
              <a:ext cx="90487" cy="120650"/>
            </a:xfrm>
            <a:custGeom>
              <a:avLst/>
              <a:gdLst>
                <a:gd name="T0" fmla="*/ 0 w 9"/>
                <a:gd name="T1" fmla="*/ 9 h 12"/>
                <a:gd name="T2" fmla="*/ 7 w 9"/>
                <a:gd name="T3" fmla="*/ 1 h 12"/>
                <a:gd name="T4" fmla="*/ 9 w 9"/>
                <a:gd name="T5" fmla="*/ 2 h 12"/>
                <a:gd name="T6" fmla="*/ 8 w 9"/>
                <a:gd name="T7" fmla="*/ 3 h 12"/>
                <a:gd name="T8" fmla="*/ 3 w 9"/>
                <a:gd name="T9" fmla="*/ 10 h 12"/>
                <a:gd name="T10" fmla="*/ 2 w 9"/>
                <a:gd name="T11" fmla="*/ 12 h 12"/>
                <a:gd name="T12" fmla="*/ 0 w 9"/>
                <a:gd name="T13" fmla="*/ 10 h 12"/>
                <a:gd name="T14" fmla="*/ 0 w 9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2">
                  <a:moveTo>
                    <a:pt x="0" y="9"/>
                  </a:moveTo>
                  <a:cubicBezTo>
                    <a:pt x="0" y="5"/>
                    <a:pt x="3" y="1"/>
                    <a:pt x="7" y="1"/>
                  </a:cubicBezTo>
                  <a:cubicBezTo>
                    <a:pt x="8" y="0"/>
                    <a:pt x="9" y="0"/>
                    <a:pt x="9" y="2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5" y="5"/>
                    <a:pt x="3" y="7"/>
                    <a:pt x="3" y="10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EE9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24">
              <a:extLst>
                <a:ext uri="{FF2B5EF4-FFF2-40B4-BE49-F238E27FC236}">
                  <a16:creationId xmlns:a16="http://schemas.microsoft.com/office/drawing/2014/main" id="{E6DB912A-C38D-EBC9-287A-7C5F80D4C5AE}"/>
                </a:ext>
              </a:extLst>
            </p:cNvPr>
            <p:cNvSpPr/>
            <p:nvPr userDrawn="1"/>
          </p:nvSpPr>
          <p:spPr bwMode="auto">
            <a:xfrm>
              <a:off x="11801475" y="2979738"/>
              <a:ext cx="190500" cy="100012"/>
            </a:xfrm>
            <a:custGeom>
              <a:avLst/>
              <a:gdLst>
                <a:gd name="T0" fmla="*/ 10 w 19"/>
                <a:gd name="T1" fmla="*/ 1 h 10"/>
                <a:gd name="T2" fmla="*/ 18 w 19"/>
                <a:gd name="T3" fmla="*/ 5 h 10"/>
                <a:gd name="T4" fmla="*/ 19 w 19"/>
                <a:gd name="T5" fmla="*/ 6 h 10"/>
                <a:gd name="T6" fmla="*/ 17 w 19"/>
                <a:gd name="T7" fmla="*/ 7 h 10"/>
                <a:gd name="T8" fmla="*/ 3 w 19"/>
                <a:gd name="T9" fmla="*/ 9 h 10"/>
                <a:gd name="T10" fmla="*/ 1 w 19"/>
                <a:gd name="T11" fmla="*/ 9 h 10"/>
                <a:gd name="T12" fmla="*/ 1 w 19"/>
                <a:gd name="T13" fmla="*/ 7 h 10"/>
                <a:gd name="T14" fmla="*/ 9 w 19"/>
                <a:gd name="T15" fmla="*/ 1 h 10"/>
                <a:gd name="T16" fmla="*/ 10 w 19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">
                  <a:moveTo>
                    <a:pt x="10" y="1"/>
                  </a:moveTo>
                  <a:cubicBezTo>
                    <a:pt x="13" y="0"/>
                    <a:pt x="15" y="3"/>
                    <a:pt x="18" y="5"/>
                  </a:cubicBezTo>
                  <a:cubicBezTo>
                    <a:pt x="18" y="5"/>
                    <a:pt x="19" y="5"/>
                    <a:pt x="19" y="6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2" y="5"/>
                    <a:pt x="7" y="7"/>
                    <a:pt x="3" y="9"/>
                  </a:cubicBezTo>
                  <a:cubicBezTo>
                    <a:pt x="2" y="9"/>
                    <a:pt x="2" y="10"/>
                    <a:pt x="1" y="9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4"/>
                    <a:pt x="5" y="1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25">
              <a:extLst>
                <a:ext uri="{FF2B5EF4-FFF2-40B4-BE49-F238E27FC236}">
                  <a16:creationId xmlns:a16="http://schemas.microsoft.com/office/drawing/2014/main" id="{9F89E42A-3060-33E7-6BA3-6BFD770BF8F4}"/>
                </a:ext>
              </a:extLst>
            </p:cNvPr>
            <p:cNvSpPr/>
            <p:nvPr userDrawn="1"/>
          </p:nvSpPr>
          <p:spPr bwMode="auto">
            <a:xfrm>
              <a:off x="12011025" y="2928938"/>
              <a:ext cx="111125" cy="131762"/>
            </a:xfrm>
            <a:custGeom>
              <a:avLst/>
              <a:gdLst>
                <a:gd name="T0" fmla="*/ 0 w 11"/>
                <a:gd name="T1" fmla="*/ 1 h 13"/>
                <a:gd name="T2" fmla="*/ 11 w 11"/>
                <a:gd name="T3" fmla="*/ 10 h 13"/>
                <a:gd name="T4" fmla="*/ 10 w 11"/>
                <a:gd name="T5" fmla="*/ 12 h 13"/>
                <a:gd name="T6" fmla="*/ 6 w 11"/>
                <a:gd name="T7" fmla="*/ 11 h 13"/>
                <a:gd name="T8" fmla="*/ 3 w 11"/>
                <a:gd name="T9" fmla="*/ 7 h 13"/>
                <a:gd name="T10" fmla="*/ 0 w 11"/>
                <a:gd name="T1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3">
                  <a:moveTo>
                    <a:pt x="0" y="1"/>
                  </a:moveTo>
                  <a:cubicBezTo>
                    <a:pt x="6" y="0"/>
                    <a:pt x="11" y="4"/>
                    <a:pt x="11" y="10"/>
                  </a:cubicBezTo>
                  <a:cubicBezTo>
                    <a:pt x="11" y="11"/>
                    <a:pt x="11" y="12"/>
                    <a:pt x="10" y="12"/>
                  </a:cubicBezTo>
                  <a:cubicBezTo>
                    <a:pt x="9" y="12"/>
                    <a:pt x="7" y="13"/>
                    <a:pt x="6" y="11"/>
                  </a:cubicBezTo>
                  <a:cubicBezTo>
                    <a:pt x="5" y="10"/>
                    <a:pt x="3" y="8"/>
                    <a:pt x="3" y="7"/>
                  </a:cubicBezTo>
                  <a:cubicBezTo>
                    <a:pt x="2" y="5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26">
              <a:extLst>
                <a:ext uri="{FF2B5EF4-FFF2-40B4-BE49-F238E27FC236}">
                  <a16:creationId xmlns:a16="http://schemas.microsoft.com/office/drawing/2014/main" id="{7FD981AF-0CCD-BAE2-4525-E5B5C1402A9F}"/>
                </a:ext>
              </a:extLst>
            </p:cNvPr>
            <p:cNvSpPr/>
            <p:nvPr userDrawn="1"/>
          </p:nvSpPr>
          <p:spPr bwMode="auto">
            <a:xfrm>
              <a:off x="11861800" y="2928938"/>
              <a:ext cx="160337" cy="80962"/>
            </a:xfrm>
            <a:custGeom>
              <a:avLst/>
              <a:gdLst>
                <a:gd name="T0" fmla="*/ 8 w 16"/>
                <a:gd name="T1" fmla="*/ 0 h 8"/>
                <a:gd name="T2" fmla="*/ 15 w 16"/>
                <a:gd name="T3" fmla="*/ 4 h 8"/>
                <a:gd name="T4" fmla="*/ 15 w 16"/>
                <a:gd name="T5" fmla="*/ 6 h 8"/>
                <a:gd name="T6" fmla="*/ 12 w 16"/>
                <a:gd name="T7" fmla="*/ 7 h 8"/>
                <a:gd name="T8" fmla="*/ 1 w 16"/>
                <a:gd name="T9" fmla="*/ 4 h 8"/>
                <a:gd name="T10" fmla="*/ 1 w 16"/>
                <a:gd name="T11" fmla="*/ 3 h 8"/>
                <a:gd name="T12" fmla="*/ 8 w 1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cubicBezTo>
                    <a:pt x="11" y="0"/>
                    <a:pt x="13" y="1"/>
                    <a:pt x="15" y="4"/>
                  </a:cubicBezTo>
                  <a:cubicBezTo>
                    <a:pt x="15" y="4"/>
                    <a:pt x="16" y="5"/>
                    <a:pt x="15" y="6"/>
                  </a:cubicBezTo>
                  <a:cubicBezTo>
                    <a:pt x="14" y="6"/>
                    <a:pt x="13" y="8"/>
                    <a:pt x="12" y="7"/>
                  </a:cubicBezTo>
                  <a:cubicBezTo>
                    <a:pt x="9" y="5"/>
                    <a:pt x="5" y="4"/>
                    <a:pt x="1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3" y="1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27">
              <a:extLst>
                <a:ext uri="{FF2B5EF4-FFF2-40B4-BE49-F238E27FC236}">
                  <a16:creationId xmlns:a16="http://schemas.microsoft.com/office/drawing/2014/main" id="{957DDD5F-2714-2049-2A75-1F45E4298149}"/>
                </a:ext>
              </a:extLst>
            </p:cNvPr>
            <p:cNvSpPr/>
            <p:nvPr userDrawn="1"/>
          </p:nvSpPr>
          <p:spPr bwMode="auto">
            <a:xfrm>
              <a:off x="11771313" y="2949575"/>
              <a:ext cx="80962" cy="130175"/>
            </a:xfrm>
            <a:custGeom>
              <a:avLst/>
              <a:gdLst>
                <a:gd name="T0" fmla="*/ 0 w 8"/>
                <a:gd name="T1" fmla="*/ 10 h 13"/>
                <a:gd name="T2" fmla="*/ 6 w 8"/>
                <a:gd name="T3" fmla="*/ 1 h 13"/>
                <a:gd name="T4" fmla="*/ 7 w 8"/>
                <a:gd name="T5" fmla="*/ 0 h 13"/>
                <a:gd name="T6" fmla="*/ 7 w 8"/>
                <a:gd name="T7" fmla="*/ 2 h 13"/>
                <a:gd name="T8" fmla="*/ 4 w 8"/>
                <a:gd name="T9" fmla="*/ 6 h 13"/>
                <a:gd name="T10" fmla="*/ 2 w 8"/>
                <a:gd name="T11" fmla="*/ 11 h 13"/>
                <a:gd name="T12" fmla="*/ 1 w 8"/>
                <a:gd name="T13" fmla="*/ 13 h 13"/>
                <a:gd name="T14" fmla="*/ 0 w 8"/>
                <a:gd name="T15" fmla="*/ 11 h 13"/>
                <a:gd name="T16" fmla="*/ 0 w 8"/>
                <a:gd name="T1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0" y="10"/>
                  </a:moveTo>
                  <a:cubicBezTo>
                    <a:pt x="0" y="5"/>
                    <a:pt x="2" y="2"/>
                    <a:pt x="6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3" y="8"/>
                    <a:pt x="2" y="9"/>
                    <a:pt x="2" y="11"/>
                  </a:cubicBezTo>
                  <a:cubicBezTo>
                    <a:pt x="2" y="12"/>
                    <a:pt x="2" y="13"/>
                    <a:pt x="1" y="13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0" y="11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E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628">
              <a:extLst>
                <a:ext uri="{FF2B5EF4-FFF2-40B4-BE49-F238E27FC236}">
                  <a16:creationId xmlns:a16="http://schemas.microsoft.com/office/drawing/2014/main" id="{9400382C-492B-979E-5443-7A0687D88AFB}"/>
                </a:ext>
              </a:extLst>
            </p:cNvPr>
            <p:cNvSpPr/>
            <p:nvPr userDrawn="1"/>
          </p:nvSpPr>
          <p:spPr bwMode="auto">
            <a:xfrm>
              <a:off x="11991975" y="3009900"/>
              <a:ext cx="79375" cy="111125"/>
            </a:xfrm>
            <a:custGeom>
              <a:avLst/>
              <a:gdLst>
                <a:gd name="T0" fmla="*/ 8 w 8"/>
                <a:gd name="T1" fmla="*/ 8 h 11"/>
                <a:gd name="T2" fmla="*/ 7 w 8"/>
                <a:gd name="T3" fmla="*/ 10 h 11"/>
                <a:gd name="T4" fmla="*/ 5 w 8"/>
                <a:gd name="T5" fmla="*/ 8 h 11"/>
                <a:gd name="T6" fmla="*/ 1 w 8"/>
                <a:gd name="T7" fmla="*/ 3 h 11"/>
                <a:gd name="T8" fmla="*/ 1 w 8"/>
                <a:gd name="T9" fmla="*/ 1 h 11"/>
                <a:gd name="T10" fmla="*/ 4 w 8"/>
                <a:gd name="T11" fmla="*/ 0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8"/>
                    <a:pt x="8" y="10"/>
                    <a:pt x="7" y="10"/>
                  </a:cubicBezTo>
                  <a:cubicBezTo>
                    <a:pt x="6" y="11"/>
                    <a:pt x="6" y="9"/>
                    <a:pt x="5" y="8"/>
                  </a:cubicBezTo>
                  <a:cubicBezTo>
                    <a:pt x="4" y="6"/>
                    <a:pt x="3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6" y="1"/>
                    <a:pt x="8" y="4"/>
                    <a:pt x="8" y="8"/>
                  </a:cubicBezTo>
                  <a:close/>
                </a:path>
              </a:pathLst>
            </a:custGeom>
            <a:solidFill>
              <a:srgbClr val="EF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629">
              <a:extLst>
                <a:ext uri="{FF2B5EF4-FFF2-40B4-BE49-F238E27FC236}">
                  <a16:creationId xmlns:a16="http://schemas.microsoft.com/office/drawing/2014/main" id="{7EF8DCBC-5E6E-7138-049B-46D0DD3A3435}"/>
                </a:ext>
              </a:extLst>
            </p:cNvPr>
            <p:cNvSpPr/>
            <p:nvPr userDrawn="1"/>
          </p:nvSpPr>
          <p:spPr bwMode="auto">
            <a:xfrm>
              <a:off x="11961813" y="3090863"/>
              <a:ext cx="90487" cy="69850"/>
            </a:xfrm>
            <a:custGeom>
              <a:avLst/>
              <a:gdLst>
                <a:gd name="T0" fmla="*/ 0 w 9"/>
                <a:gd name="T1" fmla="*/ 6 h 7"/>
                <a:gd name="T2" fmla="*/ 5 w 9"/>
                <a:gd name="T3" fmla="*/ 1 h 7"/>
                <a:gd name="T4" fmla="*/ 7 w 9"/>
                <a:gd name="T5" fmla="*/ 1 h 7"/>
                <a:gd name="T6" fmla="*/ 8 w 9"/>
                <a:gd name="T7" fmla="*/ 3 h 7"/>
                <a:gd name="T8" fmla="*/ 0 w 9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2" y="5"/>
                    <a:pt x="4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9" y="2"/>
                    <a:pt x="8" y="3"/>
                  </a:cubicBezTo>
                  <a:cubicBezTo>
                    <a:pt x="7" y="6"/>
                    <a:pt x="3" y="7"/>
                    <a:pt x="0" y="6"/>
                  </a:cubicBezTo>
                  <a:close/>
                </a:path>
              </a:pathLst>
            </a:custGeom>
            <a:solidFill>
              <a:srgbClr val="ED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630">
              <a:extLst>
                <a:ext uri="{FF2B5EF4-FFF2-40B4-BE49-F238E27FC236}">
                  <a16:creationId xmlns:a16="http://schemas.microsoft.com/office/drawing/2014/main" id="{3A774699-5394-0373-70EE-6E3AEB522CE8}"/>
                </a:ext>
              </a:extLst>
            </p:cNvPr>
            <p:cNvSpPr/>
            <p:nvPr userDrawn="1"/>
          </p:nvSpPr>
          <p:spPr bwMode="auto">
            <a:xfrm>
              <a:off x="7527925" y="3321050"/>
              <a:ext cx="169862" cy="122237"/>
            </a:xfrm>
            <a:custGeom>
              <a:avLst/>
              <a:gdLst>
                <a:gd name="T0" fmla="*/ 0 w 17"/>
                <a:gd name="T1" fmla="*/ 9 h 12"/>
                <a:gd name="T2" fmla="*/ 12 w 17"/>
                <a:gd name="T3" fmla="*/ 1 h 12"/>
                <a:gd name="T4" fmla="*/ 16 w 17"/>
                <a:gd name="T5" fmla="*/ 3 h 12"/>
                <a:gd name="T6" fmla="*/ 16 w 17"/>
                <a:gd name="T7" fmla="*/ 4 h 12"/>
                <a:gd name="T8" fmla="*/ 15 w 17"/>
                <a:gd name="T9" fmla="*/ 5 h 12"/>
                <a:gd name="T10" fmla="*/ 2 w 17"/>
                <a:gd name="T11" fmla="*/ 10 h 12"/>
                <a:gd name="T12" fmla="*/ 0 w 17"/>
                <a:gd name="T13" fmla="*/ 11 h 12"/>
                <a:gd name="T14" fmla="*/ 0 w 17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0" y="9"/>
                  </a:moveTo>
                  <a:cubicBezTo>
                    <a:pt x="0" y="2"/>
                    <a:pt x="6" y="0"/>
                    <a:pt x="12" y="1"/>
                  </a:cubicBezTo>
                  <a:cubicBezTo>
                    <a:pt x="13" y="1"/>
                    <a:pt x="14" y="2"/>
                    <a:pt x="16" y="3"/>
                  </a:cubicBezTo>
                  <a:cubicBezTo>
                    <a:pt x="16" y="3"/>
                    <a:pt x="17" y="3"/>
                    <a:pt x="16" y="4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0" y="5"/>
                    <a:pt x="6" y="7"/>
                    <a:pt x="2" y="10"/>
                  </a:cubicBezTo>
                  <a:cubicBezTo>
                    <a:pt x="2" y="11"/>
                    <a:pt x="1" y="12"/>
                    <a:pt x="0" y="11"/>
                  </a:cubicBezTo>
                  <a:cubicBezTo>
                    <a:pt x="0" y="11"/>
                    <a:pt x="0" y="10"/>
                    <a:pt x="0" y="9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631">
              <a:extLst>
                <a:ext uri="{FF2B5EF4-FFF2-40B4-BE49-F238E27FC236}">
                  <a16:creationId xmlns:a16="http://schemas.microsoft.com/office/drawing/2014/main" id="{24BCF71C-F1FB-1D06-963D-B7C4C431DA1E}"/>
                </a:ext>
              </a:extLst>
            </p:cNvPr>
            <p:cNvSpPr/>
            <p:nvPr userDrawn="1"/>
          </p:nvSpPr>
          <p:spPr bwMode="auto">
            <a:xfrm>
              <a:off x="7697788" y="3241675"/>
              <a:ext cx="130175" cy="109537"/>
            </a:xfrm>
            <a:custGeom>
              <a:avLst/>
              <a:gdLst>
                <a:gd name="T0" fmla="*/ 4 w 13"/>
                <a:gd name="T1" fmla="*/ 1 h 11"/>
                <a:gd name="T2" fmla="*/ 12 w 13"/>
                <a:gd name="T3" fmla="*/ 7 h 11"/>
                <a:gd name="T4" fmla="*/ 11 w 13"/>
                <a:gd name="T5" fmla="*/ 10 h 11"/>
                <a:gd name="T6" fmla="*/ 8 w 13"/>
                <a:gd name="T7" fmla="*/ 10 h 11"/>
                <a:gd name="T8" fmla="*/ 4 w 13"/>
                <a:gd name="T9" fmla="*/ 7 h 11"/>
                <a:gd name="T10" fmla="*/ 3 w 13"/>
                <a:gd name="T11" fmla="*/ 6 h 11"/>
                <a:gd name="T12" fmla="*/ 2 w 13"/>
                <a:gd name="T13" fmla="*/ 4 h 11"/>
                <a:gd name="T14" fmla="*/ 1 w 13"/>
                <a:gd name="T15" fmla="*/ 2 h 11"/>
                <a:gd name="T16" fmla="*/ 4 w 13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1">
                  <a:moveTo>
                    <a:pt x="4" y="1"/>
                  </a:moveTo>
                  <a:cubicBezTo>
                    <a:pt x="8" y="1"/>
                    <a:pt x="11" y="3"/>
                    <a:pt x="12" y="7"/>
                  </a:cubicBezTo>
                  <a:cubicBezTo>
                    <a:pt x="12" y="8"/>
                    <a:pt x="13" y="9"/>
                    <a:pt x="11" y="10"/>
                  </a:cubicBezTo>
                  <a:cubicBezTo>
                    <a:pt x="10" y="11"/>
                    <a:pt x="9" y="11"/>
                    <a:pt x="8" y="10"/>
                  </a:cubicBezTo>
                  <a:cubicBezTo>
                    <a:pt x="7" y="8"/>
                    <a:pt x="6" y="8"/>
                    <a:pt x="4" y="7"/>
                  </a:cubicBezTo>
                  <a:cubicBezTo>
                    <a:pt x="3" y="7"/>
                    <a:pt x="2" y="7"/>
                    <a:pt x="3" y="6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632">
              <a:extLst>
                <a:ext uri="{FF2B5EF4-FFF2-40B4-BE49-F238E27FC236}">
                  <a16:creationId xmlns:a16="http://schemas.microsoft.com/office/drawing/2014/main" id="{ADB3AF34-E37B-18AB-5777-618ADCBED138}"/>
                </a:ext>
              </a:extLst>
            </p:cNvPr>
            <p:cNvSpPr/>
            <p:nvPr userDrawn="1"/>
          </p:nvSpPr>
          <p:spPr bwMode="auto">
            <a:xfrm>
              <a:off x="7558088" y="3260725"/>
              <a:ext cx="150812" cy="60325"/>
            </a:xfrm>
            <a:custGeom>
              <a:avLst/>
              <a:gdLst>
                <a:gd name="T0" fmla="*/ 8 w 15"/>
                <a:gd name="T1" fmla="*/ 0 h 6"/>
                <a:gd name="T2" fmla="*/ 14 w 15"/>
                <a:gd name="T3" fmla="*/ 2 h 6"/>
                <a:gd name="T4" fmla="*/ 15 w 15"/>
                <a:gd name="T5" fmla="*/ 4 h 6"/>
                <a:gd name="T6" fmla="*/ 13 w 15"/>
                <a:gd name="T7" fmla="*/ 6 h 6"/>
                <a:gd name="T8" fmla="*/ 11 w 15"/>
                <a:gd name="T9" fmla="*/ 6 h 6"/>
                <a:gd name="T10" fmla="*/ 2 w 15"/>
                <a:gd name="T11" fmla="*/ 6 h 6"/>
                <a:gd name="T12" fmla="*/ 1 w 15"/>
                <a:gd name="T13" fmla="*/ 6 h 6"/>
                <a:gd name="T14" fmla="*/ 1 w 15"/>
                <a:gd name="T15" fmla="*/ 4 h 6"/>
                <a:gd name="T16" fmla="*/ 8 w 1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">
                  <a:moveTo>
                    <a:pt x="8" y="0"/>
                  </a:moveTo>
                  <a:cubicBezTo>
                    <a:pt x="10" y="0"/>
                    <a:pt x="12" y="1"/>
                    <a:pt x="14" y="2"/>
                  </a:cubicBezTo>
                  <a:cubicBezTo>
                    <a:pt x="14" y="3"/>
                    <a:pt x="15" y="3"/>
                    <a:pt x="15" y="4"/>
                  </a:cubicBezTo>
                  <a:cubicBezTo>
                    <a:pt x="14" y="5"/>
                    <a:pt x="14" y="6"/>
                    <a:pt x="13" y="6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8" y="5"/>
                    <a:pt x="5" y="5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3" y="2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F0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633">
              <a:extLst>
                <a:ext uri="{FF2B5EF4-FFF2-40B4-BE49-F238E27FC236}">
                  <a16:creationId xmlns:a16="http://schemas.microsoft.com/office/drawing/2014/main" id="{FE3F56FC-BF0B-4985-A1A8-B5257E8033A5}"/>
                </a:ext>
              </a:extLst>
            </p:cNvPr>
            <p:cNvSpPr/>
            <p:nvPr userDrawn="1"/>
          </p:nvSpPr>
          <p:spPr bwMode="auto">
            <a:xfrm>
              <a:off x="7478713" y="3302000"/>
              <a:ext cx="58737" cy="150812"/>
            </a:xfrm>
            <a:custGeom>
              <a:avLst/>
              <a:gdLst>
                <a:gd name="T0" fmla="*/ 1 w 6"/>
                <a:gd name="T1" fmla="*/ 9 h 15"/>
                <a:gd name="T2" fmla="*/ 4 w 6"/>
                <a:gd name="T3" fmla="*/ 1 h 15"/>
                <a:gd name="T4" fmla="*/ 5 w 6"/>
                <a:gd name="T5" fmla="*/ 1 h 15"/>
                <a:gd name="T6" fmla="*/ 6 w 6"/>
                <a:gd name="T7" fmla="*/ 2 h 15"/>
                <a:gd name="T8" fmla="*/ 4 w 6"/>
                <a:gd name="T9" fmla="*/ 7 h 15"/>
                <a:gd name="T10" fmla="*/ 4 w 6"/>
                <a:gd name="T11" fmla="*/ 11 h 15"/>
                <a:gd name="T12" fmla="*/ 2 w 6"/>
                <a:gd name="T13" fmla="*/ 14 h 15"/>
                <a:gd name="T14" fmla="*/ 1 w 6"/>
                <a:gd name="T15" fmla="*/ 11 h 15"/>
                <a:gd name="T16" fmla="*/ 1 w 6"/>
                <a:gd name="T1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5">
                  <a:moveTo>
                    <a:pt x="1" y="9"/>
                  </a:moveTo>
                  <a:cubicBezTo>
                    <a:pt x="0" y="6"/>
                    <a:pt x="2" y="3"/>
                    <a:pt x="4" y="1"/>
                  </a:cubicBezTo>
                  <a:cubicBezTo>
                    <a:pt x="4" y="1"/>
                    <a:pt x="5" y="0"/>
                    <a:pt x="5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4"/>
                    <a:pt x="5" y="5"/>
                    <a:pt x="4" y="7"/>
                  </a:cubicBezTo>
                  <a:cubicBezTo>
                    <a:pt x="3" y="8"/>
                    <a:pt x="4" y="10"/>
                    <a:pt x="4" y="11"/>
                  </a:cubicBezTo>
                  <a:cubicBezTo>
                    <a:pt x="3" y="12"/>
                    <a:pt x="4" y="15"/>
                    <a:pt x="2" y="14"/>
                  </a:cubicBezTo>
                  <a:cubicBezTo>
                    <a:pt x="1" y="14"/>
                    <a:pt x="1" y="13"/>
                    <a:pt x="1" y="11"/>
                  </a:cubicBezTo>
                  <a:cubicBezTo>
                    <a:pt x="1" y="10"/>
                    <a:pt x="1" y="10"/>
                    <a:pt x="1" y="9"/>
                  </a:cubicBezTo>
                  <a:close/>
                </a:path>
              </a:pathLst>
            </a:custGeom>
            <a:solidFill>
              <a:srgbClr val="EE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634">
              <a:extLst>
                <a:ext uri="{FF2B5EF4-FFF2-40B4-BE49-F238E27FC236}">
                  <a16:creationId xmlns:a16="http://schemas.microsoft.com/office/drawing/2014/main" id="{B31C53F3-9205-59EE-4653-DAE952B10AF3}"/>
                </a:ext>
              </a:extLst>
            </p:cNvPr>
            <p:cNvSpPr/>
            <p:nvPr userDrawn="1"/>
          </p:nvSpPr>
          <p:spPr bwMode="auto">
            <a:xfrm>
              <a:off x="7697788" y="3321050"/>
              <a:ext cx="100012" cy="92075"/>
            </a:xfrm>
            <a:custGeom>
              <a:avLst/>
              <a:gdLst>
                <a:gd name="T0" fmla="*/ 3 w 10"/>
                <a:gd name="T1" fmla="*/ 0 h 9"/>
                <a:gd name="T2" fmla="*/ 9 w 10"/>
                <a:gd name="T3" fmla="*/ 6 h 9"/>
                <a:gd name="T4" fmla="*/ 9 w 10"/>
                <a:gd name="T5" fmla="*/ 7 h 9"/>
                <a:gd name="T6" fmla="*/ 9 w 10"/>
                <a:gd name="T7" fmla="*/ 9 h 9"/>
                <a:gd name="T8" fmla="*/ 6 w 10"/>
                <a:gd name="T9" fmla="*/ 8 h 9"/>
                <a:gd name="T10" fmla="*/ 2 w 10"/>
                <a:gd name="T11" fmla="*/ 3 h 9"/>
                <a:gd name="T12" fmla="*/ 1 w 10"/>
                <a:gd name="T13" fmla="*/ 1 h 9"/>
                <a:gd name="T14" fmla="*/ 3 w 10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5" y="0"/>
                    <a:pt x="8" y="4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8" y="8"/>
                    <a:pt x="10" y="9"/>
                    <a:pt x="9" y="9"/>
                  </a:cubicBezTo>
                  <a:cubicBezTo>
                    <a:pt x="8" y="9"/>
                    <a:pt x="7" y="8"/>
                    <a:pt x="6" y="8"/>
                  </a:cubicBezTo>
                  <a:cubicBezTo>
                    <a:pt x="5" y="6"/>
                    <a:pt x="3" y="5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EE9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635">
              <a:extLst>
                <a:ext uri="{FF2B5EF4-FFF2-40B4-BE49-F238E27FC236}">
                  <a16:creationId xmlns:a16="http://schemas.microsoft.com/office/drawing/2014/main" id="{E88F3571-835F-F5DA-0FF7-818CCCA66FFC}"/>
                </a:ext>
              </a:extLst>
            </p:cNvPr>
            <p:cNvSpPr/>
            <p:nvPr userDrawn="1"/>
          </p:nvSpPr>
          <p:spPr bwMode="auto">
            <a:xfrm>
              <a:off x="7697788" y="3392488"/>
              <a:ext cx="69850" cy="90487"/>
            </a:xfrm>
            <a:custGeom>
              <a:avLst/>
              <a:gdLst>
                <a:gd name="T0" fmla="*/ 0 w 7"/>
                <a:gd name="T1" fmla="*/ 8 h 9"/>
                <a:gd name="T2" fmla="*/ 4 w 7"/>
                <a:gd name="T3" fmla="*/ 1 h 9"/>
                <a:gd name="T4" fmla="*/ 6 w 7"/>
                <a:gd name="T5" fmla="*/ 1 h 9"/>
                <a:gd name="T6" fmla="*/ 7 w 7"/>
                <a:gd name="T7" fmla="*/ 4 h 9"/>
                <a:gd name="T8" fmla="*/ 0 w 7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0" y="8"/>
                  </a:moveTo>
                  <a:cubicBezTo>
                    <a:pt x="1" y="6"/>
                    <a:pt x="3" y="4"/>
                    <a:pt x="4" y="1"/>
                  </a:cubicBezTo>
                  <a:cubicBezTo>
                    <a:pt x="4" y="0"/>
                    <a:pt x="5" y="1"/>
                    <a:pt x="6" y="1"/>
                  </a:cubicBezTo>
                  <a:cubicBezTo>
                    <a:pt x="7" y="2"/>
                    <a:pt x="7" y="2"/>
                    <a:pt x="7" y="4"/>
                  </a:cubicBezTo>
                  <a:cubicBezTo>
                    <a:pt x="6" y="6"/>
                    <a:pt x="3" y="9"/>
                    <a:pt x="0" y="8"/>
                  </a:cubicBezTo>
                  <a:close/>
                </a:path>
              </a:pathLst>
            </a:custGeom>
            <a:solidFill>
              <a:srgbClr val="EE9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636">
              <a:extLst>
                <a:ext uri="{FF2B5EF4-FFF2-40B4-BE49-F238E27FC236}">
                  <a16:creationId xmlns:a16="http://schemas.microsoft.com/office/drawing/2014/main" id="{F27631AC-B64F-9829-89A8-A7FE776EFFD7}"/>
                </a:ext>
              </a:extLst>
            </p:cNvPr>
            <p:cNvSpPr/>
            <p:nvPr userDrawn="1"/>
          </p:nvSpPr>
          <p:spPr bwMode="auto">
            <a:xfrm>
              <a:off x="8999538" y="874713"/>
              <a:ext cx="190500" cy="90487"/>
            </a:xfrm>
            <a:custGeom>
              <a:avLst/>
              <a:gdLst>
                <a:gd name="T0" fmla="*/ 8 w 19"/>
                <a:gd name="T1" fmla="*/ 0 h 9"/>
                <a:gd name="T2" fmla="*/ 19 w 19"/>
                <a:gd name="T3" fmla="*/ 7 h 9"/>
                <a:gd name="T4" fmla="*/ 19 w 19"/>
                <a:gd name="T5" fmla="*/ 8 h 9"/>
                <a:gd name="T6" fmla="*/ 18 w 19"/>
                <a:gd name="T7" fmla="*/ 8 h 9"/>
                <a:gd name="T8" fmla="*/ 12 w 19"/>
                <a:gd name="T9" fmla="*/ 7 h 9"/>
                <a:gd name="T10" fmla="*/ 4 w 19"/>
                <a:gd name="T11" fmla="*/ 7 h 9"/>
                <a:gd name="T12" fmla="*/ 1 w 19"/>
                <a:gd name="T13" fmla="*/ 7 h 9"/>
                <a:gd name="T14" fmla="*/ 2 w 19"/>
                <a:gd name="T15" fmla="*/ 6 h 9"/>
                <a:gd name="T16" fmla="*/ 3 w 19"/>
                <a:gd name="T17" fmla="*/ 4 h 9"/>
                <a:gd name="T18" fmla="*/ 8 w 19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9">
                  <a:moveTo>
                    <a:pt x="8" y="0"/>
                  </a:moveTo>
                  <a:cubicBezTo>
                    <a:pt x="13" y="1"/>
                    <a:pt x="16" y="3"/>
                    <a:pt x="19" y="7"/>
                  </a:cubicBezTo>
                  <a:cubicBezTo>
                    <a:pt x="19" y="7"/>
                    <a:pt x="19" y="8"/>
                    <a:pt x="19" y="8"/>
                  </a:cubicBezTo>
                  <a:cubicBezTo>
                    <a:pt x="19" y="9"/>
                    <a:pt x="18" y="8"/>
                    <a:pt x="18" y="8"/>
                  </a:cubicBezTo>
                  <a:cubicBezTo>
                    <a:pt x="16" y="8"/>
                    <a:pt x="14" y="7"/>
                    <a:pt x="12" y="7"/>
                  </a:cubicBezTo>
                  <a:cubicBezTo>
                    <a:pt x="9" y="6"/>
                    <a:pt x="7" y="6"/>
                    <a:pt x="4" y="7"/>
                  </a:cubicBezTo>
                  <a:cubicBezTo>
                    <a:pt x="3" y="7"/>
                    <a:pt x="2" y="8"/>
                    <a:pt x="1" y="7"/>
                  </a:cubicBezTo>
                  <a:cubicBezTo>
                    <a:pt x="0" y="6"/>
                    <a:pt x="2" y="6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5" y="3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637">
              <a:extLst>
                <a:ext uri="{FF2B5EF4-FFF2-40B4-BE49-F238E27FC236}">
                  <a16:creationId xmlns:a16="http://schemas.microsoft.com/office/drawing/2014/main" id="{ED007803-4522-13A8-9AE7-CDA74B22EAC4}"/>
                </a:ext>
              </a:extLst>
            </p:cNvPr>
            <p:cNvSpPr/>
            <p:nvPr userDrawn="1"/>
          </p:nvSpPr>
          <p:spPr bwMode="auto">
            <a:xfrm>
              <a:off x="9248775" y="874713"/>
              <a:ext cx="80962" cy="131762"/>
            </a:xfrm>
            <a:custGeom>
              <a:avLst/>
              <a:gdLst>
                <a:gd name="T0" fmla="*/ 8 w 8"/>
                <a:gd name="T1" fmla="*/ 9 h 13"/>
                <a:gd name="T2" fmla="*/ 7 w 8"/>
                <a:gd name="T3" fmla="*/ 10 h 13"/>
                <a:gd name="T4" fmla="*/ 6 w 8"/>
                <a:gd name="T5" fmla="*/ 13 h 13"/>
                <a:gd name="T6" fmla="*/ 2 w 8"/>
                <a:gd name="T7" fmla="*/ 11 h 13"/>
                <a:gd name="T8" fmla="*/ 0 w 8"/>
                <a:gd name="T9" fmla="*/ 6 h 13"/>
                <a:gd name="T10" fmla="*/ 0 w 8"/>
                <a:gd name="T11" fmla="*/ 1 h 13"/>
                <a:gd name="T12" fmla="*/ 2 w 8"/>
                <a:gd name="T13" fmla="*/ 0 h 13"/>
                <a:gd name="T14" fmla="*/ 8 w 8"/>
                <a:gd name="T1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9"/>
                  </a:moveTo>
                  <a:cubicBezTo>
                    <a:pt x="8" y="9"/>
                    <a:pt x="8" y="10"/>
                    <a:pt x="7" y="10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3"/>
                    <a:pt x="3" y="12"/>
                    <a:pt x="2" y="11"/>
                  </a:cubicBezTo>
                  <a:cubicBezTo>
                    <a:pt x="2" y="9"/>
                    <a:pt x="1" y="8"/>
                    <a:pt x="0" y="6"/>
                  </a:cubicBezTo>
                  <a:cubicBezTo>
                    <a:pt x="0" y="5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5" y="1"/>
                    <a:pt x="8" y="5"/>
                    <a:pt x="8" y="9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638">
              <a:extLst>
                <a:ext uri="{FF2B5EF4-FFF2-40B4-BE49-F238E27FC236}">
                  <a16:creationId xmlns:a16="http://schemas.microsoft.com/office/drawing/2014/main" id="{9E8B913D-B61B-6D27-9FE7-B256C86466AF}"/>
                </a:ext>
              </a:extLst>
            </p:cNvPr>
            <p:cNvSpPr/>
            <p:nvPr userDrawn="1"/>
          </p:nvSpPr>
          <p:spPr bwMode="auto">
            <a:xfrm>
              <a:off x="9109075" y="844550"/>
              <a:ext cx="130175" cy="90487"/>
            </a:xfrm>
            <a:custGeom>
              <a:avLst/>
              <a:gdLst>
                <a:gd name="T0" fmla="*/ 4 w 13"/>
                <a:gd name="T1" fmla="*/ 0 h 9"/>
                <a:gd name="T2" fmla="*/ 12 w 13"/>
                <a:gd name="T3" fmla="*/ 5 h 9"/>
                <a:gd name="T4" fmla="*/ 12 w 13"/>
                <a:gd name="T5" fmla="*/ 7 h 9"/>
                <a:gd name="T6" fmla="*/ 9 w 13"/>
                <a:gd name="T7" fmla="*/ 8 h 9"/>
                <a:gd name="T8" fmla="*/ 0 w 13"/>
                <a:gd name="T9" fmla="*/ 2 h 9"/>
                <a:gd name="T10" fmla="*/ 0 w 13"/>
                <a:gd name="T11" fmla="*/ 1 h 9"/>
                <a:gd name="T12" fmla="*/ 1 w 13"/>
                <a:gd name="T13" fmla="*/ 0 h 9"/>
                <a:gd name="T14" fmla="*/ 4 w 13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cubicBezTo>
                    <a:pt x="8" y="0"/>
                    <a:pt x="11" y="2"/>
                    <a:pt x="12" y="5"/>
                  </a:cubicBezTo>
                  <a:cubicBezTo>
                    <a:pt x="13" y="6"/>
                    <a:pt x="13" y="7"/>
                    <a:pt x="12" y="7"/>
                  </a:cubicBezTo>
                  <a:cubicBezTo>
                    <a:pt x="11" y="8"/>
                    <a:pt x="10" y="9"/>
                    <a:pt x="9" y="8"/>
                  </a:cubicBezTo>
                  <a:cubicBezTo>
                    <a:pt x="6" y="5"/>
                    <a:pt x="3" y="4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639">
              <a:extLst>
                <a:ext uri="{FF2B5EF4-FFF2-40B4-BE49-F238E27FC236}">
                  <a16:creationId xmlns:a16="http://schemas.microsoft.com/office/drawing/2014/main" id="{0BEC0F35-F7B5-339D-B205-2E1353EC22C1}"/>
                </a:ext>
              </a:extLst>
            </p:cNvPr>
            <p:cNvSpPr/>
            <p:nvPr userDrawn="1"/>
          </p:nvSpPr>
          <p:spPr bwMode="auto">
            <a:xfrm>
              <a:off x="8969375" y="835025"/>
              <a:ext cx="109537" cy="111125"/>
            </a:xfrm>
            <a:custGeom>
              <a:avLst/>
              <a:gdLst>
                <a:gd name="T0" fmla="*/ 11 w 11"/>
                <a:gd name="T1" fmla="*/ 0 h 11"/>
                <a:gd name="T2" fmla="*/ 3 w 11"/>
                <a:gd name="T3" fmla="*/ 9 h 11"/>
                <a:gd name="T4" fmla="*/ 3 w 11"/>
                <a:gd name="T5" fmla="*/ 10 h 11"/>
                <a:gd name="T6" fmla="*/ 1 w 11"/>
                <a:gd name="T7" fmla="*/ 11 h 11"/>
                <a:gd name="T8" fmla="*/ 1 w 11"/>
                <a:gd name="T9" fmla="*/ 9 h 11"/>
                <a:gd name="T10" fmla="*/ 9 w 11"/>
                <a:gd name="T11" fmla="*/ 0 h 11"/>
                <a:gd name="T12" fmla="*/ 11 w 11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4"/>
                    <a:pt x="5" y="5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2" y="10"/>
                    <a:pt x="2" y="11"/>
                    <a:pt x="1" y="11"/>
                  </a:cubicBezTo>
                  <a:cubicBezTo>
                    <a:pt x="0" y="11"/>
                    <a:pt x="1" y="9"/>
                    <a:pt x="1" y="9"/>
                  </a:cubicBezTo>
                  <a:cubicBezTo>
                    <a:pt x="1" y="5"/>
                    <a:pt x="5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EE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640">
              <a:extLst>
                <a:ext uri="{FF2B5EF4-FFF2-40B4-BE49-F238E27FC236}">
                  <a16:creationId xmlns:a16="http://schemas.microsoft.com/office/drawing/2014/main" id="{6AA4E866-AF06-E983-4431-9311BAB05179}"/>
                </a:ext>
              </a:extLst>
            </p:cNvPr>
            <p:cNvSpPr/>
            <p:nvPr userDrawn="1"/>
          </p:nvSpPr>
          <p:spPr bwMode="auto">
            <a:xfrm>
              <a:off x="9199563" y="935038"/>
              <a:ext cx="60325" cy="111125"/>
            </a:xfrm>
            <a:custGeom>
              <a:avLst/>
              <a:gdLst>
                <a:gd name="T0" fmla="*/ 6 w 6"/>
                <a:gd name="T1" fmla="*/ 6 h 11"/>
                <a:gd name="T2" fmla="*/ 6 w 6"/>
                <a:gd name="T3" fmla="*/ 10 h 11"/>
                <a:gd name="T4" fmla="*/ 4 w 6"/>
                <a:gd name="T5" fmla="*/ 11 h 11"/>
                <a:gd name="T6" fmla="*/ 3 w 6"/>
                <a:gd name="T7" fmla="*/ 10 h 11"/>
                <a:gd name="T8" fmla="*/ 1 w 6"/>
                <a:gd name="T9" fmla="*/ 3 h 11"/>
                <a:gd name="T10" fmla="*/ 2 w 6"/>
                <a:gd name="T11" fmla="*/ 0 h 11"/>
                <a:gd name="T12" fmla="*/ 4 w 6"/>
                <a:gd name="T13" fmla="*/ 1 h 11"/>
                <a:gd name="T14" fmla="*/ 6 w 6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1">
                  <a:moveTo>
                    <a:pt x="6" y="6"/>
                  </a:moveTo>
                  <a:cubicBezTo>
                    <a:pt x="6" y="8"/>
                    <a:pt x="6" y="9"/>
                    <a:pt x="6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3" y="11"/>
                    <a:pt x="4" y="10"/>
                    <a:pt x="3" y="10"/>
                  </a:cubicBezTo>
                  <a:cubicBezTo>
                    <a:pt x="3" y="7"/>
                    <a:pt x="2" y="5"/>
                    <a:pt x="1" y="3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6" y="6"/>
                  </a:cubicBezTo>
                  <a:close/>
                </a:path>
              </a:pathLst>
            </a:custGeom>
            <a:solidFill>
              <a:srgbClr val="EF9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641">
              <a:extLst>
                <a:ext uri="{FF2B5EF4-FFF2-40B4-BE49-F238E27FC236}">
                  <a16:creationId xmlns:a16="http://schemas.microsoft.com/office/drawing/2014/main" id="{197DB6FE-556A-95B5-F0CB-A15FDF07426D}"/>
                </a:ext>
              </a:extLst>
            </p:cNvPr>
            <p:cNvSpPr/>
            <p:nvPr userDrawn="1"/>
          </p:nvSpPr>
          <p:spPr bwMode="auto">
            <a:xfrm>
              <a:off x="9129713" y="1016000"/>
              <a:ext cx="100012" cy="69850"/>
            </a:xfrm>
            <a:custGeom>
              <a:avLst/>
              <a:gdLst>
                <a:gd name="T0" fmla="*/ 0 w 10"/>
                <a:gd name="T1" fmla="*/ 5 h 7"/>
                <a:gd name="T2" fmla="*/ 7 w 10"/>
                <a:gd name="T3" fmla="*/ 1 h 7"/>
                <a:gd name="T4" fmla="*/ 9 w 10"/>
                <a:gd name="T5" fmla="*/ 1 h 7"/>
                <a:gd name="T6" fmla="*/ 9 w 10"/>
                <a:gd name="T7" fmla="*/ 4 h 7"/>
                <a:gd name="T8" fmla="*/ 0 w 10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cubicBezTo>
                    <a:pt x="3" y="4"/>
                    <a:pt x="5" y="3"/>
                    <a:pt x="7" y="1"/>
                  </a:cubicBezTo>
                  <a:cubicBezTo>
                    <a:pt x="8" y="1"/>
                    <a:pt x="8" y="0"/>
                    <a:pt x="9" y="1"/>
                  </a:cubicBezTo>
                  <a:cubicBezTo>
                    <a:pt x="9" y="2"/>
                    <a:pt x="10" y="3"/>
                    <a:pt x="9" y="4"/>
                  </a:cubicBezTo>
                  <a:cubicBezTo>
                    <a:pt x="6" y="6"/>
                    <a:pt x="4" y="7"/>
                    <a:pt x="0" y="5"/>
                  </a:cubicBezTo>
                  <a:close/>
                </a:path>
              </a:pathLst>
            </a:custGeom>
            <a:solidFill>
              <a:srgbClr val="EE9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642">
              <a:extLst>
                <a:ext uri="{FF2B5EF4-FFF2-40B4-BE49-F238E27FC236}">
                  <a16:creationId xmlns:a16="http://schemas.microsoft.com/office/drawing/2014/main" id="{3AAB4080-219C-2C15-D403-6AC1BE6E8878}"/>
                </a:ext>
              </a:extLst>
            </p:cNvPr>
            <p:cNvSpPr/>
            <p:nvPr userDrawn="1"/>
          </p:nvSpPr>
          <p:spPr bwMode="auto">
            <a:xfrm>
              <a:off x="6907213" y="1398588"/>
              <a:ext cx="150812" cy="150812"/>
            </a:xfrm>
            <a:custGeom>
              <a:avLst/>
              <a:gdLst>
                <a:gd name="T0" fmla="*/ 15 w 15"/>
                <a:gd name="T1" fmla="*/ 12 h 15"/>
                <a:gd name="T2" fmla="*/ 15 w 15"/>
                <a:gd name="T3" fmla="*/ 13 h 15"/>
                <a:gd name="T4" fmla="*/ 14 w 15"/>
                <a:gd name="T5" fmla="*/ 14 h 15"/>
                <a:gd name="T6" fmla="*/ 13 w 15"/>
                <a:gd name="T7" fmla="*/ 13 h 15"/>
                <a:gd name="T8" fmla="*/ 3 w 15"/>
                <a:gd name="T9" fmla="*/ 4 h 15"/>
                <a:gd name="T10" fmla="*/ 1 w 15"/>
                <a:gd name="T11" fmla="*/ 3 h 15"/>
                <a:gd name="T12" fmla="*/ 3 w 15"/>
                <a:gd name="T13" fmla="*/ 1 h 15"/>
                <a:gd name="T14" fmla="*/ 15 w 15"/>
                <a:gd name="T1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2"/>
                    <a:pt x="15" y="13"/>
                    <a:pt x="15" y="13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3" y="15"/>
                    <a:pt x="13" y="14"/>
                    <a:pt x="13" y="13"/>
                  </a:cubicBezTo>
                  <a:cubicBezTo>
                    <a:pt x="10" y="9"/>
                    <a:pt x="7" y="6"/>
                    <a:pt x="3" y="4"/>
                  </a:cubicBezTo>
                  <a:cubicBezTo>
                    <a:pt x="2" y="4"/>
                    <a:pt x="0" y="4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10" y="0"/>
                    <a:pt x="15" y="4"/>
                    <a:pt x="15" y="12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643">
              <a:extLst>
                <a:ext uri="{FF2B5EF4-FFF2-40B4-BE49-F238E27FC236}">
                  <a16:creationId xmlns:a16="http://schemas.microsoft.com/office/drawing/2014/main" id="{651501A5-3B2A-993C-38A1-50DCD0A01D80}"/>
                </a:ext>
              </a:extLst>
            </p:cNvPr>
            <p:cNvSpPr/>
            <p:nvPr userDrawn="1"/>
          </p:nvSpPr>
          <p:spPr bwMode="auto">
            <a:xfrm>
              <a:off x="7097713" y="1498600"/>
              <a:ext cx="79375" cy="152400"/>
            </a:xfrm>
            <a:custGeom>
              <a:avLst/>
              <a:gdLst>
                <a:gd name="T0" fmla="*/ 8 w 8"/>
                <a:gd name="T1" fmla="*/ 7 h 15"/>
                <a:gd name="T2" fmla="*/ 5 w 8"/>
                <a:gd name="T3" fmla="*/ 14 h 15"/>
                <a:gd name="T4" fmla="*/ 2 w 8"/>
                <a:gd name="T5" fmla="*/ 14 h 15"/>
                <a:gd name="T6" fmla="*/ 0 w 8"/>
                <a:gd name="T7" fmla="*/ 11 h 15"/>
                <a:gd name="T8" fmla="*/ 1 w 8"/>
                <a:gd name="T9" fmla="*/ 6 h 15"/>
                <a:gd name="T10" fmla="*/ 2 w 8"/>
                <a:gd name="T11" fmla="*/ 5 h 15"/>
                <a:gd name="T12" fmla="*/ 4 w 8"/>
                <a:gd name="T13" fmla="*/ 3 h 15"/>
                <a:gd name="T14" fmla="*/ 5 w 8"/>
                <a:gd name="T15" fmla="*/ 1 h 15"/>
                <a:gd name="T16" fmla="*/ 6 w 8"/>
                <a:gd name="T17" fmla="*/ 2 h 15"/>
                <a:gd name="T18" fmla="*/ 8 w 8"/>
                <a:gd name="T1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5">
                  <a:moveTo>
                    <a:pt x="8" y="7"/>
                  </a:moveTo>
                  <a:cubicBezTo>
                    <a:pt x="8" y="10"/>
                    <a:pt x="6" y="12"/>
                    <a:pt x="5" y="14"/>
                  </a:cubicBezTo>
                  <a:cubicBezTo>
                    <a:pt x="4" y="14"/>
                    <a:pt x="3" y="15"/>
                    <a:pt x="2" y="14"/>
                  </a:cubicBezTo>
                  <a:cubicBezTo>
                    <a:pt x="1" y="13"/>
                    <a:pt x="0" y="13"/>
                    <a:pt x="0" y="11"/>
                  </a:cubicBezTo>
                  <a:cubicBezTo>
                    <a:pt x="1" y="9"/>
                    <a:pt x="1" y="8"/>
                    <a:pt x="1" y="6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6" y="2"/>
                    <a:pt x="6" y="2"/>
                  </a:cubicBezTo>
                  <a:cubicBezTo>
                    <a:pt x="7" y="4"/>
                    <a:pt x="8" y="5"/>
                    <a:pt x="8" y="7"/>
                  </a:cubicBezTo>
                  <a:close/>
                </a:path>
              </a:pathLst>
            </a:custGeom>
            <a:solidFill>
              <a:srgbClr val="F0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644">
              <a:extLst>
                <a:ext uri="{FF2B5EF4-FFF2-40B4-BE49-F238E27FC236}">
                  <a16:creationId xmlns:a16="http://schemas.microsoft.com/office/drawing/2014/main" id="{DCB471DA-362B-9D1D-F824-92EC999D4FF5}"/>
                </a:ext>
              </a:extLst>
            </p:cNvPr>
            <p:cNvSpPr/>
            <p:nvPr userDrawn="1"/>
          </p:nvSpPr>
          <p:spPr bwMode="auto">
            <a:xfrm>
              <a:off x="7027863" y="1398588"/>
              <a:ext cx="90487" cy="130175"/>
            </a:xfrm>
            <a:custGeom>
              <a:avLst/>
              <a:gdLst>
                <a:gd name="T0" fmla="*/ 9 w 9"/>
                <a:gd name="T1" fmla="*/ 9 h 13"/>
                <a:gd name="T2" fmla="*/ 8 w 9"/>
                <a:gd name="T3" fmla="*/ 13 h 13"/>
                <a:gd name="T4" fmla="*/ 6 w 9"/>
                <a:gd name="T5" fmla="*/ 12 h 13"/>
                <a:gd name="T6" fmla="*/ 4 w 9"/>
                <a:gd name="T7" fmla="*/ 10 h 13"/>
                <a:gd name="T8" fmla="*/ 1 w 9"/>
                <a:gd name="T9" fmla="*/ 2 h 13"/>
                <a:gd name="T10" fmla="*/ 0 w 9"/>
                <a:gd name="T11" fmla="*/ 0 h 13"/>
                <a:gd name="T12" fmla="*/ 1 w 9"/>
                <a:gd name="T13" fmla="*/ 0 h 13"/>
                <a:gd name="T14" fmla="*/ 9 w 9"/>
                <a:gd name="T1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3">
                  <a:moveTo>
                    <a:pt x="9" y="9"/>
                  </a:moveTo>
                  <a:cubicBezTo>
                    <a:pt x="9" y="10"/>
                    <a:pt x="9" y="12"/>
                    <a:pt x="8" y="13"/>
                  </a:cubicBezTo>
                  <a:cubicBezTo>
                    <a:pt x="8" y="13"/>
                    <a:pt x="6" y="13"/>
                    <a:pt x="6" y="12"/>
                  </a:cubicBezTo>
                  <a:cubicBezTo>
                    <a:pt x="5" y="12"/>
                    <a:pt x="4" y="11"/>
                    <a:pt x="4" y="10"/>
                  </a:cubicBezTo>
                  <a:cubicBezTo>
                    <a:pt x="4" y="7"/>
                    <a:pt x="3" y="4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1"/>
                    <a:pt x="9" y="5"/>
                    <a:pt x="9" y="9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645">
              <a:extLst>
                <a:ext uri="{FF2B5EF4-FFF2-40B4-BE49-F238E27FC236}">
                  <a16:creationId xmlns:a16="http://schemas.microsoft.com/office/drawing/2014/main" id="{837054AA-724F-6240-43AC-71EA4D2BA440}"/>
                </a:ext>
              </a:extLst>
            </p:cNvPr>
            <p:cNvSpPr/>
            <p:nvPr userDrawn="1"/>
          </p:nvSpPr>
          <p:spPr bwMode="auto">
            <a:xfrm>
              <a:off x="6888163" y="1347788"/>
              <a:ext cx="139700" cy="71437"/>
            </a:xfrm>
            <a:custGeom>
              <a:avLst/>
              <a:gdLst>
                <a:gd name="T0" fmla="*/ 14 w 14"/>
                <a:gd name="T1" fmla="*/ 3 h 7"/>
                <a:gd name="T2" fmla="*/ 1 w 14"/>
                <a:gd name="T3" fmla="*/ 6 h 7"/>
                <a:gd name="T4" fmla="*/ 0 w 14"/>
                <a:gd name="T5" fmla="*/ 6 h 7"/>
                <a:gd name="T6" fmla="*/ 0 w 14"/>
                <a:gd name="T7" fmla="*/ 4 h 7"/>
                <a:gd name="T8" fmla="*/ 7 w 14"/>
                <a:gd name="T9" fmla="*/ 1 h 7"/>
                <a:gd name="T10" fmla="*/ 14 w 14"/>
                <a:gd name="T1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7">
                  <a:moveTo>
                    <a:pt x="14" y="3"/>
                  </a:moveTo>
                  <a:cubicBezTo>
                    <a:pt x="10" y="5"/>
                    <a:pt x="5" y="3"/>
                    <a:pt x="1" y="6"/>
                  </a:cubicBezTo>
                  <a:cubicBezTo>
                    <a:pt x="1" y="6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2" y="2"/>
                    <a:pt x="4" y="1"/>
                    <a:pt x="7" y="1"/>
                  </a:cubicBezTo>
                  <a:cubicBezTo>
                    <a:pt x="9" y="1"/>
                    <a:pt x="12" y="0"/>
                    <a:pt x="14" y="3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646">
              <a:extLst>
                <a:ext uri="{FF2B5EF4-FFF2-40B4-BE49-F238E27FC236}">
                  <a16:creationId xmlns:a16="http://schemas.microsoft.com/office/drawing/2014/main" id="{3FC33806-E23C-8104-76AC-F26DA23366DC}"/>
                </a:ext>
              </a:extLst>
            </p:cNvPr>
            <p:cNvSpPr/>
            <p:nvPr userDrawn="1"/>
          </p:nvSpPr>
          <p:spPr bwMode="auto">
            <a:xfrm>
              <a:off x="7037388" y="1539875"/>
              <a:ext cx="60325" cy="100012"/>
            </a:xfrm>
            <a:custGeom>
              <a:avLst/>
              <a:gdLst>
                <a:gd name="T0" fmla="*/ 6 w 6"/>
                <a:gd name="T1" fmla="*/ 4 h 10"/>
                <a:gd name="T2" fmla="*/ 2 w 6"/>
                <a:gd name="T3" fmla="*/ 10 h 10"/>
                <a:gd name="T4" fmla="*/ 0 w 6"/>
                <a:gd name="T5" fmla="*/ 10 h 10"/>
                <a:gd name="T6" fmla="*/ 1 w 6"/>
                <a:gd name="T7" fmla="*/ 8 h 10"/>
                <a:gd name="T8" fmla="*/ 3 w 6"/>
                <a:gd name="T9" fmla="*/ 2 h 10"/>
                <a:gd name="T10" fmla="*/ 4 w 6"/>
                <a:gd name="T11" fmla="*/ 0 h 10"/>
                <a:gd name="T12" fmla="*/ 6 w 6"/>
                <a:gd name="T13" fmla="*/ 2 h 10"/>
                <a:gd name="T14" fmla="*/ 6 w 6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0">
                  <a:moveTo>
                    <a:pt x="6" y="4"/>
                  </a:moveTo>
                  <a:cubicBezTo>
                    <a:pt x="6" y="6"/>
                    <a:pt x="5" y="8"/>
                    <a:pt x="2" y="10"/>
                  </a:cubicBezTo>
                  <a:cubicBezTo>
                    <a:pt x="2" y="10"/>
                    <a:pt x="1" y="10"/>
                    <a:pt x="0" y="10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2" y="6"/>
                    <a:pt x="2" y="4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647">
              <a:extLst>
                <a:ext uri="{FF2B5EF4-FFF2-40B4-BE49-F238E27FC236}">
                  <a16:creationId xmlns:a16="http://schemas.microsoft.com/office/drawing/2014/main" id="{7F15BFB0-6C37-E3C2-1AF5-EA09C1B096BD}"/>
                </a:ext>
              </a:extLst>
            </p:cNvPr>
            <p:cNvSpPr/>
            <p:nvPr userDrawn="1"/>
          </p:nvSpPr>
          <p:spPr bwMode="auto">
            <a:xfrm>
              <a:off x="6946900" y="1600200"/>
              <a:ext cx="90487" cy="50800"/>
            </a:xfrm>
            <a:custGeom>
              <a:avLst/>
              <a:gdLst>
                <a:gd name="T0" fmla="*/ 0 w 9"/>
                <a:gd name="T1" fmla="*/ 0 h 5"/>
                <a:gd name="T2" fmla="*/ 8 w 9"/>
                <a:gd name="T3" fmla="*/ 0 h 5"/>
                <a:gd name="T4" fmla="*/ 9 w 9"/>
                <a:gd name="T5" fmla="*/ 1 h 5"/>
                <a:gd name="T6" fmla="*/ 7 w 9"/>
                <a:gd name="T7" fmla="*/ 4 h 5"/>
                <a:gd name="T8" fmla="*/ 0 w 9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0"/>
                    <a:pt x="5" y="1"/>
                    <a:pt x="8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2"/>
                    <a:pt x="8" y="3"/>
                    <a:pt x="7" y="4"/>
                  </a:cubicBezTo>
                  <a:cubicBezTo>
                    <a:pt x="5" y="5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EF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648">
              <a:extLst>
                <a:ext uri="{FF2B5EF4-FFF2-40B4-BE49-F238E27FC236}">
                  <a16:creationId xmlns:a16="http://schemas.microsoft.com/office/drawing/2014/main" id="{BF82D361-B99F-06E8-A144-3556E1765641}"/>
                </a:ext>
              </a:extLst>
            </p:cNvPr>
            <p:cNvSpPr/>
            <p:nvPr userDrawn="1"/>
          </p:nvSpPr>
          <p:spPr bwMode="auto">
            <a:xfrm>
              <a:off x="9650413" y="1820863"/>
              <a:ext cx="158750" cy="131762"/>
            </a:xfrm>
            <a:custGeom>
              <a:avLst/>
              <a:gdLst>
                <a:gd name="T0" fmla="*/ 11 w 16"/>
                <a:gd name="T1" fmla="*/ 0 h 13"/>
                <a:gd name="T2" fmla="*/ 13 w 16"/>
                <a:gd name="T3" fmla="*/ 0 h 13"/>
                <a:gd name="T4" fmla="*/ 15 w 16"/>
                <a:gd name="T5" fmla="*/ 2 h 13"/>
                <a:gd name="T6" fmla="*/ 13 w 16"/>
                <a:gd name="T7" fmla="*/ 3 h 13"/>
                <a:gd name="T8" fmla="*/ 4 w 16"/>
                <a:gd name="T9" fmla="*/ 12 h 13"/>
                <a:gd name="T10" fmla="*/ 2 w 16"/>
                <a:gd name="T11" fmla="*/ 13 h 13"/>
                <a:gd name="T12" fmla="*/ 1 w 16"/>
                <a:gd name="T13" fmla="*/ 11 h 13"/>
                <a:gd name="T14" fmla="*/ 11 w 16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3">
                  <a:moveTo>
                    <a:pt x="11" y="0"/>
                  </a:moveTo>
                  <a:cubicBezTo>
                    <a:pt x="12" y="0"/>
                    <a:pt x="12" y="0"/>
                    <a:pt x="13" y="0"/>
                  </a:cubicBezTo>
                  <a:cubicBezTo>
                    <a:pt x="14" y="0"/>
                    <a:pt x="15" y="0"/>
                    <a:pt x="15" y="2"/>
                  </a:cubicBezTo>
                  <a:cubicBezTo>
                    <a:pt x="16" y="3"/>
                    <a:pt x="14" y="3"/>
                    <a:pt x="13" y="3"/>
                  </a:cubicBezTo>
                  <a:cubicBezTo>
                    <a:pt x="9" y="5"/>
                    <a:pt x="6" y="8"/>
                    <a:pt x="4" y="12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1" y="13"/>
                    <a:pt x="2" y="12"/>
                    <a:pt x="1" y="11"/>
                  </a:cubicBezTo>
                  <a:cubicBezTo>
                    <a:pt x="0" y="5"/>
                    <a:pt x="3" y="1"/>
                    <a:pt x="11" y="0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649">
              <a:extLst>
                <a:ext uri="{FF2B5EF4-FFF2-40B4-BE49-F238E27FC236}">
                  <a16:creationId xmlns:a16="http://schemas.microsoft.com/office/drawing/2014/main" id="{BC0E31E1-D010-00F9-5332-010DC9EF00A9}"/>
                </a:ext>
              </a:extLst>
            </p:cNvPr>
            <p:cNvSpPr/>
            <p:nvPr userDrawn="1"/>
          </p:nvSpPr>
          <p:spPr bwMode="auto">
            <a:xfrm>
              <a:off x="9790113" y="1711325"/>
              <a:ext cx="139700" cy="90487"/>
            </a:xfrm>
            <a:custGeom>
              <a:avLst/>
              <a:gdLst>
                <a:gd name="T0" fmla="*/ 6 w 14"/>
                <a:gd name="T1" fmla="*/ 0 h 9"/>
                <a:gd name="T2" fmla="*/ 13 w 14"/>
                <a:gd name="T3" fmla="*/ 5 h 9"/>
                <a:gd name="T4" fmla="*/ 13 w 14"/>
                <a:gd name="T5" fmla="*/ 7 h 9"/>
                <a:gd name="T6" fmla="*/ 10 w 14"/>
                <a:gd name="T7" fmla="*/ 8 h 9"/>
                <a:gd name="T8" fmla="*/ 1 w 14"/>
                <a:gd name="T9" fmla="*/ 3 h 9"/>
                <a:gd name="T10" fmla="*/ 2 w 14"/>
                <a:gd name="T11" fmla="*/ 1 h 9"/>
                <a:gd name="T12" fmla="*/ 6 w 1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cubicBezTo>
                    <a:pt x="9" y="0"/>
                    <a:pt x="11" y="2"/>
                    <a:pt x="13" y="5"/>
                  </a:cubicBezTo>
                  <a:cubicBezTo>
                    <a:pt x="13" y="6"/>
                    <a:pt x="14" y="6"/>
                    <a:pt x="13" y="7"/>
                  </a:cubicBezTo>
                  <a:cubicBezTo>
                    <a:pt x="12" y="8"/>
                    <a:pt x="11" y="9"/>
                    <a:pt x="10" y="8"/>
                  </a:cubicBezTo>
                  <a:cubicBezTo>
                    <a:pt x="7" y="7"/>
                    <a:pt x="3" y="6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1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650">
              <a:extLst>
                <a:ext uri="{FF2B5EF4-FFF2-40B4-BE49-F238E27FC236}">
                  <a16:creationId xmlns:a16="http://schemas.microsoft.com/office/drawing/2014/main" id="{899DE56D-5DC5-4AD6-483A-4271F8D47657}"/>
                </a:ext>
              </a:extLst>
            </p:cNvPr>
            <p:cNvSpPr/>
            <p:nvPr userDrawn="1"/>
          </p:nvSpPr>
          <p:spPr bwMode="auto">
            <a:xfrm>
              <a:off x="9669463" y="1751013"/>
              <a:ext cx="130175" cy="80962"/>
            </a:xfrm>
            <a:custGeom>
              <a:avLst/>
              <a:gdLst>
                <a:gd name="T0" fmla="*/ 9 w 13"/>
                <a:gd name="T1" fmla="*/ 1 h 8"/>
                <a:gd name="T2" fmla="*/ 12 w 13"/>
                <a:gd name="T3" fmla="*/ 1 h 8"/>
                <a:gd name="T4" fmla="*/ 13 w 13"/>
                <a:gd name="T5" fmla="*/ 3 h 8"/>
                <a:gd name="T6" fmla="*/ 12 w 13"/>
                <a:gd name="T7" fmla="*/ 5 h 8"/>
                <a:gd name="T8" fmla="*/ 2 w 13"/>
                <a:gd name="T9" fmla="*/ 8 h 8"/>
                <a:gd name="T10" fmla="*/ 1 w 13"/>
                <a:gd name="T11" fmla="*/ 8 h 8"/>
                <a:gd name="T12" fmla="*/ 0 w 13"/>
                <a:gd name="T13" fmla="*/ 6 h 8"/>
                <a:gd name="T14" fmla="*/ 9 w 13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9" y="1"/>
                  </a:moveTo>
                  <a:cubicBezTo>
                    <a:pt x="10" y="0"/>
                    <a:pt x="11" y="1"/>
                    <a:pt x="12" y="1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8" y="5"/>
                    <a:pt x="5" y="6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1" y="3"/>
                    <a:pt x="5" y="1"/>
                    <a:pt x="9" y="1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651">
              <a:extLst>
                <a:ext uri="{FF2B5EF4-FFF2-40B4-BE49-F238E27FC236}">
                  <a16:creationId xmlns:a16="http://schemas.microsoft.com/office/drawing/2014/main" id="{2294F4D9-FC29-3DE1-F73D-5F05C699D2FB}"/>
                </a:ext>
              </a:extLst>
            </p:cNvPr>
            <p:cNvSpPr/>
            <p:nvPr userDrawn="1"/>
          </p:nvSpPr>
          <p:spPr bwMode="auto">
            <a:xfrm>
              <a:off x="9609138" y="1820863"/>
              <a:ext cx="50800" cy="152400"/>
            </a:xfrm>
            <a:custGeom>
              <a:avLst/>
              <a:gdLst>
                <a:gd name="T0" fmla="*/ 4 w 5"/>
                <a:gd name="T1" fmla="*/ 0 h 15"/>
                <a:gd name="T2" fmla="*/ 4 w 5"/>
                <a:gd name="T3" fmla="*/ 14 h 15"/>
                <a:gd name="T4" fmla="*/ 4 w 5"/>
                <a:gd name="T5" fmla="*/ 15 h 15"/>
                <a:gd name="T6" fmla="*/ 3 w 5"/>
                <a:gd name="T7" fmla="*/ 15 h 15"/>
                <a:gd name="T8" fmla="*/ 0 w 5"/>
                <a:gd name="T9" fmla="*/ 7 h 15"/>
                <a:gd name="T10" fmla="*/ 4 w 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4" y="5"/>
                    <a:pt x="3" y="9"/>
                    <a:pt x="4" y="14"/>
                  </a:cubicBezTo>
                  <a:cubicBezTo>
                    <a:pt x="4" y="14"/>
                    <a:pt x="5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1" y="13"/>
                    <a:pt x="0" y="10"/>
                    <a:pt x="0" y="7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solidFill>
              <a:srgbClr val="EF9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652">
              <a:extLst>
                <a:ext uri="{FF2B5EF4-FFF2-40B4-BE49-F238E27FC236}">
                  <a16:creationId xmlns:a16="http://schemas.microsoft.com/office/drawing/2014/main" id="{C28E2207-40C8-696E-4F74-614D7C444A6A}"/>
                </a:ext>
              </a:extLst>
            </p:cNvPr>
            <p:cNvSpPr/>
            <p:nvPr userDrawn="1"/>
          </p:nvSpPr>
          <p:spPr bwMode="auto">
            <a:xfrm>
              <a:off x="9809163" y="1790700"/>
              <a:ext cx="100012" cy="71437"/>
            </a:xfrm>
            <a:custGeom>
              <a:avLst/>
              <a:gdLst>
                <a:gd name="T0" fmla="*/ 2 w 10"/>
                <a:gd name="T1" fmla="*/ 0 h 7"/>
                <a:gd name="T2" fmla="*/ 10 w 10"/>
                <a:gd name="T3" fmla="*/ 6 h 7"/>
                <a:gd name="T4" fmla="*/ 10 w 10"/>
                <a:gd name="T5" fmla="*/ 7 h 7"/>
                <a:gd name="T6" fmla="*/ 9 w 10"/>
                <a:gd name="T7" fmla="*/ 7 h 7"/>
                <a:gd name="T8" fmla="*/ 2 w 10"/>
                <a:gd name="T9" fmla="*/ 3 h 7"/>
                <a:gd name="T10" fmla="*/ 0 w 10"/>
                <a:gd name="T11" fmla="*/ 1 h 7"/>
                <a:gd name="T12" fmla="*/ 2 w 10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10" y="3"/>
                    <a:pt x="10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7" y="6"/>
                    <a:pt x="4" y="4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E9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653">
              <a:extLst>
                <a:ext uri="{FF2B5EF4-FFF2-40B4-BE49-F238E27FC236}">
                  <a16:creationId xmlns:a16="http://schemas.microsoft.com/office/drawing/2014/main" id="{8E4BEFDD-D5C7-8AEF-4DAD-07A87B76A487}"/>
                </a:ext>
              </a:extLst>
            </p:cNvPr>
            <p:cNvSpPr/>
            <p:nvPr userDrawn="1"/>
          </p:nvSpPr>
          <p:spPr bwMode="auto">
            <a:xfrm>
              <a:off x="9839325" y="1862138"/>
              <a:ext cx="60325" cy="79375"/>
            </a:xfrm>
            <a:custGeom>
              <a:avLst/>
              <a:gdLst>
                <a:gd name="T0" fmla="*/ 0 w 6"/>
                <a:gd name="T1" fmla="*/ 8 h 8"/>
                <a:gd name="T2" fmla="*/ 2 w 6"/>
                <a:gd name="T3" fmla="*/ 2 h 8"/>
                <a:gd name="T4" fmla="*/ 4 w 6"/>
                <a:gd name="T5" fmla="*/ 0 h 8"/>
                <a:gd name="T6" fmla="*/ 6 w 6"/>
                <a:gd name="T7" fmla="*/ 2 h 8"/>
                <a:gd name="T8" fmla="*/ 0 w 6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6"/>
                    <a:pt x="2" y="4"/>
                    <a:pt x="2" y="2"/>
                  </a:cubicBezTo>
                  <a:cubicBezTo>
                    <a:pt x="2" y="1"/>
                    <a:pt x="2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5"/>
                    <a:pt x="4" y="8"/>
                    <a:pt x="0" y="8"/>
                  </a:cubicBezTo>
                  <a:close/>
                </a:path>
              </a:pathLst>
            </a:custGeom>
            <a:solidFill>
              <a:srgbClr val="ED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654">
              <a:extLst>
                <a:ext uri="{FF2B5EF4-FFF2-40B4-BE49-F238E27FC236}">
                  <a16:creationId xmlns:a16="http://schemas.microsoft.com/office/drawing/2014/main" id="{413CB29F-A815-21D1-3539-E2CC414AA6A9}"/>
                </a:ext>
              </a:extLst>
            </p:cNvPr>
            <p:cNvSpPr/>
            <p:nvPr userDrawn="1"/>
          </p:nvSpPr>
          <p:spPr bwMode="auto">
            <a:xfrm>
              <a:off x="9539288" y="5064125"/>
              <a:ext cx="160337" cy="150812"/>
            </a:xfrm>
            <a:custGeom>
              <a:avLst/>
              <a:gdLst>
                <a:gd name="T0" fmla="*/ 15 w 16"/>
                <a:gd name="T1" fmla="*/ 12 h 15"/>
                <a:gd name="T2" fmla="*/ 15 w 16"/>
                <a:gd name="T3" fmla="*/ 12 h 15"/>
                <a:gd name="T4" fmla="*/ 15 w 16"/>
                <a:gd name="T5" fmla="*/ 15 h 15"/>
                <a:gd name="T6" fmla="*/ 12 w 16"/>
                <a:gd name="T7" fmla="*/ 13 h 15"/>
                <a:gd name="T8" fmla="*/ 2 w 16"/>
                <a:gd name="T9" fmla="*/ 6 h 15"/>
                <a:gd name="T10" fmla="*/ 0 w 16"/>
                <a:gd name="T11" fmla="*/ 5 h 15"/>
                <a:gd name="T12" fmla="*/ 2 w 16"/>
                <a:gd name="T13" fmla="*/ 3 h 15"/>
                <a:gd name="T14" fmla="*/ 15 w 16"/>
                <a:gd name="T1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5"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6" y="14"/>
                    <a:pt x="15" y="15"/>
                  </a:cubicBezTo>
                  <a:cubicBezTo>
                    <a:pt x="14" y="15"/>
                    <a:pt x="13" y="14"/>
                    <a:pt x="12" y="13"/>
                  </a:cubicBezTo>
                  <a:cubicBezTo>
                    <a:pt x="10" y="9"/>
                    <a:pt x="6" y="7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4"/>
                    <a:pt x="1" y="4"/>
                    <a:pt x="2" y="3"/>
                  </a:cubicBezTo>
                  <a:cubicBezTo>
                    <a:pt x="8" y="0"/>
                    <a:pt x="15" y="5"/>
                    <a:pt x="15" y="12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655">
              <a:extLst>
                <a:ext uri="{FF2B5EF4-FFF2-40B4-BE49-F238E27FC236}">
                  <a16:creationId xmlns:a16="http://schemas.microsoft.com/office/drawing/2014/main" id="{7146F96B-D900-B025-F066-8993B153B233}"/>
                </a:ext>
              </a:extLst>
            </p:cNvPr>
            <p:cNvSpPr/>
            <p:nvPr userDrawn="1"/>
          </p:nvSpPr>
          <p:spPr bwMode="auto">
            <a:xfrm>
              <a:off x="9739313" y="5175250"/>
              <a:ext cx="80962" cy="150812"/>
            </a:xfrm>
            <a:custGeom>
              <a:avLst/>
              <a:gdLst>
                <a:gd name="T0" fmla="*/ 8 w 8"/>
                <a:gd name="T1" fmla="*/ 6 h 15"/>
                <a:gd name="T2" fmla="*/ 5 w 8"/>
                <a:gd name="T3" fmla="*/ 13 h 15"/>
                <a:gd name="T4" fmla="*/ 3 w 8"/>
                <a:gd name="T5" fmla="*/ 14 h 15"/>
                <a:gd name="T6" fmla="*/ 1 w 8"/>
                <a:gd name="T7" fmla="*/ 10 h 15"/>
                <a:gd name="T8" fmla="*/ 3 w 8"/>
                <a:gd name="T9" fmla="*/ 2 h 15"/>
                <a:gd name="T10" fmla="*/ 4 w 8"/>
                <a:gd name="T11" fmla="*/ 0 h 15"/>
                <a:gd name="T12" fmla="*/ 6 w 8"/>
                <a:gd name="T13" fmla="*/ 1 h 15"/>
                <a:gd name="T14" fmla="*/ 8 w 8"/>
                <a:gd name="T1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5">
                  <a:moveTo>
                    <a:pt x="8" y="6"/>
                  </a:moveTo>
                  <a:cubicBezTo>
                    <a:pt x="8" y="9"/>
                    <a:pt x="7" y="11"/>
                    <a:pt x="5" y="13"/>
                  </a:cubicBezTo>
                  <a:cubicBezTo>
                    <a:pt x="4" y="13"/>
                    <a:pt x="4" y="15"/>
                    <a:pt x="3" y="14"/>
                  </a:cubicBezTo>
                  <a:cubicBezTo>
                    <a:pt x="2" y="13"/>
                    <a:pt x="0" y="12"/>
                    <a:pt x="1" y="10"/>
                  </a:cubicBezTo>
                  <a:cubicBezTo>
                    <a:pt x="1" y="7"/>
                    <a:pt x="2" y="4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7" y="3"/>
                    <a:pt x="8" y="5"/>
                    <a:pt x="8" y="6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656">
              <a:extLst>
                <a:ext uri="{FF2B5EF4-FFF2-40B4-BE49-F238E27FC236}">
                  <a16:creationId xmlns:a16="http://schemas.microsoft.com/office/drawing/2014/main" id="{5A5D2C45-2B0F-D419-7CC0-A15D9B9EF6E0}"/>
                </a:ext>
              </a:extLst>
            </p:cNvPr>
            <p:cNvSpPr/>
            <p:nvPr userDrawn="1"/>
          </p:nvSpPr>
          <p:spPr bwMode="auto">
            <a:xfrm>
              <a:off x="9659938" y="5073650"/>
              <a:ext cx="100012" cy="120650"/>
            </a:xfrm>
            <a:custGeom>
              <a:avLst/>
              <a:gdLst>
                <a:gd name="T0" fmla="*/ 10 w 10"/>
                <a:gd name="T1" fmla="*/ 10 h 12"/>
                <a:gd name="T2" fmla="*/ 9 w 10"/>
                <a:gd name="T3" fmla="*/ 12 h 12"/>
                <a:gd name="T4" fmla="*/ 5 w 10"/>
                <a:gd name="T5" fmla="*/ 11 h 12"/>
                <a:gd name="T6" fmla="*/ 1 w 10"/>
                <a:gd name="T7" fmla="*/ 2 h 12"/>
                <a:gd name="T8" fmla="*/ 2 w 10"/>
                <a:gd name="T9" fmla="*/ 0 h 12"/>
                <a:gd name="T10" fmla="*/ 10 w 10"/>
                <a:gd name="T11" fmla="*/ 8 h 12"/>
                <a:gd name="T12" fmla="*/ 10 w 10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10" y="10"/>
                  </a:moveTo>
                  <a:cubicBezTo>
                    <a:pt x="9" y="10"/>
                    <a:pt x="10" y="12"/>
                    <a:pt x="9" y="12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8"/>
                    <a:pt x="3" y="5"/>
                    <a:pt x="1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5" y="0"/>
                    <a:pt x="9" y="4"/>
                    <a:pt x="10" y="8"/>
                  </a:cubicBezTo>
                  <a:cubicBezTo>
                    <a:pt x="10" y="8"/>
                    <a:pt x="10" y="9"/>
                    <a:pt x="10" y="10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657">
              <a:extLst>
                <a:ext uri="{FF2B5EF4-FFF2-40B4-BE49-F238E27FC236}">
                  <a16:creationId xmlns:a16="http://schemas.microsoft.com/office/drawing/2014/main" id="{23489AF1-6D1D-F05D-ACC7-0005D9317427}"/>
                </a:ext>
              </a:extLst>
            </p:cNvPr>
            <p:cNvSpPr/>
            <p:nvPr userDrawn="1"/>
          </p:nvSpPr>
          <p:spPr bwMode="auto">
            <a:xfrm>
              <a:off x="9509125" y="5013325"/>
              <a:ext cx="150812" cy="90487"/>
            </a:xfrm>
            <a:custGeom>
              <a:avLst/>
              <a:gdLst>
                <a:gd name="T0" fmla="*/ 15 w 15"/>
                <a:gd name="T1" fmla="*/ 4 h 9"/>
                <a:gd name="T2" fmla="*/ 2 w 15"/>
                <a:gd name="T3" fmla="*/ 8 h 9"/>
                <a:gd name="T4" fmla="*/ 1 w 15"/>
                <a:gd name="T5" fmla="*/ 8 h 9"/>
                <a:gd name="T6" fmla="*/ 1 w 15"/>
                <a:gd name="T7" fmla="*/ 7 h 9"/>
                <a:gd name="T8" fmla="*/ 15 w 15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1" y="6"/>
                    <a:pt x="6" y="5"/>
                    <a:pt x="2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1" y="7"/>
                    <a:pt x="1" y="7"/>
                  </a:cubicBezTo>
                  <a:cubicBezTo>
                    <a:pt x="3" y="3"/>
                    <a:pt x="11" y="0"/>
                    <a:pt x="15" y="4"/>
                  </a:cubicBezTo>
                  <a:close/>
                </a:path>
              </a:pathLst>
            </a:custGeom>
            <a:solidFill>
              <a:srgbClr val="EF97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658">
              <a:extLst>
                <a:ext uri="{FF2B5EF4-FFF2-40B4-BE49-F238E27FC236}">
                  <a16:creationId xmlns:a16="http://schemas.microsoft.com/office/drawing/2014/main" id="{5B5E4E0F-64B1-3974-4878-50AC6D547F61}"/>
                </a:ext>
              </a:extLst>
            </p:cNvPr>
            <p:cNvSpPr/>
            <p:nvPr userDrawn="1"/>
          </p:nvSpPr>
          <p:spPr bwMode="auto">
            <a:xfrm>
              <a:off x="9690100" y="5214938"/>
              <a:ext cx="49212" cy="111125"/>
            </a:xfrm>
            <a:custGeom>
              <a:avLst/>
              <a:gdLst>
                <a:gd name="T0" fmla="*/ 0 w 5"/>
                <a:gd name="T1" fmla="*/ 11 h 11"/>
                <a:gd name="T2" fmla="*/ 1 w 5"/>
                <a:gd name="T3" fmla="*/ 1 h 11"/>
                <a:gd name="T4" fmla="*/ 3 w 5"/>
                <a:gd name="T5" fmla="*/ 0 h 11"/>
                <a:gd name="T6" fmla="*/ 5 w 5"/>
                <a:gd name="T7" fmla="*/ 0 h 11"/>
                <a:gd name="T8" fmla="*/ 5 w 5"/>
                <a:gd name="T9" fmla="*/ 5 h 11"/>
                <a:gd name="T10" fmla="*/ 0 w 5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0" y="7"/>
                    <a:pt x="1" y="4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4" y="7"/>
                    <a:pt x="3" y="10"/>
                    <a:pt x="0" y="11"/>
                  </a:cubicBezTo>
                  <a:close/>
                </a:path>
              </a:pathLst>
            </a:custGeom>
            <a:solidFill>
              <a:srgbClr val="ED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659">
              <a:extLst>
                <a:ext uri="{FF2B5EF4-FFF2-40B4-BE49-F238E27FC236}">
                  <a16:creationId xmlns:a16="http://schemas.microsoft.com/office/drawing/2014/main" id="{664A7AF9-77C8-3CD5-310E-3B1F0B7D03E0}"/>
                </a:ext>
              </a:extLst>
            </p:cNvPr>
            <p:cNvSpPr/>
            <p:nvPr userDrawn="1"/>
          </p:nvSpPr>
          <p:spPr bwMode="auto">
            <a:xfrm>
              <a:off x="9590088" y="5275263"/>
              <a:ext cx="88900" cy="39687"/>
            </a:xfrm>
            <a:custGeom>
              <a:avLst/>
              <a:gdLst>
                <a:gd name="T0" fmla="*/ 5 w 9"/>
                <a:gd name="T1" fmla="*/ 0 h 4"/>
                <a:gd name="T2" fmla="*/ 7 w 9"/>
                <a:gd name="T3" fmla="*/ 0 h 4"/>
                <a:gd name="T4" fmla="*/ 9 w 9"/>
                <a:gd name="T5" fmla="*/ 1 h 4"/>
                <a:gd name="T6" fmla="*/ 7 w 9"/>
                <a:gd name="T7" fmla="*/ 4 h 4"/>
                <a:gd name="T8" fmla="*/ 1 w 9"/>
                <a:gd name="T9" fmla="*/ 2 h 4"/>
                <a:gd name="T10" fmla="*/ 2 w 9"/>
                <a:gd name="T11" fmla="*/ 0 h 4"/>
                <a:gd name="T12" fmla="*/ 5 w 9"/>
                <a:gd name="T13" fmla="*/ 0 h 4"/>
                <a:gd name="T14" fmla="*/ 5 w 9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6" y="0"/>
                    <a:pt x="6" y="0"/>
                    <a:pt x="7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3"/>
                    <a:pt x="9" y="4"/>
                    <a:pt x="7" y="4"/>
                  </a:cubicBezTo>
                  <a:cubicBezTo>
                    <a:pt x="5" y="4"/>
                    <a:pt x="3" y="4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660">
              <a:extLst>
                <a:ext uri="{FF2B5EF4-FFF2-40B4-BE49-F238E27FC236}">
                  <a16:creationId xmlns:a16="http://schemas.microsoft.com/office/drawing/2014/main" id="{AC05275D-BC53-393C-E8B3-945340925868}"/>
                </a:ext>
              </a:extLst>
            </p:cNvPr>
            <p:cNvSpPr/>
            <p:nvPr userDrawn="1"/>
          </p:nvSpPr>
          <p:spPr bwMode="auto">
            <a:xfrm>
              <a:off x="8569325" y="2395538"/>
              <a:ext cx="179387" cy="141287"/>
            </a:xfrm>
            <a:custGeom>
              <a:avLst/>
              <a:gdLst>
                <a:gd name="T0" fmla="*/ 18 w 18"/>
                <a:gd name="T1" fmla="*/ 8 h 14"/>
                <a:gd name="T2" fmla="*/ 2 w 18"/>
                <a:gd name="T3" fmla="*/ 7 h 14"/>
                <a:gd name="T4" fmla="*/ 1 w 18"/>
                <a:gd name="T5" fmla="*/ 3 h 14"/>
                <a:gd name="T6" fmla="*/ 1 w 18"/>
                <a:gd name="T7" fmla="*/ 1 h 14"/>
                <a:gd name="T8" fmla="*/ 3 w 18"/>
                <a:gd name="T9" fmla="*/ 1 h 14"/>
                <a:gd name="T10" fmla="*/ 18 w 18"/>
                <a:gd name="T11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4">
                  <a:moveTo>
                    <a:pt x="18" y="8"/>
                  </a:moveTo>
                  <a:cubicBezTo>
                    <a:pt x="13" y="13"/>
                    <a:pt x="6" y="14"/>
                    <a:pt x="2" y="7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7" y="5"/>
                    <a:pt x="11" y="8"/>
                    <a:pt x="18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661">
              <a:extLst>
                <a:ext uri="{FF2B5EF4-FFF2-40B4-BE49-F238E27FC236}">
                  <a16:creationId xmlns:a16="http://schemas.microsoft.com/office/drawing/2014/main" id="{0DC5D618-0E2D-A2B7-2031-1663A88F5B3E}"/>
                </a:ext>
              </a:extLst>
            </p:cNvPr>
            <p:cNvSpPr/>
            <p:nvPr userDrawn="1"/>
          </p:nvSpPr>
          <p:spPr bwMode="auto">
            <a:xfrm>
              <a:off x="8428038" y="2305050"/>
              <a:ext cx="90487" cy="160337"/>
            </a:xfrm>
            <a:custGeom>
              <a:avLst/>
              <a:gdLst>
                <a:gd name="T0" fmla="*/ 9 w 9"/>
                <a:gd name="T1" fmla="*/ 4 h 16"/>
                <a:gd name="T2" fmla="*/ 9 w 9"/>
                <a:gd name="T3" fmla="*/ 8 h 16"/>
                <a:gd name="T4" fmla="*/ 9 w 9"/>
                <a:gd name="T5" fmla="*/ 10 h 16"/>
                <a:gd name="T6" fmla="*/ 7 w 9"/>
                <a:gd name="T7" fmla="*/ 14 h 16"/>
                <a:gd name="T8" fmla="*/ 7 w 9"/>
                <a:gd name="T9" fmla="*/ 15 h 16"/>
                <a:gd name="T10" fmla="*/ 6 w 9"/>
                <a:gd name="T11" fmla="*/ 15 h 16"/>
                <a:gd name="T12" fmla="*/ 4 w 9"/>
                <a:gd name="T13" fmla="*/ 2 h 16"/>
                <a:gd name="T14" fmla="*/ 6 w 9"/>
                <a:gd name="T15" fmla="*/ 1 h 16"/>
                <a:gd name="T16" fmla="*/ 9 w 9"/>
                <a:gd name="T1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6">
                  <a:moveTo>
                    <a:pt x="9" y="4"/>
                  </a:moveTo>
                  <a:cubicBezTo>
                    <a:pt x="8" y="6"/>
                    <a:pt x="8" y="7"/>
                    <a:pt x="9" y="8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7" y="11"/>
                    <a:pt x="7" y="13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6"/>
                    <a:pt x="6" y="15"/>
                    <a:pt x="6" y="15"/>
                  </a:cubicBezTo>
                  <a:cubicBezTo>
                    <a:pt x="2" y="11"/>
                    <a:pt x="0" y="7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662">
              <a:extLst>
                <a:ext uri="{FF2B5EF4-FFF2-40B4-BE49-F238E27FC236}">
                  <a16:creationId xmlns:a16="http://schemas.microsoft.com/office/drawing/2014/main" id="{C90CB274-3A51-88E8-2F58-BD022DC0D21E}"/>
                </a:ext>
              </a:extLst>
            </p:cNvPr>
            <p:cNvSpPr/>
            <p:nvPr userDrawn="1"/>
          </p:nvSpPr>
          <p:spPr bwMode="auto">
            <a:xfrm>
              <a:off x="8518525" y="2416175"/>
              <a:ext cx="111125" cy="120650"/>
            </a:xfrm>
            <a:custGeom>
              <a:avLst/>
              <a:gdLst>
                <a:gd name="T0" fmla="*/ 0 w 11"/>
                <a:gd name="T1" fmla="*/ 3 h 12"/>
                <a:gd name="T2" fmla="*/ 1 w 11"/>
                <a:gd name="T3" fmla="*/ 1 h 12"/>
                <a:gd name="T4" fmla="*/ 4 w 11"/>
                <a:gd name="T5" fmla="*/ 2 h 12"/>
                <a:gd name="T6" fmla="*/ 10 w 11"/>
                <a:gd name="T7" fmla="*/ 10 h 12"/>
                <a:gd name="T8" fmla="*/ 10 w 11"/>
                <a:gd name="T9" fmla="*/ 11 h 12"/>
                <a:gd name="T10" fmla="*/ 9 w 11"/>
                <a:gd name="T11" fmla="*/ 12 h 12"/>
                <a:gd name="T12" fmla="*/ 0 w 11"/>
                <a:gd name="T1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5" y="5"/>
                    <a:pt x="7" y="8"/>
                    <a:pt x="10" y="10"/>
                  </a:cubicBezTo>
                  <a:cubicBezTo>
                    <a:pt x="10" y="10"/>
                    <a:pt x="11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4" y="12"/>
                    <a:pt x="0" y="9"/>
                    <a:pt x="0" y="3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663">
              <a:extLst>
                <a:ext uri="{FF2B5EF4-FFF2-40B4-BE49-F238E27FC236}">
                  <a16:creationId xmlns:a16="http://schemas.microsoft.com/office/drawing/2014/main" id="{BC07BF7E-C728-B101-1011-ADD6E4A0D2B2}"/>
                </a:ext>
              </a:extLst>
            </p:cNvPr>
            <p:cNvSpPr/>
            <p:nvPr userDrawn="1"/>
          </p:nvSpPr>
          <p:spPr bwMode="auto">
            <a:xfrm>
              <a:off x="8639175" y="2486025"/>
              <a:ext cx="130175" cy="90487"/>
            </a:xfrm>
            <a:custGeom>
              <a:avLst/>
              <a:gdLst>
                <a:gd name="T0" fmla="*/ 4 w 13"/>
                <a:gd name="T1" fmla="*/ 8 h 9"/>
                <a:gd name="T2" fmla="*/ 0 w 13"/>
                <a:gd name="T3" fmla="*/ 7 h 9"/>
                <a:gd name="T4" fmla="*/ 4 w 13"/>
                <a:gd name="T5" fmla="*/ 5 h 9"/>
                <a:gd name="T6" fmla="*/ 11 w 13"/>
                <a:gd name="T7" fmla="*/ 2 h 9"/>
                <a:gd name="T8" fmla="*/ 12 w 13"/>
                <a:gd name="T9" fmla="*/ 1 h 9"/>
                <a:gd name="T10" fmla="*/ 12 w 13"/>
                <a:gd name="T11" fmla="*/ 3 h 9"/>
                <a:gd name="T12" fmla="*/ 4 w 13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9">
                  <a:moveTo>
                    <a:pt x="4" y="8"/>
                  </a:moveTo>
                  <a:cubicBezTo>
                    <a:pt x="2" y="8"/>
                    <a:pt x="0" y="9"/>
                    <a:pt x="0" y="7"/>
                  </a:cubicBezTo>
                  <a:cubicBezTo>
                    <a:pt x="0" y="6"/>
                    <a:pt x="2" y="5"/>
                    <a:pt x="4" y="5"/>
                  </a:cubicBezTo>
                  <a:cubicBezTo>
                    <a:pt x="6" y="5"/>
                    <a:pt x="8" y="3"/>
                    <a:pt x="11" y="2"/>
                  </a:cubicBezTo>
                  <a:cubicBezTo>
                    <a:pt x="11" y="1"/>
                    <a:pt x="12" y="0"/>
                    <a:pt x="12" y="1"/>
                  </a:cubicBezTo>
                  <a:cubicBezTo>
                    <a:pt x="13" y="2"/>
                    <a:pt x="12" y="2"/>
                    <a:pt x="12" y="3"/>
                  </a:cubicBezTo>
                  <a:cubicBezTo>
                    <a:pt x="11" y="6"/>
                    <a:pt x="7" y="8"/>
                    <a:pt x="4" y="8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664">
              <a:extLst>
                <a:ext uri="{FF2B5EF4-FFF2-40B4-BE49-F238E27FC236}">
                  <a16:creationId xmlns:a16="http://schemas.microsoft.com/office/drawing/2014/main" id="{0FE9C275-B506-6392-5B6C-BBE13A8DA0C9}"/>
                </a:ext>
              </a:extLst>
            </p:cNvPr>
            <p:cNvSpPr/>
            <p:nvPr userDrawn="1"/>
          </p:nvSpPr>
          <p:spPr bwMode="auto">
            <a:xfrm>
              <a:off x="8528050" y="2293938"/>
              <a:ext cx="41275" cy="111125"/>
            </a:xfrm>
            <a:custGeom>
              <a:avLst/>
              <a:gdLst>
                <a:gd name="T0" fmla="*/ 0 w 4"/>
                <a:gd name="T1" fmla="*/ 7 h 11"/>
                <a:gd name="T2" fmla="*/ 2 w 4"/>
                <a:gd name="T3" fmla="*/ 1 h 11"/>
                <a:gd name="T4" fmla="*/ 4 w 4"/>
                <a:gd name="T5" fmla="*/ 2 h 11"/>
                <a:gd name="T6" fmla="*/ 3 w 4"/>
                <a:gd name="T7" fmla="*/ 10 h 11"/>
                <a:gd name="T8" fmla="*/ 2 w 4"/>
                <a:gd name="T9" fmla="*/ 11 h 11"/>
                <a:gd name="T10" fmla="*/ 0 w 4"/>
                <a:gd name="T11" fmla="*/ 11 h 11"/>
                <a:gd name="T12" fmla="*/ 0 w 4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0" y="7"/>
                  </a:move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"/>
                    <a:pt x="3" y="8"/>
                    <a:pt x="3" y="10"/>
                  </a:cubicBezTo>
                  <a:cubicBezTo>
                    <a:pt x="3" y="11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EF9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665">
              <a:extLst>
                <a:ext uri="{FF2B5EF4-FFF2-40B4-BE49-F238E27FC236}">
                  <a16:creationId xmlns:a16="http://schemas.microsoft.com/office/drawing/2014/main" id="{7CEF0E76-C9C6-7301-9E28-FD4C5A34DBC9}"/>
                </a:ext>
              </a:extLst>
            </p:cNvPr>
            <p:cNvSpPr/>
            <p:nvPr userDrawn="1"/>
          </p:nvSpPr>
          <p:spPr bwMode="auto">
            <a:xfrm>
              <a:off x="8578850" y="2293938"/>
              <a:ext cx="90487" cy="41275"/>
            </a:xfrm>
            <a:custGeom>
              <a:avLst/>
              <a:gdLst>
                <a:gd name="T0" fmla="*/ 0 w 9"/>
                <a:gd name="T1" fmla="*/ 3 h 4"/>
                <a:gd name="T2" fmla="*/ 2 w 9"/>
                <a:gd name="T3" fmla="*/ 0 h 4"/>
                <a:gd name="T4" fmla="*/ 8 w 9"/>
                <a:gd name="T5" fmla="*/ 2 h 4"/>
                <a:gd name="T6" fmla="*/ 9 w 9"/>
                <a:gd name="T7" fmla="*/ 3 h 4"/>
                <a:gd name="T8" fmla="*/ 8 w 9"/>
                <a:gd name="T9" fmla="*/ 3 h 4"/>
                <a:gd name="T10" fmla="*/ 2 w 9"/>
                <a:gd name="T11" fmla="*/ 4 h 4"/>
                <a:gd name="T12" fmla="*/ 0 w 9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0" y="1"/>
                    <a:pt x="0" y="1"/>
                    <a:pt x="2" y="0"/>
                  </a:cubicBezTo>
                  <a:cubicBezTo>
                    <a:pt x="4" y="0"/>
                    <a:pt x="7" y="1"/>
                    <a:pt x="8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6" y="3"/>
                    <a:pt x="4" y="3"/>
                    <a:pt x="2" y="4"/>
                  </a:cubicBezTo>
                  <a:cubicBezTo>
                    <a:pt x="0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F09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666">
              <a:extLst>
                <a:ext uri="{FF2B5EF4-FFF2-40B4-BE49-F238E27FC236}">
                  <a16:creationId xmlns:a16="http://schemas.microsoft.com/office/drawing/2014/main" id="{7F5F25A4-F621-CC20-DD95-1D5BEABEAA90}"/>
                </a:ext>
              </a:extLst>
            </p:cNvPr>
            <p:cNvSpPr/>
            <p:nvPr userDrawn="1"/>
          </p:nvSpPr>
          <p:spPr bwMode="auto">
            <a:xfrm>
              <a:off x="8528050" y="3321050"/>
              <a:ext cx="190500" cy="80962"/>
            </a:xfrm>
            <a:custGeom>
              <a:avLst/>
              <a:gdLst>
                <a:gd name="T0" fmla="*/ 10 w 19"/>
                <a:gd name="T1" fmla="*/ 7 h 8"/>
                <a:gd name="T2" fmla="*/ 2 w 19"/>
                <a:gd name="T3" fmla="*/ 3 h 8"/>
                <a:gd name="T4" fmla="*/ 1 w 19"/>
                <a:gd name="T5" fmla="*/ 1 h 8"/>
                <a:gd name="T6" fmla="*/ 3 w 19"/>
                <a:gd name="T7" fmla="*/ 1 h 8"/>
                <a:gd name="T8" fmla="*/ 12 w 19"/>
                <a:gd name="T9" fmla="*/ 1 h 8"/>
                <a:gd name="T10" fmla="*/ 17 w 19"/>
                <a:gd name="T11" fmla="*/ 0 h 8"/>
                <a:gd name="T12" fmla="*/ 18 w 19"/>
                <a:gd name="T13" fmla="*/ 0 h 8"/>
                <a:gd name="T14" fmla="*/ 18 w 19"/>
                <a:gd name="T15" fmla="*/ 2 h 8"/>
                <a:gd name="T16" fmla="*/ 10 w 1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8">
                  <a:moveTo>
                    <a:pt x="10" y="7"/>
                  </a:moveTo>
                  <a:cubicBezTo>
                    <a:pt x="6" y="7"/>
                    <a:pt x="4" y="6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6" y="2"/>
                    <a:pt x="9" y="2"/>
                    <a:pt x="12" y="1"/>
                  </a:cubicBezTo>
                  <a:cubicBezTo>
                    <a:pt x="14" y="1"/>
                    <a:pt x="15" y="1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9" y="1"/>
                    <a:pt x="18" y="1"/>
                    <a:pt x="18" y="2"/>
                  </a:cubicBezTo>
                  <a:cubicBezTo>
                    <a:pt x="17" y="5"/>
                    <a:pt x="13" y="8"/>
                    <a:pt x="10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667">
              <a:extLst>
                <a:ext uri="{FF2B5EF4-FFF2-40B4-BE49-F238E27FC236}">
                  <a16:creationId xmlns:a16="http://schemas.microsoft.com/office/drawing/2014/main" id="{3AC7C079-57F3-33C2-D359-BE8DE60F1451}"/>
                </a:ext>
              </a:extLst>
            </p:cNvPr>
            <p:cNvSpPr/>
            <p:nvPr userDrawn="1"/>
          </p:nvSpPr>
          <p:spPr bwMode="auto">
            <a:xfrm>
              <a:off x="8399463" y="3290888"/>
              <a:ext cx="88900" cy="131762"/>
            </a:xfrm>
            <a:custGeom>
              <a:avLst/>
              <a:gdLst>
                <a:gd name="T0" fmla="*/ 0 w 9"/>
                <a:gd name="T1" fmla="*/ 4 h 13"/>
                <a:gd name="T2" fmla="*/ 3 w 9"/>
                <a:gd name="T3" fmla="*/ 1 h 13"/>
                <a:gd name="T4" fmla="*/ 5 w 9"/>
                <a:gd name="T5" fmla="*/ 2 h 13"/>
                <a:gd name="T6" fmla="*/ 8 w 9"/>
                <a:gd name="T7" fmla="*/ 6 h 13"/>
                <a:gd name="T8" fmla="*/ 8 w 9"/>
                <a:gd name="T9" fmla="*/ 8 h 13"/>
                <a:gd name="T10" fmla="*/ 8 w 9"/>
                <a:gd name="T11" fmla="*/ 11 h 13"/>
                <a:gd name="T12" fmla="*/ 9 w 9"/>
                <a:gd name="T13" fmla="*/ 13 h 13"/>
                <a:gd name="T14" fmla="*/ 7 w 9"/>
                <a:gd name="T15" fmla="*/ 13 h 13"/>
                <a:gd name="T16" fmla="*/ 0 w 9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0" y="4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6" y="4"/>
                    <a:pt x="7" y="5"/>
                    <a:pt x="8" y="6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9"/>
                    <a:pt x="8" y="10"/>
                    <a:pt x="8" y="11"/>
                  </a:cubicBezTo>
                  <a:cubicBezTo>
                    <a:pt x="9" y="11"/>
                    <a:pt x="9" y="12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2" y="11"/>
                    <a:pt x="0" y="8"/>
                    <a:pt x="0" y="4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668">
              <a:extLst>
                <a:ext uri="{FF2B5EF4-FFF2-40B4-BE49-F238E27FC236}">
                  <a16:creationId xmlns:a16="http://schemas.microsoft.com/office/drawing/2014/main" id="{98EF418A-1DFA-C15F-F044-2F3E3DA43AAE}"/>
                </a:ext>
              </a:extLst>
            </p:cNvPr>
            <p:cNvSpPr/>
            <p:nvPr userDrawn="1"/>
          </p:nvSpPr>
          <p:spPr bwMode="auto">
            <a:xfrm>
              <a:off x="8488363" y="3362325"/>
              <a:ext cx="150812" cy="90487"/>
            </a:xfrm>
            <a:custGeom>
              <a:avLst/>
              <a:gdLst>
                <a:gd name="T0" fmla="*/ 9 w 15"/>
                <a:gd name="T1" fmla="*/ 8 h 9"/>
                <a:gd name="T2" fmla="*/ 2 w 15"/>
                <a:gd name="T3" fmla="*/ 4 h 9"/>
                <a:gd name="T4" fmla="*/ 1 w 15"/>
                <a:gd name="T5" fmla="*/ 2 h 9"/>
                <a:gd name="T6" fmla="*/ 5 w 15"/>
                <a:gd name="T7" fmla="*/ 1 h 9"/>
                <a:gd name="T8" fmla="*/ 10 w 15"/>
                <a:gd name="T9" fmla="*/ 4 h 9"/>
                <a:gd name="T10" fmla="*/ 13 w 15"/>
                <a:gd name="T11" fmla="*/ 5 h 9"/>
                <a:gd name="T12" fmla="*/ 15 w 15"/>
                <a:gd name="T13" fmla="*/ 6 h 9"/>
                <a:gd name="T14" fmla="*/ 13 w 15"/>
                <a:gd name="T15" fmla="*/ 7 h 9"/>
                <a:gd name="T16" fmla="*/ 9 w 1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9" y="8"/>
                  </a:moveTo>
                  <a:cubicBezTo>
                    <a:pt x="6" y="8"/>
                    <a:pt x="3" y="7"/>
                    <a:pt x="2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1" y="4"/>
                    <a:pt x="12" y="4"/>
                    <a:pt x="13" y="5"/>
                  </a:cubicBezTo>
                  <a:cubicBezTo>
                    <a:pt x="13" y="5"/>
                    <a:pt x="15" y="4"/>
                    <a:pt x="15" y="6"/>
                  </a:cubicBezTo>
                  <a:cubicBezTo>
                    <a:pt x="15" y="7"/>
                    <a:pt x="13" y="7"/>
                    <a:pt x="13" y="7"/>
                  </a:cubicBezTo>
                  <a:cubicBezTo>
                    <a:pt x="11" y="8"/>
                    <a:pt x="10" y="9"/>
                    <a:pt x="9" y="8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669">
              <a:extLst>
                <a:ext uri="{FF2B5EF4-FFF2-40B4-BE49-F238E27FC236}">
                  <a16:creationId xmlns:a16="http://schemas.microsoft.com/office/drawing/2014/main" id="{1922AA69-FA60-670E-8867-7804E3A616F4}"/>
                </a:ext>
              </a:extLst>
            </p:cNvPr>
            <p:cNvSpPr/>
            <p:nvPr userDrawn="1"/>
          </p:nvSpPr>
          <p:spPr bwMode="auto">
            <a:xfrm>
              <a:off x="8658225" y="3321050"/>
              <a:ext cx="100012" cy="122237"/>
            </a:xfrm>
            <a:custGeom>
              <a:avLst/>
              <a:gdLst>
                <a:gd name="T0" fmla="*/ 0 w 10"/>
                <a:gd name="T1" fmla="*/ 12 h 12"/>
                <a:gd name="T2" fmla="*/ 5 w 10"/>
                <a:gd name="T3" fmla="*/ 5 h 12"/>
                <a:gd name="T4" fmla="*/ 7 w 10"/>
                <a:gd name="T5" fmla="*/ 1 h 12"/>
                <a:gd name="T6" fmla="*/ 8 w 10"/>
                <a:gd name="T7" fmla="*/ 0 h 12"/>
                <a:gd name="T8" fmla="*/ 9 w 10"/>
                <a:gd name="T9" fmla="*/ 1 h 12"/>
                <a:gd name="T10" fmla="*/ 4 w 10"/>
                <a:gd name="T11" fmla="*/ 11 h 12"/>
                <a:gd name="T12" fmla="*/ 0 w 10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1" y="9"/>
                    <a:pt x="3" y="7"/>
                    <a:pt x="5" y="5"/>
                  </a:cubicBezTo>
                  <a:cubicBezTo>
                    <a:pt x="6" y="4"/>
                    <a:pt x="6" y="2"/>
                    <a:pt x="7" y="1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10" y="4"/>
                    <a:pt x="7" y="9"/>
                    <a:pt x="4" y="11"/>
                  </a:cubicBezTo>
                  <a:cubicBezTo>
                    <a:pt x="3" y="11"/>
                    <a:pt x="2" y="12"/>
                    <a:pt x="0" y="12"/>
                  </a:cubicBezTo>
                  <a:close/>
                </a:path>
              </a:pathLst>
            </a:custGeom>
            <a:solidFill>
              <a:srgbClr val="EE9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670">
              <a:extLst>
                <a:ext uri="{FF2B5EF4-FFF2-40B4-BE49-F238E27FC236}">
                  <a16:creationId xmlns:a16="http://schemas.microsoft.com/office/drawing/2014/main" id="{0AF57182-18A8-7C17-A6B2-C4806C3D7D7E}"/>
                </a:ext>
              </a:extLst>
            </p:cNvPr>
            <p:cNvSpPr/>
            <p:nvPr userDrawn="1"/>
          </p:nvSpPr>
          <p:spPr bwMode="auto">
            <a:xfrm>
              <a:off x="8448675" y="3241675"/>
              <a:ext cx="69850" cy="120650"/>
            </a:xfrm>
            <a:custGeom>
              <a:avLst/>
              <a:gdLst>
                <a:gd name="T0" fmla="*/ 3 w 7"/>
                <a:gd name="T1" fmla="*/ 0 h 12"/>
                <a:gd name="T2" fmla="*/ 6 w 7"/>
                <a:gd name="T3" fmla="*/ 9 h 12"/>
                <a:gd name="T4" fmla="*/ 6 w 7"/>
                <a:gd name="T5" fmla="*/ 11 h 12"/>
                <a:gd name="T6" fmla="*/ 4 w 7"/>
                <a:gd name="T7" fmla="*/ 11 h 12"/>
                <a:gd name="T8" fmla="*/ 3 w 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3"/>
                    <a:pt x="5" y="6"/>
                    <a:pt x="6" y="9"/>
                  </a:cubicBezTo>
                  <a:cubicBezTo>
                    <a:pt x="7" y="10"/>
                    <a:pt x="7" y="11"/>
                    <a:pt x="6" y="11"/>
                  </a:cubicBezTo>
                  <a:cubicBezTo>
                    <a:pt x="6" y="12"/>
                    <a:pt x="5" y="11"/>
                    <a:pt x="4" y="11"/>
                  </a:cubicBezTo>
                  <a:cubicBezTo>
                    <a:pt x="1" y="9"/>
                    <a:pt x="0" y="3"/>
                    <a:pt x="3" y="0"/>
                  </a:cubicBezTo>
                  <a:close/>
                </a:path>
              </a:pathLst>
            </a:custGeom>
            <a:solidFill>
              <a:srgbClr val="EE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671">
              <a:extLst>
                <a:ext uri="{FF2B5EF4-FFF2-40B4-BE49-F238E27FC236}">
                  <a16:creationId xmlns:a16="http://schemas.microsoft.com/office/drawing/2014/main" id="{B5ED7E56-744F-126D-B2AB-B8E55A581C47}"/>
                </a:ext>
              </a:extLst>
            </p:cNvPr>
            <p:cNvSpPr/>
            <p:nvPr userDrawn="1"/>
          </p:nvSpPr>
          <p:spPr bwMode="auto">
            <a:xfrm>
              <a:off x="8478838" y="3211513"/>
              <a:ext cx="100012" cy="69850"/>
            </a:xfrm>
            <a:custGeom>
              <a:avLst/>
              <a:gdLst>
                <a:gd name="T0" fmla="*/ 10 w 10"/>
                <a:gd name="T1" fmla="*/ 1 h 7"/>
                <a:gd name="T2" fmla="*/ 4 w 10"/>
                <a:gd name="T3" fmla="*/ 5 h 7"/>
                <a:gd name="T4" fmla="*/ 2 w 10"/>
                <a:gd name="T5" fmla="*/ 6 h 7"/>
                <a:gd name="T6" fmla="*/ 1 w 10"/>
                <a:gd name="T7" fmla="*/ 3 h 7"/>
                <a:gd name="T8" fmla="*/ 10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7" y="2"/>
                    <a:pt x="6" y="3"/>
                    <a:pt x="4" y="5"/>
                  </a:cubicBezTo>
                  <a:cubicBezTo>
                    <a:pt x="3" y="6"/>
                    <a:pt x="3" y="7"/>
                    <a:pt x="2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3" y="0"/>
                    <a:pt x="6" y="0"/>
                    <a:pt x="10" y="1"/>
                  </a:cubicBezTo>
                  <a:close/>
                </a:path>
              </a:pathLst>
            </a:custGeom>
            <a:solidFill>
              <a:srgbClr val="ED9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672">
              <a:extLst>
                <a:ext uri="{FF2B5EF4-FFF2-40B4-BE49-F238E27FC236}">
                  <a16:creationId xmlns:a16="http://schemas.microsoft.com/office/drawing/2014/main" id="{4B4D1732-07D8-3392-219D-B5A45C0A8654}"/>
                </a:ext>
              </a:extLst>
            </p:cNvPr>
            <p:cNvSpPr/>
            <p:nvPr userDrawn="1"/>
          </p:nvSpPr>
          <p:spPr bwMode="auto">
            <a:xfrm>
              <a:off x="7058025" y="4208463"/>
              <a:ext cx="139700" cy="160337"/>
            </a:xfrm>
            <a:custGeom>
              <a:avLst/>
              <a:gdLst>
                <a:gd name="T0" fmla="*/ 0 w 14"/>
                <a:gd name="T1" fmla="*/ 11 h 16"/>
                <a:gd name="T2" fmla="*/ 13 w 14"/>
                <a:gd name="T3" fmla="*/ 2 h 16"/>
                <a:gd name="T4" fmla="*/ 14 w 14"/>
                <a:gd name="T5" fmla="*/ 3 h 16"/>
                <a:gd name="T6" fmla="*/ 13 w 14"/>
                <a:gd name="T7" fmla="*/ 5 h 16"/>
                <a:gd name="T8" fmla="*/ 8 w 14"/>
                <a:gd name="T9" fmla="*/ 7 h 16"/>
                <a:gd name="T10" fmla="*/ 2 w 14"/>
                <a:gd name="T11" fmla="*/ 15 h 16"/>
                <a:gd name="T12" fmla="*/ 0 w 14"/>
                <a:gd name="T13" fmla="*/ 15 h 16"/>
                <a:gd name="T14" fmla="*/ 0 w 14"/>
                <a:gd name="T1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6">
                  <a:moveTo>
                    <a:pt x="0" y="11"/>
                  </a:moveTo>
                  <a:cubicBezTo>
                    <a:pt x="0" y="5"/>
                    <a:pt x="6" y="0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1" y="6"/>
                    <a:pt x="10" y="6"/>
                    <a:pt x="8" y="7"/>
                  </a:cubicBezTo>
                  <a:cubicBezTo>
                    <a:pt x="6" y="9"/>
                    <a:pt x="3" y="11"/>
                    <a:pt x="2" y="15"/>
                  </a:cubicBezTo>
                  <a:cubicBezTo>
                    <a:pt x="2" y="16"/>
                    <a:pt x="1" y="15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673">
              <a:extLst>
                <a:ext uri="{FF2B5EF4-FFF2-40B4-BE49-F238E27FC236}">
                  <a16:creationId xmlns:a16="http://schemas.microsoft.com/office/drawing/2014/main" id="{09BA74A8-00D8-72F5-88B5-D6EC26AF4AD1}"/>
                </a:ext>
              </a:extLst>
            </p:cNvPr>
            <p:cNvSpPr/>
            <p:nvPr userDrawn="1"/>
          </p:nvSpPr>
          <p:spPr bwMode="auto">
            <a:xfrm>
              <a:off x="7177088" y="4117975"/>
              <a:ext cx="150812" cy="90487"/>
            </a:xfrm>
            <a:custGeom>
              <a:avLst/>
              <a:gdLst>
                <a:gd name="T0" fmla="*/ 7 w 15"/>
                <a:gd name="T1" fmla="*/ 0 h 9"/>
                <a:gd name="T2" fmla="*/ 14 w 15"/>
                <a:gd name="T3" fmla="*/ 6 h 9"/>
                <a:gd name="T4" fmla="*/ 14 w 15"/>
                <a:gd name="T5" fmla="*/ 8 h 9"/>
                <a:gd name="T6" fmla="*/ 11 w 15"/>
                <a:gd name="T7" fmla="*/ 9 h 9"/>
                <a:gd name="T8" fmla="*/ 6 w 15"/>
                <a:gd name="T9" fmla="*/ 7 h 9"/>
                <a:gd name="T10" fmla="*/ 4 w 15"/>
                <a:gd name="T11" fmla="*/ 6 h 9"/>
                <a:gd name="T12" fmla="*/ 1 w 15"/>
                <a:gd name="T13" fmla="*/ 4 h 9"/>
                <a:gd name="T14" fmla="*/ 0 w 15"/>
                <a:gd name="T15" fmla="*/ 3 h 9"/>
                <a:gd name="T16" fmla="*/ 1 w 15"/>
                <a:gd name="T17" fmla="*/ 2 h 9"/>
                <a:gd name="T18" fmla="*/ 7 w 15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9">
                  <a:moveTo>
                    <a:pt x="7" y="0"/>
                  </a:moveTo>
                  <a:cubicBezTo>
                    <a:pt x="10" y="0"/>
                    <a:pt x="13" y="3"/>
                    <a:pt x="14" y="6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3" y="8"/>
                    <a:pt x="12" y="9"/>
                    <a:pt x="11" y="9"/>
                  </a:cubicBezTo>
                  <a:cubicBezTo>
                    <a:pt x="9" y="8"/>
                    <a:pt x="7" y="7"/>
                    <a:pt x="6" y="7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4" y="4"/>
                    <a:pt x="3" y="4"/>
                    <a:pt x="1" y="4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3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674">
              <a:extLst>
                <a:ext uri="{FF2B5EF4-FFF2-40B4-BE49-F238E27FC236}">
                  <a16:creationId xmlns:a16="http://schemas.microsoft.com/office/drawing/2014/main" id="{44D6CDFA-E8A5-1CD0-2476-3D8429352B99}"/>
                </a:ext>
              </a:extLst>
            </p:cNvPr>
            <p:cNvSpPr/>
            <p:nvPr userDrawn="1"/>
          </p:nvSpPr>
          <p:spPr bwMode="auto">
            <a:xfrm>
              <a:off x="7058025" y="4157663"/>
              <a:ext cx="139700" cy="80962"/>
            </a:xfrm>
            <a:custGeom>
              <a:avLst/>
              <a:gdLst>
                <a:gd name="T0" fmla="*/ 9 w 14"/>
                <a:gd name="T1" fmla="*/ 0 h 8"/>
                <a:gd name="T2" fmla="*/ 12 w 14"/>
                <a:gd name="T3" fmla="*/ 0 h 8"/>
                <a:gd name="T4" fmla="*/ 14 w 14"/>
                <a:gd name="T5" fmla="*/ 3 h 8"/>
                <a:gd name="T6" fmla="*/ 11 w 14"/>
                <a:gd name="T7" fmla="*/ 5 h 8"/>
                <a:gd name="T8" fmla="*/ 3 w 14"/>
                <a:gd name="T9" fmla="*/ 8 h 8"/>
                <a:gd name="T10" fmla="*/ 1 w 14"/>
                <a:gd name="T11" fmla="*/ 8 h 8"/>
                <a:gd name="T12" fmla="*/ 1 w 14"/>
                <a:gd name="T13" fmla="*/ 6 h 8"/>
                <a:gd name="T14" fmla="*/ 9 w 14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cubicBezTo>
                    <a:pt x="10" y="0"/>
                    <a:pt x="11" y="0"/>
                    <a:pt x="12" y="0"/>
                  </a:cubicBezTo>
                  <a:cubicBezTo>
                    <a:pt x="13" y="1"/>
                    <a:pt x="14" y="1"/>
                    <a:pt x="14" y="3"/>
                  </a:cubicBezTo>
                  <a:cubicBezTo>
                    <a:pt x="14" y="4"/>
                    <a:pt x="14" y="6"/>
                    <a:pt x="11" y="5"/>
                  </a:cubicBezTo>
                  <a:cubicBezTo>
                    <a:pt x="8" y="5"/>
                    <a:pt x="5" y="5"/>
                    <a:pt x="3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7"/>
                    <a:pt x="0" y="6"/>
                    <a:pt x="1" y="6"/>
                  </a:cubicBezTo>
                  <a:cubicBezTo>
                    <a:pt x="3" y="3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675">
              <a:extLst>
                <a:ext uri="{FF2B5EF4-FFF2-40B4-BE49-F238E27FC236}">
                  <a16:creationId xmlns:a16="http://schemas.microsoft.com/office/drawing/2014/main" id="{65BF247C-2F75-09DF-FACC-19EA825094A5}"/>
                </a:ext>
              </a:extLst>
            </p:cNvPr>
            <p:cNvSpPr/>
            <p:nvPr userDrawn="1"/>
          </p:nvSpPr>
          <p:spPr bwMode="auto">
            <a:xfrm>
              <a:off x="6997700" y="4238625"/>
              <a:ext cx="60325" cy="139700"/>
            </a:xfrm>
            <a:custGeom>
              <a:avLst/>
              <a:gdLst>
                <a:gd name="T0" fmla="*/ 1 w 6"/>
                <a:gd name="T1" fmla="*/ 6 h 14"/>
                <a:gd name="T2" fmla="*/ 3 w 6"/>
                <a:gd name="T3" fmla="*/ 0 h 14"/>
                <a:gd name="T4" fmla="*/ 4 w 6"/>
                <a:gd name="T5" fmla="*/ 0 h 14"/>
                <a:gd name="T6" fmla="*/ 4 w 6"/>
                <a:gd name="T7" fmla="*/ 1 h 14"/>
                <a:gd name="T8" fmla="*/ 4 w 6"/>
                <a:gd name="T9" fmla="*/ 9 h 14"/>
                <a:gd name="T10" fmla="*/ 5 w 6"/>
                <a:gd name="T11" fmla="*/ 12 h 14"/>
                <a:gd name="T12" fmla="*/ 5 w 6"/>
                <a:gd name="T13" fmla="*/ 14 h 14"/>
                <a:gd name="T14" fmla="*/ 3 w 6"/>
                <a:gd name="T15" fmla="*/ 13 h 14"/>
                <a:gd name="T16" fmla="*/ 1 w 6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4">
                  <a:moveTo>
                    <a:pt x="1" y="6"/>
                  </a:moveTo>
                  <a:cubicBezTo>
                    <a:pt x="0" y="4"/>
                    <a:pt x="2" y="2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5" y="4"/>
                    <a:pt x="4" y="6"/>
                    <a:pt x="4" y="9"/>
                  </a:cubicBezTo>
                  <a:cubicBezTo>
                    <a:pt x="4" y="10"/>
                    <a:pt x="4" y="11"/>
                    <a:pt x="5" y="12"/>
                  </a:cubicBezTo>
                  <a:cubicBezTo>
                    <a:pt x="5" y="13"/>
                    <a:pt x="6" y="13"/>
                    <a:pt x="5" y="14"/>
                  </a:cubicBezTo>
                  <a:cubicBezTo>
                    <a:pt x="4" y="14"/>
                    <a:pt x="4" y="14"/>
                    <a:pt x="3" y="13"/>
                  </a:cubicBezTo>
                  <a:cubicBezTo>
                    <a:pt x="1" y="11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F0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676">
              <a:extLst>
                <a:ext uri="{FF2B5EF4-FFF2-40B4-BE49-F238E27FC236}">
                  <a16:creationId xmlns:a16="http://schemas.microsoft.com/office/drawing/2014/main" id="{24C07EFD-DECD-ED60-E953-345E3A80FB61}"/>
                </a:ext>
              </a:extLst>
            </p:cNvPr>
            <p:cNvSpPr/>
            <p:nvPr userDrawn="1"/>
          </p:nvSpPr>
          <p:spPr bwMode="auto">
            <a:xfrm>
              <a:off x="7197725" y="4197350"/>
              <a:ext cx="109537" cy="71437"/>
            </a:xfrm>
            <a:custGeom>
              <a:avLst/>
              <a:gdLst>
                <a:gd name="T0" fmla="*/ 11 w 11"/>
                <a:gd name="T1" fmla="*/ 7 h 7"/>
                <a:gd name="T2" fmla="*/ 1 w 11"/>
                <a:gd name="T3" fmla="*/ 3 h 7"/>
                <a:gd name="T4" fmla="*/ 1 w 11"/>
                <a:gd name="T5" fmla="*/ 2 h 7"/>
                <a:gd name="T6" fmla="*/ 2 w 11"/>
                <a:gd name="T7" fmla="*/ 0 h 7"/>
                <a:gd name="T8" fmla="*/ 4 w 11"/>
                <a:gd name="T9" fmla="*/ 0 h 7"/>
                <a:gd name="T10" fmla="*/ 11 w 11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6"/>
                    <a:pt x="4" y="4"/>
                    <a:pt x="1" y="3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7" y="0"/>
                    <a:pt x="11" y="4"/>
                    <a:pt x="11" y="7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677">
              <a:extLst>
                <a:ext uri="{FF2B5EF4-FFF2-40B4-BE49-F238E27FC236}">
                  <a16:creationId xmlns:a16="http://schemas.microsoft.com/office/drawing/2014/main" id="{2E129A81-2CB1-D9D2-112F-061C7B390A71}"/>
                </a:ext>
              </a:extLst>
            </p:cNvPr>
            <p:cNvSpPr/>
            <p:nvPr userDrawn="1"/>
          </p:nvSpPr>
          <p:spPr bwMode="auto">
            <a:xfrm>
              <a:off x="7237413" y="4268788"/>
              <a:ext cx="60325" cy="90487"/>
            </a:xfrm>
            <a:custGeom>
              <a:avLst/>
              <a:gdLst>
                <a:gd name="T0" fmla="*/ 6 w 6"/>
                <a:gd name="T1" fmla="*/ 3 h 9"/>
                <a:gd name="T2" fmla="*/ 2 w 6"/>
                <a:gd name="T3" fmla="*/ 8 h 9"/>
                <a:gd name="T4" fmla="*/ 1 w 6"/>
                <a:gd name="T5" fmla="*/ 8 h 9"/>
                <a:gd name="T6" fmla="*/ 1 w 6"/>
                <a:gd name="T7" fmla="*/ 7 h 9"/>
                <a:gd name="T8" fmla="*/ 2 w 6"/>
                <a:gd name="T9" fmla="*/ 2 h 9"/>
                <a:gd name="T10" fmla="*/ 3 w 6"/>
                <a:gd name="T11" fmla="*/ 0 h 9"/>
                <a:gd name="T12" fmla="*/ 6 w 6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3"/>
                  </a:moveTo>
                  <a:cubicBezTo>
                    <a:pt x="5" y="5"/>
                    <a:pt x="4" y="7"/>
                    <a:pt x="2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1" y="5"/>
                    <a:pt x="2" y="4"/>
                    <a:pt x="2" y="2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EF9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678">
              <a:extLst>
                <a:ext uri="{FF2B5EF4-FFF2-40B4-BE49-F238E27FC236}">
                  <a16:creationId xmlns:a16="http://schemas.microsoft.com/office/drawing/2014/main" id="{4D8050D9-B1DE-467B-99AE-166819790A31}"/>
                </a:ext>
              </a:extLst>
            </p:cNvPr>
            <p:cNvSpPr/>
            <p:nvPr userDrawn="1"/>
          </p:nvSpPr>
          <p:spPr bwMode="auto">
            <a:xfrm>
              <a:off x="11220450" y="1268413"/>
              <a:ext cx="141287" cy="180975"/>
            </a:xfrm>
            <a:custGeom>
              <a:avLst/>
              <a:gdLst>
                <a:gd name="T0" fmla="*/ 8 w 14"/>
                <a:gd name="T1" fmla="*/ 18 h 18"/>
                <a:gd name="T2" fmla="*/ 10 w 14"/>
                <a:gd name="T3" fmla="*/ 1 h 18"/>
                <a:gd name="T4" fmla="*/ 12 w 14"/>
                <a:gd name="T5" fmla="*/ 0 h 18"/>
                <a:gd name="T6" fmla="*/ 13 w 14"/>
                <a:gd name="T7" fmla="*/ 1 h 18"/>
                <a:gd name="T8" fmla="*/ 13 w 14"/>
                <a:gd name="T9" fmla="*/ 3 h 18"/>
                <a:gd name="T10" fmla="*/ 9 w 14"/>
                <a:gd name="T11" fmla="*/ 8 h 18"/>
                <a:gd name="T12" fmla="*/ 8 w 14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0" y="11"/>
                    <a:pt x="3" y="5"/>
                    <a:pt x="10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2" y="0"/>
                    <a:pt x="13" y="0"/>
                    <a:pt x="13" y="1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1" y="4"/>
                    <a:pt x="10" y="6"/>
                    <a:pt x="9" y="8"/>
                  </a:cubicBezTo>
                  <a:cubicBezTo>
                    <a:pt x="8" y="11"/>
                    <a:pt x="8" y="14"/>
                    <a:pt x="8" y="18"/>
                  </a:cubicBezTo>
                  <a:close/>
                </a:path>
              </a:pathLst>
            </a:custGeom>
            <a:solidFill>
              <a:srgbClr val="EF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679">
              <a:extLst>
                <a:ext uri="{FF2B5EF4-FFF2-40B4-BE49-F238E27FC236}">
                  <a16:creationId xmlns:a16="http://schemas.microsoft.com/office/drawing/2014/main" id="{C6A256CD-FC24-7AF9-4ED7-9A2DB9336308}"/>
                </a:ext>
              </a:extLst>
            </p:cNvPr>
            <p:cNvSpPr/>
            <p:nvPr userDrawn="1"/>
          </p:nvSpPr>
          <p:spPr bwMode="auto">
            <a:xfrm>
              <a:off x="11290300" y="1127125"/>
              <a:ext cx="150812" cy="79375"/>
            </a:xfrm>
            <a:custGeom>
              <a:avLst/>
              <a:gdLst>
                <a:gd name="T0" fmla="*/ 8 w 15"/>
                <a:gd name="T1" fmla="*/ 1 h 8"/>
                <a:gd name="T2" fmla="*/ 14 w 15"/>
                <a:gd name="T3" fmla="*/ 3 h 8"/>
                <a:gd name="T4" fmla="*/ 11 w 15"/>
                <a:gd name="T5" fmla="*/ 7 h 8"/>
                <a:gd name="T6" fmla="*/ 1 w 15"/>
                <a:gd name="T7" fmla="*/ 7 h 8"/>
                <a:gd name="T8" fmla="*/ 0 w 15"/>
                <a:gd name="T9" fmla="*/ 5 h 8"/>
                <a:gd name="T10" fmla="*/ 8 w 15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8" y="1"/>
                  </a:moveTo>
                  <a:cubicBezTo>
                    <a:pt x="10" y="1"/>
                    <a:pt x="12" y="2"/>
                    <a:pt x="14" y="3"/>
                  </a:cubicBezTo>
                  <a:cubicBezTo>
                    <a:pt x="15" y="4"/>
                    <a:pt x="13" y="7"/>
                    <a:pt x="11" y="7"/>
                  </a:cubicBezTo>
                  <a:cubicBezTo>
                    <a:pt x="8" y="8"/>
                    <a:pt x="5" y="8"/>
                    <a:pt x="1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2" y="4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F0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680">
              <a:extLst>
                <a:ext uri="{FF2B5EF4-FFF2-40B4-BE49-F238E27FC236}">
                  <a16:creationId xmlns:a16="http://schemas.microsoft.com/office/drawing/2014/main" id="{BF543E9F-9745-72B9-A565-B3AF5A6CB6F6}"/>
                </a:ext>
              </a:extLst>
            </p:cNvPr>
            <p:cNvSpPr/>
            <p:nvPr userDrawn="1"/>
          </p:nvSpPr>
          <p:spPr bwMode="auto">
            <a:xfrm>
              <a:off x="11210925" y="1217613"/>
              <a:ext cx="120650" cy="120650"/>
            </a:xfrm>
            <a:custGeom>
              <a:avLst/>
              <a:gdLst>
                <a:gd name="T0" fmla="*/ 2 w 12"/>
                <a:gd name="T1" fmla="*/ 12 h 12"/>
                <a:gd name="T2" fmla="*/ 9 w 12"/>
                <a:gd name="T3" fmla="*/ 0 h 12"/>
                <a:gd name="T4" fmla="*/ 12 w 12"/>
                <a:gd name="T5" fmla="*/ 2 h 12"/>
                <a:gd name="T6" fmla="*/ 11 w 12"/>
                <a:gd name="T7" fmla="*/ 4 h 12"/>
                <a:gd name="T8" fmla="*/ 2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2" y="12"/>
                  </a:moveTo>
                  <a:cubicBezTo>
                    <a:pt x="0" y="7"/>
                    <a:pt x="3" y="0"/>
                    <a:pt x="9" y="0"/>
                  </a:cubicBezTo>
                  <a:cubicBezTo>
                    <a:pt x="11" y="0"/>
                    <a:pt x="11" y="1"/>
                    <a:pt x="12" y="2"/>
                  </a:cubicBezTo>
                  <a:cubicBezTo>
                    <a:pt x="12" y="3"/>
                    <a:pt x="12" y="3"/>
                    <a:pt x="11" y="4"/>
                  </a:cubicBezTo>
                  <a:cubicBezTo>
                    <a:pt x="6" y="7"/>
                    <a:pt x="5" y="8"/>
                    <a:pt x="2" y="12"/>
                  </a:cubicBezTo>
                  <a:close/>
                </a:path>
              </a:pathLst>
            </a:custGeom>
            <a:solidFill>
              <a:srgbClr val="F0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681">
              <a:extLst>
                <a:ext uri="{FF2B5EF4-FFF2-40B4-BE49-F238E27FC236}">
                  <a16:creationId xmlns:a16="http://schemas.microsoft.com/office/drawing/2014/main" id="{A5602960-28E1-4F5F-AF7F-8B442A35F273}"/>
                </a:ext>
              </a:extLst>
            </p:cNvPr>
            <p:cNvSpPr/>
            <p:nvPr userDrawn="1"/>
          </p:nvSpPr>
          <p:spPr bwMode="auto">
            <a:xfrm>
              <a:off x="11190288" y="1338263"/>
              <a:ext cx="100012" cy="130175"/>
            </a:xfrm>
            <a:custGeom>
              <a:avLst/>
              <a:gdLst>
                <a:gd name="T0" fmla="*/ 2 w 10"/>
                <a:gd name="T1" fmla="*/ 0 h 13"/>
                <a:gd name="T2" fmla="*/ 7 w 10"/>
                <a:gd name="T3" fmla="*/ 10 h 13"/>
                <a:gd name="T4" fmla="*/ 9 w 10"/>
                <a:gd name="T5" fmla="*/ 12 h 13"/>
                <a:gd name="T6" fmla="*/ 10 w 10"/>
                <a:gd name="T7" fmla="*/ 13 h 13"/>
                <a:gd name="T8" fmla="*/ 8 w 10"/>
                <a:gd name="T9" fmla="*/ 13 h 13"/>
                <a:gd name="T10" fmla="*/ 6 w 10"/>
                <a:gd name="T11" fmla="*/ 13 h 13"/>
                <a:gd name="T12" fmla="*/ 2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5" y="3"/>
                    <a:pt x="5" y="7"/>
                    <a:pt x="7" y="10"/>
                  </a:cubicBezTo>
                  <a:cubicBezTo>
                    <a:pt x="8" y="10"/>
                    <a:pt x="8" y="11"/>
                    <a:pt x="9" y="12"/>
                  </a:cubicBezTo>
                  <a:cubicBezTo>
                    <a:pt x="10" y="12"/>
                    <a:pt x="10" y="12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7" y="13"/>
                    <a:pt x="6" y="13"/>
                  </a:cubicBezTo>
                  <a:cubicBezTo>
                    <a:pt x="2" y="10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EE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682">
              <a:extLst>
                <a:ext uri="{FF2B5EF4-FFF2-40B4-BE49-F238E27FC236}">
                  <a16:creationId xmlns:a16="http://schemas.microsoft.com/office/drawing/2014/main" id="{5AEAC3A2-7D61-D9B8-F0DE-2F07134DB87F}"/>
                </a:ext>
              </a:extLst>
            </p:cNvPr>
            <p:cNvSpPr/>
            <p:nvPr userDrawn="1"/>
          </p:nvSpPr>
          <p:spPr bwMode="auto">
            <a:xfrm>
              <a:off x="11341100" y="1206500"/>
              <a:ext cx="120650" cy="50800"/>
            </a:xfrm>
            <a:custGeom>
              <a:avLst/>
              <a:gdLst>
                <a:gd name="T0" fmla="*/ 7 w 12"/>
                <a:gd name="T1" fmla="*/ 4 h 5"/>
                <a:gd name="T2" fmla="*/ 2 w 12"/>
                <a:gd name="T3" fmla="*/ 4 h 5"/>
                <a:gd name="T4" fmla="*/ 0 w 12"/>
                <a:gd name="T5" fmla="*/ 4 h 5"/>
                <a:gd name="T6" fmla="*/ 1 w 12"/>
                <a:gd name="T7" fmla="*/ 1 h 5"/>
                <a:gd name="T8" fmla="*/ 7 w 12"/>
                <a:gd name="T9" fmla="*/ 0 h 5"/>
                <a:gd name="T10" fmla="*/ 10 w 12"/>
                <a:gd name="T11" fmla="*/ 2 h 5"/>
                <a:gd name="T12" fmla="*/ 11 w 12"/>
                <a:gd name="T13" fmla="*/ 4 h 5"/>
                <a:gd name="T14" fmla="*/ 10 w 12"/>
                <a:gd name="T15" fmla="*/ 4 h 5"/>
                <a:gd name="T16" fmla="*/ 7 w 12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5">
                  <a:moveTo>
                    <a:pt x="7" y="4"/>
                  </a:moveTo>
                  <a:cubicBezTo>
                    <a:pt x="6" y="4"/>
                    <a:pt x="4" y="4"/>
                    <a:pt x="2" y="4"/>
                  </a:cubicBezTo>
                  <a:cubicBezTo>
                    <a:pt x="1" y="4"/>
                    <a:pt x="0" y="5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1" y="2"/>
                    <a:pt x="12" y="3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9" y="4"/>
                    <a:pt x="9" y="4"/>
                    <a:pt x="7" y="4"/>
                  </a:cubicBezTo>
                  <a:close/>
                </a:path>
              </a:pathLst>
            </a:custGeom>
            <a:solidFill>
              <a:srgbClr val="EF98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683">
              <a:extLst>
                <a:ext uri="{FF2B5EF4-FFF2-40B4-BE49-F238E27FC236}">
                  <a16:creationId xmlns:a16="http://schemas.microsoft.com/office/drawing/2014/main" id="{E92E8951-ED6F-82DF-D284-A5A5AAB503DA}"/>
                </a:ext>
              </a:extLst>
            </p:cNvPr>
            <p:cNvSpPr/>
            <p:nvPr userDrawn="1"/>
          </p:nvSpPr>
          <p:spPr bwMode="auto">
            <a:xfrm>
              <a:off x="11410950" y="1247775"/>
              <a:ext cx="50800" cy="100012"/>
            </a:xfrm>
            <a:custGeom>
              <a:avLst/>
              <a:gdLst>
                <a:gd name="T0" fmla="*/ 5 w 5"/>
                <a:gd name="T1" fmla="*/ 5 h 10"/>
                <a:gd name="T2" fmla="*/ 5 w 5"/>
                <a:gd name="T3" fmla="*/ 7 h 10"/>
                <a:gd name="T4" fmla="*/ 3 w 5"/>
                <a:gd name="T5" fmla="*/ 9 h 10"/>
                <a:gd name="T6" fmla="*/ 2 w 5"/>
                <a:gd name="T7" fmla="*/ 7 h 10"/>
                <a:gd name="T8" fmla="*/ 1 w 5"/>
                <a:gd name="T9" fmla="*/ 3 h 10"/>
                <a:gd name="T10" fmla="*/ 1 w 5"/>
                <a:gd name="T11" fmla="*/ 1 h 10"/>
                <a:gd name="T12" fmla="*/ 4 w 5"/>
                <a:gd name="T13" fmla="*/ 1 h 10"/>
                <a:gd name="T14" fmla="*/ 5 w 5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0">
                  <a:moveTo>
                    <a:pt x="5" y="5"/>
                  </a:moveTo>
                  <a:cubicBezTo>
                    <a:pt x="5" y="6"/>
                    <a:pt x="5" y="7"/>
                    <a:pt x="5" y="7"/>
                  </a:cubicBezTo>
                  <a:cubicBezTo>
                    <a:pt x="5" y="8"/>
                    <a:pt x="4" y="10"/>
                    <a:pt x="3" y="9"/>
                  </a:cubicBezTo>
                  <a:cubicBezTo>
                    <a:pt x="2" y="9"/>
                    <a:pt x="3" y="8"/>
                    <a:pt x="2" y="7"/>
                  </a:cubicBezTo>
                  <a:cubicBezTo>
                    <a:pt x="2" y="6"/>
                    <a:pt x="2" y="5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3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EE9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684">
              <a:extLst>
                <a:ext uri="{FF2B5EF4-FFF2-40B4-BE49-F238E27FC236}">
                  <a16:creationId xmlns:a16="http://schemas.microsoft.com/office/drawing/2014/main" id="{0E295513-2D33-3534-1D93-AC51DB0B4109}"/>
                </a:ext>
              </a:extLst>
            </p:cNvPr>
            <p:cNvSpPr/>
            <p:nvPr userDrawn="1"/>
          </p:nvSpPr>
          <p:spPr bwMode="auto">
            <a:xfrm>
              <a:off x="11310938" y="1377950"/>
              <a:ext cx="60325" cy="71437"/>
            </a:xfrm>
            <a:custGeom>
              <a:avLst/>
              <a:gdLst>
                <a:gd name="T0" fmla="*/ 1 w 6"/>
                <a:gd name="T1" fmla="*/ 0 h 7"/>
                <a:gd name="T2" fmla="*/ 6 w 6"/>
                <a:gd name="T3" fmla="*/ 5 h 7"/>
                <a:gd name="T4" fmla="*/ 6 w 6"/>
                <a:gd name="T5" fmla="*/ 5 h 7"/>
                <a:gd name="T6" fmla="*/ 3 w 6"/>
                <a:gd name="T7" fmla="*/ 7 h 7"/>
                <a:gd name="T8" fmla="*/ 1 w 6"/>
                <a:gd name="T9" fmla="*/ 5 h 7"/>
                <a:gd name="T10" fmla="*/ 1 w 6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2" y="2"/>
                    <a:pt x="3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7"/>
                    <a:pt x="3" y="7"/>
                  </a:cubicBezTo>
                  <a:cubicBezTo>
                    <a:pt x="2" y="7"/>
                    <a:pt x="1" y="7"/>
                    <a:pt x="1" y="5"/>
                  </a:cubicBezTo>
                  <a:cubicBezTo>
                    <a:pt x="0" y="4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ED99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685">
              <a:extLst>
                <a:ext uri="{FF2B5EF4-FFF2-40B4-BE49-F238E27FC236}">
                  <a16:creationId xmlns:a16="http://schemas.microsoft.com/office/drawing/2014/main" id="{E1A288DF-35D3-23AA-03E4-4544C452C65A}"/>
                </a:ext>
              </a:extLst>
            </p:cNvPr>
            <p:cNvSpPr/>
            <p:nvPr userDrawn="1"/>
          </p:nvSpPr>
          <p:spPr bwMode="auto">
            <a:xfrm>
              <a:off x="11880850" y="723900"/>
              <a:ext cx="90487" cy="150812"/>
            </a:xfrm>
            <a:custGeom>
              <a:avLst/>
              <a:gdLst>
                <a:gd name="T0" fmla="*/ 4 w 9"/>
                <a:gd name="T1" fmla="*/ 0 h 15"/>
                <a:gd name="T2" fmla="*/ 9 w 9"/>
                <a:gd name="T3" fmla="*/ 14 h 15"/>
                <a:gd name="T4" fmla="*/ 9 w 9"/>
                <a:gd name="T5" fmla="*/ 15 h 15"/>
                <a:gd name="T6" fmla="*/ 7 w 9"/>
                <a:gd name="T7" fmla="*/ 15 h 15"/>
                <a:gd name="T8" fmla="*/ 0 w 9"/>
                <a:gd name="T9" fmla="*/ 8 h 15"/>
                <a:gd name="T10" fmla="*/ 4 w 9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4" y="5"/>
                    <a:pt x="5" y="10"/>
                    <a:pt x="9" y="14"/>
                  </a:cubicBezTo>
                  <a:cubicBezTo>
                    <a:pt x="9" y="14"/>
                    <a:pt x="9" y="14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1" y="2"/>
                    <a:pt x="4" y="0"/>
                  </a:cubicBezTo>
                  <a:close/>
                </a:path>
              </a:pathLst>
            </a:custGeom>
            <a:solidFill>
              <a:srgbClr val="F0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686">
              <a:extLst>
                <a:ext uri="{FF2B5EF4-FFF2-40B4-BE49-F238E27FC236}">
                  <a16:creationId xmlns:a16="http://schemas.microsoft.com/office/drawing/2014/main" id="{198A0C0A-E6A2-24DB-B91C-C3982023EA10}"/>
                </a:ext>
              </a:extLst>
            </p:cNvPr>
            <p:cNvSpPr/>
            <p:nvPr userDrawn="1"/>
          </p:nvSpPr>
          <p:spPr bwMode="auto">
            <a:xfrm>
              <a:off x="11822113" y="612775"/>
              <a:ext cx="100012" cy="101600"/>
            </a:xfrm>
            <a:custGeom>
              <a:avLst/>
              <a:gdLst>
                <a:gd name="T0" fmla="*/ 8 w 10"/>
                <a:gd name="T1" fmla="*/ 0 h 10"/>
                <a:gd name="T2" fmla="*/ 9 w 10"/>
                <a:gd name="T3" fmla="*/ 1 h 10"/>
                <a:gd name="T4" fmla="*/ 9 w 10"/>
                <a:gd name="T5" fmla="*/ 4 h 10"/>
                <a:gd name="T6" fmla="*/ 6 w 10"/>
                <a:gd name="T7" fmla="*/ 7 h 10"/>
                <a:gd name="T8" fmla="*/ 2 w 10"/>
                <a:gd name="T9" fmla="*/ 9 h 10"/>
                <a:gd name="T10" fmla="*/ 1 w 10"/>
                <a:gd name="T11" fmla="*/ 9 h 10"/>
                <a:gd name="T12" fmla="*/ 8 w 10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8" y="0"/>
                    <a:pt x="9" y="0"/>
                    <a:pt x="9" y="1"/>
                  </a:cubicBezTo>
                  <a:cubicBezTo>
                    <a:pt x="10" y="2"/>
                    <a:pt x="10" y="3"/>
                    <a:pt x="9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5" y="8"/>
                    <a:pt x="3" y="7"/>
                    <a:pt x="2" y="9"/>
                  </a:cubicBezTo>
                  <a:cubicBezTo>
                    <a:pt x="2" y="10"/>
                    <a:pt x="1" y="9"/>
                    <a:pt x="1" y="9"/>
                  </a:cubicBezTo>
                  <a:cubicBezTo>
                    <a:pt x="0" y="4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F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687">
              <a:extLst>
                <a:ext uri="{FF2B5EF4-FFF2-40B4-BE49-F238E27FC236}">
                  <a16:creationId xmlns:a16="http://schemas.microsoft.com/office/drawing/2014/main" id="{10A0325F-FDDA-1AE1-63D6-351A7736BB55}"/>
                </a:ext>
              </a:extLst>
            </p:cNvPr>
            <p:cNvSpPr/>
            <p:nvPr userDrawn="1"/>
          </p:nvSpPr>
          <p:spPr bwMode="auto">
            <a:xfrm>
              <a:off x="11822113" y="703263"/>
              <a:ext cx="69850" cy="131762"/>
            </a:xfrm>
            <a:custGeom>
              <a:avLst/>
              <a:gdLst>
                <a:gd name="T0" fmla="*/ 5 w 7"/>
                <a:gd name="T1" fmla="*/ 13 h 13"/>
                <a:gd name="T2" fmla="*/ 3 w 7"/>
                <a:gd name="T3" fmla="*/ 2 h 13"/>
                <a:gd name="T4" fmla="*/ 5 w 7"/>
                <a:gd name="T5" fmla="*/ 1 h 13"/>
                <a:gd name="T6" fmla="*/ 6 w 7"/>
                <a:gd name="T7" fmla="*/ 4 h 13"/>
                <a:gd name="T8" fmla="*/ 5 w 7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7" y="1"/>
                    <a:pt x="7" y="2"/>
                    <a:pt x="6" y="4"/>
                  </a:cubicBezTo>
                  <a:cubicBezTo>
                    <a:pt x="5" y="7"/>
                    <a:pt x="4" y="10"/>
                    <a:pt x="5" y="13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688">
              <a:extLst>
                <a:ext uri="{FF2B5EF4-FFF2-40B4-BE49-F238E27FC236}">
                  <a16:creationId xmlns:a16="http://schemas.microsoft.com/office/drawing/2014/main" id="{EDA07634-8836-E8D2-5B3C-4C1EAF57A1CF}"/>
                </a:ext>
              </a:extLst>
            </p:cNvPr>
            <p:cNvSpPr/>
            <p:nvPr userDrawn="1"/>
          </p:nvSpPr>
          <p:spPr bwMode="auto">
            <a:xfrm>
              <a:off x="11861800" y="854075"/>
              <a:ext cx="119062" cy="61912"/>
            </a:xfrm>
            <a:custGeom>
              <a:avLst/>
              <a:gdLst>
                <a:gd name="T0" fmla="*/ 8 w 12"/>
                <a:gd name="T1" fmla="*/ 6 h 6"/>
                <a:gd name="T2" fmla="*/ 1 w 12"/>
                <a:gd name="T3" fmla="*/ 3 h 6"/>
                <a:gd name="T4" fmla="*/ 0 w 12"/>
                <a:gd name="T5" fmla="*/ 1 h 6"/>
                <a:gd name="T6" fmla="*/ 2 w 12"/>
                <a:gd name="T7" fmla="*/ 1 h 6"/>
                <a:gd name="T8" fmla="*/ 4 w 12"/>
                <a:gd name="T9" fmla="*/ 1 h 6"/>
                <a:gd name="T10" fmla="*/ 10 w 12"/>
                <a:gd name="T11" fmla="*/ 3 h 6"/>
                <a:gd name="T12" fmla="*/ 11 w 12"/>
                <a:gd name="T13" fmla="*/ 4 h 6"/>
                <a:gd name="T14" fmla="*/ 10 w 12"/>
                <a:gd name="T15" fmla="*/ 5 h 6"/>
                <a:gd name="T16" fmla="*/ 8 w 1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">
                  <a:moveTo>
                    <a:pt x="8" y="6"/>
                  </a:moveTo>
                  <a:cubicBezTo>
                    <a:pt x="6" y="5"/>
                    <a:pt x="3" y="5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3"/>
                    <a:pt x="8" y="3"/>
                    <a:pt x="10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2" y="5"/>
                    <a:pt x="11" y="5"/>
                    <a:pt x="10" y="5"/>
                  </a:cubicBezTo>
                  <a:cubicBezTo>
                    <a:pt x="9" y="6"/>
                    <a:pt x="9" y="6"/>
                    <a:pt x="8" y="6"/>
                  </a:cubicBezTo>
                  <a:close/>
                </a:path>
              </a:pathLst>
            </a:custGeom>
            <a:solidFill>
              <a:srgbClr val="EF9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689">
              <a:extLst>
                <a:ext uri="{FF2B5EF4-FFF2-40B4-BE49-F238E27FC236}">
                  <a16:creationId xmlns:a16="http://schemas.microsoft.com/office/drawing/2014/main" id="{D7D5A6F2-3DF8-FC62-A087-1B4964406B9D}"/>
                </a:ext>
              </a:extLst>
            </p:cNvPr>
            <p:cNvSpPr/>
            <p:nvPr userDrawn="1"/>
          </p:nvSpPr>
          <p:spPr bwMode="auto">
            <a:xfrm>
              <a:off x="11891963" y="642938"/>
              <a:ext cx="79375" cy="71437"/>
            </a:xfrm>
            <a:custGeom>
              <a:avLst/>
              <a:gdLst>
                <a:gd name="T0" fmla="*/ 6 w 8"/>
                <a:gd name="T1" fmla="*/ 0 h 7"/>
                <a:gd name="T2" fmla="*/ 8 w 8"/>
                <a:gd name="T3" fmla="*/ 1 h 7"/>
                <a:gd name="T4" fmla="*/ 7 w 8"/>
                <a:gd name="T5" fmla="*/ 3 h 7"/>
                <a:gd name="T6" fmla="*/ 3 w 8"/>
                <a:gd name="T7" fmla="*/ 6 h 7"/>
                <a:gd name="T8" fmla="*/ 1 w 8"/>
                <a:gd name="T9" fmla="*/ 6 h 7"/>
                <a:gd name="T10" fmla="*/ 0 w 8"/>
                <a:gd name="T11" fmla="*/ 4 h 7"/>
                <a:gd name="T12" fmla="*/ 6 w 8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7" y="0"/>
                    <a:pt x="7" y="0"/>
                    <a:pt x="8" y="1"/>
                  </a:cubicBezTo>
                  <a:cubicBezTo>
                    <a:pt x="8" y="2"/>
                    <a:pt x="7" y="2"/>
                    <a:pt x="7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EF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690">
              <a:extLst>
                <a:ext uri="{FF2B5EF4-FFF2-40B4-BE49-F238E27FC236}">
                  <a16:creationId xmlns:a16="http://schemas.microsoft.com/office/drawing/2014/main" id="{59A34017-0B01-02F8-22EE-6FD0391EA597}"/>
                </a:ext>
              </a:extLst>
            </p:cNvPr>
            <p:cNvSpPr/>
            <p:nvPr userDrawn="1"/>
          </p:nvSpPr>
          <p:spPr bwMode="auto">
            <a:xfrm>
              <a:off x="7207250" y="714375"/>
              <a:ext cx="150812" cy="79375"/>
            </a:xfrm>
            <a:custGeom>
              <a:avLst/>
              <a:gdLst>
                <a:gd name="T0" fmla="*/ 7 w 15"/>
                <a:gd name="T1" fmla="*/ 0 h 8"/>
                <a:gd name="T2" fmla="*/ 15 w 15"/>
                <a:gd name="T3" fmla="*/ 7 h 8"/>
                <a:gd name="T4" fmla="*/ 15 w 15"/>
                <a:gd name="T5" fmla="*/ 8 h 8"/>
                <a:gd name="T6" fmla="*/ 14 w 15"/>
                <a:gd name="T7" fmla="*/ 8 h 8"/>
                <a:gd name="T8" fmla="*/ 2 w 15"/>
                <a:gd name="T9" fmla="*/ 5 h 8"/>
                <a:gd name="T10" fmla="*/ 0 w 15"/>
                <a:gd name="T11" fmla="*/ 4 h 8"/>
                <a:gd name="T12" fmla="*/ 1 w 15"/>
                <a:gd name="T13" fmla="*/ 2 h 8"/>
                <a:gd name="T14" fmla="*/ 7 w 15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9" y="0"/>
                    <a:pt x="14" y="4"/>
                    <a:pt x="15" y="7"/>
                  </a:cubicBezTo>
                  <a:cubicBezTo>
                    <a:pt x="15" y="7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0" y="6"/>
                    <a:pt x="6" y="4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2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691">
              <a:extLst>
                <a:ext uri="{FF2B5EF4-FFF2-40B4-BE49-F238E27FC236}">
                  <a16:creationId xmlns:a16="http://schemas.microsoft.com/office/drawing/2014/main" id="{5CBD18C5-6AD7-0284-B038-B0794E6AE536}"/>
                </a:ext>
              </a:extLst>
            </p:cNvPr>
            <p:cNvSpPr/>
            <p:nvPr userDrawn="1"/>
          </p:nvSpPr>
          <p:spPr bwMode="auto">
            <a:xfrm>
              <a:off x="7418388" y="733425"/>
              <a:ext cx="60325" cy="120650"/>
            </a:xfrm>
            <a:custGeom>
              <a:avLst/>
              <a:gdLst>
                <a:gd name="T0" fmla="*/ 6 w 6"/>
                <a:gd name="T1" fmla="*/ 7 h 12"/>
                <a:gd name="T2" fmla="*/ 5 w 6"/>
                <a:gd name="T3" fmla="*/ 10 h 12"/>
                <a:gd name="T4" fmla="*/ 3 w 6"/>
                <a:gd name="T5" fmla="*/ 12 h 12"/>
                <a:gd name="T6" fmla="*/ 1 w 6"/>
                <a:gd name="T7" fmla="*/ 9 h 12"/>
                <a:gd name="T8" fmla="*/ 0 w 6"/>
                <a:gd name="T9" fmla="*/ 2 h 12"/>
                <a:gd name="T10" fmla="*/ 2 w 6"/>
                <a:gd name="T11" fmla="*/ 0 h 12"/>
                <a:gd name="T12" fmla="*/ 6 w 6"/>
                <a:gd name="T13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6" y="7"/>
                  </a:moveTo>
                  <a:cubicBezTo>
                    <a:pt x="6" y="8"/>
                    <a:pt x="6" y="9"/>
                    <a:pt x="5" y="10"/>
                  </a:cubicBezTo>
                  <a:cubicBezTo>
                    <a:pt x="5" y="11"/>
                    <a:pt x="5" y="12"/>
                    <a:pt x="3" y="12"/>
                  </a:cubicBezTo>
                  <a:cubicBezTo>
                    <a:pt x="2" y="11"/>
                    <a:pt x="1" y="11"/>
                    <a:pt x="1" y="9"/>
                  </a:cubicBezTo>
                  <a:cubicBezTo>
                    <a:pt x="0" y="7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1"/>
                    <a:pt x="6" y="5"/>
                    <a:pt x="6" y="7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692">
              <a:extLst>
                <a:ext uri="{FF2B5EF4-FFF2-40B4-BE49-F238E27FC236}">
                  <a16:creationId xmlns:a16="http://schemas.microsoft.com/office/drawing/2014/main" id="{7383B915-1F24-F136-464B-98F6D097136D}"/>
                </a:ext>
              </a:extLst>
            </p:cNvPr>
            <p:cNvSpPr/>
            <p:nvPr userDrawn="1"/>
          </p:nvSpPr>
          <p:spPr bwMode="auto">
            <a:xfrm>
              <a:off x="7288213" y="673100"/>
              <a:ext cx="119062" cy="101600"/>
            </a:xfrm>
            <a:custGeom>
              <a:avLst/>
              <a:gdLst>
                <a:gd name="T0" fmla="*/ 0 w 12"/>
                <a:gd name="T1" fmla="*/ 2 h 10"/>
                <a:gd name="T2" fmla="*/ 11 w 12"/>
                <a:gd name="T3" fmla="*/ 6 h 10"/>
                <a:gd name="T4" fmla="*/ 11 w 12"/>
                <a:gd name="T5" fmla="*/ 9 h 10"/>
                <a:gd name="T6" fmla="*/ 7 w 12"/>
                <a:gd name="T7" fmla="*/ 8 h 10"/>
                <a:gd name="T8" fmla="*/ 2 w 12"/>
                <a:gd name="T9" fmla="*/ 3 h 10"/>
                <a:gd name="T10" fmla="*/ 0 w 12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5" y="0"/>
                    <a:pt x="9" y="2"/>
                    <a:pt x="11" y="6"/>
                  </a:cubicBezTo>
                  <a:cubicBezTo>
                    <a:pt x="11" y="7"/>
                    <a:pt x="12" y="8"/>
                    <a:pt x="11" y="9"/>
                  </a:cubicBezTo>
                  <a:cubicBezTo>
                    <a:pt x="9" y="10"/>
                    <a:pt x="8" y="9"/>
                    <a:pt x="7" y="8"/>
                  </a:cubicBezTo>
                  <a:cubicBezTo>
                    <a:pt x="6" y="6"/>
                    <a:pt x="4" y="5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693">
              <a:extLst>
                <a:ext uri="{FF2B5EF4-FFF2-40B4-BE49-F238E27FC236}">
                  <a16:creationId xmlns:a16="http://schemas.microsoft.com/office/drawing/2014/main" id="{CBAE28D0-D3E8-C53B-C61C-3632CF2524E1}"/>
                </a:ext>
              </a:extLst>
            </p:cNvPr>
            <p:cNvSpPr/>
            <p:nvPr userDrawn="1"/>
          </p:nvSpPr>
          <p:spPr bwMode="auto">
            <a:xfrm>
              <a:off x="7167563" y="663575"/>
              <a:ext cx="120650" cy="100012"/>
            </a:xfrm>
            <a:custGeom>
              <a:avLst/>
              <a:gdLst>
                <a:gd name="T0" fmla="*/ 1 w 12"/>
                <a:gd name="T1" fmla="*/ 10 h 10"/>
                <a:gd name="T2" fmla="*/ 12 w 12"/>
                <a:gd name="T3" fmla="*/ 1 h 10"/>
                <a:gd name="T4" fmla="*/ 1 w 1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1" y="10"/>
                  </a:moveTo>
                  <a:cubicBezTo>
                    <a:pt x="0" y="4"/>
                    <a:pt x="6" y="0"/>
                    <a:pt x="12" y="1"/>
                  </a:cubicBezTo>
                  <a:cubicBezTo>
                    <a:pt x="9" y="4"/>
                    <a:pt x="4" y="5"/>
                    <a:pt x="1" y="10"/>
                  </a:cubicBezTo>
                  <a:close/>
                </a:path>
              </a:pathLst>
            </a:custGeom>
            <a:solidFill>
              <a:srgbClr val="EC9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694">
              <a:extLst>
                <a:ext uri="{FF2B5EF4-FFF2-40B4-BE49-F238E27FC236}">
                  <a16:creationId xmlns:a16="http://schemas.microsoft.com/office/drawing/2014/main" id="{44848EA8-68D6-2A2D-8BDD-80444ED3F2BB}"/>
                </a:ext>
              </a:extLst>
            </p:cNvPr>
            <p:cNvSpPr/>
            <p:nvPr userDrawn="1"/>
          </p:nvSpPr>
          <p:spPr bwMode="auto">
            <a:xfrm>
              <a:off x="7367588" y="784225"/>
              <a:ext cx="50800" cy="90487"/>
            </a:xfrm>
            <a:custGeom>
              <a:avLst/>
              <a:gdLst>
                <a:gd name="T0" fmla="*/ 5 w 5"/>
                <a:gd name="T1" fmla="*/ 5 h 9"/>
                <a:gd name="T2" fmla="*/ 5 w 5"/>
                <a:gd name="T3" fmla="*/ 5 h 9"/>
                <a:gd name="T4" fmla="*/ 2 w 5"/>
                <a:gd name="T5" fmla="*/ 9 h 9"/>
                <a:gd name="T6" fmla="*/ 1 w 5"/>
                <a:gd name="T7" fmla="*/ 5 h 9"/>
                <a:gd name="T8" fmla="*/ 1 w 5"/>
                <a:gd name="T9" fmla="*/ 2 h 9"/>
                <a:gd name="T10" fmla="*/ 1 w 5"/>
                <a:gd name="T11" fmla="*/ 0 h 9"/>
                <a:gd name="T12" fmla="*/ 3 w 5"/>
                <a:gd name="T13" fmla="*/ 1 h 9"/>
                <a:gd name="T14" fmla="*/ 5 w 5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7"/>
                    <a:pt x="4" y="9"/>
                    <a:pt x="2" y="9"/>
                  </a:cubicBezTo>
                  <a:cubicBezTo>
                    <a:pt x="1" y="9"/>
                    <a:pt x="2" y="7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695">
              <a:extLst>
                <a:ext uri="{FF2B5EF4-FFF2-40B4-BE49-F238E27FC236}">
                  <a16:creationId xmlns:a16="http://schemas.microsoft.com/office/drawing/2014/main" id="{7AE7EEE0-A84F-472B-CC3B-57523B7DEA16}"/>
                </a:ext>
              </a:extLst>
            </p:cNvPr>
            <p:cNvSpPr/>
            <p:nvPr userDrawn="1"/>
          </p:nvSpPr>
          <p:spPr bwMode="auto">
            <a:xfrm>
              <a:off x="11731625" y="3856038"/>
              <a:ext cx="69850" cy="160337"/>
            </a:xfrm>
            <a:custGeom>
              <a:avLst/>
              <a:gdLst>
                <a:gd name="T0" fmla="*/ 7 w 7"/>
                <a:gd name="T1" fmla="*/ 7 h 16"/>
                <a:gd name="T2" fmla="*/ 2 w 7"/>
                <a:gd name="T3" fmla="*/ 15 h 16"/>
                <a:gd name="T4" fmla="*/ 1 w 7"/>
                <a:gd name="T5" fmla="*/ 16 h 16"/>
                <a:gd name="T6" fmla="*/ 0 w 7"/>
                <a:gd name="T7" fmla="*/ 14 h 16"/>
                <a:gd name="T8" fmla="*/ 2 w 7"/>
                <a:gd name="T9" fmla="*/ 7 h 16"/>
                <a:gd name="T10" fmla="*/ 1 w 7"/>
                <a:gd name="T11" fmla="*/ 3 h 16"/>
                <a:gd name="T12" fmla="*/ 1 w 7"/>
                <a:gd name="T13" fmla="*/ 1 h 16"/>
                <a:gd name="T14" fmla="*/ 3 w 7"/>
                <a:gd name="T15" fmla="*/ 1 h 16"/>
                <a:gd name="T16" fmla="*/ 7 w 7"/>
                <a:gd name="T17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6">
                  <a:moveTo>
                    <a:pt x="7" y="7"/>
                  </a:moveTo>
                  <a:cubicBezTo>
                    <a:pt x="6" y="10"/>
                    <a:pt x="5" y="13"/>
                    <a:pt x="2" y="15"/>
                  </a:cubicBezTo>
                  <a:cubicBezTo>
                    <a:pt x="2" y="15"/>
                    <a:pt x="1" y="16"/>
                    <a:pt x="1" y="16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2" y="5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" y="2"/>
                    <a:pt x="6" y="5"/>
                    <a:pt x="7" y="7"/>
                  </a:cubicBezTo>
                  <a:close/>
                </a:path>
              </a:pathLst>
            </a:custGeom>
            <a:solidFill>
              <a:srgbClr val="F0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696">
              <a:extLst>
                <a:ext uri="{FF2B5EF4-FFF2-40B4-BE49-F238E27FC236}">
                  <a16:creationId xmlns:a16="http://schemas.microsoft.com/office/drawing/2014/main" id="{650C37CE-F7A3-71D3-3D4A-DDA0A2522678}"/>
                </a:ext>
              </a:extLst>
            </p:cNvPr>
            <p:cNvSpPr/>
            <p:nvPr userDrawn="1"/>
          </p:nvSpPr>
          <p:spPr bwMode="auto">
            <a:xfrm>
              <a:off x="11701463" y="4056063"/>
              <a:ext cx="109537" cy="71437"/>
            </a:xfrm>
            <a:custGeom>
              <a:avLst/>
              <a:gdLst>
                <a:gd name="T0" fmla="*/ 4 w 11"/>
                <a:gd name="T1" fmla="*/ 7 h 7"/>
                <a:gd name="T2" fmla="*/ 3 w 11"/>
                <a:gd name="T3" fmla="*/ 7 h 7"/>
                <a:gd name="T4" fmla="*/ 0 w 11"/>
                <a:gd name="T5" fmla="*/ 6 h 7"/>
                <a:gd name="T6" fmla="*/ 2 w 11"/>
                <a:gd name="T7" fmla="*/ 3 h 7"/>
                <a:gd name="T8" fmla="*/ 9 w 11"/>
                <a:gd name="T9" fmla="*/ 0 h 7"/>
                <a:gd name="T10" fmla="*/ 11 w 11"/>
                <a:gd name="T11" fmla="*/ 2 h 7"/>
                <a:gd name="T12" fmla="*/ 4 w 11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7">
                  <a:moveTo>
                    <a:pt x="4" y="7"/>
                  </a:moveTo>
                  <a:cubicBezTo>
                    <a:pt x="4" y="7"/>
                    <a:pt x="3" y="7"/>
                    <a:pt x="3" y="7"/>
                  </a:cubicBezTo>
                  <a:cubicBezTo>
                    <a:pt x="2" y="7"/>
                    <a:pt x="1" y="7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2"/>
                    <a:pt x="6" y="0"/>
                    <a:pt x="9" y="0"/>
                  </a:cubicBezTo>
                  <a:cubicBezTo>
                    <a:pt x="11" y="0"/>
                    <a:pt x="11" y="0"/>
                    <a:pt x="11" y="2"/>
                  </a:cubicBezTo>
                  <a:cubicBezTo>
                    <a:pt x="10" y="5"/>
                    <a:pt x="7" y="7"/>
                    <a:pt x="4" y="7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697">
              <a:extLst>
                <a:ext uri="{FF2B5EF4-FFF2-40B4-BE49-F238E27FC236}">
                  <a16:creationId xmlns:a16="http://schemas.microsoft.com/office/drawing/2014/main" id="{CA7470F9-8AF6-42E4-E8DD-36E8271BDB67}"/>
                </a:ext>
              </a:extLst>
            </p:cNvPr>
            <p:cNvSpPr/>
            <p:nvPr userDrawn="1"/>
          </p:nvSpPr>
          <p:spPr bwMode="auto">
            <a:xfrm>
              <a:off x="11761788" y="3925888"/>
              <a:ext cx="79375" cy="130175"/>
            </a:xfrm>
            <a:custGeom>
              <a:avLst/>
              <a:gdLst>
                <a:gd name="T0" fmla="*/ 5 w 8"/>
                <a:gd name="T1" fmla="*/ 0 h 13"/>
                <a:gd name="T2" fmla="*/ 7 w 8"/>
                <a:gd name="T3" fmla="*/ 8 h 13"/>
                <a:gd name="T4" fmla="*/ 5 w 8"/>
                <a:gd name="T5" fmla="*/ 11 h 13"/>
                <a:gd name="T6" fmla="*/ 1 w 8"/>
                <a:gd name="T7" fmla="*/ 11 h 13"/>
                <a:gd name="T8" fmla="*/ 2 w 8"/>
                <a:gd name="T9" fmla="*/ 7 h 13"/>
                <a:gd name="T10" fmla="*/ 5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8" y="2"/>
                    <a:pt x="8" y="5"/>
                    <a:pt x="7" y="8"/>
                  </a:cubicBezTo>
                  <a:cubicBezTo>
                    <a:pt x="6" y="9"/>
                    <a:pt x="6" y="10"/>
                    <a:pt x="5" y="11"/>
                  </a:cubicBezTo>
                  <a:cubicBezTo>
                    <a:pt x="4" y="11"/>
                    <a:pt x="2" y="13"/>
                    <a:pt x="1" y="11"/>
                  </a:cubicBezTo>
                  <a:cubicBezTo>
                    <a:pt x="0" y="10"/>
                    <a:pt x="1" y="8"/>
                    <a:pt x="2" y="7"/>
                  </a:cubicBezTo>
                  <a:cubicBezTo>
                    <a:pt x="4" y="5"/>
                    <a:pt x="4" y="3"/>
                    <a:pt x="5" y="0"/>
                  </a:cubicBezTo>
                  <a:close/>
                </a:path>
              </a:pathLst>
            </a:custGeom>
            <a:solidFill>
              <a:srgbClr val="EF9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698">
              <a:extLst>
                <a:ext uri="{FF2B5EF4-FFF2-40B4-BE49-F238E27FC236}">
                  <a16:creationId xmlns:a16="http://schemas.microsoft.com/office/drawing/2014/main" id="{519A2C9B-63D4-07AA-6D9B-47B057B39E90}"/>
                </a:ext>
              </a:extLst>
            </p:cNvPr>
            <p:cNvSpPr/>
            <p:nvPr userDrawn="1"/>
          </p:nvSpPr>
          <p:spPr bwMode="auto">
            <a:xfrm>
              <a:off x="11731625" y="3825875"/>
              <a:ext cx="109537" cy="90487"/>
            </a:xfrm>
            <a:custGeom>
              <a:avLst/>
              <a:gdLst>
                <a:gd name="T0" fmla="*/ 10 w 11"/>
                <a:gd name="T1" fmla="*/ 9 h 9"/>
                <a:gd name="T2" fmla="*/ 4 w 11"/>
                <a:gd name="T3" fmla="*/ 3 h 9"/>
                <a:gd name="T4" fmla="*/ 2 w 11"/>
                <a:gd name="T5" fmla="*/ 2 h 9"/>
                <a:gd name="T6" fmla="*/ 1 w 11"/>
                <a:gd name="T7" fmla="*/ 1 h 9"/>
                <a:gd name="T8" fmla="*/ 2 w 11"/>
                <a:gd name="T9" fmla="*/ 0 h 9"/>
                <a:gd name="T10" fmla="*/ 10 w 11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10" y="9"/>
                  </a:moveTo>
                  <a:cubicBezTo>
                    <a:pt x="8" y="8"/>
                    <a:pt x="7" y="5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7" y="0"/>
                    <a:pt x="11" y="5"/>
                    <a:pt x="10" y="9"/>
                  </a:cubicBezTo>
                  <a:close/>
                </a:path>
              </a:pathLst>
            </a:custGeom>
            <a:solidFill>
              <a:srgbClr val="EE9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699">
              <a:extLst>
                <a:ext uri="{FF2B5EF4-FFF2-40B4-BE49-F238E27FC236}">
                  <a16:creationId xmlns:a16="http://schemas.microsoft.com/office/drawing/2014/main" id="{7517A819-BDFD-A75D-539F-7D1193EBE9F9}"/>
                </a:ext>
              </a:extLst>
            </p:cNvPr>
            <p:cNvSpPr/>
            <p:nvPr userDrawn="1"/>
          </p:nvSpPr>
          <p:spPr bwMode="auto">
            <a:xfrm>
              <a:off x="11661775" y="4025900"/>
              <a:ext cx="100012" cy="60325"/>
            </a:xfrm>
            <a:custGeom>
              <a:avLst/>
              <a:gdLst>
                <a:gd name="T0" fmla="*/ 0 w 10"/>
                <a:gd name="T1" fmla="*/ 4 h 6"/>
                <a:gd name="T2" fmla="*/ 7 w 10"/>
                <a:gd name="T3" fmla="*/ 1 h 6"/>
                <a:gd name="T4" fmla="*/ 9 w 10"/>
                <a:gd name="T5" fmla="*/ 1 h 6"/>
                <a:gd name="T6" fmla="*/ 9 w 10"/>
                <a:gd name="T7" fmla="*/ 3 h 6"/>
                <a:gd name="T8" fmla="*/ 0 w 10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10" y="1"/>
                    <a:pt x="10" y="2"/>
                    <a:pt x="9" y="3"/>
                  </a:cubicBezTo>
                  <a:cubicBezTo>
                    <a:pt x="7" y="5"/>
                    <a:pt x="3" y="6"/>
                    <a:pt x="0" y="4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700">
              <a:extLst>
                <a:ext uri="{FF2B5EF4-FFF2-40B4-BE49-F238E27FC236}">
                  <a16:creationId xmlns:a16="http://schemas.microsoft.com/office/drawing/2014/main" id="{C02F1BD8-280D-9DA4-6330-5B72497AEE5B}"/>
                </a:ext>
              </a:extLst>
            </p:cNvPr>
            <p:cNvSpPr/>
            <p:nvPr userDrawn="1"/>
          </p:nvSpPr>
          <p:spPr bwMode="auto">
            <a:xfrm>
              <a:off x="10080625" y="723900"/>
              <a:ext cx="139700" cy="100012"/>
            </a:xfrm>
            <a:custGeom>
              <a:avLst/>
              <a:gdLst>
                <a:gd name="T0" fmla="*/ 6 w 14"/>
                <a:gd name="T1" fmla="*/ 0 h 10"/>
                <a:gd name="T2" fmla="*/ 14 w 14"/>
                <a:gd name="T3" fmla="*/ 8 h 10"/>
                <a:gd name="T4" fmla="*/ 14 w 14"/>
                <a:gd name="T5" fmla="*/ 10 h 10"/>
                <a:gd name="T6" fmla="*/ 13 w 14"/>
                <a:gd name="T7" fmla="*/ 9 h 10"/>
                <a:gd name="T8" fmla="*/ 9 w 14"/>
                <a:gd name="T9" fmla="*/ 6 h 10"/>
                <a:gd name="T10" fmla="*/ 2 w 14"/>
                <a:gd name="T11" fmla="*/ 4 h 10"/>
                <a:gd name="T12" fmla="*/ 0 w 14"/>
                <a:gd name="T13" fmla="*/ 3 h 10"/>
                <a:gd name="T14" fmla="*/ 1 w 14"/>
                <a:gd name="T15" fmla="*/ 2 h 10"/>
                <a:gd name="T16" fmla="*/ 6 w 14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">
                  <a:moveTo>
                    <a:pt x="6" y="0"/>
                  </a:moveTo>
                  <a:cubicBezTo>
                    <a:pt x="10" y="0"/>
                    <a:pt x="14" y="5"/>
                    <a:pt x="14" y="8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0"/>
                    <a:pt x="13" y="10"/>
                    <a:pt x="13" y="9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5"/>
                    <a:pt x="4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701">
              <a:extLst>
                <a:ext uri="{FF2B5EF4-FFF2-40B4-BE49-F238E27FC236}">
                  <a16:creationId xmlns:a16="http://schemas.microsoft.com/office/drawing/2014/main" id="{6BD7D2B6-139D-E2F5-3487-37FDA3B9A45A}"/>
                </a:ext>
              </a:extLst>
            </p:cNvPr>
            <p:cNvSpPr/>
            <p:nvPr userDrawn="1"/>
          </p:nvSpPr>
          <p:spPr bwMode="auto">
            <a:xfrm>
              <a:off x="10280650" y="763588"/>
              <a:ext cx="60325" cy="141287"/>
            </a:xfrm>
            <a:custGeom>
              <a:avLst/>
              <a:gdLst>
                <a:gd name="T0" fmla="*/ 6 w 6"/>
                <a:gd name="T1" fmla="*/ 7 h 14"/>
                <a:gd name="T2" fmla="*/ 5 w 6"/>
                <a:gd name="T3" fmla="*/ 11 h 14"/>
                <a:gd name="T4" fmla="*/ 2 w 6"/>
                <a:gd name="T5" fmla="*/ 13 h 14"/>
                <a:gd name="T6" fmla="*/ 0 w 6"/>
                <a:gd name="T7" fmla="*/ 10 h 14"/>
                <a:gd name="T8" fmla="*/ 1 w 6"/>
                <a:gd name="T9" fmla="*/ 2 h 14"/>
                <a:gd name="T10" fmla="*/ 2 w 6"/>
                <a:gd name="T11" fmla="*/ 1 h 14"/>
                <a:gd name="T12" fmla="*/ 6 w 6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4">
                  <a:moveTo>
                    <a:pt x="6" y="7"/>
                  </a:moveTo>
                  <a:cubicBezTo>
                    <a:pt x="5" y="8"/>
                    <a:pt x="6" y="10"/>
                    <a:pt x="5" y="11"/>
                  </a:cubicBezTo>
                  <a:cubicBezTo>
                    <a:pt x="4" y="12"/>
                    <a:pt x="4" y="14"/>
                    <a:pt x="2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7"/>
                    <a:pt x="0" y="5"/>
                    <a:pt x="1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4" y="3"/>
                    <a:pt x="6" y="4"/>
                    <a:pt x="6" y="7"/>
                  </a:cubicBezTo>
                  <a:close/>
                </a:path>
              </a:pathLst>
            </a:custGeom>
            <a:solidFill>
              <a:srgbClr val="F0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702">
              <a:extLst>
                <a:ext uri="{FF2B5EF4-FFF2-40B4-BE49-F238E27FC236}">
                  <a16:creationId xmlns:a16="http://schemas.microsoft.com/office/drawing/2014/main" id="{D4BB4D1E-5692-5A50-A6CE-21674416813B}"/>
                </a:ext>
              </a:extLst>
            </p:cNvPr>
            <p:cNvSpPr/>
            <p:nvPr userDrawn="1"/>
          </p:nvSpPr>
          <p:spPr bwMode="auto">
            <a:xfrm>
              <a:off x="10169525" y="703263"/>
              <a:ext cx="111125" cy="101600"/>
            </a:xfrm>
            <a:custGeom>
              <a:avLst/>
              <a:gdLst>
                <a:gd name="T0" fmla="*/ 0 w 11"/>
                <a:gd name="T1" fmla="*/ 1 h 10"/>
                <a:gd name="T2" fmla="*/ 9 w 11"/>
                <a:gd name="T3" fmla="*/ 4 h 10"/>
                <a:gd name="T4" fmla="*/ 11 w 11"/>
                <a:gd name="T5" fmla="*/ 7 h 10"/>
                <a:gd name="T6" fmla="*/ 9 w 11"/>
                <a:gd name="T7" fmla="*/ 9 h 10"/>
                <a:gd name="T8" fmla="*/ 6 w 11"/>
                <a:gd name="T9" fmla="*/ 9 h 10"/>
                <a:gd name="T10" fmla="*/ 0 w 11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4" y="0"/>
                    <a:pt x="7" y="0"/>
                    <a:pt x="9" y="4"/>
                  </a:cubicBezTo>
                  <a:cubicBezTo>
                    <a:pt x="10" y="5"/>
                    <a:pt x="10" y="6"/>
                    <a:pt x="11" y="7"/>
                  </a:cubicBezTo>
                  <a:cubicBezTo>
                    <a:pt x="11" y="8"/>
                    <a:pt x="11" y="9"/>
                    <a:pt x="9" y="9"/>
                  </a:cubicBezTo>
                  <a:cubicBezTo>
                    <a:pt x="8" y="10"/>
                    <a:pt x="7" y="10"/>
                    <a:pt x="6" y="9"/>
                  </a:cubicBezTo>
                  <a:cubicBezTo>
                    <a:pt x="5" y="5"/>
                    <a:pt x="3" y="3"/>
                    <a:pt x="0" y="1"/>
                  </a:cubicBezTo>
                  <a:close/>
                </a:path>
              </a:pathLst>
            </a:custGeom>
            <a:solidFill>
              <a:srgbClr val="EE9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703">
              <a:extLst>
                <a:ext uri="{FF2B5EF4-FFF2-40B4-BE49-F238E27FC236}">
                  <a16:creationId xmlns:a16="http://schemas.microsoft.com/office/drawing/2014/main" id="{915B8B24-2E60-BBBA-5D9F-BF379EC68967}"/>
                </a:ext>
              </a:extLst>
            </p:cNvPr>
            <p:cNvSpPr/>
            <p:nvPr userDrawn="1"/>
          </p:nvSpPr>
          <p:spPr bwMode="auto">
            <a:xfrm>
              <a:off x="10050463" y="663575"/>
              <a:ext cx="119062" cy="80962"/>
            </a:xfrm>
            <a:custGeom>
              <a:avLst/>
              <a:gdLst>
                <a:gd name="T0" fmla="*/ 12 w 12"/>
                <a:gd name="T1" fmla="*/ 3 h 8"/>
                <a:gd name="T2" fmla="*/ 2 w 12"/>
                <a:gd name="T3" fmla="*/ 8 h 8"/>
                <a:gd name="T4" fmla="*/ 1 w 12"/>
                <a:gd name="T5" fmla="*/ 8 h 8"/>
                <a:gd name="T6" fmla="*/ 1 w 12"/>
                <a:gd name="T7" fmla="*/ 7 h 8"/>
                <a:gd name="T8" fmla="*/ 12 w 12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3"/>
                  </a:moveTo>
                  <a:cubicBezTo>
                    <a:pt x="8" y="5"/>
                    <a:pt x="4" y="5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1" y="7"/>
                    <a:pt x="1" y="7"/>
                  </a:cubicBezTo>
                  <a:cubicBezTo>
                    <a:pt x="2" y="3"/>
                    <a:pt x="8" y="0"/>
                    <a:pt x="12" y="3"/>
                  </a:cubicBezTo>
                  <a:close/>
                </a:path>
              </a:pathLst>
            </a:custGeom>
            <a:solidFill>
              <a:srgbClr val="EF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704">
              <a:extLst>
                <a:ext uri="{FF2B5EF4-FFF2-40B4-BE49-F238E27FC236}">
                  <a16:creationId xmlns:a16="http://schemas.microsoft.com/office/drawing/2014/main" id="{D975B602-296E-6DCD-8496-D1741ABB420D}"/>
                </a:ext>
              </a:extLst>
            </p:cNvPr>
            <p:cNvSpPr/>
            <p:nvPr userDrawn="1"/>
          </p:nvSpPr>
          <p:spPr bwMode="auto">
            <a:xfrm>
              <a:off x="10229850" y="804863"/>
              <a:ext cx="50800" cy="111125"/>
            </a:xfrm>
            <a:custGeom>
              <a:avLst/>
              <a:gdLst>
                <a:gd name="T0" fmla="*/ 1 w 5"/>
                <a:gd name="T1" fmla="*/ 11 h 11"/>
                <a:gd name="T2" fmla="*/ 1 w 5"/>
                <a:gd name="T3" fmla="*/ 2 h 11"/>
                <a:gd name="T4" fmla="*/ 3 w 5"/>
                <a:gd name="T5" fmla="*/ 1 h 11"/>
                <a:gd name="T6" fmla="*/ 4 w 5"/>
                <a:gd name="T7" fmla="*/ 7 h 11"/>
                <a:gd name="T8" fmla="*/ 1 w 5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8"/>
                    <a:pt x="1" y="5"/>
                    <a:pt x="1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5" y="5"/>
                    <a:pt x="4" y="7"/>
                  </a:cubicBezTo>
                  <a:cubicBezTo>
                    <a:pt x="3" y="9"/>
                    <a:pt x="2" y="10"/>
                    <a:pt x="1" y="11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705">
              <a:extLst>
                <a:ext uri="{FF2B5EF4-FFF2-40B4-BE49-F238E27FC236}">
                  <a16:creationId xmlns:a16="http://schemas.microsoft.com/office/drawing/2014/main" id="{98B31290-E112-526B-8194-AD362DB912E3}"/>
                </a:ext>
              </a:extLst>
            </p:cNvPr>
            <p:cNvSpPr/>
            <p:nvPr userDrawn="1"/>
          </p:nvSpPr>
          <p:spPr bwMode="auto">
            <a:xfrm>
              <a:off x="7897813" y="4208463"/>
              <a:ext cx="90487" cy="160337"/>
            </a:xfrm>
            <a:custGeom>
              <a:avLst/>
              <a:gdLst>
                <a:gd name="T0" fmla="*/ 0 w 9"/>
                <a:gd name="T1" fmla="*/ 8 h 16"/>
                <a:gd name="T2" fmla="*/ 2 w 9"/>
                <a:gd name="T3" fmla="*/ 2 h 16"/>
                <a:gd name="T4" fmla="*/ 3 w 9"/>
                <a:gd name="T5" fmla="*/ 1 h 16"/>
                <a:gd name="T6" fmla="*/ 4 w 9"/>
                <a:gd name="T7" fmla="*/ 2 h 16"/>
                <a:gd name="T8" fmla="*/ 8 w 9"/>
                <a:gd name="T9" fmla="*/ 14 h 16"/>
                <a:gd name="T10" fmla="*/ 7 w 9"/>
                <a:gd name="T11" fmla="*/ 16 h 16"/>
                <a:gd name="T12" fmla="*/ 0 w 9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8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2" y="1"/>
                    <a:pt x="3" y="0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6"/>
                    <a:pt x="5" y="10"/>
                    <a:pt x="8" y="14"/>
                  </a:cubicBezTo>
                  <a:cubicBezTo>
                    <a:pt x="9" y="15"/>
                    <a:pt x="8" y="15"/>
                    <a:pt x="7" y="16"/>
                  </a:cubicBezTo>
                  <a:cubicBezTo>
                    <a:pt x="3" y="16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F097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706">
              <a:extLst>
                <a:ext uri="{FF2B5EF4-FFF2-40B4-BE49-F238E27FC236}">
                  <a16:creationId xmlns:a16="http://schemas.microsoft.com/office/drawing/2014/main" id="{99122850-E83B-EA15-DC47-121429E8A4FE}"/>
                </a:ext>
              </a:extLst>
            </p:cNvPr>
            <p:cNvSpPr/>
            <p:nvPr userDrawn="1"/>
          </p:nvSpPr>
          <p:spPr bwMode="auto">
            <a:xfrm>
              <a:off x="7837488" y="4086225"/>
              <a:ext cx="101600" cy="111125"/>
            </a:xfrm>
            <a:custGeom>
              <a:avLst/>
              <a:gdLst>
                <a:gd name="T0" fmla="*/ 10 w 10"/>
                <a:gd name="T1" fmla="*/ 3 h 11"/>
                <a:gd name="T2" fmla="*/ 8 w 10"/>
                <a:gd name="T3" fmla="*/ 5 h 11"/>
                <a:gd name="T4" fmla="*/ 7 w 10"/>
                <a:gd name="T5" fmla="*/ 6 h 11"/>
                <a:gd name="T6" fmla="*/ 2 w 10"/>
                <a:gd name="T7" fmla="*/ 10 h 11"/>
                <a:gd name="T8" fmla="*/ 1 w 10"/>
                <a:gd name="T9" fmla="*/ 9 h 11"/>
                <a:gd name="T10" fmla="*/ 9 w 10"/>
                <a:gd name="T11" fmla="*/ 1 h 11"/>
                <a:gd name="T12" fmla="*/ 10 w 10"/>
                <a:gd name="T1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10" y="4"/>
                    <a:pt x="10" y="5"/>
                    <a:pt x="8" y="5"/>
                  </a:cubicBezTo>
                  <a:cubicBezTo>
                    <a:pt x="8" y="5"/>
                    <a:pt x="7" y="6"/>
                    <a:pt x="7" y="6"/>
                  </a:cubicBezTo>
                  <a:cubicBezTo>
                    <a:pt x="6" y="9"/>
                    <a:pt x="4" y="9"/>
                    <a:pt x="2" y="10"/>
                  </a:cubicBezTo>
                  <a:cubicBezTo>
                    <a:pt x="1" y="11"/>
                    <a:pt x="1" y="9"/>
                    <a:pt x="1" y="9"/>
                  </a:cubicBezTo>
                  <a:cubicBezTo>
                    <a:pt x="0" y="5"/>
                    <a:pt x="5" y="0"/>
                    <a:pt x="9" y="1"/>
                  </a:cubicBezTo>
                  <a:cubicBezTo>
                    <a:pt x="10" y="1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707">
              <a:extLst>
                <a:ext uri="{FF2B5EF4-FFF2-40B4-BE49-F238E27FC236}">
                  <a16:creationId xmlns:a16="http://schemas.microsoft.com/office/drawing/2014/main" id="{41F7E468-647C-D6CB-C1DC-D4327E824A7A}"/>
                </a:ext>
              </a:extLst>
            </p:cNvPr>
            <p:cNvSpPr/>
            <p:nvPr userDrawn="1"/>
          </p:nvSpPr>
          <p:spPr bwMode="auto">
            <a:xfrm>
              <a:off x="7827963" y="4187825"/>
              <a:ext cx="80962" cy="130175"/>
            </a:xfrm>
            <a:custGeom>
              <a:avLst/>
              <a:gdLst>
                <a:gd name="T0" fmla="*/ 5 w 8"/>
                <a:gd name="T1" fmla="*/ 13 h 13"/>
                <a:gd name="T2" fmla="*/ 4 w 8"/>
                <a:gd name="T3" fmla="*/ 1 h 13"/>
                <a:gd name="T4" fmla="*/ 6 w 8"/>
                <a:gd name="T5" fmla="*/ 0 h 13"/>
                <a:gd name="T6" fmla="*/ 7 w 8"/>
                <a:gd name="T7" fmla="*/ 3 h 13"/>
                <a:gd name="T8" fmla="*/ 5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1"/>
                    <a:pt x="0" y="4"/>
                    <a:pt x="4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7" y="1"/>
                    <a:pt x="8" y="2"/>
                    <a:pt x="7" y="3"/>
                  </a:cubicBezTo>
                  <a:cubicBezTo>
                    <a:pt x="6" y="6"/>
                    <a:pt x="5" y="9"/>
                    <a:pt x="5" y="13"/>
                  </a:cubicBezTo>
                  <a:close/>
                </a:path>
              </a:pathLst>
            </a:custGeom>
            <a:solidFill>
              <a:srgbClr val="EF9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708">
              <a:extLst>
                <a:ext uri="{FF2B5EF4-FFF2-40B4-BE49-F238E27FC236}">
                  <a16:creationId xmlns:a16="http://schemas.microsoft.com/office/drawing/2014/main" id="{D31A1D79-B031-C26B-885E-45B5450C925C}"/>
                </a:ext>
              </a:extLst>
            </p:cNvPr>
            <p:cNvSpPr/>
            <p:nvPr userDrawn="1"/>
          </p:nvSpPr>
          <p:spPr bwMode="auto">
            <a:xfrm>
              <a:off x="7867650" y="4338638"/>
              <a:ext cx="120650" cy="60325"/>
            </a:xfrm>
            <a:custGeom>
              <a:avLst/>
              <a:gdLst>
                <a:gd name="T0" fmla="*/ 0 w 12"/>
                <a:gd name="T1" fmla="*/ 0 h 6"/>
                <a:gd name="T2" fmla="*/ 9 w 12"/>
                <a:gd name="T3" fmla="*/ 4 h 6"/>
                <a:gd name="T4" fmla="*/ 12 w 12"/>
                <a:gd name="T5" fmla="*/ 5 h 6"/>
                <a:gd name="T6" fmla="*/ 8 w 12"/>
                <a:gd name="T7" fmla="*/ 6 h 6"/>
                <a:gd name="T8" fmla="*/ 0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0"/>
                    <a:pt x="6" y="3"/>
                    <a:pt x="9" y="4"/>
                  </a:cubicBezTo>
                  <a:cubicBezTo>
                    <a:pt x="10" y="4"/>
                    <a:pt x="12" y="3"/>
                    <a:pt x="12" y="5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4" y="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EE9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709">
              <a:extLst>
                <a:ext uri="{FF2B5EF4-FFF2-40B4-BE49-F238E27FC236}">
                  <a16:creationId xmlns:a16="http://schemas.microsoft.com/office/drawing/2014/main" id="{0C481AC2-74EA-2005-41F1-2B92B49136D6}"/>
                </a:ext>
              </a:extLst>
            </p:cNvPr>
            <p:cNvSpPr/>
            <p:nvPr userDrawn="1"/>
          </p:nvSpPr>
          <p:spPr bwMode="auto">
            <a:xfrm>
              <a:off x="7908925" y="4127500"/>
              <a:ext cx="79375" cy="69850"/>
            </a:xfrm>
            <a:custGeom>
              <a:avLst/>
              <a:gdLst>
                <a:gd name="T0" fmla="*/ 6 w 8"/>
                <a:gd name="T1" fmla="*/ 1 h 7"/>
                <a:gd name="T2" fmla="*/ 8 w 8"/>
                <a:gd name="T3" fmla="*/ 1 h 7"/>
                <a:gd name="T4" fmla="*/ 6 w 8"/>
                <a:gd name="T5" fmla="*/ 3 h 7"/>
                <a:gd name="T6" fmla="*/ 2 w 8"/>
                <a:gd name="T7" fmla="*/ 7 h 7"/>
                <a:gd name="T8" fmla="*/ 0 w 8"/>
                <a:gd name="T9" fmla="*/ 6 h 7"/>
                <a:gd name="T10" fmla="*/ 6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6" y="1"/>
                    <a:pt x="7" y="0"/>
                    <a:pt x="8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5" y="4"/>
                    <a:pt x="4" y="6"/>
                    <a:pt x="2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2" y="1"/>
                    <a:pt x="6" y="1"/>
                  </a:cubicBezTo>
                  <a:close/>
                </a:path>
              </a:pathLst>
            </a:custGeom>
            <a:solidFill>
              <a:srgbClr val="F09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710">
              <a:extLst>
                <a:ext uri="{FF2B5EF4-FFF2-40B4-BE49-F238E27FC236}">
                  <a16:creationId xmlns:a16="http://schemas.microsoft.com/office/drawing/2014/main" id="{6C7F2BEC-BA6A-55F8-DD06-43112E9BE5A8}"/>
                </a:ext>
              </a:extLst>
            </p:cNvPr>
            <p:cNvSpPr/>
            <p:nvPr userDrawn="1"/>
          </p:nvSpPr>
          <p:spPr bwMode="auto">
            <a:xfrm>
              <a:off x="10790238" y="4378325"/>
              <a:ext cx="141287" cy="122237"/>
            </a:xfrm>
            <a:custGeom>
              <a:avLst/>
              <a:gdLst>
                <a:gd name="T0" fmla="*/ 11 w 14"/>
                <a:gd name="T1" fmla="*/ 0 h 12"/>
                <a:gd name="T2" fmla="*/ 7 w 14"/>
                <a:gd name="T3" fmla="*/ 11 h 12"/>
                <a:gd name="T4" fmla="*/ 1 w 14"/>
                <a:gd name="T5" fmla="*/ 12 h 12"/>
                <a:gd name="T6" fmla="*/ 0 w 14"/>
                <a:gd name="T7" fmla="*/ 11 h 12"/>
                <a:gd name="T8" fmla="*/ 0 w 14"/>
                <a:gd name="T9" fmla="*/ 10 h 12"/>
                <a:gd name="T10" fmla="*/ 11 w 14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11" y="0"/>
                  </a:moveTo>
                  <a:cubicBezTo>
                    <a:pt x="14" y="4"/>
                    <a:pt x="12" y="9"/>
                    <a:pt x="7" y="11"/>
                  </a:cubicBezTo>
                  <a:cubicBezTo>
                    <a:pt x="5" y="12"/>
                    <a:pt x="3" y="12"/>
                    <a:pt x="1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8"/>
                    <a:pt x="9" y="5"/>
                    <a:pt x="11" y="0"/>
                  </a:cubicBezTo>
                  <a:close/>
                </a:path>
              </a:pathLst>
            </a:custGeom>
            <a:solidFill>
              <a:srgbClr val="EF9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711">
              <a:extLst>
                <a:ext uri="{FF2B5EF4-FFF2-40B4-BE49-F238E27FC236}">
                  <a16:creationId xmlns:a16="http://schemas.microsoft.com/office/drawing/2014/main" id="{EF8B383B-41C0-7932-1F57-CDA16D28AEC8}"/>
                </a:ext>
              </a:extLst>
            </p:cNvPr>
            <p:cNvSpPr/>
            <p:nvPr userDrawn="1"/>
          </p:nvSpPr>
          <p:spPr bwMode="auto">
            <a:xfrm>
              <a:off x="10680700" y="4519613"/>
              <a:ext cx="120650" cy="80962"/>
            </a:xfrm>
            <a:custGeom>
              <a:avLst/>
              <a:gdLst>
                <a:gd name="T0" fmla="*/ 7 w 12"/>
                <a:gd name="T1" fmla="*/ 7 h 8"/>
                <a:gd name="T2" fmla="*/ 1 w 12"/>
                <a:gd name="T3" fmla="*/ 4 h 8"/>
                <a:gd name="T4" fmla="*/ 1 w 12"/>
                <a:gd name="T5" fmla="*/ 2 h 8"/>
                <a:gd name="T6" fmla="*/ 4 w 12"/>
                <a:gd name="T7" fmla="*/ 0 h 8"/>
                <a:gd name="T8" fmla="*/ 10 w 12"/>
                <a:gd name="T9" fmla="*/ 4 h 8"/>
                <a:gd name="T10" fmla="*/ 11 w 12"/>
                <a:gd name="T11" fmla="*/ 6 h 8"/>
                <a:gd name="T12" fmla="*/ 9 w 12"/>
                <a:gd name="T13" fmla="*/ 7 h 8"/>
                <a:gd name="T14" fmla="*/ 7 w 12"/>
                <a:gd name="T1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8">
                  <a:moveTo>
                    <a:pt x="7" y="7"/>
                  </a:moveTo>
                  <a:cubicBezTo>
                    <a:pt x="4" y="8"/>
                    <a:pt x="3" y="6"/>
                    <a:pt x="1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6" y="2"/>
                    <a:pt x="9" y="1"/>
                    <a:pt x="10" y="4"/>
                  </a:cubicBezTo>
                  <a:cubicBezTo>
                    <a:pt x="11" y="5"/>
                    <a:pt x="12" y="5"/>
                    <a:pt x="11" y="6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712">
              <a:extLst>
                <a:ext uri="{FF2B5EF4-FFF2-40B4-BE49-F238E27FC236}">
                  <a16:creationId xmlns:a16="http://schemas.microsoft.com/office/drawing/2014/main" id="{772668B7-936D-BB15-D4C1-D2C23E9D0BC1}"/>
                </a:ext>
              </a:extLst>
            </p:cNvPr>
            <p:cNvSpPr/>
            <p:nvPr userDrawn="1"/>
          </p:nvSpPr>
          <p:spPr bwMode="auto">
            <a:xfrm>
              <a:off x="10790238" y="4489450"/>
              <a:ext cx="120650" cy="71437"/>
            </a:xfrm>
            <a:custGeom>
              <a:avLst/>
              <a:gdLst>
                <a:gd name="T0" fmla="*/ 4 w 12"/>
                <a:gd name="T1" fmla="*/ 7 h 7"/>
                <a:gd name="T2" fmla="*/ 1 w 12"/>
                <a:gd name="T3" fmla="*/ 6 h 7"/>
                <a:gd name="T4" fmla="*/ 0 w 12"/>
                <a:gd name="T5" fmla="*/ 5 h 7"/>
                <a:gd name="T6" fmla="*/ 1 w 12"/>
                <a:gd name="T7" fmla="*/ 3 h 7"/>
                <a:gd name="T8" fmla="*/ 10 w 12"/>
                <a:gd name="T9" fmla="*/ 0 h 7"/>
                <a:gd name="T10" fmla="*/ 11 w 12"/>
                <a:gd name="T11" fmla="*/ 2 h 7"/>
                <a:gd name="T12" fmla="*/ 4 w 12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4" y="7"/>
                  </a:moveTo>
                  <a:cubicBezTo>
                    <a:pt x="3" y="7"/>
                    <a:pt x="2" y="7"/>
                    <a:pt x="1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4" y="2"/>
                    <a:pt x="7" y="2"/>
                    <a:pt x="10" y="0"/>
                  </a:cubicBezTo>
                  <a:cubicBezTo>
                    <a:pt x="11" y="0"/>
                    <a:pt x="12" y="1"/>
                    <a:pt x="11" y="2"/>
                  </a:cubicBezTo>
                  <a:cubicBezTo>
                    <a:pt x="10" y="5"/>
                    <a:pt x="7" y="7"/>
                    <a:pt x="4" y="7"/>
                  </a:cubicBezTo>
                  <a:close/>
                </a:path>
              </a:pathLst>
            </a:custGeom>
            <a:solidFill>
              <a:srgbClr val="EF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713">
              <a:extLst>
                <a:ext uri="{FF2B5EF4-FFF2-40B4-BE49-F238E27FC236}">
                  <a16:creationId xmlns:a16="http://schemas.microsoft.com/office/drawing/2014/main" id="{C7FC4D8C-4BF9-10FD-093C-72FD103B2F24}"/>
                </a:ext>
              </a:extLst>
            </p:cNvPr>
            <p:cNvSpPr/>
            <p:nvPr userDrawn="1"/>
          </p:nvSpPr>
          <p:spPr bwMode="auto">
            <a:xfrm>
              <a:off x="10920413" y="4368800"/>
              <a:ext cx="50800" cy="120650"/>
            </a:xfrm>
            <a:custGeom>
              <a:avLst/>
              <a:gdLst>
                <a:gd name="T0" fmla="*/ 0 w 5"/>
                <a:gd name="T1" fmla="*/ 12 h 12"/>
                <a:gd name="T2" fmla="*/ 0 w 5"/>
                <a:gd name="T3" fmla="*/ 1 h 12"/>
                <a:gd name="T4" fmla="*/ 0 w 5"/>
                <a:gd name="T5" fmla="*/ 0 h 12"/>
                <a:gd name="T6" fmla="*/ 1 w 5"/>
                <a:gd name="T7" fmla="*/ 0 h 12"/>
                <a:gd name="T8" fmla="*/ 0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5" y="3"/>
                    <a:pt x="4" y="10"/>
                    <a:pt x="0" y="12"/>
                  </a:cubicBezTo>
                  <a:close/>
                </a:path>
              </a:pathLst>
            </a:custGeom>
            <a:solidFill>
              <a:srgbClr val="EF9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714">
              <a:extLst>
                <a:ext uri="{FF2B5EF4-FFF2-40B4-BE49-F238E27FC236}">
                  <a16:creationId xmlns:a16="http://schemas.microsoft.com/office/drawing/2014/main" id="{2493451F-2C6C-5B73-C869-3C4EE806A8DE}"/>
                </a:ext>
              </a:extLst>
            </p:cNvPr>
            <p:cNvSpPr/>
            <p:nvPr userDrawn="1"/>
          </p:nvSpPr>
          <p:spPr bwMode="auto">
            <a:xfrm>
              <a:off x="10690225" y="4470400"/>
              <a:ext cx="100012" cy="60325"/>
            </a:xfrm>
            <a:custGeom>
              <a:avLst/>
              <a:gdLst>
                <a:gd name="T0" fmla="*/ 0 w 10"/>
                <a:gd name="T1" fmla="*/ 0 h 6"/>
                <a:gd name="T2" fmla="*/ 9 w 10"/>
                <a:gd name="T3" fmla="*/ 3 h 6"/>
                <a:gd name="T4" fmla="*/ 8 w 10"/>
                <a:gd name="T5" fmla="*/ 5 h 6"/>
                <a:gd name="T6" fmla="*/ 3 w 10"/>
                <a:gd name="T7" fmla="*/ 4 h 6"/>
                <a:gd name="T8" fmla="*/ 0 w 10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0"/>
                    <a:pt x="6" y="2"/>
                    <a:pt x="9" y="3"/>
                  </a:cubicBezTo>
                  <a:cubicBezTo>
                    <a:pt x="10" y="4"/>
                    <a:pt x="9" y="5"/>
                    <a:pt x="8" y="5"/>
                  </a:cubicBezTo>
                  <a:cubicBezTo>
                    <a:pt x="7" y="6"/>
                    <a:pt x="4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715">
              <a:extLst>
                <a:ext uri="{FF2B5EF4-FFF2-40B4-BE49-F238E27FC236}">
                  <a16:creationId xmlns:a16="http://schemas.microsoft.com/office/drawing/2014/main" id="{C71934B1-C39D-F46E-8F1E-36F51390606A}"/>
                </a:ext>
              </a:extLst>
            </p:cNvPr>
            <p:cNvSpPr/>
            <p:nvPr userDrawn="1"/>
          </p:nvSpPr>
          <p:spPr bwMode="auto">
            <a:xfrm>
              <a:off x="8899525" y="5768975"/>
              <a:ext cx="119062" cy="130175"/>
            </a:xfrm>
            <a:custGeom>
              <a:avLst/>
              <a:gdLst>
                <a:gd name="T0" fmla="*/ 2 w 12"/>
                <a:gd name="T1" fmla="*/ 13 h 13"/>
                <a:gd name="T2" fmla="*/ 0 w 12"/>
                <a:gd name="T3" fmla="*/ 12 h 13"/>
                <a:gd name="T4" fmla="*/ 1 w 12"/>
                <a:gd name="T5" fmla="*/ 10 h 13"/>
                <a:gd name="T6" fmla="*/ 8 w 12"/>
                <a:gd name="T7" fmla="*/ 2 h 13"/>
                <a:gd name="T8" fmla="*/ 9 w 12"/>
                <a:gd name="T9" fmla="*/ 0 h 13"/>
                <a:gd name="T10" fmla="*/ 11 w 12"/>
                <a:gd name="T11" fmla="*/ 2 h 13"/>
                <a:gd name="T12" fmla="*/ 6 w 12"/>
                <a:gd name="T13" fmla="*/ 12 h 13"/>
                <a:gd name="T14" fmla="*/ 2 w 12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4" y="8"/>
                    <a:pt x="7" y="6"/>
                    <a:pt x="8" y="2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10" y="0"/>
                    <a:pt x="10" y="1"/>
                    <a:pt x="11" y="2"/>
                  </a:cubicBezTo>
                  <a:cubicBezTo>
                    <a:pt x="12" y="6"/>
                    <a:pt x="10" y="10"/>
                    <a:pt x="6" y="12"/>
                  </a:cubicBezTo>
                  <a:cubicBezTo>
                    <a:pt x="5" y="12"/>
                    <a:pt x="4" y="13"/>
                    <a:pt x="2" y="13"/>
                  </a:cubicBezTo>
                  <a:close/>
                </a:path>
              </a:pathLst>
            </a:custGeom>
            <a:solidFill>
              <a:srgbClr val="F0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716">
              <a:extLst>
                <a:ext uri="{FF2B5EF4-FFF2-40B4-BE49-F238E27FC236}">
                  <a16:creationId xmlns:a16="http://schemas.microsoft.com/office/drawing/2014/main" id="{5FD856B9-0C7D-75AE-BC6E-90B1849FC19A}"/>
                </a:ext>
              </a:extLst>
            </p:cNvPr>
            <p:cNvSpPr/>
            <p:nvPr userDrawn="1"/>
          </p:nvSpPr>
          <p:spPr bwMode="auto">
            <a:xfrm>
              <a:off x="8799513" y="5940425"/>
              <a:ext cx="130175" cy="69850"/>
            </a:xfrm>
            <a:custGeom>
              <a:avLst/>
              <a:gdLst>
                <a:gd name="T0" fmla="*/ 0 w 13"/>
                <a:gd name="T1" fmla="*/ 2 h 7"/>
                <a:gd name="T2" fmla="*/ 4 w 13"/>
                <a:gd name="T3" fmla="*/ 0 h 7"/>
                <a:gd name="T4" fmla="*/ 9 w 13"/>
                <a:gd name="T5" fmla="*/ 0 h 7"/>
                <a:gd name="T6" fmla="*/ 13 w 13"/>
                <a:gd name="T7" fmla="*/ 3 h 7"/>
                <a:gd name="T8" fmla="*/ 13 w 13"/>
                <a:gd name="T9" fmla="*/ 4 h 7"/>
                <a:gd name="T10" fmla="*/ 1 w 13"/>
                <a:gd name="T11" fmla="*/ 2 h 7"/>
                <a:gd name="T12" fmla="*/ 0 w 13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9" y="0"/>
                  </a:cubicBezTo>
                  <a:cubicBezTo>
                    <a:pt x="9" y="2"/>
                    <a:pt x="11" y="2"/>
                    <a:pt x="13" y="3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9" y="7"/>
                    <a:pt x="3" y="7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0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717">
              <a:extLst>
                <a:ext uri="{FF2B5EF4-FFF2-40B4-BE49-F238E27FC236}">
                  <a16:creationId xmlns:a16="http://schemas.microsoft.com/office/drawing/2014/main" id="{19EAB4CB-3349-ECED-2BDC-EA3EB32EE7A6}"/>
                </a:ext>
              </a:extLst>
            </p:cNvPr>
            <p:cNvSpPr/>
            <p:nvPr userDrawn="1"/>
          </p:nvSpPr>
          <p:spPr bwMode="auto">
            <a:xfrm>
              <a:off x="8909050" y="5868988"/>
              <a:ext cx="109537" cy="90487"/>
            </a:xfrm>
            <a:custGeom>
              <a:avLst/>
              <a:gdLst>
                <a:gd name="T0" fmla="*/ 0 w 11"/>
                <a:gd name="T1" fmla="*/ 7 h 9"/>
                <a:gd name="T2" fmla="*/ 2 w 11"/>
                <a:gd name="T3" fmla="*/ 4 h 9"/>
                <a:gd name="T4" fmla="*/ 8 w 11"/>
                <a:gd name="T5" fmla="*/ 1 h 9"/>
                <a:gd name="T6" fmla="*/ 10 w 11"/>
                <a:gd name="T7" fmla="*/ 0 h 9"/>
                <a:gd name="T8" fmla="*/ 10 w 11"/>
                <a:gd name="T9" fmla="*/ 2 h 9"/>
                <a:gd name="T10" fmla="*/ 1 w 11"/>
                <a:gd name="T11" fmla="*/ 8 h 9"/>
                <a:gd name="T12" fmla="*/ 0 w 11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5" y="4"/>
                    <a:pt x="6" y="2"/>
                    <a:pt x="8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7"/>
                    <a:pt x="5" y="9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718">
              <a:extLst>
                <a:ext uri="{FF2B5EF4-FFF2-40B4-BE49-F238E27FC236}">
                  <a16:creationId xmlns:a16="http://schemas.microsoft.com/office/drawing/2014/main" id="{6FD0BFB6-E3B5-74F5-8955-26679B10FB77}"/>
                </a:ext>
              </a:extLst>
            </p:cNvPr>
            <p:cNvSpPr/>
            <p:nvPr userDrawn="1"/>
          </p:nvSpPr>
          <p:spPr bwMode="auto">
            <a:xfrm>
              <a:off x="8999538" y="5738813"/>
              <a:ext cx="60325" cy="130175"/>
            </a:xfrm>
            <a:custGeom>
              <a:avLst/>
              <a:gdLst>
                <a:gd name="T0" fmla="*/ 6 w 6"/>
                <a:gd name="T1" fmla="*/ 8 h 13"/>
                <a:gd name="T2" fmla="*/ 4 w 6"/>
                <a:gd name="T3" fmla="*/ 12 h 13"/>
                <a:gd name="T4" fmla="*/ 4 w 6"/>
                <a:gd name="T5" fmla="*/ 13 h 13"/>
                <a:gd name="T6" fmla="*/ 3 w 6"/>
                <a:gd name="T7" fmla="*/ 12 h 13"/>
                <a:gd name="T8" fmla="*/ 2 w 6"/>
                <a:gd name="T9" fmla="*/ 10 h 13"/>
                <a:gd name="T10" fmla="*/ 1 w 6"/>
                <a:gd name="T11" fmla="*/ 2 h 13"/>
                <a:gd name="T12" fmla="*/ 0 w 6"/>
                <a:gd name="T13" fmla="*/ 1 h 13"/>
                <a:gd name="T14" fmla="*/ 2 w 6"/>
                <a:gd name="T15" fmla="*/ 1 h 13"/>
                <a:gd name="T16" fmla="*/ 6 w 6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6" y="8"/>
                  </a:moveTo>
                  <a:cubicBezTo>
                    <a:pt x="5" y="10"/>
                    <a:pt x="5" y="11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2"/>
                    <a:pt x="3" y="12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3" y="7"/>
                    <a:pt x="2" y="4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4" y="3"/>
                    <a:pt x="5" y="5"/>
                    <a:pt x="6" y="8"/>
                  </a:cubicBezTo>
                  <a:close/>
                </a:path>
              </a:pathLst>
            </a:custGeom>
            <a:solidFill>
              <a:srgbClr val="EC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719">
              <a:extLst>
                <a:ext uri="{FF2B5EF4-FFF2-40B4-BE49-F238E27FC236}">
                  <a16:creationId xmlns:a16="http://schemas.microsoft.com/office/drawing/2014/main" id="{73C57AAD-4153-CF57-9A76-F870A29A15E0}"/>
                </a:ext>
              </a:extLst>
            </p:cNvPr>
            <p:cNvSpPr/>
            <p:nvPr userDrawn="1"/>
          </p:nvSpPr>
          <p:spPr bwMode="auto">
            <a:xfrm>
              <a:off x="8799513" y="5880100"/>
              <a:ext cx="100012" cy="60325"/>
            </a:xfrm>
            <a:custGeom>
              <a:avLst/>
              <a:gdLst>
                <a:gd name="T0" fmla="*/ 7 w 10"/>
                <a:gd name="T1" fmla="*/ 5 h 6"/>
                <a:gd name="T2" fmla="*/ 1 w 10"/>
                <a:gd name="T3" fmla="*/ 2 h 6"/>
                <a:gd name="T4" fmla="*/ 0 w 10"/>
                <a:gd name="T5" fmla="*/ 1 h 6"/>
                <a:gd name="T6" fmla="*/ 2 w 10"/>
                <a:gd name="T7" fmla="*/ 0 h 6"/>
                <a:gd name="T8" fmla="*/ 8 w 10"/>
                <a:gd name="T9" fmla="*/ 2 h 6"/>
                <a:gd name="T10" fmla="*/ 10 w 10"/>
                <a:gd name="T11" fmla="*/ 4 h 6"/>
                <a:gd name="T12" fmla="*/ 7 w 10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7" y="5"/>
                  </a:moveTo>
                  <a:cubicBezTo>
                    <a:pt x="5" y="5"/>
                    <a:pt x="2" y="5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4" y="1"/>
                    <a:pt x="6" y="2"/>
                    <a:pt x="8" y="2"/>
                  </a:cubicBezTo>
                  <a:cubicBezTo>
                    <a:pt x="9" y="3"/>
                    <a:pt x="10" y="3"/>
                    <a:pt x="10" y="4"/>
                  </a:cubicBezTo>
                  <a:cubicBezTo>
                    <a:pt x="9" y="6"/>
                    <a:pt x="8" y="5"/>
                    <a:pt x="7" y="5"/>
                  </a:cubicBezTo>
                  <a:close/>
                </a:path>
              </a:pathLst>
            </a:custGeom>
            <a:solidFill>
              <a:srgbClr val="EF9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720">
              <a:extLst>
                <a:ext uri="{FF2B5EF4-FFF2-40B4-BE49-F238E27FC236}">
                  <a16:creationId xmlns:a16="http://schemas.microsoft.com/office/drawing/2014/main" id="{FBBCE059-3EE8-EEBA-033F-7A359A0DF769}"/>
                </a:ext>
              </a:extLst>
            </p:cNvPr>
            <p:cNvSpPr/>
            <p:nvPr userDrawn="1"/>
          </p:nvSpPr>
          <p:spPr bwMode="auto">
            <a:xfrm>
              <a:off x="8188325" y="684213"/>
              <a:ext cx="69850" cy="160337"/>
            </a:xfrm>
            <a:custGeom>
              <a:avLst/>
              <a:gdLst>
                <a:gd name="T0" fmla="*/ 7 w 7"/>
                <a:gd name="T1" fmla="*/ 8 h 16"/>
                <a:gd name="T2" fmla="*/ 2 w 7"/>
                <a:gd name="T3" fmla="*/ 16 h 16"/>
                <a:gd name="T4" fmla="*/ 1 w 7"/>
                <a:gd name="T5" fmla="*/ 16 h 16"/>
                <a:gd name="T6" fmla="*/ 1 w 7"/>
                <a:gd name="T7" fmla="*/ 15 h 16"/>
                <a:gd name="T8" fmla="*/ 1 w 7"/>
                <a:gd name="T9" fmla="*/ 1 h 16"/>
                <a:gd name="T10" fmla="*/ 1 w 7"/>
                <a:gd name="T11" fmla="*/ 0 h 16"/>
                <a:gd name="T12" fmla="*/ 2 w 7"/>
                <a:gd name="T13" fmla="*/ 0 h 16"/>
                <a:gd name="T14" fmla="*/ 7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7" y="8"/>
                  </a:moveTo>
                  <a:cubicBezTo>
                    <a:pt x="7" y="11"/>
                    <a:pt x="5" y="13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2" y="10"/>
                    <a:pt x="4" y="6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1"/>
                    <a:pt x="7" y="4"/>
                    <a:pt x="7" y="8"/>
                  </a:cubicBezTo>
                  <a:close/>
                </a:path>
              </a:pathLst>
            </a:custGeom>
            <a:solidFill>
              <a:srgbClr val="EE97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721">
              <a:extLst>
                <a:ext uri="{FF2B5EF4-FFF2-40B4-BE49-F238E27FC236}">
                  <a16:creationId xmlns:a16="http://schemas.microsoft.com/office/drawing/2014/main" id="{FE5A253E-AE3C-821C-8BEE-75D097325828}"/>
                </a:ext>
              </a:extLst>
            </p:cNvPr>
            <p:cNvSpPr/>
            <p:nvPr userDrawn="1"/>
          </p:nvSpPr>
          <p:spPr bwMode="auto">
            <a:xfrm>
              <a:off x="8158163" y="885825"/>
              <a:ext cx="111125" cy="90487"/>
            </a:xfrm>
            <a:custGeom>
              <a:avLst/>
              <a:gdLst>
                <a:gd name="T0" fmla="*/ 7 w 11"/>
                <a:gd name="T1" fmla="*/ 1 h 9"/>
                <a:gd name="T2" fmla="*/ 9 w 11"/>
                <a:gd name="T3" fmla="*/ 1 h 9"/>
                <a:gd name="T4" fmla="*/ 10 w 11"/>
                <a:gd name="T5" fmla="*/ 0 h 9"/>
                <a:gd name="T6" fmla="*/ 11 w 11"/>
                <a:gd name="T7" fmla="*/ 2 h 9"/>
                <a:gd name="T8" fmla="*/ 1 w 11"/>
                <a:gd name="T9" fmla="*/ 7 h 9"/>
                <a:gd name="T10" fmla="*/ 0 w 11"/>
                <a:gd name="T11" fmla="*/ 5 h 9"/>
                <a:gd name="T12" fmla="*/ 7 w 11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7" y="1"/>
                  </a:moveTo>
                  <a:cubicBezTo>
                    <a:pt x="7" y="1"/>
                    <a:pt x="8" y="1"/>
                    <a:pt x="9" y="1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9" y="6"/>
                    <a:pt x="4" y="9"/>
                    <a:pt x="1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3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722">
              <a:extLst>
                <a:ext uri="{FF2B5EF4-FFF2-40B4-BE49-F238E27FC236}">
                  <a16:creationId xmlns:a16="http://schemas.microsoft.com/office/drawing/2014/main" id="{CD399DE3-2F12-5630-D3EF-07D8121D21C5}"/>
                </a:ext>
              </a:extLst>
            </p:cNvPr>
            <p:cNvSpPr/>
            <p:nvPr userDrawn="1"/>
          </p:nvSpPr>
          <p:spPr bwMode="auto">
            <a:xfrm>
              <a:off x="8218488" y="754063"/>
              <a:ext cx="79375" cy="131762"/>
            </a:xfrm>
            <a:custGeom>
              <a:avLst/>
              <a:gdLst>
                <a:gd name="T0" fmla="*/ 8 w 8"/>
                <a:gd name="T1" fmla="*/ 5 h 13"/>
                <a:gd name="T2" fmla="*/ 4 w 8"/>
                <a:gd name="T3" fmla="*/ 12 h 13"/>
                <a:gd name="T4" fmla="*/ 2 w 8"/>
                <a:gd name="T5" fmla="*/ 12 h 13"/>
                <a:gd name="T6" fmla="*/ 1 w 8"/>
                <a:gd name="T7" fmla="*/ 9 h 13"/>
                <a:gd name="T8" fmla="*/ 6 w 8"/>
                <a:gd name="T9" fmla="*/ 1 h 13"/>
                <a:gd name="T10" fmla="*/ 7 w 8"/>
                <a:gd name="T11" fmla="*/ 1 h 13"/>
                <a:gd name="T12" fmla="*/ 8 w 8"/>
                <a:gd name="T1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8" y="5"/>
                  </a:moveTo>
                  <a:cubicBezTo>
                    <a:pt x="8" y="8"/>
                    <a:pt x="6" y="10"/>
                    <a:pt x="4" y="12"/>
                  </a:cubicBezTo>
                  <a:cubicBezTo>
                    <a:pt x="3" y="12"/>
                    <a:pt x="2" y="13"/>
                    <a:pt x="2" y="12"/>
                  </a:cubicBezTo>
                  <a:cubicBezTo>
                    <a:pt x="1" y="11"/>
                    <a:pt x="0" y="10"/>
                    <a:pt x="1" y="9"/>
                  </a:cubicBezTo>
                  <a:cubicBezTo>
                    <a:pt x="3" y="7"/>
                    <a:pt x="5" y="4"/>
                    <a:pt x="6" y="1"/>
                  </a:cubicBezTo>
                  <a:cubicBezTo>
                    <a:pt x="6" y="1"/>
                    <a:pt x="7" y="0"/>
                    <a:pt x="7" y="1"/>
                  </a:cubicBezTo>
                  <a:cubicBezTo>
                    <a:pt x="7" y="2"/>
                    <a:pt x="8" y="4"/>
                    <a:pt x="8" y="5"/>
                  </a:cubicBezTo>
                  <a:close/>
                </a:path>
              </a:pathLst>
            </a:custGeom>
            <a:solidFill>
              <a:srgbClr val="F09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723">
              <a:extLst>
                <a:ext uri="{FF2B5EF4-FFF2-40B4-BE49-F238E27FC236}">
                  <a16:creationId xmlns:a16="http://schemas.microsoft.com/office/drawing/2014/main" id="{006D3CBC-002A-8E72-9A23-AB2E305832C5}"/>
                </a:ext>
              </a:extLst>
            </p:cNvPr>
            <p:cNvSpPr/>
            <p:nvPr userDrawn="1"/>
          </p:nvSpPr>
          <p:spPr bwMode="auto">
            <a:xfrm>
              <a:off x="8208963" y="642938"/>
              <a:ext cx="100012" cy="101600"/>
            </a:xfrm>
            <a:custGeom>
              <a:avLst/>
              <a:gdLst>
                <a:gd name="T0" fmla="*/ 9 w 10"/>
                <a:gd name="T1" fmla="*/ 10 h 10"/>
                <a:gd name="T2" fmla="*/ 0 w 10"/>
                <a:gd name="T3" fmla="*/ 2 h 10"/>
                <a:gd name="T4" fmla="*/ 0 w 10"/>
                <a:gd name="T5" fmla="*/ 1 h 10"/>
                <a:gd name="T6" fmla="*/ 1 w 10"/>
                <a:gd name="T7" fmla="*/ 1 h 10"/>
                <a:gd name="T8" fmla="*/ 9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9" y="10"/>
                  </a:moveTo>
                  <a:cubicBezTo>
                    <a:pt x="6" y="8"/>
                    <a:pt x="4" y="4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4" y="0"/>
                    <a:pt x="10" y="5"/>
                    <a:pt x="9" y="10"/>
                  </a:cubicBezTo>
                  <a:close/>
                </a:path>
              </a:pathLst>
            </a:custGeom>
            <a:solidFill>
              <a:srgbClr val="ED9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724">
              <a:extLst>
                <a:ext uri="{FF2B5EF4-FFF2-40B4-BE49-F238E27FC236}">
                  <a16:creationId xmlns:a16="http://schemas.microsoft.com/office/drawing/2014/main" id="{E8B2D9EB-C1D0-1D8F-2D22-2929CC5589A4}"/>
                </a:ext>
              </a:extLst>
            </p:cNvPr>
            <p:cNvSpPr/>
            <p:nvPr userDrawn="1"/>
          </p:nvSpPr>
          <p:spPr bwMode="auto">
            <a:xfrm>
              <a:off x="8118475" y="854075"/>
              <a:ext cx="100012" cy="61912"/>
            </a:xfrm>
            <a:custGeom>
              <a:avLst/>
              <a:gdLst>
                <a:gd name="T0" fmla="*/ 8 w 10"/>
                <a:gd name="T1" fmla="*/ 0 h 6"/>
                <a:gd name="T2" fmla="*/ 9 w 10"/>
                <a:gd name="T3" fmla="*/ 2 h 6"/>
                <a:gd name="T4" fmla="*/ 0 w 10"/>
                <a:gd name="T5" fmla="*/ 4 h 6"/>
                <a:gd name="T6" fmla="*/ 0 w 10"/>
                <a:gd name="T7" fmla="*/ 3 h 6"/>
                <a:gd name="T8" fmla="*/ 8 w 10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8" y="0"/>
                  </a:moveTo>
                  <a:cubicBezTo>
                    <a:pt x="10" y="0"/>
                    <a:pt x="10" y="1"/>
                    <a:pt x="9" y="2"/>
                  </a:cubicBezTo>
                  <a:cubicBezTo>
                    <a:pt x="8" y="5"/>
                    <a:pt x="2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2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EE9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725">
              <a:extLst>
                <a:ext uri="{FF2B5EF4-FFF2-40B4-BE49-F238E27FC236}">
                  <a16:creationId xmlns:a16="http://schemas.microsoft.com/office/drawing/2014/main" id="{A6FCE883-9D5C-D7F8-AB69-DCBFC0C680FA}"/>
                </a:ext>
              </a:extLst>
            </p:cNvPr>
            <p:cNvSpPr/>
            <p:nvPr userDrawn="1"/>
          </p:nvSpPr>
          <p:spPr bwMode="auto">
            <a:xfrm>
              <a:off x="8088313" y="793750"/>
              <a:ext cx="50800" cy="80962"/>
            </a:xfrm>
            <a:custGeom>
              <a:avLst/>
              <a:gdLst>
                <a:gd name="T0" fmla="*/ 2 w 5"/>
                <a:gd name="T1" fmla="*/ 0 h 8"/>
                <a:gd name="T2" fmla="*/ 5 w 5"/>
                <a:gd name="T3" fmla="*/ 5 h 8"/>
                <a:gd name="T4" fmla="*/ 5 w 5"/>
                <a:gd name="T5" fmla="*/ 7 h 8"/>
                <a:gd name="T6" fmla="*/ 2 w 5"/>
                <a:gd name="T7" fmla="*/ 7 h 8"/>
                <a:gd name="T8" fmla="*/ 2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3" y="2"/>
                    <a:pt x="3" y="4"/>
                    <a:pt x="5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1" y="5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EE9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726">
              <a:extLst>
                <a:ext uri="{FF2B5EF4-FFF2-40B4-BE49-F238E27FC236}">
                  <a16:creationId xmlns:a16="http://schemas.microsoft.com/office/drawing/2014/main" id="{93F8BABF-E441-95C3-100E-2916A9AD40E0}"/>
                </a:ext>
              </a:extLst>
            </p:cNvPr>
            <p:cNvSpPr/>
            <p:nvPr userDrawn="1"/>
          </p:nvSpPr>
          <p:spPr bwMode="auto">
            <a:xfrm>
              <a:off x="6467475" y="4852988"/>
              <a:ext cx="90487" cy="160337"/>
            </a:xfrm>
            <a:custGeom>
              <a:avLst/>
              <a:gdLst>
                <a:gd name="T0" fmla="*/ 9 w 9"/>
                <a:gd name="T1" fmla="*/ 6 h 16"/>
                <a:gd name="T2" fmla="*/ 2 w 9"/>
                <a:gd name="T3" fmla="*/ 16 h 16"/>
                <a:gd name="T4" fmla="*/ 0 w 9"/>
                <a:gd name="T5" fmla="*/ 15 h 16"/>
                <a:gd name="T6" fmla="*/ 0 w 9"/>
                <a:gd name="T7" fmla="*/ 14 h 16"/>
                <a:gd name="T8" fmla="*/ 4 w 9"/>
                <a:gd name="T9" fmla="*/ 2 h 16"/>
                <a:gd name="T10" fmla="*/ 5 w 9"/>
                <a:gd name="T11" fmla="*/ 1 h 16"/>
                <a:gd name="T12" fmla="*/ 6 w 9"/>
                <a:gd name="T13" fmla="*/ 2 h 16"/>
                <a:gd name="T14" fmla="*/ 9 w 9"/>
                <a:gd name="T15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6">
                  <a:moveTo>
                    <a:pt x="9" y="6"/>
                  </a:moveTo>
                  <a:cubicBezTo>
                    <a:pt x="9" y="10"/>
                    <a:pt x="6" y="14"/>
                    <a:pt x="2" y="16"/>
                  </a:cubicBezTo>
                  <a:cubicBezTo>
                    <a:pt x="1" y="16"/>
                    <a:pt x="1" y="16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3" y="11"/>
                    <a:pt x="4" y="6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7" y="3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727">
              <a:extLst>
                <a:ext uri="{FF2B5EF4-FFF2-40B4-BE49-F238E27FC236}">
                  <a16:creationId xmlns:a16="http://schemas.microsoft.com/office/drawing/2014/main" id="{118F215C-5EAF-EA87-09F9-A1BD95445B91}"/>
                </a:ext>
              </a:extLst>
            </p:cNvPr>
            <p:cNvSpPr/>
            <p:nvPr userDrawn="1"/>
          </p:nvSpPr>
          <p:spPr bwMode="auto">
            <a:xfrm>
              <a:off x="6407150" y="5064125"/>
              <a:ext cx="120650" cy="60325"/>
            </a:xfrm>
            <a:custGeom>
              <a:avLst/>
              <a:gdLst>
                <a:gd name="T0" fmla="*/ 5 w 12"/>
                <a:gd name="T1" fmla="*/ 6 h 6"/>
                <a:gd name="T2" fmla="*/ 2 w 12"/>
                <a:gd name="T3" fmla="*/ 6 h 6"/>
                <a:gd name="T4" fmla="*/ 0 w 12"/>
                <a:gd name="T5" fmla="*/ 4 h 6"/>
                <a:gd name="T6" fmla="*/ 3 w 12"/>
                <a:gd name="T7" fmla="*/ 1 h 6"/>
                <a:gd name="T8" fmla="*/ 11 w 12"/>
                <a:gd name="T9" fmla="*/ 0 h 6"/>
                <a:gd name="T10" fmla="*/ 12 w 12"/>
                <a:gd name="T11" fmla="*/ 2 h 6"/>
                <a:gd name="T12" fmla="*/ 5 w 12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5" y="6"/>
                  </a:moveTo>
                  <a:cubicBezTo>
                    <a:pt x="4" y="6"/>
                    <a:pt x="3" y="6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1" y="4"/>
                    <a:pt x="8" y="6"/>
                    <a:pt x="5" y="6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728">
              <a:extLst>
                <a:ext uri="{FF2B5EF4-FFF2-40B4-BE49-F238E27FC236}">
                  <a16:creationId xmlns:a16="http://schemas.microsoft.com/office/drawing/2014/main" id="{3226CE3D-5E91-1493-347D-A31F505B683E}"/>
                </a:ext>
              </a:extLst>
            </p:cNvPr>
            <p:cNvSpPr/>
            <p:nvPr userDrawn="1"/>
          </p:nvSpPr>
          <p:spPr bwMode="auto">
            <a:xfrm>
              <a:off x="6486525" y="4932363"/>
              <a:ext cx="111125" cy="120650"/>
            </a:xfrm>
            <a:custGeom>
              <a:avLst/>
              <a:gdLst>
                <a:gd name="T0" fmla="*/ 8 w 11"/>
                <a:gd name="T1" fmla="*/ 0 h 12"/>
                <a:gd name="T2" fmla="*/ 3 w 11"/>
                <a:gd name="T3" fmla="*/ 12 h 12"/>
                <a:gd name="T4" fmla="*/ 1 w 11"/>
                <a:gd name="T5" fmla="*/ 11 h 12"/>
                <a:gd name="T6" fmla="*/ 2 w 11"/>
                <a:gd name="T7" fmla="*/ 8 h 12"/>
                <a:gd name="T8" fmla="*/ 8 w 1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11" y="4"/>
                    <a:pt x="9" y="11"/>
                    <a:pt x="3" y="12"/>
                  </a:cubicBezTo>
                  <a:cubicBezTo>
                    <a:pt x="2" y="12"/>
                    <a:pt x="1" y="12"/>
                    <a:pt x="1" y="11"/>
                  </a:cubicBezTo>
                  <a:cubicBezTo>
                    <a:pt x="0" y="9"/>
                    <a:pt x="1" y="9"/>
                    <a:pt x="2" y="8"/>
                  </a:cubicBezTo>
                  <a:cubicBezTo>
                    <a:pt x="5" y="6"/>
                    <a:pt x="7" y="4"/>
                    <a:pt x="8" y="0"/>
                  </a:cubicBezTo>
                  <a:close/>
                </a:path>
              </a:pathLst>
            </a:custGeom>
            <a:solidFill>
              <a:srgbClr val="EF9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729">
              <a:extLst>
                <a:ext uri="{FF2B5EF4-FFF2-40B4-BE49-F238E27FC236}">
                  <a16:creationId xmlns:a16="http://schemas.microsoft.com/office/drawing/2014/main" id="{9805C995-7F4A-0615-B0A0-8BB6127D3344}"/>
                </a:ext>
              </a:extLst>
            </p:cNvPr>
            <p:cNvSpPr/>
            <p:nvPr userDrawn="1"/>
          </p:nvSpPr>
          <p:spPr bwMode="auto">
            <a:xfrm>
              <a:off x="6516688" y="4832350"/>
              <a:ext cx="90487" cy="100012"/>
            </a:xfrm>
            <a:custGeom>
              <a:avLst/>
              <a:gdLst>
                <a:gd name="T0" fmla="*/ 7 w 9"/>
                <a:gd name="T1" fmla="*/ 10 h 10"/>
                <a:gd name="T2" fmla="*/ 1 w 9"/>
                <a:gd name="T3" fmla="*/ 1 h 10"/>
                <a:gd name="T4" fmla="*/ 0 w 9"/>
                <a:gd name="T5" fmla="*/ 0 h 10"/>
                <a:gd name="T6" fmla="*/ 2 w 9"/>
                <a:gd name="T7" fmla="*/ 0 h 10"/>
                <a:gd name="T8" fmla="*/ 7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5" y="8"/>
                    <a:pt x="4" y="3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9" y="6"/>
                    <a:pt x="7" y="10"/>
                  </a:cubicBezTo>
                  <a:close/>
                </a:path>
              </a:pathLst>
            </a:custGeom>
            <a:solidFill>
              <a:srgbClr val="EE9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730">
              <a:extLst>
                <a:ext uri="{FF2B5EF4-FFF2-40B4-BE49-F238E27FC236}">
                  <a16:creationId xmlns:a16="http://schemas.microsoft.com/office/drawing/2014/main" id="{B6D62AE7-C4FC-CFA2-1908-CB9F340AAD93}"/>
                </a:ext>
              </a:extLst>
            </p:cNvPr>
            <p:cNvSpPr/>
            <p:nvPr userDrawn="1"/>
          </p:nvSpPr>
          <p:spPr bwMode="auto">
            <a:xfrm>
              <a:off x="6376988" y="5022850"/>
              <a:ext cx="109537" cy="50800"/>
            </a:xfrm>
            <a:custGeom>
              <a:avLst/>
              <a:gdLst>
                <a:gd name="T0" fmla="*/ 0 w 11"/>
                <a:gd name="T1" fmla="*/ 1 h 5"/>
                <a:gd name="T2" fmla="*/ 9 w 11"/>
                <a:gd name="T3" fmla="*/ 0 h 5"/>
                <a:gd name="T4" fmla="*/ 10 w 11"/>
                <a:gd name="T5" fmla="*/ 1 h 5"/>
                <a:gd name="T6" fmla="*/ 9 w 11"/>
                <a:gd name="T7" fmla="*/ 3 h 5"/>
                <a:gd name="T8" fmla="*/ 0 w 11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1"/>
                  </a:moveTo>
                  <a:cubicBezTo>
                    <a:pt x="3" y="0"/>
                    <a:pt x="6" y="1"/>
                    <a:pt x="9" y="0"/>
                  </a:cubicBezTo>
                  <a:cubicBezTo>
                    <a:pt x="9" y="0"/>
                    <a:pt x="10" y="1"/>
                    <a:pt x="10" y="1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6" y="5"/>
                    <a:pt x="3" y="4"/>
                    <a:pt x="0" y="1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731">
              <a:extLst>
                <a:ext uri="{FF2B5EF4-FFF2-40B4-BE49-F238E27FC236}">
                  <a16:creationId xmlns:a16="http://schemas.microsoft.com/office/drawing/2014/main" id="{802C2937-872B-1E30-1B06-890E680D58EB}"/>
                </a:ext>
              </a:extLst>
            </p:cNvPr>
            <p:cNvSpPr/>
            <p:nvPr userDrawn="1"/>
          </p:nvSpPr>
          <p:spPr bwMode="auto">
            <a:xfrm>
              <a:off x="6367463" y="4943475"/>
              <a:ext cx="49212" cy="79375"/>
            </a:xfrm>
            <a:custGeom>
              <a:avLst/>
              <a:gdLst>
                <a:gd name="T0" fmla="*/ 2 w 5"/>
                <a:gd name="T1" fmla="*/ 0 h 8"/>
                <a:gd name="T2" fmla="*/ 4 w 5"/>
                <a:gd name="T3" fmla="*/ 6 h 8"/>
                <a:gd name="T4" fmla="*/ 4 w 5"/>
                <a:gd name="T5" fmla="*/ 8 h 8"/>
                <a:gd name="T6" fmla="*/ 1 w 5"/>
                <a:gd name="T7" fmla="*/ 7 h 8"/>
                <a:gd name="T8" fmla="*/ 2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3" y="2"/>
                    <a:pt x="3" y="4"/>
                    <a:pt x="4" y="6"/>
                  </a:cubicBezTo>
                  <a:cubicBezTo>
                    <a:pt x="5" y="6"/>
                    <a:pt x="5" y="7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ubicBezTo>
                    <a:pt x="0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EE9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732">
              <a:extLst>
                <a:ext uri="{FF2B5EF4-FFF2-40B4-BE49-F238E27FC236}">
                  <a16:creationId xmlns:a16="http://schemas.microsoft.com/office/drawing/2014/main" id="{71D8CE02-5FE7-3CDD-2D34-7BC3D4E23A83}"/>
                </a:ext>
              </a:extLst>
            </p:cNvPr>
            <p:cNvSpPr/>
            <p:nvPr userDrawn="1"/>
          </p:nvSpPr>
          <p:spPr bwMode="auto">
            <a:xfrm>
              <a:off x="7967663" y="1790700"/>
              <a:ext cx="150812" cy="90487"/>
            </a:xfrm>
            <a:custGeom>
              <a:avLst/>
              <a:gdLst>
                <a:gd name="T0" fmla="*/ 7 w 15"/>
                <a:gd name="T1" fmla="*/ 9 h 9"/>
                <a:gd name="T2" fmla="*/ 1 w 15"/>
                <a:gd name="T3" fmla="*/ 7 h 9"/>
                <a:gd name="T4" fmla="*/ 0 w 15"/>
                <a:gd name="T5" fmla="*/ 5 h 9"/>
                <a:gd name="T6" fmla="*/ 1 w 15"/>
                <a:gd name="T7" fmla="*/ 5 h 9"/>
                <a:gd name="T8" fmla="*/ 12 w 15"/>
                <a:gd name="T9" fmla="*/ 1 h 9"/>
                <a:gd name="T10" fmla="*/ 15 w 15"/>
                <a:gd name="T11" fmla="*/ 1 h 9"/>
                <a:gd name="T12" fmla="*/ 15 w 15"/>
                <a:gd name="T13" fmla="*/ 3 h 9"/>
                <a:gd name="T14" fmla="*/ 7 w 15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9">
                  <a:moveTo>
                    <a:pt x="7" y="9"/>
                  </a:moveTo>
                  <a:cubicBezTo>
                    <a:pt x="5" y="8"/>
                    <a:pt x="2" y="8"/>
                    <a:pt x="1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5" y="5"/>
                    <a:pt x="9" y="4"/>
                    <a:pt x="12" y="1"/>
                  </a:cubicBezTo>
                  <a:cubicBezTo>
                    <a:pt x="13" y="1"/>
                    <a:pt x="14" y="0"/>
                    <a:pt x="15" y="1"/>
                  </a:cubicBezTo>
                  <a:cubicBezTo>
                    <a:pt x="15" y="1"/>
                    <a:pt x="15" y="2"/>
                    <a:pt x="15" y="3"/>
                  </a:cubicBezTo>
                  <a:cubicBezTo>
                    <a:pt x="14" y="7"/>
                    <a:pt x="11" y="9"/>
                    <a:pt x="7" y="9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733">
              <a:extLst>
                <a:ext uri="{FF2B5EF4-FFF2-40B4-BE49-F238E27FC236}">
                  <a16:creationId xmlns:a16="http://schemas.microsoft.com/office/drawing/2014/main" id="{E0251124-8CB4-B012-5C5F-D6B30FE5E7A9}"/>
                </a:ext>
              </a:extLst>
            </p:cNvPr>
            <p:cNvSpPr/>
            <p:nvPr userDrawn="1"/>
          </p:nvSpPr>
          <p:spPr bwMode="auto">
            <a:xfrm>
              <a:off x="7848600" y="1841500"/>
              <a:ext cx="100012" cy="100012"/>
            </a:xfrm>
            <a:custGeom>
              <a:avLst/>
              <a:gdLst>
                <a:gd name="T0" fmla="*/ 8 w 10"/>
                <a:gd name="T1" fmla="*/ 9 h 10"/>
                <a:gd name="T2" fmla="*/ 1 w 10"/>
                <a:gd name="T3" fmla="*/ 3 h 10"/>
                <a:gd name="T4" fmla="*/ 1 w 10"/>
                <a:gd name="T5" fmla="*/ 1 h 10"/>
                <a:gd name="T6" fmla="*/ 5 w 10"/>
                <a:gd name="T7" fmla="*/ 1 h 10"/>
                <a:gd name="T8" fmla="*/ 9 w 10"/>
                <a:gd name="T9" fmla="*/ 7 h 10"/>
                <a:gd name="T10" fmla="*/ 10 w 10"/>
                <a:gd name="T11" fmla="*/ 9 h 10"/>
                <a:gd name="T12" fmla="*/ 8 w 10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8" y="9"/>
                  </a:moveTo>
                  <a:cubicBezTo>
                    <a:pt x="4" y="9"/>
                    <a:pt x="1" y="7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3"/>
                    <a:pt x="8" y="5"/>
                    <a:pt x="9" y="7"/>
                  </a:cubicBezTo>
                  <a:cubicBezTo>
                    <a:pt x="9" y="8"/>
                    <a:pt x="10" y="8"/>
                    <a:pt x="10" y="9"/>
                  </a:cubicBezTo>
                  <a:cubicBezTo>
                    <a:pt x="9" y="10"/>
                    <a:pt x="8" y="9"/>
                    <a:pt x="8" y="9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734">
              <a:extLst>
                <a:ext uri="{FF2B5EF4-FFF2-40B4-BE49-F238E27FC236}">
                  <a16:creationId xmlns:a16="http://schemas.microsoft.com/office/drawing/2014/main" id="{4B379F85-5EB8-8DA0-04C9-C0A677ADECE0}"/>
                </a:ext>
              </a:extLst>
            </p:cNvPr>
            <p:cNvSpPr/>
            <p:nvPr userDrawn="1"/>
          </p:nvSpPr>
          <p:spPr bwMode="auto">
            <a:xfrm>
              <a:off x="7948613" y="1871663"/>
              <a:ext cx="130175" cy="69850"/>
            </a:xfrm>
            <a:custGeom>
              <a:avLst/>
              <a:gdLst>
                <a:gd name="T0" fmla="*/ 0 w 13"/>
                <a:gd name="T1" fmla="*/ 3 h 7"/>
                <a:gd name="T2" fmla="*/ 3 w 13"/>
                <a:gd name="T3" fmla="*/ 1 h 7"/>
                <a:gd name="T4" fmla="*/ 12 w 13"/>
                <a:gd name="T5" fmla="*/ 2 h 7"/>
                <a:gd name="T6" fmla="*/ 13 w 13"/>
                <a:gd name="T7" fmla="*/ 2 h 7"/>
                <a:gd name="T8" fmla="*/ 13 w 13"/>
                <a:gd name="T9" fmla="*/ 3 h 7"/>
                <a:gd name="T10" fmla="*/ 0 w 13"/>
                <a:gd name="T11" fmla="*/ 3 h 7"/>
                <a:gd name="T12" fmla="*/ 0 w 13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6" y="2"/>
                    <a:pt x="9" y="3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1" y="7"/>
                    <a:pt x="2" y="7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F9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735">
              <a:extLst>
                <a:ext uri="{FF2B5EF4-FFF2-40B4-BE49-F238E27FC236}">
                  <a16:creationId xmlns:a16="http://schemas.microsoft.com/office/drawing/2014/main" id="{25FE2381-66E2-1928-5C26-A563BB6954BF}"/>
                </a:ext>
              </a:extLst>
            </p:cNvPr>
            <p:cNvSpPr/>
            <p:nvPr userDrawn="1"/>
          </p:nvSpPr>
          <p:spPr bwMode="auto">
            <a:xfrm>
              <a:off x="8088313" y="1790700"/>
              <a:ext cx="69850" cy="120650"/>
            </a:xfrm>
            <a:custGeom>
              <a:avLst/>
              <a:gdLst>
                <a:gd name="T0" fmla="*/ 0 w 7"/>
                <a:gd name="T1" fmla="*/ 12 h 12"/>
                <a:gd name="T2" fmla="*/ 4 w 7"/>
                <a:gd name="T3" fmla="*/ 1 h 12"/>
                <a:gd name="T4" fmla="*/ 5 w 7"/>
                <a:gd name="T5" fmla="*/ 0 h 12"/>
                <a:gd name="T6" fmla="*/ 6 w 7"/>
                <a:gd name="T7" fmla="*/ 1 h 12"/>
                <a:gd name="T8" fmla="*/ 1 w 7"/>
                <a:gd name="T9" fmla="*/ 11 h 12"/>
                <a:gd name="T10" fmla="*/ 0 w 7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1" y="8"/>
                    <a:pt x="4" y="5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7" y="5"/>
                    <a:pt x="6" y="11"/>
                    <a:pt x="1" y="11"/>
                  </a:cubicBezTo>
                  <a:cubicBezTo>
                    <a:pt x="1" y="12"/>
                    <a:pt x="1" y="12"/>
                    <a:pt x="0" y="12"/>
                  </a:cubicBezTo>
                  <a:close/>
                </a:path>
              </a:pathLst>
            </a:custGeom>
            <a:solidFill>
              <a:srgbClr val="ED9B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736">
              <a:extLst>
                <a:ext uri="{FF2B5EF4-FFF2-40B4-BE49-F238E27FC236}">
                  <a16:creationId xmlns:a16="http://schemas.microsoft.com/office/drawing/2014/main" id="{5CBA9472-B007-7D0C-E4F3-514B367AC713}"/>
                </a:ext>
              </a:extLst>
            </p:cNvPr>
            <p:cNvSpPr/>
            <p:nvPr userDrawn="1"/>
          </p:nvSpPr>
          <p:spPr bwMode="auto">
            <a:xfrm>
              <a:off x="7888288" y="1790700"/>
              <a:ext cx="69850" cy="80962"/>
            </a:xfrm>
            <a:custGeom>
              <a:avLst/>
              <a:gdLst>
                <a:gd name="T0" fmla="*/ 1 w 7"/>
                <a:gd name="T1" fmla="*/ 0 h 8"/>
                <a:gd name="T2" fmla="*/ 6 w 7"/>
                <a:gd name="T3" fmla="*/ 6 h 8"/>
                <a:gd name="T4" fmla="*/ 7 w 7"/>
                <a:gd name="T5" fmla="*/ 8 h 8"/>
                <a:gd name="T6" fmla="*/ 4 w 7"/>
                <a:gd name="T7" fmla="*/ 8 h 8"/>
                <a:gd name="T8" fmla="*/ 0 w 7"/>
                <a:gd name="T9" fmla="*/ 3 h 8"/>
                <a:gd name="T10" fmla="*/ 0 w 7"/>
                <a:gd name="T11" fmla="*/ 0 h 8"/>
                <a:gd name="T12" fmla="*/ 1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3" y="2"/>
                    <a:pt x="4" y="4"/>
                    <a:pt x="6" y="6"/>
                  </a:cubicBezTo>
                  <a:cubicBezTo>
                    <a:pt x="6" y="6"/>
                    <a:pt x="7" y="7"/>
                    <a:pt x="7" y="8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1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E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737">
              <a:extLst>
                <a:ext uri="{FF2B5EF4-FFF2-40B4-BE49-F238E27FC236}">
                  <a16:creationId xmlns:a16="http://schemas.microsoft.com/office/drawing/2014/main" id="{C324F7BA-7431-0323-7026-757D18A51A4D}"/>
                </a:ext>
              </a:extLst>
            </p:cNvPr>
            <p:cNvSpPr/>
            <p:nvPr userDrawn="1"/>
          </p:nvSpPr>
          <p:spPr bwMode="auto">
            <a:xfrm>
              <a:off x="7897813" y="1741488"/>
              <a:ext cx="80962" cy="69850"/>
            </a:xfrm>
            <a:custGeom>
              <a:avLst/>
              <a:gdLst>
                <a:gd name="T0" fmla="*/ 8 w 8"/>
                <a:gd name="T1" fmla="*/ 0 h 7"/>
                <a:gd name="T2" fmla="*/ 4 w 8"/>
                <a:gd name="T3" fmla="*/ 5 h 7"/>
                <a:gd name="T4" fmla="*/ 2 w 8"/>
                <a:gd name="T5" fmla="*/ 6 h 7"/>
                <a:gd name="T6" fmla="*/ 1 w 8"/>
                <a:gd name="T7" fmla="*/ 3 h 7"/>
                <a:gd name="T8" fmla="*/ 8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2"/>
                    <a:pt x="5" y="3"/>
                    <a:pt x="4" y="5"/>
                  </a:cubicBezTo>
                  <a:cubicBezTo>
                    <a:pt x="4" y="6"/>
                    <a:pt x="4" y="7"/>
                    <a:pt x="2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3" y="1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EE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738">
              <a:extLst>
                <a:ext uri="{FF2B5EF4-FFF2-40B4-BE49-F238E27FC236}">
                  <a16:creationId xmlns:a16="http://schemas.microsoft.com/office/drawing/2014/main" id="{C5596856-084C-4537-7241-FB531D0423D8}"/>
                </a:ext>
              </a:extLst>
            </p:cNvPr>
            <p:cNvSpPr/>
            <p:nvPr userDrawn="1"/>
          </p:nvSpPr>
          <p:spPr bwMode="auto">
            <a:xfrm>
              <a:off x="6788150" y="5940425"/>
              <a:ext cx="149225" cy="230187"/>
            </a:xfrm>
            <a:custGeom>
              <a:avLst/>
              <a:gdLst>
                <a:gd name="T0" fmla="*/ 0 w 15"/>
                <a:gd name="T1" fmla="*/ 11 h 23"/>
                <a:gd name="T2" fmla="*/ 4 w 15"/>
                <a:gd name="T3" fmla="*/ 9 h 23"/>
                <a:gd name="T4" fmla="*/ 12 w 15"/>
                <a:gd name="T5" fmla="*/ 0 h 23"/>
                <a:gd name="T6" fmla="*/ 14 w 15"/>
                <a:gd name="T7" fmla="*/ 1 h 23"/>
                <a:gd name="T8" fmla="*/ 10 w 15"/>
                <a:gd name="T9" fmla="*/ 18 h 23"/>
                <a:gd name="T10" fmla="*/ 9 w 15"/>
                <a:gd name="T11" fmla="*/ 19 h 23"/>
                <a:gd name="T12" fmla="*/ 3 w 15"/>
                <a:gd name="T13" fmla="*/ 19 h 23"/>
                <a:gd name="T14" fmla="*/ 0 w 15"/>
                <a:gd name="T15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3">
                  <a:moveTo>
                    <a:pt x="0" y="11"/>
                  </a:moveTo>
                  <a:cubicBezTo>
                    <a:pt x="3" y="12"/>
                    <a:pt x="3" y="11"/>
                    <a:pt x="4" y="9"/>
                  </a:cubicBezTo>
                  <a:cubicBezTo>
                    <a:pt x="5" y="5"/>
                    <a:pt x="7" y="1"/>
                    <a:pt x="12" y="0"/>
                  </a:cubicBezTo>
                  <a:cubicBezTo>
                    <a:pt x="13" y="0"/>
                    <a:pt x="14" y="0"/>
                    <a:pt x="14" y="1"/>
                  </a:cubicBezTo>
                  <a:cubicBezTo>
                    <a:pt x="15" y="8"/>
                    <a:pt x="13" y="13"/>
                    <a:pt x="10" y="18"/>
                  </a:cubicBezTo>
                  <a:cubicBezTo>
                    <a:pt x="10" y="18"/>
                    <a:pt x="9" y="19"/>
                    <a:pt x="9" y="19"/>
                  </a:cubicBezTo>
                  <a:cubicBezTo>
                    <a:pt x="6" y="23"/>
                    <a:pt x="5" y="23"/>
                    <a:pt x="3" y="19"/>
                  </a:cubicBezTo>
                  <a:cubicBezTo>
                    <a:pt x="1" y="17"/>
                    <a:pt x="0" y="15"/>
                    <a:pt x="0" y="11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739">
              <a:extLst>
                <a:ext uri="{FF2B5EF4-FFF2-40B4-BE49-F238E27FC236}">
                  <a16:creationId xmlns:a16="http://schemas.microsoft.com/office/drawing/2014/main" id="{10097056-9E51-EB9B-5FA0-9E633B7F1B5D}"/>
                </a:ext>
              </a:extLst>
            </p:cNvPr>
            <p:cNvSpPr/>
            <p:nvPr userDrawn="1"/>
          </p:nvSpPr>
          <p:spPr bwMode="auto">
            <a:xfrm>
              <a:off x="6958013" y="2022475"/>
              <a:ext cx="188912" cy="201612"/>
            </a:xfrm>
            <a:custGeom>
              <a:avLst/>
              <a:gdLst>
                <a:gd name="T0" fmla="*/ 3 w 19"/>
                <a:gd name="T1" fmla="*/ 6 h 20"/>
                <a:gd name="T2" fmla="*/ 4 w 19"/>
                <a:gd name="T3" fmla="*/ 9 h 20"/>
                <a:gd name="T4" fmla="*/ 6 w 19"/>
                <a:gd name="T5" fmla="*/ 7 h 20"/>
                <a:gd name="T6" fmla="*/ 17 w 19"/>
                <a:gd name="T7" fmla="*/ 1 h 20"/>
                <a:gd name="T8" fmla="*/ 18 w 19"/>
                <a:gd name="T9" fmla="*/ 2 h 20"/>
                <a:gd name="T10" fmla="*/ 6 w 19"/>
                <a:gd name="T11" fmla="*/ 20 h 20"/>
                <a:gd name="T12" fmla="*/ 4 w 19"/>
                <a:gd name="T13" fmla="*/ 20 h 20"/>
                <a:gd name="T14" fmla="*/ 3 w 19"/>
                <a:gd name="T15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3" y="6"/>
                  </a:moveTo>
                  <a:cubicBezTo>
                    <a:pt x="4" y="7"/>
                    <a:pt x="3" y="9"/>
                    <a:pt x="4" y="9"/>
                  </a:cubicBezTo>
                  <a:cubicBezTo>
                    <a:pt x="5" y="9"/>
                    <a:pt x="6" y="8"/>
                    <a:pt x="6" y="7"/>
                  </a:cubicBezTo>
                  <a:cubicBezTo>
                    <a:pt x="9" y="3"/>
                    <a:pt x="12" y="0"/>
                    <a:pt x="17" y="1"/>
                  </a:cubicBezTo>
                  <a:cubicBezTo>
                    <a:pt x="18" y="1"/>
                    <a:pt x="19" y="1"/>
                    <a:pt x="18" y="2"/>
                  </a:cubicBezTo>
                  <a:cubicBezTo>
                    <a:pt x="17" y="10"/>
                    <a:pt x="12" y="16"/>
                    <a:pt x="6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2" y="17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F0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740">
              <a:extLst>
                <a:ext uri="{FF2B5EF4-FFF2-40B4-BE49-F238E27FC236}">
                  <a16:creationId xmlns:a16="http://schemas.microsoft.com/office/drawing/2014/main" id="{A4DB8195-46C7-AD6D-61F8-7031BB5C28CE}"/>
                </a:ext>
              </a:extLst>
            </p:cNvPr>
            <p:cNvSpPr/>
            <p:nvPr userDrawn="1"/>
          </p:nvSpPr>
          <p:spPr bwMode="auto">
            <a:xfrm>
              <a:off x="9939338" y="3109913"/>
              <a:ext cx="211137" cy="161925"/>
            </a:xfrm>
            <a:custGeom>
              <a:avLst/>
              <a:gdLst>
                <a:gd name="T0" fmla="*/ 6 w 21"/>
                <a:gd name="T1" fmla="*/ 0 h 16"/>
                <a:gd name="T2" fmla="*/ 5 w 21"/>
                <a:gd name="T3" fmla="*/ 2 h 16"/>
                <a:gd name="T4" fmla="*/ 4 w 21"/>
                <a:gd name="T5" fmla="*/ 4 h 16"/>
                <a:gd name="T6" fmla="*/ 6 w 21"/>
                <a:gd name="T7" fmla="*/ 4 h 16"/>
                <a:gd name="T8" fmla="*/ 9 w 21"/>
                <a:gd name="T9" fmla="*/ 2 h 16"/>
                <a:gd name="T10" fmla="*/ 19 w 21"/>
                <a:gd name="T11" fmla="*/ 2 h 16"/>
                <a:gd name="T12" fmla="*/ 20 w 21"/>
                <a:gd name="T13" fmla="*/ 4 h 16"/>
                <a:gd name="T14" fmla="*/ 8 w 21"/>
                <a:gd name="T15" fmla="*/ 13 h 16"/>
                <a:gd name="T16" fmla="*/ 3 w 21"/>
                <a:gd name="T17" fmla="*/ 15 h 16"/>
                <a:gd name="T18" fmla="*/ 1 w 21"/>
                <a:gd name="T19" fmla="*/ 14 h 16"/>
                <a:gd name="T20" fmla="*/ 2 w 21"/>
                <a:gd name="T21" fmla="*/ 5 h 16"/>
                <a:gd name="T22" fmla="*/ 6 w 21"/>
                <a:gd name="T2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6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7" y="4"/>
                    <a:pt x="8" y="3"/>
                    <a:pt x="9" y="2"/>
                  </a:cubicBezTo>
                  <a:cubicBezTo>
                    <a:pt x="12" y="0"/>
                    <a:pt x="16" y="0"/>
                    <a:pt x="19" y="2"/>
                  </a:cubicBezTo>
                  <a:cubicBezTo>
                    <a:pt x="21" y="3"/>
                    <a:pt x="21" y="3"/>
                    <a:pt x="20" y="4"/>
                  </a:cubicBezTo>
                  <a:cubicBezTo>
                    <a:pt x="17" y="8"/>
                    <a:pt x="13" y="12"/>
                    <a:pt x="8" y="13"/>
                  </a:cubicBezTo>
                  <a:cubicBezTo>
                    <a:pt x="7" y="14"/>
                    <a:pt x="5" y="15"/>
                    <a:pt x="3" y="15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0" y="11"/>
                    <a:pt x="1" y="8"/>
                    <a:pt x="2" y="5"/>
                  </a:cubicBezTo>
                  <a:cubicBezTo>
                    <a:pt x="2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F0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741">
              <a:extLst>
                <a:ext uri="{FF2B5EF4-FFF2-40B4-BE49-F238E27FC236}">
                  <a16:creationId xmlns:a16="http://schemas.microsoft.com/office/drawing/2014/main" id="{B2224D9A-3DBD-18C2-210D-E60434684A19}"/>
                </a:ext>
              </a:extLst>
            </p:cNvPr>
            <p:cNvSpPr/>
            <p:nvPr userDrawn="1"/>
          </p:nvSpPr>
          <p:spPr bwMode="auto">
            <a:xfrm>
              <a:off x="8448675" y="4640263"/>
              <a:ext cx="139700" cy="242887"/>
            </a:xfrm>
            <a:custGeom>
              <a:avLst/>
              <a:gdLst>
                <a:gd name="T0" fmla="*/ 1 w 14"/>
                <a:gd name="T1" fmla="*/ 8 h 24"/>
                <a:gd name="T2" fmla="*/ 1 w 14"/>
                <a:gd name="T3" fmla="*/ 12 h 24"/>
                <a:gd name="T4" fmla="*/ 3 w 14"/>
                <a:gd name="T5" fmla="*/ 14 h 24"/>
                <a:gd name="T6" fmla="*/ 4 w 14"/>
                <a:gd name="T7" fmla="*/ 12 h 24"/>
                <a:gd name="T8" fmla="*/ 4 w 14"/>
                <a:gd name="T9" fmla="*/ 6 h 24"/>
                <a:gd name="T10" fmla="*/ 8 w 14"/>
                <a:gd name="T11" fmla="*/ 1 h 24"/>
                <a:gd name="T12" fmla="*/ 12 w 14"/>
                <a:gd name="T13" fmla="*/ 2 h 24"/>
                <a:gd name="T14" fmla="*/ 12 w 14"/>
                <a:gd name="T15" fmla="*/ 18 h 24"/>
                <a:gd name="T16" fmla="*/ 12 w 14"/>
                <a:gd name="T17" fmla="*/ 19 h 24"/>
                <a:gd name="T18" fmla="*/ 5 w 14"/>
                <a:gd name="T19" fmla="*/ 20 h 24"/>
                <a:gd name="T20" fmla="*/ 1 w 14"/>
                <a:gd name="T21" fmla="*/ 14 h 24"/>
                <a:gd name="T22" fmla="*/ 1 w 14"/>
                <a:gd name="T2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4">
                  <a:moveTo>
                    <a:pt x="1" y="8"/>
                  </a:moveTo>
                  <a:cubicBezTo>
                    <a:pt x="1" y="9"/>
                    <a:pt x="1" y="11"/>
                    <a:pt x="1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4" y="14"/>
                    <a:pt x="4" y="13"/>
                    <a:pt x="4" y="12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1" y="0"/>
                    <a:pt x="11" y="0"/>
                    <a:pt x="12" y="2"/>
                  </a:cubicBezTo>
                  <a:cubicBezTo>
                    <a:pt x="14" y="8"/>
                    <a:pt x="13" y="13"/>
                    <a:pt x="12" y="18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1" y="24"/>
                    <a:pt x="9" y="24"/>
                    <a:pt x="5" y="20"/>
                  </a:cubicBezTo>
                  <a:cubicBezTo>
                    <a:pt x="3" y="18"/>
                    <a:pt x="2" y="17"/>
                    <a:pt x="1" y="14"/>
                  </a:cubicBezTo>
                  <a:cubicBezTo>
                    <a:pt x="0" y="12"/>
                    <a:pt x="0" y="10"/>
                    <a:pt x="1" y="8"/>
                  </a:cubicBezTo>
                  <a:close/>
                </a:path>
              </a:pathLst>
            </a:custGeom>
            <a:solidFill>
              <a:srgbClr val="F19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742">
              <a:extLst>
                <a:ext uri="{FF2B5EF4-FFF2-40B4-BE49-F238E27FC236}">
                  <a16:creationId xmlns:a16="http://schemas.microsoft.com/office/drawing/2014/main" id="{EA77DD5C-83E6-AFB9-0235-34254B72F5CD}"/>
                </a:ext>
              </a:extLst>
            </p:cNvPr>
            <p:cNvSpPr/>
            <p:nvPr userDrawn="1"/>
          </p:nvSpPr>
          <p:spPr bwMode="auto">
            <a:xfrm>
              <a:off x="9459913" y="3895725"/>
              <a:ext cx="160337" cy="222250"/>
            </a:xfrm>
            <a:custGeom>
              <a:avLst/>
              <a:gdLst>
                <a:gd name="T0" fmla="*/ 2 w 16"/>
                <a:gd name="T1" fmla="*/ 6 h 22"/>
                <a:gd name="T2" fmla="*/ 2 w 16"/>
                <a:gd name="T3" fmla="*/ 8 h 22"/>
                <a:gd name="T4" fmla="*/ 3 w 16"/>
                <a:gd name="T5" fmla="*/ 10 h 22"/>
                <a:gd name="T6" fmla="*/ 4 w 16"/>
                <a:gd name="T7" fmla="*/ 9 h 22"/>
                <a:gd name="T8" fmla="*/ 14 w 16"/>
                <a:gd name="T9" fmla="*/ 0 h 22"/>
                <a:gd name="T10" fmla="*/ 15 w 16"/>
                <a:gd name="T11" fmla="*/ 1 h 22"/>
                <a:gd name="T12" fmla="*/ 13 w 16"/>
                <a:gd name="T13" fmla="*/ 13 h 22"/>
                <a:gd name="T14" fmla="*/ 8 w 16"/>
                <a:gd name="T15" fmla="*/ 19 h 22"/>
                <a:gd name="T16" fmla="*/ 4 w 16"/>
                <a:gd name="T17" fmla="*/ 19 h 22"/>
                <a:gd name="T18" fmla="*/ 1 w 16"/>
                <a:gd name="T19" fmla="*/ 7 h 22"/>
                <a:gd name="T20" fmla="*/ 2 w 16"/>
                <a:gd name="T2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2">
                  <a:moveTo>
                    <a:pt x="2" y="6"/>
                  </a:moveTo>
                  <a:cubicBezTo>
                    <a:pt x="2" y="7"/>
                    <a:pt x="2" y="8"/>
                    <a:pt x="2" y="8"/>
                  </a:cubicBezTo>
                  <a:cubicBezTo>
                    <a:pt x="2" y="9"/>
                    <a:pt x="2" y="10"/>
                    <a:pt x="3" y="10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6" y="3"/>
                    <a:pt x="9" y="0"/>
                    <a:pt x="14" y="0"/>
                  </a:cubicBezTo>
                  <a:cubicBezTo>
                    <a:pt x="15" y="0"/>
                    <a:pt x="15" y="0"/>
                    <a:pt x="15" y="1"/>
                  </a:cubicBezTo>
                  <a:cubicBezTo>
                    <a:pt x="16" y="5"/>
                    <a:pt x="15" y="9"/>
                    <a:pt x="13" y="13"/>
                  </a:cubicBezTo>
                  <a:cubicBezTo>
                    <a:pt x="12" y="15"/>
                    <a:pt x="10" y="17"/>
                    <a:pt x="8" y="19"/>
                  </a:cubicBezTo>
                  <a:cubicBezTo>
                    <a:pt x="6" y="22"/>
                    <a:pt x="6" y="22"/>
                    <a:pt x="4" y="19"/>
                  </a:cubicBezTo>
                  <a:cubicBezTo>
                    <a:pt x="1" y="16"/>
                    <a:pt x="0" y="12"/>
                    <a:pt x="1" y="7"/>
                  </a:cubicBezTo>
                  <a:cubicBezTo>
                    <a:pt x="1" y="7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1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743">
              <a:extLst>
                <a:ext uri="{FF2B5EF4-FFF2-40B4-BE49-F238E27FC236}">
                  <a16:creationId xmlns:a16="http://schemas.microsoft.com/office/drawing/2014/main" id="{B289D513-0000-7C15-1C03-E5C6C87E7892}"/>
                </a:ext>
              </a:extLst>
            </p:cNvPr>
            <p:cNvSpPr/>
            <p:nvPr userDrawn="1"/>
          </p:nvSpPr>
          <p:spPr bwMode="auto">
            <a:xfrm>
              <a:off x="11991975" y="4973638"/>
              <a:ext cx="200025" cy="190500"/>
            </a:xfrm>
            <a:custGeom>
              <a:avLst/>
              <a:gdLst>
                <a:gd name="T0" fmla="*/ 7 w 20"/>
                <a:gd name="T1" fmla="*/ 0 h 19"/>
                <a:gd name="T2" fmla="*/ 4 w 20"/>
                <a:gd name="T3" fmla="*/ 4 h 19"/>
                <a:gd name="T4" fmla="*/ 4 w 20"/>
                <a:gd name="T5" fmla="*/ 7 h 19"/>
                <a:gd name="T6" fmla="*/ 6 w 20"/>
                <a:gd name="T7" fmla="*/ 6 h 19"/>
                <a:gd name="T8" fmla="*/ 9 w 20"/>
                <a:gd name="T9" fmla="*/ 2 h 19"/>
                <a:gd name="T10" fmla="*/ 18 w 20"/>
                <a:gd name="T11" fmla="*/ 0 h 19"/>
                <a:gd name="T12" fmla="*/ 19 w 20"/>
                <a:gd name="T13" fmla="*/ 2 h 19"/>
                <a:gd name="T14" fmla="*/ 13 w 20"/>
                <a:gd name="T15" fmla="*/ 13 h 19"/>
                <a:gd name="T16" fmla="*/ 6 w 20"/>
                <a:gd name="T17" fmla="*/ 18 h 19"/>
                <a:gd name="T18" fmla="*/ 3 w 20"/>
                <a:gd name="T19" fmla="*/ 17 h 19"/>
                <a:gd name="T20" fmla="*/ 6 w 20"/>
                <a:gd name="T21" fmla="*/ 0 h 19"/>
                <a:gd name="T22" fmla="*/ 7 w 20"/>
                <a:gd name="T2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cubicBezTo>
                    <a:pt x="6" y="2"/>
                    <a:pt x="5" y="3"/>
                    <a:pt x="4" y="4"/>
                  </a:cubicBezTo>
                  <a:cubicBezTo>
                    <a:pt x="4" y="5"/>
                    <a:pt x="3" y="6"/>
                    <a:pt x="4" y="7"/>
                  </a:cubicBezTo>
                  <a:cubicBezTo>
                    <a:pt x="5" y="8"/>
                    <a:pt x="5" y="6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  <a:cubicBezTo>
                    <a:pt x="12" y="0"/>
                    <a:pt x="15" y="0"/>
                    <a:pt x="18" y="0"/>
                  </a:cubicBezTo>
                  <a:cubicBezTo>
                    <a:pt x="20" y="1"/>
                    <a:pt x="19" y="2"/>
                    <a:pt x="19" y="2"/>
                  </a:cubicBezTo>
                  <a:cubicBezTo>
                    <a:pt x="18" y="6"/>
                    <a:pt x="16" y="10"/>
                    <a:pt x="13" y="13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4" y="19"/>
                    <a:pt x="3" y="19"/>
                    <a:pt x="3" y="17"/>
                  </a:cubicBezTo>
                  <a:cubicBezTo>
                    <a:pt x="0" y="11"/>
                    <a:pt x="1" y="4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1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744">
              <a:extLst>
                <a:ext uri="{FF2B5EF4-FFF2-40B4-BE49-F238E27FC236}">
                  <a16:creationId xmlns:a16="http://schemas.microsoft.com/office/drawing/2014/main" id="{43C28C95-F8F7-5710-CACB-8AA89B7FE85B}"/>
                </a:ext>
              </a:extLst>
            </p:cNvPr>
            <p:cNvSpPr/>
            <p:nvPr userDrawn="1"/>
          </p:nvSpPr>
          <p:spPr bwMode="auto">
            <a:xfrm>
              <a:off x="10660063" y="6030913"/>
              <a:ext cx="241300" cy="150812"/>
            </a:xfrm>
            <a:custGeom>
              <a:avLst/>
              <a:gdLst>
                <a:gd name="T0" fmla="*/ 18 w 24"/>
                <a:gd name="T1" fmla="*/ 3 h 15"/>
                <a:gd name="T2" fmla="*/ 13 w 24"/>
                <a:gd name="T3" fmla="*/ 2 h 15"/>
                <a:gd name="T4" fmla="*/ 12 w 24"/>
                <a:gd name="T5" fmla="*/ 3 h 15"/>
                <a:gd name="T6" fmla="*/ 13 w 24"/>
                <a:gd name="T7" fmla="*/ 4 h 15"/>
                <a:gd name="T8" fmla="*/ 16 w 24"/>
                <a:gd name="T9" fmla="*/ 5 h 15"/>
                <a:gd name="T10" fmla="*/ 23 w 24"/>
                <a:gd name="T11" fmla="*/ 11 h 15"/>
                <a:gd name="T12" fmla="*/ 20 w 24"/>
                <a:gd name="T13" fmla="*/ 15 h 15"/>
                <a:gd name="T14" fmla="*/ 4 w 24"/>
                <a:gd name="T15" fmla="*/ 9 h 15"/>
                <a:gd name="T16" fmla="*/ 4 w 24"/>
                <a:gd name="T17" fmla="*/ 3 h 15"/>
                <a:gd name="T18" fmla="*/ 18 w 24"/>
                <a:gd name="T19" fmla="*/ 2 h 15"/>
                <a:gd name="T20" fmla="*/ 18 w 24"/>
                <a:gd name="T2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5">
                  <a:moveTo>
                    <a:pt x="18" y="3"/>
                  </a:moveTo>
                  <a:cubicBezTo>
                    <a:pt x="16" y="2"/>
                    <a:pt x="15" y="2"/>
                    <a:pt x="13" y="2"/>
                  </a:cubicBezTo>
                  <a:cubicBezTo>
                    <a:pt x="13" y="2"/>
                    <a:pt x="12" y="2"/>
                    <a:pt x="12" y="3"/>
                  </a:cubicBezTo>
                  <a:cubicBezTo>
                    <a:pt x="12" y="3"/>
                    <a:pt x="12" y="4"/>
                    <a:pt x="13" y="4"/>
                  </a:cubicBezTo>
                  <a:cubicBezTo>
                    <a:pt x="14" y="4"/>
                    <a:pt x="15" y="4"/>
                    <a:pt x="16" y="5"/>
                  </a:cubicBezTo>
                  <a:cubicBezTo>
                    <a:pt x="19" y="6"/>
                    <a:pt x="22" y="8"/>
                    <a:pt x="23" y="11"/>
                  </a:cubicBezTo>
                  <a:cubicBezTo>
                    <a:pt x="24" y="14"/>
                    <a:pt x="23" y="15"/>
                    <a:pt x="20" y="15"/>
                  </a:cubicBezTo>
                  <a:cubicBezTo>
                    <a:pt x="14" y="15"/>
                    <a:pt x="9" y="13"/>
                    <a:pt x="4" y="9"/>
                  </a:cubicBezTo>
                  <a:cubicBezTo>
                    <a:pt x="0" y="6"/>
                    <a:pt x="1" y="5"/>
                    <a:pt x="4" y="3"/>
                  </a:cubicBezTo>
                  <a:cubicBezTo>
                    <a:pt x="9" y="0"/>
                    <a:pt x="13" y="0"/>
                    <a:pt x="18" y="2"/>
                  </a:cubicBezTo>
                  <a:cubicBezTo>
                    <a:pt x="18" y="2"/>
                    <a:pt x="18" y="2"/>
                    <a:pt x="18" y="3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745">
              <a:extLst>
                <a:ext uri="{FF2B5EF4-FFF2-40B4-BE49-F238E27FC236}">
                  <a16:creationId xmlns:a16="http://schemas.microsoft.com/office/drawing/2014/main" id="{14D44A64-8D3F-CD9B-248F-B9B387243214}"/>
                </a:ext>
              </a:extLst>
            </p:cNvPr>
            <p:cNvSpPr/>
            <p:nvPr userDrawn="1"/>
          </p:nvSpPr>
          <p:spPr bwMode="auto">
            <a:xfrm>
              <a:off x="9129713" y="642938"/>
              <a:ext cx="79375" cy="101600"/>
            </a:xfrm>
            <a:custGeom>
              <a:avLst/>
              <a:gdLst>
                <a:gd name="T0" fmla="*/ 4 w 8"/>
                <a:gd name="T1" fmla="*/ 10 h 10"/>
                <a:gd name="T2" fmla="*/ 2 w 8"/>
                <a:gd name="T3" fmla="*/ 6 h 10"/>
                <a:gd name="T4" fmla="*/ 2 w 8"/>
                <a:gd name="T5" fmla="*/ 0 h 10"/>
                <a:gd name="T6" fmla="*/ 7 w 8"/>
                <a:gd name="T7" fmla="*/ 3 h 10"/>
                <a:gd name="T8" fmla="*/ 7 w 8"/>
                <a:gd name="T9" fmla="*/ 5 h 10"/>
                <a:gd name="T10" fmla="*/ 4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4" y="8"/>
                    <a:pt x="3" y="7"/>
                    <a:pt x="2" y="6"/>
                  </a:cubicBezTo>
                  <a:cubicBezTo>
                    <a:pt x="1" y="4"/>
                    <a:pt x="0" y="1"/>
                    <a:pt x="2" y="0"/>
                  </a:cubicBezTo>
                  <a:cubicBezTo>
                    <a:pt x="3" y="0"/>
                    <a:pt x="6" y="2"/>
                    <a:pt x="7" y="3"/>
                  </a:cubicBezTo>
                  <a:cubicBezTo>
                    <a:pt x="7" y="4"/>
                    <a:pt x="8" y="4"/>
                    <a:pt x="7" y="5"/>
                  </a:cubicBezTo>
                  <a:cubicBezTo>
                    <a:pt x="5" y="6"/>
                    <a:pt x="4" y="8"/>
                    <a:pt x="4" y="10"/>
                  </a:cubicBezTo>
                  <a:close/>
                </a:path>
              </a:pathLst>
            </a:custGeom>
            <a:solidFill>
              <a:srgbClr val="EE9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746">
              <a:extLst>
                <a:ext uri="{FF2B5EF4-FFF2-40B4-BE49-F238E27FC236}">
                  <a16:creationId xmlns:a16="http://schemas.microsoft.com/office/drawing/2014/main" id="{EA043766-C986-4701-E46D-991FD4AF5891}"/>
                </a:ext>
              </a:extLst>
            </p:cNvPr>
            <p:cNvSpPr/>
            <p:nvPr userDrawn="1"/>
          </p:nvSpPr>
          <p:spPr bwMode="auto">
            <a:xfrm>
              <a:off x="8448675" y="2576513"/>
              <a:ext cx="69850" cy="141287"/>
            </a:xfrm>
            <a:custGeom>
              <a:avLst/>
              <a:gdLst>
                <a:gd name="T0" fmla="*/ 1 w 7"/>
                <a:gd name="T1" fmla="*/ 4 h 14"/>
                <a:gd name="T2" fmla="*/ 2 w 7"/>
                <a:gd name="T3" fmla="*/ 1 h 14"/>
                <a:gd name="T4" fmla="*/ 7 w 7"/>
                <a:gd name="T5" fmla="*/ 3 h 14"/>
                <a:gd name="T6" fmla="*/ 7 w 7"/>
                <a:gd name="T7" fmla="*/ 4 h 14"/>
                <a:gd name="T8" fmla="*/ 6 w 7"/>
                <a:gd name="T9" fmla="*/ 6 h 14"/>
                <a:gd name="T10" fmla="*/ 6 w 7"/>
                <a:gd name="T11" fmla="*/ 12 h 14"/>
                <a:gd name="T12" fmla="*/ 3 w 7"/>
                <a:gd name="T13" fmla="*/ 12 h 14"/>
                <a:gd name="T14" fmla="*/ 1 w 7"/>
                <a:gd name="T15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1" y="4"/>
                  </a:moveTo>
                  <a:cubicBezTo>
                    <a:pt x="1" y="3"/>
                    <a:pt x="0" y="1"/>
                    <a:pt x="2" y="1"/>
                  </a:cubicBezTo>
                  <a:cubicBezTo>
                    <a:pt x="4" y="0"/>
                    <a:pt x="5" y="2"/>
                    <a:pt x="7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7" y="8"/>
                    <a:pt x="7" y="10"/>
                    <a:pt x="6" y="12"/>
                  </a:cubicBezTo>
                  <a:cubicBezTo>
                    <a:pt x="5" y="14"/>
                    <a:pt x="4" y="14"/>
                    <a:pt x="3" y="12"/>
                  </a:cubicBezTo>
                  <a:cubicBezTo>
                    <a:pt x="1" y="9"/>
                    <a:pt x="0" y="7"/>
                    <a:pt x="1" y="4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747">
              <a:extLst>
                <a:ext uri="{FF2B5EF4-FFF2-40B4-BE49-F238E27FC236}">
                  <a16:creationId xmlns:a16="http://schemas.microsoft.com/office/drawing/2014/main" id="{4B6B3E8D-E705-EC54-0CDE-DF042DDE585A}"/>
                </a:ext>
              </a:extLst>
            </p:cNvPr>
            <p:cNvSpPr/>
            <p:nvPr userDrawn="1"/>
          </p:nvSpPr>
          <p:spPr bwMode="auto">
            <a:xfrm>
              <a:off x="9550400" y="1630363"/>
              <a:ext cx="128587" cy="69850"/>
            </a:xfrm>
            <a:custGeom>
              <a:avLst/>
              <a:gdLst>
                <a:gd name="T0" fmla="*/ 5 w 13"/>
                <a:gd name="T1" fmla="*/ 0 h 7"/>
                <a:gd name="T2" fmla="*/ 11 w 13"/>
                <a:gd name="T3" fmla="*/ 1 h 7"/>
                <a:gd name="T4" fmla="*/ 12 w 13"/>
                <a:gd name="T5" fmla="*/ 4 h 7"/>
                <a:gd name="T6" fmla="*/ 7 w 13"/>
                <a:gd name="T7" fmla="*/ 6 h 7"/>
                <a:gd name="T8" fmla="*/ 4 w 13"/>
                <a:gd name="T9" fmla="*/ 5 h 7"/>
                <a:gd name="T10" fmla="*/ 1 w 13"/>
                <a:gd name="T11" fmla="*/ 3 h 7"/>
                <a:gd name="T12" fmla="*/ 2 w 13"/>
                <a:gd name="T13" fmla="*/ 0 h 7"/>
                <a:gd name="T14" fmla="*/ 5 w 13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6"/>
                    <a:pt x="9" y="7"/>
                    <a:pt x="7" y="6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EF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748">
              <a:extLst>
                <a:ext uri="{FF2B5EF4-FFF2-40B4-BE49-F238E27FC236}">
                  <a16:creationId xmlns:a16="http://schemas.microsoft.com/office/drawing/2014/main" id="{00CC75D7-F7EB-FBFC-0AF0-FE7046ED51C1}"/>
                </a:ext>
              </a:extLst>
            </p:cNvPr>
            <p:cNvSpPr/>
            <p:nvPr userDrawn="1"/>
          </p:nvSpPr>
          <p:spPr bwMode="auto">
            <a:xfrm>
              <a:off x="7146925" y="1257300"/>
              <a:ext cx="71437" cy="131762"/>
            </a:xfrm>
            <a:custGeom>
              <a:avLst/>
              <a:gdLst>
                <a:gd name="T0" fmla="*/ 5 w 7"/>
                <a:gd name="T1" fmla="*/ 13 h 13"/>
                <a:gd name="T2" fmla="*/ 2 w 7"/>
                <a:gd name="T3" fmla="*/ 11 h 13"/>
                <a:gd name="T4" fmla="*/ 1 w 7"/>
                <a:gd name="T5" fmla="*/ 8 h 13"/>
                <a:gd name="T6" fmla="*/ 2 w 7"/>
                <a:gd name="T7" fmla="*/ 4 h 13"/>
                <a:gd name="T8" fmla="*/ 2 w 7"/>
                <a:gd name="T9" fmla="*/ 2 h 13"/>
                <a:gd name="T10" fmla="*/ 4 w 7"/>
                <a:gd name="T11" fmla="*/ 0 h 13"/>
                <a:gd name="T12" fmla="*/ 6 w 7"/>
                <a:gd name="T13" fmla="*/ 2 h 13"/>
                <a:gd name="T14" fmla="*/ 6 w 7"/>
                <a:gd name="T15" fmla="*/ 11 h 13"/>
                <a:gd name="T16" fmla="*/ 5 w 7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4" y="12"/>
                    <a:pt x="3" y="12"/>
                    <a:pt x="2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2" y="7"/>
                    <a:pt x="1" y="5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7" y="5"/>
                    <a:pt x="7" y="8"/>
                    <a:pt x="6" y="11"/>
                  </a:cubicBezTo>
                  <a:cubicBezTo>
                    <a:pt x="6" y="12"/>
                    <a:pt x="6" y="13"/>
                    <a:pt x="5" y="13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749">
              <a:extLst>
                <a:ext uri="{FF2B5EF4-FFF2-40B4-BE49-F238E27FC236}">
                  <a16:creationId xmlns:a16="http://schemas.microsoft.com/office/drawing/2014/main" id="{AECEBF4E-8DED-6D36-CA6C-158DE00A9437}"/>
                </a:ext>
              </a:extLst>
            </p:cNvPr>
            <p:cNvSpPr/>
            <p:nvPr userDrawn="1"/>
          </p:nvSpPr>
          <p:spPr bwMode="auto">
            <a:xfrm>
              <a:off x="11852275" y="2747963"/>
              <a:ext cx="109537" cy="90487"/>
            </a:xfrm>
            <a:custGeom>
              <a:avLst/>
              <a:gdLst>
                <a:gd name="T0" fmla="*/ 3 w 11"/>
                <a:gd name="T1" fmla="*/ 0 h 9"/>
                <a:gd name="T2" fmla="*/ 5 w 11"/>
                <a:gd name="T3" fmla="*/ 1 h 9"/>
                <a:gd name="T4" fmla="*/ 10 w 11"/>
                <a:gd name="T5" fmla="*/ 4 h 9"/>
                <a:gd name="T6" fmla="*/ 11 w 11"/>
                <a:gd name="T7" fmla="*/ 7 h 9"/>
                <a:gd name="T8" fmla="*/ 8 w 11"/>
                <a:gd name="T9" fmla="*/ 9 h 9"/>
                <a:gd name="T10" fmla="*/ 6 w 11"/>
                <a:gd name="T11" fmla="*/ 9 h 9"/>
                <a:gd name="T12" fmla="*/ 5 w 11"/>
                <a:gd name="T13" fmla="*/ 8 h 9"/>
                <a:gd name="T14" fmla="*/ 3 w 11"/>
                <a:gd name="T15" fmla="*/ 6 h 9"/>
                <a:gd name="T16" fmla="*/ 1 w 11"/>
                <a:gd name="T17" fmla="*/ 3 h 9"/>
                <a:gd name="T18" fmla="*/ 3 w 11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3" y="0"/>
                  </a:moveTo>
                  <a:cubicBezTo>
                    <a:pt x="4" y="0"/>
                    <a:pt x="4" y="0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0" y="5"/>
                    <a:pt x="11" y="6"/>
                    <a:pt x="11" y="7"/>
                  </a:cubicBezTo>
                  <a:cubicBezTo>
                    <a:pt x="10" y="8"/>
                    <a:pt x="9" y="9"/>
                    <a:pt x="8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5" y="9"/>
                    <a:pt x="4" y="9"/>
                    <a:pt x="5" y="8"/>
                  </a:cubicBezTo>
                  <a:cubicBezTo>
                    <a:pt x="6" y="7"/>
                    <a:pt x="4" y="7"/>
                    <a:pt x="3" y="6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EE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750">
              <a:extLst>
                <a:ext uri="{FF2B5EF4-FFF2-40B4-BE49-F238E27FC236}">
                  <a16:creationId xmlns:a16="http://schemas.microsoft.com/office/drawing/2014/main" id="{F03E0619-3735-19A2-B2CB-F40E897D8E8E}"/>
                </a:ext>
              </a:extLst>
            </p:cNvPr>
            <p:cNvSpPr/>
            <p:nvPr userDrawn="1"/>
          </p:nvSpPr>
          <p:spPr bwMode="auto">
            <a:xfrm>
              <a:off x="8518525" y="3522663"/>
              <a:ext cx="100012" cy="120650"/>
            </a:xfrm>
            <a:custGeom>
              <a:avLst/>
              <a:gdLst>
                <a:gd name="T0" fmla="*/ 4 w 10"/>
                <a:gd name="T1" fmla="*/ 1 h 12"/>
                <a:gd name="T2" fmla="*/ 7 w 10"/>
                <a:gd name="T3" fmla="*/ 4 h 12"/>
                <a:gd name="T4" fmla="*/ 8 w 10"/>
                <a:gd name="T5" fmla="*/ 5 h 12"/>
                <a:gd name="T6" fmla="*/ 10 w 10"/>
                <a:gd name="T7" fmla="*/ 10 h 12"/>
                <a:gd name="T8" fmla="*/ 7 w 10"/>
                <a:gd name="T9" fmla="*/ 11 h 12"/>
                <a:gd name="T10" fmla="*/ 1 w 10"/>
                <a:gd name="T11" fmla="*/ 4 h 12"/>
                <a:gd name="T12" fmla="*/ 1 w 10"/>
                <a:gd name="T13" fmla="*/ 2 h 12"/>
                <a:gd name="T14" fmla="*/ 4 w 10"/>
                <a:gd name="T15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5" y="3"/>
                    <a:pt x="8" y="0"/>
                    <a:pt x="7" y="4"/>
                  </a:cubicBezTo>
                  <a:cubicBezTo>
                    <a:pt x="6" y="4"/>
                    <a:pt x="7" y="4"/>
                    <a:pt x="8" y="5"/>
                  </a:cubicBezTo>
                  <a:cubicBezTo>
                    <a:pt x="9" y="6"/>
                    <a:pt x="10" y="8"/>
                    <a:pt x="10" y="10"/>
                  </a:cubicBezTo>
                  <a:cubicBezTo>
                    <a:pt x="10" y="12"/>
                    <a:pt x="9" y="12"/>
                    <a:pt x="7" y="11"/>
                  </a:cubicBezTo>
                  <a:cubicBezTo>
                    <a:pt x="4" y="10"/>
                    <a:pt x="2" y="7"/>
                    <a:pt x="1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2"/>
                    <a:pt x="3" y="2"/>
                    <a:pt x="4" y="1"/>
                  </a:cubicBezTo>
                  <a:close/>
                </a:path>
              </a:pathLst>
            </a:custGeom>
            <a:solidFill>
              <a:srgbClr val="EF9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751">
              <a:extLst>
                <a:ext uri="{FF2B5EF4-FFF2-40B4-BE49-F238E27FC236}">
                  <a16:creationId xmlns:a16="http://schemas.microsoft.com/office/drawing/2014/main" id="{BFFA42BF-5153-9476-4F0D-6C02CBBF1C63}"/>
                </a:ext>
              </a:extLst>
            </p:cNvPr>
            <p:cNvSpPr/>
            <p:nvPr userDrawn="1"/>
          </p:nvSpPr>
          <p:spPr bwMode="auto">
            <a:xfrm>
              <a:off x="6946900" y="4025900"/>
              <a:ext cx="130175" cy="80962"/>
            </a:xfrm>
            <a:custGeom>
              <a:avLst/>
              <a:gdLst>
                <a:gd name="T0" fmla="*/ 6 w 13"/>
                <a:gd name="T1" fmla="*/ 1 h 8"/>
                <a:gd name="T2" fmla="*/ 12 w 13"/>
                <a:gd name="T3" fmla="*/ 2 h 8"/>
                <a:gd name="T4" fmla="*/ 13 w 13"/>
                <a:gd name="T5" fmla="*/ 4 h 8"/>
                <a:gd name="T6" fmla="*/ 9 w 13"/>
                <a:gd name="T7" fmla="*/ 8 h 8"/>
                <a:gd name="T8" fmla="*/ 8 w 13"/>
                <a:gd name="T9" fmla="*/ 8 h 8"/>
                <a:gd name="T10" fmla="*/ 5 w 13"/>
                <a:gd name="T11" fmla="*/ 6 h 8"/>
                <a:gd name="T12" fmla="*/ 2 w 13"/>
                <a:gd name="T13" fmla="*/ 5 h 8"/>
                <a:gd name="T14" fmla="*/ 0 w 13"/>
                <a:gd name="T15" fmla="*/ 2 h 8"/>
                <a:gd name="T16" fmla="*/ 3 w 13"/>
                <a:gd name="T17" fmla="*/ 1 h 8"/>
                <a:gd name="T18" fmla="*/ 6 w 13"/>
                <a:gd name="T1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6" y="1"/>
                  </a:moveTo>
                  <a:cubicBezTo>
                    <a:pt x="8" y="0"/>
                    <a:pt x="10" y="2"/>
                    <a:pt x="12" y="2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EF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752">
              <a:extLst>
                <a:ext uri="{FF2B5EF4-FFF2-40B4-BE49-F238E27FC236}">
                  <a16:creationId xmlns:a16="http://schemas.microsoft.com/office/drawing/2014/main" id="{241E4AA2-2BA0-F1AB-AC8D-EF9F66793270}"/>
                </a:ext>
              </a:extLst>
            </p:cNvPr>
            <p:cNvSpPr/>
            <p:nvPr userDrawn="1"/>
          </p:nvSpPr>
          <p:spPr bwMode="auto">
            <a:xfrm>
              <a:off x="7497763" y="3100388"/>
              <a:ext cx="130175" cy="80962"/>
            </a:xfrm>
            <a:custGeom>
              <a:avLst/>
              <a:gdLst>
                <a:gd name="T0" fmla="*/ 2 w 13"/>
                <a:gd name="T1" fmla="*/ 0 h 8"/>
                <a:gd name="T2" fmla="*/ 12 w 13"/>
                <a:gd name="T3" fmla="*/ 4 h 8"/>
                <a:gd name="T4" fmla="*/ 12 w 13"/>
                <a:gd name="T5" fmla="*/ 6 h 8"/>
                <a:gd name="T6" fmla="*/ 6 w 13"/>
                <a:gd name="T7" fmla="*/ 8 h 8"/>
                <a:gd name="T8" fmla="*/ 6 w 13"/>
                <a:gd name="T9" fmla="*/ 8 h 8"/>
                <a:gd name="T10" fmla="*/ 3 w 13"/>
                <a:gd name="T11" fmla="*/ 5 h 8"/>
                <a:gd name="T12" fmla="*/ 0 w 13"/>
                <a:gd name="T13" fmla="*/ 2 h 8"/>
                <a:gd name="T14" fmla="*/ 2 w 1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2" y="0"/>
                  </a:moveTo>
                  <a:cubicBezTo>
                    <a:pt x="6" y="0"/>
                    <a:pt x="9" y="1"/>
                    <a:pt x="12" y="4"/>
                  </a:cubicBezTo>
                  <a:cubicBezTo>
                    <a:pt x="12" y="5"/>
                    <a:pt x="13" y="5"/>
                    <a:pt x="12" y="6"/>
                  </a:cubicBezTo>
                  <a:cubicBezTo>
                    <a:pt x="11" y="7"/>
                    <a:pt x="9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5"/>
                    <a:pt x="4" y="6"/>
                    <a:pt x="3" y="5"/>
                  </a:cubicBezTo>
                  <a:cubicBezTo>
                    <a:pt x="2" y="4"/>
                    <a:pt x="1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EF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753">
              <a:extLst>
                <a:ext uri="{FF2B5EF4-FFF2-40B4-BE49-F238E27FC236}">
                  <a16:creationId xmlns:a16="http://schemas.microsoft.com/office/drawing/2014/main" id="{57A2B867-EA15-D49E-6576-FE6EF988A1A2}"/>
                </a:ext>
              </a:extLst>
            </p:cNvPr>
            <p:cNvSpPr/>
            <p:nvPr userDrawn="1"/>
          </p:nvSpPr>
          <p:spPr bwMode="auto">
            <a:xfrm>
              <a:off x="9769475" y="4913313"/>
              <a:ext cx="69850" cy="139700"/>
            </a:xfrm>
            <a:custGeom>
              <a:avLst/>
              <a:gdLst>
                <a:gd name="T0" fmla="*/ 7 w 7"/>
                <a:gd name="T1" fmla="*/ 8 h 14"/>
                <a:gd name="T2" fmla="*/ 7 w 7"/>
                <a:gd name="T3" fmla="*/ 10 h 14"/>
                <a:gd name="T4" fmla="*/ 6 w 7"/>
                <a:gd name="T5" fmla="*/ 13 h 14"/>
                <a:gd name="T6" fmla="*/ 3 w 7"/>
                <a:gd name="T7" fmla="*/ 12 h 14"/>
                <a:gd name="T8" fmla="*/ 1 w 7"/>
                <a:gd name="T9" fmla="*/ 10 h 14"/>
                <a:gd name="T10" fmla="*/ 0 w 7"/>
                <a:gd name="T11" fmla="*/ 9 h 14"/>
                <a:gd name="T12" fmla="*/ 1 w 7"/>
                <a:gd name="T13" fmla="*/ 5 h 14"/>
                <a:gd name="T14" fmla="*/ 4 w 7"/>
                <a:gd name="T15" fmla="*/ 1 h 14"/>
                <a:gd name="T16" fmla="*/ 6 w 7"/>
                <a:gd name="T17" fmla="*/ 4 h 14"/>
                <a:gd name="T18" fmla="*/ 7 w 7"/>
                <a:gd name="T1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4">
                  <a:moveTo>
                    <a:pt x="7" y="8"/>
                  </a:moveTo>
                  <a:cubicBezTo>
                    <a:pt x="7" y="9"/>
                    <a:pt x="7" y="10"/>
                    <a:pt x="7" y="10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5" y="14"/>
                    <a:pt x="4" y="13"/>
                    <a:pt x="3" y="12"/>
                  </a:cubicBezTo>
                  <a:cubicBezTo>
                    <a:pt x="2" y="12"/>
                    <a:pt x="1" y="11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2" y="8"/>
                    <a:pt x="1" y="6"/>
                    <a:pt x="1" y="5"/>
                  </a:cubicBezTo>
                  <a:cubicBezTo>
                    <a:pt x="1" y="3"/>
                    <a:pt x="2" y="1"/>
                    <a:pt x="4" y="1"/>
                  </a:cubicBezTo>
                  <a:cubicBezTo>
                    <a:pt x="5" y="0"/>
                    <a:pt x="5" y="3"/>
                    <a:pt x="6" y="4"/>
                  </a:cubicBezTo>
                  <a:cubicBezTo>
                    <a:pt x="7" y="5"/>
                    <a:pt x="7" y="7"/>
                    <a:pt x="7" y="8"/>
                  </a:cubicBezTo>
                  <a:close/>
                </a:path>
              </a:pathLst>
            </a:custGeom>
            <a:solidFill>
              <a:srgbClr val="EE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754">
              <a:extLst>
                <a:ext uri="{FF2B5EF4-FFF2-40B4-BE49-F238E27FC236}">
                  <a16:creationId xmlns:a16="http://schemas.microsoft.com/office/drawing/2014/main" id="{65D40813-CB49-0A54-A288-AAD949685334}"/>
                </a:ext>
              </a:extLst>
            </p:cNvPr>
            <p:cNvSpPr/>
            <p:nvPr userDrawn="1"/>
          </p:nvSpPr>
          <p:spPr bwMode="auto">
            <a:xfrm>
              <a:off x="11041063" y="1166813"/>
              <a:ext cx="130175" cy="80962"/>
            </a:xfrm>
            <a:custGeom>
              <a:avLst/>
              <a:gdLst>
                <a:gd name="T0" fmla="*/ 9 w 13"/>
                <a:gd name="T1" fmla="*/ 0 h 8"/>
                <a:gd name="T2" fmla="*/ 12 w 13"/>
                <a:gd name="T3" fmla="*/ 3 h 8"/>
                <a:gd name="T4" fmla="*/ 11 w 13"/>
                <a:gd name="T5" fmla="*/ 6 h 8"/>
                <a:gd name="T6" fmla="*/ 9 w 13"/>
                <a:gd name="T7" fmla="*/ 6 h 8"/>
                <a:gd name="T8" fmla="*/ 7 w 13"/>
                <a:gd name="T9" fmla="*/ 7 h 8"/>
                <a:gd name="T10" fmla="*/ 0 w 13"/>
                <a:gd name="T11" fmla="*/ 6 h 8"/>
                <a:gd name="T12" fmla="*/ 5 w 13"/>
                <a:gd name="T13" fmla="*/ 2 h 8"/>
                <a:gd name="T14" fmla="*/ 9 w 1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9" y="0"/>
                  </a:moveTo>
                  <a:cubicBezTo>
                    <a:pt x="12" y="0"/>
                    <a:pt x="13" y="1"/>
                    <a:pt x="12" y="3"/>
                  </a:cubicBezTo>
                  <a:cubicBezTo>
                    <a:pt x="12" y="4"/>
                    <a:pt x="12" y="5"/>
                    <a:pt x="11" y="6"/>
                  </a:cubicBezTo>
                  <a:cubicBezTo>
                    <a:pt x="10" y="7"/>
                    <a:pt x="10" y="8"/>
                    <a:pt x="9" y="6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4" y="8"/>
                    <a:pt x="1" y="8"/>
                    <a:pt x="0" y="6"/>
                  </a:cubicBezTo>
                  <a:cubicBezTo>
                    <a:pt x="0" y="5"/>
                    <a:pt x="2" y="2"/>
                    <a:pt x="5" y="2"/>
                  </a:cubicBezTo>
                  <a:cubicBezTo>
                    <a:pt x="7" y="1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F09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755">
              <a:extLst>
                <a:ext uri="{FF2B5EF4-FFF2-40B4-BE49-F238E27FC236}">
                  <a16:creationId xmlns:a16="http://schemas.microsoft.com/office/drawing/2014/main" id="{655C73A2-154F-AE6C-FA3B-48DE66F6AB2F}"/>
                </a:ext>
              </a:extLst>
            </p:cNvPr>
            <p:cNvSpPr/>
            <p:nvPr userDrawn="1"/>
          </p:nvSpPr>
          <p:spPr bwMode="auto">
            <a:xfrm>
              <a:off x="8369300" y="784225"/>
              <a:ext cx="100012" cy="80962"/>
            </a:xfrm>
            <a:custGeom>
              <a:avLst/>
              <a:gdLst>
                <a:gd name="T0" fmla="*/ 10 w 10"/>
                <a:gd name="T1" fmla="*/ 3 h 8"/>
                <a:gd name="T2" fmla="*/ 3 w 10"/>
                <a:gd name="T3" fmla="*/ 8 h 8"/>
                <a:gd name="T4" fmla="*/ 1 w 10"/>
                <a:gd name="T5" fmla="*/ 7 h 8"/>
                <a:gd name="T6" fmla="*/ 2 w 10"/>
                <a:gd name="T7" fmla="*/ 3 h 8"/>
                <a:gd name="T8" fmla="*/ 6 w 10"/>
                <a:gd name="T9" fmla="*/ 1 h 8"/>
                <a:gd name="T10" fmla="*/ 10 w 10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3"/>
                  </a:moveTo>
                  <a:cubicBezTo>
                    <a:pt x="8" y="5"/>
                    <a:pt x="6" y="7"/>
                    <a:pt x="3" y="8"/>
                  </a:cubicBezTo>
                  <a:cubicBezTo>
                    <a:pt x="2" y="8"/>
                    <a:pt x="1" y="8"/>
                    <a:pt x="1" y="7"/>
                  </a:cubicBezTo>
                  <a:cubicBezTo>
                    <a:pt x="1" y="6"/>
                    <a:pt x="0" y="4"/>
                    <a:pt x="2" y="3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8" y="0"/>
                    <a:pt x="10" y="0"/>
                    <a:pt x="10" y="3"/>
                  </a:cubicBezTo>
                  <a:close/>
                </a:path>
              </a:pathLst>
            </a:custGeom>
            <a:solidFill>
              <a:srgbClr val="EF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756">
              <a:extLst>
                <a:ext uri="{FF2B5EF4-FFF2-40B4-BE49-F238E27FC236}">
                  <a16:creationId xmlns:a16="http://schemas.microsoft.com/office/drawing/2014/main" id="{4BF64341-447F-2084-5156-8C2286429096}"/>
                </a:ext>
              </a:extLst>
            </p:cNvPr>
            <p:cNvSpPr/>
            <p:nvPr userDrawn="1"/>
          </p:nvSpPr>
          <p:spPr bwMode="auto">
            <a:xfrm>
              <a:off x="10260013" y="552450"/>
              <a:ext cx="69850" cy="101600"/>
            </a:xfrm>
            <a:custGeom>
              <a:avLst/>
              <a:gdLst>
                <a:gd name="T0" fmla="*/ 6 w 7"/>
                <a:gd name="T1" fmla="*/ 8 h 10"/>
                <a:gd name="T2" fmla="*/ 4 w 7"/>
                <a:gd name="T3" fmla="*/ 10 h 10"/>
                <a:gd name="T4" fmla="*/ 1 w 7"/>
                <a:gd name="T5" fmla="*/ 7 h 10"/>
                <a:gd name="T6" fmla="*/ 1 w 7"/>
                <a:gd name="T7" fmla="*/ 3 h 10"/>
                <a:gd name="T8" fmla="*/ 2 w 7"/>
                <a:gd name="T9" fmla="*/ 0 h 10"/>
                <a:gd name="T10" fmla="*/ 4 w 7"/>
                <a:gd name="T11" fmla="*/ 1 h 10"/>
                <a:gd name="T12" fmla="*/ 6 w 7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0">
                  <a:moveTo>
                    <a:pt x="6" y="8"/>
                  </a:moveTo>
                  <a:cubicBezTo>
                    <a:pt x="5" y="8"/>
                    <a:pt x="7" y="10"/>
                    <a:pt x="4" y="10"/>
                  </a:cubicBezTo>
                  <a:cubicBezTo>
                    <a:pt x="2" y="10"/>
                    <a:pt x="1" y="9"/>
                    <a:pt x="1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6" y="3"/>
                    <a:pt x="6" y="5"/>
                    <a:pt x="6" y="8"/>
                  </a:cubicBezTo>
                  <a:close/>
                </a:path>
              </a:pathLst>
            </a:custGeom>
            <a:solidFill>
              <a:srgbClr val="EE9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757">
              <a:extLst>
                <a:ext uri="{FF2B5EF4-FFF2-40B4-BE49-F238E27FC236}">
                  <a16:creationId xmlns:a16="http://schemas.microsoft.com/office/drawing/2014/main" id="{F17B02C2-C416-6154-8A77-37CF9FE953F0}"/>
                </a:ext>
              </a:extLst>
            </p:cNvPr>
            <p:cNvSpPr/>
            <p:nvPr userDrawn="1"/>
          </p:nvSpPr>
          <p:spPr bwMode="auto">
            <a:xfrm>
              <a:off x="11911013" y="3946525"/>
              <a:ext cx="100012" cy="90487"/>
            </a:xfrm>
            <a:custGeom>
              <a:avLst/>
              <a:gdLst>
                <a:gd name="T0" fmla="*/ 1 w 10"/>
                <a:gd name="T1" fmla="*/ 5 h 9"/>
                <a:gd name="T2" fmla="*/ 2 w 10"/>
                <a:gd name="T3" fmla="*/ 3 h 9"/>
                <a:gd name="T4" fmla="*/ 4 w 10"/>
                <a:gd name="T5" fmla="*/ 2 h 9"/>
                <a:gd name="T6" fmla="*/ 7 w 10"/>
                <a:gd name="T7" fmla="*/ 0 h 9"/>
                <a:gd name="T8" fmla="*/ 10 w 10"/>
                <a:gd name="T9" fmla="*/ 1 h 9"/>
                <a:gd name="T10" fmla="*/ 9 w 10"/>
                <a:gd name="T11" fmla="*/ 3 h 9"/>
                <a:gd name="T12" fmla="*/ 3 w 10"/>
                <a:gd name="T13" fmla="*/ 8 h 9"/>
                <a:gd name="T14" fmla="*/ 1 w 10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1" y="5"/>
                  </a:moveTo>
                  <a:cubicBezTo>
                    <a:pt x="1" y="4"/>
                    <a:pt x="0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8" y="0"/>
                    <a:pt x="9" y="0"/>
                    <a:pt x="10" y="1"/>
                  </a:cubicBezTo>
                  <a:cubicBezTo>
                    <a:pt x="10" y="2"/>
                    <a:pt x="9" y="3"/>
                    <a:pt x="9" y="3"/>
                  </a:cubicBezTo>
                  <a:cubicBezTo>
                    <a:pt x="8" y="6"/>
                    <a:pt x="5" y="7"/>
                    <a:pt x="3" y="8"/>
                  </a:cubicBezTo>
                  <a:cubicBezTo>
                    <a:pt x="2" y="9"/>
                    <a:pt x="1" y="8"/>
                    <a:pt x="1" y="5"/>
                  </a:cubicBezTo>
                  <a:close/>
                </a:path>
              </a:pathLst>
            </a:custGeom>
            <a:solidFill>
              <a:srgbClr val="EF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758">
              <a:extLst>
                <a:ext uri="{FF2B5EF4-FFF2-40B4-BE49-F238E27FC236}">
                  <a16:creationId xmlns:a16="http://schemas.microsoft.com/office/drawing/2014/main" id="{A6000967-0C55-E63E-A987-FEE108D5A0FA}"/>
                </a:ext>
              </a:extLst>
            </p:cNvPr>
            <p:cNvSpPr/>
            <p:nvPr userDrawn="1"/>
          </p:nvSpPr>
          <p:spPr bwMode="auto">
            <a:xfrm>
              <a:off x="7678738" y="4248150"/>
              <a:ext cx="88900" cy="100012"/>
            </a:xfrm>
            <a:custGeom>
              <a:avLst/>
              <a:gdLst>
                <a:gd name="T0" fmla="*/ 9 w 9"/>
                <a:gd name="T1" fmla="*/ 4 h 10"/>
                <a:gd name="T2" fmla="*/ 8 w 9"/>
                <a:gd name="T3" fmla="*/ 6 h 10"/>
                <a:gd name="T4" fmla="*/ 7 w 9"/>
                <a:gd name="T5" fmla="*/ 6 h 10"/>
                <a:gd name="T6" fmla="*/ 6 w 9"/>
                <a:gd name="T7" fmla="*/ 8 h 10"/>
                <a:gd name="T8" fmla="*/ 2 w 9"/>
                <a:gd name="T9" fmla="*/ 9 h 10"/>
                <a:gd name="T10" fmla="*/ 2 w 9"/>
                <a:gd name="T11" fmla="*/ 5 h 10"/>
                <a:gd name="T12" fmla="*/ 4 w 9"/>
                <a:gd name="T13" fmla="*/ 2 h 10"/>
                <a:gd name="T14" fmla="*/ 7 w 9"/>
                <a:gd name="T15" fmla="*/ 0 h 10"/>
                <a:gd name="T16" fmla="*/ 9 w 9"/>
                <a:gd name="T17" fmla="*/ 3 h 10"/>
                <a:gd name="T18" fmla="*/ 9 w 9"/>
                <a:gd name="T1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10">
                  <a:moveTo>
                    <a:pt x="9" y="4"/>
                  </a:moveTo>
                  <a:cubicBezTo>
                    <a:pt x="9" y="5"/>
                    <a:pt x="9" y="6"/>
                    <a:pt x="8" y="6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7"/>
                    <a:pt x="6" y="7"/>
                    <a:pt x="6" y="8"/>
                  </a:cubicBezTo>
                  <a:cubicBezTo>
                    <a:pt x="5" y="9"/>
                    <a:pt x="2" y="10"/>
                    <a:pt x="2" y="9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9" y="1"/>
                    <a:pt x="8" y="2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lose/>
                </a:path>
              </a:pathLst>
            </a:custGeom>
            <a:solidFill>
              <a:srgbClr val="EF9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759">
              <a:extLst>
                <a:ext uri="{FF2B5EF4-FFF2-40B4-BE49-F238E27FC236}">
                  <a16:creationId xmlns:a16="http://schemas.microsoft.com/office/drawing/2014/main" id="{3F041521-AE23-7AB1-8E58-36A295A5D10B}"/>
                </a:ext>
              </a:extLst>
            </p:cNvPr>
            <p:cNvSpPr/>
            <p:nvPr userDrawn="1"/>
          </p:nvSpPr>
          <p:spPr bwMode="auto">
            <a:xfrm>
              <a:off x="10901363" y="4591050"/>
              <a:ext cx="109537" cy="79375"/>
            </a:xfrm>
            <a:custGeom>
              <a:avLst/>
              <a:gdLst>
                <a:gd name="T0" fmla="*/ 6 w 11"/>
                <a:gd name="T1" fmla="*/ 7 h 8"/>
                <a:gd name="T2" fmla="*/ 1 w 11"/>
                <a:gd name="T3" fmla="*/ 6 h 8"/>
                <a:gd name="T4" fmla="*/ 1 w 11"/>
                <a:gd name="T5" fmla="*/ 3 h 8"/>
                <a:gd name="T6" fmla="*/ 5 w 11"/>
                <a:gd name="T7" fmla="*/ 2 h 8"/>
                <a:gd name="T8" fmla="*/ 9 w 11"/>
                <a:gd name="T9" fmla="*/ 3 h 8"/>
                <a:gd name="T10" fmla="*/ 11 w 11"/>
                <a:gd name="T11" fmla="*/ 6 h 8"/>
                <a:gd name="T12" fmla="*/ 8 w 11"/>
                <a:gd name="T13" fmla="*/ 7 h 8"/>
                <a:gd name="T14" fmla="*/ 6 w 11"/>
                <a:gd name="T1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6" y="7"/>
                  </a:moveTo>
                  <a:cubicBezTo>
                    <a:pt x="5" y="8"/>
                    <a:pt x="3" y="7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3"/>
                    <a:pt x="3" y="0"/>
                    <a:pt x="5" y="2"/>
                  </a:cubicBezTo>
                  <a:cubicBezTo>
                    <a:pt x="6" y="3"/>
                    <a:pt x="7" y="3"/>
                    <a:pt x="9" y="3"/>
                  </a:cubicBezTo>
                  <a:cubicBezTo>
                    <a:pt x="10" y="4"/>
                    <a:pt x="11" y="5"/>
                    <a:pt x="11" y="6"/>
                  </a:cubicBezTo>
                  <a:cubicBezTo>
                    <a:pt x="10" y="7"/>
                    <a:pt x="9" y="7"/>
                    <a:pt x="8" y="7"/>
                  </a:cubicBezTo>
                  <a:cubicBezTo>
                    <a:pt x="7" y="7"/>
                    <a:pt x="7" y="7"/>
                    <a:pt x="6" y="7"/>
                  </a:cubicBezTo>
                  <a:close/>
                </a:path>
              </a:pathLst>
            </a:custGeom>
            <a:solidFill>
              <a:srgbClr val="EF9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760">
              <a:extLst>
                <a:ext uri="{FF2B5EF4-FFF2-40B4-BE49-F238E27FC236}">
                  <a16:creationId xmlns:a16="http://schemas.microsoft.com/office/drawing/2014/main" id="{EA7BBB95-1093-9160-125B-357829FDC716}"/>
                </a:ext>
              </a:extLst>
            </p:cNvPr>
            <p:cNvSpPr/>
            <p:nvPr userDrawn="1"/>
          </p:nvSpPr>
          <p:spPr bwMode="auto">
            <a:xfrm>
              <a:off x="11931650" y="5175250"/>
              <a:ext cx="109537" cy="150812"/>
            </a:xfrm>
            <a:custGeom>
              <a:avLst/>
              <a:gdLst>
                <a:gd name="T0" fmla="*/ 9 w 11"/>
                <a:gd name="T1" fmla="*/ 3 h 15"/>
                <a:gd name="T2" fmla="*/ 7 w 11"/>
                <a:gd name="T3" fmla="*/ 15 h 15"/>
                <a:gd name="T4" fmla="*/ 5 w 11"/>
                <a:gd name="T5" fmla="*/ 15 h 15"/>
                <a:gd name="T6" fmla="*/ 2 w 11"/>
                <a:gd name="T7" fmla="*/ 3 h 15"/>
                <a:gd name="T8" fmla="*/ 7 w 11"/>
                <a:gd name="T9" fmla="*/ 2 h 15"/>
                <a:gd name="T10" fmla="*/ 9 w 11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5">
                  <a:moveTo>
                    <a:pt x="9" y="3"/>
                  </a:moveTo>
                  <a:cubicBezTo>
                    <a:pt x="11" y="6"/>
                    <a:pt x="9" y="12"/>
                    <a:pt x="7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2" y="12"/>
                    <a:pt x="0" y="7"/>
                    <a:pt x="2" y="3"/>
                  </a:cubicBezTo>
                  <a:cubicBezTo>
                    <a:pt x="4" y="1"/>
                    <a:pt x="4" y="0"/>
                    <a:pt x="7" y="2"/>
                  </a:cubicBezTo>
                  <a:cubicBezTo>
                    <a:pt x="7" y="2"/>
                    <a:pt x="8" y="3"/>
                    <a:pt x="9" y="3"/>
                  </a:cubicBezTo>
                  <a:close/>
                </a:path>
              </a:pathLst>
            </a:custGeom>
            <a:solidFill>
              <a:srgbClr val="F09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761">
              <a:extLst>
                <a:ext uri="{FF2B5EF4-FFF2-40B4-BE49-F238E27FC236}">
                  <a16:creationId xmlns:a16="http://schemas.microsoft.com/office/drawing/2014/main" id="{EAD60600-E7D1-F1BD-1FB8-5008BABFC32F}"/>
                </a:ext>
              </a:extLst>
            </p:cNvPr>
            <p:cNvSpPr/>
            <p:nvPr userDrawn="1"/>
          </p:nvSpPr>
          <p:spPr bwMode="auto">
            <a:xfrm>
              <a:off x="11680825" y="774700"/>
              <a:ext cx="80962" cy="100012"/>
            </a:xfrm>
            <a:custGeom>
              <a:avLst/>
              <a:gdLst>
                <a:gd name="T0" fmla="*/ 0 w 8"/>
                <a:gd name="T1" fmla="*/ 7 h 10"/>
                <a:gd name="T2" fmla="*/ 4 w 8"/>
                <a:gd name="T3" fmla="*/ 0 h 10"/>
                <a:gd name="T4" fmla="*/ 6 w 8"/>
                <a:gd name="T5" fmla="*/ 0 h 10"/>
                <a:gd name="T6" fmla="*/ 7 w 8"/>
                <a:gd name="T7" fmla="*/ 3 h 10"/>
                <a:gd name="T8" fmla="*/ 6 w 8"/>
                <a:gd name="T9" fmla="*/ 5 h 10"/>
                <a:gd name="T10" fmla="*/ 4 w 8"/>
                <a:gd name="T11" fmla="*/ 8 h 10"/>
                <a:gd name="T12" fmla="*/ 2 w 8"/>
                <a:gd name="T13" fmla="*/ 9 h 10"/>
                <a:gd name="T14" fmla="*/ 0 w 8"/>
                <a:gd name="T1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0">
                  <a:moveTo>
                    <a:pt x="0" y="7"/>
                  </a:moveTo>
                  <a:cubicBezTo>
                    <a:pt x="0" y="5"/>
                    <a:pt x="2" y="2"/>
                    <a:pt x="4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5"/>
                    <a:pt x="5" y="7"/>
                    <a:pt x="4" y="8"/>
                  </a:cubicBezTo>
                  <a:cubicBezTo>
                    <a:pt x="4" y="8"/>
                    <a:pt x="3" y="9"/>
                    <a:pt x="2" y="9"/>
                  </a:cubicBezTo>
                  <a:cubicBezTo>
                    <a:pt x="0" y="10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EF9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3" name="Rectángulo 2"/>
          <p:cNvSpPr/>
          <p:nvPr userDrawn="1"/>
        </p:nvSpPr>
        <p:spPr>
          <a:xfrm>
            <a:off x="-13063" y="3644"/>
            <a:ext cx="12191188" cy="6858000"/>
          </a:xfrm>
          <a:prstGeom prst="rect">
            <a:avLst/>
          </a:prstGeom>
          <a:solidFill>
            <a:schemeClr val="bg1"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grpSp>
        <p:nvGrpSpPr>
          <p:cNvPr id="7" name="Grupo 6"/>
          <p:cNvGrpSpPr/>
          <p:nvPr userDrawn="1"/>
        </p:nvGrpSpPr>
        <p:grpSpPr>
          <a:xfrm>
            <a:off x="120650" y="180765"/>
            <a:ext cx="11926888" cy="6500813"/>
            <a:chOff x="120650" y="163512"/>
            <a:chExt cx="11926888" cy="6500813"/>
          </a:xfrm>
          <a:solidFill>
            <a:srgbClr val="E949BB"/>
          </a:solidFill>
        </p:grpSpPr>
        <p:sp>
          <p:nvSpPr>
            <p:cNvPr id="8" name="Freeform 5"/>
            <p:cNvSpPr>
              <a:spLocks noEditPoints="1"/>
            </p:cNvSpPr>
            <p:nvPr userDrawn="1"/>
          </p:nvSpPr>
          <p:spPr bwMode="auto">
            <a:xfrm>
              <a:off x="782638" y="4603750"/>
              <a:ext cx="5476875" cy="2060575"/>
            </a:xfrm>
            <a:custGeom>
              <a:avLst/>
              <a:gdLst>
                <a:gd name="T0" fmla="*/ 1931 w 2115"/>
                <a:gd name="T1" fmla="*/ 777 h 917"/>
                <a:gd name="T2" fmla="*/ 1641 w 2115"/>
                <a:gd name="T3" fmla="*/ 728 h 917"/>
                <a:gd name="T4" fmla="*/ 1281 w 2115"/>
                <a:gd name="T5" fmla="*/ 582 h 917"/>
                <a:gd name="T6" fmla="*/ 973 w 2115"/>
                <a:gd name="T7" fmla="*/ 476 h 917"/>
                <a:gd name="T8" fmla="*/ 468 w 2115"/>
                <a:gd name="T9" fmla="*/ 230 h 917"/>
                <a:gd name="T10" fmla="*/ 175 w 2115"/>
                <a:gd name="T11" fmla="*/ 137 h 917"/>
                <a:gd name="T12" fmla="*/ 62 w 2115"/>
                <a:gd name="T13" fmla="*/ 179 h 917"/>
                <a:gd name="T14" fmla="*/ 246 w 2115"/>
                <a:gd name="T15" fmla="*/ 415 h 917"/>
                <a:gd name="T16" fmla="*/ 217 w 2115"/>
                <a:gd name="T17" fmla="*/ 320 h 917"/>
                <a:gd name="T18" fmla="*/ 209 w 2115"/>
                <a:gd name="T19" fmla="*/ 360 h 917"/>
                <a:gd name="T20" fmla="*/ 139 w 2115"/>
                <a:gd name="T21" fmla="*/ 261 h 917"/>
                <a:gd name="T22" fmla="*/ 172 w 2115"/>
                <a:gd name="T23" fmla="*/ 299 h 917"/>
                <a:gd name="T24" fmla="*/ 265 w 2115"/>
                <a:gd name="T25" fmla="*/ 429 h 917"/>
                <a:gd name="T26" fmla="*/ 46 w 2115"/>
                <a:gd name="T27" fmla="*/ 171 h 917"/>
                <a:gd name="T28" fmla="*/ 31 w 2115"/>
                <a:gd name="T29" fmla="*/ 71 h 917"/>
                <a:gd name="T30" fmla="*/ 44 w 2115"/>
                <a:gd name="T31" fmla="*/ 66 h 917"/>
                <a:gd name="T32" fmla="*/ 130 w 2115"/>
                <a:gd name="T33" fmla="*/ 120 h 917"/>
                <a:gd name="T34" fmla="*/ 68 w 2115"/>
                <a:gd name="T35" fmla="*/ 89 h 917"/>
                <a:gd name="T36" fmla="*/ 154 w 2115"/>
                <a:gd name="T37" fmla="*/ 116 h 917"/>
                <a:gd name="T38" fmla="*/ 621 w 2115"/>
                <a:gd name="T39" fmla="*/ 304 h 917"/>
                <a:gd name="T40" fmla="*/ 815 w 2115"/>
                <a:gd name="T41" fmla="*/ 350 h 917"/>
                <a:gd name="T42" fmla="*/ 842 w 2115"/>
                <a:gd name="T43" fmla="*/ 139 h 917"/>
                <a:gd name="T44" fmla="*/ 822 w 2115"/>
                <a:gd name="T45" fmla="*/ 225 h 917"/>
                <a:gd name="T46" fmla="*/ 871 w 2115"/>
                <a:gd name="T47" fmla="*/ 222 h 917"/>
                <a:gd name="T48" fmla="*/ 837 w 2115"/>
                <a:gd name="T49" fmla="*/ 206 h 917"/>
                <a:gd name="T50" fmla="*/ 890 w 2115"/>
                <a:gd name="T51" fmla="*/ 232 h 917"/>
                <a:gd name="T52" fmla="*/ 767 w 2115"/>
                <a:gd name="T53" fmla="*/ 230 h 917"/>
                <a:gd name="T54" fmla="*/ 1016 w 2115"/>
                <a:gd name="T55" fmla="*/ 450 h 917"/>
                <a:gd name="T56" fmla="*/ 1152 w 2115"/>
                <a:gd name="T57" fmla="*/ 270 h 917"/>
                <a:gd name="T58" fmla="*/ 1187 w 2115"/>
                <a:gd name="T59" fmla="*/ 289 h 917"/>
                <a:gd name="T60" fmla="*/ 1193 w 2115"/>
                <a:gd name="T61" fmla="*/ 384 h 917"/>
                <a:gd name="T62" fmla="*/ 1440 w 2115"/>
                <a:gd name="T63" fmla="*/ 402 h 917"/>
                <a:gd name="T64" fmla="*/ 1785 w 2115"/>
                <a:gd name="T65" fmla="*/ 283 h 917"/>
                <a:gd name="T66" fmla="*/ 2099 w 2115"/>
                <a:gd name="T67" fmla="*/ 611 h 917"/>
                <a:gd name="T68" fmla="*/ 1965 w 2115"/>
                <a:gd name="T69" fmla="*/ 697 h 917"/>
                <a:gd name="T70" fmla="*/ 2068 w 2115"/>
                <a:gd name="T71" fmla="*/ 646 h 917"/>
                <a:gd name="T72" fmla="*/ 1852 w 2115"/>
                <a:gd name="T73" fmla="*/ 325 h 917"/>
                <a:gd name="T74" fmla="*/ 1435 w 2115"/>
                <a:gd name="T75" fmla="*/ 425 h 917"/>
                <a:gd name="T76" fmla="*/ 1230 w 2115"/>
                <a:gd name="T77" fmla="*/ 481 h 917"/>
                <a:gd name="T78" fmla="*/ 1429 w 2115"/>
                <a:gd name="T79" fmla="*/ 536 h 917"/>
                <a:gd name="T80" fmla="*/ 1896 w 2115"/>
                <a:gd name="T81" fmla="*/ 407 h 917"/>
                <a:gd name="T82" fmla="*/ 2008 w 2115"/>
                <a:gd name="T83" fmla="*/ 621 h 917"/>
                <a:gd name="T84" fmla="*/ 1997 w 2115"/>
                <a:gd name="T85" fmla="*/ 506 h 917"/>
                <a:gd name="T86" fmla="*/ 1381 w 2115"/>
                <a:gd name="T87" fmla="*/ 575 h 917"/>
                <a:gd name="T88" fmla="*/ 1613 w 2115"/>
                <a:gd name="T89" fmla="*/ 655 h 917"/>
                <a:gd name="T90" fmla="*/ 1663 w 2115"/>
                <a:gd name="T91" fmla="*/ 704 h 917"/>
                <a:gd name="T92" fmla="*/ 1873 w 2115"/>
                <a:gd name="T93" fmla="*/ 750 h 917"/>
                <a:gd name="T94" fmla="*/ 1970 w 2115"/>
                <a:gd name="T95" fmla="*/ 900 h 917"/>
                <a:gd name="T96" fmla="*/ 1180 w 2115"/>
                <a:gd name="T97" fmla="*/ 484 h 917"/>
                <a:gd name="T98" fmla="*/ 1248 w 2115"/>
                <a:gd name="T99" fmla="*/ 555 h 917"/>
                <a:gd name="T100" fmla="*/ 1696 w 2115"/>
                <a:gd name="T101" fmla="*/ 583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5" h="917">
                  <a:moveTo>
                    <a:pt x="1970" y="900"/>
                  </a:moveTo>
                  <a:cubicBezTo>
                    <a:pt x="1995" y="895"/>
                    <a:pt x="2001" y="888"/>
                    <a:pt x="1995" y="863"/>
                  </a:cubicBezTo>
                  <a:cubicBezTo>
                    <a:pt x="1986" y="825"/>
                    <a:pt x="1970" y="791"/>
                    <a:pt x="1931" y="777"/>
                  </a:cubicBezTo>
                  <a:cubicBezTo>
                    <a:pt x="1904" y="767"/>
                    <a:pt x="1876" y="769"/>
                    <a:pt x="1849" y="779"/>
                  </a:cubicBezTo>
                  <a:cubicBezTo>
                    <a:pt x="1797" y="797"/>
                    <a:pt x="1744" y="800"/>
                    <a:pt x="1693" y="777"/>
                  </a:cubicBezTo>
                  <a:cubicBezTo>
                    <a:pt x="1673" y="768"/>
                    <a:pt x="1659" y="744"/>
                    <a:pt x="1641" y="728"/>
                  </a:cubicBezTo>
                  <a:cubicBezTo>
                    <a:pt x="1636" y="722"/>
                    <a:pt x="1627" y="716"/>
                    <a:pt x="1621" y="717"/>
                  </a:cubicBezTo>
                  <a:cubicBezTo>
                    <a:pt x="1557" y="723"/>
                    <a:pt x="1498" y="704"/>
                    <a:pt x="1439" y="681"/>
                  </a:cubicBezTo>
                  <a:cubicBezTo>
                    <a:pt x="1381" y="657"/>
                    <a:pt x="1328" y="624"/>
                    <a:pt x="1281" y="582"/>
                  </a:cubicBezTo>
                  <a:cubicBezTo>
                    <a:pt x="1277" y="578"/>
                    <a:pt x="1271" y="574"/>
                    <a:pt x="1266" y="574"/>
                  </a:cubicBezTo>
                  <a:cubicBezTo>
                    <a:pt x="1220" y="574"/>
                    <a:pt x="1176" y="561"/>
                    <a:pt x="1132" y="548"/>
                  </a:cubicBezTo>
                  <a:cubicBezTo>
                    <a:pt x="1075" y="531"/>
                    <a:pt x="1024" y="504"/>
                    <a:pt x="973" y="476"/>
                  </a:cubicBezTo>
                  <a:cubicBezTo>
                    <a:pt x="949" y="463"/>
                    <a:pt x="920" y="457"/>
                    <a:pt x="894" y="449"/>
                  </a:cubicBezTo>
                  <a:cubicBezTo>
                    <a:pt x="784" y="417"/>
                    <a:pt x="686" y="360"/>
                    <a:pt x="587" y="306"/>
                  </a:cubicBezTo>
                  <a:cubicBezTo>
                    <a:pt x="545" y="284"/>
                    <a:pt x="507" y="257"/>
                    <a:pt x="468" y="230"/>
                  </a:cubicBezTo>
                  <a:cubicBezTo>
                    <a:pt x="413" y="194"/>
                    <a:pt x="352" y="171"/>
                    <a:pt x="291" y="148"/>
                  </a:cubicBezTo>
                  <a:cubicBezTo>
                    <a:pt x="276" y="142"/>
                    <a:pt x="258" y="143"/>
                    <a:pt x="242" y="141"/>
                  </a:cubicBezTo>
                  <a:cubicBezTo>
                    <a:pt x="220" y="139"/>
                    <a:pt x="197" y="135"/>
                    <a:pt x="175" y="137"/>
                  </a:cubicBezTo>
                  <a:cubicBezTo>
                    <a:pt x="158" y="139"/>
                    <a:pt x="143" y="149"/>
                    <a:pt x="126" y="155"/>
                  </a:cubicBezTo>
                  <a:cubicBezTo>
                    <a:pt x="113" y="159"/>
                    <a:pt x="100" y="162"/>
                    <a:pt x="87" y="167"/>
                  </a:cubicBezTo>
                  <a:cubicBezTo>
                    <a:pt x="78" y="170"/>
                    <a:pt x="68" y="173"/>
                    <a:pt x="62" y="179"/>
                  </a:cubicBezTo>
                  <a:cubicBezTo>
                    <a:pt x="38" y="204"/>
                    <a:pt x="22" y="233"/>
                    <a:pt x="21" y="270"/>
                  </a:cubicBezTo>
                  <a:cubicBezTo>
                    <a:pt x="18" y="358"/>
                    <a:pt x="102" y="441"/>
                    <a:pt x="182" y="432"/>
                  </a:cubicBezTo>
                  <a:cubicBezTo>
                    <a:pt x="204" y="430"/>
                    <a:pt x="228" y="427"/>
                    <a:pt x="246" y="415"/>
                  </a:cubicBezTo>
                  <a:cubicBezTo>
                    <a:pt x="284" y="391"/>
                    <a:pt x="277" y="317"/>
                    <a:pt x="236" y="297"/>
                  </a:cubicBezTo>
                  <a:cubicBezTo>
                    <a:pt x="229" y="293"/>
                    <a:pt x="215" y="295"/>
                    <a:pt x="210" y="300"/>
                  </a:cubicBezTo>
                  <a:cubicBezTo>
                    <a:pt x="203" y="305"/>
                    <a:pt x="203" y="316"/>
                    <a:pt x="217" y="320"/>
                  </a:cubicBezTo>
                  <a:cubicBezTo>
                    <a:pt x="223" y="322"/>
                    <a:pt x="232" y="327"/>
                    <a:pt x="234" y="333"/>
                  </a:cubicBezTo>
                  <a:cubicBezTo>
                    <a:pt x="237" y="341"/>
                    <a:pt x="236" y="352"/>
                    <a:pt x="232" y="359"/>
                  </a:cubicBezTo>
                  <a:cubicBezTo>
                    <a:pt x="229" y="363"/>
                    <a:pt x="215" y="363"/>
                    <a:pt x="209" y="360"/>
                  </a:cubicBezTo>
                  <a:cubicBezTo>
                    <a:pt x="199" y="353"/>
                    <a:pt x="191" y="342"/>
                    <a:pt x="182" y="332"/>
                  </a:cubicBezTo>
                  <a:cubicBezTo>
                    <a:pt x="180" y="330"/>
                    <a:pt x="177" y="329"/>
                    <a:pt x="173" y="326"/>
                  </a:cubicBezTo>
                  <a:cubicBezTo>
                    <a:pt x="162" y="306"/>
                    <a:pt x="151" y="283"/>
                    <a:pt x="139" y="261"/>
                  </a:cubicBezTo>
                  <a:cubicBezTo>
                    <a:pt x="131" y="245"/>
                    <a:pt x="122" y="229"/>
                    <a:pt x="115" y="213"/>
                  </a:cubicBezTo>
                  <a:cubicBezTo>
                    <a:pt x="109" y="197"/>
                    <a:pt x="112" y="182"/>
                    <a:pt x="128" y="165"/>
                  </a:cubicBezTo>
                  <a:cubicBezTo>
                    <a:pt x="122" y="221"/>
                    <a:pt x="161" y="257"/>
                    <a:pt x="172" y="299"/>
                  </a:cubicBezTo>
                  <a:cubicBezTo>
                    <a:pt x="183" y="290"/>
                    <a:pt x="193" y="274"/>
                    <a:pt x="205" y="273"/>
                  </a:cubicBezTo>
                  <a:cubicBezTo>
                    <a:pt x="219" y="271"/>
                    <a:pt x="237" y="279"/>
                    <a:pt x="250" y="288"/>
                  </a:cubicBezTo>
                  <a:cubicBezTo>
                    <a:pt x="302" y="326"/>
                    <a:pt x="307" y="393"/>
                    <a:pt x="265" y="429"/>
                  </a:cubicBezTo>
                  <a:cubicBezTo>
                    <a:pt x="233" y="457"/>
                    <a:pt x="198" y="464"/>
                    <a:pt x="158" y="456"/>
                  </a:cubicBezTo>
                  <a:cubicBezTo>
                    <a:pt x="96" y="443"/>
                    <a:pt x="49" y="410"/>
                    <a:pt x="26" y="352"/>
                  </a:cubicBezTo>
                  <a:cubicBezTo>
                    <a:pt x="0" y="289"/>
                    <a:pt x="0" y="227"/>
                    <a:pt x="46" y="171"/>
                  </a:cubicBezTo>
                  <a:cubicBezTo>
                    <a:pt x="49" y="167"/>
                    <a:pt x="51" y="163"/>
                    <a:pt x="54" y="158"/>
                  </a:cubicBezTo>
                  <a:cubicBezTo>
                    <a:pt x="49" y="153"/>
                    <a:pt x="43" y="148"/>
                    <a:pt x="38" y="143"/>
                  </a:cubicBezTo>
                  <a:cubicBezTo>
                    <a:pt x="19" y="122"/>
                    <a:pt x="15" y="97"/>
                    <a:pt x="31" y="71"/>
                  </a:cubicBezTo>
                  <a:cubicBezTo>
                    <a:pt x="46" y="46"/>
                    <a:pt x="65" y="24"/>
                    <a:pt x="83" y="0"/>
                  </a:cubicBezTo>
                  <a:cubicBezTo>
                    <a:pt x="84" y="1"/>
                    <a:pt x="86" y="2"/>
                    <a:pt x="88" y="3"/>
                  </a:cubicBezTo>
                  <a:cubicBezTo>
                    <a:pt x="73" y="24"/>
                    <a:pt x="58" y="45"/>
                    <a:pt x="44" y="66"/>
                  </a:cubicBezTo>
                  <a:cubicBezTo>
                    <a:pt x="25" y="94"/>
                    <a:pt x="29" y="120"/>
                    <a:pt x="52" y="140"/>
                  </a:cubicBezTo>
                  <a:cubicBezTo>
                    <a:pt x="61" y="148"/>
                    <a:pt x="69" y="150"/>
                    <a:pt x="81" y="143"/>
                  </a:cubicBezTo>
                  <a:cubicBezTo>
                    <a:pt x="94" y="134"/>
                    <a:pt x="109" y="129"/>
                    <a:pt x="130" y="120"/>
                  </a:cubicBezTo>
                  <a:cubicBezTo>
                    <a:pt x="119" y="114"/>
                    <a:pt x="113" y="109"/>
                    <a:pt x="107" y="108"/>
                  </a:cubicBezTo>
                  <a:cubicBezTo>
                    <a:pt x="100" y="106"/>
                    <a:pt x="91" y="109"/>
                    <a:pt x="85" y="106"/>
                  </a:cubicBezTo>
                  <a:cubicBezTo>
                    <a:pt x="78" y="103"/>
                    <a:pt x="74" y="95"/>
                    <a:pt x="68" y="89"/>
                  </a:cubicBezTo>
                  <a:cubicBezTo>
                    <a:pt x="75" y="83"/>
                    <a:pt x="82" y="73"/>
                    <a:pt x="89" y="72"/>
                  </a:cubicBezTo>
                  <a:cubicBezTo>
                    <a:pt x="112" y="70"/>
                    <a:pt x="125" y="85"/>
                    <a:pt x="136" y="103"/>
                  </a:cubicBezTo>
                  <a:cubicBezTo>
                    <a:pt x="140" y="109"/>
                    <a:pt x="149" y="117"/>
                    <a:pt x="154" y="116"/>
                  </a:cubicBezTo>
                  <a:cubicBezTo>
                    <a:pt x="197" y="109"/>
                    <a:pt x="236" y="121"/>
                    <a:pt x="276" y="131"/>
                  </a:cubicBezTo>
                  <a:cubicBezTo>
                    <a:pt x="353" y="149"/>
                    <a:pt x="420" y="189"/>
                    <a:pt x="486" y="230"/>
                  </a:cubicBezTo>
                  <a:cubicBezTo>
                    <a:pt x="530" y="256"/>
                    <a:pt x="576" y="280"/>
                    <a:pt x="621" y="304"/>
                  </a:cubicBezTo>
                  <a:cubicBezTo>
                    <a:pt x="694" y="341"/>
                    <a:pt x="767" y="377"/>
                    <a:pt x="841" y="413"/>
                  </a:cubicBezTo>
                  <a:cubicBezTo>
                    <a:pt x="858" y="421"/>
                    <a:pt x="877" y="426"/>
                    <a:pt x="897" y="428"/>
                  </a:cubicBezTo>
                  <a:cubicBezTo>
                    <a:pt x="870" y="402"/>
                    <a:pt x="843" y="375"/>
                    <a:pt x="815" y="350"/>
                  </a:cubicBezTo>
                  <a:cubicBezTo>
                    <a:pt x="784" y="323"/>
                    <a:pt x="764" y="288"/>
                    <a:pt x="751" y="252"/>
                  </a:cubicBezTo>
                  <a:cubicBezTo>
                    <a:pt x="741" y="224"/>
                    <a:pt x="741" y="191"/>
                    <a:pt x="763" y="165"/>
                  </a:cubicBezTo>
                  <a:cubicBezTo>
                    <a:pt x="783" y="141"/>
                    <a:pt x="810" y="133"/>
                    <a:pt x="842" y="139"/>
                  </a:cubicBezTo>
                  <a:cubicBezTo>
                    <a:pt x="904" y="151"/>
                    <a:pt x="936" y="179"/>
                    <a:pt x="942" y="231"/>
                  </a:cubicBezTo>
                  <a:cubicBezTo>
                    <a:pt x="943" y="240"/>
                    <a:pt x="940" y="253"/>
                    <a:pt x="934" y="257"/>
                  </a:cubicBezTo>
                  <a:cubicBezTo>
                    <a:pt x="903" y="282"/>
                    <a:pt x="832" y="268"/>
                    <a:pt x="822" y="225"/>
                  </a:cubicBezTo>
                  <a:cubicBezTo>
                    <a:pt x="819" y="213"/>
                    <a:pt x="815" y="201"/>
                    <a:pt x="832" y="196"/>
                  </a:cubicBezTo>
                  <a:cubicBezTo>
                    <a:pt x="849" y="191"/>
                    <a:pt x="869" y="197"/>
                    <a:pt x="874" y="210"/>
                  </a:cubicBezTo>
                  <a:cubicBezTo>
                    <a:pt x="875" y="213"/>
                    <a:pt x="874" y="219"/>
                    <a:pt x="871" y="222"/>
                  </a:cubicBezTo>
                  <a:cubicBezTo>
                    <a:pt x="870" y="224"/>
                    <a:pt x="864" y="223"/>
                    <a:pt x="861" y="222"/>
                  </a:cubicBezTo>
                  <a:cubicBezTo>
                    <a:pt x="858" y="221"/>
                    <a:pt x="857" y="217"/>
                    <a:pt x="855" y="216"/>
                  </a:cubicBezTo>
                  <a:cubicBezTo>
                    <a:pt x="849" y="212"/>
                    <a:pt x="843" y="209"/>
                    <a:pt x="837" y="206"/>
                  </a:cubicBezTo>
                  <a:cubicBezTo>
                    <a:pt x="836" y="206"/>
                    <a:pt x="831" y="212"/>
                    <a:pt x="832" y="213"/>
                  </a:cubicBezTo>
                  <a:cubicBezTo>
                    <a:pt x="835" y="220"/>
                    <a:pt x="839" y="230"/>
                    <a:pt x="844" y="231"/>
                  </a:cubicBezTo>
                  <a:cubicBezTo>
                    <a:pt x="859" y="234"/>
                    <a:pt x="876" y="236"/>
                    <a:pt x="890" y="232"/>
                  </a:cubicBezTo>
                  <a:cubicBezTo>
                    <a:pt x="896" y="231"/>
                    <a:pt x="902" y="212"/>
                    <a:pt x="899" y="204"/>
                  </a:cubicBezTo>
                  <a:cubicBezTo>
                    <a:pt x="886" y="162"/>
                    <a:pt x="826" y="142"/>
                    <a:pt x="790" y="165"/>
                  </a:cubicBezTo>
                  <a:cubicBezTo>
                    <a:pt x="766" y="180"/>
                    <a:pt x="757" y="201"/>
                    <a:pt x="767" y="230"/>
                  </a:cubicBezTo>
                  <a:cubicBezTo>
                    <a:pt x="781" y="273"/>
                    <a:pt x="809" y="308"/>
                    <a:pt x="841" y="338"/>
                  </a:cubicBezTo>
                  <a:cubicBezTo>
                    <a:pt x="877" y="374"/>
                    <a:pt x="915" y="407"/>
                    <a:pt x="956" y="437"/>
                  </a:cubicBezTo>
                  <a:cubicBezTo>
                    <a:pt x="971" y="448"/>
                    <a:pt x="996" y="449"/>
                    <a:pt x="1016" y="450"/>
                  </a:cubicBezTo>
                  <a:cubicBezTo>
                    <a:pt x="1059" y="452"/>
                    <a:pt x="1103" y="451"/>
                    <a:pt x="1146" y="450"/>
                  </a:cubicBezTo>
                  <a:cubicBezTo>
                    <a:pt x="1173" y="449"/>
                    <a:pt x="1173" y="446"/>
                    <a:pt x="1163" y="422"/>
                  </a:cubicBezTo>
                  <a:cubicBezTo>
                    <a:pt x="1142" y="373"/>
                    <a:pt x="1134" y="323"/>
                    <a:pt x="1152" y="270"/>
                  </a:cubicBezTo>
                  <a:cubicBezTo>
                    <a:pt x="1166" y="230"/>
                    <a:pt x="1214" y="212"/>
                    <a:pt x="1250" y="233"/>
                  </a:cubicBezTo>
                  <a:cubicBezTo>
                    <a:pt x="1254" y="236"/>
                    <a:pt x="1258" y="240"/>
                    <a:pt x="1265" y="247"/>
                  </a:cubicBezTo>
                  <a:cubicBezTo>
                    <a:pt x="1231" y="252"/>
                    <a:pt x="1200" y="256"/>
                    <a:pt x="1187" y="289"/>
                  </a:cubicBezTo>
                  <a:cubicBezTo>
                    <a:pt x="1184" y="298"/>
                    <a:pt x="1182" y="307"/>
                    <a:pt x="1178" y="317"/>
                  </a:cubicBezTo>
                  <a:cubicBezTo>
                    <a:pt x="1204" y="313"/>
                    <a:pt x="1204" y="313"/>
                    <a:pt x="1214" y="327"/>
                  </a:cubicBezTo>
                  <a:cubicBezTo>
                    <a:pt x="1192" y="340"/>
                    <a:pt x="1187" y="360"/>
                    <a:pt x="1193" y="384"/>
                  </a:cubicBezTo>
                  <a:cubicBezTo>
                    <a:pt x="1196" y="392"/>
                    <a:pt x="1196" y="402"/>
                    <a:pt x="1199" y="411"/>
                  </a:cubicBezTo>
                  <a:cubicBezTo>
                    <a:pt x="1208" y="446"/>
                    <a:pt x="1212" y="445"/>
                    <a:pt x="1248" y="443"/>
                  </a:cubicBezTo>
                  <a:cubicBezTo>
                    <a:pt x="1315" y="441"/>
                    <a:pt x="1376" y="417"/>
                    <a:pt x="1440" y="402"/>
                  </a:cubicBezTo>
                  <a:cubicBezTo>
                    <a:pt x="1456" y="399"/>
                    <a:pt x="1470" y="389"/>
                    <a:pt x="1486" y="383"/>
                  </a:cubicBezTo>
                  <a:cubicBezTo>
                    <a:pt x="1534" y="363"/>
                    <a:pt x="1584" y="347"/>
                    <a:pt x="1631" y="322"/>
                  </a:cubicBezTo>
                  <a:cubicBezTo>
                    <a:pt x="1680" y="296"/>
                    <a:pt x="1732" y="289"/>
                    <a:pt x="1785" y="283"/>
                  </a:cubicBezTo>
                  <a:cubicBezTo>
                    <a:pt x="1831" y="278"/>
                    <a:pt x="1877" y="285"/>
                    <a:pt x="1918" y="302"/>
                  </a:cubicBezTo>
                  <a:cubicBezTo>
                    <a:pt x="1953" y="317"/>
                    <a:pt x="1986" y="343"/>
                    <a:pt x="2015" y="369"/>
                  </a:cubicBezTo>
                  <a:cubicBezTo>
                    <a:pt x="2087" y="433"/>
                    <a:pt x="2115" y="516"/>
                    <a:pt x="2099" y="611"/>
                  </a:cubicBezTo>
                  <a:cubicBezTo>
                    <a:pt x="2094" y="642"/>
                    <a:pt x="2076" y="673"/>
                    <a:pt x="2057" y="699"/>
                  </a:cubicBezTo>
                  <a:cubicBezTo>
                    <a:pt x="2039" y="725"/>
                    <a:pt x="2007" y="726"/>
                    <a:pt x="1978" y="723"/>
                  </a:cubicBezTo>
                  <a:cubicBezTo>
                    <a:pt x="1973" y="723"/>
                    <a:pt x="1968" y="706"/>
                    <a:pt x="1965" y="697"/>
                  </a:cubicBezTo>
                  <a:cubicBezTo>
                    <a:pt x="1965" y="695"/>
                    <a:pt x="1977" y="688"/>
                    <a:pt x="1984" y="687"/>
                  </a:cubicBezTo>
                  <a:cubicBezTo>
                    <a:pt x="1993" y="685"/>
                    <a:pt x="2004" y="690"/>
                    <a:pt x="2013" y="688"/>
                  </a:cubicBezTo>
                  <a:cubicBezTo>
                    <a:pt x="2038" y="683"/>
                    <a:pt x="2057" y="670"/>
                    <a:pt x="2068" y="646"/>
                  </a:cubicBezTo>
                  <a:cubicBezTo>
                    <a:pt x="2089" y="598"/>
                    <a:pt x="2087" y="551"/>
                    <a:pt x="2072" y="500"/>
                  </a:cubicBezTo>
                  <a:cubicBezTo>
                    <a:pt x="2052" y="433"/>
                    <a:pt x="2004" y="394"/>
                    <a:pt x="1952" y="356"/>
                  </a:cubicBezTo>
                  <a:cubicBezTo>
                    <a:pt x="1923" y="334"/>
                    <a:pt x="1888" y="327"/>
                    <a:pt x="1852" y="325"/>
                  </a:cubicBezTo>
                  <a:cubicBezTo>
                    <a:pt x="1792" y="322"/>
                    <a:pt x="1731" y="319"/>
                    <a:pt x="1673" y="341"/>
                  </a:cubicBezTo>
                  <a:cubicBezTo>
                    <a:pt x="1660" y="345"/>
                    <a:pt x="1649" y="352"/>
                    <a:pt x="1637" y="358"/>
                  </a:cubicBezTo>
                  <a:cubicBezTo>
                    <a:pt x="1573" y="391"/>
                    <a:pt x="1503" y="406"/>
                    <a:pt x="1435" y="425"/>
                  </a:cubicBezTo>
                  <a:cubicBezTo>
                    <a:pt x="1421" y="429"/>
                    <a:pt x="1407" y="434"/>
                    <a:pt x="1393" y="438"/>
                  </a:cubicBezTo>
                  <a:cubicBezTo>
                    <a:pt x="1346" y="454"/>
                    <a:pt x="1298" y="469"/>
                    <a:pt x="1248" y="476"/>
                  </a:cubicBezTo>
                  <a:cubicBezTo>
                    <a:pt x="1243" y="476"/>
                    <a:pt x="1239" y="478"/>
                    <a:pt x="1230" y="481"/>
                  </a:cubicBezTo>
                  <a:cubicBezTo>
                    <a:pt x="1249" y="505"/>
                    <a:pt x="1266" y="526"/>
                    <a:pt x="1284" y="547"/>
                  </a:cubicBezTo>
                  <a:cubicBezTo>
                    <a:pt x="1287" y="551"/>
                    <a:pt x="1293" y="551"/>
                    <a:pt x="1299" y="552"/>
                  </a:cubicBezTo>
                  <a:cubicBezTo>
                    <a:pt x="1343" y="554"/>
                    <a:pt x="1386" y="551"/>
                    <a:pt x="1429" y="536"/>
                  </a:cubicBezTo>
                  <a:cubicBezTo>
                    <a:pt x="1479" y="518"/>
                    <a:pt x="1529" y="501"/>
                    <a:pt x="1579" y="483"/>
                  </a:cubicBezTo>
                  <a:cubicBezTo>
                    <a:pt x="1636" y="462"/>
                    <a:pt x="1693" y="438"/>
                    <a:pt x="1751" y="420"/>
                  </a:cubicBezTo>
                  <a:cubicBezTo>
                    <a:pt x="1798" y="404"/>
                    <a:pt x="1846" y="397"/>
                    <a:pt x="1896" y="407"/>
                  </a:cubicBezTo>
                  <a:cubicBezTo>
                    <a:pt x="1943" y="416"/>
                    <a:pt x="1981" y="440"/>
                    <a:pt x="2008" y="478"/>
                  </a:cubicBezTo>
                  <a:cubicBezTo>
                    <a:pt x="2036" y="515"/>
                    <a:pt x="2042" y="557"/>
                    <a:pt x="2025" y="601"/>
                  </a:cubicBezTo>
                  <a:cubicBezTo>
                    <a:pt x="2022" y="609"/>
                    <a:pt x="2015" y="617"/>
                    <a:pt x="2008" y="621"/>
                  </a:cubicBezTo>
                  <a:cubicBezTo>
                    <a:pt x="2001" y="624"/>
                    <a:pt x="1985" y="622"/>
                    <a:pt x="1985" y="620"/>
                  </a:cubicBezTo>
                  <a:cubicBezTo>
                    <a:pt x="1983" y="610"/>
                    <a:pt x="1980" y="596"/>
                    <a:pt x="1986" y="590"/>
                  </a:cubicBezTo>
                  <a:cubicBezTo>
                    <a:pt x="2007" y="563"/>
                    <a:pt x="2010" y="534"/>
                    <a:pt x="1997" y="506"/>
                  </a:cubicBezTo>
                  <a:cubicBezTo>
                    <a:pt x="1974" y="456"/>
                    <a:pt x="1936" y="426"/>
                    <a:pt x="1878" y="422"/>
                  </a:cubicBezTo>
                  <a:cubicBezTo>
                    <a:pt x="1803" y="417"/>
                    <a:pt x="1734" y="435"/>
                    <a:pt x="1669" y="470"/>
                  </a:cubicBezTo>
                  <a:cubicBezTo>
                    <a:pt x="1578" y="518"/>
                    <a:pt x="1481" y="551"/>
                    <a:pt x="1381" y="575"/>
                  </a:cubicBezTo>
                  <a:cubicBezTo>
                    <a:pt x="1363" y="580"/>
                    <a:pt x="1343" y="577"/>
                    <a:pt x="1322" y="578"/>
                  </a:cubicBezTo>
                  <a:cubicBezTo>
                    <a:pt x="1371" y="634"/>
                    <a:pt x="1494" y="694"/>
                    <a:pt x="1619" y="690"/>
                  </a:cubicBezTo>
                  <a:cubicBezTo>
                    <a:pt x="1617" y="678"/>
                    <a:pt x="1615" y="667"/>
                    <a:pt x="1613" y="655"/>
                  </a:cubicBezTo>
                  <a:cubicBezTo>
                    <a:pt x="1608" y="623"/>
                    <a:pt x="1611" y="592"/>
                    <a:pt x="1635" y="566"/>
                  </a:cubicBezTo>
                  <a:cubicBezTo>
                    <a:pt x="1662" y="537"/>
                    <a:pt x="1694" y="541"/>
                    <a:pt x="1713" y="576"/>
                  </a:cubicBezTo>
                  <a:cubicBezTo>
                    <a:pt x="1741" y="629"/>
                    <a:pt x="1720" y="683"/>
                    <a:pt x="1663" y="704"/>
                  </a:cubicBezTo>
                  <a:cubicBezTo>
                    <a:pt x="1662" y="705"/>
                    <a:pt x="1660" y="706"/>
                    <a:pt x="1656" y="709"/>
                  </a:cubicBezTo>
                  <a:cubicBezTo>
                    <a:pt x="1675" y="735"/>
                    <a:pt x="1693" y="759"/>
                    <a:pt x="1728" y="765"/>
                  </a:cubicBezTo>
                  <a:cubicBezTo>
                    <a:pt x="1778" y="774"/>
                    <a:pt x="1826" y="765"/>
                    <a:pt x="1873" y="750"/>
                  </a:cubicBezTo>
                  <a:cubicBezTo>
                    <a:pt x="1933" y="730"/>
                    <a:pt x="1990" y="751"/>
                    <a:pt x="2019" y="807"/>
                  </a:cubicBezTo>
                  <a:cubicBezTo>
                    <a:pt x="2036" y="838"/>
                    <a:pt x="2029" y="870"/>
                    <a:pt x="2012" y="898"/>
                  </a:cubicBezTo>
                  <a:cubicBezTo>
                    <a:pt x="2000" y="917"/>
                    <a:pt x="1983" y="916"/>
                    <a:pt x="1970" y="900"/>
                  </a:cubicBezTo>
                  <a:close/>
                  <a:moveTo>
                    <a:pt x="1248" y="555"/>
                  </a:moveTo>
                  <a:cubicBezTo>
                    <a:pt x="1231" y="533"/>
                    <a:pt x="1217" y="515"/>
                    <a:pt x="1205" y="496"/>
                  </a:cubicBezTo>
                  <a:cubicBezTo>
                    <a:pt x="1198" y="486"/>
                    <a:pt x="1191" y="483"/>
                    <a:pt x="1180" y="484"/>
                  </a:cubicBezTo>
                  <a:cubicBezTo>
                    <a:pt x="1146" y="484"/>
                    <a:pt x="1111" y="484"/>
                    <a:pt x="1077" y="485"/>
                  </a:cubicBezTo>
                  <a:cubicBezTo>
                    <a:pt x="1065" y="485"/>
                    <a:pt x="1053" y="485"/>
                    <a:pt x="1035" y="485"/>
                  </a:cubicBezTo>
                  <a:cubicBezTo>
                    <a:pt x="1106" y="516"/>
                    <a:pt x="1168" y="552"/>
                    <a:pt x="1248" y="555"/>
                  </a:cubicBezTo>
                  <a:close/>
                  <a:moveTo>
                    <a:pt x="1651" y="680"/>
                  </a:moveTo>
                  <a:cubicBezTo>
                    <a:pt x="1660" y="676"/>
                    <a:pt x="1669" y="673"/>
                    <a:pt x="1677" y="669"/>
                  </a:cubicBezTo>
                  <a:cubicBezTo>
                    <a:pt x="1710" y="653"/>
                    <a:pt x="1719" y="611"/>
                    <a:pt x="1696" y="583"/>
                  </a:cubicBezTo>
                  <a:cubicBezTo>
                    <a:pt x="1687" y="572"/>
                    <a:pt x="1678" y="569"/>
                    <a:pt x="1667" y="578"/>
                  </a:cubicBezTo>
                  <a:cubicBezTo>
                    <a:pt x="1636" y="603"/>
                    <a:pt x="1624" y="634"/>
                    <a:pt x="1651" y="6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6321425" y="4652963"/>
              <a:ext cx="5149850" cy="1973263"/>
            </a:xfrm>
            <a:custGeom>
              <a:avLst/>
              <a:gdLst>
                <a:gd name="T0" fmla="*/ 680 w 1989"/>
                <a:gd name="T1" fmla="*/ 353 h 878"/>
                <a:gd name="T2" fmla="*/ 292 w 1989"/>
                <a:gd name="T3" fmla="*/ 262 h 878"/>
                <a:gd name="T4" fmla="*/ 37 w 1989"/>
                <a:gd name="T5" fmla="*/ 608 h 878"/>
                <a:gd name="T6" fmla="*/ 143 w 1989"/>
                <a:gd name="T7" fmla="*/ 653 h 878"/>
                <a:gd name="T8" fmla="*/ 2 w 1989"/>
                <a:gd name="T9" fmla="*/ 536 h 878"/>
                <a:gd name="T10" fmla="*/ 370 w 1989"/>
                <a:gd name="T11" fmla="*/ 227 h 878"/>
                <a:gd name="T12" fmla="*/ 652 w 1989"/>
                <a:gd name="T13" fmla="*/ 324 h 878"/>
                <a:gd name="T14" fmla="*/ 913 w 1989"/>
                <a:gd name="T15" fmla="*/ 300 h 878"/>
                <a:gd name="T16" fmla="*/ 926 w 1989"/>
                <a:gd name="T17" fmla="*/ 207 h 878"/>
                <a:gd name="T18" fmla="*/ 972 w 1989"/>
                <a:gd name="T19" fmla="*/ 214 h 878"/>
                <a:gd name="T20" fmla="*/ 911 w 1989"/>
                <a:gd name="T21" fmla="*/ 387 h 878"/>
                <a:gd name="T22" fmla="*/ 1115 w 1989"/>
                <a:gd name="T23" fmla="*/ 402 h 878"/>
                <a:gd name="T24" fmla="*/ 1290 w 1989"/>
                <a:gd name="T25" fmla="*/ 141 h 878"/>
                <a:gd name="T26" fmla="*/ 1201 w 1989"/>
                <a:gd name="T27" fmla="*/ 209 h 878"/>
                <a:gd name="T28" fmla="*/ 1224 w 1989"/>
                <a:gd name="T29" fmla="*/ 203 h 878"/>
                <a:gd name="T30" fmla="*/ 1261 w 1989"/>
                <a:gd name="T31" fmla="*/ 202 h 878"/>
                <a:gd name="T32" fmla="*/ 1273 w 1989"/>
                <a:gd name="T33" fmla="*/ 119 h 878"/>
                <a:gd name="T34" fmla="*/ 1156 w 1989"/>
                <a:gd name="T35" fmla="*/ 408 h 878"/>
                <a:gd name="T36" fmla="*/ 1652 w 1989"/>
                <a:gd name="T37" fmla="*/ 148 h 878"/>
                <a:gd name="T38" fmla="*/ 1867 w 1989"/>
                <a:gd name="T39" fmla="*/ 68 h 878"/>
                <a:gd name="T40" fmla="*/ 1845 w 1989"/>
                <a:gd name="T41" fmla="*/ 116 h 878"/>
                <a:gd name="T42" fmla="*/ 1922 w 1989"/>
                <a:gd name="T43" fmla="*/ 72 h 878"/>
                <a:gd name="T44" fmla="*/ 1922 w 1989"/>
                <a:gd name="T45" fmla="*/ 54 h 878"/>
                <a:gd name="T46" fmla="*/ 1934 w 1989"/>
                <a:gd name="T47" fmla="*/ 401 h 878"/>
                <a:gd name="T48" fmla="*/ 1767 w 1989"/>
                <a:gd name="T49" fmla="*/ 264 h 878"/>
                <a:gd name="T50" fmla="*/ 1856 w 1989"/>
                <a:gd name="T51" fmla="*/ 208 h 878"/>
                <a:gd name="T52" fmla="*/ 1769 w 1989"/>
                <a:gd name="T53" fmla="*/ 353 h 878"/>
                <a:gd name="T54" fmla="*/ 1777 w 1989"/>
                <a:gd name="T55" fmla="*/ 295 h 878"/>
                <a:gd name="T56" fmla="*/ 1769 w 1989"/>
                <a:gd name="T57" fmla="*/ 413 h 878"/>
                <a:gd name="T58" fmla="*/ 1865 w 1989"/>
                <a:gd name="T59" fmla="*/ 159 h 878"/>
                <a:gd name="T60" fmla="*/ 1743 w 1989"/>
                <a:gd name="T61" fmla="*/ 136 h 878"/>
                <a:gd name="T62" fmla="*/ 1150 w 1989"/>
                <a:gd name="T63" fmla="*/ 427 h 878"/>
                <a:gd name="T64" fmla="*/ 783 w 1989"/>
                <a:gd name="T65" fmla="*/ 509 h 878"/>
                <a:gd name="T66" fmla="*/ 453 w 1989"/>
                <a:gd name="T67" fmla="*/ 647 h 878"/>
                <a:gd name="T68" fmla="*/ 113 w 1989"/>
                <a:gd name="T69" fmla="*/ 839 h 878"/>
                <a:gd name="T70" fmla="*/ 96 w 1989"/>
                <a:gd name="T71" fmla="*/ 758 h 878"/>
                <a:gd name="T72" fmla="*/ 431 w 1989"/>
                <a:gd name="T73" fmla="*/ 641 h 878"/>
                <a:gd name="T74" fmla="*/ 394 w 1989"/>
                <a:gd name="T75" fmla="*/ 485 h 878"/>
                <a:gd name="T76" fmla="*/ 470 w 1989"/>
                <a:gd name="T77" fmla="*/ 613 h 878"/>
                <a:gd name="T78" fmla="*/ 495 w 1989"/>
                <a:gd name="T79" fmla="*/ 429 h 878"/>
                <a:gd name="T80" fmla="*/ 121 w 1989"/>
                <a:gd name="T81" fmla="*/ 548 h 878"/>
                <a:gd name="T82" fmla="*/ 80 w 1989"/>
                <a:gd name="T83" fmla="*/ 564 h 878"/>
                <a:gd name="T84" fmla="*/ 472 w 1989"/>
                <a:gd name="T85" fmla="*/ 397 h 878"/>
                <a:gd name="T86" fmla="*/ 789 w 1989"/>
                <a:gd name="T87" fmla="*/ 471 h 878"/>
                <a:gd name="T88" fmla="*/ 1025 w 1989"/>
                <a:gd name="T89" fmla="*/ 439 h 878"/>
                <a:gd name="T90" fmla="*/ 822 w 1989"/>
                <a:gd name="T91" fmla="*/ 481 h 878"/>
                <a:gd name="T92" fmla="*/ 432 w 1989"/>
                <a:gd name="T93" fmla="*/ 51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89" h="878">
                  <a:moveTo>
                    <a:pt x="844" y="409"/>
                  </a:moveTo>
                  <a:cubicBezTo>
                    <a:pt x="838" y="407"/>
                    <a:pt x="832" y="405"/>
                    <a:pt x="826" y="403"/>
                  </a:cubicBezTo>
                  <a:cubicBezTo>
                    <a:pt x="777" y="386"/>
                    <a:pt x="729" y="368"/>
                    <a:pt x="680" y="353"/>
                  </a:cubicBezTo>
                  <a:cubicBezTo>
                    <a:pt x="631" y="338"/>
                    <a:pt x="580" y="326"/>
                    <a:pt x="530" y="311"/>
                  </a:cubicBezTo>
                  <a:cubicBezTo>
                    <a:pt x="505" y="304"/>
                    <a:pt x="479" y="296"/>
                    <a:pt x="456" y="284"/>
                  </a:cubicBezTo>
                  <a:cubicBezTo>
                    <a:pt x="403" y="257"/>
                    <a:pt x="348" y="259"/>
                    <a:pt x="292" y="262"/>
                  </a:cubicBezTo>
                  <a:cubicBezTo>
                    <a:pt x="283" y="263"/>
                    <a:pt x="275" y="265"/>
                    <a:pt x="266" y="266"/>
                  </a:cubicBezTo>
                  <a:cubicBezTo>
                    <a:pt x="167" y="272"/>
                    <a:pt x="102" y="330"/>
                    <a:pt x="56" y="409"/>
                  </a:cubicBezTo>
                  <a:cubicBezTo>
                    <a:pt x="21" y="470"/>
                    <a:pt x="4" y="538"/>
                    <a:pt x="37" y="608"/>
                  </a:cubicBezTo>
                  <a:cubicBezTo>
                    <a:pt x="53" y="643"/>
                    <a:pt x="81" y="656"/>
                    <a:pt x="118" y="646"/>
                  </a:cubicBezTo>
                  <a:cubicBezTo>
                    <a:pt x="125" y="644"/>
                    <a:pt x="134" y="646"/>
                    <a:pt x="141" y="646"/>
                  </a:cubicBezTo>
                  <a:cubicBezTo>
                    <a:pt x="142" y="651"/>
                    <a:pt x="143" y="653"/>
                    <a:pt x="143" y="653"/>
                  </a:cubicBezTo>
                  <a:cubicBezTo>
                    <a:pt x="134" y="662"/>
                    <a:pt x="145" y="683"/>
                    <a:pt x="122" y="684"/>
                  </a:cubicBezTo>
                  <a:cubicBezTo>
                    <a:pt x="92" y="686"/>
                    <a:pt x="62" y="685"/>
                    <a:pt x="41" y="657"/>
                  </a:cubicBezTo>
                  <a:cubicBezTo>
                    <a:pt x="15" y="621"/>
                    <a:pt x="0" y="581"/>
                    <a:pt x="2" y="536"/>
                  </a:cubicBezTo>
                  <a:cubicBezTo>
                    <a:pt x="4" y="453"/>
                    <a:pt x="32" y="381"/>
                    <a:pt x="90" y="320"/>
                  </a:cubicBezTo>
                  <a:cubicBezTo>
                    <a:pt x="140" y="266"/>
                    <a:pt x="199" y="234"/>
                    <a:pt x="271" y="225"/>
                  </a:cubicBezTo>
                  <a:cubicBezTo>
                    <a:pt x="303" y="221"/>
                    <a:pt x="337" y="224"/>
                    <a:pt x="370" y="227"/>
                  </a:cubicBezTo>
                  <a:cubicBezTo>
                    <a:pt x="394" y="229"/>
                    <a:pt x="419" y="232"/>
                    <a:pt x="442" y="239"/>
                  </a:cubicBezTo>
                  <a:cubicBezTo>
                    <a:pt x="471" y="249"/>
                    <a:pt x="499" y="264"/>
                    <a:pt x="528" y="275"/>
                  </a:cubicBezTo>
                  <a:cubicBezTo>
                    <a:pt x="569" y="292"/>
                    <a:pt x="609" y="311"/>
                    <a:pt x="652" y="324"/>
                  </a:cubicBezTo>
                  <a:cubicBezTo>
                    <a:pt x="719" y="344"/>
                    <a:pt x="787" y="360"/>
                    <a:pt x="856" y="377"/>
                  </a:cubicBezTo>
                  <a:cubicBezTo>
                    <a:pt x="863" y="378"/>
                    <a:pt x="876" y="374"/>
                    <a:pt x="880" y="368"/>
                  </a:cubicBezTo>
                  <a:cubicBezTo>
                    <a:pt x="892" y="346"/>
                    <a:pt x="905" y="324"/>
                    <a:pt x="913" y="300"/>
                  </a:cubicBezTo>
                  <a:cubicBezTo>
                    <a:pt x="916" y="290"/>
                    <a:pt x="909" y="276"/>
                    <a:pt x="905" y="259"/>
                  </a:cubicBezTo>
                  <a:cubicBezTo>
                    <a:pt x="912" y="258"/>
                    <a:pt x="922" y="257"/>
                    <a:pt x="936" y="255"/>
                  </a:cubicBezTo>
                  <a:cubicBezTo>
                    <a:pt x="942" y="240"/>
                    <a:pt x="939" y="220"/>
                    <a:pt x="926" y="207"/>
                  </a:cubicBezTo>
                  <a:cubicBezTo>
                    <a:pt x="915" y="195"/>
                    <a:pt x="896" y="190"/>
                    <a:pt x="879" y="181"/>
                  </a:cubicBezTo>
                  <a:cubicBezTo>
                    <a:pt x="898" y="164"/>
                    <a:pt x="921" y="166"/>
                    <a:pt x="942" y="171"/>
                  </a:cubicBezTo>
                  <a:cubicBezTo>
                    <a:pt x="963" y="177"/>
                    <a:pt x="974" y="194"/>
                    <a:pt x="972" y="214"/>
                  </a:cubicBezTo>
                  <a:cubicBezTo>
                    <a:pt x="970" y="244"/>
                    <a:pt x="965" y="276"/>
                    <a:pt x="955" y="305"/>
                  </a:cubicBezTo>
                  <a:cubicBezTo>
                    <a:pt x="948" y="327"/>
                    <a:pt x="932" y="346"/>
                    <a:pt x="920" y="367"/>
                  </a:cubicBezTo>
                  <a:cubicBezTo>
                    <a:pt x="917" y="372"/>
                    <a:pt x="915" y="378"/>
                    <a:pt x="911" y="387"/>
                  </a:cubicBezTo>
                  <a:cubicBezTo>
                    <a:pt x="939" y="392"/>
                    <a:pt x="965" y="397"/>
                    <a:pt x="991" y="401"/>
                  </a:cubicBezTo>
                  <a:cubicBezTo>
                    <a:pt x="1017" y="405"/>
                    <a:pt x="1042" y="408"/>
                    <a:pt x="1068" y="412"/>
                  </a:cubicBezTo>
                  <a:cubicBezTo>
                    <a:pt x="1085" y="415"/>
                    <a:pt x="1100" y="412"/>
                    <a:pt x="1115" y="402"/>
                  </a:cubicBezTo>
                  <a:cubicBezTo>
                    <a:pt x="1183" y="359"/>
                    <a:pt x="1243" y="308"/>
                    <a:pt x="1288" y="241"/>
                  </a:cubicBezTo>
                  <a:cubicBezTo>
                    <a:pt x="1298" y="225"/>
                    <a:pt x="1305" y="206"/>
                    <a:pt x="1310" y="188"/>
                  </a:cubicBezTo>
                  <a:cubicBezTo>
                    <a:pt x="1315" y="169"/>
                    <a:pt x="1305" y="153"/>
                    <a:pt x="1290" y="141"/>
                  </a:cubicBezTo>
                  <a:cubicBezTo>
                    <a:pt x="1274" y="130"/>
                    <a:pt x="1259" y="134"/>
                    <a:pt x="1245" y="143"/>
                  </a:cubicBezTo>
                  <a:cubicBezTo>
                    <a:pt x="1230" y="152"/>
                    <a:pt x="1215" y="163"/>
                    <a:pt x="1204" y="177"/>
                  </a:cubicBezTo>
                  <a:cubicBezTo>
                    <a:pt x="1198" y="184"/>
                    <a:pt x="1196" y="203"/>
                    <a:pt x="1201" y="209"/>
                  </a:cubicBezTo>
                  <a:cubicBezTo>
                    <a:pt x="1206" y="215"/>
                    <a:pt x="1223" y="217"/>
                    <a:pt x="1233" y="215"/>
                  </a:cubicBezTo>
                  <a:cubicBezTo>
                    <a:pt x="1245" y="213"/>
                    <a:pt x="1255" y="203"/>
                    <a:pt x="1252" y="183"/>
                  </a:cubicBezTo>
                  <a:cubicBezTo>
                    <a:pt x="1241" y="191"/>
                    <a:pt x="1233" y="197"/>
                    <a:pt x="1224" y="203"/>
                  </a:cubicBezTo>
                  <a:cubicBezTo>
                    <a:pt x="1216" y="193"/>
                    <a:pt x="1219" y="183"/>
                    <a:pt x="1233" y="178"/>
                  </a:cubicBezTo>
                  <a:cubicBezTo>
                    <a:pt x="1242" y="176"/>
                    <a:pt x="1253" y="178"/>
                    <a:pt x="1261" y="181"/>
                  </a:cubicBezTo>
                  <a:cubicBezTo>
                    <a:pt x="1264" y="182"/>
                    <a:pt x="1263" y="196"/>
                    <a:pt x="1261" y="202"/>
                  </a:cubicBezTo>
                  <a:cubicBezTo>
                    <a:pt x="1249" y="235"/>
                    <a:pt x="1215" y="253"/>
                    <a:pt x="1183" y="245"/>
                  </a:cubicBezTo>
                  <a:cubicBezTo>
                    <a:pt x="1159" y="240"/>
                    <a:pt x="1151" y="226"/>
                    <a:pt x="1160" y="202"/>
                  </a:cubicBezTo>
                  <a:cubicBezTo>
                    <a:pt x="1177" y="153"/>
                    <a:pt x="1220" y="121"/>
                    <a:pt x="1273" y="119"/>
                  </a:cubicBezTo>
                  <a:cubicBezTo>
                    <a:pt x="1303" y="118"/>
                    <a:pt x="1326" y="146"/>
                    <a:pt x="1324" y="180"/>
                  </a:cubicBezTo>
                  <a:cubicBezTo>
                    <a:pt x="1323" y="232"/>
                    <a:pt x="1296" y="273"/>
                    <a:pt x="1263" y="309"/>
                  </a:cubicBezTo>
                  <a:cubicBezTo>
                    <a:pt x="1232" y="343"/>
                    <a:pt x="1196" y="372"/>
                    <a:pt x="1156" y="408"/>
                  </a:cubicBezTo>
                  <a:cubicBezTo>
                    <a:pt x="1173" y="404"/>
                    <a:pt x="1185" y="403"/>
                    <a:pt x="1196" y="398"/>
                  </a:cubicBezTo>
                  <a:cubicBezTo>
                    <a:pt x="1296" y="354"/>
                    <a:pt x="1394" y="304"/>
                    <a:pt x="1487" y="245"/>
                  </a:cubicBezTo>
                  <a:cubicBezTo>
                    <a:pt x="1541" y="211"/>
                    <a:pt x="1596" y="179"/>
                    <a:pt x="1652" y="148"/>
                  </a:cubicBezTo>
                  <a:cubicBezTo>
                    <a:pt x="1695" y="124"/>
                    <a:pt x="1744" y="112"/>
                    <a:pt x="1793" y="111"/>
                  </a:cubicBezTo>
                  <a:cubicBezTo>
                    <a:pt x="1816" y="110"/>
                    <a:pt x="1833" y="110"/>
                    <a:pt x="1842" y="85"/>
                  </a:cubicBezTo>
                  <a:cubicBezTo>
                    <a:pt x="1845" y="77"/>
                    <a:pt x="1858" y="71"/>
                    <a:pt x="1867" y="68"/>
                  </a:cubicBezTo>
                  <a:cubicBezTo>
                    <a:pt x="1880" y="63"/>
                    <a:pt x="1898" y="76"/>
                    <a:pt x="1895" y="86"/>
                  </a:cubicBezTo>
                  <a:cubicBezTo>
                    <a:pt x="1893" y="93"/>
                    <a:pt x="1881" y="100"/>
                    <a:pt x="1873" y="102"/>
                  </a:cubicBezTo>
                  <a:cubicBezTo>
                    <a:pt x="1863" y="105"/>
                    <a:pt x="1849" y="99"/>
                    <a:pt x="1845" y="116"/>
                  </a:cubicBezTo>
                  <a:cubicBezTo>
                    <a:pt x="1862" y="124"/>
                    <a:pt x="1878" y="133"/>
                    <a:pt x="1895" y="140"/>
                  </a:cubicBezTo>
                  <a:cubicBezTo>
                    <a:pt x="1899" y="142"/>
                    <a:pt x="1907" y="138"/>
                    <a:pt x="1911" y="135"/>
                  </a:cubicBezTo>
                  <a:cubicBezTo>
                    <a:pt x="1930" y="120"/>
                    <a:pt x="1935" y="95"/>
                    <a:pt x="1922" y="72"/>
                  </a:cubicBezTo>
                  <a:cubicBezTo>
                    <a:pt x="1912" y="56"/>
                    <a:pt x="1900" y="40"/>
                    <a:pt x="1890" y="24"/>
                  </a:cubicBezTo>
                  <a:cubicBezTo>
                    <a:pt x="1885" y="17"/>
                    <a:pt x="1881" y="10"/>
                    <a:pt x="1880" y="0"/>
                  </a:cubicBezTo>
                  <a:cubicBezTo>
                    <a:pt x="1894" y="18"/>
                    <a:pt x="1909" y="36"/>
                    <a:pt x="1922" y="54"/>
                  </a:cubicBezTo>
                  <a:cubicBezTo>
                    <a:pt x="1949" y="93"/>
                    <a:pt x="1947" y="113"/>
                    <a:pt x="1916" y="149"/>
                  </a:cubicBezTo>
                  <a:cubicBezTo>
                    <a:pt x="1933" y="177"/>
                    <a:pt x="1955" y="202"/>
                    <a:pt x="1966" y="231"/>
                  </a:cubicBezTo>
                  <a:cubicBezTo>
                    <a:pt x="1989" y="293"/>
                    <a:pt x="1985" y="353"/>
                    <a:pt x="1934" y="401"/>
                  </a:cubicBezTo>
                  <a:cubicBezTo>
                    <a:pt x="1886" y="447"/>
                    <a:pt x="1787" y="473"/>
                    <a:pt x="1722" y="404"/>
                  </a:cubicBezTo>
                  <a:cubicBezTo>
                    <a:pt x="1701" y="381"/>
                    <a:pt x="1695" y="352"/>
                    <a:pt x="1704" y="323"/>
                  </a:cubicBezTo>
                  <a:cubicBezTo>
                    <a:pt x="1713" y="293"/>
                    <a:pt x="1734" y="268"/>
                    <a:pt x="1767" y="264"/>
                  </a:cubicBezTo>
                  <a:cubicBezTo>
                    <a:pt x="1781" y="262"/>
                    <a:pt x="1795" y="276"/>
                    <a:pt x="1810" y="283"/>
                  </a:cubicBezTo>
                  <a:cubicBezTo>
                    <a:pt x="1819" y="245"/>
                    <a:pt x="1851" y="209"/>
                    <a:pt x="1840" y="160"/>
                  </a:cubicBezTo>
                  <a:cubicBezTo>
                    <a:pt x="1858" y="174"/>
                    <a:pt x="1861" y="190"/>
                    <a:pt x="1856" y="208"/>
                  </a:cubicBezTo>
                  <a:cubicBezTo>
                    <a:pt x="1852" y="223"/>
                    <a:pt x="1843" y="237"/>
                    <a:pt x="1838" y="252"/>
                  </a:cubicBezTo>
                  <a:cubicBezTo>
                    <a:pt x="1830" y="273"/>
                    <a:pt x="1823" y="294"/>
                    <a:pt x="1817" y="315"/>
                  </a:cubicBezTo>
                  <a:cubicBezTo>
                    <a:pt x="1814" y="325"/>
                    <a:pt x="1780" y="355"/>
                    <a:pt x="1769" y="353"/>
                  </a:cubicBezTo>
                  <a:cubicBezTo>
                    <a:pt x="1763" y="351"/>
                    <a:pt x="1753" y="342"/>
                    <a:pt x="1753" y="337"/>
                  </a:cubicBezTo>
                  <a:cubicBezTo>
                    <a:pt x="1754" y="328"/>
                    <a:pt x="1759" y="315"/>
                    <a:pt x="1766" y="312"/>
                  </a:cubicBezTo>
                  <a:cubicBezTo>
                    <a:pt x="1775" y="307"/>
                    <a:pt x="1783" y="304"/>
                    <a:pt x="1777" y="295"/>
                  </a:cubicBezTo>
                  <a:cubicBezTo>
                    <a:pt x="1772" y="289"/>
                    <a:pt x="1757" y="284"/>
                    <a:pt x="1753" y="287"/>
                  </a:cubicBezTo>
                  <a:cubicBezTo>
                    <a:pt x="1741" y="297"/>
                    <a:pt x="1729" y="309"/>
                    <a:pt x="1724" y="323"/>
                  </a:cubicBezTo>
                  <a:cubicBezTo>
                    <a:pt x="1712" y="358"/>
                    <a:pt x="1734" y="403"/>
                    <a:pt x="1769" y="413"/>
                  </a:cubicBezTo>
                  <a:cubicBezTo>
                    <a:pt x="1823" y="427"/>
                    <a:pt x="1876" y="425"/>
                    <a:pt x="1921" y="384"/>
                  </a:cubicBezTo>
                  <a:cubicBezTo>
                    <a:pt x="1979" y="330"/>
                    <a:pt x="1980" y="243"/>
                    <a:pt x="1922" y="187"/>
                  </a:cubicBezTo>
                  <a:cubicBezTo>
                    <a:pt x="1906" y="171"/>
                    <a:pt x="1892" y="155"/>
                    <a:pt x="1865" y="159"/>
                  </a:cubicBezTo>
                  <a:cubicBezTo>
                    <a:pt x="1858" y="161"/>
                    <a:pt x="1848" y="155"/>
                    <a:pt x="1842" y="150"/>
                  </a:cubicBezTo>
                  <a:cubicBezTo>
                    <a:pt x="1820" y="129"/>
                    <a:pt x="1795" y="128"/>
                    <a:pt x="1768" y="133"/>
                  </a:cubicBezTo>
                  <a:cubicBezTo>
                    <a:pt x="1760" y="135"/>
                    <a:pt x="1751" y="135"/>
                    <a:pt x="1743" y="136"/>
                  </a:cubicBezTo>
                  <a:cubicBezTo>
                    <a:pt x="1680" y="139"/>
                    <a:pt x="1628" y="171"/>
                    <a:pt x="1577" y="201"/>
                  </a:cubicBezTo>
                  <a:cubicBezTo>
                    <a:pt x="1500" y="248"/>
                    <a:pt x="1429" y="304"/>
                    <a:pt x="1349" y="346"/>
                  </a:cubicBezTo>
                  <a:cubicBezTo>
                    <a:pt x="1285" y="379"/>
                    <a:pt x="1221" y="415"/>
                    <a:pt x="1150" y="427"/>
                  </a:cubicBezTo>
                  <a:cubicBezTo>
                    <a:pt x="1084" y="437"/>
                    <a:pt x="1026" y="472"/>
                    <a:pt x="961" y="483"/>
                  </a:cubicBezTo>
                  <a:cubicBezTo>
                    <a:pt x="910" y="492"/>
                    <a:pt x="858" y="495"/>
                    <a:pt x="806" y="502"/>
                  </a:cubicBezTo>
                  <a:cubicBezTo>
                    <a:pt x="798" y="503"/>
                    <a:pt x="788" y="504"/>
                    <a:pt x="783" y="509"/>
                  </a:cubicBezTo>
                  <a:cubicBezTo>
                    <a:pt x="727" y="555"/>
                    <a:pt x="665" y="593"/>
                    <a:pt x="597" y="616"/>
                  </a:cubicBezTo>
                  <a:cubicBezTo>
                    <a:pt x="556" y="629"/>
                    <a:pt x="514" y="646"/>
                    <a:pt x="469" y="639"/>
                  </a:cubicBezTo>
                  <a:cubicBezTo>
                    <a:pt x="464" y="638"/>
                    <a:pt x="455" y="642"/>
                    <a:pt x="453" y="647"/>
                  </a:cubicBezTo>
                  <a:cubicBezTo>
                    <a:pt x="422" y="716"/>
                    <a:pt x="361" y="728"/>
                    <a:pt x="295" y="727"/>
                  </a:cubicBezTo>
                  <a:cubicBezTo>
                    <a:pt x="271" y="727"/>
                    <a:pt x="248" y="719"/>
                    <a:pt x="224" y="718"/>
                  </a:cubicBezTo>
                  <a:cubicBezTo>
                    <a:pt x="165" y="716"/>
                    <a:pt x="106" y="780"/>
                    <a:pt x="113" y="839"/>
                  </a:cubicBezTo>
                  <a:cubicBezTo>
                    <a:pt x="114" y="847"/>
                    <a:pt x="126" y="854"/>
                    <a:pt x="133" y="863"/>
                  </a:cubicBezTo>
                  <a:cubicBezTo>
                    <a:pt x="123" y="877"/>
                    <a:pt x="103" y="878"/>
                    <a:pt x="94" y="857"/>
                  </a:cubicBezTo>
                  <a:cubicBezTo>
                    <a:pt x="78" y="824"/>
                    <a:pt x="75" y="791"/>
                    <a:pt x="96" y="758"/>
                  </a:cubicBezTo>
                  <a:cubicBezTo>
                    <a:pt x="130" y="705"/>
                    <a:pt x="167" y="678"/>
                    <a:pt x="262" y="699"/>
                  </a:cubicBezTo>
                  <a:cubicBezTo>
                    <a:pt x="305" y="708"/>
                    <a:pt x="349" y="708"/>
                    <a:pt x="388" y="686"/>
                  </a:cubicBezTo>
                  <a:cubicBezTo>
                    <a:pt x="406" y="676"/>
                    <a:pt x="418" y="657"/>
                    <a:pt x="431" y="641"/>
                  </a:cubicBezTo>
                  <a:cubicBezTo>
                    <a:pt x="432" y="640"/>
                    <a:pt x="427" y="628"/>
                    <a:pt x="422" y="627"/>
                  </a:cubicBezTo>
                  <a:cubicBezTo>
                    <a:pt x="388" y="616"/>
                    <a:pt x="361" y="572"/>
                    <a:pt x="371" y="537"/>
                  </a:cubicBezTo>
                  <a:cubicBezTo>
                    <a:pt x="376" y="519"/>
                    <a:pt x="383" y="500"/>
                    <a:pt x="394" y="485"/>
                  </a:cubicBezTo>
                  <a:cubicBezTo>
                    <a:pt x="411" y="465"/>
                    <a:pt x="430" y="467"/>
                    <a:pt x="449" y="486"/>
                  </a:cubicBezTo>
                  <a:cubicBezTo>
                    <a:pt x="474" y="510"/>
                    <a:pt x="480" y="540"/>
                    <a:pt x="475" y="574"/>
                  </a:cubicBezTo>
                  <a:cubicBezTo>
                    <a:pt x="474" y="586"/>
                    <a:pt x="472" y="599"/>
                    <a:pt x="470" y="613"/>
                  </a:cubicBezTo>
                  <a:cubicBezTo>
                    <a:pt x="575" y="608"/>
                    <a:pt x="665" y="572"/>
                    <a:pt x="749" y="504"/>
                  </a:cubicBezTo>
                  <a:cubicBezTo>
                    <a:pt x="738" y="501"/>
                    <a:pt x="731" y="500"/>
                    <a:pt x="723" y="499"/>
                  </a:cubicBezTo>
                  <a:cubicBezTo>
                    <a:pt x="643" y="488"/>
                    <a:pt x="568" y="461"/>
                    <a:pt x="495" y="429"/>
                  </a:cubicBezTo>
                  <a:cubicBezTo>
                    <a:pt x="432" y="401"/>
                    <a:pt x="370" y="368"/>
                    <a:pt x="300" y="363"/>
                  </a:cubicBezTo>
                  <a:cubicBezTo>
                    <a:pt x="207" y="357"/>
                    <a:pt x="151" y="374"/>
                    <a:pt x="110" y="452"/>
                  </a:cubicBezTo>
                  <a:cubicBezTo>
                    <a:pt x="93" y="485"/>
                    <a:pt x="98" y="521"/>
                    <a:pt x="121" y="548"/>
                  </a:cubicBezTo>
                  <a:cubicBezTo>
                    <a:pt x="126" y="555"/>
                    <a:pt x="124" y="569"/>
                    <a:pt x="121" y="577"/>
                  </a:cubicBezTo>
                  <a:cubicBezTo>
                    <a:pt x="120" y="581"/>
                    <a:pt x="105" y="584"/>
                    <a:pt x="99" y="582"/>
                  </a:cubicBezTo>
                  <a:cubicBezTo>
                    <a:pt x="91" y="579"/>
                    <a:pt x="83" y="571"/>
                    <a:pt x="80" y="564"/>
                  </a:cubicBezTo>
                  <a:cubicBezTo>
                    <a:pt x="61" y="521"/>
                    <a:pt x="68" y="479"/>
                    <a:pt x="92" y="441"/>
                  </a:cubicBezTo>
                  <a:cubicBezTo>
                    <a:pt x="144" y="359"/>
                    <a:pt x="221" y="337"/>
                    <a:pt x="307" y="347"/>
                  </a:cubicBezTo>
                  <a:cubicBezTo>
                    <a:pt x="365" y="354"/>
                    <a:pt x="418" y="377"/>
                    <a:pt x="472" y="397"/>
                  </a:cubicBezTo>
                  <a:cubicBezTo>
                    <a:pt x="541" y="421"/>
                    <a:pt x="611" y="444"/>
                    <a:pt x="681" y="465"/>
                  </a:cubicBezTo>
                  <a:cubicBezTo>
                    <a:pt x="710" y="473"/>
                    <a:pt x="741" y="474"/>
                    <a:pt x="772" y="477"/>
                  </a:cubicBezTo>
                  <a:cubicBezTo>
                    <a:pt x="777" y="477"/>
                    <a:pt x="785" y="474"/>
                    <a:pt x="789" y="471"/>
                  </a:cubicBezTo>
                  <a:cubicBezTo>
                    <a:pt x="810" y="453"/>
                    <a:pt x="829" y="435"/>
                    <a:pt x="848" y="417"/>
                  </a:cubicBezTo>
                  <a:cubicBezTo>
                    <a:pt x="847" y="414"/>
                    <a:pt x="846" y="412"/>
                    <a:pt x="844" y="409"/>
                  </a:cubicBezTo>
                  <a:close/>
                  <a:moveTo>
                    <a:pt x="1025" y="439"/>
                  </a:moveTo>
                  <a:cubicBezTo>
                    <a:pt x="981" y="433"/>
                    <a:pt x="939" y="426"/>
                    <a:pt x="897" y="420"/>
                  </a:cubicBezTo>
                  <a:cubicBezTo>
                    <a:pt x="891" y="419"/>
                    <a:pt x="882" y="418"/>
                    <a:pt x="878" y="422"/>
                  </a:cubicBezTo>
                  <a:cubicBezTo>
                    <a:pt x="859" y="440"/>
                    <a:pt x="841" y="460"/>
                    <a:pt x="822" y="481"/>
                  </a:cubicBezTo>
                  <a:cubicBezTo>
                    <a:pt x="859" y="489"/>
                    <a:pt x="960" y="468"/>
                    <a:pt x="1025" y="439"/>
                  </a:cubicBezTo>
                  <a:close/>
                  <a:moveTo>
                    <a:pt x="441" y="602"/>
                  </a:moveTo>
                  <a:cubicBezTo>
                    <a:pt x="460" y="566"/>
                    <a:pt x="457" y="534"/>
                    <a:pt x="432" y="510"/>
                  </a:cubicBezTo>
                  <a:cubicBezTo>
                    <a:pt x="415" y="494"/>
                    <a:pt x="405" y="494"/>
                    <a:pt x="393" y="515"/>
                  </a:cubicBezTo>
                  <a:cubicBezTo>
                    <a:pt x="376" y="545"/>
                    <a:pt x="382" y="593"/>
                    <a:pt x="441" y="6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871538" y="171450"/>
              <a:ext cx="5389563" cy="2055813"/>
            </a:xfrm>
            <a:custGeom>
              <a:avLst/>
              <a:gdLst>
                <a:gd name="T0" fmla="*/ 116 w 2082"/>
                <a:gd name="T1" fmla="*/ 716 h 915"/>
                <a:gd name="T2" fmla="*/ 179 w 2082"/>
                <a:gd name="T3" fmla="*/ 606 h 915"/>
                <a:gd name="T4" fmla="*/ 220 w 2082"/>
                <a:gd name="T5" fmla="*/ 616 h 915"/>
                <a:gd name="T6" fmla="*/ 262 w 2082"/>
                <a:gd name="T7" fmla="*/ 609 h 915"/>
                <a:gd name="T8" fmla="*/ 54 w 2082"/>
                <a:gd name="T9" fmla="*/ 743 h 915"/>
                <a:gd name="T10" fmla="*/ 201 w 2082"/>
                <a:gd name="T11" fmla="*/ 788 h 915"/>
                <a:gd name="T12" fmla="*/ 879 w 2082"/>
                <a:gd name="T13" fmla="*/ 500 h 915"/>
                <a:gd name="T14" fmla="*/ 1256 w 2082"/>
                <a:gd name="T15" fmla="*/ 371 h 915"/>
                <a:gd name="T16" fmla="*/ 1580 w 2082"/>
                <a:gd name="T17" fmla="*/ 213 h 915"/>
                <a:gd name="T18" fmla="*/ 1844 w 2082"/>
                <a:gd name="T19" fmla="*/ 124 h 915"/>
                <a:gd name="T20" fmla="*/ 1978 w 2082"/>
                <a:gd name="T21" fmla="*/ 17 h 915"/>
                <a:gd name="T22" fmla="*/ 1667 w 2082"/>
                <a:gd name="T23" fmla="*/ 165 h 915"/>
                <a:gd name="T24" fmla="*/ 1686 w 2082"/>
                <a:gd name="T25" fmla="*/ 258 h 915"/>
                <a:gd name="T26" fmla="*/ 1573 w 2082"/>
                <a:gd name="T27" fmla="*/ 282 h 915"/>
                <a:gd name="T28" fmla="*/ 1363 w 2082"/>
                <a:gd name="T29" fmla="*/ 377 h 915"/>
                <a:gd name="T30" fmla="*/ 1894 w 2082"/>
                <a:gd name="T31" fmla="*/ 384 h 915"/>
                <a:gd name="T32" fmla="*/ 1951 w 2082"/>
                <a:gd name="T33" fmla="*/ 231 h 915"/>
                <a:gd name="T34" fmla="*/ 1978 w 2082"/>
                <a:gd name="T35" fmla="*/ 337 h 915"/>
                <a:gd name="T36" fmla="*/ 1422 w 2082"/>
                <a:gd name="T37" fmla="*/ 404 h 915"/>
                <a:gd name="T38" fmla="*/ 1192 w 2082"/>
                <a:gd name="T39" fmla="*/ 480 h 915"/>
                <a:gd name="T40" fmla="*/ 1621 w 2082"/>
                <a:gd name="T41" fmla="*/ 511 h 915"/>
                <a:gd name="T42" fmla="*/ 2001 w 2082"/>
                <a:gd name="T43" fmla="*/ 379 h 915"/>
                <a:gd name="T44" fmla="*/ 1958 w 2082"/>
                <a:gd name="T45" fmla="*/ 174 h 915"/>
                <a:gd name="T46" fmla="*/ 2074 w 2082"/>
                <a:gd name="T47" fmla="*/ 238 h 915"/>
                <a:gd name="T48" fmla="*/ 1679 w 2082"/>
                <a:gd name="T49" fmla="*/ 544 h 915"/>
                <a:gd name="T50" fmla="*/ 1262 w 2082"/>
                <a:gd name="T51" fmla="*/ 509 h 915"/>
                <a:gd name="T52" fmla="*/ 1168 w 2082"/>
                <a:gd name="T53" fmla="*/ 612 h 915"/>
                <a:gd name="T54" fmla="*/ 1177 w 2082"/>
                <a:gd name="T55" fmla="*/ 679 h 915"/>
                <a:gd name="T56" fmla="*/ 1128 w 2082"/>
                <a:gd name="T57" fmla="*/ 685 h 915"/>
                <a:gd name="T58" fmla="*/ 1135 w 2082"/>
                <a:gd name="T59" fmla="*/ 514 h 915"/>
                <a:gd name="T60" fmla="*/ 893 w 2082"/>
                <a:gd name="T61" fmla="*/ 543 h 915"/>
                <a:gd name="T62" fmla="*/ 805 w 2082"/>
                <a:gd name="T63" fmla="*/ 779 h 915"/>
                <a:gd name="T64" fmla="*/ 830 w 2082"/>
                <a:gd name="T65" fmla="*/ 716 h 915"/>
                <a:gd name="T66" fmla="*/ 846 w 2082"/>
                <a:gd name="T67" fmla="*/ 728 h 915"/>
                <a:gd name="T68" fmla="*/ 850 w 2082"/>
                <a:gd name="T69" fmla="*/ 743 h 915"/>
                <a:gd name="T70" fmla="*/ 880 w 2082"/>
                <a:gd name="T71" fmla="*/ 673 h 915"/>
                <a:gd name="T72" fmla="*/ 746 w 2082"/>
                <a:gd name="T73" fmla="*/ 731 h 915"/>
                <a:gd name="T74" fmla="*/ 873 w 2082"/>
                <a:gd name="T75" fmla="*/ 516 h 915"/>
                <a:gd name="T76" fmla="*/ 359 w 2082"/>
                <a:gd name="T77" fmla="*/ 767 h 915"/>
                <a:gd name="T78" fmla="*/ 97 w 2082"/>
                <a:gd name="T79" fmla="*/ 849 h 915"/>
                <a:gd name="T80" fmla="*/ 126 w 2082"/>
                <a:gd name="T81" fmla="*/ 803 h 915"/>
                <a:gd name="T82" fmla="*/ 55 w 2082"/>
                <a:gd name="T83" fmla="*/ 870 h 915"/>
                <a:gd name="T84" fmla="*/ 43 w 2082"/>
                <a:gd name="T85" fmla="*/ 871 h 915"/>
                <a:gd name="T86" fmla="*/ 9 w 2082"/>
                <a:gd name="T87" fmla="*/ 622 h 915"/>
                <a:gd name="T88" fmla="*/ 277 w 2082"/>
                <a:gd name="T89" fmla="*/ 620 h 915"/>
                <a:gd name="T90" fmla="*/ 1009 w 2082"/>
                <a:gd name="T91" fmla="*/ 480 h 915"/>
                <a:gd name="T92" fmla="*/ 1206 w 2082"/>
                <a:gd name="T93" fmla="*/ 413 h 915"/>
                <a:gd name="T94" fmla="*/ 1620 w 2082"/>
                <a:gd name="T95" fmla="*/ 238 h 915"/>
                <a:gd name="T96" fmla="*/ 1671 w 2082"/>
                <a:gd name="T97" fmla="*/ 27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82" h="915">
                  <a:moveTo>
                    <a:pt x="172" y="632"/>
                  </a:moveTo>
                  <a:cubicBezTo>
                    <a:pt x="161" y="677"/>
                    <a:pt x="123" y="709"/>
                    <a:pt x="130" y="760"/>
                  </a:cubicBezTo>
                  <a:cubicBezTo>
                    <a:pt x="112" y="747"/>
                    <a:pt x="110" y="732"/>
                    <a:pt x="116" y="716"/>
                  </a:cubicBezTo>
                  <a:cubicBezTo>
                    <a:pt x="123" y="700"/>
                    <a:pt x="133" y="685"/>
                    <a:pt x="141" y="670"/>
                  </a:cubicBezTo>
                  <a:cubicBezTo>
                    <a:pt x="151" y="650"/>
                    <a:pt x="161" y="631"/>
                    <a:pt x="171" y="610"/>
                  </a:cubicBezTo>
                  <a:cubicBezTo>
                    <a:pt x="172" y="610"/>
                    <a:pt x="176" y="608"/>
                    <a:pt x="179" y="606"/>
                  </a:cubicBezTo>
                  <a:cubicBezTo>
                    <a:pt x="188" y="597"/>
                    <a:pt x="196" y="586"/>
                    <a:pt x="207" y="579"/>
                  </a:cubicBezTo>
                  <a:cubicBezTo>
                    <a:pt x="216" y="573"/>
                    <a:pt x="229" y="572"/>
                    <a:pt x="234" y="586"/>
                  </a:cubicBezTo>
                  <a:cubicBezTo>
                    <a:pt x="238" y="599"/>
                    <a:pt x="234" y="612"/>
                    <a:pt x="220" y="616"/>
                  </a:cubicBezTo>
                  <a:cubicBezTo>
                    <a:pt x="211" y="619"/>
                    <a:pt x="201" y="620"/>
                    <a:pt x="207" y="630"/>
                  </a:cubicBezTo>
                  <a:cubicBezTo>
                    <a:pt x="210" y="636"/>
                    <a:pt x="224" y="642"/>
                    <a:pt x="228" y="640"/>
                  </a:cubicBezTo>
                  <a:cubicBezTo>
                    <a:pt x="241" y="632"/>
                    <a:pt x="257" y="622"/>
                    <a:pt x="262" y="609"/>
                  </a:cubicBezTo>
                  <a:cubicBezTo>
                    <a:pt x="276" y="574"/>
                    <a:pt x="266" y="527"/>
                    <a:pt x="218" y="516"/>
                  </a:cubicBezTo>
                  <a:cubicBezTo>
                    <a:pt x="141" y="498"/>
                    <a:pt x="77" y="519"/>
                    <a:pt x="35" y="591"/>
                  </a:cubicBezTo>
                  <a:cubicBezTo>
                    <a:pt x="7" y="638"/>
                    <a:pt x="5" y="694"/>
                    <a:pt x="54" y="743"/>
                  </a:cubicBezTo>
                  <a:cubicBezTo>
                    <a:pt x="67" y="756"/>
                    <a:pt x="79" y="763"/>
                    <a:pt x="98" y="762"/>
                  </a:cubicBezTo>
                  <a:cubicBezTo>
                    <a:pt x="107" y="761"/>
                    <a:pt x="118" y="764"/>
                    <a:pt x="124" y="769"/>
                  </a:cubicBezTo>
                  <a:cubicBezTo>
                    <a:pt x="147" y="789"/>
                    <a:pt x="174" y="789"/>
                    <a:pt x="201" y="788"/>
                  </a:cubicBezTo>
                  <a:cubicBezTo>
                    <a:pt x="300" y="783"/>
                    <a:pt x="389" y="748"/>
                    <a:pt x="473" y="699"/>
                  </a:cubicBezTo>
                  <a:cubicBezTo>
                    <a:pt x="552" y="653"/>
                    <a:pt x="629" y="603"/>
                    <a:pt x="714" y="567"/>
                  </a:cubicBezTo>
                  <a:cubicBezTo>
                    <a:pt x="769" y="544"/>
                    <a:pt x="822" y="514"/>
                    <a:pt x="879" y="500"/>
                  </a:cubicBezTo>
                  <a:cubicBezTo>
                    <a:pt x="943" y="483"/>
                    <a:pt x="999" y="448"/>
                    <a:pt x="1061" y="430"/>
                  </a:cubicBezTo>
                  <a:cubicBezTo>
                    <a:pt x="1110" y="416"/>
                    <a:pt x="1160" y="403"/>
                    <a:pt x="1210" y="394"/>
                  </a:cubicBezTo>
                  <a:cubicBezTo>
                    <a:pt x="1229" y="391"/>
                    <a:pt x="1243" y="383"/>
                    <a:pt x="1256" y="371"/>
                  </a:cubicBezTo>
                  <a:cubicBezTo>
                    <a:pt x="1308" y="323"/>
                    <a:pt x="1367" y="288"/>
                    <a:pt x="1430" y="260"/>
                  </a:cubicBezTo>
                  <a:cubicBezTo>
                    <a:pt x="1468" y="243"/>
                    <a:pt x="1507" y="230"/>
                    <a:pt x="1546" y="217"/>
                  </a:cubicBezTo>
                  <a:cubicBezTo>
                    <a:pt x="1557" y="214"/>
                    <a:pt x="1569" y="215"/>
                    <a:pt x="1580" y="213"/>
                  </a:cubicBezTo>
                  <a:cubicBezTo>
                    <a:pt x="1586" y="212"/>
                    <a:pt x="1596" y="209"/>
                    <a:pt x="1598" y="205"/>
                  </a:cubicBezTo>
                  <a:cubicBezTo>
                    <a:pt x="1631" y="147"/>
                    <a:pt x="1685" y="131"/>
                    <a:pt x="1745" y="125"/>
                  </a:cubicBezTo>
                  <a:cubicBezTo>
                    <a:pt x="1777" y="122"/>
                    <a:pt x="1811" y="125"/>
                    <a:pt x="1844" y="124"/>
                  </a:cubicBezTo>
                  <a:cubicBezTo>
                    <a:pt x="1899" y="123"/>
                    <a:pt x="1940" y="94"/>
                    <a:pt x="1955" y="49"/>
                  </a:cubicBezTo>
                  <a:cubicBezTo>
                    <a:pt x="1963" y="25"/>
                    <a:pt x="1959" y="18"/>
                    <a:pt x="1933" y="15"/>
                  </a:cubicBezTo>
                  <a:cubicBezTo>
                    <a:pt x="1946" y="0"/>
                    <a:pt x="1965" y="1"/>
                    <a:pt x="1978" y="17"/>
                  </a:cubicBezTo>
                  <a:cubicBezTo>
                    <a:pt x="1996" y="38"/>
                    <a:pt x="1994" y="68"/>
                    <a:pt x="1976" y="90"/>
                  </a:cubicBezTo>
                  <a:cubicBezTo>
                    <a:pt x="1939" y="135"/>
                    <a:pt x="1891" y="147"/>
                    <a:pt x="1835" y="142"/>
                  </a:cubicBezTo>
                  <a:cubicBezTo>
                    <a:pt x="1777" y="138"/>
                    <a:pt x="1720" y="138"/>
                    <a:pt x="1667" y="165"/>
                  </a:cubicBezTo>
                  <a:cubicBezTo>
                    <a:pt x="1648" y="174"/>
                    <a:pt x="1633" y="194"/>
                    <a:pt x="1612" y="212"/>
                  </a:cubicBezTo>
                  <a:cubicBezTo>
                    <a:pt x="1622" y="214"/>
                    <a:pt x="1625" y="216"/>
                    <a:pt x="1628" y="216"/>
                  </a:cubicBezTo>
                  <a:cubicBezTo>
                    <a:pt x="1659" y="214"/>
                    <a:pt x="1680" y="232"/>
                    <a:pt x="1686" y="258"/>
                  </a:cubicBezTo>
                  <a:cubicBezTo>
                    <a:pt x="1690" y="276"/>
                    <a:pt x="1681" y="299"/>
                    <a:pt x="1671" y="317"/>
                  </a:cubicBezTo>
                  <a:cubicBezTo>
                    <a:pt x="1659" y="339"/>
                    <a:pt x="1632" y="347"/>
                    <a:pt x="1613" y="340"/>
                  </a:cubicBezTo>
                  <a:cubicBezTo>
                    <a:pt x="1586" y="330"/>
                    <a:pt x="1572" y="311"/>
                    <a:pt x="1573" y="282"/>
                  </a:cubicBezTo>
                  <a:cubicBezTo>
                    <a:pt x="1574" y="267"/>
                    <a:pt x="1577" y="252"/>
                    <a:pt x="1579" y="234"/>
                  </a:cubicBezTo>
                  <a:cubicBezTo>
                    <a:pt x="1466" y="257"/>
                    <a:pt x="1367" y="301"/>
                    <a:pt x="1283" y="377"/>
                  </a:cubicBezTo>
                  <a:cubicBezTo>
                    <a:pt x="1311" y="377"/>
                    <a:pt x="1337" y="376"/>
                    <a:pt x="1363" y="377"/>
                  </a:cubicBezTo>
                  <a:cubicBezTo>
                    <a:pt x="1424" y="381"/>
                    <a:pt x="1484" y="384"/>
                    <a:pt x="1545" y="390"/>
                  </a:cubicBezTo>
                  <a:cubicBezTo>
                    <a:pt x="1579" y="393"/>
                    <a:pt x="1612" y="403"/>
                    <a:pt x="1646" y="408"/>
                  </a:cubicBezTo>
                  <a:cubicBezTo>
                    <a:pt x="1731" y="420"/>
                    <a:pt x="1814" y="417"/>
                    <a:pt x="1894" y="384"/>
                  </a:cubicBezTo>
                  <a:cubicBezTo>
                    <a:pt x="1925" y="371"/>
                    <a:pt x="1947" y="348"/>
                    <a:pt x="1965" y="321"/>
                  </a:cubicBezTo>
                  <a:cubicBezTo>
                    <a:pt x="1981" y="297"/>
                    <a:pt x="1976" y="270"/>
                    <a:pt x="1955" y="250"/>
                  </a:cubicBezTo>
                  <a:cubicBezTo>
                    <a:pt x="1951" y="246"/>
                    <a:pt x="1950" y="237"/>
                    <a:pt x="1951" y="231"/>
                  </a:cubicBezTo>
                  <a:cubicBezTo>
                    <a:pt x="1952" y="227"/>
                    <a:pt x="1959" y="222"/>
                    <a:pt x="1964" y="221"/>
                  </a:cubicBezTo>
                  <a:cubicBezTo>
                    <a:pt x="1983" y="218"/>
                    <a:pt x="2001" y="234"/>
                    <a:pt x="2004" y="259"/>
                  </a:cubicBezTo>
                  <a:cubicBezTo>
                    <a:pt x="2008" y="289"/>
                    <a:pt x="1998" y="315"/>
                    <a:pt x="1978" y="337"/>
                  </a:cubicBezTo>
                  <a:cubicBezTo>
                    <a:pt x="1941" y="377"/>
                    <a:pt x="1896" y="402"/>
                    <a:pt x="1845" y="415"/>
                  </a:cubicBezTo>
                  <a:cubicBezTo>
                    <a:pt x="1768" y="434"/>
                    <a:pt x="1691" y="429"/>
                    <a:pt x="1613" y="419"/>
                  </a:cubicBezTo>
                  <a:cubicBezTo>
                    <a:pt x="1550" y="411"/>
                    <a:pt x="1486" y="407"/>
                    <a:pt x="1422" y="404"/>
                  </a:cubicBezTo>
                  <a:cubicBezTo>
                    <a:pt x="1371" y="402"/>
                    <a:pt x="1319" y="405"/>
                    <a:pt x="1267" y="407"/>
                  </a:cubicBezTo>
                  <a:cubicBezTo>
                    <a:pt x="1255" y="408"/>
                    <a:pt x="1242" y="417"/>
                    <a:pt x="1234" y="426"/>
                  </a:cubicBezTo>
                  <a:cubicBezTo>
                    <a:pt x="1219" y="441"/>
                    <a:pt x="1208" y="460"/>
                    <a:pt x="1192" y="480"/>
                  </a:cubicBezTo>
                  <a:cubicBezTo>
                    <a:pt x="1204" y="482"/>
                    <a:pt x="1210" y="483"/>
                    <a:pt x="1216" y="484"/>
                  </a:cubicBezTo>
                  <a:cubicBezTo>
                    <a:pt x="1326" y="489"/>
                    <a:pt x="1435" y="494"/>
                    <a:pt x="1544" y="500"/>
                  </a:cubicBezTo>
                  <a:cubicBezTo>
                    <a:pt x="1570" y="502"/>
                    <a:pt x="1595" y="508"/>
                    <a:pt x="1621" y="511"/>
                  </a:cubicBezTo>
                  <a:cubicBezTo>
                    <a:pt x="1643" y="513"/>
                    <a:pt x="1665" y="515"/>
                    <a:pt x="1687" y="512"/>
                  </a:cubicBezTo>
                  <a:cubicBezTo>
                    <a:pt x="1761" y="503"/>
                    <a:pt x="1835" y="491"/>
                    <a:pt x="1902" y="455"/>
                  </a:cubicBezTo>
                  <a:cubicBezTo>
                    <a:pt x="1938" y="435"/>
                    <a:pt x="1970" y="406"/>
                    <a:pt x="2001" y="379"/>
                  </a:cubicBezTo>
                  <a:cubicBezTo>
                    <a:pt x="2030" y="354"/>
                    <a:pt x="2044" y="318"/>
                    <a:pt x="2053" y="283"/>
                  </a:cubicBezTo>
                  <a:cubicBezTo>
                    <a:pt x="2066" y="234"/>
                    <a:pt x="2043" y="174"/>
                    <a:pt x="1984" y="171"/>
                  </a:cubicBezTo>
                  <a:cubicBezTo>
                    <a:pt x="1975" y="171"/>
                    <a:pt x="1967" y="173"/>
                    <a:pt x="1958" y="174"/>
                  </a:cubicBezTo>
                  <a:cubicBezTo>
                    <a:pt x="1949" y="175"/>
                    <a:pt x="1941" y="175"/>
                    <a:pt x="1932" y="176"/>
                  </a:cubicBezTo>
                  <a:cubicBezTo>
                    <a:pt x="1931" y="150"/>
                    <a:pt x="1945" y="146"/>
                    <a:pt x="1964" y="144"/>
                  </a:cubicBezTo>
                  <a:cubicBezTo>
                    <a:pt x="2028" y="138"/>
                    <a:pt x="2067" y="190"/>
                    <a:pt x="2074" y="238"/>
                  </a:cubicBezTo>
                  <a:cubicBezTo>
                    <a:pt x="2082" y="293"/>
                    <a:pt x="2062" y="342"/>
                    <a:pt x="2028" y="382"/>
                  </a:cubicBezTo>
                  <a:cubicBezTo>
                    <a:pt x="1975" y="444"/>
                    <a:pt x="1910" y="492"/>
                    <a:pt x="1829" y="517"/>
                  </a:cubicBezTo>
                  <a:cubicBezTo>
                    <a:pt x="1780" y="532"/>
                    <a:pt x="1730" y="539"/>
                    <a:pt x="1679" y="544"/>
                  </a:cubicBezTo>
                  <a:cubicBezTo>
                    <a:pt x="1648" y="548"/>
                    <a:pt x="1619" y="541"/>
                    <a:pt x="1589" y="537"/>
                  </a:cubicBezTo>
                  <a:cubicBezTo>
                    <a:pt x="1537" y="530"/>
                    <a:pt x="1485" y="525"/>
                    <a:pt x="1432" y="520"/>
                  </a:cubicBezTo>
                  <a:cubicBezTo>
                    <a:pt x="1376" y="516"/>
                    <a:pt x="1319" y="512"/>
                    <a:pt x="1262" y="509"/>
                  </a:cubicBezTo>
                  <a:cubicBezTo>
                    <a:pt x="1238" y="508"/>
                    <a:pt x="1214" y="511"/>
                    <a:pt x="1190" y="512"/>
                  </a:cubicBezTo>
                  <a:cubicBezTo>
                    <a:pt x="1186" y="512"/>
                    <a:pt x="1181" y="514"/>
                    <a:pt x="1177" y="517"/>
                  </a:cubicBezTo>
                  <a:cubicBezTo>
                    <a:pt x="1160" y="529"/>
                    <a:pt x="1153" y="596"/>
                    <a:pt x="1168" y="612"/>
                  </a:cubicBezTo>
                  <a:cubicBezTo>
                    <a:pt x="1171" y="616"/>
                    <a:pt x="1177" y="618"/>
                    <a:pt x="1187" y="625"/>
                  </a:cubicBezTo>
                  <a:cubicBezTo>
                    <a:pt x="1172" y="630"/>
                    <a:pt x="1162" y="633"/>
                    <a:pt x="1150" y="637"/>
                  </a:cubicBezTo>
                  <a:cubicBezTo>
                    <a:pt x="1151" y="654"/>
                    <a:pt x="1160" y="671"/>
                    <a:pt x="1177" y="679"/>
                  </a:cubicBezTo>
                  <a:cubicBezTo>
                    <a:pt x="1193" y="687"/>
                    <a:pt x="1211" y="688"/>
                    <a:pt x="1231" y="692"/>
                  </a:cubicBezTo>
                  <a:cubicBezTo>
                    <a:pt x="1218" y="711"/>
                    <a:pt x="1198" y="713"/>
                    <a:pt x="1179" y="714"/>
                  </a:cubicBezTo>
                  <a:cubicBezTo>
                    <a:pt x="1156" y="715"/>
                    <a:pt x="1138" y="706"/>
                    <a:pt x="1128" y="685"/>
                  </a:cubicBezTo>
                  <a:cubicBezTo>
                    <a:pt x="1113" y="654"/>
                    <a:pt x="1106" y="621"/>
                    <a:pt x="1115" y="586"/>
                  </a:cubicBezTo>
                  <a:cubicBezTo>
                    <a:pt x="1119" y="568"/>
                    <a:pt x="1126" y="550"/>
                    <a:pt x="1132" y="531"/>
                  </a:cubicBezTo>
                  <a:cubicBezTo>
                    <a:pt x="1133" y="526"/>
                    <a:pt x="1134" y="521"/>
                    <a:pt x="1135" y="514"/>
                  </a:cubicBezTo>
                  <a:cubicBezTo>
                    <a:pt x="1120" y="513"/>
                    <a:pt x="1107" y="512"/>
                    <a:pt x="1094" y="512"/>
                  </a:cubicBezTo>
                  <a:cubicBezTo>
                    <a:pt x="1055" y="511"/>
                    <a:pt x="1016" y="514"/>
                    <a:pt x="978" y="508"/>
                  </a:cubicBezTo>
                  <a:cubicBezTo>
                    <a:pt x="941" y="503"/>
                    <a:pt x="916" y="521"/>
                    <a:pt x="893" y="543"/>
                  </a:cubicBezTo>
                  <a:cubicBezTo>
                    <a:pt x="857" y="579"/>
                    <a:pt x="823" y="619"/>
                    <a:pt x="789" y="658"/>
                  </a:cubicBezTo>
                  <a:cubicBezTo>
                    <a:pt x="780" y="668"/>
                    <a:pt x="774" y="681"/>
                    <a:pt x="768" y="694"/>
                  </a:cubicBezTo>
                  <a:cubicBezTo>
                    <a:pt x="752" y="732"/>
                    <a:pt x="766" y="765"/>
                    <a:pt x="805" y="779"/>
                  </a:cubicBezTo>
                  <a:cubicBezTo>
                    <a:pt x="835" y="791"/>
                    <a:pt x="882" y="768"/>
                    <a:pt x="891" y="737"/>
                  </a:cubicBezTo>
                  <a:cubicBezTo>
                    <a:pt x="893" y="730"/>
                    <a:pt x="892" y="722"/>
                    <a:pt x="889" y="716"/>
                  </a:cubicBezTo>
                  <a:cubicBezTo>
                    <a:pt x="880" y="699"/>
                    <a:pt x="839" y="699"/>
                    <a:pt x="830" y="716"/>
                  </a:cubicBezTo>
                  <a:cubicBezTo>
                    <a:pt x="827" y="720"/>
                    <a:pt x="829" y="725"/>
                    <a:pt x="828" y="730"/>
                  </a:cubicBezTo>
                  <a:cubicBezTo>
                    <a:pt x="833" y="730"/>
                    <a:pt x="839" y="729"/>
                    <a:pt x="844" y="729"/>
                  </a:cubicBezTo>
                  <a:cubicBezTo>
                    <a:pt x="845" y="729"/>
                    <a:pt x="845" y="728"/>
                    <a:pt x="846" y="728"/>
                  </a:cubicBezTo>
                  <a:cubicBezTo>
                    <a:pt x="851" y="724"/>
                    <a:pt x="857" y="721"/>
                    <a:pt x="863" y="718"/>
                  </a:cubicBezTo>
                  <a:cubicBezTo>
                    <a:pt x="864" y="721"/>
                    <a:pt x="868" y="726"/>
                    <a:pt x="867" y="728"/>
                  </a:cubicBezTo>
                  <a:cubicBezTo>
                    <a:pt x="862" y="734"/>
                    <a:pt x="857" y="742"/>
                    <a:pt x="850" y="743"/>
                  </a:cubicBezTo>
                  <a:cubicBezTo>
                    <a:pt x="841" y="744"/>
                    <a:pt x="828" y="742"/>
                    <a:pt x="821" y="737"/>
                  </a:cubicBezTo>
                  <a:cubicBezTo>
                    <a:pt x="816" y="733"/>
                    <a:pt x="816" y="720"/>
                    <a:pt x="818" y="711"/>
                  </a:cubicBezTo>
                  <a:cubicBezTo>
                    <a:pt x="823" y="690"/>
                    <a:pt x="854" y="672"/>
                    <a:pt x="880" y="673"/>
                  </a:cubicBezTo>
                  <a:cubicBezTo>
                    <a:pt x="931" y="677"/>
                    <a:pt x="946" y="707"/>
                    <a:pt x="919" y="751"/>
                  </a:cubicBezTo>
                  <a:cubicBezTo>
                    <a:pt x="893" y="793"/>
                    <a:pt x="828" y="811"/>
                    <a:pt x="785" y="788"/>
                  </a:cubicBezTo>
                  <a:cubicBezTo>
                    <a:pt x="762" y="775"/>
                    <a:pt x="751" y="756"/>
                    <a:pt x="746" y="731"/>
                  </a:cubicBezTo>
                  <a:cubicBezTo>
                    <a:pt x="737" y="682"/>
                    <a:pt x="762" y="646"/>
                    <a:pt x="788" y="613"/>
                  </a:cubicBezTo>
                  <a:cubicBezTo>
                    <a:pt x="814" y="580"/>
                    <a:pt x="846" y="551"/>
                    <a:pt x="875" y="521"/>
                  </a:cubicBezTo>
                  <a:cubicBezTo>
                    <a:pt x="875" y="519"/>
                    <a:pt x="874" y="517"/>
                    <a:pt x="873" y="516"/>
                  </a:cubicBezTo>
                  <a:cubicBezTo>
                    <a:pt x="849" y="526"/>
                    <a:pt x="823" y="534"/>
                    <a:pt x="799" y="546"/>
                  </a:cubicBezTo>
                  <a:cubicBezTo>
                    <a:pt x="719" y="585"/>
                    <a:pt x="639" y="626"/>
                    <a:pt x="559" y="666"/>
                  </a:cubicBezTo>
                  <a:cubicBezTo>
                    <a:pt x="492" y="700"/>
                    <a:pt x="427" y="737"/>
                    <a:pt x="359" y="767"/>
                  </a:cubicBezTo>
                  <a:cubicBezTo>
                    <a:pt x="296" y="795"/>
                    <a:pt x="228" y="810"/>
                    <a:pt x="158" y="806"/>
                  </a:cubicBezTo>
                  <a:cubicBezTo>
                    <a:pt x="149" y="806"/>
                    <a:pt x="142" y="808"/>
                    <a:pt x="138" y="818"/>
                  </a:cubicBezTo>
                  <a:cubicBezTo>
                    <a:pt x="130" y="835"/>
                    <a:pt x="116" y="846"/>
                    <a:pt x="97" y="849"/>
                  </a:cubicBezTo>
                  <a:cubicBezTo>
                    <a:pt x="83" y="851"/>
                    <a:pt x="70" y="848"/>
                    <a:pt x="68" y="834"/>
                  </a:cubicBezTo>
                  <a:cubicBezTo>
                    <a:pt x="66" y="819"/>
                    <a:pt x="81" y="818"/>
                    <a:pt x="92" y="817"/>
                  </a:cubicBezTo>
                  <a:cubicBezTo>
                    <a:pt x="104" y="815"/>
                    <a:pt x="118" y="820"/>
                    <a:pt x="126" y="803"/>
                  </a:cubicBezTo>
                  <a:cubicBezTo>
                    <a:pt x="106" y="795"/>
                    <a:pt x="88" y="784"/>
                    <a:pt x="69" y="780"/>
                  </a:cubicBezTo>
                  <a:cubicBezTo>
                    <a:pt x="50" y="775"/>
                    <a:pt x="25" y="814"/>
                    <a:pt x="33" y="835"/>
                  </a:cubicBezTo>
                  <a:cubicBezTo>
                    <a:pt x="38" y="848"/>
                    <a:pt x="47" y="859"/>
                    <a:pt x="55" y="870"/>
                  </a:cubicBezTo>
                  <a:cubicBezTo>
                    <a:pt x="65" y="885"/>
                    <a:pt x="76" y="898"/>
                    <a:pt x="87" y="912"/>
                  </a:cubicBezTo>
                  <a:cubicBezTo>
                    <a:pt x="85" y="913"/>
                    <a:pt x="84" y="914"/>
                    <a:pt x="83" y="915"/>
                  </a:cubicBezTo>
                  <a:cubicBezTo>
                    <a:pt x="70" y="901"/>
                    <a:pt x="56" y="886"/>
                    <a:pt x="43" y="871"/>
                  </a:cubicBezTo>
                  <a:cubicBezTo>
                    <a:pt x="9" y="832"/>
                    <a:pt x="12" y="807"/>
                    <a:pt x="53" y="770"/>
                  </a:cubicBezTo>
                  <a:cubicBezTo>
                    <a:pt x="49" y="765"/>
                    <a:pt x="44" y="759"/>
                    <a:pt x="40" y="754"/>
                  </a:cubicBezTo>
                  <a:cubicBezTo>
                    <a:pt x="6" y="715"/>
                    <a:pt x="0" y="672"/>
                    <a:pt x="9" y="622"/>
                  </a:cubicBezTo>
                  <a:cubicBezTo>
                    <a:pt x="19" y="567"/>
                    <a:pt x="50" y="532"/>
                    <a:pt x="95" y="505"/>
                  </a:cubicBezTo>
                  <a:cubicBezTo>
                    <a:pt x="150" y="474"/>
                    <a:pt x="215" y="479"/>
                    <a:pt x="263" y="519"/>
                  </a:cubicBezTo>
                  <a:cubicBezTo>
                    <a:pt x="292" y="542"/>
                    <a:pt x="300" y="589"/>
                    <a:pt x="277" y="620"/>
                  </a:cubicBezTo>
                  <a:cubicBezTo>
                    <a:pt x="268" y="632"/>
                    <a:pt x="255" y="643"/>
                    <a:pt x="242" y="652"/>
                  </a:cubicBezTo>
                  <a:cubicBezTo>
                    <a:pt x="212" y="671"/>
                    <a:pt x="193" y="666"/>
                    <a:pt x="172" y="632"/>
                  </a:cubicBezTo>
                  <a:close/>
                  <a:moveTo>
                    <a:pt x="1009" y="480"/>
                  </a:moveTo>
                  <a:cubicBezTo>
                    <a:pt x="1055" y="480"/>
                    <a:pt x="1101" y="480"/>
                    <a:pt x="1147" y="480"/>
                  </a:cubicBezTo>
                  <a:cubicBezTo>
                    <a:pt x="1152" y="480"/>
                    <a:pt x="1158" y="479"/>
                    <a:pt x="1160" y="476"/>
                  </a:cubicBezTo>
                  <a:cubicBezTo>
                    <a:pt x="1175" y="456"/>
                    <a:pt x="1190" y="435"/>
                    <a:pt x="1206" y="413"/>
                  </a:cubicBezTo>
                  <a:cubicBezTo>
                    <a:pt x="1171" y="411"/>
                    <a:pt x="1101" y="433"/>
                    <a:pt x="1009" y="480"/>
                  </a:cubicBezTo>
                  <a:close/>
                  <a:moveTo>
                    <a:pt x="1671" y="277"/>
                  </a:moveTo>
                  <a:cubicBezTo>
                    <a:pt x="1671" y="252"/>
                    <a:pt x="1653" y="238"/>
                    <a:pt x="1620" y="238"/>
                  </a:cubicBezTo>
                  <a:cubicBezTo>
                    <a:pt x="1608" y="238"/>
                    <a:pt x="1598" y="257"/>
                    <a:pt x="1597" y="277"/>
                  </a:cubicBezTo>
                  <a:cubicBezTo>
                    <a:pt x="1597" y="295"/>
                    <a:pt x="1620" y="318"/>
                    <a:pt x="1639" y="318"/>
                  </a:cubicBezTo>
                  <a:cubicBezTo>
                    <a:pt x="1655" y="318"/>
                    <a:pt x="1672" y="297"/>
                    <a:pt x="1671" y="2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6321425" y="163512"/>
              <a:ext cx="5154613" cy="2066925"/>
            </a:xfrm>
            <a:custGeom>
              <a:avLst/>
              <a:gdLst>
                <a:gd name="T0" fmla="*/ 29 w 1991"/>
                <a:gd name="T1" fmla="*/ 240 h 920"/>
                <a:gd name="T2" fmla="*/ 233 w 1991"/>
                <a:gd name="T3" fmla="*/ 466 h 920"/>
                <a:gd name="T4" fmla="*/ 665 w 1991"/>
                <a:gd name="T5" fmla="*/ 462 h 920"/>
                <a:gd name="T6" fmla="*/ 856 w 1991"/>
                <a:gd name="T7" fmla="*/ 445 h 920"/>
                <a:gd name="T8" fmla="*/ 734 w 1991"/>
                <a:gd name="T9" fmla="*/ 368 h 920"/>
                <a:gd name="T10" fmla="*/ 174 w 1991"/>
                <a:gd name="T11" fmla="*/ 385 h 920"/>
                <a:gd name="T12" fmla="*/ 87 w 1991"/>
                <a:gd name="T13" fmla="*/ 235 h 920"/>
                <a:gd name="T14" fmla="*/ 119 w 1991"/>
                <a:gd name="T15" fmla="*/ 320 h 920"/>
                <a:gd name="T16" fmla="*/ 699 w 1991"/>
                <a:gd name="T17" fmla="*/ 344 h 920"/>
                <a:gd name="T18" fmla="*/ 484 w 1991"/>
                <a:gd name="T19" fmla="*/ 248 h 920"/>
                <a:gd name="T20" fmla="*/ 379 w 1991"/>
                <a:gd name="T21" fmla="*/ 246 h 920"/>
                <a:gd name="T22" fmla="*/ 233 w 1991"/>
                <a:gd name="T23" fmla="*/ 137 h 920"/>
                <a:gd name="T24" fmla="*/ 134 w 1991"/>
                <a:gd name="T25" fmla="*/ 13 h 920"/>
                <a:gd name="T26" fmla="*/ 410 w 1991"/>
                <a:gd name="T27" fmla="*/ 139 h 920"/>
                <a:gd name="T28" fmla="*/ 645 w 1991"/>
                <a:gd name="T29" fmla="*/ 250 h 920"/>
                <a:gd name="T30" fmla="*/ 1096 w 1991"/>
                <a:gd name="T31" fmla="*/ 458 h 920"/>
                <a:gd name="T32" fmla="*/ 1580 w 1991"/>
                <a:gd name="T33" fmla="*/ 706 h 920"/>
                <a:gd name="T34" fmla="*/ 1858 w 1991"/>
                <a:gd name="T35" fmla="*/ 781 h 920"/>
                <a:gd name="T36" fmla="*/ 1969 w 1991"/>
                <a:gd name="T37" fmla="*/ 674 h 920"/>
                <a:gd name="T38" fmla="*/ 1741 w 1991"/>
                <a:gd name="T39" fmla="*/ 557 h 920"/>
                <a:gd name="T40" fmla="*/ 1792 w 1991"/>
                <a:gd name="T41" fmla="*/ 634 h 920"/>
                <a:gd name="T42" fmla="*/ 1771 w 1991"/>
                <a:gd name="T43" fmla="*/ 585 h 920"/>
                <a:gd name="T44" fmla="*/ 1822 w 1991"/>
                <a:gd name="T45" fmla="*/ 611 h 920"/>
                <a:gd name="T46" fmla="*/ 1862 w 1991"/>
                <a:gd name="T47" fmla="*/ 764 h 920"/>
                <a:gd name="T48" fmla="*/ 1755 w 1991"/>
                <a:gd name="T49" fmla="*/ 653 h 920"/>
                <a:gd name="T50" fmla="*/ 1976 w 1991"/>
                <a:gd name="T51" fmla="*/ 597 h 920"/>
                <a:gd name="T52" fmla="*/ 1927 w 1991"/>
                <a:gd name="T53" fmla="*/ 887 h 920"/>
                <a:gd name="T54" fmla="*/ 1936 w 1991"/>
                <a:gd name="T55" fmla="*/ 858 h 920"/>
                <a:gd name="T56" fmla="*/ 1862 w 1991"/>
                <a:gd name="T57" fmla="*/ 811 h 920"/>
                <a:gd name="T58" fmla="*/ 1910 w 1991"/>
                <a:gd name="T59" fmla="*/ 839 h 920"/>
                <a:gd name="T60" fmla="*/ 1860 w 1991"/>
                <a:gd name="T61" fmla="*/ 842 h 920"/>
                <a:gd name="T62" fmla="*/ 1402 w 1991"/>
                <a:gd name="T63" fmla="*/ 612 h 920"/>
                <a:gd name="T64" fmla="*/ 1265 w 1991"/>
                <a:gd name="T65" fmla="*/ 581 h 920"/>
                <a:gd name="T66" fmla="*/ 1306 w 1991"/>
                <a:gd name="T67" fmla="*/ 784 h 920"/>
                <a:gd name="T68" fmla="*/ 1295 w 1991"/>
                <a:gd name="T69" fmla="*/ 709 h 920"/>
                <a:gd name="T70" fmla="*/ 1284 w 1991"/>
                <a:gd name="T71" fmla="*/ 722 h 920"/>
                <a:gd name="T72" fmla="*/ 1301 w 1991"/>
                <a:gd name="T73" fmla="*/ 769 h 920"/>
                <a:gd name="T74" fmla="*/ 1127 w 1991"/>
                <a:gd name="T75" fmla="*/ 497 h 920"/>
                <a:gd name="T76" fmla="*/ 928 w 1991"/>
                <a:gd name="T77" fmla="*/ 479 h 920"/>
                <a:gd name="T78" fmla="*/ 953 w 1991"/>
                <a:gd name="T79" fmla="*/ 668 h 920"/>
                <a:gd name="T80" fmla="*/ 951 w 1991"/>
                <a:gd name="T81" fmla="*/ 616 h 920"/>
                <a:gd name="T82" fmla="*/ 923 w 1991"/>
                <a:gd name="T83" fmla="*/ 537 h 920"/>
                <a:gd name="T84" fmla="*/ 662 w 1991"/>
                <a:gd name="T85" fmla="*/ 480 h 920"/>
                <a:gd name="T86" fmla="*/ 343 w 1991"/>
                <a:gd name="T87" fmla="*/ 520 h 920"/>
                <a:gd name="T88" fmla="*/ 43 w 1991"/>
                <a:gd name="T89" fmla="*/ 168 h 920"/>
                <a:gd name="T90" fmla="*/ 836 w 1991"/>
                <a:gd name="T91" fmla="*/ 383 h 920"/>
                <a:gd name="T92" fmla="*/ 1043 w 1991"/>
                <a:gd name="T93" fmla="*/ 454 h 920"/>
                <a:gd name="T94" fmla="*/ 424 w 1991"/>
                <a:gd name="T95" fmla="*/ 300 h 920"/>
                <a:gd name="T96" fmla="*/ 395 w 1991"/>
                <a:gd name="T97" fmla="*/ 26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0" h="920">
                  <a:moveTo>
                    <a:pt x="153" y="172"/>
                  </a:moveTo>
                  <a:cubicBezTo>
                    <a:pt x="138" y="172"/>
                    <a:pt x="129" y="174"/>
                    <a:pt x="120" y="172"/>
                  </a:cubicBezTo>
                  <a:cubicBezTo>
                    <a:pt x="74" y="162"/>
                    <a:pt x="32" y="193"/>
                    <a:pt x="29" y="240"/>
                  </a:cubicBezTo>
                  <a:cubicBezTo>
                    <a:pt x="25" y="300"/>
                    <a:pt x="51" y="348"/>
                    <a:pt x="94" y="388"/>
                  </a:cubicBezTo>
                  <a:cubicBezTo>
                    <a:pt x="110" y="403"/>
                    <a:pt x="128" y="418"/>
                    <a:pt x="148" y="429"/>
                  </a:cubicBezTo>
                  <a:cubicBezTo>
                    <a:pt x="175" y="444"/>
                    <a:pt x="203" y="458"/>
                    <a:pt x="233" y="466"/>
                  </a:cubicBezTo>
                  <a:cubicBezTo>
                    <a:pt x="296" y="483"/>
                    <a:pt x="361" y="497"/>
                    <a:pt x="428" y="490"/>
                  </a:cubicBezTo>
                  <a:cubicBezTo>
                    <a:pt x="440" y="488"/>
                    <a:pt x="452" y="483"/>
                    <a:pt x="465" y="481"/>
                  </a:cubicBezTo>
                  <a:cubicBezTo>
                    <a:pt x="531" y="475"/>
                    <a:pt x="598" y="468"/>
                    <a:pt x="665" y="462"/>
                  </a:cubicBezTo>
                  <a:cubicBezTo>
                    <a:pt x="674" y="461"/>
                    <a:pt x="682" y="461"/>
                    <a:pt x="691" y="460"/>
                  </a:cubicBezTo>
                  <a:cubicBezTo>
                    <a:pt x="738" y="456"/>
                    <a:pt x="784" y="451"/>
                    <a:pt x="831" y="447"/>
                  </a:cubicBezTo>
                  <a:cubicBezTo>
                    <a:pt x="839" y="446"/>
                    <a:pt x="848" y="445"/>
                    <a:pt x="856" y="445"/>
                  </a:cubicBezTo>
                  <a:cubicBezTo>
                    <a:pt x="857" y="443"/>
                    <a:pt x="858" y="441"/>
                    <a:pt x="859" y="439"/>
                  </a:cubicBezTo>
                  <a:cubicBezTo>
                    <a:pt x="838" y="419"/>
                    <a:pt x="819" y="395"/>
                    <a:pt x="795" y="380"/>
                  </a:cubicBezTo>
                  <a:cubicBezTo>
                    <a:pt x="779" y="370"/>
                    <a:pt x="754" y="368"/>
                    <a:pt x="734" y="368"/>
                  </a:cubicBezTo>
                  <a:cubicBezTo>
                    <a:pt x="675" y="371"/>
                    <a:pt x="617" y="375"/>
                    <a:pt x="559" y="382"/>
                  </a:cubicBezTo>
                  <a:cubicBezTo>
                    <a:pt x="491" y="390"/>
                    <a:pt x="425" y="403"/>
                    <a:pt x="357" y="410"/>
                  </a:cubicBezTo>
                  <a:cubicBezTo>
                    <a:pt x="295" y="417"/>
                    <a:pt x="232" y="415"/>
                    <a:pt x="174" y="385"/>
                  </a:cubicBezTo>
                  <a:cubicBezTo>
                    <a:pt x="149" y="371"/>
                    <a:pt x="126" y="352"/>
                    <a:pt x="104" y="333"/>
                  </a:cubicBezTo>
                  <a:cubicBezTo>
                    <a:pt x="85" y="316"/>
                    <a:pt x="78" y="293"/>
                    <a:pt x="78" y="268"/>
                  </a:cubicBezTo>
                  <a:cubicBezTo>
                    <a:pt x="79" y="257"/>
                    <a:pt x="82" y="245"/>
                    <a:pt x="87" y="235"/>
                  </a:cubicBezTo>
                  <a:cubicBezTo>
                    <a:pt x="93" y="221"/>
                    <a:pt x="106" y="216"/>
                    <a:pt x="120" y="221"/>
                  </a:cubicBezTo>
                  <a:cubicBezTo>
                    <a:pt x="127" y="223"/>
                    <a:pt x="130" y="234"/>
                    <a:pt x="135" y="241"/>
                  </a:cubicBezTo>
                  <a:cubicBezTo>
                    <a:pt x="106" y="262"/>
                    <a:pt x="100" y="294"/>
                    <a:pt x="119" y="320"/>
                  </a:cubicBezTo>
                  <a:cubicBezTo>
                    <a:pt x="144" y="355"/>
                    <a:pt x="176" y="378"/>
                    <a:pt x="218" y="387"/>
                  </a:cubicBezTo>
                  <a:cubicBezTo>
                    <a:pt x="290" y="404"/>
                    <a:pt x="363" y="403"/>
                    <a:pt x="435" y="383"/>
                  </a:cubicBezTo>
                  <a:cubicBezTo>
                    <a:pt x="522" y="360"/>
                    <a:pt x="610" y="351"/>
                    <a:pt x="699" y="344"/>
                  </a:cubicBezTo>
                  <a:cubicBezTo>
                    <a:pt x="716" y="342"/>
                    <a:pt x="734" y="346"/>
                    <a:pt x="753" y="348"/>
                  </a:cubicBezTo>
                  <a:cubicBezTo>
                    <a:pt x="726" y="299"/>
                    <a:pt x="565" y="223"/>
                    <a:pt x="478" y="217"/>
                  </a:cubicBezTo>
                  <a:cubicBezTo>
                    <a:pt x="480" y="228"/>
                    <a:pt x="484" y="238"/>
                    <a:pt x="484" y="248"/>
                  </a:cubicBezTo>
                  <a:cubicBezTo>
                    <a:pt x="483" y="264"/>
                    <a:pt x="485" y="282"/>
                    <a:pt x="478" y="295"/>
                  </a:cubicBezTo>
                  <a:cubicBezTo>
                    <a:pt x="460" y="324"/>
                    <a:pt x="434" y="335"/>
                    <a:pt x="405" y="310"/>
                  </a:cubicBezTo>
                  <a:cubicBezTo>
                    <a:pt x="386" y="293"/>
                    <a:pt x="374" y="270"/>
                    <a:pt x="379" y="246"/>
                  </a:cubicBezTo>
                  <a:cubicBezTo>
                    <a:pt x="385" y="217"/>
                    <a:pt x="406" y="198"/>
                    <a:pt x="444" y="199"/>
                  </a:cubicBezTo>
                  <a:cubicBezTo>
                    <a:pt x="425" y="171"/>
                    <a:pt x="406" y="152"/>
                    <a:pt x="376" y="143"/>
                  </a:cubicBezTo>
                  <a:cubicBezTo>
                    <a:pt x="328" y="129"/>
                    <a:pt x="281" y="131"/>
                    <a:pt x="233" y="137"/>
                  </a:cubicBezTo>
                  <a:cubicBezTo>
                    <a:pt x="178" y="144"/>
                    <a:pt x="130" y="129"/>
                    <a:pt x="94" y="84"/>
                  </a:cubicBezTo>
                  <a:cubicBezTo>
                    <a:pt x="78" y="65"/>
                    <a:pt x="78" y="33"/>
                    <a:pt x="93" y="14"/>
                  </a:cubicBezTo>
                  <a:cubicBezTo>
                    <a:pt x="105" y="0"/>
                    <a:pt x="120" y="0"/>
                    <a:pt x="134" y="13"/>
                  </a:cubicBezTo>
                  <a:cubicBezTo>
                    <a:pt x="111" y="19"/>
                    <a:pt x="107" y="26"/>
                    <a:pt x="116" y="48"/>
                  </a:cubicBezTo>
                  <a:cubicBezTo>
                    <a:pt x="142" y="107"/>
                    <a:pt x="193" y="126"/>
                    <a:pt x="257" y="117"/>
                  </a:cubicBezTo>
                  <a:cubicBezTo>
                    <a:pt x="311" y="110"/>
                    <a:pt x="362" y="114"/>
                    <a:pt x="410" y="139"/>
                  </a:cubicBezTo>
                  <a:cubicBezTo>
                    <a:pt x="427" y="148"/>
                    <a:pt x="440" y="167"/>
                    <a:pt x="455" y="181"/>
                  </a:cubicBezTo>
                  <a:cubicBezTo>
                    <a:pt x="461" y="186"/>
                    <a:pt x="467" y="194"/>
                    <a:pt x="474" y="195"/>
                  </a:cubicBezTo>
                  <a:cubicBezTo>
                    <a:pt x="536" y="198"/>
                    <a:pt x="593" y="219"/>
                    <a:pt x="645" y="250"/>
                  </a:cubicBezTo>
                  <a:cubicBezTo>
                    <a:pt x="697" y="280"/>
                    <a:pt x="745" y="317"/>
                    <a:pt x="795" y="351"/>
                  </a:cubicBezTo>
                  <a:cubicBezTo>
                    <a:pt x="800" y="355"/>
                    <a:pt x="805" y="358"/>
                    <a:pt x="811" y="359"/>
                  </a:cubicBezTo>
                  <a:cubicBezTo>
                    <a:pt x="912" y="374"/>
                    <a:pt x="1005" y="411"/>
                    <a:pt x="1096" y="458"/>
                  </a:cubicBezTo>
                  <a:cubicBezTo>
                    <a:pt x="1125" y="473"/>
                    <a:pt x="1157" y="483"/>
                    <a:pt x="1189" y="494"/>
                  </a:cubicBezTo>
                  <a:cubicBezTo>
                    <a:pt x="1289" y="528"/>
                    <a:pt x="1380" y="580"/>
                    <a:pt x="1471" y="633"/>
                  </a:cubicBezTo>
                  <a:cubicBezTo>
                    <a:pt x="1509" y="655"/>
                    <a:pt x="1542" y="684"/>
                    <a:pt x="1580" y="706"/>
                  </a:cubicBezTo>
                  <a:cubicBezTo>
                    <a:pt x="1626" y="734"/>
                    <a:pt x="1673" y="762"/>
                    <a:pt x="1723" y="781"/>
                  </a:cubicBezTo>
                  <a:cubicBezTo>
                    <a:pt x="1755" y="794"/>
                    <a:pt x="1793" y="792"/>
                    <a:pt x="1828" y="794"/>
                  </a:cubicBezTo>
                  <a:cubicBezTo>
                    <a:pt x="1838" y="795"/>
                    <a:pt x="1848" y="785"/>
                    <a:pt x="1858" y="781"/>
                  </a:cubicBezTo>
                  <a:cubicBezTo>
                    <a:pt x="1870" y="777"/>
                    <a:pt x="1883" y="774"/>
                    <a:pt x="1895" y="770"/>
                  </a:cubicBezTo>
                  <a:cubicBezTo>
                    <a:pt x="1904" y="767"/>
                    <a:pt x="1914" y="765"/>
                    <a:pt x="1920" y="759"/>
                  </a:cubicBezTo>
                  <a:cubicBezTo>
                    <a:pt x="1944" y="735"/>
                    <a:pt x="1963" y="709"/>
                    <a:pt x="1969" y="674"/>
                  </a:cubicBezTo>
                  <a:cubicBezTo>
                    <a:pt x="1983" y="588"/>
                    <a:pt x="1908" y="513"/>
                    <a:pt x="1832" y="515"/>
                  </a:cubicBezTo>
                  <a:cubicBezTo>
                    <a:pt x="1820" y="516"/>
                    <a:pt x="1807" y="516"/>
                    <a:pt x="1794" y="517"/>
                  </a:cubicBezTo>
                  <a:cubicBezTo>
                    <a:pt x="1770" y="521"/>
                    <a:pt x="1749" y="531"/>
                    <a:pt x="1741" y="557"/>
                  </a:cubicBezTo>
                  <a:cubicBezTo>
                    <a:pt x="1733" y="585"/>
                    <a:pt x="1733" y="614"/>
                    <a:pt x="1757" y="636"/>
                  </a:cubicBezTo>
                  <a:cubicBezTo>
                    <a:pt x="1763" y="642"/>
                    <a:pt x="1772" y="646"/>
                    <a:pt x="1780" y="646"/>
                  </a:cubicBezTo>
                  <a:cubicBezTo>
                    <a:pt x="1784" y="647"/>
                    <a:pt x="1790" y="640"/>
                    <a:pt x="1792" y="634"/>
                  </a:cubicBezTo>
                  <a:cubicBezTo>
                    <a:pt x="1793" y="632"/>
                    <a:pt x="1787" y="626"/>
                    <a:pt x="1784" y="623"/>
                  </a:cubicBezTo>
                  <a:cubicBezTo>
                    <a:pt x="1778" y="617"/>
                    <a:pt x="1770" y="613"/>
                    <a:pt x="1768" y="607"/>
                  </a:cubicBezTo>
                  <a:cubicBezTo>
                    <a:pt x="1766" y="601"/>
                    <a:pt x="1767" y="590"/>
                    <a:pt x="1771" y="585"/>
                  </a:cubicBezTo>
                  <a:cubicBezTo>
                    <a:pt x="1775" y="581"/>
                    <a:pt x="1787" y="581"/>
                    <a:pt x="1792" y="584"/>
                  </a:cubicBezTo>
                  <a:cubicBezTo>
                    <a:pt x="1801" y="589"/>
                    <a:pt x="1807" y="598"/>
                    <a:pt x="1814" y="606"/>
                  </a:cubicBezTo>
                  <a:cubicBezTo>
                    <a:pt x="1817" y="609"/>
                    <a:pt x="1821" y="611"/>
                    <a:pt x="1822" y="611"/>
                  </a:cubicBezTo>
                  <a:cubicBezTo>
                    <a:pt x="1831" y="634"/>
                    <a:pt x="1840" y="655"/>
                    <a:pt x="1849" y="676"/>
                  </a:cubicBezTo>
                  <a:cubicBezTo>
                    <a:pt x="1856" y="693"/>
                    <a:pt x="1866" y="709"/>
                    <a:pt x="1870" y="727"/>
                  </a:cubicBezTo>
                  <a:cubicBezTo>
                    <a:pt x="1873" y="739"/>
                    <a:pt x="1868" y="753"/>
                    <a:pt x="1862" y="764"/>
                  </a:cubicBezTo>
                  <a:cubicBezTo>
                    <a:pt x="1857" y="744"/>
                    <a:pt x="1853" y="723"/>
                    <a:pt x="1846" y="703"/>
                  </a:cubicBezTo>
                  <a:cubicBezTo>
                    <a:pt x="1839" y="683"/>
                    <a:pt x="1829" y="664"/>
                    <a:pt x="1821" y="644"/>
                  </a:cubicBezTo>
                  <a:cubicBezTo>
                    <a:pt x="1798" y="674"/>
                    <a:pt x="1784" y="676"/>
                    <a:pt x="1755" y="653"/>
                  </a:cubicBezTo>
                  <a:cubicBezTo>
                    <a:pt x="1719" y="625"/>
                    <a:pt x="1707" y="588"/>
                    <a:pt x="1723" y="546"/>
                  </a:cubicBezTo>
                  <a:cubicBezTo>
                    <a:pt x="1735" y="517"/>
                    <a:pt x="1762" y="500"/>
                    <a:pt x="1790" y="493"/>
                  </a:cubicBezTo>
                  <a:cubicBezTo>
                    <a:pt x="1861" y="477"/>
                    <a:pt x="1953" y="515"/>
                    <a:pt x="1976" y="597"/>
                  </a:cubicBezTo>
                  <a:cubicBezTo>
                    <a:pt x="1991" y="651"/>
                    <a:pt x="1985" y="704"/>
                    <a:pt x="1949" y="751"/>
                  </a:cubicBezTo>
                  <a:cubicBezTo>
                    <a:pt x="1942" y="760"/>
                    <a:pt x="1934" y="769"/>
                    <a:pt x="1927" y="779"/>
                  </a:cubicBezTo>
                  <a:cubicBezTo>
                    <a:pt x="1962" y="821"/>
                    <a:pt x="1962" y="842"/>
                    <a:pt x="1927" y="887"/>
                  </a:cubicBezTo>
                  <a:cubicBezTo>
                    <a:pt x="1919" y="898"/>
                    <a:pt x="1909" y="910"/>
                    <a:pt x="1897" y="920"/>
                  </a:cubicBezTo>
                  <a:cubicBezTo>
                    <a:pt x="1901" y="913"/>
                    <a:pt x="1905" y="905"/>
                    <a:pt x="1909" y="898"/>
                  </a:cubicBezTo>
                  <a:cubicBezTo>
                    <a:pt x="1918" y="884"/>
                    <a:pt x="1928" y="872"/>
                    <a:pt x="1936" y="858"/>
                  </a:cubicBezTo>
                  <a:cubicBezTo>
                    <a:pt x="1948" y="836"/>
                    <a:pt x="1943" y="811"/>
                    <a:pt x="1924" y="795"/>
                  </a:cubicBezTo>
                  <a:cubicBezTo>
                    <a:pt x="1920" y="792"/>
                    <a:pt x="1913" y="789"/>
                    <a:pt x="1909" y="790"/>
                  </a:cubicBezTo>
                  <a:cubicBezTo>
                    <a:pt x="1893" y="796"/>
                    <a:pt x="1877" y="804"/>
                    <a:pt x="1862" y="811"/>
                  </a:cubicBezTo>
                  <a:cubicBezTo>
                    <a:pt x="1862" y="813"/>
                    <a:pt x="1861" y="816"/>
                    <a:pt x="1861" y="818"/>
                  </a:cubicBezTo>
                  <a:cubicBezTo>
                    <a:pt x="1869" y="820"/>
                    <a:pt x="1877" y="823"/>
                    <a:pt x="1885" y="826"/>
                  </a:cubicBezTo>
                  <a:cubicBezTo>
                    <a:pt x="1894" y="830"/>
                    <a:pt x="1902" y="833"/>
                    <a:pt x="1910" y="839"/>
                  </a:cubicBezTo>
                  <a:cubicBezTo>
                    <a:pt x="1911" y="840"/>
                    <a:pt x="1906" y="855"/>
                    <a:pt x="1903" y="855"/>
                  </a:cubicBezTo>
                  <a:cubicBezTo>
                    <a:pt x="1893" y="857"/>
                    <a:pt x="1883" y="856"/>
                    <a:pt x="1873" y="854"/>
                  </a:cubicBezTo>
                  <a:cubicBezTo>
                    <a:pt x="1868" y="853"/>
                    <a:pt x="1862" y="847"/>
                    <a:pt x="1860" y="842"/>
                  </a:cubicBezTo>
                  <a:cubicBezTo>
                    <a:pt x="1852" y="817"/>
                    <a:pt x="1834" y="817"/>
                    <a:pt x="1811" y="815"/>
                  </a:cubicBezTo>
                  <a:cubicBezTo>
                    <a:pt x="1759" y="811"/>
                    <a:pt x="1708" y="796"/>
                    <a:pt x="1662" y="768"/>
                  </a:cubicBezTo>
                  <a:cubicBezTo>
                    <a:pt x="1576" y="716"/>
                    <a:pt x="1490" y="662"/>
                    <a:pt x="1402" y="612"/>
                  </a:cubicBezTo>
                  <a:cubicBezTo>
                    <a:pt x="1340" y="577"/>
                    <a:pt x="1275" y="548"/>
                    <a:pt x="1211" y="516"/>
                  </a:cubicBezTo>
                  <a:cubicBezTo>
                    <a:pt x="1205" y="513"/>
                    <a:pt x="1197" y="512"/>
                    <a:pt x="1188" y="513"/>
                  </a:cubicBezTo>
                  <a:cubicBezTo>
                    <a:pt x="1213" y="535"/>
                    <a:pt x="1238" y="559"/>
                    <a:pt x="1265" y="581"/>
                  </a:cubicBezTo>
                  <a:cubicBezTo>
                    <a:pt x="1299" y="608"/>
                    <a:pt x="1325" y="641"/>
                    <a:pt x="1344" y="678"/>
                  </a:cubicBezTo>
                  <a:cubicBezTo>
                    <a:pt x="1354" y="699"/>
                    <a:pt x="1356" y="727"/>
                    <a:pt x="1355" y="751"/>
                  </a:cubicBezTo>
                  <a:cubicBezTo>
                    <a:pt x="1354" y="774"/>
                    <a:pt x="1329" y="788"/>
                    <a:pt x="1306" y="784"/>
                  </a:cubicBezTo>
                  <a:cubicBezTo>
                    <a:pt x="1249" y="774"/>
                    <a:pt x="1209" y="741"/>
                    <a:pt x="1188" y="687"/>
                  </a:cubicBezTo>
                  <a:cubicBezTo>
                    <a:pt x="1181" y="670"/>
                    <a:pt x="1185" y="663"/>
                    <a:pt x="1203" y="659"/>
                  </a:cubicBezTo>
                  <a:cubicBezTo>
                    <a:pt x="1240" y="650"/>
                    <a:pt x="1282" y="674"/>
                    <a:pt x="1295" y="709"/>
                  </a:cubicBezTo>
                  <a:cubicBezTo>
                    <a:pt x="1300" y="724"/>
                    <a:pt x="1295" y="731"/>
                    <a:pt x="1279" y="730"/>
                  </a:cubicBezTo>
                  <a:cubicBezTo>
                    <a:pt x="1263" y="729"/>
                    <a:pt x="1251" y="717"/>
                    <a:pt x="1252" y="699"/>
                  </a:cubicBezTo>
                  <a:cubicBezTo>
                    <a:pt x="1263" y="707"/>
                    <a:pt x="1273" y="714"/>
                    <a:pt x="1284" y="722"/>
                  </a:cubicBezTo>
                  <a:cubicBezTo>
                    <a:pt x="1284" y="696"/>
                    <a:pt x="1252" y="678"/>
                    <a:pt x="1234" y="690"/>
                  </a:cubicBezTo>
                  <a:cubicBezTo>
                    <a:pt x="1229" y="693"/>
                    <a:pt x="1226" y="707"/>
                    <a:pt x="1229" y="712"/>
                  </a:cubicBezTo>
                  <a:cubicBezTo>
                    <a:pt x="1245" y="741"/>
                    <a:pt x="1269" y="761"/>
                    <a:pt x="1301" y="769"/>
                  </a:cubicBezTo>
                  <a:cubicBezTo>
                    <a:pt x="1325" y="774"/>
                    <a:pt x="1349" y="751"/>
                    <a:pt x="1343" y="727"/>
                  </a:cubicBezTo>
                  <a:cubicBezTo>
                    <a:pt x="1340" y="710"/>
                    <a:pt x="1333" y="692"/>
                    <a:pt x="1323" y="678"/>
                  </a:cubicBezTo>
                  <a:cubicBezTo>
                    <a:pt x="1271" y="603"/>
                    <a:pt x="1202" y="547"/>
                    <a:pt x="1127" y="497"/>
                  </a:cubicBezTo>
                  <a:cubicBezTo>
                    <a:pt x="1113" y="488"/>
                    <a:pt x="1092" y="487"/>
                    <a:pt x="1073" y="486"/>
                  </a:cubicBezTo>
                  <a:cubicBezTo>
                    <a:pt x="1030" y="482"/>
                    <a:pt x="986" y="480"/>
                    <a:pt x="942" y="478"/>
                  </a:cubicBezTo>
                  <a:cubicBezTo>
                    <a:pt x="938" y="478"/>
                    <a:pt x="934" y="479"/>
                    <a:pt x="928" y="479"/>
                  </a:cubicBezTo>
                  <a:cubicBezTo>
                    <a:pt x="942" y="503"/>
                    <a:pt x="955" y="524"/>
                    <a:pt x="968" y="545"/>
                  </a:cubicBezTo>
                  <a:cubicBezTo>
                    <a:pt x="984" y="571"/>
                    <a:pt x="991" y="600"/>
                    <a:pt x="990" y="631"/>
                  </a:cubicBezTo>
                  <a:cubicBezTo>
                    <a:pt x="990" y="655"/>
                    <a:pt x="977" y="668"/>
                    <a:pt x="953" y="668"/>
                  </a:cubicBezTo>
                  <a:cubicBezTo>
                    <a:pt x="930" y="667"/>
                    <a:pt x="908" y="663"/>
                    <a:pt x="887" y="642"/>
                  </a:cubicBezTo>
                  <a:cubicBezTo>
                    <a:pt x="900" y="642"/>
                    <a:pt x="909" y="641"/>
                    <a:pt x="919" y="641"/>
                  </a:cubicBezTo>
                  <a:cubicBezTo>
                    <a:pt x="935" y="640"/>
                    <a:pt x="946" y="632"/>
                    <a:pt x="951" y="616"/>
                  </a:cubicBezTo>
                  <a:cubicBezTo>
                    <a:pt x="956" y="597"/>
                    <a:pt x="954" y="594"/>
                    <a:pt x="934" y="591"/>
                  </a:cubicBezTo>
                  <a:cubicBezTo>
                    <a:pt x="927" y="590"/>
                    <a:pt x="921" y="585"/>
                    <a:pt x="913" y="581"/>
                  </a:cubicBezTo>
                  <a:cubicBezTo>
                    <a:pt x="931" y="568"/>
                    <a:pt x="933" y="554"/>
                    <a:pt x="923" y="537"/>
                  </a:cubicBezTo>
                  <a:cubicBezTo>
                    <a:pt x="914" y="523"/>
                    <a:pt x="907" y="508"/>
                    <a:pt x="899" y="493"/>
                  </a:cubicBezTo>
                  <a:cubicBezTo>
                    <a:pt x="892" y="478"/>
                    <a:pt x="879" y="474"/>
                    <a:pt x="863" y="474"/>
                  </a:cubicBezTo>
                  <a:cubicBezTo>
                    <a:pt x="796" y="476"/>
                    <a:pt x="729" y="477"/>
                    <a:pt x="662" y="480"/>
                  </a:cubicBezTo>
                  <a:cubicBezTo>
                    <a:pt x="638" y="481"/>
                    <a:pt x="613" y="488"/>
                    <a:pt x="589" y="492"/>
                  </a:cubicBezTo>
                  <a:cubicBezTo>
                    <a:pt x="540" y="501"/>
                    <a:pt x="492" y="513"/>
                    <a:pt x="443" y="519"/>
                  </a:cubicBezTo>
                  <a:cubicBezTo>
                    <a:pt x="410" y="523"/>
                    <a:pt x="377" y="521"/>
                    <a:pt x="343" y="520"/>
                  </a:cubicBezTo>
                  <a:cubicBezTo>
                    <a:pt x="290" y="519"/>
                    <a:pt x="237" y="508"/>
                    <a:pt x="189" y="484"/>
                  </a:cubicBezTo>
                  <a:cubicBezTo>
                    <a:pt x="113" y="445"/>
                    <a:pt x="44" y="394"/>
                    <a:pt x="16" y="306"/>
                  </a:cubicBezTo>
                  <a:cubicBezTo>
                    <a:pt x="0" y="256"/>
                    <a:pt x="7" y="209"/>
                    <a:pt x="43" y="168"/>
                  </a:cubicBezTo>
                  <a:cubicBezTo>
                    <a:pt x="60" y="149"/>
                    <a:pt x="111" y="135"/>
                    <a:pt x="134" y="146"/>
                  </a:cubicBezTo>
                  <a:cubicBezTo>
                    <a:pt x="141" y="149"/>
                    <a:pt x="144" y="159"/>
                    <a:pt x="153" y="172"/>
                  </a:cubicBezTo>
                  <a:close/>
                  <a:moveTo>
                    <a:pt x="836" y="383"/>
                  </a:moveTo>
                  <a:cubicBezTo>
                    <a:pt x="854" y="402"/>
                    <a:pt x="873" y="422"/>
                    <a:pt x="892" y="441"/>
                  </a:cubicBezTo>
                  <a:cubicBezTo>
                    <a:pt x="894" y="443"/>
                    <a:pt x="898" y="444"/>
                    <a:pt x="901" y="445"/>
                  </a:cubicBezTo>
                  <a:cubicBezTo>
                    <a:pt x="948" y="448"/>
                    <a:pt x="996" y="451"/>
                    <a:pt x="1043" y="454"/>
                  </a:cubicBezTo>
                  <a:cubicBezTo>
                    <a:pt x="976" y="424"/>
                    <a:pt x="912" y="389"/>
                    <a:pt x="836" y="383"/>
                  </a:cubicBezTo>
                  <a:close/>
                  <a:moveTo>
                    <a:pt x="395" y="260"/>
                  </a:moveTo>
                  <a:cubicBezTo>
                    <a:pt x="395" y="279"/>
                    <a:pt x="410" y="300"/>
                    <a:pt x="424" y="300"/>
                  </a:cubicBezTo>
                  <a:cubicBezTo>
                    <a:pt x="440" y="300"/>
                    <a:pt x="466" y="275"/>
                    <a:pt x="463" y="259"/>
                  </a:cubicBezTo>
                  <a:cubicBezTo>
                    <a:pt x="459" y="245"/>
                    <a:pt x="464" y="223"/>
                    <a:pt x="442" y="221"/>
                  </a:cubicBezTo>
                  <a:cubicBezTo>
                    <a:pt x="415" y="219"/>
                    <a:pt x="395" y="237"/>
                    <a:pt x="395" y="2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2" name="Freeform 9"/>
            <p:cNvSpPr/>
            <p:nvPr userDrawn="1"/>
          </p:nvSpPr>
          <p:spPr bwMode="auto">
            <a:xfrm>
              <a:off x="465138" y="3868738"/>
              <a:ext cx="603250" cy="809625"/>
            </a:xfrm>
            <a:custGeom>
              <a:avLst/>
              <a:gdLst>
                <a:gd name="T0" fmla="*/ 23 w 233"/>
                <a:gd name="T1" fmla="*/ 0 h 360"/>
                <a:gd name="T2" fmla="*/ 156 w 233"/>
                <a:gd name="T3" fmla="*/ 132 h 360"/>
                <a:gd name="T4" fmla="*/ 223 w 233"/>
                <a:gd name="T5" fmla="*/ 232 h 360"/>
                <a:gd name="T6" fmla="*/ 148 w 233"/>
                <a:gd name="T7" fmla="*/ 345 h 360"/>
                <a:gd name="T8" fmla="*/ 5 w 233"/>
                <a:gd name="T9" fmla="*/ 257 h 360"/>
                <a:gd name="T10" fmla="*/ 27 w 233"/>
                <a:gd name="T11" fmla="*/ 193 h 360"/>
                <a:gd name="T12" fmla="*/ 87 w 233"/>
                <a:gd name="T13" fmla="*/ 188 h 360"/>
                <a:gd name="T14" fmla="*/ 124 w 233"/>
                <a:gd name="T15" fmla="*/ 246 h 360"/>
                <a:gd name="T16" fmla="*/ 82 w 233"/>
                <a:gd name="T17" fmla="*/ 275 h 360"/>
                <a:gd name="T18" fmla="*/ 69 w 233"/>
                <a:gd name="T19" fmla="*/ 257 h 360"/>
                <a:gd name="T20" fmla="*/ 78 w 233"/>
                <a:gd name="T21" fmla="*/ 235 h 360"/>
                <a:gd name="T22" fmla="*/ 90 w 233"/>
                <a:gd name="T23" fmla="*/ 239 h 360"/>
                <a:gd name="T24" fmla="*/ 78 w 233"/>
                <a:gd name="T25" fmla="*/ 261 h 360"/>
                <a:gd name="T26" fmla="*/ 104 w 233"/>
                <a:gd name="T27" fmla="*/ 262 h 360"/>
                <a:gd name="T28" fmla="*/ 116 w 233"/>
                <a:gd name="T29" fmla="*/ 236 h 360"/>
                <a:gd name="T30" fmla="*/ 68 w 233"/>
                <a:gd name="T31" fmla="*/ 194 h 360"/>
                <a:gd name="T32" fmla="*/ 11 w 233"/>
                <a:gd name="T33" fmla="*/ 233 h 360"/>
                <a:gd name="T34" fmla="*/ 31 w 233"/>
                <a:gd name="T35" fmla="*/ 299 h 360"/>
                <a:gd name="T36" fmla="*/ 135 w 233"/>
                <a:gd name="T37" fmla="*/ 333 h 360"/>
                <a:gd name="T38" fmla="*/ 195 w 233"/>
                <a:gd name="T39" fmla="*/ 203 h 360"/>
                <a:gd name="T40" fmla="*/ 135 w 233"/>
                <a:gd name="T41" fmla="*/ 133 h 360"/>
                <a:gd name="T42" fmla="*/ 39 w 233"/>
                <a:gd name="T43" fmla="*/ 32 h 360"/>
                <a:gd name="T44" fmla="*/ 23 w 233"/>
                <a:gd name="T45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360">
                  <a:moveTo>
                    <a:pt x="23" y="0"/>
                  </a:moveTo>
                  <a:cubicBezTo>
                    <a:pt x="54" y="57"/>
                    <a:pt x="105" y="94"/>
                    <a:pt x="156" y="132"/>
                  </a:cubicBezTo>
                  <a:cubicBezTo>
                    <a:pt x="190" y="157"/>
                    <a:pt x="216" y="188"/>
                    <a:pt x="223" y="232"/>
                  </a:cubicBezTo>
                  <a:cubicBezTo>
                    <a:pt x="233" y="288"/>
                    <a:pt x="204" y="332"/>
                    <a:pt x="148" y="345"/>
                  </a:cubicBezTo>
                  <a:cubicBezTo>
                    <a:pt x="82" y="360"/>
                    <a:pt x="15" y="319"/>
                    <a:pt x="5" y="257"/>
                  </a:cubicBezTo>
                  <a:cubicBezTo>
                    <a:pt x="0" y="232"/>
                    <a:pt x="5" y="209"/>
                    <a:pt x="27" y="193"/>
                  </a:cubicBezTo>
                  <a:cubicBezTo>
                    <a:pt x="45" y="179"/>
                    <a:pt x="67" y="178"/>
                    <a:pt x="87" y="188"/>
                  </a:cubicBezTo>
                  <a:cubicBezTo>
                    <a:pt x="110" y="200"/>
                    <a:pt x="123" y="220"/>
                    <a:pt x="124" y="246"/>
                  </a:cubicBezTo>
                  <a:cubicBezTo>
                    <a:pt x="124" y="270"/>
                    <a:pt x="102" y="286"/>
                    <a:pt x="82" y="275"/>
                  </a:cubicBezTo>
                  <a:cubicBezTo>
                    <a:pt x="76" y="271"/>
                    <a:pt x="70" y="263"/>
                    <a:pt x="69" y="257"/>
                  </a:cubicBezTo>
                  <a:cubicBezTo>
                    <a:pt x="68" y="250"/>
                    <a:pt x="74" y="242"/>
                    <a:pt x="78" y="235"/>
                  </a:cubicBezTo>
                  <a:cubicBezTo>
                    <a:pt x="79" y="234"/>
                    <a:pt x="86" y="237"/>
                    <a:pt x="90" y="239"/>
                  </a:cubicBezTo>
                  <a:cubicBezTo>
                    <a:pt x="87" y="244"/>
                    <a:pt x="84" y="250"/>
                    <a:pt x="78" y="261"/>
                  </a:cubicBezTo>
                  <a:cubicBezTo>
                    <a:pt x="88" y="262"/>
                    <a:pt x="100" y="266"/>
                    <a:pt x="104" y="262"/>
                  </a:cubicBezTo>
                  <a:cubicBezTo>
                    <a:pt x="111" y="257"/>
                    <a:pt x="117" y="245"/>
                    <a:pt x="116" y="236"/>
                  </a:cubicBezTo>
                  <a:cubicBezTo>
                    <a:pt x="116" y="213"/>
                    <a:pt x="94" y="195"/>
                    <a:pt x="68" y="194"/>
                  </a:cubicBezTo>
                  <a:cubicBezTo>
                    <a:pt x="39" y="193"/>
                    <a:pt x="16" y="208"/>
                    <a:pt x="11" y="233"/>
                  </a:cubicBezTo>
                  <a:cubicBezTo>
                    <a:pt x="6" y="259"/>
                    <a:pt x="13" y="281"/>
                    <a:pt x="31" y="299"/>
                  </a:cubicBezTo>
                  <a:cubicBezTo>
                    <a:pt x="60" y="328"/>
                    <a:pt x="95" y="340"/>
                    <a:pt x="135" y="333"/>
                  </a:cubicBezTo>
                  <a:cubicBezTo>
                    <a:pt x="195" y="321"/>
                    <a:pt x="226" y="259"/>
                    <a:pt x="195" y="203"/>
                  </a:cubicBezTo>
                  <a:cubicBezTo>
                    <a:pt x="181" y="176"/>
                    <a:pt x="158" y="153"/>
                    <a:pt x="135" y="133"/>
                  </a:cubicBezTo>
                  <a:cubicBezTo>
                    <a:pt x="100" y="102"/>
                    <a:pt x="63" y="73"/>
                    <a:pt x="39" y="32"/>
                  </a:cubicBezTo>
                  <a:cubicBezTo>
                    <a:pt x="33" y="22"/>
                    <a:pt x="28" y="11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10"/>
            <p:cNvSpPr/>
            <p:nvPr userDrawn="1"/>
          </p:nvSpPr>
          <p:spPr bwMode="auto">
            <a:xfrm>
              <a:off x="530225" y="2192338"/>
              <a:ext cx="657225" cy="768350"/>
            </a:xfrm>
            <a:custGeom>
              <a:avLst/>
              <a:gdLst>
                <a:gd name="T0" fmla="*/ 7 w 254"/>
                <a:gd name="T1" fmla="*/ 338 h 342"/>
                <a:gd name="T2" fmla="*/ 61 w 254"/>
                <a:gd name="T3" fmla="*/ 266 h 342"/>
                <a:gd name="T4" fmla="*/ 138 w 254"/>
                <a:gd name="T5" fmla="*/ 199 h 342"/>
                <a:gd name="T6" fmla="*/ 199 w 254"/>
                <a:gd name="T7" fmla="*/ 132 h 342"/>
                <a:gd name="T8" fmla="*/ 128 w 254"/>
                <a:gd name="T9" fmla="*/ 13 h 342"/>
                <a:gd name="T10" fmla="*/ 17 w 254"/>
                <a:gd name="T11" fmla="*/ 73 h 342"/>
                <a:gd name="T12" fmla="*/ 17 w 254"/>
                <a:gd name="T13" fmla="*/ 128 h 342"/>
                <a:gd name="T14" fmla="*/ 75 w 254"/>
                <a:gd name="T15" fmla="*/ 145 h 342"/>
                <a:gd name="T16" fmla="*/ 119 w 254"/>
                <a:gd name="T17" fmla="*/ 107 h 342"/>
                <a:gd name="T18" fmla="*/ 109 w 254"/>
                <a:gd name="T19" fmla="*/ 81 h 342"/>
                <a:gd name="T20" fmla="*/ 82 w 254"/>
                <a:gd name="T21" fmla="*/ 89 h 342"/>
                <a:gd name="T22" fmla="*/ 99 w 254"/>
                <a:gd name="T23" fmla="*/ 104 h 342"/>
                <a:gd name="T24" fmla="*/ 78 w 254"/>
                <a:gd name="T25" fmla="*/ 107 h 342"/>
                <a:gd name="T26" fmla="*/ 71 w 254"/>
                <a:gd name="T27" fmla="*/ 90 h 342"/>
                <a:gd name="T28" fmla="*/ 102 w 254"/>
                <a:gd name="T29" fmla="*/ 66 h 342"/>
                <a:gd name="T30" fmla="*/ 127 w 254"/>
                <a:gd name="T31" fmla="*/ 92 h 342"/>
                <a:gd name="T32" fmla="*/ 89 w 254"/>
                <a:gd name="T33" fmla="*/ 151 h 342"/>
                <a:gd name="T34" fmla="*/ 21 w 254"/>
                <a:gd name="T35" fmla="*/ 147 h 342"/>
                <a:gd name="T36" fmla="*/ 7 w 254"/>
                <a:gd name="T37" fmla="*/ 83 h 342"/>
                <a:gd name="T38" fmla="*/ 125 w 254"/>
                <a:gd name="T39" fmla="*/ 1 h 342"/>
                <a:gd name="T40" fmla="*/ 149 w 254"/>
                <a:gd name="T41" fmla="*/ 1 h 342"/>
                <a:gd name="T42" fmla="*/ 220 w 254"/>
                <a:gd name="T43" fmla="*/ 129 h 342"/>
                <a:gd name="T44" fmla="*/ 160 w 254"/>
                <a:gd name="T45" fmla="*/ 198 h 342"/>
                <a:gd name="T46" fmla="*/ 126 w 254"/>
                <a:gd name="T47" fmla="*/ 222 h 342"/>
                <a:gd name="T48" fmla="*/ 14 w 254"/>
                <a:gd name="T49" fmla="*/ 342 h 342"/>
                <a:gd name="T50" fmla="*/ 7 w 254"/>
                <a:gd name="T51" fmla="*/ 33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4" h="342">
                  <a:moveTo>
                    <a:pt x="7" y="338"/>
                  </a:moveTo>
                  <a:cubicBezTo>
                    <a:pt x="25" y="314"/>
                    <a:pt x="40" y="287"/>
                    <a:pt x="61" y="266"/>
                  </a:cubicBezTo>
                  <a:cubicBezTo>
                    <a:pt x="84" y="241"/>
                    <a:pt x="113" y="222"/>
                    <a:pt x="138" y="199"/>
                  </a:cubicBezTo>
                  <a:cubicBezTo>
                    <a:pt x="160" y="178"/>
                    <a:pt x="184" y="158"/>
                    <a:pt x="199" y="132"/>
                  </a:cubicBezTo>
                  <a:cubicBezTo>
                    <a:pt x="235" y="73"/>
                    <a:pt x="198" y="12"/>
                    <a:pt x="128" y="13"/>
                  </a:cubicBezTo>
                  <a:cubicBezTo>
                    <a:pt x="81" y="13"/>
                    <a:pt x="41" y="30"/>
                    <a:pt x="17" y="73"/>
                  </a:cubicBezTo>
                  <a:cubicBezTo>
                    <a:pt x="7" y="91"/>
                    <a:pt x="4" y="111"/>
                    <a:pt x="17" y="128"/>
                  </a:cubicBezTo>
                  <a:cubicBezTo>
                    <a:pt x="32" y="147"/>
                    <a:pt x="53" y="150"/>
                    <a:pt x="75" y="145"/>
                  </a:cubicBezTo>
                  <a:cubicBezTo>
                    <a:pt x="97" y="141"/>
                    <a:pt x="115" y="130"/>
                    <a:pt x="119" y="107"/>
                  </a:cubicBezTo>
                  <a:cubicBezTo>
                    <a:pt x="120" y="99"/>
                    <a:pt x="115" y="86"/>
                    <a:pt x="109" y="81"/>
                  </a:cubicBezTo>
                  <a:cubicBezTo>
                    <a:pt x="100" y="73"/>
                    <a:pt x="89" y="78"/>
                    <a:pt x="82" y="89"/>
                  </a:cubicBezTo>
                  <a:cubicBezTo>
                    <a:pt x="86" y="93"/>
                    <a:pt x="91" y="96"/>
                    <a:pt x="99" y="104"/>
                  </a:cubicBezTo>
                  <a:cubicBezTo>
                    <a:pt x="89" y="105"/>
                    <a:pt x="81" y="109"/>
                    <a:pt x="78" y="107"/>
                  </a:cubicBezTo>
                  <a:cubicBezTo>
                    <a:pt x="74" y="103"/>
                    <a:pt x="70" y="96"/>
                    <a:pt x="71" y="90"/>
                  </a:cubicBezTo>
                  <a:cubicBezTo>
                    <a:pt x="71" y="76"/>
                    <a:pt x="87" y="65"/>
                    <a:pt x="102" y="66"/>
                  </a:cubicBezTo>
                  <a:cubicBezTo>
                    <a:pt x="118" y="68"/>
                    <a:pt x="128" y="77"/>
                    <a:pt x="127" y="92"/>
                  </a:cubicBezTo>
                  <a:cubicBezTo>
                    <a:pt x="127" y="119"/>
                    <a:pt x="112" y="139"/>
                    <a:pt x="89" y="151"/>
                  </a:cubicBezTo>
                  <a:cubicBezTo>
                    <a:pt x="66" y="163"/>
                    <a:pt x="42" y="164"/>
                    <a:pt x="21" y="147"/>
                  </a:cubicBezTo>
                  <a:cubicBezTo>
                    <a:pt x="0" y="130"/>
                    <a:pt x="0" y="107"/>
                    <a:pt x="7" y="83"/>
                  </a:cubicBezTo>
                  <a:cubicBezTo>
                    <a:pt x="20" y="38"/>
                    <a:pt x="69" y="3"/>
                    <a:pt x="125" y="1"/>
                  </a:cubicBezTo>
                  <a:cubicBezTo>
                    <a:pt x="133" y="0"/>
                    <a:pt x="141" y="0"/>
                    <a:pt x="149" y="1"/>
                  </a:cubicBezTo>
                  <a:cubicBezTo>
                    <a:pt x="220" y="9"/>
                    <a:pt x="254" y="68"/>
                    <a:pt x="220" y="129"/>
                  </a:cubicBezTo>
                  <a:cubicBezTo>
                    <a:pt x="206" y="155"/>
                    <a:pt x="181" y="176"/>
                    <a:pt x="160" y="198"/>
                  </a:cubicBezTo>
                  <a:cubicBezTo>
                    <a:pt x="150" y="208"/>
                    <a:pt x="137" y="214"/>
                    <a:pt x="126" y="222"/>
                  </a:cubicBezTo>
                  <a:cubicBezTo>
                    <a:pt x="81" y="255"/>
                    <a:pt x="38" y="290"/>
                    <a:pt x="14" y="342"/>
                  </a:cubicBezTo>
                  <a:cubicBezTo>
                    <a:pt x="11" y="341"/>
                    <a:pt x="9" y="339"/>
                    <a:pt x="7" y="3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4" name="Freeform 11"/>
            <p:cNvSpPr/>
            <p:nvPr userDrawn="1"/>
          </p:nvSpPr>
          <p:spPr bwMode="auto">
            <a:xfrm>
              <a:off x="11131550" y="3884613"/>
              <a:ext cx="566738" cy="822325"/>
            </a:xfrm>
            <a:custGeom>
              <a:avLst/>
              <a:gdLst>
                <a:gd name="T0" fmla="*/ 139 w 219"/>
                <a:gd name="T1" fmla="*/ 272 h 366"/>
                <a:gd name="T2" fmla="*/ 128 w 219"/>
                <a:gd name="T3" fmla="*/ 251 h 366"/>
                <a:gd name="T4" fmla="*/ 138 w 219"/>
                <a:gd name="T5" fmla="*/ 248 h 366"/>
                <a:gd name="T6" fmla="*/ 148 w 219"/>
                <a:gd name="T7" fmla="*/ 263 h 366"/>
                <a:gd name="T8" fmla="*/ 127 w 219"/>
                <a:gd name="T9" fmla="*/ 290 h 366"/>
                <a:gd name="T10" fmla="*/ 97 w 219"/>
                <a:gd name="T11" fmla="*/ 265 h 366"/>
                <a:gd name="T12" fmla="*/ 150 w 219"/>
                <a:gd name="T13" fmla="*/ 195 h 366"/>
                <a:gd name="T14" fmla="*/ 212 w 219"/>
                <a:gd name="T15" fmla="*/ 248 h 366"/>
                <a:gd name="T16" fmla="*/ 88 w 219"/>
                <a:gd name="T17" fmla="*/ 359 h 366"/>
                <a:gd name="T18" fmla="*/ 9 w 219"/>
                <a:gd name="T19" fmla="*/ 253 h 366"/>
                <a:gd name="T20" fmla="*/ 72 w 219"/>
                <a:gd name="T21" fmla="*/ 145 h 366"/>
                <a:gd name="T22" fmla="*/ 143 w 219"/>
                <a:gd name="T23" fmla="*/ 80 h 366"/>
                <a:gd name="T24" fmla="*/ 203 w 219"/>
                <a:gd name="T25" fmla="*/ 0 h 366"/>
                <a:gd name="T26" fmla="*/ 158 w 219"/>
                <a:gd name="T27" fmla="*/ 76 h 366"/>
                <a:gd name="T28" fmla="*/ 85 w 219"/>
                <a:gd name="T29" fmla="*/ 150 h 366"/>
                <a:gd name="T30" fmla="*/ 27 w 219"/>
                <a:gd name="T31" fmla="*/ 243 h 366"/>
                <a:gd name="T32" fmla="*/ 129 w 219"/>
                <a:gd name="T33" fmla="*/ 343 h 366"/>
                <a:gd name="T34" fmla="*/ 206 w 219"/>
                <a:gd name="T35" fmla="*/ 274 h 366"/>
                <a:gd name="T36" fmla="*/ 187 w 219"/>
                <a:gd name="T37" fmla="*/ 218 h 366"/>
                <a:gd name="T38" fmla="*/ 131 w 219"/>
                <a:gd name="T39" fmla="*/ 212 h 366"/>
                <a:gd name="T40" fmla="*/ 104 w 219"/>
                <a:gd name="T41" fmla="*/ 259 h 366"/>
                <a:gd name="T42" fmla="*/ 117 w 219"/>
                <a:gd name="T43" fmla="*/ 276 h 366"/>
                <a:gd name="T44" fmla="*/ 139 w 219"/>
                <a:gd name="T45" fmla="*/ 27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9" h="366">
                  <a:moveTo>
                    <a:pt x="139" y="272"/>
                  </a:moveTo>
                  <a:cubicBezTo>
                    <a:pt x="134" y="262"/>
                    <a:pt x="131" y="256"/>
                    <a:pt x="128" y="251"/>
                  </a:cubicBezTo>
                  <a:cubicBezTo>
                    <a:pt x="132" y="250"/>
                    <a:pt x="137" y="247"/>
                    <a:pt x="138" y="248"/>
                  </a:cubicBezTo>
                  <a:cubicBezTo>
                    <a:pt x="143" y="252"/>
                    <a:pt x="148" y="258"/>
                    <a:pt x="148" y="263"/>
                  </a:cubicBezTo>
                  <a:cubicBezTo>
                    <a:pt x="150" y="278"/>
                    <a:pt x="142" y="288"/>
                    <a:pt x="127" y="290"/>
                  </a:cubicBezTo>
                  <a:cubicBezTo>
                    <a:pt x="112" y="293"/>
                    <a:pt x="99" y="281"/>
                    <a:pt x="97" y="265"/>
                  </a:cubicBezTo>
                  <a:cubicBezTo>
                    <a:pt x="92" y="235"/>
                    <a:pt x="119" y="199"/>
                    <a:pt x="150" y="195"/>
                  </a:cubicBezTo>
                  <a:cubicBezTo>
                    <a:pt x="181" y="191"/>
                    <a:pt x="209" y="215"/>
                    <a:pt x="212" y="248"/>
                  </a:cubicBezTo>
                  <a:cubicBezTo>
                    <a:pt x="219" y="313"/>
                    <a:pt x="158" y="366"/>
                    <a:pt x="88" y="359"/>
                  </a:cubicBezTo>
                  <a:cubicBezTo>
                    <a:pt x="31" y="352"/>
                    <a:pt x="0" y="310"/>
                    <a:pt x="9" y="253"/>
                  </a:cubicBezTo>
                  <a:cubicBezTo>
                    <a:pt x="16" y="209"/>
                    <a:pt x="39" y="175"/>
                    <a:pt x="72" y="145"/>
                  </a:cubicBezTo>
                  <a:cubicBezTo>
                    <a:pt x="96" y="124"/>
                    <a:pt x="122" y="104"/>
                    <a:pt x="143" y="80"/>
                  </a:cubicBezTo>
                  <a:cubicBezTo>
                    <a:pt x="164" y="55"/>
                    <a:pt x="181" y="26"/>
                    <a:pt x="203" y="0"/>
                  </a:cubicBezTo>
                  <a:cubicBezTo>
                    <a:pt x="188" y="25"/>
                    <a:pt x="176" y="53"/>
                    <a:pt x="158" y="76"/>
                  </a:cubicBezTo>
                  <a:cubicBezTo>
                    <a:pt x="136" y="103"/>
                    <a:pt x="111" y="126"/>
                    <a:pt x="85" y="150"/>
                  </a:cubicBezTo>
                  <a:cubicBezTo>
                    <a:pt x="57" y="176"/>
                    <a:pt x="35" y="205"/>
                    <a:pt x="27" y="243"/>
                  </a:cubicBezTo>
                  <a:cubicBezTo>
                    <a:pt x="12" y="311"/>
                    <a:pt x="61" y="359"/>
                    <a:pt x="129" y="343"/>
                  </a:cubicBezTo>
                  <a:cubicBezTo>
                    <a:pt x="167" y="334"/>
                    <a:pt x="196" y="315"/>
                    <a:pt x="206" y="274"/>
                  </a:cubicBezTo>
                  <a:cubicBezTo>
                    <a:pt x="211" y="252"/>
                    <a:pt x="206" y="232"/>
                    <a:pt x="187" y="218"/>
                  </a:cubicBezTo>
                  <a:cubicBezTo>
                    <a:pt x="170" y="205"/>
                    <a:pt x="151" y="204"/>
                    <a:pt x="131" y="212"/>
                  </a:cubicBezTo>
                  <a:cubicBezTo>
                    <a:pt x="112" y="220"/>
                    <a:pt x="100" y="240"/>
                    <a:pt x="104" y="259"/>
                  </a:cubicBezTo>
                  <a:cubicBezTo>
                    <a:pt x="105" y="265"/>
                    <a:pt x="111" y="274"/>
                    <a:pt x="117" y="276"/>
                  </a:cubicBezTo>
                  <a:cubicBezTo>
                    <a:pt x="123" y="279"/>
                    <a:pt x="131" y="274"/>
                    <a:pt x="139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7" name="Freeform 12"/>
            <p:cNvSpPr/>
            <p:nvPr userDrawn="1"/>
          </p:nvSpPr>
          <p:spPr bwMode="auto">
            <a:xfrm>
              <a:off x="11180763" y="2203450"/>
              <a:ext cx="533400" cy="755650"/>
            </a:xfrm>
            <a:custGeom>
              <a:avLst/>
              <a:gdLst>
                <a:gd name="T0" fmla="*/ 133 w 206"/>
                <a:gd name="T1" fmla="*/ 89 h 336"/>
                <a:gd name="T2" fmla="*/ 109 w 206"/>
                <a:gd name="T3" fmla="*/ 86 h 336"/>
                <a:gd name="T4" fmla="*/ 97 w 206"/>
                <a:gd name="T5" fmla="*/ 109 h 336"/>
                <a:gd name="T6" fmla="*/ 146 w 206"/>
                <a:gd name="T7" fmla="*/ 155 h 336"/>
                <a:gd name="T8" fmla="*/ 196 w 206"/>
                <a:gd name="T9" fmla="*/ 112 h 336"/>
                <a:gd name="T10" fmla="*/ 190 w 206"/>
                <a:gd name="T11" fmla="*/ 74 h 336"/>
                <a:gd name="T12" fmla="*/ 86 w 206"/>
                <a:gd name="T13" fmla="*/ 17 h 336"/>
                <a:gd name="T14" fmla="*/ 22 w 206"/>
                <a:gd name="T15" fmla="*/ 104 h 336"/>
                <a:gd name="T16" fmla="*/ 78 w 206"/>
                <a:gd name="T17" fmla="*/ 207 h 336"/>
                <a:gd name="T18" fmla="*/ 158 w 206"/>
                <a:gd name="T19" fmla="*/ 299 h 336"/>
                <a:gd name="T20" fmla="*/ 175 w 206"/>
                <a:gd name="T21" fmla="*/ 336 h 336"/>
                <a:gd name="T22" fmla="*/ 51 w 206"/>
                <a:gd name="T23" fmla="*/ 195 h 336"/>
                <a:gd name="T24" fmla="*/ 6 w 206"/>
                <a:gd name="T25" fmla="*/ 99 h 336"/>
                <a:gd name="T26" fmla="*/ 96 w 206"/>
                <a:gd name="T27" fmla="*/ 4 h 336"/>
                <a:gd name="T28" fmla="*/ 203 w 206"/>
                <a:gd name="T29" fmla="*/ 98 h 336"/>
                <a:gd name="T30" fmla="*/ 177 w 206"/>
                <a:gd name="T31" fmla="*/ 159 h 336"/>
                <a:gd name="T32" fmla="*/ 122 w 206"/>
                <a:gd name="T33" fmla="*/ 158 h 336"/>
                <a:gd name="T34" fmla="*/ 92 w 206"/>
                <a:gd name="T35" fmla="*/ 94 h 336"/>
                <a:gd name="T36" fmla="*/ 118 w 206"/>
                <a:gd name="T37" fmla="*/ 72 h 336"/>
                <a:gd name="T38" fmla="*/ 141 w 206"/>
                <a:gd name="T39" fmla="*/ 96 h 336"/>
                <a:gd name="T40" fmla="*/ 131 w 206"/>
                <a:gd name="T41" fmla="*/ 114 h 336"/>
                <a:gd name="T42" fmla="*/ 121 w 206"/>
                <a:gd name="T43" fmla="*/ 110 h 336"/>
                <a:gd name="T44" fmla="*/ 133 w 206"/>
                <a:gd name="T45" fmla="*/ 8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336">
                  <a:moveTo>
                    <a:pt x="133" y="89"/>
                  </a:moveTo>
                  <a:cubicBezTo>
                    <a:pt x="123" y="88"/>
                    <a:pt x="113" y="83"/>
                    <a:pt x="109" y="86"/>
                  </a:cubicBezTo>
                  <a:cubicBezTo>
                    <a:pt x="103" y="91"/>
                    <a:pt x="97" y="101"/>
                    <a:pt x="97" y="109"/>
                  </a:cubicBezTo>
                  <a:cubicBezTo>
                    <a:pt x="97" y="133"/>
                    <a:pt x="121" y="154"/>
                    <a:pt x="146" y="155"/>
                  </a:cubicBezTo>
                  <a:cubicBezTo>
                    <a:pt x="172" y="155"/>
                    <a:pt x="195" y="137"/>
                    <a:pt x="196" y="112"/>
                  </a:cubicBezTo>
                  <a:cubicBezTo>
                    <a:pt x="197" y="99"/>
                    <a:pt x="195" y="85"/>
                    <a:pt x="190" y="74"/>
                  </a:cubicBezTo>
                  <a:cubicBezTo>
                    <a:pt x="174" y="37"/>
                    <a:pt x="127" y="12"/>
                    <a:pt x="86" y="17"/>
                  </a:cubicBezTo>
                  <a:cubicBezTo>
                    <a:pt x="43" y="22"/>
                    <a:pt x="15" y="58"/>
                    <a:pt x="22" y="104"/>
                  </a:cubicBezTo>
                  <a:cubicBezTo>
                    <a:pt x="28" y="145"/>
                    <a:pt x="49" y="177"/>
                    <a:pt x="78" y="207"/>
                  </a:cubicBezTo>
                  <a:cubicBezTo>
                    <a:pt x="106" y="236"/>
                    <a:pt x="132" y="267"/>
                    <a:pt x="158" y="299"/>
                  </a:cubicBezTo>
                  <a:cubicBezTo>
                    <a:pt x="166" y="309"/>
                    <a:pt x="171" y="323"/>
                    <a:pt x="175" y="336"/>
                  </a:cubicBezTo>
                  <a:cubicBezTo>
                    <a:pt x="146" y="278"/>
                    <a:pt x="95" y="240"/>
                    <a:pt x="51" y="195"/>
                  </a:cubicBezTo>
                  <a:cubicBezTo>
                    <a:pt x="25" y="168"/>
                    <a:pt x="10" y="136"/>
                    <a:pt x="6" y="99"/>
                  </a:cubicBezTo>
                  <a:cubicBezTo>
                    <a:pt x="0" y="41"/>
                    <a:pt x="39" y="0"/>
                    <a:pt x="96" y="4"/>
                  </a:cubicBezTo>
                  <a:cubicBezTo>
                    <a:pt x="153" y="8"/>
                    <a:pt x="196" y="46"/>
                    <a:pt x="203" y="98"/>
                  </a:cubicBezTo>
                  <a:cubicBezTo>
                    <a:pt x="206" y="123"/>
                    <a:pt x="199" y="145"/>
                    <a:pt x="177" y="159"/>
                  </a:cubicBezTo>
                  <a:cubicBezTo>
                    <a:pt x="159" y="170"/>
                    <a:pt x="139" y="170"/>
                    <a:pt x="122" y="158"/>
                  </a:cubicBezTo>
                  <a:cubicBezTo>
                    <a:pt x="100" y="143"/>
                    <a:pt x="90" y="121"/>
                    <a:pt x="92" y="94"/>
                  </a:cubicBezTo>
                  <a:cubicBezTo>
                    <a:pt x="94" y="80"/>
                    <a:pt x="103" y="71"/>
                    <a:pt x="118" y="72"/>
                  </a:cubicBezTo>
                  <a:cubicBezTo>
                    <a:pt x="132" y="73"/>
                    <a:pt x="141" y="82"/>
                    <a:pt x="141" y="96"/>
                  </a:cubicBezTo>
                  <a:cubicBezTo>
                    <a:pt x="141" y="102"/>
                    <a:pt x="135" y="108"/>
                    <a:pt x="131" y="114"/>
                  </a:cubicBezTo>
                  <a:cubicBezTo>
                    <a:pt x="130" y="115"/>
                    <a:pt x="125" y="111"/>
                    <a:pt x="121" y="110"/>
                  </a:cubicBezTo>
                  <a:cubicBezTo>
                    <a:pt x="124" y="105"/>
                    <a:pt x="127" y="100"/>
                    <a:pt x="133" y="8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8" name="Freeform 13"/>
            <p:cNvSpPr/>
            <p:nvPr userDrawn="1"/>
          </p:nvSpPr>
          <p:spPr bwMode="auto">
            <a:xfrm>
              <a:off x="501650" y="3579813"/>
              <a:ext cx="504825" cy="368300"/>
            </a:xfrm>
            <a:custGeom>
              <a:avLst/>
              <a:gdLst>
                <a:gd name="T0" fmla="*/ 111 w 195"/>
                <a:gd name="T1" fmla="*/ 12 h 164"/>
                <a:gd name="T2" fmla="*/ 176 w 195"/>
                <a:gd name="T3" fmla="*/ 31 h 164"/>
                <a:gd name="T4" fmla="*/ 150 w 195"/>
                <a:gd name="T5" fmla="*/ 131 h 164"/>
                <a:gd name="T6" fmla="*/ 170 w 195"/>
                <a:gd name="T7" fmla="*/ 161 h 164"/>
                <a:gd name="T8" fmla="*/ 167 w 195"/>
                <a:gd name="T9" fmla="*/ 164 h 164"/>
                <a:gd name="T10" fmla="*/ 159 w 195"/>
                <a:gd name="T11" fmla="*/ 154 h 164"/>
                <a:gd name="T12" fmla="*/ 123 w 195"/>
                <a:gd name="T13" fmla="*/ 142 h 164"/>
                <a:gd name="T14" fmla="*/ 3 w 195"/>
                <a:gd name="T15" fmla="*/ 42 h 164"/>
                <a:gd name="T16" fmla="*/ 126 w 195"/>
                <a:gd name="T17" fmla="*/ 126 h 164"/>
                <a:gd name="T18" fmla="*/ 113 w 195"/>
                <a:gd name="T19" fmla="*/ 114 h 164"/>
                <a:gd name="T20" fmla="*/ 163 w 195"/>
                <a:gd name="T21" fmla="*/ 95 h 164"/>
                <a:gd name="T22" fmla="*/ 168 w 195"/>
                <a:gd name="T23" fmla="*/ 38 h 164"/>
                <a:gd name="T24" fmla="*/ 111 w 195"/>
                <a:gd name="T25" fmla="*/ 1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5" h="164">
                  <a:moveTo>
                    <a:pt x="111" y="12"/>
                  </a:moveTo>
                  <a:cubicBezTo>
                    <a:pt x="135" y="0"/>
                    <a:pt x="161" y="8"/>
                    <a:pt x="176" y="31"/>
                  </a:cubicBezTo>
                  <a:cubicBezTo>
                    <a:pt x="195" y="58"/>
                    <a:pt x="185" y="96"/>
                    <a:pt x="150" y="131"/>
                  </a:cubicBezTo>
                  <a:cubicBezTo>
                    <a:pt x="156" y="141"/>
                    <a:pt x="163" y="151"/>
                    <a:pt x="170" y="161"/>
                  </a:cubicBezTo>
                  <a:cubicBezTo>
                    <a:pt x="169" y="162"/>
                    <a:pt x="168" y="163"/>
                    <a:pt x="167" y="164"/>
                  </a:cubicBezTo>
                  <a:cubicBezTo>
                    <a:pt x="164" y="160"/>
                    <a:pt x="161" y="157"/>
                    <a:pt x="159" y="154"/>
                  </a:cubicBezTo>
                  <a:cubicBezTo>
                    <a:pt x="150" y="141"/>
                    <a:pt x="142" y="136"/>
                    <a:pt x="123" y="142"/>
                  </a:cubicBezTo>
                  <a:cubicBezTo>
                    <a:pt x="61" y="162"/>
                    <a:pt x="0" y="110"/>
                    <a:pt x="3" y="42"/>
                  </a:cubicBezTo>
                  <a:cubicBezTo>
                    <a:pt x="13" y="109"/>
                    <a:pt x="70" y="149"/>
                    <a:pt x="126" y="126"/>
                  </a:cubicBezTo>
                  <a:cubicBezTo>
                    <a:pt x="122" y="123"/>
                    <a:pt x="120" y="121"/>
                    <a:pt x="113" y="114"/>
                  </a:cubicBezTo>
                  <a:cubicBezTo>
                    <a:pt x="142" y="130"/>
                    <a:pt x="153" y="112"/>
                    <a:pt x="163" y="95"/>
                  </a:cubicBezTo>
                  <a:cubicBezTo>
                    <a:pt x="174" y="77"/>
                    <a:pt x="177" y="58"/>
                    <a:pt x="168" y="38"/>
                  </a:cubicBezTo>
                  <a:cubicBezTo>
                    <a:pt x="157" y="15"/>
                    <a:pt x="137" y="8"/>
                    <a:pt x="1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9" name="Freeform 14"/>
            <p:cNvSpPr/>
            <p:nvPr userDrawn="1"/>
          </p:nvSpPr>
          <p:spPr bwMode="auto">
            <a:xfrm>
              <a:off x="542925" y="2867025"/>
              <a:ext cx="476250" cy="347663"/>
            </a:xfrm>
            <a:custGeom>
              <a:avLst/>
              <a:gdLst>
                <a:gd name="T0" fmla="*/ 95 w 184"/>
                <a:gd name="T1" fmla="*/ 141 h 155"/>
                <a:gd name="T2" fmla="*/ 160 w 184"/>
                <a:gd name="T3" fmla="*/ 117 h 155"/>
                <a:gd name="T4" fmla="*/ 160 w 184"/>
                <a:gd name="T5" fmla="*/ 56 h 155"/>
                <a:gd name="T6" fmla="*/ 115 w 184"/>
                <a:gd name="T7" fmla="*/ 42 h 155"/>
                <a:gd name="T8" fmla="*/ 123 w 184"/>
                <a:gd name="T9" fmla="*/ 32 h 155"/>
                <a:gd name="T10" fmla="*/ 0 w 184"/>
                <a:gd name="T11" fmla="*/ 102 h 155"/>
                <a:gd name="T12" fmla="*/ 115 w 184"/>
                <a:gd name="T13" fmla="*/ 15 h 155"/>
                <a:gd name="T14" fmla="*/ 169 w 184"/>
                <a:gd name="T15" fmla="*/ 0 h 155"/>
                <a:gd name="T16" fmla="*/ 151 w 184"/>
                <a:gd name="T17" fmla="*/ 24 h 155"/>
                <a:gd name="T18" fmla="*/ 181 w 184"/>
                <a:gd name="T19" fmla="*/ 87 h 155"/>
                <a:gd name="T20" fmla="*/ 166 w 184"/>
                <a:gd name="T21" fmla="*/ 125 h 155"/>
                <a:gd name="T22" fmla="*/ 95 w 184"/>
                <a:gd name="T23" fmla="*/ 14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155">
                  <a:moveTo>
                    <a:pt x="95" y="141"/>
                  </a:moveTo>
                  <a:cubicBezTo>
                    <a:pt x="124" y="148"/>
                    <a:pt x="146" y="140"/>
                    <a:pt x="160" y="117"/>
                  </a:cubicBezTo>
                  <a:cubicBezTo>
                    <a:pt x="172" y="98"/>
                    <a:pt x="171" y="77"/>
                    <a:pt x="160" y="56"/>
                  </a:cubicBezTo>
                  <a:cubicBezTo>
                    <a:pt x="149" y="37"/>
                    <a:pt x="139" y="33"/>
                    <a:pt x="115" y="42"/>
                  </a:cubicBezTo>
                  <a:cubicBezTo>
                    <a:pt x="119" y="37"/>
                    <a:pt x="121" y="34"/>
                    <a:pt x="123" y="32"/>
                  </a:cubicBezTo>
                  <a:cubicBezTo>
                    <a:pt x="85" y="10"/>
                    <a:pt x="28" y="43"/>
                    <a:pt x="0" y="102"/>
                  </a:cubicBezTo>
                  <a:cubicBezTo>
                    <a:pt x="0" y="54"/>
                    <a:pt x="62" y="5"/>
                    <a:pt x="115" y="15"/>
                  </a:cubicBezTo>
                  <a:cubicBezTo>
                    <a:pt x="138" y="19"/>
                    <a:pt x="154" y="19"/>
                    <a:pt x="169" y="0"/>
                  </a:cubicBezTo>
                  <a:cubicBezTo>
                    <a:pt x="163" y="8"/>
                    <a:pt x="157" y="16"/>
                    <a:pt x="151" y="24"/>
                  </a:cubicBezTo>
                  <a:cubicBezTo>
                    <a:pt x="169" y="41"/>
                    <a:pt x="184" y="61"/>
                    <a:pt x="181" y="87"/>
                  </a:cubicBezTo>
                  <a:cubicBezTo>
                    <a:pt x="179" y="101"/>
                    <a:pt x="174" y="115"/>
                    <a:pt x="166" y="125"/>
                  </a:cubicBezTo>
                  <a:cubicBezTo>
                    <a:pt x="147" y="150"/>
                    <a:pt x="120" y="155"/>
                    <a:pt x="95" y="1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0" name="Freeform 15"/>
            <p:cNvSpPr/>
            <p:nvPr userDrawn="1"/>
          </p:nvSpPr>
          <p:spPr bwMode="auto">
            <a:xfrm>
              <a:off x="11258550" y="2903538"/>
              <a:ext cx="401638" cy="349250"/>
            </a:xfrm>
            <a:custGeom>
              <a:avLst/>
              <a:gdLst>
                <a:gd name="T0" fmla="*/ 71 w 155"/>
                <a:gd name="T1" fmla="*/ 147 h 156"/>
                <a:gd name="T2" fmla="*/ 26 w 155"/>
                <a:gd name="T3" fmla="*/ 139 h 156"/>
                <a:gd name="T4" fmla="*/ 16 w 155"/>
                <a:gd name="T5" fmla="*/ 48 h 156"/>
                <a:gd name="T6" fmla="*/ 26 w 155"/>
                <a:gd name="T7" fmla="*/ 33 h 156"/>
                <a:gd name="T8" fmla="*/ 27 w 155"/>
                <a:gd name="T9" fmla="*/ 16 h 156"/>
                <a:gd name="T10" fmla="*/ 21 w 155"/>
                <a:gd name="T11" fmla="*/ 0 h 156"/>
                <a:gd name="T12" fmla="*/ 61 w 155"/>
                <a:gd name="T13" fmla="*/ 15 h 156"/>
                <a:gd name="T14" fmla="*/ 136 w 155"/>
                <a:gd name="T15" fmla="*/ 52 h 156"/>
                <a:gd name="T16" fmla="*/ 155 w 155"/>
                <a:gd name="T17" fmla="*/ 96 h 156"/>
                <a:gd name="T18" fmla="*/ 115 w 155"/>
                <a:gd name="T19" fmla="*/ 43 h 156"/>
                <a:gd name="T20" fmla="*/ 50 w 155"/>
                <a:gd name="T21" fmla="*/ 30 h 156"/>
                <a:gd name="T22" fmla="*/ 65 w 155"/>
                <a:gd name="T23" fmla="*/ 42 h 156"/>
                <a:gd name="T24" fmla="*/ 65 w 155"/>
                <a:gd name="T25" fmla="*/ 44 h 156"/>
                <a:gd name="T26" fmla="*/ 44 w 155"/>
                <a:gd name="T27" fmla="*/ 35 h 156"/>
                <a:gd name="T28" fmla="*/ 19 w 155"/>
                <a:gd name="T29" fmla="*/ 114 h 156"/>
                <a:gd name="T30" fmla="*/ 71 w 155"/>
                <a:gd name="T31" fmla="*/ 14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" h="156">
                  <a:moveTo>
                    <a:pt x="71" y="147"/>
                  </a:moveTo>
                  <a:cubicBezTo>
                    <a:pt x="49" y="156"/>
                    <a:pt x="37" y="150"/>
                    <a:pt x="26" y="139"/>
                  </a:cubicBezTo>
                  <a:cubicBezTo>
                    <a:pt x="4" y="118"/>
                    <a:pt x="0" y="79"/>
                    <a:pt x="16" y="48"/>
                  </a:cubicBezTo>
                  <a:cubicBezTo>
                    <a:pt x="19" y="43"/>
                    <a:pt x="24" y="38"/>
                    <a:pt x="26" y="33"/>
                  </a:cubicBezTo>
                  <a:cubicBezTo>
                    <a:pt x="28" y="28"/>
                    <a:pt x="28" y="21"/>
                    <a:pt x="27" y="16"/>
                  </a:cubicBezTo>
                  <a:cubicBezTo>
                    <a:pt x="26" y="11"/>
                    <a:pt x="22" y="6"/>
                    <a:pt x="21" y="0"/>
                  </a:cubicBezTo>
                  <a:cubicBezTo>
                    <a:pt x="30" y="17"/>
                    <a:pt x="41" y="19"/>
                    <a:pt x="61" y="15"/>
                  </a:cubicBezTo>
                  <a:cubicBezTo>
                    <a:pt x="93" y="7"/>
                    <a:pt x="118" y="26"/>
                    <a:pt x="136" y="52"/>
                  </a:cubicBezTo>
                  <a:cubicBezTo>
                    <a:pt x="145" y="65"/>
                    <a:pt x="150" y="81"/>
                    <a:pt x="155" y="96"/>
                  </a:cubicBezTo>
                  <a:cubicBezTo>
                    <a:pt x="142" y="78"/>
                    <a:pt x="131" y="58"/>
                    <a:pt x="115" y="43"/>
                  </a:cubicBezTo>
                  <a:cubicBezTo>
                    <a:pt x="98" y="28"/>
                    <a:pt x="77" y="20"/>
                    <a:pt x="50" y="30"/>
                  </a:cubicBezTo>
                  <a:cubicBezTo>
                    <a:pt x="57" y="35"/>
                    <a:pt x="61" y="39"/>
                    <a:pt x="65" y="42"/>
                  </a:cubicBezTo>
                  <a:cubicBezTo>
                    <a:pt x="65" y="43"/>
                    <a:pt x="65" y="44"/>
                    <a:pt x="65" y="44"/>
                  </a:cubicBezTo>
                  <a:cubicBezTo>
                    <a:pt x="58" y="41"/>
                    <a:pt x="51" y="38"/>
                    <a:pt x="44" y="35"/>
                  </a:cubicBezTo>
                  <a:cubicBezTo>
                    <a:pt x="20" y="52"/>
                    <a:pt x="10" y="84"/>
                    <a:pt x="19" y="114"/>
                  </a:cubicBezTo>
                  <a:cubicBezTo>
                    <a:pt x="26" y="136"/>
                    <a:pt x="39" y="145"/>
                    <a:pt x="71" y="1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1" name="Freeform 16"/>
            <p:cNvSpPr/>
            <p:nvPr userDrawn="1"/>
          </p:nvSpPr>
          <p:spPr bwMode="auto">
            <a:xfrm>
              <a:off x="11242675" y="3633788"/>
              <a:ext cx="401638" cy="361950"/>
            </a:xfrm>
            <a:custGeom>
              <a:avLst/>
              <a:gdLst>
                <a:gd name="T0" fmla="*/ 27 w 155"/>
                <a:gd name="T1" fmla="*/ 142 h 161"/>
                <a:gd name="T2" fmla="*/ 18 w 155"/>
                <a:gd name="T3" fmla="*/ 114 h 161"/>
                <a:gd name="T4" fmla="*/ 27 w 155"/>
                <a:gd name="T5" fmla="*/ 13 h 161"/>
                <a:gd name="T6" fmla="*/ 65 w 155"/>
                <a:gd name="T7" fmla="*/ 6 h 161"/>
                <a:gd name="T8" fmla="*/ 21 w 155"/>
                <a:gd name="T9" fmla="*/ 39 h 161"/>
                <a:gd name="T10" fmla="*/ 24 w 155"/>
                <a:gd name="T11" fmla="*/ 97 h 161"/>
                <a:gd name="T12" fmla="*/ 62 w 155"/>
                <a:gd name="T13" fmla="*/ 115 h 161"/>
                <a:gd name="T14" fmla="*/ 45 w 155"/>
                <a:gd name="T15" fmla="*/ 121 h 161"/>
                <a:gd name="T16" fmla="*/ 155 w 155"/>
                <a:gd name="T17" fmla="*/ 62 h 161"/>
                <a:gd name="T18" fmla="*/ 44 w 155"/>
                <a:gd name="T19" fmla="*/ 138 h 161"/>
                <a:gd name="T20" fmla="*/ 27 w 155"/>
                <a:gd name="T21" fmla="*/ 14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" h="161">
                  <a:moveTo>
                    <a:pt x="27" y="142"/>
                  </a:moveTo>
                  <a:cubicBezTo>
                    <a:pt x="24" y="134"/>
                    <a:pt x="23" y="122"/>
                    <a:pt x="18" y="114"/>
                  </a:cubicBezTo>
                  <a:cubicBezTo>
                    <a:pt x="0" y="81"/>
                    <a:pt x="3" y="36"/>
                    <a:pt x="27" y="13"/>
                  </a:cubicBezTo>
                  <a:cubicBezTo>
                    <a:pt x="39" y="2"/>
                    <a:pt x="47" y="0"/>
                    <a:pt x="65" y="6"/>
                  </a:cubicBezTo>
                  <a:cubicBezTo>
                    <a:pt x="42" y="6"/>
                    <a:pt x="25" y="18"/>
                    <a:pt x="21" y="39"/>
                  </a:cubicBezTo>
                  <a:cubicBezTo>
                    <a:pt x="18" y="58"/>
                    <a:pt x="19" y="79"/>
                    <a:pt x="24" y="97"/>
                  </a:cubicBezTo>
                  <a:cubicBezTo>
                    <a:pt x="31" y="120"/>
                    <a:pt x="38" y="121"/>
                    <a:pt x="62" y="115"/>
                  </a:cubicBezTo>
                  <a:cubicBezTo>
                    <a:pt x="57" y="117"/>
                    <a:pt x="52" y="118"/>
                    <a:pt x="45" y="121"/>
                  </a:cubicBezTo>
                  <a:cubicBezTo>
                    <a:pt x="89" y="142"/>
                    <a:pt x="125" y="120"/>
                    <a:pt x="155" y="62"/>
                  </a:cubicBezTo>
                  <a:cubicBezTo>
                    <a:pt x="154" y="109"/>
                    <a:pt x="94" y="161"/>
                    <a:pt x="44" y="138"/>
                  </a:cubicBezTo>
                  <a:cubicBezTo>
                    <a:pt x="39" y="135"/>
                    <a:pt x="29" y="142"/>
                    <a:pt x="27" y="1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2" name="Freeform 17"/>
            <p:cNvSpPr/>
            <p:nvPr userDrawn="1"/>
          </p:nvSpPr>
          <p:spPr bwMode="auto">
            <a:xfrm>
              <a:off x="11703050" y="3311525"/>
              <a:ext cx="258763" cy="285750"/>
            </a:xfrm>
            <a:custGeom>
              <a:avLst/>
              <a:gdLst>
                <a:gd name="T0" fmla="*/ 23 w 100"/>
                <a:gd name="T1" fmla="*/ 61 h 127"/>
                <a:gd name="T2" fmla="*/ 84 w 100"/>
                <a:gd name="T3" fmla="*/ 127 h 127"/>
                <a:gd name="T4" fmla="*/ 48 w 100"/>
                <a:gd name="T5" fmla="*/ 86 h 127"/>
                <a:gd name="T6" fmla="*/ 0 w 100"/>
                <a:gd name="T7" fmla="*/ 60 h 127"/>
                <a:gd name="T8" fmla="*/ 84 w 100"/>
                <a:gd name="T9" fmla="*/ 0 h 127"/>
                <a:gd name="T10" fmla="*/ 23 w 100"/>
                <a:gd name="T11" fmla="*/ 6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27">
                  <a:moveTo>
                    <a:pt x="23" y="61"/>
                  </a:moveTo>
                  <a:cubicBezTo>
                    <a:pt x="88" y="91"/>
                    <a:pt x="96" y="101"/>
                    <a:pt x="84" y="127"/>
                  </a:cubicBezTo>
                  <a:cubicBezTo>
                    <a:pt x="72" y="113"/>
                    <a:pt x="61" y="97"/>
                    <a:pt x="48" y="86"/>
                  </a:cubicBezTo>
                  <a:cubicBezTo>
                    <a:pt x="33" y="75"/>
                    <a:pt x="16" y="68"/>
                    <a:pt x="0" y="60"/>
                  </a:cubicBezTo>
                  <a:cubicBezTo>
                    <a:pt x="37" y="48"/>
                    <a:pt x="37" y="48"/>
                    <a:pt x="84" y="0"/>
                  </a:cubicBezTo>
                  <a:cubicBezTo>
                    <a:pt x="100" y="23"/>
                    <a:pt x="80" y="44"/>
                    <a:pt x="23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3" name="Freeform 18"/>
            <p:cNvSpPr/>
            <p:nvPr userDrawn="1"/>
          </p:nvSpPr>
          <p:spPr bwMode="auto">
            <a:xfrm>
              <a:off x="211138" y="3267075"/>
              <a:ext cx="263525" cy="301625"/>
            </a:xfrm>
            <a:custGeom>
              <a:avLst/>
              <a:gdLst>
                <a:gd name="T0" fmla="*/ 11 w 102"/>
                <a:gd name="T1" fmla="*/ 134 h 134"/>
                <a:gd name="T2" fmla="*/ 73 w 102"/>
                <a:gd name="T3" fmla="*/ 64 h 134"/>
                <a:gd name="T4" fmla="*/ 27 w 102"/>
                <a:gd name="T5" fmla="*/ 44 h 134"/>
                <a:gd name="T6" fmla="*/ 17 w 102"/>
                <a:gd name="T7" fmla="*/ 0 h 134"/>
                <a:gd name="T8" fmla="*/ 102 w 102"/>
                <a:gd name="T9" fmla="*/ 62 h 134"/>
                <a:gd name="T10" fmla="*/ 11 w 102"/>
                <a:gd name="T11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34">
                  <a:moveTo>
                    <a:pt x="11" y="134"/>
                  </a:moveTo>
                  <a:cubicBezTo>
                    <a:pt x="0" y="100"/>
                    <a:pt x="15" y="84"/>
                    <a:pt x="73" y="64"/>
                  </a:cubicBezTo>
                  <a:cubicBezTo>
                    <a:pt x="57" y="57"/>
                    <a:pt x="41" y="52"/>
                    <a:pt x="27" y="44"/>
                  </a:cubicBezTo>
                  <a:cubicBezTo>
                    <a:pt x="7" y="32"/>
                    <a:pt x="5" y="19"/>
                    <a:pt x="17" y="0"/>
                  </a:cubicBezTo>
                  <a:cubicBezTo>
                    <a:pt x="33" y="37"/>
                    <a:pt x="63" y="55"/>
                    <a:pt x="102" y="62"/>
                  </a:cubicBezTo>
                  <a:cubicBezTo>
                    <a:pt x="61" y="71"/>
                    <a:pt x="31" y="93"/>
                    <a:pt x="11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4" name="Freeform 19"/>
            <p:cNvSpPr/>
            <p:nvPr userDrawn="1"/>
          </p:nvSpPr>
          <p:spPr bwMode="auto">
            <a:xfrm>
              <a:off x="568325" y="3321050"/>
              <a:ext cx="306388" cy="152400"/>
            </a:xfrm>
            <a:custGeom>
              <a:avLst/>
              <a:gdLst>
                <a:gd name="T0" fmla="*/ 1 w 118"/>
                <a:gd name="T1" fmla="*/ 40 h 68"/>
                <a:gd name="T2" fmla="*/ 0 w 118"/>
                <a:gd name="T3" fmla="*/ 34 h 68"/>
                <a:gd name="T4" fmla="*/ 0 w 118"/>
                <a:gd name="T5" fmla="*/ 34 h 68"/>
                <a:gd name="T6" fmla="*/ 42 w 118"/>
                <a:gd name="T7" fmla="*/ 27 h 68"/>
                <a:gd name="T8" fmla="*/ 63 w 118"/>
                <a:gd name="T9" fmla="*/ 32 h 68"/>
                <a:gd name="T10" fmla="*/ 20 w 118"/>
                <a:gd name="T11" fmla="*/ 2 h 68"/>
                <a:gd name="T12" fmla="*/ 21 w 118"/>
                <a:gd name="T13" fmla="*/ 0 h 68"/>
                <a:gd name="T14" fmla="*/ 68 w 118"/>
                <a:gd name="T15" fmla="*/ 19 h 68"/>
                <a:gd name="T16" fmla="*/ 118 w 118"/>
                <a:gd name="T17" fmla="*/ 34 h 68"/>
                <a:gd name="T18" fmla="*/ 21 w 118"/>
                <a:gd name="T19" fmla="*/ 68 h 68"/>
                <a:gd name="T20" fmla="*/ 36 w 118"/>
                <a:gd name="T21" fmla="*/ 56 h 68"/>
                <a:gd name="T22" fmla="*/ 60 w 118"/>
                <a:gd name="T23" fmla="*/ 40 h 68"/>
                <a:gd name="T24" fmla="*/ 5 w 118"/>
                <a:gd name="T25" fmla="*/ 45 h 68"/>
                <a:gd name="T26" fmla="*/ 0 w 118"/>
                <a:gd name="T27" fmla="*/ 40 h 68"/>
                <a:gd name="T28" fmla="*/ 1 w 118"/>
                <a:gd name="T29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8" h="68">
                  <a:moveTo>
                    <a:pt x="1" y="40"/>
                  </a:moveTo>
                  <a:cubicBezTo>
                    <a:pt x="1" y="38"/>
                    <a:pt x="1" y="36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4" y="32"/>
                    <a:pt x="28" y="28"/>
                    <a:pt x="42" y="27"/>
                  </a:cubicBezTo>
                  <a:cubicBezTo>
                    <a:pt x="47" y="26"/>
                    <a:pt x="52" y="29"/>
                    <a:pt x="63" y="32"/>
                  </a:cubicBezTo>
                  <a:cubicBezTo>
                    <a:pt x="45" y="20"/>
                    <a:pt x="33" y="11"/>
                    <a:pt x="20" y="2"/>
                  </a:cubicBezTo>
                  <a:cubicBezTo>
                    <a:pt x="20" y="2"/>
                    <a:pt x="21" y="1"/>
                    <a:pt x="21" y="0"/>
                  </a:cubicBezTo>
                  <a:cubicBezTo>
                    <a:pt x="37" y="7"/>
                    <a:pt x="52" y="14"/>
                    <a:pt x="68" y="19"/>
                  </a:cubicBezTo>
                  <a:cubicBezTo>
                    <a:pt x="84" y="24"/>
                    <a:pt x="101" y="26"/>
                    <a:pt x="118" y="34"/>
                  </a:cubicBezTo>
                  <a:cubicBezTo>
                    <a:pt x="85" y="45"/>
                    <a:pt x="51" y="57"/>
                    <a:pt x="21" y="68"/>
                  </a:cubicBezTo>
                  <a:cubicBezTo>
                    <a:pt x="23" y="66"/>
                    <a:pt x="29" y="60"/>
                    <a:pt x="36" y="56"/>
                  </a:cubicBezTo>
                  <a:cubicBezTo>
                    <a:pt x="43" y="51"/>
                    <a:pt x="51" y="46"/>
                    <a:pt x="60" y="40"/>
                  </a:cubicBezTo>
                  <a:cubicBezTo>
                    <a:pt x="40" y="42"/>
                    <a:pt x="23" y="44"/>
                    <a:pt x="5" y="45"/>
                  </a:cubicBezTo>
                  <a:cubicBezTo>
                    <a:pt x="4" y="45"/>
                    <a:pt x="2" y="42"/>
                    <a:pt x="0" y="40"/>
                  </a:cubicBezTo>
                  <a:lnTo>
                    <a:pt x="1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5" name="Freeform 20"/>
            <p:cNvSpPr/>
            <p:nvPr userDrawn="1"/>
          </p:nvSpPr>
          <p:spPr bwMode="auto">
            <a:xfrm>
              <a:off x="11361738" y="3332163"/>
              <a:ext cx="271463" cy="188913"/>
            </a:xfrm>
            <a:custGeom>
              <a:avLst/>
              <a:gdLst>
                <a:gd name="T0" fmla="*/ 105 w 105"/>
                <a:gd name="T1" fmla="*/ 44 h 84"/>
                <a:gd name="T2" fmla="*/ 98 w 105"/>
                <a:gd name="T3" fmla="*/ 55 h 84"/>
                <a:gd name="T4" fmla="*/ 98 w 105"/>
                <a:gd name="T5" fmla="*/ 55 h 84"/>
                <a:gd name="T6" fmla="*/ 52 w 105"/>
                <a:gd name="T7" fmla="*/ 58 h 84"/>
                <a:gd name="T8" fmla="*/ 82 w 105"/>
                <a:gd name="T9" fmla="*/ 84 h 84"/>
                <a:gd name="T10" fmla="*/ 2 w 105"/>
                <a:gd name="T11" fmla="*/ 49 h 84"/>
                <a:gd name="T12" fmla="*/ 0 w 105"/>
                <a:gd name="T13" fmla="*/ 45 h 84"/>
                <a:gd name="T14" fmla="*/ 90 w 105"/>
                <a:gd name="T15" fmla="*/ 0 h 84"/>
                <a:gd name="T16" fmla="*/ 94 w 105"/>
                <a:gd name="T17" fmla="*/ 5 h 84"/>
                <a:gd name="T18" fmla="*/ 51 w 105"/>
                <a:gd name="T19" fmla="*/ 42 h 84"/>
                <a:gd name="T20" fmla="*/ 105 w 105"/>
                <a:gd name="T21" fmla="*/ 45 h 84"/>
                <a:gd name="T22" fmla="*/ 105 w 105"/>
                <a:gd name="T23" fmla="*/ 4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84">
                  <a:moveTo>
                    <a:pt x="105" y="44"/>
                  </a:moveTo>
                  <a:cubicBezTo>
                    <a:pt x="103" y="48"/>
                    <a:pt x="100" y="52"/>
                    <a:pt x="9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82" y="56"/>
                    <a:pt x="66" y="57"/>
                    <a:pt x="52" y="58"/>
                  </a:cubicBezTo>
                  <a:cubicBezTo>
                    <a:pt x="60" y="65"/>
                    <a:pt x="71" y="75"/>
                    <a:pt x="82" y="84"/>
                  </a:cubicBezTo>
                  <a:cubicBezTo>
                    <a:pt x="55" y="72"/>
                    <a:pt x="28" y="61"/>
                    <a:pt x="2" y="49"/>
                  </a:cubicBezTo>
                  <a:cubicBezTo>
                    <a:pt x="1" y="48"/>
                    <a:pt x="0" y="46"/>
                    <a:pt x="0" y="45"/>
                  </a:cubicBezTo>
                  <a:cubicBezTo>
                    <a:pt x="33" y="35"/>
                    <a:pt x="69" y="32"/>
                    <a:pt x="90" y="0"/>
                  </a:cubicBezTo>
                  <a:cubicBezTo>
                    <a:pt x="92" y="2"/>
                    <a:pt x="93" y="3"/>
                    <a:pt x="94" y="5"/>
                  </a:cubicBezTo>
                  <a:cubicBezTo>
                    <a:pt x="79" y="18"/>
                    <a:pt x="64" y="31"/>
                    <a:pt x="51" y="42"/>
                  </a:cubicBezTo>
                  <a:cubicBezTo>
                    <a:pt x="67" y="42"/>
                    <a:pt x="86" y="44"/>
                    <a:pt x="105" y="45"/>
                  </a:cubicBezTo>
                  <a:lnTo>
                    <a:pt x="105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6" name="Freeform 21"/>
            <p:cNvSpPr/>
            <p:nvPr userDrawn="1"/>
          </p:nvSpPr>
          <p:spPr bwMode="auto">
            <a:xfrm>
              <a:off x="314325" y="3411538"/>
              <a:ext cx="257175" cy="265113"/>
            </a:xfrm>
            <a:custGeom>
              <a:avLst/>
              <a:gdLst>
                <a:gd name="T0" fmla="*/ 98 w 99"/>
                <a:gd name="T1" fmla="*/ 0 h 118"/>
                <a:gd name="T2" fmla="*/ 33 w 99"/>
                <a:gd name="T3" fmla="*/ 46 h 118"/>
                <a:gd name="T4" fmla="*/ 22 w 99"/>
                <a:gd name="T5" fmla="*/ 83 h 118"/>
                <a:gd name="T6" fmla="*/ 45 w 99"/>
                <a:gd name="T7" fmla="*/ 103 h 118"/>
                <a:gd name="T8" fmla="*/ 38 w 99"/>
                <a:gd name="T9" fmla="*/ 83 h 118"/>
                <a:gd name="T10" fmla="*/ 55 w 99"/>
                <a:gd name="T11" fmla="*/ 93 h 118"/>
                <a:gd name="T12" fmla="*/ 52 w 99"/>
                <a:gd name="T13" fmla="*/ 107 h 118"/>
                <a:gd name="T14" fmla="*/ 18 w 99"/>
                <a:gd name="T15" fmla="*/ 107 h 118"/>
                <a:gd name="T16" fmla="*/ 10 w 99"/>
                <a:gd name="T17" fmla="*/ 56 h 118"/>
                <a:gd name="T18" fmla="*/ 99 w 99"/>
                <a:gd name="T19" fmla="*/ 0 h 118"/>
                <a:gd name="T20" fmla="*/ 98 w 99"/>
                <a:gd name="T2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18">
                  <a:moveTo>
                    <a:pt x="98" y="0"/>
                  </a:moveTo>
                  <a:cubicBezTo>
                    <a:pt x="73" y="10"/>
                    <a:pt x="48" y="22"/>
                    <a:pt x="33" y="46"/>
                  </a:cubicBezTo>
                  <a:cubicBezTo>
                    <a:pt x="26" y="57"/>
                    <a:pt x="22" y="70"/>
                    <a:pt x="22" y="83"/>
                  </a:cubicBezTo>
                  <a:cubicBezTo>
                    <a:pt x="21" y="95"/>
                    <a:pt x="30" y="103"/>
                    <a:pt x="45" y="103"/>
                  </a:cubicBezTo>
                  <a:cubicBezTo>
                    <a:pt x="43" y="97"/>
                    <a:pt x="41" y="93"/>
                    <a:pt x="38" y="83"/>
                  </a:cubicBezTo>
                  <a:cubicBezTo>
                    <a:pt x="47" y="88"/>
                    <a:pt x="53" y="89"/>
                    <a:pt x="55" y="93"/>
                  </a:cubicBezTo>
                  <a:cubicBezTo>
                    <a:pt x="57" y="96"/>
                    <a:pt x="55" y="104"/>
                    <a:pt x="52" y="107"/>
                  </a:cubicBezTo>
                  <a:cubicBezTo>
                    <a:pt x="41" y="118"/>
                    <a:pt x="29" y="116"/>
                    <a:pt x="18" y="107"/>
                  </a:cubicBezTo>
                  <a:cubicBezTo>
                    <a:pt x="4" y="95"/>
                    <a:pt x="0" y="75"/>
                    <a:pt x="10" y="56"/>
                  </a:cubicBezTo>
                  <a:cubicBezTo>
                    <a:pt x="29" y="21"/>
                    <a:pt x="59" y="3"/>
                    <a:pt x="99" y="0"/>
                  </a:cubicBezTo>
                  <a:cubicBezTo>
                    <a:pt x="99" y="0"/>
                    <a:pt x="98" y="0"/>
                    <a:pt x="9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7" name="Freeform 22"/>
            <p:cNvSpPr/>
            <p:nvPr userDrawn="1"/>
          </p:nvSpPr>
          <p:spPr bwMode="auto">
            <a:xfrm>
              <a:off x="327025" y="3154363"/>
              <a:ext cx="241300" cy="242888"/>
            </a:xfrm>
            <a:custGeom>
              <a:avLst/>
              <a:gdLst>
                <a:gd name="T0" fmla="*/ 93 w 93"/>
                <a:gd name="T1" fmla="*/ 108 h 108"/>
                <a:gd name="T2" fmla="*/ 18 w 93"/>
                <a:gd name="T3" fmla="*/ 73 h 108"/>
                <a:gd name="T4" fmla="*/ 19 w 93"/>
                <a:gd name="T5" fmla="*/ 9 h 108"/>
                <a:gd name="T6" fmla="*/ 48 w 93"/>
                <a:gd name="T7" fmla="*/ 1 h 108"/>
                <a:gd name="T8" fmla="*/ 57 w 93"/>
                <a:gd name="T9" fmla="*/ 15 h 108"/>
                <a:gd name="T10" fmla="*/ 44 w 93"/>
                <a:gd name="T11" fmla="*/ 26 h 108"/>
                <a:gd name="T12" fmla="*/ 40 w 93"/>
                <a:gd name="T13" fmla="*/ 22 h 108"/>
                <a:gd name="T14" fmla="*/ 47 w 93"/>
                <a:gd name="T15" fmla="*/ 10 h 108"/>
                <a:gd name="T16" fmla="*/ 41 w 93"/>
                <a:gd name="T17" fmla="*/ 9 h 108"/>
                <a:gd name="T18" fmla="*/ 23 w 93"/>
                <a:gd name="T19" fmla="*/ 51 h 108"/>
                <a:gd name="T20" fmla="*/ 69 w 93"/>
                <a:gd name="T21" fmla="*/ 98 h 108"/>
                <a:gd name="T22" fmla="*/ 93 w 93"/>
                <a:gd name="T23" fmla="*/ 108 h 108"/>
                <a:gd name="T24" fmla="*/ 93 w 93"/>
                <a:gd name="T2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08">
                  <a:moveTo>
                    <a:pt x="93" y="108"/>
                  </a:moveTo>
                  <a:cubicBezTo>
                    <a:pt x="63" y="107"/>
                    <a:pt x="38" y="96"/>
                    <a:pt x="18" y="73"/>
                  </a:cubicBezTo>
                  <a:cubicBezTo>
                    <a:pt x="0" y="53"/>
                    <a:pt x="0" y="24"/>
                    <a:pt x="19" y="9"/>
                  </a:cubicBezTo>
                  <a:cubicBezTo>
                    <a:pt x="26" y="3"/>
                    <a:pt x="38" y="1"/>
                    <a:pt x="48" y="1"/>
                  </a:cubicBezTo>
                  <a:cubicBezTo>
                    <a:pt x="51" y="0"/>
                    <a:pt x="57" y="10"/>
                    <a:pt x="57" y="15"/>
                  </a:cubicBezTo>
                  <a:cubicBezTo>
                    <a:pt x="57" y="19"/>
                    <a:pt x="49" y="22"/>
                    <a:pt x="44" y="26"/>
                  </a:cubicBezTo>
                  <a:cubicBezTo>
                    <a:pt x="43" y="25"/>
                    <a:pt x="42" y="23"/>
                    <a:pt x="40" y="22"/>
                  </a:cubicBezTo>
                  <a:cubicBezTo>
                    <a:pt x="42" y="18"/>
                    <a:pt x="45" y="14"/>
                    <a:pt x="47" y="10"/>
                  </a:cubicBezTo>
                  <a:cubicBezTo>
                    <a:pt x="45" y="10"/>
                    <a:pt x="43" y="8"/>
                    <a:pt x="41" y="9"/>
                  </a:cubicBezTo>
                  <a:cubicBezTo>
                    <a:pt x="23" y="15"/>
                    <a:pt x="16" y="31"/>
                    <a:pt x="23" y="51"/>
                  </a:cubicBezTo>
                  <a:cubicBezTo>
                    <a:pt x="31" y="73"/>
                    <a:pt x="48" y="88"/>
                    <a:pt x="69" y="98"/>
                  </a:cubicBezTo>
                  <a:cubicBezTo>
                    <a:pt x="77" y="101"/>
                    <a:pt x="85" y="105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8" name="Freeform 23"/>
            <p:cNvSpPr/>
            <p:nvPr userDrawn="1"/>
          </p:nvSpPr>
          <p:spPr bwMode="auto">
            <a:xfrm>
              <a:off x="11633200" y="3192463"/>
              <a:ext cx="196850" cy="246063"/>
            </a:xfrm>
            <a:custGeom>
              <a:avLst/>
              <a:gdLst>
                <a:gd name="T0" fmla="*/ 0 w 76"/>
                <a:gd name="T1" fmla="*/ 107 h 109"/>
                <a:gd name="T2" fmla="*/ 60 w 76"/>
                <a:gd name="T3" fmla="*/ 51 h 109"/>
                <a:gd name="T4" fmla="*/ 42 w 76"/>
                <a:gd name="T5" fmla="*/ 10 h 109"/>
                <a:gd name="T6" fmla="*/ 42 w 76"/>
                <a:gd name="T7" fmla="*/ 25 h 109"/>
                <a:gd name="T8" fmla="*/ 31 w 76"/>
                <a:gd name="T9" fmla="*/ 19 h 109"/>
                <a:gd name="T10" fmla="*/ 36 w 76"/>
                <a:gd name="T11" fmla="*/ 3 h 109"/>
                <a:gd name="T12" fmla="*/ 59 w 76"/>
                <a:gd name="T13" fmla="*/ 4 h 109"/>
                <a:gd name="T14" fmla="*/ 76 w 76"/>
                <a:gd name="T15" fmla="*/ 42 h 109"/>
                <a:gd name="T16" fmla="*/ 0 w 76"/>
                <a:gd name="T17" fmla="*/ 106 h 109"/>
                <a:gd name="T18" fmla="*/ 0 w 76"/>
                <a:gd name="T19" fmla="*/ 10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109">
                  <a:moveTo>
                    <a:pt x="0" y="107"/>
                  </a:moveTo>
                  <a:cubicBezTo>
                    <a:pt x="26" y="95"/>
                    <a:pt x="50" y="80"/>
                    <a:pt x="60" y="51"/>
                  </a:cubicBezTo>
                  <a:cubicBezTo>
                    <a:pt x="67" y="30"/>
                    <a:pt x="61" y="15"/>
                    <a:pt x="42" y="10"/>
                  </a:cubicBezTo>
                  <a:cubicBezTo>
                    <a:pt x="42" y="15"/>
                    <a:pt x="42" y="20"/>
                    <a:pt x="42" y="25"/>
                  </a:cubicBezTo>
                  <a:cubicBezTo>
                    <a:pt x="38" y="23"/>
                    <a:pt x="31" y="21"/>
                    <a:pt x="31" y="19"/>
                  </a:cubicBezTo>
                  <a:cubicBezTo>
                    <a:pt x="31" y="13"/>
                    <a:pt x="33" y="4"/>
                    <a:pt x="36" y="3"/>
                  </a:cubicBezTo>
                  <a:cubicBezTo>
                    <a:pt x="43" y="0"/>
                    <a:pt x="56" y="0"/>
                    <a:pt x="59" y="4"/>
                  </a:cubicBezTo>
                  <a:cubicBezTo>
                    <a:pt x="67" y="15"/>
                    <a:pt x="76" y="29"/>
                    <a:pt x="76" y="42"/>
                  </a:cubicBezTo>
                  <a:cubicBezTo>
                    <a:pt x="75" y="76"/>
                    <a:pt x="33" y="109"/>
                    <a:pt x="0" y="106"/>
                  </a:cubicBezTo>
                  <a:cubicBezTo>
                    <a:pt x="0" y="106"/>
                    <a:pt x="0" y="107"/>
                    <a:pt x="0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9" name="Freeform 24"/>
            <p:cNvSpPr/>
            <p:nvPr userDrawn="1"/>
          </p:nvSpPr>
          <p:spPr bwMode="auto">
            <a:xfrm>
              <a:off x="11615738" y="3452813"/>
              <a:ext cx="217488" cy="257175"/>
            </a:xfrm>
            <a:custGeom>
              <a:avLst/>
              <a:gdLst>
                <a:gd name="T0" fmla="*/ 0 w 84"/>
                <a:gd name="T1" fmla="*/ 1 h 114"/>
                <a:gd name="T2" fmla="*/ 0 w 84"/>
                <a:gd name="T3" fmla="*/ 1 h 114"/>
                <a:gd name="T4" fmla="*/ 81 w 84"/>
                <a:gd name="T5" fmla="*/ 79 h 114"/>
                <a:gd name="T6" fmla="*/ 56 w 84"/>
                <a:gd name="T7" fmla="*/ 113 h 114"/>
                <a:gd name="T8" fmla="*/ 33 w 84"/>
                <a:gd name="T9" fmla="*/ 100 h 114"/>
                <a:gd name="T10" fmla="*/ 43 w 84"/>
                <a:gd name="T11" fmla="*/ 85 h 114"/>
                <a:gd name="T12" fmla="*/ 49 w 84"/>
                <a:gd name="T13" fmla="*/ 90 h 114"/>
                <a:gd name="T14" fmla="*/ 43 w 84"/>
                <a:gd name="T15" fmla="*/ 102 h 114"/>
                <a:gd name="T16" fmla="*/ 49 w 84"/>
                <a:gd name="T17" fmla="*/ 104 h 114"/>
                <a:gd name="T18" fmla="*/ 66 w 84"/>
                <a:gd name="T19" fmla="*/ 67 h 114"/>
                <a:gd name="T20" fmla="*/ 0 w 84"/>
                <a:gd name="T21" fmla="*/ 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1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1" y="0"/>
                    <a:pt x="84" y="41"/>
                    <a:pt x="81" y="79"/>
                  </a:cubicBezTo>
                  <a:cubicBezTo>
                    <a:pt x="80" y="96"/>
                    <a:pt x="73" y="110"/>
                    <a:pt x="56" y="113"/>
                  </a:cubicBezTo>
                  <a:cubicBezTo>
                    <a:pt x="49" y="114"/>
                    <a:pt x="41" y="105"/>
                    <a:pt x="33" y="100"/>
                  </a:cubicBezTo>
                  <a:cubicBezTo>
                    <a:pt x="36" y="95"/>
                    <a:pt x="40" y="90"/>
                    <a:pt x="43" y="85"/>
                  </a:cubicBezTo>
                  <a:cubicBezTo>
                    <a:pt x="45" y="87"/>
                    <a:pt x="47" y="88"/>
                    <a:pt x="49" y="90"/>
                  </a:cubicBezTo>
                  <a:cubicBezTo>
                    <a:pt x="47" y="94"/>
                    <a:pt x="45" y="98"/>
                    <a:pt x="43" y="102"/>
                  </a:cubicBezTo>
                  <a:cubicBezTo>
                    <a:pt x="45" y="103"/>
                    <a:pt x="47" y="104"/>
                    <a:pt x="49" y="104"/>
                  </a:cubicBezTo>
                  <a:cubicBezTo>
                    <a:pt x="67" y="98"/>
                    <a:pt x="71" y="83"/>
                    <a:pt x="66" y="67"/>
                  </a:cubicBezTo>
                  <a:cubicBezTo>
                    <a:pt x="57" y="32"/>
                    <a:pt x="31" y="1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0" name="Freeform 25"/>
            <p:cNvSpPr/>
            <p:nvPr userDrawn="1"/>
          </p:nvSpPr>
          <p:spPr bwMode="auto">
            <a:xfrm>
              <a:off x="11863388" y="3384550"/>
              <a:ext cx="184150" cy="142875"/>
            </a:xfrm>
            <a:custGeom>
              <a:avLst/>
              <a:gdLst>
                <a:gd name="T0" fmla="*/ 6 w 71"/>
                <a:gd name="T1" fmla="*/ 28 h 64"/>
                <a:gd name="T2" fmla="*/ 37 w 71"/>
                <a:gd name="T3" fmla="*/ 6 h 64"/>
                <a:gd name="T4" fmla="*/ 62 w 71"/>
                <a:gd name="T5" fmla="*/ 13 h 64"/>
                <a:gd name="T6" fmla="*/ 61 w 71"/>
                <a:gd name="T7" fmla="*/ 50 h 64"/>
                <a:gd name="T8" fmla="*/ 36 w 71"/>
                <a:gd name="T9" fmla="*/ 55 h 64"/>
                <a:gd name="T10" fmla="*/ 0 w 71"/>
                <a:gd name="T11" fmla="*/ 28 h 64"/>
                <a:gd name="T12" fmla="*/ 7 w 71"/>
                <a:gd name="T13" fmla="*/ 28 h 64"/>
                <a:gd name="T14" fmla="*/ 29 w 71"/>
                <a:gd name="T15" fmla="*/ 40 h 64"/>
                <a:gd name="T16" fmla="*/ 42 w 71"/>
                <a:gd name="T17" fmla="*/ 36 h 64"/>
                <a:gd name="T18" fmla="*/ 43 w 71"/>
                <a:gd name="T19" fmla="*/ 26 h 64"/>
                <a:gd name="T20" fmla="*/ 29 w 71"/>
                <a:gd name="T21" fmla="*/ 21 h 64"/>
                <a:gd name="T22" fmla="*/ 6 w 71"/>
                <a:gd name="T23" fmla="*/ 2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64">
                  <a:moveTo>
                    <a:pt x="6" y="28"/>
                  </a:moveTo>
                  <a:cubicBezTo>
                    <a:pt x="17" y="21"/>
                    <a:pt x="27" y="13"/>
                    <a:pt x="37" y="6"/>
                  </a:cubicBezTo>
                  <a:cubicBezTo>
                    <a:pt x="47" y="0"/>
                    <a:pt x="54" y="0"/>
                    <a:pt x="62" y="13"/>
                  </a:cubicBezTo>
                  <a:cubicBezTo>
                    <a:pt x="71" y="28"/>
                    <a:pt x="70" y="36"/>
                    <a:pt x="61" y="50"/>
                  </a:cubicBezTo>
                  <a:cubicBezTo>
                    <a:pt x="53" y="64"/>
                    <a:pt x="46" y="62"/>
                    <a:pt x="36" y="55"/>
                  </a:cubicBezTo>
                  <a:cubicBezTo>
                    <a:pt x="24" y="47"/>
                    <a:pt x="13" y="38"/>
                    <a:pt x="0" y="28"/>
                  </a:cubicBezTo>
                  <a:cubicBezTo>
                    <a:pt x="3" y="28"/>
                    <a:pt x="5" y="28"/>
                    <a:pt x="7" y="28"/>
                  </a:cubicBezTo>
                  <a:cubicBezTo>
                    <a:pt x="14" y="32"/>
                    <a:pt x="21" y="38"/>
                    <a:pt x="29" y="40"/>
                  </a:cubicBezTo>
                  <a:cubicBezTo>
                    <a:pt x="33" y="42"/>
                    <a:pt x="39" y="39"/>
                    <a:pt x="42" y="36"/>
                  </a:cubicBezTo>
                  <a:cubicBezTo>
                    <a:pt x="44" y="35"/>
                    <a:pt x="44" y="27"/>
                    <a:pt x="43" y="26"/>
                  </a:cubicBezTo>
                  <a:cubicBezTo>
                    <a:pt x="39" y="23"/>
                    <a:pt x="33" y="21"/>
                    <a:pt x="29" y="21"/>
                  </a:cubicBezTo>
                  <a:cubicBezTo>
                    <a:pt x="21" y="22"/>
                    <a:pt x="14" y="26"/>
                    <a:pt x="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1" name="Freeform 26"/>
            <p:cNvSpPr/>
            <p:nvPr userDrawn="1"/>
          </p:nvSpPr>
          <p:spPr bwMode="auto">
            <a:xfrm>
              <a:off x="363538" y="3698875"/>
              <a:ext cx="246063" cy="334963"/>
            </a:xfrm>
            <a:custGeom>
              <a:avLst/>
              <a:gdLst>
                <a:gd name="T0" fmla="*/ 95 w 95"/>
                <a:gd name="T1" fmla="*/ 149 h 149"/>
                <a:gd name="T2" fmla="*/ 47 w 95"/>
                <a:gd name="T3" fmla="*/ 118 h 149"/>
                <a:gd name="T4" fmla="*/ 37 w 95"/>
                <a:gd name="T5" fmla="*/ 0 h 149"/>
                <a:gd name="T6" fmla="*/ 35 w 95"/>
                <a:gd name="T7" fmla="*/ 87 h 149"/>
                <a:gd name="T8" fmla="*/ 95 w 95"/>
                <a:gd name="T9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49">
                  <a:moveTo>
                    <a:pt x="95" y="149"/>
                  </a:moveTo>
                  <a:cubicBezTo>
                    <a:pt x="78" y="138"/>
                    <a:pt x="63" y="128"/>
                    <a:pt x="47" y="118"/>
                  </a:cubicBezTo>
                  <a:cubicBezTo>
                    <a:pt x="6" y="91"/>
                    <a:pt x="0" y="43"/>
                    <a:pt x="37" y="0"/>
                  </a:cubicBezTo>
                  <a:cubicBezTo>
                    <a:pt x="24" y="33"/>
                    <a:pt x="17" y="62"/>
                    <a:pt x="35" y="87"/>
                  </a:cubicBezTo>
                  <a:cubicBezTo>
                    <a:pt x="51" y="110"/>
                    <a:pt x="74" y="128"/>
                    <a:pt x="95" y="1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" name="Freeform 27"/>
            <p:cNvSpPr>
              <a:spLocks noEditPoints="1"/>
            </p:cNvSpPr>
            <p:nvPr userDrawn="1"/>
          </p:nvSpPr>
          <p:spPr bwMode="auto">
            <a:xfrm>
              <a:off x="120650" y="3341688"/>
              <a:ext cx="176213" cy="138113"/>
            </a:xfrm>
            <a:custGeom>
              <a:avLst/>
              <a:gdLst>
                <a:gd name="T0" fmla="*/ 68 w 68"/>
                <a:gd name="T1" fmla="*/ 31 h 62"/>
                <a:gd name="T2" fmla="*/ 35 w 68"/>
                <a:gd name="T3" fmla="*/ 55 h 62"/>
                <a:gd name="T4" fmla="*/ 15 w 68"/>
                <a:gd name="T5" fmla="*/ 60 h 62"/>
                <a:gd name="T6" fmla="*/ 2 w 68"/>
                <a:gd name="T7" fmla="*/ 30 h 62"/>
                <a:gd name="T8" fmla="*/ 44 w 68"/>
                <a:gd name="T9" fmla="*/ 17 h 62"/>
                <a:gd name="T10" fmla="*/ 68 w 68"/>
                <a:gd name="T11" fmla="*/ 31 h 62"/>
                <a:gd name="T12" fmla="*/ 58 w 68"/>
                <a:gd name="T13" fmla="*/ 37 h 62"/>
                <a:gd name="T14" fmla="*/ 59 w 68"/>
                <a:gd name="T15" fmla="*/ 26 h 62"/>
                <a:gd name="T16" fmla="*/ 28 w 68"/>
                <a:gd name="T17" fmla="*/ 27 h 62"/>
                <a:gd name="T18" fmla="*/ 27 w 68"/>
                <a:gd name="T19" fmla="*/ 40 h 62"/>
                <a:gd name="T20" fmla="*/ 58 w 68"/>
                <a:gd name="T21" fmla="*/ 3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62">
                  <a:moveTo>
                    <a:pt x="68" y="31"/>
                  </a:moveTo>
                  <a:cubicBezTo>
                    <a:pt x="57" y="39"/>
                    <a:pt x="47" y="48"/>
                    <a:pt x="35" y="55"/>
                  </a:cubicBezTo>
                  <a:cubicBezTo>
                    <a:pt x="29" y="58"/>
                    <a:pt x="16" y="62"/>
                    <a:pt x="15" y="60"/>
                  </a:cubicBezTo>
                  <a:cubicBezTo>
                    <a:pt x="8" y="51"/>
                    <a:pt x="0" y="39"/>
                    <a:pt x="2" y="30"/>
                  </a:cubicBezTo>
                  <a:cubicBezTo>
                    <a:pt x="8" y="3"/>
                    <a:pt x="20" y="0"/>
                    <a:pt x="44" y="17"/>
                  </a:cubicBezTo>
                  <a:cubicBezTo>
                    <a:pt x="52" y="23"/>
                    <a:pt x="61" y="27"/>
                    <a:pt x="68" y="31"/>
                  </a:cubicBezTo>
                  <a:close/>
                  <a:moveTo>
                    <a:pt x="58" y="37"/>
                  </a:moveTo>
                  <a:cubicBezTo>
                    <a:pt x="58" y="33"/>
                    <a:pt x="58" y="30"/>
                    <a:pt x="59" y="26"/>
                  </a:cubicBezTo>
                  <a:cubicBezTo>
                    <a:pt x="48" y="26"/>
                    <a:pt x="38" y="26"/>
                    <a:pt x="28" y="27"/>
                  </a:cubicBezTo>
                  <a:cubicBezTo>
                    <a:pt x="27" y="27"/>
                    <a:pt x="28" y="36"/>
                    <a:pt x="27" y="40"/>
                  </a:cubicBezTo>
                  <a:cubicBezTo>
                    <a:pt x="38" y="39"/>
                    <a:pt x="48" y="38"/>
                    <a:pt x="58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" name="Freeform 28"/>
            <p:cNvSpPr/>
            <p:nvPr userDrawn="1"/>
          </p:nvSpPr>
          <p:spPr bwMode="auto">
            <a:xfrm>
              <a:off x="11553825" y="3722688"/>
              <a:ext cx="231775" cy="355600"/>
            </a:xfrm>
            <a:custGeom>
              <a:avLst/>
              <a:gdLst>
                <a:gd name="T0" fmla="*/ 0 w 90"/>
                <a:gd name="T1" fmla="*/ 158 h 158"/>
                <a:gd name="T2" fmla="*/ 50 w 90"/>
                <a:gd name="T3" fmla="*/ 0 h 158"/>
                <a:gd name="T4" fmla="*/ 56 w 90"/>
                <a:gd name="T5" fmla="*/ 0 h 158"/>
                <a:gd name="T6" fmla="*/ 75 w 90"/>
                <a:gd name="T7" fmla="*/ 44 h 158"/>
                <a:gd name="T8" fmla="*/ 50 w 90"/>
                <a:gd name="T9" fmla="*/ 122 h 158"/>
                <a:gd name="T10" fmla="*/ 0 w 90"/>
                <a:gd name="T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158">
                  <a:moveTo>
                    <a:pt x="0" y="158"/>
                  </a:moveTo>
                  <a:cubicBezTo>
                    <a:pt x="51" y="117"/>
                    <a:pt x="90" y="72"/>
                    <a:pt x="50" y="0"/>
                  </a:cubicBezTo>
                  <a:cubicBezTo>
                    <a:pt x="52" y="0"/>
                    <a:pt x="54" y="0"/>
                    <a:pt x="56" y="0"/>
                  </a:cubicBezTo>
                  <a:cubicBezTo>
                    <a:pt x="63" y="15"/>
                    <a:pt x="71" y="29"/>
                    <a:pt x="75" y="44"/>
                  </a:cubicBezTo>
                  <a:cubicBezTo>
                    <a:pt x="83" y="74"/>
                    <a:pt x="76" y="102"/>
                    <a:pt x="50" y="122"/>
                  </a:cubicBezTo>
                  <a:cubicBezTo>
                    <a:pt x="34" y="135"/>
                    <a:pt x="17" y="146"/>
                    <a:pt x="0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" name="Freeform 29"/>
            <p:cNvSpPr/>
            <p:nvPr userDrawn="1"/>
          </p:nvSpPr>
          <p:spPr bwMode="auto">
            <a:xfrm>
              <a:off x="11579225" y="2828925"/>
              <a:ext cx="254000" cy="341313"/>
            </a:xfrm>
            <a:custGeom>
              <a:avLst/>
              <a:gdLst>
                <a:gd name="T0" fmla="*/ 0 w 98"/>
                <a:gd name="T1" fmla="*/ 0 h 152"/>
                <a:gd name="T2" fmla="*/ 48 w 98"/>
                <a:gd name="T3" fmla="*/ 152 h 152"/>
                <a:gd name="T4" fmla="*/ 0 w 98"/>
                <a:gd name="T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52">
                  <a:moveTo>
                    <a:pt x="0" y="0"/>
                  </a:moveTo>
                  <a:cubicBezTo>
                    <a:pt x="70" y="45"/>
                    <a:pt x="98" y="74"/>
                    <a:pt x="48" y="152"/>
                  </a:cubicBezTo>
                  <a:cubicBezTo>
                    <a:pt x="82" y="85"/>
                    <a:pt x="51" y="39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" name="Freeform 30"/>
            <p:cNvSpPr/>
            <p:nvPr userDrawn="1"/>
          </p:nvSpPr>
          <p:spPr bwMode="auto">
            <a:xfrm>
              <a:off x="376238" y="2813050"/>
              <a:ext cx="236538" cy="320675"/>
            </a:xfrm>
            <a:custGeom>
              <a:avLst/>
              <a:gdLst>
                <a:gd name="T0" fmla="*/ 44 w 91"/>
                <a:gd name="T1" fmla="*/ 143 h 143"/>
                <a:gd name="T2" fmla="*/ 91 w 91"/>
                <a:gd name="T3" fmla="*/ 0 h 143"/>
                <a:gd name="T4" fmla="*/ 38 w 91"/>
                <a:gd name="T5" fmla="*/ 61 h 143"/>
                <a:gd name="T6" fmla="*/ 44 w 91"/>
                <a:gd name="T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43">
                  <a:moveTo>
                    <a:pt x="44" y="143"/>
                  </a:moveTo>
                  <a:cubicBezTo>
                    <a:pt x="0" y="80"/>
                    <a:pt x="16" y="34"/>
                    <a:pt x="91" y="0"/>
                  </a:cubicBezTo>
                  <a:cubicBezTo>
                    <a:pt x="75" y="18"/>
                    <a:pt x="53" y="37"/>
                    <a:pt x="38" y="61"/>
                  </a:cubicBezTo>
                  <a:cubicBezTo>
                    <a:pt x="22" y="87"/>
                    <a:pt x="34" y="116"/>
                    <a:pt x="4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" name="Freeform 31"/>
            <p:cNvSpPr/>
            <p:nvPr userDrawn="1"/>
          </p:nvSpPr>
          <p:spPr bwMode="auto">
            <a:xfrm>
              <a:off x="11374438" y="4699000"/>
              <a:ext cx="212725" cy="214313"/>
            </a:xfrm>
            <a:custGeom>
              <a:avLst/>
              <a:gdLst>
                <a:gd name="T0" fmla="*/ 23 w 82"/>
                <a:gd name="T1" fmla="*/ 0 h 96"/>
                <a:gd name="T2" fmla="*/ 62 w 82"/>
                <a:gd name="T3" fmla="*/ 19 h 96"/>
                <a:gd name="T4" fmla="*/ 73 w 82"/>
                <a:gd name="T5" fmla="*/ 67 h 96"/>
                <a:gd name="T6" fmla="*/ 23 w 82"/>
                <a:gd name="T7" fmla="*/ 91 h 96"/>
                <a:gd name="T8" fmla="*/ 4 w 82"/>
                <a:gd name="T9" fmla="*/ 65 h 96"/>
                <a:gd name="T10" fmla="*/ 34 w 82"/>
                <a:gd name="T11" fmla="*/ 81 h 96"/>
                <a:gd name="T12" fmla="*/ 65 w 82"/>
                <a:gd name="T13" fmla="*/ 55 h 96"/>
                <a:gd name="T14" fmla="*/ 51 w 82"/>
                <a:gd name="T15" fmla="*/ 19 h 96"/>
                <a:gd name="T16" fmla="*/ 20 w 82"/>
                <a:gd name="T17" fmla="*/ 4 h 96"/>
                <a:gd name="T18" fmla="*/ 23 w 82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96">
                  <a:moveTo>
                    <a:pt x="23" y="0"/>
                  </a:moveTo>
                  <a:cubicBezTo>
                    <a:pt x="36" y="6"/>
                    <a:pt x="50" y="11"/>
                    <a:pt x="62" y="19"/>
                  </a:cubicBezTo>
                  <a:cubicBezTo>
                    <a:pt x="78" y="30"/>
                    <a:pt x="82" y="50"/>
                    <a:pt x="73" y="67"/>
                  </a:cubicBezTo>
                  <a:cubicBezTo>
                    <a:pt x="64" y="85"/>
                    <a:pt x="41" y="96"/>
                    <a:pt x="23" y="91"/>
                  </a:cubicBezTo>
                  <a:cubicBezTo>
                    <a:pt x="9" y="86"/>
                    <a:pt x="0" y="78"/>
                    <a:pt x="4" y="65"/>
                  </a:cubicBezTo>
                  <a:cubicBezTo>
                    <a:pt x="14" y="71"/>
                    <a:pt x="24" y="80"/>
                    <a:pt x="34" y="81"/>
                  </a:cubicBezTo>
                  <a:cubicBezTo>
                    <a:pt x="49" y="82"/>
                    <a:pt x="61" y="71"/>
                    <a:pt x="65" y="55"/>
                  </a:cubicBezTo>
                  <a:cubicBezTo>
                    <a:pt x="69" y="40"/>
                    <a:pt x="63" y="27"/>
                    <a:pt x="51" y="19"/>
                  </a:cubicBezTo>
                  <a:cubicBezTo>
                    <a:pt x="41" y="13"/>
                    <a:pt x="31" y="9"/>
                    <a:pt x="20" y="4"/>
                  </a:cubicBezTo>
                  <a:cubicBezTo>
                    <a:pt x="21" y="3"/>
                    <a:pt x="22" y="2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" name="Freeform 32"/>
            <p:cNvSpPr/>
            <p:nvPr userDrawn="1"/>
          </p:nvSpPr>
          <p:spPr bwMode="auto">
            <a:xfrm>
              <a:off x="604838" y="4664075"/>
              <a:ext cx="193675" cy="203200"/>
            </a:xfrm>
            <a:custGeom>
              <a:avLst/>
              <a:gdLst>
                <a:gd name="T0" fmla="*/ 51 w 75"/>
                <a:gd name="T1" fmla="*/ 0 h 90"/>
                <a:gd name="T2" fmla="*/ 12 w 75"/>
                <a:gd name="T3" fmla="*/ 52 h 90"/>
                <a:gd name="T4" fmla="*/ 51 w 75"/>
                <a:gd name="T5" fmla="*/ 80 h 90"/>
                <a:gd name="T6" fmla="*/ 73 w 75"/>
                <a:gd name="T7" fmla="*/ 59 h 90"/>
                <a:gd name="T8" fmla="*/ 71 w 75"/>
                <a:gd name="T9" fmla="*/ 79 h 90"/>
                <a:gd name="T10" fmla="*/ 43 w 75"/>
                <a:gd name="T11" fmla="*/ 90 h 90"/>
                <a:gd name="T12" fmla="*/ 1 w 75"/>
                <a:gd name="T13" fmla="*/ 45 h 90"/>
                <a:gd name="T14" fmla="*/ 51 w 75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90">
                  <a:moveTo>
                    <a:pt x="51" y="0"/>
                  </a:moveTo>
                  <a:cubicBezTo>
                    <a:pt x="15" y="19"/>
                    <a:pt x="6" y="32"/>
                    <a:pt x="12" y="52"/>
                  </a:cubicBezTo>
                  <a:cubicBezTo>
                    <a:pt x="17" y="69"/>
                    <a:pt x="36" y="84"/>
                    <a:pt x="51" y="80"/>
                  </a:cubicBezTo>
                  <a:cubicBezTo>
                    <a:pt x="59" y="77"/>
                    <a:pt x="65" y="67"/>
                    <a:pt x="73" y="59"/>
                  </a:cubicBezTo>
                  <a:cubicBezTo>
                    <a:pt x="72" y="65"/>
                    <a:pt x="75" y="75"/>
                    <a:pt x="71" y="79"/>
                  </a:cubicBezTo>
                  <a:cubicBezTo>
                    <a:pt x="64" y="85"/>
                    <a:pt x="52" y="90"/>
                    <a:pt x="43" y="90"/>
                  </a:cubicBezTo>
                  <a:cubicBezTo>
                    <a:pt x="20" y="89"/>
                    <a:pt x="1" y="67"/>
                    <a:pt x="1" y="45"/>
                  </a:cubicBezTo>
                  <a:cubicBezTo>
                    <a:pt x="0" y="22"/>
                    <a:pt x="15" y="8"/>
                    <a:pt x="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" name="Freeform 33"/>
            <p:cNvSpPr/>
            <p:nvPr userDrawn="1"/>
          </p:nvSpPr>
          <p:spPr bwMode="auto">
            <a:xfrm>
              <a:off x="677863" y="1989138"/>
              <a:ext cx="203200" cy="195263"/>
            </a:xfrm>
            <a:custGeom>
              <a:avLst/>
              <a:gdLst>
                <a:gd name="T0" fmla="*/ 76 w 79"/>
                <a:gd name="T1" fmla="*/ 30 h 87"/>
                <a:gd name="T2" fmla="*/ 55 w 79"/>
                <a:gd name="T3" fmla="*/ 12 h 87"/>
                <a:gd name="T4" fmla="*/ 15 w 79"/>
                <a:gd name="T5" fmla="*/ 36 h 87"/>
                <a:gd name="T6" fmla="*/ 23 w 79"/>
                <a:gd name="T7" fmla="*/ 70 h 87"/>
                <a:gd name="T8" fmla="*/ 57 w 79"/>
                <a:gd name="T9" fmla="*/ 87 h 87"/>
                <a:gd name="T10" fmla="*/ 42 w 79"/>
                <a:gd name="T11" fmla="*/ 84 h 87"/>
                <a:gd name="T12" fmla="*/ 2 w 79"/>
                <a:gd name="T13" fmla="*/ 44 h 87"/>
                <a:gd name="T14" fmla="*/ 52 w 79"/>
                <a:gd name="T15" fmla="*/ 2 h 87"/>
                <a:gd name="T16" fmla="*/ 76 w 79"/>
                <a:gd name="T17" fmla="*/ 14 h 87"/>
                <a:gd name="T18" fmla="*/ 76 w 79"/>
                <a:gd name="T19" fmla="*/ 3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87">
                  <a:moveTo>
                    <a:pt x="76" y="30"/>
                  </a:moveTo>
                  <a:cubicBezTo>
                    <a:pt x="68" y="23"/>
                    <a:pt x="62" y="13"/>
                    <a:pt x="55" y="12"/>
                  </a:cubicBezTo>
                  <a:cubicBezTo>
                    <a:pt x="36" y="9"/>
                    <a:pt x="23" y="20"/>
                    <a:pt x="15" y="36"/>
                  </a:cubicBezTo>
                  <a:cubicBezTo>
                    <a:pt x="9" y="49"/>
                    <a:pt x="12" y="61"/>
                    <a:pt x="23" y="70"/>
                  </a:cubicBezTo>
                  <a:cubicBezTo>
                    <a:pt x="33" y="76"/>
                    <a:pt x="44" y="80"/>
                    <a:pt x="57" y="87"/>
                  </a:cubicBezTo>
                  <a:cubicBezTo>
                    <a:pt x="50" y="86"/>
                    <a:pt x="46" y="85"/>
                    <a:pt x="42" y="84"/>
                  </a:cubicBezTo>
                  <a:cubicBezTo>
                    <a:pt x="14" y="79"/>
                    <a:pt x="0" y="64"/>
                    <a:pt x="2" y="44"/>
                  </a:cubicBezTo>
                  <a:cubicBezTo>
                    <a:pt x="4" y="22"/>
                    <a:pt x="29" y="0"/>
                    <a:pt x="52" y="2"/>
                  </a:cubicBezTo>
                  <a:cubicBezTo>
                    <a:pt x="61" y="2"/>
                    <a:pt x="70" y="8"/>
                    <a:pt x="76" y="14"/>
                  </a:cubicBezTo>
                  <a:cubicBezTo>
                    <a:pt x="79" y="17"/>
                    <a:pt x="76" y="26"/>
                    <a:pt x="76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" name="Freeform 34"/>
            <p:cNvSpPr/>
            <p:nvPr userDrawn="1"/>
          </p:nvSpPr>
          <p:spPr bwMode="auto">
            <a:xfrm>
              <a:off x="11410950" y="2000250"/>
              <a:ext cx="185738" cy="190500"/>
            </a:xfrm>
            <a:custGeom>
              <a:avLst/>
              <a:gdLst>
                <a:gd name="T0" fmla="*/ 32 w 72"/>
                <a:gd name="T1" fmla="*/ 85 h 85"/>
                <a:gd name="T2" fmla="*/ 61 w 72"/>
                <a:gd name="T3" fmla="*/ 41 h 85"/>
                <a:gd name="T4" fmla="*/ 28 w 72"/>
                <a:gd name="T5" fmla="*/ 14 h 85"/>
                <a:gd name="T6" fmla="*/ 4 w 72"/>
                <a:gd name="T7" fmla="*/ 27 h 85"/>
                <a:gd name="T8" fmla="*/ 33 w 72"/>
                <a:gd name="T9" fmla="*/ 3 h 85"/>
                <a:gd name="T10" fmla="*/ 72 w 72"/>
                <a:gd name="T11" fmla="*/ 46 h 85"/>
                <a:gd name="T12" fmla="*/ 32 w 72"/>
                <a:gd name="T13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85">
                  <a:moveTo>
                    <a:pt x="32" y="85"/>
                  </a:moveTo>
                  <a:cubicBezTo>
                    <a:pt x="49" y="75"/>
                    <a:pt x="67" y="65"/>
                    <a:pt x="61" y="41"/>
                  </a:cubicBezTo>
                  <a:cubicBezTo>
                    <a:pt x="57" y="24"/>
                    <a:pt x="45" y="13"/>
                    <a:pt x="28" y="14"/>
                  </a:cubicBezTo>
                  <a:cubicBezTo>
                    <a:pt x="20" y="14"/>
                    <a:pt x="12" y="23"/>
                    <a:pt x="4" y="27"/>
                  </a:cubicBezTo>
                  <a:cubicBezTo>
                    <a:pt x="0" y="13"/>
                    <a:pt x="12" y="0"/>
                    <a:pt x="33" y="3"/>
                  </a:cubicBezTo>
                  <a:cubicBezTo>
                    <a:pt x="54" y="6"/>
                    <a:pt x="72" y="25"/>
                    <a:pt x="72" y="46"/>
                  </a:cubicBezTo>
                  <a:cubicBezTo>
                    <a:pt x="72" y="67"/>
                    <a:pt x="59" y="81"/>
                    <a:pt x="32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" name="Freeform 35"/>
            <p:cNvSpPr/>
            <p:nvPr userDrawn="1"/>
          </p:nvSpPr>
          <p:spPr bwMode="auto">
            <a:xfrm>
              <a:off x="638175" y="3938588"/>
              <a:ext cx="204788" cy="80963"/>
            </a:xfrm>
            <a:custGeom>
              <a:avLst/>
              <a:gdLst>
                <a:gd name="T0" fmla="*/ 0 w 79"/>
                <a:gd name="T1" fmla="*/ 0 h 36"/>
                <a:gd name="T2" fmla="*/ 53 w 79"/>
                <a:gd name="T3" fmla="*/ 11 h 36"/>
                <a:gd name="T4" fmla="*/ 70 w 79"/>
                <a:gd name="T5" fmla="*/ 17 h 36"/>
                <a:gd name="T6" fmla="*/ 79 w 79"/>
                <a:gd name="T7" fmla="*/ 28 h 36"/>
                <a:gd name="T8" fmla="*/ 65 w 79"/>
                <a:gd name="T9" fmla="*/ 36 h 36"/>
                <a:gd name="T10" fmla="*/ 0 w 79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18" y="4"/>
                    <a:pt x="36" y="8"/>
                    <a:pt x="53" y="11"/>
                  </a:cubicBezTo>
                  <a:cubicBezTo>
                    <a:pt x="58" y="13"/>
                    <a:pt x="65" y="14"/>
                    <a:pt x="70" y="17"/>
                  </a:cubicBezTo>
                  <a:cubicBezTo>
                    <a:pt x="74" y="19"/>
                    <a:pt x="76" y="24"/>
                    <a:pt x="79" y="28"/>
                  </a:cubicBezTo>
                  <a:cubicBezTo>
                    <a:pt x="74" y="31"/>
                    <a:pt x="69" y="36"/>
                    <a:pt x="65" y="36"/>
                  </a:cubicBezTo>
                  <a:cubicBezTo>
                    <a:pt x="37" y="36"/>
                    <a:pt x="18" y="2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" name="Freeform 36"/>
            <p:cNvSpPr/>
            <p:nvPr userDrawn="1"/>
          </p:nvSpPr>
          <p:spPr bwMode="auto">
            <a:xfrm>
              <a:off x="446088" y="4103688"/>
              <a:ext cx="207963" cy="131763"/>
            </a:xfrm>
            <a:custGeom>
              <a:avLst/>
              <a:gdLst>
                <a:gd name="T0" fmla="*/ 21 w 80"/>
                <a:gd name="T1" fmla="*/ 0 h 59"/>
                <a:gd name="T2" fmla="*/ 15 w 80"/>
                <a:gd name="T3" fmla="*/ 29 h 59"/>
                <a:gd name="T4" fmla="*/ 41 w 80"/>
                <a:gd name="T5" fmla="*/ 46 h 59"/>
                <a:gd name="T6" fmla="*/ 79 w 80"/>
                <a:gd name="T7" fmla="*/ 8 h 59"/>
                <a:gd name="T8" fmla="*/ 42 w 80"/>
                <a:gd name="T9" fmla="*/ 58 h 59"/>
                <a:gd name="T10" fmla="*/ 2 w 80"/>
                <a:gd name="T11" fmla="*/ 29 h 59"/>
                <a:gd name="T12" fmla="*/ 21 w 80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59">
                  <a:moveTo>
                    <a:pt x="21" y="0"/>
                  </a:moveTo>
                  <a:cubicBezTo>
                    <a:pt x="18" y="10"/>
                    <a:pt x="11" y="22"/>
                    <a:pt x="15" y="29"/>
                  </a:cubicBezTo>
                  <a:cubicBezTo>
                    <a:pt x="19" y="37"/>
                    <a:pt x="31" y="45"/>
                    <a:pt x="41" y="46"/>
                  </a:cubicBezTo>
                  <a:cubicBezTo>
                    <a:pt x="65" y="48"/>
                    <a:pt x="75" y="29"/>
                    <a:pt x="79" y="8"/>
                  </a:cubicBezTo>
                  <a:cubicBezTo>
                    <a:pt x="80" y="37"/>
                    <a:pt x="65" y="56"/>
                    <a:pt x="42" y="58"/>
                  </a:cubicBezTo>
                  <a:cubicBezTo>
                    <a:pt x="23" y="59"/>
                    <a:pt x="4" y="46"/>
                    <a:pt x="2" y="29"/>
                  </a:cubicBezTo>
                  <a:cubicBezTo>
                    <a:pt x="0" y="13"/>
                    <a:pt x="6" y="2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" name="Freeform 37"/>
            <p:cNvSpPr/>
            <p:nvPr userDrawn="1"/>
          </p:nvSpPr>
          <p:spPr bwMode="auto">
            <a:xfrm>
              <a:off x="11504613" y="4148138"/>
              <a:ext cx="198438" cy="134938"/>
            </a:xfrm>
            <a:custGeom>
              <a:avLst/>
              <a:gdLst>
                <a:gd name="T0" fmla="*/ 56 w 77"/>
                <a:gd name="T1" fmla="*/ 0 h 60"/>
                <a:gd name="T2" fmla="*/ 76 w 77"/>
                <a:gd name="T3" fmla="*/ 28 h 60"/>
                <a:gd name="T4" fmla="*/ 35 w 77"/>
                <a:gd name="T5" fmla="*/ 58 h 60"/>
                <a:gd name="T6" fmla="*/ 1 w 77"/>
                <a:gd name="T7" fmla="*/ 4 h 60"/>
                <a:gd name="T8" fmla="*/ 33 w 77"/>
                <a:gd name="T9" fmla="*/ 45 h 60"/>
                <a:gd name="T10" fmla="*/ 61 w 77"/>
                <a:gd name="T11" fmla="*/ 30 h 60"/>
                <a:gd name="T12" fmla="*/ 56 w 77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0">
                  <a:moveTo>
                    <a:pt x="56" y="0"/>
                  </a:moveTo>
                  <a:cubicBezTo>
                    <a:pt x="70" y="1"/>
                    <a:pt x="77" y="11"/>
                    <a:pt x="76" y="28"/>
                  </a:cubicBezTo>
                  <a:cubicBezTo>
                    <a:pt x="74" y="45"/>
                    <a:pt x="53" y="60"/>
                    <a:pt x="35" y="58"/>
                  </a:cubicBezTo>
                  <a:cubicBezTo>
                    <a:pt x="13" y="55"/>
                    <a:pt x="0" y="36"/>
                    <a:pt x="1" y="4"/>
                  </a:cubicBezTo>
                  <a:cubicBezTo>
                    <a:pt x="5" y="26"/>
                    <a:pt x="10" y="45"/>
                    <a:pt x="33" y="45"/>
                  </a:cubicBezTo>
                  <a:cubicBezTo>
                    <a:pt x="42" y="45"/>
                    <a:pt x="56" y="38"/>
                    <a:pt x="61" y="30"/>
                  </a:cubicBezTo>
                  <a:cubicBezTo>
                    <a:pt x="65" y="23"/>
                    <a:pt x="58" y="11"/>
                    <a:pt x="5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3" name="Freeform 38"/>
            <p:cNvSpPr/>
            <p:nvPr userDrawn="1"/>
          </p:nvSpPr>
          <p:spPr bwMode="auto">
            <a:xfrm>
              <a:off x="690563" y="2770188"/>
              <a:ext cx="206375" cy="103188"/>
            </a:xfrm>
            <a:custGeom>
              <a:avLst/>
              <a:gdLst>
                <a:gd name="T0" fmla="*/ 0 w 80"/>
                <a:gd name="T1" fmla="*/ 46 h 46"/>
                <a:gd name="T2" fmla="*/ 80 w 80"/>
                <a:gd name="T3" fmla="*/ 14 h 46"/>
                <a:gd name="T4" fmla="*/ 0 w 8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46">
                  <a:moveTo>
                    <a:pt x="0" y="46"/>
                  </a:moveTo>
                  <a:cubicBezTo>
                    <a:pt x="20" y="15"/>
                    <a:pt x="58" y="0"/>
                    <a:pt x="80" y="14"/>
                  </a:cubicBezTo>
                  <a:cubicBezTo>
                    <a:pt x="60" y="42"/>
                    <a:pt x="23" y="27"/>
                    <a:pt x="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4" name="Freeform 39"/>
            <p:cNvSpPr/>
            <p:nvPr userDrawn="1"/>
          </p:nvSpPr>
          <p:spPr bwMode="auto">
            <a:xfrm>
              <a:off x="11530013" y="2622550"/>
              <a:ext cx="193675" cy="134938"/>
            </a:xfrm>
            <a:custGeom>
              <a:avLst/>
              <a:gdLst>
                <a:gd name="T0" fmla="*/ 53 w 75"/>
                <a:gd name="T1" fmla="*/ 58 h 60"/>
                <a:gd name="T2" fmla="*/ 60 w 75"/>
                <a:gd name="T3" fmla="*/ 29 h 60"/>
                <a:gd name="T4" fmla="*/ 28 w 75"/>
                <a:gd name="T5" fmla="*/ 13 h 60"/>
                <a:gd name="T6" fmla="*/ 4 w 75"/>
                <a:gd name="T7" fmla="*/ 57 h 60"/>
                <a:gd name="T8" fmla="*/ 35 w 75"/>
                <a:gd name="T9" fmla="*/ 1 h 60"/>
                <a:gd name="T10" fmla="*/ 73 w 75"/>
                <a:gd name="T11" fmla="*/ 38 h 60"/>
                <a:gd name="T12" fmla="*/ 53 w 75"/>
                <a:gd name="T13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0">
                  <a:moveTo>
                    <a:pt x="53" y="58"/>
                  </a:moveTo>
                  <a:cubicBezTo>
                    <a:pt x="56" y="48"/>
                    <a:pt x="63" y="38"/>
                    <a:pt x="60" y="29"/>
                  </a:cubicBezTo>
                  <a:cubicBezTo>
                    <a:pt x="56" y="15"/>
                    <a:pt x="43" y="10"/>
                    <a:pt x="28" y="13"/>
                  </a:cubicBezTo>
                  <a:cubicBezTo>
                    <a:pt x="11" y="16"/>
                    <a:pt x="4" y="29"/>
                    <a:pt x="4" y="57"/>
                  </a:cubicBezTo>
                  <a:cubicBezTo>
                    <a:pt x="0" y="21"/>
                    <a:pt x="10" y="2"/>
                    <a:pt x="35" y="1"/>
                  </a:cubicBezTo>
                  <a:cubicBezTo>
                    <a:pt x="56" y="0"/>
                    <a:pt x="75" y="18"/>
                    <a:pt x="73" y="38"/>
                  </a:cubicBezTo>
                  <a:cubicBezTo>
                    <a:pt x="72" y="53"/>
                    <a:pt x="64" y="60"/>
                    <a:pt x="53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5" name="Freeform 40"/>
            <p:cNvSpPr/>
            <p:nvPr userDrawn="1"/>
          </p:nvSpPr>
          <p:spPr bwMode="auto">
            <a:xfrm>
              <a:off x="503238" y="2586038"/>
              <a:ext cx="209550" cy="136525"/>
            </a:xfrm>
            <a:custGeom>
              <a:avLst/>
              <a:gdLst>
                <a:gd name="T0" fmla="*/ 78 w 81"/>
                <a:gd name="T1" fmla="*/ 54 h 61"/>
                <a:gd name="T2" fmla="*/ 51 w 81"/>
                <a:gd name="T3" fmla="*/ 16 h 61"/>
                <a:gd name="T4" fmla="*/ 14 w 81"/>
                <a:gd name="T5" fmla="*/ 32 h 61"/>
                <a:gd name="T6" fmla="*/ 17 w 81"/>
                <a:gd name="T7" fmla="*/ 61 h 61"/>
                <a:gd name="T8" fmla="*/ 2 w 81"/>
                <a:gd name="T9" fmla="*/ 51 h 61"/>
                <a:gd name="T10" fmla="*/ 4 w 81"/>
                <a:gd name="T11" fmla="*/ 25 h 61"/>
                <a:gd name="T12" fmla="*/ 55 w 81"/>
                <a:gd name="T13" fmla="*/ 6 h 61"/>
                <a:gd name="T14" fmla="*/ 78 w 81"/>
                <a:gd name="T15" fmla="*/ 5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61">
                  <a:moveTo>
                    <a:pt x="78" y="54"/>
                  </a:moveTo>
                  <a:cubicBezTo>
                    <a:pt x="77" y="35"/>
                    <a:pt x="72" y="20"/>
                    <a:pt x="51" y="16"/>
                  </a:cubicBezTo>
                  <a:cubicBezTo>
                    <a:pt x="35" y="13"/>
                    <a:pt x="20" y="18"/>
                    <a:pt x="14" y="32"/>
                  </a:cubicBezTo>
                  <a:cubicBezTo>
                    <a:pt x="11" y="39"/>
                    <a:pt x="16" y="50"/>
                    <a:pt x="17" y="61"/>
                  </a:cubicBezTo>
                  <a:cubicBezTo>
                    <a:pt x="14" y="59"/>
                    <a:pt x="4" y="56"/>
                    <a:pt x="2" y="51"/>
                  </a:cubicBezTo>
                  <a:cubicBezTo>
                    <a:pt x="0" y="43"/>
                    <a:pt x="1" y="32"/>
                    <a:pt x="4" y="25"/>
                  </a:cubicBezTo>
                  <a:cubicBezTo>
                    <a:pt x="13" y="8"/>
                    <a:pt x="37" y="0"/>
                    <a:pt x="55" y="6"/>
                  </a:cubicBezTo>
                  <a:cubicBezTo>
                    <a:pt x="74" y="12"/>
                    <a:pt x="81" y="28"/>
                    <a:pt x="78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6" name="Freeform 41"/>
            <p:cNvSpPr/>
            <p:nvPr userDrawn="1"/>
          </p:nvSpPr>
          <p:spPr bwMode="auto">
            <a:xfrm>
              <a:off x="11352213" y="3990975"/>
              <a:ext cx="174625" cy="80963"/>
            </a:xfrm>
            <a:custGeom>
              <a:avLst/>
              <a:gdLst>
                <a:gd name="T0" fmla="*/ 68 w 68"/>
                <a:gd name="T1" fmla="*/ 5 h 36"/>
                <a:gd name="T2" fmla="*/ 19 w 68"/>
                <a:gd name="T3" fmla="*/ 34 h 36"/>
                <a:gd name="T4" fmla="*/ 0 w 68"/>
                <a:gd name="T5" fmla="*/ 29 h 36"/>
                <a:gd name="T6" fmla="*/ 13 w 68"/>
                <a:gd name="T7" fmla="*/ 13 h 36"/>
                <a:gd name="T8" fmla="*/ 65 w 68"/>
                <a:gd name="T9" fmla="*/ 0 h 36"/>
                <a:gd name="T10" fmla="*/ 68 w 68"/>
                <a:gd name="T11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36">
                  <a:moveTo>
                    <a:pt x="68" y="5"/>
                  </a:moveTo>
                  <a:cubicBezTo>
                    <a:pt x="51" y="15"/>
                    <a:pt x="36" y="26"/>
                    <a:pt x="19" y="34"/>
                  </a:cubicBezTo>
                  <a:cubicBezTo>
                    <a:pt x="15" y="36"/>
                    <a:pt x="6" y="31"/>
                    <a:pt x="0" y="29"/>
                  </a:cubicBezTo>
                  <a:cubicBezTo>
                    <a:pt x="4" y="24"/>
                    <a:pt x="8" y="15"/>
                    <a:pt x="13" y="13"/>
                  </a:cubicBezTo>
                  <a:cubicBezTo>
                    <a:pt x="30" y="7"/>
                    <a:pt x="48" y="4"/>
                    <a:pt x="65" y="0"/>
                  </a:cubicBezTo>
                  <a:cubicBezTo>
                    <a:pt x="66" y="2"/>
                    <a:pt x="67" y="4"/>
                    <a:pt x="6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7" name="Freeform 42"/>
            <p:cNvSpPr/>
            <p:nvPr userDrawn="1"/>
          </p:nvSpPr>
          <p:spPr bwMode="auto">
            <a:xfrm>
              <a:off x="11377613" y="2814638"/>
              <a:ext cx="176213" cy="90488"/>
            </a:xfrm>
            <a:custGeom>
              <a:avLst/>
              <a:gdLst>
                <a:gd name="T0" fmla="*/ 65 w 68"/>
                <a:gd name="T1" fmla="*/ 40 h 40"/>
                <a:gd name="T2" fmla="*/ 21 w 68"/>
                <a:gd name="T3" fmla="*/ 27 h 40"/>
                <a:gd name="T4" fmla="*/ 7 w 68"/>
                <a:gd name="T5" fmla="*/ 20 h 40"/>
                <a:gd name="T6" fmla="*/ 0 w 68"/>
                <a:gd name="T7" fmla="*/ 7 h 40"/>
                <a:gd name="T8" fmla="*/ 15 w 68"/>
                <a:gd name="T9" fmla="*/ 2 h 40"/>
                <a:gd name="T10" fmla="*/ 68 w 68"/>
                <a:gd name="T11" fmla="*/ 36 h 40"/>
                <a:gd name="T12" fmla="*/ 65 w 68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40">
                  <a:moveTo>
                    <a:pt x="65" y="40"/>
                  </a:moveTo>
                  <a:cubicBezTo>
                    <a:pt x="50" y="36"/>
                    <a:pt x="35" y="32"/>
                    <a:pt x="21" y="27"/>
                  </a:cubicBezTo>
                  <a:cubicBezTo>
                    <a:pt x="16" y="25"/>
                    <a:pt x="10" y="23"/>
                    <a:pt x="7" y="20"/>
                  </a:cubicBezTo>
                  <a:cubicBezTo>
                    <a:pt x="3" y="17"/>
                    <a:pt x="2" y="11"/>
                    <a:pt x="0" y="7"/>
                  </a:cubicBezTo>
                  <a:cubicBezTo>
                    <a:pt x="5" y="5"/>
                    <a:pt x="12" y="0"/>
                    <a:pt x="15" y="2"/>
                  </a:cubicBezTo>
                  <a:cubicBezTo>
                    <a:pt x="33" y="12"/>
                    <a:pt x="51" y="24"/>
                    <a:pt x="68" y="36"/>
                  </a:cubicBezTo>
                  <a:cubicBezTo>
                    <a:pt x="67" y="37"/>
                    <a:pt x="66" y="39"/>
                    <a:pt x="65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8" name="Freeform 43"/>
            <p:cNvSpPr/>
            <p:nvPr userDrawn="1"/>
          </p:nvSpPr>
          <p:spPr bwMode="auto">
            <a:xfrm>
              <a:off x="868363" y="3998913"/>
              <a:ext cx="125413" cy="112713"/>
            </a:xfrm>
            <a:custGeom>
              <a:avLst/>
              <a:gdLst>
                <a:gd name="T0" fmla="*/ 34 w 48"/>
                <a:gd name="T1" fmla="*/ 35 h 50"/>
                <a:gd name="T2" fmla="*/ 10 w 48"/>
                <a:gd name="T3" fmla="*/ 49 h 50"/>
                <a:gd name="T4" fmla="*/ 0 w 48"/>
                <a:gd name="T5" fmla="*/ 42 h 50"/>
                <a:gd name="T6" fmla="*/ 7 w 48"/>
                <a:gd name="T7" fmla="*/ 19 h 50"/>
                <a:gd name="T8" fmla="*/ 48 w 48"/>
                <a:gd name="T9" fmla="*/ 9 h 50"/>
                <a:gd name="T10" fmla="*/ 22 w 48"/>
                <a:gd name="T11" fmla="*/ 14 h 50"/>
                <a:gd name="T12" fmla="*/ 12 w 48"/>
                <a:gd name="T13" fmla="*/ 31 h 50"/>
                <a:gd name="T14" fmla="*/ 34 w 48"/>
                <a:gd name="T15" fmla="*/ 3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50">
                  <a:moveTo>
                    <a:pt x="34" y="35"/>
                  </a:moveTo>
                  <a:cubicBezTo>
                    <a:pt x="25" y="41"/>
                    <a:pt x="18" y="46"/>
                    <a:pt x="10" y="49"/>
                  </a:cubicBezTo>
                  <a:cubicBezTo>
                    <a:pt x="8" y="50"/>
                    <a:pt x="0" y="44"/>
                    <a:pt x="0" y="42"/>
                  </a:cubicBezTo>
                  <a:cubicBezTo>
                    <a:pt x="1" y="34"/>
                    <a:pt x="2" y="25"/>
                    <a:pt x="7" y="19"/>
                  </a:cubicBezTo>
                  <a:cubicBezTo>
                    <a:pt x="18" y="5"/>
                    <a:pt x="32" y="0"/>
                    <a:pt x="48" y="9"/>
                  </a:cubicBezTo>
                  <a:cubicBezTo>
                    <a:pt x="40" y="10"/>
                    <a:pt x="30" y="10"/>
                    <a:pt x="22" y="14"/>
                  </a:cubicBezTo>
                  <a:cubicBezTo>
                    <a:pt x="17" y="16"/>
                    <a:pt x="15" y="25"/>
                    <a:pt x="12" y="31"/>
                  </a:cubicBezTo>
                  <a:cubicBezTo>
                    <a:pt x="18" y="32"/>
                    <a:pt x="24" y="33"/>
                    <a:pt x="34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9" name="Freeform 44"/>
            <p:cNvSpPr/>
            <p:nvPr userDrawn="1"/>
          </p:nvSpPr>
          <p:spPr bwMode="auto">
            <a:xfrm>
              <a:off x="925513" y="2695575"/>
              <a:ext cx="111125" cy="96838"/>
            </a:xfrm>
            <a:custGeom>
              <a:avLst/>
              <a:gdLst>
                <a:gd name="T0" fmla="*/ 40 w 43"/>
                <a:gd name="T1" fmla="*/ 43 h 43"/>
                <a:gd name="T2" fmla="*/ 12 w 43"/>
                <a:gd name="T3" fmla="*/ 34 h 43"/>
                <a:gd name="T4" fmla="*/ 1 w 43"/>
                <a:gd name="T5" fmla="*/ 10 h 43"/>
                <a:gd name="T6" fmla="*/ 11 w 43"/>
                <a:gd name="T7" fmla="*/ 1 h 43"/>
                <a:gd name="T8" fmla="*/ 36 w 43"/>
                <a:gd name="T9" fmla="*/ 12 h 43"/>
                <a:gd name="T10" fmla="*/ 13 w 43"/>
                <a:gd name="T11" fmla="*/ 18 h 43"/>
                <a:gd name="T12" fmla="*/ 43 w 43"/>
                <a:gd name="T13" fmla="*/ 38 h 43"/>
                <a:gd name="T14" fmla="*/ 40 w 43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3">
                  <a:moveTo>
                    <a:pt x="40" y="43"/>
                  </a:moveTo>
                  <a:cubicBezTo>
                    <a:pt x="31" y="40"/>
                    <a:pt x="20" y="40"/>
                    <a:pt x="12" y="34"/>
                  </a:cubicBezTo>
                  <a:cubicBezTo>
                    <a:pt x="6" y="29"/>
                    <a:pt x="3" y="19"/>
                    <a:pt x="1" y="10"/>
                  </a:cubicBezTo>
                  <a:cubicBezTo>
                    <a:pt x="0" y="8"/>
                    <a:pt x="8" y="0"/>
                    <a:pt x="11" y="1"/>
                  </a:cubicBezTo>
                  <a:cubicBezTo>
                    <a:pt x="19" y="3"/>
                    <a:pt x="26" y="8"/>
                    <a:pt x="36" y="12"/>
                  </a:cubicBezTo>
                  <a:cubicBezTo>
                    <a:pt x="25" y="15"/>
                    <a:pt x="13" y="17"/>
                    <a:pt x="13" y="18"/>
                  </a:cubicBezTo>
                  <a:cubicBezTo>
                    <a:pt x="12" y="39"/>
                    <a:pt x="29" y="36"/>
                    <a:pt x="43" y="38"/>
                  </a:cubicBezTo>
                  <a:cubicBezTo>
                    <a:pt x="42" y="39"/>
                    <a:pt x="41" y="41"/>
                    <a:pt x="40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0" name="Freeform 45"/>
            <p:cNvSpPr/>
            <p:nvPr userDrawn="1"/>
          </p:nvSpPr>
          <p:spPr bwMode="auto">
            <a:xfrm>
              <a:off x="503238" y="4646613"/>
              <a:ext cx="111125" cy="55563"/>
            </a:xfrm>
            <a:custGeom>
              <a:avLst/>
              <a:gdLst>
                <a:gd name="T0" fmla="*/ 43 w 43"/>
                <a:gd name="T1" fmla="*/ 5 h 25"/>
                <a:gd name="T2" fmla="*/ 18 w 43"/>
                <a:gd name="T3" fmla="*/ 23 h 25"/>
                <a:gd name="T4" fmla="*/ 0 w 43"/>
                <a:gd name="T5" fmla="*/ 23 h 25"/>
                <a:gd name="T6" fmla="*/ 9 w 43"/>
                <a:gd name="T7" fmla="*/ 8 h 25"/>
                <a:gd name="T8" fmla="*/ 43 w 43"/>
                <a:gd name="T9" fmla="*/ 0 h 25"/>
                <a:gd name="T10" fmla="*/ 43 w 43"/>
                <a:gd name="T1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5">
                  <a:moveTo>
                    <a:pt x="43" y="5"/>
                  </a:moveTo>
                  <a:cubicBezTo>
                    <a:pt x="35" y="11"/>
                    <a:pt x="27" y="18"/>
                    <a:pt x="18" y="23"/>
                  </a:cubicBezTo>
                  <a:cubicBezTo>
                    <a:pt x="13" y="25"/>
                    <a:pt x="6" y="23"/>
                    <a:pt x="0" y="23"/>
                  </a:cubicBezTo>
                  <a:cubicBezTo>
                    <a:pt x="3" y="18"/>
                    <a:pt x="5" y="10"/>
                    <a:pt x="9" y="8"/>
                  </a:cubicBezTo>
                  <a:cubicBezTo>
                    <a:pt x="20" y="4"/>
                    <a:pt x="31" y="2"/>
                    <a:pt x="43" y="0"/>
                  </a:cubicBezTo>
                  <a:cubicBezTo>
                    <a:pt x="43" y="1"/>
                    <a:pt x="43" y="3"/>
                    <a:pt x="4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1" name="Freeform 46"/>
            <p:cNvSpPr/>
            <p:nvPr userDrawn="1"/>
          </p:nvSpPr>
          <p:spPr bwMode="auto">
            <a:xfrm>
              <a:off x="11553825" y="4687888"/>
              <a:ext cx="131763" cy="66675"/>
            </a:xfrm>
            <a:custGeom>
              <a:avLst/>
              <a:gdLst>
                <a:gd name="T0" fmla="*/ 0 w 51"/>
                <a:gd name="T1" fmla="*/ 3 h 30"/>
                <a:gd name="T2" fmla="*/ 51 w 51"/>
                <a:gd name="T3" fmla="*/ 23 h 30"/>
                <a:gd name="T4" fmla="*/ 0 w 51"/>
                <a:gd name="T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30">
                  <a:moveTo>
                    <a:pt x="0" y="3"/>
                  </a:moveTo>
                  <a:cubicBezTo>
                    <a:pt x="18" y="1"/>
                    <a:pt x="37" y="0"/>
                    <a:pt x="51" y="23"/>
                  </a:cubicBezTo>
                  <a:cubicBezTo>
                    <a:pt x="26" y="30"/>
                    <a:pt x="16" y="7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2" name="Freeform 47"/>
            <p:cNvSpPr/>
            <p:nvPr userDrawn="1"/>
          </p:nvSpPr>
          <p:spPr bwMode="auto">
            <a:xfrm>
              <a:off x="11571288" y="2162175"/>
              <a:ext cx="123825" cy="61913"/>
            </a:xfrm>
            <a:custGeom>
              <a:avLst/>
              <a:gdLst>
                <a:gd name="T0" fmla="*/ 0 w 48"/>
                <a:gd name="T1" fmla="*/ 24 h 28"/>
                <a:gd name="T2" fmla="*/ 48 w 48"/>
                <a:gd name="T3" fmla="*/ 4 h 28"/>
                <a:gd name="T4" fmla="*/ 0 w 48"/>
                <a:gd name="T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8">
                  <a:moveTo>
                    <a:pt x="0" y="24"/>
                  </a:moveTo>
                  <a:cubicBezTo>
                    <a:pt x="18" y="18"/>
                    <a:pt x="28" y="0"/>
                    <a:pt x="48" y="4"/>
                  </a:cubicBezTo>
                  <a:cubicBezTo>
                    <a:pt x="42" y="23"/>
                    <a:pt x="31" y="28"/>
                    <a:pt x="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3" name="Freeform 48"/>
            <p:cNvSpPr/>
            <p:nvPr userDrawn="1"/>
          </p:nvSpPr>
          <p:spPr bwMode="auto">
            <a:xfrm>
              <a:off x="576263" y="2152650"/>
              <a:ext cx="111125" cy="50800"/>
            </a:xfrm>
            <a:custGeom>
              <a:avLst/>
              <a:gdLst>
                <a:gd name="T0" fmla="*/ 42 w 43"/>
                <a:gd name="T1" fmla="*/ 23 h 23"/>
                <a:gd name="T2" fmla="*/ 7 w 43"/>
                <a:gd name="T3" fmla="*/ 16 h 23"/>
                <a:gd name="T4" fmla="*/ 0 w 43"/>
                <a:gd name="T5" fmla="*/ 3 h 23"/>
                <a:gd name="T6" fmla="*/ 14 w 43"/>
                <a:gd name="T7" fmla="*/ 1 h 23"/>
                <a:gd name="T8" fmla="*/ 43 w 43"/>
                <a:gd name="T9" fmla="*/ 18 h 23"/>
                <a:gd name="T10" fmla="*/ 42 w 43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3">
                  <a:moveTo>
                    <a:pt x="42" y="23"/>
                  </a:moveTo>
                  <a:cubicBezTo>
                    <a:pt x="31" y="21"/>
                    <a:pt x="19" y="19"/>
                    <a:pt x="7" y="16"/>
                  </a:cubicBezTo>
                  <a:cubicBezTo>
                    <a:pt x="4" y="15"/>
                    <a:pt x="2" y="8"/>
                    <a:pt x="0" y="3"/>
                  </a:cubicBezTo>
                  <a:cubicBezTo>
                    <a:pt x="5" y="3"/>
                    <a:pt x="10" y="0"/>
                    <a:pt x="14" y="1"/>
                  </a:cubicBezTo>
                  <a:cubicBezTo>
                    <a:pt x="24" y="6"/>
                    <a:pt x="34" y="12"/>
                    <a:pt x="43" y="18"/>
                  </a:cubicBezTo>
                  <a:cubicBezTo>
                    <a:pt x="43" y="20"/>
                    <a:pt x="43" y="21"/>
                    <a:pt x="4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4" name="Freeform 49"/>
            <p:cNvSpPr/>
            <p:nvPr userDrawn="1"/>
          </p:nvSpPr>
          <p:spPr bwMode="auto">
            <a:xfrm>
              <a:off x="11280775" y="2727325"/>
              <a:ext cx="73025" cy="87313"/>
            </a:xfrm>
            <a:custGeom>
              <a:avLst/>
              <a:gdLst>
                <a:gd name="T0" fmla="*/ 14 w 28"/>
                <a:gd name="T1" fmla="*/ 37 h 39"/>
                <a:gd name="T2" fmla="*/ 16 w 28"/>
                <a:gd name="T3" fmla="*/ 14 h 39"/>
                <a:gd name="T4" fmla="*/ 3 w 28"/>
                <a:gd name="T5" fmla="*/ 16 h 39"/>
                <a:gd name="T6" fmla="*/ 0 w 28"/>
                <a:gd name="T7" fmla="*/ 13 h 39"/>
                <a:gd name="T8" fmla="*/ 19 w 28"/>
                <a:gd name="T9" fmla="*/ 0 h 39"/>
                <a:gd name="T10" fmla="*/ 27 w 28"/>
                <a:gd name="T11" fmla="*/ 9 h 39"/>
                <a:gd name="T12" fmla="*/ 17 w 28"/>
                <a:gd name="T13" fmla="*/ 39 h 39"/>
                <a:gd name="T14" fmla="*/ 14 w 28"/>
                <a:gd name="T15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39">
                  <a:moveTo>
                    <a:pt x="14" y="37"/>
                  </a:moveTo>
                  <a:cubicBezTo>
                    <a:pt x="15" y="29"/>
                    <a:pt x="15" y="22"/>
                    <a:pt x="16" y="14"/>
                  </a:cubicBezTo>
                  <a:cubicBezTo>
                    <a:pt x="11" y="15"/>
                    <a:pt x="7" y="15"/>
                    <a:pt x="3" y="16"/>
                  </a:cubicBezTo>
                  <a:cubicBezTo>
                    <a:pt x="2" y="15"/>
                    <a:pt x="1" y="14"/>
                    <a:pt x="0" y="13"/>
                  </a:cubicBezTo>
                  <a:cubicBezTo>
                    <a:pt x="6" y="9"/>
                    <a:pt x="12" y="4"/>
                    <a:pt x="19" y="0"/>
                  </a:cubicBezTo>
                  <a:cubicBezTo>
                    <a:pt x="20" y="0"/>
                    <a:pt x="28" y="7"/>
                    <a:pt x="27" y="9"/>
                  </a:cubicBezTo>
                  <a:cubicBezTo>
                    <a:pt x="25" y="19"/>
                    <a:pt x="21" y="29"/>
                    <a:pt x="17" y="39"/>
                  </a:cubicBezTo>
                  <a:cubicBezTo>
                    <a:pt x="16" y="38"/>
                    <a:pt x="15" y="38"/>
                    <a:pt x="14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5" name="Freeform 50"/>
            <p:cNvSpPr/>
            <p:nvPr userDrawn="1"/>
          </p:nvSpPr>
          <p:spPr bwMode="auto">
            <a:xfrm>
              <a:off x="712788" y="3638550"/>
              <a:ext cx="88900" cy="98425"/>
            </a:xfrm>
            <a:custGeom>
              <a:avLst/>
              <a:gdLst>
                <a:gd name="T0" fmla="*/ 7 w 34"/>
                <a:gd name="T1" fmla="*/ 0 h 44"/>
                <a:gd name="T2" fmla="*/ 25 w 34"/>
                <a:gd name="T3" fmla="*/ 30 h 44"/>
                <a:gd name="T4" fmla="*/ 34 w 34"/>
                <a:gd name="T5" fmla="*/ 39 h 44"/>
                <a:gd name="T6" fmla="*/ 21 w 34"/>
                <a:gd name="T7" fmla="*/ 44 h 44"/>
                <a:gd name="T8" fmla="*/ 7 w 34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4">
                  <a:moveTo>
                    <a:pt x="7" y="0"/>
                  </a:moveTo>
                  <a:cubicBezTo>
                    <a:pt x="7" y="17"/>
                    <a:pt x="2" y="33"/>
                    <a:pt x="25" y="30"/>
                  </a:cubicBezTo>
                  <a:cubicBezTo>
                    <a:pt x="28" y="30"/>
                    <a:pt x="31" y="36"/>
                    <a:pt x="34" y="39"/>
                  </a:cubicBezTo>
                  <a:cubicBezTo>
                    <a:pt x="30" y="40"/>
                    <a:pt x="25" y="44"/>
                    <a:pt x="21" y="44"/>
                  </a:cubicBezTo>
                  <a:cubicBezTo>
                    <a:pt x="6" y="41"/>
                    <a:pt x="0" y="2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6" name="Freeform 51"/>
            <p:cNvSpPr/>
            <p:nvPr userDrawn="1"/>
          </p:nvSpPr>
          <p:spPr bwMode="auto">
            <a:xfrm>
              <a:off x="741363" y="3060700"/>
              <a:ext cx="90488" cy="60325"/>
            </a:xfrm>
            <a:custGeom>
              <a:avLst/>
              <a:gdLst>
                <a:gd name="T0" fmla="*/ 1 w 35"/>
                <a:gd name="T1" fmla="*/ 27 h 27"/>
                <a:gd name="T2" fmla="*/ 23 w 35"/>
                <a:gd name="T3" fmla="*/ 1 h 27"/>
                <a:gd name="T4" fmla="*/ 35 w 35"/>
                <a:gd name="T5" fmla="*/ 6 h 27"/>
                <a:gd name="T6" fmla="*/ 26 w 35"/>
                <a:gd name="T7" fmla="*/ 14 h 27"/>
                <a:gd name="T8" fmla="*/ 1 w 35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7">
                  <a:moveTo>
                    <a:pt x="1" y="27"/>
                  </a:moveTo>
                  <a:cubicBezTo>
                    <a:pt x="0" y="15"/>
                    <a:pt x="7" y="5"/>
                    <a:pt x="23" y="1"/>
                  </a:cubicBezTo>
                  <a:cubicBezTo>
                    <a:pt x="27" y="0"/>
                    <a:pt x="31" y="4"/>
                    <a:pt x="35" y="6"/>
                  </a:cubicBezTo>
                  <a:cubicBezTo>
                    <a:pt x="32" y="9"/>
                    <a:pt x="30" y="12"/>
                    <a:pt x="26" y="14"/>
                  </a:cubicBezTo>
                  <a:cubicBezTo>
                    <a:pt x="18" y="19"/>
                    <a:pt x="9" y="23"/>
                    <a:pt x="1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7" name="Freeform 52"/>
            <p:cNvSpPr/>
            <p:nvPr userDrawn="1"/>
          </p:nvSpPr>
          <p:spPr bwMode="auto">
            <a:xfrm>
              <a:off x="11258550" y="4076700"/>
              <a:ext cx="82550" cy="82550"/>
            </a:xfrm>
            <a:custGeom>
              <a:avLst/>
              <a:gdLst>
                <a:gd name="T0" fmla="*/ 13 w 32"/>
                <a:gd name="T1" fmla="*/ 0 h 37"/>
                <a:gd name="T2" fmla="*/ 21 w 32"/>
                <a:gd name="T3" fmla="*/ 34 h 37"/>
                <a:gd name="T4" fmla="*/ 0 w 32"/>
                <a:gd name="T5" fmla="*/ 28 h 37"/>
                <a:gd name="T6" fmla="*/ 13 w 3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13" y="0"/>
                  </a:moveTo>
                  <a:cubicBezTo>
                    <a:pt x="23" y="10"/>
                    <a:pt x="32" y="21"/>
                    <a:pt x="21" y="34"/>
                  </a:cubicBezTo>
                  <a:cubicBezTo>
                    <a:pt x="19" y="37"/>
                    <a:pt x="8" y="33"/>
                    <a:pt x="0" y="28"/>
                  </a:cubicBezTo>
                  <a:cubicBezTo>
                    <a:pt x="23" y="24"/>
                    <a:pt x="17" y="1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8" name="Freeform 53"/>
            <p:cNvSpPr/>
            <p:nvPr userDrawn="1"/>
          </p:nvSpPr>
          <p:spPr bwMode="auto">
            <a:xfrm>
              <a:off x="11401425" y="3706813"/>
              <a:ext cx="79375" cy="77788"/>
            </a:xfrm>
            <a:custGeom>
              <a:avLst/>
              <a:gdLst>
                <a:gd name="T0" fmla="*/ 31 w 31"/>
                <a:gd name="T1" fmla="*/ 4 h 34"/>
                <a:gd name="T2" fmla="*/ 12 w 31"/>
                <a:gd name="T3" fmla="*/ 33 h 34"/>
                <a:gd name="T4" fmla="*/ 0 w 31"/>
                <a:gd name="T5" fmla="*/ 29 h 34"/>
                <a:gd name="T6" fmla="*/ 8 w 31"/>
                <a:gd name="T7" fmla="*/ 20 h 34"/>
                <a:gd name="T8" fmla="*/ 25 w 31"/>
                <a:gd name="T9" fmla="*/ 3 h 34"/>
                <a:gd name="T10" fmla="*/ 26 w 31"/>
                <a:gd name="T11" fmla="*/ 0 h 34"/>
                <a:gd name="T12" fmla="*/ 26 w 31"/>
                <a:gd name="T13" fmla="*/ 1 h 34"/>
                <a:gd name="T14" fmla="*/ 31 w 31"/>
                <a:gd name="T15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34">
                  <a:moveTo>
                    <a:pt x="31" y="4"/>
                  </a:moveTo>
                  <a:cubicBezTo>
                    <a:pt x="25" y="14"/>
                    <a:pt x="19" y="24"/>
                    <a:pt x="12" y="33"/>
                  </a:cubicBezTo>
                  <a:cubicBezTo>
                    <a:pt x="11" y="34"/>
                    <a:pt x="4" y="30"/>
                    <a:pt x="0" y="29"/>
                  </a:cubicBezTo>
                  <a:cubicBezTo>
                    <a:pt x="3" y="26"/>
                    <a:pt x="6" y="20"/>
                    <a:pt x="8" y="20"/>
                  </a:cubicBezTo>
                  <a:cubicBezTo>
                    <a:pt x="21" y="21"/>
                    <a:pt x="24" y="14"/>
                    <a:pt x="25" y="3"/>
                  </a:cubicBezTo>
                  <a:cubicBezTo>
                    <a:pt x="25" y="2"/>
                    <a:pt x="25" y="1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8" y="2"/>
                    <a:pt x="30" y="3"/>
                    <a:pt x="3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9" name="Freeform 54"/>
            <p:cNvSpPr/>
            <p:nvPr userDrawn="1"/>
          </p:nvSpPr>
          <p:spPr bwMode="auto">
            <a:xfrm>
              <a:off x="11415713" y="3100388"/>
              <a:ext cx="77788" cy="95250"/>
            </a:xfrm>
            <a:custGeom>
              <a:avLst/>
              <a:gdLst>
                <a:gd name="T0" fmla="*/ 23 w 30"/>
                <a:gd name="T1" fmla="*/ 42 h 42"/>
                <a:gd name="T2" fmla="*/ 5 w 30"/>
                <a:gd name="T3" fmla="*/ 13 h 42"/>
                <a:gd name="T4" fmla="*/ 0 w 30"/>
                <a:gd name="T5" fmla="*/ 4 h 42"/>
                <a:gd name="T6" fmla="*/ 13 w 30"/>
                <a:gd name="T7" fmla="*/ 2 h 42"/>
                <a:gd name="T8" fmla="*/ 23 w 3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2">
                  <a:moveTo>
                    <a:pt x="23" y="42"/>
                  </a:moveTo>
                  <a:cubicBezTo>
                    <a:pt x="22" y="29"/>
                    <a:pt x="28" y="13"/>
                    <a:pt x="5" y="13"/>
                  </a:cubicBezTo>
                  <a:cubicBezTo>
                    <a:pt x="3" y="13"/>
                    <a:pt x="1" y="8"/>
                    <a:pt x="0" y="4"/>
                  </a:cubicBezTo>
                  <a:cubicBezTo>
                    <a:pt x="4" y="4"/>
                    <a:pt x="10" y="0"/>
                    <a:pt x="13" y="2"/>
                  </a:cubicBezTo>
                  <a:cubicBezTo>
                    <a:pt x="30" y="12"/>
                    <a:pt x="25" y="27"/>
                    <a:pt x="23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  <p:extLst>
      <p:ext uri="{BB962C8B-B14F-4D97-AF65-F5344CB8AC3E}">
        <p14:creationId xmlns:p14="http://schemas.microsoft.com/office/powerpoint/2010/main" val="2912435110"/>
      </p:ext>
    </p:extLst>
  </p:cSld>
  <p:clrMapOvr>
    <a:masterClrMapping/>
  </p:clrMapOvr>
  <p:transition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194605" y="552275"/>
            <a:ext cx="8820822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altLang="ko-KR"/>
              <a:t>BASIC LAYOUT</a:t>
            </a:r>
          </a:p>
        </p:txBody>
      </p:sp>
      <p:grpSp>
        <p:nvGrpSpPr>
          <p:cNvPr id="3" name="Grupo 2">
            <a:extLst>
              <a:ext uri="{FF2B5EF4-FFF2-40B4-BE49-F238E27FC236}">
                <a16:creationId xmlns:a16="http://schemas.microsoft.com/office/drawing/2014/main" id="{5F3255F3-F932-FE7A-C59D-1F16459B4517}"/>
              </a:ext>
            </a:extLst>
          </p:cNvPr>
          <p:cNvGrpSpPr/>
          <p:nvPr userDrawn="1"/>
        </p:nvGrpSpPr>
        <p:grpSpPr>
          <a:xfrm>
            <a:off x="0" y="-3175"/>
            <a:ext cx="3262313" cy="3482975"/>
            <a:chOff x="0" y="-3175"/>
            <a:chExt cx="3262313" cy="3482975"/>
          </a:xfrm>
        </p:grpSpPr>
        <p:sp>
          <p:nvSpPr>
            <p:cNvPr id="4" name="Freeform 13">
              <a:extLst>
                <a:ext uri="{FF2B5EF4-FFF2-40B4-BE49-F238E27FC236}">
                  <a16:creationId xmlns:a16="http://schemas.microsoft.com/office/drawing/2014/main" id="{C4D527EF-C568-C5F8-4AB8-CCE7AF060FDA}"/>
                </a:ext>
              </a:extLst>
            </p:cNvPr>
            <p:cNvSpPr/>
            <p:nvPr userDrawn="1"/>
          </p:nvSpPr>
          <p:spPr bwMode="auto">
            <a:xfrm>
              <a:off x="3187700" y="3175"/>
              <a:ext cx="74613" cy="46038"/>
            </a:xfrm>
            <a:custGeom>
              <a:avLst/>
              <a:gdLst>
                <a:gd name="T0" fmla="*/ 20 w 20"/>
                <a:gd name="T1" fmla="*/ 0 h 12"/>
                <a:gd name="T2" fmla="*/ 4 w 20"/>
                <a:gd name="T3" fmla="*/ 9 h 12"/>
                <a:gd name="T4" fmla="*/ 1 w 20"/>
                <a:gd name="T5" fmla="*/ 0 h 12"/>
                <a:gd name="T6" fmla="*/ 20 w 2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8"/>
                    <a:pt x="12" y="12"/>
                    <a:pt x="4" y="9"/>
                  </a:cubicBezTo>
                  <a:cubicBezTo>
                    <a:pt x="1" y="8"/>
                    <a:pt x="0" y="4"/>
                    <a:pt x="1" y="0"/>
                  </a:cubicBezTo>
                  <a:cubicBezTo>
                    <a:pt x="7" y="0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1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14">
              <a:extLst>
                <a:ext uri="{FF2B5EF4-FFF2-40B4-BE49-F238E27FC236}">
                  <a16:creationId xmlns:a16="http://schemas.microsoft.com/office/drawing/2014/main" id="{7F74F334-6A5A-CAE4-F3EE-176824F19079}"/>
                </a:ext>
              </a:extLst>
            </p:cNvPr>
            <p:cNvSpPr/>
            <p:nvPr userDrawn="1"/>
          </p:nvSpPr>
          <p:spPr bwMode="auto">
            <a:xfrm>
              <a:off x="7938" y="331788"/>
              <a:ext cx="684213" cy="755650"/>
            </a:xfrm>
            <a:custGeom>
              <a:avLst/>
              <a:gdLst>
                <a:gd name="T0" fmla="*/ 156 w 182"/>
                <a:gd name="T1" fmla="*/ 85 h 201"/>
                <a:gd name="T2" fmla="*/ 151 w 182"/>
                <a:gd name="T3" fmla="*/ 77 h 201"/>
                <a:gd name="T4" fmla="*/ 129 w 182"/>
                <a:gd name="T5" fmla="*/ 98 h 201"/>
                <a:gd name="T6" fmla="*/ 120 w 182"/>
                <a:gd name="T7" fmla="*/ 99 h 201"/>
                <a:gd name="T8" fmla="*/ 116 w 182"/>
                <a:gd name="T9" fmla="*/ 101 h 201"/>
                <a:gd name="T10" fmla="*/ 109 w 182"/>
                <a:gd name="T11" fmla="*/ 95 h 201"/>
                <a:gd name="T12" fmla="*/ 88 w 182"/>
                <a:gd name="T13" fmla="*/ 88 h 201"/>
                <a:gd name="T14" fmla="*/ 69 w 182"/>
                <a:gd name="T15" fmla="*/ 91 h 201"/>
                <a:gd name="T16" fmla="*/ 41 w 182"/>
                <a:gd name="T17" fmla="*/ 106 h 201"/>
                <a:gd name="T18" fmla="*/ 27 w 182"/>
                <a:gd name="T19" fmla="*/ 109 h 201"/>
                <a:gd name="T20" fmla="*/ 38 w 182"/>
                <a:gd name="T21" fmla="*/ 116 h 201"/>
                <a:gd name="T22" fmla="*/ 43 w 182"/>
                <a:gd name="T23" fmla="*/ 128 h 201"/>
                <a:gd name="T24" fmla="*/ 59 w 182"/>
                <a:gd name="T25" fmla="*/ 146 h 201"/>
                <a:gd name="T26" fmla="*/ 39 w 182"/>
                <a:gd name="T27" fmla="*/ 163 h 201"/>
                <a:gd name="T28" fmla="*/ 23 w 182"/>
                <a:gd name="T29" fmla="*/ 161 h 201"/>
                <a:gd name="T30" fmla="*/ 31 w 182"/>
                <a:gd name="T31" fmla="*/ 186 h 201"/>
                <a:gd name="T32" fmla="*/ 20 w 182"/>
                <a:gd name="T33" fmla="*/ 196 h 201"/>
                <a:gd name="T34" fmla="*/ 8 w 182"/>
                <a:gd name="T35" fmla="*/ 201 h 201"/>
                <a:gd name="T36" fmla="*/ 0 w 182"/>
                <a:gd name="T37" fmla="*/ 161 h 201"/>
                <a:gd name="T38" fmla="*/ 10 w 182"/>
                <a:gd name="T39" fmla="*/ 156 h 201"/>
                <a:gd name="T40" fmla="*/ 11 w 182"/>
                <a:gd name="T41" fmla="*/ 148 h 201"/>
                <a:gd name="T42" fmla="*/ 12 w 182"/>
                <a:gd name="T43" fmla="*/ 142 h 201"/>
                <a:gd name="T44" fmla="*/ 0 w 182"/>
                <a:gd name="T45" fmla="*/ 131 h 201"/>
                <a:gd name="T46" fmla="*/ 18 w 182"/>
                <a:gd name="T47" fmla="*/ 105 h 201"/>
                <a:gd name="T48" fmla="*/ 7 w 182"/>
                <a:gd name="T49" fmla="*/ 101 h 201"/>
                <a:gd name="T50" fmla="*/ 0 w 182"/>
                <a:gd name="T51" fmla="*/ 19 h 201"/>
                <a:gd name="T52" fmla="*/ 34 w 182"/>
                <a:gd name="T53" fmla="*/ 35 h 201"/>
                <a:gd name="T54" fmla="*/ 40 w 182"/>
                <a:gd name="T55" fmla="*/ 18 h 201"/>
                <a:gd name="T56" fmla="*/ 62 w 182"/>
                <a:gd name="T57" fmla="*/ 14 h 201"/>
                <a:gd name="T58" fmla="*/ 73 w 182"/>
                <a:gd name="T59" fmla="*/ 14 h 201"/>
                <a:gd name="T60" fmla="*/ 94 w 182"/>
                <a:gd name="T61" fmla="*/ 0 h 201"/>
                <a:gd name="T62" fmla="*/ 99 w 182"/>
                <a:gd name="T63" fmla="*/ 12 h 201"/>
                <a:gd name="T64" fmla="*/ 100 w 182"/>
                <a:gd name="T65" fmla="*/ 23 h 201"/>
                <a:gd name="T66" fmla="*/ 111 w 182"/>
                <a:gd name="T67" fmla="*/ 33 h 201"/>
                <a:gd name="T68" fmla="*/ 136 w 182"/>
                <a:gd name="T69" fmla="*/ 32 h 201"/>
                <a:gd name="T70" fmla="*/ 132 w 182"/>
                <a:gd name="T71" fmla="*/ 49 h 201"/>
                <a:gd name="T72" fmla="*/ 122 w 182"/>
                <a:gd name="T73" fmla="*/ 50 h 201"/>
                <a:gd name="T74" fmla="*/ 125 w 182"/>
                <a:gd name="T75" fmla="*/ 39 h 201"/>
                <a:gd name="T76" fmla="*/ 113 w 182"/>
                <a:gd name="T77" fmla="*/ 40 h 201"/>
                <a:gd name="T78" fmla="*/ 112 w 182"/>
                <a:gd name="T79" fmla="*/ 48 h 201"/>
                <a:gd name="T80" fmla="*/ 102 w 182"/>
                <a:gd name="T81" fmla="*/ 50 h 201"/>
                <a:gd name="T82" fmla="*/ 108 w 182"/>
                <a:gd name="T83" fmla="*/ 65 h 201"/>
                <a:gd name="T84" fmla="*/ 116 w 182"/>
                <a:gd name="T85" fmla="*/ 76 h 201"/>
                <a:gd name="T86" fmla="*/ 121 w 182"/>
                <a:gd name="T87" fmla="*/ 67 h 201"/>
                <a:gd name="T88" fmla="*/ 131 w 182"/>
                <a:gd name="T89" fmla="*/ 58 h 201"/>
                <a:gd name="T90" fmla="*/ 132 w 182"/>
                <a:gd name="T91" fmla="*/ 51 h 201"/>
                <a:gd name="T92" fmla="*/ 147 w 182"/>
                <a:gd name="T93" fmla="*/ 54 h 201"/>
                <a:gd name="T94" fmla="*/ 162 w 182"/>
                <a:gd name="T95" fmla="*/ 51 h 201"/>
                <a:gd name="T96" fmla="*/ 171 w 182"/>
                <a:gd name="T97" fmla="*/ 40 h 201"/>
                <a:gd name="T98" fmla="*/ 181 w 182"/>
                <a:gd name="T99" fmla="*/ 57 h 201"/>
                <a:gd name="T100" fmla="*/ 166 w 182"/>
                <a:gd name="T101" fmla="*/ 7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" h="201">
                  <a:moveTo>
                    <a:pt x="161" y="80"/>
                  </a:moveTo>
                  <a:cubicBezTo>
                    <a:pt x="156" y="78"/>
                    <a:pt x="155" y="81"/>
                    <a:pt x="156" y="85"/>
                  </a:cubicBezTo>
                  <a:cubicBezTo>
                    <a:pt x="154" y="84"/>
                    <a:pt x="154" y="83"/>
                    <a:pt x="154" y="81"/>
                  </a:cubicBezTo>
                  <a:cubicBezTo>
                    <a:pt x="153" y="80"/>
                    <a:pt x="153" y="78"/>
                    <a:pt x="151" y="77"/>
                  </a:cubicBezTo>
                  <a:cubicBezTo>
                    <a:pt x="148" y="78"/>
                    <a:pt x="149" y="80"/>
                    <a:pt x="148" y="82"/>
                  </a:cubicBezTo>
                  <a:cubicBezTo>
                    <a:pt x="144" y="90"/>
                    <a:pt x="137" y="95"/>
                    <a:pt x="129" y="98"/>
                  </a:cubicBezTo>
                  <a:cubicBezTo>
                    <a:pt x="126" y="99"/>
                    <a:pt x="124" y="100"/>
                    <a:pt x="125" y="104"/>
                  </a:cubicBezTo>
                  <a:cubicBezTo>
                    <a:pt x="121" y="105"/>
                    <a:pt x="122" y="101"/>
                    <a:pt x="120" y="99"/>
                  </a:cubicBezTo>
                  <a:cubicBezTo>
                    <a:pt x="119" y="100"/>
                    <a:pt x="119" y="103"/>
                    <a:pt x="116" y="102"/>
                  </a:cubicBezTo>
                  <a:cubicBezTo>
                    <a:pt x="116" y="102"/>
                    <a:pt x="116" y="101"/>
                    <a:pt x="116" y="101"/>
                  </a:cubicBezTo>
                  <a:cubicBezTo>
                    <a:pt x="116" y="99"/>
                    <a:pt x="119" y="97"/>
                    <a:pt x="117" y="95"/>
                  </a:cubicBezTo>
                  <a:cubicBezTo>
                    <a:pt x="115" y="93"/>
                    <a:pt x="112" y="95"/>
                    <a:pt x="109" y="95"/>
                  </a:cubicBezTo>
                  <a:cubicBezTo>
                    <a:pt x="103" y="97"/>
                    <a:pt x="99" y="95"/>
                    <a:pt x="96" y="90"/>
                  </a:cubicBezTo>
                  <a:cubicBezTo>
                    <a:pt x="94" y="87"/>
                    <a:pt x="93" y="86"/>
                    <a:pt x="88" y="88"/>
                  </a:cubicBezTo>
                  <a:cubicBezTo>
                    <a:pt x="84" y="89"/>
                    <a:pt x="79" y="89"/>
                    <a:pt x="74" y="88"/>
                  </a:cubicBezTo>
                  <a:cubicBezTo>
                    <a:pt x="71" y="86"/>
                    <a:pt x="70" y="88"/>
                    <a:pt x="69" y="91"/>
                  </a:cubicBezTo>
                  <a:cubicBezTo>
                    <a:pt x="66" y="100"/>
                    <a:pt x="57" y="107"/>
                    <a:pt x="47" y="109"/>
                  </a:cubicBezTo>
                  <a:cubicBezTo>
                    <a:pt x="45" y="109"/>
                    <a:pt x="43" y="108"/>
                    <a:pt x="41" y="106"/>
                  </a:cubicBezTo>
                  <a:cubicBezTo>
                    <a:pt x="38" y="104"/>
                    <a:pt x="34" y="104"/>
                    <a:pt x="31" y="105"/>
                  </a:cubicBezTo>
                  <a:cubicBezTo>
                    <a:pt x="29" y="106"/>
                    <a:pt x="26" y="107"/>
                    <a:pt x="27" y="109"/>
                  </a:cubicBezTo>
                  <a:cubicBezTo>
                    <a:pt x="27" y="112"/>
                    <a:pt x="30" y="112"/>
                    <a:pt x="33" y="111"/>
                  </a:cubicBezTo>
                  <a:cubicBezTo>
                    <a:pt x="37" y="110"/>
                    <a:pt x="38" y="113"/>
                    <a:pt x="38" y="116"/>
                  </a:cubicBezTo>
                  <a:cubicBezTo>
                    <a:pt x="39" y="118"/>
                    <a:pt x="39" y="120"/>
                    <a:pt x="38" y="122"/>
                  </a:cubicBezTo>
                  <a:cubicBezTo>
                    <a:pt x="36" y="126"/>
                    <a:pt x="39" y="128"/>
                    <a:pt x="43" y="128"/>
                  </a:cubicBezTo>
                  <a:cubicBezTo>
                    <a:pt x="50" y="129"/>
                    <a:pt x="55" y="134"/>
                    <a:pt x="59" y="140"/>
                  </a:cubicBezTo>
                  <a:cubicBezTo>
                    <a:pt x="60" y="142"/>
                    <a:pt x="61" y="144"/>
                    <a:pt x="59" y="146"/>
                  </a:cubicBezTo>
                  <a:cubicBezTo>
                    <a:pt x="58" y="146"/>
                    <a:pt x="58" y="148"/>
                    <a:pt x="58" y="149"/>
                  </a:cubicBezTo>
                  <a:cubicBezTo>
                    <a:pt x="57" y="159"/>
                    <a:pt x="48" y="166"/>
                    <a:pt x="39" y="163"/>
                  </a:cubicBezTo>
                  <a:cubicBezTo>
                    <a:pt x="34" y="162"/>
                    <a:pt x="30" y="161"/>
                    <a:pt x="25" y="160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2"/>
                    <a:pt x="23" y="162"/>
                    <a:pt x="24" y="163"/>
                  </a:cubicBezTo>
                  <a:cubicBezTo>
                    <a:pt x="35" y="171"/>
                    <a:pt x="35" y="173"/>
                    <a:pt x="31" y="186"/>
                  </a:cubicBezTo>
                  <a:cubicBezTo>
                    <a:pt x="30" y="191"/>
                    <a:pt x="28" y="195"/>
                    <a:pt x="22" y="195"/>
                  </a:cubicBezTo>
                  <a:cubicBezTo>
                    <a:pt x="21" y="194"/>
                    <a:pt x="21" y="195"/>
                    <a:pt x="20" y="196"/>
                  </a:cubicBezTo>
                  <a:cubicBezTo>
                    <a:pt x="18" y="199"/>
                    <a:pt x="15" y="200"/>
                    <a:pt x="11" y="199"/>
                  </a:cubicBezTo>
                  <a:cubicBezTo>
                    <a:pt x="9" y="198"/>
                    <a:pt x="8" y="199"/>
                    <a:pt x="8" y="201"/>
                  </a:cubicBezTo>
                  <a:cubicBezTo>
                    <a:pt x="4" y="200"/>
                    <a:pt x="3" y="196"/>
                    <a:pt x="0" y="194"/>
                  </a:cubicBezTo>
                  <a:cubicBezTo>
                    <a:pt x="0" y="183"/>
                    <a:pt x="0" y="172"/>
                    <a:pt x="0" y="161"/>
                  </a:cubicBezTo>
                  <a:cubicBezTo>
                    <a:pt x="2" y="159"/>
                    <a:pt x="4" y="160"/>
                    <a:pt x="6" y="162"/>
                  </a:cubicBezTo>
                  <a:cubicBezTo>
                    <a:pt x="5" y="158"/>
                    <a:pt x="6" y="156"/>
                    <a:pt x="10" y="156"/>
                  </a:cubicBezTo>
                  <a:cubicBezTo>
                    <a:pt x="11" y="155"/>
                    <a:pt x="13" y="155"/>
                    <a:pt x="14" y="152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6" y="145"/>
                    <a:pt x="6" y="145"/>
                    <a:pt x="11" y="142"/>
                  </a:cubicBezTo>
                  <a:cubicBezTo>
                    <a:pt x="11" y="142"/>
                    <a:pt x="12" y="142"/>
                    <a:pt x="12" y="142"/>
                  </a:cubicBezTo>
                  <a:cubicBezTo>
                    <a:pt x="11" y="138"/>
                    <a:pt x="14" y="135"/>
                    <a:pt x="13" y="132"/>
                  </a:cubicBezTo>
                  <a:cubicBezTo>
                    <a:pt x="9" y="131"/>
                    <a:pt x="4" y="136"/>
                    <a:pt x="0" y="131"/>
                  </a:cubicBezTo>
                  <a:cubicBezTo>
                    <a:pt x="0" y="126"/>
                    <a:pt x="0" y="120"/>
                    <a:pt x="0" y="114"/>
                  </a:cubicBezTo>
                  <a:cubicBezTo>
                    <a:pt x="3" y="107"/>
                    <a:pt x="8" y="104"/>
                    <a:pt x="18" y="105"/>
                  </a:cubicBezTo>
                  <a:cubicBezTo>
                    <a:pt x="18" y="104"/>
                    <a:pt x="17" y="104"/>
                    <a:pt x="17" y="103"/>
                  </a:cubicBezTo>
                  <a:cubicBezTo>
                    <a:pt x="13" y="98"/>
                    <a:pt x="13" y="98"/>
                    <a:pt x="7" y="101"/>
                  </a:cubicBezTo>
                  <a:cubicBezTo>
                    <a:pt x="5" y="102"/>
                    <a:pt x="3" y="104"/>
                    <a:pt x="0" y="103"/>
                  </a:cubicBezTo>
                  <a:cubicBezTo>
                    <a:pt x="0" y="75"/>
                    <a:pt x="0" y="47"/>
                    <a:pt x="0" y="19"/>
                  </a:cubicBezTo>
                  <a:cubicBezTo>
                    <a:pt x="10" y="10"/>
                    <a:pt x="20" y="11"/>
                    <a:pt x="27" y="22"/>
                  </a:cubicBezTo>
                  <a:cubicBezTo>
                    <a:pt x="30" y="26"/>
                    <a:pt x="32" y="31"/>
                    <a:pt x="34" y="35"/>
                  </a:cubicBezTo>
                  <a:cubicBezTo>
                    <a:pt x="34" y="31"/>
                    <a:pt x="35" y="28"/>
                    <a:pt x="35" y="24"/>
                  </a:cubicBezTo>
                  <a:cubicBezTo>
                    <a:pt x="36" y="21"/>
                    <a:pt x="38" y="19"/>
                    <a:pt x="40" y="18"/>
                  </a:cubicBezTo>
                  <a:cubicBezTo>
                    <a:pt x="43" y="16"/>
                    <a:pt x="46" y="14"/>
                    <a:pt x="50" y="13"/>
                  </a:cubicBezTo>
                  <a:cubicBezTo>
                    <a:pt x="54" y="11"/>
                    <a:pt x="58" y="10"/>
                    <a:pt x="62" y="14"/>
                  </a:cubicBezTo>
                  <a:cubicBezTo>
                    <a:pt x="65" y="16"/>
                    <a:pt x="68" y="15"/>
                    <a:pt x="71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6" y="7"/>
                    <a:pt x="82" y="5"/>
                    <a:pt x="89" y="2"/>
                  </a:cubicBezTo>
                  <a:cubicBezTo>
                    <a:pt x="90" y="2"/>
                    <a:pt x="92" y="0"/>
                    <a:pt x="94" y="0"/>
                  </a:cubicBezTo>
                  <a:cubicBezTo>
                    <a:pt x="95" y="3"/>
                    <a:pt x="99" y="4"/>
                    <a:pt x="101" y="6"/>
                  </a:cubicBezTo>
                  <a:cubicBezTo>
                    <a:pt x="102" y="9"/>
                    <a:pt x="100" y="10"/>
                    <a:pt x="99" y="12"/>
                  </a:cubicBezTo>
                  <a:cubicBezTo>
                    <a:pt x="97" y="14"/>
                    <a:pt x="96" y="17"/>
                    <a:pt x="99" y="19"/>
                  </a:cubicBezTo>
                  <a:cubicBezTo>
                    <a:pt x="100" y="20"/>
                    <a:pt x="100" y="21"/>
                    <a:pt x="100" y="23"/>
                  </a:cubicBezTo>
                  <a:cubicBezTo>
                    <a:pt x="100" y="25"/>
                    <a:pt x="100" y="27"/>
                    <a:pt x="102" y="29"/>
                  </a:cubicBezTo>
                  <a:cubicBezTo>
                    <a:pt x="104" y="31"/>
                    <a:pt x="107" y="33"/>
                    <a:pt x="111" y="33"/>
                  </a:cubicBezTo>
                  <a:cubicBezTo>
                    <a:pt x="118" y="34"/>
                    <a:pt x="125" y="35"/>
                    <a:pt x="131" y="30"/>
                  </a:cubicBezTo>
                  <a:cubicBezTo>
                    <a:pt x="133" y="29"/>
                    <a:pt x="135" y="30"/>
                    <a:pt x="136" y="32"/>
                  </a:cubicBezTo>
                  <a:cubicBezTo>
                    <a:pt x="138" y="36"/>
                    <a:pt x="140" y="40"/>
                    <a:pt x="137" y="45"/>
                  </a:cubicBezTo>
                  <a:cubicBezTo>
                    <a:pt x="135" y="46"/>
                    <a:pt x="134" y="47"/>
                    <a:pt x="132" y="49"/>
                  </a:cubicBezTo>
                  <a:cubicBezTo>
                    <a:pt x="131" y="51"/>
                    <a:pt x="129" y="51"/>
                    <a:pt x="127" y="51"/>
                  </a:cubicBezTo>
                  <a:cubicBezTo>
                    <a:pt x="125" y="51"/>
                    <a:pt x="123" y="52"/>
                    <a:pt x="122" y="50"/>
                  </a:cubicBezTo>
                  <a:cubicBezTo>
                    <a:pt x="121" y="48"/>
                    <a:pt x="123" y="47"/>
                    <a:pt x="124" y="45"/>
                  </a:cubicBezTo>
                  <a:cubicBezTo>
                    <a:pt x="125" y="44"/>
                    <a:pt x="126" y="42"/>
                    <a:pt x="125" y="39"/>
                  </a:cubicBezTo>
                  <a:cubicBezTo>
                    <a:pt x="122" y="41"/>
                    <a:pt x="120" y="42"/>
                    <a:pt x="117" y="39"/>
                  </a:cubicBezTo>
                  <a:cubicBezTo>
                    <a:pt x="115" y="37"/>
                    <a:pt x="114" y="38"/>
                    <a:pt x="113" y="40"/>
                  </a:cubicBezTo>
                  <a:cubicBezTo>
                    <a:pt x="113" y="41"/>
                    <a:pt x="113" y="42"/>
                    <a:pt x="113" y="43"/>
                  </a:cubicBezTo>
                  <a:cubicBezTo>
                    <a:pt x="114" y="45"/>
                    <a:pt x="114" y="47"/>
                    <a:pt x="112" y="48"/>
                  </a:cubicBezTo>
                  <a:cubicBezTo>
                    <a:pt x="109" y="50"/>
                    <a:pt x="108" y="47"/>
                    <a:pt x="106" y="46"/>
                  </a:cubicBezTo>
                  <a:cubicBezTo>
                    <a:pt x="105" y="48"/>
                    <a:pt x="104" y="49"/>
                    <a:pt x="102" y="50"/>
                  </a:cubicBezTo>
                  <a:cubicBezTo>
                    <a:pt x="100" y="50"/>
                    <a:pt x="98" y="53"/>
                    <a:pt x="101" y="54"/>
                  </a:cubicBezTo>
                  <a:cubicBezTo>
                    <a:pt x="105" y="57"/>
                    <a:pt x="107" y="61"/>
                    <a:pt x="108" y="65"/>
                  </a:cubicBezTo>
                  <a:cubicBezTo>
                    <a:pt x="108" y="65"/>
                    <a:pt x="108" y="66"/>
                    <a:pt x="108" y="66"/>
                  </a:cubicBezTo>
                  <a:cubicBezTo>
                    <a:pt x="115" y="66"/>
                    <a:pt x="115" y="71"/>
                    <a:pt x="116" y="76"/>
                  </a:cubicBezTo>
                  <a:cubicBezTo>
                    <a:pt x="117" y="73"/>
                    <a:pt x="114" y="71"/>
                    <a:pt x="116" y="69"/>
                  </a:cubicBezTo>
                  <a:cubicBezTo>
                    <a:pt x="117" y="68"/>
                    <a:pt x="120" y="68"/>
                    <a:pt x="121" y="67"/>
                  </a:cubicBezTo>
                  <a:cubicBezTo>
                    <a:pt x="125" y="64"/>
                    <a:pt x="129" y="64"/>
                    <a:pt x="134" y="64"/>
                  </a:cubicBezTo>
                  <a:cubicBezTo>
                    <a:pt x="133" y="62"/>
                    <a:pt x="132" y="60"/>
                    <a:pt x="131" y="58"/>
                  </a:cubicBezTo>
                  <a:cubicBezTo>
                    <a:pt x="129" y="57"/>
                    <a:pt x="127" y="57"/>
                    <a:pt x="128" y="55"/>
                  </a:cubicBezTo>
                  <a:cubicBezTo>
                    <a:pt x="128" y="53"/>
                    <a:pt x="130" y="52"/>
                    <a:pt x="132" y="51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41" y="48"/>
                    <a:pt x="141" y="48"/>
                    <a:pt x="147" y="54"/>
                  </a:cubicBezTo>
                  <a:cubicBezTo>
                    <a:pt x="150" y="57"/>
                    <a:pt x="153" y="57"/>
                    <a:pt x="156" y="53"/>
                  </a:cubicBezTo>
                  <a:cubicBezTo>
                    <a:pt x="157" y="51"/>
                    <a:pt x="159" y="50"/>
                    <a:pt x="162" y="51"/>
                  </a:cubicBezTo>
                  <a:cubicBezTo>
                    <a:pt x="167" y="53"/>
                    <a:pt x="169" y="51"/>
                    <a:pt x="170" y="47"/>
                  </a:cubicBezTo>
                  <a:cubicBezTo>
                    <a:pt x="170" y="44"/>
                    <a:pt x="169" y="42"/>
                    <a:pt x="171" y="40"/>
                  </a:cubicBezTo>
                  <a:cubicBezTo>
                    <a:pt x="178" y="41"/>
                    <a:pt x="182" y="46"/>
                    <a:pt x="182" y="55"/>
                  </a:cubicBezTo>
                  <a:cubicBezTo>
                    <a:pt x="182" y="56"/>
                    <a:pt x="181" y="56"/>
                    <a:pt x="181" y="57"/>
                  </a:cubicBezTo>
                  <a:cubicBezTo>
                    <a:pt x="176" y="60"/>
                    <a:pt x="176" y="61"/>
                    <a:pt x="180" y="64"/>
                  </a:cubicBezTo>
                  <a:cubicBezTo>
                    <a:pt x="177" y="71"/>
                    <a:pt x="171" y="75"/>
                    <a:pt x="166" y="79"/>
                  </a:cubicBezTo>
                  <a:cubicBezTo>
                    <a:pt x="164" y="80"/>
                    <a:pt x="162" y="79"/>
                    <a:pt x="161" y="8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15">
              <a:extLst>
                <a:ext uri="{FF2B5EF4-FFF2-40B4-BE49-F238E27FC236}">
                  <a16:creationId xmlns:a16="http://schemas.microsoft.com/office/drawing/2014/main" id="{661741A4-DE3D-ACCE-706C-67CB24718E94}"/>
                </a:ext>
              </a:extLst>
            </p:cNvPr>
            <p:cNvSpPr/>
            <p:nvPr userDrawn="1"/>
          </p:nvSpPr>
          <p:spPr bwMode="auto">
            <a:xfrm>
              <a:off x="1079500" y="3175"/>
              <a:ext cx="692150" cy="441325"/>
            </a:xfrm>
            <a:custGeom>
              <a:avLst/>
              <a:gdLst>
                <a:gd name="T0" fmla="*/ 143 w 184"/>
                <a:gd name="T1" fmla="*/ 106 h 117"/>
                <a:gd name="T2" fmla="*/ 129 w 184"/>
                <a:gd name="T3" fmla="*/ 117 h 117"/>
                <a:gd name="T4" fmla="*/ 111 w 184"/>
                <a:gd name="T5" fmla="*/ 108 h 117"/>
                <a:gd name="T6" fmla="*/ 96 w 184"/>
                <a:gd name="T7" fmla="*/ 92 h 117"/>
                <a:gd name="T8" fmla="*/ 78 w 184"/>
                <a:gd name="T9" fmla="*/ 81 h 117"/>
                <a:gd name="T10" fmla="*/ 70 w 184"/>
                <a:gd name="T11" fmla="*/ 62 h 117"/>
                <a:gd name="T12" fmla="*/ 76 w 184"/>
                <a:gd name="T13" fmla="*/ 44 h 117"/>
                <a:gd name="T14" fmla="*/ 70 w 184"/>
                <a:gd name="T15" fmla="*/ 30 h 117"/>
                <a:gd name="T16" fmla="*/ 52 w 184"/>
                <a:gd name="T17" fmla="*/ 44 h 117"/>
                <a:gd name="T18" fmla="*/ 41 w 184"/>
                <a:gd name="T19" fmla="*/ 48 h 117"/>
                <a:gd name="T20" fmla="*/ 34 w 184"/>
                <a:gd name="T21" fmla="*/ 35 h 117"/>
                <a:gd name="T22" fmla="*/ 16 w 184"/>
                <a:gd name="T23" fmla="*/ 16 h 117"/>
                <a:gd name="T24" fmla="*/ 5 w 184"/>
                <a:gd name="T25" fmla="*/ 2 h 117"/>
                <a:gd name="T26" fmla="*/ 39 w 184"/>
                <a:gd name="T27" fmla="*/ 0 h 117"/>
                <a:gd name="T28" fmla="*/ 35 w 184"/>
                <a:gd name="T29" fmla="*/ 10 h 117"/>
                <a:gd name="T30" fmla="*/ 37 w 184"/>
                <a:gd name="T31" fmla="*/ 12 h 117"/>
                <a:gd name="T32" fmla="*/ 48 w 184"/>
                <a:gd name="T33" fmla="*/ 9 h 117"/>
                <a:gd name="T34" fmla="*/ 43 w 184"/>
                <a:gd name="T35" fmla="*/ 22 h 117"/>
                <a:gd name="T36" fmla="*/ 58 w 184"/>
                <a:gd name="T37" fmla="*/ 11 h 117"/>
                <a:gd name="T38" fmla="*/ 64 w 184"/>
                <a:gd name="T39" fmla="*/ 20 h 117"/>
                <a:gd name="T40" fmla="*/ 65 w 184"/>
                <a:gd name="T41" fmla="*/ 11 h 117"/>
                <a:gd name="T42" fmla="*/ 71 w 184"/>
                <a:gd name="T43" fmla="*/ 3 h 117"/>
                <a:gd name="T44" fmla="*/ 106 w 184"/>
                <a:gd name="T45" fmla="*/ 0 h 117"/>
                <a:gd name="T46" fmla="*/ 115 w 184"/>
                <a:gd name="T47" fmla="*/ 15 h 117"/>
                <a:gd name="T48" fmla="*/ 116 w 184"/>
                <a:gd name="T49" fmla="*/ 26 h 117"/>
                <a:gd name="T50" fmla="*/ 141 w 184"/>
                <a:gd name="T51" fmla="*/ 16 h 117"/>
                <a:gd name="T52" fmla="*/ 154 w 184"/>
                <a:gd name="T53" fmla="*/ 24 h 117"/>
                <a:gd name="T54" fmla="*/ 176 w 184"/>
                <a:gd name="T55" fmla="*/ 52 h 117"/>
                <a:gd name="T56" fmla="*/ 180 w 184"/>
                <a:gd name="T57" fmla="*/ 70 h 117"/>
                <a:gd name="T58" fmla="*/ 177 w 184"/>
                <a:gd name="T59" fmla="*/ 84 h 117"/>
                <a:gd name="T60" fmla="*/ 150 w 184"/>
                <a:gd name="T61" fmla="*/ 95 h 117"/>
                <a:gd name="T62" fmla="*/ 149 w 184"/>
                <a:gd name="T63" fmla="*/ 106 h 117"/>
                <a:gd name="T64" fmla="*/ 146 w 184"/>
                <a:gd name="T65" fmla="*/ 101 h 117"/>
                <a:gd name="T66" fmla="*/ 146 w 184"/>
                <a:gd name="T67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4" h="117">
                  <a:moveTo>
                    <a:pt x="146" y="110"/>
                  </a:moveTo>
                  <a:cubicBezTo>
                    <a:pt x="144" y="109"/>
                    <a:pt x="145" y="105"/>
                    <a:pt x="143" y="106"/>
                  </a:cubicBezTo>
                  <a:cubicBezTo>
                    <a:pt x="140" y="106"/>
                    <a:pt x="137" y="108"/>
                    <a:pt x="134" y="110"/>
                  </a:cubicBezTo>
                  <a:cubicBezTo>
                    <a:pt x="132" y="112"/>
                    <a:pt x="133" y="116"/>
                    <a:pt x="129" y="117"/>
                  </a:cubicBezTo>
                  <a:cubicBezTo>
                    <a:pt x="128" y="116"/>
                    <a:pt x="129" y="112"/>
                    <a:pt x="126" y="113"/>
                  </a:cubicBezTo>
                  <a:cubicBezTo>
                    <a:pt x="121" y="107"/>
                    <a:pt x="119" y="106"/>
                    <a:pt x="111" y="108"/>
                  </a:cubicBezTo>
                  <a:cubicBezTo>
                    <a:pt x="107" y="110"/>
                    <a:pt x="103" y="110"/>
                    <a:pt x="100" y="106"/>
                  </a:cubicBezTo>
                  <a:cubicBezTo>
                    <a:pt x="96" y="102"/>
                    <a:pt x="94" y="98"/>
                    <a:pt x="96" y="92"/>
                  </a:cubicBezTo>
                  <a:cubicBezTo>
                    <a:pt x="97" y="88"/>
                    <a:pt x="96" y="87"/>
                    <a:pt x="92" y="87"/>
                  </a:cubicBezTo>
                  <a:cubicBezTo>
                    <a:pt x="86" y="86"/>
                    <a:pt x="82" y="84"/>
                    <a:pt x="78" y="81"/>
                  </a:cubicBezTo>
                  <a:cubicBezTo>
                    <a:pt x="76" y="79"/>
                    <a:pt x="75" y="78"/>
                    <a:pt x="73" y="76"/>
                  </a:cubicBezTo>
                  <a:cubicBezTo>
                    <a:pt x="73" y="71"/>
                    <a:pt x="72" y="67"/>
                    <a:pt x="70" y="62"/>
                  </a:cubicBezTo>
                  <a:cubicBezTo>
                    <a:pt x="68" y="59"/>
                    <a:pt x="70" y="55"/>
                    <a:pt x="74" y="52"/>
                  </a:cubicBezTo>
                  <a:cubicBezTo>
                    <a:pt x="79" y="49"/>
                    <a:pt x="79" y="49"/>
                    <a:pt x="76" y="44"/>
                  </a:cubicBezTo>
                  <a:cubicBezTo>
                    <a:pt x="75" y="41"/>
                    <a:pt x="74" y="38"/>
                    <a:pt x="74" y="35"/>
                  </a:cubicBezTo>
                  <a:cubicBezTo>
                    <a:pt x="74" y="32"/>
                    <a:pt x="72" y="31"/>
                    <a:pt x="70" y="30"/>
                  </a:cubicBezTo>
                  <a:cubicBezTo>
                    <a:pt x="67" y="29"/>
                    <a:pt x="65" y="31"/>
                    <a:pt x="64" y="32"/>
                  </a:cubicBezTo>
                  <a:cubicBezTo>
                    <a:pt x="61" y="37"/>
                    <a:pt x="57" y="41"/>
                    <a:pt x="52" y="44"/>
                  </a:cubicBezTo>
                  <a:cubicBezTo>
                    <a:pt x="49" y="45"/>
                    <a:pt x="46" y="45"/>
                    <a:pt x="44" y="48"/>
                  </a:cubicBezTo>
                  <a:cubicBezTo>
                    <a:pt x="43" y="49"/>
                    <a:pt x="42" y="49"/>
                    <a:pt x="41" y="48"/>
                  </a:cubicBezTo>
                  <a:cubicBezTo>
                    <a:pt x="38" y="46"/>
                    <a:pt x="36" y="43"/>
                    <a:pt x="36" y="39"/>
                  </a:cubicBezTo>
                  <a:cubicBezTo>
                    <a:pt x="36" y="37"/>
                    <a:pt x="36" y="35"/>
                    <a:pt x="34" y="35"/>
                  </a:cubicBezTo>
                  <a:cubicBezTo>
                    <a:pt x="26" y="34"/>
                    <a:pt x="23" y="31"/>
                    <a:pt x="23" y="23"/>
                  </a:cubicBezTo>
                  <a:cubicBezTo>
                    <a:pt x="23" y="16"/>
                    <a:pt x="23" y="16"/>
                    <a:pt x="16" y="16"/>
                  </a:cubicBezTo>
                  <a:cubicBezTo>
                    <a:pt x="12" y="16"/>
                    <a:pt x="8" y="15"/>
                    <a:pt x="5" y="12"/>
                  </a:cubicBezTo>
                  <a:cubicBezTo>
                    <a:pt x="2" y="9"/>
                    <a:pt x="0" y="5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18" y="0"/>
                    <a:pt x="28" y="0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8" y="5"/>
                    <a:pt x="38" y="8"/>
                    <a:pt x="35" y="10"/>
                  </a:cubicBezTo>
                  <a:cubicBezTo>
                    <a:pt x="34" y="10"/>
                    <a:pt x="34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9" y="11"/>
                    <a:pt x="42" y="9"/>
                    <a:pt x="45" y="9"/>
                  </a:cubicBezTo>
                  <a:cubicBezTo>
                    <a:pt x="46" y="8"/>
                    <a:pt x="47" y="8"/>
                    <a:pt x="48" y="9"/>
                  </a:cubicBezTo>
                  <a:cubicBezTo>
                    <a:pt x="48" y="10"/>
                    <a:pt x="48" y="11"/>
                    <a:pt x="47" y="12"/>
                  </a:cubicBezTo>
                  <a:cubicBezTo>
                    <a:pt x="45" y="15"/>
                    <a:pt x="45" y="18"/>
                    <a:pt x="43" y="22"/>
                  </a:cubicBezTo>
                  <a:cubicBezTo>
                    <a:pt x="46" y="18"/>
                    <a:pt x="48" y="14"/>
                    <a:pt x="50" y="11"/>
                  </a:cubicBezTo>
                  <a:cubicBezTo>
                    <a:pt x="54" y="6"/>
                    <a:pt x="56" y="6"/>
                    <a:pt x="58" y="11"/>
                  </a:cubicBezTo>
                  <a:cubicBezTo>
                    <a:pt x="59" y="13"/>
                    <a:pt x="60" y="16"/>
                    <a:pt x="61" y="18"/>
                  </a:cubicBezTo>
                  <a:cubicBezTo>
                    <a:pt x="62" y="19"/>
                    <a:pt x="63" y="20"/>
                    <a:pt x="64" y="20"/>
                  </a:cubicBezTo>
                  <a:cubicBezTo>
                    <a:pt x="65" y="20"/>
                    <a:pt x="65" y="18"/>
                    <a:pt x="65" y="17"/>
                  </a:cubicBezTo>
                  <a:cubicBezTo>
                    <a:pt x="65" y="15"/>
                    <a:pt x="65" y="13"/>
                    <a:pt x="65" y="11"/>
                  </a:cubicBezTo>
                  <a:cubicBezTo>
                    <a:pt x="64" y="6"/>
                    <a:pt x="69" y="3"/>
                    <a:pt x="74" y="5"/>
                  </a:cubicBezTo>
                  <a:cubicBezTo>
                    <a:pt x="73" y="4"/>
                    <a:pt x="72" y="4"/>
                    <a:pt x="71" y="3"/>
                  </a:cubicBezTo>
                  <a:cubicBezTo>
                    <a:pt x="70" y="2"/>
                    <a:pt x="69" y="1"/>
                    <a:pt x="70" y="0"/>
                  </a:cubicBezTo>
                  <a:cubicBezTo>
                    <a:pt x="82" y="0"/>
                    <a:pt x="94" y="0"/>
                    <a:pt x="106" y="0"/>
                  </a:cubicBezTo>
                  <a:cubicBezTo>
                    <a:pt x="107" y="1"/>
                    <a:pt x="107" y="3"/>
                    <a:pt x="107" y="5"/>
                  </a:cubicBezTo>
                  <a:cubicBezTo>
                    <a:pt x="107" y="10"/>
                    <a:pt x="110" y="14"/>
                    <a:pt x="115" y="15"/>
                  </a:cubicBezTo>
                  <a:cubicBezTo>
                    <a:pt x="121" y="17"/>
                    <a:pt x="121" y="18"/>
                    <a:pt x="118" y="23"/>
                  </a:cubicBezTo>
                  <a:cubicBezTo>
                    <a:pt x="117" y="24"/>
                    <a:pt x="116" y="25"/>
                    <a:pt x="116" y="26"/>
                  </a:cubicBezTo>
                  <a:cubicBezTo>
                    <a:pt x="119" y="20"/>
                    <a:pt x="130" y="13"/>
                    <a:pt x="137" y="14"/>
                  </a:cubicBezTo>
                  <a:cubicBezTo>
                    <a:pt x="139" y="14"/>
                    <a:pt x="140" y="15"/>
                    <a:pt x="141" y="16"/>
                  </a:cubicBezTo>
                  <a:cubicBezTo>
                    <a:pt x="143" y="17"/>
                    <a:pt x="145" y="19"/>
                    <a:pt x="148" y="19"/>
                  </a:cubicBezTo>
                  <a:cubicBezTo>
                    <a:pt x="151" y="19"/>
                    <a:pt x="153" y="21"/>
                    <a:pt x="154" y="24"/>
                  </a:cubicBezTo>
                  <a:cubicBezTo>
                    <a:pt x="157" y="33"/>
                    <a:pt x="159" y="41"/>
                    <a:pt x="155" y="51"/>
                  </a:cubicBezTo>
                  <a:cubicBezTo>
                    <a:pt x="162" y="51"/>
                    <a:pt x="169" y="52"/>
                    <a:pt x="176" y="52"/>
                  </a:cubicBezTo>
                  <a:cubicBezTo>
                    <a:pt x="176" y="55"/>
                    <a:pt x="178" y="56"/>
                    <a:pt x="179" y="58"/>
                  </a:cubicBezTo>
                  <a:cubicBezTo>
                    <a:pt x="184" y="63"/>
                    <a:pt x="184" y="65"/>
                    <a:pt x="180" y="70"/>
                  </a:cubicBezTo>
                  <a:cubicBezTo>
                    <a:pt x="178" y="72"/>
                    <a:pt x="177" y="75"/>
                    <a:pt x="178" y="78"/>
                  </a:cubicBezTo>
                  <a:cubicBezTo>
                    <a:pt x="180" y="80"/>
                    <a:pt x="179" y="82"/>
                    <a:pt x="177" y="84"/>
                  </a:cubicBezTo>
                  <a:cubicBezTo>
                    <a:pt x="171" y="91"/>
                    <a:pt x="164" y="93"/>
                    <a:pt x="156" y="90"/>
                  </a:cubicBezTo>
                  <a:cubicBezTo>
                    <a:pt x="151" y="88"/>
                    <a:pt x="149" y="90"/>
                    <a:pt x="150" y="95"/>
                  </a:cubicBezTo>
                  <a:cubicBezTo>
                    <a:pt x="150" y="97"/>
                    <a:pt x="152" y="97"/>
                    <a:pt x="152" y="99"/>
                  </a:cubicBezTo>
                  <a:cubicBezTo>
                    <a:pt x="147" y="100"/>
                    <a:pt x="149" y="103"/>
                    <a:pt x="149" y="106"/>
                  </a:cubicBezTo>
                  <a:cubicBezTo>
                    <a:pt x="146" y="105"/>
                    <a:pt x="147" y="103"/>
                    <a:pt x="146" y="101"/>
                  </a:cubicBezTo>
                  <a:cubicBezTo>
                    <a:pt x="146" y="101"/>
                    <a:pt x="145" y="102"/>
                    <a:pt x="146" y="101"/>
                  </a:cubicBezTo>
                  <a:cubicBezTo>
                    <a:pt x="146" y="101"/>
                    <a:pt x="146" y="101"/>
                    <a:pt x="146" y="102"/>
                  </a:cubicBezTo>
                  <a:cubicBezTo>
                    <a:pt x="146" y="104"/>
                    <a:pt x="148" y="107"/>
                    <a:pt x="146" y="11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16">
              <a:extLst>
                <a:ext uri="{FF2B5EF4-FFF2-40B4-BE49-F238E27FC236}">
                  <a16:creationId xmlns:a16="http://schemas.microsoft.com/office/drawing/2014/main" id="{661FBC99-7790-FC5F-302E-EDCA78BD7B5A}"/>
                </a:ext>
              </a:extLst>
            </p:cNvPr>
            <p:cNvSpPr/>
            <p:nvPr userDrawn="1"/>
          </p:nvSpPr>
          <p:spPr bwMode="auto">
            <a:xfrm>
              <a:off x="147638" y="3175"/>
              <a:ext cx="590550" cy="549275"/>
            </a:xfrm>
            <a:custGeom>
              <a:avLst/>
              <a:gdLst>
                <a:gd name="T0" fmla="*/ 98 w 157"/>
                <a:gd name="T1" fmla="*/ 118 h 146"/>
                <a:gd name="T2" fmla="*/ 65 w 157"/>
                <a:gd name="T3" fmla="*/ 118 h 146"/>
                <a:gd name="T4" fmla="*/ 60 w 157"/>
                <a:gd name="T5" fmla="*/ 106 h 146"/>
                <a:gd name="T6" fmla="*/ 63 w 157"/>
                <a:gd name="T7" fmla="*/ 93 h 146"/>
                <a:gd name="T8" fmla="*/ 69 w 157"/>
                <a:gd name="T9" fmla="*/ 79 h 146"/>
                <a:gd name="T10" fmla="*/ 67 w 157"/>
                <a:gd name="T11" fmla="*/ 76 h 146"/>
                <a:gd name="T12" fmla="*/ 59 w 157"/>
                <a:gd name="T13" fmla="*/ 77 h 146"/>
                <a:gd name="T14" fmla="*/ 30 w 157"/>
                <a:gd name="T15" fmla="*/ 81 h 146"/>
                <a:gd name="T16" fmla="*/ 29 w 157"/>
                <a:gd name="T17" fmla="*/ 64 h 146"/>
                <a:gd name="T18" fmla="*/ 7 w 157"/>
                <a:gd name="T19" fmla="*/ 51 h 146"/>
                <a:gd name="T20" fmla="*/ 3 w 157"/>
                <a:gd name="T21" fmla="*/ 40 h 146"/>
                <a:gd name="T22" fmla="*/ 12 w 157"/>
                <a:gd name="T23" fmla="*/ 20 h 146"/>
                <a:gd name="T24" fmla="*/ 7 w 157"/>
                <a:gd name="T25" fmla="*/ 9 h 146"/>
                <a:gd name="T26" fmla="*/ 42 w 157"/>
                <a:gd name="T27" fmla="*/ 0 h 146"/>
                <a:gd name="T28" fmla="*/ 58 w 157"/>
                <a:gd name="T29" fmla="*/ 18 h 146"/>
                <a:gd name="T30" fmla="*/ 45 w 157"/>
                <a:gd name="T31" fmla="*/ 12 h 146"/>
                <a:gd name="T32" fmla="*/ 43 w 157"/>
                <a:gd name="T33" fmla="*/ 27 h 146"/>
                <a:gd name="T34" fmla="*/ 28 w 157"/>
                <a:gd name="T35" fmla="*/ 20 h 146"/>
                <a:gd name="T36" fmla="*/ 23 w 157"/>
                <a:gd name="T37" fmla="*/ 20 h 146"/>
                <a:gd name="T38" fmla="*/ 31 w 157"/>
                <a:gd name="T39" fmla="*/ 26 h 146"/>
                <a:gd name="T40" fmla="*/ 40 w 157"/>
                <a:gd name="T41" fmla="*/ 40 h 146"/>
                <a:gd name="T42" fmla="*/ 47 w 157"/>
                <a:gd name="T43" fmla="*/ 48 h 146"/>
                <a:gd name="T44" fmla="*/ 62 w 157"/>
                <a:gd name="T45" fmla="*/ 48 h 146"/>
                <a:gd name="T46" fmla="*/ 64 w 157"/>
                <a:gd name="T47" fmla="*/ 38 h 146"/>
                <a:gd name="T48" fmla="*/ 77 w 157"/>
                <a:gd name="T49" fmla="*/ 65 h 146"/>
                <a:gd name="T50" fmla="*/ 78 w 157"/>
                <a:gd name="T51" fmla="*/ 43 h 146"/>
                <a:gd name="T52" fmla="*/ 73 w 157"/>
                <a:gd name="T53" fmla="*/ 7 h 146"/>
                <a:gd name="T54" fmla="*/ 86 w 157"/>
                <a:gd name="T55" fmla="*/ 39 h 146"/>
                <a:gd name="T56" fmla="*/ 93 w 157"/>
                <a:gd name="T57" fmla="*/ 41 h 146"/>
                <a:gd name="T58" fmla="*/ 106 w 157"/>
                <a:gd name="T59" fmla="*/ 52 h 146"/>
                <a:gd name="T60" fmla="*/ 109 w 157"/>
                <a:gd name="T61" fmla="*/ 51 h 146"/>
                <a:gd name="T62" fmla="*/ 113 w 157"/>
                <a:gd name="T63" fmla="*/ 48 h 146"/>
                <a:gd name="T64" fmla="*/ 121 w 157"/>
                <a:gd name="T65" fmla="*/ 47 h 146"/>
                <a:gd name="T66" fmla="*/ 114 w 157"/>
                <a:gd name="T67" fmla="*/ 30 h 146"/>
                <a:gd name="T68" fmla="*/ 122 w 157"/>
                <a:gd name="T69" fmla="*/ 29 h 146"/>
                <a:gd name="T70" fmla="*/ 130 w 157"/>
                <a:gd name="T71" fmla="*/ 34 h 146"/>
                <a:gd name="T72" fmla="*/ 133 w 157"/>
                <a:gd name="T73" fmla="*/ 41 h 146"/>
                <a:gd name="T74" fmla="*/ 141 w 157"/>
                <a:gd name="T75" fmla="*/ 45 h 146"/>
                <a:gd name="T76" fmla="*/ 132 w 157"/>
                <a:gd name="T77" fmla="*/ 49 h 146"/>
                <a:gd name="T78" fmla="*/ 142 w 157"/>
                <a:gd name="T79" fmla="*/ 56 h 146"/>
                <a:gd name="T80" fmla="*/ 149 w 157"/>
                <a:gd name="T81" fmla="*/ 72 h 146"/>
                <a:gd name="T82" fmla="*/ 144 w 157"/>
                <a:gd name="T83" fmla="*/ 83 h 146"/>
                <a:gd name="T84" fmla="*/ 156 w 157"/>
                <a:gd name="T85" fmla="*/ 99 h 146"/>
                <a:gd name="T86" fmla="*/ 140 w 157"/>
                <a:gd name="T87" fmla="*/ 119 h 146"/>
                <a:gd name="T88" fmla="*/ 133 w 157"/>
                <a:gd name="T89" fmla="*/ 137 h 146"/>
                <a:gd name="T90" fmla="*/ 119 w 157"/>
                <a:gd name="T91" fmla="*/ 141 h 146"/>
                <a:gd name="T92" fmla="*/ 108 w 157"/>
                <a:gd name="T93" fmla="*/ 140 h 146"/>
                <a:gd name="T94" fmla="*/ 97 w 157"/>
                <a:gd name="T95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" h="146">
                  <a:moveTo>
                    <a:pt x="100" y="131"/>
                  </a:moveTo>
                  <a:cubicBezTo>
                    <a:pt x="102" y="127"/>
                    <a:pt x="99" y="123"/>
                    <a:pt x="98" y="118"/>
                  </a:cubicBezTo>
                  <a:cubicBezTo>
                    <a:pt x="97" y="116"/>
                    <a:pt x="95" y="118"/>
                    <a:pt x="94" y="119"/>
                  </a:cubicBezTo>
                  <a:cubicBezTo>
                    <a:pt x="88" y="123"/>
                    <a:pt x="71" y="124"/>
                    <a:pt x="65" y="118"/>
                  </a:cubicBezTo>
                  <a:cubicBezTo>
                    <a:pt x="63" y="116"/>
                    <a:pt x="60" y="114"/>
                    <a:pt x="62" y="111"/>
                  </a:cubicBezTo>
                  <a:cubicBezTo>
                    <a:pt x="63" y="109"/>
                    <a:pt x="62" y="107"/>
                    <a:pt x="60" y="106"/>
                  </a:cubicBezTo>
                  <a:cubicBezTo>
                    <a:pt x="57" y="104"/>
                    <a:pt x="58" y="102"/>
                    <a:pt x="60" y="100"/>
                  </a:cubicBezTo>
                  <a:cubicBezTo>
                    <a:pt x="61" y="98"/>
                    <a:pt x="64" y="96"/>
                    <a:pt x="63" y="93"/>
                  </a:cubicBezTo>
                  <a:cubicBezTo>
                    <a:pt x="64" y="92"/>
                    <a:pt x="66" y="91"/>
                    <a:pt x="67" y="91"/>
                  </a:cubicBezTo>
                  <a:cubicBezTo>
                    <a:pt x="76" y="87"/>
                    <a:pt x="76" y="87"/>
                    <a:pt x="69" y="79"/>
                  </a:cubicBezTo>
                  <a:cubicBezTo>
                    <a:pt x="69" y="79"/>
                    <a:pt x="69" y="79"/>
                    <a:pt x="69" y="78"/>
                  </a:cubicBezTo>
                  <a:cubicBezTo>
                    <a:pt x="68" y="77"/>
                    <a:pt x="68" y="77"/>
                    <a:pt x="67" y="76"/>
                  </a:cubicBezTo>
                  <a:cubicBezTo>
                    <a:pt x="66" y="73"/>
                    <a:pt x="64" y="72"/>
                    <a:pt x="62" y="75"/>
                  </a:cubicBezTo>
                  <a:cubicBezTo>
                    <a:pt x="62" y="77"/>
                    <a:pt x="61" y="78"/>
                    <a:pt x="59" y="77"/>
                  </a:cubicBezTo>
                  <a:cubicBezTo>
                    <a:pt x="54" y="78"/>
                    <a:pt x="48" y="79"/>
                    <a:pt x="44" y="82"/>
                  </a:cubicBezTo>
                  <a:cubicBezTo>
                    <a:pt x="41" y="84"/>
                    <a:pt x="32" y="83"/>
                    <a:pt x="30" y="81"/>
                  </a:cubicBezTo>
                  <a:cubicBezTo>
                    <a:pt x="28" y="78"/>
                    <a:pt x="29" y="75"/>
                    <a:pt x="29" y="72"/>
                  </a:cubicBezTo>
                  <a:cubicBezTo>
                    <a:pt x="29" y="69"/>
                    <a:pt x="30" y="67"/>
                    <a:pt x="29" y="64"/>
                  </a:cubicBezTo>
                  <a:cubicBezTo>
                    <a:pt x="29" y="61"/>
                    <a:pt x="27" y="60"/>
                    <a:pt x="24" y="59"/>
                  </a:cubicBezTo>
                  <a:cubicBezTo>
                    <a:pt x="18" y="58"/>
                    <a:pt x="12" y="55"/>
                    <a:pt x="7" y="51"/>
                  </a:cubicBezTo>
                  <a:cubicBezTo>
                    <a:pt x="4" y="50"/>
                    <a:pt x="3" y="48"/>
                    <a:pt x="4" y="44"/>
                  </a:cubicBezTo>
                  <a:cubicBezTo>
                    <a:pt x="5" y="43"/>
                    <a:pt x="4" y="41"/>
                    <a:pt x="3" y="40"/>
                  </a:cubicBezTo>
                  <a:cubicBezTo>
                    <a:pt x="0" y="36"/>
                    <a:pt x="0" y="34"/>
                    <a:pt x="4" y="31"/>
                  </a:cubicBezTo>
                  <a:cubicBezTo>
                    <a:pt x="7" y="28"/>
                    <a:pt x="9" y="24"/>
                    <a:pt x="12" y="20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0" y="14"/>
                    <a:pt x="8" y="12"/>
                    <a:pt x="7" y="9"/>
                  </a:cubicBezTo>
                  <a:cubicBezTo>
                    <a:pt x="4" y="5"/>
                    <a:pt x="4" y="3"/>
                    <a:pt x="9" y="0"/>
                  </a:cubicBezTo>
                  <a:cubicBezTo>
                    <a:pt x="20" y="0"/>
                    <a:pt x="31" y="0"/>
                    <a:pt x="42" y="0"/>
                  </a:cubicBezTo>
                  <a:cubicBezTo>
                    <a:pt x="48" y="3"/>
                    <a:pt x="54" y="7"/>
                    <a:pt x="57" y="13"/>
                  </a:cubicBezTo>
                  <a:cubicBezTo>
                    <a:pt x="58" y="15"/>
                    <a:pt x="59" y="16"/>
                    <a:pt x="58" y="18"/>
                  </a:cubicBezTo>
                  <a:cubicBezTo>
                    <a:pt x="57" y="20"/>
                    <a:pt x="55" y="19"/>
                    <a:pt x="54" y="18"/>
                  </a:cubicBezTo>
                  <a:cubicBezTo>
                    <a:pt x="50" y="18"/>
                    <a:pt x="47" y="15"/>
                    <a:pt x="45" y="12"/>
                  </a:cubicBezTo>
                  <a:cubicBezTo>
                    <a:pt x="42" y="15"/>
                    <a:pt x="43" y="18"/>
                    <a:pt x="44" y="22"/>
                  </a:cubicBezTo>
                  <a:cubicBezTo>
                    <a:pt x="44" y="24"/>
                    <a:pt x="45" y="26"/>
                    <a:pt x="43" y="27"/>
                  </a:cubicBezTo>
                  <a:cubicBezTo>
                    <a:pt x="40" y="29"/>
                    <a:pt x="39" y="26"/>
                    <a:pt x="38" y="25"/>
                  </a:cubicBezTo>
                  <a:cubicBezTo>
                    <a:pt x="36" y="22"/>
                    <a:pt x="32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3" y="19"/>
                    <a:pt x="23" y="20"/>
                  </a:cubicBezTo>
                  <a:cubicBezTo>
                    <a:pt x="22" y="22"/>
                    <a:pt x="25" y="23"/>
                    <a:pt x="26" y="24"/>
                  </a:cubicBezTo>
                  <a:cubicBezTo>
                    <a:pt x="28" y="25"/>
                    <a:pt x="30" y="25"/>
                    <a:pt x="31" y="26"/>
                  </a:cubicBezTo>
                  <a:cubicBezTo>
                    <a:pt x="35" y="28"/>
                    <a:pt x="37" y="30"/>
                    <a:pt x="37" y="34"/>
                  </a:cubicBezTo>
                  <a:cubicBezTo>
                    <a:pt x="36" y="37"/>
                    <a:pt x="36" y="39"/>
                    <a:pt x="40" y="40"/>
                  </a:cubicBezTo>
                  <a:cubicBezTo>
                    <a:pt x="42" y="40"/>
                    <a:pt x="43" y="42"/>
                    <a:pt x="44" y="44"/>
                  </a:cubicBezTo>
                  <a:cubicBezTo>
                    <a:pt x="44" y="46"/>
                    <a:pt x="46" y="47"/>
                    <a:pt x="47" y="48"/>
                  </a:cubicBezTo>
                  <a:cubicBezTo>
                    <a:pt x="51" y="51"/>
                    <a:pt x="52" y="53"/>
                    <a:pt x="49" y="57"/>
                  </a:cubicBezTo>
                  <a:cubicBezTo>
                    <a:pt x="54" y="54"/>
                    <a:pt x="56" y="48"/>
                    <a:pt x="62" y="48"/>
                  </a:cubicBezTo>
                  <a:cubicBezTo>
                    <a:pt x="61" y="46"/>
                    <a:pt x="61" y="43"/>
                    <a:pt x="61" y="41"/>
                  </a:cubicBezTo>
                  <a:cubicBezTo>
                    <a:pt x="62" y="39"/>
                    <a:pt x="62" y="38"/>
                    <a:pt x="64" y="38"/>
                  </a:cubicBezTo>
                  <a:cubicBezTo>
                    <a:pt x="66" y="37"/>
                    <a:pt x="66" y="39"/>
                    <a:pt x="67" y="40"/>
                  </a:cubicBezTo>
                  <a:cubicBezTo>
                    <a:pt x="70" y="48"/>
                    <a:pt x="73" y="57"/>
                    <a:pt x="77" y="65"/>
                  </a:cubicBezTo>
                  <a:cubicBezTo>
                    <a:pt x="77" y="60"/>
                    <a:pt x="76" y="56"/>
                    <a:pt x="76" y="51"/>
                  </a:cubicBezTo>
                  <a:cubicBezTo>
                    <a:pt x="77" y="49"/>
                    <a:pt x="77" y="46"/>
                    <a:pt x="78" y="43"/>
                  </a:cubicBezTo>
                  <a:cubicBezTo>
                    <a:pt x="82" y="35"/>
                    <a:pt x="80" y="28"/>
                    <a:pt x="74" y="21"/>
                  </a:cubicBezTo>
                  <a:cubicBezTo>
                    <a:pt x="70" y="17"/>
                    <a:pt x="69" y="11"/>
                    <a:pt x="73" y="7"/>
                  </a:cubicBezTo>
                  <a:cubicBezTo>
                    <a:pt x="77" y="15"/>
                    <a:pt x="85" y="20"/>
                    <a:pt x="85" y="30"/>
                  </a:cubicBezTo>
                  <a:cubicBezTo>
                    <a:pt x="85" y="33"/>
                    <a:pt x="86" y="36"/>
                    <a:pt x="86" y="39"/>
                  </a:cubicBezTo>
                  <a:cubicBezTo>
                    <a:pt x="86" y="45"/>
                    <a:pt x="87" y="46"/>
                    <a:pt x="94" y="47"/>
                  </a:cubicBezTo>
                  <a:cubicBezTo>
                    <a:pt x="94" y="45"/>
                    <a:pt x="91" y="43"/>
                    <a:pt x="93" y="41"/>
                  </a:cubicBezTo>
                  <a:cubicBezTo>
                    <a:pt x="95" y="40"/>
                    <a:pt x="96" y="40"/>
                    <a:pt x="98" y="40"/>
                  </a:cubicBezTo>
                  <a:cubicBezTo>
                    <a:pt x="101" y="44"/>
                    <a:pt x="104" y="48"/>
                    <a:pt x="106" y="52"/>
                  </a:cubicBezTo>
                  <a:cubicBezTo>
                    <a:pt x="106" y="54"/>
                    <a:pt x="107" y="55"/>
                    <a:pt x="108" y="54"/>
                  </a:cubicBezTo>
                  <a:cubicBezTo>
                    <a:pt x="109" y="53"/>
                    <a:pt x="109" y="52"/>
                    <a:pt x="109" y="51"/>
                  </a:cubicBezTo>
                  <a:cubicBezTo>
                    <a:pt x="108" y="50"/>
                    <a:pt x="107" y="48"/>
                    <a:pt x="108" y="46"/>
                  </a:cubicBezTo>
                  <a:cubicBezTo>
                    <a:pt x="110" y="45"/>
                    <a:pt x="111" y="47"/>
                    <a:pt x="113" y="48"/>
                  </a:cubicBezTo>
                  <a:cubicBezTo>
                    <a:pt x="115" y="51"/>
                    <a:pt x="119" y="50"/>
                    <a:pt x="122" y="49"/>
                  </a:cubicBezTo>
                  <a:cubicBezTo>
                    <a:pt x="124" y="48"/>
                    <a:pt x="121" y="48"/>
                    <a:pt x="121" y="47"/>
                  </a:cubicBezTo>
                  <a:cubicBezTo>
                    <a:pt x="120" y="42"/>
                    <a:pt x="116" y="39"/>
                    <a:pt x="114" y="35"/>
                  </a:cubicBezTo>
                  <a:cubicBezTo>
                    <a:pt x="113" y="33"/>
                    <a:pt x="113" y="32"/>
                    <a:pt x="114" y="30"/>
                  </a:cubicBezTo>
                  <a:cubicBezTo>
                    <a:pt x="114" y="29"/>
                    <a:pt x="115" y="28"/>
                    <a:pt x="116" y="28"/>
                  </a:cubicBezTo>
                  <a:cubicBezTo>
                    <a:pt x="119" y="25"/>
                    <a:pt x="121" y="26"/>
                    <a:pt x="122" y="29"/>
                  </a:cubicBezTo>
                  <a:cubicBezTo>
                    <a:pt x="122" y="33"/>
                    <a:pt x="123" y="35"/>
                    <a:pt x="127" y="33"/>
                  </a:cubicBezTo>
                  <a:cubicBezTo>
                    <a:pt x="128" y="33"/>
                    <a:pt x="129" y="33"/>
                    <a:pt x="130" y="34"/>
                  </a:cubicBezTo>
                  <a:cubicBezTo>
                    <a:pt x="131" y="35"/>
                    <a:pt x="130" y="36"/>
                    <a:pt x="130" y="36"/>
                  </a:cubicBezTo>
                  <a:cubicBezTo>
                    <a:pt x="128" y="41"/>
                    <a:pt x="128" y="41"/>
                    <a:pt x="133" y="41"/>
                  </a:cubicBezTo>
                  <a:cubicBezTo>
                    <a:pt x="134" y="41"/>
                    <a:pt x="135" y="41"/>
                    <a:pt x="135" y="41"/>
                  </a:cubicBezTo>
                  <a:cubicBezTo>
                    <a:pt x="138" y="42"/>
                    <a:pt x="141" y="42"/>
                    <a:pt x="141" y="45"/>
                  </a:cubicBezTo>
                  <a:cubicBezTo>
                    <a:pt x="141" y="49"/>
                    <a:pt x="138" y="49"/>
                    <a:pt x="135" y="49"/>
                  </a:cubicBezTo>
                  <a:cubicBezTo>
                    <a:pt x="134" y="50"/>
                    <a:pt x="133" y="49"/>
                    <a:pt x="132" y="49"/>
                  </a:cubicBezTo>
                  <a:cubicBezTo>
                    <a:pt x="134" y="50"/>
                    <a:pt x="135" y="51"/>
                    <a:pt x="136" y="53"/>
                  </a:cubicBezTo>
                  <a:cubicBezTo>
                    <a:pt x="138" y="55"/>
                    <a:pt x="139" y="56"/>
                    <a:pt x="142" y="56"/>
                  </a:cubicBezTo>
                  <a:cubicBezTo>
                    <a:pt x="146" y="57"/>
                    <a:pt x="148" y="60"/>
                    <a:pt x="148" y="64"/>
                  </a:cubicBezTo>
                  <a:cubicBezTo>
                    <a:pt x="148" y="66"/>
                    <a:pt x="149" y="69"/>
                    <a:pt x="149" y="72"/>
                  </a:cubicBezTo>
                  <a:cubicBezTo>
                    <a:pt x="149" y="74"/>
                    <a:pt x="148" y="76"/>
                    <a:pt x="147" y="77"/>
                  </a:cubicBezTo>
                  <a:cubicBezTo>
                    <a:pt x="145" y="79"/>
                    <a:pt x="144" y="81"/>
                    <a:pt x="144" y="83"/>
                  </a:cubicBezTo>
                  <a:cubicBezTo>
                    <a:pt x="142" y="89"/>
                    <a:pt x="143" y="90"/>
                    <a:pt x="149" y="90"/>
                  </a:cubicBezTo>
                  <a:cubicBezTo>
                    <a:pt x="154" y="91"/>
                    <a:pt x="155" y="94"/>
                    <a:pt x="156" y="99"/>
                  </a:cubicBezTo>
                  <a:cubicBezTo>
                    <a:pt x="157" y="108"/>
                    <a:pt x="152" y="113"/>
                    <a:pt x="145" y="117"/>
                  </a:cubicBezTo>
                  <a:cubicBezTo>
                    <a:pt x="144" y="118"/>
                    <a:pt x="141" y="118"/>
                    <a:pt x="140" y="119"/>
                  </a:cubicBezTo>
                  <a:cubicBezTo>
                    <a:pt x="136" y="120"/>
                    <a:pt x="134" y="123"/>
                    <a:pt x="134" y="127"/>
                  </a:cubicBezTo>
                  <a:cubicBezTo>
                    <a:pt x="133" y="130"/>
                    <a:pt x="135" y="134"/>
                    <a:pt x="133" y="137"/>
                  </a:cubicBezTo>
                  <a:cubicBezTo>
                    <a:pt x="131" y="140"/>
                    <a:pt x="129" y="142"/>
                    <a:pt x="125" y="139"/>
                  </a:cubicBezTo>
                  <a:cubicBezTo>
                    <a:pt x="123" y="138"/>
                    <a:pt x="121" y="139"/>
                    <a:pt x="119" y="141"/>
                  </a:cubicBezTo>
                  <a:cubicBezTo>
                    <a:pt x="116" y="146"/>
                    <a:pt x="113" y="146"/>
                    <a:pt x="109" y="141"/>
                  </a:cubicBezTo>
                  <a:cubicBezTo>
                    <a:pt x="109" y="141"/>
                    <a:pt x="108" y="140"/>
                    <a:pt x="108" y="140"/>
                  </a:cubicBezTo>
                  <a:cubicBezTo>
                    <a:pt x="104" y="135"/>
                    <a:pt x="104" y="135"/>
                    <a:pt x="99" y="138"/>
                  </a:cubicBezTo>
                  <a:cubicBezTo>
                    <a:pt x="98" y="139"/>
                    <a:pt x="97" y="139"/>
                    <a:pt x="97" y="139"/>
                  </a:cubicBezTo>
                  <a:cubicBezTo>
                    <a:pt x="96" y="136"/>
                    <a:pt x="97" y="133"/>
                    <a:pt x="100" y="131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17">
              <a:extLst>
                <a:ext uri="{FF2B5EF4-FFF2-40B4-BE49-F238E27FC236}">
                  <a16:creationId xmlns:a16="http://schemas.microsoft.com/office/drawing/2014/main" id="{376E46DD-A102-88A9-873B-F270D38B719B}"/>
                </a:ext>
              </a:extLst>
            </p:cNvPr>
            <p:cNvSpPr/>
            <p:nvPr userDrawn="1"/>
          </p:nvSpPr>
          <p:spPr bwMode="auto">
            <a:xfrm>
              <a:off x="7938" y="1603375"/>
              <a:ext cx="474663" cy="387350"/>
            </a:xfrm>
            <a:custGeom>
              <a:avLst/>
              <a:gdLst>
                <a:gd name="T0" fmla="*/ 73 w 126"/>
                <a:gd name="T1" fmla="*/ 2 h 103"/>
                <a:gd name="T2" fmla="*/ 89 w 126"/>
                <a:gd name="T3" fmla="*/ 16 h 103"/>
                <a:gd name="T4" fmla="*/ 93 w 126"/>
                <a:gd name="T5" fmla="*/ 16 h 103"/>
                <a:gd name="T6" fmla="*/ 103 w 126"/>
                <a:gd name="T7" fmla="*/ 8 h 103"/>
                <a:gd name="T8" fmla="*/ 111 w 126"/>
                <a:gd name="T9" fmla="*/ 11 h 103"/>
                <a:gd name="T10" fmla="*/ 112 w 126"/>
                <a:gd name="T11" fmla="*/ 14 h 103"/>
                <a:gd name="T12" fmla="*/ 117 w 126"/>
                <a:gd name="T13" fmla="*/ 22 h 103"/>
                <a:gd name="T14" fmla="*/ 112 w 126"/>
                <a:gd name="T15" fmla="*/ 42 h 103"/>
                <a:gd name="T16" fmla="*/ 114 w 126"/>
                <a:gd name="T17" fmla="*/ 48 h 103"/>
                <a:gd name="T18" fmla="*/ 122 w 126"/>
                <a:gd name="T19" fmla="*/ 53 h 103"/>
                <a:gd name="T20" fmla="*/ 122 w 126"/>
                <a:gd name="T21" fmla="*/ 64 h 103"/>
                <a:gd name="T22" fmla="*/ 120 w 126"/>
                <a:gd name="T23" fmla="*/ 69 h 103"/>
                <a:gd name="T24" fmla="*/ 116 w 126"/>
                <a:gd name="T25" fmla="*/ 77 h 103"/>
                <a:gd name="T26" fmla="*/ 93 w 126"/>
                <a:gd name="T27" fmla="*/ 75 h 103"/>
                <a:gd name="T28" fmla="*/ 86 w 126"/>
                <a:gd name="T29" fmla="*/ 78 h 103"/>
                <a:gd name="T30" fmla="*/ 78 w 126"/>
                <a:gd name="T31" fmla="*/ 95 h 103"/>
                <a:gd name="T32" fmla="*/ 67 w 126"/>
                <a:gd name="T33" fmla="*/ 101 h 103"/>
                <a:gd name="T34" fmla="*/ 60 w 126"/>
                <a:gd name="T35" fmla="*/ 97 h 103"/>
                <a:gd name="T36" fmla="*/ 52 w 126"/>
                <a:gd name="T37" fmla="*/ 96 h 103"/>
                <a:gd name="T38" fmla="*/ 50 w 126"/>
                <a:gd name="T39" fmla="*/ 78 h 103"/>
                <a:gd name="T40" fmla="*/ 45 w 126"/>
                <a:gd name="T41" fmla="*/ 73 h 103"/>
                <a:gd name="T42" fmla="*/ 19 w 126"/>
                <a:gd name="T43" fmla="*/ 64 h 103"/>
                <a:gd name="T44" fmla="*/ 18 w 126"/>
                <a:gd name="T45" fmla="*/ 59 h 103"/>
                <a:gd name="T46" fmla="*/ 18 w 126"/>
                <a:gd name="T47" fmla="*/ 53 h 103"/>
                <a:gd name="T48" fmla="*/ 15 w 126"/>
                <a:gd name="T49" fmla="*/ 52 h 103"/>
                <a:gd name="T50" fmla="*/ 14 w 126"/>
                <a:gd name="T51" fmla="*/ 54 h 103"/>
                <a:gd name="T52" fmla="*/ 0 w 126"/>
                <a:gd name="T53" fmla="*/ 74 h 103"/>
                <a:gd name="T54" fmla="*/ 0 w 126"/>
                <a:gd name="T55" fmla="*/ 54 h 103"/>
                <a:gd name="T56" fmla="*/ 8 w 126"/>
                <a:gd name="T57" fmla="*/ 52 h 103"/>
                <a:gd name="T58" fmla="*/ 11 w 126"/>
                <a:gd name="T59" fmla="*/ 51 h 103"/>
                <a:gd name="T60" fmla="*/ 15 w 126"/>
                <a:gd name="T61" fmla="*/ 46 h 103"/>
                <a:gd name="T62" fmla="*/ 49 w 126"/>
                <a:gd name="T63" fmla="*/ 37 h 103"/>
                <a:gd name="T64" fmla="*/ 45 w 126"/>
                <a:gd name="T65" fmla="*/ 28 h 103"/>
                <a:gd name="T66" fmla="*/ 44 w 126"/>
                <a:gd name="T67" fmla="*/ 21 h 103"/>
                <a:gd name="T68" fmla="*/ 46 w 126"/>
                <a:gd name="T69" fmla="*/ 15 h 103"/>
                <a:gd name="T70" fmla="*/ 46 w 126"/>
                <a:gd name="T71" fmla="*/ 15 h 103"/>
                <a:gd name="T72" fmla="*/ 61 w 126"/>
                <a:gd name="T73" fmla="*/ 5 h 103"/>
                <a:gd name="T74" fmla="*/ 64 w 126"/>
                <a:gd name="T75" fmla="*/ 2 h 103"/>
                <a:gd name="T76" fmla="*/ 73 w 126"/>
                <a:gd name="T7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103">
                  <a:moveTo>
                    <a:pt x="73" y="2"/>
                  </a:moveTo>
                  <a:cubicBezTo>
                    <a:pt x="79" y="6"/>
                    <a:pt x="86" y="9"/>
                    <a:pt x="89" y="16"/>
                  </a:cubicBezTo>
                  <a:cubicBezTo>
                    <a:pt x="90" y="18"/>
                    <a:pt x="92" y="17"/>
                    <a:pt x="93" y="16"/>
                  </a:cubicBezTo>
                  <a:cubicBezTo>
                    <a:pt x="96" y="13"/>
                    <a:pt x="99" y="10"/>
                    <a:pt x="103" y="8"/>
                  </a:cubicBezTo>
                  <a:cubicBezTo>
                    <a:pt x="107" y="5"/>
                    <a:pt x="110" y="6"/>
                    <a:pt x="111" y="11"/>
                  </a:cubicBezTo>
                  <a:cubicBezTo>
                    <a:pt x="111" y="12"/>
                    <a:pt x="111" y="13"/>
                    <a:pt x="112" y="14"/>
                  </a:cubicBezTo>
                  <a:cubicBezTo>
                    <a:pt x="118" y="14"/>
                    <a:pt x="117" y="19"/>
                    <a:pt x="117" y="22"/>
                  </a:cubicBezTo>
                  <a:cubicBezTo>
                    <a:pt x="118" y="29"/>
                    <a:pt x="116" y="36"/>
                    <a:pt x="112" y="42"/>
                  </a:cubicBezTo>
                  <a:cubicBezTo>
                    <a:pt x="110" y="46"/>
                    <a:pt x="111" y="47"/>
                    <a:pt x="114" y="48"/>
                  </a:cubicBezTo>
                  <a:cubicBezTo>
                    <a:pt x="118" y="49"/>
                    <a:pt x="120" y="51"/>
                    <a:pt x="122" y="53"/>
                  </a:cubicBezTo>
                  <a:cubicBezTo>
                    <a:pt x="126" y="58"/>
                    <a:pt x="126" y="59"/>
                    <a:pt x="122" y="64"/>
                  </a:cubicBezTo>
                  <a:cubicBezTo>
                    <a:pt x="120" y="65"/>
                    <a:pt x="119" y="67"/>
                    <a:pt x="120" y="69"/>
                  </a:cubicBezTo>
                  <a:cubicBezTo>
                    <a:pt x="122" y="73"/>
                    <a:pt x="120" y="76"/>
                    <a:pt x="116" y="77"/>
                  </a:cubicBezTo>
                  <a:cubicBezTo>
                    <a:pt x="108" y="79"/>
                    <a:pt x="100" y="78"/>
                    <a:pt x="93" y="75"/>
                  </a:cubicBezTo>
                  <a:cubicBezTo>
                    <a:pt x="90" y="73"/>
                    <a:pt x="88" y="73"/>
                    <a:pt x="86" y="78"/>
                  </a:cubicBezTo>
                  <a:cubicBezTo>
                    <a:pt x="85" y="84"/>
                    <a:pt x="83" y="90"/>
                    <a:pt x="78" y="95"/>
                  </a:cubicBezTo>
                  <a:cubicBezTo>
                    <a:pt x="75" y="98"/>
                    <a:pt x="71" y="100"/>
                    <a:pt x="67" y="101"/>
                  </a:cubicBezTo>
                  <a:cubicBezTo>
                    <a:pt x="63" y="103"/>
                    <a:pt x="63" y="98"/>
                    <a:pt x="60" y="97"/>
                  </a:cubicBezTo>
                  <a:cubicBezTo>
                    <a:pt x="57" y="97"/>
                    <a:pt x="54" y="101"/>
                    <a:pt x="52" y="96"/>
                  </a:cubicBezTo>
                  <a:cubicBezTo>
                    <a:pt x="50" y="90"/>
                    <a:pt x="49" y="84"/>
                    <a:pt x="50" y="78"/>
                  </a:cubicBezTo>
                  <a:cubicBezTo>
                    <a:pt x="52" y="72"/>
                    <a:pt x="52" y="72"/>
                    <a:pt x="45" y="73"/>
                  </a:cubicBezTo>
                  <a:cubicBezTo>
                    <a:pt x="35" y="74"/>
                    <a:pt x="26" y="73"/>
                    <a:pt x="19" y="64"/>
                  </a:cubicBezTo>
                  <a:cubicBezTo>
                    <a:pt x="18" y="62"/>
                    <a:pt x="17" y="61"/>
                    <a:pt x="18" y="59"/>
                  </a:cubicBezTo>
                  <a:cubicBezTo>
                    <a:pt x="20" y="57"/>
                    <a:pt x="20" y="55"/>
                    <a:pt x="18" y="53"/>
                  </a:cubicBezTo>
                  <a:cubicBezTo>
                    <a:pt x="17" y="52"/>
                    <a:pt x="17" y="51"/>
                    <a:pt x="15" y="52"/>
                  </a:cubicBezTo>
                  <a:cubicBezTo>
                    <a:pt x="14" y="52"/>
                    <a:pt x="14" y="53"/>
                    <a:pt x="14" y="54"/>
                  </a:cubicBezTo>
                  <a:cubicBezTo>
                    <a:pt x="15" y="65"/>
                    <a:pt x="8" y="70"/>
                    <a:pt x="0" y="74"/>
                  </a:cubicBezTo>
                  <a:cubicBezTo>
                    <a:pt x="0" y="67"/>
                    <a:pt x="0" y="61"/>
                    <a:pt x="0" y="54"/>
                  </a:cubicBezTo>
                  <a:cubicBezTo>
                    <a:pt x="2" y="51"/>
                    <a:pt x="4" y="49"/>
                    <a:pt x="8" y="52"/>
                  </a:cubicBezTo>
                  <a:cubicBezTo>
                    <a:pt x="9" y="53"/>
                    <a:pt x="10" y="52"/>
                    <a:pt x="11" y="51"/>
                  </a:cubicBezTo>
                  <a:cubicBezTo>
                    <a:pt x="12" y="49"/>
                    <a:pt x="14" y="48"/>
                    <a:pt x="15" y="46"/>
                  </a:cubicBezTo>
                  <a:cubicBezTo>
                    <a:pt x="25" y="37"/>
                    <a:pt x="36" y="36"/>
                    <a:pt x="49" y="37"/>
                  </a:cubicBezTo>
                  <a:cubicBezTo>
                    <a:pt x="48" y="33"/>
                    <a:pt x="45" y="31"/>
                    <a:pt x="45" y="28"/>
                  </a:cubicBezTo>
                  <a:cubicBezTo>
                    <a:pt x="44" y="25"/>
                    <a:pt x="43" y="23"/>
                    <a:pt x="44" y="21"/>
                  </a:cubicBezTo>
                  <a:cubicBezTo>
                    <a:pt x="45" y="19"/>
                    <a:pt x="45" y="17"/>
                    <a:pt x="46" y="15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9" y="8"/>
                    <a:pt x="54" y="4"/>
                    <a:pt x="61" y="5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7" y="0"/>
                    <a:pt x="70" y="0"/>
                    <a:pt x="73" y="2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8">
              <a:extLst>
                <a:ext uri="{FF2B5EF4-FFF2-40B4-BE49-F238E27FC236}">
                  <a16:creationId xmlns:a16="http://schemas.microsoft.com/office/drawing/2014/main" id="{A26F7C14-903C-06DD-C85F-2181D0DAAF1C}"/>
                </a:ext>
              </a:extLst>
            </p:cNvPr>
            <p:cNvSpPr/>
            <p:nvPr userDrawn="1"/>
          </p:nvSpPr>
          <p:spPr bwMode="auto">
            <a:xfrm>
              <a:off x="7938" y="1271588"/>
              <a:ext cx="387350" cy="469900"/>
            </a:xfrm>
            <a:custGeom>
              <a:avLst/>
              <a:gdLst>
                <a:gd name="T0" fmla="*/ 44 w 103"/>
                <a:gd name="T1" fmla="*/ 108 h 125"/>
                <a:gd name="T2" fmla="*/ 46 w 103"/>
                <a:gd name="T3" fmla="*/ 115 h 125"/>
                <a:gd name="T4" fmla="*/ 34 w 103"/>
                <a:gd name="T5" fmla="*/ 119 h 125"/>
                <a:gd name="T6" fmla="*/ 23 w 103"/>
                <a:gd name="T7" fmla="*/ 116 h 125"/>
                <a:gd name="T8" fmla="*/ 16 w 103"/>
                <a:gd name="T9" fmla="*/ 110 h 125"/>
                <a:gd name="T10" fmla="*/ 15 w 103"/>
                <a:gd name="T11" fmla="*/ 106 h 125"/>
                <a:gd name="T12" fmla="*/ 3 w 103"/>
                <a:gd name="T13" fmla="*/ 123 h 125"/>
                <a:gd name="T14" fmla="*/ 0 w 103"/>
                <a:gd name="T15" fmla="*/ 125 h 125"/>
                <a:gd name="T16" fmla="*/ 0 w 103"/>
                <a:gd name="T17" fmla="*/ 3 h 125"/>
                <a:gd name="T18" fmla="*/ 9 w 103"/>
                <a:gd name="T19" fmla="*/ 2 h 125"/>
                <a:gd name="T20" fmla="*/ 26 w 103"/>
                <a:gd name="T21" fmla="*/ 17 h 125"/>
                <a:gd name="T22" fmla="*/ 19 w 103"/>
                <a:gd name="T23" fmla="*/ 40 h 125"/>
                <a:gd name="T24" fmla="*/ 16 w 103"/>
                <a:gd name="T25" fmla="*/ 47 h 125"/>
                <a:gd name="T26" fmla="*/ 16 w 103"/>
                <a:gd name="T27" fmla="*/ 63 h 125"/>
                <a:gd name="T28" fmla="*/ 13 w 103"/>
                <a:gd name="T29" fmla="*/ 67 h 125"/>
                <a:gd name="T30" fmla="*/ 12 w 103"/>
                <a:gd name="T31" fmla="*/ 68 h 125"/>
                <a:gd name="T32" fmla="*/ 4 w 103"/>
                <a:gd name="T33" fmla="*/ 73 h 125"/>
                <a:gd name="T34" fmla="*/ 11 w 103"/>
                <a:gd name="T35" fmla="*/ 77 h 125"/>
                <a:gd name="T36" fmla="*/ 14 w 103"/>
                <a:gd name="T37" fmla="*/ 82 h 125"/>
                <a:gd name="T38" fmla="*/ 15 w 103"/>
                <a:gd name="T39" fmla="*/ 84 h 125"/>
                <a:gd name="T40" fmla="*/ 18 w 103"/>
                <a:gd name="T41" fmla="*/ 92 h 125"/>
                <a:gd name="T42" fmla="*/ 29 w 103"/>
                <a:gd name="T43" fmla="*/ 90 h 125"/>
                <a:gd name="T44" fmla="*/ 29 w 103"/>
                <a:gd name="T45" fmla="*/ 86 h 125"/>
                <a:gd name="T46" fmla="*/ 30 w 103"/>
                <a:gd name="T47" fmla="*/ 84 h 125"/>
                <a:gd name="T48" fmla="*/ 37 w 103"/>
                <a:gd name="T49" fmla="*/ 88 h 125"/>
                <a:gd name="T50" fmla="*/ 36 w 103"/>
                <a:gd name="T51" fmla="*/ 83 h 125"/>
                <a:gd name="T52" fmla="*/ 36 w 103"/>
                <a:gd name="T53" fmla="*/ 82 h 125"/>
                <a:gd name="T54" fmla="*/ 49 w 103"/>
                <a:gd name="T55" fmla="*/ 76 h 125"/>
                <a:gd name="T56" fmla="*/ 46 w 103"/>
                <a:gd name="T57" fmla="*/ 76 h 125"/>
                <a:gd name="T58" fmla="*/ 38 w 103"/>
                <a:gd name="T59" fmla="*/ 72 h 125"/>
                <a:gd name="T60" fmla="*/ 40 w 103"/>
                <a:gd name="T61" fmla="*/ 62 h 125"/>
                <a:gd name="T62" fmla="*/ 43 w 103"/>
                <a:gd name="T63" fmla="*/ 52 h 125"/>
                <a:gd name="T64" fmla="*/ 47 w 103"/>
                <a:gd name="T65" fmla="*/ 47 h 125"/>
                <a:gd name="T66" fmla="*/ 48 w 103"/>
                <a:gd name="T67" fmla="*/ 55 h 125"/>
                <a:gd name="T68" fmla="*/ 57 w 103"/>
                <a:gd name="T69" fmla="*/ 62 h 125"/>
                <a:gd name="T70" fmla="*/ 60 w 103"/>
                <a:gd name="T71" fmla="*/ 58 h 125"/>
                <a:gd name="T72" fmla="*/ 60 w 103"/>
                <a:gd name="T73" fmla="*/ 46 h 125"/>
                <a:gd name="T74" fmla="*/ 60 w 103"/>
                <a:gd name="T75" fmla="*/ 32 h 125"/>
                <a:gd name="T76" fmla="*/ 60 w 103"/>
                <a:gd name="T77" fmla="*/ 30 h 125"/>
                <a:gd name="T78" fmla="*/ 62 w 103"/>
                <a:gd name="T79" fmla="*/ 28 h 125"/>
                <a:gd name="T80" fmla="*/ 70 w 103"/>
                <a:gd name="T81" fmla="*/ 36 h 125"/>
                <a:gd name="T82" fmla="*/ 73 w 103"/>
                <a:gd name="T83" fmla="*/ 44 h 125"/>
                <a:gd name="T84" fmla="*/ 78 w 103"/>
                <a:gd name="T85" fmla="*/ 59 h 125"/>
                <a:gd name="T86" fmla="*/ 75 w 103"/>
                <a:gd name="T87" fmla="*/ 66 h 125"/>
                <a:gd name="T88" fmla="*/ 75 w 103"/>
                <a:gd name="T89" fmla="*/ 72 h 125"/>
                <a:gd name="T90" fmla="*/ 85 w 103"/>
                <a:gd name="T91" fmla="*/ 80 h 125"/>
                <a:gd name="T92" fmla="*/ 86 w 103"/>
                <a:gd name="T93" fmla="*/ 81 h 125"/>
                <a:gd name="T94" fmla="*/ 100 w 103"/>
                <a:gd name="T95" fmla="*/ 87 h 125"/>
                <a:gd name="T96" fmla="*/ 103 w 103"/>
                <a:gd name="T97" fmla="*/ 90 h 125"/>
                <a:gd name="T98" fmla="*/ 74 w 103"/>
                <a:gd name="T99" fmla="*/ 84 h 125"/>
                <a:gd name="T100" fmla="*/ 68 w 103"/>
                <a:gd name="T101" fmla="*/ 74 h 125"/>
                <a:gd name="T102" fmla="*/ 66 w 103"/>
                <a:gd name="T103" fmla="*/ 73 h 125"/>
                <a:gd name="T104" fmla="*/ 65 w 103"/>
                <a:gd name="T105" fmla="*/ 75 h 125"/>
                <a:gd name="T106" fmla="*/ 65 w 103"/>
                <a:gd name="T107" fmla="*/ 77 h 125"/>
                <a:gd name="T108" fmla="*/ 58 w 103"/>
                <a:gd name="T109" fmla="*/ 89 h 125"/>
                <a:gd name="T110" fmla="*/ 55 w 103"/>
                <a:gd name="T111" fmla="*/ 92 h 125"/>
                <a:gd name="T112" fmla="*/ 59 w 103"/>
                <a:gd name="T113" fmla="*/ 93 h 125"/>
                <a:gd name="T114" fmla="*/ 61 w 103"/>
                <a:gd name="T115" fmla="*/ 93 h 125"/>
                <a:gd name="T116" fmla="*/ 46 w 103"/>
                <a:gd name="T117" fmla="*/ 104 h 125"/>
                <a:gd name="T118" fmla="*/ 44 w 103"/>
                <a:gd name="T119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25">
                  <a:moveTo>
                    <a:pt x="44" y="108"/>
                  </a:moveTo>
                  <a:cubicBezTo>
                    <a:pt x="45" y="111"/>
                    <a:pt x="45" y="113"/>
                    <a:pt x="46" y="115"/>
                  </a:cubicBezTo>
                  <a:cubicBezTo>
                    <a:pt x="42" y="116"/>
                    <a:pt x="38" y="117"/>
                    <a:pt x="34" y="119"/>
                  </a:cubicBezTo>
                  <a:cubicBezTo>
                    <a:pt x="30" y="121"/>
                    <a:pt x="26" y="120"/>
                    <a:pt x="23" y="116"/>
                  </a:cubicBezTo>
                  <a:cubicBezTo>
                    <a:pt x="21" y="114"/>
                    <a:pt x="19" y="112"/>
                    <a:pt x="16" y="110"/>
                  </a:cubicBezTo>
                  <a:cubicBezTo>
                    <a:pt x="15" y="109"/>
                    <a:pt x="16" y="108"/>
                    <a:pt x="15" y="106"/>
                  </a:cubicBezTo>
                  <a:cubicBezTo>
                    <a:pt x="14" y="114"/>
                    <a:pt x="7" y="118"/>
                    <a:pt x="3" y="123"/>
                  </a:cubicBezTo>
                  <a:cubicBezTo>
                    <a:pt x="2" y="124"/>
                    <a:pt x="2" y="125"/>
                    <a:pt x="0" y="125"/>
                  </a:cubicBezTo>
                  <a:cubicBezTo>
                    <a:pt x="0" y="84"/>
                    <a:pt x="0" y="4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  <a:cubicBezTo>
                    <a:pt x="17" y="4"/>
                    <a:pt x="23" y="9"/>
                    <a:pt x="26" y="17"/>
                  </a:cubicBezTo>
                  <a:cubicBezTo>
                    <a:pt x="26" y="25"/>
                    <a:pt x="26" y="34"/>
                    <a:pt x="19" y="40"/>
                  </a:cubicBezTo>
                  <a:cubicBezTo>
                    <a:pt x="17" y="42"/>
                    <a:pt x="16" y="44"/>
                    <a:pt x="16" y="47"/>
                  </a:cubicBezTo>
                  <a:cubicBezTo>
                    <a:pt x="15" y="52"/>
                    <a:pt x="13" y="57"/>
                    <a:pt x="16" y="63"/>
                  </a:cubicBezTo>
                  <a:cubicBezTo>
                    <a:pt x="17" y="64"/>
                    <a:pt x="17" y="67"/>
                    <a:pt x="13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1" y="72"/>
                    <a:pt x="9" y="74"/>
                    <a:pt x="4" y="73"/>
                  </a:cubicBezTo>
                  <a:cubicBezTo>
                    <a:pt x="7" y="75"/>
                    <a:pt x="9" y="76"/>
                    <a:pt x="11" y="77"/>
                  </a:cubicBezTo>
                  <a:cubicBezTo>
                    <a:pt x="14" y="78"/>
                    <a:pt x="16" y="79"/>
                    <a:pt x="14" y="82"/>
                  </a:cubicBezTo>
                  <a:cubicBezTo>
                    <a:pt x="14" y="83"/>
                    <a:pt x="14" y="84"/>
                    <a:pt x="15" y="84"/>
                  </a:cubicBezTo>
                  <a:cubicBezTo>
                    <a:pt x="20" y="85"/>
                    <a:pt x="21" y="87"/>
                    <a:pt x="18" y="92"/>
                  </a:cubicBezTo>
                  <a:cubicBezTo>
                    <a:pt x="26" y="86"/>
                    <a:pt x="26" y="86"/>
                    <a:pt x="29" y="90"/>
                  </a:cubicBezTo>
                  <a:cubicBezTo>
                    <a:pt x="29" y="89"/>
                    <a:pt x="28" y="87"/>
                    <a:pt x="29" y="86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3" y="84"/>
                    <a:pt x="34" y="87"/>
                    <a:pt x="37" y="88"/>
                  </a:cubicBezTo>
                  <a:cubicBezTo>
                    <a:pt x="37" y="86"/>
                    <a:pt x="35" y="85"/>
                    <a:pt x="36" y="83"/>
                  </a:cubicBezTo>
                  <a:cubicBezTo>
                    <a:pt x="36" y="83"/>
                    <a:pt x="36" y="82"/>
                    <a:pt x="36" y="82"/>
                  </a:cubicBezTo>
                  <a:cubicBezTo>
                    <a:pt x="38" y="74"/>
                    <a:pt x="44" y="76"/>
                    <a:pt x="49" y="76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3" y="76"/>
                    <a:pt x="39" y="75"/>
                    <a:pt x="38" y="72"/>
                  </a:cubicBezTo>
                  <a:cubicBezTo>
                    <a:pt x="36" y="68"/>
                    <a:pt x="37" y="65"/>
                    <a:pt x="40" y="62"/>
                  </a:cubicBezTo>
                  <a:cubicBezTo>
                    <a:pt x="43" y="59"/>
                    <a:pt x="44" y="56"/>
                    <a:pt x="43" y="52"/>
                  </a:cubicBezTo>
                  <a:cubicBezTo>
                    <a:pt x="46" y="51"/>
                    <a:pt x="44" y="47"/>
                    <a:pt x="47" y="47"/>
                  </a:cubicBezTo>
                  <a:cubicBezTo>
                    <a:pt x="49" y="50"/>
                    <a:pt x="48" y="53"/>
                    <a:pt x="48" y="55"/>
                  </a:cubicBezTo>
                  <a:cubicBezTo>
                    <a:pt x="48" y="61"/>
                    <a:pt x="51" y="64"/>
                    <a:pt x="57" y="62"/>
                  </a:cubicBezTo>
                  <a:cubicBezTo>
                    <a:pt x="60" y="62"/>
                    <a:pt x="61" y="60"/>
                    <a:pt x="60" y="58"/>
                  </a:cubicBezTo>
                  <a:cubicBezTo>
                    <a:pt x="59" y="54"/>
                    <a:pt x="62" y="50"/>
                    <a:pt x="60" y="46"/>
                  </a:cubicBezTo>
                  <a:cubicBezTo>
                    <a:pt x="59" y="41"/>
                    <a:pt x="59" y="36"/>
                    <a:pt x="60" y="32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1" y="29"/>
                    <a:pt x="61" y="29"/>
                    <a:pt x="62" y="28"/>
                  </a:cubicBezTo>
                  <a:cubicBezTo>
                    <a:pt x="68" y="29"/>
                    <a:pt x="69" y="31"/>
                    <a:pt x="70" y="36"/>
                  </a:cubicBezTo>
                  <a:cubicBezTo>
                    <a:pt x="70" y="39"/>
                    <a:pt x="70" y="42"/>
                    <a:pt x="73" y="44"/>
                  </a:cubicBezTo>
                  <a:cubicBezTo>
                    <a:pt x="76" y="48"/>
                    <a:pt x="78" y="54"/>
                    <a:pt x="78" y="59"/>
                  </a:cubicBezTo>
                  <a:cubicBezTo>
                    <a:pt x="78" y="62"/>
                    <a:pt x="77" y="64"/>
                    <a:pt x="75" y="66"/>
                  </a:cubicBezTo>
                  <a:cubicBezTo>
                    <a:pt x="73" y="68"/>
                    <a:pt x="74" y="70"/>
                    <a:pt x="75" y="72"/>
                  </a:cubicBezTo>
                  <a:cubicBezTo>
                    <a:pt x="78" y="75"/>
                    <a:pt x="81" y="79"/>
                    <a:pt x="85" y="80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90" y="85"/>
                    <a:pt x="94" y="88"/>
                    <a:pt x="100" y="87"/>
                  </a:cubicBezTo>
                  <a:cubicBezTo>
                    <a:pt x="101" y="87"/>
                    <a:pt x="103" y="88"/>
                    <a:pt x="103" y="90"/>
                  </a:cubicBezTo>
                  <a:cubicBezTo>
                    <a:pt x="92" y="96"/>
                    <a:pt x="83" y="90"/>
                    <a:pt x="74" y="84"/>
                  </a:cubicBezTo>
                  <a:cubicBezTo>
                    <a:pt x="71" y="81"/>
                    <a:pt x="70" y="77"/>
                    <a:pt x="68" y="74"/>
                  </a:cubicBezTo>
                  <a:cubicBezTo>
                    <a:pt x="67" y="74"/>
                    <a:pt x="67" y="73"/>
                    <a:pt x="66" y="73"/>
                  </a:cubicBezTo>
                  <a:cubicBezTo>
                    <a:pt x="65" y="73"/>
                    <a:pt x="65" y="74"/>
                    <a:pt x="65" y="75"/>
                  </a:cubicBezTo>
                  <a:cubicBezTo>
                    <a:pt x="65" y="75"/>
                    <a:pt x="65" y="76"/>
                    <a:pt x="65" y="77"/>
                  </a:cubicBezTo>
                  <a:cubicBezTo>
                    <a:pt x="67" y="83"/>
                    <a:pt x="61" y="86"/>
                    <a:pt x="58" y="89"/>
                  </a:cubicBezTo>
                  <a:cubicBezTo>
                    <a:pt x="57" y="90"/>
                    <a:pt x="55" y="91"/>
                    <a:pt x="55" y="92"/>
                  </a:cubicBezTo>
                  <a:cubicBezTo>
                    <a:pt x="56" y="94"/>
                    <a:pt x="58" y="93"/>
                    <a:pt x="59" y="93"/>
                  </a:cubicBezTo>
                  <a:cubicBezTo>
                    <a:pt x="60" y="93"/>
                    <a:pt x="61" y="93"/>
                    <a:pt x="61" y="93"/>
                  </a:cubicBezTo>
                  <a:cubicBezTo>
                    <a:pt x="53" y="93"/>
                    <a:pt x="50" y="99"/>
                    <a:pt x="46" y="104"/>
                  </a:cubicBezTo>
                  <a:cubicBezTo>
                    <a:pt x="44" y="105"/>
                    <a:pt x="45" y="107"/>
                    <a:pt x="44" y="108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9">
              <a:extLst>
                <a:ext uri="{FF2B5EF4-FFF2-40B4-BE49-F238E27FC236}">
                  <a16:creationId xmlns:a16="http://schemas.microsoft.com/office/drawing/2014/main" id="{798DCD0E-92BD-35C9-C27E-93B57102D383}"/>
                </a:ext>
              </a:extLst>
            </p:cNvPr>
            <p:cNvSpPr/>
            <p:nvPr userDrawn="1"/>
          </p:nvSpPr>
          <p:spPr bwMode="auto">
            <a:xfrm>
              <a:off x="387350" y="3175"/>
              <a:ext cx="387350" cy="342900"/>
            </a:xfrm>
            <a:custGeom>
              <a:avLst/>
              <a:gdLst>
                <a:gd name="T0" fmla="*/ 54 w 103"/>
                <a:gd name="T1" fmla="*/ 0 h 91"/>
                <a:gd name="T2" fmla="*/ 54 w 103"/>
                <a:gd name="T3" fmla="*/ 11 h 91"/>
                <a:gd name="T4" fmla="*/ 56 w 103"/>
                <a:gd name="T5" fmla="*/ 18 h 91"/>
                <a:gd name="T6" fmla="*/ 61 w 103"/>
                <a:gd name="T7" fmla="*/ 19 h 91"/>
                <a:gd name="T8" fmla="*/ 73 w 103"/>
                <a:gd name="T9" fmla="*/ 9 h 91"/>
                <a:gd name="T10" fmla="*/ 82 w 103"/>
                <a:gd name="T11" fmla="*/ 6 h 91"/>
                <a:gd name="T12" fmla="*/ 88 w 103"/>
                <a:gd name="T13" fmla="*/ 9 h 91"/>
                <a:gd name="T14" fmla="*/ 91 w 103"/>
                <a:gd name="T15" fmla="*/ 12 h 91"/>
                <a:gd name="T16" fmla="*/ 96 w 103"/>
                <a:gd name="T17" fmla="*/ 20 h 91"/>
                <a:gd name="T18" fmla="*/ 87 w 103"/>
                <a:gd name="T19" fmla="*/ 42 h 91"/>
                <a:gd name="T20" fmla="*/ 87 w 103"/>
                <a:gd name="T21" fmla="*/ 47 h 91"/>
                <a:gd name="T22" fmla="*/ 102 w 103"/>
                <a:gd name="T23" fmla="*/ 65 h 91"/>
                <a:gd name="T24" fmla="*/ 97 w 103"/>
                <a:gd name="T25" fmla="*/ 73 h 91"/>
                <a:gd name="T26" fmla="*/ 93 w 103"/>
                <a:gd name="T27" fmla="*/ 78 h 91"/>
                <a:gd name="T28" fmla="*/ 88 w 103"/>
                <a:gd name="T29" fmla="*/ 86 h 91"/>
                <a:gd name="T30" fmla="*/ 86 w 103"/>
                <a:gd name="T31" fmla="*/ 89 h 91"/>
                <a:gd name="T32" fmla="*/ 83 w 103"/>
                <a:gd name="T33" fmla="*/ 90 h 91"/>
                <a:gd name="T34" fmla="*/ 80 w 103"/>
                <a:gd name="T35" fmla="*/ 86 h 91"/>
                <a:gd name="T36" fmla="*/ 83 w 103"/>
                <a:gd name="T37" fmla="*/ 76 h 91"/>
                <a:gd name="T38" fmla="*/ 83 w 103"/>
                <a:gd name="T39" fmla="*/ 71 h 91"/>
                <a:gd name="T40" fmla="*/ 83 w 103"/>
                <a:gd name="T41" fmla="*/ 66 h 91"/>
                <a:gd name="T42" fmla="*/ 76 w 103"/>
                <a:gd name="T43" fmla="*/ 57 h 91"/>
                <a:gd name="T44" fmla="*/ 71 w 103"/>
                <a:gd name="T45" fmla="*/ 54 h 91"/>
                <a:gd name="T46" fmla="*/ 66 w 103"/>
                <a:gd name="T47" fmla="*/ 50 h 91"/>
                <a:gd name="T48" fmla="*/ 64 w 103"/>
                <a:gd name="T49" fmla="*/ 49 h 91"/>
                <a:gd name="T50" fmla="*/ 66 w 103"/>
                <a:gd name="T51" fmla="*/ 48 h 91"/>
                <a:gd name="T52" fmla="*/ 73 w 103"/>
                <a:gd name="T53" fmla="*/ 48 h 91"/>
                <a:gd name="T54" fmla="*/ 76 w 103"/>
                <a:gd name="T55" fmla="*/ 45 h 91"/>
                <a:gd name="T56" fmla="*/ 72 w 103"/>
                <a:gd name="T57" fmla="*/ 43 h 91"/>
                <a:gd name="T58" fmla="*/ 68 w 103"/>
                <a:gd name="T59" fmla="*/ 43 h 91"/>
                <a:gd name="T60" fmla="*/ 63 w 103"/>
                <a:gd name="T61" fmla="*/ 41 h 91"/>
                <a:gd name="T62" fmla="*/ 65 w 103"/>
                <a:gd name="T63" fmla="*/ 36 h 91"/>
                <a:gd name="T64" fmla="*/ 65 w 103"/>
                <a:gd name="T65" fmla="*/ 34 h 91"/>
                <a:gd name="T66" fmla="*/ 62 w 103"/>
                <a:gd name="T67" fmla="*/ 35 h 91"/>
                <a:gd name="T68" fmla="*/ 57 w 103"/>
                <a:gd name="T69" fmla="*/ 32 h 91"/>
                <a:gd name="T70" fmla="*/ 55 w 103"/>
                <a:gd name="T71" fmla="*/ 27 h 91"/>
                <a:gd name="T72" fmla="*/ 51 w 103"/>
                <a:gd name="T73" fmla="*/ 30 h 91"/>
                <a:gd name="T74" fmla="*/ 50 w 103"/>
                <a:gd name="T75" fmla="*/ 30 h 91"/>
                <a:gd name="T76" fmla="*/ 49 w 103"/>
                <a:gd name="T77" fmla="*/ 31 h 91"/>
                <a:gd name="T78" fmla="*/ 46 w 103"/>
                <a:gd name="T79" fmla="*/ 33 h 91"/>
                <a:gd name="T80" fmla="*/ 50 w 103"/>
                <a:gd name="T81" fmla="*/ 35 h 91"/>
                <a:gd name="T82" fmla="*/ 58 w 103"/>
                <a:gd name="T83" fmla="*/ 45 h 91"/>
                <a:gd name="T84" fmla="*/ 57 w 103"/>
                <a:gd name="T85" fmla="*/ 46 h 91"/>
                <a:gd name="T86" fmla="*/ 55 w 103"/>
                <a:gd name="T87" fmla="*/ 47 h 91"/>
                <a:gd name="T88" fmla="*/ 48 w 103"/>
                <a:gd name="T89" fmla="*/ 47 h 91"/>
                <a:gd name="T90" fmla="*/ 44 w 103"/>
                <a:gd name="T91" fmla="*/ 46 h 91"/>
                <a:gd name="T92" fmla="*/ 41 w 103"/>
                <a:gd name="T93" fmla="*/ 43 h 91"/>
                <a:gd name="T94" fmla="*/ 34 w 103"/>
                <a:gd name="T95" fmla="*/ 41 h 91"/>
                <a:gd name="T96" fmla="*/ 32 w 103"/>
                <a:gd name="T97" fmla="*/ 46 h 91"/>
                <a:gd name="T98" fmla="*/ 31 w 103"/>
                <a:gd name="T99" fmla="*/ 48 h 91"/>
                <a:gd name="T100" fmla="*/ 20 w 103"/>
                <a:gd name="T101" fmla="*/ 41 h 91"/>
                <a:gd name="T102" fmla="*/ 20 w 103"/>
                <a:gd name="T103" fmla="*/ 27 h 91"/>
                <a:gd name="T104" fmla="*/ 13 w 103"/>
                <a:gd name="T105" fmla="*/ 16 h 91"/>
                <a:gd name="T106" fmla="*/ 9 w 103"/>
                <a:gd name="T107" fmla="*/ 7 h 91"/>
                <a:gd name="T108" fmla="*/ 3 w 103"/>
                <a:gd name="T109" fmla="*/ 5 h 91"/>
                <a:gd name="T110" fmla="*/ 1 w 103"/>
                <a:gd name="T111" fmla="*/ 0 h 91"/>
                <a:gd name="T112" fmla="*/ 54 w 103"/>
                <a:gd name="T1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" h="91">
                  <a:moveTo>
                    <a:pt x="54" y="0"/>
                  </a:moveTo>
                  <a:cubicBezTo>
                    <a:pt x="50" y="4"/>
                    <a:pt x="50" y="7"/>
                    <a:pt x="54" y="11"/>
                  </a:cubicBezTo>
                  <a:cubicBezTo>
                    <a:pt x="55" y="13"/>
                    <a:pt x="56" y="15"/>
                    <a:pt x="56" y="18"/>
                  </a:cubicBezTo>
                  <a:cubicBezTo>
                    <a:pt x="57" y="22"/>
                    <a:pt x="59" y="21"/>
                    <a:pt x="61" y="19"/>
                  </a:cubicBezTo>
                  <a:cubicBezTo>
                    <a:pt x="65" y="15"/>
                    <a:pt x="69" y="11"/>
                    <a:pt x="73" y="9"/>
                  </a:cubicBezTo>
                  <a:cubicBezTo>
                    <a:pt x="76" y="7"/>
                    <a:pt x="79" y="6"/>
                    <a:pt x="82" y="6"/>
                  </a:cubicBezTo>
                  <a:cubicBezTo>
                    <a:pt x="84" y="5"/>
                    <a:pt x="88" y="4"/>
                    <a:pt x="88" y="9"/>
                  </a:cubicBezTo>
                  <a:cubicBezTo>
                    <a:pt x="88" y="10"/>
                    <a:pt x="90" y="12"/>
                    <a:pt x="91" y="12"/>
                  </a:cubicBezTo>
                  <a:cubicBezTo>
                    <a:pt x="95" y="13"/>
                    <a:pt x="96" y="16"/>
                    <a:pt x="96" y="20"/>
                  </a:cubicBezTo>
                  <a:cubicBezTo>
                    <a:pt x="96" y="28"/>
                    <a:pt x="93" y="36"/>
                    <a:pt x="87" y="42"/>
                  </a:cubicBezTo>
                  <a:cubicBezTo>
                    <a:pt x="84" y="44"/>
                    <a:pt x="84" y="46"/>
                    <a:pt x="87" y="47"/>
                  </a:cubicBezTo>
                  <a:cubicBezTo>
                    <a:pt x="95" y="51"/>
                    <a:pt x="100" y="56"/>
                    <a:pt x="102" y="65"/>
                  </a:cubicBezTo>
                  <a:cubicBezTo>
                    <a:pt x="103" y="70"/>
                    <a:pt x="102" y="72"/>
                    <a:pt x="97" y="73"/>
                  </a:cubicBezTo>
                  <a:cubicBezTo>
                    <a:pt x="94" y="74"/>
                    <a:pt x="93" y="76"/>
                    <a:pt x="93" y="78"/>
                  </a:cubicBezTo>
                  <a:cubicBezTo>
                    <a:pt x="93" y="82"/>
                    <a:pt x="92" y="85"/>
                    <a:pt x="88" y="86"/>
                  </a:cubicBezTo>
                  <a:cubicBezTo>
                    <a:pt x="86" y="86"/>
                    <a:pt x="86" y="88"/>
                    <a:pt x="86" y="89"/>
                  </a:cubicBezTo>
                  <a:cubicBezTo>
                    <a:pt x="85" y="91"/>
                    <a:pt x="84" y="90"/>
                    <a:pt x="83" y="90"/>
                  </a:cubicBezTo>
                  <a:cubicBezTo>
                    <a:pt x="79" y="90"/>
                    <a:pt x="78" y="89"/>
                    <a:pt x="80" y="86"/>
                  </a:cubicBezTo>
                  <a:cubicBezTo>
                    <a:pt x="81" y="83"/>
                    <a:pt x="82" y="79"/>
                    <a:pt x="83" y="76"/>
                  </a:cubicBezTo>
                  <a:cubicBezTo>
                    <a:pt x="84" y="75"/>
                    <a:pt x="84" y="73"/>
                    <a:pt x="83" y="71"/>
                  </a:cubicBezTo>
                  <a:cubicBezTo>
                    <a:pt x="83" y="69"/>
                    <a:pt x="83" y="67"/>
                    <a:pt x="83" y="66"/>
                  </a:cubicBezTo>
                  <a:cubicBezTo>
                    <a:pt x="83" y="61"/>
                    <a:pt x="81" y="57"/>
                    <a:pt x="76" y="57"/>
                  </a:cubicBezTo>
                  <a:cubicBezTo>
                    <a:pt x="74" y="57"/>
                    <a:pt x="72" y="56"/>
                    <a:pt x="71" y="54"/>
                  </a:cubicBezTo>
                  <a:cubicBezTo>
                    <a:pt x="70" y="52"/>
                    <a:pt x="69" y="50"/>
                    <a:pt x="66" y="50"/>
                  </a:cubicBezTo>
                  <a:cubicBezTo>
                    <a:pt x="65" y="50"/>
                    <a:pt x="64" y="50"/>
                    <a:pt x="64" y="49"/>
                  </a:cubicBezTo>
                  <a:cubicBezTo>
                    <a:pt x="64" y="48"/>
                    <a:pt x="65" y="47"/>
                    <a:pt x="66" y="48"/>
                  </a:cubicBezTo>
                  <a:cubicBezTo>
                    <a:pt x="69" y="49"/>
                    <a:pt x="71" y="49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4" y="43"/>
                    <a:pt x="72" y="43"/>
                  </a:cubicBezTo>
                  <a:cubicBezTo>
                    <a:pt x="71" y="43"/>
                    <a:pt x="69" y="43"/>
                    <a:pt x="68" y="43"/>
                  </a:cubicBezTo>
                  <a:cubicBezTo>
                    <a:pt x="66" y="43"/>
                    <a:pt x="63" y="43"/>
                    <a:pt x="63" y="41"/>
                  </a:cubicBezTo>
                  <a:cubicBezTo>
                    <a:pt x="62" y="39"/>
                    <a:pt x="63" y="37"/>
                    <a:pt x="65" y="36"/>
                  </a:cubicBezTo>
                  <a:cubicBezTo>
                    <a:pt x="65" y="36"/>
                    <a:pt x="66" y="35"/>
                    <a:pt x="65" y="34"/>
                  </a:cubicBezTo>
                  <a:cubicBezTo>
                    <a:pt x="64" y="33"/>
                    <a:pt x="63" y="35"/>
                    <a:pt x="62" y="35"/>
                  </a:cubicBezTo>
                  <a:cubicBezTo>
                    <a:pt x="59" y="36"/>
                    <a:pt x="57" y="36"/>
                    <a:pt x="57" y="32"/>
                  </a:cubicBezTo>
                  <a:cubicBezTo>
                    <a:pt x="56" y="31"/>
                    <a:pt x="58" y="28"/>
                    <a:pt x="55" y="27"/>
                  </a:cubicBezTo>
                  <a:cubicBezTo>
                    <a:pt x="53" y="26"/>
                    <a:pt x="52" y="29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1"/>
                    <a:pt x="49" y="31"/>
                    <a:pt x="49" y="31"/>
                  </a:cubicBezTo>
                  <a:cubicBezTo>
                    <a:pt x="48" y="32"/>
                    <a:pt x="46" y="31"/>
                    <a:pt x="46" y="33"/>
                  </a:cubicBezTo>
                  <a:cubicBezTo>
                    <a:pt x="46" y="36"/>
                    <a:pt x="49" y="34"/>
                    <a:pt x="50" y="35"/>
                  </a:cubicBezTo>
                  <a:cubicBezTo>
                    <a:pt x="55" y="36"/>
                    <a:pt x="54" y="42"/>
                    <a:pt x="58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5" y="48"/>
                    <a:pt x="55" y="47"/>
                  </a:cubicBezTo>
                  <a:cubicBezTo>
                    <a:pt x="52" y="46"/>
                    <a:pt x="50" y="47"/>
                    <a:pt x="48" y="47"/>
                  </a:cubicBezTo>
                  <a:cubicBezTo>
                    <a:pt x="46" y="49"/>
                    <a:pt x="45" y="46"/>
                    <a:pt x="44" y="46"/>
                  </a:cubicBezTo>
                  <a:cubicBezTo>
                    <a:pt x="42" y="46"/>
                    <a:pt x="42" y="44"/>
                    <a:pt x="41" y="43"/>
                  </a:cubicBezTo>
                  <a:cubicBezTo>
                    <a:pt x="39" y="40"/>
                    <a:pt x="37" y="39"/>
                    <a:pt x="34" y="41"/>
                  </a:cubicBezTo>
                  <a:cubicBezTo>
                    <a:pt x="29" y="41"/>
                    <a:pt x="29" y="41"/>
                    <a:pt x="32" y="46"/>
                  </a:cubicBezTo>
                  <a:cubicBezTo>
                    <a:pt x="33" y="47"/>
                    <a:pt x="33" y="48"/>
                    <a:pt x="31" y="48"/>
                  </a:cubicBezTo>
                  <a:cubicBezTo>
                    <a:pt x="26" y="50"/>
                    <a:pt x="20" y="45"/>
                    <a:pt x="20" y="41"/>
                  </a:cubicBezTo>
                  <a:cubicBezTo>
                    <a:pt x="20" y="36"/>
                    <a:pt x="20" y="32"/>
                    <a:pt x="20" y="27"/>
                  </a:cubicBezTo>
                  <a:cubicBezTo>
                    <a:pt x="19" y="23"/>
                    <a:pt x="17" y="19"/>
                    <a:pt x="13" y="16"/>
                  </a:cubicBezTo>
                  <a:cubicBezTo>
                    <a:pt x="10" y="14"/>
                    <a:pt x="11" y="10"/>
                    <a:pt x="9" y="7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9" y="0"/>
                    <a:pt x="36" y="0"/>
                    <a:pt x="54" y="0"/>
                  </a:cubicBezTo>
                  <a:close/>
                </a:path>
              </a:pathLst>
            </a:custGeom>
            <a:solidFill>
              <a:srgbClr val="F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20">
              <a:extLst>
                <a:ext uri="{FF2B5EF4-FFF2-40B4-BE49-F238E27FC236}">
                  <a16:creationId xmlns:a16="http://schemas.microsoft.com/office/drawing/2014/main" id="{B974AB36-DD05-C98A-48E8-ADF23D5A9E95}"/>
                </a:ext>
              </a:extLst>
            </p:cNvPr>
            <p:cNvSpPr/>
            <p:nvPr userDrawn="1"/>
          </p:nvSpPr>
          <p:spPr bwMode="auto">
            <a:xfrm>
              <a:off x="1779588" y="3175"/>
              <a:ext cx="417513" cy="177800"/>
            </a:xfrm>
            <a:custGeom>
              <a:avLst/>
              <a:gdLst>
                <a:gd name="T0" fmla="*/ 111 w 111"/>
                <a:gd name="T1" fmla="*/ 0 h 47"/>
                <a:gd name="T2" fmla="*/ 89 w 111"/>
                <a:gd name="T3" fmla="*/ 8 h 47"/>
                <a:gd name="T4" fmla="*/ 79 w 111"/>
                <a:gd name="T5" fmla="*/ 5 h 47"/>
                <a:gd name="T6" fmla="*/ 76 w 111"/>
                <a:gd name="T7" fmla="*/ 6 h 47"/>
                <a:gd name="T8" fmla="*/ 78 w 111"/>
                <a:gd name="T9" fmla="*/ 8 h 47"/>
                <a:gd name="T10" fmla="*/ 85 w 111"/>
                <a:gd name="T11" fmla="*/ 14 h 47"/>
                <a:gd name="T12" fmla="*/ 86 w 111"/>
                <a:gd name="T13" fmla="*/ 28 h 47"/>
                <a:gd name="T14" fmla="*/ 80 w 111"/>
                <a:gd name="T15" fmla="*/ 41 h 47"/>
                <a:gd name="T16" fmla="*/ 79 w 111"/>
                <a:gd name="T17" fmla="*/ 43 h 47"/>
                <a:gd name="T18" fmla="*/ 67 w 111"/>
                <a:gd name="T19" fmla="*/ 46 h 47"/>
                <a:gd name="T20" fmla="*/ 42 w 111"/>
                <a:gd name="T21" fmla="*/ 34 h 47"/>
                <a:gd name="T22" fmla="*/ 34 w 111"/>
                <a:gd name="T23" fmla="*/ 36 h 47"/>
                <a:gd name="T24" fmla="*/ 32 w 111"/>
                <a:gd name="T25" fmla="*/ 39 h 47"/>
                <a:gd name="T26" fmla="*/ 30 w 111"/>
                <a:gd name="T27" fmla="*/ 46 h 47"/>
                <a:gd name="T28" fmla="*/ 25 w 111"/>
                <a:gd name="T29" fmla="*/ 45 h 47"/>
                <a:gd name="T30" fmla="*/ 17 w 111"/>
                <a:gd name="T31" fmla="*/ 42 h 47"/>
                <a:gd name="T32" fmla="*/ 12 w 111"/>
                <a:gd name="T33" fmla="*/ 37 h 47"/>
                <a:gd name="T34" fmla="*/ 3 w 111"/>
                <a:gd name="T35" fmla="*/ 32 h 47"/>
                <a:gd name="T36" fmla="*/ 2 w 111"/>
                <a:gd name="T37" fmla="*/ 25 h 47"/>
                <a:gd name="T38" fmla="*/ 5 w 111"/>
                <a:gd name="T39" fmla="*/ 8 h 47"/>
                <a:gd name="T40" fmla="*/ 3 w 111"/>
                <a:gd name="T41" fmla="*/ 3 h 47"/>
                <a:gd name="T42" fmla="*/ 0 w 111"/>
                <a:gd name="T43" fmla="*/ 0 h 47"/>
                <a:gd name="T44" fmla="*/ 55 w 111"/>
                <a:gd name="T45" fmla="*/ 0 h 47"/>
                <a:gd name="T46" fmla="*/ 55 w 111"/>
                <a:gd name="T47" fmla="*/ 0 h 47"/>
                <a:gd name="T48" fmla="*/ 58 w 111"/>
                <a:gd name="T49" fmla="*/ 3 h 47"/>
                <a:gd name="T50" fmla="*/ 60 w 111"/>
                <a:gd name="T51" fmla="*/ 0 h 47"/>
                <a:gd name="T52" fmla="*/ 111 w 111"/>
                <a:gd name="T5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7">
                  <a:moveTo>
                    <a:pt x="111" y="0"/>
                  </a:moveTo>
                  <a:cubicBezTo>
                    <a:pt x="106" y="7"/>
                    <a:pt x="100" y="11"/>
                    <a:pt x="89" y="8"/>
                  </a:cubicBezTo>
                  <a:cubicBezTo>
                    <a:pt x="86" y="7"/>
                    <a:pt x="83" y="6"/>
                    <a:pt x="79" y="5"/>
                  </a:cubicBezTo>
                  <a:cubicBezTo>
                    <a:pt x="78" y="5"/>
                    <a:pt x="77" y="4"/>
                    <a:pt x="76" y="6"/>
                  </a:cubicBezTo>
                  <a:cubicBezTo>
                    <a:pt x="76" y="7"/>
                    <a:pt x="77" y="7"/>
                    <a:pt x="78" y="8"/>
                  </a:cubicBezTo>
                  <a:cubicBezTo>
                    <a:pt x="80" y="10"/>
                    <a:pt x="83" y="11"/>
                    <a:pt x="85" y="14"/>
                  </a:cubicBezTo>
                  <a:cubicBezTo>
                    <a:pt x="88" y="18"/>
                    <a:pt x="88" y="23"/>
                    <a:pt x="86" y="28"/>
                  </a:cubicBezTo>
                  <a:cubicBezTo>
                    <a:pt x="85" y="33"/>
                    <a:pt x="84" y="38"/>
                    <a:pt x="80" y="41"/>
                  </a:cubicBezTo>
                  <a:cubicBezTo>
                    <a:pt x="79" y="41"/>
                    <a:pt x="79" y="42"/>
                    <a:pt x="79" y="43"/>
                  </a:cubicBezTo>
                  <a:cubicBezTo>
                    <a:pt x="75" y="44"/>
                    <a:pt x="71" y="46"/>
                    <a:pt x="67" y="46"/>
                  </a:cubicBezTo>
                  <a:cubicBezTo>
                    <a:pt x="59" y="43"/>
                    <a:pt x="50" y="40"/>
                    <a:pt x="42" y="34"/>
                  </a:cubicBezTo>
                  <a:cubicBezTo>
                    <a:pt x="39" y="31"/>
                    <a:pt x="37" y="34"/>
                    <a:pt x="34" y="36"/>
                  </a:cubicBezTo>
                  <a:cubicBezTo>
                    <a:pt x="33" y="36"/>
                    <a:pt x="33" y="38"/>
                    <a:pt x="32" y="39"/>
                  </a:cubicBezTo>
                  <a:cubicBezTo>
                    <a:pt x="29" y="41"/>
                    <a:pt x="29" y="43"/>
                    <a:pt x="30" y="46"/>
                  </a:cubicBezTo>
                  <a:cubicBezTo>
                    <a:pt x="28" y="47"/>
                    <a:pt x="27" y="43"/>
                    <a:pt x="25" y="45"/>
                  </a:cubicBezTo>
                  <a:cubicBezTo>
                    <a:pt x="22" y="44"/>
                    <a:pt x="19" y="43"/>
                    <a:pt x="17" y="42"/>
                  </a:cubicBezTo>
                  <a:cubicBezTo>
                    <a:pt x="14" y="42"/>
                    <a:pt x="13" y="40"/>
                    <a:pt x="12" y="37"/>
                  </a:cubicBezTo>
                  <a:cubicBezTo>
                    <a:pt x="10" y="30"/>
                    <a:pt x="9" y="30"/>
                    <a:pt x="3" y="32"/>
                  </a:cubicBezTo>
                  <a:cubicBezTo>
                    <a:pt x="3" y="30"/>
                    <a:pt x="3" y="27"/>
                    <a:pt x="2" y="25"/>
                  </a:cubicBezTo>
                  <a:cubicBezTo>
                    <a:pt x="0" y="19"/>
                    <a:pt x="2" y="13"/>
                    <a:pt x="5" y="8"/>
                  </a:cubicBezTo>
                  <a:cubicBezTo>
                    <a:pt x="8" y="5"/>
                    <a:pt x="7" y="4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18" y="0"/>
                    <a:pt x="3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1"/>
                    <a:pt x="56" y="4"/>
                    <a:pt x="58" y="3"/>
                  </a:cubicBezTo>
                  <a:cubicBezTo>
                    <a:pt x="60" y="3"/>
                    <a:pt x="59" y="1"/>
                    <a:pt x="60" y="0"/>
                  </a:cubicBezTo>
                  <a:cubicBezTo>
                    <a:pt x="77" y="0"/>
                    <a:pt x="94" y="0"/>
                    <a:pt x="11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21">
              <a:extLst>
                <a:ext uri="{FF2B5EF4-FFF2-40B4-BE49-F238E27FC236}">
                  <a16:creationId xmlns:a16="http://schemas.microsoft.com/office/drawing/2014/main" id="{408E9010-0E2E-1078-C1F6-EB3D7A299BE8}"/>
                </a:ext>
              </a:extLst>
            </p:cNvPr>
            <p:cNvSpPr/>
            <p:nvPr userDrawn="1"/>
          </p:nvSpPr>
          <p:spPr bwMode="auto">
            <a:xfrm>
              <a:off x="1474788" y="3175"/>
              <a:ext cx="342900" cy="203200"/>
            </a:xfrm>
            <a:custGeom>
              <a:avLst/>
              <a:gdLst>
                <a:gd name="T0" fmla="*/ 81 w 91"/>
                <a:gd name="T1" fmla="*/ 0 h 54"/>
                <a:gd name="T2" fmla="*/ 88 w 91"/>
                <a:gd name="T3" fmla="*/ 3 h 54"/>
                <a:gd name="T4" fmla="*/ 88 w 91"/>
                <a:gd name="T5" fmla="*/ 8 h 54"/>
                <a:gd name="T6" fmla="*/ 86 w 91"/>
                <a:gd name="T7" fmla="*/ 28 h 54"/>
                <a:gd name="T8" fmla="*/ 84 w 91"/>
                <a:gd name="T9" fmla="*/ 32 h 54"/>
                <a:gd name="T10" fmla="*/ 75 w 91"/>
                <a:gd name="T11" fmla="*/ 34 h 54"/>
                <a:gd name="T12" fmla="*/ 71 w 91"/>
                <a:gd name="T13" fmla="*/ 39 h 54"/>
                <a:gd name="T14" fmla="*/ 71 w 91"/>
                <a:gd name="T15" fmla="*/ 52 h 54"/>
                <a:gd name="T16" fmla="*/ 67 w 91"/>
                <a:gd name="T17" fmla="*/ 53 h 54"/>
                <a:gd name="T18" fmla="*/ 47 w 91"/>
                <a:gd name="T19" fmla="*/ 54 h 54"/>
                <a:gd name="T20" fmla="*/ 47 w 91"/>
                <a:gd name="T21" fmla="*/ 23 h 54"/>
                <a:gd name="T22" fmla="*/ 42 w 91"/>
                <a:gd name="T23" fmla="*/ 20 h 54"/>
                <a:gd name="T24" fmla="*/ 38 w 91"/>
                <a:gd name="T25" fmla="*/ 19 h 54"/>
                <a:gd name="T26" fmla="*/ 20 w 91"/>
                <a:gd name="T27" fmla="*/ 19 h 54"/>
                <a:gd name="T28" fmla="*/ 10 w 91"/>
                <a:gd name="T29" fmla="*/ 31 h 54"/>
                <a:gd name="T30" fmla="*/ 13 w 91"/>
                <a:gd name="T31" fmla="*/ 21 h 54"/>
                <a:gd name="T32" fmla="*/ 12 w 91"/>
                <a:gd name="T33" fmla="*/ 17 h 54"/>
                <a:gd name="T34" fmla="*/ 1 w 91"/>
                <a:gd name="T35" fmla="*/ 0 h 54"/>
                <a:gd name="T36" fmla="*/ 40 w 91"/>
                <a:gd name="T37" fmla="*/ 0 h 54"/>
                <a:gd name="T38" fmla="*/ 47 w 91"/>
                <a:gd name="T39" fmla="*/ 8 h 54"/>
                <a:gd name="T40" fmla="*/ 51 w 91"/>
                <a:gd name="T41" fmla="*/ 11 h 54"/>
                <a:gd name="T42" fmla="*/ 54 w 91"/>
                <a:gd name="T43" fmla="*/ 8 h 54"/>
                <a:gd name="T44" fmla="*/ 51 w 91"/>
                <a:gd name="T45" fmla="*/ 4 h 54"/>
                <a:gd name="T46" fmla="*/ 47 w 91"/>
                <a:gd name="T47" fmla="*/ 0 h 54"/>
                <a:gd name="T48" fmla="*/ 81 w 91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54">
                  <a:moveTo>
                    <a:pt x="81" y="0"/>
                  </a:moveTo>
                  <a:cubicBezTo>
                    <a:pt x="83" y="1"/>
                    <a:pt x="86" y="1"/>
                    <a:pt x="88" y="3"/>
                  </a:cubicBezTo>
                  <a:cubicBezTo>
                    <a:pt x="90" y="4"/>
                    <a:pt x="91" y="5"/>
                    <a:pt x="88" y="8"/>
                  </a:cubicBezTo>
                  <a:cubicBezTo>
                    <a:pt x="83" y="13"/>
                    <a:pt x="82" y="21"/>
                    <a:pt x="86" y="28"/>
                  </a:cubicBezTo>
                  <a:cubicBezTo>
                    <a:pt x="87" y="31"/>
                    <a:pt x="84" y="30"/>
                    <a:pt x="84" y="32"/>
                  </a:cubicBezTo>
                  <a:cubicBezTo>
                    <a:pt x="81" y="34"/>
                    <a:pt x="78" y="34"/>
                    <a:pt x="75" y="34"/>
                  </a:cubicBezTo>
                  <a:cubicBezTo>
                    <a:pt x="71" y="33"/>
                    <a:pt x="70" y="36"/>
                    <a:pt x="71" y="39"/>
                  </a:cubicBezTo>
                  <a:cubicBezTo>
                    <a:pt x="73" y="43"/>
                    <a:pt x="74" y="48"/>
                    <a:pt x="71" y="52"/>
                  </a:cubicBezTo>
                  <a:cubicBezTo>
                    <a:pt x="70" y="53"/>
                    <a:pt x="69" y="53"/>
                    <a:pt x="67" y="53"/>
                  </a:cubicBezTo>
                  <a:cubicBezTo>
                    <a:pt x="61" y="53"/>
                    <a:pt x="54" y="51"/>
                    <a:pt x="47" y="54"/>
                  </a:cubicBezTo>
                  <a:cubicBezTo>
                    <a:pt x="53" y="43"/>
                    <a:pt x="51" y="33"/>
                    <a:pt x="47" y="23"/>
                  </a:cubicBezTo>
                  <a:cubicBezTo>
                    <a:pt x="46" y="21"/>
                    <a:pt x="45" y="19"/>
                    <a:pt x="42" y="20"/>
                  </a:cubicBezTo>
                  <a:cubicBezTo>
                    <a:pt x="41" y="20"/>
                    <a:pt x="39" y="20"/>
                    <a:pt x="38" y="19"/>
                  </a:cubicBezTo>
                  <a:cubicBezTo>
                    <a:pt x="32" y="12"/>
                    <a:pt x="26" y="17"/>
                    <a:pt x="20" y="19"/>
                  </a:cubicBezTo>
                  <a:cubicBezTo>
                    <a:pt x="13" y="22"/>
                    <a:pt x="13" y="23"/>
                    <a:pt x="10" y="31"/>
                  </a:cubicBezTo>
                  <a:cubicBezTo>
                    <a:pt x="9" y="27"/>
                    <a:pt x="9" y="24"/>
                    <a:pt x="13" y="21"/>
                  </a:cubicBezTo>
                  <a:cubicBezTo>
                    <a:pt x="15" y="18"/>
                    <a:pt x="14" y="18"/>
                    <a:pt x="12" y="17"/>
                  </a:cubicBezTo>
                  <a:cubicBezTo>
                    <a:pt x="3" y="15"/>
                    <a:pt x="0" y="10"/>
                    <a:pt x="1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43" y="2"/>
                    <a:pt x="45" y="5"/>
                    <a:pt x="47" y="8"/>
                  </a:cubicBezTo>
                  <a:cubicBezTo>
                    <a:pt x="48" y="10"/>
                    <a:pt x="49" y="11"/>
                    <a:pt x="51" y="11"/>
                  </a:cubicBezTo>
                  <a:cubicBezTo>
                    <a:pt x="53" y="10"/>
                    <a:pt x="54" y="10"/>
                    <a:pt x="54" y="8"/>
                  </a:cubicBezTo>
                  <a:cubicBezTo>
                    <a:pt x="54" y="6"/>
                    <a:pt x="52" y="5"/>
                    <a:pt x="51" y="4"/>
                  </a:cubicBezTo>
                  <a:cubicBezTo>
                    <a:pt x="50" y="3"/>
                    <a:pt x="46" y="3"/>
                    <a:pt x="47" y="0"/>
                  </a:cubicBezTo>
                  <a:cubicBezTo>
                    <a:pt x="59" y="0"/>
                    <a:pt x="70" y="0"/>
                    <a:pt x="81" y="0"/>
                  </a:cubicBezTo>
                  <a:close/>
                </a:path>
              </a:pathLst>
            </a:custGeom>
            <a:solidFill>
              <a:srgbClr val="EB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22">
              <a:extLst>
                <a:ext uri="{FF2B5EF4-FFF2-40B4-BE49-F238E27FC236}">
                  <a16:creationId xmlns:a16="http://schemas.microsoft.com/office/drawing/2014/main" id="{A5566965-9420-8B8F-6038-32F4E9825F7F}"/>
                </a:ext>
              </a:extLst>
            </p:cNvPr>
            <p:cNvSpPr/>
            <p:nvPr userDrawn="1"/>
          </p:nvSpPr>
          <p:spPr bwMode="auto">
            <a:xfrm>
              <a:off x="0" y="-3175"/>
              <a:ext cx="203200" cy="250825"/>
            </a:xfrm>
            <a:custGeom>
              <a:avLst/>
              <a:gdLst>
                <a:gd name="T0" fmla="*/ 46 w 54"/>
                <a:gd name="T1" fmla="*/ 52 h 67"/>
                <a:gd name="T2" fmla="*/ 37 w 54"/>
                <a:gd name="T3" fmla="*/ 59 h 67"/>
                <a:gd name="T4" fmla="*/ 17 w 54"/>
                <a:gd name="T5" fmla="*/ 62 h 67"/>
                <a:gd name="T6" fmla="*/ 8 w 54"/>
                <a:gd name="T7" fmla="*/ 62 h 67"/>
                <a:gd name="T8" fmla="*/ 2 w 54"/>
                <a:gd name="T9" fmla="*/ 63 h 67"/>
                <a:gd name="T10" fmla="*/ 2 w 54"/>
                <a:gd name="T11" fmla="*/ 19 h 67"/>
                <a:gd name="T12" fmla="*/ 4 w 54"/>
                <a:gd name="T13" fmla="*/ 20 h 67"/>
                <a:gd name="T14" fmla="*/ 5 w 54"/>
                <a:gd name="T15" fmla="*/ 26 h 67"/>
                <a:gd name="T16" fmla="*/ 6 w 54"/>
                <a:gd name="T17" fmla="*/ 31 h 67"/>
                <a:gd name="T18" fmla="*/ 10 w 54"/>
                <a:gd name="T19" fmla="*/ 32 h 67"/>
                <a:gd name="T20" fmla="*/ 11 w 54"/>
                <a:gd name="T21" fmla="*/ 25 h 67"/>
                <a:gd name="T22" fmla="*/ 11 w 54"/>
                <a:gd name="T23" fmla="*/ 20 h 67"/>
                <a:gd name="T24" fmla="*/ 17 w 54"/>
                <a:gd name="T25" fmla="*/ 20 h 67"/>
                <a:gd name="T26" fmla="*/ 19 w 54"/>
                <a:gd name="T27" fmla="*/ 25 h 67"/>
                <a:gd name="T28" fmla="*/ 20 w 54"/>
                <a:gd name="T29" fmla="*/ 30 h 67"/>
                <a:gd name="T30" fmla="*/ 28 w 54"/>
                <a:gd name="T31" fmla="*/ 30 h 67"/>
                <a:gd name="T32" fmla="*/ 28 w 54"/>
                <a:gd name="T33" fmla="*/ 26 h 67"/>
                <a:gd name="T34" fmla="*/ 21 w 54"/>
                <a:gd name="T35" fmla="*/ 17 h 67"/>
                <a:gd name="T36" fmla="*/ 23 w 54"/>
                <a:gd name="T37" fmla="*/ 11 h 67"/>
                <a:gd name="T38" fmla="*/ 23 w 54"/>
                <a:gd name="T39" fmla="*/ 8 h 67"/>
                <a:gd name="T40" fmla="*/ 21 w 54"/>
                <a:gd name="T41" fmla="*/ 9 h 67"/>
                <a:gd name="T42" fmla="*/ 16 w 54"/>
                <a:gd name="T43" fmla="*/ 17 h 67"/>
                <a:gd name="T44" fmla="*/ 9 w 54"/>
                <a:gd name="T45" fmla="*/ 16 h 67"/>
                <a:gd name="T46" fmla="*/ 5 w 54"/>
                <a:gd name="T47" fmla="*/ 15 h 67"/>
                <a:gd name="T48" fmla="*/ 2 w 54"/>
                <a:gd name="T49" fmla="*/ 15 h 67"/>
                <a:gd name="T50" fmla="*/ 3 w 54"/>
                <a:gd name="T51" fmla="*/ 2 h 67"/>
                <a:gd name="T52" fmla="*/ 15 w 54"/>
                <a:gd name="T53" fmla="*/ 2 h 67"/>
                <a:gd name="T54" fmla="*/ 48 w 54"/>
                <a:gd name="T55" fmla="*/ 2 h 67"/>
                <a:gd name="T56" fmla="*/ 51 w 54"/>
                <a:gd name="T57" fmla="*/ 16 h 67"/>
                <a:gd name="T58" fmla="*/ 50 w 54"/>
                <a:gd name="T59" fmla="*/ 25 h 67"/>
                <a:gd name="T60" fmla="*/ 44 w 54"/>
                <a:gd name="T61" fmla="*/ 33 h 67"/>
                <a:gd name="T62" fmla="*/ 44 w 54"/>
                <a:gd name="T63" fmla="*/ 42 h 67"/>
                <a:gd name="T64" fmla="*/ 45 w 54"/>
                <a:gd name="T65" fmla="*/ 47 h 67"/>
                <a:gd name="T66" fmla="*/ 46 w 54"/>
                <a:gd name="T67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67">
                  <a:moveTo>
                    <a:pt x="46" y="52"/>
                  </a:moveTo>
                  <a:cubicBezTo>
                    <a:pt x="41" y="53"/>
                    <a:pt x="40" y="57"/>
                    <a:pt x="37" y="59"/>
                  </a:cubicBezTo>
                  <a:cubicBezTo>
                    <a:pt x="31" y="63"/>
                    <a:pt x="25" y="67"/>
                    <a:pt x="17" y="62"/>
                  </a:cubicBezTo>
                  <a:cubicBezTo>
                    <a:pt x="15" y="60"/>
                    <a:pt x="11" y="60"/>
                    <a:pt x="8" y="62"/>
                  </a:cubicBezTo>
                  <a:cubicBezTo>
                    <a:pt x="6" y="63"/>
                    <a:pt x="4" y="63"/>
                    <a:pt x="2" y="63"/>
                  </a:cubicBezTo>
                  <a:cubicBezTo>
                    <a:pt x="2" y="48"/>
                    <a:pt x="2" y="34"/>
                    <a:pt x="2" y="19"/>
                  </a:cubicBezTo>
                  <a:cubicBezTo>
                    <a:pt x="3" y="18"/>
                    <a:pt x="4" y="19"/>
                    <a:pt x="4" y="20"/>
                  </a:cubicBezTo>
                  <a:cubicBezTo>
                    <a:pt x="5" y="22"/>
                    <a:pt x="5" y="24"/>
                    <a:pt x="5" y="26"/>
                  </a:cubicBezTo>
                  <a:cubicBezTo>
                    <a:pt x="5" y="28"/>
                    <a:pt x="5" y="30"/>
                    <a:pt x="6" y="31"/>
                  </a:cubicBezTo>
                  <a:cubicBezTo>
                    <a:pt x="7" y="32"/>
                    <a:pt x="9" y="32"/>
                    <a:pt x="10" y="32"/>
                  </a:cubicBezTo>
                  <a:cubicBezTo>
                    <a:pt x="13" y="30"/>
                    <a:pt x="12" y="28"/>
                    <a:pt x="11" y="25"/>
                  </a:cubicBezTo>
                  <a:cubicBezTo>
                    <a:pt x="11" y="24"/>
                    <a:pt x="10" y="22"/>
                    <a:pt x="11" y="20"/>
                  </a:cubicBezTo>
                  <a:cubicBezTo>
                    <a:pt x="13" y="18"/>
                    <a:pt x="15" y="20"/>
                    <a:pt x="17" y="20"/>
                  </a:cubicBezTo>
                  <a:cubicBezTo>
                    <a:pt x="20" y="21"/>
                    <a:pt x="19" y="23"/>
                    <a:pt x="19" y="25"/>
                  </a:cubicBezTo>
                  <a:cubicBezTo>
                    <a:pt x="19" y="27"/>
                    <a:pt x="18" y="30"/>
                    <a:pt x="20" y="30"/>
                  </a:cubicBezTo>
                  <a:cubicBezTo>
                    <a:pt x="22" y="30"/>
                    <a:pt x="25" y="31"/>
                    <a:pt x="28" y="30"/>
                  </a:cubicBezTo>
                  <a:cubicBezTo>
                    <a:pt x="30" y="29"/>
                    <a:pt x="29" y="27"/>
                    <a:pt x="28" y="26"/>
                  </a:cubicBezTo>
                  <a:cubicBezTo>
                    <a:pt x="25" y="23"/>
                    <a:pt x="25" y="19"/>
                    <a:pt x="21" y="17"/>
                  </a:cubicBezTo>
                  <a:cubicBezTo>
                    <a:pt x="18" y="16"/>
                    <a:pt x="21" y="13"/>
                    <a:pt x="23" y="11"/>
                  </a:cubicBezTo>
                  <a:cubicBezTo>
                    <a:pt x="23" y="10"/>
                    <a:pt x="24" y="9"/>
                    <a:pt x="23" y="8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2"/>
                    <a:pt x="20" y="15"/>
                    <a:pt x="16" y="17"/>
                  </a:cubicBezTo>
                  <a:cubicBezTo>
                    <a:pt x="13" y="17"/>
                    <a:pt x="11" y="18"/>
                    <a:pt x="9" y="16"/>
                  </a:cubicBezTo>
                  <a:cubicBezTo>
                    <a:pt x="8" y="15"/>
                    <a:pt x="6" y="14"/>
                    <a:pt x="5" y="15"/>
                  </a:cubicBezTo>
                  <a:cubicBezTo>
                    <a:pt x="4" y="15"/>
                    <a:pt x="3" y="16"/>
                    <a:pt x="2" y="15"/>
                  </a:cubicBezTo>
                  <a:cubicBezTo>
                    <a:pt x="2" y="11"/>
                    <a:pt x="0" y="4"/>
                    <a:pt x="3" y="2"/>
                  </a:cubicBezTo>
                  <a:cubicBezTo>
                    <a:pt x="5" y="0"/>
                    <a:pt x="11" y="2"/>
                    <a:pt x="15" y="2"/>
                  </a:cubicBezTo>
                  <a:cubicBezTo>
                    <a:pt x="26" y="2"/>
                    <a:pt x="37" y="2"/>
                    <a:pt x="48" y="2"/>
                  </a:cubicBezTo>
                  <a:cubicBezTo>
                    <a:pt x="44" y="7"/>
                    <a:pt x="44" y="9"/>
                    <a:pt x="51" y="16"/>
                  </a:cubicBezTo>
                  <a:cubicBezTo>
                    <a:pt x="54" y="20"/>
                    <a:pt x="54" y="22"/>
                    <a:pt x="50" y="25"/>
                  </a:cubicBezTo>
                  <a:cubicBezTo>
                    <a:pt x="48" y="27"/>
                    <a:pt x="47" y="31"/>
                    <a:pt x="44" y="33"/>
                  </a:cubicBezTo>
                  <a:cubicBezTo>
                    <a:pt x="39" y="37"/>
                    <a:pt x="40" y="39"/>
                    <a:pt x="44" y="42"/>
                  </a:cubicBezTo>
                  <a:cubicBezTo>
                    <a:pt x="45" y="44"/>
                    <a:pt x="46" y="46"/>
                    <a:pt x="45" y="47"/>
                  </a:cubicBezTo>
                  <a:cubicBezTo>
                    <a:pt x="43" y="49"/>
                    <a:pt x="44" y="51"/>
                    <a:pt x="46" y="52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23">
              <a:extLst>
                <a:ext uri="{FF2B5EF4-FFF2-40B4-BE49-F238E27FC236}">
                  <a16:creationId xmlns:a16="http://schemas.microsoft.com/office/drawing/2014/main" id="{2BD41095-CD9D-EF8D-BB2E-B26272568A30}"/>
                </a:ext>
              </a:extLst>
            </p:cNvPr>
            <p:cNvSpPr/>
            <p:nvPr userDrawn="1"/>
          </p:nvSpPr>
          <p:spPr bwMode="auto">
            <a:xfrm>
              <a:off x="7938" y="1060450"/>
              <a:ext cx="173038" cy="282575"/>
            </a:xfrm>
            <a:custGeom>
              <a:avLst/>
              <a:gdLst>
                <a:gd name="T0" fmla="*/ 25 w 46"/>
                <a:gd name="T1" fmla="*/ 73 h 75"/>
                <a:gd name="T2" fmla="*/ 0 w 46"/>
                <a:gd name="T3" fmla="*/ 59 h 75"/>
                <a:gd name="T4" fmla="*/ 0 w 46"/>
                <a:gd name="T5" fmla="*/ 0 h 75"/>
                <a:gd name="T6" fmla="*/ 8 w 46"/>
                <a:gd name="T7" fmla="*/ 7 h 75"/>
                <a:gd name="T8" fmla="*/ 8 w 46"/>
                <a:gd name="T9" fmla="*/ 11 h 75"/>
                <a:gd name="T10" fmla="*/ 11 w 46"/>
                <a:gd name="T11" fmla="*/ 12 h 75"/>
                <a:gd name="T12" fmla="*/ 33 w 46"/>
                <a:gd name="T13" fmla="*/ 15 h 75"/>
                <a:gd name="T14" fmla="*/ 33 w 46"/>
                <a:gd name="T15" fmla="*/ 20 h 75"/>
                <a:gd name="T16" fmla="*/ 33 w 46"/>
                <a:gd name="T17" fmla="*/ 30 h 75"/>
                <a:gd name="T18" fmla="*/ 33 w 46"/>
                <a:gd name="T19" fmla="*/ 38 h 75"/>
                <a:gd name="T20" fmla="*/ 45 w 46"/>
                <a:gd name="T21" fmla="*/ 50 h 75"/>
                <a:gd name="T22" fmla="*/ 40 w 46"/>
                <a:gd name="T23" fmla="*/ 65 h 75"/>
                <a:gd name="T24" fmla="*/ 39 w 46"/>
                <a:gd name="T25" fmla="*/ 67 h 75"/>
                <a:gd name="T26" fmla="*/ 26 w 46"/>
                <a:gd name="T27" fmla="*/ 74 h 75"/>
                <a:gd name="T28" fmla="*/ 25 w 46"/>
                <a:gd name="T2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5">
                  <a:moveTo>
                    <a:pt x="25" y="73"/>
                  </a:moveTo>
                  <a:cubicBezTo>
                    <a:pt x="20" y="62"/>
                    <a:pt x="11" y="58"/>
                    <a:pt x="0" y="59"/>
                  </a:cubicBezTo>
                  <a:cubicBezTo>
                    <a:pt x="0" y="39"/>
                    <a:pt x="0" y="20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3"/>
                    <a:pt x="9" y="13"/>
                    <a:pt x="11" y="12"/>
                  </a:cubicBezTo>
                  <a:cubicBezTo>
                    <a:pt x="19" y="8"/>
                    <a:pt x="26" y="9"/>
                    <a:pt x="33" y="15"/>
                  </a:cubicBezTo>
                  <a:cubicBezTo>
                    <a:pt x="35" y="16"/>
                    <a:pt x="34" y="18"/>
                    <a:pt x="33" y="20"/>
                  </a:cubicBezTo>
                  <a:cubicBezTo>
                    <a:pt x="30" y="24"/>
                    <a:pt x="30" y="26"/>
                    <a:pt x="33" y="30"/>
                  </a:cubicBezTo>
                  <a:cubicBezTo>
                    <a:pt x="35" y="33"/>
                    <a:pt x="36" y="35"/>
                    <a:pt x="33" y="38"/>
                  </a:cubicBezTo>
                  <a:cubicBezTo>
                    <a:pt x="39" y="41"/>
                    <a:pt x="44" y="44"/>
                    <a:pt x="45" y="50"/>
                  </a:cubicBezTo>
                  <a:cubicBezTo>
                    <a:pt x="45" y="56"/>
                    <a:pt x="46" y="62"/>
                    <a:pt x="40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6" y="73"/>
                    <a:pt x="34" y="75"/>
                    <a:pt x="26" y="74"/>
                  </a:cubicBezTo>
                  <a:cubicBezTo>
                    <a:pt x="26" y="74"/>
                    <a:pt x="25" y="73"/>
                    <a:pt x="25" y="73"/>
                  </a:cubicBezTo>
                  <a:close/>
                </a:path>
              </a:pathLst>
            </a:custGeom>
            <a:solidFill>
              <a:srgbClr val="EE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24">
              <a:extLst>
                <a:ext uri="{FF2B5EF4-FFF2-40B4-BE49-F238E27FC236}">
                  <a16:creationId xmlns:a16="http://schemas.microsoft.com/office/drawing/2014/main" id="{F4AC9FEA-ADBF-C0CA-4A04-30F897F2D037}"/>
                </a:ext>
              </a:extLst>
            </p:cNvPr>
            <p:cNvSpPr/>
            <p:nvPr userDrawn="1"/>
          </p:nvSpPr>
          <p:spPr bwMode="auto">
            <a:xfrm>
              <a:off x="222250" y="3175"/>
              <a:ext cx="236538" cy="257175"/>
            </a:xfrm>
            <a:custGeom>
              <a:avLst/>
              <a:gdLst>
                <a:gd name="T0" fmla="*/ 45 w 63"/>
                <a:gd name="T1" fmla="*/ 0 h 68"/>
                <a:gd name="T2" fmla="*/ 49 w 63"/>
                <a:gd name="T3" fmla="*/ 4 h 68"/>
                <a:gd name="T4" fmla="*/ 53 w 63"/>
                <a:gd name="T5" fmla="*/ 7 h 68"/>
                <a:gd name="T6" fmla="*/ 55 w 63"/>
                <a:gd name="T7" fmla="*/ 21 h 68"/>
                <a:gd name="T8" fmla="*/ 60 w 63"/>
                <a:gd name="T9" fmla="*/ 42 h 68"/>
                <a:gd name="T10" fmla="*/ 58 w 63"/>
                <a:gd name="T11" fmla="*/ 60 h 68"/>
                <a:gd name="T12" fmla="*/ 58 w 63"/>
                <a:gd name="T13" fmla="*/ 67 h 68"/>
                <a:gd name="T14" fmla="*/ 54 w 63"/>
                <a:gd name="T15" fmla="*/ 62 h 68"/>
                <a:gd name="T16" fmla="*/ 44 w 63"/>
                <a:gd name="T17" fmla="*/ 38 h 68"/>
                <a:gd name="T18" fmla="*/ 43 w 63"/>
                <a:gd name="T19" fmla="*/ 47 h 68"/>
                <a:gd name="T20" fmla="*/ 44 w 63"/>
                <a:gd name="T21" fmla="*/ 51 h 68"/>
                <a:gd name="T22" fmla="*/ 41 w 63"/>
                <a:gd name="T23" fmla="*/ 50 h 68"/>
                <a:gd name="T24" fmla="*/ 37 w 63"/>
                <a:gd name="T25" fmla="*/ 51 h 68"/>
                <a:gd name="T26" fmla="*/ 30 w 63"/>
                <a:gd name="T27" fmla="*/ 59 h 68"/>
                <a:gd name="T28" fmla="*/ 28 w 63"/>
                <a:gd name="T29" fmla="*/ 60 h 68"/>
                <a:gd name="T30" fmla="*/ 28 w 63"/>
                <a:gd name="T31" fmla="*/ 57 h 68"/>
                <a:gd name="T32" fmla="*/ 30 w 63"/>
                <a:gd name="T33" fmla="*/ 53 h 68"/>
                <a:gd name="T34" fmla="*/ 26 w 63"/>
                <a:gd name="T35" fmla="*/ 49 h 68"/>
                <a:gd name="T36" fmla="*/ 33 w 63"/>
                <a:gd name="T37" fmla="*/ 45 h 68"/>
                <a:gd name="T38" fmla="*/ 39 w 63"/>
                <a:gd name="T39" fmla="*/ 39 h 68"/>
                <a:gd name="T40" fmla="*/ 33 w 63"/>
                <a:gd name="T41" fmla="*/ 46 h 68"/>
                <a:gd name="T42" fmla="*/ 30 w 63"/>
                <a:gd name="T43" fmla="*/ 43 h 68"/>
                <a:gd name="T44" fmla="*/ 26 w 63"/>
                <a:gd name="T45" fmla="*/ 36 h 68"/>
                <a:gd name="T46" fmla="*/ 16 w 63"/>
                <a:gd name="T47" fmla="*/ 34 h 68"/>
                <a:gd name="T48" fmla="*/ 10 w 63"/>
                <a:gd name="T49" fmla="*/ 27 h 68"/>
                <a:gd name="T50" fmla="*/ 2 w 63"/>
                <a:gd name="T51" fmla="*/ 23 h 68"/>
                <a:gd name="T52" fmla="*/ 1 w 63"/>
                <a:gd name="T53" fmla="*/ 19 h 68"/>
                <a:gd name="T54" fmla="*/ 5 w 63"/>
                <a:gd name="T55" fmla="*/ 18 h 68"/>
                <a:gd name="T56" fmla="*/ 11 w 63"/>
                <a:gd name="T57" fmla="*/ 18 h 68"/>
                <a:gd name="T58" fmla="*/ 18 w 63"/>
                <a:gd name="T59" fmla="*/ 21 h 68"/>
                <a:gd name="T60" fmla="*/ 18 w 63"/>
                <a:gd name="T61" fmla="*/ 22 h 68"/>
                <a:gd name="T62" fmla="*/ 22 w 63"/>
                <a:gd name="T63" fmla="*/ 27 h 68"/>
                <a:gd name="T64" fmla="*/ 22 w 63"/>
                <a:gd name="T65" fmla="*/ 21 h 68"/>
                <a:gd name="T66" fmla="*/ 24 w 63"/>
                <a:gd name="T67" fmla="*/ 10 h 68"/>
                <a:gd name="T68" fmla="*/ 27 w 63"/>
                <a:gd name="T69" fmla="*/ 13 h 68"/>
                <a:gd name="T70" fmla="*/ 37 w 63"/>
                <a:gd name="T71" fmla="*/ 18 h 68"/>
                <a:gd name="T72" fmla="*/ 37 w 63"/>
                <a:gd name="T73" fmla="*/ 16 h 68"/>
                <a:gd name="T74" fmla="*/ 26 w 63"/>
                <a:gd name="T75" fmla="*/ 3 h 68"/>
                <a:gd name="T76" fmla="*/ 22 w 63"/>
                <a:gd name="T77" fmla="*/ 0 h 68"/>
                <a:gd name="T78" fmla="*/ 45 w 63"/>
                <a:gd name="T7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68">
                  <a:moveTo>
                    <a:pt x="45" y="0"/>
                  </a:moveTo>
                  <a:cubicBezTo>
                    <a:pt x="45" y="2"/>
                    <a:pt x="46" y="4"/>
                    <a:pt x="49" y="4"/>
                  </a:cubicBezTo>
                  <a:cubicBezTo>
                    <a:pt x="51" y="5"/>
                    <a:pt x="52" y="6"/>
                    <a:pt x="53" y="7"/>
                  </a:cubicBezTo>
                  <a:cubicBezTo>
                    <a:pt x="51" y="12"/>
                    <a:pt x="51" y="17"/>
                    <a:pt x="55" y="21"/>
                  </a:cubicBezTo>
                  <a:cubicBezTo>
                    <a:pt x="61" y="27"/>
                    <a:pt x="63" y="35"/>
                    <a:pt x="60" y="42"/>
                  </a:cubicBezTo>
                  <a:cubicBezTo>
                    <a:pt x="57" y="48"/>
                    <a:pt x="58" y="54"/>
                    <a:pt x="58" y="60"/>
                  </a:cubicBezTo>
                  <a:cubicBezTo>
                    <a:pt x="58" y="62"/>
                    <a:pt x="60" y="67"/>
                    <a:pt x="58" y="67"/>
                  </a:cubicBezTo>
                  <a:cubicBezTo>
                    <a:pt x="55" y="68"/>
                    <a:pt x="55" y="64"/>
                    <a:pt x="54" y="62"/>
                  </a:cubicBezTo>
                  <a:cubicBezTo>
                    <a:pt x="50" y="54"/>
                    <a:pt x="48" y="46"/>
                    <a:pt x="44" y="38"/>
                  </a:cubicBezTo>
                  <a:cubicBezTo>
                    <a:pt x="41" y="41"/>
                    <a:pt x="42" y="44"/>
                    <a:pt x="43" y="47"/>
                  </a:cubicBezTo>
                  <a:cubicBezTo>
                    <a:pt x="43" y="48"/>
                    <a:pt x="45" y="49"/>
                    <a:pt x="44" y="51"/>
                  </a:cubicBezTo>
                  <a:cubicBezTo>
                    <a:pt x="43" y="52"/>
                    <a:pt x="42" y="50"/>
                    <a:pt x="41" y="50"/>
                  </a:cubicBezTo>
                  <a:cubicBezTo>
                    <a:pt x="39" y="49"/>
                    <a:pt x="38" y="50"/>
                    <a:pt x="37" y="51"/>
                  </a:cubicBezTo>
                  <a:cubicBezTo>
                    <a:pt x="35" y="54"/>
                    <a:pt x="32" y="56"/>
                    <a:pt x="30" y="59"/>
                  </a:cubicBezTo>
                  <a:cubicBezTo>
                    <a:pt x="29" y="59"/>
                    <a:pt x="29" y="61"/>
                    <a:pt x="28" y="60"/>
                  </a:cubicBezTo>
                  <a:cubicBezTo>
                    <a:pt x="27" y="59"/>
                    <a:pt x="27" y="58"/>
                    <a:pt x="28" y="57"/>
                  </a:cubicBezTo>
                  <a:cubicBezTo>
                    <a:pt x="29" y="56"/>
                    <a:pt x="30" y="55"/>
                    <a:pt x="30" y="53"/>
                  </a:cubicBezTo>
                  <a:cubicBezTo>
                    <a:pt x="30" y="50"/>
                    <a:pt x="27" y="51"/>
                    <a:pt x="26" y="49"/>
                  </a:cubicBezTo>
                  <a:cubicBezTo>
                    <a:pt x="28" y="47"/>
                    <a:pt x="32" y="49"/>
                    <a:pt x="33" y="45"/>
                  </a:cubicBezTo>
                  <a:cubicBezTo>
                    <a:pt x="35" y="43"/>
                    <a:pt x="37" y="42"/>
                    <a:pt x="39" y="39"/>
                  </a:cubicBezTo>
                  <a:cubicBezTo>
                    <a:pt x="35" y="40"/>
                    <a:pt x="35" y="44"/>
                    <a:pt x="33" y="46"/>
                  </a:cubicBezTo>
                  <a:cubicBezTo>
                    <a:pt x="31" y="46"/>
                    <a:pt x="30" y="44"/>
                    <a:pt x="30" y="43"/>
                  </a:cubicBezTo>
                  <a:cubicBezTo>
                    <a:pt x="29" y="40"/>
                    <a:pt x="27" y="38"/>
                    <a:pt x="26" y="36"/>
                  </a:cubicBezTo>
                  <a:cubicBezTo>
                    <a:pt x="22" y="32"/>
                    <a:pt x="20" y="31"/>
                    <a:pt x="16" y="34"/>
                  </a:cubicBezTo>
                  <a:cubicBezTo>
                    <a:pt x="16" y="30"/>
                    <a:pt x="13" y="28"/>
                    <a:pt x="10" y="27"/>
                  </a:cubicBezTo>
                  <a:cubicBezTo>
                    <a:pt x="8" y="25"/>
                    <a:pt x="5" y="24"/>
                    <a:pt x="2" y="23"/>
                  </a:cubicBezTo>
                  <a:cubicBezTo>
                    <a:pt x="1" y="22"/>
                    <a:pt x="0" y="21"/>
                    <a:pt x="1" y="19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7" y="19"/>
                    <a:pt x="9" y="19"/>
                    <a:pt x="11" y="18"/>
                  </a:cubicBezTo>
                  <a:cubicBezTo>
                    <a:pt x="15" y="16"/>
                    <a:pt x="17" y="17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9" y="24"/>
                    <a:pt x="20" y="27"/>
                    <a:pt x="22" y="27"/>
                  </a:cubicBezTo>
                  <a:cubicBezTo>
                    <a:pt x="25" y="26"/>
                    <a:pt x="23" y="23"/>
                    <a:pt x="22" y="21"/>
                  </a:cubicBezTo>
                  <a:cubicBezTo>
                    <a:pt x="20" y="17"/>
                    <a:pt x="23" y="14"/>
                    <a:pt x="24" y="10"/>
                  </a:cubicBezTo>
                  <a:cubicBezTo>
                    <a:pt x="26" y="10"/>
                    <a:pt x="26" y="12"/>
                    <a:pt x="27" y="13"/>
                  </a:cubicBezTo>
                  <a:cubicBezTo>
                    <a:pt x="29" y="17"/>
                    <a:pt x="33" y="17"/>
                    <a:pt x="37" y="18"/>
                  </a:cubicBezTo>
                  <a:cubicBezTo>
                    <a:pt x="39" y="19"/>
                    <a:pt x="38" y="17"/>
                    <a:pt x="37" y="16"/>
                  </a:cubicBezTo>
                  <a:cubicBezTo>
                    <a:pt x="35" y="10"/>
                    <a:pt x="30" y="7"/>
                    <a:pt x="26" y="3"/>
                  </a:cubicBezTo>
                  <a:cubicBezTo>
                    <a:pt x="24" y="2"/>
                    <a:pt x="23" y="1"/>
                    <a:pt x="22" y="0"/>
                  </a:cubicBezTo>
                  <a:cubicBezTo>
                    <a:pt x="30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1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25">
              <a:extLst>
                <a:ext uri="{FF2B5EF4-FFF2-40B4-BE49-F238E27FC236}">
                  <a16:creationId xmlns:a16="http://schemas.microsoft.com/office/drawing/2014/main" id="{C6DDB7A4-735B-E4D3-2858-78E39F310BAE}"/>
                </a:ext>
              </a:extLst>
            </p:cNvPr>
            <p:cNvSpPr/>
            <p:nvPr userDrawn="1"/>
          </p:nvSpPr>
          <p:spPr bwMode="auto">
            <a:xfrm>
              <a:off x="842963" y="3175"/>
              <a:ext cx="176213" cy="84138"/>
            </a:xfrm>
            <a:custGeom>
              <a:avLst/>
              <a:gdLst>
                <a:gd name="T0" fmla="*/ 45 w 47"/>
                <a:gd name="T1" fmla="*/ 0 h 22"/>
                <a:gd name="T2" fmla="*/ 38 w 47"/>
                <a:gd name="T3" fmla="*/ 19 h 22"/>
                <a:gd name="T4" fmla="*/ 33 w 47"/>
                <a:gd name="T5" fmla="*/ 17 h 22"/>
                <a:gd name="T6" fmla="*/ 27 w 47"/>
                <a:gd name="T7" fmla="*/ 17 h 22"/>
                <a:gd name="T8" fmla="*/ 15 w 47"/>
                <a:gd name="T9" fmla="*/ 18 h 22"/>
                <a:gd name="T10" fmla="*/ 11 w 47"/>
                <a:gd name="T11" fmla="*/ 18 h 22"/>
                <a:gd name="T12" fmla="*/ 5 w 47"/>
                <a:gd name="T13" fmla="*/ 19 h 22"/>
                <a:gd name="T14" fmla="*/ 1 w 47"/>
                <a:gd name="T15" fmla="*/ 11 h 22"/>
                <a:gd name="T16" fmla="*/ 5 w 47"/>
                <a:gd name="T17" fmla="*/ 0 h 22"/>
                <a:gd name="T18" fmla="*/ 14 w 47"/>
                <a:gd name="T19" fmla="*/ 0 h 22"/>
                <a:gd name="T20" fmla="*/ 11 w 47"/>
                <a:gd name="T21" fmla="*/ 4 h 22"/>
                <a:gd name="T22" fmla="*/ 9 w 47"/>
                <a:gd name="T23" fmla="*/ 7 h 22"/>
                <a:gd name="T24" fmla="*/ 13 w 47"/>
                <a:gd name="T25" fmla="*/ 8 h 22"/>
                <a:gd name="T26" fmla="*/ 23 w 47"/>
                <a:gd name="T27" fmla="*/ 6 h 22"/>
                <a:gd name="T28" fmla="*/ 25 w 47"/>
                <a:gd name="T29" fmla="*/ 3 h 22"/>
                <a:gd name="T30" fmla="*/ 24 w 47"/>
                <a:gd name="T31" fmla="*/ 0 h 22"/>
                <a:gd name="T32" fmla="*/ 45 w 47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cubicBezTo>
                    <a:pt x="47" y="6"/>
                    <a:pt x="43" y="17"/>
                    <a:pt x="38" y="19"/>
                  </a:cubicBezTo>
                  <a:cubicBezTo>
                    <a:pt x="36" y="20"/>
                    <a:pt x="34" y="19"/>
                    <a:pt x="33" y="17"/>
                  </a:cubicBezTo>
                  <a:cubicBezTo>
                    <a:pt x="31" y="15"/>
                    <a:pt x="29" y="15"/>
                    <a:pt x="27" y="17"/>
                  </a:cubicBezTo>
                  <a:cubicBezTo>
                    <a:pt x="23" y="22"/>
                    <a:pt x="20" y="22"/>
                    <a:pt x="15" y="18"/>
                  </a:cubicBezTo>
                  <a:cubicBezTo>
                    <a:pt x="14" y="17"/>
                    <a:pt x="12" y="16"/>
                    <a:pt x="11" y="18"/>
                  </a:cubicBezTo>
                  <a:cubicBezTo>
                    <a:pt x="9" y="19"/>
                    <a:pt x="7" y="21"/>
                    <a:pt x="5" y="19"/>
                  </a:cubicBezTo>
                  <a:cubicBezTo>
                    <a:pt x="3" y="17"/>
                    <a:pt x="1" y="15"/>
                    <a:pt x="1" y="11"/>
                  </a:cubicBezTo>
                  <a:cubicBezTo>
                    <a:pt x="0" y="7"/>
                    <a:pt x="2" y="3"/>
                    <a:pt x="5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10" y="4"/>
                    <a:pt x="8" y="5"/>
                    <a:pt x="9" y="7"/>
                  </a:cubicBezTo>
                  <a:cubicBezTo>
                    <a:pt x="10" y="8"/>
                    <a:pt x="12" y="8"/>
                    <a:pt x="13" y="8"/>
                  </a:cubicBezTo>
                  <a:cubicBezTo>
                    <a:pt x="16" y="6"/>
                    <a:pt x="19" y="4"/>
                    <a:pt x="23" y="6"/>
                  </a:cubicBezTo>
                  <a:cubicBezTo>
                    <a:pt x="24" y="6"/>
                    <a:pt x="25" y="5"/>
                    <a:pt x="25" y="3"/>
                  </a:cubicBezTo>
                  <a:cubicBezTo>
                    <a:pt x="25" y="2"/>
                    <a:pt x="24" y="1"/>
                    <a:pt x="24" y="0"/>
                  </a:cubicBezTo>
                  <a:cubicBezTo>
                    <a:pt x="31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E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6">
              <a:extLst>
                <a:ext uri="{FF2B5EF4-FFF2-40B4-BE49-F238E27FC236}">
                  <a16:creationId xmlns:a16="http://schemas.microsoft.com/office/drawing/2014/main" id="{21DB5CB3-3DFF-36D3-6E1D-112AEEB13D3A}"/>
                </a:ext>
              </a:extLst>
            </p:cNvPr>
            <p:cNvSpPr/>
            <p:nvPr userDrawn="1"/>
          </p:nvSpPr>
          <p:spPr bwMode="auto">
            <a:xfrm>
              <a:off x="1196975" y="3175"/>
              <a:ext cx="173038" cy="95250"/>
            </a:xfrm>
            <a:custGeom>
              <a:avLst/>
              <a:gdLst>
                <a:gd name="T0" fmla="*/ 39 w 46"/>
                <a:gd name="T1" fmla="*/ 0 h 25"/>
                <a:gd name="T2" fmla="*/ 46 w 46"/>
                <a:gd name="T3" fmla="*/ 7 h 25"/>
                <a:gd name="T4" fmla="*/ 43 w 46"/>
                <a:gd name="T5" fmla="*/ 7 h 25"/>
                <a:gd name="T6" fmla="*/ 38 w 46"/>
                <a:gd name="T7" fmla="*/ 5 h 25"/>
                <a:gd name="T8" fmla="*/ 35 w 46"/>
                <a:gd name="T9" fmla="*/ 12 h 25"/>
                <a:gd name="T10" fmla="*/ 35 w 46"/>
                <a:gd name="T11" fmla="*/ 17 h 25"/>
                <a:gd name="T12" fmla="*/ 33 w 46"/>
                <a:gd name="T13" fmla="*/ 22 h 25"/>
                <a:gd name="T14" fmla="*/ 29 w 46"/>
                <a:gd name="T15" fmla="*/ 18 h 25"/>
                <a:gd name="T16" fmla="*/ 25 w 46"/>
                <a:gd name="T17" fmla="*/ 10 h 25"/>
                <a:gd name="T18" fmla="*/ 22 w 46"/>
                <a:gd name="T19" fmla="*/ 9 h 25"/>
                <a:gd name="T20" fmla="*/ 13 w 46"/>
                <a:gd name="T21" fmla="*/ 23 h 25"/>
                <a:gd name="T22" fmla="*/ 11 w 46"/>
                <a:gd name="T23" fmla="*/ 24 h 25"/>
                <a:gd name="T24" fmla="*/ 11 w 46"/>
                <a:gd name="T25" fmla="*/ 21 h 25"/>
                <a:gd name="T26" fmla="*/ 17 w 46"/>
                <a:gd name="T27" fmla="*/ 9 h 25"/>
                <a:gd name="T28" fmla="*/ 7 w 46"/>
                <a:gd name="T29" fmla="*/ 13 h 25"/>
                <a:gd name="T30" fmla="*/ 2 w 46"/>
                <a:gd name="T31" fmla="*/ 13 h 25"/>
                <a:gd name="T32" fmla="*/ 4 w 46"/>
                <a:gd name="T33" fmla="*/ 9 h 25"/>
                <a:gd name="T34" fmla="*/ 7 w 46"/>
                <a:gd name="T35" fmla="*/ 2 h 25"/>
                <a:gd name="T36" fmla="*/ 8 w 46"/>
                <a:gd name="T37" fmla="*/ 3 h 25"/>
                <a:gd name="T38" fmla="*/ 10 w 46"/>
                <a:gd name="T39" fmla="*/ 5 h 25"/>
                <a:gd name="T40" fmla="*/ 11 w 46"/>
                <a:gd name="T41" fmla="*/ 2 h 25"/>
                <a:gd name="T42" fmla="*/ 12 w 46"/>
                <a:gd name="T43" fmla="*/ 0 h 25"/>
                <a:gd name="T44" fmla="*/ 39 w 46"/>
                <a:gd name="T4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25">
                  <a:moveTo>
                    <a:pt x="39" y="0"/>
                  </a:moveTo>
                  <a:cubicBezTo>
                    <a:pt x="40" y="4"/>
                    <a:pt x="45" y="3"/>
                    <a:pt x="46" y="7"/>
                  </a:cubicBezTo>
                  <a:cubicBezTo>
                    <a:pt x="45" y="9"/>
                    <a:pt x="44" y="7"/>
                    <a:pt x="43" y="7"/>
                  </a:cubicBezTo>
                  <a:cubicBezTo>
                    <a:pt x="42" y="6"/>
                    <a:pt x="40" y="4"/>
                    <a:pt x="38" y="5"/>
                  </a:cubicBezTo>
                  <a:cubicBezTo>
                    <a:pt x="37" y="7"/>
                    <a:pt x="33" y="8"/>
                    <a:pt x="35" y="12"/>
                  </a:cubicBezTo>
                  <a:cubicBezTo>
                    <a:pt x="36" y="13"/>
                    <a:pt x="35" y="15"/>
                    <a:pt x="35" y="17"/>
                  </a:cubicBezTo>
                  <a:cubicBezTo>
                    <a:pt x="36" y="19"/>
                    <a:pt x="36" y="21"/>
                    <a:pt x="33" y="22"/>
                  </a:cubicBezTo>
                  <a:cubicBezTo>
                    <a:pt x="31" y="23"/>
                    <a:pt x="30" y="20"/>
                    <a:pt x="29" y="18"/>
                  </a:cubicBezTo>
                  <a:cubicBezTo>
                    <a:pt x="28" y="15"/>
                    <a:pt x="26" y="12"/>
                    <a:pt x="25" y="10"/>
                  </a:cubicBezTo>
                  <a:cubicBezTo>
                    <a:pt x="24" y="7"/>
                    <a:pt x="23" y="7"/>
                    <a:pt x="22" y="9"/>
                  </a:cubicBezTo>
                  <a:cubicBezTo>
                    <a:pt x="19" y="14"/>
                    <a:pt x="16" y="18"/>
                    <a:pt x="13" y="23"/>
                  </a:cubicBezTo>
                  <a:cubicBezTo>
                    <a:pt x="12" y="24"/>
                    <a:pt x="12" y="25"/>
                    <a:pt x="11" y="24"/>
                  </a:cubicBezTo>
                  <a:cubicBezTo>
                    <a:pt x="9" y="23"/>
                    <a:pt x="11" y="22"/>
                    <a:pt x="11" y="21"/>
                  </a:cubicBezTo>
                  <a:cubicBezTo>
                    <a:pt x="13" y="17"/>
                    <a:pt x="14" y="13"/>
                    <a:pt x="17" y="9"/>
                  </a:cubicBezTo>
                  <a:cubicBezTo>
                    <a:pt x="13" y="10"/>
                    <a:pt x="10" y="11"/>
                    <a:pt x="7" y="13"/>
                  </a:cubicBezTo>
                  <a:cubicBezTo>
                    <a:pt x="5" y="14"/>
                    <a:pt x="3" y="15"/>
                    <a:pt x="2" y="13"/>
                  </a:cubicBezTo>
                  <a:cubicBezTo>
                    <a:pt x="0" y="10"/>
                    <a:pt x="2" y="9"/>
                    <a:pt x="4" y="9"/>
                  </a:cubicBezTo>
                  <a:cubicBezTo>
                    <a:pt x="8" y="8"/>
                    <a:pt x="4" y="3"/>
                    <a:pt x="7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8" y="4"/>
                    <a:pt x="8" y="5"/>
                    <a:pt x="10" y="5"/>
                  </a:cubicBezTo>
                  <a:cubicBezTo>
                    <a:pt x="12" y="5"/>
                    <a:pt x="11" y="3"/>
                    <a:pt x="11" y="2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21" y="0"/>
                    <a:pt x="30" y="0"/>
                    <a:pt x="39" y="0"/>
                  </a:cubicBezTo>
                  <a:close/>
                </a:path>
              </a:pathLst>
            </a:custGeom>
            <a:solidFill>
              <a:srgbClr val="E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7">
              <a:extLst>
                <a:ext uri="{FF2B5EF4-FFF2-40B4-BE49-F238E27FC236}">
                  <a16:creationId xmlns:a16="http://schemas.microsoft.com/office/drawing/2014/main" id="{7E3453F9-838D-F356-0767-0F1EF7EE2F6F}"/>
                </a:ext>
              </a:extLst>
            </p:cNvPr>
            <p:cNvSpPr/>
            <p:nvPr userDrawn="1"/>
          </p:nvSpPr>
          <p:spPr bwMode="auto">
            <a:xfrm>
              <a:off x="7938" y="815975"/>
              <a:ext cx="55563" cy="131763"/>
            </a:xfrm>
            <a:custGeom>
              <a:avLst/>
              <a:gdLst>
                <a:gd name="T0" fmla="*/ 0 w 15"/>
                <a:gd name="T1" fmla="*/ 2 h 35"/>
                <a:gd name="T2" fmla="*/ 11 w 15"/>
                <a:gd name="T3" fmla="*/ 1 h 35"/>
                <a:gd name="T4" fmla="*/ 15 w 15"/>
                <a:gd name="T5" fmla="*/ 4 h 35"/>
                <a:gd name="T6" fmla="*/ 13 w 15"/>
                <a:gd name="T7" fmla="*/ 14 h 35"/>
                <a:gd name="T8" fmla="*/ 8 w 15"/>
                <a:gd name="T9" fmla="*/ 16 h 35"/>
                <a:gd name="T10" fmla="*/ 12 w 15"/>
                <a:gd name="T11" fmla="*/ 19 h 35"/>
                <a:gd name="T12" fmla="*/ 15 w 15"/>
                <a:gd name="T13" fmla="*/ 23 h 35"/>
                <a:gd name="T14" fmla="*/ 12 w 15"/>
                <a:gd name="T15" fmla="*/ 27 h 35"/>
                <a:gd name="T16" fmla="*/ 7 w 15"/>
                <a:gd name="T17" fmla="*/ 35 h 35"/>
                <a:gd name="T18" fmla="*/ 0 w 15"/>
                <a:gd name="T19" fmla="*/ 32 h 35"/>
                <a:gd name="T20" fmla="*/ 0 w 15"/>
                <a:gd name="T2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35">
                  <a:moveTo>
                    <a:pt x="0" y="2"/>
                  </a:moveTo>
                  <a:cubicBezTo>
                    <a:pt x="4" y="4"/>
                    <a:pt x="8" y="3"/>
                    <a:pt x="11" y="1"/>
                  </a:cubicBezTo>
                  <a:cubicBezTo>
                    <a:pt x="15" y="0"/>
                    <a:pt x="15" y="1"/>
                    <a:pt x="15" y="4"/>
                  </a:cubicBezTo>
                  <a:cubicBezTo>
                    <a:pt x="15" y="8"/>
                    <a:pt x="11" y="10"/>
                    <a:pt x="13" y="14"/>
                  </a:cubicBezTo>
                  <a:cubicBezTo>
                    <a:pt x="14" y="15"/>
                    <a:pt x="10" y="14"/>
                    <a:pt x="8" y="16"/>
                  </a:cubicBezTo>
                  <a:cubicBezTo>
                    <a:pt x="9" y="17"/>
                    <a:pt x="11" y="18"/>
                    <a:pt x="12" y="19"/>
                  </a:cubicBezTo>
                  <a:cubicBezTo>
                    <a:pt x="14" y="20"/>
                    <a:pt x="15" y="21"/>
                    <a:pt x="15" y="23"/>
                  </a:cubicBezTo>
                  <a:cubicBezTo>
                    <a:pt x="15" y="25"/>
                    <a:pt x="14" y="26"/>
                    <a:pt x="12" y="27"/>
                  </a:cubicBezTo>
                  <a:cubicBezTo>
                    <a:pt x="7" y="30"/>
                    <a:pt x="7" y="30"/>
                    <a:pt x="7" y="35"/>
                  </a:cubicBezTo>
                  <a:cubicBezTo>
                    <a:pt x="5" y="34"/>
                    <a:pt x="3" y="31"/>
                    <a:pt x="0" y="32"/>
                  </a:cubicBezTo>
                  <a:cubicBezTo>
                    <a:pt x="0" y="22"/>
                    <a:pt x="0" y="12"/>
                    <a:pt x="0" y="2"/>
                  </a:cubicBezTo>
                  <a:close/>
                </a:path>
              </a:pathLst>
            </a:custGeom>
            <a:solidFill>
              <a:srgbClr val="EFD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8">
              <a:extLst>
                <a:ext uri="{FF2B5EF4-FFF2-40B4-BE49-F238E27FC236}">
                  <a16:creationId xmlns:a16="http://schemas.microsoft.com/office/drawing/2014/main" id="{29D831F2-16D1-32E9-9E9F-B3469F0D326A}"/>
                </a:ext>
              </a:extLst>
            </p:cNvPr>
            <p:cNvSpPr/>
            <p:nvPr userDrawn="1"/>
          </p:nvSpPr>
          <p:spPr bwMode="auto">
            <a:xfrm>
              <a:off x="7938" y="1658938"/>
              <a:ext cx="63500" cy="150813"/>
            </a:xfrm>
            <a:custGeom>
              <a:avLst/>
              <a:gdLst>
                <a:gd name="T0" fmla="*/ 0 w 17"/>
                <a:gd name="T1" fmla="*/ 22 h 40"/>
                <a:gd name="T2" fmla="*/ 15 w 17"/>
                <a:gd name="T3" fmla="*/ 0 h 40"/>
                <a:gd name="T4" fmla="*/ 16 w 17"/>
                <a:gd name="T5" fmla="*/ 7 h 40"/>
                <a:gd name="T6" fmla="*/ 15 w 17"/>
                <a:gd name="T7" fmla="*/ 31 h 40"/>
                <a:gd name="T8" fmla="*/ 10 w 17"/>
                <a:gd name="T9" fmla="*/ 39 h 40"/>
                <a:gd name="T10" fmla="*/ 8 w 17"/>
                <a:gd name="T11" fmla="*/ 39 h 40"/>
                <a:gd name="T12" fmla="*/ 0 w 17"/>
                <a:gd name="T13" fmla="*/ 39 h 40"/>
                <a:gd name="T14" fmla="*/ 0 w 17"/>
                <a:gd name="T1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0">
                  <a:moveTo>
                    <a:pt x="0" y="22"/>
                  </a:moveTo>
                  <a:cubicBezTo>
                    <a:pt x="6" y="15"/>
                    <a:pt x="13" y="9"/>
                    <a:pt x="15" y="0"/>
                  </a:cubicBezTo>
                  <a:cubicBezTo>
                    <a:pt x="17" y="4"/>
                    <a:pt x="17" y="4"/>
                    <a:pt x="16" y="7"/>
                  </a:cubicBezTo>
                  <a:cubicBezTo>
                    <a:pt x="14" y="15"/>
                    <a:pt x="15" y="23"/>
                    <a:pt x="15" y="31"/>
                  </a:cubicBezTo>
                  <a:cubicBezTo>
                    <a:pt x="16" y="35"/>
                    <a:pt x="11" y="36"/>
                    <a:pt x="10" y="39"/>
                  </a:cubicBezTo>
                  <a:cubicBezTo>
                    <a:pt x="10" y="40"/>
                    <a:pt x="8" y="40"/>
                    <a:pt x="8" y="39"/>
                  </a:cubicBezTo>
                  <a:cubicBezTo>
                    <a:pt x="5" y="34"/>
                    <a:pt x="3" y="37"/>
                    <a:pt x="0" y="39"/>
                  </a:cubicBezTo>
                  <a:cubicBezTo>
                    <a:pt x="0" y="33"/>
                    <a:pt x="0" y="27"/>
                    <a:pt x="0" y="22"/>
                  </a:cubicBezTo>
                  <a:close/>
                </a:path>
              </a:pathLst>
            </a:custGeom>
            <a:solidFill>
              <a:srgbClr val="BD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9">
              <a:extLst>
                <a:ext uri="{FF2B5EF4-FFF2-40B4-BE49-F238E27FC236}">
                  <a16:creationId xmlns:a16="http://schemas.microsoft.com/office/drawing/2014/main" id="{4BECAB5C-43C8-8327-5BB8-CC50590673B2}"/>
                </a:ext>
              </a:extLst>
            </p:cNvPr>
            <p:cNvSpPr/>
            <p:nvPr userDrawn="1"/>
          </p:nvSpPr>
          <p:spPr bwMode="auto">
            <a:xfrm>
              <a:off x="2468563" y="3175"/>
              <a:ext cx="123825" cy="46038"/>
            </a:xfrm>
            <a:custGeom>
              <a:avLst/>
              <a:gdLst>
                <a:gd name="T0" fmla="*/ 33 w 33"/>
                <a:gd name="T1" fmla="*/ 0 h 12"/>
                <a:gd name="T2" fmla="*/ 17 w 33"/>
                <a:gd name="T3" fmla="*/ 12 h 12"/>
                <a:gd name="T4" fmla="*/ 10 w 33"/>
                <a:gd name="T5" fmla="*/ 9 h 12"/>
                <a:gd name="T6" fmla="*/ 7 w 33"/>
                <a:gd name="T7" fmla="*/ 7 h 12"/>
                <a:gd name="T8" fmla="*/ 0 w 33"/>
                <a:gd name="T9" fmla="*/ 0 h 12"/>
                <a:gd name="T10" fmla="*/ 33 w 3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0"/>
                    <a:pt x="17" y="12"/>
                  </a:cubicBezTo>
                  <a:cubicBezTo>
                    <a:pt x="14" y="12"/>
                    <a:pt x="11" y="12"/>
                    <a:pt x="10" y="9"/>
                  </a:cubicBezTo>
                  <a:cubicBezTo>
                    <a:pt x="9" y="8"/>
                    <a:pt x="8" y="7"/>
                    <a:pt x="7" y="7"/>
                  </a:cubicBezTo>
                  <a:cubicBezTo>
                    <a:pt x="0" y="6"/>
                    <a:pt x="0" y="6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F1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30">
              <a:extLst>
                <a:ext uri="{FF2B5EF4-FFF2-40B4-BE49-F238E27FC236}">
                  <a16:creationId xmlns:a16="http://schemas.microsoft.com/office/drawing/2014/main" id="{6D6A220E-26B6-68F6-8DFA-B1A80036531D}"/>
                </a:ext>
              </a:extLst>
            </p:cNvPr>
            <p:cNvSpPr/>
            <p:nvPr userDrawn="1"/>
          </p:nvSpPr>
          <p:spPr bwMode="auto">
            <a:xfrm>
              <a:off x="7938" y="688975"/>
              <a:ext cx="79375" cy="71438"/>
            </a:xfrm>
            <a:custGeom>
              <a:avLst/>
              <a:gdLst>
                <a:gd name="T0" fmla="*/ 0 w 21"/>
                <a:gd name="T1" fmla="*/ 8 h 19"/>
                <a:gd name="T2" fmla="*/ 12 w 21"/>
                <a:gd name="T3" fmla="*/ 2 h 19"/>
                <a:gd name="T4" fmla="*/ 15 w 21"/>
                <a:gd name="T5" fmla="*/ 2 h 19"/>
                <a:gd name="T6" fmla="*/ 21 w 21"/>
                <a:gd name="T7" fmla="*/ 11 h 19"/>
                <a:gd name="T8" fmla="*/ 0 w 21"/>
                <a:gd name="T9" fmla="*/ 19 h 19"/>
                <a:gd name="T10" fmla="*/ 0 w 21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0" y="8"/>
                  </a:moveTo>
                  <a:cubicBezTo>
                    <a:pt x="4" y="6"/>
                    <a:pt x="8" y="4"/>
                    <a:pt x="12" y="2"/>
                  </a:cubicBezTo>
                  <a:cubicBezTo>
                    <a:pt x="13" y="2"/>
                    <a:pt x="15" y="0"/>
                    <a:pt x="15" y="2"/>
                  </a:cubicBezTo>
                  <a:cubicBezTo>
                    <a:pt x="16" y="6"/>
                    <a:pt x="18" y="8"/>
                    <a:pt x="21" y="11"/>
                  </a:cubicBezTo>
                  <a:cubicBezTo>
                    <a:pt x="12" y="9"/>
                    <a:pt x="5" y="12"/>
                    <a:pt x="0" y="19"/>
                  </a:cubicBezTo>
                  <a:cubicBezTo>
                    <a:pt x="0" y="15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715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31">
              <a:extLst>
                <a:ext uri="{FF2B5EF4-FFF2-40B4-BE49-F238E27FC236}">
                  <a16:creationId xmlns:a16="http://schemas.microsoft.com/office/drawing/2014/main" id="{B9139E48-0BC7-C16B-5351-5A904961B040}"/>
                </a:ext>
              </a:extLst>
            </p:cNvPr>
            <p:cNvSpPr/>
            <p:nvPr userDrawn="1"/>
          </p:nvSpPr>
          <p:spPr bwMode="auto">
            <a:xfrm>
              <a:off x="865188" y="3175"/>
              <a:ext cx="79375" cy="38100"/>
            </a:xfrm>
            <a:custGeom>
              <a:avLst/>
              <a:gdLst>
                <a:gd name="T0" fmla="*/ 18 w 21"/>
                <a:gd name="T1" fmla="*/ 0 h 10"/>
                <a:gd name="T2" fmla="*/ 20 w 21"/>
                <a:gd name="T3" fmla="*/ 2 h 10"/>
                <a:gd name="T4" fmla="*/ 20 w 21"/>
                <a:gd name="T5" fmla="*/ 6 h 10"/>
                <a:gd name="T6" fmla="*/ 17 w 21"/>
                <a:gd name="T7" fmla="*/ 7 h 10"/>
                <a:gd name="T8" fmla="*/ 8 w 21"/>
                <a:gd name="T9" fmla="*/ 8 h 10"/>
                <a:gd name="T10" fmla="*/ 2 w 21"/>
                <a:gd name="T11" fmla="*/ 7 h 10"/>
                <a:gd name="T12" fmla="*/ 5 w 21"/>
                <a:gd name="T13" fmla="*/ 2 h 10"/>
                <a:gd name="T14" fmla="*/ 8 w 21"/>
                <a:gd name="T15" fmla="*/ 0 h 10"/>
                <a:gd name="T16" fmla="*/ 18 w 21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18" y="0"/>
                  </a:moveTo>
                  <a:cubicBezTo>
                    <a:pt x="19" y="1"/>
                    <a:pt x="20" y="2"/>
                    <a:pt x="20" y="2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9" y="7"/>
                    <a:pt x="18" y="8"/>
                    <a:pt x="17" y="7"/>
                  </a:cubicBezTo>
                  <a:cubicBezTo>
                    <a:pt x="13" y="5"/>
                    <a:pt x="11" y="6"/>
                    <a:pt x="8" y="8"/>
                  </a:cubicBezTo>
                  <a:cubicBezTo>
                    <a:pt x="6" y="10"/>
                    <a:pt x="3" y="10"/>
                    <a:pt x="2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1" y="0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6B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32">
              <a:extLst>
                <a:ext uri="{FF2B5EF4-FFF2-40B4-BE49-F238E27FC236}">
                  <a16:creationId xmlns:a16="http://schemas.microsoft.com/office/drawing/2014/main" id="{898DFA3E-6410-3F81-D5CC-9C4D0B15A3CA}"/>
                </a:ext>
              </a:extLst>
            </p:cNvPr>
            <p:cNvSpPr/>
            <p:nvPr userDrawn="1"/>
          </p:nvSpPr>
          <p:spPr bwMode="auto">
            <a:xfrm>
              <a:off x="1625600" y="3175"/>
              <a:ext cx="63500" cy="49213"/>
            </a:xfrm>
            <a:custGeom>
              <a:avLst/>
              <a:gdLst>
                <a:gd name="T0" fmla="*/ 7 w 17"/>
                <a:gd name="T1" fmla="*/ 0 h 13"/>
                <a:gd name="T2" fmla="*/ 14 w 17"/>
                <a:gd name="T3" fmla="*/ 5 h 13"/>
                <a:gd name="T4" fmla="*/ 14 w 17"/>
                <a:gd name="T5" fmla="*/ 11 h 13"/>
                <a:gd name="T6" fmla="*/ 7 w 17"/>
                <a:gd name="T7" fmla="*/ 11 h 13"/>
                <a:gd name="T8" fmla="*/ 0 w 17"/>
                <a:gd name="T9" fmla="*/ 0 h 13"/>
                <a:gd name="T10" fmla="*/ 7 w 17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3"/>
                    <a:pt x="12" y="2"/>
                    <a:pt x="14" y="5"/>
                  </a:cubicBezTo>
                  <a:cubicBezTo>
                    <a:pt x="16" y="7"/>
                    <a:pt x="17" y="8"/>
                    <a:pt x="14" y="11"/>
                  </a:cubicBezTo>
                  <a:cubicBezTo>
                    <a:pt x="12" y="13"/>
                    <a:pt x="9" y="13"/>
                    <a:pt x="7" y="11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1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33">
              <a:extLst>
                <a:ext uri="{FF2B5EF4-FFF2-40B4-BE49-F238E27FC236}">
                  <a16:creationId xmlns:a16="http://schemas.microsoft.com/office/drawing/2014/main" id="{F0EF199F-0136-0367-74D8-2954B0C7EAD7}"/>
                </a:ext>
              </a:extLst>
            </p:cNvPr>
            <p:cNvSpPr/>
            <p:nvPr userDrawn="1"/>
          </p:nvSpPr>
          <p:spPr bwMode="auto">
            <a:xfrm>
              <a:off x="1222375" y="3175"/>
              <a:ext cx="23813" cy="26988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1 h 7"/>
                <a:gd name="T4" fmla="*/ 5 w 6"/>
                <a:gd name="T5" fmla="*/ 6 h 7"/>
                <a:gd name="T6" fmla="*/ 2 w 6"/>
                <a:gd name="T7" fmla="*/ 7 h 7"/>
                <a:gd name="T8" fmla="*/ 0 w 6"/>
                <a:gd name="T9" fmla="*/ 2 h 7"/>
                <a:gd name="T10" fmla="*/ 1 w 6"/>
                <a:gd name="T11" fmla="*/ 0 h 7"/>
                <a:gd name="T12" fmla="*/ 5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6" y="3"/>
                    <a:pt x="6" y="4"/>
                    <a:pt x="5" y="6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C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34">
              <a:extLst>
                <a:ext uri="{FF2B5EF4-FFF2-40B4-BE49-F238E27FC236}">
                  <a16:creationId xmlns:a16="http://schemas.microsoft.com/office/drawing/2014/main" id="{82B717D1-A538-F86A-BAFE-0D9FC3FBACA5}"/>
                </a:ext>
              </a:extLst>
            </p:cNvPr>
            <p:cNvSpPr/>
            <p:nvPr userDrawn="1"/>
          </p:nvSpPr>
          <p:spPr bwMode="auto">
            <a:xfrm>
              <a:off x="7938" y="46038"/>
              <a:ext cx="25400" cy="28575"/>
            </a:xfrm>
            <a:custGeom>
              <a:avLst/>
              <a:gdLst>
                <a:gd name="T0" fmla="*/ 2 w 7"/>
                <a:gd name="T1" fmla="*/ 7 h 8"/>
                <a:gd name="T2" fmla="*/ 0 w 7"/>
                <a:gd name="T3" fmla="*/ 6 h 8"/>
                <a:gd name="T4" fmla="*/ 0 w 7"/>
                <a:gd name="T5" fmla="*/ 2 h 8"/>
                <a:gd name="T6" fmla="*/ 2 w 7"/>
                <a:gd name="T7" fmla="*/ 1 h 8"/>
                <a:gd name="T8" fmla="*/ 7 w 7"/>
                <a:gd name="T9" fmla="*/ 4 h 8"/>
                <a:gd name="T10" fmla="*/ 2 w 7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1" y="7"/>
                    <a:pt x="1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8"/>
                    <a:pt x="2" y="7"/>
                  </a:cubicBezTo>
                  <a:close/>
                </a:path>
              </a:pathLst>
            </a:custGeom>
            <a:solidFill>
              <a:srgbClr val="DD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35">
              <a:extLst>
                <a:ext uri="{FF2B5EF4-FFF2-40B4-BE49-F238E27FC236}">
                  <a16:creationId xmlns:a16="http://schemas.microsoft.com/office/drawing/2014/main" id="{5E9C7DA3-43B6-F6DE-9858-8FE169FBADC7}"/>
                </a:ext>
              </a:extLst>
            </p:cNvPr>
            <p:cNvSpPr/>
            <p:nvPr userDrawn="1"/>
          </p:nvSpPr>
          <p:spPr bwMode="auto">
            <a:xfrm>
              <a:off x="1987550" y="3175"/>
              <a:ext cx="22225" cy="23813"/>
            </a:xfrm>
            <a:custGeom>
              <a:avLst/>
              <a:gdLst>
                <a:gd name="T0" fmla="*/ 5 w 6"/>
                <a:gd name="T1" fmla="*/ 0 h 6"/>
                <a:gd name="T2" fmla="*/ 5 w 6"/>
                <a:gd name="T3" fmla="*/ 4 h 6"/>
                <a:gd name="T4" fmla="*/ 2 w 6"/>
                <a:gd name="T5" fmla="*/ 5 h 6"/>
                <a:gd name="T6" fmla="*/ 0 w 6"/>
                <a:gd name="T7" fmla="*/ 0 h 6"/>
                <a:gd name="T8" fmla="*/ 5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FC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36">
              <a:extLst>
                <a:ext uri="{FF2B5EF4-FFF2-40B4-BE49-F238E27FC236}">
                  <a16:creationId xmlns:a16="http://schemas.microsoft.com/office/drawing/2014/main" id="{3F5A4210-309B-DC8B-06FA-57DF2E65F36F}"/>
                </a:ext>
              </a:extLst>
            </p:cNvPr>
            <p:cNvSpPr/>
            <p:nvPr userDrawn="1"/>
          </p:nvSpPr>
          <p:spPr bwMode="auto">
            <a:xfrm>
              <a:off x="112713" y="993775"/>
              <a:ext cx="433388" cy="387350"/>
            </a:xfrm>
            <a:custGeom>
              <a:avLst/>
              <a:gdLst>
                <a:gd name="T0" fmla="*/ 11 w 115"/>
                <a:gd name="T1" fmla="*/ 84 h 103"/>
                <a:gd name="T2" fmla="*/ 11 w 115"/>
                <a:gd name="T3" fmla="*/ 82 h 103"/>
                <a:gd name="T4" fmla="*/ 16 w 115"/>
                <a:gd name="T5" fmla="*/ 71 h 103"/>
                <a:gd name="T6" fmla="*/ 9 w 115"/>
                <a:gd name="T7" fmla="*/ 60 h 103"/>
                <a:gd name="T8" fmla="*/ 3 w 115"/>
                <a:gd name="T9" fmla="*/ 57 h 103"/>
                <a:gd name="T10" fmla="*/ 3 w 115"/>
                <a:gd name="T11" fmla="*/ 48 h 103"/>
                <a:gd name="T12" fmla="*/ 4 w 115"/>
                <a:gd name="T13" fmla="*/ 37 h 103"/>
                <a:gd name="T14" fmla="*/ 5 w 115"/>
                <a:gd name="T15" fmla="*/ 33 h 103"/>
                <a:gd name="T16" fmla="*/ 7 w 115"/>
                <a:gd name="T17" fmla="*/ 29 h 103"/>
                <a:gd name="T18" fmla="*/ 10 w 115"/>
                <a:gd name="T19" fmla="*/ 21 h 103"/>
                <a:gd name="T20" fmla="*/ 29 w 115"/>
                <a:gd name="T21" fmla="*/ 18 h 103"/>
                <a:gd name="T22" fmla="*/ 33 w 115"/>
                <a:gd name="T23" fmla="*/ 20 h 103"/>
                <a:gd name="T24" fmla="*/ 37 w 115"/>
                <a:gd name="T25" fmla="*/ 18 h 103"/>
                <a:gd name="T26" fmla="*/ 61 w 115"/>
                <a:gd name="T27" fmla="*/ 2 h 103"/>
                <a:gd name="T28" fmla="*/ 83 w 115"/>
                <a:gd name="T29" fmla="*/ 6 h 103"/>
                <a:gd name="T30" fmla="*/ 91 w 115"/>
                <a:gd name="T31" fmla="*/ 22 h 103"/>
                <a:gd name="T32" fmla="*/ 90 w 115"/>
                <a:gd name="T33" fmla="*/ 26 h 103"/>
                <a:gd name="T34" fmla="*/ 93 w 115"/>
                <a:gd name="T35" fmla="*/ 30 h 103"/>
                <a:gd name="T36" fmla="*/ 109 w 115"/>
                <a:gd name="T37" fmla="*/ 40 h 103"/>
                <a:gd name="T38" fmla="*/ 110 w 115"/>
                <a:gd name="T39" fmla="*/ 44 h 103"/>
                <a:gd name="T40" fmla="*/ 113 w 115"/>
                <a:gd name="T41" fmla="*/ 57 h 103"/>
                <a:gd name="T42" fmla="*/ 109 w 115"/>
                <a:gd name="T43" fmla="*/ 64 h 103"/>
                <a:gd name="T44" fmla="*/ 104 w 115"/>
                <a:gd name="T45" fmla="*/ 77 h 103"/>
                <a:gd name="T46" fmla="*/ 101 w 115"/>
                <a:gd name="T47" fmla="*/ 93 h 103"/>
                <a:gd name="T48" fmla="*/ 98 w 115"/>
                <a:gd name="T49" fmla="*/ 96 h 103"/>
                <a:gd name="T50" fmla="*/ 88 w 115"/>
                <a:gd name="T51" fmla="*/ 102 h 103"/>
                <a:gd name="T52" fmla="*/ 87 w 115"/>
                <a:gd name="T53" fmla="*/ 103 h 103"/>
                <a:gd name="T54" fmla="*/ 80 w 115"/>
                <a:gd name="T55" fmla="*/ 96 h 103"/>
                <a:gd name="T56" fmla="*/ 79 w 115"/>
                <a:gd name="T57" fmla="*/ 94 h 103"/>
                <a:gd name="T58" fmla="*/ 69 w 115"/>
                <a:gd name="T59" fmla="*/ 90 h 103"/>
                <a:gd name="T60" fmla="*/ 61 w 115"/>
                <a:gd name="T61" fmla="*/ 94 h 103"/>
                <a:gd name="T62" fmla="*/ 56 w 115"/>
                <a:gd name="T63" fmla="*/ 93 h 103"/>
                <a:gd name="T64" fmla="*/ 52 w 115"/>
                <a:gd name="T65" fmla="*/ 91 h 103"/>
                <a:gd name="T66" fmla="*/ 49 w 115"/>
                <a:gd name="T67" fmla="*/ 91 h 103"/>
                <a:gd name="T68" fmla="*/ 41 w 115"/>
                <a:gd name="T69" fmla="*/ 95 h 103"/>
                <a:gd name="T70" fmla="*/ 39 w 115"/>
                <a:gd name="T71" fmla="*/ 97 h 103"/>
                <a:gd name="T72" fmla="*/ 29 w 115"/>
                <a:gd name="T73" fmla="*/ 90 h 103"/>
                <a:gd name="T74" fmla="*/ 24 w 115"/>
                <a:gd name="T75" fmla="*/ 83 h 103"/>
                <a:gd name="T76" fmla="*/ 20 w 115"/>
                <a:gd name="T77" fmla="*/ 83 h 103"/>
                <a:gd name="T78" fmla="*/ 11 w 115"/>
                <a:gd name="T79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5" h="103">
                  <a:moveTo>
                    <a:pt x="11" y="84"/>
                  </a:moveTo>
                  <a:cubicBezTo>
                    <a:pt x="9" y="84"/>
                    <a:pt x="10" y="83"/>
                    <a:pt x="11" y="82"/>
                  </a:cubicBezTo>
                  <a:cubicBezTo>
                    <a:pt x="16" y="80"/>
                    <a:pt x="16" y="76"/>
                    <a:pt x="16" y="71"/>
                  </a:cubicBezTo>
                  <a:cubicBezTo>
                    <a:pt x="16" y="67"/>
                    <a:pt x="14" y="62"/>
                    <a:pt x="9" y="60"/>
                  </a:cubicBezTo>
                  <a:cubicBezTo>
                    <a:pt x="7" y="59"/>
                    <a:pt x="5" y="58"/>
                    <a:pt x="3" y="57"/>
                  </a:cubicBezTo>
                  <a:cubicBezTo>
                    <a:pt x="7" y="54"/>
                    <a:pt x="7" y="51"/>
                    <a:pt x="3" y="48"/>
                  </a:cubicBezTo>
                  <a:cubicBezTo>
                    <a:pt x="0" y="44"/>
                    <a:pt x="0" y="41"/>
                    <a:pt x="4" y="37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7" y="33"/>
                    <a:pt x="8" y="32"/>
                    <a:pt x="7" y="29"/>
                  </a:cubicBezTo>
                  <a:cubicBezTo>
                    <a:pt x="5" y="25"/>
                    <a:pt x="8" y="23"/>
                    <a:pt x="10" y="21"/>
                  </a:cubicBezTo>
                  <a:cubicBezTo>
                    <a:pt x="16" y="17"/>
                    <a:pt x="22" y="15"/>
                    <a:pt x="29" y="18"/>
                  </a:cubicBezTo>
                  <a:cubicBezTo>
                    <a:pt x="30" y="19"/>
                    <a:pt x="32" y="19"/>
                    <a:pt x="33" y="20"/>
                  </a:cubicBezTo>
                  <a:cubicBezTo>
                    <a:pt x="36" y="21"/>
                    <a:pt x="36" y="20"/>
                    <a:pt x="37" y="18"/>
                  </a:cubicBezTo>
                  <a:cubicBezTo>
                    <a:pt x="39" y="8"/>
                    <a:pt x="52" y="0"/>
                    <a:pt x="61" y="2"/>
                  </a:cubicBezTo>
                  <a:cubicBezTo>
                    <a:pt x="68" y="3"/>
                    <a:pt x="75" y="6"/>
                    <a:pt x="83" y="6"/>
                  </a:cubicBezTo>
                  <a:cubicBezTo>
                    <a:pt x="89" y="6"/>
                    <a:pt x="93" y="13"/>
                    <a:pt x="91" y="22"/>
                  </a:cubicBezTo>
                  <a:cubicBezTo>
                    <a:pt x="91" y="24"/>
                    <a:pt x="91" y="25"/>
                    <a:pt x="90" y="26"/>
                  </a:cubicBezTo>
                  <a:cubicBezTo>
                    <a:pt x="89" y="29"/>
                    <a:pt x="91" y="30"/>
                    <a:pt x="93" y="30"/>
                  </a:cubicBezTo>
                  <a:cubicBezTo>
                    <a:pt x="100" y="30"/>
                    <a:pt x="105" y="34"/>
                    <a:pt x="109" y="40"/>
                  </a:cubicBezTo>
                  <a:cubicBezTo>
                    <a:pt x="110" y="41"/>
                    <a:pt x="110" y="42"/>
                    <a:pt x="110" y="44"/>
                  </a:cubicBezTo>
                  <a:cubicBezTo>
                    <a:pt x="110" y="48"/>
                    <a:pt x="110" y="52"/>
                    <a:pt x="113" y="57"/>
                  </a:cubicBezTo>
                  <a:cubicBezTo>
                    <a:pt x="115" y="60"/>
                    <a:pt x="112" y="63"/>
                    <a:pt x="109" y="64"/>
                  </a:cubicBezTo>
                  <a:cubicBezTo>
                    <a:pt x="101" y="66"/>
                    <a:pt x="101" y="70"/>
                    <a:pt x="104" y="77"/>
                  </a:cubicBezTo>
                  <a:cubicBezTo>
                    <a:pt x="107" y="82"/>
                    <a:pt x="103" y="88"/>
                    <a:pt x="101" y="93"/>
                  </a:cubicBezTo>
                  <a:cubicBezTo>
                    <a:pt x="101" y="95"/>
                    <a:pt x="100" y="97"/>
                    <a:pt x="98" y="96"/>
                  </a:cubicBezTo>
                  <a:cubicBezTo>
                    <a:pt x="92" y="95"/>
                    <a:pt x="91" y="99"/>
                    <a:pt x="88" y="102"/>
                  </a:cubicBezTo>
                  <a:cubicBezTo>
                    <a:pt x="88" y="103"/>
                    <a:pt x="87" y="103"/>
                    <a:pt x="87" y="103"/>
                  </a:cubicBezTo>
                  <a:cubicBezTo>
                    <a:pt x="85" y="100"/>
                    <a:pt x="84" y="97"/>
                    <a:pt x="80" y="96"/>
                  </a:cubicBezTo>
                  <a:cubicBezTo>
                    <a:pt x="80" y="96"/>
                    <a:pt x="80" y="95"/>
                    <a:pt x="79" y="94"/>
                  </a:cubicBezTo>
                  <a:cubicBezTo>
                    <a:pt x="76" y="89"/>
                    <a:pt x="74" y="88"/>
                    <a:pt x="69" y="90"/>
                  </a:cubicBezTo>
                  <a:cubicBezTo>
                    <a:pt x="66" y="91"/>
                    <a:pt x="63" y="92"/>
                    <a:pt x="61" y="94"/>
                  </a:cubicBezTo>
                  <a:cubicBezTo>
                    <a:pt x="59" y="97"/>
                    <a:pt x="57" y="97"/>
                    <a:pt x="56" y="93"/>
                  </a:cubicBezTo>
                  <a:cubicBezTo>
                    <a:pt x="55" y="91"/>
                    <a:pt x="54" y="91"/>
                    <a:pt x="52" y="91"/>
                  </a:cubicBezTo>
                  <a:cubicBezTo>
                    <a:pt x="51" y="92"/>
                    <a:pt x="50" y="92"/>
                    <a:pt x="49" y="91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7"/>
                    <a:pt x="39" y="97"/>
                  </a:cubicBezTo>
                  <a:cubicBezTo>
                    <a:pt x="36" y="94"/>
                    <a:pt x="33" y="91"/>
                    <a:pt x="29" y="90"/>
                  </a:cubicBezTo>
                  <a:cubicBezTo>
                    <a:pt x="25" y="90"/>
                    <a:pt x="25" y="86"/>
                    <a:pt x="24" y="83"/>
                  </a:cubicBezTo>
                  <a:cubicBezTo>
                    <a:pt x="23" y="80"/>
                    <a:pt x="21" y="82"/>
                    <a:pt x="20" y="83"/>
                  </a:cubicBezTo>
                  <a:cubicBezTo>
                    <a:pt x="17" y="83"/>
                    <a:pt x="14" y="86"/>
                    <a:pt x="11" y="84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7">
              <a:extLst>
                <a:ext uri="{FF2B5EF4-FFF2-40B4-BE49-F238E27FC236}">
                  <a16:creationId xmlns:a16="http://schemas.microsoft.com/office/drawing/2014/main" id="{BDED28FC-F797-E8C0-E617-65CCA7A2F9E5}"/>
                </a:ext>
              </a:extLst>
            </p:cNvPr>
            <p:cNvSpPr/>
            <p:nvPr userDrawn="1"/>
          </p:nvSpPr>
          <p:spPr bwMode="auto">
            <a:xfrm>
              <a:off x="669925" y="200025"/>
              <a:ext cx="373063" cy="420688"/>
            </a:xfrm>
            <a:custGeom>
              <a:avLst/>
              <a:gdLst>
                <a:gd name="T0" fmla="*/ 8 w 99"/>
                <a:gd name="T1" fmla="*/ 19 h 112"/>
                <a:gd name="T2" fmla="*/ 6 w 99"/>
                <a:gd name="T3" fmla="*/ 33 h 112"/>
                <a:gd name="T4" fmla="*/ 9 w 99"/>
                <a:gd name="T5" fmla="*/ 37 h 112"/>
                <a:gd name="T6" fmla="*/ 11 w 99"/>
                <a:gd name="T7" fmla="*/ 37 h 112"/>
                <a:gd name="T8" fmla="*/ 27 w 99"/>
                <a:gd name="T9" fmla="*/ 38 h 112"/>
                <a:gd name="T10" fmla="*/ 48 w 99"/>
                <a:gd name="T11" fmla="*/ 44 h 112"/>
                <a:gd name="T12" fmla="*/ 49 w 99"/>
                <a:gd name="T13" fmla="*/ 36 h 112"/>
                <a:gd name="T14" fmla="*/ 48 w 99"/>
                <a:gd name="T15" fmla="*/ 33 h 112"/>
                <a:gd name="T16" fmla="*/ 48 w 99"/>
                <a:gd name="T17" fmla="*/ 29 h 112"/>
                <a:gd name="T18" fmla="*/ 57 w 99"/>
                <a:gd name="T19" fmla="*/ 22 h 112"/>
                <a:gd name="T20" fmla="*/ 57 w 99"/>
                <a:gd name="T21" fmla="*/ 17 h 112"/>
                <a:gd name="T22" fmla="*/ 58 w 99"/>
                <a:gd name="T23" fmla="*/ 14 h 112"/>
                <a:gd name="T24" fmla="*/ 58 w 99"/>
                <a:gd name="T25" fmla="*/ 9 h 112"/>
                <a:gd name="T26" fmla="*/ 52 w 99"/>
                <a:gd name="T27" fmla="*/ 4 h 112"/>
                <a:gd name="T28" fmla="*/ 52 w 99"/>
                <a:gd name="T29" fmla="*/ 1 h 112"/>
                <a:gd name="T30" fmla="*/ 55 w 99"/>
                <a:gd name="T31" fmla="*/ 0 h 112"/>
                <a:gd name="T32" fmla="*/ 69 w 99"/>
                <a:gd name="T33" fmla="*/ 8 h 112"/>
                <a:gd name="T34" fmla="*/ 77 w 99"/>
                <a:gd name="T35" fmla="*/ 15 h 112"/>
                <a:gd name="T36" fmla="*/ 84 w 99"/>
                <a:gd name="T37" fmla="*/ 18 h 112"/>
                <a:gd name="T38" fmla="*/ 89 w 99"/>
                <a:gd name="T39" fmla="*/ 25 h 112"/>
                <a:gd name="T40" fmla="*/ 84 w 99"/>
                <a:gd name="T41" fmla="*/ 27 h 112"/>
                <a:gd name="T42" fmla="*/ 80 w 99"/>
                <a:gd name="T43" fmla="*/ 28 h 112"/>
                <a:gd name="T44" fmla="*/ 85 w 99"/>
                <a:gd name="T45" fmla="*/ 40 h 112"/>
                <a:gd name="T46" fmla="*/ 83 w 99"/>
                <a:gd name="T47" fmla="*/ 49 h 112"/>
                <a:gd name="T48" fmla="*/ 86 w 99"/>
                <a:gd name="T49" fmla="*/ 55 h 112"/>
                <a:gd name="T50" fmla="*/ 97 w 99"/>
                <a:gd name="T51" fmla="*/ 62 h 112"/>
                <a:gd name="T52" fmla="*/ 95 w 99"/>
                <a:gd name="T53" fmla="*/ 72 h 112"/>
                <a:gd name="T54" fmla="*/ 81 w 99"/>
                <a:gd name="T55" fmla="*/ 86 h 112"/>
                <a:gd name="T56" fmla="*/ 76 w 99"/>
                <a:gd name="T57" fmla="*/ 87 h 112"/>
                <a:gd name="T58" fmla="*/ 75 w 99"/>
                <a:gd name="T59" fmla="*/ 89 h 112"/>
                <a:gd name="T60" fmla="*/ 76 w 99"/>
                <a:gd name="T61" fmla="*/ 96 h 112"/>
                <a:gd name="T62" fmla="*/ 71 w 99"/>
                <a:gd name="T63" fmla="*/ 99 h 112"/>
                <a:gd name="T64" fmla="*/ 62 w 99"/>
                <a:gd name="T65" fmla="*/ 108 h 112"/>
                <a:gd name="T66" fmla="*/ 59 w 99"/>
                <a:gd name="T67" fmla="*/ 107 h 112"/>
                <a:gd name="T68" fmla="*/ 53 w 99"/>
                <a:gd name="T69" fmla="*/ 105 h 112"/>
                <a:gd name="T70" fmla="*/ 50 w 99"/>
                <a:gd name="T71" fmla="*/ 112 h 112"/>
                <a:gd name="T72" fmla="*/ 43 w 99"/>
                <a:gd name="T73" fmla="*/ 105 h 112"/>
                <a:gd name="T74" fmla="*/ 34 w 99"/>
                <a:gd name="T75" fmla="*/ 104 h 112"/>
                <a:gd name="T76" fmla="*/ 14 w 99"/>
                <a:gd name="T77" fmla="*/ 98 h 112"/>
                <a:gd name="T78" fmla="*/ 6 w 99"/>
                <a:gd name="T79" fmla="*/ 90 h 112"/>
                <a:gd name="T80" fmla="*/ 19 w 99"/>
                <a:gd name="T81" fmla="*/ 74 h 112"/>
                <a:gd name="T82" fmla="*/ 19 w 99"/>
                <a:gd name="T83" fmla="*/ 68 h 112"/>
                <a:gd name="T84" fmla="*/ 10 w 99"/>
                <a:gd name="T85" fmla="*/ 66 h 112"/>
                <a:gd name="T86" fmla="*/ 0 w 99"/>
                <a:gd name="T87" fmla="*/ 67 h 112"/>
                <a:gd name="T88" fmla="*/ 12 w 99"/>
                <a:gd name="T89" fmla="*/ 60 h 112"/>
                <a:gd name="T90" fmla="*/ 15 w 99"/>
                <a:gd name="T91" fmla="*/ 53 h 112"/>
                <a:gd name="T92" fmla="*/ 16 w 99"/>
                <a:gd name="T93" fmla="*/ 46 h 112"/>
                <a:gd name="T94" fmla="*/ 11 w 99"/>
                <a:gd name="T95" fmla="*/ 39 h 112"/>
                <a:gd name="T96" fmla="*/ 3 w 99"/>
                <a:gd name="T97" fmla="*/ 38 h 112"/>
                <a:gd name="T98" fmla="*/ 6 w 99"/>
                <a:gd name="T99" fmla="*/ 25 h 112"/>
                <a:gd name="T100" fmla="*/ 8 w 99"/>
                <a:gd name="T101" fmla="*/ 1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" h="112">
                  <a:moveTo>
                    <a:pt x="8" y="19"/>
                  </a:moveTo>
                  <a:cubicBezTo>
                    <a:pt x="11" y="24"/>
                    <a:pt x="8" y="29"/>
                    <a:pt x="6" y="33"/>
                  </a:cubicBezTo>
                  <a:cubicBezTo>
                    <a:pt x="4" y="38"/>
                    <a:pt x="6" y="38"/>
                    <a:pt x="9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7" y="39"/>
                    <a:pt x="22" y="40"/>
                    <a:pt x="27" y="38"/>
                  </a:cubicBezTo>
                  <a:cubicBezTo>
                    <a:pt x="36" y="34"/>
                    <a:pt x="42" y="37"/>
                    <a:pt x="48" y="44"/>
                  </a:cubicBezTo>
                  <a:cubicBezTo>
                    <a:pt x="48" y="41"/>
                    <a:pt x="48" y="39"/>
                    <a:pt x="49" y="36"/>
                  </a:cubicBezTo>
                  <a:cubicBezTo>
                    <a:pt x="50" y="35"/>
                    <a:pt x="50" y="34"/>
                    <a:pt x="48" y="33"/>
                  </a:cubicBezTo>
                  <a:cubicBezTo>
                    <a:pt x="45" y="32"/>
                    <a:pt x="46" y="30"/>
                    <a:pt x="48" y="29"/>
                  </a:cubicBezTo>
                  <a:cubicBezTo>
                    <a:pt x="51" y="28"/>
                    <a:pt x="54" y="25"/>
                    <a:pt x="57" y="22"/>
                  </a:cubicBezTo>
                  <a:cubicBezTo>
                    <a:pt x="58" y="21"/>
                    <a:pt x="61" y="20"/>
                    <a:pt x="57" y="17"/>
                  </a:cubicBezTo>
                  <a:cubicBezTo>
                    <a:pt x="56" y="16"/>
                    <a:pt x="57" y="15"/>
                    <a:pt x="58" y="14"/>
                  </a:cubicBezTo>
                  <a:cubicBezTo>
                    <a:pt x="61" y="12"/>
                    <a:pt x="60" y="10"/>
                    <a:pt x="58" y="9"/>
                  </a:cubicBezTo>
                  <a:cubicBezTo>
                    <a:pt x="56" y="7"/>
                    <a:pt x="54" y="6"/>
                    <a:pt x="52" y="4"/>
                  </a:cubicBezTo>
                  <a:cubicBezTo>
                    <a:pt x="51" y="3"/>
                    <a:pt x="51" y="2"/>
                    <a:pt x="52" y="1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9" y="4"/>
                    <a:pt x="65" y="5"/>
                    <a:pt x="69" y="8"/>
                  </a:cubicBezTo>
                  <a:cubicBezTo>
                    <a:pt x="71" y="11"/>
                    <a:pt x="75" y="12"/>
                    <a:pt x="77" y="15"/>
                  </a:cubicBezTo>
                  <a:cubicBezTo>
                    <a:pt x="79" y="16"/>
                    <a:pt x="82" y="15"/>
                    <a:pt x="84" y="18"/>
                  </a:cubicBezTo>
                  <a:cubicBezTo>
                    <a:pt x="84" y="21"/>
                    <a:pt x="88" y="22"/>
                    <a:pt x="89" y="25"/>
                  </a:cubicBezTo>
                  <a:cubicBezTo>
                    <a:pt x="87" y="26"/>
                    <a:pt x="86" y="26"/>
                    <a:pt x="84" y="27"/>
                  </a:cubicBezTo>
                  <a:cubicBezTo>
                    <a:pt x="83" y="27"/>
                    <a:pt x="81" y="26"/>
                    <a:pt x="80" y="28"/>
                  </a:cubicBezTo>
                  <a:cubicBezTo>
                    <a:pt x="84" y="31"/>
                    <a:pt x="84" y="36"/>
                    <a:pt x="85" y="40"/>
                  </a:cubicBezTo>
                  <a:cubicBezTo>
                    <a:pt x="87" y="43"/>
                    <a:pt x="84" y="46"/>
                    <a:pt x="83" y="49"/>
                  </a:cubicBezTo>
                  <a:cubicBezTo>
                    <a:pt x="82" y="52"/>
                    <a:pt x="82" y="54"/>
                    <a:pt x="86" y="55"/>
                  </a:cubicBezTo>
                  <a:cubicBezTo>
                    <a:pt x="90" y="56"/>
                    <a:pt x="94" y="57"/>
                    <a:pt x="97" y="62"/>
                  </a:cubicBezTo>
                  <a:cubicBezTo>
                    <a:pt x="99" y="66"/>
                    <a:pt x="97" y="69"/>
                    <a:pt x="95" y="72"/>
                  </a:cubicBezTo>
                  <a:cubicBezTo>
                    <a:pt x="95" y="82"/>
                    <a:pt x="92" y="85"/>
                    <a:pt x="81" y="86"/>
                  </a:cubicBezTo>
                  <a:cubicBezTo>
                    <a:pt x="80" y="87"/>
                    <a:pt x="78" y="87"/>
                    <a:pt x="76" y="87"/>
                  </a:cubicBezTo>
                  <a:cubicBezTo>
                    <a:pt x="74" y="87"/>
                    <a:pt x="75" y="89"/>
                    <a:pt x="75" y="89"/>
                  </a:cubicBezTo>
                  <a:cubicBezTo>
                    <a:pt x="74" y="92"/>
                    <a:pt x="76" y="94"/>
                    <a:pt x="76" y="96"/>
                  </a:cubicBezTo>
                  <a:cubicBezTo>
                    <a:pt x="73" y="95"/>
                    <a:pt x="72" y="97"/>
                    <a:pt x="71" y="99"/>
                  </a:cubicBezTo>
                  <a:cubicBezTo>
                    <a:pt x="70" y="104"/>
                    <a:pt x="67" y="106"/>
                    <a:pt x="62" y="108"/>
                  </a:cubicBezTo>
                  <a:cubicBezTo>
                    <a:pt x="61" y="108"/>
                    <a:pt x="60" y="108"/>
                    <a:pt x="59" y="107"/>
                  </a:cubicBezTo>
                  <a:cubicBezTo>
                    <a:pt x="57" y="106"/>
                    <a:pt x="56" y="104"/>
                    <a:pt x="53" y="105"/>
                  </a:cubicBezTo>
                  <a:cubicBezTo>
                    <a:pt x="50" y="107"/>
                    <a:pt x="50" y="109"/>
                    <a:pt x="50" y="112"/>
                  </a:cubicBezTo>
                  <a:cubicBezTo>
                    <a:pt x="47" y="111"/>
                    <a:pt x="46" y="107"/>
                    <a:pt x="43" y="105"/>
                  </a:cubicBezTo>
                  <a:cubicBezTo>
                    <a:pt x="40" y="101"/>
                    <a:pt x="38" y="101"/>
                    <a:pt x="34" y="104"/>
                  </a:cubicBezTo>
                  <a:cubicBezTo>
                    <a:pt x="29" y="110"/>
                    <a:pt x="16" y="105"/>
                    <a:pt x="14" y="98"/>
                  </a:cubicBezTo>
                  <a:cubicBezTo>
                    <a:pt x="11" y="95"/>
                    <a:pt x="8" y="93"/>
                    <a:pt x="6" y="90"/>
                  </a:cubicBezTo>
                  <a:cubicBezTo>
                    <a:pt x="8" y="83"/>
                    <a:pt x="13" y="78"/>
                    <a:pt x="19" y="74"/>
                  </a:cubicBezTo>
                  <a:cubicBezTo>
                    <a:pt x="21" y="72"/>
                    <a:pt x="21" y="71"/>
                    <a:pt x="19" y="68"/>
                  </a:cubicBezTo>
                  <a:cubicBezTo>
                    <a:pt x="17" y="64"/>
                    <a:pt x="14" y="63"/>
                    <a:pt x="10" y="66"/>
                  </a:cubicBezTo>
                  <a:cubicBezTo>
                    <a:pt x="7" y="67"/>
                    <a:pt x="4" y="69"/>
                    <a:pt x="0" y="67"/>
                  </a:cubicBezTo>
                  <a:cubicBezTo>
                    <a:pt x="4" y="65"/>
                    <a:pt x="8" y="62"/>
                    <a:pt x="12" y="60"/>
                  </a:cubicBezTo>
                  <a:cubicBezTo>
                    <a:pt x="14" y="58"/>
                    <a:pt x="17" y="57"/>
                    <a:pt x="15" y="53"/>
                  </a:cubicBezTo>
                  <a:cubicBezTo>
                    <a:pt x="15" y="51"/>
                    <a:pt x="15" y="49"/>
                    <a:pt x="16" y="46"/>
                  </a:cubicBezTo>
                  <a:cubicBezTo>
                    <a:pt x="17" y="43"/>
                    <a:pt x="15" y="40"/>
                    <a:pt x="11" y="39"/>
                  </a:cubicBezTo>
                  <a:cubicBezTo>
                    <a:pt x="8" y="39"/>
                    <a:pt x="4" y="41"/>
                    <a:pt x="3" y="38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7" y="23"/>
                    <a:pt x="9" y="22"/>
                    <a:pt x="8" y="1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8">
              <a:extLst>
                <a:ext uri="{FF2B5EF4-FFF2-40B4-BE49-F238E27FC236}">
                  <a16:creationId xmlns:a16="http://schemas.microsoft.com/office/drawing/2014/main" id="{538A1659-6F3D-3679-5F13-817DD50277AF}"/>
                </a:ext>
              </a:extLst>
            </p:cNvPr>
            <p:cNvSpPr/>
            <p:nvPr userDrawn="1"/>
          </p:nvSpPr>
          <p:spPr bwMode="auto">
            <a:xfrm>
              <a:off x="785813" y="725488"/>
              <a:ext cx="309563" cy="268288"/>
            </a:xfrm>
            <a:custGeom>
              <a:avLst/>
              <a:gdLst>
                <a:gd name="T0" fmla="*/ 51 w 82"/>
                <a:gd name="T1" fmla="*/ 0 h 71"/>
                <a:gd name="T2" fmla="*/ 60 w 82"/>
                <a:gd name="T3" fmla="*/ 2 h 71"/>
                <a:gd name="T4" fmla="*/ 75 w 82"/>
                <a:gd name="T5" fmla="*/ 11 h 71"/>
                <a:gd name="T6" fmla="*/ 81 w 82"/>
                <a:gd name="T7" fmla="*/ 23 h 71"/>
                <a:gd name="T8" fmla="*/ 80 w 82"/>
                <a:gd name="T9" fmla="*/ 30 h 71"/>
                <a:gd name="T10" fmla="*/ 73 w 82"/>
                <a:gd name="T11" fmla="*/ 31 h 71"/>
                <a:gd name="T12" fmla="*/ 69 w 82"/>
                <a:gd name="T13" fmla="*/ 31 h 71"/>
                <a:gd name="T14" fmla="*/ 69 w 82"/>
                <a:gd name="T15" fmla="*/ 35 h 71"/>
                <a:gd name="T16" fmla="*/ 69 w 82"/>
                <a:gd name="T17" fmla="*/ 50 h 71"/>
                <a:gd name="T18" fmla="*/ 65 w 82"/>
                <a:gd name="T19" fmla="*/ 52 h 71"/>
                <a:gd name="T20" fmla="*/ 59 w 82"/>
                <a:gd name="T21" fmla="*/ 58 h 71"/>
                <a:gd name="T22" fmla="*/ 53 w 82"/>
                <a:gd name="T23" fmla="*/ 64 h 71"/>
                <a:gd name="T24" fmla="*/ 48 w 82"/>
                <a:gd name="T25" fmla="*/ 67 h 71"/>
                <a:gd name="T26" fmla="*/ 40 w 82"/>
                <a:gd name="T27" fmla="*/ 70 h 71"/>
                <a:gd name="T28" fmla="*/ 27 w 82"/>
                <a:gd name="T29" fmla="*/ 66 h 71"/>
                <a:gd name="T30" fmla="*/ 19 w 82"/>
                <a:gd name="T31" fmla="*/ 58 h 71"/>
                <a:gd name="T32" fmla="*/ 17 w 82"/>
                <a:gd name="T33" fmla="*/ 53 h 71"/>
                <a:gd name="T34" fmla="*/ 9 w 82"/>
                <a:gd name="T35" fmla="*/ 57 h 71"/>
                <a:gd name="T36" fmla="*/ 2 w 82"/>
                <a:gd name="T37" fmla="*/ 49 h 71"/>
                <a:gd name="T38" fmla="*/ 0 w 82"/>
                <a:gd name="T39" fmla="*/ 35 h 71"/>
                <a:gd name="T40" fmla="*/ 1 w 82"/>
                <a:gd name="T41" fmla="*/ 33 h 71"/>
                <a:gd name="T42" fmla="*/ 12 w 82"/>
                <a:gd name="T43" fmla="*/ 14 h 71"/>
                <a:gd name="T44" fmla="*/ 16 w 82"/>
                <a:gd name="T45" fmla="*/ 13 h 71"/>
                <a:gd name="T46" fmla="*/ 24 w 82"/>
                <a:gd name="T47" fmla="*/ 19 h 71"/>
                <a:gd name="T48" fmla="*/ 24 w 82"/>
                <a:gd name="T49" fmla="*/ 26 h 71"/>
                <a:gd name="T50" fmla="*/ 28 w 82"/>
                <a:gd name="T51" fmla="*/ 19 h 71"/>
                <a:gd name="T52" fmla="*/ 40 w 82"/>
                <a:gd name="T53" fmla="*/ 13 h 71"/>
                <a:gd name="T54" fmla="*/ 53 w 82"/>
                <a:gd name="T55" fmla="*/ 19 h 71"/>
                <a:gd name="T56" fmla="*/ 47 w 82"/>
                <a:gd name="T57" fmla="*/ 11 h 71"/>
                <a:gd name="T58" fmla="*/ 43 w 82"/>
                <a:gd name="T59" fmla="*/ 5 h 71"/>
                <a:gd name="T60" fmla="*/ 49 w 82"/>
                <a:gd name="T61" fmla="*/ 0 h 71"/>
                <a:gd name="T62" fmla="*/ 51 w 82"/>
                <a:gd name="T6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71">
                  <a:moveTo>
                    <a:pt x="51" y="0"/>
                  </a:moveTo>
                  <a:cubicBezTo>
                    <a:pt x="54" y="1"/>
                    <a:pt x="57" y="2"/>
                    <a:pt x="60" y="2"/>
                  </a:cubicBezTo>
                  <a:cubicBezTo>
                    <a:pt x="66" y="2"/>
                    <a:pt x="71" y="6"/>
                    <a:pt x="75" y="11"/>
                  </a:cubicBezTo>
                  <a:cubicBezTo>
                    <a:pt x="77" y="15"/>
                    <a:pt x="79" y="19"/>
                    <a:pt x="81" y="23"/>
                  </a:cubicBezTo>
                  <a:cubicBezTo>
                    <a:pt x="82" y="25"/>
                    <a:pt x="82" y="28"/>
                    <a:pt x="80" y="30"/>
                  </a:cubicBezTo>
                  <a:cubicBezTo>
                    <a:pt x="78" y="31"/>
                    <a:pt x="76" y="33"/>
                    <a:pt x="73" y="31"/>
                  </a:cubicBezTo>
                  <a:cubicBezTo>
                    <a:pt x="72" y="30"/>
                    <a:pt x="70" y="29"/>
                    <a:pt x="69" y="31"/>
                  </a:cubicBezTo>
                  <a:cubicBezTo>
                    <a:pt x="67" y="32"/>
                    <a:pt x="69" y="33"/>
                    <a:pt x="69" y="35"/>
                  </a:cubicBezTo>
                  <a:cubicBezTo>
                    <a:pt x="71" y="40"/>
                    <a:pt x="73" y="45"/>
                    <a:pt x="69" y="50"/>
                  </a:cubicBezTo>
                  <a:cubicBezTo>
                    <a:pt x="68" y="51"/>
                    <a:pt x="67" y="52"/>
                    <a:pt x="65" y="52"/>
                  </a:cubicBezTo>
                  <a:cubicBezTo>
                    <a:pt x="61" y="52"/>
                    <a:pt x="59" y="55"/>
                    <a:pt x="59" y="58"/>
                  </a:cubicBezTo>
                  <a:cubicBezTo>
                    <a:pt x="58" y="62"/>
                    <a:pt x="57" y="64"/>
                    <a:pt x="53" y="64"/>
                  </a:cubicBezTo>
                  <a:cubicBezTo>
                    <a:pt x="50" y="63"/>
                    <a:pt x="49" y="64"/>
                    <a:pt x="48" y="67"/>
                  </a:cubicBezTo>
                  <a:cubicBezTo>
                    <a:pt x="46" y="70"/>
                    <a:pt x="43" y="71"/>
                    <a:pt x="40" y="70"/>
                  </a:cubicBezTo>
                  <a:cubicBezTo>
                    <a:pt x="35" y="69"/>
                    <a:pt x="31" y="67"/>
                    <a:pt x="27" y="66"/>
                  </a:cubicBezTo>
                  <a:cubicBezTo>
                    <a:pt x="23" y="64"/>
                    <a:pt x="20" y="62"/>
                    <a:pt x="19" y="58"/>
                  </a:cubicBezTo>
                  <a:cubicBezTo>
                    <a:pt x="18" y="56"/>
                    <a:pt x="18" y="54"/>
                    <a:pt x="17" y="53"/>
                  </a:cubicBezTo>
                  <a:cubicBezTo>
                    <a:pt x="14" y="55"/>
                    <a:pt x="13" y="59"/>
                    <a:pt x="9" y="57"/>
                  </a:cubicBezTo>
                  <a:cubicBezTo>
                    <a:pt x="6" y="56"/>
                    <a:pt x="3" y="53"/>
                    <a:pt x="2" y="49"/>
                  </a:cubicBezTo>
                  <a:cubicBezTo>
                    <a:pt x="1" y="45"/>
                    <a:pt x="4" y="40"/>
                    <a:pt x="0" y="35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3" y="26"/>
                    <a:pt x="7" y="19"/>
                    <a:pt x="12" y="14"/>
                  </a:cubicBezTo>
                  <a:cubicBezTo>
                    <a:pt x="13" y="13"/>
                    <a:pt x="15" y="13"/>
                    <a:pt x="16" y="13"/>
                  </a:cubicBezTo>
                  <a:cubicBezTo>
                    <a:pt x="21" y="12"/>
                    <a:pt x="24" y="14"/>
                    <a:pt x="24" y="19"/>
                  </a:cubicBezTo>
                  <a:cubicBezTo>
                    <a:pt x="25" y="21"/>
                    <a:pt x="24" y="24"/>
                    <a:pt x="24" y="26"/>
                  </a:cubicBezTo>
                  <a:cubicBezTo>
                    <a:pt x="26" y="24"/>
                    <a:pt x="27" y="21"/>
                    <a:pt x="28" y="19"/>
                  </a:cubicBezTo>
                  <a:cubicBezTo>
                    <a:pt x="31" y="13"/>
                    <a:pt x="35" y="12"/>
                    <a:pt x="40" y="13"/>
                  </a:cubicBezTo>
                  <a:cubicBezTo>
                    <a:pt x="45" y="15"/>
                    <a:pt x="49" y="17"/>
                    <a:pt x="53" y="19"/>
                  </a:cubicBezTo>
                  <a:cubicBezTo>
                    <a:pt x="52" y="16"/>
                    <a:pt x="49" y="13"/>
                    <a:pt x="47" y="11"/>
                  </a:cubicBezTo>
                  <a:cubicBezTo>
                    <a:pt x="45" y="9"/>
                    <a:pt x="42" y="8"/>
                    <a:pt x="43" y="5"/>
                  </a:cubicBezTo>
                  <a:cubicBezTo>
                    <a:pt x="43" y="1"/>
                    <a:pt x="46" y="1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lose/>
                </a:path>
              </a:pathLst>
            </a:custGeom>
            <a:solidFill>
              <a:srgbClr val="EB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9">
              <a:extLst>
                <a:ext uri="{FF2B5EF4-FFF2-40B4-BE49-F238E27FC236}">
                  <a16:creationId xmlns:a16="http://schemas.microsoft.com/office/drawing/2014/main" id="{8B56FB2B-1D0B-646A-9236-867327A71E6B}"/>
                </a:ext>
              </a:extLst>
            </p:cNvPr>
            <p:cNvSpPr/>
            <p:nvPr userDrawn="1"/>
          </p:nvSpPr>
          <p:spPr bwMode="auto">
            <a:xfrm>
              <a:off x="1057275" y="230188"/>
              <a:ext cx="293688" cy="390525"/>
            </a:xfrm>
            <a:custGeom>
              <a:avLst/>
              <a:gdLst>
                <a:gd name="T0" fmla="*/ 69 w 78"/>
                <a:gd name="T1" fmla="*/ 28 h 104"/>
                <a:gd name="T2" fmla="*/ 65 w 78"/>
                <a:gd name="T3" fmla="*/ 35 h 104"/>
                <a:gd name="T4" fmla="*/ 64 w 78"/>
                <a:gd name="T5" fmla="*/ 38 h 104"/>
                <a:gd name="T6" fmla="*/ 60 w 78"/>
                <a:gd name="T7" fmla="*/ 44 h 104"/>
                <a:gd name="T8" fmla="*/ 67 w 78"/>
                <a:gd name="T9" fmla="*/ 47 h 104"/>
                <a:gd name="T10" fmla="*/ 73 w 78"/>
                <a:gd name="T11" fmla="*/ 51 h 104"/>
                <a:gd name="T12" fmla="*/ 73 w 78"/>
                <a:gd name="T13" fmla="*/ 60 h 104"/>
                <a:gd name="T14" fmla="*/ 72 w 78"/>
                <a:gd name="T15" fmla="*/ 61 h 104"/>
                <a:gd name="T16" fmla="*/ 70 w 78"/>
                <a:gd name="T17" fmla="*/ 67 h 104"/>
                <a:gd name="T18" fmla="*/ 57 w 78"/>
                <a:gd name="T19" fmla="*/ 72 h 104"/>
                <a:gd name="T20" fmla="*/ 46 w 78"/>
                <a:gd name="T21" fmla="*/ 72 h 104"/>
                <a:gd name="T22" fmla="*/ 41 w 78"/>
                <a:gd name="T23" fmla="*/ 77 h 104"/>
                <a:gd name="T24" fmla="*/ 34 w 78"/>
                <a:gd name="T25" fmla="*/ 87 h 104"/>
                <a:gd name="T26" fmla="*/ 22 w 78"/>
                <a:gd name="T27" fmla="*/ 89 h 104"/>
                <a:gd name="T28" fmla="*/ 24 w 78"/>
                <a:gd name="T29" fmla="*/ 91 h 104"/>
                <a:gd name="T30" fmla="*/ 31 w 78"/>
                <a:gd name="T31" fmla="*/ 101 h 104"/>
                <a:gd name="T32" fmla="*/ 27 w 78"/>
                <a:gd name="T33" fmla="*/ 103 h 104"/>
                <a:gd name="T34" fmla="*/ 10 w 78"/>
                <a:gd name="T35" fmla="*/ 93 h 104"/>
                <a:gd name="T36" fmla="*/ 8 w 78"/>
                <a:gd name="T37" fmla="*/ 90 h 104"/>
                <a:gd name="T38" fmla="*/ 10 w 78"/>
                <a:gd name="T39" fmla="*/ 81 h 104"/>
                <a:gd name="T40" fmla="*/ 6 w 78"/>
                <a:gd name="T41" fmla="*/ 63 h 104"/>
                <a:gd name="T42" fmla="*/ 4 w 78"/>
                <a:gd name="T43" fmla="*/ 52 h 104"/>
                <a:gd name="T44" fmla="*/ 8 w 78"/>
                <a:gd name="T45" fmla="*/ 54 h 104"/>
                <a:gd name="T46" fmla="*/ 16 w 78"/>
                <a:gd name="T47" fmla="*/ 57 h 104"/>
                <a:gd name="T48" fmla="*/ 22 w 78"/>
                <a:gd name="T49" fmla="*/ 63 h 104"/>
                <a:gd name="T50" fmla="*/ 24 w 78"/>
                <a:gd name="T51" fmla="*/ 70 h 104"/>
                <a:gd name="T52" fmla="*/ 24 w 78"/>
                <a:gd name="T53" fmla="*/ 61 h 104"/>
                <a:gd name="T54" fmla="*/ 31 w 78"/>
                <a:gd name="T55" fmla="*/ 57 h 104"/>
                <a:gd name="T56" fmla="*/ 33 w 78"/>
                <a:gd name="T57" fmla="*/ 53 h 104"/>
                <a:gd name="T58" fmla="*/ 39 w 78"/>
                <a:gd name="T59" fmla="*/ 47 h 104"/>
                <a:gd name="T60" fmla="*/ 43 w 78"/>
                <a:gd name="T61" fmla="*/ 47 h 104"/>
                <a:gd name="T62" fmla="*/ 42 w 78"/>
                <a:gd name="T63" fmla="*/ 43 h 104"/>
                <a:gd name="T64" fmla="*/ 38 w 78"/>
                <a:gd name="T65" fmla="*/ 43 h 104"/>
                <a:gd name="T66" fmla="*/ 32 w 78"/>
                <a:gd name="T67" fmla="*/ 41 h 104"/>
                <a:gd name="T68" fmla="*/ 28 w 78"/>
                <a:gd name="T69" fmla="*/ 31 h 104"/>
                <a:gd name="T70" fmla="*/ 24 w 78"/>
                <a:gd name="T71" fmla="*/ 29 h 104"/>
                <a:gd name="T72" fmla="*/ 24 w 78"/>
                <a:gd name="T73" fmla="*/ 27 h 104"/>
                <a:gd name="T74" fmla="*/ 32 w 78"/>
                <a:gd name="T75" fmla="*/ 7 h 104"/>
                <a:gd name="T76" fmla="*/ 48 w 78"/>
                <a:gd name="T77" fmla="*/ 0 h 104"/>
                <a:gd name="T78" fmla="*/ 52 w 78"/>
                <a:gd name="T79" fmla="*/ 2 h 104"/>
                <a:gd name="T80" fmla="*/ 59 w 78"/>
                <a:gd name="T81" fmla="*/ 7 h 104"/>
                <a:gd name="T82" fmla="*/ 63 w 78"/>
                <a:gd name="T83" fmla="*/ 11 h 104"/>
                <a:gd name="T84" fmla="*/ 70 w 78"/>
                <a:gd name="T85" fmla="*/ 20 h 104"/>
                <a:gd name="T86" fmla="*/ 69 w 78"/>
                <a:gd name="T8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" h="104">
                  <a:moveTo>
                    <a:pt x="69" y="28"/>
                  </a:moveTo>
                  <a:cubicBezTo>
                    <a:pt x="67" y="30"/>
                    <a:pt x="65" y="32"/>
                    <a:pt x="65" y="35"/>
                  </a:cubicBezTo>
                  <a:cubicBezTo>
                    <a:pt x="65" y="36"/>
                    <a:pt x="64" y="37"/>
                    <a:pt x="64" y="38"/>
                  </a:cubicBezTo>
                  <a:cubicBezTo>
                    <a:pt x="63" y="41"/>
                    <a:pt x="59" y="41"/>
                    <a:pt x="60" y="44"/>
                  </a:cubicBezTo>
                  <a:cubicBezTo>
                    <a:pt x="61" y="46"/>
                    <a:pt x="64" y="46"/>
                    <a:pt x="67" y="47"/>
                  </a:cubicBezTo>
                  <a:cubicBezTo>
                    <a:pt x="69" y="48"/>
                    <a:pt x="71" y="49"/>
                    <a:pt x="73" y="51"/>
                  </a:cubicBezTo>
                  <a:cubicBezTo>
                    <a:pt x="78" y="55"/>
                    <a:pt x="78" y="56"/>
                    <a:pt x="73" y="60"/>
                  </a:cubicBezTo>
                  <a:cubicBezTo>
                    <a:pt x="73" y="60"/>
                    <a:pt x="72" y="61"/>
                    <a:pt x="72" y="61"/>
                  </a:cubicBezTo>
                  <a:cubicBezTo>
                    <a:pt x="73" y="64"/>
                    <a:pt x="73" y="66"/>
                    <a:pt x="70" y="67"/>
                  </a:cubicBezTo>
                  <a:cubicBezTo>
                    <a:pt x="66" y="70"/>
                    <a:pt x="62" y="72"/>
                    <a:pt x="57" y="72"/>
                  </a:cubicBezTo>
                  <a:cubicBezTo>
                    <a:pt x="53" y="73"/>
                    <a:pt x="49" y="73"/>
                    <a:pt x="46" y="72"/>
                  </a:cubicBezTo>
                  <a:cubicBezTo>
                    <a:pt x="41" y="72"/>
                    <a:pt x="40" y="73"/>
                    <a:pt x="41" y="77"/>
                  </a:cubicBezTo>
                  <a:cubicBezTo>
                    <a:pt x="41" y="78"/>
                    <a:pt x="34" y="86"/>
                    <a:pt x="34" y="87"/>
                  </a:cubicBezTo>
                  <a:cubicBezTo>
                    <a:pt x="30" y="91"/>
                    <a:pt x="26" y="89"/>
                    <a:pt x="22" y="89"/>
                  </a:cubicBezTo>
                  <a:cubicBezTo>
                    <a:pt x="22" y="91"/>
                    <a:pt x="23" y="90"/>
                    <a:pt x="24" y="91"/>
                  </a:cubicBezTo>
                  <a:cubicBezTo>
                    <a:pt x="31" y="92"/>
                    <a:pt x="32" y="94"/>
                    <a:pt x="31" y="101"/>
                  </a:cubicBezTo>
                  <a:cubicBezTo>
                    <a:pt x="31" y="104"/>
                    <a:pt x="28" y="104"/>
                    <a:pt x="27" y="103"/>
                  </a:cubicBezTo>
                  <a:cubicBezTo>
                    <a:pt x="23" y="96"/>
                    <a:pt x="16" y="95"/>
                    <a:pt x="10" y="93"/>
                  </a:cubicBezTo>
                  <a:cubicBezTo>
                    <a:pt x="9" y="92"/>
                    <a:pt x="9" y="91"/>
                    <a:pt x="8" y="90"/>
                  </a:cubicBezTo>
                  <a:cubicBezTo>
                    <a:pt x="12" y="88"/>
                    <a:pt x="12" y="85"/>
                    <a:pt x="10" y="81"/>
                  </a:cubicBezTo>
                  <a:cubicBezTo>
                    <a:pt x="6" y="76"/>
                    <a:pt x="7" y="69"/>
                    <a:pt x="6" y="63"/>
                  </a:cubicBezTo>
                  <a:cubicBezTo>
                    <a:pt x="0" y="60"/>
                    <a:pt x="0" y="58"/>
                    <a:pt x="4" y="52"/>
                  </a:cubicBezTo>
                  <a:cubicBezTo>
                    <a:pt x="6" y="52"/>
                    <a:pt x="8" y="52"/>
                    <a:pt x="8" y="54"/>
                  </a:cubicBezTo>
                  <a:cubicBezTo>
                    <a:pt x="10" y="58"/>
                    <a:pt x="13" y="58"/>
                    <a:pt x="16" y="57"/>
                  </a:cubicBezTo>
                  <a:cubicBezTo>
                    <a:pt x="20" y="57"/>
                    <a:pt x="21" y="61"/>
                    <a:pt x="22" y="63"/>
                  </a:cubicBezTo>
                  <a:cubicBezTo>
                    <a:pt x="23" y="65"/>
                    <a:pt x="23" y="67"/>
                    <a:pt x="24" y="70"/>
                  </a:cubicBezTo>
                  <a:cubicBezTo>
                    <a:pt x="24" y="66"/>
                    <a:pt x="21" y="63"/>
                    <a:pt x="24" y="61"/>
                  </a:cubicBezTo>
                  <a:cubicBezTo>
                    <a:pt x="27" y="60"/>
                    <a:pt x="29" y="59"/>
                    <a:pt x="31" y="57"/>
                  </a:cubicBezTo>
                  <a:cubicBezTo>
                    <a:pt x="32" y="55"/>
                    <a:pt x="33" y="55"/>
                    <a:pt x="33" y="53"/>
                  </a:cubicBezTo>
                  <a:cubicBezTo>
                    <a:pt x="32" y="49"/>
                    <a:pt x="35" y="46"/>
                    <a:pt x="39" y="47"/>
                  </a:cubicBezTo>
                  <a:cubicBezTo>
                    <a:pt x="40" y="47"/>
                    <a:pt x="42" y="49"/>
                    <a:pt x="43" y="47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0" y="42"/>
                    <a:pt x="39" y="42"/>
                    <a:pt x="38" y="43"/>
                  </a:cubicBezTo>
                  <a:cubicBezTo>
                    <a:pt x="34" y="46"/>
                    <a:pt x="33" y="45"/>
                    <a:pt x="32" y="41"/>
                  </a:cubicBezTo>
                  <a:cubicBezTo>
                    <a:pt x="31" y="37"/>
                    <a:pt x="27" y="35"/>
                    <a:pt x="28" y="31"/>
                  </a:cubicBezTo>
                  <a:cubicBezTo>
                    <a:pt x="28" y="29"/>
                    <a:pt x="25" y="30"/>
                    <a:pt x="24" y="29"/>
                  </a:cubicBezTo>
                  <a:cubicBezTo>
                    <a:pt x="23" y="28"/>
                    <a:pt x="23" y="28"/>
                    <a:pt x="24" y="27"/>
                  </a:cubicBezTo>
                  <a:cubicBezTo>
                    <a:pt x="31" y="22"/>
                    <a:pt x="30" y="14"/>
                    <a:pt x="32" y="7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5" y="2"/>
                    <a:pt x="58" y="3"/>
                    <a:pt x="59" y="7"/>
                  </a:cubicBezTo>
                  <a:cubicBezTo>
                    <a:pt x="60" y="8"/>
                    <a:pt x="61" y="10"/>
                    <a:pt x="63" y="11"/>
                  </a:cubicBezTo>
                  <a:cubicBezTo>
                    <a:pt x="67" y="13"/>
                    <a:pt x="69" y="16"/>
                    <a:pt x="70" y="20"/>
                  </a:cubicBezTo>
                  <a:cubicBezTo>
                    <a:pt x="70" y="23"/>
                    <a:pt x="67" y="25"/>
                    <a:pt x="69" y="2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40">
              <a:extLst>
                <a:ext uri="{FF2B5EF4-FFF2-40B4-BE49-F238E27FC236}">
                  <a16:creationId xmlns:a16="http://schemas.microsoft.com/office/drawing/2014/main" id="{15766AE3-1C1D-E445-ADA7-EB12807B53D4}"/>
                </a:ext>
              </a:extLst>
            </p:cNvPr>
            <p:cNvSpPr/>
            <p:nvPr userDrawn="1"/>
          </p:nvSpPr>
          <p:spPr bwMode="auto">
            <a:xfrm>
              <a:off x="26988" y="2960688"/>
              <a:ext cx="222250" cy="290513"/>
            </a:xfrm>
            <a:custGeom>
              <a:avLst/>
              <a:gdLst>
                <a:gd name="T0" fmla="*/ 22 w 59"/>
                <a:gd name="T1" fmla="*/ 0 h 77"/>
                <a:gd name="T2" fmla="*/ 40 w 59"/>
                <a:gd name="T3" fmla="*/ 9 h 77"/>
                <a:gd name="T4" fmla="*/ 48 w 59"/>
                <a:gd name="T5" fmla="*/ 20 h 77"/>
                <a:gd name="T6" fmla="*/ 50 w 59"/>
                <a:gd name="T7" fmla="*/ 36 h 77"/>
                <a:gd name="T8" fmla="*/ 54 w 59"/>
                <a:gd name="T9" fmla="*/ 47 h 77"/>
                <a:gd name="T10" fmla="*/ 57 w 59"/>
                <a:gd name="T11" fmla="*/ 52 h 77"/>
                <a:gd name="T12" fmla="*/ 56 w 59"/>
                <a:gd name="T13" fmla="*/ 64 h 77"/>
                <a:gd name="T14" fmla="*/ 46 w 59"/>
                <a:gd name="T15" fmla="*/ 76 h 77"/>
                <a:gd name="T16" fmla="*/ 39 w 59"/>
                <a:gd name="T17" fmla="*/ 73 h 77"/>
                <a:gd name="T18" fmla="*/ 35 w 59"/>
                <a:gd name="T19" fmla="*/ 64 h 77"/>
                <a:gd name="T20" fmla="*/ 19 w 59"/>
                <a:gd name="T21" fmla="*/ 54 h 77"/>
                <a:gd name="T22" fmla="*/ 1 w 59"/>
                <a:gd name="T23" fmla="*/ 29 h 77"/>
                <a:gd name="T24" fmla="*/ 16 w 59"/>
                <a:gd name="T25" fmla="*/ 2 h 77"/>
                <a:gd name="T26" fmla="*/ 22 w 59"/>
                <a:gd name="T2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7">
                  <a:moveTo>
                    <a:pt x="22" y="0"/>
                  </a:moveTo>
                  <a:cubicBezTo>
                    <a:pt x="29" y="1"/>
                    <a:pt x="35" y="4"/>
                    <a:pt x="40" y="9"/>
                  </a:cubicBezTo>
                  <a:cubicBezTo>
                    <a:pt x="42" y="12"/>
                    <a:pt x="46" y="16"/>
                    <a:pt x="48" y="20"/>
                  </a:cubicBezTo>
                  <a:cubicBezTo>
                    <a:pt x="51" y="25"/>
                    <a:pt x="53" y="31"/>
                    <a:pt x="50" y="36"/>
                  </a:cubicBezTo>
                  <a:cubicBezTo>
                    <a:pt x="47" y="42"/>
                    <a:pt x="49" y="46"/>
                    <a:pt x="54" y="47"/>
                  </a:cubicBezTo>
                  <a:cubicBezTo>
                    <a:pt x="58" y="48"/>
                    <a:pt x="59" y="48"/>
                    <a:pt x="57" y="52"/>
                  </a:cubicBezTo>
                  <a:cubicBezTo>
                    <a:pt x="55" y="55"/>
                    <a:pt x="56" y="60"/>
                    <a:pt x="56" y="64"/>
                  </a:cubicBezTo>
                  <a:cubicBezTo>
                    <a:pt x="56" y="69"/>
                    <a:pt x="51" y="76"/>
                    <a:pt x="46" y="76"/>
                  </a:cubicBezTo>
                  <a:cubicBezTo>
                    <a:pt x="43" y="77"/>
                    <a:pt x="40" y="77"/>
                    <a:pt x="39" y="73"/>
                  </a:cubicBezTo>
                  <a:cubicBezTo>
                    <a:pt x="38" y="70"/>
                    <a:pt x="37" y="67"/>
                    <a:pt x="35" y="64"/>
                  </a:cubicBezTo>
                  <a:cubicBezTo>
                    <a:pt x="33" y="57"/>
                    <a:pt x="26" y="55"/>
                    <a:pt x="19" y="54"/>
                  </a:cubicBezTo>
                  <a:cubicBezTo>
                    <a:pt x="3" y="52"/>
                    <a:pt x="0" y="43"/>
                    <a:pt x="1" y="29"/>
                  </a:cubicBezTo>
                  <a:cubicBezTo>
                    <a:pt x="1" y="18"/>
                    <a:pt x="6" y="9"/>
                    <a:pt x="16" y="2"/>
                  </a:cubicBezTo>
                  <a:cubicBezTo>
                    <a:pt x="18" y="1"/>
                    <a:pt x="20" y="0"/>
                    <a:pt x="22" y="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41">
              <a:extLst>
                <a:ext uri="{FF2B5EF4-FFF2-40B4-BE49-F238E27FC236}">
                  <a16:creationId xmlns:a16="http://schemas.microsoft.com/office/drawing/2014/main" id="{0DBD7163-D4F1-CA06-456A-A68C504991FD}"/>
                </a:ext>
              </a:extLst>
            </p:cNvPr>
            <p:cNvSpPr/>
            <p:nvPr userDrawn="1"/>
          </p:nvSpPr>
          <p:spPr bwMode="auto">
            <a:xfrm>
              <a:off x="684213" y="1304925"/>
              <a:ext cx="287338" cy="196850"/>
            </a:xfrm>
            <a:custGeom>
              <a:avLst/>
              <a:gdLst>
                <a:gd name="T0" fmla="*/ 51 w 76"/>
                <a:gd name="T1" fmla="*/ 52 h 52"/>
                <a:gd name="T2" fmla="*/ 38 w 76"/>
                <a:gd name="T3" fmla="*/ 48 h 52"/>
                <a:gd name="T4" fmla="*/ 21 w 76"/>
                <a:gd name="T5" fmla="*/ 45 h 52"/>
                <a:gd name="T6" fmla="*/ 14 w 76"/>
                <a:gd name="T7" fmla="*/ 49 h 52"/>
                <a:gd name="T8" fmla="*/ 4 w 76"/>
                <a:gd name="T9" fmla="*/ 49 h 52"/>
                <a:gd name="T10" fmla="*/ 2 w 76"/>
                <a:gd name="T11" fmla="*/ 39 h 52"/>
                <a:gd name="T12" fmla="*/ 11 w 76"/>
                <a:gd name="T13" fmla="*/ 20 h 52"/>
                <a:gd name="T14" fmla="*/ 15 w 76"/>
                <a:gd name="T15" fmla="*/ 19 h 52"/>
                <a:gd name="T16" fmla="*/ 27 w 76"/>
                <a:gd name="T17" fmla="*/ 14 h 52"/>
                <a:gd name="T18" fmla="*/ 50 w 76"/>
                <a:gd name="T19" fmla="*/ 1 h 52"/>
                <a:gd name="T20" fmla="*/ 67 w 76"/>
                <a:gd name="T21" fmla="*/ 2 h 52"/>
                <a:gd name="T22" fmla="*/ 76 w 76"/>
                <a:gd name="T23" fmla="*/ 21 h 52"/>
                <a:gd name="T24" fmla="*/ 66 w 76"/>
                <a:gd name="T25" fmla="*/ 44 h 52"/>
                <a:gd name="T26" fmla="*/ 51 w 76"/>
                <a:gd name="T2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52">
                  <a:moveTo>
                    <a:pt x="51" y="52"/>
                  </a:moveTo>
                  <a:cubicBezTo>
                    <a:pt x="46" y="52"/>
                    <a:pt x="42" y="50"/>
                    <a:pt x="38" y="48"/>
                  </a:cubicBezTo>
                  <a:cubicBezTo>
                    <a:pt x="33" y="45"/>
                    <a:pt x="27" y="43"/>
                    <a:pt x="21" y="45"/>
                  </a:cubicBezTo>
                  <a:cubicBezTo>
                    <a:pt x="18" y="46"/>
                    <a:pt x="16" y="48"/>
                    <a:pt x="14" y="49"/>
                  </a:cubicBezTo>
                  <a:cubicBezTo>
                    <a:pt x="10" y="51"/>
                    <a:pt x="7" y="52"/>
                    <a:pt x="4" y="49"/>
                  </a:cubicBezTo>
                  <a:cubicBezTo>
                    <a:pt x="1" y="46"/>
                    <a:pt x="0" y="42"/>
                    <a:pt x="2" y="39"/>
                  </a:cubicBezTo>
                  <a:cubicBezTo>
                    <a:pt x="5" y="33"/>
                    <a:pt x="10" y="27"/>
                    <a:pt x="11" y="20"/>
                  </a:cubicBezTo>
                  <a:cubicBezTo>
                    <a:pt x="11" y="18"/>
                    <a:pt x="13" y="18"/>
                    <a:pt x="15" y="19"/>
                  </a:cubicBezTo>
                  <a:cubicBezTo>
                    <a:pt x="22" y="22"/>
                    <a:pt x="24" y="22"/>
                    <a:pt x="27" y="14"/>
                  </a:cubicBezTo>
                  <a:cubicBezTo>
                    <a:pt x="32" y="5"/>
                    <a:pt x="41" y="3"/>
                    <a:pt x="50" y="1"/>
                  </a:cubicBezTo>
                  <a:cubicBezTo>
                    <a:pt x="55" y="0"/>
                    <a:pt x="61" y="0"/>
                    <a:pt x="67" y="2"/>
                  </a:cubicBezTo>
                  <a:cubicBezTo>
                    <a:pt x="74" y="5"/>
                    <a:pt x="76" y="13"/>
                    <a:pt x="76" y="21"/>
                  </a:cubicBezTo>
                  <a:cubicBezTo>
                    <a:pt x="75" y="29"/>
                    <a:pt x="72" y="37"/>
                    <a:pt x="66" y="44"/>
                  </a:cubicBezTo>
                  <a:cubicBezTo>
                    <a:pt x="62" y="49"/>
                    <a:pt x="58" y="52"/>
                    <a:pt x="51" y="52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42">
              <a:extLst>
                <a:ext uri="{FF2B5EF4-FFF2-40B4-BE49-F238E27FC236}">
                  <a16:creationId xmlns:a16="http://schemas.microsoft.com/office/drawing/2014/main" id="{780F9A27-FC4F-5BC2-7609-A9B6519EB73E}"/>
                </a:ext>
              </a:extLst>
            </p:cNvPr>
            <p:cNvSpPr/>
            <p:nvPr userDrawn="1"/>
          </p:nvSpPr>
          <p:spPr bwMode="auto">
            <a:xfrm>
              <a:off x="271463" y="2309813"/>
              <a:ext cx="312738" cy="214313"/>
            </a:xfrm>
            <a:custGeom>
              <a:avLst/>
              <a:gdLst>
                <a:gd name="T0" fmla="*/ 38 w 83"/>
                <a:gd name="T1" fmla="*/ 1 h 57"/>
                <a:gd name="T2" fmla="*/ 55 w 83"/>
                <a:gd name="T3" fmla="*/ 14 h 57"/>
                <a:gd name="T4" fmla="*/ 64 w 83"/>
                <a:gd name="T5" fmla="*/ 29 h 57"/>
                <a:gd name="T6" fmla="*/ 75 w 83"/>
                <a:gd name="T7" fmla="*/ 32 h 57"/>
                <a:gd name="T8" fmla="*/ 83 w 83"/>
                <a:gd name="T9" fmla="*/ 37 h 57"/>
                <a:gd name="T10" fmla="*/ 77 w 83"/>
                <a:gd name="T11" fmla="*/ 49 h 57"/>
                <a:gd name="T12" fmla="*/ 59 w 83"/>
                <a:gd name="T13" fmla="*/ 56 h 57"/>
                <a:gd name="T14" fmla="*/ 57 w 83"/>
                <a:gd name="T15" fmla="*/ 55 h 57"/>
                <a:gd name="T16" fmla="*/ 54 w 83"/>
                <a:gd name="T17" fmla="*/ 51 h 57"/>
                <a:gd name="T18" fmla="*/ 44 w 83"/>
                <a:gd name="T19" fmla="*/ 49 h 57"/>
                <a:gd name="T20" fmla="*/ 19 w 83"/>
                <a:gd name="T21" fmla="*/ 45 h 57"/>
                <a:gd name="T22" fmla="*/ 12 w 83"/>
                <a:gd name="T23" fmla="*/ 42 h 57"/>
                <a:gd name="T24" fmla="*/ 9 w 83"/>
                <a:gd name="T25" fmla="*/ 15 h 57"/>
                <a:gd name="T26" fmla="*/ 38 w 83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57">
                  <a:moveTo>
                    <a:pt x="38" y="1"/>
                  </a:moveTo>
                  <a:cubicBezTo>
                    <a:pt x="47" y="0"/>
                    <a:pt x="52" y="6"/>
                    <a:pt x="55" y="14"/>
                  </a:cubicBezTo>
                  <a:cubicBezTo>
                    <a:pt x="57" y="20"/>
                    <a:pt x="58" y="26"/>
                    <a:pt x="64" y="29"/>
                  </a:cubicBezTo>
                  <a:cubicBezTo>
                    <a:pt x="67" y="31"/>
                    <a:pt x="71" y="31"/>
                    <a:pt x="75" y="32"/>
                  </a:cubicBezTo>
                  <a:cubicBezTo>
                    <a:pt x="79" y="32"/>
                    <a:pt x="82" y="33"/>
                    <a:pt x="83" y="37"/>
                  </a:cubicBezTo>
                  <a:cubicBezTo>
                    <a:pt x="83" y="43"/>
                    <a:pt x="81" y="47"/>
                    <a:pt x="77" y="49"/>
                  </a:cubicBezTo>
                  <a:cubicBezTo>
                    <a:pt x="71" y="51"/>
                    <a:pt x="64" y="51"/>
                    <a:pt x="59" y="56"/>
                  </a:cubicBezTo>
                  <a:cubicBezTo>
                    <a:pt x="58" y="57"/>
                    <a:pt x="57" y="56"/>
                    <a:pt x="57" y="55"/>
                  </a:cubicBezTo>
                  <a:cubicBezTo>
                    <a:pt x="56" y="54"/>
                    <a:pt x="55" y="53"/>
                    <a:pt x="54" y="51"/>
                  </a:cubicBezTo>
                  <a:cubicBezTo>
                    <a:pt x="51" y="48"/>
                    <a:pt x="48" y="47"/>
                    <a:pt x="44" y="49"/>
                  </a:cubicBezTo>
                  <a:cubicBezTo>
                    <a:pt x="35" y="52"/>
                    <a:pt x="27" y="51"/>
                    <a:pt x="19" y="45"/>
                  </a:cubicBezTo>
                  <a:cubicBezTo>
                    <a:pt x="17" y="44"/>
                    <a:pt x="14" y="43"/>
                    <a:pt x="12" y="42"/>
                  </a:cubicBezTo>
                  <a:cubicBezTo>
                    <a:pt x="4" y="35"/>
                    <a:pt x="0" y="25"/>
                    <a:pt x="9" y="15"/>
                  </a:cubicBezTo>
                  <a:cubicBezTo>
                    <a:pt x="17" y="7"/>
                    <a:pt x="25" y="1"/>
                    <a:pt x="38" y="1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43">
              <a:extLst>
                <a:ext uri="{FF2B5EF4-FFF2-40B4-BE49-F238E27FC236}">
                  <a16:creationId xmlns:a16="http://schemas.microsoft.com/office/drawing/2014/main" id="{B663A6E5-256C-E3A2-24A3-716C2834E080}"/>
                </a:ext>
              </a:extLst>
            </p:cNvPr>
            <p:cNvSpPr/>
            <p:nvPr userDrawn="1"/>
          </p:nvSpPr>
          <p:spPr bwMode="auto">
            <a:xfrm>
              <a:off x="241300" y="1323975"/>
              <a:ext cx="244475" cy="285750"/>
            </a:xfrm>
            <a:custGeom>
              <a:avLst/>
              <a:gdLst>
                <a:gd name="T0" fmla="*/ 5 w 65"/>
                <a:gd name="T1" fmla="*/ 9 h 76"/>
                <a:gd name="T2" fmla="*/ 7 w 65"/>
                <a:gd name="T3" fmla="*/ 5 h 76"/>
                <a:gd name="T4" fmla="*/ 14 w 65"/>
                <a:gd name="T5" fmla="*/ 2 h 76"/>
                <a:gd name="T6" fmla="*/ 16 w 65"/>
                <a:gd name="T7" fmla="*/ 3 h 76"/>
                <a:gd name="T8" fmla="*/ 24 w 65"/>
                <a:gd name="T9" fmla="*/ 7 h 76"/>
                <a:gd name="T10" fmla="*/ 26 w 65"/>
                <a:gd name="T11" fmla="*/ 6 h 76"/>
                <a:gd name="T12" fmla="*/ 41 w 65"/>
                <a:gd name="T13" fmla="*/ 0 h 76"/>
                <a:gd name="T14" fmla="*/ 46 w 65"/>
                <a:gd name="T15" fmla="*/ 4 h 76"/>
                <a:gd name="T16" fmla="*/ 48 w 65"/>
                <a:gd name="T17" fmla="*/ 7 h 76"/>
                <a:gd name="T18" fmla="*/ 53 w 65"/>
                <a:gd name="T19" fmla="*/ 15 h 76"/>
                <a:gd name="T20" fmla="*/ 57 w 65"/>
                <a:gd name="T21" fmla="*/ 31 h 76"/>
                <a:gd name="T22" fmla="*/ 64 w 65"/>
                <a:gd name="T23" fmla="*/ 42 h 76"/>
                <a:gd name="T24" fmla="*/ 61 w 65"/>
                <a:gd name="T25" fmla="*/ 47 h 76"/>
                <a:gd name="T26" fmla="*/ 60 w 65"/>
                <a:gd name="T27" fmla="*/ 50 h 76"/>
                <a:gd name="T28" fmla="*/ 59 w 65"/>
                <a:gd name="T29" fmla="*/ 59 h 76"/>
                <a:gd name="T30" fmla="*/ 43 w 65"/>
                <a:gd name="T31" fmla="*/ 65 h 76"/>
                <a:gd name="T32" fmla="*/ 41 w 65"/>
                <a:gd name="T33" fmla="*/ 69 h 76"/>
                <a:gd name="T34" fmla="*/ 43 w 65"/>
                <a:gd name="T35" fmla="*/ 74 h 76"/>
                <a:gd name="T36" fmla="*/ 41 w 65"/>
                <a:gd name="T37" fmla="*/ 76 h 76"/>
                <a:gd name="T38" fmla="*/ 33 w 65"/>
                <a:gd name="T39" fmla="*/ 74 h 76"/>
                <a:gd name="T40" fmla="*/ 27 w 65"/>
                <a:gd name="T41" fmla="*/ 72 h 76"/>
                <a:gd name="T42" fmla="*/ 23 w 65"/>
                <a:gd name="T43" fmla="*/ 68 h 76"/>
                <a:gd name="T44" fmla="*/ 11 w 65"/>
                <a:gd name="T45" fmla="*/ 57 h 76"/>
                <a:gd name="T46" fmla="*/ 12 w 65"/>
                <a:gd name="T47" fmla="*/ 52 h 76"/>
                <a:gd name="T48" fmla="*/ 14 w 65"/>
                <a:gd name="T49" fmla="*/ 46 h 76"/>
                <a:gd name="T50" fmla="*/ 16 w 65"/>
                <a:gd name="T51" fmla="*/ 47 h 76"/>
                <a:gd name="T52" fmla="*/ 31 w 65"/>
                <a:gd name="T53" fmla="*/ 60 h 76"/>
                <a:gd name="T54" fmla="*/ 31 w 65"/>
                <a:gd name="T55" fmla="*/ 50 h 76"/>
                <a:gd name="T56" fmla="*/ 30 w 65"/>
                <a:gd name="T57" fmla="*/ 47 h 76"/>
                <a:gd name="T58" fmla="*/ 27 w 65"/>
                <a:gd name="T59" fmla="*/ 40 h 76"/>
                <a:gd name="T60" fmla="*/ 31 w 65"/>
                <a:gd name="T61" fmla="*/ 34 h 76"/>
                <a:gd name="T62" fmla="*/ 38 w 65"/>
                <a:gd name="T63" fmla="*/ 31 h 76"/>
                <a:gd name="T64" fmla="*/ 39 w 65"/>
                <a:gd name="T65" fmla="*/ 27 h 76"/>
                <a:gd name="T66" fmla="*/ 36 w 65"/>
                <a:gd name="T67" fmla="*/ 26 h 76"/>
                <a:gd name="T68" fmla="*/ 26 w 65"/>
                <a:gd name="T69" fmla="*/ 29 h 76"/>
                <a:gd name="T70" fmla="*/ 22 w 65"/>
                <a:gd name="T71" fmla="*/ 25 h 76"/>
                <a:gd name="T72" fmla="*/ 20 w 65"/>
                <a:gd name="T73" fmla="*/ 18 h 76"/>
                <a:gd name="T74" fmla="*/ 19 w 65"/>
                <a:gd name="T75" fmla="*/ 17 h 76"/>
                <a:gd name="T76" fmla="*/ 12 w 65"/>
                <a:gd name="T77" fmla="*/ 23 h 76"/>
                <a:gd name="T78" fmla="*/ 10 w 65"/>
                <a:gd name="T79" fmla="*/ 30 h 76"/>
                <a:gd name="T80" fmla="*/ 7 w 65"/>
                <a:gd name="T81" fmla="*/ 23 h 76"/>
                <a:gd name="T82" fmla="*/ 0 w 65"/>
                <a:gd name="T83" fmla="*/ 15 h 76"/>
                <a:gd name="T84" fmla="*/ 5 w 65"/>
                <a:gd name="T85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" h="76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9" y="2"/>
                    <a:pt x="11" y="0"/>
                    <a:pt x="14" y="2"/>
                  </a:cubicBezTo>
                  <a:cubicBezTo>
                    <a:pt x="15" y="2"/>
                    <a:pt x="15" y="3"/>
                    <a:pt x="16" y="3"/>
                  </a:cubicBezTo>
                  <a:cubicBezTo>
                    <a:pt x="21" y="0"/>
                    <a:pt x="23" y="1"/>
                    <a:pt x="24" y="7"/>
                  </a:cubicBezTo>
                  <a:cubicBezTo>
                    <a:pt x="24" y="8"/>
                    <a:pt x="26" y="6"/>
                    <a:pt x="26" y="6"/>
                  </a:cubicBezTo>
                  <a:cubicBezTo>
                    <a:pt x="30" y="1"/>
                    <a:pt x="35" y="0"/>
                    <a:pt x="41" y="0"/>
                  </a:cubicBezTo>
                  <a:cubicBezTo>
                    <a:pt x="44" y="0"/>
                    <a:pt x="46" y="1"/>
                    <a:pt x="46" y="4"/>
                  </a:cubicBezTo>
                  <a:cubicBezTo>
                    <a:pt x="46" y="5"/>
                    <a:pt x="46" y="7"/>
                    <a:pt x="48" y="7"/>
                  </a:cubicBezTo>
                  <a:cubicBezTo>
                    <a:pt x="53" y="8"/>
                    <a:pt x="53" y="12"/>
                    <a:pt x="53" y="15"/>
                  </a:cubicBezTo>
                  <a:cubicBezTo>
                    <a:pt x="48" y="22"/>
                    <a:pt x="49" y="27"/>
                    <a:pt x="57" y="31"/>
                  </a:cubicBezTo>
                  <a:cubicBezTo>
                    <a:pt x="61" y="33"/>
                    <a:pt x="62" y="38"/>
                    <a:pt x="64" y="42"/>
                  </a:cubicBezTo>
                  <a:cubicBezTo>
                    <a:pt x="65" y="45"/>
                    <a:pt x="63" y="46"/>
                    <a:pt x="61" y="47"/>
                  </a:cubicBezTo>
                  <a:cubicBezTo>
                    <a:pt x="60" y="48"/>
                    <a:pt x="59" y="48"/>
                    <a:pt x="60" y="50"/>
                  </a:cubicBezTo>
                  <a:cubicBezTo>
                    <a:pt x="64" y="54"/>
                    <a:pt x="63" y="57"/>
                    <a:pt x="59" y="59"/>
                  </a:cubicBezTo>
                  <a:cubicBezTo>
                    <a:pt x="54" y="62"/>
                    <a:pt x="49" y="65"/>
                    <a:pt x="43" y="65"/>
                  </a:cubicBezTo>
                  <a:cubicBezTo>
                    <a:pt x="39" y="65"/>
                    <a:pt x="39" y="67"/>
                    <a:pt x="41" y="69"/>
                  </a:cubicBezTo>
                  <a:cubicBezTo>
                    <a:pt x="41" y="71"/>
                    <a:pt x="42" y="72"/>
                    <a:pt x="43" y="74"/>
                  </a:cubicBezTo>
                  <a:cubicBezTo>
                    <a:pt x="43" y="75"/>
                    <a:pt x="43" y="76"/>
                    <a:pt x="41" y="76"/>
                  </a:cubicBezTo>
                  <a:cubicBezTo>
                    <a:pt x="39" y="74"/>
                    <a:pt x="36" y="73"/>
                    <a:pt x="33" y="74"/>
                  </a:cubicBezTo>
                  <a:cubicBezTo>
                    <a:pt x="31" y="75"/>
                    <a:pt x="29" y="74"/>
                    <a:pt x="27" y="72"/>
                  </a:cubicBezTo>
                  <a:cubicBezTo>
                    <a:pt x="26" y="70"/>
                    <a:pt x="25" y="68"/>
                    <a:pt x="23" y="68"/>
                  </a:cubicBezTo>
                  <a:cubicBezTo>
                    <a:pt x="17" y="66"/>
                    <a:pt x="14" y="61"/>
                    <a:pt x="11" y="57"/>
                  </a:cubicBezTo>
                  <a:cubicBezTo>
                    <a:pt x="10" y="55"/>
                    <a:pt x="10" y="53"/>
                    <a:pt x="12" y="52"/>
                  </a:cubicBezTo>
                  <a:cubicBezTo>
                    <a:pt x="14" y="50"/>
                    <a:pt x="15" y="48"/>
                    <a:pt x="14" y="46"/>
                  </a:cubicBezTo>
                  <a:cubicBezTo>
                    <a:pt x="15" y="45"/>
                    <a:pt x="16" y="46"/>
                    <a:pt x="16" y="47"/>
                  </a:cubicBezTo>
                  <a:cubicBezTo>
                    <a:pt x="18" y="55"/>
                    <a:pt x="27" y="55"/>
                    <a:pt x="31" y="60"/>
                  </a:cubicBezTo>
                  <a:cubicBezTo>
                    <a:pt x="31" y="57"/>
                    <a:pt x="28" y="53"/>
                    <a:pt x="31" y="50"/>
                  </a:cubicBezTo>
                  <a:cubicBezTo>
                    <a:pt x="31" y="49"/>
                    <a:pt x="30" y="48"/>
                    <a:pt x="30" y="47"/>
                  </a:cubicBezTo>
                  <a:cubicBezTo>
                    <a:pt x="28" y="45"/>
                    <a:pt x="27" y="43"/>
                    <a:pt x="27" y="40"/>
                  </a:cubicBezTo>
                  <a:cubicBezTo>
                    <a:pt x="26" y="37"/>
                    <a:pt x="27" y="35"/>
                    <a:pt x="31" y="34"/>
                  </a:cubicBezTo>
                  <a:cubicBezTo>
                    <a:pt x="34" y="34"/>
                    <a:pt x="36" y="33"/>
                    <a:pt x="38" y="31"/>
                  </a:cubicBezTo>
                  <a:cubicBezTo>
                    <a:pt x="39" y="30"/>
                    <a:pt x="40" y="29"/>
                    <a:pt x="39" y="27"/>
                  </a:cubicBezTo>
                  <a:cubicBezTo>
                    <a:pt x="38" y="26"/>
                    <a:pt x="37" y="26"/>
                    <a:pt x="36" y="26"/>
                  </a:cubicBezTo>
                  <a:cubicBezTo>
                    <a:pt x="32" y="27"/>
                    <a:pt x="29" y="27"/>
                    <a:pt x="26" y="29"/>
                  </a:cubicBezTo>
                  <a:cubicBezTo>
                    <a:pt x="22" y="30"/>
                    <a:pt x="21" y="29"/>
                    <a:pt x="22" y="25"/>
                  </a:cubicBezTo>
                  <a:cubicBezTo>
                    <a:pt x="23" y="22"/>
                    <a:pt x="21" y="21"/>
                    <a:pt x="20" y="18"/>
                  </a:cubicBezTo>
                  <a:cubicBezTo>
                    <a:pt x="20" y="18"/>
                    <a:pt x="20" y="17"/>
                    <a:pt x="19" y="17"/>
                  </a:cubicBezTo>
                  <a:cubicBezTo>
                    <a:pt x="17" y="19"/>
                    <a:pt x="12" y="18"/>
                    <a:pt x="12" y="23"/>
                  </a:cubicBezTo>
                  <a:cubicBezTo>
                    <a:pt x="12" y="26"/>
                    <a:pt x="11" y="28"/>
                    <a:pt x="10" y="30"/>
                  </a:cubicBezTo>
                  <a:cubicBezTo>
                    <a:pt x="7" y="29"/>
                    <a:pt x="7" y="26"/>
                    <a:pt x="7" y="23"/>
                  </a:cubicBezTo>
                  <a:cubicBezTo>
                    <a:pt x="7" y="17"/>
                    <a:pt x="5" y="16"/>
                    <a:pt x="0" y="15"/>
                  </a:cubicBezTo>
                  <a:cubicBezTo>
                    <a:pt x="0" y="12"/>
                    <a:pt x="3" y="11"/>
                    <a:pt x="5" y="9"/>
                  </a:cubicBezTo>
                  <a:close/>
                </a:path>
              </a:pathLst>
            </a:custGeom>
            <a:solidFill>
              <a:srgbClr val="EB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44">
              <a:extLst>
                <a:ext uri="{FF2B5EF4-FFF2-40B4-BE49-F238E27FC236}">
                  <a16:creationId xmlns:a16="http://schemas.microsoft.com/office/drawing/2014/main" id="{2056A1F1-E26D-837E-71AA-2894C50EE0E0}"/>
                </a:ext>
              </a:extLst>
            </p:cNvPr>
            <p:cNvSpPr/>
            <p:nvPr userDrawn="1"/>
          </p:nvSpPr>
          <p:spPr bwMode="auto">
            <a:xfrm>
              <a:off x="1474788" y="801688"/>
              <a:ext cx="184150" cy="184150"/>
            </a:xfrm>
            <a:custGeom>
              <a:avLst/>
              <a:gdLst>
                <a:gd name="T0" fmla="*/ 31 w 49"/>
                <a:gd name="T1" fmla="*/ 48 h 49"/>
                <a:gd name="T2" fmla="*/ 13 w 49"/>
                <a:gd name="T3" fmla="*/ 43 h 49"/>
                <a:gd name="T4" fmla="*/ 9 w 49"/>
                <a:gd name="T5" fmla="*/ 31 h 49"/>
                <a:gd name="T6" fmla="*/ 3 w 49"/>
                <a:gd name="T7" fmla="*/ 10 h 49"/>
                <a:gd name="T8" fmla="*/ 1 w 49"/>
                <a:gd name="T9" fmla="*/ 5 h 49"/>
                <a:gd name="T10" fmla="*/ 6 w 49"/>
                <a:gd name="T11" fmla="*/ 1 h 49"/>
                <a:gd name="T12" fmla="*/ 22 w 49"/>
                <a:gd name="T13" fmla="*/ 2 h 49"/>
                <a:gd name="T14" fmla="*/ 24 w 49"/>
                <a:gd name="T15" fmla="*/ 4 h 49"/>
                <a:gd name="T16" fmla="*/ 30 w 49"/>
                <a:gd name="T17" fmla="*/ 11 h 49"/>
                <a:gd name="T18" fmla="*/ 47 w 49"/>
                <a:gd name="T19" fmla="*/ 31 h 49"/>
                <a:gd name="T20" fmla="*/ 39 w 49"/>
                <a:gd name="T21" fmla="*/ 47 h 49"/>
                <a:gd name="T22" fmla="*/ 31 w 49"/>
                <a:gd name="T2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49">
                  <a:moveTo>
                    <a:pt x="31" y="48"/>
                  </a:moveTo>
                  <a:cubicBezTo>
                    <a:pt x="24" y="48"/>
                    <a:pt x="18" y="47"/>
                    <a:pt x="13" y="43"/>
                  </a:cubicBezTo>
                  <a:cubicBezTo>
                    <a:pt x="9" y="40"/>
                    <a:pt x="7" y="36"/>
                    <a:pt x="9" y="31"/>
                  </a:cubicBezTo>
                  <a:cubicBezTo>
                    <a:pt x="11" y="22"/>
                    <a:pt x="10" y="15"/>
                    <a:pt x="3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3" y="0"/>
                    <a:pt x="6" y="1"/>
                  </a:cubicBezTo>
                  <a:cubicBezTo>
                    <a:pt x="11" y="1"/>
                    <a:pt x="17" y="1"/>
                    <a:pt x="22" y="2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4" y="8"/>
                    <a:pt x="27" y="10"/>
                    <a:pt x="30" y="11"/>
                  </a:cubicBezTo>
                  <a:cubicBezTo>
                    <a:pt x="40" y="14"/>
                    <a:pt x="44" y="23"/>
                    <a:pt x="47" y="31"/>
                  </a:cubicBezTo>
                  <a:cubicBezTo>
                    <a:pt x="49" y="37"/>
                    <a:pt x="45" y="46"/>
                    <a:pt x="39" y="47"/>
                  </a:cubicBezTo>
                  <a:cubicBezTo>
                    <a:pt x="36" y="47"/>
                    <a:pt x="33" y="49"/>
                    <a:pt x="31" y="48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45">
              <a:extLst>
                <a:ext uri="{FF2B5EF4-FFF2-40B4-BE49-F238E27FC236}">
                  <a16:creationId xmlns:a16="http://schemas.microsoft.com/office/drawing/2014/main" id="{9D2752D7-28CF-FCC7-7AAF-259B2FDF0A40}"/>
                </a:ext>
              </a:extLst>
            </p:cNvPr>
            <p:cNvSpPr/>
            <p:nvPr userDrawn="1"/>
          </p:nvSpPr>
          <p:spPr bwMode="auto">
            <a:xfrm>
              <a:off x="1117600" y="582613"/>
              <a:ext cx="173038" cy="200025"/>
            </a:xfrm>
            <a:custGeom>
              <a:avLst/>
              <a:gdLst>
                <a:gd name="T0" fmla="*/ 41 w 46"/>
                <a:gd name="T1" fmla="*/ 3 h 53"/>
                <a:gd name="T2" fmla="*/ 42 w 46"/>
                <a:gd name="T3" fmla="*/ 12 h 53"/>
                <a:gd name="T4" fmla="*/ 43 w 46"/>
                <a:gd name="T5" fmla="*/ 17 h 53"/>
                <a:gd name="T6" fmla="*/ 41 w 46"/>
                <a:gd name="T7" fmla="*/ 28 h 53"/>
                <a:gd name="T8" fmla="*/ 40 w 46"/>
                <a:gd name="T9" fmla="*/ 33 h 53"/>
                <a:gd name="T10" fmla="*/ 36 w 46"/>
                <a:gd name="T11" fmla="*/ 44 h 53"/>
                <a:gd name="T12" fmla="*/ 28 w 46"/>
                <a:gd name="T13" fmla="*/ 46 h 53"/>
                <a:gd name="T14" fmla="*/ 23 w 46"/>
                <a:gd name="T15" fmla="*/ 49 h 53"/>
                <a:gd name="T16" fmla="*/ 15 w 46"/>
                <a:gd name="T17" fmla="*/ 52 h 53"/>
                <a:gd name="T18" fmla="*/ 8 w 46"/>
                <a:gd name="T19" fmla="*/ 49 h 53"/>
                <a:gd name="T20" fmla="*/ 2 w 46"/>
                <a:gd name="T21" fmla="*/ 27 h 53"/>
                <a:gd name="T22" fmla="*/ 18 w 46"/>
                <a:gd name="T23" fmla="*/ 24 h 53"/>
                <a:gd name="T24" fmla="*/ 21 w 46"/>
                <a:gd name="T25" fmla="*/ 23 h 53"/>
                <a:gd name="T26" fmla="*/ 27 w 46"/>
                <a:gd name="T27" fmla="*/ 24 h 53"/>
                <a:gd name="T28" fmla="*/ 29 w 46"/>
                <a:gd name="T29" fmla="*/ 24 h 53"/>
                <a:gd name="T30" fmla="*/ 29 w 46"/>
                <a:gd name="T31" fmla="*/ 23 h 53"/>
                <a:gd name="T32" fmla="*/ 26 w 46"/>
                <a:gd name="T33" fmla="*/ 18 h 53"/>
                <a:gd name="T34" fmla="*/ 22 w 46"/>
                <a:gd name="T35" fmla="*/ 20 h 53"/>
                <a:gd name="T36" fmla="*/ 18 w 46"/>
                <a:gd name="T37" fmla="*/ 19 h 53"/>
                <a:gd name="T38" fmla="*/ 12 w 46"/>
                <a:gd name="T39" fmla="*/ 11 h 53"/>
                <a:gd name="T40" fmla="*/ 24 w 46"/>
                <a:gd name="T41" fmla="*/ 5 h 53"/>
                <a:gd name="T42" fmla="*/ 32 w 46"/>
                <a:gd name="T43" fmla="*/ 2 h 53"/>
                <a:gd name="T44" fmla="*/ 41 w 46"/>
                <a:gd name="T4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52">
                  <a:moveTo>
                    <a:pt x="41" y="3"/>
                  </a:moveTo>
                  <a:cubicBezTo>
                    <a:pt x="44" y="6"/>
                    <a:pt x="45" y="9"/>
                    <a:pt x="42" y="12"/>
                  </a:cubicBezTo>
                  <a:cubicBezTo>
                    <a:pt x="40" y="13"/>
                    <a:pt x="41" y="15"/>
                    <a:pt x="43" y="17"/>
                  </a:cubicBezTo>
                  <a:cubicBezTo>
                    <a:pt x="46" y="21"/>
                    <a:pt x="46" y="25"/>
                    <a:pt x="41" y="28"/>
                  </a:cubicBezTo>
                  <a:cubicBezTo>
                    <a:pt x="39" y="30"/>
                    <a:pt x="38" y="30"/>
                    <a:pt x="40" y="33"/>
                  </a:cubicBezTo>
                  <a:cubicBezTo>
                    <a:pt x="44" y="37"/>
                    <a:pt x="43" y="40"/>
                    <a:pt x="36" y="44"/>
                  </a:cubicBezTo>
                  <a:cubicBezTo>
                    <a:pt x="34" y="45"/>
                    <a:pt x="31" y="46"/>
                    <a:pt x="28" y="46"/>
                  </a:cubicBezTo>
                  <a:cubicBezTo>
                    <a:pt x="25" y="46"/>
                    <a:pt x="23" y="45"/>
                    <a:pt x="23" y="49"/>
                  </a:cubicBezTo>
                  <a:cubicBezTo>
                    <a:pt x="23" y="51"/>
                    <a:pt x="18" y="53"/>
                    <a:pt x="15" y="52"/>
                  </a:cubicBezTo>
                  <a:cubicBezTo>
                    <a:pt x="12" y="52"/>
                    <a:pt x="10" y="50"/>
                    <a:pt x="8" y="49"/>
                  </a:cubicBezTo>
                  <a:cubicBezTo>
                    <a:pt x="3" y="43"/>
                    <a:pt x="0" y="35"/>
                    <a:pt x="2" y="27"/>
                  </a:cubicBezTo>
                  <a:cubicBezTo>
                    <a:pt x="7" y="25"/>
                    <a:pt x="11" y="20"/>
                    <a:pt x="18" y="24"/>
                  </a:cubicBezTo>
                  <a:cubicBezTo>
                    <a:pt x="19" y="24"/>
                    <a:pt x="20" y="24"/>
                    <a:pt x="21" y="23"/>
                  </a:cubicBezTo>
                  <a:cubicBezTo>
                    <a:pt x="23" y="22"/>
                    <a:pt x="25" y="22"/>
                    <a:pt x="27" y="24"/>
                  </a:cubicBezTo>
                  <a:cubicBezTo>
                    <a:pt x="27" y="24"/>
                    <a:pt x="28" y="25"/>
                    <a:pt x="29" y="24"/>
                  </a:cubicBezTo>
                  <a:cubicBezTo>
                    <a:pt x="29" y="24"/>
                    <a:pt x="29" y="23"/>
                    <a:pt x="29" y="23"/>
                  </a:cubicBezTo>
                  <a:cubicBezTo>
                    <a:pt x="29" y="21"/>
                    <a:pt x="28" y="19"/>
                    <a:pt x="26" y="18"/>
                  </a:cubicBezTo>
                  <a:cubicBezTo>
                    <a:pt x="24" y="17"/>
                    <a:pt x="24" y="19"/>
                    <a:pt x="22" y="20"/>
                  </a:cubicBezTo>
                  <a:cubicBezTo>
                    <a:pt x="20" y="22"/>
                    <a:pt x="18" y="21"/>
                    <a:pt x="18" y="19"/>
                  </a:cubicBezTo>
                  <a:cubicBezTo>
                    <a:pt x="18" y="15"/>
                    <a:pt x="15" y="13"/>
                    <a:pt x="12" y="11"/>
                  </a:cubicBezTo>
                  <a:cubicBezTo>
                    <a:pt x="16" y="8"/>
                    <a:pt x="19" y="6"/>
                    <a:pt x="24" y="5"/>
                  </a:cubicBezTo>
                  <a:cubicBezTo>
                    <a:pt x="27" y="5"/>
                    <a:pt x="29" y="4"/>
                    <a:pt x="32" y="2"/>
                  </a:cubicBezTo>
                  <a:cubicBezTo>
                    <a:pt x="35" y="0"/>
                    <a:pt x="38" y="0"/>
                    <a:pt x="41" y="3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46">
              <a:extLst>
                <a:ext uri="{FF2B5EF4-FFF2-40B4-BE49-F238E27FC236}">
                  <a16:creationId xmlns:a16="http://schemas.microsoft.com/office/drawing/2014/main" id="{6BF0E693-B28E-6C36-822A-747C5B0486F1}"/>
                </a:ext>
              </a:extLst>
            </p:cNvPr>
            <p:cNvSpPr/>
            <p:nvPr userDrawn="1"/>
          </p:nvSpPr>
          <p:spPr bwMode="auto">
            <a:xfrm>
              <a:off x="1049338" y="519113"/>
              <a:ext cx="222250" cy="249238"/>
            </a:xfrm>
            <a:custGeom>
              <a:avLst/>
              <a:gdLst>
                <a:gd name="T0" fmla="*/ 59 w 59"/>
                <a:gd name="T1" fmla="*/ 20 h 66"/>
                <a:gd name="T2" fmla="*/ 49 w 59"/>
                <a:gd name="T3" fmla="*/ 21 h 66"/>
                <a:gd name="T4" fmla="*/ 42 w 59"/>
                <a:gd name="T5" fmla="*/ 24 h 66"/>
                <a:gd name="T6" fmla="*/ 31 w 59"/>
                <a:gd name="T7" fmla="*/ 28 h 66"/>
                <a:gd name="T8" fmla="*/ 23 w 59"/>
                <a:gd name="T9" fmla="*/ 41 h 66"/>
                <a:gd name="T10" fmla="*/ 20 w 59"/>
                <a:gd name="T11" fmla="*/ 44 h 66"/>
                <a:gd name="T12" fmla="*/ 20 w 59"/>
                <a:gd name="T13" fmla="*/ 53 h 66"/>
                <a:gd name="T14" fmla="*/ 20 w 59"/>
                <a:gd name="T15" fmla="*/ 55 h 66"/>
                <a:gd name="T16" fmla="*/ 26 w 59"/>
                <a:gd name="T17" fmla="*/ 66 h 66"/>
                <a:gd name="T18" fmla="*/ 8 w 59"/>
                <a:gd name="T19" fmla="*/ 58 h 66"/>
                <a:gd name="T20" fmla="*/ 3 w 59"/>
                <a:gd name="T21" fmla="*/ 39 h 66"/>
                <a:gd name="T22" fmla="*/ 5 w 59"/>
                <a:gd name="T23" fmla="*/ 46 h 66"/>
                <a:gd name="T24" fmla="*/ 15 w 59"/>
                <a:gd name="T25" fmla="*/ 57 h 66"/>
                <a:gd name="T26" fmla="*/ 18 w 59"/>
                <a:gd name="T27" fmla="*/ 58 h 66"/>
                <a:gd name="T28" fmla="*/ 14 w 59"/>
                <a:gd name="T29" fmla="*/ 54 h 66"/>
                <a:gd name="T30" fmla="*/ 7 w 59"/>
                <a:gd name="T31" fmla="*/ 42 h 66"/>
                <a:gd name="T32" fmla="*/ 6 w 59"/>
                <a:gd name="T33" fmla="*/ 34 h 66"/>
                <a:gd name="T34" fmla="*/ 4 w 59"/>
                <a:gd name="T35" fmla="*/ 24 h 66"/>
                <a:gd name="T36" fmla="*/ 12 w 59"/>
                <a:gd name="T37" fmla="*/ 15 h 66"/>
                <a:gd name="T38" fmla="*/ 17 w 59"/>
                <a:gd name="T39" fmla="*/ 16 h 66"/>
                <a:gd name="T40" fmla="*/ 28 w 59"/>
                <a:gd name="T41" fmla="*/ 23 h 66"/>
                <a:gd name="T42" fmla="*/ 32 w 59"/>
                <a:gd name="T43" fmla="*/ 25 h 66"/>
                <a:gd name="T44" fmla="*/ 31 w 59"/>
                <a:gd name="T45" fmla="*/ 22 h 66"/>
                <a:gd name="T46" fmla="*/ 30 w 59"/>
                <a:gd name="T47" fmla="*/ 21 h 66"/>
                <a:gd name="T48" fmla="*/ 26 w 59"/>
                <a:gd name="T49" fmla="*/ 15 h 66"/>
                <a:gd name="T50" fmla="*/ 25 w 59"/>
                <a:gd name="T51" fmla="*/ 15 h 66"/>
                <a:gd name="T52" fmla="*/ 21 w 59"/>
                <a:gd name="T53" fmla="*/ 13 h 66"/>
                <a:gd name="T54" fmla="*/ 25 w 59"/>
                <a:gd name="T55" fmla="*/ 11 h 66"/>
                <a:gd name="T56" fmla="*/ 29 w 59"/>
                <a:gd name="T57" fmla="*/ 11 h 66"/>
                <a:gd name="T58" fmla="*/ 33 w 59"/>
                <a:gd name="T59" fmla="*/ 10 h 66"/>
                <a:gd name="T60" fmla="*/ 37 w 59"/>
                <a:gd name="T61" fmla="*/ 8 h 66"/>
                <a:gd name="T62" fmla="*/ 42 w 59"/>
                <a:gd name="T63" fmla="*/ 3 h 66"/>
                <a:gd name="T64" fmla="*/ 43 w 59"/>
                <a:gd name="T65" fmla="*/ 0 h 66"/>
                <a:gd name="T66" fmla="*/ 48 w 59"/>
                <a:gd name="T67" fmla="*/ 7 h 66"/>
                <a:gd name="T68" fmla="*/ 56 w 59"/>
                <a:gd name="T69" fmla="*/ 16 h 66"/>
                <a:gd name="T70" fmla="*/ 59 w 59"/>
                <a:gd name="T71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66">
                  <a:moveTo>
                    <a:pt x="59" y="20"/>
                  </a:moveTo>
                  <a:cubicBezTo>
                    <a:pt x="56" y="18"/>
                    <a:pt x="52" y="19"/>
                    <a:pt x="49" y="21"/>
                  </a:cubicBezTo>
                  <a:cubicBezTo>
                    <a:pt x="47" y="22"/>
                    <a:pt x="45" y="24"/>
                    <a:pt x="42" y="24"/>
                  </a:cubicBezTo>
                  <a:cubicBezTo>
                    <a:pt x="38" y="24"/>
                    <a:pt x="34" y="26"/>
                    <a:pt x="31" y="28"/>
                  </a:cubicBezTo>
                  <a:cubicBezTo>
                    <a:pt x="31" y="36"/>
                    <a:pt x="30" y="38"/>
                    <a:pt x="23" y="41"/>
                  </a:cubicBezTo>
                  <a:cubicBezTo>
                    <a:pt x="21" y="41"/>
                    <a:pt x="21" y="43"/>
                    <a:pt x="20" y="44"/>
                  </a:cubicBezTo>
                  <a:cubicBezTo>
                    <a:pt x="21" y="47"/>
                    <a:pt x="22" y="50"/>
                    <a:pt x="20" y="53"/>
                  </a:cubicBezTo>
                  <a:cubicBezTo>
                    <a:pt x="19" y="54"/>
                    <a:pt x="20" y="55"/>
                    <a:pt x="20" y="55"/>
                  </a:cubicBezTo>
                  <a:cubicBezTo>
                    <a:pt x="24" y="58"/>
                    <a:pt x="24" y="62"/>
                    <a:pt x="26" y="66"/>
                  </a:cubicBezTo>
                  <a:cubicBezTo>
                    <a:pt x="20" y="63"/>
                    <a:pt x="13" y="63"/>
                    <a:pt x="8" y="58"/>
                  </a:cubicBezTo>
                  <a:cubicBezTo>
                    <a:pt x="3" y="53"/>
                    <a:pt x="0" y="47"/>
                    <a:pt x="3" y="39"/>
                  </a:cubicBezTo>
                  <a:cubicBezTo>
                    <a:pt x="5" y="41"/>
                    <a:pt x="5" y="44"/>
                    <a:pt x="5" y="46"/>
                  </a:cubicBezTo>
                  <a:cubicBezTo>
                    <a:pt x="6" y="52"/>
                    <a:pt x="9" y="55"/>
                    <a:pt x="15" y="57"/>
                  </a:cubicBezTo>
                  <a:cubicBezTo>
                    <a:pt x="16" y="57"/>
                    <a:pt x="16" y="58"/>
                    <a:pt x="18" y="58"/>
                  </a:cubicBezTo>
                  <a:cubicBezTo>
                    <a:pt x="16" y="57"/>
                    <a:pt x="15" y="56"/>
                    <a:pt x="14" y="54"/>
                  </a:cubicBezTo>
                  <a:cubicBezTo>
                    <a:pt x="13" y="50"/>
                    <a:pt x="11" y="46"/>
                    <a:pt x="7" y="42"/>
                  </a:cubicBezTo>
                  <a:cubicBezTo>
                    <a:pt x="5" y="40"/>
                    <a:pt x="5" y="36"/>
                    <a:pt x="6" y="34"/>
                  </a:cubicBezTo>
                  <a:cubicBezTo>
                    <a:pt x="9" y="30"/>
                    <a:pt x="8" y="27"/>
                    <a:pt x="4" y="24"/>
                  </a:cubicBezTo>
                  <a:cubicBezTo>
                    <a:pt x="5" y="19"/>
                    <a:pt x="7" y="17"/>
                    <a:pt x="12" y="15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22" y="16"/>
                    <a:pt x="26" y="18"/>
                    <a:pt x="28" y="23"/>
                  </a:cubicBezTo>
                  <a:cubicBezTo>
                    <a:pt x="29" y="24"/>
                    <a:pt x="30" y="26"/>
                    <a:pt x="32" y="25"/>
                  </a:cubicBezTo>
                  <a:cubicBezTo>
                    <a:pt x="33" y="24"/>
                    <a:pt x="31" y="23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5" y="14"/>
                    <a:pt x="29" y="16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3" y="14"/>
                    <a:pt x="21" y="15"/>
                    <a:pt x="21" y="13"/>
                  </a:cubicBezTo>
                  <a:cubicBezTo>
                    <a:pt x="21" y="11"/>
                    <a:pt x="23" y="11"/>
                    <a:pt x="25" y="11"/>
                  </a:cubicBezTo>
                  <a:cubicBezTo>
                    <a:pt x="26" y="10"/>
                    <a:pt x="28" y="11"/>
                    <a:pt x="29" y="11"/>
                  </a:cubicBezTo>
                  <a:cubicBezTo>
                    <a:pt x="31" y="12"/>
                    <a:pt x="33" y="12"/>
                    <a:pt x="33" y="10"/>
                  </a:cubicBezTo>
                  <a:cubicBezTo>
                    <a:pt x="34" y="7"/>
                    <a:pt x="36" y="8"/>
                    <a:pt x="37" y="8"/>
                  </a:cubicBezTo>
                  <a:cubicBezTo>
                    <a:pt x="41" y="8"/>
                    <a:pt x="43" y="7"/>
                    <a:pt x="42" y="3"/>
                  </a:cubicBezTo>
                  <a:cubicBezTo>
                    <a:pt x="42" y="2"/>
                    <a:pt x="42" y="1"/>
                    <a:pt x="43" y="0"/>
                  </a:cubicBezTo>
                  <a:cubicBezTo>
                    <a:pt x="42" y="4"/>
                    <a:pt x="44" y="6"/>
                    <a:pt x="48" y="7"/>
                  </a:cubicBezTo>
                  <a:cubicBezTo>
                    <a:pt x="53" y="8"/>
                    <a:pt x="57" y="10"/>
                    <a:pt x="56" y="16"/>
                  </a:cubicBezTo>
                  <a:cubicBezTo>
                    <a:pt x="56" y="18"/>
                    <a:pt x="59" y="19"/>
                    <a:pt x="59" y="20"/>
                  </a:cubicBezTo>
                  <a:close/>
                </a:path>
              </a:pathLst>
            </a:custGeom>
            <a:solidFill>
              <a:srgbClr val="F8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7">
              <a:extLst>
                <a:ext uri="{FF2B5EF4-FFF2-40B4-BE49-F238E27FC236}">
                  <a16:creationId xmlns:a16="http://schemas.microsoft.com/office/drawing/2014/main" id="{EA68E01F-02E4-CAED-B907-509704A05555}"/>
                </a:ext>
              </a:extLst>
            </p:cNvPr>
            <p:cNvSpPr/>
            <p:nvPr userDrawn="1"/>
          </p:nvSpPr>
          <p:spPr bwMode="auto">
            <a:xfrm>
              <a:off x="354013" y="741363"/>
              <a:ext cx="157163" cy="146050"/>
            </a:xfrm>
            <a:custGeom>
              <a:avLst/>
              <a:gdLst>
                <a:gd name="T0" fmla="*/ 39 w 42"/>
                <a:gd name="T1" fmla="*/ 10 h 39"/>
                <a:gd name="T2" fmla="*/ 34 w 42"/>
                <a:gd name="T3" fmla="*/ 33 h 39"/>
                <a:gd name="T4" fmla="*/ 19 w 42"/>
                <a:gd name="T5" fmla="*/ 37 h 39"/>
                <a:gd name="T6" fmla="*/ 7 w 42"/>
                <a:gd name="T7" fmla="*/ 29 h 39"/>
                <a:gd name="T8" fmla="*/ 5 w 42"/>
                <a:gd name="T9" fmla="*/ 27 h 39"/>
                <a:gd name="T10" fmla="*/ 2 w 42"/>
                <a:gd name="T11" fmla="*/ 15 h 39"/>
                <a:gd name="T12" fmla="*/ 6 w 42"/>
                <a:gd name="T13" fmla="*/ 8 h 39"/>
                <a:gd name="T14" fmla="*/ 19 w 42"/>
                <a:gd name="T15" fmla="*/ 2 h 39"/>
                <a:gd name="T16" fmla="*/ 24 w 42"/>
                <a:gd name="T17" fmla="*/ 5 h 39"/>
                <a:gd name="T18" fmla="*/ 29 w 42"/>
                <a:gd name="T19" fmla="*/ 9 h 39"/>
                <a:gd name="T20" fmla="*/ 32 w 42"/>
                <a:gd name="T21" fmla="*/ 10 h 39"/>
                <a:gd name="T22" fmla="*/ 39 w 42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9">
                  <a:moveTo>
                    <a:pt x="39" y="10"/>
                  </a:moveTo>
                  <a:cubicBezTo>
                    <a:pt x="39" y="18"/>
                    <a:pt x="42" y="27"/>
                    <a:pt x="34" y="33"/>
                  </a:cubicBezTo>
                  <a:cubicBezTo>
                    <a:pt x="29" y="37"/>
                    <a:pt x="24" y="36"/>
                    <a:pt x="19" y="37"/>
                  </a:cubicBezTo>
                  <a:cubicBezTo>
                    <a:pt x="12" y="39"/>
                    <a:pt x="9" y="34"/>
                    <a:pt x="7" y="29"/>
                  </a:cubicBezTo>
                  <a:cubicBezTo>
                    <a:pt x="6" y="28"/>
                    <a:pt x="5" y="27"/>
                    <a:pt x="5" y="27"/>
                  </a:cubicBezTo>
                  <a:cubicBezTo>
                    <a:pt x="1" y="23"/>
                    <a:pt x="0" y="20"/>
                    <a:pt x="2" y="15"/>
                  </a:cubicBezTo>
                  <a:cubicBezTo>
                    <a:pt x="4" y="13"/>
                    <a:pt x="5" y="10"/>
                    <a:pt x="6" y="8"/>
                  </a:cubicBezTo>
                  <a:cubicBezTo>
                    <a:pt x="10" y="6"/>
                    <a:pt x="15" y="5"/>
                    <a:pt x="19" y="2"/>
                  </a:cubicBezTo>
                  <a:cubicBezTo>
                    <a:pt x="22" y="0"/>
                    <a:pt x="23" y="2"/>
                    <a:pt x="24" y="5"/>
                  </a:cubicBezTo>
                  <a:cubicBezTo>
                    <a:pt x="25" y="7"/>
                    <a:pt x="26" y="9"/>
                    <a:pt x="29" y="9"/>
                  </a:cubicBezTo>
                  <a:cubicBezTo>
                    <a:pt x="30" y="8"/>
                    <a:pt x="31" y="9"/>
                    <a:pt x="32" y="10"/>
                  </a:cubicBezTo>
                  <a:cubicBezTo>
                    <a:pt x="34" y="14"/>
                    <a:pt x="37" y="13"/>
                    <a:pt x="39" y="10"/>
                  </a:cubicBezTo>
                  <a:close/>
                </a:path>
              </a:pathLst>
            </a:custGeom>
            <a:solidFill>
              <a:srgbClr val="E1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8">
              <a:extLst>
                <a:ext uri="{FF2B5EF4-FFF2-40B4-BE49-F238E27FC236}">
                  <a16:creationId xmlns:a16="http://schemas.microsoft.com/office/drawing/2014/main" id="{1507FBB5-2649-FC2C-1DD3-EE69E8325C14}"/>
                </a:ext>
              </a:extLst>
            </p:cNvPr>
            <p:cNvSpPr/>
            <p:nvPr userDrawn="1"/>
          </p:nvSpPr>
          <p:spPr bwMode="auto">
            <a:xfrm>
              <a:off x="1444625" y="511175"/>
              <a:ext cx="153988" cy="139700"/>
            </a:xfrm>
            <a:custGeom>
              <a:avLst/>
              <a:gdLst>
                <a:gd name="T0" fmla="*/ 40 w 41"/>
                <a:gd name="T1" fmla="*/ 12 h 37"/>
                <a:gd name="T2" fmla="*/ 34 w 41"/>
                <a:gd name="T3" fmla="*/ 31 h 37"/>
                <a:gd name="T4" fmla="*/ 17 w 41"/>
                <a:gd name="T5" fmla="*/ 36 h 37"/>
                <a:gd name="T6" fmla="*/ 12 w 41"/>
                <a:gd name="T7" fmla="*/ 34 h 37"/>
                <a:gd name="T8" fmla="*/ 3 w 41"/>
                <a:gd name="T9" fmla="*/ 22 h 37"/>
                <a:gd name="T10" fmla="*/ 4 w 41"/>
                <a:gd name="T11" fmla="*/ 11 h 37"/>
                <a:gd name="T12" fmla="*/ 6 w 41"/>
                <a:gd name="T13" fmla="*/ 6 h 37"/>
                <a:gd name="T14" fmla="*/ 18 w 41"/>
                <a:gd name="T15" fmla="*/ 1 h 37"/>
                <a:gd name="T16" fmla="*/ 25 w 41"/>
                <a:gd name="T17" fmla="*/ 5 h 37"/>
                <a:gd name="T18" fmla="*/ 26 w 41"/>
                <a:gd name="T19" fmla="*/ 7 h 37"/>
                <a:gd name="T20" fmla="*/ 40 w 41"/>
                <a:gd name="T21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40" y="12"/>
                  </a:moveTo>
                  <a:cubicBezTo>
                    <a:pt x="40" y="19"/>
                    <a:pt x="41" y="26"/>
                    <a:pt x="34" y="31"/>
                  </a:cubicBezTo>
                  <a:cubicBezTo>
                    <a:pt x="33" y="33"/>
                    <a:pt x="18" y="37"/>
                    <a:pt x="17" y="36"/>
                  </a:cubicBezTo>
                  <a:cubicBezTo>
                    <a:pt x="15" y="36"/>
                    <a:pt x="14" y="35"/>
                    <a:pt x="12" y="34"/>
                  </a:cubicBezTo>
                  <a:cubicBezTo>
                    <a:pt x="8" y="31"/>
                    <a:pt x="6" y="27"/>
                    <a:pt x="3" y="22"/>
                  </a:cubicBezTo>
                  <a:cubicBezTo>
                    <a:pt x="0" y="19"/>
                    <a:pt x="2" y="15"/>
                    <a:pt x="4" y="11"/>
                  </a:cubicBezTo>
                  <a:cubicBezTo>
                    <a:pt x="5" y="9"/>
                    <a:pt x="6" y="8"/>
                    <a:pt x="6" y="6"/>
                  </a:cubicBezTo>
                  <a:cubicBezTo>
                    <a:pt x="10" y="6"/>
                    <a:pt x="14" y="3"/>
                    <a:pt x="18" y="1"/>
                  </a:cubicBezTo>
                  <a:cubicBezTo>
                    <a:pt x="22" y="0"/>
                    <a:pt x="23" y="0"/>
                    <a:pt x="25" y="5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32" y="6"/>
                    <a:pt x="34" y="13"/>
                    <a:pt x="40" y="12"/>
                  </a:cubicBezTo>
                  <a:close/>
                </a:path>
              </a:pathLst>
            </a:custGeom>
            <a:solidFill>
              <a:srgbClr val="E1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9">
              <a:extLst>
                <a:ext uri="{FF2B5EF4-FFF2-40B4-BE49-F238E27FC236}">
                  <a16:creationId xmlns:a16="http://schemas.microsoft.com/office/drawing/2014/main" id="{F28E54B9-9F44-E0AC-CB5C-85C4395958A0}"/>
                </a:ext>
              </a:extLst>
            </p:cNvPr>
            <p:cNvSpPr/>
            <p:nvPr userDrawn="1"/>
          </p:nvSpPr>
          <p:spPr bwMode="auto">
            <a:xfrm>
              <a:off x="828675" y="595313"/>
              <a:ext cx="168275" cy="239713"/>
            </a:xfrm>
            <a:custGeom>
              <a:avLst/>
              <a:gdLst>
                <a:gd name="T0" fmla="*/ 40 w 45"/>
                <a:gd name="T1" fmla="*/ 35 h 64"/>
                <a:gd name="T2" fmla="*/ 35 w 45"/>
                <a:gd name="T3" fmla="*/ 38 h 64"/>
                <a:gd name="T4" fmla="*/ 34 w 45"/>
                <a:gd name="T5" fmla="*/ 43 h 64"/>
                <a:gd name="T6" fmla="*/ 43 w 45"/>
                <a:gd name="T7" fmla="*/ 53 h 64"/>
                <a:gd name="T8" fmla="*/ 44 w 45"/>
                <a:gd name="T9" fmla="*/ 56 h 64"/>
                <a:gd name="T10" fmla="*/ 40 w 45"/>
                <a:gd name="T11" fmla="*/ 55 h 64"/>
                <a:gd name="T12" fmla="*/ 29 w 45"/>
                <a:gd name="T13" fmla="*/ 50 h 64"/>
                <a:gd name="T14" fmla="*/ 18 w 45"/>
                <a:gd name="T15" fmla="*/ 55 h 64"/>
                <a:gd name="T16" fmla="*/ 13 w 45"/>
                <a:gd name="T17" fmla="*/ 64 h 64"/>
                <a:gd name="T18" fmla="*/ 12 w 45"/>
                <a:gd name="T19" fmla="*/ 58 h 64"/>
                <a:gd name="T20" fmla="*/ 11 w 45"/>
                <a:gd name="T21" fmla="*/ 50 h 64"/>
                <a:gd name="T22" fmla="*/ 6 w 45"/>
                <a:gd name="T23" fmla="*/ 48 h 64"/>
                <a:gd name="T24" fmla="*/ 1 w 45"/>
                <a:gd name="T25" fmla="*/ 49 h 64"/>
                <a:gd name="T26" fmla="*/ 4 w 45"/>
                <a:gd name="T27" fmla="*/ 44 h 64"/>
                <a:gd name="T28" fmla="*/ 9 w 45"/>
                <a:gd name="T29" fmla="*/ 31 h 64"/>
                <a:gd name="T30" fmla="*/ 1 w 45"/>
                <a:gd name="T31" fmla="*/ 0 h 64"/>
                <a:gd name="T32" fmla="*/ 8 w 45"/>
                <a:gd name="T33" fmla="*/ 7 h 64"/>
                <a:gd name="T34" fmla="*/ 22 w 45"/>
                <a:gd name="T35" fmla="*/ 29 h 64"/>
                <a:gd name="T36" fmla="*/ 30 w 45"/>
                <a:gd name="T37" fmla="*/ 32 h 64"/>
                <a:gd name="T38" fmla="*/ 40 w 45"/>
                <a:gd name="T39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64">
                  <a:moveTo>
                    <a:pt x="40" y="35"/>
                  </a:moveTo>
                  <a:cubicBezTo>
                    <a:pt x="39" y="37"/>
                    <a:pt x="37" y="37"/>
                    <a:pt x="35" y="38"/>
                  </a:cubicBezTo>
                  <a:cubicBezTo>
                    <a:pt x="31" y="39"/>
                    <a:pt x="31" y="41"/>
                    <a:pt x="34" y="43"/>
                  </a:cubicBezTo>
                  <a:cubicBezTo>
                    <a:pt x="38" y="46"/>
                    <a:pt x="41" y="49"/>
                    <a:pt x="43" y="53"/>
                  </a:cubicBezTo>
                  <a:cubicBezTo>
                    <a:pt x="44" y="54"/>
                    <a:pt x="45" y="55"/>
                    <a:pt x="44" y="56"/>
                  </a:cubicBezTo>
                  <a:cubicBezTo>
                    <a:pt x="43" y="57"/>
                    <a:pt x="42" y="56"/>
                    <a:pt x="40" y="55"/>
                  </a:cubicBezTo>
                  <a:cubicBezTo>
                    <a:pt x="37" y="53"/>
                    <a:pt x="33" y="51"/>
                    <a:pt x="29" y="50"/>
                  </a:cubicBezTo>
                  <a:cubicBezTo>
                    <a:pt x="23" y="48"/>
                    <a:pt x="20" y="49"/>
                    <a:pt x="18" y="55"/>
                  </a:cubicBezTo>
                  <a:cubicBezTo>
                    <a:pt x="16" y="58"/>
                    <a:pt x="15" y="61"/>
                    <a:pt x="13" y="64"/>
                  </a:cubicBezTo>
                  <a:cubicBezTo>
                    <a:pt x="11" y="62"/>
                    <a:pt x="11" y="60"/>
                    <a:pt x="12" y="58"/>
                  </a:cubicBezTo>
                  <a:cubicBezTo>
                    <a:pt x="12" y="55"/>
                    <a:pt x="13" y="53"/>
                    <a:pt x="11" y="50"/>
                  </a:cubicBezTo>
                  <a:cubicBezTo>
                    <a:pt x="10" y="49"/>
                    <a:pt x="9" y="48"/>
                    <a:pt x="6" y="48"/>
                  </a:cubicBezTo>
                  <a:cubicBezTo>
                    <a:pt x="5" y="49"/>
                    <a:pt x="3" y="50"/>
                    <a:pt x="1" y="49"/>
                  </a:cubicBezTo>
                  <a:cubicBezTo>
                    <a:pt x="0" y="47"/>
                    <a:pt x="2" y="45"/>
                    <a:pt x="4" y="44"/>
                  </a:cubicBezTo>
                  <a:cubicBezTo>
                    <a:pt x="9" y="41"/>
                    <a:pt x="10" y="37"/>
                    <a:pt x="9" y="31"/>
                  </a:cubicBezTo>
                  <a:cubicBezTo>
                    <a:pt x="8" y="20"/>
                    <a:pt x="6" y="10"/>
                    <a:pt x="1" y="0"/>
                  </a:cubicBezTo>
                  <a:cubicBezTo>
                    <a:pt x="4" y="1"/>
                    <a:pt x="6" y="4"/>
                    <a:pt x="8" y="7"/>
                  </a:cubicBezTo>
                  <a:cubicBezTo>
                    <a:pt x="11" y="15"/>
                    <a:pt x="17" y="21"/>
                    <a:pt x="22" y="29"/>
                  </a:cubicBezTo>
                  <a:cubicBezTo>
                    <a:pt x="24" y="32"/>
                    <a:pt x="27" y="32"/>
                    <a:pt x="30" y="32"/>
                  </a:cubicBezTo>
                  <a:cubicBezTo>
                    <a:pt x="33" y="33"/>
                    <a:pt x="37" y="34"/>
                    <a:pt x="40" y="35"/>
                  </a:cubicBezTo>
                  <a:close/>
                </a:path>
              </a:pathLst>
            </a:custGeom>
            <a:solidFill>
              <a:srgbClr val="B9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50">
              <a:extLst>
                <a:ext uri="{FF2B5EF4-FFF2-40B4-BE49-F238E27FC236}">
                  <a16:creationId xmlns:a16="http://schemas.microsoft.com/office/drawing/2014/main" id="{722C1425-69AD-0CCB-F64C-4773BE0B6334}"/>
                </a:ext>
              </a:extLst>
            </p:cNvPr>
            <p:cNvSpPr/>
            <p:nvPr userDrawn="1"/>
          </p:nvSpPr>
          <p:spPr bwMode="auto">
            <a:xfrm>
              <a:off x="2193925" y="458788"/>
              <a:ext cx="169863" cy="106363"/>
            </a:xfrm>
            <a:custGeom>
              <a:avLst/>
              <a:gdLst>
                <a:gd name="T0" fmla="*/ 14 w 45"/>
                <a:gd name="T1" fmla="*/ 0 h 28"/>
                <a:gd name="T2" fmla="*/ 16 w 45"/>
                <a:gd name="T3" fmla="*/ 0 h 28"/>
                <a:gd name="T4" fmla="*/ 36 w 45"/>
                <a:gd name="T5" fmla="*/ 4 h 28"/>
                <a:gd name="T6" fmla="*/ 45 w 45"/>
                <a:gd name="T7" fmla="*/ 13 h 28"/>
                <a:gd name="T8" fmla="*/ 37 w 45"/>
                <a:gd name="T9" fmla="*/ 23 h 28"/>
                <a:gd name="T10" fmla="*/ 22 w 45"/>
                <a:gd name="T11" fmla="*/ 24 h 28"/>
                <a:gd name="T12" fmla="*/ 14 w 45"/>
                <a:gd name="T13" fmla="*/ 24 h 28"/>
                <a:gd name="T14" fmla="*/ 1 w 45"/>
                <a:gd name="T15" fmla="*/ 14 h 28"/>
                <a:gd name="T16" fmla="*/ 10 w 45"/>
                <a:gd name="T17" fmla="*/ 1 h 28"/>
                <a:gd name="T18" fmla="*/ 14 w 45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14" y="0"/>
                  </a:moveTo>
                  <a:cubicBezTo>
                    <a:pt x="15" y="0"/>
                    <a:pt x="16" y="0"/>
                    <a:pt x="16" y="0"/>
                  </a:cubicBezTo>
                  <a:cubicBezTo>
                    <a:pt x="22" y="5"/>
                    <a:pt x="30" y="2"/>
                    <a:pt x="36" y="4"/>
                  </a:cubicBezTo>
                  <a:cubicBezTo>
                    <a:pt x="41" y="6"/>
                    <a:pt x="45" y="8"/>
                    <a:pt x="45" y="13"/>
                  </a:cubicBezTo>
                  <a:cubicBezTo>
                    <a:pt x="45" y="17"/>
                    <a:pt x="41" y="20"/>
                    <a:pt x="37" y="23"/>
                  </a:cubicBezTo>
                  <a:cubicBezTo>
                    <a:pt x="32" y="25"/>
                    <a:pt x="28" y="28"/>
                    <a:pt x="22" y="24"/>
                  </a:cubicBezTo>
                  <a:cubicBezTo>
                    <a:pt x="20" y="23"/>
                    <a:pt x="16" y="24"/>
                    <a:pt x="14" y="24"/>
                  </a:cubicBezTo>
                  <a:cubicBezTo>
                    <a:pt x="7" y="24"/>
                    <a:pt x="1" y="19"/>
                    <a:pt x="1" y="14"/>
                  </a:cubicBezTo>
                  <a:cubicBezTo>
                    <a:pt x="0" y="8"/>
                    <a:pt x="3" y="3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EC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51">
              <a:extLst>
                <a:ext uri="{FF2B5EF4-FFF2-40B4-BE49-F238E27FC236}">
                  <a16:creationId xmlns:a16="http://schemas.microsoft.com/office/drawing/2014/main" id="{A48A9CF1-D146-026A-AB90-B6DFD5BE222B}"/>
                </a:ext>
              </a:extLst>
            </p:cNvPr>
            <p:cNvSpPr/>
            <p:nvPr userDrawn="1"/>
          </p:nvSpPr>
          <p:spPr bwMode="auto">
            <a:xfrm>
              <a:off x="1908175" y="206375"/>
              <a:ext cx="123825" cy="125413"/>
            </a:xfrm>
            <a:custGeom>
              <a:avLst/>
              <a:gdLst>
                <a:gd name="T0" fmla="*/ 22 w 33"/>
                <a:gd name="T1" fmla="*/ 0 h 33"/>
                <a:gd name="T2" fmla="*/ 30 w 33"/>
                <a:gd name="T3" fmla="*/ 8 h 33"/>
                <a:gd name="T4" fmla="*/ 32 w 33"/>
                <a:gd name="T5" fmla="*/ 16 h 33"/>
                <a:gd name="T6" fmla="*/ 31 w 33"/>
                <a:gd name="T7" fmla="*/ 18 h 33"/>
                <a:gd name="T8" fmla="*/ 17 w 33"/>
                <a:gd name="T9" fmla="*/ 32 h 33"/>
                <a:gd name="T10" fmla="*/ 4 w 33"/>
                <a:gd name="T11" fmla="*/ 26 h 33"/>
                <a:gd name="T12" fmla="*/ 0 w 33"/>
                <a:gd name="T13" fmla="*/ 19 h 33"/>
                <a:gd name="T14" fmla="*/ 9 w 33"/>
                <a:gd name="T15" fmla="*/ 7 h 33"/>
                <a:gd name="T16" fmla="*/ 13 w 33"/>
                <a:gd name="T17" fmla="*/ 4 h 33"/>
                <a:gd name="T18" fmla="*/ 22 w 33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22" y="0"/>
                  </a:moveTo>
                  <a:cubicBezTo>
                    <a:pt x="24" y="3"/>
                    <a:pt x="28" y="5"/>
                    <a:pt x="30" y="8"/>
                  </a:cubicBezTo>
                  <a:cubicBezTo>
                    <a:pt x="33" y="10"/>
                    <a:pt x="33" y="13"/>
                    <a:pt x="32" y="16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29"/>
                    <a:pt x="25" y="31"/>
                    <a:pt x="17" y="32"/>
                  </a:cubicBezTo>
                  <a:cubicBezTo>
                    <a:pt x="12" y="33"/>
                    <a:pt x="6" y="30"/>
                    <a:pt x="4" y="26"/>
                  </a:cubicBezTo>
                  <a:cubicBezTo>
                    <a:pt x="3" y="24"/>
                    <a:pt x="1" y="21"/>
                    <a:pt x="0" y="19"/>
                  </a:cubicBezTo>
                  <a:cubicBezTo>
                    <a:pt x="5" y="16"/>
                    <a:pt x="8" y="13"/>
                    <a:pt x="9" y="7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6" y="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52">
              <a:extLst>
                <a:ext uri="{FF2B5EF4-FFF2-40B4-BE49-F238E27FC236}">
                  <a16:creationId xmlns:a16="http://schemas.microsoft.com/office/drawing/2014/main" id="{8BA16439-7255-7093-7235-6519B02AAF47}"/>
                </a:ext>
              </a:extLst>
            </p:cNvPr>
            <p:cNvSpPr/>
            <p:nvPr userDrawn="1"/>
          </p:nvSpPr>
          <p:spPr bwMode="auto">
            <a:xfrm>
              <a:off x="455613" y="2686050"/>
              <a:ext cx="165100" cy="90488"/>
            </a:xfrm>
            <a:custGeom>
              <a:avLst/>
              <a:gdLst>
                <a:gd name="T0" fmla="*/ 44 w 44"/>
                <a:gd name="T1" fmla="*/ 21 h 24"/>
                <a:gd name="T2" fmla="*/ 41 w 44"/>
                <a:gd name="T3" fmla="*/ 23 h 24"/>
                <a:gd name="T4" fmla="*/ 34 w 44"/>
                <a:gd name="T5" fmla="*/ 20 h 24"/>
                <a:gd name="T6" fmla="*/ 22 w 44"/>
                <a:gd name="T7" fmla="*/ 16 h 24"/>
                <a:gd name="T8" fmla="*/ 18 w 44"/>
                <a:gd name="T9" fmla="*/ 17 h 24"/>
                <a:gd name="T10" fmla="*/ 1 w 44"/>
                <a:gd name="T11" fmla="*/ 5 h 24"/>
                <a:gd name="T12" fmla="*/ 4 w 44"/>
                <a:gd name="T13" fmla="*/ 1 h 24"/>
                <a:gd name="T14" fmla="*/ 9 w 44"/>
                <a:gd name="T15" fmla="*/ 3 h 24"/>
                <a:gd name="T16" fmla="*/ 26 w 44"/>
                <a:gd name="T17" fmla="*/ 3 h 24"/>
                <a:gd name="T18" fmla="*/ 39 w 44"/>
                <a:gd name="T19" fmla="*/ 4 h 24"/>
                <a:gd name="T20" fmla="*/ 41 w 44"/>
                <a:gd name="T21" fmla="*/ 7 h 24"/>
                <a:gd name="T22" fmla="*/ 44 w 44"/>
                <a:gd name="T23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4">
                  <a:moveTo>
                    <a:pt x="44" y="21"/>
                  </a:moveTo>
                  <a:cubicBezTo>
                    <a:pt x="44" y="23"/>
                    <a:pt x="42" y="24"/>
                    <a:pt x="41" y="23"/>
                  </a:cubicBezTo>
                  <a:cubicBezTo>
                    <a:pt x="38" y="23"/>
                    <a:pt x="36" y="22"/>
                    <a:pt x="34" y="20"/>
                  </a:cubicBezTo>
                  <a:cubicBezTo>
                    <a:pt x="31" y="16"/>
                    <a:pt x="27" y="15"/>
                    <a:pt x="22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5" y="17"/>
                    <a:pt x="5" y="14"/>
                    <a:pt x="1" y="5"/>
                  </a:cubicBezTo>
                  <a:cubicBezTo>
                    <a:pt x="0" y="2"/>
                    <a:pt x="0" y="0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4" y="6"/>
                    <a:pt x="20" y="6"/>
                    <a:pt x="26" y="3"/>
                  </a:cubicBezTo>
                  <a:cubicBezTo>
                    <a:pt x="30" y="1"/>
                    <a:pt x="35" y="1"/>
                    <a:pt x="39" y="4"/>
                  </a:cubicBezTo>
                  <a:cubicBezTo>
                    <a:pt x="40" y="5"/>
                    <a:pt x="41" y="6"/>
                    <a:pt x="41" y="7"/>
                  </a:cubicBezTo>
                  <a:cubicBezTo>
                    <a:pt x="41" y="12"/>
                    <a:pt x="42" y="16"/>
                    <a:pt x="44" y="21"/>
                  </a:cubicBezTo>
                  <a:close/>
                </a:path>
              </a:pathLst>
            </a:custGeom>
            <a:solidFill>
              <a:srgbClr val="EE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53">
              <a:extLst>
                <a:ext uri="{FF2B5EF4-FFF2-40B4-BE49-F238E27FC236}">
                  <a16:creationId xmlns:a16="http://schemas.microsoft.com/office/drawing/2014/main" id="{AC13DC50-773D-9C8B-7F01-4D1E023B4ABC}"/>
                </a:ext>
              </a:extLst>
            </p:cNvPr>
            <p:cNvSpPr/>
            <p:nvPr userDrawn="1"/>
          </p:nvSpPr>
          <p:spPr bwMode="auto">
            <a:xfrm>
              <a:off x="1057275" y="2405063"/>
              <a:ext cx="87313" cy="149225"/>
            </a:xfrm>
            <a:custGeom>
              <a:avLst/>
              <a:gdLst>
                <a:gd name="T0" fmla="*/ 0 w 23"/>
                <a:gd name="T1" fmla="*/ 14 h 40"/>
                <a:gd name="T2" fmla="*/ 1 w 23"/>
                <a:gd name="T3" fmla="*/ 7 h 40"/>
                <a:gd name="T4" fmla="*/ 5 w 23"/>
                <a:gd name="T5" fmla="*/ 6 h 40"/>
                <a:gd name="T6" fmla="*/ 9 w 23"/>
                <a:gd name="T7" fmla="*/ 4 h 40"/>
                <a:gd name="T8" fmla="*/ 14 w 23"/>
                <a:gd name="T9" fmla="*/ 3 h 40"/>
                <a:gd name="T10" fmla="*/ 19 w 23"/>
                <a:gd name="T11" fmla="*/ 16 h 40"/>
                <a:gd name="T12" fmla="*/ 21 w 23"/>
                <a:gd name="T13" fmla="*/ 31 h 40"/>
                <a:gd name="T14" fmla="*/ 21 w 23"/>
                <a:gd name="T15" fmla="*/ 37 h 40"/>
                <a:gd name="T16" fmla="*/ 15 w 23"/>
                <a:gd name="T17" fmla="*/ 37 h 40"/>
                <a:gd name="T18" fmla="*/ 0 w 23"/>
                <a:gd name="T1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0" y="14"/>
                  </a:moveTo>
                  <a:cubicBezTo>
                    <a:pt x="0" y="12"/>
                    <a:pt x="0" y="10"/>
                    <a:pt x="1" y="7"/>
                  </a:cubicBezTo>
                  <a:cubicBezTo>
                    <a:pt x="1" y="5"/>
                    <a:pt x="3" y="5"/>
                    <a:pt x="5" y="6"/>
                  </a:cubicBezTo>
                  <a:cubicBezTo>
                    <a:pt x="6" y="6"/>
                    <a:pt x="9" y="6"/>
                    <a:pt x="9" y="4"/>
                  </a:cubicBezTo>
                  <a:cubicBezTo>
                    <a:pt x="10" y="0"/>
                    <a:pt x="13" y="2"/>
                    <a:pt x="14" y="3"/>
                  </a:cubicBezTo>
                  <a:cubicBezTo>
                    <a:pt x="18" y="7"/>
                    <a:pt x="20" y="11"/>
                    <a:pt x="19" y="16"/>
                  </a:cubicBezTo>
                  <a:cubicBezTo>
                    <a:pt x="17" y="21"/>
                    <a:pt x="18" y="26"/>
                    <a:pt x="21" y="31"/>
                  </a:cubicBezTo>
                  <a:cubicBezTo>
                    <a:pt x="22" y="33"/>
                    <a:pt x="23" y="35"/>
                    <a:pt x="21" y="37"/>
                  </a:cubicBezTo>
                  <a:cubicBezTo>
                    <a:pt x="19" y="40"/>
                    <a:pt x="17" y="38"/>
                    <a:pt x="15" y="37"/>
                  </a:cubicBezTo>
                  <a:cubicBezTo>
                    <a:pt x="3" y="31"/>
                    <a:pt x="0" y="25"/>
                    <a:pt x="0" y="14"/>
                  </a:cubicBezTo>
                  <a:close/>
                </a:path>
              </a:pathLst>
            </a:custGeom>
            <a:solidFill>
              <a:srgbClr val="ED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54">
              <a:extLst>
                <a:ext uri="{FF2B5EF4-FFF2-40B4-BE49-F238E27FC236}">
                  <a16:creationId xmlns:a16="http://schemas.microsoft.com/office/drawing/2014/main" id="{FA1FBB5A-580E-1D05-6FDD-00F7A5FAA3BC}"/>
                </a:ext>
              </a:extLst>
            </p:cNvPr>
            <p:cNvSpPr/>
            <p:nvPr userDrawn="1"/>
          </p:nvSpPr>
          <p:spPr bwMode="auto">
            <a:xfrm>
              <a:off x="361950" y="3179763"/>
              <a:ext cx="77788" cy="142875"/>
            </a:xfrm>
            <a:custGeom>
              <a:avLst/>
              <a:gdLst>
                <a:gd name="T0" fmla="*/ 1 w 21"/>
                <a:gd name="T1" fmla="*/ 22 h 38"/>
                <a:gd name="T2" fmla="*/ 14 w 21"/>
                <a:gd name="T3" fmla="*/ 1 h 38"/>
                <a:gd name="T4" fmla="*/ 19 w 21"/>
                <a:gd name="T5" fmla="*/ 1 h 38"/>
                <a:gd name="T6" fmla="*/ 20 w 21"/>
                <a:gd name="T7" fmla="*/ 6 h 38"/>
                <a:gd name="T8" fmla="*/ 18 w 21"/>
                <a:gd name="T9" fmla="*/ 20 h 38"/>
                <a:gd name="T10" fmla="*/ 19 w 21"/>
                <a:gd name="T11" fmla="*/ 31 h 38"/>
                <a:gd name="T12" fmla="*/ 15 w 21"/>
                <a:gd name="T13" fmla="*/ 36 h 38"/>
                <a:gd name="T14" fmla="*/ 11 w 21"/>
                <a:gd name="T15" fmla="*/ 36 h 38"/>
                <a:gd name="T16" fmla="*/ 8 w 21"/>
                <a:gd name="T17" fmla="*/ 33 h 38"/>
                <a:gd name="T18" fmla="*/ 1 w 21"/>
                <a:gd name="T19" fmla="*/ 27 h 38"/>
                <a:gd name="T20" fmla="*/ 1 w 21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8">
                  <a:moveTo>
                    <a:pt x="1" y="22"/>
                  </a:moveTo>
                  <a:cubicBezTo>
                    <a:pt x="0" y="12"/>
                    <a:pt x="7" y="6"/>
                    <a:pt x="14" y="1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10"/>
                    <a:pt x="17" y="15"/>
                    <a:pt x="18" y="20"/>
                  </a:cubicBezTo>
                  <a:cubicBezTo>
                    <a:pt x="19" y="23"/>
                    <a:pt x="20" y="27"/>
                    <a:pt x="19" y="31"/>
                  </a:cubicBezTo>
                  <a:cubicBezTo>
                    <a:pt x="18" y="33"/>
                    <a:pt x="17" y="35"/>
                    <a:pt x="15" y="36"/>
                  </a:cubicBezTo>
                  <a:cubicBezTo>
                    <a:pt x="13" y="38"/>
                    <a:pt x="12" y="38"/>
                    <a:pt x="11" y="36"/>
                  </a:cubicBezTo>
                  <a:cubicBezTo>
                    <a:pt x="11" y="34"/>
                    <a:pt x="9" y="32"/>
                    <a:pt x="8" y="33"/>
                  </a:cubicBezTo>
                  <a:cubicBezTo>
                    <a:pt x="1" y="35"/>
                    <a:pt x="2" y="30"/>
                    <a:pt x="1" y="27"/>
                  </a:cubicBezTo>
                  <a:cubicBezTo>
                    <a:pt x="0" y="25"/>
                    <a:pt x="1" y="24"/>
                    <a:pt x="1" y="22"/>
                  </a:cubicBezTo>
                  <a:close/>
                </a:path>
              </a:pathLst>
            </a:custGeom>
            <a:solidFill>
              <a:srgbClr val="EE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55">
              <a:extLst>
                <a:ext uri="{FF2B5EF4-FFF2-40B4-BE49-F238E27FC236}">
                  <a16:creationId xmlns:a16="http://schemas.microsoft.com/office/drawing/2014/main" id="{CF4F4F95-FC43-1F3E-2576-680E757ACA0A}"/>
                </a:ext>
              </a:extLst>
            </p:cNvPr>
            <p:cNvSpPr/>
            <p:nvPr userDrawn="1"/>
          </p:nvSpPr>
          <p:spPr bwMode="auto">
            <a:xfrm>
              <a:off x="1463675" y="422275"/>
              <a:ext cx="134938" cy="138113"/>
            </a:xfrm>
            <a:custGeom>
              <a:avLst/>
              <a:gdLst>
                <a:gd name="T0" fmla="*/ 35 w 36"/>
                <a:gd name="T1" fmla="*/ 36 h 37"/>
                <a:gd name="T2" fmla="*/ 26 w 36"/>
                <a:gd name="T3" fmla="*/ 34 h 37"/>
                <a:gd name="T4" fmla="*/ 18 w 36"/>
                <a:gd name="T5" fmla="*/ 26 h 37"/>
                <a:gd name="T6" fmla="*/ 15 w 36"/>
                <a:gd name="T7" fmla="*/ 26 h 37"/>
                <a:gd name="T8" fmla="*/ 8 w 36"/>
                <a:gd name="T9" fmla="*/ 29 h 37"/>
                <a:gd name="T10" fmla="*/ 1 w 36"/>
                <a:gd name="T11" fmla="*/ 30 h 37"/>
                <a:gd name="T12" fmla="*/ 6 w 36"/>
                <a:gd name="T13" fmla="*/ 22 h 37"/>
                <a:gd name="T14" fmla="*/ 15 w 36"/>
                <a:gd name="T15" fmla="*/ 18 h 37"/>
                <a:gd name="T16" fmla="*/ 24 w 36"/>
                <a:gd name="T17" fmla="*/ 2 h 37"/>
                <a:gd name="T18" fmla="*/ 27 w 36"/>
                <a:gd name="T19" fmla="*/ 1 h 37"/>
                <a:gd name="T20" fmla="*/ 27 w 36"/>
                <a:gd name="T21" fmla="*/ 6 h 37"/>
                <a:gd name="T22" fmla="*/ 29 w 36"/>
                <a:gd name="T23" fmla="*/ 18 h 37"/>
                <a:gd name="T24" fmla="*/ 35 w 36"/>
                <a:gd name="T2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7">
                  <a:moveTo>
                    <a:pt x="35" y="36"/>
                  </a:moveTo>
                  <a:cubicBezTo>
                    <a:pt x="31" y="37"/>
                    <a:pt x="29" y="36"/>
                    <a:pt x="26" y="34"/>
                  </a:cubicBezTo>
                  <a:cubicBezTo>
                    <a:pt x="23" y="31"/>
                    <a:pt x="18" y="31"/>
                    <a:pt x="18" y="26"/>
                  </a:cubicBezTo>
                  <a:cubicBezTo>
                    <a:pt x="18" y="25"/>
                    <a:pt x="16" y="25"/>
                    <a:pt x="15" y="26"/>
                  </a:cubicBezTo>
                  <a:cubicBezTo>
                    <a:pt x="12" y="27"/>
                    <a:pt x="10" y="28"/>
                    <a:pt x="8" y="29"/>
                  </a:cubicBezTo>
                  <a:cubicBezTo>
                    <a:pt x="5" y="31"/>
                    <a:pt x="3" y="31"/>
                    <a:pt x="1" y="30"/>
                  </a:cubicBezTo>
                  <a:cubicBezTo>
                    <a:pt x="0" y="26"/>
                    <a:pt x="3" y="24"/>
                    <a:pt x="6" y="22"/>
                  </a:cubicBezTo>
                  <a:cubicBezTo>
                    <a:pt x="8" y="20"/>
                    <a:pt x="12" y="19"/>
                    <a:pt x="15" y="18"/>
                  </a:cubicBezTo>
                  <a:cubicBezTo>
                    <a:pt x="22" y="16"/>
                    <a:pt x="23" y="9"/>
                    <a:pt x="24" y="2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29" y="2"/>
                    <a:pt x="27" y="4"/>
                    <a:pt x="27" y="6"/>
                  </a:cubicBezTo>
                  <a:cubicBezTo>
                    <a:pt x="26" y="10"/>
                    <a:pt x="26" y="14"/>
                    <a:pt x="29" y="18"/>
                  </a:cubicBezTo>
                  <a:cubicBezTo>
                    <a:pt x="32" y="23"/>
                    <a:pt x="36" y="29"/>
                    <a:pt x="35" y="36"/>
                  </a:cubicBezTo>
                  <a:close/>
                </a:path>
              </a:pathLst>
            </a:custGeom>
            <a:solidFill>
              <a:srgbClr val="B9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56">
              <a:extLst>
                <a:ext uri="{FF2B5EF4-FFF2-40B4-BE49-F238E27FC236}">
                  <a16:creationId xmlns:a16="http://schemas.microsoft.com/office/drawing/2014/main" id="{6993F638-82F0-912A-26CF-7CE8E9A1D29E}"/>
                </a:ext>
              </a:extLst>
            </p:cNvPr>
            <p:cNvSpPr/>
            <p:nvPr userDrawn="1"/>
          </p:nvSpPr>
          <p:spPr bwMode="auto">
            <a:xfrm>
              <a:off x="1881188" y="511175"/>
              <a:ext cx="93663" cy="114300"/>
            </a:xfrm>
            <a:custGeom>
              <a:avLst/>
              <a:gdLst>
                <a:gd name="T0" fmla="*/ 13 w 25"/>
                <a:gd name="T1" fmla="*/ 0 h 30"/>
                <a:gd name="T2" fmla="*/ 19 w 25"/>
                <a:gd name="T3" fmla="*/ 7 h 30"/>
                <a:gd name="T4" fmla="*/ 21 w 25"/>
                <a:gd name="T5" fmla="*/ 27 h 30"/>
                <a:gd name="T6" fmla="*/ 12 w 25"/>
                <a:gd name="T7" fmla="*/ 28 h 30"/>
                <a:gd name="T8" fmla="*/ 0 w 25"/>
                <a:gd name="T9" fmla="*/ 15 h 30"/>
                <a:gd name="T10" fmla="*/ 0 w 25"/>
                <a:gd name="T11" fmla="*/ 14 h 30"/>
                <a:gd name="T12" fmla="*/ 6 w 25"/>
                <a:gd name="T13" fmla="*/ 4 h 30"/>
                <a:gd name="T14" fmla="*/ 13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3" y="0"/>
                  </a:moveTo>
                  <a:cubicBezTo>
                    <a:pt x="15" y="3"/>
                    <a:pt x="17" y="4"/>
                    <a:pt x="19" y="7"/>
                  </a:cubicBezTo>
                  <a:cubicBezTo>
                    <a:pt x="24" y="13"/>
                    <a:pt x="25" y="22"/>
                    <a:pt x="21" y="27"/>
                  </a:cubicBezTo>
                  <a:cubicBezTo>
                    <a:pt x="18" y="30"/>
                    <a:pt x="15" y="30"/>
                    <a:pt x="12" y="28"/>
                  </a:cubicBezTo>
                  <a:cubicBezTo>
                    <a:pt x="7" y="24"/>
                    <a:pt x="2" y="21"/>
                    <a:pt x="0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0"/>
                    <a:pt x="1" y="7"/>
                    <a:pt x="6" y="4"/>
                  </a:cubicBezTo>
                  <a:cubicBezTo>
                    <a:pt x="8" y="2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EBC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7">
              <a:extLst>
                <a:ext uri="{FF2B5EF4-FFF2-40B4-BE49-F238E27FC236}">
                  <a16:creationId xmlns:a16="http://schemas.microsoft.com/office/drawing/2014/main" id="{522DD9A6-9B68-DF54-803E-F192F0276AC3}"/>
                </a:ext>
              </a:extLst>
            </p:cNvPr>
            <p:cNvSpPr/>
            <p:nvPr userDrawn="1"/>
          </p:nvSpPr>
          <p:spPr bwMode="auto">
            <a:xfrm>
              <a:off x="2081213" y="169863"/>
              <a:ext cx="120650" cy="93663"/>
            </a:xfrm>
            <a:custGeom>
              <a:avLst/>
              <a:gdLst>
                <a:gd name="T0" fmla="*/ 13 w 32"/>
                <a:gd name="T1" fmla="*/ 0 h 25"/>
                <a:gd name="T2" fmla="*/ 28 w 32"/>
                <a:gd name="T3" fmla="*/ 8 h 25"/>
                <a:gd name="T4" fmla="*/ 29 w 32"/>
                <a:gd name="T5" fmla="*/ 18 h 25"/>
                <a:gd name="T6" fmla="*/ 4 w 32"/>
                <a:gd name="T7" fmla="*/ 17 h 25"/>
                <a:gd name="T8" fmla="*/ 3 w 32"/>
                <a:gd name="T9" fmla="*/ 9 h 25"/>
                <a:gd name="T10" fmla="*/ 4 w 32"/>
                <a:gd name="T11" fmla="*/ 8 h 25"/>
                <a:gd name="T12" fmla="*/ 12 w 32"/>
                <a:gd name="T13" fmla="*/ 0 h 25"/>
                <a:gd name="T14" fmla="*/ 13 w 3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3" y="0"/>
                  </a:moveTo>
                  <a:cubicBezTo>
                    <a:pt x="19" y="2"/>
                    <a:pt x="23" y="5"/>
                    <a:pt x="28" y="8"/>
                  </a:cubicBezTo>
                  <a:cubicBezTo>
                    <a:pt x="31" y="10"/>
                    <a:pt x="32" y="15"/>
                    <a:pt x="29" y="18"/>
                  </a:cubicBezTo>
                  <a:cubicBezTo>
                    <a:pt x="21" y="25"/>
                    <a:pt x="11" y="23"/>
                    <a:pt x="4" y="17"/>
                  </a:cubicBezTo>
                  <a:cubicBezTo>
                    <a:pt x="1" y="14"/>
                    <a:pt x="0" y="12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2"/>
                    <a:pt x="9" y="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8">
              <a:extLst>
                <a:ext uri="{FF2B5EF4-FFF2-40B4-BE49-F238E27FC236}">
                  <a16:creationId xmlns:a16="http://schemas.microsoft.com/office/drawing/2014/main" id="{AD369232-9E23-7512-3BCB-EFA57D84107C}"/>
                </a:ext>
              </a:extLst>
            </p:cNvPr>
            <p:cNvSpPr/>
            <p:nvPr userDrawn="1"/>
          </p:nvSpPr>
          <p:spPr bwMode="auto">
            <a:xfrm>
              <a:off x="688975" y="703263"/>
              <a:ext cx="90488" cy="112713"/>
            </a:xfrm>
            <a:custGeom>
              <a:avLst/>
              <a:gdLst>
                <a:gd name="T0" fmla="*/ 13 w 24"/>
                <a:gd name="T1" fmla="*/ 1 h 30"/>
                <a:gd name="T2" fmla="*/ 21 w 24"/>
                <a:gd name="T3" fmla="*/ 9 h 30"/>
                <a:gd name="T4" fmla="*/ 22 w 24"/>
                <a:gd name="T5" fmla="*/ 23 h 30"/>
                <a:gd name="T6" fmla="*/ 10 w 24"/>
                <a:gd name="T7" fmla="*/ 26 h 30"/>
                <a:gd name="T8" fmla="*/ 0 w 24"/>
                <a:gd name="T9" fmla="*/ 15 h 30"/>
                <a:gd name="T10" fmla="*/ 0 w 24"/>
                <a:gd name="T11" fmla="*/ 14 h 30"/>
                <a:gd name="T12" fmla="*/ 5 w 24"/>
                <a:gd name="T13" fmla="*/ 4 h 30"/>
                <a:gd name="T14" fmla="*/ 9 w 24"/>
                <a:gd name="T15" fmla="*/ 1 h 30"/>
                <a:gd name="T16" fmla="*/ 13 w 24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0">
                  <a:moveTo>
                    <a:pt x="13" y="1"/>
                  </a:moveTo>
                  <a:cubicBezTo>
                    <a:pt x="15" y="4"/>
                    <a:pt x="19" y="6"/>
                    <a:pt x="21" y="9"/>
                  </a:cubicBezTo>
                  <a:cubicBezTo>
                    <a:pt x="23" y="14"/>
                    <a:pt x="24" y="18"/>
                    <a:pt x="22" y="23"/>
                  </a:cubicBezTo>
                  <a:cubicBezTo>
                    <a:pt x="20" y="29"/>
                    <a:pt x="15" y="30"/>
                    <a:pt x="10" y="26"/>
                  </a:cubicBezTo>
                  <a:cubicBezTo>
                    <a:pt x="6" y="23"/>
                    <a:pt x="2" y="20"/>
                    <a:pt x="0" y="15"/>
                  </a:cubicBezTo>
                  <a:cubicBezTo>
                    <a:pt x="0" y="15"/>
                    <a:pt x="1" y="14"/>
                    <a:pt x="0" y="14"/>
                  </a:cubicBezTo>
                  <a:cubicBezTo>
                    <a:pt x="0" y="10"/>
                    <a:pt x="0" y="6"/>
                    <a:pt x="5" y="4"/>
                  </a:cubicBezTo>
                  <a:cubicBezTo>
                    <a:pt x="7" y="4"/>
                    <a:pt x="7" y="1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9">
              <a:extLst>
                <a:ext uri="{FF2B5EF4-FFF2-40B4-BE49-F238E27FC236}">
                  <a16:creationId xmlns:a16="http://schemas.microsoft.com/office/drawing/2014/main" id="{6DE77264-8987-7E6B-EA4B-F8A437C8A484}"/>
                </a:ext>
              </a:extLst>
            </p:cNvPr>
            <p:cNvSpPr/>
            <p:nvPr userDrawn="1"/>
          </p:nvSpPr>
          <p:spPr bwMode="auto">
            <a:xfrm>
              <a:off x="590550" y="2133600"/>
              <a:ext cx="76200" cy="131763"/>
            </a:xfrm>
            <a:custGeom>
              <a:avLst/>
              <a:gdLst>
                <a:gd name="T0" fmla="*/ 17 w 20"/>
                <a:gd name="T1" fmla="*/ 15 h 35"/>
                <a:gd name="T2" fmla="*/ 19 w 20"/>
                <a:gd name="T3" fmla="*/ 27 h 35"/>
                <a:gd name="T4" fmla="*/ 18 w 20"/>
                <a:gd name="T5" fmla="*/ 33 h 35"/>
                <a:gd name="T6" fmla="*/ 12 w 20"/>
                <a:gd name="T7" fmla="*/ 32 h 35"/>
                <a:gd name="T8" fmla="*/ 0 w 20"/>
                <a:gd name="T9" fmla="*/ 9 h 35"/>
                <a:gd name="T10" fmla="*/ 8 w 20"/>
                <a:gd name="T11" fmla="*/ 2 h 35"/>
                <a:gd name="T12" fmla="*/ 15 w 20"/>
                <a:gd name="T13" fmla="*/ 5 h 35"/>
                <a:gd name="T14" fmla="*/ 17 w 20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17" y="15"/>
                  </a:moveTo>
                  <a:cubicBezTo>
                    <a:pt x="16" y="18"/>
                    <a:pt x="18" y="23"/>
                    <a:pt x="19" y="27"/>
                  </a:cubicBezTo>
                  <a:cubicBezTo>
                    <a:pt x="20" y="29"/>
                    <a:pt x="20" y="32"/>
                    <a:pt x="18" y="33"/>
                  </a:cubicBezTo>
                  <a:cubicBezTo>
                    <a:pt x="16" y="35"/>
                    <a:pt x="14" y="33"/>
                    <a:pt x="12" y="32"/>
                  </a:cubicBezTo>
                  <a:cubicBezTo>
                    <a:pt x="4" y="27"/>
                    <a:pt x="0" y="20"/>
                    <a:pt x="0" y="9"/>
                  </a:cubicBezTo>
                  <a:cubicBezTo>
                    <a:pt x="1" y="4"/>
                    <a:pt x="5" y="4"/>
                    <a:pt x="8" y="2"/>
                  </a:cubicBezTo>
                  <a:cubicBezTo>
                    <a:pt x="10" y="0"/>
                    <a:pt x="13" y="2"/>
                    <a:pt x="15" y="5"/>
                  </a:cubicBezTo>
                  <a:cubicBezTo>
                    <a:pt x="16" y="8"/>
                    <a:pt x="19" y="10"/>
                    <a:pt x="17" y="15"/>
                  </a:cubicBezTo>
                  <a:close/>
                </a:path>
              </a:pathLst>
            </a:custGeom>
            <a:solidFill>
              <a:srgbClr val="EE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60">
              <a:extLst>
                <a:ext uri="{FF2B5EF4-FFF2-40B4-BE49-F238E27FC236}">
                  <a16:creationId xmlns:a16="http://schemas.microsoft.com/office/drawing/2014/main" id="{A0E52A3B-452B-D7D1-EA0E-B2B34BAF7750}"/>
                </a:ext>
              </a:extLst>
            </p:cNvPr>
            <p:cNvSpPr/>
            <p:nvPr userDrawn="1"/>
          </p:nvSpPr>
          <p:spPr bwMode="auto">
            <a:xfrm>
              <a:off x="207963" y="2463800"/>
              <a:ext cx="74613" cy="128588"/>
            </a:xfrm>
            <a:custGeom>
              <a:avLst/>
              <a:gdLst>
                <a:gd name="T0" fmla="*/ 0 w 20"/>
                <a:gd name="T1" fmla="*/ 22 h 34"/>
                <a:gd name="T2" fmla="*/ 13 w 20"/>
                <a:gd name="T3" fmla="*/ 1 h 34"/>
                <a:gd name="T4" fmla="*/ 16 w 20"/>
                <a:gd name="T5" fmla="*/ 1 h 34"/>
                <a:gd name="T6" fmla="*/ 18 w 20"/>
                <a:gd name="T7" fmla="*/ 7 h 34"/>
                <a:gd name="T8" fmla="*/ 18 w 20"/>
                <a:gd name="T9" fmla="*/ 23 h 34"/>
                <a:gd name="T10" fmla="*/ 14 w 20"/>
                <a:gd name="T11" fmla="*/ 32 h 34"/>
                <a:gd name="T12" fmla="*/ 7 w 20"/>
                <a:gd name="T13" fmla="*/ 32 h 34"/>
                <a:gd name="T14" fmla="*/ 0 w 20"/>
                <a:gd name="T1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0" y="22"/>
                  </a:moveTo>
                  <a:cubicBezTo>
                    <a:pt x="1" y="12"/>
                    <a:pt x="7" y="6"/>
                    <a:pt x="13" y="1"/>
                  </a:cubicBezTo>
                  <a:cubicBezTo>
                    <a:pt x="14" y="0"/>
                    <a:pt x="16" y="0"/>
                    <a:pt x="16" y="1"/>
                  </a:cubicBezTo>
                  <a:cubicBezTo>
                    <a:pt x="18" y="3"/>
                    <a:pt x="19" y="5"/>
                    <a:pt x="18" y="7"/>
                  </a:cubicBezTo>
                  <a:cubicBezTo>
                    <a:pt x="16" y="13"/>
                    <a:pt x="17" y="18"/>
                    <a:pt x="18" y="23"/>
                  </a:cubicBezTo>
                  <a:cubicBezTo>
                    <a:pt x="20" y="28"/>
                    <a:pt x="16" y="29"/>
                    <a:pt x="14" y="32"/>
                  </a:cubicBezTo>
                  <a:cubicBezTo>
                    <a:pt x="12" y="34"/>
                    <a:pt x="9" y="33"/>
                    <a:pt x="7" y="32"/>
                  </a:cubicBezTo>
                  <a:cubicBezTo>
                    <a:pt x="1" y="30"/>
                    <a:pt x="1" y="26"/>
                    <a:pt x="0" y="22"/>
                  </a:cubicBezTo>
                  <a:close/>
                </a:path>
              </a:pathLst>
            </a:custGeom>
            <a:solidFill>
              <a:srgbClr val="EF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61">
              <a:extLst>
                <a:ext uri="{FF2B5EF4-FFF2-40B4-BE49-F238E27FC236}">
                  <a16:creationId xmlns:a16="http://schemas.microsoft.com/office/drawing/2014/main" id="{59722BED-9A18-4E06-D070-263D5903DBF2}"/>
                </a:ext>
              </a:extLst>
            </p:cNvPr>
            <p:cNvSpPr/>
            <p:nvPr userDrawn="1"/>
          </p:nvSpPr>
          <p:spPr bwMode="auto">
            <a:xfrm>
              <a:off x="587375" y="760413"/>
              <a:ext cx="93663" cy="104775"/>
            </a:xfrm>
            <a:custGeom>
              <a:avLst/>
              <a:gdLst>
                <a:gd name="T0" fmla="*/ 18 w 25"/>
                <a:gd name="T1" fmla="*/ 0 h 28"/>
                <a:gd name="T2" fmla="*/ 22 w 25"/>
                <a:gd name="T3" fmla="*/ 8 h 28"/>
                <a:gd name="T4" fmla="*/ 21 w 25"/>
                <a:gd name="T5" fmla="*/ 24 h 28"/>
                <a:gd name="T6" fmla="*/ 16 w 25"/>
                <a:gd name="T7" fmla="*/ 28 h 28"/>
                <a:gd name="T8" fmla="*/ 5 w 25"/>
                <a:gd name="T9" fmla="*/ 25 h 28"/>
                <a:gd name="T10" fmla="*/ 1 w 25"/>
                <a:gd name="T11" fmla="*/ 18 h 28"/>
                <a:gd name="T12" fmla="*/ 0 w 25"/>
                <a:gd name="T13" fmla="*/ 11 h 28"/>
                <a:gd name="T14" fmla="*/ 7 w 25"/>
                <a:gd name="T15" fmla="*/ 10 h 28"/>
                <a:gd name="T16" fmla="*/ 9 w 25"/>
                <a:gd name="T17" fmla="*/ 10 h 28"/>
                <a:gd name="T18" fmla="*/ 17 w 25"/>
                <a:gd name="T19" fmla="*/ 1 h 28"/>
                <a:gd name="T20" fmla="*/ 18 w 25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8" y="0"/>
                  </a:moveTo>
                  <a:cubicBezTo>
                    <a:pt x="19" y="3"/>
                    <a:pt x="20" y="6"/>
                    <a:pt x="22" y="8"/>
                  </a:cubicBezTo>
                  <a:cubicBezTo>
                    <a:pt x="25" y="14"/>
                    <a:pt x="23" y="19"/>
                    <a:pt x="21" y="24"/>
                  </a:cubicBezTo>
                  <a:cubicBezTo>
                    <a:pt x="21" y="26"/>
                    <a:pt x="19" y="28"/>
                    <a:pt x="16" y="28"/>
                  </a:cubicBezTo>
                  <a:cubicBezTo>
                    <a:pt x="12" y="28"/>
                    <a:pt x="8" y="27"/>
                    <a:pt x="5" y="25"/>
                  </a:cubicBezTo>
                  <a:cubicBezTo>
                    <a:pt x="2" y="24"/>
                    <a:pt x="0" y="22"/>
                    <a:pt x="1" y="18"/>
                  </a:cubicBezTo>
                  <a:cubicBezTo>
                    <a:pt x="1" y="16"/>
                    <a:pt x="1" y="13"/>
                    <a:pt x="0" y="11"/>
                  </a:cubicBezTo>
                  <a:cubicBezTo>
                    <a:pt x="2" y="8"/>
                    <a:pt x="4" y="6"/>
                    <a:pt x="7" y="10"/>
                  </a:cubicBezTo>
                  <a:cubicBezTo>
                    <a:pt x="7" y="10"/>
                    <a:pt x="8" y="11"/>
                    <a:pt x="9" y="10"/>
                  </a:cubicBezTo>
                  <a:cubicBezTo>
                    <a:pt x="11" y="6"/>
                    <a:pt x="16" y="6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EA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62">
              <a:extLst>
                <a:ext uri="{FF2B5EF4-FFF2-40B4-BE49-F238E27FC236}">
                  <a16:creationId xmlns:a16="http://schemas.microsoft.com/office/drawing/2014/main" id="{F6DDA161-8B9C-9DA9-86ED-E6447F0EE618}"/>
                </a:ext>
              </a:extLst>
            </p:cNvPr>
            <p:cNvSpPr/>
            <p:nvPr userDrawn="1"/>
          </p:nvSpPr>
          <p:spPr bwMode="auto">
            <a:xfrm>
              <a:off x="1633538" y="523875"/>
              <a:ext cx="96838" cy="112713"/>
            </a:xfrm>
            <a:custGeom>
              <a:avLst/>
              <a:gdLst>
                <a:gd name="T0" fmla="*/ 18 w 26"/>
                <a:gd name="T1" fmla="*/ 0 h 30"/>
                <a:gd name="T2" fmla="*/ 23 w 26"/>
                <a:gd name="T3" fmla="*/ 23 h 30"/>
                <a:gd name="T4" fmla="*/ 13 w 26"/>
                <a:gd name="T5" fmla="*/ 29 h 30"/>
                <a:gd name="T6" fmla="*/ 8 w 26"/>
                <a:gd name="T7" fmla="*/ 28 h 30"/>
                <a:gd name="T8" fmla="*/ 2 w 26"/>
                <a:gd name="T9" fmla="*/ 19 h 30"/>
                <a:gd name="T10" fmla="*/ 0 w 26"/>
                <a:gd name="T11" fmla="*/ 11 h 30"/>
                <a:gd name="T12" fmla="*/ 8 w 26"/>
                <a:gd name="T13" fmla="*/ 11 h 30"/>
                <a:gd name="T14" fmla="*/ 18 w 26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21" y="8"/>
                    <a:pt x="26" y="14"/>
                    <a:pt x="23" y="23"/>
                  </a:cubicBezTo>
                  <a:cubicBezTo>
                    <a:pt x="21" y="28"/>
                    <a:pt x="18" y="30"/>
                    <a:pt x="13" y="29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4" y="26"/>
                    <a:pt x="1" y="24"/>
                    <a:pt x="2" y="19"/>
                  </a:cubicBezTo>
                  <a:cubicBezTo>
                    <a:pt x="2" y="16"/>
                    <a:pt x="0" y="13"/>
                    <a:pt x="0" y="11"/>
                  </a:cubicBezTo>
                  <a:cubicBezTo>
                    <a:pt x="3" y="9"/>
                    <a:pt x="6" y="6"/>
                    <a:pt x="8" y="11"/>
                  </a:cubicBezTo>
                  <a:cubicBezTo>
                    <a:pt x="11" y="7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9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63">
              <a:extLst>
                <a:ext uri="{FF2B5EF4-FFF2-40B4-BE49-F238E27FC236}">
                  <a16:creationId xmlns:a16="http://schemas.microsoft.com/office/drawing/2014/main" id="{DEB1E2B2-56F7-28DA-E340-EF877D1A0074}"/>
                </a:ext>
              </a:extLst>
            </p:cNvPr>
            <p:cNvSpPr/>
            <p:nvPr userDrawn="1"/>
          </p:nvSpPr>
          <p:spPr bwMode="auto">
            <a:xfrm>
              <a:off x="368300" y="692150"/>
              <a:ext cx="131763" cy="106363"/>
            </a:xfrm>
            <a:custGeom>
              <a:avLst/>
              <a:gdLst>
                <a:gd name="T0" fmla="*/ 35 w 35"/>
                <a:gd name="T1" fmla="*/ 23 h 28"/>
                <a:gd name="T2" fmla="*/ 31 w 35"/>
                <a:gd name="T3" fmla="*/ 27 h 28"/>
                <a:gd name="T4" fmla="*/ 28 w 35"/>
                <a:gd name="T5" fmla="*/ 25 h 28"/>
                <a:gd name="T6" fmla="*/ 23 w 35"/>
                <a:gd name="T7" fmla="*/ 23 h 28"/>
                <a:gd name="T8" fmla="*/ 19 w 35"/>
                <a:gd name="T9" fmla="*/ 20 h 28"/>
                <a:gd name="T10" fmla="*/ 14 w 35"/>
                <a:gd name="T11" fmla="*/ 17 h 28"/>
                <a:gd name="T12" fmla="*/ 2 w 35"/>
                <a:gd name="T13" fmla="*/ 21 h 28"/>
                <a:gd name="T14" fmla="*/ 8 w 35"/>
                <a:gd name="T15" fmla="*/ 12 h 28"/>
                <a:gd name="T16" fmla="*/ 20 w 35"/>
                <a:gd name="T17" fmla="*/ 6 h 28"/>
                <a:gd name="T18" fmla="*/ 22 w 35"/>
                <a:gd name="T19" fmla="*/ 3 h 28"/>
                <a:gd name="T20" fmla="*/ 24 w 35"/>
                <a:gd name="T21" fmla="*/ 0 h 28"/>
                <a:gd name="T22" fmla="*/ 26 w 35"/>
                <a:gd name="T23" fmla="*/ 3 h 28"/>
                <a:gd name="T24" fmla="*/ 29 w 35"/>
                <a:gd name="T25" fmla="*/ 8 h 28"/>
                <a:gd name="T26" fmla="*/ 35 w 35"/>
                <a:gd name="T2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8">
                  <a:moveTo>
                    <a:pt x="35" y="23"/>
                  </a:moveTo>
                  <a:cubicBezTo>
                    <a:pt x="35" y="26"/>
                    <a:pt x="34" y="27"/>
                    <a:pt x="31" y="27"/>
                  </a:cubicBezTo>
                  <a:cubicBezTo>
                    <a:pt x="29" y="28"/>
                    <a:pt x="29" y="26"/>
                    <a:pt x="28" y="25"/>
                  </a:cubicBezTo>
                  <a:cubicBezTo>
                    <a:pt x="27" y="23"/>
                    <a:pt x="26" y="21"/>
                    <a:pt x="23" y="23"/>
                  </a:cubicBezTo>
                  <a:cubicBezTo>
                    <a:pt x="21" y="25"/>
                    <a:pt x="20" y="22"/>
                    <a:pt x="19" y="20"/>
                  </a:cubicBezTo>
                  <a:cubicBezTo>
                    <a:pt x="19" y="15"/>
                    <a:pt x="18" y="15"/>
                    <a:pt x="14" y="17"/>
                  </a:cubicBezTo>
                  <a:cubicBezTo>
                    <a:pt x="10" y="19"/>
                    <a:pt x="6" y="22"/>
                    <a:pt x="2" y="21"/>
                  </a:cubicBezTo>
                  <a:cubicBezTo>
                    <a:pt x="0" y="16"/>
                    <a:pt x="4" y="14"/>
                    <a:pt x="8" y="12"/>
                  </a:cubicBezTo>
                  <a:cubicBezTo>
                    <a:pt x="11" y="9"/>
                    <a:pt x="16" y="9"/>
                    <a:pt x="20" y="6"/>
                  </a:cubicBezTo>
                  <a:cubicBezTo>
                    <a:pt x="22" y="6"/>
                    <a:pt x="22" y="4"/>
                    <a:pt x="22" y="3"/>
                  </a:cubicBezTo>
                  <a:cubicBezTo>
                    <a:pt x="23" y="2"/>
                    <a:pt x="22" y="0"/>
                    <a:pt x="24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5"/>
                    <a:pt x="27" y="7"/>
                    <a:pt x="29" y="8"/>
                  </a:cubicBezTo>
                  <a:cubicBezTo>
                    <a:pt x="31" y="13"/>
                    <a:pt x="34" y="17"/>
                    <a:pt x="35" y="23"/>
                  </a:cubicBezTo>
                  <a:close/>
                </a:path>
              </a:pathLst>
            </a:custGeom>
            <a:solidFill>
              <a:srgbClr val="B8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64">
              <a:extLst>
                <a:ext uri="{FF2B5EF4-FFF2-40B4-BE49-F238E27FC236}">
                  <a16:creationId xmlns:a16="http://schemas.microsoft.com/office/drawing/2014/main" id="{76D7FC49-A429-94A4-27AB-D81D83A60C14}"/>
                </a:ext>
              </a:extLst>
            </p:cNvPr>
            <p:cNvSpPr/>
            <p:nvPr userDrawn="1"/>
          </p:nvSpPr>
          <p:spPr bwMode="auto">
            <a:xfrm>
              <a:off x="485775" y="3416300"/>
              <a:ext cx="146050" cy="63500"/>
            </a:xfrm>
            <a:custGeom>
              <a:avLst/>
              <a:gdLst>
                <a:gd name="T0" fmla="*/ 21 w 39"/>
                <a:gd name="T1" fmla="*/ 17 h 17"/>
                <a:gd name="T2" fmla="*/ 11 w 39"/>
                <a:gd name="T3" fmla="*/ 12 h 17"/>
                <a:gd name="T4" fmla="*/ 4 w 39"/>
                <a:gd name="T5" fmla="*/ 7 h 17"/>
                <a:gd name="T6" fmla="*/ 3 w 39"/>
                <a:gd name="T7" fmla="*/ 3 h 17"/>
                <a:gd name="T8" fmla="*/ 14 w 39"/>
                <a:gd name="T9" fmla="*/ 3 h 17"/>
                <a:gd name="T10" fmla="*/ 31 w 39"/>
                <a:gd name="T11" fmla="*/ 2 h 17"/>
                <a:gd name="T12" fmla="*/ 37 w 39"/>
                <a:gd name="T13" fmla="*/ 1 h 17"/>
                <a:gd name="T14" fmla="*/ 37 w 39"/>
                <a:gd name="T15" fmla="*/ 6 h 17"/>
                <a:gd name="T16" fmla="*/ 21 w 39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7">
                  <a:moveTo>
                    <a:pt x="21" y="17"/>
                  </a:moveTo>
                  <a:cubicBezTo>
                    <a:pt x="18" y="16"/>
                    <a:pt x="13" y="16"/>
                    <a:pt x="11" y="12"/>
                  </a:cubicBezTo>
                  <a:cubicBezTo>
                    <a:pt x="9" y="10"/>
                    <a:pt x="6" y="8"/>
                    <a:pt x="4" y="7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20" y="7"/>
                    <a:pt x="26" y="7"/>
                    <a:pt x="31" y="2"/>
                  </a:cubicBezTo>
                  <a:cubicBezTo>
                    <a:pt x="33" y="1"/>
                    <a:pt x="35" y="0"/>
                    <a:pt x="37" y="1"/>
                  </a:cubicBezTo>
                  <a:cubicBezTo>
                    <a:pt x="39" y="2"/>
                    <a:pt x="37" y="4"/>
                    <a:pt x="37" y="6"/>
                  </a:cubicBezTo>
                  <a:cubicBezTo>
                    <a:pt x="37" y="13"/>
                    <a:pt x="31" y="17"/>
                    <a:pt x="21" y="17"/>
                  </a:cubicBezTo>
                  <a:close/>
                </a:path>
              </a:pathLst>
            </a:custGeom>
            <a:solidFill>
              <a:srgbClr val="E2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65">
              <a:extLst>
                <a:ext uri="{FF2B5EF4-FFF2-40B4-BE49-F238E27FC236}">
                  <a16:creationId xmlns:a16="http://schemas.microsoft.com/office/drawing/2014/main" id="{A53770BC-1E28-58E9-240A-804DDB16B95A}"/>
                </a:ext>
              </a:extLst>
            </p:cNvPr>
            <p:cNvSpPr/>
            <p:nvPr userDrawn="1"/>
          </p:nvSpPr>
          <p:spPr bwMode="auto">
            <a:xfrm>
              <a:off x="1873250" y="153988"/>
              <a:ext cx="125413" cy="128588"/>
            </a:xfrm>
            <a:custGeom>
              <a:avLst/>
              <a:gdLst>
                <a:gd name="T0" fmla="*/ 31 w 33"/>
                <a:gd name="T1" fmla="*/ 14 h 34"/>
                <a:gd name="T2" fmla="*/ 29 w 33"/>
                <a:gd name="T3" fmla="*/ 18 h 34"/>
                <a:gd name="T4" fmla="*/ 21 w 33"/>
                <a:gd name="T5" fmla="*/ 19 h 34"/>
                <a:gd name="T6" fmla="*/ 19 w 33"/>
                <a:gd name="T7" fmla="*/ 22 h 34"/>
                <a:gd name="T8" fmla="*/ 17 w 33"/>
                <a:gd name="T9" fmla="*/ 27 h 34"/>
                <a:gd name="T10" fmla="*/ 15 w 33"/>
                <a:gd name="T11" fmla="*/ 29 h 34"/>
                <a:gd name="T12" fmla="*/ 9 w 33"/>
                <a:gd name="T13" fmla="*/ 33 h 34"/>
                <a:gd name="T14" fmla="*/ 7 w 33"/>
                <a:gd name="T15" fmla="*/ 21 h 34"/>
                <a:gd name="T16" fmla="*/ 0 w 33"/>
                <a:gd name="T17" fmla="*/ 5 h 34"/>
                <a:gd name="T18" fmla="*/ 5 w 33"/>
                <a:gd name="T19" fmla="*/ 6 h 34"/>
                <a:gd name="T20" fmla="*/ 22 w 33"/>
                <a:gd name="T21" fmla="*/ 12 h 34"/>
                <a:gd name="T22" fmla="*/ 31 w 33"/>
                <a:gd name="T23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4">
                  <a:moveTo>
                    <a:pt x="31" y="14"/>
                  </a:moveTo>
                  <a:cubicBezTo>
                    <a:pt x="33" y="16"/>
                    <a:pt x="32" y="18"/>
                    <a:pt x="29" y="18"/>
                  </a:cubicBezTo>
                  <a:cubicBezTo>
                    <a:pt x="27" y="18"/>
                    <a:pt x="24" y="19"/>
                    <a:pt x="21" y="19"/>
                  </a:cubicBezTo>
                  <a:cubicBezTo>
                    <a:pt x="19" y="19"/>
                    <a:pt x="18" y="20"/>
                    <a:pt x="19" y="22"/>
                  </a:cubicBezTo>
                  <a:cubicBezTo>
                    <a:pt x="20" y="25"/>
                    <a:pt x="20" y="27"/>
                    <a:pt x="17" y="27"/>
                  </a:cubicBezTo>
                  <a:cubicBezTo>
                    <a:pt x="15" y="27"/>
                    <a:pt x="15" y="28"/>
                    <a:pt x="15" y="29"/>
                  </a:cubicBezTo>
                  <a:cubicBezTo>
                    <a:pt x="16" y="34"/>
                    <a:pt x="12" y="34"/>
                    <a:pt x="9" y="33"/>
                  </a:cubicBezTo>
                  <a:cubicBezTo>
                    <a:pt x="7" y="29"/>
                    <a:pt x="7" y="25"/>
                    <a:pt x="7" y="21"/>
                  </a:cubicBezTo>
                  <a:cubicBezTo>
                    <a:pt x="9" y="13"/>
                    <a:pt x="4" y="9"/>
                    <a:pt x="0" y="5"/>
                  </a:cubicBezTo>
                  <a:cubicBezTo>
                    <a:pt x="2" y="0"/>
                    <a:pt x="3" y="5"/>
                    <a:pt x="5" y="6"/>
                  </a:cubicBezTo>
                  <a:cubicBezTo>
                    <a:pt x="9" y="12"/>
                    <a:pt x="14" y="14"/>
                    <a:pt x="22" y="12"/>
                  </a:cubicBezTo>
                  <a:cubicBezTo>
                    <a:pt x="25" y="12"/>
                    <a:pt x="28" y="12"/>
                    <a:pt x="31" y="14"/>
                  </a:cubicBezTo>
                  <a:close/>
                </a:path>
              </a:pathLst>
            </a:custGeom>
            <a:solidFill>
              <a:srgbClr val="B6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66">
              <a:extLst>
                <a:ext uri="{FF2B5EF4-FFF2-40B4-BE49-F238E27FC236}">
                  <a16:creationId xmlns:a16="http://schemas.microsoft.com/office/drawing/2014/main" id="{20D2B493-FF23-C2C9-5117-9831D8963FE6}"/>
                </a:ext>
              </a:extLst>
            </p:cNvPr>
            <p:cNvSpPr/>
            <p:nvPr userDrawn="1"/>
          </p:nvSpPr>
          <p:spPr bwMode="auto">
            <a:xfrm>
              <a:off x="584200" y="711200"/>
              <a:ext cx="71438" cy="98425"/>
            </a:xfrm>
            <a:custGeom>
              <a:avLst/>
              <a:gdLst>
                <a:gd name="T0" fmla="*/ 19 w 19"/>
                <a:gd name="T1" fmla="*/ 13 h 26"/>
                <a:gd name="T2" fmla="*/ 18 w 19"/>
                <a:gd name="T3" fmla="*/ 18 h 26"/>
                <a:gd name="T4" fmla="*/ 17 w 19"/>
                <a:gd name="T5" fmla="*/ 20 h 26"/>
                <a:gd name="T6" fmla="*/ 9 w 19"/>
                <a:gd name="T7" fmla="*/ 25 h 26"/>
                <a:gd name="T8" fmla="*/ 8 w 19"/>
                <a:gd name="T9" fmla="*/ 25 h 26"/>
                <a:gd name="T10" fmla="*/ 1 w 19"/>
                <a:gd name="T11" fmla="*/ 24 h 26"/>
                <a:gd name="T12" fmla="*/ 0 w 19"/>
                <a:gd name="T13" fmla="*/ 21 h 26"/>
                <a:gd name="T14" fmla="*/ 2 w 19"/>
                <a:gd name="T15" fmla="*/ 4 h 26"/>
                <a:gd name="T16" fmla="*/ 6 w 19"/>
                <a:gd name="T17" fmla="*/ 2 h 26"/>
                <a:gd name="T18" fmla="*/ 11 w 19"/>
                <a:gd name="T19" fmla="*/ 5 h 26"/>
                <a:gd name="T20" fmla="*/ 19 w 19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6">
                  <a:moveTo>
                    <a:pt x="19" y="13"/>
                  </a:moveTo>
                  <a:cubicBezTo>
                    <a:pt x="19" y="15"/>
                    <a:pt x="16" y="16"/>
                    <a:pt x="18" y="18"/>
                  </a:cubicBezTo>
                  <a:cubicBezTo>
                    <a:pt x="18" y="19"/>
                    <a:pt x="17" y="21"/>
                    <a:pt x="17" y="20"/>
                  </a:cubicBezTo>
                  <a:cubicBezTo>
                    <a:pt x="12" y="19"/>
                    <a:pt x="12" y="24"/>
                    <a:pt x="9" y="25"/>
                  </a:cubicBezTo>
                  <a:cubicBezTo>
                    <a:pt x="9" y="26"/>
                    <a:pt x="8" y="25"/>
                    <a:pt x="8" y="25"/>
                  </a:cubicBezTo>
                  <a:cubicBezTo>
                    <a:pt x="6" y="19"/>
                    <a:pt x="3" y="23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15"/>
                    <a:pt x="2" y="9"/>
                    <a:pt x="2" y="4"/>
                  </a:cubicBezTo>
                  <a:cubicBezTo>
                    <a:pt x="4" y="4"/>
                    <a:pt x="4" y="0"/>
                    <a:pt x="6" y="2"/>
                  </a:cubicBezTo>
                  <a:cubicBezTo>
                    <a:pt x="8" y="2"/>
                    <a:pt x="10" y="3"/>
                    <a:pt x="11" y="5"/>
                  </a:cubicBezTo>
                  <a:cubicBezTo>
                    <a:pt x="12" y="9"/>
                    <a:pt x="16" y="11"/>
                    <a:pt x="19" y="13"/>
                  </a:cubicBezTo>
                  <a:close/>
                </a:path>
              </a:pathLst>
            </a:custGeom>
            <a:solidFill>
              <a:srgbClr val="B8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7">
              <a:extLst>
                <a:ext uri="{FF2B5EF4-FFF2-40B4-BE49-F238E27FC236}">
                  <a16:creationId xmlns:a16="http://schemas.microsoft.com/office/drawing/2014/main" id="{7B584773-EACA-633C-3C85-11F25AD52A4A}"/>
                </a:ext>
              </a:extLst>
            </p:cNvPr>
            <p:cNvSpPr/>
            <p:nvPr userDrawn="1"/>
          </p:nvSpPr>
          <p:spPr bwMode="auto">
            <a:xfrm>
              <a:off x="1633538" y="477838"/>
              <a:ext cx="66675" cy="98425"/>
            </a:xfrm>
            <a:custGeom>
              <a:avLst/>
              <a:gdLst>
                <a:gd name="T0" fmla="*/ 18 w 18"/>
                <a:gd name="T1" fmla="*/ 12 h 26"/>
                <a:gd name="T2" fmla="*/ 17 w 18"/>
                <a:gd name="T3" fmla="*/ 19 h 26"/>
                <a:gd name="T4" fmla="*/ 15 w 18"/>
                <a:gd name="T5" fmla="*/ 21 h 26"/>
                <a:gd name="T6" fmla="*/ 10 w 18"/>
                <a:gd name="T7" fmla="*/ 24 h 26"/>
                <a:gd name="T8" fmla="*/ 7 w 18"/>
                <a:gd name="T9" fmla="*/ 24 h 26"/>
                <a:gd name="T10" fmla="*/ 2 w 18"/>
                <a:gd name="T11" fmla="*/ 23 h 26"/>
                <a:gd name="T12" fmla="*/ 0 w 18"/>
                <a:gd name="T13" fmla="*/ 23 h 26"/>
                <a:gd name="T14" fmla="*/ 2 w 18"/>
                <a:gd name="T15" fmla="*/ 3 h 26"/>
                <a:gd name="T16" fmla="*/ 8 w 18"/>
                <a:gd name="T17" fmla="*/ 3 h 26"/>
                <a:gd name="T18" fmla="*/ 18 w 18"/>
                <a:gd name="T1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6">
                  <a:moveTo>
                    <a:pt x="18" y="12"/>
                  </a:moveTo>
                  <a:cubicBezTo>
                    <a:pt x="18" y="15"/>
                    <a:pt x="16" y="17"/>
                    <a:pt x="17" y="19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2" y="20"/>
                    <a:pt x="11" y="21"/>
                    <a:pt x="10" y="24"/>
                  </a:cubicBezTo>
                  <a:cubicBezTo>
                    <a:pt x="10" y="26"/>
                    <a:pt x="7" y="26"/>
                    <a:pt x="7" y="24"/>
                  </a:cubicBezTo>
                  <a:cubicBezTo>
                    <a:pt x="6" y="21"/>
                    <a:pt x="4" y="21"/>
                    <a:pt x="2" y="23"/>
                  </a:cubicBezTo>
                  <a:cubicBezTo>
                    <a:pt x="2" y="23"/>
                    <a:pt x="0" y="23"/>
                    <a:pt x="0" y="23"/>
                  </a:cubicBezTo>
                  <a:cubicBezTo>
                    <a:pt x="0" y="16"/>
                    <a:pt x="1" y="9"/>
                    <a:pt x="2" y="3"/>
                  </a:cubicBezTo>
                  <a:cubicBezTo>
                    <a:pt x="4" y="0"/>
                    <a:pt x="6" y="1"/>
                    <a:pt x="8" y="3"/>
                  </a:cubicBezTo>
                  <a:cubicBezTo>
                    <a:pt x="11" y="6"/>
                    <a:pt x="13" y="10"/>
                    <a:pt x="18" y="12"/>
                  </a:cubicBezTo>
                  <a:close/>
                </a:path>
              </a:pathLst>
            </a:custGeom>
            <a:solidFill>
              <a:srgbClr val="B87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8">
              <a:extLst>
                <a:ext uri="{FF2B5EF4-FFF2-40B4-BE49-F238E27FC236}">
                  <a16:creationId xmlns:a16="http://schemas.microsoft.com/office/drawing/2014/main" id="{B8249DD2-2999-9E07-BFEC-548FF3304AD0}"/>
                </a:ext>
              </a:extLst>
            </p:cNvPr>
            <p:cNvSpPr/>
            <p:nvPr userDrawn="1"/>
          </p:nvSpPr>
          <p:spPr bwMode="auto">
            <a:xfrm>
              <a:off x="936625" y="534988"/>
              <a:ext cx="158750" cy="96838"/>
            </a:xfrm>
            <a:custGeom>
              <a:avLst/>
              <a:gdLst>
                <a:gd name="T0" fmla="*/ 42 w 42"/>
                <a:gd name="T1" fmla="*/ 11 h 26"/>
                <a:gd name="T2" fmla="*/ 35 w 42"/>
                <a:gd name="T3" fmla="*/ 20 h 26"/>
                <a:gd name="T4" fmla="*/ 32 w 42"/>
                <a:gd name="T5" fmla="*/ 26 h 26"/>
                <a:gd name="T6" fmla="*/ 19 w 42"/>
                <a:gd name="T7" fmla="*/ 12 h 26"/>
                <a:gd name="T8" fmla="*/ 5 w 42"/>
                <a:gd name="T9" fmla="*/ 7 h 26"/>
                <a:gd name="T10" fmla="*/ 4 w 42"/>
                <a:gd name="T11" fmla="*/ 1 h 26"/>
                <a:gd name="T12" fmla="*/ 9 w 42"/>
                <a:gd name="T13" fmla="*/ 2 h 26"/>
                <a:gd name="T14" fmla="*/ 36 w 42"/>
                <a:gd name="T15" fmla="*/ 8 h 26"/>
                <a:gd name="T16" fmla="*/ 41 w 42"/>
                <a:gd name="T17" fmla="*/ 9 h 26"/>
                <a:gd name="T18" fmla="*/ 42 w 42"/>
                <a:gd name="T1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11"/>
                  </a:moveTo>
                  <a:cubicBezTo>
                    <a:pt x="38" y="14"/>
                    <a:pt x="36" y="16"/>
                    <a:pt x="35" y="20"/>
                  </a:cubicBezTo>
                  <a:cubicBezTo>
                    <a:pt x="35" y="22"/>
                    <a:pt x="36" y="25"/>
                    <a:pt x="32" y="26"/>
                  </a:cubicBezTo>
                  <a:cubicBezTo>
                    <a:pt x="30" y="19"/>
                    <a:pt x="25" y="15"/>
                    <a:pt x="19" y="12"/>
                  </a:cubicBezTo>
                  <a:cubicBezTo>
                    <a:pt x="14" y="10"/>
                    <a:pt x="10" y="8"/>
                    <a:pt x="5" y="7"/>
                  </a:cubicBezTo>
                  <a:cubicBezTo>
                    <a:pt x="3" y="5"/>
                    <a:pt x="0" y="4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18" y="6"/>
                    <a:pt x="27" y="9"/>
                    <a:pt x="36" y="8"/>
                  </a:cubicBezTo>
                  <a:cubicBezTo>
                    <a:pt x="38" y="8"/>
                    <a:pt x="39" y="9"/>
                    <a:pt x="41" y="9"/>
                  </a:cubicBezTo>
                  <a:cubicBezTo>
                    <a:pt x="42" y="9"/>
                    <a:pt x="42" y="10"/>
                    <a:pt x="42" y="11"/>
                  </a:cubicBezTo>
                  <a:close/>
                </a:path>
              </a:pathLst>
            </a:custGeom>
            <a:solidFill>
              <a:srgbClr val="B28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9">
              <a:extLst>
                <a:ext uri="{FF2B5EF4-FFF2-40B4-BE49-F238E27FC236}">
                  <a16:creationId xmlns:a16="http://schemas.microsoft.com/office/drawing/2014/main" id="{4665AEEE-7BAE-3C87-E7C4-AE84F7724537}"/>
                </a:ext>
              </a:extLst>
            </p:cNvPr>
            <p:cNvSpPr/>
            <p:nvPr userDrawn="1"/>
          </p:nvSpPr>
          <p:spPr bwMode="auto">
            <a:xfrm>
              <a:off x="1057275" y="609600"/>
              <a:ext cx="76200" cy="134938"/>
            </a:xfrm>
            <a:custGeom>
              <a:avLst/>
              <a:gdLst>
                <a:gd name="T0" fmla="*/ 0 w 20"/>
                <a:gd name="T1" fmla="*/ 6 h 36"/>
                <a:gd name="T2" fmla="*/ 3 w 20"/>
                <a:gd name="T3" fmla="*/ 0 h 36"/>
                <a:gd name="T4" fmla="*/ 7 w 20"/>
                <a:gd name="T5" fmla="*/ 8 h 36"/>
                <a:gd name="T6" fmla="*/ 7 w 20"/>
                <a:gd name="T7" fmla="*/ 19 h 36"/>
                <a:gd name="T8" fmla="*/ 12 w 20"/>
                <a:gd name="T9" fmla="*/ 27 h 36"/>
                <a:gd name="T10" fmla="*/ 20 w 20"/>
                <a:gd name="T11" fmla="*/ 36 h 36"/>
                <a:gd name="T12" fmla="*/ 3 w 20"/>
                <a:gd name="T13" fmla="*/ 23 h 36"/>
                <a:gd name="T14" fmla="*/ 1 w 20"/>
                <a:gd name="T15" fmla="*/ 15 h 36"/>
                <a:gd name="T16" fmla="*/ 0 w 20"/>
                <a:gd name="T17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6">
                  <a:moveTo>
                    <a:pt x="0" y="6"/>
                  </a:moveTo>
                  <a:cubicBezTo>
                    <a:pt x="3" y="5"/>
                    <a:pt x="1" y="1"/>
                    <a:pt x="3" y="0"/>
                  </a:cubicBezTo>
                  <a:cubicBezTo>
                    <a:pt x="7" y="1"/>
                    <a:pt x="9" y="5"/>
                    <a:pt x="7" y="8"/>
                  </a:cubicBezTo>
                  <a:cubicBezTo>
                    <a:pt x="4" y="12"/>
                    <a:pt x="4" y="16"/>
                    <a:pt x="7" y="19"/>
                  </a:cubicBezTo>
                  <a:cubicBezTo>
                    <a:pt x="10" y="21"/>
                    <a:pt x="11" y="24"/>
                    <a:pt x="12" y="27"/>
                  </a:cubicBezTo>
                  <a:cubicBezTo>
                    <a:pt x="13" y="31"/>
                    <a:pt x="16" y="34"/>
                    <a:pt x="20" y="36"/>
                  </a:cubicBezTo>
                  <a:cubicBezTo>
                    <a:pt x="11" y="36"/>
                    <a:pt x="4" y="30"/>
                    <a:pt x="3" y="23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1" y="12"/>
                    <a:pt x="2" y="9"/>
                    <a:pt x="0" y="6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70">
              <a:extLst>
                <a:ext uri="{FF2B5EF4-FFF2-40B4-BE49-F238E27FC236}">
                  <a16:creationId xmlns:a16="http://schemas.microsoft.com/office/drawing/2014/main" id="{7135917B-FC48-1828-AC04-801ED99747C0}"/>
                </a:ext>
              </a:extLst>
            </p:cNvPr>
            <p:cNvSpPr/>
            <p:nvPr userDrawn="1"/>
          </p:nvSpPr>
          <p:spPr bwMode="auto">
            <a:xfrm>
              <a:off x="1851025" y="477838"/>
              <a:ext cx="79375" cy="98425"/>
            </a:xfrm>
            <a:custGeom>
              <a:avLst/>
              <a:gdLst>
                <a:gd name="T0" fmla="*/ 21 w 21"/>
                <a:gd name="T1" fmla="*/ 9 h 26"/>
                <a:gd name="T2" fmla="*/ 20 w 21"/>
                <a:gd name="T3" fmla="*/ 11 h 26"/>
                <a:gd name="T4" fmla="*/ 18 w 21"/>
                <a:gd name="T5" fmla="*/ 11 h 26"/>
                <a:gd name="T6" fmla="*/ 14 w 21"/>
                <a:gd name="T7" fmla="*/ 16 h 26"/>
                <a:gd name="T8" fmla="*/ 10 w 21"/>
                <a:gd name="T9" fmla="*/ 21 h 26"/>
                <a:gd name="T10" fmla="*/ 8 w 21"/>
                <a:gd name="T11" fmla="*/ 24 h 26"/>
                <a:gd name="T12" fmla="*/ 3 w 21"/>
                <a:gd name="T13" fmla="*/ 12 h 26"/>
                <a:gd name="T14" fmla="*/ 1 w 21"/>
                <a:gd name="T15" fmla="*/ 4 h 26"/>
                <a:gd name="T16" fmla="*/ 3 w 21"/>
                <a:gd name="T17" fmla="*/ 1 h 26"/>
                <a:gd name="T18" fmla="*/ 21 w 21"/>
                <a:gd name="T1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6">
                  <a:moveTo>
                    <a:pt x="21" y="9"/>
                  </a:moveTo>
                  <a:cubicBezTo>
                    <a:pt x="21" y="10"/>
                    <a:pt x="21" y="11"/>
                    <a:pt x="20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3" y="10"/>
                    <a:pt x="17" y="17"/>
                    <a:pt x="14" y="16"/>
                  </a:cubicBezTo>
                  <a:cubicBezTo>
                    <a:pt x="7" y="15"/>
                    <a:pt x="10" y="19"/>
                    <a:pt x="10" y="21"/>
                  </a:cubicBezTo>
                  <a:cubicBezTo>
                    <a:pt x="10" y="23"/>
                    <a:pt x="11" y="26"/>
                    <a:pt x="8" y="24"/>
                  </a:cubicBezTo>
                  <a:cubicBezTo>
                    <a:pt x="7" y="19"/>
                    <a:pt x="5" y="15"/>
                    <a:pt x="3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9" y="3"/>
                    <a:pt x="15" y="6"/>
                    <a:pt x="21" y="9"/>
                  </a:cubicBezTo>
                  <a:close/>
                </a:path>
              </a:pathLst>
            </a:custGeom>
            <a:solidFill>
              <a:srgbClr val="B6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71">
              <a:extLst>
                <a:ext uri="{FF2B5EF4-FFF2-40B4-BE49-F238E27FC236}">
                  <a16:creationId xmlns:a16="http://schemas.microsoft.com/office/drawing/2014/main" id="{831B321B-0305-4C30-9887-30A48D29E230}"/>
                </a:ext>
              </a:extLst>
            </p:cNvPr>
            <p:cNvSpPr/>
            <p:nvPr userDrawn="1"/>
          </p:nvSpPr>
          <p:spPr bwMode="auto">
            <a:xfrm>
              <a:off x="2032000" y="161925"/>
              <a:ext cx="98425" cy="71438"/>
            </a:xfrm>
            <a:custGeom>
              <a:avLst/>
              <a:gdLst>
                <a:gd name="T0" fmla="*/ 26 w 26"/>
                <a:gd name="T1" fmla="*/ 2 h 19"/>
                <a:gd name="T2" fmla="*/ 22 w 26"/>
                <a:gd name="T3" fmla="*/ 5 h 19"/>
                <a:gd name="T4" fmla="*/ 19 w 26"/>
                <a:gd name="T5" fmla="*/ 10 h 19"/>
                <a:gd name="T6" fmla="*/ 19 w 26"/>
                <a:gd name="T7" fmla="*/ 12 h 19"/>
                <a:gd name="T8" fmla="*/ 17 w 26"/>
                <a:gd name="T9" fmla="*/ 19 h 19"/>
                <a:gd name="T10" fmla="*/ 14 w 26"/>
                <a:gd name="T11" fmla="*/ 18 h 19"/>
                <a:gd name="T12" fmla="*/ 0 w 26"/>
                <a:gd name="T13" fmla="*/ 4 h 19"/>
                <a:gd name="T14" fmla="*/ 12 w 26"/>
                <a:gd name="T15" fmla="*/ 1 h 19"/>
                <a:gd name="T16" fmla="*/ 12 w 26"/>
                <a:gd name="T17" fmla="*/ 1 h 19"/>
                <a:gd name="T18" fmla="*/ 26 w 26"/>
                <a:gd name="T1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">
                  <a:moveTo>
                    <a:pt x="26" y="2"/>
                  </a:moveTo>
                  <a:cubicBezTo>
                    <a:pt x="26" y="5"/>
                    <a:pt x="23" y="5"/>
                    <a:pt x="22" y="5"/>
                  </a:cubicBezTo>
                  <a:cubicBezTo>
                    <a:pt x="19" y="6"/>
                    <a:pt x="17" y="6"/>
                    <a:pt x="19" y="10"/>
                  </a:cubicBezTo>
                  <a:cubicBezTo>
                    <a:pt x="20" y="10"/>
                    <a:pt x="20" y="12"/>
                    <a:pt x="19" y="12"/>
                  </a:cubicBezTo>
                  <a:cubicBezTo>
                    <a:pt x="13" y="13"/>
                    <a:pt x="16" y="16"/>
                    <a:pt x="17" y="19"/>
                  </a:cubicBezTo>
                  <a:cubicBezTo>
                    <a:pt x="16" y="19"/>
                    <a:pt x="14" y="19"/>
                    <a:pt x="14" y="18"/>
                  </a:cubicBezTo>
                  <a:cubicBezTo>
                    <a:pt x="11" y="12"/>
                    <a:pt x="4" y="10"/>
                    <a:pt x="0" y="4"/>
                  </a:cubicBezTo>
                  <a:cubicBezTo>
                    <a:pt x="4" y="2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2"/>
                    <a:pt x="21" y="2"/>
                    <a:pt x="26" y="2"/>
                  </a:cubicBezTo>
                  <a:close/>
                </a:path>
              </a:pathLst>
            </a:custGeom>
            <a:solidFill>
              <a:srgbClr val="B57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72">
              <a:extLst>
                <a:ext uri="{FF2B5EF4-FFF2-40B4-BE49-F238E27FC236}">
                  <a16:creationId xmlns:a16="http://schemas.microsoft.com/office/drawing/2014/main" id="{ECA30278-B3CD-36EF-BF05-2596641C6601}"/>
                </a:ext>
              </a:extLst>
            </p:cNvPr>
            <p:cNvSpPr/>
            <p:nvPr userDrawn="1"/>
          </p:nvSpPr>
          <p:spPr bwMode="auto">
            <a:xfrm>
              <a:off x="661988" y="673100"/>
              <a:ext cx="76200" cy="87313"/>
            </a:xfrm>
            <a:custGeom>
              <a:avLst/>
              <a:gdLst>
                <a:gd name="T0" fmla="*/ 20 w 20"/>
                <a:gd name="T1" fmla="*/ 9 h 23"/>
                <a:gd name="T2" fmla="*/ 14 w 20"/>
                <a:gd name="T3" fmla="*/ 14 h 23"/>
                <a:gd name="T4" fmla="*/ 13 w 20"/>
                <a:gd name="T5" fmla="*/ 15 h 23"/>
                <a:gd name="T6" fmla="*/ 9 w 20"/>
                <a:gd name="T7" fmla="*/ 20 h 23"/>
                <a:gd name="T8" fmla="*/ 7 w 20"/>
                <a:gd name="T9" fmla="*/ 23 h 23"/>
                <a:gd name="T10" fmla="*/ 0 w 20"/>
                <a:gd name="T11" fmla="*/ 5 h 23"/>
                <a:gd name="T12" fmla="*/ 5 w 20"/>
                <a:gd name="T13" fmla="*/ 0 h 23"/>
                <a:gd name="T14" fmla="*/ 17 w 20"/>
                <a:gd name="T15" fmla="*/ 6 h 23"/>
                <a:gd name="T16" fmla="*/ 20 w 20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20" y="9"/>
                  </a:moveTo>
                  <a:cubicBezTo>
                    <a:pt x="17" y="10"/>
                    <a:pt x="13" y="9"/>
                    <a:pt x="14" y="14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8" y="14"/>
                    <a:pt x="8" y="17"/>
                    <a:pt x="9" y="20"/>
                  </a:cubicBezTo>
                  <a:cubicBezTo>
                    <a:pt x="9" y="22"/>
                    <a:pt x="9" y="23"/>
                    <a:pt x="7" y="23"/>
                  </a:cubicBezTo>
                  <a:cubicBezTo>
                    <a:pt x="5" y="17"/>
                    <a:pt x="1" y="11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9" y="2"/>
                    <a:pt x="12" y="5"/>
                    <a:pt x="17" y="6"/>
                  </a:cubicBezTo>
                  <a:cubicBezTo>
                    <a:pt x="18" y="6"/>
                    <a:pt x="19" y="7"/>
                    <a:pt x="20" y="9"/>
                  </a:cubicBezTo>
                  <a:close/>
                </a:path>
              </a:pathLst>
            </a:custGeom>
            <a:solidFill>
              <a:srgbClr val="B3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73">
              <a:extLst>
                <a:ext uri="{FF2B5EF4-FFF2-40B4-BE49-F238E27FC236}">
                  <a16:creationId xmlns:a16="http://schemas.microsoft.com/office/drawing/2014/main" id="{0DF02F7E-6AF0-0CF8-AC7C-F72554DFE03E}"/>
                </a:ext>
              </a:extLst>
            </p:cNvPr>
            <p:cNvSpPr/>
            <p:nvPr userDrawn="1"/>
          </p:nvSpPr>
          <p:spPr bwMode="auto">
            <a:xfrm>
              <a:off x="1735138" y="373063"/>
              <a:ext cx="127000" cy="120650"/>
            </a:xfrm>
            <a:custGeom>
              <a:avLst/>
              <a:gdLst>
                <a:gd name="T0" fmla="*/ 34 w 34"/>
                <a:gd name="T1" fmla="*/ 29 h 32"/>
                <a:gd name="T2" fmla="*/ 32 w 34"/>
                <a:gd name="T3" fmla="*/ 32 h 32"/>
                <a:gd name="T4" fmla="*/ 14 w 34"/>
                <a:gd name="T5" fmla="*/ 13 h 32"/>
                <a:gd name="T6" fmla="*/ 4 w 34"/>
                <a:gd name="T7" fmla="*/ 7 h 32"/>
                <a:gd name="T8" fmla="*/ 0 w 34"/>
                <a:gd name="T9" fmla="*/ 3 h 32"/>
                <a:gd name="T10" fmla="*/ 11 w 34"/>
                <a:gd name="T11" fmla="*/ 5 h 32"/>
                <a:gd name="T12" fmla="*/ 16 w 34"/>
                <a:gd name="T13" fmla="*/ 8 h 32"/>
                <a:gd name="T14" fmla="*/ 19 w 34"/>
                <a:gd name="T15" fmla="*/ 13 h 32"/>
                <a:gd name="T16" fmla="*/ 34 w 34"/>
                <a:gd name="T17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2">
                  <a:moveTo>
                    <a:pt x="34" y="29"/>
                  </a:moveTo>
                  <a:cubicBezTo>
                    <a:pt x="32" y="29"/>
                    <a:pt x="33" y="31"/>
                    <a:pt x="32" y="32"/>
                  </a:cubicBezTo>
                  <a:cubicBezTo>
                    <a:pt x="26" y="25"/>
                    <a:pt x="21" y="19"/>
                    <a:pt x="14" y="13"/>
                  </a:cubicBezTo>
                  <a:cubicBezTo>
                    <a:pt x="11" y="11"/>
                    <a:pt x="8" y="8"/>
                    <a:pt x="4" y="7"/>
                  </a:cubicBezTo>
                  <a:cubicBezTo>
                    <a:pt x="3" y="5"/>
                    <a:pt x="0" y="6"/>
                    <a:pt x="0" y="3"/>
                  </a:cubicBezTo>
                  <a:cubicBezTo>
                    <a:pt x="4" y="0"/>
                    <a:pt x="7" y="5"/>
                    <a:pt x="11" y="5"/>
                  </a:cubicBezTo>
                  <a:cubicBezTo>
                    <a:pt x="12" y="7"/>
                    <a:pt x="15" y="6"/>
                    <a:pt x="16" y="8"/>
                  </a:cubicBezTo>
                  <a:cubicBezTo>
                    <a:pt x="15" y="11"/>
                    <a:pt x="18" y="12"/>
                    <a:pt x="19" y="13"/>
                  </a:cubicBezTo>
                  <a:cubicBezTo>
                    <a:pt x="25" y="18"/>
                    <a:pt x="30" y="23"/>
                    <a:pt x="34" y="29"/>
                  </a:cubicBezTo>
                  <a:close/>
                </a:path>
              </a:pathLst>
            </a:custGeom>
            <a:solidFill>
              <a:srgbClr val="BBA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74">
              <a:extLst>
                <a:ext uri="{FF2B5EF4-FFF2-40B4-BE49-F238E27FC236}">
                  <a16:creationId xmlns:a16="http://schemas.microsoft.com/office/drawing/2014/main" id="{FFA0ECC4-6F76-2347-F7BB-81E89783DA5B}"/>
                </a:ext>
              </a:extLst>
            </p:cNvPr>
            <p:cNvSpPr/>
            <p:nvPr userDrawn="1"/>
          </p:nvSpPr>
          <p:spPr bwMode="auto">
            <a:xfrm>
              <a:off x="576263" y="617538"/>
              <a:ext cx="30163" cy="112713"/>
            </a:xfrm>
            <a:custGeom>
              <a:avLst/>
              <a:gdLst>
                <a:gd name="T0" fmla="*/ 8 w 8"/>
                <a:gd name="T1" fmla="*/ 27 h 30"/>
                <a:gd name="T2" fmla="*/ 4 w 8"/>
                <a:gd name="T3" fmla="*/ 29 h 30"/>
                <a:gd name="T4" fmla="*/ 3 w 8"/>
                <a:gd name="T5" fmla="*/ 20 h 30"/>
                <a:gd name="T6" fmla="*/ 0 w 8"/>
                <a:gd name="T7" fmla="*/ 1 h 30"/>
                <a:gd name="T8" fmla="*/ 4 w 8"/>
                <a:gd name="T9" fmla="*/ 4 h 30"/>
                <a:gd name="T10" fmla="*/ 5 w 8"/>
                <a:gd name="T11" fmla="*/ 9 h 30"/>
                <a:gd name="T12" fmla="*/ 8 w 8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0">
                  <a:moveTo>
                    <a:pt x="8" y="27"/>
                  </a:moveTo>
                  <a:cubicBezTo>
                    <a:pt x="7" y="26"/>
                    <a:pt x="6" y="30"/>
                    <a:pt x="4" y="29"/>
                  </a:cubicBezTo>
                  <a:cubicBezTo>
                    <a:pt x="5" y="26"/>
                    <a:pt x="4" y="23"/>
                    <a:pt x="3" y="20"/>
                  </a:cubicBezTo>
                  <a:cubicBezTo>
                    <a:pt x="1" y="14"/>
                    <a:pt x="0" y="8"/>
                    <a:pt x="0" y="1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4" y="5"/>
                    <a:pt x="3" y="7"/>
                    <a:pt x="5" y="9"/>
                  </a:cubicBezTo>
                  <a:cubicBezTo>
                    <a:pt x="5" y="15"/>
                    <a:pt x="7" y="21"/>
                    <a:pt x="8" y="27"/>
                  </a:cubicBezTo>
                  <a:close/>
                </a:path>
              </a:pathLst>
            </a:custGeom>
            <a:solidFill>
              <a:srgbClr val="BBA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75">
              <a:extLst>
                <a:ext uri="{FF2B5EF4-FFF2-40B4-BE49-F238E27FC236}">
                  <a16:creationId xmlns:a16="http://schemas.microsoft.com/office/drawing/2014/main" id="{ED184531-BBF4-861B-259F-368CC6448270}"/>
                </a:ext>
              </a:extLst>
            </p:cNvPr>
            <p:cNvSpPr/>
            <p:nvPr userDrawn="1"/>
          </p:nvSpPr>
          <p:spPr bwMode="auto">
            <a:xfrm>
              <a:off x="669925" y="538163"/>
              <a:ext cx="52388" cy="41275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8 h 11"/>
                <a:gd name="T4" fmla="*/ 4 w 14"/>
                <a:gd name="T5" fmla="*/ 9 h 11"/>
                <a:gd name="T6" fmla="*/ 0 w 14"/>
                <a:gd name="T7" fmla="*/ 7 h 11"/>
                <a:gd name="T8" fmla="*/ 3 w 14"/>
                <a:gd name="T9" fmla="*/ 1 h 11"/>
                <a:gd name="T10" fmla="*/ 6 w 14"/>
                <a:gd name="T11" fmla="*/ 0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9" y="3"/>
                    <a:pt x="13" y="4"/>
                    <a:pt x="14" y="8"/>
                  </a:cubicBezTo>
                  <a:cubicBezTo>
                    <a:pt x="11" y="8"/>
                    <a:pt x="8" y="8"/>
                    <a:pt x="4" y="9"/>
                  </a:cubicBezTo>
                  <a:cubicBezTo>
                    <a:pt x="3" y="9"/>
                    <a:pt x="0" y="11"/>
                    <a:pt x="0" y="7"/>
                  </a:cubicBezTo>
                  <a:cubicBezTo>
                    <a:pt x="0" y="4"/>
                    <a:pt x="0" y="2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35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76">
              <a:extLst>
                <a:ext uri="{FF2B5EF4-FFF2-40B4-BE49-F238E27FC236}">
                  <a16:creationId xmlns:a16="http://schemas.microsoft.com/office/drawing/2014/main" id="{40D49131-9C04-0CCC-7117-0E24B780030E}"/>
                </a:ext>
              </a:extLst>
            </p:cNvPr>
            <p:cNvSpPr/>
            <p:nvPr userDrawn="1"/>
          </p:nvSpPr>
          <p:spPr bwMode="auto">
            <a:xfrm>
              <a:off x="1625600" y="384175"/>
              <a:ext cx="38100" cy="104775"/>
            </a:xfrm>
            <a:custGeom>
              <a:avLst/>
              <a:gdLst>
                <a:gd name="T0" fmla="*/ 10 w 10"/>
                <a:gd name="T1" fmla="*/ 28 h 28"/>
                <a:gd name="T2" fmla="*/ 4 w 10"/>
                <a:gd name="T3" fmla="*/ 28 h 28"/>
                <a:gd name="T4" fmla="*/ 1 w 10"/>
                <a:gd name="T5" fmla="*/ 9 h 28"/>
                <a:gd name="T6" fmla="*/ 0 w 10"/>
                <a:gd name="T7" fmla="*/ 3 h 28"/>
                <a:gd name="T8" fmla="*/ 1 w 10"/>
                <a:gd name="T9" fmla="*/ 0 h 28"/>
                <a:gd name="T10" fmla="*/ 3 w 10"/>
                <a:gd name="T11" fmla="*/ 3 h 28"/>
                <a:gd name="T12" fmla="*/ 4 w 10"/>
                <a:gd name="T13" fmla="*/ 5 h 28"/>
                <a:gd name="T14" fmla="*/ 7 w 10"/>
                <a:gd name="T15" fmla="*/ 24 h 28"/>
                <a:gd name="T16" fmla="*/ 10 w 10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27"/>
                    <a:pt x="6" y="27"/>
                    <a:pt x="4" y="28"/>
                  </a:cubicBezTo>
                  <a:cubicBezTo>
                    <a:pt x="3" y="21"/>
                    <a:pt x="1" y="15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3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11"/>
                    <a:pt x="6" y="17"/>
                    <a:pt x="7" y="24"/>
                  </a:cubicBezTo>
                  <a:cubicBezTo>
                    <a:pt x="7" y="26"/>
                    <a:pt x="9" y="26"/>
                    <a:pt x="10" y="28"/>
                  </a:cubicBezTo>
                  <a:close/>
                </a:path>
              </a:pathLst>
            </a:custGeom>
            <a:solidFill>
              <a:srgbClr val="BC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77">
              <a:extLst>
                <a:ext uri="{FF2B5EF4-FFF2-40B4-BE49-F238E27FC236}">
                  <a16:creationId xmlns:a16="http://schemas.microsoft.com/office/drawing/2014/main" id="{02A71571-1CB6-5653-D5EC-DF69E0781623}"/>
                </a:ext>
              </a:extLst>
            </p:cNvPr>
            <p:cNvSpPr/>
            <p:nvPr userDrawn="1"/>
          </p:nvSpPr>
          <p:spPr bwMode="auto">
            <a:xfrm>
              <a:off x="1301750" y="290513"/>
              <a:ext cx="71438" cy="44450"/>
            </a:xfrm>
            <a:custGeom>
              <a:avLst/>
              <a:gdLst>
                <a:gd name="T0" fmla="*/ 4 w 19"/>
                <a:gd name="T1" fmla="*/ 12 h 12"/>
                <a:gd name="T2" fmla="*/ 5 w 19"/>
                <a:gd name="T3" fmla="*/ 5 h 12"/>
                <a:gd name="T4" fmla="*/ 15 w 19"/>
                <a:gd name="T5" fmla="*/ 0 h 12"/>
                <a:gd name="T6" fmla="*/ 19 w 19"/>
                <a:gd name="T7" fmla="*/ 5 h 12"/>
                <a:gd name="T8" fmla="*/ 4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4" y="12"/>
                  </a:moveTo>
                  <a:cubicBezTo>
                    <a:pt x="0" y="9"/>
                    <a:pt x="3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4" y="7"/>
                    <a:pt x="9" y="9"/>
                    <a:pt x="4" y="12"/>
                  </a:cubicBezTo>
                  <a:close/>
                </a:path>
              </a:pathLst>
            </a:custGeom>
            <a:solidFill>
              <a:srgbClr val="73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8">
              <a:extLst>
                <a:ext uri="{FF2B5EF4-FFF2-40B4-BE49-F238E27FC236}">
                  <a16:creationId xmlns:a16="http://schemas.microsoft.com/office/drawing/2014/main" id="{EBB3D561-D627-790F-A52E-CF757A0FACFA}"/>
                </a:ext>
              </a:extLst>
            </p:cNvPr>
            <p:cNvSpPr/>
            <p:nvPr userDrawn="1"/>
          </p:nvSpPr>
          <p:spPr bwMode="auto">
            <a:xfrm>
              <a:off x="1636713" y="361950"/>
              <a:ext cx="112713" cy="36513"/>
            </a:xfrm>
            <a:custGeom>
              <a:avLst/>
              <a:gdLst>
                <a:gd name="T0" fmla="*/ 26 w 30"/>
                <a:gd name="T1" fmla="*/ 6 h 10"/>
                <a:gd name="T2" fmla="*/ 30 w 30"/>
                <a:gd name="T3" fmla="*/ 10 h 10"/>
                <a:gd name="T4" fmla="*/ 4 w 30"/>
                <a:gd name="T5" fmla="*/ 4 h 10"/>
                <a:gd name="T6" fmla="*/ 2 w 30"/>
                <a:gd name="T7" fmla="*/ 0 h 10"/>
                <a:gd name="T8" fmla="*/ 26 w 3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6" y="6"/>
                  </a:moveTo>
                  <a:cubicBezTo>
                    <a:pt x="27" y="7"/>
                    <a:pt x="30" y="7"/>
                    <a:pt x="30" y="10"/>
                  </a:cubicBezTo>
                  <a:cubicBezTo>
                    <a:pt x="21" y="8"/>
                    <a:pt x="12" y="8"/>
                    <a:pt x="4" y="4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10" y="5"/>
                    <a:pt x="18" y="5"/>
                    <a:pt x="26" y="6"/>
                  </a:cubicBezTo>
                  <a:close/>
                </a:path>
              </a:pathLst>
            </a:custGeom>
            <a:solidFill>
              <a:srgbClr val="72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9">
              <a:extLst>
                <a:ext uri="{FF2B5EF4-FFF2-40B4-BE49-F238E27FC236}">
                  <a16:creationId xmlns:a16="http://schemas.microsoft.com/office/drawing/2014/main" id="{2B097F5C-D283-959D-FFAC-1E1B5371B688}"/>
                </a:ext>
              </a:extLst>
            </p:cNvPr>
            <p:cNvSpPr/>
            <p:nvPr userDrawn="1"/>
          </p:nvSpPr>
          <p:spPr bwMode="auto">
            <a:xfrm>
              <a:off x="612775" y="620713"/>
              <a:ext cx="68263" cy="71438"/>
            </a:xfrm>
            <a:custGeom>
              <a:avLst/>
              <a:gdLst>
                <a:gd name="T0" fmla="*/ 18 w 18"/>
                <a:gd name="T1" fmla="*/ 14 h 19"/>
                <a:gd name="T2" fmla="*/ 13 w 18"/>
                <a:gd name="T3" fmla="*/ 19 h 19"/>
                <a:gd name="T4" fmla="*/ 0 w 18"/>
                <a:gd name="T5" fmla="*/ 3 h 19"/>
                <a:gd name="T6" fmla="*/ 5 w 18"/>
                <a:gd name="T7" fmla="*/ 2 h 19"/>
                <a:gd name="T8" fmla="*/ 18 w 18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1" y="12"/>
                    <a:pt x="5" y="8"/>
                    <a:pt x="0" y="3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9" y="7"/>
                    <a:pt x="13" y="12"/>
                    <a:pt x="18" y="14"/>
                  </a:cubicBezTo>
                  <a:close/>
                </a:path>
              </a:pathLst>
            </a:custGeom>
            <a:solidFill>
              <a:srgbClr val="B7A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80">
              <a:extLst>
                <a:ext uri="{FF2B5EF4-FFF2-40B4-BE49-F238E27FC236}">
                  <a16:creationId xmlns:a16="http://schemas.microsoft.com/office/drawing/2014/main" id="{988D2913-81A5-6F10-0F0C-22223A7AD31A}"/>
                </a:ext>
              </a:extLst>
            </p:cNvPr>
            <p:cNvSpPr/>
            <p:nvPr userDrawn="1"/>
          </p:nvSpPr>
          <p:spPr bwMode="auto">
            <a:xfrm>
              <a:off x="1771650" y="392113"/>
              <a:ext cx="101600" cy="52388"/>
            </a:xfrm>
            <a:custGeom>
              <a:avLst/>
              <a:gdLst>
                <a:gd name="T0" fmla="*/ 6 w 27"/>
                <a:gd name="T1" fmla="*/ 3 h 14"/>
                <a:gd name="T2" fmla="*/ 1 w 27"/>
                <a:gd name="T3" fmla="*/ 0 h 14"/>
                <a:gd name="T4" fmla="*/ 27 w 27"/>
                <a:gd name="T5" fmla="*/ 14 h 14"/>
                <a:gd name="T6" fmla="*/ 6 w 27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6" y="3"/>
                  </a:moveTo>
                  <a:cubicBezTo>
                    <a:pt x="5" y="2"/>
                    <a:pt x="0" y="4"/>
                    <a:pt x="1" y="0"/>
                  </a:cubicBezTo>
                  <a:cubicBezTo>
                    <a:pt x="12" y="0"/>
                    <a:pt x="20" y="6"/>
                    <a:pt x="27" y="14"/>
                  </a:cubicBezTo>
                  <a:cubicBezTo>
                    <a:pt x="21" y="9"/>
                    <a:pt x="14" y="6"/>
                    <a:pt x="6" y="3"/>
                  </a:cubicBezTo>
                  <a:close/>
                </a:path>
              </a:pathLst>
            </a:custGeom>
            <a:solidFill>
              <a:srgbClr val="796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81">
              <a:extLst>
                <a:ext uri="{FF2B5EF4-FFF2-40B4-BE49-F238E27FC236}">
                  <a16:creationId xmlns:a16="http://schemas.microsoft.com/office/drawing/2014/main" id="{62E13F03-C298-B0BB-4CFF-FD1640F05FC0}"/>
                </a:ext>
              </a:extLst>
            </p:cNvPr>
            <p:cNvSpPr/>
            <p:nvPr userDrawn="1"/>
          </p:nvSpPr>
          <p:spPr bwMode="auto">
            <a:xfrm>
              <a:off x="2076450" y="165100"/>
              <a:ext cx="53975" cy="7938"/>
            </a:xfrm>
            <a:custGeom>
              <a:avLst/>
              <a:gdLst>
                <a:gd name="T0" fmla="*/ 14 w 14"/>
                <a:gd name="T1" fmla="*/ 1 h 2"/>
                <a:gd name="T2" fmla="*/ 0 w 14"/>
                <a:gd name="T3" fmla="*/ 0 h 2"/>
                <a:gd name="T4" fmla="*/ 14 w 14"/>
                <a:gd name="T5" fmla="*/ 1 h 2"/>
                <a:gd name="T6" fmla="*/ 14 w 1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9" y="1"/>
                    <a:pt x="4" y="2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82">
              <a:extLst>
                <a:ext uri="{FF2B5EF4-FFF2-40B4-BE49-F238E27FC236}">
                  <a16:creationId xmlns:a16="http://schemas.microsoft.com/office/drawing/2014/main" id="{F61CF8DD-8ABD-DEE3-6B14-E0976FDF9580}"/>
                </a:ext>
              </a:extLst>
            </p:cNvPr>
            <p:cNvSpPr/>
            <p:nvPr userDrawn="1"/>
          </p:nvSpPr>
          <p:spPr bwMode="auto">
            <a:xfrm>
              <a:off x="249238" y="1598613"/>
              <a:ext cx="33338" cy="11113"/>
            </a:xfrm>
            <a:custGeom>
              <a:avLst/>
              <a:gdLst>
                <a:gd name="T0" fmla="*/ 9 w 9"/>
                <a:gd name="T1" fmla="*/ 3 h 3"/>
                <a:gd name="T2" fmla="*/ 0 w 9"/>
                <a:gd name="T3" fmla="*/ 3 h 3"/>
                <a:gd name="T4" fmla="*/ 9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3" y="2"/>
                    <a:pt x="0" y="3"/>
                  </a:cubicBezTo>
                  <a:cubicBezTo>
                    <a:pt x="3" y="0"/>
                    <a:pt x="6" y="0"/>
                    <a:pt x="9" y="3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83">
              <a:extLst>
                <a:ext uri="{FF2B5EF4-FFF2-40B4-BE49-F238E27FC236}">
                  <a16:creationId xmlns:a16="http://schemas.microsoft.com/office/drawing/2014/main" id="{A6CF7EB2-D7BF-8403-AFCB-A8213517A7EB}"/>
                </a:ext>
              </a:extLst>
            </p:cNvPr>
            <p:cNvSpPr/>
            <p:nvPr userDrawn="1"/>
          </p:nvSpPr>
          <p:spPr bwMode="auto">
            <a:xfrm>
              <a:off x="368300" y="466725"/>
              <a:ext cx="155575" cy="158750"/>
            </a:xfrm>
            <a:custGeom>
              <a:avLst/>
              <a:gdLst>
                <a:gd name="T0" fmla="*/ 41 w 41"/>
                <a:gd name="T1" fmla="*/ 8 h 42"/>
                <a:gd name="T2" fmla="*/ 38 w 41"/>
                <a:gd name="T3" fmla="*/ 16 h 42"/>
                <a:gd name="T4" fmla="*/ 34 w 41"/>
                <a:gd name="T5" fmla="*/ 17 h 42"/>
                <a:gd name="T6" fmla="*/ 32 w 41"/>
                <a:gd name="T7" fmla="*/ 20 h 42"/>
                <a:gd name="T8" fmla="*/ 35 w 41"/>
                <a:gd name="T9" fmla="*/ 21 h 42"/>
                <a:gd name="T10" fmla="*/ 40 w 41"/>
                <a:gd name="T11" fmla="*/ 28 h 42"/>
                <a:gd name="T12" fmla="*/ 38 w 41"/>
                <a:gd name="T13" fmla="*/ 29 h 42"/>
                <a:gd name="T14" fmla="*/ 31 w 41"/>
                <a:gd name="T15" fmla="*/ 29 h 42"/>
                <a:gd name="T16" fmla="*/ 28 w 41"/>
                <a:gd name="T17" fmla="*/ 31 h 42"/>
                <a:gd name="T18" fmla="*/ 25 w 41"/>
                <a:gd name="T19" fmla="*/ 32 h 42"/>
                <a:gd name="T20" fmla="*/ 21 w 41"/>
                <a:gd name="T21" fmla="*/ 37 h 42"/>
                <a:gd name="T22" fmla="*/ 22 w 41"/>
                <a:gd name="T23" fmla="*/ 41 h 42"/>
                <a:gd name="T24" fmla="*/ 20 w 41"/>
                <a:gd name="T25" fmla="*/ 42 h 42"/>
                <a:gd name="T26" fmla="*/ 19 w 41"/>
                <a:gd name="T27" fmla="*/ 38 h 42"/>
                <a:gd name="T28" fmla="*/ 11 w 41"/>
                <a:gd name="T29" fmla="*/ 30 h 42"/>
                <a:gd name="T30" fmla="*/ 14 w 41"/>
                <a:gd name="T31" fmla="*/ 20 h 42"/>
                <a:gd name="T32" fmla="*/ 11 w 41"/>
                <a:gd name="T33" fmla="*/ 30 h 42"/>
                <a:gd name="T34" fmla="*/ 10 w 41"/>
                <a:gd name="T35" fmla="*/ 29 h 42"/>
                <a:gd name="T36" fmla="*/ 4 w 41"/>
                <a:gd name="T37" fmla="*/ 19 h 42"/>
                <a:gd name="T38" fmla="*/ 1 w 41"/>
                <a:gd name="T39" fmla="*/ 16 h 42"/>
                <a:gd name="T40" fmla="*/ 6 w 41"/>
                <a:gd name="T41" fmla="*/ 12 h 42"/>
                <a:gd name="T42" fmla="*/ 9 w 41"/>
                <a:gd name="T43" fmla="*/ 9 h 42"/>
                <a:gd name="T44" fmla="*/ 9 w 41"/>
                <a:gd name="T45" fmla="*/ 7 h 42"/>
                <a:gd name="T46" fmla="*/ 11 w 41"/>
                <a:gd name="T47" fmla="*/ 8 h 42"/>
                <a:gd name="T48" fmla="*/ 13 w 41"/>
                <a:gd name="T49" fmla="*/ 11 h 42"/>
                <a:gd name="T50" fmla="*/ 15 w 41"/>
                <a:gd name="T51" fmla="*/ 12 h 42"/>
                <a:gd name="T52" fmla="*/ 17 w 41"/>
                <a:gd name="T53" fmla="*/ 9 h 42"/>
                <a:gd name="T54" fmla="*/ 16 w 41"/>
                <a:gd name="T55" fmla="*/ 7 h 42"/>
                <a:gd name="T56" fmla="*/ 18 w 41"/>
                <a:gd name="T57" fmla="*/ 1 h 42"/>
                <a:gd name="T58" fmla="*/ 23 w 41"/>
                <a:gd name="T59" fmla="*/ 3 h 42"/>
                <a:gd name="T60" fmla="*/ 28 w 41"/>
                <a:gd name="T61" fmla="*/ 2 h 42"/>
                <a:gd name="T62" fmla="*/ 30 w 41"/>
                <a:gd name="T63" fmla="*/ 1 h 42"/>
                <a:gd name="T64" fmla="*/ 31 w 41"/>
                <a:gd name="T65" fmla="*/ 4 h 42"/>
                <a:gd name="T66" fmla="*/ 29 w 41"/>
                <a:gd name="T67" fmla="*/ 10 h 42"/>
                <a:gd name="T68" fmla="*/ 27 w 41"/>
                <a:gd name="T69" fmla="*/ 13 h 42"/>
                <a:gd name="T70" fmla="*/ 30 w 41"/>
                <a:gd name="T71" fmla="*/ 14 h 42"/>
                <a:gd name="T72" fmla="*/ 38 w 41"/>
                <a:gd name="T73" fmla="*/ 10 h 42"/>
                <a:gd name="T74" fmla="*/ 41 w 41"/>
                <a:gd name="T7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" h="42">
                  <a:moveTo>
                    <a:pt x="41" y="8"/>
                  </a:moveTo>
                  <a:cubicBezTo>
                    <a:pt x="39" y="11"/>
                    <a:pt x="39" y="14"/>
                    <a:pt x="38" y="16"/>
                  </a:cubicBezTo>
                  <a:cubicBezTo>
                    <a:pt x="37" y="16"/>
                    <a:pt x="35" y="17"/>
                    <a:pt x="34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9" y="21"/>
                    <a:pt x="37" y="27"/>
                    <a:pt x="40" y="28"/>
                  </a:cubicBezTo>
                  <a:cubicBezTo>
                    <a:pt x="40" y="28"/>
                    <a:pt x="39" y="29"/>
                    <a:pt x="38" y="29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8" y="29"/>
                    <a:pt x="28" y="31"/>
                  </a:cubicBezTo>
                  <a:cubicBezTo>
                    <a:pt x="28" y="33"/>
                    <a:pt x="26" y="32"/>
                    <a:pt x="25" y="32"/>
                  </a:cubicBezTo>
                  <a:cubicBezTo>
                    <a:pt x="22" y="33"/>
                    <a:pt x="19" y="33"/>
                    <a:pt x="21" y="37"/>
                  </a:cubicBezTo>
                  <a:cubicBezTo>
                    <a:pt x="22" y="38"/>
                    <a:pt x="23" y="40"/>
                    <a:pt x="22" y="41"/>
                  </a:cubicBezTo>
                  <a:cubicBezTo>
                    <a:pt x="22" y="42"/>
                    <a:pt x="21" y="42"/>
                    <a:pt x="20" y="42"/>
                  </a:cubicBezTo>
                  <a:cubicBezTo>
                    <a:pt x="19" y="41"/>
                    <a:pt x="19" y="39"/>
                    <a:pt x="19" y="38"/>
                  </a:cubicBezTo>
                  <a:cubicBezTo>
                    <a:pt x="19" y="32"/>
                    <a:pt x="15" y="31"/>
                    <a:pt x="11" y="30"/>
                  </a:cubicBezTo>
                  <a:cubicBezTo>
                    <a:pt x="16" y="28"/>
                    <a:pt x="17" y="26"/>
                    <a:pt x="14" y="20"/>
                  </a:cubicBezTo>
                  <a:cubicBezTo>
                    <a:pt x="13" y="24"/>
                    <a:pt x="13" y="27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10" y="24"/>
                    <a:pt x="8" y="21"/>
                    <a:pt x="4" y="19"/>
                  </a:cubicBezTo>
                  <a:cubicBezTo>
                    <a:pt x="3" y="18"/>
                    <a:pt x="0" y="17"/>
                    <a:pt x="1" y="16"/>
                  </a:cubicBezTo>
                  <a:cubicBezTo>
                    <a:pt x="3" y="15"/>
                    <a:pt x="3" y="11"/>
                    <a:pt x="6" y="12"/>
                  </a:cubicBezTo>
                  <a:cubicBezTo>
                    <a:pt x="8" y="12"/>
                    <a:pt x="9" y="12"/>
                    <a:pt x="9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ubicBezTo>
                    <a:pt x="16" y="11"/>
                    <a:pt x="17" y="10"/>
                    <a:pt x="17" y="9"/>
                  </a:cubicBezTo>
                  <a:cubicBezTo>
                    <a:pt x="17" y="9"/>
                    <a:pt x="16" y="8"/>
                    <a:pt x="16" y="7"/>
                  </a:cubicBezTo>
                  <a:cubicBezTo>
                    <a:pt x="16" y="5"/>
                    <a:pt x="15" y="2"/>
                    <a:pt x="18" y="1"/>
                  </a:cubicBezTo>
                  <a:cubicBezTo>
                    <a:pt x="20" y="0"/>
                    <a:pt x="22" y="1"/>
                    <a:pt x="23" y="3"/>
                  </a:cubicBezTo>
                  <a:cubicBezTo>
                    <a:pt x="25" y="6"/>
                    <a:pt x="26" y="4"/>
                    <a:pt x="28" y="2"/>
                  </a:cubicBezTo>
                  <a:cubicBezTo>
                    <a:pt x="29" y="2"/>
                    <a:pt x="29" y="1"/>
                    <a:pt x="30" y="1"/>
                  </a:cubicBezTo>
                  <a:cubicBezTo>
                    <a:pt x="31" y="2"/>
                    <a:pt x="31" y="3"/>
                    <a:pt x="31" y="4"/>
                  </a:cubicBezTo>
                  <a:cubicBezTo>
                    <a:pt x="31" y="6"/>
                    <a:pt x="31" y="9"/>
                    <a:pt x="29" y="10"/>
                  </a:cubicBezTo>
                  <a:cubicBezTo>
                    <a:pt x="27" y="11"/>
                    <a:pt x="26" y="12"/>
                    <a:pt x="27" y="13"/>
                  </a:cubicBezTo>
                  <a:cubicBezTo>
                    <a:pt x="27" y="15"/>
                    <a:pt x="29" y="14"/>
                    <a:pt x="30" y="14"/>
                  </a:cubicBezTo>
                  <a:cubicBezTo>
                    <a:pt x="34" y="15"/>
                    <a:pt x="36" y="12"/>
                    <a:pt x="38" y="10"/>
                  </a:cubicBezTo>
                  <a:cubicBezTo>
                    <a:pt x="39" y="9"/>
                    <a:pt x="39" y="8"/>
                    <a:pt x="41" y="8"/>
                  </a:cubicBezTo>
                  <a:close/>
                </a:path>
              </a:pathLst>
            </a:custGeom>
            <a:solidFill>
              <a:srgbClr val="F1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84">
              <a:extLst>
                <a:ext uri="{FF2B5EF4-FFF2-40B4-BE49-F238E27FC236}">
                  <a16:creationId xmlns:a16="http://schemas.microsoft.com/office/drawing/2014/main" id="{4BD52FDC-54C8-732D-3B62-817BD682E547}"/>
                </a:ext>
              </a:extLst>
            </p:cNvPr>
            <p:cNvSpPr/>
            <p:nvPr userDrawn="1"/>
          </p:nvSpPr>
          <p:spPr bwMode="auto">
            <a:xfrm>
              <a:off x="63500" y="508000"/>
              <a:ext cx="166688" cy="134938"/>
            </a:xfrm>
            <a:custGeom>
              <a:avLst/>
              <a:gdLst>
                <a:gd name="T0" fmla="*/ 17 w 44"/>
                <a:gd name="T1" fmla="*/ 31 h 36"/>
                <a:gd name="T2" fmla="*/ 12 w 44"/>
                <a:gd name="T3" fmla="*/ 29 h 36"/>
                <a:gd name="T4" fmla="*/ 1 w 44"/>
                <a:gd name="T5" fmla="*/ 17 h 36"/>
                <a:gd name="T6" fmla="*/ 0 w 44"/>
                <a:gd name="T7" fmla="*/ 16 h 36"/>
                <a:gd name="T8" fmla="*/ 5 w 44"/>
                <a:gd name="T9" fmla="*/ 12 h 36"/>
                <a:gd name="T10" fmla="*/ 9 w 44"/>
                <a:gd name="T11" fmla="*/ 11 h 36"/>
                <a:gd name="T12" fmla="*/ 16 w 44"/>
                <a:gd name="T13" fmla="*/ 12 h 36"/>
                <a:gd name="T14" fmla="*/ 18 w 44"/>
                <a:gd name="T15" fmla="*/ 11 h 36"/>
                <a:gd name="T16" fmla="*/ 18 w 44"/>
                <a:gd name="T17" fmla="*/ 6 h 36"/>
                <a:gd name="T18" fmla="*/ 20 w 44"/>
                <a:gd name="T19" fmla="*/ 1 h 36"/>
                <a:gd name="T20" fmla="*/ 24 w 44"/>
                <a:gd name="T21" fmla="*/ 2 h 36"/>
                <a:gd name="T22" fmla="*/ 29 w 44"/>
                <a:gd name="T23" fmla="*/ 3 h 36"/>
                <a:gd name="T24" fmla="*/ 32 w 44"/>
                <a:gd name="T25" fmla="*/ 3 h 36"/>
                <a:gd name="T26" fmla="*/ 32 w 44"/>
                <a:gd name="T27" fmla="*/ 8 h 36"/>
                <a:gd name="T28" fmla="*/ 31 w 44"/>
                <a:gd name="T29" fmla="*/ 9 h 36"/>
                <a:gd name="T30" fmla="*/ 29 w 44"/>
                <a:gd name="T31" fmla="*/ 14 h 36"/>
                <a:gd name="T32" fmla="*/ 37 w 44"/>
                <a:gd name="T33" fmla="*/ 12 h 36"/>
                <a:gd name="T34" fmla="*/ 39 w 44"/>
                <a:gd name="T35" fmla="*/ 10 h 36"/>
                <a:gd name="T36" fmla="*/ 42 w 44"/>
                <a:gd name="T37" fmla="*/ 8 h 36"/>
                <a:gd name="T38" fmla="*/ 43 w 44"/>
                <a:gd name="T39" fmla="*/ 11 h 36"/>
                <a:gd name="T40" fmla="*/ 41 w 44"/>
                <a:gd name="T41" fmla="*/ 15 h 36"/>
                <a:gd name="T42" fmla="*/ 40 w 44"/>
                <a:gd name="T43" fmla="*/ 15 h 36"/>
                <a:gd name="T44" fmla="*/ 34 w 44"/>
                <a:gd name="T45" fmla="*/ 19 h 36"/>
                <a:gd name="T46" fmla="*/ 40 w 44"/>
                <a:gd name="T47" fmla="*/ 20 h 36"/>
                <a:gd name="T48" fmla="*/ 39 w 44"/>
                <a:gd name="T49" fmla="*/ 25 h 36"/>
                <a:gd name="T50" fmla="*/ 34 w 44"/>
                <a:gd name="T51" fmla="*/ 30 h 36"/>
                <a:gd name="T52" fmla="*/ 30 w 44"/>
                <a:gd name="T53" fmla="*/ 33 h 36"/>
                <a:gd name="T54" fmla="*/ 27 w 44"/>
                <a:gd name="T55" fmla="*/ 32 h 36"/>
                <a:gd name="T56" fmla="*/ 23 w 44"/>
                <a:gd name="T57" fmla="*/ 33 h 36"/>
                <a:gd name="T58" fmla="*/ 22 w 44"/>
                <a:gd name="T59" fmla="*/ 36 h 36"/>
                <a:gd name="T60" fmla="*/ 19 w 44"/>
                <a:gd name="T61" fmla="*/ 33 h 36"/>
                <a:gd name="T62" fmla="*/ 17 w 44"/>
                <a:gd name="T63" fmla="*/ 31 h 36"/>
                <a:gd name="T64" fmla="*/ 18 w 44"/>
                <a:gd name="T65" fmla="*/ 22 h 36"/>
                <a:gd name="T66" fmla="*/ 16 w 44"/>
                <a:gd name="T67" fmla="*/ 20 h 36"/>
                <a:gd name="T68" fmla="*/ 15 w 44"/>
                <a:gd name="T69" fmla="*/ 22 h 36"/>
                <a:gd name="T70" fmla="*/ 17 w 44"/>
                <a:gd name="T7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6">
                  <a:moveTo>
                    <a:pt x="17" y="31"/>
                  </a:moveTo>
                  <a:cubicBezTo>
                    <a:pt x="14" y="33"/>
                    <a:pt x="12" y="31"/>
                    <a:pt x="12" y="29"/>
                  </a:cubicBezTo>
                  <a:cubicBezTo>
                    <a:pt x="11" y="22"/>
                    <a:pt x="8" y="18"/>
                    <a:pt x="1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6"/>
                    <a:pt x="5" y="16"/>
                    <a:pt x="5" y="12"/>
                  </a:cubicBezTo>
                  <a:cubicBezTo>
                    <a:pt x="6" y="10"/>
                    <a:pt x="8" y="11"/>
                    <a:pt x="9" y="11"/>
                  </a:cubicBezTo>
                  <a:cubicBezTo>
                    <a:pt x="12" y="6"/>
                    <a:pt x="14" y="8"/>
                    <a:pt x="16" y="12"/>
                  </a:cubicBezTo>
                  <a:cubicBezTo>
                    <a:pt x="17" y="13"/>
                    <a:pt x="18" y="12"/>
                    <a:pt x="18" y="11"/>
                  </a:cubicBezTo>
                  <a:cubicBezTo>
                    <a:pt x="19" y="9"/>
                    <a:pt x="19" y="7"/>
                    <a:pt x="18" y="6"/>
                  </a:cubicBezTo>
                  <a:cubicBezTo>
                    <a:pt x="17" y="4"/>
                    <a:pt x="18" y="2"/>
                    <a:pt x="20" y="1"/>
                  </a:cubicBezTo>
                  <a:cubicBezTo>
                    <a:pt x="21" y="0"/>
                    <a:pt x="23" y="0"/>
                    <a:pt x="24" y="2"/>
                  </a:cubicBezTo>
                  <a:cubicBezTo>
                    <a:pt x="26" y="4"/>
                    <a:pt x="27" y="4"/>
                    <a:pt x="29" y="3"/>
                  </a:cubicBezTo>
                  <a:cubicBezTo>
                    <a:pt x="30" y="3"/>
                    <a:pt x="31" y="2"/>
                    <a:pt x="32" y="3"/>
                  </a:cubicBezTo>
                  <a:cubicBezTo>
                    <a:pt x="33" y="5"/>
                    <a:pt x="33" y="6"/>
                    <a:pt x="32" y="8"/>
                  </a:cubicBezTo>
                  <a:cubicBezTo>
                    <a:pt x="32" y="8"/>
                    <a:pt x="32" y="9"/>
                    <a:pt x="31" y="9"/>
                  </a:cubicBezTo>
                  <a:cubicBezTo>
                    <a:pt x="30" y="10"/>
                    <a:pt x="28" y="12"/>
                    <a:pt x="29" y="14"/>
                  </a:cubicBezTo>
                  <a:cubicBezTo>
                    <a:pt x="29" y="15"/>
                    <a:pt x="36" y="14"/>
                    <a:pt x="37" y="12"/>
                  </a:cubicBezTo>
                  <a:cubicBezTo>
                    <a:pt x="38" y="12"/>
                    <a:pt x="38" y="11"/>
                    <a:pt x="39" y="10"/>
                  </a:cubicBezTo>
                  <a:cubicBezTo>
                    <a:pt x="40" y="9"/>
                    <a:pt x="41" y="8"/>
                    <a:pt x="42" y="8"/>
                  </a:cubicBezTo>
                  <a:cubicBezTo>
                    <a:pt x="44" y="9"/>
                    <a:pt x="43" y="10"/>
                    <a:pt x="43" y="11"/>
                  </a:cubicBezTo>
                  <a:cubicBezTo>
                    <a:pt x="43" y="13"/>
                    <a:pt x="42" y="14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4" y="17"/>
                    <a:pt x="34" y="19"/>
                  </a:cubicBezTo>
                  <a:cubicBezTo>
                    <a:pt x="35" y="22"/>
                    <a:pt x="38" y="19"/>
                    <a:pt x="40" y="20"/>
                  </a:cubicBezTo>
                  <a:cubicBezTo>
                    <a:pt x="40" y="22"/>
                    <a:pt x="38" y="23"/>
                    <a:pt x="39" y="25"/>
                  </a:cubicBezTo>
                  <a:cubicBezTo>
                    <a:pt x="40" y="29"/>
                    <a:pt x="39" y="30"/>
                    <a:pt x="34" y="30"/>
                  </a:cubicBezTo>
                  <a:cubicBezTo>
                    <a:pt x="30" y="29"/>
                    <a:pt x="30" y="29"/>
                    <a:pt x="30" y="33"/>
                  </a:cubicBezTo>
                  <a:cubicBezTo>
                    <a:pt x="29" y="34"/>
                    <a:pt x="28" y="32"/>
                    <a:pt x="27" y="32"/>
                  </a:cubicBezTo>
                  <a:cubicBezTo>
                    <a:pt x="25" y="30"/>
                    <a:pt x="24" y="30"/>
                    <a:pt x="23" y="33"/>
                  </a:cubicBezTo>
                  <a:cubicBezTo>
                    <a:pt x="23" y="35"/>
                    <a:pt x="24" y="36"/>
                    <a:pt x="22" y="36"/>
                  </a:cubicBezTo>
                  <a:cubicBezTo>
                    <a:pt x="20" y="36"/>
                    <a:pt x="19" y="35"/>
                    <a:pt x="19" y="33"/>
                  </a:cubicBezTo>
                  <a:cubicBezTo>
                    <a:pt x="19" y="32"/>
                    <a:pt x="19" y="31"/>
                    <a:pt x="17" y="31"/>
                  </a:cubicBezTo>
                  <a:cubicBezTo>
                    <a:pt x="17" y="28"/>
                    <a:pt x="18" y="25"/>
                    <a:pt x="18" y="22"/>
                  </a:cubicBezTo>
                  <a:cubicBezTo>
                    <a:pt x="18" y="21"/>
                    <a:pt x="17" y="21"/>
                    <a:pt x="16" y="20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5" y="25"/>
                    <a:pt x="14" y="28"/>
                    <a:pt x="17" y="31"/>
                  </a:cubicBezTo>
                  <a:close/>
                </a:path>
              </a:pathLst>
            </a:custGeom>
            <a:solidFill>
              <a:srgbClr val="F1D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85">
              <a:extLst>
                <a:ext uri="{FF2B5EF4-FFF2-40B4-BE49-F238E27FC236}">
                  <a16:creationId xmlns:a16="http://schemas.microsoft.com/office/drawing/2014/main" id="{2A885F3D-AB62-258B-9337-3C37CB594CE7}"/>
                </a:ext>
              </a:extLst>
            </p:cNvPr>
            <p:cNvSpPr/>
            <p:nvPr userDrawn="1"/>
          </p:nvSpPr>
          <p:spPr bwMode="auto">
            <a:xfrm>
              <a:off x="357188" y="266700"/>
              <a:ext cx="52388" cy="90488"/>
            </a:xfrm>
            <a:custGeom>
              <a:avLst/>
              <a:gdLst>
                <a:gd name="T0" fmla="*/ 1 w 14"/>
                <a:gd name="T1" fmla="*/ 18 h 24"/>
                <a:gd name="T2" fmla="*/ 4 w 14"/>
                <a:gd name="T3" fmla="*/ 7 h 24"/>
                <a:gd name="T4" fmla="*/ 5 w 14"/>
                <a:gd name="T5" fmla="*/ 6 h 24"/>
                <a:gd name="T6" fmla="*/ 9 w 14"/>
                <a:gd name="T7" fmla="*/ 1 h 24"/>
                <a:gd name="T8" fmla="*/ 13 w 14"/>
                <a:gd name="T9" fmla="*/ 8 h 24"/>
                <a:gd name="T10" fmla="*/ 11 w 14"/>
                <a:gd name="T11" fmla="*/ 21 h 24"/>
                <a:gd name="T12" fmla="*/ 7 w 14"/>
                <a:gd name="T13" fmla="*/ 23 h 24"/>
                <a:gd name="T14" fmla="*/ 3 w 14"/>
                <a:gd name="T15" fmla="*/ 21 h 24"/>
                <a:gd name="T16" fmla="*/ 1 w 14"/>
                <a:gd name="T17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4">
                  <a:moveTo>
                    <a:pt x="1" y="18"/>
                  </a:moveTo>
                  <a:cubicBezTo>
                    <a:pt x="2" y="14"/>
                    <a:pt x="3" y="11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6" y="4"/>
                    <a:pt x="7" y="0"/>
                    <a:pt x="9" y="1"/>
                  </a:cubicBezTo>
                  <a:cubicBezTo>
                    <a:pt x="11" y="2"/>
                    <a:pt x="13" y="5"/>
                    <a:pt x="13" y="8"/>
                  </a:cubicBezTo>
                  <a:cubicBezTo>
                    <a:pt x="14" y="13"/>
                    <a:pt x="13" y="17"/>
                    <a:pt x="11" y="21"/>
                  </a:cubicBezTo>
                  <a:cubicBezTo>
                    <a:pt x="10" y="23"/>
                    <a:pt x="9" y="24"/>
                    <a:pt x="7" y="23"/>
                  </a:cubicBezTo>
                  <a:cubicBezTo>
                    <a:pt x="6" y="22"/>
                    <a:pt x="4" y="21"/>
                    <a:pt x="3" y="21"/>
                  </a:cubicBezTo>
                  <a:cubicBezTo>
                    <a:pt x="0" y="21"/>
                    <a:pt x="0" y="19"/>
                    <a:pt x="1" y="18"/>
                  </a:cubicBezTo>
                  <a:close/>
                </a:path>
              </a:pathLst>
            </a:custGeom>
            <a:solidFill>
              <a:srgbClr val="71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86">
              <a:extLst>
                <a:ext uri="{FF2B5EF4-FFF2-40B4-BE49-F238E27FC236}">
                  <a16:creationId xmlns:a16="http://schemas.microsoft.com/office/drawing/2014/main" id="{A6573C3B-AD81-F2C2-FFC6-2D4139149480}"/>
                </a:ext>
              </a:extLst>
            </p:cNvPr>
            <p:cNvSpPr/>
            <p:nvPr userDrawn="1"/>
          </p:nvSpPr>
          <p:spPr bwMode="auto">
            <a:xfrm>
              <a:off x="109538" y="576263"/>
              <a:ext cx="30163" cy="49213"/>
            </a:xfrm>
            <a:custGeom>
              <a:avLst/>
              <a:gdLst>
                <a:gd name="T0" fmla="*/ 5 w 8"/>
                <a:gd name="T1" fmla="*/ 13 h 13"/>
                <a:gd name="T2" fmla="*/ 2 w 8"/>
                <a:gd name="T3" fmla="*/ 7 h 13"/>
                <a:gd name="T4" fmla="*/ 2 w 8"/>
                <a:gd name="T5" fmla="*/ 3 h 13"/>
                <a:gd name="T6" fmla="*/ 4 w 8"/>
                <a:gd name="T7" fmla="*/ 0 h 13"/>
                <a:gd name="T8" fmla="*/ 7 w 8"/>
                <a:gd name="T9" fmla="*/ 3 h 13"/>
                <a:gd name="T10" fmla="*/ 5 w 8"/>
                <a:gd name="T11" fmla="*/ 13 h 13"/>
                <a:gd name="T12" fmla="*/ 5 w 8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2"/>
                    <a:pt x="0" y="10"/>
                    <a:pt x="2" y="7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6"/>
                    <a:pt x="8" y="10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DD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87">
              <a:extLst>
                <a:ext uri="{FF2B5EF4-FFF2-40B4-BE49-F238E27FC236}">
                  <a16:creationId xmlns:a16="http://schemas.microsoft.com/office/drawing/2014/main" id="{A335BDBC-82AD-2539-AD42-3EFDECE21F5A}"/>
                </a:ext>
              </a:extLst>
            </p:cNvPr>
            <p:cNvSpPr/>
            <p:nvPr userDrawn="1"/>
          </p:nvSpPr>
          <p:spPr bwMode="auto">
            <a:xfrm>
              <a:off x="293688" y="463550"/>
              <a:ext cx="14288" cy="14288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9C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88">
              <a:extLst>
                <a:ext uri="{FF2B5EF4-FFF2-40B4-BE49-F238E27FC236}">
                  <a16:creationId xmlns:a16="http://schemas.microsoft.com/office/drawing/2014/main" id="{A92B508C-67B1-015F-7A38-7947F6E53704}"/>
                </a:ext>
              </a:extLst>
            </p:cNvPr>
            <p:cNvSpPr/>
            <p:nvPr userDrawn="1"/>
          </p:nvSpPr>
          <p:spPr bwMode="auto">
            <a:xfrm>
              <a:off x="1497013" y="184150"/>
              <a:ext cx="114300" cy="136525"/>
            </a:xfrm>
            <a:custGeom>
              <a:avLst/>
              <a:gdLst>
                <a:gd name="T0" fmla="*/ 1 w 30"/>
                <a:gd name="T1" fmla="*/ 14 h 36"/>
                <a:gd name="T2" fmla="*/ 3 w 30"/>
                <a:gd name="T3" fmla="*/ 9 h 36"/>
                <a:gd name="T4" fmla="*/ 4 w 30"/>
                <a:gd name="T5" fmla="*/ 3 h 36"/>
                <a:gd name="T6" fmla="*/ 10 w 30"/>
                <a:gd name="T7" fmla="*/ 4 h 36"/>
                <a:gd name="T8" fmla="*/ 15 w 30"/>
                <a:gd name="T9" fmla="*/ 3 h 36"/>
                <a:gd name="T10" fmla="*/ 18 w 30"/>
                <a:gd name="T11" fmla="*/ 0 h 36"/>
                <a:gd name="T12" fmla="*/ 15 w 30"/>
                <a:gd name="T13" fmla="*/ 13 h 36"/>
                <a:gd name="T14" fmla="*/ 15 w 30"/>
                <a:gd name="T15" fmla="*/ 16 h 36"/>
                <a:gd name="T16" fmla="*/ 23 w 30"/>
                <a:gd name="T17" fmla="*/ 23 h 36"/>
                <a:gd name="T18" fmla="*/ 28 w 30"/>
                <a:gd name="T19" fmla="*/ 28 h 36"/>
                <a:gd name="T20" fmla="*/ 30 w 30"/>
                <a:gd name="T21" fmla="*/ 30 h 36"/>
                <a:gd name="T22" fmla="*/ 27 w 30"/>
                <a:gd name="T23" fmla="*/ 31 h 36"/>
                <a:gd name="T24" fmla="*/ 16 w 30"/>
                <a:gd name="T25" fmla="*/ 30 h 36"/>
                <a:gd name="T26" fmla="*/ 15 w 30"/>
                <a:gd name="T27" fmla="*/ 32 h 36"/>
                <a:gd name="T28" fmla="*/ 15 w 30"/>
                <a:gd name="T29" fmla="*/ 35 h 36"/>
                <a:gd name="T30" fmla="*/ 9 w 30"/>
                <a:gd name="T31" fmla="*/ 33 h 36"/>
                <a:gd name="T32" fmla="*/ 9 w 30"/>
                <a:gd name="T33" fmla="*/ 32 h 36"/>
                <a:gd name="T34" fmla="*/ 5 w 30"/>
                <a:gd name="T35" fmla="*/ 32 h 36"/>
                <a:gd name="T36" fmla="*/ 3 w 30"/>
                <a:gd name="T37" fmla="*/ 32 h 36"/>
                <a:gd name="T38" fmla="*/ 0 w 30"/>
                <a:gd name="T39" fmla="*/ 18 h 36"/>
                <a:gd name="T40" fmla="*/ 1 w 30"/>
                <a:gd name="T41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6">
                  <a:moveTo>
                    <a:pt x="1" y="14"/>
                  </a:moveTo>
                  <a:cubicBezTo>
                    <a:pt x="3" y="13"/>
                    <a:pt x="3" y="11"/>
                    <a:pt x="3" y="9"/>
                  </a:cubicBezTo>
                  <a:cubicBezTo>
                    <a:pt x="2" y="7"/>
                    <a:pt x="1" y="4"/>
                    <a:pt x="4" y="3"/>
                  </a:cubicBezTo>
                  <a:cubicBezTo>
                    <a:pt x="6" y="2"/>
                    <a:pt x="8" y="2"/>
                    <a:pt x="10" y="4"/>
                  </a:cubicBezTo>
                  <a:cubicBezTo>
                    <a:pt x="12" y="6"/>
                    <a:pt x="14" y="5"/>
                    <a:pt x="15" y="3"/>
                  </a:cubicBezTo>
                  <a:cubicBezTo>
                    <a:pt x="16" y="2"/>
                    <a:pt x="17" y="1"/>
                    <a:pt x="18" y="0"/>
                  </a:cubicBezTo>
                  <a:cubicBezTo>
                    <a:pt x="17" y="4"/>
                    <a:pt x="19" y="9"/>
                    <a:pt x="15" y="13"/>
                  </a:cubicBezTo>
                  <a:cubicBezTo>
                    <a:pt x="14" y="14"/>
                    <a:pt x="13" y="15"/>
                    <a:pt x="15" y="16"/>
                  </a:cubicBezTo>
                  <a:cubicBezTo>
                    <a:pt x="20" y="16"/>
                    <a:pt x="21" y="21"/>
                    <a:pt x="23" y="23"/>
                  </a:cubicBezTo>
                  <a:cubicBezTo>
                    <a:pt x="24" y="25"/>
                    <a:pt x="25" y="27"/>
                    <a:pt x="28" y="28"/>
                  </a:cubicBezTo>
                  <a:cubicBezTo>
                    <a:pt x="29" y="29"/>
                    <a:pt x="30" y="29"/>
                    <a:pt x="30" y="30"/>
                  </a:cubicBezTo>
                  <a:cubicBezTo>
                    <a:pt x="29" y="32"/>
                    <a:pt x="28" y="31"/>
                    <a:pt x="27" y="31"/>
                  </a:cubicBezTo>
                  <a:cubicBezTo>
                    <a:pt x="23" y="31"/>
                    <a:pt x="20" y="32"/>
                    <a:pt x="16" y="30"/>
                  </a:cubicBezTo>
                  <a:cubicBezTo>
                    <a:pt x="15" y="29"/>
                    <a:pt x="15" y="31"/>
                    <a:pt x="15" y="32"/>
                  </a:cubicBezTo>
                  <a:cubicBezTo>
                    <a:pt x="14" y="33"/>
                    <a:pt x="18" y="34"/>
                    <a:pt x="15" y="35"/>
                  </a:cubicBezTo>
                  <a:cubicBezTo>
                    <a:pt x="13" y="36"/>
                    <a:pt x="11" y="35"/>
                    <a:pt x="9" y="33"/>
                  </a:cubicBezTo>
                  <a:cubicBezTo>
                    <a:pt x="9" y="33"/>
                    <a:pt x="9" y="32"/>
                    <a:pt x="9" y="32"/>
                  </a:cubicBezTo>
                  <a:cubicBezTo>
                    <a:pt x="8" y="31"/>
                    <a:pt x="6" y="26"/>
                    <a:pt x="5" y="32"/>
                  </a:cubicBezTo>
                  <a:cubicBezTo>
                    <a:pt x="5" y="32"/>
                    <a:pt x="4" y="32"/>
                    <a:pt x="3" y="32"/>
                  </a:cubicBezTo>
                  <a:cubicBezTo>
                    <a:pt x="2" y="27"/>
                    <a:pt x="3" y="22"/>
                    <a:pt x="0" y="18"/>
                  </a:cubicBezTo>
                  <a:cubicBezTo>
                    <a:pt x="0" y="17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89">
              <a:extLst>
                <a:ext uri="{FF2B5EF4-FFF2-40B4-BE49-F238E27FC236}">
                  <a16:creationId xmlns:a16="http://schemas.microsoft.com/office/drawing/2014/main" id="{EBE00B89-16DE-5CB7-3A52-5340C0517AD9}"/>
                </a:ext>
              </a:extLst>
            </p:cNvPr>
            <p:cNvSpPr/>
            <p:nvPr userDrawn="1"/>
          </p:nvSpPr>
          <p:spPr bwMode="auto">
            <a:xfrm>
              <a:off x="1166813" y="161925"/>
              <a:ext cx="104775" cy="98425"/>
            </a:xfrm>
            <a:custGeom>
              <a:avLst/>
              <a:gdLst>
                <a:gd name="T0" fmla="*/ 28 w 28"/>
                <a:gd name="T1" fmla="*/ 2 h 26"/>
                <a:gd name="T2" fmla="*/ 19 w 28"/>
                <a:gd name="T3" fmla="*/ 19 h 26"/>
                <a:gd name="T4" fmla="*/ 12 w 28"/>
                <a:gd name="T5" fmla="*/ 20 h 26"/>
                <a:gd name="T6" fmla="*/ 3 w 28"/>
                <a:gd name="T7" fmla="*/ 25 h 26"/>
                <a:gd name="T8" fmla="*/ 1 w 28"/>
                <a:gd name="T9" fmla="*/ 25 h 26"/>
                <a:gd name="T10" fmla="*/ 3 w 28"/>
                <a:gd name="T11" fmla="*/ 23 h 26"/>
                <a:gd name="T12" fmla="*/ 19 w 28"/>
                <a:gd name="T13" fmla="*/ 6 h 26"/>
                <a:gd name="T14" fmla="*/ 28 w 28"/>
                <a:gd name="T1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6" y="8"/>
                    <a:pt x="24" y="15"/>
                    <a:pt x="19" y="19"/>
                  </a:cubicBezTo>
                  <a:cubicBezTo>
                    <a:pt x="17" y="20"/>
                    <a:pt x="14" y="20"/>
                    <a:pt x="12" y="20"/>
                  </a:cubicBezTo>
                  <a:cubicBezTo>
                    <a:pt x="9" y="21"/>
                    <a:pt x="6" y="22"/>
                    <a:pt x="3" y="25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23"/>
                    <a:pt x="2" y="23"/>
                    <a:pt x="3" y="23"/>
                  </a:cubicBezTo>
                  <a:cubicBezTo>
                    <a:pt x="9" y="18"/>
                    <a:pt x="15" y="13"/>
                    <a:pt x="19" y="6"/>
                  </a:cubicBezTo>
                  <a:cubicBezTo>
                    <a:pt x="21" y="4"/>
                    <a:pt x="23" y="0"/>
                    <a:pt x="28" y="2"/>
                  </a:cubicBezTo>
                  <a:close/>
                </a:path>
              </a:pathLst>
            </a:custGeom>
            <a:solidFill>
              <a:srgbClr val="6F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90">
              <a:extLst>
                <a:ext uri="{FF2B5EF4-FFF2-40B4-BE49-F238E27FC236}">
                  <a16:creationId xmlns:a16="http://schemas.microsoft.com/office/drawing/2014/main" id="{CE64608B-45F5-FCEF-7A29-191A332B88B6}"/>
                </a:ext>
              </a:extLst>
            </p:cNvPr>
            <p:cNvSpPr/>
            <p:nvPr userDrawn="1"/>
          </p:nvSpPr>
          <p:spPr bwMode="auto">
            <a:xfrm>
              <a:off x="1455738" y="225425"/>
              <a:ext cx="60325" cy="82550"/>
            </a:xfrm>
            <a:custGeom>
              <a:avLst/>
              <a:gdLst>
                <a:gd name="T0" fmla="*/ 12 w 16"/>
                <a:gd name="T1" fmla="*/ 3 h 22"/>
                <a:gd name="T2" fmla="*/ 14 w 16"/>
                <a:gd name="T3" fmla="*/ 10 h 22"/>
                <a:gd name="T4" fmla="*/ 14 w 16"/>
                <a:gd name="T5" fmla="*/ 21 h 22"/>
                <a:gd name="T6" fmla="*/ 8 w 16"/>
                <a:gd name="T7" fmla="*/ 17 h 22"/>
                <a:gd name="T8" fmla="*/ 3 w 16"/>
                <a:gd name="T9" fmla="*/ 9 h 22"/>
                <a:gd name="T10" fmla="*/ 1 w 16"/>
                <a:gd name="T11" fmla="*/ 7 h 22"/>
                <a:gd name="T12" fmla="*/ 3 w 16"/>
                <a:gd name="T13" fmla="*/ 3 h 22"/>
                <a:gd name="T14" fmla="*/ 7 w 16"/>
                <a:gd name="T15" fmla="*/ 2 h 22"/>
                <a:gd name="T16" fmla="*/ 12 w 16"/>
                <a:gd name="T1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3"/>
                  </a:moveTo>
                  <a:cubicBezTo>
                    <a:pt x="12" y="5"/>
                    <a:pt x="13" y="7"/>
                    <a:pt x="14" y="10"/>
                  </a:cubicBezTo>
                  <a:cubicBezTo>
                    <a:pt x="16" y="13"/>
                    <a:pt x="16" y="17"/>
                    <a:pt x="14" y="21"/>
                  </a:cubicBezTo>
                  <a:cubicBezTo>
                    <a:pt x="9" y="22"/>
                    <a:pt x="8" y="22"/>
                    <a:pt x="8" y="17"/>
                  </a:cubicBezTo>
                  <a:cubicBezTo>
                    <a:pt x="9" y="13"/>
                    <a:pt x="9" y="9"/>
                    <a:pt x="3" y="9"/>
                  </a:cubicBezTo>
                  <a:cubicBezTo>
                    <a:pt x="2" y="9"/>
                    <a:pt x="0" y="8"/>
                    <a:pt x="1" y="7"/>
                  </a:cubicBezTo>
                  <a:cubicBezTo>
                    <a:pt x="1" y="5"/>
                    <a:pt x="1" y="3"/>
                    <a:pt x="3" y="3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11" y="2"/>
                    <a:pt x="12" y="3"/>
                  </a:cubicBezTo>
                  <a:close/>
                </a:path>
              </a:pathLst>
            </a:custGeom>
            <a:solidFill>
              <a:srgbClr val="E3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91">
              <a:extLst>
                <a:ext uri="{FF2B5EF4-FFF2-40B4-BE49-F238E27FC236}">
                  <a16:creationId xmlns:a16="http://schemas.microsoft.com/office/drawing/2014/main" id="{924FE507-2EA2-2A3C-4D06-001EA86FFCDD}"/>
                </a:ext>
              </a:extLst>
            </p:cNvPr>
            <p:cNvSpPr/>
            <p:nvPr userDrawn="1"/>
          </p:nvSpPr>
          <p:spPr bwMode="auto">
            <a:xfrm>
              <a:off x="1471613" y="203200"/>
              <a:ext cx="30163" cy="33338"/>
            </a:xfrm>
            <a:custGeom>
              <a:avLst/>
              <a:gdLst>
                <a:gd name="T0" fmla="*/ 8 w 8"/>
                <a:gd name="T1" fmla="*/ 9 h 9"/>
                <a:gd name="T2" fmla="*/ 3 w 8"/>
                <a:gd name="T3" fmla="*/ 8 h 9"/>
                <a:gd name="T4" fmla="*/ 1 w 8"/>
                <a:gd name="T5" fmla="*/ 3 h 9"/>
                <a:gd name="T6" fmla="*/ 1 w 8"/>
                <a:gd name="T7" fmla="*/ 1 h 9"/>
                <a:gd name="T8" fmla="*/ 4 w 8"/>
                <a:gd name="T9" fmla="*/ 2 h 9"/>
                <a:gd name="T10" fmla="*/ 8 w 8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7" y="8"/>
                    <a:pt x="5" y="8"/>
                    <a:pt x="3" y="8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4"/>
                    <a:pt x="7" y="6"/>
                    <a:pt x="8" y="9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92">
              <a:extLst>
                <a:ext uri="{FF2B5EF4-FFF2-40B4-BE49-F238E27FC236}">
                  <a16:creationId xmlns:a16="http://schemas.microsoft.com/office/drawing/2014/main" id="{0E37F401-C34E-8C54-A3CB-78CD2ECFDE84}"/>
                </a:ext>
              </a:extLst>
            </p:cNvPr>
            <p:cNvSpPr/>
            <p:nvPr userDrawn="1"/>
          </p:nvSpPr>
          <p:spPr bwMode="auto">
            <a:xfrm>
              <a:off x="439738" y="285750"/>
              <a:ext cx="150813" cy="192088"/>
            </a:xfrm>
            <a:custGeom>
              <a:avLst/>
              <a:gdLst>
                <a:gd name="T0" fmla="*/ 36 w 40"/>
                <a:gd name="T1" fmla="*/ 39 h 51"/>
                <a:gd name="T2" fmla="*/ 39 w 40"/>
                <a:gd name="T3" fmla="*/ 51 h 51"/>
                <a:gd name="T4" fmla="*/ 34 w 40"/>
                <a:gd name="T5" fmla="*/ 43 h 51"/>
                <a:gd name="T6" fmla="*/ 24 w 40"/>
                <a:gd name="T7" fmla="*/ 40 h 51"/>
                <a:gd name="T8" fmla="*/ 20 w 40"/>
                <a:gd name="T9" fmla="*/ 38 h 51"/>
                <a:gd name="T10" fmla="*/ 15 w 40"/>
                <a:gd name="T11" fmla="*/ 36 h 51"/>
                <a:gd name="T12" fmla="*/ 11 w 40"/>
                <a:gd name="T13" fmla="*/ 29 h 51"/>
                <a:gd name="T14" fmla="*/ 0 w 40"/>
                <a:gd name="T15" fmla="*/ 29 h 51"/>
                <a:gd name="T16" fmla="*/ 8 w 40"/>
                <a:gd name="T17" fmla="*/ 27 h 51"/>
                <a:gd name="T18" fmla="*/ 13 w 40"/>
                <a:gd name="T19" fmla="*/ 25 h 51"/>
                <a:gd name="T20" fmla="*/ 10 w 40"/>
                <a:gd name="T21" fmla="*/ 22 h 51"/>
                <a:gd name="T22" fmla="*/ 5 w 40"/>
                <a:gd name="T23" fmla="*/ 17 h 51"/>
                <a:gd name="T24" fmla="*/ 4 w 40"/>
                <a:gd name="T25" fmla="*/ 15 h 51"/>
                <a:gd name="T26" fmla="*/ 7 w 40"/>
                <a:gd name="T27" fmla="*/ 14 h 51"/>
                <a:gd name="T28" fmla="*/ 12 w 40"/>
                <a:gd name="T29" fmla="*/ 16 h 51"/>
                <a:gd name="T30" fmla="*/ 16 w 40"/>
                <a:gd name="T31" fmla="*/ 13 h 51"/>
                <a:gd name="T32" fmla="*/ 14 w 40"/>
                <a:gd name="T33" fmla="*/ 0 h 51"/>
                <a:gd name="T34" fmla="*/ 22 w 40"/>
                <a:gd name="T35" fmla="*/ 1 h 51"/>
                <a:gd name="T36" fmla="*/ 28 w 40"/>
                <a:gd name="T37" fmla="*/ 1 h 51"/>
                <a:gd name="T38" fmla="*/ 29 w 40"/>
                <a:gd name="T39" fmla="*/ 6 h 51"/>
                <a:gd name="T40" fmla="*/ 26 w 40"/>
                <a:gd name="T41" fmla="*/ 22 h 51"/>
                <a:gd name="T42" fmla="*/ 26 w 40"/>
                <a:gd name="T43" fmla="*/ 28 h 51"/>
                <a:gd name="T44" fmla="*/ 30 w 40"/>
                <a:gd name="T45" fmla="*/ 27 h 51"/>
                <a:gd name="T46" fmla="*/ 35 w 40"/>
                <a:gd name="T47" fmla="*/ 27 h 51"/>
                <a:gd name="T48" fmla="*/ 35 w 40"/>
                <a:gd name="T49" fmla="*/ 32 h 51"/>
                <a:gd name="T50" fmla="*/ 36 w 40"/>
                <a:gd name="T5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51">
                  <a:moveTo>
                    <a:pt x="36" y="39"/>
                  </a:moveTo>
                  <a:cubicBezTo>
                    <a:pt x="36" y="43"/>
                    <a:pt x="40" y="46"/>
                    <a:pt x="39" y="51"/>
                  </a:cubicBezTo>
                  <a:cubicBezTo>
                    <a:pt x="37" y="48"/>
                    <a:pt x="36" y="45"/>
                    <a:pt x="34" y="43"/>
                  </a:cubicBezTo>
                  <a:cubicBezTo>
                    <a:pt x="31" y="38"/>
                    <a:pt x="29" y="37"/>
                    <a:pt x="24" y="40"/>
                  </a:cubicBezTo>
                  <a:cubicBezTo>
                    <a:pt x="23" y="41"/>
                    <a:pt x="21" y="40"/>
                    <a:pt x="20" y="38"/>
                  </a:cubicBezTo>
                  <a:cubicBezTo>
                    <a:pt x="18" y="36"/>
                    <a:pt x="18" y="36"/>
                    <a:pt x="15" y="36"/>
                  </a:cubicBezTo>
                  <a:cubicBezTo>
                    <a:pt x="18" y="31"/>
                    <a:pt x="17" y="30"/>
                    <a:pt x="11" y="29"/>
                  </a:cubicBezTo>
                  <a:cubicBezTo>
                    <a:pt x="7" y="28"/>
                    <a:pt x="4" y="31"/>
                    <a:pt x="0" y="29"/>
                  </a:cubicBezTo>
                  <a:cubicBezTo>
                    <a:pt x="3" y="27"/>
                    <a:pt x="6" y="27"/>
                    <a:pt x="8" y="27"/>
                  </a:cubicBezTo>
                  <a:cubicBezTo>
                    <a:pt x="10" y="27"/>
                    <a:pt x="12" y="27"/>
                    <a:pt x="13" y="25"/>
                  </a:cubicBezTo>
                  <a:cubicBezTo>
                    <a:pt x="13" y="24"/>
                    <a:pt x="11" y="23"/>
                    <a:pt x="10" y="22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5" y="13"/>
                    <a:pt x="6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5" y="17"/>
                    <a:pt x="16" y="16"/>
                    <a:pt x="16" y="13"/>
                  </a:cubicBezTo>
                  <a:cubicBezTo>
                    <a:pt x="15" y="9"/>
                    <a:pt x="15" y="5"/>
                    <a:pt x="14" y="0"/>
                  </a:cubicBezTo>
                  <a:cubicBezTo>
                    <a:pt x="17" y="4"/>
                    <a:pt x="19" y="0"/>
                    <a:pt x="22" y="1"/>
                  </a:cubicBezTo>
                  <a:cubicBezTo>
                    <a:pt x="24" y="2"/>
                    <a:pt x="26" y="5"/>
                    <a:pt x="28" y="1"/>
                  </a:cubicBezTo>
                  <a:cubicBezTo>
                    <a:pt x="30" y="3"/>
                    <a:pt x="29" y="4"/>
                    <a:pt x="29" y="6"/>
                  </a:cubicBezTo>
                  <a:cubicBezTo>
                    <a:pt x="25" y="11"/>
                    <a:pt x="24" y="16"/>
                    <a:pt x="26" y="22"/>
                  </a:cubicBezTo>
                  <a:cubicBezTo>
                    <a:pt x="26" y="24"/>
                    <a:pt x="25" y="26"/>
                    <a:pt x="26" y="28"/>
                  </a:cubicBezTo>
                  <a:cubicBezTo>
                    <a:pt x="28" y="29"/>
                    <a:pt x="29" y="27"/>
                    <a:pt x="30" y="27"/>
                  </a:cubicBezTo>
                  <a:cubicBezTo>
                    <a:pt x="32" y="26"/>
                    <a:pt x="34" y="26"/>
                    <a:pt x="35" y="27"/>
                  </a:cubicBezTo>
                  <a:cubicBezTo>
                    <a:pt x="36" y="29"/>
                    <a:pt x="37" y="31"/>
                    <a:pt x="35" y="32"/>
                  </a:cubicBezTo>
                  <a:cubicBezTo>
                    <a:pt x="32" y="35"/>
                    <a:pt x="34" y="37"/>
                    <a:pt x="36" y="39"/>
                  </a:cubicBezTo>
                  <a:close/>
                </a:path>
              </a:pathLst>
            </a:custGeom>
            <a:solidFill>
              <a:srgbClr val="E1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93">
              <a:extLst>
                <a:ext uri="{FF2B5EF4-FFF2-40B4-BE49-F238E27FC236}">
                  <a16:creationId xmlns:a16="http://schemas.microsoft.com/office/drawing/2014/main" id="{A0F5460E-3035-F97C-1EB7-23E142F80E69}"/>
                </a:ext>
              </a:extLst>
            </p:cNvPr>
            <p:cNvSpPr/>
            <p:nvPr userDrawn="1"/>
          </p:nvSpPr>
          <p:spPr bwMode="auto">
            <a:xfrm>
              <a:off x="519113" y="282575"/>
              <a:ext cx="112713" cy="150813"/>
            </a:xfrm>
            <a:custGeom>
              <a:avLst/>
              <a:gdLst>
                <a:gd name="T0" fmla="*/ 15 w 30"/>
                <a:gd name="T1" fmla="*/ 40 h 40"/>
                <a:gd name="T2" fmla="*/ 12 w 30"/>
                <a:gd name="T3" fmla="*/ 33 h 40"/>
                <a:gd name="T4" fmla="*/ 14 w 30"/>
                <a:gd name="T5" fmla="*/ 29 h 40"/>
                <a:gd name="T6" fmla="*/ 9 w 30"/>
                <a:gd name="T7" fmla="*/ 29 h 40"/>
                <a:gd name="T8" fmla="*/ 5 w 30"/>
                <a:gd name="T9" fmla="*/ 32 h 40"/>
                <a:gd name="T10" fmla="*/ 4 w 30"/>
                <a:gd name="T11" fmla="*/ 26 h 40"/>
                <a:gd name="T12" fmla="*/ 4 w 30"/>
                <a:gd name="T13" fmla="*/ 24 h 40"/>
                <a:gd name="T14" fmla="*/ 4 w 30"/>
                <a:gd name="T15" fmla="*/ 11 h 40"/>
                <a:gd name="T16" fmla="*/ 8 w 30"/>
                <a:gd name="T17" fmla="*/ 7 h 40"/>
                <a:gd name="T18" fmla="*/ 11 w 30"/>
                <a:gd name="T19" fmla="*/ 6 h 40"/>
                <a:gd name="T20" fmla="*/ 13 w 30"/>
                <a:gd name="T21" fmla="*/ 1 h 40"/>
                <a:gd name="T22" fmla="*/ 13 w 30"/>
                <a:gd name="T23" fmla="*/ 10 h 40"/>
                <a:gd name="T24" fmla="*/ 15 w 30"/>
                <a:gd name="T25" fmla="*/ 13 h 40"/>
                <a:gd name="T26" fmla="*/ 18 w 30"/>
                <a:gd name="T27" fmla="*/ 11 h 40"/>
                <a:gd name="T28" fmla="*/ 27 w 30"/>
                <a:gd name="T29" fmla="*/ 0 h 40"/>
                <a:gd name="T30" fmla="*/ 28 w 30"/>
                <a:gd name="T31" fmla="*/ 6 h 40"/>
                <a:gd name="T32" fmla="*/ 26 w 30"/>
                <a:gd name="T33" fmla="*/ 10 h 40"/>
                <a:gd name="T34" fmla="*/ 19 w 30"/>
                <a:gd name="T35" fmla="*/ 13 h 40"/>
                <a:gd name="T36" fmla="*/ 18 w 30"/>
                <a:gd name="T37" fmla="*/ 19 h 40"/>
                <a:gd name="T38" fmla="*/ 20 w 30"/>
                <a:gd name="T39" fmla="*/ 21 h 40"/>
                <a:gd name="T40" fmla="*/ 22 w 30"/>
                <a:gd name="T41" fmla="*/ 19 h 40"/>
                <a:gd name="T42" fmla="*/ 26 w 30"/>
                <a:gd name="T43" fmla="*/ 15 h 40"/>
                <a:gd name="T44" fmla="*/ 30 w 30"/>
                <a:gd name="T45" fmla="*/ 19 h 40"/>
                <a:gd name="T46" fmla="*/ 27 w 30"/>
                <a:gd name="T47" fmla="*/ 25 h 40"/>
                <a:gd name="T48" fmla="*/ 24 w 30"/>
                <a:gd name="T49" fmla="*/ 25 h 40"/>
                <a:gd name="T50" fmla="*/ 21 w 30"/>
                <a:gd name="T51" fmla="*/ 28 h 40"/>
                <a:gd name="T52" fmla="*/ 23 w 30"/>
                <a:gd name="T53" fmla="*/ 36 h 40"/>
                <a:gd name="T54" fmla="*/ 24 w 30"/>
                <a:gd name="T55" fmla="*/ 38 h 40"/>
                <a:gd name="T56" fmla="*/ 21 w 30"/>
                <a:gd name="T57" fmla="*/ 38 h 40"/>
                <a:gd name="T58" fmla="*/ 15 w 30"/>
                <a:gd name="T5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40">
                  <a:moveTo>
                    <a:pt x="15" y="40"/>
                  </a:moveTo>
                  <a:cubicBezTo>
                    <a:pt x="11" y="38"/>
                    <a:pt x="10" y="35"/>
                    <a:pt x="12" y="33"/>
                  </a:cubicBezTo>
                  <a:cubicBezTo>
                    <a:pt x="14" y="32"/>
                    <a:pt x="15" y="31"/>
                    <a:pt x="14" y="29"/>
                  </a:cubicBezTo>
                  <a:cubicBezTo>
                    <a:pt x="12" y="27"/>
                    <a:pt x="10" y="29"/>
                    <a:pt x="9" y="29"/>
                  </a:cubicBezTo>
                  <a:cubicBezTo>
                    <a:pt x="7" y="29"/>
                    <a:pt x="7" y="33"/>
                    <a:pt x="5" y="32"/>
                  </a:cubicBezTo>
                  <a:cubicBezTo>
                    <a:pt x="3" y="30"/>
                    <a:pt x="3" y="28"/>
                    <a:pt x="4" y="26"/>
                  </a:cubicBezTo>
                  <a:cubicBezTo>
                    <a:pt x="4" y="25"/>
                    <a:pt x="4" y="24"/>
                    <a:pt x="4" y="24"/>
                  </a:cubicBezTo>
                  <a:cubicBezTo>
                    <a:pt x="0" y="19"/>
                    <a:pt x="4" y="15"/>
                    <a:pt x="4" y="11"/>
                  </a:cubicBezTo>
                  <a:cubicBezTo>
                    <a:pt x="4" y="8"/>
                    <a:pt x="6" y="7"/>
                    <a:pt x="8" y="7"/>
                  </a:cubicBezTo>
                  <a:cubicBezTo>
                    <a:pt x="9" y="8"/>
                    <a:pt x="10" y="8"/>
                    <a:pt x="11" y="6"/>
                  </a:cubicBezTo>
                  <a:cubicBezTo>
                    <a:pt x="12" y="5"/>
                    <a:pt x="12" y="4"/>
                    <a:pt x="13" y="1"/>
                  </a:cubicBezTo>
                  <a:cubicBezTo>
                    <a:pt x="13" y="5"/>
                    <a:pt x="13" y="7"/>
                    <a:pt x="13" y="10"/>
                  </a:cubicBezTo>
                  <a:cubicBezTo>
                    <a:pt x="13" y="11"/>
                    <a:pt x="13" y="13"/>
                    <a:pt x="15" y="13"/>
                  </a:cubicBezTo>
                  <a:cubicBezTo>
                    <a:pt x="17" y="14"/>
                    <a:pt x="17" y="12"/>
                    <a:pt x="18" y="11"/>
                  </a:cubicBezTo>
                  <a:cubicBezTo>
                    <a:pt x="20" y="6"/>
                    <a:pt x="22" y="3"/>
                    <a:pt x="27" y="0"/>
                  </a:cubicBezTo>
                  <a:cubicBezTo>
                    <a:pt x="27" y="2"/>
                    <a:pt x="26" y="4"/>
                    <a:pt x="28" y="6"/>
                  </a:cubicBezTo>
                  <a:cubicBezTo>
                    <a:pt x="29" y="8"/>
                    <a:pt x="27" y="9"/>
                    <a:pt x="26" y="10"/>
                  </a:cubicBezTo>
                  <a:cubicBezTo>
                    <a:pt x="23" y="11"/>
                    <a:pt x="21" y="11"/>
                    <a:pt x="19" y="13"/>
                  </a:cubicBezTo>
                  <a:cubicBezTo>
                    <a:pt x="17" y="15"/>
                    <a:pt x="17" y="16"/>
                    <a:pt x="18" y="19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21"/>
                    <a:pt x="23" y="20"/>
                    <a:pt x="22" y="19"/>
                  </a:cubicBezTo>
                  <a:cubicBezTo>
                    <a:pt x="22" y="16"/>
                    <a:pt x="24" y="15"/>
                    <a:pt x="26" y="15"/>
                  </a:cubicBezTo>
                  <a:cubicBezTo>
                    <a:pt x="29" y="16"/>
                    <a:pt x="30" y="16"/>
                    <a:pt x="30" y="19"/>
                  </a:cubicBezTo>
                  <a:cubicBezTo>
                    <a:pt x="30" y="22"/>
                    <a:pt x="30" y="24"/>
                    <a:pt x="27" y="25"/>
                  </a:cubicBezTo>
                  <a:cubicBezTo>
                    <a:pt x="26" y="25"/>
                    <a:pt x="25" y="25"/>
                    <a:pt x="24" y="25"/>
                  </a:cubicBezTo>
                  <a:cubicBezTo>
                    <a:pt x="22" y="26"/>
                    <a:pt x="20" y="28"/>
                    <a:pt x="21" y="28"/>
                  </a:cubicBezTo>
                  <a:cubicBezTo>
                    <a:pt x="25" y="30"/>
                    <a:pt x="21" y="34"/>
                    <a:pt x="23" y="36"/>
                  </a:cubicBezTo>
                  <a:cubicBezTo>
                    <a:pt x="24" y="36"/>
                    <a:pt x="25" y="37"/>
                    <a:pt x="24" y="38"/>
                  </a:cubicBezTo>
                  <a:cubicBezTo>
                    <a:pt x="23" y="39"/>
                    <a:pt x="22" y="39"/>
                    <a:pt x="21" y="38"/>
                  </a:cubicBezTo>
                  <a:cubicBezTo>
                    <a:pt x="19" y="37"/>
                    <a:pt x="16" y="37"/>
                    <a:pt x="15" y="40"/>
                  </a:cubicBezTo>
                  <a:close/>
                </a:path>
              </a:pathLst>
            </a:custGeom>
            <a:solidFill>
              <a:srgbClr val="E2B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94">
              <a:extLst>
                <a:ext uri="{FF2B5EF4-FFF2-40B4-BE49-F238E27FC236}">
                  <a16:creationId xmlns:a16="http://schemas.microsoft.com/office/drawing/2014/main" id="{C74DC329-DA5F-1B4F-B200-7AFA829A66D5}"/>
                </a:ext>
              </a:extLst>
            </p:cNvPr>
            <p:cNvSpPr/>
            <p:nvPr userDrawn="1"/>
          </p:nvSpPr>
          <p:spPr bwMode="auto">
            <a:xfrm>
              <a:off x="274638" y="112713"/>
              <a:ext cx="79375" cy="76200"/>
            </a:xfrm>
            <a:custGeom>
              <a:avLst/>
              <a:gdLst>
                <a:gd name="T0" fmla="*/ 20 w 21"/>
                <a:gd name="T1" fmla="*/ 17 h 20"/>
                <a:gd name="T2" fmla="*/ 18 w 21"/>
                <a:gd name="T3" fmla="*/ 20 h 20"/>
                <a:gd name="T4" fmla="*/ 12 w 21"/>
                <a:gd name="T5" fmla="*/ 20 h 20"/>
                <a:gd name="T6" fmla="*/ 9 w 21"/>
                <a:gd name="T7" fmla="*/ 14 h 20"/>
                <a:gd name="T8" fmla="*/ 6 w 21"/>
                <a:gd name="T9" fmla="*/ 12 h 20"/>
                <a:gd name="T10" fmla="*/ 2 w 21"/>
                <a:gd name="T11" fmla="*/ 5 h 20"/>
                <a:gd name="T12" fmla="*/ 10 w 21"/>
                <a:gd name="T13" fmla="*/ 4 h 20"/>
                <a:gd name="T14" fmla="*/ 17 w 21"/>
                <a:gd name="T15" fmla="*/ 14 h 20"/>
                <a:gd name="T16" fmla="*/ 19 w 21"/>
                <a:gd name="T17" fmla="*/ 16 h 20"/>
                <a:gd name="T18" fmla="*/ 20 w 21"/>
                <a:gd name="T19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0">
                  <a:moveTo>
                    <a:pt x="20" y="17"/>
                  </a:moveTo>
                  <a:cubicBezTo>
                    <a:pt x="21" y="19"/>
                    <a:pt x="20" y="20"/>
                    <a:pt x="18" y="20"/>
                  </a:cubicBezTo>
                  <a:cubicBezTo>
                    <a:pt x="16" y="20"/>
                    <a:pt x="14" y="20"/>
                    <a:pt x="12" y="20"/>
                  </a:cubicBezTo>
                  <a:cubicBezTo>
                    <a:pt x="11" y="18"/>
                    <a:pt x="8" y="18"/>
                    <a:pt x="9" y="14"/>
                  </a:cubicBezTo>
                  <a:cubicBezTo>
                    <a:pt x="9" y="13"/>
                    <a:pt x="7" y="12"/>
                    <a:pt x="6" y="12"/>
                  </a:cubicBezTo>
                  <a:cubicBezTo>
                    <a:pt x="0" y="12"/>
                    <a:pt x="0" y="9"/>
                    <a:pt x="2" y="5"/>
                  </a:cubicBezTo>
                  <a:cubicBezTo>
                    <a:pt x="4" y="1"/>
                    <a:pt x="6" y="0"/>
                    <a:pt x="10" y="4"/>
                  </a:cubicBezTo>
                  <a:cubicBezTo>
                    <a:pt x="13" y="6"/>
                    <a:pt x="16" y="10"/>
                    <a:pt x="17" y="14"/>
                  </a:cubicBezTo>
                  <a:cubicBezTo>
                    <a:pt x="17" y="15"/>
                    <a:pt x="17" y="16"/>
                    <a:pt x="19" y="16"/>
                  </a:cubicBezTo>
                  <a:cubicBezTo>
                    <a:pt x="19" y="16"/>
                    <a:pt x="19" y="16"/>
                    <a:pt x="20" y="17"/>
                  </a:cubicBezTo>
                  <a:close/>
                </a:path>
              </a:pathLst>
            </a:custGeom>
            <a:solidFill>
              <a:srgbClr val="E0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95">
              <a:extLst>
                <a:ext uri="{FF2B5EF4-FFF2-40B4-BE49-F238E27FC236}">
                  <a16:creationId xmlns:a16="http://schemas.microsoft.com/office/drawing/2014/main" id="{BC252931-A6E7-3E60-F153-DF94D5B5DE08}"/>
                </a:ext>
              </a:extLst>
            </p:cNvPr>
            <p:cNvSpPr/>
            <p:nvPr userDrawn="1"/>
          </p:nvSpPr>
          <p:spPr bwMode="auto">
            <a:xfrm>
              <a:off x="515938" y="142875"/>
              <a:ext cx="49213" cy="71438"/>
            </a:xfrm>
            <a:custGeom>
              <a:avLst/>
              <a:gdLst>
                <a:gd name="T0" fmla="*/ 0 w 13"/>
                <a:gd name="T1" fmla="*/ 4 h 19"/>
                <a:gd name="T2" fmla="*/ 6 w 13"/>
                <a:gd name="T3" fmla="*/ 3 h 19"/>
                <a:gd name="T4" fmla="*/ 10 w 13"/>
                <a:gd name="T5" fmla="*/ 9 h 19"/>
                <a:gd name="T6" fmla="*/ 12 w 13"/>
                <a:gd name="T7" fmla="*/ 15 h 19"/>
                <a:gd name="T8" fmla="*/ 11 w 13"/>
                <a:gd name="T9" fmla="*/ 18 h 19"/>
                <a:gd name="T10" fmla="*/ 8 w 13"/>
                <a:gd name="T11" fmla="*/ 18 h 19"/>
                <a:gd name="T12" fmla="*/ 0 w 13"/>
                <a:gd name="T1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0" y="4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19"/>
                    <a:pt x="8" y="19"/>
                    <a:pt x="8" y="18"/>
                  </a:cubicBezTo>
                  <a:cubicBezTo>
                    <a:pt x="6" y="13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96">
              <a:extLst>
                <a:ext uri="{FF2B5EF4-FFF2-40B4-BE49-F238E27FC236}">
                  <a16:creationId xmlns:a16="http://schemas.microsoft.com/office/drawing/2014/main" id="{C725C591-8ED5-62FD-F93C-1EC64AFE0023}"/>
                </a:ext>
              </a:extLst>
            </p:cNvPr>
            <p:cNvSpPr/>
            <p:nvPr userDrawn="1"/>
          </p:nvSpPr>
          <p:spPr bwMode="auto">
            <a:xfrm>
              <a:off x="398463" y="296863"/>
              <a:ext cx="41275" cy="49213"/>
            </a:xfrm>
            <a:custGeom>
              <a:avLst/>
              <a:gdLst>
                <a:gd name="T0" fmla="*/ 0 w 11"/>
                <a:gd name="T1" fmla="*/ 13 h 13"/>
                <a:gd name="T2" fmla="*/ 2 w 11"/>
                <a:gd name="T3" fmla="*/ 0 h 13"/>
                <a:gd name="T4" fmla="*/ 3 w 11"/>
                <a:gd name="T5" fmla="*/ 1 h 13"/>
                <a:gd name="T6" fmla="*/ 10 w 11"/>
                <a:gd name="T7" fmla="*/ 9 h 13"/>
                <a:gd name="T8" fmla="*/ 0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6" y="3"/>
                    <a:pt x="11" y="6"/>
                    <a:pt x="10" y="9"/>
                  </a:cubicBezTo>
                  <a:cubicBezTo>
                    <a:pt x="9" y="12"/>
                    <a:pt x="4" y="12"/>
                    <a:pt x="0" y="13"/>
                  </a:cubicBezTo>
                  <a:close/>
                </a:path>
              </a:pathLst>
            </a:custGeom>
            <a:solidFill>
              <a:srgbClr val="FC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97">
              <a:extLst>
                <a:ext uri="{FF2B5EF4-FFF2-40B4-BE49-F238E27FC236}">
                  <a16:creationId xmlns:a16="http://schemas.microsoft.com/office/drawing/2014/main" id="{8B5A8303-B26A-2EAA-AE1F-7BA8F2FA6F57}"/>
                </a:ext>
              </a:extLst>
            </p:cNvPr>
            <p:cNvSpPr/>
            <p:nvPr userDrawn="1"/>
          </p:nvSpPr>
          <p:spPr bwMode="auto">
            <a:xfrm>
              <a:off x="568325" y="169863"/>
              <a:ext cx="49213" cy="30163"/>
            </a:xfrm>
            <a:custGeom>
              <a:avLst/>
              <a:gdLst>
                <a:gd name="T0" fmla="*/ 0 w 13"/>
                <a:gd name="T1" fmla="*/ 3 h 8"/>
                <a:gd name="T2" fmla="*/ 6 w 13"/>
                <a:gd name="T3" fmla="*/ 2 h 8"/>
                <a:gd name="T4" fmla="*/ 9 w 13"/>
                <a:gd name="T5" fmla="*/ 2 h 8"/>
                <a:gd name="T6" fmla="*/ 13 w 13"/>
                <a:gd name="T7" fmla="*/ 5 h 8"/>
                <a:gd name="T8" fmla="*/ 8 w 13"/>
                <a:gd name="T9" fmla="*/ 7 h 8"/>
                <a:gd name="T10" fmla="*/ 4 w 13"/>
                <a:gd name="T11" fmla="*/ 7 h 8"/>
                <a:gd name="T12" fmla="*/ 0 w 13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10" y="3"/>
                    <a:pt x="13" y="2"/>
                    <a:pt x="13" y="5"/>
                  </a:cubicBezTo>
                  <a:cubicBezTo>
                    <a:pt x="13" y="7"/>
                    <a:pt x="10" y="8"/>
                    <a:pt x="8" y="7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98">
              <a:extLst>
                <a:ext uri="{FF2B5EF4-FFF2-40B4-BE49-F238E27FC236}">
                  <a16:creationId xmlns:a16="http://schemas.microsoft.com/office/drawing/2014/main" id="{DC638862-13C4-87CE-1C5F-FE48CE332DC0}"/>
                </a:ext>
              </a:extLst>
            </p:cNvPr>
            <p:cNvSpPr/>
            <p:nvPr userDrawn="1"/>
          </p:nvSpPr>
          <p:spPr bwMode="auto">
            <a:xfrm>
              <a:off x="554038" y="112713"/>
              <a:ext cx="25400" cy="33338"/>
            </a:xfrm>
            <a:custGeom>
              <a:avLst/>
              <a:gdLst>
                <a:gd name="T0" fmla="*/ 6 w 7"/>
                <a:gd name="T1" fmla="*/ 6 h 9"/>
                <a:gd name="T2" fmla="*/ 1 w 7"/>
                <a:gd name="T3" fmla="*/ 7 h 9"/>
                <a:gd name="T4" fmla="*/ 1 w 7"/>
                <a:gd name="T5" fmla="*/ 3 h 9"/>
                <a:gd name="T6" fmla="*/ 6 w 7"/>
                <a:gd name="T7" fmla="*/ 1 h 9"/>
                <a:gd name="T8" fmla="*/ 6 w 7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7"/>
                    <a:pt x="3" y="9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99">
              <a:extLst>
                <a:ext uri="{FF2B5EF4-FFF2-40B4-BE49-F238E27FC236}">
                  <a16:creationId xmlns:a16="http://schemas.microsoft.com/office/drawing/2014/main" id="{587DCC2B-BFCD-00F2-A5E1-B6728085E9AE}"/>
                </a:ext>
              </a:extLst>
            </p:cNvPr>
            <p:cNvSpPr/>
            <p:nvPr userDrawn="1"/>
          </p:nvSpPr>
          <p:spPr bwMode="auto">
            <a:xfrm>
              <a:off x="180975" y="1682750"/>
              <a:ext cx="225425" cy="228600"/>
            </a:xfrm>
            <a:custGeom>
              <a:avLst/>
              <a:gdLst>
                <a:gd name="T0" fmla="*/ 55 w 60"/>
                <a:gd name="T1" fmla="*/ 11 h 61"/>
                <a:gd name="T2" fmla="*/ 48 w 60"/>
                <a:gd name="T3" fmla="*/ 24 h 61"/>
                <a:gd name="T4" fmla="*/ 47 w 60"/>
                <a:gd name="T5" fmla="*/ 26 h 61"/>
                <a:gd name="T6" fmla="*/ 50 w 60"/>
                <a:gd name="T7" fmla="*/ 27 h 61"/>
                <a:gd name="T8" fmla="*/ 57 w 60"/>
                <a:gd name="T9" fmla="*/ 27 h 61"/>
                <a:gd name="T10" fmla="*/ 51 w 60"/>
                <a:gd name="T11" fmla="*/ 31 h 61"/>
                <a:gd name="T12" fmla="*/ 48 w 60"/>
                <a:gd name="T13" fmla="*/ 35 h 61"/>
                <a:gd name="T14" fmla="*/ 52 w 60"/>
                <a:gd name="T15" fmla="*/ 38 h 61"/>
                <a:gd name="T16" fmla="*/ 60 w 60"/>
                <a:gd name="T17" fmla="*/ 42 h 61"/>
                <a:gd name="T18" fmla="*/ 49 w 60"/>
                <a:gd name="T19" fmla="*/ 41 h 61"/>
                <a:gd name="T20" fmla="*/ 42 w 60"/>
                <a:gd name="T21" fmla="*/ 47 h 61"/>
                <a:gd name="T22" fmla="*/ 40 w 60"/>
                <a:gd name="T23" fmla="*/ 50 h 61"/>
                <a:gd name="T24" fmla="*/ 38 w 60"/>
                <a:gd name="T25" fmla="*/ 50 h 61"/>
                <a:gd name="T26" fmla="*/ 30 w 60"/>
                <a:gd name="T27" fmla="*/ 49 h 61"/>
                <a:gd name="T28" fmla="*/ 22 w 60"/>
                <a:gd name="T29" fmla="*/ 57 h 61"/>
                <a:gd name="T30" fmla="*/ 19 w 60"/>
                <a:gd name="T31" fmla="*/ 61 h 61"/>
                <a:gd name="T32" fmla="*/ 24 w 60"/>
                <a:gd name="T33" fmla="*/ 50 h 61"/>
                <a:gd name="T34" fmla="*/ 24 w 60"/>
                <a:gd name="T35" fmla="*/ 48 h 61"/>
                <a:gd name="T36" fmla="*/ 22 w 60"/>
                <a:gd name="T37" fmla="*/ 47 h 61"/>
                <a:gd name="T38" fmla="*/ 13 w 60"/>
                <a:gd name="T39" fmla="*/ 49 h 61"/>
                <a:gd name="T40" fmla="*/ 11 w 60"/>
                <a:gd name="T41" fmla="*/ 48 h 61"/>
                <a:gd name="T42" fmla="*/ 11 w 60"/>
                <a:gd name="T43" fmla="*/ 46 h 61"/>
                <a:gd name="T44" fmla="*/ 16 w 60"/>
                <a:gd name="T45" fmla="*/ 42 h 61"/>
                <a:gd name="T46" fmla="*/ 16 w 60"/>
                <a:gd name="T47" fmla="*/ 38 h 61"/>
                <a:gd name="T48" fmla="*/ 0 w 60"/>
                <a:gd name="T49" fmla="*/ 34 h 61"/>
                <a:gd name="T50" fmla="*/ 4 w 60"/>
                <a:gd name="T51" fmla="*/ 32 h 61"/>
                <a:gd name="T52" fmla="*/ 7 w 60"/>
                <a:gd name="T53" fmla="*/ 31 h 61"/>
                <a:gd name="T54" fmla="*/ 15 w 60"/>
                <a:gd name="T55" fmla="*/ 28 h 61"/>
                <a:gd name="T56" fmla="*/ 17 w 60"/>
                <a:gd name="T57" fmla="*/ 22 h 61"/>
                <a:gd name="T58" fmla="*/ 17 w 60"/>
                <a:gd name="T59" fmla="*/ 17 h 61"/>
                <a:gd name="T60" fmla="*/ 23 w 60"/>
                <a:gd name="T61" fmla="*/ 20 h 61"/>
                <a:gd name="T62" fmla="*/ 26 w 60"/>
                <a:gd name="T63" fmla="*/ 21 h 61"/>
                <a:gd name="T64" fmla="*/ 26 w 60"/>
                <a:gd name="T65" fmla="*/ 17 h 61"/>
                <a:gd name="T66" fmla="*/ 19 w 60"/>
                <a:gd name="T67" fmla="*/ 0 h 61"/>
                <a:gd name="T68" fmla="*/ 23 w 60"/>
                <a:gd name="T69" fmla="*/ 3 h 61"/>
                <a:gd name="T70" fmla="*/ 27 w 60"/>
                <a:gd name="T71" fmla="*/ 8 h 61"/>
                <a:gd name="T72" fmla="*/ 30 w 60"/>
                <a:gd name="T73" fmla="*/ 14 h 61"/>
                <a:gd name="T74" fmla="*/ 32 w 60"/>
                <a:gd name="T75" fmla="*/ 20 h 61"/>
                <a:gd name="T76" fmla="*/ 33 w 60"/>
                <a:gd name="T77" fmla="*/ 21 h 61"/>
                <a:gd name="T78" fmla="*/ 36 w 60"/>
                <a:gd name="T79" fmla="*/ 22 h 61"/>
                <a:gd name="T80" fmla="*/ 35 w 60"/>
                <a:gd name="T81" fmla="*/ 19 h 61"/>
                <a:gd name="T82" fmla="*/ 36 w 60"/>
                <a:gd name="T83" fmla="*/ 12 h 61"/>
                <a:gd name="T84" fmla="*/ 39 w 60"/>
                <a:gd name="T85" fmla="*/ 6 h 61"/>
                <a:gd name="T86" fmla="*/ 43 w 60"/>
                <a:gd name="T87" fmla="*/ 3 h 61"/>
                <a:gd name="T88" fmla="*/ 46 w 60"/>
                <a:gd name="T89" fmla="*/ 8 h 61"/>
                <a:gd name="T90" fmla="*/ 42 w 60"/>
                <a:gd name="T91" fmla="*/ 20 h 61"/>
                <a:gd name="T92" fmla="*/ 42 w 60"/>
                <a:gd name="T93" fmla="*/ 25 h 61"/>
                <a:gd name="T94" fmla="*/ 46 w 60"/>
                <a:gd name="T95" fmla="*/ 22 h 61"/>
                <a:gd name="T96" fmla="*/ 54 w 60"/>
                <a:gd name="T97" fmla="*/ 10 h 61"/>
                <a:gd name="T98" fmla="*/ 55 w 60"/>
                <a:gd name="T9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61">
                  <a:moveTo>
                    <a:pt x="55" y="11"/>
                  </a:moveTo>
                  <a:cubicBezTo>
                    <a:pt x="53" y="15"/>
                    <a:pt x="51" y="20"/>
                    <a:pt x="48" y="24"/>
                  </a:cubicBezTo>
                  <a:cubicBezTo>
                    <a:pt x="48" y="25"/>
                    <a:pt x="47" y="25"/>
                    <a:pt x="47" y="26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2" y="26"/>
                    <a:pt x="54" y="26"/>
                    <a:pt x="57" y="27"/>
                  </a:cubicBezTo>
                  <a:cubicBezTo>
                    <a:pt x="55" y="29"/>
                    <a:pt x="53" y="29"/>
                    <a:pt x="51" y="31"/>
                  </a:cubicBezTo>
                  <a:cubicBezTo>
                    <a:pt x="50" y="32"/>
                    <a:pt x="48" y="32"/>
                    <a:pt x="48" y="35"/>
                  </a:cubicBezTo>
                  <a:cubicBezTo>
                    <a:pt x="48" y="37"/>
                    <a:pt x="50" y="37"/>
                    <a:pt x="52" y="38"/>
                  </a:cubicBezTo>
                  <a:cubicBezTo>
                    <a:pt x="55" y="39"/>
                    <a:pt x="58" y="39"/>
                    <a:pt x="60" y="42"/>
                  </a:cubicBezTo>
                  <a:cubicBezTo>
                    <a:pt x="57" y="41"/>
                    <a:pt x="53" y="40"/>
                    <a:pt x="49" y="41"/>
                  </a:cubicBezTo>
                  <a:cubicBezTo>
                    <a:pt x="44" y="41"/>
                    <a:pt x="42" y="42"/>
                    <a:pt x="42" y="47"/>
                  </a:cubicBezTo>
                  <a:cubicBezTo>
                    <a:pt x="43" y="49"/>
                    <a:pt x="42" y="50"/>
                    <a:pt x="40" y="50"/>
                  </a:cubicBezTo>
                  <a:cubicBezTo>
                    <a:pt x="39" y="50"/>
                    <a:pt x="39" y="49"/>
                    <a:pt x="38" y="50"/>
                  </a:cubicBezTo>
                  <a:cubicBezTo>
                    <a:pt x="35" y="50"/>
                    <a:pt x="33" y="49"/>
                    <a:pt x="30" y="49"/>
                  </a:cubicBezTo>
                  <a:cubicBezTo>
                    <a:pt x="26" y="49"/>
                    <a:pt x="24" y="54"/>
                    <a:pt x="22" y="57"/>
                  </a:cubicBezTo>
                  <a:cubicBezTo>
                    <a:pt x="21" y="58"/>
                    <a:pt x="22" y="60"/>
                    <a:pt x="19" y="61"/>
                  </a:cubicBezTo>
                  <a:cubicBezTo>
                    <a:pt x="20" y="57"/>
                    <a:pt x="22" y="54"/>
                    <a:pt x="24" y="50"/>
                  </a:cubicBezTo>
                  <a:cubicBezTo>
                    <a:pt x="24" y="50"/>
                    <a:pt x="25" y="49"/>
                    <a:pt x="24" y="48"/>
                  </a:cubicBezTo>
                  <a:cubicBezTo>
                    <a:pt x="24" y="47"/>
                    <a:pt x="22" y="47"/>
                    <a:pt x="22" y="47"/>
                  </a:cubicBezTo>
                  <a:cubicBezTo>
                    <a:pt x="19" y="49"/>
                    <a:pt x="16" y="47"/>
                    <a:pt x="13" y="49"/>
                  </a:cubicBezTo>
                  <a:cubicBezTo>
                    <a:pt x="12" y="49"/>
                    <a:pt x="11" y="49"/>
                    <a:pt x="11" y="48"/>
                  </a:cubicBezTo>
                  <a:cubicBezTo>
                    <a:pt x="10" y="47"/>
                    <a:pt x="11" y="47"/>
                    <a:pt x="11" y="46"/>
                  </a:cubicBezTo>
                  <a:cubicBezTo>
                    <a:pt x="13" y="45"/>
                    <a:pt x="15" y="44"/>
                    <a:pt x="16" y="42"/>
                  </a:cubicBezTo>
                  <a:cubicBezTo>
                    <a:pt x="19" y="41"/>
                    <a:pt x="19" y="39"/>
                    <a:pt x="16" y="38"/>
                  </a:cubicBezTo>
                  <a:cubicBezTo>
                    <a:pt x="11" y="36"/>
                    <a:pt x="6" y="34"/>
                    <a:pt x="0" y="34"/>
                  </a:cubicBezTo>
                  <a:cubicBezTo>
                    <a:pt x="1" y="31"/>
                    <a:pt x="3" y="32"/>
                    <a:pt x="4" y="32"/>
                  </a:cubicBezTo>
                  <a:cubicBezTo>
                    <a:pt x="5" y="32"/>
                    <a:pt x="7" y="32"/>
                    <a:pt x="7" y="31"/>
                  </a:cubicBezTo>
                  <a:cubicBezTo>
                    <a:pt x="8" y="26"/>
                    <a:pt x="11" y="27"/>
                    <a:pt x="15" y="28"/>
                  </a:cubicBezTo>
                  <a:cubicBezTo>
                    <a:pt x="15" y="26"/>
                    <a:pt x="9" y="22"/>
                    <a:pt x="17" y="22"/>
                  </a:cubicBezTo>
                  <a:cubicBezTo>
                    <a:pt x="20" y="22"/>
                    <a:pt x="16" y="19"/>
                    <a:pt x="17" y="17"/>
                  </a:cubicBezTo>
                  <a:cubicBezTo>
                    <a:pt x="19" y="18"/>
                    <a:pt x="21" y="19"/>
                    <a:pt x="23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0"/>
                    <a:pt x="27" y="18"/>
                    <a:pt x="26" y="17"/>
                  </a:cubicBezTo>
                  <a:cubicBezTo>
                    <a:pt x="21" y="12"/>
                    <a:pt x="24" y="5"/>
                    <a:pt x="19" y="0"/>
                  </a:cubicBezTo>
                  <a:cubicBezTo>
                    <a:pt x="22" y="0"/>
                    <a:pt x="22" y="2"/>
                    <a:pt x="23" y="3"/>
                  </a:cubicBezTo>
                  <a:cubicBezTo>
                    <a:pt x="24" y="5"/>
                    <a:pt x="25" y="7"/>
                    <a:pt x="27" y="8"/>
                  </a:cubicBezTo>
                  <a:cubicBezTo>
                    <a:pt x="31" y="9"/>
                    <a:pt x="31" y="11"/>
                    <a:pt x="30" y="14"/>
                  </a:cubicBezTo>
                  <a:cubicBezTo>
                    <a:pt x="28" y="17"/>
                    <a:pt x="27" y="20"/>
                    <a:pt x="32" y="20"/>
                  </a:cubicBezTo>
                  <a:cubicBezTo>
                    <a:pt x="32" y="20"/>
                    <a:pt x="33" y="20"/>
                    <a:pt x="33" y="21"/>
                  </a:cubicBezTo>
                  <a:cubicBezTo>
                    <a:pt x="34" y="22"/>
                    <a:pt x="34" y="24"/>
                    <a:pt x="36" y="22"/>
                  </a:cubicBezTo>
                  <a:cubicBezTo>
                    <a:pt x="37" y="22"/>
                    <a:pt x="36" y="20"/>
                    <a:pt x="35" y="19"/>
                  </a:cubicBezTo>
                  <a:cubicBezTo>
                    <a:pt x="32" y="16"/>
                    <a:pt x="33" y="14"/>
                    <a:pt x="36" y="12"/>
                  </a:cubicBezTo>
                  <a:cubicBezTo>
                    <a:pt x="39" y="11"/>
                    <a:pt x="38" y="8"/>
                    <a:pt x="39" y="6"/>
                  </a:cubicBezTo>
                  <a:cubicBezTo>
                    <a:pt x="41" y="5"/>
                    <a:pt x="41" y="2"/>
                    <a:pt x="43" y="3"/>
                  </a:cubicBezTo>
                  <a:cubicBezTo>
                    <a:pt x="46" y="4"/>
                    <a:pt x="46" y="6"/>
                    <a:pt x="46" y="8"/>
                  </a:cubicBezTo>
                  <a:cubicBezTo>
                    <a:pt x="45" y="12"/>
                    <a:pt x="44" y="16"/>
                    <a:pt x="42" y="20"/>
                  </a:cubicBezTo>
                  <a:cubicBezTo>
                    <a:pt x="41" y="22"/>
                    <a:pt x="40" y="23"/>
                    <a:pt x="42" y="25"/>
                  </a:cubicBezTo>
                  <a:cubicBezTo>
                    <a:pt x="44" y="26"/>
                    <a:pt x="45" y="23"/>
                    <a:pt x="46" y="22"/>
                  </a:cubicBezTo>
                  <a:cubicBezTo>
                    <a:pt x="49" y="18"/>
                    <a:pt x="51" y="14"/>
                    <a:pt x="54" y="10"/>
                  </a:cubicBezTo>
                  <a:cubicBezTo>
                    <a:pt x="54" y="10"/>
                    <a:pt x="55" y="11"/>
                    <a:pt x="55" y="11"/>
                  </a:cubicBezTo>
                  <a:close/>
                </a:path>
              </a:pathLst>
            </a:custGeom>
            <a:solidFill>
              <a:srgbClr val="E2A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100">
              <a:extLst>
                <a:ext uri="{FF2B5EF4-FFF2-40B4-BE49-F238E27FC236}">
                  <a16:creationId xmlns:a16="http://schemas.microsoft.com/office/drawing/2014/main" id="{F605D48A-6D57-3E5A-3638-6DE2BDDFC526}"/>
                </a:ext>
              </a:extLst>
            </p:cNvPr>
            <p:cNvSpPr/>
            <p:nvPr userDrawn="1"/>
          </p:nvSpPr>
          <p:spPr bwMode="auto">
            <a:xfrm>
              <a:off x="169863" y="1655763"/>
              <a:ext cx="14288" cy="22225"/>
            </a:xfrm>
            <a:custGeom>
              <a:avLst/>
              <a:gdLst>
                <a:gd name="T0" fmla="*/ 1 w 4"/>
                <a:gd name="T1" fmla="*/ 6 h 6"/>
                <a:gd name="T2" fmla="*/ 1 w 4"/>
                <a:gd name="T3" fmla="*/ 1 h 6"/>
                <a:gd name="T4" fmla="*/ 3 w 4"/>
                <a:gd name="T5" fmla="*/ 2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4" y="6"/>
                    <a:pt x="1" y="6"/>
                  </a:cubicBezTo>
                  <a:close/>
                </a:path>
              </a:pathLst>
            </a:custGeom>
            <a:solidFill>
              <a:srgbClr val="8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101">
              <a:extLst>
                <a:ext uri="{FF2B5EF4-FFF2-40B4-BE49-F238E27FC236}">
                  <a16:creationId xmlns:a16="http://schemas.microsoft.com/office/drawing/2014/main" id="{B88C7C71-77E3-D041-8DC4-31C6AF38581D}"/>
                </a:ext>
              </a:extLst>
            </p:cNvPr>
            <p:cNvSpPr/>
            <p:nvPr userDrawn="1"/>
          </p:nvSpPr>
          <p:spPr bwMode="auto">
            <a:xfrm>
              <a:off x="771525" y="120650"/>
              <a:ext cx="409575" cy="354013"/>
            </a:xfrm>
            <a:custGeom>
              <a:avLst/>
              <a:gdLst>
                <a:gd name="T0" fmla="*/ 108 w 109"/>
                <a:gd name="T1" fmla="*/ 34 h 94"/>
                <a:gd name="T2" fmla="*/ 108 w 109"/>
                <a:gd name="T3" fmla="*/ 36 h 94"/>
                <a:gd name="T4" fmla="*/ 108 w 109"/>
                <a:gd name="T5" fmla="*/ 42 h 94"/>
                <a:gd name="T6" fmla="*/ 107 w 109"/>
                <a:gd name="T7" fmla="*/ 44 h 94"/>
                <a:gd name="T8" fmla="*/ 100 w 109"/>
                <a:gd name="T9" fmla="*/ 57 h 94"/>
                <a:gd name="T10" fmla="*/ 95 w 109"/>
                <a:gd name="T11" fmla="*/ 61 h 94"/>
                <a:gd name="T12" fmla="*/ 77 w 109"/>
                <a:gd name="T13" fmla="*/ 60 h 94"/>
                <a:gd name="T14" fmla="*/ 80 w 109"/>
                <a:gd name="T15" fmla="*/ 64 h 94"/>
                <a:gd name="T16" fmla="*/ 83 w 109"/>
                <a:gd name="T17" fmla="*/ 80 h 94"/>
                <a:gd name="T18" fmla="*/ 81 w 109"/>
                <a:gd name="T19" fmla="*/ 81 h 94"/>
                <a:gd name="T20" fmla="*/ 79 w 109"/>
                <a:gd name="T21" fmla="*/ 85 h 94"/>
                <a:gd name="T22" fmla="*/ 82 w 109"/>
                <a:gd name="T23" fmla="*/ 90 h 94"/>
                <a:gd name="T24" fmla="*/ 84 w 109"/>
                <a:gd name="T25" fmla="*/ 92 h 94"/>
                <a:gd name="T26" fmla="*/ 67 w 109"/>
                <a:gd name="T27" fmla="*/ 93 h 94"/>
                <a:gd name="T28" fmla="*/ 67 w 109"/>
                <a:gd name="T29" fmla="*/ 81 h 94"/>
                <a:gd name="T30" fmla="*/ 56 w 109"/>
                <a:gd name="T31" fmla="*/ 77 h 94"/>
                <a:gd name="T32" fmla="*/ 54 w 109"/>
                <a:gd name="T33" fmla="*/ 73 h 94"/>
                <a:gd name="T34" fmla="*/ 57 w 109"/>
                <a:gd name="T35" fmla="*/ 65 h 94"/>
                <a:gd name="T36" fmla="*/ 54 w 109"/>
                <a:gd name="T37" fmla="*/ 51 h 94"/>
                <a:gd name="T38" fmla="*/ 52 w 109"/>
                <a:gd name="T39" fmla="*/ 48 h 94"/>
                <a:gd name="T40" fmla="*/ 57 w 109"/>
                <a:gd name="T41" fmla="*/ 47 h 94"/>
                <a:gd name="T42" fmla="*/ 57 w 109"/>
                <a:gd name="T43" fmla="*/ 47 h 94"/>
                <a:gd name="T44" fmla="*/ 60 w 109"/>
                <a:gd name="T45" fmla="*/ 50 h 94"/>
                <a:gd name="T46" fmla="*/ 62 w 109"/>
                <a:gd name="T47" fmla="*/ 46 h 94"/>
                <a:gd name="T48" fmla="*/ 56 w 109"/>
                <a:gd name="T49" fmla="*/ 39 h 94"/>
                <a:gd name="T50" fmla="*/ 57 w 109"/>
                <a:gd name="T51" fmla="*/ 39 h 94"/>
                <a:gd name="T52" fmla="*/ 66 w 109"/>
                <a:gd name="T53" fmla="*/ 39 h 94"/>
                <a:gd name="T54" fmla="*/ 62 w 109"/>
                <a:gd name="T55" fmla="*/ 33 h 94"/>
                <a:gd name="T56" fmla="*/ 62 w 109"/>
                <a:gd name="T57" fmla="*/ 31 h 94"/>
                <a:gd name="T58" fmla="*/ 62 w 109"/>
                <a:gd name="T59" fmla="*/ 30 h 94"/>
                <a:gd name="T60" fmla="*/ 67 w 109"/>
                <a:gd name="T61" fmla="*/ 24 h 94"/>
                <a:gd name="T62" fmla="*/ 48 w 109"/>
                <a:gd name="T63" fmla="*/ 29 h 94"/>
                <a:gd name="T64" fmla="*/ 41 w 109"/>
                <a:gd name="T65" fmla="*/ 30 h 94"/>
                <a:gd name="T66" fmla="*/ 28 w 109"/>
                <a:gd name="T67" fmla="*/ 23 h 94"/>
                <a:gd name="T68" fmla="*/ 25 w 109"/>
                <a:gd name="T69" fmla="*/ 22 h 94"/>
                <a:gd name="T70" fmla="*/ 26 w 109"/>
                <a:gd name="T71" fmla="*/ 25 h 94"/>
                <a:gd name="T72" fmla="*/ 32 w 109"/>
                <a:gd name="T73" fmla="*/ 29 h 94"/>
                <a:gd name="T74" fmla="*/ 32 w 109"/>
                <a:gd name="T75" fmla="*/ 36 h 94"/>
                <a:gd name="T76" fmla="*/ 31 w 109"/>
                <a:gd name="T77" fmla="*/ 37 h 94"/>
                <a:gd name="T78" fmla="*/ 32 w 109"/>
                <a:gd name="T79" fmla="*/ 38 h 94"/>
                <a:gd name="T80" fmla="*/ 33 w 109"/>
                <a:gd name="T81" fmla="*/ 42 h 94"/>
                <a:gd name="T82" fmla="*/ 19 w 109"/>
                <a:gd name="T83" fmla="*/ 52 h 94"/>
                <a:gd name="T84" fmla="*/ 24 w 109"/>
                <a:gd name="T85" fmla="*/ 54 h 94"/>
                <a:gd name="T86" fmla="*/ 23 w 109"/>
                <a:gd name="T87" fmla="*/ 58 h 94"/>
                <a:gd name="T88" fmla="*/ 21 w 109"/>
                <a:gd name="T89" fmla="*/ 68 h 94"/>
                <a:gd name="T90" fmla="*/ 0 w 109"/>
                <a:gd name="T91" fmla="*/ 59 h 94"/>
                <a:gd name="T92" fmla="*/ 8 w 109"/>
                <a:gd name="T93" fmla="*/ 55 h 94"/>
                <a:gd name="T94" fmla="*/ 9 w 109"/>
                <a:gd name="T95" fmla="*/ 49 h 94"/>
                <a:gd name="T96" fmla="*/ 7 w 109"/>
                <a:gd name="T97" fmla="*/ 23 h 94"/>
                <a:gd name="T98" fmla="*/ 14 w 109"/>
                <a:gd name="T99" fmla="*/ 17 h 94"/>
                <a:gd name="T100" fmla="*/ 22 w 109"/>
                <a:gd name="T101" fmla="*/ 10 h 94"/>
                <a:gd name="T102" fmla="*/ 43 w 109"/>
                <a:gd name="T103" fmla="*/ 7 h 94"/>
                <a:gd name="T104" fmla="*/ 52 w 109"/>
                <a:gd name="T105" fmla="*/ 7 h 94"/>
                <a:gd name="T106" fmla="*/ 75 w 109"/>
                <a:gd name="T107" fmla="*/ 5 h 94"/>
                <a:gd name="T108" fmla="*/ 81 w 109"/>
                <a:gd name="T109" fmla="*/ 7 h 94"/>
                <a:gd name="T110" fmla="*/ 87 w 109"/>
                <a:gd name="T111" fmla="*/ 13 h 94"/>
                <a:gd name="T112" fmla="*/ 90 w 109"/>
                <a:gd name="T113" fmla="*/ 19 h 94"/>
                <a:gd name="T114" fmla="*/ 108 w 109"/>
                <a:gd name="T11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94">
                  <a:moveTo>
                    <a:pt x="108" y="34"/>
                  </a:moveTo>
                  <a:cubicBezTo>
                    <a:pt x="109" y="35"/>
                    <a:pt x="104" y="35"/>
                    <a:pt x="108" y="36"/>
                  </a:cubicBezTo>
                  <a:cubicBezTo>
                    <a:pt x="109" y="38"/>
                    <a:pt x="109" y="41"/>
                    <a:pt x="108" y="42"/>
                  </a:cubicBezTo>
                  <a:cubicBezTo>
                    <a:pt x="107" y="43"/>
                    <a:pt x="106" y="44"/>
                    <a:pt x="107" y="44"/>
                  </a:cubicBezTo>
                  <a:cubicBezTo>
                    <a:pt x="109" y="51"/>
                    <a:pt x="103" y="54"/>
                    <a:pt x="100" y="57"/>
                  </a:cubicBezTo>
                  <a:cubicBezTo>
                    <a:pt x="99" y="60"/>
                    <a:pt x="97" y="60"/>
                    <a:pt x="95" y="61"/>
                  </a:cubicBezTo>
                  <a:cubicBezTo>
                    <a:pt x="89" y="61"/>
                    <a:pt x="83" y="62"/>
                    <a:pt x="77" y="60"/>
                  </a:cubicBezTo>
                  <a:cubicBezTo>
                    <a:pt x="77" y="62"/>
                    <a:pt x="79" y="63"/>
                    <a:pt x="80" y="64"/>
                  </a:cubicBezTo>
                  <a:cubicBezTo>
                    <a:pt x="85" y="69"/>
                    <a:pt x="84" y="75"/>
                    <a:pt x="83" y="80"/>
                  </a:cubicBezTo>
                  <a:cubicBezTo>
                    <a:pt x="83" y="81"/>
                    <a:pt x="82" y="82"/>
                    <a:pt x="81" y="81"/>
                  </a:cubicBezTo>
                  <a:cubicBezTo>
                    <a:pt x="79" y="82"/>
                    <a:pt x="80" y="84"/>
                    <a:pt x="79" y="85"/>
                  </a:cubicBezTo>
                  <a:cubicBezTo>
                    <a:pt x="78" y="88"/>
                    <a:pt x="77" y="91"/>
                    <a:pt x="82" y="90"/>
                  </a:cubicBezTo>
                  <a:cubicBezTo>
                    <a:pt x="83" y="90"/>
                    <a:pt x="83" y="91"/>
                    <a:pt x="84" y="92"/>
                  </a:cubicBezTo>
                  <a:cubicBezTo>
                    <a:pt x="78" y="92"/>
                    <a:pt x="73" y="94"/>
                    <a:pt x="67" y="93"/>
                  </a:cubicBezTo>
                  <a:cubicBezTo>
                    <a:pt x="70" y="89"/>
                    <a:pt x="71" y="85"/>
                    <a:pt x="67" y="81"/>
                  </a:cubicBezTo>
                  <a:cubicBezTo>
                    <a:pt x="64" y="78"/>
                    <a:pt x="60" y="77"/>
                    <a:pt x="56" y="77"/>
                  </a:cubicBezTo>
                  <a:cubicBezTo>
                    <a:pt x="54" y="77"/>
                    <a:pt x="53" y="76"/>
                    <a:pt x="54" y="73"/>
                  </a:cubicBezTo>
                  <a:cubicBezTo>
                    <a:pt x="56" y="71"/>
                    <a:pt x="56" y="67"/>
                    <a:pt x="57" y="65"/>
                  </a:cubicBezTo>
                  <a:cubicBezTo>
                    <a:pt x="58" y="63"/>
                    <a:pt x="56" y="53"/>
                    <a:pt x="54" y="51"/>
                  </a:cubicBezTo>
                  <a:cubicBezTo>
                    <a:pt x="53" y="50"/>
                    <a:pt x="50" y="50"/>
                    <a:pt x="52" y="48"/>
                  </a:cubicBezTo>
                  <a:cubicBezTo>
                    <a:pt x="53" y="46"/>
                    <a:pt x="55" y="46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8" y="48"/>
                    <a:pt x="58" y="51"/>
                    <a:pt x="60" y="50"/>
                  </a:cubicBezTo>
                  <a:cubicBezTo>
                    <a:pt x="63" y="49"/>
                    <a:pt x="61" y="47"/>
                    <a:pt x="62" y="46"/>
                  </a:cubicBezTo>
                  <a:cubicBezTo>
                    <a:pt x="59" y="44"/>
                    <a:pt x="57" y="42"/>
                    <a:pt x="56" y="39"/>
                  </a:cubicBezTo>
                  <a:cubicBezTo>
                    <a:pt x="56" y="39"/>
                    <a:pt x="57" y="39"/>
                    <a:pt x="57" y="39"/>
                  </a:cubicBezTo>
                  <a:cubicBezTo>
                    <a:pt x="60" y="39"/>
                    <a:pt x="63" y="39"/>
                    <a:pt x="66" y="39"/>
                  </a:cubicBezTo>
                  <a:cubicBezTo>
                    <a:pt x="61" y="38"/>
                    <a:pt x="60" y="38"/>
                    <a:pt x="62" y="33"/>
                  </a:cubicBezTo>
                  <a:cubicBezTo>
                    <a:pt x="63" y="32"/>
                    <a:pt x="63" y="32"/>
                    <a:pt x="62" y="31"/>
                  </a:cubicBezTo>
                  <a:cubicBezTo>
                    <a:pt x="62" y="31"/>
                    <a:pt x="62" y="30"/>
                    <a:pt x="62" y="30"/>
                  </a:cubicBezTo>
                  <a:cubicBezTo>
                    <a:pt x="63" y="27"/>
                    <a:pt x="65" y="25"/>
                    <a:pt x="67" y="24"/>
                  </a:cubicBezTo>
                  <a:cubicBezTo>
                    <a:pt x="62" y="28"/>
                    <a:pt x="56" y="31"/>
                    <a:pt x="48" y="29"/>
                  </a:cubicBezTo>
                  <a:cubicBezTo>
                    <a:pt x="46" y="27"/>
                    <a:pt x="44" y="28"/>
                    <a:pt x="41" y="30"/>
                  </a:cubicBezTo>
                  <a:cubicBezTo>
                    <a:pt x="37" y="27"/>
                    <a:pt x="32" y="26"/>
                    <a:pt x="28" y="23"/>
                  </a:cubicBezTo>
                  <a:cubicBezTo>
                    <a:pt x="27" y="22"/>
                    <a:pt x="26" y="21"/>
                    <a:pt x="25" y="22"/>
                  </a:cubicBezTo>
                  <a:cubicBezTo>
                    <a:pt x="24" y="23"/>
                    <a:pt x="26" y="24"/>
                    <a:pt x="26" y="25"/>
                  </a:cubicBezTo>
                  <a:cubicBezTo>
                    <a:pt x="28" y="26"/>
                    <a:pt x="30" y="27"/>
                    <a:pt x="32" y="29"/>
                  </a:cubicBezTo>
                  <a:cubicBezTo>
                    <a:pt x="35" y="32"/>
                    <a:pt x="35" y="33"/>
                    <a:pt x="32" y="36"/>
                  </a:cubicBezTo>
                  <a:cubicBezTo>
                    <a:pt x="31" y="36"/>
                    <a:pt x="30" y="37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cubicBezTo>
                    <a:pt x="35" y="39"/>
                    <a:pt x="35" y="40"/>
                    <a:pt x="33" y="42"/>
                  </a:cubicBezTo>
                  <a:cubicBezTo>
                    <a:pt x="29" y="45"/>
                    <a:pt x="26" y="50"/>
                    <a:pt x="19" y="52"/>
                  </a:cubicBezTo>
                  <a:cubicBezTo>
                    <a:pt x="21" y="53"/>
                    <a:pt x="23" y="52"/>
                    <a:pt x="24" y="54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2" y="61"/>
                    <a:pt x="23" y="64"/>
                    <a:pt x="21" y="68"/>
                  </a:cubicBezTo>
                  <a:cubicBezTo>
                    <a:pt x="16" y="60"/>
                    <a:pt x="9" y="57"/>
                    <a:pt x="0" y="59"/>
                  </a:cubicBezTo>
                  <a:cubicBezTo>
                    <a:pt x="3" y="58"/>
                    <a:pt x="5" y="56"/>
                    <a:pt x="8" y="55"/>
                  </a:cubicBezTo>
                  <a:cubicBezTo>
                    <a:pt x="10" y="53"/>
                    <a:pt x="11" y="52"/>
                    <a:pt x="9" y="49"/>
                  </a:cubicBezTo>
                  <a:cubicBezTo>
                    <a:pt x="4" y="41"/>
                    <a:pt x="4" y="32"/>
                    <a:pt x="7" y="23"/>
                  </a:cubicBezTo>
                  <a:cubicBezTo>
                    <a:pt x="8" y="20"/>
                    <a:pt x="11" y="18"/>
                    <a:pt x="14" y="17"/>
                  </a:cubicBezTo>
                  <a:cubicBezTo>
                    <a:pt x="18" y="16"/>
                    <a:pt x="21" y="14"/>
                    <a:pt x="22" y="10"/>
                  </a:cubicBezTo>
                  <a:cubicBezTo>
                    <a:pt x="24" y="0"/>
                    <a:pt x="38" y="0"/>
                    <a:pt x="43" y="7"/>
                  </a:cubicBezTo>
                  <a:cubicBezTo>
                    <a:pt x="48" y="12"/>
                    <a:pt x="48" y="12"/>
                    <a:pt x="52" y="7"/>
                  </a:cubicBezTo>
                  <a:cubicBezTo>
                    <a:pt x="58" y="1"/>
                    <a:pt x="68" y="0"/>
                    <a:pt x="75" y="5"/>
                  </a:cubicBezTo>
                  <a:cubicBezTo>
                    <a:pt x="77" y="7"/>
                    <a:pt x="79" y="7"/>
                    <a:pt x="81" y="7"/>
                  </a:cubicBezTo>
                  <a:cubicBezTo>
                    <a:pt x="85" y="7"/>
                    <a:pt x="88" y="9"/>
                    <a:pt x="87" y="13"/>
                  </a:cubicBezTo>
                  <a:cubicBezTo>
                    <a:pt x="87" y="16"/>
                    <a:pt x="89" y="17"/>
                    <a:pt x="90" y="19"/>
                  </a:cubicBezTo>
                  <a:cubicBezTo>
                    <a:pt x="95" y="25"/>
                    <a:pt x="102" y="29"/>
                    <a:pt x="108" y="34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102">
              <a:extLst>
                <a:ext uri="{FF2B5EF4-FFF2-40B4-BE49-F238E27FC236}">
                  <a16:creationId xmlns:a16="http://schemas.microsoft.com/office/drawing/2014/main" id="{DF9FB1FE-40F1-8C65-6B4B-10492D6ED330}"/>
                </a:ext>
              </a:extLst>
            </p:cNvPr>
            <p:cNvSpPr/>
            <p:nvPr userDrawn="1"/>
          </p:nvSpPr>
          <p:spPr bwMode="auto">
            <a:xfrm>
              <a:off x="15875" y="1419225"/>
              <a:ext cx="192088" cy="206375"/>
            </a:xfrm>
            <a:custGeom>
              <a:avLst/>
              <a:gdLst>
                <a:gd name="T0" fmla="*/ 28 w 51"/>
                <a:gd name="T1" fmla="*/ 47 h 55"/>
                <a:gd name="T2" fmla="*/ 27 w 51"/>
                <a:gd name="T3" fmla="*/ 54 h 55"/>
                <a:gd name="T4" fmla="*/ 26 w 51"/>
                <a:gd name="T5" fmla="*/ 53 h 55"/>
                <a:gd name="T6" fmla="*/ 24 w 51"/>
                <a:gd name="T7" fmla="*/ 49 h 55"/>
                <a:gd name="T8" fmla="*/ 20 w 51"/>
                <a:gd name="T9" fmla="*/ 51 h 55"/>
                <a:gd name="T10" fmla="*/ 18 w 51"/>
                <a:gd name="T11" fmla="*/ 54 h 55"/>
                <a:gd name="T12" fmla="*/ 16 w 51"/>
                <a:gd name="T13" fmla="*/ 55 h 55"/>
                <a:gd name="T14" fmla="*/ 15 w 51"/>
                <a:gd name="T15" fmla="*/ 52 h 55"/>
                <a:gd name="T16" fmla="*/ 16 w 51"/>
                <a:gd name="T17" fmla="*/ 47 h 55"/>
                <a:gd name="T18" fmla="*/ 10 w 51"/>
                <a:gd name="T19" fmla="*/ 46 h 55"/>
                <a:gd name="T20" fmla="*/ 11 w 51"/>
                <a:gd name="T21" fmla="*/ 43 h 55"/>
                <a:gd name="T22" fmla="*/ 10 w 51"/>
                <a:gd name="T23" fmla="*/ 39 h 55"/>
                <a:gd name="T24" fmla="*/ 2 w 51"/>
                <a:gd name="T25" fmla="*/ 36 h 55"/>
                <a:gd name="T26" fmla="*/ 0 w 51"/>
                <a:gd name="T27" fmla="*/ 34 h 55"/>
                <a:gd name="T28" fmla="*/ 2 w 51"/>
                <a:gd name="T29" fmla="*/ 33 h 55"/>
                <a:gd name="T30" fmla="*/ 8 w 51"/>
                <a:gd name="T31" fmla="*/ 25 h 55"/>
                <a:gd name="T32" fmla="*/ 13 w 51"/>
                <a:gd name="T33" fmla="*/ 27 h 55"/>
                <a:gd name="T34" fmla="*/ 12 w 51"/>
                <a:gd name="T35" fmla="*/ 21 h 55"/>
                <a:gd name="T36" fmla="*/ 12 w 51"/>
                <a:gd name="T37" fmla="*/ 9 h 55"/>
                <a:gd name="T38" fmla="*/ 26 w 51"/>
                <a:gd name="T39" fmla="*/ 2 h 55"/>
                <a:gd name="T40" fmla="*/ 31 w 51"/>
                <a:gd name="T41" fmla="*/ 2 h 55"/>
                <a:gd name="T42" fmla="*/ 40 w 51"/>
                <a:gd name="T43" fmla="*/ 7 h 55"/>
                <a:gd name="T44" fmla="*/ 42 w 51"/>
                <a:gd name="T45" fmla="*/ 12 h 55"/>
                <a:gd name="T46" fmla="*/ 39 w 51"/>
                <a:gd name="T47" fmla="*/ 23 h 55"/>
                <a:gd name="T48" fmla="*/ 37 w 51"/>
                <a:gd name="T49" fmla="*/ 32 h 55"/>
                <a:gd name="T50" fmla="*/ 44 w 51"/>
                <a:gd name="T51" fmla="*/ 36 h 55"/>
                <a:gd name="T52" fmla="*/ 51 w 51"/>
                <a:gd name="T53" fmla="*/ 37 h 55"/>
                <a:gd name="T54" fmla="*/ 42 w 51"/>
                <a:gd name="T55" fmla="*/ 38 h 55"/>
                <a:gd name="T56" fmla="*/ 37 w 51"/>
                <a:gd name="T57" fmla="*/ 43 h 55"/>
                <a:gd name="T58" fmla="*/ 34 w 51"/>
                <a:gd name="T59" fmla="*/ 44 h 55"/>
                <a:gd name="T60" fmla="*/ 30 w 51"/>
                <a:gd name="T61" fmla="*/ 40 h 55"/>
                <a:gd name="T62" fmla="*/ 28 w 51"/>
                <a:gd name="T63" fmla="*/ 40 h 55"/>
                <a:gd name="T64" fmla="*/ 20 w 51"/>
                <a:gd name="T65" fmla="*/ 43 h 55"/>
                <a:gd name="T66" fmla="*/ 28 w 51"/>
                <a:gd name="T6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5">
                  <a:moveTo>
                    <a:pt x="28" y="47"/>
                  </a:moveTo>
                  <a:cubicBezTo>
                    <a:pt x="27" y="49"/>
                    <a:pt x="28" y="52"/>
                    <a:pt x="27" y="54"/>
                  </a:cubicBezTo>
                  <a:cubicBezTo>
                    <a:pt x="26" y="55"/>
                    <a:pt x="26" y="54"/>
                    <a:pt x="26" y="53"/>
                  </a:cubicBezTo>
                  <a:cubicBezTo>
                    <a:pt x="26" y="51"/>
                    <a:pt x="26" y="49"/>
                    <a:pt x="24" y="49"/>
                  </a:cubicBezTo>
                  <a:cubicBezTo>
                    <a:pt x="22" y="48"/>
                    <a:pt x="21" y="50"/>
                    <a:pt x="20" y="51"/>
                  </a:cubicBezTo>
                  <a:cubicBezTo>
                    <a:pt x="19" y="52"/>
                    <a:pt x="19" y="53"/>
                    <a:pt x="18" y="54"/>
                  </a:cubicBezTo>
                  <a:cubicBezTo>
                    <a:pt x="18" y="54"/>
                    <a:pt x="17" y="55"/>
                    <a:pt x="16" y="55"/>
                  </a:cubicBezTo>
                  <a:cubicBezTo>
                    <a:pt x="15" y="54"/>
                    <a:pt x="15" y="53"/>
                    <a:pt x="15" y="52"/>
                  </a:cubicBezTo>
                  <a:cubicBezTo>
                    <a:pt x="16" y="50"/>
                    <a:pt x="19" y="48"/>
                    <a:pt x="16" y="47"/>
                  </a:cubicBezTo>
                  <a:cubicBezTo>
                    <a:pt x="14" y="46"/>
                    <a:pt x="12" y="45"/>
                    <a:pt x="10" y="46"/>
                  </a:cubicBezTo>
                  <a:cubicBezTo>
                    <a:pt x="9" y="44"/>
                    <a:pt x="10" y="44"/>
                    <a:pt x="11" y="43"/>
                  </a:cubicBezTo>
                  <a:cubicBezTo>
                    <a:pt x="13" y="40"/>
                    <a:pt x="12" y="40"/>
                    <a:pt x="10" y="39"/>
                  </a:cubicBezTo>
                  <a:cubicBezTo>
                    <a:pt x="7" y="38"/>
                    <a:pt x="4" y="37"/>
                    <a:pt x="2" y="36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8" y="32"/>
                    <a:pt x="9" y="31"/>
                    <a:pt x="8" y="25"/>
                  </a:cubicBezTo>
                  <a:cubicBezTo>
                    <a:pt x="10" y="24"/>
                    <a:pt x="11" y="29"/>
                    <a:pt x="13" y="27"/>
                  </a:cubicBezTo>
                  <a:cubicBezTo>
                    <a:pt x="14" y="25"/>
                    <a:pt x="13" y="22"/>
                    <a:pt x="12" y="21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7" y="7"/>
                    <a:pt x="22" y="7"/>
                    <a:pt x="26" y="2"/>
                  </a:cubicBezTo>
                  <a:cubicBezTo>
                    <a:pt x="27" y="0"/>
                    <a:pt x="29" y="1"/>
                    <a:pt x="31" y="2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41" y="9"/>
                    <a:pt x="43" y="10"/>
                    <a:pt x="42" y="12"/>
                  </a:cubicBezTo>
                  <a:cubicBezTo>
                    <a:pt x="43" y="17"/>
                    <a:pt x="44" y="20"/>
                    <a:pt x="39" y="23"/>
                  </a:cubicBezTo>
                  <a:cubicBezTo>
                    <a:pt x="36" y="25"/>
                    <a:pt x="35" y="29"/>
                    <a:pt x="37" y="32"/>
                  </a:cubicBezTo>
                  <a:cubicBezTo>
                    <a:pt x="38" y="36"/>
                    <a:pt x="41" y="36"/>
                    <a:pt x="44" y="36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48" y="39"/>
                    <a:pt x="45" y="38"/>
                    <a:pt x="42" y="38"/>
                  </a:cubicBezTo>
                  <a:cubicBezTo>
                    <a:pt x="39" y="38"/>
                    <a:pt x="35" y="37"/>
                    <a:pt x="37" y="43"/>
                  </a:cubicBezTo>
                  <a:cubicBezTo>
                    <a:pt x="37" y="44"/>
                    <a:pt x="35" y="44"/>
                    <a:pt x="34" y="44"/>
                  </a:cubicBezTo>
                  <a:cubicBezTo>
                    <a:pt x="34" y="41"/>
                    <a:pt x="33" y="40"/>
                    <a:pt x="30" y="40"/>
                  </a:cubicBezTo>
                  <a:cubicBezTo>
                    <a:pt x="29" y="41"/>
                    <a:pt x="29" y="41"/>
                    <a:pt x="28" y="40"/>
                  </a:cubicBezTo>
                  <a:cubicBezTo>
                    <a:pt x="24" y="36"/>
                    <a:pt x="23" y="40"/>
                    <a:pt x="20" y="43"/>
                  </a:cubicBezTo>
                  <a:cubicBezTo>
                    <a:pt x="23" y="45"/>
                    <a:pt x="26" y="44"/>
                    <a:pt x="28" y="47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103">
              <a:extLst>
                <a:ext uri="{FF2B5EF4-FFF2-40B4-BE49-F238E27FC236}">
                  <a16:creationId xmlns:a16="http://schemas.microsoft.com/office/drawing/2014/main" id="{E6E66036-480F-ADA4-8D5B-5530FB2224E9}"/>
                </a:ext>
              </a:extLst>
            </p:cNvPr>
            <p:cNvSpPr/>
            <p:nvPr userDrawn="1"/>
          </p:nvSpPr>
          <p:spPr bwMode="auto">
            <a:xfrm>
              <a:off x="274638" y="1381125"/>
              <a:ext cx="123825" cy="180975"/>
            </a:xfrm>
            <a:custGeom>
              <a:avLst/>
              <a:gdLst>
                <a:gd name="T0" fmla="*/ 1 w 33"/>
                <a:gd name="T1" fmla="*/ 15 h 48"/>
                <a:gd name="T2" fmla="*/ 3 w 33"/>
                <a:gd name="T3" fmla="*/ 3 h 48"/>
                <a:gd name="T4" fmla="*/ 5 w 33"/>
                <a:gd name="T5" fmla="*/ 2 h 48"/>
                <a:gd name="T6" fmla="*/ 13 w 33"/>
                <a:gd name="T7" fmla="*/ 0 h 48"/>
                <a:gd name="T8" fmla="*/ 14 w 33"/>
                <a:gd name="T9" fmla="*/ 6 h 48"/>
                <a:gd name="T10" fmla="*/ 14 w 33"/>
                <a:gd name="T11" fmla="*/ 11 h 48"/>
                <a:gd name="T12" fmla="*/ 14 w 33"/>
                <a:gd name="T13" fmla="*/ 13 h 48"/>
                <a:gd name="T14" fmla="*/ 16 w 33"/>
                <a:gd name="T15" fmla="*/ 13 h 48"/>
                <a:gd name="T16" fmla="*/ 28 w 33"/>
                <a:gd name="T17" fmla="*/ 10 h 48"/>
                <a:gd name="T18" fmla="*/ 32 w 33"/>
                <a:gd name="T19" fmla="*/ 12 h 48"/>
                <a:gd name="T20" fmla="*/ 31 w 33"/>
                <a:gd name="T21" fmla="*/ 16 h 48"/>
                <a:gd name="T22" fmla="*/ 21 w 33"/>
                <a:gd name="T23" fmla="*/ 21 h 48"/>
                <a:gd name="T24" fmla="*/ 19 w 33"/>
                <a:gd name="T25" fmla="*/ 23 h 48"/>
                <a:gd name="T26" fmla="*/ 22 w 33"/>
                <a:gd name="T27" fmla="*/ 32 h 48"/>
                <a:gd name="T28" fmla="*/ 23 w 33"/>
                <a:gd name="T29" fmla="*/ 35 h 48"/>
                <a:gd name="T30" fmla="*/ 24 w 33"/>
                <a:gd name="T31" fmla="*/ 45 h 48"/>
                <a:gd name="T32" fmla="*/ 23 w 33"/>
                <a:gd name="T33" fmla="*/ 47 h 48"/>
                <a:gd name="T34" fmla="*/ 21 w 33"/>
                <a:gd name="T35" fmla="*/ 47 h 48"/>
                <a:gd name="T36" fmla="*/ 9 w 33"/>
                <a:gd name="T37" fmla="*/ 39 h 48"/>
                <a:gd name="T38" fmla="*/ 7 w 33"/>
                <a:gd name="T39" fmla="*/ 35 h 48"/>
                <a:gd name="T40" fmla="*/ 5 w 33"/>
                <a:gd name="T41" fmla="*/ 31 h 48"/>
                <a:gd name="T42" fmla="*/ 1 w 33"/>
                <a:gd name="T4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48">
                  <a:moveTo>
                    <a:pt x="1" y="15"/>
                  </a:moveTo>
                  <a:cubicBezTo>
                    <a:pt x="0" y="11"/>
                    <a:pt x="3" y="7"/>
                    <a:pt x="3" y="3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8" y="5"/>
                    <a:pt x="10" y="0"/>
                    <a:pt x="13" y="0"/>
                  </a:cubicBezTo>
                  <a:cubicBezTo>
                    <a:pt x="13" y="2"/>
                    <a:pt x="11" y="4"/>
                    <a:pt x="14" y="6"/>
                  </a:cubicBezTo>
                  <a:cubicBezTo>
                    <a:pt x="16" y="6"/>
                    <a:pt x="14" y="9"/>
                    <a:pt x="14" y="11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4" y="14"/>
                    <a:pt x="15" y="14"/>
                    <a:pt x="16" y="13"/>
                  </a:cubicBezTo>
                  <a:cubicBezTo>
                    <a:pt x="19" y="11"/>
                    <a:pt x="24" y="11"/>
                    <a:pt x="28" y="10"/>
                  </a:cubicBezTo>
                  <a:cubicBezTo>
                    <a:pt x="29" y="9"/>
                    <a:pt x="31" y="10"/>
                    <a:pt x="32" y="12"/>
                  </a:cubicBezTo>
                  <a:cubicBezTo>
                    <a:pt x="33" y="13"/>
                    <a:pt x="32" y="15"/>
                    <a:pt x="31" y="16"/>
                  </a:cubicBezTo>
                  <a:cubicBezTo>
                    <a:pt x="28" y="18"/>
                    <a:pt x="25" y="21"/>
                    <a:pt x="21" y="21"/>
                  </a:cubicBezTo>
                  <a:cubicBezTo>
                    <a:pt x="19" y="21"/>
                    <a:pt x="19" y="22"/>
                    <a:pt x="19" y="23"/>
                  </a:cubicBezTo>
                  <a:cubicBezTo>
                    <a:pt x="19" y="27"/>
                    <a:pt x="20" y="29"/>
                    <a:pt x="22" y="32"/>
                  </a:cubicBezTo>
                  <a:cubicBezTo>
                    <a:pt x="23" y="33"/>
                    <a:pt x="24" y="35"/>
                    <a:pt x="23" y="35"/>
                  </a:cubicBezTo>
                  <a:cubicBezTo>
                    <a:pt x="19" y="39"/>
                    <a:pt x="23" y="42"/>
                    <a:pt x="24" y="45"/>
                  </a:cubicBezTo>
                  <a:cubicBezTo>
                    <a:pt x="24" y="46"/>
                    <a:pt x="25" y="47"/>
                    <a:pt x="23" y="47"/>
                  </a:cubicBezTo>
                  <a:cubicBezTo>
                    <a:pt x="23" y="48"/>
                    <a:pt x="22" y="47"/>
                    <a:pt x="21" y="47"/>
                  </a:cubicBezTo>
                  <a:cubicBezTo>
                    <a:pt x="17" y="44"/>
                    <a:pt x="14" y="40"/>
                    <a:pt x="9" y="39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3"/>
                    <a:pt x="7" y="32"/>
                    <a:pt x="5" y="31"/>
                  </a:cubicBezTo>
                  <a:cubicBezTo>
                    <a:pt x="6" y="25"/>
                    <a:pt x="4" y="20"/>
                    <a:pt x="1" y="15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104">
              <a:extLst>
                <a:ext uri="{FF2B5EF4-FFF2-40B4-BE49-F238E27FC236}">
                  <a16:creationId xmlns:a16="http://schemas.microsoft.com/office/drawing/2014/main" id="{DEDE950E-7FF6-6551-22EE-A2C2BCEBF8DC}"/>
                </a:ext>
              </a:extLst>
            </p:cNvPr>
            <p:cNvSpPr/>
            <p:nvPr userDrawn="1"/>
          </p:nvSpPr>
          <p:spPr bwMode="auto">
            <a:xfrm>
              <a:off x="60325" y="1335088"/>
              <a:ext cx="112713" cy="125413"/>
            </a:xfrm>
            <a:custGeom>
              <a:avLst/>
              <a:gdLst>
                <a:gd name="T0" fmla="*/ 17 w 30"/>
                <a:gd name="T1" fmla="*/ 4 h 33"/>
                <a:gd name="T2" fmla="*/ 13 w 30"/>
                <a:gd name="T3" fmla="*/ 6 h 33"/>
                <a:gd name="T4" fmla="*/ 15 w 30"/>
                <a:gd name="T5" fmla="*/ 15 h 33"/>
                <a:gd name="T6" fmla="*/ 23 w 30"/>
                <a:gd name="T7" fmla="*/ 20 h 33"/>
                <a:gd name="T8" fmla="*/ 28 w 30"/>
                <a:gd name="T9" fmla="*/ 29 h 33"/>
                <a:gd name="T10" fmla="*/ 20 w 30"/>
                <a:gd name="T11" fmla="*/ 25 h 33"/>
                <a:gd name="T12" fmla="*/ 14 w 30"/>
                <a:gd name="T13" fmla="*/ 27 h 33"/>
                <a:gd name="T14" fmla="*/ 12 w 30"/>
                <a:gd name="T15" fmla="*/ 29 h 33"/>
                <a:gd name="T16" fmla="*/ 5 w 30"/>
                <a:gd name="T17" fmla="*/ 32 h 33"/>
                <a:gd name="T18" fmla="*/ 0 w 30"/>
                <a:gd name="T19" fmla="*/ 30 h 33"/>
                <a:gd name="T20" fmla="*/ 4 w 30"/>
                <a:gd name="T21" fmla="*/ 21 h 33"/>
                <a:gd name="T22" fmla="*/ 10 w 30"/>
                <a:gd name="T23" fmla="*/ 8 h 33"/>
                <a:gd name="T24" fmla="*/ 11 w 30"/>
                <a:gd name="T25" fmla="*/ 0 h 33"/>
                <a:gd name="T26" fmla="*/ 12 w 30"/>
                <a:gd name="T27" fmla="*/ 0 h 33"/>
                <a:gd name="T28" fmla="*/ 17 w 30"/>
                <a:gd name="T2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3">
                  <a:moveTo>
                    <a:pt x="17" y="4"/>
                  </a:moveTo>
                  <a:cubicBezTo>
                    <a:pt x="15" y="5"/>
                    <a:pt x="13" y="4"/>
                    <a:pt x="13" y="6"/>
                  </a:cubicBezTo>
                  <a:cubicBezTo>
                    <a:pt x="13" y="9"/>
                    <a:pt x="12" y="12"/>
                    <a:pt x="15" y="15"/>
                  </a:cubicBezTo>
                  <a:cubicBezTo>
                    <a:pt x="17" y="17"/>
                    <a:pt x="20" y="18"/>
                    <a:pt x="23" y="20"/>
                  </a:cubicBezTo>
                  <a:cubicBezTo>
                    <a:pt x="26" y="22"/>
                    <a:pt x="30" y="24"/>
                    <a:pt x="28" y="29"/>
                  </a:cubicBezTo>
                  <a:cubicBezTo>
                    <a:pt x="25" y="29"/>
                    <a:pt x="22" y="27"/>
                    <a:pt x="20" y="25"/>
                  </a:cubicBezTo>
                  <a:cubicBezTo>
                    <a:pt x="17" y="24"/>
                    <a:pt x="14" y="22"/>
                    <a:pt x="14" y="27"/>
                  </a:cubicBezTo>
                  <a:cubicBezTo>
                    <a:pt x="14" y="28"/>
                    <a:pt x="13" y="29"/>
                    <a:pt x="12" y="29"/>
                  </a:cubicBezTo>
                  <a:cubicBezTo>
                    <a:pt x="8" y="27"/>
                    <a:pt x="7" y="30"/>
                    <a:pt x="5" y="32"/>
                  </a:cubicBezTo>
                  <a:cubicBezTo>
                    <a:pt x="3" y="33"/>
                    <a:pt x="2" y="31"/>
                    <a:pt x="0" y="30"/>
                  </a:cubicBezTo>
                  <a:cubicBezTo>
                    <a:pt x="0" y="27"/>
                    <a:pt x="2" y="24"/>
                    <a:pt x="4" y="21"/>
                  </a:cubicBezTo>
                  <a:cubicBezTo>
                    <a:pt x="8" y="18"/>
                    <a:pt x="10" y="14"/>
                    <a:pt x="10" y="8"/>
                  </a:cubicBezTo>
                  <a:cubicBezTo>
                    <a:pt x="10" y="5"/>
                    <a:pt x="12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2"/>
                    <a:pt x="16" y="2"/>
                    <a:pt x="17" y="4"/>
                  </a:cubicBezTo>
                  <a:close/>
                </a:path>
              </a:pathLst>
            </a:custGeom>
            <a:solidFill>
              <a:srgbClr val="B9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105">
              <a:extLst>
                <a:ext uri="{FF2B5EF4-FFF2-40B4-BE49-F238E27FC236}">
                  <a16:creationId xmlns:a16="http://schemas.microsoft.com/office/drawing/2014/main" id="{B553E4DF-7D55-4696-569A-BC7E8FC82D96}"/>
                </a:ext>
              </a:extLst>
            </p:cNvPr>
            <p:cNvSpPr/>
            <p:nvPr userDrawn="1"/>
          </p:nvSpPr>
          <p:spPr bwMode="auto">
            <a:xfrm>
              <a:off x="184150" y="1419225"/>
              <a:ext cx="60325" cy="96838"/>
            </a:xfrm>
            <a:custGeom>
              <a:avLst/>
              <a:gdLst>
                <a:gd name="T0" fmla="*/ 0 w 16"/>
                <a:gd name="T1" fmla="*/ 8 h 26"/>
                <a:gd name="T2" fmla="*/ 7 w 16"/>
                <a:gd name="T3" fmla="*/ 0 h 26"/>
                <a:gd name="T4" fmla="*/ 13 w 16"/>
                <a:gd name="T5" fmla="*/ 5 h 26"/>
                <a:gd name="T6" fmla="*/ 14 w 16"/>
                <a:gd name="T7" fmla="*/ 10 h 26"/>
                <a:gd name="T8" fmla="*/ 14 w 16"/>
                <a:gd name="T9" fmla="*/ 9 h 26"/>
                <a:gd name="T10" fmla="*/ 14 w 16"/>
                <a:gd name="T11" fmla="*/ 9 h 26"/>
                <a:gd name="T12" fmla="*/ 14 w 16"/>
                <a:gd name="T13" fmla="*/ 7 h 26"/>
                <a:gd name="T14" fmla="*/ 14 w 16"/>
                <a:gd name="T15" fmla="*/ 22 h 26"/>
                <a:gd name="T16" fmla="*/ 5 w 16"/>
                <a:gd name="T17" fmla="*/ 25 h 26"/>
                <a:gd name="T18" fmla="*/ 0 w 16"/>
                <a:gd name="T19" fmla="*/ 19 h 26"/>
                <a:gd name="T20" fmla="*/ 0 w 16"/>
                <a:gd name="T2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6">
                  <a:moveTo>
                    <a:pt x="0" y="8"/>
                  </a:moveTo>
                  <a:cubicBezTo>
                    <a:pt x="2" y="5"/>
                    <a:pt x="4" y="3"/>
                    <a:pt x="7" y="0"/>
                  </a:cubicBezTo>
                  <a:cubicBezTo>
                    <a:pt x="8" y="2"/>
                    <a:pt x="9" y="5"/>
                    <a:pt x="13" y="5"/>
                  </a:cubicBezTo>
                  <a:cubicBezTo>
                    <a:pt x="14" y="6"/>
                    <a:pt x="13" y="8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6" y="12"/>
                    <a:pt x="15" y="17"/>
                    <a:pt x="14" y="22"/>
                  </a:cubicBezTo>
                  <a:cubicBezTo>
                    <a:pt x="14" y="26"/>
                    <a:pt x="8" y="25"/>
                    <a:pt x="5" y="25"/>
                  </a:cubicBezTo>
                  <a:cubicBezTo>
                    <a:pt x="2" y="25"/>
                    <a:pt x="0" y="22"/>
                    <a:pt x="0" y="19"/>
                  </a:cubicBezTo>
                  <a:cubicBezTo>
                    <a:pt x="0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106">
              <a:extLst>
                <a:ext uri="{FF2B5EF4-FFF2-40B4-BE49-F238E27FC236}">
                  <a16:creationId xmlns:a16="http://schemas.microsoft.com/office/drawing/2014/main" id="{A3500B32-E8E3-6791-3BBD-9BB7D8F51681}"/>
                </a:ext>
              </a:extLst>
            </p:cNvPr>
            <p:cNvSpPr/>
            <p:nvPr userDrawn="1"/>
          </p:nvSpPr>
          <p:spPr bwMode="auto">
            <a:xfrm>
              <a:off x="106363" y="1290638"/>
              <a:ext cx="127000" cy="109538"/>
            </a:xfrm>
            <a:custGeom>
              <a:avLst/>
              <a:gdLst>
                <a:gd name="T0" fmla="*/ 5 w 34"/>
                <a:gd name="T1" fmla="*/ 16 h 29"/>
                <a:gd name="T2" fmla="*/ 0 w 34"/>
                <a:gd name="T3" fmla="*/ 12 h 29"/>
                <a:gd name="T4" fmla="*/ 13 w 34"/>
                <a:gd name="T5" fmla="*/ 5 h 29"/>
                <a:gd name="T6" fmla="*/ 25 w 34"/>
                <a:gd name="T7" fmla="*/ 1 h 29"/>
                <a:gd name="T8" fmla="*/ 27 w 34"/>
                <a:gd name="T9" fmla="*/ 3 h 29"/>
                <a:gd name="T10" fmla="*/ 11 w 34"/>
                <a:gd name="T11" fmla="*/ 13 h 29"/>
                <a:gd name="T12" fmla="*/ 34 w 34"/>
                <a:gd name="T13" fmla="*/ 25 h 29"/>
                <a:gd name="T14" fmla="*/ 34 w 34"/>
                <a:gd name="T15" fmla="*/ 26 h 29"/>
                <a:gd name="T16" fmla="*/ 31 w 34"/>
                <a:gd name="T17" fmla="*/ 28 h 29"/>
                <a:gd name="T18" fmla="*/ 5 w 34"/>
                <a:gd name="T1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8">
                  <a:moveTo>
                    <a:pt x="5" y="16"/>
                  </a:moveTo>
                  <a:cubicBezTo>
                    <a:pt x="2" y="16"/>
                    <a:pt x="0" y="16"/>
                    <a:pt x="0" y="12"/>
                  </a:cubicBezTo>
                  <a:cubicBezTo>
                    <a:pt x="6" y="13"/>
                    <a:pt x="10" y="11"/>
                    <a:pt x="13" y="5"/>
                  </a:cubicBezTo>
                  <a:cubicBezTo>
                    <a:pt x="17" y="5"/>
                    <a:pt x="21" y="3"/>
                    <a:pt x="25" y="1"/>
                  </a:cubicBezTo>
                  <a:cubicBezTo>
                    <a:pt x="27" y="0"/>
                    <a:pt x="28" y="1"/>
                    <a:pt x="27" y="3"/>
                  </a:cubicBezTo>
                  <a:cubicBezTo>
                    <a:pt x="22" y="6"/>
                    <a:pt x="16" y="8"/>
                    <a:pt x="11" y="13"/>
                  </a:cubicBezTo>
                  <a:cubicBezTo>
                    <a:pt x="19" y="17"/>
                    <a:pt x="26" y="21"/>
                    <a:pt x="34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1" y="28"/>
                  </a:cubicBezTo>
                  <a:cubicBezTo>
                    <a:pt x="22" y="24"/>
                    <a:pt x="14" y="19"/>
                    <a:pt x="5" y="16"/>
                  </a:cubicBezTo>
                  <a:close/>
                </a:path>
              </a:pathLst>
            </a:custGeom>
            <a:solidFill>
              <a:srgbClr val="6A5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107">
              <a:extLst>
                <a:ext uri="{FF2B5EF4-FFF2-40B4-BE49-F238E27FC236}">
                  <a16:creationId xmlns:a16="http://schemas.microsoft.com/office/drawing/2014/main" id="{414EE2A1-577E-40FF-2C00-8F4BD603B61F}"/>
                </a:ext>
              </a:extLst>
            </p:cNvPr>
            <p:cNvSpPr/>
            <p:nvPr userDrawn="1"/>
          </p:nvSpPr>
          <p:spPr bwMode="auto">
            <a:xfrm>
              <a:off x="79375" y="1550988"/>
              <a:ext cx="71438" cy="44450"/>
            </a:xfrm>
            <a:custGeom>
              <a:avLst/>
              <a:gdLst>
                <a:gd name="T0" fmla="*/ 11 w 19"/>
                <a:gd name="T1" fmla="*/ 12 h 12"/>
                <a:gd name="T2" fmla="*/ 8 w 19"/>
                <a:gd name="T3" fmla="*/ 11 h 12"/>
                <a:gd name="T4" fmla="*/ 5 w 19"/>
                <a:gd name="T5" fmla="*/ 2 h 12"/>
                <a:gd name="T6" fmla="*/ 9 w 19"/>
                <a:gd name="T7" fmla="*/ 2 h 12"/>
                <a:gd name="T8" fmla="*/ 14 w 19"/>
                <a:gd name="T9" fmla="*/ 4 h 12"/>
                <a:gd name="T10" fmla="*/ 17 w 19"/>
                <a:gd name="T11" fmla="*/ 9 h 12"/>
                <a:gd name="T12" fmla="*/ 17 w 19"/>
                <a:gd name="T13" fmla="*/ 9 h 12"/>
                <a:gd name="T14" fmla="*/ 12 w 19"/>
                <a:gd name="T15" fmla="*/ 11 h 12"/>
                <a:gd name="T16" fmla="*/ 11 w 1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2">
                  <a:moveTo>
                    <a:pt x="11" y="12"/>
                  </a:moveTo>
                  <a:cubicBezTo>
                    <a:pt x="10" y="11"/>
                    <a:pt x="9" y="11"/>
                    <a:pt x="8" y="11"/>
                  </a:cubicBezTo>
                  <a:cubicBezTo>
                    <a:pt x="0" y="8"/>
                    <a:pt x="0" y="8"/>
                    <a:pt x="5" y="2"/>
                  </a:cubicBezTo>
                  <a:cubicBezTo>
                    <a:pt x="7" y="1"/>
                    <a:pt x="8" y="0"/>
                    <a:pt x="9" y="2"/>
                  </a:cubicBezTo>
                  <a:cubicBezTo>
                    <a:pt x="11" y="4"/>
                    <a:pt x="12" y="4"/>
                    <a:pt x="14" y="4"/>
                  </a:cubicBezTo>
                  <a:cubicBezTo>
                    <a:pt x="18" y="3"/>
                    <a:pt x="19" y="5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1"/>
                    <a:pt x="14" y="10"/>
                    <a:pt x="12" y="11"/>
                  </a:cubicBezTo>
                  <a:cubicBezTo>
                    <a:pt x="11" y="11"/>
                    <a:pt x="11" y="11"/>
                    <a:pt x="11" y="12"/>
                  </a:cubicBezTo>
                  <a:close/>
                </a:path>
              </a:pathLst>
            </a:custGeom>
            <a:solidFill>
              <a:srgbClr val="E4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108">
              <a:extLst>
                <a:ext uri="{FF2B5EF4-FFF2-40B4-BE49-F238E27FC236}">
                  <a16:creationId xmlns:a16="http://schemas.microsoft.com/office/drawing/2014/main" id="{D5FBBE6A-947B-AF59-6083-005B4AF52A78}"/>
                </a:ext>
              </a:extLst>
            </p:cNvPr>
            <p:cNvSpPr/>
            <p:nvPr userDrawn="1"/>
          </p:nvSpPr>
          <p:spPr bwMode="auto">
            <a:xfrm>
              <a:off x="203200" y="1389063"/>
              <a:ext cx="33338" cy="66675"/>
            </a:xfrm>
            <a:custGeom>
              <a:avLst/>
              <a:gdLst>
                <a:gd name="T0" fmla="*/ 5 w 9"/>
                <a:gd name="T1" fmla="*/ 2 h 18"/>
                <a:gd name="T2" fmla="*/ 8 w 9"/>
                <a:gd name="T3" fmla="*/ 0 h 18"/>
                <a:gd name="T4" fmla="*/ 9 w 9"/>
                <a:gd name="T5" fmla="*/ 15 h 18"/>
                <a:gd name="T6" fmla="*/ 9 w 9"/>
                <a:gd name="T7" fmla="*/ 18 h 18"/>
                <a:gd name="T8" fmla="*/ 4 w 9"/>
                <a:gd name="T9" fmla="*/ 13 h 18"/>
                <a:gd name="T10" fmla="*/ 2 w 9"/>
                <a:gd name="T11" fmla="*/ 11 h 18"/>
                <a:gd name="T12" fmla="*/ 2 w 9"/>
                <a:gd name="T13" fmla="*/ 8 h 18"/>
                <a:gd name="T14" fmla="*/ 5 w 9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7" y="2"/>
                    <a:pt x="8" y="2"/>
                    <a:pt x="8" y="0"/>
                  </a:cubicBezTo>
                  <a:cubicBezTo>
                    <a:pt x="9" y="5"/>
                    <a:pt x="8" y="10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8" y="15"/>
                    <a:pt x="8" y="13"/>
                    <a:pt x="4" y="13"/>
                  </a:cubicBezTo>
                  <a:cubicBezTo>
                    <a:pt x="2" y="14"/>
                    <a:pt x="2" y="12"/>
                    <a:pt x="2" y="11"/>
                  </a:cubicBezTo>
                  <a:cubicBezTo>
                    <a:pt x="2" y="10"/>
                    <a:pt x="3" y="9"/>
                    <a:pt x="2" y="8"/>
                  </a:cubicBezTo>
                  <a:cubicBezTo>
                    <a:pt x="0" y="4"/>
                    <a:pt x="5" y="5"/>
                    <a:pt x="5" y="2"/>
                  </a:cubicBezTo>
                  <a:close/>
                </a:path>
              </a:pathLst>
            </a:custGeom>
            <a:solidFill>
              <a:srgbClr val="B0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109">
              <a:extLst>
                <a:ext uri="{FF2B5EF4-FFF2-40B4-BE49-F238E27FC236}">
                  <a16:creationId xmlns:a16="http://schemas.microsoft.com/office/drawing/2014/main" id="{C650EFBE-37B0-E8F6-C9AE-7C5BF5A8347A}"/>
                </a:ext>
              </a:extLst>
            </p:cNvPr>
            <p:cNvSpPr/>
            <p:nvPr userDrawn="1"/>
          </p:nvSpPr>
          <p:spPr bwMode="auto">
            <a:xfrm>
              <a:off x="123825" y="1584325"/>
              <a:ext cx="30163" cy="30163"/>
            </a:xfrm>
            <a:custGeom>
              <a:avLst/>
              <a:gdLst>
                <a:gd name="T0" fmla="*/ 0 w 8"/>
                <a:gd name="T1" fmla="*/ 2 h 8"/>
                <a:gd name="T2" fmla="*/ 5 w 8"/>
                <a:gd name="T3" fmla="*/ 0 h 8"/>
                <a:gd name="T4" fmla="*/ 7 w 8"/>
                <a:gd name="T5" fmla="*/ 5 h 8"/>
                <a:gd name="T6" fmla="*/ 7 w 8"/>
                <a:gd name="T7" fmla="*/ 7 h 8"/>
                <a:gd name="T8" fmla="*/ 5 w 8"/>
                <a:gd name="T9" fmla="*/ 7 h 8"/>
                <a:gd name="T10" fmla="*/ 0 w 8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0"/>
                    <a:pt x="4" y="1"/>
                    <a:pt x="5" y="0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7" y="8"/>
                    <a:pt x="6" y="7"/>
                    <a:pt x="5" y="7"/>
                  </a:cubicBezTo>
                  <a:cubicBezTo>
                    <a:pt x="3" y="5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10">
              <a:extLst>
                <a:ext uri="{FF2B5EF4-FFF2-40B4-BE49-F238E27FC236}">
                  <a16:creationId xmlns:a16="http://schemas.microsoft.com/office/drawing/2014/main" id="{95344D4D-0F18-BE07-BF7E-444A65036524}"/>
                </a:ext>
              </a:extLst>
            </p:cNvPr>
            <p:cNvSpPr/>
            <p:nvPr userDrawn="1"/>
          </p:nvSpPr>
          <p:spPr bwMode="auto">
            <a:xfrm>
              <a:off x="11113" y="22225"/>
              <a:ext cx="106363" cy="98425"/>
            </a:xfrm>
            <a:custGeom>
              <a:avLst/>
              <a:gdLst>
                <a:gd name="T0" fmla="*/ 1 w 28"/>
                <a:gd name="T1" fmla="*/ 13 h 26"/>
                <a:gd name="T2" fmla="*/ 5 w 28"/>
                <a:gd name="T3" fmla="*/ 9 h 26"/>
                <a:gd name="T4" fmla="*/ 1 w 28"/>
                <a:gd name="T5" fmla="*/ 7 h 26"/>
                <a:gd name="T6" fmla="*/ 5 w 28"/>
                <a:gd name="T7" fmla="*/ 7 h 26"/>
                <a:gd name="T8" fmla="*/ 13 w 28"/>
                <a:gd name="T9" fmla="*/ 8 h 26"/>
                <a:gd name="T10" fmla="*/ 17 w 28"/>
                <a:gd name="T11" fmla="*/ 1 h 26"/>
                <a:gd name="T12" fmla="*/ 17 w 28"/>
                <a:gd name="T13" fmla="*/ 0 h 26"/>
                <a:gd name="T14" fmla="*/ 21 w 28"/>
                <a:gd name="T15" fmla="*/ 4 h 26"/>
                <a:gd name="T16" fmla="*/ 18 w 28"/>
                <a:gd name="T17" fmla="*/ 7 h 26"/>
                <a:gd name="T18" fmla="*/ 20 w 28"/>
                <a:gd name="T19" fmla="*/ 10 h 26"/>
                <a:gd name="T20" fmla="*/ 23 w 28"/>
                <a:gd name="T21" fmla="*/ 14 h 26"/>
                <a:gd name="T22" fmla="*/ 26 w 28"/>
                <a:gd name="T23" fmla="*/ 18 h 26"/>
                <a:gd name="T24" fmla="*/ 27 w 28"/>
                <a:gd name="T25" fmla="*/ 24 h 26"/>
                <a:gd name="T26" fmla="*/ 22 w 28"/>
                <a:gd name="T27" fmla="*/ 25 h 26"/>
                <a:gd name="T28" fmla="*/ 19 w 28"/>
                <a:gd name="T29" fmla="*/ 24 h 26"/>
                <a:gd name="T30" fmla="*/ 15 w 28"/>
                <a:gd name="T31" fmla="*/ 20 h 26"/>
                <a:gd name="T32" fmla="*/ 12 w 28"/>
                <a:gd name="T33" fmla="*/ 14 h 26"/>
                <a:gd name="T34" fmla="*/ 9 w 28"/>
                <a:gd name="T35" fmla="*/ 14 h 26"/>
                <a:gd name="T36" fmla="*/ 9 w 28"/>
                <a:gd name="T37" fmla="*/ 18 h 26"/>
                <a:gd name="T38" fmla="*/ 7 w 28"/>
                <a:gd name="T39" fmla="*/ 26 h 26"/>
                <a:gd name="T40" fmla="*/ 5 w 28"/>
                <a:gd name="T41" fmla="*/ 16 h 26"/>
                <a:gd name="T42" fmla="*/ 3 w 28"/>
                <a:gd name="T43" fmla="*/ 25 h 26"/>
                <a:gd name="T44" fmla="*/ 1 w 28"/>
                <a:gd name="T45" fmla="*/ 21 h 26"/>
                <a:gd name="T46" fmla="*/ 1 w 28"/>
                <a:gd name="T4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6">
                  <a:moveTo>
                    <a:pt x="1" y="13"/>
                  </a:moveTo>
                  <a:cubicBezTo>
                    <a:pt x="3" y="12"/>
                    <a:pt x="5" y="12"/>
                    <a:pt x="5" y="9"/>
                  </a:cubicBezTo>
                  <a:cubicBezTo>
                    <a:pt x="5" y="7"/>
                    <a:pt x="3" y="7"/>
                    <a:pt x="1" y="7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9"/>
                    <a:pt x="9" y="10"/>
                    <a:pt x="13" y="8"/>
                  </a:cubicBezTo>
                  <a:cubicBezTo>
                    <a:pt x="17" y="7"/>
                    <a:pt x="16" y="4"/>
                    <a:pt x="17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8" y="2"/>
                    <a:pt x="20" y="3"/>
                    <a:pt x="21" y="4"/>
                  </a:cubicBezTo>
                  <a:cubicBezTo>
                    <a:pt x="20" y="5"/>
                    <a:pt x="19" y="6"/>
                    <a:pt x="18" y="7"/>
                  </a:cubicBezTo>
                  <a:cubicBezTo>
                    <a:pt x="17" y="8"/>
                    <a:pt x="17" y="10"/>
                    <a:pt x="20" y="10"/>
                  </a:cubicBezTo>
                  <a:cubicBezTo>
                    <a:pt x="22" y="10"/>
                    <a:pt x="24" y="11"/>
                    <a:pt x="23" y="14"/>
                  </a:cubicBezTo>
                  <a:cubicBezTo>
                    <a:pt x="23" y="16"/>
                    <a:pt x="25" y="17"/>
                    <a:pt x="26" y="18"/>
                  </a:cubicBezTo>
                  <a:cubicBezTo>
                    <a:pt x="28" y="19"/>
                    <a:pt x="28" y="22"/>
                    <a:pt x="27" y="24"/>
                  </a:cubicBezTo>
                  <a:cubicBezTo>
                    <a:pt x="26" y="26"/>
                    <a:pt x="24" y="26"/>
                    <a:pt x="22" y="25"/>
                  </a:cubicBezTo>
                  <a:cubicBezTo>
                    <a:pt x="21" y="24"/>
                    <a:pt x="20" y="24"/>
                    <a:pt x="19" y="24"/>
                  </a:cubicBezTo>
                  <a:cubicBezTo>
                    <a:pt x="14" y="25"/>
                    <a:pt x="13" y="25"/>
                    <a:pt x="15" y="20"/>
                  </a:cubicBezTo>
                  <a:cubicBezTo>
                    <a:pt x="15" y="17"/>
                    <a:pt x="16" y="14"/>
                    <a:pt x="12" y="14"/>
                  </a:cubicBezTo>
                  <a:cubicBezTo>
                    <a:pt x="11" y="14"/>
                    <a:pt x="10" y="12"/>
                    <a:pt x="9" y="14"/>
                  </a:cubicBezTo>
                  <a:cubicBezTo>
                    <a:pt x="8" y="15"/>
                    <a:pt x="9" y="16"/>
                    <a:pt x="9" y="18"/>
                  </a:cubicBezTo>
                  <a:cubicBezTo>
                    <a:pt x="11" y="21"/>
                    <a:pt x="12" y="25"/>
                    <a:pt x="7" y="26"/>
                  </a:cubicBezTo>
                  <a:cubicBezTo>
                    <a:pt x="5" y="23"/>
                    <a:pt x="8" y="19"/>
                    <a:pt x="5" y="16"/>
                  </a:cubicBezTo>
                  <a:cubicBezTo>
                    <a:pt x="3" y="19"/>
                    <a:pt x="5" y="23"/>
                    <a:pt x="3" y="25"/>
                  </a:cubicBezTo>
                  <a:cubicBezTo>
                    <a:pt x="0" y="25"/>
                    <a:pt x="1" y="23"/>
                    <a:pt x="1" y="21"/>
                  </a:cubicBezTo>
                  <a:cubicBezTo>
                    <a:pt x="1" y="18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EAC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11">
              <a:extLst>
                <a:ext uri="{FF2B5EF4-FFF2-40B4-BE49-F238E27FC236}">
                  <a16:creationId xmlns:a16="http://schemas.microsoft.com/office/drawing/2014/main" id="{97456E6F-9CB9-07C4-7E5A-64C31D795137}"/>
                </a:ext>
              </a:extLst>
            </p:cNvPr>
            <p:cNvSpPr/>
            <p:nvPr userDrawn="1"/>
          </p:nvSpPr>
          <p:spPr bwMode="auto">
            <a:xfrm>
              <a:off x="22225" y="74613"/>
              <a:ext cx="19050" cy="49213"/>
            </a:xfrm>
            <a:custGeom>
              <a:avLst/>
              <a:gdLst>
                <a:gd name="T0" fmla="*/ 0 w 5"/>
                <a:gd name="T1" fmla="*/ 11 h 13"/>
                <a:gd name="T2" fmla="*/ 0 w 5"/>
                <a:gd name="T3" fmla="*/ 3 h 13"/>
                <a:gd name="T4" fmla="*/ 2 w 5"/>
                <a:gd name="T5" fmla="*/ 0 h 13"/>
                <a:gd name="T6" fmla="*/ 5 w 5"/>
                <a:gd name="T7" fmla="*/ 3 h 13"/>
                <a:gd name="T8" fmla="*/ 4 w 5"/>
                <a:gd name="T9" fmla="*/ 12 h 13"/>
                <a:gd name="T10" fmla="*/ 0 w 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3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6"/>
                    <a:pt x="5" y="9"/>
                    <a:pt x="4" y="12"/>
                  </a:cubicBezTo>
                  <a:cubicBezTo>
                    <a:pt x="2" y="12"/>
                    <a:pt x="1" y="13"/>
                    <a:pt x="0" y="11"/>
                  </a:cubicBezTo>
                  <a:close/>
                </a:path>
              </a:pathLst>
            </a:custGeom>
            <a:solidFill>
              <a:srgbClr val="DF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12">
              <a:extLst>
                <a:ext uri="{FF2B5EF4-FFF2-40B4-BE49-F238E27FC236}">
                  <a16:creationId xmlns:a16="http://schemas.microsoft.com/office/drawing/2014/main" id="{61506D80-27C7-3CB8-DCE4-639B66534A6C}"/>
                </a:ext>
              </a:extLst>
            </p:cNvPr>
            <p:cNvSpPr/>
            <p:nvPr userDrawn="1"/>
          </p:nvSpPr>
          <p:spPr bwMode="auto">
            <a:xfrm>
              <a:off x="41275" y="11113"/>
              <a:ext cx="19050" cy="22225"/>
            </a:xfrm>
            <a:custGeom>
              <a:avLst/>
              <a:gdLst>
                <a:gd name="T0" fmla="*/ 5 w 5"/>
                <a:gd name="T1" fmla="*/ 3 h 6"/>
                <a:gd name="T2" fmla="*/ 2 w 5"/>
                <a:gd name="T3" fmla="*/ 6 h 6"/>
                <a:gd name="T4" fmla="*/ 0 w 5"/>
                <a:gd name="T5" fmla="*/ 3 h 6"/>
                <a:gd name="T6" fmla="*/ 3 w 5"/>
                <a:gd name="T7" fmla="*/ 0 h 6"/>
                <a:gd name="T8" fmla="*/ 5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DA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13">
              <a:extLst>
                <a:ext uri="{FF2B5EF4-FFF2-40B4-BE49-F238E27FC236}">
                  <a16:creationId xmlns:a16="http://schemas.microsoft.com/office/drawing/2014/main" id="{B37DCD5B-2A72-857C-E8FB-779051E6E016}"/>
                </a:ext>
              </a:extLst>
            </p:cNvPr>
            <p:cNvSpPr/>
            <p:nvPr userDrawn="1"/>
          </p:nvSpPr>
          <p:spPr bwMode="auto">
            <a:xfrm>
              <a:off x="76200" y="19050"/>
              <a:ext cx="17463" cy="22225"/>
            </a:xfrm>
            <a:custGeom>
              <a:avLst/>
              <a:gdLst>
                <a:gd name="T0" fmla="*/ 4 w 5"/>
                <a:gd name="T1" fmla="*/ 5 h 6"/>
                <a:gd name="T2" fmla="*/ 0 w 5"/>
                <a:gd name="T3" fmla="*/ 1 h 6"/>
                <a:gd name="T4" fmla="*/ 4 w 5"/>
                <a:gd name="T5" fmla="*/ 1 h 6"/>
                <a:gd name="T6" fmla="*/ 4 w 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1" y="6"/>
                    <a:pt x="0" y="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D9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14">
              <a:extLst>
                <a:ext uri="{FF2B5EF4-FFF2-40B4-BE49-F238E27FC236}">
                  <a16:creationId xmlns:a16="http://schemas.microsoft.com/office/drawing/2014/main" id="{7FB46AC8-3D2C-AA23-AC61-881F7CCE5454}"/>
                </a:ext>
              </a:extLst>
            </p:cNvPr>
            <p:cNvSpPr/>
            <p:nvPr userDrawn="1"/>
          </p:nvSpPr>
          <p:spPr bwMode="auto">
            <a:xfrm>
              <a:off x="33338" y="1177925"/>
              <a:ext cx="49213" cy="60325"/>
            </a:xfrm>
            <a:custGeom>
              <a:avLst/>
              <a:gdLst>
                <a:gd name="T0" fmla="*/ 9 w 13"/>
                <a:gd name="T1" fmla="*/ 16 h 16"/>
                <a:gd name="T2" fmla="*/ 6 w 13"/>
                <a:gd name="T3" fmla="*/ 11 h 16"/>
                <a:gd name="T4" fmla="*/ 6 w 13"/>
                <a:gd name="T5" fmla="*/ 9 h 16"/>
                <a:gd name="T6" fmla="*/ 4 w 13"/>
                <a:gd name="T7" fmla="*/ 7 h 16"/>
                <a:gd name="T8" fmla="*/ 0 w 13"/>
                <a:gd name="T9" fmla="*/ 2 h 16"/>
                <a:gd name="T10" fmla="*/ 1 w 13"/>
                <a:gd name="T11" fmla="*/ 0 h 16"/>
                <a:gd name="T12" fmla="*/ 9 w 13"/>
                <a:gd name="T13" fmla="*/ 1 h 16"/>
                <a:gd name="T14" fmla="*/ 12 w 13"/>
                <a:gd name="T15" fmla="*/ 8 h 16"/>
                <a:gd name="T16" fmla="*/ 9 w 13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9" y="16"/>
                  </a:moveTo>
                  <a:cubicBezTo>
                    <a:pt x="8" y="14"/>
                    <a:pt x="7" y="13"/>
                    <a:pt x="6" y="11"/>
                  </a:cubicBezTo>
                  <a:cubicBezTo>
                    <a:pt x="6" y="11"/>
                    <a:pt x="5" y="10"/>
                    <a:pt x="6" y="9"/>
                  </a:cubicBezTo>
                  <a:cubicBezTo>
                    <a:pt x="7" y="7"/>
                    <a:pt x="7" y="7"/>
                    <a:pt x="4" y="7"/>
                  </a:cubicBezTo>
                  <a:cubicBezTo>
                    <a:pt x="1" y="7"/>
                    <a:pt x="0" y="5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3" y="12"/>
                    <a:pt x="12" y="13"/>
                    <a:pt x="9" y="16"/>
                  </a:cubicBezTo>
                  <a:close/>
                </a:path>
              </a:pathLst>
            </a:custGeom>
            <a:solidFill>
              <a:srgbClr val="DE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15">
              <a:extLst>
                <a:ext uri="{FF2B5EF4-FFF2-40B4-BE49-F238E27FC236}">
                  <a16:creationId xmlns:a16="http://schemas.microsoft.com/office/drawing/2014/main" id="{7C347A09-4C48-0D42-6F43-998A2AD4C302}"/>
                </a:ext>
              </a:extLst>
            </p:cNvPr>
            <p:cNvSpPr/>
            <p:nvPr userDrawn="1"/>
          </p:nvSpPr>
          <p:spPr bwMode="auto">
            <a:xfrm>
              <a:off x="304800" y="79375"/>
              <a:ext cx="90488" cy="52388"/>
            </a:xfrm>
            <a:custGeom>
              <a:avLst/>
              <a:gdLst>
                <a:gd name="T0" fmla="*/ 13 w 24"/>
                <a:gd name="T1" fmla="*/ 10 h 14"/>
                <a:gd name="T2" fmla="*/ 13 w 24"/>
                <a:gd name="T3" fmla="*/ 8 h 14"/>
                <a:gd name="T4" fmla="*/ 10 w 24"/>
                <a:gd name="T5" fmla="*/ 8 h 14"/>
                <a:gd name="T6" fmla="*/ 8 w 24"/>
                <a:gd name="T7" fmla="*/ 10 h 14"/>
                <a:gd name="T8" fmla="*/ 2 w 24"/>
                <a:gd name="T9" fmla="*/ 9 h 14"/>
                <a:gd name="T10" fmla="*/ 4 w 24"/>
                <a:gd name="T11" fmla="*/ 5 h 14"/>
                <a:gd name="T12" fmla="*/ 10 w 24"/>
                <a:gd name="T13" fmla="*/ 1 h 14"/>
                <a:gd name="T14" fmla="*/ 12 w 24"/>
                <a:gd name="T15" fmla="*/ 1 h 14"/>
                <a:gd name="T16" fmla="*/ 20 w 24"/>
                <a:gd name="T17" fmla="*/ 3 h 14"/>
                <a:gd name="T18" fmla="*/ 23 w 24"/>
                <a:gd name="T19" fmla="*/ 5 h 14"/>
                <a:gd name="T20" fmla="*/ 16 w 24"/>
                <a:gd name="T21" fmla="*/ 14 h 14"/>
                <a:gd name="T22" fmla="*/ 13 w 24"/>
                <a:gd name="T2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4">
                  <a:moveTo>
                    <a:pt x="13" y="10"/>
                  </a:moveTo>
                  <a:cubicBezTo>
                    <a:pt x="13" y="9"/>
                    <a:pt x="14" y="8"/>
                    <a:pt x="13" y="8"/>
                  </a:cubicBezTo>
                  <a:cubicBezTo>
                    <a:pt x="12" y="7"/>
                    <a:pt x="11" y="8"/>
                    <a:pt x="10" y="8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6" y="12"/>
                    <a:pt x="4" y="11"/>
                    <a:pt x="2" y="9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0"/>
                    <a:pt x="12" y="0"/>
                    <a:pt x="12" y="1"/>
                  </a:cubicBezTo>
                  <a:cubicBezTo>
                    <a:pt x="14" y="4"/>
                    <a:pt x="17" y="4"/>
                    <a:pt x="20" y="3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24" y="8"/>
                    <a:pt x="19" y="14"/>
                    <a:pt x="16" y="14"/>
                  </a:cubicBezTo>
                  <a:cubicBezTo>
                    <a:pt x="13" y="14"/>
                    <a:pt x="12" y="12"/>
                    <a:pt x="13" y="10"/>
                  </a:cubicBezTo>
                  <a:close/>
                </a:path>
              </a:pathLst>
            </a:custGeom>
            <a:solidFill>
              <a:srgbClr val="E2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16">
              <a:extLst>
                <a:ext uri="{FF2B5EF4-FFF2-40B4-BE49-F238E27FC236}">
                  <a16:creationId xmlns:a16="http://schemas.microsoft.com/office/drawing/2014/main" id="{AEB03D22-E3FF-AD36-5917-0C67F21D8309}"/>
                </a:ext>
              </a:extLst>
            </p:cNvPr>
            <p:cNvSpPr/>
            <p:nvPr userDrawn="1"/>
          </p:nvSpPr>
          <p:spPr bwMode="auto">
            <a:xfrm>
              <a:off x="346075" y="139700"/>
              <a:ext cx="30163" cy="36513"/>
            </a:xfrm>
            <a:custGeom>
              <a:avLst/>
              <a:gdLst>
                <a:gd name="T0" fmla="*/ 1 w 8"/>
                <a:gd name="T1" fmla="*/ 10 h 10"/>
                <a:gd name="T2" fmla="*/ 0 w 8"/>
                <a:gd name="T3" fmla="*/ 9 h 10"/>
                <a:gd name="T4" fmla="*/ 5 w 8"/>
                <a:gd name="T5" fmla="*/ 1 h 10"/>
                <a:gd name="T6" fmla="*/ 7 w 8"/>
                <a:gd name="T7" fmla="*/ 1 h 10"/>
                <a:gd name="T8" fmla="*/ 7 w 8"/>
                <a:gd name="T9" fmla="*/ 3 h 10"/>
                <a:gd name="T10" fmla="*/ 1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10"/>
                    <a:pt x="0" y="10"/>
                    <a:pt x="0" y="9"/>
                  </a:cubicBezTo>
                  <a:cubicBezTo>
                    <a:pt x="1" y="6"/>
                    <a:pt x="2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6"/>
                    <a:pt x="3" y="8"/>
                    <a:pt x="1" y="10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17">
              <a:extLst>
                <a:ext uri="{FF2B5EF4-FFF2-40B4-BE49-F238E27FC236}">
                  <a16:creationId xmlns:a16="http://schemas.microsoft.com/office/drawing/2014/main" id="{203B7052-CA82-B89D-5ED2-8F31810CABC1}"/>
                </a:ext>
              </a:extLst>
            </p:cNvPr>
            <p:cNvSpPr/>
            <p:nvPr userDrawn="1"/>
          </p:nvSpPr>
          <p:spPr bwMode="auto">
            <a:xfrm>
              <a:off x="271463" y="1095375"/>
              <a:ext cx="161925" cy="142875"/>
            </a:xfrm>
            <a:custGeom>
              <a:avLst/>
              <a:gdLst>
                <a:gd name="T0" fmla="*/ 29 w 43"/>
                <a:gd name="T1" fmla="*/ 25 h 38"/>
                <a:gd name="T2" fmla="*/ 26 w 43"/>
                <a:gd name="T3" fmla="*/ 29 h 38"/>
                <a:gd name="T4" fmla="*/ 18 w 43"/>
                <a:gd name="T5" fmla="*/ 34 h 38"/>
                <a:gd name="T6" fmla="*/ 12 w 43"/>
                <a:gd name="T7" fmla="*/ 35 h 38"/>
                <a:gd name="T8" fmla="*/ 15 w 43"/>
                <a:gd name="T9" fmla="*/ 25 h 38"/>
                <a:gd name="T10" fmla="*/ 15 w 43"/>
                <a:gd name="T11" fmla="*/ 22 h 38"/>
                <a:gd name="T12" fmla="*/ 9 w 43"/>
                <a:gd name="T13" fmla="*/ 15 h 38"/>
                <a:gd name="T14" fmla="*/ 2 w 43"/>
                <a:gd name="T15" fmla="*/ 6 h 38"/>
                <a:gd name="T16" fmla="*/ 0 w 43"/>
                <a:gd name="T17" fmla="*/ 2 h 38"/>
                <a:gd name="T18" fmla="*/ 15 w 43"/>
                <a:gd name="T19" fmla="*/ 6 h 38"/>
                <a:gd name="T20" fmla="*/ 15 w 43"/>
                <a:gd name="T21" fmla="*/ 6 h 38"/>
                <a:gd name="T22" fmla="*/ 21 w 43"/>
                <a:gd name="T23" fmla="*/ 5 h 38"/>
                <a:gd name="T24" fmla="*/ 28 w 43"/>
                <a:gd name="T25" fmla="*/ 7 h 38"/>
                <a:gd name="T26" fmla="*/ 37 w 43"/>
                <a:gd name="T27" fmla="*/ 7 h 38"/>
                <a:gd name="T28" fmla="*/ 40 w 43"/>
                <a:gd name="T29" fmla="*/ 20 h 38"/>
                <a:gd name="T30" fmla="*/ 40 w 43"/>
                <a:gd name="T31" fmla="*/ 25 h 38"/>
                <a:gd name="T32" fmla="*/ 29 w 43"/>
                <a:gd name="T3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8">
                  <a:moveTo>
                    <a:pt x="29" y="25"/>
                  </a:moveTo>
                  <a:cubicBezTo>
                    <a:pt x="27" y="25"/>
                    <a:pt x="27" y="27"/>
                    <a:pt x="26" y="29"/>
                  </a:cubicBezTo>
                  <a:cubicBezTo>
                    <a:pt x="26" y="37"/>
                    <a:pt x="26" y="38"/>
                    <a:pt x="18" y="34"/>
                  </a:cubicBezTo>
                  <a:cubicBezTo>
                    <a:pt x="15" y="33"/>
                    <a:pt x="15" y="33"/>
                    <a:pt x="12" y="35"/>
                  </a:cubicBezTo>
                  <a:cubicBezTo>
                    <a:pt x="12" y="29"/>
                    <a:pt x="12" y="29"/>
                    <a:pt x="15" y="25"/>
                  </a:cubicBezTo>
                  <a:cubicBezTo>
                    <a:pt x="16" y="25"/>
                    <a:pt x="18" y="23"/>
                    <a:pt x="15" y="22"/>
                  </a:cubicBezTo>
                  <a:cubicBezTo>
                    <a:pt x="11" y="21"/>
                    <a:pt x="10" y="18"/>
                    <a:pt x="9" y="15"/>
                  </a:cubicBezTo>
                  <a:cubicBezTo>
                    <a:pt x="9" y="11"/>
                    <a:pt x="5" y="8"/>
                    <a:pt x="2" y="6"/>
                  </a:cubicBezTo>
                  <a:cubicBezTo>
                    <a:pt x="1" y="5"/>
                    <a:pt x="0" y="5"/>
                    <a:pt x="0" y="2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9"/>
                    <a:pt x="19" y="0"/>
                    <a:pt x="21" y="5"/>
                  </a:cubicBezTo>
                  <a:cubicBezTo>
                    <a:pt x="24" y="9"/>
                    <a:pt x="26" y="7"/>
                    <a:pt x="28" y="7"/>
                  </a:cubicBezTo>
                  <a:cubicBezTo>
                    <a:pt x="31" y="6"/>
                    <a:pt x="34" y="6"/>
                    <a:pt x="37" y="7"/>
                  </a:cubicBezTo>
                  <a:cubicBezTo>
                    <a:pt x="34" y="12"/>
                    <a:pt x="34" y="16"/>
                    <a:pt x="40" y="20"/>
                  </a:cubicBezTo>
                  <a:cubicBezTo>
                    <a:pt x="42" y="21"/>
                    <a:pt x="43" y="23"/>
                    <a:pt x="40" y="25"/>
                  </a:cubicBezTo>
                  <a:cubicBezTo>
                    <a:pt x="37" y="21"/>
                    <a:pt x="34" y="21"/>
                    <a:pt x="29" y="25"/>
                  </a:cubicBezTo>
                  <a:close/>
                </a:path>
              </a:pathLst>
            </a:custGeom>
            <a:solidFill>
              <a:srgbClr val="F1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18">
              <a:extLst>
                <a:ext uri="{FF2B5EF4-FFF2-40B4-BE49-F238E27FC236}">
                  <a16:creationId xmlns:a16="http://schemas.microsoft.com/office/drawing/2014/main" id="{31858E39-BA27-B25D-F81D-2A3EFA1AFBFD}"/>
                </a:ext>
              </a:extLst>
            </p:cNvPr>
            <p:cNvSpPr/>
            <p:nvPr userDrawn="1"/>
          </p:nvSpPr>
          <p:spPr bwMode="auto">
            <a:xfrm>
              <a:off x="381000" y="1166813"/>
              <a:ext cx="41275" cy="30163"/>
            </a:xfrm>
            <a:custGeom>
              <a:avLst/>
              <a:gdLst>
                <a:gd name="T0" fmla="*/ 0 w 11"/>
                <a:gd name="T1" fmla="*/ 6 h 8"/>
                <a:gd name="T2" fmla="*/ 9 w 11"/>
                <a:gd name="T3" fmla="*/ 1 h 8"/>
                <a:gd name="T4" fmla="*/ 11 w 11"/>
                <a:gd name="T5" fmla="*/ 6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0"/>
                    <a:pt x="6" y="2"/>
                    <a:pt x="9" y="1"/>
                  </a:cubicBezTo>
                  <a:cubicBezTo>
                    <a:pt x="11" y="1"/>
                    <a:pt x="11" y="4"/>
                    <a:pt x="11" y="6"/>
                  </a:cubicBezTo>
                  <a:cubicBezTo>
                    <a:pt x="8" y="8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DBB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19">
              <a:extLst>
                <a:ext uri="{FF2B5EF4-FFF2-40B4-BE49-F238E27FC236}">
                  <a16:creationId xmlns:a16="http://schemas.microsoft.com/office/drawing/2014/main" id="{13F67FFF-810B-F87E-E44B-D7E6D053478D}"/>
                </a:ext>
              </a:extLst>
            </p:cNvPr>
            <p:cNvSpPr/>
            <p:nvPr userDrawn="1"/>
          </p:nvSpPr>
          <p:spPr bwMode="auto">
            <a:xfrm>
              <a:off x="779463" y="403225"/>
              <a:ext cx="168275" cy="127000"/>
            </a:xfrm>
            <a:custGeom>
              <a:avLst/>
              <a:gdLst>
                <a:gd name="T0" fmla="*/ 2 w 45"/>
                <a:gd name="T1" fmla="*/ 31 h 34"/>
                <a:gd name="T2" fmla="*/ 17 w 45"/>
                <a:gd name="T3" fmla="*/ 25 h 34"/>
                <a:gd name="T4" fmla="*/ 20 w 45"/>
                <a:gd name="T5" fmla="*/ 24 h 34"/>
                <a:gd name="T6" fmla="*/ 17 w 45"/>
                <a:gd name="T7" fmla="*/ 23 h 34"/>
                <a:gd name="T8" fmla="*/ 3 w 45"/>
                <a:gd name="T9" fmla="*/ 22 h 34"/>
                <a:gd name="T10" fmla="*/ 1 w 45"/>
                <a:gd name="T11" fmla="*/ 18 h 34"/>
                <a:gd name="T12" fmla="*/ 5 w 45"/>
                <a:gd name="T13" fmla="*/ 18 h 34"/>
                <a:gd name="T14" fmla="*/ 12 w 45"/>
                <a:gd name="T15" fmla="*/ 17 h 34"/>
                <a:gd name="T16" fmla="*/ 20 w 45"/>
                <a:gd name="T17" fmla="*/ 18 h 34"/>
                <a:gd name="T18" fmla="*/ 8 w 45"/>
                <a:gd name="T19" fmla="*/ 14 h 34"/>
                <a:gd name="T20" fmla="*/ 2 w 45"/>
                <a:gd name="T21" fmla="*/ 11 h 34"/>
                <a:gd name="T22" fmla="*/ 7 w 45"/>
                <a:gd name="T23" fmla="*/ 7 h 34"/>
                <a:gd name="T24" fmla="*/ 15 w 45"/>
                <a:gd name="T25" fmla="*/ 3 h 34"/>
                <a:gd name="T26" fmla="*/ 26 w 45"/>
                <a:gd name="T27" fmla="*/ 4 h 34"/>
                <a:gd name="T28" fmla="*/ 29 w 45"/>
                <a:gd name="T29" fmla="*/ 5 h 34"/>
                <a:gd name="T30" fmla="*/ 32 w 45"/>
                <a:gd name="T31" fmla="*/ 0 h 34"/>
                <a:gd name="T32" fmla="*/ 38 w 45"/>
                <a:gd name="T33" fmla="*/ 3 h 34"/>
                <a:gd name="T34" fmla="*/ 45 w 45"/>
                <a:gd name="T35" fmla="*/ 5 h 34"/>
                <a:gd name="T36" fmla="*/ 40 w 45"/>
                <a:gd name="T37" fmla="*/ 10 h 34"/>
                <a:gd name="T38" fmla="*/ 37 w 45"/>
                <a:gd name="T39" fmla="*/ 10 h 34"/>
                <a:gd name="T40" fmla="*/ 39 w 45"/>
                <a:gd name="T41" fmla="*/ 13 h 34"/>
                <a:gd name="T42" fmla="*/ 45 w 45"/>
                <a:gd name="T43" fmla="*/ 15 h 34"/>
                <a:gd name="T44" fmla="*/ 39 w 45"/>
                <a:gd name="T45" fmla="*/ 17 h 34"/>
                <a:gd name="T46" fmla="*/ 38 w 45"/>
                <a:gd name="T47" fmla="*/ 20 h 34"/>
                <a:gd name="T48" fmla="*/ 40 w 45"/>
                <a:gd name="T49" fmla="*/ 23 h 34"/>
                <a:gd name="T50" fmla="*/ 36 w 45"/>
                <a:gd name="T51" fmla="*/ 25 h 34"/>
                <a:gd name="T52" fmla="*/ 31 w 45"/>
                <a:gd name="T53" fmla="*/ 20 h 34"/>
                <a:gd name="T54" fmla="*/ 31 w 45"/>
                <a:gd name="T55" fmla="*/ 17 h 34"/>
                <a:gd name="T56" fmla="*/ 27 w 45"/>
                <a:gd name="T57" fmla="*/ 18 h 34"/>
                <a:gd name="T58" fmla="*/ 28 w 45"/>
                <a:gd name="T59" fmla="*/ 20 h 34"/>
                <a:gd name="T60" fmla="*/ 27 w 45"/>
                <a:gd name="T61" fmla="*/ 32 h 34"/>
                <a:gd name="T62" fmla="*/ 25 w 45"/>
                <a:gd name="T63" fmla="*/ 28 h 34"/>
                <a:gd name="T64" fmla="*/ 20 w 45"/>
                <a:gd name="T65" fmla="*/ 34 h 34"/>
                <a:gd name="T66" fmla="*/ 14 w 45"/>
                <a:gd name="T67" fmla="*/ 33 h 34"/>
                <a:gd name="T68" fmla="*/ 2 w 45"/>
                <a:gd name="T6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34">
                  <a:moveTo>
                    <a:pt x="2" y="31"/>
                  </a:moveTo>
                  <a:cubicBezTo>
                    <a:pt x="6" y="28"/>
                    <a:pt x="12" y="27"/>
                    <a:pt x="17" y="25"/>
                  </a:cubicBezTo>
                  <a:cubicBezTo>
                    <a:pt x="18" y="25"/>
                    <a:pt x="20" y="25"/>
                    <a:pt x="20" y="24"/>
                  </a:cubicBezTo>
                  <a:cubicBezTo>
                    <a:pt x="20" y="22"/>
                    <a:pt x="18" y="23"/>
                    <a:pt x="17" y="23"/>
                  </a:cubicBezTo>
                  <a:cubicBezTo>
                    <a:pt x="12" y="24"/>
                    <a:pt x="8" y="24"/>
                    <a:pt x="3" y="22"/>
                  </a:cubicBezTo>
                  <a:cubicBezTo>
                    <a:pt x="2" y="21"/>
                    <a:pt x="0" y="20"/>
                    <a:pt x="1" y="18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9"/>
                    <a:pt x="10" y="19"/>
                    <a:pt x="12" y="17"/>
                  </a:cubicBezTo>
                  <a:cubicBezTo>
                    <a:pt x="14" y="16"/>
                    <a:pt x="16" y="19"/>
                    <a:pt x="20" y="18"/>
                  </a:cubicBezTo>
                  <a:cubicBezTo>
                    <a:pt x="16" y="15"/>
                    <a:pt x="14" y="12"/>
                    <a:pt x="8" y="14"/>
                  </a:cubicBezTo>
                  <a:cubicBezTo>
                    <a:pt x="6" y="15"/>
                    <a:pt x="3" y="14"/>
                    <a:pt x="2" y="11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19" y="1"/>
                    <a:pt x="23" y="1"/>
                    <a:pt x="26" y="4"/>
                  </a:cubicBezTo>
                  <a:cubicBezTo>
                    <a:pt x="28" y="6"/>
                    <a:pt x="28" y="7"/>
                    <a:pt x="29" y="5"/>
                  </a:cubicBezTo>
                  <a:cubicBezTo>
                    <a:pt x="30" y="3"/>
                    <a:pt x="31" y="0"/>
                    <a:pt x="32" y="0"/>
                  </a:cubicBezTo>
                  <a:cubicBezTo>
                    <a:pt x="34" y="0"/>
                    <a:pt x="37" y="1"/>
                    <a:pt x="38" y="3"/>
                  </a:cubicBezTo>
                  <a:cubicBezTo>
                    <a:pt x="40" y="5"/>
                    <a:pt x="42" y="5"/>
                    <a:pt x="45" y="5"/>
                  </a:cubicBezTo>
                  <a:cubicBezTo>
                    <a:pt x="44" y="7"/>
                    <a:pt x="43" y="10"/>
                    <a:pt x="40" y="10"/>
                  </a:cubicBezTo>
                  <a:cubicBezTo>
                    <a:pt x="39" y="10"/>
                    <a:pt x="38" y="9"/>
                    <a:pt x="37" y="10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0" y="15"/>
                    <a:pt x="41" y="15"/>
                    <a:pt x="45" y="15"/>
                  </a:cubicBezTo>
                  <a:cubicBezTo>
                    <a:pt x="42" y="16"/>
                    <a:pt x="41" y="16"/>
                    <a:pt x="39" y="17"/>
                  </a:cubicBezTo>
                  <a:cubicBezTo>
                    <a:pt x="38" y="18"/>
                    <a:pt x="37" y="19"/>
                    <a:pt x="38" y="20"/>
                  </a:cubicBezTo>
                  <a:cubicBezTo>
                    <a:pt x="39" y="21"/>
                    <a:pt x="41" y="22"/>
                    <a:pt x="40" y="23"/>
                  </a:cubicBezTo>
                  <a:cubicBezTo>
                    <a:pt x="39" y="25"/>
                    <a:pt x="37" y="25"/>
                    <a:pt x="36" y="25"/>
                  </a:cubicBezTo>
                  <a:cubicBezTo>
                    <a:pt x="34" y="24"/>
                    <a:pt x="31" y="23"/>
                    <a:pt x="31" y="20"/>
                  </a:cubicBezTo>
                  <a:cubicBezTo>
                    <a:pt x="32" y="19"/>
                    <a:pt x="32" y="17"/>
                    <a:pt x="31" y="17"/>
                  </a:cubicBezTo>
                  <a:cubicBezTo>
                    <a:pt x="29" y="17"/>
                    <a:pt x="28" y="17"/>
                    <a:pt x="27" y="18"/>
                  </a:cubicBezTo>
                  <a:cubicBezTo>
                    <a:pt x="26" y="19"/>
                    <a:pt x="28" y="20"/>
                    <a:pt x="28" y="20"/>
                  </a:cubicBezTo>
                  <a:cubicBezTo>
                    <a:pt x="30" y="25"/>
                    <a:pt x="30" y="28"/>
                    <a:pt x="27" y="32"/>
                  </a:cubicBezTo>
                  <a:cubicBezTo>
                    <a:pt x="25" y="31"/>
                    <a:pt x="27" y="29"/>
                    <a:pt x="25" y="28"/>
                  </a:cubicBezTo>
                  <a:cubicBezTo>
                    <a:pt x="24" y="31"/>
                    <a:pt x="24" y="33"/>
                    <a:pt x="20" y="34"/>
                  </a:cubicBezTo>
                  <a:cubicBezTo>
                    <a:pt x="18" y="34"/>
                    <a:pt x="16" y="34"/>
                    <a:pt x="14" y="33"/>
                  </a:cubicBezTo>
                  <a:cubicBezTo>
                    <a:pt x="11" y="31"/>
                    <a:pt x="7" y="28"/>
                    <a:pt x="2" y="31"/>
                  </a:cubicBezTo>
                  <a:close/>
                </a:path>
              </a:pathLst>
            </a:custGeom>
            <a:solidFill>
              <a:srgbClr val="E4B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20">
              <a:extLst>
                <a:ext uri="{FF2B5EF4-FFF2-40B4-BE49-F238E27FC236}">
                  <a16:creationId xmlns:a16="http://schemas.microsoft.com/office/drawing/2014/main" id="{D007B8CF-C643-DAFC-594C-1BDDDEDA4C42}"/>
                </a:ext>
              </a:extLst>
            </p:cNvPr>
            <p:cNvSpPr/>
            <p:nvPr userDrawn="1"/>
          </p:nvSpPr>
          <p:spPr bwMode="auto">
            <a:xfrm>
              <a:off x="955675" y="219075"/>
              <a:ext cx="52388" cy="52388"/>
            </a:xfrm>
            <a:custGeom>
              <a:avLst/>
              <a:gdLst>
                <a:gd name="T0" fmla="*/ 8 w 14"/>
                <a:gd name="T1" fmla="*/ 13 h 14"/>
                <a:gd name="T2" fmla="*/ 7 w 14"/>
                <a:gd name="T3" fmla="*/ 13 h 14"/>
                <a:gd name="T4" fmla="*/ 0 w 14"/>
                <a:gd name="T5" fmla="*/ 10 h 14"/>
                <a:gd name="T6" fmla="*/ 3 w 14"/>
                <a:gd name="T7" fmla="*/ 6 h 14"/>
                <a:gd name="T8" fmla="*/ 8 w 14"/>
                <a:gd name="T9" fmla="*/ 3 h 14"/>
                <a:gd name="T10" fmla="*/ 13 w 14"/>
                <a:gd name="T11" fmla="*/ 4 h 14"/>
                <a:gd name="T12" fmla="*/ 14 w 14"/>
                <a:gd name="T13" fmla="*/ 5 h 14"/>
                <a:gd name="T14" fmla="*/ 12 w 14"/>
                <a:gd name="T15" fmla="*/ 13 h 14"/>
                <a:gd name="T16" fmla="*/ 8 w 14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0"/>
                    <a:pt x="2" y="13"/>
                    <a:pt x="0" y="10"/>
                  </a:cubicBezTo>
                  <a:cubicBezTo>
                    <a:pt x="1" y="9"/>
                    <a:pt x="2" y="8"/>
                    <a:pt x="3" y="6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10" y="1"/>
                    <a:pt x="12" y="0"/>
                    <a:pt x="13" y="4"/>
                  </a:cubicBezTo>
                  <a:cubicBezTo>
                    <a:pt x="13" y="4"/>
                    <a:pt x="14" y="4"/>
                    <a:pt x="14" y="5"/>
                  </a:cubicBezTo>
                  <a:cubicBezTo>
                    <a:pt x="14" y="8"/>
                    <a:pt x="11" y="10"/>
                    <a:pt x="12" y="13"/>
                  </a:cubicBezTo>
                  <a:cubicBezTo>
                    <a:pt x="12" y="14"/>
                    <a:pt x="9" y="14"/>
                    <a:pt x="8" y="13"/>
                  </a:cubicBezTo>
                  <a:close/>
                </a:path>
              </a:pathLst>
            </a:custGeom>
            <a:solidFill>
              <a:srgbClr val="DD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21">
              <a:extLst>
                <a:ext uri="{FF2B5EF4-FFF2-40B4-BE49-F238E27FC236}">
                  <a16:creationId xmlns:a16="http://schemas.microsoft.com/office/drawing/2014/main" id="{2FA7D022-BA58-ED33-D928-97978F2C080E}"/>
                </a:ext>
              </a:extLst>
            </p:cNvPr>
            <p:cNvSpPr/>
            <p:nvPr userDrawn="1"/>
          </p:nvSpPr>
          <p:spPr bwMode="auto">
            <a:xfrm>
              <a:off x="925513" y="214313"/>
              <a:ext cx="46038" cy="46038"/>
            </a:xfrm>
            <a:custGeom>
              <a:avLst/>
              <a:gdLst>
                <a:gd name="T0" fmla="*/ 11 w 12"/>
                <a:gd name="T1" fmla="*/ 8 h 12"/>
                <a:gd name="T2" fmla="*/ 8 w 12"/>
                <a:gd name="T3" fmla="*/ 11 h 12"/>
                <a:gd name="T4" fmla="*/ 0 w 12"/>
                <a:gd name="T5" fmla="*/ 5 h 12"/>
                <a:gd name="T6" fmla="*/ 7 w 12"/>
                <a:gd name="T7" fmla="*/ 3 h 12"/>
                <a:gd name="T8" fmla="*/ 11 w 12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10"/>
                    <a:pt x="11" y="12"/>
                    <a:pt x="8" y="11"/>
                  </a:cubicBezTo>
                  <a:cubicBezTo>
                    <a:pt x="6" y="8"/>
                    <a:pt x="1" y="9"/>
                    <a:pt x="0" y="5"/>
                  </a:cubicBezTo>
                  <a:cubicBezTo>
                    <a:pt x="2" y="1"/>
                    <a:pt x="4" y="0"/>
                    <a:pt x="7" y="3"/>
                  </a:cubicBezTo>
                  <a:cubicBezTo>
                    <a:pt x="9" y="4"/>
                    <a:pt x="12" y="4"/>
                    <a:pt x="11" y="8"/>
                  </a:cubicBezTo>
                  <a:close/>
                </a:path>
              </a:pathLst>
            </a:custGeom>
            <a:solidFill>
              <a:srgbClr val="DD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22">
              <a:extLst>
                <a:ext uri="{FF2B5EF4-FFF2-40B4-BE49-F238E27FC236}">
                  <a16:creationId xmlns:a16="http://schemas.microsoft.com/office/drawing/2014/main" id="{5F4576DC-CC45-2D71-A898-47C45D31164E}"/>
                </a:ext>
              </a:extLst>
            </p:cNvPr>
            <p:cNvSpPr/>
            <p:nvPr userDrawn="1"/>
          </p:nvSpPr>
          <p:spPr bwMode="auto">
            <a:xfrm>
              <a:off x="982663" y="293688"/>
              <a:ext cx="30163" cy="22225"/>
            </a:xfrm>
            <a:custGeom>
              <a:avLst/>
              <a:gdLst>
                <a:gd name="T0" fmla="*/ 6 w 8"/>
                <a:gd name="T1" fmla="*/ 0 h 6"/>
                <a:gd name="T2" fmla="*/ 7 w 8"/>
                <a:gd name="T3" fmla="*/ 5 h 6"/>
                <a:gd name="T4" fmla="*/ 3 w 8"/>
                <a:gd name="T5" fmla="*/ 6 h 6"/>
                <a:gd name="T6" fmla="*/ 1 w 8"/>
                <a:gd name="T7" fmla="*/ 1 h 6"/>
                <a:gd name="T8" fmla="*/ 6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0" y="5"/>
                    <a:pt x="1" y="3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7B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23">
              <a:extLst>
                <a:ext uri="{FF2B5EF4-FFF2-40B4-BE49-F238E27FC236}">
                  <a16:creationId xmlns:a16="http://schemas.microsoft.com/office/drawing/2014/main" id="{37159119-A53A-D8F0-C83E-79C729BB6D80}"/>
                </a:ext>
              </a:extLst>
            </p:cNvPr>
            <p:cNvSpPr/>
            <p:nvPr userDrawn="1"/>
          </p:nvSpPr>
          <p:spPr bwMode="auto">
            <a:xfrm>
              <a:off x="1049338" y="334963"/>
              <a:ext cx="112713" cy="169863"/>
            </a:xfrm>
            <a:custGeom>
              <a:avLst/>
              <a:gdLst>
                <a:gd name="T0" fmla="*/ 7 w 30"/>
                <a:gd name="T1" fmla="*/ 24 h 45"/>
                <a:gd name="T2" fmla="*/ 6 w 30"/>
                <a:gd name="T3" fmla="*/ 9 h 45"/>
                <a:gd name="T4" fmla="*/ 3 w 30"/>
                <a:gd name="T5" fmla="*/ 6 h 45"/>
                <a:gd name="T6" fmla="*/ 1 w 30"/>
                <a:gd name="T7" fmla="*/ 2 h 45"/>
                <a:gd name="T8" fmla="*/ 6 w 30"/>
                <a:gd name="T9" fmla="*/ 2 h 45"/>
                <a:gd name="T10" fmla="*/ 21 w 30"/>
                <a:gd name="T11" fmla="*/ 3 h 45"/>
                <a:gd name="T12" fmla="*/ 22 w 30"/>
                <a:gd name="T13" fmla="*/ 5 h 45"/>
                <a:gd name="T14" fmla="*/ 21 w 30"/>
                <a:gd name="T15" fmla="*/ 20 h 45"/>
                <a:gd name="T16" fmla="*/ 25 w 30"/>
                <a:gd name="T17" fmla="*/ 19 h 45"/>
                <a:gd name="T18" fmla="*/ 29 w 30"/>
                <a:gd name="T19" fmla="*/ 20 h 45"/>
                <a:gd name="T20" fmla="*/ 29 w 30"/>
                <a:gd name="T21" fmla="*/ 25 h 45"/>
                <a:gd name="T22" fmla="*/ 27 w 30"/>
                <a:gd name="T23" fmla="*/ 26 h 45"/>
                <a:gd name="T24" fmla="*/ 27 w 30"/>
                <a:gd name="T25" fmla="*/ 33 h 45"/>
                <a:gd name="T26" fmla="*/ 27 w 30"/>
                <a:gd name="T27" fmla="*/ 38 h 45"/>
                <a:gd name="T28" fmla="*/ 27 w 30"/>
                <a:gd name="T29" fmla="*/ 45 h 45"/>
                <a:gd name="T30" fmla="*/ 25 w 30"/>
                <a:gd name="T31" fmla="*/ 42 h 45"/>
                <a:gd name="T32" fmla="*/ 22 w 30"/>
                <a:gd name="T33" fmla="*/ 34 h 45"/>
                <a:gd name="T34" fmla="*/ 15 w 30"/>
                <a:gd name="T35" fmla="*/ 31 h 45"/>
                <a:gd name="T36" fmla="*/ 11 w 30"/>
                <a:gd name="T37" fmla="*/ 31 h 45"/>
                <a:gd name="T38" fmla="*/ 7 w 30"/>
                <a:gd name="T39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5">
                  <a:moveTo>
                    <a:pt x="7" y="24"/>
                  </a:moveTo>
                  <a:cubicBezTo>
                    <a:pt x="9" y="21"/>
                    <a:pt x="9" y="13"/>
                    <a:pt x="6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11" y="4"/>
                    <a:pt x="16" y="2"/>
                    <a:pt x="21" y="3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1" y="10"/>
                    <a:pt x="22" y="15"/>
                    <a:pt x="21" y="20"/>
                  </a:cubicBezTo>
                  <a:cubicBezTo>
                    <a:pt x="22" y="21"/>
                    <a:pt x="24" y="20"/>
                    <a:pt x="25" y="19"/>
                  </a:cubicBezTo>
                  <a:cubicBezTo>
                    <a:pt x="26" y="19"/>
                    <a:pt x="28" y="18"/>
                    <a:pt x="29" y="20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25"/>
                    <a:pt x="28" y="26"/>
                    <a:pt x="27" y="26"/>
                  </a:cubicBezTo>
                  <a:cubicBezTo>
                    <a:pt x="24" y="28"/>
                    <a:pt x="24" y="31"/>
                    <a:pt x="27" y="33"/>
                  </a:cubicBezTo>
                  <a:cubicBezTo>
                    <a:pt x="26" y="35"/>
                    <a:pt x="25" y="36"/>
                    <a:pt x="27" y="38"/>
                  </a:cubicBezTo>
                  <a:cubicBezTo>
                    <a:pt x="28" y="40"/>
                    <a:pt x="28" y="42"/>
                    <a:pt x="27" y="45"/>
                  </a:cubicBezTo>
                  <a:cubicBezTo>
                    <a:pt x="25" y="45"/>
                    <a:pt x="25" y="43"/>
                    <a:pt x="25" y="42"/>
                  </a:cubicBezTo>
                  <a:cubicBezTo>
                    <a:pt x="24" y="39"/>
                    <a:pt x="24" y="37"/>
                    <a:pt x="22" y="34"/>
                  </a:cubicBezTo>
                  <a:cubicBezTo>
                    <a:pt x="21" y="31"/>
                    <a:pt x="19" y="29"/>
                    <a:pt x="15" y="31"/>
                  </a:cubicBezTo>
                  <a:cubicBezTo>
                    <a:pt x="13" y="32"/>
                    <a:pt x="11" y="32"/>
                    <a:pt x="11" y="31"/>
                  </a:cubicBezTo>
                  <a:cubicBezTo>
                    <a:pt x="11" y="27"/>
                    <a:pt x="8" y="26"/>
                    <a:pt x="7" y="24"/>
                  </a:cubicBezTo>
                  <a:close/>
                </a:path>
              </a:pathLst>
            </a:custGeom>
            <a:solidFill>
              <a:srgbClr val="E0A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24">
              <a:extLst>
                <a:ext uri="{FF2B5EF4-FFF2-40B4-BE49-F238E27FC236}">
                  <a16:creationId xmlns:a16="http://schemas.microsoft.com/office/drawing/2014/main" id="{2E3EF4BC-3BAD-F985-E142-23A38158DC01}"/>
                </a:ext>
              </a:extLst>
            </p:cNvPr>
            <p:cNvSpPr/>
            <p:nvPr userDrawn="1"/>
          </p:nvSpPr>
          <p:spPr bwMode="auto">
            <a:xfrm>
              <a:off x="1117600" y="331788"/>
              <a:ext cx="112713" cy="131763"/>
            </a:xfrm>
            <a:custGeom>
              <a:avLst/>
              <a:gdLst>
                <a:gd name="T0" fmla="*/ 9 w 30"/>
                <a:gd name="T1" fmla="*/ 34 h 35"/>
                <a:gd name="T2" fmla="*/ 7 w 30"/>
                <a:gd name="T3" fmla="*/ 27 h 35"/>
                <a:gd name="T4" fmla="*/ 10 w 30"/>
                <a:gd name="T5" fmla="*/ 25 h 35"/>
                <a:gd name="T6" fmla="*/ 10 w 30"/>
                <a:gd name="T7" fmla="*/ 21 h 35"/>
                <a:gd name="T8" fmla="*/ 7 w 30"/>
                <a:gd name="T9" fmla="*/ 22 h 35"/>
                <a:gd name="T10" fmla="*/ 4 w 30"/>
                <a:gd name="T11" fmla="*/ 23 h 35"/>
                <a:gd name="T12" fmla="*/ 1 w 30"/>
                <a:gd name="T13" fmla="*/ 22 h 35"/>
                <a:gd name="T14" fmla="*/ 2 w 30"/>
                <a:gd name="T15" fmla="*/ 19 h 35"/>
                <a:gd name="T16" fmla="*/ 3 w 30"/>
                <a:gd name="T17" fmla="*/ 17 h 35"/>
                <a:gd name="T18" fmla="*/ 2 w 30"/>
                <a:gd name="T19" fmla="*/ 10 h 35"/>
                <a:gd name="T20" fmla="*/ 3 w 30"/>
                <a:gd name="T21" fmla="*/ 4 h 35"/>
                <a:gd name="T22" fmla="*/ 8 w 30"/>
                <a:gd name="T23" fmla="*/ 1 h 35"/>
                <a:gd name="T24" fmla="*/ 14 w 30"/>
                <a:gd name="T25" fmla="*/ 0 h 35"/>
                <a:gd name="T26" fmla="*/ 17 w 30"/>
                <a:gd name="T27" fmla="*/ 12 h 35"/>
                <a:gd name="T28" fmla="*/ 18 w 30"/>
                <a:gd name="T29" fmla="*/ 13 h 35"/>
                <a:gd name="T30" fmla="*/ 22 w 30"/>
                <a:gd name="T31" fmla="*/ 14 h 35"/>
                <a:gd name="T32" fmla="*/ 26 w 30"/>
                <a:gd name="T33" fmla="*/ 14 h 35"/>
                <a:gd name="T34" fmla="*/ 28 w 30"/>
                <a:gd name="T35" fmla="*/ 21 h 35"/>
                <a:gd name="T36" fmla="*/ 24 w 30"/>
                <a:gd name="T37" fmla="*/ 22 h 35"/>
                <a:gd name="T38" fmla="*/ 18 w 30"/>
                <a:gd name="T39" fmla="*/ 23 h 35"/>
                <a:gd name="T40" fmla="*/ 20 w 30"/>
                <a:gd name="T41" fmla="*/ 28 h 35"/>
                <a:gd name="T42" fmla="*/ 9 w 30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5">
                  <a:moveTo>
                    <a:pt x="9" y="34"/>
                  </a:moveTo>
                  <a:cubicBezTo>
                    <a:pt x="4" y="32"/>
                    <a:pt x="4" y="30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11" y="24"/>
                    <a:pt x="11" y="22"/>
                    <a:pt x="10" y="21"/>
                  </a:cubicBezTo>
                  <a:cubicBezTo>
                    <a:pt x="9" y="20"/>
                    <a:pt x="8" y="21"/>
                    <a:pt x="7" y="22"/>
                  </a:cubicBezTo>
                  <a:cubicBezTo>
                    <a:pt x="6" y="23"/>
                    <a:pt x="5" y="22"/>
                    <a:pt x="4" y="23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0" y="14"/>
                    <a:pt x="2" y="12"/>
                    <a:pt x="2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0" y="1"/>
                    <a:pt x="12" y="3"/>
                    <a:pt x="14" y="0"/>
                  </a:cubicBezTo>
                  <a:cubicBezTo>
                    <a:pt x="13" y="5"/>
                    <a:pt x="13" y="9"/>
                    <a:pt x="17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7"/>
                    <a:pt x="18" y="17"/>
                    <a:pt x="22" y="14"/>
                  </a:cubicBezTo>
                  <a:cubicBezTo>
                    <a:pt x="23" y="13"/>
                    <a:pt x="25" y="13"/>
                    <a:pt x="26" y="14"/>
                  </a:cubicBezTo>
                  <a:cubicBezTo>
                    <a:pt x="28" y="16"/>
                    <a:pt x="30" y="18"/>
                    <a:pt x="28" y="21"/>
                  </a:cubicBezTo>
                  <a:cubicBezTo>
                    <a:pt x="27" y="23"/>
                    <a:pt x="25" y="23"/>
                    <a:pt x="24" y="22"/>
                  </a:cubicBezTo>
                  <a:cubicBezTo>
                    <a:pt x="21" y="20"/>
                    <a:pt x="20" y="21"/>
                    <a:pt x="18" y="23"/>
                  </a:cubicBezTo>
                  <a:cubicBezTo>
                    <a:pt x="16" y="25"/>
                    <a:pt x="18" y="27"/>
                    <a:pt x="20" y="28"/>
                  </a:cubicBezTo>
                  <a:cubicBezTo>
                    <a:pt x="15" y="29"/>
                    <a:pt x="14" y="35"/>
                    <a:pt x="9" y="34"/>
                  </a:cubicBezTo>
                  <a:close/>
                </a:path>
              </a:pathLst>
            </a:custGeom>
            <a:solidFill>
              <a:srgbClr val="E1B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25">
              <a:extLst>
                <a:ext uri="{FF2B5EF4-FFF2-40B4-BE49-F238E27FC236}">
                  <a16:creationId xmlns:a16="http://schemas.microsoft.com/office/drawing/2014/main" id="{95543991-3D93-B6E6-78A1-CA51E26A3D09}"/>
                </a:ext>
              </a:extLst>
            </p:cNvPr>
            <p:cNvSpPr/>
            <p:nvPr userDrawn="1"/>
          </p:nvSpPr>
          <p:spPr bwMode="auto">
            <a:xfrm>
              <a:off x="357188" y="1471613"/>
              <a:ext cx="46038" cy="25400"/>
            </a:xfrm>
            <a:custGeom>
              <a:avLst/>
              <a:gdLst>
                <a:gd name="T0" fmla="*/ 0 w 12"/>
                <a:gd name="T1" fmla="*/ 7 h 7"/>
                <a:gd name="T2" fmla="*/ 5 w 12"/>
                <a:gd name="T3" fmla="*/ 2 h 7"/>
                <a:gd name="T4" fmla="*/ 9 w 12"/>
                <a:gd name="T5" fmla="*/ 1 h 7"/>
                <a:gd name="T6" fmla="*/ 12 w 12"/>
                <a:gd name="T7" fmla="*/ 5 h 7"/>
                <a:gd name="T8" fmla="*/ 8 w 12"/>
                <a:gd name="T9" fmla="*/ 7 h 7"/>
                <a:gd name="T10" fmla="*/ 0 w 12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5"/>
                    <a:pt x="4" y="4"/>
                    <a:pt x="5" y="2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7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26">
              <a:extLst>
                <a:ext uri="{FF2B5EF4-FFF2-40B4-BE49-F238E27FC236}">
                  <a16:creationId xmlns:a16="http://schemas.microsoft.com/office/drawing/2014/main" id="{37B04F56-A739-3874-FDD6-55B7FDC7F76B}"/>
                </a:ext>
              </a:extLst>
            </p:cNvPr>
            <p:cNvSpPr/>
            <p:nvPr userDrawn="1"/>
          </p:nvSpPr>
          <p:spPr bwMode="auto">
            <a:xfrm>
              <a:off x="1120775" y="625475"/>
              <a:ext cx="114300" cy="58738"/>
            </a:xfrm>
            <a:custGeom>
              <a:avLst/>
              <a:gdLst>
                <a:gd name="T0" fmla="*/ 1 w 30"/>
                <a:gd name="T1" fmla="*/ 16 h 16"/>
                <a:gd name="T2" fmla="*/ 4 w 30"/>
                <a:gd name="T3" fmla="*/ 11 h 16"/>
                <a:gd name="T4" fmla="*/ 11 w 30"/>
                <a:gd name="T5" fmla="*/ 5 h 16"/>
                <a:gd name="T6" fmla="*/ 12 w 30"/>
                <a:gd name="T7" fmla="*/ 0 h 16"/>
                <a:gd name="T8" fmla="*/ 17 w 30"/>
                <a:gd name="T9" fmla="*/ 6 h 16"/>
                <a:gd name="T10" fmla="*/ 19 w 30"/>
                <a:gd name="T11" fmla="*/ 9 h 16"/>
                <a:gd name="T12" fmla="*/ 21 w 30"/>
                <a:gd name="T13" fmla="*/ 7 h 16"/>
                <a:gd name="T14" fmla="*/ 26 w 30"/>
                <a:gd name="T15" fmla="*/ 6 h 16"/>
                <a:gd name="T16" fmla="*/ 29 w 30"/>
                <a:gd name="T17" fmla="*/ 11 h 16"/>
                <a:gd name="T18" fmla="*/ 28 w 30"/>
                <a:gd name="T19" fmla="*/ 15 h 16"/>
                <a:gd name="T20" fmla="*/ 25 w 30"/>
                <a:gd name="T21" fmla="*/ 13 h 16"/>
                <a:gd name="T22" fmla="*/ 21 w 30"/>
                <a:gd name="T23" fmla="*/ 13 h 16"/>
                <a:gd name="T24" fmla="*/ 16 w 30"/>
                <a:gd name="T25" fmla="*/ 14 h 16"/>
                <a:gd name="T26" fmla="*/ 6 w 30"/>
                <a:gd name="T27" fmla="*/ 15 h 16"/>
                <a:gd name="T28" fmla="*/ 1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" y="16"/>
                  </a:moveTo>
                  <a:cubicBezTo>
                    <a:pt x="0" y="13"/>
                    <a:pt x="0" y="11"/>
                    <a:pt x="4" y="11"/>
                  </a:cubicBezTo>
                  <a:cubicBezTo>
                    <a:pt x="9" y="12"/>
                    <a:pt x="10" y="9"/>
                    <a:pt x="11" y="5"/>
                  </a:cubicBezTo>
                  <a:cubicBezTo>
                    <a:pt x="11" y="3"/>
                    <a:pt x="10" y="1"/>
                    <a:pt x="12" y="0"/>
                  </a:cubicBezTo>
                  <a:cubicBezTo>
                    <a:pt x="15" y="0"/>
                    <a:pt x="18" y="2"/>
                    <a:pt x="17" y="6"/>
                  </a:cubicBezTo>
                  <a:cubicBezTo>
                    <a:pt x="17" y="7"/>
                    <a:pt x="17" y="9"/>
                    <a:pt x="19" y="9"/>
                  </a:cubicBezTo>
                  <a:cubicBezTo>
                    <a:pt x="21" y="10"/>
                    <a:pt x="21" y="8"/>
                    <a:pt x="21" y="7"/>
                  </a:cubicBezTo>
                  <a:cubicBezTo>
                    <a:pt x="22" y="4"/>
                    <a:pt x="24" y="5"/>
                    <a:pt x="26" y="6"/>
                  </a:cubicBezTo>
                  <a:cubicBezTo>
                    <a:pt x="28" y="7"/>
                    <a:pt x="29" y="9"/>
                    <a:pt x="29" y="11"/>
                  </a:cubicBezTo>
                  <a:cubicBezTo>
                    <a:pt x="30" y="13"/>
                    <a:pt x="30" y="14"/>
                    <a:pt x="28" y="15"/>
                  </a:cubicBezTo>
                  <a:cubicBezTo>
                    <a:pt x="26" y="16"/>
                    <a:pt x="25" y="15"/>
                    <a:pt x="25" y="13"/>
                  </a:cubicBezTo>
                  <a:cubicBezTo>
                    <a:pt x="24" y="11"/>
                    <a:pt x="22" y="12"/>
                    <a:pt x="21" y="13"/>
                  </a:cubicBezTo>
                  <a:cubicBezTo>
                    <a:pt x="19" y="14"/>
                    <a:pt x="17" y="15"/>
                    <a:pt x="16" y="14"/>
                  </a:cubicBezTo>
                  <a:cubicBezTo>
                    <a:pt x="12" y="11"/>
                    <a:pt x="9" y="13"/>
                    <a:pt x="6" y="15"/>
                  </a:cubicBezTo>
                  <a:cubicBezTo>
                    <a:pt x="5" y="16"/>
                    <a:pt x="3" y="16"/>
                    <a:pt x="1" y="16"/>
                  </a:cubicBezTo>
                  <a:close/>
                </a:path>
              </a:pathLst>
            </a:custGeom>
            <a:solidFill>
              <a:srgbClr val="D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27">
              <a:extLst>
                <a:ext uri="{FF2B5EF4-FFF2-40B4-BE49-F238E27FC236}">
                  <a16:creationId xmlns:a16="http://schemas.microsoft.com/office/drawing/2014/main" id="{8B92EA14-7256-B4EF-38F1-9FACB17B0AAC}"/>
                </a:ext>
              </a:extLst>
            </p:cNvPr>
            <p:cNvSpPr/>
            <p:nvPr userDrawn="1"/>
          </p:nvSpPr>
          <p:spPr bwMode="auto">
            <a:xfrm>
              <a:off x="409575" y="534988"/>
              <a:ext cx="23813" cy="47625"/>
            </a:xfrm>
            <a:custGeom>
              <a:avLst/>
              <a:gdLst>
                <a:gd name="T0" fmla="*/ 0 w 6"/>
                <a:gd name="T1" fmla="*/ 12 h 13"/>
                <a:gd name="T2" fmla="*/ 1 w 6"/>
                <a:gd name="T3" fmla="*/ 2 h 13"/>
                <a:gd name="T4" fmla="*/ 3 w 6"/>
                <a:gd name="T5" fmla="*/ 0 h 13"/>
                <a:gd name="T6" fmla="*/ 5 w 6"/>
                <a:gd name="T7" fmla="*/ 1 h 13"/>
                <a:gd name="T8" fmla="*/ 5 w 6"/>
                <a:gd name="T9" fmla="*/ 11 h 13"/>
                <a:gd name="T10" fmla="*/ 0 w 6"/>
                <a:gd name="T11" fmla="*/ 12 h 13"/>
                <a:gd name="T12" fmla="*/ 0 w 6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3">
                  <a:moveTo>
                    <a:pt x="0" y="12"/>
                  </a:moveTo>
                  <a:cubicBezTo>
                    <a:pt x="0" y="9"/>
                    <a:pt x="2" y="6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5"/>
                    <a:pt x="6" y="8"/>
                    <a:pt x="5" y="11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D8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28">
              <a:extLst>
                <a:ext uri="{FF2B5EF4-FFF2-40B4-BE49-F238E27FC236}">
                  <a16:creationId xmlns:a16="http://schemas.microsoft.com/office/drawing/2014/main" id="{259599AF-FC3C-C1F9-5AB0-6AD6209D806A}"/>
                </a:ext>
              </a:extLst>
            </p:cNvPr>
            <p:cNvSpPr/>
            <p:nvPr userDrawn="1"/>
          </p:nvSpPr>
          <p:spPr bwMode="auto">
            <a:xfrm>
              <a:off x="952500" y="195263"/>
              <a:ext cx="82550" cy="52388"/>
            </a:xfrm>
            <a:custGeom>
              <a:avLst/>
              <a:gdLst>
                <a:gd name="T0" fmla="*/ 4 w 22"/>
                <a:gd name="T1" fmla="*/ 13 h 14"/>
                <a:gd name="T2" fmla="*/ 0 w 22"/>
                <a:gd name="T3" fmla="*/ 8 h 14"/>
                <a:gd name="T4" fmla="*/ 22 w 22"/>
                <a:gd name="T5" fmla="*/ 0 h 14"/>
                <a:gd name="T6" fmla="*/ 14 w 22"/>
                <a:gd name="T7" fmla="*/ 10 h 14"/>
                <a:gd name="T8" fmla="*/ 9 w 22"/>
                <a:gd name="T9" fmla="*/ 11 h 14"/>
                <a:gd name="T10" fmla="*/ 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4" y="13"/>
                  </a:moveTo>
                  <a:cubicBezTo>
                    <a:pt x="3" y="10"/>
                    <a:pt x="1" y="10"/>
                    <a:pt x="0" y="8"/>
                  </a:cubicBezTo>
                  <a:cubicBezTo>
                    <a:pt x="9" y="9"/>
                    <a:pt x="7" y="10"/>
                    <a:pt x="22" y="0"/>
                  </a:cubicBezTo>
                  <a:cubicBezTo>
                    <a:pt x="21" y="5"/>
                    <a:pt x="16" y="6"/>
                    <a:pt x="14" y="10"/>
                  </a:cubicBezTo>
                  <a:cubicBezTo>
                    <a:pt x="12" y="8"/>
                    <a:pt x="10" y="8"/>
                    <a:pt x="9" y="11"/>
                  </a:cubicBezTo>
                  <a:cubicBezTo>
                    <a:pt x="8" y="14"/>
                    <a:pt x="6" y="14"/>
                    <a:pt x="4" y="13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29">
              <a:extLst>
                <a:ext uri="{FF2B5EF4-FFF2-40B4-BE49-F238E27FC236}">
                  <a16:creationId xmlns:a16="http://schemas.microsoft.com/office/drawing/2014/main" id="{0CA6BF01-3256-B2B4-07D1-C8E003B4EAF6}"/>
                </a:ext>
              </a:extLst>
            </p:cNvPr>
            <p:cNvSpPr/>
            <p:nvPr userDrawn="1"/>
          </p:nvSpPr>
          <p:spPr bwMode="auto">
            <a:xfrm>
              <a:off x="985838" y="233363"/>
              <a:ext cx="49213" cy="41275"/>
            </a:xfrm>
            <a:custGeom>
              <a:avLst/>
              <a:gdLst>
                <a:gd name="T0" fmla="*/ 0 w 13"/>
                <a:gd name="T1" fmla="*/ 9 h 11"/>
                <a:gd name="T2" fmla="*/ 4 w 13"/>
                <a:gd name="T3" fmla="*/ 6 h 11"/>
                <a:gd name="T4" fmla="*/ 6 w 13"/>
                <a:gd name="T5" fmla="*/ 1 h 11"/>
                <a:gd name="T6" fmla="*/ 7 w 13"/>
                <a:gd name="T7" fmla="*/ 3 h 11"/>
                <a:gd name="T8" fmla="*/ 5 w 13"/>
                <a:gd name="T9" fmla="*/ 7 h 11"/>
                <a:gd name="T10" fmla="*/ 10 w 13"/>
                <a:gd name="T11" fmla="*/ 8 h 11"/>
                <a:gd name="T12" fmla="*/ 13 w 13"/>
                <a:gd name="T13" fmla="*/ 9 h 11"/>
                <a:gd name="T14" fmla="*/ 0 w 13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2" y="9"/>
                    <a:pt x="4" y="9"/>
                    <a:pt x="4" y="6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7" y="1"/>
                    <a:pt x="9" y="0"/>
                    <a:pt x="7" y="3"/>
                  </a:cubicBezTo>
                  <a:cubicBezTo>
                    <a:pt x="6" y="4"/>
                    <a:pt x="4" y="5"/>
                    <a:pt x="5" y="7"/>
                  </a:cubicBezTo>
                  <a:cubicBezTo>
                    <a:pt x="6" y="9"/>
                    <a:pt x="8" y="8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8" y="10"/>
                    <a:pt x="4" y="11"/>
                    <a:pt x="0" y="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30">
              <a:extLst>
                <a:ext uri="{FF2B5EF4-FFF2-40B4-BE49-F238E27FC236}">
                  <a16:creationId xmlns:a16="http://schemas.microsoft.com/office/drawing/2014/main" id="{7CF10E22-5C2F-E945-447A-BE74AB0FD650}"/>
                </a:ext>
              </a:extLst>
            </p:cNvPr>
            <p:cNvSpPr/>
            <p:nvPr userDrawn="1"/>
          </p:nvSpPr>
          <p:spPr bwMode="auto">
            <a:xfrm>
              <a:off x="376238" y="1120775"/>
              <a:ext cx="26988" cy="49213"/>
            </a:xfrm>
            <a:custGeom>
              <a:avLst/>
              <a:gdLst>
                <a:gd name="T0" fmla="*/ 3 w 7"/>
                <a:gd name="T1" fmla="*/ 1 h 13"/>
                <a:gd name="T2" fmla="*/ 6 w 7"/>
                <a:gd name="T3" fmla="*/ 4 h 13"/>
                <a:gd name="T4" fmla="*/ 4 w 7"/>
                <a:gd name="T5" fmla="*/ 11 h 13"/>
                <a:gd name="T6" fmla="*/ 2 w 7"/>
                <a:gd name="T7" fmla="*/ 13 h 13"/>
                <a:gd name="T8" fmla="*/ 0 w 7"/>
                <a:gd name="T9" fmla="*/ 11 h 13"/>
                <a:gd name="T10" fmla="*/ 0 w 7"/>
                <a:gd name="T11" fmla="*/ 2 h 13"/>
                <a:gd name="T12" fmla="*/ 3 w 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6" y="0"/>
                    <a:pt x="7" y="2"/>
                    <a:pt x="6" y="4"/>
                  </a:cubicBezTo>
                  <a:cubicBezTo>
                    <a:pt x="5" y="6"/>
                    <a:pt x="4" y="8"/>
                    <a:pt x="4" y="11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BB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24" name="Grupo 123">
            <a:extLst>
              <a:ext uri="{FF2B5EF4-FFF2-40B4-BE49-F238E27FC236}">
                <a16:creationId xmlns:a16="http://schemas.microsoft.com/office/drawing/2014/main" id="{75497B2F-0829-A05D-BEA0-7B79CE7DBE3B}"/>
              </a:ext>
            </a:extLst>
          </p:cNvPr>
          <p:cNvGrpSpPr/>
          <p:nvPr userDrawn="1"/>
        </p:nvGrpSpPr>
        <p:grpSpPr>
          <a:xfrm>
            <a:off x="9177338" y="4240213"/>
            <a:ext cx="3017837" cy="2617788"/>
            <a:chOff x="9177338" y="4240213"/>
            <a:chExt cx="3017837" cy="2617788"/>
          </a:xfrm>
        </p:grpSpPr>
        <p:sp>
          <p:nvSpPr>
            <p:cNvPr id="125" name="Freeform 134">
              <a:extLst>
                <a:ext uri="{FF2B5EF4-FFF2-40B4-BE49-F238E27FC236}">
                  <a16:creationId xmlns:a16="http://schemas.microsoft.com/office/drawing/2014/main" id="{366336C8-7770-B3FD-07DA-6F256DBF2425}"/>
                </a:ext>
              </a:extLst>
            </p:cNvPr>
            <p:cNvSpPr/>
            <p:nvPr userDrawn="1"/>
          </p:nvSpPr>
          <p:spPr bwMode="auto">
            <a:xfrm>
              <a:off x="11706225" y="6108700"/>
              <a:ext cx="488950" cy="749300"/>
            </a:xfrm>
            <a:custGeom>
              <a:avLst/>
              <a:gdLst>
                <a:gd name="T0" fmla="*/ 130 w 130"/>
                <a:gd name="T1" fmla="*/ 177 h 199"/>
                <a:gd name="T2" fmla="*/ 118 w 130"/>
                <a:gd name="T3" fmla="*/ 167 h 199"/>
                <a:gd name="T4" fmla="*/ 105 w 130"/>
                <a:gd name="T5" fmla="*/ 168 h 199"/>
                <a:gd name="T6" fmla="*/ 91 w 130"/>
                <a:gd name="T7" fmla="*/ 179 h 199"/>
                <a:gd name="T8" fmla="*/ 92 w 130"/>
                <a:gd name="T9" fmla="*/ 180 h 199"/>
                <a:gd name="T10" fmla="*/ 104 w 130"/>
                <a:gd name="T11" fmla="*/ 191 h 199"/>
                <a:gd name="T12" fmla="*/ 67 w 130"/>
                <a:gd name="T13" fmla="*/ 199 h 199"/>
                <a:gd name="T14" fmla="*/ 66 w 130"/>
                <a:gd name="T15" fmla="*/ 191 h 199"/>
                <a:gd name="T16" fmla="*/ 72 w 130"/>
                <a:gd name="T17" fmla="*/ 190 h 199"/>
                <a:gd name="T18" fmla="*/ 67 w 130"/>
                <a:gd name="T19" fmla="*/ 181 h 199"/>
                <a:gd name="T20" fmla="*/ 63 w 130"/>
                <a:gd name="T21" fmla="*/ 177 h 199"/>
                <a:gd name="T22" fmla="*/ 67 w 130"/>
                <a:gd name="T23" fmla="*/ 158 h 199"/>
                <a:gd name="T24" fmla="*/ 48 w 130"/>
                <a:gd name="T25" fmla="*/ 170 h 199"/>
                <a:gd name="T26" fmla="*/ 35 w 130"/>
                <a:gd name="T27" fmla="*/ 174 h 199"/>
                <a:gd name="T28" fmla="*/ 37 w 130"/>
                <a:gd name="T29" fmla="*/ 176 h 199"/>
                <a:gd name="T30" fmla="*/ 34 w 130"/>
                <a:gd name="T31" fmla="*/ 184 h 199"/>
                <a:gd name="T32" fmla="*/ 26 w 130"/>
                <a:gd name="T33" fmla="*/ 186 h 199"/>
                <a:gd name="T34" fmla="*/ 34 w 130"/>
                <a:gd name="T35" fmla="*/ 188 h 199"/>
                <a:gd name="T36" fmla="*/ 36 w 130"/>
                <a:gd name="T37" fmla="*/ 193 h 199"/>
                <a:gd name="T38" fmla="*/ 2 w 130"/>
                <a:gd name="T39" fmla="*/ 199 h 199"/>
                <a:gd name="T40" fmla="*/ 16 w 130"/>
                <a:gd name="T41" fmla="*/ 186 h 199"/>
                <a:gd name="T42" fmla="*/ 5 w 130"/>
                <a:gd name="T43" fmla="*/ 185 h 199"/>
                <a:gd name="T44" fmla="*/ 7 w 130"/>
                <a:gd name="T45" fmla="*/ 174 h 199"/>
                <a:gd name="T46" fmla="*/ 7 w 130"/>
                <a:gd name="T47" fmla="*/ 153 h 199"/>
                <a:gd name="T48" fmla="*/ 33 w 130"/>
                <a:gd name="T49" fmla="*/ 151 h 199"/>
                <a:gd name="T50" fmla="*/ 52 w 130"/>
                <a:gd name="T51" fmla="*/ 143 h 199"/>
                <a:gd name="T52" fmla="*/ 75 w 130"/>
                <a:gd name="T53" fmla="*/ 139 h 199"/>
                <a:gd name="T54" fmla="*/ 91 w 130"/>
                <a:gd name="T55" fmla="*/ 126 h 199"/>
                <a:gd name="T56" fmla="*/ 80 w 130"/>
                <a:gd name="T57" fmla="*/ 102 h 199"/>
                <a:gd name="T58" fmla="*/ 73 w 130"/>
                <a:gd name="T59" fmla="*/ 99 h 199"/>
                <a:gd name="T60" fmla="*/ 62 w 130"/>
                <a:gd name="T61" fmla="*/ 79 h 199"/>
                <a:gd name="T62" fmla="*/ 41 w 130"/>
                <a:gd name="T63" fmla="*/ 76 h 199"/>
                <a:gd name="T64" fmla="*/ 36 w 130"/>
                <a:gd name="T65" fmla="*/ 49 h 199"/>
                <a:gd name="T66" fmla="*/ 57 w 130"/>
                <a:gd name="T67" fmla="*/ 39 h 199"/>
                <a:gd name="T68" fmla="*/ 51 w 130"/>
                <a:gd name="T69" fmla="*/ 8 h 199"/>
                <a:gd name="T70" fmla="*/ 81 w 130"/>
                <a:gd name="T71" fmla="*/ 16 h 199"/>
                <a:gd name="T72" fmla="*/ 89 w 130"/>
                <a:gd name="T73" fmla="*/ 8 h 199"/>
                <a:gd name="T74" fmla="*/ 96 w 130"/>
                <a:gd name="T75" fmla="*/ 5 h 199"/>
                <a:gd name="T76" fmla="*/ 93 w 130"/>
                <a:gd name="T77" fmla="*/ 9 h 199"/>
                <a:gd name="T78" fmla="*/ 103 w 130"/>
                <a:gd name="T79" fmla="*/ 7 h 199"/>
                <a:gd name="T80" fmla="*/ 115 w 130"/>
                <a:gd name="T81" fmla="*/ 44 h 199"/>
                <a:gd name="T82" fmla="*/ 120 w 130"/>
                <a:gd name="T83" fmla="*/ 48 h 199"/>
                <a:gd name="T84" fmla="*/ 130 w 130"/>
                <a:gd name="T85" fmla="*/ 40 h 199"/>
                <a:gd name="T86" fmla="*/ 129 w 130"/>
                <a:gd name="T87" fmla="*/ 73 h 199"/>
                <a:gd name="T88" fmla="*/ 106 w 130"/>
                <a:gd name="T89" fmla="*/ 80 h 199"/>
                <a:gd name="T90" fmla="*/ 104 w 130"/>
                <a:gd name="T91" fmla="*/ 87 h 199"/>
                <a:gd name="T92" fmla="*/ 122 w 130"/>
                <a:gd name="T93" fmla="*/ 95 h 199"/>
                <a:gd name="T94" fmla="*/ 130 w 130"/>
                <a:gd name="T95" fmla="*/ 87 h 199"/>
                <a:gd name="T96" fmla="*/ 120 w 130"/>
                <a:gd name="T97" fmla="*/ 128 h 199"/>
                <a:gd name="T98" fmla="*/ 116 w 130"/>
                <a:gd name="T99" fmla="*/ 139 h 199"/>
                <a:gd name="T100" fmla="*/ 124 w 130"/>
                <a:gd name="T101" fmla="*/ 13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99">
                  <a:moveTo>
                    <a:pt x="130" y="131"/>
                  </a:moveTo>
                  <a:cubicBezTo>
                    <a:pt x="130" y="147"/>
                    <a:pt x="130" y="162"/>
                    <a:pt x="130" y="177"/>
                  </a:cubicBezTo>
                  <a:cubicBezTo>
                    <a:pt x="128" y="179"/>
                    <a:pt x="126" y="175"/>
                    <a:pt x="124" y="176"/>
                  </a:cubicBezTo>
                  <a:cubicBezTo>
                    <a:pt x="121" y="174"/>
                    <a:pt x="120" y="170"/>
                    <a:pt x="118" y="167"/>
                  </a:cubicBezTo>
                  <a:cubicBezTo>
                    <a:pt x="117" y="166"/>
                    <a:pt x="117" y="164"/>
                    <a:pt x="115" y="164"/>
                  </a:cubicBezTo>
                  <a:cubicBezTo>
                    <a:pt x="112" y="165"/>
                    <a:pt x="109" y="168"/>
                    <a:pt x="105" y="168"/>
                  </a:cubicBezTo>
                  <a:cubicBezTo>
                    <a:pt x="103" y="168"/>
                    <a:pt x="102" y="170"/>
                    <a:pt x="100" y="171"/>
                  </a:cubicBezTo>
                  <a:cubicBezTo>
                    <a:pt x="97" y="174"/>
                    <a:pt x="95" y="177"/>
                    <a:pt x="91" y="179"/>
                  </a:cubicBezTo>
                  <a:cubicBezTo>
                    <a:pt x="91" y="179"/>
                    <a:pt x="91" y="179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1"/>
                    <a:pt x="93" y="182"/>
                    <a:pt x="94" y="183"/>
                  </a:cubicBezTo>
                  <a:cubicBezTo>
                    <a:pt x="98" y="185"/>
                    <a:pt x="102" y="187"/>
                    <a:pt x="104" y="191"/>
                  </a:cubicBezTo>
                  <a:cubicBezTo>
                    <a:pt x="104" y="195"/>
                    <a:pt x="101" y="197"/>
                    <a:pt x="99" y="199"/>
                  </a:cubicBezTo>
                  <a:cubicBezTo>
                    <a:pt x="89" y="199"/>
                    <a:pt x="78" y="199"/>
                    <a:pt x="67" y="199"/>
                  </a:cubicBezTo>
                  <a:cubicBezTo>
                    <a:pt x="66" y="198"/>
                    <a:pt x="65" y="197"/>
                    <a:pt x="63" y="196"/>
                  </a:cubicBezTo>
                  <a:cubicBezTo>
                    <a:pt x="62" y="192"/>
                    <a:pt x="63" y="190"/>
                    <a:pt x="66" y="191"/>
                  </a:cubicBezTo>
                  <a:cubicBezTo>
                    <a:pt x="70" y="191"/>
                    <a:pt x="74" y="192"/>
                    <a:pt x="78" y="193"/>
                  </a:cubicBezTo>
                  <a:cubicBezTo>
                    <a:pt x="76" y="192"/>
                    <a:pt x="74" y="191"/>
                    <a:pt x="72" y="190"/>
                  </a:cubicBezTo>
                  <a:cubicBezTo>
                    <a:pt x="66" y="189"/>
                    <a:pt x="66" y="188"/>
                    <a:pt x="70" y="184"/>
                  </a:cubicBezTo>
                  <a:cubicBezTo>
                    <a:pt x="69" y="182"/>
                    <a:pt x="68" y="183"/>
                    <a:pt x="67" y="181"/>
                  </a:cubicBezTo>
                  <a:cubicBezTo>
                    <a:pt x="66" y="181"/>
                    <a:pt x="66" y="181"/>
                    <a:pt x="66" y="180"/>
                  </a:cubicBezTo>
                  <a:cubicBezTo>
                    <a:pt x="66" y="179"/>
                    <a:pt x="65" y="178"/>
                    <a:pt x="63" y="177"/>
                  </a:cubicBezTo>
                  <a:cubicBezTo>
                    <a:pt x="60" y="176"/>
                    <a:pt x="60" y="174"/>
                    <a:pt x="61" y="171"/>
                  </a:cubicBezTo>
                  <a:cubicBezTo>
                    <a:pt x="63" y="167"/>
                    <a:pt x="65" y="163"/>
                    <a:pt x="67" y="158"/>
                  </a:cubicBezTo>
                  <a:cubicBezTo>
                    <a:pt x="66" y="161"/>
                    <a:pt x="65" y="163"/>
                    <a:pt x="64" y="165"/>
                  </a:cubicBezTo>
                  <a:cubicBezTo>
                    <a:pt x="60" y="172"/>
                    <a:pt x="56" y="173"/>
                    <a:pt x="48" y="170"/>
                  </a:cubicBezTo>
                  <a:cubicBezTo>
                    <a:pt x="46" y="169"/>
                    <a:pt x="46" y="169"/>
                    <a:pt x="45" y="171"/>
                  </a:cubicBezTo>
                  <a:cubicBezTo>
                    <a:pt x="43" y="178"/>
                    <a:pt x="40" y="179"/>
                    <a:pt x="35" y="174"/>
                  </a:cubicBezTo>
                  <a:cubicBezTo>
                    <a:pt x="34" y="173"/>
                    <a:pt x="32" y="171"/>
                    <a:pt x="30" y="170"/>
                  </a:cubicBezTo>
                  <a:cubicBezTo>
                    <a:pt x="32" y="172"/>
                    <a:pt x="34" y="174"/>
                    <a:pt x="37" y="176"/>
                  </a:cubicBezTo>
                  <a:cubicBezTo>
                    <a:pt x="38" y="177"/>
                    <a:pt x="39" y="179"/>
                    <a:pt x="39" y="181"/>
                  </a:cubicBezTo>
                  <a:cubicBezTo>
                    <a:pt x="38" y="183"/>
                    <a:pt x="36" y="184"/>
                    <a:pt x="34" y="184"/>
                  </a:cubicBezTo>
                  <a:cubicBezTo>
                    <a:pt x="33" y="184"/>
                    <a:pt x="32" y="184"/>
                    <a:pt x="31" y="184"/>
                  </a:cubicBezTo>
                  <a:cubicBezTo>
                    <a:pt x="29" y="184"/>
                    <a:pt x="26" y="184"/>
                    <a:pt x="26" y="186"/>
                  </a:cubicBezTo>
                  <a:cubicBezTo>
                    <a:pt x="26" y="188"/>
                    <a:pt x="29" y="188"/>
                    <a:pt x="31" y="188"/>
                  </a:cubicBezTo>
                  <a:cubicBezTo>
                    <a:pt x="32" y="188"/>
                    <a:pt x="33" y="188"/>
                    <a:pt x="34" y="188"/>
                  </a:cubicBezTo>
                  <a:cubicBezTo>
                    <a:pt x="35" y="188"/>
                    <a:pt x="37" y="188"/>
                    <a:pt x="37" y="189"/>
                  </a:cubicBezTo>
                  <a:cubicBezTo>
                    <a:pt x="38" y="191"/>
                    <a:pt x="38" y="192"/>
                    <a:pt x="36" y="193"/>
                  </a:cubicBezTo>
                  <a:cubicBezTo>
                    <a:pt x="34" y="194"/>
                    <a:pt x="34" y="197"/>
                    <a:pt x="33" y="199"/>
                  </a:cubicBezTo>
                  <a:cubicBezTo>
                    <a:pt x="22" y="199"/>
                    <a:pt x="12" y="199"/>
                    <a:pt x="2" y="199"/>
                  </a:cubicBezTo>
                  <a:cubicBezTo>
                    <a:pt x="0" y="197"/>
                    <a:pt x="2" y="195"/>
                    <a:pt x="4" y="193"/>
                  </a:cubicBezTo>
                  <a:cubicBezTo>
                    <a:pt x="7" y="190"/>
                    <a:pt x="11" y="188"/>
                    <a:pt x="16" y="186"/>
                  </a:cubicBezTo>
                  <a:cubicBezTo>
                    <a:pt x="14" y="184"/>
                    <a:pt x="12" y="185"/>
                    <a:pt x="10" y="185"/>
                  </a:cubicBezTo>
                  <a:cubicBezTo>
                    <a:pt x="8" y="185"/>
                    <a:pt x="6" y="186"/>
                    <a:pt x="5" y="185"/>
                  </a:cubicBezTo>
                  <a:cubicBezTo>
                    <a:pt x="5" y="184"/>
                    <a:pt x="5" y="183"/>
                    <a:pt x="5" y="183"/>
                  </a:cubicBezTo>
                  <a:cubicBezTo>
                    <a:pt x="11" y="181"/>
                    <a:pt x="9" y="177"/>
                    <a:pt x="7" y="174"/>
                  </a:cubicBezTo>
                  <a:cubicBezTo>
                    <a:pt x="4" y="168"/>
                    <a:pt x="4" y="162"/>
                    <a:pt x="5" y="156"/>
                  </a:cubicBezTo>
                  <a:cubicBezTo>
                    <a:pt x="5" y="155"/>
                    <a:pt x="5" y="153"/>
                    <a:pt x="7" y="153"/>
                  </a:cubicBezTo>
                  <a:cubicBezTo>
                    <a:pt x="12" y="152"/>
                    <a:pt x="13" y="141"/>
                    <a:pt x="22" y="146"/>
                  </a:cubicBezTo>
                  <a:cubicBezTo>
                    <a:pt x="25" y="148"/>
                    <a:pt x="29" y="149"/>
                    <a:pt x="33" y="151"/>
                  </a:cubicBezTo>
                  <a:cubicBezTo>
                    <a:pt x="36" y="154"/>
                    <a:pt x="39" y="156"/>
                    <a:pt x="43" y="159"/>
                  </a:cubicBezTo>
                  <a:cubicBezTo>
                    <a:pt x="45" y="153"/>
                    <a:pt x="48" y="147"/>
                    <a:pt x="52" y="143"/>
                  </a:cubicBezTo>
                  <a:cubicBezTo>
                    <a:pt x="57" y="141"/>
                    <a:pt x="59" y="137"/>
                    <a:pt x="63" y="135"/>
                  </a:cubicBezTo>
                  <a:cubicBezTo>
                    <a:pt x="67" y="135"/>
                    <a:pt x="72" y="135"/>
                    <a:pt x="75" y="139"/>
                  </a:cubicBezTo>
                  <a:cubicBezTo>
                    <a:pt x="76" y="140"/>
                    <a:pt x="77" y="139"/>
                    <a:pt x="78" y="138"/>
                  </a:cubicBezTo>
                  <a:cubicBezTo>
                    <a:pt x="81" y="133"/>
                    <a:pt x="85" y="129"/>
                    <a:pt x="91" y="126"/>
                  </a:cubicBezTo>
                  <a:cubicBezTo>
                    <a:pt x="92" y="126"/>
                    <a:pt x="92" y="125"/>
                    <a:pt x="91" y="124"/>
                  </a:cubicBezTo>
                  <a:cubicBezTo>
                    <a:pt x="85" y="118"/>
                    <a:pt x="83" y="110"/>
                    <a:pt x="80" y="102"/>
                  </a:cubicBezTo>
                  <a:cubicBezTo>
                    <a:pt x="79" y="100"/>
                    <a:pt x="81" y="99"/>
                    <a:pt x="81" y="97"/>
                  </a:cubicBezTo>
                  <a:cubicBezTo>
                    <a:pt x="78" y="97"/>
                    <a:pt x="76" y="100"/>
                    <a:pt x="73" y="99"/>
                  </a:cubicBezTo>
                  <a:cubicBezTo>
                    <a:pt x="71" y="93"/>
                    <a:pt x="66" y="88"/>
                    <a:pt x="65" y="81"/>
                  </a:cubicBezTo>
                  <a:cubicBezTo>
                    <a:pt x="65" y="80"/>
                    <a:pt x="64" y="79"/>
                    <a:pt x="62" y="79"/>
                  </a:cubicBezTo>
                  <a:cubicBezTo>
                    <a:pt x="58" y="80"/>
                    <a:pt x="53" y="80"/>
                    <a:pt x="50" y="84"/>
                  </a:cubicBezTo>
                  <a:cubicBezTo>
                    <a:pt x="48" y="80"/>
                    <a:pt x="44" y="79"/>
                    <a:pt x="41" y="76"/>
                  </a:cubicBezTo>
                  <a:cubicBezTo>
                    <a:pt x="41" y="70"/>
                    <a:pt x="40" y="65"/>
                    <a:pt x="36" y="60"/>
                  </a:cubicBezTo>
                  <a:cubicBezTo>
                    <a:pt x="33" y="58"/>
                    <a:pt x="33" y="53"/>
                    <a:pt x="36" y="49"/>
                  </a:cubicBezTo>
                  <a:cubicBezTo>
                    <a:pt x="37" y="50"/>
                    <a:pt x="38" y="50"/>
                    <a:pt x="40" y="48"/>
                  </a:cubicBezTo>
                  <a:cubicBezTo>
                    <a:pt x="44" y="43"/>
                    <a:pt x="49" y="40"/>
                    <a:pt x="57" y="39"/>
                  </a:cubicBezTo>
                  <a:cubicBezTo>
                    <a:pt x="49" y="34"/>
                    <a:pt x="49" y="26"/>
                    <a:pt x="48" y="18"/>
                  </a:cubicBezTo>
                  <a:cubicBezTo>
                    <a:pt x="49" y="15"/>
                    <a:pt x="47" y="11"/>
                    <a:pt x="51" y="8"/>
                  </a:cubicBezTo>
                  <a:cubicBezTo>
                    <a:pt x="58" y="5"/>
                    <a:pt x="64" y="0"/>
                    <a:pt x="71" y="6"/>
                  </a:cubicBezTo>
                  <a:cubicBezTo>
                    <a:pt x="75" y="9"/>
                    <a:pt x="78" y="12"/>
                    <a:pt x="81" y="16"/>
                  </a:cubicBezTo>
                  <a:cubicBezTo>
                    <a:pt x="82" y="18"/>
                    <a:pt x="83" y="19"/>
                    <a:pt x="85" y="16"/>
                  </a:cubicBezTo>
                  <a:cubicBezTo>
                    <a:pt x="87" y="14"/>
                    <a:pt x="89" y="11"/>
                    <a:pt x="89" y="8"/>
                  </a:cubicBezTo>
                  <a:cubicBezTo>
                    <a:pt x="89" y="6"/>
                    <a:pt x="89" y="5"/>
                    <a:pt x="90" y="5"/>
                  </a:cubicBezTo>
                  <a:cubicBezTo>
                    <a:pt x="92" y="4"/>
                    <a:pt x="94" y="4"/>
                    <a:pt x="96" y="5"/>
                  </a:cubicBezTo>
                  <a:cubicBezTo>
                    <a:pt x="97" y="7"/>
                    <a:pt x="95" y="7"/>
                    <a:pt x="94" y="8"/>
                  </a:cubicBezTo>
                  <a:cubicBezTo>
                    <a:pt x="93" y="8"/>
                    <a:pt x="93" y="8"/>
                    <a:pt x="93" y="9"/>
                  </a:cubicBezTo>
                  <a:cubicBezTo>
                    <a:pt x="93" y="10"/>
                    <a:pt x="94" y="10"/>
                    <a:pt x="95" y="10"/>
                  </a:cubicBezTo>
                  <a:cubicBezTo>
                    <a:pt x="97" y="9"/>
                    <a:pt x="100" y="8"/>
                    <a:pt x="103" y="7"/>
                  </a:cubicBezTo>
                  <a:cubicBezTo>
                    <a:pt x="114" y="6"/>
                    <a:pt x="124" y="15"/>
                    <a:pt x="122" y="26"/>
                  </a:cubicBezTo>
                  <a:cubicBezTo>
                    <a:pt x="121" y="33"/>
                    <a:pt x="118" y="38"/>
                    <a:pt x="115" y="44"/>
                  </a:cubicBezTo>
                  <a:cubicBezTo>
                    <a:pt x="112" y="47"/>
                    <a:pt x="113" y="48"/>
                    <a:pt x="117" y="50"/>
                  </a:cubicBezTo>
                  <a:cubicBezTo>
                    <a:pt x="119" y="50"/>
                    <a:pt x="120" y="50"/>
                    <a:pt x="120" y="48"/>
                  </a:cubicBezTo>
                  <a:cubicBezTo>
                    <a:pt x="121" y="45"/>
                    <a:pt x="124" y="43"/>
                    <a:pt x="126" y="41"/>
                  </a:cubicBezTo>
                  <a:cubicBezTo>
                    <a:pt x="127" y="40"/>
                    <a:pt x="128" y="39"/>
                    <a:pt x="130" y="40"/>
                  </a:cubicBezTo>
                  <a:cubicBezTo>
                    <a:pt x="130" y="50"/>
                    <a:pt x="130" y="61"/>
                    <a:pt x="130" y="71"/>
                  </a:cubicBezTo>
                  <a:cubicBezTo>
                    <a:pt x="130" y="72"/>
                    <a:pt x="129" y="72"/>
                    <a:pt x="129" y="73"/>
                  </a:cubicBezTo>
                  <a:cubicBezTo>
                    <a:pt x="128" y="79"/>
                    <a:pt x="127" y="81"/>
                    <a:pt x="119" y="81"/>
                  </a:cubicBezTo>
                  <a:cubicBezTo>
                    <a:pt x="115" y="81"/>
                    <a:pt x="110" y="81"/>
                    <a:pt x="106" y="80"/>
                  </a:cubicBezTo>
                  <a:cubicBezTo>
                    <a:pt x="103" y="79"/>
                    <a:pt x="101" y="80"/>
                    <a:pt x="100" y="83"/>
                  </a:cubicBezTo>
                  <a:cubicBezTo>
                    <a:pt x="100" y="86"/>
                    <a:pt x="101" y="87"/>
                    <a:pt x="104" y="87"/>
                  </a:cubicBezTo>
                  <a:cubicBezTo>
                    <a:pt x="109" y="89"/>
                    <a:pt x="112" y="93"/>
                    <a:pt x="116" y="97"/>
                  </a:cubicBezTo>
                  <a:cubicBezTo>
                    <a:pt x="120" y="100"/>
                    <a:pt x="120" y="99"/>
                    <a:pt x="122" y="95"/>
                  </a:cubicBezTo>
                  <a:cubicBezTo>
                    <a:pt x="123" y="93"/>
                    <a:pt x="123" y="90"/>
                    <a:pt x="126" y="88"/>
                  </a:cubicBezTo>
                  <a:cubicBezTo>
                    <a:pt x="127" y="87"/>
                    <a:pt x="128" y="85"/>
                    <a:pt x="130" y="87"/>
                  </a:cubicBezTo>
                  <a:cubicBezTo>
                    <a:pt x="130" y="100"/>
                    <a:pt x="130" y="113"/>
                    <a:pt x="130" y="126"/>
                  </a:cubicBezTo>
                  <a:cubicBezTo>
                    <a:pt x="126" y="126"/>
                    <a:pt x="123" y="128"/>
                    <a:pt x="120" y="128"/>
                  </a:cubicBezTo>
                  <a:cubicBezTo>
                    <a:pt x="119" y="127"/>
                    <a:pt x="114" y="137"/>
                    <a:pt x="114" y="138"/>
                  </a:cubicBezTo>
                  <a:cubicBezTo>
                    <a:pt x="115" y="139"/>
                    <a:pt x="115" y="139"/>
                    <a:pt x="116" y="139"/>
                  </a:cubicBezTo>
                  <a:cubicBezTo>
                    <a:pt x="118" y="135"/>
                    <a:pt x="122" y="142"/>
                    <a:pt x="124" y="139"/>
                  </a:cubicBezTo>
                  <a:cubicBezTo>
                    <a:pt x="125" y="138"/>
                    <a:pt x="125" y="137"/>
                    <a:pt x="124" y="136"/>
                  </a:cubicBezTo>
                  <a:cubicBezTo>
                    <a:pt x="124" y="131"/>
                    <a:pt x="125" y="130"/>
                    <a:pt x="130" y="131"/>
                  </a:cubicBezTo>
                  <a:close/>
                </a:path>
              </a:pathLst>
            </a:custGeom>
            <a:solidFill>
              <a:srgbClr val="F7E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35">
              <a:extLst>
                <a:ext uri="{FF2B5EF4-FFF2-40B4-BE49-F238E27FC236}">
                  <a16:creationId xmlns:a16="http://schemas.microsoft.com/office/drawing/2014/main" id="{DF3FBF2C-F2A3-EEBC-8DF0-8705AB84390E}"/>
                </a:ext>
              </a:extLst>
            </p:cNvPr>
            <p:cNvSpPr/>
            <p:nvPr userDrawn="1"/>
          </p:nvSpPr>
          <p:spPr bwMode="auto">
            <a:xfrm>
              <a:off x="11785600" y="5287963"/>
              <a:ext cx="409575" cy="376238"/>
            </a:xfrm>
            <a:custGeom>
              <a:avLst/>
              <a:gdLst>
                <a:gd name="T0" fmla="*/ 68 w 109"/>
                <a:gd name="T1" fmla="*/ 100 h 100"/>
                <a:gd name="T2" fmla="*/ 43 w 109"/>
                <a:gd name="T3" fmla="*/ 83 h 100"/>
                <a:gd name="T4" fmla="*/ 34 w 109"/>
                <a:gd name="T5" fmla="*/ 79 h 100"/>
                <a:gd name="T6" fmla="*/ 13 w 109"/>
                <a:gd name="T7" fmla="*/ 82 h 100"/>
                <a:gd name="T8" fmla="*/ 8 w 109"/>
                <a:gd name="T9" fmla="*/ 76 h 100"/>
                <a:gd name="T10" fmla="*/ 4 w 109"/>
                <a:gd name="T11" fmla="*/ 69 h 100"/>
                <a:gd name="T12" fmla="*/ 2 w 109"/>
                <a:gd name="T13" fmla="*/ 63 h 100"/>
                <a:gd name="T14" fmla="*/ 13 w 109"/>
                <a:gd name="T15" fmla="*/ 53 h 100"/>
                <a:gd name="T16" fmla="*/ 13 w 109"/>
                <a:gd name="T17" fmla="*/ 49 h 100"/>
                <a:gd name="T18" fmla="*/ 5 w 109"/>
                <a:gd name="T19" fmla="*/ 24 h 100"/>
                <a:gd name="T20" fmla="*/ 7 w 109"/>
                <a:gd name="T21" fmla="*/ 20 h 100"/>
                <a:gd name="T22" fmla="*/ 10 w 109"/>
                <a:gd name="T23" fmla="*/ 16 h 100"/>
                <a:gd name="T24" fmla="*/ 17 w 109"/>
                <a:gd name="T25" fmla="*/ 13 h 100"/>
                <a:gd name="T26" fmla="*/ 28 w 109"/>
                <a:gd name="T27" fmla="*/ 20 h 100"/>
                <a:gd name="T28" fmla="*/ 32 w 109"/>
                <a:gd name="T29" fmla="*/ 19 h 100"/>
                <a:gd name="T30" fmla="*/ 49 w 109"/>
                <a:gd name="T31" fmla="*/ 2 h 100"/>
                <a:gd name="T32" fmla="*/ 56 w 109"/>
                <a:gd name="T33" fmla="*/ 3 h 100"/>
                <a:gd name="T34" fmla="*/ 62 w 109"/>
                <a:gd name="T35" fmla="*/ 5 h 100"/>
                <a:gd name="T36" fmla="*/ 70 w 109"/>
                <a:gd name="T37" fmla="*/ 9 h 100"/>
                <a:gd name="T38" fmla="*/ 72 w 109"/>
                <a:gd name="T39" fmla="*/ 33 h 100"/>
                <a:gd name="T40" fmla="*/ 72 w 109"/>
                <a:gd name="T41" fmla="*/ 36 h 100"/>
                <a:gd name="T42" fmla="*/ 74 w 109"/>
                <a:gd name="T43" fmla="*/ 36 h 100"/>
                <a:gd name="T44" fmla="*/ 109 w 109"/>
                <a:gd name="T45" fmla="*/ 40 h 100"/>
                <a:gd name="T46" fmla="*/ 109 w 109"/>
                <a:gd name="T47" fmla="*/ 57 h 100"/>
                <a:gd name="T48" fmla="*/ 84 w 109"/>
                <a:gd name="T49" fmla="*/ 71 h 100"/>
                <a:gd name="T50" fmla="*/ 80 w 109"/>
                <a:gd name="T51" fmla="*/ 76 h 100"/>
                <a:gd name="T52" fmla="*/ 80 w 109"/>
                <a:gd name="T53" fmla="*/ 92 h 100"/>
                <a:gd name="T54" fmla="*/ 73 w 109"/>
                <a:gd name="T55" fmla="*/ 98 h 100"/>
                <a:gd name="T56" fmla="*/ 68 w 109"/>
                <a:gd name="T57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00">
                  <a:moveTo>
                    <a:pt x="68" y="100"/>
                  </a:moveTo>
                  <a:cubicBezTo>
                    <a:pt x="55" y="100"/>
                    <a:pt x="49" y="94"/>
                    <a:pt x="43" y="83"/>
                  </a:cubicBezTo>
                  <a:cubicBezTo>
                    <a:pt x="40" y="76"/>
                    <a:pt x="41" y="76"/>
                    <a:pt x="34" y="79"/>
                  </a:cubicBezTo>
                  <a:cubicBezTo>
                    <a:pt x="27" y="82"/>
                    <a:pt x="20" y="83"/>
                    <a:pt x="13" y="82"/>
                  </a:cubicBezTo>
                  <a:cubicBezTo>
                    <a:pt x="9" y="82"/>
                    <a:pt x="7" y="80"/>
                    <a:pt x="8" y="76"/>
                  </a:cubicBezTo>
                  <a:cubicBezTo>
                    <a:pt x="8" y="73"/>
                    <a:pt x="8" y="70"/>
                    <a:pt x="4" y="69"/>
                  </a:cubicBezTo>
                  <a:cubicBezTo>
                    <a:pt x="1" y="68"/>
                    <a:pt x="0" y="65"/>
                    <a:pt x="2" y="63"/>
                  </a:cubicBezTo>
                  <a:cubicBezTo>
                    <a:pt x="5" y="59"/>
                    <a:pt x="8" y="54"/>
                    <a:pt x="13" y="53"/>
                  </a:cubicBezTo>
                  <a:cubicBezTo>
                    <a:pt x="16" y="52"/>
                    <a:pt x="15" y="50"/>
                    <a:pt x="13" y="49"/>
                  </a:cubicBezTo>
                  <a:cubicBezTo>
                    <a:pt x="7" y="42"/>
                    <a:pt x="4" y="34"/>
                    <a:pt x="5" y="24"/>
                  </a:cubicBezTo>
                  <a:cubicBezTo>
                    <a:pt x="5" y="22"/>
                    <a:pt x="5" y="20"/>
                    <a:pt x="7" y="20"/>
                  </a:cubicBezTo>
                  <a:cubicBezTo>
                    <a:pt x="9" y="19"/>
                    <a:pt x="9" y="18"/>
                    <a:pt x="10" y="16"/>
                  </a:cubicBezTo>
                  <a:cubicBezTo>
                    <a:pt x="10" y="12"/>
                    <a:pt x="13" y="10"/>
                    <a:pt x="17" y="13"/>
                  </a:cubicBezTo>
                  <a:cubicBezTo>
                    <a:pt x="21" y="15"/>
                    <a:pt x="25" y="16"/>
                    <a:pt x="28" y="20"/>
                  </a:cubicBezTo>
                  <a:cubicBezTo>
                    <a:pt x="30" y="22"/>
                    <a:pt x="31" y="22"/>
                    <a:pt x="32" y="19"/>
                  </a:cubicBezTo>
                  <a:cubicBezTo>
                    <a:pt x="34" y="10"/>
                    <a:pt x="42" y="6"/>
                    <a:pt x="49" y="2"/>
                  </a:cubicBezTo>
                  <a:cubicBezTo>
                    <a:pt x="51" y="0"/>
                    <a:pt x="54" y="1"/>
                    <a:pt x="56" y="3"/>
                  </a:cubicBezTo>
                  <a:cubicBezTo>
                    <a:pt x="57" y="5"/>
                    <a:pt x="60" y="5"/>
                    <a:pt x="62" y="5"/>
                  </a:cubicBezTo>
                  <a:cubicBezTo>
                    <a:pt x="66" y="4"/>
                    <a:pt x="68" y="6"/>
                    <a:pt x="70" y="9"/>
                  </a:cubicBezTo>
                  <a:cubicBezTo>
                    <a:pt x="76" y="17"/>
                    <a:pt x="80" y="25"/>
                    <a:pt x="72" y="33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3" y="36"/>
                    <a:pt x="73" y="36"/>
                    <a:pt x="74" y="36"/>
                  </a:cubicBezTo>
                  <a:cubicBezTo>
                    <a:pt x="86" y="32"/>
                    <a:pt x="98" y="33"/>
                    <a:pt x="109" y="40"/>
                  </a:cubicBezTo>
                  <a:cubicBezTo>
                    <a:pt x="109" y="46"/>
                    <a:pt x="109" y="52"/>
                    <a:pt x="109" y="57"/>
                  </a:cubicBezTo>
                  <a:cubicBezTo>
                    <a:pt x="103" y="67"/>
                    <a:pt x="95" y="71"/>
                    <a:pt x="84" y="71"/>
                  </a:cubicBezTo>
                  <a:cubicBezTo>
                    <a:pt x="78" y="71"/>
                    <a:pt x="78" y="71"/>
                    <a:pt x="80" y="76"/>
                  </a:cubicBezTo>
                  <a:cubicBezTo>
                    <a:pt x="81" y="82"/>
                    <a:pt x="81" y="87"/>
                    <a:pt x="80" y="92"/>
                  </a:cubicBezTo>
                  <a:cubicBezTo>
                    <a:pt x="80" y="97"/>
                    <a:pt x="76" y="97"/>
                    <a:pt x="73" y="98"/>
                  </a:cubicBezTo>
                  <a:cubicBezTo>
                    <a:pt x="71" y="98"/>
                    <a:pt x="69" y="99"/>
                    <a:pt x="68" y="10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36">
              <a:extLst>
                <a:ext uri="{FF2B5EF4-FFF2-40B4-BE49-F238E27FC236}">
                  <a16:creationId xmlns:a16="http://schemas.microsoft.com/office/drawing/2014/main" id="{17BAC4DD-090D-C412-CBA4-62737413C82C}"/>
                </a:ext>
              </a:extLst>
            </p:cNvPr>
            <p:cNvSpPr/>
            <p:nvPr userDrawn="1"/>
          </p:nvSpPr>
          <p:spPr bwMode="auto">
            <a:xfrm>
              <a:off x="9177338" y="6621463"/>
              <a:ext cx="395287" cy="236538"/>
            </a:xfrm>
            <a:custGeom>
              <a:avLst/>
              <a:gdLst>
                <a:gd name="T0" fmla="*/ 9 w 105"/>
                <a:gd name="T1" fmla="*/ 63 h 63"/>
                <a:gd name="T2" fmla="*/ 2 w 105"/>
                <a:gd name="T3" fmla="*/ 52 h 63"/>
                <a:gd name="T4" fmla="*/ 7 w 105"/>
                <a:gd name="T5" fmla="*/ 44 h 63"/>
                <a:gd name="T6" fmla="*/ 11 w 105"/>
                <a:gd name="T7" fmla="*/ 38 h 63"/>
                <a:gd name="T8" fmla="*/ 14 w 105"/>
                <a:gd name="T9" fmla="*/ 29 h 63"/>
                <a:gd name="T10" fmla="*/ 23 w 105"/>
                <a:gd name="T11" fmla="*/ 27 h 63"/>
                <a:gd name="T12" fmla="*/ 27 w 105"/>
                <a:gd name="T13" fmla="*/ 23 h 63"/>
                <a:gd name="T14" fmla="*/ 26 w 105"/>
                <a:gd name="T15" fmla="*/ 10 h 63"/>
                <a:gd name="T16" fmla="*/ 29 w 105"/>
                <a:gd name="T17" fmla="*/ 5 h 63"/>
                <a:gd name="T18" fmla="*/ 35 w 105"/>
                <a:gd name="T19" fmla="*/ 5 h 63"/>
                <a:gd name="T20" fmla="*/ 40 w 105"/>
                <a:gd name="T21" fmla="*/ 4 h 63"/>
                <a:gd name="T22" fmla="*/ 47 w 105"/>
                <a:gd name="T23" fmla="*/ 3 h 63"/>
                <a:gd name="T24" fmla="*/ 58 w 105"/>
                <a:gd name="T25" fmla="*/ 19 h 63"/>
                <a:gd name="T26" fmla="*/ 63 w 105"/>
                <a:gd name="T27" fmla="*/ 21 h 63"/>
                <a:gd name="T28" fmla="*/ 89 w 105"/>
                <a:gd name="T29" fmla="*/ 10 h 63"/>
                <a:gd name="T30" fmla="*/ 93 w 105"/>
                <a:gd name="T31" fmla="*/ 14 h 63"/>
                <a:gd name="T32" fmla="*/ 97 w 105"/>
                <a:gd name="T33" fmla="*/ 19 h 63"/>
                <a:gd name="T34" fmla="*/ 102 w 105"/>
                <a:gd name="T35" fmla="*/ 31 h 63"/>
                <a:gd name="T36" fmla="*/ 86 w 105"/>
                <a:gd name="T37" fmla="*/ 52 h 63"/>
                <a:gd name="T38" fmla="*/ 85 w 105"/>
                <a:gd name="T39" fmla="*/ 56 h 63"/>
                <a:gd name="T40" fmla="*/ 92 w 105"/>
                <a:gd name="T41" fmla="*/ 63 h 63"/>
                <a:gd name="T42" fmla="*/ 71 w 105"/>
                <a:gd name="T43" fmla="*/ 63 h 63"/>
                <a:gd name="T44" fmla="*/ 68 w 105"/>
                <a:gd name="T45" fmla="*/ 58 h 63"/>
                <a:gd name="T46" fmla="*/ 70 w 105"/>
                <a:gd name="T47" fmla="*/ 54 h 63"/>
                <a:gd name="T48" fmla="*/ 72 w 105"/>
                <a:gd name="T49" fmla="*/ 49 h 63"/>
                <a:gd name="T50" fmla="*/ 71 w 105"/>
                <a:gd name="T51" fmla="*/ 47 h 63"/>
                <a:gd name="T52" fmla="*/ 75 w 105"/>
                <a:gd name="T53" fmla="*/ 35 h 63"/>
                <a:gd name="T54" fmla="*/ 76 w 105"/>
                <a:gd name="T55" fmla="*/ 34 h 63"/>
                <a:gd name="T56" fmla="*/ 70 w 105"/>
                <a:gd name="T57" fmla="*/ 38 h 63"/>
                <a:gd name="T58" fmla="*/ 63 w 105"/>
                <a:gd name="T59" fmla="*/ 36 h 63"/>
                <a:gd name="T60" fmla="*/ 58 w 105"/>
                <a:gd name="T61" fmla="*/ 32 h 63"/>
                <a:gd name="T62" fmla="*/ 54 w 105"/>
                <a:gd name="T63" fmla="*/ 34 h 63"/>
                <a:gd name="T64" fmla="*/ 49 w 105"/>
                <a:gd name="T65" fmla="*/ 32 h 63"/>
                <a:gd name="T66" fmla="*/ 46 w 105"/>
                <a:gd name="T67" fmla="*/ 26 h 63"/>
                <a:gd name="T68" fmla="*/ 49 w 105"/>
                <a:gd name="T69" fmla="*/ 32 h 63"/>
                <a:gd name="T70" fmla="*/ 51 w 105"/>
                <a:gd name="T71" fmla="*/ 38 h 63"/>
                <a:gd name="T72" fmla="*/ 49 w 105"/>
                <a:gd name="T73" fmla="*/ 42 h 63"/>
                <a:gd name="T74" fmla="*/ 45 w 105"/>
                <a:gd name="T75" fmla="*/ 40 h 63"/>
                <a:gd name="T76" fmla="*/ 42 w 105"/>
                <a:gd name="T77" fmla="*/ 38 h 63"/>
                <a:gd name="T78" fmla="*/ 33 w 105"/>
                <a:gd name="T79" fmla="*/ 36 h 63"/>
                <a:gd name="T80" fmla="*/ 36 w 105"/>
                <a:gd name="T81" fmla="*/ 41 h 63"/>
                <a:gd name="T82" fmla="*/ 37 w 105"/>
                <a:gd name="T83" fmla="*/ 47 h 63"/>
                <a:gd name="T84" fmla="*/ 32 w 105"/>
                <a:gd name="T85" fmla="*/ 47 h 63"/>
                <a:gd name="T86" fmla="*/ 26 w 105"/>
                <a:gd name="T87" fmla="*/ 46 h 63"/>
                <a:gd name="T88" fmla="*/ 37 w 105"/>
                <a:gd name="T89" fmla="*/ 51 h 63"/>
                <a:gd name="T90" fmla="*/ 39 w 105"/>
                <a:gd name="T91" fmla="*/ 58 h 63"/>
                <a:gd name="T92" fmla="*/ 31 w 105"/>
                <a:gd name="T93" fmla="*/ 63 h 63"/>
                <a:gd name="T94" fmla="*/ 9 w 105"/>
                <a:gd name="T9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" h="62">
                  <a:moveTo>
                    <a:pt x="9" y="63"/>
                  </a:moveTo>
                  <a:cubicBezTo>
                    <a:pt x="8" y="59"/>
                    <a:pt x="4" y="56"/>
                    <a:pt x="2" y="52"/>
                  </a:cubicBezTo>
                  <a:cubicBezTo>
                    <a:pt x="0" y="46"/>
                    <a:pt x="1" y="44"/>
                    <a:pt x="7" y="44"/>
                  </a:cubicBezTo>
                  <a:cubicBezTo>
                    <a:pt x="12" y="44"/>
                    <a:pt x="13" y="42"/>
                    <a:pt x="11" y="38"/>
                  </a:cubicBezTo>
                  <a:cubicBezTo>
                    <a:pt x="9" y="35"/>
                    <a:pt x="10" y="31"/>
                    <a:pt x="14" y="29"/>
                  </a:cubicBezTo>
                  <a:cubicBezTo>
                    <a:pt x="17" y="28"/>
                    <a:pt x="20" y="27"/>
                    <a:pt x="23" y="27"/>
                  </a:cubicBezTo>
                  <a:cubicBezTo>
                    <a:pt x="27" y="27"/>
                    <a:pt x="27" y="26"/>
                    <a:pt x="27" y="23"/>
                  </a:cubicBezTo>
                  <a:cubicBezTo>
                    <a:pt x="26" y="19"/>
                    <a:pt x="24" y="14"/>
                    <a:pt x="26" y="10"/>
                  </a:cubicBezTo>
                  <a:cubicBezTo>
                    <a:pt x="27" y="8"/>
                    <a:pt x="28" y="7"/>
                    <a:pt x="29" y="5"/>
                  </a:cubicBezTo>
                  <a:cubicBezTo>
                    <a:pt x="30" y="3"/>
                    <a:pt x="32" y="2"/>
                    <a:pt x="35" y="5"/>
                  </a:cubicBezTo>
                  <a:cubicBezTo>
                    <a:pt x="37" y="7"/>
                    <a:pt x="39" y="8"/>
                    <a:pt x="40" y="4"/>
                  </a:cubicBezTo>
                  <a:cubicBezTo>
                    <a:pt x="42" y="0"/>
                    <a:pt x="44" y="1"/>
                    <a:pt x="47" y="3"/>
                  </a:cubicBezTo>
                  <a:cubicBezTo>
                    <a:pt x="52" y="7"/>
                    <a:pt x="56" y="13"/>
                    <a:pt x="58" y="19"/>
                  </a:cubicBezTo>
                  <a:cubicBezTo>
                    <a:pt x="59" y="22"/>
                    <a:pt x="60" y="24"/>
                    <a:pt x="63" y="21"/>
                  </a:cubicBezTo>
                  <a:cubicBezTo>
                    <a:pt x="70" y="15"/>
                    <a:pt x="79" y="10"/>
                    <a:pt x="89" y="10"/>
                  </a:cubicBezTo>
                  <a:cubicBezTo>
                    <a:pt x="92" y="10"/>
                    <a:pt x="94" y="11"/>
                    <a:pt x="93" y="14"/>
                  </a:cubicBezTo>
                  <a:cubicBezTo>
                    <a:pt x="93" y="17"/>
                    <a:pt x="94" y="18"/>
                    <a:pt x="97" y="19"/>
                  </a:cubicBezTo>
                  <a:cubicBezTo>
                    <a:pt x="102" y="21"/>
                    <a:pt x="105" y="26"/>
                    <a:pt x="102" y="31"/>
                  </a:cubicBezTo>
                  <a:cubicBezTo>
                    <a:pt x="98" y="39"/>
                    <a:pt x="95" y="48"/>
                    <a:pt x="86" y="52"/>
                  </a:cubicBezTo>
                  <a:cubicBezTo>
                    <a:pt x="83" y="53"/>
                    <a:pt x="84" y="54"/>
                    <a:pt x="85" y="56"/>
                  </a:cubicBezTo>
                  <a:cubicBezTo>
                    <a:pt x="88" y="58"/>
                    <a:pt x="92" y="59"/>
                    <a:pt x="92" y="63"/>
                  </a:cubicBezTo>
                  <a:cubicBezTo>
                    <a:pt x="85" y="63"/>
                    <a:pt x="78" y="63"/>
                    <a:pt x="71" y="63"/>
                  </a:cubicBezTo>
                  <a:cubicBezTo>
                    <a:pt x="69" y="62"/>
                    <a:pt x="68" y="60"/>
                    <a:pt x="68" y="58"/>
                  </a:cubicBezTo>
                  <a:cubicBezTo>
                    <a:pt x="67" y="56"/>
                    <a:pt x="68" y="54"/>
                    <a:pt x="70" y="54"/>
                  </a:cubicBezTo>
                  <a:cubicBezTo>
                    <a:pt x="74" y="53"/>
                    <a:pt x="74" y="51"/>
                    <a:pt x="72" y="49"/>
                  </a:cubicBezTo>
                  <a:cubicBezTo>
                    <a:pt x="71" y="48"/>
                    <a:pt x="71" y="47"/>
                    <a:pt x="71" y="47"/>
                  </a:cubicBezTo>
                  <a:cubicBezTo>
                    <a:pt x="68" y="39"/>
                    <a:pt x="68" y="39"/>
                    <a:pt x="75" y="35"/>
                  </a:cubicBezTo>
                  <a:cubicBezTo>
                    <a:pt x="75" y="35"/>
                    <a:pt x="76" y="34"/>
                    <a:pt x="76" y="34"/>
                  </a:cubicBezTo>
                  <a:cubicBezTo>
                    <a:pt x="74" y="35"/>
                    <a:pt x="72" y="37"/>
                    <a:pt x="70" y="38"/>
                  </a:cubicBezTo>
                  <a:cubicBezTo>
                    <a:pt x="67" y="39"/>
                    <a:pt x="65" y="39"/>
                    <a:pt x="63" y="36"/>
                  </a:cubicBezTo>
                  <a:cubicBezTo>
                    <a:pt x="62" y="34"/>
                    <a:pt x="60" y="34"/>
                    <a:pt x="58" y="32"/>
                  </a:cubicBezTo>
                  <a:cubicBezTo>
                    <a:pt x="56" y="30"/>
                    <a:pt x="55" y="33"/>
                    <a:pt x="54" y="34"/>
                  </a:cubicBezTo>
                  <a:cubicBezTo>
                    <a:pt x="52" y="35"/>
                    <a:pt x="50" y="33"/>
                    <a:pt x="49" y="32"/>
                  </a:cubicBezTo>
                  <a:cubicBezTo>
                    <a:pt x="48" y="30"/>
                    <a:pt x="48" y="28"/>
                    <a:pt x="46" y="26"/>
                  </a:cubicBezTo>
                  <a:cubicBezTo>
                    <a:pt x="47" y="28"/>
                    <a:pt x="48" y="30"/>
                    <a:pt x="49" y="32"/>
                  </a:cubicBezTo>
                  <a:cubicBezTo>
                    <a:pt x="50" y="34"/>
                    <a:pt x="51" y="36"/>
                    <a:pt x="51" y="38"/>
                  </a:cubicBezTo>
                  <a:cubicBezTo>
                    <a:pt x="51" y="40"/>
                    <a:pt x="51" y="42"/>
                    <a:pt x="49" y="42"/>
                  </a:cubicBezTo>
                  <a:cubicBezTo>
                    <a:pt x="47" y="43"/>
                    <a:pt x="46" y="42"/>
                    <a:pt x="45" y="40"/>
                  </a:cubicBezTo>
                  <a:cubicBezTo>
                    <a:pt x="44" y="39"/>
                    <a:pt x="43" y="38"/>
                    <a:pt x="42" y="38"/>
                  </a:cubicBezTo>
                  <a:cubicBezTo>
                    <a:pt x="39" y="39"/>
                    <a:pt x="36" y="37"/>
                    <a:pt x="33" y="36"/>
                  </a:cubicBezTo>
                  <a:cubicBezTo>
                    <a:pt x="33" y="38"/>
                    <a:pt x="35" y="39"/>
                    <a:pt x="36" y="41"/>
                  </a:cubicBezTo>
                  <a:cubicBezTo>
                    <a:pt x="37" y="43"/>
                    <a:pt x="38" y="45"/>
                    <a:pt x="37" y="47"/>
                  </a:cubicBezTo>
                  <a:cubicBezTo>
                    <a:pt x="36" y="49"/>
                    <a:pt x="34" y="48"/>
                    <a:pt x="32" y="47"/>
                  </a:cubicBezTo>
                  <a:cubicBezTo>
                    <a:pt x="30" y="47"/>
                    <a:pt x="28" y="46"/>
                    <a:pt x="26" y="46"/>
                  </a:cubicBezTo>
                  <a:cubicBezTo>
                    <a:pt x="29" y="49"/>
                    <a:pt x="34" y="50"/>
                    <a:pt x="37" y="51"/>
                  </a:cubicBezTo>
                  <a:cubicBezTo>
                    <a:pt x="41" y="53"/>
                    <a:pt x="41" y="55"/>
                    <a:pt x="39" y="58"/>
                  </a:cubicBezTo>
                  <a:cubicBezTo>
                    <a:pt x="37" y="60"/>
                    <a:pt x="34" y="62"/>
                    <a:pt x="31" y="63"/>
                  </a:cubicBezTo>
                  <a:cubicBezTo>
                    <a:pt x="24" y="63"/>
                    <a:pt x="17" y="63"/>
                    <a:pt x="9" y="6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37">
              <a:extLst>
                <a:ext uri="{FF2B5EF4-FFF2-40B4-BE49-F238E27FC236}">
                  <a16:creationId xmlns:a16="http://schemas.microsoft.com/office/drawing/2014/main" id="{033861F1-1FA1-B59D-9E0C-A1AE143315EA}"/>
                </a:ext>
              </a:extLst>
            </p:cNvPr>
            <p:cNvSpPr/>
            <p:nvPr userDrawn="1"/>
          </p:nvSpPr>
          <p:spPr bwMode="auto">
            <a:xfrm>
              <a:off x="12052300" y="5595938"/>
              <a:ext cx="142875" cy="342900"/>
            </a:xfrm>
            <a:custGeom>
              <a:avLst/>
              <a:gdLst>
                <a:gd name="T0" fmla="*/ 38 w 38"/>
                <a:gd name="T1" fmla="*/ 91 h 91"/>
                <a:gd name="T2" fmla="*/ 32 w 38"/>
                <a:gd name="T3" fmla="*/ 80 h 91"/>
                <a:gd name="T4" fmla="*/ 23 w 38"/>
                <a:gd name="T5" fmla="*/ 76 h 91"/>
                <a:gd name="T6" fmla="*/ 8 w 38"/>
                <a:gd name="T7" fmla="*/ 74 h 91"/>
                <a:gd name="T8" fmla="*/ 6 w 38"/>
                <a:gd name="T9" fmla="*/ 67 h 91"/>
                <a:gd name="T10" fmla="*/ 5 w 38"/>
                <a:gd name="T11" fmla="*/ 61 h 91"/>
                <a:gd name="T12" fmla="*/ 3 w 38"/>
                <a:gd name="T13" fmla="*/ 50 h 91"/>
                <a:gd name="T14" fmla="*/ 8 w 38"/>
                <a:gd name="T15" fmla="*/ 39 h 91"/>
                <a:gd name="T16" fmla="*/ 14 w 38"/>
                <a:gd name="T17" fmla="*/ 35 h 91"/>
                <a:gd name="T18" fmla="*/ 18 w 38"/>
                <a:gd name="T19" fmla="*/ 35 h 91"/>
                <a:gd name="T20" fmla="*/ 12 w 38"/>
                <a:gd name="T21" fmla="*/ 21 h 91"/>
                <a:gd name="T22" fmla="*/ 12 w 38"/>
                <a:gd name="T23" fmla="*/ 13 h 91"/>
                <a:gd name="T24" fmla="*/ 18 w 38"/>
                <a:gd name="T25" fmla="*/ 5 h 91"/>
                <a:gd name="T26" fmla="*/ 19 w 38"/>
                <a:gd name="T27" fmla="*/ 4 h 91"/>
                <a:gd name="T28" fmla="*/ 27 w 38"/>
                <a:gd name="T29" fmla="*/ 0 h 91"/>
                <a:gd name="T30" fmla="*/ 38 w 38"/>
                <a:gd name="T31" fmla="*/ 6 h 91"/>
                <a:gd name="T32" fmla="*/ 38 w 38"/>
                <a:gd name="T3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91">
                  <a:moveTo>
                    <a:pt x="38" y="91"/>
                  </a:moveTo>
                  <a:cubicBezTo>
                    <a:pt x="34" y="89"/>
                    <a:pt x="33" y="84"/>
                    <a:pt x="32" y="80"/>
                  </a:cubicBezTo>
                  <a:cubicBezTo>
                    <a:pt x="30" y="76"/>
                    <a:pt x="28" y="74"/>
                    <a:pt x="23" y="76"/>
                  </a:cubicBezTo>
                  <a:cubicBezTo>
                    <a:pt x="18" y="78"/>
                    <a:pt x="13" y="76"/>
                    <a:pt x="8" y="74"/>
                  </a:cubicBezTo>
                  <a:cubicBezTo>
                    <a:pt x="5" y="72"/>
                    <a:pt x="4" y="70"/>
                    <a:pt x="6" y="67"/>
                  </a:cubicBezTo>
                  <a:cubicBezTo>
                    <a:pt x="8" y="64"/>
                    <a:pt x="7" y="63"/>
                    <a:pt x="5" y="61"/>
                  </a:cubicBezTo>
                  <a:cubicBezTo>
                    <a:pt x="0" y="57"/>
                    <a:pt x="0" y="55"/>
                    <a:pt x="3" y="50"/>
                  </a:cubicBezTo>
                  <a:cubicBezTo>
                    <a:pt x="4" y="46"/>
                    <a:pt x="8" y="44"/>
                    <a:pt x="8" y="39"/>
                  </a:cubicBezTo>
                  <a:cubicBezTo>
                    <a:pt x="11" y="40"/>
                    <a:pt x="14" y="39"/>
                    <a:pt x="14" y="35"/>
                  </a:cubicBezTo>
                  <a:cubicBezTo>
                    <a:pt x="15" y="35"/>
                    <a:pt x="17" y="36"/>
                    <a:pt x="18" y="35"/>
                  </a:cubicBezTo>
                  <a:cubicBezTo>
                    <a:pt x="16" y="30"/>
                    <a:pt x="13" y="26"/>
                    <a:pt x="12" y="21"/>
                  </a:cubicBezTo>
                  <a:cubicBezTo>
                    <a:pt x="12" y="18"/>
                    <a:pt x="12" y="16"/>
                    <a:pt x="12" y="13"/>
                  </a:cubicBezTo>
                  <a:cubicBezTo>
                    <a:pt x="12" y="9"/>
                    <a:pt x="14" y="6"/>
                    <a:pt x="18" y="5"/>
                  </a:cubicBezTo>
                  <a:cubicBezTo>
                    <a:pt x="18" y="5"/>
                    <a:pt x="19" y="4"/>
                    <a:pt x="19" y="4"/>
                  </a:cubicBezTo>
                  <a:cubicBezTo>
                    <a:pt x="22" y="3"/>
                    <a:pt x="23" y="0"/>
                    <a:pt x="27" y="0"/>
                  </a:cubicBezTo>
                  <a:cubicBezTo>
                    <a:pt x="31" y="1"/>
                    <a:pt x="35" y="3"/>
                    <a:pt x="38" y="6"/>
                  </a:cubicBezTo>
                  <a:cubicBezTo>
                    <a:pt x="38" y="34"/>
                    <a:pt x="38" y="62"/>
                    <a:pt x="38" y="91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38">
              <a:extLst>
                <a:ext uri="{FF2B5EF4-FFF2-40B4-BE49-F238E27FC236}">
                  <a16:creationId xmlns:a16="http://schemas.microsoft.com/office/drawing/2014/main" id="{D7BA5229-40E6-0AE3-F44C-F0D3E144363F}"/>
                </a:ext>
              </a:extLst>
            </p:cNvPr>
            <p:cNvSpPr/>
            <p:nvPr userDrawn="1"/>
          </p:nvSpPr>
          <p:spPr bwMode="auto">
            <a:xfrm>
              <a:off x="9264650" y="6707188"/>
              <a:ext cx="214312" cy="150813"/>
            </a:xfrm>
            <a:custGeom>
              <a:avLst/>
              <a:gdLst>
                <a:gd name="T0" fmla="*/ 8 w 57"/>
                <a:gd name="T1" fmla="*/ 40 h 40"/>
                <a:gd name="T2" fmla="*/ 14 w 57"/>
                <a:gd name="T3" fmla="*/ 35 h 40"/>
                <a:gd name="T4" fmla="*/ 13 w 57"/>
                <a:gd name="T5" fmla="*/ 29 h 40"/>
                <a:gd name="T6" fmla="*/ 2 w 57"/>
                <a:gd name="T7" fmla="*/ 24 h 40"/>
                <a:gd name="T8" fmla="*/ 0 w 57"/>
                <a:gd name="T9" fmla="*/ 22 h 40"/>
                <a:gd name="T10" fmla="*/ 2 w 57"/>
                <a:gd name="T11" fmla="*/ 22 h 40"/>
                <a:gd name="T12" fmla="*/ 11 w 57"/>
                <a:gd name="T13" fmla="*/ 24 h 40"/>
                <a:gd name="T14" fmla="*/ 13 w 57"/>
                <a:gd name="T15" fmla="*/ 21 h 40"/>
                <a:gd name="T16" fmla="*/ 9 w 57"/>
                <a:gd name="T17" fmla="*/ 15 h 40"/>
                <a:gd name="T18" fmla="*/ 9 w 57"/>
                <a:gd name="T19" fmla="*/ 11 h 40"/>
                <a:gd name="T20" fmla="*/ 12 w 57"/>
                <a:gd name="T21" fmla="*/ 12 h 40"/>
                <a:gd name="T22" fmla="*/ 19 w 57"/>
                <a:gd name="T23" fmla="*/ 14 h 40"/>
                <a:gd name="T24" fmla="*/ 23 w 57"/>
                <a:gd name="T25" fmla="*/ 17 h 40"/>
                <a:gd name="T26" fmla="*/ 26 w 57"/>
                <a:gd name="T27" fmla="*/ 19 h 40"/>
                <a:gd name="T28" fmla="*/ 26 w 57"/>
                <a:gd name="T29" fmla="*/ 16 h 40"/>
                <a:gd name="T30" fmla="*/ 22 w 57"/>
                <a:gd name="T31" fmla="*/ 4 h 40"/>
                <a:gd name="T32" fmla="*/ 20 w 57"/>
                <a:gd name="T33" fmla="*/ 0 h 40"/>
                <a:gd name="T34" fmla="*/ 26 w 57"/>
                <a:gd name="T35" fmla="*/ 7 h 40"/>
                <a:gd name="T36" fmla="*/ 29 w 57"/>
                <a:gd name="T37" fmla="*/ 10 h 40"/>
                <a:gd name="T38" fmla="*/ 31 w 57"/>
                <a:gd name="T39" fmla="*/ 7 h 40"/>
                <a:gd name="T40" fmla="*/ 33 w 57"/>
                <a:gd name="T41" fmla="*/ 6 h 40"/>
                <a:gd name="T42" fmla="*/ 41 w 57"/>
                <a:gd name="T43" fmla="*/ 12 h 40"/>
                <a:gd name="T44" fmla="*/ 46 w 57"/>
                <a:gd name="T45" fmla="*/ 14 h 40"/>
                <a:gd name="T46" fmla="*/ 54 w 57"/>
                <a:gd name="T47" fmla="*/ 9 h 40"/>
                <a:gd name="T48" fmla="*/ 56 w 57"/>
                <a:gd name="T49" fmla="*/ 9 h 40"/>
                <a:gd name="T50" fmla="*/ 55 w 57"/>
                <a:gd name="T51" fmla="*/ 11 h 40"/>
                <a:gd name="T52" fmla="*/ 53 w 57"/>
                <a:gd name="T53" fmla="*/ 12 h 40"/>
                <a:gd name="T54" fmla="*/ 52 w 57"/>
                <a:gd name="T55" fmla="*/ 27 h 40"/>
                <a:gd name="T56" fmla="*/ 51 w 57"/>
                <a:gd name="T57" fmla="*/ 31 h 40"/>
                <a:gd name="T58" fmla="*/ 46 w 57"/>
                <a:gd name="T59" fmla="*/ 34 h 40"/>
                <a:gd name="T60" fmla="*/ 48 w 57"/>
                <a:gd name="T61" fmla="*/ 40 h 40"/>
                <a:gd name="T62" fmla="*/ 46 w 57"/>
                <a:gd name="T63" fmla="*/ 40 h 40"/>
                <a:gd name="T64" fmla="*/ 40 w 57"/>
                <a:gd name="T65" fmla="*/ 40 h 40"/>
                <a:gd name="T66" fmla="*/ 8 w 57"/>
                <a:gd name="T6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40">
                  <a:moveTo>
                    <a:pt x="8" y="40"/>
                  </a:moveTo>
                  <a:cubicBezTo>
                    <a:pt x="10" y="38"/>
                    <a:pt x="12" y="37"/>
                    <a:pt x="14" y="35"/>
                  </a:cubicBezTo>
                  <a:cubicBezTo>
                    <a:pt x="18" y="32"/>
                    <a:pt x="17" y="31"/>
                    <a:pt x="13" y="29"/>
                  </a:cubicBezTo>
                  <a:cubicBezTo>
                    <a:pt x="9" y="28"/>
                    <a:pt x="5" y="27"/>
                    <a:pt x="2" y="24"/>
                  </a:cubicBezTo>
                  <a:cubicBezTo>
                    <a:pt x="1" y="24"/>
                    <a:pt x="0" y="23"/>
                    <a:pt x="0" y="22"/>
                  </a:cubicBezTo>
                  <a:cubicBezTo>
                    <a:pt x="0" y="21"/>
                    <a:pt x="2" y="22"/>
                    <a:pt x="2" y="22"/>
                  </a:cubicBezTo>
                  <a:cubicBezTo>
                    <a:pt x="5" y="22"/>
                    <a:pt x="8" y="23"/>
                    <a:pt x="11" y="24"/>
                  </a:cubicBezTo>
                  <a:cubicBezTo>
                    <a:pt x="13" y="24"/>
                    <a:pt x="14" y="24"/>
                    <a:pt x="13" y="21"/>
                  </a:cubicBezTo>
                  <a:cubicBezTo>
                    <a:pt x="12" y="18"/>
                    <a:pt x="10" y="17"/>
                    <a:pt x="9" y="15"/>
                  </a:cubicBezTo>
                  <a:cubicBezTo>
                    <a:pt x="9" y="14"/>
                    <a:pt x="8" y="12"/>
                    <a:pt x="9" y="11"/>
                  </a:cubicBezTo>
                  <a:cubicBezTo>
                    <a:pt x="10" y="10"/>
                    <a:pt x="12" y="11"/>
                    <a:pt x="12" y="12"/>
                  </a:cubicBezTo>
                  <a:cubicBezTo>
                    <a:pt x="14" y="13"/>
                    <a:pt x="16" y="15"/>
                    <a:pt x="19" y="14"/>
                  </a:cubicBezTo>
                  <a:cubicBezTo>
                    <a:pt x="21" y="13"/>
                    <a:pt x="22" y="14"/>
                    <a:pt x="23" y="17"/>
                  </a:cubicBezTo>
                  <a:cubicBezTo>
                    <a:pt x="23" y="18"/>
                    <a:pt x="24" y="19"/>
                    <a:pt x="26" y="19"/>
                  </a:cubicBezTo>
                  <a:cubicBezTo>
                    <a:pt x="27" y="18"/>
                    <a:pt x="26" y="17"/>
                    <a:pt x="26" y="16"/>
                  </a:cubicBezTo>
                  <a:cubicBezTo>
                    <a:pt x="27" y="11"/>
                    <a:pt x="23" y="8"/>
                    <a:pt x="22" y="4"/>
                  </a:cubicBezTo>
                  <a:cubicBezTo>
                    <a:pt x="22" y="3"/>
                    <a:pt x="21" y="2"/>
                    <a:pt x="20" y="0"/>
                  </a:cubicBezTo>
                  <a:cubicBezTo>
                    <a:pt x="24" y="1"/>
                    <a:pt x="26" y="4"/>
                    <a:pt x="26" y="7"/>
                  </a:cubicBezTo>
                  <a:cubicBezTo>
                    <a:pt x="27" y="8"/>
                    <a:pt x="28" y="10"/>
                    <a:pt x="29" y="10"/>
                  </a:cubicBezTo>
                  <a:cubicBezTo>
                    <a:pt x="31" y="10"/>
                    <a:pt x="31" y="9"/>
                    <a:pt x="31" y="7"/>
                  </a:cubicBezTo>
                  <a:cubicBezTo>
                    <a:pt x="31" y="7"/>
                    <a:pt x="32" y="6"/>
                    <a:pt x="33" y="6"/>
                  </a:cubicBezTo>
                  <a:cubicBezTo>
                    <a:pt x="35" y="9"/>
                    <a:pt x="39" y="8"/>
                    <a:pt x="41" y="12"/>
                  </a:cubicBezTo>
                  <a:cubicBezTo>
                    <a:pt x="42" y="15"/>
                    <a:pt x="44" y="15"/>
                    <a:pt x="46" y="14"/>
                  </a:cubicBezTo>
                  <a:cubicBezTo>
                    <a:pt x="49" y="13"/>
                    <a:pt x="51" y="11"/>
                    <a:pt x="54" y="9"/>
                  </a:cubicBezTo>
                  <a:cubicBezTo>
                    <a:pt x="54" y="8"/>
                    <a:pt x="55" y="8"/>
                    <a:pt x="56" y="9"/>
                  </a:cubicBezTo>
                  <a:cubicBezTo>
                    <a:pt x="57" y="10"/>
                    <a:pt x="56" y="10"/>
                    <a:pt x="55" y="11"/>
                  </a:cubicBezTo>
                  <a:cubicBezTo>
                    <a:pt x="54" y="11"/>
                    <a:pt x="54" y="12"/>
                    <a:pt x="53" y="12"/>
                  </a:cubicBezTo>
                  <a:cubicBezTo>
                    <a:pt x="46" y="18"/>
                    <a:pt x="46" y="20"/>
                    <a:pt x="52" y="27"/>
                  </a:cubicBezTo>
                  <a:cubicBezTo>
                    <a:pt x="54" y="29"/>
                    <a:pt x="52" y="30"/>
                    <a:pt x="51" y="31"/>
                  </a:cubicBezTo>
                  <a:cubicBezTo>
                    <a:pt x="49" y="32"/>
                    <a:pt x="46" y="30"/>
                    <a:pt x="46" y="34"/>
                  </a:cubicBezTo>
                  <a:cubicBezTo>
                    <a:pt x="46" y="37"/>
                    <a:pt x="47" y="38"/>
                    <a:pt x="48" y="40"/>
                  </a:cubicBezTo>
                  <a:cubicBezTo>
                    <a:pt x="47" y="40"/>
                    <a:pt x="47" y="40"/>
                    <a:pt x="46" y="40"/>
                  </a:cubicBezTo>
                  <a:cubicBezTo>
                    <a:pt x="44" y="38"/>
                    <a:pt x="42" y="38"/>
                    <a:pt x="40" y="40"/>
                  </a:cubicBezTo>
                  <a:cubicBezTo>
                    <a:pt x="29" y="40"/>
                    <a:pt x="19" y="40"/>
                    <a:pt x="8" y="40"/>
                  </a:cubicBezTo>
                  <a:close/>
                </a:path>
              </a:pathLst>
            </a:custGeom>
            <a:solidFill>
              <a:srgbClr val="ED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39">
              <a:extLst>
                <a:ext uri="{FF2B5EF4-FFF2-40B4-BE49-F238E27FC236}">
                  <a16:creationId xmlns:a16="http://schemas.microsoft.com/office/drawing/2014/main" id="{BCF1CE51-8FFC-AC21-BE26-E48AACB3ECB4}"/>
                </a:ext>
              </a:extLst>
            </p:cNvPr>
            <p:cNvSpPr/>
            <p:nvPr userDrawn="1"/>
          </p:nvSpPr>
          <p:spPr bwMode="auto">
            <a:xfrm>
              <a:off x="11796713" y="6696075"/>
              <a:ext cx="214312" cy="161925"/>
            </a:xfrm>
            <a:custGeom>
              <a:avLst/>
              <a:gdLst>
                <a:gd name="T0" fmla="*/ 43 w 57"/>
                <a:gd name="T1" fmla="*/ 25 h 43"/>
                <a:gd name="T2" fmla="*/ 45 w 57"/>
                <a:gd name="T3" fmla="*/ 26 h 43"/>
                <a:gd name="T4" fmla="*/ 49 w 57"/>
                <a:gd name="T5" fmla="*/ 28 h 43"/>
                <a:gd name="T6" fmla="*/ 46 w 57"/>
                <a:gd name="T7" fmla="*/ 30 h 43"/>
                <a:gd name="T8" fmla="*/ 44 w 57"/>
                <a:gd name="T9" fmla="*/ 31 h 43"/>
                <a:gd name="T10" fmla="*/ 46 w 57"/>
                <a:gd name="T11" fmla="*/ 33 h 43"/>
                <a:gd name="T12" fmla="*/ 57 w 57"/>
                <a:gd name="T13" fmla="*/ 37 h 43"/>
                <a:gd name="T14" fmla="*/ 49 w 57"/>
                <a:gd name="T15" fmla="*/ 37 h 43"/>
                <a:gd name="T16" fmla="*/ 43 w 57"/>
                <a:gd name="T17" fmla="*/ 36 h 43"/>
                <a:gd name="T18" fmla="*/ 40 w 57"/>
                <a:gd name="T19" fmla="*/ 39 h 43"/>
                <a:gd name="T20" fmla="*/ 36 w 57"/>
                <a:gd name="T21" fmla="*/ 43 h 43"/>
                <a:gd name="T22" fmla="*/ 9 w 57"/>
                <a:gd name="T23" fmla="*/ 43 h 43"/>
                <a:gd name="T24" fmla="*/ 12 w 57"/>
                <a:gd name="T25" fmla="*/ 36 h 43"/>
                <a:gd name="T26" fmla="*/ 13 w 57"/>
                <a:gd name="T27" fmla="*/ 34 h 43"/>
                <a:gd name="T28" fmla="*/ 10 w 57"/>
                <a:gd name="T29" fmla="*/ 33 h 43"/>
                <a:gd name="T30" fmla="*/ 3 w 57"/>
                <a:gd name="T31" fmla="*/ 33 h 43"/>
                <a:gd name="T32" fmla="*/ 0 w 57"/>
                <a:gd name="T33" fmla="*/ 31 h 43"/>
                <a:gd name="T34" fmla="*/ 2 w 57"/>
                <a:gd name="T35" fmla="*/ 28 h 43"/>
                <a:gd name="T36" fmla="*/ 9 w 57"/>
                <a:gd name="T37" fmla="*/ 27 h 43"/>
                <a:gd name="T38" fmla="*/ 14 w 57"/>
                <a:gd name="T39" fmla="*/ 24 h 43"/>
                <a:gd name="T40" fmla="*/ 11 w 57"/>
                <a:gd name="T41" fmla="*/ 20 h 43"/>
                <a:gd name="T42" fmla="*/ 2 w 57"/>
                <a:gd name="T43" fmla="*/ 11 h 43"/>
                <a:gd name="T44" fmla="*/ 12 w 57"/>
                <a:gd name="T45" fmla="*/ 17 h 43"/>
                <a:gd name="T46" fmla="*/ 17 w 57"/>
                <a:gd name="T47" fmla="*/ 20 h 43"/>
                <a:gd name="T48" fmla="*/ 20 w 57"/>
                <a:gd name="T49" fmla="*/ 14 h 43"/>
                <a:gd name="T50" fmla="*/ 23 w 57"/>
                <a:gd name="T51" fmla="*/ 12 h 43"/>
                <a:gd name="T52" fmla="*/ 32 w 57"/>
                <a:gd name="T53" fmla="*/ 14 h 43"/>
                <a:gd name="T54" fmla="*/ 36 w 57"/>
                <a:gd name="T55" fmla="*/ 12 h 43"/>
                <a:gd name="T56" fmla="*/ 42 w 57"/>
                <a:gd name="T57" fmla="*/ 3 h 43"/>
                <a:gd name="T58" fmla="*/ 45 w 57"/>
                <a:gd name="T59" fmla="*/ 1 h 43"/>
                <a:gd name="T60" fmla="*/ 38 w 57"/>
                <a:gd name="T61" fmla="*/ 16 h 43"/>
                <a:gd name="T62" fmla="*/ 40 w 57"/>
                <a:gd name="T63" fmla="*/ 20 h 43"/>
                <a:gd name="T64" fmla="*/ 43 w 57"/>
                <a:gd name="T65" fmla="*/ 24 h 43"/>
                <a:gd name="T66" fmla="*/ 35 w 57"/>
                <a:gd name="T67" fmla="*/ 29 h 43"/>
                <a:gd name="T68" fmla="*/ 32 w 57"/>
                <a:gd name="T69" fmla="*/ 36 h 43"/>
                <a:gd name="T70" fmla="*/ 33 w 57"/>
                <a:gd name="T71" fmla="*/ 39 h 43"/>
                <a:gd name="T72" fmla="*/ 35 w 57"/>
                <a:gd name="T73" fmla="*/ 37 h 43"/>
                <a:gd name="T74" fmla="*/ 43 w 57"/>
                <a:gd name="T7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7" h="43">
                  <a:moveTo>
                    <a:pt x="43" y="25"/>
                  </a:moveTo>
                  <a:cubicBezTo>
                    <a:pt x="44" y="25"/>
                    <a:pt x="44" y="25"/>
                    <a:pt x="45" y="26"/>
                  </a:cubicBezTo>
                  <a:cubicBezTo>
                    <a:pt x="47" y="26"/>
                    <a:pt x="49" y="26"/>
                    <a:pt x="49" y="28"/>
                  </a:cubicBezTo>
                  <a:cubicBezTo>
                    <a:pt x="49" y="29"/>
                    <a:pt x="47" y="29"/>
                    <a:pt x="46" y="30"/>
                  </a:cubicBezTo>
                  <a:cubicBezTo>
                    <a:pt x="45" y="30"/>
                    <a:pt x="44" y="31"/>
                    <a:pt x="44" y="31"/>
                  </a:cubicBezTo>
                  <a:cubicBezTo>
                    <a:pt x="44" y="33"/>
                    <a:pt x="46" y="33"/>
                    <a:pt x="46" y="33"/>
                  </a:cubicBezTo>
                  <a:cubicBezTo>
                    <a:pt x="50" y="33"/>
                    <a:pt x="54" y="35"/>
                    <a:pt x="57" y="37"/>
                  </a:cubicBezTo>
                  <a:cubicBezTo>
                    <a:pt x="54" y="39"/>
                    <a:pt x="51" y="37"/>
                    <a:pt x="49" y="37"/>
                  </a:cubicBezTo>
                  <a:cubicBezTo>
                    <a:pt x="47" y="37"/>
                    <a:pt x="45" y="36"/>
                    <a:pt x="43" y="36"/>
                  </a:cubicBezTo>
                  <a:cubicBezTo>
                    <a:pt x="39" y="35"/>
                    <a:pt x="39" y="37"/>
                    <a:pt x="40" y="39"/>
                  </a:cubicBezTo>
                  <a:cubicBezTo>
                    <a:pt x="39" y="41"/>
                    <a:pt x="38" y="42"/>
                    <a:pt x="36" y="43"/>
                  </a:cubicBezTo>
                  <a:cubicBezTo>
                    <a:pt x="27" y="43"/>
                    <a:pt x="18" y="43"/>
                    <a:pt x="9" y="43"/>
                  </a:cubicBezTo>
                  <a:cubicBezTo>
                    <a:pt x="9" y="40"/>
                    <a:pt x="9" y="38"/>
                    <a:pt x="12" y="36"/>
                  </a:cubicBezTo>
                  <a:cubicBezTo>
                    <a:pt x="12" y="35"/>
                    <a:pt x="13" y="35"/>
                    <a:pt x="13" y="34"/>
                  </a:cubicBezTo>
                  <a:cubicBezTo>
                    <a:pt x="12" y="33"/>
                    <a:pt x="11" y="32"/>
                    <a:pt x="10" y="33"/>
                  </a:cubicBezTo>
                  <a:cubicBezTo>
                    <a:pt x="7" y="34"/>
                    <a:pt x="5" y="33"/>
                    <a:pt x="3" y="33"/>
                  </a:cubicBezTo>
                  <a:cubicBezTo>
                    <a:pt x="1" y="33"/>
                    <a:pt x="0" y="32"/>
                    <a:pt x="0" y="31"/>
                  </a:cubicBezTo>
                  <a:cubicBezTo>
                    <a:pt x="0" y="29"/>
                    <a:pt x="1" y="28"/>
                    <a:pt x="2" y="28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1" y="27"/>
                    <a:pt x="13" y="27"/>
                    <a:pt x="14" y="24"/>
                  </a:cubicBezTo>
                  <a:cubicBezTo>
                    <a:pt x="15" y="22"/>
                    <a:pt x="13" y="21"/>
                    <a:pt x="11" y="20"/>
                  </a:cubicBezTo>
                  <a:cubicBezTo>
                    <a:pt x="8" y="18"/>
                    <a:pt x="5" y="15"/>
                    <a:pt x="2" y="11"/>
                  </a:cubicBezTo>
                  <a:cubicBezTo>
                    <a:pt x="7" y="12"/>
                    <a:pt x="9" y="15"/>
                    <a:pt x="12" y="17"/>
                  </a:cubicBezTo>
                  <a:cubicBezTo>
                    <a:pt x="13" y="19"/>
                    <a:pt x="15" y="21"/>
                    <a:pt x="17" y="20"/>
                  </a:cubicBezTo>
                  <a:cubicBezTo>
                    <a:pt x="19" y="19"/>
                    <a:pt x="20" y="17"/>
                    <a:pt x="20" y="14"/>
                  </a:cubicBezTo>
                  <a:cubicBezTo>
                    <a:pt x="20" y="12"/>
                    <a:pt x="21" y="9"/>
                    <a:pt x="23" y="12"/>
                  </a:cubicBezTo>
                  <a:cubicBezTo>
                    <a:pt x="26" y="15"/>
                    <a:pt x="30" y="13"/>
                    <a:pt x="32" y="14"/>
                  </a:cubicBezTo>
                  <a:cubicBezTo>
                    <a:pt x="34" y="15"/>
                    <a:pt x="35" y="14"/>
                    <a:pt x="36" y="12"/>
                  </a:cubicBezTo>
                  <a:cubicBezTo>
                    <a:pt x="38" y="9"/>
                    <a:pt x="40" y="6"/>
                    <a:pt x="42" y="3"/>
                  </a:cubicBezTo>
                  <a:cubicBezTo>
                    <a:pt x="43" y="1"/>
                    <a:pt x="43" y="0"/>
                    <a:pt x="45" y="1"/>
                  </a:cubicBezTo>
                  <a:cubicBezTo>
                    <a:pt x="43" y="6"/>
                    <a:pt x="40" y="11"/>
                    <a:pt x="38" y="16"/>
                  </a:cubicBezTo>
                  <a:cubicBezTo>
                    <a:pt x="37" y="18"/>
                    <a:pt x="37" y="20"/>
                    <a:pt x="40" y="20"/>
                  </a:cubicBezTo>
                  <a:cubicBezTo>
                    <a:pt x="43" y="20"/>
                    <a:pt x="43" y="22"/>
                    <a:pt x="43" y="24"/>
                  </a:cubicBezTo>
                  <a:cubicBezTo>
                    <a:pt x="39" y="24"/>
                    <a:pt x="36" y="26"/>
                    <a:pt x="35" y="29"/>
                  </a:cubicBezTo>
                  <a:cubicBezTo>
                    <a:pt x="34" y="32"/>
                    <a:pt x="33" y="34"/>
                    <a:pt x="32" y="36"/>
                  </a:cubicBezTo>
                  <a:cubicBezTo>
                    <a:pt x="32" y="37"/>
                    <a:pt x="32" y="38"/>
                    <a:pt x="33" y="39"/>
                  </a:cubicBezTo>
                  <a:cubicBezTo>
                    <a:pt x="34" y="40"/>
                    <a:pt x="35" y="38"/>
                    <a:pt x="35" y="37"/>
                  </a:cubicBezTo>
                  <a:cubicBezTo>
                    <a:pt x="37" y="33"/>
                    <a:pt x="41" y="30"/>
                    <a:pt x="43" y="25"/>
                  </a:cubicBezTo>
                  <a:close/>
                </a:path>
              </a:pathLst>
            </a:custGeom>
            <a:solidFill>
              <a:srgbClr val="F1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40">
              <a:extLst>
                <a:ext uri="{FF2B5EF4-FFF2-40B4-BE49-F238E27FC236}">
                  <a16:creationId xmlns:a16="http://schemas.microsoft.com/office/drawing/2014/main" id="{B0D0BC22-3BAF-706B-226E-660CC7DD2D4E}"/>
                </a:ext>
              </a:extLst>
            </p:cNvPr>
            <p:cNvSpPr/>
            <p:nvPr userDrawn="1"/>
          </p:nvSpPr>
          <p:spPr bwMode="auto">
            <a:xfrm>
              <a:off x="11450638" y="6756400"/>
              <a:ext cx="211137" cy="101600"/>
            </a:xfrm>
            <a:custGeom>
              <a:avLst/>
              <a:gdLst>
                <a:gd name="T0" fmla="*/ 54 w 56"/>
                <a:gd name="T1" fmla="*/ 27 h 27"/>
                <a:gd name="T2" fmla="*/ 2 w 56"/>
                <a:gd name="T3" fmla="*/ 27 h 27"/>
                <a:gd name="T4" fmla="*/ 8 w 56"/>
                <a:gd name="T5" fmla="*/ 15 h 27"/>
                <a:gd name="T6" fmla="*/ 20 w 56"/>
                <a:gd name="T7" fmla="*/ 11 h 27"/>
                <a:gd name="T8" fmla="*/ 21 w 56"/>
                <a:gd name="T9" fmla="*/ 8 h 27"/>
                <a:gd name="T10" fmla="*/ 20 w 56"/>
                <a:gd name="T11" fmla="*/ 5 h 27"/>
                <a:gd name="T12" fmla="*/ 23 w 56"/>
                <a:gd name="T13" fmla="*/ 3 h 27"/>
                <a:gd name="T14" fmla="*/ 33 w 56"/>
                <a:gd name="T15" fmla="*/ 1 h 27"/>
                <a:gd name="T16" fmla="*/ 37 w 56"/>
                <a:gd name="T17" fmla="*/ 2 h 27"/>
                <a:gd name="T18" fmla="*/ 45 w 56"/>
                <a:gd name="T19" fmla="*/ 7 h 27"/>
                <a:gd name="T20" fmla="*/ 54 w 56"/>
                <a:gd name="T21" fmla="*/ 11 h 27"/>
                <a:gd name="T22" fmla="*/ 52 w 56"/>
                <a:gd name="T23" fmla="*/ 18 h 27"/>
                <a:gd name="T24" fmla="*/ 48 w 56"/>
                <a:gd name="T25" fmla="*/ 19 h 27"/>
                <a:gd name="T26" fmla="*/ 44 w 56"/>
                <a:gd name="T27" fmla="*/ 19 h 27"/>
                <a:gd name="T28" fmla="*/ 50 w 56"/>
                <a:gd name="T29" fmla="*/ 22 h 27"/>
                <a:gd name="T30" fmla="*/ 54 w 56"/>
                <a:gd name="T3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7">
                  <a:moveTo>
                    <a:pt x="54" y="27"/>
                  </a:moveTo>
                  <a:cubicBezTo>
                    <a:pt x="37" y="27"/>
                    <a:pt x="19" y="27"/>
                    <a:pt x="2" y="27"/>
                  </a:cubicBezTo>
                  <a:cubicBezTo>
                    <a:pt x="0" y="22"/>
                    <a:pt x="2" y="18"/>
                    <a:pt x="8" y="15"/>
                  </a:cubicBezTo>
                  <a:cubicBezTo>
                    <a:pt x="12" y="14"/>
                    <a:pt x="16" y="12"/>
                    <a:pt x="20" y="11"/>
                  </a:cubicBezTo>
                  <a:cubicBezTo>
                    <a:pt x="23" y="11"/>
                    <a:pt x="24" y="10"/>
                    <a:pt x="21" y="8"/>
                  </a:cubicBezTo>
                  <a:cubicBezTo>
                    <a:pt x="20" y="7"/>
                    <a:pt x="20" y="6"/>
                    <a:pt x="20" y="5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6" y="3"/>
                    <a:pt x="30" y="5"/>
                    <a:pt x="33" y="1"/>
                  </a:cubicBezTo>
                  <a:cubicBezTo>
                    <a:pt x="33" y="0"/>
                    <a:pt x="35" y="1"/>
                    <a:pt x="37" y="2"/>
                  </a:cubicBezTo>
                  <a:cubicBezTo>
                    <a:pt x="40" y="3"/>
                    <a:pt x="42" y="5"/>
                    <a:pt x="45" y="7"/>
                  </a:cubicBezTo>
                  <a:cubicBezTo>
                    <a:pt x="47" y="9"/>
                    <a:pt x="50" y="12"/>
                    <a:pt x="54" y="11"/>
                  </a:cubicBezTo>
                  <a:cubicBezTo>
                    <a:pt x="56" y="14"/>
                    <a:pt x="56" y="16"/>
                    <a:pt x="52" y="18"/>
                  </a:cubicBezTo>
                  <a:cubicBezTo>
                    <a:pt x="51" y="18"/>
                    <a:pt x="50" y="19"/>
                    <a:pt x="48" y="19"/>
                  </a:cubicBezTo>
                  <a:cubicBezTo>
                    <a:pt x="47" y="19"/>
                    <a:pt x="45" y="19"/>
                    <a:pt x="44" y="19"/>
                  </a:cubicBezTo>
                  <a:cubicBezTo>
                    <a:pt x="45" y="21"/>
                    <a:pt x="48" y="21"/>
                    <a:pt x="50" y="22"/>
                  </a:cubicBezTo>
                  <a:cubicBezTo>
                    <a:pt x="52" y="23"/>
                    <a:pt x="54" y="24"/>
                    <a:pt x="54" y="27"/>
                  </a:cubicBezTo>
                  <a:close/>
                </a:path>
              </a:pathLst>
            </a:custGeom>
            <a:solidFill>
              <a:srgbClr val="EB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41">
              <a:extLst>
                <a:ext uri="{FF2B5EF4-FFF2-40B4-BE49-F238E27FC236}">
                  <a16:creationId xmlns:a16="http://schemas.microsoft.com/office/drawing/2014/main" id="{E38FC6B6-5DEF-D780-3DE2-AD9C036E3C35}"/>
                </a:ext>
              </a:extLst>
            </p:cNvPr>
            <p:cNvSpPr/>
            <p:nvPr userDrawn="1"/>
          </p:nvSpPr>
          <p:spPr bwMode="auto">
            <a:xfrm>
              <a:off x="12041188" y="4448175"/>
              <a:ext cx="153987" cy="112713"/>
            </a:xfrm>
            <a:custGeom>
              <a:avLst/>
              <a:gdLst>
                <a:gd name="T0" fmla="*/ 41 w 41"/>
                <a:gd name="T1" fmla="*/ 27 h 30"/>
                <a:gd name="T2" fmla="*/ 24 w 41"/>
                <a:gd name="T3" fmla="*/ 23 h 30"/>
                <a:gd name="T4" fmla="*/ 7 w 41"/>
                <a:gd name="T5" fmla="*/ 16 h 30"/>
                <a:gd name="T6" fmla="*/ 1 w 41"/>
                <a:gd name="T7" fmla="*/ 14 h 30"/>
                <a:gd name="T8" fmla="*/ 4 w 41"/>
                <a:gd name="T9" fmla="*/ 10 h 30"/>
                <a:gd name="T10" fmla="*/ 10 w 41"/>
                <a:gd name="T11" fmla="*/ 5 h 30"/>
                <a:gd name="T12" fmla="*/ 23 w 41"/>
                <a:gd name="T13" fmla="*/ 5 h 30"/>
                <a:gd name="T14" fmla="*/ 28 w 41"/>
                <a:gd name="T15" fmla="*/ 10 h 30"/>
                <a:gd name="T16" fmla="*/ 41 w 41"/>
                <a:gd name="T17" fmla="*/ 18 h 30"/>
                <a:gd name="T18" fmla="*/ 41 w 41"/>
                <a:gd name="T19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0">
                  <a:moveTo>
                    <a:pt x="41" y="27"/>
                  </a:moveTo>
                  <a:cubicBezTo>
                    <a:pt x="34" y="30"/>
                    <a:pt x="29" y="28"/>
                    <a:pt x="24" y="23"/>
                  </a:cubicBezTo>
                  <a:cubicBezTo>
                    <a:pt x="20" y="17"/>
                    <a:pt x="14" y="15"/>
                    <a:pt x="7" y="16"/>
                  </a:cubicBezTo>
                  <a:cubicBezTo>
                    <a:pt x="4" y="17"/>
                    <a:pt x="2" y="16"/>
                    <a:pt x="1" y="14"/>
                  </a:cubicBezTo>
                  <a:cubicBezTo>
                    <a:pt x="0" y="11"/>
                    <a:pt x="3" y="11"/>
                    <a:pt x="4" y="10"/>
                  </a:cubicBezTo>
                  <a:cubicBezTo>
                    <a:pt x="6" y="8"/>
                    <a:pt x="8" y="6"/>
                    <a:pt x="10" y="5"/>
                  </a:cubicBezTo>
                  <a:cubicBezTo>
                    <a:pt x="14" y="0"/>
                    <a:pt x="19" y="0"/>
                    <a:pt x="23" y="5"/>
                  </a:cubicBezTo>
                  <a:cubicBezTo>
                    <a:pt x="25" y="6"/>
                    <a:pt x="27" y="8"/>
                    <a:pt x="28" y="10"/>
                  </a:cubicBezTo>
                  <a:cubicBezTo>
                    <a:pt x="31" y="15"/>
                    <a:pt x="36" y="17"/>
                    <a:pt x="41" y="18"/>
                  </a:cubicBezTo>
                  <a:cubicBezTo>
                    <a:pt x="41" y="21"/>
                    <a:pt x="41" y="24"/>
                    <a:pt x="41" y="27"/>
                  </a:cubicBezTo>
                  <a:close/>
                </a:path>
              </a:pathLst>
            </a:custGeom>
            <a:solidFill>
              <a:srgbClr val="EE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42">
              <a:extLst>
                <a:ext uri="{FF2B5EF4-FFF2-40B4-BE49-F238E27FC236}">
                  <a16:creationId xmlns:a16="http://schemas.microsoft.com/office/drawing/2014/main" id="{CFF3E979-1AFA-471F-2EB5-F109BA65AE5F}"/>
                </a:ext>
              </a:extLst>
            </p:cNvPr>
            <p:cNvSpPr/>
            <p:nvPr userDrawn="1"/>
          </p:nvSpPr>
          <p:spPr bwMode="auto">
            <a:xfrm>
              <a:off x="12015788" y="6067425"/>
              <a:ext cx="179387" cy="90488"/>
            </a:xfrm>
            <a:custGeom>
              <a:avLst/>
              <a:gdLst>
                <a:gd name="T0" fmla="*/ 48 w 48"/>
                <a:gd name="T1" fmla="*/ 24 h 24"/>
                <a:gd name="T2" fmla="*/ 30 w 48"/>
                <a:gd name="T3" fmla="*/ 16 h 24"/>
                <a:gd name="T4" fmla="*/ 22 w 48"/>
                <a:gd name="T5" fmla="*/ 15 h 24"/>
                <a:gd name="T6" fmla="*/ 14 w 48"/>
                <a:gd name="T7" fmla="*/ 16 h 24"/>
                <a:gd name="T8" fmla="*/ 8 w 48"/>
                <a:gd name="T9" fmla="*/ 16 h 24"/>
                <a:gd name="T10" fmla="*/ 0 w 48"/>
                <a:gd name="T11" fmla="*/ 4 h 24"/>
                <a:gd name="T12" fmla="*/ 1 w 48"/>
                <a:gd name="T13" fmla="*/ 2 h 24"/>
                <a:gd name="T14" fmla="*/ 15 w 48"/>
                <a:gd name="T15" fmla="*/ 2 h 24"/>
                <a:gd name="T16" fmla="*/ 29 w 48"/>
                <a:gd name="T17" fmla="*/ 0 h 24"/>
                <a:gd name="T18" fmla="*/ 32 w 48"/>
                <a:gd name="T19" fmla="*/ 4 h 24"/>
                <a:gd name="T20" fmla="*/ 34 w 48"/>
                <a:gd name="T21" fmla="*/ 9 h 24"/>
                <a:gd name="T22" fmla="*/ 43 w 48"/>
                <a:gd name="T23" fmla="*/ 15 h 24"/>
                <a:gd name="T24" fmla="*/ 48 w 48"/>
                <a:gd name="T25" fmla="*/ 16 h 24"/>
                <a:gd name="T26" fmla="*/ 48 w 48"/>
                <a:gd name="T2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24">
                  <a:moveTo>
                    <a:pt x="48" y="24"/>
                  </a:moveTo>
                  <a:cubicBezTo>
                    <a:pt x="42" y="22"/>
                    <a:pt x="35" y="21"/>
                    <a:pt x="30" y="16"/>
                  </a:cubicBezTo>
                  <a:cubicBezTo>
                    <a:pt x="28" y="14"/>
                    <a:pt x="25" y="14"/>
                    <a:pt x="22" y="15"/>
                  </a:cubicBezTo>
                  <a:cubicBezTo>
                    <a:pt x="20" y="15"/>
                    <a:pt x="17" y="16"/>
                    <a:pt x="14" y="16"/>
                  </a:cubicBezTo>
                  <a:cubicBezTo>
                    <a:pt x="12" y="16"/>
                    <a:pt x="10" y="16"/>
                    <a:pt x="8" y="16"/>
                  </a:cubicBezTo>
                  <a:cubicBezTo>
                    <a:pt x="5" y="12"/>
                    <a:pt x="4" y="8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6" y="1"/>
                    <a:pt x="10" y="1"/>
                    <a:pt x="15" y="2"/>
                  </a:cubicBezTo>
                  <a:cubicBezTo>
                    <a:pt x="20" y="4"/>
                    <a:pt x="24" y="1"/>
                    <a:pt x="29" y="0"/>
                  </a:cubicBezTo>
                  <a:cubicBezTo>
                    <a:pt x="34" y="0"/>
                    <a:pt x="34" y="0"/>
                    <a:pt x="32" y="4"/>
                  </a:cubicBezTo>
                  <a:cubicBezTo>
                    <a:pt x="31" y="6"/>
                    <a:pt x="32" y="8"/>
                    <a:pt x="34" y="9"/>
                  </a:cubicBezTo>
                  <a:cubicBezTo>
                    <a:pt x="36" y="12"/>
                    <a:pt x="40" y="14"/>
                    <a:pt x="43" y="15"/>
                  </a:cubicBezTo>
                  <a:cubicBezTo>
                    <a:pt x="45" y="15"/>
                    <a:pt x="47" y="15"/>
                    <a:pt x="48" y="16"/>
                  </a:cubicBezTo>
                  <a:cubicBezTo>
                    <a:pt x="48" y="19"/>
                    <a:pt x="48" y="21"/>
                    <a:pt x="48" y="24"/>
                  </a:cubicBezTo>
                  <a:close/>
                </a:path>
              </a:pathLst>
            </a:custGeom>
            <a:solidFill>
              <a:srgbClr val="715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43">
              <a:extLst>
                <a:ext uri="{FF2B5EF4-FFF2-40B4-BE49-F238E27FC236}">
                  <a16:creationId xmlns:a16="http://schemas.microsoft.com/office/drawing/2014/main" id="{77F20ECF-C89D-05D9-9082-1AAC8A3371A8}"/>
                </a:ext>
              </a:extLst>
            </p:cNvPr>
            <p:cNvSpPr/>
            <p:nvPr userDrawn="1"/>
          </p:nvSpPr>
          <p:spPr bwMode="auto">
            <a:xfrm>
              <a:off x="12123738" y="6003925"/>
              <a:ext cx="71437" cy="127000"/>
            </a:xfrm>
            <a:custGeom>
              <a:avLst/>
              <a:gdLst>
                <a:gd name="T0" fmla="*/ 19 w 19"/>
                <a:gd name="T1" fmla="*/ 33 h 34"/>
                <a:gd name="T2" fmla="*/ 6 w 19"/>
                <a:gd name="T3" fmla="*/ 29 h 34"/>
                <a:gd name="T4" fmla="*/ 4 w 19"/>
                <a:gd name="T5" fmla="*/ 18 h 34"/>
                <a:gd name="T6" fmla="*/ 0 w 19"/>
                <a:gd name="T7" fmla="*/ 17 h 34"/>
                <a:gd name="T8" fmla="*/ 2 w 19"/>
                <a:gd name="T9" fmla="*/ 16 h 34"/>
                <a:gd name="T10" fmla="*/ 4 w 19"/>
                <a:gd name="T11" fmla="*/ 13 h 34"/>
                <a:gd name="T12" fmla="*/ 5 w 19"/>
                <a:gd name="T13" fmla="*/ 7 h 34"/>
                <a:gd name="T14" fmla="*/ 19 w 19"/>
                <a:gd name="T15" fmla="*/ 0 h 34"/>
                <a:gd name="T16" fmla="*/ 19 w 19"/>
                <a:gd name="T17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4">
                  <a:moveTo>
                    <a:pt x="19" y="33"/>
                  </a:moveTo>
                  <a:cubicBezTo>
                    <a:pt x="14" y="34"/>
                    <a:pt x="10" y="32"/>
                    <a:pt x="6" y="29"/>
                  </a:cubicBezTo>
                  <a:cubicBezTo>
                    <a:pt x="1" y="25"/>
                    <a:pt x="0" y="23"/>
                    <a:pt x="4" y="18"/>
                  </a:cubicBezTo>
                  <a:cubicBezTo>
                    <a:pt x="3" y="17"/>
                    <a:pt x="1" y="18"/>
                    <a:pt x="0" y="17"/>
                  </a:cubicBezTo>
                  <a:cubicBezTo>
                    <a:pt x="0" y="16"/>
                    <a:pt x="1" y="16"/>
                    <a:pt x="2" y="16"/>
                  </a:cubicBezTo>
                  <a:cubicBezTo>
                    <a:pt x="5" y="16"/>
                    <a:pt x="6" y="15"/>
                    <a:pt x="4" y="13"/>
                  </a:cubicBezTo>
                  <a:cubicBezTo>
                    <a:pt x="2" y="10"/>
                    <a:pt x="3" y="9"/>
                    <a:pt x="5" y="7"/>
                  </a:cubicBezTo>
                  <a:cubicBezTo>
                    <a:pt x="9" y="3"/>
                    <a:pt x="13" y="0"/>
                    <a:pt x="19" y="0"/>
                  </a:cubicBezTo>
                  <a:cubicBezTo>
                    <a:pt x="19" y="11"/>
                    <a:pt x="19" y="22"/>
                    <a:pt x="19" y="33"/>
                  </a:cubicBezTo>
                  <a:close/>
                </a:path>
              </a:pathLst>
            </a:custGeom>
            <a:solidFill>
              <a:srgbClr val="EC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44">
              <a:extLst>
                <a:ext uri="{FF2B5EF4-FFF2-40B4-BE49-F238E27FC236}">
                  <a16:creationId xmlns:a16="http://schemas.microsoft.com/office/drawing/2014/main" id="{FD4636AF-0EA7-EFAA-288B-1BAFD0316D67}"/>
                </a:ext>
              </a:extLst>
            </p:cNvPr>
            <p:cNvSpPr/>
            <p:nvPr userDrawn="1"/>
          </p:nvSpPr>
          <p:spPr bwMode="auto">
            <a:xfrm>
              <a:off x="11601450" y="6775450"/>
              <a:ext cx="173037" cy="82550"/>
            </a:xfrm>
            <a:custGeom>
              <a:avLst/>
              <a:gdLst>
                <a:gd name="T0" fmla="*/ 14 w 46"/>
                <a:gd name="T1" fmla="*/ 22 h 22"/>
                <a:gd name="T2" fmla="*/ 7 w 46"/>
                <a:gd name="T3" fmla="*/ 18 h 22"/>
                <a:gd name="T4" fmla="*/ 0 w 46"/>
                <a:gd name="T5" fmla="*/ 13 h 22"/>
                <a:gd name="T6" fmla="*/ 9 w 46"/>
                <a:gd name="T7" fmla="*/ 13 h 22"/>
                <a:gd name="T8" fmla="*/ 14 w 46"/>
                <a:gd name="T9" fmla="*/ 6 h 22"/>
                <a:gd name="T10" fmla="*/ 12 w 46"/>
                <a:gd name="T11" fmla="*/ 1 h 22"/>
                <a:gd name="T12" fmla="*/ 18 w 46"/>
                <a:gd name="T13" fmla="*/ 1 h 22"/>
                <a:gd name="T14" fmla="*/ 33 w 46"/>
                <a:gd name="T15" fmla="*/ 8 h 22"/>
                <a:gd name="T16" fmla="*/ 38 w 46"/>
                <a:gd name="T17" fmla="*/ 7 h 22"/>
                <a:gd name="T18" fmla="*/ 46 w 46"/>
                <a:gd name="T19" fmla="*/ 9 h 22"/>
                <a:gd name="T20" fmla="*/ 30 w 46"/>
                <a:gd name="T21" fmla="*/ 22 h 22"/>
                <a:gd name="T22" fmla="*/ 14 w 46"/>
                <a:gd name="T2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22">
                  <a:moveTo>
                    <a:pt x="14" y="22"/>
                  </a:moveTo>
                  <a:cubicBezTo>
                    <a:pt x="12" y="20"/>
                    <a:pt x="10" y="18"/>
                    <a:pt x="7" y="18"/>
                  </a:cubicBezTo>
                  <a:cubicBezTo>
                    <a:pt x="5" y="17"/>
                    <a:pt x="2" y="16"/>
                    <a:pt x="0" y="13"/>
                  </a:cubicBezTo>
                  <a:cubicBezTo>
                    <a:pt x="3" y="12"/>
                    <a:pt x="6" y="13"/>
                    <a:pt x="9" y="13"/>
                  </a:cubicBezTo>
                  <a:cubicBezTo>
                    <a:pt x="13" y="12"/>
                    <a:pt x="15" y="10"/>
                    <a:pt x="14" y="6"/>
                  </a:cubicBezTo>
                  <a:cubicBezTo>
                    <a:pt x="11" y="5"/>
                    <a:pt x="12" y="3"/>
                    <a:pt x="12" y="1"/>
                  </a:cubicBezTo>
                  <a:cubicBezTo>
                    <a:pt x="14" y="0"/>
                    <a:pt x="16" y="0"/>
                    <a:pt x="18" y="1"/>
                  </a:cubicBezTo>
                  <a:cubicBezTo>
                    <a:pt x="21" y="7"/>
                    <a:pt x="27" y="8"/>
                    <a:pt x="33" y="8"/>
                  </a:cubicBezTo>
                  <a:cubicBezTo>
                    <a:pt x="35" y="8"/>
                    <a:pt x="37" y="7"/>
                    <a:pt x="38" y="7"/>
                  </a:cubicBezTo>
                  <a:cubicBezTo>
                    <a:pt x="42" y="6"/>
                    <a:pt x="42" y="6"/>
                    <a:pt x="46" y="9"/>
                  </a:cubicBezTo>
                  <a:cubicBezTo>
                    <a:pt x="39" y="12"/>
                    <a:pt x="32" y="15"/>
                    <a:pt x="30" y="22"/>
                  </a:cubicBezTo>
                  <a:cubicBezTo>
                    <a:pt x="25" y="22"/>
                    <a:pt x="19" y="22"/>
                    <a:pt x="14" y="22"/>
                  </a:cubicBezTo>
                  <a:close/>
                </a:path>
              </a:pathLst>
            </a:custGeom>
            <a:solidFill>
              <a:srgbClr val="B97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45">
              <a:extLst>
                <a:ext uri="{FF2B5EF4-FFF2-40B4-BE49-F238E27FC236}">
                  <a16:creationId xmlns:a16="http://schemas.microsoft.com/office/drawing/2014/main" id="{1030BB59-2E62-6200-247D-8D4BD63D4B8F}"/>
                </a:ext>
              </a:extLst>
            </p:cNvPr>
            <p:cNvSpPr/>
            <p:nvPr userDrawn="1"/>
          </p:nvSpPr>
          <p:spPr bwMode="auto">
            <a:xfrm>
              <a:off x="10660063" y="6640513"/>
              <a:ext cx="112712" cy="217488"/>
            </a:xfrm>
            <a:custGeom>
              <a:avLst/>
              <a:gdLst>
                <a:gd name="T0" fmla="*/ 28 w 30"/>
                <a:gd name="T1" fmla="*/ 11 h 58"/>
                <a:gd name="T2" fmla="*/ 7 w 30"/>
                <a:gd name="T3" fmla="*/ 58 h 58"/>
                <a:gd name="T4" fmla="*/ 0 w 30"/>
                <a:gd name="T5" fmla="*/ 58 h 58"/>
                <a:gd name="T6" fmla="*/ 19 w 30"/>
                <a:gd name="T7" fmla="*/ 10 h 58"/>
                <a:gd name="T8" fmla="*/ 25 w 30"/>
                <a:gd name="T9" fmla="*/ 2 h 58"/>
                <a:gd name="T10" fmla="*/ 28 w 30"/>
                <a:gd name="T11" fmla="*/ 2 h 58"/>
                <a:gd name="T12" fmla="*/ 28 w 30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57">
                  <a:moveTo>
                    <a:pt x="28" y="11"/>
                  </a:moveTo>
                  <a:cubicBezTo>
                    <a:pt x="16" y="25"/>
                    <a:pt x="11" y="41"/>
                    <a:pt x="7" y="58"/>
                  </a:cubicBezTo>
                  <a:cubicBezTo>
                    <a:pt x="5" y="58"/>
                    <a:pt x="2" y="58"/>
                    <a:pt x="0" y="58"/>
                  </a:cubicBezTo>
                  <a:cubicBezTo>
                    <a:pt x="4" y="41"/>
                    <a:pt x="7" y="24"/>
                    <a:pt x="19" y="10"/>
                  </a:cubicBezTo>
                  <a:cubicBezTo>
                    <a:pt x="22" y="8"/>
                    <a:pt x="24" y="5"/>
                    <a:pt x="25" y="2"/>
                  </a:cubicBezTo>
                  <a:cubicBezTo>
                    <a:pt x="26" y="0"/>
                    <a:pt x="27" y="1"/>
                    <a:pt x="28" y="2"/>
                  </a:cubicBezTo>
                  <a:cubicBezTo>
                    <a:pt x="29" y="5"/>
                    <a:pt x="30" y="8"/>
                    <a:pt x="28" y="11"/>
                  </a:cubicBezTo>
                  <a:close/>
                </a:path>
              </a:pathLst>
            </a:custGeom>
            <a:solidFill>
              <a:srgbClr val="6E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46">
              <a:extLst>
                <a:ext uri="{FF2B5EF4-FFF2-40B4-BE49-F238E27FC236}">
                  <a16:creationId xmlns:a16="http://schemas.microsoft.com/office/drawing/2014/main" id="{E3A0ADC6-72D1-8DA2-FC92-F6834D71B52D}"/>
                </a:ext>
              </a:extLst>
            </p:cNvPr>
            <p:cNvSpPr/>
            <p:nvPr userDrawn="1"/>
          </p:nvSpPr>
          <p:spPr bwMode="auto">
            <a:xfrm>
              <a:off x="12079288" y="6764338"/>
              <a:ext cx="115887" cy="93663"/>
            </a:xfrm>
            <a:custGeom>
              <a:avLst/>
              <a:gdLst>
                <a:gd name="T0" fmla="*/ 0 w 31"/>
                <a:gd name="T1" fmla="*/ 25 h 25"/>
                <a:gd name="T2" fmla="*/ 5 w 31"/>
                <a:gd name="T3" fmla="*/ 18 h 25"/>
                <a:gd name="T4" fmla="*/ 19 w 31"/>
                <a:gd name="T5" fmla="*/ 13 h 25"/>
                <a:gd name="T6" fmla="*/ 23 w 31"/>
                <a:gd name="T7" fmla="*/ 9 h 25"/>
                <a:gd name="T8" fmla="*/ 25 w 31"/>
                <a:gd name="T9" fmla="*/ 2 h 25"/>
                <a:gd name="T10" fmla="*/ 31 w 31"/>
                <a:gd name="T11" fmla="*/ 3 h 25"/>
                <a:gd name="T12" fmla="*/ 31 w 31"/>
                <a:gd name="T13" fmla="*/ 23 h 25"/>
                <a:gd name="T14" fmla="*/ 29 w 31"/>
                <a:gd name="T15" fmla="*/ 25 h 25"/>
                <a:gd name="T16" fmla="*/ 0 w 31"/>
                <a:gd name="T1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0" y="21"/>
                    <a:pt x="4" y="20"/>
                    <a:pt x="5" y="18"/>
                  </a:cubicBezTo>
                  <a:cubicBezTo>
                    <a:pt x="9" y="12"/>
                    <a:pt x="14" y="12"/>
                    <a:pt x="19" y="13"/>
                  </a:cubicBezTo>
                  <a:cubicBezTo>
                    <a:pt x="23" y="13"/>
                    <a:pt x="24" y="12"/>
                    <a:pt x="23" y="9"/>
                  </a:cubicBezTo>
                  <a:cubicBezTo>
                    <a:pt x="24" y="7"/>
                    <a:pt x="23" y="4"/>
                    <a:pt x="25" y="2"/>
                  </a:cubicBezTo>
                  <a:cubicBezTo>
                    <a:pt x="27" y="0"/>
                    <a:pt x="29" y="3"/>
                    <a:pt x="31" y="3"/>
                  </a:cubicBezTo>
                  <a:cubicBezTo>
                    <a:pt x="31" y="10"/>
                    <a:pt x="31" y="16"/>
                    <a:pt x="31" y="23"/>
                  </a:cubicBezTo>
                  <a:cubicBezTo>
                    <a:pt x="31" y="25"/>
                    <a:pt x="31" y="25"/>
                    <a:pt x="29" y="25"/>
                  </a:cubicBezTo>
                  <a:cubicBezTo>
                    <a:pt x="19" y="25"/>
                    <a:pt x="10" y="25"/>
                    <a:pt x="0" y="25"/>
                  </a:cubicBezTo>
                  <a:close/>
                </a:path>
              </a:pathLst>
            </a:custGeom>
            <a:solidFill>
              <a:srgbClr val="EC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47">
              <a:extLst>
                <a:ext uri="{FF2B5EF4-FFF2-40B4-BE49-F238E27FC236}">
                  <a16:creationId xmlns:a16="http://schemas.microsoft.com/office/drawing/2014/main" id="{80558D97-E851-4719-449C-C33D3A925CEB}"/>
                </a:ext>
              </a:extLst>
            </p:cNvPr>
            <p:cNvSpPr/>
            <p:nvPr userDrawn="1"/>
          </p:nvSpPr>
          <p:spPr bwMode="auto">
            <a:xfrm>
              <a:off x="9772650" y="6778625"/>
              <a:ext cx="96837" cy="79375"/>
            </a:xfrm>
            <a:custGeom>
              <a:avLst/>
              <a:gdLst>
                <a:gd name="T0" fmla="*/ 26 w 26"/>
                <a:gd name="T1" fmla="*/ 15 h 21"/>
                <a:gd name="T2" fmla="*/ 22 w 26"/>
                <a:gd name="T3" fmla="*/ 21 h 21"/>
                <a:gd name="T4" fmla="*/ 0 w 26"/>
                <a:gd name="T5" fmla="*/ 21 h 21"/>
                <a:gd name="T6" fmla="*/ 9 w 26"/>
                <a:gd name="T7" fmla="*/ 5 h 21"/>
                <a:gd name="T8" fmla="*/ 11 w 26"/>
                <a:gd name="T9" fmla="*/ 0 h 21"/>
                <a:gd name="T10" fmla="*/ 12 w 26"/>
                <a:gd name="T11" fmla="*/ 5 h 21"/>
                <a:gd name="T12" fmla="*/ 13 w 26"/>
                <a:gd name="T13" fmla="*/ 8 h 21"/>
                <a:gd name="T14" fmla="*/ 17 w 26"/>
                <a:gd name="T15" fmla="*/ 13 h 21"/>
                <a:gd name="T16" fmla="*/ 26 w 26"/>
                <a:gd name="T1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1">
                  <a:moveTo>
                    <a:pt x="26" y="15"/>
                  </a:moveTo>
                  <a:cubicBezTo>
                    <a:pt x="25" y="17"/>
                    <a:pt x="22" y="18"/>
                    <a:pt x="22" y="21"/>
                  </a:cubicBezTo>
                  <a:cubicBezTo>
                    <a:pt x="15" y="21"/>
                    <a:pt x="8" y="21"/>
                    <a:pt x="0" y="21"/>
                  </a:cubicBezTo>
                  <a:cubicBezTo>
                    <a:pt x="1" y="14"/>
                    <a:pt x="2" y="8"/>
                    <a:pt x="9" y="5"/>
                  </a:cubicBezTo>
                  <a:cubicBezTo>
                    <a:pt x="10" y="4"/>
                    <a:pt x="9" y="1"/>
                    <a:pt x="11" y="0"/>
                  </a:cubicBezTo>
                  <a:cubicBezTo>
                    <a:pt x="12" y="1"/>
                    <a:pt x="12" y="3"/>
                    <a:pt x="12" y="5"/>
                  </a:cubicBezTo>
                  <a:cubicBezTo>
                    <a:pt x="12" y="6"/>
                    <a:pt x="12" y="7"/>
                    <a:pt x="13" y="8"/>
                  </a:cubicBezTo>
                  <a:cubicBezTo>
                    <a:pt x="16" y="8"/>
                    <a:pt x="17" y="10"/>
                    <a:pt x="17" y="13"/>
                  </a:cubicBezTo>
                  <a:cubicBezTo>
                    <a:pt x="21" y="10"/>
                    <a:pt x="24" y="12"/>
                    <a:pt x="26" y="15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48">
              <a:extLst>
                <a:ext uri="{FF2B5EF4-FFF2-40B4-BE49-F238E27FC236}">
                  <a16:creationId xmlns:a16="http://schemas.microsoft.com/office/drawing/2014/main" id="{8FFD865B-09A1-5D27-A37E-027B5D4215AF}"/>
                </a:ext>
              </a:extLst>
            </p:cNvPr>
            <p:cNvSpPr/>
            <p:nvPr userDrawn="1"/>
          </p:nvSpPr>
          <p:spPr bwMode="auto">
            <a:xfrm>
              <a:off x="11145838" y="6767513"/>
              <a:ext cx="87312" cy="90488"/>
            </a:xfrm>
            <a:custGeom>
              <a:avLst/>
              <a:gdLst>
                <a:gd name="T0" fmla="*/ 0 w 23"/>
                <a:gd name="T1" fmla="*/ 24 h 24"/>
                <a:gd name="T2" fmla="*/ 13 w 23"/>
                <a:gd name="T3" fmla="*/ 5 h 24"/>
                <a:gd name="T4" fmla="*/ 21 w 23"/>
                <a:gd name="T5" fmla="*/ 1 h 24"/>
                <a:gd name="T6" fmla="*/ 23 w 23"/>
                <a:gd name="T7" fmla="*/ 5 h 24"/>
                <a:gd name="T8" fmla="*/ 22 w 23"/>
                <a:gd name="T9" fmla="*/ 6 h 24"/>
                <a:gd name="T10" fmla="*/ 10 w 23"/>
                <a:gd name="T11" fmla="*/ 24 h 24"/>
                <a:gd name="T12" fmla="*/ 0 w 23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4">
                  <a:moveTo>
                    <a:pt x="0" y="24"/>
                  </a:moveTo>
                  <a:cubicBezTo>
                    <a:pt x="3" y="17"/>
                    <a:pt x="9" y="12"/>
                    <a:pt x="13" y="5"/>
                  </a:cubicBezTo>
                  <a:cubicBezTo>
                    <a:pt x="14" y="0"/>
                    <a:pt x="17" y="1"/>
                    <a:pt x="21" y="1"/>
                  </a:cubicBezTo>
                  <a:cubicBezTo>
                    <a:pt x="23" y="2"/>
                    <a:pt x="23" y="4"/>
                    <a:pt x="23" y="5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18" y="12"/>
                    <a:pt x="15" y="19"/>
                    <a:pt x="10" y="24"/>
                  </a:cubicBezTo>
                  <a:cubicBezTo>
                    <a:pt x="6" y="24"/>
                    <a:pt x="3" y="24"/>
                    <a:pt x="0" y="24"/>
                  </a:cubicBezTo>
                  <a:close/>
                </a:path>
              </a:pathLst>
            </a:custGeom>
            <a:solidFill>
              <a:srgbClr val="6F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49">
              <a:extLst>
                <a:ext uri="{FF2B5EF4-FFF2-40B4-BE49-F238E27FC236}">
                  <a16:creationId xmlns:a16="http://schemas.microsoft.com/office/drawing/2014/main" id="{DF338859-6536-DE34-B222-ECE26D6042EF}"/>
                </a:ext>
              </a:extLst>
            </p:cNvPr>
            <p:cNvSpPr/>
            <p:nvPr userDrawn="1"/>
          </p:nvSpPr>
          <p:spPr bwMode="auto">
            <a:xfrm>
              <a:off x="12128500" y="6580188"/>
              <a:ext cx="66675" cy="66675"/>
            </a:xfrm>
            <a:custGeom>
              <a:avLst/>
              <a:gdLst>
                <a:gd name="T0" fmla="*/ 18 w 18"/>
                <a:gd name="T1" fmla="*/ 6 h 18"/>
                <a:gd name="T2" fmla="*/ 14 w 18"/>
                <a:gd name="T3" fmla="*/ 12 h 18"/>
                <a:gd name="T4" fmla="*/ 10 w 18"/>
                <a:gd name="T5" fmla="*/ 17 h 18"/>
                <a:gd name="T6" fmla="*/ 8 w 18"/>
                <a:gd name="T7" fmla="*/ 13 h 18"/>
                <a:gd name="T8" fmla="*/ 2 w 18"/>
                <a:gd name="T9" fmla="*/ 15 h 18"/>
                <a:gd name="T10" fmla="*/ 3 w 18"/>
                <a:gd name="T11" fmla="*/ 9 h 18"/>
                <a:gd name="T12" fmla="*/ 4 w 18"/>
                <a:gd name="T13" fmla="*/ 4 h 18"/>
                <a:gd name="T14" fmla="*/ 6 w 18"/>
                <a:gd name="T15" fmla="*/ 1 h 18"/>
                <a:gd name="T16" fmla="*/ 15 w 18"/>
                <a:gd name="T17" fmla="*/ 0 h 18"/>
                <a:gd name="T18" fmla="*/ 18 w 18"/>
                <a:gd name="T19" fmla="*/ 1 h 18"/>
                <a:gd name="T20" fmla="*/ 18 w 18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8">
                  <a:moveTo>
                    <a:pt x="18" y="6"/>
                  </a:moveTo>
                  <a:cubicBezTo>
                    <a:pt x="15" y="7"/>
                    <a:pt x="12" y="7"/>
                    <a:pt x="14" y="12"/>
                  </a:cubicBezTo>
                  <a:cubicBezTo>
                    <a:pt x="15" y="15"/>
                    <a:pt x="12" y="16"/>
                    <a:pt x="10" y="17"/>
                  </a:cubicBezTo>
                  <a:cubicBezTo>
                    <a:pt x="7" y="18"/>
                    <a:pt x="8" y="14"/>
                    <a:pt x="8" y="13"/>
                  </a:cubicBezTo>
                  <a:cubicBezTo>
                    <a:pt x="6" y="15"/>
                    <a:pt x="4" y="18"/>
                    <a:pt x="2" y="15"/>
                  </a:cubicBezTo>
                  <a:cubicBezTo>
                    <a:pt x="0" y="13"/>
                    <a:pt x="0" y="10"/>
                    <a:pt x="3" y="9"/>
                  </a:cubicBezTo>
                  <a:cubicBezTo>
                    <a:pt x="4" y="7"/>
                    <a:pt x="5" y="6"/>
                    <a:pt x="4" y="4"/>
                  </a:cubicBezTo>
                  <a:cubicBezTo>
                    <a:pt x="4" y="2"/>
                    <a:pt x="4" y="1"/>
                    <a:pt x="6" y="1"/>
                  </a:cubicBezTo>
                  <a:cubicBezTo>
                    <a:pt x="9" y="2"/>
                    <a:pt x="12" y="1"/>
                    <a:pt x="15" y="0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18" y="3"/>
                    <a:pt x="18" y="5"/>
                    <a:pt x="18" y="6"/>
                  </a:cubicBezTo>
                  <a:close/>
                </a:path>
              </a:pathLst>
            </a:custGeom>
            <a:solidFill>
              <a:srgbClr val="E9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50">
              <a:extLst>
                <a:ext uri="{FF2B5EF4-FFF2-40B4-BE49-F238E27FC236}">
                  <a16:creationId xmlns:a16="http://schemas.microsoft.com/office/drawing/2014/main" id="{80B36640-9D6B-8FB2-F445-FD745772B9B7}"/>
                </a:ext>
              </a:extLst>
            </p:cNvPr>
            <p:cNvSpPr/>
            <p:nvPr userDrawn="1"/>
          </p:nvSpPr>
          <p:spPr bwMode="auto">
            <a:xfrm>
              <a:off x="11266488" y="6745288"/>
              <a:ext cx="109537" cy="112713"/>
            </a:xfrm>
            <a:custGeom>
              <a:avLst/>
              <a:gdLst>
                <a:gd name="T0" fmla="*/ 13 w 29"/>
                <a:gd name="T1" fmla="*/ 30 h 30"/>
                <a:gd name="T2" fmla="*/ 0 w 29"/>
                <a:gd name="T3" fmla="*/ 2 h 30"/>
                <a:gd name="T4" fmla="*/ 4 w 29"/>
                <a:gd name="T5" fmla="*/ 0 h 30"/>
                <a:gd name="T6" fmla="*/ 11 w 29"/>
                <a:gd name="T7" fmla="*/ 9 h 30"/>
                <a:gd name="T8" fmla="*/ 23 w 29"/>
                <a:gd name="T9" fmla="*/ 24 h 30"/>
                <a:gd name="T10" fmla="*/ 29 w 29"/>
                <a:gd name="T11" fmla="*/ 30 h 30"/>
                <a:gd name="T12" fmla="*/ 13 w 29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">
                  <a:moveTo>
                    <a:pt x="13" y="30"/>
                  </a:moveTo>
                  <a:cubicBezTo>
                    <a:pt x="14" y="18"/>
                    <a:pt x="7" y="11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8" y="2"/>
                    <a:pt x="9" y="6"/>
                    <a:pt x="11" y="9"/>
                  </a:cubicBezTo>
                  <a:cubicBezTo>
                    <a:pt x="14" y="15"/>
                    <a:pt x="19" y="19"/>
                    <a:pt x="23" y="24"/>
                  </a:cubicBezTo>
                  <a:cubicBezTo>
                    <a:pt x="24" y="27"/>
                    <a:pt x="27" y="28"/>
                    <a:pt x="29" y="30"/>
                  </a:cubicBezTo>
                  <a:cubicBezTo>
                    <a:pt x="24" y="30"/>
                    <a:pt x="18" y="30"/>
                    <a:pt x="13" y="30"/>
                  </a:cubicBezTo>
                  <a:close/>
                </a:path>
              </a:pathLst>
            </a:custGeom>
            <a:solidFill>
              <a:srgbClr val="BC9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51">
              <a:extLst>
                <a:ext uri="{FF2B5EF4-FFF2-40B4-BE49-F238E27FC236}">
                  <a16:creationId xmlns:a16="http://schemas.microsoft.com/office/drawing/2014/main" id="{702FDB45-0E8E-0AE5-C79B-923F14FE6FF9}"/>
                </a:ext>
              </a:extLst>
            </p:cNvPr>
            <p:cNvSpPr/>
            <p:nvPr userDrawn="1"/>
          </p:nvSpPr>
          <p:spPr bwMode="auto">
            <a:xfrm>
              <a:off x="9956800" y="6816725"/>
              <a:ext cx="112712" cy="41275"/>
            </a:xfrm>
            <a:custGeom>
              <a:avLst/>
              <a:gdLst>
                <a:gd name="T0" fmla="*/ 0 w 30"/>
                <a:gd name="T1" fmla="*/ 11 h 11"/>
                <a:gd name="T2" fmla="*/ 2 w 30"/>
                <a:gd name="T3" fmla="*/ 7 h 11"/>
                <a:gd name="T4" fmla="*/ 13 w 30"/>
                <a:gd name="T5" fmla="*/ 5 h 11"/>
                <a:gd name="T6" fmla="*/ 15 w 30"/>
                <a:gd name="T7" fmla="*/ 3 h 11"/>
                <a:gd name="T8" fmla="*/ 21 w 30"/>
                <a:gd name="T9" fmla="*/ 2 h 11"/>
                <a:gd name="T10" fmla="*/ 30 w 30"/>
                <a:gd name="T11" fmla="*/ 9 h 11"/>
                <a:gd name="T12" fmla="*/ 30 w 30"/>
                <a:gd name="T13" fmla="*/ 11 h 11"/>
                <a:gd name="T14" fmla="*/ 0 w 30"/>
                <a:gd name="T1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1">
                  <a:moveTo>
                    <a:pt x="0" y="11"/>
                  </a:moveTo>
                  <a:cubicBezTo>
                    <a:pt x="0" y="10"/>
                    <a:pt x="1" y="9"/>
                    <a:pt x="2" y="7"/>
                  </a:cubicBezTo>
                  <a:cubicBezTo>
                    <a:pt x="6" y="7"/>
                    <a:pt x="9" y="3"/>
                    <a:pt x="13" y="5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6" y="0"/>
                    <a:pt x="19" y="0"/>
                    <a:pt x="21" y="2"/>
                  </a:cubicBezTo>
                  <a:cubicBezTo>
                    <a:pt x="24" y="5"/>
                    <a:pt x="27" y="7"/>
                    <a:pt x="30" y="9"/>
                  </a:cubicBezTo>
                  <a:cubicBezTo>
                    <a:pt x="30" y="10"/>
                    <a:pt x="30" y="11"/>
                    <a:pt x="30" y="11"/>
                  </a:cubicBezTo>
                  <a:cubicBezTo>
                    <a:pt x="20" y="11"/>
                    <a:pt x="10" y="11"/>
                    <a:pt x="0" y="11"/>
                  </a:cubicBezTo>
                  <a:close/>
                </a:path>
              </a:pathLst>
            </a:custGeom>
            <a:solidFill>
              <a:srgbClr val="E1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52">
              <a:extLst>
                <a:ext uri="{FF2B5EF4-FFF2-40B4-BE49-F238E27FC236}">
                  <a16:creationId xmlns:a16="http://schemas.microsoft.com/office/drawing/2014/main" id="{619B24BE-AB26-9374-45EE-F0B302D8CE4E}"/>
                </a:ext>
              </a:extLst>
            </p:cNvPr>
            <p:cNvSpPr/>
            <p:nvPr userDrawn="1"/>
          </p:nvSpPr>
          <p:spPr bwMode="auto">
            <a:xfrm>
              <a:off x="11228388" y="6775450"/>
              <a:ext cx="34925" cy="82550"/>
            </a:xfrm>
            <a:custGeom>
              <a:avLst/>
              <a:gdLst>
                <a:gd name="T0" fmla="*/ 6 w 9"/>
                <a:gd name="T1" fmla="*/ 22 h 22"/>
                <a:gd name="T2" fmla="*/ 0 w 9"/>
                <a:gd name="T3" fmla="*/ 4 h 22"/>
                <a:gd name="T4" fmla="*/ 0 w 9"/>
                <a:gd name="T5" fmla="*/ 3 h 22"/>
                <a:gd name="T6" fmla="*/ 4 w 9"/>
                <a:gd name="T7" fmla="*/ 0 h 22"/>
                <a:gd name="T8" fmla="*/ 8 w 9"/>
                <a:gd name="T9" fmla="*/ 18 h 22"/>
                <a:gd name="T10" fmla="*/ 9 w 9"/>
                <a:gd name="T11" fmla="*/ 22 h 22"/>
                <a:gd name="T12" fmla="*/ 6 w 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2">
                  <a:moveTo>
                    <a:pt x="6" y="22"/>
                  </a:moveTo>
                  <a:cubicBezTo>
                    <a:pt x="3" y="16"/>
                    <a:pt x="3" y="10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6"/>
                    <a:pt x="6" y="12"/>
                    <a:pt x="8" y="18"/>
                  </a:cubicBezTo>
                  <a:cubicBezTo>
                    <a:pt x="8" y="19"/>
                    <a:pt x="9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lose/>
                </a:path>
              </a:pathLst>
            </a:custGeom>
            <a:solidFill>
              <a:srgbClr val="B6A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53">
              <a:extLst>
                <a:ext uri="{FF2B5EF4-FFF2-40B4-BE49-F238E27FC236}">
                  <a16:creationId xmlns:a16="http://schemas.microsoft.com/office/drawing/2014/main" id="{C67A9943-3425-F49C-ABA3-B18E685631F2}"/>
                </a:ext>
              </a:extLst>
            </p:cNvPr>
            <p:cNvSpPr/>
            <p:nvPr userDrawn="1"/>
          </p:nvSpPr>
          <p:spPr bwMode="auto">
            <a:xfrm>
              <a:off x="11933238" y="6843713"/>
              <a:ext cx="25400" cy="14288"/>
            </a:xfrm>
            <a:custGeom>
              <a:avLst/>
              <a:gdLst>
                <a:gd name="T0" fmla="*/ 0 w 7"/>
                <a:gd name="T1" fmla="*/ 4 h 4"/>
                <a:gd name="T2" fmla="*/ 4 w 7"/>
                <a:gd name="T3" fmla="*/ 0 h 4"/>
                <a:gd name="T4" fmla="*/ 7 w 7"/>
                <a:gd name="T5" fmla="*/ 4 h 4"/>
                <a:gd name="T6" fmla="*/ 0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4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54">
              <a:extLst>
                <a:ext uri="{FF2B5EF4-FFF2-40B4-BE49-F238E27FC236}">
                  <a16:creationId xmlns:a16="http://schemas.microsoft.com/office/drawing/2014/main" id="{A0E17D78-8835-9873-C05F-72C71AB4CD47}"/>
                </a:ext>
              </a:extLst>
            </p:cNvPr>
            <p:cNvSpPr/>
            <p:nvPr userDrawn="1"/>
          </p:nvSpPr>
          <p:spPr bwMode="auto">
            <a:xfrm>
              <a:off x="9415463" y="6846888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2 w 6"/>
                <a:gd name="T3" fmla="*/ 0 h 3"/>
                <a:gd name="T4" fmla="*/ 6 w 6"/>
                <a:gd name="T5" fmla="*/ 3 h 3"/>
                <a:gd name="T6" fmla="*/ 0 w 6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55">
              <a:extLst>
                <a:ext uri="{FF2B5EF4-FFF2-40B4-BE49-F238E27FC236}">
                  <a16:creationId xmlns:a16="http://schemas.microsoft.com/office/drawing/2014/main" id="{2895D65E-FFB8-60F6-918D-8059AF5101F9}"/>
                </a:ext>
              </a:extLst>
            </p:cNvPr>
            <p:cNvSpPr/>
            <p:nvPr userDrawn="1"/>
          </p:nvSpPr>
          <p:spPr bwMode="auto">
            <a:xfrm>
              <a:off x="11085513" y="5249863"/>
              <a:ext cx="925512" cy="1100138"/>
            </a:xfrm>
            <a:custGeom>
              <a:avLst/>
              <a:gdLst>
                <a:gd name="T0" fmla="*/ 44 w 246"/>
                <a:gd name="T1" fmla="*/ 21 h 292"/>
                <a:gd name="T2" fmla="*/ 48 w 246"/>
                <a:gd name="T3" fmla="*/ 23 h 292"/>
                <a:gd name="T4" fmla="*/ 70 w 246"/>
                <a:gd name="T5" fmla="*/ 1 h 292"/>
                <a:gd name="T6" fmla="*/ 83 w 246"/>
                <a:gd name="T7" fmla="*/ 8 h 292"/>
                <a:gd name="T8" fmla="*/ 83 w 246"/>
                <a:gd name="T9" fmla="*/ 39 h 292"/>
                <a:gd name="T10" fmla="*/ 101 w 246"/>
                <a:gd name="T11" fmla="*/ 50 h 292"/>
                <a:gd name="T12" fmla="*/ 102 w 246"/>
                <a:gd name="T13" fmla="*/ 59 h 292"/>
                <a:gd name="T14" fmla="*/ 104 w 246"/>
                <a:gd name="T15" fmla="*/ 70 h 292"/>
                <a:gd name="T16" fmla="*/ 92 w 246"/>
                <a:gd name="T17" fmla="*/ 75 h 292"/>
                <a:gd name="T18" fmla="*/ 87 w 246"/>
                <a:gd name="T19" fmla="*/ 89 h 292"/>
                <a:gd name="T20" fmla="*/ 107 w 246"/>
                <a:gd name="T21" fmla="*/ 97 h 292"/>
                <a:gd name="T22" fmla="*/ 130 w 246"/>
                <a:gd name="T23" fmla="*/ 97 h 292"/>
                <a:gd name="T24" fmla="*/ 145 w 246"/>
                <a:gd name="T25" fmla="*/ 112 h 292"/>
                <a:gd name="T26" fmla="*/ 142 w 246"/>
                <a:gd name="T27" fmla="*/ 142 h 292"/>
                <a:gd name="T28" fmla="*/ 154 w 246"/>
                <a:gd name="T29" fmla="*/ 137 h 292"/>
                <a:gd name="T30" fmla="*/ 179 w 246"/>
                <a:gd name="T31" fmla="*/ 143 h 292"/>
                <a:gd name="T32" fmla="*/ 202 w 246"/>
                <a:gd name="T33" fmla="*/ 125 h 292"/>
                <a:gd name="T34" fmla="*/ 219 w 246"/>
                <a:gd name="T35" fmla="*/ 132 h 292"/>
                <a:gd name="T36" fmla="*/ 226 w 246"/>
                <a:gd name="T37" fmla="*/ 161 h 292"/>
                <a:gd name="T38" fmla="*/ 242 w 246"/>
                <a:gd name="T39" fmla="*/ 170 h 292"/>
                <a:gd name="T40" fmla="*/ 239 w 246"/>
                <a:gd name="T41" fmla="*/ 187 h 292"/>
                <a:gd name="T42" fmla="*/ 218 w 246"/>
                <a:gd name="T43" fmla="*/ 195 h 292"/>
                <a:gd name="T44" fmla="*/ 204 w 246"/>
                <a:gd name="T45" fmla="*/ 201 h 292"/>
                <a:gd name="T46" fmla="*/ 180 w 246"/>
                <a:gd name="T47" fmla="*/ 213 h 292"/>
                <a:gd name="T48" fmla="*/ 168 w 246"/>
                <a:gd name="T49" fmla="*/ 212 h 292"/>
                <a:gd name="T50" fmla="*/ 165 w 246"/>
                <a:gd name="T51" fmla="*/ 219 h 292"/>
                <a:gd name="T52" fmla="*/ 164 w 246"/>
                <a:gd name="T53" fmla="*/ 223 h 292"/>
                <a:gd name="T54" fmla="*/ 166 w 246"/>
                <a:gd name="T55" fmla="*/ 229 h 292"/>
                <a:gd name="T56" fmla="*/ 181 w 246"/>
                <a:gd name="T57" fmla="*/ 232 h 292"/>
                <a:gd name="T58" fmla="*/ 176 w 246"/>
                <a:gd name="T59" fmla="*/ 244 h 292"/>
                <a:gd name="T60" fmla="*/ 180 w 246"/>
                <a:gd name="T61" fmla="*/ 257 h 292"/>
                <a:gd name="T62" fmla="*/ 166 w 246"/>
                <a:gd name="T63" fmla="*/ 268 h 292"/>
                <a:gd name="T64" fmla="*/ 159 w 246"/>
                <a:gd name="T65" fmla="*/ 264 h 292"/>
                <a:gd name="T66" fmla="*/ 151 w 246"/>
                <a:gd name="T67" fmla="*/ 283 h 292"/>
                <a:gd name="T68" fmla="*/ 136 w 246"/>
                <a:gd name="T69" fmla="*/ 291 h 292"/>
                <a:gd name="T70" fmla="*/ 114 w 246"/>
                <a:gd name="T71" fmla="*/ 274 h 292"/>
                <a:gd name="T72" fmla="*/ 97 w 246"/>
                <a:gd name="T73" fmla="*/ 276 h 292"/>
                <a:gd name="T74" fmla="*/ 89 w 246"/>
                <a:gd name="T75" fmla="*/ 260 h 292"/>
                <a:gd name="T76" fmla="*/ 99 w 246"/>
                <a:gd name="T77" fmla="*/ 248 h 292"/>
                <a:gd name="T78" fmla="*/ 94 w 246"/>
                <a:gd name="T79" fmla="*/ 233 h 292"/>
                <a:gd name="T80" fmla="*/ 87 w 246"/>
                <a:gd name="T81" fmla="*/ 219 h 292"/>
                <a:gd name="T82" fmla="*/ 91 w 246"/>
                <a:gd name="T83" fmla="*/ 209 h 292"/>
                <a:gd name="T84" fmla="*/ 118 w 246"/>
                <a:gd name="T85" fmla="*/ 211 h 292"/>
                <a:gd name="T86" fmla="*/ 129 w 246"/>
                <a:gd name="T87" fmla="*/ 201 h 292"/>
                <a:gd name="T88" fmla="*/ 124 w 246"/>
                <a:gd name="T89" fmla="*/ 189 h 292"/>
                <a:gd name="T90" fmla="*/ 95 w 246"/>
                <a:gd name="T91" fmla="*/ 184 h 292"/>
                <a:gd name="T92" fmla="*/ 79 w 246"/>
                <a:gd name="T93" fmla="*/ 181 h 292"/>
                <a:gd name="T94" fmla="*/ 69 w 246"/>
                <a:gd name="T95" fmla="*/ 164 h 292"/>
                <a:gd name="T96" fmla="*/ 71 w 246"/>
                <a:gd name="T97" fmla="*/ 148 h 292"/>
                <a:gd name="T98" fmla="*/ 52 w 246"/>
                <a:gd name="T99" fmla="*/ 115 h 292"/>
                <a:gd name="T100" fmla="*/ 62 w 246"/>
                <a:gd name="T101" fmla="*/ 109 h 292"/>
                <a:gd name="T102" fmla="*/ 44 w 246"/>
                <a:gd name="T103" fmla="*/ 92 h 292"/>
                <a:gd name="T104" fmla="*/ 20 w 246"/>
                <a:gd name="T105" fmla="*/ 95 h 292"/>
                <a:gd name="T106" fmla="*/ 10 w 246"/>
                <a:gd name="T107" fmla="*/ 84 h 292"/>
                <a:gd name="T108" fmla="*/ 1 w 246"/>
                <a:gd name="T109" fmla="*/ 72 h 292"/>
                <a:gd name="T110" fmla="*/ 13 w 246"/>
                <a:gd name="T111" fmla="*/ 55 h 292"/>
                <a:gd name="T112" fmla="*/ 19 w 246"/>
                <a:gd name="T113" fmla="*/ 50 h 292"/>
                <a:gd name="T114" fmla="*/ 10 w 246"/>
                <a:gd name="T115" fmla="*/ 18 h 292"/>
                <a:gd name="T116" fmla="*/ 15 w 246"/>
                <a:gd name="T117" fmla="*/ 0 h 292"/>
                <a:gd name="T118" fmla="*/ 19 w 246"/>
                <a:gd name="T119" fmla="*/ 14 h 292"/>
                <a:gd name="T120" fmla="*/ 29 w 246"/>
                <a:gd name="T121" fmla="*/ 1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" h="292">
                  <a:moveTo>
                    <a:pt x="29" y="11"/>
                  </a:moveTo>
                  <a:cubicBezTo>
                    <a:pt x="31" y="15"/>
                    <a:pt x="38" y="19"/>
                    <a:pt x="44" y="21"/>
                  </a:cubicBezTo>
                  <a:cubicBezTo>
                    <a:pt x="46" y="21"/>
                    <a:pt x="45" y="24"/>
                    <a:pt x="46" y="26"/>
                  </a:cubicBezTo>
                  <a:cubicBezTo>
                    <a:pt x="48" y="25"/>
                    <a:pt x="48" y="25"/>
                    <a:pt x="48" y="23"/>
                  </a:cubicBezTo>
                  <a:cubicBezTo>
                    <a:pt x="49" y="14"/>
                    <a:pt x="56" y="10"/>
                    <a:pt x="62" y="5"/>
                  </a:cubicBezTo>
                  <a:cubicBezTo>
                    <a:pt x="64" y="3"/>
                    <a:pt x="66" y="1"/>
                    <a:pt x="70" y="1"/>
                  </a:cubicBezTo>
                  <a:cubicBezTo>
                    <a:pt x="74" y="2"/>
                    <a:pt x="77" y="1"/>
                    <a:pt x="78" y="6"/>
                  </a:cubicBezTo>
                  <a:cubicBezTo>
                    <a:pt x="79" y="9"/>
                    <a:pt x="81" y="8"/>
                    <a:pt x="83" y="8"/>
                  </a:cubicBezTo>
                  <a:cubicBezTo>
                    <a:pt x="88" y="8"/>
                    <a:pt x="90" y="10"/>
                    <a:pt x="90" y="16"/>
                  </a:cubicBezTo>
                  <a:cubicBezTo>
                    <a:pt x="89" y="24"/>
                    <a:pt x="87" y="32"/>
                    <a:pt x="83" y="39"/>
                  </a:cubicBezTo>
                  <a:cubicBezTo>
                    <a:pt x="81" y="42"/>
                    <a:pt x="81" y="43"/>
                    <a:pt x="85" y="44"/>
                  </a:cubicBezTo>
                  <a:cubicBezTo>
                    <a:pt x="91" y="45"/>
                    <a:pt x="96" y="47"/>
                    <a:pt x="101" y="50"/>
                  </a:cubicBezTo>
                  <a:cubicBezTo>
                    <a:pt x="103" y="51"/>
                    <a:pt x="104" y="53"/>
                    <a:pt x="105" y="55"/>
                  </a:cubicBezTo>
                  <a:cubicBezTo>
                    <a:pt x="107" y="58"/>
                    <a:pt x="103" y="58"/>
                    <a:pt x="102" y="59"/>
                  </a:cubicBezTo>
                  <a:cubicBezTo>
                    <a:pt x="100" y="61"/>
                    <a:pt x="101" y="63"/>
                    <a:pt x="103" y="64"/>
                  </a:cubicBezTo>
                  <a:cubicBezTo>
                    <a:pt x="107" y="66"/>
                    <a:pt x="106" y="68"/>
                    <a:pt x="104" y="70"/>
                  </a:cubicBezTo>
                  <a:cubicBezTo>
                    <a:pt x="102" y="73"/>
                    <a:pt x="99" y="74"/>
                    <a:pt x="95" y="75"/>
                  </a:cubicBezTo>
                  <a:cubicBezTo>
                    <a:pt x="94" y="75"/>
                    <a:pt x="93" y="75"/>
                    <a:pt x="92" y="75"/>
                  </a:cubicBezTo>
                  <a:cubicBezTo>
                    <a:pt x="83" y="75"/>
                    <a:pt x="80" y="80"/>
                    <a:pt x="84" y="88"/>
                  </a:cubicBezTo>
                  <a:cubicBezTo>
                    <a:pt x="85" y="89"/>
                    <a:pt x="86" y="89"/>
                    <a:pt x="87" y="89"/>
                  </a:cubicBezTo>
                  <a:cubicBezTo>
                    <a:pt x="92" y="90"/>
                    <a:pt x="97" y="93"/>
                    <a:pt x="101" y="97"/>
                  </a:cubicBezTo>
                  <a:cubicBezTo>
                    <a:pt x="103" y="99"/>
                    <a:pt x="105" y="100"/>
                    <a:pt x="107" y="97"/>
                  </a:cubicBezTo>
                  <a:cubicBezTo>
                    <a:pt x="110" y="92"/>
                    <a:pt x="115" y="89"/>
                    <a:pt x="121" y="90"/>
                  </a:cubicBezTo>
                  <a:cubicBezTo>
                    <a:pt x="125" y="91"/>
                    <a:pt x="129" y="92"/>
                    <a:pt x="130" y="97"/>
                  </a:cubicBezTo>
                  <a:cubicBezTo>
                    <a:pt x="131" y="102"/>
                    <a:pt x="133" y="105"/>
                    <a:pt x="137" y="105"/>
                  </a:cubicBezTo>
                  <a:cubicBezTo>
                    <a:pt x="142" y="106"/>
                    <a:pt x="143" y="109"/>
                    <a:pt x="145" y="112"/>
                  </a:cubicBezTo>
                  <a:cubicBezTo>
                    <a:pt x="148" y="120"/>
                    <a:pt x="148" y="129"/>
                    <a:pt x="143" y="137"/>
                  </a:cubicBezTo>
                  <a:cubicBezTo>
                    <a:pt x="142" y="139"/>
                    <a:pt x="140" y="140"/>
                    <a:pt x="142" y="142"/>
                  </a:cubicBezTo>
                  <a:cubicBezTo>
                    <a:pt x="144" y="143"/>
                    <a:pt x="146" y="144"/>
                    <a:pt x="148" y="143"/>
                  </a:cubicBezTo>
                  <a:cubicBezTo>
                    <a:pt x="151" y="142"/>
                    <a:pt x="153" y="140"/>
                    <a:pt x="154" y="137"/>
                  </a:cubicBezTo>
                  <a:cubicBezTo>
                    <a:pt x="155" y="134"/>
                    <a:pt x="159" y="134"/>
                    <a:pt x="165" y="136"/>
                  </a:cubicBezTo>
                  <a:cubicBezTo>
                    <a:pt x="171" y="137"/>
                    <a:pt x="175" y="140"/>
                    <a:pt x="179" y="143"/>
                  </a:cubicBezTo>
                  <a:cubicBezTo>
                    <a:pt x="183" y="147"/>
                    <a:pt x="184" y="145"/>
                    <a:pt x="185" y="142"/>
                  </a:cubicBezTo>
                  <a:cubicBezTo>
                    <a:pt x="188" y="134"/>
                    <a:pt x="194" y="128"/>
                    <a:pt x="202" y="125"/>
                  </a:cubicBezTo>
                  <a:cubicBezTo>
                    <a:pt x="204" y="123"/>
                    <a:pt x="207" y="123"/>
                    <a:pt x="209" y="125"/>
                  </a:cubicBezTo>
                  <a:cubicBezTo>
                    <a:pt x="212" y="128"/>
                    <a:pt x="217" y="127"/>
                    <a:pt x="219" y="132"/>
                  </a:cubicBezTo>
                  <a:cubicBezTo>
                    <a:pt x="222" y="139"/>
                    <a:pt x="223" y="146"/>
                    <a:pt x="222" y="153"/>
                  </a:cubicBezTo>
                  <a:cubicBezTo>
                    <a:pt x="220" y="159"/>
                    <a:pt x="220" y="159"/>
                    <a:pt x="226" y="161"/>
                  </a:cubicBezTo>
                  <a:cubicBezTo>
                    <a:pt x="232" y="162"/>
                    <a:pt x="237" y="164"/>
                    <a:pt x="241" y="168"/>
                  </a:cubicBezTo>
                  <a:cubicBezTo>
                    <a:pt x="241" y="169"/>
                    <a:pt x="242" y="169"/>
                    <a:pt x="242" y="170"/>
                  </a:cubicBezTo>
                  <a:cubicBezTo>
                    <a:pt x="246" y="173"/>
                    <a:pt x="240" y="176"/>
                    <a:pt x="242" y="179"/>
                  </a:cubicBezTo>
                  <a:cubicBezTo>
                    <a:pt x="243" y="183"/>
                    <a:pt x="242" y="185"/>
                    <a:pt x="239" y="187"/>
                  </a:cubicBezTo>
                  <a:cubicBezTo>
                    <a:pt x="233" y="190"/>
                    <a:pt x="228" y="193"/>
                    <a:pt x="221" y="192"/>
                  </a:cubicBezTo>
                  <a:cubicBezTo>
                    <a:pt x="218" y="191"/>
                    <a:pt x="219" y="194"/>
                    <a:pt x="218" y="195"/>
                  </a:cubicBezTo>
                  <a:cubicBezTo>
                    <a:pt x="211" y="194"/>
                    <a:pt x="211" y="194"/>
                    <a:pt x="210" y="201"/>
                  </a:cubicBezTo>
                  <a:cubicBezTo>
                    <a:pt x="208" y="204"/>
                    <a:pt x="206" y="202"/>
                    <a:pt x="204" y="201"/>
                  </a:cubicBezTo>
                  <a:cubicBezTo>
                    <a:pt x="198" y="199"/>
                    <a:pt x="191" y="199"/>
                    <a:pt x="185" y="202"/>
                  </a:cubicBezTo>
                  <a:cubicBezTo>
                    <a:pt x="180" y="204"/>
                    <a:pt x="178" y="208"/>
                    <a:pt x="180" y="213"/>
                  </a:cubicBezTo>
                  <a:cubicBezTo>
                    <a:pt x="180" y="215"/>
                    <a:pt x="181" y="216"/>
                    <a:pt x="179" y="217"/>
                  </a:cubicBezTo>
                  <a:cubicBezTo>
                    <a:pt x="174" y="217"/>
                    <a:pt x="172" y="214"/>
                    <a:pt x="168" y="212"/>
                  </a:cubicBezTo>
                  <a:cubicBezTo>
                    <a:pt x="166" y="211"/>
                    <a:pt x="165" y="210"/>
                    <a:pt x="162" y="209"/>
                  </a:cubicBezTo>
                  <a:cubicBezTo>
                    <a:pt x="163" y="213"/>
                    <a:pt x="163" y="216"/>
                    <a:pt x="165" y="219"/>
                  </a:cubicBezTo>
                  <a:cubicBezTo>
                    <a:pt x="167" y="220"/>
                    <a:pt x="166" y="221"/>
                    <a:pt x="164" y="222"/>
                  </a:cubicBezTo>
                  <a:cubicBezTo>
                    <a:pt x="164" y="222"/>
                    <a:pt x="164" y="223"/>
                    <a:pt x="164" y="223"/>
                  </a:cubicBezTo>
                  <a:cubicBezTo>
                    <a:pt x="162" y="224"/>
                    <a:pt x="160" y="226"/>
                    <a:pt x="161" y="227"/>
                  </a:cubicBezTo>
                  <a:cubicBezTo>
                    <a:pt x="162" y="229"/>
                    <a:pt x="164" y="229"/>
                    <a:pt x="166" y="229"/>
                  </a:cubicBezTo>
                  <a:cubicBezTo>
                    <a:pt x="170" y="229"/>
                    <a:pt x="175" y="227"/>
                    <a:pt x="179" y="227"/>
                  </a:cubicBezTo>
                  <a:cubicBezTo>
                    <a:pt x="183" y="228"/>
                    <a:pt x="183" y="229"/>
                    <a:pt x="181" y="232"/>
                  </a:cubicBezTo>
                  <a:cubicBezTo>
                    <a:pt x="179" y="234"/>
                    <a:pt x="178" y="237"/>
                    <a:pt x="176" y="239"/>
                  </a:cubicBezTo>
                  <a:cubicBezTo>
                    <a:pt x="174" y="241"/>
                    <a:pt x="174" y="243"/>
                    <a:pt x="176" y="244"/>
                  </a:cubicBezTo>
                  <a:cubicBezTo>
                    <a:pt x="178" y="246"/>
                    <a:pt x="179" y="248"/>
                    <a:pt x="178" y="251"/>
                  </a:cubicBezTo>
                  <a:cubicBezTo>
                    <a:pt x="176" y="254"/>
                    <a:pt x="181" y="255"/>
                    <a:pt x="180" y="257"/>
                  </a:cubicBezTo>
                  <a:cubicBezTo>
                    <a:pt x="178" y="259"/>
                    <a:pt x="175" y="260"/>
                    <a:pt x="172" y="261"/>
                  </a:cubicBezTo>
                  <a:cubicBezTo>
                    <a:pt x="168" y="262"/>
                    <a:pt x="166" y="264"/>
                    <a:pt x="166" y="268"/>
                  </a:cubicBezTo>
                  <a:cubicBezTo>
                    <a:pt x="164" y="270"/>
                    <a:pt x="164" y="268"/>
                    <a:pt x="163" y="266"/>
                  </a:cubicBezTo>
                  <a:cubicBezTo>
                    <a:pt x="162" y="264"/>
                    <a:pt x="161" y="264"/>
                    <a:pt x="159" y="264"/>
                  </a:cubicBezTo>
                  <a:cubicBezTo>
                    <a:pt x="155" y="263"/>
                    <a:pt x="155" y="263"/>
                    <a:pt x="155" y="267"/>
                  </a:cubicBezTo>
                  <a:cubicBezTo>
                    <a:pt x="155" y="273"/>
                    <a:pt x="154" y="278"/>
                    <a:pt x="151" y="283"/>
                  </a:cubicBezTo>
                  <a:cubicBezTo>
                    <a:pt x="149" y="287"/>
                    <a:pt x="146" y="289"/>
                    <a:pt x="141" y="288"/>
                  </a:cubicBezTo>
                  <a:cubicBezTo>
                    <a:pt x="138" y="287"/>
                    <a:pt x="137" y="289"/>
                    <a:pt x="136" y="291"/>
                  </a:cubicBezTo>
                  <a:cubicBezTo>
                    <a:pt x="132" y="288"/>
                    <a:pt x="128" y="292"/>
                    <a:pt x="125" y="291"/>
                  </a:cubicBezTo>
                  <a:cubicBezTo>
                    <a:pt x="120" y="286"/>
                    <a:pt x="117" y="280"/>
                    <a:pt x="114" y="274"/>
                  </a:cubicBezTo>
                  <a:cubicBezTo>
                    <a:pt x="114" y="272"/>
                    <a:pt x="113" y="271"/>
                    <a:pt x="111" y="271"/>
                  </a:cubicBezTo>
                  <a:cubicBezTo>
                    <a:pt x="106" y="272"/>
                    <a:pt x="101" y="272"/>
                    <a:pt x="97" y="276"/>
                  </a:cubicBezTo>
                  <a:cubicBezTo>
                    <a:pt x="92" y="274"/>
                    <a:pt x="90" y="269"/>
                    <a:pt x="87" y="264"/>
                  </a:cubicBezTo>
                  <a:cubicBezTo>
                    <a:pt x="86" y="263"/>
                    <a:pt x="88" y="261"/>
                    <a:pt x="89" y="260"/>
                  </a:cubicBezTo>
                  <a:cubicBezTo>
                    <a:pt x="92" y="257"/>
                    <a:pt x="95" y="254"/>
                    <a:pt x="97" y="250"/>
                  </a:cubicBezTo>
                  <a:cubicBezTo>
                    <a:pt x="98" y="250"/>
                    <a:pt x="98" y="249"/>
                    <a:pt x="99" y="248"/>
                  </a:cubicBezTo>
                  <a:cubicBezTo>
                    <a:pt x="99" y="247"/>
                    <a:pt x="100" y="246"/>
                    <a:pt x="99" y="245"/>
                  </a:cubicBezTo>
                  <a:cubicBezTo>
                    <a:pt x="94" y="242"/>
                    <a:pt x="101" y="235"/>
                    <a:pt x="94" y="233"/>
                  </a:cubicBezTo>
                  <a:cubicBezTo>
                    <a:pt x="91" y="232"/>
                    <a:pt x="87" y="231"/>
                    <a:pt x="87" y="226"/>
                  </a:cubicBezTo>
                  <a:cubicBezTo>
                    <a:pt x="89" y="224"/>
                    <a:pt x="88" y="222"/>
                    <a:pt x="87" y="219"/>
                  </a:cubicBezTo>
                  <a:cubicBezTo>
                    <a:pt x="86" y="216"/>
                    <a:pt x="86" y="213"/>
                    <a:pt x="89" y="211"/>
                  </a:cubicBezTo>
                  <a:cubicBezTo>
                    <a:pt x="90" y="210"/>
                    <a:pt x="91" y="210"/>
                    <a:pt x="91" y="209"/>
                  </a:cubicBezTo>
                  <a:cubicBezTo>
                    <a:pt x="93" y="203"/>
                    <a:pt x="97" y="203"/>
                    <a:pt x="102" y="204"/>
                  </a:cubicBezTo>
                  <a:cubicBezTo>
                    <a:pt x="108" y="205"/>
                    <a:pt x="113" y="208"/>
                    <a:pt x="118" y="211"/>
                  </a:cubicBezTo>
                  <a:cubicBezTo>
                    <a:pt x="122" y="214"/>
                    <a:pt x="122" y="214"/>
                    <a:pt x="124" y="210"/>
                  </a:cubicBezTo>
                  <a:cubicBezTo>
                    <a:pt x="126" y="207"/>
                    <a:pt x="127" y="204"/>
                    <a:pt x="129" y="201"/>
                  </a:cubicBezTo>
                  <a:cubicBezTo>
                    <a:pt x="132" y="199"/>
                    <a:pt x="134" y="198"/>
                    <a:pt x="137" y="195"/>
                  </a:cubicBezTo>
                  <a:cubicBezTo>
                    <a:pt x="133" y="192"/>
                    <a:pt x="129" y="190"/>
                    <a:pt x="124" y="189"/>
                  </a:cubicBezTo>
                  <a:cubicBezTo>
                    <a:pt x="118" y="188"/>
                    <a:pt x="112" y="185"/>
                    <a:pt x="106" y="181"/>
                  </a:cubicBezTo>
                  <a:cubicBezTo>
                    <a:pt x="102" y="179"/>
                    <a:pt x="99" y="182"/>
                    <a:pt x="95" y="184"/>
                  </a:cubicBezTo>
                  <a:cubicBezTo>
                    <a:pt x="90" y="186"/>
                    <a:pt x="85" y="186"/>
                    <a:pt x="81" y="183"/>
                  </a:cubicBezTo>
                  <a:cubicBezTo>
                    <a:pt x="80" y="182"/>
                    <a:pt x="80" y="181"/>
                    <a:pt x="79" y="181"/>
                  </a:cubicBezTo>
                  <a:cubicBezTo>
                    <a:pt x="72" y="180"/>
                    <a:pt x="71" y="174"/>
                    <a:pt x="70" y="168"/>
                  </a:cubicBezTo>
                  <a:cubicBezTo>
                    <a:pt x="69" y="167"/>
                    <a:pt x="69" y="165"/>
                    <a:pt x="69" y="164"/>
                  </a:cubicBezTo>
                  <a:cubicBezTo>
                    <a:pt x="66" y="153"/>
                    <a:pt x="75" y="149"/>
                    <a:pt x="82" y="144"/>
                  </a:cubicBezTo>
                  <a:cubicBezTo>
                    <a:pt x="78" y="146"/>
                    <a:pt x="74" y="148"/>
                    <a:pt x="71" y="148"/>
                  </a:cubicBezTo>
                  <a:cubicBezTo>
                    <a:pt x="64" y="149"/>
                    <a:pt x="56" y="152"/>
                    <a:pt x="50" y="145"/>
                  </a:cubicBezTo>
                  <a:cubicBezTo>
                    <a:pt x="40" y="139"/>
                    <a:pt x="39" y="121"/>
                    <a:pt x="52" y="115"/>
                  </a:cubicBezTo>
                  <a:cubicBezTo>
                    <a:pt x="54" y="114"/>
                    <a:pt x="56" y="112"/>
                    <a:pt x="58" y="112"/>
                  </a:cubicBezTo>
                  <a:cubicBezTo>
                    <a:pt x="60" y="112"/>
                    <a:pt x="62" y="112"/>
                    <a:pt x="62" y="109"/>
                  </a:cubicBezTo>
                  <a:cubicBezTo>
                    <a:pt x="61" y="106"/>
                    <a:pt x="60" y="104"/>
                    <a:pt x="56" y="105"/>
                  </a:cubicBezTo>
                  <a:cubicBezTo>
                    <a:pt x="51" y="101"/>
                    <a:pt x="48" y="97"/>
                    <a:pt x="44" y="92"/>
                  </a:cubicBezTo>
                  <a:cubicBezTo>
                    <a:pt x="42" y="89"/>
                    <a:pt x="40" y="89"/>
                    <a:pt x="37" y="90"/>
                  </a:cubicBezTo>
                  <a:cubicBezTo>
                    <a:pt x="32" y="93"/>
                    <a:pt x="26" y="94"/>
                    <a:pt x="20" y="95"/>
                  </a:cubicBezTo>
                  <a:cubicBezTo>
                    <a:pt x="18" y="94"/>
                    <a:pt x="16" y="92"/>
                    <a:pt x="14" y="91"/>
                  </a:cubicBezTo>
                  <a:cubicBezTo>
                    <a:pt x="12" y="89"/>
                    <a:pt x="10" y="87"/>
                    <a:pt x="10" y="84"/>
                  </a:cubicBezTo>
                  <a:cubicBezTo>
                    <a:pt x="10" y="82"/>
                    <a:pt x="9" y="80"/>
                    <a:pt x="7" y="79"/>
                  </a:cubicBezTo>
                  <a:cubicBezTo>
                    <a:pt x="2" y="79"/>
                    <a:pt x="1" y="76"/>
                    <a:pt x="1" y="72"/>
                  </a:cubicBezTo>
                  <a:cubicBezTo>
                    <a:pt x="1" y="70"/>
                    <a:pt x="1" y="68"/>
                    <a:pt x="0" y="66"/>
                  </a:cubicBezTo>
                  <a:cubicBezTo>
                    <a:pt x="5" y="64"/>
                    <a:pt x="8" y="57"/>
                    <a:pt x="13" y="55"/>
                  </a:cubicBezTo>
                  <a:cubicBezTo>
                    <a:pt x="13" y="54"/>
                    <a:pt x="14" y="54"/>
                    <a:pt x="14" y="54"/>
                  </a:cubicBezTo>
                  <a:cubicBezTo>
                    <a:pt x="15" y="52"/>
                    <a:pt x="20" y="53"/>
                    <a:pt x="19" y="50"/>
                  </a:cubicBezTo>
                  <a:cubicBezTo>
                    <a:pt x="19" y="48"/>
                    <a:pt x="16" y="46"/>
                    <a:pt x="15" y="44"/>
                  </a:cubicBezTo>
                  <a:cubicBezTo>
                    <a:pt x="10" y="36"/>
                    <a:pt x="6" y="28"/>
                    <a:pt x="10" y="18"/>
                  </a:cubicBezTo>
                  <a:cubicBezTo>
                    <a:pt x="10" y="17"/>
                    <a:pt x="10" y="16"/>
                    <a:pt x="10" y="15"/>
                  </a:cubicBezTo>
                  <a:cubicBezTo>
                    <a:pt x="8" y="8"/>
                    <a:pt x="9" y="4"/>
                    <a:pt x="15" y="0"/>
                  </a:cubicBezTo>
                  <a:cubicBezTo>
                    <a:pt x="16" y="3"/>
                    <a:pt x="17" y="7"/>
                    <a:pt x="18" y="10"/>
                  </a:cubicBezTo>
                  <a:cubicBezTo>
                    <a:pt x="18" y="12"/>
                    <a:pt x="16" y="14"/>
                    <a:pt x="19" y="14"/>
                  </a:cubicBezTo>
                  <a:cubicBezTo>
                    <a:pt x="21" y="15"/>
                    <a:pt x="22" y="15"/>
                    <a:pt x="24" y="13"/>
                  </a:cubicBezTo>
                  <a:cubicBezTo>
                    <a:pt x="25" y="12"/>
                    <a:pt x="27" y="10"/>
                    <a:pt x="29" y="11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56">
              <a:extLst>
                <a:ext uri="{FF2B5EF4-FFF2-40B4-BE49-F238E27FC236}">
                  <a16:creationId xmlns:a16="http://schemas.microsoft.com/office/drawing/2014/main" id="{FD7180C7-093A-95B2-C177-F892850A3AC2}"/>
                </a:ext>
              </a:extLst>
            </p:cNvPr>
            <p:cNvSpPr/>
            <p:nvPr userDrawn="1"/>
          </p:nvSpPr>
          <p:spPr bwMode="auto">
            <a:xfrm>
              <a:off x="10577513" y="5872163"/>
              <a:ext cx="714375" cy="650875"/>
            </a:xfrm>
            <a:custGeom>
              <a:avLst/>
              <a:gdLst>
                <a:gd name="T0" fmla="*/ 83 w 190"/>
                <a:gd name="T1" fmla="*/ 35 h 173"/>
                <a:gd name="T2" fmla="*/ 91 w 190"/>
                <a:gd name="T3" fmla="*/ 20 h 173"/>
                <a:gd name="T4" fmla="*/ 114 w 190"/>
                <a:gd name="T5" fmla="*/ 16 h 173"/>
                <a:gd name="T6" fmla="*/ 133 w 190"/>
                <a:gd name="T7" fmla="*/ 3 h 173"/>
                <a:gd name="T8" fmla="*/ 154 w 190"/>
                <a:gd name="T9" fmla="*/ 5 h 173"/>
                <a:gd name="T10" fmla="*/ 174 w 190"/>
                <a:gd name="T11" fmla="*/ 11 h 173"/>
                <a:gd name="T12" fmla="*/ 178 w 190"/>
                <a:gd name="T13" fmla="*/ 14 h 173"/>
                <a:gd name="T14" fmla="*/ 174 w 190"/>
                <a:gd name="T15" fmla="*/ 28 h 173"/>
                <a:gd name="T16" fmla="*/ 189 w 190"/>
                <a:gd name="T17" fmla="*/ 39 h 173"/>
                <a:gd name="T18" fmla="*/ 174 w 190"/>
                <a:gd name="T19" fmla="*/ 49 h 173"/>
                <a:gd name="T20" fmla="*/ 159 w 190"/>
                <a:gd name="T21" fmla="*/ 48 h 173"/>
                <a:gd name="T22" fmla="*/ 156 w 190"/>
                <a:gd name="T23" fmla="*/ 37 h 173"/>
                <a:gd name="T24" fmla="*/ 152 w 190"/>
                <a:gd name="T25" fmla="*/ 32 h 173"/>
                <a:gd name="T26" fmla="*/ 150 w 190"/>
                <a:gd name="T27" fmla="*/ 29 h 173"/>
                <a:gd name="T28" fmla="*/ 143 w 190"/>
                <a:gd name="T29" fmla="*/ 32 h 173"/>
                <a:gd name="T30" fmla="*/ 127 w 190"/>
                <a:gd name="T31" fmla="*/ 33 h 173"/>
                <a:gd name="T32" fmla="*/ 131 w 190"/>
                <a:gd name="T33" fmla="*/ 47 h 173"/>
                <a:gd name="T34" fmla="*/ 120 w 190"/>
                <a:gd name="T35" fmla="*/ 53 h 173"/>
                <a:gd name="T36" fmla="*/ 131 w 190"/>
                <a:gd name="T37" fmla="*/ 49 h 173"/>
                <a:gd name="T38" fmla="*/ 137 w 190"/>
                <a:gd name="T39" fmla="*/ 55 h 173"/>
                <a:gd name="T40" fmla="*/ 139 w 190"/>
                <a:gd name="T41" fmla="*/ 54 h 173"/>
                <a:gd name="T42" fmla="*/ 145 w 190"/>
                <a:gd name="T43" fmla="*/ 56 h 173"/>
                <a:gd name="T44" fmla="*/ 144 w 190"/>
                <a:gd name="T45" fmla="*/ 64 h 173"/>
                <a:gd name="T46" fmla="*/ 146 w 190"/>
                <a:gd name="T47" fmla="*/ 57 h 173"/>
                <a:gd name="T48" fmla="*/ 151 w 190"/>
                <a:gd name="T49" fmla="*/ 54 h 173"/>
                <a:gd name="T50" fmla="*/ 158 w 190"/>
                <a:gd name="T51" fmla="*/ 97 h 173"/>
                <a:gd name="T52" fmla="*/ 155 w 190"/>
                <a:gd name="T53" fmla="*/ 102 h 173"/>
                <a:gd name="T54" fmla="*/ 163 w 190"/>
                <a:gd name="T55" fmla="*/ 104 h 173"/>
                <a:gd name="T56" fmla="*/ 174 w 190"/>
                <a:gd name="T57" fmla="*/ 116 h 173"/>
                <a:gd name="T58" fmla="*/ 186 w 190"/>
                <a:gd name="T59" fmla="*/ 124 h 173"/>
                <a:gd name="T60" fmla="*/ 161 w 190"/>
                <a:gd name="T61" fmla="*/ 140 h 173"/>
                <a:gd name="T62" fmla="*/ 169 w 190"/>
                <a:gd name="T63" fmla="*/ 160 h 173"/>
                <a:gd name="T64" fmla="*/ 159 w 190"/>
                <a:gd name="T65" fmla="*/ 169 h 173"/>
                <a:gd name="T66" fmla="*/ 146 w 190"/>
                <a:gd name="T67" fmla="*/ 168 h 173"/>
                <a:gd name="T68" fmla="*/ 134 w 190"/>
                <a:gd name="T69" fmla="*/ 170 h 173"/>
                <a:gd name="T70" fmla="*/ 123 w 190"/>
                <a:gd name="T71" fmla="*/ 162 h 173"/>
                <a:gd name="T72" fmla="*/ 99 w 190"/>
                <a:gd name="T73" fmla="*/ 168 h 173"/>
                <a:gd name="T74" fmla="*/ 90 w 190"/>
                <a:gd name="T75" fmla="*/ 160 h 173"/>
                <a:gd name="T76" fmla="*/ 94 w 190"/>
                <a:gd name="T77" fmla="*/ 144 h 173"/>
                <a:gd name="T78" fmla="*/ 81 w 190"/>
                <a:gd name="T79" fmla="*/ 145 h 173"/>
                <a:gd name="T80" fmla="*/ 61 w 190"/>
                <a:gd name="T81" fmla="*/ 134 h 173"/>
                <a:gd name="T82" fmla="*/ 59 w 190"/>
                <a:gd name="T83" fmla="*/ 131 h 173"/>
                <a:gd name="T84" fmla="*/ 54 w 190"/>
                <a:gd name="T85" fmla="*/ 115 h 173"/>
                <a:gd name="T86" fmla="*/ 35 w 190"/>
                <a:gd name="T87" fmla="*/ 113 h 173"/>
                <a:gd name="T88" fmla="*/ 26 w 190"/>
                <a:gd name="T89" fmla="*/ 98 h 173"/>
                <a:gd name="T90" fmla="*/ 35 w 190"/>
                <a:gd name="T91" fmla="*/ 77 h 173"/>
                <a:gd name="T92" fmla="*/ 27 w 190"/>
                <a:gd name="T93" fmla="*/ 70 h 173"/>
                <a:gd name="T94" fmla="*/ 15 w 190"/>
                <a:gd name="T95" fmla="*/ 75 h 173"/>
                <a:gd name="T96" fmla="*/ 23 w 190"/>
                <a:gd name="T97" fmla="*/ 65 h 173"/>
                <a:gd name="T98" fmla="*/ 17 w 190"/>
                <a:gd name="T99" fmla="*/ 38 h 173"/>
                <a:gd name="T100" fmla="*/ 4 w 190"/>
                <a:gd name="T101" fmla="*/ 13 h 173"/>
                <a:gd name="T102" fmla="*/ 15 w 190"/>
                <a:gd name="T103" fmla="*/ 11 h 173"/>
                <a:gd name="T104" fmla="*/ 31 w 190"/>
                <a:gd name="T105" fmla="*/ 36 h 173"/>
                <a:gd name="T106" fmla="*/ 33 w 190"/>
                <a:gd name="T107" fmla="*/ 45 h 173"/>
                <a:gd name="T108" fmla="*/ 57 w 190"/>
                <a:gd name="T109" fmla="*/ 54 h 173"/>
                <a:gd name="T110" fmla="*/ 62 w 190"/>
                <a:gd name="T111" fmla="*/ 55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0" h="173">
                  <a:moveTo>
                    <a:pt x="62" y="55"/>
                  </a:moveTo>
                  <a:cubicBezTo>
                    <a:pt x="67" y="46"/>
                    <a:pt x="74" y="39"/>
                    <a:pt x="83" y="35"/>
                  </a:cubicBezTo>
                  <a:cubicBezTo>
                    <a:pt x="87" y="33"/>
                    <a:pt x="90" y="31"/>
                    <a:pt x="89" y="26"/>
                  </a:cubicBezTo>
                  <a:cubicBezTo>
                    <a:pt x="89" y="23"/>
                    <a:pt x="89" y="22"/>
                    <a:pt x="91" y="20"/>
                  </a:cubicBezTo>
                  <a:cubicBezTo>
                    <a:pt x="92" y="19"/>
                    <a:pt x="93" y="18"/>
                    <a:pt x="93" y="16"/>
                  </a:cubicBezTo>
                  <a:cubicBezTo>
                    <a:pt x="100" y="13"/>
                    <a:pt x="107" y="14"/>
                    <a:pt x="114" y="16"/>
                  </a:cubicBezTo>
                  <a:cubicBezTo>
                    <a:pt x="116" y="19"/>
                    <a:pt x="118" y="18"/>
                    <a:pt x="119" y="15"/>
                  </a:cubicBezTo>
                  <a:cubicBezTo>
                    <a:pt x="123" y="9"/>
                    <a:pt x="128" y="5"/>
                    <a:pt x="133" y="3"/>
                  </a:cubicBezTo>
                  <a:cubicBezTo>
                    <a:pt x="139" y="1"/>
                    <a:pt x="145" y="0"/>
                    <a:pt x="150" y="4"/>
                  </a:cubicBezTo>
                  <a:cubicBezTo>
                    <a:pt x="151" y="5"/>
                    <a:pt x="153" y="5"/>
                    <a:pt x="154" y="5"/>
                  </a:cubicBezTo>
                  <a:cubicBezTo>
                    <a:pt x="157" y="6"/>
                    <a:pt x="159" y="8"/>
                    <a:pt x="162" y="9"/>
                  </a:cubicBezTo>
                  <a:cubicBezTo>
                    <a:pt x="166" y="11"/>
                    <a:pt x="170" y="11"/>
                    <a:pt x="174" y="11"/>
                  </a:cubicBezTo>
                  <a:cubicBezTo>
                    <a:pt x="177" y="11"/>
                    <a:pt x="179" y="11"/>
                    <a:pt x="181" y="12"/>
                  </a:cubicBezTo>
                  <a:cubicBezTo>
                    <a:pt x="181" y="14"/>
                    <a:pt x="179" y="14"/>
                    <a:pt x="178" y="14"/>
                  </a:cubicBezTo>
                  <a:cubicBezTo>
                    <a:pt x="175" y="14"/>
                    <a:pt x="175" y="16"/>
                    <a:pt x="175" y="18"/>
                  </a:cubicBezTo>
                  <a:cubicBezTo>
                    <a:pt x="176" y="22"/>
                    <a:pt x="175" y="25"/>
                    <a:pt x="174" y="28"/>
                  </a:cubicBezTo>
                  <a:cubicBezTo>
                    <a:pt x="173" y="30"/>
                    <a:pt x="174" y="32"/>
                    <a:pt x="176" y="32"/>
                  </a:cubicBezTo>
                  <a:cubicBezTo>
                    <a:pt x="181" y="33"/>
                    <a:pt x="185" y="36"/>
                    <a:pt x="189" y="39"/>
                  </a:cubicBezTo>
                  <a:cubicBezTo>
                    <a:pt x="190" y="42"/>
                    <a:pt x="187" y="42"/>
                    <a:pt x="186" y="42"/>
                  </a:cubicBezTo>
                  <a:cubicBezTo>
                    <a:pt x="181" y="43"/>
                    <a:pt x="177" y="45"/>
                    <a:pt x="174" y="49"/>
                  </a:cubicBezTo>
                  <a:cubicBezTo>
                    <a:pt x="170" y="55"/>
                    <a:pt x="169" y="55"/>
                    <a:pt x="163" y="51"/>
                  </a:cubicBezTo>
                  <a:cubicBezTo>
                    <a:pt x="161" y="50"/>
                    <a:pt x="160" y="49"/>
                    <a:pt x="159" y="48"/>
                  </a:cubicBezTo>
                  <a:cubicBezTo>
                    <a:pt x="156" y="46"/>
                    <a:pt x="157" y="42"/>
                    <a:pt x="158" y="40"/>
                  </a:cubicBezTo>
                  <a:cubicBezTo>
                    <a:pt x="159" y="38"/>
                    <a:pt x="158" y="37"/>
                    <a:pt x="156" y="37"/>
                  </a:cubicBezTo>
                  <a:cubicBezTo>
                    <a:pt x="156" y="37"/>
                    <a:pt x="156" y="37"/>
                    <a:pt x="155" y="37"/>
                  </a:cubicBezTo>
                  <a:cubicBezTo>
                    <a:pt x="153" y="36"/>
                    <a:pt x="152" y="35"/>
                    <a:pt x="152" y="32"/>
                  </a:cubicBezTo>
                  <a:cubicBezTo>
                    <a:pt x="152" y="29"/>
                    <a:pt x="149" y="27"/>
                    <a:pt x="150" y="24"/>
                  </a:cubicBezTo>
                  <a:cubicBezTo>
                    <a:pt x="150" y="25"/>
                    <a:pt x="150" y="27"/>
                    <a:pt x="150" y="29"/>
                  </a:cubicBezTo>
                  <a:cubicBezTo>
                    <a:pt x="149" y="30"/>
                    <a:pt x="149" y="31"/>
                    <a:pt x="149" y="31"/>
                  </a:cubicBezTo>
                  <a:cubicBezTo>
                    <a:pt x="147" y="34"/>
                    <a:pt x="145" y="32"/>
                    <a:pt x="143" y="32"/>
                  </a:cubicBezTo>
                  <a:cubicBezTo>
                    <a:pt x="141" y="32"/>
                    <a:pt x="141" y="36"/>
                    <a:pt x="139" y="36"/>
                  </a:cubicBezTo>
                  <a:cubicBezTo>
                    <a:pt x="134" y="34"/>
                    <a:pt x="130" y="35"/>
                    <a:pt x="127" y="33"/>
                  </a:cubicBezTo>
                  <a:cubicBezTo>
                    <a:pt x="131" y="34"/>
                    <a:pt x="132" y="39"/>
                    <a:pt x="135" y="43"/>
                  </a:cubicBezTo>
                  <a:cubicBezTo>
                    <a:pt x="136" y="46"/>
                    <a:pt x="134" y="47"/>
                    <a:pt x="131" y="47"/>
                  </a:cubicBezTo>
                  <a:cubicBezTo>
                    <a:pt x="128" y="48"/>
                    <a:pt x="125" y="49"/>
                    <a:pt x="122" y="50"/>
                  </a:cubicBezTo>
                  <a:cubicBezTo>
                    <a:pt x="121" y="51"/>
                    <a:pt x="120" y="51"/>
                    <a:pt x="120" y="53"/>
                  </a:cubicBezTo>
                  <a:cubicBezTo>
                    <a:pt x="121" y="54"/>
                    <a:pt x="122" y="54"/>
                    <a:pt x="123" y="53"/>
                  </a:cubicBezTo>
                  <a:cubicBezTo>
                    <a:pt x="126" y="52"/>
                    <a:pt x="128" y="50"/>
                    <a:pt x="131" y="49"/>
                  </a:cubicBezTo>
                  <a:cubicBezTo>
                    <a:pt x="133" y="48"/>
                    <a:pt x="135" y="47"/>
                    <a:pt x="136" y="49"/>
                  </a:cubicBezTo>
                  <a:cubicBezTo>
                    <a:pt x="138" y="50"/>
                    <a:pt x="138" y="53"/>
                    <a:pt x="137" y="55"/>
                  </a:cubicBezTo>
                  <a:cubicBezTo>
                    <a:pt x="135" y="57"/>
                    <a:pt x="135" y="60"/>
                    <a:pt x="133" y="63"/>
                  </a:cubicBezTo>
                  <a:cubicBezTo>
                    <a:pt x="136" y="60"/>
                    <a:pt x="138" y="57"/>
                    <a:pt x="139" y="54"/>
                  </a:cubicBezTo>
                  <a:cubicBezTo>
                    <a:pt x="140" y="52"/>
                    <a:pt x="142" y="51"/>
                    <a:pt x="143" y="52"/>
                  </a:cubicBezTo>
                  <a:cubicBezTo>
                    <a:pt x="145" y="53"/>
                    <a:pt x="145" y="55"/>
                    <a:pt x="145" y="56"/>
                  </a:cubicBezTo>
                  <a:cubicBezTo>
                    <a:pt x="144" y="58"/>
                    <a:pt x="143" y="59"/>
                    <a:pt x="143" y="60"/>
                  </a:cubicBezTo>
                  <a:cubicBezTo>
                    <a:pt x="142" y="62"/>
                    <a:pt x="143" y="63"/>
                    <a:pt x="144" y="64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8" y="60"/>
                    <a:pt x="147" y="58"/>
                    <a:pt x="146" y="57"/>
                  </a:cubicBezTo>
                  <a:cubicBezTo>
                    <a:pt x="146" y="55"/>
                    <a:pt x="146" y="54"/>
                    <a:pt x="147" y="53"/>
                  </a:cubicBezTo>
                  <a:cubicBezTo>
                    <a:pt x="149" y="52"/>
                    <a:pt x="150" y="52"/>
                    <a:pt x="151" y="54"/>
                  </a:cubicBezTo>
                  <a:cubicBezTo>
                    <a:pt x="155" y="59"/>
                    <a:pt x="158" y="64"/>
                    <a:pt x="156" y="71"/>
                  </a:cubicBezTo>
                  <a:cubicBezTo>
                    <a:pt x="154" y="80"/>
                    <a:pt x="154" y="89"/>
                    <a:pt x="158" y="97"/>
                  </a:cubicBezTo>
                  <a:cubicBezTo>
                    <a:pt x="159" y="99"/>
                    <a:pt x="159" y="100"/>
                    <a:pt x="158" y="101"/>
                  </a:cubicBezTo>
                  <a:cubicBezTo>
                    <a:pt x="157" y="102"/>
                    <a:pt x="155" y="101"/>
                    <a:pt x="155" y="102"/>
                  </a:cubicBezTo>
                  <a:cubicBezTo>
                    <a:pt x="155" y="104"/>
                    <a:pt x="157" y="103"/>
                    <a:pt x="158" y="103"/>
                  </a:cubicBezTo>
                  <a:cubicBezTo>
                    <a:pt x="160" y="104"/>
                    <a:pt x="161" y="103"/>
                    <a:pt x="163" y="104"/>
                  </a:cubicBezTo>
                  <a:cubicBezTo>
                    <a:pt x="163" y="104"/>
                    <a:pt x="164" y="104"/>
                    <a:pt x="164" y="104"/>
                  </a:cubicBezTo>
                  <a:cubicBezTo>
                    <a:pt x="166" y="109"/>
                    <a:pt x="170" y="112"/>
                    <a:pt x="174" y="116"/>
                  </a:cubicBezTo>
                  <a:cubicBezTo>
                    <a:pt x="176" y="119"/>
                    <a:pt x="178" y="121"/>
                    <a:pt x="182" y="122"/>
                  </a:cubicBezTo>
                  <a:cubicBezTo>
                    <a:pt x="183" y="122"/>
                    <a:pt x="185" y="122"/>
                    <a:pt x="186" y="124"/>
                  </a:cubicBezTo>
                  <a:cubicBezTo>
                    <a:pt x="179" y="128"/>
                    <a:pt x="172" y="134"/>
                    <a:pt x="163" y="136"/>
                  </a:cubicBezTo>
                  <a:cubicBezTo>
                    <a:pt x="161" y="136"/>
                    <a:pt x="160" y="138"/>
                    <a:pt x="161" y="140"/>
                  </a:cubicBezTo>
                  <a:cubicBezTo>
                    <a:pt x="164" y="145"/>
                    <a:pt x="166" y="150"/>
                    <a:pt x="167" y="156"/>
                  </a:cubicBezTo>
                  <a:cubicBezTo>
                    <a:pt x="167" y="158"/>
                    <a:pt x="170" y="158"/>
                    <a:pt x="169" y="160"/>
                  </a:cubicBezTo>
                  <a:cubicBezTo>
                    <a:pt x="168" y="162"/>
                    <a:pt x="167" y="163"/>
                    <a:pt x="165" y="164"/>
                  </a:cubicBezTo>
                  <a:cubicBezTo>
                    <a:pt x="162" y="164"/>
                    <a:pt x="159" y="165"/>
                    <a:pt x="159" y="169"/>
                  </a:cubicBezTo>
                  <a:cubicBezTo>
                    <a:pt x="158" y="171"/>
                    <a:pt x="156" y="170"/>
                    <a:pt x="154" y="170"/>
                  </a:cubicBezTo>
                  <a:cubicBezTo>
                    <a:pt x="152" y="168"/>
                    <a:pt x="149" y="168"/>
                    <a:pt x="146" y="168"/>
                  </a:cubicBezTo>
                  <a:cubicBezTo>
                    <a:pt x="142" y="168"/>
                    <a:pt x="138" y="169"/>
                    <a:pt x="136" y="172"/>
                  </a:cubicBezTo>
                  <a:cubicBezTo>
                    <a:pt x="134" y="173"/>
                    <a:pt x="134" y="172"/>
                    <a:pt x="134" y="170"/>
                  </a:cubicBezTo>
                  <a:cubicBezTo>
                    <a:pt x="132" y="167"/>
                    <a:pt x="129" y="165"/>
                    <a:pt x="127" y="162"/>
                  </a:cubicBezTo>
                  <a:cubicBezTo>
                    <a:pt x="126" y="160"/>
                    <a:pt x="124" y="161"/>
                    <a:pt x="123" y="162"/>
                  </a:cubicBezTo>
                  <a:cubicBezTo>
                    <a:pt x="119" y="167"/>
                    <a:pt x="113" y="169"/>
                    <a:pt x="107" y="171"/>
                  </a:cubicBezTo>
                  <a:cubicBezTo>
                    <a:pt x="103" y="172"/>
                    <a:pt x="100" y="172"/>
                    <a:pt x="99" y="168"/>
                  </a:cubicBezTo>
                  <a:cubicBezTo>
                    <a:pt x="98" y="166"/>
                    <a:pt x="97" y="165"/>
                    <a:pt x="95" y="165"/>
                  </a:cubicBezTo>
                  <a:cubicBezTo>
                    <a:pt x="93" y="164"/>
                    <a:pt x="91" y="162"/>
                    <a:pt x="90" y="160"/>
                  </a:cubicBezTo>
                  <a:cubicBezTo>
                    <a:pt x="90" y="160"/>
                    <a:pt x="89" y="159"/>
                    <a:pt x="89" y="159"/>
                  </a:cubicBezTo>
                  <a:cubicBezTo>
                    <a:pt x="91" y="154"/>
                    <a:pt x="92" y="149"/>
                    <a:pt x="94" y="144"/>
                  </a:cubicBezTo>
                  <a:cubicBezTo>
                    <a:pt x="96" y="141"/>
                    <a:pt x="99" y="138"/>
                    <a:pt x="102" y="134"/>
                  </a:cubicBezTo>
                  <a:cubicBezTo>
                    <a:pt x="94" y="136"/>
                    <a:pt x="89" y="142"/>
                    <a:pt x="81" y="145"/>
                  </a:cubicBezTo>
                  <a:cubicBezTo>
                    <a:pt x="76" y="144"/>
                    <a:pt x="71" y="143"/>
                    <a:pt x="67" y="138"/>
                  </a:cubicBezTo>
                  <a:cubicBezTo>
                    <a:pt x="66" y="136"/>
                    <a:pt x="64" y="135"/>
                    <a:pt x="61" y="134"/>
                  </a:cubicBezTo>
                  <a:cubicBezTo>
                    <a:pt x="58" y="134"/>
                    <a:pt x="55" y="133"/>
                    <a:pt x="56" y="129"/>
                  </a:cubicBezTo>
                  <a:cubicBezTo>
                    <a:pt x="57" y="129"/>
                    <a:pt x="58" y="130"/>
                    <a:pt x="59" y="131"/>
                  </a:cubicBezTo>
                  <a:cubicBezTo>
                    <a:pt x="60" y="130"/>
                    <a:pt x="60" y="128"/>
                    <a:pt x="59" y="127"/>
                  </a:cubicBezTo>
                  <a:cubicBezTo>
                    <a:pt x="57" y="124"/>
                    <a:pt x="55" y="120"/>
                    <a:pt x="54" y="115"/>
                  </a:cubicBezTo>
                  <a:cubicBezTo>
                    <a:pt x="54" y="112"/>
                    <a:pt x="50" y="113"/>
                    <a:pt x="48" y="113"/>
                  </a:cubicBezTo>
                  <a:cubicBezTo>
                    <a:pt x="44" y="115"/>
                    <a:pt x="40" y="114"/>
                    <a:pt x="35" y="113"/>
                  </a:cubicBezTo>
                  <a:cubicBezTo>
                    <a:pt x="34" y="113"/>
                    <a:pt x="32" y="113"/>
                    <a:pt x="32" y="112"/>
                  </a:cubicBezTo>
                  <a:cubicBezTo>
                    <a:pt x="32" y="107"/>
                    <a:pt x="26" y="103"/>
                    <a:pt x="26" y="98"/>
                  </a:cubicBezTo>
                  <a:cubicBezTo>
                    <a:pt x="26" y="93"/>
                    <a:pt x="29" y="89"/>
                    <a:pt x="33" y="85"/>
                  </a:cubicBezTo>
                  <a:cubicBezTo>
                    <a:pt x="36" y="83"/>
                    <a:pt x="37" y="81"/>
                    <a:pt x="35" y="77"/>
                  </a:cubicBezTo>
                  <a:cubicBezTo>
                    <a:pt x="33" y="75"/>
                    <a:pt x="31" y="74"/>
                    <a:pt x="30" y="71"/>
                  </a:cubicBezTo>
                  <a:cubicBezTo>
                    <a:pt x="30" y="69"/>
                    <a:pt x="29" y="69"/>
                    <a:pt x="27" y="70"/>
                  </a:cubicBezTo>
                  <a:cubicBezTo>
                    <a:pt x="24" y="72"/>
                    <a:pt x="21" y="74"/>
                    <a:pt x="18" y="76"/>
                  </a:cubicBezTo>
                  <a:cubicBezTo>
                    <a:pt x="17" y="77"/>
                    <a:pt x="15" y="77"/>
                    <a:pt x="15" y="75"/>
                  </a:cubicBezTo>
                  <a:cubicBezTo>
                    <a:pt x="17" y="72"/>
                    <a:pt x="19" y="69"/>
                    <a:pt x="22" y="66"/>
                  </a:cubicBezTo>
                  <a:cubicBezTo>
                    <a:pt x="22" y="66"/>
                    <a:pt x="23" y="65"/>
                    <a:pt x="23" y="65"/>
                  </a:cubicBezTo>
                  <a:cubicBezTo>
                    <a:pt x="21" y="58"/>
                    <a:pt x="26" y="51"/>
                    <a:pt x="24" y="44"/>
                  </a:cubicBezTo>
                  <a:cubicBezTo>
                    <a:pt x="23" y="39"/>
                    <a:pt x="23" y="38"/>
                    <a:pt x="17" y="38"/>
                  </a:cubicBezTo>
                  <a:cubicBezTo>
                    <a:pt x="11" y="33"/>
                    <a:pt x="8" y="26"/>
                    <a:pt x="7" y="19"/>
                  </a:cubicBezTo>
                  <a:cubicBezTo>
                    <a:pt x="7" y="16"/>
                    <a:pt x="5" y="15"/>
                    <a:pt x="4" y="13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8" y="3"/>
                    <a:pt x="12" y="6"/>
                    <a:pt x="15" y="11"/>
                  </a:cubicBezTo>
                  <a:cubicBezTo>
                    <a:pt x="18" y="15"/>
                    <a:pt x="22" y="19"/>
                    <a:pt x="26" y="24"/>
                  </a:cubicBezTo>
                  <a:cubicBezTo>
                    <a:pt x="29" y="27"/>
                    <a:pt x="31" y="31"/>
                    <a:pt x="31" y="36"/>
                  </a:cubicBezTo>
                  <a:cubicBezTo>
                    <a:pt x="31" y="36"/>
                    <a:pt x="31" y="37"/>
                    <a:pt x="31" y="37"/>
                  </a:cubicBezTo>
                  <a:cubicBezTo>
                    <a:pt x="31" y="40"/>
                    <a:pt x="32" y="43"/>
                    <a:pt x="33" y="45"/>
                  </a:cubicBezTo>
                  <a:cubicBezTo>
                    <a:pt x="34" y="49"/>
                    <a:pt x="38" y="47"/>
                    <a:pt x="40" y="48"/>
                  </a:cubicBezTo>
                  <a:cubicBezTo>
                    <a:pt x="46" y="49"/>
                    <a:pt x="51" y="51"/>
                    <a:pt x="57" y="54"/>
                  </a:cubicBezTo>
                  <a:cubicBezTo>
                    <a:pt x="56" y="55"/>
                    <a:pt x="57" y="55"/>
                    <a:pt x="58" y="56"/>
                  </a:cubicBezTo>
                  <a:cubicBezTo>
                    <a:pt x="59" y="59"/>
                    <a:pt x="61" y="58"/>
                    <a:pt x="62" y="5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57">
              <a:extLst>
                <a:ext uri="{FF2B5EF4-FFF2-40B4-BE49-F238E27FC236}">
                  <a16:creationId xmlns:a16="http://schemas.microsoft.com/office/drawing/2014/main" id="{C8786D44-674E-034B-CD82-B0096FF306F2}"/>
                </a:ext>
              </a:extLst>
            </p:cNvPr>
            <p:cNvSpPr/>
            <p:nvPr userDrawn="1"/>
          </p:nvSpPr>
          <p:spPr bwMode="auto">
            <a:xfrm>
              <a:off x="10890250" y="5499100"/>
              <a:ext cx="504825" cy="496888"/>
            </a:xfrm>
            <a:custGeom>
              <a:avLst/>
              <a:gdLst>
                <a:gd name="T0" fmla="*/ 70 w 134"/>
                <a:gd name="T1" fmla="*/ 104 h 132"/>
                <a:gd name="T2" fmla="*/ 66 w 134"/>
                <a:gd name="T3" fmla="*/ 90 h 132"/>
                <a:gd name="T4" fmla="*/ 76 w 134"/>
                <a:gd name="T5" fmla="*/ 84 h 132"/>
                <a:gd name="T6" fmla="*/ 80 w 134"/>
                <a:gd name="T7" fmla="*/ 80 h 132"/>
                <a:gd name="T8" fmla="*/ 70 w 134"/>
                <a:gd name="T9" fmla="*/ 63 h 132"/>
                <a:gd name="T10" fmla="*/ 66 w 134"/>
                <a:gd name="T11" fmla="*/ 73 h 132"/>
                <a:gd name="T12" fmla="*/ 49 w 134"/>
                <a:gd name="T13" fmla="*/ 83 h 132"/>
                <a:gd name="T14" fmla="*/ 39 w 134"/>
                <a:gd name="T15" fmla="*/ 90 h 132"/>
                <a:gd name="T16" fmla="*/ 33 w 134"/>
                <a:gd name="T17" fmla="*/ 78 h 132"/>
                <a:gd name="T18" fmla="*/ 16 w 134"/>
                <a:gd name="T19" fmla="*/ 85 h 132"/>
                <a:gd name="T20" fmla="*/ 12 w 134"/>
                <a:gd name="T21" fmla="*/ 82 h 132"/>
                <a:gd name="T22" fmla="*/ 2 w 134"/>
                <a:gd name="T23" fmla="*/ 61 h 132"/>
                <a:gd name="T24" fmla="*/ 15 w 134"/>
                <a:gd name="T25" fmla="*/ 46 h 132"/>
                <a:gd name="T26" fmla="*/ 7 w 134"/>
                <a:gd name="T27" fmla="*/ 29 h 132"/>
                <a:gd name="T28" fmla="*/ 13 w 134"/>
                <a:gd name="T29" fmla="*/ 22 h 132"/>
                <a:gd name="T30" fmla="*/ 36 w 134"/>
                <a:gd name="T31" fmla="*/ 18 h 132"/>
                <a:gd name="T32" fmla="*/ 41 w 134"/>
                <a:gd name="T33" fmla="*/ 22 h 132"/>
                <a:gd name="T34" fmla="*/ 52 w 134"/>
                <a:gd name="T35" fmla="*/ 0 h 132"/>
                <a:gd name="T36" fmla="*/ 60 w 134"/>
                <a:gd name="T37" fmla="*/ 13 h 132"/>
                <a:gd name="T38" fmla="*/ 69 w 134"/>
                <a:gd name="T39" fmla="*/ 26 h 132"/>
                <a:gd name="T40" fmla="*/ 76 w 134"/>
                <a:gd name="T41" fmla="*/ 31 h 132"/>
                <a:gd name="T42" fmla="*/ 94 w 134"/>
                <a:gd name="T43" fmla="*/ 40 h 132"/>
                <a:gd name="T44" fmla="*/ 111 w 134"/>
                <a:gd name="T45" fmla="*/ 47 h 132"/>
                <a:gd name="T46" fmla="*/ 96 w 134"/>
                <a:gd name="T47" fmla="*/ 65 h 132"/>
                <a:gd name="T48" fmla="*/ 102 w 134"/>
                <a:gd name="T49" fmla="*/ 79 h 132"/>
                <a:gd name="T50" fmla="*/ 92 w 134"/>
                <a:gd name="T51" fmla="*/ 83 h 132"/>
                <a:gd name="T52" fmla="*/ 103 w 134"/>
                <a:gd name="T53" fmla="*/ 87 h 132"/>
                <a:gd name="T54" fmla="*/ 110 w 134"/>
                <a:gd name="T55" fmla="*/ 91 h 132"/>
                <a:gd name="T56" fmla="*/ 98 w 134"/>
                <a:gd name="T57" fmla="*/ 95 h 132"/>
                <a:gd name="T58" fmla="*/ 111 w 134"/>
                <a:gd name="T59" fmla="*/ 95 h 132"/>
                <a:gd name="T60" fmla="*/ 108 w 134"/>
                <a:gd name="T61" fmla="*/ 102 h 132"/>
                <a:gd name="T62" fmla="*/ 117 w 134"/>
                <a:gd name="T63" fmla="*/ 99 h 132"/>
                <a:gd name="T64" fmla="*/ 118 w 134"/>
                <a:gd name="T65" fmla="*/ 109 h 132"/>
                <a:gd name="T66" fmla="*/ 125 w 134"/>
                <a:gd name="T67" fmla="*/ 109 h 132"/>
                <a:gd name="T68" fmla="*/ 133 w 134"/>
                <a:gd name="T69" fmla="*/ 117 h 132"/>
                <a:gd name="T70" fmla="*/ 120 w 134"/>
                <a:gd name="T71" fmla="*/ 130 h 132"/>
                <a:gd name="T72" fmla="*/ 105 w 134"/>
                <a:gd name="T73" fmla="*/ 129 h 132"/>
                <a:gd name="T74" fmla="*/ 98 w 134"/>
                <a:gd name="T75" fmla="*/ 1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4" h="132">
                  <a:moveTo>
                    <a:pt x="98" y="111"/>
                  </a:moveTo>
                  <a:cubicBezTo>
                    <a:pt x="88" y="112"/>
                    <a:pt x="78" y="111"/>
                    <a:pt x="70" y="104"/>
                  </a:cubicBezTo>
                  <a:cubicBezTo>
                    <a:pt x="68" y="102"/>
                    <a:pt x="67" y="99"/>
                    <a:pt x="65" y="96"/>
                  </a:cubicBezTo>
                  <a:cubicBezTo>
                    <a:pt x="63" y="94"/>
                    <a:pt x="65" y="92"/>
                    <a:pt x="66" y="90"/>
                  </a:cubicBezTo>
                  <a:cubicBezTo>
                    <a:pt x="67" y="89"/>
                    <a:pt x="69" y="88"/>
                    <a:pt x="70" y="87"/>
                  </a:cubicBezTo>
                  <a:cubicBezTo>
                    <a:pt x="72" y="86"/>
                    <a:pt x="74" y="85"/>
                    <a:pt x="76" y="84"/>
                  </a:cubicBezTo>
                  <a:cubicBezTo>
                    <a:pt x="77" y="83"/>
                    <a:pt x="78" y="83"/>
                    <a:pt x="79" y="83"/>
                  </a:cubicBezTo>
                  <a:cubicBezTo>
                    <a:pt x="80" y="82"/>
                    <a:pt x="81" y="81"/>
                    <a:pt x="80" y="80"/>
                  </a:cubicBezTo>
                  <a:cubicBezTo>
                    <a:pt x="77" y="75"/>
                    <a:pt x="75" y="71"/>
                    <a:pt x="74" y="65"/>
                  </a:cubicBezTo>
                  <a:cubicBezTo>
                    <a:pt x="74" y="62"/>
                    <a:pt x="72" y="63"/>
                    <a:pt x="70" y="63"/>
                  </a:cubicBezTo>
                  <a:cubicBezTo>
                    <a:pt x="67" y="63"/>
                    <a:pt x="66" y="64"/>
                    <a:pt x="67" y="66"/>
                  </a:cubicBezTo>
                  <a:cubicBezTo>
                    <a:pt x="67" y="68"/>
                    <a:pt x="66" y="71"/>
                    <a:pt x="66" y="73"/>
                  </a:cubicBezTo>
                  <a:cubicBezTo>
                    <a:pt x="65" y="75"/>
                    <a:pt x="64" y="78"/>
                    <a:pt x="63" y="80"/>
                  </a:cubicBezTo>
                  <a:cubicBezTo>
                    <a:pt x="59" y="84"/>
                    <a:pt x="55" y="86"/>
                    <a:pt x="49" y="83"/>
                  </a:cubicBezTo>
                  <a:cubicBezTo>
                    <a:pt x="47" y="82"/>
                    <a:pt x="46" y="83"/>
                    <a:pt x="45" y="84"/>
                  </a:cubicBezTo>
                  <a:cubicBezTo>
                    <a:pt x="42" y="86"/>
                    <a:pt x="42" y="89"/>
                    <a:pt x="39" y="90"/>
                  </a:cubicBezTo>
                  <a:cubicBezTo>
                    <a:pt x="38" y="88"/>
                    <a:pt x="39" y="85"/>
                    <a:pt x="37" y="83"/>
                  </a:cubicBezTo>
                  <a:cubicBezTo>
                    <a:pt x="35" y="82"/>
                    <a:pt x="35" y="78"/>
                    <a:pt x="33" y="78"/>
                  </a:cubicBezTo>
                  <a:cubicBezTo>
                    <a:pt x="31" y="77"/>
                    <a:pt x="30" y="80"/>
                    <a:pt x="28" y="82"/>
                  </a:cubicBezTo>
                  <a:cubicBezTo>
                    <a:pt x="24" y="84"/>
                    <a:pt x="20" y="83"/>
                    <a:pt x="16" y="85"/>
                  </a:cubicBezTo>
                  <a:cubicBezTo>
                    <a:pt x="15" y="84"/>
                    <a:pt x="13" y="83"/>
                    <a:pt x="12" y="83"/>
                  </a:cubicBezTo>
                  <a:cubicBezTo>
                    <a:pt x="12" y="83"/>
                    <a:pt x="12" y="82"/>
                    <a:pt x="12" y="82"/>
                  </a:cubicBezTo>
                  <a:cubicBezTo>
                    <a:pt x="8" y="79"/>
                    <a:pt x="8" y="73"/>
                    <a:pt x="4" y="71"/>
                  </a:cubicBezTo>
                  <a:cubicBezTo>
                    <a:pt x="0" y="68"/>
                    <a:pt x="0" y="64"/>
                    <a:pt x="2" y="61"/>
                  </a:cubicBezTo>
                  <a:cubicBezTo>
                    <a:pt x="5" y="56"/>
                    <a:pt x="9" y="52"/>
                    <a:pt x="14" y="49"/>
                  </a:cubicBezTo>
                  <a:cubicBezTo>
                    <a:pt x="17" y="48"/>
                    <a:pt x="16" y="47"/>
                    <a:pt x="15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7" y="41"/>
                    <a:pt x="8" y="34"/>
                    <a:pt x="7" y="29"/>
                  </a:cubicBezTo>
                  <a:cubicBezTo>
                    <a:pt x="7" y="28"/>
                    <a:pt x="7" y="28"/>
                    <a:pt x="7" y="27"/>
                  </a:cubicBezTo>
                  <a:cubicBezTo>
                    <a:pt x="7" y="23"/>
                    <a:pt x="14" y="25"/>
                    <a:pt x="13" y="22"/>
                  </a:cubicBezTo>
                  <a:cubicBezTo>
                    <a:pt x="13" y="18"/>
                    <a:pt x="14" y="16"/>
                    <a:pt x="17" y="15"/>
                  </a:cubicBezTo>
                  <a:cubicBezTo>
                    <a:pt x="24" y="13"/>
                    <a:pt x="30" y="12"/>
                    <a:pt x="36" y="18"/>
                  </a:cubicBezTo>
                  <a:cubicBezTo>
                    <a:pt x="37" y="19"/>
                    <a:pt x="37" y="20"/>
                    <a:pt x="38" y="21"/>
                  </a:cubicBezTo>
                  <a:cubicBezTo>
                    <a:pt x="39" y="21"/>
                    <a:pt x="39" y="22"/>
                    <a:pt x="41" y="22"/>
                  </a:cubicBezTo>
                  <a:cubicBezTo>
                    <a:pt x="42" y="21"/>
                    <a:pt x="41" y="20"/>
                    <a:pt x="41" y="19"/>
                  </a:cubicBezTo>
                  <a:cubicBezTo>
                    <a:pt x="42" y="11"/>
                    <a:pt x="45" y="5"/>
                    <a:pt x="52" y="0"/>
                  </a:cubicBezTo>
                  <a:cubicBezTo>
                    <a:pt x="55" y="0"/>
                    <a:pt x="55" y="2"/>
                    <a:pt x="55" y="4"/>
                  </a:cubicBezTo>
                  <a:cubicBezTo>
                    <a:pt x="54" y="9"/>
                    <a:pt x="55" y="12"/>
                    <a:pt x="60" y="13"/>
                  </a:cubicBezTo>
                  <a:cubicBezTo>
                    <a:pt x="62" y="13"/>
                    <a:pt x="64" y="14"/>
                    <a:pt x="63" y="16"/>
                  </a:cubicBezTo>
                  <a:cubicBezTo>
                    <a:pt x="62" y="21"/>
                    <a:pt x="66" y="24"/>
                    <a:pt x="69" y="26"/>
                  </a:cubicBezTo>
                  <a:cubicBezTo>
                    <a:pt x="71" y="26"/>
                    <a:pt x="72" y="27"/>
                    <a:pt x="72" y="29"/>
                  </a:cubicBezTo>
                  <a:cubicBezTo>
                    <a:pt x="73" y="30"/>
                    <a:pt x="75" y="30"/>
                    <a:pt x="76" y="31"/>
                  </a:cubicBezTo>
                  <a:cubicBezTo>
                    <a:pt x="82" y="31"/>
                    <a:pt x="86" y="33"/>
                    <a:pt x="89" y="37"/>
                  </a:cubicBezTo>
                  <a:cubicBezTo>
                    <a:pt x="90" y="39"/>
                    <a:pt x="91" y="40"/>
                    <a:pt x="94" y="40"/>
                  </a:cubicBezTo>
                  <a:cubicBezTo>
                    <a:pt x="100" y="38"/>
                    <a:pt x="105" y="40"/>
                    <a:pt x="111" y="44"/>
                  </a:cubicBezTo>
                  <a:cubicBezTo>
                    <a:pt x="112" y="45"/>
                    <a:pt x="112" y="46"/>
                    <a:pt x="111" y="47"/>
                  </a:cubicBezTo>
                  <a:cubicBezTo>
                    <a:pt x="104" y="48"/>
                    <a:pt x="100" y="53"/>
                    <a:pt x="96" y="58"/>
                  </a:cubicBezTo>
                  <a:cubicBezTo>
                    <a:pt x="95" y="60"/>
                    <a:pt x="94" y="63"/>
                    <a:pt x="96" y="65"/>
                  </a:cubicBezTo>
                  <a:cubicBezTo>
                    <a:pt x="96" y="66"/>
                    <a:pt x="97" y="67"/>
                    <a:pt x="97" y="68"/>
                  </a:cubicBezTo>
                  <a:cubicBezTo>
                    <a:pt x="96" y="73"/>
                    <a:pt x="99" y="76"/>
                    <a:pt x="102" y="79"/>
                  </a:cubicBezTo>
                  <a:cubicBezTo>
                    <a:pt x="101" y="82"/>
                    <a:pt x="99" y="82"/>
                    <a:pt x="96" y="82"/>
                  </a:cubicBezTo>
                  <a:cubicBezTo>
                    <a:pt x="94" y="82"/>
                    <a:pt x="92" y="82"/>
                    <a:pt x="92" y="83"/>
                  </a:cubicBezTo>
                  <a:cubicBezTo>
                    <a:pt x="91" y="86"/>
                    <a:pt x="94" y="86"/>
                    <a:pt x="96" y="86"/>
                  </a:cubicBezTo>
                  <a:cubicBezTo>
                    <a:pt x="98" y="87"/>
                    <a:pt x="101" y="87"/>
                    <a:pt x="103" y="87"/>
                  </a:cubicBezTo>
                  <a:cubicBezTo>
                    <a:pt x="104" y="87"/>
                    <a:pt x="106" y="87"/>
                    <a:pt x="107" y="88"/>
                  </a:cubicBezTo>
                  <a:cubicBezTo>
                    <a:pt x="108" y="88"/>
                    <a:pt x="110" y="89"/>
                    <a:pt x="110" y="91"/>
                  </a:cubicBezTo>
                  <a:cubicBezTo>
                    <a:pt x="110" y="93"/>
                    <a:pt x="108" y="93"/>
                    <a:pt x="106" y="94"/>
                  </a:cubicBezTo>
                  <a:cubicBezTo>
                    <a:pt x="103" y="95"/>
                    <a:pt x="100" y="94"/>
                    <a:pt x="98" y="95"/>
                  </a:cubicBezTo>
                  <a:cubicBezTo>
                    <a:pt x="101" y="95"/>
                    <a:pt x="104" y="95"/>
                    <a:pt x="108" y="94"/>
                  </a:cubicBezTo>
                  <a:cubicBezTo>
                    <a:pt x="109" y="94"/>
                    <a:pt x="111" y="94"/>
                    <a:pt x="111" y="95"/>
                  </a:cubicBezTo>
                  <a:cubicBezTo>
                    <a:pt x="112" y="97"/>
                    <a:pt x="111" y="98"/>
                    <a:pt x="110" y="99"/>
                  </a:cubicBezTo>
                  <a:cubicBezTo>
                    <a:pt x="109" y="100"/>
                    <a:pt x="108" y="101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ubicBezTo>
                    <a:pt x="114" y="98"/>
                    <a:pt x="115" y="97"/>
                    <a:pt x="117" y="99"/>
                  </a:cubicBezTo>
                  <a:cubicBezTo>
                    <a:pt x="119" y="100"/>
                    <a:pt x="120" y="102"/>
                    <a:pt x="119" y="104"/>
                  </a:cubicBezTo>
                  <a:cubicBezTo>
                    <a:pt x="119" y="106"/>
                    <a:pt x="119" y="108"/>
                    <a:pt x="118" y="109"/>
                  </a:cubicBezTo>
                  <a:cubicBezTo>
                    <a:pt x="119" y="106"/>
                    <a:pt x="120" y="101"/>
                    <a:pt x="122" y="98"/>
                  </a:cubicBezTo>
                  <a:cubicBezTo>
                    <a:pt x="123" y="101"/>
                    <a:pt x="123" y="106"/>
                    <a:pt x="125" y="109"/>
                  </a:cubicBezTo>
                  <a:cubicBezTo>
                    <a:pt x="126" y="112"/>
                    <a:pt x="128" y="113"/>
                    <a:pt x="130" y="113"/>
                  </a:cubicBezTo>
                  <a:cubicBezTo>
                    <a:pt x="134" y="113"/>
                    <a:pt x="134" y="114"/>
                    <a:pt x="133" y="117"/>
                  </a:cubicBezTo>
                  <a:cubicBezTo>
                    <a:pt x="134" y="122"/>
                    <a:pt x="131" y="126"/>
                    <a:pt x="128" y="129"/>
                  </a:cubicBezTo>
                  <a:cubicBezTo>
                    <a:pt x="126" y="132"/>
                    <a:pt x="123" y="132"/>
                    <a:pt x="120" y="130"/>
                  </a:cubicBezTo>
                  <a:cubicBezTo>
                    <a:pt x="117" y="129"/>
                    <a:pt x="114" y="129"/>
                    <a:pt x="111" y="130"/>
                  </a:cubicBezTo>
                  <a:cubicBezTo>
                    <a:pt x="109" y="132"/>
                    <a:pt x="106" y="131"/>
                    <a:pt x="105" y="129"/>
                  </a:cubicBezTo>
                  <a:cubicBezTo>
                    <a:pt x="102" y="124"/>
                    <a:pt x="100" y="120"/>
                    <a:pt x="100" y="115"/>
                  </a:cubicBezTo>
                  <a:cubicBezTo>
                    <a:pt x="101" y="112"/>
                    <a:pt x="99" y="112"/>
                    <a:pt x="98" y="111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58">
              <a:extLst>
                <a:ext uri="{FF2B5EF4-FFF2-40B4-BE49-F238E27FC236}">
                  <a16:creationId xmlns:a16="http://schemas.microsoft.com/office/drawing/2014/main" id="{BD1437AA-7F1B-EFF7-1A9D-2E29B175804B}"/>
                </a:ext>
              </a:extLst>
            </p:cNvPr>
            <p:cNvSpPr/>
            <p:nvPr userDrawn="1"/>
          </p:nvSpPr>
          <p:spPr bwMode="auto">
            <a:xfrm>
              <a:off x="10140950" y="6048375"/>
              <a:ext cx="387350" cy="466725"/>
            </a:xfrm>
            <a:custGeom>
              <a:avLst/>
              <a:gdLst>
                <a:gd name="T0" fmla="*/ 2 w 103"/>
                <a:gd name="T1" fmla="*/ 75 h 124"/>
                <a:gd name="T2" fmla="*/ 5 w 103"/>
                <a:gd name="T3" fmla="*/ 71 h 124"/>
                <a:gd name="T4" fmla="*/ 3 w 103"/>
                <a:gd name="T5" fmla="*/ 67 h 124"/>
                <a:gd name="T6" fmla="*/ 1 w 103"/>
                <a:gd name="T7" fmla="*/ 63 h 124"/>
                <a:gd name="T8" fmla="*/ 8 w 103"/>
                <a:gd name="T9" fmla="*/ 49 h 124"/>
                <a:gd name="T10" fmla="*/ 9 w 103"/>
                <a:gd name="T11" fmla="*/ 40 h 124"/>
                <a:gd name="T12" fmla="*/ 1 w 103"/>
                <a:gd name="T13" fmla="*/ 23 h 124"/>
                <a:gd name="T14" fmla="*/ 1 w 103"/>
                <a:gd name="T15" fmla="*/ 21 h 124"/>
                <a:gd name="T16" fmla="*/ 8 w 103"/>
                <a:gd name="T17" fmla="*/ 12 h 124"/>
                <a:gd name="T18" fmla="*/ 16 w 103"/>
                <a:gd name="T19" fmla="*/ 12 h 124"/>
                <a:gd name="T20" fmla="*/ 32 w 103"/>
                <a:gd name="T21" fmla="*/ 20 h 124"/>
                <a:gd name="T22" fmla="*/ 38 w 103"/>
                <a:gd name="T23" fmla="*/ 19 h 124"/>
                <a:gd name="T24" fmla="*/ 49 w 103"/>
                <a:gd name="T25" fmla="*/ 4 h 124"/>
                <a:gd name="T26" fmla="*/ 64 w 103"/>
                <a:gd name="T27" fmla="*/ 2 h 124"/>
                <a:gd name="T28" fmla="*/ 74 w 103"/>
                <a:gd name="T29" fmla="*/ 13 h 124"/>
                <a:gd name="T30" fmla="*/ 74 w 103"/>
                <a:gd name="T31" fmla="*/ 32 h 124"/>
                <a:gd name="T32" fmla="*/ 76 w 103"/>
                <a:gd name="T33" fmla="*/ 36 h 124"/>
                <a:gd name="T34" fmla="*/ 95 w 103"/>
                <a:gd name="T35" fmla="*/ 45 h 124"/>
                <a:gd name="T36" fmla="*/ 96 w 103"/>
                <a:gd name="T37" fmla="*/ 51 h 124"/>
                <a:gd name="T38" fmla="*/ 95 w 103"/>
                <a:gd name="T39" fmla="*/ 57 h 124"/>
                <a:gd name="T40" fmla="*/ 95 w 103"/>
                <a:gd name="T41" fmla="*/ 63 h 124"/>
                <a:gd name="T42" fmla="*/ 86 w 103"/>
                <a:gd name="T43" fmla="*/ 69 h 124"/>
                <a:gd name="T44" fmla="*/ 70 w 103"/>
                <a:gd name="T45" fmla="*/ 69 h 124"/>
                <a:gd name="T46" fmla="*/ 68 w 103"/>
                <a:gd name="T47" fmla="*/ 72 h 124"/>
                <a:gd name="T48" fmla="*/ 68 w 103"/>
                <a:gd name="T49" fmla="*/ 81 h 124"/>
                <a:gd name="T50" fmla="*/ 72 w 103"/>
                <a:gd name="T51" fmla="*/ 85 h 124"/>
                <a:gd name="T52" fmla="*/ 102 w 103"/>
                <a:gd name="T53" fmla="*/ 95 h 124"/>
                <a:gd name="T54" fmla="*/ 103 w 103"/>
                <a:gd name="T55" fmla="*/ 97 h 124"/>
                <a:gd name="T56" fmla="*/ 94 w 103"/>
                <a:gd name="T57" fmla="*/ 99 h 124"/>
                <a:gd name="T58" fmla="*/ 85 w 103"/>
                <a:gd name="T59" fmla="*/ 96 h 124"/>
                <a:gd name="T60" fmla="*/ 78 w 103"/>
                <a:gd name="T61" fmla="*/ 94 h 124"/>
                <a:gd name="T62" fmla="*/ 75 w 103"/>
                <a:gd name="T63" fmla="*/ 94 h 124"/>
                <a:gd name="T64" fmla="*/ 66 w 103"/>
                <a:gd name="T65" fmla="*/ 93 h 124"/>
                <a:gd name="T66" fmla="*/ 58 w 103"/>
                <a:gd name="T67" fmla="*/ 96 h 124"/>
                <a:gd name="T68" fmla="*/ 59 w 103"/>
                <a:gd name="T69" fmla="*/ 98 h 124"/>
                <a:gd name="T70" fmla="*/ 59 w 103"/>
                <a:gd name="T71" fmla="*/ 108 h 124"/>
                <a:gd name="T72" fmla="*/ 51 w 103"/>
                <a:gd name="T73" fmla="*/ 117 h 124"/>
                <a:gd name="T74" fmla="*/ 46 w 103"/>
                <a:gd name="T75" fmla="*/ 122 h 124"/>
                <a:gd name="T76" fmla="*/ 40 w 103"/>
                <a:gd name="T77" fmla="*/ 124 h 124"/>
                <a:gd name="T78" fmla="*/ 36 w 103"/>
                <a:gd name="T79" fmla="*/ 123 h 124"/>
                <a:gd name="T80" fmla="*/ 34 w 103"/>
                <a:gd name="T81" fmla="*/ 120 h 124"/>
                <a:gd name="T82" fmla="*/ 36 w 103"/>
                <a:gd name="T83" fmla="*/ 117 h 124"/>
                <a:gd name="T84" fmla="*/ 40 w 103"/>
                <a:gd name="T85" fmla="*/ 116 h 124"/>
                <a:gd name="T86" fmla="*/ 44 w 103"/>
                <a:gd name="T87" fmla="*/ 96 h 124"/>
                <a:gd name="T88" fmla="*/ 42 w 103"/>
                <a:gd name="T89" fmla="*/ 92 h 124"/>
                <a:gd name="T90" fmla="*/ 34 w 103"/>
                <a:gd name="T91" fmla="*/ 87 h 124"/>
                <a:gd name="T92" fmla="*/ 21 w 103"/>
                <a:gd name="T93" fmla="*/ 92 h 124"/>
                <a:gd name="T94" fmla="*/ 15 w 103"/>
                <a:gd name="T95" fmla="*/ 91 h 124"/>
                <a:gd name="T96" fmla="*/ 3 w 103"/>
                <a:gd name="T97" fmla="*/ 77 h 124"/>
                <a:gd name="T98" fmla="*/ 2 w 103"/>
                <a:gd name="T99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3" h="124">
                  <a:moveTo>
                    <a:pt x="2" y="75"/>
                  </a:moveTo>
                  <a:cubicBezTo>
                    <a:pt x="4" y="75"/>
                    <a:pt x="5" y="74"/>
                    <a:pt x="5" y="71"/>
                  </a:cubicBezTo>
                  <a:cubicBezTo>
                    <a:pt x="6" y="69"/>
                    <a:pt x="5" y="68"/>
                    <a:pt x="3" y="67"/>
                  </a:cubicBezTo>
                  <a:cubicBezTo>
                    <a:pt x="1" y="67"/>
                    <a:pt x="0" y="65"/>
                    <a:pt x="1" y="63"/>
                  </a:cubicBezTo>
                  <a:cubicBezTo>
                    <a:pt x="2" y="58"/>
                    <a:pt x="3" y="53"/>
                    <a:pt x="8" y="49"/>
                  </a:cubicBezTo>
                  <a:cubicBezTo>
                    <a:pt x="12" y="47"/>
                    <a:pt x="13" y="44"/>
                    <a:pt x="9" y="40"/>
                  </a:cubicBezTo>
                  <a:cubicBezTo>
                    <a:pt x="5" y="35"/>
                    <a:pt x="2" y="29"/>
                    <a:pt x="1" y="23"/>
                  </a:cubicBezTo>
                  <a:cubicBezTo>
                    <a:pt x="1" y="22"/>
                    <a:pt x="1" y="21"/>
                    <a:pt x="1" y="21"/>
                  </a:cubicBezTo>
                  <a:cubicBezTo>
                    <a:pt x="4" y="18"/>
                    <a:pt x="6" y="15"/>
                    <a:pt x="8" y="12"/>
                  </a:cubicBezTo>
                  <a:cubicBezTo>
                    <a:pt x="10" y="11"/>
                    <a:pt x="14" y="12"/>
                    <a:pt x="16" y="12"/>
                  </a:cubicBezTo>
                  <a:cubicBezTo>
                    <a:pt x="23" y="12"/>
                    <a:pt x="28" y="16"/>
                    <a:pt x="32" y="20"/>
                  </a:cubicBezTo>
                  <a:cubicBezTo>
                    <a:pt x="35" y="23"/>
                    <a:pt x="37" y="22"/>
                    <a:pt x="38" y="19"/>
                  </a:cubicBezTo>
                  <a:cubicBezTo>
                    <a:pt x="40" y="13"/>
                    <a:pt x="44" y="8"/>
                    <a:pt x="49" y="4"/>
                  </a:cubicBezTo>
                  <a:cubicBezTo>
                    <a:pt x="54" y="0"/>
                    <a:pt x="58" y="1"/>
                    <a:pt x="64" y="2"/>
                  </a:cubicBezTo>
                  <a:cubicBezTo>
                    <a:pt x="70" y="4"/>
                    <a:pt x="72" y="8"/>
                    <a:pt x="74" y="13"/>
                  </a:cubicBezTo>
                  <a:cubicBezTo>
                    <a:pt x="76" y="19"/>
                    <a:pt x="76" y="26"/>
                    <a:pt x="74" y="32"/>
                  </a:cubicBezTo>
                  <a:cubicBezTo>
                    <a:pt x="73" y="35"/>
                    <a:pt x="72" y="36"/>
                    <a:pt x="76" y="36"/>
                  </a:cubicBezTo>
                  <a:cubicBezTo>
                    <a:pt x="83" y="37"/>
                    <a:pt x="89" y="41"/>
                    <a:pt x="95" y="45"/>
                  </a:cubicBezTo>
                  <a:cubicBezTo>
                    <a:pt x="96" y="46"/>
                    <a:pt x="98" y="48"/>
                    <a:pt x="96" y="51"/>
                  </a:cubicBezTo>
                  <a:cubicBezTo>
                    <a:pt x="95" y="53"/>
                    <a:pt x="94" y="55"/>
                    <a:pt x="95" y="57"/>
                  </a:cubicBezTo>
                  <a:cubicBezTo>
                    <a:pt x="97" y="59"/>
                    <a:pt x="94" y="61"/>
                    <a:pt x="95" y="63"/>
                  </a:cubicBezTo>
                  <a:cubicBezTo>
                    <a:pt x="92" y="65"/>
                    <a:pt x="89" y="66"/>
                    <a:pt x="86" y="69"/>
                  </a:cubicBezTo>
                  <a:cubicBezTo>
                    <a:pt x="81" y="69"/>
                    <a:pt x="76" y="70"/>
                    <a:pt x="70" y="69"/>
                  </a:cubicBezTo>
                  <a:cubicBezTo>
                    <a:pt x="68" y="69"/>
                    <a:pt x="68" y="71"/>
                    <a:pt x="68" y="72"/>
                  </a:cubicBezTo>
                  <a:cubicBezTo>
                    <a:pt x="68" y="75"/>
                    <a:pt x="68" y="78"/>
                    <a:pt x="68" y="81"/>
                  </a:cubicBezTo>
                  <a:cubicBezTo>
                    <a:pt x="67" y="84"/>
                    <a:pt x="69" y="85"/>
                    <a:pt x="72" y="85"/>
                  </a:cubicBezTo>
                  <a:cubicBezTo>
                    <a:pt x="84" y="82"/>
                    <a:pt x="93" y="89"/>
                    <a:pt x="102" y="95"/>
                  </a:cubicBezTo>
                  <a:cubicBezTo>
                    <a:pt x="103" y="95"/>
                    <a:pt x="103" y="96"/>
                    <a:pt x="103" y="97"/>
                  </a:cubicBezTo>
                  <a:cubicBezTo>
                    <a:pt x="100" y="98"/>
                    <a:pt x="98" y="101"/>
                    <a:pt x="94" y="99"/>
                  </a:cubicBezTo>
                  <a:cubicBezTo>
                    <a:pt x="91" y="98"/>
                    <a:pt x="88" y="98"/>
                    <a:pt x="85" y="96"/>
                  </a:cubicBezTo>
                  <a:cubicBezTo>
                    <a:pt x="83" y="95"/>
                    <a:pt x="81" y="94"/>
                    <a:pt x="78" y="94"/>
                  </a:cubicBezTo>
                  <a:cubicBezTo>
                    <a:pt x="77" y="94"/>
                    <a:pt x="76" y="94"/>
                    <a:pt x="75" y="94"/>
                  </a:cubicBezTo>
                  <a:cubicBezTo>
                    <a:pt x="72" y="95"/>
                    <a:pt x="70" y="90"/>
                    <a:pt x="66" y="93"/>
                  </a:cubicBezTo>
                  <a:cubicBezTo>
                    <a:pt x="64" y="95"/>
                    <a:pt x="61" y="96"/>
                    <a:pt x="58" y="96"/>
                  </a:cubicBezTo>
                  <a:cubicBezTo>
                    <a:pt x="59" y="97"/>
                    <a:pt x="59" y="97"/>
                    <a:pt x="59" y="98"/>
                  </a:cubicBezTo>
                  <a:cubicBezTo>
                    <a:pt x="65" y="103"/>
                    <a:pt x="65" y="103"/>
                    <a:pt x="59" y="108"/>
                  </a:cubicBezTo>
                  <a:cubicBezTo>
                    <a:pt x="56" y="111"/>
                    <a:pt x="53" y="114"/>
                    <a:pt x="51" y="117"/>
                  </a:cubicBezTo>
                  <a:cubicBezTo>
                    <a:pt x="50" y="119"/>
                    <a:pt x="48" y="121"/>
                    <a:pt x="46" y="122"/>
                  </a:cubicBezTo>
                  <a:cubicBezTo>
                    <a:pt x="44" y="123"/>
                    <a:pt x="42" y="123"/>
                    <a:pt x="40" y="124"/>
                  </a:cubicBezTo>
                  <a:cubicBezTo>
                    <a:pt x="38" y="124"/>
                    <a:pt x="37" y="123"/>
                    <a:pt x="36" y="123"/>
                  </a:cubicBezTo>
                  <a:cubicBezTo>
                    <a:pt x="35" y="122"/>
                    <a:pt x="34" y="121"/>
                    <a:pt x="34" y="120"/>
                  </a:cubicBezTo>
                  <a:cubicBezTo>
                    <a:pt x="34" y="118"/>
                    <a:pt x="35" y="118"/>
                    <a:pt x="36" y="117"/>
                  </a:cubicBezTo>
                  <a:cubicBezTo>
                    <a:pt x="37" y="117"/>
                    <a:pt x="38" y="117"/>
                    <a:pt x="40" y="116"/>
                  </a:cubicBezTo>
                  <a:cubicBezTo>
                    <a:pt x="48" y="112"/>
                    <a:pt x="50" y="103"/>
                    <a:pt x="44" y="96"/>
                  </a:cubicBezTo>
                  <a:cubicBezTo>
                    <a:pt x="43" y="95"/>
                    <a:pt x="43" y="94"/>
                    <a:pt x="42" y="92"/>
                  </a:cubicBezTo>
                  <a:cubicBezTo>
                    <a:pt x="41" y="87"/>
                    <a:pt x="39" y="86"/>
                    <a:pt x="34" y="87"/>
                  </a:cubicBezTo>
                  <a:cubicBezTo>
                    <a:pt x="29" y="88"/>
                    <a:pt x="25" y="89"/>
                    <a:pt x="21" y="92"/>
                  </a:cubicBezTo>
                  <a:cubicBezTo>
                    <a:pt x="18" y="94"/>
                    <a:pt x="16" y="94"/>
                    <a:pt x="15" y="91"/>
                  </a:cubicBezTo>
                  <a:cubicBezTo>
                    <a:pt x="13" y="84"/>
                    <a:pt x="9" y="79"/>
                    <a:pt x="3" y="77"/>
                  </a:cubicBezTo>
                  <a:cubicBezTo>
                    <a:pt x="2" y="76"/>
                    <a:pt x="1" y="76"/>
                    <a:pt x="2" y="7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59">
              <a:extLst>
                <a:ext uri="{FF2B5EF4-FFF2-40B4-BE49-F238E27FC236}">
                  <a16:creationId xmlns:a16="http://schemas.microsoft.com/office/drawing/2014/main" id="{F8757B38-85FC-3250-D5CC-2080C3957EC4}"/>
                </a:ext>
              </a:extLst>
            </p:cNvPr>
            <p:cNvSpPr/>
            <p:nvPr userDrawn="1"/>
          </p:nvSpPr>
          <p:spPr bwMode="auto">
            <a:xfrm>
              <a:off x="9828213" y="6330950"/>
              <a:ext cx="501650" cy="320675"/>
            </a:xfrm>
            <a:custGeom>
              <a:avLst/>
              <a:gdLst>
                <a:gd name="T0" fmla="*/ 99 w 133"/>
                <a:gd name="T1" fmla="*/ 15 h 85"/>
                <a:gd name="T2" fmla="*/ 118 w 133"/>
                <a:gd name="T3" fmla="*/ 10 h 85"/>
                <a:gd name="T4" fmla="*/ 129 w 133"/>
                <a:gd name="T5" fmla="*/ 22 h 85"/>
                <a:gd name="T6" fmla="*/ 122 w 133"/>
                <a:gd name="T7" fmla="*/ 43 h 85"/>
                <a:gd name="T8" fmla="*/ 123 w 133"/>
                <a:gd name="T9" fmla="*/ 48 h 85"/>
                <a:gd name="T10" fmla="*/ 119 w 133"/>
                <a:gd name="T11" fmla="*/ 58 h 85"/>
                <a:gd name="T12" fmla="*/ 115 w 133"/>
                <a:gd name="T13" fmla="*/ 70 h 85"/>
                <a:gd name="T14" fmla="*/ 112 w 133"/>
                <a:gd name="T15" fmla="*/ 77 h 85"/>
                <a:gd name="T16" fmla="*/ 96 w 133"/>
                <a:gd name="T17" fmla="*/ 73 h 85"/>
                <a:gd name="T18" fmla="*/ 90 w 133"/>
                <a:gd name="T19" fmla="*/ 73 h 85"/>
                <a:gd name="T20" fmla="*/ 72 w 133"/>
                <a:gd name="T21" fmla="*/ 82 h 85"/>
                <a:gd name="T22" fmla="*/ 58 w 133"/>
                <a:gd name="T23" fmla="*/ 73 h 85"/>
                <a:gd name="T24" fmla="*/ 43 w 133"/>
                <a:gd name="T25" fmla="*/ 58 h 85"/>
                <a:gd name="T26" fmla="*/ 47 w 133"/>
                <a:gd name="T27" fmla="*/ 67 h 85"/>
                <a:gd name="T28" fmla="*/ 36 w 133"/>
                <a:gd name="T29" fmla="*/ 67 h 85"/>
                <a:gd name="T30" fmla="*/ 18 w 133"/>
                <a:gd name="T31" fmla="*/ 61 h 85"/>
                <a:gd name="T32" fmla="*/ 13 w 133"/>
                <a:gd name="T33" fmla="*/ 66 h 85"/>
                <a:gd name="T34" fmla="*/ 3 w 133"/>
                <a:gd name="T35" fmla="*/ 67 h 85"/>
                <a:gd name="T36" fmla="*/ 2 w 133"/>
                <a:gd name="T37" fmla="*/ 63 h 85"/>
                <a:gd name="T38" fmla="*/ 11 w 133"/>
                <a:gd name="T39" fmla="*/ 51 h 85"/>
                <a:gd name="T40" fmla="*/ 12 w 133"/>
                <a:gd name="T41" fmla="*/ 43 h 85"/>
                <a:gd name="T42" fmla="*/ 10 w 133"/>
                <a:gd name="T43" fmla="*/ 32 h 85"/>
                <a:gd name="T44" fmla="*/ 9 w 133"/>
                <a:gd name="T45" fmla="*/ 24 h 85"/>
                <a:gd name="T46" fmla="*/ 18 w 133"/>
                <a:gd name="T47" fmla="*/ 36 h 85"/>
                <a:gd name="T48" fmla="*/ 26 w 133"/>
                <a:gd name="T49" fmla="*/ 47 h 85"/>
                <a:gd name="T50" fmla="*/ 28 w 133"/>
                <a:gd name="T51" fmla="*/ 55 h 85"/>
                <a:gd name="T52" fmla="*/ 36 w 133"/>
                <a:gd name="T53" fmla="*/ 57 h 85"/>
                <a:gd name="T54" fmla="*/ 33 w 133"/>
                <a:gd name="T55" fmla="*/ 45 h 85"/>
                <a:gd name="T56" fmla="*/ 38 w 133"/>
                <a:gd name="T57" fmla="*/ 37 h 85"/>
                <a:gd name="T58" fmla="*/ 59 w 133"/>
                <a:gd name="T59" fmla="*/ 25 h 85"/>
                <a:gd name="T60" fmla="*/ 65 w 133"/>
                <a:gd name="T61" fmla="*/ 14 h 85"/>
                <a:gd name="T62" fmla="*/ 76 w 133"/>
                <a:gd name="T63" fmla="*/ 3 h 85"/>
                <a:gd name="T64" fmla="*/ 85 w 133"/>
                <a:gd name="T6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" h="85">
                  <a:moveTo>
                    <a:pt x="85" y="0"/>
                  </a:moveTo>
                  <a:cubicBezTo>
                    <a:pt x="92" y="3"/>
                    <a:pt x="97" y="8"/>
                    <a:pt x="99" y="15"/>
                  </a:cubicBezTo>
                  <a:cubicBezTo>
                    <a:pt x="100" y="18"/>
                    <a:pt x="101" y="18"/>
                    <a:pt x="103" y="16"/>
                  </a:cubicBezTo>
                  <a:cubicBezTo>
                    <a:pt x="108" y="13"/>
                    <a:pt x="113" y="11"/>
                    <a:pt x="118" y="10"/>
                  </a:cubicBezTo>
                  <a:cubicBezTo>
                    <a:pt x="124" y="10"/>
                    <a:pt x="126" y="12"/>
                    <a:pt x="127" y="17"/>
                  </a:cubicBezTo>
                  <a:cubicBezTo>
                    <a:pt x="127" y="19"/>
                    <a:pt x="127" y="21"/>
                    <a:pt x="129" y="22"/>
                  </a:cubicBezTo>
                  <a:cubicBezTo>
                    <a:pt x="133" y="24"/>
                    <a:pt x="131" y="27"/>
                    <a:pt x="131" y="29"/>
                  </a:cubicBezTo>
                  <a:cubicBezTo>
                    <a:pt x="131" y="36"/>
                    <a:pt x="129" y="40"/>
                    <a:pt x="122" y="43"/>
                  </a:cubicBezTo>
                  <a:cubicBezTo>
                    <a:pt x="120" y="43"/>
                    <a:pt x="118" y="43"/>
                    <a:pt x="118" y="45"/>
                  </a:cubicBezTo>
                  <a:cubicBezTo>
                    <a:pt x="118" y="47"/>
                    <a:pt x="121" y="47"/>
                    <a:pt x="123" y="48"/>
                  </a:cubicBezTo>
                  <a:cubicBezTo>
                    <a:pt x="123" y="49"/>
                    <a:pt x="124" y="50"/>
                    <a:pt x="123" y="52"/>
                  </a:cubicBezTo>
                  <a:cubicBezTo>
                    <a:pt x="123" y="55"/>
                    <a:pt x="123" y="58"/>
                    <a:pt x="119" y="58"/>
                  </a:cubicBezTo>
                  <a:cubicBezTo>
                    <a:pt x="117" y="59"/>
                    <a:pt x="116" y="61"/>
                    <a:pt x="117" y="62"/>
                  </a:cubicBezTo>
                  <a:cubicBezTo>
                    <a:pt x="119" y="66"/>
                    <a:pt x="116" y="67"/>
                    <a:pt x="115" y="70"/>
                  </a:cubicBezTo>
                  <a:cubicBezTo>
                    <a:pt x="113" y="73"/>
                    <a:pt x="114" y="77"/>
                    <a:pt x="115" y="81"/>
                  </a:cubicBezTo>
                  <a:cubicBezTo>
                    <a:pt x="112" y="81"/>
                    <a:pt x="112" y="79"/>
                    <a:pt x="112" y="77"/>
                  </a:cubicBezTo>
                  <a:cubicBezTo>
                    <a:pt x="112" y="75"/>
                    <a:pt x="113" y="73"/>
                    <a:pt x="110" y="74"/>
                  </a:cubicBezTo>
                  <a:cubicBezTo>
                    <a:pt x="105" y="73"/>
                    <a:pt x="100" y="72"/>
                    <a:pt x="96" y="73"/>
                  </a:cubicBezTo>
                  <a:cubicBezTo>
                    <a:pt x="94" y="71"/>
                    <a:pt x="93" y="74"/>
                    <a:pt x="91" y="73"/>
                  </a:cubicBezTo>
                  <a:cubicBezTo>
                    <a:pt x="91" y="73"/>
                    <a:pt x="90" y="72"/>
                    <a:pt x="90" y="73"/>
                  </a:cubicBezTo>
                  <a:cubicBezTo>
                    <a:pt x="88" y="78"/>
                    <a:pt x="84" y="80"/>
                    <a:pt x="81" y="82"/>
                  </a:cubicBezTo>
                  <a:cubicBezTo>
                    <a:pt x="79" y="84"/>
                    <a:pt x="75" y="85"/>
                    <a:pt x="72" y="82"/>
                  </a:cubicBezTo>
                  <a:cubicBezTo>
                    <a:pt x="71" y="80"/>
                    <a:pt x="69" y="81"/>
                    <a:pt x="67" y="81"/>
                  </a:cubicBezTo>
                  <a:cubicBezTo>
                    <a:pt x="62" y="82"/>
                    <a:pt x="59" y="80"/>
                    <a:pt x="58" y="73"/>
                  </a:cubicBezTo>
                  <a:cubicBezTo>
                    <a:pt x="57" y="70"/>
                    <a:pt x="59" y="66"/>
                    <a:pt x="59" y="62"/>
                  </a:cubicBezTo>
                  <a:cubicBezTo>
                    <a:pt x="53" y="62"/>
                    <a:pt x="49" y="59"/>
                    <a:pt x="43" y="58"/>
                  </a:cubicBezTo>
                  <a:cubicBezTo>
                    <a:pt x="43" y="61"/>
                    <a:pt x="45" y="62"/>
                    <a:pt x="46" y="64"/>
                  </a:cubicBezTo>
                  <a:cubicBezTo>
                    <a:pt x="46" y="65"/>
                    <a:pt x="47" y="66"/>
                    <a:pt x="47" y="67"/>
                  </a:cubicBezTo>
                  <a:cubicBezTo>
                    <a:pt x="46" y="69"/>
                    <a:pt x="44" y="69"/>
                    <a:pt x="43" y="68"/>
                  </a:cubicBezTo>
                  <a:cubicBezTo>
                    <a:pt x="41" y="67"/>
                    <a:pt x="38" y="67"/>
                    <a:pt x="36" y="67"/>
                  </a:cubicBezTo>
                  <a:cubicBezTo>
                    <a:pt x="32" y="63"/>
                    <a:pt x="28" y="60"/>
                    <a:pt x="22" y="63"/>
                  </a:cubicBezTo>
                  <a:cubicBezTo>
                    <a:pt x="19" y="64"/>
                    <a:pt x="19" y="61"/>
                    <a:pt x="18" y="61"/>
                  </a:cubicBezTo>
                  <a:cubicBezTo>
                    <a:pt x="16" y="61"/>
                    <a:pt x="17" y="63"/>
                    <a:pt x="16" y="64"/>
                  </a:cubicBezTo>
                  <a:cubicBezTo>
                    <a:pt x="15" y="65"/>
                    <a:pt x="15" y="66"/>
                    <a:pt x="13" y="66"/>
                  </a:cubicBezTo>
                  <a:cubicBezTo>
                    <a:pt x="12" y="64"/>
                    <a:pt x="10" y="62"/>
                    <a:pt x="8" y="65"/>
                  </a:cubicBezTo>
                  <a:cubicBezTo>
                    <a:pt x="7" y="66"/>
                    <a:pt x="5" y="67"/>
                    <a:pt x="3" y="67"/>
                  </a:cubicBezTo>
                  <a:cubicBezTo>
                    <a:pt x="2" y="67"/>
                    <a:pt x="1" y="67"/>
                    <a:pt x="0" y="66"/>
                  </a:cubicBezTo>
                  <a:cubicBezTo>
                    <a:pt x="0" y="65"/>
                    <a:pt x="0" y="63"/>
                    <a:pt x="2" y="63"/>
                  </a:cubicBezTo>
                  <a:cubicBezTo>
                    <a:pt x="5" y="62"/>
                    <a:pt x="7" y="59"/>
                    <a:pt x="11" y="59"/>
                  </a:cubicBezTo>
                  <a:cubicBezTo>
                    <a:pt x="7" y="55"/>
                    <a:pt x="7" y="55"/>
                    <a:pt x="11" y="51"/>
                  </a:cubicBezTo>
                  <a:cubicBezTo>
                    <a:pt x="12" y="50"/>
                    <a:pt x="11" y="49"/>
                    <a:pt x="10" y="48"/>
                  </a:cubicBezTo>
                  <a:cubicBezTo>
                    <a:pt x="9" y="46"/>
                    <a:pt x="7" y="43"/>
                    <a:pt x="12" y="43"/>
                  </a:cubicBezTo>
                  <a:cubicBezTo>
                    <a:pt x="14" y="43"/>
                    <a:pt x="14" y="41"/>
                    <a:pt x="13" y="40"/>
                  </a:cubicBezTo>
                  <a:cubicBezTo>
                    <a:pt x="12" y="37"/>
                    <a:pt x="11" y="34"/>
                    <a:pt x="10" y="32"/>
                  </a:cubicBezTo>
                  <a:cubicBezTo>
                    <a:pt x="9" y="31"/>
                    <a:pt x="8" y="29"/>
                    <a:pt x="8" y="28"/>
                  </a:cubicBezTo>
                  <a:cubicBezTo>
                    <a:pt x="7" y="26"/>
                    <a:pt x="7" y="25"/>
                    <a:pt x="9" y="24"/>
                  </a:cubicBezTo>
                  <a:cubicBezTo>
                    <a:pt x="10" y="23"/>
                    <a:pt x="11" y="25"/>
                    <a:pt x="12" y="26"/>
                  </a:cubicBezTo>
                  <a:cubicBezTo>
                    <a:pt x="14" y="29"/>
                    <a:pt x="16" y="32"/>
                    <a:pt x="18" y="36"/>
                  </a:cubicBezTo>
                  <a:cubicBezTo>
                    <a:pt x="19" y="38"/>
                    <a:pt x="20" y="40"/>
                    <a:pt x="23" y="41"/>
                  </a:cubicBezTo>
                  <a:cubicBezTo>
                    <a:pt x="23" y="43"/>
                    <a:pt x="23" y="46"/>
                    <a:pt x="26" y="47"/>
                  </a:cubicBezTo>
                  <a:cubicBezTo>
                    <a:pt x="27" y="48"/>
                    <a:pt x="27" y="50"/>
                    <a:pt x="26" y="52"/>
                  </a:cubicBezTo>
                  <a:cubicBezTo>
                    <a:pt x="25" y="54"/>
                    <a:pt x="26" y="55"/>
                    <a:pt x="28" y="55"/>
                  </a:cubicBezTo>
                  <a:cubicBezTo>
                    <a:pt x="30" y="55"/>
                    <a:pt x="32" y="55"/>
                    <a:pt x="33" y="57"/>
                  </a:cubicBezTo>
                  <a:cubicBezTo>
                    <a:pt x="34" y="57"/>
                    <a:pt x="35" y="58"/>
                    <a:pt x="36" y="57"/>
                  </a:cubicBezTo>
                  <a:cubicBezTo>
                    <a:pt x="36" y="56"/>
                    <a:pt x="36" y="55"/>
                    <a:pt x="35" y="54"/>
                  </a:cubicBezTo>
                  <a:cubicBezTo>
                    <a:pt x="32" y="52"/>
                    <a:pt x="32" y="49"/>
                    <a:pt x="33" y="45"/>
                  </a:cubicBezTo>
                  <a:cubicBezTo>
                    <a:pt x="34" y="44"/>
                    <a:pt x="35" y="44"/>
                    <a:pt x="36" y="43"/>
                  </a:cubicBezTo>
                  <a:cubicBezTo>
                    <a:pt x="38" y="41"/>
                    <a:pt x="39" y="40"/>
                    <a:pt x="38" y="37"/>
                  </a:cubicBezTo>
                  <a:cubicBezTo>
                    <a:pt x="36" y="34"/>
                    <a:pt x="38" y="32"/>
                    <a:pt x="40" y="30"/>
                  </a:cubicBezTo>
                  <a:cubicBezTo>
                    <a:pt x="46" y="25"/>
                    <a:pt x="52" y="23"/>
                    <a:pt x="59" y="25"/>
                  </a:cubicBezTo>
                  <a:cubicBezTo>
                    <a:pt x="61" y="26"/>
                    <a:pt x="63" y="27"/>
                    <a:pt x="65" y="27"/>
                  </a:cubicBezTo>
                  <a:cubicBezTo>
                    <a:pt x="64" y="22"/>
                    <a:pt x="63" y="18"/>
                    <a:pt x="65" y="14"/>
                  </a:cubicBezTo>
                  <a:cubicBezTo>
                    <a:pt x="65" y="9"/>
                    <a:pt x="69" y="6"/>
                    <a:pt x="72" y="3"/>
                  </a:cubicBezTo>
                  <a:cubicBezTo>
                    <a:pt x="73" y="1"/>
                    <a:pt x="74" y="2"/>
                    <a:pt x="76" y="3"/>
                  </a:cubicBezTo>
                  <a:cubicBezTo>
                    <a:pt x="79" y="5"/>
                    <a:pt x="81" y="4"/>
                    <a:pt x="82" y="1"/>
                  </a:cubicBezTo>
                  <a:cubicBezTo>
                    <a:pt x="82" y="0"/>
                    <a:pt x="84" y="0"/>
                    <a:pt x="85" y="0"/>
                  </a:cubicBezTo>
                  <a:close/>
                </a:path>
              </a:pathLst>
            </a:custGeom>
            <a:solidFill>
              <a:srgbClr val="ED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60">
              <a:extLst>
                <a:ext uri="{FF2B5EF4-FFF2-40B4-BE49-F238E27FC236}">
                  <a16:creationId xmlns:a16="http://schemas.microsoft.com/office/drawing/2014/main" id="{86FE65AC-5BC7-397C-F01A-82057083A882}"/>
                </a:ext>
              </a:extLst>
            </p:cNvPr>
            <p:cNvSpPr/>
            <p:nvPr userDrawn="1"/>
          </p:nvSpPr>
          <p:spPr bwMode="auto">
            <a:xfrm>
              <a:off x="9742488" y="6372225"/>
              <a:ext cx="341312" cy="365125"/>
            </a:xfrm>
            <a:custGeom>
              <a:avLst/>
              <a:gdLst>
                <a:gd name="T0" fmla="*/ 66 w 91"/>
                <a:gd name="T1" fmla="*/ 56 h 97"/>
                <a:gd name="T2" fmla="*/ 68 w 91"/>
                <a:gd name="T3" fmla="*/ 54 h 97"/>
                <a:gd name="T4" fmla="*/ 64 w 91"/>
                <a:gd name="T5" fmla="*/ 46 h 97"/>
                <a:gd name="T6" fmla="*/ 83 w 91"/>
                <a:gd name="T7" fmla="*/ 49 h 97"/>
                <a:gd name="T8" fmla="*/ 82 w 91"/>
                <a:gd name="T9" fmla="*/ 62 h 97"/>
                <a:gd name="T10" fmla="*/ 89 w 91"/>
                <a:gd name="T11" fmla="*/ 74 h 97"/>
                <a:gd name="T12" fmla="*/ 82 w 91"/>
                <a:gd name="T13" fmla="*/ 80 h 97"/>
                <a:gd name="T14" fmla="*/ 73 w 91"/>
                <a:gd name="T15" fmla="*/ 85 h 97"/>
                <a:gd name="T16" fmla="*/ 62 w 91"/>
                <a:gd name="T17" fmla="*/ 82 h 97"/>
                <a:gd name="T18" fmla="*/ 49 w 91"/>
                <a:gd name="T19" fmla="*/ 93 h 97"/>
                <a:gd name="T20" fmla="*/ 40 w 91"/>
                <a:gd name="T21" fmla="*/ 97 h 97"/>
                <a:gd name="T22" fmla="*/ 30 w 91"/>
                <a:gd name="T23" fmla="*/ 80 h 97"/>
                <a:gd name="T24" fmla="*/ 28 w 91"/>
                <a:gd name="T25" fmla="*/ 73 h 97"/>
                <a:gd name="T26" fmla="*/ 7 w 91"/>
                <a:gd name="T27" fmla="*/ 68 h 97"/>
                <a:gd name="T28" fmla="*/ 3 w 91"/>
                <a:gd name="T29" fmla="*/ 58 h 97"/>
                <a:gd name="T30" fmla="*/ 22 w 91"/>
                <a:gd name="T31" fmla="*/ 41 h 97"/>
                <a:gd name="T32" fmla="*/ 19 w 91"/>
                <a:gd name="T33" fmla="*/ 17 h 97"/>
                <a:gd name="T34" fmla="*/ 36 w 91"/>
                <a:gd name="T35" fmla="*/ 2 h 97"/>
                <a:gd name="T36" fmla="*/ 56 w 91"/>
                <a:gd name="T37" fmla="*/ 15 h 97"/>
                <a:gd name="T38" fmla="*/ 77 w 91"/>
                <a:gd name="T39" fmla="*/ 6 h 97"/>
                <a:gd name="T40" fmla="*/ 88 w 91"/>
                <a:gd name="T41" fmla="*/ 3 h 97"/>
                <a:gd name="T42" fmla="*/ 89 w 91"/>
                <a:gd name="T43" fmla="*/ 18 h 97"/>
                <a:gd name="T44" fmla="*/ 63 w 91"/>
                <a:gd name="T45" fmla="*/ 21 h 97"/>
                <a:gd name="T46" fmla="*/ 56 w 91"/>
                <a:gd name="T47" fmla="*/ 35 h 97"/>
                <a:gd name="T48" fmla="*/ 41 w 91"/>
                <a:gd name="T49" fmla="*/ 27 h 97"/>
                <a:gd name="T50" fmla="*/ 31 w 91"/>
                <a:gd name="T51" fmla="*/ 12 h 97"/>
                <a:gd name="T52" fmla="*/ 38 w 91"/>
                <a:gd name="T53" fmla="*/ 29 h 97"/>
                <a:gd name="T54" fmla="*/ 33 w 91"/>
                <a:gd name="T55" fmla="*/ 33 h 97"/>
                <a:gd name="T56" fmla="*/ 33 w 91"/>
                <a:gd name="T57" fmla="*/ 42 h 97"/>
                <a:gd name="T58" fmla="*/ 38 w 91"/>
                <a:gd name="T59" fmla="*/ 48 h 97"/>
                <a:gd name="T60" fmla="*/ 24 w 91"/>
                <a:gd name="T61" fmla="*/ 54 h 97"/>
                <a:gd name="T62" fmla="*/ 31 w 91"/>
                <a:gd name="T63" fmla="*/ 54 h 97"/>
                <a:gd name="T64" fmla="*/ 39 w 91"/>
                <a:gd name="T65" fmla="*/ 53 h 97"/>
                <a:gd name="T66" fmla="*/ 47 w 91"/>
                <a:gd name="T67" fmla="*/ 55 h 97"/>
                <a:gd name="T68" fmla="*/ 51 w 91"/>
                <a:gd name="T69" fmla="*/ 60 h 97"/>
                <a:gd name="T70" fmla="*/ 53 w 91"/>
                <a:gd name="T71" fmla="*/ 6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1" h="97">
                  <a:moveTo>
                    <a:pt x="59" y="56"/>
                  </a:moveTo>
                  <a:cubicBezTo>
                    <a:pt x="62" y="54"/>
                    <a:pt x="64" y="55"/>
                    <a:pt x="66" y="56"/>
                  </a:cubicBezTo>
                  <a:cubicBezTo>
                    <a:pt x="67" y="57"/>
                    <a:pt x="68" y="57"/>
                    <a:pt x="69" y="56"/>
                  </a:cubicBezTo>
                  <a:cubicBezTo>
                    <a:pt x="70" y="55"/>
                    <a:pt x="69" y="54"/>
                    <a:pt x="68" y="54"/>
                  </a:cubicBezTo>
                  <a:cubicBezTo>
                    <a:pt x="66" y="53"/>
                    <a:pt x="66" y="51"/>
                    <a:pt x="65" y="49"/>
                  </a:cubicBezTo>
                  <a:cubicBezTo>
                    <a:pt x="65" y="48"/>
                    <a:pt x="63" y="47"/>
                    <a:pt x="64" y="46"/>
                  </a:cubicBezTo>
                  <a:cubicBezTo>
                    <a:pt x="65" y="45"/>
                    <a:pt x="66" y="45"/>
                    <a:pt x="68" y="46"/>
                  </a:cubicBezTo>
                  <a:cubicBezTo>
                    <a:pt x="73" y="48"/>
                    <a:pt x="77" y="51"/>
                    <a:pt x="83" y="49"/>
                  </a:cubicBezTo>
                  <a:cubicBezTo>
                    <a:pt x="85" y="49"/>
                    <a:pt x="85" y="51"/>
                    <a:pt x="84" y="52"/>
                  </a:cubicBezTo>
                  <a:cubicBezTo>
                    <a:pt x="82" y="55"/>
                    <a:pt x="82" y="58"/>
                    <a:pt x="82" y="62"/>
                  </a:cubicBezTo>
                  <a:cubicBezTo>
                    <a:pt x="82" y="67"/>
                    <a:pt x="85" y="71"/>
                    <a:pt x="90" y="70"/>
                  </a:cubicBezTo>
                  <a:cubicBezTo>
                    <a:pt x="89" y="71"/>
                    <a:pt x="88" y="72"/>
                    <a:pt x="89" y="74"/>
                  </a:cubicBezTo>
                  <a:cubicBezTo>
                    <a:pt x="90" y="79"/>
                    <a:pt x="87" y="80"/>
                    <a:pt x="83" y="80"/>
                  </a:cubicBezTo>
                  <a:cubicBezTo>
                    <a:pt x="83" y="80"/>
                    <a:pt x="83" y="80"/>
                    <a:pt x="82" y="80"/>
                  </a:cubicBezTo>
                  <a:cubicBezTo>
                    <a:pt x="75" y="81"/>
                    <a:pt x="75" y="81"/>
                    <a:pt x="75" y="88"/>
                  </a:cubicBezTo>
                  <a:cubicBezTo>
                    <a:pt x="73" y="88"/>
                    <a:pt x="73" y="86"/>
                    <a:pt x="73" y="85"/>
                  </a:cubicBezTo>
                  <a:cubicBezTo>
                    <a:pt x="73" y="83"/>
                    <a:pt x="72" y="81"/>
                    <a:pt x="70" y="81"/>
                  </a:cubicBezTo>
                  <a:cubicBezTo>
                    <a:pt x="66" y="76"/>
                    <a:pt x="64" y="77"/>
                    <a:pt x="62" y="82"/>
                  </a:cubicBezTo>
                  <a:cubicBezTo>
                    <a:pt x="60" y="86"/>
                    <a:pt x="57" y="89"/>
                    <a:pt x="53" y="92"/>
                  </a:cubicBezTo>
                  <a:cubicBezTo>
                    <a:pt x="52" y="93"/>
                    <a:pt x="50" y="94"/>
                    <a:pt x="49" y="93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6"/>
                    <a:pt x="40" y="97"/>
                  </a:cubicBezTo>
                  <a:cubicBezTo>
                    <a:pt x="39" y="96"/>
                    <a:pt x="38" y="95"/>
                    <a:pt x="37" y="95"/>
                  </a:cubicBezTo>
                  <a:cubicBezTo>
                    <a:pt x="37" y="89"/>
                    <a:pt x="32" y="86"/>
                    <a:pt x="30" y="80"/>
                  </a:cubicBezTo>
                  <a:cubicBezTo>
                    <a:pt x="30" y="79"/>
                    <a:pt x="29" y="78"/>
                    <a:pt x="28" y="77"/>
                  </a:cubicBezTo>
                  <a:cubicBezTo>
                    <a:pt x="28" y="75"/>
                    <a:pt x="29" y="74"/>
                    <a:pt x="28" y="73"/>
                  </a:cubicBezTo>
                  <a:cubicBezTo>
                    <a:pt x="28" y="70"/>
                    <a:pt x="26" y="71"/>
                    <a:pt x="24" y="71"/>
                  </a:cubicBezTo>
                  <a:cubicBezTo>
                    <a:pt x="18" y="70"/>
                    <a:pt x="12" y="70"/>
                    <a:pt x="7" y="68"/>
                  </a:cubicBezTo>
                  <a:cubicBezTo>
                    <a:pt x="4" y="67"/>
                    <a:pt x="2" y="65"/>
                    <a:pt x="3" y="62"/>
                  </a:cubicBezTo>
                  <a:cubicBezTo>
                    <a:pt x="4" y="60"/>
                    <a:pt x="4" y="59"/>
                    <a:pt x="3" y="58"/>
                  </a:cubicBezTo>
                  <a:cubicBezTo>
                    <a:pt x="0" y="56"/>
                    <a:pt x="1" y="53"/>
                    <a:pt x="3" y="51"/>
                  </a:cubicBezTo>
                  <a:cubicBezTo>
                    <a:pt x="8" y="45"/>
                    <a:pt x="14" y="42"/>
                    <a:pt x="22" y="41"/>
                  </a:cubicBezTo>
                  <a:cubicBezTo>
                    <a:pt x="26" y="40"/>
                    <a:pt x="26" y="39"/>
                    <a:pt x="24" y="35"/>
                  </a:cubicBezTo>
                  <a:cubicBezTo>
                    <a:pt x="21" y="29"/>
                    <a:pt x="18" y="24"/>
                    <a:pt x="19" y="17"/>
                  </a:cubicBezTo>
                  <a:cubicBezTo>
                    <a:pt x="19" y="11"/>
                    <a:pt x="21" y="6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ubicBezTo>
                    <a:pt x="43" y="4"/>
                    <a:pt x="49" y="6"/>
                    <a:pt x="54" y="11"/>
                  </a:cubicBezTo>
                  <a:cubicBezTo>
                    <a:pt x="55" y="12"/>
                    <a:pt x="56" y="13"/>
                    <a:pt x="56" y="15"/>
                  </a:cubicBezTo>
                  <a:cubicBezTo>
                    <a:pt x="58" y="17"/>
                    <a:pt x="60" y="17"/>
                    <a:pt x="61" y="15"/>
                  </a:cubicBezTo>
                  <a:cubicBezTo>
                    <a:pt x="65" y="10"/>
                    <a:pt x="71" y="8"/>
                    <a:pt x="77" y="6"/>
                  </a:cubicBezTo>
                  <a:cubicBezTo>
                    <a:pt x="78" y="5"/>
                    <a:pt x="80" y="5"/>
                    <a:pt x="82" y="6"/>
                  </a:cubicBezTo>
                  <a:cubicBezTo>
                    <a:pt x="85" y="8"/>
                    <a:pt x="86" y="6"/>
                    <a:pt x="88" y="3"/>
                  </a:cubicBezTo>
                  <a:cubicBezTo>
                    <a:pt x="87" y="7"/>
                    <a:pt x="88" y="11"/>
                    <a:pt x="89" y="14"/>
                  </a:cubicBezTo>
                  <a:cubicBezTo>
                    <a:pt x="89" y="15"/>
                    <a:pt x="91" y="17"/>
                    <a:pt x="89" y="18"/>
                  </a:cubicBezTo>
                  <a:cubicBezTo>
                    <a:pt x="88" y="19"/>
                    <a:pt x="87" y="17"/>
                    <a:pt x="86" y="17"/>
                  </a:cubicBezTo>
                  <a:cubicBezTo>
                    <a:pt x="78" y="13"/>
                    <a:pt x="70" y="14"/>
                    <a:pt x="63" y="21"/>
                  </a:cubicBezTo>
                  <a:cubicBezTo>
                    <a:pt x="62" y="22"/>
                    <a:pt x="61" y="23"/>
                    <a:pt x="61" y="25"/>
                  </a:cubicBezTo>
                  <a:cubicBezTo>
                    <a:pt x="64" y="31"/>
                    <a:pt x="63" y="32"/>
                    <a:pt x="56" y="35"/>
                  </a:cubicBezTo>
                  <a:cubicBezTo>
                    <a:pt x="53" y="32"/>
                    <a:pt x="50" y="30"/>
                    <a:pt x="46" y="30"/>
                  </a:cubicBezTo>
                  <a:cubicBezTo>
                    <a:pt x="43" y="30"/>
                    <a:pt x="42" y="29"/>
                    <a:pt x="41" y="27"/>
                  </a:cubicBezTo>
                  <a:cubicBezTo>
                    <a:pt x="38" y="23"/>
                    <a:pt x="36" y="19"/>
                    <a:pt x="34" y="15"/>
                  </a:cubicBezTo>
                  <a:cubicBezTo>
                    <a:pt x="33" y="14"/>
                    <a:pt x="33" y="14"/>
                    <a:pt x="31" y="12"/>
                  </a:cubicBezTo>
                  <a:cubicBezTo>
                    <a:pt x="32" y="19"/>
                    <a:pt x="35" y="22"/>
                    <a:pt x="37" y="27"/>
                  </a:cubicBezTo>
                  <a:cubicBezTo>
                    <a:pt x="37" y="28"/>
                    <a:pt x="38" y="28"/>
                    <a:pt x="38" y="29"/>
                  </a:cubicBezTo>
                  <a:cubicBezTo>
                    <a:pt x="38" y="30"/>
                    <a:pt x="38" y="32"/>
                    <a:pt x="37" y="33"/>
                  </a:cubicBezTo>
                  <a:cubicBezTo>
                    <a:pt x="37" y="34"/>
                    <a:pt x="37" y="34"/>
                    <a:pt x="33" y="33"/>
                  </a:cubicBezTo>
                  <a:cubicBezTo>
                    <a:pt x="32" y="35"/>
                    <a:pt x="34" y="35"/>
                    <a:pt x="35" y="37"/>
                  </a:cubicBezTo>
                  <a:cubicBezTo>
                    <a:pt x="36" y="39"/>
                    <a:pt x="39" y="41"/>
                    <a:pt x="33" y="42"/>
                  </a:cubicBezTo>
                  <a:cubicBezTo>
                    <a:pt x="31" y="42"/>
                    <a:pt x="31" y="44"/>
                    <a:pt x="33" y="45"/>
                  </a:cubicBezTo>
                  <a:cubicBezTo>
                    <a:pt x="34" y="46"/>
                    <a:pt x="36" y="47"/>
                    <a:pt x="38" y="48"/>
                  </a:cubicBezTo>
                  <a:cubicBezTo>
                    <a:pt x="33" y="48"/>
                    <a:pt x="30" y="52"/>
                    <a:pt x="25" y="53"/>
                  </a:cubicBezTo>
                  <a:cubicBezTo>
                    <a:pt x="24" y="53"/>
                    <a:pt x="24" y="53"/>
                    <a:pt x="24" y="54"/>
                  </a:cubicBezTo>
                  <a:cubicBezTo>
                    <a:pt x="24" y="56"/>
                    <a:pt x="25" y="55"/>
                    <a:pt x="26" y="55"/>
                  </a:cubicBezTo>
                  <a:cubicBezTo>
                    <a:pt x="28" y="55"/>
                    <a:pt x="29" y="54"/>
                    <a:pt x="31" y="54"/>
                  </a:cubicBezTo>
                  <a:cubicBezTo>
                    <a:pt x="33" y="54"/>
                    <a:pt x="34" y="55"/>
                    <a:pt x="36" y="55"/>
                  </a:cubicBezTo>
                  <a:cubicBezTo>
                    <a:pt x="37" y="54"/>
                    <a:pt x="37" y="53"/>
                    <a:pt x="39" y="53"/>
                  </a:cubicBezTo>
                  <a:cubicBezTo>
                    <a:pt x="40" y="52"/>
                    <a:pt x="40" y="53"/>
                    <a:pt x="41" y="54"/>
                  </a:cubicBezTo>
                  <a:cubicBezTo>
                    <a:pt x="42" y="57"/>
                    <a:pt x="44" y="57"/>
                    <a:pt x="47" y="55"/>
                  </a:cubicBezTo>
                  <a:cubicBezTo>
                    <a:pt x="48" y="54"/>
                    <a:pt x="50" y="54"/>
                    <a:pt x="51" y="56"/>
                  </a:cubicBezTo>
                  <a:cubicBezTo>
                    <a:pt x="53" y="57"/>
                    <a:pt x="53" y="59"/>
                    <a:pt x="51" y="60"/>
                  </a:cubicBezTo>
                  <a:cubicBezTo>
                    <a:pt x="51" y="61"/>
                    <a:pt x="50" y="61"/>
                    <a:pt x="50" y="62"/>
                  </a:cubicBezTo>
                  <a:cubicBezTo>
                    <a:pt x="51" y="63"/>
                    <a:pt x="52" y="62"/>
                    <a:pt x="53" y="61"/>
                  </a:cubicBezTo>
                  <a:cubicBezTo>
                    <a:pt x="54" y="58"/>
                    <a:pt x="56" y="56"/>
                    <a:pt x="59" y="56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61">
              <a:extLst>
                <a:ext uri="{FF2B5EF4-FFF2-40B4-BE49-F238E27FC236}">
                  <a16:creationId xmlns:a16="http://schemas.microsoft.com/office/drawing/2014/main" id="{871210FE-0973-6C81-0B16-FE80383D7F00}"/>
                </a:ext>
              </a:extLst>
            </p:cNvPr>
            <p:cNvSpPr/>
            <p:nvPr userDrawn="1"/>
          </p:nvSpPr>
          <p:spPr bwMode="auto">
            <a:xfrm>
              <a:off x="10577513" y="6383338"/>
              <a:ext cx="320675" cy="320675"/>
            </a:xfrm>
            <a:custGeom>
              <a:avLst/>
              <a:gdLst>
                <a:gd name="T0" fmla="*/ 50 w 85"/>
                <a:gd name="T1" fmla="*/ 79 h 85"/>
                <a:gd name="T2" fmla="*/ 49 w 85"/>
                <a:gd name="T3" fmla="*/ 70 h 85"/>
                <a:gd name="T4" fmla="*/ 47 w 85"/>
                <a:gd name="T5" fmla="*/ 70 h 85"/>
                <a:gd name="T6" fmla="*/ 40 w 85"/>
                <a:gd name="T7" fmla="*/ 63 h 85"/>
                <a:gd name="T8" fmla="*/ 21 w 85"/>
                <a:gd name="T9" fmla="*/ 62 h 85"/>
                <a:gd name="T10" fmla="*/ 17 w 85"/>
                <a:gd name="T11" fmla="*/ 58 h 85"/>
                <a:gd name="T12" fmla="*/ 12 w 85"/>
                <a:gd name="T13" fmla="*/ 55 h 85"/>
                <a:gd name="T14" fmla="*/ 10 w 85"/>
                <a:gd name="T15" fmla="*/ 49 h 85"/>
                <a:gd name="T16" fmla="*/ 14 w 85"/>
                <a:gd name="T17" fmla="*/ 36 h 85"/>
                <a:gd name="T18" fmla="*/ 13 w 85"/>
                <a:gd name="T19" fmla="*/ 31 h 85"/>
                <a:gd name="T20" fmla="*/ 13 w 85"/>
                <a:gd name="T21" fmla="*/ 29 h 85"/>
                <a:gd name="T22" fmla="*/ 7 w 85"/>
                <a:gd name="T23" fmla="*/ 26 h 85"/>
                <a:gd name="T24" fmla="*/ 6 w 85"/>
                <a:gd name="T25" fmla="*/ 8 h 85"/>
                <a:gd name="T26" fmla="*/ 8 w 85"/>
                <a:gd name="T27" fmla="*/ 5 h 85"/>
                <a:gd name="T28" fmla="*/ 19 w 85"/>
                <a:gd name="T29" fmla="*/ 1 h 85"/>
                <a:gd name="T30" fmla="*/ 31 w 85"/>
                <a:gd name="T31" fmla="*/ 1 h 85"/>
                <a:gd name="T32" fmla="*/ 32 w 85"/>
                <a:gd name="T33" fmla="*/ 1 h 85"/>
                <a:gd name="T34" fmla="*/ 50 w 85"/>
                <a:gd name="T35" fmla="*/ 7 h 85"/>
                <a:gd name="T36" fmla="*/ 56 w 85"/>
                <a:gd name="T37" fmla="*/ 13 h 85"/>
                <a:gd name="T38" fmla="*/ 48 w 85"/>
                <a:gd name="T39" fmla="*/ 16 h 85"/>
                <a:gd name="T40" fmla="*/ 43 w 85"/>
                <a:gd name="T41" fmla="*/ 14 h 85"/>
                <a:gd name="T42" fmla="*/ 46 w 85"/>
                <a:gd name="T43" fmla="*/ 23 h 85"/>
                <a:gd name="T44" fmla="*/ 47 w 85"/>
                <a:gd name="T45" fmla="*/ 28 h 85"/>
                <a:gd name="T46" fmla="*/ 40 w 85"/>
                <a:gd name="T47" fmla="*/ 28 h 85"/>
                <a:gd name="T48" fmla="*/ 38 w 85"/>
                <a:gd name="T49" fmla="*/ 26 h 85"/>
                <a:gd name="T50" fmla="*/ 31 w 85"/>
                <a:gd name="T51" fmla="*/ 26 h 85"/>
                <a:gd name="T52" fmla="*/ 25 w 85"/>
                <a:gd name="T53" fmla="*/ 28 h 85"/>
                <a:gd name="T54" fmla="*/ 25 w 85"/>
                <a:gd name="T55" fmla="*/ 29 h 85"/>
                <a:gd name="T56" fmla="*/ 35 w 85"/>
                <a:gd name="T57" fmla="*/ 31 h 85"/>
                <a:gd name="T58" fmla="*/ 43 w 85"/>
                <a:gd name="T59" fmla="*/ 33 h 85"/>
                <a:gd name="T60" fmla="*/ 47 w 85"/>
                <a:gd name="T61" fmla="*/ 39 h 85"/>
                <a:gd name="T62" fmla="*/ 52 w 85"/>
                <a:gd name="T63" fmla="*/ 42 h 85"/>
                <a:gd name="T64" fmla="*/ 57 w 85"/>
                <a:gd name="T65" fmla="*/ 45 h 85"/>
                <a:gd name="T66" fmla="*/ 63 w 85"/>
                <a:gd name="T67" fmla="*/ 53 h 85"/>
                <a:gd name="T68" fmla="*/ 71 w 85"/>
                <a:gd name="T69" fmla="*/ 40 h 85"/>
                <a:gd name="T70" fmla="*/ 68 w 85"/>
                <a:gd name="T71" fmla="*/ 33 h 85"/>
                <a:gd name="T72" fmla="*/ 65 w 85"/>
                <a:gd name="T73" fmla="*/ 39 h 85"/>
                <a:gd name="T74" fmla="*/ 62 w 85"/>
                <a:gd name="T75" fmla="*/ 40 h 85"/>
                <a:gd name="T76" fmla="*/ 61 w 85"/>
                <a:gd name="T77" fmla="*/ 37 h 85"/>
                <a:gd name="T78" fmla="*/ 63 w 85"/>
                <a:gd name="T79" fmla="*/ 30 h 85"/>
                <a:gd name="T80" fmla="*/ 65 w 85"/>
                <a:gd name="T81" fmla="*/ 25 h 85"/>
                <a:gd name="T82" fmla="*/ 67 w 85"/>
                <a:gd name="T83" fmla="*/ 23 h 85"/>
                <a:gd name="T84" fmla="*/ 70 w 85"/>
                <a:gd name="T85" fmla="*/ 25 h 85"/>
                <a:gd name="T86" fmla="*/ 80 w 85"/>
                <a:gd name="T87" fmla="*/ 39 h 85"/>
                <a:gd name="T88" fmla="*/ 85 w 85"/>
                <a:gd name="T89" fmla="*/ 46 h 85"/>
                <a:gd name="T90" fmla="*/ 83 w 85"/>
                <a:gd name="T91" fmla="*/ 58 h 85"/>
                <a:gd name="T92" fmla="*/ 74 w 85"/>
                <a:gd name="T93" fmla="*/ 71 h 85"/>
                <a:gd name="T94" fmla="*/ 64 w 85"/>
                <a:gd name="T95" fmla="*/ 83 h 85"/>
                <a:gd name="T96" fmla="*/ 59 w 85"/>
                <a:gd name="T97" fmla="*/ 84 h 85"/>
                <a:gd name="T98" fmla="*/ 55 w 85"/>
                <a:gd name="T99" fmla="*/ 82 h 85"/>
                <a:gd name="T100" fmla="*/ 50 w 85"/>
                <a:gd name="T101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" h="85">
                  <a:moveTo>
                    <a:pt x="50" y="79"/>
                  </a:moveTo>
                  <a:cubicBezTo>
                    <a:pt x="51" y="76"/>
                    <a:pt x="50" y="73"/>
                    <a:pt x="49" y="70"/>
                  </a:cubicBezTo>
                  <a:cubicBezTo>
                    <a:pt x="48" y="69"/>
                    <a:pt x="48" y="70"/>
                    <a:pt x="47" y="70"/>
                  </a:cubicBezTo>
                  <a:cubicBezTo>
                    <a:pt x="47" y="63"/>
                    <a:pt x="46" y="63"/>
                    <a:pt x="40" y="63"/>
                  </a:cubicBezTo>
                  <a:cubicBezTo>
                    <a:pt x="34" y="63"/>
                    <a:pt x="28" y="64"/>
                    <a:pt x="21" y="62"/>
                  </a:cubicBezTo>
                  <a:cubicBezTo>
                    <a:pt x="19" y="62"/>
                    <a:pt x="17" y="61"/>
                    <a:pt x="17" y="58"/>
                  </a:cubicBezTo>
                  <a:cubicBezTo>
                    <a:pt x="17" y="54"/>
                    <a:pt x="15" y="53"/>
                    <a:pt x="12" y="55"/>
                  </a:cubicBezTo>
                  <a:cubicBezTo>
                    <a:pt x="10" y="54"/>
                    <a:pt x="11" y="51"/>
                    <a:pt x="10" y="49"/>
                  </a:cubicBezTo>
                  <a:cubicBezTo>
                    <a:pt x="10" y="44"/>
                    <a:pt x="13" y="40"/>
                    <a:pt x="14" y="36"/>
                  </a:cubicBezTo>
                  <a:cubicBezTo>
                    <a:pt x="14" y="34"/>
                    <a:pt x="15" y="32"/>
                    <a:pt x="13" y="31"/>
                  </a:cubicBezTo>
                  <a:cubicBezTo>
                    <a:pt x="13" y="30"/>
                    <a:pt x="14" y="29"/>
                    <a:pt x="13" y="29"/>
                  </a:cubicBezTo>
                  <a:cubicBezTo>
                    <a:pt x="11" y="28"/>
                    <a:pt x="9" y="27"/>
                    <a:pt x="7" y="26"/>
                  </a:cubicBezTo>
                  <a:cubicBezTo>
                    <a:pt x="0" y="19"/>
                    <a:pt x="0" y="15"/>
                    <a:pt x="6" y="8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12" y="4"/>
                    <a:pt x="15" y="2"/>
                    <a:pt x="19" y="1"/>
                  </a:cubicBezTo>
                  <a:cubicBezTo>
                    <a:pt x="23" y="1"/>
                    <a:pt x="27" y="1"/>
                    <a:pt x="31" y="1"/>
                  </a:cubicBezTo>
                  <a:cubicBezTo>
                    <a:pt x="31" y="1"/>
                    <a:pt x="32" y="0"/>
                    <a:pt x="32" y="1"/>
                  </a:cubicBezTo>
                  <a:cubicBezTo>
                    <a:pt x="38" y="3"/>
                    <a:pt x="45" y="4"/>
                    <a:pt x="50" y="7"/>
                  </a:cubicBezTo>
                  <a:cubicBezTo>
                    <a:pt x="53" y="8"/>
                    <a:pt x="57" y="10"/>
                    <a:pt x="56" y="13"/>
                  </a:cubicBezTo>
                  <a:cubicBezTo>
                    <a:pt x="55" y="17"/>
                    <a:pt x="51" y="15"/>
                    <a:pt x="48" y="16"/>
                  </a:cubicBezTo>
                  <a:cubicBezTo>
                    <a:pt x="46" y="16"/>
                    <a:pt x="44" y="15"/>
                    <a:pt x="43" y="14"/>
                  </a:cubicBezTo>
                  <a:cubicBezTo>
                    <a:pt x="42" y="17"/>
                    <a:pt x="43" y="20"/>
                    <a:pt x="46" y="23"/>
                  </a:cubicBezTo>
                  <a:cubicBezTo>
                    <a:pt x="47" y="24"/>
                    <a:pt x="49" y="26"/>
                    <a:pt x="47" y="28"/>
                  </a:cubicBezTo>
                  <a:cubicBezTo>
                    <a:pt x="45" y="31"/>
                    <a:pt x="42" y="30"/>
                    <a:pt x="40" y="28"/>
                  </a:cubicBezTo>
                  <a:cubicBezTo>
                    <a:pt x="40" y="27"/>
                    <a:pt x="39" y="27"/>
                    <a:pt x="38" y="26"/>
                  </a:cubicBezTo>
                  <a:cubicBezTo>
                    <a:pt x="35" y="23"/>
                    <a:pt x="34" y="23"/>
                    <a:pt x="31" y="26"/>
                  </a:cubicBezTo>
                  <a:cubicBezTo>
                    <a:pt x="29" y="28"/>
                    <a:pt x="27" y="27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7" y="31"/>
                    <a:pt x="31" y="31"/>
                    <a:pt x="35" y="31"/>
                  </a:cubicBezTo>
                  <a:cubicBezTo>
                    <a:pt x="38" y="31"/>
                    <a:pt x="40" y="30"/>
                    <a:pt x="43" y="33"/>
                  </a:cubicBezTo>
                  <a:cubicBezTo>
                    <a:pt x="43" y="36"/>
                    <a:pt x="43" y="38"/>
                    <a:pt x="47" y="39"/>
                  </a:cubicBezTo>
                  <a:cubicBezTo>
                    <a:pt x="49" y="39"/>
                    <a:pt x="51" y="40"/>
                    <a:pt x="52" y="42"/>
                  </a:cubicBezTo>
                  <a:cubicBezTo>
                    <a:pt x="53" y="43"/>
                    <a:pt x="55" y="45"/>
                    <a:pt x="57" y="45"/>
                  </a:cubicBezTo>
                  <a:cubicBezTo>
                    <a:pt x="61" y="46"/>
                    <a:pt x="63" y="48"/>
                    <a:pt x="63" y="53"/>
                  </a:cubicBezTo>
                  <a:cubicBezTo>
                    <a:pt x="66" y="49"/>
                    <a:pt x="65" y="42"/>
                    <a:pt x="71" y="40"/>
                  </a:cubicBezTo>
                  <a:cubicBezTo>
                    <a:pt x="69" y="39"/>
                    <a:pt x="68" y="36"/>
                    <a:pt x="68" y="33"/>
                  </a:cubicBezTo>
                  <a:cubicBezTo>
                    <a:pt x="66" y="35"/>
                    <a:pt x="66" y="37"/>
                    <a:pt x="65" y="39"/>
                  </a:cubicBezTo>
                  <a:cubicBezTo>
                    <a:pt x="64" y="39"/>
                    <a:pt x="63" y="40"/>
                    <a:pt x="62" y="40"/>
                  </a:cubicBezTo>
                  <a:cubicBezTo>
                    <a:pt x="61" y="39"/>
                    <a:pt x="61" y="38"/>
                    <a:pt x="61" y="37"/>
                  </a:cubicBezTo>
                  <a:cubicBezTo>
                    <a:pt x="61" y="35"/>
                    <a:pt x="61" y="32"/>
                    <a:pt x="63" y="30"/>
                  </a:cubicBezTo>
                  <a:cubicBezTo>
                    <a:pt x="64" y="29"/>
                    <a:pt x="65" y="27"/>
                    <a:pt x="65" y="25"/>
                  </a:cubicBezTo>
                  <a:cubicBezTo>
                    <a:pt x="65" y="24"/>
                    <a:pt x="66" y="23"/>
                    <a:pt x="67" y="23"/>
                  </a:cubicBezTo>
                  <a:cubicBezTo>
                    <a:pt x="69" y="23"/>
                    <a:pt x="70" y="24"/>
                    <a:pt x="70" y="25"/>
                  </a:cubicBezTo>
                  <a:cubicBezTo>
                    <a:pt x="71" y="32"/>
                    <a:pt x="76" y="35"/>
                    <a:pt x="80" y="39"/>
                  </a:cubicBezTo>
                  <a:cubicBezTo>
                    <a:pt x="82" y="41"/>
                    <a:pt x="85" y="43"/>
                    <a:pt x="85" y="46"/>
                  </a:cubicBezTo>
                  <a:cubicBezTo>
                    <a:pt x="85" y="50"/>
                    <a:pt x="84" y="54"/>
                    <a:pt x="83" y="58"/>
                  </a:cubicBezTo>
                  <a:cubicBezTo>
                    <a:pt x="82" y="64"/>
                    <a:pt x="78" y="68"/>
                    <a:pt x="74" y="71"/>
                  </a:cubicBezTo>
                  <a:cubicBezTo>
                    <a:pt x="69" y="74"/>
                    <a:pt x="66" y="78"/>
                    <a:pt x="64" y="83"/>
                  </a:cubicBezTo>
                  <a:cubicBezTo>
                    <a:pt x="63" y="85"/>
                    <a:pt x="60" y="82"/>
                    <a:pt x="59" y="84"/>
                  </a:cubicBezTo>
                  <a:cubicBezTo>
                    <a:pt x="58" y="83"/>
                    <a:pt x="58" y="80"/>
                    <a:pt x="55" y="82"/>
                  </a:cubicBezTo>
                  <a:cubicBezTo>
                    <a:pt x="53" y="83"/>
                    <a:pt x="52" y="78"/>
                    <a:pt x="50" y="79"/>
                  </a:cubicBezTo>
                  <a:close/>
                </a:path>
              </a:pathLst>
            </a:custGeom>
            <a:solidFill>
              <a:srgbClr val="EF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62">
              <a:extLst>
                <a:ext uri="{FF2B5EF4-FFF2-40B4-BE49-F238E27FC236}">
                  <a16:creationId xmlns:a16="http://schemas.microsoft.com/office/drawing/2014/main" id="{27CD12F3-BB9C-2737-3894-8F84DE86A191}"/>
                </a:ext>
              </a:extLst>
            </p:cNvPr>
            <p:cNvSpPr/>
            <p:nvPr userDrawn="1"/>
          </p:nvSpPr>
          <p:spPr bwMode="auto">
            <a:xfrm>
              <a:off x="11849100" y="4873625"/>
              <a:ext cx="219075" cy="315913"/>
            </a:xfrm>
            <a:custGeom>
              <a:avLst/>
              <a:gdLst>
                <a:gd name="T0" fmla="*/ 57 w 58"/>
                <a:gd name="T1" fmla="*/ 37 h 84"/>
                <a:gd name="T2" fmla="*/ 43 w 58"/>
                <a:gd name="T3" fmla="*/ 55 h 84"/>
                <a:gd name="T4" fmla="*/ 34 w 58"/>
                <a:gd name="T5" fmla="*/ 59 h 84"/>
                <a:gd name="T6" fmla="*/ 27 w 58"/>
                <a:gd name="T7" fmla="*/ 75 h 84"/>
                <a:gd name="T8" fmla="*/ 16 w 58"/>
                <a:gd name="T9" fmla="*/ 83 h 84"/>
                <a:gd name="T10" fmla="*/ 11 w 58"/>
                <a:gd name="T11" fmla="*/ 76 h 84"/>
                <a:gd name="T12" fmla="*/ 6 w 58"/>
                <a:gd name="T13" fmla="*/ 65 h 84"/>
                <a:gd name="T14" fmla="*/ 4 w 58"/>
                <a:gd name="T15" fmla="*/ 62 h 84"/>
                <a:gd name="T16" fmla="*/ 6 w 58"/>
                <a:gd name="T17" fmla="*/ 53 h 84"/>
                <a:gd name="T18" fmla="*/ 10 w 58"/>
                <a:gd name="T19" fmla="*/ 44 h 84"/>
                <a:gd name="T20" fmla="*/ 7 w 58"/>
                <a:gd name="T21" fmla="*/ 36 h 84"/>
                <a:gd name="T22" fmla="*/ 11 w 58"/>
                <a:gd name="T23" fmla="*/ 19 h 84"/>
                <a:gd name="T24" fmla="*/ 15 w 58"/>
                <a:gd name="T25" fmla="*/ 12 h 84"/>
                <a:gd name="T26" fmla="*/ 46 w 58"/>
                <a:gd name="T27" fmla="*/ 12 h 84"/>
                <a:gd name="T28" fmla="*/ 57 w 58"/>
                <a:gd name="T29" fmla="*/ 3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4">
                  <a:moveTo>
                    <a:pt x="57" y="37"/>
                  </a:moveTo>
                  <a:cubicBezTo>
                    <a:pt x="58" y="45"/>
                    <a:pt x="51" y="51"/>
                    <a:pt x="43" y="55"/>
                  </a:cubicBezTo>
                  <a:cubicBezTo>
                    <a:pt x="40" y="56"/>
                    <a:pt x="37" y="57"/>
                    <a:pt x="34" y="59"/>
                  </a:cubicBezTo>
                  <a:cubicBezTo>
                    <a:pt x="28" y="63"/>
                    <a:pt x="28" y="69"/>
                    <a:pt x="27" y="75"/>
                  </a:cubicBezTo>
                  <a:cubicBezTo>
                    <a:pt x="26" y="80"/>
                    <a:pt x="21" y="84"/>
                    <a:pt x="16" y="83"/>
                  </a:cubicBezTo>
                  <a:cubicBezTo>
                    <a:pt x="13" y="82"/>
                    <a:pt x="11" y="79"/>
                    <a:pt x="11" y="76"/>
                  </a:cubicBezTo>
                  <a:cubicBezTo>
                    <a:pt x="11" y="71"/>
                    <a:pt x="9" y="68"/>
                    <a:pt x="6" y="65"/>
                  </a:cubicBezTo>
                  <a:cubicBezTo>
                    <a:pt x="5" y="64"/>
                    <a:pt x="5" y="63"/>
                    <a:pt x="4" y="62"/>
                  </a:cubicBezTo>
                  <a:cubicBezTo>
                    <a:pt x="0" y="57"/>
                    <a:pt x="0" y="56"/>
                    <a:pt x="6" y="53"/>
                  </a:cubicBezTo>
                  <a:cubicBezTo>
                    <a:pt x="11" y="51"/>
                    <a:pt x="12" y="48"/>
                    <a:pt x="10" y="44"/>
                  </a:cubicBezTo>
                  <a:cubicBezTo>
                    <a:pt x="9" y="41"/>
                    <a:pt x="8" y="39"/>
                    <a:pt x="7" y="36"/>
                  </a:cubicBezTo>
                  <a:cubicBezTo>
                    <a:pt x="5" y="30"/>
                    <a:pt x="8" y="24"/>
                    <a:pt x="11" y="19"/>
                  </a:cubicBezTo>
                  <a:cubicBezTo>
                    <a:pt x="13" y="17"/>
                    <a:pt x="13" y="14"/>
                    <a:pt x="15" y="12"/>
                  </a:cubicBezTo>
                  <a:cubicBezTo>
                    <a:pt x="24" y="1"/>
                    <a:pt x="35" y="0"/>
                    <a:pt x="46" y="12"/>
                  </a:cubicBezTo>
                  <a:cubicBezTo>
                    <a:pt x="53" y="19"/>
                    <a:pt x="57" y="27"/>
                    <a:pt x="57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63">
              <a:extLst>
                <a:ext uri="{FF2B5EF4-FFF2-40B4-BE49-F238E27FC236}">
                  <a16:creationId xmlns:a16="http://schemas.microsoft.com/office/drawing/2014/main" id="{45D70940-58D8-A86F-98AC-B48D3222775F}"/>
                </a:ext>
              </a:extLst>
            </p:cNvPr>
            <p:cNvSpPr/>
            <p:nvPr userDrawn="1"/>
          </p:nvSpPr>
          <p:spPr bwMode="auto">
            <a:xfrm>
              <a:off x="10969625" y="4922838"/>
              <a:ext cx="315912" cy="214313"/>
            </a:xfrm>
            <a:custGeom>
              <a:avLst/>
              <a:gdLst>
                <a:gd name="T0" fmla="*/ 8 w 84"/>
                <a:gd name="T1" fmla="*/ 37 h 57"/>
                <a:gd name="T2" fmla="*/ 19 w 84"/>
                <a:gd name="T3" fmla="*/ 8 h 57"/>
                <a:gd name="T4" fmla="*/ 42 w 84"/>
                <a:gd name="T5" fmla="*/ 2 h 57"/>
                <a:gd name="T6" fmla="*/ 57 w 84"/>
                <a:gd name="T7" fmla="*/ 15 h 57"/>
                <a:gd name="T8" fmla="*/ 62 w 84"/>
                <a:gd name="T9" fmla="*/ 26 h 57"/>
                <a:gd name="T10" fmla="*/ 80 w 84"/>
                <a:gd name="T11" fmla="*/ 33 h 57"/>
                <a:gd name="T12" fmla="*/ 84 w 84"/>
                <a:gd name="T13" fmla="*/ 40 h 57"/>
                <a:gd name="T14" fmla="*/ 79 w 84"/>
                <a:gd name="T15" fmla="*/ 48 h 57"/>
                <a:gd name="T16" fmla="*/ 72 w 84"/>
                <a:gd name="T17" fmla="*/ 50 h 57"/>
                <a:gd name="T18" fmla="*/ 63 w 84"/>
                <a:gd name="T19" fmla="*/ 54 h 57"/>
                <a:gd name="T20" fmla="*/ 56 w 84"/>
                <a:gd name="T21" fmla="*/ 53 h 57"/>
                <a:gd name="T22" fmla="*/ 45 w 84"/>
                <a:gd name="T23" fmla="*/ 49 h 57"/>
                <a:gd name="T24" fmla="*/ 26 w 84"/>
                <a:gd name="T25" fmla="*/ 49 h 57"/>
                <a:gd name="T26" fmla="*/ 8 w 84"/>
                <a:gd name="T27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57">
                  <a:moveTo>
                    <a:pt x="8" y="37"/>
                  </a:moveTo>
                  <a:cubicBezTo>
                    <a:pt x="0" y="22"/>
                    <a:pt x="9" y="15"/>
                    <a:pt x="19" y="8"/>
                  </a:cubicBezTo>
                  <a:cubicBezTo>
                    <a:pt x="26" y="3"/>
                    <a:pt x="34" y="0"/>
                    <a:pt x="42" y="2"/>
                  </a:cubicBezTo>
                  <a:cubicBezTo>
                    <a:pt x="50" y="4"/>
                    <a:pt x="54" y="9"/>
                    <a:pt x="57" y="15"/>
                  </a:cubicBezTo>
                  <a:cubicBezTo>
                    <a:pt x="58" y="19"/>
                    <a:pt x="59" y="23"/>
                    <a:pt x="62" y="26"/>
                  </a:cubicBezTo>
                  <a:cubicBezTo>
                    <a:pt x="66" y="32"/>
                    <a:pt x="73" y="32"/>
                    <a:pt x="80" y="33"/>
                  </a:cubicBezTo>
                  <a:cubicBezTo>
                    <a:pt x="83" y="34"/>
                    <a:pt x="84" y="36"/>
                    <a:pt x="84" y="40"/>
                  </a:cubicBezTo>
                  <a:cubicBezTo>
                    <a:pt x="84" y="43"/>
                    <a:pt x="83" y="47"/>
                    <a:pt x="79" y="48"/>
                  </a:cubicBezTo>
                  <a:cubicBezTo>
                    <a:pt x="77" y="49"/>
                    <a:pt x="74" y="50"/>
                    <a:pt x="72" y="50"/>
                  </a:cubicBezTo>
                  <a:cubicBezTo>
                    <a:pt x="68" y="51"/>
                    <a:pt x="65" y="52"/>
                    <a:pt x="63" y="54"/>
                  </a:cubicBezTo>
                  <a:cubicBezTo>
                    <a:pt x="60" y="57"/>
                    <a:pt x="58" y="56"/>
                    <a:pt x="56" y="53"/>
                  </a:cubicBezTo>
                  <a:cubicBezTo>
                    <a:pt x="53" y="48"/>
                    <a:pt x="51" y="47"/>
                    <a:pt x="45" y="49"/>
                  </a:cubicBezTo>
                  <a:cubicBezTo>
                    <a:pt x="39" y="52"/>
                    <a:pt x="33" y="52"/>
                    <a:pt x="26" y="49"/>
                  </a:cubicBezTo>
                  <a:cubicBezTo>
                    <a:pt x="19" y="47"/>
                    <a:pt x="12" y="44"/>
                    <a:pt x="8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64">
              <a:extLst>
                <a:ext uri="{FF2B5EF4-FFF2-40B4-BE49-F238E27FC236}">
                  <a16:creationId xmlns:a16="http://schemas.microsoft.com/office/drawing/2014/main" id="{CE8DE37D-D729-B9BF-557A-21F7E8E76928}"/>
                </a:ext>
              </a:extLst>
            </p:cNvPr>
            <p:cNvSpPr/>
            <p:nvPr userDrawn="1"/>
          </p:nvSpPr>
          <p:spPr bwMode="auto">
            <a:xfrm>
              <a:off x="10431463" y="5867400"/>
              <a:ext cx="250825" cy="290513"/>
            </a:xfrm>
            <a:custGeom>
              <a:avLst/>
              <a:gdLst>
                <a:gd name="T0" fmla="*/ 56 w 67"/>
                <a:gd name="T1" fmla="*/ 38 h 77"/>
                <a:gd name="T2" fmla="*/ 60 w 67"/>
                <a:gd name="T3" fmla="*/ 38 h 77"/>
                <a:gd name="T4" fmla="*/ 64 w 67"/>
                <a:gd name="T5" fmla="*/ 42 h 77"/>
                <a:gd name="T6" fmla="*/ 62 w 67"/>
                <a:gd name="T7" fmla="*/ 60 h 77"/>
                <a:gd name="T8" fmla="*/ 57 w 67"/>
                <a:gd name="T9" fmla="*/ 74 h 77"/>
                <a:gd name="T10" fmla="*/ 54 w 67"/>
                <a:gd name="T11" fmla="*/ 76 h 77"/>
                <a:gd name="T12" fmla="*/ 53 w 67"/>
                <a:gd name="T13" fmla="*/ 75 h 77"/>
                <a:gd name="T14" fmla="*/ 44 w 67"/>
                <a:gd name="T15" fmla="*/ 71 h 77"/>
                <a:gd name="T16" fmla="*/ 28 w 67"/>
                <a:gd name="T17" fmla="*/ 76 h 77"/>
                <a:gd name="T18" fmla="*/ 24 w 67"/>
                <a:gd name="T19" fmla="*/ 72 h 77"/>
                <a:gd name="T20" fmla="*/ 21 w 67"/>
                <a:gd name="T21" fmla="*/ 69 h 77"/>
                <a:gd name="T22" fmla="*/ 16 w 67"/>
                <a:gd name="T23" fmla="*/ 67 h 77"/>
                <a:gd name="T24" fmla="*/ 15 w 67"/>
                <a:gd name="T25" fmla="*/ 46 h 77"/>
                <a:gd name="T26" fmla="*/ 13 w 67"/>
                <a:gd name="T27" fmla="*/ 43 h 77"/>
                <a:gd name="T28" fmla="*/ 5 w 67"/>
                <a:gd name="T29" fmla="*/ 39 h 77"/>
                <a:gd name="T30" fmla="*/ 3 w 67"/>
                <a:gd name="T31" fmla="*/ 31 h 77"/>
                <a:gd name="T32" fmla="*/ 3 w 67"/>
                <a:gd name="T33" fmla="*/ 27 h 77"/>
                <a:gd name="T34" fmla="*/ 3 w 67"/>
                <a:gd name="T35" fmla="*/ 22 h 77"/>
                <a:gd name="T36" fmla="*/ 17 w 67"/>
                <a:gd name="T37" fmla="*/ 15 h 77"/>
                <a:gd name="T38" fmla="*/ 20 w 67"/>
                <a:gd name="T39" fmla="*/ 11 h 77"/>
                <a:gd name="T40" fmla="*/ 22 w 67"/>
                <a:gd name="T41" fmla="*/ 6 h 77"/>
                <a:gd name="T42" fmla="*/ 24 w 67"/>
                <a:gd name="T43" fmla="*/ 4 h 77"/>
                <a:gd name="T44" fmla="*/ 31 w 67"/>
                <a:gd name="T45" fmla="*/ 1 h 77"/>
                <a:gd name="T46" fmla="*/ 41 w 67"/>
                <a:gd name="T47" fmla="*/ 5 h 77"/>
                <a:gd name="T48" fmla="*/ 45 w 67"/>
                <a:gd name="T49" fmla="*/ 15 h 77"/>
                <a:gd name="T50" fmla="*/ 47 w 67"/>
                <a:gd name="T51" fmla="*/ 20 h 77"/>
                <a:gd name="T52" fmla="*/ 40 w 67"/>
                <a:gd name="T53" fmla="*/ 17 h 77"/>
                <a:gd name="T54" fmla="*/ 34 w 67"/>
                <a:gd name="T55" fmla="*/ 16 h 77"/>
                <a:gd name="T56" fmla="*/ 32 w 67"/>
                <a:gd name="T57" fmla="*/ 24 h 77"/>
                <a:gd name="T58" fmla="*/ 32 w 67"/>
                <a:gd name="T59" fmla="*/ 33 h 77"/>
                <a:gd name="T60" fmla="*/ 29 w 67"/>
                <a:gd name="T61" fmla="*/ 34 h 77"/>
                <a:gd name="T62" fmla="*/ 23 w 67"/>
                <a:gd name="T63" fmla="*/ 40 h 77"/>
                <a:gd name="T64" fmla="*/ 31 w 67"/>
                <a:gd name="T65" fmla="*/ 41 h 77"/>
                <a:gd name="T66" fmla="*/ 41 w 67"/>
                <a:gd name="T67" fmla="*/ 41 h 77"/>
                <a:gd name="T68" fmla="*/ 42 w 67"/>
                <a:gd name="T69" fmla="*/ 42 h 77"/>
                <a:gd name="T70" fmla="*/ 39 w 67"/>
                <a:gd name="T71" fmla="*/ 48 h 77"/>
                <a:gd name="T72" fmla="*/ 36 w 67"/>
                <a:gd name="T73" fmla="*/ 49 h 77"/>
                <a:gd name="T74" fmla="*/ 33 w 67"/>
                <a:gd name="T75" fmla="*/ 51 h 77"/>
                <a:gd name="T76" fmla="*/ 35 w 67"/>
                <a:gd name="T77" fmla="*/ 53 h 77"/>
                <a:gd name="T78" fmla="*/ 38 w 67"/>
                <a:gd name="T79" fmla="*/ 51 h 77"/>
                <a:gd name="T80" fmla="*/ 39 w 67"/>
                <a:gd name="T81" fmla="*/ 50 h 77"/>
                <a:gd name="T82" fmla="*/ 44 w 67"/>
                <a:gd name="T83" fmla="*/ 49 h 77"/>
                <a:gd name="T84" fmla="*/ 52 w 67"/>
                <a:gd name="T85" fmla="*/ 61 h 77"/>
                <a:gd name="T86" fmla="*/ 54 w 67"/>
                <a:gd name="T87" fmla="*/ 51 h 77"/>
                <a:gd name="T88" fmla="*/ 60 w 67"/>
                <a:gd name="T89" fmla="*/ 43 h 77"/>
                <a:gd name="T90" fmla="*/ 56 w 67"/>
                <a:gd name="T91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77">
                  <a:moveTo>
                    <a:pt x="56" y="38"/>
                  </a:moveTo>
                  <a:cubicBezTo>
                    <a:pt x="58" y="38"/>
                    <a:pt x="59" y="38"/>
                    <a:pt x="60" y="38"/>
                  </a:cubicBezTo>
                  <a:cubicBezTo>
                    <a:pt x="63" y="38"/>
                    <a:pt x="64" y="39"/>
                    <a:pt x="64" y="42"/>
                  </a:cubicBezTo>
                  <a:cubicBezTo>
                    <a:pt x="64" y="48"/>
                    <a:pt x="67" y="55"/>
                    <a:pt x="62" y="60"/>
                  </a:cubicBezTo>
                  <a:cubicBezTo>
                    <a:pt x="67" y="68"/>
                    <a:pt x="58" y="70"/>
                    <a:pt x="57" y="74"/>
                  </a:cubicBezTo>
                  <a:cubicBezTo>
                    <a:pt x="56" y="76"/>
                    <a:pt x="55" y="76"/>
                    <a:pt x="54" y="76"/>
                  </a:cubicBezTo>
                  <a:cubicBezTo>
                    <a:pt x="53" y="76"/>
                    <a:pt x="53" y="75"/>
                    <a:pt x="53" y="75"/>
                  </a:cubicBezTo>
                  <a:cubicBezTo>
                    <a:pt x="51" y="67"/>
                    <a:pt x="51" y="67"/>
                    <a:pt x="44" y="71"/>
                  </a:cubicBezTo>
                  <a:cubicBezTo>
                    <a:pt x="39" y="74"/>
                    <a:pt x="34" y="77"/>
                    <a:pt x="28" y="76"/>
                  </a:cubicBezTo>
                  <a:cubicBezTo>
                    <a:pt x="25" y="76"/>
                    <a:pt x="24" y="75"/>
                    <a:pt x="24" y="72"/>
                  </a:cubicBezTo>
                  <a:cubicBezTo>
                    <a:pt x="25" y="69"/>
                    <a:pt x="24" y="68"/>
                    <a:pt x="21" y="69"/>
                  </a:cubicBezTo>
                  <a:cubicBezTo>
                    <a:pt x="19" y="70"/>
                    <a:pt x="17" y="69"/>
                    <a:pt x="16" y="67"/>
                  </a:cubicBezTo>
                  <a:cubicBezTo>
                    <a:pt x="13" y="60"/>
                    <a:pt x="12" y="53"/>
                    <a:pt x="15" y="46"/>
                  </a:cubicBezTo>
                  <a:cubicBezTo>
                    <a:pt x="16" y="44"/>
                    <a:pt x="16" y="43"/>
                    <a:pt x="13" y="43"/>
                  </a:cubicBezTo>
                  <a:cubicBezTo>
                    <a:pt x="10" y="43"/>
                    <a:pt x="7" y="41"/>
                    <a:pt x="5" y="39"/>
                  </a:cubicBezTo>
                  <a:cubicBezTo>
                    <a:pt x="2" y="37"/>
                    <a:pt x="1" y="35"/>
                    <a:pt x="3" y="31"/>
                  </a:cubicBezTo>
                  <a:cubicBezTo>
                    <a:pt x="4" y="30"/>
                    <a:pt x="4" y="28"/>
                    <a:pt x="3" y="27"/>
                  </a:cubicBezTo>
                  <a:cubicBezTo>
                    <a:pt x="0" y="25"/>
                    <a:pt x="1" y="23"/>
                    <a:pt x="3" y="22"/>
                  </a:cubicBezTo>
                  <a:cubicBezTo>
                    <a:pt x="6" y="17"/>
                    <a:pt x="11" y="15"/>
                    <a:pt x="17" y="15"/>
                  </a:cubicBezTo>
                  <a:cubicBezTo>
                    <a:pt x="19" y="15"/>
                    <a:pt x="22" y="15"/>
                    <a:pt x="20" y="11"/>
                  </a:cubicBezTo>
                  <a:cubicBezTo>
                    <a:pt x="18" y="9"/>
                    <a:pt x="19" y="7"/>
                    <a:pt x="22" y="6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0"/>
                    <a:pt x="28" y="0"/>
                    <a:pt x="31" y="1"/>
                  </a:cubicBezTo>
                  <a:cubicBezTo>
                    <a:pt x="34" y="2"/>
                    <a:pt x="38" y="3"/>
                    <a:pt x="41" y="5"/>
                  </a:cubicBezTo>
                  <a:cubicBezTo>
                    <a:pt x="41" y="9"/>
                    <a:pt x="42" y="12"/>
                    <a:pt x="45" y="15"/>
                  </a:cubicBezTo>
                  <a:cubicBezTo>
                    <a:pt x="47" y="16"/>
                    <a:pt x="47" y="18"/>
                    <a:pt x="47" y="20"/>
                  </a:cubicBezTo>
                  <a:cubicBezTo>
                    <a:pt x="44" y="21"/>
                    <a:pt x="42" y="18"/>
                    <a:pt x="40" y="17"/>
                  </a:cubicBezTo>
                  <a:cubicBezTo>
                    <a:pt x="38" y="17"/>
                    <a:pt x="37" y="14"/>
                    <a:pt x="34" y="16"/>
                  </a:cubicBezTo>
                  <a:cubicBezTo>
                    <a:pt x="31" y="18"/>
                    <a:pt x="31" y="21"/>
                    <a:pt x="32" y="24"/>
                  </a:cubicBezTo>
                  <a:cubicBezTo>
                    <a:pt x="33" y="27"/>
                    <a:pt x="34" y="30"/>
                    <a:pt x="32" y="33"/>
                  </a:cubicBezTo>
                  <a:cubicBezTo>
                    <a:pt x="31" y="34"/>
                    <a:pt x="30" y="34"/>
                    <a:pt x="29" y="34"/>
                  </a:cubicBezTo>
                  <a:cubicBezTo>
                    <a:pt x="26" y="36"/>
                    <a:pt x="22" y="37"/>
                    <a:pt x="23" y="40"/>
                  </a:cubicBezTo>
                  <a:cubicBezTo>
                    <a:pt x="24" y="43"/>
                    <a:pt x="28" y="41"/>
                    <a:pt x="31" y="41"/>
                  </a:cubicBezTo>
                  <a:cubicBezTo>
                    <a:pt x="34" y="41"/>
                    <a:pt x="38" y="39"/>
                    <a:pt x="41" y="41"/>
                  </a:cubicBezTo>
                  <a:cubicBezTo>
                    <a:pt x="41" y="41"/>
                    <a:pt x="42" y="41"/>
                    <a:pt x="42" y="42"/>
                  </a:cubicBezTo>
                  <a:cubicBezTo>
                    <a:pt x="43" y="45"/>
                    <a:pt x="41" y="47"/>
                    <a:pt x="39" y="48"/>
                  </a:cubicBezTo>
                  <a:cubicBezTo>
                    <a:pt x="38" y="48"/>
                    <a:pt x="37" y="49"/>
                    <a:pt x="36" y="49"/>
                  </a:cubicBezTo>
                  <a:cubicBezTo>
                    <a:pt x="35" y="49"/>
                    <a:pt x="34" y="49"/>
                    <a:pt x="33" y="51"/>
                  </a:cubicBezTo>
                  <a:cubicBezTo>
                    <a:pt x="33" y="52"/>
                    <a:pt x="34" y="53"/>
                    <a:pt x="35" y="53"/>
                  </a:cubicBezTo>
                  <a:cubicBezTo>
                    <a:pt x="36" y="54"/>
                    <a:pt x="37" y="52"/>
                    <a:pt x="38" y="51"/>
                  </a:cubicBezTo>
                  <a:cubicBezTo>
                    <a:pt x="38" y="51"/>
                    <a:pt x="38" y="50"/>
                    <a:pt x="39" y="50"/>
                  </a:cubicBezTo>
                  <a:cubicBezTo>
                    <a:pt x="40" y="47"/>
                    <a:pt x="42" y="47"/>
                    <a:pt x="44" y="49"/>
                  </a:cubicBezTo>
                  <a:cubicBezTo>
                    <a:pt x="48" y="52"/>
                    <a:pt x="52" y="55"/>
                    <a:pt x="52" y="61"/>
                  </a:cubicBezTo>
                  <a:cubicBezTo>
                    <a:pt x="54" y="58"/>
                    <a:pt x="54" y="54"/>
                    <a:pt x="54" y="51"/>
                  </a:cubicBezTo>
                  <a:cubicBezTo>
                    <a:pt x="55" y="47"/>
                    <a:pt x="55" y="44"/>
                    <a:pt x="60" y="43"/>
                  </a:cubicBezTo>
                  <a:cubicBezTo>
                    <a:pt x="59" y="42"/>
                    <a:pt x="56" y="41"/>
                    <a:pt x="56" y="38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65">
              <a:extLst>
                <a:ext uri="{FF2B5EF4-FFF2-40B4-BE49-F238E27FC236}">
                  <a16:creationId xmlns:a16="http://schemas.microsoft.com/office/drawing/2014/main" id="{EE55D8E2-07E4-1A29-8BA7-BA82665F3226}"/>
                </a:ext>
              </a:extLst>
            </p:cNvPr>
            <p:cNvSpPr/>
            <p:nvPr userDrawn="1"/>
          </p:nvSpPr>
          <p:spPr bwMode="auto">
            <a:xfrm>
              <a:off x="10660063" y="6338888"/>
              <a:ext cx="274637" cy="255588"/>
            </a:xfrm>
            <a:custGeom>
              <a:avLst/>
              <a:gdLst>
                <a:gd name="T0" fmla="*/ 20 w 73"/>
                <a:gd name="T1" fmla="*/ 46 h 68"/>
                <a:gd name="T2" fmla="*/ 12 w 73"/>
                <a:gd name="T3" fmla="*/ 44 h 68"/>
                <a:gd name="T4" fmla="*/ 2 w 73"/>
                <a:gd name="T5" fmla="*/ 42 h 68"/>
                <a:gd name="T6" fmla="*/ 0 w 73"/>
                <a:gd name="T7" fmla="*/ 40 h 68"/>
                <a:gd name="T8" fmla="*/ 3 w 73"/>
                <a:gd name="T9" fmla="*/ 38 h 68"/>
                <a:gd name="T10" fmla="*/ 9 w 73"/>
                <a:gd name="T11" fmla="*/ 38 h 68"/>
                <a:gd name="T12" fmla="*/ 17 w 73"/>
                <a:gd name="T13" fmla="*/ 37 h 68"/>
                <a:gd name="T14" fmla="*/ 20 w 73"/>
                <a:gd name="T15" fmla="*/ 40 h 68"/>
                <a:gd name="T16" fmla="*/ 24 w 73"/>
                <a:gd name="T17" fmla="*/ 40 h 68"/>
                <a:gd name="T18" fmla="*/ 24 w 73"/>
                <a:gd name="T19" fmla="*/ 37 h 68"/>
                <a:gd name="T20" fmla="*/ 18 w 73"/>
                <a:gd name="T21" fmla="*/ 24 h 68"/>
                <a:gd name="T22" fmla="*/ 19 w 73"/>
                <a:gd name="T23" fmla="*/ 23 h 68"/>
                <a:gd name="T24" fmla="*/ 21 w 73"/>
                <a:gd name="T25" fmla="*/ 24 h 68"/>
                <a:gd name="T26" fmla="*/ 31 w 73"/>
                <a:gd name="T27" fmla="*/ 26 h 68"/>
                <a:gd name="T28" fmla="*/ 33 w 73"/>
                <a:gd name="T29" fmla="*/ 25 h 68"/>
                <a:gd name="T30" fmla="*/ 32 w 73"/>
                <a:gd name="T31" fmla="*/ 23 h 68"/>
                <a:gd name="T32" fmla="*/ 23 w 73"/>
                <a:gd name="T33" fmla="*/ 18 h 68"/>
                <a:gd name="T34" fmla="*/ 9 w 73"/>
                <a:gd name="T35" fmla="*/ 13 h 68"/>
                <a:gd name="T36" fmla="*/ 7 w 73"/>
                <a:gd name="T37" fmla="*/ 4 h 68"/>
                <a:gd name="T38" fmla="*/ 16 w 73"/>
                <a:gd name="T39" fmla="*/ 4 h 68"/>
                <a:gd name="T40" fmla="*/ 27 w 73"/>
                <a:gd name="T41" fmla="*/ 4 h 68"/>
                <a:gd name="T42" fmla="*/ 34 w 73"/>
                <a:gd name="T43" fmla="*/ 5 h 68"/>
                <a:gd name="T44" fmla="*/ 40 w 73"/>
                <a:gd name="T45" fmla="*/ 9 h 68"/>
                <a:gd name="T46" fmla="*/ 45 w 73"/>
                <a:gd name="T47" fmla="*/ 11 h 68"/>
                <a:gd name="T48" fmla="*/ 57 w 73"/>
                <a:gd name="T49" fmla="*/ 20 h 68"/>
                <a:gd name="T50" fmla="*/ 59 w 73"/>
                <a:gd name="T51" fmla="*/ 20 h 68"/>
                <a:gd name="T52" fmla="*/ 68 w 73"/>
                <a:gd name="T53" fmla="*/ 35 h 68"/>
                <a:gd name="T54" fmla="*/ 68 w 73"/>
                <a:gd name="T55" fmla="*/ 35 h 68"/>
                <a:gd name="T56" fmla="*/ 72 w 73"/>
                <a:gd name="T57" fmla="*/ 52 h 68"/>
                <a:gd name="T58" fmla="*/ 73 w 73"/>
                <a:gd name="T59" fmla="*/ 64 h 68"/>
                <a:gd name="T60" fmla="*/ 68 w 73"/>
                <a:gd name="T61" fmla="*/ 66 h 68"/>
                <a:gd name="T62" fmla="*/ 62 w 73"/>
                <a:gd name="T63" fmla="*/ 58 h 68"/>
                <a:gd name="T64" fmla="*/ 53 w 73"/>
                <a:gd name="T65" fmla="*/ 48 h 68"/>
                <a:gd name="T66" fmla="*/ 47 w 73"/>
                <a:gd name="T67" fmla="*/ 38 h 68"/>
                <a:gd name="T68" fmla="*/ 45 w 73"/>
                <a:gd name="T69" fmla="*/ 36 h 68"/>
                <a:gd name="T70" fmla="*/ 45 w 73"/>
                <a:gd name="T71" fmla="*/ 38 h 68"/>
                <a:gd name="T72" fmla="*/ 43 w 73"/>
                <a:gd name="T73" fmla="*/ 41 h 68"/>
                <a:gd name="T74" fmla="*/ 40 w 73"/>
                <a:gd name="T75" fmla="*/ 51 h 68"/>
                <a:gd name="T76" fmla="*/ 44 w 73"/>
                <a:gd name="T77" fmla="*/ 45 h 68"/>
                <a:gd name="T78" fmla="*/ 46 w 73"/>
                <a:gd name="T79" fmla="*/ 42 h 68"/>
                <a:gd name="T80" fmla="*/ 47 w 73"/>
                <a:gd name="T81" fmla="*/ 45 h 68"/>
                <a:gd name="T82" fmla="*/ 53 w 73"/>
                <a:gd name="T83" fmla="*/ 55 h 68"/>
                <a:gd name="T84" fmla="*/ 44 w 73"/>
                <a:gd name="T85" fmla="*/ 61 h 68"/>
                <a:gd name="T86" fmla="*/ 43 w 73"/>
                <a:gd name="T87" fmla="*/ 65 h 68"/>
                <a:gd name="T88" fmla="*/ 40 w 73"/>
                <a:gd name="T89" fmla="*/ 68 h 68"/>
                <a:gd name="T90" fmla="*/ 39 w 73"/>
                <a:gd name="T91" fmla="*/ 65 h 68"/>
                <a:gd name="T92" fmla="*/ 35 w 73"/>
                <a:gd name="T93" fmla="*/ 58 h 68"/>
                <a:gd name="T94" fmla="*/ 35 w 73"/>
                <a:gd name="T95" fmla="*/ 51 h 68"/>
                <a:gd name="T96" fmla="*/ 20 w 73"/>
                <a:gd name="T97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" h="68">
                  <a:moveTo>
                    <a:pt x="20" y="46"/>
                  </a:moveTo>
                  <a:cubicBezTo>
                    <a:pt x="18" y="44"/>
                    <a:pt x="15" y="43"/>
                    <a:pt x="12" y="44"/>
                  </a:cubicBezTo>
                  <a:cubicBezTo>
                    <a:pt x="9" y="45"/>
                    <a:pt x="5" y="43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5" y="38"/>
                    <a:pt x="7" y="38"/>
                    <a:pt x="9" y="38"/>
                  </a:cubicBezTo>
                  <a:cubicBezTo>
                    <a:pt x="12" y="40"/>
                    <a:pt x="14" y="40"/>
                    <a:pt x="17" y="37"/>
                  </a:cubicBezTo>
                  <a:cubicBezTo>
                    <a:pt x="18" y="38"/>
                    <a:pt x="19" y="39"/>
                    <a:pt x="20" y="40"/>
                  </a:cubicBezTo>
                  <a:cubicBezTo>
                    <a:pt x="22" y="41"/>
                    <a:pt x="23" y="41"/>
                    <a:pt x="24" y="40"/>
                  </a:cubicBezTo>
                  <a:cubicBezTo>
                    <a:pt x="25" y="39"/>
                    <a:pt x="25" y="37"/>
                    <a:pt x="24" y="37"/>
                  </a:cubicBezTo>
                  <a:cubicBezTo>
                    <a:pt x="19" y="34"/>
                    <a:pt x="20" y="28"/>
                    <a:pt x="18" y="24"/>
                  </a:cubicBezTo>
                  <a:cubicBezTo>
                    <a:pt x="18" y="24"/>
                    <a:pt x="19" y="23"/>
                    <a:pt x="19" y="23"/>
                  </a:cubicBezTo>
                  <a:cubicBezTo>
                    <a:pt x="20" y="23"/>
                    <a:pt x="20" y="23"/>
                    <a:pt x="21" y="24"/>
                  </a:cubicBezTo>
                  <a:cubicBezTo>
                    <a:pt x="23" y="27"/>
                    <a:pt x="27" y="26"/>
                    <a:pt x="31" y="26"/>
                  </a:cubicBezTo>
                  <a:cubicBezTo>
                    <a:pt x="32" y="26"/>
                    <a:pt x="33" y="27"/>
                    <a:pt x="33" y="25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0" y="20"/>
                    <a:pt x="27" y="19"/>
                    <a:pt x="23" y="18"/>
                  </a:cubicBezTo>
                  <a:cubicBezTo>
                    <a:pt x="18" y="16"/>
                    <a:pt x="13" y="15"/>
                    <a:pt x="9" y="13"/>
                  </a:cubicBezTo>
                  <a:cubicBezTo>
                    <a:pt x="8" y="10"/>
                    <a:pt x="4" y="7"/>
                    <a:pt x="7" y="4"/>
                  </a:cubicBezTo>
                  <a:cubicBezTo>
                    <a:pt x="10" y="0"/>
                    <a:pt x="13" y="4"/>
                    <a:pt x="16" y="4"/>
                  </a:cubicBezTo>
                  <a:cubicBezTo>
                    <a:pt x="19" y="5"/>
                    <a:pt x="23" y="6"/>
                    <a:pt x="27" y="4"/>
                  </a:cubicBezTo>
                  <a:cubicBezTo>
                    <a:pt x="29" y="3"/>
                    <a:pt x="31" y="3"/>
                    <a:pt x="34" y="5"/>
                  </a:cubicBezTo>
                  <a:cubicBezTo>
                    <a:pt x="34" y="8"/>
                    <a:pt x="37" y="9"/>
                    <a:pt x="40" y="9"/>
                  </a:cubicBezTo>
                  <a:cubicBezTo>
                    <a:pt x="42" y="9"/>
                    <a:pt x="44" y="9"/>
                    <a:pt x="45" y="11"/>
                  </a:cubicBezTo>
                  <a:cubicBezTo>
                    <a:pt x="46" y="17"/>
                    <a:pt x="53" y="17"/>
                    <a:pt x="57" y="20"/>
                  </a:cubicBezTo>
                  <a:cubicBezTo>
                    <a:pt x="58" y="21"/>
                    <a:pt x="59" y="20"/>
                    <a:pt x="59" y="20"/>
                  </a:cubicBezTo>
                  <a:cubicBezTo>
                    <a:pt x="63" y="24"/>
                    <a:pt x="66" y="29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41"/>
                    <a:pt x="70" y="46"/>
                    <a:pt x="72" y="52"/>
                  </a:cubicBezTo>
                  <a:cubicBezTo>
                    <a:pt x="73" y="56"/>
                    <a:pt x="73" y="60"/>
                    <a:pt x="73" y="64"/>
                  </a:cubicBezTo>
                  <a:cubicBezTo>
                    <a:pt x="73" y="67"/>
                    <a:pt x="71" y="68"/>
                    <a:pt x="68" y="66"/>
                  </a:cubicBezTo>
                  <a:cubicBezTo>
                    <a:pt x="66" y="64"/>
                    <a:pt x="62" y="62"/>
                    <a:pt x="62" y="58"/>
                  </a:cubicBezTo>
                  <a:cubicBezTo>
                    <a:pt x="61" y="53"/>
                    <a:pt x="56" y="51"/>
                    <a:pt x="53" y="48"/>
                  </a:cubicBezTo>
                  <a:cubicBezTo>
                    <a:pt x="50" y="45"/>
                    <a:pt x="48" y="42"/>
                    <a:pt x="47" y="38"/>
                  </a:cubicBezTo>
                  <a:cubicBezTo>
                    <a:pt x="47" y="37"/>
                    <a:pt x="47" y="35"/>
                    <a:pt x="45" y="36"/>
                  </a:cubicBezTo>
                  <a:cubicBezTo>
                    <a:pt x="43" y="36"/>
                    <a:pt x="45" y="37"/>
                    <a:pt x="45" y="38"/>
                  </a:cubicBezTo>
                  <a:cubicBezTo>
                    <a:pt x="44" y="39"/>
                    <a:pt x="44" y="40"/>
                    <a:pt x="43" y="41"/>
                  </a:cubicBezTo>
                  <a:cubicBezTo>
                    <a:pt x="40" y="43"/>
                    <a:pt x="40" y="47"/>
                    <a:pt x="40" y="51"/>
                  </a:cubicBezTo>
                  <a:cubicBezTo>
                    <a:pt x="43" y="50"/>
                    <a:pt x="43" y="47"/>
                    <a:pt x="44" y="45"/>
                  </a:cubicBezTo>
                  <a:cubicBezTo>
                    <a:pt x="44" y="44"/>
                    <a:pt x="44" y="42"/>
                    <a:pt x="46" y="42"/>
                  </a:cubicBezTo>
                  <a:cubicBezTo>
                    <a:pt x="47" y="43"/>
                    <a:pt x="47" y="44"/>
                    <a:pt x="47" y="45"/>
                  </a:cubicBezTo>
                  <a:cubicBezTo>
                    <a:pt x="47" y="50"/>
                    <a:pt x="51" y="51"/>
                    <a:pt x="53" y="55"/>
                  </a:cubicBezTo>
                  <a:cubicBezTo>
                    <a:pt x="46" y="52"/>
                    <a:pt x="45" y="57"/>
                    <a:pt x="44" y="61"/>
                  </a:cubicBezTo>
                  <a:cubicBezTo>
                    <a:pt x="43" y="62"/>
                    <a:pt x="43" y="64"/>
                    <a:pt x="43" y="65"/>
                  </a:cubicBezTo>
                  <a:cubicBezTo>
                    <a:pt x="42" y="66"/>
                    <a:pt x="42" y="68"/>
                    <a:pt x="40" y="68"/>
                  </a:cubicBezTo>
                  <a:cubicBezTo>
                    <a:pt x="39" y="68"/>
                    <a:pt x="39" y="66"/>
                    <a:pt x="39" y="65"/>
                  </a:cubicBezTo>
                  <a:cubicBezTo>
                    <a:pt x="40" y="61"/>
                    <a:pt x="38" y="59"/>
                    <a:pt x="35" y="58"/>
                  </a:cubicBezTo>
                  <a:cubicBezTo>
                    <a:pt x="39" y="55"/>
                    <a:pt x="39" y="55"/>
                    <a:pt x="35" y="51"/>
                  </a:cubicBezTo>
                  <a:cubicBezTo>
                    <a:pt x="31" y="47"/>
                    <a:pt x="25" y="47"/>
                    <a:pt x="20" y="46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66">
              <a:extLst>
                <a:ext uri="{FF2B5EF4-FFF2-40B4-BE49-F238E27FC236}">
                  <a16:creationId xmlns:a16="http://schemas.microsoft.com/office/drawing/2014/main" id="{328D3E82-F018-B35A-9235-910EFB3F70DD}"/>
                </a:ext>
              </a:extLst>
            </p:cNvPr>
            <p:cNvSpPr/>
            <p:nvPr userDrawn="1"/>
          </p:nvSpPr>
          <p:spPr bwMode="auto">
            <a:xfrm>
              <a:off x="10088563" y="5765800"/>
              <a:ext cx="176212" cy="188913"/>
            </a:xfrm>
            <a:custGeom>
              <a:avLst/>
              <a:gdLst>
                <a:gd name="T0" fmla="*/ 29 w 47"/>
                <a:gd name="T1" fmla="*/ 50 h 50"/>
                <a:gd name="T2" fmla="*/ 13 w 47"/>
                <a:gd name="T3" fmla="*/ 45 h 50"/>
                <a:gd name="T4" fmla="*/ 7 w 47"/>
                <a:gd name="T5" fmla="*/ 31 h 50"/>
                <a:gd name="T6" fmla="*/ 8 w 47"/>
                <a:gd name="T7" fmla="*/ 26 h 50"/>
                <a:gd name="T8" fmla="*/ 4 w 47"/>
                <a:gd name="T9" fmla="*/ 11 h 50"/>
                <a:gd name="T10" fmla="*/ 1 w 47"/>
                <a:gd name="T11" fmla="*/ 4 h 50"/>
                <a:gd name="T12" fmla="*/ 9 w 47"/>
                <a:gd name="T13" fmla="*/ 1 h 50"/>
                <a:gd name="T14" fmla="*/ 24 w 47"/>
                <a:gd name="T15" fmla="*/ 4 h 50"/>
                <a:gd name="T16" fmla="*/ 25 w 47"/>
                <a:gd name="T17" fmla="*/ 7 h 50"/>
                <a:gd name="T18" fmla="*/ 29 w 47"/>
                <a:gd name="T19" fmla="*/ 14 h 50"/>
                <a:gd name="T20" fmla="*/ 41 w 47"/>
                <a:gd name="T21" fmla="*/ 21 h 50"/>
                <a:gd name="T22" fmla="*/ 41 w 47"/>
                <a:gd name="T23" fmla="*/ 46 h 50"/>
                <a:gd name="T24" fmla="*/ 29 w 47"/>
                <a:gd name="T2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29" y="50"/>
                  </a:moveTo>
                  <a:cubicBezTo>
                    <a:pt x="23" y="50"/>
                    <a:pt x="18" y="49"/>
                    <a:pt x="13" y="45"/>
                  </a:cubicBezTo>
                  <a:cubicBezTo>
                    <a:pt x="7" y="42"/>
                    <a:pt x="7" y="36"/>
                    <a:pt x="7" y="31"/>
                  </a:cubicBezTo>
                  <a:cubicBezTo>
                    <a:pt x="7" y="29"/>
                    <a:pt x="8" y="27"/>
                    <a:pt x="8" y="26"/>
                  </a:cubicBezTo>
                  <a:cubicBezTo>
                    <a:pt x="10" y="20"/>
                    <a:pt x="8" y="15"/>
                    <a:pt x="4" y="11"/>
                  </a:cubicBezTo>
                  <a:cubicBezTo>
                    <a:pt x="2" y="9"/>
                    <a:pt x="0" y="8"/>
                    <a:pt x="1" y="4"/>
                  </a:cubicBezTo>
                  <a:cubicBezTo>
                    <a:pt x="3" y="1"/>
                    <a:pt x="5" y="0"/>
                    <a:pt x="9" y="1"/>
                  </a:cubicBezTo>
                  <a:cubicBezTo>
                    <a:pt x="14" y="2"/>
                    <a:pt x="19" y="1"/>
                    <a:pt x="24" y="4"/>
                  </a:cubicBezTo>
                  <a:cubicBezTo>
                    <a:pt x="25" y="4"/>
                    <a:pt x="27" y="5"/>
                    <a:pt x="25" y="7"/>
                  </a:cubicBezTo>
                  <a:cubicBezTo>
                    <a:pt x="23" y="11"/>
                    <a:pt x="24" y="13"/>
                    <a:pt x="29" y="14"/>
                  </a:cubicBezTo>
                  <a:cubicBezTo>
                    <a:pt x="34" y="16"/>
                    <a:pt x="38" y="17"/>
                    <a:pt x="41" y="21"/>
                  </a:cubicBezTo>
                  <a:cubicBezTo>
                    <a:pt x="46" y="27"/>
                    <a:pt x="47" y="42"/>
                    <a:pt x="41" y="46"/>
                  </a:cubicBezTo>
                  <a:cubicBezTo>
                    <a:pt x="38" y="50"/>
                    <a:pt x="33" y="50"/>
                    <a:pt x="29" y="5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67">
              <a:extLst>
                <a:ext uri="{FF2B5EF4-FFF2-40B4-BE49-F238E27FC236}">
                  <a16:creationId xmlns:a16="http://schemas.microsoft.com/office/drawing/2014/main" id="{9E6AD169-0207-71C7-C981-D104BD87EC25}"/>
                </a:ext>
              </a:extLst>
            </p:cNvPr>
            <p:cNvSpPr/>
            <p:nvPr userDrawn="1"/>
          </p:nvSpPr>
          <p:spPr bwMode="auto">
            <a:xfrm>
              <a:off x="11868150" y="5969000"/>
              <a:ext cx="180975" cy="219075"/>
            </a:xfrm>
            <a:custGeom>
              <a:avLst/>
              <a:gdLst>
                <a:gd name="T0" fmla="*/ 1 w 48"/>
                <a:gd name="T1" fmla="*/ 10 h 58"/>
                <a:gd name="T2" fmla="*/ 1 w 48"/>
                <a:gd name="T3" fmla="*/ 9 h 58"/>
                <a:gd name="T4" fmla="*/ 3 w 48"/>
                <a:gd name="T5" fmla="*/ 2 h 58"/>
                <a:gd name="T6" fmla="*/ 10 w 48"/>
                <a:gd name="T7" fmla="*/ 4 h 58"/>
                <a:gd name="T8" fmla="*/ 23 w 48"/>
                <a:gd name="T9" fmla="*/ 10 h 58"/>
                <a:gd name="T10" fmla="*/ 28 w 48"/>
                <a:gd name="T11" fmla="*/ 14 h 58"/>
                <a:gd name="T12" fmla="*/ 30 w 48"/>
                <a:gd name="T13" fmla="*/ 17 h 58"/>
                <a:gd name="T14" fmla="*/ 37 w 48"/>
                <a:gd name="T15" fmla="*/ 26 h 58"/>
                <a:gd name="T16" fmla="*/ 40 w 48"/>
                <a:gd name="T17" fmla="*/ 28 h 58"/>
                <a:gd name="T18" fmla="*/ 41 w 48"/>
                <a:gd name="T19" fmla="*/ 30 h 58"/>
                <a:gd name="T20" fmla="*/ 47 w 48"/>
                <a:gd name="T21" fmla="*/ 42 h 58"/>
                <a:gd name="T22" fmla="*/ 42 w 48"/>
                <a:gd name="T23" fmla="*/ 55 h 58"/>
                <a:gd name="T24" fmla="*/ 38 w 48"/>
                <a:gd name="T25" fmla="*/ 55 h 58"/>
                <a:gd name="T26" fmla="*/ 29 w 48"/>
                <a:gd name="T27" fmla="*/ 44 h 58"/>
                <a:gd name="T28" fmla="*/ 23 w 48"/>
                <a:gd name="T29" fmla="*/ 38 h 58"/>
                <a:gd name="T30" fmla="*/ 13 w 48"/>
                <a:gd name="T31" fmla="*/ 36 h 58"/>
                <a:gd name="T32" fmla="*/ 10 w 48"/>
                <a:gd name="T33" fmla="*/ 34 h 58"/>
                <a:gd name="T34" fmla="*/ 10 w 48"/>
                <a:gd name="T35" fmla="*/ 29 h 58"/>
                <a:gd name="T36" fmla="*/ 16 w 48"/>
                <a:gd name="T37" fmla="*/ 30 h 58"/>
                <a:gd name="T38" fmla="*/ 18 w 48"/>
                <a:gd name="T39" fmla="*/ 31 h 58"/>
                <a:gd name="T40" fmla="*/ 18 w 48"/>
                <a:gd name="T41" fmla="*/ 28 h 58"/>
                <a:gd name="T42" fmla="*/ 11 w 48"/>
                <a:gd name="T43" fmla="*/ 20 h 58"/>
                <a:gd name="T44" fmla="*/ 1 w 48"/>
                <a:gd name="T45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57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1" y="7"/>
                    <a:pt x="0" y="3"/>
                    <a:pt x="3" y="2"/>
                  </a:cubicBezTo>
                  <a:cubicBezTo>
                    <a:pt x="6" y="0"/>
                    <a:pt x="8" y="3"/>
                    <a:pt x="10" y="4"/>
                  </a:cubicBezTo>
                  <a:cubicBezTo>
                    <a:pt x="14" y="9"/>
                    <a:pt x="18" y="9"/>
                    <a:pt x="23" y="10"/>
                  </a:cubicBezTo>
                  <a:cubicBezTo>
                    <a:pt x="26" y="10"/>
                    <a:pt x="28" y="11"/>
                    <a:pt x="28" y="14"/>
                  </a:cubicBezTo>
                  <a:cubicBezTo>
                    <a:pt x="28" y="16"/>
                    <a:pt x="29" y="17"/>
                    <a:pt x="30" y="17"/>
                  </a:cubicBezTo>
                  <a:cubicBezTo>
                    <a:pt x="35" y="18"/>
                    <a:pt x="37" y="22"/>
                    <a:pt x="37" y="26"/>
                  </a:cubicBezTo>
                  <a:cubicBezTo>
                    <a:pt x="37" y="28"/>
                    <a:pt x="39" y="28"/>
                    <a:pt x="40" y="28"/>
                  </a:cubicBezTo>
                  <a:cubicBezTo>
                    <a:pt x="39" y="29"/>
                    <a:pt x="40" y="30"/>
                    <a:pt x="41" y="30"/>
                  </a:cubicBezTo>
                  <a:cubicBezTo>
                    <a:pt x="44" y="34"/>
                    <a:pt x="46" y="38"/>
                    <a:pt x="47" y="42"/>
                  </a:cubicBezTo>
                  <a:cubicBezTo>
                    <a:pt x="48" y="48"/>
                    <a:pt x="45" y="52"/>
                    <a:pt x="42" y="55"/>
                  </a:cubicBezTo>
                  <a:cubicBezTo>
                    <a:pt x="41" y="57"/>
                    <a:pt x="39" y="58"/>
                    <a:pt x="38" y="55"/>
                  </a:cubicBezTo>
                  <a:cubicBezTo>
                    <a:pt x="36" y="51"/>
                    <a:pt x="32" y="48"/>
                    <a:pt x="29" y="44"/>
                  </a:cubicBezTo>
                  <a:cubicBezTo>
                    <a:pt x="29" y="41"/>
                    <a:pt x="28" y="39"/>
                    <a:pt x="23" y="38"/>
                  </a:cubicBezTo>
                  <a:cubicBezTo>
                    <a:pt x="20" y="38"/>
                    <a:pt x="17" y="35"/>
                    <a:pt x="13" y="36"/>
                  </a:cubicBezTo>
                  <a:cubicBezTo>
                    <a:pt x="12" y="36"/>
                    <a:pt x="11" y="36"/>
                    <a:pt x="10" y="34"/>
                  </a:cubicBezTo>
                  <a:cubicBezTo>
                    <a:pt x="10" y="32"/>
                    <a:pt x="10" y="31"/>
                    <a:pt x="10" y="29"/>
                  </a:cubicBezTo>
                  <a:cubicBezTo>
                    <a:pt x="13" y="28"/>
                    <a:pt x="14" y="30"/>
                    <a:pt x="16" y="30"/>
                  </a:cubicBezTo>
                  <a:cubicBezTo>
                    <a:pt x="16" y="31"/>
                    <a:pt x="17" y="31"/>
                    <a:pt x="18" y="31"/>
                  </a:cubicBezTo>
                  <a:cubicBezTo>
                    <a:pt x="19" y="30"/>
                    <a:pt x="18" y="29"/>
                    <a:pt x="18" y="28"/>
                  </a:cubicBezTo>
                  <a:cubicBezTo>
                    <a:pt x="17" y="24"/>
                    <a:pt x="14" y="22"/>
                    <a:pt x="11" y="20"/>
                  </a:cubicBezTo>
                  <a:cubicBezTo>
                    <a:pt x="7" y="18"/>
                    <a:pt x="2" y="15"/>
                    <a:pt x="1" y="10"/>
                  </a:cubicBezTo>
                  <a:close/>
                </a:path>
              </a:pathLst>
            </a:custGeom>
            <a:solidFill>
              <a:srgbClr val="E3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68">
              <a:extLst>
                <a:ext uri="{FF2B5EF4-FFF2-40B4-BE49-F238E27FC236}">
                  <a16:creationId xmlns:a16="http://schemas.microsoft.com/office/drawing/2014/main" id="{3B966FCF-2033-93E7-2E3D-788C4D938F53}"/>
                </a:ext>
              </a:extLst>
            </p:cNvPr>
            <p:cNvSpPr/>
            <p:nvPr userDrawn="1"/>
          </p:nvSpPr>
          <p:spPr bwMode="auto">
            <a:xfrm>
              <a:off x="10999788" y="5046663"/>
              <a:ext cx="315912" cy="120650"/>
            </a:xfrm>
            <a:custGeom>
              <a:avLst/>
              <a:gdLst>
                <a:gd name="T0" fmla="*/ 0 w 84"/>
                <a:gd name="T1" fmla="*/ 4 h 32"/>
                <a:gd name="T2" fmla="*/ 19 w 84"/>
                <a:gd name="T3" fmla="*/ 15 h 32"/>
                <a:gd name="T4" fmla="*/ 37 w 84"/>
                <a:gd name="T5" fmla="*/ 15 h 32"/>
                <a:gd name="T6" fmla="*/ 49 w 84"/>
                <a:gd name="T7" fmla="*/ 20 h 32"/>
                <a:gd name="T8" fmla="*/ 54 w 84"/>
                <a:gd name="T9" fmla="*/ 20 h 32"/>
                <a:gd name="T10" fmla="*/ 68 w 84"/>
                <a:gd name="T11" fmla="*/ 15 h 32"/>
                <a:gd name="T12" fmla="*/ 74 w 84"/>
                <a:gd name="T13" fmla="*/ 9 h 32"/>
                <a:gd name="T14" fmla="*/ 72 w 84"/>
                <a:gd name="T15" fmla="*/ 0 h 32"/>
                <a:gd name="T16" fmla="*/ 83 w 84"/>
                <a:gd name="T17" fmla="*/ 10 h 32"/>
                <a:gd name="T18" fmla="*/ 78 w 84"/>
                <a:gd name="T19" fmla="*/ 20 h 32"/>
                <a:gd name="T20" fmla="*/ 63 w 84"/>
                <a:gd name="T21" fmla="*/ 27 h 32"/>
                <a:gd name="T22" fmla="*/ 42 w 84"/>
                <a:gd name="T23" fmla="*/ 32 h 32"/>
                <a:gd name="T24" fmla="*/ 18 w 84"/>
                <a:gd name="T25" fmla="*/ 25 h 32"/>
                <a:gd name="T26" fmla="*/ 0 w 84"/>
                <a:gd name="T27" fmla="*/ 6 h 32"/>
                <a:gd name="T28" fmla="*/ 0 w 84"/>
                <a:gd name="T2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" h="32">
                  <a:moveTo>
                    <a:pt x="0" y="4"/>
                  </a:moveTo>
                  <a:cubicBezTo>
                    <a:pt x="5" y="10"/>
                    <a:pt x="12" y="13"/>
                    <a:pt x="19" y="15"/>
                  </a:cubicBezTo>
                  <a:cubicBezTo>
                    <a:pt x="25" y="18"/>
                    <a:pt x="31" y="18"/>
                    <a:pt x="37" y="15"/>
                  </a:cubicBezTo>
                  <a:cubicBezTo>
                    <a:pt x="43" y="12"/>
                    <a:pt x="46" y="14"/>
                    <a:pt x="49" y="20"/>
                  </a:cubicBezTo>
                  <a:cubicBezTo>
                    <a:pt x="50" y="23"/>
                    <a:pt x="51" y="23"/>
                    <a:pt x="54" y="20"/>
                  </a:cubicBezTo>
                  <a:cubicBezTo>
                    <a:pt x="57" y="16"/>
                    <a:pt x="63" y="16"/>
                    <a:pt x="68" y="15"/>
                  </a:cubicBezTo>
                  <a:cubicBezTo>
                    <a:pt x="72" y="14"/>
                    <a:pt x="74" y="12"/>
                    <a:pt x="74" y="9"/>
                  </a:cubicBezTo>
                  <a:cubicBezTo>
                    <a:pt x="75" y="6"/>
                    <a:pt x="75" y="2"/>
                    <a:pt x="72" y="0"/>
                  </a:cubicBezTo>
                  <a:cubicBezTo>
                    <a:pt x="77" y="1"/>
                    <a:pt x="81" y="5"/>
                    <a:pt x="83" y="10"/>
                  </a:cubicBezTo>
                  <a:cubicBezTo>
                    <a:pt x="84" y="14"/>
                    <a:pt x="81" y="17"/>
                    <a:pt x="78" y="20"/>
                  </a:cubicBezTo>
                  <a:cubicBezTo>
                    <a:pt x="74" y="24"/>
                    <a:pt x="69" y="27"/>
                    <a:pt x="63" y="27"/>
                  </a:cubicBezTo>
                  <a:cubicBezTo>
                    <a:pt x="56" y="27"/>
                    <a:pt x="49" y="31"/>
                    <a:pt x="42" y="32"/>
                  </a:cubicBezTo>
                  <a:cubicBezTo>
                    <a:pt x="33" y="32"/>
                    <a:pt x="25" y="30"/>
                    <a:pt x="18" y="25"/>
                  </a:cubicBezTo>
                  <a:cubicBezTo>
                    <a:pt x="11" y="20"/>
                    <a:pt x="5" y="13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69">
              <a:extLst>
                <a:ext uri="{FF2B5EF4-FFF2-40B4-BE49-F238E27FC236}">
                  <a16:creationId xmlns:a16="http://schemas.microsoft.com/office/drawing/2014/main" id="{A2C41678-7D43-C3D8-C165-0258C2ABF5B2}"/>
                </a:ext>
              </a:extLst>
            </p:cNvPr>
            <p:cNvSpPr/>
            <p:nvPr userDrawn="1"/>
          </p:nvSpPr>
          <p:spPr bwMode="auto">
            <a:xfrm>
              <a:off x="11842750" y="4240213"/>
              <a:ext cx="176212" cy="109538"/>
            </a:xfrm>
            <a:custGeom>
              <a:avLst/>
              <a:gdLst>
                <a:gd name="T0" fmla="*/ 1 w 47"/>
                <a:gd name="T1" fmla="*/ 15 h 29"/>
                <a:gd name="T2" fmla="*/ 21 w 47"/>
                <a:gd name="T3" fmla="*/ 5 h 29"/>
                <a:gd name="T4" fmla="*/ 29 w 47"/>
                <a:gd name="T5" fmla="*/ 6 h 29"/>
                <a:gd name="T6" fmla="*/ 45 w 47"/>
                <a:gd name="T7" fmla="*/ 13 h 29"/>
                <a:gd name="T8" fmla="*/ 45 w 47"/>
                <a:gd name="T9" fmla="*/ 19 h 29"/>
                <a:gd name="T10" fmla="*/ 33 w 47"/>
                <a:gd name="T11" fmla="*/ 28 h 29"/>
                <a:gd name="T12" fmla="*/ 24 w 47"/>
                <a:gd name="T13" fmla="*/ 28 h 29"/>
                <a:gd name="T14" fmla="*/ 13 w 47"/>
                <a:gd name="T15" fmla="*/ 27 h 29"/>
                <a:gd name="T16" fmla="*/ 1 w 47"/>
                <a:gd name="T1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8">
                  <a:moveTo>
                    <a:pt x="1" y="15"/>
                  </a:moveTo>
                  <a:cubicBezTo>
                    <a:pt x="0" y="6"/>
                    <a:pt x="15" y="0"/>
                    <a:pt x="21" y="5"/>
                  </a:cubicBezTo>
                  <a:cubicBezTo>
                    <a:pt x="23" y="7"/>
                    <a:pt x="26" y="7"/>
                    <a:pt x="29" y="6"/>
                  </a:cubicBezTo>
                  <a:cubicBezTo>
                    <a:pt x="34" y="5"/>
                    <a:pt x="42" y="9"/>
                    <a:pt x="45" y="13"/>
                  </a:cubicBezTo>
                  <a:cubicBezTo>
                    <a:pt x="47" y="15"/>
                    <a:pt x="47" y="17"/>
                    <a:pt x="45" y="19"/>
                  </a:cubicBezTo>
                  <a:cubicBezTo>
                    <a:pt x="42" y="23"/>
                    <a:pt x="38" y="26"/>
                    <a:pt x="33" y="28"/>
                  </a:cubicBezTo>
                  <a:cubicBezTo>
                    <a:pt x="30" y="29"/>
                    <a:pt x="27" y="29"/>
                    <a:pt x="24" y="28"/>
                  </a:cubicBezTo>
                  <a:cubicBezTo>
                    <a:pt x="21" y="26"/>
                    <a:pt x="17" y="27"/>
                    <a:pt x="13" y="27"/>
                  </a:cubicBezTo>
                  <a:cubicBezTo>
                    <a:pt x="7" y="27"/>
                    <a:pt x="1" y="21"/>
                    <a:pt x="1" y="15"/>
                  </a:cubicBezTo>
                  <a:close/>
                </a:path>
              </a:pathLst>
            </a:custGeom>
            <a:solidFill>
              <a:srgbClr val="EB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70">
              <a:extLst>
                <a:ext uri="{FF2B5EF4-FFF2-40B4-BE49-F238E27FC236}">
                  <a16:creationId xmlns:a16="http://schemas.microsoft.com/office/drawing/2014/main" id="{C662BDF6-9C5A-86F2-0D50-B735B60DF16F}"/>
                </a:ext>
              </a:extLst>
            </p:cNvPr>
            <p:cNvSpPr/>
            <p:nvPr userDrawn="1"/>
          </p:nvSpPr>
          <p:spPr bwMode="auto">
            <a:xfrm>
              <a:off x="10848975" y="4749800"/>
              <a:ext cx="180975" cy="115888"/>
            </a:xfrm>
            <a:custGeom>
              <a:avLst/>
              <a:gdLst>
                <a:gd name="T0" fmla="*/ 16 w 48"/>
                <a:gd name="T1" fmla="*/ 1 h 31"/>
                <a:gd name="T2" fmla="*/ 26 w 48"/>
                <a:gd name="T3" fmla="*/ 7 h 31"/>
                <a:gd name="T4" fmla="*/ 43 w 48"/>
                <a:gd name="T5" fmla="*/ 18 h 31"/>
                <a:gd name="T6" fmla="*/ 47 w 48"/>
                <a:gd name="T7" fmla="*/ 20 h 31"/>
                <a:gd name="T8" fmla="*/ 44 w 48"/>
                <a:gd name="T9" fmla="*/ 24 h 31"/>
                <a:gd name="T10" fmla="*/ 24 w 48"/>
                <a:gd name="T11" fmla="*/ 22 h 31"/>
                <a:gd name="T12" fmla="*/ 6 w 48"/>
                <a:gd name="T13" fmla="*/ 15 h 31"/>
                <a:gd name="T14" fmla="*/ 1 w 48"/>
                <a:gd name="T15" fmla="*/ 13 h 31"/>
                <a:gd name="T16" fmla="*/ 4 w 48"/>
                <a:gd name="T17" fmla="*/ 9 h 31"/>
                <a:gd name="T18" fmla="*/ 10 w 48"/>
                <a:gd name="T19" fmla="*/ 3 h 31"/>
                <a:gd name="T20" fmla="*/ 16 w 48"/>
                <a:gd name="T21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31">
                  <a:moveTo>
                    <a:pt x="16" y="1"/>
                  </a:moveTo>
                  <a:cubicBezTo>
                    <a:pt x="21" y="0"/>
                    <a:pt x="24" y="3"/>
                    <a:pt x="26" y="7"/>
                  </a:cubicBezTo>
                  <a:cubicBezTo>
                    <a:pt x="30" y="14"/>
                    <a:pt x="36" y="16"/>
                    <a:pt x="43" y="18"/>
                  </a:cubicBezTo>
                  <a:cubicBezTo>
                    <a:pt x="45" y="18"/>
                    <a:pt x="47" y="18"/>
                    <a:pt x="47" y="20"/>
                  </a:cubicBezTo>
                  <a:cubicBezTo>
                    <a:pt x="48" y="22"/>
                    <a:pt x="46" y="23"/>
                    <a:pt x="44" y="24"/>
                  </a:cubicBezTo>
                  <a:cubicBezTo>
                    <a:pt x="35" y="30"/>
                    <a:pt x="34" y="31"/>
                    <a:pt x="24" y="22"/>
                  </a:cubicBezTo>
                  <a:cubicBezTo>
                    <a:pt x="18" y="17"/>
                    <a:pt x="13" y="14"/>
                    <a:pt x="6" y="15"/>
                  </a:cubicBezTo>
                  <a:cubicBezTo>
                    <a:pt x="4" y="15"/>
                    <a:pt x="2" y="16"/>
                    <a:pt x="1" y="13"/>
                  </a:cubicBezTo>
                  <a:cubicBezTo>
                    <a:pt x="0" y="11"/>
                    <a:pt x="3" y="10"/>
                    <a:pt x="4" y="9"/>
                  </a:cubicBezTo>
                  <a:cubicBezTo>
                    <a:pt x="6" y="7"/>
                    <a:pt x="8" y="5"/>
                    <a:pt x="10" y="3"/>
                  </a:cubicBezTo>
                  <a:cubicBezTo>
                    <a:pt x="12" y="2"/>
                    <a:pt x="14" y="0"/>
                    <a:pt x="16" y="1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71">
              <a:extLst>
                <a:ext uri="{FF2B5EF4-FFF2-40B4-BE49-F238E27FC236}">
                  <a16:creationId xmlns:a16="http://schemas.microsoft.com/office/drawing/2014/main" id="{DEA5A388-995E-CCD2-BE68-3A5F8E396F52}"/>
                </a:ext>
              </a:extLst>
            </p:cNvPr>
            <p:cNvSpPr/>
            <p:nvPr userDrawn="1"/>
          </p:nvSpPr>
          <p:spPr bwMode="auto">
            <a:xfrm>
              <a:off x="10118725" y="5510213"/>
              <a:ext cx="101600" cy="139700"/>
            </a:xfrm>
            <a:custGeom>
              <a:avLst/>
              <a:gdLst>
                <a:gd name="T0" fmla="*/ 26 w 27"/>
                <a:gd name="T1" fmla="*/ 14 h 37"/>
                <a:gd name="T2" fmla="*/ 16 w 27"/>
                <a:gd name="T3" fmla="*/ 35 h 37"/>
                <a:gd name="T4" fmla="*/ 11 w 27"/>
                <a:gd name="T5" fmla="*/ 35 h 37"/>
                <a:gd name="T6" fmla="*/ 8 w 27"/>
                <a:gd name="T7" fmla="*/ 33 h 37"/>
                <a:gd name="T8" fmla="*/ 2 w 27"/>
                <a:gd name="T9" fmla="*/ 25 h 37"/>
                <a:gd name="T10" fmla="*/ 7 w 27"/>
                <a:gd name="T11" fmla="*/ 18 h 37"/>
                <a:gd name="T12" fmla="*/ 15 w 27"/>
                <a:gd name="T13" fmla="*/ 6 h 37"/>
                <a:gd name="T14" fmla="*/ 20 w 27"/>
                <a:gd name="T15" fmla="*/ 0 h 37"/>
                <a:gd name="T16" fmla="*/ 24 w 27"/>
                <a:gd name="T17" fmla="*/ 5 h 37"/>
                <a:gd name="T18" fmla="*/ 26 w 27"/>
                <a:gd name="T19" fmla="*/ 1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37">
                  <a:moveTo>
                    <a:pt x="26" y="14"/>
                  </a:moveTo>
                  <a:cubicBezTo>
                    <a:pt x="27" y="24"/>
                    <a:pt x="23" y="30"/>
                    <a:pt x="16" y="35"/>
                  </a:cubicBezTo>
                  <a:cubicBezTo>
                    <a:pt x="14" y="37"/>
                    <a:pt x="12" y="37"/>
                    <a:pt x="11" y="35"/>
                  </a:cubicBezTo>
                  <a:cubicBezTo>
                    <a:pt x="11" y="33"/>
                    <a:pt x="9" y="33"/>
                    <a:pt x="8" y="33"/>
                  </a:cubicBezTo>
                  <a:cubicBezTo>
                    <a:pt x="2" y="33"/>
                    <a:pt x="0" y="30"/>
                    <a:pt x="2" y="25"/>
                  </a:cubicBezTo>
                  <a:cubicBezTo>
                    <a:pt x="3" y="23"/>
                    <a:pt x="4" y="20"/>
                    <a:pt x="7" y="18"/>
                  </a:cubicBezTo>
                  <a:cubicBezTo>
                    <a:pt x="11" y="15"/>
                    <a:pt x="14" y="11"/>
                    <a:pt x="15" y="6"/>
                  </a:cubicBezTo>
                  <a:cubicBezTo>
                    <a:pt x="15" y="3"/>
                    <a:pt x="17" y="1"/>
                    <a:pt x="20" y="0"/>
                  </a:cubicBezTo>
                  <a:cubicBezTo>
                    <a:pt x="22" y="0"/>
                    <a:pt x="23" y="3"/>
                    <a:pt x="24" y="5"/>
                  </a:cubicBezTo>
                  <a:cubicBezTo>
                    <a:pt x="25" y="8"/>
                    <a:pt x="26" y="11"/>
                    <a:pt x="26" y="14"/>
                  </a:cubicBezTo>
                  <a:close/>
                </a:path>
              </a:pathLst>
            </a:custGeom>
            <a:solidFill>
              <a:srgbClr val="EF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72">
              <a:extLst>
                <a:ext uri="{FF2B5EF4-FFF2-40B4-BE49-F238E27FC236}">
                  <a16:creationId xmlns:a16="http://schemas.microsoft.com/office/drawing/2014/main" id="{25EBA62C-D791-7003-A0E5-5E04E373B4EB}"/>
                </a:ext>
              </a:extLst>
            </p:cNvPr>
            <p:cNvSpPr/>
            <p:nvPr userDrawn="1"/>
          </p:nvSpPr>
          <p:spPr bwMode="auto">
            <a:xfrm>
              <a:off x="9618663" y="6711950"/>
              <a:ext cx="112712" cy="107950"/>
            </a:xfrm>
            <a:custGeom>
              <a:avLst/>
              <a:gdLst>
                <a:gd name="T0" fmla="*/ 25 w 30"/>
                <a:gd name="T1" fmla="*/ 18 h 29"/>
                <a:gd name="T2" fmla="*/ 11 w 30"/>
                <a:gd name="T3" fmla="*/ 27 h 29"/>
                <a:gd name="T4" fmla="*/ 3 w 30"/>
                <a:gd name="T5" fmla="*/ 24 h 29"/>
                <a:gd name="T6" fmla="*/ 10 w 30"/>
                <a:gd name="T7" fmla="*/ 5 h 29"/>
                <a:gd name="T8" fmla="*/ 17 w 30"/>
                <a:gd name="T9" fmla="*/ 0 h 29"/>
                <a:gd name="T10" fmla="*/ 23 w 30"/>
                <a:gd name="T11" fmla="*/ 6 h 29"/>
                <a:gd name="T12" fmla="*/ 23 w 30"/>
                <a:gd name="T13" fmla="*/ 7 h 29"/>
                <a:gd name="T14" fmla="*/ 25 w 30"/>
                <a:gd name="T15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28">
                  <a:moveTo>
                    <a:pt x="25" y="18"/>
                  </a:moveTo>
                  <a:cubicBezTo>
                    <a:pt x="21" y="22"/>
                    <a:pt x="16" y="24"/>
                    <a:pt x="11" y="27"/>
                  </a:cubicBezTo>
                  <a:cubicBezTo>
                    <a:pt x="7" y="29"/>
                    <a:pt x="5" y="27"/>
                    <a:pt x="3" y="24"/>
                  </a:cubicBezTo>
                  <a:cubicBezTo>
                    <a:pt x="0" y="16"/>
                    <a:pt x="3" y="9"/>
                    <a:pt x="10" y="5"/>
                  </a:cubicBezTo>
                  <a:cubicBezTo>
                    <a:pt x="13" y="3"/>
                    <a:pt x="16" y="2"/>
                    <a:pt x="17" y="0"/>
                  </a:cubicBezTo>
                  <a:cubicBezTo>
                    <a:pt x="20" y="1"/>
                    <a:pt x="23" y="2"/>
                    <a:pt x="23" y="6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30" y="10"/>
                    <a:pt x="26" y="14"/>
                    <a:pt x="25" y="18"/>
                  </a:cubicBezTo>
                  <a:close/>
                </a:path>
              </a:pathLst>
            </a:custGeom>
            <a:solidFill>
              <a:srgbClr val="E6C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73">
              <a:extLst>
                <a:ext uri="{FF2B5EF4-FFF2-40B4-BE49-F238E27FC236}">
                  <a16:creationId xmlns:a16="http://schemas.microsoft.com/office/drawing/2014/main" id="{E0F28FED-AFF7-D083-E727-F5877233AB49}"/>
                </a:ext>
              </a:extLst>
            </p:cNvPr>
            <p:cNvSpPr/>
            <p:nvPr userDrawn="1"/>
          </p:nvSpPr>
          <p:spPr bwMode="auto">
            <a:xfrm>
              <a:off x="10826750" y="5853113"/>
              <a:ext cx="93662" cy="112713"/>
            </a:xfrm>
            <a:custGeom>
              <a:avLst/>
              <a:gdLst>
                <a:gd name="T0" fmla="*/ 13 w 25"/>
                <a:gd name="T1" fmla="*/ 29 h 30"/>
                <a:gd name="T2" fmla="*/ 3 w 25"/>
                <a:gd name="T3" fmla="*/ 25 h 30"/>
                <a:gd name="T4" fmla="*/ 9 w 25"/>
                <a:gd name="T5" fmla="*/ 4 h 30"/>
                <a:gd name="T6" fmla="*/ 11 w 25"/>
                <a:gd name="T7" fmla="*/ 2 h 30"/>
                <a:gd name="T8" fmla="*/ 18 w 25"/>
                <a:gd name="T9" fmla="*/ 3 h 30"/>
                <a:gd name="T10" fmla="*/ 20 w 25"/>
                <a:gd name="T11" fmla="*/ 5 h 30"/>
                <a:gd name="T12" fmla="*/ 24 w 25"/>
                <a:gd name="T13" fmla="*/ 12 h 30"/>
                <a:gd name="T14" fmla="*/ 25 w 25"/>
                <a:gd name="T15" fmla="*/ 14 h 30"/>
                <a:gd name="T16" fmla="*/ 25 w 25"/>
                <a:gd name="T17" fmla="*/ 15 h 30"/>
                <a:gd name="T18" fmla="*/ 22 w 25"/>
                <a:gd name="T19" fmla="*/ 19 h 30"/>
                <a:gd name="T20" fmla="*/ 18 w 25"/>
                <a:gd name="T21" fmla="*/ 24 h 30"/>
                <a:gd name="T22" fmla="*/ 13 w 25"/>
                <a:gd name="T2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0">
                  <a:moveTo>
                    <a:pt x="13" y="29"/>
                  </a:moveTo>
                  <a:cubicBezTo>
                    <a:pt x="8" y="30"/>
                    <a:pt x="5" y="29"/>
                    <a:pt x="3" y="25"/>
                  </a:cubicBezTo>
                  <a:cubicBezTo>
                    <a:pt x="0" y="17"/>
                    <a:pt x="2" y="9"/>
                    <a:pt x="9" y="4"/>
                  </a:cubicBezTo>
                  <a:cubicBezTo>
                    <a:pt x="10" y="3"/>
                    <a:pt x="10" y="2"/>
                    <a:pt x="11" y="2"/>
                  </a:cubicBezTo>
                  <a:cubicBezTo>
                    <a:pt x="14" y="0"/>
                    <a:pt x="16" y="0"/>
                    <a:pt x="18" y="3"/>
                  </a:cubicBezTo>
                  <a:cubicBezTo>
                    <a:pt x="19" y="4"/>
                    <a:pt x="19" y="4"/>
                    <a:pt x="20" y="5"/>
                  </a:cubicBezTo>
                  <a:cubicBezTo>
                    <a:pt x="24" y="5"/>
                    <a:pt x="24" y="9"/>
                    <a:pt x="24" y="12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5" y="14"/>
                    <a:pt x="25" y="15"/>
                    <a:pt x="25" y="15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1" y="21"/>
                    <a:pt x="19" y="22"/>
                    <a:pt x="18" y="24"/>
                  </a:cubicBezTo>
                  <a:cubicBezTo>
                    <a:pt x="16" y="25"/>
                    <a:pt x="15" y="27"/>
                    <a:pt x="13" y="29"/>
                  </a:cubicBezTo>
                  <a:close/>
                </a:path>
              </a:pathLst>
            </a:custGeom>
            <a:solidFill>
              <a:srgbClr val="E8C4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74">
              <a:extLst>
                <a:ext uri="{FF2B5EF4-FFF2-40B4-BE49-F238E27FC236}">
                  <a16:creationId xmlns:a16="http://schemas.microsoft.com/office/drawing/2014/main" id="{1007EA7B-AD9A-5034-AD37-AADAD566E779}"/>
                </a:ext>
              </a:extLst>
            </p:cNvPr>
            <p:cNvSpPr/>
            <p:nvPr userDrawn="1"/>
          </p:nvSpPr>
          <p:spPr bwMode="auto">
            <a:xfrm>
              <a:off x="11134725" y="5189538"/>
              <a:ext cx="74612" cy="123825"/>
            </a:xfrm>
            <a:custGeom>
              <a:avLst/>
              <a:gdLst>
                <a:gd name="T0" fmla="*/ 16 w 20"/>
                <a:gd name="T1" fmla="*/ 27 h 33"/>
                <a:gd name="T2" fmla="*/ 12 w 20"/>
                <a:gd name="T3" fmla="*/ 30 h 33"/>
                <a:gd name="T4" fmla="*/ 4 w 20"/>
                <a:gd name="T5" fmla="*/ 31 h 33"/>
                <a:gd name="T6" fmla="*/ 3 w 20"/>
                <a:gd name="T7" fmla="*/ 30 h 33"/>
                <a:gd name="T8" fmla="*/ 2 w 20"/>
                <a:gd name="T9" fmla="*/ 16 h 33"/>
                <a:gd name="T10" fmla="*/ 9 w 20"/>
                <a:gd name="T11" fmla="*/ 7 h 33"/>
                <a:gd name="T12" fmla="*/ 10 w 20"/>
                <a:gd name="T13" fmla="*/ 5 h 33"/>
                <a:gd name="T14" fmla="*/ 15 w 20"/>
                <a:gd name="T15" fmla="*/ 1 h 33"/>
                <a:gd name="T16" fmla="*/ 19 w 20"/>
                <a:gd name="T17" fmla="*/ 6 h 33"/>
                <a:gd name="T18" fmla="*/ 16 w 20"/>
                <a:gd name="T19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3">
                  <a:moveTo>
                    <a:pt x="16" y="27"/>
                  </a:moveTo>
                  <a:cubicBezTo>
                    <a:pt x="14" y="27"/>
                    <a:pt x="13" y="28"/>
                    <a:pt x="12" y="30"/>
                  </a:cubicBezTo>
                  <a:cubicBezTo>
                    <a:pt x="10" y="33"/>
                    <a:pt x="7" y="32"/>
                    <a:pt x="4" y="31"/>
                  </a:cubicBezTo>
                  <a:cubicBezTo>
                    <a:pt x="4" y="31"/>
                    <a:pt x="3" y="31"/>
                    <a:pt x="3" y="30"/>
                  </a:cubicBezTo>
                  <a:cubicBezTo>
                    <a:pt x="5" y="25"/>
                    <a:pt x="0" y="20"/>
                    <a:pt x="2" y="16"/>
                  </a:cubicBezTo>
                  <a:cubicBezTo>
                    <a:pt x="5" y="13"/>
                    <a:pt x="8" y="11"/>
                    <a:pt x="9" y="7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11" y="3"/>
                    <a:pt x="13" y="0"/>
                    <a:pt x="15" y="1"/>
                  </a:cubicBezTo>
                  <a:cubicBezTo>
                    <a:pt x="18" y="1"/>
                    <a:pt x="18" y="4"/>
                    <a:pt x="19" y="6"/>
                  </a:cubicBezTo>
                  <a:cubicBezTo>
                    <a:pt x="20" y="13"/>
                    <a:pt x="20" y="20"/>
                    <a:pt x="16" y="27"/>
                  </a:cubicBezTo>
                  <a:close/>
                </a:path>
              </a:pathLst>
            </a:custGeom>
            <a:solidFill>
              <a:srgbClr val="EDC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75">
              <a:extLst>
                <a:ext uri="{FF2B5EF4-FFF2-40B4-BE49-F238E27FC236}">
                  <a16:creationId xmlns:a16="http://schemas.microsoft.com/office/drawing/2014/main" id="{1A7DD4DB-C912-F186-5566-E42D967A1E71}"/>
                </a:ext>
              </a:extLst>
            </p:cNvPr>
            <p:cNvSpPr/>
            <p:nvPr userDrawn="1"/>
          </p:nvSpPr>
          <p:spPr bwMode="auto">
            <a:xfrm>
              <a:off x="10826750" y="5133975"/>
              <a:ext cx="123825" cy="101600"/>
            </a:xfrm>
            <a:custGeom>
              <a:avLst/>
              <a:gdLst>
                <a:gd name="T0" fmla="*/ 22 w 33"/>
                <a:gd name="T1" fmla="*/ 25 h 27"/>
                <a:gd name="T2" fmla="*/ 1 w 33"/>
                <a:gd name="T3" fmla="*/ 13 h 27"/>
                <a:gd name="T4" fmla="*/ 4 w 33"/>
                <a:gd name="T5" fmla="*/ 0 h 27"/>
                <a:gd name="T6" fmla="*/ 7 w 33"/>
                <a:gd name="T7" fmla="*/ 1 h 27"/>
                <a:gd name="T8" fmla="*/ 10 w 33"/>
                <a:gd name="T9" fmla="*/ 6 h 27"/>
                <a:gd name="T10" fmla="*/ 22 w 33"/>
                <a:gd name="T11" fmla="*/ 14 h 27"/>
                <a:gd name="T12" fmla="*/ 31 w 33"/>
                <a:gd name="T13" fmla="*/ 20 h 27"/>
                <a:gd name="T14" fmla="*/ 29 w 33"/>
                <a:gd name="T15" fmla="*/ 25 h 27"/>
                <a:gd name="T16" fmla="*/ 22 w 33"/>
                <a:gd name="T17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7">
                  <a:moveTo>
                    <a:pt x="22" y="25"/>
                  </a:moveTo>
                  <a:cubicBezTo>
                    <a:pt x="12" y="27"/>
                    <a:pt x="6" y="20"/>
                    <a:pt x="1" y="13"/>
                  </a:cubicBezTo>
                  <a:cubicBezTo>
                    <a:pt x="0" y="11"/>
                    <a:pt x="2" y="1"/>
                    <a:pt x="4" y="0"/>
                  </a:cubicBezTo>
                  <a:cubicBezTo>
                    <a:pt x="6" y="0"/>
                    <a:pt x="7" y="0"/>
                    <a:pt x="7" y="1"/>
                  </a:cubicBezTo>
                  <a:cubicBezTo>
                    <a:pt x="9" y="2"/>
                    <a:pt x="9" y="4"/>
                    <a:pt x="10" y="6"/>
                  </a:cubicBezTo>
                  <a:cubicBezTo>
                    <a:pt x="12" y="12"/>
                    <a:pt x="15" y="14"/>
                    <a:pt x="22" y="14"/>
                  </a:cubicBezTo>
                  <a:cubicBezTo>
                    <a:pt x="26" y="14"/>
                    <a:pt x="29" y="16"/>
                    <a:pt x="31" y="20"/>
                  </a:cubicBezTo>
                  <a:cubicBezTo>
                    <a:pt x="33" y="23"/>
                    <a:pt x="32" y="25"/>
                    <a:pt x="29" y="25"/>
                  </a:cubicBezTo>
                  <a:cubicBezTo>
                    <a:pt x="27" y="25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E5B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76">
              <a:extLst>
                <a:ext uri="{FF2B5EF4-FFF2-40B4-BE49-F238E27FC236}">
                  <a16:creationId xmlns:a16="http://schemas.microsoft.com/office/drawing/2014/main" id="{365A3F4F-C09F-D03C-6CD3-8457FF61B661}"/>
                </a:ext>
              </a:extLst>
            </p:cNvPr>
            <p:cNvSpPr/>
            <p:nvPr userDrawn="1"/>
          </p:nvSpPr>
          <p:spPr bwMode="auto">
            <a:xfrm>
              <a:off x="10467975" y="6286500"/>
              <a:ext cx="180975" cy="119063"/>
            </a:xfrm>
            <a:custGeom>
              <a:avLst/>
              <a:gdLst>
                <a:gd name="T0" fmla="*/ 48 w 48"/>
                <a:gd name="T1" fmla="*/ 27 h 32"/>
                <a:gd name="T2" fmla="*/ 37 w 48"/>
                <a:gd name="T3" fmla="*/ 31 h 32"/>
                <a:gd name="T4" fmla="*/ 32 w 48"/>
                <a:gd name="T5" fmla="*/ 30 h 32"/>
                <a:gd name="T6" fmla="*/ 10 w 48"/>
                <a:gd name="T7" fmla="*/ 13 h 32"/>
                <a:gd name="T8" fmla="*/ 0 w 48"/>
                <a:gd name="T9" fmla="*/ 5 h 32"/>
                <a:gd name="T10" fmla="*/ 8 w 48"/>
                <a:gd name="T11" fmla="*/ 0 h 32"/>
                <a:gd name="T12" fmla="*/ 44 w 48"/>
                <a:gd name="T13" fmla="*/ 26 h 32"/>
                <a:gd name="T14" fmla="*/ 48 w 48"/>
                <a:gd name="T15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32">
                  <a:moveTo>
                    <a:pt x="48" y="27"/>
                  </a:moveTo>
                  <a:cubicBezTo>
                    <a:pt x="45" y="29"/>
                    <a:pt x="41" y="32"/>
                    <a:pt x="37" y="31"/>
                  </a:cubicBezTo>
                  <a:cubicBezTo>
                    <a:pt x="35" y="32"/>
                    <a:pt x="34" y="31"/>
                    <a:pt x="32" y="30"/>
                  </a:cubicBezTo>
                  <a:cubicBezTo>
                    <a:pt x="24" y="26"/>
                    <a:pt x="17" y="19"/>
                    <a:pt x="10" y="13"/>
                  </a:cubicBezTo>
                  <a:cubicBezTo>
                    <a:pt x="7" y="10"/>
                    <a:pt x="3" y="8"/>
                    <a:pt x="0" y="5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8" y="10"/>
                    <a:pt x="29" y="20"/>
                    <a:pt x="44" y="26"/>
                  </a:cubicBezTo>
                  <a:cubicBezTo>
                    <a:pt x="45" y="26"/>
                    <a:pt x="47" y="27"/>
                    <a:pt x="48" y="27"/>
                  </a:cubicBezTo>
                  <a:close/>
                </a:path>
              </a:pathLst>
            </a:custGeom>
            <a:solidFill>
              <a:srgbClr val="6E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77">
              <a:extLst>
                <a:ext uri="{FF2B5EF4-FFF2-40B4-BE49-F238E27FC236}">
                  <a16:creationId xmlns:a16="http://schemas.microsoft.com/office/drawing/2014/main" id="{60C25842-E24E-5355-9C15-2D3689A90A4A}"/>
                </a:ext>
              </a:extLst>
            </p:cNvPr>
            <p:cNvSpPr/>
            <p:nvPr userDrawn="1"/>
          </p:nvSpPr>
          <p:spPr bwMode="auto">
            <a:xfrm>
              <a:off x="9682163" y="6646863"/>
              <a:ext cx="176212" cy="131763"/>
            </a:xfrm>
            <a:custGeom>
              <a:avLst/>
              <a:gdLst>
                <a:gd name="T0" fmla="*/ 8 w 47"/>
                <a:gd name="T1" fmla="*/ 35 h 35"/>
                <a:gd name="T2" fmla="*/ 8 w 47"/>
                <a:gd name="T3" fmla="*/ 31 h 35"/>
                <a:gd name="T4" fmla="*/ 6 w 47"/>
                <a:gd name="T5" fmla="*/ 26 h 35"/>
                <a:gd name="T6" fmla="*/ 5 w 47"/>
                <a:gd name="T7" fmla="*/ 25 h 35"/>
                <a:gd name="T8" fmla="*/ 0 w 47"/>
                <a:gd name="T9" fmla="*/ 17 h 35"/>
                <a:gd name="T10" fmla="*/ 16 w 47"/>
                <a:gd name="T11" fmla="*/ 14 h 35"/>
                <a:gd name="T12" fmla="*/ 33 w 47"/>
                <a:gd name="T13" fmla="*/ 6 h 35"/>
                <a:gd name="T14" fmla="*/ 44 w 47"/>
                <a:gd name="T15" fmla="*/ 0 h 35"/>
                <a:gd name="T16" fmla="*/ 44 w 47"/>
                <a:gd name="T17" fmla="*/ 4 h 35"/>
                <a:gd name="T18" fmla="*/ 36 w 47"/>
                <a:gd name="T19" fmla="*/ 8 h 35"/>
                <a:gd name="T20" fmla="*/ 11 w 47"/>
                <a:gd name="T21" fmla="*/ 32 h 35"/>
                <a:gd name="T22" fmla="*/ 8 w 47"/>
                <a:gd name="T2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35">
                  <a:moveTo>
                    <a:pt x="8" y="35"/>
                  </a:moveTo>
                  <a:cubicBezTo>
                    <a:pt x="7" y="34"/>
                    <a:pt x="7" y="33"/>
                    <a:pt x="8" y="31"/>
                  </a:cubicBezTo>
                  <a:cubicBezTo>
                    <a:pt x="9" y="29"/>
                    <a:pt x="11" y="25"/>
                    <a:pt x="6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7" y="20"/>
                    <a:pt x="2" y="20"/>
                    <a:pt x="0" y="17"/>
                  </a:cubicBezTo>
                  <a:cubicBezTo>
                    <a:pt x="5" y="15"/>
                    <a:pt x="11" y="15"/>
                    <a:pt x="16" y="14"/>
                  </a:cubicBezTo>
                  <a:cubicBezTo>
                    <a:pt x="22" y="13"/>
                    <a:pt x="27" y="8"/>
                    <a:pt x="33" y="6"/>
                  </a:cubicBezTo>
                  <a:cubicBezTo>
                    <a:pt x="37" y="4"/>
                    <a:pt x="41" y="2"/>
                    <a:pt x="44" y="0"/>
                  </a:cubicBezTo>
                  <a:cubicBezTo>
                    <a:pt x="47" y="1"/>
                    <a:pt x="46" y="2"/>
                    <a:pt x="44" y="4"/>
                  </a:cubicBezTo>
                  <a:cubicBezTo>
                    <a:pt x="42" y="5"/>
                    <a:pt x="39" y="7"/>
                    <a:pt x="36" y="8"/>
                  </a:cubicBezTo>
                  <a:cubicBezTo>
                    <a:pt x="24" y="12"/>
                    <a:pt x="19" y="23"/>
                    <a:pt x="11" y="32"/>
                  </a:cubicBezTo>
                  <a:cubicBezTo>
                    <a:pt x="10" y="33"/>
                    <a:pt x="10" y="35"/>
                    <a:pt x="8" y="35"/>
                  </a:cubicBezTo>
                  <a:close/>
                </a:path>
              </a:pathLst>
            </a:custGeom>
            <a:solidFill>
              <a:srgbClr val="BA8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78">
              <a:extLst>
                <a:ext uri="{FF2B5EF4-FFF2-40B4-BE49-F238E27FC236}">
                  <a16:creationId xmlns:a16="http://schemas.microsoft.com/office/drawing/2014/main" id="{5AFC060D-CB4B-5F8A-50AE-E1848288F1D8}"/>
                </a:ext>
              </a:extLst>
            </p:cNvPr>
            <p:cNvSpPr/>
            <p:nvPr userDrawn="1"/>
          </p:nvSpPr>
          <p:spPr bwMode="auto">
            <a:xfrm>
              <a:off x="10920413" y="5842000"/>
              <a:ext cx="104775" cy="90488"/>
            </a:xfrm>
            <a:custGeom>
              <a:avLst/>
              <a:gdLst>
                <a:gd name="T0" fmla="*/ 23 w 28"/>
                <a:gd name="T1" fmla="*/ 24 h 24"/>
                <a:gd name="T2" fmla="*/ 2 w 28"/>
                <a:gd name="T3" fmla="*/ 24 h 24"/>
                <a:gd name="T4" fmla="*/ 2 w 28"/>
                <a:gd name="T5" fmla="*/ 22 h 24"/>
                <a:gd name="T6" fmla="*/ 6 w 28"/>
                <a:gd name="T7" fmla="*/ 7 h 24"/>
                <a:gd name="T8" fmla="*/ 12 w 28"/>
                <a:gd name="T9" fmla="*/ 0 h 24"/>
                <a:gd name="T10" fmla="*/ 19 w 28"/>
                <a:gd name="T11" fmla="*/ 13 h 24"/>
                <a:gd name="T12" fmla="*/ 28 w 28"/>
                <a:gd name="T13" fmla="*/ 15 h 24"/>
                <a:gd name="T14" fmla="*/ 23 w 28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4">
                  <a:moveTo>
                    <a:pt x="23" y="24"/>
                  </a:moveTo>
                  <a:cubicBezTo>
                    <a:pt x="16" y="24"/>
                    <a:pt x="9" y="24"/>
                    <a:pt x="2" y="24"/>
                  </a:cubicBezTo>
                  <a:cubicBezTo>
                    <a:pt x="2" y="23"/>
                    <a:pt x="2" y="23"/>
                    <a:pt x="2" y="22"/>
                  </a:cubicBezTo>
                  <a:cubicBezTo>
                    <a:pt x="0" y="16"/>
                    <a:pt x="1" y="11"/>
                    <a:pt x="6" y="7"/>
                  </a:cubicBezTo>
                  <a:cubicBezTo>
                    <a:pt x="9" y="5"/>
                    <a:pt x="9" y="1"/>
                    <a:pt x="12" y="0"/>
                  </a:cubicBezTo>
                  <a:cubicBezTo>
                    <a:pt x="13" y="5"/>
                    <a:pt x="16" y="9"/>
                    <a:pt x="19" y="13"/>
                  </a:cubicBezTo>
                  <a:cubicBezTo>
                    <a:pt x="23" y="10"/>
                    <a:pt x="25" y="13"/>
                    <a:pt x="28" y="15"/>
                  </a:cubicBezTo>
                  <a:cubicBezTo>
                    <a:pt x="27" y="18"/>
                    <a:pt x="24" y="21"/>
                    <a:pt x="23" y="24"/>
                  </a:cubicBezTo>
                  <a:close/>
                </a:path>
              </a:pathLst>
            </a:custGeom>
            <a:solidFill>
              <a:srgbClr val="E8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79">
              <a:extLst>
                <a:ext uri="{FF2B5EF4-FFF2-40B4-BE49-F238E27FC236}">
                  <a16:creationId xmlns:a16="http://schemas.microsoft.com/office/drawing/2014/main" id="{C879A774-D444-A153-D7E1-8D452E9FF8BD}"/>
                </a:ext>
              </a:extLst>
            </p:cNvPr>
            <p:cNvSpPr/>
            <p:nvPr userDrawn="1"/>
          </p:nvSpPr>
          <p:spPr bwMode="auto">
            <a:xfrm>
              <a:off x="9805988" y="6723063"/>
              <a:ext cx="87312" cy="115888"/>
            </a:xfrm>
            <a:custGeom>
              <a:avLst/>
              <a:gdLst>
                <a:gd name="T0" fmla="*/ 20 w 23"/>
                <a:gd name="T1" fmla="*/ 2 h 31"/>
                <a:gd name="T2" fmla="*/ 23 w 23"/>
                <a:gd name="T3" fmla="*/ 4 h 31"/>
                <a:gd name="T4" fmla="*/ 18 w 23"/>
                <a:gd name="T5" fmla="*/ 24 h 31"/>
                <a:gd name="T6" fmla="*/ 17 w 23"/>
                <a:gd name="T7" fmla="*/ 30 h 31"/>
                <a:gd name="T8" fmla="*/ 15 w 23"/>
                <a:gd name="T9" fmla="*/ 30 h 31"/>
                <a:gd name="T10" fmla="*/ 9 w 23"/>
                <a:gd name="T11" fmla="*/ 30 h 31"/>
                <a:gd name="T12" fmla="*/ 6 w 23"/>
                <a:gd name="T13" fmla="*/ 28 h 31"/>
                <a:gd name="T14" fmla="*/ 3 w 23"/>
                <a:gd name="T15" fmla="*/ 24 h 31"/>
                <a:gd name="T16" fmla="*/ 1 w 23"/>
                <a:gd name="T17" fmla="*/ 21 h 31"/>
                <a:gd name="T18" fmla="*/ 2 w 23"/>
                <a:gd name="T19" fmla="*/ 15 h 31"/>
                <a:gd name="T20" fmla="*/ 17 w 23"/>
                <a:gd name="T21" fmla="*/ 7 h 31"/>
                <a:gd name="T22" fmla="*/ 20 w 23"/>
                <a:gd name="T2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1">
                  <a:moveTo>
                    <a:pt x="20" y="2"/>
                  </a:moveTo>
                  <a:cubicBezTo>
                    <a:pt x="22" y="0"/>
                    <a:pt x="23" y="1"/>
                    <a:pt x="23" y="4"/>
                  </a:cubicBezTo>
                  <a:cubicBezTo>
                    <a:pt x="19" y="10"/>
                    <a:pt x="19" y="17"/>
                    <a:pt x="18" y="24"/>
                  </a:cubicBezTo>
                  <a:cubicBezTo>
                    <a:pt x="18" y="26"/>
                    <a:pt x="18" y="28"/>
                    <a:pt x="17" y="30"/>
                  </a:cubicBezTo>
                  <a:cubicBezTo>
                    <a:pt x="17" y="30"/>
                    <a:pt x="16" y="30"/>
                    <a:pt x="15" y="30"/>
                  </a:cubicBezTo>
                  <a:cubicBezTo>
                    <a:pt x="13" y="27"/>
                    <a:pt x="12" y="27"/>
                    <a:pt x="9" y="30"/>
                  </a:cubicBezTo>
                  <a:cubicBezTo>
                    <a:pt x="7" y="31"/>
                    <a:pt x="6" y="30"/>
                    <a:pt x="6" y="28"/>
                  </a:cubicBezTo>
                  <a:cubicBezTo>
                    <a:pt x="7" y="25"/>
                    <a:pt x="7" y="23"/>
                    <a:pt x="3" y="24"/>
                  </a:cubicBezTo>
                  <a:cubicBezTo>
                    <a:pt x="2" y="24"/>
                    <a:pt x="0" y="23"/>
                    <a:pt x="1" y="21"/>
                  </a:cubicBezTo>
                  <a:cubicBezTo>
                    <a:pt x="2" y="19"/>
                    <a:pt x="1" y="17"/>
                    <a:pt x="2" y="15"/>
                  </a:cubicBezTo>
                  <a:cubicBezTo>
                    <a:pt x="8" y="14"/>
                    <a:pt x="12" y="9"/>
                    <a:pt x="17" y="7"/>
                  </a:cubicBezTo>
                  <a:cubicBezTo>
                    <a:pt x="19" y="6"/>
                    <a:pt x="20" y="4"/>
                    <a:pt x="20" y="2"/>
                  </a:cubicBezTo>
                  <a:close/>
                </a:path>
              </a:pathLst>
            </a:custGeom>
            <a:solidFill>
              <a:srgbClr val="B77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80">
              <a:extLst>
                <a:ext uri="{FF2B5EF4-FFF2-40B4-BE49-F238E27FC236}">
                  <a16:creationId xmlns:a16="http://schemas.microsoft.com/office/drawing/2014/main" id="{A546AB99-6C45-3079-E108-C9A155D3E105}"/>
                </a:ext>
              </a:extLst>
            </p:cNvPr>
            <p:cNvSpPr/>
            <p:nvPr userDrawn="1"/>
          </p:nvSpPr>
          <p:spPr bwMode="auto">
            <a:xfrm>
              <a:off x="10868025" y="5799138"/>
              <a:ext cx="77787" cy="106363"/>
            </a:xfrm>
            <a:custGeom>
              <a:avLst/>
              <a:gdLst>
                <a:gd name="T0" fmla="*/ 14 w 21"/>
                <a:gd name="T1" fmla="*/ 28 h 28"/>
                <a:gd name="T2" fmla="*/ 12 w 21"/>
                <a:gd name="T3" fmla="*/ 25 h 28"/>
                <a:gd name="T4" fmla="*/ 12 w 21"/>
                <a:gd name="T5" fmla="*/ 21 h 28"/>
                <a:gd name="T6" fmla="*/ 0 w 21"/>
                <a:gd name="T7" fmla="*/ 16 h 28"/>
                <a:gd name="T8" fmla="*/ 3 w 21"/>
                <a:gd name="T9" fmla="*/ 12 h 28"/>
                <a:gd name="T10" fmla="*/ 18 w 21"/>
                <a:gd name="T11" fmla="*/ 3 h 28"/>
                <a:gd name="T12" fmla="*/ 21 w 21"/>
                <a:gd name="T13" fmla="*/ 4 h 28"/>
                <a:gd name="T14" fmla="*/ 20 w 21"/>
                <a:gd name="T15" fmla="*/ 15 h 28"/>
                <a:gd name="T16" fmla="*/ 14 w 2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8">
                  <a:moveTo>
                    <a:pt x="14" y="28"/>
                  </a:moveTo>
                  <a:cubicBezTo>
                    <a:pt x="11" y="28"/>
                    <a:pt x="12" y="26"/>
                    <a:pt x="12" y="25"/>
                  </a:cubicBezTo>
                  <a:cubicBezTo>
                    <a:pt x="12" y="24"/>
                    <a:pt x="12" y="22"/>
                    <a:pt x="12" y="21"/>
                  </a:cubicBezTo>
                  <a:cubicBezTo>
                    <a:pt x="6" y="22"/>
                    <a:pt x="6" y="13"/>
                    <a:pt x="0" y="16"/>
                  </a:cubicBezTo>
                  <a:cubicBezTo>
                    <a:pt x="0" y="13"/>
                    <a:pt x="1" y="13"/>
                    <a:pt x="3" y="12"/>
                  </a:cubicBezTo>
                  <a:cubicBezTo>
                    <a:pt x="9" y="10"/>
                    <a:pt x="13" y="6"/>
                    <a:pt x="18" y="3"/>
                  </a:cubicBezTo>
                  <a:cubicBezTo>
                    <a:pt x="19" y="3"/>
                    <a:pt x="21" y="0"/>
                    <a:pt x="21" y="4"/>
                  </a:cubicBezTo>
                  <a:cubicBezTo>
                    <a:pt x="21" y="8"/>
                    <a:pt x="21" y="12"/>
                    <a:pt x="20" y="15"/>
                  </a:cubicBezTo>
                  <a:cubicBezTo>
                    <a:pt x="17" y="19"/>
                    <a:pt x="17" y="24"/>
                    <a:pt x="14" y="28"/>
                  </a:cubicBezTo>
                  <a:close/>
                </a:path>
              </a:pathLst>
            </a:custGeom>
            <a:solidFill>
              <a:srgbClr val="B8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81">
              <a:extLst>
                <a:ext uri="{FF2B5EF4-FFF2-40B4-BE49-F238E27FC236}">
                  <a16:creationId xmlns:a16="http://schemas.microsoft.com/office/drawing/2014/main" id="{6BC60542-7682-5201-F17D-8E35621F4023}"/>
                </a:ext>
              </a:extLst>
            </p:cNvPr>
            <p:cNvSpPr/>
            <p:nvPr userDrawn="1"/>
          </p:nvSpPr>
          <p:spPr bwMode="auto">
            <a:xfrm>
              <a:off x="12041188" y="5645150"/>
              <a:ext cx="76200" cy="109538"/>
            </a:xfrm>
            <a:custGeom>
              <a:avLst/>
              <a:gdLst>
                <a:gd name="T0" fmla="*/ 4 w 20"/>
                <a:gd name="T1" fmla="*/ 2 h 29"/>
                <a:gd name="T2" fmla="*/ 17 w 20"/>
                <a:gd name="T3" fmla="*/ 23 h 29"/>
                <a:gd name="T4" fmla="*/ 18 w 20"/>
                <a:gd name="T5" fmla="*/ 26 h 29"/>
                <a:gd name="T6" fmla="*/ 11 w 20"/>
                <a:gd name="T7" fmla="*/ 26 h 29"/>
                <a:gd name="T8" fmla="*/ 0 w 20"/>
                <a:gd name="T9" fmla="*/ 5 h 29"/>
                <a:gd name="T10" fmla="*/ 4 w 20"/>
                <a:gd name="T11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4" y="2"/>
                  </a:moveTo>
                  <a:cubicBezTo>
                    <a:pt x="7" y="10"/>
                    <a:pt x="11" y="17"/>
                    <a:pt x="17" y="23"/>
                  </a:cubicBezTo>
                  <a:cubicBezTo>
                    <a:pt x="16" y="24"/>
                    <a:pt x="20" y="25"/>
                    <a:pt x="18" y="26"/>
                  </a:cubicBezTo>
                  <a:cubicBezTo>
                    <a:pt x="16" y="27"/>
                    <a:pt x="14" y="29"/>
                    <a:pt x="11" y="26"/>
                  </a:cubicBezTo>
                  <a:cubicBezTo>
                    <a:pt x="7" y="20"/>
                    <a:pt x="3" y="13"/>
                    <a:pt x="0" y="5"/>
                  </a:cubicBezTo>
                  <a:cubicBezTo>
                    <a:pt x="1" y="4"/>
                    <a:pt x="0" y="0"/>
                    <a:pt x="4" y="2"/>
                  </a:cubicBezTo>
                  <a:close/>
                </a:path>
              </a:pathLst>
            </a:custGeom>
            <a:solidFill>
              <a:srgbClr val="6C5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82">
              <a:extLst>
                <a:ext uri="{FF2B5EF4-FFF2-40B4-BE49-F238E27FC236}">
                  <a16:creationId xmlns:a16="http://schemas.microsoft.com/office/drawing/2014/main" id="{948B0DD0-CEAD-50E5-9717-ABD404DFA3B6}"/>
                </a:ext>
              </a:extLst>
            </p:cNvPr>
            <p:cNvSpPr/>
            <p:nvPr userDrawn="1"/>
          </p:nvSpPr>
          <p:spPr bwMode="auto">
            <a:xfrm>
              <a:off x="10920413" y="5856288"/>
              <a:ext cx="25400" cy="68263"/>
            </a:xfrm>
            <a:custGeom>
              <a:avLst/>
              <a:gdLst>
                <a:gd name="T0" fmla="*/ 0 w 7"/>
                <a:gd name="T1" fmla="*/ 13 h 18"/>
                <a:gd name="T2" fmla="*/ 5 w 7"/>
                <a:gd name="T3" fmla="*/ 0 h 18"/>
                <a:gd name="T4" fmla="*/ 7 w 7"/>
                <a:gd name="T5" fmla="*/ 3 h 18"/>
                <a:gd name="T6" fmla="*/ 2 w 7"/>
                <a:gd name="T7" fmla="*/ 18 h 18"/>
                <a:gd name="T8" fmla="*/ 0 w 7"/>
                <a:gd name="T9" fmla="*/ 14 h 18"/>
                <a:gd name="T10" fmla="*/ 0 w 7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8">
                  <a:moveTo>
                    <a:pt x="0" y="13"/>
                  </a:moveTo>
                  <a:cubicBezTo>
                    <a:pt x="1" y="9"/>
                    <a:pt x="2" y="4"/>
                    <a:pt x="5" y="0"/>
                  </a:cubicBezTo>
                  <a:cubicBezTo>
                    <a:pt x="6" y="0"/>
                    <a:pt x="6" y="1"/>
                    <a:pt x="7" y="3"/>
                  </a:cubicBezTo>
                  <a:cubicBezTo>
                    <a:pt x="3" y="7"/>
                    <a:pt x="1" y="12"/>
                    <a:pt x="2" y="18"/>
                  </a:cubicBezTo>
                  <a:cubicBezTo>
                    <a:pt x="0" y="17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83">
              <a:extLst>
                <a:ext uri="{FF2B5EF4-FFF2-40B4-BE49-F238E27FC236}">
                  <a16:creationId xmlns:a16="http://schemas.microsoft.com/office/drawing/2014/main" id="{5F8E1028-4A51-5073-CA81-CD24E885CF48}"/>
                </a:ext>
              </a:extLst>
            </p:cNvPr>
            <p:cNvSpPr/>
            <p:nvPr userDrawn="1"/>
          </p:nvSpPr>
          <p:spPr bwMode="auto">
            <a:xfrm>
              <a:off x="10783888" y="6075363"/>
              <a:ext cx="30162" cy="22225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6 h 6"/>
                <a:gd name="T4" fmla="*/ 1 w 8"/>
                <a:gd name="T5" fmla="*/ 2 h 6"/>
                <a:gd name="T6" fmla="*/ 2 w 8"/>
                <a:gd name="T7" fmla="*/ 0 h 6"/>
                <a:gd name="T8" fmla="*/ 7 w 8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8" y="3"/>
                    <a:pt x="7" y="5"/>
                    <a:pt x="6" y="6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7D6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84">
              <a:extLst>
                <a:ext uri="{FF2B5EF4-FFF2-40B4-BE49-F238E27FC236}">
                  <a16:creationId xmlns:a16="http://schemas.microsoft.com/office/drawing/2014/main" id="{290E8F8A-2C60-B130-64E7-B111B203BB9C}"/>
                </a:ext>
              </a:extLst>
            </p:cNvPr>
            <p:cNvSpPr/>
            <p:nvPr userDrawn="1"/>
          </p:nvSpPr>
          <p:spPr bwMode="auto">
            <a:xfrm>
              <a:off x="10874375" y="5943600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5 w 5"/>
                <a:gd name="T3" fmla="*/ 0 h 5"/>
                <a:gd name="T4" fmla="*/ 0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4" y="2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85">
              <a:extLst>
                <a:ext uri="{FF2B5EF4-FFF2-40B4-BE49-F238E27FC236}">
                  <a16:creationId xmlns:a16="http://schemas.microsoft.com/office/drawing/2014/main" id="{38254F3D-D73E-9F0C-4488-98F10771EF72}"/>
                </a:ext>
              </a:extLst>
            </p:cNvPr>
            <p:cNvSpPr/>
            <p:nvPr userDrawn="1"/>
          </p:nvSpPr>
          <p:spPr bwMode="auto">
            <a:xfrm>
              <a:off x="11733213" y="5995988"/>
              <a:ext cx="214312" cy="312738"/>
            </a:xfrm>
            <a:custGeom>
              <a:avLst/>
              <a:gdLst>
                <a:gd name="T0" fmla="*/ 29 w 57"/>
                <a:gd name="T1" fmla="*/ 79 h 83"/>
                <a:gd name="T2" fmla="*/ 17 w 57"/>
                <a:gd name="T3" fmla="*/ 63 h 83"/>
                <a:gd name="T4" fmla="*/ 8 w 57"/>
                <a:gd name="T5" fmla="*/ 59 h 83"/>
                <a:gd name="T6" fmla="*/ 5 w 57"/>
                <a:gd name="T7" fmla="*/ 51 h 83"/>
                <a:gd name="T8" fmla="*/ 3 w 57"/>
                <a:gd name="T9" fmla="*/ 47 h 83"/>
                <a:gd name="T10" fmla="*/ 2 w 57"/>
                <a:gd name="T11" fmla="*/ 41 h 83"/>
                <a:gd name="T12" fmla="*/ 9 w 57"/>
                <a:gd name="T13" fmla="*/ 33 h 83"/>
                <a:gd name="T14" fmla="*/ 7 w 57"/>
                <a:gd name="T15" fmla="*/ 30 h 83"/>
                <a:gd name="T16" fmla="*/ 9 w 57"/>
                <a:gd name="T17" fmla="*/ 29 h 83"/>
                <a:gd name="T18" fmla="*/ 10 w 57"/>
                <a:gd name="T19" fmla="*/ 23 h 83"/>
                <a:gd name="T20" fmla="*/ 6 w 57"/>
                <a:gd name="T21" fmla="*/ 18 h 83"/>
                <a:gd name="T22" fmla="*/ 7 w 57"/>
                <a:gd name="T23" fmla="*/ 16 h 83"/>
                <a:gd name="T24" fmla="*/ 12 w 57"/>
                <a:gd name="T25" fmla="*/ 3 h 83"/>
                <a:gd name="T26" fmla="*/ 35 w 57"/>
                <a:gd name="T27" fmla="*/ 3 h 83"/>
                <a:gd name="T28" fmla="*/ 37 w 57"/>
                <a:gd name="T29" fmla="*/ 3 h 83"/>
                <a:gd name="T30" fmla="*/ 48 w 57"/>
                <a:gd name="T31" fmla="*/ 13 h 83"/>
                <a:gd name="T32" fmla="*/ 56 w 57"/>
                <a:gd name="T33" fmla="*/ 22 h 83"/>
                <a:gd name="T34" fmla="*/ 56 w 57"/>
                <a:gd name="T35" fmla="*/ 25 h 83"/>
                <a:gd name="T36" fmla="*/ 52 w 57"/>
                <a:gd name="T37" fmla="*/ 25 h 83"/>
                <a:gd name="T38" fmla="*/ 47 w 57"/>
                <a:gd name="T39" fmla="*/ 22 h 83"/>
                <a:gd name="T40" fmla="*/ 42 w 57"/>
                <a:gd name="T41" fmla="*/ 22 h 83"/>
                <a:gd name="T42" fmla="*/ 45 w 57"/>
                <a:gd name="T43" fmla="*/ 26 h 83"/>
                <a:gd name="T44" fmla="*/ 47 w 57"/>
                <a:gd name="T45" fmla="*/ 27 h 83"/>
                <a:gd name="T46" fmla="*/ 49 w 57"/>
                <a:gd name="T47" fmla="*/ 29 h 83"/>
                <a:gd name="T48" fmla="*/ 50 w 57"/>
                <a:gd name="T49" fmla="*/ 29 h 83"/>
                <a:gd name="T50" fmla="*/ 37 w 57"/>
                <a:gd name="T51" fmla="*/ 40 h 83"/>
                <a:gd name="T52" fmla="*/ 34 w 57"/>
                <a:gd name="T53" fmla="*/ 45 h 83"/>
                <a:gd name="T54" fmla="*/ 38 w 57"/>
                <a:gd name="T55" fmla="*/ 47 h 83"/>
                <a:gd name="T56" fmla="*/ 42 w 57"/>
                <a:gd name="T57" fmla="*/ 49 h 83"/>
                <a:gd name="T58" fmla="*/ 51 w 57"/>
                <a:gd name="T59" fmla="*/ 68 h 83"/>
                <a:gd name="T60" fmla="*/ 50 w 57"/>
                <a:gd name="T61" fmla="*/ 71 h 83"/>
                <a:gd name="T62" fmla="*/ 32 w 57"/>
                <a:gd name="T63" fmla="*/ 81 h 83"/>
                <a:gd name="T64" fmla="*/ 29 w 57"/>
                <a:gd name="T65" fmla="*/ 7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83">
                  <a:moveTo>
                    <a:pt x="29" y="79"/>
                  </a:moveTo>
                  <a:cubicBezTo>
                    <a:pt x="29" y="64"/>
                    <a:pt x="30" y="67"/>
                    <a:pt x="17" y="63"/>
                  </a:cubicBezTo>
                  <a:cubicBezTo>
                    <a:pt x="14" y="63"/>
                    <a:pt x="11" y="61"/>
                    <a:pt x="8" y="59"/>
                  </a:cubicBezTo>
                  <a:cubicBezTo>
                    <a:pt x="6" y="57"/>
                    <a:pt x="2" y="56"/>
                    <a:pt x="5" y="51"/>
                  </a:cubicBezTo>
                  <a:cubicBezTo>
                    <a:pt x="6" y="50"/>
                    <a:pt x="5" y="48"/>
                    <a:pt x="3" y="47"/>
                  </a:cubicBezTo>
                  <a:cubicBezTo>
                    <a:pt x="0" y="45"/>
                    <a:pt x="1" y="43"/>
                    <a:pt x="2" y="41"/>
                  </a:cubicBezTo>
                  <a:cubicBezTo>
                    <a:pt x="5" y="38"/>
                    <a:pt x="7" y="35"/>
                    <a:pt x="9" y="33"/>
                  </a:cubicBezTo>
                  <a:cubicBezTo>
                    <a:pt x="11" y="30"/>
                    <a:pt x="8" y="31"/>
                    <a:pt x="7" y="30"/>
                  </a:cubicBezTo>
                  <a:cubicBezTo>
                    <a:pt x="7" y="30"/>
                    <a:pt x="8" y="29"/>
                    <a:pt x="9" y="29"/>
                  </a:cubicBezTo>
                  <a:cubicBezTo>
                    <a:pt x="13" y="27"/>
                    <a:pt x="13" y="26"/>
                    <a:pt x="10" y="23"/>
                  </a:cubicBezTo>
                  <a:cubicBezTo>
                    <a:pt x="8" y="21"/>
                    <a:pt x="6" y="21"/>
                    <a:pt x="6" y="18"/>
                  </a:cubicBezTo>
                  <a:cubicBezTo>
                    <a:pt x="8" y="18"/>
                    <a:pt x="8" y="17"/>
                    <a:pt x="7" y="16"/>
                  </a:cubicBezTo>
                  <a:cubicBezTo>
                    <a:pt x="4" y="11"/>
                    <a:pt x="7" y="5"/>
                    <a:pt x="12" y="3"/>
                  </a:cubicBezTo>
                  <a:cubicBezTo>
                    <a:pt x="20" y="0"/>
                    <a:pt x="27" y="0"/>
                    <a:pt x="35" y="3"/>
                  </a:cubicBezTo>
                  <a:cubicBezTo>
                    <a:pt x="36" y="4"/>
                    <a:pt x="36" y="4"/>
                    <a:pt x="37" y="3"/>
                  </a:cubicBezTo>
                  <a:cubicBezTo>
                    <a:pt x="40" y="7"/>
                    <a:pt x="44" y="11"/>
                    <a:pt x="48" y="13"/>
                  </a:cubicBezTo>
                  <a:cubicBezTo>
                    <a:pt x="52" y="15"/>
                    <a:pt x="54" y="18"/>
                    <a:pt x="56" y="22"/>
                  </a:cubicBezTo>
                  <a:cubicBezTo>
                    <a:pt x="56" y="23"/>
                    <a:pt x="57" y="24"/>
                    <a:pt x="56" y="25"/>
                  </a:cubicBezTo>
                  <a:cubicBezTo>
                    <a:pt x="55" y="26"/>
                    <a:pt x="54" y="26"/>
                    <a:pt x="52" y="25"/>
                  </a:cubicBezTo>
                  <a:cubicBezTo>
                    <a:pt x="50" y="24"/>
                    <a:pt x="49" y="23"/>
                    <a:pt x="47" y="22"/>
                  </a:cubicBezTo>
                  <a:cubicBezTo>
                    <a:pt x="45" y="22"/>
                    <a:pt x="43" y="19"/>
                    <a:pt x="42" y="22"/>
                  </a:cubicBezTo>
                  <a:cubicBezTo>
                    <a:pt x="41" y="25"/>
                    <a:pt x="43" y="26"/>
                    <a:pt x="45" y="26"/>
                  </a:cubicBezTo>
                  <a:cubicBezTo>
                    <a:pt x="46" y="26"/>
                    <a:pt x="46" y="26"/>
                    <a:pt x="47" y="27"/>
                  </a:cubicBezTo>
                  <a:cubicBezTo>
                    <a:pt x="47" y="27"/>
                    <a:pt x="48" y="28"/>
                    <a:pt x="49" y="29"/>
                  </a:cubicBezTo>
                  <a:cubicBezTo>
                    <a:pt x="49" y="29"/>
                    <a:pt x="49" y="29"/>
                    <a:pt x="50" y="29"/>
                  </a:cubicBezTo>
                  <a:cubicBezTo>
                    <a:pt x="43" y="30"/>
                    <a:pt x="42" y="38"/>
                    <a:pt x="37" y="40"/>
                  </a:cubicBezTo>
                  <a:cubicBezTo>
                    <a:pt x="35" y="41"/>
                    <a:pt x="34" y="43"/>
                    <a:pt x="34" y="45"/>
                  </a:cubicBezTo>
                  <a:cubicBezTo>
                    <a:pt x="35" y="47"/>
                    <a:pt x="37" y="47"/>
                    <a:pt x="38" y="47"/>
                  </a:cubicBezTo>
                  <a:cubicBezTo>
                    <a:pt x="40" y="47"/>
                    <a:pt x="41" y="48"/>
                    <a:pt x="42" y="49"/>
                  </a:cubicBezTo>
                  <a:cubicBezTo>
                    <a:pt x="43" y="56"/>
                    <a:pt x="43" y="64"/>
                    <a:pt x="51" y="68"/>
                  </a:cubicBezTo>
                  <a:cubicBezTo>
                    <a:pt x="53" y="69"/>
                    <a:pt x="51" y="71"/>
                    <a:pt x="50" y="71"/>
                  </a:cubicBezTo>
                  <a:cubicBezTo>
                    <a:pt x="42" y="71"/>
                    <a:pt x="37" y="75"/>
                    <a:pt x="32" y="81"/>
                  </a:cubicBezTo>
                  <a:cubicBezTo>
                    <a:pt x="30" y="83"/>
                    <a:pt x="29" y="82"/>
                    <a:pt x="29" y="79"/>
                  </a:cubicBezTo>
                  <a:close/>
                </a:path>
              </a:pathLst>
            </a:custGeom>
            <a:solidFill>
              <a:srgbClr val="EF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86">
              <a:extLst>
                <a:ext uri="{FF2B5EF4-FFF2-40B4-BE49-F238E27FC236}">
                  <a16:creationId xmlns:a16="http://schemas.microsoft.com/office/drawing/2014/main" id="{9C1C3774-5FCC-ED63-1177-F1D48CC60672}"/>
                </a:ext>
              </a:extLst>
            </p:cNvPr>
            <p:cNvSpPr/>
            <p:nvPr userDrawn="1"/>
          </p:nvSpPr>
          <p:spPr bwMode="auto">
            <a:xfrm>
              <a:off x="11944350" y="6191250"/>
              <a:ext cx="173037" cy="222250"/>
            </a:xfrm>
            <a:custGeom>
              <a:avLst/>
              <a:gdLst>
                <a:gd name="T0" fmla="*/ 16 w 46"/>
                <a:gd name="T1" fmla="*/ 45 h 59"/>
                <a:gd name="T2" fmla="*/ 11 w 46"/>
                <a:gd name="T3" fmla="*/ 47 h 59"/>
                <a:gd name="T4" fmla="*/ 8 w 46"/>
                <a:gd name="T5" fmla="*/ 51 h 59"/>
                <a:gd name="T6" fmla="*/ 7 w 46"/>
                <a:gd name="T7" fmla="*/ 44 h 59"/>
                <a:gd name="T8" fmla="*/ 10 w 46"/>
                <a:gd name="T9" fmla="*/ 38 h 59"/>
                <a:gd name="T10" fmla="*/ 8 w 46"/>
                <a:gd name="T11" fmla="*/ 34 h 59"/>
                <a:gd name="T12" fmla="*/ 2 w 46"/>
                <a:gd name="T13" fmla="*/ 34 h 59"/>
                <a:gd name="T14" fmla="*/ 8 w 46"/>
                <a:gd name="T15" fmla="*/ 28 h 59"/>
                <a:gd name="T16" fmla="*/ 7 w 46"/>
                <a:gd name="T17" fmla="*/ 24 h 59"/>
                <a:gd name="T18" fmla="*/ 5 w 46"/>
                <a:gd name="T19" fmla="*/ 23 h 59"/>
                <a:gd name="T20" fmla="*/ 1 w 46"/>
                <a:gd name="T21" fmla="*/ 20 h 59"/>
                <a:gd name="T22" fmla="*/ 6 w 46"/>
                <a:gd name="T23" fmla="*/ 19 h 59"/>
                <a:gd name="T24" fmla="*/ 12 w 46"/>
                <a:gd name="T25" fmla="*/ 17 h 59"/>
                <a:gd name="T26" fmla="*/ 9 w 46"/>
                <a:gd name="T27" fmla="*/ 11 h 59"/>
                <a:gd name="T28" fmla="*/ 3 w 46"/>
                <a:gd name="T29" fmla="*/ 2 h 59"/>
                <a:gd name="T30" fmla="*/ 19 w 46"/>
                <a:gd name="T31" fmla="*/ 15 h 59"/>
                <a:gd name="T32" fmla="*/ 21 w 46"/>
                <a:gd name="T33" fmla="*/ 23 h 59"/>
                <a:gd name="T34" fmla="*/ 23 w 46"/>
                <a:gd name="T35" fmla="*/ 24 h 59"/>
                <a:gd name="T36" fmla="*/ 23 w 46"/>
                <a:gd name="T37" fmla="*/ 23 h 59"/>
                <a:gd name="T38" fmla="*/ 26 w 46"/>
                <a:gd name="T39" fmla="*/ 17 h 59"/>
                <a:gd name="T40" fmla="*/ 30 w 46"/>
                <a:gd name="T41" fmla="*/ 13 h 59"/>
                <a:gd name="T42" fmla="*/ 38 w 46"/>
                <a:gd name="T43" fmla="*/ 8 h 59"/>
                <a:gd name="T44" fmla="*/ 42 w 46"/>
                <a:gd name="T45" fmla="*/ 2 h 59"/>
                <a:gd name="T46" fmla="*/ 45 w 46"/>
                <a:gd name="T47" fmla="*/ 1 h 59"/>
                <a:gd name="T48" fmla="*/ 44 w 46"/>
                <a:gd name="T49" fmla="*/ 3 h 59"/>
                <a:gd name="T50" fmla="*/ 38 w 46"/>
                <a:gd name="T51" fmla="*/ 12 h 59"/>
                <a:gd name="T52" fmla="*/ 39 w 46"/>
                <a:gd name="T53" fmla="*/ 19 h 59"/>
                <a:gd name="T54" fmla="*/ 38 w 46"/>
                <a:gd name="T55" fmla="*/ 23 h 59"/>
                <a:gd name="T56" fmla="*/ 38 w 46"/>
                <a:gd name="T57" fmla="*/ 27 h 59"/>
                <a:gd name="T58" fmla="*/ 37 w 46"/>
                <a:gd name="T59" fmla="*/ 31 h 59"/>
                <a:gd name="T60" fmla="*/ 34 w 46"/>
                <a:gd name="T61" fmla="*/ 33 h 59"/>
                <a:gd name="T62" fmla="*/ 36 w 46"/>
                <a:gd name="T63" fmla="*/ 35 h 59"/>
                <a:gd name="T64" fmla="*/ 34 w 46"/>
                <a:gd name="T65" fmla="*/ 40 h 59"/>
                <a:gd name="T66" fmla="*/ 30 w 46"/>
                <a:gd name="T67" fmla="*/ 41 h 59"/>
                <a:gd name="T68" fmla="*/ 32 w 46"/>
                <a:gd name="T69" fmla="*/ 44 h 59"/>
                <a:gd name="T70" fmla="*/ 35 w 46"/>
                <a:gd name="T71" fmla="*/ 48 h 59"/>
                <a:gd name="T72" fmla="*/ 37 w 46"/>
                <a:gd name="T73" fmla="*/ 51 h 59"/>
                <a:gd name="T74" fmla="*/ 32 w 46"/>
                <a:gd name="T75" fmla="*/ 52 h 59"/>
                <a:gd name="T76" fmla="*/ 26 w 46"/>
                <a:gd name="T77" fmla="*/ 47 h 59"/>
                <a:gd name="T78" fmla="*/ 24 w 46"/>
                <a:gd name="T79" fmla="*/ 44 h 59"/>
                <a:gd name="T80" fmla="*/ 23 w 46"/>
                <a:gd name="T81" fmla="*/ 47 h 59"/>
                <a:gd name="T82" fmla="*/ 22 w 46"/>
                <a:gd name="T83" fmla="*/ 59 h 59"/>
                <a:gd name="T84" fmla="*/ 16 w 46"/>
                <a:gd name="T85" fmla="*/ 45 h 59"/>
                <a:gd name="T86" fmla="*/ 17 w 46"/>
                <a:gd name="T87" fmla="*/ 42 h 59"/>
                <a:gd name="T88" fmla="*/ 18 w 46"/>
                <a:gd name="T89" fmla="*/ 36 h 59"/>
                <a:gd name="T90" fmla="*/ 25 w 46"/>
                <a:gd name="T91" fmla="*/ 37 h 59"/>
                <a:gd name="T92" fmla="*/ 28 w 46"/>
                <a:gd name="T93" fmla="*/ 38 h 59"/>
                <a:gd name="T94" fmla="*/ 31 w 46"/>
                <a:gd name="T95" fmla="*/ 34 h 59"/>
                <a:gd name="T96" fmla="*/ 28 w 46"/>
                <a:gd name="T97" fmla="*/ 33 h 59"/>
                <a:gd name="T98" fmla="*/ 17 w 46"/>
                <a:gd name="T99" fmla="*/ 34 h 59"/>
                <a:gd name="T100" fmla="*/ 15 w 46"/>
                <a:gd name="T101" fmla="*/ 38 h 59"/>
                <a:gd name="T102" fmla="*/ 16 w 46"/>
                <a:gd name="T103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6" h="59">
                  <a:moveTo>
                    <a:pt x="16" y="45"/>
                  </a:moveTo>
                  <a:cubicBezTo>
                    <a:pt x="14" y="43"/>
                    <a:pt x="13" y="45"/>
                    <a:pt x="11" y="47"/>
                  </a:cubicBezTo>
                  <a:cubicBezTo>
                    <a:pt x="10" y="48"/>
                    <a:pt x="10" y="51"/>
                    <a:pt x="8" y="51"/>
                  </a:cubicBezTo>
                  <a:cubicBezTo>
                    <a:pt x="6" y="49"/>
                    <a:pt x="7" y="46"/>
                    <a:pt x="7" y="44"/>
                  </a:cubicBezTo>
                  <a:cubicBezTo>
                    <a:pt x="8" y="42"/>
                    <a:pt x="9" y="40"/>
                    <a:pt x="10" y="38"/>
                  </a:cubicBezTo>
                  <a:cubicBezTo>
                    <a:pt x="12" y="35"/>
                    <a:pt x="11" y="34"/>
                    <a:pt x="8" y="34"/>
                  </a:cubicBezTo>
                  <a:cubicBezTo>
                    <a:pt x="7" y="34"/>
                    <a:pt x="5" y="34"/>
                    <a:pt x="2" y="34"/>
                  </a:cubicBezTo>
                  <a:cubicBezTo>
                    <a:pt x="4" y="31"/>
                    <a:pt x="6" y="29"/>
                    <a:pt x="8" y="28"/>
                  </a:cubicBezTo>
                  <a:cubicBezTo>
                    <a:pt x="10" y="25"/>
                    <a:pt x="9" y="25"/>
                    <a:pt x="7" y="24"/>
                  </a:cubicBezTo>
                  <a:cubicBezTo>
                    <a:pt x="6" y="23"/>
                    <a:pt x="6" y="24"/>
                    <a:pt x="5" y="23"/>
                  </a:cubicBezTo>
                  <a:cubicBezTo>
                    <a:pt x="3" y="23"/>
                    <a:pt x="0" y="22"/>
                    <a:pt x="1" y="20"/>
                  </a:cubicBezTo>
                  <a:cubicBezTo>
                    <a:pt x="1" y="16"/>
                    <a:pt x="4" y="19"/>
                    <a:pt x="6" y="19"/>
                  </a:cubicBezTo>
                  <a:cubicBezTo>
                    <a:pt x="8" y="19"/>
                    <a:pt x="11" y="20"/>
                    <a:pt x="12" y="17"/>
                  </a:cubicBezTo>
                  <a:cubicBezTo>
                    <a:pt x="13" y="15"/>
                    <a:pt x="11" y="13"/>
                    <a:pt x="9" y="11"/>
                  </a:cubicBezTo>
                  <a:cubicBezTo>
                    <a:pt x="7" y="8"/>
                    <a:pt x="5" y="5"/>
                    <a:pt x="3" y="2"/>
                  </a:cubicBezTo>
                  <a:cubicBezTo>
                    <a:pt x="9" y="5"/>
                    <a:pt x="11" y="13"/>
                    <a:pt x="19" y="15"/>
                  </a:cubicBezTo>
                  <a:cubicBezTo>
                    <a:pt x="19" y="18"/>
                    <a:pt x="20" y="21"/>
                    <a:pt x="21" y="23"/>
                  </a:cubicBezTo>
                  <a:cubicBezTo>
                    <a:pt x="21" y="24"/>
                    <a:pt x="22" y="25"/>
                    <a:pt x="23" y="24"/>
                  </a:cubicBezTo>
                  <a:cubicBezTo>
                    <a:pt x="23" y="24"/>
                    <a:pt x="24" y="23"/>
                    <a:pt x="23" y="23"/>
                  </a:cubicBezTo>
                  <a:cubicBezTo>
                    <a:pt x="21" y="19"/>
                    <a:pt x="23" y="18"/>
                    <a:pt x="26" y="17"/>
                  </a:cubicBezTo>
                  <a:cubicBezTo>
                    <a:pt x="28" y="16"/>
                    <a:pt x="28" y="14"/>
                    <a:pt x="30" y="13"/>
                  </a:cubicBezTo>
                  <a:cubicBezTo>
                    <a:pt x="34" y="14"/>
                    <a:pt x="35" y="11"/>
                    <a:pt x="38" y="8"/>
                  </a:cubicBezTo>
                  <a:cubicBezTo>
                    <a:pt x="39" y="6"/>
                    <a:pt x="41" y="4"/>
                    <a:pt x="42" y="2"/>
                  </a:cubicBezTo>
                  <a:cubicBezTo>
                    <a:pt x="43" y="1"/>
                    <a:pt x="44" y="0"/>
                    <a:pt x="45" y="1"/>
                  </a:cubicBezTo>
                  <a:cubicBezTo>
                    <a:pt x="46" y="2"/>
                    <a:pt x="45" y="3"/>
                    <a:pt x="44" y="3"/>
                  </a:cubicBezTo>
                  <a:cubicBezTo>
                    <a:pt x="42" y="6"/>
                    <a:pt x="40" y="9"/>
                    <a:pt x="38" y="12"/>
                  </a:cubicBezTo>
                  <a:cubicBezTo>
                    <a:pt x="37" y="14"/>
                    <a:pt x="36" y="17"/>
                    <a:pt x="39" y="19"/>
                  </a:cubicBezTo>
                  <a:cubicBezTo>
                    <a:pt x="41" y="20"/>
                    <a:pt x="38" y="21"/>
                    <a:pt x="38" y="23"/>
                  </a:cubicBezTo>
                  <a:cubicBezTo>
                    <a:pt x="38" y="24"/>
                    <a:pt x="35" y="25"/>
                    <a:pt x="38" y="27"/>
                  </a:cubicBezTo>
                  <a:cubicBezTo>
                    <a:pt x="42" y="29"/>
                    <a:pt x="39" y="30"/>
                    <a:pt x="37" y="31"/>
                  </a:cubicBezTo>
                  <a:cubicBezTo>
                    <a:pt x="36" y="31"/>
                    <a:pt x="34" y="31"/>
                    <a:pt x="34" y="33"/>
                  </a:cubicBezTo>
                  <a:cubicBezTo>
                    <a:pt x="34" y="35"/>
                    <a:pt x="35" y="35"/>
                    <a:pt x="36" y="35"/>
                  </a:cubicBezTo>
                  <a:cubicBezTo>
                    <a:pt x="37" y="37"/>
                    <a:pt x="36" y="38"/>
                    <a:pt x="34" y="40"/>
                  </a:cubicBezTo>
                  <a:cubicBezTo>
                    <a:pt x="32" y="38"/>
                    <a:pt x="31" y="40"/>
                    <a:pt x="30" y="41"/>
                  </a:cubicBezTo>
                  <a:cubicBezTo>
                    <a:pt x="28" y="44"/>
                    <a:pt x="31" y="43"/>
                    <a:pt x="32" y="44"/>
                  </a:cubicBezTo>
                  <a:cubicBezTo>
                    <a:pt x="33" y="46"/>
                    <a:pt x="34" y="47"/>
                    <a:pt x="35" y="48"/>
                  </a:cubicBezTo>
                  <a:cubicBezTo>
                    <a:pt x="36" y="49"/>
                    <a:pt x="38" y="49"/>
                    <a:pt x="37" y="51"/>
                  </a:cubicBezTo>
                  <a:cubicBezTo>
                    <a:pt x="36" y="53"/>
                    <a:pt x="34" y="52"/>
                    <a:pt x="32" y="52"/>
                  </a:cubicBezTo>
                  <a:cubicBezTo>
                    <a:pt x="30" y="51"/>
                    <a:pt x="27" y="50"/>
                    <a:pt x="26" y="47"/>
                  </a:cubicBezTo>
                  <a:cubicBezTo>
                    <a:pt x="26" y="46"/>
                    <a:pt x="26" y="44"/>
                    <a:pt x="24" y="44"/>
                  </a:cubicBezTo>
                  <a:cubicBezTo>
                    <a:pt x="22" y="44"/>
                    <a:pt x="23" y="46"/>
                    <a:pt x="23" y="47"/>
                  </a:cubicBezTo>
                  <a:cubicBezTo>
                    <a:pt x="23" y="51"/>
                    <a:pt x="24" y="54"/>
                    <a:pt x="22" y="59"/>
                  </a:cubicBezTo>
                  <a:cubicBezTo>
                    <a:pt x="20" y="54"/>
                    <a:pt x="23" y="48"/>
                    <a:pt x="16" y="45"/>
                  </a:cubicBezTo>
                  <a:cubicBezTo>
                    <a:pt x="17" y="45"/>
                    <a:pt x="18" y="43"/>
                    <a:pt x="17" y="42"/>
                  </a:cubicBezTo>
                  <a:cubicBezTo>
                    <a:pt x="15" y="40"/>
                    <a:pt x="16" y="38"/>
                    <a:pt x="18" y="36"/>
                  </a:cubicBezTo>
                  <a:cubicBezTo>
                    <a:pt x="20" y="34"/>
                    <a:pt x="23" y="35"/>
                    <a:pt x="25" y="37"/>
                  </a:cubicBezTo>
                  <a:cubicBezTo>
                    <a:pt x="26" y="37"/>
                    <a:pt x="27" y="39"/>
                    <a:pt x="28" y="38"/>
                  </a:cubicBezTo>
                  <a:cubicBezTo>
                    <a:pt x="30" y="37"/>
                    <a:pt x="31" y="36"/>
                    <a:pt x="31" y="34"/>
                  </a:cubicBezTo>
                  <a:cubicBezTo>
                    <a:pt x="30" y="32"/>
                    <a:pt x="29" y="33"/>
                    <a:pt x="28" y="33"/>
                  </a:cubicBezTo>
                  <a:cubicBezTo>
                    <a:pt x="24" y="32"/>
                    <a:pt x="20" y="33"/>
                    <a:pt x="17" y="34"/>
                  </a:cubicBezTo>
                  <a:cubicBezTo>
                    <a:pt x="14" y="34"/>
                    <a:pt x="13" y="35"/>
                    <a:pt x="15" y="38"/>
                  </a:cubicBezTo>
                  <a:cubicBezTo>
                    <a:pt x="16" y="40"/>
                    <a:pt x="18" y="42"/>
                    <a:pt x="16" y="45"/>
                  </a:cubicBezTo>
                  <a:close/>
                </a:path>
              </a:pathLst>
            </a:custGeom>
            <a:solidFill>
              <a:srgbClr val="F0C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87">
              <a:extLst>
                <a:ext uri="{FF2B5EF4-FFF2-40B4-BE49-F238E27FC236}">
                  <a16:creationId xmlns:a16="http://schemas.microsoft.com/office/drawing/2014/main" id="{8BE61CC4-0F79-193A-A63B-301E4A2A7590}"/>
                </a:ext>
              </a:extLst>
            </p:cNvPr>
            <p:cNvSpPr/>
            <p:nvPr userDrawn="1"/>
          </p:nvSpPr>
          <p:spPr bwMode="auto">
            <a:xfrm>
              <a:off x="11909425" y="6462713"/>
              <a:ext cx="112712" cy="184150"/>
            </a:xfrm>
            <a:custGeom>
              <a:avLst/>
              <a:gdLst>
                <a:gd name="T0" fmla="*/ 26 w 30"/>
                <a:gd name="T1" fmla="*/ 8 h 49"/>
                <a:gd name="T2" fmla="*/ 11 w 30"/>
                <a:gd name="T3" fmla="*/ 36 h 49"/>
                <a:gd name="T4" fmla="*/ 9 w 30"/>
                <a:gd name="T5" fmla="*/ 41 h 49"/>
                <a:gd name="T6" fmla="*/ 0 w 30"/>
                <a:gd name="T7" fmla="*/ 49 h 49"/>
                <a:gd name="T8" fmla="*/ 9 w 30"/>
                <a:gd name="T9" fmla="*/ 28 h 49"/>
                <a:gd name="T10" fmla="*/ 20 w 30"/>
                <a:gd name="T11" fmla="*/ 5 h 49"/>
                <a:gd name="T12" fmla="*/ 28 w 30"/>
                <a:gd name="T13" fmla="*/ 0 h 49"/>
                <a:gd name="T14" fmla="*/ 26 w 30"/>
                <a:gd name="T15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49">
                  <a:moveTo>
                    <a:pt x="26" y="8"/>
                  </a:moveTo>
                  <a:cubicBezTo>
                    <a:pt x="21" y="17"/>
                    <a:pt x="17" y="28"/>
                    <a:pt x="11" y="36"/>
                  </a:cubicBezTo>
                  <a:cubicBezTo>
                    <a:pt x="10" y="37"/>
                    <a:pt x="9" y="39"/>
                    <a:pt x="9" y="41"/>
                  </a:cubicBezTo>
                  <a:cubicBezTo>
                    <a:pt x="7" y="45"/>
                    <a:pt x="4" y="48"/>
                    <a:pt x="0" y="49"/>
                  </a:cubicBezTo>
                  <a:cubicBezTo>
                    <a:pt x="5" y="43"/>
                    <a:pt x="5" y="35"/>
                    <a:pt x="9" y="28"/>
                  </a:cubicBezTo>
                  <a:cubicBezTo>
                    <a:pt x="13" y="20"/>
                    <a:pt x="16" y="13"/>
                    <a:pt x="20" y="5"/>
                  </a:cubicBezTo>
                  <a:cubicBezTo>
                    <a:pt x="22" y="3"/>
                    <a:pt x="26" y="3"/>
                    <a:pt x="28" y="0"/>
                  </a:cubicBezTo>
                  <a:cubicBezTo>
                    <a:pt x="30" y="3"/>
                    <a:pt x="27" y="5"/>
                    <a:pt x="26" y="8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88">
              <a:extLst>
                <a:ext uri="{FF2B5EF4-FFF2-40B4-BE49-F238E27FC236}">
                  <a16:creationId xmlns:a16="http://schemas.microsoft.com/office/drawing/2014/main" id="{BB5DF28C-4C12-37C9-6B29-CDD987042E35}"/>
                </a:ext>
              </a:extLst>
            </p:cNvPr>
            <p:cNvSpPr/>
            <p:nvPr userDrawn="1"/>
          </p:nvSpPr>
          <p:spPr bwMode="auto">
            <a:xfrm>
              <a:off x="11853863" y="6097588"/>
              <a:ext cx="131762" cy="82550"/>
            </a:xfrm>
            <a:custGeom>
              <a:avLst/>
              <a:gdLst>
                <a:gd name="T0" fmla="*/ 10 w 35"/>
                <a:gd name="T1" fmla="*/ 22 h 22"/>
                <a:gd name="T2" fmla="*/ 6 w 35"/>
                <a:gd name="T3" fmla="*/ 21 h 22"/>
                <a:gd name="T4" fmla="*/ 0 w 35"/>
                <a:gd name="T5" fmla="*/ 18 h 22"/>
                <a:gd name="T6" fmla="*/ 3 w 35"/>
                <a:gd name="T7" fmla="*/ 13 h 22"/>
                <a:gd name="T8" fmla="*/ 11 w 35"/>
                <a:gd name="T9" fmla="*/ 3 h 22"/>
                <a:gd name="T10" fmla="*/ 14 w 35"/>
                <a:gd name="T11" fmla="*/ 2 h 22"/>
                <a:gd name="T12" fmla="*/ 17 w 35"/>
                <a:gd name="T13" fmla="*/ 2 h 22"/>
                <a:gd name="T14" fmla="*/ 26 w 35"/>
                <a:gd name="T15" fmla="*/ 3 h 22"/>
                <a:gd name="T16" fmla="*/ 28 w 35"/>
                <a:gd name="T17" fmla="*/ 4 h 22"/>
                <a:gd name="T18" fmla="*/ 33 w 35"/>
                <a:gd name="T19" fmla="*/ 10 h 22"/>
                <a:gd name="T20" fmla="*/ 26 w 35"/>
                <a:gd name="T21" fmla="*/ 8 h 22"/>
                <a:gd name="T22" fmla="*/ 22 w 35"/>
                <a:gd name="T23" fmla="*/ 8 h 22"/>
                <a:gd name="T24" fmla="*/ 10 w 35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22">
                  <a:moveTo>
                    <a:pt x="10" y="22"/>
                  </a:moveTo>
                  <a:cubicBezTo>
                    <a:pt x="8" y="21"/>
                    <a:pt x="7" y="21"/>
                    <a:pt x="6" y="21"/>
                  </a:cubicBezTo>
                  <a:cubicBezTo>
                    <a:pt x="3" y="21"/>
                    <a:pt x="1" y="21"/>
                    <a:pt x="0" y="18"/>
                  </a:cubicBezTo>
                  <a:cubicBezTo>
                    <a:pt x="0" y="16"/>
                    <a:pt x="2" y="15"/>
                    <a:pt x="3" y="13"/>
                  </a:cubicBezTo>
                  <a:cubicBezTo>
                    <a:pt x="6" y="10"/>
                    <a:pt x="11" y="8"/>
                    <a:pt x="11" y="3"/>
                  </a:cubicBezTo>
                  <a:cubicBezTo>
                    <a:pt x="11" y="2"/>
                    <a:pt x="13" y="2"/>
                    <a:pt x="14" y="2"/>
                  </a:cubicBezTo>
                  <a:cubicBezTo>
                    <a:pt x="15" y="2"/>
                    <a:pt x="16" y="3"/>
                    <a:pt x="17" y="2"/>
                  </a:cubicBezTo>
                  <a:cubicBezTo>
                    <a:pt x="20" y="1"/>
                    <a:pt x="24" y="0"/>
                    <a:pt x="26" y="3"/>
                  </a:cubicBezTo>
                  <a:cubicBezTo>
                    <a:pt x="26" y="3"/>
                    <a:pt x="28" y="4"/>
                    <a:pt x="28" y="4"/>
                  </a:cubicBezTo>
                  <a:cubicBezTo>
                    <a:pt x="35" y="4"/>
                    <a:pt x="35" y="5"/>
                    <a:pt x="33" y="10"/>
                  </a:cubicBezTo>
                  <a:cubicBezTo>
                    <a:pt x="31" y="9"/>
                    <a:pt x="28" y="9"/>
                    <a:pt x="26" y="8"/>
                  </a:cubicBezTo>
                  <a:cubicBezTo>
                    <a:pt x="25" y="7"/>
                    <a:pt x="22" y="7"/>
                    <a:pt x="22" y="8"/>
                  </a:cubicBezTo>
                  <a:cubicBezTo>
                    <a:pt x="17" y="12"/>
                    <a:pt x="8" y="13"/>
                    <a:pt x="10" y="22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89">
              <a:extLst>
                <a:ext uri="{FF2B5EF4-FFF2-40B4-BE49-F238E27FC236}">
                  <a16:creationId xmlns:a16="http://schemas.microsoft.com/office/drawing/2014/main" id="{C008A818-85D7-7397-E5C4-5636D631C7A8}"/>
                </a:ext>
              </a:extLst>
            </p:cNvPr>
            <p:cNvSpPr/>
            <p:nvPr userDrawn="1"/>
          </p:nvSpPr>
          <p:spPr bwMode="auto">
            <a:xfrm>
              <a:off x="11826875" y="6394450"/>
              <a:ext cx="71437" cy="65088"/>
            </a:xfrm>
            <a:custGeom>
              <a:avLst/>
              <a:gdLst>
                <a:gd name="T0" fmla="*/ 18 w 19"/>
                <a:gd name="T1" fmla="*/ 8 h 17"/>
                <a:gd name="T2" fmla="*/ 19 w 19"/>
                <a:gd name="T3" fmla="*/ 15 h 17"/>
                <a:gd name="T4" fmla="*/ 15 w 19"/>
                <a:gd name="T5" fmla="*/ 16 h 17"/>
                <a:gd name="T6" fmla="*/ 8 w 19"/>
                <a:gd name="T7" fmla="*/ 10 h 17"/>
                <a:gd name="T8" fmla="*/ 3 w 19"/>
                <a:gd name="T9" fmla="*/ 9 h 17"/>
                <a:gd name="T10" fmla="*/ 1 w 19"/>
                <a:gd name="T11" fmla="*/ 6 h 17"/>
                <a:gd name="T12" fmla="*/ 9 w 19"/>
                <a:gd name="T13" fmla="*/ 0 h 17"/>
                <a:gd name="T14" fmla="*/ 18 w 19"/>
                <a:gd name="T15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7">
                  <a:moveTo>
                    <a:pt x="18" y="8"/>
                  </a:moveTo>
                  <a:cubicBezTo>
                    <a:pt x="17" y="10"/>
                    <a:pt x="17" y="13"/>
                    <a:pt x="19" y="15"/>
                  </a:cubicBezTo>
                  <a:cubicBezTo>
                    <a:pt x="17" y="17"/>
                    <a:pt x="17" y="17"/>
                    <a:pt x="15" y="16"/>
                  </a:cubicBezTo>
                  <a:cubicBezTo>
                    <a:pt x="13" y="14"/>
                    <a:pt x="11" y="12"/>
                    <a:pt x="8" y="10"/>
                  </a:cubicBezTo>
                  <a:cubicBezTo>
                    <a:pt x="7" y="10"/>
                    <a:pt x="5" y="9"/>
                    <a:pt x="3" y="9"/>
                  </a:cubicBezTo>
                  <a:cubicBezTo>
                    <a:pt x="2" y="8"/>
                    <a:pt x="0" y="8"/>
                    <a:pt x="1" y="6"/>
                  </a:cubicBezTo>
                  <a:cubicBezTo>
                    <a:pt x="5" y="5"/>
                    <a:pt x="7" y="3"/>
                    <a:pt x="9" y="0"/>
                  </a:cubicBezTo>
                  <a:cubicBezTo>
                    <a:pt x="13" y="2"/>
                    <a:pt x="19" y="1"/>
                    <a:pt x="18" y="8"/>
                  </a:cubicBezTo>
                  <a:close/>
                </a:path>
              </a:pathLst>
            </a:custGeom>
            <a:solidFill>
              <a:srgbClr val="B48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90">
              <a:extLst>
                <a:ext uri="{FF2B5EF4-FFF2-40B4-BE49-F238E27FC236}">
                  <a16:creationId xmlns:a16="http://schemas.microsoft.com/office/drawing/2014/main" id="{C89A73F9-89F2-BD5E-CA60-D9A74AF19686}"/>
                </a:ext>
              </a:extLst>
            </p:cNvPr>
            <p:cNvSpPr/>
            <p:nvPr userDrawn="1"/>
          </p:nvSpPr>
          <p:spPr bwMode="auto">
            <a:xfrm>
              <a:off x="11909425" y="6775450"/>
              <a:ext cx="49212" cy="74613"/>
            </a:xfrm>
            <a:custGeom>
              <a:avLst/>
              <a:gdLst>
                <a:gd name="T0" fmla="*/ 13 w 13"/>
                <a:gd name="T1" fmla="*/ 4 h 20"/>
                <a:gd name="T2" fmla="*/ 10 w 13"/>
                <a:gd name="T3" fmla="*/ 12 h 20"/>
                <a:gd name="T4" fmla="*/ 6 w 13"/>
                <a:gd name="T5" fmla="*/ 17 h 20"/>
                <a:gd name="T6" fmla="*/ 3 w 13"/>
                <a:gd name="T7" fmla="*/ 20 h 20"/>
                <a:gd name="T8" fmla="*/ 1 w 13"/>
                <a:gd name="T9" fmla="*/ 15 h 20"/>
                <a:gd name="T10" fmla="*/ 6 w 13"/>
                <a:gd name="T11" fmla="*/ 4 h 20"/>
                <a:gd name="T12" fmla="*/ 13 w 13"/>
                <a:gd name="T13" fmla="*/ 3 h 20"/>
                <a:gd name="T14" fmla="*/ 13 w 13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3" y="7"/>
                    <a:pt x="12" y="10"/>
                    <a:pt x="10" y="12"/>
                  </a:cubicBezTo>
                  <a:cubicBezTo>
                    <a:pt x="8" y="13"/>
                    <a:pt x="7" y="14"/>
                    <a:pt x="6" y="17"/>
                  </a:cubicBezTo>
                  <a:cubicBezTo>
                    <a:pt x="6" y="19"/>
                    <a:pt x="5" y="20"/>
                    <a:pt x="3" y="20"/>
                  </a:cubicBezTo>
                  <a:cubicBezTo>
                    <a:pt x="0" y="19"/>
                    <a:pt x="0" y="17"/>
                    <a:pt x="1" y="15"/>
                  </a:cubicBezTo>
                  <a:cubicBezTo>
                    <a:pt x="3" y="11"/>
                    <a:pt x="4" y="7"/>
                    <a:pt x="6" y="4"/>
                  </a:cubicBezTo>
                  <a:cubicBezTo>
                    <a:pt x="7" y="2"/>
                    <a:pt x="10" y="0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91">
              <a:extLst>
                <a:ext uri="{FF2B5EF4-FFF2-40B4-BE49-F238E27FC236}">
                  <a16:creationId xmlns:a16="http://schemas.microsoft.com/office/drawing/2014/main" id="{8F0443E5-F2D3-7E70-FA43-414020825E95}"/>
                </a:ext>
              </a:extLst>
            </p:cNvPr>
            <p:cNvSpPr/>
            <p:nvPr userDrawn="1"/>
          </p:nvSpPr>
          <p:spPr bwMode="auto">
            <a:xfrm>
              <a:off x="12011025" y="6226175"/>
              <a:ext cx="49212" cy="66675"/>
            </a:xfrm>
            <a:custGeom>
              <a:avLst/>
              <a:gdLst>
                <a:gd name="T0" fmla="*/ 12 w 13"/>
                <a:gd name="T1" fmla="*/ 4 h 18"/>
                <a:gd name="T2" fmla="*/ 4 w 13"/>
                <a:gd name="T3" fmla="*/ 11 h 18"/>
                <a:gd name="T4" fmla="*/ 7 w 13"/>
                <a:gd name="T5" fmla="*/ 15 h 18"/>
                <a:gd name="T6" fmla="*/ 5 w 13"/>
                <a:gd name="T7" fmla="*/ 17 h 18"/>
                <a:gd name="T8" fmla="*/ 2 w 13"/>
                <a:gd name="T9" fmla="*/ 17 h 18"/>
                <a:gd name="T10" fmla="*/ 1 w 13"/>
                <a:gd name="T11" fmla="*/ 6 h 18"/>
                <a:gd name="T12" fmla="*/ 12 w 13"/>
                <a:gd name="T1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8">
                  <a:moveTo>
                    <a:pt x="12" y="4"/>
                  </a:moveTo>
                  <a:cubicBezTo>
                    <a:pt x="13" y="10"/>
                    <a:pt x="7" y="9"/>
                    <a:pt x="4" y="11"/>
                  </a:cubicBezTo>
                  <a:cubicBezTo>
                    <a:pt x="6" y="12"/>
                    <a:pt x="7" y="13"/>
                    <a:pt x="7" y="15"/>
                  </a:cubicBezTo>
                  <a:cubicBezTo>
                    <a:pt x="7" y="16"/>
                    <a:pt x="7" y="17"/>
                    <a:pt x="5" y="17"/>
                  </a:cubicBezTo>
                  <a:cubicBezTo>
                    <a:pt x="4" y="17"/>
                    <a:pt x="3" y="18"/>
                    <a:pt x="2" y="17"/>
                  </a:cubicBezTo>
                  <a:cubicBezTo>
                    <a:pt x="1" y="15"/>
                    <a:pt x="0" y="8"/>
                    <a:pt x="1" y="6"/>
                  </a:cubicBezTo>
                  <a:cubicBezTo>
                    <a:pt x="5" y="5"/>
                    <a:pt x="7" y="0"/>
                    <a:pt x="12" y="4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92">
              <a:extLst>
                <a:ext uri="{FF2B5EF4-FFF2-40B4-BE49-F238E27FC236}">
                  <a16:creationId xmlns:a16="http://schemas.microsoft.com/office/drawing/2014/main" id="{4E090D23-961B-F346-1FFF-C16A8749A81C}"/>
                </a:ext>
              </a:extLst>
            </p:cNvPr>
            <p:cNvSpPr/>
            <p:nvPr userDrawn="1"/>
          </p:nvSpPr>
          <p:spPr bwMode="auto">
            <a:xfrm>
              <a:off x="12139613" y="6715125"/>
              <a:ext cx="38100" cy="82550"/>
            </a:xfrm>
            <a:custGeom>
              <a:avLst/>
              <a:gdLst>
                <a:gd name="T0" fmla="*/ 8 w 10"/>
                <a:gd name="T1" fmla="*/ 22 h 22"/>
                <a:gd name="T2" fmla="*/ 0 w 10"/>
                <a:gd name="T3" fmla="*/ 3 h 22"/>
                <a:gd name="T4" fmla="*/ 2 w 10"/>
                <a:gd name="T5" fmla="*/ 2 h 22"/>
                <a:gd name="T6" fmla="*/ 9 w 10"/>
                <a:gd name="T7" fmla="*/ 15 h 22"/>
                <a:gd name="T8" fmla="*/ 8 w 10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cubicBezTo>
                    <a:pt x="5" y="16"/>
                    <a:pt x="4" y="9"/>
                    <a:pt x="0" y="3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4" y="7"/>
                    <a:pt x="8" y="10"/>
                    <a:pt x="9" y="15"/>
                  </a:cubicBezTo>
                  <a:cubicBezTo>
                    <a:pt x="9" y="17"/>
                    <a:pt x="10" y="20"/>
                    <a:pt x="8" y="22"/>
                  </a:cubicBezTo>
                  <a:close/>
                </a:path>
              </a:pathLst>
            </a:custGeom>
            <a:solidFill>
              <a:srgbClr val="7E7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93">
              <a:extLst>
                <a:ext uri="{FF2B5EF4-FFF2-40B4-BE49-F238E27FC236}">
                  <a16:creationId xmlns:a16="http://schemas.microsoft.com/office/drawing/2014/main" id="{8917A1E5-29DC-A417-33B3-4E1428CF891C}"/>
                </a:ext>
              </a:extLst>
            </p:cNvPr>
            <p:cNvSpPr/>
            <p:nvPr userDrawn="1"/>
          </p:nvSpPr>
          <p:spPr bwMode="auto">
            <a:xfrm>
              <a:off x="12038013" y="6734175"/>
              <a:ext cx="63500" cy="60325"/>
            </a:xfrm>
            <a:custGeom>
              <a:avLst/>
              <a:gdLst>
                <a:gd name="T0" fmla="*/ 17 w 17"/>
                <a:gd name="T1" fmla="*/ 2 h 16"/>
                <a:gd name="T2" fmla="*/ 4 w 17"/>
                <a:gd name="T3" fmla="*/ 14 h 16"/>
                <a:gd name="T4" fmla="*/ 1 w 17"/>
                <a:gd name="T5" fmla="*/ 16 h 16"/>
                <a:gd name="T6" fmla="*/ 0 w 17"/>
                <a:gd name="T7" fmla="*/ 15 h 16"/>
                <a:gd name="T8" fmla="*/ 14 w 17"/>
                <a:gd name="T9" fmla="*/ 2 h 16"/>
                <a:gd name="T10" fmla="*/ 17 w 17"/>
                <a:gd name="T1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6">
                  <a:moveTo>
                    <a:pt x="17" y="2"/>
                  </a:moveTo>
                  <a:cubicBezTo>
                    <a:pt x="13" y="6"/>
                    <a:pt x="8" y="10"/>
                    <a:pt x="4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1" y="15"/>
                    <a:pt x="1" y="15"/>
                    <a:pt x="0" y="15"/>
                  </a:cubicBezTo>
                  <a:cubicBezTo>
                    <a:pt x="5" y="10"/>
                    <a:pt x="9" y="6"/>
                    <a:pt x="14" y="2"/>
                  </a:cubicBezTo>
                  <a:cubicBezTo>
                    <a:pt x="15" y="1"/>
                    <a:pt x="16" y="0"/>
                    <a:pt x="17" y="2"/>
                  </a:cubicBezTo>
                  <a:close/>
                </a:path>
              </a:pathLst>
            </a:custGeom>
            <a:solidFill>
              <a:srgbClr val="7B7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94">
              <a:extLst>
                <a:ext uri="{FF2B5EF4-FFF2-40B4-BE49-F238E27FC236}">
                  <a16:creationId xmlns:a16="http://schemas.microsoft.com/office/drawing/2014/main" id="{2BEA32DD-30E2-5B98-F25F-575EA9737EC2}"/>
                </a:ext>
              </a:extLst>
            </p:cNvPr>
            <p:cNvSpPr/>
            <p:nvPr userDrawn="1"/>
          </p:nvSpPr>
          <p:spPr bwMode="auto">
            <a:xfrm>
              <a:off x="12071350" y="6323013"/>
              <a:ext cx="26987" cy="22225"/>
            </a:xfrm>
            <a:custGeom>
              <a:avLst/>
              <a:gdLst>
                <a:gd name="T0" fmla="*/ 0 w 7"/>
                <a:gd name="T1" fmla="*/ 5 h 6"/>
                <a:gd name="T2" fmla="*/ 2 w 7"/>
                <a:gd name="T3" fmla="*/ 0 h 6"/>
                <a:gd name="T4" fmla="*/ 6 w 7"/>
                <a:gd name="T5" fmla="*/ 3 h 6"/>
                <a:gd name="T6" fmla="*/ 0 w 7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7" y="0"/>
                    <a:pt x="6" y="3"/>
                  </a:cubicBezTo>
                  <a:cubicBezTo>
                    <a:pt x="5" y="5"/>
                    <a:pt x="3" y="6"/>
                    <a:pt x="0" y="5"/>
                  </a:cubicBezTo>
                  <a:close/>
                </a:path>
              </a:pathLst>
            </a:custGeom>
            <a:solidFill>
              <a:srgbClr val="DEB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95">
              <a:extLst>
                <a:ext uri="{FF2B5EF4-FFF2-40B4-BE49-F238E27FC236}">
                  <a16:creationId xmlns:a16="http://schemas.microsoft.com/office/drawing/2014/main" id="{DBDF0271-209E-82D6-7050-C9178BE022CB}"/>
                </a:ext>
              </a:extLst>
            </p:cNvPr>
            <p:cNvSpPr/>
            <p:nvPr userDrawn="1"/>
          </p:nvSpPr>
          <p:spPr bwMode="auto">
            <a:xfrm>
              <a:off x="10310813" y="6388100"/>
              <a:ext cx="293687" cy="274638"/>
            </a:xfrm>
            <a:custGeom>
              <a:avLst/>
              <a:gdLst>
                <a:gd name="T0" fmla="*/ 1 w 78"/>
                <a:gd name="T1" fmla="*/ 31 h 73"/>
                <a:gd name="T2" fmla="*/ 9 w 78"/>
                <a:gd name="T3" fmla="*/ 22 h 73"/>
                <a:gd name="T4" fmla="*/ 17 w 78"/>
                <a:gd name="T5" fmla="*/ 15 h 73"/>
                <a:gd name="T6" fmla="*/ 17 w 78"/>
                <a:gd name="T7" fmla="*/ 11 h 73"/>
                <a:gd name="T8" fmla="*/ 10 w 78"/>
                <a:gd name="T9" fmla="*/ 6 h 73"/>
                <a:gd name="T10" fmla="*/ 22 w 78"/>
                <a:gd name="T11" fmla="*/ 1 h 73"/>
                <a:gd name="T12" fmla="*/ 24 w 78"/>
                <a:gd name="T13" fmla="*/ 0 h 73"/>
                <a:gd name="T14" fmla="*/ 39 w 78"/>
                <a:gd name="T15" fmla="*/ 4 h 73"/>
                <a:gd name="T16" fmla="*/ 41 w 78"/>
                <a:gd name="T17" fmla="*/ 5 h 73"/>
                <a:gd name="T18" fmla="*/ 41 w 78"/>
                <a:gd name="T19" fmla="*/ 6 h 73"/>
                <a:gd name="T20" fmla="*/ 42 w 78"/>
                <a:gd name="T21" fmla="*/ 13 h 73"/>
                <a:gd name="T22" fmla="*/ 34 w 78"/>
                <a:gd name="T23" fmla="*/ 13 h 73"/>
                <a:gd name="T24" fmla="*/ 25 w 78"/>
                <a:gd name="T25" fmla="*/ 13 h 73"/>
                <a:gd name="T26" fmla="*/ 33 w 78"/>
                <a:gd name="T27" fmla="*/ 24 h 73"/>
                <a:gd name="T28" fmla="*/ 30 w 78"/>
                <a:gd name="T29" fmla="*/ 30 h 73"/>
                <a:gd name="T30" fmla="*/ 27 w 78"/>
                <a:gd name="T31" fmla="*/ 33 h 73"/>
                <a:gd name="T32" fmla="*/ 28 w 78"/>
                <a:gd name="T33" fmla="*/ 35 h 73"/>
                <a:gd name="T34" fmla="*/ 32 w 78"/>
                <a:gd name="T35" fmla="*/ 32 h 73"/>
                <a:gd name="T36" fmla="*/ 35 w 78"/>
                <a:gd name="T37" fmla="*/ 29 h 73"/>
                <a:gd name="T38" fmla="*/ 40 w 78"/>
                <a:gd name="T39" fmla="*/ 29 h 73"/>
                <a:gd name="T40" fmla="*/ 41 w 78"/>
                <a:gd name="T41" fmla="*/ 34 h 73"/>
                <a:gd name="T42" fmla="*/ 35 w 78"/>
                <a:gd name="T43" fmla="*/ 44 h 73"/>
                <a:gd name="T44" fmla="*/ 35 w 78"/>
                <a:gd name="T45" fmla="*/ 48 h 73"/>
                <a:gd name="T46" fmla="*/ 39 w 78"/>
                <a:gd name="T47" fmla="*/ 47 h 73"/>
                <a:gd name="T48" fmla="*/ 48 w 78"/>
                <a:gd name="T49" fmla="*/ 38 h 73"/>
                <a:gd name="T50" fmla="*/ 53 w 78"/>
                <a:gd name="T51" fmla="*/ 40 h 73"/>
                <a:gd name="T52" fmla="*/ 57 w 78"/>
                <a:gd name="T53" fmla="*/ 44 h 73"/>
                <a:gd name="T54" fmla="*/ 59 w 78"/>
                <a:gd name="T55" fmla="*/ 47 h 73"/>
                <a:gd name="T56" fmla="*/ 64 w 78"/>
                <a:gd name="T57" fmla="*/ 44 h 73"/>
                <a:gd name="T58" fmla="*/ 64 w 78"/>
                <a:gd name="T59" fmla="*/ 42 h 73"/>
                <a:gd name="T60" fmla="*/ 62 w 78"/>
                <a:gd name="T61" fmla="*/ 34 h 73"/>
                <a:gd name="T62" fmla="*/ 61 w 78"/>
                <a:gd name="T63" fmla="*/ 29 h 73"/>
                <a:gd name="T64" fmla="*/ 67 w 78"/>
                <a:gd name="T65" fmla="*/ 32 h 73"/>
                <a:gd name="T66" fmla="*/ 70 w 78"/>
                <a:gd name="T67" fmla="*/ 37 h 73"/>
                <a:gd name="T68" fmla="*/ 75 w 78"/>
                <a:gd name="T69" fmla="*/ 53 h 73"/>
                <a:gd name="T70" fmla="*/ 68 w 78"/>
                <a:gd name="T71" fmla="*/ 57 h 73"/>
                <a:gd name="T72" fmla="*/ 60 w 78"/>
                <a:gd name="T73" fmla="*/ 58 h 73"/>
                <a:gd name="T74" fmla="*/ 59 w 78"/>
                <a:gd name="T75" fmla="*/ 57 h 73"/>
                <a:gd name="T76" fmla="*/ 47 w 78"/>
                <a:gd name="T77" fmla="*/ 72 h 73"/>
                <a:gd name="T78" fmla="*/ 44 w 78"/>
                <a:gd name="T79" fmla="*/ 72 h 73"/>
                <a:gd name="T80" fmla="*/ 34 w 78"/>
                <a:gd name="T81" fmla="*/ 68 h 73"/>
                <a:gd name="T82" fmla="*/ 30 w 78"/>
                <a:gd name="T83" fmla="*/ 62 h 73"/>
                <a:gd name="T84" fmla="*/ 30 w 78"/>
                <a:gd name="T85" fmla="*/ 57 h 73"/>
                <a:gd name="T86" fmla="*/ 26 w 78"/>
                <a:gd name="T87" fmla="*/ 53 h 73"/>
                <a:gd name="T88" fmla="*/ 9 w 78"/>
                <a:gd name="T89" fmla="*/ 45 h 73"/>
                <a:gd name="T90" fmla="*/ 8 w 78"/>
                <a:gd name="T91" fmla="*/ 41 h 73"/>
                <a:gd name="T92" fmla="*/ 4 w 78"/>
                <a:gd name="T93" fmla="*/ 36 h 73"/>
                <a:gd name="T94" fmla="*/ 0 w 78"/>
                <a:gd name="T95" fmla="*/ 35 h 73"/>
                <a:gd name="T96" fmla="*/ 1 w 78"/>
                <a:gd name="T97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3">
                  <a:moveTo>
                    <a:pt x="1" y="31"/>
                  </a:moveTo>
                  <a:cubicBezTo>
                    <a:pt x="5" y="29"/>
                    <a:pt x="6" y="24"/>
                    <a:pt x="9" y="22"/>
                  </a:cubicBezTo>
                  <a:cubicBezTo>
                    <a:pt x="12" y="19"/>
                    <a:pt x="14" y="16"/>
                    <a:pt x="17" y="15"/>
                  </a:cubicBezTo>
                  <a:cubicBezTo>
                    <a:pt x="20" y="13"/>
                    <a:pt x="19" y="12"/>
                    <a:pt x="17" y="11"/>
                  </a:cubicBezTo>
                  <a:cubicBezTo>
                    <a:pt x="14" y="10"/>
                    <a:pt x="13" y="8"/>
                    <a:pt x="10" y="6"/>
                  </a:cubicBezTo>
                  <a:cubicBezTo>
                    <a:pt x="15" y="5"/>
                    <a:pt x="19" y="4"/>
                    <a:pt x="22" y="1"/>
                  </a:cubicBezTo>
                  <a:cubicBezTo>
                    <a:pt x="22" y="0"/>
                    <a:pt x="24" y="0"/>
                    <a:pt x="24" y="0"/>
                  </a:cubicBezTo>
                  <a:cubicBezTo>
                    <a:pt x="28" y="5"/>
                    <a:pt x="34" y="2"/>
                    <a:pt x="39" y="4"/>
                  </a:cubicBezTo>
                  <a:cubicBezTo>
                    <a:pt x="39" y="4"/>
                    <a:pt x="40" y="5"/>
                    <a:pt x="41" y="5"/>
                  </a:cubicBezTo>
                  <a:cubicBezTo>
                    <a:pt x="41" y="5"/>
                    <a:pt x="41" y="5"/>
                    <a:pt x="41" y="6"/>
                  </a:cubicBezTo>
                  <a:cubicBezTo>
                    <a:pt x="41" y="8"/>
                    <a:pt x="45" y="10"/>
                    <a:pt x="42" y="13"/>
                  </a:cubicBezTo>
                  <a:cubicBezTo>
                    <a:pt x="40" y="15"/>
                    <a:pt x="37" y="14"/>
                    <a:pt x="34" y="13"/>
                  </a:cubicBezTo>
                  <a:cubicBezTo>
                    <a:pt x="31" y="13"/>
                    <a:pt x="29" y="13"/>
                    <a:pt x="25" y="13"/>
                  </a:cubicBezTo>
                  <a:cubicBezTo>
                    <a:pt x="30" y="16"/>
                    <a:pt x="32" y="19"/>
                    <a:pt x="33" y="24"/>
                  </a:cubicBezTo>
                  <a:cubicBezTo>
                    <a:pt x="34" y="27"/>
                    <a:pt x="33" y="29"/>
                    <a:pt x="30" y="30"/>
                  </a:cubicBezTo>
                  <a:cubicBezTo>
                    <a:pt x="28" y="30"/>
                    <a:pt x="27" y="31"/>
                    <a:pt x="27" y="33"/>
                  </a:cubicBezTo>
                  <a:cubicBezTo>
                    <a:pt x="27" y="34"/>
                    <a:pt x="27" y="35"/>
                    <a:pt x="28" y="35"/>
                  </a:cubicBezTo>
                  <a:cubicBezTo>
                    <a:pt x="30" y="35"/>
                    <a:pt x="31" y="34"/>
                    <a:pt x="32" y="32"/>
                  </a:cubicBezTo>
                  <a:cubicBezTo>
                    <a:pt x="32" y="31"/>
                    <a:pt x="33" y="29"/>
                    <a:pt x="35" y="29"/>
                  </a:cubicBezTo>
                  <a:cubicBezTo>
                    <a:pt x="37" y="28"/>
                    <a:pt x="39" y="27"/>
                    <a:pt x="40" y="29"/>
                  </a:cubicBezTo>
                  <a:cubicBezTo>
                    <a:pt x="42" y="30"/>
                    <a:pt x="42" y="32"/>
                    <a:pt x="41" y="34"/>
                  </a:cubicBezTo>
                  <a:cubicBezTo>
                    <a:pt x="39" y="37"/>
                    <a:pt x="37" y="41"/>
                    <a:pt x="35" y="44"/>
                  </a:cubicBezTo>
                  <a:cubicBezTo>
                    <a:pt x="35" y="45"/>
                    <a:pt x="34" y="47"/>
                    <a:pt x="35" y="48"/>
                  </a:cubicBezTo>
                  <a:cubicBezTo>
                    <a:pt x="37" y="49"/>
                    <a:pt x="38" y="48"/>
                    <a:pt x="39" y="47"/>
                  </a:cubicBezTo>
                  <a:cubicBezTo>
                    <a:pt x="42" y="44"/>
                    <a:pt x="45" y="41"/>
                    <a:pt x="48" y="38"/>
                  </a:cubicBezTo>
                  <a:cubicBezTo>
                    <a:pt x="52" y="36"/>
                    <a:pt x="52" y="36"/>
                    <a:pt x="53" y="40"/>
                  </a:cubicBezTo>
                  <a:cubicBezTo>
                    <a:pt x="54" y="42"/>
                    <a:pt x="55" y="44"/>
                    <a:pt x="57" y="44"/>
                  </a:cubicBezTo>
                  <a:cubicBezTo>
                    <a:pt x="58" y="45"/>
                    <a:pt x="58" y="46"/>
                    <a:pt x="59" y="47"/>
                  </a:cubicBezTo>
                  <a:cubicBezTo>
                    <a:pt x="60" y="46"/>
                    <a:pt x="61" y="43"/>
                    <a:pt x="64" y="44"/>
                  </a:cubicBezTo>
                  <a:cubicBezTo>
                    <a:pt x="65" y="44"/>
                    <a:pt x="64" y="43"/>
                    <a:pt x="64" y="42"/>
                  </a:cubicBezTo>
                  <a:cubicBezTo>
                    <a:pt x="64" y="39"/>
                    <a:pt x="63" y="37"/>
                    <a:pt x="62" y="34"/>
                  </a:cubicBezTo>
                  <a:cubicBezTo>
                    <a:pt x="61" y="33"/>
                    <a:pt x="59" y="31"/>
                    <a:pt x="61" y="29"/>
                  </a:cubicBezTo>
                  <a:cubicBezTo>
                    <a:pt x="64" y="28"/>
                    <a:pt x="66" y="30"/>
                    <a:pt x="67" y="32"/>
                  </a:cubicBezTo>
                  <a:cubicBezTo>
                    <a:pt x="68" y="34"/>
                    <a:pt x="69" y="36"/>
                    <a:pt x="70" y="37"/>
                  </a:cubicBezTo>
                  <a:cubicBezTo>
                    <a:pt x="78" y="40"/>
                    <a:pt x="75" y="47"/>
                    <a:pt x="75" y="53"/>
                  </a:cubicBezTo>
                  <a:cubicBezTo>
                    <a:pt x="76" y="58"/>
                    <a:pt x="70" y="55"/>
                    <a:pt x="68" y="57"/>
                  </a:cubicBezTo>
                  <a:cubicBezTo>
                    <a:pt x="65" y="62"/>
                    <a:pt x="63" y="60"/>
                    <a:pt x="60" y="58"/>
                  </a:cubicBezTo>
                  <a:cubicBezTo>
                    <a:pt x="60" y="57"/>
                    <a:pt x="60" y="57"/>
                    <a:pt x="59" y="57"/>
                  </a:cubicBezTo>
                  <a:cubicBezTo>
                    <a:pt x="57" y="64"/>
                    <a:pt x="54" y="70"/>
                    <a:pt x="47" y="72"/>
                  </a:cubicBezTo>
                  <a:cubicBezTo>
                    <a:pt x="46" y="72"/>
                    <a:pt x="44" y="73"/>
                    <a:pt x="44" y="72"/>
                  </a:cubicBezTo>
                  <a:cubicBezTo>
                    <a:pt x="42" y="68"/>
                    <a:pt x="38" y="69"/>
                    <a:pt x="34" y="68"/>
                  </a:cubicBezTo>
                  <a:cubicBezTo>
                    <a:pt x="32" y="68"/>
                    <a:pt x="30" y="65"/>
                    <a:pt x="30" y="62"/>
                  </a:cubicBezTo>
                  <a:cubicBezTo>
                    <a:pt x="30" y="60"/>
                    <a:pt x="30" y="59"/>
                    <a:pt x="30" y="57"/>
                  </a:cubicBezTo>
                  <a:cubicBezTo>
                    <a:pt x="31" y="53"/>
                    <a:pt x="29" y="52"/>
                    <a:pt x="26" y="53"/>
                  </a:cubicBezTo>
                  <a:cubicBezTo>
                    <a:pt x="19" y="53"/>
                    <a:pt x="14" y="50"/>
                    <a:pt x="9" y="45"/>
                  </a:cubicBezTo>
                  <a:cubicBezTo>
                    <a:pt x="8" y="44"/>
                    <a:pt x="6" y="42"/>
                    <a:pt x="8" y="41"/>
                  </a:cubicBezTo>
                  <a:cubicBezTo>
                    <a:pt x="11" y="36"/>
                    <a:pt x="7" y="36"/>
                    <a:pt x="4" y="36"/>
                  </a:cubicBezTo>
                  <a:cubicBezTo>
                    <a:pt x="3" y="35"/>
                    <a:pt x="2" y="35"/>
                    <a:pt x="0" y="35"/>
                  </a:cubicBezTo>
                  <a:cubicBezTo>
                    <a:pt x="1" y="34"/>
                    <a:pt x="1" y="32"/>
                    <a:pt x="1" y="31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96">
              <a:extLst>
                <a:ext uri="{FF2B5EF4-FFF2-40B4-BE49-F238E27FC236}">
                  <a16:creationId xmlns:a16="http://schemas.microsoft.com/office/drawing/2014/main" id="{52F652C4-BFC5-E3C9-E55B-52FB617144ED}"/>
                </a:ext>
              </a:extLst>
            </p:cNvPr>
            <p:cNvSpPr/>
            <p:nvPr userDrawn="1"/>
          </p:nvSpPr>
          <p:spPr bwMode="auto">
            <a:xfrm>
              <a:off x="10487025" y="6413500"/>
              <a:ext cx="128587" cy="173038"/>
            </a:xfrm>
            <a:custGeom>
              <a:avLst/>
              <a:gdLst>
                <a:gd name="T0" fmla="*/ 28 w 34"/>
                <a:gd name="T1" fmla="*/ 46 h 46"/>
                <a:gd name="T2" fmla="*/ 28 w 34"/>
                <a:gd name="T3" fmla="*/ 40 h 46"/>
                <a:gd name="T4" fmla="*/ 24 w 34"/>
                <a:gd name="T5" fmla="*/ 32 h 46"/>
                <a:gd name="T6" fmla="*/ 20 w 34"/>
                <a:gd name="T7" fmla="*/ 27 h 46"/>
                <a:gd name="T8" fmla="*/ 14 w 34"/>
                <a:gd name="T9" fmla="*/ 23 h 46"/>
                <a:gd name="T10" fmla="*/ 0 w 34"/>
                <a:gd name="T11" fmla="*/ 9 h 46"/>
                <a:gd name="T12" fmla="*/ 3 w 34"/>
                <a:gd name="T13" fmla="*/ 1 h 46"/>
                <a:gd name="T14" fmla="*/ 6 w 34"/>
                <a:gd name="T15" fmla="*/ 1 h 46"/>
                <a:gd name="T16" fmla="*/ 11 w 34"/>
                <a:gd name="T17" fmla="*/ 0 h 46"/>
                <a:gd name="T18" fmla="*/ 18 w 34"/>
                <a:gd name="T19" fmla="*/ 5 h 46"/>
                <a:gd name="T20" fmla="*/ 25 w 34"/>
                <a:gd name="T21" fmla="*/ 17 h 46"/>
                <a:gd name="T22" fmla="*/ 31 w 34"/>
                <a:gd name="T23" fmla="*/ 21 h 46"/>
                <a:gd name="T24" fmla="*/ 34 w 34"/>
                <a:gd name="T25" fmla="*/ 23 h 46"/>
                <a:gd name="T26" fmla="*/ 29 w 34"/>
                <a:gd name="T27" fmla="*/ 28 h 46"/>
                <a:gd name="T28" fmla="*/ 28 w 34"/>
                <a:gd name="T2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46">
                  <a:moveTo>
                    <a:pt x="28" y="46"/>
                  </a:moveTo>
                  <a:cubicBezTo>
                    <a:pt x="28" y="44"/>
                    <a:pt x="28" y="42"/>
                    <a:pt x="28" y="40"/>
                  </a:cubicBezTo>
                  <a:cubicBezTo>
                    <a:pt x="28" y="37"/>
                    <a:pt x="29" y="33"/>
                    <a:pt x="24" y="32"/>
                  </a:cubicBezTo>
                  <a:cubicBezTo>
                    <a:pt x="22" y="32"/>
                    <a:pt x="20" y="29"/>
                    <a:pt x="20" y="27"/>
                  </a:cubicBezTo>
                  <a:cubicBezTo>
                    <a:pt x="19" y="24"/>
                    <a:pt x="17" y="22"/>
                    <a:pt x="14" y="23"/>
                  </a:cubicBezTo>
                  <a:cubicBezTo>
                    <a:pt x="7" y="21"/>
                    <a:pt x="3" y="16"/>
                    <a:pt x="0" y="9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4" y="1"/>
                    <a:pt x="5" y="3"/>
                    <a:pt x="6" y="1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5" y="0"/>
                    <a:pt x="16" y="3"/>
                    <a:pt x="18" y="5"/>
                  </a:cubicBezTo>
                  <a:cubicBezTo>
                    <a:pt x="20" y="9"/>
                    <a:pt x="22" y="13"/>
                    <a:pt x="25" y="17"/>
                  </a:cubicBezTo>
                  <a:cubicBezTo>
                    <a:pt x="26" y="19"/>
                    <a:pt x="28" y="20"/>
                    <a:pt x="31" y="21"/>
                  </a:cubicBezTo>
                  <a:cubicBezTo>
                    <a:pt x="32" y="21"/>
                    <a:pt x="34" y="21"/>
                    <a:pt x="34" y="23"/>
                  </a:cubicBezTo>
                  <a:cubicBezTo>
                    <a:pt x="30" y="22"/>
                    <a:pt x="29" y="24"/>
                    <a:pt x="29" y="28"/>
                  </a:cubicBezTo>
                  <a:cubicBezTo>
                    <a:pt x="29" y="34"/>
                    <a:pt x="30" y="40"/>
                    <a:pt x="28" y="46"/>
                  </a:cubicBezTo>
                  <a:close/>
                </a:path>
              </a:pathLst>
            </a:custGeom>
            <a:solidFill>
              <a:srgbClr val="F9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97">
              <a:extLst>
                <a:ext uri="{FF2B5EF4-FFF2-40B4-BE49-F238E27FC236}">
                  <a16:creationId xmlns:a16="http://schemas.microsoft.com/office/drawing/2014/main" id="{D646715B-13B2-A503-2882-BF0265124283}"/>
                </a:ext>
              </a:extLst>
            </p:cNvPr>
            <p:cNvSpPr/>
            <p:nvPr userDrawn="1"/>
          </p:nvSpPr>
          <p:spPr bwMode="auto">
            <a:xfrm>
              <a:off x="10487025" y="6715125"/>
              <a:ext cx="101600" cy="109538"/>
            </a:xfrm>
            <a:custGeom>
              <a:avLst/>
              <a:gdLst>
                <a:gd name="T0" fmla="*/ 27 w 27"/>
                <a:gd name="T1" fmla="*/ 10 h 29"/>
                <a:gd name="T2" fmla="*/ 20 w 27"/>
                <a:gd name="T3" fmla="*/ 22 h 29"/>
                <a:gd name="T4" fmla="*/ 13 w 27"/>
                <a:gd name="T5" fmla="*/ 26 h 29"/>
                <a:gd name="T6" fmla="*/ 9 w 27"/>
                <a:gd name="T7" fmla="*/ 28 h 29"/>
                <a:gd name="T8" fmla="*/ 2 w 27"/>
                <a:gd name="T9" fmla="*/ 27 h 29"/>
                <a:gd name="T10" fmla="*/ 1 w 27"/>
                <a:gd name="T11" fmla="*/ 21 h 29"/>
                <a:gd name="T12" fmla="*/ 2 w 27"/>
                <a:gd name="T13" fmla="*/ 15 h 29"/>
                <a:gd name="T14" fmla="*/ 5 w 27"/>
                <a:gd name="T15" fmla="*/ 9 h 29"/>
                <a:gd name="T16" fmla="*/ 9 w 27"/>
                <a:gd name="T17" fmla="*/ 3 h 29"/>
                <a:gd name="T18" fmla="*/ 12 w 27"/>
                <a:gd name="T19" fmla="*/ 2 h 29"/>
                <a:gd name="T20" fmla="*/ 18 w 27"/>
                <a:gd name="T21" fmla="*/ 4 h 29"/>
                <a:gd name="T22" fmla="*/ 22 w 27"/>
                <a:gd name="T23" fmla="*/ 6 h 29"/>
                <a:gd name="T24" fmla="*/ 27 w 27"/>
                <a:gd name="T25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8">
                  <a:moveTo>
                    <a:pt x="27" y="10"/>
                  </a:moveTo>
                  <a:cubicBezTo>
                    <a:pt x="23" y="13"/>
                    <a:pt x="22" y="18"/>
                    <a:pt x="20" y="22"/>
                  </a:cubicBezTo>
                  <a:cubicBezTo>
                    <a:pt x="19" y="25"/>
                    <a:pt x="17" y="28"/>
                    <a:pt x="13" y="26"/>
                  </a:cubicBezTo>
                  <a:cubicBezTo>
                    <a:pt x="11" y="25"/>
                    <a:pt x="10" y="27"/>
                    <a:pt x="9" y="28"/>
                  </a:cubicBezTo>
                  <a:cubicBezTo>
                    <a:pt x="6" y="29"/>
                    <a:pt x="4" y="29"/>
                    <a:pt x="2" y="27"/>
                  </a:cubicBezTo>
                  <a:cubicBezTo>
                    <a:pt x="0" y="26"/>
                    <a:pt x="0" y="23"/>
                    <a:pt x="1" y="21"/>
                  </a:cubicBezTo>
                  <a:cubicBezTo>
                    <a:pt x="2" y="19"/>
                    <a:pt x="2" y="17"/>
                    <a:pt x="2" y="15"/>
                  </a:cubicBezTo>
                  <a:cubicBezTo>
                    <a:pt x="1" y="13"/>
                    <a:pt x="3" y="10"/>
                    <a:pt x="5" y="9"/>
                  </a:cubicBezTo>
                  <a:cubicBezTo>
                    <a:pt x="7" y="7"/>
                    <a:pt x="8" y="5"/>
                    <a:pt x="9" y="3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5" y="0"/>
                    <a:pt x="17" y="1"/>
                    <a:pt x="18" y="4"/>
                  </a:cubicBezTo>
                  <a:cubicBezTo>
                    <a:pt x="19" y="6"/>
                    <a:pt x="20" y="7"/>
                    <a:pt x="22" y="6"/>
                  </a:cubicBezTo>
                  <a:cubicBezTo>
                    <a:pt x="25" y="5"/>
                    <a:pt x="25" y="9"/>
                    <a:pt x="27" y="10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98">
              <a:extLst>
                <a:ext uri="{FF2B5EF4-FFF2-40B4-BE49-F238E27FC236}">
                  <a16:creationId xmlns:a16="http://schemas.microsoft.com/office/drawing/2014/main" id="{6AF9AF85-4820-07CB-8399-50A74AC7E141}"/>
                </a:ext>
              </a:extLst>
            </p:cNvPr>
            <p:cNvSpPr/>
            <p:nvPr userDrawn="1"/>
          </p:nvSpPr>
          <p:spPr bwMode="auto">
            <a:xfrm>
              <a:off x="10099675" y="6718300"/>
              <a:ext cx="82550" cy="112713"/>
            </a:xfrm>
            <a:custGeom>
              <a:avLst/>
              <a:gdLst>
                <a:gd name="T0" fmla="*/ 22 w 22"/>
                <a:gd name="T1" fmla="*/ 10 h 30"/>
                <a:gd name="T2" fmla="*/ 19 w 22"/>
                <a:gd name="T3" fmla="*/ 23 h 30"/>
                <a:gd name="T4" fmla="*/ 12 w 22"/>
                <a:gd name="T5" fmla="*/ 30 h 30"/>
                <a:gd name="T6" fmla="*/ 2 w 22"/>
                <a:gd name="T7" fmla="*/ 21 h 30"/>
                <a:gd name="T8" fmla="*/ 4 w 22"/>
                <a:gd name="T9" fmla="*/ 4 h 30"/>
                <a:gd name="T10" fmla="*/ 12 w 22"/>
                <a:gd name="T11" fmla="*/ 3 h 30"/>
                <a:gd name="T12" fmla="*/ 13 w 22"/>
                <a:gd name="T13" fmla="*/ 3 h 30"/>
                <a:gd name="T14" fmla="*/ 22 w 22"/>
                <a:gd name="T15" fmla="*/ 10 h 30"/>
                <a:gd name="T16" fmla="*/ 22 w 22"/>
                <a:gd name="T17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22" y="10"/>
                  </a:moveTo>
                  <a:cubicBezTo>
                    <a:pt x="21" y="15"/>
                    <a:pt x="21" y="19"/>
                    <a:pt x="19" y="23"/>
                  </a:cubicBezTo>
                  <a:cubicBezTo>
                    <a:pt x="17" y="26"/>
                    <a:pt x="17" y="30"/>
                    <a:pt x="12" y="30"/>
                  </a:cubicBezTo>
                  <a:cubicBezTo>
                    <a:pt x="9" y="30"/>
                    <a:pt x="3" y="25"/>
                    <a:pt x="2" y="21"/>
                  </a:cubicBezTo>
                  <a:cubicBezTo>
                    <a:pt x="0" y="15"/>
                    <a:pt x="2" y="9"/>
                    <a:pt x="4" y="4"/>
                  </a:cubicBezTo>
                  <a:cubicBezTo>
                    <a:pt x="6" y="2"/>
                    <a:pt x="9" y="0"/>
                    <a:pt x="12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20" y="0"/>
                    <a:pt x="19" y="7"/>
                    <a:pt x="22" y="10"/>
                  </a:cubicBezTo>
                  <a:cubicBezTo>
                    <a:pt x="22" y="11"/>
                    <a:pt x="22" y="10"/>
                    <a:pt x="22" y="10"/>
                  </a:cubicBezTo>
                  <a:close/>
                </a:path>
              </a:pathLst>
            </a:custGeom>
            <a:solidFill>
              <a:srgbClr val="E7C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99">
              <a:extLst>
                <a:ext uri="{FF2B5EF4-FFF2-40B4-BE49-F238E27FC236}">
                  <a16:creationId xmlns:a16="http://schemas.microsoft.com/office/drawing/2014/main" id="{5933EB74-0C9B-5612-636A-38E883F1B8E3}"/>
                </a:ext>
              </a:extLst>
            </p:cNvPr>
            <p:cNvSpPr/>
            <p:nvPr userDrawn="1"/>
          </p:nvSpPr>
          <p:spPr bwMode="auto">
            <a:xfrm>
              <a:off x="10174288" y="6684963"/>
              <a:ext cx="101600" cy="101600"/>
            </a:xfrm>
            <a:custGeom>
              <a:avLst/>
              <a:gdLst>
                <a:gd name="T0" fmla="*/ 26 w 27"/>
                <a:gd name="T1" fmla="*/ 6 h 27"/>
                <a:gd name="T2" fmla="*/ 25 w 27"/>
                <a:gd name="T3" fmla="*/ 12 h 27"/>
                <a:gd name="T4" fmla="*/ 22 w 27"/>
                <a:gd name="T5" fmla="*/ 22 h 27"/>
                <a:gd name="T6" fmla="*/ 5 w 27"/>
                <a:gd name="T7" fmla="*/ 19 h 27"/>
                <a:gd name="T8" fmla="*/ 2 w 27"/>
                <a:gd name="T9" fmla="*/ 19 h 27"/>
                <a:gd name="T10" fmla="*/ 1 w 27"/>
                <a:gd name="T11" fmla="*/ 12 h 27"/>
                <a:gd name="T12" fmla="*/ 7 w 27"/>
                <a:gd name="T13" fmla="*/ 0 h 27"/>
                <a:gd name="T14" fmla="*/ 7 w 27"/>
                <a:gd name="T15" fmla="*/ 0 h 27"/>
                <a:gd name="T16" fmla="*/ 17 w 27"/>
                <a:gd name="T17" fmla="*/ 7 h 27"/>
                <a:gd name="T18" fmla="*/ 22 w 27"/>
                <a:gd name="T19" fmla="*/ 4 h 27"/>
                <a:gd name="T20" fmla="*/ 26 w 27"/>
                <a:gd name="T21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27">
                  <a:moveTo>
                    <a:pt x="26" y="6"/>
                  </a:moveTo>
                  <a:cubicBezTo>
                    <a:pt x="25" y="8"/>
                    <a:pt x="25" y="10"/>
                    <a:pt x="25" y="12"/>
                  </a:cubicBezTo>
                  <a:cubicBezTo>
                    <a:pt x="27" y="16"/>
                    <a:pt x="25" y="19"/>
                    <a:pt x="22" y="22"/>
                  </a:cubicBezTo>
                  <a:cubicBezTo>
                    <a:pt x="16" y="27"/>
                    <a:pt x="9" y="26"/>
                    <a:pt x="5" y="19"/>
                  </a:cubicBezTo>
                  <a:cubicBezTo>
                    <a:pt x="4" y="18"/>
                    <a:pt x="4" y="18"/>
                    <a:pt x="2" y="19"/>
                  </a:cubicBezTo>
                  <a:cubicBezTo>
                    <a:pt x="0" y="17"/>
                    <a:pt x="0" y="15"/>
                    <a:pt x="1" y="12"/>
                  </a:cubicBezTo>
                  <a:cubicBezTo>
                    <a:pt x="3" y="8"/>
                    <a:pt x="3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3"/>
                    <a:pt x="15" y="3"/>
                    <a:pt x="17" y="7"/>
                  </a:cubicBezTo>
                  <a:cubicBezTo>
                    <a:pt x="19" y="7"/>
                    <a:pt x="19" y="4"/>
                    <a:pt x="22" y="4"/>
                  </a:cubicBezTo>
                  <a:cubicBezTo>
                    <a:pt x="23" y="4"/>
                    <a:pt x="25" y="5"/>
                    <a:pt x="26" y="6"/>
                  </a:cubicBezTo>
                  <a:close/>
                </a:path>
              </a:pathLst>
            </a:custGeom>
            <a:solidFill>
              <a:srgbClr val="E8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200">
              <a:extLst>
                <a:ext uri="{FF2B5EF4-FFF2-40B4-BE49-F238E27FC236}">
                  <a16:creationId xmlns:a16="http://schemas.microsoft.com/office/drawing/2014/main" id="{C0928002-CE8A-C1A6-2086-9A52BF4618B2}"/>
                </a:ext>
              </a:extLst>
            </p:cNvPr>
            <p:cNvSpPr/>
            <p:nvPr userDrawn="1"/>
          </p:nvSpPr>
          <p:spPr bwMode="auto">
            <a:xfrm>
              <a:off x="10520363" y="6567488"/>
              <a:ext cx="103187" cy="185738"/>
            </a:xfrm>
            <a:custGeom>
              <a:avLst/>
              <a:gdLst>
                <a:gd name="T0" fmla="*/ 18 w 27"/>
                <a:gd name="T1" fmla="*/ 49 h 49"/>
                <a:gd name="T2" fmla="*/ 17 w 27"/>
                <a:gd name="T3" fmla="*/ 49 h 49"/>
                <a:gd name="T4" fmla="*/ 10 w 27"/>
                <a:gd name="T5" fmla="*/ 48 h 49"/>
                <a:gd name="T6" fmla="*/ 9 w 27"/>
                <a:gd name="T7" fmla="*/ 45 h 49"/>
                <a:gd name="T8" fmla="*/ 2 w 27"/>
                <a:gd name="T9" fmla="*/ 43 h 49"/>
                <a:gd name="T10" fmla="*/ 0 w 27"/>
                <a:gd name="T11" fmla="*/ 42 h 49"/>
                <a:gd name="T12" fmla="*/ 14 w 27"/>
                <a:gd name="T13" fmla="*/ 28 h 49"/>
                <a:gd name="T14" fmla="*/ 15 w 27"/>
                <a:gd name="T15" fmla="*/ 26 h 49"/>
                <a:gd name="T16" fmla="*/ 25 w 27"/>
                <a:gd name="T17" fmla="*/ 0 h 49"/>
                <a:gd name="T18" fmla="*/ 27 w 27"/>
                <a:gd name="T19" fmla="*/ 6 h 49"/>
                <a:gd name="T20" fmla="*/ 19 w 27"/>
                <a:gd name="T21" fmla="*/ 28 h 49"/>
                <a:gd name="T22" fmla="*/ 18 w 27"/>
                <a:gd name="T23" fmla="*/ 39 h 49"/>
                <a:gd name="T24" fmla="*/ 18 w 27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49">
                  <a:moveTo>
                    <a:pt x="18" y="49"/>
                  </a:moveTo>
                  <a:cubicBezTo>
                    <a:pt x="18" y="49"/>
                    <a:pt x="17" y="49"/>
                    <a:pt x="17" y="49"/>
                  </a:cubicBezTo>
                  <a:cubicBezTo>
                    <a:pt x="15" y="47"/>
                    <a:pt x="13" y="45"/>
                    <a:pt x="10" y="48"/>
                  </a:cubicBezTo>
                  <a:cubicBezTo>
                    <a:pt x="10" y="48"/>
                    <a:pt x="9" y="46"/>
                    <a:pt x="9" y="45"/>
                  </a:cubicBezTo>
                  <a:cubicBezTo>
                    <a:pt x="8" y="41"/>
                    <a:pt x="6" y="40"/>
                    <a:pt x="2" y="43"/>
                  </a:cubicBezTo>
                  <a:cubicBezTo>
                    <a:pt x="1" y="43"/>
                    <a:pt x="0" y="44"/>
                    <a:pt x="0" y="42"/>
                  </a:cubicBezTo>
                  <a:cubicBezTo>
                    <a:pt x="4" y="37"/>
                    <a:pt x="9" y="33"/>
                    <a:pt x="14" y="28"/>
                  </a:cubicBezTo>
                  <a:cubicBezTo>
                    <a:pt x="14" y="28"/>
                    <a:pt x="15" y="27"/>
                    <a:pt x="15" y="26"/>
                  </a:cubicBezTo>
                  <a:cubicBezTo>
                    <a:pt x="18" y="17"/>
                    <a:pt x="22" y="9"/>
                    <a:pt x="25" y="0"/>
                  </a:cubicBezTo>
                  <a:cubicBezTo>
                    <a:pt x="26" y="2"/>
                    <a:pt x="27" y="4"/>
                    <a:pt x="27" y="6"/>
                  </a:cubicBezTo>
                  <a:cubicBezTo>
                    <a:pt x="24" y="14"/>
                    <a:pt x="21" y="21"/>
                    <a:pt x="19" y="28"/>
                  </a:cubicBezTo>
                  <a:cubicBezTo>
                    <a:pt x="17" y="31"/>
                    <a:pt x="18" y="35"/>
                    <a:pt x="18" y="39"/>
                  </a:cubicBezTo>
                  <a:cubicBezTo>
                    <a:pt x="18" y="42"/>
                    <a:pt x="18" y="45"/>
                    <a:pt x="18" y="49"/>
                  </a:cubicBezTo>
                  <a:close/>
                </a:path>
              </a:pathLst>
            </a:custGeom>
            <a:solidFill>
              <a:srgbClr val="B48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201">
              <a:extLst>
                <a:ext uri="{FF2B5EF4-FFF2-40B4-BE49-F238E27FC236}">
                  <a16:creationId xmlns:a16="http://schemas.microsoft.com/office/drawing/2014/main" id="{176287C1-7237-C4DA-5079-D9FE2F609437}"/>
                </a:ext>
              </a:extLst>
            </p:cNvPr>
            <p:cNvSpPr/>
            <p:nvPr userDrawn="1"/>
          </p:nvSpPr>
          <p:spPr bwMode="auto">
            <a:xfrm>
              <a:off x="10193338" y="6597650"/>
              <a:ext cx="82550" cy="125413"/>
            </a:xfrm>
            <a:custGeom>
              <a:avLst/>
              <a:gdLst>
                <a:gd name="T0" fmla="*/ 21 w 22"/>
                <a:gd name="T1" fmla="*/ 29 h 33"/>
                <a:gd name="T2" fmla="*/ 19 w 22"/>
                <a:gd name="T3" fmla="*/ 29 h 33"/>
                <a:gd name="T4" fmla="*/ 14 w 22"/>
                <a:gd name="T5" fmla="*/ 31 h 33"/>
                <a:gd name="T6" fmla="*/ 12 w 22"/>
                <a:gd name="T7" fmla="*/ 33 h 33"/>
                <a:gd name="T8" fmla="*/ 11 w 22"/>
                <a:gd name="T9" fmla="*/ 30 h 33"/>
                <a:gd name="T10" fmla="*/ 10 w 22"/>
                <a:gd name="T11" fmla="*/ 28 h 33"/>
                <a:gd name="T12" fmla="*/ 2 w 22"/>
                <a:gd name="T13" fmla="*/ 23 h 33"/>
                <a:gd name="T14" fmla="*/ 3 w 22"/>
                <a:gd name="T15" fmla="*/ 19 h 33"/>
                <a:gd name="T16" fmla="*/ 14 w 22"/>
                <a:gd name="T17" fmla="*/ 2 h 33"/>
                <a:gd name="T18" fmla="*/ 16 w 22"/>
                <a:gd name="T19" fmla="*/ 0 h 33"/>
                <a:gd name="T20" fmla="*/ 18 w 22"/>
                <a:gd name="T21" fmla="*/ 10 h 33"/>
                <a:gd name="T22" fmla="*/ 21 w 22"/>
                <a:gd name="T23" fmla="*/ 24 h 33"/>
                <a:gd name="T24" fmla="*/ 21 w 22"/>
                <a:gd name="T25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33">
                  <a:moveTo>
                    <a:pt x="21" y="29"/>
                  </a:moveTo>
                  <a:cubicBezTo>
                    <a:pt x="20" y="29"/>
                    <a:pt x="20" y="29"/>
                    <a:pt x="19" y="29"/>
                  </a:cubicBezTo>
                  <a:cubicBezTo>
                    <a:pt x="17" y="27"/>
                    <a:pt x="15" y="27"/>
                    <a:pt x="14" y="31"/>
                  </a:cubicBezTo>
                  <a:cubicBezTo>
                    <a:pt x="14" y="32"/>
                    <a:pt x="14" y="33"/>
                    <a:pt x="12" y="33"/>
                  </a:cubicBezTo>
                  <a:cubicBezTo>
                    <a:pt x="11" y="32"/>
                    <a:pt x="11" y="31"/>
                    <a:pt x="11" y="30"/>
                  </a:cubicBezTo>
                  <a:cubicBezTo>
                    <a:pt x="10" y="30"/>
                    <a:pt x="10" y="28"/>
                    <a:pt x="10" y="28"/>
                  </a:cubicBezTo>
                  <a:cubicBezTo>
                    <a:pt x="5" y="29"/>
                    <a:pt x="4" y="26"/>
                    <a:pt x="2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7" y="14"/>
                    <a:pt x="10" y="8"/>
                    <a:pt x="14" y="2"/>
                  </a:cubicBezTo>
                  <a:cubicBezTo>
                    <a:pt x="15" y="2"/>
                    <a:pt x="14" y="0"/>
                    <a:pt x="16" y="0"/>
                  </a:cubicBezTo>
                  <a:cubicBezTo>
                    <a:pt x="17" y="3"/>
                    <a:pt x="14" y="8"/>
                    <a:pt x="18" y="10"/>
                  </a:cubicBezTo>
                  <a:cubicBezTo>
                    <a:pt x="18" y="15"/>
                    <a:pt x="19" y="19"/>
                    <a:pt x="21" y="24"/>
                  </a:cubicBezTo>
                  <a:cubicBezTo>
                    <a:pt x="21" y="25"/>
                    <a:pt x="22" y="27"/>
                    <a:pt x="21" y="29"/>
                  </a:cubicBezTo>
                  <a:close/>
                </a:path>
              </a:pathLst>
            </a:custGeom>
            <a:solidFill>
              <a:srgbClr val="BA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202">
              <a:extLst>
                <a:ext uri="{FF2B5EF4-FFF2-40B4-BE49-F238E27FC236}">
                  <a16:creationId xmlns:a16="http://schemas.microsoft.com/office/drawing/2014/main" id="{CC5855A0-5B54-20CB-7FD9-8A3AA9799AF9}"/>
                </a:ext>
              </a:extLst>
            </p:cNvPr>
            <p:cNvSpPr/>
            <p:nvPr userDrawn="1"/>
          </p:nvSpPr>
          <p:spPr bwMode="auto">
            <a:xfrm>
              <a:off x="9959975" y="6775450"/>
              <a:ext cx="117475" cy="74613"/>
            </a:xfrm>
            <a:custGeom>
              <a:avLst/>
              <a:gdLst>
                <a:gd name="T0" fmla="*/ 29 w 31"/>
                <a:gd name="T1" fmla="*/ 20 h 20"/>
                <a:gd name="T2" fmla="*/ 19 w 31"/>
                <a:gd name="T3" fmla="*/ 14 h 20"/>
                <a:gd name="T4" fmla="*/ 15 w 31"/>
                <a:gd name="T5" fmla="*/ 15 h 20"/>
                <a:gd name="T6" fmla="*/ 10 w 31"/>
                <a:gd name="T7" fmla="*/ 17 h 20"/>
                <a:gd name="T8" fmla="*/ 8 w 31"/>
                <a:gd name="T9" fmla="*/ 17 h 20"/>
                <a:gd name="T10" fmla="*/ 1 w 31"/>
                <a:gd name="T11" fmla="*/ 18 h 20"/>
                <a:gd name="T12" fmla="*/ 1 w 31"/>
                <a:gd name="T13" fmla="*/ 14 h 20"/>
                <a:gd name="T14" fmla="*/ 12 w 31"/>
                <a:gd name="T15" fmla="*/ 2 h 20"/>
                <a:gd name="T16" fmla="*/ 14 w 31"/>
                <a:gd name="T17" fmla="*/ 0 h 20"/>
                <a:gd name="T18" fmla="*/ 16 w 31"/>
                <a:gd name="T19" fmla="*/ 3 h 20"/>
                <a:gd name="T20" fmla="*/ 25 w 31"/>
                <a:gd name="T21" fmla="*/ 11 h 20"/>
                <a:gd name="T22" fmla="*/ 29 w 31"/>
                <a:gd name="T2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0">
                  <a:moveTo>
                    <a:pt x="29" y="20"/>
                  </a:moveTo>
                  <a:cubicBezTo>
                    <a:pt x="24" y="20"/>
                    <a:pt x="22" y="17"/>
                    <a:pt x="19" y="14"/>
                  </a:cubicBezTo>
                  <a:cubicBezTo>
                    <a:pt x="17" y="12"/>
                    <a:pt x="16" y="12"/>
                    <a:pt x="15" y="15"/>
                  </a:cubicBezTo>
                  <a:cubicBezTo>
                    <a:pt x="14" y="17"/>
                    <a:pt x="13" y="19"/>
                    <a:pt x="10" y="17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6" y="20"/>
                    <a:pt x="3" y="19"/>
                    <a:pt x="1" y="18"/>
                  </a:cubicBezTo>
                  <a:cubicBezTo>
                    <a:pt x="0" y="17"/>
                    <a:pt x="0" y="15"/>
                    <a:pt x="1" y="14"/>
                  </a:cubicBezTo>
                  <a:cubicBezTo>
                    <a:pt x="4" y="10"/>
                    <a:pt x="7" y="5"/>
                    <a:pt x="12" y="2"/>
                  </a:cubicBezTo>
                  <a:cubicBezTo>
                    <a:pt x="13" y="2"/>
                    <a:pt x="13" y="0"/>
                    <a:pt x="14" y="0"/>
                  </a:cubicBezTo>
                  <a:cubicBezTo>
                    <a:pt x="16" y="0"/>
                    <a:pt x="15" y="2"/>
                    <a:pt x="16" y="3"/>
                  </a:cubicBezTo>
                  <a:cubicBezTo>
                    <a:pt x="19" y="6"/>
                    <a:pt x="22" y="9"/>
                    <a:pt x="25" y="11"/>
                  </a:cubicBezTo>
                  <a:cubicBezTo>
                    <a:pt x="28" y="14"/>
                    <a:pt x="31" y="16"/>
                    <a:pt x="29" y="20"/>
                  </a:cubicBezTo>
                  <a:close/>
                </a:path>
              </a:pathLst>
            </a:custGeom>
            <a:solidFill>
              <a:srgbClr val="B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203">
              <a:extLst>
                <a:ext uri="{FF2B5EF4-FFF2-40B4-BE49-F238E27FC236}">
                  <a16:creationId xmlns:a16="http://schemas.microsoft.com/office/drawing/2014/main" id="{8B62FC88-8879-866E-7BCE-E54E603BFC93}"/>
                </a:ext>
              </a:extLst>
            </p:cNvPr>
            <p:cNvSpPr/>
            <p:nvPr userDrawn="1"/>
          </p:nvSpPr>
          <p:spPr bwMode="auto">
            <a:xfrm>
              <a:off x="10113963" y="6594475"/>
              <a:ext cx="76200" cy="161925"/>
            </a:xfrm>
            <a:custGeom>
              <a:avLst/>
              <a:gdLst>
                <a:gd name="T0" fmla="*/ 17 w 20"/>
                <a:gd name="T1" fmla="*/ 36 h 43"/>
                <a:gd name="T2" fmla="*/ 18 w 20"/>
                <a:gd name="T3" fmla="*/ 43 h 43"/>
                <a:gd name="T4" fmla="*/ 18 w 20"/>
                <a:gd name="T5" fmla="*/ 43 h 43"/>
                <a:gd name="T6" fmla="*/ 15 w 20"/>
                <a:gd name="T7" fmla="*/ 40 h 43"/>
                <a:gd name="T8" fmla="*/ 13 w 20"/>
                <a:gd name="T9" fmla="*/ 36 h 43"/>
                <a:gd name="T10" fmla="*/ 0 w 20"/>
                <a:gd name="T11" fmla="*/ 37 h 43"/>
                <a:gd name="T12" fmla="*/ 1 w 20"/>
                <a:gd name="T13" fmla="*/ 33 h 43"/>
                <a:gd name="T14" fmla="*/ 15 w 20"/>
                <a:gd name="T15" fmla="*/ 3 h 43"/>
                <a:gd name="T16" fmla="*/ 16 w 20"/>
                <a:gd name="T17" fmla="*/ 2 h 43"/>
                <a:gd name="T18" fmla="*/ 18 w 20"/>
                <a:gd name="T19" fmla="*/ 0 h 43"/>
                <a:gd name="T20" fmla="*/ 19 w 20"/>
                <a:gd name="T21" fmla="*/ 2 h 43"/>
                <a:gd name="T22" fmla="*/ 17 w 20"/>
                <a:gd name="T23" fmla="*/ 14 h 43"/>
                <a:gd name="T24" fmla="*/ 17 w 20"/>
                <a:gd name="T25" fmla="*/ 23 h 43"/>
                <a:gd name="T26" fmla="*/ 17 w 20"/>
                <a:gd name="T27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43">
                  <a:moveTo>
                    <a:pt x="17" y="36"/>
                  </a:moveTo>
                  <a:cubicBezTo>
                    <a:pt x="17" y="38"/>
                    <a:pt x="18" y="40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6" y="43"/>
                    <a:pt x="16" y="42"/>
                    <a:pt x="15" y="40"/>
                  </a:cubicBezTo>
                  <a:cubicBezTo>
                    <a:pt x="14" y="39"/>
                    <a:pt x="14" y="38"/>
                    <a:pt x="13" y="36"/>
                  </a:cubicBezTo>
                  <a:cubicBezTo>
                    <a:pt x="9" y="41"/>
                    <a:pt x="4" y="32"/>
                    <a:pt x="0" y="37"/>
                  </a:cubicBezTo>
                  <a:cubicBezTo>
                    <a:pt x="0" y="35"/>
                    <a:pt x="0" y="34"/>
                    <a:pt x="1" y="33"/>
                  </a:cubicBezTo>
                  <a:cubicBezTo>
                    <a:pt x="9" y="25"/>
                    <a:pt x="13" y="15"/>
                    <a:pt x="15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9" y="0"/>
                    <a:pt x="19" y="2"/>
                    <a:pt x="19" y="2"/>
                  </a:cubicBezTo>
                  <a:cubicBezTo>
                    <a:pt x="20" y="6"/>
                    <a:pt x="18" y="10"/>
                    <a:pt x="17" y="14"/>
                  </a:cubicBezTo>
                  <a:cubicBezTo>
                    <a:pt x="17" y="17"/>
                    <a:pt x="16" y="20"/>
                    <a:pt x="17" y="23"/>
                  </a:cubicBezTo>
                  <a:cubicBezTo>
                    <a:pt x="19" y="27"/>
                    <a:pt x="19" y="32"/>
                    <a:pt x="17" y="36"/>
                  </a:cubicBezTo>
                  <a:close/>
                </a:path>
              </a:pathLst>
            </a:custGeom>
            <a:solidFill>
              <a:srgbClr val="B6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204">
              <a:extLst>
                <a:ext uri="{FF2B5EF4-FFF2-40B4-BE49-F238E27FC236}">
                  <a16:creationId xmlns:a16="http://schemas.microsoft.com/office/drawing/2014/main" id="{D9E98990-CCDC-72FB-7328-532A546AA8E9}"/>
                </a:ext>
              </a:extLst>
            </p:cNvPr>
            <p:cNvSpPr/>
            <p:nvPr userDrawn="1"/>
          </p:nvSpPr>
          <p:spPr bwMode="auto">
            <a:xfrm>
              <a:off x="10006013" y="6669088"/>
              <a:ext cx="19050" cy="117475"/>
            </a:xfrm>
            <a:custGeom>
              <a:avLst/>
              <a:gdLst>
                <a:gd name="T0" fmla="*/ 4 w 5"/>
                <a:gd name="T1" fmla="*/ 31 h 31"/>
                <a:gd name="T2" fmla="*/ 0 w 5"/>
                <a:gd name="T3" fmla="*/ 30 h 31"/>
                <a:gd name="T4" fmla="*/ 0 w 5"/>
                <a:gd name="T5" fmla="*/ 2 h 31"/>
                <a:gd name="T6" fmla="*/ 4 w 5"/>
                <a:gd name="T7" fmla="*/ 4 h 31"/>
                <a:gd name="T8" fmla="*/ 5 w 5"/>
                <a:gd name="T9" fmla="*/ 9 h 31"/>
                <a:gd name="T10" fmla="*/ 4 w 5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1">
                  <a:moveTo>
                    <a:pt x="4" y="31"/>
                  </a:moveTo>
                  <a:cubicBezTo>
                    <a:pt x="3" y="30"/>
                    <a:pt x="2" y="27"/>
                    <a:pt x="0" y="30"/>
                  </a:cubicBezTo>
                  <a:cubicBezTo>
                    <a:pt x="1" y="21"/>
                    <a:pt x="2" y="11"/>
                    <a:pt x="0" y="2"/>
                  </a:cubicBezTo>
                  <a:cubicBezTo>
                    <a:pt x="3" y="0"/>
                    <a:pt x="4" y="2"/>
                    <a:pt x="4" y="4"/>
                  </a:cubicBezTo>
                  <a:cubicBezTo>
                    <a:pt x="5" y="6"/>
                    <a:pt x="4" y="8"/>
                    <a:pt x="5" y="9"/>
                  </a:cubicBezTo>
                  <a:cubicBezTo>
                    <a:pt x="5" y="17"/>
                    <a:pt x="4" y="24"/>
                    <a:pt x="4" y="31"/>
                  </a:cubicBezTo>
                  <a:close/>
                </a:path>
              </a:pathLst>
            </a:custGeom>
            <a:solidFill>
              <a:srgbClr val="B7A6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205">
              <a:extLst>
                <a:ext uri="{FF2B5EF4-FFF2-40B4-BE49-F238E27FC236}">
                  <a16:creationId xmlns:a16="http://schemas.microsoft.com/office/drawing/2014/main" id="{2C147D87-F70C-A2EA-C548-83935F777DD1}"/>
                </a:ext>
              </a:extLst>
            </p:cNvPr>
            <p:cNvSpPr/>
            <p:nvPr userDrawn="1"/>
          </p:nvSpPr>
          <p:spPr bwMode="auto">
            <a:xfrm>
              <a:off x="10577513" y="6470650"/>
              <a:ext cx="63500" cy="33338"/>
            </a:xfrm>
            <a:custGeom>
              <a:avLst/>
              <a:gdLst>
                <a:gd name="T0" fmla="*/ 10 w 17"/>
                <a:gd name="T1" fmla="*/ 8 h 9"/>
                <a:gd name="T2" fmla="*/ 3 w 17"/>
                <a:gd name="T3" fmla="*/ 6 h 9"/>
                <a:gd name="T4" fmla="*/ 0 w 17"/>
                <a:gd name="T5" fmla="*/ 2 h 9"/>
                <a:gd name="T6" fmla="*/ 8 w 17"/>
                <a:gd name="T7" fmla="*/ 2 h 9"/>
                <a:gd name="T8" fmla="*/ 17 w 17"/>
                <a:gd name="T9" fmla="*/ 7 h 9"/>
                <a:gd name="T10" fmla="*/ 13 w 17"/>
                <a:gd name="T11" fmla="*/ 8 h 9"/>
                <a:gd name="T12" fmla="*/ 10 w 17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9">
                  <a:moveTo>
                    <a:pt x="10" y="8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3" y="0"/>
                    <a:pt x="5" y="1"/>
                    <a:pt x="8" y="2"/>
                  </a:cubicBezTo>
                  <a:cubicBezTo>
                    <a:pt x="11" y="3"/>
                    <a:pt x="14" y="4"/>
                    <a:pt x="17" y="7"/>
                  </a:cubicBezTo>
                  <a:cubicBezTo>
                    <a:pt x="15" y="9"/>
                    <a:pt x="14" y="7"/>
                    <a:pt x="13" y="8"/>
                  </a:cubicBezTo>
                  <a:cubicBezTo>
                    <a:pt x="12" y="8"/>
                    <a:pt x="11" y="8"/>
                    <a:pt x="10" y="8"/>
                  </a:cubicBezTo>
                  <a:close/>
                </a:path>
              </a:pathLst>
            </a:custGeom>
            <a:solidFill>
              <a:srgbClr val="745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206">
              <a:extLst>
                <a:ext uri="{FF2B5EF4-FFF2-40B4-BE49-F238E27FC236}">
                  <a16:creationId xmlns:a16="http://schemas.microsoft.com/office/drawing/2014/main" id="{F2DA6F88-DEF5-74A5-8818-F3DD551F3258}"/>
                </a:ext>
              </a:extLst>
            </p:cNvPr>
            <p:cNvSpPr/>
            <p:nvPr userDrawn="1"/>
          </p:nvSpPr>
          <p:spPr bwMode="auto">
            <a:xfrm>
              <a:off x="10283825" y="6503988"/>
              <a:ext cx="46037" cy="22225"/>
            </a:xfrm>
            <a:custGeom>
              <a:avLst/>
              <a:gdLst>
                <a:gd name="T0" fmla="*/ 8 w 12"/>
                <a:gd name="T1" fmla="*/ 0 h 6"/>
                <a:gd name="T2" fmla="*/ 7 w 12"/>
                <a:gd name="T3" fmla="*/ 4 h 6"/>
                <a:gd name="T4" fmla="*/ 2 w 12"/>
                <a:gd name="T5" fmla="*/ 6 h 6"/>
                <a:gd name="T6" fmla="*/ 2 w 12"/>
                <a:gd name="T7" fmla="*/ 2 h 6"/>
                <a:gd name="T8" fmla="*/ 8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8" y="0"/>
                  </a:moveTo>
                  <a:cubicBezTo>
                    <a:pt x="12" y="1"/>
                    <a:pt x="10" y="3"/>
                    <a:pt x="7" y="4"/>
                  </a:cubicBezTo>
                  <a:cubicBezTo>
                    <a:pt x="6" y="5"/>
                    <a:pt x="4" y="5"/>
                    <a:pt x="2" y="6"/>
                  </a:cubicBezTo>
                  <a:cubicBezTo>
                    <a:pt x="1" y="4"/>
                    <a:pt x="0" y="3"/>
                    <a:pt x="2" y="2"/>
                  </a:cubicBezTo>
                  <a:cubicBezTo>
                    <a:pt x="4" y="1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6E6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207">
              <a:extLst>
                <a:ext uri="{FF2B5EF4-FFF2-40B4-BE49-F238E27FC236}">
                  <a16:creationId xmlns:a16="http://schemas.microsoft.com/office/drawing/2014/main" id="{0A09808C-18CA-FD6F-8C59-A75338A0CE42}"/>
                </a:ext>
              </a:extLst>
            </p:cNvPr>
            <p:cNvSpPr/>
            <p:nvPr userDrawn="1"/>
          </p:nvSpPr>
          <p:spPr bwMode="auto">
            <a:xfrm>
              <a:off x="11872913" y="5416550"/>
              <a:ext cx="149225" cy="115888"/>
            </a:xfrm>
            <a:custGeom>
              <a:avLst/>
              <a:gdLst>
                <a:gd name="T0" fmla="*/ 38 w 40"/>
                <a:gd name="T1" fmla="*/ 15 h 31"/>
                <a:gd name="T2" fmla="*/ 36 w 40"/>
                <a:gd name="T3" fmla="*/ 19 h 31"/>
                <a:gd name="T4" fmla="*/ 30 w 40"/>
                <a:gd name="T5" fmla="*/ 26 h 31"/>
                <a:gd name="T6" fmla="*/ 29 w 40"/>
                <a:gd name="T7" fmla="*/ 27 h 31"/>
                <a:gd name="T8" fmla="*/ 19 w 40"/>
                <a:gd name="T9" fmla="*/ 21 h 31"/>
                <a:gd name="T10" fmla="*/ 17 w 40"/>
                <a:gd name="T11" fmla="*/ 26 h 31"/>
                <a:gd name="T12" fmla="*/ 9 w 40"/>
                <a:gd name="T13" fmla="*/ 27 h 31"/>
                <a:gd name="T14" fmla="*/ 0 w 40"/>
                <a:gd name="T15" fmla="*/ 19 h 31"/>
                <a:gd name="T16" fmla="*/ 4 w 40"/>
                <a:gd name="T17" fmla="*/ 18 h 31"/>
                <a:gd name="T18" fmla="*/ 13 w 40"/>
                <a:gd name="T19" fmla="*/ 15 h 31"/>
                <a:gd name="T20" fmla="*/ 13 w 40"/>
                <a:gd name="T21" fmla="*/ 9 h 31"/>
                <a:gd name="T22" fmla="*/ 12 w 40"/>
                <a:gd name="T23" fmla="*/ 3 h 31"/>
                <a:gd name="T24" fmla="*/ 20 w 40"/>
                <a:gd name="T25" fmla="*/ 2 h 31"/>
                <a:gd name="T26" fmla="*/ 20 w 40"/>
                <a:gd name="T27" fmla="*/ 6 h 31"/>
                <a:gd name="T28" fmla="*/ 20 w 40"/>
                <a:gd name="T29" fmla="*/ 10 h 31"/>
                <a:gd name="T30" fmla="*/ 23 w 40"/>
                <a:gd name="T31" fmla="*/ 9 h 31"/>
                <a:gd name="T32" fmla="*/ 26 w 40"/>
                <a:gd name="T33" fmla="*/ 9 h 31"/>
                <a:gd name="T34" fmla="*/ 34 w 40"/>
                <a:gd name="T35" fmla="*/ 6 h 31"/>
                <a:gd name="T36" fmla="*/ 36 w 40"/>
                <a:gd name="T37" fmla="*/ 7 h 31"/>
                <a:gd name="T38" fmla="*/ 38 w 40"/>
                <a:gd name="T39" fmla="*/ 10 h 31"/>
                <a:gd name="T40" fmla="*/ 38 w 40"/>
                <a:gd name="T41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31">
                  <a:moveTo>
                    <a:pt x="38" y="15"/>
                  </a:moveTo>
                  <a:cubicBezTo>
                    <a:pt x="38" y="16"/>
                    <a:pt x="37" y="17"/>
                    <a:pt x="36" y="19"/>
                  </a:cubicBezTo>
                  <a:cubicBezTo>
                    <a:pt x="36" y="23"/>
                    <a:pt x="35" y="25"/>
                    <a:pt x="30" y="26"/>
                  </a:cubicBezTo>
                  <a:cubicBezTo>
                    <a:pt x="30" y="26"/>
                    <a:pt x="29" y="26"/>
                    <a:pt x="29" y="27"/>
                  </a:cubicBezTo>
                  <a:cubicBezTo>
                    <a:pt x="22" y="31"/>
                    <a:pt x="20" y="30"/>
                    <a:pt x="19" y="21"/>
                  </a:cubicBezTo>
                  <a:cubicBezTo>
                    <a:pt x="18" y="23"/>
                    <a:pt x="18" y="25"/>
                    <a:pt x="17" y="26"/>
                  </a:cubicBezTo>
                  <a:cubicBezTo>
                    <a:pt x="14" y="30"/>
                    <a:pt x="13" y="30"/>
                    <a:pt x="9" y="27"/>
                  </a:cubicBezTo>
                  <a:cubicBezTo>
                    <a:pt x="10" y="21"/>
                    <a:pt x="4" y="21"/>
                    <a:pt x="0" y="19"/>
                  </a:cubicBezTo>
                  <a:cubicBezTo>
                    <a:pt x="1" y="17"/>
                    <a:pt x="3" y="17"/>
                    <a:pt x="4" y="18"/>
                  </a:cubicBezTo>
                  <a:cubicBezTo>
                    <a:pt x="8" y="19"/>
                    <a:pt x="10" y="17"/>
                    <a:pt x="13" y="15"/>
                  </a:cubicBezTo>
                  <a:cubicBezTo>
                    <a:pt x="15" y="14"/>
                    <a:pt x="16" y="11"/>
                    <a:pt x="13" y="9"/>
                  </a:cubicBezTo>
                  <a:cubicBezTo>
                    <a:pt x="12" y="7"/>
                    <a:pt x="10" y="5"/>
                    <a:pt x="12" y="3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3" y="3"/>
                    <a:pt x="21" y="4"/>
                    <a:pt x="20" y="6"/>
                  </a:cubicBezTo>
                  <a:cubicBezTo>
                    <a:pt x="19" y="7"/>
                    <a:pt x="18" y="9"/>
                    <a:pt x="20" y="10"/>
                  </a:cubicBezTo>
                  <a:cubicBezTo>
                    <a:pt x="21" y="12"/>
                    <a:pt x="22" y="10"/>
                    <a:pt x="23" y="9"/>
                  </a:cubicBezTo>
                  <a:cubicBezTo>
                    <a:pt x="24" y="9"/>
                    <a:pt x="25" y="8"/>
                    <a:pt x="26" y="9"/>
                  </a:cubicBezTo>
                  <a:cubicBezTo>
                    <a:pt x="29" y="11"/>
                    <a:pt x="32" y="8"/>
                    <a:pt x="34" y="6"/>
                  </a:cubicBezTo>
                  <a:cubicBezTo>
                    <a:pt x="35" y="5"/>
                    <a:pt x="36" y="5"/>
                    <a:pt x="36" y="7"/>
                  </a:cubicBezTo>
                  <a:cubicBezTo>
                    <a:pt x="36" y="8"/>
                    <a:pt x="37" y="9"/>
                    <a:pt x="38" y="10"/>
                  </a:cubicBezTo>
                  <a:cubicBezTo>
                    <a:pt x="40" y="12"/>
                    <a:pt x="39" y="13"/>
                    <a:pt x="38" y="15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208">
              <a:extLst>
                <a:ext uri="{FF2B5EF4-FFF2-40B4-BE49-F238E27FC236}">
                  <a16:creationId xmlns:a16="http://schemas.microsoft.com/office/drawing/2014/main" id="{F3A7C943-C09B-FACB-4862-84299654013F}"/>
                </a:ext>
              </a:extLst>
            </p:cNvPr>
            <p:cNvSpPr/>
            <p:nvPr userDrawn="1"/>
          </p:nvSpPr>
          <p:spPr bwMode="auto">
            <a:xfrm>
              <a:off x="11860213" y="5461000"/>
              <a:ext cx="211137" cy="117475"/>
            </a:xfrm>
            <a:custGeom>
              <a:avLst/>
              <a:gdLst>
                <a:gd name="T0" fmla="*/ 12 w 56"/>
                <a:gd name="T1" fmla="*/ 15 h 31"/>
                <a:gd name="T2" fmla="*/ 21 w 56"/>
                <a:gd name="T3" fmla="*/ 10 h 31"/>
                <a:gd name="T4" fmla="*/ 23 w 56"/>
                <a:gd name="T5" fmla="*/ 7 h 31"/>
                <a:gd name="T6" fmla="*/ 23 w 56"/>
                <a:gd name="T7" fmla="*/ 10 h 31"/>
                <a:gd name="T8" fmla="*/ 25 w 56"/>
                <a:gd name="T9" fmla="*/ 16 h 31"/>
                <a:gd name="T10" fmla="*/ 30 w 56"/>
                <a:gd name="T11" fmla="*/ 14 h 31"/>
                <a:gd name="T12" fmla="*/ 31 w 56"/>
                <a:gd name="T13" fmla="*/ 13 h 31"/>
                <a:gd name="T14" fmla="*/ 39 w 56"/>
                <a:gd name="T15" fmla="*/ 7 h 31"/>
                <a:gd name="T16" fmla="*/ 44 w 56"/>
                <a:gd name="T17" fmla="*/ 9 h 31"/>
                <a:gd name="T18" fmla="*/ 44 w 56"/>
                <a:gd name="T19" fmla="*/ 5 h 31"/>
                <a:gd name="T20" fmla="*/ 47 w 56"/>
                <a:gd name="T21" fmla="*/ 1 h 31"/>
                <a:gd name="T22" fmla="*/ 51 w 56"/>
                <a:gd name="T23" fmla="*/ 3 h 31"/>
                <a:gd name="T24" fmla="*/ 56 w 56"/>
                <a:gd name="T25" fmla="*/ 6 h 31"/>
                <a:gd name="T26" fmla="*/ 47 w 56"/>
                <a:gd name="T27" fmla="*/ 10 h 31"/>
                <a:gd name="T28" fmla="*/ 43 w 56"/>
                <a:gd name="T29" fmla="*/ 14 h 31"/>
                <a:gd name="T30" fmla="*/ 48 w 56"/>
                <a:gd name="T31" fmla="*/ 18 h 31"/>
                <a:gd name="T32" fmla="*/ 50 w 56"/>
                <a:gd name="T33" fmla="*/ 19 h 31"/>
                <a:gd name="T34" fmla="*/ 51 w 56"/>
                <a:gd name="T35" fmla="*/ 22 h 31"/>
                <a:gd name="T36" fmla="*/ 48 w 56"/>
                <a:gd name="T37" fmla="*/ 23 h 31"/>
                <a:gd name="T38" fmla="*/ 37 w 56"/>
                <a:gd name="T39" fmla="*/ 23 h 31"/>
                <a:gd name="T40" fmla="*/ 41 w 56"/>
                <a:gd name="T41" fmla="*/ 31 h 31"/>
                <a:gd name="T42" fmla="*/ 35 w 56"/>
                <a:gd name="T43" fmla="*/ 26 h 31"/>
                <a:gd name="T44" fmla="*/ 28 w 56"/>
                <a:gd name="T45" fmla="*/ 29 h 31"/>
                <a:gd name="T46" fmla="*/ 23 w 56"/>
                <a:gd name="T47" fmla="*/ 27 h 31"/>
                <a:gd name="T48" fmla="*/ 19 w 56"/>
                <a:gd name="T49" fmla="*/ 25 h 31"/>
                <a:gd name="T50" fmla="*/ 13 w 56"/>
                <a:gd name="T51" fmla="*/ 19 h 31"/>
                <a:gd name="T52" fmla="*/ 0 w 56"/>
                <a:gd name="T53" fmla="*/ 22 h 31"/>
                <a:gd name="T54" fmla="*/ 12 w 56"/>
                <a:gd name="T5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1">
                  <a:moveTo>
                    <a:pt x="12" y="15"/>
                  </a:moveTo>
                  <a:cubicBezTo>
                    <a:pt x="18" y="18"/>
                    <a:pt x="19" y="13"/>
                    <a:pt x="21" y="10"/>
                  </a:cubicBezTo>
                  <a:cubicBezTo>
                    <a:pt x="21" y="9"/>
                    <a:pt x="21" y="7"/>
                    <a:pt x="23" y="7"/>
                  </a:cubicBezTo>
                  <a:cubicBezTo>
                    <a:pt x="26" y="8"/>
                    <a:pt x="23" y="10"/>
                    <a:pt x="23" y="10"/>
                  </a:cubicBezTo>
                  <a:cubicBezTo>
                    <a:pt x="24" y="12"/>
                    <a:pt x="23" y="15"/>
                    <a:pt x="25" y="16"/>
                  </a:cubicBezTo>
                  <a:cubicBezTo>
                    <a:pt x="27" y="16"/>
                    <a:pt x="29" y="16"/>
                    <a:pt x="30" y="14"/>
                  </a:cubicBezTo>
                  <a:cubicBezTo>
                    <a:pt x="30" y="14"/>
                    <a:pt x="30" y="14"/>
                    <a:pt x="31" y="13"/>
                  </a:cubicBezTo>
                  <a:cubicBezTo>
                    <a:pt x="35" y="13"/>
                    <a:pt x="38" y="11"/>
                    <a:pt x="39" y="7"/>
                  </a:cubicBezTo>
                  <a:cubicBezTo>
                    <a:pt x="40" y="8"/>
                    <a:pt x="43" y="7"/>
                    <a:pt x="44" y="9"/>
                  </a:cubicBezTo>
                  <a:cubicBezTo>
                    <a:pt x="46" y="8"/>
                    <a:pt x="44" y="6"/>
                    <a:pt x="44" y="5"/>
                  </a:cubicBezTo>
                  <a:cubicBezTo>
                    <a:pt x="44" y="3"/>
                    <a:pt x="44" y="1"/>
                    <a:pt x="47" y="1"/>
                  </a:cubicBezTo>
                  <a:cubicBezTo>
                    <a:pt x="49" y="1"/>
                    <a:pt x="51" y="0"/>
                    <a:pt x="51" y="3"/>
                  </a:cubicBezTo>
                  <a:cubicBezTo>
                    <a:pt x="51" y="8"/>
                    <a:pt x="55" y="3"/>
                    <a:pt x="56" y="6"/>
                  </a:cubicBezTo>
                  <a:cubicBezTo>
                    <a:pt x="54" y="8"/>
                    <a:pt x="50" y="9"/>
                    <a:pt x="47" y="10"/>
                  </a:cubicBezTo>
                  <a:cubicBezTo>
                    <a:pt x="46" y="11"/>
                    <a:pt x="43" y="12"/>
                    <a:pt x="43" y="14"/>
                  </a:cubicBezTo>
                  <a:cubicBezTo>
                    <a:pt x="43" y="16"/>
                    <a:pt x="46" y="17"/>
                    <a:pt x="48" y="18"/>
                  </a:cubicBezTo>
                  <a:cubicBezTo>
                    <a:pt x="48" y="18"/>
                    <a:pt x="49" y="18"/>
                    <a:pt x="50" y="19"/>
                  </a:cubicBezTo>
                  <a:cubicBezTo>
                    <a:pt x="51" y="20"/>
                    <a:pt x="52" y="21"/>
                    <a:pt x="51" y="22"/>
                  </a:cubicBezTo>
                  <a:cubicBezTo>
                    <a:pt x="51" y="24"/>
                    <a:pt x="50" y="23"/>
                    <a:pt x="48" y="23"/>
                  </a:cubicBezTo>
                  <a:cubicBezTo>
                    <a:pt x="45" y="23"/>
                    <a:pt x="41" y="23"/>
                    <a:pt x="37" y="23"/>
                  </a:cubicBezTo>
                  <a:cubicBezTo>
                    <a:pt x="37" y="26"/>
                    <a:pt x="41" y="28"/>
                    <a:pt x="41" y="31"/>
                  </a:cubicBezTo>
                  <a:cubicBezTo>
                    <a:pt x="38" y="30"/>
                    <a:pt x="37" y="27"/>
                    <a:pt x="35" y="26"/>
                  </a:cubicBezTo>
                  <a:cubicBezTo>
                    <a:pt x="30" y="23"/>
                    <a:pt x="29" y="23"/>
                    <a:pt x="28" y="29"/>
                  </a:cubicBezTo>
                  <a:cubicBezTo>
                    <a:pt x="27" y="26"/>
                    <a:pt x="26" y="24"/>
                    <a:pt x="23" y="27"/>
                  </a:cubicBezTo>
                  <a:cubicBezTo>
                    <a:pt x="21" y="29"/>
                    <a:pt x="19" y="27"/>
                    <a:pt x="19" y="25"/>
                  </a:cubicBezTo>
                  <a:cubicBezTo>
                    <a:pt x="20" y="19"/>
                    <a:pt x="17" y="19"/>
                    <a:pt x="13" y="19"/>
                  </a:cubicBezTo>
                  <a:cubicBezTo>
                    <a:pt x="8" y="19"/>
                    <a:pt x="5" y="21"/>
                    <a:pt x="0" y="22"/>
                  </a:cubicBezTo>
                  <a:cubicBezTo>
                    <a:pt x="3" y="16"/>
                    <a:pt x="9" y="18"/>
                    <a:pt x="12" y="15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209">
              <a:extLst>
                <a:ext uri="{FF2B5EF4-FFF2-40B4-BE49-F238E27FC236}">
                  <a16:creationId xmlns:a16="http://schemas.microsoft.com/office/drawing/2014/main" id="{809AD0DB-26E9-E870-7E8A-C6FC63724D3D}"/>
                </a:ext>
              </a:extLst>
            </p:cNvPr>
            <p:cNvSpPr/>
            <p:nvPr userDrawn="1"/>
          </p:nvSpPr>
          <p:spPr bwMode="auto">
            <a:xfrm>
              <a:off x="11958638" y="5378450"/>
              <a:ext cx="33337" cy="52388"/>
            </a:xfrm>
            <a:custGeom>
              <a:avLst/>
              <a:gdLst>
                <a:gd name="T0" fmla="*/ 8 w 9"/>
                <a:gd name="T1" fmla="*/ 0 h 14"/>
                <a:gd name="T2" fmla="*/ 7 w 9"/>
                <a:gd name="T3" fmla="*/ 11 h 14"/>
                <a:gd name="T4" fmla="*/ 4 w 9"/>
                <a:gd name="T5" fmla="*/ 14 h 14"/>
                <a:gd name="T6" fmla="*/ 1 w 9"/>
                <a:gd name="T7" fmla="*/ 10 h 14"/>
                <a:gd name="T8" fmla="*/ 2 w 9"/>
                <a:gd name="T9" fmla="*/ 6 h 14"/>
                <a:gd name="T10" fmla="*/ 8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9" y="4"/>
                    <a:pt x="8" y="7"/>
                    <a:pt x="7" y="11"/>
                  </a:cubicBezTo>
                  <a:cubicBezTo>
                    <a:pt x="7" y="12"/>
                    <a:pt x="6" y="14"/>
                    <a:pt x="4" y="14"/>
                  </a:cubicBezTo>
                  <a:cubicBezTo>
                    <a:pt x="3" y="14"/>
                    <a:pt x="1" y="12"/>
                    <a:pt x="1" y="10"/>
                  </a:cubicBezTo>
                  <a:cubicBezTo>
                    <a:pt x="1" y="9"/>
                    <a:pt x="0" y="7"/>
                    <a:pt x="2" y="6"/>
                  </a:cubicBezTo>
                  <a:cubicBezTo>
                    <a:pt x="5" y="5"/>
                    <a:pt x="6" y="3"/>
                    <a:pt x="8" y="0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210">
              <a:extLst>
                <a:ext uri="{FF2B5EF4-FFF2-40B4-BE49-F238E27FC236}">
                  <a16:creationId xmlns:a16="http://schemas.microsoft.com/office/drawing/2014/main" id="{9AFCEF07-42B1-93AC-0C9B-9F7DAF5A3D8C}"/>
                </a:ext>
              </a:extLst>
            </p:cNvPr>
            <p:cNvSpPr/>
            <p:nvPr userDrawn="1"/>
          </p:nvSpPr>
          <p:spPr bwMode="auto">
            <a:xfrm>
              <a:off x="12015788" y="5441950"/>
              <a:ext cx="19050" cy="30163"/>
            </a:xfrm>
            <a:custGeom>
              <a:avLst/>
              <a:gdLst>
                <a:gd name="T0" fmla="*/ 0 w 5"/>
                <a:gd name="T1" fmla="*/ 8 h 8"/>
                <a:gd name="T2" fmla="*/ 0 w 5"/>
                <a:gd name="T3" fmla="*/ 3 h 8"/>
                <a:gd name="T4" fmla="*/ 4 w 5"/>
                <a:gd name="T5" fmla="*/ 1 h 8"/>
                <a:gd name="T6" fmla="*/ 3 w 5"/>
                <a:gd name="T7" fmla="*/ 5 h 8"/>
                <a:gd name="T8" fmla="*/ 0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5" y="2"/>
                    <a:pt x="4" y="4"/>
                    <a:pt x="3" y="5"/>
                  </a:cubicBezTo>
                  <a:cubicBezTo>
                    <a:pt x="2" y="6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211">
              <a:extLst>
                <a:ext uri="{FF2B5EF4-FFF2-40B4-BE49-F238E27FC236}">
                  <a16:creationId xmlns:a16="http://schemas.microsoft.com/office/drawing/2014/main" id="{807C2E07-D47F-B882-3960-158C9FC14133}"/>
                </a:ext>
              </a:extLst>
            </p:cNvPr>
            <p:cNvSpPr/>
            <p:nvPr userDrawn="1"/>
          </p:nvSpPr>
          <p:spPr bwMode="auto">
            <a:xfrm>
              <a:off x="11183938" y="6429375"/>
              <a:ext cx="469900" cy="406400"/>
            </a:xfrm>
            <a:custGeom>
              <a:avLst/>
              <a:gdLst>
                <a:gd name="T0" fmla="*/ 62 w 125"/>
                <a:gd name="T1" fmla="*/ 3 h 108"/>
                <a:gd name="T2" fmla="*/ 70 w 125"/>
                <a:gd name="T3" fmla="*/ 11 h 108"/>
                <a:gd name="T4" fmla="*/ 78 w 125"/>
                <a:gd name="T5" fmla="*/ 29 h 108"/>
                <a:gd name="T6" fmla="*/ 82 w 125"/>
                <a:gd name="T7" fmla="*/ 31 h 108"/>
                <a:gd name="T8" fmla="*/ 100 w 125"/>
                <a:gd name="T9" fmla="*/ 22 h 108"/>
                <a:gd name="T10" fmla="*/ 107 w 125"/>
                <a:gd name="T11" fmla="*/ 22 h 108"/>
                <a:gd name="T12" fmla="*/ 110 w 125"/>
                <a:gd name="T13" fmla="*/ 23 h 108"/>
                <a:gd name="T14" fmla="*/ 116 w 125"/>
                <a:gd name="T15" fmla="*/ 32 h 108"/>
                <a:gd name="T16" fmla="*/ 116 w 125"/>
                <a:gd name="T17" fmla="*/ 42 h 108"/>
                <a:gd name="T18" fmla="*/ 102 w 125"/>
                <a:gd name="T19" fmla="*/ 59 h 108"/>
                <a:gd name="T20" fmla="*/ 102 w 125"/>
                <a:gd name="T21" fmla="*/ 63 h 108"/>
                <a:gd name="T22" fmla="*/ 113 w 125"/>
                <a:gd name="T23" fmla="*/ 81 h 108"/>
                <a:gd name="T24" fmla="*/ 117 w 125"/>
                <a:gd name="T25" fmla="*/ 86 h 108"/>
                <a:gd name="T26" fmla="*/ 124 w 125"/>
                <a:gd name="T27" fmla="*/ 93 h 108"/>
                <a:gd name="T28" fmla="*/ 125 w 125"/>
                <a:gd name="T29" fmla="*/ 98 h 108"/>
                <a:gd name="T30" fmla="*/ 123 w 125"/>
                <a:gd name="T31" fmla="*/ 100 h 108"/>
                <a:gd name="T32" fmla="*/ 114 w 125"/>
                <a:gd name="T33" fmla="*/ 95 h 108"/>
                <a:gd name="T34" fmla="*/ 107 w 125"/>
                <a:gd name="T35" fmla="*/ 90 h 108"/>
                <a:gd name="T36" fmla="*/ 103 w 125"/>
                <a:gd name="T37" fmla="*/ 91 h 108"/>
                <a:gd name="T38" fmla="*/ 100 w 125"/>
                <a:gd name="T39" fmla="*/ 92 h 108"/>
                <a:gd name="T40" fmla="*/ 92 w 125"/>
                <a:gd name="T41" fmla="*/ 92 h 108"/>
                <a:gd name="T42" fmla="*/ 92 w 125"/>
                <a:gd name="T43" fmla="*/ 93 h 108"/>
                <a:gd name="T44" fmla="*/ 96 w 125"/>
                <a:gd name="T45" fmla="*/ 97 h 108"/>
                <a:gd name="T46" fmla="*/ 89 w 125"/>
                <a:gd name="T47" fmla="*/ 100 h 108"/>
                <a:gd name="T48" fmla="*/ 80 w 125"/>
                <a:gd name="T49" fmla="*/ 103 h 108"/>
                <a:gd name="T50" fmla="*/ 79 w 125"/>
                <a:gd name="T51" fmla="*/ 98 h 108"/>
                <a:gd name="T52" fmla="*/ 77 w 125"/>
                <a:gd name="T53" fmla="*/ 97 h 108"/>
                <a:gd name="T54" fmla="*/ 67 w 125"/>
                <a:gd name="T55" fmla="*/ 98 h 108"/>
                <a:gd name="T56" fmla="*/ 48 w 125"/>
                <a:gd name="T57" fmla="*/ 107 h 108"/>
                <a:gd name="T58" fmla="*/ 45 w 125"/>
                <a:gd name="T59" fmla="*/ 108 h 108"/>
                <a:gd name="T60" fmla="*/ 30 w 125"/>
                <a:gd name="T61" fmla="*/ 90 h 108"/>
                <a:gd name="T62" fmla="*/ 26 w 125"/>
                <a:gd name="T63" fmla="*/ 85 h 108"/>
                <a:gd name="T64" fmla="*/ 21 w 125"/>
                <a:gd name="T65" fmla="*/ 86 h 108"/>
                <a:gd name="T66" fmla="*/ 12 w 125"/>
                <a:gd name="T67" fmla="*/ 92 h 108"/>
                <a:gd name="T68" fmla="*/ 3 w 125"/>
                <a:gd name="T69" fmla="*/ 95 h 108"/>
                <a:gd name="T70" fmla="*/ 0 w 125"/>
                <a:gd name="T71" fmla="*/ 92 h 108"/>
                <a:gd name="T72" fmla="*/ 10 w 125"/>
                <a:gd name="T73" fmla="*/ 87 h 108"/>
                <a:gd name="T74" fmla="*/ 12 w 125"/>
                <a:gd name="T75" fmla="*/ 84 h 108"/>
                <a:gd name="T76" fmla="*/ 16 w 125"/>
                <a:gd name="T77" fmla="*/ 78 h 108"/>
                <a:gd name="T78" fmla="*/ 20 w 125"/>
                <a:gd name="T79" fmla="*/ 71 h 108"/>
                <a:gd name="T80" fmla="*/ 21 w 125"/>
                <a:gd name="T81" fmla="*/ 69 h 108"/>
                <a:gd name="T82" fmla="*/ 19 w 125"/>
                <a:gd name="T83" fmla="*/ 59 h 108"/>
                <a:gd name="T84" fmla="*/ 16 w 125"/>
                <a:gd name="T85" fmla="*/ 55 h 108"/>
                <a:gd name="T86" fmla="*/ 16 w 125"/>
                <a:gd name="T87" fmla="*/ 53 h 108"/>
                <a:gd name="T88" fmla="*/ 16 w 125"/>
                <a:gd name="T89" fmla="*/ 41 h 108"/>
                <a:gd name="T90" fmla="*/ 16 w 125"/>
                <a:gd name="T91" fmla="*/ 30 h 108"/>
                <a:gd name="T92" fmla="*/ 19 w 125"/>
                <a:gd name="T93" fmla="*/ 20 h 108"/>
                <a:gd name="T94" fmla="*/ 26 w 125"/>
                <a:gd name="T95" fmla="*/ 26 h 108"/>
                <a:gd name="T96" fmla="*/ 35 w 125"/>
                <a:gd name="T97" fmla="*/ 32 h 108"/>
                <a:gd name="T98" fmla="*/ 38 w 125"/>
                <a:gd name="T99" fmla="*/ 33 h 108"/>
                <a:gd name="T100" fmla="*/ 35 w 125"/>
                <a:gd name="T101" fmla="*/ 35 h 108"/>
                <a:gd name="T102" fmla="*/ 31 w 125"/>
                <a:gd name="T103" fmla="*/ 35 h 108"/>
                <a:gd name="T104" fmla="*/ 30 w 125"/>
                <a:gd name="T105" fmla="*/ 37 h 108"/>
                <a:gd name="T106" fmla="*/ 36 w 125"/>
                <a:gd name="T107" fmla="*/ 41 h 108"/>
                <a:gd name="T108" fmla="*/ 39 w 125"/>
                <a:gd name="T109" fmla="*/ 37 h 108"/>
                <a:gd name="T110" fmla="*/ 37 w 125"/>
                <a:gd name="T111" fmla="*/ 32 h 108"/>
                <a:gd name="T112" fmla="*/ 38 w 125"/>
                <a:gd name="T113" fmla="*/ 13 h 108"/>
                <a:gd name="T114" fmla="*/ 46 w 125"/>
                <a:gd name="T115" fmla="*/ 7 h 108"/>
                <a:gd name="T116" fmla="*/ 52 w 125"/>
                <a:gd name="T117" fmla="*/ 4 h 108"/>
                <a:gd name="T118" fmla="*/ 54 w 125"/>
                <a:gd name="T119" fmla="*/ 0 h 108"/>
                <a:gd name="T120" fmla="*/ 62 w 125"/>
                <a:gd name="T121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" h="108">
                  <a:moveTo>
                    <a:pt x="62" y="3"/>
                  </a:moveTo>
                  <a:cubicBezTo>
                    <a:pt x="64" y="7"/>
                    <a:pt x="68" y="8"/>
                    <a:pt x="70" y="11"/>
                  </a:cubicBezTo>
                  <a:cubicBezTo>
                    <a:pt x="75" y="16"/>
                    <a:pt x="78" y="22"/>
                    <a:pt x="78" y="29"/>
                  </a:cubicBezTo>
                  <a:cubicBezTo>
                    <a:pt x="78" y="33"/>
                    <a:pt x="80" y="32"/>
                    <a:pt x="82" y="31"/>
                  </a:cubicBezTo>
                  <a:cubicBezTo>
                    <a:pt x="87" y="27"/>
                    <a:pt x="94" y="24"/>
                    <a:pt x="100" y="22"/>
                  </a:cubicBezTo>
                  <a:cubicBezTo>
                    <a:pt x="102" y="22"/>
                    <a:pt x="105" y="22"/>
                    <a:pt x="107" y="22"/>
                  </a:cubicBezTo>
                  <a:cubicBezTo>
                    <a:pt x="108" y="22"/>
                    <a:pt x="110" y="22"/>
                    <a:pt x="110" y="23"/>
                  </a:cubicBezTo>
                  <a:cubicBezTo>
                    <a:pt x="110" y="27"/>
                    <a:pt x="114" y="29"/>
                    <a:pt x="116" y="32"/>
                  </a:cubicBezTo>
                  <a:cubicBezTo>
                    <a:pt x="118" y="35"/>
                    <a:pt x="117" y="39"/>
                    <a:pt x="116" y="42"/>
                  </a:cubicBezTo>
                  <a:cubicBezTo>
                    <a:pt x="113" y="49"/>
                    <a:pt x="109" y="55"/>
                    <a:pt x="102" y="59"/>
                  </a:cubicBezTo>
                  <a:cubicBezTo>
                    <a:pt x="100" y="60"/>
                    <a:pt x="100" y="61"/>
                    <a:pt x="102" y="63"/>
                  </a:cubicBezTo>
                  <a:cubicBezTo>
                    <a:pt x="109" y="67"/>
                    <a:pt x="113" y="73"/>
                    <a:pt x="113" y="81"/>
                  </a:cubicBezTo>
                  <a:cubicBezTo>
                    <a:pt x="113" y="84"/>
                    <a:pt x="115" y="84"/>
                    <a:pt x="117" y="86"/>
                  </a:cubicBezTo>
                  <a:cubicBezTo>
                    <a:pt x="119" y="88"/>
                    <a:pt x="123" y="89"/>
                    <a:pt x="124" y="93"/>
                  </a:cubicBezTo>
                  <a:cubicBezTo>
                    <a:pt x="124" y="95"/>
                    <a:pt x="123" y="97"/>
                    <a:pt x="125" y="98"/>
                  </a:cubicBezTo>
                  <a:cubicBezTo>
                    <a:pt x="125" y="99"/>
                    <a:pt x="125" y="101"/>
                    <a:pt x="123" y="100"/>
                  </a:cubicBezTo>
                  <a:cubicBezTo>
                    <a:pt x="120" y="98"/>
                    <a:pt x="117" y="97"/>
                    <a:pt x="114" y="95"/>
                  </a:cubicBezTo>
                  <a:cubicBezTo>
                    <a:pt x="112" y="92"/>
                    <a:pt x="110" y="91"/>
                    <a:pt x="107" y="90"/>
                  </a:cubicBezTo>
                  <a:cubicBezTo>
                    <a:pt x="105" y="89"/>
                    <a:pt x="103" y="86"/>
                    <a:pt x="103" y="91"/>
                  </a:cubicBezTo>
                  <a:cubicBezTo>
                    <a:pt x="103" y="93"/>
                    <a:pt x="101" y="92"/>
                    <a:pt x="100" y="92"/>
                  </a:cubicBezTo>
                  <a:cubicBezTo>
                    <a:pt x="97" y="91"/>
                    <a:pt x="95" y="91"/>
                    <a:pt x="92" y="92"/>
                  </a:cubicBezTo>
                  <a:cubicBezTo>
                    <a:pt x="92" y="92"/>
                    <a:pt x="92" y="93"/>
                    <a:pt x="92" y="93"/>
                  </a:cubicBezTo>
                  <a:cubicBezTo>
                    <a:pt x="93" y="94"/>
                    <a:pt x="96" y="95"/>
                    <a:pt x="96" y="97"/>
                  </a:cubicBezTo>
                  <a:cubicBezTo>
                    <a:pt x="95" y="100"/>
                    <a:pt x="92" y="100"/>
                    <a:pt x="89" y="100"/>
                  </a:cubicBezTo>
                  <a:cubicBezTo>
                    <a:pt x="86" y="100"/>
                    <a:pt x="83" y="102"/>
                    <a:pt x="80" y="103"/>
                  </a:cubicBezTo>
                  <a:cubicBezTo>
                    <a:pt x="82" y="101"/>
                    <a:pt x="82" y="99"/>
                    <a:pt x="79" y="98"/>
                  </a:cubicBezTo>
                  <a:cubicBezTo>
                    <a:pt x="78" y="97"/>
                    <a:pt x="78" y="97"/>
                    <a:pt x="77" y="97"/>
                  </a:cubicBezTo>
                  <a:cubicBezTo>
                    <a:pt x="72" y="93"/>
                    <a:pt x="72" y="93"/>
                    <a:pt x="67" y="98"/>
                  </a:cubicBezTo>
                  <a:cubicBezTo>
                    <a:pt x="62" y="103"/>
                    <a:pt x="56" y="107"/>
                    <a:pt x="48" y="107"/>
                  </a:cubicBezTo>
                  <a:cubicBezTo>
                    <a:pt x="47" y="107"/>
                    <a:pt x="45" y="106"/>
                    <a:pt x="45" y="108"/>
                  </a:cubicBezTo>
                  <a:cubicBezTo>
                    <a:pt x="37" y="104"/>
                    <a:pt x="34" y="97"/>
                    <a:pt x="30" y="90"/>
                  </a:cubicBezTo>
                  <a:cubicBezTo>
                    <a:pt x="28" y="88"/>
                    <a:pt x="27" y="86"/>
                    <a:pt x="26" y="85"/>
                  </a:cubicBezTo>
                  <a:cubicBezTo>
                    <a:pt x="23" y="84"/>
                    <a:pt x="22" y="85"/>
                    <a:pt x="21" y="86"/>
                  </a:cubicBezTo>
                  <a:cubicBezTo>
                    <a:pt x="18" y="89"/>
                    <a:pt x="16" y="91"/>
                    <a:pt x="12" y="92"/>
                  </a:cubicBezTo>
                  <a:cubicBezTo>
                    <a:pt x="9" y="92"/>
                    <a:pt x="5" y="92"/>
                    <a:pt x="3" y="95"/>
                  </a:cubicBezTo>
                  <a:cubicBezTo>
                    <a:pt x="2" y="94"/>
                    <a:pt x="1" y="93"/>
                    <a:pt x="0" y="92"/>
                  </a:cubicBezTo>
                  <a:cubicBezTo>
                    <a:pt x="3" y="90"/>
                    <a:pt x="5" y="86"/>
                    <a:pt x="10" y="87"/>
                  </a:cubicBezTo>
                  <a:cubicBezTo>
                    <a:pt x="11" y="87"/>
                    <a:pt x="12" y="86"/>
                    <a:pt x="12" y="84"/>
                  </a:cubicBezTo>
                  <a:cubicBezTo>
                    <a:pt x="12" y="81"/>
                    <a:pt x="14" y="79"/>
                    <a:pt x="16" y="78"/>
                  </a:cubicBezTo>
                  <a:cubicBezTo>
                    <a:pt x="18" y="76"/>
                    <a:pt x="20" y="74"/>
                    <a:pt x="20" y="71"/>
                  </a:cubicBezTo>
                  <a:cubicBezTo>
                    <a:pt x="20" y="71"/>
                    <a:pt x="21" y="70"/>
                    <a:pt x="21" y="69"/>
                  </a:cubicBezTo>
                  <a:cubicBezTo>
                    <a:pt x="23" y="64"/>
                    <a:pt x="23" y="64"/>
                    <a:pt x="19" y="59"/>
                  </a:cubicBezTo>
                  <a:cubicBezTo>
                    <a:pt x="18" y="58"/>
                    <a:pt x="17" y="56"/>
                    <a:pt x="16" y="55"/>
                  </a:cubicBezTo>
                  <a:cubicBezTo>
                    <a:pt x="16" y="54"/>
                    <a:pt x="16" y="54"/>
                    <a:pt x="16" y="53"/>
                  </a:cubicBezTo>
                  <a:cubicBezTo>
                    <a:pt x="15" y="49"/>
                    <a:pt x="15" y="45"/>
                    <a:pt x="16" y="41"/>
                  </a:cubicBezTo>
                  <a:cubicBezTo>
                    <a:pt x="17" y="37"/>
                    <a:pt x="17" y="34"/>
                    <a:pt x="16" y="30"/>
                  </a:cubicBezTo>
                  <a:cubicBezTo>
                    <a:pt x="15" y="27"/>
                    <a:pt x="16" y="23"/>
                    <a:pt x="19" y="20"/>
                  </a:cubicBezTo>
                  <a:cubicBezTo>
                    <a:pt x="22" y="21"/>
                    <a:pt x="25" y="23"/>
                    <a:pt x="26" y="26"/>
                  </a:cubicBezTo>
                  <a:cubicBezTo>
                    <a:pt x="28" y="30"/>
                    <a:pt x="31" y="33"/>
                    <a:pt x="35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39" y="35"/>
                    <a:pt x="36" y="35"/>
                    <a:pt x="35" y="35"/>
                  </a:cubicBezTo>
                  <a:cubicBezTo>
                    <a:pt x="34" y="35"/>
                    <a:pt x="33" y="35"/>
                    <a:pt x="31" y="35"/>
                  </a:cubicBezTo>
                  <a:cubicBezTo>
                    <a:pt x="30" y="35"/>
                    <a:pt x="29" y="36"/>
                    <a:pt x="30" y="37"/>
                  </a:cubicBezTo>
                  <a:cubicBezTo>
                    <a:pt x="31" y="40"/>
                    <a:pt x="33" y="41"/>
                    <a:pt x="36" y="41"/>
                  </a:cubicBezTo>
                  <a:cubicBezTo>
                    <a:pt x="38" y="41"/>
                    <a:pt x="39" y="39"/>
                    <a:pt x="39" y="37"/>
                  </a:cubicBezTo>
                  <a:cubicBezTo>
                    <a:pt x="39" y="35"/>
                    <a:pt x="39" y="33"/>
                    <a:pt x="37" y="32"/>
                  </a:cubicBezTo>
                  <a:cubicBezTo>
                    <a:pt x="37" y="25"/>
                    <a:pt x="36" y="19"/>
                    <a:pt x="38" y="13"/>
                  </a:cubicBezTo>
                  <a:cubicBezTo>
                    <a:pt x="39" y="8"/>
                    <a:pt x="41" y="6"/>
                    <a:pt x="46" y="7"/>
                  </a:cubicBezTo>
                  <a:cubicBezTo>
                    <a:pt x="49" y="7"/>
                    <a:pt x="50" y="6"/>
                    <a:pt x="52" y="4"/>
                  </a:cubicBezTo>
                  <a:cubicBezTo>
                    <a:pt x="52" y="2"/>
                    <a:pt x="53" y="1"/>
                    <a:pt x="54" y="0"/>
                  </a:cubicBezTo>
                  <a:cubicBezTo>
                    <a:pt x="57" y="1"/>
                    <a:pt x="60" y="2"/>
                    <a:pt x="62" y="3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212">
              <a:extLst>
                <a:ext uri="{FF2B5EF4-FFF2-40B4-BE49-F238E27FC236}">
                  <a16:creationId xmlns:a16="http://schemas.microsoft.com/office/drawing/2014/main" id="{2CB3E83C-AC74-8638-AFEC-436841D10558}"/>
                </a:ext>
              </a:extLst>
            </p:cNvPr>
            <p:cNvSpPr/>
            <p:nvPr userDrawn="1"/>
          </p:nvSpPr>
          <p:spPr bwMode="auto">
            <a:xfrm>
              <a:off x="11060113" y="6473825"/>
              <a:ext cx="206375" cy="301625"/>
            </a:xfrm>
            <a:custGeom>
              <a:avLst/>
              <a:gdLst>
                <a:gd name="T0" fmla="*/ 55 w 55"/>
                <a:gd name="T1" fmla="*/ 59 h 80"/>
                <a:gd name="T2" fmla="*/ 52 w 55"/>
                <a:gd name="T3" fmla="*/ 65 h 80"/>
                <a:gd name="T4" fmla="*/ 46 w 55"/>
                <a:gd name="T5" fmla="*/ 75 h 80"/>
                <a:gd name="T6" fmla="*/ 43 w 55"/>
                <a:gd name="T7" fmla="*/ 76 h 80"/>
                <a:gd name="T8" fmla="*/ 36 w 55"/>
                <a:gd name="T9" fmla="*/ 79 h 80"/>
                <a:gd name="T10" fmla="*/ 33 w 55"/>
                <a:gd name="T11" fmla="*/ 80 h 80"/>
                <a:gd name="T12" fmla="*/ 33 w 55"/>
                <a:gd name="T13" fmla="*/ 74 h 80"/>
                <a:gd name="T14" fmla="*/ 29 w 55"/>
                <a:gd name="T15" fmla="*/ 70 h 80"/>
                <a:gd name="T16" fmla="*/ 13 w 55"/>
                <a:gd name="T17" fmla="*/ 70 h 80"/>
                <a:gd name="T18" fmla="*/ 6 w 55"/>
                <a:gd name="T19" fmla="*/ 63 h 80"/>
                <a:gd name="T20" fmla="*/ 3 w 55"/>
                <a:gd name="T21" fmla="*/ 59 h 80"/>
                <a:gd name="T22" fmla="*/ 6 w 55"/>
                <a:gd name="T23" fmla="*/ 39 h 80"/>
                <a:gd name="T24" fmla="*/ 6 w 55"/>
                <a:gd name="T25" fmla="*/ 30 h 80"/>
                <a:gd name="T26" fmla="*/ 5 w 55"/>
                <a:gd name="T27" fmla="*/ 16 h 80"/>
                <a:gd name="T28" fmla="*/ 8 w 55"/>
                <a:gd name="T29" fmla="*/ 12 h 80"/>
                <a:gd name="T30" fmla="*/ 14 w 55"/>
                <a:gd name="T31" fmla="*/ 7 h 80"/>
                <a:gd name="T32" fmla="*/ 27 w 55"/>
                <a:gd name="T33" fmla="*/ 8 h 80"/>
                <a:gd name="T34" fmla="*/ 30 w 55"/>
                <a:gd name="T35" fmla="*/ 6 h 80"/>
                <a:gd name="T36" fmla="*/ 32 w 55"/>
                <a:gd name="T37" fmla="*/ 3 h 80"/>
                <a:gd name="T38" fmla="*/ 41 w 55"/>
                <a:gd name="T39" fmla="*/ 0 h 80"/>
                <a:gd name="T40" fmla="*/ 52 w 55"/>
                <a:gd name="T41" fmla="*/ 9 h 80"/>
                <a:gd name="T42" fmla="*/ 52 w 55"/>
                <a:gd name="T43" fmla="*/ 22 h 80"/>
                <a:gd name="T44" fmla="*/ 50 w 55"/>
                <a:gd name="T45" fmla="*/ 29 h 80"/>
                <a:gd name="T46" fmla="*/ 45 w 55"/>
                <a:gd name="T47" fmla="*/ 19 h 80"/>
                <a:gd name="T48" fmla="*/ 39 w 55"/>
                <a:gd name="T49" fmla="*/ 17 h 80"/>
                <a:gd name="T50" fmla="*/ 36 w 55"/>
                <a:gd name="T51" fmla="*/ 17 h 80"/>
                <a:gd name="T52" fmla="*/ 36 w 55"/>
                <a:gd name="T53" fmla="*/ 24 h 80"/>
                <a:gd name="T54" fmla="*/ 38 w 55"/>
                <a:gd name="T55" fmla="*/ 29 h 80"/>
                <a:gd name="T56" fmla="*/ 34 w 55"/>
                <a:gd name="T57" fmla="*/ 31 h 80"/>
                <a:gd name="T58" fmla="*/ 32 w 55"/>
                <a:gd name="T59" fmla="*/ 31 h 80"/>
                <a:gd name="T60" fmla="*/ 27 w 55"/>
                <a:gd name="T61" fmla="*/ 35 h 80"/>
                <a:gd name="T62" fmla="*/ 31 w 55"/>
                <a:gd name="T63" fmla="*/ 39 h 80"/>
                <a:gd name="T64" fmla="*/ 37 w 55"/>
                <a:gd name="T65" fmla="*/ 43 h 80"/>
                <a:gd name="T66" fmla="*/ 30 w 55"/>
                <a:gd name="T67" fmla="*/ 47 h 80"/>
                <a:gd name="T68" fmla="*/ 27 w 55"/>
                <a:gd name="T69" fmla="*/ 47 h 80"/>
                <a:gd name="T70" fmla="*/ 25 w 55"/>
                <a:gd name="T71" fmla="*/ 50 h 80"/>
                <a:gd name="T72" fmla="*/ 27 w 55"/>
                <a:gd name="T73" fmla="*/ 51 h 80"/>
                <a:gd name="T74" fmla="*/ 34 w 55"/>
                <a:gd name="T75" fmla="*/ 51 h 80"/>
                <a:gd name="T76" fmla="*/ 38 w 55"/>
                <a:gd name="T77" fmla="*/ 64 h 80"/>
                <a:gd name="T78" fmla="*/ 38 w 55"/>
                <a:gd name="T79" fmla="*/ 65 h 80"/>
                <a:gd name="T80" fmla="*/ 44 w 55"/>
                <a:gd name="T81" fmla="*/ 57 h 80"/>
                <a:gd name="T82" fmla="*/ 46 w 55"/>
                <a:gd name="T83" fmla="*/ 54 h 80"/>
                <a:gd name="T84" fmla="*/ 51 w 55"/>
                <a:gd name="T85" fmla="*/ 52 h 80"/>
                <a:gd name="T86" fmla="*/ 53 w 55"/>
                <a:gd name="T87" fmla="*/ 56 h 80"/>
                <a:gd name="T88" fmla="*/ 55 w 55"/>
                <a:gd name="T89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" h="80">
                  <a:moveTo>
                    <a:pt x="55" y="59"/>
                  </a:moveTo>
                  <a:cubicBezTo>
                    <a:pt x="55" y="62"/>
                    <a:pt x="53" y="64"/>
                    <a:pt x="52" y="65"/>
                  </a:cubicBezTo>
                  <a:cubicBezTo>
                    <a:pt x="49" y="68"/>
                    <a:pt x="45" y="70"/>
                    <a:pt x="46" y="75"/>
                  </a:cubicBezTo>
                  <a:cubicBezTo>
                    <a:pt x="46" y="76"/>
                    <a:pt x="44" y="77"/>
                    <a:pt x="43" y="76"/>
                  </a:cubicBezTo>
                  <a:cubicBezTo>
                    <a:pt x="40" y="75"/>
                    <a:pt x="37" y="76"/>
                    <a:pt x="36" y="79"/>
                  </a:cubicBezTo>
                  <a:cubicBezTo>
                    <a:pt x="35" y="80"/>
                    <a:pt x="34" y="80"/>
                    <a:pt x="33" y="80"/>
                  </a:cubicBezTo>
                  <a:cubicBezTo>
                    <a:pt x="33" y="78"/>
                    <a:pt x="32" y="76"/>
                    <a:pt x="33" y="74"/>
                  </a:cubicBezTo>
                  <a:cubicBezTo>
                    <a:pt x="34" y="69"/>
                    <a:pt x="32" y="70"/>
                    <a:pt x="29" y="70"/>
                  </a:cubicBezTo>
                  <a:cubicBezTo>
                    <a:pt x="24" y="71"/>
                    <a:pt x="19" y="71"/>
                    <a:pt x="13" y="70"/>
                  </a:cubicBezTo>
                  <a:cubicBezTo>
                    <a:pt x="9" y="70"/>
                    <a:pt x="8" y="66"/>
                    <a:pt x="6" y="63"/>
                  </a:cubicBezTo>
                  <a:cubicBezTo>
                    <a:pt x="6" y="60"/>
                    <a:pt x="6" y="60"/>
                    <a:pt x="3" y="59"/>
                  </a:cubicBezTo>
                  <a:cubicBezTo>
                    <a:pt x="0" y="52"/>
                    <a:pt x="2" y="45"/>
                    <a:pt x="6" y="39"/>
                  </a:cubicBezTo>
                  <a:cubicBezTo>
                    <a:pt x="9" y="35"/>
                    <a:pt x="10" y="33"/>
                    <a:pt x="6" y="30"/>
                  </a:cubicBezTo>
                  <a:cubicBezTo>
                    <a:pt x="1" y="25"/>
                    <a:pt x="1" y="22"/>
                    <a:pt x="5" y="16"/>
                  </a:cubicBezTo>
                  <a:cubicBezTo>
                    <a:pt x="6" y="15"/>
                    <a:pt x="7" y="14"/>
                    <a:pt x="8" y="12"/>
                  </a:cubicBezTo>
                  <a:cubicBezTo>
                    <a:pt x="8" y="9"/>
                    <a:pt x="11" y="7"/>
                    <a:pt x="14" y="7"/>
                  </a:cubicBezTo>
                  <a:cubicBezTo>
                    <a:pt x="18" y="7"/>
                    <a:pt x="22" y="6"/>
                    <a:pt x="27" y="8"/>
                  </a:cubicBezTo>
                  <a:cubicBezTo>
                    <a:pt x="29" y="10"/>
                    <a:pt x="31" y="10"/>
                    <a:pt x="30" y="6"/>
                  </a:cubicBezTo>
                  <a:cubicBezTo>
                    <a:pt x="30" y="4"/>
                    <a:pt x="31" y="3"/>
                    <a:pt x="32" y="3"/>
                  </a:cubicBezTo>
                  <a:cubicBezTo>
                    <a:pt x="36" y="4"/>
                    <a:pt x="38" y="1"/>
                    <a:pt x="41" y="0"/>
                  </a:cubicBezTo>
                  <a:cubicBezTo>
                    <a:pt x="47" y="1"/>
                    <a:pt x="49" y="5"/>
                    <a:pt x="52" y="9"/>
                  </a:cubicBezTo>
                  <a:cubicBezTo>
                    <a:pt x="50" y="13"/>
                    <a:pt x="50" y="18"/>
                    <a:pt x="52" y="22"/>
                  </a:cubicBezTo>
                  <a:cubicBezTo>
                    <a:pt x="52" y="25"/>
                    <a:pt x="51" y="27"/>
                    <a:pt x="50" y="29"/>
                  </a:cubicBezTo>
                  <a:cubicBezTo>
                    <a:pt x="48" y="25"/>
                    <a:pt x="47" y="22"/>
                    <a:pt x="45" y="19"/>
                  </a:cubicBezTo>
                  <a:cubicBezTo>
                    <a:pt x="43" y="17"/>
                    <a:pt x="43" y="15"/>
                    <a:pt x="39" y="17"/>
                  </a:cubicBezTo>
                  <a:cubicBezTo>
                    <a:pt x="39" y="17"/>
                    <a:pt x="36" y="16"/>
                    <a:pt x="36" y="17"/>
                  </a:cubicBezTo>
                  <a:cubicBezTo>
                    <a:pt x="37" y="20"/>
                    <a:pt x="33" y="22"/>
                    <a:pt x="36" y="24"/>
                  </a:cubicBezTo>
                  <a:cubicBezTo>
                    <a:pt x="37" y="26"/>
                    <a:pt x="39" y="27"/>
                    <a:pt x="38" y="29"/>
                  </a:cubicBezTo>
                  <a:cubicBezTo>
                    <a:pt x="37" y="31"/>
                    <a:pt x="35" y="31"/>
                    <a:pt x="34" y="31"/>
                  </a:cubicBezTo>
                  <a:cubicBezTo>
                    <a:pt x="33" y="31"/>
                    <a:pt x="32" y="31"/>
                    <a:pt x="32" y="31"/>
                  </a:cubicBezTo>
                  <a:cubicBezTo>
                    <a:pt x="29" y="31"/>
                    <a:pt x="27" y="33"/>
                    <a:pt x="27" y="35"/>
                  </a:cubicBezTo>
                  <a:cubicBezTo>
                    <a:pt x="27" y="38"/>
                    <a:pt x="29" y="38"/>
                    <a:pt x="31" y="39"/>
                  </a:cubicBezTo>
                  <a:cubicBezTo>
                    <a:pt x="34" y="39"/>
                    <a:pt x="37" y="39"/>
                    <a:pt x="37" y="43"/>
                  </a:cubicBezTo>
                  <a:cubicBezTo>
                    <a:pt x="37" y="47"/>
                    <a:pt x="33" y="48"/>
                    <a:pt x="30" y="47"/>
                  </a:cubicBezTo>
                  <a:cubicBezTo>
                    <a:pt x="29" y="47"/>
                    <a:pt x="28" y="46"/>
                    <a:pt x="27" y="47"/>
                  </a:cubicBezTo>
                  <a:cubicBezTo>
                    <a:pt x="25" y="47"/>
                    <a:pt x="24" y="48"/>
                    <a:pt x="25" y="50"/>
                  </a:cubicBezTo>
                  <a:cubicBezTo>
                    <a:pt x="25" y="51"/>
                    <a:pt x="26" y="51"/>
                    <a:pt x="27" y="51"/>
                  </a:cubicBezTo>
                  <a:cubicBezTo>
                    <a:pt x="29" y="50"/>
                    <a:pt x="32" y="48"/>
                    <a:pt x="34" y="51"/>
                  </a:cubicBezTo>
                  <a:cubicBezTo>
                    <a:pt x="37" y="54"/>
                    <a:pt x="40" y="58"/>
                    <a:pt x="38" y="64"/>
                  </a:cubicBezTo>
                  <a:cubicBezTo>
                    <a:pt x="38" y="64"/>
                    <a:pt x="37" y="64"/>
                    <a:pt x="38" y="65"/>
                  </a:cubicBezTo>
                  <a:cubicBezTo>
                    <a:pt x="41" y="63"/>
                    <a:pt x="42" y="60"/>
                    <a:pt x="44" y="57"/>
                  </a:cubicBezTo>
                  <a:cubicBezTo>
                    <a:pt x="45" y="56"/>
                    <a:pt x="45" y="55"/>
                    <a:pt x="46" y="54"/>
                  </a:cubicBezTo>
                  <a:cubicBezTo>
                    <a:pt x="48" y="53"/>
                    <a:pt x="49" y="52"/>
                    <a:pt x="51" y="52"/>
                  </a:cubicBezTo>
                  <a:cubicBezTo>
                    <a:pt x="53" y="52"/>
                    <a:pt x="53" y="54"/>
                    <a:pt x="53" y="56"/>
                  </a:cubicBezTo>
                  <a:cubicBezTo>
                    <a:pt x="53" y="57"/>
                    <a:pt x="53" y="59"/>
                    <a:pt x="55" y="59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213">
              <a:extLst>
                <a:ext uri="{FF2B5EF4-FFF2-40B4-BE49-F238E27FC236}">
                  <a16:creationId xmlns:a16="http://schemas.microsoft.com/office/drawing/2014/main" id="{D539C90F-A98C-46AE-257B-33457B3FD763}"/>
                </a:ext>
              </a:extLst>
            </p:cNvPr>
            <p:cNvSpPr/>
            <p:nvPr userDrawn="1"/>
          </p:nvSpPr>
          <p:spPr bwMode="auto">
            <a:xfrm>
              <a:off x="10791825" y="6723063"/>
              <a:ext cx="136525" cy="115888"/>
            </a:xfrm>
            <a:custGeom>
              <a:avLst/>
              <a:gdLst>
                <a:gd name="T0" fmla="*/ 34 w 36"/>
                <a:gd name="T1" fmla="*/ 15 h 31"/>
                <a:gd name="T2" fmla="*/ 29 w 36"/>
                <a:gd name="T3" fmla="*/ 22 h 31"/>
                <a:gd name="T4" fmla="*/ 16 w 36"/>
                <a:gd name="T5" fmla="*/ 30 h 31"/>
                <a:gd name="T6" fmla="*/ 10 w 36"/>
                <a:gd name="T7" fmla="*/ 30 h 31"/>
                <a:gd name="T8" fmla="*/ 0 w 36"/>
                <a:gd name="T9" fmla="*/ 14 h 31"/>
                <a:gd name="T10" fmla="*/ 10 w 36"/>
                <a:gd name="T11" fmla="*/ 3 h 31"/>
                <a:gd name="T12" fmla="*/ 15 w 36"/>
                <a:gd name="T13" fmla="*/ 1 h 31"/>
                <a:gd name="T14" fmla="*/ 26 w 36"/>
                <a:gd name="T15" fmla="*/ 2 h 31"/>
                <a:gd name="T16" fmla="*/ 35 w 36"/>
                <a:gd name="T17" fmla="*/ 12 h 31"/>
                <a:gd name="T18" fmla="*/ 34 w 36"/>
                <a:gd name="T1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31">
                  <a:moveTo>
                    <a:pt x="34" y="15"/>
                  </a:moveTo>
                  <a:cubicBezTo>
                    <a:pt x="32" y="17"/>
                    <a:pt x="30" y="19"/>
                    <a:pt x="29" y="22"/>
                  </a:cubicBezTo>
                  <a:cubicBezTo>
                    <a:pt x="26" y="29"/>
                    <a:pt x="24" y="30"/>
                    <a:pt x="16" y="30"/>
                  </a:cubicBezTo>
                  <a:cubicBezTo>
                    <a:pt x="14" y="29"/>
                    <a:pt x="12" y="31"/>
                    <a:pt x="10" y="30"/>
                  </a:cubicBezTo>
                  <a:cubicBezTo>
                    <a:pt x="4" y="28"/>
                    <a:pt x="0" y="22"/>
                    <a:pt x="0" y="14"/>
                  </a:cubicBezTo>
                  <a:cubicBezTo>
                    <a:pt x="4" y="11"/>
                    <a:pt x="9" y="9"/>
                    <a:pt x="10" y="3"/>
                  </a:cubicBezTo>
                  <a:cubicBezTo>
                    <a:pt x="11" y="0"/>
                    <a:pt x="13" y="1"/>
                    <a:pt x="15" y="1"/>
                  </a:cubicBezTo>
                  <a:cubicBezTo>
                    <a:pt x="19" y="2"/>
                    <a:pt x="22" y="2"/>
                    <a:pt x="26" y="2"/>
                  </a:cubicBezTo>
                  <a:cubicBezTo>
                    <a:pt x="30" y="5"/>
                    <a:pt x="31" y="9"/>
                    <a:pt x="35" y="12"/>
                  </a:cubicBezTo>
                  <a:cubicBezTo>
                    <a:pt x="36" y="13"/>
                    <a:pt x="34" y="14"/>
                    <a:pt x="34" y="15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214">
              <a:extLst>
                <a:ext uri="{FF2B5EF4-FFF2-40B4-BE49-F238E27FC236}">
                  <a16:creationId xmlns:a16="http://schemas.microsoft.com/office/drawing/2014/main" id="{03F49D43-2FA0-3042-D5E1-C2518AA200E0}"/>
                </a:ext>
              </a:extLst>
            </p:cNvPr>
            <p:cNvSpPr/>
            <p:nvPr userDrawn="1"/>
          </p:nvSpPr>
          <p:spPr bwMode="auto">
            <a:xfrm>
              <a:off x="10780713" y="6681788"/>
              <a:ext cx="112712" cy="101600"/>
            </a:xfrm>
            <a:custGeom>
              <a:avLst/>
              <a:gdLst>
                <a:gd name="T0" fmla="*/ 29 w 30"/>
                <a:gd name="T1" fmla="*/ 14 h 27"/>
                <a:gd name="T2" fmla="*/ 19 w 30"/>
                <a:gd name="T3" fmla="*/ 13 h 27"/>
                <a:gd name="T4" fmla="*/ 14 w 30"/>
                <a:gd name="T5" fmla="*/ 17 h 27"/>
                <a:gd name="T6" fmla="*/ 14 w 30"/>
                <a:gd name="T7" fmla="*/ 19 h 27"/>
                <a:gd name="T8" fmla="*/ 3 w 30"/>
                <a:gd name="T9" fmla="*/ 25 h 27"/>
                <a:gd name="T10" fmla="*/ 5 w 30"/>
                <a:gd name="T11" fmla="*/ 8 h 27"/>
                <a:gd name="T12" fmla="*/ 5 w 30"/>
                <a:gd name="T13" fmla="*/ 5 h 27"/>
                <a:gd name="T14" fmla="*/ 9 w 30"/>
                <a:gd name="T15" fmla="*/ 4 h 27"/>
                <a:gd name="T16" fmla="*/ 25 w 30"/>
                <a:gd name="T17" fmla="*/ 8 h 27"/>
                <a:gd name="T18" fmla="*/ 29 w 30"/>
                <a:gd name="T1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7">
                  <a:moveTo>
                    <a:pt x="29" y="14"/>
                  </a:moveTo>
                  <a:cubicBezTo>
                    <a:pt x="26" y="16"/>
                    <a:pt x="22" y="14"/>
                    <a:pt x="19" y="13"/>
                  </a:cubicBezTo>
                  <a:cubicBezTo>
                    <a:pt x="16" y="12"/>
                    <a:pt x="13" y="13"/>
                    <a:pt x="14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9" y="18"/>
                    <a:pt x="8" y="27"/>
                    <a:pt x="3" y="25"/>
                  </a:cubicBezTo>
                  <a:cubicBezTo>
                    <a:pt x="0" y="19"/>
                    <a:pt x="3" y="14"/>
                    <a:pt x="5" y="8"/>
                  </a:cubicBezTo>
                  <a:cubicBezTo>
                    <a:pt x="5" y="7"/>
                    <a:pt x="6" y="6"/>
                    <a:pt x="5" y="5"/>
                  </a:cubicBezTo>
                  <a:cubicBezTo>
                    <a:pt x="5" y="0"/>
                    <a:pt x="8" y="4"/>
                    <a:pt x="9" y="4"/>
                  </a:cubicBezTo>
                  <a:cubicBezTo>
                    <a:pt x="15" y="5"/>
                    <a:pt x="20" y="6"/>
                    <a:pt x="25" y="8"/>
                  </a:cubicBezTo>
                  <a:cubicBezTo>
                    <a:pt x="27" y="8"/>
                    <a:pt x="30" y="10"/>
                    <a:pt x="29" y="14"/>
                  </a:cubicBezTo>
                  <a:close/>
                </a:path>
              </a:pathLst>
            </a:custGeom>
            <a:solidFill>
              <a:srgbClr val="B47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215">
              <a:extLst>
                <a:ext uri="{FF2B5EF4-FFF2-40B4-BE49-F238E27FC236}">
                  <a16:creationId xmlns:a16="http://schemas.microsoft.com/office/drawing/2014/main" id="{6E8AFDC9-254B-509A-17ED-0CEF50FD7867}"/>
                </a:ext>
              </a:extLst>
            </p:cNvPr>
            <p:cNvSpPr/>
            <p:nvPr userDrawn="1"/>
          </p:nvSpPr>
          <p:spPr bwMode="auto">
            <a:xfrm>
              <a:off x="10909300" y="6692900"/>
              <a:ext cx="184150" cy="85725"/>
            </a:xfrm>
            <a:custGeom>
              <a:avLst/>
              <a:gdLst>
                <a:gd name="T0" fmla="*/ 3 w 49"/>
                <a:gd name="T1" fmla="*/ 23 h 23"/>
                <a:gd name="T2" fmla="*/ 4 w 49"/>
                <a:gd name="T3" fmla="*/ 20 h 23"/>
                <a:gd name="T4" fmla="*/ 15 w 49"/>
                <a:gd name="T5" fmla="*/ 15 h 23"/>
                <a:gd name="T6" fmla="*/ 40 w 49"/>
                <a:gd name="T7" fmla="*/ 4 h 23"/>
                <a:gd name="T8" fmla="*/ 44 w 49"/>
                <a:gd name="T9" fmla="*/ 1 h 23"/>
                <a:gd name="T10" fmla="*/ 47 w 49"/>
                <a:gd name="T11" fmla="*/ 1 h 23"/>
                <a:gd name="T12" fmla="*/ 48 w 49"/>
                <a:gd name="T13" fmla="*/ 1 h 23"/>
                <a:gd name="T14" fmla="*/ 46 w 49"/>
                <a:gd name="T15" fmla="*/ 5 h 23"/>
                <a:gd name="T16" fmla="*/ 19 w 49"/>
                <a:gd name="T17" fmla="*/ 19 h 23"/>
                <a:gd name="T18" fmla="*/ 3 w 49"/>
                <a:gd name="T1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23">
                  <a:moveTo>
                    <a:pt x="3" y="23"/>
                  </a:moveTo>
                  <a:cubicBezTo>
                    <a:pt x="0" y="21"/>
                    <a:pt x="4" y="21"/>
                    <a:pt x="4" y="20"/>
                  </a:cubicBezTo>
                  <a:cubicBezTo>
                    <a:pt x="6" y="17"/>
                    <a:pt x="10" y="14"/>
                    <a:pt x="15" y="15"/>
                  </a:cubicBezTo>
                  <a:cubicBezTo>
                    <a:pt x="25" y="15"/>
                    <a:pt x="33" y="10"/>
                    <a:pt x="40" y="4"/>
                  </a:cubicBezTo>
                  <a:cubicBezTo>
                    <a:pt x="41" y="3"/>
                    <a:pt x="42" y="1"/>
                    <a:pt x="44" y="1"/>
                  </a:cubicBezTo>
                  <a:cubicBezTo>
                    <a:pt x="45" y="1"/>
                    <a:pt x="46" y="1"/>
                    <a:pt x="47" y="1"/>
                  </a:cubicBezTo>
                  <a:cubicBezTo>
                    <a:pt x="47" y="0"/>
                    <a:pt x="48" y="1"/>
                    <a:pt x="48" y="1"/>
                  </a:cubicBezTo>
                  <a:cubicBezTo>
                    <a:pt x="49" y="3"/>
                    <a:pt x="46" y="3"/>
                    <a:pt x="46" y="5"/>
                  </a:cubicBezTo>
                  <a:cubicBezTo>
                    <a:pt x="38" y="13"/>
                    <a:pt x="29" y="17"/>
                    <a:pt x="19" y="19"/>
                  </a:cubicBezTo>
                  <a:cubicBezTo>
                    <a:pt x="13" y="20"/>
                    <a:pt x="8" y="22"/>
                    <a:pt x="3" y="23"/>
                  </a:cubicBezTo>
                  <a:close/>
                </a:path>
              </a:pathLst>
            </a:custGeom>
            <a:solidFill>
              <a:srgbClr val="6B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216">
              <a:extLst>
                <a:ext uri="{FF2B5EF4-FFF2-40B4-BE49-F238E27FC236}">
                  <a16:creationId xmlns:a16="http://schemas.microsoft.com/office/drawing/2014/main" id="{40A1A992-F330-FCD3-8C4D-D223848F6D0A}"/>
                </a:ext>
              </a:extLst>
            </p:cNvPr>
            <p:cNvSpPr/>
            <p:nvPr userDrawn="1"/>
          </p:nvSpPr>
          <p:spPr bwMode="auto">
            <a:xfrm>
              <a:off x="9380538" y="6783388"/>
              <a:ext cx="49212" cy="41275"/>
            </a:xfrm>
            <a:custGeom>
              <a:avLst/>
              <a:gdLst>
                <a:gd name="T0" fmla="*/ 4 w 13"/>
                <a:gd name="T1" fmla="*/ 0 h 11"/>
                <a:gd name="T2" fmla="*/ 12 w 13"/>
                <a:gd name="T3" fmla="*/ 6 h 11"/>
                <a:gd name="T4" fmla="*/ 12 w 13"/>
                <a:gd name="T5" fmla="*/ 8 h 11"/>
                <a:gd name="T6" fmla="*/ 10 w 13"/>
                <a:gd name="T7" fmla="*/ 10 h 11"/>
                <a:gd name="T8" fmla="*/ 5 w 13"/>
                <a:gd name="T9" fmla="*/ 8 h 11"/>
                <a:gd name="T10" fmla="*/ 4 w 13"/>
                <a:gd name="T11" fmla="*/ 7 h 11"/>
                <a:gd name="T12" fmla="*/ 3 w 13"/>
                <a:gd name="T13" fmla="*/ 1 h 11"/>
                <a:gd name="T14" fmla="*/ 4 w 13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4" y="0"/>
                  </a:moveTo>
                  <a:cubicBezTo>
                    <a:pt x="9" y="0"/>
                    <a:pt x="9" y="5"/>
                    <a:pt x="12" y="6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1" y="9"/>
                    <a:pt x="10" y="10"/>
                  </a:cubicBezTo>
                  <a:cubicBezTo>
                    <a:pt x="8" y="11"/>
                    <a:pt x="6" y="11"/>
                    <a:pt x="5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217">
              <a:extLst>
                <a:ext uri="{FF2B5EF4-FFF2-40B4-BE49-F238E27FC236}">
                  <a16:creationId xmlns:a16="http://schemas.microsoft.com/office/drawing/2014/main" id="{9D3569C3-086B-8E57-7D63-F7044801E600}"/>
                </a:ext>
              </a:extLst>
            </p:cNvPr>
            <p:cNvSpPr/>
            <p:nvPr userDrawn="1"/>
          </p:nvSpPr>
          <p:spPr bwMode="auto">
            <a:xfrm>
              <a:off x="9372600" y="6748463"/>
              <a:ext cx="38100" cy="41275"/>
            </a:xfrm>
            <a:custGeom>
              <a:avLst/>
              <a:gdLst>
                <a:gd name="T0" fmla="*/ 6 w 10"/>
                <a:gd name="T1" fmla="*/ 9 h 11"/>
                <a:gd name="T2" fmla="*/ 5 w 10"/>
                <a:gd name="T3" fmla="*/ 10 h 11"/>
                <a:gd name="T4" fmla="*/ 0 w 10"/>
                <a:gd name="T5" fmla="*/ 7 h 11"/>
                <a:gd name="T6" fmla="*/ 7 w 10"/>
                <a:gd name="T7" fmla="*/ 1 h 11"/>
                <a:gd name="T8" fmla="*/ 9 w 10"/>
                <a:gd name="T9" fmla="*/ 5 h 11"/>
                <a:gd name="T10" fmla="*/ 6 w 10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6" y="9"/>
                  </a:moveTo>
                  <a:cubicBezTo>
                    <a:pt x="6" y="9"/>
                    <a:pt x="5" y="10"/>
                    <a:pt x="5" y="10"/>
                  </a:cubicBezTo>
                  <a:cubicBezTo>
                    <a:pt x="3" y="10"/>
                    <a:pt x="0" y="11"/>
                    <a:pt x="0" y="7"/>
                  </a:cubicBezTo>
                  <a:cubicBezTo>
                    <a:pt x="0" y="5"/>
                    <a:pt x="6" y="0"/>
                    <a:pt x="7" y="1"/>
                  </a:cubicBezTo>
                  <a:cubicBezTo>
                    <a:pt x="9" y="1"/>
                    <a:pt x="10" y="3"/>
                    <a:pt x="9" y="5"/>
                  </a:cubicBezTo>
                  <a:cubicBezTo>
                    <a:pt x="8" y="6"/>
                    <a:pt x="7" y="8"/>
                    <a:pt x="6" y="9"/>
                  </a:cubicBezTo>
                  <a:close/>
                </a:path>
              </a:pathLst>
            </a:custGeom>
            <a:solidFill>
              <a:srgbClr val="DF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218">
              <a:extLst>
                <a:ext uri="{FF2B5EF4-FFF2-40B4-BE49-F238E27FC236}">
                  <a16:creationId xmlns:a16="http://schemas.microsoft.com/office/drawing/2014/main" id="{BCF343D1-E488-31D6-B190-50937C38666A}"/>
                </a:ext>
              </a:extLst>
            </p:cNvPr>
            <p:cNvSpPr/>
            <p:nvPr userDrawn="1"/>
          </p:nvSpPr>
          <p:spPr bwMode="auto">
            <a:xfrm>
              <a:off x="11225213" y="6737350"/>
              <a:ext cx="55562" cy="49213"/>
            </a:xfrm>
            <a:custGeom>
              <a:avLst/>
              <a:gdLst>
                <a:gd name="T0" fmla="*/ 1 w 15"/>
                <a:gd name="T1" fmla="*/ 10 h 13"/>
                <a:gd name="T2" fmla="*/ 11 w 15"/>
                <a:gd name="T3" fmla="*/ 2 h 13"/>
                <a:gd name="T4" fmla="*/ 15 w 15"/>
                <a:gd name="T5" fmla="*/ 3 h 13"/>
                <a:gd name="T6" fmla="*/ 11 w 15"/>
                <a:gd name="T7" fmla="*/ 4 h 13"/>
                <a:gd name="T8" fmla="*/ 5 w 15"/>
                <a:gd name="T9" fmla="*/ 10 h 13"/>
                <a:gd name="T10" fmla="*/ 1 w 15"/>
                <a:gd name="T11" fmla="*/ 13 h 13"/>
                <a:gd name="T12" fmla="*/ 1 w 15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1" y="10"/>
                  </a:moveTo>
                  <a:cubicBezTo>
                    <a:pt x="4" y="8"/>
                    <a:pt x="8" y="5"/>
                    <a:pt x="11" y="2"/>
                  </a:cubicBezTo>
                  <a:cubicBezTo>
                    <a:pt x="12" y="0"/>
                    <a:pt x="13" y="1"/>
                    <a:pt x="15" y="3"/>
                  </a:cubicBezTo>
                  <a:cubicBezTo>
                    <a:pt x="14" y="3"/>
                    <a:pt x="12" y="4"/>
                    <a:pt x="11" y="4"/>
                  </a:cubicBezTo>
                  <a:cubicBezTo>
                    <a:pt x="9" y="6"/>
                    <a:pt x="7" y="8"/>
                    <a:pt x="5" y="10"/>
                  </a:cubicBezTo>
                  <a:cubicBezTo>
                    <a:pt x="4" y="11"/>
                    <a:pt x="2" y="12"/>
                    <a:pt x="1" y="13"/>
                  </a:cubicBezTo>
                  <a:cubicBezTo>
                    <a:pt x="1" y="12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7B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219">
              <a:extLst>
                <a:ext uri="{FF2B5EF4-FFF2-40B4-BE49-F238E27FC236}">
                  <a16:creationId xmlns:a16="http://schemas.microsoft.com/office/drawing/2014/main" id="{11BBC4A0-CE6E-20EA-5A4D-021BC15A9B72}"/>
                </a:ext>
              </a:extLst>
            </p:cNvPr>
            <p:cNvSpPr/>
            <p:nvPr userDrawn="1"/>
          </p:nvSpPr>
          <p:spPr bwMode="auto">
            <a:xfrm>
              <a:off x="11187113" y="5991225"/>
              <a:ext cx="282575" cy="354013"/>
            </a:xfrm>
            <a:custGeom>
              <a:avLst/>
              <a:gdLst>
                <a:gd name="T0" fmla="*/ 1 w 75"/>
                <a:gd name="T1" fmla="*/ 18 h 94"/>
                <a:gd name="T2" fmla="*/ 12 w 75"/>
                <a:gd name="T3" fmla="*/ 15 h 94"/>
                <a:gd name="T4" fmla="*/ 27 w 75"/>
                <a:gd name="T5" fmla="*/ 8 h 94"/>
                <a:gd name="T6" fmla="*/ 46 w 75"/>
                <a:gd name="T7" fmla="*/ 4 h 94"/>
                <a:gd name="T8" fmla="*/ 47 w 75"/>
                <a:gd name="T9" fmla="*/ 11 h 94"/>
                <a:gd name="T10" fmla="*/ 47 w 75"/>
                <a:gd name="T11" fmla="*/ 21 h 94"/>
                <a:gd name="T12" fmla="*/ 52 w 75"/>
                <a:gd name="T13" fmla="*/ 26 h 94"/>
                <a:gd name="T14" fmla="*/ 60 w 75"/>
                <a:gd name="T15" fmla="*/ 30 h 94"/>
                <a:gd name="T16" fmla="*/ 69 w 75"/>
                <a:gd name="T17" fmla="*/ 35 h 94"/>
                <a:gd name="T18" fmla="*/ 71 w 75"/>
                <a:gd name="T19" fmla="*/ 43 h 94"/>
                <a:gd name="T20" fmla="*/ 72 w 75"/>
                <a:gd name="T21" fmla="*/ 46 h 94"/>
                <a:gd name="T22" fmla="*/ 73 w 75"/>
                <a:gd name="T23" fmla="*/ 52 h 94"/>
                <a:gd name="T24" fmla="*/ 63 w 75"/>
                <a:gd name="T25" fmla="*/ 64 h 94"/>
                <a:gd name="T26" fmla="*/ 63 w 75"/>
                <a:gd name="T27" fmla="*/ 69 h 94"/>
                <a:gd name="T28" fmla="*/ 70 w 75"/>
                <a:gd name="T29" fmla="*/ 78 h 94"/>
                <a:gd name="T30" fmla="*/ 67 w 75"/>
                <a:gd name="T31" fmla="*/ 89 h 94"/>
                <a:gd name="T32" fmla="*/ 62 w 75"/>
                <a:gd name="T33" fmla="*/ 93 h 94"/>
                <a:gd name="T34" fmla="*/ 55 w 75"/>
                <a:gd name="T35" fmla="*/ 93 h 94"/>
                <a:gd name="T36" fmla="*/ 38 w 75"/>
                <a:gd name="T37" fmla="*/ 90 h 94"/>
                <a:gd name="T38" fmla="*/ 24 w 75"/>
                <a:gd name="T39" fmla="*/ 79 h 94"/>
                <a:gd name="T40" fmla="*/ 19 w 75"/>
                <a:gd name="T41" fmla="*/ 72 h 94"/>
                <a:gd name="T42" fmla="*/ 19 w 75"/>
                <a:gd name="T43" fmla="*/ 68 h 94"/>
                <a:gd name="T44" fmla="*/ 23 w 75"/>
                <a:gd name="T45" fmla="*/ 67 h 94"/>
                <a:gd name="T46" fmla="*/ 28 w 75"/>
                <a:gd name="T47" fmla="*/ 70 h 94"/>
                <a:gd name="T48" fmla="*/ 32 w 75"/>
                <a:gd name="T49" fmla="*/ 74 h 94"/>
                <a:gd name="T50" fmla="*/ 34 w 75"/>
                <a:gd name="T51" fmla="*/ 70 h 94"/>
                <a:gd name="T52" fmla="*/ 34 w 75"/>
                <a:gd name="T53" fmla="*/ 65 h 94"/>
                <a:gd name="T54" fmla="*/ 32 w 75"/>
                <a:gd name="T55" fmla="*/ 59 h 94"/>
                <a:gd name="T56" fmla="*/ 33 w 75"/>
                <a:gd name="T57" fmla="*/ 58 h 94"/>
                <a:gd name="T58" fmla="*/ 38 w 75"/>
                <a:gd name="T59" fmla="*/ 60 h 94"/>
                <a:gd name="T60" fmla="*/ 40 w 75"/>
                <a:gd name="T61" fmla="*/ 64 h 94"/>
                <a:gd name="T62" fmla="*/ 45 w 75"/>
                <a:gd name="T63" fmla="*/ 66 h 94"/>
                <a:gd name="T64" fmla="*/ 54 w 75"/>
                <a:gd name="T65" fmla="*/ 65 h 94"/>
                <a:gd name="T66" fmla="*/ 49 w 75"/>
                <a:gd name="T67" fmla="*/ 61 h 94"/>
                <a:gd name="T68" fmla="*/ 38 w 75"/>
                <a:gd name="T69" fmla="*/ 55 h 94"/>
                <a:gd name="T70" fmla="*/ 34 w 75"/>
                <a:gd name="T71" fmla="*/ 45 h 94"/>
                <a:gd name="T72" fmla="*/ 32 w 75"/>
                <a:gd name="T73" fmla="*/ 43 h 94"/>
                <a:gd name="T74" fmla="*/ 26 w 75"/>
                <a:gd name="T75" fmla="*/ 36 h 94"/>
                <a:gd name="T76" fmla="*/ 27 w 75"/>
                <a:gd name="T77" fmla="*/ 28 h 94"/>
                <a:gd name="T78" fmla="*/ 23 w 75"/>
                <a:gd name="T79" fmla="*/ 32 h 94"/>
                <a:gd name="T80" fmla="*/ 20 w 75"/>
                <a:gd name="T81" fmla="*/ 35 h 94"/>
                <a:gd name="T82" fmla="*/ 15 w 75"/>
                <a:gd name="T83" fmla="*/ 44 h 94"/>
                <a:gd name="T84" fmla="*/ 12 w 75"/>
                <a:gd name="T85" fmla="*/ 47 h 94"/>
                <a:gd name="T86" fmla="*/ 10 w 75"/>
                <a:gd name="T87" fmla="*/ 44 h 94"/>
                <a:gd name="T88" fmla="*/ 1 w 75"/>
                <a:gd name="T89" fmla="*/ 25 h 94"/>
                <a:gd name="T90" fmla="*/ 1 w 75"/>
                <a:gd name="T91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5" h="94">
                  <a:moveTo>
                    <a:pt x="1" y="18"/>
                  </a:moveTo>
                  <a:cubicBezTo>
                    <a:pt x="7" y="21"/>
                    <a:pt x="8" y="21"/>
                    <a:pt x="12" y="15"/>
                  </a:cubicBezTo>
                  <a:cubicBezTo>
                    <a:pt x="16" y="10"/>
                    <a:pt x="22" y="9"/>
                    <a:pt x="27" y="8"/>
                  </a:cubicBezTo>
                  <a:cubicBezTo>
                    <a:pt x="32" y="2"/>
                    <a:pt x="40" y="0"/>
                    <a:pt x="46" y="4"/>
                  </a:cubicBezTo>
                  <a:cubicBezTo>
                    <a:pt x="48" y="6"/>
                    <a:pt x="48" y="8"/>
                    <a:pt x="47" y="11"/>
                  </a:cubicBezTo>
                  <a:cubicBezTo>
                    <a:pt x="47" y="14"/>
                    <a:pt x="46" y="18"/>
                    <a:pt x="47" y="21"/>
                  </a:cubicBezTo>
                  <a:cubicBezTo>
                    <a:pt x="47" y="24"/>
                    <a:pt x="49" y="26"/>
                    <a:pt x="52" y="26"/>
                  </a:cubicBezTo>
                  <a:cubicBezTo>
                    <a:pt x="55" y="27"/>
                    <a:pt x="58" y="27"/>
                    <a:pt x="60" y="30"/>
                  </a:cubicBezTo>
                  <a:cubicBezTo>
                    <a:pt x="63" y="32"/>
                    <a:pt x="66" y="34"/>
                    <a:pt x="69" y="35"/>
                  </a:cubicBezTo>
                  <a:cubicBezTo>
                    <a:pt x="72" y="37"/>
                    <a:pt x="74" y="40"/>
                    <a:pt x="71" y="43"/>
                  </a:cubicBezTo>
                  <a:cubicBezTo>
                    <a:pt x="70" y="45"/>
                    <a:pt x="71" y="45"/>
                    <a:pt x="72" y="46"/>
                  </a:cubicBezTo>
                  <a:cubicBezTo>
                    <a:pt x="75" y="48"/>
                    <a:pt x="74" y="50"/>
                    <a:pt x="73" y="52"/>
                  </a:cubicBezTo>
                  <a:cubicBezTo>
                    <a:pt x="69" y="56"/>
                    <a:pt x="67" y="61"/>
                    <a:pt x="63" y="64"/>
                  </a:cubicBezTo>
                  <a:cubicBezTo>
                    <a:pt x="61" y="66"/>
                    <a:pt x="61" y="67"/>
                    <a:pt x="63" y="69"/>
                  </a:cubicBezTo>
                  <a:cubicBezTo>
                    <a:pt x="65" y="72"/>
                    <a:pt x="68" y="75"/>
                    <a:pt x="70" y="78"/>
                  </a:cubicBezTo>
                  <a:cubicBezTo>
                    <a:pt x="73" y="83"/>
                    <a:pt x="69" y="86"/>
                    <a:pt x="67" y="89"/>
                  </a:cubicBezTo>
                  <a:cubicBezTo>
                    <a:pt x="66" y="91"/>
                    <a:pt x="64" y="92"/>
                    <a:pt x="62" y="93"/>
                  </a:cubicBezTo>
                  <a:cubicBezTo>
                    <a:pt x="60" y="93"/>
                    <a:pt x="57" y="93"/>
                    <a:pt x="55" y="93"/>
                  </a:cubicBezTo>
                  <a:cubicBezTo>
                    <a:pt x="49" y="94"/>
                    <a:pt x="43" y="92"/>
                    <a:pt x="38" y="90"/>
                  </a:cubicBezTo>
                  <a:cubicBezTo>
                    <a:pt x="34" y="86"/>
                    <a:pt x="29" y="82"/>
                    <a:pt x="24" y="79"/>
                  </a:cubicBezTo>
                  <a:cubicBezTo>
                    <a:pt x="21" y="77"/>
                    <a:pt x="20" y="75"/>
                    <a:pt x="19" y="72"/>
                  </a:cubicBezTo>
                  <a:cubicBezTo>
                    <a:pt x="18" y="71"/>
                    <a:pt x="17" y="69"/>
                    <a:pt x="19" y="68"/>
                  </a:cubicBezTo>
                  <a:cubicBezTo>
                    <a:pt x="20" y="67"/>
                    <a:pt x="21" y="67"/>
                    <a:pt x="23" y="67"/>
                  </a:cubicBezTo>
                  <a:cubicBezTo>
                    <a:pt x="25" y="68"/>
                    <a:pt x="26" y="69"/>
                    <a:pt x="28" y="70"/>
                  </a:cubicBezTo>
                  <a:cubicBezTo>
                    <a:pt x="29" y="72"/>
                    <a:pt x="30" y="73"/>
                    <a:pt x="32" y="74"/>
                  </a:cubicBezTo>
                  <a:cubicBezTo>
                    <a:pt x="33" y="73"/>
                    <a:pt x="33" y="71"/>
                    <a:pt x="34" y="70"/>
                  </a:cubicBezTo>
                  <a:cubicBezTo>
                    <a:pt x="36" y="68"/>
                    <a:pt x="35" y="67"/>
                    <a:pt x="34" y="65"/>
                  </a:cubicBezTo>
                  <a:cubicBezTo>
                    <a:pt x="33" y="64"/>
                    <a:pt x="32" y="62"/>
                    <a:pt x="32" y="59"/>
                  </a:cubicBezTo>
                  <a:cubicBezTo>
                    <a:pt x="32" y="59"/>
                    <a:pt x="33" y="58"/>
                    <a:pt x="33" y="58"/>
                  </a:cubicBezTo>
                  <a:cubicBezTo>
                    <a:pt x="36" y="57"/>
                    <a:pt x="37" y="58"/>
                    <a:pt x="38" y="60"/>
                  </a:cubicBezTo>
                  <a:cubicBezTo>
                    <a:pt x="39" y="62"/>
                    <a:pt x="39" y="63"/>
                    <a:pt x="40" y="64"/>
                  </a:cubicBezTo>
                  <a:cubicBezTo>
                    <a:pt x="41" y="67"/>
                    <a:pt x="43" y="68"/>
                    <a:pt x="45" y="66"/>
                  </a:cubicBezTo>
                  <a:cubicBezTo>
                    <a:pt x="48" y="65"/>
                    <a:pt x="51" y="66"/>
                    <a:pt x="54" y="65"/>
                  </a:cubicBezTo>
                  <a:cubicBezTo>
                    <a:pt x="53" y="63"/>
                    <a:pt x="51" y="62"/>
                    <a:pt x="49" y="61"/>
                  </a:cubicBezTo>
                  <a:cubicBezTo>
                    <a:pt x="45" y="60"/>
                    <a:pt x="40" y="59"/>
                    <a:pt x="38" y="55"/>
                  </a:cubicBezTo>
                  <a:cubicBezTo>
                    <a:pt x="40" y="50"/>
                    <a:pt x="40" y="47"/>
                    <a:pt x="34" y="45"/>
                  </a:cubicBezTo>
                  <a:cubicBezTo>
                    <a:pt x="33" y="45"/>
                    <a:pt x="32" y="44"/>
                    <a:pt x="32" y="43"/>
                  </a:cubicBezTo>
                  <a:cubicBezTo>
                    <a:pt x="32" y="39"/>
                    <a:pt x="29" y="37"/>
                    <a:pt x="26" y="36"/>
                  </a:cubicBezTo>
                  <a:cubicBezTo>
                    <a:pt x="24" y="33"/>
                    <a:pt x="26" y="31"/>
                    <a:pt x="27" y="28"/>
                  </a:cubicBezTo>
                  <a:cubicBezTo>
                    <a:pt x="25" y="29"/>
                    <a:pt x="24" y="31"/>
                    <a:pt x="23" y="32"/>
                  </a:cubicBezTo>
                  <a:cubicBezTo>
                    <a:pt x="22" y="33"/>
                    <a:pt x="21" y="35"/>
                    <a:pt x="20" y="35"/>
                  </a:cubicBezTo>
                  <a:cubicBezTo>
                    <a:pt x="16" y="37"/>
                    <a:pt x="14" y="39"/>
                    <a:pt x="15" y="44"/>
                  </a:cubicBezTo>
                  <a:cubicBezTo>
                    <a:pt x="15" y="45"/>
                    <a:pt x="14" y="47"/>
                    <a:pt x="12" y="47"/>
                  </a:cubicBezTo>
                  <a:cubicBezTo>
                    <a:pt x="10" y="48"/>
                    <a:pt x="10" y="46"/>
                    <a:pt x="10" y="44"/>
                  </a:cubicBezTo>
                  <a:cubicBezTo>
                    <a:pt x="7" y="38"/>
                    <a:pt x="4" y="32"/>
                    <a:pt x="1" y="25"/>
                  </a:cubicBezTo>
                  <a:cubicBezTo>
                    <a:pt x="1" y="23"/>
                    <a:pt x="0" y="21"/>
                    <a:pt x="1" y="1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220">
              <a:extLst>
                <a:ext uri="{FF2B5EF4-FFF2-40B4-BE49-F238E27FC236}">
                  <a16:creationId xmlns:a16="http://schemas.microsoft.com/office/drawing/2014/main" id="{8196598C-00F7-15F2-D9A0-FB1F1293E43B}"/>
                </a:ext>
              </a:extLst>
            </p:cNvPr>
            <p:cNvSpPr/>
            <p:nvPr userDrawn="1"/>
          </p:nvSpPr>
          <p:spPr bwMode="auto">
            <a:xfrm>
              <a:off x="11187113" y="5332413"/>
              <a:ext cx="225425" cy="238125"/>
            </a:xfrm>
            <a:custGeom>
              <a:avLst/>
              <a:gdLst>
                <a:gd name="T0" fmla="*/ 44 w 60"/>
                <a:gd name="T1" fmla="*/ 41 h 63"/>
                <a:gd name="T2" fmla="*/ 48 w 60"/>
                <a:gd name="T3" fmla="*/ 48 h 63"/>
                <a:gd name="T4" fmla="*/ 48 w 60"/>
                <a:gd name="T5" fmla="*/ 51 h 63"/>
                <a:gd name="T6" fmla="*/ 45 w 60"/>
                <a:gd name="T7" fmla="*/ 51 h 63"/>
                <a:gd name="T8" fmla="*/ 41 w 60"/>
                <a:gd name="T9" fmla="*/ 50 h 63"/>
                <a:gd name="T10" fmla="*/ 37 w 60"/>
                <a:gd name="T11" fmla="*/ 49 h 63"/>
                <a:gd name="T12" fmla="*/ 37 w 60"/>
                <a:gd name="T13" fmla="*/ 53 h 63"/>
                <a:gd name="T14" fmla="*/ 40 w 60"/>
                <a:gd name="T15" fmla="*/ 61 h 63"/>
                <a:gd name="T16" fmla="*/ 39 w 60"/>
                <a:gd name="T17" fmla="*/ 63 h 63"/>
                <a:gd name="T18" fmla="*/ 32 w 60"/>
                <a:gd name="T19" fmla="*/ 53 h 63"/>
                <a:gd name="T20" fmla="*/ 29 w 60"/>
                <a:gd name="T21" fmla="*/ 49 h 63"/>
                <a:gd name="T22" fmla="*/ 24 w 60"/>
                <a:gd name="T23" fmla="*/ 50 h 63"/>
                <a:gd name="T24" fmla="*/ 20 w 60"/>
                <a:gd name="T25" fmla="*/ 57 h 63"/>
                <a:gd name="T26" fmla="*/ 17 w 60"/>
                <a:gd name="T27" fmla="*/ 60 h 63"/>
                <a:gd name="T28" fmla="*/ 15 w 60"/>
                <a:gd name="T29" fmla="*/ 56 h 63"/>
                <a:gd name="T30" fmla="*/ 15 w 60"/>
                <a:gd name="T31" fmla="*/ 52 h 63"/>
                <a:gd name="T32" fmla="*/ 15 w 60"/>
                <a:gd name="T33" fmla="*/ 45 h 63"/>
                <a:gd name="T34" fmla="*/ 8 w 60"/>
                <a:gd name="T35" fmla="*/ 43 h 63"/>
                <a:gd name="T36" fmla="*/ 13 w 60"/>
                <a:gd name="T37" fmla="*/ 34 h 63"/>
                <a:gd name="T38" fmla="*/ 13 w 60"/>
                <a:gd name="T39" fmla="*/ 32 h 63"/>
                <a:gd name="T40" fmla="*/ 10 w 60"/>
                <a:gd name="T41" fmla="*/ 31 h 63"/>
                <a:gd name="T42" fmla="*/ 2 w 60"/>
                <a:gd name="T43" fmla="*/ 31 h 63"/>
                <a:gd name="T44" fmla="*/ 0 w 60"/>
                <a:gd name="T45" fmla="*/ 29 h 63"/>
                <a:gd name="T46" fmla="*/ 2 w 60"/>
                <a:gd name="T47" fmla="*/ 27 h 63"/>
                <a:gd name="T48" fmla="*/ 11 w 60"/>
                <a:gd name="T49" fmla="*/ 25 h 63"/>
                <a:gd name="T50" fmla="*/ 14 w 60"/>
                <a:gd name="T51" fmla="*/ 23 h 63"/>
                <a:gd name="T52" fmla="*/ 13 w 60"/>
                <a:gd name="T53" fmla="*/ 19 h 63"/>
                <a:gd name="T54" fmla="*/ 4 w 60"/>
                <a:gd name="T55" fmla="*/ 12 h 63"/>
                <a:gd name="T56" fmla="*/ 3 w 60"/>
                <a:gd name="T57" fmla="*/ 9 h 63"/>
                <a:gd name="T58" fmla="*/ 6 w 60"/>
                <a:gd name="T59" fmla="*/ 10 h 63"/>
                <a:gd name="T60" fmla="*/ 14 w 60"/>
                <a:gd name="T61" fmla="*/ 17 h 63"/>
                <a:gd name="T62" fmla="*/ 19 w 60"/>
                <a:gd name="T63" fmla="*/ 18 h 63"/>
                <a:gd name="T64" fmla="*/ 21 w 60"/>
                <a:gd name="T65" fmla="*/ 15 h 63"/>
                <a:gd name="T66" fmla="*/ 21 w 60"/>
                <a:gd name="T67" fmla="*/ 11 h 63"/>
                <a:gd name="T68" fmla="*/ 22 w 60"/>
                <a:gd name="T69" fmla="*/ 9 h 63"/>
                <a:gd name="T70" fmla="*/ 31 w 60"/>
                <a:gd name="T71" fmla="*/ 12 h 63"/>
                <a:gd name="T72" fmla="*/ 37 w 60"/>
                <a:gd name="T73" fmla="*/ 10 h 63"/>
                <a:gd name="T74" fmla="*/ 44 w 60"/>
                <a:gd name="T75" fmla="*/ 0 h 63"/>
                <a:gd name="T76" fmla="*/ 44 w 60"/>
                <a:gd name="T77" fmla="*/ 4 h 63"/>
                <a:gd name="T78" fmla="*/ 39 w 60"/>
                <a:gd name="T79" fmla="*/ 14 h 63"/>
                <a:gd name="T80" fmla="*/ 42 w 60"/>
                <a:gd name="T81" fmla="*/ 20 h 63"/>
                <a:gd name="T82" fmla="*/ 44 w 60"/>
                <a:gd name="T83" fmla="*/ 21 h 63"/>
                <a:gd name="T84" fmla="*/ 47 w 60"/>
                <a:gd name="T85" fmla="*/ 24 h 63"/>
                <a:gd name="T86" fmla="*/ 50 w 60"/>
                <a:gd name="T87" fmla="*/ 26 h 63"/>
                <a:gd name="T88" fmla="*/ 48 w 60"/>
                <a:gd name="T89" fmla="*/ 28 h 63"/>
                <a:gd name="T90" fmla="*/ 45 w 60"/>
                <a:gd name="T91" fmla="*/ 30 h 63"/>
                <a:gd name="T92" fmla="*/ 48 w 60"/>
                <a:gd name="T93" fmla="*/ 32 h 63"/>
                <a:gd name="T94" fmla="*/ 60 w 60"/>
                <a:gd name="T95" fmla="*/ 37 h 63"/>
                <a:gd name="T96" fmla="*/ 41 w 60"/>
                <a:gd name="T97" fmla="*/ 35 h 63"/>
                <a:gd name="T98" fmla="*/ 43 w 60"/>
                <a:gd name="T99" fmla="*/ 40 h 63"/>
                <a:gd name="T100" fmla="*/ 40 w 60"/>
                <a:gd name="T101" fmla="*/ 40 h 63"/>
                <a:gd name="T102" fmla="*/ 39 w 60"/>
                <a:gd name="T103" fmla="*/ 42 h 63"/>
                <a:gd name="T104" fmla="*/ 40 w 60"/>
                <a:gd name="T105" fmla="*/ 44 h 63"/>
                <a:gd name="T106" fmla="*/ 42 w 60"/>
                <a:gd name="T107" fmla="*/ 43 h 63"/>
                <a:gd name="T108" fmla="*/ 44 w 60"/>
                <a:gd name="T109" fmla="*/ 4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0" h="62">
                  <a:moveTo>
                    <a:pt x="44" y="41"/>
                  </a:moveTo>
                  <a:cubicBezTo>
                    <a:pt x="45" y="43"/>
                    <a:pt x="45" y="46"/>
                    <a:pt x="48" y="48"/>
                  </a:cubicBezTo>
                  <a:cubicBezTo>
                    <a:pt x="48" y="49"/>
                    <a:pt x="48" y="50"/>
                    <a:pt x="48" y="51"/>
                  </a:cubicBezTo>
                  <a:cubicBezTo>
                    <a:pt x="47" y="52"/>
                    <a:pt x="46" y="52"/>
                    <a:pt x="45" y="51"/>
                  </a:cubicBezTo>
                  <a:cubicBezTo>
                    <a:pt x="44" y="51"/>
                    <a:pt x="42" y="50"/>
                    <a:pt x="41" y="50"/>
                  </a:cubicBezTo>
                  <a:cubicBezTo>
                    <a:pt x="39" y="49"/>
                    <a:pt x="38" y="48"/>
                    <a:pt x="37" y="49"/>
                  </a:cubicBezTo>
                  <a:cubicBezTo>
                    <a:pt x="35" y="50"/>
                    <a:pt x="36" y="52"/>
                    <a:pt x="37" y="53"/>
                  </a:cubicBezTo>
                  <a:cubicBezTo>
                    <a:pt x="37" y="56"/>
                    <a:pt x="40" y="58"/>
                    <a:pt x="40" y="61"/>
                  </a:cubicBezTo>
                  <a:cubicBezTo>
                    <a:pt x="40" y="61"/>
                    <a:pt x="40" y="62"/>
                    <a:pt x="39" y="63"/>
                  </a:cubicBezTo>
                  <a:cubicBezTo>
                    <a:pt x="36" y="60"/>
                    <a:pt x="34" y="57"/>
                    <a:pt x="32" y="53"/>
                  </a:cubicBezTo>
                  <a:cubicBezTo>
                    <a:pt x="31" y="52"/>
                    <a:pt x="30" y="50"/>
                    <a:pt x="29" y="49"/>
                  </a:cubicBezTo>
                  <a:cubicBezTo>
                    <a:pt x="27" y="47"/>
                    <a:pt x="26" y="47"/>
                    <a:pt x="24" y="50"/>
                  </a:cubicBezTo>
                  <a:cubicBezTo>
                    <a:pt x="23" y="52"/>
                    <a:pt x="22" y="55"/>
                    <a:pt x="20" y="57"/>
                  </a:cubicBezTo>
                  <a:cubicBezTo>
                    <a:pt x="20" y="58"/>
                    <a:pt x="19" y="60"/>
                    <a:pt x="17" y="60"/>
                  </a:cubicBezTo>
                  <a:cubicBezTo>
                    <a:pt x="15" y="59"/>
                    <a:pt x="15" y="58"/>
                    <a:pt x="15" y="56"/>
                  </a:cubicBezTo>
                  <a:cubicBezTo>
                    <a:pt x="15" y="55"/>
                    <a:pt x="15" y="53"/>
                    <a:pt x="15" y="52"/>
                  </a:cubicBezTo>
                  <a:cubicBezTo>
                    <a:pt x="15" y="49"/>
                    <a:pt x="19" y="47"/>
                    <a:pt x="15" y="45"/>
                  </a:cubicBezTo>
                  <a:cubicBezTo>
                    <a:pt x="13" y="44"/>
                    <a:pt x="11" y="42"/>
                    <a:pt x="8" y="43"/>
                  </a:cubicBezTo>
                  <a:cubicBezTo>
                    <a:pt x="11" y="41"/>
                    <a:pt x="10" y="36"/>
                    <a:pt x="13" y="34"/>
                  </a:cubicBezTo>
                  <a:cubicBezTo>
                    <a:pt x="14" y="33"/>
                    <a:pt x="14" y="32"/>
                    <a:pt x="13" y="32"/>
                  </a:cubicBezTo>
                  <a:cubicBezTo>
                    <a:pt x="13" y="31"/>
                    <a:pt x="11" y="31"/>
                    <a:pt x="10" y="31"/>
                  </a:cubicBezTo>
                  <a:cubicBezTo>
                    <a:pt x="7" y="33"/>
                    <a:pt x="5" y="32"/>
                    <a:pt x="2" y="31"/>
                  </a:cubicBez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8"/>
                    <a:pt x="2" y="27"/>
                  </a:cubicBezTo>
                  <a:cubicBezTo>
                    <a:pt x="5" y="26"/>
                    <a:pt x="8" y="25"/>
                    <a:pt x="11" y="25"/>
                  </a:cubicBezTo>
                  <a:cubicBezTo>
                    <a:pt x="12" y="25"/>
                    <a:pt x="14" y="25"/>
                    <a:pt x="14" y="23"/>
                  </a:cubicBezTo>
                  <a:cubicBezTo>
                    <a:pt x="15" y="22"/>
                    <a:pt x="14" y="21"/>
                    <a:pt x="13" y="19"/>
                  </a:cubicBezTo>
                  <a:cubicBezTo>
                    <a:pt x="10" y="17"/>
                    <a:pt x="7" y="14"/>
                    <a:pt x="4" y="12"/>
                  </a:cubicBezTo>
                  <a:cubicBezTo>
                    <a:pt x="3" y="11"/>
                    <a:pt x="2" y="10"/>
                    <a:pt x="3" y="9"/>
                  </a:cubicBezTo>
                  <a:cubicBezTo>
                    <a:pt x="4" y="8"/>
                    <a:pt x="5" y="9"/>
                    <a:pt x="6" y="10"/>
                  </a:cubicBezTo>
                  <a:cubicBezTo>
                    <a:pt x="8" y="12"/>
                    <a:pt x="11" y="15"/>
                    <a:pt x="14" y="17"/>
                  </a:cubicBezTo>
                  <a:cubicBezTo>
                    <a:pt x="15" y="19"/>
                    <a:pt x="17" y="19"/>
                    <a:pt x="19" y="18"/>
                  </a:cubicBezTo>
                  <a:cubicBezTo>
                    <a:pt x="21" y="18"/>
                    <a:pt x="20" y="16"/>
                    <a:pt x="21" y="15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10"/>
                    <a:pt x="22" y="9"/>
                    <a:pt x="22" y="9"/>
                  </a:cubicBezTo>
                  <a:cubicBezTo>
                    <a:pt x="25" y="13"/>
                    <a:pt x="29" y="10"/>
                    <a:pt x="31" y="12"/>
                  </a:cubicBezTo>
                  <a:cubicBezTo>
                    <a:pt x="35" y="15"/>
                    <a:pt x="36" y="13"/>
                    <a:pt x="37" y="10"/>
                  </a:cubicBezTo>
                  <a:cubicBezTo>
                    <a:pt x="39" y="7"/>
                    <a:pt x="40" y="3"/>
                    <a:pt x="44" y="0"/>
                  </a:cubicBezTo>
                  <a:cubicBezTo>
                    <a:pt x="45" y="1"/>
                    <a:pt x="44" y="3"/>
                    <a:pt x="44" y="4"/>
                  </a:cubicBezTo>
                  <a:cubicBezTo>
                    <a:pt x="42" y="7"/>
                    <a:pt x="40" y="10"/>
                    <a:pt x="39" y="14"/>
                  </a:cubicBezTo>
                  <a:cubicBezTo>
                    <a:pt x="38" y="17"/>
                    <a:pt x="37" y="20"/>
                    <a:pt x="42" y="20"/>
                  </a:cubicBezTo>
                  <a:cubicBezTo>
                    <a:pt x="43" y="20"/>
                    <a:pt x="44" y="19"/>
                    <a:pt x="44" y="21"/>
                  </a:cubicBezTo>
                  <a:cubicBezTo>
                    <a:pt x="44" y="23"/>
                    <a:pt x="46" y="24"/>
                    <a:pt x="47" y="24"/>
                  </a:cubicBezTo>
                  <a:cubicBezTo>
                    <a:pt x="48" y="25"/>
                    <a:pt x="50" y="24"/>
                    <a:pt x="50" y="26"/>
                  </a:cubicBezTo>
                  <a:cubicBezTo>
                    <a:pt x="50" y="27"/>
                    <a:pt x="49" y="27"/>
                    <a:pt x="48" y="28"/>
                  </a:cubicBezTo>
                  <a:cubicBezTo>
                    <a:pt x="47" y="28"/>
                    <a:pt x="45" y="28"/>
                    <a:pt x="45" y="30"/>
                  </a:cubicBezTo>
                  <a:cubicBezTo>
                    <a:pt x="45" y="31"/>
                    <a:pt x="47" y="31"/>
                    <a:pt x="48" y="32"/>
                  </a:cubicBezTo>
                  <a:cubicBezTo>
                    <a:pt x="52" y="33"/>
                    <a:pt x="56" y="34"/>
                    <a:pt x="60" y="37"/>
                  </a:cubicBezTo>
                  <a:cubicBezTo>
                    <a:pt x="53" y="38"/>
                    <a:pt x="47" y="34"/>
                    <a:pt x="41" y="35"/>
                  </a:cubicBezTo>
                  <a:cubicBezTo>
                    <a:pt x="41" y="37"/>
                    <a:pt x="44" y="37"/>
                    <a:pt x="43" y="40"/>
                  </a:cubicBezTo>
                  <a:cubicBezTo>
                    <a:pt x="42" y="40"/>
                    <a:pt x="41" y="40"/>
                    <a:pt x="40" y="40"/>
                  </a:cubicBezTo>
                  <a:cubicBezTo>
                    <a:pt x="39" y="41"/>
                    <a:pt x="39" y="41"/>
                    <a:pt x="39" y="42"/>
                  </a:cubicBezTo>
                  <a:cubicBezTo>
                    <a:pt x="39" y="43"/>
                    <a:pt x="39" y="43"/>
                    <a:pt x="40" y="44"/>
                  </a:cubicBezTo>
                  <a:cubicBezTo>
                    <a:pt x="41" y="44"/>
                    <a:pt x="41" y="44"/>
                    <a:pt x="42" y="43"/>
                  </a:cubicBezTo>
                  <a:cubicBezTo>
                    <a:pt x="43" y="42"/>
                    <a:pt x="43" y="41"/>
                    <a:pt x="44" y="41"/>
                  </a:cubicBezTo>
                  <a:close/>
                </a:path>
              </a:pathLst>
            </a:custGeom>
            <a:solidFill>
              <a:srgbClr val="F1D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221">
              <a:extLst>
                <a:ext uri="{FF2B5EF4-FFF2-40B4-BE49-F238E27FC236}">
                  <a16:creationId xmlns:a16="http://schemas.microsoft.com/office/drawing/2014/main" id="{676605F1-9E61-77CA-FCA4-759EAC1552C0}"/>
                </a:ext>
              </a:extLst>
            </p:cNvPr>
            <p:cNvSpPr/>
            <p:nvPr userDrawn="1"/>
          </p:nvSpPr>
          <p:spPr bwMode="auto">
            <a:xfrm>
              <a:off x="11472863" y="6026150"/>
              <a:ext cx="233362" cy="217488"/>
            </a:xfrm>
            <a:custGeom>
              <a:avLst/>
              <a:gdLst>
                <a:gd name="T0" fmla="*/ 41 w 62"/>
                <a:gd name="T1" fmla="*/ 31 h 58"/>
                <a:gd name="T2" fmla="*/ 57 w 62"/>
                <a:gd name="T3" fmla="*/ 38 h 58"/>
                <a:gd name="T4" fmla="*/ 62 w 62"/>
                <a:gd name="T5" fmla="*/ 40 h 58"/>
                <a:gd name="T6" fmla="*/ 48 w 62"/>
                <a:gd name="T7" fmla="*/ 38 h 58"/>
                <a:gd name="T8" fmla="*/ 42 w 62"/>
                <a:gd name="T9" fmla="*/ 39 h 58"/>
                <a:gd name="T10" fmla="*/ 44 w 62"/>
                <a:gd name="T11" fmla="*/ 44 h 58"/>
                <a:gd name="T12" fmla="*/ 45 w 62"/>
                <a:gd name="T13" fmla="*/ 50 h 58"/>
                <a:gd name="T14" fmla="*/ 40 w 62"/>
                <a:gd name="T15" fmla="*/ 48 h 58"/>
                <a:gd name="T16" fmla="*/ 38 w 62"/>
                <a:gd name="T17" fmla="*/ 46 h 58"/>
                <a:gd name="T18" fmla="*/ 36 w 62"/>
                <a:gd name="T19" fmla="*/ 44 h 58"/>
                <a:gd name="T20" fmla="*/ 35 w 62"/>
                <a:gd name="T21" fmla="*/ 47 h 58"/>
                <a:gd name="T22" fmla="*/ 33 w 62"/>
                <a:gd name="T23" fmla="*/ 57 h 58"/>
                <a:gd name="T24" fmla="*/ 30 w 62"/>
                <a:gd name="T25" fmla="*/ 51 h 58"/>
                <a:gd name="T26" fmla="*/ 26 w 62"/>
                <a:gd name="T27" fmla="*/ 46 h 58"/>
                <a:gd name="T28" fmla="*/ 24 w 62"/>
                <a:gd name="T29" fmla="*/ 35 h 58"/>
                <a:gd name="T30" fmla="*/ 23 w 62"/>
                <a:gd name="T31" fmla="*/ 35 h 58"/>
                <a:gd name="T32" fmla="*/ 20 w 62"/>
                <a:gd name="T33" fmla="*/ 28 h 58"/>
                <a:gd name="T34" fmla="*/ 19 w 62"/>
                <a:gd name="T35" fmla="*/ 35 h 58"/>
                <a:gd name="T36" fmla="*/ 23 w 62"/>
                <a:gd name="T37" fmla="*/ 42 h 58"/>
                <a:gd name="T38" fmla="*/ 26 w 62"/>
                <a:gd name="T39" fmla="*/ 47 h 58"/>
                <a:gd name="T40" fmla="*/ 17 w 62"/>
                <a:gd name="T41" fmla="*/ 57 h 58"/>
                <a:gd name="T42" fmla="*/ 14 w 62"/>
                <a:gd name="T43" fmla="*/ 58 h 58"/>
                <a:gd name="T44" fmla="*/ 14 w 62"/>
                <a:gd name="T45" fmla="*/ 55 h 58"/>
                <a:gd name="T46" fmla="*/ 14 w 62"/>
                <a:gd name="T47" fmla="*/ 53 h 58"/>
                <a:gd name="T48" fmla="*/ 15 w 62"/>
                <a:gd name="T49" fmla="*/ 47 h 58"/>
                <a:gd name="T50" fmla="*/ 9 w 62"/>
                <a:gd name="T51" fmla="*/ 44 h 58"/>
                <a:gd name="T52" fmla="*/ 8 w 62"/>
                <a:gd name="T53" fmla="*/ 44 h 58"/>
                <a:gd name="T54" fmla="*/ 12 w 62"/>
                <a:gd name="T55" fmla="*/ 39 h 58"/>
                <a:gd name="T56" fmla="*/ 7 w 62"/>
                <a:gd name="T57" fmla="*/ 38 h 58"/>
                <a:gd name="T58" fmla="*/ 0 w 62"/>
                <a:gd name="T59" fmla="*/ 33 h 58"/>
                <a:gd name="T60" fmla="*/ 1 w 62"/>
                <a:gd name="T61" fmla="*/ 31 h 58"/>
                <a:gd name="T62" fmla="*/ 9 w 62"/>
                <a:gd name="T63" fmla="*/ 33 h 58"/>
                <a:gd name="T64" fmla="*/ 12 w 62"/>
                <a:gd name="T65" fmla="*/ 33 h 58"/>
                <a:gd name="T66" fmla="*/ 13 w 62"/>
                <a:gd name="T67" fmla="*/ 29 h 58"/>
                <a:gd name="T68" fmla="*/ 7 w 62"/>
                <a:gd name="T69" fmla="*/ 19 h 58"/>
                <a:gd name="T70" fmla="*/ 15 w 62"/>
                <a:gd name="T71" fmla="*/ 22 h 58"/>
                <a:gd name="T72" fmla="*/ 18 w 62"/>
                <a:gd name="T73" fmla="*/ 24 h 58"/>
                <a:gd name="T74" fmla="*/ 18 w 62"/>
                <a:gd name="T75" fmla="*/ 21 h 58"/>
                <a:gd name="T76" fmla="*/ 19 w 62"/>
                <a:gd name="T77" fmla="*/ 17 h 58"/>
                <a:gd name="T78" fmla="*/ 28 w 62"/>
                <a:gd name="T79" fmla="*/ 12 h 58"/>
                <a:gd name="T80" fmla="*/ 30 w 62"/>
                <a:gd name="T81" fmla="*/ 16 h 58"/>
                <a:gd name="T82" fmla="*/ 36 w 62"/>
                <a:gd name="T83" fmla="*/ 11 h 58"/>
                <a:gd name="T84" fmla="*/ 43 w 62"/>
                <a:gd name="T85" fmla="*/ 0 h 58"/>
                <a:gd name="T86" fmla="*/ 37 w 62"/>
                <a:gd name="T87" fmla="*/ 15 h 58"/>
                <a:gd name="T88" fmla="*/ 39 w 62"/>
                <a:gd name="T89" fmla="*/ 20 h 58"/>
                <a:gd name="T90" fmla="*/ 42 w 62"/>
                <a:gd name="T91" fmla="*/ 23 h 58"/>
                <a:gd name="T92" fmla="*/ 44 w 62"/>
                <a:gd name="T93" fmla="*/ 24 h 58"/>
                <a:gd name="T94" fmla="*/ 47 w 62"/>
                <a:gd name="T95" fmla="*/ 24 h 58"/>
                <a:gd name="T96" fmla="*/ 50 w 62"/>
                <a:gd name="T97" fmla="*/ 25 h 58"/>
                <a:gd name="T98" fmla="*/ 48 w 62"/>
                <a:gd name="T99" fmla="*/ 27 h 58"/>
                <a:gd name="T100" fmla="*/ 41 w 62"/>
                <a:gd name="T101" fmla="*/ 31 h 58"/>
                <a:gd name="T102" fmla="*/ 39 w 62"/>
                <a:gd name="T103" fmla="*/ 25 h 58"/>
                <a:gd name="T104" fmla="*/ 38 w 62"/>
                <a:gd name="T105" fmla="*/ 23 h 58"/>
                <a:gd name="T106" fmla="*/ 36 w 62"/>
                <a:gd name="T107" fmla="*/ 25 h 58"/>
                <a:gd name="T108" fmla="*/ 32 w 62"/>
                <a:gd name="T109" fmla="*/ 30 h 58"/>
                <a:gd name="T110" fmla="*/ 31 w 62"/>
                <a:gd name="T111" fmla="*/ 33 h 58"/>
                <a:gd name="T112" fmla="*/ 32 w 62"/>
                <a:gd name="T113" fmla="*/ 39 h 58"/>
                <a:gd name="T114" fmla="*/ 34 w 62"/>
                <a:gd name="T115" fmla="*/ 40 h 58"/>
                <a:gd name="T116" fmla="*/ 35 w 62"/>
                <a:gd name="T117" fmla="*/ 39 h 58"/>
                <a:gd name="T118" fmla="*/ 40 w 62"/>
                <a:gd name="T119" fmla="*/ 31 h 58"/>
                <a:gd name="T120" fmla="*/ 41 w 62"/>
                <a:gd name="T121" fmla="*/ 3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2" h="57">
                  <a:moveTo>
                    <a:pt x="41" y="31"/>
                  </a:moveTo>
                  <a:cubicBezTo>
                    <a:pt x="46" y="36"/>
                    <a:pt x="52" y="36"/>
                    <a:pt x="57" y="38"/>
                  </a:cubicBezTo>
                  <a:cubicBezTo>
                    <a:pt x="59" y="38"/>
                    <a:pt x="61" y="38"/>
                    <a:pt x="62" y="40"/>
                  </a:cubicBezTo>
                  <a:cubicBezTo>
                    <a:pt x="57" y="41"/>
                    <a:pt x="53" y="38"/>
                    <a:pt x="48" y="38"/>
                  </a:cubicBezTo>
                  <a:cubicBezTo>
                    <a:pt x="46" y="37"/>
                    <a:pt x="44" y="37"/>
                    <a:pt x="42" y="39"/>
                  </a:cubicBezTo>
                  <a:cubicBezTo>
                    <a:pt x="41" y="41"/>
                    <a:pt x="43" y="43"/>
                    <a:pt x="44" y="44"/>
                  </a:cubicBezTo>
                  <a:cubicBezTo>
                    <a:pt x="45" y="46"/>
                    <a:pt x="47" y="48"/>
                    <a:pt x="45" y="50"/>
                  </a:cubicBezTo>
                  <a:cubicBezTo>
                    <a:pt x="42" y="51"/>
                    <a:pt x="41" y="49"/>
                    <a:pt x="40" y="48"/>
                  </a:cubicBezTo>
                  <a:cubicBezTo>
                    <a:pt x="39" y="47"/>
                    <a:pt x="39" y="46"/>
                    <a:pt x="38" y="46"/>
                  </a:cubicBezTo>
                  <a:cubicBezTo>
                    <a:pt x="37" y="45"/>
                    <a:pt x="37" y="43"/>
                    <a:pt x="36" y="44"/>
                  </a:cubicBezTo>
                  <a:cubicBezTo>
                    <a:pt x="34" y="44"/>
                    <a:pt x="36" y="46"/>
                    <a:pt x="35" y="47"/>
                  </a:cubicBezTo>
                  <a:cubicBezTo>
                    <a:pt x="33" y="49"/>
                    <a:pt x="31" y="52"/>
                    <a:pt x="33" y="57"/>
                  </a:cubicBezTo>
                  <a:cubicBezTo>
                    <a:pt x="30" y="55"/>
                    <a:pt x="30" y="53"/>
                    <a:pt x="30" y="51"/>
                  </a:cubicBezTo>
                  <a:cubicBezTo>
                    <a:pt x="29" y="48"/>
                    <a:pt x="29" y="46"/>
                    <a:pt x="26" y="46"/>
                  </a:cubicBezTo>
                  <a:cubicBezTo>
                    <a:pt x="27" y="42"/>
                    <a:pt x="22" y="40"/>
                    <a:pt x="24" y="35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18" y="34"/>
                    <a:pt x="18" y="32"/>
                    <a:pt x="20" y="28"/>
                  </a:cubicBezTo>
                  <a:cubicBezTo>
                    <a:pt x="15" y="31"/>
                    <a:pt x="15" y="33"/>
                    <a:pt x="19" y="35"/>
                  </a:cubicBezTo>
                  <a:cubicBezTo>
                    <a:pt x="22" y="37"/>
                    <a:pt x="23" y="39"/>
                    <a:pt x="23" y="42"/>
                  </a:cubicBezTo>
                  <a:cubicBezTo>
                    <a:pt x="22" y="45"/>
                    <a:pt x="24" y="45"/>
                    <a:pt x="26" y="47"/>
                  </a:cubicBezTo>
                  <a:cubicBezTo>
                    <a:pt x="23" y="50"/>
                    <a:pt x="21" y="54"/>
                    <a:pt x="17" y="57"/>
                  </a:cubicBezTo>
                  <a:cubicBezTo>
                    <a:pt x="16" y="57"/>
                    <a:pt x="15" y="58"/>
                    <a:pt x="14" y="58"/>
                  </a:cubicBezTo>
                  <a:cubicBezTo>
                    <a:pt x="13" y="57"/>
                    <a:pt x="14" y="56"/>
                    <a:pt x="14" y="55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1"/>
                    <a:pt x="19" y="50"/>
                    <a:pt x="15" y="47"/>
                  </a:cubicBezTo>
                  <a:cubicBezTo>
                    <a:pt x="13" y="46"/>
                    <a:pt x="11" y="44"/>
                    <a:pt x="9" y="44"/>
                  </a:cubicBezTo>
                  <a:cubicBezTo>
                    <a:pt x="9" y="44"/>
                    <a:pt x="8" y="44"/>
                    <a:pt x="8" y="44"/>
                  </a:cubicBezTo>
                  <a:cubicBezTo>
                    <a:pt x="9" y="41"/>
                    <a:pt x="13" y="42"/>
                    <a:pt x="12" y="39"/>
                  </a:cubicBezTo>
                  <a:cubicBezTo>
                    <a:pt x="12" y="37"/>
                    <a:pt x="9" y="39"/>
                    <a:pt x="7" y="38"/>
                  </a:cubicBezTo>
                  <a:cubicBezTo>
                    <a:pt x="5" y="37"/>
                    <a:pt x="1" y="36"/>
                    <a:pt x="0" y="33"/>
                  </a:cubicBezTo>
                  <a:cubicBezTo>
                    <a:pt x="0" y="32"/>
                    <a:pt x="0" y="31"/>
                    <a:pt x="1" y="31"/>
                  </a:cubicBezTo>
                  <a:cubicBezTo>
                    <a:pt x="4" y="30"/>
                    <a:pt x="7" y="30"/>
                    <a:pt x="9" y="33"/>
                  </a:cubicBezTo>
                  <a:cubicBezTo>
                    <a:pt x="10" y="33"/>
                    <a:pt x="11" y="35"/>
                    <a:pt x="12" y="33"/>
                  </a:cubicBezTo>
                  <a:cubicBezTo>
                    <a:pt x="13" y="32"/>
                    <a:pt x="14" y="30"/>
                    <a:pt x="13" y="29"/>
                  </a:cubicBezTo>
                  <a:cubicBezTo>
                    <a:pt x="8" y="27"/>
                    <a:pt x="11" y="21"/>
                    <a:pt x="7" y="19"/>
                  </a:cubicBezTo>
                  <a:cubicBezTo>
                    <a:pt x="10" y="20"/>
                    <a:pt x="13" y="20"/>
                    <a:pt x="15" y="22"/>
                  </a:cubicBezTo>
                  <a:cubicBezTo>
                    <a:pt x="16" y="23"/>
                    <a:pt x="16" y="25"/>
                    <a:pt x="18" y="24"/>
                  </a:cubicBezTo>
                  <a:cubicBezTo>
                    <a:pt x="19" y="23"/>
                    <a:pt x="19" y="22"/>
                    <a:pt x="18" y="21"/>
                  </a:cubicBezTo>
                  <a:cubicBezTo>
                    <a:pt x="18" y="20"/>
                    <a:pt x="19" y="19"/>
                    <a:pt x="19" y="17"/>
                  </a:cubicBezTo>
                  <a:cubicBezTo>
                    <a:pt x="25" y="21"/>
                    <a:pt x="25" y="21"/>
                    <a:pt x="28" y="12"/>
                  </a:cubicBezTo>
                  <a:cubicBezTo>
                    <a:pt x="30" y="12"/>
                    <a:pt x="27" y="16"/>
                    <a:pt x="30" y="16"/>
                  </a:cubicBezTo>
                  <a:cubicBezTo>
                    <a:pt x="33" y="15"/>
                    <a:pt x="34" y="14"/>
                    <a:pt x="36" y="11"/>
                  </a:cubicBezTo>
                  <a:cubicBezTo>
                    <a:pt x="37" y="7"/>
                    <a:pt x="40" y="4"/>
                    <a:pt x="43" y="0"/>
                  </a:cubicBezTo>
                  <a:cubicBezTo>
                    <a:pt x="41" y="5"/>
                    <a:pt x="41" y="11"/>
                    <a:pt x="37" y="15"/>
                  </a:cubicBezTo>
                  <a:cubicBezTo>
                    <a:pt x="35" y="17"/>
                    <a:pt x="36" y="19"/>
                    <a:pt x="39" y="20"/>
                  </a:cubicBezTo>
                  <a:cubicBezTo>
                    <a:pt x="41" y="20"/>
                    <a:pt x="43" y="19"/>
                    <a:pt x="42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5" y="24"/>
                    <a:pt x="46" y="24"/>
                    <a:pt x="47" y="24"/>
                  </a:cubicBezTo>
                  <a:cubicBezTo>
                    <a:pt x="48" y="24"/>
                    <a:pt x="50" y="23"/>
                    <a:pt x="50" y="25"/>
                  </a:cubicBezTo>
                  <a:cubicBezTo>
                    <a:pt x="51" y="26"/>
                    <a:pt x="49" y="27"/>
                    <a:pt x="48" y="27"/>
                  </a:cubicBezTo>
                  <a:cubicBezTo>
                    <a:pt x="46" y="28"/>
                    <a:pt x="43" y="29"/>
                    <a:pt x="41" y="31"/>
                  </a:cubicBezTo>
                  <a:cubicBezTo>
                    <a:pt x="39" y="30"/>
                    <a:pt x="39" y="28"/>
                    <a:pt x="39" y="25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7" y="23"/>
                    <a:pt x="36" y="24"/>
                    <a:pt x="36" y="25"/>
                  </a:cubicBezTo>
                  <a:cubicBezTo>
                    <a:pt x="36" y="28"/>
                    <a:pt x="35" y="30"/>
                    <a:pt x="32" y="30"/>
                  </a:cubicBezTo>
                  <a:cubicBezTo>
                    <a:pt x="31" y="31"/>
                    <a:pt x="30" y="32"/>
                    <a:pt x="31" y="33"/>
                  </a:cubicBezTo>
                  <a:cubicBezTo>
                    <a:pt x="32" y="35"/>
                    <a:pt x="32" y="37"/>
                    <a:pt x="32" y="39"/>
                  </a:cubicBezTo>
                  <a:cubicBezTo>
                    <a:pt x="32" y="40"/>
                    <a:pt x="33" y="40"/>
                    <a:pt x="34" y="40"/>
                  </a:cubicBezTo>
                  <a:cubicBezTo>
                    <a:pt x="35" y="40"/>
                    <a:pt x="35" y="39"/>
                    <a:pt x="35" y="39"/>
                  </a:cubicBezTo>
                  <a:cubicBezTo>
                    <a:pt x="30" y="32"/>
                    <a:pt x="38" y="33"/>
                    <a:pt x="40" y="31"/>
                  </a:cubicBezTo>
                  <a:cubicBezTo>
                    <a:pt x="40" y="31"/>
                    <a:pt x="41" y="31"/>
                    <a:pt x="41" y="31"/>
                  </a:cubicBezTo>
                  <a:close/>
                </a:path>
              </a:pathLst>
            </a:custGeom>
            <a:solidFill>
              <a:srgbClr val="F1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222">
              <a:extLst>
                <a:ext uri="{FF2B5EF4-FFF2-40B4-BE49-F238E27FC236}">
                  <a16:creationId xmlns:a16="http://schemas.microsoft.com/office/drawing/2014/main" id="{78ECE6D8-40E1-FB63-9100-A10B14619065}"/>
                </a:ext>
              </a:extLst>
            </p:cNvPr>
            <p:cNvSpPr/>
            <p:nvPr userDrawn="1"/>
          </p:nvSpPr>
          <p:spPr bwMode="auto">
            <a:xfrm>
              <a:off x="11406188" y="5664200"/>
              <a:ext cx="165100" cy="173038"/>
            </a:xfrm>
            <a:custGeom>
              <a:avLst/>
              <a:gdLst>
                <a:gd name="T0" fmla="*/ 25 w 44"/>
                <a:gd name="T1" fmla="*/ 9 h 46"/>
                <a:gd name="T2" fmla="*/ 37 w 44"/>
                <a:gd name="T3" fmla="*/ 3 h 46"/>
                <a:gd name="T4" fmla="*/ 39 w 44"/>
                <a:gd name="T5" fmla="*/ 3 h 46"/>
                <a:gd name="T6" fmla="*/ 38 w 44"/>
                <a:gd name="T7" fmla="*/ 5 h 46"/>
                <a:gd name="T8" fmla="*/ 32 w 44"/>
                <a:gd name="T9" fmla="*/ 10 h 46"/>
                <a:gd name="T10" fmla="*/ 32 w 44"/>
                <a:gd name="T11" fmla="*/ 18 h 46"/>
                <a:gd name="T12" fmla="*/ 43 w 44"/>
                <a:gd name="T13" fmla="*/ 29 h 46"/>
                <a:gd name="T14" fmla="*/ 44 w 44"/>
                <a:gd name="T15" fmla="*/ 30 h 46"/>
                <a:gd name="T16" fmla="*/ 40 w 44"/>
                <a:gd name="T17" fmla="*/ 31 h 46"/>
                <a:gd name="T18" fmla="*/ 28 w 44"/>
                <a:gd name="T19" fmla="*/ 28 h 46"/>
                <a:gd name="T20" fmla="*/ 26 w 44"/>
                <a:gd name="T21" fmla="*/ 28 h 46"/>
                <a:gd name="T22" fmla="*/ 26 w 44"/>
                <a:gd name="T23" fmla="*/ 32 h 46"/>
                <a:gd name="T24" fmla="*/ 27 w 44"/>
                <a:gd name="T25" fmla="*/ 43 h 46"/>
                <a:gd name="T26" fmla="*/ 26 w 44"/>
                <a:gd name="T27" fmla="*/ 46 h 46"/>
                <a:gd name="T28" fmla="*/ 23 w 44"/>
                <a:gd name="T29" fmla="*/ 43 h 46"/>
                <a:gd name="T30" fmla="*/ 24 w 44"/>
                <a:gd name="T31" fmla="*/ 36 h 46"/>
                <a:gd name="T32" fmla="*/ 21 w 44"/>
                <a:gd name="T33" fmla="*/ 29 h 46"/>
                <a:gd name="T34" fmla="*/ 18 w 44"/>
                <a:gd name="T35" fmla="*/ 28 h 46"/>
                <a:gd name="T36" fmla="*/ 16 w 44"/>
                <a:gd name="T37" fmla="*/ 32 h 46"/>
                <a:gd name="T38" fmla="*/ 14 w 44"/>
                <a:gd name="T39" fmla="*/ 36 h 46"/>
                <a:gd name="T40" fmla="*/ 10 w 44"/>
                <a:gd name="T41" fmla="*/ 34 h 46"/>
                <a:gd name="T42" fmla="*/ 6 w 44"/>
                <a:gd name="T43" fmla="*/ 31 h 46"/>
                <a:gd name="T44" fmla="*/ 2 w 44"/>
                <a:gd name="T45" fmla="*/ 28 h 46"/>
                <a:gd name="T46" fmla="*/ 5 w 44"/>
                <a:gd name="T47" fmla="*/ 24 h 46"/>
                <a:gd name="T48" fmla="*/ 11 w 44"/>
                <a:gd name="T49" fmla="*/ 19 h 46"/>
                <a:gd name="T50" fmla="*/ 2 w 44"/>
                <a:gd name="T51" fmla="*/ 19 h 46"/>
                <a:gd name="T52" fmla="*/ 0 w 44"/>
                <a:gd name="T53" fmla="*/ 3 h 46"/>
                <a:gd name="T54" fmla="*/ 8 w 44"/>
                <a:gd name="T55" fmla="*/ 6 h 46"/>
                <a:gd name="T56" fmla="*/ 19 w 44"/>
                <a:gd name="T57" fmla="*/ 5 h 46"/>
                <a:gd name="T58" fmla="*/ 25 w 44"/>
                <a:gd name="T59" fmla="*/ 7 h 46"/>
                <a:gd name="T60" fmla="*/ 16 w 44"/>
                <a:gd name="T61" fmla="*/ 12 h 46"/>
                <a:gd name="T62" fmla="*/ 20 w 44"/>
                <a:gd name="T63" fmla="*/ 12 h 46"/>
                <a:gd name="T64" fmla="*/ 25 w 44"/>
                <a:gd name="T65" fmla="*/ 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46">
                  <a:moveTo>
                    <a:pt x="25" y="9"/>
                  </a:moveTo>
                  <a:cubicBezTo>
                    <a:pt x="29" y="7"/>
                    <a:pt x="33" y="5"/>
                    <a:pt x="37" y="3"/>
                  </a:cubicBezTo>
                  <a:cubicBezTo>
                    <a:pt x="38" y="2"/>
                    <a:pt x="39" y="1"/>
                    <a:pt x="39" y="3"/>
                  </a:cubicBezTo>
                  <a:cubicBezTo>
                    <a:pt x="40" y="4"/>
                    <a:pt x="39" y="4"/>
                    <a:pt x="38" y="5"/>
                  </a:cubicBezTo>
                  <a:cubicBezTo>
                    <a:pt x="35" y="6"/>
                    <a:pt x="33" y="7"/>
                    <a:pt x="32" y="10"/>
                  </a:cubicBezTo>
                  <a:cubicBezTo>
                    <a:pt x="30" y="13"/>
                    <a:pt x="30" y="16"/>
                    <a:pt x="32" y="18"/>
                  </a:cubicBezTo>
                  <a:cubicBezTo>
                    <a:pt x="36" y="22"/>
                    <a:pt x="38" y="28"/>
                    <a:pt x="43" y="29"/>
                  </a:cubicBezTo>
                  <a:cubicBezTo>
                    <a:pt x="44" y="29"/>
                    <a:pt x="44" y="30"/>
                    <a:pt x="44" y="30"/>
                  </a:cubicBezTo>
                  <a:cubicBezTo>
                    <a:pt x="43" y="31"/>
                    <a:pt x="41" y="31"/>
                    <a:pt x="40" y="31"/>
                  </a:cubicBezTo>
                  <a:cubicBezTo>
                    <a:pt x="37" y="27"/>
                    <a:pt x="31" y="30"/>
                    <a:pt x="28" y="28"/>
                  </a:cubicBezTo>
                  <a:cubicBezTo>
                    <a:pt x="27" y="27"/>
                    <a:pt x="26" y="27"/>
                    <a:pt x="26" y="28"/>
                  </a:cubicBezTo>
                  <a:cubicBezTo>
                    <a:pt x="25" y="29"/>
                    <a:pt x="25" y="30"/>
                    <a:pt x="26" y="32"/>
                  </a:cubicBezTo>
                  <a:cubicBezTo>
                    <a:pt x="29" y="35"/>
                    <a:pt x="28" y="39"/>
                    <a:pt x="27" y="43"/>
                  </a:cubicBezTo>
                  <a:cubicBezTo>
                    <a:pt x="27" y="44"/>
                    <a:pt x="27" y="45"/>
                    <a:pt x="26" y="46"/>
                  </a:cubicBezTo>
                  <a:cubicBezTo>
                    <a:pt x="24" y="46"/>
                    <a:pt x="24" y="44"/>
                    <a:pt x="23" y="43"/>
                  </a:cubicBezTo>
                  <a:cubicBezTo>
                    <a:pt x="22" y="41"/>
                    <a:pt x="23" y="38"/>
                    <a:pt x="24" y="36"/>
                  </a:cubicBezTo>
                  <a:cubicBezTo>
                    <a:pt x="25" y="33"/>
                    <a:pt x="24" y="31"/>
                    <a:pt x="21" y="29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6" y="29"/>
                    <a:pt x="16" y="30"/>
                    <a:pt x="16" y="32"/>
                  </a:cubicBezTo>
                  <a:cubicBezTo>
                    <a:pt x="17" y="34"/>
                    <a:pt x="15" y="35"/>
                    <a:pt x="14" y="36"/>
                  </a:cubicBezTo>
                  <a:cubicBezTo>
                    <a:pt x="12" y="37"/>
                    <a:pt x="10" y="35"/>
                    <a:pt x="10" y="34"/>
                  </a:cubicBezTo>
                  <a:cubicBezTo>
                    <a:pt x="9" y="31"/>
                    <a:pt x="8" y="31"/>
                    <a:pt x="6" y="31"/>
                  </a:cubicBezTo>
                  <a:cubicBezTo>
                    <a:pt x="4" y="30"/>
                    <a:pt x="3" y="29"/>
                    <a:pt x="2" y="28"/>
                  </a:cubicBezTo>
                  <a:cubicBezTo>
                    <a:pt x="2" y="26"/>
                    <a:pt x="3" y="25"/>
                    <a:pt x="5" y="24"/>
                  </a:cubicBezTo>
                  <a:cubicBezTo>
                    <a:pt x="8" y="23"/>
                    <a:pt x="9" y="21"/>
                    <a:pt x="11" y="19"/>
                  </a:cubicBezTo>
                  <a:cubicBezTo>
                    <a:pt x="8" y="19"/>
                    <a:pt x="5" y="19"/>
                    <a:pt x="2" y="19"/>
                  </a:cubicBezTo>
                  <a:cubicBezTo>
                    <a:pt x="5" y="14"/>
                    <a:pt x="4" y="9"/>
                    <a:pt x="0" y="3"/>
                  </a:cubicBezTo>
                  <a:cubicBezTo>
                    <a:pt x="3" y="3"/>
                    <a:pt x="6" y="4"/>
                    <a:pt x="8" y="6"/>
                  </a:cubicBezTo>
                  <a:cubicBezTo>
                    <a:pt x="12" y="8"/>
                    <a:pt x="16" y="8"/>
                    <a:pt x="19" y="5"/>
                  </a:cubicBezTo>
                  <a:cubicBezTo>
                    <a:pt x="23" y="0"/>
                    <a:pt x="23" y="4"/>
                    <a:pt x="25" y="7"/>
                  </a:cubicBezTo>
                  <a:cubicBezTo>
                    <a:pt x="20" y="6"/>
                    <a:pt x="18" y="9"/>
                    <a:pt x="16" y="12"/>
                  </a:cubicBezTo>
                  <a:cubicBezTo>
                    <a:pt x="18" y="14"/>
                    <a:pt x="18" y="12"/>
                    <a:pt x="20" y="12"/>
                  </a:cubicBezTo>
                  <a:cubicBezTo>
                    <a:pt x="21" y="10"/>
                    <a:pt x="22" y="8"/>
                    <a:pt x="25" y="9"/>
                  </a:cubicBezTo>
                  <a:close/>
                </a:path>
              </a:pathLst>
            </a:custGeom>
            <a:solidFill>
              <a:srgbClr val="F2D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223">
              <a:extLst>
                <a:ext uri="{FF2B5EF4-FFF2-40B4-BE49-F238E27FC236}">
                  <a16:creationId xmlns:a16="http://schemas.microsoft.com/office/drawing/2014/main" id="{64959D84-E81D-4A19-45AF-77CA2DED5F5E}"/>
                </a:ext>
              </a:extLst>
            </p:cNvPr>
            <p:cNvSpPr/>
            <p:nvPr userDrawn="1"/>
          </p:nvSpPr>
          <p:spPr bwMode="auto">
            <a:xfrm>
              <a:off x="11752263" y="5765800"/>
              <a:ext cx="176212" cy="219075"/>
            </a:xfrm>
            <a:custGeom>
              <a:avLst/>
              <a:gdLst>
                <a:gd name="T0" fmla="*/ 2 w 47"/>
                <a:gd name="T1" fmla="*/ 22 h 58"/>
                <a:gd name="T2" fmla="*/ 5 w 47"/>
                <a:gd name="T3" fmla="*/ 20 h 58"/>
                <a:gd name="T4" fmla="*/ 10 w 47"/>
                <a:gd name="T5" fmla="*/ 19 h 58"/>
                <a:gd name="T6" fmla="*/ 11 w 47"/>
                <a:gd name="T7" fmla="*/ 21 h 58"/>
                <a:gd name="T8" fmla="*/ 13 w 47"/>
                <a:gd name="T9" fmla="*/ 15 h 58"/>
                <a:gd name="T10" fmla="*/ 16 w 47"/>
                <a:gd name="T11" fmla="*/ 14 h 58"/>
                <a:gd name="T12" fmla="*/ 22 w 47"/>
                <a:gd name="T13" fmla="*/ 11 h 58"/>
                <a:gd name="T14" fmla="*/ 27 w 47"/>
                <a:gd name="T15" fmla="*/ 2 h 58"/>
                <a:gd name="T16" fmla="*/ 29 w 47"/>
                <a:gd name="T17" fmla="*/ 0 h 58"/>
                <a:gd name="T18" fmla="*/ 29 w 47"/>
                <a:gd name="T19" fmla="*/ 3 h 58"/>
                <a:gd name="T20" fmla="*/ 23 w 47"/>
                <a:gd name="T21" fmla="*/ 15 h 58"/>
                <a:gd name="T22" fmla="*/ 24 w 47"/>
                <a:gd name="T23" fmla="*/ 19 h 58"/>
                <a:gd name="T24" fmla="*/ 35 w 47"/>
                <a:gd name="T25" fmla="*/ 23 h 58"/>
                <a:gd name="T26" fmla="*/ 37 w 47"/>
                <a:gd name="T27" fmla="*/ 23 h 58"/>
                <a:gd name="T28" fmla="*/ 31 w 47"/>
                <a:gd name="T29" fmla="*/ 28 h 58"/>
                <a:gd name="T30" fmla="*/ 29 w 47"/>
                <a:gd name="T31" fmla="*/ 31 h 58"/>
                <a:gd name="T32" fmla="*/ 32 w 47"/>
                <a:gd name="T33" fmla="*/ 33 h 58"/>
                <a:gd name="T34" fmla="*/ 45 w 47"/>
                <a:gd name="T35" fmla="*/ 37 h 58"/>
                <a:gd name="T36" fmla="*/ 47 w 47"/>
                <a:gd name="T37" fmla="*/ 39 h 58"/>
                <a:gd name="T38" fmla="*/ 42 w 47"/>
                <a:gd name="T39" fmla="*/ 39 h 58"/>
                <a:gd name="T40" fmla="*/ 32 w 47"/>
                <a:gd name="T41" fmla="*/ 37 h 58"/>
                <a:gd name="T42" fmla="*/ 29 w 47"/>
                <a:gd name="T43" fmla="*/ 37 h 58"/>
                <a:gd name="T44" fmla="*/ 29 w 47"/>
                <a:gd name="T45" fmla="*/ 41 h 58"/>
                <a:gd name="T46" fmla="*/ 32 w 47"/>
                <a:gd name="T47" fmla="*/ 47 h 58"/>
                <a:gd name="T48" fmla="*/ 31 w 47"/>
                <a:gd name="T49" fmla="*/ 49 h 58"/>
                <a:gd name="T50" fmla="*/ 29 w 47"/>
                <a:gd name="T51" fmla="*/ 49 h 58"/>
                <a:gd name="T52" fmla="*/ 24 w 47"/>
                <a:gd name="T53" fmla="*/ 43 h 58"/>
                <a:gd name="T54" fmla="*/ 21 w 47"/>
                <a:gd name="T55" fmla="*/ 44 h 58"/>
                <a:gd name="T56" fmla="*/ 18 w 47"/>
                <a:gd name="T57" fmla="*/ 56 h 58"/>
                <a:gd name="T58" fmla="*/ 17 w 47"/>
                <a:gd name="T59" fmla="*/ 58 h 58"/>
                <a:gd name="T60" fmla="*/ 17 w 47"/>
                <a:gd name="T61" fmla="*/ 52 h 58"/>
                <a:gd name="T62" fmla="*/ 12 w 47"/>
                <a:gd name="T63" fmla="*/ 46 h 58"/>
                <a:gd name="T64" fmla="*/ 12 w 47"/>
                <a:gd name="T65" fmla="*/ 45 h 58"/>
                <a:gd name="T66" fmla="*/ 3 w 47"/>
                <a:gd name="T67" fmla="*/ 26 h 58"/>
                <a:gd name="T68" fmla="*/ 2 w 47"/>
                <a:gd name="T69" fmla="*/ 2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" h="57">
                  <a:moveTo>
                    <a:pt x="2" y="22"/>
                  </a:moveTo>
                  <a:cubicBezTo>
                    <a:pt x="3" y="22"/>
                    <a:pt x="5" y="22"/>
                    <a:pt x="5" y="20"/>
                  </a:cubicBezTo>
                  <a:cubicBezTo>
                    <a:pt x="5" y="14"/>
                    <a:pt x="8" y="18"/>
                    <a:pt x="10" y="19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2" y="19"/>
                    <a:pt x="11" y="17"/>
                    <a:pt x="13" y="15"/>
                  </a:cubicBezTo>
                  <a:cubicBezTo>
                    <a:pt x="14" y="15"/>
                    <a:pt x="14" y="13"/>
                    <a:pt x="16" y="14"/>
                  </a:cubicBezTo>
                  <a:cubicBezTo>
                    <a:pt x="19" y="16"/>
                    <a:pt x="21" y="14"/>
                    <a:pt x="22" y="11"/>
                  </a:cubicBezTo>
                  <a:cubicBezTo>
                    <a:pt x="24" y="8"/>
                    <a:pt x="25" y="5"/>
                    <a:pt x="27" y="2"/>
                  </a:cubicBezTo>
                  <a:cubicBezTo>
                    <a:pt x="27" y="1"/>
                    <a:pt x="28" y="0"/>
                    <a:pt x="29" y="0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7" y="7"/>
                    <a:pt x="27" y="11"/>
                    <a:pt x="23" y="15"/>
                  </a:cubicBezTo>
                  <a:cubicBezTo>
                    <a:pt x="22" y="16"/>
                    <a:pt x="23" y="19"/>
                    <a:pt x="24" y="19"/>
                  </a:cubicBezTo>
                  <a:cubicBezTo>
                    <a:pt x="28" y="19"/>
                    <a:pt x="31" y="25"/>
                    <a:pt x="35" y="23"/>
                  </a:cubicBezTo>
                  <a:cubicBezTo>
                    <a:pt x="36" y="23"/>
                    <a:pt x="36" y="23"/>
                    <a:pt x="37" y="23"/>
                  </a:cubicBezTo>
                  <a:cubicBezTo>
                    <a:pt x="36" y="26"/>
                    <a:pt x="34" y="27"/>
                    <a:pt x="31" y="28"/>
                  </a:cubicBezTo>
                  <a:cubicBezTo>
                    <a:pt x="30" y="29"/>
                    <a:pt x="28" y="29"/>
                    <a:pt x="29" y="31"/>
                  </a:cubicBezTo>
                  <a:cubicBezTo>
                    <a:pt x="29" y="32"/>
                    <a:pt x="30" y="33"/>
                    <a:pt x="32" y="33"/>
                  </a:cubicBezTo>
                  <a:cubicBezTo>
                    <a:pt x="36" y="35"/>
                    <a:pt x="41" y="36"/>
                    <a:pt x="45" y="37"/>
                  </a:cubicBezTo>
                  <a:cubicBezTo>
                    <a:pt x="46" y="37"/>
                    <a:pt x="47" y="37"/>
                    <a:pt x="47" y="39"/>
                  </a:cubicBezTo>
                  <a:cubicBezTo>
                    <a:pt x="45" y="40"/>
                    <a:pt x="44" y="39"/>
                    <a:pt x="42" y="39"/>
                  </a:cubicBezTo>
                  <a:cubicBezTo>
                    <a:pt x="39" y="37"/>
                    <a:pt x="36" y="38"/>
                    <a:pt x="32" y="37"/>
                  </a:cubicBezTo>
                  <a:cubicBezTo>
                    <a:pt x="31" y="36"/>
                    <a:pt x="30" y="36"/>
                    <a:pt x="29" y="37"/>
                  </a:cubicBezTo>
                  <a:cubicBezTo>
                    <a:pt x="28" y="39"/>
                    <a:pt x="28" y="40"/>
                    <a:pt x="29" y="41"/>
                  </a:cubicBezTo>
                  <a:cubicBezTo>
                    <a:pt x="30" y="43"/>
                    <a:pt x="32" y="44"/>
                    <a:pt x="32" y="47"/>
                  </a:cubicBezTo>
                  <a:cubicBezTo>
                    <a:pt x="32" y="48"/>
                    <a:pt x="32" y="49"/>
                    <a:pt x="31" y="49"/>
                  </a:cubicBezTo>
                  <a:cubicBezTo>
                    <a:pt x="30" y="50"/>
                    <a:pt x="29" y="49"/>
                    <a:pt x="29" y="49"/>
                  </a:cubicBezTo>
                  <a:cubicBezTo>
                    <a:pt x="27" y="47"/>
                    <a:pt x="25" y="45"/>
                    <a:pt x="24" y="43"/>
                  </a:cubicBezTo>
                  <a:cubicBezTo>
                    <a:pt x="23" y="42"/>
                    <a:pt x="22" y="42"/>
                    <a:pt x="21" y="44"/>
                  </a:cubicBezTo>
                  <a:cubicBezTo>
                    <a:pt x="20" y="48"/>
                    <a:pt x="18" y="52"/>
                    <a:pt x="18" y="56"/>
                  </a:cubicBezTo>
                  <a:cubicBezTo>
                    <a:pt x="18" y="57"/>
                    <a:pt x="18" y="58"/>
                    <a:pt x="17" y="58"/>
                  </a:cubicBezTo>
                  <a:cubicBezTo>
                    <a:pt x="17" y="56"/>
                    <a:pt x="17" y="54"/>
                    <a:pt x="17" y="52"/>
                  </a:cubicBezTo>
                  <a:cubicBezTo>
                    <a:pt x="16" y="49"/>
                    <a:pt x="16" y="46"/>
                    <a:pt x="12" y="46"/>
                  </a:cubicBezTo>
                  <a:cubicBezTo>
                    <a:pt x="12" y="46"/>
                    <a:pt x="12" y="46"/>
                    <a:pt x="12" y="45"/>
                  </a:cubicBezTo>
                  <a:cubicBezTo>
                    <a:pt x="13" y="38"/>
                    <a:pt x="9" y="30"/>
                    <a:pt x="3" y="26"/>
                  </a:cubicBezTo>
                  <a:cubicBezTo>
                    <a:pt x="1" y="25"/>
                    <a:pt x="0" y="24"/>
                    <a:pt x="2" y="22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224">
              <a:extLst>
                <a:ext uri="{FF2B5EF4-FFF2-40B4-BE49-F238E27FC236}">
                  <a16:creationId xmlns:a16="http://schemas.microsoft.com/office/drawing/2014/main" id="{D10FD1CF-D600-2922-D4FE-57CD970D709D}"/>
                </a:ext>
              </a:extLst>
            </p:cNvPr>
            <p:cNvSpPr/>
            <p:nvPr userDrawn="1"/>
          </p:nvSpPr>
          <p:spPr bwMode="auto">
            <a:xfrm>
              <a:off x="11225213" y="5784850"/>
              <a:ext cx="180975" cy="139700"/>
            </a:xfrm>
            <a:custGeom>
              <a:avLst/>
              <a:gdLst>
                <a:gd name="T0" fmla="*/ 33 w 48"/>
                <a:gd name="T1" fmla="*/ 22 h 37"/>
                <a:gd name="T2" fmla="*/ 29 w 48"/>
                <a:gd name="T3" fmla="*/ 37 h 37"/>
                <a:gd name="T4" fmla="*/ 29 w 48"/>
                <a:gd name="T5" fmla="*/ 29 h 37"/>
                <a:gd name="T6" fmla="*/ 27 w 48"/>
                <a:gd name="T7" fmla="*/ 23 h 37"/>
                <a:gd name="T8" fmla="*/ 22 w 48"/>
                <a:gd name="T9" fmla="*/ 25 h 37"/>
                <a:gd name="T10" fmla="*/ 22 w 48"/>
                <a:gd name="T11" fmla="*/ 26 h 37"/>
                <a:gd name="T12" fmla="*/ 17 w 48"/>
                <a:gd name="T13" fmla="*/ 29 h 37"/>
                <a:gd name="T14" fmla="*/ 19 w 48"/>
                <a:gd name="T15" fmla="*/ 23 h 37"/>
                <a:gd name="T16" fmla="*/ 21 w 48"/>
                <a:gd name="T17" fmla="*/ 19 h 37"/>
                <a:gd name="T18" fmla="*/ 17 w 48"/>
                <a:gd name="T19" fmla="*/ 19 h 37"/>
                <a:gd name="T20" fmla="*/ 5 w 48"/>
                <a:gd name="T21" fmla="*/ 21 h 37"/>
                <a:gd name="T22" fmla="*/ 4 w 48"/>
                <a:gd name="T23" fmla="*/ 19 h 37"/>
                <a:gd name="T24" fmla="*/ 17 w 48"/>
                <a:gd name="T25" fmla="*/ 17 h 37"/>
                <a:gd name="T26" fmla="*/ 20 w 48"/>
                <a:gd name="T27" fmla="*/ 15 h 37"/>
                <a:gd name="T28" fmla="*/ 16 w 48"/>
                <a:gd name="T29" fmla="*/ 12 h 37"/>
                <a:gd name="T30" fmla="*/ 5 w 48"/>
                <a:gd name="T31" fmla="*/ 11 h 37"/>
                <a:gd name="T32" fmla="*/ 0 w 48"/>
                <a:gd name="T33" fmla="*/ 8 h 37"/>
                <a:gd name="T34" fmla="*/ 5 w 48"/>
                <a:gd name="T35" fmla="*/ 5 h 37"/>
                <a:gd name="T36" fmla="*/ 13 w 48"/>
                <a:gd name="T37" fmla="*/ 3 h 37"/>
                <a:gd name="T38" fmla="*/ 36 w 48"/>
                <a:gd name="T39" fmla="*/ 4 h 37"/>
                <a:gd name="T40" fmla="*/ 48 w 48"/>
                <a:gd name="T41" fmla="*/ 0 h 37"/>
                <a:gd name="T42" fmla="*/ 41 w 48"/>
                <a:gd name="T43" fmla="*/ 6 h 37"/>
                <a:gd name="T44" fmla="*/ 33 w 48"/>
                <a:gd name="T45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7">
                  <a:moveTo>
                    <a:pt x="33" y="22"/>
                  </a:moveTo>
                  <a:cubicBezTo>
                    <a:pt x="33" y="27"/>
                    <a:pt x="30" y="31"/>
                    <a:pt x="29" y="37"/>
                  </a:cubicBezTo>
                  <a:cubicBezTo>
                    <a:pt x="27" y="34"/>
                    <a:pt x="29" y="31"/>
                    <a:pt x="29" y="29"/>
                  </a:cubicBezTo>
                  <a:cubicBezTo>
                    <a:pt x="30" y="26"/>
                    <a:pt x="29" y="24"/>
                    <a:pt x="27" y="23"/>
                  </a:cubicBezTo>
                  <a:cubicBezTo>
                    <a:pt x="25" y="22"/>
                    <a:pt x="24" y="24"/>
                    <a:pt x="22" y="25"/>
                  </a:cubicBezTo>
                  <a:cubicBezTo>
                    <a:pt x="22" y="25"/>
                    <a:pt x="22" y="25"/>
                    <a:pt x="22" y="26"/>
                  </a:cubicBezTo>
                  <a:cubicBezTo>
                    <a:pt x="20" y="27"/>
                    <a:pt x="19" y="30"/>
                    <a:pt x="17" y="29"/>
                  </a:cubicBezTo>
                  <a:cubicBezTo>
                    <a:pt x="15" y="27"/>
                    <a:pt x="18" y="25"/>
                    <a:pt x="19" y="23"/>
                  </a:cubicBezTo>
                  <a:cubicBezTo>
                    <a:pt x="20" y="21"/>
                    <a:pt x="23" y="21"/>
                    <a:pt x="21" y="19"/>
                  </a:cubicBezTo>
                  <a:cubicBezTo>
                    <a:pt x="20" y="18"/>
                    <a:pt x="19" y="19"/>
                    <a:pt x="17" y="19"/>
                  </a:cubicBezTo>
                  <a:cubicBezTo>
                    <a:pt x="13" y="20"/>
                    <a:pt x="9" y="20"/>
                    <a:pt x="5" y="21"/>
                  </a:cubicBezTo>
                  <a:cubicBezTo>
                    <a:pt x="4" y="20"/>
                    <a:pt x="4" y="20"/>
                    <a:pt x="4" y="19"/>
                  </a:cubicBezTo>
                  <a:cubicBezTo>
                    <a:pt x="8" y="19"/>
                    <a:pt x="12" y="18"/>
                    <a:pt x="17" y="17"/>
                  </a:cubicBezTo>
                  <a:cubicBezTo>
                    <a:pt x="18" y="17"/>
                    <a:pt x="20" y="17"/>
                    <a:pt x="20" y="15"/>
                  </a:cubicBezTo>
                  <a:cubicBezTo>
                    <a:pt x="20" y="13"/>
                    <a:pt x="18" y="12"/>
                    <a:pt x="16" y="12"/>
                  </a:cubicBezTo>
                  <a:cubicBezTo>
                    <a:pt x="12" y="12"/>
                    <a:pt x="8" y="13"/>
                    <a:pt x="5" y="11"/>
                  </a:cubicBezTo>
                  <a:cubicBezTo>
                    <a:pt x="3" y="10"/>
                    <a:pt x="0" y="10"/>
                    <a:pt x="0" y="8"/>
                  </a:cubicBezTo>
                  <a:cubicBezTo>
                    <a:pt x="1" y="5"/>
                    <a:pt x="3" y="5"/>
                    <a:pt x="5" y="5"/>
                  </a:cubicBezTo>
                  <a:cubicBezTo>
                    <a:pt x="8" y="5"/>
                    <a:pt x="11" y="4"/>
                    <a:pt x="13" y="3"/>
                  </a:cubicBezTo>
                  <a:cubicBezTo>
                    <a:pt x="21" y="8"/>
                    <a:pt x="29" y="7"/>
                    <a:pt x="36" y="4"/>
                  </a:cubicBezTo>
                  <a:cubicBezTo>
                    <a:pt x="40" y="3"/>
                    <a:pt x="44" y="2"/>
                    <a:pt x="48" y="0"/>
                  </a:cubicBezTo>
                  <a:cubicBezTo>
                    <a:pt x="46" y="4"/>
                    <a:pt x="43" y="5"/>
                    <a:pt x="41" y="6"/>
                  </a:cubicBezTo>
                  <a:cubicBezTo>
                    <a:pt x="35" y="10"/>
                    <a:pt x="31" y="14"/>
                    <a:pt x="33" y="22"/>
                  </a:cubicBezTo>
                  <a:close/>
                </a:path>
              </a:pathLst>
            </a:custGeom>
            <a:solidFill>
              <a:srgbClr val="E1B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225">
              <a:extLst>
                <a:ext uri="{FF2B5EF4-FFF2-40B4-BE49-F238E27FC236}">
                  <a16:creationId xmlns:a16="http://schemas.microsoft.com/office/drawing/2014/main" id="{53894641-22B4-7282-1B3D-ECEE87368B86}"/>
                </a:ext>
              </a:extLst>
            </p:cNvPr>
            <p:cNvSpPr/>
            <p:nvPr userDrawn="1"/>
          </p:nvSpPr>
          <p:spPr bwMode="auto">
            <a:xfrm>
              <a:off x="11390313" y="6259513"/>
              <a:ext cx="131762" cy="184150"/>
            </a:xfrm>
            <a:custGeom>
              <a:avLst/>
              <a:gdLst>
                <a:gd name="T0" fmla="*/ 8 w 35"/>
                <a:gd name="T1" fmla="*/ 22 h 49"/>
                <a:gd name="T2" fmla="*/ 15 w 35"/>
                <a:gd name="T3" fmla="*/ 13 h 49"/>
                <a:gd name="T4" fmla="*/ 16 w 35"/>
                <a:gd name="T5" fmla="*/ 7 h 49"/>
                <a:gd name="T6" fmla="*/ 33 w 35"/>
                <a:gd name="T7" fmla="*/ 2 h 49"/>
                <a:gd name="T8" fmla="*/ 33 w 35"/>
                <a:gd name="T9" fmla="*/ 5 h 49"/>
                <a:gd name="T10" fmla="*/ 10 w 35"/>
                <a:gd name="T11" fmla="*/ 37 h 49"/>
                <a:gd name="T12" fmla="*/ 7 w 35"/>
                <a:gd name="T13" fmla="*/ 48 h 49"/>
                <a:gd name="T14" fmla="*/ 0 w 35"/>
                <a:gd name="T15" fmla="*/ 46 h 49"/>
                <a:gd name="T16" fmla="*/ 8 w 35"/>
                <a:gd name="T17" fmla="*/ 2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49">
                  <a:moveTo>
                    <a:pt x="8" y="22"/>
                  </a:moveTo>
                  <a:cubicBezTo>
                    <a:pt x="9" y="18"/>
                    <a:pt x="13" y="17"/>
                    <a:pt x="15" y="13"/>
                  </a:cubicBezTo>
                  <a:cubicBezTo>
                    <a:pt x="16" y="11"/>
                    <a:pt x="16" y="9"/>
                    <a:pt x="16" y="7"/>
                  </a:cubicBezTo>
                  <a:cubicBezTo>
                    <a:pt x="20" y="0"/>
                    <a:pt x="28" y="3"/>
                    <a:pt x="33" y="2"/>
                  </a:cubicBezTo>
                  <a:cubicBezTo>
                    <a:pt x="35" y="1"/>
                    <a:pt x="33" y="4"/>
                    <a:pt x="33" y="5"/>
                  </a:cubicBezTo>
                  <a:cubicBezTo>
                    <a:pt x="23" y="14"/>
                    <a:pt x="14" y="24"/>
                    <a:pt x="10" y="37"/>
                  </a:cubicBezTo>
                  <a:cubicBezTo>
                    <a:pt x="8" y="41"/>
                    <a:pt x="7" y="44"/>
                    <a:pt x="7" y="48"/>
                  </a:cubicBezTo>
                  <a:cubicBezTo>
                    <a:pt x="5" y="48"/>
                    <a:pt x="1" y="49"/>
                    <a:pt x="0" y="46"/>
                  </a:cubicBezTo>
                  <a:cubicBezTo>
                    <a:pt x="1" y="37"/>
                    <a:pt x="3" y="29"/>
                    <a:pt x="8" y="22"/>
                  </a:cubicBezTo>
                  <a:close/>
                </a:path>
              </a:pathLst>
            </a:custGeom>
            <a:solidFill>
              <a:srgbClr val="6F5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26">
              <a:extLst>
                <a:ext uri="{FF2B5EF4-FFF2-40B4-BE49-F238E27FC236}">
                  <a16:creationId xmlns:a16="http://schemas.microsoft.com/office/drawing/2014/main" id="{4DFE8D7D-65EA-2211-FF01-44ECF79722E8}"/>
                </a:ext>
              </a:extLst>
            </p:cNvPr>
            <p:cNvSpPr/>
            <p:nvPr userDrawn="1"/>
          </p:nvSpPr>
          <p:spPr bwMode="auto">
            <a:xfrm>
              <a:off x="11684000" y="6029325"/>
              <a:ext cx="104775" cy="87313"/>
            </a:xfrm>
            <a:custGeom>
              <a:avLst/>
              <a:gdLst>
                <a:gd name="T0" fmla="*/ 19 w 28"/>
                <a:gd name="T1" fmla="*/ 9 h 23"/>
                <a:gd name="T2" fmla="*/ 25 w 28"/>
                <a:gd name="T3" fmla="*/ 14 h 23"/>
                <a:gd name="T4" fmla="*/ 22 w 28"/>
                <a:gd name="T5" fmla="*/ 21 h 23"/>
                <a:gd name="T6" fmla="*/ 20 w 28"/>
                <a:gd name="T7" fmla="*/ 21 h 23"/>
                <a:gd name="T8" fmla="*/ 6 w 28"/>
                <a:gd name="T9" fmla="*/ 23 h 23"/>
                <a:gd name="T10" fmla="*/ 0 w 28"/>
                <a:gd name="T11" fmla="*/ 23 h 23"/>
                <a:gd name="T12" fmla="*/ 7 w 28"/>
                <a:gd name="T13" fmla="*/ 14 h 23"/>
                <a:gd name="T14" fmla="*/ 1 w 28"/>
                <a:gd name="T15" fmla="*/ 0 h 23"/>
                <a:gd name="T16" fmla="*/ 19 w 28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3">
                  <a:moveTo>
                    <a:pt x="19" y="9"/>
                  </a:moveTo>
                  <a:cubicBezTo>
                    <a:pt x="21" y="11"/>
                    <a:pt x="23" y="12"/>
                    <a:pt x="25" y="14"/>
                  </a:cubicBezTo>
                  <a:cubicBezTo>
                    <a:pt x="28" y="18"/>
                    <a:pt x="27" y="20"/>
                    <a:pt x="22" y="21"/>
                  </a:cubicBezTo>
                  <a:cubicBezTo>
                    <a:pt x="22" y="21"/>
                    <a:pt x="21" y="21"/>
                    <a:pt x="20" y="21"/>
                  </a:cubicBezTo>
                  <a:cubicBezTo>
                    <a:pt x="16" y="22"/>
                    <a:pt x="11" y="23"/>
                    <a:pt x="6" y="23"/>
                  </a:cubicBezTo>
                  <a:cubicBezTo>
                    <a:pt x="4" y="23"/>
                    <a:pt x="2" y="23"/>
                    <a:pt x="0" y="23"/>
                  </a:cubicBezTo>
                  <a:cubicBezTo>
                    <a:pt x="1" y="15"/>
                    <a:pt x="2" y="15"/>
                    <a:pt x="7" y="14"/>
                  </a:cubicBezTo>
                  <a:cubicBezTo>
                    <a:pt x="1" y="11"/>
                    <a:pt x="4" y="5"/>
                    <a:pt x="1" y="0"/>
                  </a:cubicBezTo>
                  <a:cubicBezTo>
                    <a:pt x="8" y="3"/>
                    <a:pt x="14" y="6"/>
                    <a:pt x="19" y="9"/>
                  </a:cubicBezTo>
                  <a:close/>
                </a:path>
              </a:pathLst>
            </a:custGeom>
            <a:solidFill>
              <a:srgbClr val="6F5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27">
              <a:extLst>
                <a:ext uri="{FF2B5EF4-FFF2-40B4-BE49-F238E27FC236}">
                  <a16:creationId xmlns:a16="http://schemas.microsoft.com/office/drawing/2014/main" id="{0132D815-C39E-0151-E882-939584A635E3}"/>
                </a:ext>
              </a:extLst>
            </p:cNvPr>
            <p:cNvSpPr/>
            <p:nvPr userDrawn="1"/>
          </p:nvSpPr>
          <p:spPr bwMode="auto">
            <a:xfrm>
              <a:off x="11447463" y="5919788"/>
              <a:ext cx="161925" cy="87313"/>
            </a:xfrm>
            <a:custGeom>
              <a:avLst/>
              <a:gdLst>
                <a:gd name="T0" fmla="*/ 34 w 43"/>
                <a:gd name="T1" fmla="*/ 23 h 23"/>
                <a:gd name="T2" fmla="*/ 19 w 43"/>
                <a:gd name="T3" fmla="*/ 14 h 23"/>
                <a:gd name="T4" fmla="*/ 0 w 43"/>
                <a:gd name="T5" fmla="*/ 5 h 23"/>
                <a:gd name="T6" fmla="*/ 12 w 43"/>
                <a:gd name="T7" fmla="*/ 3 h 23"/>
                <a:gd name="T8" fmla="*/ 27 w 43"/>
                <a:gd name="T9" fmla="*/ 10 h 23"/>
                <a:gd name="T10" fmla="*/ 43 w 43"/>
                <a:gd name="T11" fmla="*/ 17 h 23"/>
                <a:gd name="T12" fmla="*/ 34 w 43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23">
                  <a:moveTo>
                    <a:pt x="34" y="23"/>
                  </a:moveTo>
                  <a:cubicBezTo>
                    <a:pt x="30" y="18"/>
                    <a:pt x="24" y="16"/>
                    <a:pt x="19" y="14"/>
                  </a:cubicBezTo>
                  <a:cubicBezTo>
                    <a:pt x="12" y="11"/>
                    <a:pt x="5" y="9"/>
                    <a:pt x="0" y="5"/>
                  </a:cubicBezTo>
                  <a:cubicBezTo>
                    <a:pt x="5" y="0"/>
                    <a:pt x="6" y="0"/>
                    <a:pt x="12" y="3"/>
                  </a:cubicBezTo>
                  <a:cubicBezTo>
                    <a:pt x="17" y="6"/>
                    <a:pt x="22" y="8"/>
                    <a:pt x="27" y="10"/>
                  </a:cubicBezTo>
                  <a:cubicBezTo>
                    <a:pt x="33" y="11"/>
                    <a:pt x="38" y="13"/>
                    <a:pt x="43" y="17"/>
                  </a:cubicBezTo>
                  <a:cubicBezTo>
                    <a:pt x="40" y="19"/>
                    <a:pt x="38" y="22"/>
                    <a:pt x="34" y="23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28">
              <a:extLst>
                <a:ext uri="{FF2B5EF4-FFF2-40B4-BE49-F238E27FC236}">
                  <a16:creationId xmlns:a16="http://schemas.microsoft.com/office/drawing/2014/main" id="{C8BD198B-7082-02D2-B848-E585A91AAA03}"/>
                </a:ext>
              </a:extLst>
            </p:cNvPr>
            <p:cNvSpPr/>
            <p:nvPr userDrawn="1"/>
          </p:nvSpPr>
          <p:spPr bwMode="auto">
            <a:xfrm>
              <a:off x="11684000" y="6229350"/>
              <a:ext cx="104775" cy="128588"/>
            </a:xfrm>
            <a:custGeom>
              <a:avLst/>
              <a:gdLst>
                <a:gd name="T0" fmla="*/ 0 w 28"/>
                <a:gd name="T1" fmla="*/ 31 h 34"/>
                <a:gd name="T2" fmla="*/ 2 w 28"/>
                <a:gd name="T3" fmla="*/ 16 h 34"/>
                <a:gd name="T4" fmla="*/ 2 w 28"/>
                <a:gd name="T5" fmla="*/ 9 h 34"/>
                <a:gd name="T6" fmla="*/ 0 w 28"/>
                <a:gd name="T7" fmla="*/ 4 h 34"/>
                <a:gd name="T8" fmla="*/ 4 w 28"/>
                <a:gd name="T9" fmla="*/ 4 h 34"/>
                <a:gd name="T10" fmla="*/ 7 w 28"/>
                <a:gd name="T11" fmla="*/ 9 h 34"/>
                <a:gd name="T12" fmla="*/ 11 w 28"/>
                <a:gd name="T13" fmla="*/ 13 h 34"/>
                <a:gd name="T14" fmla="*/ 23 w 28"/>
                <a:gd name="T15" fmla="*/ 15 h 34"/>
                <a:gd name="T16" fmla="*/ 27 w 28"/>
                <a:gd name="T17" fmla="*/ 19 h 34"/>
                <a:gd name="T18" fmla="*/ 24 w 28"/>
                <a:gd name="T19" fmla="*/ 23 h 34"/>
                <a:gd name="T20" fmla="*/ 20 w 28"/>
                <a:gd name="T21" fmla="*/ 22 h 34"/>
                <a:gd name="T22" fmla="*/ 13 w 28"/>
                <a:gd name="T23" fmla="*/ 25 h 34"/>
                <a:gd name="T24" fmla="*/ 6 w 28"/>
                <a:gd name="T25" fmla="*/ 33 h 34"/>
                <a:gd name="T26" fmla="*/ 0 w 28"/>
                <a:gd name="T27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4">
                  <a:moveTo>
                    <a:pt x="0" y="31"/>
                  </a:moveTo>
                  <a:cubicBezTo>
                    <a:pt x="0" y="26"/>
                    <a:pt x="2" y="21"/>
                    <a:pt x="2" y="16"/>
                  </a:cubicBezTo>
                  <a:cubicBezTo>
                    <a:pt x="5" y="13"/>
                    <a:pt x="2" y="11"/>
                    <a:pt x="2" y="9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1" y="0"/>
                    <a:pt x="3" y="2"/>
                    <a:pt x="4" y="4"/>
                  </a:cubicBezTo>
                  <a:cubicBezTo>
                    <a:pt x="5" y="5"/>
                    <a:pt x="5" y="8"/>
                    <a:pt x="7" y="9"/>
                  </a:cubicBezTo>
                  <a:cubicBezTo>
                    <a:pt x="7" y="12"/>
                    <a:pt x="9" y="12"/>
                    <a:pt x="11" y="13"/>
                  </a:cubicBezTo>
                  <a:cubicBezTo>
                    <a:pt x="15" y="14"/>
                    <a:pt x="19" y="14"/>
                    <a:pt x="23" y="15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2"/>
                    <a:pt x="26" y="23"/>
                    <a:pt x="24" y="23"/>
                  </a:cubicBezTo>
                  <a:cubicBezTo>
                    <a:pt x="22" y="23"/>
                    <a:pt x="21" y="22"/>
                    <a:pt x="20" y="22"/>
                  </a:cubicBezTo>
                  <a:cubicBezTo>
                    <a:pt x="17" y="21"/>
                    <a:pt x="15" y="21"/>
                    <a:pt x="13" y="25"/>
                  </a:cubicBezTo>
                  <a:cubicBezTo>
                    <a:pt x="12" y="28"/>
                    <a:pt x="9" y="30"/>
                    <a:pt x="6" y="33"/>
                  </a:cubicBezTo>
                  <a:cubicBezTo>
                    <a:pt x="4" y="34"/>
                    <a:pt x="2" y="32"/>
                    <a:pt x="0" y="31"/>
                  </a:cubicBezTo>
                  <a:close/>
                </a:path>
              </a:pathLst>
            </a:custGeom>
            <a:solidFill>
              <a:srgbClr val="B9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29">
              <a:extLst>
                <a:ext uri="{FF2B5EF4-FFF2-40B4-BE49-F238E27FC236}">
                  <a16:creationId xmlns:a16="http://schemas.microsoft.com/office/drawing/2014/main" id="{E2B45E0C-1A52-05DA-E6D8-D85CA4C32B50}"/>
                </a:ext>
              </a:extLst>
            </p:cNvPr>
            <p:cNvSpPr/>
            <p:nvPr userDrawn="1"/>
          </p:nvSpPr>
          <p:spPr bwMode="auto">
            <a:xfrm>
              <a:off x="11699875" y="5859463"/>
              <a:ext cx="96837" cy="120650"/>
            </a:xfrm>
            <a:custGeom>
              <a:avLst/>
              <a:gdLst>
                <a:gd name="T0" fmla="*/ 26 w 26"/>
                <a:gd name="T1" fmla="*/ 21 h 32"/>
                <a:gd name="T2" fmla="*/ 15 w 26"/>
                <a:gd name="T3" fmla="*/ 32 h 32"/>
                <a:gd name="T4" fmla="*/ 16 w 26"/>
                <a:gd name="T5" fmla="*/ 27 h 32"/>
                <a:gd name="T6" fmla="*/ 14 w 26"/>
                <a:gd name="T7" fmla="*/ 20 h 32"/>
                <a:gd name="T8" fmla="*/ 9 w 26"/>
                <a:gd name="T9" fmla="*/ 19 h 32"/>
                <a:gd name="T10" fmla="*/ 2 w 26"/>
                <a:gd name="T11" fmla="*/ 20 h 32"/>
                <a:gd name="T12" fmla="*/ 10 w 26"/>
                <a:gd name="T13" fmla="*/ 16 h 32"/>
                <a:gd name="T14" fmla="*/ 13 w 26"/>
                <a:gd name="T15" fmla="*/ 14 h 32"/>
                <a:gd name="T16" fmla="*/ 10 w 26"/>
                <a:gd name="T17" fmla="*/ 12 h 32"/>
                <a:gd name="T18" fmla="*/ 2 w 26"/>
                <a:gd name="T19" fmla="*/ 9 h 32"/>
                <a:gd name="T20" fmla="*/ 0 w 26"/>
                <a:gd name="T21" fmla="*/ 6 h 32"/>
                <a:gd name="T22" fmla="*/ 3 w 26"/>
                <a:gd name="T23" fmla="*/ 5 h 32"/>
                <a:gd name="T24" fmla="*/ 9 w 26"/>
                <a:gd name="T25" fmla="*/ 6 h 32"/>
                <a:gd name="T26" fmla="*/ 13 w 26"/>
                <a:gd name="T27" fmla="*/ 2 h 32"/>
                <a:gd name="T28" fmla="*/ 16 w 26"/>
                <a:gd name="T29" fmla="*/ 1 h 32"/>
                <a:gd name="T30" fmla="*/ 17 w 26"/>
                <a:gd name="T31" fmla="*/ 5 h 32"/>
                <a:gd name="T32" fmla="*/ 19 w 26"/>
                <a:gd name="T33" fmla="*/ 9 h 32"/>
                <a:gd name="T34" fmla="*/ 24 w 26"/>
                <a:gd name="T35" fmla="*/ 16 h 32"/>
                <a:gd name="T36" fmla="*/ 26 w 26"/>
                <a:gd name="T37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2">
                  <a:moveTo>
                    <a:pt x="26" y="21"/>
                  </a:moveTo>
                  <a:cubicBezTo>
                    <a:pt x="23" y="25"/>
                    <a:pt x="20" y="30"/>
                    <a:pt x="15" y="32"/>
                  </a:cubicBezTo>
                  <a:cubicBezTo>
                    <a:pt x="14" y="30"/>
                    <a:pt x="15" y="28"/>
                    <a:pt x="16" y="27"/>
                  </a:cubicBezTo>
                  <a:cubicBezTo>
                    <a:pt x="17" y="24"/>
                    <a:pt x="17" y="22"/>
                    <a:pt x="14" y="20"/>
                  </a:cubicBezTo>
                  <a:cubicBezTo>
                    <a:pt x="12" y="18"/>
                    <a:pt x="11" y="18"/>
                    <a:pt x="9" y="19"/>
                  </a:cubicBezTo>
                  <a:cubicBezTo>
                    <a:pt x="7" y="20"/>
                    <a:pt x="5" y="21"/>
                    <a:pt x="2" y="20"/>
                  </a:cubicBezTo>
                  <a:cubicBezTo>
                    <a:pt x="5" y="18"/>
                    <a:pt x="8" y="18"/>
                    <a:pt x="10" y="16"/>
                  </a:cubicBezTo>
                  <a:cubicBezTo>
                    <a:pt x="12" y="16"/>
                    <a:pt x="14" y="15"/>
                    <a:pt x="13" y="14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6" y="13"/>
                    <a:pt x="4" y="11"/>
                    <a:pt x="2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7" y="5"/>
                    <a:pt x="9" y="6"/>
                  </a:cubicBezTo>
                  <a:cubicBezTo>
                    <a:pt x="13" y="7"/>
                    <a:pt x="14" y="7"/>
                    <a:pt x="13" y="2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8" y="2"/>
                    <a:pt x="18" y="3"/>
                    <a:pt x="17" y="5"/>
                  </a:cubicBezTo>
                  <a:cubicBezTo>
                    <a:pt x="16" y="7"/>
                    <a:pt x="17" y="8"/>
                    <a:pt x="19" y="9"/>
                  </a:cubicBezTo>
                  <a:cubicBezTo>
                    <a:pt x="22" y="10"/>
                    <a:pt x="24" y="12"/>
                    <a:pt x="24" y="16"/>
                  </a:cubicBezTo>
                  <a:cubicBezTo>
                    <a:pt x="23" y="18"/>
                    <a:pt x="25" y="19"/>
                    <a:pt x="26" y="21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30">
              <a:extLst>
                <a:ext uri="{FF2B5EF4-FFF2-40B4-BE49-F238E27FC236}">
                  <a16:creationId xmlns:a16="http://schemas.microsoft.com/office/drawing/2014/main" id="{628C8F52-9523-9626-4361-14014883E35F}"/>
                </a:ext>
              </a:extLst>
            </p:cNvPr>
            <p:cNvSpPr/>
            <p:nvPr userDrawn="1"/>
          </p:nvSpPr>
          <p:spPr bwMode="auto">
            <a:xfrm>
              <a:off x="11530013" y="6327775"/>
              <a:ext cx="79375" cy="93663"/>
            </a:xfrm>
            <a:custGeom>
              <a:avLst/>
              <a:gdLst>
                <a:gd name="T0" fmla="*/ 17 w 21"/>
                <a:gd name="T1" fmla="*/ 5 h 25"/>
                <a:gd name="T2" fmla="*/ 19 w 21"/>
                <a:gd name="T3" fmla="*/ 12 h 25"/>
                <a:gd name="T4" fmla="*/ 20 w 21"/>
                <a:gd name="T5" fmla="*/ 21 h 25"/>
                <a:gd name="T6" fmla="*/ 14 w 21"/>
                <a:gd name="T7" fmla="*/ 24 h 25"/>
                <a:gd name="T8" fmla="*/ 13 w 21"/>
                <a:gd name="T9" fmla="*/ 25 h 25"/>
                <a:gd name="T10" fmla="*/ 6 w 21"/>
                <a:gd name="T11" fmla="*/ 22 h 25"/>
                <a:gd name="T12" fmla="*/ 2 w 21"/>
                <a:gd name="T13" fmla="*/ 16 h 25"/>
                <a:gd name="T14" fmla="*/ 2 w 21"/>
                <a:gd name="T15" fmla="*/ 12 h 25"/>
                <a:gd name="T16" fmla="*/ 7 w 21"/>
                <a:gd name="T17" fmla="*/ 5 h 25"/>
                <a:gd name="T18" fmla="*/ 15 w 21"/>
                <a:gd name="T19" fmla="*/ 2 h 25"/>
                <a:gd name="T20" fmla="*/ 17 w 21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17" y="5"/>
                  </a:moveTo>
                  <a:cubicBezTo>
                    <a:pt x="17" y="7"/>
                    <a:pt x="18" y="10"/>
                    <a:pt x="19" y="12"/>
                  </a:cubicBezTo>
                  <a:cubicBezTo>
                    <a:pt x="20" y="15"/>
                    <a:pt x="21" y="18"/>
                    <a:pt x="20" y="21"/>
                  </a:cubicBezTo>
                  <a:cubicBezTo>
                    <a:pt x="18" y="22"/>
                    <a:pt x="15" y="21"/>
                    <a:pt x="14" y="24"/>
                  </a:cubicBezTo>
                  <a:cubicBezTo>
                    <a:pt x="14" y="24"/>
                    <a:pt x="13" y="25"/>
                    <a:pt x="13" y="25"/>
                  </a:cubicBezTo>
                  <a:cubicBezTo>
                    <a:pt x="10" y="25"/>
                    <a:pt x="9" y="21"/>
                    <a:pt x="6" y="22"/>
                  </a:cubicBezTo>
                  <a:cubicBezTo>
                    <a:pt x="2" y="22"/>
                    <a:pt x="2" y="19"/>
                    <a:pt x="2" y="16"/>
                  </a:cubicBezTo>
                  <a:cubicBezTo>
                    <a:pt x="0" y="15"/>
                    <a:pt x="1" y="13"/>
                    <a:pt x="2" y="12"/>
                  </a:cubicBezTo>
                  <a:cubicBezTo>
                    <a:pt x="5" y="10"/>
                    <a:pt x="6" y="8"/>
                    <a:pt x="7" y="5"/>
                  </a:cubicBezTo>
                  <a:cubicBezTo>
                    <a:pt x="9" y="3"/>
                    <a:pt x="12" y="4"/>
                    <a:pt x="15" y="2"/>
                  </a:cubicBezTo>
                  <a:cubicBezTo>
                    <a:pt x="17" y="0"/>
                    <a:pt x="16" y="4"/>
                    <a:pt x="17" y="5"/>
                  </a:cubicBezTo>
                  <a:close/>
                </a:path>
              </a:pathLst>
            </a:custGeom>
            <a:solidFill>
              <a:srgbClr val="B97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31">
              <a:extLst>
                <a:ext uri="{FF2B5EF4-FFF2-40B4-BE49-F238E27FC236}">
                  <a16:creationId xmlns:a16="http://schemas.microsoft.com/office/drawing/2014/main" id="{90D28D1C-D758-454E-98C8-3D4AABC1CC81}"/>
                </a:ext>
              </a:extLst>
            </p:cNvPr>
            <p:cNvSpPr/>
            <p:nvPr userDrawn="1"/>
          </p:nvSpPr>
          <p:spPr bwMode="auto">
            <a:xfrm>
              <a:off x="11736388" y="5837238"/>
              <a:ext cx="71437" cy="101600"/>
            </a:xfrm>
            <a:custGeom>
              <a:avLst/>
              <a:gdLst>
                <a:gd name="T0" fmla="*/ 16 w 19"/>
                <a:gd name="T1" fmla="*/ 27 h 27"/>
                <a:gd name="T2" fmla="*/ 12 w 19"/>
                <a:gd name="T3" fmla="*/ 22 h 27"/>
                <a:gd name="T4" fmla="*/ 7 w 19"/>
                <a:gd name="T5" fmla="*/ 16 h 27"/>
                <a:gd name="T6" fmla="*/ 6 w 19"/>
                <a:gd name="T7" fmla="*/ 11 h 27"/>
                <a:gd name="T8" fmla="*/ 7 w 19"/>
                <a:gd name="T9" fmla="*/ 9 h 27"/>
                <a:gd name="T10" fmla="*/ 3 w 19"/>
                <a:gd name="T11" fmla="*/ 8 h 27"/>
                <a:gd name="T12" fmla="*/ 1 w 19"/>
                <a:gd name="T13" fmla="*/ 5 h 27"/>
                <a:gd name="T14" fmla="*/ 4 w 19"/>
                <a:gd name="T15" fmla="*/ 2 h 27"/>
                <a:gd name="T16" fmla="*/ 6 w 19"/>
                <a:gd name="T17" fmla="*/ 3 h 27"/>
                <a:gd name="T18" fmla="*/ 7 w 19"/>
                <a:gd name="T19" fmla="*/ 6 h 27"/>
                <a:gd name="T20" fmla="*/ 16 w 19"/>
                <a:gd name="T21" fmla="*/ 15 h 27"/>
                <a:gd name="T22" fmla="*/ 16 w 19"/>
                <a:gd name="T23" fmla="*/ 18 h 27"/>
                <a:gd name="T24" fmla="*/ 16 w 19"/>
                <a:gd name="T25" fmla="*/ 20 h 27"/>
                <a:gd name="T26" fmla="*/ 16 w 19"/>
                <a:gd name="T2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7">
                  <a:moveTo>
                    <a:pt x="16" y="27"/>
                  </a:moveTo>
                  <a:cubicBezTo>
                    <a:pt x="13" y="26"/>
                    <a:pt x="11" y="25"/>
                    <a:pt x="12" y="22"/>
                  </a:cubicBezTo>
                  <a:cubicBezTo>
                    <a:pt x="14" y="17"/>
                    <a:pt x="10" y="16"/>
                    <a:pt x="7" y="16"/>
                  </a:cubicBezTo>
                  <a:cubicBezTo>
                    <a:pt x="3" y="15"/>
                    <a:pt x="4" y="13"/>
                    <a:pt x="6" y="11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7"/>
                    <a:pt x="5" y="7"/>
                    <a:pt x="3" y="8"/>
                  </a:cubicBezTo>
                  <a:cubicBezTo>
                    <a:pt x="1" y="8"/>
                    <a:pt x="0" y="7"/>
                    <a:pt x="1" y="5"/>
                  </a:cubicBezTo>
                  <a:cubicBezTo>
                    <a:pt x="1" y="3"/>
                    <a:pt x="1" y="0"/>
                    <a:pt x="4" y="2"/>
                  </a:cubicBezTo>
                  <a:cubicBezTo>
                    <a:pt x="5" y="2"/>
                    <a:pt x="5" y="3"/>
                    <a:pt x="6" y="3"/>
                  </a:cubicBezTo>
                  <a:cubicBezTo>
                    <a:pt x="5" y="4"/>
                    <a:pt x="5" y="6"/>
                    <a:pt x="7" y="6"/>
                  </a:cubicBezTo>
                  <a:cubicBezTo>
                    <a:pt x="13" y="6"/>
                    <a:pt x="12" y="13"/>
                    <a:pt x="16" y="15"/>
                  </a:cubicBezTo>
                  <a:cubicBezTo>
                    <a:pt x="17" y="15"/>
                    <a:pt x="17" y="17"/>
                    <a:pt x="16" y="18"/>
                  </a:cubicBezTo>
                  <a:cubicBezTo>
                    <a:pt x="15" y="18"/>
                    <a:pt x="15" y="19"/>
                    <a:pt x="16" y="20"/>
                  </a:cubicBezTo>
                  <a:cubicBezTo>
                    <a:pt x="19" y="22"/>
                    <a:pt x="18" y="25"/>
                    <a:pt x="16" y="27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32">
              <a:extLst>
                <a:ext uri="{FF2B5EF4-FFF2-40B4-BE49-F238E27FC236}">
                  <a16:creationId xmlns:a16="http://schemas.microsoft.com/office/drawing/2014/main" id="{6E934CE6-D7E5-4D94-24A0-767020A488B6}"/>
                </a:ext>
              </a:extLst>
            </p:cNvPr>
            <p:cNvSpPr/>
            <p:nvPr userDrawn="1"/>
          </p:nvSpPr>
          <p:spPr bwMode="auto">
            <a:xfrm>
              <a:off x="11453813" y="5680075"/>
              <a:ext cx="46037" cy="41275"/>
            </a:xfrm>
            <a:custGeom>
              <a:avLst/>
              <a:gdLst>
                <a:gd name="T0" fmla="*/ 12 w 12"/>
                <a:gd name="T1" fmla="*/ 5 h 11"/>
                <a:gd name="T2" fmla="*/ 6 w 12"/>
                <a:gd name="T3" fmla="*/ 10 h 11"/>
                <a:gd name="T4" fmla="*/ 2 w 12"/>
                <a:gd name="T5" fmla="*/ 10 h 11"/>
                <a:gd name="T6" fmla="*/ 3 w 12"/>
                <a:gd name="T7" fmla="*/ 6 h 11"/>
                <a:gd name="T8" fmla="*/ 5 w 12"/>
                <a:gd name="T9" fmla="*/ 4 h 11"/>
                <a:gd name="T10" fmla="*/ 12 w 12"/>
                <a:gd name="T11" fmla="*/ 3 h 11"/>
                <a:gd name="T12" fmla="*/ 12 w 12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0" y="6"/>
                    <a:pt x="8" y="8"/>
                    <a:pt x="6" y="10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7" y="1"/>
                    <a:pt x="9" y="0"/>
                    <a:pt x="12" y="3"/>
                  </a:cubicBezTo>
                  <a:cubicBezTo>
                    <a:pt x="12" y="4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33">
              <a:extLst>
                <a:ext uri="{FF2B5EF4-FFF2-40B4-BE49-F238E27FC236}">
                  <a16:creationId xmlns:a16="http://schemas.microsoft.com/office/drawing/2014/main" id="{61CB6EA3-57C2-E889-F0E2-425248E6BA58}"/>
                </a:ext>
              </a:extLst>
            </p:cNvPr>
            <p:cNvSpPr/>
            <p:nvPr userDrawn="1"/>
          </p:nvSpPr>
          <p:spPr bwMode="auto">
            <a:xfrm>
              <a:off x="11296650" y="5630863"/>
              <a:ext cx="25400" cy="49213"/>
            </a:xfrm>
            <a:custGeom>
              <a:avLst/>
              <a:gdLst>
                <a:gd name="T0" fmla="*/ 2 w 7"/>
                <a:gd name="T1" fmla="*/ 9 h 13"/>
                <a:gd name="T2" fmla="*/ 0 w 7"/>
                <a:gd name="T3" fmla="*/ 4 h 13"/>
                <a:gd name="T4" fmla="*/ 3 w 7"/>
                <a:gd name="T5" fmla="*/ 2 h 13"/>
                <a:gd name="T6" fmla="*/ 7 w 7"/>
                <a:gd name="T7" fmla="*/ 10 h 13"/>
                <a:gd name="T8" fmla="*/ 3 w 7"/>
                <a:gd name="T9" fmla="*/ 12 h 13"/>
                <a:gd name="T10" fmla="*/ 2 w 7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2" y="9"/>
                  </a:moveTo>
                  <a:cubicBezTo>
                    <a:pt x="2" y="7"/>
                    <a:pt x="1" y="5"/>
                    <a:pt x="0" y="4"/>
                  </a:cubicBezTo>
                  <a:cubicBezTo>
                    <a:pt x="0" y="0"/>
                    <a:pt x="2" y="2"/>
                    <a:pt x="3" y="2"/>
                  </a:cubicBezTo>
                  <a:cubicBezTo>
                    <a:pt x="7" y="4"/>
                    <a:pt x="7" y="7"/>
                    <a:pt x="7" y="10"/>
                  </a:cubicBezTo>
                  <a:cubicBezTo>
                    <a:pt x="7" y="13"/>
                    <a:pt x="5" y="12"/>
                    <a:pt x="3" y="12"/>
                  </a:cubicBezTo>
                  <a:cubicBezTo>
                    <a:pt x="3" y="11"/>
                    <a:pt x="3" y="10"/>
                    <a:pt x="2" y="9"/>
                  </a:cubicBezTo>
                  <a:close/>
                </a:path>
              </a:pathLst>
            </a:custGeom>
            <a:solidFill>
              <a:srgbClr val="726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34">
              <a:extLst>
                <a:ext uri="{FF2B5EF4-FFF2-40B4-BE49-F238E27FC236}">
                  <a16:creationId xmlns:a16="http://schemas.microsoft.com/office/drawing/2014/main" id="{63D35B6A-0FA0-7697-9D18-9F5BF95E3021}"/>
                </a:ext>
              </a:extLst>
            </p:cNvPr>
            <p:cNvSpPr/>
            <p:nvPr userDrawn="1"/>
          </p:nvSpPr>
          <p:spPr bwMode="auto">
            <a:xfrm>
              <a:off x="11326813" y="5475288"/>
              <a:ext cx="25400" cy="26988"/>
            </a:xfrm>
            <a:custGeom>
              <a:avLst/>
              <a:gdLst>
                <a:gd name="T0" fmla="*/ 7 w 7"/>
                <a:gd name="T1" fmla="*/ 3 h 7"/>
                <a:gd name="T2" fmla="*/ 6 w 7"/>
                <a:gd name="T3" fmla="*/ 5 h 7"/>
                <a:gd name="T4" fmla="*/ 3 w 7"/>
                <a:gd name="T5" fmla="*/ 7 h 7"/>
                <a:gd name="T6" fmla="*/ 0 w 7"/>
                <a:gd name="T7" fmla="*/ 5 h 7"/>
                <a:gd name="T8" fmla="*/ 3 w 7"/>
                <a:gd name="T9" fmla="*/ 1 h 7"/>
                <a:gd name="T10" fmla="*/ 6 w 7"/>
                <a:gd name="T11" fmla="*/ 2 h 7"/>
                <a:gd name="T12" fmla="*/ 7 w 7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3"/>
                    <a:pt x="7" y="4"/>
                    <a:pt x="6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7" y="2"/>
                    <a:pt x="7" y="3"/>
                  </a:cubicBezTo>
                  <a:close/>
                </a:path>
              </a:pathLst>
            </a:custGeom>
            <a:solidFill>
              <a:srgbClr val="DAB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35">
              <a:extLst>
                <a:ext uri="{FF2B5EF4-FFF2-40B4-BE49-F238E27FC236}">
                  <a16:creationId xmlns:a16="http://schemas.microsoft.com/office/drawing/2014/main" id="{A0C8A71C-DA2C-8A1C-35DA-3B5FA35B3DF2}"/>
                </a:ext>
              </a:extLst>
            </p:cNvPr>
            <p:cNvSpPr/>
            <p:nvPr userDrawn="1"/>
          </p:nvSpPr>
          <p:spPr bwMode="auto">
            <a:xfrm>
              <a:off x="11728450" y="5834063"/>
              <a:ext cx="23812" cy="22225"/>
            </a:xfrm>
            <a:custGeom>
              <a:avLst/>
              <a:gdLst>
                <a:gd name="T0" fmla="*/ 6 w 6"/>
                <a:gd name="T1" fmla="*/ 3 h 6"/>
                <a:gd name="T2" fmla="*/ 3 w 6"/>
                <a:gd name="T3" fmla="*/ 6 h 6"/>
                <a:gd name="T4" fmla="*/ 0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4" y="3"/>
                    <a:pt x="4" y="5"/>
                    <a:pt x="3" y="6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2" y="1"/>
                    <a:pt x="4" y="2"/>
                    <a:pt x="6" y="3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236">
              <a:extLst>
                <a:ext uri="{FF2B5EF4-FFF2-40B4-BE49-F238E27FC236}">
                  <a16:creationId xmlns:a16="http://schemas.microsoft.com/office/drawing/2014/main" id="{160B3B32-A2BD-A04D-FF08-6F3116E45A14}"/>
                </a:ext>
              </a:extLst>
            </p:cNvPr>
            <p:cNvSpPr/>
            <p:nvPr userDrawn="1"/>
          </p:nvSpPr>
          <p:spPr bwMode="auto">
            <a:xfrm>
              <a:off x="11149013" y="6048375"/>
              <a:ext cx="252412" cy="320675"/>
            </a:xfrm>
            <a:custGeom>
              <a:avLst/>
              <a:gdLst>
                <a:gd name="T0" fmla="*/ 48 w 67"/>
                <a:gd name="T1" fmla="*/ 75 h 85"/>
                <a:gd name="T2" fmla="*/ 46 w 67"/>
                <a:gd name="T3" fmla="*/ 83 h 85"/>
                <a:gd name="T4" fmla="*/ 38 w 67"/>
                <a:gd name="T5" fmla="*/ 80 h 85"/>
                <a:gd name="T6" fmla="*/ 33 w 67"/>
                <a:gd name="T7" fmla="*/ 77 h 85"/>
                <a:gd name="T8" fmla="*/ 30 w 67"/>
                <a:gd name="T9" fmla="*/ 76 h 85"/>
                <a:gd name="T10" fmla="*/ 21 w 67"/>
                <a:gd name="T11" fmla="*/ 70 h 85"/>
                <a:gd name="T12" fmla="*/ 20 w 67"/>
                <a:gd name="T13" fmla="*/ 68 h 85"/>
                <a:gd name="T14" fmla="*/ 12 w 67"/>
                <a:gd name="T15" fmla="*/ 58 h 85"/>
                <a:gd name="T16" fmla="*/ 10 w 67"/>
                <a:gd name="T17" fmla="*/ 58 h 85"/>
                <a:gd name="T18" fmla="*/ 10 w 67"/>
                <a:gd name="T19" fmla="*/ 54 h 85"/>
                <a:gd name="T20" fmla="*/ 9 w 67"/>
                <a:gd name="T21" fmla="*/ 52 h 85"/>
                <a:gd name="T22" fmla="*/ 4 w 67"/>
                <a:gd name="T23" fmla="*/ 26 h 85"/>
                <a:gd name="T24" fmla="*/ 5 w 67"/>
                <a:gd name="T25" fmla="*/ 9 h 85"/>
                <a:gd name="T26" fmla="*/ 2 w 67"/>
                <a:gd name="T27" fmla="*/ 9 h 85"/>
                <a:gd name="T28" fmla="*/ 0 w 67"/>
                <a:gd name="T29" fmla="*/ 6 h 85"/>
                <a:gd name="T30" fmla="*/ 2 w 67"/>
                <a:gd name="T31" fmla="*/ 3 h 85"/>
                <a:gd name="T32" fmla="*/ 8 w 67"/>
                <a:gd name="T33" fmla="*/ 0 h 85"/>
                <a:gd name="T34" fmla="*/ 11 w 67"/>
                <a:gd name="T35" fmla="*/ 3 h 85"/>
                <a:gd name="T36" fmla="*/ 22 w 67"/>
                <a:gd name="T37" fmla="*/ 32 h 85"/>
                <a:gd name="T38" fmla="*/ 22 w 67"/>
                <a:gd name="T39" fmla="*/ 21 h 85"/>
                <a:gd name="T40" fmla="*/ 32 w 67"/>
                <a:gd name="T41" fmla="*/ 17 h 85"/>
                <a:gd name="T42" fmla="*/ 33 w 67"/>
                <a:gd name="T43" fmla="*/ 15 h 85"/>
                <a:gd name="T44" fmla="*/ 38 w 67"/>
                <a:gd name="T45" fmla="*/ 11 h 85"/>
                <a:gd name="T46" fmla="*/ 37 w 67"/>
                <a:gd name="T47" fmla="*/ 17 h 85"/>
                <a:gd name="T48" fmla="*/ 36 w 67"/>
                <a:gd name="T49" fmla="*/ 20 h 85"/>
                <a:gd name="T50" fmla="*/ 44 w 67"/>
                <a:gd name="T51" fmla="*/ 36 h 85"/>
                <a:gd name="T52" fmla="*/ 49 w 67"/>
                <a:gd name="T53" fmla="*/ 40 h 85"/>
                <a:gd name="T54" fmla="*/ 59 w 67"/>
                <a:gd name="T55" fmla="*/ 45 h 85"/>
                <a:gd name="T56" fmla="*/ 62 w 67"/>
                <a:gd name="T57" fmla="*/ 46 h 85"/>
                <a:gd name="T58" fmla="*/ 65 w 67"/>
                <a:gd name="T59" fmla="*/ 51 h 85"/>
                <a:gd name="T60" fmla="*/ 60 w 67"/>
                <a:gd name="T61" fmla="*/ 51 h 85"/>
                <a:gd name="T62" fmla="*/ 55 w 67"/>
                <a:gd name="T63" fmla="*/ 53 h 85"/>
                <a:gd name="T64" fmla="*/ 49 w 67"/>
                <a:gd name="T65" fmla="*/ 50 h 85"/>
                <a:gd name="T66" fmla="*/ 43 w 67"/>
                <a:gd name="T67" fmla="*/ 43 h 85"/>
                <a:gd name="T68" fmla="*/ 35 w 67"/>
                <a:gd name="T69" fmla="*/ 42 h 85"/>
                <a:gd name="T70" fmla="*/ 30 w 67"/>
                <a:gd name="T71" fmla="*/ 40 h 85"/>
                <a:gd name="T72" fmla="*/ 26 w 67"/>
                <a:gd name="T73" fmla="*/ 39 h 85"/>
                <a:gd name="T74" fmla="*/ 23 w 67"/>
                <a:gd name="T75" fmla="*/ 43 h 85"/>
                <a:gd name="T76" fmla="*/ 25 w 67"/>
                <a:gd name="T77" fmla="*/ 46 h 85"/>
                <a:gd name="T78" fmla="*/ 30 w 67"/>
                <a:gd name="T79" fmla="*/ 48 h 85"/>
                <a:gd name="T80" fmla="*/ 34 w 67"/>
                <a:gd name="T81" fmla="*/ 49 h 85"/>
                <a:gd name="T82" fmla="*/ 43 w 67"/>
                <a:gd name="T83" fmla="*/ 44 h 85"/>
                <a:gd name="T84" fmla="*/ 45 w 67"/>
                <a:gd name="T85" fmla="*/ 50 h 85"/>
                <a:gd name="T86" fmla="*/ 45 w 67"/>
                <a:gd name="T87" fmla="*/ 56 h 85"/>
                <a:gd name="T88" fmla="*/ 43 w 67"/>
                <a:gd name="T89" fmla="*/ 58 h 85"/>
                <a:gd name="T90" fmla="*/ 39 w 67"/>
                <a:gd name="T91" fmla="*/ 59 h 85"/>
                <a:gd name="T92" fmla="*/ 33 w 67"/>
                <a:gd name="T93" fmla="*/ 54 h 85"/>
                <a:gd name="T94" fmla="*/ 29 w 67"/>
                <a:gd name="T95" fmla="*/ 54 h 85"/>
                <a:gd name="T96" fmla="*/ 30 w 67"/>
                <a:gd name="T97" fmla="*/ 57 h 85"/>
                <a:gd name="T98" fmla="*/ 42 w 67"/>
                <a:gd name="T99" fmla="*/ 68 h 85"/>
                <a:gd name="T100" fmla="*/ 48 w 67"/>
                <a:gd name="T101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" h="85">
                  <a:moveTo>
                    <a:pt x="48" y="75"/>
                  </a:moveTo>
                  <a:cubicBezTo>
                    <a:pt x="47" y="78"/>
                    <a:pt x="49" y="81"/>
                    <a:pt x="46" y="83"/>
                  </a:cubicBezTo>
                  <a:cubicBezTo>
                    <a:pt x="43" y="85"/>
                    <a:pt x="41" y="81"/>
                    <a:pt x="38" y="80"/>
                  </a:cubicBezTo>
                  <a:cubicBezTo>
                    <a:pt x="37" y="79"/>
                    <a:pt x="36" y="77"/>
                    <a:pt x="33" y="77"/>
                  </a:cubicBezTo>
                  <a:cubicBezTo>
                    <a:pt x="32" y="75"/>
                    <a:pt x="31" y="76"/>
                    <a:pt x="30" y="76"/>
                  </a:cubicBezTo>
                  <a:cubicBezTo>
                    <a:pt x="26" y="75"/>
                    <a:pt x="22" y="75"/>
                    <a:pt x="21" y="70"/>
                  </a:cubicBezTo>
                  <a:cubicBezTo>
                    <a:pt x="21" y="69"/>
                    <a:pt x="20" y="68"/>
                    <a:pt x="20" y="68"/>
                  </a:cubicBezTo>
                  <a:cubicBezTo>
                    <a:pt x="15" y="66"/>
                    <a:pt x="12" y="63"/>
                    <a:pt x="12" y="58"/>
                  </a:cubicBezTo>
                  <a:cubicBezTo>
                    <a:pt x="12" y="58"/>
                    <a:pt x="11" y="58"/>
                    <a:pt x="10" y="58"/>
                  </a:cubicBezTo>
                  <a:cubicBezTo>
                    <a:pt x="10" y="57"/>
                    <a:pt x="9" y="56"/>
                    <a:pt x="10" y="54"/>
                  </a:cubicBezTo>
                  <a:cubicBezTo>
                    <a:pt x="10" y="54"/>
                    <a:pt x="10" y="53"/>
                    <a:pt x="9" y="52"/>
                  </a:cubicBezTo>
                  <a:cubicBezTo>
                    <a:pt x="2" y="45"/>
                    <a:pt x="2" y="36"/>
                    <a:pt x="4" y="26"/>
                  </a:cubicBezTo>
                  <a:cubicBezTo>
                    <a:pt x="5" y="20"/>
                    <a:pt x="6" y="15"/>
                    <a:pt x="5" y="9"/>
                  </a:cubicBezTo>
                  <a:cubicBezTo>
                    <a:pt x="4" y="9"/>
                    <a:pt x="3" y="10"/>
                    <a:pt x="2" y="9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3"/>
                    <a:pt x="6" y="2"/>
                    <a:pt x="8" y="0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3" y="13"/>
                    <a:pt x="18" y="22"/>
                    <a:pt x="22" y="32"/>
                  </a:cubicBezTo>
                  <a:cubicBezTo>
                    <a:pt x="25" y="28"/>
                    <a:pt x="24" y="25"/>
                    <a:pt x="22" y="21"/>
                  </a:cubicBezTo>
                  <a:cubicBezTo>
                    <a:pt x="27" y="22"/>
                    <a:pt x="30" y="20"/>
                    <a:pt x="32" y="17"/>
                  </a:cubicBezTo>
                  <a:cubicBezTo>
                    <a:pt x="32" y="16"/>
                    <a:pt x="32" y="15"/>
                    <a:pt x="33" y="15"/>
                  </a:cubicBezTo>
                  <a:cubicBezTo>
                    <a:pt x="35" y="13"/>
                    <a:pt x="36" y="10"/>
                    <a:pt x="38" y="11"/>
                  </a:cubicBezTo>
                  <a:cubicBezTo>
                    <a:pt x="41" y="13"/>
                    <a:pt x="37" y="15"/>
                    <a:pt x="37" y="17"/>
                  </a:cubicBezTo>
                  <a:cubicBezTo>
                    <a:pt x="37" y="18"/>
                    <a:pt x="36" y="19"/>
                    <a:pt x="36" y="20"/>
                  </a:cubicBezTo>
                  <a:cubicBezTo>
                    <a:pt x="33" y="27"/>
                    <a:pt x="38" y="33"/>
                    <a:pt x="44" y="36"/>
                  </a:cubicBezTo>
                  <a:cubicBezTo>
                    <a:pt x="46" y="37"/>
                    <a:pt x="48" y="38"/>
                    <a:pt x="49" y="40"/>
                  </a:cubicBezTo>
                  <a:cubicBezTo>
                    <a:pt x="52" y="43"/>
                    <a:pt x="56" y="44"/>
                    <a:pt x="59" y="45"/>
                  </a:cubicBezTo>
                  <a:cubicBezTo>
                    <a:pt x="60" y="46"/>
                    <a:pt x="61" y="45"/>
                    <a:pt x="62" y="46"/>
                  </a:cubicBezTo>
                  <a:cubicBezTo>
                    <a:pt x="63" y="48"/>
                    <a:pt x="67" y="49"/>
                    <a:pt x="65" y="51"/>
                  </a:cubicBezTo>
                  <a:cubicBezTo>
                    <a:pt x="65" y="53"/>
                    <a:pt x="62" y="52"/>
                    <a:pt x="60" y="51"/>
                  </a:cubicBezTo>
                  <a:cubicBezTo>
                    <a:pt x="58" y="51"/>
                    <a:pt x="57" y="52"/>
                    <a:pt x="55" y="53"/>
                  </a:cubicBezTo>
                  <a:cubicBezTo>
                    <a:pt x="52" y="55"/>
                    <a:pt x="51" y="54"/>
                    <a:pt x="49" y="50"/>
                  </a:cubicBezTo>
                  <a:cubicBezTo>
                    <a:pt x="47" y="48"/>
                    <a:pt x="48" y="43"/>
                    <a:pt x="43" y="43"/>
                  </a:cubicBezTo>
                  <a:cubicBezTo>
                    <a:pt x="41" y="41"/>
                    <a:pt x="38" y="40"/>
                    <a:pt x="35" y="42"/>
                  </a:cubicBezTo>
                  <a:cubicBezTo>
                    <a:pt x="33" y="43"/>
                    <a:pt x="32" y="41"/>
                    <a:pt x="30" y="40"/>
                  </a:cubicBezTo>
                  <a:cubicBezTo>
                    <a:pt x="29" y="39"/>
                    <a:pt x="28" y="38"/>
                    <a:pt x="26" y="39"/>
                  </a:cubicBezTo>
                  <a:cubicBezTo>
                    <a:pt x="24" y="40"/>
                    <a:pt x="23" y="41"/>
                    <a:pt x="23" y="43"/>
                  </a:cubicBezTo>
                  <a:cubicBezTo>
                    <a:pt x="22" y="45"/>
                    <a:pt x="24" y="46"/>
                    <a:pt x="25" y="46"/>
                  </a:cubicBezTo>
                  <a:cubicBezTo>
                    <a:pt x="28" y="45"/>
                    <a:pt x="29" y="46"/>
                    <a:pt x="30" y="48"/>
                  </a:cubicBezTo>
                  <a:cubicBezTo>
                    <a:pt x="31" y="50"/>
                    <a:pt x="32" y="50"/>
                    <a:pt x="34" y="49"/>
                  </a:cubicBezTo>
                  <a:cubicBezTo>
                    <a:pt x="37" y="47"/>
                    <a:pt x="40" y="46"/>
                    <a:pt x="43" y="44"/>
                  </a:cubicBezTo>
                  <a:cubicBezTo>
                    <a:pt x="43" y="47"/>
                    <a:pt x="44" y="49"/>
                    <a:pt x="45" y="50"/>
                  </a:cubicBezTo>
                  <a:cubicBezTo>
                    <a:pt x="47" y="52"/>
                    <a:pt x="48" y="54"/>
                    <a:pt x="45" y="56"/>
                  </a:cubicBezTo>
                  <a:cubicBezTo>
                    <a:pt x="44" y="56"/>
                    <a:pt x="43" y="57"/>
                    <a:pt x="43" y="58"/>
                  </a:cubicBezTo>
                  <a:cubicBezTo>
                    <a:pt x="43" y="61"/>
                    <a:pt x="43" y="61"/>
                    <a:pt x="39" y="59"/>
                  </a:cubicBezTo>
                  <a:cubicBezTo>
                    <a:pt x="37" y="57"/>
                    <a:pt x="36" y="54"/>
                    <a:pt x="33" y="54"/>
                  </a:cubicBezTo>
                  <a:cubicBezTo>
                    <a:pt x="32" y="53"/>
                    <a:pt x="30" y="52"/>
                    <a:pt x="29" y="54"/>
                  </a:cubicBezTo>
                  <a:cubicBezTo>
                    <a:pt x="28" y="55"/>
                    <a:pt x="29" y="56"/>
                    <a:pt x="30" y="57"/>
                  </a:cubicBezTo>
                  <a:cubicBezTo>
                    <a:pt x="32" y="63"/>
                    <a:pt x="38" y="65"/>
                    <a:pt x="42" y="68"/>
                  </a:cubicBezTo>
                  <a:cubicBezTo>
                    <a:pt x="44" y="70"/>
                    <a:pt x="46" y="72"/>
                    <a:pt x="48" y="75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237">
              <a:extLst>
                <a:ext uri="{FF2B5EF4-FFF2-40B4-BE49-F238E27FC236}">
                  <a16:creationId xmlns:a16="http://schemas.microsoft.com/office/drawing/2014/main" id="{D3EE0F6A-2B32-C230-4216-AA24B37FABF1}"/>
                </a:ext>
              </a:extLst>
            </p:cNvPr>
            <p:cNvSpPr/>
            <p:nvPr userDrawn="1"/>
          </p:nvSpPr>
          <p:spPr bwMode="auto">
            <a:xfrm>
              <a:off x="11017250" y="5946775"/>
              <a:ext cx="185737" cy="312738"/>
            </a:xfrm>
            <a:custGeom>
              <a:avLst/>
              <a:gdLst>
                <a:gd name="T0" fmla="*/ 43 w 49"/>
                <a:gd name="T1" fmla="*/ 27 h 83"/>
                <a:gd name="T2" fmla="*/ 39 w 49"/>
                <a:gd name="T3" fmla="*/ 31 h 83"/>
                <a:gd name="T4" fmla="*/ 35 w 49"/>
                <a:gd name="T5" fmla="*/ 33 h 83"/>
                <a:gd name="T6" fmla="*/ 36 w 49"/>
                <a:gd name="T7" fmla="*/ 35 h 83"/>
                <a:gd name="T8" fmla="*/ 40 w 49"/>
                <a:gd name="T9" fmla="*/ 35 h 83"/>
                <a:gd name="T10" fmla="*/ 42 w 49"/>
                <a:gd name="T11" fmla="*/ 34 h 83"/>
                <a:gd name="T12" fmla="*/ 39 w 49"/>
                <a:gd name="T13" fmla="*/ 58 h 83"/>
                <a:gd name="T14" fmla="*/ 45 w 49"/>
                <a:gd name="T15" fmla="*/ 78 h 83"/>
                <a:gd name="T16" fmla="*/ 44 w 49"/>
                <a:gd name="T17" fmla="*/ 82 h 83"/>
                <a:gd name="T18" fmla="*/ 41 w 49"/>
                <a:gd name="T19" fmla="*/ 81 h 83"/>
                <a:gd name="T20" fmla="*/ 41 w 49"/>
                <a:gd name="T21" fmla="*/ 79 h 83"/>
                <a:gd name="T22" fmla="*/ 38 w 49"/>
                <a:gd name="T23" fmla="*/ 49 h 83"/>
                <a:gd name="T24" fmla="*/ 33 w 49"/>
                <a:gd name="T25" fmla="*/ 34 h 83"/>
                <a:gd name="T26" fmla="*/ 31 w 49"/>
                <a:gd name="T27" fmla="*/ 34 h 83"/>
                <a:gd name="T28" fmla="*/ 30 w 49"/>
                <a:gd name="T29" fmla="*/ 36 h 83"/>
                <a:gd name="T30" fmla="*/ 31 w 49"/>
                <a:gd name="T31" fmla="*/ 43 h 83"/>
                <a:gd name="T32" fmla="*/ 26 w 49"/>
                <a:gd name="T33" fmla="*/ 45 h 83"/>
                <a:gd name="T34" fmla="*/ 25 w 49"/>
                <a:gd name="T35" fmla="*/ 39 h 83"/>
                <a:gd name="T36" fmla="*/ 26 w 49"/>
                <a:gd name="T37" fmla="*/ 37 h 83"/>
                <a:gd name="T38" fmla="*/ 27 w 49"/>
                <a:gd name="T39" fmla="*/ 33 h 83"/>
                <a:gd name="T40" fmla="*/ 25 w 49"/>
                <a:gd name="T41" fmla="*/ 33 h 83"/>
                <a:gd name="T42" fmla="*/ 23 w 49"/>
                <a:gd name="T43" fmla="*/ 35 h 83"/>
                <a:gd name="T44" fmla="*/ 14 w 49"/>
                <a:gd name="T45" fmla="*/ 46 h 83"/>
                <a:gd name="T46" fmla="*/ 19 w 49"/>
                <a:gd name="T47" fmla="*/ 34 h 83"/>
                <a:gd name="T48" fmla="*/ 19 w 49"/>
                <a:gd name="T49" fmla="*/ 30 h 83"/>
                <a:gd name="T50" fmla="*/ 15 w 49"/>
                <a:gd name="T51" fmla="*/ 29 h 83"/>
                <a:gd name="T52" fmla="*/ 7 w 49"/>
                <a:gd name="T53" fmla="*/ 34 h 83"/>
                <a:gd name="T54" fmla="*/ 1 w 49"/>
                <a:gd name="T55" fmla="*/ 33 h 83"/>
                <a:gd name="T56" fmla="*/ 4 w 49"/>
                <a:gd name="T57" fmla="*/ 29 h 83"/>
                <a:gd name="T58" fmla="*/ 14 w 49"/>
                <a:gd name="T59" fmla="*/ 26 h 83"/>
                <a:gd name="T60" fmla="*/ 17 w 49"/>
                <a:gd name="T61" fmla="*/ 25 h 83"/>
                <a:gd name="T62" fmla="*/ 15 w 49"/>
                <a:gd name="T63" fmla="*/ 22 h 83"/>
                <a:gd name="T64" fmla="*/ 7 w 49"/>
                <a:gd name="T65" fmla="*/ 12 h 83"/>
                <a:gd name="T66" fmla="*/ 5 w 49"/>
                <a:gd name="T67" fmla="*/ 9 h 83"/>
                <a:gd name="T68" fmla="*/ 12 w 49"/>
                <a:gd name="T69" fmla="*/ 12 h 83"/>
                <a:gd name="T70" fmla="*/ 22 w 49"/>
                <a:gd name="T71" fmla="*/ 15 h 83"/>
                <a:gd name="T72" fmla="*/ 23 w 49"/>
                <a:gd name="T73" fmla="*/ 12 h 83"/>
                <a:gd name="T74" fmla="*/ 23 w 49"/>
                <a:gd name="T75" fmla="*/ 10 h 83"/>
                <a:gd name="T76" fmla="*/ 26 w 49"/>
                <a:gd name="T77" fmla="*/ 10 h 83"/>
                <a:gd name="T78" fmla="*/ 32 w 49"/>
                <a:gd name="T79" fmla="*/ 6 h 83"/>
                <a:gd name="T80" fmla="*/ 33 w 49"/>
                <a:gd name="T81" fmla="*/ 0 h 83"/>
                <a:gd name="T82" fmla="*/ 34 w 49"/>
                <a:gd name="T83" fmla="*/ 6 h 83"/>
                <a:gd name="T84" fmla="*/ 39 w 49"/>
                <a:gd name="T85" fmla="*/ 16 h 83"/>
                <a:gd name="T86" fmla="*/ 36 w 49"/>
                <a:gd name="T87" fmla="*/ 27 h 83"/>
                <a:gd name="T88" fmla="*/ 39 w 49"/>
                <a:gd name="T89" fmla="*/ 16 h 83"/>
                <a:gd name="T90" fmla="*/ 42 w 49"/>
                <a:gd name="T91" fmla="*/ 20 h 83"/>
                <a:gd name="T92" fmla="*/ 43 w 49"/>
                <a:gd name="T93" fmla="*/ 2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9" h="83">
                  <a:moveTo>
                    <a:pt x="43" y="27"/>
                  </a:moveTo>
                  <a:cubicBezTo>
                    <a:pt x="42" y="29"/>
                    <a:pt x="42" y="32"/>
                    <a:pt x="39" y="31"/>
                  </a:cubicBezTo>
                  <a:cubicBezTo>
                    <a:pt x="37" y="31"/>
                    <a:pt x="36" y="31"/>
                    <a:pt x="35" y="33"/>
                  </a:cubicBezTo>
                  <a:cubicBezTo>
                    <a:pt x="35" y="33"/>
                    <a:pt x="36" y="34"/>
                    <a:pt x="36" y="35"/>
                  </a:cubicBezTo>
                  <a:cubicBezTo>
                    <a:pt x="38" y="36"/>
                    <a:pt x="39" y="36"/>
                    <a:pt x="40" y="35"/>
                  </a:cubicBezTo>
                  <a:cubicBezTo>
                    <a:pt x="41" y="34"/>
                    <a:pt x="41" y="34"/>
                    <a:pt x="42" y="34"/>
                  </a:cubicBezTo>
                  <a:cubicBezTo>
                    <a:pt x="42" y="42"/>
                    <a:pt x="41" y="50"/>
                    <a:pt x="39" y="58"/>
                  </a:cubicBezTo>
                  <a:cubicBezTo>
                    <a:pt x="37" y="66"/>
                    <a:pt x="40" y="72"/>
                    <a:pt x="45" y="78"/>
                  </a:cubicBezTo>
                  <a:cubicBezTo>
                    <a:pt x="46" y="79"/>
                    <a:pt x="49" y="81"/>
                    <a:pt x="44" y="82"/>
                  </a:cubicBezTo>
                  <a:cubicBezTo>
                    <a:pt x="43" y="83"/>
                    <a:pt x="42" y="83"/>
                    <a:pt x="41" y="81"/>
                  </a:cubicBezTo>
                  <a:cubicBezTo>
                    <a:pt x="41" y="80"/>
                    <a:pt x="41" y="80"/>
                    <a:pt x="41" y="79"/>
                  </a:cubicBezTo>
                  <a:cubicBezTo>
                    <a:pt x="35" y="70"/>
                    <a:pt x="36" y="60"/>
                    <a:pt x="38" y="49"/>
                  </a:cubicBezTo>
                  <a:cubicBezTo>
                    <a:pt x="40" y="43"/>
                    <a:pt x="35" y="39"/>
                    <a:pt x="33" y="34"/>
                  </a:cubicBezTo>
                  <a:cubicBezTo>
                    <a:pt x="33" y="33"/>
                    <a:pt x="32" y="33"/>
                    <a:pt x="31" y="34"/>
                  </a:cubicBezTo>
                  <a:cubicBezTo>
                    <a:pt x="29" y="34"/>
                    <a:pt x="30" y="35"/>
                    <a:pt x="30" y="36"/>
                  </a:cubicBezTo>
                  <a:cubicBezTo>
                    <a:pt x="31" y="39"/>
                    <a:pt x="33" y="41"/>
                    <a:pt x="31" y="43"/>
                  </a:cubicBezTo>
                  <a:cubicBezTo>
                    <a:pt x="30" y="45"/>
                    <a:pt x="28" y="47"/>
                    <a:pt x="26" y="45"/>
                  </a:cubicBezTo>
                  <a:cubicBezTo>
                    <a:pt x="24" y="44"/>
                    <a:pt x="24" y="42"/>
                    <a:pt x="25" y="39"/>
                  </a:cubicBezTo>
                  <a:cubicBezTo>
                    <a:pt x="25" y="38"/>
                    <a:pt x="26" y="37"/>
                    <a:pt x="26" y="37"/>
                  </a:cubicBezTo>
                  <a:cubicBezTo>
                    <a:pt x="27" y="35"/>
                    <a:pt x="28" y="34"/>
                    <a:pt x="27" y="33"/>
                  </a:cubicBezTo>
                  <a:cubicBezTo>
                    <a:pt x="26" y="33"/>
                    <a:pt x="25" y="32"/>
                    <a:pt x="25" y="33"/>
                  </a:cubicBezTo>
                  <a:cubicBezTo>
                    <a:pt x="24" y="33"/>
                    <a:pt x="23" y="34"/>
                    <a:pt x="23" y="35"/>
                  </a:cubicBezTo>
                  <a:cubicBezTo>
                    <a:pt x="22" y="41"/>
                    <a:pt x="17" y="42"/>
                    <a:pt x="14" y="46"/>
                  </a:cubicBezTo>
                  <a:cubicBezTo>
                    <a:pt x="17" y="43"/>
                    <a:pt x="16" y="37"/>
                    <a:pt x="19" y="34"/>
                  </a:cubicBezTo>
                  <a:cubicBezTo>
                    <a:pt x="20" y="33"/>
                    <a:pt x="20" y="31"/>
                    <a:pt x="19" y="30"/>
                  </a:cubicBezTo>
                  <a:cubicBezTo>
                    <a:pt x="18" y="28"/>
                    <a:pt x="16" y="28"/>
                    <a:pt x="15" y="29"/>
                  </a:cubicBezTo>
                  <a:cubicBezTo>
                    <a:pt x="12" y="31"/>
                    <a:pt x="10" y="33"/>
                    <a:pt x="7" y="34"/>
                  </a:cubicBezTo>
                  <a:cubicBezTo>
                    <a:pt x="5" y="35"/>
                    <a:pt x="2" y="36"/>
                    <a:pt x="1" y="33"/>
                  </a:cubicBezTo>
                  <a:cubicBezTo>
                    <a:pt x="0" y="31"/>
                    <a:pt x="2" y="30"/>
                    <a:pt x="4" y="29"/>
                  </a:cubicBezTo>
                  <a:cubicBezTo>
                    <a:pt x="7" y="28"/>
                    <a:pt x="11" y="26"/>
                    <a:pt x="14" y="26"/>
                  </a:cubicBezTo>
                  <a:cubicBezTo>
                    <a:pt x="15" y="26"/>
                    <a:pt x="17" y="26"/>
                    <a:pt x="17" y="25"/>
                  </a:cubicBezTo>
                  <a:cubicBezTo>
                    <a:pt x="18" y="23"/>
                    <a:pt x="16" y="23"/>
                    <a:pt x="15" y="22"/>
                  </a:cubicBezTo>
                  <a:cubicBezTo>
                    <a:pt x="14" y="18"/>
                    <a:pt x="11" y="15"/>
                    <a:pt x="7" y="12"/>
                  </a:cubicBezTo>
                  <a:cubicBezTo>
                    <a:pt x="7" y="11"/>
                    <a:pt x="6" y="10"/>
                    <a:pt x="5" y="9"/>
                  </a:cubicBezTo>
                  <a:cubicBezTo>
                    <a:pt x="9" y="9"/>
                    <a:pt x="10" y="12"/>
                    <a:pt x="12" y="12"/>
                  </a:cubicBezTo>
                  <a:cubicBezTo>
                    <a:pt x="15" y="13"/>
                    <a:pt x="19" y="13"/>
                    <a:pt x="22" y="15"/>
                  </a:cubicBezTo>
                  <a:cubicBezTo>
                    <a:pt x="24" y="16"/>
                    <a:pt x="24" y="13"/>
                    <a:pt x="23" y="12"/>
                  </a:cubicBezTo>
                  <a:cubicBezTo>
                    <a:pt x="23" y="11"/>
                    <a:pt x="22" y="10"/>
                    <a:pt x="23" y="10"/>
                  </a:cubicBezTo>
                  <a:cubicBezTo>
                    <a:pt x="24" y="9"/>
                    <a:pt x="25" y="10"/>
                    <a:pt x="26" y="10"/>
                  </a:cubicBezTo>
                  <a:cubicBezTo>
                    <a:pt x="30" y="12"/>
                    <a:pt x="31" y="12"/>
                    <a:pt x="32" y="6"/>
                  </a:cubicBezTo>
                  <a:cubicBezTo>
                    <a:pt x="33" y="4"/>
                    <a:pt x="31" y="0"/>
                    <a:pt x="33" y="0"/>
                  </a:cubicBezTo>
                  <a:cubicBezTo>
                    <a:pt x="37" y="1"/>
                    <a:pt x="33" y="4"/>
                    <a:pt x="34" y="6"/>
                  </a:cubicBezTo>
                  <a:cubicBezTo>
                    <a:pt x="36" y="9"/>
                    <a:pt x="34" y="14"/>
                    <a:pt x="39" y="16"/>
                  </a:cubicBezTo>
                  <a:cubicBezTo>
                    <a:pt x="35" y="19"/>
                    <a:pt x="34" y="22"/>
                    <a:pt x="36" y="27"/>
                  </a:cubicBezTo>
                  <a:cubicBezTo>
                    <a:pt x="37" y="23"/>
                    <a:pt x="40" y="20"/>
                    <a:pt x="39" y="16"/>
                  </a:cubicBezTo>
                  <a:cubicBezTo>
                    <a:pt x="42" y="16"/>
                    <a:pt x="45" y="15"/>
                    <a:pt x="42" y="20"/>
                  </a:cubicBezTo>
                  <a:cubicBezTo>
                    <a:pt x="41" y="22"/>
                    <a:pt x="40" y="25"/>
                    <a:pt x="43" y="27"/>
                  </a:cubicBezTo>
                  <a:close/>
                </a:path>
              </a:pathLst>
            </a:custGeom>
            <a:solidFill>
              <a:srgbClr val="F2D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38">
              <a:extLst>
                <a:ext uri="{FF2B5EF4-FFF2-40B4-BE49-F238E27FC236}">
                  <a16:creationId xmlns:a16="http://schemas.microsoft.com/office/drawing/2014/main" id="{7A3C8973-05E4-7666-AB98-04B517EAEC56}"/>
                </a:ext>
              </a:extLst>
            </p:cNvPr>
            <p:cNvSpPr/>
            <p:nvPr userDrawn="1"/>
          </p:nvSpPr>
          <p:spPr bwMode="auto">
            <a:xfrm>
              <a:off x="10987088" y="6262688"/>
              <a:ext cx="166687" cy="219075"/>
            </a:xfrm>
            <a:custGeom>
              <a:avLst/>
              <a:gdLst>
                <a:gd name="T0" fmla="*/ 19 w 44"/>
                <a:gd name="T1" fmla="*/ 37 h 58"/>
                <a:gd name="T2" fmla="*/ 6 w 44"/>
                <a:gd name="T3" fmla="*/ 45 h 58"/>
                <a:gd name="T4" fmla="*/ 0 w 44"/>
                <a:gd name="T5" fmla="*/ 48 h 58"/>
                <a:gd name="T6" fmla="*/ 6 w 44"/>
                <a:gd name="T7" fmla="*/ 42 h 58"/>
                <a:gd name="T8" fmla="*/ 8 w 44"/>
                <a:gd name="T9" fmla="*/ 40 h 58"/>
                <a:gd name="T10" fmla="*/ 13 w 44"/>
                <a:gd name="T11" fmla="*/ 34 h 58"/>
                <a:gd name="T12" fmla="*/ 6 w 44"/>
                <a:gd name="T13" fmla="*/ 31 h 58"/>
                <a:gd name="T14" fmla="*/ 2 w 44"/>
                <a:gd name="T15" fmla="*/ 29 h 58"/>
                <a:gd name="T16" fmla="*/ 6 w 44"/>
                <a:gd name="T17" fmla="*/ 27 h 58"/>
                <a:gd name="T18" fmla="*/ 10 w 44"/>
                <a:gd name="T19" fmla="*/ 26 h 58"/>
                <a:gd name="T20" fmla="*/ 11 w 44"/>
                <a:gd name="T21" fmla="*/ 24 h 58"/>
                <a:gd name="T22" fmla="*/ 4 w 44"/>
                <a:gd name="T23" fmla="*/ 14 h 58"/>
                <a:gd name="T24" fmla="*/ 5 w 44"/>
                <a:gd name="T25" fmla="*/ 13 h 58"/>
                <a:gd name="T26" fmla="*/ 11 w 44"/>
                <a:gd name="T27" fmla="*/ 16 h 58"/>
                <a:gd name="T28" fmla="*/ 15 w 44"/>
                <a:gd name="T29" fmla="*/ 16 h 58"/>
                <a:gd name="T30" fmla="*/ 15 w 44"/>
                <a:gd name="T31" fmla="*/ 12 h 58"/>
                <a:gd name="T32" fmla="*/ 13 w 44"/>
                <a:gd name="T33" fmla="*/ 3 h 58"/>
                <a:gd name="T34" fmla="*/ 15 w 44"/>
                <a:gd name="T35" fmla="*/ 0 h 58"/>
                <a:gd name="T36" fmla="*/ 17 w 44"/>
                <a:gd name="T37" fmla="*/ 2 h 58"/>
                <a:gd name="T38" fmla="*/ 22 w 44"/>
                <a:gd name="T39" fmla="*/ 7 h 58"/>
                <a:gd name="T40" fmla="*/ 28 w 44"/>
                <a:gd name="T41" fmla="*/ 5 h 58"/>
                <a:gd name="T42" fmla="*/ 29 w 44"/>
                <a:gd name="T43" fmla="*/ 8 h 58"/>
                <a:gd name="T44" fmla="*/ 30 w 44"/>
                <a:gd name="T45" fmla="*/ 10 h 58"/>
                <a:gd name="T46" fmla="*/ 33 w 44"/>
                <a:gd name="T47" fmla="*/ 8 h 58"/>
                <a:gd name="T48" fmla="*/ 40 w 44"/>
                <a:gd name="T49" fmla="*/ 4 h 58"/>
                <a:gd name="T50" fmla="*/ 44 w 44"/>
                <a:gd name="T51" fmla="*/ 5 h 58"/>
                <a:gd name="T52" fmla="*/ 41 w 44"/>
                <a:gd name="T53" fmla="*/ 9 h 58"/>
                <a:gd name="T54" fmla="*/ 35 w 44"/>
                <a:gd name="T55" fmla="*/ 14 h 58"/>
                <a:gd name="T56" fmla="*/ 34 w 44"/>
                <a:gd name="T57" fmla="*/ 14 h 58"/>
                <a:gd name="T58" fmla="*/ 30 w 44"/>
                <a:gd name="T59" fmla="*/ 16 h 58"/>
                <a:gd name="T60" fmla="*/ 21 w 44"/>
                <a:gd name="T61" fmla="*/ 16 h 58"/>
                <a:gd name="T62" fmla="*/ 18 w 44"/>
                <a:gd name="T63" fmla="*/ 17 h 58"/>
                <a:gd name="T64" fmla="*/ 20 w 44"/>
                <a:gd name="T65" fmla="*/ 18 h 58"/>
                <a:gd name="T66" fmla="*/ 30 w 44"/>
                <a:gd name="T67" fmla="*/ 20 h 58"/>
                <a:gd name="T68" fmla="*/ 33 w 44"/>
                <a:gd name="T69" fmla="*/ 21 h 58"/>
                <a:gd name="T70" fmla="*/ 37 w 44"/>
                <a:gd name="T71" fmla="*/ 21 h 58"/>
                <a:gd name="T72" fmla="*/ 37 w 44"/>
                <a:gd name="T73" fmla="*/ 22 h 58"/>
                <a:gd name="T74" fmla="*/ 41 w 44"/>
                <a:gd name="T75" fmla="*/ 26 h 58"/>
                <a:gd name="T76" fmla="*/ 43 w 44"/>
                <a:gd name="T77" fmla="*/ 28 h 58"/>
                <a:gd name="T78" fmla="*/ 41 w 44"/>
                <a:gd name="T79" fmla="*/ 29 h 58"/>
                <a:gd name="T80" fmla="*/ 39 w 44"/>
                <a:gd name="T81" fmla="*/ 33 h 58"/>
                <a:gd name="T82" fmla="*/ 42 w 44"/>
                <a:gd name="T83" fmla="*/ 37 h 58"/>
                <a:gd name="T84" fmla="*/ 37 w 44"/>
                <a:gd name="T85" fmla="*/ 39 h 58"/>
                <a:gd name="T86" fmla="*/ 39 w 44"/>
                <a:gd name="T87" fmla="*/ 45 h 58"/>
                <a:gd name="T88" fmla="*/ 43 w 44"/>
                <a:gd name="T89" fmla="*/ 55 h 58"/>
                <a:gd name="T90" fmla="*/ 43 w 44"/>
                <a:gd name="T91" fmla="*/ 57 h 58"/>
                <a:gd name="T92" fmla="*/ 41 w 44"/>
                <a:gd name="T93" fmla="*/ 56 h 58"/>
                <a:gd name="T94" fmla="*/ 35 w 44"/>
                <a:gd name="T95" fmla="*/ 45 h 58"/>
                <a:gd name="T96" fmla="*/ 30 w 44"/>
                <a:gd name="T97" fmla="*/ 41 h 58"/>
                <a:gd name="T98" fmla="*/ 26 w 44"/>
                <a:gd name="T99" fmla="*/ 35 h 58"/>
                <a:gd name="T100" fmla="*/ 25 w 44"/>
                <a:gd name="T101" fmla="*/ 31 h 58"/>
                <a:gd name="T102" fmla="*/ 23 w 44"/>
                <a:gd name="T103" fmla="*/ 28 h 58"/>
                <a:gd name="T104" fmla="*/ 15 w 44"/>
                <a:gd name="T105" fmla="*/ 26 h 58"/>
                <a:gd name="T106" fmla="*/ 19 w 44"/>
                <a:gd name="T107" fmla="*/ 3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" h="57">
                  <a:moveTo>
                    <a:pt x="19" y="37"/>
                  </a:moveTo>
                  <a:cubicBezTo>
                    <a:pt x="13" y="38"/>
                    <a:pt x="10" y="42"/>
                    <a:pt x="6" y="45"/>
                  </a:cubicBezTo>
                  <a:cubicBezTo>
                    <a:pt x="4" y="46"/>
                    <a:pt x="3" y="48"/>
                    <a:pt x="0" y="48"/>
                  </a:cubicBezTo>
                  <a:cubicBezTo>
                    <a:pt x="1" y="44"/>
                    <a:pt x="4" y="44"/>
                    <a:pt x="6" y="42"/>
                  </a:cubicBezTo>
                  <a:cubicBezTo>
                    <a:pt x="7" y="41"/>
                    <a:pt x="8" y="41"/>
                    <a:pt x="8" y="40"/>
                  </a:cubicBezTo>
                  <a:cubicBezTo>
                    <a:pt x="10" y="38"/>
                    <a:pt x="14" y="37"/>
                    <a:pt x="13" y="34"/>
                  </a:cubicBezTo>
                  <a:cubicBezTo>
                    <a:pt x="12" y="31"/>
                    <a:pt x="8" y="32"/>
                    <a:pt x="6" y="31"/>
                  </a:cubicBezTo>
                  <a:cubicBezTo>
                    <a:pt x="5" y="31"/>
                    <a:pt x="2" y="32"/>
                    <a:pt x="2" y="29"/>
                  </a:cubicBezTo>
                  <a:cubicBezTo>
                    <a:pt x="2" y="27"/>
                    <a:pt x="4" y="27"/>
                    <a:pt x="6" y="27"/>
                  </a:cubicBezTo>
                  <a:cubicBezTo>
                    <a:pt x="7" y="26"/>
                    <a:pt x="9" y="27"/>
                    <a:pt x="10" y="26"/>
                  </a:cubicBezTo>
                  <a:cubicBezTo>
                    <a:pt x="12" y="26"/>
                    <a:pt x="12" y="26"/>
                    <a:pt x="11" y="24"/>
                  </a:cubicBezTo>
                  <a:cubicBezTo>
                    <a:pt x="9" y="20"/>
                    <a:pt x="7" y="17"/>
                    <a:pt x="4" y="14"/>
                  </a:cubicBezTo>
                  <a:cubicBezTo>
                    <a:pt x="4" y="14"/>
                    <a:pt x="4" y="14"/>
                    <a:pt x="5" y="13"/>
                  </a:cubicBezTo>
                  <a:cubicBezTo>
                    <a:pt x="7" y="14"/>
                    <a:pt x="9" y="15"/>
                    <a:pt x="11" y="16"/>
                  </a:cubicBezTo>
                  <a:cubicBezTo>
                    <a:pt x="12" y="17"/>
                    <a:pt x="14" y="18"/>
                    <a:pt x="15" y="16"/>
                  </a:cubicBezTo>
                  <a:cubicBezTo>
                    <a:pt x="16" y="15"/>
                    <a:pt x="16" y="13"/>
                    <a:pt x="15" y="12"/>
                  </a:cubicBezTo>
                  <a:cubicBezTo>
                    <a:pt x="13" y="9"/>
                    <a:pt x="14" y="6"/>
                    <a:pt x="13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6" y="0"/>
                    <a:pt x="16" y="1"/>
                    <a:pt x="17" y="2"/>
                  </a:cubicBezTo>
                  <a:cubicBezTo>
                    <a:pt x="19" y="3"/>
                    <a:pt x="18" y="8"/>
                    <a:pt x="22" y="7"/>
                  </a:cubicBezTo>
                  <a:cubicBezTo>
                    <a:pt x="24" y="6"/>
                    <a:pt x="26" y="7"/>
                    <a:pt x="28" y="5"/>
                  </a:cubicBezTo>
                  <a:cubicBezTo>
                    <a:pt x="29" y="6"/>
                    <a:pt x="29" y="7"/>
                    <a:pt x="29" y="8"/>
                  </a:cubicBezTo>
                  <a:cubicBezTo>
                    <a:pt x="29" y="9"/>
                    <a:pt x="29" y="10"/>
                    <a:pt x="30" y="10"/>
                  </a:cubicBezTo>
                  <a:cubicBezTo>
                    <a:pt x="32" y="10"/>
                    <a:pt x="32" y="9"/>
                    <a:pt x="33" y="8"/>
                  </a:cubicBezTo>
                  <a:cubicBezTo>
                    <a:pt x="34" y="4"/>
                    <a:pt x="36" y="3"/>
                    <a:pt x="40" y="4"/>
                  </a:cubicBezTo>
                  <a:cubicBezTo>
                    <a:pt x="41" y="4"/>
                    <a:pt x="43" y="3"/>
                    <a:pt x="44" y="5"/>
                  </a:cubicBezTo>
                  <a:cubicBezTo>
                    <a:pt x="44" y="7"/>
                    <a:pt x="43" y="8"/>
                    <a:pt x="41" y="9"/>
                  </a:cubicBezTo>
                  <a:cubicBezTo>
                    <a:pt x="39" y="11"/>
                    <a:pt x="35" y="11"/>
                    <a:pt x="35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5"/>
                    <a:pt x="31" y="15"/>
                    <a:pt x="30" y="16"/>
                  </a:cubicBezTo>
                  <a:cubicBezTo>
                    <a:pt x="27" y="18"/>
                    <a:pt x="24" y="19"/>
                    <a:pt x="21" y="16"/>
                  </a:cubicBezTo>
                  <a:cubicBezTo>
                    <a:pt x="20" y="16"/>
                    <a:pt x="19" y="15"/>
                    <a:pt x="18" y="17"/>
                  </a:cubicBezTo>
                  <a:cubicBezTo>
                    <a:pt x="18" y="17"/>
                    <a:pt x="19" y="18"/>
                    <a:pt x="20" y="18"/>
                  </a:cubicBezTo>
                  <a:cubicBezTo>
                    <a:pt x="23" y="19"/>
                    <a:pt x="26" y="23"/>
                    <a:pt x="30" y="20"/>
                  </a:cubicBezTo>
                  <a:cubicBezTo>
                    <a:pt x="31" y="19"/>
                    <a:pt x="32" y="20"/>
                    <a:pt x="33" y="21"/>
                  </a:cubicBezTo>
                  <a:cubicBezTo>
                    <a:pt x="34" y="22"/>
                    <a:pt x="35" y="22"/>
                    <a:pt x="37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5"/>
                    <a:pt x="39" y="25"/>
                    <a:pt x="41" y="26"/>
                  </a:cubicBezTo>
                  <a:cubicBezTo>
                    <a:pt x="42" y="26"/>
                    <a:pt x="44" y="27"/>
                    <a:pt x="43" y="28"/>
                  </a:cubicBezTo>
                  <a:cubicBezTo>
                    <a:pt x="43" y="30"/>
                    <a:pt x="42" y="29"/>
                    <a:pt x="41" y="29"/>
                  </a:cubicBezTo>
                  <a:cubicBezTo>
                    <a:pt x="38" y="29"/>
                    <a:pt x="37" y="30"/>
                    <a:pt x="39" y="33"/>
                  </a:cubicBezTo>
                  <a:cubicBezTo>
                    <a:pt x="40" y="34"/>
                    <a:pt x="41" y="35"/>
                    <a:pt x="42" y="37"/>
                  </a:cubicBezTo>
                  <a:cubicBezTo>
                    <a:pt x="40" y="39"/>
                    <a:pt x="38" y="37"/>
                    <a:pt x="37" y="39"/>
                  </a:cubicBezTo>
                  <a:cubicBezTo>
                    <a:pt x="36" y="42"/>
                    <a:pt x="38" y="43"/>
                    <a:pt x="39" y="45"/>
                  </a:cubicBezTo>
                  <a:cubicBezTo>
                    <a:pt x="40" y="48"/>
                    <a:pt x="41" y="52"/>
                    <a:pt x="43" y="55"/>
                  </a:cubicBezTo>
                  <a:cubicBezTo>
                    <a:pt x="44" y="56"/>
                    <a:pt x="44" y="57"/>
                    <a:pt x="43" y="57"/>
                  </a:cubicBezTo>
                  <a:cubicBezTo>
                    <a:pt x="42" y="58"/>
                    <a:pt x="42" y="57"/>
                    <a:pt x="41" y="56"/>
                  </a:cubicBezTo>
                  <a:cubicBezTo>
                    <a:pt x="39" y="53"/>
                    <a:pt x="37" y="49"/>
                    <a:pt x="35" y="45"/>
                  </a:cubicBezTo>
                  <a:cubicBezTo>
                    <a:pt x="34" y="43"/>
                    <a:pt x="32" y="41"/>
                    <a:pt x="30" y="41"/>
                  </a:cubicBezTo>
                  <a:cubicBezTo>
                    <a:pt x="28" y="39"/>
                    <a:pt x="28" y="37"/>
                    <a:pt x="26" y="35"/>
                  </a:cubicBezTo>
                  <a:cubicBezTo>
                    <a:pt x="24" y="34"/>
                    <a:pt x="24" y="33"/>
                    <a:pt x="25" y="31"/>
                  </a:cubicBezTo>
                  <a:cubicBezTo>
                    <a:pt x="26" y="29"/>
                    <a:pt x="26" y="28"/>
                    <a:pt x="23" y="28"/>
                  </a:cubicBezTo>
                  <a:cubicBezTo>
                    <a:pt x="21" y="28"/>
                    <a:pt x="19" y="26"/>
                    <a:pt x="15" y="26"/>
                  </a:cubicBezTo>
                  <a:cubicBezTo>
                    <a:pt x="20" y="29"/>
                    <a:pt x="20" y="33"/>
                    <a:pt x="19" y="37"/>
                  </a:cubicBez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39">
              <a:extLst>
                <a:ext uri="{FF2B5EF4-FFF2-40B4-BE49-F238E27FC236}">
                  <a16:creationId xmlns:a16="http://schemas.microsoft.com/office/drawing/2014/main" id="{C543EBD9-8298-8301-4D5C-3A611C7DDEC4}"/>
                </a:ext>
              </a:extLst>
            </p:cNvPr>
            <p:cNvSpPr/>
            <p:nvPr userDrawn="1"/>
          </p:nvSpPr>
          <p:spPr bwMode="auto">
            <a:xfrm>
              <a:off x="10506075" y="5902325"/>
              <a:ext cx="161925" cy="203200"/>
            </a:xfrm>
            <a:custGeom>
              <a:avLst/>
              <a:gdLst>
                <a:gd name="T0" fmla="*/ 36 w 43"/>
                <a:gd name="T1" fmla="*/ 29 h 54"/>
                <a:gd name="T2" fmla="*/ 42 w 43"/>
                <a:gd name="T3" fmla="*/ 37 h 54"/>
                <a:gd name="T4" fmla="*/ 36 w 43"/>
                <a:gd name="T5" fmla="*/ 40 h 54"/>
                <a:gd name="T6" fmla="*/ 35 w 43"/>
                <a:gd name="T7" fmla="*/ 51 h 54"/>
                <a:gd name="T8" fmla="*/ 33 w 43"/>
                <a:gd name="T9" fmla="*/ 54 h 54"/>
                <a:gd name="T10" fmla="*/ 30 w 43"/>
                <a:gd name="T11" fmla="*/ 51 h 54"/>
                <a:gd name="T12" fmla="*/ 30 w 43"/>
                <a:gd name="T13" fmla="*/ 47 h 54"/>
                <a:gd name="T14" fmla="*/ 27 w 43"/>
                <a:gd name="T15" fmla="*/ 43 h 54"/>
                <a:gd name="T16" fmla="*/ 18 w 43"/>
                <a:gd name="T17" fmla="*/ 45 h 54"/>
                <a:gd name="T18" fmla="*/ 13 w 43"/>
                <a:gd name="T19" fmla="*/ 45 h 54"/>
                <a:gd name="T20" fmla="*/ 12 w 43"/>
                <a:gd name="T21" fmla="*/ 42 h 54"/>
                <a:gd name="T22" fmla="*/ 16 w 43"/>
                <a:gd name="T23" fmla="*/ 38 h 54"/>
                <a:gd name="T24" fmla="*/ 21 w 43"/>
                <a:gd name="T25" fmla="*/ 33 h 54"/>
                <a:gd name="T26" fmla="*/ 32 w 43"/>
                <a:gd name="T27" fmla="*/ 31 h 54"/>
                <a:gd name="T28" fmla="*/ 24 w 43"/>
                <a:gd name="T29" fmla="*/ 28 h 54"/>
                <a:gd name="T30" fmla="*/ 21 w 43"/>
                <a:gd name="T31" fmla="*/ 33 h 54"/>
                <a:gd name="T32" fmla="*/ 14 w 43"/>
                <a:gd name="T33" fmla="*/ 33 h 54"/>
                <a:gd name="T34" fmla="*/ 5 w 43"/>
                <a:gd name="T35" fmla="*/ 34 h 54"/>
                <a:gd name="T36" fmla="*/ 0 w 43"/>
                <a:gd name="T37" fmla="*/ 32 h 54"/>
                <a:gd name="T38" fmla="*/ 2 w 43"/>
                <a:gd name="T39" fmla="*/ 28 h 54"/>
                <a:gd name="T40" fmla="*/ 9 w 43"/>
                <a:gd name="T41" fmla="*/ 24 h 54"/>
                <a:gd name="T42" fmla="*/ 9 w 43"/>
                <a:gd name="T43" fmla="*/ 26 h 54"/>
                <a:gd name="T44" fmla="*/ 15 w 43"/>
                <a:gd name="T45" fmla="*/ 28 h 54"/>
                <a:gd name="T46" fmla="*/ 22 w 43"/>
                <a:gd name="T47" fmla="*/ 22 h 54"/>
                <a:gd name="T48" fmla="*/ 16 w 43"/>
                <a:gd name="T49" fmla="*/ 22 h 54"/>
                <a:gd name="T50" fmla="*/ 12 w 43"/>
                <a:gd name="T51" fmla="*/ 23 h 54"/>
                <a:gd name="T52" fmla="*/ 11 w 43"/>
                <a:gd name="T53" fmla="*/ 17 h 54"/>
                <a:gd name="T54" fmla="*/ 9 w 43"/>
                <a:gd name="T55" fmla="*/ 9 h 54"/>
                <a:gd name="T56" fmla="*/ 10 w 43"/>
                <a:gd name="T57" fmla="*/ 8 h 54"/>
                <a:gd name="T58" fmla="*/ 12 w 43"/>
                <a:gd name="T59" fmla="*/ 7 h 54"/>
                <a:gd name="T60" fmla="*/ 21 w 43"/>
                <a:gd name="T61" fmla="*/ 7 h 54"/>
                <a:gd name="T62" fmla="*/ 27 w 43"/>
                <a:gd name="T63" fmla="*/ 11 h 54"/>
                <a:gd name="T64" fmla="*/ 36 w 43"/>
                <a:gd name="T65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54">
                  <a:moveTo>
                    <a:pt x="36" y="29"/>
                  </a:moveTo>
                  <a:cubicBezTo>
                    <a:pt x="37" y="32"/>
                    <a:pt x="43" y="32"/>
                    <a:pt x="42" y="37"/>
                  </a:cubicBezTo>
                  <a:cubicBezTo>
                    <a:pt x="37" y="33"/>
                    <a:pt x="36" y="37"/>
                    <a:pt x="36" y="40"/>
                  </a:cubicBezTo>
                  <a:cubicBezTo>
                    <a:pt x="35" y="44"/>
                    <a:pt x="35" y="47"/>
                    <a:pt x="35" y="51"/>
                  </a:cubicBezTo>
                  <a:cubicBezTo>
                    <a:pt x="34" y="52"/>
                    <a:pt x="35" y="54"/>
                    <a:pt x="33" y="54"/>
                  </a:cubicBezTo>
                  <a:cubicBezTo>
                    <a:pt x="31" y="54"/>
                    <a:pt x="30" y="53"/>
                    <a:pt x="30" y="51"/>
                  </a:cubicBezTo>
                  <a:cubicBezTo>
                    <a:pt x="30" y="50"/>
                    <a:pt x="30" y="49"/>
                    <a:pt x="30" y="47"/>
                  </a:cubicBezTo>
                  <a:cubicBezTo>
                    <a:pt x="30" y="45"/>
                    <a:pt x="28" y="44"/>
                    <a:pt x="27" y="43"/>
                  </a:cubicBezTo>
                  <a:cubicBezTo>
                    <a:pt x="23" y="41"/>
                    <a:pt x="20" y="38"/>
                    <a:pt x="18" y="45"/>
                  </a:cubicBezTo>
                  <a:cubicBezTo>
                    <a:pt x="17" y="46"/>
                    <a:pt x="15" y="47"/>
                    <a:pt x="13" y="45"/>
                  </a:cubicBezTo>
                  <a:cubicBezTo>
                    <a:pt x="12" y="44"/>
                    <a:pt x="11" y="43"/>
                    <a:pt x="12" y="42"/>
                  </a:cubicBezTo>
                  <a:cubicBezTo>
                    <a:pt x="12" y="40"/>
                    <a:pt x="14" y="38"/>
                    <a:pt x="16" y="38"/>
                  </a:cubicBezTo>
                  <a:cubicBezTo>
                    <a:pt x="20" y="38"/>
                    <a:pt x="22" y="37"/>
                    <a:pt x="21" y="33"/>
                  </a:cubicBezTo>
                  <a:cubicBezTo>
                    <a:pt x="24" y="31"/>
                    <a:pt x="28" y="34"/>
                    <a:pt x="32" y="31"/>
                  </a:cubicBezTo>
                  <a:cubicBezTo>
                    <a:pt x="30" y="28"/>
                    <a:pt x="27" y="28"/>
                    <a:pt x="24" y="28"/>
                  </a:cubicBezTo>
                  <a:cubicBezTo>
                    <a:pt x="21" y="28"/>
                    <a:pt x="22" y="31"/>
                    <a:pt x="21" y="33"/>
                  </a:cubicBezTo>
                  <a:cubicBezTo>
                    <a:pt x="19" y="32"/>
                    <a:pt x="16" y="32"/>
                    <a:pt x="14" y="33"/>
                  </a:cubicBezTo>
                  <a:cubicBezTo>
                    <a:pt x="11" y="34"/>
                    <a:pt x="8" y="34"/>
                    <a:pt x="5" y="34"/>
                  </a:cubicBezTo>
                  <a:cubicBezTo>
                    <a:pt x="3" y="34"/>
                    <a:pt x="1" y="34"/>
                    <a:pt x="0" y="32"/>
                  </a:cubicBezTo>
                  <a:cubicBezTo>
                    <a:pt x="0" y="30"/>
                    <a:pt x="1" y="29"/>
                    <a:pt x="2" y="28"/>
                  </a:cubicBezTo>
                  <a:cubicBezTo>
                    <a:pt x="4" y="26"/>
                    <a:pt x="6" y="25"/>
                    <a:pt x="9" y="24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10" y="30"/>
                    <a:pt x="12" y="31"/>
                    <a:pt x="15" y="28"/>
                  </a:cubicBezTo>
                  <a:cubicBezTo>
                    <a:pt x="17" y="26"/>
                    <a:pt x="19" y="24"/>
                    <a:pt x="22" y="22"/>
                  </a:cubicBezTo>
                  <a:cubicBezTo>
                    <a:pt x="20" y="20"/>
                    <a:pt x="18" y="21"/>
                    <a:pt x="16" y="22"/>
                  </a:cubicBezTo>
                  <a:cubicBezTo>
                    <a:pt x="15" y="23"/>
                    <a:pt x="13" y="25"/>
                    <a:pt x="12" y="23"/>
                  </a:cubicBezTo>
                  <a:cubicBezTo>
                    <a:pt x="13" y="21"/>
                    <a:pt x="13" y="18"/>
                    <a:pt x="11" y="17"/>
                  </a:cubicBezTo>
                  <a:cubicBezTo>
                    <a:pt x="9" y="14"/>
                    <a:pt x="12" y="11"/>
                    <a:pt x="9" y="9"/>
                  </a:cubicBezTo>
                  <a:cubicBezTo>
                    <a:pt x="8" y="9"/>
                    <a:pt x="10" y="8"/>
                    <a:pt x="10" y="8"/>
                  </a:cubicBezTo>
                  <a:cubicBezTo>
                    <a:pt x="11" y="8"/>
                    <a:pt x="12" y="8"/>
                    <a:pt x="12" y="7"/>
                  </a:cubicBezTo>
                  <a:cubicBezTo>
                    <a:pt x="15" y="0"/>
                    <a:pt x="18" y="7"/>
                    <a:pt x="21" y="7"/>
                  </a:cubicBezTo>
                  <a:cubicBezTo>
                    <a:pt x="23" y="8"/>
                    <a:pt x="24" y="10"/>
                    <a:pt x="27" y="11"/>
                  </a:cubicBezTo>
                  <a:cubicBezTo>
                    <a:pt x="28" y="18"/>
                    <a:pt x="31" y="24"/>
                    <a:pt x="36" y="29"/>
                  </a:cubicBezTo>
                  <a:close/>
                </a:path>
              </a:pathLst>
            </a:custGeom>
            <a:solidFill>
              <a:srgbClr val="E8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40">
              <a:extLst>
                <a:ext uri="{FF2B5EF4-FFF2-40B4-BE49-F238E27FC236}">
                  <a16:creationId xmlns:a16="http://schemas.microsoft.com/office/drawing/2014/main" id="{ED1831FD-179E-9FEC-E777-F5492491E25E}"/>
                </a:ext>
              </a:extLst>
            </p:cNvPr>
            <p:cNvSpPr/>
            <p:nvPr userDrawn="1"/>
          </p:nvSpPr>
          <p:spPr bwMode="auto">
            <a:xfrm>
              <a:off x="10796588" y="6056313"/>
              <a:ext cx="173037" cy="222250"/>
            </a:xfrm>
            <a:custGeom>
              <a:avLst/>
              <a:gdLst>
                <a:gd name="T0" fmla="*/ 2 w 46"/>
                <a:gd name="T1" fmla="*/ 26 h 59"/>
                <a:gd name="T2" fmla="*/ 3 w 46"/>
                <a:gd name="T3" fmla="*/ 24 h 59"/>
                <a:gd name="T4" fmla="*/ 7 w 46"/>
                <a:gd name="T5" fmla="*/ 19 h 59"/>
                <a:gd name="T6" fmla="*/ 11 w 46"/>
                <a:gd name="T7" fmla="*/ 12 h 59"/>
                <a:gd name="T8" fmla="*/ 15 w 46"/>
                <a:gd name="T9" fmla="*/ 16 h 59"/>
                <a:gd name="T10" fmla="*/ 19 w 46"/>
                <a:gd name="T11" fmla="*/ 12 h 59"/>
                <a:gd name="T12" fmla="*/ 26 w 46"/>
                <a:gd name="T13" fmla="*/ 0 h 59"/>
                <a:gd name="T14" fmla="*/ 22 w 46"/>
                <a:gd name="T15" fmla="*/ 14 h 59"/>
                <a:gd name="T16" fmla="*/ 25 w 46"/>
                <a:gd name="T17" fmla="*/ 20 h 59"/>
                <a:gd name="T18" fmla="*/ 25 w 46"/>
                <a:gd name="T19" fmla="*/ 24 h 59"/>
                <a:gd name="T20" fmla="*/ 20 w 46"/>
                <a:gd name="T21" fmla="*/ 27 h 59"/>
                <a:gd name="T22" fmla="*/ 16 w 46"/>
                <a:gd name="T23" fmla="*/ 31 h 59"/>
                <a:gd name="T24" fmla="*/ 15 w 46"/>
                <a:gd name="T25" fmla="*/ 33 h 59"/>
                <a:gd name="T26" fmla="*/ 18 w 46"/>
                <a:gd name="T27" fmla="*/ 40 h 59"/>
                <a:gd name="T28" fmla="*/ 23 w 46"/>
                <a:gd name="T29" fmla="*/ 28 h 59"/>
                <a:gd name="T30" fmla="*/ 25 w 46"/>
                <a:gd name="T31" fmla="*/ 24 h 59"/>
                <a:gd name="T32" fmla="*/ 27 w 46"/>
                <a:gd name="T33" fmla="*/ 24 h 59"/>
                <a:gd name="T34" fmla="*/ 33 w 46"/>
                <a:gd name="T35" fmla="*/ 25 h 59"/>
                <a:gd name="T36" fmla="*/ 28 w 46"/>
                <a:gd name="T37" fmla="*/ 29 h 59"/>
                <a:gd name="T38" fmla="*/ 26 w 46"/>
                <a:gd name="T39" fmla="*/ 32 h 59"/>
                <a:gd name="T40" fmla="*/ 28 w 46"/>
                <a:gd name="T41" fmla="*/ 34 h 59"/>
                <a:gd name="T42" fmla="*/ 46 w 46"/>
                <a:gd name="T43" fmla="*/ 40 h 59"/>
                <a:gd name="T44" fmla="*/ 37 w 46"/>
                <a:gd name="T45" fmla="*/ 39 h 59"/>
                <a:gd name="T46" fmla="*/ 27 w 46"/>
                <a:gd name="T47" fmla="*/ 38 h 59"/>
                <a:gd name="T48" fmla="*/ 25 w 46"/>
                <a:gd name="T49" fmla="*/ 41 h 59"/>
                <a:gd name="T50" fmla="*/ 29 w 46"/>
                <a:gd name="T51" fmla="*/ 47 h 59"/>
                <a:gd name="T52" fmla="*/ 29 w 46"/>
                <a:gd name="T53" fmla="*/ 49 h 59"/>
                <a:gd name="T54" fmla="*/ 27 w 46"/>
                <a:gd name="T55" fmla="*/ 50 h 59"/>
                <a:gd name="T56" fmla="*/ 24 w 46"/>
                <a:gd name="T57" fmla="*/ 48 h 59"/>
                <a:gd name="T58" fmla="*/ 18 w 46"/>
                <a:gd name="T59" fmla="*/ 49 h 59"/>
                <a:gd name="T60" fmla="*/ 15 w 46"/>
                <a:gd name="T61" fmla="*/ 59 h 59"/>
                <a:gd name="T62" fmla="*/ 10 w 46"/>
                <a:gd name="T63" fmla="*/ 46 h 59"/>
                <a:gd name="T64" fmla="*/ 7 w 46"/>
                <a:gd name="T65" fmla="*/ 36 h 59"/>
                <a:gd name="T66" fmla="*/ 7 w 46"/>
                <a:gd name="T67" fmla="*/ 35 h 59"/>
                <a:gd name="T68" fmla="*/ 2 w 46"/>
                <a:gd name="T6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" h="59">
                  <a:moveTo>
                    <a:pt x="2" y="26"/>
                  </a:moveTo>
                  <a:cubicBezTo>
                    <a:pt x="3" y="25"/>
                    <a:pt x="3" y="25"/>
                    <a:pt x="3" y="24"/>
                  </a:cubicBezTo>
                  <a:cubicBezTo>
                    <a:pt x="3" y="21"/>
                    <a:pt x="0" y="17"/>
                    <a:pt x="7" y="19"/>
                  </a:cubicBezTo>
                  <a:cubicBezTo>
                    <a:pt x="9" y="20"/>
                    <a:pt x="11" y="16"/>
                    <a:pt x="11" y="12"/>
                  </a:cubicBezTo>
                  <a:cubicBezTo>
                    <a:pt x="12" y="14"/>
                    <a:pt x="13" y="17"/>
                    <a:pt x="15" y="16"/>
                  </a:cubicBezTo>
                  <a:cubicBezTo>
                    <a:pt x="17" y="16"/>
                    <a:pt x="18" y="14"/>
                    <a:pt x="19" y="12"/>
                  </a:cubicBezTo>
                  <a:cubicBezTo>
                    <a:pt x="21" y="8"/>
                    <a:pt x="23" y="5"/>
                    <a:pt x="26" y="0"/>
                  </a:cubicBezTo>
                  <a:cubicBezTo>
                    <a:pt x="27" y="6"/>
                    <a:pt x="24" y="10"/>
                    <a:pt x="22" y="14"/>
                  </a:cubicBezTo>
                  <a:cubicBezTo>
                    <a:pt x="19" y="19"/>
                    <a:pt x="19" y="19"/>
                    <a:pt x="25" y="20"/>
                  </a:cubicBezTo>
                  <a:cubicBezTo>
                    <a:pt x="28" y="21"/>
                    <a:pt x="25" y="23"/>
                    <a:pt x="25" y="24"/>
                  </a:cubicBezTo>
                  <a:cubicBezTo>
                    <a:pt x="21" y="23"/>
                    <a:pt x="21" y="23"/>
                    <a:pt x="20" y="27"/>
                  </a:cubicBezTo>
                  <a:cubicBezTo>
                    <a:pt x="20" y="30"/>
                    <a:pt x="19" y="31"/>
                    <a:pt x="16" y="31"/>
                  </a:cubicBezTo>
                  <a:cubicBezTo>
                    <a:pt x="14" y="30"/>
                    <a:pt x="13" y="32"/>
                    <a:pt x="15" y="33"/>
                  </a:cubicBezTo>
                  <a:cubicBezTo>
                    <a:pt x="16" y="35"/>
                    <a:pt x="16" y="37"/>
                    <a:pt x="18" y="40"/>
                  </a:cubicBezTo>
                  <a:cubicBezTo>
                    <a:pt x="20" y="36"/>
                    <a:pt x="23" y="33"/>
                    <a:pt x="23" y="28"/>
                  </a:cubicBezTo>
                  <a:cubicBezTo>
                    <a:pt x="23" y="26"/>
                    <a:pt x="24" y="25"/>
                    <a:pt x="25" y="24"/>
                  </a:cubicBezTo>
                  <a:cubicBezTo>
                    <a:pt x="26" y="24"/>
                    <a:pt x="26" y="24"/>
                    <a:pt x="27" y="24"/>
                  </a:cubicBezTo>
                  <a:cubicBezTo>
                    <a:pt x="29" y="25"/>
                    <a:pt x="33" y="23"/>
                    <a:pt x="33" y="25"/>
                  </a:cubicBezTo>
                  <a:cubicBezTo>
                    <a:pt x="34" y="28"/>
                    <a:pt x="30" y="27"/>
                    <a:pt x="28" y="29"/>
                  </a:cubicBezTo>
                  <a:cubicBezTo>
                    <a:pt x="27" y="30"/>
                    <a:pt x="25" y="30"/>
                    <a:pt x="26" y="32"/>
                  </a:cubicBezTo>
                  <a:cubicBezTo>
                    <a:pt x="26" y="33"/>
                    <a:pt x="27" y="33"/>
                    <a:pt x="28" y="34"/>
                  </a:cubicBezTo>
                  <a:cubicBezTo>
                    <a:pt x="33" y="37"/>
                    <a:pt x="40" y="37"/>
                    <a:pt x="46" y="40"/>
                  </a:cubicBezTo>
                  <a:cubicBezTo>
                    <a:pt x="42" y="41"/>
                    <a:pt x="39" y="39"/>
                    <a:pt x="37" y="39"/>
                  </a:cubicBezTo>
                  <a:cubicBezTo>
                    <a:pt x="33" y="38"/>
                    <a:pt x="30" y="37"/>
                    <a:pt x="27" y="38"/>
                  </a:cubicBezTo>
                  <a:cubicBezTo>
                    <a:pt x="25" y="38"/>
                    <a:pt x="24" y="39"/>
                    <a:pt x="25" y="41"/>
                  </a:cubicBezTo>
                  <a:cubicBezTo>
                    <a:pt x="27" y="43"/>
                    <a:pt x="28" y="45"/>
                    <a:pt x="29" y="47"/>
                  </a:cubicBezTo>
                  <a:cubicBezTo>
                    <a:pt x="29" y="48"/>
                    <a:pt x="30" y="49"/>
                    <a:pt x="29" y="49"/>
                  </a:cubicBezTo>
                  <a:cubicBezTo>
                    <a:pt x="29" y="50"/>
                    <a:pt x="28" y="50"/>
                    <a:pt x="27" y="50"/>
                  </a:cubicBezTo>
                  <a:cubicBezTo>
                    <a:pt x="26" y="49"/>
                    <a:pt x="24" y="49"/>
                    <a:pt x="24" y="48"/>
                  </a:cubicBezTo>
                  <a:cubicBezTo>
                    <a:pt x="21" y="43"/>
                    <a:pt x="20" y="44"/>
                    <a:pt x="18" y="49"/>
                  </a:cubicBezTo>
                  <a:cubicBezTo>
                    <a:pt x="16" y="52"/>
                    <a:pt x="16" y="56"/>
                    <a:pt x="15" y="59"/>
                  </a:cubicBezTo>
                  <a:cubicBezTo>
                    <a:pt x="13" y="55"/>
                    <a:pt x="15" y="49"/>
                    <a:pt x="10" y="46"/>
                  </a:cubicBezTo>
                  <a:cubicBezTo>
                    <a:pt x="10" y="43"/>
                    <a:pt x="7" y="40"/>
                    <a:pt x="7" y="36"/>
                  </a:cubicBezTo>
                  <a:cubicBezTo>
                    <a:pt x="8" y="36"/>
                    <a:pt x="7" y="35"/>
                    <a:pt x="7" y="35"/>
                  </a:cubicBezTo>
                  <a:cubicBezTo>
                    <a:pt x="2" y="34"/>
                    <a:pt x="4" y="29"/>
                    <a:pt x="2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41">
              <a:extLst>
                <a:ext uri="{FF2B5EF4-FFF2-40B4-BE49-F238E27FC236}">
                  <a16:creationId xmlns:a16="http://schemas.microsoft.com/office/drawing/2014/main" id="{7703D423-426D-80D5-6B57-CE4342BB39DF}"/>
                </a:ext>
              </a:extLst>
            </p:cNvPr>
            <p:cNvSpPr/>
            <p:nvPr userDrawn="1"/>
          </p:nvSpPr>
          <p:spPr bwMode="auto">
            <a:xfrm>
              <a:off x="10728325" y="6135688"/>
              <a:ext cx="101600" cy="138113"/>
            </a:xfrm>
            <a:custGeom>
              <a:avLst/>
              <a:gdLst>
                <a:gd name="T0" fmla="*/ 27 w 27"/>
                <a:gd name="T1" fmla="*/ 26 h 37"/>
                <a:gd name="T2" fmla="*/ 18 w 27"/>
                <a:gd name="T3" fmla="*/ 36 h 37"/>
                <a:gd name="T4" fmla="*/ 15 w 27"/>
                <a:gd name="T5" fmla="*/ 36 h 37"/>
                <a:gd name="T6" fmla="*/ 16 w 27"/>
                <a:gd name="T7" fmla="*/ 34 h 37"/>
                <a:gd name="T8" fmla="*/ 15 w 27"/>
                <a:gd name="T9" fmla="*/ 24 h 37"/>
                <a:gd name="T10" fmla="*/ 6 w 27"/>
                <a:gd name="T11" fmla="*/ 26 h 37"/>
                <a:gd name="T12" fmla="*/ 0 w 27"/>
                <a:gd name="T13" fmla="*/ 28 h 37"/>
                <a:gd name="T14" fmla="*/ 7 w 27"/>
                <a:gd name="T15" fmla="*/ 23 h 37"/>
                <a:gd name="T16" fmla="*/ 10 w 27"/>
                <a:gd name="T17" fmla="*/ 22 h 37"/>
                <a:gd name="T18" fmla="*/ 14 w 27"/>
                <a:gd name="T19" fmla="*/ 18 h 37"/>
                <a:gd name="T20" fmla="*/ 9 w 27"/>
                <a:gd name="T21" fmla="*/ 17 h 37"/>
                <a:gd name="T22" fmla="*/ 2 w 27"/>
                <a:gd name="T23" fmla="*/ 13 h 37"/>
                <a:gd name="T24" fmla="*/ 2 w 27"/>
                <a:gd name="T25" fmla="*/ 10 h 37"/>
                <a:gd name="T26" fmla="*/ 5 w 27"/>
                <a:gd name="T27" fmla="*/ 9 h 37"/>
                <a:gd name="T28" fmla="*/ 10 w 27"/>
                <a:gd name="T29" fmla="*/ 11 h 37"/>
                <a:gd name="T30" fmla="*/ 14 w 27"/>
                <a:gd name="T31" fmla="*/ 12 h 37"/>
                <a:gd name="T32" fmla="*/ 14 w 27"/>
                <a:gd name="T33" fmla="*/ 7 h 37"/>
                <a:gd name="T34" fmla="*/ 14 w 27"/>
                <a:gd name="T35" fmla="*/ 7 h 37"/>
                <a:gd name="T36" fmla="*/ 12 w 27"/>
                <a:gd name="T37" fmla="*/ 2 h 37"/>
                <a:gd name="T38" fmla="*/ 15 w 27"/>
                <a:gd name="T39" fmla="*/ 0 h 37"/>
                <a:gd name="T40" fmla="*/ 19 w 27"/>
                <a:gd name="T41" fmla="*/ 4 h 37"/>
                <a:gd name="T42" fmla="*/ 19 w 27"/>
                <a:gd name="T43" fmla="*/ 5 h 37"/>
                <a:gd name="T44" fmla="*/ 23 w 27"/>
                <a:gd name="T45" fmla="*/ 17 h 37"/>
                <a:gd name="T46" fmla="*/ 25 w 27"/>
                <a:gd name="T47" fmla="*/ 20 h 37"/>
                <a:gd name="T48" fmla="*/ 27 w 27"/>
                <a:gd name="T49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7" h="37">
                  <a:moveTo>
                    <a:pt x="27" y="26"/>
                  </a:moveTo>
                  <a:cubicBezTo>
                    <a:pt x="24" y="29"/>
                    <a:pt x="23" y="34"/>
                    <a:pt x="18" y="36"/>
                  </a:cubicBezTo>
                  <a:cubicBezTo>
                    <a:pt x="17" y="36"/>
                    <a:pt x="16" y="37"/>
                    <a:pt x="15" y="36"/>
                  </a:cubicBezTo>
                  <a:cubicBezTo>
                    <a:pt x="14" y="35"/>
                    <a:pt x="16" y="34"/>
                    <a:pt x="16" y="34"/>
                  </a:cubicBezTo>
                  <a:cubicBezTo>
                    <a:pt x="17" y="30"/>
                    <a:pt x="19" y="27"/>
                    <a:pt x="15" y="24"/>
                  </a:cubicBezTo>
                  <a:cubicBezTo>
                    <a:pt x="11" y="22"/>
                    <a:pt x="9" y="25"/>
                    <a:pt x="6" y="26"/>
                  </a:cubicBezTo>
                  <a:cubicBezTo>
                    <a:pt x="4" y="26"/>
                    <a:pt x="2" y="27"/>
                    <a:pt x="0" y="28"/>
                  </a:cubicBezTo>
                  <a:cubicBezTo>
                    <a:pt x="1" y="25"/>
                    <a:pt x="4" y="25"/>
                    <a:pt x="7" y="23"/>
                  </a:cubicBezTo>
                  <a:cubicBezTo>
                    <a:pt x="8" y="23"/>
                    <a:pt x="9" y="23"/>
                    <a:pt x="10" y="22"/>
                  </a:cubicBezTo>
                  <a:cubicBezTo>
                    <a:pt x="11" y="21"/>
                    <a:pt x="14" y="21"/>
                    <a:pt x="14" y="18"/>
                  </a:cubicBezTo>
                  <a:cubicBezTo>
                    <a:pt x="14" y="17"/>
                    <a:pt x="11" y="18"/>
                    <a:pt x="9" y="17"/>
                  </a:cubicBezTo>
                  <a:cubicBezTo>
                    <a:pt x="7" y="17"/>
                    <a:pt x="4" y="16"/>
                    <a:pt x="2" y="13"/>
                  </a:cubicBezTo>
                  <a:cubicBezTo>
                    <a:pt x="2" y="12"/>
                    <a:pt x="1" y="11"/>
                    <a:pt x="2" y="10"/>
                  </a:cubicBezTo>
                  <a:cubicBezTo>
                    <a:pt x="3" y="9"/>
                    <a:pt x="4" y="9"/>
                    <a:pt x="5" y="9"/>
                  </a:cubicBezTo>
                  <a:cubicBezTo>
                    <a:pt x="7" y="10"/>
                    <a:pt x="9" y="10"/>
                    <a:pt x="10" y="11"/>
                  </a:cubicBezTo>
                  <a:cubicBezTo>
                    <a:pt x="11" y="12"/>
                    <a:pt x="13" y="14"/>
                    <a:pt x="14" y="12"/>
                  </a:cubicBezTo>
                  <a:cubicBezTo>
                    <a:pt x="15" y="11"/>
                    <a:pt x="15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6"/>
                    <a:pt x="11" y="4"/>
                    <a:pt x="12" y="2"/>
                  </a:cubicBezTo>
                  <a:cubicBezTo>
                    <a:pt x="12" y="0"/>
                    <a:pt x="14" y="0"/>
                    <a:pt x="15" y="0"/>
                  </a:cubicBezTo>
                  <a:cubicBezTo>
                    <a:pt x="18" y="0"/>
                    <a:pt x="18" y="2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10"/>
                    <a:pt x="19" y="14"/>
                    <a:pt x="23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4" y="22"/>
                    <a:pt x="26" y="24"/>
                    <a:pt x="27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42">
              <a:extLst>
                <a:ext uri="{FF2B5EF4-FFF2-40B4-BE49-F238E27FC236}">
                  <a16:creationId xmlns:a16="http://schemas.microsoft.com/office/drawing/2014/main" id="{835B1EDE-33C0-9A53-A020-027A943651FA}"/>
                </a:ext>
              </a:extLst>
            </p:cNvPr>
            <p:cNvSpPr/>
            <p:nvPr userDrawn="1"/>
          </p:nvSpPr>
          <p:spPr bwMode="auto">
            <a:xfrm>
              <a:off x="10882313" y="6369050"/>
              <a:ext cx="93662" cy="101600"/>
            </a:xfrm>
            <a:custGeom>
              <a:avLst/>
              <a:gdLst>
                <a:gd name="T0" fmla="*/ 9 w 25"/>
                <a:gd name="T1" fmla="*/ 27 h 27"/>
                <a:gd name="T2" fmla="*/ 0 w 25"/>
                <a:gd name="T3" fmla="*/ 12 h 27"/>
                <a:gd name="T4" fmla="*/ 17 w 25"/>
                <a:gd name="T5" fmla="*/ 2 h 27"/>
                <a:gd name="T6" fmla="*/ 25 w 25"/>
                <a:gd name="T7" fmla="*/ 3 h 27"/>
                <a:gd name="T8" fmla="*/ 11 w 25"/>
                <a:gd name="T9" fmla="*/ 22 h 27"/>
                <a:gd name="T10" fmla="*/ 9 w 25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7">
                  <a:moveTo>
                    <a:pt x="9" y="27"/>
                  </a:moveTo>
                  <a:cubicBezTo>
                    <a:pt x="6" y="22"/>
                    <a:pt x="3" y="17"/>
                    <a:pt x="0" y="12"/>
                  </a:cubicBezTo>
                  <a:cubicBezTo>
                    <a:pt x="6" y="9"/>
                    <a:pt x="11" y="6"/>
                    <a:pt x="17" y="2"/>
                  </a:cubicBezTo>
                  <a:cubicBezTo>
                    <a:pt x="20" y="0"/>
                    <a:pt x="20" y="0"/>
                    <a:pt x="25" y="3"/>
                  </a:cubicBezTo>
                  <a:cubicBezTo>
                    <a:pt x="16" y="7"/>
                    <a:pt x="13" y="14"/>
                    <a:pt x="11" y="22"/>
                  </a:cubicBezTo>
                  <a:cubicBezTo>
                    <a:pt x="11" y="24"/>
                    <a:pt x="9" y="25"/>
                    <a:pt x="9" y="27"/>
                  </a:cubicBezTo>
                  <a:close/>
                </a:path>
              </a:pathLst>
            </a:custGeom>
            <a:solidFill>
              <a:srgbClr val="715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43">
              <a:extLst>
                <a:ext uri="{FF2B5EF4-FFF2-40B4-BE49-F238E27FC236}">
                  <a16:creationId xmlns:a16="http://schemas.microsoft.com/office/drawing/2014/main" id="{641295F9-FCEF-4EF5-83D8-05DDE4C66BE0}"/>
                </a:ext>
              </a:extLst>
            </p:cNvPr>
            <p:cNvSpPr/>
            <p:nvPr userDrawn="1"/>
          </p:nvSpPr>
          <p:spPr bwMode="auto">
            <a:xfrm>
              <a:off x="11036300" y="6353175"/>
              <a:ext cx="65087" cy="79375"/>
            </a:xfrm>
            <a:custGeom>
              <a:avLst/>
              <a:gdLst>
                <a:gd name="T0" fmla="*/ 6 w 17"/>
                <a:gd name="T1" fmla="*/ 13 h 21"/>
                <a:gd name="T2" fmla="*/ 5 w 17"/>
                <a:gd name="T3" fmla="*/ 12 h 21"/>
                <a:gd name="T4" fmla="*/ 1 w 17"/>
                <a:gd name="T5" fmla="*/ 3 h 21"/>
                <a:gd name="T6" fmla="*/ 1 w 17"/>
                <a:gd name="T7" fmla="*/ 1 h 21"/>
                <a:gd name="T8" fmla="*/ 5 w 17"/>
                <a:gd name="T9" fmla="*/ 1 h 21"/>
                <a:gd name="T10" fmla="*/ 12 w 17"/>
                <a:gd name="T11" fmla="*/ 3 h 21"/>
                <a:gd name="T12" fmla="*/ 14 w 17"/>
                <a:gd name="T13" fmla="*/ 7 h 21"/>
                <a:gd name="T14" fmla="*/ 14 w 17"/>
                <a:gd name="T15" fmla="*/ 11 h 21"/>
                <a:gd name="T16" fmla="*/ 17 w 17"/>
                <a:gd name="T17" fmla="*/ 17 h 21"/>
                <a:gd name="T18" fmla="*/ 9 w 17"/>
                <a:gd name="T19" fmla="*/ 16 h 21"/>
                <a:gd name="T20" fmla="*/ 6 w 17"/>
                <a:gd name="T2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1">
                  <a:moveTo>
                    <a:pt x="6" y="13"/>
                  </a:moveTo>
                  <a:cubicBezTo>
                    <a:pt x="6" y="13"/>
                    <a:pt x="5" y="12"/>
                    <a:pt x="5" y="12"/>
                  </a:cubicBezTo>
                  <a:cubicBezTo>
                    <a:pt x="6" y="8"/>
                    <a:pt x="5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9" y="3"/>
                    <a:pt x="12" y="3"/>
                  </a:cubicBezTo>
                  <a:cubicBezTo>
                    <a:pt x="15" y="3"/>
                    <a:pt x="16" y="5"/>
                    <a:pt x="14" y="7"/>
                  </a:cubicBezTo>
                  <a:cubicBezTo>
                    <a:pt x="12" y="9"/>
                    <a:pt x="12" y="10"/>
                    <a:pt x="14" y="11"/>
                  </a:cubicBezTo>
                  <a:cubicBezTo>
                    <a:pt x="17" y="12"/>
                    <a:pt x="17" y="14"/>
                    <a:pt x="17" y="17"/>
                  </a:cubicBezTo>
                  <a:cubicBezTo>
                    <a:pt x="13" y="21"/>
                    <a:pt x="11" y="17"/>
                    <a:pt x="9" y="16"/>
                  </a:cubicBezTo>
                  <a:cubicBezTo>
                    <a:pt x="8" y="15"/>
                    <a:pt x="7" y="14"/>
                    <a:pt x="6" y="13"/>
                  </a:cubicBezTo>
                  <a:close/>
                </a:path>
              </a:pathLst>
            </a:custGeom>
            <a:solidFill>
              <a:srgbClr val="E1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44">
              <a:extLst>
                <a:ext uri="{FF2B5EF4-FFF2-40B4-BE49-F238E27FC236}">
                  <a16:creationId xmlns:a16="http://schemas.microsoft.com/office/drawing/2014/main" id="{5F1956E8-AD95-0609-592D-EBF23AEF6F50}"/>
                </a:ext>
              </a:extLst>
            </p:cNvPr>
            <p:cNvSpPr/>
            <p:nvPr userDrawn="1"/>
          </p:nvSpPr>
          <p:spPr bwMode="auto">
            <a:xfrm>
              <a:off x="10783888" y="6153150"/>
              <a:ext cx="57150" cy="79375"/>
            </a:xfrm>
            <a:custGeom>
              <a:avLst/>
              <a:gdLst>
                <a:gd name="T0" fmla="*/ 12 w 15"/>
                <a:gd name="T1" fmla="*/ 21 h 21"/>
                <a:gd name="T2" fmla="*/ 8 w 15"/>
                <a:gd name="T3" fmla="*/ 16 h 21"/>
                <a:gd name="T4" fmla="*/ 5 w 15"/>
                <a:gd name="T5" fmla="*/ 10 h 21"/>
                <a:gd name="T6" fmla="*/ 3 w 15"/>
                <a:gd name="T7" fmla="*/ 4 h 21"/>
                <a:gd name="T8" fmla="*/ 4 w 15"/>
                <a:gd name="T9" fmla="*/ 0 h 21"/>
                <a:gd name="T10" fmla="*/ 5 w 15"/>
                <a:gd name="T11" fmla="*/ 0 h 21"/>
                <a:gd name="T12" fmla="*/ 8 w 15"/>
                <a:gd name="T13" fmla="*/ 3 h 21"/>
                <a:gd name="T14" fmla="*/ 9 w 15"/>
                <a:gd name="T15" fmla="*/ 7 h 21"/>
                <a:gd name="T16" fmla="*/ 12 w 15"/>
                <a:gd name="T17" fmla="*/ 8 h 21"/>
                <a:gd name="T18" fmla="*/ 13 w 15"/>
                <a:gd name="T19" fmla="*/ 20 h 21"/>
                <a:gd name="T20" fmla="*/ 12 w 15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9" y="21"/>
                    <a:pt x="8" y="19"/>
                    <a:pt x="8" y="16"/>
                  </a:cubicBezTo>
                  <a:cubicBezTo>
                    <a:pt x="10" y="13"/>
                    <a:pt x="7" y="11"/>
                    <a:pt x="5" y="10"/>
                  </a:cubicBezTo>
                  <a:cubicBezTo>
                    <a:pt x="0" y="9"/>
                    <a:pt x="0" y="7"/>
                    <a:pt x="3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9" y="1"/>
                    <a:pt x="8" y="3"/>
                  </a:cubicBezTo>
                  <a:cubicBezTo>
                    <a:pt x="6" y="6"/>
                    <a:pt x="7" y="7"/>
                    <a:pt x="9" y="7"/>
                  </a:cubicBezTo>
                  <a:cubicBezTo>
                    <a:pt x="10" y="7"/>
                    <a:pt x="12" y="8"/>
                    <a:pt x="12" y="8"/>
                  </a:cubicBezTo>
                  <a:cubicBezTo>
                    <a:pt x="10" y="12"/>
                    <a:pt x="15" y="16"/>
                    <a:pt x="13" y="20"/>
                  </a:cubicBezTo>
                  <a:cubicBezTo>
                    <a:pt x="13" y="20"/>
                    <a:pt x="12" y="21"/>
                    <a:pt x="12" y="21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45">
              <a:extLst>
                <a:ext uri="{FF2B5EF4-FFF2-40B4-BE49-F238E27FC236}">
                  <a16:creationId xmlns:a16="http://schemas.microsoft.com/office/drawing/2014/main" id="{FDF90803-E5C6-355E-CC3D-6AE465FE8519}"/>
                </a:ext>
              </a:extLst>
            </p:cNvPr>
            <p:cNvSpPr/>
            <p:nvPr userDrawn="1"/>
          </p:nvSpPr>
          <p:spPr bwMode="auto">
            <a:xfrm>
              <a:off x="11115675" y="6315075"/>
              <a:ext cx="68262" cy="30163"/>
            </a:xfrm>
            <a:custGeom>
              <a:avLst/>
              <a:gdLst>
                <a:gd name="T0" fmla="*/ 1 w 18"/>
                <a:gd name="T1" fmla="*/ 0 h 8"/>
                <a:gd name="T2" fmla="*/ 18 w 18"/>
                <a:gd name="T3" fmla="*/ 3 h 8"/>
                <a:gd name="T4" fmla="*/ 3 w 18"/>
                <a:gd name="T5" fmla="*/ 8 h 8"/>
                <a:gd name="T6" fmla="*/ 3 w 18"/>
                <a:gd name="T7" fmla="*/ 8 h 8"/>
                <a:gd name="T8" fmla="*/ 0 w 18"/>
                <a:gd name="T9" fmla="*/ 0 h 8"/>
                <a:gd name="T10" fmla="*/ 1 w 18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" y="0"/>
                  </a:moveTo>
                  <a:cubicBezTo>
                    <a:pt x="6" y="1"/>
                    <a:pt x="11" y="3"/>
                    <a:pt x="18" y="3"/>
                  </a:cubicBezTo>
                  <a:cubicBezTo>
                    <a:pt x="12" y="5"/>
                    <a:pt x="8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6"/>
                    <a:pt x="0" y="3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46">
              <a:extLst>
                <a:ext uri="{FF2B5EF4-FFF2-40B4-BE49-F238E27FC236}">
                  <a16:creationId xmlns:a16="http://schemas.microsoft.com/office/drawing/2014/main" id="{79816B32-C6D3-A6BC-F7BA-A7B5280A427A}"/>
                </a:ext>
              </a:extLst>
            </p:cNvPr>
            <p:cNvSpPr/>
            <p:nvPr userDrawn="1"/>
          </p:nvSpPr>
          <p:spPr bwMode="auto">
            <a:xfrm>
              <a:off x="11153775" y="6240463"/>
              <a:ext cx="41275" cy="30163"/>
            </a:xfrm>
            <a:custGeom>
              <a:avLst/>
              <a:gdLst>
                <a:gd name="T0" fmla="*/ 5 w 11"/>
                <a:gd name="T1" fmla="*/ 3 h 8"/>
                <a:gd name="T2" fmla="*/ 8 w 11"/>
                <a:gd name="T3" fmla="*/ 4 h 8"/>
                <a:gd name="T4" fmla="*/ 9 w 11"/>
                <a:gd name="T5" fmla="*/ 7 h 8"/>
                <a:gd name="T6" fmla="*/ 4 w 11"/>
                <a:gd name="T7" fmla="*/ 7 h 8"/>
                <a:gd name="T8" fmla="*/ 1 w 11"/>
                <a:gd name="T9" fmla="*/ 6 h 8"/>
                <a:gd name="T10" fmla="*/ 1 w 11"/>
                <a:gd name="T11" fmla="*/ 2 h 8"/>
                <a:gd name="T12" fmla="*/ 5 w 11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5" y="3"/>
                  </a:moveTo>
                  <a:cubicBezTo>
                    <a:pt x="6" y="4"/>
                    <a:pt x="7" y="4"/>
                    <a:pt x="8" y="4"/>
                  </a:cubicBezTo>
                  <a:cubicBezTo>
                    <a:pt x="9" y="5"/>
                    <a:pt x="11" y="5"/>
                    <a:pt x="9" y="7"/>
                  </a:cubicBezTo>
                  <a:cubicBezTo>
                    <a:pt x="8" y="7"/>
                    <a:pt x="6" y="7"/>
                    <a:pt x="4" y="7"/>
                  </a:cubicBezTo>
                  <a:cubicBezTo>
                    <a:pt x="3" y="7"/>
                    <a:pt x="1" y="8"/>
                    <a:pt x="1" y="6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3"/>
                    <a:pt x="5" y="3"/>
                  </a:cubicBezTo>
                  <a:close/>
                </a:path>
              </a:pathLst>
            </a:custGeom>
            <a:solidFill>
              <a:srgbClr val="75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47">
              <a:extLst>
                <a:ext uri="{FF2B5EF4-FFF2-40B4-BE49-F238E27FC236}">
                  <a16:creationId xmlns:a16="http://schemas.microsoft.com/office/drawing/2014/main" id="{EC3A9CD9-B5DA-B03E-FBFC-B594F25BD426}"/>
                </a:ext>
              </a:extLst>
            </p:cNvPr>
            <p:cNvSpPr/>
            <p:nvPr userDrawn="1"/>
          </p:nvSpPr>
          <p:spPr bwMode="auto">
            <a:xfrm>
              <a:off x="10942638" y="6124575"/>
              <a:ext cx="26987" cy="28575"/>
            </a:xfrm>
            <a:custGeom>
              <a:avLst/>
              <a:gdLst>
                <a:gd name="T0" fmla="*/ 0 w 7"/>
                <a:gd name="T1" fmla="*/ 6 h 8"/>
                <a:gd name="T2" fmla="*/ 4 w 7"/>
                <a:gd name="T3" fmla="*/ 1 h 8"/>
                <a:gd name="T4" fmla="*/ 7 w 7"/>
                <a:gd name="T5" fmla="*/ 4 h 8"/>
                <a:gd name="T6" fmla="*/ 0 w 7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4"/>
                    <a:pt x="0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8"/>
                    <a:pt x="2" y="5"/>
                    <a:pt x="0" y="6"/>
                  </a:cubicBezTo>
                  <a:close/>
                </a:path>
              </a:pathLst>
            </a:custGeom>
            <a:solidFill>
              <a:srgbClr val="85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48">
              <a:extLst>
                <a:ext uri="{FF2B5EF4-FFF2-40B4-BE49-F238E27FC236}">
                  <a16:creationId xmlns:a16="http://schemas.microsoft.com/office/drawing/2014/main" id="{603481DB-D7CE-879D-82F1-E2DE3B3983ED}"/>
                </a:ext>
              </a:extLst>
            </p:cNvPr>
            <p:cNvSpPr/>
            <p:nvPr userDrawn="1"/>
          </p:nvSpPr>
          <p:spPr bwMode="auto">
            <a:xfrm>
              <a:off x="11104563" y="6165850"/>
              <a:ext cx="22225" cy="22225"/>
            </a:xfrm>
            <a:custGeom>
              <a:avLst/>
              <a:gdLst>
                <a:gd name="T0" fmla="*/ 1 w 6"/>
                <a:gd name="T1" fmla="*/ 5 h 6"/>
                <a:gd name="T2" fmla="*/ 3 w 6"/>
                <a:gd name="T3" fmla="*/ 0 h 6"/>
                <a:gd name="T4" fmla="*/ 6 w 6"/>
                <a:gd name="T5" fmla="*/ 3 h 6"/>
                <a:gd name="T6" fmla="*/ 1 w 6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2" y="3"/>
                    <a:pt x="0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6"/>
                    <a:pt x="2" y="3"/>
                    <a:pt x="1" y="5"/>
                  </a:cubicBezTo>
                  <a:close/>
                </a:path>
              </a:pathLst>
            </a:custGeom>
            <a:solidFill>
              <a:srgbClr val="7F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249">
              <a:extLst>
                <a:ext uri="{FF2B5EF4-FFF2-40B4-BE49-F238E27FC236}">
                  <a16:creationId xmlns:a16="http://schemas.microsoft.com/office/drawing/2014/main" id="{4FAD181A-EF1C-17E7-8054-B2BDBAE1036C}"/>
                </a:ext>
              </a:extLst>
            </p:cNvPr>
            <p:cNvSpPr/>
            <p:nvPr userDrawn="1"/>
          </p:nvSpPr>
          <p:spPr bwMode="auto">
            <a:xfrm>
              <a:off x="10972800" y="5603875"/>
              <a:ext cx="180975" cy="147638"/>
            </a:xfrm>
            <a:custGeom>
              <a:avLst/>
              <a:gdLst>
                <a:gd name="T0" fmla="*/ 6 w 48"/>
                <a:gd name="T1" fmla="*/ 0 h 39"/>
                <a:gd name="T2" fmla="*/ 9 w 48"/>
                <a:gd name="T3" fmla="*/ 1 h 39"/>
                <a:gd name="T4" fmla="*/ 20 w 48"/>
                <a:gd name="T5" fmla="*/ 4 h 39"/>
                <a:gd name="T6" fmla="*/ 24 w 48"/>
                <a:gd name="T7" fmla="*/ 6 h 39"/>
                <a:gd name="T8" fmla="*/ 22 w 48"/>
                <a:gd name="T9" fmla="*/ 8 h 39"/>
                <a:gd name="T10" fmla="*/ 22 w 48"/>
                <a:gd name="T11" fmla="*/ 11 h 39"/>
                <a:gd name="T12" fmla="*/ 24 w 48"/>
                <a:gd name="T13" fmla="*/ 11 h 39"/>
                <a:gd name="T14" fmla="*/ 29 w 48"/>
                <a:gd name="T15" fmla="*/ 7 h 39"/>
                <a:gd name="T16" fmla="*/ 31 w 48"/>
                <a:gd name="T17" fmla="*/ 2 h 39"/>
                <a:gd name="T18" fmla="*/ 39 w 48"/>
                <a:gd name="T19" fmla="*/ 5 h 39"/>
                <a:gd name="T20" fmla="*/ 40 w 48"/>
                <a:gd name="T21" fmla="*/ 7 h 39"/>
                <a:gd name="T22" fmla="*/ 41 w 48"/>
                <a:gd name="T23" fmla="*/ 11 h 39"/>
                <a:gd name="T24" fmla="*/ 40 w 48"/>
                <a:gd name="T25" fmla="*/ 25 h 39"/>
                <a:gd name="T26" fmla="*/ 37 w 48"/>
                <a:gd name="T27" fmla="*/ 26 h 39"/>
                <a:gd name="T28" fmla="*/ 37 w 48"/>
                <a:gd name="T29" fmla="*/ 29 h 39"/>
                <a:gd name="T30" fmla="*/ 39 w 48"/>
                <a:gd name="T31" fmla="*/ 31 h 39"/>
                <a:gd name="T32" fmla="*/ 36 w 48"/>
                <a:gd name="T33" fmla="*/ 32 h 39"/>
                <a:gd name="T34" fmla="*/ 33 w 48"/>
                <a:gd name="T35" fmla="*/ 30 h 39"/>
                <a:gd name="T36" fmla="*/ 32 w 48"/>
                <a:gd name="T37" fmla="*/ 25 h 39"/>
                <a:gd name="T38" fmla="*/ 28 w 48"/>
                <a:gd name="T39" fmla="*/ 30 h 39"/>
                <a:gd name="T40" fmla="*/ 24 w 48"/>
                <a:gd name="T41" fmla="*/ 39 h 39"/>
                <a:gd name="T42" fmla="*/ 24 w 48"/>
                <a:gd name="T43" fmla="*/ 33 h 39"/>
                <a:gd name="T44" fmla="*/ 10 w 48"/>
                <a:gd name="T45" fmla="*/ 33 h 39"/>
                <a:gd name="T46" fmla="*/ 2 w 48"/>
                <a:gd name="T47" fmla="*/ 32 h 39"/>
                <a:gd name="T48" fmla="*/ 10 w 48"/>
                <a:gd name="T49" fmla="*/ 29 h 39"/>
                <a:gd name="T50" fmla="*/ 17 w 48"/>
                <a:gd name="T51" fmla="*/ 27 h 39"/>
                <a:gd name="T52" fmla="*/ 20 w 48"/>
                <a:gd name="T53" fmla="*/ 25 h 39"/>
                <a:gd name="T54" fmla="*/ 16 w 48"/>
                <a:gd name="T55" fmla="*/ 24 h 39"/>
                <a:gd name="T56" fmla="*/ 4 w 48"/>
                <a:gd name="T57" fmla="*/ 25 h 39"/>
                <a:gd name="T58" fmla="*/ 0 w 48"/>
                <a:gd name="T59" fmla="*/ 21 h 39"/>
                <a:gd name="T60" fmla="*/ 4 w 48"/>
                <a:gd name="T61" fmla="*/ 19 h 39"/>
                <a:gd name="T62" fmla="*/ 16 w 48"/>
                <a:gd name="T63" fmla="*/ 21 h 39"/>
                <a:gd name="T64" fmla="*/ 19 w 48"/>
                <a:gd name="T65" fmla="*/ 21 h 39"/>
                <a:gd name="T66" fmla="*/ 18 w 48"/>
                <a:gd name="T67" fmla="*/ 18 h 39"/>
                <a:gd name="T68" fmla="*/ 11 w 48"/>
                <a:gd name="T69" fmla="*/ 16 h 39"/>
                <a:gd name="T70" fmla="*/ 3 w 48"/>
                <a:gd name="T71" fmla="*/ 16 h 39"/>
                <a:gd name="T72" fmla="*/ 2 w 48"/>
                <a:gd name="T73" fmla="*/ 11 h 39"/>
                <a:gd name="T74" fmla="*/ 6 w 48"/>
                <a:gd name="T75" fmla="*/ 9 h 39"/>
                <a:gd name="T76" fmla="*/ 11 w 48"/>
                <a:gd name="T77" fmla="*/ 8 h 39"/>
                <a:gd name="T78" fmla="*/ 8 w 48"/>
                <a:gd name="T79" fmla="*/ 3 h 39"/>
                <a:gd name="T80" fmla="*/ 6 w 48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39">
                  <a:moveTo>
                    <a:pt x="6" y="0"/>
                  </a:moveTo>
                  <a:cubicBezTo>
                    <a:pt x="7" y="0"/>
                    <a:pt x="8" y="1"/>
                    <a:pt x="9" y="1"/>
                  </a:cubicBezTo>
                  <a:cubicBezTo>
                    <a:pt x="12" y="4"/>
                    <a:pt x="16" y="6"/>
                    <a:pt x="20" y="4"/>
                  </a:cubicBezTo>
                  <a:cubicBezTo>
                    <a:pt x="22" y="2"/>
                    <a:pt x="23" y="4"/>
                    <a:pt x="24" y="6"/>
                  </a:cubicBezTo>
                  <a:cubicBezTo>
                    <a:pt x="25" y="8"/>
                    <a:pt x="23" y="8"/>
                    <a:pt x="22" y="8"/>
                  </a:cubicBezTo>
                  <a:cubicBezTo>
                    <a:pt x="22" y="9"/>
                    <a:pt x="21" y="10"/>
                    <a:pt x="22" y="11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5" y="9"/>
                    <a:pt x="28" y="8"/>
                    <a:pt x="29" y="7"/>
                  </a:cubicBezTo>
                  <a:cubicBezTo>
                    <a:pt x="29" y="5"/>
                    <a:pt x="29" y="2"/>
                    <a:pt x="31" y="2"/>
                  </a:cubicBezTo>
                  <a:cubicBezTo>
                    <a:pt x="34" y="2"/>
                    <a:pt x="37" y="3"/>
                    <a:pt x="39" y="5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8" y="6"/>
                    <a:pt x="43" y="9"/>
                    <a:pt x="41" y="11"/>
                  </a:cubicBezTo>
                  <a:cubicBezTo>
                    <a:pt x="37" y="15"/>
                    <a:pt x="37" y="21"/>
                    <a:pt x="40" y="25"/>
                  </a:cubicBezTo>
                  <a:cubicBezTo>
                    <a:pt x="40" y="27"/>
                    <a:pt x="38" y="25"/>
                    <a:pt x="37" y="26"/>
                  </a:cubicBezTo>
                  <a:cubicBezTo>
                    <a:pt x="36" y="27"/>
                    <a:pt x="35" y="28"/>
                    <a:pt x="37" y="29"/>
                  </a:cubicBezTo>
                  <a:cubicBezTo>
                    <a:pt x="38" y="29"/>
                    <a:pt x="40" y="30"/>
                    <a:pt x="39" y="31"/>
                  </a:cubicBezTo>
                  <a:cubicBezTo>
                    <a:pt x="38" y="33"/>
                    <a:pt x="37" y="33"/>
                    <a:pt x="36" y="32"/>
                  </a:cubicBezTo>
                  <a:cubicBezTo>
                    <a:pt x="34" y="32"/>
                    <a:pt x="33" y="32"/>
                    <a:pt x="33" y="30"/>
                  </a:cubicBezTo>
                  <a:cubicBezTo>
                    <a:pt x="33" y="28"/>
                    <a:pt x="35" y="25"/>
                    <a:pt x="32" y="25"/>
                  </a:cubicBezTo>
                  <a:cubicBezTo>
                    <a:pt x="30" y="25"/>
                    <a:pt x="28" y="27"/>
                    <a:pt x="28" y="30"/>
                  </a:cubicBezTo>
                  <a:cubicBezTo>
                    <a:pt x="27" y="33"/>
                    <a:pt x="26" y="36"/>
                    <a:pt x="24" y="39"/>
                  </a:cubicBezTo>
                  <a:cubicBezTo>
                    <a:pt x="24" y="37"/>
                    <a:pt x="24" y="36"/>
                    <a:pt x="24" y="33"/>
                  </a:cubicBezTo>
                  <a:cubicBezTo>
                    <a:pt x="19" y="38"/>
                    <a:pt x="14" y="36"/>
                    <a:pt x="10" y="33"/>
                  </a:cubicBezTo>
                  <a:cubicBezTo>
                    <a:pt x="7" y="31"/>
                    <a:pt x="5" y="33"/>
                    <a:pt x="2" y="32"/>
                  </a:cubicBezTo>
                  <a:cubicBezTo>
                    <a:pt x="5" y="31"/>
                    <a:pt x="7" y="30"/>
                    <a:pt x="10" y="29"/>
                  </a:cubicBezTo>
                  <a:cubicBezTo>
                    <a:pt x="12" y="28"/>
                    <a:pt x="15" y="27"/>
                    <a:pt x="17" y="27"/>
                  </a:cubicBezTo>
                  <a:cubicBezTo>
                    <a:pt x="18" y="27"/>
                    <a:pt x="20" y="26"/>
                    <a:pt x="20" y="25"/>
                  </a:cubicBezTo>
                  <a:cubicBezTo>
                    <a:pt x="19" y="23"/>
                    <a:pt x="17" y="24"/>
                    <a:pt x="16" y="24"/>
                  </a:cubicBezTo>
                  <a:cubicBezTo>
                    <a:pt x="12" y="27"/>
                    <a:pt x="8" y="26"/>
                    <a:pt x="4" y="25"/>
                  </a:cubicBezTo>
                  <a:cubicBezTo>
                    <a:pt x="2" y="24"/>
                    <a:pt x="0" y="23"/>
                    <a:pt x="0" y="21"/>
                  </a:cubicBezTo>
                  <a:cubicBezTo>
                    <a:pt x="0" y="19"/>
                    <a:pt x="2" y="19"/>
                    <a:pt x="4" y="19"/>
                  </a:cubicBezTo>
                  <a:cubicBezTo>
                    <a:pt x="8" y="20"/>
                    <a:pt x="12" y="20"/>
                    <a:pt x="16" y="21"/>
                  </a:cubicBezTo>
                  <a:cubicBezTo>
                    <a:pt x="17" y="21"/>
                    <a:pt x="18" y="22"/>
                    <a:pt x="19" y="21"/>
                  </a:cubicBezTo>
                  <a:cubicBezTo>
                    <a:pt x="19" y="20"/>
                    <a:pt x="18" y="19"/>
                    <a:pt x="18" y="18"/>
                  </a:cubicBezTo>
                  <a:cubicBezTo>
                    <a:pt x="16" y="16"/>
                    <a:pt x="14" y="14"/>
                    <a:pt x="11" y="16"/>
                  </a:cubicBezTo>
                  <a:cubicBezTo>
                    <a:pt x="8" y="18"/>
                    <a:pt x="6" y="16"/>
                    <a:pt x="3" y="16"/>
                  </a:cubicBezTo>
                  <a:cubicBezTo>
                    <a:pt x="2" y="15"/>
                    <a:pt x="2" y="13"/>
                    <a:pt x="2" y="11"/>
                  </a:cubicBezTo>
                  <a:cubicBezTo>
                    <a:pt x="3" y="9"/>
                    <a:pt x="4" y="9"/>
                    <a:pt x="6" y="9"/>
                  </a:cubicBezTo>
                  <a:cubicBezTo>
                    <a:pt x="8" y="9"/>
                    <a:pt x="10" y="9"/>
                    <a:pt x="11" y="8"/>
                  </a:cubicBezTo>
                  <a:cubicBezTo>
                    <a:pt x="12" y="6"/>
                    <a:pt x="9" y="5"/>
                    <a:pt x="8" y="3"/>
                  </a:cubicBezTo>
                  <a:cubicBezTo>
                    <a:pt x="7" y="2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E2B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250">
              <a:extLst>
                <a:ext uri="{FF2B5EF4-FFF2-40B4-BE49-F238E27FC236}">
                  <a16:creationId xmlns:a16="http://schemas.microsoft.com/office/drawing/2014/main" id="{173E63FF-BB12-7F02-922E-FB87C33B1FA1}"/>
                </a:ext>
              </a:extLst>
            </p:cNvPr>
            <p:cNvSpPr/>
            <p:nvPr userDrawn="1"/>
          </p:nvSpPr>
          <p:spPr bwMode="auto">
            <a:xfrm>
              <a:off x="10961688" y="5807075"/>
              <a:ext cx="79375" cy="95250"/>
            </a:xfrm>
            <a:custGeom>
              <a:avLst/>
              <a:gdLst>
                <a:gd name="T0" fmla="*/ 20 w 21"/>
                <a:gd name="T1" fmla="*/ 8 h 25"/>
                <a:gd name="T2" fmla="*/ 16 w 21"/>
                <a:gd name="T3" fmla="*/ 24 h 25"/>
                <a:gd name="T4" fmla="*/ 14 w 21"/>
                <a:gd name="T5" fmla="*/ 24 h 25"/>
                <a:gd name="T6" fmla="*/ 9 w 21"/>
                <a:gd name="T7" fmla="*/ 24 h 25"/>
                <a:gd name="T8" fmla="*/ 6 w 21"/>
                <a:gd name="T9" fmla="*/ 24 h 25"/>
                <a:gd name="T10" fmla="*/ 6 w 21"/>
                <a:gd name="T11" fmla="*/ 22 h 25"/>
                <a:gd name="T12" fmla="*/ 3 w 21"/>
                <a:gd name="T13" fmla="*/ 18 h 25"/>
                <a:gd name="T14" fmla="*/ 1 w 21"/>
                <a:gd name="T15" fmla="*/ 15 h 25"/>
                <a:gd name="T16" fmla="*/ 1 w 21"/>
                <a:gd name="T17" fmla="*/ 9 h 25"/>
                <a:gd name="T18" fmla="*/ 19 w 21"/>
                <a:gd name="T19" fmla="*/ 0 h 25"/>
                <a:gd name="T20" fmla="*/ 20 w 21"/>
                <a:gd name="T2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20" y="8"/>
                  </a:moveTo>
                  <a:cubicBezTo>
                    <a:pt x="17" y="13"/>
                    <a:pt x="18" y="19"/>
                    <a:pt x="16" y="24"/>
                  </a:cubicBezTo>
                  <a:cubicBezTo>
                    <a:pt x="16" y="24"/>
                    <a:pt x="14" y="24"/>
                    <a:pt x="14" y="24"/>
                  </a:cubicBezTo>
                  <a:cubicBezTo>
                    <a:pt x="12" y="22"/>
                    <a:pt x="11" y="21"/>
                    <a:pt x="9" y="24"/>
                  </a:cubicBezTo>
                  <a:cubicBezTo>
                    <a:pt x="8" y="24"/>
                    <a:pt x="7" y="25"/>
                    <a:pt x="6" y="24"/>
                  </a:cubicBezTo>
                  <a:cubicBezTo>
                    <a:pt x="5" y="24"/>
                    <a:pt x="6" y="23"/>
                    <a:pt x="6" y="22"/>
                  </a:cubicBezTo>
                  <a:cubicBezTo>
                    <a:pt x="7" y="19"/>
                    <a:pt x="6" y="18"/>
                    <a:pt x="3" y="18"/>
                  </a:cubicBezTo>
                  <a:cubicBezTo>
                    <a:pt x="1" y="18"/>
                    <a:pt x="0" y="17"/>
                    <a:pt x="1" y="15"/>
                  </a:cubicBezTo>
                  <a:cubicBezTo>
                    <a:pt x="3" y="13"/>
                    <a:pt x="1" y="11"/>
                    <a:pt x="1" y="9"/>
                  </a:cubicBezTo>
                  <a:cubicBezTo>
                    <a:pt x="7" y="7"/>
                    <a:pt x="12" y="2"/>
                    <a:pt x="19" y="0"/>
                  </a:cubicBezTo>
                  <a:cubicBezTo>
                    <a:pt x="21" y="2"/>
                    <a:pt x="20" y="5"/>
                    <a:pt x="20" y="8"/>
                  </a:cubicBezTo>
                  <a:close/>
                </a:path>
              </a:pathLst>
            </a:custGeom>
            <a:solidFill>
              <a:srgbClr val="B9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251">
              <a:extLst>
                <a:ext uri="{FF2B5EF4-FFF2-40B4-BE49-F238E27FC236}">
                  <a16:creationId xmlns:a16="http://schemas.microsoft.com/office/drawing/2014/main" id="{01C17C22-CBF9-2BE0-B78A-C4B68004147F}"/>
                </a:ext>
              </a:extLst>
            </p:cNvPr>
            <p:cNvSpPr/>
            <p:nvPr userDrawn="1"/>
          </p:nvSpPr>
          <p:spPr bwMode="auto">
            <a:xfrm>
              <a:off x="11126788" y="5773738"/>
              <a:ext cx="46037" cy="52388"/>
            </a:xfrm>
            <a:custGeom>
              <a:avLst/>
              <a:gdLst>
                <a:gd name="T0" fmla="*/ 3 w 12"/>
                <a:gd name="T1" fmla="*/ 0 h 14"/>
                <a:gd name="T2" fmla="*/ 12 w 12"/>
                <a:gd name="T3" fmla="*/ 11 h 14"/>
                <a:gd name="T4" fmla="*/ 8 w 12"/>
                <a:gd name="T5" fmla="*/ 14 h 14"/>
                <a:gd name="T6" fmla="*/ 0 w 12"/>
                <a:gd name="T7" fmla="*/ 6 h 14"/>
                <a:gd name="T8" fmla="*/ 3 w 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6" y="4"/>
                    <a:pt x="9" y="8"/>
                    <a:pt x="12" y="11"/>
                  </a:cubicBezTo>
                  <a:cubicBezTo>
                    <a:pt x="12" y="14"/>
                    <a:pt x="10" y="14"/>
                    <a:pt x="8" y="14"/>
                  </a:cubicBezTo>
                  <a:cubicBezTo>
                    <a:pt x="5" y="12"/>
                    <a:pt x="2" y="9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71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252">
              <a:extLst>
                <a:ext uri="{FF2B5EF4-FFF2-40B4-BE49-F238E27FC236}">
                  <a16:creationId xmlns:a16="http://schemas.microsoft.com/office/drawing/2014/main" id="{FFDB200F-43A6-45C8-0AB6-E67812891778}"/>
                </a:ext>
              </a:extLst>
            </p:cNvPr>
            <p:cNvSpPr/>
            <p:nvPr userDrawn="1"/>
          </p:nvSpPr>
          <p:spPr bwMode="auto">
            <a:xfrm>
              <a:off x="10258425" y="6097588"/>
              <a:ext cx="179387" cy="230188"/>
            </a:xfrm>
            <a:custGeom>
              <a:avLst/>
              <a:gdLst>
                <a:gd name="T0" fmla="*/ 1 w 48"/>
                <a:gd name="T1" fmla="*/ 23 h 61"/>
                <a:gd name="T2" fmla="*/ 4 w 48"/>
                <a:gd name="T3" fmla="*/ 21 h 61"/>
                <a:gd name="T4" fmla="*/ 5 w 48"/>
                <a:gd name="T5" fmla="*/ 17 h 61"/>
                <a:gd name="T6" fmla="*/ 8 w 48"/>
                <a:gd name="T7" fmla="*/ 19 h 61"/>
                <a:gd name="T8" fmla="*/ 10 w 48"/>
                <a:gd name="T9" fmla="*/ 20 h 61"/>
                <a:gd name="T10" fmla="*/ 13 w 48"/>
                <a:gd name="T11" fmla="*/ 12 h 61"/>
                <a:gd name="T12" fmla="*/ 20 w 48"/>
                <a:gd name="T13" fmla="*/ 12 h 61"/>
                <a:gd name="T14" fmla="*/ 28 w 48"/>
                <a:gd name="T15" fmla="*/ 0 h 61"/>
                <a:gd name="T16" fmla="*/ 28 w 48"/>
                <a:gd name="T17" fmla="*/ 5 h 61"/>
                <a:gd name="T18" fmla="*/ 23 w 48"/>
                <a:gd name="T19" fmla="*/ 16 h 61"/>
                <a:gd name="T20" fmla="*/ 23 w 48"/>
                <a:gd name="T21" fmla="*/ 18 h 61"/>
                <a:gd name="T22" fmla="*/ 28 w 48"/>
                <a:gd name="T23" fmla="*/ 20 h 61"/>
                <a:gd name="T24" fmla="*/ 33 w 48"/>
                <a:gd name="T25" fmla="*/ 23 h 61"/>
                <a:gd name="T26" fmla="*/ 36 w 48"/>
                <a:gd name="T27" fmla="*/ 24 h 61"/>
                <a:gd name="T28" fmla="*/ 34 w 48"/>
                <a:gd name="T29" fmla="*/ 27 h 61"/>
                <a:gd name="T30" fmla="*/ 27 w 48"/>
                <a:gd name="T31" fmla="*/ 31 h 61"/>
                <a:gd name="T32" fmla="*/ 48 w 48"/>
                <a:gd name="T33" fmla="*/ 39 h 61"/>
                <a:gd name="T34" fmla="*/ 35 w 48"/>
                <a:gd name="T35" fmla="*/ 38 h 61"/>
                <a:gd name="T36" fmla="*/ 33 w 48"/>
                <a:gd name="T37" fmla="*/ 37 h 61"/>
                <a:gd name="T38" fmla="*/ 28 w 48"/>
                <a:gd name="T39" fmla="*/ 38 h 61"/>
                <a:gd name="T40" fmla="*/ 29 w 48"/>
                <a:gd name="T41" fmla="*/ 42 h 61"/>
                <a:gd name="T42" fmla="*/ 31 w 48"/>
                <a:gd name="T43" fmla="*/ 45 h 61"/>
                <a:gd name="T44" fmla="*/ 31 w 48"/>
                <a:gd name="T45" fmla="*/ 49 h 61"/>
                <a:gd name="T46" fmla="*/ 27 w 48"/>
                <a:gd name="T47" fmla="*/ 49 h 61"/>
                <a:gd name="T48" fmla="*/ 27 w 48"/>
                <a:gd name="T49" fmla="*/ 49 h 61"/>
                <a:gd name="T50" fmla="*/ 18 w 48"/>
                <a:gd name="T51" fmla="*/ 51 h 61"/>
                <a:gd name="T52" fmla="*/ 17 w 48"/>
                <a:gd name="T53" fmla="*/ 61 h 61"/>
                <a:gd name="T54" fmla="*/ 12 w 48"/>
                <a:gd name="T55" fmla="*/ 46 h 61"/>
                <a:gd name="T56" fmla="*/ 6 w 48"/>
                <a:gd name="T57" fmla="*/ 28 h 61"/>
                <a:gd name="T58" fmla="*/ 3 w 48"/>
                <a:gd name="T59" fmla="*/ 27 h 61"/>
                <a:gd name="T60" fmla="*/ 1 w 48"/>
                <a:gd name="T61" fmla="*/ 2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" h="61">
                  <a:moveTo>
                    <a:pt x="1" y="23"/>
                  </a:moveTo>
                  <a:cubicBezTo>
                    <a:pt x="2" y="22"/>
                    <a:pt x="4" y="24"/>
                    <a:pt x="4" y="21"/>
                  </a:cubicBezTo>
                  <a:cubicBezTo>
                    <a:pt x="4" y="20"/>
                    <a:pt x="3" y="18"/>
                    <a:pt x="5" y="17"/>
                  </a:cubicBezTo>
                  <a:cubicBezTo>
                    <a:pt x="7" y="17"/>
                    <a:pt x="7" y="19"/>
                    <a:pt x="8" y="19"/>
                  </a:cubicBezTo>
                  <a:cubicBezTo>
                    <a:pt x="9" y="20"/>
                    <a:pt x="9" y="20"/>
                    <a:pt x="10" y="20"/>
                  </a:cubicBezTo>
                  <a:cubicBezTo>
                    <a:pt x="11" y="18"/>
                    <a:pt x="13" y="15"/>
                    <a:pt x="13" y="12"/>
                  </a:cubicBezTo>
                  <a:cubicBezTo>
                    <a:pt x="17" y="17"/>
                    <a:pt x="18" y="17"/>
                    <a:pt x="20" y="12"/>
                  </a:cubicBezTo>
                  <a:cubicBezTo>
                    <a:pt x="23" y="8"/>
                    <a:pt x="25" y="4"/>
                    <a:pt x="28" y="0"/>
                  </a:cubicBezTo>
                  <a:cubicBezTo>
                    <a:pt x="30" y="2"/>
                    <a:pt x="28" y="3"/>
                    <a:pt x="28" y="5"/>
                  </a:cubicBezTo>
                  <a:cubicBezTo>
                    <a:pt x="26" y="9"/>
                    <a:pt x="25" y="12"/>
                    <a:pt x="23" y="16"/>
                  </a:cubicBezTo>
                  <a:cubicBezTo>
                    <a:pt x="23" y="17"/>
                    <a:pt x="23" y="17"/>
                    <a:pt x="23" y="18"/>
                  </a:cubicBezTo>
                  <a:cubicBezTo>
                    <a:pt x="24" y="22"/>
                    <a:pt x="29" y="17"/>
                    <a:pt x="28" y="20"/>
                  </a:cubicBezTo>
                  <a:cubicBezTo>
                    <a:pt x="28" y="25"/>
                    <a:pt x="31" y="24"/>
                    <a:pt x="33" y="23"/>
                  </a:cubicBezTo>
                  <a:cubicBezTo>
                    <a:pt x="34" y="23"/>
                    <a:pt x="36" y="23"/>
                    <a:pt x="36" y="24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2" y="28"/>
                    <a:pt x="29" y="29"/>
                    <a:pt x="27" y="31"/>
                  </a:cubicBezTo>
                  <a:cubicBezTo>
                    <a:pt x="33" y="37"/>
                    <a:pt x="40" y="36"/>
                    <a:pt x="48" y="39"/>
                  </a:cubicBezTo>
                  <a:cubicBezTo>
                    <a:pt x="43" y="40"/>
                    <a:pt x="39" y="38"/>
                    <a:pt x="35" y="38"/>
                  </a:cubicBezTo>
                  <a:cubicBezTo>
                    <a:pt x="34" y="38"/>
                    <a:pt x="33" y="37"/>
                    <a:pt x="33" y="37"/>
                  </a:cubicBezTo>
                  <a:cubicBezTo>
                    <a:pt x="31" y="37"/>
                    <a:pt x="29" y="36"/>
                    <a:pt x="28" y="38"/>
                  </a:cubicBezTo>
                  <a:cubicBezTo>
                    <a:pt x="26" y="40"/>
                    <a:pt x="29" y="41"/>
                    <a:pt x="29" y="42"/>
                  </a:cubicBezTo>
                  <a:cubicBezTo>
                    <a:pt x="29" y="43"/>
                    <a:pt x="30" y="44"/>
                    <a:pt x="31" y="45"/>
                  </a:cubicBezTo>
                  <a:cubicBezTo>
                    <a:pt x="32" y="47"/>
                    <a:pt x="32" y="48"/>
                    <a:pt x="31" y="49"/>
                  </a:cubicBezTo>
                  <a:cubicBezTo>
                    <a:pt x="30" y="50"/>
                    <a:pt x="28" y="50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1" y="43"/>
                    <a:pt x="20" y="43"/>
                    <a:pt x="18" y="51"/>
                  </a:cubicBezTo>
                  <a:cubicBezTo>
                    <a:pt x="17" y="54"/>
                    <a:pt x="18" y="57"/>
                    <a:pt x="17" y="61"/>
                  </a:cubicBezTo>
                  <a:cubicBezTo>
                    <a:pt x="14" y="56"/>
                    <a:pt x="18" y="49"/>
                    <a:pt x="12" y="46"/>
                  </a:cubicBezTo>
                  <a:cubicBezTo>
                    <a:pt x="12" y="39"/>
                    <a:pt x="9" y="34"/>
                    <a:pt x="6" y="28"/>
                  </a:cubicBezTo>
                  <a:cubicBezTo>
                    <a:pt x="6" y="27"/>
                    <a:pt x="4" y="27"/>
                    <a:pt x="3" y="27"/>
                  </a:cubicBezTo>
                  <a:cubicBezTo>
                    <a:pt x="1" y="26"/>
                    <a:pt x="0" y="25"/>
                    <a:pt x="1" y="23"/>
                  </a:cubicBezTo>
                  <a:close/>
                </a:path>
              </a:pathLst>
            </a:custGeom>
            <a:solidFill>
              <a:srgbClr val="EF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253">
              <a:extLst>
                <a:ext uri="{FF2B5EF4-FFF2-40B4-BE49-F238E27FC236}">
                  <a16:creationId xmlns:a16="http://schemas.microsoft.com/office/drawing/2014/main" id="{094B2A6B-C502-FC78-2461-36082CCEF037}"/>
                </a:ext>
              </a:extLst>
            </p:cNvPr>
            <p:cNvSpPr/>
            <p:nvPr userDrawn="1"/>
          </p:nvSpPr>
          <p:spPr bwMode="auto">
            <a:xfrm>
              <a:off x="10201275" y="6207125"/>
              <a:ext cx="98425" cy="104775"/>
            </a:xfrm>
            <a:custGeom>
              <a:avLst/>
              <a:gdLst>
                <a:gd name="T0" fmla="*/ 26 w 26"/>
                <a:gd name="T1" fmla="*/ 17 h 28"/>
                <a:gd name="T2" fmla="*/ 18 w 26"/>
                <a:gd name="T3" fmla="*/ 27 h 28"/>
                <a:gd name="T4" fmla="*/ 15 w 26"/>
                <a:gd name="T5" fmla="*/ 27 h 28"/>
                <a:gd name="T6" fmla="*/ 15 w 26"/>
                <a:gd name="T7" fmla="*/ 25 h 28"/>
                <a:gd name="T8" fmla="*/ 13 w 26"/>
                <a:gd name="T9" fmla="*/ 15 h 28"/>
                <a:gd name="T10" fmla="*/ 11 w 26"/>
                <a:gd name="T11" fmla="*/ 15 h 28"/>
                <a:gd name="T12" fmla="*/ 1 w 26"/>
                <a:gd name="T13" fmla="*/ 17 h 28"/>
                <a:gd name="T14" fmla="*/ 10 w 26"/>
                <a:gd name="T15" fmla="*/ 13 h 28"/>
                <a:gd name="T16" fmla="*/ 14 w 26"/>
                <a:gd name="T17" fmla="*/ 10 h 28"/>
                <a:gd name="T18" fmla="*/ 10 w 26"/>
                <a:gd name="T19" fmla="*/ 9 h 28"/>
                <a:gd name="T20" fmla="*/ 1 w 26"/>
                <a:gd name="T21" fmla="*/ 3 h 28"/>
                <a:gd name="T22" fmla="*/ 4 w 26"/>
                <a:gd name="T23" fmla="*/ 0 h 28"/>
                <a:gd name="T24" fmla="*/ 10 w 26"/>
                <a:gd name="T25" fmla="*/ 3 h 28"/>
                <a:gd name="T26" fmla="*/ 14 w 26"/>
                <a:gd name="T27" fmla="*/ 2 h 28"/>
                <a:gd name="T28" fmla="*/ 18 w 26"/>
                <a:gd name="T29" fmla="*/ 5 h 28"/>
                <a:gd name="T30" fmla="*/ 23 w 26"/>
                <a:gd name="T31" fmla="*/ 11 h 28"/>
                <a:gd name="T32" fmla="*/ 26 w 26"/>
                <a:gd name="T33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6" y="17"/>
                  </a:moveTo>
                  <a:cubicBezTo>
                    <a:pt x="24" y="21"/>
                    <a:pt x="21" y="24"/>
                    <a:pt x="18" y="27"/>
                  </a:cubicBezTo>
                  <a:cubicBezTo>
                    <a:pt x="17" y="27"/>
                    <a:pt x="16" y="28"/>
                    <a:pt x="15" y="27"/>
                  </a:cubicBezTo>
                  <a:cubicBezTo>
                    <a:pt x="14" y="27"/>
                    <a:pt x="14" y="25"/>
                    <a:pt x="15" y="25"/>
                  </a:cubicBezTo>
                  <a:cubicBezTo>
                    <a:pt x="19" y="21"/>
                    <a:pt x="15" y="18"/>
                    <a:pt x="13" y="15"/>
                  </a:cubicBezTo>
                  <a:cubicBezTo>
                    <a:pt x="12" y="14"/>
                    <a:pt x="12" y="14"/>
                    <a:pt x="11" y="15"/>
                  </a:cubicBezTo>
                  <a:cubicBezTo>
                    <a:pt x="8" y="16"/>
                    <a:pt x="5" y="18"/>
                    <a:pt x="1" y="17"/>
                  </a:cubicBezTo>
                  <a:cubicBezTo>
                    <a:pt x="4" y="16"/>
                    <a:pt x="7" y="14"/>
                    <a:pt x="10" y="13"/>
                  </a:cubicBezTo>
                  <a:cubicBezTo>
                    <a:pt x="12" y="12"/>
                    <a:pt x="14" y="12"/>
                    <a:pt x="14" y="10"/>
                  </a:cubicBezTo>
                  <a:cubicBezTo>
                    <a:pt x="13" y="7"/>
                    <a:pt x="11" y="9"/>
                    <a:pt x="10" y="9"/>
                  </a:cubicBezTo>
                  <a:cubicBezTo>
                    <a:pt x="5" y="10"/>
                    <a:pt x="3" y="7"/>
                    <a:pt x="1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1"/>
                    <a:pt x="8" y="1"/>
                    <a:pt x="10" y="3"/>
                  </a:cubicBezTo>
                  <a:cubicBezTo>
                    <a:pt x="12" y="4"/>
                    <a:pt x="13" y="4"/>
                    <a:pt x="14" y="2"/>
                  </a:cubicBezTo>
                  <a:cubicBezTo>
                    <a:pt x="16" y="3"/>
                    <a:pt x="16" y="5"/>
                    <a:pt x="18" y="5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3"/>
                    <a:pt x="24" y="15"/>
                    <a:pt x="26" y="17"/>
                  </a:cubicBezTo>
                  <a:close/>
                </a:path>
              </a:pathLst>
            </a:custGeom>
            <a:solidFill>
              <a:srgbClr val="F1C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254">
              <a:extLst>
                <a:ext uri="{FF2B5EF4-FFF2-40B4-BE49-F238E27FC236}">
                  <a16:creationId xmlns:a16="http://schemas.microsoft.com/office/drawing/2014/main" id="{B77ED685-E39B-73B4-A764-52DC8E091CE3}"/>
                </a:ext>
              </a:extLst>
            </p:cNvPr>
            <p:cNvSpPr/>
            <p:nvPr userDrawn="1"/>
          </p:nvSpPr>
          <p:spPr bwMode="auto">
            <a:xfrm>
              <a:off x="10239375" y="6172200"/>
              <a:ext cx="74612" cy="101600"/>
            </a:xfrm>
            <a:custGeom>
              <a:avLst/>
              <a:gdLst>
                <a:gd name="T0" fmla="*/ 16 w 20"/>
                <a:gd name="T1" fmla="*/ 26 h 27"/>
                <a:gd name="T2" fmla="*/ 12 w 20"/>
                <a:gd name="T3" fmla="*/ 22 h 27"/>
                <a:gd name="T4" fmla="*/ 7 w 20"/>
                <a:gd name="T5" fmla="*/ 16 h 27"/>
                <a:gd name="T6" fmla="*/ 4 w 20"/>
                <a:gd name="T7" fmla="*/ 11 h 27"/>
                <a:gd name="T8" fmla="*/ 4 w 20"/>
                <a:gd name="T9" fmla="*/ 8 h 27"/>
                <a:gd name="T10" fmla="*/ 1 w 20"/>
                <a:gd name="T11" fmla="*/ 5 h 27"/>
                <a:gd name="T12" fmla="*/ 2 w 20"/>
                <a:gd name="T13" fmla="*/ 2 h 27"/>
                <a:gd name="T14" fmla="*/ 6 w 20"/>
                <a:gd name="T15" fmla="*/ 3 h 27"/>
                <a:gd name="T16" fmla="*/ 9 w 20"/>
                <a:gd name="T17" fmla="*/ 6 h 27"/>
                <a:gd name="T18" fmla="*/ 13 w 20"/>
                <a:gd name="T19" fmla="*/ 9 h 27"/>
                <a:gd name="T20" fmla="*/ 18 w 20"/>
                <a:gd name="T21" fmla="*/ 21 h 27"/>
                <a:gd name="T22" fmla="*/ 17 w 20"/>
                <a:gd name="T23" fmla="*/ 26 h 27"/>
                <a:gd name="T24" fmla="*/ 16 w 20"/>
                <a:gd name="T2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7">
                  <a:moveTo>
                    <a:pt x="16" y="26"/>
                  </a:moveTo>
                  <a:cubicBezTo>
                    <a:pt x="12" y="27"/>
                    <a:pt x="12" y="24"/>
                    <a:pt x="12" y="22"/>
                  </a:cubicBezTo>
                  <a:cubicBezTo>
                    <a:pt x="11" y="19"/>
                    <a:pt x="13" y="15"/>
                    <a:pt x="7" y="16"/>
                  </a:cubicBezTo>
                  <a:cubicBezTo>
                    <a:pt x="5" y="16"/>
                    <a:pt x="4" y="13"/>
                    <a:pt x="4" y="11"/>
                  </a:cubicBezTo>
                  <a:cubicBezTo>
                    <a:pt x="5" y="10"/>
                    <a:pt x="9" y="8"/>
                    <a:pt x="4" y="8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4" y="0"/>
                    <a:pt x="5" y="2"/>
                    <a:pt x="6" y="3"/>
                  </a:cubicBezTo>
                  <a:cubicBezTo>
                    <a:pt x="6" y="5"/>
                    <a:pt x="7" y="6"/>
                    <a:pt x="9" y="6"/>
                  </a:cubicBezTo>
                  <a:cubicBezTo>
                    <a:pt x="12" y="5"/>
                    <a:pt x="12" y="7"/>
                    <a:pt x="13" y="9"/>
                  </a:cubicBezTo>
                  <a:cubicBezTo>
                    <a:pt x="16" y="13"/>
                    <a:pt x="15" y="17"/>
                    <a:pt x="18" y="21"/>
                  </a:cubicBezTo>
                  <a:cubicBezTo>
                    <a:pt x="20" y="23"/>
                    <a:pt x="17" y="24"/>
                    <a:pt x="17" y="26"/>
                  </a:cubicBezTo>
                  <a:cubicBezTo>
                    <a:pt x="16" y="26"/>
                    <a:pt x="16" y="26"/>
                    <a:pt x="16" y="26"/>
                  </a:cubicBezTo>
                  <a:close/>
                </a:path>
              </a:pathLst>
            </a:custGeom>
            <a:solidFill>
              <a:srgbClr val="E3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255">
              <a:extLst>
                <a:ext uri="{FF2B5EF4-FFF2-40B4-BE49-F238E27FC236}">
                  <a16:creationId xmlns:a16="http://schemas.microsoft.com/office/drawing/2014/main" id="{1FE0762B-CD30-BB76-ADE2-12E64771FC84}"/>
                </a:ext>
              </a:extLst>
            </p:cNvPr>
            <p:cNvSpPr/>
            <p:nvPr userDrawn="1"/>
          </p:nvSpPr>
          <p:spPr bwMode="auto">
            <a:xfrm>
              <a:off x="10464800" y="6405563"/>
              <a:ext cx="33337" cy="46038"/>
            </a:xfrm>
            <a:custGeom>
              <a:avLst/>
              <a:gdLst>
                <a:gd name="T0" fmla="*/ 9 w 9"/>
                <a:gd name="T1" fmla="*/ 3 h 12"/>
                <a:gd name="T2" fmla="*/ 7 w 9"/>
                <a:gd name="T3" fmla="*/ 11 h 12"/>
                <a:gd name="T4" fmla="*/ 6 w 9"/>
                <a:gd name="T5" fmla="*/ 11 h 12"/>
                <a:gd name="T6" fmla="*/ 0 w 9"/>
                <a:gd name="T7" fmla="*/ 0 h 12"/>
                <a:gd name="T8" fmla="*/ 0 w 9"/>
                <a:gd name="T9" fmla="*/ 0 h 12"/>
                <a:gd name="T10" fmla="*/ 9 w 9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9" y="3"/>
                  </a:moveTo>
                  <a:cubicBezTo>
                    <a:pt x="9" y="6"/>
                    <a:pt x="7" y="8"/>
                    <a:pt x="7" y="11"/>
                  </a:cubicBezTo>
                  <a:cubicBezTo>
                    <a:pt x="7" y="11"/>
                    <a:pt x="7" y="12"/>
                    <a:pt x="6" y="11"/>
                  </a:cubicBezTo>
                  <a:cubicBezTo>
                    <a:pt x="4" y="8"/>
                    <a:pt x="1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256">
              <a:extLst>
                <a:ext uri="{FF2B5EF4-FFF2-40B4-BE49-F238E27FC236}">
                  <a16:creationId xmlns:a16="http://schemas.microsoft.com/office/drawing/2014/main" id="{7D63F021-BB1E-773C-AC3A-4D35BEBF3AB0}"/>
                </a:ext>
              </a:extLst>
            </p:cNvPr>
            <p:cNvSpPr/>
            <p:nvPr userDrawn="1"/>
          </p:nvSpPr>
          <p:spPr bwMode="auto">
            <a:xfrm>
              <a:off x="10080625" y="6405563"/>
              <a:ext cx="158750" cy="166688"/>
            </a:xfrm>
            <a:custGeom>
              <a:avLst/>
              <a:gdLst>
                <a:gd name="T0" fmla="*/ 21 w 42"/>
                <a:gd name="T1" fmla="*/ 13 h 44"/>
                <a:gd name="T2" fmla="*/ 22 w 42"/>
                <a:gd name="T3" fmla="*/ 15 h 44"/>
                <a:gd name="T4" fmla="*/ 24 w 42"/>
                <a:gd name="T5" fmla="*/ 19 h 44"/>
                <a:gd name="T6" fmla="*/ 25 w 42"/>
                <a:gd name="T7" fmla="*/ 15 h 44"/>
                <a:gd name="T8" fmla="*/ 30 w 42"/>
                <a:gd name="T9" fmla="*/ 3 h 44"/>
                <a:gd name="T10" fmla="*/ 34 w 42"/>
                <a:gd name="T11" fmla="*/ 5 h 44"/>
                <a:gd name="T12" fmla="*/ 33 w 42"/>
                <a:gd name="T13" fmla="*/ 15 h 44"/>
                <a:gd name="T14" fmla="*/ 42 w 42"/>
                <a:gd name="T15" fmla="*/ 10 h 44"/>
                <a:gd name="T16" fmla="*/ 40 w 42"/>
                <a:gd name="T17" fmla="*/ 23 h 44"/>
                <a:gd name="T18" fmla="*/ 39 w 42"/>
                <a:gd name="T19" fmla="*/ 26 h 44"/>
                <a:gd name="T20" fmla="*/ 37 w 42"/>
                <a:gd name="T21" fmla="*/ 29 h 44"/>
                <a:gd name="T22" fmla="*/ 31 w 42"/>
                <a:gd name="T23" fmla="*/ 33 h 44"/>
                <a:gd name="T24" fmla="*/ 27 w 42"/>
                <a:gd name="T25" fmla="*/ 36 h 44"/>
                <a:gd name="T26" fmla="*/ 28 w 42"/>
                <a:gd name="T27" fmla="*/ 38 h 44"/>
                <a:gd name="T28" fmla="*/ 26 w 42"/>
                <a:gd name="T29" fmla="*/ 43 h 44"/>
                <a:gd name="T30" fmla="*/ 22 w 42"/>
                <a:gd name="T31" fmla="*/ 40 h 44"/>
                <a:gd name="T32" fmla="*/ 22 w 42"/>
                <a:gd name="T33" fmla="*/ 39 h 44"/>
                <a:gd name="T34" fmla="*/ 17 w 42"/>
                <a:gd name="T35" fmla="*/ 39 h 44"/>
                <a:gd name="T36" fmla="*/ 13 w 42"/>
                <a:gd name="T37" fmla="*/ 38 h 44"/>
                <a:gd name="T38" fmla="*/ 13 w 42"/>
                <a:gd name="T39" fmla="*/ 38 h 44"/>
                <a:gd name="T40" fmla="*/ 0 w 42"/>
                <a:gd name="T41" fmla="*/ 38 h 44"/>
                <a:gd name="T42" fmla="*/ 0 w 42"/>
                <a:gd name="T43" fmla="*/ 25 h 44"/>
                <a:gd name="T44" fmla="*/ 3 w 42"/>
                <a:gd name="T45" fmla="*/ 22 h 44"/>
                <a:gd name="T46" fmla="*/ 7 w 42"/>
                <a:gd name="T47" fmla="*/ 17 h 44"/>
                <a:gd name="T48" fmla="*/ 9 w 42"/>
                <a:gd name="T49" fmla="*/ 14 h 44"/>
                <a:gd name="T50" fmla="*/ 15 w 42"/>
                <a:gd name="T51" fmla="*/ 14 h 44"/>
                <a:gd name="T52" fmla="*/ 21 w 42"/>
                <a:gd name="T5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4">
                  <a:moveTo>
                    <a:pt x="21" y="13"/>
                  </a:moveTo>
                  <a:cubicBezTo>
                    <a:pt x="22" y="14"/>
                    <a:pt x="22" y="15"/>
                    <a:pt x="22" y="15"/>
                  </a:cubicBezTo>
                  <a:cubicBezTo>
                    <a:pt x="23" y="17"/>
                    <a:pt x="22" y="20"/>
                    <a:pt x="24" y="19"/>
                  </a:cubicBezTo>
                  <a:cubicBezTo>
                    <a:pt x="26" y="19"/>
                    <a:pt x="25" y="16"/>
                    <a:pt x="25" y="15"/>
                  </a:cubicBezTo>
                  <a:cubicBezTo>
                    <a:pt x="25" y="10"/>
                    <a:pt x="28" y="6"/>
                    <a:pt x="30" y="3"/>
                  </a:cubicBezTo>
                  <a:cubicBezTo>
                    <a:pt x="32" y="0"/>
                    <a:pt x="33" y="3"/>
                    <a:pt x="34" y="5"/>
                  </a:cubicBezTo>
                  <a:cubicBezTo>
                    <a:pt x="34" y="8"/>
                    <a:pt x="34" y="11"/>
                    <a:pt x="33" y="15"/>
                  </a:cubicBezTo>
                  <a:cubicBezTo>
                    <a:pt x="37" y="14"/>
                    <a:pt x="39" y="11"/>
                    <a:pt x="42" y="10"/>
                  </a:cubicBezTo>
                  <a:cubicBezTo>
                    <a:pt x="39" y="14"/>
                    <a:pt x="39" y="18"/>
                    <a:pt x="40" y="23"/>
                  </a:cubicBezTo>
                  <a:cubicBezTo>
                    <a:pt x="41" y="24"/>
                    <a:pt x="40" y="25"/>
                    <a:pt x="39" y="26"/>
                  </a:cubicBezTo>
                  <a:cubicBezTo>
                    <a:pt x="38" y="27"/>
                    <a:pt x="37" y="28"/>
                    <a:pt x="37" y="29"/>
                  </a:cubicBezTo>
                  <a:cubicBezTo>
                    <a:pt x="37" y="34"/>
                    <a:pt x="35" y="34"/>
                    <a:pt x="31" y="33"/>
                  </a:cubicBezTo>
                  <a:cubicBezTo>
                    <a:pt x="28" y="32"/>
                    <a:pt x="26" y="33"/>
                    <a:pt x="27" y="36"/>
                  </a:cubicBezTo>
                  <a:cubicBezTo>
                    <a:pt x="27" y="37"/>
                    <a:pt x="28" y="38"/>
                    <a:pt x="28" y="38"/>
                  </a:cubicBezTo>
                  <a:cubicBezTo>
                    <a:pt x="28" y="41"/>
                    <a:pt x="28" y="43"/>
                    <a:pt x="26" y="43"/>
                  </a:cubicBezTo>
                  <a:cubicBezTo>
                    <a:pt x="24" y="44"/>
                    <a:pt x="23" y="42"/>
                    <a:pt x="22" y="40"/>
                  </a:cubicBezTo>
                  <a:cubicBezTo>
                    <a:pt x="22" y="40"/>
                    <a:pt x="22" y="39"/>
                    <a:pt x="22" y="39"/>
                  </a:cubicBezTo>
                  <a:cubicBezTo>
                    <a:pt x="20" y="42"/>
                    <a:pt x="20" y="42"/>
                    <a:pt x="17" y="39"/>
                  </a:cubicBezTo>
                  <a:cubicBezTo>
                    <a:pt x="16" y="38"/>
                    <a:pt x="15" y="37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5"/>
                    <a:pt x="4" y="37"/>
                    <a:pt x="0" y="38"/>
                  </a:cubicBezTo>
                  <a:cubicBezTo>
                    <a:pt x="3" y="33"/>
                    <a:pt x="1" y="29"/>
                    <a:pt x="0" y="25"/>
                  </a:cubicBezTo>
                  <a:cubicBezTo>
                    <a:pt x="0" y="21"/>
                    <a:pt x="0" y="22"/>
                    <a:pt x="3" y="22"/>
                  </a:cubicBezTo>
                  <a:cubicBezTo>
                    <a:pt x="8" y="23"/>
                    <a:pt x="9" y="23"/>
                    <a:pt x="7" y="17"/>
                  </a:cubicBezTo>
                  <a:cubicBezTo>
                    <a:pt x="6" y="15"/>
                    <a:pt x="7" y="14"/>
                    <a:pt x="9" y="14"/>
                  </a:cubicBezTo>
                  <a:cubicBezTo>
                    <a:pt x="11" y="15"/>
                    <a:pt x="13" y="16"/>
                    <a:pt x="15" y="14"/>
                  </a:cubicBezTo>
                  <a:cubicBezTo>
                    <a:pt x="16" y="12"/>
                    <a:pt x="19" y="11"/>
                    <a:pt x="21" y="13"/>
                  </a:cubicBezTo>
                  <a:close/>
                </a:path>
              </a:pathLst>
            </a:custGeom>
            <a:solidFill>
              <a:srgbClr val="E5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257">
              <a:extLst>
                <a:ext uri="{FF2B5EF4-FFF2-40B4-BE49-F238E27FC236}">
                  <a16:creationId xmlns:a16="http://schemas.microsoft.com/office/drawing/2014/main" id="{EF4B019B-70AD-1136-C1C4-2EE39AD016A9}"/>
                </a:ext>
              </a:extLst>
            </p:cNvPr>
            <p:cNvSpPr/>
            <p:nvPr userDrawn="1"/>
          </p:nvSpPr>
          <p:spPr bwMode="auto">
            <a:xfrm>
              <a:off x="9885363" y="6545263"/>
              <a:ext cx="79375" cy="68263"/>
            </a:xfrm>
            <a:custGeom>
              <a:avLst/>
              <a:gdLst>
                <a:gd name="T0" fmla="*/ 21 w 21"/>
                <a:gd name="T1" fmla="*/ 10 h 18"/>
                <a:gd name="T2" fmla="*/ 16 w 21"/>
                <a:gd name="T3" fmla="*/ 17 h 18"/>
                <a:gd name="T4" fmla="*/ 12 w 21"/>
                <a:gd name="T5" fmla="*/ 18 h 18"/>
                <a:gd name="T6" fmla="*/ 10 w 21"/>
                <a:gd name="T7" fmla="*/ 17 h 18"/>
                <a:gd name="T8" fmla="*/ 12 w 21"/>
                <a:gd name="T9" fmla="*/ 14 h 18"/>
                <a:gd name="T10" fmla="*/ 13 w 21"/>
                <a:gd name="T11" fmla="*/ 10 h 18"/>
                <a:gd name="T12" fmla="*/ 9 w 21"/>
                <a:gd name="T13" fmla="*/ 10 h 18"/>
                <a:gd name="T14" fmla="*/ 1 w 21"/>
                <a:gd name="T15" fmla="*/ 7 h 18"/>
                <a:gd name="T16" fmla="*/ 2 w 21"/>
                <a:gd name="T17" fmla="*/ 1 h 18"/>
                <a:gd name="T18" fmla="*/ 5 w 21"/>
                <a:gd name="T19" fmla="*/ 5 h 18"/>
                <a:gd name="T20" fmla="*/ 21 w 21"/>
                <a:gd name="T2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8">
                  <a:moveTo>
                    <a:pt x="21" y="10"/>
                  </a:moveTo>
                  <a:cubicBezTo>
                    <a:pt x="20" y="12"/>
                    <a:pt x="15" y="12"/>
                    <a:pt x="16" y="17"/>
                  </a:cubicBezTo>
                  <a:cubicBezTo>
                    <a:pt x="16" y="18"/>
                    <a:pt x="14" y="18"/>
                    <a:pt x="12" y="18"/>
                  </a:cubicBezTo>
                  <a:cubicBezTo>
                    <a:pt x="11" y="18"/>
                    <a:pt x="10" y="18"/>
                    <a:pt x="10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13" y="13"/>
                    <a:pt x="14" y="13"/>
                    <a:pt x="13" y="10"/>
                  </a:cubicBezTo>
                  <a:cubicBezTo>
                    <a:pt x="11" y="8"/>
                    <a:pt x="11" y="9"/>
                    <a:pt x="9" y="10"/>
                  </a:cubicBezTo>
                  <a:cubicBezTo>
                    <a:pt x="5" y="14"/>
                    <a:pt x="4" y="13"/>
                    <a:pt x="1" y="7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5" y="0"/>
                    <a:pt x="4" y="4"/>
                    <a:pt x="5" y="5"/>
                  </a:cubicBezTo>
                  <a:cubicBezTo>
                    <a:pt x="11" y="2"/>
                    <a:pt x="20" y="4"/>
                    <a:pt x="21" y="10"/>
                  </a:cubicBezTo>
                  <a:close/>
                </a:path>
              </a:pathLst>
            </a:custGeom>
            <a:solidFill>
              <a:srgbClr val="E1B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258">
              <a:extLst>
                <a:ext uri="{FF2B5EF4-FFF2-40B4-BE49-F238E27FC236}">
                  <a16:creationId xmlns:a16="http://schemas.microsoft.com/office/drawing/2014/main" id="{C0EC1A74-4306-0489-2977-BEB60A354FFF}"/>
                </a:ext>
              </a:extLst>
            </p:cNvPr>
            <p:cNvSpPr/>
            <p:nvPr userDrawn="1"/>
          </p:nvSpPr>
          <p:spPr bwMode="auto">
            <a:xfrm>
              <a:off x="9907588" y="6477000"/>
              <a:ext cx="63500" cy="79375"/>
            </a:xfrm>
            <a:custGeom>
              <a:avLst/>
              <a:gdLst>
                <a:gd name="T0" fmla="*/ 2 w 17"/>
                <a:gd name="T1" fmla="*/ 2 h 21"/>
                <a:gd name="T2" fmla="*/ 12 w 17"/>
                <a:gd name="T3" fmla="*/ 7 h 21"/>
                <a:gd name="T4" fmla="*/ 16 w 17"/>
                <a:gd name="T5" fmla="*/ 15 h 21"/>
                <a:gd name="T6" fmla="*/ 16 w 17"/>
                <a:gd name="T7" fmla="*/ 19 h 21"/>
                <a:gd name="T8" fmla="*/ 12 w 17"/>
                <a:gd name="T9" fmla="*/ 19 h 21"/>
                <a:gd name="T10" fmla="*/ 6 w 17"/>
                <a:gd name="T11" fmla="*/ 17 h 21"/>
                <a:gd name="T12" fmla="*/ 4 w 17"/>
                <a:gd name="T13" fmla="*/ 13 h 21"/>
                <a:gd name="T14" fmla="*/ 3 w 17"/>
                <a:gd name="T15" fmla="*/ 8 h 21"/>
                <a:gd name="T16" fmla="*/ 2 w 17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2" y="2"/>
                  </a:moveTo>
                  <a:cubicBezTo>
                    <a:pt x="6" y="0"/>
                    <a:pt x="9" y="2"/>
                    <a:pt x="12" y="7"/>
                  </a:cubicBezTo>
                  <a:cubicBezTo>
                    <a:pt x="13" y="10"/>
                    <a:pt x="12" y="13"/>
                    <a:pt x="16" y="15"/>
                  </a:cubicBezTo>
                  <a:cubicBezTo>
                    <a:pt x="17" y="16"/>
                    <a:pt x="17" y="18"/>
                    <a:pt x="16" y="19"/>
                  </a:cubicBezTo>
                  <a:cubicBezTo>
                    <a:pt x="15" y="20"/>
                    <a:pt x="13" y="21"/>
                    <a:pt x="12" y="19"/>
                  </a:cubicBezTo>
                  <a:cubicBezTo>
                    <a:pt x="10" y="16"/>
                    <a:pt x="8" y="17"/>
                    <a:pt x="6" y="17"/>
                  </a:cubicBezTo>
                  <a:cubicBezTo>
                    <a:pt x="3" y="17"/>
                    <a:pt x="2" y="15"/>
                    <a:pt x="4" y="13"/>
                  </a:cubicBezTo>
                  <a:cubicBezTo>
                    <a:pt x="5" y="11"/>
                    <a:pt x="6" y="10"/>
                    <a:pt x="3" y="8"/>
                  </a:cubicBezTo>
                  <a:cubicBezTo>
                    <a:pt x="0" y="7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E5B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259">
              <a:extLst>
                <a:ext uri="{FF2B5EF4-FFF2-40B4-BE49-F238E27FC236}">
                  <a16:creationId xmlns:a16="http://schemas.microsoft.com/office/drawing/2014/main" id="{B823C6DC-17DB-9442-6C3C-EE3120C48828}"/>
                </a:ext>
              </a:extLst>
            </p:cNvPr>
            <p:cNvSpPr/>
            <p:nvPr userDrawn="1"/>
          </p:nvSpPr>
          <p:spPr bwMode="auto">
            <a:xfrm>
              <a:off x="10113963" y="6413500"/>
              <a:ext cx="65087" cy="71438"/>
            </a:xfrm>
            <a:custGeom>
              <a:avLst/>
              <a:gdLst>
                <a:gd name="T0" fmla="*/ 12 w 17"/>
                <a:gd name="T1" fmla="*/ 11 h 19"/>
                <a:gd name="T2" fmla="*/ 4 w 17"/>
                <a:gd name="T3" fmla="*/ 15 h 19"/>
                <a:gd name="T4" fmla="*/ 0 w 17"/>
                <a:gd name="T5" fmla="*/ 12 h 19"/>
                <a:gd name="T6" fmla="*/ 4 w 17"/>
                <a:gd name="T7" fmla="*/ 8 h 19"/>
                <a:gd name="T8" fmla="*/ 9 w 17"/>
                <a:gd name="T9" fmla="*/ 4 h 19"/>
                <a:gd name="T10" fmla="*/ 13 w 17"/>
                <a:gd name="T11" fmla="*/ 0 h 19"/>
                <a:gd name="T12" fmla="*/ 16 w 17"/>
                <a:gd name="T13" fmla="*/ 1 h 19"/>
                <a:gd name="T14" fmla="*/ 15 w 17"/>
                <a:gd name="T15" fmla="*/ 7 h 19"/>
                <a:gd name="T16" fmla="*/ 12 w 17"/>
                <a:gd name="T1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2" y="11"/>
                  </a:moveTo>
                  <a:cubicBezTo>
                    <a:pt x="9" y="11"/>
                    <a:pt x="7" y="12"/>
                    <a:pt x="4" y="15"/>
                  </a:cubicBezTo>
                  <a:cubicBezTo>
                    <a:pt x="1" y="19"/>
                    <a:pt x="2" y="13"/>
                    <a:pt x="0" y="12"/>
                  </a:cubicBezTo>
                  <a:cubicBezTo>
                    <a:pt x="0" y="9"/>
                    <a:pt x="2" y="8"/>
                    <a:pt x="4" y="8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9" y="1"/>
                    <a:pt x="10" y="0"/>
                    <a:pt x="13" y="0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7" y="3"/>
                    <a:pt x="16" y="5"/>
                    <a:pt x="15" y="7"/>
                  </a:cubicBezTo>
                  <a:cubicBezTo>
                    <a:pt x="13" y="8"/>
                    <a:pt x="12" y="9"/>
                    <a:pt x="12" y="11"/>
                  </a:cubicBezTo>
                  <a:close/>
                </a:path>
              </a:pathLst>
            </a:custGeom>
            <a:solidFill>
              <a:srgbClr val="DFB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260">
              <a:extLst>
                <a:ext uri="{FF2B5EF4-FFF2-40B4-BE49-F238E27FC236}">
                  <a16:creationId xmlns:a16="http://schemas.microsoft.com/office/drawing/2014/main" id="{CEA5C791-34AB-AF81-DCF5-AAC489BA3EA4}"/>
                </a:ext>
              </a:extLst>
            </p:cNvPr>
            <p:cNvSpPr/>
            <p:nvPr userDrawn="1"/>
          </p:nvSpPr>
          <p:spPr bwMode="auto">
            <a:xfrm>
              <a:off x="9858375" y="6561138"/>
              <a:ext cx="22225" cy="25400"/>
            </a:xfrm>
            <a:custGeom>
              <a:avLst/>
              <a:gdLst>
                <a:gd name="T0" fmla="*/ 5 w 6"/>
                <a:gd name="T1" fmla="*/ 5 h 7"/>
                <a:gd name="T2" fmla="*/ 0 w 6"/>
                <a:gd name="T3" fmla="*/ 4 h 7"/>
                <a:gd name="T4" fmla="*/ 3 w 6"/>
                <a:gd name="T5" fmla="*/ 0 h 7"/>
                <a:gd name="T6" fmla="*/ 5 w 6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5"/>
                  </a:move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6" y="0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D5B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261">
              <a:extLst>
                <a:ext uri="{FF2B5EF4-FFF2-40B4-BE49-F238E27FC236}">
                  <a16:creationId xmlns:a16="http://schemas.microsoft.com/office/drawing/2014/main" id="{CA0C5BF3-7E72-B958-7FE3-06D760762C18}"/>
                </a:ext>
              </a:extLst>
            </p:cNvPr>
            <p:cNvSpPr/>
            <p:nvPr userDrawn="1"/>
          </p:nvSpPr>
          <p:spPr bwMode="auto">
            <a:xfrm>
              <a:off x="10731500" y="6500813"/>
              <a:ext cx="87312" cy="60325"/>
            </a:xfrm>
            <a:custGeom>
              <a:avLst/>
              <a:gdLst>
                <a:gd name="T0" fmla="*/ 1 w 23"/>
                <a:gd name="T1" fmla="*/ 3 h 16"/>
                <a:gd name="T2" fmla="*/ 20 w 23"/>
                <a:gd name="T3" fmla="*/ 11 h 16"/>
                <a:gd name="T4" fmla="*/ 16 w 23"/>
                <a:gd name="T5" fmla="*/ 15 h 16"/>
                <a:gd name="T6" fmla="*/ 11 w 23"/>
                <a:gd name="T7" fmla="*/ 13 h 16"/>
                <a:gd name="T8" fmla="*/ 3 w 23"/>
                <a:gd name="T9" fmla="*/ 8 h 16"/>
                <a:gd name="T10" fmla="*/ 1 w 23"/>
                <a:gd name="T1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1" y="3"/>
                  </a:moveTo>
                  <a:cubicBezTo>
                    <a:pt x="9" y="0"/>
                    <a:pt x="18" y="6"/>
                    <a:pt x="20" y="11"/>
                  </a:cubicBezTo>
                  <a:cubicBezTo>
                    <a:pt x="23" y="16"/>
                    <a:pt x="18" y="15"/>
                    <a:pt x="16" y="15"/>
                  </a:cubicBezTo>
                  <a:cubicBezTo>
                    <a:pt x="13" y="15"/>
                    <a:pt x="12" y="14"/>
                    <a:pt x="11" y="13"/>
                  </a:cubicBezTo>
                  <a:cubicBezTo>
                    <a:pt x="9" y="10"/>
                    <a:pt x="7" y="8"/>
                    <a:pt x="3" y="8"/>
                  </a:cubicBezTo>
                  <a:cubicBezTo>
                    <a:pt x="0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E0B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262">
              <a:extLst>
                <a:ext uri="{FF2B5EF4-FFF2-40B4-BE49-F238E27FC236}">
                  <a16:creationId xmlns:a16="http://schemas.microsoft.com/office/drawing/2014/main" id="{F92CD9CB-5451-07B8-AE15-15C1DE615BE5}"/>
                </a:ext>
              </a:extLst>
            </p:cNvPr>
            <p:cNvSpPr/>
            <p:nvPr userDrawn="1"/>
          </p:nvSpPr>
          <p:spPr bwMode="auto">
            <a:xfrm>
              <a:off x="10694988" y="6465888"/>
              <a:ext cx="30162" cy="30163"/>
            </a:xfrm>
            <a:custGeom>
              <a:avLst/>
              <a:gdLst>
                <a:gd name="T0" fmla="*/ 8 w 8"/>
                <a:gd name="T1" fmla="*/ 3 h 8"/>
                <a:gd name="T2" fmla="*/ 0 w 8"/>
                <a:gd name="T3" fmla="*/ 4 h 8"/>
                <a:gd name="T4" fmla="*/ 3 w 8"/>
                <a:gd name="T5" fmla="*/ 0 h 8"/>
                <a:gd name="T6" fmla="*/ 8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5" y="8"/>
                    <a:pt x="3" y="8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5" y="0"/>
                    <a:pt x="7" y="0"/>
                    <a:pt x="8" y="3"/>
                  </a:cubicBezTo>
                  <a:close/>
                </a:path>
              </a:pathLst>
            </a:custGeom>
            <a:solidFill>
              <a:srgbClr val="E0B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263">
              <a:extLst>
                <a:ext uri="{FF2B5EF4-FFF2-40B4-BE49-F238E27FC236}">
                  <a16:creationId xmlns:a16="http://schemas.microsoft.com/office/drawing/2014/main" id="{55E8A792-CEEA-237C-753B-A537870E3C47}"/>
                </a:ext>
              </a:extLst>
            </p:cNvPr>
            <p:cNvSpPr/>
            <p:nvPr userDrawn="1"/>
          </p:nvSpPr>
          <p:spPr bwMode="auto">
            <a:xfrm>
              <a:off x="10533063" y="5973763"/>
              <a:ext cx="66675" cy="47625"/>
            </a:xfrm>
            <a:custGeom>
              <a:avLst/>
              <a:gdLst>
                <a:gd name="T0" fmla="*/ 5 w 18"/>
                <a:gd name="T1" fmla="*/ 4 h 13"/>
                <a:gd name="T2" fmla="*/ 11 w 18"/>
                <a:gd name="T3" fmla="*/ 1 h 13"/>
                <a:gd name="T4" fmla="*/ 16 w 18"/>
                <a:gd name="T5" fmla="*/ 2 h 13"/>
                <a:gd name="T6" fmla="*/ 14 w 18"/>
                <a:gd name="T7" fmla="*/ 5 h 13"/>
                <a:gd name="T8" fmla="*/ 9 w 18"/>
                <a:gd name="T9" fmla="*/ 10 h 13"/>
                <a:gd name="T10" fmla="*/ 3 w 18"/>
                <a:gd name="T11" fmla="*/ 11 h 13"/>
                <a:gd name="T12" fmla="*/ 2 w 18"/>
                <a:gd name="T13" fmla="*/ 5 h 13"/>
                <a:gd name="T14" fmla="*/ 5 w 18"/>
                <a:gd name="T1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3">
                  <a:moveTo>
                    <a:pt x="5" y="4"/>
                  </a:moveTo>
                  <a:cubicBezTo>
                    <a:pt x="7" y="4"/>
                    <a:pt x="9" y="2"/>
                    <a:pt x="11" y="1"/>
                  </a:cubicBezTo>
                  <a:cubicBezTo>
                    <a:pt x="13" y="0"/>
                    <a:pt x="15" y="0"/>
                    <a:pt x="16" y="2"/>
                  </a:cubicBezTo>
                  <a:cubicBezTo>
                    <a:pt x="18" y="4"/>
                    <a:pt x="15" y="4"/>
                    <a:pt x="14" y="5"/>
                  </a:cubicBezTo>
                  <a:cubicBezTo>
                    <a:pt x="12" y="7"/>
                    <a:pt x="10" y="9"/>
                    <a:pt x="9" y="10"/>
                  </a:cubicBezTo>
                  <a:cubicBezTo>
                    <a:pt x="7" y="12"/>
                    <a:pt x="5" y="13"/>
                    <a:pt x="3" y="11"/>
                  </a:cubicBezTo>
                  <a:cubicBezTo>
                    <a:pt x="0" y="10"/>
                    <a:pt x="0" y="8"/>
                    <a:pt x="2" y="5"/>
                  </a:cubicBezTo>
                  <a:cubicBezTo>
                    <a:pt x="3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264">
              <a:extLst>
                <a:ext uri="{FF2B5EF4-FFF2-40B4-BE49-F238E27FC236}">
                  <a16:creationId xmlns:a16="http://schemas.microsoft.com/office/drawing/2014/main" id="{7F5610E8-ABD5-C9C5-8816-266106F340B1}"/>
                </a:ext>
              </a:extLst>
            </p:cNvPr>
            <p:cNvSpPr/>
            <p:nvPr userDrawn="1"/>
          </p:nvSpPr>
          <p:spPr bwMode="auto">
            <a:xfrm>
              <a:off x="10753725" y="6451600"/>
              <a:ext cx="46037" cy="44450"/>
            </a:xfrm>
            <a:custGeom>
              <a:avLst/>
              <a:gdLst>
                <a:gd name="T0" fmla="*/ 1 w 12"/>
                <a:gd name="T1" fmla="*/ 9 h 12"/>
                <a:gd name="T2" fmla="*/ 9 w 12"/>
                <a:gd name="T3" fmla="*/ 0 h 12"/>
                <a:gd name="T4" fmla="*/ 11 w 12"/>
                <a:gd name="T5" fmla="*/ 4 h 12"/>
                <a:gd name="T6" fmla="*/ 5 w 12"/>
                <a:gd name="T7" fmla="*/ 11 h 12"/>
                <a:gd name="T8" fmla="*/ 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9"/>
                  </a:moveTo>
                  <a:cubicBezTo>
                    <a:pt x="1" y="6"/>
                    <a:pt x="6" y="0"/>
                    <a:pt x="9" y="0"/>
                  </a:cubicBezTo>
                  <a:cubicBezTo>
                    <a:pt x="12" y="0"/>
                    <a:pt x="11" y="3"/>
                    <a:pt x="11" y="4"/>
                  </a:cubicBezTo>
                  <a:cubicBezTo>
                    <a:pt x="9" y="6"/>
                    <a:pt x="7" y="9"/>
                    <a:pt x="5" y="11"/>
                  </a:cubicBezTo>
                  <a:cubicBezTo>
                    <a:pt x="3" y="12"/>
                    <a:pt x="0" y="12"/>
                    <a:pt x="1" y="9"/>
                  </a:cubicBezTo>
                  <a:close/>
                </a:path>
              </a:pathLst>
            </a:custGeom>
            <a:solidFill>
              <a:srgbClr val="DFB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265">
              <a:extLst>
                <a:ext uri="{FF2B5EF4-FFF2-40B4-BE49-F238E27FC236}">
                  <a16:creationId xmlns:a16="http://schemas.microsoft.com/office/drawing/2014/main" id="{4BC58015-FEDF-F2DF-9FE2-A66B55484F1F}"/>
                </a:ext>
              </a:extLst>
            </p:cNvPr>
            <p:cNvSpPr/>
            <p:nvPr userDrawn="1"/>
          </p:nvSpPr>
          <p:spPr bwMode="auto">
            <a:xfrm>
              <a:off x="11884025" y="6067425"/>
              <a:ext cx="30162" cy="38100"/>
            </a:xfrm>
            <a:custGeom>
              <a:avLst/>
              <a:gdLst>
                <a:gd name="T0" fmla="*/ 7 w 8"/>
                <a:gd name="T1" fmla="*/ 8 h 10"/>
                <a:gd name="T2" fmla="*/ 1 w 8"/>
                <a:gd name="T3" fmla="*/ 4 h 10"/>
                <a:gd name="T4" fmla="*/ 3 w 8"/>
                <a:gd name="T5" fmla="*/ 0 h 10"/>
                <a:gd name="T6" fmla="*/ 7 w 8"/>
                <a:gd name="T7" fmla="*/ 3 h 10"/>
                <a:gd name="T8" fmla="*/ 7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7" y="8"/>
                  </a:moveTo>
                  <a:cubicBezTo>
                    <a:pt x="4" y="7"/>
                    <a:pt x="0" y="10"/>
                    <a:pt x="1" y="4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5" y="0"/>
                    <a:pt x="6" y="2"/>
                    <a:pt x="7" y="3"/>
                  </a:cubicBezTo>
                  <a:cubicBezTo>
                    <a:pt x="8" y="5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266">
              <a:extLst>
                <a:ext uri="{FF2B5EF4-FFF2-40B4-BE49-F238E27FC236}">
                  <a16:creationId xmlns:a16="http://schemas.microsoft.com/office/drawing/2014/main" id="{F08478FA-ED95-1BAA-0E51-9D0427940F99}"/>
                </a:ext>
              </a:extLst>
            </p:cNvPr>
            <p:cNvSpPr/>
            <p:nvPr userDrawn="1"/>
          </p:nvSpPr>
          <p:spPr bwMode="auto">
            <a:xfrm>
              <a:off x="11703050" y="6418263"/>
              <a:ext cx="236537" cy="209550"/>
            </a:xfrm>
            <a:custGeom>
              <a:avLst/>
              <a:gdLst>
                <a:gd name="T0" fmla="*/ 42 w 63"/>
                <a:gd name="T1" fmla="*/ 4 h 56"/>
                <a:gd name="T2" fmla="*/ 48 w 63"/>
                <a:gd name="T3" fmla="*/ 8 h 56"/>
                <a:gd name="T4" fmla="*/ 52 w 63"/>
                <a:gd name="T5" fmla="*/ 9 h 56"/>
                <a:gd name="T6" fmla="*/ 57 w 63"/>
                <a:gd name="T7" fmla="*/ 50 h 56"/>
                <a:gd name="T8" fmla="*/ 53 w 63"/>
                <a:gd name="T9" fmla="*/ 53 h 56"/>
                <a:gd name="T10" fmla="*/ 47 w 63"/>
                <a:gd name="T11" fmla="*/ 56 h 56"/>
                <a:gd name="T12" fmla="*/ 45 w 63"/>
                <a:gd name="T13" fmla="*/ 49 h 56"/>
                <a:gd name="T14" fmla="*/ 40 w 63"/>
                <a:gd name="T15" fmla="*/ 38 h 56"/>
                <a:gd name="T16" fmla="*/ 31 w 63"/>
                <a:gd name="T17" fmla="*/ 29 h 56"/>
                <a:gd name="T18" fmla="*/ 25 w 63"/>
                <a:gd name="T19" fmla="*/ 23 h 56"/>
                <a:gd name="T20" fmla="*/ 19 w 63"/>
                <a:gd name="T21" fmla="*/ 21 h 56"/>
                <a:gd name="T22" fmla="*/ 13 w 63"/>
                <a:gd name="T23" fmla="*/ 22 h 56"/>
                <a:gd name="T24" fmla="*/ 9 w 63"/>
                <a:gd name="T25" fmla="*/ 22 h 56"/>
                <a:gd name="T26" fmla="*/ 9 w 63"/>
                <a:gd name="T27" fmla="*/ 23 h 56"/>
                <a:gd name="T28" fmla="*/ 0 w 63"/>
                <a:gd name="T29" fmla="*/ 25 h 56"/>
                <a:gd name="T30" fmla="*/ 4 w 63"/>
                <a:gd name="T31" fmla="*/ 12 h 56"/>
                <a:gd name="T32" fmla="*/ 22 w 63"/>
                <a:gd name="T33" fmla="*/ 2 h 56"/>
                <a:gd name="T34" fmla="*/ 18 w 63"/>
                <a:gd name="T35" fmla="*/ 5 h 56"/>
                <a:gd name="T36" fmla="*/ 7 w 63"/>
                <a:gd name="T37" fmla="*/ 14 h 56"/>
                <a:gd name="T38" fmla="*/ 6 w 63"/>
                <a:gd name="T39" fmla="*/ 18 h 56"/>
                <a:gd name="T40" fmla="*/ 13 w 63"/>
                <a:gd name="T41" fmla="*/ 13 h 56"/>
                <a:gd name="T42" fmla="*/ 21 w 63"/>
                <a:gd name="T43" fmla="*/ 7 h 56"/>
                <a:gd name="T44" fmla="*/ 30 w 63"/>
                <a:gd name="T45" fmla="*/ 5 h 56"/>
                <a:gd name="T46" fmla="*/ 41 w 63"/>
                <a:gd name="T47" fmla="*/ 3 h 56"/>
                <a:gd name="T48" fmla="*/ 42 w 63"/>
                <a:gd name="T49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56">
                  <a:moveTo>
                    <a:pt x="42" y="4"/>
                  </a:moveTo>
                  <a:cubicBezTo>
                    <a:pt x="45" y="5"/>
                    <a:pt x="46" y="6"/>
                    <a:pt x="48" y="8"/>
                  </a:cubicBezTo>
                  <a:cubicBezTo>
                    <a:pt x="49" y="9"/>
                    <a:pt x="50" y="11"/>
                    <a:pt x="52" y="9"/>
                  </a:cubicBezTo>
                  <a:cubicBezTo>
                    <a:pt x="63" y="21"/>
                    <a:pt x="63" y="35"/>
                    <a:pt x="57" y="50"/>
                  </a:cubicBezTo>
                  <a:cubicBezTo>
                    <a:pt x="57" y="52"/>
                    <a:pt x="56" y="53"/>
                    <a:pt x="53" y="53"/>
                  </a:cubicBezTo>
                  <a:cubicBezTo>
                    <a:pt x="51" y="54"/>
                    <a:pt x="49" y="55"/>
                    <a:pt x="47" y="56"/>
                  </a:cubicBezTo>
                  <a:cubicBezTo>
                    <a:pt x="46" y="54"/>
                    <a:pt x="47" y="51"/>
                    <a:pt x="45" y="49"/>
                  </a:cubicBezTo>
                  <a:cubicBezTo>
                    <a:pt x="43" y="46"/>
                    <a:pt x="41" y="42"/>
                    <a:pt x="40" y="38"/>
                  </a:cubicBezTo>
                  <a:cubicBezTo>
                    <a:pt x="39" y="34"/>
                    <a:pt x="37" y="30"/>
                    <a:pt x="31" y="29"/>
                  </a:cubicBezTo>
                  <a:cubicBezTo>
                    <a:pt x="28" y="29"/>
                    <a:pt x="26" y="26"/>
                    <a:pt x="25" y="23"/>
                  </a:cubicBezTo>
                  <a:cubicBezTo>
                    <a:pt x="24" y="20"/>
                    <a:pt x="22" y="19"/>
                    <a:pt x="19" y="21"/>
                  </a:cubicBezTo>
                  <a:cubicBezTo>
                    <a:pt x="18" y="22"/>
                    <a:pt x="16" y="22"/>
                    <a:pt x="13" y="22"/>
                  </a:cubicBezTo>
                  <a:cubicBezTo>
                    <a:pt x="12" y="21"/>
                    <a:pt x="11" y="20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6" y="25"/>
                    <a:pt x="3" y="27"/>
                    <a:pt x="0" y="25"/>
                  </a:cubicBezTo>
                  <a:cubicBezTo>
                    <a:pt x="1" y="21"/>
                    <a:pt x="1" y="16"/>
                    <a:pt x="4" y="12"/>
                  </a:cubicBezTo>
                  <a:cubicBezTo>
                    <a:pt x="8" y="5"/>
                    <a:pt x="13" y="0"/>
                    <a:pt x="22" y="2"/>
                  </a:cubicBezTo>
                  <a:cubicBezTo>
                    <a:pt x="22" y="4"/>
                    <a:pt x="19" y="4"/>
                    <a:pt x="18" y="5"/>
                  </a:cubicBezTo>
                  <a:cubicBezTo>
                    <a:pt x="12" y="6"/>
                    <a:pt x="9" y="9"/>
                    <a:pt x="7" y="14"/>
                  </a:cubicBezTo>
                  <a:cubicBezTo>
                    <a:pt x="7" y="15"/>
                    <a:pt x="6" y="16"/>
                    <a:pt x="6" y="18"/>
                  </a:cubicBezTo>
                  <a:cubicBezTo>
                    <a:pt x="8" y="15"/>
                    <a:pt x="11" y="14"/>
                    <a:pt x="13" y="13"/>
                  </a:cubicBezTo>
                  <a:cubicBezTo>
                    <a:pt x="16" y="11"/>
                    <a:pt x="19" y="10"/>
                    <a:pt x="21" y="7"/>
                  </a:cubicBezTo>
                  <a:cubicBezTo>
                    <a:pt x="23" y="5"/>
                    <a:pt x="26" y="4"/>
                    <a:pt x="30" y="5"/>
                  </a:cubicBezTo>
                  <a:cubicBezTo>
                    <a:pt x="34" y="7"/>
                    <a:pt x="37" y="7"/>
                    <a:pt x="41" y="3"/>
                  </a:cubicBezTo>
                  <a:cubicBezTo>
                    <a:pt x="41" y="3"/>
                    <a:pt x="42" y="3"/>
                    <a:pt x="42" y="4"/>
                  </a:cubicBezTo>
                  <a:close/>
                </a:path>
              </a:pathLst>
            </a:custGeom>
            <a:solidFill>
              <a:srgbClr val="F5E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267">
              <a:extLst>
                <a:ext uri="{FF2B5EF4-FFF2-40B4-BE49-F238E27FC236}">
                  <a16:creationId xmlns:a16="http://schemas.microsoft.com/office/drawing/2014/main" id="{F5D1DE93-FCAA-7709-7B1C-E2CB45B78ECC}"/>
                </a:ext>
              </a:extLst>
            </p:cNvPr>
            <p:cNvSpPr/>
            <p:nvPr userDrawn="1"/>
          </p:nvSpPr>
          <p:spPr bwMode="auto">
            <a:xfrm>
              <a:off x="11676063" y="6500813"/>
              <a:ext cx="207962" cy="153988"/>
            </a:xfrm>
            <a:custGeom>
              <a:avLst/>
              <a:gdLst>
                <a:gd name="T0" fmla="*/ 7 w 55"/>
                <a:gd name="T1" fmla="*/ 3 h 41"/>
                <a:gd name="T2" fmla="*/ 16 w 55"/>
                <a:gd name="T3" fmla="*/ 0 h 41"/>
                <a:gd name="T4" fmla="*/ 16 w 55"/>
                <a:gd name="T5" fmla="*/ 16 h 41"/>
                <a:gd name="T6" fmla="*/ 16 w 55"/>
                <a:gd name="T7" fmla="*/ 19 h 41"/>
                <a:gd name="T8" fmla="*/ 21 w 55"/>
                <a:gd name="T9" fmla="*/ 25 h 41"/>
                <a:gd name="T10" fmla="*/ 23 w 55"/>
                <a:gd name="T11" fmla="*/ 19 h 41"/>
                <a:gd name="T12" fmla="*/ 28 w 55"/>
                <a:gd name="T13" fmla="*/ 8 h 41"/>
                <a:gd name="T14" fmla="*/ 31 w 55"/>
                <a:gd name="T15" fmla="*/ 6 h 41"/>
                <a:gd name="T16" fmla="*/ 33 w 55"/>
                <a:gd name="T17" fmla="*/ 10 h 41"/>
                <a:gd name="T18" fmla="*/ 31 w 55"/>
                <a:gd name="T19" fmla="*/ 22 h 41"/>
                <a:gd name="T20" fmla="*/ 31 w 55"/>
                <a:gd name="T21" fmla="*/ 25 h 41"/>
                <a:gd name="T22" fmla="*/ 34 w 55"/>
                <a:gd name="T23" fmla="*/ 25 h 41"/>
                <a:gd name="T24" fmla="*/ 42 w 55"/>
                <a:gd name="T25" fmla="*/ 26 h 41"/>
                <a:gd name="T26" fmla="*/ 46 w 55"/>
                <a:gd name="T27" fmla="*/ 27 h 41"/>
                <a:gd name="T28" fmla="*/ 53 w 55"/>
                <a:gd name="T29" fmla="*/ 27 h 41"/>
                <a:gd name="T30" fmla="*/ 54 w 55"/>
                <a:gd name="T31" fmla="*/ 34 h 41"/>
                <a:gd name="T32" fmla="*/ 45 w 55"/>
                <a:gd name="T33" fmla="*/ 36 h 41"/>
                <a:gd name="T34" fmla="*/ 40 w 55"/>
                <a:gd name="T35" fmla="*/ 37 h 41"/>
                <a:gd name="T36" fmla="*/ 29 w 55"/>
                <a:gd name="T37" fmla="*/ 37 h 41"/>
                <a:gd name="T38" fmla="*/ 23 w 55"/>
                <a:gd name="T39" fmla="*/ 36 h 41"/>
                <a:gd name="T40" fmla="*/ 16 w 55"/>
                <a:gd name="T41" fmla="*/ 35 h 41"/>
                <a:gd name="T42" fmla="*/ 10 w 55"/>
                <a:gd name="T43" fmla="*/ 22 h 41"/>
                <a:gd name="T44" fmla="*/ 9 w 55"/>
                <a:gd name="T45" fmla="*/ 20 h 41"/>
                <a:gd name="T46" fmla="*/ 7 w 55"/>
                <a:gd name="T47" fmla="*/ 4 h 41"/>
                <a:gd name="T48" fmla="*/ 7 w 55"/>
                <a:gd name="T49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" h="41">
                  <a:moveTo>
                    <a:pt x="7" y="3"/>
                  </a:moveTo>
                  <a:cubicBezTo>
                    <a:pt x="10" y="2"/>
                    <a:pt x="13" y="2"/>
                    <a:pt x="16" y="0"/>
                  </a:cubicBezTo>
                  <a:cubicBezTo>
                    <a:pt x="17" y="5"/>
                    <a:pt x="19" y="10"/>
                    <a:pt x="16" y="16"/>
                  </a:cubicBezTo>
                  <a:cubicBezTo>
                    <a:pt x="16" y="17"/>
                    <a:pt x="16" y="18"/>
                    <a:pt x="16" y="19"/>
                  </a:cubicBezTo>
                  <a:cubicBezTo>
                    <a:pt x="18" y="21"/>
                    <a:pt x="18" y="25"/>
                    <a:pt x="21" y="25"/>
                  </a:cubicBezTo>
                  <a:cubicBezTo>
                    <a:pt x="23" y="25"/>
                    <a:pt x="23" y="21"/>
                    <a:pt x="23" y="19"/>
                  </a:cubicBezTo>
                  <a:cubicBezTo>
                    <a:pt x="24" y="15"/>
                    <a:pt x="26" y="12"/>
                    <a:pt x="28" y="8"/>
                  </a:cubicBezTo>
                  <a:cubicBezTo>
                    <a:pt x="29" y="7"/>
                    <a:pt x="30" y="6"/>
                    <a:pt x="31" y="6"/>
                  </a:cubicBezTo>
                  <a:cubicBezTo>
                    <a:pt x="32" y="7"/>
                    <a:pt x="33" y="8"/>
                    <a:pt x="33" y="10"/>
                  </a:cubicBezTo>
                  <a:cubicBezTo>
                    <a:pt x="31" y="14"/>
                    <a:pt x="34" y="19"/>
                    <a:pt x="31" y="22"/>
                  </a:cubicBezTo>
                  <a:cubicBezTo>
                    <a:pt x="30" y="23"/>
                    <a:pt x="30" y="24"/>
                    <a:pt x="31" y="25"/>
                  </a:cubicBezTo>
                  <a:cubicBezTo>
                    <a:pt x="32" y="26"/>
                    <a:pt x="33" y="25"/>
                    <a:pt x="34" y="25"/>
                  </a:cubicBezTo>
                  <a:cubicBezTo>
                    <a:pt x="37" y="22"/>
                    <a:pt x="40" y="22"/>
                    <a:pt x="42" y="26"/>
                  </a:cubicBezTo>
                  <a:cubicBezTo>
                    <a:pt x="43" y="27"/>
                    <a:pt x="44" y="27"/>
                    <a:pt x="46" y="27"/>
                  </a:cubicBezTo>
                  <a:cubicBezTo>
                    <a:pt x="48" y="26"/>
                    <a:pt x="51" y="27"/>
                    <a:pt x="53" y="27"/>
                  </a:cubicBezTo>
                  <a:cubicBezTo>
                    <a:pt x="55" y="29"/>
                    <a:pt x="55" y="32"/>
                    <a:pt x="54" y="34"/>
                  </a:cubicBezTo>
                  <a:cubicBezTo>
                    <a:pt x="51" y="37"/>
                    <a:pt x="49" y="41"/>
                    <a:pt x="45" y="36"/>
                  </a:cubicBezTo>
                  <a:cubicBezTo>
                    <a:pt x="43" y="35"/>
                    <a:pt x="41" y="36"/>
                    <a:pt x="40" y="37"/>
                  </a:cubicBezTo>
                  <a:cubicBezTo>
                    <a:pt x="36" y="41"/>
                    <a:pt x="32" y="41"/>
                    <a:pt x="29" y="37"/>
                  </a:cubicBezTo>
                  <a:cubicBezTo>
                    <a:pt x="27" y="34"/>
                    <a:pt x="25" y="34"/>
                    <a:pt x="23" y="36"/>
                  </a:cubicBezTo>
                  <a:cubicBezTo>
                    <a:pt x="20" y="38"/>
                    <a:pt x="18" y="39"/>
                    <a:pt x="16" y="35"/>
                  </a:cubicBezTo>
                  <a:cubicBezTo>
                    <a:pt x="13" y="31"/>
                    <a:pt x="9" y="27"/>
                    <a:pt x="10" y="22"/>
                  </a:cubicBezTo>
                  <a:cubicBezTo>
                    <a:pt x="10" y="21"/>
                    <a:pt x="9" y="21"/>
                    <a:pt x="9" y="20"/>
                  </a:cubicBezTo>
                  <a:cubicBezTo>
                    <a:pt x="0" y="13"/>
                    <a:pt x="2" y="10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268">
              <a:extLst>
                <a:ext uri="{FF2B5EF4-FFF2-40B4-BE49-F238E27FC236}">
                  <a16:creationId xmlns:a16="http://schemas.microsoft.com/office/drawing/2014/main" id="{372D2AE1-054B-59C6-8BD4-DB113A38CD32}"/>
                </a:ext>
              </a:extLst>
            </p:cNvPr>
            <p:cNvSpPr/>
            <p:nvPr userDrawn="1"/>
          </p:nvSpPr>
          <p:spPr bwMode="auto">
            <a:xfrm>
              <a:off x="11684000" y="6300788"/>
              <a:ext cx="131762" cy="120650"/>
            </a:xfrm>
            <a:custGeom>
              <a:avLst/>
              <a:gdLst>
                <a:gd name="T0" fmla="*/ 0 w 35"/>
                <a:gd name="T1" fmla="*/ 12 h 32"/>
                <a:gd name="T2" fmla="*/ 7 w 35"/>
                <a:gd name="T3" fmla="*/ 10 h 32"/>
                <a:gd name="T4" fmla="*/ 10 w 35"/>
                <a:gd name="T5" fmla="*/ 8 h 32"/>
                <a:gd name="T6" fmla="*/ 13 w 35"/>
                <a:gd name="T7" fmla="*/ 4 h 32"/>
                <a:gd name="T8" fmla="*/ 17 w 35"/>
                <a:gd name="T9" fmla="*/ 1 h 32"/>
                <a:gd name="T10" fmla="*/ 23 w 35"/>
                <a:gd name="T11" fmla="*/ 3 h 32"/>
                <a:gd name="T12" fmla="*/ 27 w 35"/>
                <a:gd name="T13" fmla="*/ 0 h 32"/>
                <a:gd name="T14" fmla="*/ 31 w 35"/>
                <a:gd name="T15" fmla="*/ 7 h 32"/>
                <a:gd name="T16" fmla="*/ 28 w 35"/>
                <a:gd name="T17" fmla="*/ 25 h 32"/>
                <a:gd name="T18" fmla="*/ 12 w 35"/>
                <a:gd name="T19" fmla="*/ 29 h 32"/>
                <a:gd name="T20" fmla="*/ 1 w 35"/>
                <a:gd name="T21" fmla="*/ 16 h 32"/>
                <a:gd name="T22" fmla="*/ 0 w 35"/>
                <a:gd name="T23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2">
                  <a:moveTo>
                    <a:pt x="0" y="12"/>
                  </a:moveTo>
                  <a:cubicBezTo>
                    <a:pt x="3" y="13"/>
                    <a:pt x="6" y="15"/>
                    <a:pt x="7" y="10"/>
                  </a:cubicBezTo>
                  <a:cubicBezTo>
                    <a:pt x="8" y="9"/>
                    <a:pt x="8" y="8"/>
                    <a:pt x="10" y="8"/>
                  </a:cubicBezTo>
                  <a:cubicBezTo>
                    <a:pt x="12" y="8"/>
                    <a:pt x="13" y="6"/>
                    <a:pt x="13" y="4"/>
                  </a:cubicBezTo>
                  <a:cubicBezTo>
                    <a:pt x="12" y="0"/>
                    <a:pt x="14" y="0"/>
                    <a:pt x="17" y="1"/>
                  </a:cubicBezTo>
                  <a:cubicBezTo>
                    <a:pt x="19" y="2"/>
                    <a:pt x="21" y="2"/>
                    <a:pt x="23" y="3"/>
                  </a:cubicBezTo>
                  <a:cubicBezTo>
                    <a:pt x="25" y="3"/>
                    <a:pt x="27" y="3"/>
                    <a:pt x="27" y="0"/>
                  </a:cubicBezTo>
                  <a:cubicBezTo>
                    <a:pt x="28" y="2"/>
                    <a:pt x="29" y="5"/>
                    <a:pt x="31" y="7"/>
                  </a:cubicBezTo>
                  <a:cubicBezTo>
                    <a:pt x="35" y="12"/>
                    <a:pt x="34" y="18"/>
                    <a:pt x="28" y="25"/>
                  </a:cubicBezTo>
                  <a:cubicBezTo>
                    <a:pt x="24" y="32"/>
                    <a:pt x="17" y="30"/>
                    <a:pt x="12" y="29"/>
                  </a:cubicBezTo>
                  <a:cubicBezTo>
                    <a:pt x="6" y="28"/>
                    <a:pt x="2" y="22"/>
                    <a:pt x="1" y="16"/>
                  </a:cubicBezTo>
                  <a:cubicBezTo>
                    <a:pt x="1" y="15"/>
                    <a:pt x="1" y="13"/>
                    <a:pt x="0" y="12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69">
              <a:extLst>
                <a:ext uri="{FF2B5EF4-FFF2-40B4-BE49-F238E27FC236}">
                  <a16:creationId xmlns:a16="http://schemas.microsoft.com/office/drawing/2014/main" id="{7952BD7E-98CD-3DF4-800E-EA3051E1BF9D}"/>
                </a:ext>
              </a:extLst>
            </p:cNvPr>
            <p:cNvSpPr/>
            <p:nvPr userDrawn="1"/>
          </p:nvSpPr>
          <p:spPr bwMode="auto">
            <a:xfrm>
              <a:off x="11514138" y="6388100"/>
              <a:ext cx="95250" cy="96838"/>
            </a:xfrm>
            <a:custGeom>
              <a:avLst/>
              <a:gdLst>
                <a:gd name="T0" fmla="*/ 6 w 25"/>
                <a:gd name="T1" fmla="*/ 0 h 26"/>
                <a:gd name="T2" fmla="*/ 12 w 25"/>
                <a:gd name="T3" fmla="*/ 4 h 26"/>
                <a:gd name="T4" fmla="*/ 14 w 25"/>
                <a:gd name="T5" fmla="*/ 7 h 26"/>
                <a:gd name="T6" fmla="*/ 18 w 25"/>
                <a:gd name="T7" fmla="*/ 7 h 26"/>
                <a:gd name="T8" fmla="*/ 24 w 25"/>
                <a:gd name="T9" fmla="*/ 5 h 26"/>
                <a:gd name="T10" fmla="*/ 24 w 25"/>
                <a:gd name="T11" fmla="*/ 13 h 26"/>
                <a:gd name="T12" fmla="*/ 17 w 25"/>
                <a:gd name="T13" fmla="*/ 23 h 26"/>
                <a:gd name="T14" fmla="*/ 5 w 25"/>
                <a:gd name="T15" fmla="*/ 21 h 26"/>
                <a:gd name="T16" fmla="*/ 6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7" y="3"/>
                    <a:pt x="8" y="7"/>
                    <a:pt x="12" y="4"/>
                  </a:cubicBezTo>
                  <a:cubicBezTo>
                    <a:pt x="14" y="3"/>
                    <a:pt x="14" y="6"/>
                    <a:pt x="14" y="7"/>
                  </a:cubicBezTo>
                  <a:cubicBezTo>
                    <a:pt x="15" y="8"/>
                    <a:pt x="17" y="9"/>
                    <a:pt x="18" y="7"/>
                  </a:cubicBezTo>
                  <a:cubicBezTo>
                    <a:pt x="19" y="2"/>
                    <a:pt x="22" y="5"/>
                    <a:pt x="24" y="5"/>
                  </a:cubicBezTo>
                  <a:cubicBezTo>
                    <a:pt x="22" y="8"/>
                    <a:pt x="24" y="10"/>
                    <a:pt x="24" y="13"/>
                  </a:cubicBezTo>
                  <a:cubicBezTo>
                    <a:pt x="25" y="18"/>
                    <a:pt x="23" y="21"/>
                    <a:pt x="17" y="23"/>
                  </a:cubicBezTo>
                  <a:cubicBezTo>
                    <a:pt x="10" y="26"/>
                    <a:pt x="8" y="25"/>
                    <a:pt x="5" y="21"/>
                  </a:cubicBezTo>
                  <a:cubicBezTo>
                    <a:pt x="0" y="14"/>
                    <a:pt x="1" y="7"/>
                    <a:pt x="6" y="0"/>
                  </a:cubicBezTo>
                  <a:close/>
                </a:path>
              </a:pathLst>
            </a:custGeom>
            <a:solidFill>
              <a:srgbClr val="E9C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270">
              <a:extLst>
                <a:ext uri="{FF2B5EF4-FFF2-40B4-BE49-F238E27FC236}">
                  <a16:creationId xmlns:a16="http://schemas.microsoft.com/office/drawing/2014/main" id="{7F685A88-813E-1DFB-34F0-93041AA91D2B}"/>
                </a:ext>
              </a:extLst>
            </p:cNvPr>
            <p:cNvSpPr/>
            <p:nvPr userDrawn="1"/>
          </p:nvSpPr>
          <p:spPr bwMode="auto">
            <a:xfrm>
              <a:off x="11717338" y="6418263"/>
              <a:ext cx="142875" cy="77788"/>
            </a:xfrm>
            <a:custGeom>
              <a:avLst/>
              <a:gdLst>
                <a:gd name="T0" fmla="*/ 38 w 38"/>
                <a:gd name="T1" fmla="*/ 4 h 21"/>
                <a:gd name="T2" fmla="*/ 26 w 38"/>
                <a:gd name="T3" fmla="*/ 6 h 21"/>
                <a:gd name="T4" fmla="*/ 18 w 38"/>
                <a:gd name="T5" fmla="*/ 7 h 21"/>
                <a:gd name="T6" fmla="*/ 8 w 38"/>
                <a:gd name="T7" fmla="*/ 14 h 21"/>
                <a:gd name="T8" fmla="*/ 3 w 38"/>
                <a:gd name="T9" fmla="*/ 19 h 21"/>
                <a:gd name="T10" fmla="*/ 0 w 38"/>
                <a:gd name="T11" fmla="*/ 20 h 21"/>
                <a:gd name="T12" fmla="*/ 0 w 38"/>
                <a:gd name="T13" fmla="*/ 18 h 21"/>
                <a:gd name="T14" fmla="*/ 5 w 38"/>
                <a:gd name="T15" fmla="*/ 7 h 21"/>
                <a:gd name="T16" fmla="*/ 10 w 38"/>
                <a:gd name="T17" fmla="*/ 4 h 21"/>
                <a:gd name="T18" fmla="*/ 18 w 38"/>
                <a:gd name="T19" fmla="*/ 2 h 21"/>
                <a:gd name="T20" fmla="*/ 30 w 38"/>
                <a:gd name="T21" fmla="*/ 0 h 21"/>
                <a:gd name="T22" fmla="*/ 38 w 38"/>
                <a:gd name="T23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1">
                  <a:moveTo>
                    <a:pt x="38" y="4"/>
                  </a:moveTo>
                  <a:cubicBezTo>
                    <a:pt x="35" y="8"/>
                    <a:pt x="31" y="8"/>
                    <a:pt x="26" y="6"/>
                  </a:cubicBezTo>
                  <a:cubicBezTo>
                    <a:pt x="23" y="5"/>
                    <a:pt x="20" y="5"/>
                    <a:pt x="18" y="7"/>
                  </a:cubicBezTo>
                  <a:cubicBezTo>
                    <a:pt x="16" y="11"/>
                    <a:pt x="12" y="13"/>
                    <a:pt x="8" y="14"/>
                  </a:cubicBezTo>
                  <a:cubicBezTo>
                    <a:pt x="6" y="16"/>
                    <a:pt x="4" y="17"/>
                    <a:pt x="3" y="19"/>
                  </a:cubicBezTo>
                  <a:cubicBezTo>
                    <a:pt x="2" y="20"/>
                    <a:pt x="1" y="21"/>
                    <a:pt x="0" y="20"/>
                  </a:cubicBezTo>
                  <a:cubicBezTo>
                    <a:pt x="0" y="20"/>
                    <a:pt x="0" y="18"/>
                    <a:pt x="0" y="18"/>
                  </a:cubicBezTo>
                  <a:cubicBezTo>
                    <a:pt x="2" y="14"/>
                    <a:pt x="3" y="11"/>
                    <a:pt x="5" y="7"/>
                  </a:cubicBezTo>
                  <a:cubicBezTo>
                    <a:pt x="6" y="6"/>
                    <a:pt x="8" y="5"/>
                    <a:pt x="10" y="4"/>
                  </a:cubicBezTo>
                  <a:cubicBezTo>
                    <a:pt x="13" y="4"/>
                    <a:pt x="16" y="3"/>
                    <a:pt x="18" y="2"/>
                  </a:cubicBezTo>
                  <a:cubicBezTo>
                    <a:pt x="22" y="1"/>
                    <a:pt x="27" y="3"/>
                    <a:pt x="30" y="0"/>
                  </a:cubicBezTo>
                  <a:cubicBezTo>
                    <a:pt x="32" y="3"/>
                    <a:pt x="36" y="1"/>
                    <a:pt x="38" y="4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71">
              <a:extLst>
                <a:ext uri="{FF2B5EF4-FFF2-40B4-BE49-F238E27FC236}">
                  <a16:creationId xmlns:a16="http://schemas.microsoft.com/office/drawing/2014/main" id="{DBAFD5B0-1FF9-BFD0-BFB0-F12FAD1A8A92}"/>
                </a:ext>
              </a:extLst>
            </p:cNvPr>
            <p:cNvSpPr/>
            <p:nvPr userDrawn="1"/>
          </p:nvSpPr>
          <p:spPr bwMode="auto">
            <a:xfrm>
              <a:off x="11744325" y="6248400"/>
              <a:ext cx="22225" cy="14288"/>
            </a:xfrm>
            <a:custGeom>
              <a:avLst/>
              <a:gdLst>
                <a:gd name="T0" fmla="*/ 0 w 6"/>
                <a:gd name="T1" fmla="*/ 2 h 4"/>
                <a:gd name="T2" fmla="*/ 5 w 6"/>
                <a:gd name="T3" fmla="*/ 2 h 4"/>
                <a:gd name="T4" fmla="*/ 5 w 6"/>
                <a:gd name="T5" fmla="*/ 3 h 4"/>
                <a:gd name="T6" fmla="*/ 0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3" y="4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72">
              <a:extLst>
                <a:ext uri="{FF2B5EF4-FFF2-40B4-BE49-F238E27FC236}">
                  <a16:creationId xmlns:a16="http://schemas.microsoft.com/office/drawing/2014/main" id="{F5CEC8B6-9577-9371-9DA3-D153E97A1AAE}"/>
                </a:ext>
              </a:extLst>
            </p:cNvPr>
            <p:cNvSpPr/>
            <p:nvPr userDrawn="1"/>
          </p:nvSpPr>
          <p:spPr bwMode="auto">
            <a:xfrm>
              <a:off x="11680825" y="6262688"/>
              <a:ext cx="22225" cy="26988"/>
            </a:xfrm>
            <a:custGeom>
              <a:avLst/>
              <a:gdLst>
                <a:gd name="T0" fmla="*/ 3 w 6"/>
                <a:gd name="T1" fmla="*/ 0 h 7"/>
                <a:gd name="T2" fmla="*/ 3 w 6"/>
                <a:gd name="T3" fmla="*/ 7 h 7"/>
                <a:gd name="T4" fmla="*/ 3 w 6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2"/>
                    <a:pt x="6" y="4"/>
                    <a:pt x="3" y="7"/>
                  </a:cubicBezTo>
                  <a:cubicBezTo>
                    <a:pt x="5" y="4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73">
              <a:extLst>
                <a:ext uri="{FF2B5EF4-FFF2-40B4-BE49-F238E27FC236}">
                  <a16:creationId xmlns:a16="http://schemas.microsoft.com/office/drawing/2014/main" id="{D55D1D72-D02F-48C8-0B8D-EAFD8864E269}"/>
                </a:ext>
              </a:extLst>
            </p:cNvPr>
            <p:cNvSpPr/>
            <p:nvPr userDrawn="1"/>
          </p:nvSpPr>
          <p:spPr bwMode="auto">
            <a:xfrm>
              <a:off x="11842750" y="6086475"/>
              <a:ext cx="30162" cy="33338"/>
            </a:xfrm>
            <a:custGeom>
              <a:avLst/>
              <a:gdLst>
                <a:gd name="T0" fmla="*/ 5 w 8"/>
                <a:gd name="T1" fmla="*/ 9 h 9"/>
                <a:gd name="T2" fmla="*/ 0 w 8"/>
                <a:gd name="T3" fmla="*/ 3 h 9"/>
                <a:gd name="T4" fmla="*/ 3 w 8"/>
                <a:gd name="T5" fmla="*/ 0 h 9"/>
                <a:gd name="T6" fmla="*/ 8 w 8"/>
                <a:gd name="T7" fmla="*/ 5 h 9"/>
                <a:gd name="T8" fmla="*/ 5 w 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5" y="9"/>
                  </a:moveTo>
                  <a:cubicBezTo>
                    <a:pt x="2" y="8"/>
                    <a:pt x="0" y="6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6" y="1"/>
                    <a:pt x="8" y="2"/>
                    <a:pt x="8" y="5"/>
                  </a:cubicBezTo>
                  <a:cubicBezTo>
                    <a:pt x="8" y="7"/>
                    <a:pt x="7" y="9"/>
                    <a:pt x="5" y="9"/>
                  </a:cubicBezTo>
                  <a:close/>
                </a:path>
              </a:pathLst>
            </a:custGeom>
            <a:solidFill>
              <a:srgbClr val="E1B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74">
              <a:extLst>
                <a:ext uri="{FF2B5EF4-FFF2-40B4-BE49-F238E27FC236}">
                  <a16:creationId xmlns:a16="http://schemas.microsoft.com/office/drawing/2014/main" id="{041A5B2A-606E-A918-C47A-951339CDEE0C}"/>
                </a:ext>
              </a:extLst>
            </p:cNvPr>
            <p:cNvSpPr/>
            <p:nvPr userDrawn="1"/>
          </p:nvSpPr>
          <p:spPr bwMode="auto">
            <a:xfrm>
              <a:off x="11988800" y="6303963"/>
              <a:ext cx="79375" cy="57150"/>
            </a:xfrm>
            <a:custGeom>
              <a:avLst/>
              <a:gdLst>
                <a:gd name="T0" fmla="*/ 4 w 21"/>
                <a:gd name="T1" fmla="*/ 15 h 15"/>
                <a:gd name="T2" fmla="*/ 1 w 21"/>
                <a:gd name="T3" fmla="*/ 8 h 15"/>
                <a:gd name="T4" fmla="*/ 1 w 21"/>
                <a:gd name="T5" fmla="*/ 4 h 15"/>
                <a:gd name="T6" fmla="*/ 4 w 21"/>
                <a:gd name="T7" fmla="*/ 2 h 15"/>
                <a:gd name="T8" fmla="*/ 8 w 21"/>
                <a:gd name="T9" fmla="*/ 1 h 15"/>
                <a:gd name="T10" fmla="*/ 11 w 21"/>
                <a:gd name="T11" fmla="*/ 1 h 15"/>
                <a:gd name="T12" fmla="*/ 17 w 21"/>
                <a:gd name="T13" fmla="*/ 1 h 15"/>
                <a:gd name="T14" fmla="*/ 20 w 21"/>
                <a:gd name="T15" fmla="*/ 3 h 15"/>
                <a:gd name="T16" fmla="*/ 20 w 21"/>
                <a:gd name="T17" fmla="*/ 6 h 15"/>
                <a:gd name="T18" fmla="*/ 12 w 21"/>
                <a:gd name="T19" fmla="*/ 7 h 15"/>
                <a:gd name="T20" fmla="*/ 6 w 21"/>
                <a:gd name="T21" fmla="*/ 7 h 15"/>
                <a:gd name="T22" fmla="*/ 6 w 21"/>
                <a:gd name="T23" fmla="*/ 11 h 15"/>
                <a:gd name="T24" fmla="*/ 4 w 21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5">
                  <a:moveTo>
                    <a:pt x="4" y="15"/>
                  </a:moveTo>
                  <a:cubicBezTo>
                    <a:pt x="3" y="13"/>
                    <a:pt x="4" y="10"/>
                    <a:pt x="1" y="8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6" y="3"/>
                    <a:pt x="7" y="3"/>
                    <a:pt x="8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3" y="2"/>
                    <a:pt x="15" y="2"/>
                    <a:pt x="17" y="1"/>
                  </a:cubicBezTo>
                  <a:cubicBezTo>
                    <a:pt x="18" y="1"/>
                    <a:pt x="19" y="1"/>
                    <a:pt x="20" y="3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7" y="11"/>
                    <a:pt x="17" y="11"/>
                    <a:pt x="12" y="7"/>
                  </a:cubicBezTo>
                  <a:cubicBezTo>
                    <a:pt x="10" y="6"/>
                    <a:pt x="8" y="5"/>
                    <a:pt x="6" y="7"/>
                  </a:cubicBezTo>
                  <a:cubicBezTo>
                    <a:pt x="5" y="9"/>
                    <a:pt x="4" y="10"/>
                    <a:pt x="6" y="11"/>
                  </a:cubicBezTo>
                  <a:cubicBezTo>
                    <a:pt x="8" y="13"/>
                    <a:pt x="8" y="15"/>
                    <a:pt x="4" y="15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75">
              <a:extLst>
                <a:ext uri="{FF2B5EF4-FFF2-40B4-BE49-F238E27FC236}">
                  <a16:creationId xmlns:a16="http://schemas.microsoft.com/office/drawing/2014/main" id="{31221845-BB03-83B4-32AB-41E70DEF0444}"/>
                </a:ext>
              </a:extLst>
            </p:cNvPr>
            <p:cNvSpPr/>
            <p:nvPr userDrawn="1"/>
          </p:nvSpPr>
          <p:spPr bwMode="auto">
            <a:xfrm>
              <a:off x="10396538" y="6405563"/>
              <a:ext cx="161925" cy="169863"/>
            </a:xfrm>
            <a:custGeom>
              <a:avLst/>
              <a:gdLst>
                <a:gd name="T0" fmla="*/ 18 w 43"/>
                <a:gd name="T1" fmla="*/ 0 h 45"/>
                <a:gd name="T2" fmla="*/ 25 w 43"/>
                <a:gd name="T3" fmla="*/ 11 h 45"/>
                <a:gd name="T4" fmla="*/ 38 w 43"/>
                <a:gd name="T5" fmla="*/ 25 h 45"/>
                <a:gd name="T6" fmla="*/ 43 w 43"/>
                <a:gd name="T7" fmla="*/ 42 h 45"/>
                <a:gd name="T8" fmla="*/ 37 w 43"/>
                <a:gd name="T9" fmla="*/ 44 h 45"/>
                <a:gd name="T10" fmla="*/ 35 w 43"/>
                <a:gd name="T11" fmla="*/ 44 h 45"/>
                <a:gd name="T12" fmla="*/ 34 w 43"/>
                <a:gd name="T13" fmla="*/ 40 h 45"/>
                <a:gd name="T14" fmla="*/ 34 w 43"/>
                <a:gd name="T15" fmla="*/ 40 h 45"/>
                <a:gd name="T16" fmla="*/ 32 w 43"/>
                <a:gd name="T17" fmla="*/ 32 h 45"/>
                <a:gd name="T18" fmla="*/ 30 w 43"/>
                <a:gd name="T19" fmla="*/ 31 h 45"/>
                <a:gd name="T20" fmla="*/ 25 w 43"/>
                <a:gd name="T21" fmla="*/ 28 h 45"/>
                <a:gd name="T22" fmla="*/ 18 w 43"/>
                <a:gd name="T23" fmla="*/ 33 h 45"/>
                <a:gd name="T24" fmla="*/ 17 w 43"/>
                <a:gd name="T25" fmla="*/ 35 h 45"/>
                <a:gd name="T26" fmla="*/ 20 w 43"/>
                <a:gd name="T27" fmla="*/ 36 h 45"/>
                <a:gd name="T28" fmla="*/ 25 w 43"/>
                <a:gd name="T29" fmla="*/ 34 h 45"/>
                <a:gd name="T30" fmla="*/ 16 w 43"/>
                <a:gd name="T31" fmla="*/ 44 h 45"/>
                <a:gd name="T32" fmla="*/ 11 w 43"/>
                <a:gd name="T33" fmla="*/ 44 h 45"/>
                <a:gd name="T34" fmla="*/ 11 w 43"/>
                <a:gd name="T35" fmla="*/ 39 h 45"/>
                <a:gd name="T36" fmla="*/ 16 w 43"/>
                <a:gd name="T37" fmla="*/ 29 h 45"/>
                <a:gd name="T38" fmla="*/ 16 w 43"/>
                <a:gd name="T39" fmla="*/ 24 h 45"/>
                <a:gd name="T40" fmla="*/ 10 w 43"/>
                <a:gd name="T41" fmla="*/ 27 h 45"/>
                <a:gd name="T42" fmla="*/ 9 w 43"/>
                <a:gd name="T43" fmla="*/ 29 h 45"/>
                <a:gd name="T44" fmla="*/ 5 w 43"/>
                <a:gd name="T45" fmla="*/ 31 h 45"/>
                <a:gd name="T46" fmla="*/ 2 w 43"/>
                <a:gd name="T47" fmla="*/ 27 h 45"/>
                <a:gd name="T48" fmla="*/ 6 w 43"/>
                <a:gd name="T49" fmla="*/ 24 h 45"/>
                <a:gd name="T50" fmla="*/ 9 w 43"/>
                <a:gd name="T51" fmla="*/ 19 h 45"/>
                <a:gd name="T52" fmla="*/ 1 w 43"/>
                <a:gd name="T53" fmla="*/ 9 h 45"/>
                <a:gd name="T54" fmla="*/ 0 w 43"/>
                <a:gd name="T55" fmla="*/ 7 h 45"/>
                <a:gd name="T56" fmla="*/ 2 w 43"/>
                <a:gd name="T57" fmla="*/ 7 h 45"/>
                <a:gd name="T58" fmla="*/ 13 w 43"/>
                <a:gd name="T59" fmla="*/ 8 h 45"/>
                <a:gd name="T60" fmla="*/ 19 w 43"/>
                <a:gd name="T61" fmla="*/ 7 h 45"/>
                <a:gd name="T62" fmla="*/ 17 w 43"/>
                <a:gd name="T63" fmla="*/ 3 h 45"/>
                <a:gd name="T64" fmla="*/ 18 w 43"/>
                <a:gd name="T6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45">
                  <a:moveTo>
                    <a:pt x="18" y="0"/>
                  </a:moveTo>
                  <a:cubicBezTo>
                    <a:pt x="21" y="3"/>
                    <a:pt x="23" y="7"/>
                    <a:pt x="25" y="11"/>
                  </a:cubicBezTo>
                  <a:cubicBezTo>
                    <a:pt x="27" y="18"/>
                    <a:pt x="33" y="21"/>
                    <a:pt x="38" y="25"/>
                  </a:cubicBezTo>
                  <a:cubicBezTo>
                    <a:pt x="41" y="30"/>
                    <a:pt x="43" y="35"/>
                    <a:pt x="43" y="42"/>
                  </a:cubicBezTo>
                  <a:cubicBezTo>
                    <a:pt x="40" y="39"/>
                    <a:pt x="38" y="39"/>
                    <a:pt x="37" y="44"/>
                  </a:cubicBezTo>
                  <a:cubicBezTo>
                    <a:pt x="37" y="44"/>
                    <a:pt x="36" y="45"/>
                    <a:pt x="35" y="44"/>
                  </a:cubicBezTo>
                  <a:cubicBezTo>
                    <a:pt x="33" y="43"/>
                    <a:pt x="34" y="42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9" y="35"/>
                    <a:pt x="39" y="35"/>
                    <a:pt x="32" y="32"/>
                  </a:cubicBezTo>
                  <a:cubicBezTo>
                    <a:pt x="32" y="32"/>
                    <a:pt x="31" y="32"/>
                    <a:pt x="30" y="31"/>
                  </a:cubicBezTo>
                  <a:cubicBezTo>
                    <a:pt x="28" y="30"/>
                    <a:pt x="28" y="28"/>
                    <a:pt x="25" y="28"/>
                  </a:cubicBezTo>
                  <a:cubicBezTo>
                    <a:pt x="22" y="29"/>
                    <a:pt x="20" y="32"/>
                    <a:pt x="18" y="33"/>
                  </a:cubicBezTo>
                  <a:cubicBezTo>
                    <a:pt x="17" y="33"/>
                    <a:pt x="17" y="34"/>
                    <a:pt x="17" y="35"/>
                  </a:cubicBezTo>
                  <a:cubicBezTo>
                    <a:pt x="18" y="36"/>
                    <a:pt x="19" y="36"/>
                    <a:pt x="20" y="36"/>
                  </a:cubicBezTo>
                  <a:cubicBezTo>
                    <a:pt x="22" y="36"/>
                    <a:pt x="23" y="33"/>
                    <a:pt x="25" y="34"/>
                  </a:cubicBezTo>
                  <a:cubicBezTo>
                    <a:pt x="23" y="38"/>
                    <a:pt x="19" y="40"/>
                    <a:pt x="16" y="44"/>
                  </a:cubicBezTo>
                  <a:cubicBezTo>
                    <a:pt x="15" y="45"/>
                    <a:pt x="13" y="45"/>
                    <a:pt x="11" y="44"/>
                  </a:cubicBezTo>
                  <a:cubicBezTo>
                    <a:pt x="9" y="43"/>
                    <a:pt x="10" y="41"/>
                    <a:pt x="11" y="39"/>
                  </a:cubicBezTo>
                  <a:cubicBezTo>
                    <a:pt x="13" y="36"/>
                    <a:pt x="13" y="32"/>
                    <a:pt x="16" y="29"/>
                  </a:cubicBezTo>
                  <a:cubicBezTo>
                    <a:pt x="17" y="28"/>
                    <a:pt x="19" y="26"/>
                    <a:pt x="16" y="24"/>
                  </a:cubicBezTo>
                  <a:cubicBezTo>
                    <a:pt x="14" y="23"/>
                    <a:pt x="12" y="24"/>
                    <a:pt x="10" y="27"/>
                  </a:cubicBezTo>
                  <a:cubicBezTo>
                    <a:pt x="10" y="27"/>
                    <a:pt x="10" y="29"/>
                    <a:pt x="9" y="29"/>
                  </a:cubicBezTo>
                  <a:cubicBezTo>
                    <a:pt x="8" y="31"/>
                    <a:pt x="7" y="32"/>
                    <a:pt x="5" y="31"/>
                  </a:cubicBezTo>
                  <a:cubicBezTo>
                    <a:pt x="2" y="31"/>
                    <a:pt x="2" y="29"/>
                    <a:pt x="2" y="27"/>
                  </a:cubicBezTo>
                  <a:cubicBezTo>
                    <a:pt x="2" y="25"/>
                    <a:pt x="3" y="24"/>
                    <a:pt x="6" y="24"/>
                  </a:cubicBezTo>
                  <a:cubicBezTo>
                    <a:pt x="9" y="24"/>
                    <a:pt x="10" y="23"/>
                    <a:pt x="9" y="19"/>
                  </a:cubicBezTo>
                  <a:cubicBezTo>
                    <a:pt x="7" y="14"/>
                    <a:pt x="6" y="11"/>
                    <a:pt x="1" y="9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6" y="7"/>
                    <a:pt x="10" y="6"/>
                    <a:pt x="13" y="8"/>
                  </a:cubicBezTo>
                  <a:cubicBezTo>
                    <a:pt x="15" y="9"/>
                    <a:pt x="17" y="9"/>
                    <a:pt x="19" y="7"/>
                  </a:cubicBezTo>
                  <a:cubicBezTo>
                    <a:pt x="20" y="5"/>
                    <a:pt x="18" y="4"/>
                    <a:pt x="17" y="3"/>
                  </a:cubicBezTo>
                  <a:cubicBezTo>
                    <a:pt x="16" y="2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7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76">
              <a:extLst>
                <a:ext uri="{FF2B5EF4-FFF2-40B4-BE49-F238E27FC236}">
                  <a16:creationId xmlns:a16="http://schemas.microsoft.com/office/drawing/2014/main" id="{A214C78F-EA82-6739-D07B-EB68E6E9EF32}"/>
                </a:ext>
              </a:extLst>
            </p:cNvPr>
            <p:cNvSpPr/>
            <p:nvPr userDrawn="1"/>
          </p:nvSpPr>
          <p:spPr bwMode="auto">
            <a:xfrm>
              <a:off x="10448925" y="6500813"/>
              <a:ext cx="98425" cy="55563"/>
            </a:xfrm>
            <a:custGeom>
              <a:avLst/>
              <a:gdLst>
                <a:gd name="T0" fmla="*/ 11 w 26"/>
                <a:gd name="T1" fmla="*/ 9 h 15"/>
                <a:gd name="T2" fmla="*/ 7 w 26"/>
                <a:gd name="T3" fmla="*/ 12 h 15"/>
                <a:gd name="T4" fmla="*/ 1 w 26"/>
                <a:gd name="T5" fmla="*/ 10 h 15"/>
                <a:gd name="T6" fmla="*/ 4 w 26"/>
                <a:gd name="T7" fmla="*/ 6 h 15"/>
                <a:gd name="T8" fmla="*/ 6 w 26"/>
                <a:gd name="T9" fmla="*/ 5 h 15"/>
                <a:gd name="T10" fmla="*/ 16 w 26"/>
                <a:gd name="T11" fmla="*/ 5 h 15"/>
                <a:gd name="T12" fmla="*/ 22 w 26"/>
                <a:gd name="T13" fmla="*/ 7 h 15"/>
                <a:gd name="T14" fmla="*/ 26 w 26"/>
                <a:gd name="T15" fmla="*/ 9 h 15"/>
                <a:gd name="T16" fmla="*/ 23 w 26"/>
                <a:gd name="T17" fmla="*/ 14 h 15"/>
                <a:gd name="T18" fmla="*/ 20 w 26"/>
                <a:gd name="T19" fmla="*/ 15 h 15"/>
                <a:gd name="T20" fmla="*/ 15 w 26"/>
                <a:gd name="T21" fmla="*/ 11 h 15"/>
                <a:gd name="T22" fmla="*/ 11 w 26"/>
                <a:gd name="T2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15">
                  <a:moveTo>
                    <a:pt x="11" y="9"/>
                  </a:moveTo>
                  <a:cubicBezTo>
                    <a:pt x="9" y="9"/>
                    <a:pt x="9" y="11"/>
                    <a:pt x="7" y="12"/>
                  </a:cubicBezTo>
                  <a:cubicBezTo>
                    <a:pt x="5" y="13"/>
                    <a:pt x="3" y="12"/>
                    <a:pt x="1" y="10"/>
                  </a:cubicBezTo>
                  <a:cubicBezTo>
                    <a:pt x="0" y="8"/>
                    <a:pt x="2" y="7"/>
                    <a:pt x="4" y="6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10" y="1"/>
                    <a:pt x="13" y="0"/>
                    <a:pt x="16" y="5"/>
                  </a:cubicBezTo>
                  <a:cubicBezTo>
                    <a:pt x="17" y="7"/>
                    <a:pt x="20" y="6"/>
                    <a:pt x="22" y="7"/>
                  </a:cubicBezTo>
                  <a:cubicBezTo>
                    <a:pt x="23" y="8"/>
                    <a:pt x="26" y="7"/>
                    <a:pt x="26" y="9"/>
                  </a:cubicBezTo>
                  <a:cubicBezTo>
                    <a:pt x="26" y="11"/>
                    <a:pt x="24" y="13"/>
                    <a:pt x="23" y="14"/>
                  </a:cubicBezTo>
                  <a:cubicBezTo>
                    <a:pt x="22" y="14"/>
                    <a:pt x="21" y="15"/>
                    <a:pt x="20" y="15"/>
                  </a:cubicBezTo>
                  <a:cubicBezTo>
                    <a:pt x="17" y="15"/>
                    <a:pt x="15" y="14"/>
                    <a:pt x="15" y="11"/>
                  </a:cubicBezTo>
                  <a:cubicBezTo>
                    <a:pt x="15" y="6"/>
                    <a:pt x="13" y="8"/>
                    <a:pt x="11" y="9"/>
                  </a:cubicBezTo>
                  <a:close/>
                </a:path>
              </a:pathLst>
            </a:custGeom>
            <a:solidFill>
              <a:srgbClr val="E4B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77">
              <a:extLst>
                <a:ext uri="{FF2B5EF4-FFF2-40B4-BE49-F238E27FC236}">
                  <a16:creationId xmlns:a16="http://schemas.microsoft.com/office/drawing/2014/main" id="{1BC30E9D-CBAF-6E37-8F91-CB48414D4FCB}"/>
                </a:ext>
              </a:extLst>
            </p:cNvPr>
            <p:cNvSpPr/>
            <p:nvPr userDrawn="1"/>
          </p:nvSpPr>
          <p:spPr bwMode="auto">
            <a:xfrm>
              <a:off x="11318875" y="6519863"/>
              <a:ext cx="214312" cy="236538"/>
            </a:xfrm>
            <a:custGeom>
              <a:avLst/>
              <a:gdLst>
                <a:gd name="T0" fmla="*/ 47 w 57"/>
                <a:gd name="T1" fmla="*/ 47 h 63"/>
                <a:gd name="T2" fmla="*/ 42 w 57"/>
                <a:gd name="T3" fmla="*/ 48 h 63"/>
                <a:gd name="T4" fmla="*/ 39 w 57"/>
                <a:gd name="T5" fmla="*/ 53 h 63"/>
                <a:gd name="T6" fmla="*/ 38 w 57"/>
                <a:gd name="T7" fmla="*/ 57 h 63"/>
                <a:gd name="T8" fmla="*/ 35 w 57"/>
                <a:gd name="T9" fmla="*/ 63 h 63"/>
                <a:gd name="T10" fmla="*/ 32 w 57"/>
                <a:gd name="T11" fmla="*/ 58 h 63"/>
                <a:gd name="T12" fmla="*/ 28 w 57"/>
                <a:gd name="T13" fmla="*/ 49 h 63"/>
                <a:gd name="T14" fmla="*/ 22 w 57"/>
                <a:gd name="T15" fmla="*/ 55 h 63"/>
                <a:gd name="T16" fmla="*/ 12 w 57"/>
                <a:gd name="T17" fmla="*/ 62 h 63"/>
                <a:gd name="T18" fmla="*/ 21 w 57"/>
                <a:gd name="T19" fmla="*/ 48 h 63"/>
                <a:gd name="T20" fmla="*/ 10 w 57"/>
                <a:gd name="T21" fmla="*/ 49 h 63"/>
                <a:gd name="T22" fmla="*/ 6 w 57"/>
                <a:gd name="T23" fmla="*/ 48 h 63"/>
                <a:gd name="T24" fmla="*/ 8 w 57"/>
                <a:gd name="T25" fmla="*/ 45 h 63"/>
                <a:gd name="T26" fmla="*/ 13 w 57"/>
                <a:gd name="T27" fmla="*/ 39 h 63"/>
                <a:gd name="T28" fmla="*/ 15 w 57"/>
                <a:gd name="T29" fmla="*/ 36 h 63"/>
                <a:gd name="T30" fmla="*/ 18 w 57"/>
                <a:gd name="T31" fmla="*/ 35 h 63"/>
                <a:gd name="T32" fmla="*/ 14 w 57"/>
                <a:gd name="T33" fmla="*/ 33 h 63"/>
                <a:gd name="T34" fmla="*/ 6 w 57"/>
                <a:gd name="T35" fmla="*/ 34 h 63"/>
                <a:gd name="T36" fmla="*/ 0 w 57"/>
                <a:gd name="T37" fmla="*/ 33 h 63"/>
                <a:gd name="T38" fmla="*/ 9 w 57"/>
                <a:gd name="T39" fmla="*/ 30 h 63"/>
                <a:gd name="T40" fmla="*/ 11 w 57"/>
                <a:gd name="T41" fmla="*/ 27 h 63"/>
                <a:gd name="T42" fmla="*/ 11 w 57"/>
                <a:gd name="T43" fmla="*/ 24 h 63"/>
                <a:gd name="T44" fmla="*/ 20 w 57"/>
                <a:gd name="T45" fmla="*/ 19 h 63"/>
                <a:gd name="T46" fmla="*/ 23 w 57"/>
                <a:gd name="T47" fmla="*/ 14 h 63"/>
                <a:gd name="T48" fmla="*/ 19 w 57"/>
                <a:gd name="T49" fmla="*/ 1 h 63"/>
                <a:gd name="T50" fmla="*/ 22 w 57"/>
                <a:gd name="T51" fmla="*/ 3 h 63"/>
                <a:gd name="T52" fmla="*/ 24 w 57"/>
                <a:gd name="T53" fmla="*/ 10 h 63"/>
                <a:gd name="T54" fmla="*/ 30 w 57"/>
                <a:gd name="T55" fmla="*/ 15 h 63"/>
                <a:gd name="T56" fmla="*/ 38 w 57"/>
                <a:gd name="T57" fmla="*/ 14 h 63"/>
                <a:gd name="T58" fmla="*/ 40 w 57"/>
                <a:gd name="T59" fmla="*/ 17 h 63"/>
                <a:gd name="T60" fmla="*/ 43 w 57"/>
                <a:gd name="T61" fmla="*/ 23 h 63"/>
                <a:gd name="T62" fmla="*/ 45 w 57"/>
                <a:gd name="T63" fmla="*/ 27 h 63"/>
                <a:gd name="T64" fmla="*/ 46 w 57"/>
                <a:gd name="T65" fmla="*/ 31 h 63"/>
                <a:gd name="T66" fmla="*/ 54 w 57"/>
                <a:gd name="T67" fmla="*/ 33 h 63"/>
                <a:gd name="T68" fmla="*/ 57 w 57"/>
                <a:gd name="T69" fmla="*/ 36 h 63"/>
                <a:gd name="T70" fmla="*/ 53 w 57"/>
                <a:gd name="T71" fmla="*/ 38 h 63"/>
                <a:gd name="T72" fmla="*/ 46 w 57"/>
                <a:gd name="T73" fmla="*/ 36 h 63"/>
                <a:gd name="T74" fmla="*/ 43 w 57"/>
                <a:gd name="T75" fmla="*/ 39 h 63"/>
                <a:gd name="T76" fmla="*/ 47 w 57"/>
                <a:gd name="T77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62">
                  <a:moveTo>
                    <a:pt x="47" y="47"/>
                  </a:moveTo>
                  <a:cubicBezTo>
                    <a:pt x="45" y="48"/>
                    <a:pt x="44" y="48"/>
                    <a:pt x="42" y="48"/>
                  </a:cubicBezTo>
                  <a:cubicBezTo>
                    <a:pt x="39" y="48"/>
                    <a:pt x="36" y="49"/>
                    <a:pt x="39" y="53"/>
                  </a:cubicBezTo>
                  <a:cubicBezTo>
                    <a:pt x="39" y="55"/>
                    <a:pt x="38" y="56"/>
                    <a:pt x="38" y="57"/>
                  </a:cubicBezTo>
                  <a:cubicBezTo>
                    <a:pt x="38" y="60"/>
                    <a:pt x="37" y="63"/>
                    <a:pt x="35" y="63"/>
                  </a:cubicBezTo>
                  <a:cubicBezTo>
                    <a:pt x="32" y="63"/>
                    <a:pt x="32" y="60"/>
                    <a:pt x="32" y="58"/>
                  </a:cubicBezTo>
                  <a:cubicBezTo>
                    <a:pt x="30" y="55"/>
                    <a:pt x="31" y="50"/>
                    <a:pt x="28" y="49"/>
                  </a:cubicBezTo>
                  <a:cubicBezTo>
                    <a:pt x="25" y="48"/>
                    <a:pt x="24" y="53"/>
                    <a:pt x="22" y="55"/>
                  </a:cubicBezTo>
                  <a:cubicBezTo>
                    <a:pt x="19" y="57"/>
                    <a:pt x="16" y="59"/>
                    <a:pt x="12" y="62"/>
                  </a:cubicBezTo>
                  <a:cubicBezTo>
                    <a:pt x="14" y="56"/>
                    <a:pt x="18" y="53"/>
                    <a:pt x="21" y="48"/>
                  </a:cubicBezTo>
                  <a:cubicBezTo>
                    <a:pt x="17" y="48"/>
                    <a:pt x="13" y="49"/>
                    <a:pt x="10" y="49"/>
                  </a:cubicBezTo>
                  <a:cubicBezTo>
                    <a:pt x="8" y="50"/>
                    <a:pt x="7" y="49"/>
                    <a:pt x="6" y="48"/>
                  </a:cubicBezTo>
                  <a:cubicBezTo>
                    <a:pt x="6" y="47"/>
                    <a:pt x="7" y="46"/>
                    <a:pt x="8" y="45"/>
                  </a:cubicBezTo>
                  <a:cubicBezTo>
                    <a:pt x="10" y="44"/>
                    <a:pt x="12" y="41"/>
                    <a:pt x="13" y="39"/>
                  </a:cubicBezTo>
                  <a:cubicBezTo>
                    <a:pt x="13" y="38"/>
                    <a:pt x="14" y="37"/>
                    <a:pt x="15" y="36"/>
                  </a:cubicBezTo>
                  <a:cubicBezTo>
                    <a:pt x="15" y="36"/>
                    <a:pt x="18" y="37"/>
                    <a:pt x="18" y="35"/>
                  </a:cubicBezTo>
                  <a:cubicBezTo>
                    <a:pt x="17" y="33"/>
                    <a:pt x="15" y="34"/>
                    <a:pt x="14" y="33"/>
                  </a:cubicBezTo>
                  <a:cubicBezTo>
                    <a:pt x="11" y="32"/>
                    <a:pt x="9" y="34"/>
                    <a:pt x="6" y="34"/>
                  </a:cubicBezTo>
                  <a:cubicBezTo>
                    <a:pt x="4" y="34"/>
                    <a:pt x="2" y="34"/>
                    <a:pt x="0" y="33"/>
                  </a:cubicBezTo>
                  <a:cubicBezTo>
                    <a:pt x="3" y="30"/>
                    <a:pt x="6" y="31"/>
                    <a:pt x="9" y="30"/>
                  </a:cubicBezTo>
                  <a:cubicBezTo>
                    <a:pt x="12" y="30"/>
                    <a:pt x="14" y="29"/>
                    <a:pt x="11" y="27"/>
                  </a:cubicBezTo>
                  <a:cubicBezTo>
                    <a:pt x="9" y="26"/>
                    <a:pt x="10" y="24"/>
                    <a:pt x="11" y="24"/>
                  </a:cubicBezTo>
                  <a:cubicBezTo>
                    <a:pt x="15" y="23"/>
                    <a:pt x="16" y="19"/>
                    <a:pt x="20" y="19"/>
                  </a:cubicBezTo>
                  <a:cubicBezTo>
                    <a:pt x="23" y="19"/>
                    <a:pt x="23" y="16"/>
                    <a:pt x="23" y="14"/>
                  </a:cubicBezTo>
                  <a:cubicBezTo>
                    <a:pt x="22" y="10"/>
                    <a:pt x="20" y="6"/>
                    <a:pt x="19" y="1"/>
                  </a:cubicBezTo>
                  <a:cubicBezTo>
                    <a:pt x="21" y="0"/>
                    <a:pt x="21" y="2"/>
                    <a:pt x="22" y="3"/>
                  </a:cubicBezTo>
                  <a:cubicBezTo>
                    <a:pt x="23" y="5"/>
                    <a:pt x="23" y="8"/>
                    <a:pt x="24" y="10"/>
                  </a:cubicBezTo>
                  <a:cubicBezTo>
                    <a:pt x="25" y="13"/>
                    <a:pt x="25" y="17"/>
                    <a:pt x="30" y="15"/>
                  </a:cubicBezTo>
                  <a:cubicBezTo>
                    <a:pt x="32" y="14"/>
                    <a:pt x="35" y="15"/>
                    <a:pt x="38" y="14"/>
                  </a:cubicBezTo>
                  <a:cubicBezTo>
                    <a:pt x="40" y="13"/>
                    <a:pt x="40" y="16"/>
                    <a:pt x="40" y="17"/>
                  </a:cubicBezTo>
                  <a:cubicBezTo>
                    <a:pt x="38" y="21"/>
                    <a:pt x="40" y="23"/>
                    <a:pt x="43" y="23"/>
                  </a:cubicBezTo>
                  <a:cubicBezTo>
                    <a:pt x="46" y="24"/>
                    <a:pt x="46" y="25"/>
                    <a:pt x="45" y="27"/>
                  </a:cubicBezTo>
                  <a:cubicBezTo>
                    <a:pt x="42" y="29"/>
                    <a:pt x="44" y="30"/>
                    <a:pt x="46" y="31"/>
                  </a:cubicBezTo>
                  <a:cubicBezTo>
                    <a:pt x="48" y="31"/>
                    <a:pt x="51" y="32"/>
                    <a:pt x="54" y="33"/>
                  </a:cubicBezTo>
                  <a:cubicBezTo>
                    <a:pt x="55" y="33"/>
                    <a:pt x="57" y="34"/>
                    <a:pt x="57" y="36"/>
                  </a:cubicBezTo>
                  <a:cubicBezTo>
                    <a:pt x="57" y="38"/>
                    <a:pt x="55" y="38"/>
                    <a:pt x="53" y="38"/>
                  </a:cubicBezTo>
                  <a:cubicBezTo>
                    <a:pt x="51" y="38"/>
                    <a:pt x="48" y="37"/>
                    <a:pt x="46" y="36"/>
                  </a:cubicBezTo>
                  <a:cubicBezTo>
                    <a:pt x="44" y="36"/>
                    <a:pt x="42" y="37"/>
                    <a:pt x="43" y="39"/>
                  </a:cubicBezTo>
                  <a:cubicBezTo>
                    <a:pt x="45" y="42"/>
                    <a:pt x="44" y="45"/>
                    <a:pt x="47" y="47"/>
                  </a:cubicBezTo>
                  <a:close/>
                </a:path>
              </a:pathLst>
            </a:custGeom>
            <a:solidFill>
              <a:srgbClr val="ED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78">
              <a:extLst>
                <a:ext uri="{FF2B5EF4-FFF2-40B4-BE49-F238E27FC236}">
                  <a16:creationId xmlns:a16="http://schemas.microsoft.com/office/drawing/2014/main" id="{3C28554A-1D80-A0E3-4B76-2165F1FB963B}"/>
                </a:ext>
              </a:extLst>
            </p:cNvPr>
            <p:cNvSpPr/>
            <p:nvPr userDrawn="1"/>
          </p:nvSpPr>
          <p:spPr bwMode="auto">
            <a:xfrm>
              <a:off x="11149013" y="6534150"/>
              <a:ext cx="98425" cy="123825"/>
            </a:xfrm>
            <a:custGeom>
              <a:avLst/>
              <a:gdLst>
                <a:gd name="T0" fmla="*/ 12 w 26"/>
                <a:gd name="T1" fmla="*/ 27 h 33"/>
                <a:gd name="T2" fmla="*/ 9 w 26"/>
                <a:gd name="T3" fmla="*/ 24 h 33"/>
                <a:gd name="T4" fmla="*/ 7 w 26"/>
                <a:gd name="T5" fmla="*/ 24 h 33"/>
                <a:gd name="T6" fmla="*/ 1 w 26"/>
                <a:gd name="T7" fmla="*/ 20 h 33"/>
                <a:gd name="T8" fmla="*/ 8 w 26"/>
                <a:gd name="T9" fmla="*/ 14 h 33"/>
                <a:gd name="T10" fmla="*/ 9 w 26"/>
                <a:gd name="T11" fmla="*/ 14 h 33"/>
                <a:gd name="T12" fmla="*/ 13 w 26"/>
                <a:gd name="T13" fmla="*/ 13 h 33"/>
                <a:gd name="T14" fmla="*/ 11 w 26"/>
                <a:gd name="T15" fmla="*/ 9 h 33"/>
                <a:gd name="T16" fmla="*/ 14 w 26"/>
                <a:gd name="T17" fmla="*/ 2 h 33"/>
                <a:gd name="T18" fmla="*/ 20 w 26"/>
                <a:gd name="T19" fmla="*/ 4 h 33"/>
                <a:gd name="T20" fmla="*/ 20 w 26"/>
                <a:gd name="T21" fmla="*/ 9 h 33"/>
                <a:gd name="T22" fmla="*/ 20 w 26"/>
                <a:gd name="T23" fmla="*/ 14 h 33"/>
                <a:gd name="T24" fmla="*/ 20 w 26"/>
                <a:gd name="T25" fmla="*/ 17 h 33"/>
                <a:gd name="T26" fmla="*/ 24 w 26"/>
                <a:gd name="T27" fmla="*/ 25 h 33"/>
                <a:gd name="T28" fmla="*/ 26 w 26"/>
                <a:gd name="T29" fmla="*/ 26 h 33"/>
                <a:gd name="T30" fmla="*/ 26 w 26"/>
                <a:gd name="T31" fmla="*/ 27 h 33"/>
                <a:gd name="T32" fmla="*/ 26 w 26"/>
                <a:gd name="T33" fmla="*/ 28 h 33"/>
                <a:gd name="T34" fmla="*/ 21 w 26"/>
                <a:gd name="T35" fmla="*/ 33 h 33"/>
                <a:gd name="T36" fmla="*/ 12 w 26"/>
                <a:gd name="T3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3">
                  <a:moveTo>
                    <a:pt x="12" y="27"/>
                  </a:moveTo>
                  <a:cubicBezTo>
                    <a:pt x="12" y="25"/>
                    <a:pt x="11" y="24"/>
                    <a:pt x="9" y="24"/>
                  </a:cubicBezTo>
                  <a:cubicBezTo>
                    <a:pt x="8" y="24"/>
                    <a:pt x="7" y="24"/>
                    <a:pt x="7" y="24"/>
                  </a:cubicBezTo>
                  <a:cubicBezTo>
                    <a:pt x="4" y="23"/>
                    <a:pt x="0" y="21"/>
                    <a:pt x="1" y="20"/>
                  </a:cubicBezTo>
                  <a:cubicBezTo>
                    <a:pt x="3" y="18"/>
                    <a:pt x="3" y="13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4"/>
                    <a:pt x="13" y="13"/>
                  </a:cubicBezTo>
                  <a:cubicBezTo>
                    <a:pt x="14" y="11"/>
                    <a:pt x="12" y="10"/>
                    <a:pt x="11" y="9"/>
                  </a:cubicBezTo>
                  <a:cubicBezTo>
                    <a:pt x="10" y="6"/>
                    <a:pt x="12" y="3"/>
                    <a:pt x="14" y="2"/>
                  </a:cubicBezTo>
                  <a:cubicBezTo>
                    <a:pt x="16" y="0"/>
                    <a:pt x="19" y="2"/>
                    <a:pt x="20" y="4"/>
                  </a:cubicBezTo>
                  <a:cubicBezTo>
                    <a:pt x="22" y="6"/>
                    <a:pt x="22" y="8"/>
                    <a:pt x="20" y="9"/>
                  </a:cubicBezTo>
                  <a:cubicBezTo>
                    <a:pt x="18" y="11"/>
                    <a:pt x="18" y="12"/>
                    <a:pt x="20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17" y="22"/>
                    <a:pt x="21" y="23"/>
                    <a:pt x="24" y="25"/>
                  </a:cubicBezTo>
                  <a:cubicBezTo>
                    <a:pt x="24" y="25"/>
                    <a:pt x="25" y="25"/>
                    <a:pt x="26" y="26"/>
                  </a:cubicBezTo>
                  <a:cubicBezTo>
                    <a:pt x="26" y="26"/>
                    <a:pt x="26" y="27"/>
                    <a:pt x="26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5" y="31"/>
                    <a:pt x="24" y="33"/>
                    <a:pt x="21" y="33"/>
                  </a:cubicBezTo>
                  <a:cubicBezTo>
                    <a:pt x="17" y="33"/>
                    <a:pt x="14" y="31"/>
                    <a:pt x="12" y="27"/>
                  </a:cubicBezTo>
                  <a:close/>
                </a:path>
              </a:pathLst>
            </a:custGeom>
            <a:solidFill>
              <a:srgbClr val="E5B0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79">
              <a:extLst>
                <a:ext uri="{FF2B5EF4-FFF2-40B4-BE49-F238E27FC236}">
                  <a16:creationId xmlns:a16="http://schemas.microsoft.com/office/drawing/2014/main" id="{797C04E1-EB9E-0409-6DA6-24F32B11069D}"/>
                </a:ext>
              </a:extLst>
            </p:cNvPr>
            <p:cNvSpPr/>
            <p:nvPr userDrawn="1"/>
          </p:nvSpPr>
          <p:spPr bwMode="auto">
            <a:xfrm>
              <a:off x="11145838" y="6635750"/>
              <a:ext cx="128587" cy="93663"/>
            </a:xfrm>
            <a:custGeom>
              <a:avLst/>
              <a:gdLst>
                <a:gd name="T0" fmla="*/ 13 w 34"/>
                <a:gd name="T1" fmla="*/ 0 h 25"/>
                <a:gd name="T2" fmla="*/ 17 w 34"/>
                <a:gd name="T3" fmla="*/ 3 h 25"/>
                <a:gd name="T4" fmla="*/ 27 w 34"/>
                <a:gd name="T5" fmla="*/ 1 h 25"/>
                <a:gd name="T6" fmla="*/ 32 w 34"/>
                <a:gd name="T7" fmla="*/ 14 h 25"/>
                <a:gd name="T8" fmla="*/ 32 w 34"/>
                <a:gd name="T9" fmla="*/ 16 h 25"/>
                <a:gd name="T10" fmla="*/ 29 w 34"/>
                <a:gd name="T11" fmla="*/ 14 h 25"/>
                <a:gd name="T12" fmla="*/ 28 w 34"/>
                <a:gd name="T13" fmla="*/ 10 h 25"/>
                <a:gd name="T14" fmla="*/ 23 w 34"/>
                <a:gd name="T15" fmla="*/ 13 h 25"/>
                <a:gd name="T16" fmla="*/ 17 w 34"/>
                <a:gd name="T17" fmla="*/ 23 h 25"/>
                <a:gd name="T18" fmla="*/ 13 w 34"/>
                <a:gd name="T19" fmla="*/ 24 h 25"/>
                <a:gd name="T20" fmla="*/ 13 w 34"/>
                <a:gd name="T21" fmla="*/ 21 h 25"/>
                <a:gd name="T22" fmla="*/ 10 w 34"/>
                <a:gd name="T23" fmla="*/ 7 h 25"/>
                <a:gd name="T24" fmla="*/ 6 w 34"/>
                <a:gd name="T25" fmla="*/ 8 h 25"/>
                <a:gd name="T26" fmla="*/ 1 w 34"/>
                <a:gd name="T27" fmla="*/ 9 h 25"/>
                <a:gd name="T28" fmla="*/ 1 w 34"/>
                <a:gd name="T29" fmla="*/ 4 h 25"/>
                <a:gd name="T30" fmla="*/ 6 w 34"/>
                <a:gd name="T31" fmla="*/ 2 h 25"/>
                <a:gd name="T32" fmla="*/ 13 w 3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13" y="0"/>
                  </a:moveTo>
                  <a:cubicBezTo>
                    <a:pt x="15" y="1"/>
                    <a:pt x="16" y="2"/>
                    <a:pt x="17" y="3"/>
                  </a:cubicBezTo>
                  <a:cubicBezTo>
                    <a:pt x="20" y="6"/>
                    <a:pt x="24" y="5"/>
                    <a:pt x="27" y="1"/>
                  </a:cubicBezTo>
                  <a:cubicBezTo>
                    <a:pt x="30" y="5"/>
                    <a:pt x="34" y="8"/>
                    <a:pt x="32" y="14"/>
                  </a:cubicBezTo>
                  <a:cubicBezTo>
                    <a:pt x="32" y="15"/>
                    <a:pt x="32" y="16"/>
                    <a:pt x="32" y="16"/>
                  </a:cubicBezTo>
                  <a:cubicBezTo>
                    <a:pt x="28" y="19"/>
                    <a:pt x="29" y="15"/>
                    <a:pt x="29" y="14"/>
                  </a:cubicBezTo>
                  <a:cubicBezTo>
                    <a:pt x="28" y="13"/>
                    <a:pt x="30" y="10"/>
                    <a:pt x="28" y="10"/>
                  </a:cubicBezTo>
                  <a:cubicBezTo>
                    <a:pt x="25" y="9"/>
                    <a:pt x="24" y="11"/>
                    <a:pt x="23" y="13"/>
                  </a:cubicBezTo>
                  <a:cubicBezTo>
                    <a:pt x="21" y="16"/>
                    <a:pt x="19" y="20"/>
                    <a:pt x="17" y="23"/>
                  </a:cubicBezTo>
                  <a:cubicBezTo>
                    <a:pt x="16" y="24"/>
                    <a:pt x="15" y="25"/>
                    <a:pt x="13" y="24"/>
                  </a:cubicBezTo>
                  <a:cubicBezTo>
                    <a:pt x="12" y="24"/>
                    <a:pt x="13" y="22"/>
                    <a:pt x="13" y="21"/>
                  </a:cubicBezTo>
                  <a:cubicBezTo>
                    <a:pt x="15" y="16"/>
                    <a:pt x="14" y="10"/>
                    <a:pt x="10" y="7"/>
                  </a:cubicBezTo>
                  <a:cubicBezTo>
                    <a:pt x="8" y="6"/>
                    <a:pt x="7" y="7"/>
                    <a:pt x="6" y="8"/>
                  </a:cubicBezTo>
                  <a:cubicBezTo>
                    <a:pt x="4" y="10"/>
                    <a:pt x="3" y="10"/>
                    <a:pt x="1" y="9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4" y="1"/>
                    <a:pt x="6" y="2"/>
                  </a:cubicBezTo>
                  <a:cubicBezTo>
                    <a:pt x="9" y="5"/>
                    <a:pt x="12" y="4"/>
                    <a:pt x="13" y="0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80">
              <a:extLst>
                <a:ext uri="{FF2B5EF4-FFF2-40B4-BE49-F238E27FC236}">
                  <a16:creationId xmlns:a16="http://schemas.microsoft.com/office/drawing/2014/main" id="{069851A3-8B58-9041-EC7E-B3167DA79E62}"/>
                </a:ext>
              </a:extLst>
            </p:cNvPr>
            <p:cNvSpPr/>
            <p:nvPr userDrawn="1"/>
          </p:nvSpPr>
          <p:spPr bwMode="auto">
            <a:xfrm>
              <a:off x="11179175" y="6523038"/>
              <a:ext cx="68262" cy="112713"/>
            </a:xfrm>
            <a:custGeom>
              <a:avLst/>
              <a:gdLst>
                <a:gd name="T0" fmla="*/ 18 w 18"/>
                <a:gd name="T1" fmla="*/ 29 h 30"/>
                <a:gd name="T2" fmla="*/ 9 w 18"/>
                <a:gd name="T3" fmla="*/ 24 h 30"/>
                <a:gd name="T4" fmla="*/ 10 w 18"/>
                <a:gd name="T5" fmla="*/ 22 h 30"/>
                <a:gd name="T6" fmla="*/ 10 w 18"/>
                <a:gd name="T7" fmla="*/ 17 h 30"/>
                <a:gd name="T8" fmla="*/ 10 w 18"/>
                <a:gd name="T9" fmla="*/ 12 h 30"/>
                <a:gd name="T10" fmla="*/ 12 w 18"/>
                <a:gd name="T11" fmla="*/ 9 h 30"/>
                <a:gd name="T12" fmla="*/ 7 w 18"/>
                <a:gd name="T13" fmla="*/ 5 h 30"/>
                <a:gd name="T14" fmla="*/ 5 w 18"/>
                <a:gd name="T15" fmla="*/ 8 h 30"/>
                <a:gd name="T16" fmla="*/ 3 w 18"/>
                <a:gd name="T17" fmla="*/ 12 h 30"/>
                <a:gd name="T18" fmla="*/ 2 w 18"/>
                <a:gd name="T19" fmla="*/ 8 h 30"/>
                <a:gd name="T20" fmla="*/ 2 w 18"/>
                <a:gd name="T21" fmla="*/ 2 h 30"/>
                <a:gd name="T22" fmla="*/ 7 w 18"/>
                <a:gd name="T23" fmla="*/ 3 h 30"/>
                <a:gd name="T24" fmla="*/ 11 w 18"/>
                <a:gd name="T25" fmla="*/ 0 h 30"/>
                <a:gd name="T26" fmla="*/ 18 w 18"/>
                <a:gd name="T27" fmla="*/ 16 h 30"/>
                <a:gd name="T28" fmla="*/ 18 w 18"/>
                <a:gd name="T2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30">
                  <a:moveTo>
                    <a:pt x="18" y="29"/>
                  </a:moveTo>
                  <a:cubicBezTo>
                    <a:pt x="14" y="30"/>
                    <a:pt x="12" y="26"/>
                    <a:pt x="9" y="24"/>
                  </a:cubicBezTo>
                  <a:cubicBezTo>
                    <a:pt x="8" y="23"/>
                    <a:pt x="9" y="22"/>
                    <a:pt x="10" y="22"/>
                  </a:cubicBezTo>
                  <a:cubicBezTo>
                    <a:pt x="12" y="20"/>
                    <a:pt x="13" y="19"/>
                    <a:pt x="10" y="17"/>
                  </a:cubicBezTo>
                  <a:cubicBezTo>
                    <a:pt x="7" y="15"/>
                    <a:pt x="8" y="14"/>
                    <a:pt x="10" y="12"/>
                  </a:cubicBezTo>
                  <a:cubicBezTo>
                    <a:pt x="11" y="12"/>
                    <a:pt x="14" y="11"/>
                    <a:pt x="12" y="9"/>
                  </a:cubicBezTo>
                  <a:cubicBezTo>
                    <a:pt x="11" y="7"/>
                    <a:pt x="10" y="6"/>
                    <a:pt x="7" y="5"/>
                  </a:cubicBezTo>
                  <a:cubicBezTo>
                    <a:pt x="5" y="5"/>
                    <a:pt x="6" y="7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1"/>
                    <a:pt x="0" y="10"/>
                    <a:pt x="2" y="8"/>
                  </a:cubicBezTo>
                  <a:cubicBezTo>
                    <a:pt x="5" y="6"/>
                    <a:pt x="2" y="4"/>
                    <a:pt x="2" y="2"/>
                  </a:cubicBezTo>
                  <a:cubicBezTo>
                    <a:pt x="4" y="2"/>
                    <a:pt x="5" y="2"/>
                    <a:pt x="7" y="3"/>
                  </a:cubicBezTo>
                  <a:cubicBezTo>
                    <a:pt x="10" y="4"/>
                    <a:pt x="9" y="0"/>
                    <a:pt x="11" y="0"/>
                  </a:cubicBezTo>
                  <a:cubicBezTo>
                    <a:pt x="12" y="6"/>
                    <a:pt x="18" y="9"/>
                    <a:pt x="18" y="16"/>
                  </a:cubicBezTo>
                  <a:cubicBezTo>
                    <a:pt x="17" y="20"/>
                    <a:pt x="18" y="25"/>
                    <a:pt x="18" y="29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81">
              <a:extLst>
                <a:ext uri="{FF2B5EF4-FFF2-40B4-BE49-F238E27FC236}">
                  <a16:creationId xmlns:a16="http://schemas.microsoft.com/office/drawing/2014/main" id="{71EFAAE1-EF55-5AF4-E805-7A21B6DE3CF0}"/>
                </a:ext>
              </a:extLst>
            </p:cNvPr>
            <p:cNvSpPr/>
            <p:nvPr userDrawn="1"/>
          </p:nvSpPr>
          <p:spPr bwMode="auto">
            <a:xfrm>
              <a:off x="11285538" y="6550025"/>
              <a:ext cx="52387" cy="41275"/>
            </a:xfrm>
            <a:custGeom>
              <a:avLst/>
              <a:gdLst>
                <a:gd name="T0" fmla="*/ 11 w 14"/>
                <a:gd name="T1" fmla="*/ 1 h 11"/>
                <a:gd name="T2" fmla="*/ 11 w 14"/>
                <a:gd name="T3" fmla="*/ 0 h 11"/>
                <a:gd name="T4" fmla="*/ 13 w 14"/>
                <a:gd name="T5" fmla="*/ 7 h 11"/>
                <a:gd name="T6" fmla="*/ 7 w 14"/>
                <a:gd name="T7" fmla="*/ 11 h 11"/>
                <a:gd name="T8" fmla="*/ 6 w 14"/>
                <a:gd name="T9" fmla="*/ 9 h 11"/>
                <a:gd name="T10" fmla="*/ 4 w 14"/>
                <a:gd name="T11" fmla="*/ 8 h 11"/>
                <a:gd name="T12" fmla="*/ 1 w 14"/>
                <a:gd name="T13" fmla="*/ 4 h 11"/>
                <a:gd name="T14" fmla="*/ 5 w 14"/>
                <a:gd name="T15" fmla="*/ 2 h 11"/>
                <a:gd name="T16" fmla="*/ 11 w 14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1">
                  <a:moveTo>
                    <a:pt x="11" y="1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14" y="2"/>
                    <a:pt x="14" y="5"/>
                    <a:pt x="13" y="7"/>
                  </a:cubicBezTo>
                  <a:cubicBezTo>
                    <a:pt x="12" y="10"/>
                    <a:pt x="10" y="11"/>
                    <a:pt x="7" y="11"/>
                  </a:cubicBezTo>
                  <a:cubicBezTo>
                    <a:pt x="6" y="11"/>
                    <a:pt x="5" y="11"/>
                    <a:pt x="6" y="9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0" y="10"/>
                    <a:pt x="1" y="6"/>
                    <a:pt x="1" y="4"/>
                  </a:cubicBezTo>
                  <a:cubicBezTo>
                    <a:pt x="0" y="1"/>
                    <a:pt x="3" y="2"/>
                    <a:pt x="5" y="2"/>
                  </a:cubicBezTo>
                  <a:cubicBezTo>
                    <a:pt x="7" y="1"/>
                    <a:pt x="9" y="3"/>
                    <a:pt x="11" y="1"/>
                  </a:cubicBezTo>
                  <a:close/>
                </a:path>
              </a:pathLst>
            </a:custGeom>
            <a:solidFill>
              <a:srgbClr val="6E5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282">
              <a:extLst>
                <a:ext uri="{FF2B5EF4-FFF2-40B4-BE49-F238E27FC236}">
                  <a16:creationId xmlns:a16="http://schemas.microsoft.com/office/drawing/2014/main" id="{0C6CCAEE-D43B-A868-EC95-759FE69245AF}"/>
                </a:ext>
              </a:extLst>
            </p:cNvPr>
            <p:cNvSpPr/>
            <p:nvPr userDrawn="1"/>
          </p:nvSpPr>
          <p:spPr bwMode="auto">
            <a:xfrm>
              <a:off x="11247438" y="6635750"/>
              <a:ext cx="30162" cy="52388"/>
            </a:xfrm>
            <a:custGeom>
              <a:avLst/>
              <a:gdLst>
                <a:gd name="T0" fmla="*/ 5 w 8"/>
                <a:gd name="T1" fmla="*/ 14 h 14"/>
                <a:gd name="T2" fmla="*/ 0 w 8"/>
                <a:gd name="T3" fmla="*/ 1 h 14"/>
                <a:gd name="T4" fmla="*/ 0 w 8"/>
                <a:gd name="T5" fmla="*/ 0 h 14"/>
                <a:gd name="T6" fmla="*/ 3 w 8"/>
                <a:gd name="T7" fmla="*/ 4 h 14"/>
                <a:gd name="T8" fmla="*/ 5 w 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5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8" y="8"/>
                    <a:pt x="8" y="9"/>
                    <a:pt x="5" y="14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283">
              <a:extLst>
                <a:ext uri="{FF2B5EF4-FFF2-40B4-BE49-F238E27FC236}">
                  <a16:creationId xmlns:a16="http://schemas.microsoft.com/office/drawing/2014/main" id="{E1445339-2A9B-9A39-B993-93CE6249BCBF}"/>
                </a:ext>
              </a:extLst>
            </p:cNvPr>
            <p:cNvSpPr/>
            <p:nvPr userDrawn="1"/>
          </p:nvSpPr>
          <p:spPr bwMode="auto">
            <a:xfrm>
              <a:off x="11225213" y="6183313"/>
              <a:ext cx="85725" cy="60325"/>
            </a:xfrm>
            <a:custGeom>
              <a:avLst/>
              <a:gdLst>
                <a:gd name="T0" fmla="*/ 23 w 23"/>
                <a:gd name="T1" fmla="*/ 8 h 16"/>
                <a:gd name="T2" fmla="*/ 13 w 23"/>
                <a:gd name="T3" fmla="*/ 16 h 16"/>
                <a:gd name="T4" fmla="*/ 11 w 23"/>
                <a:gd name="T5" fmla="*/ 15 h 16"/>
                <a:gd name="T6" fmla="*/ 1 w 23"/>
                <a:gd name="T7" fmla="*/ 9 h 16"/>
                <a:gd name="T8" fmla="*/ 5 w 23"/>
                <a:gd name="T9" fmla="*/ 1 h 16"/>
                <a:gd name="T10" fmla="*/ 11 w 23"/>
                <a:gd name="T11" fmla="*/ 3 h 16"/>
                <a:gd name="T12" fmla="*/ 16 w 23"/>
                <a:gd name="T13" fmla="*/ 4 h 16"/>
                <a:gd name="T14" fmla="*/ 23 w 23"/>
                <a:gd name="T15" fmla="*/ 7 h 16"/>
                <a:gd name="T16" fmla="*/ 23 w 23"/>
                <a:gd name="T1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23" y="8"/>
                  </a:moveTo>
                  <a:cubicBezTo>
                    <a:pt x="21" y="13"/>
                    <a:pt x="15" y="12"/>
                    <a:pt x="13" y="16"/>
                  </a:cubicBezTo>
                  <a:cubicBezTo>
                    <a:pt x="12" y="16"/>
                    <a:pt x="11" y="16"/>
                    <a:pt x="11" y="15"/>
                  </a:cubicBezTo>
                  <a:cubicBezTo>
                    <a:pt x="10" y="10"/>
                    <a:pt x="3" y="12"/>
                    <a:pt x="1" y="9"/>
                  </a:cubicBezTo>
                  <a:cubicBezTo>
                    <a:pt x="0" y="6"/>
                    <a:pt x="3" y="3"/>
                    <a:pt x="5" y="1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3" y="6"/>
                    <a:pt x="14" y="6"/>
                    <a:pt x="16" y="4"/>
                  </a:cubicBezTo>
                  <a:cubicBezTo>
                    <a:pt x="20" y="3"/>
                    <a:pt x="22" y="4"/>
                    <a:pt x="23" y="7"/>
                  </a:cubicBezTo>
                  <a:cubicBezTo>
                    <a:pt x="23" y="8"/>
                    <a:pt x="23" y="8"/>
                    <a:pt x="23" y="8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284">
              <a:extLst>
                <a:ext uri="{FF2B5EF4-FFF2-40B4-BE49-F238E27FC236}">
                  <a16:creationId xmlns:a16="http://schemas.microsoft.com/office/drawing/2014/main" id="{26820EDF-3E4A-3C44-90BE-267E71246BAF}"/>
                </a:ext>
              </a:extLst>
            </p:cNvPr>
            <p:cNvSpPr/>
            <p:nvPr userDrawn="1"/>
          </p:nvSpPr>
          <p:spPr bwMode="auto">
            <a:xfrm>
              <a:off x="11266488" y="6124575"/>
              <a:ext cx="79375" cy="74613"/>
            </a:xfrm>
            <a:custGeom>
              <a:avLst/>
              <a:gdLst>
                <a:gd name="T0" fmla="*/ 18 w 21"/>
                <a:gd name="T1" fmla="*/ 20 h 20"/>
                <a:gd name="T2" fmla="*/ 6 w 21"/>
                <a:gd name="T3" fmla="*/ 13 h 20"/>
                <a:gd name="T4" fmla="*/ 3 w 21"/>
                <a:gd name="T5" fmla="*/ 6 h 20"/>
                <a:gd name="T6" fmla="*/ 5 w 21"/>
                <a:gd name="T7" fmla="*/ 0 h 20"/>
                <a:gd name="T8" fmla="*/ 12 w 21"/>
                <a:gd name="T9" fmla="*/ 6 h 20"/>
                <a:gd name="T10" fmla="*/ 15 w 21"/>
                <a:gd name="T11" fmla="*/ 10 h 20"/>
                <a:gd name="T12" fmla="*/ 18 w 21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0">
                  <a:moveTo>
                    <a:pt x="18" y="20"/>
                  </a:moveTo>
                  <a:cubicBezTo>
                    <a:pt x="13" y="18"/>
                    <a:pt x="10" y="16"/>
                    <a:pt x="6" y="13"/>
                  </a:cubicBezTo>
                  <a:cubicBezTo>
                    <a:pt x="3" y="12"/>
                    <a:pt x="5" y="8"/>
                    <a:pt x="3" y="6"/>
                  </a:cubicBezTo>
                  <a:cubicBezTo>
                    <a:pt x="0" y="3"/>
                    <a:pt x="3" y="2"/>
                    <a:pt x="5" y="0"/>
                  </a:cubicBezTo>
                  <a:cubicBezTo>
                    <a:pt x="9" y="1"/>
                    <a:pt x="12" y="1"/>
                    <a:pt x="12" y="6"/>
                  </a:cubicBezTo>
                  <a:cubicBezTo>
                    <a:pt x="12" y="8"/>
                    <a:pt x="14" y="9"/>
                    <a:pt x="15" y="10"/>
                  </a:cubicBezTo>
                  <a:cubicBezTo>
                    <a:pt x="21" y="12"/>
                    <a:pt x="21" y="14"/>
                    <a:pt x="18" y="20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285">
              <a:extLst>
                <a:ext uri="{FF2B5EF4-FFF2-40B4-BE49-F238E27FC236}">
                  <a16:creationId xmlns:a16="http://schemas.microsoft.com/office/drawing/2014/main" id="{A3519E33-A4F3-6CA9-9C88-A771F205AF96}"/>
                </a:ext>
              </a:extLst>
            </p:cNvPr>
            <p:cNvSpPr/>
            <p:nvPr userDrawn="1"/>
          </p:nvSpPr>
          <p:spPr bwMode="auto">
            <a:xfrm>
              <a:off x="11315700" y="5411788"/>
              <a:ext cx="36512" cy="46038"/>
            </a:xfrm>
            <a:custGeom>
              <a:avLst/>
              <a:gdLst>
                <a:gd name="T0" fmla="*/ 3 w 10"/>
                <a:gd name="T1" fmla="*/ 12 h 12"/>
                <a:gd name="T2" fmla="*/ 0 w 10"/>
                <a:gd name="T3" fmla="*/ 9 h 12"/>
                <a:gd name="T4" fmla="*/ 6 w 10"/>
                <a:gd name="T5" fmla="*/ 1 h 12"/>
                <a:gd name="T6" fmla="*/ 9 w 10"/>
                <a:gd name="T7" fmla="*/ 3 h 12"/>
                <a:gd name="T8" fmla="*/ 3 w 10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3" y="12"/>
                  </a:moveTo>
                  <a:cubicBezTo>
                    <a:pt x="2" y="11"/>
                    <a:pt x="0" y="10"/>
                    <a:pt x="0" y="9"/>
                  </a:cubicBezTo>
                  <a:cubicBezTo>
                    <a:pt x="1" y="6"/>
                    <a:pt x="3" y="3"/>
                    <a:pt x="6" y="1"/>
                  </a:cubicBezTo>
                  <a:cubicBezTo>
                    <a:pt x="7" y="0"/>
                    <a:pt x="8" y="2"/>
                    <a:pt x="9" y="3"/>
                  </a:cubicBezTo>
                  <a:cubicBezTo>
                    <a:pt x="10" y="4"/>
                    <a:pt x="5" y="12"/>
                    <a:pt x="3" y="12"/>
                  </a:cubicBezTo>
                  <a:close/>
                </a:path>
              </a:pathLst>
            </a:custGeom>
            <a:solidFill>
              <a:srgbClr val="DE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286">
              <a:extLst>
                <a:ext uri="{FF2B5EF4-FFF2-40B4-BE49-F238E27FC236}">
                  <a16:creationId xmlns:a16="http://schemas.microsoft.com/office/drawing/2014/main" id="{FBD69CC8-FA70-F0D5-FB5B-9E569A9CCAFF}"/>
                </a:ext>
              </a:extLst>
            </p:cNvPr>
            <p:cNvSpPr/>
            <p:nvPr userDrawn="1"/>
          </p:nvSpPr>
          <p:spPr bwMode="auto">
            <a:xfrm>
              <a:off x="11574463" y="6105525"/>
              <a:ext cx="52387" cy="77788"/>
            </a:xfrm>
            <a:custGeom>
              <a:avLst/>
              <a:gdLst>
                <a:gd name="T0" fmla="*/ 14 w 14"/>
                <a:gd name="T1" fmla="*/ 10 h 21"/>
                <a:gd name="T2" fmla="*/ 7 w 14"/>
                <a:gd name="T3" fmla="*/ 13 h 21"/>
                <a:gd name="T4" fmla="*/ 9 w 14"/>
                <a:gd name="T5" fmla="*/ 16 h 21"/>
                <a:gd name="T6" fmla="*/ 9 w 14"/>
                <a:gd name="T7" fmla="*/ 20 h 21"/>
                <a:gd name="T8" fmla="*/ 6 w 14"/>
                <a:gd name="T9" fmla="*/ 21 h 21"/>
                <a:gd name="T10" fmla="*/ 4 w 14"/>
                <a:gd name="T11" fmla="*/ 18 h 21"/>
                <a:gd name="T12" fmla="*/ 2 w 14"/>
                <a:gd name="T13" fmla="*/ 12 h 21"/>
                <a:gd name="T14" fmla="*/ 5 w 14"/>
                <a:gd name="T15" fmla="*/ 8 h 21"/>
                <a:gd name="T16" fmla="*/ 8 w 14"/>
                <a:gd name="T17" fmla="*/ 6 h 21"/>
                <a:gd name="T18" fmla="*/ 11 w 14"/>
                <a:gd name="T19" fmla="*/ 0 h 21"/>
                <a:gd name="T20" fmla="*/ 14 w 14"/>
                <a:gd name="T21" fmla="*/ 6 h 21"/>
                <a:gd name="T22" fmla="*/ 14 w 14"/>
                <a:gd name="T23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2" y="13"/>
                    <a:pt x="12" y="13"/>
                    <a:pt x="7" y="13"/>
                  </a:cubicBezTo>
                  <a:cubicBezTo>
                    <a:pt x="7" y="15"/>
                    <a:pt x="9" y="15"/>
                    <a:pt x="9" y="16"/>
                  </a:cubicBezTo>
                  <a:cubicBezTo>
                    <a:pt x="9" y="18"/>
                    <a:pt x="11" y="19"/>
                    <a:pt x="9" y="20"/>
                  </a:cubicBezTo>
                  <a:cubicBezTo>
                    <a:pt x="8" y="21"/>
                    <a:pt x="7" y="21"/>
                    <a:pt x="6" y="21"/>
                  </a:cubicBezTo>
                  <a:cubicBezTo>
                    <a:pt x="4" y="20"/>
                    <a:pt x="3" y="19"/>
                    <a:pt x="4" y="18"/>
                  </a:cubicBezTo>
                  <a:cubicBezTo>
                    <a:pt x="4" y="16"/>
                    <a:pt x="3" y="14"/>
                    <a:pt x="2" y="12"/>
                  </a:cubicBezTo>
                  <a:cubicBezTo>
                    <a:pt x="0" y="9"/>
                    <a:pt x="3" y="8"/>
                    <a:pt x="5" y="8"/>
                  </a:cubicBezTo>
                  <a:cubicBezTo>
                    <a:pt x="7" y="8"/>
                    <a:pt x="8" y="8"/>
                    <a:pt x="8" y="6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14" y="0"/>
                    <a:pt x="14" y="3"/>
                    <a:pt x="14" y="6"/>
                  </a:cubicBezTo>
                  <a:cubicBezTo>
                    <a:pt x="13" y="7"/>
                    <a:pt x="14" y="9"/>
                    <a:pt x="14" y="10"/>
                  </a:cubicBezTo>
                  <a:close/>
                </a:path>
              </a:pathLst>
            </a:custGeom>
            <a:solidFill>
              <a:srgbClr val="E2B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287">
              <a:extLst>
                <a:ext uri="{FF2B5EF4-FFF2-40B4-BE49-F238E27FC236}">
                  <a16:creationId xmlns:a16="http://schemas.microsoft.com/office/drawing/2014/main" id="{64825763-398F-10CF-1BCC-6C46B6E8A709}"/>
                </a:ext>
              </a:extLst>
            </p:cNvPr>
            <p:cNvSpPr/>
            <p:nvPr userDrawn="1"/>
          </p:nvSpPr>
          <p:spPr bwMode="auto">
            <a:xfrm>
              <a:off x="11525250" y="6124575"/>
              <a:ext cx="57150" cy="77788"/>
            </a:xfrm>
            <a:custGeom>
              <a:avLst/>
              <a:gdLst>
                <a:gd name="T0" fmla="*/ 12 w 15"/>
                <a:gd name="T1" fmla="*/ 21 h 21"/>
                <a:gd name="T2" fmla="*/ 7 w 15"/>
                <a:gd name="T3" fmla="*/ 16 h 21"/>
                <a:gd name="T4" fmla="*/ 3 w 15"/>
                <a:gd name="T5" fmla="*/ 10 h 21"/>
                <a:gd name="T6" fmla="*/ 0 w 15"/>
                <a:gd name="T7" fmla="*/ 7 h 21"/>
                <a:gd name="T8" fmla="*/ 4 w 15"/>
                <a:gd name="T9" fmla="*/ 1 h 21"/>
                <a:gd name="T10" fmla="*/ 7 w 15"/>
                <a:gd name="T11" fmla="*/ 1 h 21"/>
                <a:gd name="T12" fmla="*/ 7 w 15"/>
                <a:gd name="T13" fmla="*/ 4 h 21"/>
                <a:gd name="T14" fmla="*/ 8 w 15"/>
                <a:gd name="T15" fmla="*/ 7 h 21"/>
                <a:gd name="T16" fmla="*/ 11 w 15"/>
                <a:gd name="T17" fmla="*/ 12 h 21"/>
                <a:gd name="T18" fmla="*/ 11 w 15"/>
                <a:gd name="T19" fmla="*/ 14 h 21"/>
                <a:gd name="T20" fmla="*/ 12 w 15"/>
                <a:gd name="T21" fmla="*/ 20 h 21"/>
                <a:gd name="T22" fmla="*/ 12 w 15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8" y="21"/>
                    <a:pt x="6" y="20"/>
                    <a:pt x="7" y="16"/>
                  </a:cubicBezTo>
                  <a:cubicBezTo>
                    <a:pt x="9" y="12"/>
                    <a:pt x="6" y="11"/>
                    <a:pt x="3" y="10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1" y="5"/>
                    <a:pt x="1" y="2"/>
                    <a:pt x="4" y="1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1" y="7"/>
                    <a:pt x="13" y="8"/>
                    <a:pt x="11" y="12"/>
                  </a:cubicBezTo>
                  <a:cubicBezTo>
                    <a:pt x="10" y="13"/>
                    <a:pt x="10" y="14"/>
                    <a:pt x="11" y="14"/>
                  </a:cubicBezTo>
                  <a:cubicBezTo>
                    <a:pt x="15" y="16"/>
                    <a:pt x="14" y="18"/>
                    <a:pt x="12" y="20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rgbClr val="E0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288">
              <a:extLst>
                <a:ext uri="{FF2B5EF4-FFF2-40B4-BE49-F238E27FC236}">
                  <a16:creationId xmlns:a16="http://schemas.microsoft.com/office/drawing/2014/main" id="{1D6D3EB1-D1E9-B533-2650-BE8DAB5363D6}"/>
                </a:ext>
              </a:extLst>
            </p:cNvPr>
            <p:cNvSpPr/>
            <p:nvPr userDrawn="1"/>
          </p:nvSpPr>
          <p:spPr bwMode="auto">
            <a:xfrm>
              <a:off x="11420475" y="5691188"/>
              <a:ext cx="30162" cy="41275"/>
            </a:xfrm>
            <a:custGeom>
              <a:avLst/>
              <a:gdLst>
                <a:gd name="T0" fmla="*/ 8 w 8"/>
                <a:gd name="T1" fmla="*/ 8 h 11"/>
                <a:gd name="T2" fmla="*/ 6 w 8"/>
                <a:gd name="T3" fmla="*/ 10 h 11"/>
                <a:gd name="T4" fmla="*/ 3 w 8"/>
                <a:gd name="T5" fmla="*/ 9 h 11"/>
                <a:gd name="T6" fmla="*/ 1 w 8"/>
                <a:gd name="T7" fmla="*/ 4 h 11"/>
                <a:gd name="T8" fmla="*/ 2 w 8"/>
                <a:gd name="T9" fmla="*/ 0 h 11"/>
                <a:gd name="T10" fmla="*/ 5 w 8"/>
                <a:gd name="T11" fmla="*/ 2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7" y="10"/>
                    <a:pt x="6" y="10"/>
                  </a:cubicBezTo>
                  <a:cubicBezTo>
                    <a:pt x="4" y="10"/>
                    <a:pt x="3" y="11"/>
                    <a:pt x="3" y="9"/>
                  </a:cubicBezTo>
                  <a:cubicBezTo>
                    <a:pt x="2" y="7"/>
                    <a:pt x="2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5"/>
                    <a:pt x="8" y="6"/>
                    <a:pt x="8" y="8"/>
                  </a:cubicBezTo>
                  <a:close/>
                </a:path>
              </a:pathLst>
            </a:custGeom>
            <a:solidFill>
              <a:srgbClr val="DAB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289">
              <a:extLst>
                <a:ext uri="{FF2B5EF4-FFF2-40B4-BE49-F238E27FC236}">
                  <a16:creationId xmlns:a16="http://schemas.microsoft.com/office/drawing/2014/main" id="{C69FC457-3942-FAC5-3994-28EEA4A66786}"/>
                </a:ext>
              </a:extLst>
            </p:cNvPr>
            <p:cNvSpPr/>
            <p:nvPr userDrawn="1"/>
          </p:nvSpPr>
          <p:spPr bwMode="auto">
            <a:xfrm>
              <a:off x="11807825" y="5845175"/>
              <a:ext cx="49212" cy="74613"/>
            </a:xfrm>
            <a:custGeom>
              <a:avLst/>
              <a:gdLst>
                <a:gd name="T0" fmla="*/ 5 w 13"/>
                <a:gd name="T1" fmla="*/ 12 h 20"/>
                <a:gd name="T2" fmla="*/ 7 w 13"/>
                <a:gd name="T3" fmla="*/ 15 h 20"/>
                <a:gd name="T4" fmla="*/ 8 w 13"/>
                <a:gd name="T5" fmla="*/ 18 h 20"/>
                <a:gd name="T6" fmla="*/ 4 w 13"/>
                <a:gd name="T7" fmla="*/ 20 h 20"/>
                <a:gd name="T8" fmla="*/ 3 w 13"/>
                <a:gd name="T9" fmla="*/ 17 h 20"/>
                <a:gd name="T10" fmla="*/ 1 w 13"/>
                <a:gd name="T11" fmla="*/ 12 h 20"/>
                <a:gd name="T12" fmla="*/ 0 w 13"/>
                <a:gd name="T13" fmla="*/ 8 h 20"/>
                <a:gd name="T14" fmla="*/ 4 w 13"/>
                <a:gd name="T15" fmla="*/ 7 h 20"/>
                <a:gd name="T16" fmla="*/ 7 w 13"/>
                <a:gd name="T17" fmla="*/ 4 h 20"/>
                <a:gd name="T18" fmla="*/ 9 w 13"/>
                <a:gd name="T19" fmla="*/ 0 h 20"/>
                <a:gd name="T20" fmla="*/ 12 w 13"/>
                <a:gd name="T21" fmla="*/ 4 h 20"/>
                <a:gd name="T22" fmla="*/ 5 w 13"/>
                <a:gd name="T2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20">
                  <a:moveTo>
                    <a:pt x="5" y="12"/>
                  </a:moveTo>
                  <a:cubicBezTo>
                    <a:pt x="6" y="13"/>
                    <a:pt x="7" y="14"/>
                    <a:pt x="7" y="15"/>
                  </a:cubicBezTo>
                  <a:cubicBezTo>
                    <a:pt x="8" y="16"/>
                    <a:pt x="9" y="17"/>
                    <a:pt x="8" y="18"/>
                  </a:cubicBezTo>
                  <a:cubicBezTo>
                    <a:pt x="7" y="19"/>
                    <a:pt x="6" y="20"/>
                    <a:pt x="4" y="20"/>
                  </a:cubicBezTo>
                  <a:cubicBezTo>
                    <a:pt x="3" y="19"/>
                    <a:pt x="3" y="18"/>
                    <a:pt x="3" y="17"/>
                  </a:cubicBezTo>
                  <a:cubicBezTo>
                    <a:pt x="3" y="15"/>
                    <a:pt x="2" y="13"/>
                    <a:pt x="1" y="12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1" y="7"/>
                    <a:pt x="2" y="6"/>
                    <a:pt x="4" y="7"/>
                  </a:cubicBezTo>
                  <a:cubicBezTo>
                    <a:pt x="7" y="8"/>
                    <a:pt x="7" y="7"/>
                    <a:pt x="7" y="4"/>
                  </a:cubicBezTo>
                  <a:cubicBezTo>
                    <a:pt x="6" y="2"/>
                    <a:pt x="7" y="0"/>
                    <a:pt x="9" y="0"/>
                  </a:cubicBezTo>
                  <a:cubicBezTo>
                    <a:pt x="12" y="0"/>
                    <a:pt x="12" y="2"/>
                    <a:pt x="12" y="4"/>
                  </a:cubicBezTo>
                  <a:cubicBezTo>
                    <a:pt x="13" y="10"/>
                    <a:pt x="11" y="12"/>
                    <a:pt x="5" y="12"/>
                  </a:cubicBezTo>
                  <a:close/>
                </a:path>
              </a:pathLst>
            </a:custGeom>
            <a:solidFill>
              <a:srgbClr val="E1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290">
              <a:extLst>
                <a:ext uri="{FF2B5EF4-FFF2-40B4-BE49-F238E27FC236}">
                  <a16:creationId xmlns:a16="http://schemas.microsoft.com/office/drawing/2014/main" id="{C745E0CD-5BA5-A2B4-A596-0F562C0D6724}"/>
                </a:ext>
              </a:extLst>
            </p:cNvPr>
            <p:cNvSpPr/>
            <p:nvPr userDrawn="1"/>
          </p:nvSpPr>
          <p:spPr bwMode="auto">
            <a:xfrm>
              <a:off x="11137900" y="6007100"/>
              <a:ext cx="34925" cy="49213"/>
            </a:xfrm>
            <a:custGeom>
              <a:avLst/>
              <a:gdLst>
                <a:gd name="T0" fmla="*/ 7 w 9"/>
                <a:gd name="T1" fmla="*/ 0 h 13"/>
                <a:gd name="T2" fmla="*/ 8 w 9"/>
                <a:gd name="T3" fmla="*/ 6 h 13"/>
                <a:gd name="T4" fmla="*/ 6 w 9"/>
                <a:gd name="T5" fmla="*/ 11 h 13"/>
                <a:gd name="T6" fmla="*/ 4 w 9"/>
                <a:gd name="T7" fmla="*/ 13 h 13"/>
                <a:gd name="T8" fmla="*/ 2 w 9"/>
                <a:gd name="T9" fmla="*/ 11 h 13"/>
                <a:gd name="T10" fmla="*/ 7 w 9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3">
                  <a:moveTo>
                    <a:pt x="7" y="0"/>
                  </a:moveTo>
                  <a:cubicBezTo>
                    <a:pt x="9" y="2"/>
                    <a:pt x="9" y="4"/>
                    <a:pt x="8" y="6"/>
                  </a:cubicBezTo>
                  <a:cubicBezTo>
                    <a:pt x="6" y="7"/>
                    <a:pt x="6" y="9"/>
                    <a:pt x="6" y="11"/>
                  </a:cubicBezTo>
                  <a:cubicBezTo>
                    <a:pt x="6" y="12"/>
                    <a:pt x="5" y="12"/>
                    <a:pt x="4" y="13"/>
                  </a:cubicBezTo>
                  <a:cubicBezTo>
                    <a:pt x="3" y="13"/>
                    <a:pt x="2" y="12"/>
                    <a:pt x="2" y="11"/>
                  </a:cubicBezTo>
                  <a:cubicBezTo>
                    <a:pt x="0" y="8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DBB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291">
              <a:extLst>
                <a:ext uri="{FF2B5EF4-FFF2-40B4-BE49-F238E27FC236}">
                  <a16:creationId xmlns:a16="http://schemas.microsoft.com/office/drawing/2014/main" id="{0C547D47-4F78-25D7-5BC1-BB0DF001C4C4}"/>
                </a:ext>
              </a:extLst>
            </p:cNvPr>
            <p:cNvSpPr/>
            <p:nvPr userDrawn="1"/>
          </p:nvSpPr>
          <p:spPr bwMode="auto">
            <a:xfrm>
              <a:off x="11047413" y="6311900"/>
              <a:ext cx="79375" cy="46038"/>
            </a:xfrm>
            <a:custGeom>
              <a:avLst/>
              <a:gdLst>
                <a:gd name="T0" fmla="*/ 18 w 21"/>
                <a:gd name="T1" fmla="*/ 1 h 12"/>
                <a:gd name="T2" fmla="*/ 21 w 21"/>
                <a:gd name="T3" fmla="*/ 9 h 12"/>
                <a:gd name="T4" fmla="*/ 16 w 21"/>
                <a:gd name="T5" fmla="*/ 9 h 12"/>
                <a:gd name="T6" fmla="*/ 13 w 21"/>
                <a:gd name="T7" fmla="*/ 8 h 12"/>
                <a:gd name="T8" fmla="*/ 8 w 21"/>
                <a:gd name="T9" fmla="*/ 8 h 12"/>
                <a:gd name="T10" fmla="*/ 3 w 21"/>
                <a:gd name="T11" fmla="*/ 6 h 12"/>
                <a:gd name="T12" fmla="*/ 1 w 21"/>
                <a:gd name="T13" fmla="*/ 2 h 12"/>
                <a:gd name="T14" fmla="*/ 5 w 21"/>
                <a:gd name="T15" fmla="*/ 2 h 12"/>
                <a:gd name="T16" fmla="*/ 13 w 21"/>
                <a:gd name="T17" fmla="*/ 2 h 12"/>
                <a:gd name="T18" fmla="*/ 18 w 21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1"/>
                  </a:moveTo>
                  <a:cubicBezTo>
                    <a:pt x="19" y="4"/>
                    <a:pt x="20" y="6"/>
                    <a:pt x="21" y="9"/>
                  </a:cubicBezTo>
                  <a:cubicBezTo>
                    <a:pt x="20" y="10"/>
                    <a:pt x="18" y="12"/>
                    <a:pt x="16" y="9"/>
                  </a:cubicBezTo>
                  <a:cubicBezTo>
                    <a:pt x="16" y="7"/>
                    <a:pt x="15" y="6"/>
                    <a:pt x="13" y="8"/>
                  </a:cubicBezTo>
                  <a:cubicBezTo>
                    <a:pt x="12" y="10"/>
                    <a:pt x="10" y="10"/>
                    <a:pt x="8" y="8"/>
                  </a:cubicBez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5"/>
                    <a:pt x="1" y="2"/>
                  </a:cubicBezTo>
                  <a:cubicBezTo>
                    <a:pt x="2" y="1"/>
                    <a:pt x="4" y="0"/>
                    <a:pt x="5" y="2"/>
                  </a:cubicBezTo>
                  <a:cubicBezTo>
                    <a:pt x="8" y="5"/>
                    <a:pt x="11" y="4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  <a:close/>
                </a:path>
              </a:pathLst>
            </a:custGeom>
            <a:solidFill>
              <a:srgbClr val="DFB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292">
              <a:extLst>
                <a:ext uri="{FF2B5EF4-FFF2-40B4-BE49-F238E27FC236}">
                  <a16:creationId xmlns:a16="http://schemas.microsoft.com/office/drawing/2014/main" id="{41D44CE7-575B-6675-2ED5-0CC23738B047}"/>
                </a:ext>
              </a:extLst>
            </p:cNvPr>
            <p:cNvSpPr/>
            <p:nvPr userDrawn="1"/>
          </p:nvSpPr>
          <p:spPr bwMode="auto">
            <a:xfrm>
              <a:off x="10577513" y="5999163"/>
              <a:ext cx="57150" cy="30163"/>
            </a:xfrm>
            <a:custGeom>
              <a:avLst/>
              <a:gdLst>
                <a:gd name="T0" fmla="*/ 2 w 15"/>
                <a:gd name="T1" fmla="*/ 7 h 8"/>
                <a:gd name="T2" fmla="*/ 5 w 15"/>
                <a:gd name="T3" fmla="*/ 0 h 8"/>
                <a:gd name="T4" fmla="*/ 13 w 15"/>
                <a:gd name="T5" fmla="*/ 3 h 8"/>
                <a:gd name="T6" fmla="*/ 15 w 15"/>
                <a:gd name="T7" fmla="*/ 6 h 8"/>
                <a:gd name="T8" fmla="*/ 12 w 15"/>
                <a:gd name="T9" fmla="*/ 7 h 8"/>
                <a:gd name="T10" fmla="*/ 2 w 15"/>
                <a:gd name="T11" fmla="*/ 7 h 8"/>
                <a:gd name="T12" fmla="*/ 2 w 15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2" y="7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1"/>
                    <a:pt x="13" y="3"/>
                  </a:cubicBezTo>
                  <a:cubicBezTo>
                    <a:pt x="14" y="3"/>
                    <a:pt x="15" y="5"/>
                    <a:pt x="15" y="6"/>
                  </a:cubicBezTo>
                  <a:cubicBezTo>
                    <a:pt x="15" y="7"/>
                    <a:pt x="13" y="6"/>
                    <a:pt x="12" y="7"/>
                  </a:cubicBezTo>
                  <a:cubicBezTo>
                    <a:pt x="9" y="8"/>
                    <a:pt x="6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293">
              <a:extLst>
                <a:ext uri="{FF2B5EF4-FFF2-40B4-BE49-F238E27FC236}">
                  <a16:creationId xmlns:a16="http://schemas.microsoft.com/office/drawing/2014/main" id="{EDCAD654-37D8-B8D5-00DA-9075B1BFC391}"/>
                </a:ext>
              </a:extLst>
            </p:cNvPr>
            <p:cNvSpPr/>
            <p:nvPr userDrawn="1"/>
          </p:nvSpPr>
          <p:spPr bwMode="auto">
            <a:xfrm>
              <a:off x="10841038" y="6130925"/>
              <a:ext cx="49212" cy="82550"/>
            </a:xfrm>
            <a:custGeom>
              <a:avLst/>
              <a:gdLst>
                <a:gd name="T0" fmla="*/ 13 w 13"/>
                <a:gd name="T1" fmla="*/ 4 h 22"/>
                <a:gd name="T2" fmla="*/ 8 w 13"/>
                <a:gd name="T3" fmla="*/ 20 h 22"/>
                <a:gd name="T4" fmla="*/ 5 w 13"/>
                <a:gd name="T5" fmla="*/ 21 h 22"/>
                <a:gd name="T6" fmla="*/ 3 w 13"/>
                <a:gd name="T7" fmla="*/ 19 h 22"/>
                <a:gd name="T8" fmla="*/ 1 w 13"/>
                <a:gd name="T9" fmla="*/ 14 h 22"/>
                <a:gd name="T10" fmla="*/ 0 w 13"/>
                <a:gd name="T11" fmla="*/ 10 h 22"/>
                <a:gd name="T12" fmla="*/ 4 w 13"/>
                <a:gd name="T13" fmla="*/ 9 h 22"/>
                <a:gd name="T14" fmla="*/ 7 w 13"/>
                <a:gd name="T15" fmla="*/ 7 h 22"/>
                <a:gd name="T16" fmla="*/ 9 w 13"/>
                <a:gd name="T17" fmla="*/ 1 h 22"/>
                <a:gd name="T18" fmla="*/ 13 w 13"/>
                <a:gd name="T1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2">
                  <a:moveTo>
                    <a:pt x="13" y="4"/>
                  </a:moveTo>
                  <a:cubicBezTo>
                    <a:pt x="13" y="10"/>
                    <a:pt x="10" y="15"/>
                    <a:pt x="8" y="20"/>
                  </a:cubicBezTo>
                  <a:cubicBezTo>
                    <a:pt x="7" y="21"/>
                    <a:pt x="6" y="22"/>
                    <a:pt x="5" y="21"/>
                  </a:cubicBezTo>
                  <a:cubicBezTo>
                    <a:pt x="3" y="21"/>
                    <a:pt x="2" y="20"/>
                    <a:pt x="3" y="19"/>
                  </a:cubicBezTo>
                  <a:cubicBezTo>
                    <a:pt x="4" y="16"/>
                    <a:pt x="3" y="15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1" y="9"/>
                    <a:pt x="3" y="9"/>
                    <a:pt x="4" y="9"/>
                  </a:cubicBezTo>
                  <a:cubicBezTo>
                    <a:pt x="7" y="10"/>
                    <a:pt x="8" y="9"/>
                    <a:pt x="7" y="7"/>
                  </a:cubicBezTo>
                  <a:cubicBezTo>
                    <a:pt x="6" y="5"/>
                    <a:pt x="6" y="2"/>
                    <a:pt x="9" y="1"/>
                  </a:cubicBezTo>
                  <a:cubicBezTo>
                    <a:pt x="11" y="0"/>
                    <a:pt x="12" y="3"/>
                    <a:pt x="13" y="4"/>
                  </a:cubicBezTo>
                  <a:close/>
                </a:path>
              </a:pathLst>
            </a:custGeom>
            <a:solidFill>
              <a:srgbClr val="E5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294">
              <a:extLst>
                <a:ext uri="{FF2B5EF4-FFF2-40B4-BE49-F238E27FC236}">
                  <a16:creationId xmlns:a16="http://schemas.microsoft.com/office/drawing/2014/main" id="{5DF6258A-D1B1-B081-185D-5A9BBA60488A}"/>
                </a:ext>
              </a:extLst>
            </p:cNvPr>
            <p:cNvSpPr/>
            <p:nvPr userDrawn="1"/>
          </p:nvSpPr>
          <p:spPr bwMode="auto">
            <a:xfrm>
              <a:off x="10306050" y="6172200"/>
              <a:ext cx="57150" cy="79375"/>
            </a:xfrm>
            <a:custGeom>
              <a:avLst/>
              <a:gdLst>
                <a:gd name="T0" fmla="*/ 5 w 15"/>
                <a:gd name="T1" fmla="*/ 8 h 21"/>
                <a:gd name="T2" fmla="*/ 8 w 15"/>
                <a:gd name="T3" fmla="*/ 6 h 21"/>
                <a:gd name="T4" fmla="*/ 9 w 15"/>
                <a:gd name="T5" fmla="*/ 1 h 21"/>
                <a:gd name="T6" fmla="*/ 12 w 15"/>
                <a:gd name="T7" fmla="*/ 1 h 21"/>
                <a:gd name="T8" fmla="*/ 13 w 15"/>
                <a:gd name="T9" fmla="*/ 6 h 21"/>
                <a:gd name="T10" fmla="*/ 13 w 15"/>
                <a:gd name="T11" fmla="*/ 10 h 21"/>
                <a:gd name="T12" fmla="*/ 9 w 15"/>
                <a:gd name="T13" fmla="*/ 13 h 21"/>
                <a:gd name="T14" fmla="*/ 6 w 15"/>
                <a:gd name="T15" fmla="*/ 13 h 21"/>
                <a:gd name="T16" fmla="*/ 8 w 15"/>
                <a:gd name="T17" fmla="*/ 15 h 21"/>
                <a:gd name="T18" fmla="*/ 9 w 15"/>
                <a:gd name="T19" fmla="*/ 20 h 21"/>
                <a:gd name="T20" fmla="*/ 5 w 15"/>
                <a:gd name="T21" fmla="*/ 21 h 21"/>
                <a:gd name="T22" fmla="*/ 4 w 15"/>
                <a:gd name="T23" fmla="*/ 17 h 21"/>
                <a:gd name="T24" fmla="*/ 3 w 15"/>
                <a:gd name="T25" fmla="*/ 14 h 21"/>
                <a:gd name="T26" fmla="*/ 1 w 15"/>
                <a:gd name="T27" fmla="*/ 10 h 21"/>
                <a:gd name="T28" fmla="*/ 5 w 15"/>
                <a:gd name="T2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1">
                  <a:moveTo>
                    <a:pt x="5" y="8"/>
                  </a:moveTo>
                  <a:cubicBezTo>
                    <a:pt x="8" y="10"/>
                    <a:pt x="9" y="9"/>
                    <a:pt x="8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10" y="1"/>
                    <a:pt x="12" y="0"/>
                    <a:pt x="12" y="1"/>
                  </a:cubicBezTo>
                  <a:cubicBezTo>
                    <a:pt x="13" y="3"/>
                    <a:pt x="15" y="5"/>
                    <a:pt x="13" y="6"/>
                  </a:cubicBezTo>
                  <a:cubicBezTo>
                    <a:pt x="12" y="7"/>
                    <a:pt x="13" y="8"/>
                    <a:pt x="13" y="10"/>
                  </a:cubicBezTo>
                  <a:cubicBezTo>
                    <a:pt x="13" y="12"/>
                    <a:pt x="12" y="15"/>
                    <a:pt x="9" y="13"/>
                  </a:cubicBezTo>
                  <a:cubicBezTo>
                    <a:pt x="8" y="13"/>
                    <a:pt x="7" y="12"/>
                    <a:pt x="6" y="13"/>
                  </a:cubicBezTo>
                  <a:cubicBezTo>
                    <a:pt x="6" y="14"/>
                    <a:pt x="7" y="15"/>
                    <a:pt x="8" y="15"/>
                  </a:cubicBezTo>
                  <a:cubicBezTo>
                    <a:pt x="9" y="16"/>
                    <a:pt x="10" y="18"/>
                    <a:pt x="9" y="20"/>
                  </a:cubicBezTo>
                  <a:cubicBezTo>
                    <a:pt x="8" y="21"/>
                    <a:pt x="7" y="21"/>
                    <a:pt x="5" y="21"/>
                  </a:cubicBezTo>
                  <a:cubicBezTo>
                    <a:pt x="3" y="20"/>
                    <a:pt x="3" y="18"/>
                    <a:pt x="4" y="17"/>
                  </a:cubicBezTo>
                  <a:cubicBezTo>
                    <a:pt x="4" y="15"/>
                    <a:pt x="4" y="15"/>
                    <a:pt x="3" y="14"/>
                  </a:cubicBezTo>
                  <a:cubicBezTo>
                    <a:pt x="1" y="13"/>
                    <a:pt x="0" y="12"/>
                    <a:pt x="1" y="10"/>
                  </a:cubicBezTo>
                  <a:cubicBezTo>
                    <a:pt x="2" y="8"/>
                    <a:pt x="4" y="9"/>
                    <a:pt x="5" y="8"/>
                  </a:cubicBezTo>
                  <a:close/>
                </a:path>
              </a:pathLst>
            </a:custGeom>
            <a:solidFill>
              <a:srgbClr val="DFB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295">
              <a:extLst>
                <a:ext uri="{FF2B5EF4-FFF2-40B4-BE49-F238E27FC236}">
                  <a16:creationId xmlns:a16="http://schemas.microsoft.com/office/drawing/2014/main" id="{12E7B980-B814-98BA-2B74-23F8C29C5283}"/>
                </a:ext>
              </a:extLst>
            </p:cNvPr>
            <p:cNvSpPr/>
            <p:nvPr userDrawn="1"/>
          </p:nvSpPr>
          <p:spPr bwMode="auto">
            <a:xfrm>
              <a:off x="11725275" y="6484938"/>
              <a:ext cx="150812" cy="131763"/>
            </a:xfrm>
            <a:custGeom>
              <a:avLst/>
              <a:gdLst>
                <a:gd name="T0" fmla="*/ 40 w 40"/>
                <a:gd name="T1" fmla="*/ 31 h 35"/>
                <a:gd name="T2" fmla="*/ 27 w 40"/>
                <a:gd name="T3" fmla="*/ 29 h 35"/>
                <a:gd name="T4" fmla="*/ 22 w 40"/>
                <a:gd name="T5" fmla="*/ 30 h 35"/>
                <a:gd name="T6" fmla="*/ 17 w 40"/>
                <a:gd name="T7" fmla="*/ 31 h 35"/>
                <a:gd name="T8" fmla="*/ 17 w 40"/>
                <a:gd name="T9" fmla="*/ 25 h 35"/>
                <a:gd name="T10" fmla="*/ 18 w 40"/>
                <a:gd name="T11" fmla="*/ 19 h 35"/>
                <a:gd name="T12" fmla="*/ 18 w 40"/>
                <a:gd name="T13" fmla="*/ 14 h 35"/>
                <a:gd name="T14" fmla="*/ 18 w 40"/>
                <a:gd name="T15" fmla="*/ 11 h 35"/>
                <a:gd name="T16" fmla="*/ 16 w 40"/>
                <a:gd name="T17" fmla="*/ 13 h 35"/>
                <a:gd name="T18" fmla="*/ 10 w 40"/>
                <a:gd name="T19" fmla="*/ 29 h 35"/>
                <a:gd name="T20" fmla="*/ 8 w 40"/>
                <a:gd name="T21" fmla="*/ 32 h 35"/>
                <a:gd name="T22" fmla="*/ 5 w 40"/>
                <a:gd name="T23" fmla="*/ 29 h 35"/>
                <a:gd name="T24" fmla="*/ 3 w 40"/>
                <a:gd name="T25" fmla="*/ 17 h 35"/>
                <a:gd name="T26" fmla="*/ 2 w 40"/>
                <a:gd name="T27" fmla="*/ 10 h 35"/>
                <a:gd name="T28" fmla="*/ 3 w 40"/>
                <a:gd name="T29" fmla="*/ 4 h 35"/>
                <a:gd name="T30" fmla="*/ 3 w 40"/>
                <a:gd name="T31" fmla="*/ 4 h 35"/>
                <a:gd name="T32" fmla="*/ 6 w 40"/>
                <a:gd name="T33" fmla="*/ 3 h 35"/>
                <a:gd name="T34" fmla="*/ 16 w 40"/>
                <a:gd name="T35" fmla="*/ 1 h 35"/>
                <a:gd name="T36" fmla="*/ 19 w 40"/>
                <a:gd name="T37" fmla="*/ 2 h 35"/>
                <a:gd name="T38" fmla="*/ 29 w 40"/>
                <a:gd name="T39" fmla="*/ 11 h 35"/>
                <a:gd name="T40" fmla="*/ 35 w 40"/>
                <a:gd name="T41" fmla="*/ 18 h 35"/>
                <a:gd name="T42" fmla="*/ 40 w 40"/>
                <a:gd name="T43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35">
                  <a:moveTo>
                    <a:pt x="40" y="31"/>
                  </a:moveTo>
                  <a:cubicBezTo>
                    <a:pt x="36" y="31"/>
                    <a:pt x="30" y="35"/>
                    <a:pt x="27" y="29"/>
                  </a:cubicBezTo>
                  <a:cubicBezTo>
                    <a:pt x="25" y="27"/>
                    <a:pt x="23" y="29"/>
                    <a:pt x="22" y="30"/>
                  </a:cubicBezTo>
                  <a:cubicBezTo>
                    <a:pt x="20" y="30"/>
                    <a:pt x="19" y="32"/>
                    <a:pt x="17" y="31"/>
                  </a:cubicBezTo>
                  <a:cubicBezTo>
                    <a:pt x="15" y="29"/>
                    <a:pt x="15" y="26"/>
                    <a:pt x="17" y="25"/>
                  </a:cubicBezTo>
                  <a:cubicBezTo>
                    <a:pt x="19" y="23"/>
                    <a:pt x="19" y="21"/>
                    <a:pt x="18" y="19"/>
                  </a:cubicBezTo>
                  <a:cubicBezTo>
                    <a:pt x="16" y="17"/>
                    <a:pt x="18" y="16"/>
                    <a:pt x="18" y="14"/>
                  </a:cubicBezTo>
                  <a:cubicBezTo>
                    <a:pt x="19" y="13"/>
                    <a:pt x="19" y="12"/>
                    <a:pt x="18" y="11"/>
                  </a:cubicBezTo>
                  <a:cubicBezTo>
                    <a:pt x="16" y="10"/>
                    <a:pt x="17" y="12"/>
                    <a:pt x="16" y="13"/>
                  </a:cubicBezTo>
                  <a:cubicBezTo>
                    <a:pt x="12" y="18"/>
                    <a:pt x="12" y="23"/>
                    <a:pt x="10" y="29"/>
                  </a:cubicBezTo>
                  <a:cubicBezTo>
                    <a:pt x="10" y="30"/>
                    <a:pt x="9" y="32"/>
                    <a:pt x="8" y="32"/>
                  </a:cubicBezTo>
                  <a:cubicBezTo>
                    <a:pt x="7" y="32"/>
                    <a:pt x="6" y="30"/>
                    <a:pt x="5" y="29"/>
                  </a:cubicBezTo>
                  <a:cubicBezTo>
                    <a:pt x="3" y="25"/>
                    <a:pt x="0" y="22"/>
                    <a:pt x="3" y="17"/>
                  </a:cubicBezTo>
                  <a:cubicBezTo>
                    <a:pt x="4" y="15"/>
                    <a:pt x="5" y="12"/>
                    <a:pt x="2" y="10"/>
                  </a:cubicBezTo>
                  <a:cubicBezTo>
                    <a:pt x="1" y="8"/>
                    <a:pt x="3" y="6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10" y="3"/>
                    <a:pt x="13" y="2"/>
                    <a:pt x="16" y="1"/>
                  </a:cubicBezTo>
                  <a:cubicBezTo>
                    <a:pt x="18" y="0"/>
                    <a:pt x="19" y="0"/>
                    <a:pt x="19" y="2"/>
                  </a:cubicBezTo>
                  <a:cubicBezTo>
                    <a:pt x="20" y="8"/>
                    <a:pt x="23" y="11"/>
                    <a:pt x="29" y="11"/>
                  </a:cubicBezTo>
                  <a:cubicBezTo>
                    <a:pt x="33" y="11"/>
                    <a:pt x="34" y="15"/>
                    <a:pt x="35" y="18"/>
                  </a:cubicBezTo>
                  <a:cubicBezTo>
                    <a:pt x="36" y="23"/>
                    <a:pt x="38" y="27"/>
                    <a:pt x="40" y="31"/>
                  </a:cubicBezTo>
                  <a:close/>
                </a:path>
              </a:pathLst>
            </a:custGeom>
            <a:solidFill>
              <a:srgbClr val="E4B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296">
              <a:extLst>
                <a:ext uri="{FF2B5EF4-FFF2-40B4-BE49-F238E27FC236}">
                  <a16:creationId xmlns:a16="http://schemas.microsoft.com/office/drawing/2014/main" id="{C041FD44-3911-AC7F-0223-DD90FE267380}"/>
                </a:ext>
              </a:extLst>
            </p:cNvPr>
            <p:cNvSpPr/>
            <p:nvPr userDrawn="1"/>
          </p:nvSpPr>
          <p:spPr bwMode="auto">
            <a:xfrm>
              <a:off x="11736388" y="6484938"/>
              <a:ext cx="11112" cy="15875"/>
            </a:xfrm>
            <a:custGeom>
              <a:avLst/>
              <a:gdLst>
                <a:gd name="T0" fmla="*/ 3 w 3"/>
                <a:gd name="T1" fmla="*/ 3 h 4"/>
                <a:gd name="T2" fmla="*/ 0 w 3"/>
                <a:gd name="T3" fmla="*/ 4 h 4"/>
                <a:gd name="T4" fmla="*/ 3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1"/>
                    <a:pt x="1" y="0"/>
                    <a:pt x="3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297">
              <a:extLst>
                <a:ext uri="{FF2B5EF4-FFF2-40B4-BE49-F238E27FC236}">
                  <a16:creationId xmlns:a16="http://schemas.microsoft.com/office/drawing/2014/main" id="{20D8C052-32AE-BFC5-C39B-6D841F121484}"/>
                </a:ext>
              </a:extLst>
            </p:cNvPr>
            <p:cNvSpPr/>
            <p:nvPr userDrawn="1"/>
          </p:nvSpPr>
          <p:spPr bwMode="auto">
            <a:xfrm>
              <a:off x="11376025" y="6602413"/>
              <a:ext cx="41275" cy="66675"/>
            </a:xfrm>
            <a:custGeom>
              <a:avLst/>
              <a:gdLst>
                <a:gd name="T0" fmla="*/ 3 w 11"/>
                <a:gd name="T1" fmla="*/ 0 h 18"/>
                <a:gd name="T2" fmla="*/ 6 w 11"/>
                <a:gd name="T3" fmla="*/ 2 h 18"/>
                <a:gd name="T4" fmla="*/ 10 w 11"/>
                <a:gd name="T5" fmla="*/ 14 h 18"/>
                <a:gd name="T6" fmla="*/ 8 w 11"/>
                <a:gd name="T7" fmla="*/ 18 h 18"/>
                <a:gd name="T8" fmla="*/ 5 w 11"/>
                <a:gd name="T9" fmla="*/ 15 h 18"/>
                <a:gd name="T10" fmla="*/ 1 w 11"/>
                <a:gd name="T11" fmla="*/ 5 h 18"/>
                <a:gd name="T12" fmla="*/ 3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3" y="0"/>
                  </a:moveTo>
                  <a:cubicBezTo>
                    <a:pt x="5" y="0"/>
                    <a:pt x="6" y="0"/>
                    <a:pt x="6" y="2"/>
                  </a:cubicBezTo>
                  <a:cubicBezTo>
                    <a:pt x="9" y="6"/>
                    <a:pt x="9" y="10"/>
                    <a:pt x="10" y="14"/>
                  </a:cubicBezTo>
                  <a:cubicBezTo>
                    <a:pt x="11" y="16"/>
                    <a:pt x="10" y="18"/>
                    <a:pt x="8" y="18"/>
                  </a:cubicBezTo>
                  <a:cubicBezTo>
                    <a:pt x="6" y="18"/>
                    <a:pt x="5" y="17"/>
                    <a:pt x="5" y="15"/>
                  </a:cubicBezTo>
                  <a:cubicBezTo>
                    <a:pt x="7" y="10"/>
                    <a:pt x="3" y="8"/>
                    <a:pt x="1" y="5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E0B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298">
              <a:extLst>
                <a:ext uri="{FF2B5EF4-FFF2-40B4-BE49-F238E27FC236}">
                  <a16:creationId xmlns:a16="http://schemas.microsoft.com/office/drawing/2014/main" id="{82CCEB91-FC10-163F-6585-24E4DA42A990}"/>
                </a:ext>
              </a:extLst>
            </p:cNvPr>
            <p:cNvSpPr/>
            <p:nvPr userDrawn="1"/>
          </p:nvSpPr>
          <p:spPr bwMode="auto">
            <a:xfrm>
              <a:off x="11409363" y="6597650"/>
              <a:ext cx="44450" cy="46038"/>
            </a:xfrm>
            <a:custGeom>
              <a:avLst/>
              <a:gdLst>
                <a:gd name="T0" fmla="*/ 12 w 12"/>
                <a:gd name="T1" fmla="*/ 9 h 12"/>
                <a:gd name="T2" fmla="*/ 4 w 12"/>
                <a:gd name="T3" fmla="*/ 10 h 12"/>
                <a:gd name="T4" fmla="*/ 1 w 12"/>
                <a:gd name="T5" fmla="*/ 7 h 12"/>
                <a:gd name="T6" fmla="*/ 2 w 12"/>
                <a:gd name="T7" fmla="*/ 3 h 12"/>
                <a:gd name="T8" fmla="*/ 3 w 12"/>
                <a:gd name="T9" fmla="*/ 3 h 12"/>
                <a:gd name="T10" fmla="*/ 12 w 12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0" y="10"/>
                    <a:pt x="7" y="8"/>
                    <a:pt x="4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6"/>
                    <a:pt x="0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9" y="0"/>
                    <a:pt x="12" y="2"/>
                    <a:pt x="12" y="9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588874134"/>
      </p:ext>
    </p:extLst>
  </p:cSld>
  <p:clrMapOvr>
    <a:masterClrMapping/>
  </p:clrMapOvr>
  <p:transition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194605" y="552275"/>
            <a:ext cx="8820822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altLang="ko-KR"/>
              <a:t>BASIC LAYOUT</a:t>
            </a:r>
          </a:p>
        </p:txBody>
      </p:sp>
      <p:grpSp>
        <p:nvGrpSpPr>
          <p:cNvPr id="58" name="Grupo 57"/>
          <p:cNvGrpSpPr/>
          <p:nvPr userDrawn="1"/>
        </p:nvGrpSpPr>
        <p:grpSpPr>
          <a:xfrm>
            <a:off x="120650" y="180765"/>
            <a:ext cx="11926888" cy="6500813"/>
            <a:chOff x="120650" y="163512"/>
            <a:chExt cx="11926888" cy="6500813"/>
          </a:xfrm>
          <a:solidFill>
            <a:srgbClr val="E949BB"/>
          </a:solidFill>
        </p:grpSpPr>
        <p:sp>
          <p:nvSpPr>
            <p:cNvPr id="6" name="Freeform 5"/>
            <p:cNvSpPr>
              <a:spLocks noEditPoints="1"/>
            </p:cNvSpPr>
            <p:nvPr userDrawn="1"/>
          </p:nvSpPr>
          <p:spPr bwMode="auto">
            <a:xfrm>
              <a:off x="782638" y="4603750"/>
              <a:ext cx="5476875" cy="2060575"/>
            </a:xfrm>
            <a:custGeom>
              <a:avLst/>
              <a:gdLst>
                <a:gd name="T0" fmla="*/ 1931 w 2115"/>
                <a:gd name="T1" fmla="*/ 777 h 917"/>
                <a:gd name="T2" fmla="*/ 1641 w 2115"/>
                <a:gd name="T3" fmla="*/ 728 h 917"/>
                <a:gd name="T4" fmla="*/ 1281 w 2115"/>
                <a:gd name="T5" fmla="*/ 582 h 917"/>
                <a:gd name="T6" fmla="*/ 973 w 2115"/>
                <a:gd name="T7" fmla="*/ 476 h 917"/>
                <a:gd name="T8" fmla="*/ 468 w 2115"/>
                <a:gd name="T9" fmla="*/ 230 h 917"/>
                <a:gd name="T10" fmla="*/ 175 w 2115"/>
                <a:gd name="T11" fmla="*/ 137 h 917"/>
                <a:gd name="T12" fmla="*/ 62 w 2115"/>
                <a:gd name="T13" fmla="*/ 179 h 917"/>
                <a:gd name="T14" fmla="*/ 246 w 2115"/>
                <a:gd name="T15" fmla="*/ 415 h 917"/>
                <a:gd name="T16" fmla="*/ 217 w 2115"/>
                <a:gd name="T17" fmla="*/ 320 h 917"/>
                <a:gd name="T18" fmla="*/ 209 w 2115"/>
                <a:gd name="T19" fmla="*/ 360 h 917"/>
                <a:gd name="T20" fmla="*/ 139 w 2115"/>
                <a:gd name="T21" fmla="*/ 261 h 917"/>
                <a:gd name="T22" fmla="*/ 172 w 2115"/>
                <a:gd name="T23" fmla="*/ 299 h 917"/>
                <a:gd name="T24" fmla="*/ 265 w 2115"/>
                <a:gd name="T25" fmla="*/ 429 h 917"/>
                <a:gd name="T26" fmla="*/ 46 w 2115"/>
                <a:gd name="T27" fmla="*/ 171 h 917"/>
                <a:gd name="T28" fmla="*/ 31 w 2115"/>
                <a:gd name="T29" fmla="*/ 71 h 917"/>
                <a:gd name="T30" fmla="*/ 44 w 2115"/>
                <a:gd name="T31" fmla="*/ 66 h 917"/>
                <a:gd name="T32" fmla="*/ 130 w 2115"/>
                <a:gd name="T33" fmla="*/ 120 h 917"/>
                <a:gd name="T34" fmla="*/ 68 w 2115"/>
                <a:gd name="T35" fmla="*/ 89 h 917"/>
                <a:gd name="T36" fmla="*/ 154 w 2115"/>
                <a:gd name="T37" fmla="*/ 116 h 917"/>
                <a:gd name="T38" fmla="*/ 621 w 2115"/>
                <a:gd name="T39" fmla="*/ 304 h 917"/>
                <a:gd name="T40" fmla="*/ 815 w 2115"/>
                <a:gd name="T41" fmla="*/ 350 h 917"/>
                <a:gd name="T42" fmla="*/ 842 w 2115"/>
                <a:gd name="T43" fmla="*/ 139 h 917"/>
                <a:gd name="T44" fmla="*/ 822 w 2115"/>
                <a:gd name="T45" fmla="*/ 225 h 917"/>
                <a:gd name="T46" fmla="*/ 871 w 2115"/>
                <a:gd name="T47" fmla="*/ 222 h 917"/>
                <a:gd name="T48" fmla="*/ 837 w 2115"/>
                <a:gd name="T49" fmla="*/ 206 h 917"/>
                <a:gd name="T50" fmla="*/ 890 w 2115"/>
                <a:gd name="T51" fmla="*/ 232 h 917"/>
                <a:gd name="T52" fmla="*/ 767 w 2115"/>
                <a:gd name="T53" fmla="*/ 230 h 917"/>
                <a:gd name="T54" fmla="*/ 1016 w 2115"/>
                <a:gd name="T55" fmla="*/ 450 h 917"/>
                <a:gd name="T56" fmla="*/ 1152 w 2115"/>
                <a:gd name="T57" fmla="*/ 270 h 917"/>
                <a:gd name="T58" fmla="*/ 1187 w 2115"/>
                <a:gd name="T59" fmla="*/ 289 h 917"/>
                <a:gd name="T60" fmla="*/ 1193 w 2115"/>
                <a:gd name="T61" fmla="*/ 384 h 917"/>
                <a:gd name="T62" fmla="*/ 1440 w 2115"/>
                <a:gd name="T63" fmla="*/ 402 h 917"/>
                <a:gd name="T64" fmla="*/ 1785 w 2115"/>
                <a:gd name="T65" fmla="*/ 283 h 917"/>
                <a:gd name="T66" fmla="*/ 2099 w 2115"/>
                <a:gd name="T67" fmla="*/ 611 h 917"/>
                <a:gd name="T68" fmla="*/ 1965 w 2115"/>
                <a:gd name="T69" fmla="*/ 697 h 917"/>
                <a:gd name="T70" fmla="*/ 2068 w 2115"/>
                <a:gd name="T71" fmla="*/ 646 h 917"/>
                <a:gd name="T72" fmla="*/ 1852 w 2115"/>
                <a:gd name="T73" fmla="*/ 325 h 917"/>
                <a:gd name="T74" fmla="*/ 1435 w 2115"/>
                <a:gd name="T75" fmla="*/ 425 h 917"/>
                <a:gd name="T76" fmla="*/ 1230 w 2115"/>
                <a:gd name="T77" fmla="*/ 481 h 917"/>
                <a:gd name="T78" fmla="*/ 1429 w 2115"/>
                <a:gd name="T79" fmla="*/ 536 h 917"/>
                <a:gd name="T80" fmla="*/ 1896 w 2115"/>
                <a:gd name="T81" fmla="*/ 407 h 917"/>
                <a:gd name="T82" fmla="*/ 2008 w 2115"/>
                <a:gd name="T83" fmla="*/ 621 h 917"/>
                <a:gd name="T84" fmla="*/ 1997 w 2115"/>
                <a:gd name="T85" fmla="*/ 506 h 917"/>
                <a:gd name="T86" fmla="*/ 1381 w 2115"/>
                <a:gd name="T87" fmla="*/ 575 h 917"/>
                <a:gd name="T88" fmla="*/ 1613 w 2115"/>
                <a:gd name="T89" fmla="*/ 655 h 917"/>
                <a:gd name="T90" fmla="*/ 1663 w 2115"/>
                <a:gd name="T91" fmla="*/ 704 h 917"/>
                <a:gd name="T92" fmla="*/ 1873 w 2115"/>
                <a:gd name="T93" fmla="*/ 750 h 917"/>
                <a:gd name="T94" fmla="*/ 1970 w 2115"/>
                <a:gd name="T95" fmla="*/ 900 h 917"/>
                <a:gd name="T96" fmla="*/ 1180 w 2115"/>
                <a:gd name="T97" fmla="*/ 484 h 917"/>
                <a:gd name="T98" fmla="*/ 1248 w 2115"/>
                <a:gd name="T99" fmla="*/ 555 h 917"/>
                <a:gd name="T100" fmla="*/ 1696 w 2115"/>
                <a:gd name="T101" fmla="*/ 583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15" h="917">
                  <a:moveTo>
                    <a:pt x="1970" y="900"/>
                  </a:moveTo>
                  <a:cubicBezTo>
                    <a:pt x="1995" y="895"/>
                    <a:pt x="2001" y="888"/>
                    <a:pt x="1995" y="863"/>
                  </a:cubicBezTo>
                  <a:cubicBezTo>
                    <a:pt x="1986" y="825"/>
                    <a:pt x="1970" y="791"/>
                    <a:pt x="1931" y="777"/>
                  </a:cubicBezTo>
                  <a:cubicBezTo>
                    <a:pt x="1904" y="767"/>
                    <a:pt x="1876" y="769"/>
                    <a:pt x="1849" y="779"/>
                  </a:cubicBezTo>
                  <a:cubicBezTo>
                    <a:pt x="1797" y="797"/>
                    <a:pt x="1744" y="800"/>
                    <a:pt x="1693" y="777"/>
                  </a:cubicBezTo>
                  <a:cubicBezTo>
                    <a:pt x="1673" y="768"/>
                    <a:pt x="1659" y="744"/>
                    <a:pt x="1641" y="728"/>
                  </a:cubicBezTo>
                  <a:cubicBezTo>
                    <a:pt x="1636" y="722"/>
                    <a:pt x="1627" y="716"/>
                    <a:pt x="1621" y="717"/>
                  </a:cubicBezTo>
                  <a:cubicBezTo>
                    <a:pt x="1557" y="723"/>
                    <a:pt x="1498" y="704"/>
                    <a:pt x="1439" y="681"/>
                  </a:cubicBezTo>
                  <a:cubicBezTo>
                    <a:pt x="1381" y="657"/>
                    <a:pt x="1328" y="624"/>
                    <a:pt x="1281" y="582"/>
                  </a:cubicBezTo>
                  <a:cubicBezTo>
                    <a:pt x="1277" y="578"/>
                    <a:pt x="1271" y="574"/>
                    <a:pt x="1266" y="574"/>
                  </a:cubicBezTo>
                  <a:cubicBezTo>
                    <a:pt x="1220" y="574"/>
                    <a:pt x="1176" y="561"/>
                    <a:pt x="1132" y="548"/>
                  </a:cubicBezTo>
                  <a:cubicBezTo>
                    <a:pt x="1075" y="531"/>
                    <a:pt x="1024" y="504"/>
                    <a:pt x="973" y="476"/>
                  </a:cubicBezTo>
                  <a:cubicBezTo>
                    <a:pt x="949" y="463"/>
                    <a:pt x="920" y="457"/>
                    <a:pt x="894" y="449"/>
                  </a:cubicBezTo>
                  <a:cubicBezTo>
                    <a:pt x="784" y="417"/>
                    <a:pt x="686" y="360"/>
                    <a:pt x="587" y="306"/>
                  </a:cubicBezTo>
                  <a:cubicBezTo>
                    <a:pt x="545" y="284"/>
                    <a:pt x="507" y="257"/>
                    <a:pt x="468" y="230"/>
                  </a:cubicBezTo>
                  <a:cubicBezTo>
                    <a:pt x="413" y="194"/>
                    <a:pt x="352" y="171"/>
                    <a:pt x="291" y="148"/>
                  </a:cubicBezTo>
                  <a:cubicBezTo>
                    <a:pt x="276" y="142"/>
                    <a:pt x="258" y="143"/>
                    <a:pt x="242" y="141"/>
                  </a:cubicBezTo>
                  <a:cubicBezTo>
                    <a:pt x="220" y="139"/>
                    <a:pt x="197" y="135"/>
                    <a:pt x="175" y="137"/>
                  </a:cubicBezTo>
                  <a:cubicBezTo>
                    <a:pt x="158" y="139"/>
                    <a:pt x="143" y="149"/>
                    <a:pt x="126" y="155"/>
                  </a:cubicBezTo>
                  <a:cubicBezTo>
                    <a:pt x="113" y="159"/>
                    <a:pt x="100" y="162"/>
                    <a:pt x="87" y="167"/>
                  </a:cubicBezTo>
                  <a:cubicBezTo>
                    <a:pt x="78" y="170"/>
                    <a:pt x="68" y="173"/>
                    <a:pt x="62" y="179"/>
                  </a:cubicBezTo>
                  <a:cubicBezTo>
                    <a:pt x="38" y="204"/>
                    <a:pt x="22" y="233"/>
                    <a:pt x="21" y="270"/>
                  </a:cubicBezTo>
                  <a:cubicBezTo>
                    <a:pt x="18" y="358"/>
                    <a:pt x="102" y="441"/>
                    <a:pt x="182" y="432"/>
                  </a:cubicBezTo>
                  <a:cubicBezTo>
                    <a:pt x="204" y="430"/>
                    <a:pt x="228" y="427"/>
                    <a:pt x="246" y="415"/>
                  </a:cubicBezTo>
                  <a:cubicBezTo>
                    <a:pt x="284" y="391"/>
                    <a:pt x="277" y="317"/>
                    <a:pt x="236" y="297"/>
                  </a:cubicBezTo>
                  <a:cubicBezTo>
                    <a:pt x="229" y="293"/>
                    <a:pt x="215" y="295"/>
                    <a:pt x="210" y="300"/>
                  </a:cubicBezTo>
                  <a:cubicBezTo>
                    <a:pt x="203" y="305"/>
                    <a:pt x="203" y="316"/>
                    <a:pt x="217" y="320"/>
                  </a:cubicBezTo>
                  <a:cubicBezTo>
                    <a:pt x="223" y="322"/>
                    <a:pt x="232" y="327"/>
                    <a:pt x="234" y="333"/>
                  </a:cubicBezTo>
                  <a:cubicBezTo>
                    <a:pt x="237" y="341"/>
                    <a:pt x="236" y="352"/>
                    <a:pt x="232" y="359"/>
                  </a:cubicBezTo>
                  <a:cubicBezTo>
                    <a:pt x="229" y="363"/>
                    <a:pt x="215" y="363"/>
                    <a:pt x="209" y="360"/>
                  </a:cubicBezTo>
                  <a:cubicBezTo>
                    <a:pt x="199" y="353"/>
                    <a:pt x="191" y="342"/>
                    <a:pt x="182" y="332"/>
                  </a:cubicBezTo>
                  <a:cubicBezTo>
                    <a:pt x="180" y="330"/>
                    <a:pt x="177" y="329"/>
                    <a:pt x="173" y="326"/>
                  </a:cubicBezTo>
                  <a:cubicBezTo>
                    <a:pt x="162" y="306"/>
                    <a:pt x="151" y="283"/>
                    <a:pt x="139" y="261"/>
                  </a:cubicBezTo>
                  <a:cubicBezTo>
                    <a:pt x="131" y="245"/>
                    <a:pt x="122" y="229"/>
                    <a:pt x="115" y="213"/>
                  </a:cubicBezTo>
                  <a:cubicBezTo>
                    <a:pt x="109" y="197"/>
                    <a:pt x="112" y="182"/>
                    <a:pt x="128" y="165"/>
                  </a:cubicBezTo>
                  <a:cubicBezTo>
                    <a:pt x="122" y="221"/>
                    <a:pt x="161" y="257"/>
                    <a:pt x="172" y="299"/>
                  </a:cubicBezTo>
                  <a:cubicBezTo>
                    <a:pt x="183" y="290"/>
                    <a:pt x="193" y="274"/>
                    <a:pt x="205" y="273"/>
                  </a:cubicBezTo>
                  <a:cubicBezTo>
                    <a:pt x="219" y="271"/>
                    <a:pt x="237" y="279"/>
                    <a:pt x="250" y="288"/>
                  </a:cubicBezTo>
                  <a:cubicBezTo>
                    <a:pt x="302" y="326"/>
                    <a:pt x="307" y="393"/>
                    <a:pt x="265" y="429"/>
                  </a:cubicBezTo>
                  <a:cubicBezTo>
                    <a:pt x="233" y="457"/>
                    <a:pt x="198" y="464"/>
                    <a:pt x="158" y="456"/>
                  </a:cubicBezTo>
                  <a:cubicBezTo>
                    <a:pt x="96" y="443"/>
                    <a:pt x="49" y="410"/>
                    <a:pt x="26" y="352"/>
                  </a:cubicBezTo>
                  <a:cubicBezTo>
                    <a:pt x="0" y="289"/>
                    <a:pt x="0" y="227"/>
                    <a:pt x="46" y="171"/>
                  </a:cubicBezTo>
                  <a:cubicBezTo>
                    <a:pt x="49" y="167"/>
                    <a:pt x="51" y="163"/>
                    <a:pt x="54" y="158"/>
                  </a:cubicBezTo>
                  <a:cubicBezTo>
                    <a:pt x="49" y="153"/>
                    <a:pt x="43" y="148"/>
                    <a:pt x="38" y="143"/>
                  </a:cubicBezTo>
                  <a:cubicBezTo>
                    <a:pt x="19" y="122"/>
                    <a:pt x="15" y="97"/>
                    <a:pt x="31" y="71"/>
                  </a:cubicBezTo>
                  <a:cubicBezTo>
                    <a:pt x="46" y="46"/>
                    <a:pt x="65" y="24"/>
                    <a:pt x="83" y="0"/>
                  </a:cubicBezTo>
                  <a:cubicBezTo>
                    <a:pt x="84" y="1"/>
                    <a:pt x="86" y="2"/>
                    <a:pt x="88" y="3"/>
                  </a:cubicBezTo>
                  <a:cubicBezTo>
                    <a:pt x="73" y="24"/>
                    <a:pt x="58" y="45"/>
                    <a:pt x="44" y="66"/>
                  </a:cubicBezTo>
                  <a:cubicBezTo>
                    <a:pt x="25" y="94"/>
                    <a:pt x="29" y="120"/>
                    <a:pt x="52" y="140"/>
                  </a:cubicBezTo>
                  <a:cubicBezTo>
                    <a:pt x="61" y="148"/>
                    <a:pt x="69" y="150"/>
                    <a:pt x="81" y="143"/>
                  </a:cubicBezTo>
                  <a:cubicBezTo>
                    <a:pt x="94" y="134"/>
                    <a:pt x="109" y="129"/>
                    <a:pt x="130" y="120"/>
                  </a:cubicBezTo>
                  <a:cubicBezTo>
                    <a:pt x="119" y="114"/>
                    <a:pt x="113" y="109"/>
                    <a:pt x="107" y="108"/>
                  </a:cubicBezTo>
                  <a:cubicBezTo>
                    <a:pt x="100" y="106"/>
                    <a:pt x="91" y="109"/>
                    <a:pt x="85" y="106"/>
                  </a:cubicBezTo>
                  <a:cubicBezTo>
                    <a:pt x="78" y="103"/>
                    <a:pt x="74" y="95"/>
                    <a:pt x="68" y="89"/>
                  </a:cubicBezTo>
                  <a:cubicBezTo>
                    <a:pt x="75" y="83"/>
                    <a:pt x="82" y="73"/>
                    <a:pt x="89" y="72"/>
                  </a:cubicBezTo>
                  <a:cubicBezTo>
                    <a:pt x="112" y="70"/>
                    <a:pt x="125" y="85"/>
                    <a:pt x="136" y="103"/>
                  </a:cubicBezTo>
                  <a:cubicBezTo>
                    <a:pt x="140" y="109"/>
                    <a:pt x="149" y="117"/>
                    <a:pt x="154" y="116"/>
                  </a:cubicBezTo>
                  <a:cubicBezTo>
                    <a:pt x="197" y="109"/>
                    <a:pt x="236" y="121"/>
                    <a:pt x="276" y="131"/>
                  </a:cubicBezTo>
                  <a:cubicBezTo>
                    <a:pt x="353" y="149"/>
                    <a:pt x="420" y="189"/>
                    <a:pt x="486" y="230"/>
                  </a:cubicBezTo>
                  <a:cubicBezTo>
                    <a:pt x="530" y="256"/>
                    <a:pt x="576" y="280"/>
                    <a:pt x="621" y="304"/>
                  </a:cubicBezTo>
                  <a:cubicBezTo>
                    <a:pt x="694" y="341"/>
                    <a:pt x="767" y="377"/>
                    <a:pt x="841" y="413"/>
                  </a:cubicBezTo>
                  <a:cubicBezTo>
                    <a:pt x="858" y="421"/>
                    <a:pt x="877" y="426"/>
                    <a:pt x="897" y="428"/>
                  </a:cubicBezTo>
                  <a:cubicBezTo>
                    <a:pt x="870" y="402"/>
                    <a:pt x="843" y="375"/>
                    <a:pt x="815" y="350"/>
                  </a:cubicBezTo>
                  <a:cubicBezTo>
                    <a:pt x="784" y="323"/>
                    <a:pt x="764" y="288"/>
                    <a:pt x="751" y="252"/>
                  </a:cubicBezTo>
                  <a:cubicBezTo>
                    <a:pt x="741" y="224"/>
                    <a:pt x="741" y="191"/>
                    <a:pt x="763" y="165"/>
                  </a:cubicBezTo>
                  <a:cubicBezTo>
                    <a:pt x="783" y="141"/>
                    <a:pt x="810" y="133"/>
                    <a:pt x="842" y="139"/>
                  </a:cubicBezTo>
                  <a:cubicBezTo>
                    <a:pt x="904" y="151"/>
                    <a:pt x="936" y="179"/>
                    <a:pt x="942" y="231"/>
                  </a:cubicBezTo>
                  <a:cubicBezTo>
                    <a:pt x="943" y="240"/>
                    <a:pt x="940" y="253"/>
                    <a:pt x="934" y="257"/>
                  </a:cubicBezTo>
                  <a:cubicBezTo>
                    <a:pt x="903" y="282"/>
                    <a:pt x="832" y="268"/>
                    <a:pt x="822" y="225"/>
                  </a:cubicBezTo>
                  <a:cubicBezTo>
                    <a:pt x="819" y="213"/>
                    <a:pt x="815" y="201"/>
                    <a:pt x="832" y="196"/>
                  </a:cubicBezTo>
                  <a:cubicBezTo>
                    <a:pt x="849" y="191"/>
                    <a:pt x="869" y="197"/>
                    <a:pt x="874" y="210"/>
                  </a:cubicBezTo>
                  <a:cubicBezTo>
                    <a:pt x="875" y="213"/>
                    <a:pt x="874" y="219"/>
                    <a:pt x="871" y="222"/>
                  </a:cubicBezTo>
                  <a:cubicBezTo>
                    <a:pt x="870" y="224"/>
                    <a:pt x="864" y="223"/>
                    <a:pt x="861" y="222"/>
                  </a:cubicBezTo>
                  <a:cubicBezTo>
                    <a:pt x="858" y="221"/>
                    <a:pt x="857" y="217"/>
                    <a:pt x="855" y="216"/>
                  </a:cubicBezTo>
                  <a:cubicBezTo>
                    <a:pt x="849" y="212"/>
                    <a:pt x="843" y="209"/>
                    <a:pt x="837" y="206"/>
                  </a:cubicBezTo>
                  <a:cubicBezTo>
                    <a:pt x="836" y="206"/>
                    <a:pt x="831" y="212"/>
                    <a:pt x="832" y="213"/>
                  </a:cubicBezTo>
                  <a:cubicBezTo>
                    <a:pt x="835" y="220"/>
                    <a:pt x="839" y="230"/>
                    <a:pt x="844" y="231"/>
                  </a:cubicBezTo>
                  <a:cubicBezTo>
                    <a:pt x="859" y="234"/>
                    <a:pt x="876" y="236"/>
                    <a:pt x="890" y="232"/>
                  </a:cubicBezTo>
                  <a:cubicBezTo>
                    <a:pt x="896" y="231"/>
                    <a:pt x="902" y="212"/>
                    <a:pt x="899" y="204"/>
                  </a:cubicBezTo>
                  <a:cubicBezTo>
                    <a:pt x="886" y="162"/>
                    <a:pt x="826" y="142"/>
                    <a:pt x="790" y="165"/>
                  </a:cubicBezTo>
                  <a:cubicBezTo>
                    <a:pt x="766" y="180"/>
                    <a:pt x="757" y="201"/>
                    <a:pt x="767" y="230"/>
                  </a:cubicBezTo>
                  <a:cubicBezTo>
                    <a:pt x="781" y="273"/>
                    <a:pt x="809" y="308"/>
                    <a:pt x="841" y="338"/>
                  </a:cubicBezTo>
                  <a:cubicBezTo>
                    <a:pt x="877" y="374"/>
                    <a:pt x="915" y="407"/>
                    <a:pt x="956" y="437"/>
                  </a:cubicBezTo>
                  <a:cubicBezTo>
                    <a:pt x="971" y="448"/>
                    <a:pt x="996" y="449"/>
                    <a:pt x="1016" y="450"/>
                  </a:cubicBezTo>
                  <a:cubicBezTo>
                    <a:pt x="1059" y="452"/>
                    <a:pt x="1103" y="451"/>
                    <a:pt x="1146" y="450"/>
                  </a:cubicBezTo>
                  <a:cubicBezTo>
                    <a:pt x="1173" y="449"/>
                    <a:pt x="1173" y="446"/>
                    <a:pt x="1163" y="422"/>
                  </a:cubicBezTo>
                  <a:cubicBezTo>
                    <a:pt x="1142" y="373"/>
                    <a:pt x="1134" y="323"/>
                    <a:pt x="1152" y="270"/>
                  </a:cubicBezTo>
                  <a:cubicBezTo>
                    <a:pt x="1166" y="230"/>
                    <a:pt x="1214" y="212"/>
                    <a:pt x="1250" y="233"/>
                  </a:cubicBezTo>
                  <a:cubicBezTo>
                    <a:pt x="1254" y="236"/>
                    <a:pt x="1258" y="240"/>
                    <a:pt x="1265" y="247"/>
                  </a:cubicBezTo>
                  <a:cubicBezTo>
                    <a:pt x="1231" y="252"/>
                    <a:pt x="1200" y="256"/>
                    <a:pt x="1187" y="289"/>
                  </a:cubicBezTo>
                  <a:cubicBezTo>
                    <a:pt x="1184" y="298"/>
                    <a:pt x="1182" y="307"/>
                    <a:pt x="1178" y="317"/>
                  </a:cubicBezTo>
                  <a:cubicBezTo>
                    <a:pt x="1204" y="313"/>
                    <a:pt x="1204" y="313"/>
                    <a:pt x="1214" y="327"/>
                  </a:cubicBezTo>
                  <a:cubicBezTo>
                    <a:pt x="1192" y="340"/>
                    <a:pt x="1187" y="360"/>
                    <a:pt x="1193" y="384"/>
                  </a:cubicBezTo>
                  <a:cubicBezTo>
                    <a:pt x="1196" y="392"/>
                    <a:pt x="1196" y="402"/>
                    <a:pt x="1199" y="411"/>
                  </a:cubicBezTo>
                  <a:cubicBezTo>
                    <a:pt x="1208" y="446"/>
                    <a:pt x="1212" y="445"/>
                    <a:pt x="1248" y="443"/>
                  </a:cubicBezTo>
                  <a:cubicBezTo>
                    <a:pt x="1315" y="441"/>
                    <a:pt x="1376" y="417"/>
                    <a:pt x="1440" y="402"/>
                  </a:cubicBezTo>
                  <a:cubicBezTo>
                    <a:pt x="1456" y="399"/>
                    <a:pt x="1470" y="389"/>
                    <a:pt x="1486" y="383"/>
                  </a:cubicBezTo>
                  <a:cubicBezTo>
                    <a:pt x="1534" y="363"/>
                    <a:pt x="1584" y="347"/>
                    <a:pt x="1631" y="322"/>
                  </a:cubicBezTo>
                  <a:cubicBezTo>
                    <a:pt x="1680" y="296"/>
                    <a:pt x="1732" y="289"/>
                    <a:pt x="1785" y="283"/>
                  </a:cubicBezTo>
                  <a:cubicBezTo>
                    <a:pt x="1831" y="278"/>
                    <a:pt x="1877" y="285"/>
                    <a:pt x="1918" y="302"/>
                  </a:cubicBezTo>
                  <a:cubicBezTo>
                    <a:pt x="1953" y="317"/>
                    <a:pt x="1986" y="343"/>
                    <a:pt x="2015" y="369"/>
                  </a:cubicBezTo>
                  <a:cubicBezTo>
                    <a:pt x="2087" y="433"/>
                    <a:pt x="2115" y="516"/>
                    <a:pt x="2099" y="611"/>
                  </a:cubicBezTo>
                  <a:cubicBezTo>
                    <a:pt x="2094" y="642"/>
                    <a:pt x="2076" y="673"/>
                    <a:pt x="2057" y="699"/>
                  </a:cubicBezTo>
                  <a:cubicBezTo>
                    <a:pt x="2039" y="725"/>
                    <a:pt x="2007" y="726"/>
                    <a:pt x="1978" y="723"/>
                  </a:cubicBezTo>
                  <a:cubicBezTo>
                    <a:pt x="1973" y="723"/>
                    <a:pt x="1968" y="706"/>
                    <a:pt x="1965" y="697"/>
                  </a:cubicBezTo>
                  <a:cubicBezTo>
                    <a:pt x="1965" y="695"/>
                    <a:pt x="1977" y="688"/>
                    <a:pt x="1984" y="687"/>
                  </a:cubicBezTo>
                  <a:cubicBezTo>
                    <a:pt x="1993" y="685"/>
                    <a:pt x="2004" y="690"/>
                    <a:pt x="2013" y="688"/>
                  </a:cubicBezTo>
                  <a:cubicBezTo>
                    <a:pt x="2038" y="683"/>
                    <a:pt x="2057" y="670"/>
                    <a:pt x="2068" y="646"/>
                  </a:cubicBezTo>
                  <a:cubicBezTo>
                    <a:pt x="2089" y="598"/>
                    <a:pt x="2087" y="551"/>
                    <a:pt x="2072" y="500"/>
                  </a:cubicBezTo>
                  <a:cubicBezTo>
                    <a:pt x="2052" y="433"/>
                    <a:pt x="2004" y="394"/>
                    <a:pt x="1952" y="356"/>
                  </a:cubicBezTo>
                  <a:cubicBezTo>
                    <a:pt x="1923" y="334"/>
                    <a:pt x="1888" y="327"/>
                    <a:pt x="1852" y="325"/>
                  </a:cubicBezTo>
                  <a:cubicBezTo>
                    <a:pt x="1792" y="322"/>
                    <a:pt x="1731" y="319"/>
                    <a:pt x="1673" y="341"/>
                  </a:cubicBezTo>
                  <a:cubicBezTo>
                    <a:pt x="1660" y="345"/>
                    <a:pt x="1649" y="352"/>
                    <a:pt x="1637" y="358"/>
                  </a:cubicBezTo>
                  <a:cubicBezTo>
                    <a:pt x="1573" y="391"/>
                    <a:pt x="1503" y="406"/>
                    <a:pt x="1435" y="425"/>
                  </a:cubicBezTo>
                  <a:cubicBezTo>
                    <a:pt x="1421" y="429"/>
                    <a:pt x="1407" y="434"/>
                    <a:pt x="1393" y="438"/>
                  </a:cubicBezTo>
                  <a:cubicBezTo>
                    <a:pt x="1346" y="454"/>
                    <a:pt x="1298" y="469"/>
                    <a:pt x="1248" y="476"/>
                  </a:cubicBezTo>
                  <a:cubicBezTo>
                    <a:pt x="1243" y="476"/>
                    <a:pt x="1239" y="478"/>
                    <a:pt x="1230" y="481"/>
                  </a:cubicBezTo>
                  <a:cubicBezTo>
                    <a:pt x="1249" y="505"/>
                    <a:pt x="1266" y="526"/>
                    <a:pt x="1284" y="547"/>
                  </a:cubicBezTo>
                  <a:cubicBezTo>
                    <a:pt x="1287" y="551"/>
                    <a:pt x="1293" y="551"/>
                    <a:pt x="1299" y="552"/>
                  </a:cubicBezTo>
                  <a:cubicBezTo>
                    <a:pt x="1343" y="554"/>
                    <a:pt x="1386" y="551"/>
                    <a:pt x="1429" y="536"/>
                  </a:cubicBezTo>
                  <a:cubicBezTo>
                    <a:pt x="1479" y="518"/>
                    <a:pt x="1529" y="501"/>
                    <a:pt x="1579" y="483"/>
                  </a:cubicBezTo>
                  <a:cubicBezTo>
                    <a:pt x="1636" y="462"/>
                    <a:pt x="1693" y="438"/>
                    <a:pt x="1751" y="420"/>
                  </a:cubicBezTo>
                  <a:cubicBezTo>
                    <a:pt x="1798" y="404"/>
                    <a:pt x="1846" y="397"/>
                    <a:pt x="1896" y="407"/>
                  </a:cubicBezTo>
                  <a:cubicBezTo>
                    <a:pt x="1943" y="416"/>
                    <a:pt x="1981" y="440"/>
                    <a:pt x="2008" y="478"/>
                  </a:cubicBezTo>
                  <a:cubicBezTo>
                    <a:pt x="2036" y="515"/>
                    <a:pt x="2042" y="557"/>
                    <a:pt x="2025" y="601"/>
                  </a:cubicBezTo>
                  <a:cubicBezTo>
                    <a:pt x="2022" y="609"/>
                    <a:pt x="2015" y="617"/>
                    <a:pt x="2008" y="621"/>
                  </a:cubicBezTo>
                  <a:cubicBezTo>
                    <a:pt x="2001" y="624"/>
                    <a:pt x="1985" y="622"/>
                    <a:pt x="1985" y="620"/>
                  </a:cubicBezTo>
                  <a:cubicBezTo>
                    <a:pt x="1983" y="610"/>
                    <a:pt x="1980" y="596"/>
                    <a:pt x="1986" y="590"/>
                  </a:cubicBezTo>
                  <a:cubicBezTo>
                    <a:pt x="2007" y="563"/>
                    <a:pt x="2010" y="534"/>
                    <a:pt x="1997" y="506"/>
                  </a:cubicBezTo>
                  <a:cubicBezTo>
                    <a:pt x="1974" y="456"/>
                    <a:pt x="1936" y="426"/>
                    <a:pt x="1878" y="422"/>
                  </a:cubicBezTo>
                  <a:cubicBezTo>
                    <a:pt x="1803" y="417"/>
                    <a:pt x="1734" y="435"/>
                    <a:pt x="1669" y="470"/>
                  </a:cubicBezTo>
                  <a:cubicBezTo>
                    <a:pt x="1578" y="518"/>
                    <a:pt x="1481" y="551"/>
                    <a:pt x="1381" y="575"/>
                  </a:cubicBezTo>
                  <a:cubicBezTo>
                    <a:pt x="1363" y="580"/>
                    <a:pt x="1343" y="577"/>
                    <a:pt x="1322" y="578"/>
                  </a:cubicBezTo>
                  <a:cubicBezTo>
                    <a:pt x="1371" y="634"/>
                    <a:pt x="1494" y="694"/>
                    <a:pt x="1619" y="690"/>
                  </a:cubicBezTo>
                  <a:cubicBezTo>
                    <a:pt x="1617" y="678"/>
                    <a:pt x="1615" y="667"/>
                    <a:pt x="1613" y="655"/>
                  </a:cubicBezTo>
                  <a:cubicBezTo>
                    <a:pt x="1608" y="623"/>
                    <a:pt x="1611" y="592"/>
                    <a:pt x="1635" y="566"/>
                  </a:cubicBezTo>
                  <a:cubicBezTo>
                    <a:pt x="1662" y="537"/>
                    <a:pt x="1694" y="541"/>
                    <a:pt x="1713" y="576"/>
                  </a:cubicBezTo>
                  <a:cubicBezTo>
                    <a:pt x="1741" y="629"/>
                    <a:pt x="1720" y="683"/>
                    <a:pt x="1663" y="704"/>
                  </a:cubicBezTo>
                  <a:cubicBezTo>
                    <a:pt x="1662" y="705"/>
                    <a:pt x="1660" y="706"/>
                    <a:pt x="1656" y="709"/>
                  </a:cubicBezTo>
                  <a:cubicBezTo>
                    <a:pt x="1675" y="735"/>
                    <a:pt x="1693" y="759"/>
                    <a:pt x="1728" y="765"/>
                  </a:cubicBezTo>
                  <a:cubicBezTo>
                    <a:pt x="1778" y="774"/>
                    <a:pt x="1826" y="765"/>
                    <a:pt x="1873" y="750"/>
                  </a:cubicBezTo>
                  <a:cubicBezTo>
                    <a:pt x="1933" y="730"/>
                    <a:pt x="1990" y="751"/>
                    <a:pt x="2019" y="807"/>
                  </a:cubicBezTo>
                  <a:cubicBezTo>
                    <a:pt x="2036" y="838"/>
                    <a:pt x="2029" y="870"/>
                    <a:pt x="2012" y="898"/>
                  </a:cubicBezTo>
                  <a:cubicBezTo>
                    <a:pt x="2000" y="917"/>
                    <a:pt x="1983" y="916"/>
                    <a:pt x="1970" y="900"/>
                  </a:cubicBezTo>
                  <a:close/>
                  <a:moveTo>
                    <a:pt x="1248" y="555"/>
                  </a:moveTo>
                  <a:cubicBezTo>
                    <a:pt x="1231" y="533"/>
                    <a:pt x="1217" y="515"/>
                    <a:pt x="1205" y="496"/>
                  </a:cubicBezTo>
                  <a:cubicBezTo>
                    <a:pt x="1198" y="486"/>
                    <a:pt x="1191" y="483"/>
                    <a:pt x="1180" y="484"/>
                  </a:cubicBezTo>
                  <a:cubicBezTo>
                    <a:pt x="1146" y="484"/>
                    <a:pt x="1111" y="484"/>
                    <a:pt x="1077" y="485"/>
                  </a:cubicBezTo>
                  <a:cubicBezTo>
                    <a:pt x="1065" y="485"/>
                    <a:pt x="1053" y="485"/>
                    <a:pt x="1035" y="485"/>
                  </a:cubicBezTo>
                  <a:cubicBezTo>
                    <a:pt x="1106" y="516"/>
                    <a:pt x="1168" y="552"/>
                    <a:pt x="1248" y="555"/>
                  </a:cubicBezTo>
                  <a:close/>
                  <a:moveTo>
                    <a:pt x="1651" y="680"/>
                  </a:moveTo>
                  <a:cubicBezTo>
                    <a:pt x="1660" y="676"/>
                    <a:pt x="1669" y="673"/>
                    <a:pt x="1677" y="669"/>
                  </a:cubicBezTo>
                  <a:cubicBezTo>
                    <a:pt x="1710" y="653"/>
                    <a:pt x="1719" y="611"/>
                    <a:pt x="1696" y="583"/>
                  </a:cubicBezTo>
                  <a:cubicBezTo>
                    <a:pt x="1687" y="572"/>
                    <a:pt x="1678" y="569"/>
                    <a:pt x="1667" y="578"/>
                  </a:cubicBezTo>
                  <a:cubicBezTo>
                    <a:pt x="1636" y="603"/>
                    <a:pt x="1624" y="634"/>
                    <a:pt x="1651" y="6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6321425" y="4652963"/>
              <a:ext cx="5149850" cy="1973263"/>
            </a:xfrm>
            <a:custGeom>
              <a:avLst/>
              <a:gdLst>
                <a:gd name="T0" fmla="*/ 680 w 1989"/>
                <a:gd name="T1" fmla="*/ 353 h 878"/>
                <a:gd name="T2" fmla="*/ 292 w 1989"/>
                <a:gd name="T3" fmla="*/ 262 h 878"/>
                <a:gd name="T4" fmla="*/ 37 w 1989"/>
                <a:gd name="T5" fmla="*/ 608 h 878"/>
                <a:gd name="T6" fmla="*/ 143 w 1989"/>
                <a:gd name="T7" fmla="*/ 653 h 878"/>
                <a:gd name="T8" fmla="*/ 2 w 1989"/>
                <a:gd name="T9" fmla="*/ 536 h 878"/>
                <a:gd name="T10" fmla="*/ 370 w 1989"/>
                <a:gd name="T11" fmla="*/ 227 h 878"/>
                <a:gd name="T12" fmla="*/ 652 w 1989"/>
                <a:gd name="T13" fmla="*/ 324 h 878"/>
                <a:gd name="T14" fmla="*/ 913 w 1989"/>
                <a:gd name="T15" fmla="*/ 300 h 878"/>
                <a:gd name="T16" fmla="*/ 926 w 1989"/>
                <a:gd name="T17" fmla="*/ 207 h 878"/>
                <a:gd name="T18" fmla="*/ 972 w 1989"/>
                <a:gd name="T19" fmla="*/ 214 h 878"/>
                <a:gd name="T20" fmla="*/ 911 w 1989"/>
                <a:gd name="T21" fmla="*/ 387 h 878"/>
                <a:gd name="T22" fmla="*/ 1115 w 1989"/>
                <a:gd name="T23" fmla="*/ 402 h 878"/>
                <a:gd name="T24" fmla="*/ 1290 w 1989"/>
                <a:gd name="T25" fmla="*/ 141 h 878"/>
                <a:gd name="T26" fmla="*/ 1201 w 1989"/>
                <a:gd name="T27" fmla="*/ 209 h 878"/>
                <a:gd name="T28" fmla="*/ 1224 w 1989"/>
                <a:gd name="T29" fmla="*/ 203 h 878"/>
                <a:gd name="T30" fmla="*/ 1261 w 1989"/>
                <a:gd name="T31" fmla="*/ 202 h 878"/>
                <a:gd name="T32" fmla="*/ 1273 w 1989"/>
                <a:gd name="T33" fmla="*/ 119 h 878"/>
                <a:gd name="T34" fmla="*/ 1156 w 1989"/>
                <a:gd name="T35" fmla="*/ 408 h 878"/>
                <a:gd name="T36" fmla="*/ 1652 w 1989"/>
                <a:gd name="T37" fmla="*/ 148 h 878"/>
                <a:gd name="T38" fmla="*/ 1867 w 1989"/>
                <a:gd name="T39" fmla="*/ 68 h 878"/>
                <a:gd name="T40" fmla="*/ 1845 w 1989"/>
                <a:gd name="T41" fmla="*/ 116 h 878"/>
                <a:gd name="T42" fmla="*/ 1922 w 1989"/>
                <a:gd name="T43" fmla="*/ 72 h 878"/>
                <a:gd name="T44" fmla="*/ 1922 w 1989"/>
                <a:gd name="T45" fmla="*/ 54 h 878"/>
                <a:gd name="T46" fmla="*/ 1934 w 1989"/>
                <a:gd name="T47" fmla="*/ 401 h 878"/>
                <a:gd name="T48" fmla="*/ 1767 w 1989"/>
                <a:gd name="T49" fmla="*/ 264 h 878"/>
                <a:gd name="T50" fmla="*/ 1856 w 1989"/>
                <a:gd name="T51" fmla="*/ 208 h 878"/>
                <a:gd name="T52" fmla="*/ 1769 w 1989"/>
                <a:gd name="T53" fmla="*/ 353 h 878"/>
                <a:gd name="T54" fmla="*/ 1777 w 1989"/>
                <a:gd name="T55" fmla="*/ 295 h 878"/>
                <a:gd name="T56" fmla="*/ 1769 w 1989"/>
                <a:gd name="T57" fmla="*/ 413 h 878"/>
                <a:gd name="T58" fmla="*/ 1865 w 1989"/>
                <a:gd name="T59" fmla="*/ 159 h 878"/>
                <a:gd name="T60" fmla="*/ 1743 w 1989"/>
                <a:gd name="T61" fmla="*/ 136 h 878"/>
                <a:gd name="T62" fmla="*/ 1150 w 1989"/>
                <a:gd name="T63" fmla="*/ 427 h 878"/>
                <a:gd name="T64" fmla="*/ 783 w 1989"/>
                <a:gd name="T65" fmla="*/ 509 h 878"/>
                <a:gd name="T66" fmla="*/ 453 w 1989"/>
                <a:gd name="T67" fmla="*/ 647 h 878"/>
                <a:gd name="T68" fmla="*/ 113 w 1989"/>
                <a:gd name="T69" fmla="*/ 839 h 878"/>
                <a:gd name="T70" fmla="*/ 96 w 1989"/>
                <a:gd name="T71" fmla="*/ 758 h 878"/>
                <a:gd name="T72" fmla="*/ 431 w 1989"/>
                <a:gd name="T73" fmla="*/ 641 h 878"/>
                <a:gd name="T74" fmla="*/ 394 w 1989"/>
                <a:gd name="T75" fmla="*/ 485 h 878"/>
                <a:gd name="T76" fmla="*/ 470 w 1989"/>
                <a:gd name="T77" fmla="*/ 613 h 878"/>
                <a:gd name="T78" fmla="*/ 495 w 1989"/>
                <a:gd name="T79" fmla="*/ 429 h 878"/>
                <a:gd name="T80" fmla="*/ 121 w 1989"/>
                <a:gd name="T81" fmla="*/ 548 h 878"/>
                <a:gd name="T82" fmla="*/ 80 w 1989"/>
                <a:gd name="T83" fmla="*/ 564 h 878"/>
                <a:gd name="T84" fmla="*/ 472 w 1989"/>
                <a:gd name="T85" fmla="*/ 397 h 878"/>
                <a:gd name="T86" fmla="*/ 789 w 1989"/>
                <a:gd name="T87" fmla="*/ 471 h 878"/>
                <a:gd name="T88" fmla="*/ 1025 w 1989"/>
                <a:gd name="T89" fmla="*/ 439 h 878"/>
                <a:gd name="T90" fmla="*/ 822 w 1989"/>
                <a:gd name="T91" fmla="*/ 481 h 878"/>
                <a:gd name="T92" fmla="*/ 432 w 1989"/>
                <a:gd name="T93" fmla="*/ 51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89" h="878">
                  <a:moveTo>
                    <a:pt x="844" y="409"/>
                  </a:moveTo>
                  <a:cubicBezTo>
                    <a:pt x="838" y="407"/>
                    <a:pt x="832" y="405"/>
                    <a:pt x="826" y="403"/>
                  </a:cubicBezTo>
                  <a:cubicBezTo>
                    <a:pt x="777" y="386"/>
                    <a:pt x="729" y="368"/>
                    <a:pt x="680" y="353"/>
                  </a:cubicBezTo>
                  <a:cubicBezTo>
                    <a:pt x="631" y="338"/>
                    <a:pt x="580" y="326"/>
                    <a:pt x="530" y="311"/>
                  </a:cubicBezTo>
                  <a:cubicBezTo>
                    <a:pt x="505" y="304"/>
                    <a:pt x="479" y="296"/>
                    <a:pt x="456" y="284"/>
                  </a:cubicBezTo>
                  <a:cubicBezTo>
                    <a:pt x="403" y="257"/>
                    <a:pt x="348" y="259"/>
                    <a:pt x="292" y="262"/>
                  </a:cubicBezTo>
                  <a:cubicBezTo>
                    <a:pt x="283" y="263"/>
                    <a:pt x="275" y="265"/>
                    <a:pt x="266" y="266"/>
                  </a:cubicBezTo>
                  <a:cubicBezTo>
                    <a:pt x="167" y="272"/>
                    <a:pt x="102" y="330"/>
                    <a:pt x="56" y="409"/>
                  </a:cubicBezTo>
                  <a:cubicBezTo>
                    <a:pt x="21" y="470"/>
                    <a:pt x="4" y="538"/>
                    <a:pt x="37" y="608"/>
                  </a:cubicBezTo>
                  <a:cubicBezTo>
                    <a:pt x="53" y="643"/>
                    <a:pt x="81" y="656"/>
                    <a:pt x="118" y="646"/>
                  </a:cubicBezTo>
                  <a:cubicBezTo>
                    <a:pt x="125" y="644"/>
                    <a:pt x="134" y="646"/>
                    <a:pt x="141" y="646"/>
                  </a:cubicBezTo>
                  <a:cubicBezTo>
                    <a:pt x="142" y="651"/>
                    <a:pt x="143" y="653"/>
                    <a:pt x="143" y="653"/>
                  </a:cubicBezTo>
                  <a:cubicBezTo>
                    <a:pt x="134" y="662"/>
                    <a:pt x="145" y="683"/>
                    <a:pt x="122" y="684"/>
                  </a:cubicBezTo>
                  <a:cubicBezTo>
                    <a:pt x="92" y="686"/>
                    <a:pt x="62" y="685"/>
                    <a:pt x="41" y="657"/>
                  </a:cubicBezTo>
                  <a:cubicBezTo>
                    <a:pt x="15" y="621"/>
                    <a:pt x="0" y="581"/>
                    <a:pt x="2" y="536"/>
                  </a:cubicBezTo>
                  <a:cubicBezTo>
                    <a:pt x="4" y="453"/>
                    <a:pt x="32" y="381"/>
                    <a:pt x="90" y="320"/>
                  </a:cubicBezTo>
                  <a:cubicBezTo>
                    <a:pt x="140" y="266"/>
                    <a:pt x="199" y="234"/>
                    <a:pt x="271" y="225"/>
                  </a:cubicBezTo>
                  <a:cubicBezTo>
                    <a:pt x="303" y="221"/>
                    <a:pt x="337" y="224"/>
                    <a:pt x="370" y="227"/>
                  </a:cubicBezTo>
                  <a:cubicBezTo>
                    <a:pt x="394" y="229"/>
                    <a:pt x="419" y="232"/>
                    <a:pt x="442" y="239"/>
                  </a:cubicBezTo>
                  <a:cubicBezTo>
                    <a:pt x="471" y="249"/>
                    <a:pt x="499" y="264"/>
                    <a:pt x="528" y="275"/>
                  </a:cubicBezTo>
                  <a:cubicBezTo>
                    <a:pt x="569" y="292"/>
                    <a:pt x="609" y="311"/>
                    <a:pt x="652" y="324"/>
                  </a:cubicBezTo>
                  <a:cubicBezTo>
                    <a:pt x="719" y="344"/>
                    <a:pt x="787" y="360"/>
                    <a:pt x="856" y="377"/>
                  </a:cubicBezTo>
                  <a:cubicBezTo>
                    <a:pt x="863" y="378"/>
                    <a:pt x="876" y="374"/>
                    <a:pt x="880" y="368"/>
                  </a:cubicBezTo>
                  <a:cubicBezTo>
                    <a:pt x="892" y="346"/>
                    <a:pt x="905" y="324"/>
                    <a:pt x="913" y="300"/>
                  </a:cubicBezTo>
                  <a:cubicBezTo>
                    <a:pt x="916" y="290"/>
                    <a:pt x="909" y="276"/>
                    <a:pt x="905" y="259"/>
                  </a:cubicBezTo>
                  <a:cubicBezTo>
                    <a:pt x="912" y="258"/>
                    <a:pt x="922" y="257"/>
                    <a:pt x="936" y="255"/>
                  </a:cubicBezTo>
                  <a:cubicBezTo>
                    <a:pt x="942" y="240"/>
                    <a:pt x="939" y="220"/>
                    <a:pt x="926" y="207"/>
                  </a:cubicBezTo>
                  <a:cubicBezTo>
                    <a:pt x="915" y="195"/>
                    <a:pt x="896" y="190"/>
                    <a:pt x="879" y="181"/>
                  </a:cubicBezTo>
                  <a:cubicBezTo>
                    <a:pt x="898" y="164"/>
                    <a:pt x="921" y="166"/>
                    <a:pt x="942" y="171"/>
                  </a:cubicBezTo>
                  <a:cubicBezTo>
                    <a:pt x="963" y="177"/>
                    <a:pt x="974" y="194"/>
                    <a:pt x="972" y="214"/>
                  </a:cubicBezTo>
                  <a:cubicBezTo>
                    <a:pt x="970" y="244"/>
                    <a:pt x="965" y="276"/>
                    <a:pt x="955" y="305"/>
                  </a:cubicBezTo>
                  <a:cubicBezTo>
                    <a:pt x="948" y="327"/>
                    <a:pt x="932" y="346"/>
                    <a:pt x="920" y="367"/>
                  </a:cubicBezTo>
                  <a:cubicBezTo>
                    <a:pt x="917" y="372"/>
                    <a:pt x="915" y="378"/>
                    <a:pt x="911" y="387"/>
                  </a:cubicBezTo>
                  <a:cubicBezTo>
                    <a:pt x="939" y="392"/>
                    <a:pt x="965" y="397"/>
                    <a:pt x="991" y="401"/>
                  </a:cubicBezTo>
                  <a:cubicBezTo>
                    <a:pt x="1017" y="405"/>
                    <a:pt x="1042" y="408"/>
                    <a:pt x="1068" y="412"/>
                  </a:cubicBezTo>
                  <a:cubicBezTo>
                    <a:pt x="1085" y="415"/>
                    <a:pt x="1100" y="412"/>
                    <a:pt x="1115" y="402"/>
                  </a:cubicBezTo>
                  <a:cubicBezTo>
                    <a:pt x="1183" y="359"/>
                    <a:pt x="1243" y="308"/>
                    <a:pt x="1288" y="241"/>
                  </a:cubicBezTo>
                  <a:cubicBezTo>
                    <a:pt x="1298" y="225"/>
                    <a:pt x="1305" y="206"/>
                    <a:pt x="1310" y="188"/>
                  </a:cubicBezTo>
                  <a:cubicBezTo>
                    <a:pt x="1315" y="169"/>
                    <a:pt x="1305" y="153"/>
                    <a:pt x="1290" y="141"/>
                  </a:cubicBezTo>
                  <a:cubicBezTo>
                    <a:pt x="1274" y="130"/>
                    <a:pt x="1259" y="134"/>
                    <a:pt x="1245" y="143"/>
                  </a:cubicBezTo>
                  <a:cubicBezTo>
                    <a:pt x="1230" y="152"/>
                    <a:pt x="1215" y="163"/>
                    <a:pt x="1204" y="177"/>
                  </a:cubicBezTo>
                  <a:cubicBezTo>
                    <a:pt x="1198" y="184"/>
                    <a:pt x="1196" y="203"/>
                    <a:pt x="1201" y="209"/>
                  </a:cubicBezTo>
                  <a:cubicBezTo>
                    <a:pt x="1206" y="215"/>
                    <a:pt x="1223" y="217"/>
                    <a:pt x="1233" y="215"/>
                  </a:cubicBezTo>
                  <a:cubicBezTo>
                    <a:pt x="1245" y="213"/>
                    <a:pt x="1255" y="203"/>
                    <a:pt x="1252" y="183"/>
                  </a:cubicBezTo>
                  <a:cubicBezTo>
                    <a:pt x="1241" y="191"/>
                    <a:pt x="1233" y="197"/>
                    <a:pt x="1224" y="203"/>
                  </a:cubicBezTo>
                  <a:cubicBezTo>
                    <a:pt x="1216" y="193"/>
                    <a:pt x="1219" y="183"/>
                    <a:pt x="1233" y="178"/>
                  </a:cubicBezTo>
                  <a:cubicBezTo>
                    <a:pt x="1242" y="176"/>
                    <a:pt x="1253" y="178"/>
                    <a:pt x="1261" y="181"/>
                  </a:cubicBezTo>
                  <a:cubicBezTo>
                    <a:pt x="1264" y="182"/>
                    <a:pt x="1263" y="196"/>
                    <a:pt x="1261" y="202"/>
                  </a:cubicBezTo>
                  <a:cubicBezTo>
                    <a:pt x="1249" y="235"/>
                    <a:pt x="1215" y="253"/>
                    <a:pt x="1183" y="245"/>
                  </a:cubicBezTo>
                  <a:cubicBezTo>
                    <a:pt x="1159" y="240"/>
                    <a:pt x="1151" y="226"/>
                    <a:pt x="1160" y="202"/>
                  </a:cubicBezTo>
                  <a:cubicBezTo>
                    <a:pt x="1177" y="153"/>
                    <a:pt x="1220" y="121"/>
                    <a:pt x="1273" y="119"/>
                  </a:cubicBezTo>
                  <a:cubicBezTo>
                    <a:pt x="1303" y="118"/>
                    <a:pt x="1326" y="146"/>
                    <a:pt x="1324" y="180"/>
                  </a:cubicBezTo>
                  <a:cubicBezTo>
                    <a:pt x="1323" y="232"/>
                    <a:pt x="1296" y="273"/>
                    <a:pt x="1263" y="309"/>
                  </a:cubicBezTo>
                  <a:cubicBezTo>
                    <a:pt x="1232" y="343"/>
                    <a:pt x="1196" y="372"/>
                    <a:pt x="1156" y="408"/>
                  </a:cubicBezTo>
                  <a:cubicBezTo>
                    <a:pt x="1173" y="404"/>
                    <a:pt x="1185" y="403"/>
                    <a:pt x="1196" y="398"/>
                  </a:cubicBezTo>
                  <a:cubicBezTo>
                    <a:pt x="1296" y="354"/>
                    <a:pt x="1394" y="304"/>
                    <a:pt x="1487" y="245"/>
                  </a:cubicBezTo>
                  <a:cubicBezTo>
                    <a:pt x="1541" y="211"/>
                    <a:pt x="1596" y="179"/>
                    <a:pt x="1652" y="148"/>
                  </a:cubicBezTo>
                  <a:cubicBezTo>
                    <a:pt x="1695" y="124"/>
                    <a:pt x="1744" y="112"/>
                    <a:pt x="1793" y="111"/>
                  </a:cubicBezTo>
                  <a:cubicBezTo>
                    <a:pt x="1816" y="110"/>
                    <a:pt x="1833" y="110"/>
                    <a:pt x="1842" y="85"/>
                  </a:cubicBezTo>
                  <a:cubicBezTo>
                    <a:pt x="1845" y="77"/>
                    <a:pt x="1858" y="71"/>
                    <a:pt x="1867" y="68"/>
                  </a:cubicBezTo>
                  <a:cubicBezTo>
                    <a:pt x="1880" y="63"/>
                    <a:pt x="1898" y="76"/>
                    <a:pt x="1895" y="86"/>
                  </a:cubicBezTo>
                  <a:cubicBezTo>
                    <a:pt x="1893" y="93"/>
                    <a:pt x="1881" y="100"/>
                    <a:pt x="1873" y="102"/>
                  </a:cubicBezTo>
                  <a:cubicBezTo>
                    <a:pt x="1863" y="105"/>
                    <a:pt x="1849" y="99"/>
                    <a:pt x="1845" y="116"/>
                  </a:cubicBezTo>
                  <a:cubicBezTo>
                    <a:pt x="1862" y="124"/>
                    <a:pt x="1878" y="133"/>
                    <a:pt x="1895" y="140"/>
                  </a:cubicBezTo>
                  <a:cubicBezTo>
                    <a:pt x="1899" y="142"/>
                    <a:pt x="1907" y="138"/>
                    <a:pt x="1911" y="135"/>
                  </a:cubicBezTo>
                  <a:cubicBezTo>
                    <a:pt x="1930" y="120"/>
                    <a:pt x="1935" y="95"/>
                    <a:pt x="1922" y="72"/>
                  </a:cubicBezTo>
                  <a:cubicBezTo>
                    <a:pt x="1912" y="56"/>
                    <a:pt x="1900" y="40"/>
                    <a:pt x="1890" y="24"/>
                  </a:cubicBezTo>
                  <a:cubicBezTo>
                    <a:pt x="1885" y="17"/>
                    <a:pt x="1881" y="10"/>
                    <a:pt x="1880" y="0"/>
                  </a:cubicBezTo>
                  <a:cubicBezTo>
                    <a:pt x="1894" y="18"/>
                    <a:pt x="1909" y="36"/>
                    <a:pt x="1922" y="54"/>
                  </a:cubicBezTo>
                  <a:cubicBezTo>
                    <a:pt x="1949" y="93"/>
                    <a:pt x="1947" y="113"/>
                    <a:pt x="1916" y="149"/>
                  </a:cubicBezTo>
                  <a:cubicBezTo>
                    <a:pt x="1933" y="177"/>
                    <a:pt x="1955" y="202"/>
                    <a:pt x="1966" y="231"/>
                  </a:cubicBezTo>
                  <a:cubicBezTo>
                    <a:pt x="1989" y="293"/>
                    <a:pt x="1985" y="353"/>
                    <a:pt x="1934" y="401"/>
                  </a:cubicBezTo>
                  <a:cubicBezTo>
                    <a:pt x="1886" y="447"/>
                    <a:pt x="1787" y="473"/>
                    <a:pt x="1722" y="404"/>
                  </a:cubicBezTo>
                  <a:cubicBezTo>
                    <a:pt x="1701" y="381"/>
                    <a:pt x="1695" y="352"/>
                    <a:pt x="1704" y="323"/>
                  </a:cubicBezTo>
                  <a:cubicBezTo>
                    <a:pt x="1713" y="293"/>
                    <a:pt x="1734" y="268"/>
                    <a:pt x="1767" y="264"/>
                  </a:cubicBezTo>
                  <a:cubicBezTo>
                    <a:pt x="1781" y="262"/>
                    <a:pt x="1795" y="276"/>
                    <a:pt x="1810" y="283"/>
                  </a:cubicBezTo>
                  <a:cubicBezTo>
                    <a:pt x="1819" y="245"/>
                    <a:pt x="1851" y="209"/>
                    <a:pt x="1840" y="160"/>
                  </a:cubicBezTo>
                  <a:cubicBezTo>
                    <a:pt x="1858" y="174"/>
                    <a:pt x="1861" y="190"/>
                    <a:pt x="1856" y="208"/>
                  </a:cubicBezTo>
                  <a:cubicBezTo>
                    <a:pt x="1852" y="223"/>
                    <a:pt x="1843" y="237"/>
                    <a:pt x="1838" y="252"/>
                  </a:cubicBezTo>
                  <a:cubicBezTo>
                    <a:pt x="1830" y="273"/>
                    <a:pt x="1823" y="294"/>
                    <a:pt x="1817" y="315"/>
                  </a:cubicBezTo>
                  <a:cubicBezTo>
                    <a:pt x="1814" y="325"/>
                    <a:pt x="1780" y="355"/>
                    <a:pt x="1769" y="353"/>
                  </a:cubicBezTo>
                  <a:cubicBezTo>
                    <a:pt x="1763" y="351"/>
                    <a:pt x="1753" y="342"/>
                    <a:pt x="1753" y="337"/>
                  </a:cubicBezTo>
                  <a:cubicBezTo>
                    <a:pt x="1754" y="328"/>
                    <a:pt x="1759" y="315"/>
                    <a:pt x="1766" y="312"/>
                  </a:cubicBezTo>
                  <a:cubicBezTo>
                    <a:pt x="1775" y="307"/>
                    <a:pt x="1783" y="304"/>
                    <a:pt x="1777" y="295"/>
                  </a:cubicBezTo>
                  <a:cubicBezTo>
                    <a:pt x="1772" y="289"/>
                    <a:pt x="1757" y="284"/>
                    <a:pt x="1753" y="287"/>
                  </a:cubicBezTo>
                  <a:cubicBezTo>
                    <a:pt x="1741" y="297"/>
                    <a:pt x="1729" y="309"/>
                    <a:pt x="1724" y="323"/>
                  </a:cubicBezTo>
                  <a:cubicBezTo>
                    <a:pt x="1712" y="358"/>
                    <a:pt x="1734" y="403"/>
                    <a:pt x="1769" y="413"/>
                  </a:cubicBezTo>
                  <a:cubicBezTo>
                    <a:pt x="1823" y="427"/>
                    <a:pt x="1876" y="425"/>
                    <a:pt x="1921" y="384"/>
                  </a:cubicBezTo>
                  <a:cubicBezTo>
                    <a:pt x="1979" y="330"/>
                    <a:pt x="1980" y="243"/>
                    <a:pt x="1922" y="187"/>
                  </a:cubicBezTo>
                  <a:cubicBezTo>
                    <a:pt x="1906" y="171"/>
                    <a:pt x="1892" y="155"/>
                    <a:pt x="1865" y="159"/>
                  </a:cubicBezTo>
                  <a:cubicBezTo>
                    <a:pt x="1858" y="161"/>
                    <a:pt x="1848" y="155"/>
                    <a:pt x="1842" y="150"/>
                  </a:cubicBezTo>
                  <a:cubicBezTo>
                    <a:pt x="1820" y="129"/>
                    <a:pt x="1795" y="128"/>
                    <a:pt x="1768" y="133"/>
                  </a:cubicBezTo>
                  <a:cubicBezTo>
                    <a:pt x="1760" y="135"/>
                    <a:pt x="1751" y="135"/>
                    <a:pt x="1743" y="136"/>
                  </a:cubicBezTo>
                  <a:cubicBezTo>
                    <a:pt x="1680" y="139"/>
                    <a:pt x="1628" y="171"/>
                    <a:pt x="1577" y="201"/>
                  </a:cubicBezTo>
                  <a:cubicBezTo>
                    <a:pt x="1500" y="248"/>
                    <a:pt x="1429" y="304"/>
                    <a:pt x="1349" y="346"/>
                  </a:cubicBezTo>
                  <a:cubicBezTo>
                    <a:pt x="1285" y="379"/>
                    <a:pt x="1221" y="415"/>
                    <a:pt x="1150" y="427"/>
                  </a:cubicBezTo>
                  <a:cubicBezTo>
                    <a:pt x="1084" y="437"/>
                    <a:pt x="1026" y="472"/>
                    <a:pt x="961" y="483"/>
                  </a:cubicBezTo>
                  <a:cubicBezTo>
                    <a:pt x="910" y="492"/>
                    <a:pt x="858" y="495"/>
                    <a:pt x="806" y="502"/>
                  </a:cubicBezTo>
                  <a:cubicBezTo>
                    <a:pt x="798" y="503"/>
                    <a:pt x="788" y="504"/>
                    <a:pt x="783" y="509"/>
                  </a:cubicBezTo>
                  <a:cubicBezTo>
                    <a:pt x="727" y="555"/>
                    <a:pt x="665" y="593"/>
                    <a:pt x="597" y="616"/>
                  </a:cubicBezTo>
                  <a:cubicBezTo>
                    <a:pt x="556" y="629"/>
                    <a:pt x="514" y="646"/>
                    <a:pt x="469" y="639"/>
                  </a:cubicBezTo>
                  <a:cubicBezTo>
                    <a:pt x="464" y="638"/>
                    <a:pt x="455" y="642"/>
                    <a:pt x="453" y="647"/>
                  </a:cubicBezTo>
                  <a:cubicBezTo>
                    <a:pt x="422" y="716"/>
                    <a:pt x="361" y="728"/>
                    <a:pt x="295" y="727"/>
                  </a:cubicBezTo>
                  <a:cubicBezTo>
                    <a:pt x="271" y="727"/>
                    <a:pt x="248" y="719"/>
                    <a:pt x="224" y="718"/>
                  </a:cubicBezTo>
                  <a:cubicBezTo>
                    <a:pt x="165" y="716"/>
                    <a:pt x="106" y="780"/>
                    <a:pt x="113" y="839"/>
                  </a:cubicBezTo>
                  <a:cubicBezTo>
                    <a:pt x="114" y="847"/>
                    <a:pt x="126" y="854"/>
                    <a:pt x="133" y="863"/>
                  </a:cubicBezTo>
                  <a:cubicBezTo>
                    <a:pt x="123" y="877"/>
                    <a:pt x="103" y="878"/>
                    <a:pt x="94" y="857"/>
                  </a:cubicBezTo>
                  <a:cubicBezTo>
                    <a:pt x="78" y="824"/>
                    <a:pt x="75" y="791"/>
                    <a:pt x="96" y="758"/>
                  </a:cubicBezTo>
                  <a:cubicBezTo>
                    <a:pt x="130" y="705"/>
                    <a:pt x="167" y="678"/>
                    <a:pt x="262" y="699"/>
                  </a:cubicBezTo>
                  <a:cubicBezTo>
                    <a:pt x="305" y="708"/>
                    <a:pt x="349" y="708"/>
                    <a:pt x="388" y="686"/>
                  </a:cubicBezTo>
                  <a:cubicBezTo>
                    <a:pt x="406" y="676"/>
                    <a:pt x="418" y="657"/>
                    <a:pt x="431" y="641"/>
                  </a:cubicBezTo>
                  <a:cubicBezTo>
                    <a:pt x="432" y="640"/>
                    <a:pt x="427" y="628"/>
                    <a:pt x="422" y="627"/>
                  </a:cubicBezTo>
                  <a:cubicBezTo>
                    <a:pt x="388" y="616"/>
                    <a:pt x="361" y="572"/>
                    <a:pt x="371" y="537"/>
                  </a:cubicBezTo>
                  <a:cubicBezTo>
                    <a:pt x="376" y="519"/>
                    <a:pt x="383" y="500"/>
                    <a:pt x="394" y="485"/>
                  </a:cubicBezTo>
                  <a:cubicBezTo>
                    <a:pt x="411" y="465"/>
                    <a:pt x="430" y="467"/>
                    <a:pt x="449" y="486"/>
                  </a:cubicBezTo>
                  <a:cubicBezTo>
                    <a:pt x="474" y="510"/>
                    <a:pt x="480" y="540"/>
                    <a:pt x="475" y="574"/>
                  </a:cubicBezTo>
                  <a:cubicBezTo>
                    <a:pt x="474" y="586"/>
                    <a:pt x="472" y="599"/>
                    <a:pt x="470" y="613"/>
                  </a:cubicBezTo>
                  <a:cubicBezTo>
                    <a:pt x="575" y="608"/>
                    <a:pt x="665" y="572"/>
                    <a:pt x="749" y="504"/>
                  </a:cubicBezTo>
                  <a:cubicBezTo>
                    <a:pt x="738" y="501"/>
                    <a:pt x="731" y="500"/>
                    <a:pt x="723" y="499"/>
                  </a:cubicBezTo>
                  <a:cubicBezTo>
                    <a:pt x="643" y="488"/>
                    <a:pt x="568" y="461"/>
                    <a:pt x="495" y="429"/>
                  </a:cubicBezTo>
                  <a:cubicBezTo>
                    <a:pt x="432" y="401"/>
                    <a:pt x="370" y="368"/>
                    <a:pt x="300" y="363"/>
                  </a:cubicBezTo>
                  <a:cubicBezTo>
                    <a:pt x="207" y="357"/>
                    <a:pt x="151" y="374"/>
                    <a:pt x="110" y="452"/>
                  </a:cubicBezTo>
                  <a:cubicBezTo>
                    <a:pt x="93" y="485"/>
                    <a:pt x="98" y="521"/>
                    <a:pt x="121" y="548"/>
                  </a:cubicBezTo>
                  <a:cubicBezTo>
                    <a:pt x="126" y="555"/>
                    <a:pt x="124" y="569"/>
                    <a:pt x="121" y="577"/>
                  </a:cubicBezTo>
                  <a:cubicBezTo>
                    <a:pt x="120" y="581"/>
                    <a:pt x="105" y="584"/>
                    <a:pt x="99" y="582"/>
                  </a:cubicBezTo>
                  <a:cubicBezTo>
                    <a:pt x="91" y="579"/>
                    <a:pt x="83" y="571"/>
                    <a:pt x="80" y="564"/>
                  </a:cubicBezTo>
                  <a:cubicBezTo>
                    <a:pt x="61" y="521"/>
                    <a:pt x="68" y="479"/>
                    <a:pt x="92" y="441"/>
                  </a:cubicBezTo>
                  <a:cubicBezTo>
                    <a:pt x="144" y="359"/>
                    <a:pt x="221" y="337"/>
                    <a:pt x="307" y="347"/>
                  </a:cubicBezTo>
                  <a:cubicBezTo>
                    <a:pt x="365" y="354"/>
                    <a:pt x="418" y="377"/>
                    <a:pt x="472" y="397"/>
                  </a:cubicBezTo>
                  <a:cubicBezTo>
                    <a:pt x="541" y="421"/>
                    <a:pt x="611" y="444"/>
                    <a:pt x="681" y="465"/>
                  </a:cubicBezTo>
                  <a:cubicBezTo>
                    <a:pt x="710" y="473"/>
                    <a:pt x="741" y="474"/>
                    <a:pt x="772" y="477"/>
                  </a:cubicBezTo>
                  <a:cubicBezTo>
                    <a:pt x="777" y="477"/>
                    <a:pt x="785" y="474"/>
                    <a:pt x="789" y="471"/>
                  </a:cubicBezTo>
                  <a:cubicBezTo>
                    <a:pt x="810" y="453"/>
                    <a:pt x="829" y="435"/>
                    <a:pt x="848" y="417"/>
                  </a:cubicBezTo>
                  <a:cubicBezTo>
                    <a:pt x="847" y="414"/>
                    <a:pt x="846" y="412"/>
                    <a:pt x="844" y="409"/>
                  </a:cubicBezTo>
                  <a:close/>
                  <a:moveTo>
                    <a:pt x="1025" y="439"/>
                  </a:moveTo>
                  <a:cubicBezTo>
                    <a:pt x="981" y="433"/>
                    <a:pt x="939" y="426"/>
                    <a:pt x="897" y="420"/>
                  </a:cubicBezTo>
                  <a:cubicBezTo>
                    <a:pt x="891" y="419"/>
                    <a:pt x="882" y="418"/>
                    <a:pt x="878" y="422"/>
                  </a:cubicBezTo>
                  <a:cubicBezTo>
                    <a:pt x="859" y="440"/>
                    <a:pt x="841" y="460"/>
                    <a:pt x="822" y="481"/>
                  </a:cubicBezTo>
                  <a:cubicBezTo>
                    <a:pt x="859" y="489"/>
                    <a:pt x="960" y="468"/>
                    <a:pt x="1025" y="439"/>
                  </a:cubicBezTo>
                  <a:close/>
                  <a:moveTo>
                    <a:pt x="441" y="602"/>
                  </a:moveTo>
                  <a:cubicBezTo>
                    <a:pt x="460" y="566"/>
                    <a:pt x="457" y="534"/>
                    <a:pt x="432" y="510"/>
                  </a:cubicBezTo>
                  <a:cubicBezTo>
                    <a:pt x="415" y="494"/>
                    <a:pt x="405" y="494"/>
                    <a:pt x="393" y="515"/>
                  </a:cubicBezTo>
                  <a:cubicBezTo>
                    <a:pt x="376" y="545"/>
                    <a:pt x="382" y="593"/>
                    <a:pt x="441" y="6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871538" y="171450"/>
              <a:ext cx="5389563" cy="2055813"/>
            </a:xfrm>
            <a:custGeom>
              <a:avLst/>
              <a:gdLst>
                <a:gd name="T0" fmla="*/ 116 w 2082"/>
                <a:gd name="T1" fmla="*/ 716 h 915"/>
                <a:gd name="T2" fmla="*/ 179 w 2082"/>
                <a:gd name="T3" fmla="*/ 606 h 915"/>
                <a:gd name="T4" fmla="*/ 220 w 2082"/>
                <a:gd name="T5" fmla="*/ 616 h 915"/>
                <a:gd name="T6" fmla="*/ 262 w 2082"/>
                <a:gd name="T7" fmla="*/ 609 h 915"/>
                <a:gd name="T8" fmla="*/ 54 w 2082"/>
                <a:gd name="T9" fmla="*/ 743 h 915"/>
                <a:gd name="T10" fmla="*/ 201 w 2082"/>
                <a:gd name="T11" fmla="*/ 788 h 915"/>
                <a:gd name="T12" fmla="*/ 879 w 2082"/>
                <a:gd name="T13" fmla="*/ 500 h 915"/>
                <a:gd name="T14" fmla="*/ 1256 w 2082"/>
                <a:gd name="T15" fmla="*/ 371 h 915"/>
                <a:gd name="T16" fmla="*/ 1580 w 2082"/>
                <a:gd name="T17" fmla="*/ 213 h 915"/>
                <a:gd name="T18" fmla="*/ 1844 w 2082"/>
                <a:gd name="T19" fmla="*/ 124 h 915"/>
                <a:gd name="T20" fmla="*/ 1978 w 2082"/>
                <a:gd name="T21" fmla="*/ 17 h 915"/>
                <a:gd name="T22" fmla="*/ 1667 w 2082"/>
                <a:gd name="T23" fmla="*/ 165 h 915"/>
                <a:gd name="T24" fmla="*/ 1686 w 2082"/>
                <a:gd name="T25" fmla="*/ 258 h 915"/>
                <a:gd name="T26" fmla="*/ 1573 w 2082"/>
                <a:gd name="T27" fmla="*/ 282 h 915"/>
                <a:gd name="T28" fmla="*/ 1363 w 2082"/>
                <a:gd name="T29" fmla="*/ 377 h 915"/>
                <a:gd name="T30" fmla="*/ 1894 w 2082"/>
                <a:gd name="T31" fmla="*/ 384 h 915"/>
                <a:gd name="T32" fmla="*/ 1951 w 2082"/>
                <a:gd name="T33" fmla="*/ 231 h 915"/>
                <a:gd name="T34" fmla="*/ 1978 w 2082"/>
                <a:gd name="T35" fmla="*/ 337 h 915"/>
                <a:gd name="T36" fmla="*/ 1422 w 2082"/>
                <a:gd name="T37" fmla="*/ 404 h 915"/>
                <a:gd name="T38" fmla="*/ 1192 w 2082"/>
                <a:gd name="T39" fmla="*/ 480 h 915"/>
                <a:gd name="T40" fmla="*/ 1621 w 2082"/>
                <a:gd name="T41" fmla="*/ 511 h 915"/>
                <a:gd name="T42" fmla="*/ 2001 w 2082"/>
                <a:gd name="T43" fmla="*/ 379 h 915"/>
                <a:gd name="T44" fmla="*/ 1958 w 2082"/>
                <a:gd name="T45" fmla="*/ 174 h 915"/>
                <a:gd name="T46" fmla="*/ 2074 w 2082"/>
                <a:gd name="T47" fmla="*/ 238 h 915"/>
                <a:gd name="T48" fmla="*/ 1679 w 2082"/>
                <a:gd name="T49" fmla="*/ 544 h 915"/>
                <a:gd name="T50" fmla="*/ 1262 w 2082"/>
                <a:gd name="T51" fmla="*/ 509 h 915"/>
                <a:gd name="T52" fmla="*/ 1168 w 2082"/>
                <a:gd name="T53" fmla="*/ 612 h 915"/>
                <a:gd name="T54" fmla="*/ 1177 w 2082"/>
                <a:gd name="T55" fmla="*/ 679 h 915"/>
                <a:gd name="T56" fmla="*/ 1128 w 2082"/>
                <a:gd name="T57" fmla="*/ 685 h 915"/>
                <a:gd name="T58" fmla="*/ 1135 w 2082"/>
                <a:gd name="T59" fmla="*/ 514 h 915"/>
                <a:gd name="T60" fmla="*/ 893 w 2082"/>
                <a:gd name="T61" fmla="*/ 543 h 915"/>
                <a:gd name="T62" fmla="*/ 805 w 2082"/>
                <a:gd name="T63" fmla="*/ 779 h 915"/>
                <a:gd name="T64" fmla="*/ 830 w 2082"/>
                <a:gd name="T65" fmla="*/ 716 h 915"/>
                <a:gd name="T66" fmla="*/ 846 w 2082"/>
                <a:gd name="T67" fmla="*/ 728 h 915"/>
                <a:gd name="T68" fmla="*/ 850 w 2082"/>
                <a:gd name="T69" fmla="*/ 743 h 915"/>
                <a:gd name="T70" fmla="*/ 880 w 2082"/>
                <a:gd name="T71" fmla="*/ 673 h 915"/>
                <a:gd name="T72" fmla="*/ 746 w 2082"/>
                <a:gd name="T73" fmla="*/ 731 h 915"/>
                <a:gd name="T74" fmla="*/ 873 w 2082"/>
                <a:gd name="T75" fmla="*/ 516 h 915"/>
                <a:gd name="T76" fmla="*/ 359 w 2082"/>
                <a:gd name="T77" fmla="*/ 767 h 915"/>
                <a:gd name="T78" fmla="*/ 97 w 2082"/>
                <a:gd name="T79" fmla="*/ 849 h 915"/>
                <a:gd name="T80" fmla="*/ 126 w 2082"/>
                <a:gd name="T81" fmla="*/ 803 h 915"/>
                <a:gd name="T82" fmla="*/ 55 w 2082"/>
                <a:gd name="T83" fmla="*/ 870 h 915"/>
                <a:gd name="T84" fmla="*/ 43 w 2082"/>
                <a:gd name="T85" fmla="*/ 871 h 915"/>
                <a:gd name="T86" fmla="*/ 9 w 2082"/>
                <a:gd name="T87" fmla="*/ 622 h 915"/>
                <a:gd name="T88" fmla="*/ 277 w 2082"/>
                <a:gd name="T89" fmla="*/ 620 h 915"/>
                <a:gd name="T90" fmla="*/ 1009 w 2082"/>
                <a:gd name="T91" fmla="*/ 480 h 915"/>
                <a:gd name="T92" fmla="*/ 1206 w 2082"/>
                <a:gd name="T93" fmla="*/ 413 h 915"/>
                <a:gd name="T94" fmla="*/ 1620 w 2082"/>
                <a:gd name="T95" fmla="*/ 238 h 915"/>
                <a:gd name="T96" fmla="*/ 1671 w 2082"/>
                <a:gd name="T97" fmla="*/ 27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82" h="915">
                  <a:moveTo>
                    <a:pt x="172" y="632"/>
                  </a:moveTo>
                  <a:cubicBezTo>
                    <a:pt x="161" y="677"/>
                    <a:pt x="123" y="709"/>
                    <a:pt x="130" y="760"/>
                  </a:cubicBezTo>
                  <a:cubicBezTo>
                    <a:pt x="112" y="747"/>
                    <a:pt x="110" y="732"/>
                    <a:pt x="116" y="716"/>
                  </a:cubicBezTo>
                  <a:cubicBezTo>
                    <a:pt x="123" y="700"/>
                    <a:pt x="133" y="685"/>
                    <a:pt x="141" y="670"/>
                  </a:cubicBezTo>
                  <a:cubicBezTo>
                    <a:pt x="151" y="650"/>
                    <a:pt x="161" y="631"/>
                    <a:pt x="171" y="610"/>
                  </a:cubicBezTo>
                  <a:cubicBezTo>
                    <a:pt x="172" y="610"/>
                    <a:pt x="176" y="608"/>
                    <a:pt x="179" y="606"/>
                  </a:cubicBezTo>
                  <a:cubicBezTo>
                    <a:pt x="188" y="597"/>
                    <a:pt x="196" y="586"/>
                    <a:pt x="207" y="579"/>
                  </a:cubicBezTo>
                  <a:cubicBezTo>
                    <a:pt x="216" y="573"/>
                    <a:pt x="229" y="572"/>
                    <a:pt x="234" y="586"/>
                  </a:cubicBezTo>
                  <a:cubicBezTo>
                    <a:pt x="238" y="599"/>
                    <a:pt x="234" y="612"/>
                    <a:pt x="220" y="616"/>
                  </a:cubicBezTo>
                  <a:cubicBezTo>
                    <a:pt x="211" y="619"/>
                    <a:pt x="201" y="620"/>
                    <a:pt x="207" y="630"/>
                  </a:cubicBezTo>
                  <a:cubicBezTo>
                    <a:pt x="210" y="636"/>
                    <a:pt x="224" y="642"/>
                    <a:pt x="228" y="640"/>
                  </a:cubicBezTo>
                  <a:cubicBezTo>
                    <a:pt x="241" y="632"/>
                    <a:pt x="257" y="622"/>
                    <a:pt x="262" y="609"/>
                  </a:cubicBezTo>
                  <a:cubicBezTo>
                    <a:pt x="276" y="574"/>
                    <a:pt x="266" y="527"/>
                    <a:pt x="218" y="516"/>
                  </a:cubicBezTo>
                  <a:cubicBezTo>
                    <a:pt x="141" y="498"/>
                    <a:pt x="77" y="519"/>
                    <a:pt x="35" y="591"/>
                  </a:cubicBezTo>
                  <a:cubicBezTo>
                    <a:pt x="7" y="638"/>
                    <a:pt x="5" y="694"/>
                    <a:pt x="54" y="743"/>
                  </a:cubicBezTo>
                  <a:cubicBezTo>
                    <a:pt x="67" y="756"/>
                    <a:pt x="79" y="763"/>
                    <a:pt x="98" y="762"/>
                  </a:cubicBezTo>
                  <a:cubicBezTo>
                    <a:pt x="107" y="761"/>
                    <a:pt x="118" y="764"/>
                    <a:pt x="124" y="769"/>
                  </a:cubicBezTo>
                  <a:cubicBezTo>
                    <a:pt x="147" y="789"/>
                    <a:pt x="174" y="789"/>
                    <a:pt x="201" y="788"/>
                  </a:cubicBezTo>
                  <a:cubicBezTo>
                    <a:pt x="300" y="783"/>
                    <a:pt x="389" y="748"/>
                    <a:pt x="473" y="699"/>
                  </a:cubicBezTo>
                  <a:cubicBezTo>
                    <a:pt x="552" y="653"/>
                    <a:pt x="629" y="603"/>
                    <a:pt x="714" y="567"/>
                  </a:cubicBezTo>
                  <a:cubicBezTo>
                    <a:pt x="769" y="544"/>
                    <a:pt x="822" y="514"/>
                    <a:pt x="879" y="500"/>
                  </a:cubicBezTo>
                  <a:cubicBezTo>
                    <a:pt x="943" y="483"/>
                    <a:pt x="999" y="448"/>
                    <a:pt x="1061" y="430"/>
                  </a:cubicBezTo>
                  <a:cubicBezTo>
                    <a:pt x="1110" y="416"/>
                    <a:pt x="1160" y="403"/>
                    <a:pt x="1210" y="394"/>
                  </a:cubicBezTo>
                  <a:cubicBezTo>
                    <a:pt x="1229" y="391"/>
                    <a:pt x="1243" y="383"/>
                    <a:pt x="1256" y="371"/>
                  </a:cubicBezTo>
                  <a:cubicBezTo>
                    <a:pt x="1308" y="323"/>
                    <a:pt x="1367" y="288"/>
                    <a:pt x="1430" y="260"/>
                  </a:cubicBezTo>
                  <a:cubicBezTo>
                    <a:pt x="1468" y="243"/>
                    <a:pt x="1507" y="230"/>
                    <a:pt x="1546" y="217"/>
                  </a:cubicBezTo>
                  <a:cubicBezTo>
                    <a:pt x="1557" y="214"/>
                    <a:pt x="1569" y="215"/>
                    <a:pt x="1580" y="213"/>
                  </a:cubicBezTo>
                  <a:cubicBezTo>
                    <a:pt x="1586" y="212"/>
                    <a:pt x="1596" y="209"/>
                    <a:pt x="1598" y="205"/>
                  </a:cubicBezTo>
                  <a:cubicBezTo>
                    <a:pt x="1631" y="147"/>
                    <a:pt x="1685" y="131"/>
                    <a:pt x="1745" y="125"/>
                  </a:cubicBezTo>
                  <a:cubicBezTo>
                    <a:pt x="1777" y="122"/>
                    <a:pt x="1811" y="125"/>
                    <a:pt x="1844" y="124"/>
                  </a:cubicBezTo>
                  <a:cubicBezTo>
                    <a:pt x="1899" y="123"/>
                    <a:pt x="1940" y="94"/>
                    <a:pt x="1955" y="49"/>
                  </a:cubicBezTo>
                  <a:cubicBezTo>
                    <a:pt x="1963" y="25"/>
                    <a:pt x="1959" y="18"/>
                    <a:pt x="1933" y="15"/>
                  </a:cubicBezTo>
                  <a:cubicBezTo>
                    <a:pt x="1946" y="0"/>
                    <a:pt x="1965" y="1"/>
                    <a:pt x="1978" y="17"/>
                  </a:cubicBezTo>
                  <a:cubicBezTo>
                    <a:pt x="1996" y="38"/>
                    <a:pt x="1994" y="68"/>
                    <a:pt x="1976" y="90"/>
                  </a:cubicBezTo>
                  <a:cubicBezTo>
                    <a:pt x="1939" y="135"/>
                    <a:pt x="1891" y="147"/>
                    <a:pt x="1835" y="142"/>
                  </a:cubicBezTo>
                  <a:cubicBezTo>
                    <a:pt x="1777" y="138"/>
                    <a:pt x="1720" y="138"/>
                    <a:pt x="1667" y="165"/>
                  </a:cubicBezTo>
                  <a:cubicBezTo>
                    <a:pt x="1648" y="174"/>
                    <a:pt x="1633" y="194"/>
                    <a:pt x="1612" y="212"/>
                  </a:cubicBezTo>
                  <a:cubicBezTo>
                    <a:pt x="1622" y="214"/>
                    <a:pt x="1625" y="216"/>
                    <a:pt x="1628" y="216"/>
                  </a:cubicBezTo>
                  <a:cubicBezTo>
                    <a:pt x="1659" y="214"/>
                    <a:pt x="1680" y="232"/>
                    <a:pt x="1686" y="258"/>
                  </a:cubicBezTo>
                  <a:cubicBezTo>
                    <a:pt x="1690" y="276"/>
                    <a:pt x="1681" y="299"/>
                    <a:pt x="1671" y="317"/>
                  </a:cubicBezTo>
                  <a:cubicBezTo>
                    <a:pt x="1659" y="339"/>
                    <a:pt x="1632" y="347"/>
                    <a:pt x="1613" y="340"/>
                  </a:cubicBezTo>
                  <a:cubicBezTo>
                    <a:pt x="1586" y="330"/>
                    <a:pt x="1572" y="311"/>
                    <a:pt x="1573" y="282"/>
                  </a:cubicBezTo>
                  <a:cubicBezTo>
                    <a:pt x="1574" y="267"/>
                    <a:pt x="1577" y="252"/>
                    <a:pt x="1579" y="234"/>
                  </a:cubicBezTo>
                  <a:cubicBezTo>
                    <a:pt x="1466" y="257"/>
                    <a:pt x="1367" y="301"/>
                    <a:pt x="1283" y="377"/>
                  </a:cubicBezTo>
                  <a:cubicBezTo>
                    <a:pt x="1311" y="377"/>
                    <a:pt x="1337" y="376"/>
                    <a:pt x="1363" y="377"/>
                  </a:cubicBezTo>
                  <a:cubicBezTo>
                    <a:pt x="1424" y="381"/>
                    <a:pt x="1484" y="384"/>
                    <a:pt x="1545" y="390"/>
                  </a:cubicBezTo>
                  <a:cubicBezTo>
                    <a:pt x="1579" y="393"/>
                    <a:pt x="1612" y="403"/>
                    <a:pt x="1646" y="408"/>
                  </a:cubicBezTo>
                  <a:cubicBezTo>
                    <a:pt x="1731" y="420"/>
                    <a:pt x="1814" y="417"/>
                    <a:pt x="1894" y="384"/>
                  </a:cubicBezTo>
                  <a:cubicBezTo>
                    <a:pt x="1925" y="371"/>
                    <a:pt x="1947" y="348"/>
                    <a:pt x="1965" y="321"/>
                  </a:cubicBezTo>
                  <a:cubicBezTo>
                    <a:pt x="1981" y="297"/>
                    <a:pt x="1976" y="270"/>
                    <a:pt x="1955" y="250"/>
                  </a:cubicBezTo>
                  <a:cubicBezTo>
                    <a:pt x="1951" y="246"/>
                    <a:pt x="1950" y="237"/>
                    <a:pt x="1951" y="231"/>
                  </a:cubicBezTo>
                  <a:cubicBezTo>
                    <a:pt x="1952" y="227"/>
                    <a:pt x="1959" y="222"/>
                    <a:pt x="1964" y="221"/>
                  </a:cubicBezTo>
                  <a:cubicBezTo>
                    <a:pt x="1983" y="218"/>
                    <a:pt x="2001" y="234"/>
                    <a:pt x="2004" y="259"/>
                  </a:cubicBezTo>
                  <a:cubicBezTo>
                    <a:pt x="2008" y="289"/>
                    <a:pt x="1998" y="315"/>
                    <a:pt x="1978" y="337"/>
                  </a:cubicBezTo>
                  <a:cubicBezTo>
                    <a:pt x="1941" y="377"/>
                    <a:pt x="1896" y="402"/>
                    <a:pt x="1845" y="415"/>
                  </a:cubicBezTo>
                  <a:cubicBezTo>
                    <a:pt x="1768" y="434"/>
                    <a:pt x="1691" y="429"/>
                    <a:pt x="1613" y="419"/>
                  </a:cubicBezTo>
                  <a:cubicBezTo>
                    <a:pt x="1550" y="411"/>
                    <a:pt x="1486" y="407"/>
                    <a:pt x="1422" y="404"/>
                  </a:cubicBezTo>
                  <a:cubicBezTo>
                    <a:pt x="1371" y="402"/>
                    <a:pt x="1319" y="405"/>
                    <a:pt x="1267" y="407"/>
                  </a:cubicBezTo>
                  <a:cubicBezTo>
                    <a:pt x="1255" y="408"/>
                    <a:pt x="1242" y="417"/>
                    <a:pt x="1234" y="426"/>
                  </a:cubicBezTo>
                  <a:cubicBezTo>
                    <a:pt x="1219" y="441"/>
                    <a:pt x="1208" y="460"/>
                    <a:pt x="1192" y="480"/>
                  </a:cubicBezTo>
                  <a:cubicBezTo>
                    <a:pt x="1204" y="482"/>
                    <a:pt x="1210" y="483"/>
                    <a:pt x="1216" y="484"/>
                  </a:cubicBezTo>
                  <a:cubicBezTo>
                    <a:pt x="1326" y="489"/>
                    <a:pt x="1435" y="494"/>
                    <a:pt x="1544" y="500"/>
                  </a:cubicBezTo>
                  <a:cubicBezTo>
                    <a:pt x="1570" y="502"/>
                    <a:pt x="1595" y="508"/>
                    <a:pt x="1621" y="511"/>
                  </a:cubicBezTo>
                  <a:cubicBezTo>
                    <a:pt x="1643" y="513"/>
                    <a:pt x="1665" y="515"/>
                    <a:pt x="1687" y="512"/>
                  </a:cubicBezTo>
                  <a:cubicBezTo>
                    <a:pt x="1761" y="503"/>
                    <a:pt x="1835" y="491"/>
                    <a:pt x="1902" y="455"/>
                  </a:cubicBezTo>
                  <a:cubicBezTo>
                    <a:pt x="1938" y="435"/>
                    <a:pt x="1970" y="406"/>
                    <a:pt x="2001" y="379"/>
                  </a:cubicBezTo>
                  <a:cubicBezTo>
                    <a:pt x="2030" y="354"/>
                    <a:pt x="2044" y="318"/>
                    <a:pt x="2053" y="283"/>
                  </a:cubicBezTo>
                  <a:cubicBezTo>
                    <a:pt x="2066" y="234"/>
                    <a:pt x="2043" y="174"/>
                    <a:pt x="1984" y="171"/>
                  </a:cubicBezTo>
                  <a:cubicBezTo>
                    <a:pt x="1975" y="171"/>
                    <a:pt x="1967" y="173"/>
                    <a:pt x="1958" y="174"/>
                  </a:cubicBezTo>
                  <a:cubicBezTo>
                    <a:pt x="1949" y="175"/>
                    <a:pt x="1941" y="175"/>
                    <a:pt x="1932" y="176"/>
                  </a:cubicBezTo>
                  <a:cubicBezTo>
                    <a:pt x="1931" y="150"/>
                    <a:pt x="1945" y="146"/>
                    <a:pt x="1964" y="144"/>
                  </a:cubicBezTo>
                  <a:cubicBezTo>
                    <a:pt x="2028" y="138"/>
                    <a:pt x="2067" y="190"/>
                    <a:pt x="2074" y="238"/>
                  </a:cubicBezTo>
                  <a:cubicBezTo>
                    <a:pt x="2082" y="293"/>
                    <a:pt x="2062" y="342"/>
                    <a:pt x="2028" y="382"/>
                  </a:cubicBezTo>
                  <a:cubicBezTo>
                    <a:pt x="1975" y="444"/>
                    <a:pt x="1910" y="492"/>
                    <a:pt x="1829" y="517"/>
                  </a:cubicBezTo>
                  <a:cubicBezTo>
                    <a:pt x="1780" y="532"/>
                    <a:pt x="1730" y="539"/>
                    <a:pt x="1679" y="544"/>
                  </a:cubicBezTo>
                  <a:cubicBezTo>
                    <a:pt x="1648" y="548"/>
                    <a:pt x="1619" y="541"/>
                    <a:pt x="1589" y="537"/>
                  </a:cubicBezTo>
                  <a:cubicBezTo>
                    <a:pt x="1537" y="530"/>
                    <a:pt x="1485" y="525"/>
                    <a:pt x="1432" y="520"/>
                  </a:cubicBezTo>
                  <a:cubicBezTo>
                    <a:pt x="1376" y="516"/>
                    <a:pt x="1319" y="512"/>
                    <a:pt x="1262" y="509"/>
                  </a:cubicBezTo>
                  <a:cubicBezTo>
                    <a:pt x="1238" y="508"/>
                    <a:pt x="1214" y="511"/>
                    <a:pt x="1190" y="512"/>
                  </a:cubicBezTo>
                  <a:cubicBezTo>
                    <a:pt x="1186" y="512"/>
                    <a:pt x="1181" y="514"/>
                    <a:pt x="1177" y="517"/>
                  </a:cubicBezTo>
                  <a:cubicBezTo>
                    <a:pt x="1160" y="529"/>
                    <a:pt x="1153" y="596"/>
                    <a:pt x="1168" y="612"/>
                  </a:cubicBezTo>
                  <a:cubicBezTo>
                    <a:pt x="1171" y="616"/>
                    <a:pt x="1177" y="618"/>
                    <a:pt x="1187" y="625"/>
                  </a:cubicBezTo>
                  <a:cubicBezTo>
                    <a:pt x="1172" y="630"/>
                    <a:pt x="1162" y="633"/>
                    <a:pt x="1150" y="637"/>
                  </a:cubicBezTo>
                  <a:cubicBezTo>
                    <a:pt x="1151" y="654"/>
                    <a:pt x="1160" y="671"/>
                    <a:pt x="1177" y="679"/>
                  </a:cubicBezTo>
                  <a:cubicBezTo>
                    <a:pt x="1193" y="687"/>
                    <a:pt x="1211" y="688"/>
                    <a:pt x="1231" y="692"/>
                  </a:cubicBezTo>
                  <a:cubicBezTo>
                    <a:pt x="1218" y="711"/>
                    <a:pt x="1198" y="713"/>
                    <a:pt x="1179" y="714"/>
                  </a:cubicBezTo>
                  <a:cubicBezTo>
                    <a:pt x="1156" y="715"/>
                    <a:pt x="1138" y="706"/>
                    <a:pt x="1128" y="685"/>
                  </a:cubicBezTo>
                  <a:cubicBezTo>
                    <a:pt x="1113" y="654"/>
                    <a:pt x="1106" y="621"/>
                    <a:pt x="1115" y="586"/>
                  </a:cubicBezTo>
                  <a:cubicBezTo>
                    <a:pt x="1119" y="568"/>
                    <a:pt x="1126" y="550"/>
                    <a:pt x="1132" y="531"/>
                  </a:cubicBezTo>
                  <a:cubicBezTo>
                    <a:pt x="1133" y="526"/>
                    <a:pt x="1134" y="521"/>
                    <a:pt x="1135" y="514"/>
                  </a:cubicBezTo>
                  <a:cubicBezTo>
                    <a:pt x="1120" y="513"/>
                    <a:pt x="1107" y="512"/>
                    <a:pt x="1094" y="512"/>
                  </a:cubicBezTo>
                  <a:cubicBezTo>
                    <a:pt x="1055" y="511"/>
                    <a:pt x="1016" y="514"/>
                    <a:pt x="978" y="508"/>
                  </a:cubicBezTo>
                  <a:cubicBezTo>
                    <a:pt x="941" y="503"/>
                    <a:pt x="916" y="521"/>
                    <a:pt x="893" y="543"/>
                  </a:cubicBezTo>
                  <a:cubicBezTo>
                    <a:pt x="857" y="579"/>
                    <a:pt x="823" y="619"/>
                    <a:pt x="789" y="658"/>
                  </a:cubicBezTo>
                  <a:cubicBezTo>
                    <a:pt x="780" y="668"/>
                    <a:pt x="774" y="681"/>
                    <a:pt x="768" y="694"/>
                  </a:cubicBezTo>
                  <a:cubicBezTo>
                    <a:pt x="752" y="732"/>
                    <a:pt x="766" y="765"/>
                    <a:pt x="805" y="779"/>
                  </a:cubicBezTo>
                  <a:cubicBezTo>
                    <a:pt x="835" y="791"/>
                    <a:pt x="882" y="768"/>
                    <a:pt x="891" y="737"/>
                  </a:cubicBezTo>
                  <a:cubicBezTo>
                    <a:pt x="893" y="730"/>
                    <a:pt x="892" y="722"/>
                    <a:pt x="889" y="716"/>
                  </a:cubicBezTo>
                  <a:cubicBezTo>
                    <a:pt x="880" y="699"/>
                    <a:pt x="839" y="699"/>
                    <a:pt x="830" y="716"/>
                  </a:cubicBezTo>
                  <a:cubicBezTo>
                    <a:pt x="827" y="720"/>
                    <a:pt x="829" y="725"/>
                    <a:pt x="828" y="730"/>
                  </a:cubicBezTo>
                  <a:cubicBezTo>
                    <a:pt x="833" y="730"/>
                    <a:pt x="839" y="729"/>
                    <a:pt x="844" y="729"/>
                  </a:cubicBezTo>
                  <a:cubicBezTo>
                    <a:pt x="845" y="729"/>
                    <a:pt x="845" y="728"/>
                    <a:pt x="846" y="728"/>
                  </a:cubicBezTo>
                  <a:cubicBezTo>
                    <a:pt x="851" y="724"/>
                    <a:pt x="857" y="721"/>
                    <a:pt x="863" y="718"/>
                  </a:cubicBezTo>
                  <a:cubicBezTo>
                    <a:pt x="864" y="721"/>
                    <a:pt x="868" y="726"/>
                    <a:pt x="867" y="728"/>
                  </a:cubicBezTo>
                  <a:cubicBezTo>
                    <a:pt x="862" y="734"/>
                    <a:pt x="857" y="742"/>
                    <a:pt x="850" y="743"/>
                  </a:cubicBezTo>
                  <a:cubicBezTo>
                    <a:pt x="841" y="744"/>
                    <a:pt x="828" y="742"/>
                    <a:pt x="821" y="737"/>
                  </a:cubicBezTo>
                  <a:cubicBezTo>
                    <a:pt x="816" y="733"/>
                    <a:pt x="816" y="720"/>
                    <a:pt x="818" y="711"/>
                  </a:cubicBezTo>
                  <a:cubicBezTo>
                    <a:pt x="823" y="690"/>
                    <a:pt x="854" y="672"/>
                    <a:pt x="880" y="673"/>
                  </a:cubicBezTo>
                  <a:cubicBezTo>
                    <a:pt x="931" y="677"/>
                    <a:pt x="946" y="707"/>
                    <a:pt x="919" y="751"/>
                  </a:cubicBezTo>
                  <a:cubicBezTo>
                    <a:pt x="893" y="793"/>
                    <a:pt x="828" y="811"/>
                    <a:pt x="785" y="788"/>
                  </a:cubicBezTo>
                  <a:cubicBezTo>
                    <a:pt x="762" y="775"/>
                    <a:pt x="751" y="756"/>
                    <a:pt x="746" y="731"/>
                  </a:cubicBezTo>
                  <a:cubicBezTo>
                    <a:pt x="737" y="682"/>
                    <a:pt x="762" y="646"/>
                    <a:pt x="788" y="613"/>
                  </a:cubicBezTo>
                  <a:cubicBezTo>
                    <a:pt x="814" y="580"/>
                    <a:pt x="846" y="551"/>
                    <a:pt x="875" y="521"/>
                  </a:cubicBezTo>
                  <a:cubicBezTo>
                    <a:pt x="875" y="519"/>
                    <a:pt x="874" y="517"/>
                    <a:pt x="873" y="516"/>
                  </a:cubicBezTo>
                  <a:cubicBezTo>
                    <a:pt x="849" y="526"/>
                    <a:pt x="823" y="534"/>
                    <a:pt x="799" y="546"/>
                  </a:cubicBezTo>
                  <a:cubicBezTo>
                    <a:pt x="719" y="585"/>
                    <a:pt x="639" y="626"/>
                    <a:pt x="559" y="666"/>
                  </a:cubicBezTo>
                  <a:cubicBezTo>
                    <a:pt x="492" y="700"/>
                    <a:pt x="427" y="737"/>
                    <a:pt x="359" y="767"/>
                  </a:cubicBezTo>
                  <a:cubicBezTo>
                    <a:pt x="296" y="795"/>
                    <a:pt x="228" y="810"/>
                    <a:pt x="158" y="806"/>
                  </a:cubicBezTo>
                  <a:cubicBezTo>
                    <a:pt x="149" y="806"/>
                    <a:pt x="142" y="808"/>
                    <a:pt x="138" y="818"/>
                  </a:cubicBezTo>
                  <a:cubicBezTo>
                    <a:pt x="130" y="835"/>
                    <a:pt x="116" y="846"/>
                    <a:pt x="97" y="849"/>
                  </a:cubicBezTo>
                  <a:cubicBezTo>
                    <a:pt x="83" y="851"/>
                    <a:pt x="70" y="848"/>
                    <a:pt x="68" y="834"/>
                  </a:cubicBezTo>
                  <a:cubicBezTo>
                    <a:pt x="66" y="819"/>
                    <a:pt x="81" y="818"/>
                    <a:pt x="92" y="817"/>
                  </a:cubicBezTo>
                  <a:cubicBezTo>
                    <a:pt x="104" y="815"/>
                    <a:pt x="118" y="820"/>
                    <a:pt x="126" y="803"/>
                  </a:cubicBezTo>
                  <a:cubicBezTo>
                    <a:pt x="106" y="795"/>
                    <a:pt x="88" y="784"/>
                    <a:pt x="69" y="780"/>
                  </a:cubicBezTo>
                  <a:cubicBezTo>
                    <a:pt x="50" y="775"/>
                    <a:pt x="25" y="814"/>
                    <a:pt x="33" y="835"/>
                  </a:cubicBezTo>
                  <a:cubicBezTo>
                    <a:pt x="38" y="848"/>
                    <a:pt x="47" y="859"/>
                    <a:pt x="55" y="870"/>
                  </a:cubicBezTo>
                  <a:cubicBezTo>
                    <a:pt x="65" y="885"/>
                    <a:pt x="76" y="898"/>
                    <a:pt x="87" y="912"/>
                  </a:cubicBezTo>
                  <a:cubicBezTo>
                    <a:pt x="85" y="913"/>
                    <a:pt x="84" y="914"/>
                    <a:pt x="83" y="915"/>
                  </a:cubicBezTo>
                  <a:cubicBezTo>
                    <a:pt x="70" y="901"/>
                    <a:pt x="56" y="886"/>
                    <a:pt x="43" y="871"/>
                  </a:cubicBezTo>
                  <a:cubicBezTo>
                    <a:pt x="9" y="832"/>
                    <a:pt x="12" y="807"/>
                    <a:pt x="53" y="770"/>
                  </a:cubicBezTo>
                  <a:cubicBezTo>
                    <a:pt x="49" y="765"/>
                    <a:pt x="44" y="759"/>
                    <a:pt x="40" y="754"/>
                  </a:cubicBezTo>
                  <a:cubicBezTo>
                    <a:pt x="6" y="715"/>
                    <a:pt x="0" y="672"/>
                    <a:pt x="9" y="622"/>
                  </a:cubicBezTo>
                  <a:cubicBezTo>
                    <a:pt x="19" y="567"/>
                    <a:pt x="50" y="532"/>
                    <a:pt x="95" y="505"/>
                  </a:cubicBezTo>
                  <a:cubicBezTo>
                    <a:pt x="150" y="474"/>
                    <a:pt x="215" y="479"/>
                    <a:pt x="263" y="519"/>
                  </a:cubicBezTo>
                  <a:cubicBezTo>
                    <a:pt x="292" y="542"/>
                    <a:pt x="300" y="589"/>
                    <a:pt x="277" y="620"/>
                  </a:cubicBezTo>
                  <a:cubicBezTo>
                    <a:pt x="268" y="632"/>
                    <a:pt x="255" y="643"/>
                    <a:pt x="242" y="652"/>
                  </a:cubicBezTo>
                  <a:cubicBezTo>
                    <a:pt x="212" y="671"/>
                    <a:pt x="193" y="666"/>
                    <a:pt x="172" y="632"/>
                  </a:cubicBezTo>
                  <a:close/>
                  <a:moveTo>
                    <a:pt x="1009" y="480"/>
                  </a:moveTo>
                  <a:cubicBezTo>
                    <a:pt x="1055" y="480"/>
                    <a:pt x="1101" y="480"/>
                    <a:pt x="1147" y="480"/>
                  </a:cubicBezTo>
                  <a:cubicBezTo>
                    <a:pt x="1152" y="480"/>
                    <a:pt x="1158" y="479"/>
                    <a:pt x="1160" y="476"/>
                  </a:cubicBezTo>
                  <a:cubicBezTo>
                    <a:pt x="1175" y="456"/>
                    <a:pt x="1190" y="435"/>
                    <a:pt x="1206" y="413"/>
                  </a:cubicBezTo>
                  <a:cubicBezTo>
                    <a:pt x="1171" y="411"/>
                    <a:pt x="1101" y="433"/>
                    <a:pt x="1009" y="480"/>
                  </a:cubicBezTo>
                  <a:close/>
                  <a:moveTo>
                    <a:pt x="1671" y="277"/>
                  </a:moveTo>
                  <a:cubicBezTo>
                    <a:pt x="1671" y="252"/>
                    <a:pt x="1653" y="238"/>
                    <a:pt x="1620" y="238"/>
                  </a:cubicBezTo>
                  <a:cubicBezTo>
                    <a:pt x="1608" y="238"/>
                    <a:pt x="1598" y="257"/>
                    <a:pt x="1597" y="277"/>
                  </a:cubicBezTo>
                  <a:cubicBezTo>
                    <a:pt x="1597" y="295"/>
                    <a:pt x="1620" y="318"/>
                    <a:pt x="1639" y="318"/>
                  </a:cubicBezTo>
                  <a:cubicBezTo>
                    <a:pt x="1655" y="318"/>
                    <a:pt x="1672" y="297"/>
                    <a:pt x="1671" y="2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6321425" y="163512"/>
              <a:ext cx="5154613" cy="2066925"/>
            </a:xfrm>
            <a:custGeom>
              <a:avLst/>
              <a:gdLst>
                <a:gd name="T0" fmla="*/ 29 w 1991"/>
                <a:gd name="T1" fmla="*/ 240 h 920"/>
                <a:gd name="T2" fmla="*/ 233 w 1991"/>
                <a:gd name="T3" fmla="*/ 466 h 920"/>
                <a:gd name="T4" fmla="*/ 665 w 1991"/>
                <a:gd name="T5" fmla="*/ 462 h 920"/>
                <a:gd name="T6" fmla="*/ 856 w 1991"/>
                <a:gd name="T7" fmla="*/ 445 h 920"/>
                <a:gd name="T8" fmla="*/ 734 w 1991"/>
                <a:gd name="T9" fmla="*/ 368 h 920"/>
                <a:gd name="T10" fmla="*/ 174 w 1991"/>
                <a:gd name="T11" fmla="*/ 385 h 920"/>
                <a:gd name="T12" fmla="*/ 87 w 1991"/>
                <a:gd name="T13" fmla="*/ 235 h 920"/>
                <a:gd name="T14" fmla="*/ 119 w 1991"/>
                <a:gd name="T15" fmla="*/ 320 h 920"/>
                <a:gd name="T16" fmla="*/ 699 w 1991"/>
                <a:gd name="T17" fmla="*/ 344 h 920"/>
                <a:gd name="T18" fmla="*/ 484 w 1991"/>
                <a:gd name="T19" fmla="*/ 248 h 920"/>
                <a:gd name="T20" fmla="*/ 379 w 1991"/>
                <a:gd name="T21" fmla="*/ 246 h 920"/>
                <a:gd name="T22" fmla="*/ 233 w 1991"/>
                <a:gd name="T23" fmla="*/ 137 h 920"/>
                <a:gd name="T24" fmla="*/ 134 w 1991"/>
                <a:gd name="T25" fmla="*/ 13 h 920"/>
                <a:gd name="T26" fmla="*/ 410 w 1991"/>
                <a:gd name="T27" fmla="*/ 139 h 920"/>
                <a:gd name="T28" fmla="*/ 645 w 1991"/>
                <a:gd name="T29" fmla="*/ 250 h 920"/>
                <a:gd name="T30" fmla="*/ 1096 w 1991"/>
                <a:gd name="T31" fmla="*/ 458 h 920"/>
                <a:gd name="T32" fmla="*/ 1580 w 1991"/>
                <a:gd name="T33" fmla="*/ 706 h 920"/>
                <a:gd name="T34" fmla="*/ 1858 w 1991"/>
                <a:gd name="T35" fmla="*/ 781 h 920"/>
                <a:gd name="T36" fmla="*/ 1969 w 1991"/>
                <a:gd name="T37" fmla="*/ 674 h 920"/>
                <a:gd name="T38" fmla="*/ 1741 w 1991"/>
                <a:gd name="T39" fmla="*/ 557 h 920"/>
                <a:gd name="T40" fmla="*/ 1792 w 1991"/>
                <a:gd name="T41" fmla="*/ 634 h 920"/>
                <a:gd name="T42" fmla="*/ 1771 w 1991"/>
                <a:gd name="T43" fmla="*/ 585 h 920"/>
                <a:gd name="T44" fmla="*/ 1822 w 1991"/>
                <a:gd name="T45" fmla="*/ 611 h 920"/>
                <a:gd name="T46" fmla="*/ 1862 w 1991"/>
                <a:gd name="T47" fmla="*/ 764 h 920"/>
                <a:gd name="T48" fmla="*/ 1755 w 1991"/>
                <a:gd name="T49" fmla="*/ 653 h 920"/>
                <a:gd name="T50" fmla="*/ 1976 w 1991"/>
                <a:gd name="T51" fmla="*/ 597 h 920"/>
                <a:gd name="T52" fmla="*/ 1927 w 1991"/>
                <a:gd name="T53" fmla="*/ 887 h 920"/>
                <a:gd name="T54" fmla="*/ 1936 w 1991"/>
                <a:gd name="T55" fmla="*/ 858 h 920"/>
                <a:gd name="T56" fmla="*/ 1862 w 1991"/>
                <a:gd name="T57" fmla="*/ 811 h 920"/>
                <a:gd name="T58" fmla="*/ 1910 w 1991"/>
                <a:gd name="T59" fmla="*/ 839 h 920"/>
                <a:gd name="T60" fmla="*/ 1860 w 1991"/>
                <a:gd name="T61" fmla="*/ 842 h 920"/>
                <a:gd name="T62" fmla="*/ 1402 w 1991"/>
                <a:gd name="T63" fmla="*/ 612 h 920"/>
                <a:gd name="T64" fmla="*/ 1265 w 1991"/>
                <a:gd name="T65" fmla="*/ 581 h 920"/>
                <a:gd name="T66" fmla="*/ 1306 w 1991"/>
                <a:gd name="T67" fmla="*/ 784 h 920"/>
                <a:gd name="T68" fmla="*/ 1295 w 1991"/>
                <a:gd name="T69" fmla="*/ 709 h 920"/>
                <a:gd name="T70" fmla="*/ 1284 w 1991"/>
                <a:gd name="T71" fmla="*/ 722 h 920"/>
                <a:gd name="T72" fmla="*/ 1301 w 1991"/>
                <a:gd name="T73" fmla="*/ 769 h 920"/>
                <a:gd name="T74" fmla="*/ 1127 w 1991"/>
                <a:gd name="T75" fmla="*/ 497 h 920"/>
                <a:gd name="T76" fmla="*/ 928 w 1991"/>
                <a:gd name="T77" fmla="*/ 479 h 920"/>
                <a:gd name="T78" fmla="*/ 953 w 1991"/>
                <a:gd name="T79" fmla="*/ 668 h 920"/>
                <a:gd name="T80" fmla="*/ 951 w 1991"/>
                <a:gd name="T81" fmla="*/ 616 h 920"/>
                <a:gd name="T82" fmla="*/ 923 w 1991"/>
                <a:gd name="T83" fmla="*/ 537 h 920"/>
                <a:gd name="T84" fmla="*/ 662 w 1991"/>
                <a:gd name="T85" fmla="*/ 480 h 920"/>
                <a:gd name="T86" fmla="*/ 343 w 1991"/>
                <a:gd name="T87" fmla="*/ 520 h 920"/>
                <a:gd name="T88" fmla="*/ 43 w 1991"/>
                <a:gd name="T89" fmla="*/ 168 h 920"/>
                <a:gd name="T90" fmla="*/ 836 w 1991"/>
                <a:gd name="T91" fmla="*/ 383 h 920"/>
                <a:gd name="T92" fmla="*/ 1043 w 1991"/>
                <a:gd name="T93" fmla="*/ 454 h 920"/>
                <a:gd name="T94" fmla="*/ 424 w 1991"/>
                <a:gd name="T95" fmla="*/ 300 h 920"/>
                <a:gd name="T96" fmla="*/ 395 w 1991"/>
                <a:gd name="T97" fmla="*/ 26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0" h="920">
                  <a:moveTo>
                    <a:pt x="153" y="172"/>
                  </a:moveTo>
                  <a:cubicBezTo>
                    <a:pt x="138" y="172"/>
                    <a:pt x="129" y="174"/>
                    <a:pt x="120" y="172"/>
                  </a:cubicBezTo>
                  <a:cubicBezTo>
                    <a:pt x="74" y="162"/>
                    <a:pt x="32" y="193"/>
                    <a:pt x="29" y="240"/>
                  </a:cubicBezTo>
                  <a:cubicBezTo>
                    <a:pt x="25" y="300"/>
                    <a:pt x="51" y="348"/>
                    <a:pt x="94" y="388"/>
                  </a:cubicBezTo>
                  <a:cubicBezTo>
                    <a:pt x="110" y="403"/>
                    <a:pt x="128" y="418"/>
                    <a:pt x="148" y="429"/>
                  </a:cubicBezTo>
                  <a:cubicBezTo>
                    <a:pt x="175" y="444"/>
                    <a:pt x="203" y="458"/>
                    <a:pt x="233" y="466"/>
                  </a:cubicBezTo>
                  <a:cubicBezTo>
                    <a:pt x="296" y="483"/>
                    <a:pt x="361" y="497"/>
                    <a:pt x="428" y="490"/>
                  </a:cubicBezTo>
                  <a:cubicBezTo>
                    <a:pt x="440" y="488"/>
                    <a:pt x="452" y="483"/>
                    <a:pt x="465" y="481"/>
                  </a:cubicBezTo>
                  <a:cubicBezTo>
                    <a:pt x="531" y="475"/>
                    <a:pt x="598" y="468"/>
                    <a:pt x="665" y="462"/>
                  </a:cubicBezTo>
                  <a:cubicBezTo>
                    <a:pt x="674" y="461"/>
                    <a:pt x="682" y="461"/>
                    <a:pt x="691" y="460"/>
                  </a:cubicBezTo>
                  <a:cubicBezTo>
                    <a:pt x="738" y="456"/>
                    <a:pt x="784" y="451"/>
                    <a:pt x="831" y="447"/>
                  </a:cubicBezTo>
                  <a:cubicBezTo>
                    <a:pt x="839" y="446"/>
                    <a:pt x="848" y="445"/>
                    <a:pt x="856" y="445"/>
                  </a:cubicBezTo>
                  <a:cubicBezTo>
                    <a:pt x="857" y="443"/>
                    <a:pt x="858" y="441"/>
                    <a:pt x="859" y="439"/>
                  </a:cubicBezTo>
                  <a:cubicBezTo>
                    <a:pt x="838" y="419"/>
                    <a:pt x="819" y="395"/>
                    <a:pt x="795" y="380"/>
                  </a:cubicBezTo>
                  <a:cubicBezTo>
                    <a:pt x="779" y="370"/>
                    <a:pt x="754" y="368"/>
                    <a:pt x="734" y="368"/>
                  </a:cubicBezTo>
                  <a:cubicBezTo>
                    <a:pt x="675" y="371"/>
                    <a:pt x="617" y="375"/>
                    <a:pt x="559" y="382"/>
                  </a:cubicBezTo>
                  <a:cubicBezTo>
                    <a:pt x="491" y="390"/>
                    <a:pt x="425" y="403"/>
                    <a:pt x="357" y="410"/>
                  </a:cubicBezTo>
                  <a:cubicBezTo>
                    <a:pt x="295" y="417"/>
                    <a:pt x="232" y="415"/>
                    <a:pt x="174" y="385"/>
                  </a:cubicBezTo>
                  <a:cubicBezTo>
                    <a:pt x="149" y="371"/>
                    <a:pt x="126" y="352"/>
                    <a:pt x="104" y="333"/>
                  </a:cubicBezTo>
                  <a:cubicBezTo>
                    <a:pt x="85" y="316"/>
                    <a:pt x="78" y="293"/>
                    <a:pt x="78" y="268"/>
                  </a:cubicBezTo>
                  <a:cubicBezTo>
                    <a:pt x="79" y="257"/>
                    <a:pt x="82" y="245"/>
                    <a:pt x="87" y="235"/>
                  </a:cubicBezTo>
                  <a:cubicBezTo>
                    <a:pt x="93" y="221"/>
                    <a:pt x="106" y="216"/>
                    <a:pt x="120" y="221"/>
                  </a:cubicBezTo>
                  <a:cubicBezTo>
                    <a:pt x="127" y="223"/>
                    <a:pt x="130" y="234"/>
                    <a:pt x="135" y="241"/>
                  </a:cubicBezTo>
                  <a:cubicBezTo>
                    <a:pt x="106" y="262"/>
                    <a:pt x="100" y="294"/>
                    <a:pt x="119" y="320"/>
                  </a:cubicBezTo>
                  <a:cubicBezTo>
                    <a:pt x="144" y="355"/>
                    <a:pt x="176" y="378"/>
                    <a:pt x="218" y="387"/>
                  </a:cubicBezTo>
                  <a:cubicBezTo>
                    <a:pt x="290" y="404"/>
                    <a:pt x="363" y="403"/>
                    <a:pt x="435" y="383"/>
                  </a:cubicBezTo>
                  <a:cubicBezTo>
                    <a:pt x="522" y="360"/>
                    <a:pt x="610" y="351"/>
                    <a:pt x="699" y="344"/>
                  </a:cubicBezTo>
                  <a:cubicBezTo>
                    <a:pt x="716" y="342"/>
                    <a:pt x="734" y="346"/>
                    <a:pt x="753" y="348"/>
                  </a:cubicBezTo>
                  <a:cubicBezTo>
                    <a:pt x="726" y="299"/>
                    <a:pt x="565" y="223"/>
                    <a:pt x="478" y="217"/>
                  </a:cubicBezTo>
                  <a:cubicBezTo>
                    <a:pt x="480" y="228"/>
                    <a:pt x="484" y="238"/>
                    <a:pt x="484" y="248"/>
                  </a:cubicBezTo>
                  <a:cubicBezTo>
                    <a:pt x="483" y="264"/>
                    <a:pt x="485" y="282"/>
                    <a:pt x="478" y="295"/>
                  </a:cubicBezTo>
                  <a:cubicBezTo>
                    <a:pt x="460" y="324"/>
                    <a:pt x="434" y="335"/>
                    <a:pt x="405" y="310"/>
                  </a:cubicBezTo>
                  <a:cubicBezTo>
                    <a:pt x="386" y="293"/>
                    <a:pt x="374" y="270"/>
                    <a:pt x="379" y="246"/>
                  </a:cubicBezTo>
                  <a:cubicBezTo>
                    <a:pt x="385" y="217"/>
                    <a:pt x="406" y="198"/>
                    <a:pt x="444" y="199"/>
                  </a:cubicBezTo>
                  <a:cubicBezTo>
                    <a:pt x="425" y="171"/>
                    <a:pt x="406" y="152"/>
                    <a:pt x="376" y="143"/>
                  </a:cubicBezTo>
                  <a:cubicBezTo>
                    <a:pt x="328" y="129"/>
                    <a:pt x="281" y="131"/>
                    <a:pt x="233" y="137"/>
                  </a:cubicBezTo>
                  <a:cubicBezTo>
                    <a:pt x="178" y="144"/>
                    <a:pt x="130" y="129"/>
                    <a:pt x="94" y="84"/>
                  </a:cubicBezTo>
                  <a:cubicBezTo>
                    <a:pt x="78" y="65"/>
                    <a:pt x="78" y="33"/>
                    <a:pt x="93" y="14"/>
                  </a:cubicBezTo>
                  <a:cubicBezTo>
                    <a:pt x="105" y="0"/>
                    <a:pt x="120" y="0"/>
                    <a:pt x="134" y="13"/>
                  </a:cubicBezTo>
                  <a:cubicBezTo>
                    <a:pt x="111" y="19"/>
                    <a:pt x="107" y="26"/>
                    <a:pt x="116" y="48"/>
                  </a:cubicBezTo>
                  <a:cubicBezTo>
                    <a:pt x="142" y="107"/>
                    <a:pt x="193" y="126"/>
                    <a:pt x="257" y="117"/>
                  </a:cubicBezTo>
                  <a:cubicBezTo>
                    <a:pt x="311" y="110"/>
                    <a:pt x="362" y="114"/>
                    <a:pt x="410" y="139"/>
                  </a:cubicBezTo>
                  <a:cubicBezTo>
                    <a:pt x="427" y="148"/>
                    <a:pt x="440" y="167"/>
                    <a:pt x="455" y="181"/>
                  </a:cubicBezTo>
                  <a:cubicBezTo>
                    <a:pt x="461" y="186"/>
                    <a:pt x="467" y="194"/>
                    <a:pt x="474" y="195"/>
                  </a:cubicBezTo>
                  <a:cubicBezTo>
                    <a:pt x="536" y="198"/>
                    <a:pt x="593" y="219"/>
                    <a:pt x="645" y="250"/>
                  </a:cubicBezTo>
                  <a:cubicBezTo>
                    <a:pt x="697" y="280"/>
                    <a:pt x="745" y="317"/>
                    <a:pt x="795" y="351"/>
                  </a:cubicBezTo>
                  <a:cubicBezTo>
                    <a:pt x="800" y="355"/>
                    <a:pt x="805" y="358"/>
                    <a:pt x="811" y="359"/>
                  </a:cubicBezTo>
                  <a:cubicBezTo>
                    <a:pt x="912" y="374"/>
                    <a:pt x="1005" y="411"/>
                    <a:pt x="1096" y="458"/>
                  </a:cubicBezTo>
                  <a:cubicBezTo>
                    <a:pt x="1125" y="473"/>
                    <a:pt x="1157" y="483"/>
                    <a:pt x="1189" y="494"/>
                  </a:cubicBezTo>
                  <a:cubicBezTo>
                    <a:pt x="1289" y="528"/>
                    <a:pt x="1380" y="580"/>
                    <a:pt x="1471" y="633"/>
                  </a:cubicBezTo>
                  <a:cubicBezTo>
                    <a:pt x="1509" y="655"/>
                    <a:pt x="1542" y="684"/>
                    <a:pt x="1580" y="706"/>
                  </a:cubicBezTo>
                  <a:cubicBezTo>
                    <a:pt x="1626" y="734"/>
                    <a:pt x="1673" y="762"/>
                    <a:pt x="1723" y="781"/>
                  </a:cubicBezTo>
                  <a:cubicBezTo>
                    <a:pt x="1755" y="794"/>
                    <a:pt x="1793" y="792"/>
                    <a:pt x="1828" y="794"/>
                  </a:cubicBezTo>
                  <a:cubicBezTo>
                    <a:pt x="1838" y="795"/>
                    <a:pt x="1848" y="785"/>
                    <a:pt x="1858" y="781"/>
                  </a:cubicBezTo>
                  <a:cubicBezTo>
                    <a:pt x="1870" y="777"/>
                    <a:pt x="1883" y="774"/>
                    <a:pt x="1895" y="770"/>
                  </a:cubicBezTo>
                  <a:cubicBezTo>
                    <a:pt x="1904" y="767"/>
                    <a:pt x="1914" y="765"/>
                    <a:pt x="1920" y="759"/>
                  </a:cubicBezTo>
                  <a:cubicBezTo>
                    <a:pt x="1944" y="735"/>
                    <a:pt x="1963" y="709"/>
                    <a:pt x="1969" y="674"/>
                  </a:cubicBezTo>
                  <a:cubicBezTo>
                    <a:pt x="1983" y="588"/>
                    <a:pt x="1908" y="513"/>
                    <a:pt x="1832" y="515"/>
                  </a:cubicBezTo>
                  <a:cubicBezTo>
                    <a:pt x="1820" y="516"/>
                    <a:pt x="1807" y="516"/>
                    <a:pt x="1794" y="517"/>
                  </a:cubicBezTo>
                  <a:cubicBezTo>
                    <a:pt x="1770" y="521"/>
                    <a:pt x="1749" y="531"/>
                    <a:pt x="1741" y="557"/>
                  </a:cubicBezTo>
                  <a:cubicBezTo>
                    <a:pt x="1733" y="585"/>
                    <a:pt x="1733" y="614"/>
                    <a:pt x="1757" y="636"/>
                  </a:cubicBezTo>
                  <a:cubicBezTo>
                    <a:pt x="1763" y="642"/>
                    <a:pt x="1772" y="646"/>
                    <a:pt x="1780" y="646"/>
                  </a:cubicBezTo>
                  <a:cubicBezTo>
                    <a:pt x="1784" y="647"/>
                    <a:pt x="1790" y="640"/>
                    <a:pt x="1792" y="634"/>
                  </a:cubicBezTo>
                  <a:cubicBezTo>
                    <a:pt x="1793" y="632"/>
                    <a:pt x="1787" y="626"/>
                    <a:pt x="1784" y="623"/>
                  </a:cubicBezTo>
                  <a:cubicBezTo>
                    <a:pt x="1778" y="617"/>
                    <a:pt x="1770" y="613"/>
                    <a:pt x="1768" y="607"/>
                  </a:cubicBezTo>
                  <a:cubicBezTo>
                    <a:pt x="1766" y="601"/>
                    <a:pt x="1767" y="590"/>
                    <a:pt x="1771" y="585"/>
                  </a:cubicBezTo>
                  <a:cubicBezTo>
                    <a:pt x="1775" y="581"/>
                    <a:pt x="1787" y="581"/>
                    <a:pt x="1792" y="584"/>
                  </a:cubicBezTo>
                  <a:cubicBezTo>
                    <a:pt x="1801" y="589"/>
                    <a:pt x="1807" y="598"/>
                    <a:pt x="1814" y="606"/>
                  </a:cubicBezTo>
                  <a:cubicBezTo>
                    <a:pt x="1817" y="609"/>
                    <a:pt x="1821" y="611"/>
                    <a:pt x="1822" y="611"/>
                  </a:cubicBezTo>
                  <a:cubicBezTo>
                    <a:pt x="1831" y="634"/>
                    <a:pt x="1840" y="655"/>
                    <a:pt x="1849" y="676"/>
                  </a:cubicBezTo>
                  <a:cubicBezTo>
                    <a:pt x="1856" y="693"/>
                    <a:pt x="1866" y="709"/>
                    <a:pt x="1870" y="727"/>
                  </a:cubicBezTo>
                  <a:cubicBezTo>
                    <a:pt x="1873" y="739"/>
                    <a:pt x="1868" y="753"/>
                    <a:pt x="1862" y="764"/>
                  </a:cubicBezTo>
                  <a:cubicBezTo>
                    <a:pt x="1857" y="744"/>
                    <a:pt x="1853" y="723"/>
                    <a:pt x="1846" y="703"/>
                  </a:cubicBezTo>
                  <a:cubicBezTo>
                    <a:pt x="1839" y="683"/>
                    <a:pt x="1829" y="664"/>
                    <a:pt x="1821" y="644"/>
                  </a:cubicBezTo>
                  <a:cubicBezTo>
                    <a:pt x="1798" y="674"/>
                    <a:pt x="1784" y="676"/>
                    <a:pt x="1755" y="653"/>
                  </a:cubicBezTo>
                  <a:cubicBezTo>
                    <a:pt x="1719" y="625"/>
                    <a:pt x="1707" y="588"/>
                    <a:pt x="1723" y="546"/>
                  </a:cubicBezTo>
                  <a:cubicBezTo>
                    <a:pt x="1735" y="517"/>
                    <a:pt x="1762" y="500"/>
                    <a:pt x="1790" y="493"/>
                  </a:cubicBezTo>
                  <a:cubicBezTo>
                    <a:pt x="1861" y="477"/>
                    <a:pt x="1953" y="515"/>
                    <a:pt x="1976" y="597"/>
                  </a:cubicBezTo>
                  <a:cubicBezTo>
                    <a:pt x="1991" y="651"/>
                    <a:pt x="1985" y="704"/>
                    <a:pt x="1949" y="751"/>
                  </a:cubicBezTo>
                  <a:cubicBezTo>
                    <a:pt x="1942" y="760"/>
                    <a:pt x="1934" y="769"/>
                    <a:pt x="1927" y="779"/>
                  </a:cubicBezTo>
                  <a:cubicBezTo>
                    <a:pt x="1962" y="821"/>
                    <a:pt x="1962" y="842"/>
                    <a:pt x="1927" y="887"/>
                  </a:cubicBezTo>
                  <a:cubicBezTo>
                    <a:pt x="1919" y="898"/>
                    <a:pt x="1909" y="910"/>
                    <a:pt x="1897" y="920"/>
                  </a:cubicBezTo>
                  <a:cubicBezTo>
                    <a:pt x="1901" y="913"/>
                    <a:pt x="1905" y="905"/>
                    <a:pt x="1909" y="898"/>
                  </a:cubicBezTo>
                  <a:cubicBezTo>
                    <a:pt x="1918" y="884"/>
                    <a:pt x="1928" y="872"/>
                    <a:pt x="1936" y="858"/>
                  </a:cubicBezTo>
                  <a:cubicBezTo>
                    <a:pt x="1948" y="836"/>
                    <a:pt x="1943" y="811"/>
                    <a:pt x="1924" y="795"/>
                  </a:cubicBezTo>
                  <a:cubicBezTo>
                    <a:pt x="1920" y="792"/>
                    <a:pt x="1913" y="789"/>
                    <a:pt x="1909" y="790"/>
                  </a:cubicBezTo>
                  <a:cubicBezTo>
                    <a:pt x="1893" y="796"/>
                    <a:pt x="1877" y="804"/>
                    <a:pt x="1862" y="811"/>
                  </a:cubicBezTo>
                  <a:cubicBezTo>
                    <a:pt x="1862" y="813"/>
                    <a:pt x="1861" y="816"/>
                    <a:pt x="1861" y="818"/>
                  </a:cubicBezTo>
                  <a:cubicBezTo>
                    <a:pt x="1869" y="820"/>
                    <a:pt x="1877" y="823"/>
                    <a:pt x="1885" y="826"/>
                  </a:cubicBezTo>
                  <a:cubicBezTo>
                    <a:pt x="1894" y="830"/>
                    <a:pt x="1902" y="833"/>
                    <a:pt x="1910" y="839"/>
                  </a:cubicBezTo>
                  <a:cubicBezTo>
                    <a:pt x="1911" y="840"/>
                    <a:pt x="1906" y="855"/>
                    <a:pt x="1903" y="855"/>
                  </a:cubicBezTo>
                  <a:cubicBezTo>
                    <a:pt x="1893" y="857"/>
                    <a:pt x="1883" y="856"/>
                    <a:pt x="1873" y="854"/>
                  </a:cubicBezTo>
                  <a:cubicBezTo>
                    <a:pt x="1868" y="853"/>
                    <a:pt x="1862" y="847"/>
                    <a:pt x="1860" y="842"/>
                  </a:cubicBezTo>
                  <a:cubicBezTo>
                    <a:pt x="1852" y="817"/>
                    <a:pt x="1834" y="817"/>
                    <a:pt x="1811" y="815"/>
                  </a:cubicBezTo>
                  <a:cubicBezTo>
                    <a:pt x="1759" y="811"/>
                    <a:pt x="1708" y="796"/>
                    <a:pt x="1662" y="768"/>
                  </a:cubicBezTo>
                  <a:cubicBezTo>
                    <a:pt x="1576" y="716"/>
                    <a:pt x="1490" y="662"/>
                    <a:pt x="1402" y="612"/>
                  </a:cubicBezTo>
                  <a:cubicBezTo>
                    <a:pt x="1340" y="577"/>
                    <a:pt x="1275" y="548"/>
                    <a:pt x="1211" y="516"/>
                  </a:cubicBezTo>
                  <a:cubicBezTo>
                    <a:pt x="1205" y="513"/>
                    <a:pt x="1197" y="512"/>
                    <a:pt x="1188" y="513"/>
                  </a:cubicBezTo>
                  <a:cubicBezTo>
                    <a:pt x="1213" y="535"/>
                    <a:pt x="1238" y="559"/>
                    <a:pt x="1265" y="581"/>
                  </a:cubicBezTo>
                  <a:cubicBezTo>
                    <a:pt x="1299" y="608"/>
                    <a:pt x="1325" y="641"/>
                    <a:pt x="1344" y="678"/>
                  </a:cubicBezTo>
                  <a:cubicBezTo>
                    <a:pt x="1354" y="699"/>
                    <a:pt x="1356" y="727"/>
                    <a:pt x="1355" y="751"/>
                  </a:cubicBezTo>
                  <a:cubicBezTo>
                    <a:pt x="1354" y="774"/>
                    <a:pt x="1329" y="788"/>
                    <a:pt x="1306" y="784"/>
                  </a:cubicBezTo>
                  <a:cubicBezTo>
                    <a:pt x="1249" y="774"/>
                    <a:pt x="1209" y="741"/>
                    <a:pt x="1188" y="687"/>
                  </a:cubicBezTo>
                  <a:cubicBezTo>
                    <a:pt x="1181" y="670"/>
                    <a:pt x="1185" y="663"/>
                    <a:pt x="1203" y="659"/>
                  </a:cubicBezTo>
                  <a:cubicBezTo>
                    <a:pt x="1240" y="650"/>
                    <a:pt x="1282" y="674"/>
                    <a:pt x="1295" y="709"/>
                  </a:cubicBezTo>
                  <a:cubicBezTo>
                    <a:pt x="1300" y="724"/>
                    <a:pt x="1295" y="731"/>
                    <a:pt x="1279" y="730"/>
                  </a:cubicBezTo>
                  <a:cubicBezTo>
                    <a:pt x="1263" y="729"/>
                    <a:pt x="1251" y="717"/>
                    <a:pt x="1252" y="699"/>
                  </a:cubicBezTo>
                  <a:cubicBezTo>
                    <a:pt x="1263" y="707"/>
                    <a:pt x="1273" y="714"/>
                    <a:pt x="1284" y="722"/>
                  </a:cubicBezTo>
                  <a:cubicBezTo>
                    <a:pt x="1284" y="696"/>
                    <a:pt x="1252" y="678"/>
                    <a:pt x="1234" y="690"/>
                  </a:cubicBezTo>
                  <a:cubicBezTo>
                    <a:pt x="1229" y="693"/>
                    <a:pt x="1226" y="707"/>
                    <a:pt x="1229" y="712"/>
                  </a:cubicBezTo>
                  <a:cubicBezTo>
                    <a:pt x="1245" y="741"/>
                    <a:pt x="1269" y="761"/>
                    <a:pt x="1301" y="769"/>
                  </a:cubicBezTo>
                  <a:cubicBezTo>
                    <a:pt x="1325" y="774"/>
                    <a:pt x="1349" y="751"/>
                    <a:pt x="1343" y="727"/>
                  </a:cubicBezTo>
                  <a:cubicBezTo>
                    <a:pt x="1340" y="710"/>
                    <a:pt x="1333" y="692"/>
                    <a:pt x="1323" y="678"/>
                  </a:cubicBezTo>
                  <a:cubicBezTo>
                    <a:pt x="1271" y="603"/>
                    <a:pt x="1202" y="547"/>
                    <a:pt x="1127" y="497"/>
                  </a:cubicBezTo>
                  <a:cubicBezTo>
                    <a:pt x="1113" y="488"/>
                    <a:pt x="1092" y="487"/>
                    <a:pt x="1073" y="486"/>
                  </a:cubicBezTo>
                  <a:cubicBezTo>
                    <a:pt x="1030" y="482"/>
                    <a:pt x="986" y="480"/>
                    <a:pt x="942" y="478"/>
                  </a:cubicBezTo>
                  <a:cubicBezTo>
                    <a:pt x="938" y="478"/>
                    <a:pt x="934" y="479"/>
                    <a:pt x="928" y="479"/>
                  </a:cubicBezTo>
                  <a:cubicBezTo>
                    <a:pt x="942" y="503"/>
                    <a:pt x="955" y="524"/>
                    <a:pt x="968" y="545"/>
                  </a:cubicBezTo>
                  <a:cubicBezTo>
                    <a:pt x="984" y="571"/>
                    <a:pt x="991" y="600"/>
                    <a:pt x="990" y="631"/>
                  </a:cubicBezTo>
                  <a:cubicBezTo>
                    <a:pt x="990" y="655"/>
                    <a:pt x="977" y="668"/>
                    <a:pt x="953" y="668"/>
                  </a:cubicBezTo>
                  <a:cubicBezTo>
                    <a:pt x="930" y="667"/>
                    <a:pt x="908" y="663"/>
                    <a:pt x="887" y="642"/>
                  </a:cubicBezTo>
                  <a:cubicBezTo>
                    <a:pt x="900" y="642"/>
                    <a:pt x="909" y="641"/>
                    <a:pt x="919" y="641"/>
                  </a:cubicBezTo>
                  <a:cubicBezTo>
                    <a:pt x="935" y="640"/>
                    <a:pt x="946" y="632"/>
                    <a:pt x="951" y="616"/>
                  </a:cubicBezTo>
                  <a:cubicBezTo>
                    <a:pt x="956" y="597"/>
                    <a:pt x="954" y="594"/>
                    <a:pt x="934" y="591"/>
                  </a:cubicBezTo>
                  <a:cubicBezTo>
                    <a:pt x="927" y="590"/>
                    <a:pt x="921" y="585"/>
                    <a:pt x="913" y="581"/>
                  </a:cubicBezTo>
                  <a:cubicBezTo>
                    <a:pt x="931" y="568"/>
                    <a:pt x="933" y="554"/>
                    <a:pt x="923" y="537"/>
                  </a:cubicBezTo>
                  <a:cubicBezTo>
                    <a:pt x="914" y="523"/>
                    <a:pt x="907" y="508"/>
                    <a:pt x="899" y="493"/>
                  </a:cubicBezTo>
                  <a:cubicBezTo>
                    <a:pt x="892" y="478"/>
                    <a:pt x="879" y="474"/>
                    <a:pt x="863" y="474"/>
                  </a:cubicBezTo>
                  <a:cubicBezTo>
                    <a:pt x="796" y="476"/>
                    <a:pt x="729" y="477"/>
                    <a:pt x="662" y="480"/>
                  </a:cubicBezTo>
                  <a:cubicBezTo>
                    <a:pt x="638" y="481"/>
                    <a:pt x="613" y="488"/>
                    <a:pt x="589" y="492"/>
                  </a:cubicBezTo>
                  <a:cubicBezTo>
                    <a:pt x="540" y="501"/>
                    <a:pt x="492" y="513"/>
                    <a:pt x="443" y="519"/>
                  </a:cubicBezTo>
                  <a:cubicBezTo>
                    <a:pt x="410" y="523"/>
                    <a:pt x="377" y="521"/>
                    <a:pt x="343" y="520"/>
                  </a:cubicBezTo>
                  <a:cubicBezTo>
                    <a:pt x="290" y="519"/>
                    <a:pt x="237" y="508"/>
                    <a:pt x="189" y="484"/>
                  </a:cubicBezTo>
                  <a:cubicBezTo>
                    <a:pt x="113" y="445"/>
                    <a:pt x="44" y="394"/>
                    <a:pt x="16" y="306"/>
                  </a:cubicBezTo>
                  <a:cubicBezTo>
                    <a:pt x="0" y="256"/>
                    <a:pt x="7" y="209"/>
                    <a:pt x="43" y="168"/>
                  </a:cubicBezTo>
                  <a:cubicBezTo>
                    <a:pt x="60" y="149"/>
                    <a:pt x="111" y="135"/>
                    <a:pt x="134" y="146"/>
                  </a:cubicBezTo>
                  <a:cubicBezTo>
                    <a:pt x="141" y="149"/>
                    <a:pt x="144" y="159"/>
                    <a:pt x="153" y="172"/>
                  </a:cubicBezTo>
                  <a:close/>
                  <a:moveTo>
                    <a:pt x="836" y="383"/>
                  </a:moveTo>
                  <a:cubicBezTo>
                    <a:pt x="854" y="402"/>
                    <a:pt x="873" y="422"/>
                    <a:pt x="892" y="441"/>
                  </a:cubicBezTo>
                  <a:cubicBezTo>
                    <a:pt x="894" y="443"/>
                    <a:pt x="898" y="444"/>
                    <a:pt x="901" y="445"/>
                  </a:cubicBezTo>
                  <a:cubicBezTo>
                    <a:pt x="948" y="448"/>
                    <a:pt x="996" y="451"/>
                    <a:pt x="1043" y="454"/>
                  </a:cubicBezTo>
                  <a:cubicBezTo>
                    <a:pt x="976" y="424"/>
                    <a:pt x="912" y="389"/>
                    <a:pt x="836" y="383"/>
                  </a:cubicBezTo>
                  <a:close/>
                  <a:moveTo>
                    <a:pt x="395" y="260"/>
                  </a:moveTo>
                  <a:cubicBezTo>
                    <a:pt x="395" y="279"/>
                    <a:pt x="410" y="300"/>
                    <a:pt x="424" y="300"/>
                  </a:cubicBezTo>
                  <a:cubicBezTo>
                    <a:pt x="440" y="300"/>
                    <a:pt x="466" y="275"/>
                    <a:pt x="463" y="259"/>
                  </a:cubicBezTo>
                  <a:cubicBezTo>
                    <a:pt x="459" y="245"/>
                    <a:pt x="464" y="223"/>
                    <a:pt x="442" y="221"/>
                  </a:cubicBezTo>
                  <a:cubicBezTo>
                    <a:pt x="415" y="219"/>
                    <a:pt x="395" y="237"/>
                    <a:pt x="395" y="2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0" name="Freeform 9"/>
            <p:cNvSpPr/>
            <p:nvPr userDrawn="1"/>
          </p:nvSpPr>
          <p:spPr bwMode="auto">
            <a:xfrm>
              <a:off x="465138" y="3868738"/>
              <a:ext cx="603250" cy="809625"/>
            </a:xfrm>
            <a:custGeom>
              <a:avLst/>
              <a:gdLst>
                <a:gd name="T0" fmla="*/ 23 w 233"/>
                <a:gd name="T1" fmla="*/ 0 h 360"/>
                <a:gd name="T2" fmla="*/ 156 w 233"/>
                <a:gd name="T3" fmla="*/ 132 h 360"/>
                <a:gd name="T4" fmla="*/ 223 w 233"/>
                <a:gd name="T5" fmla="*/ 232 h 360"/>
                <a:gd name="T6" fmla="*/ 148 w 233"/>
                <a:gd name="T7" fmla="*/ 345 h 360"/>
                <a:gd name="T8" fmla="*/ 5 w 233"/>
                <a:gd name="T9" fmla="*/ 257 h 360"/>
                <a:gd name="T10" fmla="*/ 27 w 233"/>
                <a:gd name="T11" fmla="*/ 193 h 360"/>
                <a:gd name="T12" fmla="*/ 87 w 233"/>
                <a:gd name="T13" fmla="*/ 188 h 360"/>
                <a:gd name="T14" fmla="*/ 124 w 233"/>
                <a:gd name="T15" fmla="*/ 246 h 360"/>
                <a:gd name="T16" fmla="*/ 82 w 233"/>
                <a:gd name="T17" fmla="*/ 275 h 360"/>
                <a:gd name="T18" fmla="*/ 69 w 233"/>
                <a:gd name="T19" fmla="*/ 257 h 360"/>
                <a:gd name="T20" fmla="*/ 78 w 233"/>
                <a:gd name="T21" fmla="*/ 235 h 360"/>
                <a:gd name="T22" fmla="*/ 90 w 233"/>
                <a:gd name="T23" fmla="*/ 239 h 360"/>
                <a:gd name="T24" fmla="*/ 78 w 233"/>
                <a:gd name="T25" fmla="*/ 261 h 360"/>
                <a:gd name="T26" fmla="*/ 104 w 233"/>
                <a:gd name="T27" fmla="*/ 262 h 360"/>
                <a:gd name="T28" fmla="*/ 116 w 233"/>
                <a:gd name="T29" fmla="*/ 236 h 360"/>
                <a:gd name="T30" fmla="*/ 68 w 233"/>
                <a:gd name="T31" fmla="*/ 194 h 360"/>
                <a:gd name="T32" fmla="*/ 11 w 233"/>
                <a:gd name="T33" fmla="*/ 233 h 360"/>
                <a:gd name="T34" fmla="*/ 31 w 233"/>
                <a:gd name="T35" fmla="*/ 299 h 360"/>
                <a:gd name="T36" fmla="*/ 135 w 233"/>
                <a:gd name="T37" fmla="*/ 333 h 360"/>
                <a:gd name="T38" fmla="*/ 195 w 233"/>
                <a:gd name="T39" fmla="*/ 203 h 360"/>
                <a:gd name="T40" fmla="*/ 135 w 233"/>
                <a:gd name="T41" fmla="*/ 133 h 360"/>
                <a:gd name="T42" fmla="*/ 39 w 233"/>
                <a:gd name="T43" fmla="*/ 32 h 360"/>
                <a:gd name="T44" fmla="*/ 23 w 233"/>
                <a:gd name="T45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360">
                  <a:moveTo>
                    <a:pt x="23" y="0"/>
                  </a:moveTo>
                  <a:cubicBezTo>
                    <a:pt x="54" y="57"/>
                    <a:pt x="105" y="94"/>
                    <a:pt x="156" y="132"/>
                  </a:cubicBezTo>
                  <a:cubicBezTo>
                    <a:pt x="190" y="157"/>
                    <a:pt x="216" y="188"/>
                    <a:pt x="223" y="232"/>
                  </a:cubicBezTo>
                  <a:cubicBezTo>
                    <a:pt x="233" y="288"/>
                    <a:pt x="204" y="332"/>
                    <a:pt x="148" y="345"/>
                  </a:cubicBezTo>
                  <a:cubicBezTo>
                    <a:pt x="82" y="360"/>
                    <a:pt x="15" y="319"/>
                    <a:pt x="5" y="257"/>
                  </a:cubicBezTo>
                  <a:cubicBezTo>
                    <a:pt x="0" y="232"/>
                    <a:pt x="5" y="209"/>
                    <a:pt x="27" y="193"/>
                  </a:cubicBezTo>
                  <a:cubicBezTo>
                    <a:pt x="45" y="179"/>
                    <a:pt x="67" y="178"/>
                    <a:pt x="87" y="188"/>
                  </a:cubicBezTo>
                  <a:cubicBezTo>
                    <a:pt x="110" y="200"/>
                    <a:pt x="123" y="220"/>
                    <a:pt x="124" y="246"/>
                  </a:cubicBezTo>
                  <a:cubicBezTo>
                    <a:pt x="124" y="270"/>
                    <a:pt x="102" y="286"/>
                    <a:pt x="82" y="275"/>
                  </a:cubicBezTo>
                  <a:cubicBezTo>
                    <a:pt x="76" y="271"/>
                    <a:pt x="70" y="263"/>
                    <a:pt x="69" y="257"/>
                  </a:cubicBezTo>
                  <a:cubicBezTo>
                    <a:pt x="68" y="250"/>
                    <a:pt x="74" y="242"/>
                    <a:pt x="78" y="235"/>
                  </a:cubicBezTo>
                  <a:cubicBezTo>
                    <a:pt x="79" y="234"/>
                    <a:pt x="86" y="237"/>
                    <a:pt x="90" y="239"/>
                  </a:cubicBezTo>
                  <a:cubicBezTo>
                    <a:pt x="87" y="244"/>
                    <a:pt x="84" y="250"/>
                    <a:pt x="78" y="261"/>
                  </a:cubicBezTo>
                  <a:cubicBezTo>
                    <a:pt x="88" y="262"/>
                    <a:pt x="100" y="266"/>
                    <a:pt x="104" y="262"/>
                  </a:cubicBezTo>
                  <a:cubicBezTo>
                    <a:pt x="111" y="257"/>
                    <a:pt x="117" y="245"/>
                    <a:pt x="116" y="236"/>
                  </a:cubicBezTo>
                  <a:cubicBezTo>
                    <a:pt x="116" y="213"/>
                    <a:pt x="94" y="195"/>
                    <a:pt x="68" y="194"/>
                  </a:cubicBezTo>
                  <a:cubicBezTo>
                    <a:pt x="39" y="193"/>
                    <a:pt x="16" y="208"/>
                    <a:pt x="11" y="233"/>
                  </a:cubicBezTo>
                  <a:cubicBezTo>
                    <a:pt x="6" y="259"/>
                    <a:pt x="13" y="281"/>
                    <a:pt x="31" y="299"/>
                  </a:cubicBezTo>
                  <a:cubicBezTo>
                    <a:pt x="60" y="328"/>
                    <a:pt x="95" y="340"/>
                    <a:pt x="135" y="333"/>
                  </a:cubicBezTo>
                  <a:cubicBezTo>
                    <a:pt x="195" y="321"/>
                    <a:pt x="226" y="259"/>
                    <a:pt x="195" y="203"/>
                  </a:cubicBezTo>
                  <a:cubicBezTo>
                    <a:pt x="181" y="176"/>
                    <a:pt x="158" y="153"/>
                    <a:pt x="135" y="133"/>
                  </a:cubicBezTo>
                  <a:cubicBezTo>
                    <a:pt x="100" y="102"/>
                    <a:pt x="63" y="73"/>
                    <a:pt x="39" y="32"/>
                  </a:cubicBezTo>
                  <a:cubicBezTo>
                    <a:pt x="33" y="22"/>
                    <a:pt x="28" y="11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1" name="Freeform 10"/>
            <p:cNvSpPr/>
            <p:nvPr userDrawn="1"/>
          </p:nvSpPr>
          <p:spPr bwMode="auto">
            <a:xfrm>
              <a:off x="530225" y="2192338"/>
              <a:ext cx="657225" cy="768350"/>
            </a:xfrm>
            <a:custGeom>
              <a:avLst/>
              <a:gdLst>
                <a:gd name="T0" fmla="*/ 7 w 254"/>
                <a:gd name="T1" fmla="*/ 338 h 342"/>
                <a:gd name="T2" fmla="*/ 61 w 254"/>
                <a:gd name="T3" fmla="*/ 266 h 342"/>
                <a:gd name="T4" fmla="*/ 138 w 254"/>
                <a:gd name="T5" fmla="*/ 199 h 342"/>
                <a:gd name="T6" fmla="*/ 199 w 254"/>
                <a:gd name="T7" fmla="*/ 132 h 342"/>
                <a:gd name="T8" fmla="*/ 128 w 254"/>
                <a:gd name="T9" fmla="*/ 13 h 342"/>
                <a:gd name="T10" fmla="*/ 17 w 254"/>
                <a:gd name="T11" fmla="*/ 73 h 342"/>
                <a:gd name="T12" fmla="*/ 17 w 254"/>
                <a:gd name="T13" fmla="*/ 128 h 342"/>
                <a:gd name="T14" fmla="*/ 75 w 254"/>
                <a:gd name="T15" fmla="*/ 145 h 342"/>
                <a:gd name="T16" fmla="*/ 119 w 254"/>
                <a:gd name="T17" fmla="*/ 107 h 342"/>
                <a:gd name="T18" fmla="*/ 109 w 254"/>
                <a:gd name="T19" fmla="*/ 81 h 342"/>
                <a:gd name="T20" fmla="*/ 82 w 254"/>
                <a:gd name="T21" fmla="*/ 89 h 342"/>
                <a:gd name="T22" fmla="*/ 99 w 254"/>
                <a:gd name="T23" fmla="*/ 104 h 342"/>
                <a:gd name="T24" fmla="*/ 78 w 254"/>
                <a:gd name="T25" fmla="*/ 107 h 342"/>
                <a:gd name="T26" fmla="*/ 71 w 254"/>
                <a:gd name="T27" fmla="*/ 90 h 342"/>
                <a:gd name="T28" fmla="*/ 102 w 254"/>
                <a:gd name="T29" fmla="*/ 66 h 342"/>
                <a:gd name="T30" fmla="*/ 127 w 254"/>
                <a:gd name="T31" fmla="*/ 92 h 342"/>
                <a:gd name="T32" fmla="*/ 89 w 254"/>
                <a:gd name="T33" fmla="*/ 151 h 342"/>
                <a:gd name="T34" fmla="*/ 21 w 254"/>
                <a:gd name="T35" fmla="*/ 147 h 342"/>
                <a:gd name="T36" fmla="*/ 7 w 254"/>
                <a:gd name="T37" fmla="*/ 83 h 342"/>
                <a:gd name="T38" fmla="*/ 125 w 254"/>
                <a:gd name="T39" fmla="*/ 1 h 342"/>
                <a:gd name="T40" fmla="*/ 149 w 254"/>
                <a:gd name="T41" fmla="*/ 1 h 342"/>
                <a:gd name="T42" fmla="*/ 220 w 254"/>
                <a:gd name="T43" fmla="*/ 129 h 342"/>
                <a:gd name="T44" fmla="*/ 160 w 254"/>
                <a:gd name="T45" fmla="*/ 198 h 342"/>
                <a:gd name="T46" fmla="*/ 126 w 254"/>
                <a:gd name="T47" fmla="*/ 222 h 342"/>
                <a:gd name="T48" fmla="*/ 14 w 254"/>
                <a:gd name="T49" fmla="*/ 342 h 342"/>
                <a:gd name="T50" fmla="*/ 7 w 254"/>
                <a:gd name="T51" fmla="*/ 33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4" h="342">
                  <a:moveTo>
                    <a:pt x="7" y="338"/>
                  </a:moveTo>
                  <a:cubicBezTo>
                    <a:pt x="25" y="314"/>
                    <a:pt x="40" y="287"/>
                    <a:pt x="61" y="266"/>
                  </a:cubicBezTo>
                  <a:cubicBezTo>
                    <a:pt x="84" y="241"/>
                    <a:pt x="113" y="222"/>
                    <a:pt x="138" y="199"/>
                  </a:cubicBezTo>
                  <a:cubicBezTo>
                    <a:pt x="160" y="178"/>
                    <a:pt x="184" y="158"/>
                    <a:pt x="199" y="132"/>
                  </a:cubicBezTo>
                  <a:cubicBezTo>
                    <a:pt x="235" y="73"/>
                    <a:pt x="198" y="12"/>
                    <a:pt x="128" y="13"/>
                  </a:cubicBezTo>
                  <a:cubicBezTo>
                    <a:pt x="81" y="13"/>
                    <a:pt x="41" y="30"/>
                    <a:pt x="17" y="73"/>
                  </a:cubicBezTo>
                  <a:cubicBezTo>
                    <a:pt x="7" y="91"/>
                    <a:pt x="4" y="111"/>
                    <a:pt x="17" y="128"/>
                  </a:cubicBezTo>
                  <a:cubicBezTo>
                    <a:pt x="32" y="147"/>
                    <a:pt x="53" y="150"/>
                    <a:pt x="75" y="145"/>
                  </a:cubicBezTo>
                  <a:cubicBezTo>
                    <a:pt x="97" y="141"/>
                    <a:pt x="115" y="130"/>
                    <a:pt x="119" y="107"/>
                  </a:cubicBezTo>
                  <a:cubicBezTo>
                    <a:pt x="120" y="99"/>
                    <a:pt x="115" y="86"/>
                    <a:pt x="109" y="81"/>
                  </a:cubicBezTo>
                  <a:cubicBezTo>
                    <a:pt x="100" y="73"/>
                    <a:pt x="89" y="78"/>
                    <a:pt x="82" y="89"/>
                  </a:cubicBezTo>
                  <a:cubicBezTo>
                    <a:pt x="86" y="93"/>
                    <a:pt x="91" y="96"/>
                    <a:pt x="99" y="104"/>
                  </a:cubicBezTo>
                  <a:cubicBezTo>
                    <a:pt x="89" y="105"/>
                    <a:pt x="81" y="109"/>
                    <a:pt x="78" y="107"/>
                  </a:cubicBezTo>
                  <a:cubicBezTo>
                    <a:pt x="74" y="103"/>
                    <a:pt x="70" y="96"/>
                    <a:pt x="71" y="90"/>
                  </a:cubicBezTo>
                  <a:cubicBezTo>
                    <a:pt x="71" y="76"/>
                    <a:pt x="87" y="65"/>
                    <a:pt x="102" y="66"/>
                  </a:cubicBezTo>
                  <a:cubicBezTo>
                    <a:pt x="118" y="68"/>
                    <a:pt x="128" y="77"/>
                    <a:pt x="127" y="92"/>
                  </a:cubicBezTo>
                  <a:cubicBezTo>
                    <a:pt x="127" y="119"/>
                    <a:pt x="112" y="139"/>
                    <a:pt x="89" y="151"/>
                  </a:cubicBezTo>
                  <a:cubicBezTo>
                    <a:pt x="66" y="163"/>
                    <a:pt x="42" y="164"/>
                    <a:pt x="21" y="147"/>
                  </a:cubicBezTo>
                  <a:cubicBezTo>
                    <a:pt x="0" y="130"/>
                    <a:pt x="0" y="107"/>
                    <a:pt x="7" y="83"/>
                  </a:cubicBezTo>
                  <a:cubicBezTo>
                    <a:pt x="20" y="38"/>
                    <a:pt x="69" y="3"/>
                    <a:pt x="125" y="1"/>
                  </a:cubicBezTo>
                  <a:cubicBezTo>
                    <a:pt x="133" y="0"/>
                    <a:pt x="141" y="0"/>
                    <a:pt x="149" y="1"/>
                  </a:cubicBezTo>
                  <a:cubicBezTo>
                    <a:pt x="220" y="9"/>
                    <a:pt x="254" y="68"/>
                    <a:pt x="220" y="129"/>
                  </a:cubicBezTo>
                  <a:cubicBezTo>
                    <a:pt x="206" y="155"/>
                    <a:pt x="181" y="176"/>
                    <a:pt x="160" y="198"/>
                  </a:cubicBezTo>
                  <a:cubicBezTo>
                    <a:pt x="150" y="208"/>
                    <a:pt x="137" y="214"/>
                    <a:pt x="126" y="222"/>
                  </a:cubicBezTo>
                  <a:cubicBezTo>
                    <a:pt x="81" y="255"/>
                    <a:pt x="38" y="290"/>
                    <a:pt x="14" y="342"/>
                  </a:cubicBezTo>
                  <a:cubicBezTo>
                    <a:pt x="11" y="341"/>
                    <a:pt x="9" y="339"/>
                    <a:pt x="7" y="3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2" name="Freeform 11"/>
            <p:cNvSpPr/>
            <p:nvPr userDrawn="1"/>
          </p:nvSpPr>
          <p:spPr bwMode="auto">
            <a:xfrm>
              <a:off x="11131550" y="3884613"/>
              <a:ext cx="566738" cy="822325"/>
            </a:xfrm>
            <a:custGeom>
              <a:avLst/>
              <a:gdLst>
                <a:gd name="T0" fmla="*/ 139 w 219"/>
                <a:gd name="T1" fmla="*/ 272 h 366"/>
                <a:gd name="T2" fmla="*/ 128 w 219"/>
                <a:gd name="T3" fmla="*/ 251 h 366"/>
                <a:gd name="T4" fmla="*/ 138 w 219"/>
                <a:gd name="T5" fmla="*/ 248 h 366"/>
                <a:gd name="T6" fmla="*/ 148 w 219"/>
                <a:gd name="T7" fmla="*/ 263 h 366"/>
                <a:gd name="T8" fmla="*/ 127 w 219"/>
                <a:gd name="T9" fmla="*/ 290 h 366"/>
                <a:gd name="T10" fmla="*/ 97 w 219"/>
                <a:gd name="T11" fmla="*/ 265 h 366"/>
                <a:gd name="T12" fmla="*/ 150 w 219"/>
                <a:gd name="T13" fmla="*/ 195 h 366"/>
                <a:gd name="T14" fmla="*/ 212 w 219"/>
                <a:gd name="T15" fmla="*/ 248 h 366"/>
                <a:gd name="T16" fmla="*/ 88 w 219"/>
                <a:gd name="T17" fmla="*/ 359 h 366"/>
                <a:gd name="T18" fmla="*/ 9 w 219"/>
                <a:gd name="T19" fmla="*/ 253 h 366"/>
                <a:gd name="T20" fmla="*/ 72 w 219"/>
                <a:gd name="T21" fmla="*/ 145 h 366"/>
                <a:gd name="T22" fmla="*/ 143 w 219"/>
                <a:gd name="T23" fmla="*/ 80 h 366"/>
                <a:gd name="T24" fmla="*/ 203 w 219"/>
                <a:gd name="T25" fmla="*/ 0 h 366"/>
                <a:gd name="T26" fmla="*/ 158 w 219"/>
                <a:gd name="T27" fmla="*/ 76 h 366"/>
                <a:gd name="T28" fmla="*/ 85 w 219"/>
                <a:gd name="T29" fmla="*/ 150 h 366"/>
                <a:gd name="T30" fmla="*/ 27 w 219"/>
                <a:gd name="T31" fmla="*/ 243 h 366"/>
                <a:gd name="T32" fmla="*/ 129 w 219"/>
                <a:gd name="T33" fmla="*/ 343 h 366"/>
                <a:gd name="T34" fmla="*/ 206 w 219"/>
                <a:gd name="T35" fmla="*/ 274 h 366"/>
                <a:gd name="T36" fmla="*/ 187 w 219"/>
                <a:gd name="T37" fmla="*/ 218 h 366"/>
                <a:gd name="T38" fmla="*/ 131 w 219"/>
                <a:gd name="T39" fmla="*/ 212 h 366"/>
                <a:gd name="T40" fmla="*/ 104 w 219"/>
                <a:gd name="T41" fmla="*/ 259 h 366"/>
                <a:gd name="T42" fmla="*/ 117 w 219"/>
                <a:gd name="T43" fmla="*/ 276 h 366"/>
                <a:gd name="T44" fmla="*/ 139 w 219"/>
                <a:gd name="T45" fmla="*/ 27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9" h="366">
                  <a:moveTo>
                    <a:pt x="139" y="272"/>
                  </a:moveTo>
                  <a:cubicBezTo>
                    <a:pt x="134" y="262"/>
                    <a:pt x="131" y="256"/>
                    <a:pt x="128" y="251"/>
                  </a:cubicBezTo>
                  <a:cubicBezTo>
                    <a:pt x="132" y="250"/>
                    <a:pt x="137" y="247"/>
                    <a:pt x="138" y="248"/>
                  </a:cubicBezTo>
                  <a:cubicBezTo>
                    <a:pt x="143" y="252"/>
                    <a:pt x="148" y="258"/>
                    <a:pt x="148" y="263"/>
                  </a:cubicBezTo>
                  <a:cubicBezTo>
                    <a:pt x="150" y="278"/>
                    <a:pt x="142" y="288"/>
                    <a:pt x="127" y="290"/>
                  </a:cubicBezTo>
                  <a:cubicBezTo>
                    <a:pt x="112" y="293"/>
                    <a:pt x="99" y="281"/>
                    <a:pt x="97" y="265"/>
                  </a:cubicBezTo>
                  <a:cubicBezTo>
                    <a:pt x="92" y="235"/>
                    <a:pt x="119" y="199"/>
                    <a:pt x="150" y="195"/>
                  </a:cubicBezTo>
                  <a:cubicBezTo>
                    <a:pt x="181" y="191"/>
                    <a:pt x="209" y="215"/>
                    <a:pt x="212" y="248"/>
                  </a:cubicBezTo>
                  <a:cubicBezTo>
                    <a:pt x="219" y="313"/>
                    <a:pt x="158" y="366"/>
                    <a:pt x="88" y="359"/>
                  </a:cubicBezTo>
                  <a:cubicBezTo>
                    <a:pt x="31" y="352"/>
                    <a:pt x="0" y="310"/>
                    <a:pt x="9" y="253"/>
                  </a:cubicBezTo>
                  <a:cubicBezTo>
                    <a:pt x="16" y="209"/>
                    <a:pt x="39" y="175"/>
                    <a:pt x="72" y="145"/>
                  </a:cubicBezTo>
                  <a:cubicBezTo>
                    <a:pt x="96" y="124"/>
                    <a:pt x="122" y="104"/>
                    <a:pt x="143" y="80"/>
                  </a:cubicBezTo>
                  <a:cubicBezTo>
                    <a:pt x="164" y="55"/>
                    <a:pt x="181" y="26"/>
                    <a:pt x="203" y="0"/>
                  </a:cubicBezTo>
                  <a:cubicBezTo>
                    <a:pt x="188" y="25"/>
                    <a:pt x="176" y="53"/>
                    <a:pt x="158" y="76"/>
                  </a:cubicBezTo>
                  <a:cubicBezTo>
                    <a:pt x="136" y="103"/>
                    <a:pt x="111" y="126"/>
                    <a:pt x="85" y="150"/>
                  </a:cubicBezTo>
                  <a:cubicBezTo>
                    <a:pt x="57" y="176"/>
                    <a:pt x="35" y="205"/>
                    <a:pt x="27" y="243"/>
                  </a:cubicBezTo>
                  <a:cubicBezTo>
                    <a:pt x="12" y="311"/>
                    <a:pt x="61" y="359"/>
                    <a:pt x="129" y="343"/>
                  </a:cubicBezTo>
                  <a:cubicBezTo>
                    <a:pt x="167" y="334"/>
                    <a:pt x="196" y="315"/>
                    <a:pt x="206" y="274"/>
                  </a:cubicBezTo>
                  <a:cubicBezTo>
                    <a:pt x="211" y="252"/>
                    <a:pt x="206" y="232"/>
                    <a:pt x="187" y="218"/>
                  </a:cubicBezTo>
                  <a:cubicBezTo>
                    <a:pt x="170" y="205"/>
                    <a:pt x="151" y="204"/>
                    <a:pt x="131" y="212"/>
                  </a:cubicBezTo>
                  <a:cubicBezTo>
                    <a:pt x="112" y="220"/>
                    <a:pt x="100" y="240"/>
                    <a:pt x="104" y="259"/>
                  </a:cubicBezTo>
                  <a:cubicBezTo>
                    <a:pt x="105" y="265"/>
                    <a:pt x="111" y="274"/>
                    <a:pt x="117" y="276"/>
                  </a:cubicBezTo>
                  <a:cubicBezTo>
                    <a:pt x="123" y="279"/>
                    <a:pt x="131" y="274"/>
                    <a:pt x="139" y="2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12"/>
            <p:cNvSpPr/>
            <p:nvPr userDrawn="1"/>
          </p:nvSpPr>
          <p:spPr bwMode="auto">
            <a:xfrm>
              <a:off x="11180763" y="2203450"/>
              <a:ext cx="533400" cy="755650"/>
            </a:xfrm>
            <a:custGeom>
              <a:avLst/>
              <a:gdLst>
                <a:gd name="T0" fmla="*/ 133 w 206"/>
                <a:gd name="T1" fmla="*/ 89 h 336"/>
                <a:gd name="T2" fmla="*/ 109 w 206"/>
                <a:gd name="T3" fmla="*/ 86 h 336"/>
                <a:gd name="T4" fmla="*/ 97 w 206"/>
                <a:gd name="T5" fmla="*/ 109 h 336"/>
                <a:gd name="T6" fmla="*/ 146 w 206"/>
                <a:gd name="T7" fmla="*/ 155 h 336"/>
                <a:gd name="T8" fmla="*/ 196 w 206"/>
                <a:gd name="T9" fmla="*/ 112 h 336"/>
                <a:gd name="T10" fmla="*/ 190 w 206"/>
                <a:gd name="T11" fmla="*/ 74 h 336"/>
                <a:gd name="T12" fmla="*/ 86 w 206"/>
                <a:gd name="T13" fmla="*/ 17 h 336"/>
                <a:gd name="T14" fmla="*/ 22 w 206"/>
                <a:gd name="T15" fmla="*/ 104 h 336"/>
                <a:gd name="T16" fmla="*/ 78 w 206"/>
                <a:gd name="T17" fmla="*/ 207 h 336"/>
                <a:gd name="T18" fmla="*/ 158 w 206"/>
                <a:gd name="T19" fmla="*/ 299 h 336"/>
                <a:gd name="T20" fmla="*/ 175 w 206"/>
                <a:gd name="T21" fmla="*/ 336 h 336"/>
                <a:gd name="T22" fmla="*/ 51 w 206"/>
                <a:gd name="T23" fmla="*/ 195 h 336"/>
                <a:gd name="T24" fmla="*/ 6 w 206"/>
                <a:gd name="T25" fmla="*/ 99 h 336"/>
                <a:gd name="T26" fmla="*/ 96 w 206"/>
                <a:gd name="T27" fmla="*/ 4 h 336"/>
                <a:gd name="T28" fmla="*/ 203 w 206"/>
                <a:gd name="T29" fmla="*/ 98 h 336"/>
                <a:gd name="T30" fmla="*/ 177 w 206"/>
                <a:gd name="T31" fmla="*/ 159 h 336"/>
                <a:gd name="T32" fmla="*/ 122 w 206"/>
                <a:gd name="T33" fmla="*/ 158 h 336"/>
                <a:gd name="T34" fmla="*/ 92 w 206"/>
                <a:gd name="T35" fmla="*/ 94 h 336"/>
                <a:gd name="T36" fmla="*/ 118 w 206"/>
                <a:gd name="T37" fmla="*/ 72 h 336"/>
                <a:gd name="T38" fmla="*/ 141 w 206"/>
                <a:gd name="T39" fmla="*/ 96 h 336"/>
                <a:gd name="T40" fmla="*/ 131 w 206"/>
                <a:gd name="T41" fmla="*/ 114 h 336"/>
                <a:gd name="T42" fmla="*/ 121 w 206"/>
                <a:gd name="T43" fmla="*/ 110 h 336"/>
                <a:gd name="T44" fmla="*/ 133 w 206"/>
                <a:gd name="T45" fmla="*/ 89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" h="336">
                  <a:moveTo>
                    <a:pt x="133" y="89"/>
                  </a:moveTo>
                  <a:cubicBezTo>
                    <a:pt x="123" y="88"/>
                    <a:pt x="113" y="83"/>
                    <a:pt x="109" y="86"/>
                  </a:cubicBezTo>
                  <a:cubicBezTo>
                    <a:pt x="103" y="91"/>
                    <a:pt x="97" y="101"/>
                    <a:pt x="97" y="109"/>
                  </a:cubicBezTo>
                  <a:cubicBezTo>
                    <a:pt x="97" y="133"/>
                    <a:pt x="121" y="154"/>
                    <a:pt x="146" y="155"/>
                  </a:cubicBezTo>
                  <a:cubicBezTo>
                    <a:pt x="172" y="155"/>
                    <a:pt x="195" y="137"/>
                    <a:pt x="196" y="112"/>
                  </a:cubicBezTo>
                  <a:cubicBezTo>
                    <a:pt x="197" y="99"/>
                    <a:pt x="195" y="85"/>
                    <a:pt x="190" y="74"/>
                  </a:cubicBezTo>
                  <a:cubicBezTo>
                    <a:pt x="174" y="37"/>
                    <a:pt x="127" y="12"/>
                    <a:pt x="86" y="17"/>
                  </a:cubicBezTo>
                  <a:cubicBezTo>
                    <a:pt x="43" y="22"/>
                    <a:pt x="15" y="58"/>
                    <a:pt x="22" y="104"/>
                  </a:cubicBezTo>
                  <a:cubicBezTo>
                    <a:pt x="28" y="145"/>
                    <a:pt x="49" y="177"/>
                    <a:pt x="78" y="207"/>
                  </a:cubicBezTo>
                  <a:cubicBezTo>
                    <a:pt x="106" y="236"/>
                    <a:pt x="132" y="267"/>
                    <a:pt x="158" y="299"/>
                  </a:cubicBezTo>
                  <a:cubicBezTo>
                    <a:pt x="166" y="309"/>
                    <a:pt x="171" y="323"/>
                    <a:pt x="175" y="336"/>
                  </a:cubicBezTo>
                  <a:cubicBezTo>
                    <a:pt x="146" y="278"/>
                    <a:pt x="95" y="240"/>
                    <a:pt x="51" y="195"/>
                  </a:cubicBezTo>
                  <a:cubicBezTo>
                    <a:pt x="25" y="168"/>
                    <a:pt x="10" y="136"/>
                    <a:pt x="6" y="99"/>
                  </a:cubicBezTo>
                  <a:cubicBezTo>
                    <a:pt x="0" y="41"/>
                    <a:pt x="39" y="0"/>
                    <a:pt x="96" y="4"/>
                  </a:cubicBezTo>
                  <a:cubicBezTo>
                    <a:pt x="153" y="8"/>
                    <a:pt x="196" y="46"/>
                    <a:pt x="203" y="98"/>
                  </a:cubicBezTo>
                  <a:cubicBezTo>
                    <a:pt x="206" y="123"/>
                    <a:pt x="199" y="145"/>
                    <a:pt x="177" y="159"/>
                  </a:cubicBezTo>
                  <a:cubicBezTo>
                    <a:pt x="159" y="170"/>
                    <a:pt x="139" y="170"/>
                    <a:pt x="122" y="158"/>
                  </a:cubicBezTo>
                  <a:cubicBezTo>
                    <a:pt x="100" y="143"/>
                    <a:pt x="90" y="121"/>
                    <a:pt x="92" y="94"/>
                  </a:cubicBezTo>
                  <a:cubicBezTo>
                    <a:pt x="94" y="80"/>
                    <a:pt x="103" y="71"/>
                    <a:pt x="118" y="72"/>
                  </a:cubicBezTo>
                  <a:cubicBezTo>
                    <a:pt x="132" y="73"/>
                    <a:pt x="141" y="82"/>
                    <a:pt x="141" y="96"/>
                  </a:cubicBezTo>
                  <a:cubicBezTo>
                    <a:pt x="141" y="102"/>
                    <a:pt x="135" y="108"/>
                    <a:pt x="131" y="114"/>
                  </a:cubicBezTo>
                  <a:cubicBezTo>
                    <a:pt x="130" y="115"/>
                    <a:pt x="125" y="111"/>
                    <a:pt x="121" y="110"/>
                  </a:cubicBezTo>
                  <a:cubicBezTo>
                    <a:pt x="124" y="105"/>
                    <a:pt x="127" y="100"/>
                    <a:pt x="133" y="8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4" name="Freeform 13"/>
            <p:cNvSpPr/>
            <p:nvPr userDrawn="1"/>
          </p:nvSpPr>
          <p:spPr bwMode="auto">
            <a:xfrm>
              <a:off x="501650" y="3579813"/>
              <a:ext cx="504825" cy="368300"/>
            </a:xfrm>
            <a:custGeom>
              <a:avLst/>
              <a:gdLst>
                <a:gd name="T0" fmla="*/ 111 w 195"/>
                <a:gd name="T1" fmla="*/ 12 h 164"/>
                <a:gd name="T2" fmla="*/ 176 w 195"/>
                <a:gd name="T3" fmla="*/ 31 h 164"/>
                <a:gd name="T4" fmla="*/ 150 w 195"/>
                <a:gd name="T5" fmla="*/ 131 h 164"/>
                <a:gd name="T6" fmla="*/ 170 w 195"/>
                <a:gd name="T7" fmla="*/ 161 h 164"/>
                <a:gd name="T8" fmla="*/ 167 w 195"/>
                <a:gd name="T9" fmla="*/ 164 h 164"/>
                <a:gd name="T10" fmla="*/ 159 w 195"/>
                <a:gd name="T11" fmla="*/ 154 h 164"/>
                <a:gd name="T12" fmla="*/ 123 w 195"/>
                <a:gd name="T13" fmla="*/ 142 h 164"/>
                <a:gd name="T14" fmla="*/ 3 w 195"/>
                <a:gd name="T15" fmla="*/ 42 h 164"/>
                <a:gd name="T16" fmla="*/ 126 w 195"/>
                <a:gd name="T17" fmla="*/ 126 h 164"/>
                <a:gd name="T18" fmla="*/ 113 w 195"/>
                <a:gd name="T19" fmla="*/ 114 h 164"/>
                <a:gd name="T20" fmla="*/ 163 w 195"/>
                <a:gd name="T21" fmla="*/ 95 h 164"/>
                <a:gd name="T22" fmla="*/ 168 w 195"/>
                <a:gd name="T23" fmla="*/ 38 h 164"/>
                <a:gd name="T24" fmla="*/ 111 w 195"/>
                <a:gd name="T25" fmla="*/ 1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5" h="164">
                  <a:moveTo>
                    <a:pt x="111" y="12"/>
                  </a:moveTo>
                  <a:cubicBezTo>
                    <a:pt x="135" y="0"/>
                    <a:pt x="161" y="8"/>
                    <a:pt x="176" y="31"/>
                  </a:cubicBezTo>
                  <a:cubicBezTo>
                    <a:pt x="195" y="58"/>
                    <a:pt x="185" y="96"/>
                    <a:pt x="150" y="131"/>
                  </a:cubicBezTo>
                  <a:cubicBezTo>
                    <a:pt x="156" y="141"/>
                    <a:pt x="163" y="151"/>
                    <a:pt x="170" y="161"/>
                  </a:cubicBezTo>
                  <a:cubicBezTo>
                    <a:pt x="169" y="162"/>
                    <a:pt x="168" y="163"/>
                    <a:pt x="167" y="164"/>
                  </a:cubicBezTo>
                  <a:cubicBezTo>
                    <a:pt x="164" y="160"/>
                    <a:pt x="161" y="157"/>
                    <a:pt x="159" y="154"/>
                  </a:cubicBezTo>
                  <a:cubicBezTo>
                    <a:pt x="150" y="141"/>
                    <a:pt x="142" y="136"/>
                    <a:pt x="123" y="142"/>
                  </a:cubicBezTo>
                  <a:cubicBezTo>
                    <a:pt x="61" y="162"/>
                    <a:pt x="0" y="110"/>
                    <a:pt x="3" y="42"/>
                  </a:cubicBezTo>
                  <a:cubicBezTo>
                    <a:pt x="13" y="109"/>
                    <a:pt x="70" y="149"/>
                    <a:pt x="126" y="126"/>
                  </a:cubicBezTo>
                  <a:cubicBezTo>
                    <a:pt x="122" y="123"/>
                    <a:pt x="120" y="121"/>
                    <a:pt x="113" y="114"/>
                  </a:cubicBezTo>
                  <a:cubicBezTo>
                    <a:pt x="142" y="130"/>
                    <a:pt x="153" y="112"/>
                    <a:pt x="163" y="95"/>
                  </a:cubicBezTo>
                  <a:cubicBezTo>
                    <a:pt x="174" y="77"/>
                    <a:pt x="177" y="58"/>
                    <a:pt x="168" y="38"/>
                  </a:cubicBezTo>
                  <a:cubicBezTo>
                    <a:pt x="157" y="15"/>
                    <a:pt x="137" y="8"/>
                    <a:pt x="1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5" name="Freeform 14"/>
            <p:cNvSpPr/>
            <p:nvPr userDrawn="1"/>
          </p:nvSpPr>
          <p:spPr bwMode="auto">
            <a:xfrm>
              <a:off x="542925" y="2867025"/>
              <a:ext cx="476250" cy="347663"/>
            </a:xfrm>
            <a:custGeom>
              <a:avLst/>
              <a:gdLst>
                <a:gd name="T0" fmla="*/ 95 w 184"/>
                <a:gd name="T1" fmla="*/ 141 h 155"/>
                <a:gd name="T2" fmla="*/ 160 w 184"/>
                <a:gd name="T3" fmla="*/ 117 h 155"/>
                <a:gd name="T4" fmla="*/ 160 w 184"/>
                <a:gd name="T5" fmla="*/ 56 h 155"/>
                <a:gd name="T6" fmla="*/ 115 w 184"/>
                <a:gd name="T7" fmla="*/ 42 h 155"/>
                <a:gd name="T8" fmla="*/ 123 w 184"/>
                <a:gd name="T9" fmla="*/ 32 h 155"/>
                <a:gd name="T10" fmla="*/ 0 w 184"/>
                <a:gd name="T11" fmla="*/ 102 h 155"/>
                <a:gd name="T12" fmla="*/ 115 w 184"/>
                <a:gd name="T13" fmla="*/ 15 h 155"/>
                <a:gd name="T14" fmla="*/ 169 w 184"/>
                <a:gd name="T15" fmla="*/ 0 h 155"/>
                <a:gd name="T16" fmla="*/ 151 w 184"/>
                <a:gd name="T17" fmla="*/ 24 h 155"/>
                <a:gd name="T18" fmla="*/ 181 w 184"/>
                <a:gd name="T19" fmla="*/ 87 h 155"/>
                <a:gd name="T20" fmla="*/ 166 w 184"/>
                <a:gd name="T21" fmla="*/ 125 h 155"/>
                <a:gd name="T22" fmla="*/ 95 w 184"/>
                <a:gd name="T23" fmla="*/ 14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155">
                  <a:moveTo>
                    <a:pt x="95" y="141"/>
                  </a:moveTo>
                  <a:cubicBezTo>
                    <a:pt x="124" y="148"/>
                    <a:pt x="146" y="140"/>
                    <a:pt x="160" y="117"/>
                  </a:cubicBezTo>
                  <a:cubicBezTo>
                    <a:pt x="172" y="98"/>
                    <a:pt x="171" y="77"/>
                    <a:pt x="160" y="56"/>
                  </a:cubicBezTo>
                  <a:cubicBezTo>
                    <a:pt x="149" y="37"/>
                    <a:pt x="139" y="33"/>
                    <a:pt x="115" y="42"/>
                  </a:cubicBezTo>
                  <a:cubicBezTo>
                    <a:pt x="119" y="37"/>
                    <a:pt x="121" y="34"/>
                    <a:pt x="123" y="32"/>
                  </a:cubicBezTo>
                  <a:cubicBezTo>
                    <a:pt x="85" y="10"/>
                    <a:pt x="28" y="43"/>
                    <a:pt x="0" y="102"/>
                  </a:cubicBezTo>
                  <a:cubicBezTo>
                    <a:pt x="0" y="54"/>
                    <a:pt x="62" y="5"/>
                    <a:pt x="115" y="15"/>
                  </a:cubicBezTo>
                  <a:cubicBezTo>
                    <a:pt x="138" y="19"/>
                    <a:pt x="154" y="19"/>
                    <a:pt x="169" y="0"/>
                  </a:cubicBezTo>
                  <a:cubicBezTo>
                    <a:pt x="163" y="8"/>
                    <a:pt x="157" y="16"/>
                    <a:pt x="151" y="24"/>
                  </a:cubicBezTo>
                  <a:cubicBezTo>
                    <a:pt x="169" y="41"/>
                    <a:pt x="184" y="61"/>
                    <a:pt x="181" y="87"/>
                  </a:cubicBezTo>
                  <a:cubicBezTo>
                    <a:pt x="179" y="101"/>
                    <a:pt x="174" y="115"/>
                    <a:pt x="166" y="125"/>
                  </a:cubicBezTo>
                  <a:cubicBezTo>
                    <a:pt x="147" y="150"/>
                    <a:pt x="120" y="155"/>
                    <a:pt x="95" y="1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8" name="Freeform 15"/>
            <p:cNvSpPr/>
            <p:nvPr userDrawn="1"/>
          </p:nvSpPr>
          <p:spPr bwMode="auto">
            <a:xfrm>
              <a:off x="11258550" y="2903538"/>
              <a:ext cx="401638" cy="349250"/>
            </a:xfrm>
            <a:custGeom>
              <a:avLst/>
              <a:gdLst>
                <a:gd name="T0" fmla="*/ 71 w 155"/>
                <a:gd name="T1" fmla="*/ 147 h 156"/>
                <a:gd name="T2" fmla="*/ 26 w 155"/>
                <a:gd name="T3" fmla="*/ 139 h 156"/>
                <a:gd name="T4" fmla="*/ 16 w 155"/>
                <a:gd name="T5" fmla="*/ 48 h 156"/>
                <a:gd name="T6" fmla="*/ 26 w 155"/>
                <a:gd name="T7" fmla="*/ 33 h 156"/>
                <a:gd name="T8" fmla="*/ 27 w 155"/>
                <a:gd name="T9" fmla="*/ 16 h 156"/>
                <a:gd name="T10" fmla="*/ 21 w 155"/>
                <a:gd name="T11" fmla="*/ 0 h 156"/>
                <a:gd name="T12" fmla="*/ 61 w 155"/>
                <a:gd name="T13" fmla="*/ 15 h 156"/>
                <a:gd name="T14" fmla="*/ 136 w 155"/>
                <a:gd name="T15" fmla="*/ 52 h 156"/>
                <a:gd name="T16" fmla="*/ 155 w 155"/>
                <a:gd name="T17" fmla="*/ 96 h 156"/>
                <a:gd name="T18" fmla="*/ 115 w 155"/>
                <a:gd name="T19" fmla="*/ 43 h 156"/>
                <a:gd name="T20" fmla="*/ 50 w 155"/>
                <a:gd name="T21" fmla="*/ 30 h 156"/>
                <a:gd name="T22" fmla="*/ 65 w 155"/>
                <a:gd name="T23" fmla="*/ 42 h 156"/>
                <a:gd name="T24" fmla="*/ 65 w 155"/>
                <a:gd name="T25" fmla="*/ 44 h 156"/>
                <a:gd name="T26" fmla="*/ 44 w 155"/>
                <a:gd name="T27" fmla="*/ 35 h 156"/>
                <a:gd name="T28" fmla="*/ 19 w 155"/>
                <a:gd name="T29" fmla="*/ 114 h 156"/>
                <a:gd name="T30" fmla="*/ 71 w 155"/>
                <a:gd name="T31" fmla="*/ 14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" h="156">
                  <a:moveTo>
                    <a:pt x="71" y="147"/>
                  </a:moveTo>
                  <a:cubicBezTo>
                    <a:pt x="49" y="156"/>
                    <a:pt x="37" y="150"/>
                    <a:pt x="26" y="139"/>
                  </a:cubicBezTo>
                  <a:cubicBezTo>
                    <a:pt x="4" y="118"/>
                    <a:pt x="0" y="79"/>
                    <a:pt x="16" y="48"/>
                  </a:cubicBezTo>
                  <a:cubicBezTo>
                    <a:pt x="19" y="43"/>
                    <a:pt x="24" y="38"/>
                    <a:pt x="26" y="33"/>
                  </a:cubicBezTo>
                  <a:cubicBezTo>
                    <a:pt x="28" y="28"/>
                    <a:pt x="28" y="21"/>
                    <a:pt x="27" y="16"/>
                  </a:cubicBezTo>
                  <a:cubicBezTo>
                    <a:pt x="26" y="11"/>
                    <a:pt x="22" y="6"/>
                    <a:pt x="21" y="0"/>
                  </a:cubicBezTo>
                  <a:cubicBezTo>
                    <a:pt x="30" y="17"/>
                    <a:pt x="41" y="19"/>
                    <a:pt x="61" y="15"/>
                  </a:cubicBezTo>
                  <a:cubicBezTo>
                    <a:pt x="93" y="7"/>
                    <a:pt x="118" y="26"/>
                    <a:pt x="136" y="52"/>
                  </a:cubicBezTo>
                  <a:cubicBezTo>
                    <a:pt x="145" y="65"/>
                    <a:pt x="150" y="81"/>
                    <a:pt x="155" y="96"/>
                  </a:cubicBezTo>
                  <a:cubicBezTo>
                    <a:pt x="142" y="78"/>
                    <a:pt x="131" y="58"/>
                    <a:pt x="115" y="43"/>
                  </a:cubicBezTo>
                  <a:cubicBezTo>
                    <a:pt x="98" y="28"/>
                    <a:pt x="77" y="20"/>
                    <a:pt x="50" y="30"/>
                  </a:cubicBezTo>
                  <a:cubicBezTo>
                    <a:pt x="57" y="35"/>
                    <a:pt x="61" y="39"/>
                    <a:pt x="65" y="42"/>
                  </a:cubicBezTo>
                  <a:cubicBezTo>
                    <a:pt x="65" y="43"/>
                    <a:pt x="65" y="44"/>
                    <a:pt x="65" y="44"/>
                  </a:cubicBezTo>
                  <a:cubicBezTo>
                    <a:pt x="58" y="41"/>
                    <a:pt x="51" y="38"/>
                    <a:pt x="44" y="35"/>
                  </a:cubicBezTo>
                  <a:cubicBezTo>
                    <a:pt x="20" y="52"/>
                    <a:pt x="10" y="84"/>
                    <a:pt x="19" y="114"/>
                  </a:cubicBezTo>
                  <a:cubicBezTo>
                    <a:pt x="26" y="136"/>
                    <a:pt x="39" y="145"/>
                    <a:pt x="71" y="1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9" name="Freeform 16"/>
            <p:cNvSpPr/>
            <p:nvPr userDrawn="1"/>
          </p:nvSpPr>
          <p:spPr bwMode="auto">
            <a:xfrm>
              <a:off x="11242675" y="3633788"/>
              <a:ext cx="401638" cy="361950"/>
            </a:xfrm>
            <a:custGeom>
              <a:avLst/>
              <a:gdLst>
                <a:gd name="T0" fmla="*/ 27 w 155"/>
                <a:gd name="T1" fmla="*/ 142 h 161"/>
                <a:gd name="T2" fmla="*/ 18 w 155"/>
                <a:gd name="T3" fmla="*/ 114 h 161"/>
                <a:gd name="T4" fmla="*/ 27 w 155"/>
                <a:gd name="T5" fmla="*/ 13 h 161"/>
                <a:gd name="T6" fmla="*/ 65 w 155"/>
                <a:gd name="T7" fmla="*/ 6 h 161"/>
                <a:gd name="T8" fmla="*/ 21 w 155"/>
                <a:gd name="T9" fmla="*/ 39 h 161"/>
                <a:gd name="T10" fmla="*/ 24 w 155"/>
                <a:gd name="T11" fmla="*/ 97 h 161"/>
                <a:gd name="T12" fmla="*/ 62 w 155"/>
                <a:gd name="T13" fmla="*/ 115 h 161"/>
                <a:gd name="T14" fmla="*/ 45 w 155"/>
                <a:gd name="T15" fmla="*/ 121 h 161"/>
                <a:gd name="T16" fmla="*/ 155 w 155"/>
                <a:gd name="T17" fmla="*/ 62 h 161"/>
                <a:gd name="T18" fmla="*/ 44 w 155"/>
                <a:gd name="T19" fmla="*/ 138 h 161"/>
                <a:gd name="T20" fmla="*/ 27 w 155"/>
                <a:gd name="T21" fmla="*/ 14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" h="161">
                  <a:moveTo>
                    <a:pt x="27" y="142"/>
                  </a:moveTo>
                  <a:cubicBezTo>
                    <a:pt x="24" y="134"/>
                    <a:pt x="23" y="122"/>
                    <a:pt x="18" y="114"/>
                  </a:cubicBezTo>
                  <a:cubicBezTo>
                    <a:pt x="0" y="81"/>
                    <a:pt x="3" y="36"/>
                    <a:pt x="27" y="13"/>
                  </a:cubicBezTo>
                  <a:cubicBezTo>
                    <a:pt x="39" y="2"/>
                    <a:pt x="47" y="0"/>
                    <a:pt x="65" y="6"/>
                  </a:cubicBezTo>
                  <a:cubicBezTo>
                    <a:pt x="42" y="6"/>
                    <a:pt x="25" y="18"/>
                    <a:pt x="21" y="39"/>
                  </a:cubicBezTo>
                  <a:cubicBezTo>
                    <a:pt x="18" y="58"/>
                    <a:pt x="19" y="79"/>
                    <a:pt x="24" y="97"/>
                  </a:cubicBezTo>
                  <a:cubicBezTo>
                    <a:pt x="31" y="120"/>
                    <a:pt x="38" y="121"/>
                    <a:pt x="62" y="115"/>
                  </a:cubicBezTo>
                  <a:cubicBezTo>
                    <a:pt x="57" y="117"/>
                    <a:pt x="52" y="118"/>
                    <a:pt x="45" y="121"/>
                  </a:cubicBezTo>
                  <a:cubicBezTo>
                    <a:pt x="89" y="142"/>
                    <a:pt x="125" y="120"/>
                    <a:pt x="155" y="62"/>
                  </a:cubicBezTo>
                  <a:cubicBezTo>
                    <a:pt x="154" y="109"/>
                    <a:pt x="94" y="161"/>
                    <a:pt x="44" y="138"/>
                  </a:cubicBezTo>
                  <a:cubicBezTo>
                    <a:pt x="39" y="135"/>
                    <a:pt x="29" y="142"/>
                    <a:pt x="27" y="1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0" name="Freeform 17"/>
            <p:cNvSpPr/>
            <p:nvPr userDrawn="1"/>
          </p:nvSpPr>
          <p:spPr bwMode="auto">
            <a:xfrm>
              <a:off x="11703050" y="3311525"/>
              <a:ext cx="258763" cy="285750"/>
            </a:xfrm>
            <a:custGeom>
              <a:avLst/>
              <a:gdLst>
                <a:gd name="T0" fmla="*/ 23 w 100"/>
                <a:gd name="T1" fmla="*/ 61 h 127"/>
                <a:gd name="T2" fmla="*/ 84 w 100"/>
                <a:gd name="T3" fmla="*/ 127 h 127"/>
                <a:gd name="T4" fmla="*/ 48 w 100"/>
                <a:gd name="T5" fmla="*/ 86 h 127"/>
                <a:gd name="T6" fmla="*/ 0 w 100"/>
                <a:gd name="T7" fmla="*/ 60 h 127"/>
                <a:gd name="T8" fmla="*/ 84 w 100"/>
                <a:gd name="T9" fmla="*/ 0 h 127"/>
                <a:gd name="T10" fmla="*/ 23 w 100"/>
                <a:gd name="T11" fmla="*/ 6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27">
                  <a:moveTo>
                    <a:pt x="23" y="61"/>
                  </a:moveTo>
                  <a:cubicBezTo>
                    <a:pt x="88" y="91"/>
                    <a:pt x="96" y="101"/>
                    <a:pt x="84" y="127"/>
                  </a:cubicBezTo>
                  <a:cubicBezTo>
                    <a:pt x="72" y="113"/>
                    <a:pt x="61" y="97"/>
                    <a:pt x="48" y="86"/>
                  </a:cubicBezTo>
                  <a:cubicBezTo>
                    <a:pt x="33" y="75"/>
                    <a:pt x="16" y="68"/>
                    <a:pt x="0" y="60"/>
                  </a:cubicBezTo>
                  <a:cubicBezTo>
                    <a:pt x="37" y="48"/>
                    <a:pt x="37" y="48"/>
                    <a:pt x="84" y="0"/>
                  </a:cubicBezTo>
                  <a:cubicBezTo>
                    <a:pt x="100" y="23"/>
                    <a:pt x="80" y="44"/>
                    <a:pt x="23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1" name="Freeform 18"/>
            <p:cNvSpPr/>
            <p:nvPr userDrawn="1"/>
          </p:nvSpPr>
          <p:spPr bwMode="auto">
            <a:xfrm>
              <a:off x="211138" y="3267075"/>
              <a:ext cx="263525" cy="301625"/>
            </a:xfrm>
            <a:custGeom>
              <a:avLst/>
              <a:gdLst>
                <a:gd name="T0" fmla="*/ 11 w 102"/>
                <a:gd name="T1" fmla="*/ 134 h 134"/>
                <a:gd name="T2" fmla="*/ 73 w 102"/>
                <a:gd name="T3" fmla="*/ 64 h 134"/>
                <a:gd name="T4" fmla="*/ 27 w 102"/>
                <a:gd name="T5" fmla="*/ 44 h 134"/>
                <a:gd name="T6" fmla="*/ 17 w 102"/>
                <a:gd name="T7" fmla="*/ 0 h 134"/>
                <a:gd name="T8" fmla="*/ 102 w 102"/>
                <a:gd name="T9" fmla="*/ 62 h 134"/>
                <a:gd name="T10" fmla="*/ 11 w 102"/>
                <a:gd name="T11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34">
                  <a:moveTo>
                    <a:pt x="11" y="134"/>
                  </a:moveTo>
                  <a:cubicBezTo>
                    <a:pt x="0" y="100"/>
                    <a:pt x="15" y="84"/>
                    <a:pt x="73" y="64"/>
                  </a:cubicBezTo>
                  <a:cubicBezTo>
                    <a:pt x="57" y="57"/>
                    <a:pt x="41" y="52"/>
                    <a:pt x="27" y="44"/>
                  </a:cubicBezTo>
                  <a:cubicBezTo>
                    <a:pt x="7" y="32"/>
                    <a:pt x="5" y="19"/>
                    <a:pt x="17" y="0"/>
                  </a:cubicBezTo>
                  <a:cubicBezTo>
                    <a:pt x="33" y="37"/>
                    <a:pt x="63" y="55"/>
                    <a:pt x="102" y="62"/>
                  </a:cubicBezTo>
                  <a:cubicBezTo>
                    <a:pt x="61" y="71"/>
                    <a:pt x="31" y="93"/>
                    <a:pt x="11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2" name="Freeform 19"/>
            <p:cNvSpPr/>
            <p:nvPr userDrawn="1"/>
          </p:nvSpPr>
          <p:spPr bwMode="auto">
            <a:xfrm>
              <a:off x="568325" y="3321050"/>
              <a:ext cx="306388" cy="152400"/>
            </a:xfrm>
            <a:custGeom>
              <a:avLst/>
              <a:gdLst>
                <a:gd name="T0" fmla="*/ 1 w 118"/>
                <a:gd name="T1" fmla="*/ 40 h 68"/>
                <a:gd name="T2" fmla="*/ 0 w 118"/>
                <a:gd name="T3" fmla="*/ 34 h 68"/>
                <a:gd name="T4" fmla="*/ 0 w 118"/>
                <a:gd name="T5" fmla="*/ 34 h 68"/>
                <a:gd name="T6" fmla="*/ 42 w 118"/>
                <a:gd name="T7" fmla="*/ 27 h 68"/>
                <a:gd name="T8" fmla="*/ 63 w 118"/>
                <a:gd name="T9" fmla="*/ 32 h 68"/>
                <a:gd name="T10" fmla="*/ 20 w 118"/>
                <a:gd name="T11" fmla="*/ 2 h 68"/>
                <a:gd name="T12" fmla="*/ 21 w 118"/>
                <a:gd name="T13" fmla="*/ 0 h 68"/>
                <a:gd name="T14" fmla="*/ 68 w 118"/>
                <a:gd name="T15" fmla="*/ 19 h 68"/>
                <a:gd name="T16" fmla="*/ 118 w 118"/>
                <a:gd name="T17" fmla="*/ 34 h 68"/>
                <a:gd name="T18" fmla="*/ 21 w 118"/>
                <a:gd name="T19" fmla="*/ 68 h 68"/>
                <a:gd name="T20" fmla="*/ 36 w 118"/>
                <a:gd name="T21" fmla="*/ 56 h 68"/>
                <a:gd name="T22" fmla="*/ 60 w 118"/>
                <a:gd name="T23" fmla="*/ 40 h 68"/>
                <a:gd name="T24" fmla="*/ 5 w 118"/>
                <a:gd name="T25" fmla="*/ 45 h 68"/>
                <a:gd name="T26" fmla="*/ 0 w 118"/>
                <a:gd name="T27" fmla="*/ 40 h 68"/>
                <a:gd name="T28" fmla="*/ 1 w 118"/>
                <a:gd name="T29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8" h="68">
                  <a:moveTo>
                    <a:pt x="1" y="40"/>
                  </a:moveTo>
                  <a:cubicBezTo>
                    <a:pt x="1" y="38"/>
                    <a:pt x="1" y="36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4" y="32"/>
                    <a:pt x="28" y="28"/>
                    <a:pt x="42" y="27"/>
                  </a:cubicBezTo>
                  <a:cubicBezTo>
                    <a:pt x="47" y="26"/>
                    <a:pt x="52" y="29"/>
                    <a:pt x="63" y="32"/>
                  </a:cubicBezTo>
                  <a:cubicBezTo>
                    <a:pt x="45" y="20"/>
                    <a:pt x="33" y="11"/>
                    <a:pt x="20" y="2"/>
                  </a:cubicBezTo>
                  <a:cubicBezTo>
                    <a:pt x="20" y="2"/>
                    <a:pt x="21" y="1"/>
                    <a:pt x="21" y="0"/>
                  </a:cubicBezTo>
                  <a:cubicBezTo>
                    <a:pt x="37" y="7"/>
                    <a:pt x="52" y="14"/>
                    <a:pt x="68" y="19"/>
                  </a:cubicBezTo>
                  <a:cubicBezTo>
                    <a:pt x="84" y="24"/>
                    <a:pt x="101" y="26"/>
                    <a:pt x="118" y="34"/>
                  </a:cubicBezTo>
                  <a:cubicBezTo>
                    <a:pt x="85" y="45"/>
                    <a:pt x="51" y="57"/>
                    <a:pt x="21" y="68"/>
                  </a:cubicBezTo>
                  <a:cubicBezTo>
                    <a:pt x="23" y="66"/>
                    <a:pt x="29" y="60"/>
                    <a:pt x="36" y="56"/>
                  </a:cubicBezTo>
                  <a:cubicBezTo>
                    <a:pt x="43" y="51"/>
                    <a:pt x="51" y="46"/>
                    <a:pt x="60" y="40"/>
                  </a:cubicBezTo>
                  <a:cubicBezTo>
                    <a:pt x="40" y="42"/>
                    <a:pt x="23" y="44"/>
                    <a:pt x="5" y="45"/>
                  </a:cubicBezTo>
                  <a:cubicBezTo>
                    <a:pt x="4" y="45"/>
                    <a:pt x="2" y="42"/>
                    <a:pt x="0" y="40"/>
                  </a:cubicBezTo>
                  <a:lnTo>
                    <a:pt x="1" y="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3" name="Freeform 20"/>
            <p:cNvSpPr/>
            <p:nvPr userDrawn="1"/>
          </p:nvSpPr>
          <p:spPr bwMode="auto">
            <a:xfrm>
              <a:off x="11361738" y="3332163"/>
              <a:ext cx="271463" cy="188913"/>
            </a:xfrm>
            <a:custGeom>
              <a:avLst/>
              <a:gdLst>
                <a:gd name="T0" fmla="*/ 105 w 105"/>
                <a:gd name="T1" fmla="*/ 44 h 84"/>
                <a:gd name="T2" fmla="*/ 98 w 105"/>
                <a:gd name="T3" fmla="*/ 55 h 84"/>
                <a:gd name="T4" fmla="*/ 98 w 105"/>
                <a:gd name="T5" fmla="*/ 55 h 84"/>
                <a:gd name="T6" fmla="*/ 52 w 105"/>
                <a:gd name="T7" fmla="*/ 58 h 84"/>
                <a:gd name="T8" fmla="*/ 82 w 105"/>
                <a:gd name="T9" fmla="*/ 84 h 84"/>
                <a:gd name="T10" fmla="*/ 2 w 105"/>
                <a:gd name="T11" fmla="*/ 49 h 84"/>
                <a:gd name="T12" fmla="*/ 0 w 105"/>
                <a:gd name="T13" fmla="*/ 45 h 84"/>
                <a:gd name="T14" fmla="*/ 90 w 105"/>
                <a:gd name="T15" fmla="*/ 0 h 84"/>
                <a:gd name="T16" fmla="*/ 94 w 105"/>
                <a:gd name="T17" fmla="*/ 5 h 84"/>
                <a:gd name="T18" fmla="*/ 51 w 105"/>
                <a:gd name="T19" fmla="*/ 42 h 84"/>
                <a:gd name="T20" fmla="*/ 105 w 105"/>
                <a:gd name="T21" fmla="*/ 45 h 84"/>
                <a:gd name="T22" fmla="*/ 105 w 105"/>
                <a:gd name="T23" fmla="*/ 4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84">
                  <a:moveTo>
                    <a:pt x="105" y="44"/>
                  </a:moveTo>
                  <a:cubicBezTo>
                    <a:pt x="103" y="48"/>
                    <a:pt x="100" y="52"/>
                    <a:pt x="98" y="55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82" y="56"/>
                    <a:pt x="66" y="57"/>
                    <a:pt x="52" y="58"/>
                  </a:cubicBezTo>
                  <a:cubicBezTo>
                    <a:pt x="60" y="65"/>
                    <a:pt x="71" y="75"/>
                    <a:pt x="82" y="84"/>
                  </a:cubicBezTo>
                  <a:cubicBezTo>
                    <a:pt x="55" y="72"/>
                    <a:pt x="28" y="61"/>
                    <a:pt x="2" y="49"/>
                  </a:cubicBezTo>
                  <a:cubicBezTo>
                    <a:pt x="1" y="48"/>
                    <a:pt x="0" y="46"/>
                    <a:pt x="0" y="45"/>
                  </a:cubicBezTo>
                  <a:cubicBezTo>
                    <a:pt x="33" y="35"/>
                    <a:pt x="69" y="32"/>
                    <a:pt x="90" y="0"/>
                  </a:cubicBezTo>
                  <a:cubicBezTo>
                    <a:pt x="92" y="2"/>
                    <a:pt x="93" y="3"/>
                    <a:pt x="94" y="5"/>
                  </a:cubicBezTo>
                  <a:cubicBezTo>
                    <a:pt x="79" y="18"/>
                    <a:pt x="64" y="31"/>
                    <a:pt x="51" y="42"/>
                  </a:cubicBezTo>
                  <a:cubicBezTo>
                    <a:pt x="67" y="42"/>
                    <a:pt x="86" y="44"/>
                    <a:pt x="105" y="45"/>
                  </a:cubicBezTo>
                  <a:lnTo>
                    <a:pt x="105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4" name="Freeform 21"/>
            <p:cNvSpPr/>
            <p:nvPr userDrawn="1"/>
          </p:nvSpPr>
          <p:spPr bwMode="auto">
            <a:xfrm>
              <a:off x="314325" y="3411538"/>
              <a:ext cx="257175" cy="265113"/>
            </a:xfrm>
            <a:custGeom>
              <a:avLst/>
              <a:gdLst>
                <a:gd name="T0" fmla="*/ 98 w 99"/>
                <a:gd name="T1" fmla="*/ 0 h 118"/>
                <a:gd name="T2" fmla="*/ 33 w 99"/>
                <a:gd name="T3" fmla="*/ 46 h 118"/>
                <a:gd name="T4" fmla="*/ 22 w 99"/>
                <a:gd name="T5" fmla="*/ 83 h 118"/>
                <a:gd name="T6" fmla="*/ 45 w 99"/>
                <a:gd name="T7" fmla="*/ 103 h 118"/>
                <a:gd name="T8" fmla="*/ 38 w 99"/>
                <a:gd name="T9" fmla="*/ 83 h 118"/>
                <a:gd name="T10" fmla="*/ 55 w 99"/>
                <a:gd name="T11" fmla="*/ 93 h 118"/>
                <a:gd name="T12" fmla="*/ 52 w 99"/>
                <a:gd name="T13" fmla="*/ 107 h 118"/>
                <a:gd name="T14" fmla="*/ 18 w 99"/>
                <a:gd name="T15" fmla="*/ 107 h 118"/>
                <a:gd name="T16" fmla="*/ 10 w 99"/>
                <a:gd name="T17" fmla="*/ 56 h 118"/>
                <a:gd name="T18" fmla="*/ 99 w 99"/>
                <a:gd name="T19" fmla="*/ 0 h 118"/>
                <a:gd name="T20" fmla="*/ 98 w 99"/>
                <a:gd name="T2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18">
                  <a:moveTo>
                    <a:pt x="98" y="0"/>
                  </a:moveTo>
                  <a:cubicBezTo>
                    <a:pt x="73" y="10"/>
                    <a:pt x="48" y="22"/>
                    <a:pt x="33" y="46"/>
                  </a:cubicBezTo>
                  <a:cubicBezTo>
                    <a:pt x="26" y="57"/>
                    <a:pt x="22" y="70"/>
                    <a:pt x="22" y="83"/>
                  </a:cubicBezTo>
                  <a:cubicBezTo>
                    <a:pt x="21" y="95"/>
                    <a:pt x="30" y="103"/>
                    <a:pt x="45" y="103"/>
                  </a:cubicBezTo>
                  <a:cubicBezTo>
                    <a:pt x="43" y="97"/>
                    <a:pt x="41" y="93"/>
                    <a:pt x="38" y="83"/>
                  </a:cubicBezTo>
                  <a:cubicBezTo>
                    <a:pt x="47" y="88"/>
                    <a:pt x="53" y="89"/>
                    <a:pt x="55" y="93"/>
                  </a:cubicBezTo>
                  <a:cubicBezTo>
                    <a:pt x="57" y="96"/>
                    <a:pt x="55" y="104"/>
                    <a:pt x="52" y="107"/>
                  </a:cubicBezTo>
                  <a:cubicBezTo>
                    <a:pt x="41" y="118"/>
                    <a:pt x="29" y="116"/>
                    <a:pt x="18" y="107"/>
                  </a:cubicBezTo>
                  <a:cubicBezTo>
                    <a:pt x="4" y="95"/>
                    <a:pt x="0" y="75"/>
                    <a:pt x="10" y="56"/>
                  </a:cubicBezTo>
                  <a:cubicBezTo>
                    <a:pt x="29" y="21"/>
                    <a:pt x="59" y="3"/>
                    <a:pt x="99" y="0"/>
                  </a:cubicBezTo>
                  <a:cubicBezTo>
                    <a:pt x="99" y="0"/>
                    <a:pt x="98" y="0"/>
                    <a:pt x="9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5" name="Freeform 22"/>
            <p:cNvSpPr/>
            <p:nvPr userDrawn="1"/>
          </p:nvSpPr>
          <p:spPr bwMode="auto">
            <a:xfrm>
              <a:off x="327025" y="3154363"/>
              <a:ext cx="241300" cy="242888"/>
            </a:xfrm>
            <a:custGeom>
              <a:avLst/>
              <a:gdLst>
                <a:gd name="T0" fmla="*/ 93 w 93"/>
                <a:gd name="T1" fmla="*/ 108 h 108"/>
                <a:gd name="T2" fmla="*/ 18 w 93"/>
                <a:gd name="T3" fmla="*/ 73 h 108"/>
                <a:gd name="T4" fmla="*/ 19 w 93"/>
                <a:gd name="T5" fmla="*/ 9 h 108"/>
                <a:gd name="T6" fmla="*/ 48 w 93"/>
                <a:gd name="T7" fmla="*/ 1 h 108"/>
                <a:gd name="T8" fmla="*/ 57 w 93"/>
                <a:gd name="T9" fmla="*/ 15 h 108"/>
                <a:gd name="T10" fmla="*/ 44 w 93"/>
                <a:gd name="T11" fmla="*/ 26 h 108"/>
                <a:gd name="T12" fmla="*/ 40 w 93"/>
                <a:gd name="T13" fmla="*/ 22 h 108"/>
                <a:gd name="T14" fmla="*/ 47 w 93"/>
                <a:gd name="T15" fmla="*/ 10 h 108"/>
                <a:gd name="T16" fmla="*/ 41 w 93"/>
                <a:gd name="T17" fmla="*/ 9 h 108"/>
                <a:gd name="T18" fmla="*/ 23 w 93"/>
                <a:gd name="T19" fmla="*/ 51 h 108"/>
                <a:gd name="T20" fmla="*/ 69 w 93"/>
                <a:gd name="T21" fmla="*/ 98 h 108"/>
                <a:gd name="T22" fmla="*/ 93 w 93"/>
                <a:gd name="T23" fmla="*/ 108 h 108"/>
                <a:gd name="T24" fmla="*/ 93 w 93"/>
                <a:gd name="T2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08">
                  <a:moveTo>
                    <a:pt x="93" y="108"/>
                  </a:moveTo>
                  <a:cubicBezTo>
                    <a:pt x="63" y="107"/>
                    <a:pt x="38" y="96"/>
                    <a:pt x="18" y="73"/>
                  </a:cubicBezTo>
                  <a:cubicBezTo>
                    <a:pt x="0" y="53"/>
                    <a:pt x="0" y="24"/>
                    <a:pt x="19" y="9"/>
                  </a:cubicBezTo>
                  <a:cubicBezTo>
                    <a:pt x="26" y="3"/>
                    <a:pt x="38" y="1"/>
                    <a:pt x="48" y="1"/>
                  </a:cubicBezTo>
                  <a:cubicBezTo>
                    <a:pt x="51" y="0"/>
                    <a:pt x="57" y="10"/>
                    <a:pt x="57" y="15"/>
                  </a:cubicBezTo>
                  <a:cubicBezTo>
                    <a:pt x="57" y="19"/>
                    <a:pt x="49" y="22"/>
                    <a:pt x="44" y="26"/>
                  </a:cubicBezTo>
                  <a:cubicBezTo>
                    <a:pt x="43" y="25"/>
                    <a:pt x="42" y="23"/>
                    <a:pt x="40" y="22"/>
                  </a:cubicBezTo>
                  <a:cubicBezTo>
                    <a:pt x="42" y="18"/>
                    <a:pt x="45" y="14"/>
                    <a:pt x="47" y="10"/>
                  </a:cubicBezTo>
                  <a:cubicBezTo>
                    <a:pt x="45" y="10"/>
                    <a:pt x="43" y="8"/>
                    <a:pt x="41" y="9"/>
                  </a:cubicBezTo>
                  <a:cubicBezTo>
                    <a:pt x="23" y="15"/>
                    <a:pt x="16" y="31"/>
                    <a:pt x="23" y="51"/>
                  </a:cubicBezTo>
                  <a:cubicBezTo>
                    <a:pt x="31" y="73"/>
                    <a:pt x="48" y="88"/>
                    <a:pt x="69" y="98"/>
                  </a:cubicBezTo>
                  <a:cubicBezTo>
                    <a:pt x="77" y="101"/>
                    <a:pt x="85" y="105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6" name="Freeform 23"/>
            <p:cNvSpPr/>
            <p:nvPr userDrawn="1"/>
          </p:nvSpPr>
          <p:spPr bwMode="auto">
            <a:xfrm>
              <a:off x="11633200" y="3192463"/>
              <a:ext cx="196850" cy="246063"/>
            </a:xfrm>
            <a:custGeom>
              <a:avLst/>
              <a:gdLst>
                <a:gd name="T0" fmla="*/ 0 w 76"/>
                <a:gd name="T1" fmla="*/ 107 h 109"/>
                <a:gd name="T2" fmla="*/ 60 w 76"/>
                <a:gd name="T3" fmla="*/ 51 h 109"/>
                <a:gd name="T4" fmla="*/ 42 w 76"/>
                <a:gd name="T5" fmla="*/ 10 h 109"/>
                <a:gd name="T6" fmla="*/ 42 w 76"/>
                <a:gd name="T7" fmla="*/ 25 h 109"/>
                <a:gd name="T8" fmla="*/ 31 w 76"/>
                <a:gd name="T9" fmla="*/ 19 h 109"/>
                <a:gd name="T10" fmla="*/ 36 w 76"/>
                <a:gd name="T11" fmla="*/ 3 h 109"/>
                <a:gd name="T12" fmla="*/ 59 w 76"/>
                <a:gd name="T13" fmla="*/ 4 h 109"/>
                <a:gd name="T14" fmla="*/ 76 w 76"/>
                <a:gd name="T15" fmla="*/ 42 h 109"/>
                <a:gd name="T16" fmla="*/ 0 w 76"/>
                <a:gd name="T17" fmla="*/ 106 h 109"/>
                <a:gd name="T18" fmla="*/ 0 w 76"/>
                <a:gd name="T19" fmla="*/ 10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109">
                  <a:moveTo>
                    <a:pt x="0" y="107"/>
                  </a:moveTo>
                  <a:cubicBezTo>
                    <a:pt x="26" y="95"/>
                    <a:pt x="50" y="80"/>
                    <a:pt x="60" y="51"/>
                  </a:cubicBezTo>
                  <a:cubicBezTo>
                    <a:pt x="67" y="30"/>
                    <a:pt x="61" y="15"/>
                    <a:pt x="42" y="10"/>
                  </a:cubicBezTo>
                  <a:cubicBezTo>
                    <a:pt x="42" y="15"/>
                    <a:pt x="42" y="20"/>
                    <a:pt x="42" y="25"/>
                  </a:cubicBezTo>
                  <a:cubicBezTo>
                    <a:pt x="38" y="23"/>
                    <a:pt x="31" y="21"/>
                    <a:pt x="31" y="19"/>
                  </a:cubicBezTo>
                  <a:cubicBezTo>
                    <a:pt x="31" y="13"/>
                    <a:pt x="33" y="4"/>
                    <a:pt x="36" y="3"/>
                  </a:cubicBezTo>
                  <a:cubicBezTo>
                    <a:pt x="43" y="0"/>
                    <a:pt x="56" y="0"/>
                    <a:pt x="59" y="4"/>
                  </a:cubicBezTo>
                  <a:cubicBezTo>
                    <a:pt x="67" y="15"/>
                    <a:pt x="76" y="29"/>
                    <a:pt x="76" y="42"/>
                  </a:cubicBezTo>
                  <a:cubicBezTo>
                    <a:pt x="75" y="76"/>
                    <a:pt x="33" y="109"/>
                    <a:pt x="0" y="106"/>
                  </a:cubicBezTo>
                  <a:cubicBezTo>
                    <a:pt x="0" y="106"/>
                    <a:pt x="0" y="107"/>
                    <a:pt x="0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7" name="Freeform 24"/>
            <p:cNvSpPr/>
            <p:nvPr userDrawn="1"/>
          </p:nvSpPr>
          <p:spPr bwMode="auto">
            <a:xfrm>
              <a:off x="11615738" y="3452813"/>
              <a:ext cx="217488" cy="257175"/>
            </a:xfrm>
            <a:custGeom>
              <a:avLst/>
              <a:gdLst>
                <a:gd name="T0" fmla="*/ 0 w 84"/>
                <a:gd name="T1" fmla="*/ 1 h 114"/>
                <a:gd name="T2" fmla="*/ 0 w 84"/>
                <a:gd name="T3" fmla="*/ 1 h 114"/>
                <a:gd name="T4" fmla="*/ 81 w 84"/>
                <a:gd name="T5" fmla="*/ 79 h 114"/>
                <a:gd name="T6" fmla="*/ 56 w 84"/>
                <a:gd name="T7" fmla="*/ 113 h 114"/>
                <a:gd name="T8" fmla="*/ 33 w 84"/>
                <a:gd name="T9" fmla="*/ 100 h 114"/>
                <a:gd name="T10" fmla="*/ 43 w 84"/>
                <a:gd name="T11" fmla="*/ 85 h 114"/>
                <a:gd name="T12" fmla="*/ 49 w 84"/>
                <a:gd name="T13" fmla="*/ 90 h 114"/>
                <a:gd name="T14" fmla="*/ 43 w 84"/>
                <a:gd name="T15" fmla="*/ 102 h 114"/>
                <a:gd name="T16" fmla="*/ 49 w 84"/>
                <a:gd name="T17" fmla="*/ 104 h 114"/>
                <a:gd name="T18" fmla="*/ 66 w 84"/>
                <a:gd name="T19" fmla="*/ 67 h 114"/>
                <a:gd name="T20" fmla="*/ 0 w 84"/>
                <a:gd name="T21" fmla="*/ 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114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41" y="0"/>
                    <a:pt x="84" y="41"/>
                    <a:pt x="81" y="79"/>
                  </a:cubicBezTo>
                  <a:cubicBezTo>
                    <a:pt x="80" y="96"/>
                    <a:pt x="73" y="110"/>
                    <a:pt x="56" y="113"/>
                  </a:cubicBezTo>
                  <a:cubicBezTo>
                    <a:pt x="49" y="114"/>
                    <a:pt x="41" y="105"/>
                    <a:pt x="33" y="100"/>
                  </a:cubicBezTo>
                  <a:cubicBezTo>
                    <a:pt x="36" y="95"/>
                    <a:pt x="40" y="90"/>
                    <a:pt x="43" y="85"/>
                  </a:cubicBezTo>
                  <a:cubicBezTo>
                    <a:pt x="45" y="87"/>
                    <a:pt x="47" y="88"/>
                    <a:pt x="49" y="90"/>
                  </a:cubicBezTo>
                  <a:cubicBezTo>
                    <a:pt x="47" y="94"/>
                    <a:pt x="45" y="98"/>
                    <a:pt x="43" y="102"/>
                  </a:cubicBezTo>
                  <a:cubicBezTo>
                    <a:pt x="45" y="103"/>
                    <a:pt x="47" y="104"/>
                    <a:pt x="49" y="104"/>
                  </a:cubicBezTo>
                  <a:cubicBezTo>
                    <a:pt x="67" y="98"/>
                    <a:pt x="71" y="83"/>
                    <a:pt x="66" y="67"/>
                  </a:cubicBezTo>
                  <a:cubicBezTo>
                    <a:pt x="57" y="32"/>
                    <a:pt x="31" y="1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8" name="Freeform 25"/>
            <p:cNvSpPr/>
            <p:nvPr userDrawn="1"/>
          </p:nvSpPr>
          <p:spPr bwMode="auto">
            <a:xfrm>
              <a:off x="11863388" y="3384550"/>
              <a:ext cx="184150" cy="142875"/>
            </a:xfrm>
            <a:custGeom>
              <a:avLst/>
              <a:gdLst>
                <a:gd name="T0" fmla="*/ 6 w 71"/>
                <a:gd name="T1" fmla="*/ 28 h 64"/>
                <a:gd name="T2" fmla="*/ 37 w 71"/>
                <a:gd name="T3" fmla="*/ 6 h 64"/>
                <a:gd name="T4" fmla="*/ 62 w 71"/>
                <a:gd name="T5" fmla="*/ 13 h 64"/>
                <a:gd name="T6" fmla="*/ 61 w 71"/>
                <a:gd name="T7" fmla="*/ 50 h 64"/>
                <a:gd name="T8" fmla="*/ 36 w 71"/>
                <a:gd name="T9" fmla="*/ 55 h 64"/>
                <a:gd name="T10" fmla="*/ 0 w 71"/>
                <a:gd name="T11" fmla="*/ 28 h 64"/>
                <a:gd name="T12" fmla="*/ 7 w 71"/>
                <a:gd name="T13" fmla="*/ 28 h 64"/>
                <a:gd name="T14" fmla="*/ 29 w 71"/>
                <a:gd name="T15" fmla="*/ 40 h 64"/>
                <a:gd name="T16" fmla="*/ 42 w 71"/>
                <a:gd name="T17" fmla="*/ 36 h 64"/>
                <a:gd name="T18" fmla="*/ 43 w 71"/>
                <a:gd name="T19" fmla="*/ 26 h 64"/>
                <a:gd name="T20" fmla="*/ 29 w 71"/>
                <a:gd name="T21" fmla="*/ 21 h 64"/>
                <a:gd name="T22" fmla="*/ 6 w 71"/>
                <a:gd name="T23" fmla="*/ 2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64">
                  <a:moveTo>
                    <a:pt x="6" y="28"/>
                  </a:moveTo>
                  <a:cubicBezTo>
                    <a:pt x="17" y="21"/>
                    <a:pt x="27" y="13"/>
                    <a:pt x="37" y="6"/>
                  </a:cubicBezTo>
                  <a:cubicBezTo>
                    <a:pt x="47" y="0"/>
                    <a:pt x="54" y="0"/>
                    <a:pt x="62" y="13"/>
                  </a:cubicBezTo>
                  <a:cubicBezTo>
                    <a:pt x="71" y="28"/>
                    <a:pt x="70" y="36"/>
                    <a:pt x="61" y="50"/>
                  </a:cubicBezTo>
                  <a:cubicBezTo>
                    <a:pt x="53" y="64"/>
                    <a:pt x="46" y="62"/>
                    <a:pt x="36" y="55"/>
                  </a:cubicBezTo>
                  <a:cubicBezTo>
                    <a:pt x="24" y="47"/>
                    <a:pt x="13" y="38"/>
                    <a:pt x="0" y="28"/>
                  </a:cubicBezTo>
                  <a:cubicBezTo>
                    <a:pt x="3" y="28"/>
                    <a:pt x="5" y="28"/>
                    <a:pt x="7" y="28"/>
                  </a:cubicBezTo>
                  <a:cubicBezTo>
                    <a:pt x="14" y="32"/>
                    <a:pt x="21" y="38"/>
                    <a:pt x="29" y="40"/>
                  </a:cubicBezTo>
                  <a:cubicBezTo>
                    <a:pt x="33" y="42"/>
                    <a:pt x="39" y="39"/>
                    <a:pt x="42" y="36"/>
                  </a:cubicBezTo>
                  <a:cubicBezTo>
                    <a:pt x="44" y="35"/>
                    <a:pt x="44" y="27"/>
                    <a:pt x="43" y="26"/>
                  </a:cubicBezTo>
                  <a:cubicBezTo>
                    <a:pt x="39" y="23"/>
                    <a:pt x="33" y="21"/>
                    <a:pt x="29" y="21"/>
                  </a:cubicBezTo>
                  <a:cubicBezTo>
                    <a:pt x="21" y="22"/>
                    <a:pt x="14" y="26"/>
                    <a:pt x="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9" name="Freeform 26"/>
            <p:cNvSpPr/>
            <p:nvPr userDrawn="1"/>
          </p:nvSpPr>
          <p:spPr bwMode="auto">
            <a:xfrm>
              <a:off x="363538" y="3698875"/>
              <a:ext cx="246063" cy="334963"/>
            </a:xfrm>
            <a:custGeom>
              <a:avLst/>
              <a:gdLst>
                <a:gd name="T0" fmla="*/ 95 w 95"/>
                <a:gd name="T1" fmla="*/ 149 h 149"/>
                <a:gd name="T2" fmla="*/ 47 w 95"/>
                <a:gd name="T3" fmla="*/ 118 h 149"/>
                <a:gd name="T4" fmla="*/ 37 w 95"/>
                <a:gd name="T5" fmla="*/ 0 h 149"/>
                <a:gd name="T6" fmla="*/ 35 w 95"/>
                <a:gd name="T7" fmla="*/ 87 h 149"/>
                <a:gd name="T8" fmla="*/ 95 w 95"/>
                <a:gd name="T9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49">
                  <a:moveTo>
                    <a:pt x="95" y="149"/>
                  </a:moveTo>
                  <a:cubicBezTo>
                    <a:pt x="78" y="138"/>
                    <a:pt x="63" y="128"/>
                    <a:pt x="47" y="118"/>
                  </a:cubicBezTo>
                  <a:cubicBezTo>
                    <a:pt x="6" y="91"/>
                    <a:pt x="0" y="43"/>
                    <a:pt x="37" y="0"/>
                  </a:cubicBezTo>
                  <a:cubicBezTo>
                    <a:pt x="24" y="33"/>
                    <a:pt x="17" y="62"/>
                    <a:pt x="35" y="87"/>
                  </a:cubicBezTo>
                  <a:cubicBezTo>
                    <a:pt x="51" y="110"/>
                    <a:pt x="74" y="128"/>
                    <a:pt x="95" y="1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0" name="Freeform 27"/>
            <p:cNvSpPr>
              <a:spLocks noEditPoints="1"/>
            </p:cNvSpPr>
            <p:nvPr userDrawn="1"/>
          </p:nvSpPr>
          <p:spPr bwMode="auto">
            <a:xfrm>
              <a:off x="120650" y="3341688"/>
              <a:ext cx="176213" cy="138113"/>
            </a:xfrm>
            <a:custGeom>
              <a:avLst/>
              <a:gdLst>
                <a:gd name="T0" fmla="*/ 68 w 68"/>
                <a:gd name="T1" fmla="*/ 31 h 62"/>
                <a:gd name="T2" fmla="*/ 35 w 68"/>
                <a:gd name="T3" fmla="*/ 55 h 62"/>
                <a:gd name="T4" fmla="*/ 15 w 68"/>
                <a:gd name="T5" fmla="*/ 60 h 62"/>
                <a:gd name="T6" fmla="*/ 2 w 68"/>
                <a:gd name="T7" fmla="*/ 30 h 62"/>
                <a:gd name="T8" fmla="*/ 44 w 68"/>
                <a:gd name="T9" fmla="*/ 17 h 62"/>
                <a:gd name="T10" fmla="*/ 68 w 68"/>
                <a:gd name="T11" fmla="*/ 31 h 62"/>
                <a:gd name="T12" fmla="*/ 58 w 68"/>
                <a:gd name="T13" fmla="*/ 37 h 62"/>
                <a:gd name="T14" fmla="*/ 59 w 68"/>
                <a:gd name="T15" fmla="*/ 26 h 62"/>
                <a:gd name="T16" fmla="*/ 28 w 68"/>
                <a:gd name="T17" fmla="*/ 27 h 62"/>
                <a:gd name="T18" fmla="*/ 27 w 68"/>
                <a:gd name="T19" fmla="*/ 40 h 62"/>
                <a:gd name="T20" fmla="*/ 58 w 68"/>
                <a:gd name="T21" fmla="*/ 3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62">
                  <a:moveTo>
                    <a:pt x="68" y="31"/>
                  </a:moveTo>
                  <a:cubicBezTo>
                    <a:pt x="57" y="39"/>
                    <a:pt x="47" y="48"/>
                    <a:pt x="35" y="55"/>
                  </a:cubicBezTo>
                  <a:cubicBezTo>
                    <a:pt x="29" y="58"/>
                    <a:pt x="16" y="62"/>
                    <a:pt x="15" y="60"/>
                  </a:cubicBezTo>
                  <a:cubicBezTo>
                    <a:pt x="8" y="51"/>
                    <a:pt x="0" y="39"/>
                    <a:pt x="2" y="30"/>
                  </a:cubicBezTo>
                  <a:cubicBezTo>
                    <a:pt x="8" y="3"/>
                    <a:pt x="20" y="0"/>
                    <a:pt x="44" y="17"/>
                  </a:cubicBezTo>
                  <a:cubicBezTo>
                    <a:pt x="52" y="23"/>
                    <a:pt x="61" y="27"/>
                    <a:pt x="68" y="31"/>
                  </a:cubicBezTo>
                  <a:close/>
                  <a:moveTo>
                    <a:pt x="58" y="37"/>
                  </a:moveTo>
                  <a:cubicBezTo>
                    <a:pt x="58" y="33"/>
                    <a:pt x="58" y="30"/>
                    <a:pt x="59" y="26"/>
                  </a:cubicBezTo>
                  <a:cubicBezTo>
                    <a:pt x="48" y="26"/>
                    <a:pt x="38" y="26"/>
                    <a:pt x="28" y="27"/>
                  </a:cubicBezTo>
                  <a:cubicBezTo>
                    <a:pt x="27" y="27"/>
                    <a:pt x="28" y="36"/>
                    <a:pt x="27" y="40"/>
                  </a:cubicBezTo>
                  <a:cubicBezTo>
                    <a:pt x="38" y="39"/>
                    <a:pt x="48" y="38"/>
                    <a:pt x="58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1" name="Freeform 28"/>
            <p:cNvSpPr/>
            <p:nvPr userDrawn="1"/>
          </p:nvSpPr>
          <p:spPr bwMode="auto">
            <a:xfrm>
              <a:off x="11553825" y="3722688"/>
              <a:ext cx="231775" cy="355600"/>
            </a:xfrm>
            <a:custGeom>
              <a:avLst/>
              <a:gdLst>
                <a:gd name="T0" fmla="*/ 0 w 90"/>
                <a:gd name="T1" fmla="*/ 158 h 158"/>
                <a:gd name="T2" fmla="*/ 50 w 90"/>
                <a:gd name="T3" fmla="*/ 0 h 158"/>
                <a:gd name="T4" fmla="*/ 56 w 90"/>
                <a:gd name="T5" fmla="*/ 0 h 158"/>
                <a:gd name="T6" fmla="*/ 75 w 90"/>
                <a:gd name="T7" fmla="*/ 44 h 158"/>
                <a:gd name="T8" fmla="*/ 50 w 90"/>
                <a:gd name="T9" fmla="*/ 122 h 158"/>
                <a:gd name="T10" fmla="*/ 0 w 90"/>
                <a:gd name="T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158">
                  <a:moveTo>
                    <a:pt x="0" y="158"/>
                  </a:moveTo>
                  <a:cubicBezTo>
                    <a:pt x="51" y="117"/>
                    <a:pt x="90" y="72"/>
                    <a:pt x="50" y="0"/>
                  </a:cubicBezTo>
                  <a:cubicBezTo>
                    <a:pt x="52" y="0"/>
                    <a:pt x="54" y="0"/>
                    <a:pt x="56" y="0"/>
                  </a:cubicBezTo>
                  <a:cubicBezTo>
                    <a:pt x="63" y="15"/>
                    <a:pt x="71" y="29"/>
                    <a:pt x="75" y="44"/>
                  </a:cubicBezTo>
                  <a:cubicBezTo>
                    <a:pt x="83" y="74"/>
                    <a:pt x="76" y="102"/>
                    <a:pt x="50" y="122"/>
                  </a:cubicBezTo>
                  <a:cubicBezTo>
                    <a:pt x="34" y="135"/>
                    <a:pt x="17" y="146"/>
                    <a:pt x="0" y="1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" name="Freeform 29"/>
            <p:cNvSpPr/>
            <p:nvPr userDrawn="1"/>
          </p:nvSpPr>
          <p:spPr bwMode="auto">
            <a:xfrm>
              <a:off x="11579225" y="2828925"/>
              <a:ext cx="254000" cy="341313"/>
            </a:xfrm>
            <a:custGeom>
              <a:avLst/>
              <a:gdLst>
                <a:gd name="T0" fmla="*/ 0 w 98"/>
                <a:gd name="T1" fmla="*/ 0 h 152"/>
                <a:gd name="T2" fmla="*/ 48 w 98"/>
                <a:gd name="T3" fmla="*/ 152 h 152"/>
                <a:gd name="T4" fmla="*/ 0 w 98"/>
                <a:gd name="T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52">
                  <a:moveTo>
                    <a:pt x="0" y="0"/>
                  </a:moveTo>
                  <a:cubicBezTo>
                    <a:pt x="70" y="45"/>
                    <a:pt x="98" y="74"/>
                    <a:pt x="48" y="152"/>
                  </a:cubicBezTo>
                  <a:cubicBezTo>
                    <a:pt x="82" y="85"/>
                    <a:pt x="51" y="39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" name="Freeform 30"/>
            <p:cNvSpPr/>
            <p:nvPr userDrawn="1"/>
          </p:nvSpPr>
          <p:spPr bwMode="auto">
            <a:xfrm>
              <a:off x="376238" y="2813050"/>
              <a:ext cx="236538" cy="320675"/>
            </a:xfrm>
            <a:custGeom>
              <a:avLst/>
              <a:gdLst>
                <a:gd name="T0" fmla="*/ 44 w 91"/>
                <a:gd name="T1" fmla="*/ 143 h 143"/>
                <a:gd name="T2" fmla="*/ 91 w 91"/>
                <a:gd name="T3" fmla="*/ 0 h 143"/>
                <a:gd name="T4" fmla="*/ 38 w 91"/>
                <a:gd name="T5" fmla="*/ 61 h 143"/>
                <a:gd name="T6" fmla="*/ 44 w 91"/>
                <a:gd name="T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43">
                  <a:moveTo>
                    <a:pt x="44" y="143"/>
                  </a:moveTo>
                  <a:cubicBezTo>
                    <a:pt x="0" y="80"/>
                    <a:pt x="16" y="34"/>
                    <a:pt x="91" y="0"/>
                  </a:cubicBezTo>
                  <a:cubicBezTo>
                    <a:pt x="75" y="18"/>
                    <a:pt x="53" y="37"/>
                    <a:pt x="38" y="61"/>
                  </a:cubicBezTo>
                  <a:cubicBezTo>
                    <a:pt x="22" y="87"/>
                    <a:pt x="34" y="116"/>
                    <a:pt x="44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" name="Freeform 31"/>
            <p:cNvSpPr/>
            <p:nvPr userDrawn="1"/>
          </p:nvSpPr>
          <p:spPr bwMode="auto">
            <a:xfrm>
              <a:off x="11374438" y="4699000"/>
              <a:ext cx="212725" cy="214313"/>
            </a:xfrm>
            <a:custGeom>
              <a:avLst/>
              <a:gdLst>
                <a:gd name="T0" fmla="*/ 23 w 82"/>
                <a:gd name="T1" fmla="*/ 0 h 96"/>
                <a:gd name="T2" fmla="*/ 62 w 82"/>
                <a:gd name="T3" fmla="*/ 19 h 96"/>
                <a:gd name="T4" fmla="*/ 73 w 82"/>
                <a:gd name="T5" fmla="*/ 67 h 96"/>
                <a:gd name="T6" fmla="*/ 23 w 82"/>
                <a:gd name="T7" fmla="*/ 91 h 96"/>
                <a:gd name="T8" fmla="*/ 4 w 82"/>
                <a:gd name="T9" fmla="*/ 65 h 96"/>
                <a:gd name="T10" fmla="*/ 34 w 82"/>
                <a:gd name="T11" fmla="*/ 81 h 96"/>
                <a:gd name="T12" fmla="*/ 65 w 82"/>
                <a:gd name="T13" fmla="*/ 55 h 96"/>
                <a:gd name="T14" fmla="*/ 51 w 82"/>
                <a:gd name="T15" fmla="*/ 19 h 96"/>
                <a:gd name="T16" fmla="*/ 20 w 82"/>
                <a:gd name="T17" fmla="*/ 4 h 96"/>
                <a:gd name="T18" fmla="*/ 23 w 82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96">
                  <a:moveTo>
                    <a:pt x="23" y="0"/>
                  </a:moveTo>
                  <a:cubicBezTo>
                    <a:pt x="36" y="6"/>
                    <a:pt x="50" y="11"/>
                    <a:pt x="62" y="19"/>
                  </a:cubicBezTo>
                  <a:cubicBezTo>
                    <a:pt x="78" y="30"/>
                    <a:pt x="82" y="50"/>
                    <a:pt x="73" y="67"/>
                  </a:cubicBezTo>
                  <a:cubicBezTo>
                    <a:pt x="64" y="85"/>
                    <a:pt x="41" y="96"/>
                    <a:pt x="23" y="91"/>
                  </a:cubicBezTo>
                  <a:cubicBezTo>
                    <a:pt x="9" y="86"/>
                    <a:pt x="0" y="78"/>
                    <a:pt x="4" y="65"/>
                  </a:cubicBezTo>
                  <a:cubicBezTo>
                    <a:pt x="14" y="71"/>
                    <a:pt x="24" y="80"/>
                    <a:pt x="34" y="81"/>
                  </a:cubicBezTo>
                  <a:cubicBezTo>
                    <a:pt x="49" y="82"/>
                    <a:pt x="61" y="71"/>
                    <a:pt x="65" y="55"/>
                  </a:cubicBezTo>
                  <a:cubicBezTo>
                    <a:pt x="69" y="40"/>
                    <a:pt x="63" y="27"/>
                    <a:pt x="51" y="19"/>
                  </a:cubicBezTo>
                  <a:cubicBezTo>
                    <a:pt x="41" y="13"/>
                    <a:pt x="31" y="9"/>
                    <a:pt x="20" y="4"/>
                  </a:cubicBezTo>
                  <a:cubicBezTo>
                    <a:pt x="21" y="3"/>
                    <a:pt x="22" y="2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" name="Freeform 32"/>
            <p:cNvSpPr/>
            <p:nvPr userDrawn="1"/>
          </p:nvSpPr>
          <p:spPr bwMode="auto">
            <a:xfrm>
              <a:off x="604838" y="4664075"/>
              <a:ext cx="193675" cy="203200"/>
            </a:xfrm>
            <a:custGeom>
              <a:avLst/>
              <a:gdLst>
                <a:gd name="T0" fmla="*/ 51 w 75"/>
                <a:gd name="T1" fmla="*/ 0 h 90"/>
                <a:gd name="T2" fmla="*/ 12 w 75"/>
                <a:gd name="T3" fmla="*/ 52 h 90"/>
                <a:gd name="T4" fmla="*/ 51 w 75"/>
                <a:gd name="T5" fmla="*/ 80 h 90"/>
                <a:gd name="T6" fmla="*/ 73 w 75"/>
                <a:gd name="T7" fmla="*/ 59 h 90"/>
                <a:gd name="T8" fmla="*/ 71 w 75"/>
                <a:gd name="T9" fmla="*/ 79 h 90"/>
                <a:gd name="T10" fmla="*/ 43 w 75"/>
                <a:gd name="T11" fmla="*/ 90 h 90"/>
                <a:gd name="T12" fmla="*/ 1 w 75"/>
                <a:gd name="T13" fmla="*/ 45 h 90"/>
                <a:gd name="T14" fmla="*/ 51 w 75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90">
                  <a:moveTo>
                    <a:pt x="51" y="0"/>
                  </a:moveTo>
                  <a:cubicBezTo>
                    <a:pt x="15" y="19"/>
                    <a:pt x="6" y="32"/>
                    <a:pt x="12" y="52"/>
                  </a:cubicBezTo>
                  <a:cubicBezTo>
                    <a:pt x="17" y="69"/>
                    <a:pt x="36" y="84"/>
                    <a:pt x="51" y="80"/>
                  </a:cubicBezTo>
                  <a:cubicBezTo>
                    <a:pt x="59" y="77"/>
                    <a:pt x="65" y="67"/>
                    <a:pt x="73" y="59"/>
                  </a:cubicBezTo>
                  <a:cubicBezTo>
                    <a:pt x="72" y="65"/>
                    <a:pt x="75" y="75"/>
                    <a:pt x="71" y="79"/>
                  </a:cubicBezTo>
                  <a:cubicBezTo>
                    <a:pt x="64" y="85"/>
                    <a:pt x="52" y="90"/>
                    <a:pt x="43" y="90"/>
                  </a:cubicBezTo>
                  <a:cubicBezTo>
                    <a:pt x="20" y="89"/>
                    <a:pt x="1" y="67"/>
                    <a:pt x="1" y="45"/>
                  </a:cubicBezTo>
                  <a:cubicBezTo>
                    <a:pt x="0" y="22"/>
                    <a:pt x="15" y="8"/>
                    <a:pt x="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" name="Freeform 33"/>
            <p:cNvSpPr/>
            <p:nvPr userDrawn="1"/>
          </p:nvSpPr>
          <p:spPr bwMode="auto">
            <a:xfrm>
              <a:off x="677863" y="1989138"/>
              <a:ext cx="203200" cy="195263"/>
            </a:xfrm>
            <a:custGeom>
              <a:avLst/>
              <a:gdLst>
                <a:gd name="T0" fmla="*/ 76 w 79"/>
                <a:gd name="T1" fmla="*/ 30 h 87"/>
                <a:gd name="T2" fmla="*/ 55 w 79"/>
                <a:gd name="T3" fmla="*/ 12 h 87"/>
                <a:gd name="T4" fmla="*/ 15 w 79"/>
                <a:gd name="T5" fmla="*/ 36 h 87"/>
                <a:gd name="T6" fmla="*/ 23 w 79"/>
                <a:gd name="T7" fmla="*/ 70 h 87"/>
                <a:gd name="T8" fmla="*/ 57 w 79"/>
                <a:gd name="T9" fmla="*/ 87 h 87"/>
                <a:gd name="T10" fmla="*/ 42 w 79"/>
                <a:gd name="T11" fmla="*/ 84 h 87"/>
                <a:gd name="T12" fmla="*/ 2 w 79"/>
                <a:gd name="T13" fmla="*/ 44 h 87"/>
                <a:gd name="T14" fmla="*/ 52 w 79"/>
                <a:gd name="T15" fmla="*/ 2 h 87"/>
                <a:gd name="T16" fmla="*/ 76 w 79"/>
                <a:gd name="T17" fmla="*/ 14 h 87"/>
                <a:gd name="T18" fmla="*/ 76 w 79"/>
                <a:gd name="T19" fmla="*/ 3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87">
                  <a:moveTo>
                    <a:pt x="76" y="30"/>
                  </a:moveTo>
                  <a:cubicBezTo>
                    <a:pt x="68" y="23"/>
                    <a:pt x="62" y="13"/>
                    <a:pt x="55" y="12"/>
                  </a:cubicBezTo>
                  <a:cubicBezTo>
                    <a:pt x="36" y="9"/>
                    <a:pt x="23" y="20"/>
                    <a:pt x="15" y="36"/>
                  </a:cubicBezTo>
                  <a:cubicBezTo>
                    <a:pt x="9" y="49"/>
                    <a:pt x="12" y="61"/>
                    <a:pt x="23" y="70"/>
                  </a:cubicBezTo>
                  <a:cubicBezTo>
                    <a:pt x="33" y="76"/>
                    <a:pt x="44" y="80"/>
                    <a:pt x="57" y="87"/>
                  </a:cubicBezTo>
                  <a:cubicBezTo>
                    <a:pt x="50" y="86"/>
                    <a:pt x="46" y="85"/>
                    <a:pt x="42" y="84"/>
                  </a:cubicBezTo>
                  <a:cubicBezTo>
                    <a:pt x="14" y="79"/>
                    <a:pt x="0" y="64"/>
                    <a:pt x="2" y="44"/>
                  </a:cubicBezTo>
                  <a:cubicBezTo>
                    <a:pt x="4" y="22"/>
                    <a:pt x="29" y="0"/>
                    <a:pt x="52" y="2"/>
                  </a:cubicBezTo>
                  <a:cubicBezTo>
                    <a:pt x="61" y="2"/>
                    <a:pt x="70" y="8"/>
                    <a:pt x="76" y="14"/>
                  </a:cubicBezTo>
                  <a:cubicBezTo>
                    <a:pt x="79" y="17"/>
                    <a:pt x="76" y="26"/>
                    <a:pt x="76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" name="Freeform 34"/>
            <p:cNvSpPr/>
            <p:nvPr userDrawn="1"/>
          </p:nvSpPr>
          <p:spPr bwMode="auto">
            <a:xfrm>
              <a:off x="11410950" y="2000250"/>
              <a:ext cx="185738" cy="190500"/>
            </a:xfrm>
            <a:custGeom>
              <a:avLst/>
              <a:gdLst>
                <a:gd name="T0" fmla="*/ 32 w 72"/>
                <a:gd name="T1" fmla="*/ 85 h 85"/>
                <a:gd name="T2" fmla="*/ 61 w 72"/>
                <a:gd name="T3" fmla="*/ 41 h 85"/>
                <a:gd name="T4" fmla="*/ 28 w 72"/>
                <a:gd name="T5" fmla="*/ 14 h 85"/>
                <a:gd name="T6" fmla="*/ 4 w 72"/>
                <a:gd name="T7" fmla="*/ 27 h 85"/>
                <a:gd name="T8" fmla="*/ 33 w 72"/>
                <a:gd name="T9" fmla="*/ 3 h 85"/>
                <a:gd name="T10" fmla="*/ 72 w 72"/>
                <a:gd name="T11" fmla="*/ 46 h 85"/>
                <a:gd name="T12" fmla="*/ 32 w 72"/>
                <a:gd name="T13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85">
                  <a:moveTo>
                    <a:pt x="32" y="85"/>
                  </a:moveTo>
                  <a:cubicBezTo>
                    <a:pt x="49" y="75"/>
                    <a:pt x="67" y="65"/>
                    <a:pt x="61" y="41"/>
                  </a:cubicBezTo>
                  <a:cubicBezTo>
                    <a:pt x="57" y="24"/>
                    <a:pt x="45" y="13"/>
                    <a:pt x="28" y="14"/>
                  </a:cubicBezTo>
                  <a:cubicBezTo>
                    <a:pt x="20" y="14"/>
                    <a:pt x="12" y="23"/>
                    <a:pt x="4" y="27"/>
                  </a:cubicBezTo>
                  <a:cubicBezTo>
                    <a:pt x="0" y="13"/>
                    <a:pt x="12" y="0"/>
                    <a:pt x="33" y="3"/>
                  </a:cubicBezTo>
                  <a:cubicBezTo>
                    <a:pt x="54" y="6"/>
                    <a:pt x="72" y="25"/>
                    <a:pt x="72" y="46"/>
                  </a:cubicBezTo>
                  <a:cubicBezTo>
                    <a:pt x="72" y="67"/>
                    <a:pt x="59" y="81"/>
                    <a:pt x="32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" name="Freeform 35"/>
            <p:cNvSpPr/>
            <p:nvPr userDrawn="1"/>
          </p:nvSpPr>
          <p:spPr bwMode="auto">
            <a:xfrm>
              <a:off x="638175" y="3938588"/>
              <a:ext cx="204788" cy="80963"/>
            </a:xfrm>
            <a:custGeom>
              <a:avLst/>
              <a:gdLst>
                <a:gd name="T0" fmla="*/ 0 w 79"/>
                <a:gd name="T1" fmla="*/ 0 h 36"/>
                <a:gd name="T2" fmla="*/ 53 w 79"/>
                <a:gd name="T3" fmla="*/ 11 h 36"/>
                <a:gd name="T4" fmla="*/ 70 w 79"/>
                <a:gd name="T5" fmla="*/ 17 h 36"/>
                <a:gd name="T6" fmla="*/ 79 w 79"/>
                <a:gd name="T7" fmla="*/ 28 h 36"/>
                <a:gd name="T8" fmla="*/ 65 w 79"/>
                <a:gd name="T9" fmla="*/ 36 h 36"/>
                <a:gd name="T10" fmla="*/ 0 w 79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6">
                  <a:moveTo>
                    <a:pt x="0" y="0"/>
                  </a:moveTo>
                  <a:cubicBezTo>
                    <a:pt x="18" y="4"/>
                    <a:pt x="36" y="8"/>
                    <a:pt x="53" y="11"/>
                  </a:cubicBezTo>
                  <a:cubicBezTo>
                    <a:pt x="58" y="13"/>
                    <a:pt x="65" y="14"/>
                    <a:pt x="70" y="17"/>
                  </a:cubicBezTo>
                  <a:cubicBezTo>
                    <a:pt x="74" y="19"/>
                    <a:pt x="76" y="24"/>
                    <a:pt x="79" y="28"/>
                  </a:cubicBezTo>
                  <a:cubicBezTo>
                    <a:pt x="74" y="31"/>
                    <a:pt x="69" y="36"/>
                    <a:pt x="65" y="36"/>
                  </a:cubicBezTo>
                  <a:cubicBezTo>
                    <a:pt x="37" y="36"/>
                    <a:pt x="18" y="2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" name="Freeform 36"/>
            <p:cNvSpPr/>
            <p:nvPr userDrawn="1"/>
          </p:nvSpPr>
          <p:spPr bwMode="auto">
            <a:xfrm>
              <a:off x="446088" y="4103688"/>
              <a:ext cx="207963" cy="131763"/>
            </a:xfrm>
            <a:custGeom>
              <a:avLst/>
              <a:gdLst>
                <a:gd name="T0" fmla="*/ 21 w 80"/>
                <a:gd name="T1" fmla="*/ 0 h 59"/>
                <a:gd name="T2" fmla="*/ 15 w 80"/>
                <a:gd name="T3" fmla="*/ 29 h 59"/>
                <a:gd name="T4" fmla="*/ 41 w 80"/>
                <a:gd name="T5" fmla="*/ 46 h 59"/>
                <a:gd name="T6" fmla="*/ 79 w 80"/>
                <a:gd name="T7" fmla="*/ 8 h 59"/>
                <a:gd name="T8" fmla="*/ 42 w 80"/>
                <a:gd name="T9" fmla="*/ 58 h 59"/>
                <a:gd name="T10" fmla="*/ 2 w 80"/>
                <a:gd name="T11" fmla="*/ 29 h 59"/>
                <a:gd name="T12" fmla="*/ 21 w 80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59">
                  <a:moveTo>
                    <a:pt x="21" y="0"/>
                  </a:moveTo>
                  <a:cubicBezTo>
                    <a:pt x="18" y="10"/>
                    <a:pt x="11" y="22"/>
                    <a:pt x="15" y="29"/>
                  </a:cubicBezTo>
                  <a:cubicBezTo>
                    <a:pt x="19" y="37"/>
                    <a:pt x="31" y="45"/>
                    <a:pt x="41" y="46"/>
                  </a:cubicBezTo>
                  <a:cubicBezTo>
                    <a:pt x="65" y="48"/>
                    <a:pt x="75" y="29"/>
                    <a:pt x="79" y="8"/>
                  </a:cubicBezTo>
                  <a:cubicBezTo>
                    <a:pt x="80" y="37"/>
                    <a:pt x="65" y="56"/>
                    <a:pt x="42" y="58"/>
                  </a:cubicBezTo>
                  <a:cubicBezTo>
                    <a:pt x="23" y="59"/>
                    <a:pt x="4" y="46"/>
                    <a:pt x="2" y="29"/>
                  </a:cubicBezTo>
                  <a:cubicBezTo>
                    <a:pt x="0" y="13"/>
                    <a:pt x="6" y="2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" name="Freeform 37"/>
            <p:cNvSpPr/>
            <p:nvPr userDrawn="1"/>
          </p:nvSpPr>
          <p:spPr bwMode="auto">
            <a:xfrm>
              <a:off x="11504613" y="4148138"/>
              <a:ext cx="198438" cy="134938"/>
            </a:xfrm>
            <a:custGeom>
              <a:avLst/>
              <a:gdLst>
                <a:gd name="T0" fmla="*/ 56 w 77"/>
                <a:gd name="T1" fmla="*/ 0 h 60"/>
                <a:gd name="T2" fmla="*/ 76 w 77"/>
                <a:gd name="T3" fmla="*/ 28 h 60"/>
                <a:gd name="T4" fmla="*/ 35 w 77"/>
                <a:gd name="T5" fmla="*/ 58 h 60"/>
                <a:gd name="T6" fmla="*/ 1 w 77"/>
                <a:gd name="T7" fmla="*/ 4 h 60"/>
                <a:gd name="T8" fmla="*/ 33 w 77"/>
                <a:gd name="T9" fmla="*/ 45 h 60"/>
                <a:gd name="T10" fmla="*/ 61 w 77"/>
                <a:gd name="T11" fmla="*/ 30 h 60"/>
                <a:gd name="T12" fmla="*/ 56 w 77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0">
                  <a:moveTo>
                    <a:pt x="56" y="0"/>
                  </a:moveTo>
                  <a:cubicBezTo>
                    <a:pt x="70" y="1"/>
                    <a:pt x="77" y="11"/>
                    <a:pt x="76" y="28"/>
                  </a:cubicBezTo>
                  <a:cubicBezTo>
                    <a:pt x="74" y="45"/>
                    <a:pt x="53" y="60"/>
                    <a:pt x="35" y="58"/>
                  </a:cubicBezTo>
                  <a:cubicBezTo>
                    <a:pt x="13" y="55"/>
                    <a:pt x="0" y="36"/>
                    <a:pt x="1" y="4"/>
                  </a:cubicBezTo>
                  <a:cubicBezTo>
                    <a:pt x="5" y="26"/>
                    <a:pt x="10" y="45"/>
                    <a:pt x="33" y="45"/>
                  </a:cubicBezTo>
                  <a:cubicBezTo>
                    <a:pt x="42" y="45"/>
                    <a:pt x="56" y="38"/>
                    <a:pt x="61" y="30"/>
                  </a:cubicBezTo>
                  <a:cubicBezTo>
                    <a:pt x="65" y="23"/>
                    <a:pt x="58" y="11"/>
                    <a:pt x="5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" name="Freeform 38"/>
            <p:cNvSpPr/>
            <p:nvPr userDrawn="1"/>
          </p:nvSpPr>
          <p:spPr bwMode="auto">
            <a:xfrm>
              <a:off x="690563" y="2770188"/>
              <a:ext cx="206375" cy="103188"/>
            </a:xfrm>
            <a:custGeom>
              <a:avLst/>
              <a:gdLst>
                <a:gd name="T0" fmla="*/ 0 w 80"/>
                <a:gd name="T1" fmla="*/ 46 h 46"/>
                <a:gd name="T2" fmla="*/ 80 w 80"/>
                <a:gd name="T3" fmla="*/ 14 h 46"/>
                <a:gd name="T4" fmla="*/ 0 w 8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46">
                  <a:moveTo>
                    <a:pt x="0" y="46"/>
                  </a:moveTo>
                  <a:cubicBezTo>
                    <a:pt x="20" y="15"/>
                    <a:pt x="58" y="0"/>
                    <a:pt x="80" y="14"/>
                  </a:cubicBezTo>
                  <a:cubicBezTo>
                    <a:pt x="60" y="42"/>
                    <a:pt x="23" y="27"/>
                    <a:pt x="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" name="Freeform 39"/>
            <p:cNvSpPr/>
            <p:nvPr userDrawn="1"/>
          </p:nvSpPr>
          <p:spPr bwMode="auto">
            <a:xfrm>
              <a:off x="11530013" y="2622550"/>
              <a:ext cx="193675" cy="134938"/>
            </a:xfrm>
            <a:custGeom>
              <a:avLst/>
              <a:gdLst>
                <a:gd name="T0" fmla="*/ 53 w 75"/>
                <a:gd name="T1" fmla="*/ 58 h 60"/>
                <a:gd name="T2" fmla="*/ 60 w 75"/>
                <a:gd name="T3" fmla="*/ 29 h 60"/>
                <a:gd name="T4" fmla="*/ 28 w 75"/>
                <a:gd name="T5" fmla="*/ 13 h 60"/>
                <a:gd name="T6" fmla="*/ 4 w 75"/>
                <a:gd name="T7" fmla="*/ 57 h 60"/>
                <a:gd name="T8" fmla="*/ 35 w 75"/>
                <a:gd name="T9" fmla="*/ 1 h 60"/>
                <a:gd name="T10" fmla="*/ 73 w 75"/>
                <a:gd name="T11" fmla="*/ 38 h 60"/>
                <a:gd name="T12" fmla="*/ 53 w 75"/>
                <a:gd name="T13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0">
                  <a:moveTo>
                    <a:pt x="53" y="58"/>
                  </a:moveTo>
                  <a:cubicBezTo>
                    <a:pt x="56" y="48"/>
                    <a:pt x="63" y="38"/>
                    <a:pt x="60" y="29"/>
                  </a:cubicBezTo>
                  <a:cubicBezTo>
                    <a:pt x="56" y="15"/>
                    <a:pt x="43" y="10"/>
                    <a:pt x="28" y="13"/>
                  </a:cubicBezTo>
                  <a:cubicBezTo>
                    <a:pt x="11" y="16"/>
                    <a:pt x="4" y="29"/>
                    <a:pt x="4" y="57"/>
                  </a:cubicBezTo>
                  <a:cubicBezTo>
                    <a:pt x="0" y="21"/>
                    <a:pt x="10" y="2"/>
                    <a:pt x="35" y="1"/>
                  </a:cubicBezTo>
                  <a:cubicBezTo>
                    <a:pt x="56" y="0"/>
                    <a:pt x="75" y="18"/>
                    <a:pt x="73" y="38"/>
                  </a:cubicBezTo>
                  <a:cubicBezTo>
                    <a:pt x="72" y="53"/>
                    <a:pt x="64" y="60"/>
                    <a:pt x="53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3" name="Freeform 40"/>
            <p:cNvSpPr/>
            <p:nvPr userDrawn="1"/>
          </p:nvSpPr>
          <p:spPr bwMode="auto">
            <a:xfrm>
              <a:off x="503238" y="2586038"/>
              <a:ext cx="209550" cy="136525"/>
            </a:xfrm>
            <a:custGeom>
              <a:avLst/>
              <a:gdLst>
                <a:gd name="T0" fmla="*/ 78 w 81"/>
                <a:gd name="T1" fmla="*/ 54 h 61"/>
                <a:gd name="T2" fmla="*/ 51 w 81"/>
                <a:gd name="T3" fmla="*/ 16 h 61"/>
                <a:gd name="T4" fmla="*/ 14 w 81"/>
                <a:gd name="T5" fmla="*/ 32 h 61"/>
                <a:gd name="T6" fmla="*/ 17 w 81"/>
                <a:gd name="T7" fmla="*/ 61 h 61"/>
                <a:gd name="T8" fmla="*/ 2 w 81"/>
                <a:gd name="T9" fmla="*/ 51 h 61"/>
                <a:gd name="T10" fmla="*/ 4 w 81"/>
                <a:gd name="T11" fmla="*/ 25 h 61"/>
                <a:gd name="T12" fmla="*/ 55 w 81"/>
                <a:gd name="T13" fmla="*/ 6 h 61"/>
                <a:gd name="T14" fmla="*/ 78 w 81"/>
                <a:gd name="T15" fmla="*/ 5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61">
                  <a:moveTo>
                    <a:pt x="78" y="54"/>
                  </a:moveTo>
                  <a:cubicBezTo>
                    <a:pt x="77" y="35"/>
                    <a:pt x="72" y="20"/>
                    <a:pt x="51" y="16"/>
                  </a:cubicBezTo>
                  <a:cubicBezTo>
                    <a:pt x="35" y="13"/>
                    <a:pt x="20" y="18"/>
                    <a:pt x="14" y="32"/>
                  </a:cubicBezTo>
                  <a:cubicBezTo>
                    <a:pt x="11" y="39"/>
                    <a:pt x="16" y="50"/>
                    <a:pt x="17" y="61"/>
                  </a:cubicBezTo>
                  <a:cubicBezTo>
                    <a:pt x="14" y="59"/>
                    <a:pt x="4" y="56"/>
                    <a:pt x="2" y="51"/>
                  </a:cubicBezTo>
                  <a:cubicBezTo>
                    <a:pt x="0" y="43"/>
                    <a:pt x="1" y="32"/>
                    <a:pt x="4" y="25"/>
                  </a:cubicBezTo>
                  <a:cubicBezTo>
                    <a:pt x="13" y="8"/>
                    <a:pt x="37" y="0"/>
                    <a:pt x="55" y="6"/>
                  </a:cubicBezTo>
                  <a:cubicBezTo>
                    <a:pt x="74" y="12"/>
                    <a:pt x="81" y="28"/>
                    <a:pt x="78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4" name="Freeform 41"/>
            <p:cNvSpPr/>
            <p:nvPr userDrawn="1"/>
          </p:nvSpPr>
          <p:spPr bwMode="auto">
            <a:xfrm>
              <a:off x="11352213" y="3990975"/>
              <a:ext cx="174625" cy="80963"/>
            </a:xfrm>
            <a:custGeom>
              <a:avLst/>
              <a:gdLst>
                <a:gd name="T0" fmla="*/ 68 w 68"/>
                <a:gd name="T1" fmla="*/ 5 h 36"/>
                <a:gd name="T2" fmla="*/ 19 w 68"/>
                <a:gd name="T3" fmla="*/ 34 h 36"/>
                <a:gd name="T4" fmla="*/ 0 w 68"/>
                <a:gd name="T5" fmla="*/ 29 h 36"/>
                <a:gd name="T6" fmla="*/ 13 w 68"/>
                <a:gd name="T7" fmla="*/ 13 h 36"/>
                <a:gd name="T8" fmla="*/ 65 w 68"/>
                <a:gd name="T9" fmla="*/ 0 h 36"/>
                <a:gd name="T10" fmla="*/ 68 w 68"/>
                <a:gd name="T11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36">
                  <a:moveTo>
                    <a:pt x="68" y="5"/>
                  </a:moveTo>
                  <a:cubicBezTo>
                    <a:pt x="51" y="15"/>
                    <a:pt x="36" y="26"/>
                    <a:pt x="19" y="34"/>
                  </a:cubicBezTo>
                  <a:cubicBezTo>
                    <a:pt x="15" y="36"/>
                    <a:pt x="6" y="31"/>
                    <a:pt x="0" y="29"/>
                  </a:cubicBezTo>
                  <a:cubicBezTo>
                    <a:pt x="4" y="24"/>
                    <a:pt x="8" y="15"/>
                    <a:pt x="13" y="13"/>
                  </a:cubicBezTo>
                  <a:cubicBezTo>
                    <a:pt x="30" y="7"/>
                    <a:pt x="48" y="4"/>
                    <a:pt x="65" y="0"/>
                  </a:cubicBezTo>
                  <a:cubicBezTo>
                    <a:pt x="66" y="2"/>
                    <a:pt x="67" y="4"/>
                    <a:pt x="6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5" name="Freeform 42"/>
            <p:cNvSpPr/>
            <p:nvPr userDrawn="1"/>
          </p:nvSpPr>
          <p:spPr bwMode="auto">
            <a:xfrm>
              <a:off x="11377613" y="2814638"/>
              <a:ext cx="176213" cy="90488"/>
            </a:xfrm>
            <a:custGeom>
              <a:avLst/>
              <a:gdLst>
                <a:gd name="T0" fmla="*/ 65 w 68"/>
                <a:gd name="T1" fmla="*/ 40 h 40"/>
                <a:gd name="T2" fmla="*/ 21 w 68"/>
                <a:gd name="T3" fmla="*/ 27 h 40"/>
                <a:gd name="T4" fmla="*/ 7 w 68"/>
                <a:gd name="T5" fmla="*/ 20 h 40"/>
                <a:gd name="T6" fmla="*/ 0 w 68"/>
                <a:gd name="T7" fmla="*/ 7 h 40"/>
                <a:gd name="T8" fmla="*/ 15 w 68"/>
                <a:gd name="T9" fmla="*/ 2 h 40"/>
                <a:gd name="T10" fmla="*/ 68 w 68"/>
                <a:gd name="T11" fmla="*/ 36 h 40"/>
                <a:gd name="T12" fmla="*/ 65 w 68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40">
                  <a:moveTo>
                    <a:pt x="65" y="40"/>
                  </a:moveTo>
                  <a:cubicBezTo>
                    <a:pt x="50" y="36"/>
                    <a:pt x="35" y="32"/>
                    <a:pt x="21" y="27"/>
                  </a:cubicBezTo>
                  <a:cubicBezTo>
                    <a:pt x="16" y="25"/>
                    <a:pt x="10" y="23"/>
                    <a:pt x="7" y="20"/>
                  </a:cubicBezTo>
                  <a:cubicBezTo>
                    <a:pt x="3" y="17"/>
                    <a:pt x="2" y="11"/>
                    <a:pt x="0" y="7"/>
                  </a:cubicBezTo>
                  <a:cubicBezTo>
                    <a:pt x="5" y="5"/>
                    <a:pt x="12" y="0"/>
                    <a:pt x="15" y="2"/>
                  </a:cubicBezTo>
                  <a:cubicBezTo>
                    <a:pt x="33" y="12"/>
                    <a:pt x="51" y="24"/>
                    <a:pt x="68" y="36"/>
                  </a:cubicBezTo>
                  <a:cubicBezTo>
                    <a:pt x="67" y="37"/>
                    <a:pt x="66" y="39"/>
                    <a:pt x="65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6" name="Freeform 43"/>
            <p:cNvSpPr/>
            <p:nvPr userDrawn="1"/>
          </p:nvSpPr>
          <p:spPr bwMode="auto">
            <a:xfrm>
              <a:off x="868363" y="3998913"/>
              <a:ext cx="125413" cy="112713"/>
            </a:xfrm>
            <a:custGeom>
              <a:avLst/>
              <a:gdLst>
                <a:gd name="T0" fmla="*/ 34 w 48"/>
                <a:gd name="T1" fmla="*/ 35 h 50"/>
                <a:gd name="T2" fmla="*/ 10 w 48"/>
                <a:gd name="T3" fmla="*/ 49 h 50"/>
                <a:gd name="T4" fmla="*/ 0 w 48"/>
                <a:gd name="T5" fmla="*/ 42 h 50"/>
                <a:gd name="T6" fmla="*/ 7 w 48"/>
                <a:gd name="T7" fmla="*/ 19 h 50"/>
                <a:gd name="T8" fmla="*/ 48 w 48"/>
                <a:gd name="T9" fmla="*/ 9 h 50"/>
                <a:gd name="T10" fmla="*/ 22 w 48"/>
                <a:gd name="T11" fmla="*/ 14 h 50"/>
                <a:gd name="T12" fmla="*/ 12 w 48"/>
                <a:gd name="T13" fmla="*/ 31 h 50"/>
                <a:gd name="T14" fmla="*/ 34 w 48"/>
                <a:gd name="T15" fmla="*/ 3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50">
                  <a:moveTo>
                    <a:pt x="34" y="35"/>
                  </a:moveTo>
                  <a:cubicBezTo>
                    <a:pt x="25" y="41"/>
                    <a:pt x="18" y="46"/>
                    <a:pt x="10" y="49"/>
                  </a:cubicBezTo>
                  <a:cubicBezTo>
                    <a:pt x="8" y="50"/>
                    <a:pt x="0" y="44"/>
                    <a:pt x="0" y="42"/>
                  </a:cubicBezTo>
                  <a:cubicBezTo>
                    <a:pt x="1" y="34"/>
                    <a:pt x="2" y="25"/>
                    <a:pt x="7" y="19"/>
                  </a:cubicBezTo>
                  <a:cubicBezTo>
                    <a:pt x="18" y="5"/>
                    <a:pt x="32" y="0"/>
                    <a:pt x="48" y="9"/>
                  </a:cubicBezTo>
                  <a:cubicBezTo>
                    <a:pt x="40" y="10"/>
                    <a:pt x="30" y="10"/>
                    <a:pt x="22" y="14"/>
                  </a:cubicBezTo>
                  <a:cubicBezTo>
                    <a:pt x="17" y="16"/>
                    <a:pt x="15" y="25"/>
                    <a:pt x="12" y="31"/>
                  </a:cubicBezTo>
                  <a:cubicBezTo>
                    <a:pt x="18" y="32"/>
                    <a:pt x="24" y="33"/>
                    <a:pt x="34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7" name="Freeform 44"/>
            <p:cNvSpPr/>
            <p:nvPr userDrawn="1"/>
          </p:nvSpPr>
          <p:spPr bwMode="auto">
            <a:xfrm>
              <a:off x="925513" y="2695575"/>
              <a:ext cx="111125" cy="96838"/>
            </a:xfrm>
            <a:custGeom>
              <a:avLst/>
              <a:gdLst>
                <a:gd name="T0" fmla="*/ 40 w 43"/>
                <a:gd name="T1" fmla="*/ 43 h 43"/>
                <a:gd name="T2" fmla="*/ 12 w 43"/>
                <a:gd name="T3" fmla="*/ 34 h 43"/>
                <a:gd name="T4" fmla="*/ 1 w 43"/>
                <a:gd name="T5" fmla="*/ 10 h 43"/>
                <a:gd name="T6" fmla="*/ 11 w 43"/>
                <a:gd name="T7" fmla="*/ 1 h 43"/>
                <a:gd name="T8" fmla="*/ 36 w 43"/>
                <a:gd name="T9" fmla="*/ 12 h 43"/>
                <a:gd name="T10" fmla="*/ 13 w 43"/>
                <a:gd name="T11" fmla="*/ 18 h 43"/>
                <a:gd name="T12" fmla="*/ 43 w 43"/>
                <a:gd name="T13" fmla="*/ 38 h 43"/>
                <a:gd name="T14" fmla="*/ 40 w 43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3">
                  <a:moveTo>
                    <a:pt x="40" y="43"/>
                  </a:moveTo>
                  <a:cubicBezTo>
                    <a:pt x="31" y="40"/>
                    <a:pt x="20" y="40"/>
                    <a:pt x="12" y="34"/>
                  </a:cubicBezTo>
                  <a:cubicBezTo>
                    <a:pt x="6" y="29"/>
                    <a:pt x="3" y="19"/>
                    <a:pt x="1" y="10"/>
                  </a:cubicBezTo>
                  <a:cubicBezTo>
                    <a:pt x="0" y="8"/>
                    <a:pt x="8" y="0"/>
                    <a:pt x="11" y="1"/>
                  </a:cubicBezTo>
                  <a:cubicBezTo>
                    <a:pt x="19" y="3"/>
                    <a:pt x="26" y="8"/>
                    <a:pt x="36" y="12"/>
                  </a:cubicBezTo>
                  <a:cubicBezTo>
                    <a:pt x="25" y="15"/>
                    <a:pt x="13" y="17"/>
                    <a:pt x="13" y="18"/>
                  </a:cubicBezTo>
                  <a:cubicBezTo>
                    <a:pt x="12" y="39"/>
                    <a:pt x="29" y="36"/>
                    <a:pt x="43" y="38"/>
                  </a:cubicBezTo>
                  <a:cubicBezTo>
                    <a:pt x="42" y="39"/>
                    <a:pt x="41" y="41"/>
                    <a:pt x="40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8" name="Freeform 45"/>
            <p:cNvSpPr/>
            <p:nvPr userDrawn="1"/>
          </p:nvSpPr>
          <p:spPr bwMode="auto">
            <a:xfrm>
              <a:off x="503238" y="4646613"/>
              <a:ext cx="111125" cy="55563"/>
            </a:xfrm>
            <a:custGeom>
              <a:avLst/>
              <a:gdLst>
                <a:gd name="T0" fmla="*/ 43 w 43"/>
                <a:gd name="T1" fmla="*/ 5 h 25"/>
                <a:gd name="T2" fmla="*/ 18 w 43"/>
                <a:gd name="T3" fmla="*/ 23 h 25"/>
                <a:gd name="T4" fmla="*/ 0 w 43"/>
                <a:gd name="T5" fmla="*/ 23 h 25"/>
                <a:gd name="T6" fmla="*/ 9 w 43"/>
                <a:gd name="T7" fmla="*/ 8 h 25"/>
                <a:gd name="T8" fmla="*/ 43 w 43"/>
                <a:gd name="T9" fmla="*/ 0 h 25"/>
                <a:gd name="T10" fmla="*/ 43 w 43"/>
                <a:gd name="T1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5">
                  <a:moveTo>
                    <a:pt x="43" y="5"/>
                  </a:moveTo>
                  <a:cubicBezTo>
                    <a:pt x="35" y="11"/>
                    <a:pt x="27" y="18"/>
                    <a:pt x="18" y="23"/>
                  </a:cubicBezTo>
                  <a:cubicBezTo>
                    <a:pt x="13" y="25"/>
                    <a:pt x="6" y="23"/>
                    <a:pt x="0" y="23"/>
                  </a:cubicBezTo>
                  <a:cubicBezTo>
                    <a:pt x="3" y="18"/>
                    <a:pt x="5" y="10"/>
                    <a:pt x="9" y="8"/>
                  </a:cubicBezTo>
                  <a:cubicBezTo>
                    <a:pt x="20" y="4"/>
                    <a:pt x="31" y="2"/>
                    <a:pt x="43" y="0"/>
                  </a:cubicBezTo>
                  <a:cubicBezTo>
                    <a:pt x="43" y="1"/>
                    <a:pt x="43" y="3"/>
                    <a:pt x="4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9" name="Freeform 46"/>
            <p:cNvSpPr/>
            <p:nvPr userDrawn="1"/>
          </p:nvSpPr>
          <p:spPr bwMode="auto">
            <a:xfrm>
              <a:off x="11553825" y="4687888"/>
              <a:ext cx="131763" cy="66675"/>
            </a:xfrm>
            <a:custGeom>
              <a:avLst/>
              <a:gdLst>
                <a:gd name="T0" fmla="*/ 0 w 51"/>
                <a:gd name="T1" fmla="*/ 3 h 30"/>
                <a:gd name="T2" fmla="*/ 51 w 51"/>
                <a:gd name="T3" fmla="*/ 23 h 30"/>
                <a:gd name="T4" fmla="*/ 0 w 51"/>
                <a:gd name="T5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30">
                  <a:moveTo>
                    <a:pt x="0" y="3"/>
                  </a:moveTo>
                  <a:cubicBezTo>
                    <a:pt x="18" y="1"/>
                    <a:pt x="37" y="0"/>
                    <a:pt x="51" y="23"/>
                  </a:cubicBezTo>
                  <a:cubicBezTo>
                    <a:pt x="26" y="30"/>
                    <a:pt x="16" y="7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0" name="Freeform 47"/>
            <p:cNvSpPr/>
            <p:nvPr userDrawn="1"/>
          </p:nvSpPr>
          <p:spPr bwMode="auto">
            <a:xfrm>
              <a:off x="11571288" y="2162175"/>
              <a:ext cx="123825" cy="61913"/>
            </a:xfrm>
            <a:custGeom>
              <a:avLst/>
              <a:gdLst>
                <a:gd name="T0" fmla="*/ 0 w 48"/>
                <a:gd name="T1" fmla="*/ 24 h 28"/>
                <a:gd name="T2" fmla="*/ 48 w 48"/>
                <a:gd name="T3" fmla="*/ 4 h 28"/>
                <a:gd name="T4" fmla="*/ 0 w 48"/>
                <a:gd name="T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8">
                  <a:moveTo>
                    <a:pt x="0" y="24"/>
                  </a:moveTo>
                  <a:cubicBezTo>
                    <a:pt x="18" y="18"/>
                    <a:pt x="28" y="0"/>
                    <a:pt x="48" y="4"/>
                  </a:cubicBezTo>
                  <a:cubicBezTo>
                    <a:pt x="42" y="23"/>
                    <a:pt x="31" y="28"/>
                    <a:pt x="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1" name="Freeform 48"/>
            <p:cNvSpPr/>
            <p:nvPr userDrawn="1"/>
          </p:nvSpPr>
          <p:spPr bwMode="auto">
            <a:xfrm>
              <a:off x="576263" y="2152650"/>
              <a:ext cx="111125" cy="50800"/>
            </a:xfrm>
            <a:custGeom>
              <a:avLst/>
              <a:gdLst>
                <a:gd name="T0" fmla="*/ 42 w 43"/>
                <a:gd name="T1" fmla="*/ 23 h 23"/>
                <a:gd name="T2" fmla="*/ 7 w 43"/>
                <a:gd name="T3" fmla="*/ 16 h 23"/>
                <a:gd name="T4" fmla="*/ 0 w 43"/>
                <a:gd name="T5" fmla="*/ 3 h 23"/>
                <a:gd name="T6" fmla="*/ 14 w 43"/>
                <a:gd name="T7" fmla="*/ 1 h 23"/>
                <a:gd name="T8" fmla="*/ 43 w 43"/>
                <a:gd name="T9" fmla="*/ 18 h 23"/>
                <a:gd name="T10" fmla="*/ 42 w 43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3">
                  <a:moveTo>
                    <a:pt x="42" y="23"/>
                  </a:moveTo>
                  <a:cubicBezTo>
                    <a:pt x="31" y="21"/>
                    <a:pt x="19" y="19"/>
                    <a:pt x="7" y="16"/>
                  </a:cubicBezTo>
                  <a:cubicBezTo>
                    <a:pt x="4" y="15"/>
                    <a:pt x="2" y="8"/>
                    <a:pt x="0" y="3"/>
                  </a:cubicBezTo>
                  <a:cubicBezTo>
                    <a:pt x="5" y="3"/>
                    <a:pt x="10" y="0"/>
                    <a:pt x="14" y="1"/>
                  </a:cubicBezTo>
                  <a:cubicBezTo>
                    <a:pt x="24" y="6"/>
                    <a:pt x="34" y="12"/>
                    <a:pt x="43" y="18"/>
                  </a:cubicBezTo>
                  <a:cubicBezTo>
                    <a:pt x="43" y="20"/>
                    <a:pt x="43" y="21"/>
                    <a:pt x="4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2" name="Freeform 49"/>
            <p:cNvSpPr/>
            <p:nvPr userDrawn="1"/>
          </p:nvSpPr>
          <p:spPr bwMode="auto">
            <a:xfrm>
              <a:off x="11280775" y="2727325"/>
              <a:ext cx="73025" cy="87313"/>
            </a:xfrm>
            <a:custGeom>
              <a:avLst/>
              <a:gdLst>
                <a:gd name="T0" fmla="*/ 14 w 28"/>
                <a:gd name="T1" fmla="*/ 37 h 39"/>
                <a:gd name="T2" fmla="*/ 16 w 28"/>
                <a:gd name="T3" fmla="*/ 14 h 39"/>
                <a:gd name="T4" fmla="*/ 3 w 28"/>
                <a:gd name="T5" fmla="*/ 16 h 39"/>
                <a:gd name="T6" fmla="*/ 0 w 28"/>
                <a:gd name="T7" fmla="*/ 13 h 39"/>
                <a:gd name="T8" fmla="*/ 19 w 28"/>
                <a:gd name="T9" fmla="*/ 0 h 39"/>
                <a:gd name="T10" fmla="*/ 27 w 28"/>
                <a:gd name="T11" fmla="*/ 9 h 39"/>
                <a:gd name="T12" fmla="*/ 17 w 28"/>
                <a:gd name="T13" fmla="*/ 39 h 39"/>
                <a:gd name="T14" fmla="*/ 14 w 28"/>
                <a:gd name="T15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39">
                  <a:moveTo>
                    <a:pt x="14" y="37"/>
                  </a:moveTo>
                  <a:cubicBezTo>
                    <a:pt x="15" y="29"/>
                    <a:pt x="15" y="22"/>
                    <a:pt x="16" y="14"/>
                  </a:cubicBezTo>
                  <a:cubicBezTo>
                    <a:pt x="11" y="15"/>
                    <a:pt x="7" y="15"/>
                    <a:pt x="3" y="16"/>
                  </a:cubicBezTo>
                  <a:cubicBezTo>
                    <a:pt x="2" y="15"/>
                    <a:pt x="1" y="14"/>
                    <a:pt x="0" y="13"/>
                  </a:cubicBezTo>
                  <a:cubicBezTo>
                    <a:pt x="6" y="9"/>
                    <a:pt x="12" y="4"/>
                    <a:pt x="19" y="0"/>
                  </a:cubicBezTo>
                  <a:cubicBezTo>
                    <a:pt x="20" y="0"/>
                    <a:pt x="28" y="7"/>
                    <a:pt x="27" y="9"/>
                  </a:cubicBezTo>
                  <a:cubicBezTo>
                    <a:pt x="25" y="19"/>
                    <a:pt x="21" y="29"/>
                    <a:pt x="17" y="39"/>
                  </a:cubicBezTo>
                  <a:cubicBezTo>
                    <a:pt x="16" y="38"/>
                    <a:pt x="15" y="38"/>
                    <a:pt x="14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3" name="Freeform 50"/>
            <p:cNvSpPr/>
            <p:nvPr userDrawn="1"/>
          </p:nvSpPr>
          <p:spPr bwMode="auto">
            <a:xfrm>
              <a:off x="712788" y="3638550"/>
              <a:ext cx="88900" cy="98425"/>
            </a:xfrm>
            <a:custGeom>
              <a:avLst/>
              <a:gdLst>
                <a:gd name="T0" fmla="*/ 7 w 34"/>
                <a:gd name="T1" fmla="*/ 0 h 44"/>
                <a:gd name="T2" fmla="*/ 25 w 34"/>
                <a:gd name="T3" fmla="*/ 30 h 44"/>
                <a:gd name="T4" fmla="*/ 34 w 34"/>
                <a:gd name="T5" fmla="*/ 39 h 44"/>
                <a:gd name="T6" fmla="*/ 21 w 34"/>
                <a:gd name="T7" fmla="*/ 44 h 44"/>
                <a:gd name="T8" fmla="*/ 7 w 34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4">
                  <a:moveTo>
                    <a:pt x="7" y="0"/>
                  </a:moveTo>
                  <a:cubicBezTo>
                    <a:pt x="7" y="17"/>
                    <a:pt x="2" y="33"/>
                    <a:pt x="25" y="30"/>
                  </a:cubicBezTo>
                  <a:cubicBezTo>
                    <a:pt x="28" y="30"/>
                    <a:pt x="31" y="36"/>
                    <a:pt x="34" y="39"/>
                  </a:cubicBezTo>
                  <a:cubicBezTo>
                    <a:pt x="30" y="40"/>
                    <a:pt x="25" y="44"/>
                    <a:pt x="21" y="44"/>
                  </a:cubicBezTo>
                  <a:cubicBezTo>
                    <a:pt x="6" y="41"/>
                    <a:pt x="0" y="2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4" name="Freeform 51"/>
            <p:cNvSpPr/>
            <p:nvPr userDrawn="1"/>
          </p:nvSpPr>
          <p:spPr bwMode="auto">
            <a:xfrm>
              <a:off x="741363" y="3060700"/>
              <a:ext cx="90488" cy="60325"/>
            </a:xfrm>
            <a:custGeom>
              <a:avLst/>
              <a:gdLst>
                <a:gd name="T0" fmla="*/ 1 w 35"/>
                <a:gd name="T1" fmla="*/ 27 h 27"/>
                <a:gd name="T2" fmla="*/ 23 w 35"/>
                <a:gd name="T3" fmla="*/ 1 h 27"/>
                <a:gd name="T4" fmla="*/ 35 w 35"/>
                <a:gd name="T5" fmla="*/ 6 h 27"/>
                <a:gd name="T6" fmla="*/ 26 w 35"/>
                <a:gd name="T7" fmla="*/ 14 h 27"/>
                <a:gd name="T8" fmla="*/ 1 w 35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7">
                  <a:moveTo>
                    <a:pt x="1" y="27"/>
                  </a:moveTo>
                  <a:cubicBezTo>
                    <a:pt x="0" y="15"/>
                    <a:pt x="7" y="5"/>
                    <a:pt x="23" y="1"/>
                  </a:cubicBezTo>
                  <a:cubicBezTo>
                    <a:pt x="27" y="0"/>
                    <a:pt x="31" y="4"/>
                    <a:pt x="35" y="6"/>
                  </a:cubicBezTo>
                  <a:cubicBezTo>
                    <a:pt x="32" y="9"/>
                    <a:pt x="30" y="12"/>
                    <a:pt x="26" y="14"/>
                  </a:cubicBezTo>
                  <a:cubicBezTo>
                    <a:pt x="18" y="19"/>
                    <a:pt x="9" y="23"/>
                    <a:pt x="1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5" name="Freeform 52"/>
            <p:cNvSpPr/>
            <p:nvPr userDrawn="1"/>
          </p:nvSpPr>
          <p:spPr bwMode="auto">
            <a:xfrm>
              <a:off x="11258550" y="4076700"/>
              <a:ext cx="82550" cy="82550"/>
            </a:xfrm>
            <a:custGeom>
              <a:avLst/>
              <a:gdLst>
                <a:gd name="T0" fmla="*/ 13 w 32"/>
                <a:gd name="T1" fmla="*/ 0 h 37"/>
                <a:gd name="T2" fmla="*/ 21 w 32"/>
                <a:gd name="T3" fmla="*/ 34 h 37"/>
                <a:gd name="T4" fmla="*/ 0 w 32"/>
                <a:gd name="T5" fmla="*/ 28 h 37"/>
                <a:gd name="T6" fmla="*/ 13 w 32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7">
                  <a:moveTo>
                    <a:pt x="13" y="0"/>
                  </a:moveTo>
                  <a:cubicBezTo>
                    <a:pt x="23" y="10"/>
                    <a:pt x="32" y="21"/>
                    <a:pt x="21" y="34"/>
                  </a:cubicBezTo>
                  <a:cubicBezTo>
                    <a:pt x="19" y="37"/>
                    <a:pt x="8" y="33"/>
                    <a:pt x="0" y="28"/>
                  </a:cubicBezTo>
                  <a:cubicBezTo>
                    <a:pt x="23" y="24"/>
                    <a:pt x="17" y="12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6" name="Freeform 53"/>
            <p:cNvSpPr/>
            <p:nvPr userDrawn="1"/>
          </p:nvSpPr>
          <p:spPr bwMode="auto">
            <a:xfrm>
              <a:off x="11401425" y="3706813"/>
              <a:ext cx="79375" cy="77788"/>
            </a:xfrm>
            <a:custGeom>
              <a:avLst/>
              <a:gdLst>
                <a:gd name="T0" fmla="*/ 31 w 31"/>
                <a:gd name="T1" fmla="*/ 4 h 34"/>
                <a:gd name="T2" fmla="*/ 12 w 31"/>
                <a:gd name="T3" fmla="*/ 33 h 34"/>
                <a:gd name="T4" fmla="*/ 0 w 31"/>
                <a:gd name="T5" fmla="*/ 29 h 34"/>
                <a:gd name="T6" fmla="*/ 8 w 31"/>
                <a:gd name="T7" fmla="*/ 20 h 34"/>
                <a:gd name="T8" fmla="*/ 25 w 31"/>
                <a:gd name="T9" fmla="*/ 3 h 34"/>
                <a:gd name="T10" fmla="*/ 26 w 31"/>
                <a:gd name="T11" fmla="*/ 0 h 34"/>
                <a:gd name="T12" fmla="*/ 26 w 31"/>
                <a:gd name="T13" fmla="*/ 1 h 34"/>
                <a:gd name="T14" fmla="*/ 31 w 31"/>
                <a:gd name="T15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34">
                  <a:moveTo>
                    <a:pt x="31" y="4"/>
                  </a:moveTo>
                  <a:cubicBezTo>
                    <a:pt x="25" y="14"/>
                    <a:pt x="19" y="24"/>
                    <a:pt x="12" y="33"/>
                  </a:cubicBezTo>
                  <a:cubicBezTo>
                    <a:pt x="11" y="34"/>
                    <a:pt x="4" y="30"/>
                    <a:pt x="0" y="29"/>
                  </a:cubicBezTo>
                  <a:cubicBezTo>
                    <a:pt x="3" y="26"/>
                    <a:pt x="6" y="20"/>
                    <a:pt x="8" y="20"/>
                  </a:cubicBezTo>
                  <a:cubicBezTo>
                    <a:pt x="21" y="21"/>
                    <a:pt x="24" y="14"/>
                    <a:pt x="25" y="3"/>
                  </a:cubicBezTo>
                  <a:cubicBezTo>
                    <a:pt x="25" y="2"/>
                    <a:pt x="25" y="1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8" y="2"/>
                    <a:pt x="30" y="3"/>
                    <a:pt x="3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57" name="Freeform 54"/>
            <p:cNvSpPr/>
            <p:nvPr userDrawn="1"/>
          </p:nvSpPr>
          <p:spPr bwMode="auto">
            <a:xfrm>
              <a:off x="11415713" y="3100388"/>
              <a:ext cx="77788" cy="95250"/>
            </a:xfrm>
            <a:custGeom>
              <a:avLst/>
              <a:gdLst>
                <a:gd name="T0" fmla="*/ 23 w 30"/>
                <a:gd name="T1" fmla="*/ 42 h 42"/>
                <a:gd name="T2" fmla="*/ 5 w 30"/>
                <a:gd name="T3" fmla="*/ 13 h 42"/>
                <a:gd name="T4" fmla="*/ 0 w 30"/>
                <a:gd name="T5" fmla="*/ 4 h 42"/>
                <a:gd name="T6" fmla="*/ 13 w 30"/>
                <a:gd name="T7" fmla="*/ 2 h 42"/>
                <a:gd name="T8" fmla="*/ 23 w 3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2">
                  <a:moveTo>
                    <a:pt x="23" y="42"/>
                  </a:moveTo>
                  <a:cubicBezTo>
                    <a:pt x="22" y="29"/>
                    <a:pt x="28" y="13"/>
                    <a:pt x="5" y="13"/>
                  </a:cubicBezTo>
                  <a:cubicBezTo>
                    <a:pt x="3" y="13"/>
                    <a:pt x="1" y="8"/>
                    <a:pt x="0" y="4"/>
                  </a:cubicBezTo>
                  <a:cubicBezTo>
                    <a:pt x="4" y="4"/>
                    <a:pt x="10" y="0"/>
                    <a:pt x="13" y="2"/>
                  </a:cubicBezTo>
                  <a:cubicBezTo>
                    <a:pt x="30" y="12"/>
                    <a:pt x="25" y="27"/>
                    <a:pt x="23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  <p:extLst>
      <p:ext uri="{BB962C8B-B14F-4D97-AF65-F5344CB8AC3E}">
        <p14:creationId xmlns:p14="http://schemas.microsoft.com/office/powerpoint/2010/main" val="3911417234"/>
      </p:ext>
    </p:extLst>
  </p:cSld>
  <p:clrMapOvr>
    <a:masterClrMapping/>
  </p:clrMapOvr>
  <p:transition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ángulo 15"/>
          <p:cNvSpPr/>
          <p:nvPr userDrawn="1"/>
        </p:nvSpPr>
        <p:spPr>
          <a:xfrm>
            <a:off x="0" y="0"/>
            <a:ext cx="12192000" cy="6877878"/>
          </a:xfrm>
          <a:prstGeom prst="rect">
            <a:avLst/>
          </a:prstGeom>
          <a:solidFill>
            <a:srgbClr val="FDEADA">
              <a:alpha val="7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194605" y="552275"/>
            <a:ext cx="8820822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altLang="ko-KR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81590406"/>
      </p:ext>
    </p:extLst>
  </p:cSld>
  <p:clrMapOvr>
    <a:masterClrMapping/>
  </p:clrMapOvr>
  <p:transition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1194605" y="552275"/>
            <a:ext cx="8820822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altLang="ko-KR"/>
              <a:t>BASIC LAYOUT</a:t>
            </a:r>
          </a:p>
        </p:txBody>
      </p:sp>
      <p:grpSp>
        <p:nvGrpSpPr>
          <p:cNvPr id="3" name="Grupo 2">
            <a:extLst>
              <a:ext uri="{FF2B5EF4-FFF2-40B4-BE49-F238E27FC236}">
                <a16:creationId xmlns:a16="http://schemas.microsoft.com/office/drawing/2014/main" id="{5BA28A83-A54B-7D44-FA6E-A4BD5339270C}"/>
              </a:ext>
            </a:extLst>
          </p:cNvPr>
          <p:cNvGrpSpPr/>
          <p:nvPr userDrawn="1"/>
        </p:nvGrpSpPr>
        <p:grpSpPr>
          <a:xfrm>
            <a:off x="127001" y="195262"/>
            <a:ext cx="376237" cy="6278564"/>
            <a:chOff x="127001" y="195262"/>
            <a:chExt cx="376237" cy="6278564"/>
          </a:xfrm>
        </p:grpSpPr>
        <p:sp>
          <p:nvSpPr>
            <p:cNvPr id="6" name="Freeform 5"/>
            <p:cNvSpPr/>
            <p:nvPr/>
          </p:nvSpPr>
          <p:spPr bwMode="auto">
            <a:xfrm>
              <a:off x="127001" y="195262"/>
              <a:ext cx="320675" cy="2987675"/>
            </a:xfrm>
            <a:custGeom>
              <a:avLst/>
              <a:gdLst>
                <a:gd name="T0" fmla="*/ 105 w 165"/>
                <a:gd name="T1" fmla="*/ 700 h 831"/>
                <a:gd name="T2" fmla="*/ 105 w 165"/>
                <a:gd name="T3" fmla="*/ 812 h 831"/>
                <a:gd name="T4" fmla="*/ 92 w 165"/>
                <a:gd name="T5" fmla="*/ 831 h 831"/>
                <a:gd name="T6" fmla="*/ 78 w 165"/>
                <a:gd name="T7" fmla="*/ 813 h 831"/>
                <a:gd name="T8" fmla="*/ 78 w 165"/>
                <a:gd name="T9" fmla="*/ 809 h 831"/>
                <a:gd name="T10" fmla="*/ 75 w 165"/>
                <a:gd name="T11" fmla="*/ 693 h 831"/>
                <a:gd name="T12" fmla="*/ 75 w 165"/>
                <a:gd name="T13" fmla="*/ 685 h 831"/>
                <a:gd name="T14" fmla="*/ 74 w 165"/>
                <a:gd name="T15" fmla="*/ 573 h 831"/>
                <a:gd name="T16" fmla="*/ 72 w 165"/>
                <a:gd name="T17" fmla="*/ 440 h 831"/>
                <a:gd name="T18" fmla="*/ 71 w 165"/>
                <a:gd name="T19" fmla="*/ 362 h 831"/>
                <a:gd name="T20" fmla="*/ 64 w 165"/>
                <a:gd name="T21" fmla="*/ 352 h 831"/>
                <a:gd name="T22" fmla="*/ 53 w 165"/>
                <a:gd name="T23" fmla="*/ 337 h 831"/>
                <a:gd name="T24" fmla="*/ 64 w 165"/>
                <a:gd name="T25" fmla="*/ 323 h 831"/>
                <a:gd name="T26" fmla="*/ 70 w 165"/>
                <a:gd name="T27" fmla="*/ 313 h 831"/>
                <a:gd name="T28" fmla="*/ 69 w 165"/>
                <a:gd name="T29" fmla="*/ 281 h 831"/>
                <a:gd name="T30" fmla="*/ 63 w 165"/>
                <a:gd name="T31" fmla="*/ 274 h 831"/>
                <a:gd name="T32" fmla="*/ 61 w 165"/>
                <a:gd name="T33" fmla="*/ 242 h 831"/>
                <a:gd name="T34" fmla="*/ 68 w 165"/>
                <a:gd name="T35" fmla="*/ 227 h 831"/>
                <a:gd name="T36" fmla="*/ 66 w 165"/>
                <a:gd name="T37" fmla="*/ 113 h 831"/>
                <a:gd name="T38" fmla="*/ 57 w 165"/>
                <a:gd name="T39" fmla="*/ 104 h 831"/>
                <a:gd name="T40" fmla="*/ 16 w 165"/>
                <a:gd name="T41" fmla="*/ 104 h 831"/>
                <a:gd name="T42" fmla="*/ 7 w 165"/>
                <a:gd name="T43" fmla="*/ 89 h 831"/>
                <a:gd name="T44" fmla="*/ 31 w 165"/>
                <a:gd name="T45" fmla="*/ 53 h 831"/>
                <a:gd name="T46" fmla="*/ 69 w 165"/>
                <a:gd name="T47" fmla="*/ 9 h 831"/>
                <a:gd name="T48" fmla="*/ 95 w 165"/>
                <a:gd name="T49" fmla="*/ 10 h 831"/>
                <a:gd name="T50" fmla="*/ 159 w 165"/>
                <a:gd name="T51" fmla="*/ 93 h 831"/>
                <a:gd name="T52" fmla="*/ 154 w 165"/>
                <a:gd name="T53" fmla="*/ 105 h 831"/>
                <a:gd name="T54" fmla="*/ 114 w 165"/>
                <a:gd name="T55" fmla="*/ 104 h 831"/>
                <a:gd name="T56" fmla="*/ 94 w 165"/>
                <a:gd name="T57" fmla="*/ 123 h 831"/>
                <a:gd name="T58" fmla="*/ 96 w 165"/>
                <a:gd name="T59" fmla="*/ 230 h 831"/>
                <a:gd name="T60" fmla="*/ 103 w 165"/>
                <a:gd name="T61" fmla="*/ 241 h 831"/>
                <a:gd name="T62" fmla="*/ 102 w 165"/>
                <a:gd name="T63" fmla="*/ 271 h 831"/>
                <a:gd name="T64" fmla="*/ 97 w 165"/>
                <a:gd name="T65" fmla="*/ 279 h 831"/>
                <a:gd name="T66" fmla="*/ 97 w 165"/>
                <a:gd name="T67" fmla="*/ 302 h 831"/>
                <a:gd name="T68" fmla="*/ 108 w 165"/>
                <a:gd name="T69" fmla="*/ 325 h 831"/>
                <a:gd name="T70" fmla="*/ 106 w 165"/>
                <a:gd name="T71" fmla="*/ 349 h 831"/>
                <a:gd name="T72" fmla="*/ 98 w 165"/>
                <a:gd name="T73" fmla="*/ 362 h 831"/>
                <a:gd name="T74" fmla="*/ 102 w 165"/>
                <a:gd name="T75" fmla="*/ 607 h 831"/>
                <a:gd name="T76" fmla="*/ 103 w 165"/>
                <a:gd name="T77" fmla="*/ 651 h 831"/>
                <a:gd name="T78" fmla="*/ 104 w 165"/>
                <a:gd name="T79" fmla="*/ 682 h 831"/>
                <a:gd name="T80" fmla="*/ 104 w 165"/>
                <a:gd name="T81" fmla="*/ 689 h 831"/>
                <a:gd name="T82" fmla="*/ 104 w 165"/>
                <a:gd name="T83" fmla="*/ 695 h 831"/>
                <a:gd name="T84" fmla="*/ 105 w 165"/>
                <a:gd name="T85" fmla="*/ 70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831">
                  <a:moveTo>
                    <a:pt x="105" y="700"/>
                  </a:moveTo>
                  <a:cubicBezTo>
                    <a:pt x="105" y="737"/>
                    <a:pt x="105" y="774"/>
                    <a:pt x="105" y="812"/>
                  </a:cubicBezTo>
                  <a:cubicBezTo>
                    <a:pt x="105" y="823"/>
                    <a:pt x="100" y="831"/>
                    <a:pt x="92" y="831"/>
                  </a:cubicBezTo>
                  <a:cubicBezTo>
                    <a:pt x="84" y="831"/>
                    <a:pt x="78" y="824"/>
                    <a:pt x="78" y="813"/>
                  </a:cubicBezTo>
                  <a:cubicBezTo>
                    <a:pt x="77" y="811"/>
                    <a:pt x="77" y="810"/>
                    <a:pt x="78" y="809"/>
                  </a:cubicBezTo>
                  <a:cubicBezTo>
                    <a:pt x="78" y="770"/>
                    <a:pt x="76" y="732"/>
                    <a:pt x="75" y="693"/>
                  </a:cubicBezTo>
                  <a:cubicBezTo>
                    <a:pt x="78" y="690"/>
                    <a:pt x="76" y="687"/>
                    <a:pt x="75" y="685"/>
                  </a:cubicBezTo>
                  <a:cubicBezTo>
                    <a:pt x="75" y="648"/>
                    <a:pt x="76" y="610"/>
                    <a:pt x="74" y="573"/>
                  </a:cubicBezTo>
                  <a:cubicBezTo>
                    <a:pt x="72" y="529"/>
                    <a:pt x="74" y="485"/>
                    <a:pt x="72" y="440"/>
                  </a:cubicBezTo>
                  <a:cubicBezTo>
                    <a:pt x="71" y="414"/>
                    <a:pt x="71" y="388"/>
                    <a:pt x="71" y="362"/>
                  </a:cubicBezTo>
                  <a:cubicBezTo>
                    <a:pt x="71" y="357"/>
                    <a:pt x="69" y="354"/>
                    <a:pt x="64" y="352"/>
                  </a:cubicBezTo>
                  <a:cubicBezTo>
                    <a:pt x="57" y="349"/>
                    <a:pt x="53" y="345"/>
                    <a:pt x="53" y="337"/>
                  </a:cubicBezTo>
                  <a:cubicBezTo>
                    <a:pt x="53" y="329"/>
                    <a:pt x="57" y="325"/>
                    <a:pt x="64" y="323"/>
                  </a:cubicBezTo>
                  <a:cubicBezTo>
                    <a:pt x="69" y="321"/>
                    <a:pt x="71" y="318"/>
                    <a:pt x="70" y="313"/>
                  </a:cubicBezTo>
                  <a:cubicBezTo>
                    <a:pt x="70" y="302"/>
                    <a:pt x="69" y="291"/>
                    <a:pt x="69" y="281"/>
                  </a:cubicBezTo>
                  <a:cubicBezTo>
                    <a:pt x="68" y="277"/>
                    <a:pt x="67" y="275"/>
                    <a:pt x="63" y="274"/>
                  </a:cubicBezTo>
                  <a:cubicBezTo>
                    <a:pt x="48" y="267"/>
                    <a:pt x="46" y="251"/>
                    <a:pt x="61" y="242"/>
                  </a:cubicBezTo>
                  <a:cubicBezTo>
                    <a:pt x="67" y="238"/>
                    <a:pt x="69" y="234"/>
                    <a:pt x="68" y="227"/>
                  </a:cubicBezTo>
                  <a:cubicBezTo>
                    <a:pt x="68" y="189"/>
                    <a:pt x="67" y="151"/>
                    <a:pt x="66" y="113"/>
                  </a:cubicBezTo>
                  <a:cubicBezTo>
                    <a:pt x="66" y="106"/>
                    <a:pt x="64" y="104"/>
                    <a:pt x="57" y="104"/>
                  </a:cubicBezTo>
                  <a:cubicBezTo>
                    <a:pt x="43" y="104"/>
                    <a:pt x="29" y="104"/>
                    <a:pt x="16" y="104"/>
                  </a:cubicBezTo>
                  <a:cubicBezTo>
                    <a:pt x="3" y="104"/>
                    <a:pt x="0" y="99"/>
                    <a:pt x="7" y="89"/>
                  </a:cubicBezTo>
                  <a:cubicBezTo>
                    <a:pt x="15" y="76"/>
                    <a:pt x="23" y="65"/>
                    <a:pt x="31" y="53"/>
                  </a:cubicBezTo>
                  <a:cubicBezTo>
                    <a:pt x="43" y="38"/>
                    <a:pt x="54" y="22"/>
                    <a:pt x="69" y="9"/>
                  </a:cubicBezTo>
                  <a:cubicBezTo>
                    <a:pt x="77" y="0"/>
                    <a:pt x="88" y="1"/>
                    <a:pt x="95" y="10"/>
                  </a:cubicBezTo>
                  <a:cubicBezTo>
                    <a:pt x="117" y="37"/>
                    <a:pt x="139" y="64"/>
                    <a:pt x="159" y="93"/>
                  </a:cubicBezTo>
                  <a:cubicBezTo>
                    <a:pt x="165" y="101"/>
                    <a:pt x="162" y="104"/>
                    <a:pt x="154" y="105"/>
                  </a:cubicBezTo>
                  <a:cubicBezTo>
                    <a:pt x="140" y="107"/>
                    <a:pt x="127" y="103"/>
                    <a:pt x="114" y="104"/>
                  </a:cubicBezTo>
                  <a:cubicBezTo>
                    <a:pt x="92" y="105"/>
                    <a:pt x="94" y="101"/>
                    <a:pt x="94" y="123"/>
                  </a:cubicBezTo>
                  <a:cubicBezTo>
                    <a:pt x="95" y="159"/>
                    <a:pt x="96" y="195"/>
                    <a:pt x="96" y="230"/>
                  </a:cubicBezTo>
                  <a:cubicBezTo>
                    <a:pt x="96" y="235"/>
                    <a:pt x="98" y="238"/>
                    <a:pt x="103" y="241"/>
                  </a:cubicBezTo>
                  <a:cubicBezTo>
                    <a:pt x="117" y="249"/>
                    <a:pt x="116" y="263"/>
                    <a:pt x="102" y="271"/>
                  </a:cubicBezTo>
                  <a:cubicBezTo>
                    <a:pt x="98" y="273"/>
                    <a:pt x="96" y="275"/>
                    <a:pt x="97" y="279"/>
                  </a:cubicBezTo>
                  <a:cubicBezTo>
                    <a:pt x="97" y="287"/>
                    <a:pt x="97" y="294"/>
                    <a:pt x="97" y="302"/>
                  </a:cubicBezTo>
                  <a:cubicBezTo>
                    <a:pt x="96" y="311"/>
                    <a:pt x="96" y="319"/>
                    <a:pt x="108" y="325"/>
                  </a:cubicBezTo>
                  <a:cubicBezTo>
                    <a:pt x="118" y="330"/>
                    <a:pt x="116" y="343"/>
                    <a:pt x="106" y="349"/>
                  </a:cubicBezTo>
                  <a:cubicBezTo>
                    <a:pt x="101" y="352"/>
                    <a:pt x="98" y="355"/>
                    <a:pt x="98" y="362"/>
                  </a:cubicBezTo>
                  <a:cubicBezTo>
                    <a:pt x="100" y="444"/>
                    <a:pt x="101" y="526"/>
                    <a:pt x="102" y="607"/>
                  </a:cubicBezTo>
                  <a:cubicBezTo>
                    <a:pt x="101" y="622"/>
                    <a:pt x="100" y="636"/>
                    <a:pt x="103" y="651"/>
                  </a:cubicBezTo>
                  <a:cubicBezTo>
                    <a:pt x="103" y="661"/>
                    <a:pt x="103" y="672"/>
                    <a:pt x="104" y="682"/>
                  </a:cubicBezTo>
                  <a:cubicBezTo>
                    <a:pt x="104" y="684"/>
                    <a:pt x="104" y="687"/>
                    <a:pt x="104" y="689"/>
                  </a:cubicBezTo>
                  <a:cubicBezTo>
                    <a:pt x="104" y="691"/>
                    <a:pt x="104" y="693"/>
                    <a:pt x="104" y="695"/>
                  </a:cubicBezTo>
                  <a:cubicBezTo>
                    <a:pt x="103" y="697"/>
                    <a:pt x="104" y="698"/>
                    <a:pt x="105" y="700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7" name="Freeform 6"/>
            <p:cNvSpPr/>
            <p:nvPr/>
          </p:nvSpPr>
          <p:spPr bwMode="auto">
            <a:xfrm>
              <a:off x="138113" y="3741738"/>
              <a:ext cx="365125" cy="2732088"/>
            </a:xfrm>
            <a:custGeom>
              <a:avLst/>
              <a:gdLst>
                <a:gd name="T0" fmla="*/ 104 w 187"/>
                <a:gd name="T1" fmla="*/ 202 h 760"/>
                <a:gd name="T2" fmla="*/ 109 w 187"/>
                <a:gd name="T3" fmla="*/ 384 h 760"/>
                <a:gd name="T4" fmla="*/ 111 w 187"/>
                <a:gd name="T5" fmla="*/ 506 h 760"/>
                <a:gd name="T6" fmla="*/ 121 w 187"/>
                <a:gd name="T7" fmla="*/ 533 h 760"/>
                <a:gd name="T8" fmla="*/ 119 w 187"/>
                <a:gd name="T9" fmla="*/ 554 h 760"/>
                <a:gd name="T10" fmla="*/ 120 w 187"/>
                <a:gd name="T11" fmla="*/ 589 h 760"/>
                <a:gd name="T12" fmla="*/ 119 w 187"/>
                <a:gd name="T13" fmla="*/ 611 h 760"/>
                <a:gd name="T14" fmla="*/ 113 w 187"/>
                <a:gd name="T15" fmla="*/ 631 h 760"/>
                <a:gd name="T16" fmla="*/ 125 w 187"/>
                <a:gd name="T17" fmla="*/ 635 h 760"/>
                <a:gd name="T18" fmla="*/ 155 w 187"/>
                <a:gd name="T19" fmla="*/ 653 h 760"/>
                <a:gd name="T20" fmla="*/ 183 w 187"/>
                <a:gd name="T21" fmla="*/ 729 h 760"/>
                <a:gd name="T22" fmla="*/ 180 w 187"/>
                <a:gd name="T23" fmla="*/ 750 h 760"/>
                <a:gd name="T24" fmla="*/ 161 w 187"/>
                <a:gd name="T25" fmla="*/ 744 h 760"/>
                <a:gd name="T26" fmla="*/ 112 w 187"/>
                <a:gd name="T27" fmla="*/ 687 h 760"/>
                <a:gd name="T28" fmla="*/ 86 w 187"/>
                <a:gd name="T29" fmla="*/ 678 h 760"/>
                <a:gd name="T30" fmla="*/ 74 w 187"/>
                <a:gd name="T31" fmla="*/ 689 h 760"/>
                <a:gd name="T32" fmla="*/ 48 w 187"/>
                <a:gd name="T33" fmla="*/ 728 h 760"/>
                <a:gd name="T34" fmla="*/ 18 w 187"/>
                <a:gd name="T35" fmla="*/ 754 h 760"/>
                <a:gd name="T36" fmla="*/ 1 w 187"/>
                <a:gd name="T37" fmla="*/ 743 h 760"/>
                <a:gd name="T38" fmla="*/ 7 w 187"/>
                <a:gd name="T39" fmla="*/ 719 h 760"/>
                <a:gd name="T40" fmla="*/ 42 w 187"/>
                <a:gd name="T41" fmla="*/ 651 h 760"/>
                <a:gd name="T42" fmla="*/ 67 w 187"/>
                <a:gd name="T43" fmla="*/ 637 h 760"/>
                <a:gd name="T44" fmla="*/ 78 w 187"/>
                <a:gd name="T45" fmla="*/ 636 h 760"/>
                <a:gd name="T46" fmla="*/ 86 w 187"/>
                <a:gd name="T47" fmla="*/ 630 h 760"/>
                <a:gd name="T48" fmla="*/ 82 w 187"/>
                <a:gd name="T49" fmla="*/ 615 h 760"/>
                <a:gd name="T50" fmla="*/ 81 w 187"/>
                <a:gd name="T51" fmla="*/ 587 h 760"/>
                <a:gd name="T52" fmla="*/ 79 w 187"/>
                <a:gd name="T53" fmla="*/ 559 h 760"/>
                <a:gd name="T54" fmla="*/ 69 w 187"/>
                <a:gd name="T55" fmla="*/ 544 h 760"/>
                <a:gd name="T56" fmla="*/ 78 w 187"/>
                <a:gd name="T57" fmla="*/ 530 h 760"/>
                <a:gd name="T58" fmla="*/ 84 w 187"/>
                <a:gd name="T59" fmla="*/ 520 h 760"/>
                <a:gd name="T60" fmla="*/ 80 w 187"/>
                <a:gd name="T61" fmla="*/ 355 h 760"/>
                <a:gd name="T62" fmla="*/ 80 w 187"/>
                <a:gd name="T63" fmla="*/ 322 h 760"/>
                <a:gd name="T64" fmla="*/ 77 w 187"/>
                <a:gd name="T65" fmla="*/ 106 h 760"/>
                <a:gd name="T66" fmla="*/ 76 w 187"/>
                <a:gd name="T67" fmla="*/ 21 h 760"/>
                <a:gd name="T68" fmla="*/ 76 w 187"/>
                <a:gd name="T69" fmla="*/ 11 h 760"/>
                <a:gd name="T70" fmla="*/ 87 w 187"/>
                <a:gd name="T71" fmla="*/ 0 h 760"/>
                <a:gd name="T72" fmla="*/ 101 w 187"/>
                <a:gd name="T73" fmla="*/ 9 h 760"/>
                <a:gd name="T74" fmla="*/ 104 w 187"/>
                <a:gd name="T75" fmla="*/ 22 h 760"/>
                <a:gd name="T76" fmla="*/ 104 w 187"/>
                <a:gd name="T77" fmla="*/ 53 h 760"/>
                <a:gd name="T78" fmla="*/ 104 w 187"/>
                <a:gd name="T79" fmla="*/ 202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7" h="760">
                  <a:moveTo>
                    <a:pt x="104" y="202"/>
                  </a:moveTo>
                  <a:cubicBezTo>
                    <a:pt x="106" y="263"/>
                    <a:pt x="108" y="323"/>
                    <a:pt x="109" y="384"/>
                  </a:cubicBezTo>
                  <a:cubicBezTo>
                    <a:pt x="110" y="425"/>
                    <a:pt x="109" y="465"/>
                    <a:pt x="111" y="506"/>
                  </a:cubicBezTo>
                  <a:cubicBezTo>
                    <a:pt x="111" y="516"/>
                    <a:pt x="111" y="526"/>
                    <a:pt x="121" y="533"/>
                  </a:cubicBezTo>
                  <a:cubicBezTo>
                    <a:pt x="128" y="539"/>
                    <a:pt x="127" y="548"/>
                    <a:pt x="119" y="554"/>
                  </a:cubicBezTo>
                  <a:cubicBezTo>
                    <a:pt x="109" y="563"/>
                    <a:pt x="110" y="581"/>
                    <a:pt x="120" y="589"/>
                  </a:cubicBezTo>
                  <a:cubicBezTo>
                    <a:pt x="129" y="596"/>
                    <a:pt x="129" y="606"/>
                    <a:pt x="119" y="611"/>
                  </a:cubicBezTo>
                  <a:cubicBezTo>
                    <a:pt x="109" y="617"/>
                    <a:pt x="113" y="625"/>
                    <a:pt x="113" y="631"/>
                  </a:cubicBezTo>
                  <a:cubicBezTo>
                    <a:pt x="114" y="638"/>
                    <a:pt x="121" y="636"/>
                    <a:pt x="125" y="635"/>
                  </a:cubicBezTo>
                  <a:cubicBezTo>
                    <a:pt x="140" y="634"/>
                    <a:pt x="148" y="641"/>
                    <a:pt x="155" y="653"/>
                  </a:cubicBezTo>
                  <a:cubicBezTo>
                    <a:pt x="170" y="677"/>
                    <a:pt x="177" y="703"/>
                    <a:pt x="183" y="729"/>
                  </a:cubicBezTo>
                  <a:cubicBezTo>
                    <a:pt x="184" y="736"/>
                    <a:pt x="187" y="746"/>
                    <a:pt x="180" y="750"/>
                  </a:cubicBezTo>
                  <a:cubicBezTo>
                    <a:pt x="173" y="755"/>
                    <a:pt x="166" y="748"/>
                    <a:pt x="161" y="744"/>
                  </a:cubicBezTo>
                  <a:cubicBezTo>
                    <a:pt x="141" y="728"/>
                    <a:pt x="126" y="708"/>
                    <a:pt x="112" y="687"/>
                  </a:cubicBezTo>
                  <a:cubicBezTo>
                    <a:pt x="105" y="676"/>
                    <a:pt x="97" y="676"/>
                    <a:pt x="86" y="678"/>
                  </a:cubicBezTo>
                  <a:cubicBezTo>
                    <a:pt x="79" y="679"/>
                    <a:pt x="76" y="684"/>
                    <a:pt x="74" y="689"/>
                  </a:cubicBezTo>
                  <a:cubicBezTo>
                    <a:pt x="67" y="703"/>
                    <a:pt x="57" y="715"/>
                    <a:pt x="48" y="728"/>
                  </a:cubicBezTo>
                  <a:cubicBezTo>
                    <a:pt x="40" y="740"/>
                    <a:pt x="29" y="747"/>
                    <a:pt x="18" y="754"/>
                  </a:cubicBezTo>
                  <a:cubicBezTo>
                    <a:pt x="11" y="760"/>
                    <a:pt x="2" y="754"/>
                    <a:pt x="1" y="743"/>
                  </a:cubicBezTo>
                  <a:cubicBezTo>
                    <a:pt x="0" y="734"/>
                    <a:pt x="4" y="727"/>
                    <a:pt x="7" y="719"/>
                  </a:cubicBezTo>
                  <a:cubicBezTo>
                    <a:pt x="17" y="695"/>
                    <a:pt x="27" y="672"/>
                    <a:pt x="42" y="651"/>
                  </a:cubicBezTo>
                  <a:cubicBezTo>
                    <a:pt x="49" y="643"/>
                    <a:pt x="56" y="636"/>
                    <a:pt x="67" y="637"/>
                  </a:cubicBezTo>
                  <a:cubicBezTo>
                    <a:pt x="70" y="638"/>
                    <a:pt x="74" y="637"/>
                    <a:pt x="78" y="636"/>
                  </a:cubicBezTo>
                  <a:cubicBezTo>
                    <a:pt x="82" y="635"/>
                    <a:pt x="87" y="636"/>
                    <a:pt x="86" y="630"/>
                  </a:cubicBezTo>
                  <a:cubicBezTo>
                    <a:pt x="86" y="625"/>
                    <a:pt x="88" y="619"/>
                    <a:pt x="82" y="615"/>
                  </a:cubicBezTo>
                  <a:cubicBezTo>
                    <a:pt x="67" y="604"/>
                    <a:pt x="67" y="598"/>
                    <a:pt x="81" y="587"/>
                  </a:cubicBezTo>
                  <a:cubicBezTo>
                    <a:pt x="87" y="582"/>
                    <a:pt x="86" y="563"/>
                    <a:pt x="79" y="559"/>
                  </a:cubicBezTo>
                  <a:cubicBezTo>
                    <a:pt x="72" y="556"/>
                    <a:pt x="68" y="552"/>
                    <a:pt x="69" y="544"/>
                  </a:cubicBezTo>
                  <a:cubicBezTo>
                    <a:pt x="69" y="537"/>
                    <a:pt x="72" y="532"/>
                    <a:pt x="78" y="530"/>
                  </a:cubicBezTo>
                  <a:cubicBezTo>
                    <a:pt x="84" y="528"/>
                    <a:pt x="85" y="524"/>
                    <a:pt x="84" y="520"/>
                  </a:cubicBezTo>
                  <a:cubicBezTo>
                    <a:pt x="80" y="465"/>
                    <a:pt x="84" y="410"/>
                    <a:pt x="80" y="355"/>
                  </a:cubicBezTo>
                  <a:cubicBezTo>
                    <a:pt x="80" y="344"/>
                    <a:pt x="80" y="333"/>
                    <a:pt x="80" y="322"/>
                  </a:cubicBezTo>
                  <a:cubicBezTo>
                    <a:pt x="79" y="250"/>
                    <a:pt x="79" y="178"/>
                    <a:pt x="77" y="106"/>
                  </a:cubicBezTo>
                  <a:cubicBezTo>
                    <a:pt x="76" y="78"/>
                    <a:pt x="76" y="49"/>
                    <a:pt x="76" y="21"/>
                  </a:cubicBezTo>
                  <a:cubicBezTo>
                    <a:pt x="76" y="18"/>
                    <a:pt x="75" y="14"/>
                    <a:pt x="76" y="11"/>
                  </a:cubicBezTo>
                  <a:cubicBezTo>
                    <a:pt x="78" y="6"/>
                    <a:pt x="80" y="1"/>
                    <a:pt x="87" y="0"/>
                  </a:cubicBezTo>
                  <a:cubicBezTo>
                    <a:pt x="94" y="0"/>
                    <a:pt x="98" y="3"/>
                    <a:pt x="101" y="9"/>
                  </a:cubicBezTo>
                  <a:cubicBezTo>
                    <a:pt x="103" y="13"/>
                    <a:pt x="104" y="17"/>
                    <a:pt x="104" y="22"/>
                  </a:cubicBezTo>
                  <a:cubicBezTo>
                    <a:pt x="104" y="32"/>
                    <a:pt x="104" y="42"/>
                    <a:pt x="104" y="53"/>
                  </a:cubicBezTo>
                  <a:cubicBezTo>
                    <a:pt x="104" y="103"/>
                    <a:pt x="104" y="152"/>
                    <a:pt x="104" y="202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  <p:sp>
        <p:nvSpPr>
          <p:cNvPr id="8" name="TextBox 76">
            <a:extLst>
              <a:ext uri="{FF2B5EF4-FFF2-40B4-BE49-F238E27FC236}">
                <a16:creationId xmlns:a16="http://schemas.microsoft.com/office/drawing/2014/main" id="{45066538-9A5E-456D-9136-F3ECE208CAC2}"/>
              </a:ext>
            </a:extLst>
          </p:cNvPr>
          <p:cNvSpPr txBox="1"/>
          <p:nvPr/>
        </p:nvSpPr>
        <p:spPr>
          <a:xfrm>
            <a:off x="-449229" y="3133886"/>
            <a:ext cx="1539808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s-PE" altLang="ko-KR" sz="4000" b="1">
                <a:solidFill>
                  <a:srgbClr val="F19EC2"/>
                </a:solidFill>
                <a:latin typeface="Autumn in November" pitchFamily="2" charset="0"/>
                <a:cs typeface="Arial" panose="020B0604020202020204" pitchFamily="34" charset="0"/>
              </a:rPr>
              <a:t>15</a:t>
            </a:r>
            <a:endParaRPr lang="ko-KR" altLang="en-US" sz="4000" b="1">
              <a:solidFill>
                <a:srgbClr val="F19EC2"/>
              </a:solidFill>
              <a:latin typeface="Autumn in November" pitchFamily="2" charset="0"/>
              <a:cs typeface="Arial" panose="020B0604020202020204" pitchFamily="34" charset="0"/>
            </a:endParaRP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E16D81F8-704B-6E59-39F1-FBBF80A5F3AC}"/>
              </a:ext>
            </a:extLst>
          </p:cNvPr>
          <p:cNvGrpSpPr/>
          <p:nvPr userDrawn="1"/>
        </p:nvGrpSpPr>
        <p:grpSpPr>
          <a:xfrm>
            <a:off x="11595101" y="348547"/>
            <a:ext cx="376237" cy="6278564"/>
            <a:chOff x="11595101" y="348547"/>
            <a:chExt cx="376237" cy="6278564"/>
          </a:xfrm>
        </p:grpSpPr>
        <p:sp>
          <p:nvSpPr>
            <p:cNvPr id="12" name="Freeform 5"/>
            <p:cNvSpPr/>
            <p:nvPr/>
          </p:nvSpPr>
          <p:spPr bwMode="auto">
            <a:xfrm>
              <a:off x="11595101" y="348547"/>
              <a:ext cx="320675" cy="2987675"/>
            </a:xfrm>
            <a:custGeom>
              <a:avLst/>
              <a:gdLst>
                <a:gd name="T0" fmla="*/ 105 w 165"/>
                <a:gd name="T1" fmla="*/ 700 h 831"/>
                <a:gd name="T2" fmla="*/ 105 w 165"/>
                <a:gd name="T3" fmla="*/ 812 h 831"/>
                <a:gd name="T4" fmla="*/ 92 w 165"/>
                <a:gd name="T5" fmla="*/ 831 h 831"/>
                <a:gd name="T6" fmla="*/ 78 w 165"/>
                <a:gd name="T7" fmla="*/ 813 h 831"/>
                <a:gd name="T8" fmla="*/ 78 w 165"/>
                <a:gd name="T9" fmla="*/ 809 h 831"/>
                <a:gd name="T10" fmla="*/ 75 w 165"/>
                <a:gd name="T11" fmla="*/ 693 h 831"/>
                <a:gd name="T12" fmla="*/ 75 w 165"/>
                <a:gd name="T13" fmla="*/ 685 h 831"/>
                <a:gd name="T14" fmla="*/ 74 w 165"/>
                <a:gd name="T15" fmla="*/ 573 h 831"/>
                <a:gd name="T16" fmla="*/ 72 w 165"/>
                <a:gd name="T17" fmla="*/ 440 h 831"/>
                <a:gd name="T18" fmla="*/ 71 w 165"/>
                <a:gd name="T19" fmla="*/ 362 h 831"/>
                <a:gd name="T20" fmla="*/ 64 w 165"/>
                <a:gd name="T21" fmla="*/ 352 h 831"/>
                <a:gd name="T22" fmla="*/ 53 w 165"/>
                <a:gd name="T23" fmla="*/ 337 h 831"/>
                <a:gd name="T24" fmla="*/ 64 w 165"/>
                <a:gd name="T25" fmla="*/ 323 h 831"/>
                <a:gd name="T26" fmla="*/ 70 w 165"/>
                <a:gd name="T27" fmla="*/ 313 h 831"/>
                <a:gd name="T28" fmla="*/ 69 w 165"/>
                <a:gd name="T29" fmla="*/ 281 h 831"/>
                <a:gd name="T30" fmla="*/ 63 w 165"/>
                <a:gd name="T31" fmla="*/ 274 h 831"/>
                <a:gd name="T32" fmla="*/ 61 w 165"/>
                <a:gd name="T33" fmla="*/ 242 h 831"/>
                <a:gd name="T34" fmla="*/ 68 w 165"/>
                <a:gd name="T35" fmla="*/ 227 h 831"/>
                <a:gd name="T36" fmla="*/ 66 w 165"/>
                <a:gd name="T37" fmla="*/ 113 h 831"/>
                <a:gd name="T38" fmla="*/ 57 w 165"/>
                <a:gd name="T39" fmla="*/ 104 h 831"/>
                <a:gd name="T40" fmla="*/ 16 w 165"/>
                <a:gd name="T41" fmla="*/ 104 h 831"/>
                <a:gd name="T42" fmla="*/ 7 w 165"/>
                <a:gd name="T43" fmla="*/ 89 h 831"/>
                <a:gd name="T44" fmla="*/ 31 w 165"/>
                <a:gd name="T45" fmla="*/ 53 h 831"/>
                <a:gd name="T46" fmla="*/ 69 w 165"/>
                <a:gd name="T47" fmla="*/ 9 h 831"/>
                <a:gd name="T48" fmla="*/ 95 w 165"/>
                <a:gd name="T49" fmla="*/ 10 h 831"/>
                <a:gd name="T50" fmla="*/ 159 w 165"/>
                <a:gd name="T51" fmla="*/ 93 h 831"/>
                <a:gd name="T52" fmla="*/ 154 w 165"/>
                <a:gd name="T53" fmla="*/ 105 h 831"/>
                <a:gd name="T54" fmla="*/ 114 w 165"/>
                <a:gd name="T55" fmla="*/ 104 h 831"/>
                <a:gd name="T56" fmla="*/ 94 w 165"/>
                <a:gd name="T57" fmla="*/ 123 h 831"/>
                <a:gd name="T58" fmla="*/ 96 w 165"/>
                <a:gd name="T59" fmla="*/ 230 h 831"/>
                <a:gd name="T60" fmla="*/ 103 w 165"/>
                <a:gd name="T61" fmla="*/ 241 h 831"/>
                <a:gd name="T62" fmla="*/ 102 w 165"/>
                <a:gd name="T63" fmla="*/ 271 h 831"/>
                <a:gd name="T64" fmla="*/ 97 w 165"/>
                <a:gd name="T65" fmla="*/ 279 h 831"/>
                <a:gd name="T66" fmla="*/ 97 w 165"/>
                <a:gd name="T67" fmla="*/ 302 h 831"/>
                <a:gd name="T68" fmla="*/ 108 w 165"/>
                <a:gd name="T69" fmla="*/ 325 h 831"/>
                <a:gd name="T70" fmla="*/ 106 w 165"/>
                <a:gd name="T71" fmla="*/ 349 h 831"/>
                <a:gd name="T72" fmla="*/ 98 w 165"/>
                <a:gd name="T73" fmla="*/ 362 h 831"/>
                <a:gd name="T74" fmla="*/ 102 w 165"/>
                <a:gd name="T75" fmla="*/ 607 h 831"/>
                <a:gd name="T76" fmla="*/ 103 w 165"/>
                <a:gd name="T77" fmla="*/ 651 h 831"/>
                <a:gd name="T78" fmla="*/ 104 w 165"/>
                <a:gd name="T79" fmla="*/ 682 h 831"/>
                <a:gd name="T80" fmla="*/ 104 w 165"/>
                <a:gd name="T81" fmla="*/ 689 h 831"/>
                <a:gd name="T82" fmla="*/ 104 w 165"/>
                <a:gd name="T83" fmla="*/ 695 h 831"/>
                <a:gd name="T84" fmla="*/ 105 w 165"/>
                <a:gd name="T85" fmla="*/ 70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831">
                  <a:moveTo>
                    <a:pt x="105" y="700"/>
                  </a:moveTo>
                  <a:cubicBezTo>
                    <a:pt x="105" y="737"/>
                    <a:pt x="105" y="774"/>
                    <a:pt x="105" y="812"/>
                  </a:cubicBezTo>
                  <a:cubicBezTo>
                    <a:pt x="105" y="823"/>
                    <a:pt x="100" y="831"/>
                    <a:pt x="92" y="831"/>
                  </a:cubicBezTo>
                  <a:cubicBezTo>
                    <a:pt x="84" y="831"/>
                    <a:pt x="78" y="824"/>
                    <a:pt x="78" y="813"/>
                  </a:cubicBezTo>
                  <a:cubicBezTo>
                    <a:pt x="77" y="811"/>
                    <a:pt x="77" y="810"/>
                    <a:pt x="78" y="809"/>
                  </a:cubicBezTo>
                  <a:cubicBezTo>
                    <a:pt x="78" y="770"/>
                    <a:pt x="76" y="732"/>
                    <a:pt x="75" y="693"/>
                  </a:cubicBezTo>
                  <a:cubicBezTo>
                    <a:pt x="78" y="690"/>
                    <a:pt x="76" y="687"/>
                    <a:pt x="75" y="685"/>
                  </a:cubicBezTo>
                  <a:cubicBezTo>
                    <a:pt x="75" y="648"/>
                    <a:pt x="76" y="610"/>
                    <a:pt x="74" y="573"/>
                  </a:cubicBezTo>
                  <a:cubicBezTo>
                    <a:pt x="72" y="529"/>
                    <a:pt x="74" y="485"/>
                    <a:pt x="72" y="440"/>
                  </a:cubicBezTo>
                  <a:cubicBezTo>
                    <a:pt x="71" y="414"/>
                    <a:pt x="71" y="388"/>
                    <a:pt x="71" y="362"/>
                  </a:cubicBezTo>
                  <a:cubicBezTo>
                    <a:pt x="71" y="357"/>
                    <a:pt x="69" y="354"/>
                    <a:pt x="64" y="352"/>
                  </a:cubicBezTo>
                  <a:cubicBezTo>
                    <a:pt x="57" y="349"/>
                    <a:pt x="53" y="345"/>
                    <a:pt x="53" y="337"/>
                  </a:cubicBezTo>
                  <a:cubicBezTo>
                    <a:pt x="53" y="329"/>
                    <a:pt x="57" y="325"/>
                    <a:pt x="64" y="323"/>
                  </a:cubicBezTo>
                  <a:cubicBezTo>
                    <a:pt x="69" y="321"/>
                    <a:pt x="71" y="318"/>
                    <a:pt x="70" y="313"/>
                  </a:cubicBezTo>
                  <a:cubicBezTo>
                    <a:pt x="70" y="302"/>
                    <a:pt x="69" y="291"/>
                    <a:pt x="69" y="281"/>
                  </a:cubicBezTo>
                  <a:cubicBezTo>
                    <a:pt x="68" y="277"/>
                    <a:pt x="67" y="275"/>
                    <a:pt x="63" y="274"/>
                  </a:cubicBezTo>
                  <a:cubicBezTo>
                    <a:pt x="48" y="267"/>
                    <a:pt x="46" y="251"/>
                    <a:pt x="61" y="242"/>
                  </a:cubicBezTo>
                  <a:cubicBezTo>
                    <a:pt x="67" y="238"/>
                    <a:pt x="69" y="234"/>
                    <a:pt x="68" y="227"/>
                  </a:cubicBezTo>
                  <a:cubicBezTo>
                    <a:pt x="68" y="189"/>
                    <a:pt x="67" y="151"/>
                    <a:pt x="66" y="113"/>
                  </a:cubicBezTo>
                  <a:cubicBezTo>
                    <a:pt x="66" y="106"/>
                    <a:pt x="64" y="104"/>
                    <a:pt x="57" y="104"/>
                  </a:cubicBezTo>
                  <a:cubicBezTo>
                    <a:pt x="43" y="104"/>
                    <a:pt x="29" y="104"/>
                    <a:pt x="16" y="104"/>
                  </a:cubicBezTo>
                  <a:cubicBezTo>
                    <a:pt x="3" y="104"/>
                    <a:pt x="0" y="99"/>
                    <a:pt x="7" y="89"/>
                  </a:cubicBezTo>
                  <a:cubicBezTo>
                    <a:pt x="15" y="76"/>
                    <a:pt x="23" y="65"/>
                    <a:pt x="31" y="53"/>
                  </a:cubicBezTo>
                  <a:cubicBezTo>
                    <a:pt x="43" y="38"/>
                    <a:pt x="54" y="22"/>
                    <a:pt x="69" y="9"/>
                  </a:cubicBezTo>
                  <a:cubicBezTo>
                    <a:pt x="77" y="0"/>
                    <a:pt x="88" y="1"/>
                    <a:pt x="95" y="10"/>
                  </a:cubicBezTo>
                  <a:cubicBezTo>
                    <a:pt x="117" y="37"/>
                    <a:pt x="139" y="64"/>
                    <a:pt x="159" y="93"/>
                  </a:cubicBezTo>
                  <a:cubicBezTo>
                    <a:pt x="165" y="101"/>
                    <a:pt x="162" y="104"/>
                    <a:pt x="154" y="105"/>
                  </a:cubicBezTo>
                  <a:cubicBezTo>
                    <a:pt x="140" y="107"/>
                    <a:pt x="127" y="103"/>
                    <a:pt x="114" y="104"/>
                  </a:cubicBezTo>
                  <a:cubicBezTo>
                    <a:pt x="92" y="105"/>
                    <a:pt x="94" y="101"/>
                    <a:pt x="94" y="123"/>
                  </a:cubicBezTo>
                  <a:cubicBezTo>
                    <a:pt x="95" y="159"/>
                    <a:pt x="96" y="195"/>
                    <a:pt x="96" y="230"/>
                  </a:cubicBezTo>
                  <a:cubicBezTo>
                    <a:pt x="96" y="235"/>
                    <a:pt x="98" y="238"/>
                    <a:pt x="103" y="241"/>
                  </a:cubicBezTo>
                  <a:cubicBezTo>
                    <a:pt x="117" y="249"/>
                    <a:pt x="116" y="263"/>
                    <a:pt x="102" y="271"/>
                  </a:cubicBezTo>
                  <a:cubicBezTo>
                    <a:pt x="98" y="273"/>
                    <a:pt x="96" y="275"/>
                    <a:pt x="97" y="279"/>
                  </a:cubicBezTo>
                  <a:cubicBezTo>
                    <a:pt x="97" y="287"/>
                    <a:pt x="97" y="294"/>
                    <a:pt x="97" y="302"/>
                  </a:cubicBezTo>
                  <a:cubicBezTo>
                    <a:pt x="96" y="311"/>
                    <a:pt x="96" y="319"/>
                    <a:pt x="108" y="325"/>
                  </a:cubicBezTo>
                  <a:cubicBezTo>
                    <a:pt x="118" y="330"/>
                    <a:pt x="116" y="343"/>
                    <a:pt x="106" y="349"/>
                  </a:cubicBezTo>
                  <a:cubicBezTo>
                    <a:pt x="101" y="352"/>
                    <a:pt x="98" y="355"/>
                    <a:pt x="98" y="362"/>
                  </a:cubicBezTo>
                  <a:cubicBezTo>
                    <a:pt x="100" y="444"/>
                    <a:pt x="101" y="526"/>
                    <a:pt x="102" y="607"/>
                  </a:cubicBezTo>
                  <a:cubicBezTo>
                    <a:pt x="101" y="622"/>
                    <a:pt x="100" y="636"/>
                    <a:pt x="103" y="651"/>
                  </a:cubicBezTo>
                  <a:cubicBezTo>
                    <a:pt x="103" y="661"/>
                    <a:pt x="103" y="672"/>
                    <a:pt x="104" y="682"/>
                  </a:cubicBezTo>
                  <a:cubicBezTo>
                    <a:pt x="104" y="684"/>
                    <a:pt x="104" y="687"/>
                    <a:pt x="104" y="689"/>
                  </a:cubicBezTo>
                  <a:cubicBezTo>
                    <a:pt x="104" y="691"/>
                    <a:pt x="104" y="693"/>
                    <a:pt x="104" y="695"/>
                  </a:cubicBezTo>
                  <a:cubicBezTo>
                    <a:pt x="103" y="697"/>
                    <a:pt x="104" y="698"/>
                    <a:pt x="105" y="700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11606213" y="3895023"/>
              <a:ext cx="365125" cy="2732088"/>
            </a:xfrm>
            <a:custGeom>
              <a:avLst/>
              <a:gdLst>
                <a:gd name="T0" fmla="*/ 104 w 187"/>
                <a:gd name="T1" fmla="*/ 202 h 760"/>
                <a:gd name="T2" fmla="*/ 109 w 187"/>
                <a:gd name="T3" fmla="*/ 384 h 760"/>
                <a:gd name="T4" fmla="*/ 111 w 187"/>
                <a:gd name="T5" fmla="*/ 506 h 760"/>
                <a:gd name="T6" fmla="*/ 121 w 187"/>
                <a:gd name="T7" fmla="*/ 533 h 760"/>
                <a:gd name="T8" fmla="*/ 119 w 187"/>
                <a:gd name="T9" fmla="*/ 554 h 760"/>
                <a:gd name="T10" fmla="*/ 120 w 187"/>
                <a:gd name="T11" fmla="*/ 589 h 760"/>
                <a:gd name="T12" fmla="*/ 119 w 187"/>
                <a:gd name="T13" fmla="*/ 611 h 760"/>
                <a:gd name="T14" fmla="*/ 113 w 187"/>
                <a:gd name="T15" fmla="*/ 631 h 760"/>
                <a:gd name="T16" fmla="*/ 125 w 187"/>
                <a:gd name="T17" fmla="*/ 635 h 760"/>
                <a:gd name="T18" fmla="*/ 155 w 187"/>
                <a:gd name="T19" fmla="*/ 653 h 760"/>
                <a:gd name="T20" fmla="*/ 183 w 187"/>
                <a:gd name="T21" fmla="*/ 729 h 760"/>
                <a:gd name="T22" fmla="*/ 180 w 187"/>
                <a:gd name="T23" fmla="*/ 750 h 760"/>
                <a:gd name="T24" fmla="*/ 161 w 187"/>
                <a:gd name="T25" fmla="*/ 744 h 760"/>
                <a:gd name="T26" fmla="*/ 112 w 187"/>
                <a:gd name="T27" fmla="*/ 687 h 760"/>
                <a:gd name="T28" fmla="*/ 86 w 187"/>
                <a:gd name="T29" fmla="*/ 678 h 760"/>
                <a:gd name="T30" fmla="*/ 74 w 187"/>
                <a:gd name="T31" fmla="*/ 689 h 760"/>
                <a:gd name="T32" fmla="*/ 48 w 187"/>
                <a:gd name="T33" fmla="*/ 728 h 760"/>
                <a:gd name="T34" fmla="*/ 18 w 187"/>
                <a:gd name="T35" fmla="*/ 754 h 760"/>
                <a:gd name="T36" fmla="*/ 1 w 187"/>
                <a:gd name="T37" fmla="*/ 743 h 760"/>
                <a:gd name="T38" fmla="*/ 7 w 187"/>
                <a:gd name="T39" fmla="*/ 719 h 760"/>
                <a:gd name="T40" fmla="*/ 42 w 187"/>
                <a:gd name="T41" fmla="*/ 651 h 760"/>
                <a:gd name="T42" fmla="*/ 67 w 187"/>
                <a:gd name="T43" fmla="*/ 637 h 760"/>
                <a:gd name="T44" fmla="*/ 78 w 187"/>
                <a:gd name="T45" fmla="*/ 636 h 760"/>
                <a:gd name="T46" fmla="*/ 86 w 187"/>
                <a:gd name="T47" fmla="*/ 630 h 760"/>
                <a:gd name="T48" fmla="*/ 82 w 187"/>
                <a:gd name="T49" fmla="*/ 615 h 760"/>
                <a:gd name="T50" fmla="*/ 81 w 187"/>
                <a:gd name="T51" fmla="*/ 587 h 760"/>
                <a:gd name="T52" fmla="*/ 79 w 187"/>
                <a:gd name="T53" fmla="*/ 559 h 760"/>
                <a:gd name="T54" fmla="*/ 69 w 187"/>
                <a:gd name="T55" fmla="*/ 544 h 760"/>
                <a:gd name="T56" fmla="*/ 78 w 187"/>
                <a:gd name="T57" fmla="*/ 530 h 760"/>
                <a:gd name="T58" fmla="*/ 84 w 187"/>
                <a:gd name="T59" fmla="*/ 520 h 760"/>
                <a:gd name="T60" fmla="*/ 80 w 187"/>
                <a:gd name="T61" fmla="*/ 355 h 760"/>
                <a:gd name="T62" fmla="*/ 80 w 187"/>
                <a:gd name="T63" fmla="*/ 322 h 760"/>
                <a:gd name="T64" fmla="*/ 77 w 187"/>
                <a:gd name="T65" fmla="*/ 106 h 760"/>
                <a:gd name="T66" fmla="*/ 76 w 187"/>
                <a:gd name="T67" fmla="*/ 21 h 760"/>
                <a:gd name="T68" fmla="*/ 76 w 187"/>
                <a:gd name="T69" fmla="*/ 11 h 760"/>
                <a:gd name="T70" fmla="*/ 87 w 187"/>
                <a:gd name="T71" fmla="*/ 0 h 760"/>
                <a:gd name="T72" fmla="*/ 101 w 187"/>
                <a:gd name="T73" fmla="*/ 9 h 760"/>
                <a:gd name="T74" fmla="*/ 104 w 187"/>
                <a:gd name="T75" fmla="*/ 22 h 760"/>
                <a:gd name="T76" fmla="*/ 104 w 187"/>
                <a:gd name="T77" fmla="*/ 53 h 760"/>
                <a:gd name="T78" fmla="*/ 104 w 187"/>
                <a:gd name="T79" fmla="*/ 202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7" h="760">
                  <a:moveTo>
                    <a:pt x="104" y="202"/>
                  </a:moveTo>
                  <a:cubicBezTo>
                    <a:pt x="106" y="263"/>
                    <a:pt x="108" y="323"/>
                    <a:pt x="109" y="384"/>
                  </a:cubicBezTo>
                  <a:cubicBezTo>
                    <a:pt x="110" y="425"/>
                    <a:pt x="109" y="465"/>
                    <a:pt x="111" y="506"/>
                  </a:cubicBezTo>
                  <a:cubicBezTo>
                    <a:pt x="111" y="516"/>
                    <a:pt x="111" y="526"/>
                    <a:pt x="121" y="533"/>
                  </a:cubicBezTo>
                  <a:cubicBezTo>
                    <a:pt x="128" y="539"/>
                    <a:pt x="127" y="548"/>
                    <a:pt x="119" y="554"/>
                  </a:cubicBezTo>
                  <a:cubicBezTo>
                    <a:pt x="109" y="563"/>
                    <a:pt x="110" y="581"/>
                    <a:pt x="120" y="589"/>
                  </a:cubicBezTo>
                  <a:cubicBezTo>
                    <a:pt x="129" y="596"/>
                    <a:pt x="129" y="606"/>
                    <a:pt x="119" y="611"/>
                  </a:cubicBezTo>
                  <a:cubicBezTo>
                    <a:pt x="109" y="617"/>
                    <a:pt x="113" y="625"/>
                    <a:pt x="113" y="631"/>
                  </a:cubicBezTo>
                  <a:cubicBezTo>
                    <a:pt x="114" y="638"/>
                    <a:pt x="121" y="636"/>
                    <a:pt x="125" y="635"/>
                  </a:cubicBezTo>
                  <a:cubicBezTo>
                    <a:pt x="140" y="634"/>
                    <a:pt x="148" y="641"/>
                    <a:pt x="155" y="653"/>
                  </a:cubicBezTo>
                  <a:cubicBezTo>
                    <a:pt x="170" y="677"/>
                    <a:pt x="177" y="703"/>
                    <a:pt x="183" y="729"/>
                  </a:cubicBezTo>
                  <a:cubicBezTo>
                    <a:pt x="184" y="736"/>
                    <a:pt x="187" y="746"/>
                    <a:pt x="180" y="750"/>
                  </a:cubicBezTo>
                  <a:cubicBezTo>
                    <a:pt x="173" y="755"/>
                    <a:pt x="166" y="748"/>
                    <a:pt x="161" y="744"/>
                  </a:cubicBezTo>
                  <a:cubicBezTo>
                    <a:pt x="141" y="728"/>
                    <a:pt x="126" y="708"/>
                    <a:pt x="112" y="687"/>
                  </a:cubicBezTo>
                  <a:cubicBezTo>
                    <a:pt x="105" y="676"/>
                    <a:pt x="97" y="676"/>
                    <a:pt x="86" y="678"/>
                  </a:cubicBezTo>
                  <a:cubicBezTo>
                    <a:pt x="79" y="679"/>
                    <a:pt x="76" y="684"/>
                    <a:pt x="74" y="689"/>
                  </a:cubicBezTo>
                  <a:cubicBezTo>
                    <a:pt x="67" y="703"/>
                    <a:pt x="57" y="715"/>
                    <a:pt x="48" y="728"/>
                  </a:cubicBezTo>
                  <a:cubicBezTo>
                    <a:pt x="40" y="740"/>
                    <a:pt x="29" y="747"/>
                    <a:pt x="18" y="754"/>
                  </a:cubicBezTo>
                  <a:cubicBezTo>
                    <a:pt x="11" y="760"/>
                    <a:pt x="2" y="754"/>
                    <a:pt x="1" y="743"/>
                  </a:cubicBezTo>
                  <a:cubicBezTo>
                    <a:pt x="0" y="734"/>
                    <a:pt x="4" y="727"/>
                    <a:pt x="7" y="719"/>
                  </a:cubicBezTo>
                  <a:cubicBezTo>
                    <a:pt x="17" y="695"/>
                    <a:pt x="27" y="672"/>
                    <a:pt x="42" y="651"/>
                  </a:cubicBezTo>
                  <a:cubicBezTo>
                    <a:pt x="49" y="643"/>
                    <a:pt x="56" y="636"/>
                    <a:pt x="67" y="637"/>
                  </a:cubicBezTo>
                  <a:cubicBezTo>
                    <a:pt x="70" y="638"/>
                    <a:pt x="74" y="637"/>
                    <a:pt x="78" y="636"/>
                  </a:cubicBezTo>
                  <a:cubicBezTo>
                    <a:pt x="82" y="635"/>
                    <a:pt x="87" y="636"/>
                    <a:pt x="86" y="630"/>
                  </a:cubicBezTo>
                  <a:cubicBezTo>
                    <a:pt x="86" y="625"/>
                    <a:pt x="88" y="619"/>
                    <a:pt x="82" y="615"/>
                  </a:cubicBezTo>
                  <a:cubicBezTo>
                    <a:pt x="67" y="604"/>
                    <a:pt x="67" y="598"/>
                    <a:pt x="81" y="587"/>
                  </a:cubicBezTo>
                  <a:cubicBezTo>
                    <a:pt x="87" y="582"/>
                    <a:pt x="86" y="563"/>
                    <a:pt x="79" y="559"/>
                  </a:cubicBezTo>
                  <a:cubicBezTo>
                    <a:pt x="72" y="556"/>
                    <a:pt x="68" y="552"/>
                    <a:pt x="69" y="544"/>
                  </a:cubicBezTo>
                  <a:cubicBezTo>
                    <a:pt x="69" y="537"/>
                    <a:pt x="72" y="532"/>
                    <a:pt x="78" y="530"/>
                  </a:cubicBezTo>
                  <a:cubicBezTo>
                    <a:pt x="84" y="528"/>
                    <a:pt x="85" y="524"/>
                    <a:pt x="84" y="520"/>
                  </a:cubicBezTo>
                  <a:cubicBezTo>
                    <a:pt x="80" y="465"/>
                    <a:pt x="84" y="410"/>
                    <a:pt x="80" y="355"/>
                  </a:cubicBezTo>
                  <a:cubicBezTo>
                    <a:pt x="80" y="344"/>
                    <a:pt x="80" y="333"/>
                    <a:pt x="80" y="322"/>
                  </a:cubicBezTo>
                  <a:cubicBezTo>
                    <a:pt x="79" y="250"/>
                    <a:pt x="79" y="178"/>
                    <a:pt x="77" y="106"/>
                  </a:cubicBezTo>
                  <a:cubicBezTo>
                    <a:pt x="76" y="78"/>
                    <a:pt x="76" y="49"/>
                    <a:pt x="76" y="21"/>
                  </a:cubicBezTo>
                  <a:cubicBezTo>
                    <a:pt x="76" y="18"/>
                    <a:pt x="75" y="14"/>
                    <a:pt x="76" y="11"/>
                  </a:cubicBezTo>
                  <a:cubicBezTo>
                    <a:pt x="78" y="6"/>
                    <a:pt x="80" y="1"/>
                    <a:pt x="87" y="0"/>
                  </a:cubicBezTo>
                  <a:cubicBezTo>
                    <a:pt x="94" y="0"/>
                    <a:pt x="98" y="3"/>
                    <a:pt x="101" y="9"/>
                  </a:cubicBezTo>
                  <a:cubicBezTo>
                    <a:pt x="103" y="13"/>
                    <a:pt x="104" y="17"/>
                    <a:pt x="104" y="22"/>
                  </a:cubicBezTo>
                  <a:cubicBezTo>
                    <a:pt x="104" y="32"/>
                    <a:pt x="104" y="42"/>
                    <a:pt x="104" y="53"/>
                  </a:cubicBezTo>
                  <a:cubicBezTo>
                    <a:pt x="104" y="103"/>
                    <a:pt x="104" y="152"/>
                    <a:pt x="104" y="202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  <p:sp>
        <p:nvSpPr>
          <p:cNvPr id="14" name="TextBox 76">
            <a:extLst>
              <a:ext uri="{FF2B5EF4-FFF2-40B4-BE49-F238E27FC236}">
                <a16:creationId xmlns:a16="http://schemas.microsoft.com/office/drawing/2014/main" id="{45066538-9A5E-456D-9136-F3ECE208CAC2}"/>
              </a:ext>
            </a:extLst>
          </p:cNvPr>
          <p:cNvSpPr txBox="1"/>
          <p:nvPr/>
        </p:nvSpPr>
        <p:spPr>
          <a:xfrm>
            <a:off x="11018871" y="3287171"/>
            <a:ext cx="1539808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s-PE" altLang="ko-KR" sz="4000" b="1">
                <a:solidFill>
                  <a:srgbClr val="F19EC2"/>
                </a:solidFill>
                <a:latin typeface="Autumn in November" pitchFamily="2" charset="0"/>
                <a:cs typeface="Arial" panose="020B0604020202020204" pitchFamily="34" charset="0"/>
              </a:rPr>
              <a:t>15</a:t>
            </a:r>
            <a:endParaRPr lang="ko-KR" altLang="en-US" sz="4000" b="1">
              <a:solidFill>
                <a:srgbClr val="F19EC2"/>
              </a:solidFill>
              <a:latin typeface="Autumn in November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0280284"/>
      </p:ext>
    </p:extLst>
  </p:cSld>
  <p:clrMapOvr>
    <a:masterClrMapping/>
  </p:clrMapOvr>
  <p:transition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7"/>
          <p:cNvSpPr>
            <a:spLocks noChangeArrowheads="1"/>
          </p:cNvSpPr>
          <p:nvPr userDrawn="1"/>
        </p:nvSpPr>
        <p:spPr bwMode="auto">
          <a:xfrm>
            <a:off x="11903075" y="3397250"/>
            <a:ext cx="6350" cy="3175"/>
          </a:xfrm>
          <a:prstGeom prst="rect">
            <a:avLst/>
          </a:prstGeom>
          <a:solidFill>
            <a:srgbClr val="C5579C"/>
          </a:solidFill>
          <a:ln w="9525">
            <a:solidFill>
              <a:srgbClr val="000000"/>
            </a:solidFill>
            <a:miter lim="800000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grpSp>
        <p:nvGrpSpPr>
          <p:cNvPr id="2" name="Grupo 1">
            <a:extLst>
              <a:ext uri="{FF2B5EF4-FFF2-40B4-BE49-F238E27FC236}">
                <a16:creationId xmlns:a16="http://schemas.microsoft.com/office/drawing/2014/main" id="{415F40AF-2953-D911-1C42-C020E2C2BFA6}"/>
              </a:ext>
            </a:extLst>
          </p:cNvPr>
          <p:cNvGrpSpPr/>
          <p:nvPr userDrawn="1"/>
        </p:nvGrpSpPr>
        <p:grpSpPr>
          <a:xfrm>
            <a:off x="127001" y="195262"/>
            <a:ext cx="376237" cy="6278564"/>
            <a:chOff x="127001" y="195262"/>
            <a:chExt cx="376237" cy="6278564"/>
          </a:xfrm>
        </p:grpSpPr>
        <p:sp>
          <p:nvSpPr>
            <p:cNvPr id="7" name="Freeform 5"/>
            <p:cNvSpPr/>
            <p:nvPr/>
          </p:nvSpPr>
          <p:spPr bwMode="auto">
            <a:xfrm>
              <a:off x="127001" y="195262"/>
              <a:ext cx="320675" cy="2987675"/>
            </a:xfrm>
            <a:custGeom>
              <a:avLst/>
              <a:gdLst>
                <a:gd name="T0" fmla="*/ 105 w 165"/>
                <a:gd name="T1" fmla="*/ 700 h 831"/>
                <a:gd name="T2" fmla="*/ 105 w 165"/>
                <a:gd name="T3" fmla="*/ 812 h 831"/>
                <a:gd name="T4" fmla="*/ 92 w 165"/>
                <a:gd name="T5" fmla="*/ 831 h 831"/>
                <a:gd name="T6" fmla="*/ 78 w 165"/>
                <a:gd name="T7" fmla="*/ 813 h 831"/>
                <a:gd name="T8" fmla="*/ 78 w 165"/>
                <a:gd name="T9" fmla="*/ 809 h 831"/>
                <a:gd name="T10" fmla="*/ 75 w 165"/>
                <a:gd name="T11" fmla="*/ 693 h 831"/>
                <a:gd name="T12" fmla="*/ 75 w 165"/>
                <a:gd name="T13" fmla="*/ 685 h 831"/>
                <a:gd name="T14" fmla="*/ 74 w 165"/>
                <a:gd name="T15" fmla="*/ 573 h 831"/>
                <a:gd name="T16" fmla="*/ 72 w 165"/>
                <a:gd name="T17" fmla="*/ 440 h 831"/>
                <a:gd name="T18" fmla="*/ 71 w 165"/>
                <a:gd name="T19" fmla="*/ 362 h 831"/>
                <a:gd name="T20" fmla="*/ 64 w 165"/>
                <a:gd name="T21" fmla="*/ 352 h 831"/>
                <a:gd name="T22" fmla="*/ 53 w 165"/>
                <a:gd name="T23" fmla="*/ 337 h 831"/>
                <a:gd name="T24" fmla="*/ 64 w 165"/>
                <a:gd name="T25" fmla="*/ 323 h 831"/>
                <a:gd name="T26" fmla="*/ 70 w 165"/>
                <a:gd name="T27" fmla="*/ 313 h 831"/>
                <a:gd name="T28" fmla="*/ 69 w 165"/>
                <a:gd name="T29" fmla="*/ 281 h 831"/>
                <a:gd name="T30" fmla="*/ 63 w 165"/>
                <a:gd name="T31" fmla="*/ 274 h 831"/>
                <a:gd name="T32" fmla="*/ 61 w 165"/>
                <a:gd name="T33" fmla="*/ 242 h 831"/>
                <a:gd name="T34" fmla="*/ 68 w 165"/>
                <a:gd name="T35" fmla="*/ 227 h 831"/>
                <a:gd name="T36" fmla="*/ 66 w 165"/>
                <a:gd name="T37" fmla="*/ 113 h 831"/>
                <a:gd name="T38" fmla="*/ 57 w 165"/>
                <a:gd name="T39" fmla="*/ 104 h 831"/>
                <a:gd name="T40" fmla="*/ 16 w 165"/>
                <a:gd name="T41" fmla="*/ 104 h 831"/>
                <a:gd name="T42" fmla="*/ 7 w 165"/>
                <a:gd name="T43" fmla="*/ 89 h 831"/>
                <a:gd name="T44" fmla="*/ 31 w 165"/>
                <a:gd name="T45" fmla="*/ 53 h 831"/>
                <a:gd name="T46" fmla="*/ 69 w 165"/>
                <a:gd name="T47" fmla="*/ 9 h 831"/>
                <a:gd name="T48" fmla="*/ 95 w 165"/>
                <a:gd name="T49" fmla="*/ 10 h 831"/>
                <a:gd name="T50" fmla="*/ 159 w 165"/>
                <a:gd name="T51" fmla="*/ 93 h 831"/>
                <a:gd name="T52" fmla="*/ 154 w 165"/>
                <a:gd name="T53" fmla="*/ 105 h 831"/>
                <a:gd name="T54" fmla="*/ 114 w 165"/>
                <a:gd name="T55" fmla="*/ 104 h 831"/>
                <a:gd name="T56" fmla="*/ 94 w 165"/>
                <a:gd name="T57" fmla="*/ 123 h 831"/>
                <a:gd name="T58" fmla="*/ 96 w 165"/>
                <a:gd name="T59" fmla="*/ 230 h 831"/>
                <a:gd name="T60" fmla="*/ 103 w 165"/>
                <a:gd name="T61" fmla="*/ 241 h 831"/>
                <a:gd name="T62" fmla="*/ 102 w 165"/>
                <a:gd name="T63" fmla="*/ 271 h 831"/>
                <a:gd name="T64" fmla="*/ 97 w 165"/>
                <a:gd name="T65" fmla="*/ 279 h 831"/>
                <a:gd name="T66" fmla="*/ 97 w 165"/>
                <a:gd name="T67" fmla="*/ 302 h 831"/>
                <a:gd name="T68" fmla="*/ 108 w 165"/>
                <a:gd name="T69" fmla="*/ 325 h 831"/>
                <a:gd name="T70" fmla="*/ 106 w 165"/>
                <a:gd name="T71" fmla="*/ 349 h 831"/>
                <a:gd name="T72" fmla="*/ 98 w 165"/>
                <a:gd name="T73" fmla="*/ 362 h 831"/>
                <a:gd name="T74" fmla="*/ 102 w 165"/>
                <a:gd name="T75" fmla="*/ 607 h 831"/>
                <a:gd name="T76" fmla="*/ 103 w 165"/>
                <a:gd name="T77" fmla="*/ 651 h 831"/>
                <a:gd name="T78" fmla="*/ 104 w 165"/>
                <a:gd name="T79" fmla="*/ 682 h 831"/>
                <a:gd name="T80" fmla="*/ 104 w 165"/>
                <a:gd name="T81" fmla="*/ 689 h 831"/>
                <a:gd name="T82" fmla="*/ 104 w 165"/>
                <a:gd name="T83" fmla="*/ 695 h 831"/>
                <a:gd name="T84" fmla="*/ 105 w 165"/>
                <a:gd name="T85" fmla="*/ 70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831">
                  <a:moveTo>
                    <a:pt x="105" y="700"/>
                  </a:moveTo>
                  <a:cubicBezTo>
                    <a:pt x="105" y="737"/>
                    <a:pt x="105" y="774"/>
                    <a:pt x="105" y="812"/>
                  </a:cubicBezTo>
                  <a:cubicBezTo>
                    <a:pt x="105" y="823"/>
                    <a:pt x="100" y="831"/>
                    <a:pt x="92" y="831"/>
                  </a:cubicBezTo>
                  <a:cubicBezTo>
                    <a:pt x="84" y="831"/>
                    <a:pt x="78" y="824"/>
                    <a:pt x="78" y="813"/>
                  </a:cubicBezTo>
                  <a:cubicBezTo>
                    <a:pt x="77" y="811"/>
                    <a:pt x="77" y="810"/>
                    <a:pt x="78" y="809"/>
                  </a:cubicBezTo>
                  <a:cubicBezTo>
                    <a:pt x="78" y="770"/>
                    <a:pt x="76" y="732"/>
                    <a:pt x="75" y="693"/>
                  </a:cubicBezTo>
                  <a:cubicBezTo>
                    <a:pt x="78" y="690"/>
                    <a:pt x="76" y="687"/>
                    <a:pt x="75" y="685"/>
                  </a:cubicBezTo>
                  <a:cubicBezTo>
                    <a:pt x="75" y="648"/>
                    <a:pt x="76" y="610"/>
                    <a:pt x="74" y="573"/>
                  </a:cubicBezTo>
                  <a:cubicBezTo>
                    <a:pt x="72" y="529"/>
                    <a:pt x="74" y="485"/>
                    <a:pt x="72" y="440"/>
                  </a:cubicBezTo>
                  <a:cubicBezTo>
                    <a:pt x="71" y="414"/>
                    <a:pt x="71" y="388"/>
                    <a:pt x="71" y="362"/>
                  </a:cubicBezTo>
                  <a:cubicBezTo>
                    <a:pt x="71" y="357"/>
                    <a:pt x="69" y="354"/>
                    <a:pt x="64" y="352"/>
                  </a:cubicBezTo>
                  <a:cubicBezTo>
                    <a:pt x="57" y="349"/>
                    <a:pt x="53" y="345"/>
                    <a:pt x="53" y="337"/>
                  </a:cubicBezTo>
                  <a:cubicBezTo>
                    <a:pt x="53" y="329"/>
                    <a:pt x="57" y="325"/>
                    <a:pt x="64" y="323"/>
                  </a:cubicBezTo>
                  <a:cubicBezTo>
                    <a:pt x="69" y="321"/>
                    <a:pt x="71" y="318"/>
                    <a:pt x="70" y="313"/>
                  </a:cubicBezTo>
                  <a:cubicBezTo>
                    <a:pt x="70" y="302"/>
                    <a:pt x="69" y="291"/>
                    <a:pt x="69" y="281"/>
                  </a:cubicBezTo>
                  <a:cubicBezTo>
                    <a:pt x="68" y="277"/>
                    <a:pt x="67" y="275"/>
                    <a:pt x="63" y="274"/>
                  </a:cubicBezTo>
                  <a:cubicBezTo>
                    <a:pt x="48" y="267"/>
                    <a:pt x="46" y="251"/>
                    <a:pt x="61" y="242"/>
                  </a:cubicBezTo>
                  <a:cubicBezTo>
                    <a:pt x="67" y="238"/>
                    <a:pt x="69" y="234"/>
                    <a:pt x="68" y="227"/>
                  </a:cubicBezTo>
                  <a:cubicBezTo>
                    <a:pt x="68" y="189"/>
                    <a:pt x="67" y="151"/>
                    <a:pt x="66" y="113"/>
                  </a:cubicBezTo>
                  <a:cubicBezTo>
                    <a:pt x="66" y="106"/>
                    <a:pt x="64" y="104"/>
                    <a:pt x="57" y="104"/>
                  </a:cubicBezTo>
                  <a:cubicBezTo>
                    <a:pt x="43" y="104"/>
                    <a:pt x="29" y="104"/>
                    <a:pt x="16" y="104"/>
                  </a:cubicBezTo>
                  <a:cubicBezTo>
                    <a:pt x="3" y="104"/>
                    <a:pt x="0" y="99"/>
                    <a:pt x="7" y="89"/>
                  </a:cubicBezTo>
                  <a:cubicBezTo>
                    <a:pt x="15" y="76"/>
                    <a:pt x="23" y="65"/>
                    <a:pt x="31" y="53"/>
                  </a:cubicBezTo>
                  <a:cubicBezTo>
                    <a:pt x="43" y="38"/>
                    <a:pt x="54" y="22"/>
                    <a:pt x="69" y="9"/>
                  </a:cubicBezTo>
                  <a:cubicBezTo>
                    <a:pt x="77" y="0"/>
                    <a:pt x="88" y="1"/>
                    <a:pt x="95" y="10"/>
                  </a:cubicBezTo>
                  <a:cubicBezTo>
                    <a:pt x="117" y="37"/>
                    <a:pt x="139" y="64"/>
                    <a:pt x="159" y="93"/>
                  </a:cubicBezTo>
                  <a:cubicBezTo>
                    <a:pt x="165" y="101"/>
                    <a:pt x="162" y="104"/>
                    <a:pt x="154" y="105"/>
                  </a:cubicBezTo>
                  <a:cubicBezTo>
                    <a:pt x="140" y="107"/>
                    <a:pt x="127" y="103"/>
                    <a:pt x="114" y="104"/>
                  </a:cubicBezTo>
                  <a:cubicBezTo>
                    <a:pt x="92" y="105"/>
                    <a:pt x="94" y="101"/>
                    <a:pt x="94" y="123"/>
                  </a:cubicBezTo>
                  <a:cubicBezTo>
                    <a:pt x="95" y="159"/>
                    <a:pt x="96" y="195"/>
                    <a:pt x="96" y="230"/>
                  </a:cubicBezTo>
                  <a:cubicBezTo>
                    <a:pt x="96" y="235"/>
                    <a:pt x="98" y="238"/>
                    <a:pt x="103" y="241"/>
                  </a:cubicBezTo>
                  <a:cubicBezTo>
                    <a:pt x="117" y="249"/>
                    <a:pt x="116" y="263"/>
                    <a:pt x="102" y="271"/>
                  </a:cubicBezTo>
                  <a:cubicBezTo>
                    <a:pt x="98" y="273"/>
                    <a:pt x="96" y="275"/>
                    <a:pt x="97" y="279"/>
                  </a:cubicBezTo>
                  <a:cubicBezTo>
                    <a:pt x="97" y="287"/>
                    <a:pt x="97" y="294"/>
                    <a:pt x="97" y="302"/>
                  </a:cubicBezTo>
                  <a:cubicBezTo>
                    <a:pt x="96" y="311"/>
                    <a:pt x="96" y="319"/>
                    <a:pt x="108" y="325"/>
                  </a:cubicBezTo>
                  <a:cubicBezTo>
                    <a:pt x="118" y="330"/>
                    <a:pt x="116" y="343"/>
                    <a:pt x="106" y="349"/>
                  </a:cubicBezTo>
                  <a:cubicBezTo>
                    <a:pt x="101" y="352"/>
                    <a:pt x="98" y="355"/>
                    <a:pt x="98" y="362"/>
                  </a:cubicBezTo>
                  <a:cubicBezTo>
                    <a:pt x="100" y="444"/>
                    <a:pt x="101" y="526"/>
                    <a:pt x="102" y="607"/>
                  </a:cubicBezTo>
                  <a:cubicBezTo>
                    <a:pt x="101" y="622"/>
                    <a:pt x="100" y="636"/>
                    <a:pt x="103" y="651"/>
                  </a:cubicBezTo>
                  <a:cubicBezTo>
                    <a:pt x="103" y="661"/>
                    <a:pt x="103" y="672"/>
                    <a:pt x="104" y="682"/>
                  </a:cubicBezTo>
                  <a:cubicBezTo>
                    <a:pt x="104" y="684"/>
                    <a:pt x="104" y="687"/>
                    <a:pt x="104" y="689"/>
                  </a:cubicBezTo>
                  <a:cubicBezTo>
                    <a:pt x="104" y="691"/>
                    <a:pt x="104" y="693"/>
                    <a:pt x="104" y="695"/>
                  </a:cubicBezTo>
                  <a:cubicBezTo>
                    <a:pt x="103" y="697"/>
                    <a:pt x="104" y="698"/>
                    <a:pt x="105" y="700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138113" y="3741738"/>
              <a:ext cx="365125" cy="2732088"/>
            </a:xfrm>
            <a:custGeom>
              <a:avLst/>
              <a:gdLst>
                <a:gd name="T0" fmla="*/ 104 w 187"/>
                <a:gd name="T1" fmla="*/ 202 h 760"/>
                <a:gd name="T2" fmla="*/ 109 w 187"/>
                <a:gd name="T3" fmla="*/ 384 h 760"/>
                <a:gd name="T4" fmla="*/ 111 w 187"/>
                <a:gd name="T5" fmla="*/ 506 h 760"/>
                <a:gd name="T6" fmla="*/ 121 w 187"/>
                <a:gd name="T7" fmla="*/ 533 h 760"/>
                <a:gd name="T8" fmla="*/ 119 w 187"/>
                <a:gd name="T9" fmla="*/ 554 h 760"/>
                <a:gd name="T10" fmla="*/ 120 w 187"/>
                <a:gd name="T11" fmla="*/ 589 h 760"/>
                <a:gd name="T12" fmla="*/ 119 w 187"/>
                <a:gd name="T13" fmla="*/ 611 h 760"/>
                <a:gd name="T14" fmla="*/ 113 w 187"/>
                <a:gd name="T15" fmla="*/ 631 h 760"/>
                <a:gd name="T16" fmla="*/ 125 w 187"/>
                <a:gd name="T17" fmla="*/ 635 h 760"/>
                <a:gd name="T18" fmla="*/ 155 w 187"/>
                <a:gd name="T19" fmla="*/ 653 h 760"/>
                <a:gd name="T20" fmla="*/ 183 w 187"/>
                <a:gd name="T21" fmla="*/ 729 h 760"/>
                <a:gd name="T22" fmla="*/ 180 w 187"/>
                <a:gd name="T23" fmla="*/ 750 h 760"/>
                <a:gd name="T24" fmla="*/ 161 w 187"/>
                <a:gd name="T25" fmla="*/ 744 h 760"/>
                <a:gd name="T26" fmla="*/ 112 w 187"/>
                <a:gd name="T27" fmla="*/ 687 h 760"/>
                <a:gd name="T28" fmla="*/ 86 w 187"/>
                <a:gd name="T29" fmla="*/ 678 h 760"/>
                <a:gd name="T30" fmla="*/ 74 w 187"/>
                <a:gd name="T31" fmla="*/ 689 h 760"/>
                <a:gd name="T32" fmla="*/ 48 w 187"/>
                <a:gd name="T33" fmla="*/ 728 h 760"/>
                <a:gd name="T34" fmla="*/ 18 w 187"/>
                <a:gd name="T35" fmla="*/ 754 h 760"/>
                <a:gd name="T36" fmla="*/ 1 w 187"/>
                <a:gd name="T37" fmla="*/ 743 h 760"/>
                <a:gd name="T38" fmla="*/ 7 w 187"/>
                <a:gd name="T39" fmla="*/ 719 h 760"/>
                <a:gd name="T40" fmla="*/ 42 w 187"/>
                <a:gd name="T41" fmla="*/ 651 h 760"/>
                <a:gd name="T42" fmla="*/ 67 w 187"/>
                <a:gd name="T43" fmla="*/ 637 h 760"/>
                <a:gd name="T44" fmla="*/ 78 w 187"/>
                <a:gd name="T45" fmla="*/ 636 h 760"/>
                <a:gd name="T46" fmla="*/ 86 w 187"/>
                <a:gd name="T47" fmla="*/ 630 h 760"/>
                <a:gd name="T48" fmla="*/ 82 w 187"/>
                <a:gd name="T49" fmla="*/ 615 h 760"/>
                <a:gd name="T50" fmla="*/ 81 w 187"/>
                <a:gd name="T51" fmla="*/ 587 h 760"/>
                <a:gd name="T52" fmla="*/ 79 w 187"/>
                <a:gd name="T53" fmla="*/ 559 h 760"/>
                <a:gd name="T54" fmla="*/ 69 w 187"/>
                <a:gd name="T55" fmla="*/ 544 h 760"/>
                <a:gd name="T56" fmla="*/ 78 w 187"/>
                <a:gd name="T57" fmla="*/ 530 h 760"/>
                <a:gd name="T58" fmla="*/ 84 w 187"/>
                <a:gd name="T59" fmla="*/ 520 h 760"/>
                <a:gd name="T60" fmla="*/ 80 w 187"/>
                <a:gd name="T61" fmla="*/ 355 h 760"/>
                <a:gd name="T62" fmla="*/ 80 w 187"/>
                <a:gd name="T63" fmla="*/ 322 h 760"/>
                <a:gd name="T64" fmla="*/ 77 w 187"/>
                <a:gd name="T65" fmla="*/ 106 h 760"/>
                <a:gd name="T66" fmla="*/ 76 w 187"/>
                <a:gd name="T67" fmla="*/ 21 h 760"/>
                <a:gd name="T68" fmla="*/ 76 w 187"/>
                <a:gd name="T69" fmla="*/ 11 h 760"/>
                <a:gd name="T70" fmla="*/ 87 w 187"/>
                <a:gd name="T71" fmla="*/ 0 h 760"/>
                <a:gd name="T72" fmla="*/ 101 w 187"/>
                <a:gd name="T73" fmla="*/ 9 h 760"/>
                <a:gd name="T74" fmla="*/ 104 w 187"/>
                <a:gd name="T75" fmla="*/ 22 h 760"/>
                <a:gd name="T76" fmla="*/ 104 w 187"/>
                <a:gd name="T77" fmla="*/ 53 h 760"/>
                <a:gd name="T78" fmla="*/ 104 w 187"/>
                <a:gd name="T79" fmla="*/ 202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7" h="760">
                  <a:moveTo>
                    <a:pt x="104" y="202"/>
                  </a:moveTo>
                  <a:cubicBezTo>
                    <a:pt x="106" y="263"/>
                    <a:pt x="108" y="323"/>
                    <a:pt x="109" y="384"/>
                  </a:cubicBezTo>
                  <a:cubicBezTo>
                    <a:pt x="110" y="425"/>
                    <a:pt x="109" y="465"/>
                    <a:pt x="111" y="506"/>
                  </a:cubicBezTo>
                  <a:cubicBezTo>
                    <a:pt x="111" y="516"/>
                    <a:pt x="111" y="526"/>
                    <a:pt x="121" y="533"/>
                  </a:cubicBezTo>
                  <a:cubicBezTo>
                    <a:pt x="128" y="539"/>
                    <a:pt x="127" y="548"/>
                    <a:pt x="119" y="554"/>
                  </a:cubicBezTo>
                  <a:cubicBezTo>
                    <a:pt x="109" y="563"/>
                    <a:pt x="110" y="581"/>
                    <a:pt x="120" y="589"/>
                  </a:cubicBezTo>
                  <a:cubicBezTo>
                    <a:pt x="129" y="596"/>
                    <a:pt x="129" y="606"/>
                    <a:pt x="119" y="611"/>
                  </a:cubicBezTo>
                  <a:cubicBezTo>
                    <a:pt x="109" y="617"/>
                    <a:pt x="113" y="625"/>
                    <a:pt x="113" y="631"/>
                  </a:cubicBezTo>
                  <a:cubicBezTo>
                    <a:pt x="114" y="638"/>
                    <a:pt x="121" y="636"/>
                    <a:pt x="125" y="635"/>
                  </a:cubicBezTo>
                  <a:cubicBezTo>
                    <a:pt x="140" y="634"/>
                    <a:pt x="148" y="641"/>
                    <a:pt x="155" y="653"/>
                  </a:cubicBezTo>
                  <a:cubicBezTo>
                    <a:pt x="170" y="677"/>
                    <a:pt x="177" y="703"/>
                    <a:pt x="183" y="729"/>
                  </a:cubicBezTo>
                  <a:cubicBezTo>
                    <a:pt x="184" y="736"/>
                    <a:pt x="187" y="746"/>
                    <a:pt x="180" y="750"/>
                  </a:cubicBezTo>
                  <a:cubicBezTo>
                    <a:pt x="173" y="755"/>
                    <a:pt x="166" y="748"/>
                    <a:pt x="161" y="744"/>
                  </a:cubicBezTo>
                  <a:cubicBezTo>
                    <a:pt x="141" y="728"/>
                    <a:pt x="126" y="708"/>
                    <a:pt x="112" y="687"/>
                  </a:cubicBezTo>
                  <a:cubicBezTo>
                    <a:pt x="105" y="676"/>
                    <a:pt x="97" y="676"/>
                    <a:pt x="86" y="678"/>
                  </a:cubicBezTo>
                  <a:cubicBezTo>
                    <a:pt x="79" y="679"/>
                    <a:pt x="76" y="684"/>
                    <a:pt x="74" y="689"/>
                  </a:cubicBezTo>
                  <a:cubicBezTo>
                    <a:pt x="67" y="703"/>
                    <a:pt x="57" y="715"/>
                    <a:pt x="48" y="728"/>
                  </a:cubicBezTo>
                  <a:cubicBezTo>
                    <a:pt x="40" y="740"/>
                    <a:pt x="29" y="747"/>
                    <a:pt x="18" y="754"/>
                  </a:cubicBezTo>
                  <a:cubicBezTo>
                    <a:pt x="11" y="760"/>
                    <a:pt x="2" y="754"/>
                    <a:pt x="1" y="743"/>
                  </a:cubicBezTo>
                  <a:cubicBezTo>
                    <a:pt x="0" y="734"/>
                    <a:pt x="4" y="727"/>
                    <a:pt x="7" y="719"/>
                  </a:cubicBezTo>
                  <a:cubicBezTo>
                    <a:pt x="17" y="695"/>
                    <a:pt x="27" y="672"/>
                    <a:pt x="42" y="651"/>
                  </a:cubicBezTo>
                  <a:cubicBezTo>
                    <a:pt x="49" y="643"/>
                    <a:pt x="56" y="636"/>
                    <a:pt x="67" y="637"/>
                  </a:cubicBezTo>
                  <a:cubicBezTo>
                    <a:pt x="70" y="638"/>
                    <a:pt x="74" y="637"/>
                    <a:pt x="78" y="636"/>
                  </a:cubicBezTo>
                  <a:cubicBezTo>
                    <a:pt x="82" y="635"/>
                    <a:pt x="87" y="636"/>
                    <a:pt x="86" y="630"/>
                  </a:cubicBezTo>
                  <a:cubicBezTo>
                    <a:pt x="86" y="625"/>
                    <a:pt x="88" y="619"/>
                    <a:pt x="82" y="615"/>
                  </a:cubicBezTo>
                  <a:cubicBezTo>
                    <a:pt x="67" y="604"/>
                    <a:pt x="67" y="598"/>
                    <a:pt x="81" y="587"/>
                  </a:cubicBezTo>
                  <a:cubicBezTo>
                    <a:pt x="87" y="582"/>
                    <a:pt x="86" y="563"/>
                    <a:pt x="79" y="559"/>
                  </a:cubicBezTo>
                  <a:cubicBezTo>
                    <a:pt x="72" y="556"/>
                    <a:pt x="68" y="552"/>
                    <a:pt x="69" y="544"/>
                  </a:cubicBezTo>
                  <a:cubicBezTo>
                    <a:pt x="69" y="537"/>
                    <a:pt x="72" y="532"/>
                    <a:pt x="78" y="530"/>
                  </a:cubicBezTo>
                  <a:cubicBezTo>
                    <a:pt x="84" y="528"/>
                    <a:pt x="85" y="524"/>
                    <a:pt x="84" y="520"/>
                  </a:cubicBezTo>
                  <a:cubicBezTo>
                    <a:pt x="80" y="465"/>
                    <a:pt x="84" y="410"/>
                    <a:pt x="80" y="355"/>
                  </a:cubicBezTo>
                  <a:cubicBezTo>
                    <a:pt x="80" y="344"/>
                    <a:pt x="80" y="333"/>
                    <a:pt x="80" y="322"/>
                  </a:cubicBezTo>
                  <a:cubicBezTo>
                    <a:pt x="79" y="250"/>
                    <a:pt x="79" y="178"/>
                    <a:pt x="77" y="106"/>
                  </a:cubicBezTo>
                  <a:cubicBezTo>
                    <a:pt x="76" y="78"/>
                    <a:pt x="76" y="49"/>
                    <a:pt x="76" y="21"/>
                  </a:cubicBezTo>
                  <a:cubicBezTo>
                    <a:pt x="76" y="18"/>
                    <a:pt x="75" y="14"/>
                    <a:pt x="76" y="11"/>
                  </a:cubicBezTo>
                  <a:cubicBezTo>
                    <a:pt x="78" y="6"/>
                    <a:pt x="80" y="1"/>
                    <a:pt x="87" y="0"/>
                  </a:cubicBezTo>
                  <a:cubicBezTo>
                    <a:pt x="94" y="0"/>
                    <a:pt x="98" y="3"/>
                    <a:pt x="101" y="9"/>
                  </a:cubicBezTo>
                  <a:cubicBezTo>
                    <a:pt x="103" y="13"/>
                    <a:pt x="104" y="17"/>
                    <a:pt x="104" y="22"/>
                  </a:cubicBezTo>
                  <a:cubicBezTo>
                    <a:pt x="104" y="32"/>
                    <a:pt x="104" y="42"/>
                    <a:pt x="104" y="53"/>
                  </a:cubicBezTo>
                  <a:cubicBezTo>
                    <a:pt x="104" y="103"/>
                    <a:pt x="104" y="152"/>
                    <a:pt x="104" y="202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  <p:sp>
        <p:nvSpPr>
          <p:cNvPr id="9" name="TextBox 76">
            <a:extLst>
              <a:ext uri="{FF2B5EF4-FFF2-40B4-BE49-F238E27FC236}">
                <a16:creationId xmlns:a16="http://schemas.microsoft.com/office/drawing/2014/main" id="{45066538-9A5E-456D-9136-F3ECE208CAC2}"/>
              </a:ext>
            </a:extLst>
          </p:cNvPr>
          <p:cNvSpPr txBox="1"/>
          <p:nvPr/>
        </p:nvSpPr>
        <p:spPr>
          <a:xfrm>
            <a:off x="-449229" y="3133886"/>
            <a:ext cx="1539808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s-PE" altLang="ko-KR" sz="4000" b="1">
                <a:solidFill>
                  <a:srgbClr val="F19EC2"/>
                </a:solidFill>
                <a:latin typeface="Autumn in November" pitchFamily="2" charset="0"/>
                <a:cs typeface="Arial" panose="020B0604020202020204" pitchFamily="34" charset="0"/>
              </a:rPr>
              <a:t>15</a:t>
            </a:r>
            <a:endParaRPr lang="ko-KR" altLang="en-US" sz="4000" b="1">
              <a:solidFill>
                <a:srgbClr val="F19EC2"/>
              </a:solidFill>
              <a:latin typeface="Autumn in November" pitchFamily="2" charset="0"/>
              <a:cs typeface="Arial" panose="020B0604020202020204" pitchFamily="34" charset="0"/>
            </a:endParaRPr>
          </a:p>
        </p:txBody>
      </p:sp>
      <p:grpSp>
        <p:nvGrpSpPr>
          <p:cNvPr id="3" name="Grupo 2">
            <a:extLst>
              <a:ext uri="{FF2B5EF4-FFF2-40B4-BE49-F238E27FC236}">
                <a16:creationId xmlns:a16="http://schemas.microsoft.com/office/drawing/2014/main" id="{6EA2003D-B00D-E7BF-E95A-2662B5E360CC}"/>
              </a:ext>
            </a:extLst>
          </p:cNvPr>
          <p:cNvGrpSpPr/>
          <p:nvPr userDrawn="1"/>
        </p:nvGrpSpPr>
        <p:grpSpPr>
          <a:xfrm>
            <a:off x="11595101" y="348547"/>
            <a:ext cx="376237" cy="6278564"/>
            <a:chOff x="11595101" y="348547"/>
            <a:chExt cx="376237" cy="6278564"/>
          </a:xfrm>
        </p:grpSpPr>
        <p:sp>
          <p:nvSpPr>
            <p:cNvPr id="12" name="Freeform 5"/>
            <p:cNvSpPr/>
            <p:nvPr/>
          </p:nvSpPr>
          <p:spPr bwMode="auto">
            <a:xfrm>
              <a:off x="11595101" y="348547"/>
              <a:ext cx="320675" cy="2987675"/>
            </a:xfrm>
            <a:custGeom>
              <a:avLst/>
              <a:gdLst>
                <a:gd name="T0" fmla="*/ 105 w 165"/>
                <a:gd name="T1" fmla="*/ 700 h 831"/>
                <a:gd name="T2" fmla="*/ 105 w 165"/>
                <a:gd name="T3" fmla="*/ 812 h 831"/>
                <a:gd name="T4" fmla="*/ 92 w 165"/>
                <a:gd name="T5" fmla="*/ 831 h 831"/>
                <a:gd name="T6" fmla="*/ 78 w 165"/>
                <a:gd name="T7" fmla="*/ 813 h 831"/>
                <a:gd name="T8" fmla="*/ 78 w 165"/>
                <a:gd name="T9" fmla="*/ 809 h 831"/>
                <a:gd name="T10" fmla="*/ 75 w 165"/>
                <a:gd name="T11" fmla="*/ 693 h 831"/>
                <a:gd name="T12" fmla="*/ 75 w 165"/>
                <a:gd name="T13" fmla="*/ 685 h 831"/>
                <a:gd name="T14" fmla="*/ 74 w 165"/>
                <a:gd name="T15" fmla="*/ 573 h 831"/>
                <a:gd name="T16" fmla="*/ 72 w 165"/>
                <a:gd name="T17" fmla="*/ 440 h 831"/>
                <a:gd name="T18" fmla="*/ 71 w 165"/>
                <a:gd name="T19" fmla="*/ 362 h 831"/>
                <a:gd name="T20" fmla="*/ 64 w 165"/>
                <a:gd name="T21" fmla="*/ 352 h 831"/>
                <a:gd name="T22" fmla="*/ 53 w 165"/>
                <a:gd name="T23" fmla="*/ 337 h 831"/>
                <a:gd name="T24" fmla="*/ 64 w 165"/>
                <a:gd name="T25" fmla="*/ 323 h 831"/>
                <a:gd name="T26" fmla="*/ 70 w 165"/>
                <a:gd name="T27" fmla="*/ 313 h 831"/>
                <a:gd name="T28" fmla="*/ 69 w 165"/>
                <a:gd name="T29" fmla="*/ 281 h 831"/>
                <a:gd name="T30" fmla="*/ 63 w 165"/>
                <a:gd name="T31" fmla="*/ 274 h 831"/>
                <a:gd name="T32" fmla="*/ 61 w 165"/>
                <a:gd name="T33" fmla="*/ 242 h 831"/>
                <a:gd name="T34" fmla="*/ 68 w 165"/>
                <a:gd name="T35" fmla="*/ 227 h 831"/>
                <a:gd name="T36" fmla="*/ 66 w 165"/>
                <a:gd name="T37" fmla="*/ 113 h 831"/>
                <a:gd name="T38" fmla="*/ 57 w 165"/>
                <a:gd name="T39" fmla="*/ 104 h 831"/>
                <a:gd name="T40" fmla="*/ 16 w 165"/>
                <a:gd name="T41" fmla="*/ 104 h 831"/>
                <a:gd name="T42" fmla="*/ 7 w 165"/>
                <a:gd name="T43" fmla="*/ 89 h 831"/>
                <a:gd name="T44" fmla="*/ 31 w 165"/>
                <a:gd name="T45" fmla="*/ 53 h 831"/>
                <a:gd name="T46" fmla="*/ 69 w 165"/>
                <a:gd name="T47" fmla="*/ 9 h 831"/>
                <a:gd name="T48" fmla="*/ 95 w 165"/>
                <a:gd name="T49" fmla="*/ 10 h 831"/>
                <a:gd name="T50" fmla="*/ 159 w 165"/>
                <a:gd name="T51" fmla="*/ 93 h 831"/>
                <a:gd name="T52" fmla="*/ 154 w 165"/>
                <a:gd name="T53" fmla="*/ 105 h 831"/>
                <a:gd name="T54" fmla="*/ 114 w 165"/>
                <a:gd name="T55" fmla="*/ 104 h 831"/>
                <a:gd name="T56" fmla="*/ 94 w 165"/>
                <a:gd name="T57" fmla="*/ 123 h 831"/>
                <a:gd name="T58" fmla="*/ 96 w 165"/>
                <a:gd name="T59" fmla="*/ 230 h 831"/>
                <a:gd name="T60" fmla="*/ 103 w 165"/>
                <a:gd name="T61" fmla="*/ 241 h 831"/>
                <a:gd name="T62" fmla="*/ 102 w 165"/>
                <a:gd name="T63" fmla="*/ 271 h 831"/>
                <a:gd name="T64" fmla="*/ 97 w 165"/>
                <a:gd name="T65" fmla="*/ 279 h 831"/>
                <a:gd name="T66" fmla="*/ 97 w 165"/>
                <a:gd name="T67" fmla="*/ 302 h 831"/>
                <a:gd name="T68" fmla="*/ 108 w 165"/>
                <a:gd name="T69" fmla="*/ 325 h 831"/>
                <a:gd name="T70" fmla="*/ 106 w 165"/>
                <a:gd name="T71" fmla="*/ 349 h 831"/>
                <a:gd name="T72" fmla="*/ 98 w 165"/>
                <a:gd name="T73" fmla="*/ 362 h 831"/>
                <a:gd name="T74" fmla="*/ 102 w 165"/>
                <a:gd name="T75" fmla="*/ 607 h 831"/>
                <a:gd name="T76" fmla="*/ 103 w 165"/>
                <a:gd name="T77" fmla="*/ 651 h 831"/>
                <a:gd name="T78" fmla="*/ 104 w 165"/>
                <a:gd name="T79" fmla="*/ 682 h 831"/>
                <a:gd name="T80" fmla="*/ 104 w 165"/>
                <a:gd name="T81" fmla="*/ 689 h 831"/>
                <a:gd name="T82" fmla="*/ 104 w 165"/>
                <a:gd name="T83" fmla="*/ 695 h 831"/>
                <a:gd name="T84" fmla="*/ 105 w 165"/>
                <a:gd name="T85" fmla="*/ 70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831">
                  <a:moveTo>
                    <a:pt x="105" y="700"/>
                  </a:moveTo>
                  <a:cubicBezTo>
                    <a:pt x="105" y="737"/>
                    <a:pt x="105" y="774"/>
                    <a:pt x="105" y="812"/>
                  </a:cubicBezTo>
                  <a:cubicBezTo>
                    <a:pt x="105" y="823"/>
                    <a:pt x="100" y="831"/>
                    <a:pt x="92" y="831"/>
                  </a:cubicBezTo>
                  <a:cubicBezTo>
                    <a:pt x="84" y="831"/>
                    <a:pt x="78" y="824"/>
                    <a:pt x="78" y="813"/>
                  </a:cubicBezTo>
                  <a:cubicBezTo>
                    <a:pt x="77" y="811"/>
                    <a:pt x="77" y="810"/>
                    <a:pt x="78" y="809"/>
                  </a:cubicBezTo>
                  <a:cubicBezTo>
                    <a:pt x="78" y="770"/>
                    <a:pt x="76" y="732"/>
                    <a:pt x="75" y="693"/>
                  </a:cubicBezTo>
                  <a:cubicBezTo>
                    <a:pt x="78" y="690"/>
                    <a:pt x="76" y="687"/>
                    <a:pt x="75" y="685"/>
                  </a:cubicBezTo>
                  <a:cubicBezTo>
                    <a:pt x="75" y="648"/>
                    <a:pt x="76" y="610"/>
                    <a:pt x="74" y="573"/>
                  </a:cubicBezTo>
                  <a:cubicBezTo>
                    <a:pt x="72" y="529"/>
                    <a:pt x="74" y="485"/>
                    <a:pt x="72" y="440"/>
                  </a:cubicBezTo>
                  <a:cubicBezTo>
                    <a:pt x="71" y="414"/>
                    <a:pt x="71" y="388"/>
                    <a:pt x="71" y="362"/>
                  </a:cubicBezTo>
                  <a:cubicBezTo>
                    <a:pt x="71" y="357"/>
                    <a:pt x="69" y="354"/>
                    <a:pt x="64" y="352"/>
                  </a:cubicBezTo>
                  <a:cubicBezTo>
                    <a:pt x="57" y="349"/>
                    <a:pt x="53" y="345"/>
                    <a:pt x="53" y="337"/>
                  </a:cubicBezTo>
                  <a:cubicBezTo>
                    <a:pt x="53" y="329"/>
                    <a:pt x="57" y="325"/>
                    <a:pt x="64" y="323"/>
                  </a:cubicBezTo>
                  <a:cubicBezTo>
                    <a:pt x="69" y="321"/>
                    <a:pt x="71" y="318"/>
                    <a:pt x="70" y="313"/>
                  </a:cubicBezTo>
                  <a:cubicBezTo>
                    <a:pt x="70" y="302"/>
                    <a:pt x="69" y="291"/>
                    <a:pt x="69" y="281"/>
                  </a:cubicBezTo>
                  <a:cubicBezTo>
                    <a:pt x="68" y="277"/>
                    <a:pt x="67" y="275"/>
                    <a:pt x="63" y="274"/>
                  </a:cubicBezTo>
                  <a:cubicBezTo>
                    <a:pt x="48" y="267"/>
                    <a:pt x="46" y="251"/>
                    <a:pt x="61" y="242"/>
                  </a:cubicBezTo>
                  <a:cubicBezTo>
                    <a:pt x="67" y="238"/>
                    <a:pt x="69" y="234"/>
                    <a:pt x="68" y="227"/>
                  </a:cubicBezTo>
                  <a:cubicBezTo>
                    <a:pt x="68" y="189"/>
                    <a:pt x="67" y="151"/>
                    <a:pt x="66" y="113"/>
                  </a:cubicBezTo>
                  <a:cubicBezTo>
                    <a:pt x="66" y="106"/>
                    <a:pt x="64" y="104"/>
                    <a:pt x="57" y="104"/>
                  </a:cubicBezTo>
                  <a:cubicBezTo>
                    <a:pt x="43" y="104"/>
                    <a:pt x="29" y="104"/>
                    <a:pt x="16" y="104"/>
                  </a:cubicBezTo>
                  <a:cubicBezTo>
                    <a:pt x="3" y="104"/>
                    <a:pt x="0" y="99"/>
                    <a:pt x="7" y="89"/>
                  </a:cubicBezTo>
                  <a:cubicBezTo>
                    <a:pt x="15" y="76"/>
                    <a:pt x="23" y="65"/>
                    <a:pt x="31" y="53"/>
                  </a:cubicBezTo>
                  <a:cubicBezTo>
                    <a:pt x="43" y="38"/>
                    <a:pt x="54" y="22"/>
                    <a:pt x="69" y="9"/>
                  </a:cubicBezTo>
                  <a:cubicBezTo>
                    <a:pt x="77" y="0"/>
                    <a:pt x="88" y="1"/>
                    <a:pt x="95" y="10"/>
                  </a:cubicBezTo>
                  <a:cubicBezTo>
                    <a:pt x="117" y="37"/>
                    <a:pt x="139" y="64"/>
                    <a:pt x="159" y="93"/>
                  </a:cubicBezTo>
                  <a:cubicBezTo>
                    <a:pt x="165" y="101"/>
                    <a:pt x="162" y="104"/>
                    <a:pt x="154" y="105"/>
                  </a:cubicBezTo>
                  <a:cubicBezTo>
                    <a:pt x="140" y="107"/>
                    <a:pt x="127" y="103"/>
                    <a:pt x="114" y="104"/>
                  </a:cubicBezTo>
                  <a:cubicBezTo>
                    <a:pt x="92" y="105"/>
                    <a:pt x="94" y="101"/>
                    <a:pt x="94" y="123"/>
                  </a:cubicBezTo>
                  <a:cubicBezTo>
                    <a:pt x="95" y="159"/>
                    <a:pt x="96" y="195"/>
                    <a:pt x="96" y="230"/>
                  </a:cubicBezTo>
                  <a:cubicBezTo>
                    <a:pt x="96" y="235"/>
                    <a:pt x="98" y="238"/>
                    <a:pt x="103" y="241"/>
                  </a:cubicBezTo>
                  <a:cubicBezTo>
                    <a:pt x="117" y="249"/>
                    <a:pt x="116" y="263"/>
                    <a:pt x="102" y="271"/>
                  </a:cubicBezTo>
                  <a:cubicBezTo>
                    <a:pt x="98" y="273"/>
                    <a:pt x="96" y="275"/>
                    <a:pt x="97" y="279"/>
                  </a:cubicBezTo>
                  <a:cubicBezTo>
                    <a:pt x="97" y="287"/>
                    <a:pt x="97" y="294"/>
                    <a:pt x="97" y="302"/>
                  </a:cubicBezTo>
                  <a:cubicBezTo>
                    <a:pt x="96" y="311"/>
                    <a:pt x="96" y="319"/>
                    <a:pt x="108" y="325"/>
                  </a:cubicBezTo>
                  <a:cubicBezTo>
                    <a:pt x="118" y="330"/>
                    <a:pt x="116" y="343"/>
                    <a:pt x="106" y="349"/>
                  </a:cubicBezTo>
                  <a:cubicBezTo>
                    <a:pt x="101" y="352"/>
                    <a:pt x="98" y="355"/>
                    <a:pt x="98" y="362"/>
                  </a:cubicBezTo>
                  <a:cubicBezTo>
                    <a:pt x="100" y="444"/>
                    <a:pt x="101" y="526"/>
                    <a:pt x="102" y="607"/>
                  </a:cubicBezTo>
                  <a:cubicBezTo>
                    <a:pt x="101" y="622"/>
                    <a:pt x="100" y="636"/>
                    <a:pt x="103" y="651"/>
                  </a:cubicBezTo>
                  <a:cubicBezTo>
                    <a:pt x="103" y="661"/>
                    <a:pt x="103" y="672"/>
                    <a:pt x="104" y="682"/>
                  </a:cubicBezTo>
                  <a:cubicBezTo>
                    <a:pt x="104" y="684"/>
                    <a:pt x="104" y="687"/>
                    <a:pt x="104" y="689"/>
                  </a:cubicBezTo>
                  <a:cubicBezTo>
                    <a:pt x="104" y="691"/>
                    <a:pt x="104" y="693"/>
                    <a:pt x="104" y="695"/>
                  </a:cubicBezTo>
                  <a:cubicBezTo>
                    <a:pt x="103" y="697"/>
                    <a:pt x="104" y="698"/>
                    <a:pt x="105" y="700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6"/>
            <p:cNvSpPr/>
            <p:nvPr/>
          </p:nvSpPr>
          <p:spPr bwMode="auto">
            <a:xfrm>
              <a:off x="11606213" y="3895023"/>
              <a:ext cx="365125" cy="2732088"/>
            </a:xfrm>
            <a:custGeom>
              <a:avLst/>
              <a:gdLst>
                <a:gd name="T0" fmla="*/ 104 w 187"/>
                <a:gd name="T1" fmla="*/ 202 h 760"/>
                <a:gd name="T2" fmla="*/ 109 w 187"/>
                <a:gd name="T3" fmla="*/ 384 h 760"/>
                <a:gd name="T4" fmla="*/ 111 w 187"/>
                <a:gd name="T5" fmla="*/ 506 h 760"/>
                <a:gd name="T6" fmla="*/ 121 w 187"/>
                <a:gd name="T7" fmla="*/ 533 h 760"/>
                <a:gd name="T8" fmla="*/ 119 w 187"/>
                <a:gd name="T9" fmla="*/ 554 h 760"/>
                <a:gd name="T10" fmla="*/ 120 w 187"/>
                <a:gd name="T11" fmla="*/ 589 h 760"/>
                <a:gd name="T12" fmla="*/ 119 w 187"/>
                <a:gd name="T13" fmla="*/ 611 h 760"/>
                <a:gd name="T14" fmla="*/ 113 w 187"/>
                <a:gd name="T15" fmla="*/ 631 h 760"/>
                <a:gd name="T16" fmla="*/ 125 w 187"/>
                <a:gd name="T17" fmla="*/ 635 h 760"/>
                <a:gd name="T18" fmla="*/ 155 w 187"/>
                <a:gd name="T19" fmla="*/ 653 h 760"/>
                <a:gd name="T20" fmla="*/ 183 w 187"/>
                <a:gd name="T21" fmla="*/ 729 h 760"/>
                <a:gd name="T22" fmla="*/ 180 w 187"/>
                <a:gd name="T23" fmla="*/ 750 h 760"/>
                <a:gd name="T24" fmla="*/ 161 w 187"/>
                <a:gd name="T25" fmla="*/ 744 h 760"/>
                <a:gd name="T26" fmla="*/ 112 w 187"/>
                <a:gd name="T27" fmla="*/ 687 h 760"/>
                <a:gd name="T28" fmla="*/ 86 w 187"/>
                <a:gd name="T29" fmla="*/ 678 h 760"/>
                <a:gd name="T30" fmla="*/ 74 w 187"/>
                <a:gd name="T31" fmla="*/ 689 h 760"/>
                <a:gd name="T32" fmla="*/ 48 w 187"/>
                <a:gd name="T33" fmla="*/ 728 h 760"/>
                <a:gd name="T34" fmla="*/ 18 w 187"/>
                <a:gd name="T35" fmla="*/ 754 h 760"/>
                <a:gd name="T36" fmla="*/ 1 w 187"/>
                <a:gd name="T37" fmla="*/ 743 h 760"/>
                <a:gd name="T38" fmla="*/ 7 w 187"/>
                <a:gd name="T39" fmla="*/ 719 h 760"/>
                <a:gd name="T40" fmla="*/ 42 w 187"/>
                <a:gd name="T41" fmla="*/ 651 h 760"/>
                <a:gd name="T42" fmla="*/ 67 w 187"/>
                <a:gd name="T43" fmla="*/ 637 h 760"/>
                <a:gd name="T44" fmla="*/ 78 w 187"/>
                <a:gd name="T45" fmla="*/ 636 h 760"/>
                <a:gd name="T46" fmla="*/ 86 w 187"/>
                <a:gd name="T47" fmla="*/ 630 h 760"/>
                <a:gd name="T48" fmla="*/ 82 w 187"/>
                <a:gd name="T49" fmla="*/ 615 h 760"/>
                <a:gd name="T50" fmla="*/ 81 w 187"/>
                <a:gd name="T51" fmla="*/ 587 h 760"/>
                <a:gd name="T52" fmla="*/ 79 w 187"/>
                <a:gd name="T53" fmla="*/ 559 h 760"/>
                <a:gd name="T54" fmla="*/ 69 w 187"/>
                <a:gd name="T55" fmla="*/ 544 h 760"/>
                <a:gd name="T56" fmla="*/ 78 w 187"/>
                <a:gd name="T57" fmla="*/ 530 h 760"/>
                <a:gd name="T58" fmla="*/ 84 w 187"/>
                <a:gd name="T59" fmla="*/ 520 h 760"/>
                <a:gd name="T60" fmla="*/ 80 w 187"/>
                <a:gd name="T61" fmla="*/ 355 h 760"/>
                <a:gd name="T62" fmla="*/ 80 w 187"/>
                <a:gd name="T63" fmla="*/ 322 h 760"/>
                <a:gd name="T64" fmla="*/ 77 w 187"/>
                <a:gd name="T65" fmla="*/ 106 h 760"/>
                <a:gd name="T66" fmla="*/ 76 w 187"/>
                <a:gd name="T67" fmla="*/ 21 h 760"/>
                <a:gd name="T68" fmla="*/ 76 w 187"/>
                <a:gd name="T69" fmla="*/ 11 h 760"/>
                <a:gd name="T70" fmla="*/ 87 w 187"/>
                <a:gd name="T71" fmla="*/ 0 h 760"/>
                <a:gd name="T72" fmla="*/ 101 w 187"/>
                <a:gd name="T73" fmla="*/ 9 h 760"/>
                <a:gd name="T74" fmla="*/ 104 w 187"/>
                <a:gd name="T75" fmla="*/ 22 h 760"/>
                <a:gd name="T76" fmla="*/ 104 w 187"/>
                <a:gd name="T77" fmla="*/ 53 h 760"/>
                <a:gd name="T78" fmla="*/ 104 w 187"/>
                <a:gd name="T79" fmla="*/ 202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7" h="760">
                  <a:moveTo>
                    <a:pt x="104" y="202"/>
                  </a:moveTo>
                  <a:cubicBezTo>
                    <a:pt x="106" y="263"/>
                    <a:pt x="108" y="323"/>
                    <a:pt x="109" y="384"/>
                  </a:cubicBezTo>
                  <a:cubicBezTo>
                    <a:pt x="110" y="425"/>
                    <a:pt x="109" y="465"/>
                    <a:pt x="111" y="506"/>
                  </a:cubicBezTo>
                  <a:cubicBezTo>
                    <a:pt x="111" y="516"/>
                    <a:pt x="111" y="526"/>
                    <a:pt x="121" y="533"/>
                  </a:cubicBezTo>
                  <a:cubicBezTo>
                    <a:pt x="128" y="539"/>
                    <a:pt x="127" y="548"/>
                    <a:pt x="119" y="554"/>
                  </a:cubicBezTo>
                  <a:cubicBezTo>
                    <a:pt x="109" y="563"/>
                    <a:pt x="110" y="581"/>
                    <a:pt x="120" y="589"/>
                  </a:cubicBezTo>
                  <a:cubicBezTo>
                    <a:pt x="129" y="596"/>
                    <a:pt x="129" y="606"/>
                    <a:pt x="119" y="611"/>
                  </a:cubicBezTo>
                  <a:cubicBezTo>
                    <a:pt x="109" y="617"/>
                    <a:pt x="113" y="625"/>
                    <a:pt x="113" y="631"/>
                  </a:cubicBezTo>
                  <a:cubicBezTo>
                    <a:pt x="114" y="638"/>
                    <a:pt x="121" y="636"/>
                    <a:pt x="125" y="635"/>
                  </a:cubicBezTo>
                  <a:cubicBezTo>
                    <a:pt x="140" y="634"/>
                    <a:pt x="148" y="641"/>
                    <a:pt x="155" y="653"/>
                  </a:cubicBezTo>
                  <a:cubicBezTo>
                    <a:pt x="170" y="677"/>
                    <a:pt x="177" y="703"/>
                    <a:pt x="183" y="729"/>
                  </a:cubicBezTo>
                  <a:cubicBezTo>
                    <a:pt x="184" y="736"/>
                    <a:pt x="187" y="746"/>
                    <a:pt x="180" y="750"/>
                  </a:cubicBezTo>
                  <a:cubicBezTo>
                    <a:pt x="173" y="755"/>
                    <a:pt x="166" y="748"/>
                    <a:pt x="161" y="744"/>
                  </a:cubicBezTo>
                  <a:cubicBezTo>
                    <a:pt x="141" y="728"/>
                    <a:pt x="126" y="708"/>
                    <a:pt x="112" y="687"/>
                  </a:cubicBezTo>
                  <a:cubicBezTo>
                    <a:pt x="105" y="676"/>
                    <a:pt x="97" y="676"/>
                    <a:pt x="86" y="678"/>
                  </a:cubicBezTo>
                  <a:cubicBezTo>
                    <a:pt x="79" y="679"/>
                    <a:pt x="76" y="684"/>
                    <a:pt x="74" y="689"/>
                  </a:cubicBezTo>
                  <a:cubicBezTo>
                    <a:pt x="67" y="703"/>
                    <a:pt x="57" y="715"/>
                    <a:pt x="48" y="728"/>
                  </a:cubicBezTo>
                  <a:cubicBezTo>
                    <a:pt x="40" y="740"/>
                    <a:pt x="29" y="747"/>
                    <a:pt x="18" y="754"/>
                  </a:cubicBezTo>
                  <a:cubicBezTo>
                    <a:pt x="11" y="760"/>
                    <a:pt x="2" y="754"/>
                    <a:pt x="1" y="743"/>
                  </a:cubicBezTo>
                  <a:cubicBezTo>
                    <a:pt x="0" y="734"/>
                    <a:pt x="4" y="727"/>
                    <a:pt x="7" y="719"/>
                  </a:cubicBezTo>
                  <a:cubicBezTo>
                    <a:pt x="17" y="695"/>
                    <a:pt x="27" y="672"/>
                    <a:pt x="42" y="651"/>
                  </a:cubicBezTo>
                  <a:cubicBezTo>
                    <a:pt x="49" y="643"/>
                    <a:pt x="56" y="636"/>
                    <a:pt x="67" y="637"/>
                  </a:cubicBezTo>
                  <a:cubicBezTo>
                    <a:pt x="70" y="638"/>
                    <a:pt x="74" y="637"/>
                    <a:pt x="78" y="636"/>
                  </a:cubicBezTo>
                  <a:cubicBezTo>
                    <a:pt x="82" y="635"/>
                    <a:pt x="87" y="636"/>
                    <a:pt x="86" y="630"/>
                  </a:cubicBezTo>
                  <a:cubicBezTo>
                    <a:pt x="86" y="625"/>
                    <a:pt x="88" y="619"/>
                    <a:pt x="82" y="615"/>
                  </a:cubicBezTo>
                  <a:cubicBezTo>
                    <a:pt x="67" y="604"/>
                    <a:pt x="67" y="598"/>
                    <a:pt x="81" y="587"/>
                  </a:cubicBezTo>
                  <a:cubicBezTo>
                    <a:pt x="87" y="582"/>
                    <a:pt x="86" y="563"/>
                    <a:pt x="79" y="559"/>
                  </a:cubicBezTo>
                  <a:cubicBezTo>
                    <a:pt x="72" y="556"/>
                    <a:pt x="68" y="552"/>
                    <a:pt x="69" y="544"/>
                  </a:cubicBezTo>
                  <a:cubicBezTo>
                    <a:pt x="69" y="537"/>
                    <a:pt x="72" y="532"/>
                    <a:pt x="78" y="530"/>
                  </a:cubicBezTo>
                  <a:cubicBezTo>
                    <a:pt x="84" y="528"/>
                    <a:pt x="85" y="524"/>
                    <a:pt x="84" y="520"/>
                  </a:cubicBezTo>
                  <a:cubicBezTo>
                    <a:pt x="80" y="465"/>
                    <a:pt x="84" y="410"/>
                    <a:pt x="80" y="355"/>
                  </a:cubicBezTo>
                  <a:cubicBezTo>
                    <a:pt x="80" y="344"/>
                    <a:pt x="80" y="333"/>
                    <a:pt x="80" y="322"/>
                  </a:cubicBezTo>
                  <a:cubicBezTo>
                    <a:pt x="79" y="250"/>
                    <a:pt x="79" y="178"/>
                    <a:pt x="77" y="106"/>
                  </a:cubicBezTo>
                  <a:cubicBezTo>
                    <a:pt x="76" y="78"/>
                    <a:pt x="76" y="49"/>
                    <a:pt x="76" y="21"/>
                  </a:cubicBezTo>
                  <a:cubicBezTo>
                    <a:pt x="76" y="18"/>
                    <a:pt x="75" y="14"/>
                    <a:pt x="76" y="11"/>
                  </a:cubicBezTo>
                  <a:cubicBezTo>
                    <a:pt x="78" y="6"/>
                    <a:pt x="80" y="1"/>
                    <a:pt x="87" y="0"/>
                  </a:cubicBezTo>
                  <a:cubicBezTo>
                    <a:pt x="94" y="0"/>
                    <a:pt x="98" y="3"/>
                    <a:pt x="101" y="9"/>
                  </a:cubicBezTo>
                  <a:cubicBezTo>
                    <a:pt x="103" y="13"/>
                    <a:pt x="104" y="17"/>
                    <a:pt x="104" y="22"/>
                  </a:cubicBezTo>
                  <a:cubicBezTo>
                    <a:pt x="104" y="32"/>
                    <a:pt x="104" y="42"/>
                    <a:pt x="104" y="53"/>
                  </a:cubicBezTo>
                  <a:cubicBezTo>
                    <a:pt x="104" y="103"/>
                    <a:pt x="104" y="152"/>
                    <a:pt x="104" y="202"/>
                  </a:cubicBezTo>
                  <a:close/>
                </a:path>
              </a:pathLst>
            </a:custGeom>
            <a:solidFill>
              <a:srgbClr val="FDEADA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  <p:sp>
        <p:nvSpPr>
          <p:cNvPr id="14" name="TextBox 76">
            <a:extLst>
              <a:ext uri="{FF2B5EF4-FFF2-40B4-BE49-F238E27FC236}">
                <a16:creationId xmlns:a16="http://schemas.microsoft.com/office/drawing/2014/main" id="{45066538-9A5E-456D-9136-F3ECE208CAC2}"/>
              </a:ext>
            </a:extLst>
          </p:cNvPr>
          <p:cNvSpPr txBox="1"/>
          <p:nvPr/>
        </p:nvSpPr>
        <p:spPr>
          <a:xfrm>
            <a:off x="11018871" y="3287171"/>
            <a:ext cx="1539808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s-PE" altLang="ko-KR" sz="4000" b="1">
                <a:solidFill>
                  <a:srgbClr val="F19EC2"/>
                </a:solidFill>
                <a:latin typeface="Autumn in November" pitchFamily="2" charset="0"/>
                <a:cs typeface="Arial" panose="020B0604020202020204" pitchFamily="34" charset="0"/>
              </a:rPr>
              <a:t>15</a:t>
            </a:r>
            <a:endParaRPr lang="ko-KR" altLang="en-US" sz="4000" b="1">
              <a:solidFill>
                <a:srgbClr val="F19EC2"/>
              </a:solidFill>
              <a:latin typeface="Autumn in November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3472836"/>
      </p:ext>
    </p:extLst>
  </p:cSld>
  <p:clrMapOvr>
    <a:masterClrMapping/>
  </p:clrMapOvr>
  <p:transition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1_Big number">
    <p:spTree>
      <p:nvGrpSpPr>
        <p:cNvPr id="1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" name="Google Shape;1015;p11"/>
          <p:cNvSpPr txBox="1">
            <a:spLocks noGrp="1"/>
          </p:cNvSpPr>
          <p:nvPr>
            <p:ph type="title" hasCustomPrompt="1"/>
          </p:nvPr>
        </p:nvSpPr>
        <p:spPr>
          <a:xfrm>
            <a:off x="6096000" y="2124233"/>
            <a:ext cx="5139600" cy="19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3333"/>
            </a:lvl1pPr>
            <a:lvl2pPr lvl="1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6000"/>
            </a:lvl2pPr>
            <a:lvl3pPr lvl="2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6000"/>
            </a:lvl3pPr>
            <a:lvl4pPr lvl="3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6000"/>
            </a:lvl4pPr>
            <a:lvl5pPr lvl="4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6000"/>
            </a:lvl5pPr>
            <a:lvl6pPr lvl="5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6000"/>
            </a:lvl6pPr>
            <a:lvl7pPr lvl="6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6000"/>
            </a:lvl7pPr>
            <a:lvl8pPr lvl="7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6000"/>
            </a:lvl8pPr>
            <a:lvl9pPr lvl="8" algn="ctr">
              <a:spcBef>
                <a:spcPct val="0"/>
              </a:spcBef>
              <a:spcAft>
                <a:spcPct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016" name="Google Shape;1016;p11"/>
          <p:cNvSpPr txBox="1">
            <a:spLocks noGrp="1"/>
          </p:cNvSpPr>
          <p:nvPr>
            <p:ph type="body" idx="1"/>
          </p:nvPr>
        </p:nvSpPr>
        <p:spPr>
          <a:xfrm>
            <a:off x="6782000" y="4095065"/>
            <a:ext cx="3767600" cy="64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57189" algn="ctr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ts val="1800"/>
              <a:buChar char="●"/>
              <a:defRPr sz="1867"/>
            </a:lvl1pPr>
            <a:lvl2pPr marL="1219170" lvl="1" indent="-423323" algn="ctr">
              <a:spcBef>
                <a:spcPct val="0"/>
              </a:spcBef>
              <a:spcAft>
                <a:spcPct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ct val="0"/>
              </a:spcBef>
              <a:spcAft>
                <a:spcPct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ct val="0"/>
              </a:spcBef>
              <a:spcAft>
                <a:spcPct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ct val="0"/>
              </a:spcBef>
              <a:spcAft>
                <a:spcPct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ct val="0"/>
              </a:spcBef>
              <a:spcAft>
                <a:spcPct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ct val="0"/>
              </a:spcBef>
              <a:spcAft>
                <a:spcPct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ct val="0"/>
              </a:spcBef>
              <a:spcAft>
                <a:spcPct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ct val="0"/>
              </a:spcBef>
              <a:spcAft>
                <a:spcPct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15620117"/>
      </p:ext>
    </p:extLst>
  </p:cSld>
  <p:clrMapOvr>
    <a:masterClrMapping/>
  </p:clrMapOvr>
  <p:transition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userDrawn="1">
  <p:cSld name="Title + 1 column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2;p2"/>
          <p:cNvSpPr txBox="1">
            <a:spLocks noGrp="1"/>
          </p:cNvSpPr>
          <p:nvPr>
            <p:ph type="ctrTitle"/>
          </p:nvPr>
        </p:nvSpPr>
        <p:spPr>
          <a:xfrm>
            <a:off x="1317424" y="131812"/>
            <a:ext cx="9559077" cy="865721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4800">
                <a:solidFill>
                  <a:srgbClr val="27348B"/>
                </a:solidFill>
              </a:defRPr>
            </a:lvl1pPr>
            <a:lvl2pPr lvl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6400"/>
            </a:lvl2pPr>
            <a:lvl3pPr lvl="2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6400"/>
            </a:lvl3pPr>
            <a:lvl4pPr lvl="3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6400"/>
            </a:lvl4pPr>
            <a:lvl5pPr lvl="4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6400"/>
            </a:lvl5pPr>
            <a:lvl6pPr lvl="5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6400"/>
            </a:lvl6pPr>
            <a:lvl7pPr lvl="6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6400"/>
            </a:lvl7pPr>
            <a:lvl8pPr lvl="7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6400"/>
            </a:lvl8pPr>
            <a:lvl9pPr lvl="8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3" name="Google Shape;381;p15">
            <a:extLst>
              <a:ext uri="{FF2B5EF4-FFF2-40B4-BE49-F238E27FC236}">
                <a16:creationId xmlns:a16="http://schemas.microsoft.com/office/drawing/2014/main" id="{667EEF53-C215-43A5-AEC3-BD747004606A}"/>
              </a:ext>
            </a:extLst>
          </p:cNvPr>
          <p:cNvGrpSpPr/>
          <p:nvPr userDrawn="1"/>
        </p:nvGrpSpPr>
        <p:grpSpPr>
          <a:xfrm>
            <a:off x="371481" y="280031"/>
            <a:ext cx="11341439" cy="6372613"/>
            <a:chOff x="278610" y="210023"/>
            <a:chExt cx="8506079" cy="4779460"/>
          </a:xfrm>
          <a:solidFill>
            <a:srgbClr val="FF3399">
              <a:alpha val="16000"/>
            </a:srgbClr>
          </a:solidFill>
        </p:grpSpPr>
        <p:sp>
          <p:nvSpPr>
            <p:cNvPr id="4" name="Google Shape;382;p15">
              <a:extLst>
                <a:ext uri="{FF2B5EF4-FFF2-40B4-BE49-F238E27FC236}">
                  <a16:creationId xmlns:a16="http://schemas.microsoft.com/office/drawing/2014/main" id="{72F7CECB-56FC-4B1F-964E-DE0FB2B77AA3}"/>
                </a:ext>
              </a:extLst>
            </p:cNvPr>
            <p:cNvSpPr/>
            <p:nvPr/>
          </p:nvSpPr>
          <p:spPr>
            <a:xfrm>
              <a:off x="1421610" y="3343558"/>
              <a:ext cx="56946" cy="47524"/>
            </a:xfrm>
            <a:custGeom>
              <a:avLst/>
              <a:gdLst/>
              <a:ahLst/>
              <a:cxnLst/>
              <a:rect l="l" t="t" r="r" b="b"/>
              <a:pathLst>
                <a:path w="1650" h="1377" extrusionOk="0">
                  <a:moveTo>
                    <a:pt x="509" y="0"/>
                  </a:moveTo>
                  <a:cubicBezTo>
                    <a:pt x="410" y="50"/>
                    <a:pt x="311" y="100"/>
                    <a:pt x="199" y="199"/>
                  </a:cubicBezTo>
                  <a:cubicBezTo>
                    <a:pt x="100" y="310"/>
                    <a:pt x="1" y="509"/>
                    <a:pt x="1" y="670"/>
                  </a:cubicBezTo>
                  <a:cubicBezTo>
                    <a:pt x="1" y="868"/>
                    <a:pt x="100" y="1029"/>
                    <a:pt x="199" y="1178"/>
                  </a:cubicBezTo>
                  <a:cubicBezTo>
                    <a:pt x="311" y="1240"/>
                    <a:pt x="410" y="1289"/>
                    <a:pt x="509" y="1339"/>
                  </a:cubicBezTo>
                  <a:cubicBezTo>
                    <a:pt x="565" y="1364"/>
                    <a:pt x="630" y="1376"/>
                    <a:pt x="693" y="1376"/>
                  </a:cubicBezTo>
                  <a:cubicBezTo>
                    <a:pt x="757" y="1376"/>
                    <a:pt x="819" y="1364"/>
                    <a:pt x="868" y="1339"/>
                  </a:cubicBezTo>
                  <a:cubicBezTo>
                    <a:pt x="930" y="1339"/>
                    <a:pt x="1029" y="1289"/>
                    <a:pt x="1129" y="1289"/>
                  </a:cubicBezTo>
                  <a:cubicBezTo>
                    <a:pt x="1339" y="1289"/>
                    <a:pt x="1488" y="1128"/>
                    <a:pt x="1550" y="980"/>
                  </a:cubicBezTo>
                  <a:cubicBezTo>
                    <a:pt x="1649" y="769"/>
                    <a:pt x="1649" y="558"/>
                    <a:pt x="1550" y="409"/>
                  </a:cubicBezTo>
                  <a:cubicBezTo>
                    <a:pt x="1488" y="199"/>
                    <a:pt x="1339" y="100"/>
                    <a:pt x="1129" y="50"/>
                  </a:cubicBezTo>
                  <a:cubicBezTo>
                    <a:pt x="1029" y="50"/>
                    <a:pt x="930" y="50"/>
                    <a:pt x="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5" name="Google Shape;383;p15">
              <a:extLst>
                <a:ext uri="{FF2B5EF4-FFF2-40B4-BE49-F238E27FC236}">
                  <a16:creationId xmlns:a16="http://schemas.microsoft.com/office/drawing/2014/main" id="{CA72B55E-0E02-452F-A225-A6654E8989AD}"/>
                </a:ext>
              </a:extLst>
            </p:cNvPr>
            <p:cNvSpPr/>
            <p:nvPr/>
          </p:nvSpPr>
          <p:spPr>
            <a:xfrm>
              <a:off x="278610" y="2429158"/>
              <a:ext cx="56946" cy="47524"/>
            </a:xfrm>
            <a:custGeom>
              <a:avLst/>
              <a:gdLst/>
              <a:ahLst/>
              <a:cxnLst/>
              <a:rect l="l" t="t" r="r" b="b"/>
              <a:pathLst>
                <a:path w="1650" h="1377" extrusionOk="0">
                  <a:moveTo>
                    <a:pt x="509" y="0"/>
                  </a:moveTo>
                  <a:cubicBezTo>
                    <a:pt x="410" y="50"/>
                    <a:pt x="311" y="100"/>
                    <a:pt x="199" y="199"/>
                  </a:cubicBezTo>
                  <a:cubicBezTo>
                    <a:pt x="100" y="310"/>
                    <a:pt x="1" y="509"/>
                    <a:pt x="1" y="670"/>
                  </a:cubicBezTo>
                  <a:cubicBezTo>
                    <a:pt x="1" y="868"/>
                    <a:pt x="100" y="1029"/>
                    <a:pt x="199" y="1178"/>
                  </a:cubicBezTo>
                  <a:cubicBezTo>
                    <a:pt x="311" y="1240"/>
                    <a:pt x="410" y="1289"/>
                    <a:pt x="509" y="1339"/>
                  </a:cubicBezTo>
                  <a:cubicBezTo>
                    <a:pt x="565" y="1364"/>
                    <a:pt x="630" y="1376"/>
                    <a:pt x="693" y="1376"/>
                  </a:cubicBezTo>
                  <a:cubicBezTo>
                    <a:pt x="757" y="1376"/>
                    <a:pt x="819" y="1364"/>
                    <a:pt x="868" y="1339"/>
                  </a:cubicBezTo>
                  <a:cubicBezTo>
                    <a:pt x="930" y="1339"/>
                    <a:pt x="1029" y="1289"/>
                    <a:pt x="1129" y="1289"/>
                  </a:cubicBezTo>
                  <a:cubicBezTo>
                    <a:pt x="1339" y="1289"/>
                    <a:pt x="1488" y="1128"/>
                    <a:pt x="1550" y="980"/>
                  </a:cubicBezTo>
                  <a:cubicBezTo>
                    <a:pt x="1649" y="769"/>
                    <a:pt x="1649" y="558"/>
                    <a:pt x="1550" y="409"/>
                  </a:cubicBezTo>
                  <a:cubicBezTo>
                    <a:pt x="1488" y="199"/>
                    <a:pt x="1339" y="100"/>
                    <a:pt x="1129" y="50"/>
                  </a:cubicBezTo>
                  <a:cubicBezTo>
                    <a:pt x="1029" y="50"/>
                    <a:pt x="930" y="50"/>
                    <a:pt x="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6" name="Google Shape;384;p15">
              <a:extLst>
                <a:ext uri="{FF2B5EF4-FFF2-40B4-BE49-F238E27FC236}">
                  <a16:creationId xmlns:a16="http://schemas.microsoft.com/office/drawing/2014/main" id="{BF50C86D-8DC5-4871-B4CF-59C45D4B549A}"/>
                </a:ext>
              </a:extLst>
            </p:cNvPr>
            <p:cNvSpPr/>
            <p:nvPr/>
          </p:nvSpPr>
          <p:spPr>
            <a:xfrm>
              <a:off x="759253" y="2383496"/>
              <a:ext cx="187368" cy="532977"/>
            </a:xfrm>
            <a:custGeom>
              <a:avLst/>
              <a:gdLst/>
              <a:ahLst/>
              <a:cxnLst/>
              <a:rect l="l" t="t" r="r" b="b"/>
              <a:pathLst>
                <a:path w="5429" h="15443" extrusionOk="0">
                  <a:moveTo>
                    <a:pt x="4065" y="6074"/>
                  </a:moveTo>
                  <a:cubicBezTo>
                    <a:pt x="4559" y="6074"/>
                    <a:pt x="4346" y="6484"/>
                    <a:pt x="3508" y="7278"/>
                  </a:cubicBezTo>
                  <a:cubicBezTo>
                    <a:pt x="3260" y="7278"/>
                    <a:pt x="3000" y="7080"/>
                    <a:pt x="2739" y="6869"/>
                  </a:cubicBezTo>
                  <a:cubicBezTo>
                    <a:pt x="2789" y="6820"/>
                    <a:pt x="2838" y="6708"/>
                    <a:pt x="2888" y="6659"/>
                  </a:cubicBezTo>
                  <a:cubicBezTo>
                    <a:pt x="3118" y="6253"/>
                    <a:pt x="3388" y="6080"/>
                    <a:pt x="3739" y="6080"/>
                  </a:cubicBezTo>
                  <a:cubicBezTo>
                    <a:pt x="3784" y="6080"/>
                    <a:pt x="3831" y="6083"/>
                    <a:pt x="3879" y="6088"/>
                  </a:cubicBezTo>
                  <a:cubicBezTo>
                    <a:pt x="3950" y="6079"/>
                    <a:pt x="4012" y="6074"/>
                    <a:pt x="4065" y="6074"/>
                  </a:cubicBezTo>
                  <a:close/>
                  <a:moveTo>
                    <a:pt x="1178" y="1"/>
                  </a:moveTo>
                  <a:cubicBezTo>
                    <a:pt x="1123" y="1"/>
                    <a:pt x="1067" y="29"/>
                    <a:pt x="1029" y="102"/>
                  </a:cubicBezTo>
                  <a:cubicBezTo>
                    <a:pt x="0" y="2221"/>
                    <a:pt x="409" y="4961"/>
                    <a:pt x="1909" y="6770"/>
                  </a:cubicBezTo>
                  <a:cubicBezTo>
                    <a:pt x="2020" y="6869"/>
                    <a:pt x="2070" y="6968"/>
                    <a:pt x="2169" y="7018"/>
                  </a:cubicBezTo>
                  <a:cubicBezTo>
                    <a:pt x="1958" y="7539"/>
                    <a:pt x="1859" y="8059"/>
                    <a:pt x="1760" y="8518"/>
                  </a:cubicBezTo>
                  <a:cubicBezTo>
                    <a:pt x="1289" y="10947"/>
                    <a:pt x="1958" y="13475"/>
                    <a:pt x="3619" y="15384"/>
                  </a:cubicBezTo>
                  <a:cubicBezTo>
                    <a:pt x="3645" y="15426"/>
                    <a:pt x="3675" y="15443"/>
                    <a:pt x="3704" y="15443"/>
                  </a:cubicBezTo>
                  <a:cubicBezTo>
                    <a:pt x="3784" y="15443"/>
                    <a:pt x="3850" y="15309"/>
                    <a:pt x="3768" y="15235"/>
                  </a:cubicBezTo>
                  <a:cubicBezTo>
                    <a:pt x="2789" y="13996"/>
                    <a:pt x="2219" y="12496"/>
                    <a:pt x="2120" y="10897"/>
                  </a:cubicBezTo>
                  <a:cubicBezTo>
                    <a:pt x="2020" y="9869"/>
                    <a:pt x="2070" y="8419"/>
                    <a:pt x="2529" y="7390"/>
                  </a:cubicBezTo>
                  <a:cubicBezTo>
                    <a:pt x="2891" y="7675"/>
                    <a:pt x="3303" y="7864"/>
                    <a:pt x="3745" y="7864"/>
                  </a:cubicBezTo>
                  <a:cubicBezTo>
                    <a:pt x="3937" y="7864"/>
                    <a:pt x="4135" y="7828"/>
                    <a:pt x="4338" y="7749"/>
                  </a:cubicBezTo>
                  <a:cubicBezTo>
                    <a:pt x="4958" y="7439"/>
                    <a:pt x="5429" y="6708"/>
                    <a:pt x="5007" y="6039"/>
                  </a:cubicBezTo>
                  <a:cubicBezTo>
                    <a:pt x="4760" y="5694"/>
                    <a:pt x="4359" y="5540"/>
                    <a:pt x="3955" y="5540"/>
                  </a:cubicBezTo>
                  <a:cubicBezTo>
                    <a:pt x="3690" y="5540"/>
                    <a:pt x="3424" y="5606"/>
                    <a:pt x="3198" y="5729"/>
                  </a:cubicBezTo>
                  <a:cubicBezTo>
                    <a:pt x="2888" y="5890"/>
                    <a:pt x="2640" y="6200"/>
                    <a:pt x="2429" y="6510"/>
                  </a:cubicBezTo>
                  <a:cubicBezTo>
                    <a:pt x="1909" y="5989"/>
                    <a:pt x="1549" y="5320"/>
                    <a:pt x="1339" y="4651"/>
                  </a:cubicBezTo>
                  <a:cubicBezTo>
                    <a:pt x="831" y="3201"/>
                    <a:pt x="930" y="1651"/>
                    <a:pt x="1339" y="201"/>
                  </a:cubicBezTo>
                  <a:cubicBezTo>
                    <a:pt x="1379" y="104"/>
                    <a:pt x="1282" y="1"/>
                    <a:pt x="1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7" name="Google Shape;385;p15">
              <a:extLst>
                <a:ext uri="{FF2B5EF4-FFF2-40B4-BE49-F238E27FC236}">
                  <a16:creationId xmlns:a16="http://schemas.microsoft.com/office/drawing/2014/main" id="{41C61661-E1E4-480C-B6C3-953F32403FDB}"/>
                </a:ext>
              </a:extLst>
            </p:cNvPr>
            <p:cNvSpPr/>
            <p:nvPr/>
          </p:nvSpPr>
          <p:spPr>
            <a:xfrm>
              <a:off x="442701" y="210023"/>
              <a:ext cx="379810" cy="299016"/>
            </a:xfrm>
            <a:custGeom>
              <a:avLst/>
              <a:gdLst/>
              <a:ahLst/>
              <a:cxnLst/>
              <a:rect l="l" t="t" r="r" b="b"/>
              <a:pathLst>
                <a:path w="11005" h="8664" extrusionOk="0">
                  <a:moveTo>
                    <a:pt x="9500" y="1"/>
                  </a:moveTo>
                  <a:cubicBezTo>
                    <a:pt x="8462" y="1"/>
                    <a:pt x="7473" y="607"/>
                    <a:pt x="6805" y="1534"/>
                  </a:cubicBezTo>
                  <a:cubicBezTo>
                    <a:pt x="6185" y="2414"/>
                    <a:pt x="5925" y="3542"/>
                    <a:pt x="5615" y="4583"/>
                  </a:cubicBezTo>
                  <a:cubicBezTo>
                    <a:pt x="5034" y="6353"/>
                    <a:pt x="3876" y="8146"/>
                    <a:pt x="2345" y="8146"/>
                  </a:cubicBezTo>
                  <a:cubicBezTo>
                    <a:pt x="1689" y="8146"/>
                    <a:pt x="964" y="7816"/>
                    <a:pt x="186" y="7013"/>
                  </a:cubicBezTo>
                  <a:cubicBezTo>
                    <a:pt x="174" y="6985"/>
                    <a:pt x="155" y="6974"/>
                    <a:pt x="136" y="6974"/>
                  </a:cubicBezTo>
                  <a:cubicBezTo>
                    <a:pt x="75" y="6974"/>
                    <a:pt x="0" y="7074"/>
                    <a:pt x="37" y="7112"/>
                  </a:cubicBezTo>
                  <a:cubicBezTo>
                    <a:pt x="753" y="8092"/>
                    <a:pt x="1642" y="8664"/>
                    <a:pt x="2574" y="8664"/>
                  </a:cubicBezTo>
                  <a:cubicBezTo>
                    <a:pt x="3256" y="8664"/>
                    <a:pt x="3960" y="8358"/>
                    <a:pt x="4636" y="7682"/>
                  </a:cubicBezTo>
                  <a:cubicBezTo>
                    <a:pt x="6296" y="6022"/>
                    <a:pt x="6592" y="616"/>
                    <a:pt x="9363" y="616"/>
                  </a:cubicBezTo>
                  <a:cubicBezTo>
                    <a:pt x="9696" y="616"/>
                    <a:pt x="10063" y="694"/>
                    <a:pt x="10473" y="865"/>
                  </a:cubicBezTo>
                  <a:cubicBezTo>
                    <a:pt x="10504" y="874"/>
                    <a:pt x="10534" y="878"/>
                    <a:pt x="10562" y="878"/>
                  </a:cubicBezTo>
                  <a:cubicBezTo>
                    <a:pt x="10863" y="878"/>
                    <a:pt x="11005" y="431"/>
                    <a:pt x="10721" y="295"/>
                  </a:cubicBezTo>
                  <a:cubicBezTo>
                    <a:pt x="10318" y="93"/>
                    <a:pt x="9905" y="1"/>
                    <a:pt x="9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8" name="Google Shape;386;p15">
              <a:extLst>
                <a:ext uri="{FF2B5EF4-FFF2-40B4-BE49-F238E27FC236}">
                  <a16:creationId xmlns:a16="http://schemas.microsoft.com/office/drawing/2014/main" id="{3F16EF07-C14D-47D5-97DC-735DEA136193}"/>
                </a:ext>
              </a:extLst>
            </p:cNvPr>
            <p:cNvSpPr/>
            <p:nvPr/>
          </p:nvSpPr>
          <p:spPr>
            <a:xfrm>
              <a:off x="408465" y="1435873"/>
              <a:ext cx="229991" cy="323969"/>
            </a:xfrm>
            <a:custGeom>
              <a:avLst/>
              <a:gdLst/>
              <a:ahLst/>
              <a:cxnLst/>
              <a:rect l="l" t="t" r="r" b="b"/>
              <a:pathLst>
                <a:path w="6664" h="9387" extrusionOk="0">
                  <a:moveTo>
                    <a:pt x="3362" y="4608"/>
                  </a:moveTo>
                  <a:cubicBezTo>
                    <a:pt x="3694" y="4608"/>
                    <a:pt x="4018" y="4700"/>
                    <a:pt x="4277" y="4896"/>
                  </a:cubicBezTo>
                  <a:cubicBezTo>
                    <a:pt x="5058" y="5367"/>
                    <a:pt x="5157" y="6036"/>
                    <a:pt x="4698" y="6916"/>
                  </a:cubicBezTo>
                  <a:cubicBezTo>
                    <a:pt x="4480" y="7157"/>
                    <a:pt x="4275" y="7273"/>
                    <a:pt x="4078" y="7273"/>
                  </a:cubicBezTo>
                  <a:cubicBezTo>
                    <a:pt x="3849" y="7273"/>
                    <a:pt x="3629" y="7117"/>
                    <a:pt x="3409" y="6817"/>
                  </a:cubicBezTo>
                  <a:cubicBezTo>
                    <a:pt x="2628" y="6197"/>
                    <a:pt x="2678" y="5726"/>
                    <a:pt x="2789" y="4797"/>
                  </a:cubicBezTo>
                  <a:lnTo>
                    <a:pt x="2789" y="4698"/>
                  </a:lnTo>
                  <a:cubicBezTo>
                    <a:pt x="2976" y="4639"/>
                    <a:pt x="3170" y="4608"/>
                    <a:pt x="3362" y="4608"/>
                  </a:cubicBezTo>
                  <a:close/>
                  <a:moveTo>
                    <a:pt x="4803" y="1"/>
                  </a:moveTo>
                  <a:cubicBezTo>
                    <a:pt x="4751" y="1"/>
                    <a:pt x="4699" y="16"/>
                    <a:pt x="4649" y="50"/>
                  </a:cubicBezTo>
                  <a:cubicBezTo>
                    <a:pt x="3409" y="980"/>
                    <a:pt x="2418" y="2479"/>
                    <a:pt x="2058" y="4028"/>
                  </a:cubicBezTo>
                  <a:cubicBezTo>
                    <a:pt x="249" y="4896"/>
                    <a:pt x="1" y="7375"/>
                    <a:pt x="620" y="9234"/>
                  </a:cubicBezTo>
                  <a:cubicBezTo>
                    <a:pt x="641" y="9340"/>
                    <a:pt x="712" y="9387"/>
                    <a:pt x="790" y="9387"/>
                  </a:cubicBezTo>
                  <a:cubicBezTo>
                    <a:pt x="903" y="9387"/>
                    <a:pt x="1029" y="9289"/>
                    <a:pt x="1029" y="9135"/>
                  </a:cubicBezTo>
                  <a:cubicBezTo>
                    <a:pt x="769" y="7796"/>
                    <a:pt x="819" y="6197"/>
                    <a:pt x="1909" y="5206"/>
                  </a:cubicBezTo>
                  <a:lnTo>
                    <a:pt x="1909" y="5206"/>
                  </a:lnTo>
                  <a:cubicBezTo>
                    <a:pt x="1860" y="5578"/>
                    <a:pt x="1909" y="5987"/>
                    <a:pt x="1959" y="6346"/>
                  </a:cubicBezTo>
                  <a:cubicBezTo>
                    <a:pt x="2147" y="7443"/>
                    <a:pt x="3036" y="8139"/>
                    <a:pt x="3961" y="8139"/>
                  </a:cubicBezTo>
                  <a:cubicBezTo>
                    <a:pt x="4562" y="8139"/>
                    <a:pt x="5179" y="7845"/>
                    <a:pt x="5628" y="7177"/>
                  </a:cubicBezTo>
                  <a:cubicBezTo>
                    <a:pt x="6663" y="5534"/>
                    <a:pt x="4990" y="3709"/>
                    <a:pt x="3308" y="3709"/>
                  </a:cubicBezTo>
                  <a:cubicBezTo>
                    <a:pt x="3239" y="3709"/>
                    <a:pt x="3169" y="3712"/>
                    <a:pt x="3099" y="3719"/>
                  </a:cubicBezTo>
                  <a:cubicBezTo>
                    <a:pt x="3037" y="3768"/>
                    <a:pt x="3037" y="3768"/>
                    <a:pt x="2988" y="3768"/>
                  </a:cubicBezTo>
                  <a:cubicBezTo>
                    <a:pt x="3037" y="3558"/>
                    <a:pt x="3099" y="3409"/>
                    <a:pt x="3198" y="3248"/>
                  </a:cubicBezTo>
                  <a:cubicBezTo>
                    <a:pt x="3607" y="2219"/>
                    <a:pt x="4277" y="1339"/>
                    <a:pt x="5058" y="620"/>
                  </a:cubicBezTo>
                  <a:cubicBezTo>
                    <a:pt x="5317" y="402"/>
                    <a:pt x="5072" y="1"/>
                    <a:pt x="48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9" name="Google Shape;387;p15">
              <a:extLst>
                <a:ext uri="{FF2B5EF4-FFF2-40B4-BE49-F238E27FC236}">
                  <a16:creationId xmlns:a16="http://schemas.microsoft.com/office/drawing/2014/main" id="{EABB7CCE-80DA-4EE8-B241-41761745B5CB}"/>
                </a:ext>
              </a:extLst>
            </p:cNvPr>
            <p:cNvSpPr/>
            <p:nvPr/>
          </p:nvSpPr>
          <p:spPr>
            <a:xfrm>
              <a:off x="2068220" y="2610407"/>
              <a:ext cx="211424" cy="420638"/>
            </a:xfrm>
            <a:custGeom>
              <a:avLst/>
              <a:gdLst/>
              <a:ahLst/>
              <a:cxnLst/>
              <a:rect l="l" t="t" r="r" b="b"/>
              <a:pathLst>
                <a:path w="6126" h="12188" extrusionOk="0">
                  <a:moveTo>
                    <a:pt x="3763" y="7610"/>
                  </a:moveTo>
                  <a:cubicBezTo>
                    <a:pt x="4273" y="7610"/>
                    <a:pt x="4704" y="7932"/>
                    <a:pt x="4859" y="8643"/>
                  </a:cubicBezTo>
                  <a:cubicBezTo>
                    <a:pt x="4909" y="8953"/>
                    <a:pt x="5020" y="9474"/>
                    <a:pt x="4909" y="9784"/>
                  </a:cubicBezTo>
                  <a:cubicBezTo>
                    <a:pt x="4797" y="10007"/>
                    <a:pt x="4544" y="10096"/>
                    <a:pt x="4259" y="10096"/>
                  </a:cubicBezTo>
                  <a:cubicBezTo>
                    <a:pt x="3880" y="10096"/>
                    <a:pt x="3444" y="9939"/>
                    <a:pt x="3211" y="9734"/>
                  </a:cubicBezTo>
                  <a:cubicBezTo>
                    <a:pt x="2790" y="9375"/>
                    <a:pt x="2542" y="8854"/>
                    <a:pt x="2381" y="8284"/>
                  </a:cubicBezTo>
                  <a:cubicBezTo>
                    <a:pt x="2480" y="8234"/>
                    <a:pt x="2591" y="8135"/>
                    <a:pt x="2690" y="8024"/>
                  </a:cubicBezTo>
                  <a:cubicBezTo>
                    <a:pt x="3044" y="7755"/>
                    <a:pt x="3421" y="7610"/>
                    <a:pt x="3763" y="7610"/>
                  </a:cubicBezTo>
                  <a:close/>
                  <a:moveTo>
                    <a:pt x="4515" y="1"/>
                  </a:moveTo>
                  <a:cubicBezTo>
                    <a:pt x="4456" y="1"/>
                    <a:pt x="4394" y="24"/>
                    <a:pt x="4339" y="79"/>
                  </a:cubicBezTo>
                  <a:cubicBezTo>
                    <a:pt x="2430" y="2087"/>
                    <a:pt x="930" y="5037"/>
                    <a:pt x="1550" y="7875"/>
                  </a:cubicBezTo>
                  <a:cubicBezTo>
                    <a:pt x="1612" y="7974"/>
                    <a:pt x="1612" y="8073"/>
                    <a:pt x="1662" y="8185"/>
                  </a:cubicBezTo>
                  <a:cubicBezTo>
                    <a:pt x="1550" y="8284"/>
                    <a:pt x="1451" y="8383"/>
                    <a:pt x="1401" y="8495"/>
                  </a:cubicBezTo>
                  <a:cubicBezTo>
                    <a:pt x="621" y="9523"/>
                    <a:pt x="162" y="10713"/>
                    <a:pt x="1" y="12002"/>
                  </a:cubicBezTo>
                  <a:cubicBezTo>
                    <a:pt x="1" y="12120"/>
                    <a:pt x="97" y="12187"/>
                    <a:pt x="193" y="12187"/>
                  </a:cubicBezTo>
                  <a:cubicBezTo>
                    <a:pt x="269" y="12187"/>
                    <a:pt x="345" y="12145"/>
                    <a:pt x="373" y="12052"/>
                  </a:cubicBezTo>
                  <a:cubicBezTo>
                    <a:pt x="571" y="10812"/>
                    <a:pt x="1091" y="9685"/>
                    <a:pt x="1922" y="8755"/>
                  </a:cubicBezTo>
                  <a:cubicBezTo>
                    <a:pt x="2428" y="9843"/>
                    <a:pt x="3374" y="11263"/>
                    <a:pt x="4320" y="11263"/>
                  </a:cubicBezTo>
                  <a:cubicBezTo>
                    <a:pt x="4624" y="11263"/>
                    <a:pt x="4929" y="11116"/>
                    <a:pt x="5219" y="10763"/>
                  </a:cubicBezTo>
                  <a:cubicBezTo>
                    <a:pt x="6125" y="9711"/>
                    <a:pt x="5558" y="6679"/>
                    <a:pt x="3955" y="6679"/>
                  </a:cubicBezTo>
                  <a:cubicBezTo>
                    <a:pt x="3914" y="6679"/>
                    <a:pt x="3873" y="6681"/>
                    <a:pt x="3831" y="6685"/>
                  </a:cubicBezTo>
                  <a:cubicBezTo>
                    <a:pt x="3260" y="6735"/>
                    <a:pt x="2690" y="7144"/>
                    <a:pt x="2170" y="7565"/>
                  </a:cubicBezTo>
                  <a:cubicBezTo>
                    <a:pt x="2071" y="6685"/>
                    <a:pt x="2120" y="5706"/>
                    <a:pt x="2331" y="4925"/>
                  </a:cubicBezTo>
                  <a:cubicBezTo>
                    <a:pt x="2740" y="3227"/>
                    <a:pt x="3781" y="1777"/>
                    <a:pt x="4711" y="327"/>
                  </a:cubicBezTo>
                  <a:cubicBezTo>
                    <a:pt x="4820" y="181"/>
                    <a:pt x="4681" y="1"/>
                    <a:pt x="45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0" name="Google Shape;388;p15">
              <a:extLst>
                <a:ext uri="{FF2B5EF4-FFF2-40B4-BE49-F238E27FC236}">
                  <a16:creationId xmlns:a16="http://schemas.microsoft.com/office/drawing/2014/main" id="{F0ED786D-9E13-49D9-B78F-54D3ACB0F5F9}"/>
                </a:ext>
              </a:extLst>
            </p:cNvPr>
            <p:cNvSpPr/>
            <p:nvPr/>
          </p:nvSpPr>
          <p:spPr>
            <a:xfrm>
              <a:off x="1421610" y="1590958"/>
              <a:ext cx="56946" cy="47524"/>
            </a:xfrm>
            <a:custGeom>
              <a:avLst/>
              <a:gdLst/>
              <a:ahLst/>
              <a:cxnLst/>
              <a:rect l="l" t="t" r="r" b="b"/>
              <a:pathLst>
                <a:path w="1650" h="1377" extrusionOk="0">
                  <a:moveTo>
                    <a:pt x="509" y="0"/>
                  </a:moveTo>
                  <a:cubicBezTo>
                    <a:pt x="410" y="50"/>
                    <a:pt x="311" y="100"/>
                    <a:pt x="199" y="199"/>
                  </a:cubicBezTo>
                  <a:cubicBezTo>
                    <a:pt x="100" y="310"/>
                    <a:pt x="1" y="509"/>
                    <a:pt x="1" y="670"/>
                  </a:cubicBezTo>
                  <a:cubicBezTo>
                    <a:pt x="1" y="868"/>
                    <a:pt x="100" y="1029"/>
                    <a:pt x="199" y="1178"/>
                  </a:cubicBezTo>
                  <a:cubicBezTo>
                    <a:pt x="311" y="1240"/>
                    <a:pt x="410" y="1289"/>
                    <a:pt x="509" y="1339"/>
                  </a:cubicBezTo>
                  <a:cubicBezTo>
                    <a:pt x="565" y="1364"/>
                    <a:pt x="630" y="1376"/>
                    <a:pt x="693" y="1376"/>
                  </a:cubicBezTo>
                  <a:cubicBezTo>
                    <a:pt x="757" y="1376"/>
                    <a:pt x="819" y="1364"/>
                    <a:pt x="868" y="1339"/>
                  </a:cubicBezTo>
                  <a:cubicBezTo>
                    <a:pt x="930" y="1339"/>
                    <a:pt x="1029" y="1289"/>
                    <a:pt x="1129" y="1289"/>
                  </a:cubicBezTo>
                  <a:cubicBezTo>
                    <a:pt x="1339" y="1289"/>
                    <a:pt x="1488" y="1128"/>
                    <a:pt x="1550" y="980"/>
                  </a:cubicBezTo>
                  <a:cubicBezTo>
                    <a:pt x="1649" y="769"/>
                    <a:pt x="1649" y="558"/>
                    <a:pt x="1550" y="409"/>
                  </a:cubicBezTo>
                  <a:cubicBezTo>
                    <a:pt x="1488" y="199"/>
                    <a:pt x="1339" y="100"/>
                    <a:pt x="1129" y="50"/>
                  </a:cubicBezTo>
                  <a:cubicBezTo>
                    <a:pt x="1029" y="50"/>
                    <a:pt x="930" y="50"/>
                    <a:pt x="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1" name="Google Shape;389;p15">
              <a:extLst>
                <a:ext uri="{FF2B5EF4-FFF2-40B4-BE49-F238E27FC236}">
                  <a16:creationId xmlns:a16="http://schemas.microsoft.com/office/drawing/2014/main" id="{DB29333A-A9BB-40A3-8DA8-B9D324A92D68}"/>
                </a:ext>
              </a:extLst>
            </p:cNvPr>
            <p:cNvSpPr/>
            <p:nvPr/>
          </p:nvSpPr>
          <p:spPr>
            <a:xfrm>
              <a:off x="3523839" y="348522"/>
              <a:ext cx="60777" cy="46212"/>
            </a:xfrm>
            <a:custGeom>
              <a:avLst/>
              <a:gdLst/>
              <a:ahLst/>
              <a:cxnLst/>
              <a:rect l="l" t="t" r="r" b="b"/>
              <a:pathLst>
                <a:path w="1761" h="1339" extrusionOk="0">
                  <a:moveTo>
                    <a:pt x="880" y="0"/>
                  </a:moveTo>
                  <a:cubicBezTo>
                    <a:pt x="0" y="0"/>
                    <a:pt x="0" y="1339"/>
                    <a:pt x="880" y="1339"/>
                  </a:cubicBezTo>
                  <a:cubicBezTo>
                    <a:pt x="1760" y="1339"/>
                    <a:pt x="1760" y="0"/>
                    <a:pt x="8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2" name="Google Shape;390;p15">
              <a:extLst>
                <a:ext uri="{FF2B5EF4-FFF2-40B4-BE49-F238E27FC236}">
                  <a16:creationId xmlns:a16="http://schemas.microsoft.com/office/drawing/2014/main" id="{4159F317-4499-47D0-A033-C446850FCA3E}"/>
                </a:ext>
              </a:extLst>
            </p:cNvPr>
            <p:cNvSpPr/>
            <p:nvPr/>
          </p:nvSpPr>
          <p:spPr>
            <a:xfrm>
              <a:off x="5067109" y="4948379"/>
              <a:ext cx="53494" cy="41104"/>
            </a:xfrm>
            <a:custGeom>
              <a:avLst/>
              <a:gdLst/>
              <a:ahLst/>
              <a:cxnLst/>
              <a:rect l="l" t="t" r="r" b="b"/>
              <a:pathLst>
                <a:path w="1550" h="1191" extrusionOk="0">
                  <a:moveTo>
                    <a:pt x="781" y="1"/>
                  </a:moveTo>
                  <a:cubicBezTo>
                    <a:pt x="0" y="1"/>
                    <a:pt x="0" y="1191"/>
                    <a:pt x="781" y="1191"/>
                  </a:cubicBezTo>
                  <a:cubicBezTo>
                    <a:pt x="1550" y="1191"/>
                    <a:pt x="1550" y="1"/>
                    <a:pt x="7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3" name="Google Shape;391;p15">
              <a:extLst>
                <a:ext uri="{FF2B5EF4-FFF2-40B4-BE49-F238E27FC236}">
                  <a16:creationId xmlns:a16="http://schemas.microsoft.com/office/drawing/2014/main" id="{5E16D445-EC51-4D70-B434-E1D85E0DF0B3}"/>
                </a:ext>
              </a:extLst>
            </p:cNvPr>
            <p:cNvSpPr/>
            <p:nvPr/>
          </p:nvSpPr>
          <p:spPr>
            <a:xfrm>
              <a:off x="5272265" y="4561220"/>
              <a:ext cx="39379" cy="28266"/>
            </a:xfrm>
            <a:custGeom>
              <a:avLst/>
              <a:gdLst/>
              <a:ahLst/>
              <a:cxnLst/>
              <a:rect l="l" t="t" r="r" b="b"/>
              <a:pathLst>
                <a:path w="1141" h="819" extrusionOk="0">
                  <a:moveTo>
                    <a:pt x="422" y="0"/>
                  </a:moveTo>
                  <a:cubicBezTo>
                    <a:pt x="161" y="0"/>
                    <a:pt x="0" y="199"/>
                    <a:pt x="0" y="409"/>
                  </a:cubicBezTo>
                  <a:cubicBezTo>
                    <a:pt x="0" y="620"/>
                    <a:pt x="161" y="819"/>
                    <a:pt x="422" y="819"/>
                  </a:cubicBezTo>
                  <a:cubicBezTo>
                    <a:pt x="521" y="819"/>
                    <a:pt x="620" y="719"/>
                    <a:pt x="731" y="620"/>
                  </a:cubicBezTo>
                  <a:lnTo>
                    <a:pt x="831" y="620"/>
                  </a:lnTo>
                  <a:cubicBezTo>
                    <a:pt x="1091" y="620"/>
                    <a:pt x="1141" y="199"/>
                    <a:pt x="831" y="199"/>
                  </a:cubicBezTo>
                  <a:lnTo>
                    <a:pt x="731" y="199"/>
                  </a:lnTo>
                  <a:cubicBezTo>
                    <a:pt x="731" y="149"/>
                    <a:pt x="682" y="149"/>
                    <a:pt x="682" y="100"/>
                  </a:cubicBezTo>
                  <a:cubicBezTo>
                    <a:pt x="620" y="50"/>
                    <a:pt x="521" y="0"/>
                    <a:pt x="4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4" name="Google Shape;392;p15">
              <a:extLst>
                <a:ext uri="{FF2B5EF4-FFF2-40B4-BE49-F238E27FC236}">
                  <a16:creationId xmlns:a16="http://schemas.microsoft.com/office/drawing/2014/main" id="{5ED1BA45-547B-4ADE-A967-A1B96D9E6632}"/>
                </a:ext>
              </a:extLst>
            </p:cNvPr>
            <p:cNvSpPr/>
            <p:nvPr/>
          </p:nvSpPr>
          <p:spPr>
            <a:xfrm>
              <a:off x="720320" y="4690229"/>
              <a:ext cx="38930" cy="28714"/>
            </a:xfrm>
            <a:custGeom>
              <a:avLst/>
              <a:gdLst/>
              <a:ahLst/>
              <a:cxnLst/>
              <a:rect l="l" t="t" r="r" b="b"/>
              <a:pathLst>
                <a:path w="1128" h="832" extrusionOk="0">
                  <a:moveTo>
                    <a:pt x="459" y="1"/>
                  </a:moveTo>
                  <a:cubicBezTo>
                    <a:pt x="198" y="1"/>
                    <a:pt x="0" y="211"/>
                    <a:pt x="50" y="410"/>
                  </a:cubicBezTo>
                  <a:cubicBezTo>
                    <a:pt x="50" y="620"/>
                    <a:pt x="198" y="831"/>
                    <a:pt x="459" y="831"/>
                  </a:cubicBezTo>
                  <a:cubicBezTo>
                    <a:pt x="508" y="831"/>
                    <a:pt x="620" y="769"/>
                    <a:pt x="719" y="720"/>
                  </a:cubicBezTo>
                  <a:cubicBezTo>
                    <a:pt x="719" y="720"/>
                    <a:pt x="769" y="670"/>
                    <a:pt x="769" y="620"/>
                  </a:cubicBezTo>
                  <a:lnTo>
                    <a:pt x="930" y="620"/>
                  </a:lnTo>
                  <a:cubicBezTo>
                    <a:pt x="1128" y="571"/>
                    <a:pt x="1128" y="261"/>
                    <a:pt x="930" y="211"/>
                  </a:cubicBezTo>
                  <a:cubicBezTo>
                    <a:pt x="880" y="211"/>
                    <a:pt x="818" y="211"/>
                    <a:pt x="769" y="149"/>
                  </a:cubicBezTo>
                  <a:lnTo>
                    <a:pt x="719" y="100"/>
                  </a:lnTo>
                  <a:cubicBezTo>
                    <a:pt x="669" y="50"/>
                    <a:pt x="570" y="1"/>
                    <a:pt x="4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5" name="Google Shape;393;p15">
              <a:extLst>
                <a:ext uri="{FF2B5EF4-FFF2-40B4-BE49-F238E27FC236}">
                  <a16:creationId xmlns:a16="http://schemas.microsoft.com/office/drawing/2014/main" id="{79F4BD29-319F-4061-AEFE-F4E721D538CA}"/>
                </a:ext>
              </a:extLst>
            </p:cNvPr>
            <p:cNvSpPr/>
            <p:nvPr/>
          </p:nvSpPr>
          <p:spPr>
            <a:xfrm flipH="1">
              <a:off x="8518701" y="2015545"/>
              <a:ext cx="193270" cy="436963"/>
            </a:xfrm>
            <a:custGeom>
              <a:avLst/>
              <a:gdLst/>
              <a:ahLst/>
              <a:cxnLst/>
              <a:rect l="l" t="t" r="r" b="b"/>
              <a:pathLst>
                <a:path w="5600" h="12661" extrusionOk="0">
                  <a:moveTo>
                    <a:pt x="3841" y="5203"/>
                  </a:moveTo>
                  <a:cubicBezTo>
                    <a:pt x="3994" y="5203"/>
                    <a:pt x="4172" y="5235"/>
                    <a:pt x="4388" y="5303"/>
                  </a:cubicBezTo>
                  <a:cubicBezTo>
                    <a:pt x="4445" y="5298"/>
                    <a:pt x="4498" y="5296"/>
                    <a:pt x="4547" y="5296"/>
                  </a:cubicBezTo>
                  <a:cubicBezTo>
                    <a:pt x="4994" y="5296"/>
                    <a:pt x="5137" y="5499"/>
                    <a:pt x="4958" y="5923"/>
                  </a:cubicBezTo>
                  <a:cubicBezTo>
                    <a:pt x="5008" y="6543"/>
                    <a:pt x="4648" y="6853"/>
                    <a:pt x="3867" y="6902"/>
                  </a:cubicBezTo>
                  <a:cubicBezTo>
                    <a:pt x="3820" y="6909"/>
                    <a:pt x="3772" y="6912"/>
                    <a:pt x="3724" y="6912"/>
                  </a:cubicBezTo>
                  <a:cubicBezTo>
                    <a:pt x="3402" y="6912"/>
                    <a:pt x="3058" y="6775"/>
                    <a:pt x="2789" y="6592"/>
                  </a:cubicBezTo>
                  <a:cubicBezTo>
                    <a:pt x="2727" y="6543"/>
                    <a:pt x="2628" y="6493"/>
                    <a:pt x="2578" y="6444"/>
                  </a:cubicBezTo>
                  <a:cubicBezTo>
                    <a:pt x="2628" y="6282"/>
                    <a:pt x="2727" y="6072"/>
                    <a:pt x="2839" y="5923"/>
                  </a:cubicBezTo>
                  <a:cubicBezTo>
                    <a:pt x="3178" y="5465"/>
                    <a:pt x="3408" y="5203"/>
                    <a:pt x="3841" y="5203"/>
                  </a:cubicBezTo>
                  <a:close/>
                  <a:moveTo>
                    <a:pt x="619" y="0"/>
                  </a:moveTo>
                  <a:cubicBezTo>
                    <a:pt x="522" y="0"/>
                    <a:pt x="430" y="57"/>
                    <a:pt x="409" y="184"/>
                  </a:cubicBezTo>
                  <a:cubicBezTo>
                    <a:pt x="0" y="2304"/>
                    <a:pt x="360" y="5043"/>
                    <a:pt x="2058" y="6592"/>
                  </a:cubicBezTo>
                  <a:cubicBezTo>
                    <a:pt x="1240" y="8551"/>
                    <a:pt x="1488" y="10831"/>
                    <a:pt x="2628" y="12579"/>
                  </a:cubicBezTo>
                  <a:cubicBezTo>
                    <a:pt x="2663" y="12636"/>
                    <a:pt x="2713" y="12661"/>
                    <a:pt x="2760" y="12661"/>
                  </a:cubicBezTo>
                  <a:cubicBezTo>
                    <a:pt x="2845" y="12661"/>
                    <a:pt x="2920" y="12583"/>
                    <a:pt x="2888" y="12480"/>
                  </a:cubicBezTo>
                  <a:cubicBezTo>
                    <a:pt x="2107" y="11339"/>
                    <a:pt x="1797" y="10050"/>
                    <a:pt x="1909" y="8712"/>
                  </a:cubicBezTo>
                  <a:cubicBezTo>
                    <a:pt x="1959" y="8042"/>
                    <a:pt x="2107" y="7423"/>
                    <a:pt x="2368" y="6853"/>
                  </a:cubicBezTo>
                  <a:cubicBezTo>
                    <a:pt x="2784" y="7133"/>
                    <a:pt x="3337" y="7291"/>
                    <a:pt x="3861" y="7291"/>
                  </a:cubicBezTo>
                  <a:cubicBezTo>
                    <a:pt x="4774" y="7291"/>
                    <a:pt x="5600" y="6812"/>
                    <a:pt x="5466" y="5663"/>
                  </a:cubicBezTo>
                  <a:cubicBezTo>
                    <a:pt x="5373" y="5033"/>
                    <a:pt x="4907" y="4579"/>
                    <a:pt x="4294" y="4579"/>
                  </a:cubicBezTo>
                  <a:cubicBezTo>
                    <a:pt x="4256" y="4579"/>
                    <a:pt x="4217" y="4581"/>
                    <a:pt x="4177" y="4584"/>
                  </a:cubicBezTo>
                  <a:cubicBezTo>
                    <a:pt x="3297" y="4584"/>
                    <a:pt x="2677" y="5452"/>
                    <a:pt x="2268" y="6183"/>
                  </a:cubicBezTo>
                  <a:cubicBezTo>
                    <a:pt x="1909" y="5762"/>
                    <a:pt x="1599" y="5254"/>
                    <a:pt x="1339" y="4783"/>
                  </a:cubicBezTo>
                  <a:cubicBezTo>
                    <a:pt x="719" y="3345"/>
                    <a:pt x="558" y="1796"/>
                    <a:pt x="868" y="296"/>
                  </a:cubicBezTo>
                  <a:cubicBezTo>
                    <a:pt x="904" y="114"/>
                    <a:pt x="757" y="0"/>
                    <a:pt x="6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6" name="Google Shape;394;p15">
              <a:extLst>
                <a:ext uri="{FF2B5EF4-FFF2-40B4-BE49-F238E27FC236}">
                  <a16:creationId xmlns:a16="http://schemas.microsoft.com/office/drawing/2014/main" id="{D688BA31-BD82-41DE-8EF2-26C0AAD1A446}"/>
                </a:ext>
              </a:extLst>
            </p:cNvPr>
            <p:cNvSpPr/>
            <p:nvPr/>
          </p:nvSpPr>
          <p:spPr>
            <a:xfrm flipH="1">
              <a:off x="7620144" y="756371"/>
              <a:ext cx="187368" cy="532977"/>
            </a:xfrm>
            <a:custGeom>
              <a:avLst/>
              <a:gdLst/>
              <a:ahLst/>
              <a:cxnLst/>
              <a:rect l="l" t="t" r="r" b="b"/>
              <a:pathLst>
                <a:path w="5429" h="15443" extrusionOk="0">
                  <a:moveTo>
                    <a:pt x="4065" y="6074"/>
                  </a:moveTo>
                  <a:cubicBezTo>
                    <a:pt x="4559" y="6074"/>
                    <a:pt x="4346" y="6484"/>
                    <a:pt x="3508" y="7278"/>
                  </a:cubicBezTo>
                  <a:cubicBezTo>
                    <a:pt x="3260" y="7278"/>
                    <a:pt x="3000" y="7080"/>
                    <a:pt x="2739" y="6869"/>
                  </a:cubicBezTo>
                  <a:cubicBezTo>
                    <a:pt x="2789" y="6820"/>
                    <a:pt x="2838" y="6708"/>
                    <a:pt x="2888" y="6659"/>
                  </a:cubicBezTo>
                  <a:cubicBezTo>
                    <a:pt x="3118" y="6253"/>
                    <a:pt x="3388" y="6080"/>
                    <a:pt x="3739" y="6080"/>
                  </a:cubicBezTo>
                  <a:cubicBezTo>
                    <a:pt x="3784" y="6080"/>
                    <a:pt x="3831" y="6083"/>
                    <a:pt x="3879" y="6088"/>
                  </a:cubicBezTo>
                  <a:cubicBezTo>
                    <a:pt x="3950" y="6079"/>
                    <a:pt x="4012" y="6074"/>
                    <a:pt x="4065" y="6074"/>
                  </a:cubicBezTo>
                  <a:close/>
                  <a:moveTo>
                    <a:pt x="1178" y="1"/>
                  </a:moveTo>
                  <a:cubicBezTo>
                    <a:pt x="1123" y="1"/>
                    <a:pt x="1067" y="29"/>
                    <a:pt x="1029" y="102"/>
                  </a:cubicBezTo>
                  <a:cubicBezTo>
                    <a:pt x="0" y="2221"/>
                    <a:pt x="409" y="4961"/>
                    <a:pt x="1909" y="6770"/>
                  </a:cubicBezTo>
                  <a:cubicBezTo>
                    <a:pt x="2020" y="6869"/>
                    <a:pt x="2070" y="6968"/>
                    <a:pt x="2169" y="7018"/>
                  </a:cubicBezTo>
                  <a:cubicBezTo>
                    <a:pt x="1958" y="7539"/>
                    <a:pt x="1859" y="8059"/>
                    <a:pt x="1760" y="8518"/>
                  </a:cubicBezTo>
                  <a:cubicBezTo>
                    <a:pt x="1289" y="10947"/>
                    <a:pt x="1958" y="13475"/>
                    <a:pt x="3619" y="15384"/>
                  </a:cubicBezTo>
                  <a:cubicBezTo>
                    <a:pt x="3645" y="15426"/>
                    <a:pt x="3675" y="15443"/>
                    <a:pt x="3704" y="15443"/>
                  </a:cubicBezTo>
                  <a:cubicBezTo>
                    <a:pt x="3784" y="15443"/>
                    <a:pt x="3850" y="15309"/>
                    <a:pt x="3768" y="15235"/>
                  </a:cubicBezTo>
                  <a:cubicBezTo>
                    <a:pt x="2789" y="13996"/>
                    <a:pt x="2219" y="12496"/>
                    <a:pt x="2120" y="10897"/>
                  </a:cubicBezTo>
                  <a:cubicBezTo>
                    <a:pt x="2020" y="9869"/>
                    <a:pt x="2070" y="8419"/>
                    <a:pt x="2529" y="7390"/>
                  </a:cubicBezTo>
                  <a:cubicBezTo>
                    <a:pt x="2891" y="7675"/>
                    <a:pt x="3303" y="7864"/>
                    <a:pt x="3745" y="7864"/>
                  </a:cubicBezTo>
                  <a:cubicBezTo>
                    <a:pt x="3937" y="7864"/>
                    <a:pt x="4135" y="7828"/>
                    <a:pt x="4338" y="7749"/>
                  </a:cubicBezTo>
                  <a:cubicBezTo>
                    <a:pt x="4958" y="7439"/>
                    <a:pt x="5429" y="6708"/>
                    <a:pt x="5007" y="6039"/>
                  </a:cubicBezTo>
                  <a:cubicBezTo>
                    <a:pt x="4760" y="5694"/>
                    <a:pt x="4359" y="5540"/>
                    <a:pt x="3955" y="5540"/>
                  </a:cubicBezTo>
                  <a:cubicBezTo>
                    <a:pt x="3690" y="5540"/>
                    <a:pt x="3424" y="5606"/>
                    <a:pt x="3198" y="5729"/>
                  </a:cubicBezTo>
                  <a:cubicBezTo>
                    <a:pt x="2888" y="5890"/>
                    <a:pt x="2640" y="6200"/>
                    <a:pt x="2429" y="6510"/>
                  </a:cubicBezTo>
                  <a:cubicBezTo>
                    <a:pt x="1909" y="5989"/>
                    <a:pt x="1549" y="5320"/>
                    <a:pt x="1339" y="4651"/>
                  </a:cubicBezTo>
                  <a:cubicBezTo>
                    <a:pt x="831" y="3201"/>
                    <a:pt x="930" y="1651"/>
                    <a:pt x="1339" y="201"/>
                  </a:cubicBezTo>
                  <a:cubicBezTo>
                    <a:pt x="1379" y="104"/>
                    <a:pt x="1282" y="1"/>
                    <a:pt x="1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7" name="Google Shape;395;p15">
              <a:extLst>
                <a:ext uri="{FF2B5EF4-FFF2-40B4-BE49-F238E27FC236}">
                  <a16:creationId xmlns:a16="http://schemas.microsoft.com/office/drawing/2014/main" id="{1B689811-1F64-4FE6-89A8-9E7710606DA5}"/>
                </a:ext>
              </a:extLst>
            </p:cNvPr>
            <p:cNvSpPr/>
            <p:nvPr/>
          </p:nvSpPr>
          <p:spPr>
            <a:xfrm flipH="1">
              <a:off x="8404879" y="210023"/>
              <a:ext cx="379810" cy="299016"/>
            </a:xfrm>
            <a:custGeom>
              <a:avLst/>
              <a:gdLst/>
              <a:ahLst/>
              <a:cxnLst/>
              <a:rect l="l" t="t" r="r" b="b"/>
              <a:pathLst>
                <a:path w="11005" h="8664" extrusionOk="0">
                  <a:moveTo>
                    <a:pt x="9500" y="1"/>
                  </a:moveTo>
                  <a:cubicBezTo>
                    <a:pt x="8462" y="1"/>
                    <a:pt x="7473" y="607"/>
                    <a:pt x="6805" y="1534"/>
                  </a:cubicBezTo>
                  <a:cubicBezTo>
                    <a:pt x="6185" y="2414"/>
                    <a:pt x="5925" y="3542"/>
                    <a:pt x="5615" y="4583"/>
                  </a:cubicBezTo>
                  <a:cubicBezTo>
                    <a:pt x="5034" y="6353"/>
                    <a:pt x="3876" y="8146"/>
                    <a:pt x="2345" y="8146"/>
                  </a:cubicBezTo>
                  <a:cubicBezTo>
                    <a:pt x="1689" y="8146"/>
                    <a:pt x="964" y="7816"/>
                    <a:pt x="186" y="7013"/>
                  </a:cubicBezTo>
                  <a:cubicBezTo>
                    <a:pt x="174" y="6985"/>
                    <a:pt x="155" y="6974"/>
                    <a:pt x="136" y="6974"/>
                  </a:cubicBezTo>
                  <a:cubicBezTo>
                    <a:pt x="75" y="6974"/>
                    <a:pt x="0" y="7074"/>
                    <a:pt x="37" y="7112"/>
                  </a:cubicBezTo>
                  <a:cubicBezTo>
                    <a:pt x="753" y="8092"/>
                    <a:pt x="1642" y="8664"/>
                    <a:pt x="2574" y="8664"/>
                  </a:cubicBezTo>
                  <a:cubicBezTo>
                    <a:pt x="3256" y="8664"/>
                    <a:pt x="3960" y="8358"/>
                    <a:pt x="4636" y="7682"/>
                  </a:cubicBezTo>
                  <a:cubicBezTo>
                    <a:pt x="6296" y="6022"/>
                    <a:pt x="6592" y="616"/>
                    <a:pt x="9363" y="616"/>
                  </a:cubicBezTo>
                  <a:cubicBezTo>
                    <a:pt x="9696" y="616"/>
                    <a:pt x="10063" y="694"/>
                    <a:pt x="10473" y="865"/>
                  </a:cubicBezTo>
                  <a:cubicBezTo>
                    <a:pt x="10504" y="874"/>
                    <a:pt x="10534" y="878"/>
                    <a:pt x="10562" y="878"/>
                  </a:cubicBezTo>
                  <a:cubicBezTo>
                    <a:pt x="10863" y="878"/>
                    <a:pt x="11005" y="431"/>
                    <a:pt x="10721" y="295"/>
                  </a:cubicBezTo>
                  <a:cubicBezTo>
                    <a:pt x="10318" y="93"/>
                    <a:pt x="9905" y="1"/>
                    <a:pt x="9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8" name="Google Shape;396;p15">
              <a:extLst>
                <a:ext uri="{FF2B5EF4-FFF2-40B4-BE49-F238E27FC236}">
                  <a16:creationId xmlns:a16="http://schemas.microsoft.com/office/drawing/2014/main" id="{F4054A9D-5473-4D88-A080-C84D296B4ACA}"/>
                </a:ext>
              </a:extLst>
            </p:cNvPr>
            <p:cNvSpPr/>
            <p:nvPr/>
          </p:nvSpPr>
          <p:spPr>
            <a:xfrm flipH="1">
              <a:off x="6485472" y="2639419"/>
              <a:ext cx="211424" cy="420638"/>
            </a:xfrm>
            <a:custGeom>
              <a:avLst/>
              <a:gdLst/>
              <a:ahLst/>
              <a:cxnLst/>
              <a:rect l="l" t="t" r="r" b="b"/>
              <a:pathLst>
                <a:path w="6126" h="12188" extrusionOk="0">
                  <a:moveTo>
                    <a:pt x="3763" y="7610"/>
                  </a:moveTo>
                  <a:cubicBezTo>
                    <a:pt x="4273" y="7610"/>
                    <a:pt x="4704" y="7932"/>
                    <a:pt x="4859" y="8643"/>
                  </a:cubicBezTo>
                  <a:cubicBezTo>
                    <a:pt x="4909" y="8953"/>
                    <a:pt x="5020" y="9474"/>
                    <a:pt x="4909" y="9784"/>
                  </a:cubicBezTo>
                  <a:cubicBezTo>
                    <a:pt x="4797" y="10007"/>
                    <a:pt x="4544" y="10096"/>
                    <a:pt x="4259" y="10096"/>
                  </a:cubicBezTo>
                  <a:cubicBezTo>
                    <a:pt x="3880" y="10096"/>
                    <a:pt x="3444" y="9939"/>
                    <a:pt x="3211" y="9734"/>
                  </a:cubicBezTo>
                  <a:cubicBezTo>
                    <a:pt x="2790" y="9375"/>
                    <a:pt x="2542" y="8854"/>
                    <a:pt x="2381" y="8284"/>
                  </a:cubicBezTo>
                  <a:cubicBezTo>
                    <a:pt x="2480" y="8234"/>
                    <a:pt x="2591" y="8135"/>
                    <a:pt x="2690" y="8024"/>
                  </a:cubicBezTo>
                  <a:cubicBezTo>
                    <a:pt x="3044" y="7755"/>
                    <a:pt x="3421" y="7610"/>
                    <a:pt x="3763" y="7610"/>
                  </a:cubicBezTo>
                  <a:close/>
                  <a:moveTo>
                    <a:pt x="4515" y="1"/>
                  </a:moveTo>
                  <a:cubicBezTo>
                    <a:pt x="4456" y="1"/>
                    <a:pt x="4394" y="24"/>
                    <a:pt x="4339" y="79"/>
                  </a:cubicBezTo>
                  <a:cubicBezTo>
                    <a:pt x="2430" y="2087"/>
                    <a:pt x="930" y="5037"/>
                    <a:pt x="1550" y="7875"/>
                  </a:cubicBezTo>
                  <a:cubicBezTo>
                    <a:pt x="1612" y="7974"/>
                    <a:pt x="1612" y="8073"/>
                    <a:pt x="1662" y="8185"/>
                  </a:cubicBezTo>
                  <a:cubicBezTo>
                    <a:pt x="1550" y="8284"/>
                    <a:pt x="1451" y="8383"/>
                    <a:pt x="1401" y="8495"/>
                  </a:cubicBezTo>
                  <a:cubicBezTo>
                    <a:pt x="621" y="9523"/>
                    <a:pt x="162" y="10713"/>
                    <a:pt x="1" y="12002"/>
                  </a:cubicBezTo>
                  <a:cubicBezTo>
                    <a:pt x="1" y="12120"/>
                    <a:pt x="97" y="12187"/>
                    <a:pt x="193" y="12187"/>
                  </a:cubicBezTo>
                  <a:cubicBezTo>
                    <a:pt x="269" y="12187"/>
                    <a:pt x="345" y="12145"/>
                    <a:pt x="373" y="12052"/>
                  </a:cubicBezTo>
                  <a:cubicBezTo>
                    <a:pt x="571" y="10812"/>
                    <a:pt x="1091" y="9685"/>
                    <a:pt x="1922" y="8755"/>
                  </a:cubicBezTo>
                  <a:cubicBezTo>
                    <a:pt x="2428" y="9843"/>
                    <a:pt x="3374" y="11263"/>
                    <a:pt x="4320" y="11263"/>
                  </a:cubicBezTo>
                  <a:cubicBezTo>
                    <a:pt x="4624" y="11263"/>
                    <a:pt x="4929" y="11116"/>
                    <a:pt x="5219" y="10763"/>
                  </a:cubicBezTo>
                  <a:cubicBezTo>
                    <a:pt x="6125" y="9711"/>
                    <a:pt x="5558" y="6679"/>
                    <a:pt x="3955" y="6679"/>
                  </a:cubicBezTo>
                  <a:cubicBezTo>
                    <a:pt x="3914" y="6679"/>
                    <a:pt x="3873" y="6681"/>
                    <a:pt x="3831" y="6685"/>
                  </a:cubicBezTo>
                  <a:cubicBezTo>
                    <a:pt x="3260" y="6735"/>
                    <a:pt x="2690" y="7144"/>
                    <a:pt x="2170" y="7565"/>
                  </a:cubicBezTo>
                  <a:cubicBezTo>
                    <a:pt x="2071" y="6685"/>
                    <a:pt x="2120" y="5706"/>
                    <a:pt x="2331" y="4925"/>
                  </a:cubicBezTo>
                  <a:cubicBezTo>
                    <a:pt x="2740" y="3227"/>
                    <a:pt x="3781" y="1777"/>
                    <a:pt x="4711" y="327"/>
                  </a:cubicBezTo>
                  <a:cubicBezTo>
                    <a:pt x="4820" y="181"/>
                    <a:pt x="4681" y="1"/>
                    <a:pt x="45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19" name="Google Shape;397;p15">
              <a:extLst>
                <a:ext uri="{FF2B5EF4-FFF2-40B4-BE49-F238E27FC236}">
                  <a16:creationId xmlns:a16="http://schemas.microsoft.com/office/drawing/2014/main" id="{56702AA3-AC8B-41C5-8D17-F0F0F11A4129}"/>
                </a:ext>
              </a:extLst>
            </p:cNvPr>
            <p:cNvSpPr/>
            <p:nvPr/>
          </p:nvSpPr>
          <p:spPr>
            <a:xfrm flipH="1">
              <a:off x="7748835" y="1743358"/>
              <a:ext cx="56946" cy="47524"/>
            </a:xfrm>
            <a:custGeom>
              <a:avLst/>
              <a:gdLst/>
              <a:ahLst/>
              <a:cxnLst/>
              <a:rect l="l" t="t" r="r" b="b"/>
              <a:pathLst>
                <a:path w="1650" h="1377" extrusionOk="0">
                  <a:moveTo>
                    <a:pt x="509" y="0"/>
                  </a:moveTo>
                  <a:cubicBezTo>
                    <a:pt x="410" y="50"/>
                    <a:pt x="311" y="100"/>
                    <a:pt x="199" y="199"/>
                  </a:cubicBezTo>
                  <a:cubicBezTo>
                    <a:pt x="100" y="310"/>
                    <a:pt x="1" y="509"/>
                    <a:pt x="1" y="670"/>
                  </a:cubicBezTo>
                  <a:cubicBezTo>
                    <a:pt x="1" y="868"/>
                    <a:pt x="100" y="1029"/>
                    <a:pt x="199" y="1178"/>
                  </a:cubicBezTo>
                  <a:cubicBezTo>
                    <a:pt x="311" y="1240"/>
                    <a:pt x="410" y="1289"/>
                    <a:pt x="509" y="1339"/>
                  </a:cubicBezTo>
                  <a:cubicBezTo>
                    <a:pt x="565" y="1364"/>
                    <a:pt x="630" y="1376"/>
                    <a:pt x="693" y="1376"/>
                  </a:cubicBezTo>
                  <a:cubicBezTo>
                    <a:pt x="757" y="1376"/>
                    <a:pt x="819" y="1364"/>
                    <a:pt x="868" y="1339"/>
                  </a:cubicBezTo>
                  <a:cubicBezTo>
                    <a:pt x="930" y="1339"/>
                    <a:pt x="1029" y="1289"/>
                    <a:pt x="1129" y="1289"/>
                  </a:cubicBezTo>
                  <a:cubicBezTo>
                    <a:pt x="1339" y="1289"/>
                    <a:pt x="1488" y="1128"/>
                    <a:pt x="1550" y="980"/>
                  </a:cubicBezTo>
                  <a:cubicBezTo>
                    <a:pt x="1649" y="769"/>
                    <a:pt x="1649" y="558"/>
                    <a:pt x="1550" y="409"/>
                  </a:cubicBezTo>
                  <a:cubicBezTo>
                    <a:pt x="1488" y="199"/>
                    <a:pt x="1339" y="100"/>
                    <a:pt x="1129" y="50"/>
                  </a:cubicBezTo>
                  <a:cubicBezTo>
                    <a:pt x="1029" y="50"/>
                    <a:pt x="930" y="50"/>
                    <a:pt x="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0" name="Google Shape;398;p15">
              <a:extLst>
                <a:ext uri="{FF2B5EF4-FFF2-40B4-BE49-F238E27FC236}">
                  <a16:creationId xmlns:a16="http://schemas.microsoft.com/office/drawing/2014/main" id="{2B5BB21D-E64F-4BA5-A8B6-A6AB1AC45F5F}"/>
                </a:ext>
              </a:extLst>
            </p:cNvPr>
            <p:cNvSpPr/>
            <p:nvPr/>
          </p:nvSpPr>
          <p:spPr>
            <a:xfrm flipH="1">
              <a:off x="5642775" y="348522"/>
              <a:ext cx="60777" cy="46212"/>
            </a:xfrm>
            <a:custGeom>
              <a:avLst/>
              <a:gdLst/>
              <a:ahLst/>
              <a:cxnLst/>
              <a:rect l="l" t="t" r="r" b="b"/>
              <a:pathLst>
                <a:path w="1761" h="1339" extrusionOk="0">
                  <a:moveTo>
                    <a:pt x="880" y="0"/>
                  </a:moveTo>
                  <a:cubicBezTo>
                    <a:pt x="0" y="0"/>
                    <a:pt x="0" y="1339"/>
                    <a:pt x="880" y="1339"/>
                  </a:cubicBezTo>
                  <a:cubicBezTo>
                    <a:pt x="1760" y="1339"/>
                    <a:pt x="1760" y="0"/>
                    <a:pt x="8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1" name="Google Shape;399;p15">
              <a:extLst>
                <a:ext uri="{FF2B5EF4-FFF2-40B4-BE49-F238E27FC236}">
                  <a16:creationId xmlns:a16="http://schemas.microsoft.com/office/drawing/2014/main" id="{15CB857F-5BFA-46B3-9AE6-50B81094BC8D}"/>
                </a:ext>
              </a:extLst>
            </p:cNvPr>
            <p:cNvSpPr/>
            <p:nvPr/>
          </p:nvSpPr>
          <p:spPr>
            <a:xfrm flipH="1">
              <a:off x="6844362" y="3930954"/>
              <a:ext cx="53494" cy="41104"/>
            </a:xfrm>
            <a:custGeom>
              <a:avLst/>
              <a:gdLst/>
              <a:ahLst/>
              <a:cxnLst/>
              <a:rect l="l" t="t" r="r" b="b"/>
              <a:pathLst>
                <a:path w="1550" h="1191" extrusionOk="0">
                  <a:moveTo>
                    <a:pt x="781" y="1"/>
                  </a:moveTo>
                  <a:cubicBezTo>
                    <a:pt x="0" y="1"/>
                    <a:pt x="0" y="1191"/>
                    <a:pt x="781" y="1191"/>
                  </a:cubicBezTo>
                  <a:cubicBezTo>
                    <a:pt x="1550" y="1191"/>
                    <a:pt x="1550" y="1"/>
                    <a:pt x="7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2" name="Google Shape;400;p15">
              <a:extLst>
                <a:ext uri="{FF2B5EF4-FFF2-40B4-BE49-F238E27FC236}">
                  <a16:creationId xmlns:a16="http://schemas.microsoft.com/office/drawing/2014/main" id="{80AC6F17-FB6E-4B8E-BBEC-082D65B04AF3}"/>
                </a:ext>
              </a:extLst>
            </p:cNvPr>
            <p:cNvSpPr/>
            <p:nvPr/>
          </p:nvSpPr>
          <p:spPr>
            <a:xfrm flipH="1">
              <a:off x="7507484" y="3706732"/>
              <a:ext cx="39379" cy="28266"/>
            </a:xfrm>
            <a:custGeom>
              <a:avLst/>
              <a:gdLst/>
              <a:ahLst/>
              <a:cxnLst/>
              <a:rect l="l" t="t" r="r" b="b"/>
              <a:pathLst>
                <a:path w="1141" h="819" extrusionOk="0">
                  <a:moveTo>
                    <a:pt x="422" y="0"/>
                  </a:moveTo>
                  <a:cubicBezTo>
                    <a:pt x="161" y="0"/>
                    <a:pt x="0" y="199"/>
                    <a:pt x="0" y="409"/>
                  </a:cubicBezTo>
                  <a:cubicBezTo>
                    <a:pt x="0" y="620"/>
                    <a:pt x="161" y="819"/>
                    <a:pt x="422" y="819"/>
                  </a:cubicBezTo>
                  <a:cubicBezTo>
                    <a:pt x="521" y="819"/>
                    <a:pt x="620" y="719"/>
                    <a:pt x="731" y="620"/>
                  </a:cubicBezTo>
                  <a:lnTo>
                    <a:pt x="831" y="620"/>
                  </a:lnTo>
                  <a:cubicBezTo>
                    <a:pt x="1091" y="620"/>
                    <a:pt x="1141" y="199"/>
                    <a:pt x="831" y="199"/>
                  </a:cubicBezTo>
                  <a:lnTo>
                    <a:pt x="731" y="199"/>
                  </a:lnTo>
                  <a:cubicBezTo>
                    <a:pt x="731" y="149"/>
                    <a:pt x="682" y="149"/>
                    <a:pt x="682" y="100"/>
                  </a:cubicBezTo>
                  <a:cubicBezTo>
                    <a:pt x="620" y="50"/>
                    <a:pt x="521" y="0"/>
                    <a:pt x="4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3" name="Google Shape;401;p15">
              <a:extLst>
                <a:ext uri="{FF2B5EF4-FFF2-40B4-BE49-F238E27FC236}">
                  <a16:creationId xmlns:a16="http://schemas.microsoft.com/office/drawing/2014/main" id="{46A5B318-5398-41EE-AA81-1523BB8BACD8}"/>
                </a:ext>
              </a:extLst>
            </p:cNvPr>
            <p:cNvSpPr/>
            <p:nvPr/>
          </p:nvSpPr>
          <p:spPr>
            <a:xfrm flipH="1">
              <a:off x="8468140" y="4690229"/>
              <a:ext cx="38930" cy="28714"/>
            </a:xfrm>
            <a:custGeom>
              <a:avLst/>
              <a:gdLst/>
              <a:ahLst/>
              <a:cxnLst/>
              <a:rect l="l" t="t" r="r" b="b"/>
              <a:pathLst>
                <a:path w="1128" h="832" extrusionOk="0">
                  <a:moveTo>
                    <a:pt x="459" y="1"/>
                  </a:moveTo>
                  <a:cubicBezTo>
                    <a:pt x="198" y="1"/>
                    <a:pt x="0" y="211"/>
                    <a:pt x="50" y="410"/>
                  </a:cubicBezTo>
                  <a:cubicBezTo>
                    <a:pt x="50" y="620"/>
                    <a:pt x="198" y="831"/>
                    <a:pt x="459" y="831"/>
                  </a:cubicBezTo>
                  <a:cubicBezTo>
                    <a:pt x="508" y="831"/>
                    <a:pt x="620" y="769"/>
                    <a:pt x="719" y="720"/>
                  </a:cubicBezTo>
                  <a:cubicBezTo>
                    <a:pt x="719" y="720"/>
                    <a:pt x="769" y="670"/>
                    <a:pt x="769" y="620"/>
                  </a:cubicBezTo>
                  <a:lnTo>
                    <a:pt x="930" y="620"/>
                  </a:lnTo>
                  <a:cubicBezTo>
                    <a:pt x="1128" y="571"/>
                    <a:pt x="1128" y="261"/>
                    <a:pt x="930" y="211"/>
                  </a:cubicBezTo>
                  <a:cubicBezTo>
                    <a:pt x="880" y="211"/>
                    <a:pt x="818" y="211"/>
                    <a:pt x="769" y="149"/>
                  </a:cubicBezTo>
                  <a:lnTo>
                    <a:pt x="719" y="100"/>
                  </a:lnTo>
                  <a:cubicBezTo>
                    <a:pt x="669" y="50"/>
                    <a:pt x="570" y="1"/>
                    <a:pt x="4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4" name="Google Shape;402;p15">
              <a:extLst>
                <a:ext uri="{FF2B5EF4-FFF2-40B4-BE49-F238E27FC236}">
                  <a16:creationId xmlns:a16="http://schemas.microsoft.com/office/drawing/2014/main" id="{5F937736-8C63-47BF-BDFE-00E9EA8BA4A9}"/>
                </a:ext>
              </a:extLst>
            </p:cNvPr>
            <p:cNvSpPr/>
            <p:nvPr/>
          </p:nvSpPr>
          <p:spPr>
            <a:xfrm flipH="1">
              <a:off x="7901235" y="295558"/>
              <a:ext cx="56946" cy="47524"/>
            </a:xfrm>
            <a:custGeom>
              <a:avLst/>
              <a:gdLst/>
              <a:ahLst/>
              <a:cxnLst/>
              <a:rect l="l" t="t" r="r" b="b"/>
              <a:pathLst>
                <a:path w="1650" h="1377" extrusionOk="0">
                  <a:moveTo>
                    <a:pt x="509" y="0"/>
                  </a:moveTo>
                  <a:cubicBezTo>
                    <a:pt x="410" y="50"/>
                    <a:pt x="311" y="100"/>
                    <a:pt x="199" y="199"/>
                  </a:cubicBezTo>
                  <a:cubicBezTo>
                    <a:pt x="100" y="310"/>
                    <a:pt x="1" y="509"/>
                    <a:pt x="1" y="670"/>
                  </a:cubicBezTo>
                  <a:cubicBezTo>
                    <a:pt x="1" y="868"/>
                    <a:pt x="100" y="1029"/>
                    <a:pt x="199" y="1178"/>
                  </a:cubicBezTo>
                  <a:cubicBezTo>
                    <a:pt x="311" y="1240"/>
                    <a:pt x="410" y="1289"/>
                    <a:pt x="509" y="1339"/>
                  </a:cubicBezTo>
                  <a:cubicBezTo>
                    <a:pt x="565" y="1364"/>
                    <a:pt x="630" y="1376"/>
                    <a:pt x="693" y="1376"/>
                  </a:cubicBezTo>
                  <a:cubicBezTo>
                    <a:pt x="757" y="1376"/>
                    <a:pt x="819" y="1364"/>
                    <a:pt x="868" y="1339"/>
                  </a:cubicBezTo>
                  <a:cubicBezTo>
                    <a:pt x="930" y="1339"/>
                    <a:pt x="1029" y="1289"/>
                    <a:pt x="1129" y="1289"/>
                  </a:cubicBezTo>
                  <a:cubicBezTo>
                    <a:pt x="1339" y="1289"/>
                    <a:pt x="1488" y="1128"/>
                    <a:pt x="1550" y="980"/>
                  </a:cubicBezTo>
                  <a:cubicBezTo>
                    <a:pt x="1649" y="769"/>
                    <a:pt x="1649" y="558"/>
                    <a:pt x="1550" y="409"/>
                  </a:cubicBezTo>
                  <a:cubicBezTo>
                    <a:pt x="1488" y="199"/>
                    <a:pt x="1339" y="100"/>
                    <a:pt x="1129" y="50"/>
                  </a:cubicBezTo>
                  <a:cubicBezTo>
                    <a:pt x="1029" y="50"/>
                    <a:pt x="930" y="50"/>
                    <a:pt x="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5" name="Google Shape;403;p15">
              <a:extLst>
                <a:ext uri="{FF2B5EF4-FFF2-40B4-BE49-F238E27FC236}">
                  <a16:creationId xmlns:a16="http://schemas.microsoft.com/office/drawing/2014/main" id="{668EBB96-B08B-4534-93EE-8831AD4D1459}"/>
                </a:ext>
              </a:extLst>
            </p:cNvPr>
            <p:cNvSpPr/>
            <p:nvPr/>
          </p:nvSpPr>
          <p:spPr>
            <a:xfrm>
              <a:off x="1126241" y="295558"/>
              <a:ext cx="56946" cy="47524"/>
            </a:xfrm>
            <a:custGeom>
              <a:avLst/>
              <a:gdLst/>
              <a:ahLst/>
              <a:cxnLst/>
              <a:rect l="l" t="t" r="r" b="b"/>
              <a:pathLst>
                <a:path w="1650" h="1377" extrusionOk="0">
                  <a:moveTo>
                    <a:pt x="509" y="0"/>
                  </a:moveTo>
                  <a:cubicBezTo>
                    <a:pt x="410" y="50"/>
                    <a:pt x="311" y="100"/>
                    <a:pt x="199" y="199"/>
                  </a:cubicBezTo>
                  <a:cubicBezTo>
                    <a:pt x="100" y="310"/>
                    <a:pt x="1" y="509"/>
                    <a:pt x="1" y="670"/>
                  </a:cubicBezTo>
                  <a:cubicBezTo>
                    <a:pt x="1" y="868"/>
                    <a:pt x="100" y="1029"/>
                    <a:pt x="199" y="1178"/>
                  </a:cubicBezTo>
                  <a:cubicBezTo>
                    <a:pt x="311" y="1240"/>
                    <a:pt x="410" y="1289"/>
                    <a:pt x="509" y="1339"/>
                  </a:cubicBezTo>
                  <a:cubicBezTo>
                    <a:pt x="565" y="1364"/>
                    <a:pt x="630" y="1376"/>
                    <a:pt x="693" y="1376"/>
                  </a:cubicBezTo>
                  <a:cubicBezTo>
                    <a:pt x="757" y="1376"/>
                    <a:pt x="819" y="1364"/>
                    <a:pt x="868" y="1339"/>
                  </a:cubicBezTo>
                  <a:cubicBezTo>
                    <a:pt x="930" y="1339"/>
                    <a:pt x="1029" y="1289"/>
                    <a:pt x="1129" y="1289"/>
                  </a:cubicBezTo>
                  <a:cubicBezTo>
                    <a:pt x="1339" y="1289"/>
                    <a:pt x="1488" y="1128"/>
                    <a:pt x="1550" y="980"/>
                  </a:cubicBezTo>
                  <a:cubicBezTo>
                    <a:pt x="1649" y="769"/>
                    <a:pt x="1649" y="558"/>
                    <a:pt x="1550" y="409"/>
                  </a:cubicBezTo>
                  <a:cubicBezTo>
                    <a:pt x="1488" y="199"/>
                    <a:pt x="1339" y="100"/>
                    <a:pt x="1129" y="50"/>
                  </a:cubicBezTo>
                  <a:cubicBezTo>
                    <a:pt x="1029" y="50"/>
                    <a:pt x="930" y="50"/>
                    <a:pt x="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6" name="Google Shape;404;p15">
              <a:extLst>
                <a:ext uri="{FF2B5EF4-FFF2-40B4-BE49-F238E27FC236}">
                  <a16:creationId xmlns:a16="http://schemas.microsoft.com/office/drawing/2014/main" id="{BAF8DEA3-64AC-44A8-BE77-12E5C6F84916}"/>
                </a:ext>
              </a:extLst>
            </p:cNvPr>
            <p:cNvSpPr/>
            <p:nvPr/>
          </p:nvSpPr>
          <p:spPr>
            <a:xfrm>
              <a:off x="2776464" y="4816860"/>
              <a:ext cx="60777" cy="46212"/>
            </a:xfrm>
            <a:custGeom>
              <a:avLst/>
              <a:gdLst/>
              <a:ahLst/>
              <a:cxnLst/>
              <a:rect l="l" t="t" r="r" b="b"/>
              <a:pathLst>
                <a:path w="1761" h="1339" extrusionOk="0">
                  <a:moveTo>
                    <a:pt x="880" y="0"/>
                  </a:moveTo>
                  <a:cubicBezTo>
                    <a:pt x="0" y="0"/>
                    <a:pt x="0" y="1339"/>
                    <a:pt x="880" y="1339"/>
                  </a:cubicBezTo>
                  <a:cubicBezTo>
                    <a:pt x="1760" y="1339"/>
                    <a:pt x="1760" y="0"/>
                    <a:pt x="8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7" name="Google Shape;405;p15">
              <a:extLst>
                <a:ext uri="{FF2B5EF4-FFF2-40B4-BE49-F238E27FC236}">
                  <a16:creationId xmlns:a16="http://schemas.microsoft.com/office/drawing/2014/main" id="{1E0D1C57-284D-40CF-AD26-10CBF096A9E2}"/>
                </a:ext>
              </a:extLst>
            </p:cNvPr>
            <p:cNvSpPr/>
            <p:nvPr/>
          </p:nvSpPr>
          <p:spPr>
            <a:xfrm flipH="1">
              <a:off x="7546847" y="4444619"/>
              <a:ext cx="211424" cy="420638"/>
            </a:xfrm>
            <a:custGeom>
              <a:avLst/>
              <a:gdLst/>
              <a:ahLst/>
              <a:cxnLst/>
              <a:rect l="l" t="t" r="r" b="b"/>
              <a:pathLst>
                <a:path w="6126" h="12188" extrusionOk="0">
                  <a:moveTo>
                    <a:pt x="3763" y="7610"/>
                  </a:moveTo>
                  <a:cubicBezTo>
                    <a:pt x="4273" y="7610"/>
                    <a:pt x="4704" y="7932"/>
                    <a:pt x="4859" y="8643"/>
                  </a:cubicBezTo>
                  <a:cubicBezTo>
                    <a:pt x="4909" y="8953"/>
                    <a:pt x="5020" y="9474"/>
                    <a:pt x="4909" y="9784"/>
                  </a:cubicBezTo>
                  <a:cubicBezTo>
                    <a:pt x="4797" y="10007"/>
                    <a:pt x="4544" y="10096"/>
                    <a:pt x="4259" y="10096"/>
                  </a:cubicBezTo>
                  <a:cubicBezTo>
                    <a:pt x="3880" y="10096"/>
                    <a:pt x="3444" y="9939"/>
                    <a:pt x="3211" y="9734"/>
                  </a:cubicBezTo>
                  <a:cubicBezTo>
                    <a:pt x="2790" y="9375"/>
                    <a:pt x="2542" y="8854"/>
                    <a:pt x="2381" y="8284"/>
                  </a:cubicBezTo>
                  <a:cubicBezTo>
                    <a:pt x="2480" y="8234"/>
                    <a:pt x="2591" y="8135"/>
                    <a:pt x="2690" y="8024"/>
                  </a:cubicBezTo>
                  <a:cubicBezTo>
                    <a:pt x="3044" y="7755"/>
                    <a:pt x="3421" y="7610"/>
                    <a:pt x="3763" y="7610"/>
                  </a:cubicBezTo>
                  <a:close/>
                  <a:moveTo>
                    <a:pt x="4515" y="1"/>
                  </a:moveTo>
                  <a:cubicBezTo>
                    <a:pt x="4456" y="1"/>
                    <a:pt x="4394" y="24"/>
                    <a:pt x="4339" y="79"/>
                  </a:cubicBezTo>
                  <a:cubicBezTo>
                    <a:pt x="2430" y="2087"/>
                    <a:pt x="930" y="5037"/>
                    <a:pt x="1550" y="7875"/>
                  </a:cubicBezTo>
                  <a:cubicBezTo>
                    <a:pt x="1612" y="7974"/>
                    <a:pt x="1612" y="8073"/>
                    <a:pt x="1662" y="8185"/>
                  </a:cubicBezTo>
                  <a:cubicBezTo>
                    <a:pt x="1550" y="8284"/>
                    <a:pt x="1451" y="8383"/>
                    <a:pt x="1401" y="8495"/>
                  </a:cubicBezTo>
                  <a:cubicBezTo>
                    <a:pt x="621" y="9523"/>
                    <a:pt x="162" y="10713"/>
                    <a:pt x="1" y="12002"/>
                  </a:cubicBezTo>
                  <a:cubicBezTo>
                    <a:pt x="1" y="12120"/>
                    <a:pt x="97" y="12187"/>
                    <a:pt x="193" y="12187"/>
                  </a:cubicBezTo>
                  <a:cubicBezTo>
                    <a:pt x="269" y="12187"/>
                    <a:pt x="345" y="12145"/>
                    <a:pt x="373" y="12052"/>
                  </a:cubicBezTo>
                  <a:cubicBezTo>
                    <a:pt x="571" y="10812"/>
                    <a:pt x="1091" y="9685"/>
                    <a:pt x="1922" y="8755"/>
                  </a:cubicBezTo>
                  <a:cubicBezTo>
                    <a:pt x="2428" y="9843"/>
                    <a:pt x="3374" y="11263"/>
                    <a:pt x="4320" y="11263"/>
                  </a:cubicBezTo>
                  <a:cubicBezTo>
                    <a:pt x="4624" y="11263"/>
                    <a:pt x="4929" y="11116"/>
                    <a:pt x="5219" y="10763"/>
                  </a:cubicBezTo>
                  <a:cubicBezTo>
                    <a:pt x="6125" y="9711"/>
                    <a:pt x="5558" y="6679"/>
                    <a:pt x="3955" y="6679"/>
                  </a:cubicBezTo>
                  <a:cubicBezTo>
                    <a:pt x="3914" y="6679"/>
                    <a:pt x="3873" y="6681"/>
                    <a:pt x="3831" y="6685"/>
                  </a:cubicBezTo>
                  <a:cubicBezTo>
                    <a:pt x="3260" y="6735"/>
                    <a:pt x="2690" y="7144"/>
                    <a:pt x="2170" y="7565"/>
                  </a:cubicBezTo>
                  <a:cubicBezTo>
                    <a:pt x="2071" y="6685"/>
                    <a:pt x="2120" y="5706"/>
                    <a:pt x="2331" y="4925"/>
                  </a:cubicBezTo>
                  <a:cubicBezTo>
                    <a:pt x="2740" y="3227"/>
                    <a:pt x="3781" y="1777"/>
                    <a:pt x="4711" y="327"/>
                  </a:cubicBezTo>
                  <a:cubicBezTo>
                    <a:pt x="4820" y="181"/>
                    <a:pt x="4681" y="1"/>
                    <a:pt x="45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8" name="Google Shape;406;p15">
              <a:extLst>
                <a:ext uri="{FF2B5EF4-FFF2-40B4-BE49-F238E27FC236}">
                  <a16:creationId xmlns:a16="http://schemas.microsoft.com/office/drawing/2014/main" id="{D5D666E3-3EEA-4B22-B9D2-FCEA7B1681F4}"/>
                </a:ext>
              </a:extLst>
            </p:cNvPr>
            <p:cNvSpPr/>
            <p:nvPr/>
          </p:nvSpPr>
          <p:spPr>
            <a:xfrm>
              <a:off x="1156626" y="4690448"/>
              <a:ext cx="379810" cy="299016"/>
            </a:xfrm>
            <a:custGeom>
              <a:avLst/>
              <a:gdLst/>
              <a:ahLst/>
              <a:cxnLst/>
              <a:rect l="l" t="t" r="r" b="b"/>
              <a:pathLst>
                <a:path w="11005" h="8664" extrusionOk="0">
                  <a:moveTo>
                    <a:pt x="9500" y="1"/>
                  </a:moveTo>
                  <a:cubicBezTo>
                    <a:pt x="8462" y="1"/>
                    <a:pt x="7473" y="607"/>
                    <a:pt x="6805" y="1534"/>
                  </a:cubicBezTo>
                  <a:cubicBezTo>
                    <a:pt x="6185" y="2414"/>
                    <a:pt x="5925" y="3542"/>
                    <a:pt x="5615" y="4583"/>
                  </a:cubicBezTo>
                  <a:cubicBezTo>
                    <a:pt x="5034" y="6353"/>
                    <a:pt x="3876" y="8146"/>
                    <a:pt x="2345" y="8146"/>
                  </a:cubicBezTo>
                  <a:cubicBezTo>
                    <a:pt x="1689" y="8146"/>
                    <a:pt x="964" y="7816"/>
                    <a:pt x="186" y="7013"/>
                  </a:cubicBezTo>
                  <a:cubicBezTo>
                    <a:pt x="174" y="6985"/>
                    <a:pt x="155" y="6974"/>
                    <a:pt x="136" y="6974"/>
                  </a:cubicBezTo>
                  <a:cubicBezTo>
                    <a:pt x="75" y="6974"/>
                    <a:pt x="0" y="7074"/>
                    <a:pt x="37" y="7112"/>
                  </a:cubicBezTo>
                  <a:cubicBezTo>
                    <a:pt x="753" y="8092"/>
                    <a:pt x="1642" y="8664"/>
                    <a:pt x="2574" y="8664"/>
                  </a:cubicBezTo>
                  <a:cubicBezTo>
                    <a:pt x="3256" y="8664"/>
                    <a:pt x="3960" y="8358"/>
                    <a:pt x="4636" y="7682"/>
                  </a:cubicBezTo>
                  <a:cubicBezTo>
                    <a:pt x="6296" y="6022"/>
                    <a:pt x="6592" y="616"/>
                    <a:pt x="9363" y="616"/>
                  </a:cubicBezTo>
                  <a:cubicBezTo>
                    <a:pt x="9696" y="616"/>
                    <a:pt x="10063" y="694"/>
                    <a:pt x="10473" y="865"/>
                  </a:cubicBezTo>
                  <a:cubicBezTo>
                    <a:pt x="10504" y="874"/>
                    <a:pt x="10534" y="878"/>
                    <a:pt x="10562" y="878"/>
                  </a:cubicBezTo>
                  <a:cubicBezTo>
                    <a:pt x="10863" y="878"/>
                    <a:pt x="11005" y="431"/>
                    <a:pt x="10721" y="295"/>
                  </a:cubicBezTo>
                  <a:cubicBezTo>
                    <a:pt x="10318" y="93"/>
                    <a:pt x="9905" y="1"/>
                    <a:pt x="9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29" name="Google Shape;407;p15">
              <a:extLst>
                <a:ext uri="{FF2B5EF4-FFF2-40B4-BE49-F238E27FC236}">
                  <a16:creationId xmlns:a16="http://schemas.microsoft.com/office/drawing/2014/main" id="{F9E1447C-DC1C-4A1A-96A8-458CB99BFF64}"/>
                </a:ext>
              </a:extLst>
            </p:cNvPr>
            <p:cNvSpPr/>
            <p:nvPr/>
          </p:nvSpPr>
          <p:spPr>
            <a:xfrm>
              <a:off x="8435715" y="1098598"/>
              <a:ext cx="229991" cy="323969"/>
            </a:xfrm>
            <a:custGeom>
              <a:avLst/>
              <a:gdLst/>
              <a:ahLst/>
              <a:cxnLst/>
              <a:rect l="l" t="t" r="r" b="b"/>
              <a:pathLst>
                <a:path w="6664" h="9387" extrusionOk="0">
                  <a:moveTo>
                    <a:pt x="3362" y="4608"/>
                  </a:moveTo>
                  <a:cubicBezTo>
                    <a:pt x="3694" y="4608"/>
                    <a:pt x="4018" y="4700"/>
                    <a:pt x="4277" y="4896"/>
                  </a:cubicBezTo>
                  <a:cubicBezTo>
                    <a:pt x="5058" y="5367"/>
                    <a:pt x="5157" y="6036"/>
                    <a:pt x="4698" y="6916"/>
                  </a:cubicBezTo>
                  <a:cubicBezTo>
                    <a:pt x="4480" y="7157"/>
                    <a:pt x="4275" y="7273"/>
                    <a:pt x="4078" y="7273"/>
                  </a:cubicBezTo>
                  <a:cubicBezTo>
                    <a:pt x="3849" y="7273"/>
                    <a:pt x="3629" y="7117"/>
                    <a:pt x="3409" y="6817"/>
                  </a:cubicBezTo>
                  <a:cubicBezTo>
                    <a:pt x="2628" y="6197"/>
                    <a:pt x="2678" y="5726"/>
                    <a:pt x="2789" y="4797"/>
                  </a:cubicBezTo>
                  <a:lnTo>
                    <a:pt x="2789" y="4698"/>
                  </a:lnTo>
                  <a:cubicBezTo>
                    <a:pt x="2976" y="4639"/>
                    <a:pt x="3170" y="4608"/>
                    <a:pt x="3362" y="4608"/>
                  </a:cubicBezTo>
                  <a:close/>
                  <a:moveTo>
                    <a:pt x="4803" y="1"/>
                  </a:moveTo>
                  <a:cubicBezTo>
                    <a:pt x="4751" y="1"/>
                    <a:pt x="4699" y="16"/>
                    <a:pt x="4649" y="50"/>
                  </a:cubicBezTo>
                  <a:cubicBezTo>
                    <a:pt x="3409" y="980"/>
                    <a:pt x="2418" y="2479"/>
                    <a:pt x="2058" y="4028"/>
                  </a:cubicBezTo>
                  <a:cubicBezTo>
                    <a:pt x="249" y="4896"/>
                    <a:pt x="1" y="7375"/>
                    <a:pt x="620" y="9234"/>
                  </a:cubicBezTo>
                  <a:cubicBezTo>
                    <a:pt x="641" y="9340"/>
                    <a:pt x="712" y="9387"/>
                    <a:pt x="790" y="9387"/>
                  </a:cubicBezTo>
                  <a:cubicBezTo>
                    <a:pt x="903" y="9387"/>
                    <a:pt x="1029" y="9289"/>
                    <a:pt x="1029" y="9135"/>
                  </a:cubicBezTo>
                  <a:cubicBezTo>
                    <a:pt x="769" y="7796"/>
                    <a:pt x="819" y="6197"/>
                    <a:pt x="1909" y="5206"/>
                  </a:cubicBezTo>
                  <a:lnTo>
                    <a:pt x="1909" y="5206"/>
                  </a:lnTo>
                  <a:cubicBezTo>
                    <a:pt x="1860" y="5578"/>
                    <a:pt x="1909" y="5987"/>
                    <a:pt x="1959" y="6346"/>
                  </a:cubicBezTo>
                  <a:cubicBezTo>
                    <a:pt x="2147" y="7443"/>
                    <a:pt x="3036" y="8139"/>
                    <a:pt x="3961" y="8139"/>
                  </a:cubicBezTo>
                  <a:cubicBezTo>
                    <a:pt x="4562" y="8139"/>
                    <a:pt x="5179" y="7845"/>
                    <a:pt x="5628" y="7177"/>
                  </a:cubicBezTo>
                  <a:cubicBezTo>
                    <a:pt x="6663" y="5534"/>
                    <a:pt x="4990" y="3709"/>
                    <a:pt x="3308" y="3709"/>
                  </a:cubicBezTo>
                  <a:cubicBezTo>
                    <a:pt x="3239" y="3709"/>
                    <a:pt x="3169" y="3712"/>
                    <a:pt x="3099" y="3719"/>
                  </a:cubicBezTo>
                  <a:cubicBezTo>
                    <a:pt x="3037" y="3768"/>
                    <a:pt x="3037" y="3768"/>
                    <a:pt x="2988" y="3768"/>
                  </a:cubicBezTo>
                  <a:cubicBezTo>
                    <a:pt x="3037" y="3558"/>
                    <a:pt x="3099" y="3409"/>
                    <a:pt x="3198" y="3248"/>
                  </a:cubicBezTo>
                  <a:cubicBezTo>
                    <a:pt x="3607" y="2219"/>
                    <a:pt x="4277" y="1339"/>
                    <a:pt x="5058" y="620"/>
                  </a:cubicBezTo>
                  <a:cubicBezTo>
                    <a:pt x="5317" y="402"/>
                    <a:pt x="5072" y="1"/>
                    <a:pt x="48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  <p:sp>
          <p:nvSpPr>
            <p:cNvPr id="30" name="Google Shape;408;p15">
              <a:extLst>
                <a:ext uri="{FF2B5EF4-FFF2-40B4-BE49-F238E27FC236}">
                  <a16:creationId xmlns:a16="http://schemas.microsoft.com/office/drawing/2014/main" id="{A5844CAA-02A5-4149-8287-30539726A12D}"/>
                </a:ext>
              </a:extLst>
            </p:cNvPr>
            <p:cNvSpPr/>
            <p:nvPr/>
          </p:nvSpPr>
          <p:spPr>
            <a:xfrm>
              <a:off x="7337276" y="2452498"/>
              <a:ext cx="379810" cy="299016"/>
            </a:xfrm>
            <a:custGeom>
              <a:avLst/>
              <a:gdLst/>
              <a:ahLst/>
              <a:cxnLst/>
              <a:rect l="l" t="t" r="r" b="b"/>
              <a:pathLst>
                <a:path w="11005" h="8664" extrusionOk="0">
                  <a:moveTo>
                    <a:pt x="9500" y="1"/>
                  </a:moveTo>
                  <a:cubicBezTo>
                    <a:pt x="8462" y="1"/>
                    <a:pt x="7473" y="607"/>
                    <a:pt x="6805" y="1534"/>
                  </a:cubicBezTo>
                  <a:cubicBezTo>
                    <a:pt x="6185" y="2414"/>
                    <a:pt x="5925" y="3542"/>
                    <a:pt x="5615" y="4583"/>
                  </a:cubicBezTo>
                  <a:cubicBezTo>
                    <a:pt x="5034" y="6353"/>
                    <a:pt x="3876" y="8146"/>
                    <a:pt x="2345" y="8146"/>
                  </a:cubicBezTo>
                  <a:cubicBezTo>
                    <a:pt x="1689" y="8146"/>
                    <a:pt x="964" y="7816"/>
                    <a:pt x="186" y="7013"/>
                  </a:cubicBezTo>
                  <a:cubicBezTo>
                    <a:pt x="174" y="6985"/>
                    <a:pt x="155" y="6974"/>
                    <a:pt x="136" y="6974"/>
                  </a:cubicBezTo>
                  <a:cubicBezTo>
                    <a:pt x="75" y="6974"/>
                    <a:pt x="0" y="7074"/>
                    <a:pt x="37" y="7112"/>
                  </a:cubicBezTo>
                  <a:cubicBezTo>
                    <a:pt x="753" y="8092"/>
                    <a:pt x="1642" y="8664"/>
                    <a:pt x="2574" y="8664"/>
                  </a:cubicBezTo>
                  <a:cubicBezTo>
                    <a:pt x="3256" y="8664"/>
                    <a:pt x="3960" y="8358"/>
                    <a:pt x="4636" y="7682"/>
                  </a:cubicBezTo>
                  <a:cubicBezTo>
                    <a:pt x="6296" y="6022"/>
                    <a:pt x="6592" y="616"/>
                    <a:pt x="9363" y="616"/>
                  </a:cubicBezTo>
                  <a:cubicBezTo>
                    <a:pt x="9696" y="616"/>
                    <a:pt x="10063" y="694"/>
                    <a:pt x="10473" y="865"/>
                  </a:cubicBezTo>
                  <a:cubicBezTo>
                    <a:pt x="10504" y="874"/>
                    <a:pt x="10534" y="878"/>
                    <a:pt x="10562" y="878"/>
                  </a:cubicBezTo>
                  <a:cubicBezTo>
                    <a:pt x="10863" y="878"/>
                    <a:pt x="11005" y="431"/>
                    <a:pt x="10721" y="295"/>
                  </a:cubicBezTo>
                  <a:cubicBezTo>
                    <a:pt x="10318" y="93"/>
                    <a:pt x="9905" y="1"/>
                    <a:pt x="9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ct val="0"/>
                </a:spcBef>
                <a:spcAft>
                  <a:spcPct val="0"/>
                </a:spcAft>
                <a:buNone/>
              </a:pPr>
              <a:endParaRPr sz="2400">
                <a:solidFill>
                  <a:srgbClr val="FF3399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03978897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upo 11">
            <a:extLst>
              <a:ext uri="{FF2B5EF4-FFF2-40B4-BE49-F238E27FC236}">
                <a16:creationId xmlns:a16="http://schemas.microsoft.com/office/drawing/2014/main" id="{7D02B45B-5C43-6AB0-02A3-3657562A71BE}"/>
              </a:ext>
            </a:extLst>
          </p:cNvPr>
          <p:cNvGrpSpPr/>
          <p:nvPr userDrawn="1"/>
        </p:nvGrpSpPr>
        <p:grpSpPr>
          <a:xfrm>
            <a:off x="1187451" y="85725"/>
            <a:ext cx="9855200" cy="890588"/>
            <a:chOff x="1187451" y="85725"/>
            <a:chExt cx="9855200" cy="890588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7E9EDCD-B4CD-4606-AC8A-73DA7721E8F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5240338" y="85725"/>
              <a:ext cx="1843088" cy="890588"/>
            </a:xfrm>
            <a:custGeom>
              <a:avLst/>
              <a:gdLst>
                <a:gd name="T0" fmla="*/ 168 w 341"/>
                <a:gd name="T1" fmla="*/ 2 h 162"/>
                <a:gd name="T2" fmla="*/ 185 w 341"/>
                <a:gd name="T3" fmla="*/ 25 h 162"/>
                <a:gd name="T4" fmla="*/ 231 w 341"/>
                <a:gd name="T5" fmla="*/ 81 h 162"/>
                <a:gd name="T6" fmla="*/ 237 w 341"/>
                <a:gd name="T7" fmla="*/ 95 h 162"/>
                <a:gd name="T8" fmla="*/ 264 w 341"/>
                <a:gd name="T9" fmla="*/ 108 h 162"/>
                <a:gd name="T10" fmla="*/ 262 w 341"/>
                <a:gd name="T11" fmla="*/ 80 h 162"/>
                <a:gd name="T12" fmla="*/ 262 w 341"/>
                <a:gd name="T13" fmla="*/ 58 h 162"/>
                <a:gd name="T14" fmla="*/ 318 w 341"/>
                <a:gd name="T15" fmla="*/ 105 h 162"/>
                <a:gd name="T16" fmla="*/ 290 w 341"/>
                <a:gd name="T17" fmla="*/ 120 h 162"/>
                <a:gd name="T18" fmla="*/ 338 w 341"/>
                <a:gd name="T19" fmla="*/ 143 h 162"/>
                <a:gd name="T20" fmla="*/ 332 w 341"/>
                <a:gd name="T21" fmla="*/ 158 h 162"/>
                <a:gd name="T22" fmla="*/ 153 w 341"/>
                <a:gd name="T23" fmla="*/ 124 h 162"/>
                <a:gd name="T24" fmla="*/ 10 w 341"/>
                <a:gd name="T25" fmla="*/ 157 h 162"/>
                <a:gd name="T26" fmla="*/ 4 w 341"/>
                <a:gd name="T27" fmla="*/ 142 h 162"/>
                <a:gd name="T28" fmla="*/ 57 w 341"/>
                <a:gd name="T29" fmla="*/ 111 h 162"/>
                <a:gd name="T30" fmla="*/ 29 w 341"/>
                <a:gd name="T31" fmla="*/ 108 h 162"/>
                <a:gd name="T32" fmla="*/ 48 w 341"/>
                <a:gd name="T33" fmla="*/ 75 h 162"/>
                <a:gd name="T34" fmla="*/ 84 w 341"/>
                <a:gd name="T35" fmla="*/ 87 h 162"/>
                <a:gd name="T36" fmla="*/ 73 w 341"/>
                <a:gd name="T37" fmla="*/ 64 h 162"/>
                <a:gd name="T38" fmla="*/ 119 w 341"/>
                <a:gd name="T39" fmla="*/ 111 h 162"/>
                <a:gd name="T40" fmla="*/ 100 w 341"/>
                <a:gd name="T41" fmla="*/ 98 h 162"/>
                <a:gd name="T42" fmla="*/ 107 w 341"/>
                <a:gd name="T43" fmla="*/ 70 h 162"/>
                <a:gd name="T44" fmla="*/ 157 w 341"/>
                <a:gd name="T45" fmla="*/ 24 h 162"/>
                <a:gd name="T46" fmla="*/ 205 w 341"/>
                <a:gd name="T47" fmla="*/ 58 h 162"/>
                <a:gd name="T48" fmla="*/ 216 w 341"/>
                <a:gd name="T49" fmla="*/ 51 h 162"/>
                <a:gd name="T50" fmla="*/ 198 w 341"/>
                <a:gd name="T51" fmla="*/ 85 h 162"/>
                <a:gd name="T52" fmla="*/ 175 w 341"/>
                <a:gd name="T53" fmla="*/ 55 h 162"/>
                <a:gd name="T54" fmla="*/ 165 w 341"/>
                <a:gd name="T55" fmla="*/ 78 h 162"/>
                <a:gd name="T56" fmla="*/ 156 w 341"/>
                <a:gd name="T57" fmla="*/ 87 h 162"/>
                <a:gd name="T58" fmla="*/ 152 w 341"/>
                <a:gd name="T59" fmla="*/ 74 h 162"/>
                <a:gd name="T60" fmla="*/ 147 w 341"/>
                <a:gd name="T61" fmla="*/ 85 h 162"/>
                <a:gd name="T62" fmla="*/ 164 w 341"/>
                <a:gd name="T63" fmla="*/ 106 h 162"/>
                <a:gd name="T64" fmla="*/ 204 w 341"/>
                <a:gd name="T65" fmla="*/ 31 h 162"/>
                <a:gd name="T66" fmla="*/ 115 w 341"/>
                <a:gd name="T67" fmla="*/ 59 h 162"/>
                <a:gd name="T68" fmla="*/ 146 w 341"/>
                <a:gd name="T69" fmla="*/ 67 h 162"/>
                <a:gd name="T70" fmla="*/ 133 w 341"/>
                <a:gd name="T71" fmla="*/ 51 h 162"/>
                <a:gd name="T72" fmla="*/ 148 w 341"/>
                <a:gd name="T73" fmla="*/ 57 h 162"/>
                <a:gd name="T74" fmla="*/ 155 w 341"/>
                <a:gd name="T75" fmla="*/ 52 h 162"/>
                <a:gd name="T76" fmla="*/ 189 w 341"/>
                <a:gd name="T77" fmla="*/ 54 h 162"/>
                <a:gd name="T78" fmla="*/ 22 w 341"/>
                <a:gd name="T79" fmla="*/ 123 h 162"/>
                <a:gd name="T80" fmla="*/ 26 w 341"/>
                <a:gd name="T81" fmla="*/ 132 h 162"/>
                <a:gd name="T82" fmla="*/ 332 w 341"/>
                <a:gd name="T83" fmla="*/ 138 h 162"/>
                <a:gd name="T84" fmla="*/ 171 w 341"/>
                <a:gd name="T85" fmla="*/ 31 h 162"/>
                <a:gd name="T86" fmla="*/ 170 w 341"/>
                <a:gd name="T87" fmla="*/ 10 h 162"/>
                <a:gd name="T88" fmla="*/ 131 w 341"/>
                <a:gd name="T89" fmla="*/ 114 h 162"/>
                <a:gd name="T90" fmla="*/ 212 w 341"/>
                <a:gd name="T91" fmla="*/ 114 h 162"/>
                <a:gd name="T92" fmla="*/ 281 w 341"/>
                <a:gd name="T93" fmla="*/ 122 h 162"/>
                <a:gd name="T94" fmla="*/ 66 w 341"/>
                <a:gd name="T95" fmla="*/ 1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1" h="162">
                  <a:moveTo>
                    <a:pt x="157" y="24"/>
                  </a:moveTo>
                  <a:cubicBezTo>
                    <a:pt x="156" y="22"/>
                    <a:pt x="155" y="20"/>
                    <a:pt x="153" y="18"/>
                  </a:cubicBezTo>
                  <a:cubicBezTo>
                    <a:pt x="152" y="16"/>
                    <a:pt x="152" y="14"/>
                    <a:pt x="154" y="13"/>
                  </a:cubicBezTo>
                  <a:cubicBezTo>
                    <a:pt x="159" y="9"/>
                    <a:pt x="163" y="5"/>
                    <a:pt x="168" y="2"/>
                  </a:cubicBezTo>
                  <a:cubicBezTo>
                    <a:pt x="170" y="0"/>
                    <a:pt x="172" y="0"/>
                    <a:pt x="174" y="2"/>
                  </a:cubicBezTo>
                  <a:cubicBezTo>
                    <a:pt x="179" y="6"/>
                    <a:pt x="184" y="9"/>
                    <a:pt x="188" y="13"/>
                  </a:cubicBezTo>
                  <a:cubicBezTo>
                    <a:pt x="190" y="14"/>
                    <a:pt x="190" y="16"/>
                    <a:pt x="189" y="18"/>
                  </a:cubicBezTo>
                  <a:cubicBezTo>
                    <a:pt x="188" y="20"/>
                    <a:pt x="186" y="22"/>
                    <a:pt x="185" y="25"/>
                  </a:cubicBezTo>
                  <a:cubicBezTo>
                    <a:pt x="189" y="24"/>
                    <a:pt x="193" y="22"/>
                    <a:pt x="197" y="22"/>
                  </a:cubicBezTo>
                  <a:cubicBezTo>
                    <a:pt x="224" y="22"/>
                    <a:pt x="243" y="41"/>
                    <a:pt x="238" y="62"/>
                  </a:cubicBezTo>
                  <a:cubicBezTo>
                    <a:pt x="236" y="68"/>
                    <a:pt x="233" y="73"/>
                    <a:pt x="229" y="78"/>
                  </a:cubicBezTo>
                  <a:cubicBezTo>
                    <a:pt x="228" y="80"/>
                    <a:pt x="228" y="80"/>
                    <a:pt x="231" y="81"/>
                  </a:cubicBezTo>
                  <a:cubicBezTo>
                    <a:pt x="238" y="82"/>
                    <a:pt x="243" y="85"/>
                    <a:pt x="245" y="91"/>
                  </a:cubicBezTo>
                  <a:cubicBezTo>
                    <a:pt x="246" y="92"/>
                    <a:pt x="246" y="93"/>
                    <a:pt x="246" y="94"/>
                  </a:cubicBezTo>
                  <a:cubicBezTo>
                    <a:pt x="246" y="96"/>
                    <a:pt x="245" y="98"/>
                    <a:pt x="242" y="98"/>
                  </a:cubicBezTo>
                  <a:cubicBezTo>
                    <a:pt x="239" y="98"/>
                    <a:pt x="237" y="97"/>
                    <a:pt x="237" y="95"/>
                  </a:cubicBezTo>
                  <a:cubicBezTo>
                    <a:pt x="236" y="91"/>
                    <a:pt x="233" y="89"/>
                    <a:pt x="228" y="88"/>
                  </a:cubicBezTo>
                  <a:cubicBezTo>
                    <a:pt x="223" y="88"/>
                    <a:pt x="218" y="90"/>
                    <a:pt x="216" y="94"/>
                  </a:cubicBezTo>
                  <a:cubicBezTo>
                    <a:pt x="212" y="101"/>
                    <a:pt x="215" y="108"/>
                    <a:pt x="223" y="111"/>
                  </a:cubicBezTo>
                  <a:cubicBezTo>
                    <a:pt x="237" y="116"/>
                    <a:pt x="251" y="116"/>
                    <a:pt x="264" y="108"/>
                  </a:cubicBezTo>
                  <a:cubicBezTo>
                    <a:pt x="277" y="101"/>
                    <a:pt x="285" y="90"/>
                    <a:pt x="284" y="76"/>
                  </a:cubicBezTo>
                  <a:cubicBezTo>
                    <a:pt x="284" y="69"/>
                    <a:pt x="277" y="64"/>
                    <a:pt x="268" y="64"/>
                  </a:cubicBezTo>
                  <a:cubicBezTo>
                    <a:pt x="263" y="65"/>
                    <a:pt x="259" y="67"/>
                    <a:pt x="258" y="72"/>
                  </a:cubicBezTo>
                  <a:cubicBezTo>
                    <a:pt x="257" y="75"/>
                    <a:pt x="258" y="78"/>
                    <a:pt x="262" y="80"/>
                  </a:cubicBezTo>
                  <a:cubicBezTo>
                    <a:pt x="265" y="82"/>
                    <a:pt x="266" y="84"/>
                    <a:pt x="264" y="86"/>
                  </a:cubicBezTo>
                  <a:cubicBezTo>
                    <a:pt x="263" y="88"/>
                    <a:pt x="260" y="88"/>
                    <a:pt x="257" y="87"/>
                  </a:cubicBezTo>
                  <a:cubicBezTo>
                    <a:pt x="250" y="83"/>
                    <a:pt x="247" y="78"/>
                    <a:pt x="248" y="72"/>
                  </a:cubicBezTo>
                  <a:cubicBezTo>
                    <a:pt x="249" y="65"/>
                    <a:pt x="254" y="60"/>
                    <a:pt x="262" y="58"/>
                  </a:cubicBezTo>
                  <a:cubicBezTo>
                    <a:pt x="277" y="53"/>
                    <a:pt x="293" y="62"/>
                    <a:pt x="294" y="75"/>
                  </a:cubicBezTo>
                  <a:cubicBezTo>
                    <a:pt x="294" y="79"/>
                    <a:pt x="294" y="84"/>
                    <a:pt x="292" y="90"/>
                  </a:cubicBezTo>
                  <a:cubicBezTo>
                    <a:pt x="296" y="89"/>
                    <a:pt x="300" y="88"/>
                    <a:pt x="304" y="89"/>
                  </a:cubicBezTo>
                  <a:cubicBezTo>
                    <a:pt x="314" y="90"/>
                    <a:pt x="319" y="97"/>
                    <a:pt x="318" y="105"/>
                  </a:cubicBezTo>
                  <a:cubicBezTo>
                    <a:pt x="317" y="107"/>
                    <a:pt x="316" y="108"/>
                    <a:pt x="313" y="108"/>
                  </a:cubicBezTo>
                  <a:cubicBezTo>
                    <a:pt x="310" y="108"/>
                    <a:pt x="310" y="107"/>
                    <a:pt x="310" y="105"/>
                  </a:cubicBezTo>
                  <a:cubicBezTo>
                    <a:pt x="310" y="96"/>
                    <a:pt x="302" y="93"/>
                    <a:pt x="293" y="97"/>
                  </a:cubicBezTo>
                  <a:cubicBezTo>
                    <a:pt x="282" y="101"/>
                    <a:pt x="283" y="115"/>
                    <a:pt x="290" y="120"/>
                  </a:cubicBezTo>
                  <a:cubicBezTo>
                    <a:pt x="292" y="122"/>
                    <a:pt x="296" y="123"/>
                    <a:pt x="300" y="123"/>
                  </a:cubicBezTo>
                  <a:cubicBezTo>
                    <a:pt x="305" y="121"/>
                    <a:pt x="310" y="119"/>
                    <a:pt x="315" y="117"/>
                  </a:cubicBezTo>
                  <a:cubicBezTo>
                    <a:pt x="329" y="113"/>
                    <a:pt x="341" y="119"/>
                    <a:pt x="341" y="130"/>
                  </a:cubicBezTo>
                  <a:cubicBezTo>
                    <a:pt x="341" y="135"/>
                    <a:pt x="340" y="139"/>
                    <a:pt x="338" y="143"/>
                  </a:cubicBezTo>
                  <a:cubicBezTo>
                    <a:pt x="337" y="144"/>
                    <a:pt x="338" y="146"/>
                    <a:pt x="338" y="147"/>
                  </a:cubicBezTo>
                  <a:cubicBezTo>
                    <a:pt x="341" y="152"/>
                    <a:pt x="340" y="156"/>
                    <a:pt x="336" y="160"/>
                  </a:cubicBezTo>
                  <a:cubicBezTo>
                    <a:pt x="335" y="161"/>
                    <a:pt x="334" y="161"/>
                    <a:pt x="333" y="161"/>
                  </a:cubicBezTo>
                  <a:cubicBezTo>
                    <a:pt x="331" y="160"/>
                    <a:pt x="332" y="159"/>
                    <a:pt x="332" y="158"/>
                  </a:cubicBezTo>
                  <a:cubicBezTo>
                    <a:pt x="335" y="152"/>
                    <a:pt x="334" y="148"/>
                    <a:pt x="327" y="145"/>
                  </a:cubicBezTo>
                  <a:cubicBezTo>
                    <a:pt x="318" y="139"/>
                    <a:pt x="307" y="136"/>
                    <a:pt x="296" y="134"/>
                  </a:cubicBezTo>
                  <a:cubicBezTo>
                    <a:pt x="275" y="129"/>
                    <a:pt x="254" y="127"/>
                    <a:pt x="233" y="126"/>
                  </a:cubicBezTo>
                  <a:cubicBezTo>
                    <a:pt x="207" y="124"/>
                    <a:pt x="180" y="123"/>
                    <a:pt x="153" y="124"/>
                  </a:cubicBezTo>
                  <a:cubicBezTo>
                    <a:pt x="118" y="124"/>
                    <a:pt x="83" y="126"/>
                    <a:pt x="48" y="133"/>
                  </a:cubicBezTo>
                  <a:cubicBezTo>
                    <a:pt x="37" y="136"/>
                    <a:pt x="26" y="138"/>
                    <a:pt x="17" y="144"/>
                  </a:cubicBezTo>
                  <a:cubicBezTo>
                    <a:pt x="15" y="144"/>
                    <a:pt x="14" y="145"/>
                    <a:pt x="12" y="146"/>
                  </a:cubicBezTo>
                  <a:cubicBezTo>
                    <a:pt x="8" y="150"/>
                    <a:pt x="7" y="153"/>
                    <a:pt x="10" y="157"/>
                  </a:cubicBezTo>
                  <a:cubicBezTo>
                    <a:pt x="10" y="158"/>
                    <a:pt x="11" y="160"/>
                    <a:pt x="10" y="161"/>
                  </a:cubicBezTo>
                  <a:cubicBezTo>
                    <a:pt x="8" y="162"/>
                    <a:pt x="7" y="160"/>
                    <a:pt x="6" y="159"/>
                  </a:cubicBezTo>
                  <a:cubicBezTo>
                    <a:pt x="2" y="156"/>
                    <a:pt x="1" y="152"/>
                    <a:pt x="3" y="148"/>
                  </a:cubicBezTo>
                  <a:cubicBezTo>
                    <a:pt x="5" y="146"/>
                    <a:pt x="5" y="144"/>
                    <a:pt x="4" y="142"/>
                  </a:cubicBezTo>
                  <a:cubicBezTo>
                    <a:pt x="1" y="137"/>
                    <a:pt x="0" y="132"/>
                    <a:pt x="2" y="126"/>
                  </a:cubicBezTo>
                  <a:cubicBezTo>
                    <a:pt x="5" y="118"/>
                    <a:pt x="14" y="114"/>
                    <a:pt x="24" y="116"/>
                  </a:cubicBezTo>
                  <a:cubicBezTo>
                    <a:pt x="29" y="118"/>
                    <a:pt x="33" y="120"/>
                    <a:pt x="37" y="121"/>
                  </a:cubicBezTo>
                  <a:cubicBezTo>
                    <a:pt x="48" y="125"/>
                    <a:pt x="57" y="121"/>
                    <a:pt x="57" y="111"/>
                  </a:cubicBezTo>
                  <a:cubicBezTo>
                    <a:pt x="58" y="103"/>
                    <a:pt x="54" y="98"/>
                    <a:pt x="46" y="96"/>
                  </a:cubicBezTo>
                  <a:cubicBezTo>
                    <a:pt x="44" y="95"/>
                    <a:pt x="41" y="95"/>
                    <a:pt x="39" y="96"/>
                  </a:cubicBezTo>
                  <a:cubicBezTo>
                    <a:pt x="34" y="97"/>
                    <a:pt x="32" y="100"/>
                    <a:pt x="33" y="104"/>
                  </a:cubicBezTo>
                  <a:cubicBezTo>
                    <a:pt x="33" y="106"/>
                    <a:pt x="32" y="108"/>
                    <a:pt x="29" y="108"/>
                  </a:cubicBezTo>
                  <a:cubicBezTo>
                    <a:pt x="26" y="108"/>
                    <a:pt x="25" y="107"/>
                    <a:pt x="24" y="105"/>
                  </a:cubicBezTo>
                  <a:cubicBezTo>
                    <a:pt x="22" y="95"/>
                    <a:pt x="33" y="87"/>
                    <a:pt x="44" y="89"/>
                  </a:cubicBezTo>
                  <a:cubicBezTo>
                    <a:pt x="46" y="89"/>
                    <a:pt x="48" y="89"/>
                    <a:pt x="50" y="90"/>
                  </a:cubicBezTo>
                  <a:cubicBezTo>
                    <a:pt x="49" y="85"/>
                    <a:pt x="48" y="80"/>
                    <a:pt x="48" y="75"/>
                  </a:cubicBezTo>
                  <a:cubicBezTo>
                    <a:pt x="49" y="63"/>
                    <a:pt x="63" y="54"/>
                    <a:pt x="78" y="57"/>
                  </a:cubicBezTo>
                  <a:cubicBezTo>
                    <a:pt x="86" y="58"/>
                    <a:pt x="93" y="64"/>
                    <a:pt x="94" y="71"/>
                  </a:cubicBezTo>
                  <a:cubicBezTo>
                    <a:pt x="95" y="77"/>
                    <a:pt x="93" y="83"/>
                    <a:pt x="86" y="86"/>
                  </a:cubicBezTo>
                  <a:cubicBezTo>
                    <a:pt x="85" y="87"/>
                    <a:pt x="84" y="87"/>
                    <a:pt x="84" y="87"/>
                  </a:cubicBezTo>
                  <a:cubicBezTo>
                    <a:pt x="81" y="88"/>
                    <a:pt x="79" y="88"/>
                    <a:pt x="78" y="86"/>
                  </a:cubicBezTo>
                  <a:cubicBezTo>
                    <a:pt x="76" y="84"/>
                    <a:pt x="77" y="82"/>
                    <a:pt x="79" y="81"/>
                  </a:cubicBezTo>
                  <a:cubicBezTo>
                    <a:pt x="84" y="79"/>
                    <a:pt x="86" y="75"/>
                    <a:pt x="84" y="71"/>
                  </a:cubicBezTo>
                  <a:cubicBezTo>
                    <a:pt x="82" y="67"/>
                    <a:pt x="78" y="64"/>
                    <a:pt x="73" y="64"/>
                  </a:cubicBezTo>
                  <a:cubicBezTo>
                    <a:pt x="67" y="64"/>
                    <a:pt x="62" y="67"/>
                    <a:pt x="59" y="71"/>
                  </a:cubicBezTo>
                  <a:cubicBezTo>
                    <a:pt x="56" y="77"/>
                    <a:pt x="58" y="82"/>
                    <a:pt x="60" y="88"/>
                  </a:cubicBezTo>
                  <a:cubicBezTo>
                    <a:pt x="65" y="102"/>
                    <a:pt x="77" y="111"/>
                    <a:pt x="96" y="114"/>
                  </a:cubicBezTo>
                  <a:cubicBezTo>
                    <a:pt x="104" y="115"/>
                    <a:pt x="112" y="114"/>
                    <a:pt x="119" y="111"/>
                  </a:cubicBezTo>
                  <a:cubicBezTo>
                    <a:pt x="125" y="109"/>
                    <a:pt x="128" y="104"/>
                    <a:pt x="128" y="98"/>
                  </a:cubicBezTo>
                  <a:cubicBezTo>
                    <a:pt x="127" y="93"/>
                    <a:pt x="124" y="90"/>
                    <a:pt x="119" y="89"/>
                  </a:cubicBezTo>
                  <a:cubicBezTo>
                    <a:pt x="112" y="87"/>
                    <a:pt x="107" y="89"/>
                    <a:pt x="106" y="95"/>
                  </a:cubicBezTo>
                  <a:cubicBezTo>
                    <a:pt x="105" y="97"/>
                    <a:pt x="103" y="98"/>
                    <a:pt x="100" y="98"/>
                  </a:cubicBezTo>
                  <a:cubicBezTo>
                    <a:pt x="97" y="98"/>
                    <a:pt x="96" y="96"/>
                    <a:pt x="96" y="93"/>
                  </a:cubicBezTo>
                  <a:cubicBezTo>
                    <a:pt x="97" y="87"/>
                    <a:pt x="104" y="82"/>
                    <a:pt x="112" y="81"/>
                  </a:cubicBezTo>
                  <a:cubicBezTo>
                    <a:pt x="112" y="81"/>
                    <a:pt x="113" y="81"/>
                    <a:pt x="114" y="81"/>
                  </a:cubicBezTo>
                  <a:cubicBezTo>
                    <a:pt x="112" y="77"/>
                    <a:pt x="109" y="74"/>
                    <a:pt x="107" y="70"/>
                  </a:cubicBezTo>
                  <a:cubicBezTo>
                    <a:pt x="102" y="59"/>
                    <a:pt x="102" y="49"/>
                    <a:pt x="109" y="38"/>
                  </a:cubicBezTo>
                  <a:cubicBezTo>
                    <a:pt x="118" y="25"/>
                    <a:pt x="138" y="19"/>
                    <a:pt x="154" y="24"/>
                  </a:cubicBezTo>
                  <a:cubicBezTo>
                    <a:pt x="155" y="24"/>
                    <a:pt x="156" y="24"/>
                    <a:pt x="156" y="24"/>
                  </a:cubicBezTo>
                  <a:cubicBezTo>
                    <a:pt x="157" y="24"/>
                    <a:pt x="157" y="25"/>
                    <a:pt x="157" y="24"/>
                  </a:cubicBezTo>
                  <a:cubicBezTo>
                    <a:pt x="157" y="24"/>
                    <a:pt x="157" y="24"/>
                    <a:pt x="157" y="24"/>
                  </a:cubicBezTo>
                  <a:close/>
                  <a:moveTo>
                    <a:pt x="196" y="75"/>
                  </a:moveTo>
                  <a:cubicBezTo>
                    <a:pt x="196" y="75"/>
                    <a:pt x="197" y="75"/>
                    <a:pt x="197" y="75"/>
                  </a:cubicBezTo>
                  <a:cubicBezTo>
                    <a:pt x="200" y="69"/>
                    <a:pt x="202" y="64"/>
                    <a:pt x="205" y="58"/>
                  </a:cubicBezTo>
                  <a:cubicBezTo>
                    <a:pt x="206" y="56"/>
                    <a:pt x="206" y="54"/>
                    <a:pt x="203" y="54"/>
                  </a:cubicBezTo>
                  <a:cubicBezTo>
                    <a:pt x="201" y="54"/>
                    <a:pt x="201" y="53"/>
                    <a:pt x="201" y="52"/>
                  </a:cubicBezTo>
                  <a:cubicBezTo>
                    <a:pt x="201" y="51"/>
                    <a:pt x="202" y="51"/>
                    <a:pt x="203" y="51"/>
                  </a:cubicBezTo>
                  <a:cubicBezTo>
                    <a:pt x="207" y="51"/>
                    <a:pt x="212" y="51"/>
                    <a:pt x="216" y="51"/>
                  </a:cubicBezTo>
                  <a:cubicBezTo>
                    <a:pt x="217" y="51"/>
                    <a:pt x="218" y="51"/>
                    <a:pt x="218" y="52"/>
                  </a:cubicBezTo>
                  <a:cubicBezTo>
                    <a:pt x="218" y="53"/>
                    <a:pt x="218" y="54"/>
                    <a:pt x="217" y="54"/>
                  </a:cubicBezTo>
                  <a:cubicBezTo>
                    <a:pt x="212" y="54"/>
                    <a:pt x="211" y="58"/>
                    <a:pt x="209" y="61"/>
                  </a:cubicBezTo>
                  <a:cubicBezTo>
                    <a:pt x="205" y="69"/>
                    <a:pt x="202" y="77"/>
                    <a:pt x="198" y="85"/>
                  </a:cubicBezTo>
                  <a:cubicBezTo>
                    <a:pt x="197" y="86"/>
                    <a:pt x="197" y="87"/>
                    <a:pt x="195" y="87"/>
                  </a:cubicBezTo>
                  <a:cubicBezTo>
                    <a:pt x="192" y="87"/>
                    <a:pt x="192" y="86"/>
                    <a:pt x="191" y="85"/>
                  </a:cubicBezTo>
                  <a:cubicBezTo>
                    <a:pt x="187" y="76"/>
                    <a:pt x="183" y="67"/>
                    <a:pt x="179" y="59"/>
                  </a:cubicBezTo>
                  <a:cubicBezTo>
                    <a:pt x="178" y="57"/>
                    <a:pt x="177" y="55"/>
                    <a:pt x="175" y="55"/>
                  </a:cubicBezTo>
                  <a:cubicBezTo>
                    <a:pt x="171" y="54"/>
                    <a:pt x="166" y="55"/>
                    <a:pt x="164" y="57"/>
                  </a:cubicBezTo>
                  <a:cubicBezTo>
                    <a:pt x="161" y="60"/>
                    <a:pt x="159" y="62"/>
                    <a:pt x="157" y="65"/>
                  </a:cubicBezTo>
                  <a:cubicBezTo>
                    <a:pt x="156" y="66"/>
                    <a:pt x="156" y="67"/>
                    <a:pt x="157" y="68"/>
                  </a:cubicBezTo>
                  <a:cubicBezTo>
                    <a:pt x="160" y="72"/>
                    <a:pt x="162" y="75"/>
                    <a:pt x="165" y="78"/>
                  </a:cubicBezTo>
                  <a:cubicBezTo>
                    <a:pt x="167" y="81"/>
                    <a:pt x="169" y="83"/>
                    <a:pt x="173" y="83"/>
                  </a:cubicBezTo>
                  <a:cubicBezTo>
                    <a:pt x="174" y="83"/>
                    <a:pt x="175" y="84"/>
                    <a:pt x="175" y="85"/>
                  </a:cubicBezTo>
                  <a:cubicBezTo>
                    <a:pt x="174" y="86"/>
                    <a:pt x="174" y="87"/>
                    <a:pt x="173" y="87"/>
                  </a:cubicBezTo>
                  <a:cubicBezTo>
                    <a:pt x="167" y="87"/>
                    <a:pt x="162" y="87"/>
                    <a:pt x="156" y="87"/>
                  </a:cubicBezTo>
                  <a:cubicBezTo>
                    <a:pt x="155" y="87"/>
                    <a:pt x="154" y="86"/>
                    <a:pt x="154" y="85"/>
                  </a:cubicBezTo>
                  <a:cubicBezTo>
                    <a:pt x="154" y="84"/>
                    <a:pt x="154" y="83"/>
                    <a:pt x="155" y="83"/>
                  </a:cubicBezTo>
                  <a:cubicBezTo>
                    <a:pt x="159" y="83"/>
                    <a:pt x="157" y="82"/>
                    <a:pt x="156" y="80"/>
                  </a:cubicBezTo>
                  <a:cubicBezTo>
                    <a:pt x="155" y="78"/>
                    <a:pt x="153" y="76"/>
                    <a:pt x="152" y="74"/>
                  </a:cubicBezTo>
                  <a:cubicBezTo>
                    <a:pt x="151" y="73"/>
                    <a:pt x="150" y="73"/>
                    <a:pt x="149" y="74"/>
                  </a:cubicBezTo>
                  <a:cubicBezTo>
                    <a:pt x="147" y="77"/>
                    <a:pt x="146" y="79"/>
                    <a:pt x="144" y="81"/>
                  </a:cubicBezTo>
                  <a:cubicBezTo>
                    <a:pt x="143" y="82"/>
                    <a:pt x="143" y="83"/>
                    <a:pt x="145" y="83"/>
                  </a:cubicBezTo>
                  <a:cubicBezTo>
                    <a:pt x="147" y="83"/>
                    <a:pt x="147" y="84"/>
                    <a:pt x="147" y="85"/>
                  </a:cubicBezTo>
                  <a:cubicBezTo>
                    <a:pt x="147" y="87"/>
                    <a:pt x="145" y="87"/>
                    <a:pt x="144" y="87"/>
                  </a:cubicBezTo>
                  <a:cubicBezTo>
                    <a:pt x="141" y="87"/>
                    <a:pt x="138" y="86"/>
                    <a:pt x="136" y="87"/>
                  </a:cubicBezTo>
                  <a:cubicBezTo>
                    <a:pt x="136" y="88"/>
                    <a:pt x="137" y="89"/>
                    <a:pt x="138" y="90"/>
                  </a:cubicBezTo>
                  <a:cubicBezTo>
                    <a:pt x="146" y="96"/>
                    <a:pt x="155" y="101"/>
                    <a:pt x="164" y="106"/>
                  </a:cubicBezTo>
                  <a:cubicBezTo>
                    <a:pt x="171" y="111"/>
                    <a:pt x="171" y="111"/>
                    <a:pt x="178" y="106"/>
                  </a:cubicBezTo>
                  <a:cubicBezTo>
                    <a:pt x="194" y="97"/>
                    <a:pt x="210" y="88"/>
                    <a:pt x="220" y="74"/>
                  </a:cubicBezTo>
                  <a:cubicBezTo>
                    <a:pt x="226" y="66"/>
                    <a:pt x="230" y="57"/>
                    <a:pt x="227" y="48"/>
                  </a:cubicBezTo>
                  <a:cubicBezTo>
                    <a:pt x="223" y="39"/>
                    <a:pt x="215" y="33"/>
                    <a:pt x="204" y="31"/>
                  </a:cubicBezTo>
                  <a:cubicBezTo>
                    <a:pt x="192" y="30"/>
                    <a:pt x="184" y="34"/>
                    <a:pt x="177" y="41"/>
                  </a:cubicBezTo>
                  <a:cubicBezTo>
                    <a:pt x="172" y="45"/>
                    <a:pt x="170" y="45"/>
                    <a:pt x="165" y="41"/>
                  </a:cubicBezTo>
                  <a:cubicBezTo>
                    <a:pt x="160" y="35"/>
                    <a:pt x="153" y="31"/>
                    <a:pt x="144" y="31"/>
                  </a:cubicBezTo>
                  <a:cubicBezTo>
                    <a:pt x="125" y="31"/>
                    <a:pt x="111" y="44"/>
                    <a:pt x="115" y="59"/>
                  </a:cubicBezTo>
                  <a:cubicBezTo>
                    <a:pt x="117" y="67"/>
                    <a:pt x="121" y="74"/>
                    <a:pt x="128" y="80"/>
                  </a:cubicBezTo>
                  <a:cubicBezTo>
                    <a:pt x="131" y="84"/>
                    <a:pt x="134" y="84"/>
                    <a:pt x="138" y="80"/>
                  </a:cubicBezTo>
                  <a:cubicBezTo>
                    <a:pt x="141" y="77"/>
                    <a:pt x="143" y="74"/>
                    <a:pt x="146" y="71"/>
                  </a:cubicBezTo>
                  <a:cubicBezTo>
                    <a:pt x="147" y="69"/>
                    <a:pt x="147" y="69"/>
                    <a:pt x="146" y="67"/>
                  </a:cubicBezTo>
                  <a:cubicBezTo>
                    <a:pt x="144" y="64"/>
                    <a:pt x="141" y="61"/>
                    <a:pt x="139" y="58"/>
                  </a:cubicBezTo>
                  <a:cubicBezTo>
                    <a:pt x="137" y="56"/>
                    <a:pt x="136" y="55"/>
                    <a:pt x="133" y="54"/>
                  </a:cubicBezTo>
                  <a:cubicBezTo>
                    <a:pt x="131" y="54"/>
                    <a:pt x="131" y="54"/>
                    <a:pt x="131" y="53"/>
                  </a:cubicBezTo>
                  <a:cubicBezTo>
                    <a:pt x="131" y="51"/>
                    <a:pt x="131" y="51"/>
                    <a:pt x="133" y="51"/>
                  </a:cubicBezTo>
                  <a:cubicBezTo>
                    <a:pt x="138" y="51"/>
                    <a:pt x="143" y="51"/>
                    <a:pt x="147" y="51"/>
                  </a:cubicBezTo>
                  <a:cubicBezTo>
                    <a:pt x="148" y="51"/>
                    <a:pt x="149" y="51"/>
                    <a:pt x="150" y="52"/>
                  </a:cubicBezTo>
                  <a:cubicBezTo>
                    <a:pt x="150" y="53"/>
                    <a:pt x="150" y="54"/>
                    <a:pt x="149" y="54"/>
                  </a:cubicBezTo>
                  <a:cubicBezTo>
                    <a:pt x="146" y="55"/>
                    <a:pt x="147" y="56"/>
                    <a:pt x="148" y="57"/>
                  </a:cubicBezTo>
                  <a:cubicBezTo>
                    <a:pt x="150" y="59"/>
                    <a:pt x="151" y="62"/>
                    <a:pt x="153" y="62"/>
                  </a:cubicBezTo>
                  <a:cubicBezTo>
                    <a:pt x="155" y="62"/>
                    <a:pt x="156" y="58"/>
                    <a:pt x="157" y="56"/>
                  </a:cubicBezTo>
                  <a:cubicBezTo>
                    <a:pt x="158" y="55"/>
                    <a:pt x="158" y="55"/>
                    <a:pt x="157" y="54"/>
                  </a:cubicBezTo>
                  <a:cubicBezTo>
                    <a:pt x="155" y="54"/>
                    <a:pt x="154" y="53"/>
                    <a:pt x="155" y="52"/>
                  </a:cubicBezTo>
                  <a:cubicBezTo>
                    <a:pt x="155" y="51"/>
                    <a:pt x="156" y="51"/>
                    <a:pt x="157" y="51"/>
                  </a:cubicBezTo>
                  <a:cubicBezTo>
                    <a:pt x="168" y="51"/>
                    <a:pt x="178" y="51"/>
                    <a:pt x="188" y="51"/>
                  </a:cubicBezTo>
                  <a:cubicBezTo>
                    <a:pt x="190" y="51"/>
                    <a:pt x="191" y="51"/>
                    <a:pt x="191" y="52"/>
                  </a:cubicBezTo>
                  <a:cubicBezTo>
                    <a:pt x="191" y="53"/>
                    <a:pt x="191" y="54"/>
                    <a:pt x="189" y="54"/>
                  </a:cubicBezTo>
                  <a:cubicBezTo>
                    <a:pt x="187" y="54"/>
                    <a:pt x="187" y="55"/>
                    <a:pt x="187" y="57"/>
                  </a:cubicBezTo>
                  <a:cubicBezTo>
                    <a:pt x="190" y="63"/>
                    <a:pt x="193" y="69"/>
                    <a:pt x="196" y="75"/>
                  </a:cubicBezTo>
                  <a:close/>
                  <a:moveTo>
                    <a:pt x="37" y="128"/>
                  </a:moveTo>
                  <a:cubicBezTo>
                    <a:pt x="31" y="126"/>
                    <a:pt x="27" y="124"/>
                    <a:pt x="22" y="123"/>
                  </a:cubicBezTo>
                  <a:cubicBezTo>
                    <a:pt x="17" y="121"/>
                    <a:pt x="12" y="123"/>
                    <a:pt x="10" y="127"/>
                  </a:cubicBezTo>
                  <a:cubicBezTo>
                    <a:pt x="9" y="131"/>
                    <a:pt x="9" y="134"/>
                    <a:pt x="10" y="138"/>
                  </a:cubicBezTo>
                  <a:cubicBezTo>
                    <a:pt x="11" y="139"/>
                    <a:pt x="12" y="139"/>
                    <a:pt x="13" y="138"/>
                  </a:cubicBezTo>
                  <a:cubicBezTo>
                    <a:pt x="17" y="136"/>
                    <a:pt x="22" y="134"/>
                    <a:pt x="26" y="132"/>
                  </a:cubicBezTo>
                  <a:cubicBezTo>
                    <a:pt x="30" y="131"/>
                    <a:pt x="33" y="130"/>
                    <a:pt x="37" y="128"/>
                  </a:cubicBezTo>
                  <a:close/>
                  <a:moveTo>
                    <a:pt x="306" y="128"/>
                  </a:moveTo>
                  <a:cubicBezTo>
                    <a:pt x="315" y="131"/>
                    <a:pt x="323" y="134"/>
                    <a:pt x="330" y="139"/>
                  </a:cubicBezTo>
                  <a:cubicBezTo>
                    <a:pt x="331" y="140"/>
                    <a:pt x="331" y="139"/>
                    <a:pt x="332" y="138"/>
                  </a:cubicBezTo>
                  <a:cubicBezTo>
                    <a:pt x="333" y="135"/>
                    <a:pt x="334" y="131"/>
                    <a:pt x="332" y="128"/>
                  </a:cubicBezTo>
                  <a:cubicBezTo>
                    <a:pt x="331" y="123"/>
                    <a:pt x="326" y="121"/>
                    <a:pt x="321" y="123"/>
                  </a:cubicBezTo>
                  <a:cubicBezTo>
                    <a:pt x="316" y="124"/>
                    <a:pt x="311" y="126"/>
                    <a:pt x="306" y="128"/>
                  </a:cubicBezTo>
                  <a:close/>
                  <a:moveTo>
                    <a:pt x="171" y="31"/>
                  </a:moveTo>
                  <a:cubicBezTo>
                    <a:pt x="174" y="26"/>
                    <a:pt x="177" y="22"/>
                    <a:pt x="180" y="17"/>
                  </a:cubicBezTo>
                  <a:cubicBezTo>
                    <a:pt x="181" y="16"/>
                    <a:pt x="180" y="16"/>
                    <a:pt x="179" y="15"/>
                  </a:cubicBezTo>
                  <a:cubicBezTo>
                    <a:pt x="177" y="13"/>
                    <a:pt x="175" y="11"/>
                    <a:pt x="173" y="10"/>
                  </a:cubicBezTo>
                  <a:cubicBezTo>
                    <a:pt x="172" y="9"/>
                    <a:pt x="171" y="9"/>
                    <a:pt x="170" y="10"/>
                  </a:cubicBezTo>
                  <a:cubicBezTo>
                    <a:pt x="167" y="11"/>
                    <a:pt x="165" y="13"/>
                    <a:pt x="163" y="15"/>
                  </a:cubicBezTo>
                  <a:cubicBezTo>
                    <a:pt x="162" y="16"/>
                    <a:pt x="161" y="16"/>
                    <a:pt x="162" y="17"/>
                  </a:cubicBezTo>
                  <a:cubicBezTo>
                    <a:pt x="165" y="22"/>
                    <a:pt x="168" y="26"/>
                    <a:pt x="171" y="31"/>
                  </a:cubicBezTo>
                  <a:close/>
                  <a:moveTo>
                    <a:pt x="131" y="114"/>
                  </a:moveTo>
                  <a:cubicBezTo>
                    <a:pt x="139" y="113"/>
                    <a:pt x="147" y="113"/>
                    <a:pt x="156" y="113"/>
                  </a:cubicBezTo>
                  <a:cubicBezTo>
                    <a:pt x="149" y="109"/>
                    <a:pt x="143" y="105"/>
                    <a:pt x="137" y="101"/>
                  </a:cubicBezTo>
                  <a:cubicBezTo>
                    <a:pt x="136" y="106"/>
                    <a:pt x="135" y="110"/>
                    <a:pt x="131" y="114"/>
                  </a:cubicBezTo>
                  <a:close/>
                  <a:moveTo>
                    <a:pt x="212" y="114"/>
                  </a:moveTo>
                  <a:cubicBezTo>
                    <a:pt x="207" y="110"/>
                    <a:pt x="205" y="106"/>
                    <a:pt x="205" y="101"/>
                  </a:cubicBezTo>
                  <a:cubicBezTo>
                    <a:pt x="199" y="105"/>
                    <a:pt x="193" y="109"/>
                    <a:pt x="186" y="113"/>
                  </a:cubicBezTo>
                  <a:cubicBezTo>
                    <a:pt x="195" y="113"/>
                    <a:pt x="203" y="114"/>
                    <a:pt x="212" y="114"/>
                  </a:cubicBezTo>
                  <a:close/>
                  <a:moveTo>
                    <a:pt x="281" y="122"/>
                  </a:moveTo>
                  <a:cubicBezTo>
                    <a:pt x="278" y="118"/>
                    <a:pt x="277" y="114"/>
                    <a:pt x="276" y="110"/>
                  </a:cubicBezTo>
                  <a:cubicBezTo>
                    <a:pt x="271" y="113"/>
                    <a:pt x="266" y="116"/>
                    <a:pt x="260" y="119"/>
                  </a:cubicBezTo>
                  <a:cubicBezTo>
                    <a:pt x="267" y="120"/>
                    <a:pt x="274" y="121"/>
                    <a:pt x="281" y="122"/>
                  </a:cubicBezTo>
                  <a:close/>
                  <a:moveTo>
                    <a:pt x="66" y="110"/>
                  </a:moveTo>
                  <a:cubicBezTo>
                    <a:pt x="65" y="114"/>
                    <a:pt x="64" y="118"/>
                    <a:pt x="61" y="122"/>
                  </a:cubicBezTo>
                  <a:cubicBezTo>
                    <a:pt x="68" y="121"/>
                    <a:pt x="74" y="120"/>
                    <a:pt x="81" y="119"/>
                  </a:cubicBezTo>
                  <a:cubicBezTo>
                    <a:pt x="75" y="116"/>
                    <a:pt x="71" y="113"/>
                    <a:pt x="66" y="1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4CF0F834-B4E2-F697-18C6-EE005B82D6D0}"/>
                </a:ext>
              </a:extLst>
            </p:cNvPr>
            <p:cNvSpPr/>
            <p:nvPr userDrawn="1"/>
          </p:nvSpPr>
          <p:spPr bwMode="auto">
            <a:xfrm>
              <a:off x="1187451" y="541338"/>
              <a:ext cx="3711575" cy="55563"/>
            </a:xfrm>
            <a:custGeom>
              <a:avLst/>
              <a:gdLst>
                <a:gd name="T0" fmla="*/ 3 w 687"/>
                <a:gd name="T1" fmla="*/ 10 h 10"/>
                <a:gd name="T2" fmla="*/ 7 w 687"/>
                <a:gd name="T3" fmla="*/ 3 h 10"/>
                <a:gd name="T4" fmla="*/ 12 w 687"/>
                <a:gd name="T5" fmla="*/ 3 h 10"/>
                <a:gd name="T6" fmla="*/ 422 w 687"/>
                <a:gd name="T7" fmla="*/ 3 h 10"/>
                <a:gd name="T8" fmla="*/ 675 w 687"/>
                <a:gd name="T9" fmla="*/ 3 h 10"/>
                <a:gd name="T10" fmla="*/ 683 w 687"/>
                <a:gd name="T11" fmla="*/ 10 h 10"/>
                <a:gd name="T12" fmla="*/ 589 w 687"/>
                <a:gd name="T13" fmla="*/ 10 h 10"/>
                <a:gd name="T14" fmla="*/ 173 w 687"/>
                <a:gd name="T15" fmla="*/ 10 h 10"/>
                <a:gd name="T16" fmla="*/ 3 w 687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10">
                  <a:moveTo>
                    <a:pt x="3" y="10"/>
                  </a:moveTo>
                  <a:cubicBezTo>
                    <a:pt x="0" y="5"/>
                    <a:pt x="1" y="3"/>
                    <a:pt x="7" y="3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9" y="3"/>
                    <a:pt x="286" y="3"/>
                    <a:pt x="422" y="3"/>
                  </a:cubicBezTo>
                  <a:cubicBezTo>
                    <a:pt x="507" y="3"/>
                    <a:pt x="591" y="2"/>
                    <a:pt x="675" y="3"/>
                  </a:cubicBezTo>
                  <a:cubicBezTo>
                    <a:pt x="680" y="3"/>
                    <a:pt x="687" y="0"/>
                    <a:pt x="683" y="10"/>
                  </a:cubicBezTo>
                  <a:cubicBezTo>
                    <a:pt x="652" y="10"/>
                    <a:pt x="620" y="10"/>
                    <a:pt x="589" y="10"/>
                  </a:cubicBezTo>
                  <a:cubicBezTo>
                    <a:pt x="450" y="10"/>
                    <a:pt x="312" y="10"/>
                    <a:pt x="173" y="10"/>
                  </a:cubicBezTo>
                  <a:cubicBezTo>
                    <a:pt x="117" y="10"/>
                    <a:pt x="60" y="10"/>
                    <a:pt x="3" y="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8A0C9B92-C37B-9131-5D98-5DC921106152}"/>
                </a:ext>
              </a:extLst>
            </p:cNvPr>
            <p:cNvSpPr/>
            <p:nvPr userDrawn="1"/>
          </p:nvSpPr>
          <p:spPr bwMode="auto">
            <a:xfrm>
              <a:off x="7331076" y="531813"/>
              <a:ext cx="3711575" cy="42863"/>
            </a:xfrm>
            <a:custGeom>
              <a:avLst/>
              <a:gdLst>
                <a:gd name="T0" fmla="*/ 5 w 687"/>
                <a:gd name="T1" fmla="*/ 8 h 8"/>
                <a:gd name="T2" fmla="*/ 8 w 687"/>
                <a:gd name="T3" fmla="*/ 0 h 8"/>
                <a:gd name="T4" fmla="*/ 14 w 687"/>
                <a:gd name="T5" fmla="*/ 0 h 8"/>
                <a:gd name="T6" fmla="*/ 652 w 687"/>
                <a:gd name="T7" fmla="*/ 0 h 8"/>
                <a:gd name="T8" fmla="*/ 680 w 687"/>
                <a:gd name="T9" fmla="*/ 0 h 8"/>
                <a:gd name="T10" fmla="*/ 684 w 687"/>
                <a:gd name="T11" fmla="*/ 7 h 8"/>
                <a:gd name="T12" fmla="*/ 659 w 687"/>
                <a:gd name="T13" fmla="*/ 8 h 8"/>
                <a:gd name="T14" fmla="*/ 145 w 687"/>
                <a:gd name="T15" fmla="*/ 8 h 8"/>
                <a:gd name="T16" fmla="*/ 5 w 687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8">
                  <a:moveTo>
                    <a:pt x="5" y="8"/>
                  </a:moveTo>
                  <a:cubicBezTo>
                    <a:pt x="0" y="3"/>
                    <a:pt x="2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227" y="0"/>
                    <a:pt x="440" y="0"/>
                    <a:pt x="652" y="0"/>
                  </a:cubicBezTo>
                  <a:cubicBezTo>
                    <a:pt x="661" y="0"/>
                    <a:pt x="671" y="0"/>
                    <a:pt x="680" y="0"/>
                  </a:cubicBezTo>
                  <a:cubicBezTo>
                    <a:pt x="685" y="0"/>
                    <a:pt x="687" y="2"/>
                    <a:pt x="684" y="7"/>
                  </a:cubicBezTo>
                  <a:cubicBezTo>
                    <a:pt x="676" y="7"/>
                    <a:pt x="668" y="8"/>
                    <a:pt x="659" y="8"/>
                  </a:cubicBezTo>
                  <a:cubicBezTo>
                    <a:pt x="488" y="8"/>
                    <a:pt x="316" y="8"/>
                    <a:pt x="145" y="8"/>
                  </a:cubicBezTo>
                  <a:cubicBezTo>
                    <a:pt x="98" y="8"/>
                    <a:pt x="51" y="8"/>
                    <a:pt x="5" y="8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EC78D55A-0E2F-8EAF-BF5D-4991E141C45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88188" y="469900"/>
              <a:ext cx="150813" cy="160338"/>
            </a:xfrm>
            <a:custGeom>
              <a:avLst/>
              <a:gdLst>
                <a:gd name="T0" fmla="*/ 28 w 28"/>
                <a:gd name="T1" fmla="*/ 14 h 29"/>
                <a:gd name="T2" fmla="*/ 14 w 28"/>
                <a:gd name="T3" fmla="*/ 29 h 29"/>
                <a:gd name="T4" fmla="*/ 0 w 28"/>
                <a:gd name="T5" fmla="*/ 15 h 29"/>
                <a:gd name="T6" fmla="*/ 14 w 28"/>
                <a:gd name="T7" fmla="*/ 0 h 29"/>
                <a:gd name="T8" fmla="*/ 28 w 28"/>
                <a:gd name="T9" fmla="*/ 14 h 29"/>
                <a:gd name="T10" fmla="*/ 6 w 28"/>
                <a:gd name="T11" fmla="*/ 15 h 29"/>
                <a:gd name="T12" fmla="*/ 15 w 28"/>
                <a:gd name="T13" fmla="*/ 23 h 29"/>
                <a:gd name="T14" fmla="*/ 23 w 28"/>
                <a:gd name="T15" fmla="*/ 14 h 29"/>
                <a:gd name="T16" fmla="*/ 14 w 28"/>
                <a:gd name="T17" fmla="*/ 6 h 29"/>
                <a:gd name="T18" fmla="*/ 6 w 28"/>
                <a:gd name="T1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9"/>
                    <a:pt x="14" y="29"/>
                  </a:cubicBezTo>
                  <a:cubicBezTo>
                    <a:pt x="7" y="29"/>
                    <a:pt x="0" y="22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2" y="0"/>
                    <a:pt x="28" y="7"/>
                    <a:pt x="28" y="14"/>
                  </a:cubicBezTo>
                  <a:close/>
                  <a:moveTo>
                    <a:pt x="6" y="15"/>
                  </a:moveTo>
                  <a:cubicBezTo>
                    <a:pt x="6" y="20"/>
                    <a:pt x="9" y="23"/>
                    <a:pt x="15" y="23"/>
                  </a:cubicBezTo>
                  <a:cubicBezTo>
                    <a:pt x="20" y="23"/>
                    <a:pt x="23" y="20"/>
                    <a:pt x="23" y="14"/>
                  </a:cubicBezTo>
                  <a:cubicBezTo>
                    <a:pt x="23" y="9"/>
                    <a:pt x="19" y="6"/>
                    <a:pt x="14" y="6"/>
                  </a:cubicBezTo>
                  <a:cubicBezTo>
                    <a:pt x="9" y="6"/>
                    <a:pt x="6" y="9"/>
                    <a:pt x="6" y="15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2B50029D-0ECD-1BD1-2ED9-E25C20F864C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986338" y="498475"/>
              <a:ext cx="157163" cy="153988"/>
            </a:xfrm>
            <a:custGeom>
              <a:avLst/>
              <a:gdLst>
                <a:gd name="T0" fmla="*/ 29 w 29"/>
                <a:gd name="T1" fmla="*/ 14 h 28"/>
                <a:gd name="T2" fmla="*/ 14 w 29"/>
                <a:gd name="T3" fmla="*/ 28 h 28"/>
                <a:gd name="T4" fmla="*/ 0 w 29"/>
                <a:gd name="T5" fmla="*/ 14 h 28"/>
                <a:gd name="T6" fmla="*/ 15 w 29"/>
                <a:gd name="T7" fmla="*/ 0 h 28"/>
                <a:gd name="T8" fmla="*/ 29 w 29"/>
                <a:gd name="T9" fmla="*/ 14 h 28"/>
                <a:gd name="T10" fmla="*/ 15 w 29"/>
                <a:gd name="T11" fmla="*/ 22 h 28"/>
                <a:gd name="T12" fmla="*/ 23 w 29"/>
                <a:gd name="T13" fmla="*/ 14 h 28"/>
                <a:gd name="T14" fmla="*/ 14 w 29"/>
                <a:gd name="T15" fmla="*/ 5 h 28"/>
                <a:gd name="T16" fmla="*/ 6 w 29"/>
                <a:gd name="T17" fmla="*/ 14 h 28"/>
                <a:gd name="T18" fmla="*/ 15 w 29"/>
                <a:gd name="T1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9" y="14"/>
                  </a:moveTo>
                  <a:cubicBezTo>
                    <a:pt x="29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15" y="22"/>
                  </a:moveTo>
                  <a:cubicBezTo>
                    <a:pt x="20" y="22"/>
                    <a:pt x="23" y="19"/>
                    <a:pt x="23" y="14"/>
                  </a:cubicBezTo>
                  <a:cubicBezTo>
                    <a:pt x="23" y="9"/>
                    <a:pt x="20" y="5"/>
                    <a:pt x="14" y="5"/>
                  </a:cubicBezTo>
                  <a:cubicBezTo>
                    <a:pt x="9" y="5"/>
                    <a:pt x="6" y="9"/>
                    <a:pt x="6" y="14"/>
                  </a:cubicBezTo>
                  <a:cubicBezTo>
                    <a:pt x="6" y="19"/>
                    <a:pt x="9" y="22"/>
                    <a:pt x="15" y="22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3" name="Grupo 12">
            <a:extLst>
              <a:ext uri="{FF2B5EF4-FFF2-40B4-BE49-F238E27FC236}">
                <a16:creationId xmlns:a16="http://schemas.microsoft.com/office/drawing/2014/main" id="{2DE96D78-6B3F-4A91-C6B4-8121811BA43B}"/>
              </a:ext>
            </a:extLst>
          </p:cNvPr>
          <p:cNvGrpSpPr/>
          <p:nvPr userDrawn="1"/>
        </p:nvGrpSpPr>
        <p:grpSpPr>
          <a:xfrm>
            <a:off x="0" y="-3175"/>
            <a:ext cx="3262313" cy="3482975"/>
            <a:chOff x="0" y="-3175"/>
            <a:chExt cx="3262313" cy="3482975"/>
          </a:xfrm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238A8F3-6453-5839-A178-5A0056A51BE4}"/>
                </a:ext>
              </a:extLst>
            </p:cNvPr>
            <p:cNvSpPr/>
            <p:nvPr userDrawn="1"/>
          </p:nvSpPr>
          <p:spPr bwMode="auto">
            <a:xfrm>
              <a:off x="3187700" y="3175"/>
              <a:ext cx="74613" cy="46038"/>
            </a:xfrm>
            <a:custGeom>
              <a:avLst/>
              <a:gdLst>
                <a:gd name="T0" fmla="*/ 20 w 20"/>
                <a:gd name="T1" fmla="*/ 0 h 12"/>
                <a:gd name="T2" fmla="*/ 4 w 20"/>
                <a:gd name="T3" fmla="*/ 9 h 12"/>
                <a:gd name="T4" fmla="*/ 1 w 20"/>
                <a:gd name="T5" fmla="*/ 0 h 12"/>
                <a:gd name="T6" fmla="*/ 20 w 2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8"/>
                    <a:pt x="12" y="12"/>
                    <a:pt x="4" y="9"/>
                  </a:cubicBezTo>
                  <a:cubicBezTo>
                    <a:pt x="1" y="8"/>
                    <a:pt x="0" y="4"/>
                    <a:pt x="1" y="0"/>
                  </a:cubicBezTo>
                  <a:cubicBezTo>
                    <a:pt x="7" y="0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1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8653A6E0-08E5-E926-D7D3-DD22D8DE6014}"/>
                </a:ext>
              </a:extLst>
            </p:cNvPr>
            <p:cNvSpPr/>
            <p:nvPr userDrawn="1"/>
          </p:nvSpPr>
          <p:spPr bwMode="auto">
            <a:xfrm>
              <a:off x="7938" y="331788"/>
              <a:ext cx="684213" cy="755650"/>
            </a:xfrm>
            <a:custGeom>
              <a:avLst/>
              <a:gdLst>
                <a:gd name="T0" fmla="*/ 156 w 182"/>
                <a:gd name="T1" fmla="*/ 85 h 201"/>
                <a:gd name="T2" fmla="*/ 151 w 182"/>
                <a:gd name="T3" fmla="*/ 77 h 201"/>
                <a:gd name="T4" fmla="*/ 129 w 182"/>
                <a:gd name="T5" fmla="*/ 98 h 201"/>
                <a:gd name="T6" fmla="*/ 120 w 182"/>
                <a:gd name="T7" fmla="*/ 99 h 201"/>
                <a:gd name="T8" fmla="*/ 116 w 182"/>
                <a:gd name="T9" fmla="*/ 101 h 201"/>
                <a:gd name="T10" fmla="*/ 109 w 182"/>
                <a:gd name="T11" fmla="*/ 95 h 201"/>
                <a:gd name="T12" fmla="*/ 88 w 182"/>
                <a:gd name="T13" fmla="*/ 88 h 201"/>
                <a:gd name="T14" fmla="*/ 69 w 182"/>
                <a:gd name="T15" fmla="*/ 91 h 201"/>
                <a:gd name="T16" fmla="*/ 41 w 182"/>
                <a:gd name="T17" fmla="*/ 106 h 201"/>
                <a:gd name="T18" fmla="*/ 27 w 182"/>
                <a:gd name="T19" fmla="*/ 109 h 201"/>
                <a:gd name="T20" fmla="*/ 38 w 182"/>
                <a:gd name="T21" fmla="*/ 116 h 201"/>
                <a:gd name="T22" fmla="*/ 43 w 182"/>
                <a:gd name="T23" fmla="*/ 128 h 201"/>
                <a:gd name="T24" fmla="*/ 59 w 182"/>
                <a:gd name="T25" fmla="*/ 146 h 201"/>
                <a:gd name="T26" fmla="*/ 39 w 182"/>
                <a:gd name="T27" fmla="*/ 163 h 201"/>
                <a:gd name="T28" fmla="*/ 23 w 182"/>
                <a:gd name="T29" fmla="*/ 161 h 201"/>
                <a:gd name="T30" fmla="*/ 31 w 182"/>
                <a:gd name="T31" fmla="*/ 186 h 201"/>
                <a:gd name="T32" fmla="*/ 20 w 182"/>
                <a:gd name="T33" fmla="*/ 196 h 201"/>
                <a:gd name="T34" fmla="*/ 8 w 182"/>
                <a:gd name="T35" fmla="*/ 201 h 201"/>
                <a:gd name="T36" fmla="*/ 0 w 182"/>
                <a:gd name="T37" fmla="*/ 161 h 201"/>
                <a:gd name="T38" fmla="*/ 10 w 182"/>
                <a:gd name="T39" fmla="*/ 156 h 201"/>
                <a:gd name="T40" fmla="*/ 11 w 182"/>
                <a:gd name="T41" fmla="*/ 148 h 201"/>
                <a:gd name="T42" fmla="*/ 12 w 182"/>
                <a:gd name="T43" fmla="*/ 142 h 201"/>
                <a:gd name="T44" fmla="*/ 0 w 182"/>
                <a:gd name="T45" fmla="*/ 131 h 201"/>
                <a:gd name="T46" fmla="*/ 18 w 182"/>
                <a:gd name="T47" fmla="*/ 105 h 201"/>
                <a:gd name="T48" fmla="*/ 7 w 182"/>
                <a:gd name="T49" fmla="*/ 101 h 201"/>
                <a:gd name="T50" fmla="*/ 0 w 182"/>
                <a:gd name="T51" fmla="*/ 19 h 201"/>
                <a:gd name="T52" fmla="*/ 34 w 182"/>
                <a:gd name="T53" fmla="*/ 35 h 201"/>
                <a:gd name="T54" fmla="*/ 40 w 182"/>
                <a:gd name="T55" fmla="*/ 18 h 201"/>
                <a:gd name="T56" fmla="*/ 62 w 182"/>
                <a:gd name="T57" fmla="*/ 14 h 201"/>
                <a:gd name="T58" fmla="*/ 73 w 182"/>
                <a:gd name="T59" fmla="*/ 14 h 201"/>
                <a:gd name="T60" fmla="*/ 94 w 182"/>
                <a:gd name="T61" fmla="*/ 0 h 201"/>
                <a:gd name="T62" fmla="*/ 99 w 182"/>
                <a:gd name="T63" fmla="*/ 12 h 201"/>
                <a:gd name="T64" fmla="*/ 100 w 182"/>
                <a:gd name="T65" fmla="*/ 23 h 201"/>
                <a:gd name="T66" fmla="*/ 111 w 182"/>
                <a:gd name="T67" fmla="*/ 33 h 201"/>
                <a:gd name="T68" fmla="*/ 136 w 182"/>
                <a:gd name="T69" fmla="*/ 32 h 201"/>
                <a:gd name="T70" fmla="*/ 132 w 182"/>
                <a:gd name="T71" fmla="*/ 49 h 201"/>
                <a:gd name="T72" fmla="*/ 122 w 182"/>
                <a:gd name="T73" fmla="*/ 50 h 201"/>
                <a:gd name="T74" fmla="*/ 125 w 182"/>
                <a:gd name="T75" fmla="*/ 39 h 201"/>
                <a:gd name="T76" fmla="*/ 113 w 182"/>
                <a:gd name="T77" fmla="*/ 40 h 201"/>
                <a:gd name="T78" fmla="*/ 112 w 182"/>
                <a:gd name="T79" fmla="*/ 48 h 201"/>
                <a:gd name="T80" fmla="*/ 102 w 182"/>
                <a:gd name="T81" fmla="*/ 50 h 201"/>
                <a:gd name="T82" fmla="*/ 108 w 182"/>
                <a:gd name="T83" fmla="*/ 65 h 201"/>
                <a:gd name="T84" fmla="*/ 116 w 182"/>
                <a:gd name="T85" fmla="*/ 76 h 201"/>
                <a:gd name="T86" fmla="*/ 121 w 182"/>
                <a:gd name="T87" fmla="*/ 67 h 201"/>
                <a:gd name="T88" fmla="*/ 131 w 182"/>
                <a:gd name="T89" fmla="*/ 58 h 201"/>
                <a:gd name="T90" fmla="*/ 132 w 182"/>
                <a:gd name="T91" fmla="*/ 51 h 201"/>
                <a:gd name="T92" fmla="*/ 147 w 182"/>
                <a:gd name="T93" fmla="*/ 54 h 201"/>
                <a:gd name="T94" fmla="*/ 162 w 182"/>
                <a:gd name="T95" fmla="*/ 51 h 201"/>
                <a:gd name="T96" fmla="*/ 171 w 182"/>
                <a:gd name="T97" fmla="*/ 40 h 201"/>
                <a:gd name="T98" fmla="*/ 181 w 182"/>
                <a:gd name="T99" fmla="*/ 57 h 201"/>
                <a:gd name="T100" fmla="*/ 166 w 182"/>
                <a:gd name="T101" fmla="*/ 7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" h="201">
                  <a:moveTo>
                    <a:pt x="161" y="80"/>
                  </a:moveTo>
                  <a:cubicBezTo>
                    <a:pt x="156" y="78"/>
                    <a:pt x="155" y="81"/>
                    <a:pt x="156" y="85"/>
                  </a:cubicBezTo>
                  <a:cubicBezTo>
                    <a:pt x="154" y="84"/>
                    <a:pt x="154" y="83"/>
                    <a:pt x="154" y="81"/>
                  </a:cubicBezTo>
                  <a:cubicBezTo>
                    <a:pt x="153" y="80"/>
                    <a:pt x="153" y="78"/>
                    <a:pt x="151" y="77"/>
                  </a:cubicBezTo>
                  <a:cubicBezTo>
                    <a:pt x="148" y="78"/>
                    <a:pt x="149" y="80"/>
                    <a:pt x="148" y="82"/>
                  </a:cubicBezTo>
                  <a:cubicBezTo>
                    <a:pt x="144" y="90"/>
                    <a:pt x="137" y="95"/>
                    <a:pt x="129" y="98"/>
                  </a:cubicBezTo>
                  <a:cubicBezTo>
                    <a:pt x="126" y="99"/>
                    <a:pt x="124" y="100"/>
                    <a:pt x="125" y="104"/>
                  </a:cubicBezTo>
                  <a:cubicBezTo>
                    <a:pt x="121" y="105"/>
                    <a:pt x="122" y="101"/>
                    <a:pt x="120" y="99"/>
                  </a:cubicBezTo>
                  <a:cubicBezTo>
                    <a:pt x="119" y="100"/>
                    <a:pt x="119" y="103"/>
                    <a:pt x="116" y="102"/>
                  </a:cubicBezTo>
                  <a:cubicBezTo>
                    <a:pt x="116" y="102"/>
                    <a:pt x="116" y="101"/>
                    <a:pt x="116" y="101"/>
                  </a:cubicBezTo>
                  <a:cubicBezTo>
                    <a:pt x="116" y="99"/>
                    <a:pt x="119" y="97"/>
                    <a:pt x="117" y="95"/>
                  </a:cubicBezTo>
                  <a:cubicBezTo>
                    <a:pt x="115" y="93"/>
                    <a:pt x="112" y="95"/>
                    <a:pt x="109" y="95"/>
                  </a:cubicBezTo>
                  <a:cubicBezTo>
                    <a:pt x="103" y="97"/>
                    <a:pt x="99" y="95"/>
                    <a:pt x="96" y="90"/>
                  </a:cubicBezTo>
                  <a:cubicBezTo>
                    <a:pt x="94" y="87"/>
                    <a:pt x="93" y="86"/>
                    <a:pt x="88" y="88"/>
                  </a:cubicBezTo>
                  <a:cubicBezTo>
                    <a:pt x="84" y="89"/>
                    <a:pt x="79" y="89"/>
                    <a:pt x="74" y="88"/>
                  </a:cubicBezTo>
                  <a:cubicBezTo>
                    <a:pt x="71" y="86"/>
                    <a:pt x="70" y="88"/>
                    <a:pt x="69" y="91"/>
                  </a:cubicBezTo>
                  <a:cubicBezTo>
                    <a:pt x="66" y="100"/>
                    <a:pt x="57" y="107"/>
                    <a:pt x="47" y="109"/>
                  </a:cubicBezTo>
                  <a:cubicBezTo>
                    <a:pt x="45" y="109"/>
                    <a:pt x="43" y="108"/>
                    <a:pt x="41" y="106"/>
                  </a:cubicBezTo>
                  <a:cubicBezTo>
                    <a:pt x="38" y="104"/>
                    <a:pt x="34" y="104"/>
                    <a:pt x="31" y="105"/>
                  </a:cubicBezTo>
                  <a:cubicBezTo>
                    <a:pt x="29" y="106"/>
                    <a:pt x="26" y="107"/>
                    <a:pt x="27" y="109"/>
                  </a:cubicBezTo>
                  <a:cubicBezTo>
                    <a:pt x="27" y="112"/>
                    <a:pt x="30" y="112"/>
                    <a:pt x="33" y="111"/>
                  </a:cubicBezTo>
                  <a:cubicBezTo>
                    <a:pt x="37" y="110"/>
                    <a:pt x="38" y="113"/>
                    <a:pt x="38" y="116"/>
                  </a:cubicBezTo>
                  <a:cubicBezTo>
                    <a:pt x="39" y="118"/>
                    <a:pt x="39" y="120"/>
                    <a:pt x="38" y="122"/>
                  </a:cubicBezTo>
                  <a:cubicBezTo>
                    <a:pt x="36" y="126"/>
                    <a:pt x="39" y="128"/>
                    <a:pt x="43" y="128"/>
                  </a:cubicBezTo>
                  <a:cubicBezTo>
                    <a:pt x="50" y="129"/>
                    <a:pt x="55" y="134"/>
                    <a:pt x="59" y="140"/>
                  </a:cubicBezTo>
                  <a:cubicBezTo>
                    <a:pt x="60" y="142"/>
                    <a:pt x="61" y="144"/>
                    <a:pt x="59" y="146"/>
                  </a:cubicBezTo>
                  <a:cubicBezTo>
                    <a:pt x="58" y="146"/>
                    <a:pt x="58" y="148"/>
                    <a:pt x="58" y="149"/>
                  </a:cubicBezTo>
                  <a:cubicBezTo>
                    <a:pt x="57" y="159"/>
                    <a:pt x="48" y="166"/>
                    <a:pt x="39" y="163"/>
                  </a:cubicBezTo>
                  <a:cubicBezTo>
                    <a:pt x="34" y="162"/>
                    <a:pt x="30" y="161"/>
                    <a:pt x="25" y="160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2"/>
                    <a:pt x="23" y="162"/>
                    <a:pt x="24" y="163"/>
                  </a:cubicBezTo>
                  <a:cubicBezTo>
                    <a:pt x="35" y="171"/>
                    <a:pt x="35" y="173"/>
                    <a:pt x="31" y="186"/>
                  </a:cubicBezTo>
                  <a:cubicBezTo>
                    <a:pt x="30" y="191"/>
                    <a:pt x="28" y="195"/>
                    <a:pt x="22" y="195"/>
                  </a:cubicBezTo>
                  <a:cubicBezTo>
                    <a:pt x="21" y="194"/>
                    <a:pt x="21" y="195"/>
                    <a:pt x="20" y="196"/>
                  </a:cubicBezTo>
                  <a:cubicBezTo>
                    <a:pt x="18" y="199"/>
                    <a:pt x="15" y="200"/>
                    <a:pt x="11" y="199"/>
                  </a:cubicBezTo>
                  <a:cubicBezTo>
                    <a:pt x="9" y="198"/>
                    <a:pt x="8" y="199"/>
                    <a:pt x="8" y="201"/>
                  </a:cubicBezTo>
                  <a:cubicBezTo>
                    <a:pt x="4" y="200"/>
                    <a:pt x="3" y="196"/>
                    <a:pt x="0" y="194"/>
                  </a:cubicBezTo>
                  <a:cubicBezTo>
                    <a:pt x="0" y="183"/>
                    <a:pt x="0" y="172"/>
                    <a:pt x="0" y="161"/>
                  </a:cubicBezTo>
                  <a:cubicBezTo>
                    <a:pt x="2" y="159"/>
                    <a:pt x="4" y="160"/>
                    <a:pt x="6" y="162"/>
                  </a:cubicBezTo>
                  <a:cubicBezTo>
                    <a:pt x="5" y="158"/>
                    <a:pt x="6" y="156"/>
                    <a:pt x="10" y="156"/>
                  </a:cubicBezTo>
                  <a:cubicBezTo>
                    <a:pt x="11" y="155"/>
                    <a:pt x="13" y="155"/>
                    <a:pt x="14" y="152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6" y="145"/>
                    <a:pt x="6" y="145"/>
                    <a:pt x="11" y="142"/>
                  </a:cubicBezTo>
                  <a:cubicBezTo>
                    <a:pt x="11" y="142"/>
                    <a:pt x="12" y="142"/>
                    <a:pt x="12" y="142"/>
                  </a:cubicBezTo>
                  <a:cubicBezTo>
                    <a:pt x="11" y="138"/>
                    <a:pt x="14" y="135"/>
                    <a:pt x="13" y="132"/>
                  </a:cubicBezTo>
                  <a:cubicBezTo>
                    <a:pt x="9" y="131"/>
                    <a:pt x="4" y="136"/>
                    <a:pt x="0" y="131"/>
                  </a:cubicBezTo>
                  <a:cubicBezTo>
                    <a:pt x="0" y="126"/>
                    <a:pt x="0" y="120"/>
                    <a:pt x="0" y="114"/>
                  </a:cubicBezTo>
                  <a:cubicBezTo>
                    <a:pt x="3" y="107"/>
                    <a:pt x="8" y="104"/>
                    <a:pt x="18" y="105"/>
                  </a:cubicBezTo>
                  <a:cubicBezTo>
                    <a:pt x="18" y="104"/>
                    <a:pt x="17" y="104"/>
                    <a:pt x="17" y="103"/>
                  </a:cubicBezTo>
                  <a:cubicBezTo>
                    <a:pt x="13" y="98"/>
                    <a:pt x="13" y="98"/>
                    <a:pt x="7" y="101"/>
                  </a:cubicBezTo>
                  <a:cubicBezTo>
                    <a:pt x="5" y="102"/>
                    <a:pt x="3" y="104"/>
                    <a:pt x="0" y="103"/>
                  </a:cubicBezTo>
                  <a:cubicBezTo>
                    <a:pt x="0" y="75"/>
                    <a:pt x="0" y="47"/>
                    <a:pt x="0" y="19"/>
                  </a:cubicBezTo>
                  <a:cubicBezTo>
                    <a:pt x="10" y="10"/>
                    <a:pt x="20" y="11"/>
                    <a:pt x="27" y="22"/>
                  </a:cubicBezTo>
                  <a:cubicBezTo>
                    <a:pt x="30" y="26"/>
                    <a:pt x="32" y="31"/>
                    <a:pt x="34" y="35"/>
                  </a:cubicBezTo>
                  <a:cubicBezTo>
                    <a:pt x="34" y="31"/>
                    <a:pt x="35" y="28"/>
                    <a:pt x="35" y="24"/>
                  </a:cubicBezTo>
                  <a:cubicBezTo>
                    <a:pt x="36" y="21"/>
                    <a:pt x="38" y="19"/>
                    <a:pt x="40" y="18"/>
                  </a:cubicBezTo>
                  <a:cubicBezTo>
                    <a:pt x="43" y="16"/>
                    <a:pt x="46" y="14"/>
                    <a:pt x="50" y="13"/>
                  </a:cubicBezTo>
                  <a:cubicBezTo>
                    <a:pt x="54" y="11"/>
                    <a:pt x="58" y="10"/>
                    <a:pt x="62" y="14"/>
                  </a:cubicBezTo>
                  <a:cubicBezTo>
                    <a:pt x="65" y="16"/>
                    <a:pt x="68" y="15"/>
                    <a:pt x="71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6" y="7"/>
                    <a:pt x="82" y="5"/>
                    <a:pt x="89" y="2"/>
                  </a:cubicBezTo>
                  <a:cubicBezTo>
                    <a:pt x="90" y="2"/>
                    <a:pt x="92" y="0"/>
                    <a:pt x="94" y="0"/>
                  </a:cubicBezTo>
                  <a:cubicBezTo>
                    <a:pt x="95" y="3"/>
                    <a:pt x="99" y="4"/>
                    <a:pt x="101" y="6"/>
                  </a:cubicBezTo>
                  <a:cubicBezTo>
                    <a:pt x="102" y="9"/>
                    <a:pt x="100" y="10"/>
                    <a:pt x="99" y="12"/>
                  </a:cubicBezTo>
                  <a:cubicBezTo>
                    <a:pt x="97" y="14"/>
                    <a:pt x="96" y="17"/>
                    <a:pt x="99" y="19"/>
                  </a:cubicBezTo>
                  <a:cubicBezTo>
                    <a:pt x="100" y="20"/>
                    <a:pt x="100" y="21"/>
                    <a:pt x="100" y="23"/>
                  </a:cubicBezTo>
                  <a:cubicBezTo>
                    <a:pt x="100" y="25"/>
                    <a:pt x="100" y="27"/>
                    <a:pt x="102" y="29"/>
                  </a:cubicBezTo>
                  <a:cubicBezTo>
                    <a:pt x="104" y="31"/>
                    <a:pt x="107" y="33"/>
                    <a:pt x="111" y="33"/>
                  </a:cubicBezTo>
                  <a:cubicBezTo>
                    <a:pt x="118" y="34"/>
                    <a:pt x="125" y="35"/>
                    <a:pt x="131" y="30"/>
                  </a:cubicBezTo>
                  <a:cubicBezTo>
                    <a:pt x="133" y="29"/>
                    <a:pt x="135" y="30"/>
                    <a:pt x="136" y="32"/>
                  </a:cubicBezTo>
                  <a:cubicBezTo>
                    <a:pt x="138" y="36"/>
                    <a:pt x="140" y="40"/>
                    <a:pt x="137" y="45"/>
                  </a:cubicBezTo>
                  <a:cubicBezTo>
                    <a:pt x="135" y="46"/>
                    <a:pt x="134" y="47"/>
                    <a:pt x="132" y="49"/>
                  </a:cubicBezTo>
                  <a:cubicBezTo>
                    <a:pt x="131" y="51"/>
                    <a:pt x="129" y="51"/>
                    <a:pt x="127" y="51"/>
                  </a:cubicBezTo>
                  <a:cubicBezTo>
                    <a:pt x="125" y="51"/>
                    <a:pt x="123" y="52"/>
                    <a:pt x="122" y="50"/>
                  </a:cubicBezTo>
                  <a:cubicBezTo>
                    <a:pt x="121" y="48"/>
                    <a:pt x="123" y="47"/>
                    <a:pt x="124" y="45"/>
                  </a:cubicBezTo>
                  <a:cubicBezTo>
                    <a:pt x="125" y="44"/>
                    <a:pt x="126" y="42"/>
                    <a:pt x="125" y="39"/>
                  </a:cubicBezTo>
                  <a:cubicBezTo>
                    <a:pt x="122" y="41"/>
                    <a:pt x="120" y="42"/>
                    <a:pt x="117" y="39"/>
                  </a:cubicBezTo>
                  <a:cubicBezTo>
                    <a:pt x="115" y="37"/>
                    <a:pt x="114" y="38"/>
                    <a:pt x="113" y="40"/>
                  </a:cubicBezTo>
                  <a:cubicBezTo>
                    <a:pt x="113" y="41"/>
                    <a:pt x="113" y="42"/>
                    <a:pt x="113" y="43"/>
                  </a:cubicBezTo>
                  <a:cubicBezTo>
                    <a:pt x="114" y="45"/>
                    <a:pt x="114" y="47"/>
                    <a:pt x="112" y="48"/>
                  </a:cubicBezTo>
                  <a:cubicBezTo>
                    <a:pt x="109" y="50"/>
                    <a:pt x="108" y="47"/>
                    <a:pt x="106" y="46"/>
                  </a:cubicBezTo>
                  <a:cubicBezTo>
                    <a:pt x="105" y="48"/>
                    <a:pt x="104" y="49"/>
                    <a:pt x="102" y="50"/>
                  </a:cubicBezTo>
                  <a:cubicBezTo>
                    <a:pt x="100" y="50"/>
                    <a:pt x="98" y="53"/>
                    <a:pt x="101" y="54"/>
                  </a:cubicBezTo>
                  <a:cubicBezTo>
                    <a:pt x="105" y="57"/>
                    <a:pt x="107" y="61"/>
                    <a:pt x="108" y="65"/>
                  </a:cubicBezTo>
                  <a:cubicBezTo>
                    <a:pt x="108" y="65"/>
                    <a:pt x="108" y="66"/>
                    <a:pt x="108" y="66"/>
                  </a:cubicBezTo>
                  <a:cubicBezTo>
                    <a:pt x="115" y="66"/>
                    <a:pt x="115" y="71"/>
                    <a:pt x="116" y="76"/>
                  </a:cubicBezTo>
                  <a:cubicBezTo>
                    <a:pt x="117" y="73"/>
                    <a:pt x="114" y="71"/>
                    <a:pt x="116" y="69"/>
                  </a:cubicBezTo>
                  <a:cubicBezTo>
                    <a:pt x="117" y="68"/>
                    <a:pt x="120" y="68"/>
                    <a:pt x="121" y="67"/>
                  </a:cubicBezTo>
                  <a:cubicBezTo>
                    <a:pt x="125" y="64"/>
                    <a:pt x="129" y="64"/>
                    <a:pt x="134" y="64"/>
                  </a:cubicBezTo>
                  <a:cubicBezTo>
                    <a:pt x="133" y="62"/>
                    <a:pt x="132" y="60"/>
                    <a:pt x="131" y="58"/>
                  </a:cubicBezTo>
                  <a:cubicBezTo>
                    <a:pt x="129" y="57"/>
                    <a:pt x="127" y="57"/>
                    <a:pt x="128" y="55"/>
                  </a:cubicBezTo>
                  <a:cubicBezTo>
                    <a:pt x="128" y="53"/>
                    <a:pt x="130" y="52"/>
                    <a:pt x="132" y="51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41" y="48"/>
                    <a:pt x="141" y="48"/>
                    <a:pt x="147" y="54"/>
                  </a:cubicBezTo>
                  <a:cubicBezTo>
                    <a:pt x="150" y="57"/>
                    <a:pt x="153" y="57"/>
                    <a:pt x="156" y="53"/>
                  </a:cubicBezTo>
                  <a:cubicBezTo>
                    <a:pt x="157" y="51"/>
                    <a:pt x="159" y="50"/>
                    <a:pt x="162" y="51"/>
                  </a:cubicBezTo>
                  <a:cubicBezTo>
                    <a:pt x="167" y="53"/>
                    <a:pt x="169" y="51"/>
                    <a:pt x="170" y="47"/>
                  </a:cubicBezTo>
                  <a:cubicBezTo>
                    <a:pt x="170" y="44"/>
                    <a:pt x="169" y="42"/>
                    <a:pt x="171" y="40"/>
                  </a:cubicBezTo>
                  <a:cubicBezTo>
                    <a:pt x="178" y="41"/>
                    <a:pt x="182" y="46"/>
                    <a:pt x="182" y="55"/>
                  </a:cubicBezTo>
                  <a:cubicBezTo>
                    <a:pt x="182" y="56"/>
                    <a:pt x="181" y="56"/>
                    <a:pt x="181" y="57"/>
                  </a:cubicBezTo>
                  <a:cubicBezTo>
                    <a:pt x="176" y="60"/>
                    <a:pt x="176" y="61"/>
                    <a:pt x="180" y="64"/>
                  </a:cubicBezTo>
                  <a:cubicBezTo>
                    <a:pt x="177" y="71"/>
                    <a:pt x="171" y="75"/>
                    <a:pt x="166" y="79"/>
                  </a:cubicBezTo>
                  <a:cubicBezTo>
                    <a:pt x="164" y="80"/>
                    <a:pt x="162" y="79"/>
                    <a:pt x="161" y="8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73A98ED8-9941-A083-2A1F-D375FFADEE08}"/>
                </a:ext>
              </a:extLst>
            </p:cNvPr>
            <p:cNvSpPr/>
            <p:nvPr userDrawn="1"/>
          </p:nvSpPr>
          <p:spPr bwMode="auto">
            <a:xfrm>
              <a:off x="1079500" y="3175"/>
              <a:ext cx="692150" cy="441325"/>
            </a:xfrm>
            <a:custGeom>
              <a:avLst/>
              <a:gdLst>
                <a:gd name="T0" fmla="*/ 143 w 184"/>
                <a:gd name="T1" fmla="*/ 106 h 117"/>
                <a:gd name="T2" fmla="*/ 129 w 184"/>
                <a:gd name="T3" fmla="*/ 117 h 117"/>
                <a:gd name="T4" fmla="*/ 111 w 184"/>
                <a:gd name="T5" fmla="*/ 108 h 117"/>
                <a:gd name="T6" fmla="*/ 96 w 184"/>
                <a:gd name="T7" fmla="*/ 92 h 117"/>
                <a:gd name="T8" fmla="*/ 78 w 184"/>
                <a:gd name="T9" fmla="*/ 81 h 117"/>
                <a:gd name="T10" fmla="*/ 70 w 184"/>
                <a:gd name="T11" fmla="*/ 62 h 117"/>
                <a:gd name="T12" fmla="*/ 76 w 184"/>
                <a:gd name="T13" fmla="*/ 44 h 117"/>
                <a:gd name="T14" fmla="*/ 70 w 184"/>
                <a:gd name="T15" fmla="*/ 30 h 117"/>
                <a:gd name="T16" fmla="*/ 52 w 184"/>
                <a:gd name="T17" fmla="*/ 44 h 117"/>
                <a:gd name="T18" fmla="*/ 41 w 184"/>
                <a:gd name="T19" fmla="*/ 48 h 117"/>
                <a:gd name="T20" fmla="*/ 34 w 184"/>
                <a:gd name="T21" fmla="*/ 35 h 117"/>
                <a:gd name="T22" fmla="*/ 16 w 184"/>
                <a:gd name="T23" fmla="*/ 16 h 117"/>
                <a:gd name="T24" fmla="*/ 5 w 184"/>
                <a:gd name="T25" fmla="*/ 2 h 117"/>
                <a:gd name="T26" fmla="*/ 39 w 184"/>
                <a:gd name="T27" fmla="*/ 0 h 117"/>
                <a:gd name="T28" fmla="*/ 35 w 184"/>
                <a:gd name="T29" fmla="*/ 10 h 117"/>
                <a:gd name="T30" fmla="*/ 37 w 184"/>
                <a:gd name="T31" fmla="*/ 12 h 117"/>
                <a:gd name="T32" fmla="*/ 48 w 184"/>
                <a:gd name="T33" fmla="*/ 9 h 117"/>
                <a:gd name="T34" fmla="*/ 43 w 184"/>
                <a:gd name="T35" fmla="*/ 22 h 117"/>
                <a:gd name="T36" fmla="*/ 58 w 184"/>
                <a:gd name="T37" fmla="*/ 11 h 117"/>
                <a:gd name="T38" fmla="*/ 64 w 184"/>
                <a:gd name="T39" fmla="*/ 20 h 117"/>
                <a:gd name="T40" fmla="*/ 65 w 184"/>
                <a:gd name="T41" fmla="*/ 11 h 117"/>
                <a:gd name="T42" fmla="*/ 71 w 184"/>
                <a:gd name="T43" fmla="*/ 3 h 117"/>
                <a:gd name="T44" fmla="*/ 106 w 184"/>
                <a:gd name="T45" fmla="*/ 0 h 117"/>
                <a:gd name="T46" fmla="*/ 115 w 184"/>
                <a:gd name="T47" fmla="*/ 15 h 117"/>
                <a:gd name="T48" fmla="*/ 116 w 184"/>
                <a:gd name="T49" fmla="*/ 26 h 117"/>
                <a:gd name="T50" fmla="*/ 141 w 184"/>
                <a:gd name="T51" fmla="*/ 16 h 117"/>
                <a:gd name="T52" fmla="*/ 154 w 184"/>
                <a:gd name="T53" fmla="*/ 24 h 117"/>
                <a:gd name="T54" fmla="*/ 176 w 184"/>
                <a:gd name="T55" fmla="*/ 52 h 117"/>
                <a:gd name="T56" fmla="*/ 180 w 184"/>
                <a:gd name="T57" fmla="*/ 70 h 117"/>
                <a:gd name="T58" fmla="*/ 177 w 184"/>
                <a:gd name="T59" fmla="*/ 84 h 117"/>
                <a:gd name="T60" fmla="*/ 150 w 184"/>
                <a:gd name="T61" fmla="*/ 95 h 117"/>
                <a:gd name="T62" fmla="*/ 149 w 184"/>
                <a:gd name="T63" fmla="*/ 106 h 117"/>
                <a:gd name="T64" fmla="*/ 146 w 184"/>
                <a:gd name="T65" fmla="*/ 101 h 117"/>
                <a:gd name="T66" fmla="*/ 146 w 184"/>
                <a:gd name="T67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4" h="117">
                  <a:moveTo>
                    <a:pt x="146" y="110"/>
                  </a:moveTo>
                  <a:cubicBezTo>
                    <a:pt x="144" y="109"/>
                    <a:pt x="145" y="105"/>
                    <a:pt x="143" y="106"/>
                  </a:cubicBezTo>
                  <a:cubicBezTo>
                    <a:pt x="140" y="106"/>
                    <a:pt x="137" y="108"/>
                    <a:pt x="134" y="110"/>
                  </a:cubicBezTo>
                  <a:cubicBezTo>
                    <a:pt x="132" y="112"/>
                    <a:pt x="133" y="116"/>
                    <a:pt x="129" y="117"/>
                  </a:cubicBezTo>
                  <a:cubicBezTo>
                    <a:pt x="128" y="116"/>
                    <a:pt x="129" y="112"/>
                    <a:pt x="126" y="113"/>
                  </a:cubicBezTo>
                  <a:cubicBezTo>
                    <a:pt x="121" y="107"/>
                    <a:pt x="119" y="106"/>
                    <a:pt x="111" y="108"/>
                  </a:cubicBezTo>
                  <a:cubicBezTo>
                    <a:pt x="107" y="110"/>
                    <a:pt x="103" y="110"/>
                    <a:pt x="100" y="106"/>
                  </a:cubicBezTo>
                  <a:cubicBezTo>
                    <a:pt x="96" y="102"/>
                    <a:pt x="94" y="98"/>
                    <a:pt x="96" y="92"/>
                  </a:cubicBezTo>
                  <a:cubicBezTo>
                    <a:pt x="97" y="88"/>
                    <a:pt x="96" y="87"/>
                    <a:pt x="92" y="87"/>
                  </a:cubicBezTo>
                  <a:cubicBezTo>
                    <a:pt x="86" y="86"/>
                    <a:pt x="82" y="84"/>
                    <a:pt x="78" y="81"/>
                  </a:cubicBezTo>
                  <a:cubicBezTo>
                    <a:pt x="76" y="79"/>
                    <a:pt x="75" y="78"/>
                    <a:pt x="73" y="76"/>
                  </a:cubicBezTo>
                  <a:cubicBezTo>
                    <a:pt x="73" y="71"/>
                    <a:pt x="72" y="67"/>
                    <a:pt x="70" y="62"/>
                  </a:cubicBezTo>
                  <a:cubicBezTo>
                    <a:pt x="68" y="59"/>
                    <a:pt x="70" y="55"/>
                    <a:pt x="74" y="52"/>
                  </a:cubicBezTo>
                  <a:cubicBezTo>
                    <a:pt x="79" y="49"/>
                    <a:pt x="79" y="49"/>
                    <a:pt x="76" y="44"/>
                  </a:cubicBezTo>
                  <a:cubicBezTo>
                    <a:pt x="75" y="41"/>
                    <a:pt x="74" y="38"/>
                    <a:pt x="74" y="35"/>
                  </a:cubicBezTo>
                  <a:cubicBezTo>
                    <a:pt x="74" y="32"/>
                    <a:pt x="72" y="31"/>
                    <a:pt x="70" y="30"/>
                  </a:cubicBezTo>
                  <a:cubicBezTo>
                    <a:pt x="67" y="29"/>
                    <a:pt x="65" y="31"/>
                    <a:pt x="64" y="32"/>
                  </a:cubicBezTo>
                  <a:cubicBezTo>
                    <a:pt x="61" y="37"/>
                    <a:pt x="57" y="41"/>
                    <a:pt x="52" y="44"/>
                  </a:cubicBezTo>
                  <a:cubicBezTo>
                    <a:pt x="49" y="45"/>
                    <a:pt x="46" y="45"/>
                    <a:pt x="44" y="48"/>
                  </a:cubicBezTo>
                  <a:cubicBezTo>
                    <a:pt x="43" y="49"/>
                    <a:pt x="42" y="49"/>
                    <a:pt x="41" y="48"/>
                  </a:cubicBezTo>
                  <a:cubicBezTo>
                    <a:pt x="38" y="46"/>
                    <a:pt x="36" y="43"/>
                    <a:pt x="36" y="39"/>
                  </a:cubicBezTo>
                  <a:cubicBezTo>
                    <a:pt x="36" y="37"/>
                    <a:pt x="36" y="35"/>
                    <a:pt x="34" y="35"/>
                  </a:cubicBezTo>
                  <a:cubicBezTo>
                    <a:pt x="26" y="34"/>
                    <a:pt x="23" y="31"/>
                    <a:pt x="23" y="23"/>
                  </a:cubicBezTo>
                  <a:cubicBezTo>
                    <a:pt x="23" y="16"/>
                    <a:pt x="23" y="16"/>
                    <a:pt x="16" y="16"/>
                  </a:cubicBezTo>
                  <a:cubicBezTo>
                    <a:pt x="12" y="16"/>
                    <a:pt x="8" y="15"/>
                    <a:pt x="5" y="12"/>
                  </a:cubicBezTo>
                  <a:cubicBezTo>
                    <a:pt x="2" y="9"/>
                    <a:pt x="0" y="5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18" y="0"/>
                    <a:pt x="28" y="0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8" y="5"/>
                    <a:pt x="38" y="8"/>
                    <a:pt x="35" y="10"/>
                  </a:cubicBezTo>
                  <a:cubicBezTo>
                    <a:pt x="34" y="10"/>
                    <a:pt x="34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9" y="11"/>
                    <a:pt x="42" y="9"/>
                    <a:pt x="45" y="9"/>
                  </a:cubicBezTo>
                  <a:cubicBezTo>
                    <a:pt x="46" y="8"/>
                    <a:pt x="47" y="8"/>
                    <a:pt x="48" y="9"/>
                  </a:cubicBezTo>
                  <a:cubicBezTo>
                    <a:pt x="48" y="10"/>
                    <a:pt x="48" y="11"/>
                    <a:pt x="47" y="12"/>
                  </a:cubicBezTo>
                  <a:cubicBezTo>
                    <a:pt x="45" y="15"/>
                    <a:pt x="45" y="18"/>
                    <a:pt x="43" y="22"/>
                  </a:cubicBezTo>
                  <a:cubicBezTo>
                    <a:pt x="46" y="18"/>
                    <a:pt x="48" y="14"/>
                    <a:pt x="50" y="11"/>
                  </a:cubicBezTo>
                  <a:cubicBezTo>
                    <a:pt x="54" y="6"/>
                    <a:pt x="56" y="6"/>
                    <a:pt x="58" y="11"/>
                  </a:cubicBezTo>
                  <a:cubicBezTo>
                    <a:pt x="59" y="13"/>
                    <a:pt x="60" y="16"/>
                    <a:pt x="61" y="18"/>
                  </a:cubicBezTo>
                  <a:cubicBezTo>
                    <a:pt x="62" y="19"/>
                    <a:pt x="63" y="20"/>
                    <a:pt x="64" y="20"/>
                  </a:cubicBezTo>
                  <a:cubicBezTo>
                    <a:pt x="65" y="20"/>
                    <a:pt x="65" y="18"/>
                    <a:pt x="65" y="17"/>
                  </a:cubicBezTo>
                  <a:cubicBezTo>
                    <a:pt x="65" y="15"/>
                    <a:pt x="65" y="13"/>
                    <a:pt x="65" y="11"/>
                  </a:cubicBezTo>
                  <a:cubicBezTo>
                    <a:pt x="64" y="6"/>
                    <a:pt x="69" y="3"/>
                    <a:pt x="74" y="5"/>
                  </a:cubicBezTo>
                  <a:cubicBezTo>
                    <a:pt x="73" y="4"/>
                    <a:pt x="72" y="4"/>
                    <a:pt x="71" y="3"/>
                  </a:cubicBezTo>
                  <a:cubicBezTo>
                    <a:pt x="70" y="2"/>
                    <a:pt x="69" y="1"/>
                    <a:pt x="70" y="0"/>
                  </a:cubicBezTo>
                  <a:cubicBezTo>
                    <a:pt x="82" y="0"/>
                    <a:pt x="94" y="0"/>
                    <a:pt x="106" y="0"/>
                  </a:cubicBezTo>
                  <a:cubicBezTo>
                    <a:pt x="107" y="1"/>
                    <a:pt x="107" y="3"/>
                    <a:pt x="107" y="5"/>
                  </a:cubicBezTo>
                  <a:cubicBezTo>
                    <a:pt x="107" y="10"/>
                    <a:pt x="110" y="14"/>
                    <a:pt x="115" y="15"/>
                  </a:cubicBezTo>
                  <a:cubicBezTo>
                    <a:pt x="121" y="17"/>
                    <a:pt x="121" y="18"/>
                    <a:pt x="118" y="23"/>
                  </a:cubicBezTo>
                  <a:cubicBezTo>
                    <a:pt x="117" y="24"/>
                    <a:pt x="116" y="25"/>
                    <a:pt x="116" y="26"/>
                  </a:cubicBezTo>
                  <a:cubicBezTo>
                    <a:pt x="119" y="20"/>
                    <a:pt x="130" y="13"/>
                    <a:pt x="137" y="14"/>
                  </a:cubicBezTo>
                  <a:cubicBezTo>
                    <a:pt x="139" y="14"/>
                    <a:pt x="140" y="15"/>
                    <a:pt x="141" y="16"/>
                  </a:cubicBezTo>
                  <a:cubicBezTo>
                    <a:pt x="143" y="17"/>
                    <a:pt x="145" y="19"/>
                    <a:pt x="148" y="19"/>
                  </a:cubicBezTo>
                  <a:cubicBezTo>
                    <a:pt x="151" y="19"/>
                    <a:pt x="153" y="21"/>
                    <a:pt x="154" y="24"/>
                  </a:cubicBezTo>
                  <a:cubicBezTo>
                    <a:pt x="157" y="33"/>
                    <a:pt x="159" y="41"/>
                    <a:pt x="155" y="51"/>
                  </a:cubicBezTo>
                  <a:cubicBezTo>
                    <a:pt x="162" y="51"/>
                    <a:pt x="169" y="52"/>
                    <a:pt x="176" y="52"/>
                  </a:cubicBezTo>
                  <a:cubicBezTo>
                    <a:pt x="176" y="55"/>
                    <a:pt x="178" y="56"/>
                    <a:pt x="179" y="58"/>
                  </a:cubicBezTo>
                  <a:cubicBezTo>
                    <a:pt x="184" y="63"/>
                    <a:pt x="184" y="65"/>
                    <a:pt x="180" y="70"/>
                  </a:cubicBezTo>
                  <a:cubicBezTo>
                    <a:pt x="178" y="72"/>
                    <a:pt x="177" y="75"/>
                    <a:pt x="178" y="78"/>
                  </a:cubicBezTo>
                  <a:cubicBezTo>
                    <a:pt x="180" y="80"/>
                    <a:pt x="179" y="82"/>
                    <a:pt x="177" y="84"/>
                  </a:cubicBezTo>
                  <a:cubicBezTo>
                    <a:pt x="171" y="91"/>
                    <a:pt x="164" y="93"/>
                    <a:pt x="156" y="90"/>
                  </a:cubicBezTo>
                  <a:cubicBezTo>
                    <a:pt x="151" y="88"/>
                    <a:pt x="149" y="90"/>
                    <a:pt x="150" y="95"/>
                  </a:cubicBezTo>
                  <a:cubicBezTo>
                    <a:pt x="150" y="97"/>
                    <a:pt x="152" y="97"/>
                    <a:pt x="152" y="99"/>
                  </a:cubicBezTo>
                  <a:cubicBezTo>
                    <a:pt x="147" y="100"/>
                    <a:pt x="149" y="103"/>
                    <a:pt x="149" y="106"/>
                  </a:cubicBezTo>
                  <a:cubicBezTo>
                    <a:pt x="146" y="105"/>
                    <a:pt x="147" y="103"/>
                    <a:pt x="146" y="101"/>
                  </a:cubicBezTo>
                  <a:cubicBezTo>
                    <a:pt x="146" y="101"/>
                    <a:pt x="145" y="102"/>
                    <a:pt x="146" y="101"/>
                  </a:cubicBezTo>
                  <a:cubicBezTo>
                    <a:pt x="146" y="101"/>
                    <a:pt x="146" y="101"/>
                    <a:pt x="146" y="102"/>
                  </a:cubicBezTo>
                  <a:cubicBezTo>
                    <a:pt x="146" y="104"/>
                    <a:pt x="148" y="107"/>
                    <a:pt x="146" y="11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3F4F8774-ECD6-7623-ED0F-F046A8A96FC7}"/>
                </a:ext>
              </a:extLst>
            </p:cNvPr>
            <p:cNvSpPr/>
            <p:nvPr userDrawn="1"/>
          </p:nvSpPr>
          <p:spPr bwMode="auto">
            <a:xfrm>
              <a:off x="147638" y="3175"/>
              <a:ext cx="590550" cy="549275"/>
            </a:xfrm>
            <a:custGeom>
              <a:avLst/>
              <a:gdLst>
                <a:gd name="T0" fmla="*/ 98 w 157"/>
                <a:gd name="T1" fmla="*/ 118 h 146"/>
                <a:gd name="T2" fmla="*/ 65 w 157"/>
                <a:gd name="T3" fmla="*/ 118 h 146"/>
                <a:gd name="T4" fmla="*/ 60 w 157"/>
                <a:gd name="T5" fmla="*/ 106 h 146"/>
                <a:gd name="T6" fmla="*/ 63 w 157"/>
                <a:gd name="T7" fmla="*/ 93 h 146"/>
                <a:gd name="T8" fmla="*/ 69 w 157"/>
                <a:gd name="T9" fmla="*/ 79 h 146"/>
                <a:gd name="T10" fmla="*/ 67 w 157"/>
                <a:gd name="T11" fmla="*/ 76 h 146"/>
                <a:gd name="T12" fmla="*/ 59 w 157"/>
                <a:gd name="T13" fmla="*/ 77 h 146"/>
                <a:gd name="T14" fmla="*/ 30 w 157"/>
                <a:gd name="T15" fmla="*/ 81 h 146"/>
                <a:gd name="T16" fmla="*/ 29 w 157"/>
                <a:gd name="T17" fmla="*/ 64 h 146"/>
                <a:gd name="T18" fmla="*/ 7 w 157"/>
                <a:gd name="T19" fmla="*/ 51 h 146"/>
                <a:gd name="T20" fmla="*/ 3 w 157"/>
                <a:gd name="T21" fmla="*/ 40 h 146"/>
                <a:gd name="T22" fmla="*/ 12 w 157"/>
                <a:gd name="T23" fmla="*/ 20 h 146"/>
                <a:gd name="T24" fmla="*/ 7 w 157"/>
                <a:gd name="T25" fmla="*/ 9 h 146"/>
                <a:gd name="T26" fmla="*/ 42 w 157"/>
                <a:gd name="T27" fmla="*/ 0 h 146"/>
                <a:gd name="T28" fmla="*/ 58 w 157"/>
                <a:gd name="T29" fmla="*/ 18 h 146"/>
                <a:gd name="T30" fmla="*/ 45 w 157"/>
                <a:gd name="T31" fmla="*/ 12 h 146"/>
                <a:gd name="T32" fmla="*/ 43 w 157"/>
                <a:gd name="T33" fmla="*/ 27 h 146"/>
                <a:gd name="T34" fmla="*/ 28 w 157"/>
                <a:gd name="T35" fmla="*/ 20 h 146"/>
                <a:gd name="T36" fmla="*/ 23 w 157"/>
                <a:gd name="T37" fmla="*/ 20 h 146"/>
                <a:gd name="T38" fmla="*/ 31 w 157"/>
                <a:gd name="T39" fmla="*/ 26 h 146"/>
                <a:gd name="T40" fmla="*/ 40 w 157"/>
                <a:gd name="T41" fmla="*/ 40 h 146"/>
                <a:gd name="T42" fmla="*/ 47 w 157"/>
                <a:gd name="T43" fmla="*/ 48 h 146"/>
                <a:gd name="T44" fmla="*/ 62 w 157"/>
                <a:gd name="T45" fmla="*/ 48 h 146"/>
                <a:gd name="T46" fmla="*/ 64 w 157"/>
                <a:gd name="T47" fmla="*/ 38 h 146"/>
                <a:gd name="T48" fmla="*/ 77 w 157"/>
                <a:gd name="T49" fmla="*/ 65 h 146"/>
                <a:gd name="T50" fmla="*/ 78 w 157"/>
                <a:gd name="T51" fmla="*/ 43 h 146"/>
                <a:gd name="T52" fmla="*/ 73 w 157"/>
                <a:gd name="T53" fmla="*/ 7 h 146"/>
                <a:gd name="T54" fmla="*/ 86 w 157"/>
                <a:gd name="T55" fmla="*/ 39 h 146"/>
                <a:gd name="T56" fmla="*/ 93 w 157"/>
                <a:gd name="T57" fmla="*/ 41 h 146"/>
                <a:gd name="T58" fmla="*/ 106 w 157"/>
                <a:gd name="T59" fmla="*/ 52 h 146"/>
                <a:gd name="T60" fmla="*/ 109 w 157"/>
                <a:gd name="T61" fmla="*/ 51 h 146"/>
                <a:gd name="T62" fmla="*/ 113 w 157"/>
                <a:gd name="T63" fmla="*/ 48 h 146"/>
                <a:gd name="T64" fmla="*/ 121 w 157"/>
                <a:gd name="T65" fmla="*/ 47 h 146"/>
                <a:gd name="T66" fmla="*/ 114 w 157"/>
                <a:gd name="T67" fmla="*/ 30 h 146"/>
                <a:gd name="T68" fmla="*/ 122 w 157"/>
                <a:gd name="T69" fmla="*/ 29 h 146"/>
                <a:gd name="T70" fmla="*/ 130 w 157"/>
                <a:gd name="T71" fmla="*/ 34 h 146"/>
                <a:gd name="T72" fmla="*/ 133 w 157"/>
                <a:gd name="T73" fmla="*/ 41 h 146"/>
                <a:gd name="T74" fmla="*/ 141 w 157"/>
                <a:gd name="T75" fmla="*/ 45 h 146"/>
                <a:gd name="T76" fmla="*/ 132 w 157"/>
                <a:gd name="T77" fmla="*/ 49 h 146"/>
                <a:gd name="T78" fmla="*/ 142 w 157"/>
                <a:gd name="T79" fmla="*/ 56 h 146"/>
                <a:gd name="T80" fmla="*/ 149 w 157"/>
                <a:gd name="T81" fmla="*/ 72 h 146"/>
                <a:gd name="T82" fmla="*/ 144 w 157"/>
                <a:gd name="T83" fmla="*/ 83 h 146"/>
                <a:gd name="T84" fmla="*/ 156 w 157"/>
                <a:gd name="T85" fmla="*/ 99 h 146"/>
                <a:gd name="T86" fmla="*/ 140 w 157"/>
                <a:gd name="T87" fmla="*/ 119 h 146"/>
                <a:gd name="T88" fmla="*/ 133 w 157"/>
                <a:gd name="T89" fmla="*/ 137 h 146"/>
                <a:gd name="T90" fmla="*/ 119 w 157"/>
                <a:gd name="T91" fmla="*/ 141 h 146"/>
                <a:gd name="T92" fmla="*/ 108 w 157"/>
                <a:gd name="T93" fmla="*/ 140 h 146"/>
                <a:gd name="T94" fmla="*/ 97 w 157"/>
                <a:gd name="T95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" h="146">
                  <a:moveTo>
                    <a:pt x="100" y="131"/>
                  </a:moveTo>
                  <a:cubicBezTo>
                    <a:pt x="102" y="127"/>
                    <a:pt x="99" y="123"/>
                    <a:pt x="98" y="118"/>
                  </a:cubicBezTo>
                  <a:cubicBezTo>
                    <a:pt x="97" y="116"/>
                    <a:pt x="95" y="118"/>
                    <a:pt x="94" y="119"/>
                  </a:cubicBezTo>
                  <a:cubicBezTo>
                    <a:pt x="88" y="123"/>
                    <a:pt x="71" y="124"/>
                    <a:pt x="65" y="118"/>
                  </a:cubicBezTo>
                  <a:cubicBezTo>
                    <a:pt x="63" y="116"/>
                    <a:pt x="60" y="114"/>
                    <a:pt x="62" y="111"/>
                  </a:cubicBezTo>
                  <a:cubicBezTo>
                    <a:pt x="63" y="109"/>
                    <a:pt x="62" y="107"/>
                    <a:pt x="60" y="106"/>
                  </a:cubicBezTo>
                  <a:cubicBezTo>
                    <a:pt x="57" y="104"/>
                    <a:pt x="58" y="102"/>
                    <a:pt x="60" y="100"/>
                  </a:cubicBezTo>
                  <a:cubicBezTo>
                    <a:pt x="61" y="98"/>
                    <a:pt x="64" y="96"/>
                    <a:pt x="63" y="93"/>
                  </a:cubicBezTo>
                  <a:cubicBezTo>
                    <a:pt x="64" y="92"/>
                    <a:pt x="66" y="91"/>
                    <a:pt x="67" y="91"/>
                  </a:cubicBezTo>
                  <a:cubicBezTo>
                    <a:pt x="76" y="87"/>
                    <a:pt x="76" y="87"/>
                    <a:pt x="69" y="79"/>
                  </a:cubicBezTo>
                  <a:cubicBezTo>
                    <a:pt x="69" y="79"/>
                    <a:pt x="69" y="79"/>
                    <a:pt x="69" y="78"/>
                  </a:cubicBezTo>
                  <a:cubicBezTo>
                    <a:pt x="68" y="77"/>
                    <a:pt x="68" y="77"/>
                    <a:pt x="67" y="76"/>
                  </a:cubicBezTo>
                  <a:cubicBezTo>
                    <a:pt x="66" y="73"/>
                    <a:pt x="64" y="72"/>
                    <a:pt x="62" y="75"/>
                  </a:cubicBezTo>
                  <a:cubicBezTo>
                    <a:pt x="62" y="77"/>
                    <a:pt x="61" y="78"/>
                    <a:pt x="59" y="77"/>
                  </a:cubicBezTo>
                  <a:cubicBezTo>
                    <a:pt x="54" y="78"/>
                    <a:pt x="48" y="79"/>
                    <a:pt x="44" y="82"/>
                  </a:cubicBezTo>
                  <a:cubicBezTo>
                    <a:pt x="41" y="84"/>
                    <a:pt x="32" y="83"/>
                    <a:pt x="30" y="81"/>
                  </a:cubicBezTo>
                  <a:cubicBezTo>
                    <a:pt x="28" y="78"/>
                    <a:pt x="29" y="75"/>
                    <a:pt x="29" y="72"/>
                  </a:cubicBezTo>
                  <a:cubicBezTo>
                    <a:pt x="29" y="69"/>
                    <a:pt x="30" y="67"/>
                    <a:pt x="29" y="64"/>
                  </a:cubicBezTo>
                  <a:cubicBezTo>
                    <a:pt x="29" y="61"/>
                    <a:pt x="27" y="60"/>
                    <a:pt x="24" y="59"/>
                  </a:cubicBezTo>
                  <a:cubicBezTo>
                    <a:pt x="18" y="58"/>
                    <a:pt x="12" y="55"/>
                    <a:pt x="7" y="51"/>
                  </a:cubicBezTo>
                  <a:cubicBezTo>
                    <a:pt x="4" y="50"/>
                    <a:pt x="3" y="48"/>
                    <a:pt x="4" y="44"/>
                  </a:cubicBezTo>
                  <a:cubicBezTo>
                    <a:pt x="5" y="43"/>
                    <a:pt x="4" y="41"/>
                    <a:pt x="3" y="40"/>
                  </a:cubicBezTo>
                  <a:cubicBezTo>
                    <a:pt x="0" y="36"/>
                    <a:pt x="0" y="34"/>
                    <a:pt x="4" y="31"/>
                  </a:cubicBezTo>
                  <a:cubicBezTo>
                    <a:pt x="7" y="28"/>
                    <a:pt x="9" y="24"/>
                    <a:pt x="12" y="20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0" y="14"/>
                    <a:pt x="8" y="12"/>
                    <a:pt x="7" y="9"/>
                  </a:cubicBezTo>
                  <a:cubicBezTo>
                    <a:pt x="4" y="5"/>
                    <a:pt x="4" y="3"/>
                    <a:pt x="9" y="0"/>
                  </a:cubicBezTo>
                  <a:cubicBezTo>
                    <a:pt x="20" y="0"/>
                    <a:pt x="31" y="0"/>
                    <a:pt x="42" y="0"/>
                  </a:cubicBezTo>
                  <a:cubicBezTo>
                    <a:pt x="48" y="3"/>
                    <a:pt x="54" y="7"/>
                    <a:pt x="57" y="13"/>
                  </a:cubicBezTo>
                  <a:cubicBezTo>
                    <a:pt x="58" y="15"/>
                    <a:pt x="59" y="16"/>
                    <a:pt x="58" y="18"/>
                  </a:cubicBezTo>
                  <a:cubicBezTo>
                    <a:pt x="57" y="20"/>
                    <a:pt x="55" y="19"/>
                    <a:pt x="54" y="18"/>
                  </a:cubicBezTo>
                  <a:cubicBezTo>
                    <a:pt x="50" y="18"/>
                    <a:pt x="47" y="15"/>
                    <a:pt x="45" y="12"/>
                  </a:cubicBezTo>
                  <a:cubicBezTo>
                    <a:pt x="42" y="15"/>
                    <a:pt x="43" y="18"/>
                    <a:pt x="44" y="22"/>
                  </a:cubicBezTo>
                  <a:cubicBezTo>
                    <a:pt x="44" y="24"/>
                    <a:pt x="45" y="26"/>
                    <a:pt x="43" y="27"/>
                  </a:cubicBezTo>
                  <a:cubicBezTo>
                    <a:pt x="40" y="29"/>
                    <a:pt x="39" y="26"/>
                    <a:pt x="38" y="25"/>
                  </a:cubicBezTo>
                  <a:cubicBezTo>
                    <a:pt x="36" y="22"/>
                    <a:pt x="32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3" y="19"/>
                    <a:pt x="23" y="20"/>
                  </a:cubicBezTo>
                  <a:cubicBezTo>
                    <a:pt x="22" y="22"/>
                    <a:pt x="25" y="23"/>
                    <a:pt x="26" y="24"/>
                  </a:cubicBezTo>
                  <a:cubicBezTo>
                    <a:pt x="28" y="25"/>
                    <a:pt x="30" y="25"/>
                    <a:pt x="31" y="26"/>
                  </a:cubicBezTo>
                  <a:cubicBezTo>
                    <a:pt x="35" y="28"/>
                    <a:pt x="37" y="30"/>
                    <a:pt x="37" y="34"/>
                  </a:cubicBezTo>
                  <a:cubicBezTo>
                    <a:pt x="36" y="37"/>
                    <a:pt x="36" y="39"/>
                    <a:pt x="40" y="40"/>
                  </a:cubicBezTo>
                  <a:cubicBezTo>
                    <a:pt x="42" y="40"/>
                    <a:pt x="43" y="42"/>
                    <a:pt x="44" y="44"/>
                  </a:cubicBezTo>
                  <a:cubicBezTo>
                    <a:pt x="44" y="46"/>
                    <a:pt x="46" y="47"/>
                    <a:pt x="47" y="48"/>
                  </a:cubicBezTo>
                  <a:cubicBezTo>
                    <a:pt x="51" y="51"/>
                    <a:pt x="52" y="53"/>
                    <a:pt x="49" y="57"/>
                  </a:cubicBezTo>
                  <a:cubicBezTo>
                    <a:pt x="54" y="54"/>
                    <a:pt x="56" y="48"/>
                    <a:pt x="62" y="48"/>
                  </a:cubicBezTo>
                  <a:cubicBezTo>
                    <a:pt x="61" y="46"/>
                    <a:pt x="61" y="43"/>
                    <a:pt x="61" y="41"/>
                  </a:cubicBezTo>
                  <a:cubicBezTo>
                    <a:pt x="62" y="39"/>
                    <a:pt x="62" y="38"/>
                    <a:pt x="64" y="38"/>
                  </a:cubicBezTo>
                  <a:cubicBezTo>
                    <a:pt x="66" y="37"/>
                    <a:pt x="66" y="39"/>
                    <a:pt x="67" y="40"/>
                  </a:cubicBezTo>
                  <a:cubicBezTo>
                    <a:pt x="70" y="48"/>
                    <a:pt x="73" y="57"/>
                    <a:pt x="77" y="65"/>
                  </a:cubicBezTo>
                  <a:cubicBezTo>
                    <a:pt x="77" y="60"/>
                    <a:pt x="76" y="56"/>
                    <a:pt x="76" y="51"/>
                  </a:cubicBezTo>
                  <a:cubicBezTo>
                    <a:pt x="77" y="49"/>
                    <a:pt x="77" y="46"/>
                    <a:pt x="78" y="43"/>
                  </a:cubicBezTo>
                  <a:cubicBezTo>
                    <a:pt x="82" y="35"/>
                    <a:pt x="80" y="28"/>
                    <a:pt x="74" y="21"/>
                  </a:cubicBezTo>
                  <a:cubicBezTo>
                    <a:pt x="70" y="17"/>
                    <a:pt x="69" y="11"/>
                    <a:pt x="73" y="7"/>
                  </a:cubicBezTo>
                  <a:cubicBezTo>
                    <a:pt x="77" y="15"/>
                    <a:pt x="85" y="20"/>
                    <a:pt x="85" y="30"/>
                  </a:cubicBezTo>
                  <a:cubicBezTo>
                    <a:pt x="85" y="33"/>
                    <a:pt x="86" y="36"/>
                    <a:pt x="86" y="39"/>
                  </a:cubicBezTo>
                  <a:cubicBezTo>
                    <a:pt x="86" y="45"/>
                    <a:pt x="87" y="46"/>
                    <a:pt x="94" y="47"/>
                  </a:cubicBezTo>
                  <a:cubicBezTo>
                    <a:pt x="94" y="45"/>
                    <a:pt x="91" y="43"/>
                    <a:pt x="93" y="41"/>
                  </a:cubicBezTo>
                  <a:cubicBezTo>
                    <a:pt x="95" y="40"/>
                    <a:pt x="96" y="40"/>
                    <a:pt x="98" y="40"/>
                  </a:cubicBezTo>
                  <a:cubicBezTo>
                    <a:pt x="101" y="44"/>
                    <a:pt x="104" y="48"/>
                    <a:pt x="106" y="52"/>
                  </a:cubicBezTo>
                  <a:cubicBezTo>
                    <a:pt x="106" y="54"/>
                    <a:pt x="107" y="55"/>
                    <a:pt x="108" y="54"/>
                  </a:cubicBezTo>
                  <a:cubicBezTo>
                    <a:pt x="109" y="53"/>
                    <a:pt x="109" y="52"/>
                    <a:pt x="109" y="51"/>
                  </a:cubicBezTo>
                  <a:cubicBezTo>
                    <a:pt x="108" y="50"/>
                    <a:pt x="107" y="48"/>
                    <a:pt x="108" y="46"/>
                  </a:cubicBezTo>
                  <a:cubicBezTo>
                    <a:pt x="110" y="45"/>
                    <a:pt x="111" y="47"/>
                    <a:pt x="113" y="48"/>
                  </a:cubicBezTo>
                  <a:cubicBezTo>
                    <a:pt x="115" y="51"/>
                    <a:pt x="119" y="50"/>
                    <a:pt x="122" y="49"/>
                  </a:cubicBezTo>
                  <a:cubicBezTo>
                    <a:pt x="124" y="48"/>
                    <a:pt x="121" y="48"/>
                    <a:pt x="121" y="47"/>
                  </a:cubicBezTo>
                  <a:cubicBezTo>
                    <a:pt x="120" y="42"/>
                    <a:pt x="116" y="39"/>
                    <a:pt x="114" y="35"/>
                  </a:cubicBezTo>
                  <a:cubicBezTo>
                    <a:pt x="113" y="33"/>
                    <a:pt x="113" y="32"/>
                    <a:pt x="114" y="30"/>
                  </a:cubicBezTo>
                  <a:cubicBezTo>
                    <a:pt x="114" y="29"/>
                    <a:pt x="115" y="28"/>
                    <a:pt x="116" y="28"/>
                  </a:cubicBezTo>
                  <a:cubicBezTo>
                    <a:pt x="119" y="25"/>
                    <a:pt x="121" y="26"/>
                    <a:pt x="122" y="29"/>
                  </a:cubicBezTo>
                  <a:cubicBezTo>
                    <a:pt x="122" y="33"/>
                    <a:pt x="123" y="35"/>
                    <a:pt x="127" y="33"/>
                  </a:cubicBezTo>
                  <a:cubicBezTo>
                    <a:pt x="128" y="33"/>
                    <a:pt x="129" y="33"/>
                    <a:pt x="130" y="34"/>
                  </a:cubicBezTo>
                  <a:cubicBezTo>
                    <a:pt x="131" y="35"/>
                    <a:pt x="130" y="36"/>
                    <a:pt x="130" y="36"/>
                  </a:cubicBezTo>
                  <a:cubicBezTo>
                    <a:pt x="128" y="41"/>
                    <a:pt x="128" y="41"/>
                    <a:pt x="133" y="41"/>
                  </a:cubicBezTo>
                  <a:cubicBezTo>
                    <a:pt x="134" y="41"/>
                    <a:pt x="135" y="41"/>
                    <a:pt x="135" y="41"/>
                  </a:cubicBezTo>
                  <a:cubicBezTo>
                    <a:pt x="138" y="42"/>
                    <a:pt x="141" y="42"/>
                    <a:pt x="141" y="45"/>
                  </a:cubicBezTo>
                  <a:cubicBezTo>
                    <a:pt x="141" y="49"/>
                    <a:pt x="138" y="49"/>
                    <a:pt x="135" y="49"/>
                  </a:cubicBezTo>
                  <a:cubicBezTo>
                    <a:pt x="134" y="50"/>
                    <a:pt x="133" y="49"/>
                    <a:pt x="132" y="49"/>
                  </a:cubicBezTo>
                  <a:cubicBezTo>
                    <a:pt x="134" y="50"/>
                    <a:pt x="135" y="51"/>
                    <a:pt x="136" y="53"/>
                  </a:cubicBezTo>
                  <a:cubicBezTo>
                    <a:pt x="138" y="55"/>
                    <a:pt x="139" y="56"/>
                    <a:pt x="142" y="56"/>
                  </a:cubicBezTo>
                  <a:cubicBezTo>
                    <a:pt x="146" y="57"/>
                    <a:pt x="148" y="60"/>
                    <a:pt x="148" y="64"/>
                  </a:cubicBezTo>
                  <a:cubicBezTo>
                    <a:pt x="148" y="66"/>
                    <a:pt x="149" y="69"/>
                    <a:pt x="149" y="72"/>
                  </a:cubicBezTo>
                  <a:cubicBezTo>
                    <a:pt x="149" y="74"/>
                    <a:pt x="148" y="76"/>
                    <a:pt x="147" y="77"/>
                  </a:cubicBezTo>
                  <a:cubicBezTo>
                    <a:pt x="145" y="79"/>
                    <a:pt x="144" y="81"/>
                    <a:pt x="144" y="83"/>
                  </a:cubicBezTo>
                  <a:cubicBezTo>
                    <a:pt x="142" y="89"/>
                    <a:pt x="143" y="90"/>
                    <a:pt x="149" y="90"/>
                  </a:cubicBezTo>
                  <a:cubicBezTo>
                    <a:pt x="154" y="91"/>
                    <a:pt x="155" y="94"/>
                    <a:pt x="156" y="99"/>
                  </a:cubicBezTo>
                  <a:cubicBezTo>
                    <a:pt x="157" y="108"/>
                    <a:pt x="152" y="113"/>
                    <a:pt x="145" y="117"/>
                  </a:cubicBezTo>
                  <a:cubicBezTo>
                    <a:pt x="144" y="118"/>
                    <a:pt x="141" y="118"/>
                    <a:pt x="140" y="119"/>
                  </a:cubicBezTo>
                  <a:cubicBezTo>
                    <a:pt x="136" y="120"/>
                    <a:pt x="134" y="123"/>
                    <a:pt x="134" y="127"/>
                  </a:cubicBezTo>
                  <a:cubicBezTo>
                    <a:pt x="133" y="130"/>
                    <a:pt x="135" y="134"/>
                    <a:pt x="133" y="137"/>
                  </a:cubicBezTo>
                  <a:cubicBezTo>
                    <a:pt x="131" y="140"/>
                    <a:pt x="129" y="142"/>
                    <a:pt x="125" y="139"/>
                  </a:cubicBezTo>
                  <a:cubicBezTo>
                    <a:pt x="123" y="138"/>
                    <a:pt x="121" y="139"/>
                    <a:pt x="119" y="141"/>
                  </a:cubicBezTo>
                  <a:cubicBezTo>
                    <a:pt x="116" y="146"/>
                    <a:pt x="113" y="146"/>
                    <a:pt x="109" y="141"/>
                  </a:cubicBezTo>
                  <a:cubicBezTo>
                    <a:pt x="109" y="141"/>
                    <a:pt x="108" y="140"/>
                    <a:pt x="108" y="140"/>
                  </a:cubicBezTo>
                  <a:cubicBezTo>
                    <a:pt x="104" y="135"/>
                    <a:pt x="104" y="135"/>
                    <a:pt x="99" y="138"/>
                  </a:cubicBezTo>
                  <a:cubicBezTo>
                    <a:pt x="98" y="139"/>
                    <a:pt x="97" y="139"/>
                    <a:pt x="97" y="139"/>
                  </a:cubicBezTo>
                  <a:cubicBezTo>
                    <a:pt x="96" y="136"/>
                    <a:pt x="97" y="133"/>
                    <a:pt x="100" y="131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301283D3-FB35-7C5D-E561-15E4583BB0BE}"/>
                </a:ext>
              </a:extLst>
            </p:cNvPr>
            <p:cNvSpPr/>
            <p:nvPr userDrawn="1"/>
          </p:nvSpPr>
          <p:spPr bwMode="auto">
            <a:xfrm>
              <a:off x="7938" y="1603375"/>
              <a:ext cx="474663" cy="387350"/>
            </a:xfrm>
            <a:custGeom>
              <a:avLst/>
              <a:gdLst>
                <a:gd name="T0" fmla="*/ 73 w 126"/>
                <a:gd name="T1" fmla="*/ 2 h 103"/>
                <a:gd name="T2" fmla="*/ 89 w 126"/>
                <a:gd name="T3" fmla="*/ 16 h 103"/>
                <a:gd name="T4" fmla="*/ 93 w 126"/>
                <a:gd name="T5" fmla="*/ 16 h 103"/>
                <a:gd name="T6" fmla="*/ 103 w 126"/>
                <a:gd name="T7" fmla="*/ 8 h 103"/>
                <a:gd name="T8" fmla="*/ 111 w 126"/>
                <a:gd name="T9" fmla="*/ 11 h 103"/>
                <a:gd name="T10" fmla="*/ 112 w 126"/>
                <a:gd name="T11" fmla="*/ 14 h 103"/>
                <a:gd name="T12" fmla="*/ 117 w 126"/>
                <a:gd name="T13" fmla="*/ 22 h 103"/>
                <a:gd name="T14" fmla="*/ 112 w 126"/>
                <a:gd name="T15" fmla="*/ 42 h 103"/>
                <a:gd name="T16" fmla="*/ 114 w 126"/>
                <a:gd name="T17" fmla="*/ 48 h 103"/>
                <a:gd name="T18" fmla="*/ 122 w 126"/>
                <a:gd name="T19" fmla="*/ 53 h 103"/>
                <a:gd name="T20" fmla="*/ 122 w 126"/>
                <a:gd name="T21" fmla="*/ 64 h 103"/>
                <a:gd name="T22" fmla="*/ 120 w 126"/>
                <a:gd name="T23" fmla="*/ 69 h 103"/>
                <a:gd name="T24" fmla="*/ 116 w 126"/>
                <a:gd name="T25" fmla="*/ 77 h 103"/>
                <a:gd name="T26" fmla="*/ 93 w 126"/>
                <a:gd name="T27" fmla="*/ 75 h 103"/>
                <a:gd name="T28" fmla="*/ 86 w 126"/>
                <a:gd name="T29" fmla="*/ 78 h 103"/>
                <a:gd name="T30" fmla="*/ 78 w 126"/>
                <a:gd name="T31" fmla="*/ 95 h 103"/>
                <a:gd name="T32" fmla="*/ 67 w 126"/>
                <a:gd name="T33" fmla="*/ 101 h 103"/>
                <a:gd name="T34" fmla="*/ 60 w 126"/>
                <a:gd name="T35" fmla="*/ 97 h 103"/>
                <a:gd name="T36" fmla="*/ 52 w 126"/>
                <a:gd name="T37" fmla="*/ 96 h 103"/>
                <a:gd name="T38" fmla="*/ 50 w 126"/>
                <a:gd name="T39" fmla="*/ 78 h 103"/>
                <a:gd name="T40" fmla="*/ 45 w 126"/>
                <a:gd name="T41" fmla="*/ 73 h 103"/>
                <a:gd name="T42" fmla="*/ 19 w 126"/>
                <a:gd name="T43" fmla="*/ 64 h 103"/>
                <a:gd name="T44" fmla="*/ 18 w 126"/>
                <a:gd name="T45" fmla="*/ 59 h 103"/>
                <a:gd name="T46" fmla="*/ 18 w 126"/>
                <a:gd name="T47" fmla="*/ 53 h 103"/>
                <a:gd name="T48" fmla="*/ 15 w 126"/>
                <a:gd name="T49" fmla="*/ 52 h 103"/>
                <a:gd name="T50" fmla="*/ 14 w 126"/>
                <a:gd name="T51" fmla="*/ 54 h 103"/>
                <a:gd name="T52" fmla="*/ 0 w 126"/>
                <a:gd name="T53" fmla="*/ 74 h 103"/>
                <a:gd name="T54" fmla="*/ 0 w 126"/>
                <a:gd name="T55" fmla="*/ 54 h 103"/>
                <a:gd name="T56" fmla="*/ 8 w 126"/>
                <a:gd name="T57" fmla="*/ 52 h 103"/>
                <a:gd name="T58" fmla="*/ 11 w 126"/>
                <a:gd name="T59" fmla="*/ 51 h 103"/>
                <a:gd name="T60" fmla="*/ 15 w 126"/>
                <a:gd name="T61" fmla="*/ 46 h 103"/>
                <a:gd name="T62" fmla="*/ 49 w 126"/>
                <a:gd name="T63" fmla="*/ 37 h 103"/>
                <a:gd name="T64" fmla="*/ 45 w 126"/>
                <a:gd name="T65" fmla="*/ 28 h 103"/>
                <a:gd name="T66" fmla="*/ 44 w 126"/>
                <a:gd name="T67" fmla="*/ 21 h 103"/>
                <a:gd name="T68" fmla="*/ 46 w 126"/>
                <a:gd name="T69" fmla="*/ 15 h 103"/>
                <a:gd name="T70" fmla="*/ 46 w 126"/>
                <a:gd name="T71" fmla="*/ 15 h 103"/>
                <a:gd name="T72" fmla="*/ 61 w 126"/>
                <a:gd name="T73" fmla="*/ 5 h 103"/>
                <a:gd name="T74" fmla="*/ 64 w 126"/>
                <a:gd name="T75" fmla="*/ 2 h 103"/>
                <a:gd name="T76" fmla="*/ 73 w 126"/>
                <a:gd name="T7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103">
                  <a:moveTo>
                    <a:pt x="73" y="2"/>
                  </a:moveTo>
                  <a:cubicBezTo>
                    <a:pt x="79" y="6"/>
                    <a:pt x="86" y="9"/>
                    <a:pt x="89" y="16"/>
                  </a:cubicBezTo>
                  <a:cubicBezTo>
                    <a:pt x="90" y="18"/>
                    <a:pt x="92" y="17"/>
                    <a:pt x="93" y="16"/>
                  </a:cubicBezTo>
                  <a:cubicBezTo>
                    <a:pt x="96" y="13"/>
                    <a:pt x="99" y="10"/>
                    <a:pt x="103" y="8"/>
                  </a:cubicBezTo>
                  <a:cubicBezTo>
                    <a:pt x="107" y="5"/>
                    <a:pt x="110" y="6"/>
                    <a:pt x="111" y="11"/>
                  </a:cubicBezTo>
                  <a:cubicBezTo>
                    <a:pt x="111" y="12"/>
                    <a:pt x="111" y="13"/>
                    <a:pt x="112" y="14"/>
                  </a:cubicBezTo>
                  <a:cubicBezTo>
                    <a:pt x="118" y="14"/>
                    <a:pt x="117" y="19"/>
                    <a:pt x="117" y="22"/>
                  </a:cubicBezTo>
                  <a:cubicBezTo>
                    <a:pt x="118" y="29"/>
                    <a:pt x="116" y="36"/>
                    <a:pt x="112" y="42"/>
                  </a:cubicBezTo>
                  <a:cubicBezTo>
                    <a:pt x="110" y="46"/>
                    <a:pt x="111" y="47"/>
                    <a:pt x="114" y="48"/>
                  </a:cubicBezTo>
                  <a:cubicBezTo>
                    <a:pt x="118" y="49"/>
                    <a:pt x="120" y="51"/>
                    <a:pt x="122" y="53"/>
                  </a:cubicBezTo>
                  <a:cubicBezTo>
                    <a:pt x="126" y="58"/>
                    <a:pt x="126" y="59"/>
                    <a:pt x="122" y="64"/>
                  </a:cubicBezTo>
                  <a:cubicBezTo>
                    <a:pt x="120" y="65"/>
                    <a:pt x="119" y="67"/>
                    <a:pt x="120" y="69"/>
                  </a:cubicBezTo>
                  <a:cubicBezTo>
                    <a:pt x="122" y="73"/>
                    <a:pt x="120" y="76"/>
                    <a:pt x="116" y="77"/>
                  </a:cubicBezTo>
                  <a:cubicBezTo>
                    <a:pt x="108" y="79"/>
                    <a:pt x="100" y="78"/>
                    <a:pt x="93" y="75"/>
                  </a:cubicBezTo>
                  <a:cubicBezTo>
                    <a:pt x="90" y="73"/>
                    <a:pt x="88" y="73"/>
                    <a:pt x="86" y="78"/>
                  </a:cubicBezTo>
                  <a:cubicBezTo>
                    <a:pt x="85" y="84"/>
                    <a:pt x="83" y="90"/>
                    <a:pt x="78" y="95"/>
                  </a:cubicBezTo>
                  <a:cubicBezTo>
                    <a:pt x="75" y="98"/>
                    <a:pt x="71" y="100"/>
                    <a:pt x="67" y="101"/>
                  </a:cubicBezTo>
                  <a:cubicBezTo>
                    <a:pt x="63" y="103"/>
                    <a:pt x="63" y="98"/>
                    <a:pt x="60" y="97"/>
                  </a:cubicBezTo>
                  <a:cubicBezTo>
                    <a:pt x="57" y="97"/>
                    <a:pt x="54" y="101"/>
                    <a:pt x="52" y="96"/>
                  </a:cubicBezTo>
                  <a:cubicBezTo>
                    <a:pt x="50" y="90"/>
                    <a:pt x="49" y="84"/>
                    <a:pt x="50" y="78"/>
                  </a:cubicBezTo>
                  <a:cubicBezTo>
                    <a:pt x="52" y="72"/>
                    <a:pt x="52" y="72"/>
                    <a:pt x="45" y="73"/>
                  </a:cubicBezTo>
                  <a:cubicBezTo>
                    <a:pt x="35" y="74"/>
                    <a:pt x="26" y="73"/>
                    <a:pt x="19" y="64"/>
                  </a:cubicBezTo>
                  <a:cubicBezTo>
                    <a:pt x="18" y="62"/>
                    <a:pt x="17" y="61"/>
                    <a:pt x="18" y="59"/>
                  </a:cubicBezTo>
                  <a:cubicBezTo>
                    <a:pt x="20" y="57"/>
                    <a:pt x="20" y="55"/>
                    <a:pt x="18" y="53"/>
                  </a:cubicBezTo>
                  <a:cubicBezTo>
                    <a:pt x="17" y="52"/>
                    <a:pt x="17" y="51"/>
                    <a:pt x="15" y="52"/>
                  </a:cubicBezTo>
                  <a:cubicBezTo>
                    <a:pt x="14" y="52"/>
                    <a:pt x="14" y="53"/>
                    <a:pt x="14" y="54"/>
                  </a:cubicBezTo>
                  <a:cubicBezTo>
                    <a:pt x="15" y="65"/>
                    <a:pt x="8" y="70"/>
                    <a:pt x="0" y="74"/>
                  </a:cubicBezTo>
                  <a:cubicBezTo>
                    <a:pt x="0" y="67"/>
                    <a:pt x="0" y="61"/>
                    <a:pt x="0" y="54"/>
                  </a:cubicBezTo>
                  <a:cubicBezTo>
                    <a:pt x="2" y="51"/>
                    <a:pt x="4" y="49"/>
                    <a:pt x="8" y="52"/>
                  </a:cubicBezTo>
                  <a:cubicBezTo>
                    <a:pt x="9" y="53"/>
                    <a:pt x="10" y="52"/>
                    <a:pt x="11" y="51"/>
                  </a:cubicBezTo>
                  <a:cubicBezTo>
                    <a:pt x="12" y="49"/>
                    <a:pt x="14" y="48"/>
                    <a:pt x="15" y="46"/>
                  </a:cubicBezTo>
                  <a:cubicBezTo>
                    <a:pt x="25" y="37"/>
                    <a:pt x="36" y="36"/>
                    <a:pt x="49" y="37"/>
                  </a:cubicBezTo>
                  <a:cubicBezTo>
                    <a:pt x="48" y="33"/>
                    <a:pt x="45" y="31"/>
                    <a:pt x="45" y="28"/>
                  </a:cubicBezTo>
                  <a:cubicBezTo>
                    <a:pt x="44" y="25"/>
                    <a:pt x="43" y="23"/>
                    <a:pt x="44" y="21"/>
                  </a:cubicBezTo>
                  <a:cubicBezTo>
                    <a:pt x="45" y="19"/>
                    <a:pt x="45" y="17"/>
                    <a:pt x="46" y="15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9" y="8"/>
                    <a:pt x="54" y="4"/>
                    <a:pt x="61" y="5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7" y="0"/>
                    <a:pt x="70" y="0"/>
                    <a:pt x="73" y="2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881015E1-CCD0-6253-8721-14FF06CFED99}"/>
                </a:ext>
              </a:extLst>
            </p:cNvPr>
            <p:cNvSpPr/>
            <p:nvPr userDrawn="1"/>
          </p:nvSpPr>
          <p:spPr bwMode="auto">
            <a:xfrm>
              <a:off x="7938" y="1271588"/>
              <a:ext cx="387350" cy="469900"/>
            </a:xfrm>
            <a:custGeom>
              <a:avLst/>
              <a:gdLst>
                <a:gd name="T0" fmla="*/ 44 w 103"/>
                <a:gd name="T1" fmla="*/ 108 h 125"/>
                <a:gd name="T2" fmla="*/ 46 w 103"/>
                <a:gd name="T3" fmla="*/ 115 h 125"/>
                <a:gd name="T4" fmla="*/ 34 w 103"/>
                <a:gd name="T5" fmla="*/ 119 h 125"/>
                <a:gd name="T6" fmla="*/ 23 w 103"/>
                <a:gd name="T7" fmla="*/ 116 h 125"/>
                <a:gd name="T8" fmla="*/ 16 w 103"/>
                <a:gd name="T9" fmla="*/ 110 h 125"/>
                <a:gd name="T10" fmla="*/ 15 w 103"/>
                <a:gd name="T11" fmla="*/ 106 h 125"/>
                <a:gd name="T12" fmla="*/ 3 w 103"/>
                <a:gd name="T13" fmla="*/ 123 h 125"/>
                <a:gd name="T14" fmla="*/ 0 w 103"/>
                <a:gd name="T15" fmla="*/ 125 h 125"/>
                <a:gd name="T16" fmla="*/ 0 w 103"/>
                <a:gd name="T17" fmla="*/ 3 h 125"/>
                <a:gd name="T18" fmla="*/ 9 w 103"/>
                <a:gd name="T19" fmla="*/ 2 h 125"/>
                <a:gd name="T20" fmla="*/ 26 w 103"/>
                <a:gd name="T21" fmla="*/ 17 h 125"/>
                <a:gd name="T22" fmla="*/ 19 w 103"/>
                <a:gd name="T23" fmla="*/ 40 h 125"/>
                <a:gd name="T24" fmla="*/ 16 w 103"/>
                <a:gd name="T25" fmla="*/ 47 h 125"/>
                <a:gd name="T26" fmla="*/ 16 w 103"/>
                <a:gd name="T27" fmla="*/ 63 h 125"/>
                <a:gd name="T28" fmla="*/ 13 w 103"/>
                <a:gd name="T29" fmla="*/ 67 h 125"/>
                <a:gd name="T30" fmla="*/ 12 w 103"/>
                <a:gd name="T31" fmla="*/ 68 h 125"/>
                <a:gd name="T32" fmla="*/ 4 w 103"/>
                <a:gd name="T33" fmla="*/ 73 h 125"/>
                <a:gd name="T34" fmla="*/ 11 w 103"/>
                <a:gd name="T35" fmla="*/ 77 h 125"/>
                <a:gd name="T36" fmla="*/ 14 w 103"/>
                <a:gd name="T37" fmla="*/ 82 h 125"/>
                <a:gd name="T38" fmla="*/ 15 w 103"/>
                <a:gd name="T39" fmla="*/ 84 h 125"/>
                <a:gd name="T40" fmla="*/ 18 w 103"/>
                <a:gd name="T41" fmla="*/ 92 h 125"/>
                <a:gd name="T42" fmla="*/ 29 w 103"/>
                <a:gd name="T43" fmla="*/ 90 h 125"/>
                <a:gd name="T44" fmla="*/ 29 w 103"/>
                <a:gd name="T45" fmla="*/ 86 h 125"/>
                <a:gd name="T46" fmla="*/ 30 w 103"/>
                <a:gd name="T47" fmla="*/ 84 h 125"/>
                <a:gd name="T48" fmla="*/ 37 w 103"/>
                <a:gd name="T49" fmla="*/ 88 h 125"/>
                <a:gd name="T50" fmla="*/ 36 w 103"/>
                <a:gd name="T51" fmla="*/ 83 h 125"/>
                <a:gd name="T52" fmla="*/ 36 w 103"/>
                <a:gd name="T53" fmla="*/ 82 h 125"/>
                <a:gd name="T54" fmla="*/ 49 w 103"/>
                <a:gd name="T55" fmla="*/ 76 h 125"/>
                <a:gd name="T56" fmla="*/ 46 w 103"/>
                <a:gd name="T57" fmla="*/ 76 h 125"/>
                <a:gd name="T58" fmla="*/ 38 w 103"/>
                <a:gd name="T59" fmla="*/ 72 h 125"/>
                <a:gd name="T60" fmla="*/ 40 w 103"/>
                <a:gd name="T61" fmla="*/ 62 h 125"/>
                <a:gd name="T62" fmla="*/ 43 w 103"/>
                <a:gd name="T63" fmla="*/ 52 h 125"/>
                <a:gd name="T64" fmla="*/ 47 w 103"/>
                <a:gd name="T65" fmla="*/ 47 h 125"/>
                <a:gd name="T66" fmla="*/ 48 w 103"/>
                <a:gd name="T67" fmla="*/ 55 h 125"/>
                <a:gd name="T68" fmla="*/ 57 w 103"/>
                <a:gd name="T69" fmla="*/ 62 h 125"/>
                <a:gd name="T70" fmla="*/ 60 w 103"/>
                <a:gd name="T71" fmla="*/ 58 h 125"/>
                <a:gd name="T72" fmla="*/ 60 w 103"/>
                <a:gd name="T73" fmla="*/ 46 h 125"/>
                <a:gd name="T74" fmla="*/ 60 w 103"/>
                <a:gd name="T75" fmla="*/ 32 h 125"/>
                <a:gd name="T76" fmla="*/ 60 w 103"/>
                <a:gd name="T77" fmla="*/ 30 h 125"/>
                <a:gd name="T78" fmla="*/ 62 w 103"/>
                <a:gd name="T79" fmla="*/ 28 h 125"/>
                <a:gd name="T80" fmla="*/ 70 w 103"/>
                <a:gd name="T81" fmla="*/ 36 h 125"/>
                <a:gd name="T82" fmla="*/ 73 w 103"/>
                <a:gd name="T83" fmla="*/ 44 h 125"/>
                <a:gd name="T84" fmla="*/ 78 w 103"/>
                <a:gd name="T85" fmla="*/ 59 h 125"/>
                <a:gd name="T86" fmla="*/ 75 w 103"/>
                <a:gd name="T87" fmla="*/ 66 h 125"/>
                <a:gd name="T88" fmla="*/ 75 w 103"/>
                <a:gd name="T89" fmla="*/ 72 h 125"/>
                <a:gd name="T90" fmla="*/ 85 w 103"/>
                <a:gd name="T91" fmla="*/ 80 h 125"/>
                <a:gd name="T92" fmla="*/ 86 w 103"/>
                <a:gd name="T93" fmla="*/ 81 h 125"/>
                <a:gd name="T94" fmla="*/ 100 w 103"/>
                <a:gd name="T95" fmla="*/ 87 h 125"/>
                <a:gd name="T96" fmla="*/ 103 w 103"/>
                <a:gd name="T97" fmla="*/ 90 h 125"/>
                <a:gd name="T98" fmla="*/ 74 w 103"/>
                <a:gd name="T99" fmla="*/ 84 h 125"/>
                <a:gd name="T100" fmla="*/ 68 w 103"/>
                <a:gd name="T101" fmla="*/ 74 h 125"/>
                <a:gd name="T102" fmla="*/ 66 w 103"/>
                <a:gd name="T103" fmla="*/ 73 h 125"/>
                <a:gd name="T104" fmla="*/ 65 w 103"/>
                <a:gd name="T105" fmla="*/ 75 h 125"/>
                <a:gd name="T106" fmla="*/ 65 w 103"/>
                <a:gd name="T107" fmla="*/ 77 h 125"/>
                <a:gd name="T108" fmla="*/ 58 w 103"/>
                <a:gd name="T109" fmla="*/ 89 h 125"/>
                <a:gd name="T110" fmla="*/ 55 w 103"/>
                <a:gd name="T111" fmla="*/ 92 h 125"/>
                <a:gd name="T112" fmla="*/ 59 w 103"/>
                <a:gd name="T113" fmla="*/ 93 h 125"/>
                <a:gd name="T114" fmla="*/ 61 w 103"/>
                <a:gd name="T115" fmla="*/ 93 h 125"/>
                <a:gd name="T116" fmla="*/ 46 w 103"/>
                <a:gd name="T117" fmla="*/ 104 h 125"/>
                <a:gd name="T118" fmla="*/ 44 w 103"/>
                <a:gd name="T119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25">
                  <a:moveTo>
                    <a:pt x="44" y="108"/>
                  </a:moveTo>
                  <a:cubicBezTo>
                    <a:pt x="45" y="111"/>
                    <a:pt x="45" y="113"/>
                    <a:pt x="46" y="115"/>
                  </a:cubicBezTo>
                  <a:cubicBezTo>
                    <a:pt x="42" y="116"/>
                    <a:pt x="38" y="117"/>
                    <a:pt x="34" y="119"/>
                  </a:cubicBezTo>
                  <a:cubicBezTo>
                    <a:pt x="30" y="121"/>
                    <a:pt x="26" y="120"/>
                    <a:pt x="23" y="116"/>
                  </a:cubicBezTo>
                  <a:cubicBezTo>
                    <a:pt x="21" y="114"/>
                    <a:pt x="19" y="112"/>
                    <a:pt x="16" y="110"/>
                  </a:cubicBezTo>
                  <a:cubicBezTo>
                    <a:pt x="15" y="109"/>
                    <a:pt x="16" y="108"/>
                    <a:pt x="15" y="106"/>
                  </a:cubicBezTo>
                  <a:cubicBezTo>
                    <a:pt x="14" y="114"/>
                    <a:pt x="7" y="118"/>
                    <a:pt x="3" y="123"/>
                  </a:cubicBezTo>
                  <a:cubicBezTo>
                    <a:pt x="2" y="124"/>
                    <a:pt x="2" y="125"/>
                    <a:pt x="0" y="125"/>
                  </a:cubicBezTo>
                  <a:cubicBezTo>
                    <a:pt x="0" y="84"/>
                    <a:pt x="0" y="4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  <a:cubicBezTo>
                    <a:pt x="17" y="4"/>
                    <a:pt x="23" y="9"/>
                    <a:pt x="26" y="17"/>
                  </a:cubicBezTo>
                  <a:cubicBezTo>
                    <a:pt x="26" y="25"/>
                    <a:pt x="26" y="34"/>
                    <a:pt x="19" y="40"/>
                  </a:cubicBezTo>
                  <a:cubicBezTo>
                    <a:pt x="17" y="42"/>
                    <a:pt x="16" y="44"/>
                    <a:pt x="16" y="47"/>
                  </a:cubicBezTo>
                  <a:cubicBezTo>
                    <a:pt x="15" y="52"/>
                    <a:pt x="13" y="57"/>
                    <a:pt x="16" y="63"/>
                  </a:cubicBezTo>
                  <a:cubicBezTo>
                    <a:pt x="17" y="64"/>
                    <a:pt x="17" y="67"/>
                    <a:pt x="13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1" y="72"/>
                    <a:pt x="9" y="74"/>
                    <a:pt x="4" y="73"/>
                  </a:cubicBezTo>
                  <a:cubicBezTo>
                    <a:pt x="7" y="75"/>
                    <a:pt x="9" y="76"/>
                    <a:pt x="11" y="77"/>
                  </a:cubicBezTo>
                  <a:cubicBezTo>
                    <a:pt x="14" y="78"/>
                    <a:pt x="16" y="79"/>
                    <a:pt x="14" y="82"/>
                  </a:cubicBezTo>
                  <a:cubicBezTo>
                    <a:pt x="14" y="83"/>
                    <a:pt x="14" y="84"/>
                    <a:pt x="15" y="84"/>
                  </a:cubicBezTo>
                  <a:cubicBezTo>
                    <a:pt x="20" y="85"/>
                    <a:pt x="21" y="87"/>
                    <a:pt x="18" y="92"/>
                  </a:cubicBezTo>
                  <a:cubicBezTo>
                    <a:pt x="26" y="86"/>
                    <a:pt x="26" y="86"/>
                    <a:pt x="29" y="90"/>
                  </a:cubicBezTo>
                  <a:cubicBezTo>
                    <a:pt x="29" y="89"/>
                    <a:pt x="28" y="87"/>
                    <a:pt x="29" y="86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3" y="84"/>
                    <a:pt x="34" y="87"/>
                    <a:pt x="37" y="88"/>
                  </a:cubicBezTo>
                  <a:cubicBezTo>
                    <a:pt x="37" y="86"/>
                    <a:pt x="35" y="85"/>
                    <a:pt x="36" y="83"/>
                  </a:cubicBezTo>
                  <a:cubicBezTo>
                    <a:pt x="36" y="83"/>
                    <a:pt x="36" y="82"/>
                    <a:pt x="36" y="82"/>
                  </a:cubicBezTo>
                  <a:cubicBezTo>
                    <a:pt x="38" y="74"/>
                    <a:pt x="44" y="76"/>
                    <a:pt x="49" y="76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3" y="76"/>
                    <a:pt x="39" y="75"/>
                    <a:pt x="38" y="72"/>
                  </a:cubicBezTo>
                  <a:cubicBezTo>
                    <a:pt x="36" y="68"/>
                    <a:pt x="37" y="65"/>
                    <a:pt x="40" y="62"/>
                  </a:cubicBezTo>
                  <a:cubicBezTo>
                    <a:pt x="43" y="59"/>
                    <a:pt x="44" y="56"/>
                    <a:pt x="43" y="52"/>
                  </a:cubicBezTo>
                  <a:cubicBezTo>
                    <a:pt x="46" y="51"/>
                    <a:pt x="44" y="47"/>
                    <a:pt x="47" y="47"/>
                  </a:cubicBezTo>
                  <a:cubicBezTo>
                    <a:pt x="49" y="50"/>
                    <a:pt x="48" y="53"/>
                    <a:pt x="48" y="55"/>
                  </a:cubicBezTo>
                  <a:cubicBezTo>
                    <a:pt x="48" y="61"/>
                    <a:pt x="51" y="64"/>
                    <a:pt x="57" y="62"/>
                  </a:cubicBezTo>
                  <a:cubicBezTo>
                    <a:pt x="60" y="62"/>
                    <a:pt x="61" y="60"/>
                    <a:pt x="60" y="58"/>
                  </a:cubicBezTo>
                  <a:cubicBezTo>
                    <a:pt x="59" y="54"/>
                    <a:pt x="62" y="50"/>
                    <a:pt x="60" y="46"/>
                  </a:cubicBezTo>
                  <a:cubicBezTo>
                    <a:pt x="59" y="41"/>
                    <a:pt x="59" y="36"/>
                    <a:pt x="60" y="32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1" y="29"/>
                    <a:pt x="61" y="29"/>
                    <a:pt x="62" y="28"/>
                  </a:cubicBezTo>
                  <a:cubicBezTo>
                    <a:pt x="68" y="29"/>
                    <a:pt x="69" y="31"/>
                    <a:pt x="70" y="36"/>
                  </a:cubicBezTo>
                  <a:cubicBezTo>
                    <a:pt x="70" y="39"/>
                    <a:pt x="70" y="42"/>
                    <a:pt x="73" y="44"/>
                  </a:cubicBezTo>
                  <a:cubicBezTo>
                    <a:pt x="76" y="48"/>
                    <a:pt x="78" y="54"/>
                    <a:pt x="78" y="59"/>
                  </a:cubicBezTo>
                  <a:cubicBezTo>
                    <a:pt x="78" y="62"/>
                    <a:pt x="77" y="64"/>
                    <a:pt x="75" y="66"/>
                  </a:cubicBezTo>
                  <a:cubicBezTo>
                    <a:pt x="73" y="68"/>
                    <a:pt x="74" y="70"/>
                    <a:pt x="75" y="72"/>
                  </a:cubicBezTo>
                  <a:cubicBezTo>
                    <a:pt x="78" y="75"/>
                    <a:pt x="81" y="79"/>
                    <a:pt x="85" y="80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90" y="85"/>
                    <a:pt x="94" y="88"/>
                    <a:pt x="100" y="87"/>
                  </a:cubicBezTo>
                  <a:cubicBezTo>
                    <a:pt x="101" y="87"/>
                    <a:pt x="103" y="88"/>
                    <a:pt x="103" y="90"/>
                  </a:cubicBezTo>
                  <a:cubicBezTo>
                    <a:pt x="92" y="96"/>
                    <a:pt x="83" y="90"/>
                    <a:pt x="74" y="84"/>
                  </a:cubicBezTo>
                  <a:cubicBezTo>
                    <a:pt x="71" y="81"/>
                    <a:pt x="70" y="77"/>
                    <a:pt x="68" y="74"/>
                  </a:cubicBezTo>
                  <a:cubicBezTo>
                    <a:pt x="67" y="74"/>
                    <a:pt x="67" y="73"/>
                    <a:pt x="66" y="73"/>
                  </a:cubicBezTo>
                  <a:cubicBezTo>
                    <a:pt x="65" y="73"/>
                    <a:pt x="65" y="74"/>
                    <a:pt x="65" y="75"/>
                  </a:cubicBezTo>
                  <a:cubicBezTo>
                    <a:pt x="65" y="75"/>
                    <a:pt x="65" y="76"/>
                    <a:pt x="65" y="77"/>
                  </a:cubicBezTo>
                  <a:cubicBezTo>
                    <a:pt x="67" y="83"/>
                    <a:pt x="61" y="86"/>
                    <a:pt x="58" y="89"/>
                  </a:cubicBezTo>
                  <a:cubicBezTo>
                    <a:pt x="57" y="90"/>
                    <a:pt x="55" y="91"/>
                    <a:pt x="55" y="92"/>
                  </a:cubicBezTo>
                  <a:cubicBezTo>
                    <a:pt x="56" y="94"/>
                    <a:pt x="58" y="93"/>
                    <a:pt x="59" y="93"/>
                  </a:cubicBezTo>
                  <a:cubicBezTo>
                    <a:pt x="60" y="93"/>
                    <a:pt x="61" y="93"/>
                    <a:pt x="61" y="93"/>
                  </a:cubicBezTo>
                  <a:cubicBezTo>
                    <a:pt x="53" y="93"/>
                    <a:pt x="50" y="99"/>
                    <a:pt x="46" y="104"/>
                  </a:cubicBezTo>
                  <a:cubicBezTo>
                    <a:pt x="44" y="105"/>
                    <a:pt x="45" y="107"/>
                    <a:pt x="44" y="108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829F26F4-944D-46D1-0031-9A71EFBAD48D}"/>
                </a:ext>
              </a:extLst>
            </p:cNvPr>
            <p:cNvSpPr/>
            <p:nvPr userDrawn="1"/>
          </p:nvSpPr>
          <p:spPr bwMode="auto">
            <a:xfrm>
              <a:off x="387350" y="3175"/>
              <a:ext cx="387350" cy="342900"/>
            </a:xfrm>
            <a:custGeom>
              <a:avLst/>
              <a:gdLst>
                <a:gd name="T0" fmla="*/ 54 w 103"/>
                <a:gd name="T1" fmla="*/ 0 h 91"/>
                <a:gd name="T2" fmla="*/ 54 w 103"/>
                <a:gd name="T3" fmla="*/ 11 h 91"/>
                <a:gd name="T4" fmla="*/ 56 w 103"/>
                <a:gd name="T5" fmla="*/ 18 h 91"/>
                <a:gd name="T6" fmla="*/ 61 w 103"/>
                <a:gd name="T7" fmla="*/ 19 h 91"/>
                <a:gd name="T8" fmla="*/ 73 w 103"/>
                <a:gd name="T9" fmla="*/ 9 h 91"/>
                <a:gd name="T10" fmla="*/ 82 w 103"/>
                <a:gd name="T11" fmla="*/ 6 h 91"/>
                <a:gd name="T12" fmla="*/ 88 w 103"/>
                <a:gd name="T13" fmla="*/ 9 h 91"/>
                <a:gd name="T14" fmla="*/ 91 w 103"/>
                <a:gd name="T15" fmla="*/ 12 h 91"/>
                <a:gd name="T16" fmla="*/ 96 w 103"/>
                <a:gd name="T17" fmla="*/ 20 h 91"/>
                <a:gd name="T18" fmla="*/ 87 w 103"/>
                <a:gd name="T19" fmla="*/ 42 h 91"/>
                <a:gd name="T20" fmla="*/ 87 w 103"/>
                <a:gd name="T21" fmla="*/ 47 h 91"/>
                <a:gd name="T22" fmla="*/ 102 w 103"/>
                <a:gd name="T23" fmla="*/ 65 h 91"/>
                <a:gd name="T24" fmla="*/ 97 w 103"/>
                <a:gd name="T25" fmla="*/ 73 h 91"/>
                <a:gd name="T26" fmla="*/ 93 w 103"/>
                <a:gd name="T27" fmla="*/ 78 h 91"/>
                <a:gd name="T28" fmla="*/ 88 w 103"/>
                <a:gd name="T29" fmla="*/ 86 h 91"/>
                <a:gd name="T30" fmla="*/ 86 w 103"/>
                <a:gd name="T31" fmla="*/ 89 h 91"/>
                <a:gd name="T32" fmla="*/ 83 w 103"/>
                <a:gd name="T33" fmla="*/ 90 h 91"/>
                <a:gd name="T34" fmla="*/ 80 w 103"/>
                <a:gd name="T35" fmla="*/ 86 h 91"/>
                <a:gd name="T36" fmla="*/ 83 w 103"/>
                <a:gd name="T37" fmla="*/ 76 h 91"/>
                <a:gd name="T38" fmla="*/ 83 w 103"/>
                <a:gd name="T39" fmla="*/ 71 h 91"/>
                <a:gd name="T40" fmla="*/ 83 w 103"/>
                <a:gd name="T41" fmla="*/ 66 h 91"/>
                <a:gd name="T42" fmla="*/ 76 w 103"/>
                <a:gd name="T43" fmla="*/ 57 h 91"/>
                <a:gd name="T44" fmla="*/ 71 w 103"/>
                <a:gd name="T45" fmla="*/ 54 h 91"/>
                <a:gd name="T46" fmla="*/ 66 w 103"/>
                <a:gd name="T47" fmla="*/ 50 h 91"/>
                <a:gd name="T48" fmla="*/ 64 w 103"/>
                <a:gd name="T49" fmla="*/ 49 h 91"/>
                <a:gd name="T50" fmla="*/ 66 w 103"/>
                <a:gd name="T51" fmla="*/ 48 h 91"/>
                <a:gd name="T52" fmla="*/ 73 w 103"/>
                <a:gd name="T53" fmla="*/ 48 h 91"/>
                <a:gd name="T54" fmla="*/ 76 w 103"/>
                <a:gd name="T55" fmla="*/ 45 h 91"/>
                <a:gd name="T56" fmla="*/ 72 w 103"/>
                <a:gd name="T57" fmla="*/ 43 h 91"/>
                <a:gd name="T58" fmla="*/ 68 w 103"/>
                <a:gd name="T59" fmla="*/ 43 h 91"/>
                <a:gd name="T60" fmla="*/ 63 w 103"/>
                <a:gd name="T61" fmla="*/ 41 h 91"/>
                <a:gd name="T62" fmla="*/ 65 w 103"/>
                <a:gd name="T63" fmla="*/ 36 h 91"/>
                <a:gd name="T64" fmla="*/ 65 w 103"/>
                <a:gd name="T65" fmla="*/ 34 h 91"/>
                <a:gd name="T66" fmla="*/ 62 w 103"/>
                <a:gd name="T67" fmla="*/ 35 h 91"/>
                <a:gd name="T68" fmla="*/ 57 w 103"/>
                <a:gd name="T69" fmla="*/ 32 h 91"/>
                <a:gd name="T70" fmla="*/ 55 w 103"/>
                <a:gd name="T71" fmla="*/ 27 h 91"/>
                <a:gd name="T72" fmla="*/ 51 w 103"/>
                <a:gd name="T73" fmla="*/ 30 h 91"/>
                <a:gd name="T74" fmla="*/ 50 w 103"/>
                <a:gd name="T75" fmla="*/ 30 h 91"/>
                <a:gd name="T76" fmla="*/ 49 w 103"/>
                <a:gd name="T77" fmla="*/ 31 h 91"/>
                <a:gd name="T78" fmla="*/ 46 w 103"/>
                <a:gd name="T79" fmla="*/ 33 h 91"/>
                <a:gd name="T80" fmla="*/ 50 w 103"/>
                <a:gd name="T81" fmla="*/ 35 h 91"/>
                <a:gd name="T82" fmla="*/ 58 w 103"/>
                <a:gd name="T83" fmla="*/ 45 h 91"/>
                <a:gd name="T84" fmla="*/ 57 w 103"/>
                <a:gd name="T85" fmla="*/ 46 h 91"/>
                <a:gd name="T86" fmla="*/ 55 w 103"/>
                <a:gd name="T87" fmla="*/ 47 h 91"/>
                <a:gd name="T88" fmla="*/ 48 w 103"/>
                <a:gd name="T89" fmla="*/ 47 h 91"/>
                <a:gd name="T90" fmla="*/ 44 w 103"/>
                <a:gd name="T91" fmla="*/ 46 h 91"/>
                <a:gd name="T92" fmla="*/ 41 w 103"/>
                <a:gd name="T93" fmla="*/ 43 h 91"/>
                <a:gd name="T94" fmla="*/ 34 w 103"/>
                <a:gd name="T95" fmla="*/ 41 h 91"/>
                <a:gd name="T96" fmla="*/ 32 w 103"/>
                <a:gd name="T97" fmla="*/ 46 h 91"/>
                <a:gd name="T98" fmla="*/ 31 w 103"/>
                <a:gd name="T99" fmla="*/ 48 h 91"/>
                <a:gd name="T100" fmla="*/ 20 w 103"/>
                <a:gd name="T101" fmla="*/ 41 h 91"/>
                <a:gd name="T102" fmla="*/ 20 w 103"/>
                <a:gd name="T103" fmla="*/ 27 h 91"/>
                <a:gd name="T104" fmla="*/ 13 w 103"/>
                <a:gd name="T105" fmla="*/ 16 h 91"/>
                <a:gd name="T106" fmla="*/ 9 w 103"/>
                <a:gd name="T107" fmla="*/ 7 h 91"/>
                <a:gd name="T108" fmla="*/ 3 w 103"/>
                <a:gd name="T109" fmla="*/ 5 h 91"/>
                <a:gd name="T110" fmla="*/ 1 w 103"/>
                <a:gd name="T111" fmla="*/ 0 h 91"/>
                <a:gd name="T112" fmla="*/ 54 w 103"/>
                <a:gd name="T1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" h="91">
                  <a:moveTo>
                    <a:pt x="54" y="0"/>
                  </a:moveTo>
                  <a:cubicBezTo>
                    <a:pt x="50" y="4"/>
                    <a:pt x="50" y="7"/>
                    <a:pt x="54" y="11"/>
                  </a:cubicBezTo>
                  <a:cubicBezTo>
                    <a:pt x="55" y="13"/>
                    <a:pt x="56" y="15"/>
                    <a:pt x="56" y="18"/>
                  </a:cubicBezTo>
                  <a:cubicBezTo>
                    <a:pt x="57" y="22"/>
                    <a:pt x="59" y="21"/>
                    <a:pt x="61" y="19"/>
                  </a:cubicBezTo>
                  <a:cubicBezTo>
                    <a:pt x="65" y="15"/>
                    <a:pt x="69" y="11"/>
                    <a:pt x="73" y="9"/>
                  </a:cubicBezTo>
                  <a:cubicBezTo>
                    <a:pt x="76" y="7"/>
                    <a:pt x="79" y="6"/>
                    <a:pt x="82" y="6"/>
                  </a:cubicBezTo>
                  <a:cubicBezTo>
                    <a:pt x="84" y="5"/>
                    <a:pt x="88" y="4"/>
                    <a:pt x="88" y="9"/>
                  </a:cubicBezTo>
                  <a:cubicBezTo>
                    <a:pt x="88" y="10"/>
                    <a:pt x="90" y="12"/>
                    <a:pt x="91" y="12"/>
                  </a:cubicBezTo>
                  <a:cubicBezTo>
                    <a:pt x="95" y="13"/>
                    <a:pt x="96" y="16"/>
                    <a:pt x="96" y="20"/>
                  </a:cubicBezTo>
                  <a:cubicBezTo>
                    <a:pt x="96" y="28"/>
                    <a:pt x="93" y="36"/>
                    <a:pt x="87" y="42"/>
                  </a:cubicBezTo>
                  <a:cubicBezTo>
                    <a:pt x="84" y="44"/>
                    <a:pt x="84" y="46"/>
                    <a:pt x="87" y="47"/>
                  </a:cubicBezTo>
                  <a:cubicBezTo>
                    <a:pt x="95" y="51"/>
                    <a:pt x="100" y="56"/>
                    <a:pt x="102" y="65"/>
                  </a:cubicBezTo>
                  <a:cubicBezTo>
                    <a:pt x="103" y="70"/>
                    <a:pt x="102" y="72"/>
                    <a:pt x="97" y="73"/>
                  </a:cubicBezTo>
                  <a:cubicBezTo>
                    <a:pt x="94" y="74"/>
                    <a:pt x="93" y="76"/>
                    <a:pt x="93" y="78"/>
                  </a:cubicBezTo>
                  <a:cubicBezTo>
                    <a:pt x="93" y="82"/>
                    <a:pt x="92" y="85"/>
                    <a:pt x="88" y="86"/>
                  </a:cubicBezTo>
                  <a:cubicBezTo>
                    <a:pt x="86" y="86"/>
                    <a:pt x="86" y="88"/>
                    <a:pt x="86" y="89"/>
                  </a:cubicBezTo>
                  <a:cubicBezTo>
                    <a:pt x="85" y="91"/>
                    <a:pt x="84" y="90"/>
                    <a:pt x="83" y="90"/>
                  </a:cubicBezTo>
                  <a:cubicBezTo>
                    <a:pt x="79" y="90"/>
                    <a:pt x="78" y="89"/>
                    <a:pt x="80" y="86"/>
                  </a:cubicBezTo>
                  <a:cubicBezTo>
                    <a:pt x="81" y="83"/>
                    <a:pt x="82" y="79"/>
                    <a:pt x="83" y="76"/>
                  </a:cubicBezTo>
                  <a:cubicBezTo>
                    <a:pt x="84" y="75"/>
                    <a:pt x="84" y="73"/>
                    <a:pt x="83" y="71"/>
                  </a:cubicBezTo>
                  <a:cubicBezTo>
                    <a:pt x="83" y="69"/>
                    <a:pt x="83" y="67"/>
                    <a:pt x="83" y="66"/>
                  </a:cubicBezTo>
                  <a:cubicBezTo>
                    <a:pt x="83" y="61"/>
                    <a:pt x="81" y="57"/>
                    <a:pt x="76" y="57"/>
                  </a:cubicBezTo>
                  <a:cubicBezTo>
                    <a:pt x="74" y="57"/>
                    <a:pt x="72" y="56"/>
                    <a:pt x="71" y="54"/>
                  </a:cubicBezTo>
                  <a:cubicBezTo>
                    <a:pt x="70" y="52"/>
                    <a:pt x="69" y="50"/>
                    <a:pt x="66" y="50"/>
                  </a:cubicBezTo>
                  <a:cubicBezTo>
                    <a:pt x="65" y="50"/>
                    <a:pt x="64" y="50"/>
                    <a:pt x="64" y="49"/>
                  </a:cubicBezTo>
                  <a:cubicBezTo>
                    <a:pt x="64" y="48"/>
                    <a:pt x="65" y="47"/>
                    <a:pt x="66" y="48"/>
                  </a:cubicBezTo>
                  <a:cubicBezTo>
                    <a:pt x="69" y="49"/>
                    <a:pt x="71" y="49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4" y="43"/>
                    <a:pt x="72" y="43"/>
                  </a:cubicBezTo>
                  <a:cubicBezTo>
                    <a:pt x="71" y="43"/>
                    <a:pt x="69" y="43"/>
                    <a:pt x="68" y="43"/>
                  </a:cubicBezTo>
                  <a:cubicBezTo>
                    <a:pt x="66" y="43"/>
                    <a:pt x="63" y="43"/>
                    <a:pt x="63" y="41"/>
                  </a:cubicBezTo>
                  <a:cubicBezTo>
                    <a:pt x="62" y="39"/>
                    <a:pt x="63" y="37"/>
                    <a:pt x="65" y="36"/>
                  </a:cubicBezTo>
                  <a:cubicBezTo>
                    <a:pt x="65" y="36"/>
                    <a:pt x="66" y="35"/>
                    <a:pt x="65" y="34"/>
                  </a:cubicBezTo>
                  <a:cubicBezTo>
                    <a:pt x="64" y="33"/>
                    <a:pt x="63" y="35"/>
                    <a:pt x="62" y="35"/>
                  </a:cubicBezTo>
                  <a:cubicBezTo>
                    <a:pt x="59" y="36"/>
                    <a:pt x="57" y="36"/>
                    <a:pt x="57" y="32"/>
                  </a:cubicBezTo>
                  <a:cubicBezTo>
                    <a:pt x="56" y="31"/>
                    <a:pt x="58" y="28"/>
                    <a:pt x="55" y="27"/>
                  </a:cubicBezTo>
                  <a:cubicBezTo>
                    <a:pt x="53" y="26"/>
                    <a:pt x="52" y="29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1"/>
                    <a:pt x="49" y="31"/>
                    <a:pt x="49" y="31"/>
                  </a:cubicBezTo>
                  <a:cubicBezTo>
                    <a:pt x="48" y="32"/>
                    <a:pt x="46" y="31"/>
                    <a:pt x="46" y="33"/>
                  </a:cubicBezTo>
                  <a:cubicBezTo>
                    <a:pt x="46" y="36"/>
                    <a:pt x="49" y="34"/>
                    <a:pt x="50" y="35"/>
                  </a:cubicBezTo>
                  <a:cubicBezTo>
                    <a:pt x="55" y="36"/>
                    <a:pt x="54" y="42"/>
                    <a:pt x="58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5" y="48"/>
                    <a:pt x="55" y="47"/>
                  </a:cubicBezTo>
                  <a:cubicBezTo>
                    <a:pt x="52" y="46"/>
                    <a:pt x="50" y="47"/>
                    <a:pt x="48" y="47"/>
                  </a:cubicBezTo>
                  <a:cubicBezTo>
                    <a:pt x="46" y="49"/>
                    <a:pt x="45" y="46"/>
                    <a:pt x="44" y="46"/>
                  </a:cubicBezTo>
                  <a:cubicBezTo>
                    <a:pt x="42" y="46"/>
                    <a:pt x="42" y="44"/>
                    <a:pt x="41" y="43"/>
                  </a:cubicBezTo>
                  <a:cubicBezTo>
                    <a:pt x="39" y="40"/>
                    <a:pt x="37" y="39"/>
                    <a:pt x="34" y="41"/>
                  </a:cubicBezTo>
                  <a:cubicBezTo>
                    <a:pt x="29" y="41"/>
                    <a:pt x="29" y="41"/>
                    <a:pt x="32" y="46"/>
                  </a:cubicBezTo>
                  <a:cubicBezTo>
                    <a:pt x="33" y="47"/>
                    <a:pt x="33" y="48"/>
                    <a:pt x="31" y="48"/>
                  </a:cubicBezTo>
                  <a:cubicBezTo>
                    <a:pt x="26" y="50"/>
                    <a:pt x="20" y="45"/>
                    <a:pt x="20" y="41"/>
                  </a:cubicBezTo>
                  <a:cubicBezTo>
                    <a:pt x="20" y="36"/>
                    <a:pt x="20" y="32"/>
                    <a:pt x="20" y="27"/>
                  </a:cubicBezTo>
                  <a:cubicBezTo>
                    <a:pt x="19" y="23"/>
                    <a:pt x="17" y="19"/>
                    <a:pt x="13" y="16"/>
                  </a:cubicBezTo>
                  <a:cubicBezTo>
                    <a:pt x="10" y="14"/>
                    <a:pt x="11" y="10"/>
                    <a:pt x="9" y="7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9" y="0"/>
                    <a:pt x="36" y="0"/>
                    <a:pt x="54" y="0"/>
                  </a:cubicBezTo>
                  <a:close/>
                </a:path>
              </a:pathLst>
            </a:custGeom>
            <a:solidFill>
              <a:srgbClr val="F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4AC7FBE8-5015-7CD2-0735-D678028B4711}"/>
                </a:ext>
              </a:extLst>
            </p:cNvPr>
            <p:cNvSpPr/>
            <p:nvPr userDrawn="1"/>
          </p:nvSpPr>
          <p:spPr bwMode="auto">
            <a:xfrm>
              <a:off x="1779588" y="3175"/>
              <a:ext cx="417513" cy="177800"/>
            </a:xfrm>
            <a:custGeom>
              <a:avLst/>
              <a:gdLst>
                <a:gd name="T0" fmla="*/ 111 w 111"/>
                <a:gd name="T1" fmla="*/ 0 h 47"/>
                <a:gd name="T2" fmla="*/ 89 w 111"/>
                <a:gd name="T3" fmla="*/ 8 h 47"/>
                <a:gd name="T4" fmla="*/ 79 w 111"/>
                <a:gd name="T5" fmla="*/ 5 h 47"/>
                <a:gd name="T6" fmla="*/ 76 w 111"/>
                <a:gd name="T7" fmla="*/ 6 h 47"/>
                <a:gd name="T8" fmla="*/ 78 w 111"/>
                <a:gd name="T9" fmla="*/ 8 h 47"/>
                <a:gd name="T10" fmla="*/ 85 w 111"/>
                <a:gd name="T11" fmla="*/ 14 h 47"/>
                <a:gd name="T12" fmla="*/ 86 w 111"/>
                <a:gd name="T13" fmla="*/ 28 h 47"/>
                <a:gd name="T14" fmla="*/ 80 w 111"/>
                <a:gd name="T15" fmla="*/ 41 h 47"/>
                <a:gd name="T16" fmla="*/ 79 w 111"/>
                <a:gd name="T17" fmla="*/ 43 h 47"/>
                <a:gd name="T18" fmla="*/ 67 w 111"/>
                <a:gd name="T19" fmla="*/ 46 h 47"/>
                <a:gd name="T20" fmla="*/ 42 w 111"/>
                <a:gd name="T21" fmla="*/ 34 h 47"/>
                <a:gd name="T22" fmla="*/ 34 w 111"/>
                <a:gd name="T23" fmla="*/ 36 h 47"/>
                <a:gd name="T24" fmla="*/ 32 w 111"/>
                <a:gd name="T25" fmla="*/ 39 h 47"/>
                <a:gd name="T26" fmla="*/ 30 w 111"/>
                <a:gd name="T27" fmla="*/ 46 h 47"/>
                <a:gd name="T28" fmla="*/ 25 w 111"/>
                <a:gd name="T29" fmla="*/ 45 h 47"/>
                <a:gd name="T30" fmla="*/ 17 w 111"/>
                <a:gd name="T31" fmla="*/ 42 h 47"/>
                <a:gd name="T32" fmla="*/ 12 w 111"/>
                <a:gd name="T33" fmla="*/ 37 h 47"/>
                <a:gd name="T34" fmla="*/ 3 w 111"/>
                <a:gd name="T35" fmla="*/ 32 h 47"/>
                <a:gd name="T36" fmla="*/ 2 w 111"/>
                <a:gd name="T37" fmla="*/ 25 h 47"/>
                <a:gd name="T38" fmla="*/ 5 w 111"/>
                <a:gd name="T39" fmla="*/ 8 h 47"/>
                <a:gd name="T40" fmla="*/ 3 w 111"/>
                <a:gd name="T41" fmla="*/ 3 h 47"/>
                <a:gd name="T42" fmla="*/ 0 w 111"/>
                <a:gd name="T43" fmla="*/ 0 h 47"/>
                <a:gd name="T44" fmla="*/ 55 w 111"/>
                <a:gd name="T45" fmla="*/ 0 h 47"/>
                <a:gd name="T46" fmla="*/ 55 w 111"/>
                <a:gd name="T47" fmla="*/ 0 h 47"/>
                <a:gd name="T48" fmla="*/ 58 w 111"/>
                <a:gd name="T49" fmla="*/ 3 h 47"/>
                <a:gd name="T50" fmla="*/ 60 w 111"/>
                <a:gd name="T51" fmla="*/ 0 h 47"/>
                <a:gd name="T52" fmla="*/ 111 w 111"/>
                <a:gd name="T5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7">
                  <a:moveTo>
                    <a:pt x="111" y="0"/>
                  </a:moveTo>
                  <a:cubicBezTo>
                    <a:pt x="106" y="7"/>
                    <a:pt x="100" y="11"/>
                    <a:pt x="89" y="8"/>
                  </a:cubicBezTo>
                  <a:cubicBezTo>
                    <a:pt x="86" y="7"/>
                    <a:pt x="83" y="6"/>
                    <a:pt x="79" y="5"/>
                  </a:cubicBezTo>
                  <a:cubicBezTo>
                    <a:pt x="78" y="5"/>
                    <a:pt x="77" y="4"/>
                    <a:pt x="76" y="6"/>
                  </a:cubicBezTo>
                  <a:cubicBezTo>
                    <a:pt x="76" y="7"/>
                    <a:pt x="77" y="7"/>
                    <a:pt x="78" y="8"/>
                  </a:cubicBezTo>
                  <a:cubicBezTo>
                    <a:pt x="80" y="10"/>
                    <a:pt x="83" y="11"/>
                    <a:pt x="85" y="14"/>
                  </a:cubicBezTo>
                  <a:cubicBezTo>
                    <a:pt x="88" y="18"/>
                    <a:pt x="88" y="23"/>
                    <a:pt x="86" y="28"/>
                  </a:cubicBezTo>
                  <a:cubicBezTo>
                    <a:pt x="85" y="33"/>
                    <a:pt x="84" y="38"/>
                    <a:pt x="80" y="41"/>
                  </a:cubicBezTo>
                  <a:cubicBezTo>
                    <a:pt x="79" y="41"/>
                    <a:pt x="79" y="42"/>
                    <a:pt x="79" y="43"/>
                  </a:cubicBezTo>
                  <a:cubicBezTo>
                    <a:pt x="75" y="44"/>
                    <a:pt x="71" y="46"/>
                    <a:pt x="67" y="46"/>
                  </a:cubicBezTo>
                  <a:cubicBezTo>
                    <a:pt x="59" y="43"/>
                    <a:pt x="50" y="40"/>
                    <a:pt x="42" y="34"/>
                  </a:cubicBezTo>
                  <a:cubicBezTo>
                    <a:pt x="39" y="31"/>
                    <a:pt x="37" y="34"/>
                    <a:pt x="34" y="36"/>
                  </a:cubicBezTo>
                  <a:cubicBezTo>
                    <a:pt x="33" y="36"/>
                    <a:pt x="33" y="38"/>
                    <a:pt x="32" y="39"/>
                  </a:cubicBezTo>
                  <a:cubicBezTo>
                    <a:pt x="29" y="41"/>
                    <a:pt x="29" y="43"/>
                    <a:pt x="30" y="46"/>
                  </a:cubicBezTo>
                  <a:cubicBezTo>
                    <a:pt x="28" y="47"/>
                    <a:pt x="27" y="43"/>
                    <a:pt x="25" y="45"/>
                  </a:cubicBezTo>
                  <a:cubicBezTo>
                    <a:pt x="22" y="44"/>
                    <a:pt x="19" y="43"/>
                    <a:pt x="17" y="42"/>
                  </a:cubicBezTo>
                  <a:cubicBezTo>
                    <a:pt x="14" y="42"/>
                    <a:pt x="13" y="40"/>
                    <a:pt x="12" y="37"/>
                  </a:cubicBezTo>
                  <a:cubicBezTo>
                    <a:pt x="10" y="30"/>
                    <a:pt x="9" y="30"/>
                    <a:pt x="3" y="32"/>
                  </a:cubicBezTo>
                  <a:cubicBezTo>
                    <a:pt x="3" y="30"/>
                    <a:pt x="3" y="27"/>
                    <a:pt x="2" y="25"/>
                  </a:cubicBezTo>
                  <a:cubicBezTo>
                    <a:pt x="0" y="19"/>
                    <a:pt x="2" y="13"/>
                    <a:pt x="5" y="8"/>
                  </a:cubicBezTo>
                  <a:cubicBezTo>
                    <a:pt x="8" y="5"/>
                    <a:pt x="7" y="4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18" y="0"/>
                    <a:pt x="3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1"/>
                    <a:pt x="56" y="4"/>
                    <a:pt x="58" y="3"/>
                  </a:cubicBezTo>
                  <a:cubicBezTo>
                    <a:pt x="60" y="3"/>
                    <a:pt x="59" y="1"/>
                    <a:pt x="60" y="0"/>
                  </a:cubicBezTo>
                  <a:cubicBezTo>
                    <a:pt x="77" y="0"/>
                    <a:pt x="94" y="0"/>
                    <a:pt x="11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349FC2D-22B9-4B4F-9365-C99E3D798FB7}"/>
                </a:ext>
              </a:extLst>
            </p:cNvPr>
            <p:cNvSpPr/>
            <p:nvPr userDrawn="1"/>
          </p:nvSpPr>
          <p:spPr bwMode="auto">
            <a:xfrm>
              <a:off x="1474788" y="3175"/>
              <a:ext cx="342900" cy="203200"/>
            </a:xfrm>
            <a:custGeom>
              <a:avLst/>
              <a:gdLst>
                <a:gd name="T0" fmla="*/ 81 w 91"/>
                <a:gd name="T1" fmla="*/ 0 h 54"/>
                <a:gd name="T2" fmla="*/ 88 w 91"/>
                <a:gd name="T3" fmla="*/ 3 h 54"/>
                <a:gd name="T4" fmla="*/ 88 w 91"/>
                <a:gd name="T5" fmla="*/ 8 h 54"/>
                <a:gd name="T6" fmla="*/ 86 w 91"/>
                <a:gd name="T7" fmla="*/ 28 h 54"/>
                <a:gd name="T8" fmla="*/ 84 w 91"/>
                <a:gd name="T9" fmla="*/ 32 h 54"/>
                <a:gd name="T10" fmla="*/ 75 w 91"/>
                <a:gd name="T11" fmla="*/ 34 h 54"/>
                <a:gd name="T12" fmla="*/ 71 w 91"/>
                <a:gd name="T13" fmla="*/ 39 h 54"/>
                <a:gd name="T14" fmla="*/ 71 w 91"/>
                <a:gd name="T15" fmla="*/ 52 h 54"/>
                <a:gd name="T16" fmla="*/ 67 w 91"/>
                <a:gd name="T17" fmla="*/ 53 h 54"/>
                <a:gd name="T18" fmla="*/ 47 w 91"/>
                <a:gd name="T19" fmla="*/ 54 h 54"/>
                <a:gd name="T20" fmla="*/ 47 w 91"/>
                <a:gd name="T21" fmla="*/ 23 h 54"/>
                <a:gd name="T22" fmla="*/ 42 w 91"/>
                <a:gd name="T23" fmla="*/ 20 h 54"/>
                <a:gd name="T24" fmla="*/ 38 w 91"/>
                <a:gd name="T25" fmla="*/ 19 h 54"/>
                <a:gd name="T26" fmla="*/ 20 w 91"/>
                <a:gd name="T27" fmla="*/ 19 h 54"/>
                <a:gd name="T28" fmla="*/ 10 w 91"/>
                <a:gd name="T29" fmla="*/ 31 h 54"/>
                <a:gd name="T30" fmla="*/ 13 w 91"/>
                <a:gd name="T31" fmla="*/ 21 h 54"/>
                <a:gd name="T32" fmla="*/ 12 w 91"/>
                <a:gd name="T33" fmla="*/ 17 h 54"/>
                <a:gd name="T34" fmla="*/ 1 w 91"/>
                <a:gd name="T35" fmla="*/ 0 h 54"/>
                <a:gd name="T36" fmla="*/ 40 w 91"/>
                <a:gd name="T37" fmla="*/ 0 h 54"/>
                <a:gd name="T38" fmla="*/ 47 w 91"/>
                <a:gd name="T39" fmla="*/ 8 h 54"/>
                <a:gd name="T40" fmla="*/ 51 w 91"/>
                <a:gd name="T41" fmla="*/ 11 h 54"/>
                <a:gd name="T42" fmla="*/ 54 w 91"/>
                <a:gd name="T43" fmla="*/ 8 h 54"/>
                <a:gd name="T44" fmla="*/ 51 w 91"/>
                <a:gd name="T45" fmla="*/ 4 h 54"/>
                <a:gd name="T46" fmla="*/ 47 w 91"/>
                <a:gd name="T47" fmla="*/ 0 h 54"/>
                <a:gd name="T48" fmla="*/ 81 w 91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54">
                  <a:moveTo>
                    <a:pt x="81" y="0"/>
                  </a:moveTo>
                  <a:cubicBezTo>
                    <a:pt x="83" y="1"/>
                    <a:pt x="86" y="1"/>
                    <a:pt x="88" y="3"/>
                  </a:cubicBezTo>
                  <a:cubicBezTo>
                    <a:pt x="90" y="4"/>
                    <a:pt x="91" y="5"/>
                    <a:pt x="88" y="8"/>
                  </a:cubicBezTo>
                  <a:cubicBezTo>
                    <a:pt x="83" y="13"/>
                    <a:pt x="82" y="21"/>
                    <a:pt x="86" y="28"/>
                  </a:cubicBezTo>
                  <a:cubicBezTo>
                    <a:pt x="87" y="31"/>
                    <a:pt x="84" y="30"/>
                    <a:pt x="84" y="32"/>
                  </a:cubicBezTo>
                  <a:cubicBezTo>
                    <a:pt x="81" y="34"/>
                    <a:pt x="78" y="34"/>
                    <a:pt x="75" y="34"/>
                  </a:cubicBezTo>
                  <a:cubicBezTo>
                    <a:pt x="71" y="33"/>
                    <a:pt x="70" y="36"/>
                    <a:pt x="71" y="39"/>
                  </a:cubicBezTo>
                  <a:cubicBezTo>
                    <a:pt x="73" y="43"/>
                    <a:pt x="74" y="48"/>
                    <a:pt x="71" y="52"/>
                  </a:cubicBezTo>
                  <a:cubicBezTo>
                    <a:pt x="70" y="53"/>
                    <a:pt x="69" y="53"/>
                    <a:pt x="67" y="53"/>
                  </a:cubicBezTo>
                  <a:cubicBezTo>
                    <a:pt x="61" y="53"/>
                    <a:pt x="54" y="51"/>
                    <a:pt x="47" y="54"/>
                  </a:cubicBezTo>
                  <a:cubicBezTo>
                    <a:pt x="53" y="43"/>
                    <a:pt x="51" y="33"/>
                    <a:pt x="47" y="23"/>
                  </a:cubicBezTo>
                  <a:cubicBezTo>
                    <a:pt x="46" y="21"/>
                    <a:pt x="45" y="19"/>
                    <a:pt x="42" y="20"/>
                  </a:cubicBezTo>
                  <a:cubicBezTo>
                    <a:pt x="41" y="20"/>
                    <a:pt x="39" y="20"/>
                    <a:pt x="38" y="19"/>
                  </a:cubicBezTo>
                  <a:cubicBezTo>
                    <a:pt x="32" y="12"/>
                    <a:pt x="26" y="17"/>
                    <a:pt x="20" y="19"/>
                  </a:cubicBezTo>
                  <a:cubicBezTo>
                    <a:pt x="13" y="22"/>
                    <a:pt x="13" y="23"/>
                    <a:pt x="10" y="31"/>
                  </a:cubicBezTo>
                  <a:cubicBezTo>
                    <a:pt x="9" y="27"/>
                    <a:pt x="9" y="24"/>
                    <a:pt x="13" y="21"/>
                  </a:cubicBezTo>
                  <a:cubicBezTo>
                    <a:pt x="15" y="18"/>
                    <a:pt x="14" y="18"/>
                    <a:pt x="12" y="17"/>
                  </a:cubicBezTo>
                  <a:cubicBezTo>
                    <a:pt x="3" y="15"/>
                    <a:pt x="0" y="10"/>
                    <a:pt x="1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43" y="2"/>
                    <a:pt x="45" y="5"/>
                    <a:pt x="47" y="8"/>
                  </a:cubicBezTo>
                  <a:cubicBezTo>
                    <a:pt x="48" y="10"/>
                    <a:pt x="49" y="11"/>
                    <a:pt x="51" y="11"/>
                  </a:cubicBezTo>
                  <a:cubicBezTo>
                    <a:pt x="53" y="10"/>
                    <a:pt x="54" y="10"/>
                    <a:pt x="54" y="8"/>
                  </a:cubicBezTo>
                  <a:cubicBezTo>
                    <a:pt x="54" y="6"/>
                    <a:pt x="52" y="5"/>
                    <a:pt x="51" y="4"/>
                  </a:cubicBezTo>
                  <a:cubicBezTo>
                    <a:pt x="50" y="3"/>
                    <a:pt x="46" y="3"/>
                    <a:pt x="47" y="0"/>
                  </a:cubicBezTo>
                  <a:cubicBezTo>
                    <a:pt x="59" y="0"/>
                    <a:pt x="70" y="0"/>
                    <a:pt x="81" y="0"/>
                  </a:cubicBezTo>
                  <a:close/>
                </a:path>
              </a:pathLst>
            </a:custGeom>
            <a:solidFill>
              <a:srgbClr val="EB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CA6A38E-5610-6CDF-5535-9AD6B20A964C}"/>
                </a:ext>
              </a:extLst>
            </p:cNvPr>
            <p:cNvSpPr/>
            <p:nvPr userDrawn="1"/>
          </p:nvSpPr>
          <p:spPr bwMode="auto">
            <a:xfrm>
              <a:off x="0" y="-3175"/>
              <a:ext cx="203200" cy="250825"/>
            </a:xfrm>
            <a:custGeom>
              <a:avLst/>
              <a:gdLst>
                <a:gd name="T0" fmla="*/ 46 w 54"/>
                <a:gd name="T1" fmla="*/ 52 h 67"/>
                <a:gd name="T2" fmla="*/ 37 w 54"/>
                <a:gd name="T3" fmla="*/ 59 h 67"/>
                <a:gd name="T4" fmla="*/ 17 w 54"/>
                <a:gd name="T5" fmla="*/ 62 h 67"/>
                <a:gd name="T6" fmla="*/ 8 w 54"/>
                <a:gd name="T7" fmla="*/ 62 h 67"/>
                <a:gd name="T8" fmla="*/ 2 w 54"/>
                <a:gd name="T9" fmla="*/ 63 h 67"/>
                <a:gd name="T10" fmla="*/ 2 w 54"/>
                <a:gd name="T11" fmla="*/ 19 h 67"/>
                <a:gd name="T12" fmla="*/ 4 w 54"/>
                <a:gd name="T13" fmla="*/ 20 h 67"/>
                <a:gd name="T14" fmla="*/ 5 w 54"/>
                <a:gd name="T15" fmla="*/ 26 h 67"/>
                <a:gd name="T16" fmla="*/ 6 w 54"/>
                <a:gd name="T17" fmla="*/ 31 h 67"/>
                <a:gd name="T18" fmla="*/ 10 w 54"/>
                <a:gd name="T19" fmla="*/ 32 h 67"/>
                <a:gd name="T20" fmla="*/ 11 w 54"/>
                <a:gd name="T21" fmla="*/ 25 h 67"/>
                <a:gd name="T22" fmla="*/ 11 w 54"/>
                <a:gd name="T23" fmla="*/ 20 h 67"/>
                <a:gd name="T24" fmla="*/ 17 w 54"/>
                <a:gd name="T25" fmla="*/ 20 h 67"/>
                <a:gd name="T26" fmla="*/ 19 w 54"/>
                <a:gd name="T27" fmla="*/ 25 h 67"/>
                <a:gd name="T28" fmla="*/ 20 w 54"/>
                <a:gd name="T29" fmla="*/ 30 h 67"/>
                <a:gd name="T30" fmla="*/ 28 w 54"/>
                <a:gd name="T31" fmla="*/ 30 h 67"/>
                <a:gd name="T32" fmla="*/ 28 w 54"/>
                <a:gd name="T33" fmla="*/ 26 h 67"/>
                <a:gd name="T34" fmla="*/ 21 w 54"/>
                <a:gd name="T35" fmla="*/ 17 h 67"/>
                <a:gd name="T36" fmla="*/ 23 w 54"/>
                <a:gd name="T37" fmla="*/ 11 h 67"/>
                <a:gd name="T38" fmla="*/ 23 w 54"/>
                <a:gd name="T39" fmla="*/ 8 h 67"/>
                <a:gd name="T40" fmla="*/ 21 w 54"/>
                <a:gd name="T41" fmla="*/ 9 h 67"/>
                <a:gd name="T42" fmla="*/ 16 w 54"/>
                <a:gd name="T43" fmla="*/ 17 h 67"/>
                <a:gd name="T44" fmla="*/ 9 w 54"/>
                <a:gd name="T45" fmla="*/ 16 h 67"/>
                <a:gd name="T46" fmla="*/ 5 w 54"/>
                <a:gd name="T47" fmla="*/ 15 h 67"/>
                <a:gd name="T48" fmla="*/ 2 w 54"/>
                <a:gd name="T49" fmla="*/ 15 h 67"/>
                <a:gd name="T50" fmla="*/ 3 w 54"/>
                <a:gd name="T51" fmla="*/ 2 h 67"/>
                <a:gd name="T52" fmla="*/ 15 w 54"/>
                <a:gd name="T53" fmla="*/ 2 h 67"/>
                <a:gd name="T54" fmla="*/ 48 w 54"/>
                <a:gd name="T55" fmla="*/ 2 h 67"/>
                <a:gd name="T56" fmla="*/ 51 w 54"/>
                <a:gd name="T57" fmla="*/ 16 h 67"/>
                <a:gd name="T58" fmla="*/ 50 w 54"/>
                <a:gd name="T59" fmla="*/ 25 h 67"/>
                <a:gd name="T60" fmla="*/ 44 w 54"/>
                <a:gd name="T61" fmla="*/ 33 h 67"/>
                <a:gd name="T62" fmla="*/ 44 w 54"/>
                <a:gd name="T63" fmla="*/ 42 h 67"/>
                <a:gd name="T64" fmla="*/ 45 w 54"/>
                <a:gd name="T65" fmla="*/ 47 h 67"/>
                <a:gd name="T66" fmla="*/ 46 w 54"/>
                <a:gd name="T67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67">
                  <a:moveTo>
                    <a:pt x="46" y="52"/>
                  </a:moveTo>
                  <a:cubicBezTo>
                    <a:pt x="41" y="53"/>
                    <a:pt x="40" y="57"/>
                    <a:pt x="37" y="59"/>
                  </a:cubicBezTo>
                  <a:cubicBezTo>
                    <a:pt x="31" y="63"/>
                    <a:pt x="25" y="67"/>
                    <a:pt x="17" y="62"/>
                  </a:cubicBezTo>
                  <a:cubicBezTo>
                    <a:pt x="15" y="60"/>
                    <a:pt x="11" y="60"/>
                    <a:pt x="8" y="62"/>
                  </a:cubicBezTo>
                  <a:cubicBezTo>
                    <a:pt x="6" y="63"/>
                    <a:pt x="4" y="63"/>
                    <a:pt x="2" y="63"/>
                  </a:cubicBezTo>
                  <a:cubicBezTo>
                    <a:pt x="2" y="48"/>
                    <a:pt x="2" y="34"/>
                    <a:pt x="2" y="19"/>
                  </a:cubicBezTo>
                  <a:cubicBezTo>
                    <a:pt x="3" y="18"/>
                    <a:pt x="4" y="19"/>
                    <a:pt x="4" y="20"/>
                  </a:cubicBezTo>
                  <a:cubicBezTo>
                    <a:pt x="5" y="22"/>
                    <a:pt x="5" y="24"/>
                    <a:pt x="5" y="26"/>
                  </a:cubicBezTo>
                  <a:cubicBezTo>
                    <a:pt x="5" y="28"/>
                    <a:pt x="5" y="30"/>
                    <a:pt x="6" y="31"/>
                  </a:cubicBezTo>
                  <a:cubicBezTo>
                    <a:pt x="7" y="32"/>
                    <a:pt x="9" y="32"/>
                    <a:pt x="10" y="32"/>
                  </a:cubicBezTo>
                  <a:cubicBezTo>
                    <a:pt x="13" y="30"/>
                    <a:pt x="12" y="28"/>
                    <a:pt x="11" y="25"/>
                  </a:cubicBezTo>
                  <a:cubicBezTo>
                    <a:pt x="11" y="24"/>
                    <a:pt x="10" y="22"/>
                    <a:pt x="11" y="20"/>
                  </a:cubicBezTo>
                  <a:cubicBezTo>
                    <a:pt x="13" y="18"/>
                    <a:pt x="15" y="20"/>
                    <a:pt x="17" y="20"/>
                  </a:cubicBezTo>
                  <a:cubicBezTo>
                    <a:pt x="20" y="21"/>
                    <a:pt x="19" y="23"/>
                    <a:pt x="19" y="25"/>
                  </a:cubicBezTo>
                  <a:cubicBezTo>
                    <a:pt x="19" y="27"/>
                    <a:pt x="18" y="30"/>
                    <a:pt x="20" y="30"/>
                  </a:cubicBezTo>
                  <a:cubicBezTo>
                    <a:pt x="22" y="30"/>
                    <a:pt x="25" y="31"/>
                    <a:pt x="28" y="30"/>
                  </a:cubicBezTo>
                  <a:cubicBezTo>
                    <a:pt x="30" y="29"/>
                    <a:pt x="29" y="27"/>
                    <a:pt x="28" y="26"/>
                  </a:cubicBezTo>
                  <a:cubicBezTo>
                    <a:pt x="25" y="23"/>
                    <a:pt x="25" y="19"/>
                    <a:pt x="21" y="17"/>
                  </a:cubicBezTo>
                  <a:cubicBezTo>
                    <a:pt x="18" y="16"/>
                    <a:pt x="21" y="13"/>
                    <a:pt x="23" y="11"/>
                  </a:cubicBezTo>
                  <a:cubicBezTo>
                    <a:pt x="23" y="10"/>
                    <a:pt x="24" y="9"/>
                    <a:pt x="23" y="8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2"/>
                    <a:pt x="20" y="15"/>
                    <a:pt x="16" y="17"/>
                  </a:cubicBezTo>
                  <a:cubicBezTo>
                    <a:pt x="13" y="17"/>
                    <a:pt x="11" y="18"/>
                    <a:pt x="9" y="16"/>
                  </a:cubicBezTo>
                  <a:cubicBezTo>
                    <a:pt x="8" y="15"/>
                    <a:pt x="6" y="14"/>
                    <a:pt x="5" y="15"/>
                  </a:cubicBezTo>
                  <a:cubicBezTo>
                    <a:pt x="4" y="15"/>
                    <a:pt x="3" y="16"/>
                    <a:pt x="2" y="15"/>
                  </a:cubicBezTo>
                  <a:cubicBezTo>
                    <a:pt x="2" y="11"/>
                    <a:pt x="0" y="4"/>
                    <a:pt x="3" y="2"/>
                  </a:cubicBezTo>
                  <a:cubicBezTo>
                    <a:pt x="5" y="0"/>
                    <a:pt x="11" y="2"/>
                    <a:pt x="15" y="2"/>
                  </a:cubicBezTo>
                  <a:cubicBezTo>
                    <a:pt x="26" y="2"/>
                    <a:pt x="37" y="2"/>
                    <a:pt x="48" y="2"/>
                  </a:cubicBezTo>
                  <a:cubicBezTo>
                    <a:pt x="44" y="7"/>
                    <a:pt x="44" y="9"/>
                    <a:pt x="51" y="16"/>
                  </a:cubicBezTo>
                  <a:cubicBezTo>
                    <a:pt x="54" y="20"/>
                    <a:pt x="54" y="22"/>
                    <a:pt x="50" y="25"/>
                  </a:cubicBezTo>
                  <a:cubicBezTo>
                    <a:pt x="48" y="27"/>
                    <a:pt x="47" y="31"/>
                    <a:pt x="44" y="33"/>
                  </a:cubicBezTo>
                  <a:cubicBezTo>
                    <a:pt x="39" y="37"/>
                    <a:pt x="40" y="39"/>
                    <a:pt x="44" y="42"/>
                  </a:cubicBezTo>
                  <a:cubicBezTo>
                    <a:pt x="45" y="44"/>
                    <a:pt x="46" y="46"/>
                    <a:pt x="45" y="47"/>
                  </a:cubicBezTo>
                  <a:cubicBezTo>
                    <a:pt x="43" y="49"/>
                    <a:pt x="44" y="51"/>
                    <a:pt x="46" y="52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A2CF15C8-8108-DABE-40DD-6390099B0CCA}"/>
                </a:ext>
              </a:extLst>
            </p:cNvPr>
            <p:cNvSpPr/>
            <p:nvPr userDrawn="1"/>
          </p:nvSpPr>
          <p:spPr bwMode="auto">
            <a:xfrm>
              <a:off x="7938" y="1060450"/>
              <a:ext cx="173038" cy="282575"/>
            </a:xfrm>
            <a:custGeom>
              <a:avLst/>
              <a:gdLst>
                <a:gd name="T0" fmla="*/ 25 w 46"/>
                <a:gd name="T1" fmla="*/ 73 h 75"/>
                <a:gd name="T2" fmla="*/ 0 w 46"/>
                <a:gd name="T3" fmla="*/ 59 h 75"/>
                <a:gd name="T4" fmla="*/ 0 w 46"/>
                <a:gd name="T5" fmla="*/ 0 h 75"/>
                <a:gd name="T6" fmla="*/ 8 w 46"/>
                <a:gd name="T7" fmla="*/ 7 h 75"/>
                <a:gd name="T8" fmla="*/ 8 w 46"/>
                <a:gd name="T9" fmla="*/ 11 h 75"/>
                <a:gd name="T10" fmla="*/ 11 w 46"/>
                <a:gd name="T11" fmla="*/ 12 h 75"/>
                <a:gd name="T12" fmla="*/ 33 w 46"/>
                <a:gd name="T13" fmla="*/ 15 h 75"/>
                <a:gd name="T14" fmla="*/ 33 w 46"/>
                <a:gd name="T15" fmla="*/ 20 h 75"/>
                <a:gd name="T16" fmla="*/ 33 w 46"/>
                <a:gd name="T17" fmla="*/ 30 h 75"/>
                <a:gd name="T18" fmla="*/ 33 w 46"/>
                <a:gd name="T19" fmla="*/ 38 h 75"/>
                <a:gd name="T20" fmla="*/ 45 w 46"/>
                <a:gd name="T21" fmla="*/ 50 h 75"/>
                <a:gd name="T22" fmla="*/ 40 w 46"/>
                <a:gd name="T23" fmla="*/ 65 h 75"/>
                <a:gd name="T24" fmla="*/ 39 w 46"/>
                <a:gd name="T25" fmla="*/ 67 h 75"/>
                <a:gd name="T26" fmla="*/ 26 w 46"/>
                <a:gd name="T27" fmla="*/ 74 h 75"/>
                <a:gd name="T28" fmla="*/ 25 w 46"/>
                <a:gd name="T2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5">
                  <a:moveTo>
                    <a:pt x="25" y="73"/>
                  </a:moveTo>
                  <a:cubicBezTo>
                    <a:pt x="20" y="62"/>
                    <a:pt x="11" y="58"/>
                    <a:pt x="0" y="59"/>
                  </a:cubicBezTo>
                  <a:cubicBezTo>
                    <a:pt x="0" y="39"/>
                    <a:pt x="0" y="20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3"/>
                    <a:pt x="9" y="13"/>
                    <a:pt x="11" y="12"/>
                  </a:cubicBezTo>
                  <a:cubicBezTo>
                    <a:pt x="19" y="8"/>
                    <a:pt x="26" y="9"/>
                    <a:pt x="33" y="15"/>
                  </a:cubicBezTo>
                  <a:cubicBezTo>
                    <a:pt x="35" y="16"/>
                    <a:pt x="34" y="18"/>
                    <a:pt x="33" y="20"/>
                  </a:cubicBezTo>
                  <a:cubicBezTo>
                    <a:pt x="30" y="24"/>
                    <a:pt x="30" y="26"/>
                    <a:pt x="33" y="30"/>
                  </a:cubicBezTo>
                  <a:cubicBezTo>
                    <a:pt x="35" y="33"/>
                    <a:pt x="36" y="35"/>
                    <a:pt x="33" y="38"/>
                  </a:cubicBezTo>
                  <a:cubicBezTo>
                    <a:pt x="39" y="41"/>
                    <a:pt x="44" y="44"/>
                    <a:pt x="45" y="50"/>
                  </a:cubicBezTo>
                  <a:cubicBezTo>
                    <a:pt x="45" y="56"/>
                    <a:pt x="46" y="62"/>
                    <a:pt x="40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6" y="73"/>
                    <a:pt x="34" y="75"/>
                    <a:pt x="26" y="74"/>
                  </a:cubicBezTo>
                  <a:cubicBezTo>
                    <a:pt x="26" y="74"/>
                    <a:pt x="25" y="73"/>
                    <a:pt x="25" y="73"/>
                  </a:cubicBezTo>
                  <a:close/>
                </a:path>
              </a:pathLst>
            </a:custGeom>
            <a:solidFill>
              <a:srgbClr val="EE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4F82B9C3-7160-9CEF-C9EB-469AC373C8AB}"/>
                </a:ext>
              </a:extLst>
            </p:cNvPr>
            <p:cNvSpPr/>
            <p:nvPr userDrawn="1"/>
          </p:nvSpPr>
          <p:spPr bwMode="auto">
            <a:xfrm>
              <a:off x="222250" y="3175"/>
              <a:ext cx="236538" cy="257175"/>
            </a:xfrm>
            <a:custGeom>
              <a:avLst/>
              <a:gdLst>
                <a:gd name="T0" fmla="*/ 45 w 63"/>
                <a:gd name="T1" fmla="*/ 0 h 68"/>
                <a:gd name="T2" fmla="*/ 49 w 63"/>
                <a:gd name="T3" fmla="*/ 4 h 68"/>
                <a:gd name="T4" fmla="*/ 53 w 63"/>
                <a:gd name="T5" fmla="*/ 7 h 68"/>
                <a:gd name="T6" fmla="*/ 55 w 63"/>
                <a:gd name="T7" fmla="*/ 21 h 68"/>
                <a:gd name="T8" fmla="*/ 60 w 63"/>
                <a:gd name="T9" fmla="*/ 42 h 68"/>
                <a:gd name="T10" fmla="*/ 58 w 63"/>
                <a:gd name="T11" fmla="*/ 60 h 68"/>
                <a:gd name="T12" fmla="*/ 58 w 63"/>
                <a:gd name="T13" fmla="*/ 67 h 68"/>
                <a:gd name="T14" fmla="*/ 54 w 63"/>
                <a:gd name="T15" fmla="*/ 62 h 68"/>
                <a:gd name="T16" fmla="*/ 44 w 63"/>
                <a:gd name="T17" fmla="*/ 38 h 68"/>
                <a:gd name="T18" fmla="*/ 43 w 63"/>
                <a:gd name="T19" fmla="*/ 47 h 68"/>
                <a:gd name="T20" fmla="*/ 44 w 63"/>
                <a:gd name="T21" fmla="*/ 51 h 68"/>
                <a:gd name="T22" fmla="*/ 41 w 63"/>
                <a:gd name="T23" fmla="*/ 50 h 68"/>
                <a:gd name="T24" fmla="*/ 37 w 63"/>
                <a:gd name="T25" fmla="*/ 51 h 68"/>
                <a:gd name="T26" fmla="*/ 30 w 63"/>
                <a:gd name="T27" fmla="*/ 59 h 68"/>
                <a:gd name="T28" fmla="*/ 28 w 63"/>
                <a:gd name="T29" fmla="*/ 60 h 68"/>
                <a:gd name="T30" fmla="*/ 28 w 63"/>
                <a:gd name="T31" fmla="*/ 57 h 68"/>
                <a:gd name="T32" fmla="*/ 30 w 63"/>
                <a:gd name="T33" fmla="*/ 53 h 68"/>
                <a:gd name="T34" fmla="*/ 26 w 63"/>
                <a:gd name="T35" fmla="*/ 49 h 68"/>
                <a:gd name="T36" fmla="*/ 33 w 63"/>
                <a:gd name="T37" fmla="*/ 45 h 68"/>
                <a:gd name="T38" fmla="*/ 39 w 63"/>
                <a:gd name="T39" fmla="*/ 39 h 68"/>
                <a:gd name="T40" fmla="*/ 33 w 63"/>
                <a:gd name="T41" fmla="*/ 46 h 68"/>
                <a:gd name="T42" fmla="*/ 30 w 63"/>
                <a:gd name="T43" fmla="*/ 43 h 68"/>
                <a:gd name="T44" fmla="*/ 26 w 63"/>
                <a:gd name="T45" fmla="*/ 36 h 68"/>
                <a:gd name="T46" fmla="*/ 16 w 63"/>
                <a:gd name="T47" fmla="*/ 34 h 68"/>
                <a:gd name="T48" fmla="*/ 10 w 63"/>
                <a:gd name="T49" fmla="*/ 27 h 68"/>
                <a:gd name="T50" fmla="*/ 2 w 63"/>
                <a:gd name="T51" fmla="*/ 23 h 68"/>
                <a:gd name="T52" fmla="*/ 1 w 63"/>
                <a:gd name="T53" fmla="*/ 19 h 68"/>
                <a:gd name="T54" fmla="*/ 5 w 63"/>
                <a:gd name="T55" fmla="*/ 18 h 68"/>
                <a:gd name="T56" fmla="*/ 11 w 63"/>
                <a:gd name="T57" fmla="*/ 18 h 68"/>
                <a:gd name="T58" fmla="*/ 18 w 63"/>
                <a:gd name="T59" fmla="*/ 21 h 68"/>
                <a:gd name="T60" fmla="*/ 18 w 63"/>
                <a:gd name="T61" fmla="*/ 22 h 68"/>
                <a:gd name="T62" fmla="*/ 22 w 63"/>
                <a:gd name="T63" fmla="*/ 27 h 68"/>
                <a:gd name="T64" fmla="*/ 22 w 63"/>
                <a:gd name="T65" fmla="*/ 21 h 68"/>
                <a:gd name="T66" fmla="*/ 24 w 63"/>
                <a:gd name="T67" fmla="*/ 10 h 68"/>
                <a:gd name="T68" fmla="*/ 27 w 63"/>
                <a:gd name="T69" fmla="*/ 13 h 68"/>
                <a:gd name="T70" fmla="*/ 37 w 63"/>
                <a:gd name="T71" fmla="*/ 18 h 68"/>
                <a:gd name="T72" fmla="*/ 37 w 63"/>
                <a:gd name="T73" fmla="*/ 16 h 68"/>
                <a:gd name="T74" fmla="*/ 26 w 63"/>
                <a:gd name="T75" fmla="*/ 3 h 68"/>
                <a:gd name="T76" fmla="*/ 22 w 63"/>
                <a:gd name="T77" fmla="*/ 0 h 68"/>
                <a:gd name="T78" fmla="*/ 45 w 63"/>
                <a:gd name="T7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68">
                  <a:moveTo>
                    <a:pt x="45" y="0"/>
                  </a:moveTo>
                  <a:cubicBezTo>
                    <a:pt x="45" y="2"/>
                    <a:pt x="46" y="4"/>
                    <a:pt x="49" y="4"/>
                  </a:cubicBezTo>
                  <a:cubicBezTo>
                    <a:pt x="51" y="5"/>
                    <a:pt x="52" y="6"/>
                    <a:pt x="53" y="7"/>
                  </a:cubicBezTo>
                  <a:cubicBezTo>
                    <a:pt x="51" y="12"/>
                    <a:pt x="51" y="17"/>
                    <a:pt x="55" y="21"/>
                  </a:cubicBezTo>
                  <a:cubicBezTo>
                    <a:pt x="61" y="27"/>
                    <a:pt x="63" y="35"/>
                    <a:pt x="60" y="42"/>
                  </a:cubicBezTo>
                  <a:cubicBezTo>
                    <a:pt x="57" y="48"/>
                    <a:pt x="58" y="54"/>
                    <a:pt x="58" y="60"/>
                  </a:cubicBezTo>
                  <a:cubicBezTo>
                    <a:pt x="58" y="62"/>
                    <a:pt x="60" y="67"/>
                    <a:pt x="58" y="67"/>
                  </a:cubicBezTo>
                  <a:cubicBezTo>
                    <a:pt x="55" y="68"/>
                    <a:pt x="55" y="64"/>
                    <a:pt x="54" y="62"/>
                  </a:cubicBezTo>
                  <a:cubicBezTo>
                    <a:pt x="50" y="54"/>
                    <a:pt x="48" y="46"/>
                    <a:pt x="44" y="38"/>
                  </a:cubicBezTo>
                  <a:cubicBezTo>
                    <a:pt x="41" y="41"/>
                    <a:pt x="42" y="44"/>
                    <a:pt x="43" y="47"/>
                  </a:cubicBezTo>
                  <a:cubicBezTo>
                    <a:pt x="43" y="48"/>
                    <a:pt x="45" y="49"/>
                    <a:pt x="44" y="51"/>
                  </a:cubicBezTo>
                  <a:cubicBezTo>
                    <a:pt x="43" y="52"/>
                    <a:pt x="42" y="50"/>
                    <a:pt x="41" y="50"/>
                  </a:cubicBezTo>
                  <a:cubicBezTo>
                    <a:pt x="39" y="49"/>
                    <a:pt x="38" y="50"/>
                    <a:pt x="37" y="51"/>
                  </a:cubicBezTo>
                  <a:cubicBezTo>
                    <a:pt x="35" y="54"/>
                    <a:pt x="32" y="56"/>
                    <a:pt x="30" y="59"/>
                  </a:cubicBezTo>
                  <a:cubicBezTo>
                    <a:pt x="29" y="59"/>
                    <a:pt x="29" y="61"/>
                    <a:pt x="28" y="60"/>
                  </a:cubicBezTo>
                  <a:cubicBezTo>
                    <a:pt x="27" y="59"/>
                    <a:pt x="27" y="58"/>
                    <a:pt x="28" y="57"/>
                  </a:cubicBezTo>
                  <a:cubicBezTo>
                    <a:pt x="29" y="56"/>
                    <a:pt x="30" y="55"/>
                    <a:pt x="30" y="53"/>
                  </a:cubicBezTo>
                  <a:cubicBezTo>
                    <a:pt x="30" y="50"/>
                    <a:pt x="27" y="51"/>
                    <a:pt x="26" y="49"/>
                  </a:cubicBezTo>
                  <a:cubicBezTo>
                    <a:pt x="28" y="47"/>
                    <a:pt x="32" y="49"/>
                    <a:pt x="33" y="45"/>
                  </a:cubicBezTo>
                  <a:cubicBezTo>
                    <a:pt x="35" y="43"/>
                    <a:pt x="37" y="42"/>
                    <a:pt x="39" y="39"/>
                  </a:cubicBezTo>
                  <a:cubicBezTo>
                    <a:pt x="35" y="40"/>
                    <a:pt x="35" y="44"/>
                    <a:pt x="33" y="46"/>
                  </a:cubicBezTo>
                  <a:cubicBezTo>
                    <a:pt x="31" y="46"/>
                    <a:pt x="30" y="44"/>
                    <a:pt x="30" y="43"/>
                  </a:cubicBezTo>
                  <a:cubicBezTo>
                    <a:pt x="29" y="40"/>
                    <a:pt x="27" y="38"/>
                    <a:pt x="26" y="36"/>
                  </a:cubicBezTo>
                  <a:cubicBezTo>
                    <a:pt x="22" y="32"/>
                    <a:pt x="20" y="31"/>
                    <a:pt x="16" y="34"/>
                  </a:cubicBezTo>
                  <a:cubicBezTo>
                    <a:pt x="16" y="30"/>
                    <a:pt x="13" y="28"/>
                    <a:pt x="10" y="27"/>
                  </a:cubicBezTo>
                  <a:cubicBezTo>
                    <a:pt x="8" y="25"/>
                    <a:pt x="5" y="24"/>
                    <a:pt x="2" y="23"/>
                  </a:cubicBezTo>
                  <a:cubicBezTo>
                    <a:pt x="1" y="22"/>
                    <a:pt x="0" y="21"/>
                    <a:pt x="1" y="19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7" y="19"/>
                    <a:pt x="9" y="19"/>
                    <a:pt x="11" y="18"/>
                  </a:cubicBezTo>
                  <a:cubicBezTo>
                    <a:pt x="15" y="16"/>
                    <a:pt x="17" y="17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9" y="24"/>
                    <a:pt x="20" y="27"/>
                    <a:pt x="22" y="27"/>
                  </a:cubicBezTo>
                  <a:cubicBezTo>
                    <a:pt x="25" y="26"/>
                    <a:pt x="23" y="23"/>
                    <a:pt x="22" y="21"/>
                  </a:cubicBezTo>
                  <a:cubicBezTo>
                    <a:pt x="20" y="17"/>
                    <a:pt x="23" y="14"/>
                    <a:pt x="24" y="10"/>
                  </a:cubicBezTo>
                  <a:cubicBezTo>
                    <a:pt x="26" y="10"/>
                    <a:pt x="26" y="12"/>
                    <a:pt x="27" y="13"/>
                  </a:cubicBezTo>
                  <a:cubicBezTo>
                    <a:pt x="29" y="17"/>
                    <a:pt x="33" y="17"/>
                    <a:pt x="37" y="18"/>
                  </a:cubicBezTo>
                  <a:cubicBezTo>
                    <a:pt x="39" y="19"/>
                    <a:pt x="38" y="17"/>
                    <a:pt x="37" y="16"/>
                  </a:cubicBezTo>
                  <a:cubicBezTo>
                    <a:pt x="35" y="10"/>
                    <a:pt x="30" y="7"/>
                    <a:pt x="26" y="3"/>
                  </a:cubicBezTo>
                  <a:cubicBezTo>
                    <a:pt x="24" y="2"/>
                    <a:pt x="23" y="1"/>
                    <a:pt x="22" y="0"/>
                  </a:cubicBezTo>
                  <a:cubicBezTo>
                    <a:pt x="30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1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72A2F3F6-8412-F20B-4BA1-51D78CB6A865}"/>
                </a:ext>
              </a:extLst>
            </p:cNvPr>
            <p:cNvSpPr/>
            <p:nvPr userDrawn="1"/>
          </p:nvSpPr>
          <p:spPr bwMode="auto">
            <a:xfrm>
              <a:off x="842963" y="3175"/>
              <a:ext cx="176213" cy="84138"/>
            </a:xfrm>
            <a:custGeom>
              <a:avLst/>
              <a:gdLst>
                <a:gd name="T0" fmla="*/ 45 w 47"/>
                <a:gd name="T1" fmla="*/ 0 h 22"/>
                <a:gd name="T2" fmla="*/ 38 w 47"/>
                <a:gd name="T3" fmla="*/ 19 h 22"/>
                <a:gd name="T4" fmla="*/ 33 w 47"/>
                <a:gd name="T5" fmla="*/ 17 h 22"/>
                <a:gd name="T6" fmla="*/ 27 w 47"/>
                <a:gd name="T7" fmla="*/ 17 h 22"/>
                <a:gd name="T8" fmla="*/ 15 w 47"/>
                <a:gd name="T9" fmla="*/ 18 h 22"/>
                <a:gd name="T10" fmla="*/ 11 w 47"/>
                <a:gd name="T11" fmla="*/ 18 h 22"/>
                <a:gd name="T12" fmla="*/ 5 w 47"/>
                <a:gd name="T13" fmla="*/ 19 h 22"/>
                <a:gd name="T14" fmla="*/ 1 w 47"/>
                <a:gd name="T15" fmla="*/ 11 h 22"/>
                <a:gd name="T16" fmla="*/ 5 w 47"/>
                <a:gd name="T17" fmla="*/ 0 h 22"/>
                <a:gd name="T18" fmla="*/ 14 w 47"/>
                <a:gd name="T19" fmla="*/ 0 h 22"/>
                <a:gd name="T20" fmla="*/ 11 w 47"/>
                <a:gd name="T21" fmla="*/ 4 h 22"/>
                <a:gd name="T22" fmla="*/ 9 w 47"/>
                <a:gd name="T23" fmla="*/ 7 h 22"/>
                <a:gd name="T24" fmla="*/ 13 w 47"/>
                <a:gd name="T25" fmla="*/ 8 h 22"/>
                <a:gd name="T26" fmla="*/ 23 w 47"/>
                <a:gd name="T27" fmla="*/ 6 h 22"/>
                <a:gd name="T28" fmla="*/ 25 w 47"/>
                <a:gd name="T29" fmla="*/ 3 h 22"/>
                <a:gd name="T30" fmla="*/ 24 w 47"/>
                <a:gd name="T31" fmla="*/ 0 h 22"/>
                <a:gd name="T32" fmla="*/ 45 w 47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cubicBezTo>
                    <a:pt x="47" y="6"/>
                    <a:pt x="43" y="17"/>
                    <a:pt x="38" y="19"/>
                  </a:cubicBezTo>
                  <a:cubicBezTo>
                    <a:pt x="36" y="20"/>
                    <a:pt x="34" y="19"/>
                    <a:pt x="33" y="17"/>
                  </a:cubicBezTo>
                  <a:cubicBezTo>
                    <a:pt x="31" y="15"/>
                    <a:pt x="29" y="15"/>
                    <a:pt x="27" y="17"/>
                  </a:cubicBezTo>
                  <a:cubicBezTo>
                    <a:pt x="23" y="22"/>
                    <a:pt x="20" y="22"/>
                    <a:pt x="15" y="18"/>
                  </a:cubicBezTo>
                  <a:cubicBezTo>
                    <a:pt x="14" y="17"/>
                    <a:pt x="12" y="16"/>
                    <a:pt x="11" y="18"/>
                  </a:cubicBezTo>
                  <a:cubicBezTo>
                    <a:pt x="9" y="19"/>
                    <a:pt x="7" y="21"/>
                    <a:pt x="5" y="19"/>
                  </a:cubicBezTo>
                  <a:cubicBezTo>
                    <a:pt x="3" y="17"/>
                    <a:pt x="1" y="15"/>
                    <a:pt x="1" y="11"/>
                  </a:cubicBezTo>
                  <a:cubicBezTo>
                    <a:pt x="0" y="7"/>
                    <a:pt x="2" y="3"/>
                    <a:pt x="5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10" y="4"/>
                    <a:pt x="8" y="5"/>
                    <a:pt x="9" y="7"/>
                  </a:cubicBezTo>
                  <a:cubicBezTo>
                    <a:pt x="10" y="8"/>
                    <a:pt x="12" y="8"/>
                    <a:pt x="13" y="8"/>
                  </a:cubicBezTo>
                  <a:cubicBezTo>
                    <a:pt x="16" y="6"/>
                    <a:pt x="19" y="4"/>
                    <a:pt x="23" y="6"/>
                  </a:cubicBezTo>
                  <a:cubicBezTo>
                    <a:pt x="24" y="6"/>
                    <a:pt x="25" y="5"/>
                    <a:pt x="25" y="3"/>
                  </a:cubicBezTo>
                  <a:cubicBezTo>
                    <a:pt x="25" y="2"/>
                    <a:pt x="24" y="1"/>
                    <a:pt x="24" y="0"/>
                  </a:cubicBezTo>
                  <a:cubicBezTo>
                    <a:pt x="31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E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031BF9E3-DE97-8B1E-F7D0-FEC7468E3832}"/>
                </a:ext>
              </a:extLst>
            </p:cNvPr>
            <p:cNvSpPr/>
            <p:nvPr userDrawn="1"/>
          </p:nvSpPr>
          <p:spPr bwMode="auto">
            <a:xfrm>
              <a:off x="1196975" y="3175"/>
              <a:ext cx="173038" cy="95250"/>
            </a:xfrm>
            <a:custGeom>
              <a:avLst/>
              <a:gdLst>
                <a:gd name="T0" fmla="*/ 39 w 46"/>
                <a:gd name="T1" fmla="*/ 0 h 25"/>
                <a:gd name="T2" fmla="*/ 46 w 46"/>
                <a:gd name="T3" fmla="*/ 7 h 25"/>
                <a:gd name="T4" fmla="*/ 43 w 46"/>
                <a:gd name="T5" fmla="*/ 7 h 25"/>
                <a:gd name="T6" fmla="*/ 38 w 46"/>
                <a:gd name="T7" fmla="*/ 5 h 25"/>
                <a:gd name="T8" fmla="*/ 35 w 46"/>
                <a:gd name="T9" fmla="*/ 12 h 25"/>
                <a:gd name="T10" fmla="*/ 35 w 46"/>
                <a:gd name="T11" fmla="*/ 17 h 25"/>
                <a:gd name="T12" fmla="*/ 33 w 46"/>
                <a:gd name="T13" fmla="*/ 22 h 25"/>
                <a:gd name="T14" fmla="*/ 29 w 46"/>
                <a:gd name="T15" fmla="*/ 18 h 25"/>
                <a:gd name="T16" fmla="*/ 25 w 46"/>
                <a:gd name="T17" fmla="*/ 10 h 25"/>
                <a:gd name="T18" fmla="*/ 22 w 46"/>
                <a:gd name="T19" fmla="*/ 9 h 25"/>
                <a:gd name="T20" fmla="*/ 13 w 46"/>
                <a:gd name="T21" fmla="*/ 23 h 25"/>
                <a:gd name="T22" fmla="*/ 11 w 46"/>
                <a:gd name="T23" fmla="*/ 24 h 25"/>
                <a:gd name="T24" fmla="*/ 11 w 46"/>
                <a:gd name="T25" fmla="*/ 21 h 25"/>
                <a:gd name="T26" fmla="*/ 17 w 46"/>
                <a:gd name="T27" fmla="*/ 9 h 25"/>
                <a:gd name="T28" fmla="*/ 7 w 46"/>
                <a:gd name="T29" fmla="*/ 13 h 25"/>
                <a:gd name="T30" fmla="*/ 2 w 46"/>
                <a:gd name="T31" fmla="*/ 13 h 25"/>
                <a:gd name="T32" fmla="*/ 4 w 46"/>
                <a:gd name="T33" fmla="*/ 9 h 25"/>
                <a:gd name="T34" fmla="*/ 7 w 46"/>
                <a:gd name="T35" fmla="*/ 2 h 25"/>
                <a:gd name="T36" fmla="*/ 8 w 46"/>
                <a:gd name="T37" fmla="*/ 3 h 25"/>
                <a:gd name="T38" fmla="*/ 10 w 46"/>
                <a:gd name="T39" fmla="*/ 5 h 25"/>
                <a:gd name="T40" fmla="*/ 11 w 46"/>
                <a:gd name="T41" fmla="*/ 2 h 25"/>
                <a:gd name="T42" fmla="*/ 12 w 46"/>
                <a:gd name="T43" fmla="*/ 0 h 25"/>
                <a:gd name="T44" fmla="*/ 39 w 46"/>
                <a:gd name="T4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25">
                  <a:moveTo>
                    <a:pt x="39" y="0"/>
                  </a:moveTo>
                  <a:cubicBezTo>
                    <a:pt x="40" y="4"/>
                    <a:pt x="45" y="3"/>
                    <a:pt x="46" y="7"/>
                  </a:cubicBezTo>
                  <a:cubicBezTo>
                    <a:pt x="45" y="9"/>
                    <a:pt x="44" y="7"/>
                    <a:pt x="43" y="7"/>
                  </a:cubicBezTo>
                  <a:cubicBezTo>
                    <a:pt x="42" y="6"/>
                    <a:pt x="40" y="4"/>
                    <a:pt x="38" y="5"/>
                  </a:cubicBezTo>
                  <a:cubicBezTo>
                    <a:pt x="37" y="7"/>
                    <a:pt x="33" y="8"/>
                    <a:pt x="35" y="12"/>
                  </a:cubicBezTo>
                  <a:cubicBezTo>
                    <a:pt x="36" y="13"/>
                    <a:pt x="35" y="15"/>
                    <a:pt x="35" y="17"/>
                  </a:cubicBezTo>
                  <a:cubicBezTo>
                    <a:pt x="36" y="19"/>
                    <a:pt x="36" y="21"/>
                    <a:pt x="33" y="22"/>
                  </a:cubicBezTo>
                  <a:cubicBezTo>
                    <a:pt x="31" y="23"/>
                    <a:pt x="30" y="20"/>
                    <a:pt x="29" y="18"/>
                  </a:cubicBezTo>
                  <a:cubicBezTo>
                    <a:pt x="28" y="15"/>
                    <a:pt x="26" y="12"/>
                    <a:pt x="25" y="10"/>
                  </a:cubicBezTo>
                  <a:cubicBezTo>
                    <a:pt x="24" y="7"/>
                    <a:pt x="23" y="7"/>
                    <a:pt x="22" y="9"/>
                  </a:cubicBezTo>
                  <a:cubicBezTo>
                    <a:pt x="19" y="14"/>
                    <a:pt x="16" y="18"/>
                    <a:pt x="13" y="23"/>
                  </a:cubicBezTo>
                  <a:cubicBezTo>
                    <a:pt x="12" y="24"/>
                    <a:pt x="12" y="25"/>
                    <a:pt x="11" y="24"/>
                  </a:cubicBezTo>
                  <a:cubicBezTo>
                    <a:pt x="9" y="23"/>
                    <a:pt x="11" y="22"/>
                    <a:pt x="11" y="21"/>
                  </a:cubicBezTo>
                  <a:cubicBezTo>
                    <a:pt x="13" y="17"/>
                    <a:pt x="14" y="13"/>
                    <a:pt x="17" y="9"/>
                  </a:cubicBezTo>
                  <a:cubicBezTo>
                    <a:pt x="13" y="10"/>
                    <a:pt x="10" y="11"/>
                    <a:pt x="7" y="13"/>
                  </a:cubicBezTo>
                  <a:cubicBezTo>
                    <a:pt x="5" y="14"/>
                    <a:pt x="3" y="15"/>
                    <a:pt x="2" y="13"/>
                  </a:cubicBezTo>
                  <a:cubicBezTo>
                    <a:pt x="0" y="10"/>
                    <a:pt x="2" y="9"/>
                    <a:pt x="4" y="9"/>
                  </a:cubicBezTo>
                  <a:cubicBezTo>
                    <a:pt x="8" y="8"/>
                    <a:pt x="4" y="3"/>
                    <a:pt x="7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8" y="4"/>
                    <a:pt x="8" y="5"/>
                    <a:pt x="10" y="5"/>
                  </a:cubicBezTo>
                  <a:cubicBezTo>
                    <a:pt x="12" y="5"/>
                    <a:pt x="11" y="3"/>
                    <a:pt x="11" y="2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21" y="0"/>
                    <a:pt x="30" y="0"/>
                    <a:pt x="39" y="0"/>
                  </a:cubicBezTo>
                  <a:close/>
                </a:path>
              </a:pathLst>
            </a:custGeom>
            <a:solidFill>
              <a:srgbClr val="E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AA6AAC7E-A762-6D9C-4D99-04856A4E707C}"/>
                </a:ext>
              </a:extLst>
            </p:cNvPr>
            <p:cNvSpPr/>
            <p:nvPr userDrawn="1"/>
          </p:nvSpPr>
          <p:spPr bwMode="auto">
            <a:xfrm>
              <a:off x="7938" y="815975"/>
              <a:ext cx="55563" cy="131763"/>
            </a:xfrm>
            <a:custGeom>
              <a:avLst/>
              <a:gdLst>
                <a:gd name="T0" fmla="*/ 0 w 15"/>
                <a:gd name="T1" fmla="*/ 2 h 35"/>
                <a:gd name="T2" fmla="*/ 11 w 15"/>
                <a:gd name="T3" fmla="*/ 1 h 35"/>
                <a:gd name="T4" fmla="*/ 15 w 15"/>
                <a:gd name="T5" fmla="*/ 4 h 35"/>
                <a:gd name="T6" fmla="*/ 13 w 15"/>
                <a:gd name="T7" fmla="*/ 14 h 35"/>
                <a:gd name="T8" fmla="*/ 8 w 15"/>
                <a:gd name="T9" fmla="*/ 16 h 35"/>
                <a:gd name="T10" fmla="*/ 12 w 15"/>
                <a:gd name="T11" fmla="*/ 19 h 35"/>
                <a:gd name="T12" fmla="*/ 15 w 15"/>
                <a:gd name="T13" fmla="*/ 23 h 35"/>
                <a:gd name="T14" fmla="*/ 12 w 15"/>
                <a:gd name="T15" fmla="*/ 27 h 35"/>
                <a:gd name="T16" fmla="*/ 7 w 15"/>
                <a:gd name="T17" fmla="*/ 35 h 35"/>
                <a:gd name="T18" fmla="*/ 0 w 15"/>
                <a:gd name="T19" fmla="*/ 32 h 35"/>
                <a:gd name="T20" fmla="*/ 0 w 15"/>
                <a:gd name="T2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35">
                  <a:moveTo>
                    <a:pt x="0" y="2"/>
                  </a:moveTo>
                  <a:cubicBezTo>
                    <a:pt x="4" y="4"/>
                    <a:pt x="8" y="3"/>
                    <a:pt x="11" y="1"/>
                  </a:cubicBezTo>
                  <a:cubicBezTo>
                    <a:pt x="15" y="0"/>
                    <a:pt x="15" y="1"/>
                    <a:pt x="15" y="4"/>
                  </a:cubicBezTo>
                  <a:cubicBezTo>
                    <a:pt x="15" y="8"/>
                    <a:pt x="11" y="10"/>
                    <a:pt x="13" y="14"/>
                  </a:cubicBezTo>
                  <a:cubicBezTo>
                    <a:pt x="14" y="15"/>
                    <a:pt x="10" y="14"/>
                    <a:pt x="8" y="16"/>
                  </a:cubicBezTo>
                  <a:cubicBezTo>
                    <a:pt x="9" y="17"/>
                    <a:pt x="11" y="18"/>
                    <a:pt x="12" y="19"/>
                  </a:cubicBezTo>
                  <a:cubicBezTo>
                    <a:pt x="14" y="20"/>
                    <a:pt x="15" y="21"/>
                    <a:pt x="15" y="23"/>
                  </a:cubicBezTo>
                  <a:cubicBezTo>
                    <a:pt x="15" y="25"/>
                    <a:pt x="14" y="26"/>
                    <a:pt x="12" y="27"/>
                  </a:cubicBezTo>
                  <a:cubicBezTo>
                    <a:pt x="7" y="30"/>
                    <a:pt x="7" y="30"/>
                    <a:pt x="7" y="35"/>
                  </a:cubicBezTo>
                  <a:cubicBezTo>
                    <a:pt x="5" y="34"/>
                    <a:pt x="3" y="31"/>
                    <a:pt x="0" y="32"/>
                  </a:cubicBezTo>
                  <a:cubicBezTo>
                    <a:pt x="0" y="22"/>
                    <a:pt x="0" y="12"/>
                    <a:pt x="0" y="2"/>
                  </a:cubicBezTo>
                  <a:close/>
                </a:path>
              </a:pathLst>
            </a:custGeom>
            <a:solidFill>
              <a:srgbClr val="EFD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B74878E2-23CC-A307-548B-0A781C253169}"/>
                </a:ext>
              </a:extLst>
            </p:cNvPr>
            <p:cNvSpPr/>
            <p:nvPr userDrawn="1"/>
          </p:nvSpPr>
          <p:spPr bwMode="auto">
            <a:xfrm>
              <a:off x="7938" y="1658938"/>
              <a:ext cx="63500" cy="150813"/>
            </a:xfrm>
            <a:custGeom>
              <a:avLst/>
              <a:gdLst>
                <a:gd name="T0" fmla="*/ 0 w 17"/>
                <a:gd name="T1" fmla="*/ 22 h 40"/>
                <a:gd name="T2" fmla="*/ 15 w 17"/>
                <a:gd name="T3" fmla="*/ 0 h 40"/>
                <a:gd name="T4" fmla="*/ 16 w 17"/>
                <a:gd name="T5" fmla="*/ 7 h 40"/>
                <a:gd name="T6" fmla="*/ 15 w 17"/>
                <a:gd name="T7" fmla="*/ 31 h 40"/>
                <a:gd name="T8" fmla="*/ 10 w 17"/>
                <a:gd name="T9" fmla="*/ 39 h 40"/>
                <a:gd name="T10" fmla="*/ 8 w 17"/>
                <a:gd name="T11" fmla="*/ 39 h 40"/>
                <a:gd name="T12" fmla="*/ 0 w 17"/>
                <a:gd name="T13" fmla="*/ 39 h 40"/>
                <a:gd name="T14" fmla="*/ 0 w 17"/>
                <a:gd name="T1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0">
                  <a:moveTo>
                    <a:pt x="0" y="22"/>
                  </a:moveTo>
                  <a:cubicBezTo>
                    <a:pt x="6" y="15"/>
                    <a:pt x="13" y="9"/>
                    <a:pt x="15" y="0"/>
                  </a:cubicBezTo>
                  <a:cubicBezTo>
                    <a:pt x="17" y="4"/>
                    <a:pt x="17" y="4"/>
                    <a:pt x="16" y="7"/>
                  </a:cubicBezTo>
                  <a:cubicBezTo>
                    <a:pt x="14" y="15"/>
                    <a:pt x="15" y="23"/>
                    <a:pt x="15" y="31"/>
                  </a:cubicBezTo>
                  <a:cubicBezTo>
                    <a:pt x="16" y="35"/>
                    <a:pt x="11" y="36"/>
                    <a:pt x="10" y="39"/>
                  </a:cubicBezTo>
                  <a:cubicBezTo>
                    <a:pt x="10" y="40"/>
                    <a:pt x="8" y="40"/>
                    <a:pt x="8" y="39"/>
                  </a:cubicBezTo>
                  <a:cubicBezTo>
                    <a:pt x="5" y="34"/>
                    <a:pt x="3" y="37"/>
                    <a:pt x="0" y="39"/>
                  </a:cubicBezTo>
                  <a:cubicBezTo>
                    <a:pt x="0" y="33"/>
                    <a:pt x="0" y="27"/>
                    <a:pt x="0" y="22"/>
                  </a:cubicBezTo>
                  <a:close/>
                </a:path>
              </a:pathLst>
            </a:custGeom>
            <a:solidFill>
              <a:srgbClr val="BD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39DE23D5-81D7-E4B6-6908-2F714C6A42DB}"/>
                </a:ext>
              </a:extLst>
            </p:cNvPr>
            <p:cNvSpPr/>
            <p:nvPr userDrawn="1"/>
          </p:nvSpPr>
          <p:spPr bwMode="auto">
            <a:xfrm>
              <a:off x="2468563" y="3175"/>
              <a:ext cx="123825" cy="46038"/>
            </a:xfrm>
            <a:custGeom>
              <a:avLst/>
              <a:gdLst>
                <a:gd name="T0" fmla="*/ 33 w 33"/>
                <a:gd name="T1" fmla="*/ 0 h 12"/>
                <a:gd name="T2" fmla="*/ 17 w 33"/>
                <a:gd name="T3" fmla="*/ 12 h 12"/>
                <a:gd name="T4" fmla="*/ 10 w 33"/>
                <a:gd name="T5" fmla="*/ 9 h 12"/>
                <a:gd name="T6" fmla="*/ 7 w 33"/>
                <a:gd name="T7" fmla="*/ 7 h 12"/>
                <a:gd name="T8" fmla="*/ 0 w 33"/>
                <a:gd name="T9" fmla="*/ 0 h 12"/>
                <a:gd name="T10" fmla="*/ 33 w 3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0"/>
                    <a:pt x="17" y="12"/>
                  </a:cubicBezTo>
                  <a:cubicBezTo>
                    <a:pt x="14" y="12"/>
                    <a:pt x="11" y="12"/>
                    <a:pt x="10" y="9"/>
                  </a:cubicBezTo>
                  <a:cubicBezTo>
                    <a:pt x="9" y="8"/>
                    <a:pt x="8" y="7"/>
                    <a:pt x="7" y="7"/>
                  </a:cubicBezTo>
                  <a:cubicBezTo>
                    <a:pt x="0" y="6"/>
                    <a:pt x="0" y="6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F1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5096EAAD-635D-C576-5FF0-2CD490113A0A}"/>
                </a:ext>
              </a:extLst>
            </p:cNvPr>
            <p:cNvSpPr/>
            <p:nvPr userDrawn="1"/>
          </p:nvSpPr>
          <p:spPr bwMode="auto">
            <a:xfrm>
              <a:off x="7938" y="688975"/>
              <a:ext cx="79375" cy="71438"/>
            </a:xfrm>
            <a:custGeom>
              <a:avLst/>
              <a:gdLst>
                <a:gd name="T0" fmla="*/ 0 w 21"/>
                <a:gd name="T1" fmla="*/ 8 h 19"/>
                <a:gd name="T2" fmla="*/ 12 w 21"/>
                <a:gd name="T3" fmla="*/ 2 h 19"/>
                <a:gd name="T4" fmla="*/ 15 w 21"/>
                <a:gd name="T5" fmla="*/ 2 h 19"/>
                <a:gd name="T6" fmla="*/ 21 w 21"/>
                <a:gd name="T7" fmla="*/ 11 h 19"/>
                <a:gd name="T8" fmla="*/ 0 w 21"/>
                <a:gd name="T9" fmla="*/ 19 h 19"/>
                <a:gd name="T10" fmla="*/ 0 w 21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0" y="8"/>
                  </a:moveTo>
                  <a:cubicBezTo>
                    <a:pt x="4" y="6"/>
                    <a:pt x="8" y="4"/>
                    <a:pt x="12" y="2"/>
                  </a:cubicBezTo>
                  <a:cubicBezTo>
                    <a:pt x="13" y="2"/>
                    <a:pt x="15" y="0"/>
                    <a:pt x="15" y="2"/>
                  </a:cubicBezTo>
                  <a:cubicBezTo>
                    <a:pt x="16" y="6"/>
                    <a:pt x="18" y="8"/>
                    <a:pt x="21" y="11"/>
                  </a:cubicBezTo>
                  <a:cubicBezTo>
                    <a:pt x="12" y="9"/>
                    <a:pt x="5" y="12"/>
                    <a:pt x="0" y="19"/>
                  </a:cubicBezTo>
                  <a:cubicBezTo>
                    <a:pt x="0" y="15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715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DE8DFF22-D117-EC4D-570D-6C673D9D5F9A}"/>
                </a:ext>
              </a:extLst>
            </p:cNvPr>
            <p:cNvSpPr/>
            <p:nvPr userDrawn="1"/>
          </p:nvSpPr>
          <p:spPr bwMode="auto">
            <a:xfrm>
              <a:off x="865188" y="3175"/>
              <a:ext cx="79375" cy="38100"/>
            </a:xfrm>
            <a:custGeom>
              <a:avLst/>
              <a:gdLst>
                <a:gd name="T0" fmla="*/ 18 w 21"/>
                <a:gd name="T1" fmla="*/ 0 h 10"/>
                <a:gd name="T2" fmla="*/ 20 w 21"/>
                <a:gd name="T3" fmla="*/ 2 h 10"/>
                <a:gd name="T4" fmla="*/ 20 w 21"/>
                <a:gd name="T5" fmla="*/ 6 h 10"/>
                <a:gd name="T6" fmla="*/ 17 w 21"/>
                <a:gd name="T7" fmla="*/ 7 h 10"/>
                <a:gd name="T8" fmla="*/ 8 w 21"/>
                <a:gd name="T9" fmla="*/ 8 h 10"/>
                <a:gd name="T10" fmla="*/ 2 w 21"/>
                <a:gd name="T11" fmla="*/ 7 h 10"/>
                <a:gd name="T12" fmla="*/ 5 w 21"/>
                <a:gd name="T13" fmla="*/ 2 h 10"/>
                <a:gd name="T14" fmla="*/ 8 w 21"/>
                <a:gd name="T15" fmla="*/ 0 h 10"/>
                <a:gd name="T16" fmla="*/ 18 w 21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18" y="0"/>
                  </a:moveTo>
                  <a:cubicBezTo>
                    <a:pt x="19" y="1"/>
                    <a:pt x="20" y="2"/>
                    <a:pt x="20" y="2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9" y="7"/>
                    <a:pt x="18" y="8"/>
                    <a:pt x="17" y="7"/>
                  </a:cubicBezTo>
                  <a:cubicBezTo>
                    <a:pt x="13" y="5"/>
                    <a:pt x="11" y="6"/>
                    <a:pt x="8" y="8"/>
                  </a:cubicBezTo>
                  <a:cubicBezTo>
                    <a:pt x="6" y="10"/>
                    <a:pt x="3" y="10"/>
                    <a:pt x="2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1" y="0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6B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47A38E1E-2CDB-3AF3-26C2-0F7F596B8289}"/>
                </a:ext>
              </a:extLst>
            </p:cNvPr>
            <p:cNvSpPr/>
            <p:nvPr userDrawn="1"/>
          </p:nvSpPr>
          <p:spPr bwMode="auto">
            <a:xfrm>
              <a:off x="1625600" y="3175"/>
              <a:ext cx="63500" cy="49213"/>
            </a:xfrm>
            <a:custGeom>
              <a:avLst/>
              <a:gdLst>
                <a:gd name="T0" fmla="*/ 7 w 17"/>
                <a:gd name="T1" fmla="*/ 0 h 13"/>
                <a:gd name="T2" fmla="*/ 14 w 17"/>
                <a:gd name="T3" fmla="*/ 5 h 13"/>
                <a:gd name="T4" fmla="*/ 14 w 17"/>
                <a:gd name="T5" fmla="*/ 11 h 13"/>
                <a:gd name="T6" fmla="*/ 7 w 17"/>
                <a:gd name="T7" fmla="*/ 11 h 13"/>
                <a:gd name="T8" fmla="*/ 0 w 17"/>
                <a:gd name="T9" fmla="*/ 0 h 13"/>
                <a:gd name="T10" fmla="*/ 7 w 17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3"/>
                    <a:pt x="12" y="2"/>
                    <a:pt x="14" y="5"/>
                  </a:cubicBezTo>
                  <a:cubicBezTo>
                    <a:pt x="16" y="7"/>
                    <a:pt x="17" y="8"/>
                    <a:pt x="14" y="11"/>
                  </a:cubicBezTo>
                  <a:cubicBezTo>
                    <a:pt x="12" y="13"/>
                    <a:pt x="9" y="13"/>
                    <a:pt x="7" y="11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1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AFBC7ECA-CB22-926E-E8DC-826909B68D05}"/>
                </a:ext>
              </a:extLst>
            </p:cNvPr>
            <p:cNvSpPr/>
            <p:nvPr userDrawn="1"/>
          </p:nvSpPr>
          <p:spPr bwMode="auto">
            <a:xfrm>
              <a:off x="1222375" y="3175"/>
              <a:ext cx="23813" cy="26988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1 h 7"/>
                <a:gd name="T4" fmla="*/ 5 w 6"/>
                <a:gd name="T5" fmla="*/ 6 h 7"/>
                <a:gd name="T6" fmla="*/ 2 w 6"/>
                <a:gd name="T7" fmla="*/ 7 h 7"/>
                <a:gd name="T8" fmla="*/ 0 w 6"/>
                <a:gd name="T9" fmla="*/ 2 h 7"/>
                <a:gd name="T10" fmla="*/ 1 w 6"/>
                <a:gd name="T11" fmla="*/ 0 h 7"/>
                <a:gd name="T12" fmla="*/ 5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6" y="3"/>
                    <a:pt x="6" y="4"/>
                    <a:pt x="5" y="6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C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315342FE-49E1-AA7E-B182-B824FBA6F4AC}"/>
                </a:ext>
              </a:extLst>
            </p:cNvPr>
            <p:cNvSpPr/>
            <p:nvPr userDrawn="1"/>
          </p:nvSpPr>
          <p:spPr bwMode="auto">
            <a:xfrm>
              <a:off x="7938" y="46038"/>
              <a:ext cx="25400" cy="28575"/>
            </a:xfrm>
            <a:custGeom>
              <a:avLst/>
              <a:gdLst>
                <a:gd name="T0" fmla="*/ 2 w 7"/>
                <a:gd name="T1" fmla="*/ 7 h 8"/>
                <a:gd name="T2" fmla="*/ 0 w 7"/>
                <a:gd name="T3" fmla="*/ 6 h 8"/>
                <a:gd name="T4" fmla="*/ 0 w 7"/>
                <a:gd name="T5" fmla="*/ 2 h 8"/>
                <a:gd name="T6" fmla="*/ 2 w 7"/>
                <a:gd name="T7" fmla="*/ 1 h 8"/>
                <a:gd name="T8" fmla="*/ 7 w 7"/>
                <a:gd name="T9" fmla="*/ 4 h 8"/>
                <a:gd name="T10" fmla="*/ 2 w 7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1" y="7"/>
                    <a:pt x="1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8"/>
                    <a:pt x="2" y="7"/>
                  </a:cubicBezTo>
                  <a:close/>
                </a:path>
              </a:pathLst>
            </a:custGeom>
            <a:solidFill>
              <a:srgbClr val="DD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0E9CBE1B-9F5C-B3F6-7F77-BBBD9DD3E8F0}"/>
                </a:ext>
              </a:extLst>
            </p:cNvPr>
            <p:cNvSpPr/>
            <p:nvPr userDrawn="1"/>
          </p:nvSpPr>
          <p:spPr bwMode="auto">
            <a:xfrm>
              <a:off x="1987550" y="3175"/>
              <a:ext cx="22225" cy="23813"/>
            </a:xfrm>
            <a:custGeom>
              <a:avLst/>
              <a:gdLst>
                <a:gd name="T0" fmla="*/ 5 w 6"/>
                <a:gd name="T1" fmla="*/ 0 h 6"/>
                <a:gd name="T2" fmla="*/ 5 w 6"/>
                <a:gd name="T3" fmla="*/ 4 h 6"/>
                <a:gd name="T4" fmla="*/ 2 w 6"/>
                <a:gd name="T5" fmla="*/ 5 h 6"/>
                <a:gd name="T6" fmla="*/ 0 w 6"/>
                <a:gd name="T7" fmla="*/ 0 h 6"/>
                <a:gd name="T8" fmla="*/ 5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FC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62CEF336-41C7-DAA1-38D7-4A3BF72F9B30}"/>
                </a:ext>
              </a:extLst>
            </p:cNvPr>
            <p:cNvSpPr/>
            <p:nvPr userDrawn="1"/>
          </p:nvSpPr>
          <p:spPr bwMode="auto">
            <a:xfrm>
              <a:off x="112713" y="993775"/>
              <a:ext cx="433388" cy="387350"/>
            </a:xfrm>
            <a:custGeom>
              <a:avLst/>
              <a:gdLst>
                <a:gd name="T0" fmla="*/ 11 w 115"/>
                <a:gd name="T1" fmla="*/ 84 h 103"/>
                <a:gd name="T2" fmla="*/ 11 w 115"/>
                <a:gd name="T3" fmla="*/ 82 h 103"/>
                <a:gd name="T4" fmla="*/ 16 w 115"/>
                <a:gd name="T5" fmla="*/ 71 h 103"/>
                <a:gd name="T6" fmla="*/ 9 w 115"/>
                <a:gd name="T7" fmla="*/ 60 h 103"/>
                <a:gd name="T8" fmla="*/ 3 w 115"/>
                <a:gd name="T9" fmla="*/ 57 h 103"/>
                <a:gd name="T10" fmla="*/ 3 w 115"/>
                <a:gd name="T11" fmla="*/ 48 h 103"/>
                <a:gd name="T12" fmla="*/ 4 w 115"/>
                <a:gd name="T13" fmla="*/ 37 h 103"/>
                <a:gd name="T14" fmla="*/ 5 w 115"/>
                <a:gd name="T15" fmla="*/ 33 h 103"/>
                <a:gd name="T16" fmla="*/ 7 w 115"/>
                <a:gd name="T17" fmla="*/ 29 h 103"/>
                <a:gd name="T18" fmla="*/ 10 w 115"/>
                <a:gd name="T19" fmla="*/ 21 h 103"/>
                <a:gd name="T20" fmla="*/ 29 w 115"/>
                <a:gd name="T21" fmla="*/ 18 h 103"/>
                <a:gd name="T22" fmla="*/ 33 w 115"/>
                <a:gd name="T23" fmla="*/ 20 h 103"/>
                <a:gd name="T24" fmla="*/ 37 w 115"/>
                <a:gd name="T25" fmla="*/ 18 h 103"/>
                <a:gd name="T26" fmla="*/ 61 w 115"/>
                <a:gd name="T27" fmla="*/ 2 h 103"/>
                <a:gd name="T28" fmla="*/ 83 w 115"/>
                <a:gd name="T29" fmla="*/ 6 h 103"/>
                <a:gd name="T30" fmla="*/ 91 w 115"/>
                <a:gd name="T31" fmla="*/ 22 h 103"/>
                <a:gd name="T32" fmla="*/ 90 w 115"/>
                <a:gd name="T33" fmla="*/ 26 h 103"/>
                <a:gd name="T34" fmla="*/ 93 w 115"/>
                <a:gd name="T35" fmla="*/ 30 h 103"/>
                <a:gd name="T36" fmla="*/ 109 w 115"/>
                <a:gd name="T37" fmla="*/ 40 h 103"/>
                <a:gd name="T38" fmla="*/ 110 w 115"/>
                <a:gd name="T39" fmla="*/ 44 h 103"/>
                <a:gd name="T40" fmla="*/ 113 w 115"/>
                <a:gd name="T41" fmla="*/ 57 h 103"/>
                <a:gd name="T42" fmla="*/ 109 w 115"/>
                <a:gd name="T43" fmla="*/ 64 h 103"/>
                <a:gd name="T44" fmla="*/ 104 w 115"/>
                <a:gd name="T45" fmla="*/ 77 h 103"/>
                <a:gd name="T46" fmla="*/ 101 w 115"/>
                <a:gd name="T47" fmla="*/ 93 h 103"/>
                <a:gd name="T48" fmla="*/ 98 w 115"/>
                <a:gd name="T49" fmla="*/ 96 h 103"/>
                <a:gd name="T50" fmla="*/ 88 w 115"/>
                <a:gd name="T51" fmla="*/ 102 h 103"/>
                <a:gd name="T52" fmla="*/ 87 w 115"/>
                <a:gd name="T53" fmla="*/ 103 h 103"/>
                <a:gd name="T54" fmla="*/ 80 w 115"/>
                <a:gd name="T55" fmla="*/ 96 h 103"/>
                <a:gd name="T56" fmla="*/ 79 w 115"/>
                <a:gd name="T57" fmla="*/ 94 h 103"/>
                <a:gd name="T58" fmla="*/ 69 w 115"/>
                <a:gd name="T59" fmla="*/ 90 h 103"/>
                <a:gd name="T60" fmla="*/ 61 w 115"/>
                <a:gd name="T61" fmla="*/ 94 h 103"/>
                <a:gd name="T62" fmla="*/ 56 w 115"/>
                <a:gd name="T63" fmla="*/ 93 h 103"/>
                <a:gd name="T64" fmla="*/ 52 w 115"/>
                <a:gd name="T65" fmla="*/ 91 h 103"/>
                <a:gd name="T66" fmla="*/ 49 w 115"/>
                <a:gd name="T67" fmla="*/ 91 h 103"/>
                <a:gd name="T68" fmla="*/ 41 w 115"/>
                <a:gd name="T69" fmla="*/ 95 h 103"/>
                <a:gd name="T70" fmla="*/ 39 w 115"/>
                <a:gd name="T71" fmla="*/ 97 h 103"/>
                <a:gd name="T72" fmla="*/ 29 w 115"/>
                <a:gd name="T73" fmla="*/ 90 h 103"/>
                <a:gd name="T74" fmla="*/ 24 w 115"/>
                <a:gd name="T75" fmla="*/ 83 h 103"/>
                <a:gd name="T76" fmla="*/ 20 w 115"/>
                <a:gd name="T77" fmla="*/ 83 h 103"/>
                <a:gd name="T78" fmla="*/ 11 w 115"/>
                <a:gd name="T79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5" h="103">
                  <a:moveTo>
                    <a:pt x="11" y="84"/>
                  </a:moveTo>
                  <a:cubicBezTo>
                    <a:pt x="9" y="84"/>
                    <a:pt x="10" y="83"/>
                    <a:pt x="11" y="82"/>
                  </a:cubicBezTo>
                  <a:cubicBezTo>
                    <a:pt x="16" y="80"/>
                    <a:pt x="16" y="76"/>
                    <a:pt x="16" y="71"/>
                  </a:cubicBezTo>
                  <a:cubicBezTo>
                    <a:pt x="16" y="67"/>
                    <a:pt x="14" y="62"/>
                    <a:pt x="9" y="60"/>
                  </a:cubicBezTo>
                  <a:cubicBezTo>
                    <a:pt x="7" y="59"/>
                    <a:pt x="5" y="58"/>
                    <a:pt x="3" y="57"/>
                  </a:cubicBezTo>
                  <a:cubicBezTo>
                    <a:pt x="7" y="54"/>
                    <a:pt x="7" y="51"/>
                    <a:pt x="3" y="48"/>
                  </a:cubicBezTo>
                  <a:cubicBezTo>
                    <a:pt x="0" y="44"/>
                    <a:pt x="0" y="41"/>
                    <a:pt x="4" y="37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7" y="33"/>
                    <a:pt x="8" y="32"/>
                    <a:pt x="7" y="29"/>
                  </a:cubicBezTo>
                  <a:cubicBezTo>
                    <a:pt x="5" y="25"/>
                    <a:pt x="8" y="23"/>
                    <a:pt x="10" y="21"/>
                  </a:cubicBezTo>
                  <a:cubicBezTo>
                    <a:pt x="16" y="17"/>
                    <a:pt x="22" y="15"/>
                    <a:pt x="29" y="18"/>
                  </a:cubicBezTo>
                  <a:cubicBezTo>
                    <a:pt x="30" y="19"/>
                    <a:pt x="32" y="19"/>
                    <a:pt x="33" y="20"/>
                  </a:cubicBezTo>
                  <a:cubicBezTo>
                    <a:pt x="36" y="21"/>
                    <a:pt x="36" y="20"/>
                    <a:pt x="37" y="18"/>
                  </a:cubicBezTo>
                  <a:cubicBezTo>
                    <a:pt x="39" y="8"/>
                    <a:pt x="52" y="0"/>
                    <a:pt x="61" y="2"/>
                  </a:cubicBezTo>
                  <a:cubicBezTo>
                    <a:pt x="68" y="3"/>
                    <a:pt x="75" y="6"/>
                    <a:pt x="83" y="6"/>
                  </a:cubicBezTo>
                  <a:cubicBezTo>
                    <a:pt x="89" y="6"/>
                    <a:pt x="93" y="13"/>
                    <a:pt x="91" y="22"/>
                  </a:cubicBezTo>
                  <a:cubicBezTo>
                    <a:pt x="91" y="24"/>
                    <a:pt x="91" y="25"/>
                    <a:pt x="90" y="26"/>
                  </a:cubicBezTo>
                  <a:cubicBezTo>
                    <a:pt x="89" y="29"/>
                    <a:pt x="91" y="30"/>
                    <a:pt x="93" y="30"/>
                  </a:cubicBezTo>
                  <a:cubicBezTo>
                    <a:pt x="100" y="30"/>
                    <a:pt x="105" y="34"/>
                    <a:pt x="109" y="40"/>
                  </a:cubicBezTo>
                  <a:cubicBezTo>
                    <a:pt x="110" y="41"/>
                    <a:pt x="110" y="42"/>
                    <a:pt x="110" y="44"/>
                  </a:cubicBezTo>
                  <a:cubicBezTo>
                    <a:pt x="110" y="48"/>
                    <a:pt x="110" y="52"/>
                    <a:pt x="113" y="57"/>
                  </a:cubicBezTo>
                  <a:cubicBezTo>
                    <a:pt x="115" y="60"/>
                    <a:pt x="112" y="63"/>
                    <a:pt x="109" y="64"/>
                  </a:cubicBezTo>
                  <a:cubicBezTo>
                    <a:pt x="101" y="66"/>
                    <a:pt x="101" y="70"/>
                    <a:pt x="104" y="77"/>
                  </a:cubicBezTo>
                  <a:cubicBezTo>
                    <a:pt x="107" y="82"/>
                    <a:pt x="103" y="88"/>
                    <a:pt x="101" y="93"/>
                  </a:cubicBezTo>
                  <a:cubicBezTo>
                    <a:pt x="101" y="95"/>
                    <a:pt x="100" y="97"/>
                    <a:pt x="98" y="96"/>
                  </a:cubicBezTo>
                  <a:cubicBezTo>
                    <a:pt x="92" y="95"/>
                    <a:pt x="91" y="99"/>
                    <a:pt x="88" y="102"/>
                  </a:cubicBezTo>
                  <a:cubicBezTo>
                    <a:pt x="88" y="103"/>
                    <a:pt x="87" y="103"/>
                    <a:pt x="87" y="103"/>
                  </a:cubicBezTo>
                  <a:cubicBezTo>
                    <a:pt x="85" y="100"/>
                    <a:pt x="84" y="97"/>
                    <a:pt x="80" y="96"/>
                  </a:cubicBezTo>
                  <a:cubicBezTo>
                    <a:pt x="80" y="96"/>
                    <a:pt x="80" y="95"/>
                    <a:pt x="79" y="94"/>
                  </a:cubicBezTo>
                  <a:cubicBezTo>
                    <a:pt x="76" y="89"/>
                    <a:pt x="74" y="88"/>
                    <a:pt x="69" y="90"/>
                  </a:cubicBezTo>
                  <a:cubicBezTo>
                    <a:pt x="66" y="91"/>
                    <a:pt x="63" y="92"/>
                    <a:pt x="61" y="94"/>
                  </a:cubicBezTo>
                  <a:cubicBezTo>
                    <a:pt x="59" y="97"/>
                    <a:pt x="57" y="97"/>
                    <a:pt x="56" y="93"/>
                  </a:cubicBezTo>
                  <a:cubicBezTo>
                    <a:pt x="55" y="91"/>
                    <a:pt x="54" y="91"/>
                    <a:pt x="52" y="91"/>
                  </a:cubicBezTo>
                  <a:cubicBezTo>
                    <a:pt x="51" y="92"/>
                    <a:pt x="50" y="92"/>
                    <a:pt x="49" y="91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7"/>
                    <a:pt x="39" y="97"/>
                  </a:cubicBezTo>
                  <a:cubicBezTo>
                    <a:pt x="36" y="94"/>
                    <a:pt x="33" y="91"/>
                    <a:pt x="29" y="90"/>
                  </a:cubicBezTo>
                  <a:cubicBezTo>
                    <a:pt x="25" y="90"/>
                    <a:pt x="25" y="86"/>
                    <a:pt x="24" y="83"/>
                  </a:cubicBezTo>
                  <a:cubicBezTo>
                    <a:pt x="23" y="80"/>
                    <a:pt x="21" y="82"/>
                    <a:pt x="20" y="83"/>
                  </a:cubicBezTo>
                  <a:cubicBezTo>
                    <a:pt x="17" y="83"/>
                    <a:pt x="14" y="86"/>
                    <a:pt x="11" y="84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55034053-0046-9ADE-341C-C907EF955BE0}"/>
                </a:ext>
              </a:extLst>
            </p:cNvPr>
            <p:cNvSpPr/>
            <p:nvPr userDrawn="1"/>
          </p:nvSpPr>
          <p:spPr bwMode="auto">
            <a:xfrm>
              <a:off x="669925" y="200025"/>
              <a:ext cx="373063" cy="420688"/>
            </a:xfrm>
            <a:custGeom>
              <a:avLst/>
              <a:gdLst>
                <a:gd name="T0" fmla="*/ 8 w 99"/>
                <a:gd name="T1" fmla="*/ 19 h 112"/>
                <a:gd name="T2" fmla="*/ 6 w 99"/>
                <a:gd name="T3" fmla="*/ 33 h 112"/>
                <a:gd name="T4" fmla="*/ 9 w 99"/>
                <a:gd name="T5" fmla="*/ 37 h 112"/>
                <a:gd name="T6" fmla="*/ 11 w 99"/>
                <a:gd name="T7" fmla="*/ 37 h 112"/>
                <a:gd name="T8" fmla="*/ 27 w 99"/>
                <a:gd name="T9" fmla="*/ 38 h 112"/>
                <a:gd name="T10" fmla="*/ 48 w 99"/>
                <a:gd name="T11" fmla="*/ 44 h 112"/>
                <a:gd name="T12" fmla="*/ 49 w 99"/>
                <a:gd name="T13" fmla="*/ 36 h 112"/>
                <a:gd name="T14" fmla="*/ 48 w 99"/>
                <a:gd name="T15" fmla="*/ 33 h 112"/>
                <a:gd name="T16" fmla="*/ 48 w 99"/>
                <a:gd name="T17" fmla="*/ 29 h 112"/>
                <a:gd name="T18" fmla="*/ 57 w 99"/>
                <a:gd name="T19" fmla="*/ 22 h 112"/>
                <a:gd name="T20" fmla="*/ 57 w 99"/>
                <a:gd name="T21" fmla="*/ 17 h 112"/>
                <a:gd name="T22" fmla="*/ 58 w 99"/>
                <a:gd name="T23" fmla="*/ 14 h 112"/>
                <a:gd name="T24" fmla="*/ 58 w 99"/>
                <a:gd name="T25" fmla="*/ 9 h 112"/>
                <a:gd name="T26" fmla="*/ 52 w 99"/>
                <a:gd name="T27" fmla="*/ 4 h 112"/>
                <a:gd name="T28" fmla="*/ 52 w 99"/>
                <a:gd name="T29" fmla="*/ 1 h 112"/>
                <a:gd name="T30" fmla="*/ 55 w 99"/>
                <a:gd name="T31" fmla="*/ 0 h 112"/>
                <a:gd name="T32" fmla="*/ 69 w 99"/>
                <a:gd name="T33" fmla="*/ 8 h 112"/>
                <a:gd name="T34" fmla="*/ 77 w 99"/>
                <a:gd name="T35" fmla="*/ 15 h 112"/>
                <a:gd name="T36" fmla="*/ 84 w 99"/>
                <a:gd name="T37" fmla="*/ 18 h 112"/>
                <a:gd name="T38" fmla="*/ 89 w 99"/>
                <a:gd name="T39" fmla="*/ 25 h 112"/>
                <a:gd name="T40" fmla="*/ 84 w 99"/>
                <a:gd name="T41" fmla="*/ 27 h 112"/>
                <a:gd name="T42" fmla="*/ 80 w 99"/>
                <a:gd name="T43" fmla="*/ 28 h 112"/>
                <a:gd name="T44" fmla="*/ 85 w 99"/>
                <a:gd name="T45" fmla="*/ 40 h 112"/>
                <a:gd name="T46" fmla="*/ 83 w 99"/>
                <a:gd name="T47" fmla="*/ 49 h 112"/>
                <a:gd name="T48" fmla="*/ 86 w 99"/>
                <a:gd name="T49" fmla="*/ 55 h 112"/>
                <a:gd name="T50" fmla="*/ 97 w 99"/>
                <a:gd name="T51" fmla="*/ 62 h 112"/>
                <a:gd name="T52" fmla="*/ 95 w 99"/>
                <a:gd name="T53" fmla="*/ 72 h 112"/>
                <a:gd name="T54" fmla="*/ 81 w 99"/>
                <a:gd name="T55" fmla="*/ 86 h 112"/>
                <a:gd name="T56" fmla="*/ 76 w 99"/>
                <a:gd name="T57" fmla="*/ 87 h 112"/>
                <a:gd name="T58" fmla="*/ 75 w 99"/>
                <a:gd name="T59" fmla="*/ 89 h 112"/>
                <a:gd name="T60" fmla="*/ 76 w 99"/>
                <a:gd name="T61" fmla="*/ 96 h 112"/>
                <a:gd name="T62" fmla="*/ 71 w 99"/>
                <a:gd name="T63" fmla="*/ 99 h 112"/>
                <a:gd name="T64" fmla="*/ 62 w 99"/>
                <a:gd name="T65" fmla="*/ 108 h 112"/>
                <a:gd name="T66" fmla="*/ 59 w 99"/>
                <a:gd name="T67" fmla="*/ 107 h 112"/>
                <a:gd name="T68" fmla="*/ 53 w 99"/>
                <a:gd name="T69" fmla="*/ 105 h 112"/>
                <a:gd name="T70" fmla="*/ 50 w 99"/>
                <a:gd name="T71" fmla="*/ 112 h 112"/>
                <a:gd name="T72" fmla="*/ 43 w 99"/>
                <a:gd name="T73" fmla="*/ 105 h 112"/>
                <a:gd name="T74" fmla="*/ 34 w 99"/>
                <a:gd name="T75" fmla="*/ 104 h 112"/>
                <a:gd name="T76" fmla="*/ 14 w 99"/>
                <a:gd name="T77" fmla="*/ 98 h 112"/>
                <a:gd name="T78" fmla="*/ 6 w 99"/>
                <a:gd name="T79" fmla="*/ 90 h 112"/>
                <a:gd name="T80" fmla="*/ 19 w 99"/>
                <a:gd name="T81" fmla="*/ 74 h 112"/>
                <a:gd name="T82" fmla="*/ 19 w 99"/>
                <a:gd name="T83" fmla="*/ 68 h 112"/>
                <a:gd name="T84" fmla="*/ 10 w 99"/>
                <a:gd name="T85" fmla="*/ 66 h 112"/>
                <a:gd name="T86" fmla="*/ 0 w 99"/>
                <a:gd name="T87" fmla="*/ 67 h 112"/>
                <a:gd name="T88" fmla="*/ 12 w 99"/>
                <a:gd name="T89" fmla="*/ 60 h 112"/>
                <a:gd name="T90" fmla="*/ 15 w 99"/>
                <a:gd name="T91" fmla="*/ 53 h 112"/>
                <a:gd name="T92" fmla="*/ 16 w 99"/>
                <a:gd name="T93" fmla="*/ 46 h 112"/>
                <a:gd name="T94" fmla="*/ 11 w 99"/>
                <a:gd name="T95" fmla="*/ 39 h 112"/>
                <a:gd name="T96" fmla="*/ 3 w 99"/>
                <a:gd name="T97" fmla="*/ 38 h 112"/>
                <a:gd name="T98" fmla="*/ 6 w 99"/>
                <a:gd name="T99" fmla="*/ 25 h 112"/>
                <a:gd name="T100" fmla="*/ 8 w 99"/>
                <a:gd name="T101" fmla="*/ 1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" h="112">
                  <a:moveTo>
                    <a:pt x="8" y="19"/>
                  </a:moveTo>
                  <a:cubicBezTo>
                    <a:pt x="11" y="24"/>
                    <a:pt x="8" y="29"/>
                    <a:pt x="6" y="33"/>
                  </a:cubicBezTo>
                  <a:cubicBezTo>
                    <a:pt x="4" y="38"/>
                    <a:pt x="6" y="38"/>
                    <a:pt x="9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7" y="39"/>
                    <a:pt x="22" y="40"/>
                    <a:pt x="27" y="38"/>
                  </a:cubicBezTo>
                  <a:cubicBezTo>
                    <a:pt x="36" y="34"/>
                    <a:pt x="42" y="37"/>
                    <a:pt x="48" y="44"/>
                  </a:cubicBezTo>
                  <a:cubicBezTo>
                    <a:pt x="48" y="41"/>
                    <a:pt x="48" y="39"/>
                    <a:pt x="49" y="36"/>
                  </a:cubicBezTo>
                  <a:cubicBezTo>
                    <a:pt x="50" y="35"/>
                    <a:pt x="50" y="34"/>
                    <a:pt x="48" y="33"/>
                  </a:cubicBezTo>
                  <a:cubicBezTo>
                    <a:pt x="45" y="32"/>
                    <a:pt x="46" y="30"/>
                    <a:pt x="48" y="29"/>
                  </a:cubicBezTo>
                  <a:cubicBezTo>
                    <a:pt x="51" y="28"/>
                    <a:pt x="54" y="25"/>
                    <a:pt x="57" y="22"/>
                  </a:cubicBezTo>
                  <a:cubicBezTo>
                    <a:pt x="58" y="21"/>
                    <a:pt x="61" y="20"/>
                    <a:pt x="57" y="17"/>
                  </a:cubicBezTo>
                  <a:cubicBezTo>
                    <a:pt x="56" y="16"/>
                    <a:pt x="57" y="15"/>
                    <a:pt x="58" y="14"/>
                  </a:cubicBezTo>
                  <a:cubicBezTo>
                    <a:pt x="61" y="12"/>
                    <a:pt x="60" y="10"/>
                    <a:pt x="58" y="9"/>
                  </a:cubicBezTo>
                  <a:cubicBezTo>
                    <a:pt x="56" y="7"/>
                    <a:pt x="54" y="6"/>
                    <a:pt x="52" y="4"/>
                  </a:cubicBezTo>
                  <a:cubicBezTo>
                    <a:pt x="51" y="3"/>
                    <a:pt x="51" y="2"/>
                    <a:pt x="52" y="1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9" y="4"/>
                    <a:pt x="65" y="5"/>
                    <a:pt x="69" y="8"/>
                  </a:cubicBezTo>
                  <a:cubicBezTo>
                    <a:pt x="71" y="11"/>
                    <a:pt x="75" y="12"/>
                    <a:pt x="77" y="15"/>
                  </a:cubicBezTo>
                  <a:cubicBezTo>
                    <a:pt x="79" y="16"/>
                    <a:pt x="82" y="15"/>
                    <a:pt x="84" y="18"/>
                  </a:cubicBezTo>
                  <a:cubicBezTo>
                    <a:pt x="84" y="21"/>
                    <a:pt x="88" y="22"/>
                    <a:pt x="89" y="25"/>
                  </a:cubicBezTo>
                  <a:cubicBezTo>
                    <a:pt x="87" y="26"/>
                    <a:pt x="86" y="26"/>
                    <a:pt x="84" y="27"/>
                  </a:cubicBezTo>
                  <a:cubicBezTo>
                    <a:pt x="83" y="27"/>
                    <a:pt x="81" y="26"/>
                    <a:pt x="80" y="28"/>
                  </a:cubicBezTo>
                  <a:cubicBezTo>
                    <a:pt x="84" y="31"/>
                    <a:pt x="84" y="36"/>
                    <a:pt x="85" y="40"/>
                  </a:cubicBezTo>
                  <a:cubicBezTo>
                    <a:pt x="87" y="43"/>
                    <a:pt x="84" y="46"/>
                    <a:pt x="83" y="49"/>
                  </a:cubicBezTo>
                  <a:cubicBezTo>
                    <a:pt x="82" y="52"/>
                    <a:pt x="82" y="54"/>
                    <a:pt x="86" y="55"/>
                  </a:cubicBezTo>
                  <a:cubicBezTo>
                    <a:pt x="90" y="56"/>
                    <a:pt x="94" y="57"/>
                    <a:pt x="97" y="62"/>
                  </a:cubicBezTo>
                  <a:cubicBezTo>
                    <a:pt x="99" y="66"/>
                    <a:pt x="97" y="69"/>
                    <a:pt x="95" y="72"/>
                  </a:cubicBezTo>
                  <a:cubicBezTo>
                    <a:pt x="95" y="82"/>
                    <a:pt x="92" y="85"/>
                    <a:pt x="81" y="86"/>
                  </a:cubicBezTo>
                  <a:cubicBezTo>
                    <a:pt x="80" y="87"/>
                    <a:pt x="78" y="87"/>
                    <a:pt x="76" y="87"/>
                  </a:cubicBezTo>
                  <a:cubicBezTo>
                    <a:pt x="74" y="87"/>
                    <a:pt x="75" y="89"/>
                    <a:pt x="75" y="89"/>
                  </a:cubicBezTo>
                  <a:cubicBezTo>
                    <a:pt x="74" y="92"/>
                    <a:pt x="76" y="94"/>
                    <a:pt x="76" y="96"/>
                  </a:cubicBezTo>
                  <a:cubicBezTo>
                    <a:pt x="73" y="95"/>
                    <a:pt x="72" y="97"/>
                    <a:pt x="71" y="99"/>
                  </a:cubicBezTo>
                  <a:cubicBezTo>
                    <a:pt x="70" y="104"/>
                    <a:pt x="67" y="106"/>
                    <a:pt x="62" y="108"/>
                  </a:cubicBezTo>
                  <a:cubicBezTo>
                    <a:pt x="61" y="108"/>
                    <a:pt x="60" y="108"/>
                    <a:pt x="59" y="107"/>
                  </a:cubicBezTo>
                  <a:cubicBezTo>
                    <a:pt x="57" y="106"/>
                    <a:pt x="56" y="104"/>
                    <a:pt x="53" y="105"/>
                  </a:cubicBezTo>
                  <a:cubicBezTo>
                    <a:pt x="50" y="107"/>
                    <a:pt x="50" y="109"/>
                    <a:pt x="50" y="112"/>
                  </a:cubicBezTo>
                  <a:cubicBezTo>
                    <a:pt x="47" y="111"/>
                    <a:pt x="46" y="107"/>
                    <a:pt x="43" y="105"/>
                  </a:cubicBezTo>
                  <a:cubicBezTo>
                    <a:pt x="40" y="101"/>
                    <a:pt x="38" y="101"/>
                    <a:pt x="34" y="104"/>
                  </a:cubicBezTo>
                  <a:cubicBezTo>
                    <a:pt x="29" y="110"/>
                    <a:pt x="16" y="105"/>
                    <a:pt x="14" y="98"/>
                  </a:cubicBezTo>
                  <a:cubicBezTo>
                    <a:pt x="11" y="95"/>
                    <a:pt x="8" y="93"/>
                    <a:pt x="6" y="90"/>
                  </a:cubicBezTo>
                  <a:cubicBezTo>
                    <a:pt x="8" y="83"/>
                    <a:pt x="13" y="78"/>
                    <a:pt x="19" y="74"/>
                  </a:cubicBezTo>
                  <a:cubicBezTo>
                    <a:pt x="21" y="72"/>
                    <a:pt x="21" y="71"/>
                    <a:pt x="19" y="68"/>
                  </a:cubicBezTo>
                  <a:cubicBezTo>
                    <a:pt x="17" y="64"/>
                    <a:pt x="14" y="63"/>
                    <a:pt x="10" y="66"/>
                  </a:cubicBezTo>
                  <a:cubicBezTo>
                    <a:pt x="7" y="67"/>
                    <a:pt x="4" y="69"/>
                    <a:pt x="0" y="67"/>
                  </a:cubicBezTo>
                  <a:cubicBezTo>
                    <a:pt x="4" y="65"/>
                    <a:pt x="8" y="62"/>
                    <a:pt x="12" y="60"/>
                  </a:cubicBezTo>
                  <a:cubicBezTo>
                    <a:pt x="14" y="58"/>
                    <a:pt x="17" y="57"/>
                    <a:pt x="15" y="53"/>
                  </a:cubicBezTo>
                  <a:cubicBezTo>
                    <a:pt x="15" y="51"/>
                    <a:pt x="15" y="49"/>
                    <a:pt x="16" y="46"/>
                  </a:cubicBezTo>
                  <a:cubicBezTo>
                    <a:pt x="17" y="43"/>
                    <a:pt x="15" y="40"/>
                    <a:pt x="11" y="39"/>
                  </a:cubicBezTo>
                  <a:cubicBezTo>
                    <a:pt x="8" y="39"/>
                    <a:pt x="4" y="41"/>
                    <a:pt x="3" y="38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7" y="23"/>
                    <a:pt x="9" y="22"/>
                    <a:pt x="8" y="1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B400CACB-5F40-990F-8B7F-180BA4C8DBFC}"/>
                </a:ext>
              </a:extLst>
            </p:cNvPr>
            <p:cNvSpPr/>
            <p:nvPr userDrawn="1"/>
          </p:nvSpPr>
          <p:spPr bwMode="auto">
            <a:xfrm>
              <a:off x="785813" y="725488"/>
              <a:ext cx="309563" cy="268288"/>
            </a:xfrm>
            <a:custGeom>
              <a:avLst/>
              <a:gdLst>
                <a:gd name="T0" fmla="*/ 51 w 82"/>
                <a:gd name="T1" fmla="*/ 0 h 71"/>
                <a:gd name="T2" fmla="*/ 60 w 82"/>
                <a:gd name="T3" fmla="*/ 2 h 71"/>
                <a:gd name="T4" fmla="*/ 75 w 82"/>
                <a:gd name="T5" fmla="*/ 11 h 71"/>
                <a:gd name="T6" fmla="*/ 81 w 82"/>
                <a:gd name="T7" fmla="*/ 23 h 71"/>
                <a:gd name="T8" fmla="*/ 80 w 82"/>
                <a:gd name="T9" fmla="*/ 30 h 71"/>
                <a:gd name="T10" fmla="*/ 73 w 82"/>
                <a:gd name="T11" fmla="*/ 31 h 71"/>
                <a:gd name="T12" fmla="*/ 69 w 82"/>
                <a:gd name="T13" fmla="*/ 31 h 71"/>
                <a:gd name="T14" fmla="*/ 69 w 82"/>
                <a:gd name="T15" fmla="*/ 35 h 71"/>
                <a:gd name="T16" fmla="*/ 69 w 82"/>
                <a:gd name="T17" fmla="*/ 50 h 71"/>
                <a:gd name="T18" fmla="*/ 65 w 82"/>
                <a:gd name="T19" fmla="*/ 52 h 71"/>
                <a:gd name="T20" fmla="*/ 59 w 82"/>
                <a:gd name="T21" fmla="*/ 58 h 71"/>
                <a:gd name="T22" fmla="*/ 53 w 82"/>
                <a:gd name="T23" fmla="*/ 64 h 71"/>
                <a:gd name="T24" fmla="*/ 48 w 82"/>
                <a:gd name="T25" fmla="*/ 67 h 71"/>
                <a:gd name="T26" fmla="*/ 40 w 82"/>
                <a:gd name="T27" fmla="*/ 70 h 71"/>
                <a:gd name="T28" fmla="*/ 27 w 82"/>
                <a:gd name="T29" fmla="*/ 66 h 71"/>
                <a:gd name="T30" fmla="*/ 19 w 82"/>
                <a:gd name="T31" fmla="*/ 58 h 71"/>
                <a:gd name="T32" fmla="*/ 17 w 82"/>
                <a:gd name="T33" fmla="*/ 53 h 71"/>
                <a:gd name="T34" fmla="*/ 9 w 82"/>
                <a:gd name="T35" fmla="*/ 57 h 71"/>
                <a:gd name="T36" fmla="*/ 2 w 82"/>
                <a:gd name="T37" fmla="*/ 49 h 71"/>
                <a:gd name="T38" fmla="*/ 0 w 82"/>
                <a:gd name="T39" fmla="*/ 35 h 71"/>
                <a:gd name="T40" fmla="*/ 1 w 82"/>
                <a:gd name="T41" fmla="*/ 33 h 71"/>
                <a:gd name="T42" fmla="*/ 12 w 82"/>
                <a:gd name="T43" fmla="*/ 14 h 71"/>
                <a:gd name="T44" fmla="*/ 16 w 82"/>
                <a:gd name="T45" fmla="*/ 13 h 71"/>
                <a:gd name="T46" fmla="*/ 24 w 82"/>
                <a:gd name="T47" fmla="*/ 19 h 71"/>
                <a:gd name="T48" fmla="*/ 24 w 82"/>
                <a:gd name="T49" fmla="*/ 26 h 71"/>
                <a:gd name="T50" fmla="*/ 28 w 82"/>
                <a:gd name="T51" fmla="*/ 19 h 71"/>
                <a:gd name="T52" fmla="*/ 40 w 82"/>
                <a:gd name="T53" fmla="*/ 13 h 71"/>
                <a:gd name="T54" fmla="*/ 53 w 82"/>
                <a:gd name="T55" fmla="*/ 19 h 71"/>
                <a:gd name="T56" fmla="*/ 47 w 82"/>
                <a:gd name="T57" fmla="*/ 11 h 71"/>
                <a:gd name="T58" fmla="*/ 43 w 82"/>
                <a:gd name="T59" fmla="*/ 5 h 71"/>
                <a:gd name="T60" fmla="*/ 49 w 82"/>
                <a:gd name="T61" fmla="*/ 0 h 71"/>
                <a:gd name="T62" fmla="*/ 51 w 82"/>
                <a:gd name="T6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71">
                  <a:moveTo>
                    <a:pt x="51" y="0"/>
                  </a:moveTo>
                  <a:cubicBezTo>
                    <a:pt x="54" y="1"/>
                    <a:pt x="57" y="2"/>
                    <a:pt x="60" y="2"/>
                  </a:cubicBezTo>
                  <a:cubicBezTo>
                    <a:pt x="66" y="2"/>
                    <a:pt x="71" y="6"/>
                    <a:pt x="75" y="11"/>
                  </a:cubicBezTo>
                  <a:cubicBezTo>
                    <a:pt x="77" y="15"/>
                    <a:pt x="79" y="19"/>
                    <a:pt x="81" y="23"/>
                  </a:cubicBezTo>
                  <a:cubicBezTo>
                    <a:pt x="82" y="25"/>
                    <a:pt x="82" y="28"/>
                    <a:pt x="80" y="30"/>
                  </a:cubicBezTo>
                  <a:cubicBezTo>
                    <a:pt x="78" y="31"/>
                    <a:pt x="76" y="33"/>
                    <a:pt x="73" y="31"/>
                  </a:cubicBezTo>
                  <a:cubicBezTo>
                    <a:pt x="72" y="30"/>
                    <a:pt x="70" y="29"/>
                    <a:pt x="69" y="31"/>
                  </a:cubicBezTo>
                  <a:cubicBezTo>
                    <a:pt x="67" y="32"/>
                    <a:pt x="69" y="33"/>
                    <a:pt x="69" y="35"/>
                  </a:cubicBezTo>
                  <a:cubicBezTo>
                    <a:pt x="71" y="40"/>
                    <a:pt x="73" y="45"/>
                    <a:pt x="69" y="50"/>
                  </a:cubicBezTo>
                  <a:cubicBezTo>
                    <a:pt x="68" y="51"/>
                    <a:pt x="67" y="52"/>
                    <a:pt x="65" y="52"/>
                  </a:cubicBezTo>
                  <a:cubicBezTo>
                    <a:pt x="61" y="52"/>
                    <a:pt x="59" y="55"/>
                    <a:pt x="59" y="58"/>
                  </a:cubicBezTo>
                  <a:cubicBezTo>
                    <a:pt x="58" y="62"/>
                    <a:pt x="57" y="64"/>
                    <a:pt x="53" y="64"/>
                  </a:cubicBezTo>
                  <a:cubicBezTo>
                    <a:pt x="50" y="63"/>
                    <a:pt x="49" y="64"/>
                    <a:pt x="48" y="67"/>
                  </a:cubicBezTo>
                  <a:cubicBezTo>
                    <a:pt x="46" y="70"/>
                    <a:pt x="43" y="71"/>
                    <a:pt x="40" y="70"/>
                  </a:cubicBezTo>
                  <a:cubicBezTo>
                    <a:pt x="35" y="69"/>
                    <a:pt x="31" y="67"/>
                    <a:pt x="27" y="66"/>
                  </a:cubicBezTo>
                  <a:cubicBezTo>
                    <a:pt x="23" y="64"/>
                    <a:pt x="20" y="62"/>
                    <a:pt x="19" y="58"/>
                  </a:cubicBezTo>
                  <a:cubicBezTo>
                    <a:pt x="18" y="56"/>
                    <a:pt x="18" y="54"/>
                    <a:pt x="17" y="53"/>
                  </a:cubicBezTo>
                  <a:cubicBezTo>
                    <a:pt x="14" y="55"/>
                    <a:pt x="13" y="59"/>
                    <a:pt x="9" y="57"/>
                  </a:cubicBezTo>
                  <a:cubicBezTo>
                    <a:pt x="6" y="56"/>
                    <a:pt x="3" y="53"/>
                    <a:pt x="2" y="49"/>
                  </a:cubicBezTo>
                  <a:cubicBezTo>
                    <a:pt x="1" y="45"/>
                    <a:pt x="4" y="40"/>
                    <a:pt x="0" y="35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3" y="26"/>
                    <a:pt x="7" y="19"/>
                    <a:pt x="12" y="14"/>
                  </a:cubicBezTo>
                  <a:cubicBezTo>
                    <a:pt x="13" y="13"/>
                    <a:pt x="15" y="13"/>
                    <a:pt x="16" y="13"/>
                  </a:cubicBezTo>
                  <a:cubicBezTo>
                    <a:pt x="21" y="12"/>
                    <a:pt x="24" y="14"/>
                    <a:pt x="24" y="19"/>
                  </a:cubicBezTo>
                  <a:cubicBezTo>
                    <a:pt x="25" y="21"/>
                    <a:pt x="24" y="24"/>
                    <a:pt x="24" y="26"/>
                  </a:cubicBezTo>
                  <a:cubicBezTo>
                    <a:pt x="26" y="24"/>
                    <a:pt x="27" y="21"/>
                    <a:pt x="28" y="19"/>
                  </a:cubicBezTo>
                  <a:cubicBezTo>
                    <a:pt x="31" y="13"/>
                    <a:pt x="35" y="12"/>
                    <a:pt x="40" y="13"/>
                  </a:cubicBezTo>
                  <a:cubicBezTo>
                    <a:pt x="45" y="15"/>
                    <a:pt x="49" y="17"/>
                    <a:pt x="53" y="19"/>
                  </a:cubicBezTo>
                  <a:cubicBezTo>
                    <a:pt x="52" y="16"/>
                    <a:pt x="49" y="13"/>
                    <a:pt x="47" y="11"/>
                  </a:cubicBezTo>
                  <a:cubicBezTo>
                    <a:pt x="45" y="9"/>
                    <a:pt x="42" y="8"/>
                    <a:pt x="43" y="5"/>
                  </a:cubicBezTo>
                  <a:cubicBezTo>
                    <a:pt x="43" y="1"/>
                    <a:pt x="46" y="1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lose/>
                </a:path>
              </a:pathLst>
            </a:custGeom>
            <a:solidFill>
              <a:srgbClr val="EB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4C27561-A11D-233A-9119-F41F7341A864}"/>
                </a:ext>
              </a:extLst>
            </p:cNvPr>
            <p:cNvSpPr/>
            <p:nvPr userDrawn="1"/>
          </p:nvSpPr>
          <p:spPr bwMode="auto">
            <a:xfrm>
              <a:off x="1057275" y="230188"/>
              <a:ext cx="293688" cy="390525"/>
            </a:xfrm>
            <a:custGeom>
              <a:avLst/>
              <a:gdLst>
                <a:gd name="T0" fmla="*/ 69 w 78"/>
                <a:gd name="T1" fmla="*/ 28 h 104"/>
                <a:gd name="T2" fmla="*/ 65 w 78"/>
                <a:gd name="T3" fmla="*/ 35 h 104"/>
                <a:gd name="T4" fmla="*/ 64 w 78"/>
                <a:gd name="T5" fmla="*/ 38 h 104"/>
                <a:gd name="T6" fmla="*/ 60 w 78"/>
                <a:gd name="T7" fmla="*/ 44 h 104"/>
                <a:gd name="T8" fmla="*/ 67 w 78"/>
                <a:gd name="T9" fmla="*/ 47 h 104"/>
                <a:gd name="T10" fmla="*/ 73 w 78"/>
                <a:gd name="T11" fmla="*/ 51 h 104"/>
                <a:gd name="T12" fmla="*/ 73 w 78"/>
                <a:gd name="T13" fmla="*/ 60 h 104"/>
                <a:gd name="T14" fmla="*/ 72 w 78"/>
                <a:gd name="T15" fmla="*/ 61 h 104"/>
                <a:gd name="T16" fmla="*/ 70 w 78"/>
                <a:gd name="T17" fmla="*/ 67 h 104"/>
                <a:gd name="T18" fmla="*/ 57 w 78"/>
                <a:gd name="T19" fmla="*/ 72 h 104"/>
                <a:gd name="T20" fmla="*/ 46 w 78"/>
                <a:gd name="T21" fmla="*/ 72 h 104"/>
                <a:gd name="T22" fmla="*/ 41 w 78"/>
                <a:gd name="T23" fmla="*/ 77 h 104"/>
                <a:gd name="T24" fmla="*/ 34 w 78"/>
                <a:gd name="T25" fmla="*/ 87 h 104"/>
                <a:gd name="T26" fmla="*/ 22 w 78"/>
                <a:gd name="T27" fmla="*/ 89 h 104"/>
                <a:gd name="T28" fmla="*/ 24 w 78"/>
                <a:gd name="T29" fmla="*/ 91 h 104"/>
                <a:gd name="T30" fmla="*/ 31 w 78"/>
                <a:gd name="T31" fmla="*/ 101 h 104"/>
                <a:gd name="T32" fmla="*/ 27 w 78"/>
                <a:gd name="T33" fmla="*/ 103 h 104"/>
                <a:gd name="T34" fmla="*/ 10 w 78"/>
                <a:gd name="T35" fmla="*/ 93 h 104"/>
                <a:gd name="T36" fmla="*/ 8 w 78"/>
                <a:gd name="T37" fmla="*/ 90 h 104"/>
                <a:gd name="T38" fmla="*/ 10 w 78"/>
                <a:gd name="T39" fmla="*/ 81 h 104"/>
                <a:gd name="T40" fmla="*/ 6 w 78"/>
                <a:gd name="T41" fmla="*/ 63 h 104"/>
                <a:gd name="T42" fmla="*/ 4 w 78"/>
                <a:gd name="T43" fmla="*/ 52 h 104"/>
                <a:gd name="T44" fmla="*/ 8 w 78"/>
                <a:gd name="T45" fmla="*/ 54 h 104"/>
                <a:gd name="T46" fmla="*/ 16 w 78"/>
                <a:gd name="T47" fmla="*/ 57 h 104"/>
                <a:gd name="T48" fmla="*/ 22 w 78"/>
                <a:gd name="T49" fmla="*/ 63 h 104"/>
                <a:gd name="T50" fmla="*/ 24 w 78"/>
                <a:gd name="T51" fmla="*/ 70 h 104"/>
                <a:gd name="T52" fmla="*/ 24 w 78"/>
                <a:gd name="T53" fmla="*/ 61 h 104"/>
                <a:gd name="T54" fmla="*/ 31 w 78"/>
                <a:gd name="T55" fmla="*/ 57 h 104"/>
                <a:gd name="T56" fmla="*/ 33 w 78"/>
                <a:gd name="T57" fmla="*/ 53 h 104"/>
                <a:gd name="T58" fmla="*/ 39 w 78"/>
                <a:gd name="T59" fmla="*/ 47 h 104"/>
                <a:gd name="T60" fmla="*/ 43 w 78"/>
                <a:gd name="T61" fmla="*/ 47 h 104"/>
                <a:gd name="T62" fmla="*/ 42 w 78"/>
                <a:gd name="T63" fmla="*/ 43 h 104"/>
                <a:gd name="T64" fmla="*/ 38 w 78"/>
                <a:gd name="T65" fmla="*/ 43 h 104"/>
                <a:gd name="T66" fmla="*/ 32 w 78"/>
                <a:gd name="T67" fmla="*/ 41 h 104"/>
                <a:gd name="T68" fmla="*/ 28 w 78"/>
                <a:gd name="T69" fmla="*/ 31 h 104"/>
                <a:gd name="T70" fmla="*/ 24 w 78"/>
                <a:gd name="T71" fmla="*/ 29 h 104"/>
                <a:gd name="T72" fmla="*/ 24 w 78"/>
                <a:gd name="T73" fmla="*/ 27 h 104"/>
                <a:gd name="T74" fmla="*/ 32 w 78"/>
                <a:gd name="T75" fmla="*/ 7 h 104"/>
                <a:gd name="T76" fmla="*/ 48 w 78"/>
                <a:gd name="T77" fmla="*/ 0 h 104"/>
                <a:gd name="T78" fmla="*/ 52 w 78"/>
                <a:gd name="T79" fmla="*/ 2 h 104"/>
                <a:gd name="T80" fmla="*/ 59 w 78"/>
                <a:gd name="T81" fmla="*/ 7 h 104"/>
                <a:gd name="T82" fmla="*/ 63 w 78"/>
                <a:gd name="T83" fmla="*/ 11 h 104"/>
                <a:gd name="T84" fmla="*/ 70 w 78"/>
                <a:gd name="T85" fmla="*/ 20 h 104"/>
                <a:gd name="T86" fmla="*/ 69 w 78"/>
                <a:gd name="T8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" h="104">
                  <a:moveTo>
                    <a:pt x="69" y="28"/>
                  </a:moveTo>
                  <a:cubicBezTo>
                    <a:pt x="67" y="30"/>
                    <a:pt x="65" y="32"/>
                    <a:pt x="65" y="35"/>
                  </a:cubicBezTo>
                  <a:cubicBezTo>
                    <a:pt x="65" y="36"/>
                    <a:pt x="64" y="37"/>
                    <a:pt x="64" y="38"/>
                  </a:cubicBezTo>
                  <a:cubicBezTo>
                    <a:pt x="63" y="41"/>
                    <a:pt x="59" y="41"/>
                    <a:pt x="60" y="44"/>
                  </a:cubicBezTo>
                  <a:cubicBezTo>
                    <a:pt x="61" y="46"/>
                    <a:pt x="64" y="46"/>
                    <a:pt x="67" y="47"/>
                  </a:cubicBezTo>
                  <a:cubicBezTo>
                    <a:pt x="69" y="48"/>
                    <a:pt x="71" y="49"/>
                    <a:pt x="73" y="51"/>
                  </a:cubicBezTo>
                  <a:cubicBezTo>
                    <a:pt x="78" y="55"/>
                    <a:pt x="78" y="56"/>
                    <a:pt x="73" y="60"/>
                  </a:cubicBezTo>
                  <a:cubicBezTo>
                    <a:pt x="73" y="60"/>
                    <a:pt x="72" y="61"/>
                    <a:pt x="72" y="61"/>
                  </a:cubicBezTo>
                  <a:cubicBezTo>
                    <a:pt x="73" y="64"/>
                    <a:pt x="73" y="66"/>
                    <a:pt x="70" y="67"/>
                  </a:cubicBezTo>
                  <a:cubicBezTo>
                    <a:pt x="66" y="70"/>
                    <a:pt x="62" y="72"/>
                    <a:pt x="57" y="72"/>
                  </a:cubicBezTo>
                  <a:cubicBezTo>
                    <a:pt x="53" y="73"/>
                    <a:pt x="49" y="73"/>
                    <a:pt x="46" y="72"/>
                  </a:cubicBezTo>
                  <a:cubicBezTo>
                    <a:pt x="41" y="72"/>
                    <a:pt x="40" y="73"/>
                    <a:pt x="41" y="77"/>
                  </a:cubicBezTo>
                  <a:cubicBezTo>
                    <a:pt x="41" y="78"/>
                    <a:pt x="34" y="86"/>
                    <a:pt x="34" y="87"/>
                  </a:cubicBezTo>
                  <a:cubicBezTo>
                    <a:pt x="30" y="91"/>
                    <a:pt x="26" y="89"/>
                    <a:pt x="22" y="89"/>
                  </a:cubicBezTo>
                  <a:cubicBezTo>
                    <a:pt x="22" y="91"/>
                    <a:pt x="23" y="90"/>
                    <a:pt x="24" y="91"/>
                  </a:cubicBezTo>
                  <a:cubicBezTo>
                    <a:pt x="31" y="92"/>
                    <a:pt x="32" y="94"/>
                    <a:pt x="31" y="101"/>
                  </a:cubicBezTo>
                  <a:cubicBezTo>
                    <a:pt x="31" y="104"/>
                    <a:pt x="28" y="104"/>
                    <a:pt x="27" y="103"/>
                  </a:cubicBezTo>
                  <a:cubicBezTo>
                    <a:pt x="23" y="96"/>
                    <a:pt x="16" y="95"/>
                    <a:pt x="10" y="93"/>
                  </a:cubicBezTo>
                  <a:cubicBezTo>
                    <a:pt x="9" y="92"/>
                    <a:pt x="9" y="91"/>
                    <a:pt x="8" y="90"/>
                  </a:cubicBezTo>
                  <a:cubicBezTo>
                    <a:pt x="12" y="88"/>
                    <a:pt x="12" y="85"/>
                    <a:pt x="10" y="81"/>
                  </a:cubicBezTo>
                  <a:cubicBezTo>
                    <a:pt x="6" y="76"/>
                    <a:pt x="7" y="69"/>
                    <a:pt x="6" y="63"/>
                  </a:cubicBezTo>
                  <a:cubicBezTo>
                    <a:pt x="0" y="60"/>
                    <a:pt x="0" y="58"/>
                    <a:pt x="4" y="52"/>
                  </a:cubicBezTo>
                  <a:cubicBezTo>
                    <a:pt x="6" y="52"/>
                    <a:pt x="8" y="52"/>
                    <a:pt x="8" y="54"/>
                  </a:cubicBezTo>
                  <a:cubicBezTo>
                    <a:pt x="10" y="58"/>
                    <a:pt x="13" y="58"/>
                    <a:pt x="16" y="57"/>
                  </a:cubicBezTo>
                  <a:cubicBezTo>
                    <a:pt x="20" y="57"/>
                    <a:pt x="21" y="61"/>
                    <a:pt x="22" y="63"/>
                  </a:cubicBezTo>
                  <a:cubicBezTo>
                    <a:pt x="23" y="65"/>
                    <a:pt x="23" y="67"/>
                    <a:pt x="24" y="70"/>
                  </a:cubicBezTo>
                  <a:cubicBezTo>
                    <a:pt x="24" y="66"/>
                    <a:pt x="21" y="63"/>
                    <a:pt x="24" y="61"/>
                  </a:cubicBezTo>
                  <a:cubicBezTo>
                    <a:pt x="27" y="60"/>
                    <a:pt x="29" y="59"/>
                    <a:pt x="31" y="57"/>
                  </a:cubicBezTo>
                  <a:cubicBezTo>
                    <a:pt x="32" y="55"/>
                    <a:pt x="33" y="55"/>
                    <a:pt x="33" y="53"/>
                  </a:cubicBezTo>
                  <a:cubicBezTo>
                    <a:pt x="32" y="49"/>
                    <a:pt x="35" y="46"/>
                    <a:pt x="39" y="47"/>
                  </a:cubicBezTo>
                  <a:cubicBezTo>
                    <a:pt x="40" y="47"/>
                    <a:pt x="42" y="49"/>
                    <a:pt x="43" y="47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0" y="42"/>
                    <a:pt x="39" y="42"/>
                    <a:pt x="38" y="43"/>
                  </a:cubicBezTo>
                  <a:cubicBezTo>
                    <a:pt x="34" y="46"/>
                    <a:pt x="33" y="45"/>
                    <a:pt x="32" y="41"/>
                  </a:cubicBezTo>
                  <a:cubicBezTo>
                    <a:pt x="31" y="37"/>
                    <a:pt x="27" y="35"/>
                    <a:pt x="28" y="31"/>
                  </a:cubicBezTo>
                  <a:cubicBezTo>
                    <a:pt x="28" y="29"/>
                    <a:pt x="25" y="30"/>
                    <a:pt x="24" y="29"/>
                  </a:cubicBezTo>
                  <a:cubicBezTo>
                    <a:pt x="23" y="28"/>
                    <a:pt x="23" y="28"/>
                    <a:pt x="24" y="27"/>
                  </a:cubicBezTo>
                  <a:cubicBezTo>
                    <a:pt x="31" y="22"/>
                    <a:pt x="30" y="14"/>
                    <a:pt x="32" y="7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5" y="2"/>
                    <a:pt x="58" y="3"/>
                    <a:pt x="59" y="7"/>
                  </a:cubicBezTo>
                  <a:cubicBezTo>
                    <a:pt x="60" y="8"/>
                    <a:pt x="61" y="10"/>
                    <a:pt x="63" y="11"/>
                  </a:cubicBezTo>
                  <a:cubicBezTo>
                    <a:pt x="67" y="13"/>
                    <a:pt x="69" y="16"/>
                    <a:pt x="70" y="20"/>
                  </a:cubicBezTo>
                  <a:cubicBezTo>
                    <a:pt x="70" y="23"/>
                    <a:pt x="67" y="25"/>
                    <a:pt x="69" y="2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BF6F0D22-2242-13F3-6D63-B9C73279F57D}"/>
                </a:ext>
              </a:extLst>
            </p:cNvPr>
            <p:cNvSpPr/>
            <p:nvPr userDrawn="1"/>
          </p:nvSpPr>
          <p:spPr bwMode="auto">
            <a:xfrm>
              <a:off x="26988" y="2960688"/>
              <a:ext cx="222250" cy="290513"/>
            </a:xfrm>
            <a:custGeom>
              <a:avLst/>
              <a:gdLst>
                <a:gd name="T0" fmla="*/ 22 w 59"/>
                <a:gd name="T1" fmla="*/ 0 h 77"/>
                <a:gd name="T2" fmla="*/ 40 w 59"/>
                <a:gd name="T3" fmla="*/ 9 h 77"/>
                <a:gd name="T4" fmla="*/ 48 w 59"/>
                <a:gd name="T5" fmla="*/ 20 h 77"/>
                <a:gd name="T6" fmla="*/ 50 w 59"/>
                <a:gd name="T7" fmla="*/ 36 h 77"/>
                <a:gd name="T8" fmla="*/ 54 w 59"/>
                <a:gd name="T9" fmla="*/ 47 h 77"/>
                <a:gd name="T10" fmla="*/ 57 w 59"/>
                <a:gd name="T11" fmla="*/ 52 h 77"/>
                <a:gd name="T12" fmla="*/ 56 w 59"/>
                <a:gd name="T13" fmla="*/ 64 h 77"/>
                <a:gd name="T14" fmla="*/ 46 w 59"/>
                <a:gd name="T15" fmla="*/ 76 h 77"/>
                <a:gd name="T16" fmla="*/ 39 w 59"/>
                <a:gd name="T17" fmla="*/ 73 h 77"/>
                <a:gd name="T18" fmla="*/ 35 w 59"/>
                <a:gd name="T19" fmla="*/ 64 h 77"/>
                <a:gd name="T20" fmla="*/ 19 w 59"/>
                <a:gd name="T21" fmla="*/ 54 h 77"/>
                <a:gd name="T22" fmla="*/ 1 w 59"/>
                <a:gd name="T23" fmla="*/ 29 h 77"/>
                <a:gd name="T24" fmla="*/ 16 w 59"/>
                <a:gd name="T25" fmla="*/ 2 h 77"/>
                <a:gd name="T26" fmla="*/ 22 w 59"/>
                <a:gd name="T2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7">
                  <a:moveTo>
                    <a:pt x="22" y="0"/>
                  </a:moveTo>
                  <a:cubicBezTo>
                    <a:pt x="29" y="1"/>
                    <a:pt x="35" y="4"/>
                    <a:pt x="40" y="9"/>
                  </a:cubicBezTo>
                  <a:cubicBezTo>
                    <a:pt x="42" y="12"/>
                    <a:pt x="46" y="16"/>
                    <a:pt x="48" y="20"/>
                  </a:cubicBezTo>
                  <a:cubicBezTo>
                    <a:pt x="51" y="25"/>
                    <a:pt x="53" y="31"/>
                    <a:pt x="50" y="36"/>
                  </a:cubicBezTo>
                  <a:cubicBezTo>
                    <a:pt x="47" y="42"/>
                    <a:pt x="49" y="46"/>
                    <a:pt x="54" y="47"/>
                  </a:cubicBezTo>
                  <a:cubicBezTo>
                    <a:pt x="58" y="48"/>
                    <a:pt x="59" y="48"/>
                    <a:pt x="57" y="52"/>
                  </a:cubicBezTo>
                  <a:cubicBezTo>
                    <a:pt x="55" y="55"/>
                    <a:pt x="56" y="60"/>
                    <a:pt x="56" y="64"/>
                  </a:cubicBezTo>
                  <a:cubicBezTo>
                    <a:pt x="56" y="69"/>
                    <a:pt x="51" y="76"/>
                    <a:pt x="46" y="76"/>
                  </a:cubicBezTo>
                  <a:cubicBezTo>
                    <a:pt x="43" y="77"/>
                    <a:pt x="40" y="77"/>
                    <a:pt x="39" y="73"/>
                  </a:cubicBezTo>
                  <a:cubicBezTo>
                    <a:pt x="38" y="70"/>
                    <a:pt x="37" y="67"/>
                    <a:pt x="35" y="64"/>
                  </a:cubicBezTo>
                  <a:cubicBezTo>
                    <a:pt x="33" y="57"/>
                    <a:pt x="26" y="55"/>
                    <a:pt x="19" y="54"/>
                  </a:cubicBezTo>
                  <a:cubicBezTo>
                    <a:pt x="3" y="52"/>
                    <a:pt x="0" y="43"/>
                    <a:pt x="1" y="29"/>
                  </a:cubicBezTo>
                  <a:cubicBezTo>
                    <a:pt x="1" y="18"/>
                    <a:pt x="6" y="9"/>
                    <a:pt x="16" y="2"/>
                  </a:cubicBezTo>
                  <a:cubicBezTo>
                    <a:pt x="18" y="1"/>
                    <a:pt x="20" y="0"/>
                    <a:pt x="22" y="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0074A261-8830-AA78-D897-A2F998973DA0}"/>
                </a:ext>
              </a:extLst>
            </p:cNvPr>
            <p:cNvSpPr/>
            <p:nvPr userDrawn="1"/>
          </p:nvSpPr>
          <p:spPr bwMode="auto">
            <a:xfrm>
              <a:off x="684213" y="1304925"/>
              <a:ext cx="287338" cy="196850"/>
            </a:xfrm>
            <a:custGeom>
              <a:avLst/>
              <a:gdLst>
                <a:gd name="T0" fmla="*/ 51 w 76"/>
                <a:gd name="T1" fmla="*/ 52 h 52"/>
                <a:gd name="T2" fmla="*/ 38 w 76"/>
                <a:gd name="T3" fmla="*/ 48 h 52"/>
                <a:gd name="T4" fmla="*/ 21 w 76"/>
                <a:gd name="T5" fmla="*/ 45 h 52"/>
                <a:gd name="T6" fmla="*/ 14 w 76"/>
                <a:gd name="T7" fmla="*/ 49 h 52"/>
                <a:gd name="T8" fmla="*/ 4 w 76"/>
                <a:gd name="T9" fmla="*/ 49 h 52"/>
                <a:gd name="T10" fmla="*/ 2 w 76"/>
                <a:gd name="T11" fmla="*/ 39 h 52"/>
                <a:gd name="T12" fmla="*/ 11 w 76"/>
                <a:gd name="T13" fmla="*/ 20 h 52"/>
                <a:gd name="T14" fmla="*/ 15 w 76"/>
                <a:gd name="T15" fmla="*/ 19 h 52"/>
                <a:gd name="T16" fmla="*/ 27 w 76"/>
                <a:gd name="T17" fmla="*/ 14 h 52"/>
                <a:gd name="T18" fmla="*/ 50 w 76"/>
                <a:gd name="T19" fmla="*/ 1 h 52"/>
                <a:gd name="T20" fmla="*/ 67 w 76"/>
                <a:gd name="T21" fmla="*/ 2 h 52"/>
                <a:gd name="T22" fmla="*/ 76 w 76"/>
                <a:gd name="T23" fmla="*/ 21 h 52"/>
                <a:gd name="T24" fmla="*/ 66 w 76"/>
                <a:gd name="T25" fmla="*/ 44 h 52"/>
                <a:gd name="T26" fmla="*/ 51 w 76"/>
                <a:gd name="T2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52">
                  <a:moveTo>
                    <a:pt x="51" y="52"/>
                  </a:moveTo>
                  <a:cubicBezTo>
                    <a:pt x="46" y="52"/>
                    <a:pt x="42" y="50"/>
                    <a:pt x="38" y="48"/>
                  </a:cubicBezTo>
                  <a:cubicBezTo>
                    <a:pt x="33" y="45"/>
                    <a:pt x="27" y="43"/>
                    <a:pt x="21" y="45"/>
                  </a:cubicBezTo>
                  <a:cubicBezTo>
                    <a:pt x="18" y="46"/>
                    <a:pt x="16" y="48"/>
                    <a:pt x="14" y="49"/>
                  </a:cubicBezTo>
                  <a:cubicBezTo>
                    <a:pt x="10" y="51"/>
                    <a:pt x="7" y="52"/>
                    <a:pt x="4" y="49"/>
                  </a:cubicBezTo>
                  <a:cubicBezTo>
                    <a:pt x="1" y="46"/>
                    <a:pt x="0" y="42"/>
                    <a:pt x="2" y="39"/>
                  </a:cubicBezTo>
                  <a:cubicBezTo>
                    <a:pt x="5" y="33"/>
                    <a:pt x="10" y="27"/>
                    <a:pt x="11" y="20"/>
                  </a:cubicBezTo>
                  <a:cubicBezTo>
                    <a:pt x="11" y="18"/>
                    <a:pt x="13" y="18"/>
                    <a:pt x="15" y="19"/>
                  </a:cubicBezTo>
                  <a:cubicBezTo>
                    <a:pt x="22" y="22"/>
                    <a:pt x="24" y="22"/>
                    <a:pt x="27" y="14"/>
                  </a:cubicBezTo>
                  <a:cubicBezTo>
                    <a:pt x="32" y="5"/>
                    <a:pt x="41" y="3"/>
                    <a:pt x="50" y="1"/>
                  </a:cubicBezTo>
                  <a:cubicBezTo>
                    <a:pt x="55" y="0"/>
                    <a:pt x="61" y="0"/>
                    <a:pt x="67" y="2"/>
                  </a:cubicBezTo>
                  <a:cubicBezTo>
                    <a:pt x="74" y="5"/>
                    <a:pt x="76" y="13"/>
                    <a:pt x="76" y="21"/>
                  </a:cubicBezTo>
                  <a:cubicBezTo>
                    <a:pt x="75" y="29"/>
                    <a:pt x="72" y="37"/>
                    <a:pt x="66" y="44"/>
                  </a:cubicBezTo>
                  <a:cubicBezTo>
                    <a:pt x="62" y="49"/>
                    <a:pt x="58" y="52"/>
                    <a:pt x="51" y="52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88834D51-8598-1D52-5EA8-CB36FF7FDB48}"/>
                </a:ext>
              </a:extLst>
            </p:cNvPr>
            <p:cNvSpPr/>
            <p:nvPr userDrawn="1"/>
          </p:nvSpPr>
          <p:spPr bwMode="auto">
            <a:xfrm>
              <a:off x="271463" y="2309813"/>
              <a:ext cx="312738" cy="214313"/>
            </a:xfrm>
            <a:custGeom>
              <a:avLst/>
              <a:gdLst>
                <a:gd name="T0" fmla="*/ 38 w 83"/>
                <a:gd name="T1" fmla="*/ 1 h 57"/>
                <a:gd name="T2" fmla="*/ 55 w 83"/>
                <a:gd name="T3" fmla="*/ 14 h 57"/>
                <a:gd name="T4" fmla="*/ 64 w 83"/>
                <a:gd name="T5" fmla="*/ 29 h 57"/>
                <a:gd name="T6" fmla="*/ 75 w 83"/>
                <a:gd name="T7" fmla="*/ 32 h 57"/>
                <a:gd name="T8" fmla="*/ 83 w 83"/>
                <a:gd name="T9" fmla="*/ 37 h 57"/>
                <a:gd name="T10" fmla="*/ 77 w 83"/>
                <a:gd name="T11" fmla="*/ 49 h 57"/>
                <a:gd name="T12" fmla="*/ 59 w 83"/>
                <a:gd name="T13" fmla="*/ 56 h 57"/>
                <a:gd name="T14" fmla="*/ 57 w 83"/>
                <a:gd name="T15" fmla="*/ 55 h 57"/>
                <a:gd name="T16" fmla="*/ 54 w 83"/>
                <a:gd name="T17" fmla="*/ 51 h 57"/>
                <a:gd name="T18" fmla="*/ 44 w 83"/>
                <a:gd name="T19" fmla="*/ 49 h 57"/>
                <a:gd name="T20" fmla="*/ 19 w 83"/>
                <a:gd name="T21" fmla="*/ 45 h 57"/>
                <a:gd name="T22" fmla="*/ 12 w 83"/>
                <a:gd name="T23" fmla="*/ 42 h 57"/>
                <a:gd name="T24" fmla="*/ 9 w 83"/>
                <a:gd name="T25" fmla="*/ 15 h 57"/>
                <a:gd name="T26" fmla="*/ 38 w 83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57">
                  <a:moveTo>
                    <a:pt x="38" y="1"/>
                  </a:moveTo>
                  <a:cubicBezTo>
                    <a:pt x="47" y="0"/>
                    <a:pt x="52" y="6"/>
                    <a:pt x="55" y="14"/>
                  </a:cubicBezTo>
                  <a:cubicBezTo>
                    <a:pt x="57" y="20"/>
                    <a:pt x="58" y="26"/>
                    <a:pt x="64" y="29"/>
                  </a:cubicBezTo>
                  <a:cubicBezTo>
                    <a:pt x="67" y="31"/>
                    <a:pt x="71" y="31"/>
                    <a:pt x="75" y="32"/>
                  </a:cubicBezTo>
                  <a:cubicBezTo>
                    <a:pt x="79" y="32"/>
                    <a:pt x="82" y="33"/>
                    <a:pt x="83" y="37"/>
                  </a:cubicBezTo>
                  <a:cubicBezTo>
                    <a:pt x="83" y="43"/>
                    <a:pt x="81" y="47"/>
                    <a:pt x="77" y="49"/>
                  </a:cubicBezTo>
                  <a:cubicBezTo>
                    <a:pt x="71" y="51"/>
                    <a:pt x="64" y="51"/>
                    <a:pt x="59" y="56"/>
                  </a:cubicBezTo>
                  <a:cubicBezTo>
                    <a:pt x="58" y="57"/>
                    <a:pt x="57" y="56"/>
                    <a:pt x="57" y="55"/>
                  </a:cubicBezTo>
                  <a:cubicBezTo>
                    <a:pt x="56" y="54"/>
                    <a:pt x="55" y="53"/>
                    <a:pt x="54" y="51"/>
                  </a:cubicBezTo>
                  <a:cubicBezTo>
                    <a:pt x="51" y="48"/>
                    <a:pt x="48" y="47"/>
                    <a:pt x="44" y="49"/>
                  </a:cubicBezTo>
                  <a:cubicBezTo>
                    <a:pt x="35" y="52"/>
                    <a:pt x="27" y="51"/>
                    <a:pt x="19" y="45"/>
                  </a:cubicBezTo>
                  <a:cubicBezTo>
                    <a:pt x="17" y="44"/>
                    <a:pt x="14" y="43"/>
                    <a:pt x="12" y="42"/>
                  </a:cubicBezTo>
                  <a:cubicBezTo>
                    <a:pt x="4" y="35"/>
                    <a:pt x="0" y="25"/>
                    <a:pt x="9" y="15"/>
                  </a:cubicBezTo>
                  <a:cubicBezTo>
                    <a:pt x="17" y="7"/>
                    <a:pt x="25" y="1"/>
                    <a:pt x="38" y="1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22BA7977-A22F-3868-8881-1E1656F1D8C2}"/>
                </a:ext>
              </a:extLst>
            </p:cNvPr>
            <p:cNvSpPr/>
            <p:nvPr userDrawn="1"/>
          </p:nvSpPr>
          <p:spPr bwMode="auto">
            <a:xfrm>
              <a:off x="241300" y="1323975"/>
              <a:ext cx="244475" cy="285750"/>
            </a:xfrm>
            <a:custGeom>
              <a:avLst/>
              <a:gdLst>
                <a:gd name="T0" fmla="*/ 5 w 65"/>
                <a:gd name="T1" fmla="*/ 9 h 76"/>
                <a:gd name="T2" fmla="*/ 7 w 65"/>
                <a:gd name="T3" fmla="*/ 5 h 76"/>
                <a:gd name="T4" fmla="*/ 14 w 65"/>
                <a:gd name="T5" fmla="*/ 2 h 76"/>
                <a:gd name="T6" fmla="*/ 16 w 65"/>
                <a:gd name="T7" fmla="*/ 3 h 76"/>
                <a:gd name="T8" fmla="*/ 24 w 65"/>
                <a:gd name="T9" fmla="*/ 7 h 76"/>
                <a:gd name="T10" fmla="*/ 26 w 65"/>
                <a:gd name="T11" fmla="*/ 6 h 76"/>
                <a:gd name="T12" fmla="*/ 41 w 65"/>
                <a:gd name="T13" fmla="*/ 0 h 76"/>
                <a:gd name="T14" fmla="*/ 46 w 65"/>
                <a:gd name="T15" fmla="*/ 4 h 76"/>
                <a:gd name="T16" fmla="*/ 48 w 65"/>
                <a:gd name="T17" fmla="*/ 7 h 76"/>
                <a:gd name="T18" fmla="*/ 53 w 65"/>
                <a:gd name="T19" fmla="*/ 15 h 76"/>
                <a:gd name="T20" fmla="*/ 57 w 65"/>
                <a:gd name="T21" fmla="*/ 31 h 76"/>
                <a:gd name="T22" fmla="*/ 64 w 65"/>
                <a:gd name="T23" fmla="*/ 42 h 76"/>
                <a:gd name="T24" fmla="*/ 61 w 65"/>
                <a:gd name="T25" fmla="*/ 47 h 76"/>
                <a:gd name="T26" fmla="*/ 60 w 65"/>
                <a:gd name="T27" fmla="*/ 50 h 76"/>
                <a:gd name="T28" fmla="*/ 59 w 65"/>
                <a:gd name="T29" fmla="*/ 59 h 76"/>
                <a:gd name="T30" fmla="*/ 43 w 65"/>
                <a:gd name="T31" fmla="*/ 65 h 76"/>
                <a:gd name="T32" fmla="*/ 41 w 65"/>
                <a:gd name="T33" fmla="*/ 69 h 76"/>
                <a:gd name="T34" fmla="*/ 43 w 65"/>
                <a:gd name="T35" fmla="*/ 74 h 76"/>
                <a:gd name="T36" fmla="*/ 41 w 65"/>
                <a:gd name="T37" fmla="*/ 76 h 76"/>
                <a:gd name="T38" fmla="*/ 33 w 65"/>
                <a:gd name="T39" fmla="*/ 74 h 76"/>
                <a:gd name="T40" fmla="*/ 27 w 65"/>
                <a:gd name="T41" fmla="*/ 72 h 76"/>
                <a:gd name="T42" fmla="*/ 23 w 65"/>
                <a:gd name="T43" fmla="*/ 68 h 76"/>
                <a:gd name="T44" fmla="*/ 11 w 65"/>
                <a:gd name="T45" fmla="*/ 57 h 76"/>
                <a:gd name="T46" fmla="*/ 12 w 65"/>
                <a:gd name="T47" fmla="*/ 52 h 76"/>
                <a:gd name="T48" fmla="*/ 14 w 65"/>
                <a:gd name="T49" fmla="*/ 46 h 76"/>
                <a:gd name="T50" fmla="*/ 16 w 65"/>
                <a:gd name="T51" fmla="*/ 47 h 76"/>
                <a:gd name="T52" fmla="*/ 31 w 65"/>
                <a:gd name="T53" fmla="*/ 60 h 76"/>
                <a:gd name="T54" fmla="*/ 31 w 65"/>
                <a:gd name="T55" fmla="*/ 50 h 76"/>
                <a:gd name="T56" fmla="*/ 30 w 65"/>
                <a:gd name="T57" fmla="*/ 47 h 76"/>
                <a:gd name="T58" fmla="*/ 27 w 65"/>
                <a:gd name="T59" fmla="*/ 40 h 76"/>
                <a:gd name="T60" fmla="*/ 31 w 65"/>
                <a:gd name="T61" fmla="*/ 34 h 76"/>
                <a:gd name="T62" fmla="*/ 38 w 65"/>
                <a:gd name="T63" fmla="*/ 31 h 76"/>
                <a:gd name="T64" fmla="*/ 39 w 65"/>
                <a:gd name="T65" fmla="*/ 27 h 76"/>
                <a:gd name="T66" fmla="*/ 36 w 65"/>
                <a:gd name="T67" fmla="*/ 26 h 76"/>
                <a:gd name="T68" fmla="*/ 26 w 65"/>
                <a:gd name="T69" fmla="*/ 29 h 76"/>
                <a:gd name="T70" fmla="*/ 22 w 65"/>
                <a:gd name="T71" fmla="*/ 25 h 76"/>
                <a:gd name="T72" fmla="*/ 20 w 65"/>
                <a:gd name="T73" fmla="*/ 18 h 76"/>
                <a:gd name="T74" fmla="*/ 19 w 65"/>
                <a:gd name="T75" fmla="*/ 17 h 76"/>
                <a:gd name="T76" fmla="*/ 12 w 65"/>
                <a:gd name="T77" fmla="*/ 23 h 76"/>
                <a:gd name="T78" fmla="*/ 10 w 65"/>
                <a:gd name="T79" fmla="*/ 30 h 76"/>
                <a:gd name="T80" fmla="*/ 7 w 65"/>
                <a:gd name="T81" fmla="*/ 23 h 76"/>
                <a:gd name="T82" fmla="*/ 0 w 65"/>
                <a:gd name="T83" fmla="*/ 15 h 76"/>
                <a:gd name="T84" fmla="*/ 5 w 65"/>
                <a:gd name="T85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" h="76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9" y="2"/>
                    <a:pt x="11" y="0"/>
                    <a:pt x="14" y="2"/>
                  </a:cubicBezTo>
                  <a:cubicBezTo>
                    <a:pt x="15" y="2"/>
                    <a:pt x="15" y="3"/>
                    <a:pt x="16" y="3"/>
                  </a:cubicBezTo>
                  <a:cubicBezTo>
                    <a:pt x="21" y="0"/>
                    <a:pt x="23" y="1"/>
                    <a:pt x="24" y="7"/>
                  </a:cubicBezTo>
                  <a:cubicBezTo>
                    <a:pt x="24" y="8"/>
                    <a:pt x="26" y="6"/>
                    <a:pt x="26" y="6"/>
                  </a:cubicBezTo>
                  <a:cubicBezTo>
                    <a:pt x="30" y="1"/>
                    <a:pt x="35" y="0"/>
                    <a:pt x="41" y="0"/>
                  </a:cubicBezTo>
                  <a:cubicBezTo>
                    <a:pt x="44" y="0"/>
                    <a:pt x="46" y="1"/>
                    <a:pt x="46" y="4"/>
                  </a:cubicBezTo>
                  <a:cubicBezTo>
                    <a:pt x="46" y="5"/>
                    <a:pt x="46" y="7"/>
                    <a:pt x="48" y="7"/>
                  </a:cubicBezTo>
                  <a:cubicBezTo>
                    <a:pt x="53" y="8"/>
                    <a:pt x="53" y="12"/>
                    <a:pt x="53" y="15"/>
                  </a:cubicBezTo>
                  <a:cubicBezTo>
                    <a:pt x="48" y="22"/>
                    <a:pt x="49" y="27"/>
                    <a:pt x="57" y="31"/>
                  </a:cubicBezTo>
                  <a:cubicBezTo>
                    <a:pt x="61" y="33"/>
                    <a:pt x="62" y="38"/>
                    <a:pt x="64" y="42"/>
                  </a:cubicBezTo>
                  <a:cubicBezTo>
                    <a:pt x="65" y="45"/>
                    <a:pt x="63" y="46"/>
                    <a:pt x="61" y="47"/>
                  </a:cubicBezTo>
                  <a:cubicBezTo>
                    <a:pt x="60" y="48"/>
                    <a:pt x="59" y="48"/>
                    <a:pt x="60" y="50"/>
                  </a:cubicBezTo>
                  <a:cubicBezTo>
                    <a:pt x="64" y="54"/>
                    <a:pt x="63" y="57"/>
                    <a:pt x="59" y="59"/>
                  </a:cubicBezTo>
                  <a:cubicBezTo>
                    <a:pt x="54" y="62"/>
                    <a:pt x="49" y="65"/>
                    <a:pt x="43" y="65"/>
                  </a:cubicBezTo>
                  <a:cubicBezTo>
                    <a:pt x="39" y="65"/>
                    <a:pt x="39" y="67"/>
                    <a:pt x="41" y="69"/>
                  </a:cubicBezTo>
                  <a:cubicBezTo>
                    <a:pt x="41" y="71"/>
                    <a:pt x="42" y="72"/>
                    <a:pt x="43" y="74"/>
                  </a:cubicBezTo>
                  <a:cubicBezTo>
                    <a:pt x="43" y="75"/>
                    <a:pt x="43" y="76"/>
                    <a:pt x="41" y="76"/>
                  </a:cubicBezTo>
                  <a:cubicBezTo>
                    <a:pt x="39" y="74"/>
                    <a:pt x="36" y="73"/>
                    <a:pt x="33" y="74"/>
                  </a:cubicBezTo>
                  <a:cubicBezTo>
                    <a:pt x="31" y="75"/>
                    <a:pt x="29" y="74"/>
                    <a:pt x="27" y="72"/>
                  </a:cubicBezTo>
                  <a:cubicBezTo>
                    <a:pt x="26" y="70"/>
                    <a:pt x="25" y="68"/>
                    <a:pt x="23" y="68"/>
                  </a:cubicBezTo>
                  <a:cubicBezTo>
                    <a:pt x="17" y="66"/>
                    <a:pt x="14" y="61"/>
                    <a:pt x="11" y="57"/>
                  </a:cubicBezTo>
                  <a:cubicBezTo>
                    <a:pt x="10" y="55"/>
                    <a:pt x="10" y="53"/>
                    <a:pt x="12" y="52"/>
                  </a:cubicBezTo>
                  <a:cubicBezTo>
                    <a:pt x="14" y="50"/>
                    <a:pt x="15" y="48"/>
                    <a:pt x="14" y="46"/>
                  </a:cubicBezTo>
                  <a:cubicBezTo>
                    <a:pt x="15" y="45"/>
                    <a:pt x="16" y="46"/>
                    <a:pt x="16" y="47"/>
                  </a:cubicBezTo>
                  <a:cubicBezTo>
                    <a:pt x="18" y="55"/>
                    <a:pt x="27" y="55"/>
                    <a:pt x="31" y="60"/>
                  </a:cubicBezTo>
                  <a:cubicBezTo>
                    <a:pt x="31" y="57"/>
                    <a:pt x="28" y="53"/>
                    <a:pt x="31" y="50"/>
                  </a:cubicBezTo>
                  <a:cubicBezTo>
                    <a:pt x="31" y="49"/>
                    <a:pt x="30" y="48"/>
                    <a:pt x="30" y="47"/>
                  </a:cubicBezTo>
                  <a:cubicBezTo>
                    <a:pt x="28" y="45"/>
                    <a:pt x="27" y="43"/>
                    <a:pt x="27" y="40"/>
                  </a:cubicBezTo>
                  <a:cubicBezTo>
                    <a:pt x="26" y="37"/>
                    <a:pt x="27" y="35"/>
                    <a:pt x="31" y="34"/>
                  </a:cubicBezTo>
                  <a:cubicBezTo>
                    <a:pt x="34" y="34"/>
                    <a:pt x="36" y="33"/>
                    <a:pt x="38" y="31"/>
                  </a:cubicBezTo>
                  <a:cubicBezTo>
                    <a:pt x="39" y="30"/>
                    <a:pt x="40" y="29"/>
                    <a:pt x="39" y="27"/>
                  </a:cubicBezTo>
                  <a:cubicBezTo>
                    <a:pt x="38" y="26"/>
                    <a:pt x="37" y="26"/>
                    <a:pt x="36" y="26"/>
                  </a:cubicBezTo>
                  <a:cubicBezTo>
                    <a:pt x="32" y="27"/>
                    <a:pt x="29" y="27"/>
                    <a:pt x="26" y="29"/>
                  </a:cubicBezTo>
                  <a:cubicBezTo>
                    <a:pt x="22" y="30"/>
                    <a:pt x="21" y="29"/>
                    <a:pt x="22" y="25"/>
                  </a:cubicBezTo>
                  <a:cubicBezTo>
                    <a:pt x="23" y="22"/>
                    <a:pt x="21" y="21"/>
                    <a:pt x="20" y="18"/>
                  </a:cubicBezTo>
                  <a:cubicBezTo>
                    <a:pt x="20" y="18"/>
                    <a:pt x="20" y="17"/>
                    <a:pt x="19" y="17"/>
                  </a:cubicBezTo>
                  <a:cubicBezTo>
                    <a:pt x="17" y="19"/>
                    <a:pt x="12" y="18"/>
                    <a:pt x="12" y="23"/>
                  </a:cubicBezTo>
                  <a:cubicBezTo>
                    <a:pt x="12" y="26"/>
                    <a:pt x="11" y="28"/>
                    <a:pt x="10" y="30"/>
                  </a:cubicBezTo>
                  <a:cubicBezTo>
                    <a:pt x="7" y="29"/>
                    <a:pt x="7" y="26"/>
                    <a:pt x="7" y="23"/>
                  </a:cubicBezTo>
                  <a:cubicBezTo>
                    <a:pt x="7" y="17"/>
                    <a:pt x="5" y="16"/>
                    <a:pt x="0" y="15"/>
                  </a:cubicBezTo>
                  <a:cubicBezTo>
                    <a:pt x="0" y="12"/>
                    <a:pt x="3" y="11"/>
                    <a:pt x="5" y="9"/>
                  </a:cubicBezTo>
                  <a:close/>
                </a:path>
              </a:pathLst>
            </a:custGeom>
            <a:solidFill>
              <a:srgbClr val="EB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66F1BBF8-4497-B945-07D3-CF279DD8E820}"/>
                </a:ext>
              </a:extLst>
            </p:cNvPr>
            <p:cNvSpPr/>
            <p:nvPr userDrawn="1"/>
          </p:nvSpPr>
          <p:spPr bwMode="auto">
            <a:xfrm>
              <a:off x="1474788" y="801688"/>
              <a:ext cx="184150" cy="184150"/>
            </a:xfrm>
            <a:custGeom>
              <a:avLst/>
              <a:gdLst>
                <a:gd name="T0" fmla="*/ 31 w 49"/>
                <a:gd name="T1" fmla="*/ 48 h 49"/>
                <a:gd name="T2" fmla="*/ 13 w 49"/>
                <a:gd name="T3" fmla="*/ 43 h 49"/>
                <a:gd name="T4" fmla="*/ 9 w 49"/>
                <a:gd name="T5" fmla="*/ 31 h 49"/>
                <a:gd name="T6" fmla="*/ 3 w 49"/>
                <a:gd name="T7" fmla="*/ 10 h 49"/>
                <a:gd name="T8" fmla="*/ 1 w 49"/>
                <a:gd name="T9" fmla="*/ 5 h 49"/>
                <a:gd name="T10" fmla="*/ 6 w 49"/>
                <a:gd name="T11" fmla="*/ 1 h 49"/>
                <a:gd name="T12" fmla="*/ 22 w 49"/>
                <a:gd name="T13" fmla="*/ 2 h 49"/>
                <a:gd name="T14" fmla="*/ 24 w 49"/>
                <a:gd name="T15" fmla="*/ 4 h 49"/>
                <a:gd name="T16" fmla="*/ 30 w 49"/>
                <a:gd name="T17" fmla="*/ 11 h 49"/>
                <a:gd name="T18" fmla="*/ 47 w 49"/>
                <a:gd name="T19" fmla="*/ 31 h 49"/>
                <a:gd name="T20" fmla="*/ 39 w 49"/>
                <a:gd name="T21" fmla="*/ 47 h 49"/>
                <a:gd name="T22" fmla="*/ 31 w 49"/>
                <a:gd name="T2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49">
                  <a:moveTo>
                    <a:pt x="31" y="48"/>
                  </a:moveTo>
                  <a:cubicBezTo>
                    <a:pt x="24" y="48"/>
                    <a:pt x="18" y="47"/>
                    <a:pt x="13" y="43"/>
                  </a:cubicBezTo>
                  <a:cubicBezTo>
                    <a:pt x="9" y="40"/>
                    <a:pt x="7" y="36"/>
                    <a:pt x="9" y="31"/>
                  </a:cubicBezTo>
                  <a:cubicBezTo>
                    <a:pt x="11" y="22"/>
                    <a:pt x="10" y="15"/>
                    <a:pt x="3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3" y="0"/>
                    <a:pt x="6" y="1"/>
                  </a:cubicBezTo>
                  <a:cubicBezTo>
                    <a:pt x="11" y="1"/>
                    <a:pt x="17" y="1"/>
                    <a:pt x="22" y="2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4" y="8"/>
                    <a:pt x="27" y="10"/>
                    <a:pt x="30" y="11"/>
                  </a:cubicBezTo>
                  <a:cubicBezTo>
                    <a:pt x="40" y="14"/>
                    <a:pt x="44" y="23"/>
                    <a:pt x="47" y="31"/>
                  </a:cubicBezTo>
                  <a:cubicBezTo>
                    <a:pt x="49" y="37"/>
                    <a:pt x="45" y="46"/>
                    <a:pt x="39" y="47"/>
                  </a:cubicBezTo>
                  <a:cubicBezTo>
                    <a:pt x="36" y="47"/>
                    <a:pt x="33" y="49"/>
                    <a:pt x="31" y="48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F7FC9F7B-3CA5-A4A3-0717-9AF8C4756043}"/>
                </a:ext>
              </a:extLst>
            </p:cNvPr>
            <p:cNvSpPr/>
            <p:nvPr userDrawn="1"/>
          </p:nvSpPr>
          <p:spPr bwMode="auto">
            <a:xfrm>
              <a:off x="1117600" y="582613"/>
              <a:ext cx="173038" cy="200025"/>
            </a:xfrm>
            <a:custGeom>
              <a:avLst/>
              <a:gdLst>
                <a:gd name="T0" fmla="*/ 41 w 46"/>
                <a:gd name="T1" fmla="*/ 3 h 53"/>
                <a:gd name="T2" fmla="*/ 42 w 46"/>
                <a:gd name="T3" fmla="*/ 12 h 53"/>
                <a:gd name="T4" fmla="*/ 43 w 46"/>
                <a:gd name="T5" fmla="*/ 17 h 53"/>
                <a:gd name="T6" fmla="*/ 41 w 46"/>
                <a:gd name="T7" fmla="*/ 28 h 53"/>
                <a:gd name="T8" fmla="*/ 40 w 46"/>
                <a:gd name="T9" fmla="*/ 33 h 53"/>
                <a:gd name="T10" fmla="*/ 36 w 46"/>
                <a:gd name="T11" fmla="*/ 44 h 53"/>
                <a:gd name="T12" fmla="*/ 28 w 46"/>
                <a:gd name="T13" fmla="*/ 46 h 53"/>
                <a:gd name="T14" fmla="*/ 23 w 46"/>
                <a:gd name="T15" fmla="*/ 49 h 53"/>
                <a:gd name="T16" fmla="*/ 15 w 46"/>
                <a:gd name="T17" fmla="*/ 52 h 53"/>
                <a:gd name="T18" fmla="*/ 8 w 46"/>
                <a:gd name="T19" fmla="*/ 49 h 53"/>
                <a:gd name="T20" fmla="*/ 2 w 46"/>
                <a:gd name="T21" fmla="*/ 27 h 53"/>
                <a:gd name="T22" fmla="*/ 18 w 46"/>
                <a:gd name="T23" fmla="*/ 24 h 53"/>
                <a:gd name="T24" fmla="*/ 21 w 46"/>
                <a:gd name="T25" fmla="*/ 23 h 53"/>
                <a:gd name="T26" fmla="*/ 27 w 46"/>
                <a:gd name="T27" fmla="*/ 24 h 53"/>
                <a:gd name="T28" fmla="*/ 29 w 46"/>
                <a:gd name="T29" fmla="*/ 24 h 53"/>
                <a:gd name="T30" fmla="*/ 29 w 46"/>
                <a:gd name="T31" fmla="*/ 23 h 53"/>
                <a:gd name="T32" fmla="*/ 26 w 46"/>
                <a:gd name="T33" fmla="*/ 18 h 53"/>
                <a:gd name="T34" fmla="*/ 22 w 46"/>
                <a:gd name="T35" fmla="*/ 20 h 53"/>
                <a:gd name="T36" fmla="*/ 18 w 46"/>
                <a:gd name="T37" fmla="*/ 19 h 53"/>
                <a:gd name="T38" fmla="*/ 12 w 46"/>
                <a:gd name="T39" fmla="*/ 11 h 53"/>
                <a:gd name="T40" fmla="*/ 24 w 46"/>
                <a:gd name="T41" fmla="*/ 5 h 53"/>
                <a:gd name="T42" fmla="*/ 32 w 46"/>
                <a:gd name="T43" fmla="*/ 2 h 53"/>
                <a:gd name="T44" fmla="*/ 41 w 46"/>
                <a:gd name="T4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52">
                  <a:moveTo>
                    <a:pt x="41" y="3"/>
                  </a:moveTo>
                  <a:cubicBezTo>
                    <a:pt x="44" y="6"/>
                    <a:pt x="45" y="9"/>
                    <a:pt x="42" y="12"/>
                  </a:cubicBezTo>
                  <a:cubicBezTo>
                    <a:pt x="40" y="13"/>
                    <a:pt x="41" y="15"/>
                    <a:pt x="43" y="17"/>
                  </a:cubicBezTo>
                  <a:cubicBezTo>
                    <a:pt x="46" y="21"/>
                    <a:pt x="46" y="25"/>
                    <a:pt x="41" y="28"/>
                  </a:cubicBezTo>
                  <a:cubicBezTo>
                    <a:pt x="39" y="30"/>
                    <a:pt x="38" y="30"/>
                    <a:pt x="40" y="33"/>
                  </a:cubicBezTo>
                  <a:cubicBezTo>
                    <a:pt x="44" y="37"/>
                    <a:pt x="43" y="40"/>
                    <a:pt x="36" y="44"/>
                  </a:cubicBezTo>
                  <a:cubicBezTo>
                    <a:pt x="34" y="45"/>
                    <a:pt x="31" y="46"/>
                    <a:pt x="28" y="46"/>
                  </a:cubicBezTo>
                  <a:cubicBezTo>
                    <a:pt x="25" y="46"/>
                    <a:pt x="23" y="45"/>
                    <a:pt x="23" y="49"/>
                  </a:cubicBezTo>
                  <a:cubicBezTo>
                    <a:pt x="23" y="51"/>
                    <a:pt x="18" y="53"/>
                    <a:pt x="15" y="52"/>
                  </a:cubicBezTo>
                  <a:cubicBezTo>
                    <a:pt x="12" y="52"/>
                    <a:pt x="10" y="50"/>
                    <a:pt x="8" y="49"/>
                  </a:cubicBezTo>
                  <a:cubicBezTo>
                    <a:pt x="3" y="43"/>
                    <a:pt x="0" y="35"/>
                    <a:pt x="2" y="27"/>
                  </a:cubicBezTo>
                  <a:cubicBezTo>
                    <a:pt x="7" y="25"/>
                    <a:pt x="11" y="20"/>
                    <a:pt x="18" y="24"/>
                  </a:cubicBezTo>
                  <a:cubicBezTo>
                    <a:pt x="19" y="24"/>
                    <a:pt x="20" y="24"/>
                    <a:pt x="21" y="23"/>
                  </a:cubicBezTo>
                  <a:cubicBezTo>
                    <a:pt x="23" y="22"/>
                    <a:pt x="25" y="22"/>
                    <a:pt x="27" y="24"/>
                  </a:cubicBezTo>
                  <a:cubicBezTo>
                    <a:pt x="27" y="24"/>
                    <a:pt x="28" y="25"/>
                    <a:pt x="29" y="24"/>
                  </a:cubicBezTo>
                  <a:cubicBezTo>
                    <a:pt x="29" y="24"/>
                    <a:pt x="29" y="23"/>
                    <a:pt x="29" y="23"/>
                  </a:cubicBezTo>
                  <a:cubicBezTo>
                    <a:pt x="29" y="21"/>
                    <a:pt x="28" y="19"/>
                    <a:pt x="26" y="18"/>
                  </a:cubicBezTo>
                  <a:cubicBezTo>
                    <a:pt x="24" y="17"/>
                    <a:pt x="24" y="19"/>
                    <a:pt x="22" y="20"/>
                  </a:cubicBezTo>
                  <a:cubicBezTo>
                    <a:pt x="20" y="22"/>
                    <a:pt x="18" y="21"/>
                    <a:pt x="18" y="19"/>
                  </a:cubicBezTo>
                  <a:cubicBezTo>
                    <a:pt x="18" y="15"/>
                    <a:pt x="15" y="13"/>
                    <a:pt x="12" y="11"/>
                  </a:cubicBezTo>
                  <a:cubicBezTo>
                    <a:pt x="16" y="8"/>
                    <a:pt x="19" y="6"/>
                    <a:pt x="24" y="5"/>
                  </a:cubicBezTo>
                  <a:cubicBezTo>
                    <a:pt x="27" y="5"/>
                    <a:pt x="29" y="4"/>
                    <a:pt x="32" y="2"/>
                  </a:cubicBezTo>
                  <a:cubicBezTo>
                    <a:pt x="35" y="0"/>
                    <a:pt x="38" y="0"/>
                    <a:pt x="41" y="3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0DB4ECE-51A2-B861-58D5-6517A9FB6410}"/>
                </a:ext>
              </a:extLst>
            </p:cNvPr>
            <p:cNvSpPr/>
            <p:nvPr userDrawn="1"/>
          </p:nvSpPr>
          <p:spPr bwMode="auto">
            <a:xfrm>
              <a:off x="1049338" y="519113"/>
              <a:ext cx="222250" cy="249238"/>
            </a:xfrm>
            <a:custGeom>
              <a:avLst/>
              <a:gdLst>
                <a:gd name="T0" fmla="*/ 59 w 59"/>
                <a:gd name="T1" fmla="*/ 20 h 66"/>
                <a:gd name="T2" fmla="*/ 49 w 59"/>
                <a:gd name="T3" fmla="*/ 21 h 66"/>
                <a:gd name="T4" fmla="*/ 42 w 59"/>
                <a:gd name="T5" fmla="*/ 24 h 66"/>
                <a:gd name="T6" fmla="*/ 31 w 59"/>
                <a:gd name="T7" fmla="*/ 28 h 66"/>
                <a:gd name="T8" fmla="*/ 23 w 59"/>
                <a:gd name="T9" fmla="*/ 41 h 66"/>
                <a:gd name="T10" fmla="*/ 20 w 59"/>
                <a:gd name="T11" fmla="*/ 44 h 66"/>
                <a:gd name="T12" fmla="*/ 20 w 59"/>
                <a:gd name="T13" fmla="*/ 53 h 66"/>
                <a:gd name="T14" fmla="*/ 20 w 59"/>
                <a:gd name="T15" fmla="*/ 55 h 66"/>
                <a:gd name="T16" fmla="*/ 26 w 59"/>
                <a:gd name="T17" fmla="*/ 66 h 66"/>
                <a:gd name="T18" fmla="*/ 8 w 59"/>
                <a:gd name="T19" fmla="*/ 58 h 66"/>
                <a:gd name="T20" fmla="*/ 3 w 59"/>
                <a:gd name="T21" fmla="*/ 39 h 66"/>
                <a:gd name="T22" fmla="*/ 5 w 59"/>
                <a:gd name="T23" fmla="*/ 46 h 66"/>
                <a:gd name="T24" fmla="*/ 15 w 59"/>
                <a:gd name="T25" fmla="*/ 57 h 66"/>
                <a:gd name="T26" fmla="*/ 18 w 59"/>
                <a:gd name="T27" fmla="*/ 58 h 66"/>
                <a:gd name="T28" fmla="*/ 14 w 59"/>
                <a:gd name="T29" fmla="*/ 54 h 66"/>
                <a:gd name="T30" fmla="*/ 7 w 59"/>
                <a:gd name="T31" fmla="*/ 42 h 66"/>
                <a:gd name="T32" fmla="*/ 6 w 59"/>
                <a:gd name="T33" fmla="*/ 34 h 66"/>
                <a:gd name="T34" fmla="*/ 4 w 59"/>
                <a:gd name="T35" fmla="*/ 24 h 66"/>
                <a:gd name="T36" fmla="*/ 12 w 59"/>
                <a:gd name="T37" fmla="*/ 15 h 66"/>
                <a:gd name="T38" fmla="*/ 17 w 59"/>
                <a:gd name="T39" fmla="*/ 16 h 66"/>
                <a:gd name="T40" fmla="*/ 28 w 59"/>
                <a:gd name="T41" fmla="*/ 23 h 66"/>
                <a:gd name="T42" fmla="*/ 32 w 59"/>
                <a:gd name="T43" fmla="*/ 25 h 66"/>
                <a:gd name="T44" fmla="*/ 31 w 59"/>
                <a:gd name="T45" fmla="*/ 22 h 66"/>
                <a:gd name="T46" fmla="*/ 30 w 59"/>
                <a:gd name="T47" fmla="*/ 21 h 66"/>
                <a:gd name="T48" fmla="*/ 26 w 59"/>
                <a:gd name="T49" fmla="*/ 15 h 66"/>
                <a:gd name="T50" fmla="*/ 25 w 59"/>
                <a:gd name="T51" fmla="*/ 15 h 66"/>
                <a:gd name="T52" fmla="*/ 21 w 59"/>
                <a:gd name="T53" fmla="*/ 13 h 66"/>
                <a:gd name="T54" fmla="*/ 25 w 59"/>
                <a:gd name="T55" fmla="*/ 11 h 66"/>
                <a:gd name="T56" fmla="*/ 29 w 59"/>
                <a:gd name="T57" fmla="*/ 11 h 66"/>
                <a:gd name="T58" fmla="*/ 33 w 59"/>
                <a:gd name="T59" fmla="*/ 10 h 66"/>
                <a:gd name="T60" fmla="*/ 37 w 59"/>
                <a:gd name="T61" fmla="*/ 8 h 66"/>
                <a:gd name="T62" fmla="*/ 42 w 59"/>
                <a:gd name="T63" fmla="*/ 3 h 66"/>
                <a:gd name="T64" fmla="*/ 43 w 59"/>
                <a:gd name="T65" fmla="*/ 0 h 66"/>
                <a:gd name="T66" fmla="*/ 48 w 59"/>
                <a:gd name="T67" fmla="*/ 7 h 66"/>
                <a:gd name="T68" fmla="*/ 56 w 59"/>
                <a:gd name="T69" fmla="*/ 16 h 66"/>
                <a:gd name="T70" fmla="*/ 59 w 59"/>
                <a:gd name="T71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66">
                  <a:moveTo>
                    <a:pt x="59" y="20"/>
                  </a:moveTo>
                  <a:cubicBezTo>
                    <a:pt x="56" y="18"/>
                    <a:pt x="52" y="19"/>
                    <a:pt x="49" y="21"/>
                  </a:cubicBezTo>
                  <a:cubicBezTo>
                    <a:pt x="47" y="22"/>
                    <a:pt x="45" y="24"/>
                    <a:pt x="42" y="24"/>
                  </a:cubicBezTo>
                  <a:cubicBezTo>
                    <a:pt x="38" y="24"/>
                    <a:pt x="34" y="26"/>
                    <a:pt x="31" y="28"/>
                  </a:cubicBezTo>
                  <a:cubicBezTo>
                    <a:pt x="31" y="36"/>
                    <a:pt x="30" y="38"/>
                    <a:pt x="23" y="41"/>
                  </a:cubicBezTo>
                  <a:cubicBezTo>
                    <a:pt x="21" y="41"/>
                    <a:pt x="21" y="43"/>
                    <a:pt x="20" y="44"/>
                  </a:cubicBezTo>
                  <a:cubicBezTo>
                    <a:pt x="21" y="47"/>
                    <a:pt x="22" y="50"/>
                    <a:pt x="20" y="53"/>
                  </a:cubicBezTo>
                  <a:cubicBezTo>
                    <a:pt x="19" y="54"/>
                    <a:pt x="20" y="55"/>
                    <a:pt x="20" y="55"/>
                  </a:cubicBezTo>
                  <a:cubicBezTo>
                    <a:pt x="24" y="58"/>
                    <a:pt x="24" y="62"/>
                    <a:pt x="26" y="66"/>
                  </a:cubicBezTo>
                  <a:cubicBezTo>
                    <a:pt x="20" y="63"/>
                    <a:pt x="13" y="63"/>
                    <a:pt x="8" y="58"/>
                  </a:cubicBezTo>
                  <a:cubicBezTo>
                    <a:pt x="3" y="53"/>
                    <a:pt x="0" y="47"/>
                    <a:pt x="3" y="39"/>
                  </a:cubicBezTo>
                  <a:cubicBezTo>
                    <a:pt x="5" y="41"/>
                    <a:pt x="5" y="44"/>
                    <a:pt x="5" y="46"/>
                  </a:cubicBezTo>
                  <a:cubicBezTo>
                    <a:pt x="6" y="52"/>
                    <a:pt x="9" y="55"/>
                    <a:pt x="15" y="57"/>
                  </a:cubicBezTo>
                  <a:cubicBezTo>
                    <a:pt x="16" y="57"/>
                    <a:pt x="16" y="58"/>
                    <a:pt x="18" y="58"/>
                  </a:cubicBezTo>
                  <a:cubicBezTo>
                    <a:pt x="16" y="57"/>
                    <a:pt x="15" y="56"/>
                    <a:pt x="14" y="54"/>
                  </a:cubicBezTo>
                  <a:cubicBezTo>
                    <a:pt x="13" y="50"/>
                    <a:pt x="11" y="46"/>
                    <a:pt x="7" y="42"/>
                  </a:cubicBezTo>
                  <a:cubicBezTo>
                    <a:pt x="5" y="40"/>
                    <a:pt x="5" y="36"/>
                    <a:pt x="6" y="34"/>
                  </a:cubicBezTo>
                  <a:cubicBezTo>
                    <a:pt x="9" y="30"/>
                    <a:pt x="8" y="27"/>
                    <a:pt x="4" y="24"/>
                  </a:cubicBezTo>
                  <a:cubicBezTo>
                    <a:pt x="5" y="19"/>
                    <a:pt x="7" y="17"/>
                    <a:pt x="12" y="15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22" y="16"/>
                    <a:pt x="26" y="18"/>
                    <a:pt x="28" y="23"/>
                  </a:cubicBezTo>
                  <a:cubicBezTo>
                    <a:pt x="29" y="24"/>
                    <a:pt x="30" y="26"/>
                    <a:pt x="32" y="25"/>
                  </a:cubicBezTo>
                  <a:cubicBezTo>
                    <a:pt x="33" y="24"/>
                    <a:pt x="31" y="23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5" y="14"/>
                    <a:pt x="29" y="16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3" y="14"/>
                    <a:pt x="21" y="15"/>
                    <a:pt x="21" y="13"/>
                  </a:cubicBezTo>
                  <a:cubicBezTo>
                    <a:pt x="21" y="11"/>
                    <a:pt x="23" y="11"/>
                    <a:pt x="25" y="11"/>
                  </a:cubicBezTo>
                  <a:cubicBezTo>
                    <a:pt x="26" y="10"/>
                    <a:pt x="28" y="11"/>
                    <a:pt x="29" y="11"/>
                  </a:cubicBezTo>
                  <a:cubicBezTo>
                    <a:pt x="31" y="12"/>
                    <a:pt x="33" y="12"/>
                    <a:pt x="33" y="10"/>
                  </a:cubicBezTo>
                  <a:cubicBezTo>
                    <a:pt x="34" y="7"/>
                    <a:pt x="36" y="8"/>
                    <a:pt x="37" y="8"/>
                  </a:cubicBezTo>
                  <a:cubicBezTo>
                    <a:pt x="41" y="8"/>
                    <a:pt x="43" y="7"/>
                    <a:pt x="42" y="3"/>
                  </a:cubicBezTo>
                  <a:cubicBezTo>
                    <a:pt x="42" y="2"/>
                    <a:pt x="42" y="1"/>
                    <a:pt x="43" y="0"/>
                  </a:cubicBezTo>
                  <a:cubicBezTo>
                    <a:pt x="42" y="4"/>
                    <a:pt x="44" y="6"/>
                    <a:pt x="48" y="7"/>
                  </a:cubicBezTo>
                  <a:cubicBezTo>
                    <a:pt x="53" y="8"/>
                    <a:pt x="57" y="10"/>
                    <a:pt x="56" y="16"/>
                  </a:cubicBezTo>
                  <a:cubicBezTo>
                    <a:pt x="56" y="18"/>
                    <a:pt x="59" y="19"/>
                    <a:pt x="59" y="20"/>
                  </a:cubicBezTo>
                  <a:close/>
                </a:path>
              </a:pathLst>
            </a:custGeom>
            <a:solidFill>
              <a:srgbClr val="F8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ED73CF65-018F-1026-C1F6-DA4F4302C8E4}"/>
                </a:ext>
              </a:extLst>
            </p:cNvPr>
            <p:cNvSpPr/>
            <p:nvPr userDrawn="1"/>
          </p:nvSpPr>
          <p:spPr bwMode="auto">
            <a:xfrm>
              <a:off x="354013" y="741363"/>
              <a:ext cx="157163" cy="146050"/>
            </a:xfrm>
            <a:custGeom>
              <a:avLst/>
              <a:gdLst>
                <a:gd name="T0" fmla="*/ 39 w 42"/>
                <a:gd name="T1" fmla="*/ 10 h 39"/>
                <a:gd name="T2" fmla="*/ 34 w 42"/>
                <a:gd name="T3" fmla="*/ 33 h 39"/>
                <a:gd name="T4" fmla="*/ 19 w 42"/>
                <a:gd name="T5" fmla="*/ 37 h 39"/>
                <a:gd name="T6" fmla="*/ 7 w 42"/>
                <a:gd name="T7" fmla="*/ 29 h 39"/>
                <a:gd name="T8" fmla="*/ 5 w 42"/>
                <a:gd name="T9" fmla="*/ 27 h 39"/>
                <a:gd name="T10" fmla="*/ 2 w 42"/>
                <a:gd name="T11" fmla="*/ 15 h 39"/>
                <a:gd name="T12" fmla="*/ 6 w 42"/>
                <a:gd name="T13" fmla="*/ 8 h 39"/>
                <a:gd name="T14" fmla="*/ 19 w 42"/>
                <a:gd name="T15" fmla="*/ 2 h 39"/>
                <a:gd name="T16" fmla="*/ 24 w 42"/>
                <a:gd name="T17" fmla="*/ 5 h 39"/>
                <a:gd name="T18" fmla="*/ 29 w 42"/>
                <a:gd name="T19" fmla="*/ 9 h 39"/>
                <a:gd name="T20" fmla="*/ 32 w 42"/>
                <a:gd name="T21" fmla="*/ 10 h 39"/>
                <a:gd name="T22" fmla="*/ 39 w 42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9">
                  <a:moveTo>
                    <a:pt x="39" y="10"/>
                  </a:moveTo>
                  <a:cubicBezTo>
                    <a:pt x="39" y="18"/>
                    <a:pt x="42" y="27"/>
                    <a:pt x="34" y="33"/>
                  </a:cubicBezTo>
                  <a:cubicBezTo>
                    <a:pt x="29" y="37"/>
                    <a:pt x="24" y="36"/>
                    <a:pt x="19" y="37"/>
                  </a:cubicBezTo>
                  <a:cubicBezTo>
                    <a:pt x="12" y="39"/>
                    <a:pt x="9" y="34"/>
                    <a:pt x="7" y="29"/>
                  </a:cubicBezTo>
                  <a:cubicBezTo>
                    <a:pt x="6" y="28"/>
                    <a:pt x="5" y="27"/>
                    <a:pt x="5" y="27"/>
                  </a:cubicBezTo>
                  <a:cubicBezTo>
                    <a:pt x="1" y="23"/>
                    <a:pt x="0" y="20"/>
                    <a:pt x="2" y="15"/>
                  </a:cubicBezTo>
                  <a:cubicBezTo>
                    <a:pt x="4" y="13"/>
                    <a:pt x="5" y="10"/>
                    <a:pt x="6" y="8"/>
                  </a:cubicBezTo>
                  <a:cubicBezTo>
                    <a:pt x="10" y="6"/>
                    <a:pt x="15" y="5"/>
                    <a:pt x="19" y="2"/>
                  </a:cubicBezTo>
                  <a:cubicBezTo>
                    <a:pt x="22" y="0"/>
                    <a:pt x="23" y="2"/>
                    <a:pt x="24" y="5"/>
                  </a:cubicBezTo>
                  <a:cubicBezTo>
                    <a:pt x="25" y="7"/>
                    <a:pt x="26" y="9"/>
                    <a:pt x="29" y="9"/>
                  </a:cubicBezTo>
                  <a:cubicBezTo>
                    <a:pt x="30" y="8"/>
                    <a:pt x="31" y="9"/>
                    <a:pt x="32" y="10"/>
                  </a:cubicBezTo>
                  <a:cubicBezTo>
                    <a:pt x="34" y="14"/>
                    <a:pt x="37" y="13"/>
                    <a:pt x="39" y="10"/>
                  </a:cubicBezTo>
                  <a:close/>
                </a:path>
              </a:pathLst>
            </a:custGeom>
            <a:solidFill>
              <a:srgbClr val="E1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F4CB1D78-EAC8-9316-8A02-921FEAEAC22D}"/>
                </a:ext>
              </a:extLst>
            </p:cNvPr>
            <p:cNvSpPr/>
            <p:nvPr userDrawn="1"/>
          </p:nvSpPr>
          <p:spPr bwMode="auto">
            <a:xfrm>
              <a:off x="1444625" y="511175"/>
              <a:ext cx="153988" cy="139700"/>
            </a:xfrm>
            <a:custGeom>
              <a:avLst/>
              <a:gdLst>
                <a:gd name="T0" fmla="*/ 40 w 41"/>
                <a:gd name="T1" fmla="*/ 12 h 37"/>
                <a:gd name="T2" fmla="*/ 34 w 41"/>
                <a:gd name="T3" fmla="*/ 31 h 37"/>
                <a:gd name="T4" fmla="*/ 17 w 41"/>
                <a:gd name="T5" fmla="*/ 36 h 37"/>
                <a:gd name="T6" fmla="*/ 12 w 41"/>
                <a:gd name="T7" fmla="*/ 34 h 37"/>
                <a:gd name="T8" fmla="*/ 3 w 41"/>
                <a:gd name="T9" fmla="*/ 22 h 37"/>
                <a:gd name="T10" fmla="*/ 4 w 41"/>
                <a:gd name="T11" fmla="*/ 11 h 37"/>
                <a:gd name="T12" fmla="*/ 6 w 41"/>
                <a:gd name="T13" fmla="*/ 6 h 37"/>
                <a:gd name="T14" fmla="*/ 18 w 41"/>
                <a:gd name="T15" fmla="*/ 1 h 37"/>
                <a:gd name="T16" fmla="*/ 25 w 41"/>
                <a:gd name="T17" fmla="*/ 5 h 37"/>
                <a:gd name="T18" fmla="*/ 26 w 41"/>
                <a:gd name="T19" fmla="*/ 7 h 37"/>
                <a:gd name="T20" fmla="*/ 40 w 41"/>
                <a:gd name="T21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40" y="12"/>
                  </a:moveTo>
                  <a:cubicBezTo>
                    <a:pt x="40" y="19"/>
                    <a:pt x="41" y="26"/>
                    <a:pt x="34" y="31"/>
                  </a:cubicBezTo>
                  <a:cubicBezTo>
                    <a:pt x="33" y="33"/>
                    <a:pt x="18" y="37"/>
                    <a:pt x="17" y="36"/>
                  </a:cubicBezTo>
                  <a:cubicBezTo>
                    <a:pt x="15" y="36"/>
                    <a:pt x="14" y="35"/>
                    <a:pt x="12" y="34"/>
                  </a:cubicBezTo>
                  <a:cubicBezTo>
                    <a:pt x="8" y="31"/>
                    <a:pt x="6" y="27"/>
                    <a:pt x="3" y="22"/>
                  </a:cubicBezTo>
                  <a:cubicBezTo>
                    <a:pt x="0" y="19"/>
                    <a:pt x="2" y="15"/>
                    <a:pt x="4" y="11"/>
                  </a:cubicBezTo>
                  <a:cubicBezTo>
                    <a:pt x="5" y="9"/>
                    <a:pt x="6" y="8"/>
                    <a:pt x="6" y="6"/>
                  </a:cubicBezTo>
                  <a:cubicBezTo>
                    <a:pt x="10" y="6"/>
                    <a:pt x="14" y="3"/>
                    <a:pt x="18" y="1"/>
                  </a:cubicBezTo>
                  <a:cubicBezTo>
                    <a:pt x="22" y="0"/>
                    <a:pt x="23" y="0"/>
                    <a:pt x="25" y="5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32" y="6"/>
                    <a:pt x="34" y="13"/>
                    <a:pt x="40" y="12"/>
                  </a:cubicBezTo>
                  <a:close/>
                </a:path>
              </a:pathLst>
            </a:custGeom>
            <a:solidFill>
              <a:srgbClr val="E1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6AC31C5-8E0A-909A-AE18-CCF5E41B0F1E}"/>
                </a:ext>
              </a:extLst>
            </p:cNvPr>
            <p:cNvSpPr/>
            <p:nvPr userDrawn="1"/>
          </p:nvSpPr>
          <p:spPr bwMode="auto">
            <a:xfrm>
              <a:off x="828675" y="595313"/>
              <a:ext cx="168275" cy="239713"/>
            </a:xfrm>
            <a:custGeom>
              <a:avLst/>
              <a:gdLst>
                <a:gd name="T0" fmla="*/ 40 w 45"/>
                <a:gd name="T1" fmla="*/ 35 h 64"/>
                <a:gd name="T2" fmla="*/ 35 w 45"/>
                <a:gd name="T3" fmla="*/ 38 h 64"/>
                <a:gd name="T4" fmla="*/ 34 w 45"/>
                <a:gd name="T5" fmla="*/ 43 h 64"/>
                <a:gd name="T6" fmla="*/ 43 w 45"/>
                <a:gd name="T7" fmla="*/ 53 h 64"/>
                <a:gd name="T8" fmla="*/ 44 w 45"/>
                <a:gd name="T9" fmla="*/ 56 h 64"/>
                <a:gd name="T10" fmla="*/ 40 w 45"/>
                <a:gd name="T11" fmla="*/ 55 h 64"/>
                <a:gd name="T12" fmla="*/ 29 w 45"/>
                <a:gd name="T13" fmla="*/ 50 h 64"/>
                <a:gd name="T14" fmla="*/ 18 w 45"/>
                <a:gd name="T15" fmla="*/ 55 h 64"/>
                <a:gd name="T16" fmla="*/ 13 w 45"/>
                <a:gd name="T17" fmla="*/ 64 h 64"/>
                <a:gd name="T18" fmla="*/ 12 w 45"/>
                <a:gd name="T19" fmla="*/ 58 h 64"/>
                <a:gd name="T20" fmla="*/ 11 w 45"/>
                <a:gd name="T21" fmla="*/ 50 h 64"/>
                <a:gd name="T22" fmla="*/ 6 w 45"/>
                <a:gd name="T23" fmla="*/ 48 h 64"/>
                <a:gd name="T24" fmla="*/ 1 w 45"/>
                <a:gd name="T25" fmla="*/ 49 h 64"/>
                <a:gd name="T26" fmla="*/ 4 w 45"/>
                <a:gd name="T27" fmla="*/ 44 h 64"/>
                <a:gd name="T28" fmla="*/ 9 w 45"/>
                <a:gd name="T29" fmla="*/ 31 h 64"/>
                <a:gd name="T30" fmla="*/ 1 w 45"/>
                <a:gd name="T31" fmla="*/ 0 h 64"/>
                <a:gd name="T32" fmla="*/ 8 w 45"/>
                <a:gd name="T33" fmla="*/ 7 h 64"/>
                <a:gd name="T34" fmla="*/ 22 w 45"/>
                <a:gd name="T35" fmla="*/ 29 h 64"/>
                <a:gd name="T36" fmla="*/ 30 w 45"/>
                <a:gd name="T37" fmla="*/ 32 h 64"/>
                <a:gd name="T38" fmla="*/ 40 w 45"/>
                <a:gd name="T39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64">
                  <a:moveTo>
                    <a:pt x="40" y="35"/>
                  </a:moveTo>
                  <a:cubicBezTo>
                    <a:pt x="39" y="37"/>
                    <a:pt x="37" y="37"/>
                    <a:pt x="35" y="38"/>
                  </a:cubicBezTo>
                  <a:cubicBezTo>
                    <a:pt x="31" y="39"/>
                    <a:pt x="31" y="41"/>
                    <a:pt x="34" y="43"/>
                  </a:cubicBezTo>
                  <a:cubicBezTo>
                    <a:pt x="38" y="46"/>
                    <a:pt x="41" y="49"/>
                    <a:pt x="43" y="53"/>
                  </a:cubicBezTo>
                  <a:cubicBezTo>
                    <a:pt x="44" y="54"/>
                    <a:pt x="45" y="55"/>
                    <a:pt x="44" y="56"/>
                  </a:cubicBezTo>
                  <a:cubicBezTo>
                    <a:pt x="43" y="57"/>
                    <a:pt x="42" y="56"/>
                    <a:pt x="40" y="55"/>
                  </a:cubicBezTo>
                  <a:cubicBezTo>
                    <a:pt x="37" y="53"/>
                    <a:pt x="33" y="51"/>
                    <a:pt x="29" y="50"/>
                  </a:cubicBezTo>
                  <a:cubicBezTo>
                    <a:pt x="23" y="48"/>
                    <a:pt x="20" y="49"/>
                    <a:pt x="18" y="55"/>
                  </a:cubicBezTo>
                  <a:cubicBezTo>
                    <a:pt x="16" y="58"/>
                    <a:pt x="15" y="61"/>
                    <a:pt x="13" y="64"/>
                  </a:cubicBezTo>
                  <a:cubicBezTo>
                    <a:pt x="11" y="62"/>
                    <a:pt x="11" y="60"/>
                    <a:pt x="12" y="58"/>
                  </a:cubicBezTo>
                  <a:cubicBezTo>
                    <a:pt x="12" y="55"/>
                    <a:pt x="13" y="53"/>
                    <a:pt x="11" y="50"/>
                  </a:cubicBezTo>
                  <a:cubicBezTo>
                    <a:pt x="10" y="49"/>
                    <a:pt x="9" y="48"/>
                    <a:pt x="6" y="48"/>
                  </a:cubicBezTo>
                  <a:cubicBezTo>
                    <a:pt x="5" y="49"/>
                    <a:pt x="3" y="50"/>
                    <a:pt x="1" y="49"/>
                  </a:cubicBezTo>
                  <a:cubicBezTo>
                    <a:pt x="0" y="47"/>
                    <a:pt x="2" y="45"/>
                    <a:pt x="4" y="44"/>
                  </a:cubicBezTo>
                  <a:cubicBezTo>
                    <a:pt x="9" y="41"/>
                    <a:pt x="10" y="37"/>
                    <a:pt x="9" y="31"/>
                  </a:cubicBezTo>
                  <a:cubicBezTo>
                    <a:pt x="8" y="20"/>
                    <a:pt x="6" y="10"/>
                    <a:pt x="1" y="0"/>
                  </a:cubicBezTo>
                  <a:cubicBezTo>
                    <a:pt x="4" y="1"/>
                    <a:pt x="6" y="4"/>
                    <a:pt x="8" y="7"/>
                  </a:cubicBezTo>
                  <a:cubicBezTo>
                    <a:pt x="11" y="15"/>
                    <a:pt x="17" y="21"/>
                    <a:pt x="22" y="29"/>
                  </a:cubicBezTo>
                  <a:cubicBezTo>
                    <a:pt x="24" y="32"/>
                    <a:pt x="27" y="32"/>
                    <a:pt x="30" y="32"/>
                  </a:cubicBezTo>
                  <a:cubicBezTo>
                    <a:pt x="33" y="33"/>
                    <a:pt x="37" y="34"/>
                    <a:pt x="40" y="35"/>
                  </a:cubicBezTo>
                  <a:close/>
                </a:path>
              </a:pathLst>
            </a:custGeom>
            <a:solidFill>
              <a:srgbClr val="B9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477C3C89-CC32-858D-127D-AD2D109BB562}"/>
                </a:ext>
              </a:extLst>
            </p:cNvPr>
            <p:cNvSpPr/>
            <p:nvPr userDrawn="1"/>
          </p:nvSpPr>
          <p:spPr bwMode="auto">
            <a:xfrm>
              <a:off x="2193925" y="458788"/>
              <a:ext cx="169863" cy="106363"/>
            </a:xfrm>
            <a:custGeom>
              <a:avLst/>
              <a:gdLst>
                <a:gd name="T0" fmla="*/ 14 w 45"/>
                <a:gd name="T1" fmla="*/ 0 h 28"/>
                <a:gd name="T2" fmla="*/ 16 w 45"/>
                <a:gd name="T3" fmla="*/ 0 h 28"/>
                <a:gd name="T4" fmla="*/ 36 w 45"/>
                <a:gd name="T5" fmla="*/ 4 h 28"/>
                <a:gd name="T6" fmla="*/ 45 w 45"/>
                <a:gd name="T7" fmla="*/ 13 h 28"/>
                <a:gd name="T8" fmla="*/ 37 w 45"/>
                <a:gd name="T9" fmla="*/ 23 h 28"/>
                <a:gd name="T10" fmla="*/ 22 w 45"/>
                <a:gd name="T11" fmla="*/ 24 h 28"/>
                <a:gd name="T12" fmla="*/ 14 w 45"/>
                <a:gd name="T13" fmla="*/ 24 h 28"/>
                <a:gd name="T14" fmla="*/ 1 w 45"/>
                <a:gd name="T15" fmla="*/ 14 h 28"/>
                <a:gd name="T16" fmla="*/ 10 w 45"/>
                <a:gd name="T17" fmla="*/ 1 h 28"/>
                <a:gd name="T18" fmla="*/ 14 w 45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14" y="0"/>
                  </a:moveTo>
                  <a:cubicBezTo>
                    <a:pt x="15" y="0"/>
                    <a:pt x="16" y="0"/>
                    <a:pt x="16" y="0"/>
                  </a:cubicBezTo>
                  <a:cubicBezTo>
                    <a:pt x="22" y="5"/>
                    <a:pt x="30" y="2"/>
                    <a:pt x="36" y="4"/>
                  </a:cubicBezTo>
                  <a:cubicBezTo>
                    <a:pt x="41" y="6"/>
                    <a:pt x="45" y="8"/>
                    <a:pt x="45" y="13"/>
                  </a:cubicBezTo>
                  <a:cubicBezTo>
                    <a:pt x="45" y="17"/>
                    <a:pt x="41" y="20"/>
                    <a:pt x="37" y="23"/>
                  </a:cubicBezTo>
                  <a:cubicBezTo>
                    <a:pt x="32" y="25"/>
                    <a:pt x="28" y="28"/>
                    <a:pt x="22" y="24"/>
                  </a:cubicBezTo>
                  <a:cubicBezTo>
                    <a:pt x="20" y="23"/>
                    <a:pt x="16" y="24"/>
                    <a:pt x="14" y="24"/>
                  </a:cubicBezTo>
                  <a:cubicBezTo>
                    <a:pt x="7" y="24"/>
                    <a:pt x="1" y="19"/>
                    <a:pt x="1" y="14"/>
                  </a:cubicBezTo>
                  <a:cubicBezTo>
                    <a:pt x="0" y="8"/>
                    <a:pt x="3" y="3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EC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AB132168-4C2E-0317-28F5-8D6339969647}"/>
                </a:ext>
              </a:extLst>
            </p:cNvPr>
            <p:cNvSpPr/>
            <p:nvPr userDrawn="1"/>
          </p:nvSpPr>
          <p:spPr bwMode="auto">
            <a:xfrm>
              <a:off x="1908175" y="206375"/>
              <a:ext cx="123825" cy="125413"/>
            </a:xfrm>
            <a:custGeom>
              <a:avLst/>
              <a:gdLst>
                <a:gd name="T0" fmla="*/ 22 w 33"/>
                <a:gd name="T1" fmla="*/ 0 h 33"/>
                <a:gd name="T2" fmla="*/ 30 w 33"/>
                <a:gd name="T3" fmla="*/ 8 h 33"/>
                <a:gd name="T4" fmla="*/ 32 w 33"/>
                <a:gd name="T5" fmla="*/ 16 h 33"/>
                <a:gd name="T6" fmla="*/ 31 w 33"/>
                <a:gd name="T7" fmla="*/ 18 h 33"/>
                <a:gd name="T8" fmla="*/ 17 w 33"/>
                <a:gd name="T9" fmla="*/ 32 h 33"/>
                <a:gd name="T10" fmla="*/ 4 w 33"/>
                <a:gd name="T11" fmla="*/ 26 h 33"/>
                <a:gd name="T12" fmla="*/ 0 w 33"/>
                <a:gd name="T13" fmla="*/ 19 h 33"/>
                <a:gd name="T14" fmla="*/ 9 w 33"/>
                <a:gd name="T15" fmla="*/ 7 h 33"/>
                <a:gd name="T16" fmla="*/ 13 w 33"/>
                <a:gd name="T17" fmla="*/ 4 h 33"/>
                <a:gd name="T18" fmla="*/ 22 w 33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22" y="0"/>
                  </a:moveTo>
                  <a:cubicBezTo>
                    <a:pt x="24" y="3"/>
                    <a:pt x="28" y="5"/>
                    <a:pt x="30" y="8"/>
                  </a:cubicBezTo>
                  <a:cubicBezTo>
                    <a:pt x="33" y="10"/>
                    <a:pt x="33" y="13"/>
                    <a:pt x="32" y="16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29"/>
                    <a:pt x="25" y="31"/>
                    <a:pt x="17" y="32"/>
                  </a:cubicBezTo>
                  <a:cubicBezTo>
                    <a:pt x="12" y="33"/>
                    <a:pt x="6" y="30"/>
                    <a:pt x="4" y="26"/>
                  </a:cubicBezTo>
                  <a:cubicBezTo>
                    <a:pt x="3" y="24"/>
                    <a:pt x="1" y="21"/>
                    <a:pt x="0" y="19"/>
                  </a:cubicBezTo>
                  <a:cubicBezTo>
                    <a:pt x="5" y="16"/>
                    <a:pt x="8" y="13"/>
                    <a:pt x="9" y="7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6" y="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7118F3A4-DA4C-BD94-1CE1-A1B88AF1F4CE}"/>
                </a:ext>
              </a:extLst>
            </p:cNvPr>
            <p:cNvSpPr/>
            <p:nvPr userDrawn="1"/>
          </p:nvSpPr>
          <p:spPr bwMode="auto">
            <a:xfrm>
              <a:off x="455613" y="2686050"/>
              <a:ext cx="165100" cy="90488"/>
            </a:xfrm>
            <a:custGeom>
              <a:avLst/>
              <a:gdLst>
                <a:gd name="T0" fmla="*/ 44 w 44"/>
                <a:gd name="T1" fmla="*/ 21 h 24"/>
                <a:gd name="T2" fmla="*/ 41 w 44"/>
                <a:gd name="T3" fmla="*/ 23 h 24"/>
                <a:gd name="T4" fmla="*/ 34 w 44"/>
                <a:gd name="T5" fmla="*/ 20 h 24"/>
                <a:gd name="T6" fmla="*/ 22 w 44"/>
                <a:gd name="T7" fmla="*/ 16 h 24"/>
                <a:gd name="T8" fmla="*/ 18 w 44"/>
                <a:gd name="T9" fmla="*/ 17 h 24"/>
                <a:gd name="T10" fmla="*/ 1 w 44"/>
                <a:gd name="T11" fmla="*/ 5 h 24"/>
                <a:gd name="T12" fmla="*/ 4 w 44"/>
                <a:gd name="T13" fmla="*/ 1 h 24"/>
                <a:gd name="T14" fmla="*/ 9 w 44"/>
                <a:gd name="T15" fmla="*/ 3 h 24"/>
                <a:gd name="T16" fmla="*/ 26 w 44"/>
                <a:gd name="T17" fmla="*/ 3 h 24"/>
                <a:gd name="T18" fmla="*/ 39 w 44"/>
                <a:gd name="T19" fmla="*/ 4 h 24"/>
                <a:gd name="T20" fmla="*/ 41 w 44"/>
                <a:gd name="T21" fmla="*/ 7 h 24"/>
                <a:gd name="T22" fmla="*/ 44 w 44"/>
                <a:gd name="T23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4">
                  <a:moveTo>
                    <a:pt x="44" y="21"/>
                  </a:moveTo>
                  <a:cubicBezTo>
                    <a:pt x="44" y="23"/>
                    <a:pt x="42" y="24"/>
                    <a:pt x="41" y="23"/>
                  </a:cubicBezTo>
                  <a:cubicBezTo>
                    <a:pt x="38" y="23"/>
                    <a:pt x="36" y="22"/>
                    <a:pt x="34" y="20"/>
                  </a:cubicBezTo>
                  <a:cubicBezTo>
                    <a:pt x="31" y="16"/>
                    <a:pt x="27" y="15"/>
                    <a:pt x="22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5" y="17"/>
                    <a:pt x="5" y="14"/>
                    <a:pt x="1" y="5"/>
                  </a:cubicBezTo>
                  <a:cubicBezTo>
                    <a:pt x="0" y="2"/>
                    <a:pt x="0" y="0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4" y="6"/>
                    <a:pt x="20" y="6"/>
                    <a:pt x="26" y="3"/>
                  </a:cubicBezTo>
                  <a:cubicBezTo>
                    <a:pt x="30" y="1"/>
                    <a:pt x="35" y="1"/>
                    <a:pt x="39" y="4"/>
                  </a:cubicBezTo>
                  <a:cubicBezTo>
                    <a:pt x="40" y="5"/>
                    <a:pt x="41" y="6"/>
                    <a:pt x="41" y="7"/>
                  </a:cubicBezTo>
                  <a:cubicBezTo>
                    <a:pt x="41" y="12"/>
                    <a:pt x="42" y="16"/>
                    <a:pt x="44" y="21"/>
                  </a:cubicBezTo>
                  <a:close/>
                </a:path>
              </a:pathLst>
            </a:custGeom>
            <a:solidFill>
              <a:srgbClr val="EE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58137200-76AD-0406-2FAB-DB5085F802C0}"/>
                </a:ext>
              </a:extLst>
            </p:cNvPr>
            <p:cNvSpPr/>
            <p:nvPr userDrawn="1"/>
          </p:nvSpPr>
          <p:spPr bwMode="auto">
            <a:xfrm>
              <a:off x="1057275" y="2405063"/>
              <a:ext cx="87313" cy="149225"/>
            </a:xfrm>
            <a:custGeom>
              <a:avLst/>
              <a:gdLst>
                <a:gd name="T0" fmla="*/ 0 w 23"/>
                <a:gd name="T1" fmla="*/ 14 h 40"/>
                <a:gd name="T2" fmla="*/ 1 w 23"/>
                <a:gd name="T3" fmla="*/ 7 h 40"/>
                <a:gd name="T4" fmla="*/ 5 w 23"/>
                <a:gd name="T5" fmla="*/ 6 h 40"/>
                <a:gd name="T6" fmla="*/ 9 w 23"/>
                <a:gd name="T7" fmla="*/ 4 h 40"/>
                <a:gd name="T8" fmla="*/ 14 w 23"/>
                <a:gd name="T9" fmla="*/ 3 h 40"/>
                <a:gd name="T10" fmla="*/ 19 w 23"/>
                <a:gd name="T11" fmla="*/ 16 h 40"/>
                <a:gd name="T12" fmla="*/ 21 w 23"/>
                <a:gd name="T13" fmla="*/ 31 h 40"/>
                <a:gd name="T14" fmla="*/ 21 w 23"/>
                <a:gd name="T15" fmla="*/ 37 h 40"/>
                <a:gd name="T16" fmla="*/ 15 w 23"/>
                <a:gd name="T17" fmla="*/ 37 h 40"/>
                <a:gd name="T18" fmla="*/ 0 w 23"/>
                <a:gd name="T1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0" y="14"/>
                  </a:moveTo>
                  <a:cubicBezTo>
                    <a:pt x="0" y="12"/>
                    <a:pt x="0" y="10"/>
                    <a:pt x="1" y="7"/>
                  </a:cubicBezTo>
                  <a:cubicBezTo>
                    <a:pt x="1" y="5"/>
                    <a:pt x="3" y="5"/>
                    <a:pt x="5" y="6"/>
                  </a:cubicBezTo>
                  <a:cubicBezTo>
                    <a:pt x="6" y="6"/>
                    <a:pt x="9" y="6"/>
                    <a:pt x="9" y="4"/>
                  </a:cubicBezTo>
                  <a:cubicBezTo>
                    <a:pt x="10" y="0"/>
                    <a:pt x="13" y="2"/>
                    <a:pt x="14" y="3"/>
                  </a:cubicBezTo>
                  <a:cubicBezTo>
                    <a:pt x="18" y="7"/>
                    <a:pt x="20" y="11"/>
                    <a:pt x="19" y="16"/>
                  </a:cubicBezTo>
                  <a:cubicBezTo>
                    <a:pt x="17" y="21"/>
                    <a:pt x="18" y="26"/>
                    <a:pt x="21" y="31"/>
                  </a:cubicBezTo>
                  <a:cubicBezTo>
                    <a:pt x="22" y="33"/>
                    <a:pt x="23" y="35"/>
                    <a:pt x="21" y="37"/>
                  </a:cubicBezTo>
                  <a:cubicBezTo>
                    <a:pt x="19" y="40"/>
                    <a:pt x="17" y="38"/>
                    <a:pt x="15" y="37"/>
                  </a:cubicBezTo>
                  <a:cubicBezTo>
                    <a:pt x="3" y="31"/>
                    <a:pt x="0" y="25"/>
                    <a:pt x="0" y="14"/>
                  </a:cubicBezTo>
                  <a:close/>
                </a:path>
              </a:pathLst>
            </a:custGeom>
            <a:solidFill>
              <a:srgbClr val="ED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EDA1EA70-853B-3F9C-D1E3-A657E44AA194}"/>
                </a:ext>
              </a:extLst>
            </p:cNvPr>
            <p:cNvSpPr/>
            <p:nvPr userDrawn="1"/>
          </p:nvSpPr>
          <p:spPr bwMode="auto">
            <a:xfrm>
              <a:off x="361950" y="3179763"/>
              <a:ext cx="77788" cy="142875"/>
            </a:xfrm>
            <a:custGeom>
              <a:avLst/>
              <a:gdLst>
                <a:gd name="T0" fmla="*/ 1 w 21"/>
                <a:gd name="T1" fmla="*/ 22 h 38"/>
                <a:gd name="T2" fmla="*/ 14 w 21"/>
                <a:gd name="T3" fmla="*/ 1 h 38"/>
                <a:gd name="T4" fmla="*/ 19 w 21"/>
                <a:gd name="T5" fmla="*/ 1 h 38"/>
                <a:gd name="T6" fmla="*/ 20 w 21"/>
                <a:gd name="T7" fmla="*/ 6 h 38"/>
                <a:gd name="T8" fmla="*/ 18 w 21"/>
                <a:gd name="T9" fmla="*/ 20 h 38"/>
                <a:gd name="T10" fmla="*/ 19 w 21"/>
                <a:gd name="T11" fmla="*/ 31 h 38"/>
                <a:gd name="T12" fmla="*/ 15 w 21"/>
                <a:gd name="T13" fmla="*/ 36 h 38"/>
                <a:gd name="T14" fmla="*/ 11 w 21"/>
                <a:gd name="T15" fmla="*/ 36 h 38"/>
                <a:gd name="T16" fmla="*/ 8 w 21"/>
                <a:gd name="T17" fmla="*/ 33 h 38"/>
                <a:gd name="T18" fmla="*/ 1 w 21"/>
                <a:gd name="T19" fmla="*/ 27 h 38"/>
                <a:gd name="T20" fmla="*/ 1 w 21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8">
                  <a:moveTo>
                    <a:pt x="1" y="22"/>
                  </a:moveTo>
                  <a:cubicBezTo>
                    <a:pt x="0" y="12"/>
                    <a:pt x="7" y="6"/>
                    <a:pt x="14" y="1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10"/>
                    <a:pt x="17" y="15"/>
                    <a:pt x="18" y="20"/>
                  </a:cubicBezTo>
                  <a:cubicBezTo>
                    <a:pt x="19" y="23"/>
                    <a:pt x="20" y="27"/>
                    <a:pt x="19" y="31"/>
                  </a:cubicBezTo>
                  <a:cubicBezTo>
                    <a:pt x="18" y="33"/>
                    <a:pt x="17" y="35"/>
                    <a:pt x="15" y="36"/>
                  </a:cubicBezTo>
                  <a:cubicBezTo>
                    <a:pt x="13" y="38"/>
                    <a:pt x="12" y="38"/>
                    <a:pt x="11" y="36"/>
                  </a:cubicBezTo>
                  <a:cubicBezTo>
                    <a:pt x="11" y="34"/>
                    <a:pt x="9" y="32"/>
                    <a:pt x="8" y="33"/>
                  </a:cubicBezTo>
                  <a:cubicBezTo>
                    <a:pt x="1" y="35"/>
                    <a:pt x="2" y="30"/>
                    <a:pt x="1" y="27"/>
                  </a:cubicBezTo>
                  <a:cubicBezTo>
                    <a:pt x="0" y="25"/>
                    <a:pt x="1" y="24"/>
                    <a:pt x="1" y="22"/>
                  </a:cubicBezTo>
                  <a:close/>
                </a:path>
              </a:pathLst>
            </a:custGeom>
            <a:solidFill>
              <a:srgbClr val="EE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B2984F78-70EF-3162-0930-23F98E353E8B}"/>
                </a:ext>
              </a:extLst>
            </p:cNvPr>
            <p:cNvSpPr/>
            <p:nvPr userDrawn="1"/>
          </p:nvSpPr>
          <p:spPr bwMode="auto">
            <a:xfrm>
              <a:off x="1463675" y="422275"/>
              <a:ext cx="134938" cy="138113"/>
            </a:xfrm>
            <a:custGeom>
              <a:avLst/>
              <a:gdLst>
                <a:gd name="T0" fmla="*/ 35 w 36"/>
                <a:gd name="T1" fmla="*/ 36 h 37"/>
                <a:gd name="T2" fmla="*/ 26 w 36"/>
                <a:gd name="T3" fmla="*/ 34 h 37"/>
                <a:gd name="T4" fmla="*/ 18 w 36"/>
                <a:gd name="T5" fmla="*/ 26 h 37"/>
                <a:gd name="T6" fmla="*/ 15 w 36"/>
                <a:gd name="T7" fmla="*/ 26 h 37"/>
                <a:gd name="T8" fmla="*/ 8 w 36"/>
                <a:gd name="T9" fmla="*/ 29 h 37"/>
                <a:gd name="T10" fmla="*/ 1 w 36"/>
                <a:gd name="T11" fmla="*/ 30 h 37"/>
                <a:gd name="T12" fmla="*/ 6 w 36"/>
                <a:gd name="T13" fmla="*/ 22 h 37"/>
                <a:gd name="T14" fmla="*/ 15 w 36"/>
                <a:gd name="T15" fmla="*/ 18 h 37"/>
                <a:gd name="T16" fmla="*/ 24 w 36"/>
                <a:gd name="T17" fmla="*/ 2 h 37"/>
                <a:gd name="T18" fmla="*/ 27 w 36"/>
                <a:gd name="T19" fmla="*/ 1 h 37"/>
                <a:gd name="T20" fmla="*/ 27 w 36"/>
                <a:gd name="T21" fmla="*/ 6 h 37"/>
                <a:gd name="T22" fmla="*/ 29 w 36"/>
                <a:gd name="T23" fmla="*/ 18 h 37"/>
                <a:gd name="T24" fmla="*/ 35 w 36"/>
                <a:gd name="T2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7">
                  <a:moveTo>
                    <a:pt x="35" y="36"/>
                  </a:moveTo>
                  <a:cubicBezTo>
                    <a:pt x="31" y="37"/>
                    <a:pt x="29" y="36"/>
                    <a:pt x="26" y="34"/>
                  </a:cubicBezTo>
                  <a:cubicBezTo>
                    <a:pt x="23" y="31"/>
                    <a:pt x="18" y="31"/>
                    <a:pt x="18" y="26"/>
                  </a:cubicBezTo>
                  <a:cubicBezTo>
                    <a:pt x="18" y="25"/>
                    <a:pt x="16" y="25"/>
                    <a:pt x="15" y="26"/>
                  </a:cubicBezTo>
                  <a:cubicBezTo>
                    <a:pt x="12" y="27"/>
                    <a:pt x="10" y="28"/>
                    <a:pt x="8" y="29"/>
                  </a:cubicBezTo>
                  <a:cubicBezTo>
                    <a:pt x="5" y="31"/>
                    <a:pt x="3" y="31"/>
                    <a:pt x="1" y="30"/>
                  </a:cubicBezTo>
                  <a:cubicBezTo>
                    <a:pt x="0" y="26"/>
                    <a:pt x="3" y="24"/>
                    <a:pt x="6" y="22"/>
                  </a:cubicBezTo>
                  <a:cubicBezTo>
                    <a:pt x="8" y="20"/>
                    <a:pt x="12" y="19"/>
                    <a:pt x="15" y="18"/>
                  </a:cubicBezTo>
                  <a:cubicBezTo>
                    <a:pt x="22" y="16"/>
                    <a:pt x="23" y="9"/>
                    <a:pt x="24" y="2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29" y="2"/>
                    <a:pt x="27" y="4"/>
                    <a:pt x="27" y="6"/>
                  </a:cubicBezTo>
                  <a:cubicBezTo>
                    <a:pt x="26" y="10"/>
                    <a:pt x="26" y="14"/>
                    <a:pt x="29" y="18"/>
                  </a:cubicBezTo>
                  <a:cubicBezTo>
                    <a:pt x="32" y="23"/>
                    <a:pt x="36" y="29"/>
                    <a:pt x="35" y="36"/>
                  </a:cubicBezTo>
                  <a:close/>
                </a:path>
              </a:pathLst>
            </a:custGeom>
            <a:solidFill>
              <a:srgbClr val="B9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3B5423DD-9678-7E27-0721-36AD90D93A0C}"/>
                </a:ext>
              </a:extLst>
            </p:cNvPr>
            <p:cNvSpPr/>
            <p:nvPr userDrawn="1"/>
          </p:nvSpPr>
          <p:spPr bwMode="auto">
            <a:xfrm>
              <a:off x="1881188" y="511175"/>
              <a:ext cx="93663" cy="114300"/>
            </a:xfrm>
            <a:custGeom>
              <a:avLst/>
              <a:gdLst>
                <a:gd name="T0" fmla="*/ 13 w 25"/>
                <a:gd name="T1" fmla="*/ 0 h 30"/>
                <a:gd name="T2" fmla="*/ 19 w 25"/>
                <a:gd name="T3" fmla="*/ 7 h 30"/>
                <a:gd name="T4" fmla="*/ 21 w 25"/>
                <a:gd name="T5" fmla="*/ 27 h 30"/>
                <a:gd name="T6" fmla="*/ 12 w 25"/>
                <a:gd name="T7" fmla="*/ 28 h 30"/>
                <a:gd name="T8" fmla="*/ 0 w 25"/>
                <a:gd name="T9" fmla="*/ 15 h 30"/>
                <a:gd name="T10" fmla="*/ 0 w 25"/>
                <a:gd name="T11" fmla="*/ 14 h 30"/>
                <a:gd name="T12" fmla="*/ 6 w 25"/>
                <a:gd name="T13" fmla="*/ 4 h 30"/>
                <a:gd name="T14" fmla="*/ 13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3" y="0"/>
                  </a:moveTo>
                  <a:cubicBezTo>
                    <a:pt x="15" y="3"/>
                    <a:pt x="17" y="4"/>
                    <a:pt x="19" y="7"/>
                  </a:cubicBezTo>
                  <a:cubicBezTo>
                    <a:pt x="24" y="13"/>
                    <a:pt x="25" y="22"/>
                    <a:pt x="21" y="27"/>
                  </a:cubicBezTo>
                  <a:cubicBezTo>
                    <a:pt x="18" y="30"/>
                    <a:pt x="15" y="30"/>
                    <a:pt x="12" y="28"/>
                  </a:cubicBezTo>
                  <a:cubicBezTo>
                    <a:pt x="7" y="24"/>
                    <a:pt x="2" y="21"/>
                    <a:pt x="0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0"/>
                    <a:pt x="1" y="7"/>
                    <a:pt x="6" y="4"/>
                  </a:cubicBezTo>
                  <a:cubicBezTo>
                    <a:pt x="8" y="2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EBC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1602DF30-F07A-FD84-7892-867C3498853E}"/>
                </a:ext>
              </a:extLst>
            </p:cNvPr>
            <p:cNvSpPr/>
            <p:nvPr userDrawn="1"/>
          </p:nvSpPr>
          <p:spPr bwMode="auto">
            <a:xfrm>
              <a:off x="2081213" y="169863"/>
              <a:ext cx="120650" cy="93663"/>
            </a:xfrm>
            <a:custGeom>
              <a:avLst/>
              <a:gdLst>
                <a:gd name="T0" fmla="*/ 13 w 32"/>
                <a:gd name="T1" fmla="*/ 0 h 25"/>
                <a:gd name="T2" fmla="*/ 28 w 32"/>
                <a:gd name="T3" fmla="*/ 8 h 25"/>
                <a:gd name="T4" fmla="*/ 29 w 32"/>
                <a:gd name="T5" fmla="*/ 18 h 25"/>
                <a:gd name="T6" fmla="*/ 4 w 32"/>
                <a:gd name="T7" fmla="*/ 17 h 25"/>
                <a:gd name="T8" fmla="*/ 3 w 32"/>
                <a:gd name="T9" fmla="*/ 9 h 25"/>
                <a:gd name="T10" fmla="*/ 4 w 32"/>
                <a:gd name="T11" fmla="*/ 8 h 25"/>
                <a:gd name="T12" fmla="*/ 12 w 32"/>
                <a:gd name="T13" fmla="*/ 0 h 25"/>
                <a:gd name="T14" fmla="*/ 13 w 3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3" y="0"/>
                  </a:moveTo>
                  <a:cubicBezTo>
                    <a:pt x="19" y="2"/>
                    <a:pt x="23" y="5"/>
                    <a:pt x="28" y="8"/>
                  </a:cubicBezTo>
                  <a:cubicBezTo>
                    <a:pt x="31" y="10"/>
                    <a:pt x="32" y="15"/>
                    <a:pt x="29" y="18"/>
                  </a:cubicBezTo>
                  <a:cubicBezTo>
                    <a:pt x="21" y="25"/>
                    <a:pt x="11" y="23"/>
                    <a:pt x="4" y="17"/>
                  </a:cubicBezTo>
                  <a:cubicBezTo>
                    <a:pt x="1" y="14"/>
                    <a:pt x="0" y="12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2"/>
                    <a:pt x="9" y="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FA127E87-FAD7-D2DA-656D-FEEA1E0EF22E}"/>
                </a:ext>
              </a:extLst>
            </p:cNvPr>
            <p:cNvSpPr/>
            <p:nvPr userDrawn="1"/>
          </p:nvSpPr>
          <p:spPr bwMode="auto">
            <a:xfrm>
              <a:off x="688975" y="703263"/>
              <a:ext cx="90488" cy="112713"/>
            </a:xfrm>
            <a:custGeom>
              <a:avLst/>
              <a:gdLst>
                <a:gd name="T0" fmla="*/ 13 w 24"/>
                <a:gd name="T1" fmla="*/ 1 h 30"/>
                <a:gd name="T2" fmla="*/ 21 w 24"/>
                <a:gd name="T3" fmla="*/ 9 h 30"/>
                <a:gd name="T4" fmla="*/ 22 w 24"/>
                <a:gd name="T5" fmla="*/ 23 h 30"/>
                <a:gd name="T6" fmla="*/ 10 w 24"/>
                <a:gd name="T7" fmla="*/ 26 h 30"/>
                <a:gd name="T8" fmla="*/ 0 w 24"/>
                <a:gd name="T9" fmla="*/ 15 h 30"/>
                <a:gd name="T10" fmla="*/ 0 w 24"/>
                <a:gd name="T11" fmla="*/ 14 h 30"/>
                <a:gd name="T12" fmla="*/ 5 w 24"/>
                <a:gd name="T13" fmla="*/ 4 h 30"/>
                <a:gd name="T14" fmla="*/ 9 w 24"/>
                <a:gd name="T15" fmla="*/ 1 h 30"/>
                <a:gd name="T16" fmla="*/ 13 w 24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0">
                  <a:moveTo>
                    <a:pt x="13" y="1"/>
                  </a:moveTo>
                  <a:cubicBezTo>
                    <a:pt x="15" y="4"/>
                    <a:pt x="19" y="6"/>
                    <a:pt x="21" y="9"/>
                  </a:cubicBezTo>
                  <a:cubicBezTo>
                    <a:pt x="23" y="14"/>
                    <a:pt x="24" y="18"/>
                    <a:pt x="22" y="23"/>
                  </a:cubicBezTo>
                  <a:cubicBezTo>
                    <a:pt x="20" y="29"/>
                    <a:pt x="15" y="30"/>
                    <a:pt x="10" y="26"/>
                  </a:cubicBezTo>
                  <a:cubicBezTo>
                    <a:pt x="6" y="23"/>
                    <a:pt x="2" y="20"/>
                    <a:pt x="0" y="15"/>
                  </a:cubicBezTo>
                  <a:cubicBezTo>
                    <a:pt x="0" y="15"/>
                    <a:pt x="1" y="14"/>
                    <a:pt x="0" y="14"/>
                  </a:cubicBezTo>
                  <a:cubicBezTo>
                    <a:pt x="0" y="10"/>
                    <a:pt x="0" y="6"/>
                    <a:pt x="5" y="4"/>
                  </a:cubicBezTo>
                  <a:cubicBezTo>
                    <a:pt x="7" y="4"/>
                    <a:pt x="7" y="1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20D89F80-2C42-901B-F4C7-29F068B6D7D0}"/>
                </a:ext>
              </a:extLst>
            </p:cNvPr>
            <p:cNvSpPr/>
            <p:nvPr userDrawn="1"/>
          </p:nvSpPr>
          <p:spPr bwMode="auto">
            <a:xfrm>
              <a:off x="590550" y="2133600"/>
              <a:ext cx="76200" cy="131763"/>
            </a:xfrm>
            <a:custGeom>
              <a:avLst/>
              <a:gdLst>
                <a:gd name="T0" fmla="*/ 17 w 20"/>
                <a:gd name="T1" fmla="*/ 15 h 35"/>
                <a:gd name="T2" fmla="*/ 19 w 20"/>
                <a:gd name="T3" fmla="*/ 27 h 35"/>
                <a:gd name="T4" fmla="*/ 18 w 20"/>
                <a:gd name="T5" fmla="*/ 33 h 35"/>
                <a:gd name="T6" fmla="*/ 12 w 20"/>
                <a:gd name="T7" fmla="*/ 32 h 35"/>
                <a:gd name="T8" fmla="*/ 0 w 20"/>
                <a:gd name="T9" fmla="*/ 9 h 35"/>
                <a:gd name="T10" fmla="*/ 8 w 20"/>
                <a:gd name="T11" fmla="*/ 2 h 35"/>
                <a:gd name="T12" fmla="*/ 15 w 20"/>
                <a:gd name="T13" fmla="*/ 5 h 35"/>
                <a:gd name="T14" fmla="*/ 17 w 20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17" y="15"/>
                  </a:moveTo>
                  <a:cubicBezTo>
                    <a:pt x="16" y="18"/>
                    <a:pt x="18" y="23"/>
                    <a:pt x="19" y="27"/>
                  </a:cubicBezTo>
                  <a:cubicBezTo>
                    <a:pt x="20" y="29"/>
                    <a:pt x="20" y="32"/>
                    <a:pt x="18" y="33"/>
                  </a:cubicBezTo>
                  <a:cubicBezTo>
                    <a:pt x="16" y="35"/>
                    <a:pt x="14" y="33"/>
                    <a:pt x="12" y="32"/>
                  </a:cubicBezTo>
                  <a:cubicBezTo>
                    <a:pt x="4" y="27"/>
                    <a:pt x="0" y="20"/>
                    <a:pt x="0" y="9"/>
                  </a:cubicBezTo>
                  <a:cubicBezTo>
                    <a:pt x="1" y="4"/>
                    <a:pt x="5" y="4"/>
                    <a:pt x="8" y="2"/>
                  </a:cubicBezTo>
                  <a:cubicBezTo>
                    <a:pt x="10" y="0"/>
                    <a:pt x="13" y="2"/>
                    <a:pt x="15" y="5"/>
                  </a:cubicBezTo>
                  <a:cubicBezTo>
                    <a:pt x="16" y="8"/>
                    <a:pt x="19" y="10"/>
                    <a:pt x="17" y="15"/>
                  </a:cubicBezTo>
                  <a:close/>
                </a:path>
              </a:pathLst>
            </a:custGeom>
            <a:solidFill>
              <a:srgbClr val="EE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03717001-FAD0-550D-2A9E-FE276A8BDDAC}"/>
                </a:ext>
              </a:extLst>
            </p:cNvPr>
            <p:cNvSpPr/>
            <p:nvPr userDrawn="1"/>
          </p:nvSpPr>
          <p:spPr bwMode="auto">
            <a:xfrm>
              <a:off x="207963" y="2463800"/>
              <a:ext cx="74613" cy="128588"/>
            </a:xfrm>
            <a:custGeom>
              <a:avLst/>
              <a:gdLst>
                <a:gd name="T0" fmla="*/ 0 w 20"/>
                <a:gd name="T1" fmla="*/ 22 h 34"/>
                <a:gd name="T2" fmla="*/ 13 w 20"/>
                <a:gd name="T3" fmla="*/ 1 h 34"/>
                <a:gd name="T4" fmla="*/ 16 w 20"/>
                <a:gd name="T5" fmla="*/ 1 h 34"/>
                <a:gd name="T6" fmla="*/ 18 w 20"/>
                <a:gd name="T7" fmla="*/ 7 h 34"/>
                <a:gd name="T8" fmla="*/ 18 w 20"/>
                <a:gd name="T9" fmla="*/ 23 h 34"/>
                <a:gd name="T10" fmla="*/ 14 w 20"/>
                <a:gd name="T11" fmla="*/ 32 h 34"/>
                <a:gd name="T12" fmla="*/ 7 w 20"/>
                <a:gd name="T13" fmla="*/ 32 h 34"/>
                <a:gd name="T14" fmla="*/ 0 w 20"/>
                <a:gd name="T1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0" y="22"/>
                  </a:moveTo>
                  <a:cubicBezTo>
                    <a:pt x="1" y="12"/>
                    <a:pt x="7" y="6"/>
                    <a:pt x="13" y="1"/>
                  </a:cubicBezTo>
                  <a:cubicBezTo>
                    <a:pt x="14" y="0"/>
                    <a:pt x="16" y="0"/>
                    <a:pt x="16" y="1"/>
                  </a:cubicBezTo>
                  <a:cubicBezTo>
                    <a:pt x="18" y="3"/>
                    <a:pt x="19" y="5"/>
                    <a:pt x="18" y="7"/>
                  </a:cubicBezTo>
                  <a:cubicBezTo>
                    <a:pt x="16" y="13"/>
                    <a:pt x="17" y="18"/>
                    <a:pt x="18" y="23"/>
                  </a:cubicBezTo>
                  <a:cubicBezTo>
                    <a:pt x="20" y="28"/>
                    <a:pt x="16" y="29"/>
                    <a:pt x="14" y="32"/>
                  </a:cubicBezTo>
                  <a:cubicBezTo>
                    <a:pt x="12" y="34"/>
                    <a:pt x="9" y="33"/>
                    <a:pt x="7" y="32"/>
                  </a:cubicBezTo>
                  <a:cubicBezTo>
                    <a:pt x="1" y="30"/>
                    <a:pt x="1" y="26"/>
                    <a:pt x="0" y="22"/>
                  </a:cubicBezTo>
                  <a:close/>
                </a:path>
              </a:pathLst>
            </a:custGeom>
            <a:solidFill>
              <a:srgbClr val="EF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0A18191E-AC06-DCA5-B0A9-4985DC0FD651}"/>
                </a:ext>
              </a:extLst>
            </p:cNvPr>
            <p:cNvSpPr/>
            <p:nvPr userDrawn="1"/>
          </p:nvSpPr>
          <p:spPr bwMode="auto">
            <a:xfrm>
              <a:off x="587375" y="760413"/>
              <a:ext cx="93663" cy="104775"/>
            </a:xfrm>
            <a:custGeom>
              <a:avLst/>
              <a:gdLst>
                <a:gd name="T0" fmla="*/ 18 w 25"/>
                <a:gd name="T1" fmla="*/ 0 h 28"/>
                <a:gd name="T2" fmla="*/ 22 w 25"/>
                <a:gd name="T3" fmla="*/ 8 h 28"/>
                <a:gd name="T4" fmla="*/ 21 w 25"/>
                <a:gd name="T5" fmla="*/ 24 h 28"/>
                <a:gd name="T6" fmla="*/ 16 w 25"/>
                <a:gd name="T7" fmla="*/ 28 h 28"/>
                <a:gd name="T8" fmla="*/ 5 w 25"/>
                <a:gd name="T9" fmla="*/ 25 h 28"/>
                <a:gd name="T10" fmla="*/ 1 w 25"/>
                <a:gd name="T11" fmla="*/ 18 h 28"/>
                <a:gd name="T12" fmla="*/ 0 w 25"/>
                <a:gd name="T13" fmla="*/ 11 h 28"/>
                <a:gd name="T14" fmla="*/ 7 w 25"/>
                <a:gd name="T15" fmla="*/ 10 h 28"/>
                <a:gd name="T16" fmla="*/ 9 w 25"/>
                <a:gd name="T17" fmla="*/ 10 h 28"/>
                <a:gd name="T18" fmla="*/ 17 w 25"/>
                <a:gd name="T19" fmla="*/ 1 h 28"/>
                <a:gd name="T20" fmla="*/ 18 w 25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8" y="0"/>
                  </a:moveTo>
                  <a:cubicBezTo>
                    <a:pt x="19" y="3"/>
                    <a:pt x="20" y="6"/>
                    <a:pt x="22" y="8"/>
                  </a:cubicBezTo>
                  <a:cubicBezTo>
                    <a:pt x="25" y="14"/>
                    <a:pt x="23" y="19"/>
                    <a:pt x="21" y="24"/>
                  </a:cubicBezTo>
                  <a:cubicBezTo>
                    <a:pt x="21" y="26"/>
                    <a:pt x="19" y="28"/>
                    <a:pt x="16" y="28"/>
                  </a:cubicBezTo>
                  <a:cubicBezTo>
                    <a:pt x="12" y="28"/>
                    <a:pt x="8" y="27"/>
                    <a:pt x="5" y="25"/>
                  </a:cubicBezTo>
                  <a:cubicBezTo>
                    <a:pt x="2" y="24"/>
                    <a:pt x="0" y="22"/>
                    <a:pt x="1" y="18"/>
                  </a:cubicBezTo>
                  <a:cubicBezTo>
                    <a:pt x="1" y="16"/>
                    <a:pt x="1" y="13"/>
                    <a:pt x="0" y="11"/>
                  </a:cubicBezTo>
                  <a:cubicBezTo>
                    <a:pt x="2" y="8"/>
                    <a:pt x="4" y="6"/>
                    <a:pt x="7" y="10"/>
                  </a:cubicBezTo>
                  <a:cubicBezTo>
                    <a:pt x="7" y="10"/>
                    <a:pt x="8" y="11"/>
                    <a:pt x="9" y="10"/>
                  </a:cubicBezTo>
                  <a:cubicBezTo>
                    <a:pt x="11" y="6"/>
                    <a:pt x="16" y="6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EA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933DD007-4860-3258-85C1-7F70D7921360}"/>
                </a:ext>
              </a:extLst>
            </p:cNvPr>
            <p:cNvSpPr/>
            <p:nvPr userDrawn="1"/>
          </p:nvSpPr>
          <p:spPr bwMode="auto">
            <a:xfrm>
              <a:off x="1633538" y="523875"/>
              <a:ext cx="96838" cy="112713"/>
            </a:xfrm>
            <a:custGeom>
              <a:avLst/>
              <a:gdLst>
                <a:gd name="T0" fmla="*/ 18 w 26"/>
                <a:gd name="T1" fmla="*/ 0 h 30"/>
                <a:gd name="T2" fmla="*/ 23 w 26"/>
                <a:gd name="T3" fmla="*/ 23 h 30"/>
                <a:gd name="T4" fmla="*/ 13 w 26"/>
                <a:gd name="T5" fmla="*/ 29 h 30"/>
                <a:gd name="T6" fmla="*/ 8 w 26"/>
                <a:gd name="T7" fmla="*/ 28 h 30"/>
                <a:gd name="T8" fmla="*/ 2 w 26"/>
                <a:gd name="T9" fmla="*/ 19 h 30"/>
                <a:gd name="T10" fmla="*/ 0 w 26"/>
                <a:gd name="T11" fmla="*/ 11 h 30"/>
                <a:gd name="T12" fmla="*/ 8 w 26"/>
                <a:gd name="T13" fmla="*/ 11 h 30"/>
                <a:gd name="T14" fmla="*/ 18 w 26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21" y="8"/>
                    <a:pt x="26" y="14"/>
                    <a:pt x="23" y="23"/>
                  </a:cubicBezTo>
                  <a:cubicBezTo>
                    <a:pt x="21" y="28"/>
                    <a:pt x="18" y="30"/>
                    <a:pt x="13" y="29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4" y="26"/>
                    <a:pt x="1" y="24"/>
                    <a:pt x="2" y="19"/>
                  </a:cubicBezTo>
                  <a:cubicBezTo>
                    <a:pt x="2" y="16"/>
                    <a:pt x="0" y="13"/>
                    <a:pt x="0" y="11"/>
                  </a:cubicBezTo>
                  <a:cubicBezTo>
                    <a:pt x="3" y="9"/>
                    <a:pt x="6" y="6"/>
                    <a:pt x="8" y="11"/>
                  </a:cubicBezTo>
                  <a:cubicBezTo>
                    <a:pt x="11" y="7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9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3607884C-E75C-98C3-52FB-591B3EEB8D4C}"/>
                </a:ext>
              </a:extLst>
            </p:cNvPr>
            <p:cNvSpPr/>
            <p:nvPr userDrawn="1"/>
          </p:nvSpPr>
          <p:spPr bwMode="auto">
            <a:xfrm>
              <a:off x="368300" y="692150"/>
              <a:ext cx="131763" cy="106363"/>
            </a:xfrm>
            <a:custGeom>
              <a:avLst/>
              <a:gdLst>
                <a:gd name="T0" fmla="*/ 35 w 35"/>
                <a:gd name="T1" fmla="*/ 23 h 28"/>
                <a:gd name="T2" fmla="*/ 31 w 35"/>
                <a:gd name="T3" fmla="*/ 27 h 28"/>
                <a:gd name="T4" fmla="*/ 28 w 35"/>
                <a:gd name="T5" fmla="*/ 25 h 28"/>
                <a:gd name="T6" fmla="*/ 23 w 35"/>
                <a:gd name="T7" fmla="*/ 23 h 28"/>
                <a:gd name="T8" fmla="*/ 19 w 35"/>
                <a:gd name="T9" fmla="*/ 20 h 28"/>
                <a:gd name="T10" fmla="*/ 14 w 35"/>
                <a:gd name="T11" fmla="*/ 17 h 28"/>
                <a:gd name="T12" fmla="*/ 2 w 35"/>
                <a:gd name="T13" fmla="*/ 21 h 28"/>
                <a:gd name="T14" fmla="*/ 8 w 35"/>
                <a:gd name="T15" fmla="*/ 12 h 28"/>
                <a:gd name="T16" fmla="*/ 20 w 35"/>
                <a:gd name="T17" fmla="*/ 6 h 28"/>
                <a:gd name="T18" fmla="*/ 22 w 35"/>
                <a:gd name="T19" fmla="*/ 3 h 28"/>
                <a:gd name="T20" fmla="*/ 24 w 35"/>
                <a:gd name="T21" fmla="*/ 0 h 28"/>
                <a:gd name="T22" fmla="*/ 26 w 35"/>
                <a:gd name="T23" fmla="*/ 3 h 28"/>
                <a:gd name="T24" fmla="*/ 29 w 35"/>
                <a:gd name="T25" fmla="*/ 8 h 28"/>
                <a:gd name="T26" fmla="*/ 35 w 35"/>
                <a:gd name="T2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8">
                  <a:moveTo>
                    <a:pt x="35" y="23"/>
                  </a:moveTo>
                  <a:cubicBezTo>
                    <a:pt x="35" y="26"/>
                    <a:pt x="34" y="27"/>
                    <a:pt x="31" y="27"/>
                  </a:cubicBezTo>
                  <a:cubicBezTo>
                    <a:pt x="29" y="28"/>
                    <a:pt x="29" y="26"/>
                    <a:pt x="28" y="25"/>
                  </a:cubicBezTo>
                  <a:cubicBezTo>
                    <a:pt x="27" y="23"/>
                    <a:pt x="26" y="21"/>
                    <a:pt x="23" y="23"/>
                  </a:cubicBezTo>
                  <a:cubicBezTo>
                    <a:pt x="21" y="25"/>
                    <a:pt x="20" y="22"/>
                    <a:pt x="19" y="20"/>
                  </a:cubicBezTo>
                  <a:cubicBezTo>
                    <a:pt x="19" y="15"/>
                    <a:pt x="18" y="15"/>
                    <a:pt x="14" y="17"/>
                  </a:cubicBezTo>
                  <a:cubicBezTo>
                    <a:pt x="10" y="19"/>
                    <a:pt x="6" y="22"/>
                    <a:pt x="2" y="21"/>
                  </a:cubicBezTo>
                  <a:cubicBezTo>
                    <a:pt x="0" y="16"/>
                    <a:pt x="4" y="14"/>
                    <a:pt x="8" y="12"/>
                  </a:cubicBezTo>
                  <a:cubicBezTo>
                    <a:pt x="11" y="9"/>
                    <a:pt x="16" y="9"/>
                    <a:pt x="20" y="6"/>
                  </a:cubicBezTo>
                  <a:cubicBezTo>
                    <a:pt x="22" y="6"/>
                    <a:pt x="22" y="4"/>
                    <a:pt x="22" y="3"/>
                  </a:cubicBezTo>
                  <a:cubicBezTo>
                    <a:pt x="23" y="2"/>
                    <a:pt x="22" y="0"/>
                    <a:pt x="24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5"/>
                    <a:pt x="27" y="7"/>
                    <a:pt x="29" y="8"/>
                  </a:cubicBezTo>
                  <a:cubicBezTo>
                    <a:pt x="31" y="13"/>
                    <a:pt x="34" y="17"/>
                    <a:pt x="35" y="23"/>
                  </a:cubicBezTo>
                  <a:close/>
                </a:path>
              </a:pathLst>
            </a:custGeom>
            <a:solidFill>
              <a:srgbClr val="B8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3480E0A-C383-5F95-5F3B-1F60A34B1C7B}"/>
                </a:ext>
              </a:extLst>
            </p:cNvPr>
            <p:cNvSpPr/>
            <p:nvPr userDrawn="1"/>
          </p:nvSpPr>
          <p:spPr bwMode="auto">
            <a:xfrm>
              <a:off x="485775" y="3416300"/>
              <a:ext cx="146050" cy="63500"/>
            </a:xfrm>
            <a:custGeom>
              <a:avLst/>
              <a:gdLst>
                <a:gd name="T0" fmla="*/ 21 w 39"/>
                <a:gd name="T1" fmla="*/ 17 h 17"/>
                <a:gd name="T2" fmla="*/ 11 w 39"/>
                <a:gd name="T3" fmla="*/ 12 h 17"/>
                <a:gd name="T4" fmla="*/ 4 w 39"/>
                <a:gd name="T5" fmla="*/ 7 h 17"/>
                <a:gd name="T6" fmla="*/ 3 w 39"/>
                <a:gd name="T7" fmla="*/ 3 h 17"/>
                <a:gd name="T8" fmla="*/ 14 w 39"/>
                <a:gd name="T9" fmla="*/ 3 h 17"/>
                <a:gd name="T10" fmla="*/ 31 w 39"/>
                <a:gd name="T11" fmla="*/ 2 h 17"/>
                <a:gd name="T12" fmla="*/ 37 w 39"/>
                <a:gd name="T13" fmla="*/ 1 h 17"/>
                <a:gd name="T14" fmla="*/ 37 w 39"/>
                <a:gd name="T15" fmla="*/ 6 h 17"/>
                <a:gd name="T16" fmla="*/ 21 w 39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7">
                  <a:moveTo>
                    <a:pt x="21" y="17"/>
                  </a:moveTo>
                  <a:cubicBezTo>
                    <a:pt x="18" y="16"/>
                    <a:pt x="13" y="16"/>
                    <a:pt x="11" y="12"/>
                  </a:cubicBezTo>
                  <a:cubicBezTo>
                    <a:pt x="9" y="10"/>
                    <a:pt x="6" y="8"/>
                    <a:pt x="4" y="7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20" y="7"/>
                    <a:pt x="26" y="7"/>
                    <a:pt x="31" y="2"/>
                  </a:cubicBezTo>
                  <a:cubicBezTo>
                    <a:pt x="33" y="1"/>
                    <a:pt x="35" y="0"/>
                    <a:pt x="37" y="1"/>
                  </a:cubicBezTo>
                  <a:cubicBezTo>
                    <a:pt x="39" y="2"/>
                    <a:pt x="37" y="4"/>
                    <a:pt x="37" y="6"/>
                  </a:cubicBezTo>
                  <a:cubicBezTo>
                    <a:pt x="37" y="13"/>
                    <a:pt x="31" y="17"/>
                    <a:pt x="21" y="17"/>
                  </a:cubicBezTo>
                  <a:close/>
                </a:path>
              </a:pathLst>
            </a:custGeom>
            <a:solidFill>
              <a:srgbClr val="E2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3886D04F-2414-62C3-88D7-4FA9ACEF772A}"/>
                </a:ext>
              </a:extLst>
            </p:cNvPr>
            <p:cNvSpPr/>
            <p:nvPr userDrawn="1"/>
          </p:nvSpPr>
          <p:spPr bwMode="auto">
            <a:xfrm>
              <a:off x="1873250" y="153988"/>
              <a:ext cx="125413" cy="128588"/>
            </a:xfrm>
            <a:custGeom>
              <a:avLst/>
              <a:gdLst>
                <a:gd name="T0" fmla="*/ 31 w 33"/>
                <a:gd name="T1" fmla="*/ 14 h 34"/>
                <a:gd name="T2" fmla="*/ 29 w 33"/>
                <a:gd name="T3" fmla="*/ 18 h 34"/>
                <a:gd name="T4" fmla="*/ 21 w 33"/>
                <a:gd name="T5" fmla="*/ 19 h 34"/>
                <a:gd name="T6" fmla="*/ 19 w 33"/>
                <a:gd name="T7" fmla="*/ 22 h 34"/>
                <a:gd name="T8" fmla="*/ 17 w 33"/>
                <a:gd name="T9" fmla="*/ 27 h 34"/>
                <a:gd name="T10" fmla="*/ 15 w 33"/>
                <a:gd name="T11" fmla="*/ 29 h 34"/>
                <a:gd name="T12" fmla="*/ 9 w 33"/>
                <a:gd name="T13" fmla="*/ 33 h 34"/>
                <a:gd name="T14" fmla="*/ 7 w 33"/>
                <a:gd name="T15" fmla="*/ 21 h 34"/>
                <a:gd name="T16" fmla="*/ 0 w 33"/>
                <a:gd name="T17" fmla="*/ 5 h 34"/>
                <a:gd name="T18" fmla="*/ 5 w 33"/>
                <a:gd name="T19" fmla="*/ 6 h 34"/>
                <a:gd name="T20" fmla="*/ 22 w 33"/>
                <a:gd name="T21" fmla="*/ 12 h 34"/>
                <a:gd name="T22" fmla="*/ 31 w 33"/>
                <a:gd name="T23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4">
                  <a:moveTo>
                    <a:pt x="31" y="14"/>
                  </a:moveTo>
                  <a:cubicBezTo>
                    <a:pt x="33" y="16"/>
                    <a:pt x="32" y="18"/>
                    <a:pt x="29" y="18"/>
                  </a:cubicBezTo>
                  <a:cubicBezTo>
                    <a:pt x="27" y="18"/>
                    <a:pt x="24" y="19"/>
                    <a:pt x="21" y="19"/>
                  </a:cubicBezTo>
                  <a:cubicBezTo>
                    <a:pt x="19" y="19"/>
                    <a:pt x="18" y="20"/>
                    <a:pt x="19" y="22"/>
                  </a:cubicBezTo>
                  <a:cubicBezTo>
                    <a:pt x="20" y="25"/>
                    <a:pt x="20" y="27"/>
                    <a:pt x="17" y="27"/>
                  </a:cubicBezTo>
                  <a:cubicBezTo>
                    <a:pt x="15" y="27"/>
                    <a:pt x="15" y="28"/>
                    <a:pt x="15" y="29"/>
                  </a:cubicBezTo>
                  <a:cubicBezTo>
                    <a:pt x="16" y="34"/>
                    <a:pt x="12" y="34"/>
                    <a:pt x="9" y="33"/>
                  </a:cubicBezTo>
                  <a:cubicBezTo>
                    <a:pt x="7" y="29"/>
                    <a:pt x="7" y="25"/>
                    <a:pt x="7" y="21"/>
                  </a:cubicBezTo>
                  <a:cubicBezTo>
                    <a:pt x="9" y="13"/>
                    <a:pt x="4" y="9"/>
                    <a:pt x="0" y="5"/>
                  </a:cubicBezTo>
                  <a:cubicBezTo>
                    <a:pt x="2" y="0"/>
                    <a:pt x="3" y="5"/>
                    <a:pt x="5" y="6"/>
                  </a:cubicBezTo>
                  <a:cubicBezTo>
                    <a:pt x="9" y="12"/>
                    <a:pt x="14" y="14"/>
                    <a:pt x="22" y="12"/>
                  </a:cubicBezTo>
                  <a:cubicBezTo>
                    <a:pt x="25" y="12"/>
                    <a:pt x="28" y="12"/>
                    <a:pt x="31" y="14"/>
                  </a:cubicBezTo>
                  <a:close/>
                </a:path>
              </a:pathLst>
            </a:custGeom>
            <a:solidFill>
              <a:srgbClr val="B6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0AE17FF2-5C0B-1A80-7008-DBE45E31A09B}"/>
                </a:ext>
              </a:extLst>
            </p:cNvPr>
            <p:cNvSpPr/>
            <p:nvPr userDrawn="1"/>
          </p:nvSpPr>
          <p:spPr bwMode="auto">
            <a:xfrm>
              <a:off x="584200" y="711200"/>
              <a:ext cx="71438" cy="98425"/>
            </a:xfrm>
            <a:custGeom>
              <a:avLst/>
              <a:gdLst>
                <a:gd name="T0" fmla="*/ 19 w 19"/>
                <a:gd name="T1" fmla="*/ 13 h 26"/>
                <a:gd name="T2" fmla="*/ 18 w 19"/>
                <a:gd name="T3" fmla="*/ 18 h 26"/>
                <a:gd name="T4" fmla="*/ 17 w 19"/>
                <a:gd name="T5" fmla="*/ 20 h 26"/>
                <a:gd name="T6" fmla="*/ 9 w 19"/>
                <a:gd name="T7" fmla="*/ 25 h 26"/>
                <a:gd name="T8" fmla="*/ 8 w 19"/>
                <a:gd name="T9" fmla="*/ 25 h 26"/>
                <a:gd name="T10" fmla="*/ 1 w 19"/>
                <a:gd name="T11" fmla="*/ 24 h 26"/>
                <a:gd name="T12" fmla="*/ 0 w 19"/>
                <a:gd name="T13" fmla="*/ 21 h 26"/>
                <a:gd name="T14" fmla="*/ 2 w 19"/>
                <a:gd name="T15" fmla="*/ 4 h 26"/>
                <a:gd name="T16" fmla="*/ 6 w 19"/>
                <a:gd name="T17" fmla="*/ 2 h 26"/>
                <a:gd name="T18" fmla="*/ 11 w 19"/>
                <a:gd name="T19" fmla="*/ 5 h 26"/>
                <a:gd name="T20" fmla="*/ 19 w 19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6">
                  <a:moveTo>
                    <a:pt x="19" y="13"/>
                  </a:moveTo>
                  <a:cubicBezTo>
                    <a:pt x="19" y="15"/>
                    <a:pt x="16" y="16"/>
                    <a:pt x="18" y="18"/>
                  </a:cubicBezTo>
                  <a:cubicBezTo>
                    <a:pt x="18" y="19"/>
                    <a:pt x="17" y="21"/>
                    <a:pt x="17" y="20"/>
                  </a:cubicBezTo>
                  <a:cubicBezTo>
                    <a:pt x="12" y="19"/>
                    <a:pt x="12" y="24"/>
                    <a:pt x="9" y="25"/>
                  </a:cubicBezTo>
                  <a:cubicBezTo>
                    <a:pt x="9" y="26"/>
                    <a:pt x="8" y="25"/>
                    <a:pt x="8" y="25"/>
                  </a:cubicBezTo>
                  <a:cubicBezTo>
                    <a:pt x="6" y="19"/>
                    <a:pt x="3" y="23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15"/>
                    <a:pt x="2" y="9"/>
                    <a:pt x="2" y="4"/>
                  </a:cubicBezTo>
                  <a:cubicBezTo>
                    <a:pt x="4" y="4"/>
                    <a:pt x="4" y="0"/>
                    <a:pt x="6" y="2"/>
                  </a:cubicBezTo>
                  <a:cubicBezTo>
                    <a:pt x="8" y="2"/>
                    <a:pt x="10" y="3"/>
                    <a:pt x="11" y="5"/>
                  </a:cubicBezTo>
                  <a:cubicBezTo>
                    <a:pt x="12" y="9"/>
                    <a:pt x="16" y="11"/>
                    <a:pt x="19" y="13"/>
                  </a:cubicBezTo>
                  <a:close/>
                </a:path>
              </a:pathLst>
            </a:custGeom>
            <a:solidFill>
              <a:srgbClr val="B8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24BEF09F-F98A-FD32-2BA7-D3DF244E1E7A}"/>
                </a:ext>
              </a:extLst>
            </p:cNvPr>
            <p:cNvSpPr/>
            <p:nvPr userDrawn="1"/>
          </p:nvSpPr>
          <p:spPr bwMode="auto">
            <a:xfrm>
              <a:off x="1633538" y="477838"/>
              <a:ext cx="66675" cy="98425"/>
            </a:xfrm>
            <a:custGeom>
              <a:avLst/>
              <a:gdLst>
                <a:gd name="T0" fmla="*/ 18 w 18"/>
                <a:gd name="T1" fmla="*/ 12 h 26"/>
                <a:gd name="T2" fmla="*/ 17 w 18"/>
                <a:gd name="T3" fmla="*/ 19 h 26"/>
                <a:gd name="T4" fmla="*/ 15 w 18"/>
                <a:gd name="T5" fmla="*/ 21 h 26"/>
                <a:gd name="T6" fmla="*/ 10 w 18"/>
                <a:gd name="T7" fmla="*/ 24 h 26"/>
                <a:gd name="T8" fmla="*/ 7 w 18"/>
                <a:gd name="T9" fmla="*/ 24 h 26"/>
                <a:gd name="T10" fmla="*/ 2 w 18"/>
                <a:gd name="T11" fmla="*/ 23 h 26"/>
                <a:gd name="T12" fmla="*/ 0 w 18"/>
                <a:gd name="T13" fmla="*/ 23 h 26"/>
                <a:gd name="T14" fmla="*/ 2 w 18"/>
                <a:gd name="T15" fmla="*/ 3 h 26"/>
                <a:gd name="T16" fmla="*/ 8 w 18"/>
                <a:gd name="T17" fmla="*/ 3 h 26"/>
                <a:gd name="T18" fmla="*/ 18 w 18"/>
                <a:gd name="T1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6">
                  <a:moveTo>
                    <a:pt x="18" y="12"/>
                  </a:moveTo>
                  <a:cubicBezTo>
                    <a:pt x="18" y="15"/>
                    <a:pt x="16" y="17"/>
                    <a:pt x="17" y="19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2" y="20"/>
                    <a:pt x="11" y="21"/>
                    <a:pt x="10" y="24"/>
                  </a:cubicBezTo>
                  <a:cubicBezTo>
                    <a:pt x="10" y="26"/>
                    <a:pt x="7" y="26"/>
                    <a:pt x="7" y="24"/>
                  </a:cubicBezTo>
                  <a:cubicBezTo>
                    <a:pt x="6" y="21"/>
                    <a:pt x="4" y="21"/>
                    <a:pt x="2" y="23"/>
                  </a:cubicBezTo>
                  <a:cubicBezTo>
                    <a:pt x="2" y="23"/>
                    <a:pt x="0" y="23"/>
                    <a:pt x="0" y="23"/>
                  </a:cubicBezTo>
                  <a:cubicBezTo>
                    <a:pt x="0" y="16"/>
                    <a:pt x="1" y="9"/>
                    <a:pt x="2" y="3"/>
                  </a:cubicBezTo>
                  <a:cubicBezTo>
                    <a:pt x="4" y="0"/>
                    <a:pt x="6" y="1"/>
                    <a:pt x="8" y="3"/>
                  </a:cubicBezTo>
                  <a:cubicBezTo>
                    <a:pt x="11" y="6"/>
                    <a:pt x="13" y="10"/>
                    <a:pt x="18" y="12"/>
                  </a:cubicBezTo>
                  <a:close/>
                </a:path>
              </a:pathLst>
            </a:custGeom>
            <a:solidFill>
              <a:srgbClr val="B87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2D536C88-3EB8-8495-89C0-5E89F927AB55}"/>
                </a:ext>
              </a:extLst>
            </p:cNvPr>
            <p:cNvSpPr/>
            <p:nvPr userDrawn="1"/>
          </p:nvSpPr>
          <p:spPr bwMode="auto">
            <a:xfrm>
              <a:off x="936625" y="534988"/>
              <a:ext cx="158750" cy="96838"/>
            </a:xfrm>
            <a:custGeom>
              <a:avLst/>
              <a:gdLst>
                <a:gd name="T0" fmla="*/ 42 w 42"/>
                <a:gd name="T1" fmla="*/ 11 h 26"/>
                <a:gd name="T2" fmla="*/ 35 w 42"/>
                <a:gd name="T3" fmla="*/ 20 h 26"/>
                <a:gd name="T4" fmla="*/ 32 w 42"/>
                <a:gd name="T5" fmla="*/ 26 h 26"/>
                <a:gd name="T6" fmla="*/ 19 w 42"/>
                <a:gd name="T7" fmla="*/ 12 h 26"/>
                <a:gd name="T8" fmla="*/ 5 w 42"/>
                <a:gd name="T9" fmla="*/ 7 h 26"/>
                <a:gd name="T10" fmla="*/ 4 w 42"/>
                <a:gd name="T11" fmla="*/ 1 h 26"/>
                <a:gd name="T12" fmla="*/ 9 w 42"/>
                <a:gd name="T13" fmla="*/ 2 h 26"/>
                <a:gd name="T14" fmla="*/ 36 w 42"/>
                <a:gd name="T15" fmla="*/ 8 h 26"/>
                <a:gd name="T16" fmla="*/ 41 w 42"/>
                <a:gd name="T17" fmla="*/ 9 h 26"/>
                <a:gd name="T18" fmla="*/ 42 w 42"/>
                <a:gd name="T1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11"/>
                  </a:moveTo>
                  <a:cubicBezTo>
                    <a:pt x="38" y="14"/>
                    <a:pt x="36" y="16"/>
                    <a:pt x="35" y="20"/>
                  </a:cubicBezTo>
                  <a:cubicBezTo>
                    <a:pt x="35" y="22"/>
                    <a:pt x="36" y="25"/>
                    <a:pt x="32" y="26"/>
                  </a:cubicBezTo>
                  <a:cubicBezTo>
                    <a:pt x="30" y="19"/>
                    <a:pt x="25" y="15"/>
                    <a:pt x="19" y="12"/>
                  </a:cubicBezTo>
                  <a:cubicBezTo>
                    <a:pt x="14" y="10"/>
                    <a:pt x="10" y="8"/>
                    <a:pt x="5" y="7"/>
                  </a:cubicBezTo>
                  <a:cubicBezTo>
                    <a:pt x="3" y="5"/>
                    <a:pt x="0" y="4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18" y="6"/>
                    <a:pt x="27" y="9"/>
                    <a:pt x="36" y="8"/>
                  </a:cubicBezTo>
                  <a:cubicBezTo>
                    <a:pt x="38" y="8"/>
                    <a:pt x="39" y="9"/>
                    <a:pt x="41" y="9"/>
                  </a:cubicBezTo>
                  <a:cubicBezTo>
                    <a:pt x="42" y="9"/>
                    <a:pt x="42" y="10"/>
                    <a:pt x="42" y="11"/>
                  </a:cubicBezTo>
                  <a:close/>
                </a:path>
              </a:pathLst>
            </a:custGeom>
            <a:solidFill>
              <a:srgbClr val="B28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4CF90EB1-AEBC-2142-9DBC-B090E09B7980}"/>
                </a:ext>
              </a:extLst>
            </p:cNvPr>
            <p:cNvSpPr/>
            <p:nvPr userDrawn="1"/>
          </p:nvSpPr>
          <p:spPr bwMode="auto">
            <a:xfrm>
              <a:off x="1057275" y="609600"/>
              <a:ext cx="76200" cy="134938"/>
            </a:xfrm>
            <a:custGeom>
              <a:avLst/>
              <a:gdLst>
                <a:gd name="T0" fmla="*/ 0 w 20"/>
                <a:gd name="T1" fmla="*/ 6 h 36"/>
                <a:gd name="T2" fmla="*/ 3 w 20"/>
                <a:gd name="T3" fmla="*/ 0 h 36"/>
                <a:gd name="T4" fmla="*/ 7 w 20"/>
                <a:gd name="T5" fmla="*/ 8 h 36"/>
                <a:gd name="T6" fmla="*/ 7 w 20"/>
                <a:gd name="T7" fmla="*/ 19 h 36"/>
                <a:gd name="T8" fmla="*/ 12 w 20"/>
                <a:gd name="T9" fmla="*/ 27 h 36"/>
                <a:gd name="T10" fmla="*/ 20 w 20"/>
                <a:gd name="T11" fmla="*/ 36 h 36"/>
                <a:gd name="T12" fmla="*/ 3 w 20"/>
                <a:gd name="T13" fmla="*/ 23 h 36"/>
                <a:gd name="T14" fmla="*/ 1 w 20"/>
                <a:gd name="T15" fmla="*/ 15 h 36"/>
                <a:gd name="T16" fmla="*/ 0 w 20"/>
                <a:gd name="T17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6">
                  <a:moveTo>
                    <a:pt x="0" y="6"/>
                  </a:moveTo>
                  <a:cubicBezTo>
                    <a:pt x="3" y="5"/>
                    <a:pt x="1" y="1"/>
                    <a:pt x="3" y="0"/>
                  </a:cubicBezTo>
                  <a:cubicBezTo>
                    <a:pt x="7" y="1"/>
                    <a:pt x="9" y="5"/>
                    <a:pt x="7" y="8"/>
                  </a:cubicBezTo>
                  <a:cubicBezTo>
                    <a:pt x="4" y="12"/>
                    <a:pt x="4" y="16"/>
                    <a:pt x="7" y="19"/>
                  </a:cubicBezTo>
                  <a:cubicBezTo>
                    <a:pt x="10" y="21"/>
                    <a:pt x="11" y="24"/>
                    <a:pt x="12" y="27"/>
                  </a:cubicBezTo>
                  <a:cubicBezTo>
                    <a:pt x="13" y="31"/>
                    <a:pt x="16" y="34"/>
                    <a:pt x="20" y="36"/>
                  </a:cubicBezTo>
                  <a:cubicBezTo>
                    <a:pt x="11" y="36"/>
                    <a:pt x="4" y="30"/>
                    <a:pt x="3" y="23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1" y="12"/>
                    <a:pt x="2" y="9"/>
                    <a:pt x="0" y="6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22FDC96C-48FE-7DAE-2A13-FE1DD7F30BA1}"/>
                </a:ext>
              </a:extLst>
            </p:cNvPr>
            <p:cNvSpPr/>
            <p:nvPr userDrawn="1"/>
          </p:nvSpPr>
          <p:spPr bwMode="auto">
            <a:xfrm>
              <a:off x="1851025" y="477838"/>
              <a:ext cx="79375" cy="98425"/>
            </a:xfrm>
            <a:custGeom>
              <a:avLst/>
              <a:gdLst>
                <a:gd name="T0" fmla="*/ 21 w 21"/>
                <a:gd name="T1" fmla="*/ 9 h 26"/>
                <a:gd name="T2" fmla="*/ 20 w 21"/>
                <a:gd name="T3" fmla="*/ 11 h 26"/>
                <a:gd name="T4" fmla="*/ 18 w 21"/>
                <a:gd name="T5" fmla="*/ 11 h 26"/>
                <a:gd name="T6" fmla="*/ 14 w 21"/>
                <a:gd name="T7" fmla="*/ 16 h 26"/>
                <a:gd name="T8" fmla="*/ 10 w 21"/>
                <a:gd name="T9" fmla="*/ 21 h 26"/>
                <a:gd name="T10" fmla="*/ 8 w 21"/>
                <a:gd name="T11" fmla="*/ 24 h 26"/>
                <a:gd name="T12" fmla="*/ 3 w 21"/>
                <a:gd name="T13" fmla="*/ 12 h 26"/>
                <a:gd name="T14" fmla="*/ 1 w 21"/>
                <a:gd name="T15" fmla="*/ 4 h 26"/>
                <a:gd name="T16" fmla="*/ 3 w 21"/>
                <a:gd name="T17" fmla="*/ 1 h 26"/>
                <a:gd name="T18" fmla="*/ 21 w 21"/>
                <a:gd name="T1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6">
                  <a:moveTo>
                    <a:pt x="21" y="9"/>
                  </a:moveTo>
                  <a:cubicBezTo>
                    <a:pt x="21" y="10"/>
                    <a:pt x="21" y="11"/>
                    <a:pt x="20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3" y="10"/>
                    <a:pt x="17" y="17"/>
                    <a:pt x="14" y="16"/>
                  </a:cubicBezTo>
                  <a:cubicBezTo>
                    <a:pt x="7" y="15"/>
                    <a:pt x="10" y="19"/>
                    <a:pt x="10" y="21"/>
                  </a:cubicBezTo>
                  <a:cubicBezTo>
                    <a:pt x="10" y="23"/>
                    <a:pt x="11" y="26"/>
                    <a:pt x="8" y="24"/>
                  </a:cubicBezTo>
                  <a:cubicBezTo>
                    <a:pt x="7" y="19"/>
                    <a:pt x="5" y="15"/>
                    <a:pt x="3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9" y="3"/>
                    <a:pt x="15" y="6"/>
                    <a:pt x="21" y="9"/>
                  </a:cubicBezTo>
                  <a:close/>
                </a:path>
              </a:pathLst>
            </a:custGeom>
            <a:solidFill>
              <a:srgbClr val="B6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6EE46F87-1C47-3E77-2795-5D8899997EEB}"/>
                </a:ext>
              </a:extLst>
            </p:cNvPr>
            <p:cNvSpPr/>
            <p:nvPr userDrawn="1"/>
          </p:nvSpPr>
          <p:spPr bwMode="auto">
            <a:xfrm>
              <a:off x="2032000" y="161925"/>
              <a:ext cx="98425" cy="71438"/>
            </a:xfrm>
            <a:custGeom>
              <a:avLst/>
              <a:gdLst>
                <a:gd name="T0" fmla="*/ 26 w 26"/>
                <a:gd name="T1" fmla="*/ 2 h 19"/>
                <a:gd name="T2" fmla="*/ 22 w 26"/>
                <a:gd name="T3" fmla="*/ 5 h 19"/>
                <a:gd name="T4" fmla="*/ 19 w 26"/>
                <a:gd name="T5" fmla="*/ 10 h 19"/>
                <a:gd name="T6" fmla="*/ 19 w 26"/>
                <a:gd name="T7" fmla="*/ 12 h 19"/>
                <a:gd name="T8" fmla="*/ 17 w 26"/>
                <a:gd name="T9" fmla="*/ 19 h 19"/>
                <a:gd name="T10" fmla="*/ 14 w 26"/>
                <a:gd name="T11" fmla="*/ 18 h 19"/>
                <a:gd name="T12" fmla="*/ 0 w 26"/>
                <a:gd name="T13" fmla="*/ 4 h 19"/>
                <a:gd name="T14" fmla="*/ 12 w 26"/>
                <a:gd name="T15" fmla="*/ 1 h 19"/>
                <a:gd name="T16" fmla="*/ 12 w 26"/>
                <a:gd name="T17" fmla="*/ 1 h 19"/>
                <a:gd name="T18" fmla="*/ 26 w 26"/>
                <a:gd name="T1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">
                  <a:moveTo>
                    <a:pt x="26" y="2"/>
                  </a:moveTo>
                  <a:cubicBezTo>
                    <a:pt x="26" y="5"/>
                    <a:pt x="23" y="5"/>
                    <a:pt x="22" y="5"/>
                  </a:cubicBezTo>
                  <a:cubicBezTo>
                    <a:pt x="19" y="6"/>
                    <a:pt x="17" y="6"/>
                    <a:pt x="19" y="10"/>
                  </a:cubicBezTo>
                  <a:cubicBezTo>
                    <a:pt x="20" y="10"/>
                    <a:pt x="20" y="12"/>
                    <a:pt x="19" y="12"/>
                  </a:cubicBezTo>
                  <a:cubicBezTo>
                    <a:pt x="13" y="13"/>
                    <a:pt x="16" y="16"/>
                    <a:pt x="17" y="19"/>
                  </a:cubicBezTo>
                  <a:cubicBezTo>
                    <a:pt x="16" y="19"/>
                    <a:pt x="14" y="19"/>
                    <a:pt x="14" y="18"/>
                  </a:cubicBezTo>
                  <a:cubicBezTo>
                    <a:pt x="11" y="12"/>
                    <a:pt x="4" y="10"/>
                    <a:pt x="0" y="4"/>
                  </a:cubicBezTo>
                  <a:cubicBezTo>
                    <a:pt x="4" y="2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2"/>
                    <a:pt x="21" y="2"/>
                    <a:pt x="26" y="2"/>
                  </a:cubicBezTo>
                  <a:close/>
                </a:path>
              </a:pathLst>
            </a:custGeom>
            <a:solidFill>
              <a:srgbClr val="B57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9B74ABE2-EDC9-B08C-AD00-5FA5C9335448}"/>
                </a:ext>
              </a:extLst>
            </p:cNvPr>
            <p:cNvSpPr/>
            <p:nvPr userDrawn="1"/>
          </p:nvSpPr>
          <p:spPr bwMode="auto">
            <a:xfrm>
              <a:off x="661988" y="673100"/>
              <a:ext cx="76200" cy="87313"/>
            </a:xfrm>
            <a:custGeom>
              <a:avLst/>
              <a:gdLst>
                <a:gd name="T0" fmla="*/ 20 w 20"/>
                <a:gd name="T1" fmla="*/ 9 h 23"/>
                <a:gd name="T2" fmla="*/ 14 w 20"/>
                <a:gd name="T3" fmla="*/ 14 h 23"/>
                <a:gd name="T4" fmla="*/ 13 w 20"/>
                <a:gd name="T5" fmla="*/ 15 h 23"/>
                <a:gd name="T6" fmla="*/ 9 w 20"/>
                <a:gd name="T7" fmla="*/ 20 h 23"/>
                <a:gd name="T8" fmla="*/ 7 w 20"/>
                <a:gd name="T9" fmla="*/ 23 h 23"/>
                <a:gd name="T10" fmla="*/ 0 w 20"/>
                <a:gd name="T11" fmla="*/ 5 h 23"/>
                <a:gd name="T12" fmla="*/ 5 w 20"/>
                <a:gd name="T13" fmla="*/ 0 h 23"/>
                <a:gd name="T14" fmla="*/ 17 w 20"/>
                <a:gd name="T15" fmla="*/ 6 h 23"/>
                <a:gd name="T16" fmla="*/ 20 w 20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20" y="9"/>
                  </a:moveTo>
                  <a:cubicBezTo>
                    <a:pt x="17" y="10"/>
                    <a:pt x="13" y="9"/>
                    <a:pt x="14" y="14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8" y="14"/>
                    <a:pt x="8" y="17"/>
                    <a:pt x="9" y="20"/>
                  </a:cubicBezTo>
                  <a:cubicBezTo>
                    <a:pt x="9" y="22"/>
                    <a:pt x="9" y="23"/>
                    <a:pt x="7" y="23"/>
                  </a:cubicBezTo>
                  <a:cubicBezTo>
                    <a:pt x="5" y="17"/>
                    <a:pt x="1" y="11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9" y="2"/>
                    <a:pt x="12" y="5"/>
                    <a:pt x="17" y="6"/>
                  </a:cubicBezTo>
                  <a:cubicBezTo>
                    <a:pt x="18" y="6"/>
                    <a:pt x="19" y="7"/>
                    <a:pt x="20" y="9"/>
                  </a:cubicBezTo>
                  <a:close/>
                </a:path>
              </a:pathLst>
            </a:custGeom>
            <a:solidFill>
              <a:srgbClr val="B3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7FA2FD02-B228-1002-730B-84BACF332A78}"/>
                </a:ext>
              </a:extLst>
            </p:cNvPr>
            <p:cNvSpPr/>
            <p:nvPr userDrawn="1"/>
          </p:nvSpPr>
          <p:spPr bwMode="auto">
            <a:xfrm>
              <a:off x="1735138" y="373063"/>
              <a:ext cx="127000" cy="120650"/>
            </a:xfrm>
            <a:custGeom>
              <a:avLst/>
              <a:gdLst>
                <a:gd name="T0" fmla="*/ 34 w 34"/>
                <a:gd name="T1" fmla="*/ 29 h 32"/>
                <a:gd name="T2" fmla="*/ 32 w 34"/>
                <a:gd name="T3" fmla="*/ 32 h 32"/>
                <a:gd name="T4" fmla="*/ 14 w 34"/>
                <a:gd name="T5" fmla="*/ 13 h 32"/>
                <a:gd name="T6" fmla="*/ 4 w 34"/>
                <a:gd name="T7" fmla="*/ 7 h 32"/>
                <a:gd name="T8" fmla="*/ 0 w 34"/>
                <a:gd name="T9" fmla="*/ 3 h 32"/>
                <a:gd name="T10" fmla="*/ 11 w 34"/>
                <a:gd name="T11" fmla="*/ 5 h 32"/>
                <a:gd name="T12" fmla="*/ 16 w 34"/>
                <a:gd name="T13" fmla="*/ 8 h 32"/>
                <a:gd name="T14" fmla="*/ 19 w 34"/>
                <a:gd name="T15" fmla="*/ 13 h 32"/>
                <a:gd name="T16" fmla="*/ 34 w 34"/>
                <a:gd name="T17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2">
                  <a:moveTo>
                    <a:pt x="34" y="29"/>
                  </a:moveTo>
                  <a:cubicBezTo>
                    <a:pt x="32" y="29"/>
                    <a:pt x="33" y="31"/>
                    <a:pt x="32" y="32"/>
                  </a:cubicBezTo>
                  <a:cubicBezTo>
                    <a:pt x="26" y="25"/>
                    <a:pt x="21" y="19"/>
                    <a:pt x="14" y="13"/>
                  </a:cubicBezTo>
                  <a:cubicBezTo>
                    <a:pt x="11" y="11"/>
                    <a:pt x="8" y="8"/>
                    <a:pt x="4" y="7"/>
                  </a:cubicBezTo>
                  <a:cubicBezTo>
                    <a:pt x="3" y="5"/>
                    <a:pt x="0" y="6"/>
                    <a:pt x="0" y="3"/>
                  </a:cubicBezTo>
                  <a:cubicBezTo>
                    <a:pt x="4" y="0"/>
                    <a:pt x="7" y="5"/>
                    <a:pt x="11" y="5"/>
                  </a:cubicBezTo>
                  <a:cubicBezTo>
                    <a:pt x="12" y="7"/>
                    <a:pt x="15" y="6"/>
                    <a:pt x="16" y="8"/>
                  </a:cubicBezTo>
                  <a:cubicBezTo>
                    <a:pt x="15" y="11"/>
                    <a:pt x="18" y="12"/>
                    <a:pt x="19" y="13"/>
                  </a:cubicBezTo>
                  <a:cubicBezTo>
                    <a:pt x="25" y="18"/>
                    <a:pt x="30" y="23"/>
                    <a:pt x="34" y="29"/>
                  </a:cubicBezTo>
                  <a:close/>
                </a:path>
              </a:pathLst>
            </a:custGeom>
            <a:solidFill>
              <a:srgbClr val="BBA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996D394E-BBAD-0A78-B7B4-3D74596855C7}"/>
                </a:ext>
              </a:extLst>
            </p:cNvPr>
            <p:cNvSpPr/>
            <p:nvPr userDrawn="1"/>
          </p:nvSpPr>
          <p:spPr bwMode="auto">
            <a:xfrm>
              <a:off x="576263" y="617538"/>
              <a:ext cx="30163" cy="112713"/>
            </a:xfrm>
            <a:custGeom>
              <a:avLst/>
              <a:gdLst>
                <a:gd name="T0" fmla="*/ 8 w 8"/>
                <a:gd name="T1" fmla="*/ 27 h 30"/>
                <a:gd name="T2" fmla="*/ 4 w 8"/>
                <a:gd name="T3" fmla="*/ 29 h 30"/>
                <a:gd name="T4" fmla="*/ 3 w 8"/>
                <a:gd name="T5" fmla="*/ 20 h 30"/>
                <a:gd name="T6" fmla="*/ 0 w 8"/>
                <a:gd name="T7" fmla="*/ 1 h 30"/>
                <a:gd name="T8" fmla="*/ 4 w 8"/>
                <a:gd name="T9" fmla="*/ 4 h 30"/>
                <a:gd name="T10" fmla="*/ 5 w 8"/>
                <a:gd name="T11" fmla="*/ 9 h 30"/>
                <a:gd name="T12" fmla="*/ 8 w 8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0">
                  <a:moveTo>
                    <a:pt x="8" y="27"/>
                  </a:moveTo>
                  <a:cubicBezTo>
                    <a:pt x="7" y="26"/>
                    <a:pt x="6" y="30"/>
                    <a:pt x="4" y="29"/>
                  </a:cubicBezTo>
                  <a:cubicBezTo>
                    <a:pt x="5" y="26"/>
                    <a:pt x="4" y="23"/>
                    <a:pt x="3" y="20"/>
                  </a:cubicBezTo>
                  <a:cubicBezTo>
                    <a:pt x="1" y="14"/>
                    <a:pt x="0" y="8"/>
                    <a:pt x="0" y="1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4" y="5"/>
                    <a:pt x="3" y="7"/>
                    <a:pt x="5" y="9"/>
                  </a:cubicBezTo>
                  <a:cubicBezTo>
                    <a:pt x="5" y="15"/>
                    <a:pt x="7" y="21"/>
                    <a:pt x="8" y="27"/>
                  </a:cubicBezTo>
                  <a:close/>
                </a:path>
              </a:pathLst>
            </a:custGeom>
            <a:solidFill>
              <a:srgbClr val="BBA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25E13255-5406-7554-AE98-3CB5FF82E6CA}"/>
                </a:ext>
              </a:extLst>
            </p:cNvPr>
            <p:cNvSpPr/>
            <p:nvPr userDrawn="1"/>
          </p:nvSpPr>
          <p:spPr bwMode="auto">
            <a:xfrm>
              <a:off x="669925" y="538163"/>
              <a:ext cx="52388" cy="41275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8 h 11"/>
                <a:gd name="T4" fmla="*/ 4 w 14"/>
                <a:gd name="T5" fmla="*/ 9 h 11"/>
                <a:gd name="T6" fmla="*/ 0 w 14"/>
                <a:gd name="T7" fmla="*/ 7 h 11"/>
                <a:gd name="T8" fmla="*/ 3 w 14"/>
                <a:gd name="T9" fmla="*/ 1 h 11"/>
                <a:gd name="T10" fmla="*/ 6 w 14"/>
                <a:gd name="T11" fmla="*/ 0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9" y="3"/>
                    <a:pt x="13" y="4"/>
                    <a:pt x="14" y="8"/>
                  </a:cubicBezTo>
                  <a:cubicBezTo>
                    <a:pt x="11" y="8"/>
                    <a:pt x="8" y="8"/>
                    <a:pt x="4" y="9"/>
                  </a:cubicBezTo>
                  <a:cubicBezTo>
                    <a:pt x="3" y="9"/>
                    <a:pt x="0" y="11"/>
                    <a:pt x="0" y="7"/>
                  </a:cubicBezTo>
                  <a:cubicBezTo>
                    <a:pt x="0" y="4"/>
                    <a:pt x="0" y="2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35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42299B45-7FC4-6F93-78CC-56A1097FDCB4}"/>
                </a:ext>
              </a:extLst>
            </p:cNvPr>
            <p:cNvSpPr/>
            <p:nvPr userDrawn="1"/>
          </p:nvSpPr>
          <p:spPr bwMode="auto">
            <a:xfrm>
              <a:off x="1625600" y="384175"/>
              <a:ext cx="38100" cy="104775"/>
            </a:xfrm>
            <a:custGeom>
              <a:avLst/>
              <a:gdLst>
                <a:gd name="T0" fmla="*/ 10 w 10"/>
                <a:gd name="T1" fmla="*/ 28 h 28"/>
                <a:gd name="T2" fmla="*/ 4 w 10"/>
                <a:gd name="T3" fmla="*/ 28 h 28"/>
                <a:gd name="T4" fmla="*/ 1 w 10"/>
                <a:gd name="T5" fmla="*/ 9 h 28"/>
                <a:gd name="T6" fmla="*/ 0 w 10"/>
                <a:gd name="T7" fmla="*/ 3 h 28"/>
                <a:gd name="T8" fmla="*/ 1 w 10"/>
                <a:gd name="T9" fmla="*/ 0 h 28"/>
                <a:gd name="T10" fmla="*/ 3 w 10"/>
                <a:gd name="T11" fmla="*/ 3 h 28"/>
                <a:gd name="T12" fmla="*/ 4 w 10"/>
                <a:gd name="T13" fmla="*/ 5 h 28"/>
                <a:gd name="T14" fmla="*/ 7 w 10"/>
                <a:gd name="T15" fmla="*/ 24 h 28"/>
                <a:gd name="T16" fmla="*/ 10 w 10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27"/>
                    <a:pt x="6" y="27"/>
                    <a:pt x="4" y="28"/>
                  </a:cubicBezTo>
                  <a:cubicBezTo>
                    <a:pt x="3" y="21"/>
                    <a:pt x="1" y="15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3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11"/>
                    <a:pt x="6" y="17"/>
                    <a:pt x="7" y="24"/>
                  </a:cubicBezTo>
                  <a:cubicBezTo>
                    <a:pt x="7" y="26"/>
                    <a:pt x="9" y="26"/>
                    <a:pt x="10" y="28"/>
                  </a:cubicBezTo>
                  <a:close/>
                </a:path>
              </a:pathLst>
            </a:custGeom>
            <a:solidFill>
              <a:srgbClr val="BC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60D3C33D-AD92-7CB3-D386-A8C8100AD6B1}"/>
                </a:ext>
              </a:extLst>
            </p:cNvPr>
            <p:cNvSpPr/>
            <p:nvPr userDrawn="1"/>
          </p:nvSpPr>
          <p:spPr bwMode="auto">
            <a:xfrm>
              <a:off x="1301750" y="290513"/>
              <a:ext cx="71438" cy="44450"/>
            </a:xfrm>
            <a:custGeom>
              <a:avLst/>
              <a:gdLst>
                <a:gd name="T0" fmla="*/ 4 w 19"/>
                <a:gd name="T1" fmla="*/ 12 h 12"/>
                <a:gd name="T2" fmla="*/ 5 w 19"/>
                <a:gd name="T3" fmla="*/ 5 h 12"/>
                <a:gd name="T4" fmla="*/ 15 w 19"/>
                <a:gd name="T5" fmla="*/ 0 h 12"/>
                <a:gd name="T6" fmla="*/ 19 w 19"/>
                <a:gd name="T7" fmla="*/ 5 h 12"/>
                <a:gd name="T8" fmla="*/ 4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4" y="12"/>
                  </a:moveTo>
                  <a:cubicBezTo>
                    <a:pt x="0" y="9"/>
                    <a:pt x="3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4" y="7"/>
                    <a:pt x="9" y="9"/>
                    <a:pt x="4" y="12"/>
                  </a:cubicBezTo>
                  <a:close/>
                </a:path>
              </a:pathLst>
            </a:custGeom>
            <a:solidFill>
              <a:srgbClr val="73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E0FEE3FB-2447-796E-DB90-456A74BCCF9A}"/>
                </a:ext>
              </a:extLst>
            </p:cNvPr>
            <p:cNvSpPr/>
            <p:nvPr userDrawn="1"/>
          </p:nvSpPr>
          <p:spPr bwMode="auto">
            <a:xfrm>
              <a:off x="1636713" y="361950"/>
              <a:ext cx="112713" cy="36513"/>
            </a:xfrm>
            <a:custGeom>
              <a:avLst/>
              <a:gdLst>
                <a:gd name="T0" fmla="*/ 26 w 30"/>
                <a:gd name="T1" fmla="*/ 6 h 10"/>
                <a:gd name="T2" fmla="*/ 30 w 30"/>
                <a:gd name="T3" fmla="*/ 10 h 10"/>
                <a:gd name="T4" fmla="*/ 4 w 30"/>
                <a:gd name="T5" fmla="*/ 4 h 10"/>
                <a:gd name="T6" fmla="*/ 2 w 30"/>
                <a:gd name="T7" fmla="*/ 0 h 10"/>
                <a:gd name="T8" fmla="*/ 26 w 3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6" y="6"/>
                  </a:moveTo>
                  <a:cubicBezTo>
                    <a:pt x="27" y="7"/>
                    <a:pt x="30" y="7"/>
                    <a:pt x="30" y="10"/>
                  </a:cubicBezTo>
                  <a:cubicBezTo>
                    <a:pt x="21" y="8"/>
                    <a:pt x="12" y="8"/>
                    <a:pt x="4" y="4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10" y="5"/>
                    <a:pt x="18" y="5"/>
                    <a:pt x="26" y="6"/>
                  </a:cubicBezTo>
                  <a:close/>
                </a:path>
              </a:pathLst>
            </a:custGeom>
            <a:solidFill>
              <a:srgbClr val="72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4A2B8717-82D1-84A9-0F02-BC55B4F152C6}"/>
                </a:ext>
              </a:extLst>
            </p:cNvPr>
            <p:cNvSpPr/>
            <p:nvPr userDrawn="1"/>
          </p:nvSpPr>
          <p:spPr bwMode="auto">
            <a:xfrm>
              <a:off x="612775" y="620713"/>
              <a:ext cx="68263" cy="71438"/>
            </a:xfrm>
            <a:custGeom>
              <a:avLst/>
              <a:gdLst>
                <a:gd name="T0" fmla="*/ 18 w 18"/>
                <a:gd name="T1" fmla="*/ 14 h 19"/>
                <a:gd name="T2" fmla="*/ 13 w 18"/>
                <a:gd name="T3" fmla="*/ 19 h 19"/>
                <a:gd name="T4" fmla="*/ 0 w 18"/>
                <a:gd name="T5" fmla="*/ 3 h 19"/>
                <a:gd name="T6" fmla="*/ 5 w 18"/>
                <a:gd name="T7" fmla="*/ 2 h 19"/>
                <a:gd name="T8" fmla="*/ 18 w 18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1" y="12"/>
                    <a:pt x="5" y="8"/>
                    <a:pt x="0" y="3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9" y="7"/>
                    <a:pt x="13" y="12"/>
                    <a:pt x="18" y="14"/>
                  </a:cubicBezTo>
                  <a:close/>
                </a:path>
              </a:pathLst>
            </a:custGeom>
            <a:solidFill>
              <a:srgbClr val="B7A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98010B13-94E3-99BB-2D8B-C56A04DD3898}"/>
                </a:ext>
              </a:extLst>
            </p:cNvPr>
            <p:cNvSpPr/>
            <p:nvPr userDrawn="1"/>
          </p:nvSpPr>
          <p:spPr bwMode="auto">
            <a:xfrm>
              <a:off x="1771650" y="392113"/>
              <a:ext cx="101600" cy="52388"/>
            </a:xfrm>
            <a:custGeom>
              <a:avLst/>
              <a:gdLst>
                <a:gd name="T0" fmla="*/ 6 w 27"/>
                <a:gd name="T1" fmla="*/ 3 h 14"/>
                <a:gd name="T2" fmla="*/ 1 w 27"/>
                <a:gd name="T3" fmla="*/ 0 h 14"/>
                <a:gd name="T4" fmla="*/ 27 w 27"/>
                <a:gd name="T5" fmla="*/ 14 h 14"/>
                <a:gd name="T6" fmla="*/ 6 w 27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6" y="3"/>
                  </a:moveTo>
                  <a:cubicBezTo>
                    <a:pt x="5" y="2"/>
                    <a:pt x="0" y="4"/>
                    <a:pt x="1" y="0"/>
                  </a:cubicBezTo>
                  <a:cubicBezTo>
                    <a:pt x="12" y="0"/>
                    <a:pt x="20" y="6"/>
                    <a:pt x="27" y="14"/>
                  </a:cubicBezTo>
                  <a:cubicBezTo>
                    <a:pt x="21" y="9"/>
                    <a:pt x="14" y="6"/>
                    <a:pt x="6" y="3"/>
                  </a:cubicBezTo>
                  <a:close/>
                </a:path>
              </a:pathLst>
            </a:custGeom>
            <a:solidFill>
              <a:srgbClr val="796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7A0276B9-79CF-879C-37D5-BCA12F01A0CF}"/>
                </a:ext>
              </a:extLst>
            </p:cNvPr>
            <p:cNvSpPr/>
            <p:nvPr userDrawn="1"/>
          </p:nvSpPr>
          <p:spPr bwMode="auto">
            <a:xfrm>
              <a:off x="2076450" y="165100"/>
              <a:ext cx="53975" cy="7938"/>
            </a:xfrm>
            <a:custGeom>
              <a:avLst/>
              <a:gdLst>
                <a:gd name="T0" fmla="*/ 14 w 14"/>
                <a:gd name="T1" fmla="*/ 1 h 2"/>
                <a:gd name="T2" fmla="*/ 0 w 14"/>
                <a:gd name="T3" fmla="*/ 0 h 2"/>
                <a:gd name="T4" fmla="*/ 14 w 14"/>
                <a:gd name="T5" fmla="*/ 1 h 2"/>
                <a:gd name="T6" fmla="*/ 14 w 1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9" y="1"/>
                    <a:pt x="4" y="2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DC2EB71-DC42-B762-9172-C01A16FEC96D}"/>
                </a:ext>
              </a:extLst>
            </p:cNvPr>
            <p:cNvSpPr/>
            <p:nvPr userDrawn="1"/>
          </p:nvSpPr>
          <p:spPr bwMode="auto">
            <a:xfrm>
              <a:off x="249238" y="1598613"/>
              <a:ext cx="33338" cy="11113"/>
            </a:xfrm>
            <a:custGeom>
              <a:avLst/>
              <a:gdLst>
                <a:gd name="T0" fmla="*/ 9 w 9"/>
                <a:gd name="T1" fmla="*/ 3 h 3"/>
                <a:gd name="T2" fmla="*/ 0 w 9"/>
                <a:gd name="T3" fmla="*/ 3 h 3"/>
                <a:gd name="T4" fmla="*/ 9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3" y="2"/>
                    <a:pt x="0" y="3"/>
                  </a:cubicBezTo>
                  <a:cubicBezTo>
                    <a:pt x="3" y="0"/>
                    <a:pt x="6" y="0"/>
                    <a:pt x="9" y="3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B3B5947-5B40-AB26-594F-451B0B5ADD64}"/>
                </a:ext>
              </a:extLst>
            </p:cNvPr>
            <p:cNvSpPr/>
            <p:nvPr userDrawn="1"/>
          </p:nvSpPr>
          <p:spPr bwMode="auto">
            <a:xfrm>
              <a:off x="368300" y="466725"/>
              <a:ext cx="155575" cy="158750"/>
            </a:xfrm>
            <a:custGeom>
              <a:avLst/>
              <a:gdLst>
                <a:gd name="T0" fmla="*/ 41 w 41"/>
                <a:gd name="T1" fmla="*/ 8 h 42"/>
                <a:gd name="T2" fmla="*/ 38 w 41"/>
                <a:gd name="T3" fmla="*/ 16 h 42"/>
                <a:gd name="T4" fmla="*/ 34 w 41"/>
                <a:gd name="T5" fmla="*/ 17 h 42"/>
                <a:gd name="T6" fmla="*/ 32 w 41"/>
                <a:gd name="T7" fmla="*/ 20 h 42"/>
                <a:gd name="T8" fmla="*/ 35 w 41"/>
                <a:gd name="T9" fmla="*/ 21 h 42"/>
                <a:gd name="T10" fmla="*/ 40 w 41"/>
                <a:gd name="T11" fmla="*/ 28 h 42"/>
                <a:gd name="T12" fmla="*/ 38 w 41"/>
                <a:gd name="T13" fmla="*/ 29 h 42"/>
                <a:gd name="T14" fmla="*/ 31 w 41"/>
                <a:gd name="T15" fmla="*/ 29 h 42"/>
                <a:gd name="T16" fmla="*/ 28 w 41"/>
                <a:gd name="T17" fmla="*/ 31 h 42"/>
                <a:gd name="T18" fmla="*/ 25 w 41"/>
                <a:gd name="T19" fmla="*/ 32 h 42"/>
                <a:gd name="T20" fmla="*/ 21 w 41"/>
                <a:gd name="T21" fmla="*/ 37 h 42"/>
                <a:gd name="T22" fmla="*/ 22 w 41"/>
                <a:gd name="T23" fmla="*/ 41 h 42"/>
                <a:gd name="T24" fmla="*/ 20 w 41"/>
                <a:gd name="T25" fmla="*/ 42 h 42"/>
                <a:gd name="T26" fmla="*/ 19 w 41"/>
                <a:gd name="T27" fmla="*/ 38 h 42"/>
                <a:gd name="T28" fmla="*/ 11 w 41"/>
                <a:gd name="T29" fmla="*/ 30 h 42"/>
                <a:gd name="T30" fmla="*/ 14 w 41"/>
                <a:gd name="T31" fmla="*/ 20 h 42"/>
                <a:gd name="T32" fmla="*/ 11 w 41"/>
                <a:gd name="T33" fmla="*/ 30 h 42"/>
                <a:gd name="T34" fmla="*/ 10 w 41"/>
                <a:gd name="T35" fmla="*/ 29 h 42"/>
                <a:gd name="T36" fmla="*/ 4 w 41"/>
                <a:gd name="T37" fmla="*/ 19 h 42"/>
                <a:gd name="T38" fmla="*/ 1 w 41"/>
                <a:gd name="T39" fmla="*/ 16 h 42"/>
                <a:gd name="T40" fmla="*/ 6 w 41"/>
                <a:gd name="T41" fmla="*/ 12 h 42"/>
                <a:gd name="T42" fmla="*/ 9 w 41"/>
                <a:gd name="T43" fmla="*/ 9 h 42"/>
                <a:gd name="T44" fmla="*/ 9 w 41"/>
                <a:gd name="T45" fmla="*/ 7 h 42"/>
                <a:gd name="T46" fmla="*/ 11 w 41"/>
                <a:gd name="T47" fmla="*/ 8 h 42"/>
                <a:gd name="T48" fmla="*/ 13 w 41"/>
                <a:gd name="T49" fmla="*/ 11 h 42"/>
                <a:gd name="T50" fmla="*/ 15 w 41"/>
                <a:gd name="T51" fmla="*/ 12 h 42"/>
                <a:gd name="T52" fmla="*/ 17 w 41"/>
                <a:gd name="T53" fmla="*/ 9 h 42"/>
                <a:gd name="T54" fmla="*/ 16 w 41"/>
                <a:gd name="T55" fmla="*/ 7 h 42"/>
                <a:gd name="T56" fmla="*/ 18 w 41"/>
                <a:gd name="T57" fmla="*/ 1 h 42"/>
                <a:gd name="T58" fmla="*/ 23 w 41"/>
                <a:gd name="T59" fmla="*/ 3 h 42"/>
                <a:gd name="T60" fmla="*/ 28 w 41"/>
                <a:gd name="T61" fmla="*/ 2 h 42"/>
                <a:gd name="T62" fmla="*/ 30 w 41"/>
                <a:gd name="T63" fmla="*/ 1 h 42"/>
                <a:gd name="T64" fmla="*/ 31 w 41"/>
                <a:gd name="T65" fmla="*/ 4 h 42"/>
                <a:gd name="T66" fmla="*/ 29 w 41"/>
                <a:gd name="T67" fmla="*/ 10 h 42"/>
                <a:gd name="T68" fmla="*/ 27 w 41"/>
                <a:gd name="T69" fmla="*/ 13 h 42"/>
                <a:gd name="T70" fmla="*/ 30 w 41"/>
                <a:gd name="T71" fmla="*/ 14 h 42"/>
                <a:gd name="T72" fmla="*/ 38 w 41"/>
                <a:gd name="T73" fmla="*/ 10 h 42"/>
                <a:gd name="T74" fmla="*/ 41 w 41"/>
                <a:gd name="T7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" h="42">
                  <a:moveTo>
                    <a:pt x="41" y="8"/>
                  </a:moveTo>
                  <a:cubicBezTo>
                    <a:pt x="39" y="11"/>
                    <a:pt x="39" y="14"/>
                    <a:pt x="38" y="16"/>
                  </a:cubicBezTo>
                  <a:cubicBezTo>
                    <a:pt x="37" y="16"/>
                    <a:pt x="35" y="17"/>
                    <a:pt x="34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9" y="21"/>
                    <a:pt x="37" y="27"/>
                    <a:pt x="40" y="28"/>
                  </a:cubicBezTo>
                  <a:cubicBezTo>
                    <a:pt x="40" y="28"/>
                    <a:pt x="39" y="29"/>
                    <a:pt x="38" y="29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8" y="29"/>
                    <a:pt x="28" y="31"/>
                  </a:cubicBezTo>
                  <a:cubicBezTo>
                    <a:pt x="28" y="33"/>
                    <a:pt x="26" y="32"/>
                    <a:pt x="25" y="32"/>
                  </a:cubicBezTo>
                  <a:cubicBezTo>
                    <a:pt x="22" y="33"/>
                    <a:pt x="19" y="33"/>
                    <a:pt x="21" y="37"/>
                  </a:cubicBezTo>
                  <a:cubicBezTo>
                    <a:pt x="22" y="38"/>
                    <a:pt x="23" y="40"/>
                    <a:pt x="22" y="41"/>
                  </a:cubicBezTo>
                  <a:cubicBezTo>
                    <a:pt x="22" y="42"/>
                    <a:pt x="21" y="42"/>
                    <a:pt x="20" y="42"/>
                  </a:cubicBezTo>
                  <a:cubicBezTo>
                    <a:pt x="19" y="41"/>
                    <a:pt x="19" y="39"/>
                    <a:pt x="19" y="38"/>
                  </a:cubicBezTo>
                  <a:cubicBezTo>
                    <a:pt x="19" y="32"/>
                    <a:pt x="15" y="31"/>
                    <a:pt x="11" y="30"/>
                  </a:cubicBezTo>
                  <a:cubicBezTo>
                    <a:pt x="16" y="28"/>
                    <a:pt x="17" y="26"/>
                    <a:pt x="14" y="20"/>
                  </a:cubicBezTo>
                  <a:cubicBezTo>
                    <a:pt x="13" y="24"/>
                    <a:pt x="13" y="27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10" y="24"/>
                    <a:pt x="8" y="21"/>
                    <a:pt x="4" y="19"/>
                  </a:cubicBezTo>
                  <a:cubicBezTo>
                    <a:pt x="3" y="18"/>
                    <a:pt x="0" y="17"/>
                    <a:pt x="1" y="16"/>
                  </a:cubicBezTo>
                  <a:cubicBezTo>
                    <a:pt x="3" y="15"/>
                    <a:pt x="3" y="11"/>
                    <a:pt x="6" y="12"/>
                  </a:cubicBezTo>
                  <a:cubicBezTo>
                    <a:pt x="8" y="12"/>
                    <a:pt x="9" y="12"/>
                    <a:pt x="9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ubicBezTo>
                    <a:pt x="16" y="11"/>
                    <a:pt x="17" y="10"/>
                    <a:pt x="17" y="9"/>
                  </a:cubicBezTo>
                  <a:cubicBezTo>
                    <a:pt x="17" y="9"/>
                    <a:pt x="16" y="8"/>
                    <a:pt x="16" y="7"/>
                  </a:cubicBezTo>
                  <a:cubicBezTo>
                    <a:pt x="16" y="5"/>
                    <a:pt x="15" y="2"/>
                    <a:pt x="18" y="1"/>
                  </a:cubicBezTo>
                  <a:cubicBezTo>
                    <a:pt x="20" y="0"/>
                    <a:pt x="22" y="1"/>
                    <a:pt x="23" y="3"/>
                  </a:cubicBezTo>
                  <a:cubicBezTo>
                    <a:pt x="25" y="6"/>
                    <a:pt x="26" y="4"/>
                    <a:pt x="28" y="2"/>
                  </a:cubicBezTo>
                  <a:cubicBezTo>
                    <a:pt x="29" y="2"/>
                    <a:pt x="29" y="1"/>
                    <a:pt x="30" y="1"/>
                  </a:cubicBezTo>
                  <a:cubicBezTo>
                    <a:pt x="31" y="2"/>
                    <a:pt x="31" y="3"/>
                    <a:pt x="31" y="4"/>
                  </a:cubicBezTo>
                  <a:cubicBezTo>
                    <a:pt x="31" y="6"/>
                    <a:pt x="31" y="9"/>
                    <a:pt x="29" y="10"/>
                  </a:cubicBezTo>
                  <a:cubicBezTo>
                    <a:pt x="27" y="11"/>
                    <a:pt x="26" y="12"/>
                    <a:pt x="27" y="13"/>
                  </a:cubicBezTo>
                  <a:cubicBezTo>
                    <a:pt x="27" y="15"/>
                    <a:pt x="29" y="14"/>
                    <a:pt x="30" y="14"/>
                  </a:cubicBezTo>
                  <a:cubicBezTo>
                    <a:pt x="34" y="15"/>
                    <a:pt x="36" y="12"/>
                    <a:pt x="38" y="10"/>
                  </a:cubicBezTo>
                  <a:cubicBezTo>
                    <a:pt x="39" y="9"/>
                    <a:pt x="39" y="8"/>
                    <a:pt x="41" y="8"/>
                  </a:cubicBezTo>
                  <a:close/>
                </a:path>
              </a:pathLst>
            </a:custGeom>
            <a:solidFill>
              <a:srgbClr val="F1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E8D37D71-08A6-7C65-C0E1-BCB41BB14846}"/>
                </a:ext>
              </a:extLst>
            </p:cNvPr>
            <p:cNvSpPr/>
            <p:nvPr userDrawn="1"/>
          </p:nvSpPr>
          <p:spPr bwMode="auto">
            <a:xfrm>
              <a:off x="63500" y="508000"/>
              <a:ext cx="166688" cy="134938"/>
            </a:xfrm>
            <a:custGeom>
              <a:avLst/>
              <a:gdLst>
                <a:gd name="T0" fmla="*/ 17 w 44"/>
                <a:gd name="T1" fmla="*/ 31 h 36"/>
                <a:gd name="T2" fmla="*/ 12 w 44"/>
                <a:gd name="T3" fmla="*/ 29 h 36"/>
                <a:gd name="T4" fmla="*/ 1 w 44"/>
                <a:gd name="T5" fmla="*/ 17 h 36"/>
                <a:gd name="T6" fmla="*/ 0 w 44"/>
                <a:gd name="T7" fmla="*/ 16 h 36"/>
                <a:gd name="T8" fmla="*/ 5 w 44"/>
                <a:gd name="T9" fmla="*/ 12 h 36"/>
                <a:gd name="T10" fmla="*/ 9 w 44"/>
                <a:gd name="T11" fmla="*/ 11 h 36"/>
                <a:gd name="T12" fmla="*/ 16 w 44"/>
                <a:gd name="T13" fmla="*/ 12 h 36"/>
                <a:gd name="T14" fmla="*/ 18 w 44"/>
                <a:gd name="T15" fmla="*/ 11 h 36"/>
                <a:gd name="T16" fmla="*/ 18 w 44"/>
                <a:gd name="T17" fmla="*/ 6 h 36"/>
                <a:gd name="T18" fmla="*/ 20 w 44"/>
                <a:gd name="T19" fmla="*/ 1 h 36"/>
                <a:gd name="T20" fmla="*/ 24 w 44"/>
                <a:gd name="T21" fmla="*/ 2 h 36"/>
                <a:gd name="T22" fmla="*/ 29 w 44"/>
                <a:gd name="T23" fmla="*/ 3 h 36"/>
                <a:gd name="T24" fmla="*/ 32 w 44"/>
                <a:gd name="T25" fmla="*/ 3 h 36"/>
                <a:gd name="T26" fmla="*/ 32 w 44"/>
                <a:gd name="T27" fmla="*/ 8 h 36"/>
                <a:gd name="T28" fmla="*/ 31 w 44"/>
                <a:gd name="T29" fmla="*/ 9 h 36"/>
                <a:gd name="T30" fmla="*/ 29 w 44"/>
                <a:gd name="T31" fmla="*/ 14 h 36"/>
                <a:gd name="T32" fmla="*/ 37 w 44"/>
                <a:gd name="T33" fmla="*/ 12 h 36"/>
                <a:gd name="T34" fmla="*/ 39 w 44"/>
                <a:gd name="T35" fmla="*/ 10 h 36"/>
                <a:gd name="T36" fmla="*/ 42 w 44"/>
                <a:gd name="T37" fmla="*/ 8 h 36"/>
                <a:gd name="T38" fmla="*/ 43 w 44"/>
                <a:gd name="T39" fmla="*/ 11 h 36"/>
                <a:gd name="T40" fmla="*/ 41 w 44"/>
                <a:gd name="T41" fmla="*/ 15 h 36"/>
                <a:gd name="T42" fmla="*/ 40 w 44"/>
                <a:gd name="T43" fmla="*/ 15 h 36"/>
                <a:gd name="T44" fmla="*/ 34 w 44"/>
                <a:gd name="T45" fmla="*/ 19 h 36"/>
                <a:gd name="T46" fmla="*/ 40 w 44"/>
                <a:gd name="T47" fmla="*/ 20 h 36"/>
                <a:gd name="T48" fmla="*/ 39 w 44"/>
                <a:gd name="T49" fmla="*/ 25 h 36"/>
                <a:gd name="T50" fmla="*/ 34 w 44"/>
                <a:gd name="T51" fmla="*/ 30 h 36"/>
                <a:gd name="T52" fmla="*/ 30 w 44"/>
                <a:gd name="T53" fmla="*/ 33 h 36"/>
                <a:gd name="T54" fmla="*/ 27 w 44"/>
                <a:gd name="T55" fmla="*/ 32 h 36"/>
                <a:gd name="T56" fmla="*/ 23 w 44"/>
                <a:gd name="T57" fmla="*/ 33 h 36"/>
                <a:gd name="T58" fmla="*/ 22 w 44"/>
                <a:gd name="T59" fmla="*/ 36 h 36"/>
                <a:gd name="T60" fmla="*/ 19 w 44"/>
                <a:gd name="T61" fmla="*/ 33 h 36"/>
                <a:gd name="T62" fmla="*/ 17 w 44"/>
                <a:gd name="T63" fmla="*/ 31 h 36"/>
                <a:gd name="T64" fmla="*/ 18 w 44"/>
                <a:gd name="T65" fmla="*/ 22 h 36"/>
                <a:gd name="T66" fmla="*/ 16 w 44"/>
                <a:gd name="T67" fmla="*/ 20 h 36"/>
                <a:gd name="T68" fmla="*/ 15 w 44"/>
                <a:gd name="T69" fmla="*/ 22 h 36"/>
                <a:gd name="T70" fmla="*/ 17 w 44"/>
                <a:gd name="T7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6">
                  <a:moveTo>
                    <a:pt x="17" y="31"/>
                  </a:moveTo>
                  <a:cubicBezTo>
                    <a:pt x="14" y="33"/>
                    <a:pt x="12" y="31"/>
                    <a:pt x="12" y="29"/>
                  </a:cubicBezTo>
                  <a:cubicBezTo>
                    <a:pt x="11" y="22"/>
                    <a:pt x="8" y="18"/>
                    <a:pt x="1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6"/>
                    <a:pt x="5" y="16"/>
                    <a:pt x="5" y="12"/>
                  </a:cubicBezTo>
                  <a:cubicBezTo>
                    <a:pt x="6" y="10"/>
                    <a:pt x="8" y="11"/>
                    <a:pt x="9" y="11"/>
                  </a:cubicBezTo>
                  <a:cubicBezTo>
                    <a:pt x="12" y="6"/>
                    <a:pt x="14" y="8"/>
                    <a:pt x="16" y="12"/>
                  </a:cubicBezTo>
                  <a:cubicBezTo>
                    <a:pt x="17" y="13"/>
                    <a:pt x="18" y="12"/>
                    <a:pt x="18" y="11"/>
                  </a:cubicBezTo>
                  <a:cubicBezTo>
                    <a:pt x="19" y="9"/>
                    <a:pt x="19" y="7"/>
                    <a:pt x="18" y="6"/>
                  </a:cubicBezTo>
                  <a:cubicBezTo>
                    <a:pt x="17" y="4"/>
                    <a:pt x="18" y="2"/>
                    <a:pt x="20" y="1"/>
                  </a:cubicBezTo>
                  <a:cubicBezTo>
                    <a:pt x="21" y="0"/>
                    <a:pt x="23" y="0"/>
                    <a:pt x="24" y="2"/>
                  </a:cubicBezTo>
                  <a:cubicBezTo>
                    <a:pt x="26" y="4"/>
                    <a:pt x="27" y="4"/>
                    <a:pt x="29" y="3"/>
                  </a:cubicBezTo>
                  <a:cubicBezTo>
                    <a:pt x="30" y="3"/>
                    <a:pt x="31" y="2"/>
                    <a:pt x="32" y="3"/>
                  </a:cubicBezTo>
                  <a:cubicBezTo>
                    <a:pt x="33" y="5"/>
                    <a:pt x="33" y="6"/>
                    <a:pt x="32" y="8"/>
                  </a:cubicBezTo>
                  <a:cubicBezTo>
                    <a:pt x="32" y="8"/>
                    <a:pt x="32" y="9"/>
                    <a:pt x="31" y="9"/>
                  </a:cubicBezTo>
                  <a:cubicBezTo>
                    <a:pt x="30" y="10"/>
                    <a:pt x="28" y="12"/>
                    <a:pt x="29" y="14"/>
                  </a:cubicBezTo>
                  <a:cubicBezTo>
                    <a:pt x="29" y="15"/>
                    <a:pt x="36" y="14"/>
                    <a:pt x="37" y="12"/>
                  </a:cubicBezTo>
                  <a:cubicBezTo>
                    <a:pt x="38" y="12"/>
                    <a:pt x="38" y="11"/>
                    <a:pt x="39" y="10"/>
                  </a:cubicBezTo>
                  <a:cubicBezTo>
                    <a:pt x="40" y="9"/>
                    <a:pt x="41" y="8"/>
                    <a:pt x="42" y="8"/>
                  </a:cubicBezTo>
                  <a:cubicBezTo>
                    <a:pt x="44" y="9"/>
                    <a:pt x="43" y="10"/>
                    <a:pt x="43" y="11"/>
                  </a:cubicBezTo>
                  <a:cubicBezTo>
                    <a:pt x="43" y="13"/>
                    <a:pt x="42" y="14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4" y="17"/>
                    <a:pt x="34" y="19"/>
                  </a:cubicBezTo>
                  <a:cubicBezTo>
                    <a:pt x="35" y="22"/>
                    <a:pt x="38" y="19"/>
                    <a:pt x="40" y="20"/>
                  </a:cubicBezTo>
                  <a:cubicBezTo>
                    <a:pt x="40" y="22"/>
                    <a:pt x="38" y="23"/>
                    <a:pt x="39" y="25"/>
                  </a:cubicBezTo>
                  <a:cubicBezTo>
                    <a:pt x="40" y="29"/>
                    <a:pt x="39" y="30"/>
                    <a:pt x="34" y="30"/>
                  </a:cubicBezTo>
                  <a:cubicBezTo>
                    <a:pt x="30" y="29"/>
                    <a:pt x="30" y="29"/>
                    <a:pt x="30" y="33"/>
                  </a:cubicBezTo>
                  <a:cubicBezTo>
                    <a:pt x="29" y="34"/>
                    <a:pt x="28" y="32"/>
                    <a:pt x="27" y="32"/>
                  </a:cubicBezTo>
                  <a:cubicBezTo>
                    <a:pt x="25" y="30"/>
                    <a:pt x="24" y="30"/>
                    <a:pt x="23" y="33"/>
                  </a:cubicBezTo>
                  <a:cubicBezTo>
                    <a:pt x="23" y="35"/>
                    <a:pt x="24" y="36"/>
                    <a:pt x="22" y="36"/>
                  </a:cubicBezTo>
                  <a:cubicBezTo>
                    <a:pt x="20" y="36"/>
                    <a:pt x="19" y="35"/>
                    <a:pt x="19" y="33"/>
                  </a:cubicBezTo>
                  <a:cubicBezTo>
                    <a:pt x="19" y="32"/>
                    <a:pt x="19" y="31"/>
                    <a:pt x="17" y="31"/>
                  </a:cubicBezTo>
                  <a:cubicBezTo>
                    <a:pt x="17" y="28"/>
                    <a:pt x="18" y="25"/>
                    <a:pt x="18" y="22"/>
                  </a:cubicBezTo>
                  <a:cubicBezTo>
                    <a:pt x="18" y="21"/>
                    <a:pt x="17" y="21"/>
                    <a:pt x="16" y="20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5" y="25"/>
                    <a:pt x="14" y="28"/>
                    <a:pt x="17" y="31"/>
                  </a:cubicBezTo>
                  <a:close/>
                </a:path>
              </a:pathLst>
            </a:custGeom>
            <a:solidFill>
              <a:srgbClr val="F1D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F6AA3F48-2A1F-E770-6EC1-C3F245BF810F}"/>
                </a:ext>
              </a:extLst>
            </p:cNvPr>
            <p:cNvSpPr/>
            <p:nvPr userDrawn="1"/>
          </p:nvSpPr>
          <p:spPr bwMode="auto">
            <a:xfrm>
              <a:off x="357188" y="266700"/>
              <a:ext cx="52388" cy="90488"/>
            </a:xfrm>
            <a:custGeom>
              <a:avLst/>
              <a:gdLst>
                <a:gd name="T0" fmla="*/ 1 w 14"/>
                <a:gd name="T1" fmla="*/ 18 h 24"/>
                <a:gd name="T2" fmla="*/ 4 w 14"/>
                <a:gd name="T3" fmla="*/ 7 h 24"/>
                <a:gd name="T4" fmla="*/ 5 w 14"/>
                <a:gd name="T5" fmla="*/ 6 h 24"/>
                <a:gd name="T6" fmla="*/ 9 w 14"/>
                <a:gd name="T7" fmla="*/ 1 h 24"/>
                <a:gd name="T8" fmla="*/ 13 w 14"/>
                <a:gd name="T9" fmla="*/ 8 h 24"/>
                <a:gd name="T10" fmla="*/ 11 w 14"/>
                <a:gd name="T11" fmla="*/ 21 h 24"/>
                <a:gd name="T12" fmla="*/ 7 w 14"/>
                <a:gd name="T13" fmla="*/ 23 h 24"/>
                <a:gd name="T14" fmla="*/ 3 w 14"/>
                <a:gd name="T15" fmla="*/ 21 h 24"/>
                <a:gd name="T16" fmla="*/ 1 w 14"/>
                <a:gd name="T17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4">
                  <a:moveTo>
                    <a:pt x="1" y="18"/>
                  </a:moveTo>
                  <a:cubicBezTo>
                    <a:pt x="2" y="14"/>
                    <a:pt x="3" y="11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6" y="4"/>
                    <a:pt x="7" y="0"/>
                    <a:pt x="9" y="1"/>
                  </a:cubicBezTo>
                  <a:cubicBezTo>
                    <a:pt x="11" y="2"/>
                    <a:pt x="13" y="5"/>
                    <a:pt x="13" y="8"/>
                  </a:cubicBezTo>
                  <a:cubicBezTo>
                    <a:pt x="14" y="13"/>
                    <a:pt x="13" y="17"/>
                    <a:pt x="11" y="21"/>
                  </a:cubicBezTo>
                  <a:cubicBezTo>
                    <a:pt x="10" y="23"/>
                    <a:pt x="9" y="24"/>
                    <a:pt x="7" y="23"/>
                  </a:cubicBezTo>
                  <a:cubicBezTo>
                    <a:pt x="6" y="22"/>
                    <a:pt x="4" y="21"/>
                    <a:pt x="3" y="21"/>
                  </a:cubicBezTo>
                  <a:cubicBezTo>
                    <a:pt x="0" y="21"/>
                    <a:pt x="0" y="19"/>
                    <a:pt x="1" y="18"/>
                  </a:cubicBezTo>
                  <a:close/>
                </a:path>
              </a:pathLst>
            </a:custGeom>
            <a:solidFill>
              <a:srgbClr val="71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CAB6814-1C47-ABCE-2CE7-7E69EFAB0A88}"/>
                </a:ext>
              </a:extLst>
            </p:cNvPr>
            <p:cNvSpPr/>
            <p:nvPr userDrawn="1"/>
          </p:nvSpPr>
          <p:spPr bwMode="auto">
            <a:xfrm>
              <a:off x="109538" y="576263"/>
              <a:ext cx="30163" cy="49213"/>
            </a:xfrm>
            <a:custGeom>
              <a:avLst/>
              <a:gdLst>
                <a:gd name="T0" fmla="*/ 5 w 8"/>
                <a:gd name="T1" fmla="*/ 13 h 13"/>
                <a:gd name="T2" fmla="*/ 2 w 8"/>
                <a:gd name="T3" fmla="*/ 7 h 13"/>
                <a:gd name="T4" fmla="*/ 2 w 8"/>
                <a:gd name="T5" fmla="*/ 3 h 13"/>
                <a:gd name="T6" fmla="*/ 4 w 8"/>
                <a:gd name="T7" fmla="*/ 0 h 13"/>
                <a:gd name="T8" fmla="*/ 7 w 8"/>
                <a:gd name="T9" fmla="*/ 3 h 13"/>
                <a:gd name="T10" fmla="*/ 5 w 8"/>
                <a:gd name="T11" fmla="*/ 13 h 13"/>
                <a:gd name="T12" fmla="*/ 5 w 8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2"/>
                    <a:pt x="0" y="10"/>
                    <a:pt x="2" y="7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6"/>
                    <a:pt x="8" y="10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DD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C39AA969-D5C1-9A64-6945-971041D59C8C}"/>
                </a:ext>
              </a:extLst>
            </p:cNvPr>
            <p:cNvSpPr/>
            <p:nvPr userDrawn="1"/>
          </p:nvSpPr>
          <p:spPr bwMode="auto">
            <a:xfrm>
              <a:off x="293688" y="463550"/>
              <a:ext cx="14288" cy="14288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9C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8E5E02E-73AA-2F19-3292-35FD3BC959FD}"/>
                </a:ext>
              </a:extLst>
            </p:cNvPr>
            <p:cNvSpPr/>
            <p:nvPr userDrawn="1"/>
          </p:nvSpPr>
          <p:spPr bwMode="auto">
            <a:xfrm>
              <a:off x="1497013" y="184150"/>
              <a:ext cx="114300" cy="136525"/>
            </a:xfrm>
            <a:custGeom>
              <a:avLst/>
              <a:gdLst>
                <a:gd name="T0" fmla="*/ 1 w 30"/>
                <a:gd name="T1" fmla="*/ 14 h 36"/>
                <a:gd name="T2" fmla="*/ 3 w 30"/>
                <a:gd name="T3" fmla="*/ 9 h 36"/>
                <a:gd name="T4" fmla="*/ 4 w 30"/>
                <a:gd name="T5" fmla="*/ 3 h 36"/>
                <a:gd name="T6" fmla="*/ 10 w 30"/>
                <a:gd name="T7" fmla="*/ 4 h 36"/>
                <a:gd name="T8" fmla="*/ 15 w 30"/>
                <a:gd name="T9" fmla="*/ 3 h 36"/>
                <a:gd name="T10" fmla="*/ 18 w 30"/>
                <a:gd name="T11" fmla="*/ 0 h 36"/>
                <a:gd name="T12" fmla="*/ 15 w 30"/>
                <a:gd name="T13" fmla="*/ 13 h 36"/>
                <a:gd name="T14" fmla="*/ 15 w 30"/>
                <a:gd name="T15" fmla="*/ 16 h 36"/>
                <a:gd name="T16" fmla="*/ 23 w 30"/>
                <a:gd name="T17" fmla="*/ 23 h 36"/>
                <a:gd name="T18" fmla="*/ 28 w 30"/>
                <a:gd name="T19" fmla="*/ 28 h 36"/>
                <a:gd name="T20" fmla="*/ 30 w 30"/>
                <a:gd name="T21" fmla="*/ 30 h 36"/>
                <a:gd name="T22" fmla="*/ 27 w 30"/>
                <a:gd name="T23" fmla="*/ 31 h 36"/>
                <a:gd name="T24" fmla="*/ 16 w 30"/>
                <a:gd name="T25" fmla="*/ 30 h 36"/>
                <a:gd name="T26" fmla="*/ 15 w 30"/>
                <a:gd name="T27" fmla="*/ 32 h 36"/>
                <a:gd name="T28" fmla="*/ 15 w 30"/>
                <a:gd name="T29" fmla="*/ 35 h 36"/>
                <a:gd name="T30" fmla="*/ 9 w 30"/>
                <a:gd name="T31" fmla="*/ 33 h 36"/>
                <a:gd name="T32" fmla="*/ 9 w 30"/>
                <a:gd name="T33" fmla="*/ 32 h 36"/>
                <a:gd name="T34" fmla="*/ 5 w 30"/>
                <a:gd name="T35" fmla="*/ 32 h 36"/>
                <a:gd name="T36" fmla="*/ 3 w 30"/>
                <a:gd name="T37" fmla="*/ 32 h 36"/>
                <a:gd name="T38" fmla="*/ 0 w 30"/>
                <a:gd name="T39" fmla="*/ 18 h 36"/>
                <a:gd name="T40" fmla="*/ 1 w 30"/>
                <a:gd name="T41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6">
                  <a:moveTo>
                    <a:pt x="1" y="14"/>
                  </a:moveTo>
                  <a:cubicBezTo>
                    <a:pt x="3" y="13"/>
                    <a:pt x="3" y="11"/>
                    <a:pt x="3" y="9"/>
                  </a:cubicBezTo>
                  <a:cubicBezTo>
                    <a:pt x="2" y="7"/>
                    <a:pt x="1" y="4"/>
                    <a:pt x="4" y="3"/>
                  </a:cubicBezTo>
                  <a:cubicBezTo>
                    <a:pt x="6" y="2"/>
                    <a:pt x="8" y="2"/>
                    <a:pt x="10" y="4"/>
                  </a:cubicBezTo>
                  <a:cubicBezTo>
                    <a:pt x="12" y="6"/>
                    <a:pt x="14" y="5"/>
                    <a:pt x="15" y="3"/>
                  </a:cubicBezTo>
                  <a:cubicBezTo>
                    <a:pt x="16" y="2"/>
                    <a:pt x="17" y="1"/>
                    <a:pt x="18" y="0"/>
                  </a:cubicBezTo>
                  <a:cubicBezTo>
                    <a:pt x="17" y="4"/>
                    <a:pt x="19" y="9"/>
                    <a:pt x="15" y="13"/>
                  </a:cubicBezTo>
                  <a:cubicBezTo>
                    <a:pt x="14" y="14"/>
                    <a:pt x="13" y="15"/>
                    <a:pt x="15" y="16"/>
                  </a:cubicBezTo>
                  <a:cubicBezTo>
                    <a:pt x="20" y="16"/>
                    <a:pt x="21" y="21"/>
                    <a:pt x="23" y="23"/>
                  </a:cubicBezTo>
                  <a:cubicBezTo>
                    <a:pt x="24" y="25"/>
                    <a:pt x="25" y="27"/>
                    <a:pt x="28" y="28"/>
                  </a:cubicBezTo>
                  <a:cubicBezTo>
                    <a:pt x="29" y="29"/>
                    <a:pt x="30" y="29"/>
                    <a:pt x="30" y="30"/>
                  </a:cubicBezTo>
                  <a:cubicBezTo>
                    <a:pt x="29" y="32"/>
                    <a:pt x="28" y="31"/>
                    <a:pt x="27" y="31"/>
                  </a:cubicBezTo>
                  <a:cubicBezTo>
                    <a:pt x="23" y="31"/>
                    <a:pt x="20" y="32"/>
                    <a:pt x="16" y="30"/>
                  </a:cubicBezTo>
                  <a:cubicBezTo>
                    <a:pt x="15" y="29"/>
                    <a:pt x="15" y="31"/>
                    <a:pt x="15" y="32"/>
                  </a:cubicBezTo>
                  <a:cubicBezTo>
                    <a:pt x="14" y="33"/>
                    <a:pt x="18" y="34"/>
                    <a:pt x="15" y="35"/>
                  </a:cubicBezTo>
                  <a:cubicBezTo>
                    <a:pt x="13" y="36"/>
                    <a:pt x="11" y="35"/>
                    <a:pt x="9" y="33"/>
                  </a:cubicBezTo>
                  <a:cubicBezTo>
                    <a:pt x="9" y="33"/>
                    <a:pt x="9" y="32"/>
                    <a:pt x="9" y="32"/>
                  </a:cubicBezTo>
                  <a:cubicBezTo>
                    <a:pt x="8" y="31"/>
                    <a:pt x="6" y="26"/>
                    <a:pt x="5" y="32"/>
                  </a:cubicBezTo>
                  <a:cubicBezTo>
                    <a:pt x="5" y="32"/>
                    <a:pt x="4" y="32"/>
                    <a:pt x="3" y="32"/>
                  </a:cubicBezTo>
                  <a:cubicBezTo>
                    <a:pt x="2" y="27"/>
                    <a:pt x="3" y="22"/>
                    <a:pt x="0" y="18"/>
                  </a:cubicBezTo>
                  <a:cubicBezTo>
                    <a:pt x="0" y="17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EACB0851-5BFC-E658-53D5-FC3536215147}"/>
                </a:ext>
              </a:extLst>
            </p:cNvPr>
            <p:cNvSpPr/>
            <p:nvPr userDrawn="1"/>
          </p:nvSpPr>
          <p:spPr bwMode="auto">
            <a:xfrm>
              <a:off x="1166813" y="161925"/>
              <a:ext cx="104775" cy="98425"/>
            </a:xfrm>
            <a:custGeom>
              <a:avLst/>
              <a:gdLst>
                <a:gd name="T0" fmla="*/ 28 w 28"/>
                <a:gd name="T1" fmla="*/ 2 h 26"/>
                <a:gd name="T2" fmla="*/ 19 w 28"/>
                <a:gd name="T3" fmla="*/ 19 h 26"/>
                <a:gd name="T4" fmla="*/ 12 w 28"/>
                <a:gd name="T5" fmla="*/ 20 h 26"/>
                <a:gd name="T6" fmla="*/ 3 w 28"/>
                <a:gd name="T7" fmla="*/ 25 h 26"/>
                <a:gd name="T8" fmla="*/ 1 w 28"/>
                <a:gd name="T9" fmla="*/ 25 h 26"/>
                <a:gd name="T10" fmla="*/ 3 w 28"/>
                <a:gd name="T11" fmla="*/ 23 h 26"/>
                <a:gd name="T12" fmla="*/ 19 w 28"/>
                <a:gd name="T13" fmla="*/ 6 h 26"/>
                <a:gd name="T14" fmla="*/ 28 w 28"/>
                <a:gd name="T1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6" y="8"/>
                    <a:pt x="24" y="15"/>
                    <a:pt x="19" y="19"/>
                  </a:cubicBezTo>
                  <a:cubicBezTo>
                    <a:pt x="17" y="20"/>
                    <a:pt x="14" y="20"/>
                    <a:pt x="12" y="20"/>
                  </a:cubicBezTo>
                  <a:cubicBezTo>
                    <a:pt x="9" y="21"/>
                    <a:pt x="6" y="22"/>
                    <a:pt x="3" y="25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23"/>
                    <a:pt x="2" y="23"/>
                    <a:pt x="3" y="23"/>
                  </a:cubicBezTo>
                  <a:cubicBezTo>
                    <a:pt x="9" y="18"/>
                    <a:pt x="15" y="13"/>
                    <a:pt x="19" y="6"/>
                  </a:cubicBezTo>
                  <a:cubicBezTo>
                    <a:pt x="21" y="4"/>
                    <a:pt x="23" y="0"/>
                    <a:pt x="28" y="2"/>
                  </a:cubicBezTo>
                  <a:close/>
                </a:path>
              </a:pathLst>
            </a:custGeom>
            <a:solidFill>
              <a:srgbClr val="6F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97F33F06-8758-A53C-7ADD-D1917643B645}"/>
                </a:ext>
              </a:extLst>
            </p:cNvPr>
            <p:cNvSpPr/>
            <p:nvPr userDrawn="1"/>
          </p:nvSpPr>
          <p:spPr bwMode="auto">
            <a:xfrm>
              <a:off x="1455738" y="225425"/>
              <a:ext cx="60325" cy="82550"/>
            </a:xfrm>
            <a:custGeom>
              <a:avLst/>
              <a:gdLst>
                <a:gd name="T0" fmla="*/ 12 w 16"/>
                <a:gd name="T1" fmla="*/ 3 h 22"/>
                <a:gd name="T2" fmla="*/ 14 w 16"/>
                <a:gd name="T3" fmla="*/ 10 h 22"/>
                <a:gd name="T4" fmla="*/ 14 w 16"/>
                <a:gd name="T5" fmla="*/ 21 h 22"/>
                <a:gd name="T6" fmla="*/ 8 w 16"/>
                <a:gd name="T7" fmla="*/ 17 h 22"/>
                <a:gd name="T8" fmla="*/ 3 w 16"/>
                <a:gd name="T9" fmla="*/ 9 h 22"/>
                <a:gd name="T10" fmla="*/ 1 w 16"/>
                <a:gd name="T11" fmla="*/ 7 h 22"/>
                <a:gd name="T12" fmla="*/ 3 w 16"/>
                <a:gd name="T13" fmla="*/ 3 h 22"/>
                <a:gd name="T14" fmla="*/ 7 w 16"/>
                <a:gd name="T15" fmla="*/ 2 h 22"/>
                <a:gd name="T16" fmla="*/ 12 w 16"/>
                <a:gd name="T1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3"/>
                  </a:moveTo>
                  <a:cubicBezTo>
                    <a:pt x="12" y="5"/>
                    <a:pt x="13" y="7"/>
                    <a:pt x="14" y="10"/>
                  </a:cubicBezTo>
                  <a:cubicBezTo>
                    <a:pt x="16" y="13"/>
                    <a:pt x="16" y="17"/>
                    <a:pt x="14" y="21"/>
                  </a:cubicBezTo>
                  <a:cubicBezTo>
                    <a:pt x="9" y="22"/>
                    <a:pt x="8" y="22"/>
                    <a:pt x="8" y="17"/>
                  </a:cubicBezTo>
                  <a:cubicBezTo>
                    <a:pt x="9" y="13"/>
                    <a:pt x="9" y="9"/>
                    <a:pt x="3" y="9"/>
                  </a:cubicBezTo>
                  <a:cubicBezTo>
                    <a:pt x="2" y="9"/>
                    <a:pt x="0" y="8"/>
                    <a:pt x="1" y="7"/>
                  </a:cubicBezTo>
                  <a:cubicBezTo>
                    <a:pt x="1" y="5"/>
                    <a:pt x="1" y="3"/>
                    <a:pt x="3" y="3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11" y="2"/>
                    <a:pt x="12" y="3"/>
                  </a:cubicBezTo>
                  <a:close/>
                </a:path>
              </a:pathLst>
            </a:custGeom>
            <a:solidFill>
              <a:srgbClr val="E3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EB08E8D5-C43B-DFF2-37AF-5216D8910537}"/>
                </a:ext>
              </a:extLst>
            </p:cNvPr>
            <p:cNvSpPr/>
            <p:nvPr userDrawn="1"/>
          </p:nvSpPr>
          <p:spPr bwMode="auto">
            <a:xfrm>
              <a:off x="1471613" y="203200"/>
              <a:ext cx="30163" cy="33338"/>
            </a:xfrm>
            <a:custGeom>
              <a:avLst/>
              <a:gdLst>
                <a:gd name="T0" fmla="*/ 8 w 8"/>
                <a:gd name="T1" fmla="*/ 9 h 9"/>
                <a:gd name="T2" fmla="*/ 3 w 8"/>
                <a:gd name="T3" fmla="*/ 8 h 9"/>
                <a:gd name="T4" fmla="*/ 1 w 8"/>
                <a:gd name="T5" fmla="*/ 3 h 9"/>
                <a:gd name="T6" fmla="*/ 1 w 8"/>
                <a:gd name="T7" fmla="*/ 1 h 9"/>
                <a:gd name="T8" fmla="*/ 4 w 8"/>
                <a:gd name="T9" fmla="*/ 2 h 9"/>
                <a:gd name="T10" fmla="*/ 8 w 8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7" y="8"/>
                    <a:pt x="5" y="8"/>
                    <a:pt x="3" y="8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4"/>
                    <a:pt x="7" y="6"/>
                    <a:pt x="8" y="9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AA3B23AD-F652-64BD-4E81-B64855B73478}"/>
                </a:ext>
              </a:extLst>
            </p:cNvPr>
            <p:cNvSpPr/>
            <p:nvPr userDrawn="1"/>
          </p:nvSpPr>
          <p:spPr bwMode="auto">
            <a:xfrm>
              <a:off x="439738" y="285750"/>
              <a:ext cx="150813" cy="192088"/>
            </a:xfrm>
            <a:custGeom>
              <a:avLst/>
              <a:gdLst>
                <a:gd name="T0" fmla="*/ 36 w 40"/>
                <a:gd name="T1" fmla="*/ 39 h 51"/>
                <a:gd name="T2" fmla="*/ 39 w 40"/>
                <a:gd name="T3" fmla="*/ 51 h 51"/>
                <a:gd name="T4" fmla="*/ 34 w 40"/>
                <a:gd name="T5" fmla="*/ 43 h 51"/>
                <a:gd name="T6" fmla="*/ 24 w 40"/>
                <a:gd name="T7" fmla="*/ 40 h 51"/>
                <a:gd name="T8" fmla="*/ 20 w 40"/>
                <a:gd name="T9" fmla="*/ 38 h 51"/>
                <a:gd name="T10" fmla="*/ 15 w 40"/>
                <a:gd name="T11" fmla="*/ 36 h 51"/>
                <a:gd name="T12" fmla="*/ 11 w 40"/>
                <a:gd name="T13" fmla="*/ 29 h 51"/>
                <a:gd name="T14" fmla="*/ 0 w 40"/>
                <a:gd name="T15" fmla="*/ 29 h 51"/>
                <a:gd name="T16" fmla="*/ 8 w 40"/>
                <a:gd name="T17" fmla="*/ 27 h 51"/>
                <a:gd name="T18" fmla="*/ 13 w 40"/>
                <a:gd name="T19" fmla="*/ 25 h 51"/>
                <a:gd name="T20" fmla="*/ 10 w 40"/>
                <a:gd name="T21" fmla="*/ 22 h 51"/>
                <a:gd name="T22" fmla="*/ 5 w 40"/>
                <a:gd name="T23" fmla="*/ 17 h 51"/>
                <a:gd name="T24" fmla="*/ 4 w 40"/>
                <a:gd name="T25" fmla="*/ 15 h 51"/>
                <a:gd name="T26" fmla="*/ 7 w 40"/>
                <a:gd name="T27" fmla="*/ 14 h 51"/>
                <a:gd name="T28" fmla="*/ 12 w 40"/>
                <a:gd name="T29" fmla="*/ 16 h 51"/>
                <a:gd name="T30" fmla="*/ 16 w 40"/>
                <a:gd name="T31" fmla="*/ 13 h 51"/>
                <a:gd name="T32" fmla="*/ 14 w 40"/>
                <a:gd name="T33" fmla="*/ 0 h 51"/>
                <a:gd name="T34" fmla="*/ 22 w 40"/>
                <a:gd name="T35" fmla="*/ 1 h 51"/>
                <a:gd name="T36" fmla="*/ 28 w 40"/>
                <a:gd name="T37" fmla="*/ 1 h 51"/>
                <a:gd name="T38" fmla="*/ 29 w 40"/>
                <a:gd name="T39" fmla="*/ 6 h 51"/>
                <a:gd name="T40" fmla="*/ 26 w 40"/>
                <a:gd name="T41" fmla="*/ 22 h 51"/>
                <a:gd name="T42" fmla="*/ 26 w 40"/>
                <a:gd name="T43" fmla="*/ 28 h 51"/>
                <a:gd name="T44" fmla="*/ 30 w 40"/>
                <a:gd name="T45" fmla="*/ 27 h 51"/>
                <a:gd name="T46" fmla="*/ 35 w 40"/>
                <a:gd name="T47" fmla="*/ 27 h 51"/>
                <a:gd name="T48" fmla="*/ 35 w 40"/>
                <a:gd name="T49" fmla="*/ 32 h 51"/>
                <a:gd name="T50" fmla="*/ 36 w 40"/>
                <a:gd name="T5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51">
                  <a:moveTo>
                    <a:pt x="36" y="39"/>
                  </a:moveTo>
                  <a:cubicBezTo>
                    <a:pt x="36" y="43"/>
                    <a:pt x="40" y="46"/>
                    <a:pt x="39" y="51"/>
                  </a:cubicBezTo>
                  <a:cubicBezTo>
                    <a:pt x="37" y="48"/>
                    <a:pt x="36" y="45"/>
                    <a:pt x="34" y="43"/>
                  </a:cubicBezTo>
                  <a:cubicBezTo>
                    <a:pt x="31" y="38"/>
                    <a:pt x="29" y="37"/>
                    <a:pt x="24" y="40"/>
                  </a:cubicBezTo>
                  <a:cubicBezTo>
                    <a:pt x="23" y="41"/>
                    <a:pt x="21" y="40"/>
                    <a:pt x="20" y="38"/>
                  </a:cubicBezTo>
                  <a:cubicBezTo>
                    <a:pt x="18" y="36"/>
                    <a:pt x="18" y="36"/>
                    <a:pt x="15" y="36"/>
                  </a:cubicBezTo>
                  <a:cubicBezTo>
                    <a:pt x="18" y="31"/>
                    <a:pt x="17" y="30"/>
                    <a:pt x="11" y="29"/>
                  </a:cubicBezTo>
                  <a:cubicBezTo>
                    <a:pt x="7" y="28"/>
                    <a:pt x="4" y="31"/>
                    <a:pt x="0" y="29"/>
                  </a:cubicBezTo>
                  <a:cubicBezTo>
                    <a:pt x="3" y="27"/>
                    <a:pt x="6" y="27"/>
                    <a:pt x="8" y="27"/>
                  </a:cubicBezTo>
                  <a:cubicBezTo>
                    <a:pt x="10" y="27"/>
                    <a:pt x="12" y="27"/>
                    <a:pt x="13" y="25"/>
                  </a:cubicBezTo>
                  <a:cubicBezTo>
                    <a:pt x="13" y="24"/>
                    <a:pt x="11" y="23"/>
                    <a:pt x="10" y="22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5" y="13"/>
                    <a:pt x="6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5" y="17"/>
                    <a:pt x="16" y="16"/>
                    <a:pt x="16" y="13"/>
                  </a:cubicBezTo>
                  <a:cubicBezTo>
                    <a:pt x="15" y="9"/>
                    <a:pt x="15" y="5"/>
                    <a:pt x="14" y="0"/>
                  </a:cubicBezTo>
                  <a:cubicBezTo>
                    <a:pt x="17" y="4"/>
                    <a:pt x="19" y="0"/>
                    <a:pt x="22" y="1"/>
                  </a:cubicBezTo>
                  <a:cubicBezTo>
                    <a:pt x="24" y="2"/>
                    <a:pt x="26" y="5"/>
                    <a:pt x="28" y="1"/>
                  </a:cubicBezTo>
                  <a:cubicBezTo>
                    <a:pt x="30" y="3"/>
                    <a:pt x="29" y="4"/>
                    <a:pt x="29" y="6"/>
                  </a:cubicBezTo>
                  <a:cubicBezTo>
                    <a:pt x="25" y="11"/>
                    <a:pt x="24" y="16"/>
                    <a:pt x="26" y="22"/>
                  </a:cubicBezTo>
                  <a:cubicBezTo>
                    <a:pt x="26" y="24"/>
                    <a:pt x="25" y="26"/>
                    <a:pt x="26" y="28"/>
                  </a:cubicBezTo>
                  <a:cubicBezTo>
                    <a:pt x="28" y="29"/>
                    <a:pt x="29" y="27"/>
                    <a:pt x="30" y="27"/>
                  </a:cubicBezTo>
                  <a:cubicBezTo>
                    <a:pt x="32" y="26"/>
                    <a:pt x="34" y="26"/>
                    <a:pt x="35" y="27"/>
                  </a:cubicBezTo>
                  <a:cubicBezTo>
                    <a:pt x="36" y="29"/>
                    <a:pt x="37" y="31"/>
                    <a:pt x="35" y="32"/>
                  </a:cubicBezTo>
                  <a:cubicBezTo>
                    <a:pt x="32" y="35"/>
                    <a:pt x="34" y="37"/>
                    <a:pt x="36" y="39"/>
                  </a:cubicBezTo>
                  <a:close/>
                </a:path>
              </a:pathLst>
            </a:custGeom>
            <a:solidFill>
              <a:srgbClr val="E1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BF73C3F-6390-FCFD-7482-00D4F01F02EC}"/>
                </a:ext>
              </a:extLst>
            </p:cNvPr>
            <p:cNvSpPr/>
            <p:nvPr userDrawn="1"/>
          </p:nvSpPr>
          <p:spPr bwMode="auto">
            <a:xfrm>
              <a:off x="519113" y="282575"/>
              <a:ext cx="112713" cy="150813"/>
            </a:xfrm>
            <a:custGeom>
              <a:avLst/>
              <a:gdLst>
                <a:gd name="T0" fmla="*/ 15 w 30"/>
                <a:gd name="T1" fmla="*/ 40 h 40"/>
                <a:gd name="T2" fmla="*/ 12 w 30"/>
                <a:gd name="T3" fmla="*/ 33 h 40"/>
                <a:gd name="T4" fmla="*/ 14 w 30"/>
                <a:gd name="T5" fmla="*/ 29 h 40"/>
                <a:gd name="T6" fmla="*/ 9 w 30"/>
                <a:gd name="T7" fmla="*/ 29 h 40"/>
                <a:gd name="T8" fmla="*/ 5 w 30"/>
                <a:gd name="T9" fmla="*/ 32 h 40"/>
                <a:gd name="T10" fmla="*/ 4 w 30"/>
                <a:gd name="T11" fmla="*/ 26 h 40"/>
                <a:gd name="T12" fmla="*/ 4 w 30"/>
                <a:gd name="T13" fmla="*/ 24 h 40"/>
                <a:gd name="T14" fmla="*/ 4 w 30"/>
                <a:gd name="T15" fmla="*/ 11 h 40"/>
                <a:gd name="T16" fmla="*/ 8 w 30"/>
                <a:gd name="T17" fmla="*/ 7 h 40"/>
                <a:gd name="T18" fmla="*/ 11 w 30"/>
                <a:gd name="T19" fmla="*/ 6 h 40"/>
                <a:gd name="T20" fmla="*/ 13 w 30"/>
                <a:gd name="T21" fmla="*/ 1 h 40"/>
                <a:gd name="T22" fmla="*/ 13 w 30"/>
                <a:gd name="T23" fmla="*/ 10 h 40"/>
                <a:gd name="T24" fmla="*/ 15 w 30"/>
                <a:gd name="T25" fmla="*/ 13 h 40"/>
                <a:gd name="T26" fmla="*/ 18 w 30"/>
                <a:gd name="T27" fmla="*/ 11 h 40"/>
                <a:gd name="T28" fmla="*/ 27 w 30"/>
                <a:gd name="T29" fmla="*/ 0 h 40"/>
                <a:gd name="T30" fmla="*/ 28 w 30"/>
                <a:gd name="T31" fmla="*/ 6 h 40"/>
                <a:gd name="T32" fmla="*/ 26 w 30"/>
                <a:gd name="T33" fmla="*/ 10 h 40"/>
                <a:gd name="T34" fmla="*/ 19 w 30"/>
                <a:gd name="T35" fmla="*/ 13 h 40"/>
                <a:gd name="T36" fmla="*/ 18 w 30"/>
                <a:gd name="T37" fmla="*/ 19 h 40"/>
                <a:gd name="T38" fmla="*/ 20 w 30"/>
                <a:gd name="T39" fmla="*/ 21 h 40"/>
                <a:gd name="T40" fmla="*/ 22 w 30"/>
                <a:gd name="T41" fmla="*/ 19 h 40"/>
                <a:gd name="T42" fmla="*/ 26 w 30"/>
                <a:gd name="T43" fmla="*/ 15 h 40"/>
                <a:gd name="T44" fmla="*/ 30 w 30"/>
                <a:gd name="T45" fmla="*/ 19 h 40"/>
                <a:gd name="T46" fmla="*/ 27 w 30"/>
                <a:gd name="T47" fmla="*/ 25 h 40"/>
                <a:gd name="T48" fmla="*/ 24 w 30"/>
                <a:gd name="T49" fmla="*/ 25 h 40"/>
                <a:gd name="T50" fmla="*/ 21 w 30"/>
                <a:gd name="T51" fmla="*/ 28 h 40"/>
                <a:gd name="T52" fmla="*/ 23 w 30"/>
                <a:gd name="T53" fmla="*/ 36 h 40"/>
                <a:gd name="T54" fmla="*/ 24 w 30"/>
                <a:gd name="T55" fmla="*/ 38 h 40"/>
                <a:gd name="T56" fmla="*/ 21 w 30"/>
                <a:gd name="T57" fmla="*/ 38 h 40"/>
                <a:gd name="T58" fmla="*/ 15 w 30"/>
                <a:gd name="T5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40">
                  <a:moveTo>
                    <a:pt x="15" y="40"/>
                  </a:moveTo>
                  <a:cubicBezTo>
                    <a:pt x="11" y="38"/>
                    <a:pt x="10" y="35"/>
                    <a:pt x="12" y="33"/>
                  </a:cubicBezTo>
                  <a:cubicBezTo>
                    <a:pt x="14" y="32"/>
                    <a:pt x="15" y="31"/>
                    <a:pt x="14" y="29"/>
                  </a:cubicBezTo>
                  <a:cubicBezTo>
                    <a:pt x="12" y="27"/>
                    <a:pt x="10" y="29"/>
                    <a:pt x="9" y="29"/>
                  </a:cubicBezTo>
                  <a:cubicBezTo>
                    <a:pt x="7" y="29"/>
                    <a:pt x="7" y="33"/>
                    <a:pt x="5" y="32"/>
                  </a:cubicBezTo>
                  <a:cubicBezTo>
                    <a:pt x="3" y="30"/>
                    <a:pt x="3" y="28"/>
                    <a:pt x="4" y="26"/>
                  </a:cubicBezTo>
                  <a:cubicBezTo>
                    <a:pt x="4" y="25"/>
                    <a:pt x="4" y="24"/>
                    <a:pt x="4" y="24"/>
                  </a:cubicBezTo>
                  <a:cubicBezTo>
                    <a:pt x="0" y="19"/>
                    <a:pt x="4" y="15"/>
                    <a:pt x="4" y="11"/>
                  </a:cubicBezTo>
                  <a:cubicBezTo>
                    <a:pt x="4" y="8"/>
                    <a:pt x="6" y="7"/>
                    <a:pt x="8" y="7"/>
                  </a:cubicBezTo>
                  <a:cubicBezTo>
                    <a:pt x="9" y="8"/>
                    <a:pt x="10" y="8"/>
                    <a:pt x="11" y="6"/>
                  </a:cubicBezTo>
                  <a:cubicBezTo>
                    <a:pt x="12" y="5"/>
                    <a:pt x="12" y="4"/>
                    <a:pt x="13" y="1"/>
                  </a:cubicBezTo>
                  <a:cubicBezTo>
                    <a:pt x="13" y="5"/>
                    <a:pt x="13" y="7"/>
                    <a:pt x="13" y="10"/>
                  </a:cubicBezTo>
                  <a:cubicBezTo>
                    <a:pt x="13" y="11"/>
                    <a:pt x="13" y="13"/>
                    <a:pt x="15" y="13"/>
                  </a:cubicBezTo>
                  <a:cubicBezTo>
                    <a:pt x="17" y="14"/>
                    <a:pt x="17" y="12"/>
                    <a:pt x="18" y="11"/>
                  </a:cubicBezTo>
                  <a:cubicBezTo>
                    <a:pt x="20" y="6"/>
                    <a:pt x="22" y="3"/>
                    <a:pt x="27" y="0"/>
                  </a:cubicBezTo>
                  <a:cubicBezTo>
                    <a:pt x="27" y="2"/>
                    <a:pt x="26" y="4"/>
                    <a:pt x="28" y="6"/>
                  </a:cubicBezTo>
                  <a:cubicBezTo>
                    <a:pt x="29" y="8"/>
                    <a:pt x="27" y="9"/>
                    <a:pt x="26" y="10"/>
                  </a:cubicBezTo>
                  <a:cubicBezTo>
                    <a:pt x="23" y="11"/>
                    <a:pt x="21" y="11"/>
                    <a:pt x="19" y="13"/>
                  </a:cubicBezTo>
                  <a:cubicBezTo>
                    <a:pt x="17" y="15"/>
                    <a:pt x="17" y="16"/>
                    <a:pt x="18" y="19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21"/>
                    <a:pt x="23" y="20"/>
                    <a:pt x="22" y="19"/>
                  </a:cubicBezTo>
                  <a:cubicBezTo>
                    <a:pt x="22" y="16"/>
                    <a:pt x="24" y="15"/>
                    <a:pt x="26" y="15"/>
                  </a:cubicBezTo>
                  <a:cubicBezTo>
                    <a:pt x="29" y="16"/>
                    <a:pt x="30" y="16"/>
                    <a:pt x="30" y="19"/>
                  </a:cubicBezTo>
                  <a:cubicBezTo>
                    <a:pt x="30" y="22"/>
                    <a:pt x="30" y="24"/>
                    <a:pt x="27" y="25"/>
                  </a:cubicBezTo>
                  <a:cubicBezTo>
                    <a:pt x="26" y="25"/>
                    <a:pt x="25" y="25"/>
                    <a:pt x="24" y="25"/>
                  </a:cubicBezTo>
                  <a:cubicBezTo>
                    <a:pt x="22" y="26"/>
                    <a:pt x="20" y="28"/>
                    <a:pt x="21" y="28"/>
                  </a:cubicBezTo>
                  <a:cubicBezTo>
                    <a:pt x="25" y="30"/>
                    <a:pt x="21" y="34"/>
                    <a:pt x="23" y="36"/>
                  </a:cubicBezTo>
                  <a:cubicBezTo>
                    <a:pt x="24" y="36"/>
                    <a:pt x="25" y="37"/>
                    <a:pt x="24" y="38"/>
                  </a:cubicBezTo>
                  <a:cubicBezTo>
                    <a:pt x="23" y="39"/>
                    <a:pt x="22" y="39"/>
                    <a:pt x="21" y="38"/>
                  </a:cubicBezTo>
                  <a:cubicBezTo>
                    <a:pt x="19" y="37"/>
                    <a:pt x="16" y="37"/>
                    <a:pt x="15" y="40"/>
                  </a:cubicBezTo>
                  <a:close/>
                </a:path>
              </a:pathLst>
            </a:custGeom>
            <a:solidFill>
              <a:srgbClr val="E2B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CC39AE08-4B83-788C-04F5-30595DE7F3FF}"/>
                </a:ext>
              </a:extLst>
            </p:cNvPr>
            <p:cNvSpPr/>
            <p:nvPr userDrawn="1"/>
          </p:nvSpPr>
          <p:spPr bwMode="auto">
            <a:xfrm>
              <a:off x="274638" y="112713"/>
              <a:ext cx="79375" cy="76200"/>
            </a:xfrm>
            <a:custGeom>
              <a:avLst/>
              <a:gdLst>
                <a:gd name="T0" fmla="*/ 20 w 21"/>
                <a:gd name="T1" fmla="*/ 17 h 20"/>
                <a:gd name="T2" fmla="*/ 18 w 21"/>
                <a:gd name="T3" fmla="*/ 20 h 20"/>
                <a:gd name="T4" fmla="*/ 12 w 21"/>
                <a:gd name="T5" fmla="*/ 20 h 20"/>
                <a:gd name="T6" fmla="*/ 9 w 21"/>
                <a:gd name="T7" fmla="*/ 14 h 20"/>
                <a:gd name="T8" fmla="*/ 6 w 21"/>
                <a:gd name="T9" fmla="*/ 12 h 20"/>
                <a:gd name="T10" fmla="*/ 2 w 21"/>
                <a:gd name="T11" fmla="*/ 5 h 20"/>
                <a:gd name="T12" fmla="*/ 10 w 21"/>
                <a:gd name="T13" fmla="*/ 4 h 20"/>
                <a:gd name="T14" fmla="*/ 17 w 21"/>
                <a:gd name="T15" fmla="*/ 14 h 20"/>
                <a:gd name="T16" fmla="*/ 19 w 21"/>
                <a:gd name="T17" fmla="*/ 16 h 20"/>
                <a:gd name="T18" fmla="*/ 20 w 21"/>
                <a:gd name="T19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0">
                  <a:moveTo>
                    <a:pt x="20" y="17"/>
                  </a:moveTo>
                  <a:cubicBezTo>
                    <a:pt x="21" y="19"/>
                    <a:pt x="20" y="20"/>
                    <a:pt x="18" y="20"/>
                  </a:cubicBezTo>
                  <a:cubicBezTo>
                    <a:pt x="16" y="20"/>
                    <a:pt x="14" y="20"/>
                    <a:pt x="12" y="20"/>
                  </a:cubicBezTo>
                  <a:cubicBezTo>
                    <a:pt x="11" y="18"/>
                    <a:pt x="8" y="18"/>
                    <a:pt x="9" y="14"/>
                  </a:cubicBezTo>
                  <a:cubicBezTo>
                    <a:pt x="9" y="13"/>
                    <a:pt x="7" y="12"/>
                    <a:pt x="6" y="12"/>
                  </a:cubicBezTo>
                  <a:cubicBezTo>
                    <a:pt x="0" y="12"/>
                    <a:pt x="0" y="9"/>
                    <a:pt x="2" y="5"/>
                  </a:cubicBezTo>
                  <a:cubicBezTo>
                    <a:pt x="4" y="1"/>
                    <a:pt x="6" y="0"/>
                    <a:pt x="10" y="4"/>
                  </a:cubicBezTo>
                  <a:cubicBezTo>
                    <a:pt x="13" y="6"/>
                    <a:pt x="16" y="10"/>
                    <a:pt x="17" y="14"/>
                  </a:cubicBezTo>
                  <a:cubicBezTo>
                    <a:pt x="17" y="15"/>
                    <a:pt x="17" y="16"/>
                    <a:pt x="19" y="16"/>
                  </a:cubicBezTo>
                  <a:cubicBezTo>
                    <a:pt x="19" y="16"/>
                    <a:pt x="19" y="16"/>
                    <a:pt x="20" y="17"/>
                  </a:cubicBezTo>
                  <a:close/>
                </a:path>
              </a:pathLst>
            </a:custGeom>
            <a:solidFill>
              <a:srgbClr val="E0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85F9214-6FB4-BBC2-52D4-47FAE72137B5}"/>
                </a:ext>
              </a:extLst>
            </p:cNvPr>
            <p:cNvSpPr/>
            <p:nvPr userDrawn="1"/>
          </p:nvSpPr>
          <p:spPr bwMode="auto">
            <a:xfrm>
              <a:off x="515938" y="142875"/>
              <a:ext cx="49213" cy="71438"/>
            </a:xfrm>
            <a:custGeom>
              <a:avLst/>
              <a:gdLst>
                <a:gd name="T0" fmla="*/ 0 w 13"/>
                <a:gd name="T1" fmla="*/ 4 h 19"/>
                <a:gd name="T2" fmla="*/ 6 w 13"/>
                <a:gd name="T3" fmla="*/ 3 h 19"/>
                <a:gd name="T4" fmla="*/ 10 w 13"/>
                <a:gd name="T5" fmla="*/ 9 h 19"/>
                <a:gd name="T6" fmla="*/ 12 w 13"/>
                <a:gd name="T7" fmla="*/ 15 h 19"/>
                <a:gd name="T8" fmla="*/ 11 w 13"/>
                <a:gd name="T9" fmla="*/ 18 h 19"/>
                <a:gd name="T10" fmla="*/ 8 w 13"/>
                <a:gd name="T11" fmla="*/ 18 h 19"/>
                <a:gd name="T12" fmla="*/ 0 w 13"/>
                <a:gd name="T1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0" y="4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19"/>
                    <a:pt x="8" y="19"/>
                    <a:pt x="8" y="18"/>
                  </a:cubicBezTo>
                  <a:cubicBezTo>
                    <a:pt x="6" y="13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53EB1CB9-D81E-9DD9-7F05-21A12DE43849}"/>
                </a:ext>
              </a:extLst>
            </p:cNvPr>
            <p:cNvSpPr/>
            <p:nvPr userDrawn="1"/>
          </p:nvSpPr>
          <p:spPr bwMode="auto">
            <a:xfrm>
              <a:off x="398463" y="296863"/>
              <a:ext cx="41275" cy="49213"/>
            </a:xfrm>
            <a:custGeom>
              <a:avLst/>
              <a:gdLst>
                <a:gd name="T0" fmla="*/ 0 w 11"/>
                <a:gd name="T1" fmla="*/ 13 h 13"/>
                <a:gd name="T2" fmla="*/ 2 w 11"/>
                <a:gd name="T3" fmla="*/ 0 h 13"/>
                <a:gd name="T4" fmla="*/ 3 w 11"/>
                <a:gd name="T5" fmla="*/ 1 h 13"/>
                <a:gd name="T6" fmla="*/ 10 w 11"/>
                <a:gd name="T7" fmla="*/ 9 h 13"/>
                <a:gd name="T8" fmla="*/ 0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6" y="3"/>
                    <a:pt x="11" y="6"/>
                    <a:pt x="10" y="9"/>
                  </a:cubicBezTo>
                  <a:cubicBezTo>
                    <a:pt x="9" y="12"/>
                    <a:pt x="4" y="12"/>
                    <a:pt x="0" y="13"/>
                  </a:cubicBezTo>
                  <a:close/>
                </a:path>
              </a:pathLst>
            </a:custGeom>
            <a:solidFill>
              <a:srgbClr val="FC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A6015BB6-39AD-CB48-6521-F89CF544EBB0}"/>
                </a:ext>
              </a:extLst>
            </p:cNvPr>
            <p:cNvSpPr/>
            <p:nvPr userDrawn="1"/>
          </p:nvSpPr>
          <p:spPr bwMode="auto">
            <a:xfrm>
              <a:off x="568325" y="169863"/>
              <a:ext cx="49213" cy="30163"/>
            </a:xfrm>
            <a:custGeom>
              <a:avLst/>
              <a:gdLst>
                <a:gd name="T0" fmla="*/ 0 w 13"/>
                <a:gd name="T1" fmla="*/ 3 h 8"/>
                <a:gd name="T2" fmla="*/ 6 w 13"/>
                <a:gd name="T3" fmla="*/ 2 h 8"/>
                <a:gd name="T4" fmla="*/ 9 w 13"/>
                <a:gd name="T5" fmla="*/ 2 h 8"/>
                <a:gd name="T6" fmla="*/ 13 w 13"/>
                <a:gd name="T7" fmla="*/ 5 h 8"/>
                <a:gd name="T8" fmla="*/ 8 w 13"/>
                <a:gd name="T9" fmla="*/ 7 h 8"/>
                <a:gd name="T10" fmla="*/ 4 w 13"/>
                <a:gd name="T11" fmla="*/ 7 h 8"/>
                <a:gd name="T12" fmla="*/ 0 w 13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10" y="3"/>
                    <a:pt x="13" y="2"/>
                    <a:pt x="13" y="5"/>
                  </a:cubicBezTo>
                  <a:cubicBezTo>
                    <a:pt x="13" y="7"/>
                    <a:pt x="10" y="8"/>
                    <a:pt x="8" y="7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C9C86A87-99F5-477E-75F1-B2FEA37EB1FA}"/>
                </a:ext>
              </a:extLst>
            </p:cNvPr>
            <p:cNvSpPr/>
            <p:nvPr userDrawn="1"/>
          </p:nvSpPr>
          <p:spPr bwMode="auto">
            <a:xfrm>
              <a:off x="554038" y="112713"/>
              <a:ext cx="25400" cy="33338"/>
            </a:xfrm>
            <a:custGeom>
              <a:avLst/>
              <a:gdLst>
                <a:gd name="T0" fmla="*/ 6 w 7"/>
                <a:gd name="T1" fmla="*/ 6 h 9"/>
                <a:gd name="T2" fmla="*/ 1 w 7"/>
                <a:gd name="T3" fmla="*/ 7 h 9"/>
                <a:gd name="T4" fmla="*/ 1 w 7"/>
                <a:gd name="T5" fmla="*/ 3 h 9"/>
                <a:gd name="T6" fmla="*/ 6 w 7"/>
                <a:gd name="T7" fmla="*/ 1 h 9"/>
                <a:gd name="T8" fmla="*/ 6 w 7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7"/>
                    <a:pt x="3" y="9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1BB598FD-9C05-6BB0-53E9-7A6234031D4D}"/>
                </a:ext>
              </a:extLst>
            </p:cNvPr>
            <p:cNvSpPr/>
            <p:nvPr userDrawn="1"/>
          </p:nvSpPr>
          <p:spPr bwMode="auto">
            <a:xfrm>
              <a:off x="180975" y="1682750"/>
              <a:ext cx="225425" cy="228600"/>
            </a:xfrm>
            <a:custGeom>
              <a:avLst/>
              <a:gdLst>
                <a:gd name="T0" fmla="*/ 55 w 60"/>
                <a:gd name="T1" fmla="*/ 11 h 61"/>
                <a:gd name="T2" fmla="*/ 48 w 60"/>
                <a:gd name="T3" fmla="*/ 24 h 61"/>
                <a:gd name="T4" fmla="*/ 47 w 60"/>
                <a:gd name="T5" fmla="*/ 26 h 61"/>
                <a:gd name="T6" fmla="*/ 50 w 60"/>
                <a:gd name="T7" fmla="*/ 27 h 61"/>
                <a:gd name="T8" fmla="*/ 57 w 60"/>
                <a:gd name="T9" fmla="*/ 27 h 61"/>
                <a:gd name="T10" fmla="*/ 51 w 60"/>
                <a:gd name="T11" fmla="*/ 31 h 61"/>
                <a:gd name="T12" fmla="*/ 48 w 60"/>
                <a:gd name="T13" fmla="*/ 35 h 61"/>
                <a:gd name="T14" fmla="*/ 52 w 60"/>
                <a:gd name="T15" fmla="*/ 38 h 61"/>
                <a:gd name="T16" fmla="*/ 60 w 60"/>
                <a:gd name="T17" fmla="*/ 42 h 61"/>
                <a:gd name="T18" fmla="*/ 49 w 60"/>
                <a:gd name="T19" fmla="*/ 41 h 61"/>
                <a:gd name="T20" fmla="*/ 42 w 60"/>
                <a:gd name="T21" fmla="*/ 47 h 61"/>
                <a:gd name="T22" fmla="*/ 40 w 60"/>
                <a:gd name="T23" fmla="*/ 50 h 61"/>
                <a:gd name="T24" fmla="*/ 38 w 60"/>
                <a:gd name="T25" fmla="*/ 50 h 61"/>
                <a:gd name="T26" fmla="*/ 30 w 60"/>
                <a:gd name="T27" fmla="*/ 49 h 61"/>
                <a:gd name="T28" fmla="*/ 22 w 60"/>
                <a:gd name="T29" fmla="*/ 57 h 61"/>
                <a:gd name="T30" fmla="*/ 19 w 60"/>
                <a:gd name="T31" fmla="*/ 61 h 61"/>
                <a:gd name="T32" fmla="*/ 24 w 60"/>
                <a:gd name="T33" fmla="*/ 50 h 61"/>
                <a:gd name="T34" fmla="*/ 24 w 60"/>
                <a:gd name="T35" fmla="*/ 48 h 61"/>
                <a:gd name="T36" fmla="*/ 22 w 60"/>
                <a:gd name="T37" fmla="*/ 47 h 61"/>
                <a:gd name="T38" fmla="*/ 13 w 60"/>
                <a:gd name="T39" fmla="*/ 49 h 61"/>
                <a:gd name="T40" fmla="*/ 11 w 60"/>
                <a:gd name="T41" fmla="*/ 48 h 61"/>
                <a:gd name="T42" fmla="*/ 11 w 60"/>
                <a:gd name="T43" fmla="*/ 46 h 61"/>
                <a:gd name="T44" fmla="*/ 16 w 60"/>
                <a:gd name="T45" fmla="*/ 42 h 61"/>
                <a:gd name="T46" fmla="*/ 16 w 60"/>
                <a:gd name="T47" fmla="*/ 38 h 61"/>
                <a:gd name="T48" fmla="*/ 0 w 60"/>
                <a:gd name="T49" fmla="*/ 34 h 61"/>
                <a:gd name="T50" fmla="*/ 4 w 60"/>
                <a:gd name="T51" fmla="*/ 32 h 61"/>
                <a:gd name="T52" fmla="*/ 7 w 60"/>
                <a:gd name="T53" fmla="*/ 31 h 61"/>
                <a:gd name="T54" fmla="*/ 15 w 60"/>
                <a:gd name="T55" fmla="*/ 28 h 61"/>
                <a:gd name="T56" fmla="*/ 17 w 60"/>
                <a:gd name="T57" fmla="*/ 22 h 61"/>
                <a:gd name="T58" fmla="*/ 17 w 60"/>
                <a:gd name="T59" fmla="*/ 17 h 61"/>
                <a:gd name="T60" fmla="*/ 23 w 60"/>
                <a:gd name="T61" fmla="*/ 20 h 61"/>
                <a:gd name="T62" fmla="*/ 26 w 60"/>
                <a:gd name="T63" fmla="*/ 21 h 61"/>
                <a:gd name="T64" fmla="*/ 26 w 60"/>
                <a:gd name="T65" fmla="*/ 17 h 61"/>
                <a:gd name="T66" fmla="*/ 19 w 60"/>
                <a:gd name="T67" fmla="*/ 0 h 61"/>
                <a:gd name="T68" fmla="*/ 23 w 60"/>
                <a:gd name="T69" fmla="*/ 3 h 61"/>
                <a:gd name="T70" fmla="*/ 27 w 60"/>
                <a:gd name="T71" fmla="*/ 8 h 61"/>
                <a:gd name="T72" fmla="*/ 30 w 60"/>
                <a:gd name="T73" fmla="*/ 14 h 61"/>
                <a:gd name="T74" fmla="*/ 32 w 60"/>
                <a:gd name="T75" fmla="*/ 20 h 61"/>
                <a:gd name="T76" fmla="*/ 33 w 60"/>
                <a:gd name="T77" fmla="*/ 21 h 61"/>
                <a:gd name="T78" fmla="*/ 36 w 60"/>
                <a:gd name="T79" fmla="*/ 22 h 61"/>
                <a:gd name="T80" fmla="*/ 35 w 60"/>
                <a:gd name="T81" fmla="*/ 19 h 61"/>
                <a:gd name="T82" fmla="*/ 36 w 60"/>
                <a:gd name="T83" fmla="*/ 12 h 61"/>
                <a:gd name="T84" fmla="*/ 39 w 60"/>
                <a:gd name="T85" fmla="*/ 6 h 61"/>
                <a:gd name="T86" fmla="*/ 43 w 60"/>
                <a:gd name="T87" fmla="*/ 3 h 61"/>
                <a:gd name="T88" fmla="*/ 46 w 60"/>
                <a:gd name="T89" fmla="*/ 8 h 61"/>
                <a:gd name="T90" fmla="*/ 42 w 60"/>
                <a:gd name="T91" fmla="*/ 20 h 61"/>
                <a:gd name="T92" fmla="*/ 42 w 60"/>
                <a:gd name="T93" fmla="*/ 25 h 61"/>
                <a:gd name="T94" fmla="*/ 46 w 60"/>
                <a:gd name="T95" fmla="*/ 22 h 61"/>
                <a:gd name="T96" fmla="*/ 54 w 60"/>
                <a:gd name="T97" fmla="*/ 10 h 61"/>
                <a:gd name="T98" fmla="*/ 55 w 60"/>
                <a:gd name="T9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61">
                  <a:moveTo>
                    <a:pt x="55" y="11"/>
                  </a:moveTo>
                  <a:cubicBezTo>
                    <a:pt x="53" y="15"/>
                    <a:pt x="51" y="20"/>
                    <a:pt x="48" y="24"/>
                  </a:cubicBezTo>
                  <a:cubicBezTo>
                    <a:pt x="48" y="25"/>
                    <a:pt x="47" y="25"/>
                    <a:pt x="47" y="26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2" y="26"/>
                    <a:pt x="54" y="26"/>
                    <a:pt x="57" y="27"/>
                  </a:cubicBezTo>
                  <a:cubicBezTo>
                    <a:pt x="55" y="29"/>
                    <a:pt x="53" y="29"/>
                    <a:pt x="51" y="31"/>
                  </a:cubicBezTo>
                  <a:cubicBezTo>
                    <a:pt x="50" y="32"/>
                    <a:pt x="48" y="32"/>
                    <a:pt x="48" y="35"/>
                  </a:cubicBezTo>
                  <a:cubicBezTo>
                    <a:pt x="48" y="37"/>
                    <a:pt x="50" y="37"/>
                    <a:pt x="52" y="38"/>
                  </a:cubicBezTo>
                  <a:cubicBezTo>
                    <a:pt x="55" y="39"/>
                    <a:pt x="58" y="39"/>
                    <a:pt x="60" y="42"/>
                  </a:cubicBezTo>
                  <a:cubicBezTo>
                    <a:pt x="57" y="41"/>
                    <a:pt x="53" y="40"/>
                    <a:pt x="49" y="41"/>
                  </a:cubicBezTo>
                  <a:cubicBezTo>
                    <a:pt x="44" y="41"/>
                    <a:pt x="42" y="42"/>
                    <a:pt x="42" y="47"/>
                  </a:cubicBezTo>
                  <a:cubicBezTo>
                    <a:pt x="43" y="49"/>
                    <a:pt x="42" y="50"/>
                    <a:pt x="40" y="50"/>
                  </a:cubicBezTo>
                  <a:cubicBezTo>
                    <a:pt x="39" y="50"/>
                    <a:pt x="39" y="49"/>
                    <a:pt x="38" y="50"/>
                  </a:cubicBezTo>
                  <a:cubicBezTo>
                    <a:pt x="35" y="50"/>
                    <a:pt x="33" y="49"/>
                    <a:pt x="30" y="49"/>
                  </a:cubicBezTo>
                  <a:cubicBezTo>
                    <a:pt x="26" y="49"/>
                    <a:pt x="24" y="54"/>
                    <a:pt x="22" y="57"/>
                  </a:cubicBezTo>
                  <a:cubicBezTo>
                    <a:pt x="21" y="58"/>
                    <a:pt x="22" y="60"/>
                    <a:pt x="19" y="61"/>
                  </a:cubicBezTo>
                  <a:cubicBezTo>
                    <a:pt x="20" y="57"/>
                    <a:pt x="22" y="54"/>
                    <a:pt x="24" y="50"/>
                  </a:cubicBezTo>
                  <a:cubicBezTo>
                    <a:pt x="24" y="50"/>
                    <a:pt x="25" y="49"/>
                    <a:pt x="24" y="48"/>
                  </a:cubicBezTo>
                  <a:cubicBezTo>
                    <a:pt x="24" y="47"/>
                    <a:pt x="22" y="47"/>
                    <a:pt x="22" y="47"/>
                  </a:cubicBezTo>
                  <a:cubicBezTo>
                    <a:pt x="19" y="49"/>
                    <a:pt x="16" y="47"/>
                    <a:pt x="13" y="49"/>
                  </a:cubicBezTo>
                  <a:cubicBezTo>
                    <a:pt x="12" y="49"/>
                    <a:pt x="11" y="49"/>
                    <a:pt x="11" y="48"/>
                  </a:cubicBezTo>
                  <a:cubicBezTo>
                    <a:pt x="10" y="47"/>
                    <a:pt x="11" y="47"/>
                    <a:pt x="11" y="46"/>
                  </a:cubicBezTo>
                  <a:cubicBezTo>
                    <a:pt x="13" y="45"/>
                    <a:pt x="15" y="44"/>
                    <a:pt x="16" y="42"/>
                  </a:cubicBezTo>
                  <a:cubicBezTo>
                    <a:pt x="19" y="41"/>
                    <a:pt x="19" y="39"/>
                    <a:pt x="16" y="38"/>
                  </a:cubicBezTo>
                  <a:cubicBezTo>
                    <a:pt x="11" y="36"/>
                    <a:pt x="6" y="34"/>
                    <a:pt x="0" y="34"/>
                  </a:cubicBezTo>
                  <a:cubicBezTo>
                    <a:pt x="1" y="31"/>
                    <a:pt x="3" y="32"/>
                    <a:pt x="4" y="32"/>
                  </a:cubicBezTo>
                  <a:cubicBezTo>
                    <a:pt x="5" y="32"/>
                    <a:pt x="7" y="32"/>
                    <a:pt x="7" y="31"/>
                  </a:cubicBezTo>
                  <a:cubicBezTo>
                    <a:pt x="8" y="26"/>
                    <a:pt x="11" y="27"/>
                    <a:pt x="15" y="28"/>
                  </a:cubicBezTo>
                  <a:cubicBezTo>
                    <a:pt x="15" y="26"/>
                    <a:pt x="9" y="22"/>
                    <a:pt x="17" y="22"/>
                  </a:cubicBezTo>
                  <a:cubicBezTo>
                    <a:pt x="20" y="22"/>
                    <a:pt x="16" y="19"/>
                    <a:pt x="17" y="17"/>
                  </a:cubicBezTo>
                  <a:cubicBezTo>
                    <a:pt x="19" y="18"/>
                    <a:pt x="21" y="19"/>
                    <a:pt x="23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0"/>
                    <a:pt x="27" y="18"/>
                    <a:pt x="26" y="17"/>
                  </a:cubicBezTo>
                  <a:cubicBezTo>
                    <a:pt x="21" y="12"/>
                    <a:pt x="24" y="5"/>
                    <a:pt x="19" y="0"/>
                  </a:cubicBezTo>
                  <a:cubicBezTo>
                    <a:pt x="22" y="0"/>
                    <a:pt x="22" y="2"/>
                    <a:pt x="23" y="3"/>
                  </a:cubicBezTo>
                  <a:cubicBezTo>
                    <a:pt x="24" y="5"/>
                    <a:pt x="25" y="7"/>
                    <a:pt x="27" y="8"/>
                  </a:cubicBezTo>
                  <a:cubicBezTo>
                    <a:pt x="31" y="9"/>
                    <a:pt x="31" y="11"/>
                    <a:pt x="30" y="14"/>
                  </a:cubicBezTo>
                  <a:cubicBezTo>
                    <a:pt x="28" y="17"/>
                    <a:pt x="27" y="20"/>
                    <a:pt x="32" y="20"/>
                  </a:cubicBezTo>
                  <a:cubicBezTo>
                    <a:pt x="32" y="20"/>
                    <a:pt x="33" y="20"/>
                    <a:pt x="33" y="21"/>
                  </a:cubicBezTo>
                  <a:cubicBezTo>
                    <a:pt x="34" y="22"/>
                    <a:pt x="34" y="24"/>
                    <a:pt x="36" y="22"/>
                  </a:cubicBezTo>
                  <a:cubicBezTo>
                    <a:pt x="37" y="22"/>
                    <a:pt x="36" y="20"/>
                    <a:pt x="35" y="19"/>
                  </a:cubicBezTo>
                  <a:cubicBezTo>
                    <a:pt x="32" y="16"/>
                    <a:pt x="33" y="14"/>
                    <a:pt x="36" y="12"/>
                  </a:cubicBezTo>
                  <a:cubicBezTo>
                    <a:pt x="39" y="11"/>
                    <a:pt x="38" y="8"/>
                    <a:pt x="39" y="6"/>
                  </a:cubicBezTo>
                  <a:cubicBezTo>
                    <a:pt x="41" y="5"/>
                    <a:pt x="41" y="2"/>
                    <a:pt x="43" y="3"/>
                  </a:cubicBezTo>
                  <a:cubicBezTo>
                    <a:pt x="46" y="4"/>
                    <a:pt x="46" y="6"/>
                    <a:pt x="46" y="8"/>
                  </a:cubicBezTo>
                  <a:cubicBezTo>
                    <a:pt x="45" y="12"/>
                    <a:pt x="44" y="16"/>
                    <a:pt x="42" y="20"/>
                  </a:cubicBezTo>
                  <a:cubicBezTo>
                    <a:pt x="41" y="22"/>
                    <a:pt x="40" y="23"/>
                    <a:pt x="42" y="25"/>
                  </a:cubicBezTo>
                  <a:cubicBezTo>
                    <a:pt x="44" y="26"/>
                    <a:pt x="45" y="23"/>
                    <a:pt x="46" y="22"/>
                  </a:cubicBezTo>
                  <a:cubicBezTo>
                    <a:pt x="49" y="18"/>
                    <a:pt x="51" y="14"/>
                    <a:pt x="54" y="10"/>
                  </a:cubicBezTo>
                  <a:cubicBezTo>
                    <a:pt x="54" y="10"/>
                    <a:pt x="55" y="11"/>
                    <a:pt x="55" y="11"/>
                  </a:cubicBezTo>
                  <a:close/>
                </a:path>
              </a:pathLst>
            </a:custGeom>
            <a:solidFill>
              <a:srgbClr val="E2A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A680B56-1AA9-60AD-D09F-9D0B9EB84B1F}"/>
                </a:ext>
              </a:extLst>
            </p:cNvPr>
            <p:cNvSpPr/>
            <p:nvPr userDrawn="1"/>
          </p:nvSpPr>
          <p:spPr bwMode="auto">
            <a:xfrm>
              <a:off x="169863" y="1655763"/>
              <a:ext cx="14288" cy="22225"/>
            </a:xfrm>
            <a:custGeom>
              <a:avLst/>
              <a:gdLst>
                <a:gd name="T0" fmla="*/ 1 w 4"/>
                <a:gd name="T1" fmla="*/ 6 h 6"/>
                <a:gd name="T2" fmla="*/ 1 w 4"/>
                <a:gd name="T3" fmla="*/ 1 h 6"/>
                <a:gd name="T4" fmla="*/ 3 w 4"/>
                <a:gd name="T5" fmla="*/ 2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4" y="6"/>
                    <a:pt x="1" y="6"/>
                  </a:cubicBezTo>
                  <a:close/>
                </a:path>
              </a:pathLst>
            </a:custGeom>
            <a:solidFill>
              <a:srgbClr val="8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DB155485-674D-E009-9052-1A6E88DA1BB3}"/>
                </a:ext>
              </a:extLst>
            </p:cNvPr>
            <p:cNvSpPr/>
            <p:nvPr userDrawn="1"/>
          </p:nvSpPr>
          <p:spPr bwMode="auto">
            <a:xfrm>
              <a:off x="771525" y="120650"/>
              <a:ext cx="409575" cy="354013"/>
            </a:xfrm>
            <a:custGeom>
              <a:avLst/>
              <a:gdLst>
                <a:gd name="T0" fmla="*/ 108 w 109"/>
                <a:gd name="T1" fmla="*/ 34 h 94"/>
                <a:gd name="T2" fmla="*/ 108 w 109"/>
                <a:gd name="T3" fmla="*/ 36 h 94"/>
                <a:gd name="T4" fmla="*/ 108 w 109"/>
                <a:gd name="T5" fmla="*/ 42 h 94"/>
                <a:gd name="T6" fmla="*/ 107 w 109"/>
                <a:gd name="T7" fmla="*/ 44 h 94"/>
                <a:gd name="T8" fmla="*/ 100 w 109"/>
                <a:gd name="T9" fmla="*/ 57 h 94"/>
                <a:gd name="T10" fmla="*/ 95 w 109"/>
                <a:gd name="T11" fmla="*/ 61 h 94"/>
                <a:gd name="T12" fmla="*/ 77 w 109"/>
                <a:gd name="T13" fmla="*/ 60 h 94"/>
                <a:gd name="T14" fmla="*/ 80 w 109"/>
                <a:gd name="T15" fmla="*/ 64 h 94"/>
                <a:gd name="T16" fmla="*/ 83 w 109"/>
                <a:gd name="T17" fmla="*/ 80 h 94"/>
                <a:gd name="T18" fmla="*/ 81 w 109"/>
                <a:gd name="T19" fmla="*/ 81 h 94"/>
                <a:gd name="T20" fmla="*/ 79 w 109"/>
                <a:gd name="T21" fmla="*/ 85 h 94"/>
                <a:gd name="T22" fmla="*/ 82 w 109"/>
                <a:gd name="T23" fmla="*/ 90 h 94"/>
                <a:gd name="T24" fmla="*/ 84 w 109"/>
                <a:gd name="T25" fmla="*/ 92 h 94"/>
                <a:gd name="T26" fmla="*/ 67 w 109"/>
                <a:gd name="T27" fmla="*/ 93 h 94"/>
                <a:gd name="T28" fmla="*/ 67 w 109"/>
                <a:gd name="T29" fmla="*/ 81 h 94"/>
                <a:gd name="T30" fmla="*/ 56 w 109"/>
                <a:gd name="T31" fmla="*/ 77 h 94"/>
                <a:gd name="T32" fmla="*/ 54 w 109"/>
                <a:gd name="T33" fmla="*/ 73 h 94"/>
                <a:gd name="T34" fmla="*/ 57 w 109"/>
                <a:gd name="T35" fmla="*/ 65 h 94"/>
                <a:gd name="T36" fmla="*/ 54 w 109"/>
                <a:gd name="T37" fmla="*/ 51 h 94"/>
                <a:gd name="T38" fmla="*/ 52 w 109"/>
                <a:gd name="T39" fmla="*/ 48 h 94"/>
                <a:gd name="T40" fmla="*/ 57 w 109"/>
                <a:gd name="T41" fmla="*/ 47 h 94"/>
                <a:gd name="T42" fmla="*/ 57 w 109"/>
                <a:gd name="T43" fmla="*/ 47 h 94"/>
                <a:gd name="T44" fmla="*/ 60 w 109"/>
                <a:gd name="T45" fmla="*/ 50 h 94"/>
                <a:gd name="T46" fmla="*/ 62 w 109"/>
                <a:gd name="T47" fmla="*/ 46 h 94"/>
                <a:gd name="T48" fmla="*/ 56 w 109"/>
                <a:gd name="T49" fmla="*/ 39 h 94"/>
                <a:gd name="T50" fmla="*/ 57 w 109"/>
                <a:gd name="T51" fmla="*/ 39 h 94"/>
                <a:gd name="T52" fmla="*/ 66 w 109"/>
                <a:gd name="T53" fmla="*/ 39 h 94"/>
                <a:gd name="T54" fmla="*/ 62 w 109"/>
                <a:gd name="T55" fmla="*/ 33 h 94"/>
                <a:gd name="T56" fmla="*/ 62 w 109"/>
                <a:gd name="T57" fmla="*/ 31 h 94"/>
                <a:gd name="T58" fmla="*/ 62 w 109"/>
                <a:gd name="T59" fmla="*/ 30 h 94"/>
                <a:gd name="T60" fmla="*/ 67 w 109"/>
                <a:gd name="T61" fmla="*/ 24 h 94"/>
                <a:gd name="T62" fmla="*/ 48 w 109"/>
                <a:gd name="T63" fmla="*/ 29 h 94"/>
                <a:gd name="T64" fmla="*/ 41 w 109"/>
                <a:gd name="T65" fmla="*/ 30 h 94"/>
                <a:gd name="T66" fmla="*/ 28 w 109"/>
                <a:gd name="T67" fmla="*/ 23 h 94"/>
                <a:gd name="T68" fmla="*/ 25 w 109"/>
                <a:gd name="T69" fmla="*/ 22 h 94"/>
                <a:gd name="T70" fmla="*/ 26 w 109"/>
                <a:gd name="T71" fmla="*/ 25 h 94"/>
                <a:gd name="T72" fmla="*/ 32 w 109"/>
                <a:gd name="T73" fmla="*/ 29 h 94"/>
                <a:gd name="T74" fmla="*/ 32 w 109"/>
                <a:gd name="T75" fmla="*/ 36 h 94"/>
                <a:gd name="T76" fmla="*/ 31 w 109"/>
                <a:gd name="T77" fmla="*/ 37 h 94"/>
                <a:gd name="T78" fmla="*/ 32 w 109"/>
                <a:gd name="T79" fmla="*/ 38 h 94"/>
                <a:gd name="T80" fmla="*/ 33 w 109"/>
                <a:gd name="T81" fmla="*/ 42 h 94"/>
                <a:gd name="T82" fmla="*/ 19 w 109"/>
                <a:gd name="T83" fmla="*/ 52 h 94"/>
                <a:gd name="T84" fmla="*/ 24 w 109"/>
                <a:gd name="T85" fmla="*/ 54 h 94"/>
                <a:gd name="T86" fmla="*/ 23 w 109"/>
                <a:gd name="T87" fmla="*/ 58 h 94"/>
                <a:gd name="T88" fmla="*/ 21 w 109"/>
                <a:gd name="T89" fmla="*/ 68 h 94"/>
                <a:gd name="T90" fmla="*/ 0 w 109"/>
                <a:gd name="T91" fmla="*/ 59 h 94"/>
                <a:gd name="T92" fmla="*/ 8 w 109"/>
                <a:gd name="T93" fmla="*/ 55 h 94"/>
                <a:gd name="T94" fmla="*/ 9 w 109"/>
                <a:gd name="T95" fmla="*/ 49 h 94"/>
                <a:gd name="T96" fmla="*/ 7 w 109"/>
                <a:gd name="T97" fmla="*/ 23 h 94"/>
                <a:gd name="T98" fmla="*/ 14 w 109"/>
                <a:gd name="T99" fmla="*/ 17 h 94"/>
                <a:gd name="T100" fmla="*/ 22 w 109"/>
                <a:gd name="T101" fmla="*/ 10 h 94"/>
                <a:gd name="T102" fmla="*/ 43 w 109"/>
                <a:gd name="T103" fmla="*/ 7 h 94"/>
                <a:gd name="T104" fmla="*/ 52 w 109"/>
                <a:gd name="T105" fmla="*/ 7 h 94"/>
                <a:gd name="T106" fmla="*/ 75 w 109"/>
                <a:gd name="T107" fmla="*/ 5 h 94"/>
                <a:gd name="T108" fmla="*/ 81 w 109"/>
                <a:gd name="T109" fmla="*/ 7 h 94"/>
                <a:gd name="T110" fmla="*/ 87 w 109"/>
                <a:gd name="T111" fmla="*/ 13 h 94"/>
                <a:gd name="T112" fmla="*/ 90 w 109"/>
                <a:gd name="T113" fmla="*/ 19 h 94"/>
                <a:gd name="T114" fmla="*/ 108 w 109"/>
                <a:gd name="T11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94">
                  <a:moveTo>
                    <a:pt x="108" y="34"/>
                  </a:moveTo>
                  <a:cubicBezTo>
                    <a:pt x="109" y="35"/>
                    <a:pt x="104" y="35"/>
                    <a:pt x="108" y="36"/>
                  </a:cubicBezTo>
                  <a:cubicBezTo>
                    <a:pt x="109" y="38"/>
                    <a:pt x="109" y="41"/>
                    <a:pt x="108" y="42"/>
                  </a:cubicBezTo>
                  <a:cubicBezTo>
                    <a:pt x="107" y="43"/>
                    <a:pt x="106" y="44"/>
                    <a:pt x="107" y="44"/>
                  </a:cubicBezTo>
                  <a:cubicBezTo>
                    <a:pt x="109" y="51"/>
                    <a:pt x="103" y="54"/>
                    <a:pt x="100" y="57"/>
                  </a:cubicBezTo>
                  <a:cubicBezTo>
                    <a:pt x="99" y="60"/>
                    <a:pt x="97" y="60"/>
                    <a:pt x="95" y="61"/>
                  </a:cubicBezTo>
                  <a:cubicBezTo>
                    <a:pt x="89" y="61"/>
                    <a:pt x="83" y="62"/>
                    <a:pt x="77" y="60"/>
                  </a:cubicBezTo>
                  <a:cubicBezTo>
                    <a:pt x="77" y="62"/>
                    <a:pt x="79" y="63"/>
                    <a:pt x="80" y="64"/>
                  </a:cubicBezTo>
                  <a:cubicBezTo>
                    <a:pt x="85" y="69"/>
                    <a:pt x="84" y="75"/>
                    <a:pt x="83" y="80"/>
                  </a:cubicBezTo>
                  <a:cubicBezTo>
                    <a:pt x="83" y="81"/>
                    <a:pt x="82" y="82"/>
                    <a:pt x="81" y="81"/>
                  </a:cubicBezTo>
                  <a:cubicBezTo>
                    <a:pt x="79" y="82"/>
                    <a:pt x="80" y="84"/>
                    <a:pt x="79" y="85"/>
                  </a:cubicBezTo>
                  <a:cubicBezTo>
                    <a:pt x="78" y="88"/>
                    <a:pt x="77" y="91"/>
                    <a:pt x="82" y="90"/>
                  </a:cubicBezTo>
                  <a:cubicBezTo>
                    <a:pt x="83" y="90"/>
                    <a:pt x="83" y="91"/>
                    <a:pt x="84" y="92"/>
                  </a:cubicBezTo>
                  <a:cubicBezTo>
                    <a:pt x="78" y="92"/>
                    <a:pt x="73" y="94"/>
                    <a:pt x="67" y="93"/>
                  </a:cubicBezTo>
                  <a:cubicBezTo>
                    <a:pt x="70" y="89"/>
                    <a:pt x="71" y="85"/>
                    <a:pt x="67" y="81"/>
                  </a:cubicBezTo>
                  <a:cubicBezTo>
                    <a:pt x="64" y="78"/>
                    <a:pt x="60" y="77"/>
                    <a:pt x="56" y="77"/>
                  </a:cubicBezTo>
                  <a:cubicBezTo>
                    <a:pt x="54" y="77"/>
                    <a:pt x="53" y="76"/>
                    <a:pt x="54" y="73"/>
                  </a:cubicBezTo>
                  <a:cubicBezTo>
                    <a:pt x="56" y="71"/>
                    <a:pt x="56" y="67"/>
                    <a:pt x="57" y="65"/>
                  </a:cubicBezTo>
                  <a:cubicBezTo>
                    <a:pt x="58" y="63"/>
                    <a:pt x="56" y="53"/>
                    <a:pt x="54" y="51"/>
                  </a:cubicBezTo>
                  <a:cubicBezTo>
                    <a:pt x="53" y="50"/>
                    <a:pt x="50" y="50"/>
                    <a:pt x="52" y="48"/>
                  </a:cubicBezTo>
                  <a:cubicBezTo>
                    <a:pt x="53" y="46"/>
                    <a:pt x="55" y="46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8" y="48"/>
                    <a:pt x="58" y="51"/>
                    <a:pt x="60" y="50"/>
                  </a:cubicBezTo>
                  <a:cubicBezTo>
                    <a:pt x="63" y="49"/>
                    <a:pt x="61" y="47"/>
                    <a:pt x="62" y="46"/>
                  </a:cubicBezTo>
                  <a:cubicBezTo>
                    <a:pt x="59" y="44"/>
                    <a:pt x="57" y="42"/>
                    <a:pt x="56" y="39"/>
                  </a:cubicBezTo>
                  <a:cubicBezTo>
                    <a:pt x="56" y="39"/>
                    <a:pt x="57" y="39"/>
                    <a:pt x="57" y="39"/>
                  </a:cubicBezTo>
                  <a:cubicBezTo>
                    <a:pt x="60" y="39"/>
                    <a:pt x="63" y="39"/>
                    <a:pt x="66" y="39"/>
                  </a:cubicBezTo>
                  <a:cubicBezTo>
                    <a:pt x="61" y="38"/>
                    <a:pt x="60" y="38"/>
                    <a:pt x="62" y="33"/>
                  </a:cubicBezTo>
                  <a:cubicBezTo>
                    <a:pt x="63" y="32"/>
                    <a:pt x="63" y="32"/>
                    <a:pt x="62" y="31"/>
                  </a:cubicBezTo>
                  <a:cubicBezTo>
                    <a:pt x="62" y="31"/>
                    <a:pt x="62" y="30"/>
                    <a:pt x="62" y="30"/>
                  </a:cubicBezTo>
                  <a:cubicBezTo>
                    <a:pt x="63" y="27"/>
                    <a:pt x="65" y="25"/>
                    <a:pt x="67" y="24"/>
                  </a:cubicBezTo>
                  <a:cubicBezTo>
                    <a:pt x="62" y="28"/>
                    <a:pt x="56" y="31"/>
                    <a:pt x="48" y="29"/>
                  </a:cubicBezTo>
                  <a:cubicBezTo>
                    <a:pt x="46" y="27"/>
                    <a:pt x="44" y="28"/>
                    <a:pt x="41" y="30"/>
                  </a:cubicBezTo>
                  <a:cubicBezTo>
                    <a:pt x="37" y="27"/>
                    <a:pt x="32" y="26"/>
                    <a:pt x="28" y="23"/>
                  </a:cubicBezTo>
                  <a:cubicBezTo>
                    <a:pt x="27" y="22"/>
                    <a:pt x="26" y="21"/>
                    <a:pt x="25" y="22"/>
                  </a:cubicBezTo>
                  <a:cubicBezTo>
                    <a:pt x="24" y="23"/>
                    <a:pt x="26" y="24"/>
                    <a:pt x="26" y="25"/>
                  </a:cubicBezTo>
                  <a:cubicBezTo>
                    <a:pt x="28" y="26"/>
                    <a:pt x="30" y="27"/>
                    <a:pt x="32" y="29"/>
                  </a:cubicBezTo>
                  <a:cubicBezTo>
                    <a:pt x="35" y="32"/>
                    <a:pt x="35" y="33"/>
                    <a:pt x="32" y="36"/>
                  </a:cubicBezTo>
                  <a:cubicBezTo>
                    <a:pt x="31" y="36"/>
                    <a:pt x="30" y="37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cubicBezTo>
                    <a:pt x="35" y="39"/>
                    <a:pt x="35" y="40"/>
                    <a:pt x="33" y="42"/>
                  </a:cubicBezTo>
                  <a:cubicBezTo>
                    <a:pt x="29" y="45"/>
                    <a:pt x="26" y="50"/>
                    <a:pt x="19" y="52"/>
                  </a:cubicBezTo>
                  <a:cubicBezTo>
                    <a:pt x="21" y="53"/>
                    <a:pt x="23" y="52"/>
                    <a:pt x="24" y="54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2" y="61"/>
                    <a:pt x="23" y="64"/>
                    <a:pt x="21" y="68"/>
                  </a:cubicBezTo>
                  <a:cubicBezTo>
                    <a:pt x="16" y="60"/>
                    <a:pt x="9" y="57"/>
                    <a:pt x="0" y="59"/>
                  </a:cubicBezTo>
                  <a:cubicBezTo>
                    <a:pt x="3" y="58"/>
                    <a:pt x="5" y="56"/>
                    <a:pt x="8" y="55"/>
                  </a:cubicBezTo>
                  <a:cubicBezTo>
                    <a:pt x="10" y="53"/>
                    <a:pt x="11" y="52"/>
                    <a:pt x="9" y="49"/>
                  </a:cubicBezTo>
                  <a:cubicBezTo>
                    <a:pt x="4" y="41"/>
                    <a:pt x="4" y="32"/>
                    <a:pt x="7" y="23"/>
                  </a:cubicBezTo>
                  <a:cubicBezTo>
                    <a:pt x="8" y="20"/>
                    <a:pt x="11" y="18"/>
                    <a:pt x="14" y="17"/>
                  </a:cubicBezTo>
                  <a:cubicBezTo>
                    <a:pt x="18" y="16"/>
                    <a:pt x="21" y="14"/>
                    <a:pt x="22" y="10"/>
                  </a:cubicBezTo>
                  <a:cubicBezTo>
                    <a:pt x="24" y="0"/>
                    <a:pt x="38" y="0"/>
                    <a:pt x="43" y="7"/>
                  </a:cubicBezTo>
                  <a:cubicBezTo>
                    <a:pt x="48" y="12"/>
                    <a:pt x="48" y="12"/>
                    <a:pt x="52" y="7"/>
                  </a:cubicBezTo>
                  <a:cubicBezTo>
                    <a:pt x="58" y="1"/>
                    <a:pt x="68" y="0"/>
                    <a:pt x="75" y="5"/>
                  </a:cubicBezTo>
                  <a:cubicBezTo>
                    <a:pt x="77" y="7"/>
                    <a:pt x="79" y="7"/>
                    <a:pt x="81" y="7"/>
                  </a:cubicBezTo>
                  <a:cubicBezTo>
                    <a:pt x="85" y="7"/>
                    <a:pt x="88" y="9"/>
                    <a:pt x="87" y="13"/>
                  </a:cubicBezTo>
                  <a:cubicBezTo>
                    <a:pt x="87" y="16"/>
                    <a:pt x="89" y="17"/>
                    <a:pt x="90" y="19"/>
                  </a:cubicBezTo>
                  <a:cubicBezTo>
                    <a:pt x="95" y="25"/>
                    <a:pt x="102" y="29"/>
                    <a:pt x="108" y="34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CFCBFE52-7B3C-493D-D107-758016EB2EC5}"/>
                </a:ext>
              </a:extLst>
            </p:cNvPr>
            <p:cNvSpPr/>
            <p:nvPr userDrawn="1"/>
          </p:nvSpPr>
          <p:spPr bwMode="auto">
            <a:xfrm>
              <a:off x="15875" y="1419225"/>
              <a:ext cx="192088" cy="206375"/>
            </a:xfrm>
            <a:custGeom>
              <a:avLst/>
              <a:gdLst>
                <a:gd name="T0" fmla="*/ 28 w 51"/>
                <a:gd name="T1" fmla="*/ 47 h 55"/>
                <a:gd name="T2" fmla="*/ 27 w 51"/>
                <a:gd name="T3" fmla="*/ 54 h 55"/>
                <a:gd name="T4" fmla="*/ 26 w 51"/>
                <a:gd name="T5" fmla="*/ 53 h 55"/>
                <a:gd name="T6" fmla="*/ 24 w 51"/>
                <a:gd name="T7" fmla="*/ 49 h 55"/>
                <a:gd name="T8" fmla="*/ 20 w 51"/>
                <a:gd name="T9" fmla="*/ 51 h 55"/>
                <a:gd name="T10" fmla="*/ 18 w 51"/>
                <a:gd name="T11" fmla="*/ 54 h 55"/>
                <a:gd name="T12" fmla="*/ 16 w 51"/>
                <a:gd name="T13" fmla="*/ 55 h 55"/>
                <a:gd name="T14" fmla="*/ 15 w 51"/>
                <a:gd name="T15" fmla="*/ 52 h 55"/>
                <a:gd name="T16" fmla="*/ 16 w 51"/>
                <a:gd name="T17" fmla="*/ 47 h 55"/>
                <a:gd name="T18" fmla="*/ 10 w 51"/>
                <a:gd name="T19" fmla="*/ 46 h 55"/>
                <a:gd name="T20" fmla="*/ 11 w 51"/>
                <a:gd name="T21" fmla="*/ 43 h 55"/>
                <a:gd name="T22" fmla="*/ 10 w 51"/>
                <a:gd name="T23" fmla="*/ 39 h 55"/>
                <a:gd name="T24" fmla="*/ 2 w 51"/>
                <a:gd name="T25" fmla="*/ 36 h 55"/>
                <a:gd name="T26" fmla="*/ 0 w 51"/>
                <a:gd name="T27" fmla="*/ 34 h 55"/>
                <a:gd name="T28" fmla="*/ 2 w 51"/>
                <a:gd name="T29" fmla="*/ 33 h 55"/>
                <a:gd name="T30" fmla="*/ 8 w 51"/>
                <a:gd name="T31" fmla="*/ 25 h 55"/>
                <a:gd name="T32" fmla="*/ 13 w 51"/>
                <a:gd name="T33" fmla="*/ 27 h 55"/>
                <a:gd name="T34" fmla="*/ 12 w 51"/>
                <a:gd name="T35" fmla="*/ 21 h 55"/>
                <a:gd name="T36" fmla="*/ 12 w 51"/>
                <a:gd name="T37" fmla="*/ 9 h 55"/>
                <a:gd name="T38" fmla="*/ 26 w 51"/>
                <a:gd name="T39" fmla="*/ 2 h 55"/>
                <a:gd name="T40" fmla="*/ 31 w 51"/>
                <a:gd name="T41" fmla="*/ 2 h 55"/>
                <a:gd name="T42" fmla="*/ 40 w 51"/>
                <a:gd name="T43" fmla="*/ 7 h 55"/>
                <a:gd name="T44" fmla="*/ 42 w 51"/>
                <a:gd name="T45" fmla="*/ 12 h 55"/>
                <a:gd name="T46" fmla="*/ 39 w 51"/>
                <a:gd name="T47" fmla="*/ 23 h 55"/>
                <a:gd name="T48" fmla="*/ 37 w 51"/>
                <a:gd name="T49" fmla="*/ 32 h 55"/>
                <a:gd name="T50" fmla="*/ 44 w 51"/>
                <a:gd name="T51" fmla="*/ 36 h 55"/>
                <a:gd name="T52" fmla="*/ 51 w 51"/>
                <a:gd name="T53" fmla="*/ 37 h 55"/>
                <a:gd name="T54" fmla="*/ 42 w 51"/>
                <a:gd name="T55" fmla="*/ 38 h 55"/>
                <a:gd name="T56" fmla="*/ 37 w 51"/>
                <a:gd name="T57" fmla="*/ 43 h 55"/>
                <a:gd name="T58" fmla="*/ 34 w 51"/>
                <a:gd name="T59" fmla="*/ 44 h 55"/>
                <a:gd name="T60" fmla="*/ 30 w 51"/>
                <a:gd name="T61" fmla="*/ 40 h 55"/>
                <a:gd name="T62" fmla="*/ 28 w 51"/>
                <a:gd name="T63" fmla="*/ 40 h 55"/>
                <a:gd name="T64" fmla="*/ 20 w 51"/>
                <a:gd name="T65" fmla="*/ 43 h 55"/>
                <a:gd name="T66" fmla="*/ 28 w 51"/>
                <a:gd name="T6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5">
                  <a:moveTo>
                    <a:pt x="28" y="47"/>
                  </a:moveTo>
                  <a:cubicBezTo>
                    <a:pt x="27" y="49"/>
                    <a:pt x="28" y="52"/>
                    <a:pt x="27" y="54"/>
                  </a:cubicBezTo>
                  <a:cubicBezTo>
                    <a:pt x="26" y="55"/>
                    <a:pt x="26" y="54"/>
                    <a:pt x="26" y="53"/>
                  </a:cubicBezTo>
                  <a:cubicBezTo>
                    <a:pt x="26" y="51"/>
                    <a:pt x="26" y="49"/>
                    <a:pt x="24" y="49"/>
                  </a:cubicBezTo>
                  <a:cubicBezTo>
                    <a:pt x="22" y="48"/>
                    <a:pt x="21" y="50"/>
                    <a:pt x="20" y="51"/>
                  </a:cubicBezTo>
                  <a:cubicBezTo>
                    <a:pt x="19" y="52"/>
                    <a:pt x="19" y="53"/>
                    <a:pt x="18" y="54"/>
                  </a:cubicBezTo>
                  <a:cubicBezTo>
                    <a:pt x="18" y="54"/>
                    <a:pt x="17" y="55"/>
                    <a:pt x="16" y="55"/>
                  </a:cubicBezTo>
                  <a:cubicBezTo>
                    <a:pt x="15" y="54"/>
                    <a:pt x="15" y="53"/>
                    <a:pt x="15" y="52"/>
                  </a:cubicBezTo>
                  <a:cubicBezTo>
                    <a:pt x="16" y="50"/>
                    <a:pt x="19" y="48"/>
                    <a:pt x="16" y="47"/>
                  </a:cubicBezTo>
                  <a:cubicBezTo>
                    <a:pt x="14" y="46"/>
                    <a:pt x="12" y="45"/>
                    <a:pt x="10" y="46"/>
                  </a:cubicBezTo>
                  <a:cubicBezTo>
                    <a:pt x="9" y="44"/>
                    <a:pt x="10" y="44"/>
                    <a:pt x="11" y="43"/>
                  </a:cubicBezTo>
                  <a:cubicBezTo>
                    <a:pt x="13" y="40"/>
                    <a:pt x="12" y="40"/>
                    <a:pt x="10" y="39"/>
                  </a:cubicBezTo>
                  <a:cubicBezTo>
                    <a:pt x="7" y="38"/>
                    <a:pt x="4" y="37"/>
                    <a:pt x="2" y="36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8" y="32"/>
                    <a:pt x="9" y="31"/>
                    <a:pt x="8" y="25"/>
                  </a:cubicBezTo>
                  <a:cubicBezTo>
                    <a:pt x="10" y="24"/>
                    <a:pt x="11" y="29"/>
                    <a:pt x="13" y="27"/>
                  </a:cubicBezTo>
                  <a:cubicBezTo>
                    <a:pt x="14" y="25"/>
                    <a:pt x="13" y="22"/>
                    <a:pt x="12" y="21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7" y="7"/>
                    <a:pt x="22" y="7"/>
                    <a:pt x="26" y="2"/>
                  </a:cubicBezTo>
                  <a:cubicBezTo>
                    <a:pt x="27" y="0"/>
                    <a:pt x="29" y="1"/>
                    <a:pt x="31" y="2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41" y="9"/>
                    <a:pt x="43" y="10"/>
                    <a:pt x="42" y="12"/>
                  </a:cubicBezTo>
                  <a:cubicBezTo>
                    <a:pt x="43" y="17"/>
                    <a:pt x="44" y="20"/>
                    <a:pt x="39" y="23"/>
                  </a:cubicBezTo>
                  <a:cubicBezTo>
                    <a:pt x="36" y="25"/>
                    <a:pt x="35" y="29"/>
                    <a:pt x="37" y="32"/>
                  </a:cubicBezTo>
                  <a:cubicBezTo>
                    <a:pt x="38" y="36"/>
                    <a:pt x="41" y="36"/>
                    <a:pt x="44" y="36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48" y="39"/>
                    <a:pt x="45" y="38"/>
                    <a:pt x="42" y="38"/>
                  </a:cubicBezTo>
                  <a:cubicBezTo>
                    <a:pt x="39" y="38"/>
                    <a:pt x="35" y="37"/>
                    <a:pt x="37" y="43"/>
                  </a:cubicBezTo>
                  <a:cubicBezTo>
                    <a:pt x="37" y="44"/>
                    <a:pt x="35" y="44"/>
                    <a:pt x="34" y="44"/>
                  </a:cubicBezTo>
                  <a:cubicBezTo>
                    <a:pt x="34" y="41"/>
                    <a:pt x="33" y="40"/>
                    <a:pt x="30" y="40"/>
                  </a:cubicBezTo>
                  <a:cubicBezTo>
                    <a:pt x="29" y="41"/>
                    <a:pt x="29" y="41"/>
                    <a:pt x="28" y="40"/>
                  </a:cubicBezTo>
                  <a:cubicBezTo>
                    <a:pt x="24" y="36"/>
                    <a:pt x="23" y="40"/>
                    <a:pt x="20" y="43"/>
                  </a:cubicBezTo>
                  <a:cubicBezTo>
                    <a:pt x="23" y="45"/>
                    <a:pt x="26" y="44"/>
                    <a:pt x="28" y="47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9E8EA3E-AEA0-6B61-7E8A-986BA385CAA2}"/>
                </a:ext>
              </a:extLst>
            </p:cNvPr>
            <p:cNvSpPr/>
            <p:nvPr userDrawn="1"/>
          </p:nvSpPr>
          <p:spPr bwMode="auto">
            <a:xfrm>
              <a:off x="274638" y="1381125"/>
              <a:ext cx="123825" cy="180975"/>
            </a:xfrm>
            <a:custGeom>
              <a:avLst/>
              <a:gdLst>
                <a:gd name="T0" fmla="*/ 1 w 33"/>
                <a:gd name="T1" fmla="*/ 15 h 48"/>
                <a:gd name="T2" fmla="*/ 3 w 33"/>
                <a:gd name="T3" fmla="*/ 3 h 48"/>
                <a:gd name="T4" fmla="*/ 5 w 33"/>
                <a:gd name="T5" fmla="*/ 2 h 48"/>
                <a:gd name="T6" fmla="*/ 13 w 33"/>
                <a:gd name="T7" fmla="*/ 0 h 48"/>
                <a:gd name="T8" fmla="*/ 14 w 33"/>
                <a:gd name="T9" fmla="*/ 6 h 48"/>
                <a:gd name="T10" fmla="*/ 14 w 33"/>
                <a:gd name="T11" fmla="*/ 11 h 48"/>
                <a:gd name="T12" fmla="*/ 14 w 33"/>
                <a:gd name="T13" fmla="*/ 13 h 48"/>
                <a:gd name="T14" fmla="*/ 16 w 33"/>
                <a:gd name="T15" fmla="*/ 13 h 48"/>
                <a:gd name="T16" fmla="*/ 28 w 33"/>
                <a:gd name="T17" fmla="*/ 10 h 48"/>
                <a:gd name="T18" fmla="*/ 32 w 33"/>
                <a:gd name="T19" fmla="*/ 12 h 48"/>
                <a:gd name="T20" fmla="*/ 31 w 33"/>
                <a:gd name="T21" fmla="*/ 16 h 48"/>
                <a:gd name="T22" fmla="*/ 21 w 33"/>
                <a:gd name="T23" fmla="*/ 21 h 48"/>
                <a:gd name="T24" fmla="*/ 19 w 33"/>
                <a:gd name="T25" fmla="*/ 23 h 48"/>
                <a:gd name="T26" fmla="*/ 22 w 33"/>
                <a:gd name="T27" fmla="*/ 32 h 48"/>
                <a:gd name="T28" fmla="*/ 23 w 33"/>
                <a:gd name="T29" fmla="*/ 35 h 48"/>
                <a:gd name="T30" fmla="*/ 24 w 33"/>
                <a:gd name="T31" fmla="*/ 45 h 48"/>
                <a:gd name="T32" fmla="*/ 23 w 33"/>
                <a:gd name="T33" fmla="*/ 47 h 48"/>
                <a:gd name="T34" fmla="*/ 21 w 33"/>
                <a:gd name="T35" fmla="*/ 47 h 48"/>
                <a:gd name="T36" fmla="*/ 9 w 33"/>
                <a:gd name="T37" fmla="*/ 39 h 48"/>
                <a:gd name="T38" fmla="*/ 7 w 33"/>
                <a:gd name="T39" fmla="*/ 35 h 48"/>
                <a:gd name="T40" fmla="*/ 5 w 33"/>
                <a:gd name="T41" fmla="*/ 31 h 48"/>
                <a:gd name="T42" fmla="*/ 1 w 33"/>
                <a:gd name="T4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48">
                  <a:moveTo>
                    <a:pt x="1" y="15"/>
                  </a:moveTo>
                  <a:cubicBezTo>
                    <a:pt x="0" y="11"/>
                    <a:pt x="3" y="7"/>
                    <a:pt x="3" y="3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8" y="5"/>
                    <a:pt x="10" y="0"/>
                    <a:pt x="13" y="0"/>
                  </a:cubicBezTo>
                  <a:cubicBezTo>
                    <a:pt x="13" y="2"/>
                    <a:pt x="11" y="4"/>
                    <a:pt x="14" y="6"/>
                  </a:cubicBezTo>
                  <a:cubicBezTo>
                    <a:pt x="16" y="6"/>
                    <a:pt x="14" y="9"/>
                    <a:pt x="14" y="11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4" y="14"/>
                    <a:pt x="15" y="14"/>
                    <a:pt x="16" y="13"/>
                  </a:cubicBezTo>
                  <a:cubicBezTo>
                    <a:pt x="19" y="11"/>
                    <a:pt x="24" y="11"/>
                    <a:pt x="28" y="10"/>
                  </a:cubicBezTo>
                  <a:cubicBezTo>
                    <a:pt x="29" y="9"/>
                    <a:pt x="31" y="10"/>
                    <a:pt x="32" y="12"/>
                  </a:cubicBezTo>
                  <a:cubicBezTo>
                    <a:pt x="33" y="13"/>
                    <a:pt x="32" y="15"/>
                    <a:pt x="31" y="16"/>
                  </a:cubicBezTo>
                  <a:cubicBezTo>
                    <a:pt x="28" y="18"/>
                    <a:pt x="25" y="21"/>
                    <a:pt x="21" y="21"/>
                  </a:cubicBezTo>
                  <a:cubicBezTo>
                    <a:pt x="19" y="21"/>
                    <a:pt x="19" y="22"/>
                    <a:pt x="19" y="23"/>
                  </a:cubicBezTo>
                  <a:cubicBezTo>
                    <a:pt x="19" y="27"/>
                    <a:pt x="20" y="29"/>
                    <a:pt x="22" y="32"/>
                  </a:cubicBezTo>
                  <a:cubicBezTo>
                    <a:pt x="23" y="33"/>
                    <a:pt x="24" y="35"/>
                    <a:pt x="23" y="35"/>
                  </a:cubicBezTo>
                  <a:cubicBezTo>
                    <a:pt x="19" y="39"/>
                    <a:pt x="23" y="42"/>
                    <a:pt x="24" y="45"/>
                  </a:cubicBezTo>
                  <a:cubicBezTo>
                    <a:pt x="24" y="46"/>
                    <a:pt x="25" y="47"/>
                    <a:pt x="23" y="47"/>
                  </a:cubicBezTo>
                  <a:cubicBezTo>
                    <a:pt x="23" y="48"/>
                    <a:pt x="22" y="47"/>
                    <a:pt x="21" y="47"/>
                  </a:cubicBezTo>
                  <a:cubicBezTo>
                    <a:pt x="17" y="44"/>
                    <a:pt x="14" y="40"/>
                    <a:pt x="9" y="39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3"/>
                    <a:pt x="7" y="32"/>
                    <a:pt x="5" y="31"/>
                  </a:cubicBezTo>
                  <a:cubicBezTo>
                    <a:pt x="6" y="25"/>
                    <a:pt x="4" y="20"/>
                    <a:pt x="1" y="15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9EB3E7AC-91A8-93E1-4BB5-589504FC52B4}"/>
                </a:ext>
              </a:extLst>
            </p:cNvPr>
            <p:cNvSpPr/>
            <p:nvPr userDrawn="1"/>
          </p:nvSpPr>
          <p:spPr bwMode="auto">
            <a:xfrm>
              <a:off x="60325" y="1335088"/>
              <a:ext cx="112713" cy="125413"/>
            </a:xfrm>
            <a:custGeom>
              <a:avLst/>
              <a:gdLst>
                <a:gd name="T0" fmla="*/ 17 w 30"/>
                <a:gd name="T1" fmla="*/ 4 h 33"/>
                <a:gd name="T2" fmla="*/ 13 w 30"/>
                <a:gd name="T3" fmla="*/ 6 h 33"/>
                <a:gd name="T4" fmla="*/ 15 w 30"/>
                <a:gd name="T5" fmla="*/ 15 h 33"/>
                <a:gd name="T6" fmla="*/ 23 w 30"/>
                <a:gd name="T7" fmla="*/ 20 h 33"/>
                <a:gd name="T8" fmla="*/ 28 w 30"/>
                <a:gd name="T9" fmla="*/ 29 h 33"/>
                <a:gd name="T10" fmla="*/ 20 w 30"/>
                <a:gd name="T11" fmla="*/ 25 h 33"/>
                <a:gd name="T12" fmla="*/ 14 w 30"/>
                <a:gd name="T13" fmla="*/ 27 h 33"/>
                <a:gd name="T14" fmla="*/ 12 w 30"/>
                <a:gd name="T15" fmla="*/ 29 h 33"/>
                <a:gd name="T16" fmla="*/ 5 w 30"/>
                <a:gd name="T17" fmla="*/ 32 h 33"/>
                <a:gd name="T18" fmla="*/ 0 w 30"/>
                <a:gd name="T19" fmla="*/ 30 h 33"/>
                <a:gd name="T20" fmla="*/ 4 w 30"/>
                <a:gd name="T21" fmla="*/ 21 h 33"/>
                <a:gd name="T22" fmla="*/ 10 w 30"/>
                <a:gd name="T23" fmla="*/ 8 h 33"/>
                <a:gd name="T24" fmla="*/ 11 w 30"/>
                <a:gd name="T25" fmla="*/ 0 h 33"/>
                <a:gd name="T26" fmla="*/ 12 w 30"/>
                <a:gd name="T27" fmla="*/ 0 h 33"/>
                <a:gd name="T28" fmla="*/ 17 w 30"/>
                <a:gd name="T2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3">
                  <a:moveTo>
                    <a:pt x="17" y="4"/>
                  </a:moveTo>
                  <a:cubicBezTo>
                    <a:pt x="15" y="5"/>
                    <a:pt x="13" y="4"/>
                    <a:pt x="13" y="6"/>
                  </a:cubicBezTo>
                  <a:cubicBezTo>
                    <a:pt x="13" y="9"/>
                    <a:pt x="12" y="12"/>
                    <a:pt x="15" y="15"/>
                  </a:cubicBezTo>
                  <a:cubicBezTo>
                    <a:pt x="17" y="17"/>
                    <a:pt x="20" y="18"/>
                    <a:pt x="23" y="20"/>
                  </a:cubicBezTo>
                  <a:cubicBezTo>
                    <a:pt x="26" y="22"/>
                    <a:pt x="30" y="24"/>
                    <a:pt x="28" y="29"/>
                  </a:cubicBezTo>
                  <a:cubicBezTo>
                    <a:pt x="25" y="29"/>
                    <a:pt x="22" y="27"/>
                    <a:pt x="20" y="25"/>
                  </a:cubicBezTo>
                  <a:cubicBezTo>
                    <a:pt x="17" y="24"/>
                    <a:pt x="14" y="22"/>
                    <a:pt x="14" y="27"/>
                  </a:cubicBezTo>
                  <a:cubicBezTo>
                    <a:pt x="14" y="28"/>
                    <a:pt x="13" y="29"/>
                    <a:pt x="12" y="29"/>
                  </a:cubicBezTo>
                  <a:cubicBezTo>
                    <a:pt x="8" y="27"/>
                    <a:pt x="7" y="30"/>
                    <a:pt x="5" y="32"/>
                  </a:cubicBezTo>
                  <a:cubicBezTo>
                    <a:pt x="3" y="33"/>
                    <a:pt x="2" y="31"/>
                    <a:pt x="0" y="30"/>
                  </a:cubicBezTo>
                  <a:cubicBezTo>
                    <a:pt x="0" y="27"/>
                    <a:pt x="2" y="24"/>
                    <a:pt x="4" y="21"/>
                  </a:cubicBezTo>
                  <a:cubicBezTo>
                    <a:pt x="8" y="18"/>
                    <a:pt x="10" y="14"/>
                    <a:pt x="10" y="8"/>
                  </a:cubicBezTo>
                  <a:cubicBezTo>
                    <a:pt x="10" y="5"/>
                    <a:pt x="12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2"/>
                    <a:pt x="16" y="2"/>
                    <a:pt x="17" y="4"/>
                  </a:cubicBezTo>
                  <a:close/>
                </a:path>
              </a:pathLst>
            </a:custGeom>
            <a:solidFill>
              <a:srgbClr val="B9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2712E2CA-1B77-64EF-4866-CFD7BAE804AE}"/>
                </a:ext>
              </a:extLst>
            </p:cNvPr>
            <p:cNvSpPr/>
            <p:nvPr userDrawn="1"/>
          </p:nvSpPr>
          <p:spPr bwMode="auto">
            <a:xfrm>
              <a:off x="184150" y="1419225"/>
              <a:ext cx="60325" cy="96838"/>
            </a:xfrm>
            <a:custGeom>
              <a:avLst/>
              <a:gdLst>
                <a:gd name="T0" fmla="*/ 0 w 16"/>
                <a:gd name="T1" fmla="*/ 8 h 26"/>
                <a:gd name="T2" fmla="*/ 7 w 16"/>
                <a:gd name="T3" fmla="*/ 0 h 26"/>
                <a:gd name="T4" fmla="*/ 13 w 16"/>
                <a:gd name="T5" fmla="*/ 5 h 26"/>
                <a:gd name="T6" fmla="*/ 14 w 16"/>
                <a:gd name="T7" fmla="*/ 10 h 26"/>
                <a:gd name="T8" fmla="*/ 14 w 16"/>
                <a:gd name="T9" fmla="*/ 9 h 26"/>
                <a:gd name="T10" fmla="*/ 14 w 16"/>
                <a:gd name="T11" fmla="*/ 9 h 26"/>
                <a:gd name="T12" fmla="*/ 14 w 16"/>
                <a:gd name="T13" fmla="*/ 7 h 26"/>
                <a:gd name="T14" fmla="*/ 14 w 16"/>
                <a:gd name="T15" fmla="*/ 22 h 26"/>
                <a:gd name="T16" fmla="*/ 5 w 16"/>
                <a:gd name="T17" fmla="*/ 25 h 26"/>
                <a:gd name="T18" fmla="*/ 0 w 16"/>
                <a:gd name="T19" fmla="*/ 19 h 26"/>
                <a:gd name="T20" fmla="*/ 0 w 16"/>
                <a:gd name="T2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6">
                  <a:moveTo>
                    <a:pt x="0" y="8"/>
                  </a:moveTo>
                  <a:cubicBezTo>
                    <a:pt x="2" y="5"/>
                    <a:pt x="4" y="3"/>
                    <a:pt x="7" y="0"/>
                  </a:cubicBezTo>
                  <a:cubicBezTo>
                    <a:pt x="8" y="2"/>
                    <a:pt x="9" y="5"/>
                    <a:pt x="13" y="5"/>
                  </a:cubicBezTo>
                  <a:cubicBezTo>
                    <a:pt x="14" y="6"/>
                    <a:pt x="13" y="8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6" y="12"/>
                    <a:pt x="15" y="17"/>
                    <a:pt x="14" y="22"/>
                  </a:cubicBezTo>
                  <a:cubicBezTo>
                    <a:pt x="14" y="26"/>
                    <a:pt x="8" y="25"/>
                    <a:pt x="5" y="25"/>
                  </a:cubicBezTo>
                  <a:cubicBezTo>
                    <a:pt x="2" y="25"/>
                    <a:pt x="0" y="22"/>
                    <a:pt x="0" y="19"/>
                  </a:cubicBezTo>
                  <a:cubicBezTo>
                    <a:pt x="0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F2955A71-FC64-0E6A-F2BD-A0131C34CA29}"/>
                </a:ext>
              </a:extLst>
            </p:cNvPr>
            <p:cNvSpPr/>
            <p:nvPr userDrawn="1"/>
          </p:nvSpPr>
          <p:spPr bwMode="auto">
            <a:xfrm>
              <a:off x="106363" y="1290638"/>
              <a:ext cx="127000" cy="109538"/>
            </a:xfrm>
            <a:custGeom>
              <a:avLst/>
              <a:gdLst>
                <a:gd name="T0" fmla="*/ 5 w 34"/>
                <a:gd name="T1" fmla="*/ 16 h 29"/>
                <a:gd name="T2" fmla="*/ 0 w 34"/>
                <a:gd name="T3" fmla="*/ 12 h 29"/>
                <a:gd name="T4" fmla="*/ 13 w 34"/>
                <a:gd name="T5" fmla="*/ 5 h 29"/>
                <a:gd name="T6" fmla="*/ 25 w 34"/>
                <a:gd name="T7" fmla="*/ 1 h 29"/>
                <a:gd name="T8" fmla="*/ 27 w 34"/>
                <a:gd name="T9" fmla="*/ 3 h 29"/>
                <a:gd name="T10" fmla="*/ 11 w 34"/>
                <a:gd name="T11" fmla="*/ 13 h 29"/>
                <a:gd name="T12" fmla="*/ 34 w 34"/>
                <a:gd name="T13" fmla="*/ 25 h 29"/>
                <a:gd name="T14" fmla="*/ 34 w 34"/>
                <a:gd name="T15" fmla="*/ 26 h 29"/>
                <a:gd name="T16" fmla="*/ 31 w 34"/>
                <a:gd name="T17" fmla="*/ 28 h 29"/>
                <a:gd name="T18" fmla="*/ 5 w 34"/>
                <a:gd name="T1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8">
                  <a:moveTo>
                    <a:pt x="5" y="16"/>
                  </a:moveTo>
                  <a:cubicBezTo>
                    <a:pt x="2" y="16"/>
                    <a:pt x="0" y="16"/>
                    <a:pt x="0" y="12"/>
                  </a:cubicBezTo>
                  <a:cubicBezTo>
                    <a:pt x="6" y="13"/>
                    <a:pt x="10" y="11"/>
                    <a:pt x="13" y="5"/>
                  </a:cubicBezTo>
                  <a:cubicBezTo>
                    <a:pt x="17" y="5"/>
                    <a:pt x="21" y="3"/>
                    <a:pt x="25" y="1"/>
                  </a:cubicBezTo>
                  <a:cubicBezTo>
                    <a:pt x="27" y="0"/>
                    <a:pt x="28" y="1"/>
                    <a:pt x="27" y="3"/>
                  </a:cubicBezTo>
                  <a:cubicBezTo>
                    <a:pt x="22" y="6"/>
                    <a:pt x="16" y="8"/>
                    <a:pt x="11" y="13"/>
                  </a:cubicBezTo>
                  <a:cubicBezTo>
                    <a:pt x="19" y="17"/>
                    <a:pt x="26" y="21"/>
                    <a:pt x="34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1" y="28"/>
                  </a:cubicBezTo>
                  <a:cubicBezTo>
                    <a:pt x="22" y="24"/>
                    <a:pt x="14" y="19"/>
                    <a:pt x="5" y="16"/>
                  </a:cubicBezTo>
                  <a:close/>
                </a:path>
              </a:pathLst>
            </a:custGeom>
            <a:solidFill>
              <a:srgbClr val="6A5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4F8E54F8-AABF-FAE5-CDB4-6B29EA2E338D}"/>
                </a:ext>
              </a:extLst>
            </p:cNvPr>
            <p:cNvSpPr/>
            <p:nvPr userDrawn="1"/>
          </p:nvSpPr>
          <p:spPr bwMode="auto">
            <a:xfrm>
              <a:off x="79375" y="1550988"/>
              <a:ext cx="71438" cy="44450"/>
            </a:xfrm>
            <a:custGeom>
              <a:avLst/>
              <a:gdLst>
                <a:gd name="T0" fmla="*/ 11 w 19"/>
                <a:gd name="T1" fmla="*/ 12 h 12"/>
                <a:gd name="T2" fmla="*/ 8 w 19"/>
                <a:gd name="T3" fmla="*/ 11 h 12"/>
                <a:gd name="T4" fmla="*/ 5 w 19"/>
                <a:gd name="T5" fmla="*/ 2 h 12"/>
                <a:gd name="T6" fmla="*/ 9 w 19"/>
                <a:gd name="T7" fmla="*/ 2 h 12"/>
                <a:gd name="T8" fmla="*/ 14 w 19"/>
                <a:gd name="T9" fmla="*/ 4 h 12"/>
                <a:gd name="T10" fmla="*/ 17 w 19"/>
                <a:gd name="T11" fmla="*/ 9 h 12"/>
                <a:gd name="T12" fmla="*/ 17 w 19"/>
                <a:gd name="T13" fmla="*/ 9 h 12"/>
                <a:gd name="T14" fmla="*/ 12 w 19"/>
                <a:gd name="T15" fmla="*/ 11 h 12"/>
                <a:gd name="T16" fmla="*/ 11 w 1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2">
                  <a:moveTo>
                    <a:pt x="11" y="12"/>
                  </a:moveTo>
                  <a:cubicBezTo>
                    <a:pt x="10" y="11"/>
                    <a:pt x="9" y="11"/>
                    <a:pt x="8" y="11"/>
                  </a:cubicBezTo>
                  <a:cubicBezTo>
                    <a:pt x="0" y="8"/>
                    <a:pt x="0" y="8"/>
                    <a:pt x="5" y="2"/>
                  </a:cubicBezTo>
                  <a:cubicBezTo>
                    <a:pt x="7" y="1"/>
                    <a:pt x="8" y="0"/>
                    <a:pt x="9" y="2"/>
                  </a:cubicBezTo>
                  <a:cubicBezTo>
                    <a:pt x="11" y="4"/>
                    <a:pt x="12" y="4"/>
                    <a:pt x="14" y="4"/>
                  </a:cubicBezTo>
                  <a:cubicBezTo>
                    <a:pt x="18" y="3"/>
                    <a:pt x="19" y="5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1"/>
                    <a:pt x="14" y="10"/>
                    <a:pt x="12" y="11"/>
                  </a:cubicBezTo>
                  <a:cubicBezTo>
                    <a:pt x="11" y="11"/>
                    <a:pt x="11" y="11"/>
                    <a:pt x="11" y="12"/>
                  </a:cubicBezTo>
                  <a:close/>
                </a:path>
              </a:pathLst>
            </a:custGeom>
            <a:solidFill>
              <a:srgbClr val="E4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71841709-4610-6568-31C3-BD1ECE64F2AF}"/>
                </a:ext>
              </a:extLst>
            </p:cNvPr>
            <p:cNvSpPr/>
            <p:nvPr userDrawn="1"/>
          </p:nvSpPr>
          <p:spPr bwMode="auto">
            <a:xfrm>
              <a:off x="203200" y="1389063"/>
              <a:ext cx="33338" cy="66675"/>
            </a:xfrm>
            <a:custGeom>
              <a:avLst/>
              <a:gdLst>
                <a:gd name="T0" fmla="*/ 5 w 9"/>
                <a:gd name="T1" fmla="*/ 2 h 18"/>
                <a:gd name="T2" fmla="*/ 8 w 9"/>
                <a:gd name="T3" fmla="*/ 0 h 18"/>
                <a:gd name="T4" fmla="*/ 9 w 9"/>
                <a:gd name="T5" fmla="*/ 15 h 18"/>
                <a:gd name="T6" fmla="*/ 9 w 9"/>
                <a:gd name="T7" fmla="*/ 18 h 18"/>
                <a:gd name="T8" fmla="*/ 4 w 9"/>
                <a:gd name="T9" fmla="*/ 13 h 18"/>
                <a:gd name="T10" fmla="*/ 2 w 9"/>
                <a:gd name="T11" fmla="*/ 11 h 18"/>
                <a:gd name="T12" fmla="*/ 2 w 9"/>
                <a:gd name="T13" fmla="*/ 8 h 18"/>
                <a:gd name="T14" fmla="*/ 5 w 9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7" y="2"/>
                    <a:pt x="8" y="2"/>
                    <a:pt x="8" y="0"/>
                  </a:cubicBezTo>
                  <a:cubicBezTo>
                    <a:pt x="9" y="5"/>
                    <a:pt x="8" y="10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8" y="15"/>
                    <a:pt x="8" y="13"/>
                    <a:pt x="4" y="13"/>
                  </a:cubicBezTo>
                  <a:cubicBezTo>
                    <a:pt x="2" y="14"/>
                    <a:pt x="2" y="12"/>
                    <a:pt x="2" y="11"/>
                  </a:cubicBezTo>
                  <a:cubicBezTo>
                    <a:pt x="2" y="10"/>
                    <a:pt x="3" y="9"/>
                    <a:pt x="2" y="8"/>
                  </a:cubicBezTo>
                  <a:cubicBezTo>
                    <a:pt x="0" y="4"/>
                    <a:pt x="5" y="5"/>
                    <a:pt x="5" y="2"/>
                  </a:cubicBezTo>
                  <a:close/>
                </a:path>
              </a:pathLst>
            </a:custGeom>
            <a:solidFill>
              <a:srgbClr val="B0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895E3BE0-E976-2158-8CAD-7B1BC1376D8D}"/>
                </a:ext>
              </a:extLst>
            </p:cNvPr>
            <p:cNvSpPr/>
            <p:nvPr userDrawn="1"/>
          </p:nvSpPr>
          <p:spPr bwMode="auto">
            <a:xfrm>
              <a:off x="123825" y="1584325"/>
              <a:ext cx="30163" cy="30163"/>
            </a:xfrm>
            <a:custGeom>
              <a:avLst/>
              <a:gdLst>
                <a:gd name="T0" fmla="*/ 0 w 8"/>
                <a:gd name="T1" fmla="*/ 2 h 8"/>
                <a:gd name="T2" fmla="*/ 5 w 8"/>
                <a:gd name="T3" fmla="*/ 0 h 8"/>
                <a:gd name="T4" fmla="*/ 7 w 8"/>
                <a:gd name="T5" fmla="*/ 5 h 8"/>
                <a:gd name="T6" fmla="*/ 7 w 8"/>
                <a:gd name="T7" fmla="*/ 7 h 8"/>
                <a:gd name="T8" fmla="*/ 5 w 8"/>
                <a:gd name="T9" fmla="*/ 7 h 8"/>
                <a:gd name="T10" fmla="*/ 0 w 8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0"/>
                    <a:pt x="4" y="1"/>
                    <a:pt x="5" y="0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7" y="8"/>
                    <a:pt x="6" y="7"/>
                    <a:pt x="5" y="7"/>
                  </a:cubicBezTo>
                  <a:cubicBezTo>
                    <a:pt x="3" y="5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8A238997-4423-F8CD-4178-DCD149E07B2A}"/>
                </a:ext>
              </a:extLst>
            </p:cNvPr>
            <p:cNvSpPr/>
            <p:nvPr userDrawn="1"/>
          </p:nvSpPr>
          <p:spPr bwMode="auto">
            <a:xfrm>
              <a:off x="11113" y="22225"/>
              <a:ext cx="106363" cy="98425"/>
            </a:xfrm>
            <a:custGeom>
              <a:avLst/>
              <a:gdLst>
                <a:gd name="T0" fmla="*/ 1 w 28"/>
                <a:gd name="T1" fmla="*/ 13 h 26"/>
                <a:gd name="T2" fmla="*/ 5 w 28"/>
                <a:gd name="T3" fmla="*/ 9 h 26"/>
                <a:gd name="T4" fmla="*/ 1 w 28"/>
                <a:gd name="T5" fmla="*/ 7 h 26"/>
                <a:gd name="T6" fmla="*/ 5 w 28"/>
                <a:gd name="T7" fmla="*/ 7 h 26"/>
                <a:gd name="T8" fmla="*/ 13 w 28"/>
                <a:gd name="T9" fmla="*/ 8 h 26"/>
                <a:gd name="T10" fmla="*/ 17 w 28"/>
                <a:gd name="T11" fmla="*/ 1 h 26"/>
                <a:gd name="T12" fmla="*/ 17 w 28"/>
                <a:gd name="T13" fmla="*/ 0 h 26"/>
                <a:gd name="T14" fmla="*/ 21 w 28"/>
                <a:gd name="T15" fmla="*/ 4 h 26"/>
                <a:gd name="T16" fmla="*/ 18 w 28"/>
                <a:gd name="T17" fmla="*/ 7 h 26"/>
                <a:gd name="T18" fmla="*/ 20 w 28"/>
                <a:gd name="T19" fmla="*/ 10 h 26"/>
                <a:gd name="T20" fmla="*/ 23 w 28"/>
                <a:gd name="T21" fmla="*/ 14 h 26"/>
                <a:gd name="T22" fmla="*/ 26 w 28"/>
                <a:gd name="T23" fmla="*/ 18 h 26"/>
                <a:gd name="T24" fmla="*/ 27 w 28"/>
                <a:gd name="T25" fmla="*/ 24 h 26"/>
                <a:gd name="T26" fmla="*/ 22 w 28"/>
                <a:gd name="T27" fmla="*/ 25 h 26"/>
                <a:gd name="T28" fmla="*/ 19 w 28"/>
                <a:gd name="T29" fmla="*/ 24 h 26"/>
                <a:gd name="T30" fmla="*/ 15 w 28"/>
                <a:gd name="T31" fmla="*/ 20 h 26"/>
                <a:gd name="T32" fmla="*/ 12 w 28"/>
                <a:gd name="T33" fmla="*/ 14 h 26"/>
                <a:gd name="T34" fmla="*/ 9 w 28"/>
                <a:gd name="T35" fmla="*/ 14 h 26"/>
                <a:gd name="T36" fmla="*/ 9 w 28"/>
                <a:gd name="T37" fmla="*/ 18 h 26"/>
                <a:gd name="T38" fmla="*/ 7 w 28"/>
                <a:gd name="T39" fmla="*/ 26 h 26"/>
                <a:gd name="T40" fmla="*/ 5 w 28"/>
                <a:gd name="T41" fmla="*/ 16 h 26"/>
                <a:gd name="T42" fmla="*/ 3 w 28"/>
                <a:gd name="T43" fmla="*/ 25 h 26"/>
                <a:gd name="T44" fmla="*/ 1 w 28"/>
                <a:gd name="T45" fmla="*/ 21 h 26"/>
                <a:gd name="T46" fmla="*/ 1 w 28"/>
                <a:gd name="T4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6">
                  <a:moveTo>
                    <a:pt x="1" y="13"/>
                  </a:moveTo>
                  <a:cubicBezTo>
                    <a:pt x="3" y="12"/>
                    <a:pt x="5" y="12"/>
                    <a:pt x="5" y="9"/>
                  </a:cubicBezTo>
                  <a:cubicBezTo>
                    <a:pt x="5" y="7"/>
                    <a:pt x="3" y="7"/>
                    <a:pt x="1" y="7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9"/>
                    <a:pt x="9" y="10"/>
                    <a:pt x="13" y="8"/>
                  </a:cubicBezTo>
                  <a:cubicBezTo>
                    <a:pt x="17" y="7"/>
                    <a:pt x="16" y="4"/>
                    <a:pt x="17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8" y="2"/>
                    <a:pt x="20" y="3"/>
                    <a:pt x="21" y="4"/>
                  </a:cubicBezTo>
                  <a:cubicBezTo>
                    <a:pt x="20" y="5"/>
                    <a:pt x="19" y="6"/>
                    <a:pt x="18" y="7"/>
                  </a:cubicBezTo>
                  <a:cubicBezTo>
                    <a:pt x="17" y="8"/>
                    <a:pt x="17" y="10"/>
                    <a:pt x="20" y="10"/>
                  </a:cubicBezTo>
                  <a:cubicBezTo>
                    <a:pt x="22" y="10"/>
                    <a:pt x="24" y="11"/>
                    <a:pt x="23" y="14"/>
                  </a:cubicBezTo>
                  <a:cubicBezTo>
                    <a:pt x="23" y="16"/>
                    <a:pt x="25" y="17"/>
                    <a:pt x="26" y="18"/>
                  </a:cubicBezTo>
                  <a:cubicBezTo>
                    <a:pt x="28" y="19"/>
                    <a:pt x="28" y="22"/>
                    <a:pt x="27" y="24"/>
                  </a:cubicBezTo>
                  <a:cubicBezTo>
                    <a:pt x="26" y="26"/>
                    <a:pt x="24" y="26"/>
                    <a:pt x="22" y="25"/>
                  </a:cubicBezTo>
                  <a:cubicBezTo>
                    <a:pt x="21" y="24"/>
                    <a:pt x="20" y="24"/>
                    <a:pt x="19" y="24"/>
                  </a:cubicBezTo>
                  <a:cubicBezTo>
                    <a:pt x="14" y="25"/>
                    <a:pt x="13" y="25"/>
                    <a:pt x="15" y="20"/>
                  </a:cubicBezTo>
                  <a:cubicBezTo>
                    <a:pt x="15" y="17"/>
                    <a:pt x="16" y="14"/>
                    <a:pt x="12" y="14"/>
                  </a:cubicBezTo>
                  <a:cubicBezTo>
                    <a:pt x="11" y="14"/>
                    <a:pt x="10" y="12"/>
                    <a:pt x="9" y="14"/>
                  </a:cubicBezTo>
                  <a:cubicBezTo>
                    <a:pt x="8" y="15"/>
                    <a:pt x="9" y="16"/>
                    <a:pt x="9" y="18"/>
                  </a:cubicBezTo>
                  <a:cubicBezTo>
                    <a:pt x="11" y="21"/>
                    <a:pt x="12" y="25"/>
                    <a:pt x="7" y="26"/>
                  </a:cubicBezTo>
                  <a:cubicBezTo>
                    <a:pt x="5" y="23"/>
                    <a:pt x="8" y="19"/>
                    <a:pt x="5" y="16"/>
                  </a:cubicBezTo>
                  <a:cubicBezTo>
                    <a:pt x="3" y="19"/>
                    <a:pt x="5" y="23"/>
                    <a:pt x="3" y="25"/>
                  </a:cubicBezTo>
                  <a:cubicBezTo>
                    <a:pt x="0" y="25"/>
                    <a:pt x="1" y="23"/>
                    <a:pt x="1" y="21"/>
                  </a:cubicBezTo>
                  <a:cubicBezTo>
                    <a:pt x="1" y="18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EAC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09BC6C3-8460-30D6-EFB6-27598737250D}"/>
                </a:ext>
              </a:extLst>
            </p:cNvPr>
            <p:cNvSpPr/>
            <p:nvPr userDrawn="1"/>
          </p:nvSpPr>
          <p:spPr bwMode="auto">
            <a:xfrm>
              <a:off x="22225" y="74613"/>
              <a:ext cx="19050" cy="49213"/>
            </a:xfrm>
            <a:custGeom>
              <a:avLst/>
              <a:gdLst>
                <a:gd name="T0" fmla="*/ 0 w 5"/>
                <a:gd name="T1" fmla="*/ 11 h 13"/>
                <a:gd name="T2" fmla="*/ 0 w 5"/>
                <a:gd name="T3" fmla="*/ 3 h 13"/>
                <a:gd name="T4" fmla="*/ 2 w 5"/>
                <a:gd name="T5" fmla="*/ 0 h 13"/>
                <a:gd name="T6" fmla="*/ 5 w 5"/>
                <a:gd name="T7" fmla="*/ 3 h 13"/>
                <a:gd name="T8" fmla="*/ 4 w 5"/>
                <a:gd name="T9" fmla="*/ 12 h 13"/>
                <a:gd name="T10" fmla="*/ 0 w 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3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6"/>
                    <a:pt x="5" y="9"/>
                    <a:pt x="4" y="12"/>
                  </a:cubicBezTo>
                  <a:cubicBezTo>
                    <a:pt x="2" y="12"/>
                    <a:pt x="1" y="13"/>
                    <a:pt x="0" y="11"/>
                  </a:cubicBezTo>
                  <a:close/>
                </a:path>
              </a:pathLst>
            </a:custGeom>
            <a:solidFill>
              <a:srgbClr val="DF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2037C9AE-45CA-0C85-6197-23E032A5B538}"/>
                </a:ext>
              </a:extLst>
            </p:cNvPr>
            <p:cNvSpPr/>
            <p:nvPr userDrawn="1"/>
          </p:nvSpPr>
          <p:spPr bwMode="auto">
            <a:xfrm>
              <a:off x="41275" y="11113"/>
              <a:ext cx="19050" cy="22225"/>
            </a:xfrm>
            <a:custGeom>
              <a:avLst/>
              <a:gdLst>
                <a:gd name="T0" fmla="*/ 5 w 5"/>
                <a:gd name="T1" fmla="*/ 3 h 6"/>
                <a:gd name="T2" fmla="*/ 2 w 5"/>
                <a:gd name="T3" fmla="*/ 6 h 6"/>
                <a:gd name="T4" fmla="*/ 0 w 5"/>
                <a:gd name="T5" fmla="*/ 3 h 6"/>
                <a:gd name="T6" fmla="*/ 3 w 5"/>
                <a:gd name="T7" fmla="*/ 0 h 6"/>
                <a:gd name="T8" fmla="*/ 5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DA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A4A44BAE-A8B1-BEA2-8FCF-FD2410B3C042}"/>
                </a:ext>
              </a:extLst>
            </p:cNvPr>
            <p:cNvSpPr/>
            <p:nvPr userDrawn="1"/>
          </p:nvSpPr>
          <p:spPr bwMode="auto">
            <a:xfrm>
              <a:off x="76200" y="19050"/>
              <a:ext cx="17463" cy="22225"/>
            </a:xfrm>
            <a:custGeom>
              <a:avLst/>
              <a:gdLst>
                <a:gd name="T0" fmla="*/ 4 w 5"/>
                <a:gd name="T1" fmla="*/ 5 h 6"/>
                <a:gd name="T2" fmla="*/ 0 w 5"/>
                <a:gd name="T3" fmla="*/ 1 h 6"/>
                <a:gd name="T4" fmla="*/ 4 w 5"/>
                <a:gd name="T5" fmla="*/ 1 h 6"/>
                <a:gd name="T6" fmla="*/ 4 w 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1" y="6"/>
                    <a:pt x="0" y="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D9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EDFFD6B8-C835-DB02-7148-8F41B49AC5AB}"/>
                </a:ext>
              </a:extLst>
            </p:cNvPr>
            <p:cNvSpPr/>
            <p:nvPr userDrawn="1"/>
          </p:nvSpPr>
          <p:spPr bwMode="auto">
            <a:xfrm>
              <a:off x="33338" y="1177925"/>
              <a:ext cx="49213" cy="60325"/>
            </a:xfrm>
            <a:custGeom>
              <a:avLst/>
              <a:gdLst>
                <a:gd name="T0" fmla="*/ 9 w 13"/>
                <a:gd name="T1" fmla="*/ 16 h 16"/>
                <a:gd name="T2" fmla="*/ 6 w 13"/>
                <a:gd name="T3" fmla="*/ 11 h 16"/>
                <a:gd name="T4" fmla="*/ 6 w 13"/>
                <a:gd name="T5" fmla="*/ 9 h 16"/>
                <a:gd name="T6" fmla="*/ 4 w 13"/>
                <a:gd name="T7" fmla="*/ 7 h 16"/>
                <a:gd name="T8" fmla="*/ 0 w 13"/>
                <a:gd name="T9" fmla="*/ 2 h 16"/>
                <a:gd name="T10" fmla="*/ 1 w 13"/>
                <a:gd name="T11" fmla="*/ 0 h 16"/>
                <a:gd name="T12" fmla="*/ 9 w 13"/>
                <a:gd name="T13" fmla="*/ 1 h 16"/>
                <a:gd name="T14" fmla="*/ 12 w 13"/>
                <a:gd name="T15" fmla="*/ 8 h 16"/>
                <a:gd name="T16" fmla="*/ 9 w 13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9" y="16"/>
                  </a:moveTo>
                  <a:cubicBezTo>
                    <a:pt x="8" y="14"/>
                    <a:pt x="7" y="13"/>
                    <a:pt x="6" y="11"/>
                  </a:cubicBezTo>
                  <a:cubicBezTo>
                    <a:pt x="6" y="11"/>
                    <a:pt x="5" y="10"/>
                    <a:pt x="6" y="9"/>
                  </a:cubicBezTo>
                  <a:cubicBezTo>
                    <a:pt x="7" y="7"/>
                    <a:pt x="7" y="7"/>
                    <a:pt x="4" y="7"/>
                  </a:cubicBezTo>
                  <a:cubicBezTo>
                    <a:pt x="1" y="7"/>
                    <a:pt x="0" y="5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3" y="12"/>
                    <a:pt x="12" y="13"/>
                    <a:pt x="9" y="16"/>
                  </a:cubicBezTo>
                  <a:close/>
                </a:path>
              </a:pathLst>
            </a:custGeom>
            <a:solidFill>
              <a:srgbClr val="DE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0AE4E807-0A79-6535-85F0-0B11A4D7176D}"/>
                </a:ext>
              </a:extLst>
            </p:cNvPr>
            <p:cNvSpPr/>
            <p:nvPr userDrawn="1"/>
          </p:nvSpPr>
          <p:spPr bwMode="auto">
            <a:xfrm>
              <a:off x="304800" y="79375"/>
              <a:ext cx="90488" cy="52388"/>
            </a:xfrm>
            <a:custGeom>
              <a:avLst/>
              <a:gdLst>
                <a:gd name="T0" fmla="*/ 13 w 24"/>
                <a:gd name="T1" fmla="*/ 10 h 14"/>
                <a:gd name="T2" fmla="*/ 13 w 24"/>
                <a:gd name="T3" fmla="*/ 8 h 14"/>
                <a:gd name="T4" fmla="*/ 10 w 24"/>
                <a:gd name="T5" fmla="*/ 8 h 14"/>
                <a:gd name="T6" fmla="*/ 8 w 24"/>
                <a:gd name="T7" fmla="*/ 10 h 14"/>
                <a:gd name="T8" fmla="*/ 2 w 24"/>
                <a:gd name="T9" fmla="*/ 9 h 14"/>
                <a:gd name="T10" fmla="*/ 4 w 24"/>
                <a:gd name="T11" fmla="*/ 5 h 14"/>
                <a:gd name="T12" fmla="*/ 10 w 24"/>
                <a:gd name="T13" fmla="*/ 1 h 14"/>
                <a:gd name="T14" fmla="*/ 12 w 24"/>
                <a:gd name="T15" fmla="*/ 1 h 14"/>
                <a:gd name="T16" fmla="*/ 20 w 24"/>
                <a:gd name="T17" fmla="*/ 3 h 14"/>
                <a:gd name="T18" fmla="*/ 23 w 24"/>
                <a:gd name="T19" fmla="*/ 5 h 14"/>
                <a:gd name="T20" fmla="*/ 16 w 24"/>
                <a:gd name="T21" fmla="*/ 14 h 14"/>
                <a:gd name="T22" fmla="*/ 13 w 24"/>
                <a:gd name="T2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4">
                  <a:moveTo>
                    <a:pt x="13" y="10"/>
                  </a:moveTo>
                  <a:cubicBezTo>
                    <a:pt x="13" y="9"/>
                    <a:pt x="14" y="8"/>
                    <a:pt x="13" y="8"/>
                  </a:cubicBezTo>
                  <a:cubicBezTo>
                    <a:pt x="12" y="7"/>
                    <a:pt x="11" y="8"/>
                    <a:pt x="10" y="8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6" y="12"/>
                    <a:pt x="4" y="11"/>
                    <a:pt x="2" y="9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0"/>
                    <a:pt x="12" y="0"/>
                    <a:pt x="12" y="1"/>
                  </a:cubicBezTo>
                  <a:cubicBezTo>
                    <a:pt x="14" y="4"/>
                    <a:pt x="17" y="4"/>
                    <a:pt x="20" y="3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24" y="8"/>
                    <a:pt x="19" y="14"/>
                    <a:pt x="16" y="14"/>
                  </a:cubicBezTo>
                  <a:cubicBezTo>
                    <a:pt x="13" y="14"/>
                    <a:pt x="12" y="12"/>
                    <a:pt x="13" y="10"/>
                  </a:cubicBezTo>
                  <a:close/>
                </a:path>
              </a:pathLst>
            </a:custGeom>
            <a:solidFill>
              <a:srgbClr val="E2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D2E4FC21-0AD6-A6AD-FAE2-571917B2DA7E}"/>
                </a:ext>
              </a:extLst>
            </p:cNvPr>
            <p:cNvSpPr/>
            <p:nvPr userDrawn="1"/>
          </p:nvSpPr>
          <p:spPr bwMode="auto">
            <a:xfrm>
              <a:off x="346075" y="139700"/>
              <a:ext cx="30163" cy="36513"/>
            </a:xfrm>
            <a:custGeom>
              <a:avLst/>
              <a:gdLst>
                <a:gd name="T0" fmla="*/ 1 w 8"/>
                <a:gd name="T1" fmla="*/ 10 h 10"/>
                <a:gd name="T2" fmla="*/ 0 w 8"/>
                <a:gd name="T3" fmla="*/ 9 h 10"/>
                <a:gd name="T4" fmla="*/ 5 w 8"/>
                <a:gd name="T5" fmla="*/ 1 h 10"/>
                <a:gd name="T6" fmla="*/ 7 w 8"/>
                <a:gd name="T7" fmla="*/ 1 h 10"/>
                <a:gd name="T8" fmla="*/ 7 w 8"/>
                <a:gd name="T9" fmla="*/ 3 h 10"/>
                <a:gd name="T10" fmla="*/ 1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10"/>
                    <a:pt x="0" y="10"/>
                    <a:pt x="0" y="9"/>
                  </a:cubicBezTo>
                  <a:cubicBezTo>
                    <a:pt x="1" y="6"/>
                    <a:pt x="2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6"/>
                    <a:pt x="3" y="8"/>
                    <a:pt x="1" y="10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DBCFEBB6-3BB8-5C23-E4BA-B2414C9ED1AB}"/>
                </a:ext>
              </a:extLst>
            </p:cNvPr>
            <p:cNvSpPr/>
            <p:nvPr userDrawn="1"/>
          </p:nvSpPr>
          <p:spPr bwMode="auto">
            <a:xfrm>
              <a:off x="271463" y="1095375"/>
              <a:ext cx="161925" cy="142875"/>
            </a:xfrm>
            <a:custGeom>
              <a:avLst/>
              <a:gdLst>
                <a:gd name="T0" fmla="*/ 29 w 43"/>
                <a:gd name="T1" fmla="*/ 25 h 38"/>
                <a:gd name="T2" fmla="*/ 26 w 43"/>
                <a:gd name="T3" fmla="*/ 29 h 38"/>
                <a:gd name="T4" fmla="*/ 18 w 43"/>
                <a:gd name="T5" fmla="*/ 34 h 38"/>
                <a:gd name="T6" fmla="*/ 12 w 43"/>
                <a:gd name="T7" fmla="*/ 35 h 38"/>
                <a:gd name="T8" fmla="*/ 15 w 43"/>
                <a:gd name="T9" fmla="*/ 25 h 38"/>
                <a:gd name="T10" fmla="*/ 15 w 43"/>
                <a:gd name="T11" fmla="*/ 22 h 38"/>
                <a:gd name="T12" fmla="*/ 9 w 43"/>
                <a:gd name="T13" fmla="*/ 15 h 38"/>
                <a:gd name="T14" fmla="*/ 2 w 43"/>
                <a:gd name="T15" fmla="*/ 6 h 38"/>
                <a:gd name="T16" fmla="*/ 0 w 43"/>
                <a:gd name="T17" fmla="*/ 2 h 38"/>
                <a:gd name="T18" fmla="*/ 15 w 43"/>
                <a:gd name="T19" fmla="*/ 6 h 38"/>
                <a:gd name="T20" fmla="*/ 15 w 43"/>
                <a:gd name="T21" fmla="*/ 6 h 38"/>
                <a:gd name="T22" fmla="*/ 21 w 43"/>
                <a:gd name="T23" fmla="*/ 5 h 38"/>
                <a:gd name="T24" fmla="*/ 28 w 43"/>
                <a:gd name="T25" fmla="*/ 7 h 38"/>
                <a:gd name="T26" fmla="*/ 37 w 43"/>
                <a:gd name="T27" fmla="*/ 7 h 38"/>
                <a:gd name="T28" fmla="*/ 40 w 43"/>
                <a:gd name="T29" fmla="*/ 20 h 38"/>
                <a:gd name="T30" fmla="*/ 40 w 43"/>
                <a:gd name="T31" fmla="*/ 25 h 38"/>
                <a:gd name="T32" fmla="*/ 29 w 43"/>
                <a:gd name="T3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8">
                  <a:moveTo>
                    <a:pt x="29" y="25"/>
                  </a:moveTo>
                  <a:cubicBezTo>
                    <a:pt x="27" y="25"/>
                    <a:pt x="27" y="27"/>
                    <a:pt x="26" y="29"/>
                  </a:cubicBezTo>
                  <a:cubicBezTo>
                    <a:pt x="26" y="37"/>
                    <a:pt x="26" y="38"/>
                    <a:pt x="18" y="34"/>
                  </a:cubicBezTo>
                  <a:cubicBezTo>
                    <a:pt x="15" y="33"/>
                    <a:pt x="15" y="33"/>
                    <a:pt x="12" y="35"/>
                  </a:cubicBezTo>
                  <a:cubicBezTo>
                    <a:pt x="12" y="29"/>
                    <a:pt x="12" y="29"/>
                    <a:pt x="15" y="25"/>
                  </a:cubicBezTo>
                  <a:cubicBezTo>
                    <a:pt x="16" y="25"/>
                    <a:pt x="18" y="23"/>
                    <a:pt x="15" y="22"/>
                  </a:cubicBezTo>
                  <a:cubicBezTo>
                    <a:pt x="11" y="21"/>
                    <a:pt x="10" y="18"/>
                    <a:pt x="9" y="15"/>
                  </a:cubicBezTo>
                  <a:cubicBezTo>
                    <a:pt x="9" y="11"/>
                    <a:pt x="5" y="8"/>
                    <a:pt x="2" y="6"/>
                  </a:cubicBezTo>
                  <a:cubicBezTo>
                    <a:pt x="1" y="5"/>
                    <a:pt x="0" y="5"/>
                    <a:pt x="0" y="2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9"/>
                    <a:pt x="19" y="0"/>
                    <a:pt x="21" y="5"/>
                  </a:cubicBezTo>
                  <a:cubicBezTo>
                    <a:pt x="24" y="9"/>
                    <a:pt x="26" y="7"/>
                    <a:pt x="28" y="7"/>
                  </a:cubicBezTo>
                  <a:cubicBezTo>
                    <a:pt x="31" y="6"/>
                    <a:pt x="34" y="6"/>
                    <a:pt x="37" y="7"/>
                  </a:cubicBezTo>
                  <a:cubicBezTo>
                    <a:pt x="34" y="12"/>
                    <a:pt x="34" y="16"/>
                    <a:pt x="40" y="20"/>
                  </a:cubicBezTo>
                  <a:cubicBezTo>
                    <a:pt x="42" y="21"/>
                    <a:pt x="43" y="23"/>
                    <a:pt x="40" y="25"/>
                  </a:cubicBezTo>
                  <a:cubicBezTo>
                    <a:pt x="37" y="21"/>
                    <a:pt x="34" y="21"/>
                    <a:pt x="29" y="25"/>
                  </a:cubicBezTo>
                  <a:close/>
                </a:path>
              </a:pathLst>
            </a:custGeom>
            <a:solidFill>
              <a:srgbClr val="F1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D1073E5E-F958-511F-D811-605F22514524}"/>
                </a:ext>
              </a:extLst>
            </p:cNvPr>
            <p:cNvSpPr/>
            <p:nvPr userDrawn="1"/>
          </p:nvSpPr>
          <p:spPr bwMode="auto">
            <a:xfrm>
              <a:off x="381000" y="1166813"/>
              <a:ext cx="41275" cy="30163"/>
            </a:xfrm>
            <a:custGeom>
              <a:avLst/>
              <a:gdLst>
                <a:gd name="T0" fmla="*/ 0 w 11"/>
                <a:gd name="T1" fmla="*/ 6 h 8"/>
                <a:gd name="T2" fmla="*/ 9 w 11"/>
                <a:gd name="T3" fmla="*/ 1 h 8"/>
                <a:gd name="T4" fmla="*/ 11 w 11"/>
                <a:gd name="T5" fmla="*/ 6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0"/>
                    <a:pt x="6" y="2"/>
                    <a:pt x="9" y="1"/>
                  </a:cubicBezTo>
                  <a:cubicBezTo>
                    <a:pt x="11" y="1"/>
                    <a:pt x="11" y="4"/>
                    <a:pt x="11" y="6"/>
                  </a:cubicBezTo>
                  <a:cubicBezTo>
                    <a:pt x="8" y="8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DBB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AA3073A9-C4A9-D85F-DDD8-F938786B294A}"/>
                </a:ext>
              </a:extLst>
            </p:cNvPr>
            <p:cNvSpPr/>
            <p:nvPr userDrawn="1"/>
          </p:nvSpPr>
          <p:spPr bwMode="auto">
            <a:xfrm>
              <a:off x="779463" y="403225"/>
              <a:ext cx="168275" cy="127000"/>
            </a:xfrm>
            <a:custGeom>
              <a:avLst/>
              <a:gdLst>
                <a:gd name="T0" fmla="*/ 2 w 45"/>
                <a:gd name="T1" fmla="*/ 31 h 34"/>
                <a:gd name="T2" fmla="*/ 17 w 45"/>
                <a:gd name="T3" fmla="*/ 25 h 34"/>
                <a:gd name="T4" fmla="*/ 20 w 45"/>
                <a:gd name="T5" fmla="*/ 24 h 34"/>
                <a:gd name="T6" fmla="*/ 17 w 45"/>
                <a:gd name="T7" fmla="*/ 23 h 34"/>
                <a:gd name="T8" fmla="*/ 3 w 45"/>
                <a:gd name="T9" fmla="*/ 22 h 34"/>
                <a:gd name="T10" fmla="*/ 1 w 45"/>
                <a:gd name="T11" fmla="*/ 18 h 34"/>
                <a:gd name="T12" fmla="*/ 5 w 45"/>
                <a:gd name="T13" fmla="*/ 18 h 34"/>
                <a:gd name="T14" fmla="*/ 12 w 45"/>
                <a:gd name="T15" fmla="*/ 17 h 34"/>
                <a:gd name="T16" fmla="*/ 20 w 45"/>
                <a:gd name="T17" fmla="*/ 18 h 34"/>
                <a:gd name="T18" fmla="*/ 8 w 45"/>
                <a:gd name="T19" fmla="*/ 14 h 34"/>
                <a:gd name="T20" fmla="*/ 2 w 45"/>
                <a:gd name="T21" fmla="*/ 11 h 34"/>
                <a:gd name="T22" fmla="*/ 7 w 45"/>
                <a:gd name="T23" fmla="*/ 7 h 34"/>
                <a:gd name="T24" fmla="*/ 15 w 45"/>
                <a:gd name="T25" fmla="*/ 3 h 34"/>
                <a:gd name="T26" fmla="*/ 26 w 45"/>
                <a:gd name="T27" fmla="*/ 4 h 34"/>
                <a:gd name="T28" fmla="*/ 29 w 45"/>
                <a:gd name="T29" fmla="*/ 5 h 34"/>
                <a:gd name="T30" fmla="*/ 32 w 45"/>
                <a:gd name="T31" fmla="*/ 0 h 34"/>
                <a:gd name="T32" fmla="*/ 38 w 45"/>
                <a:gd name="T33" fmla="*/ 3 h 34"/>
                <a:gd name="T34" fmla="*/ 45 w 45"/>
                <a:gd name="T35" fmla="*/ 5 h 34"/>
                <a:gd name="T36" fmla="*/ 40 w 45"/>
                <a:gd name="T37" fmla="*/ 10 h 34"/>
                <a:gd name="T38" fmla="*/ 37 w 45"/>
                <a:gd name="T39" fmla="*/ 10 h 34"/>
                <a:gd name="T40" fmla="*/ 39 w 45"/>
                <a:gd name="T41" fmla="*/ 13 h 34"/>
                <a:gd name="T42" fmla="*/ 45 w 45"/>
                <a:gd name="T43" fmla="*/ 15 h 34"/>
                <a:gd name="T44" fmla="*/ 39 w 45"/>
                <a:gd name="T45" fmla="*/ 17 h 34"/>
                <a:gd name="T46" fmla="*/ 38 w 45"/>
                <a:gd name="T47" fmla="*/ 20 h 34"/>
                <a:gd name="T48" fmla="*/ 40 w 45"/>
                <a:gd name="T49" fmla="*/ 23 h 34"/>
                <a:gd name="T50" fmla="*/ 36 w 45"/>
                <a:gd name="T51" fmla="*/ 25 h 34"/>
                <a:gd name="T52" fmla="*/ 31 w 45"/>
                <a:gd name="T53" fmla="*/ 20 h 34"/>
                <a:gd name="T54" fmla="*/ 31 w 45"/>
                <a:gd name="T55" fmla="*/ 17 h 34"/>
                <a:gd name="T56" fmla="*/ 27 w 45"/>
                <a:gd name="T57" fmla="*/ 18 h 34"/>
                <a:gd name="T58" fmla="*/ 28 w 45"/>
                <a:gd name="T59" fmla="*/ 20 h 34"/>
                <a:gd name="T60" fmla="*/ 27 w 45"/>
                <a:gd name="T61" fmla="*/ 32 h 34"/>
                <a:gd name="T62" fmla="*/ 25 w 45"/>
                <a:gd name="T63" fmla="*/ 28 h 34"/>
                <a:gd name="T64" fmla="*/ 20 w 45"/>
                <a:gd name="T65" fmla="*/ 34 h 34"/>
                <a:gd name="T66" fmla="*/ 14 w 45"/>
                <a:gd name="T67" fmla="*/ 33 h 34"/>
                <a:gd name="T68" fmla="*/ 2 w 45"/>
                <a:gd name="T6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34">
                  <a:moveTo>
                    <a:pt x="2" y="31"/>
                  </a:moveTo>
                  <a:cubicBezTo>
                    <a:pt x="6" y="28"/>
                    <a:pt x="12" y="27"/>
                    <a:pt x="17" y="25"/>
                  </a:cubicBezTo>
                  <a:cubicBezTo>
                    <a:pt x="18" y="25"/>
                    <a:pt x="20" y="25"/>
                    <a:pt x="20" y="24"/>
                  </a:cubicBezTo>
                  <a:cubicBezTo>
                    <a:pt x="20" y="22"/>
                    <a:pt x="18" y="23"/>
                    <a:pt x="17" y="23"/>
                  </a:cubicBezTo>
                  <a:cubicBezTo>
                    <a:pt x="12" y="24"/>
                    <a:pt x="8" y="24"/>
                    <a:pt x="3" y="22"/>
                  </a:cubicBezTo>
                  <a:cubicBezTo>
                    <a:pt x="2" y="21"/>
                    <a:pt x="0" y="20"/>
                    <a:pt x="1" y="18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9"/>
                    <a:pt x="10" y="19"/>
                    <a:pt x="12" y="17"/>
                  </a:cubicBezTo>
                  <a:cubicBezTo>
                    <a:pt x="14" y="16"/>
                    <a:pt x="16" y="19"/>
                    <a:pt x="20" y="18"/>
                  </a:cubicBezTo>
                  <a:cubicBezTo>
                    <a:pt x="16" y="15"/>
                    <a:pt x="14" y="12"/>
                    <a:pt x="8" y="14"/>
                  </a:cubicBezTo>
                  <a:cubicBezTo>
                    <a:pt x="6" y="15"/>
                    <a:pt x="3" y="14"/>
                    <a:pt x="2" y="11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19" y="1"/>
                    <a:pt x="23" y="1"/>
                    <a:pt x="26" y="4"/>
                  </a:cubicBezTo>
                  <a:cubicBezTo>
                    <a:pt x="28" y="6"/>
                    <a:pt x="28" y="7"/>
                    <a:pt x="29" y="5"/>
                  </a:cubicBezTo>
                  <a:cubicBezTo>
                    <a:pt x="30" y="3"/>
                    <a:pt x="31" y="0"/>
                    <a:pt x="32" y="0"/>
                  </a:cubicBezTo>
                  <a:cubicBezTo>
                    <a:pt x="34" y="0"/>
                    <a:pt x="37" y="1"/>
                    <a:pt x="38" y="3"/>
                  </a:cubicBezTo>
                  <a:cubicBezTo>
                    <a:pt x="40" y="5"/>
                    <a:pt x="42" y="5"/>
                    <a:pt x="45" y="5"/>
                  </a:cubicBezTo>
                  <a:cubicBezTo>
                    <a:pt x="44" y="7"/>
                    <a:pt x="43" y="10"/>
                    <a:pt x="40" y="10"/>
                  </a:cubicBezTo>
                  <a:cubicBezTo>
                    <a:pt x="39" y="10"/>
                    <a:pt x="38" y="9"/>
                    <a:pt x="37" y="10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0" y="15"/>
                    <a:pt x="41" y="15"/>
                    <a:pt x="45" y="15"/>
                  </a:cubicBezTo>
                  <a:cubicBezTo>
                    <a:pt x="42" y="16"/>
                    <a:pt x="41" y="16"/>
                    <a:pt x="39" y="17"/>
                  </a:cubicBezTo>
                  <a:cubicBezTo>
                    <a:pt x="38" y="18"/>
                    <a:pt x="37" y="19"/>
                    <a:pt x="38" y="20"/>
                  </a:cubicBezTo>
                  <a:cubicBezTo>
                    <a:pt x="39" y="21"/>
                    <a:pt x="41" y="22"/>
                    <a:pt x="40" y="23"/>
                  </a:cubicBezTo>
                  <a:cubicBezTo>
                    <a:pt x="39" y="25"/>
                    <a:pt x="37" y="25"/>
                    <a:pt x="36" y="25"/>
                  </a:cubicBezTo>
                  <a:cubicBezTo>
                    <a:pt x="34" y="24"/>
                    <a:pt x="31" y="23"/>
                    <a:pt x="31" y="20"/>
                  </a:cubicBezTo>
                  <a:cubicBezTo>
                    <a:pt x="32" y="19"/>
                    <a:pt x="32" y="17"/>
                    <a:pt x="31" y="17"/>
                  </a:cubicBezTo>
                  <a:cubicBezTo>
                    <a:pt x="29" y="17"/>
                    <a:pt x="28" y="17"/>
                    <a:pt x="27" y="18"/>
                  </a:cubicBezTo>
                  <a:cubicBezTo>
                    <a:pt x="26" y="19"/>
                    <a:pt x="28" y="20"/>
                    <a:pt x="28" y="20"/>
                  </a:cubicBezTo>
                  <a:cubicBezTo>
                    <a:pt x="30" y="25"/>
                    <a:pt x="30" y="28"/>
                    <a:pt x="27" y="32"/>
                  </a:cubicBezTo>
                  <a:cubicBezTo>
                    <a:pt x="25" y="31"/>
                    <a:pt x="27" y="29"/>
                    <a:pt x="25" y="28"/>
                  </a:cubicBezTo>
                  <a:cubicBezTo>
                    <a:pt x="24" y="31"/>
                    <a:pt x="24" y="33"/>
                    <a:pt x="20" y="34"/>
                  </a:cubicBezTo>
                  <a:cubicBezTo>
                    <a:pt x="18" y="34"/>
                    <a:pt x="16" y="34"/>
                    <a:pt x="14" y="33"/>
                  </a:cubicBezTo>
                  <a:cubicBezTo>
                    <a:pt x="11" y="31"/>
                    <a:pt x="7" y="28"/>
                    <a:pt x="2" y="31"/>
                  </a:cubicBezTo>
                  <a:close/>
                </a:path>
              </a:pathLst>
            </a:custGeom>
            <a:solidFill>
              <a:srgbClr val="E4B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F8D0E0F5-0F56-A840-C7B3-50B41E4E25EF}"/>
                </a:ext>
              </a:extLst>
            </p:cNvPr>
            <p:cNvSpPr/>
            <p:nvPr userDrawn="1"/>
          </p:nvSpPr>
          <p:spPr bwMode="auto">
            <a:xfrm>
              <a:off x="955675" y="219075"/>
              <a:ext cx="52388" cy="52388"/>
            </a:xfrm>
            <a:custGeom>
              <a:avLst/>
              <a:gdLst>
                <a:gd name="T0" fmla="*/ 8 w 14"/>
                <a:gd name="T1" fmla="*/ 13 h 14"/>
                <a:gd name="T2" fmla="*/ 7 w 14"/>
                <a:gd name="T3" fmla="*/ 13 h 14"/>
                <a:gd name="T4" fmla="*/ 0 w 14"/>
                <a:gd name="T5" fmla="*/ 10 h 14"/>
                <a:gd name="T6" fmla="*/ 3 w 14"/>
                <a:gd name="T7" fmla="*/ 6 h 14"/>
                <a:gd name="T8" fmla="*/ 8 w 14"/>
                <a:gd name="T9" fmla="*/ 3 h 14"/>
                <a:gd name="T10" fmla="*/ 13 w 14"/>
                <a:gd name="T11" fmla="*/ 4 h 14"/>
                <a:gd name="T12" fmla="*/ 14 w 14"/>
                <a:gd name="T13" fmla="*/ 5 h 14"/>
                <a:gd name="T14" fmla="*/ 12 w 14"/>
                <a:gd name="T15" fmla="*/ 13 h 14"/>
                <a:gd name="T16" fmla="*/ 8 w 14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0"/>
                    <a:pt x="2" y="13"/>
                    <a:pt x="0" y="10"/>
                  </a:cubicBezTo>
                  <a:cubicBezTo>
                    <a:pt x="1" y="9"/>
                    <a:pt x="2" y="8"/>
                    <a:pt x="3" y="6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10" y="1"/>
                    <a:pt x="12" y="0"/>
                    <a:pt x="13" y="4"/>
                  </a:cubicBezTo>
                  <a:cubicBezTo>
                    <a:pt x="13" y="4"/>
                    <a:pt x="14" y="4"/>
                    <a:pt x="14" y="5"/>
                  </a:cubicBezTo>
                  <a:cubicBezTo>
                    <a:pt x="14" y="8"/>
                    <a:pt x="11" y="10"/>
                    <a:pt x="12" y="13"/>
                  </a:cubicBezTo>
                  <a:cubicBezTo>
                    <a:pt x="12" y="14"/>
                    <a:pt x="9" y="14"/>
                    <a:pt x="8" y="13"/>
                  </a:cubicBezTo>
                  <a:close/>
                </a:path>
              </a:pathLst>
            </a:custGeom>
            <a:solidFill>
              <a:srgbClr val="DD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958366BA-971F-86F2-A77F-0BDB842B66D9}"/>
                </a:ext>
              </a:extLst>
            </p:cNvPr>
            <p:cNvSpPr/>
            <p:nvPr userDrawn="1"/>
          </p:nvSpPr>
          <p:spPr bwMode="auto">
            <a:xfrm>
              <a:off x="925513" y="214313"/>
              <a:ext cx="46038" cy="46038"/>
            </a:xfrm>
            <a:custGeom>
              <a:avLst/>
              <a:gdLst>
                <a:gd name="T0" fmla="*/ 11 w 12"/>
                <a:gd name="T1" fmla="*/ 8 h 12"/>
                <a:gd name="T2" fmla="*/ 8 w 12"/>
                <a:gd name="T3" fmla="*/ 11 h 12"/>
                <a:gd name="T4" fmla="*/ 0 w 12"/>
                <a:gd name="T5" fmla="*/ 5 h 12"/>
                <a:gd name="T6" fmla="*/ 7 w 12"/>
                <a:gd name="T7" fmla="*/ 3 h 12"/>
                <a:gd name="T8" fmla="*/ 11 w 12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10"/>
                    <a:pt x="11" y="12"/>
                    <a:pt x="8" y="11"/>
                  </a:cubicBezTo>
                  <a:cubicBezTo>
                    <a:pt x="6" y="8"/>
                    <a:pt x="1" y="9"/>
                    <a:pt x="0" y="5"/>
                  </a:cubicBezTo>
                  <a:cubicBezTo>
                    <a:pt x="2" y="1"/>
                    <a:pt x="4" y="0"/>
                    <a:pt x="7" y="3"/>
                  </a:cubicBezTo>
                  <a:cubicBezTo>
                    <a:pt x="9" y="4"/>
                    <a:pt x="12" y="4"/>
                    <a:pt x="11" y="8"/>
                  </a:cubicBezTo>
                  <a:close/>
                </a:path>
              </a:pathLst>
            </a:custGeom>
            <a:solidFill>
              <a:srgbClr val="DD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7E052CBF-CB4B-7774-F551-7334EEF1597E}"/>
                </a:ext>
              </a:extLst>
            </p:cNvPr>
            <p:cNvSpPr/>
            <p:nvPr userDrawn="1"/>
          </p:nvSpPr>
          <p:spPr bwMode="auto">
            <a:xfrm>
              <a:off x="982663" y="293688"/>
              <a:ext cx="30163" cy="22225"/>
            </a:xfrm>
            <a:custGeom>
              <a:avLst/>
              <a:gdLst>
                <a:gd name="T0" fmla="*/ 6 w 8"/>
                <a:gd name="T1" fmla="*/ 0 h 6"/>
                <a:gd name="T2" fmla="*/ 7 w 8"/>
                <a:gd name="T3" fmla="*/ 5 h 6"/>
                <a:gd name="T4" fmla="*/ 3 w 8"/>
                <a:gd name="T5" fmla="*/ 6 h 6"/>
                <a:gd name="T6" fmla="*/ 1 w 8"/>
                <a:gd name="T7" fmla="*/ 1 h 6"/>
                <a:gd name="T8" fmla="*/ 6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0" y="5"/>
                    <a:pt x="1" y="3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7B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ABCD1849-0739-C0DC-ACD1-A685E4455563}"/>
                </a:ext>
              </a:extLst>
            </p:cNvPr>
            <p:cNvSpPr/>
            <p:nvPr userDrawn="1"/>
          </p:nvSpPr>
          <p:spPr bwMode="auto">
            <a:xfrm>
              <a:off x="1049338" y="334963"/>
              <a:ext cx="112713" cy="169863"/>
            </a:xfrm>
            <a:custGeom>
              <a:avLst/>
              <a:gdLst>
                <a:gd name="T0" fmla="*/ 7 w 30"/>
                <a:gd name="T1" fmla="*/ 24 h 45"/>
                <a:gd name="T2" fmla="*/ 6 w 30"/>
                <a:gd name="T3" fmla="*/ 9 h 45"/>
                <a:gd name="T4" fmla="*/ 3 w 30"/>
                <a:gd name="T5" fmla="*/ 6 h 45"/>
                <a:gd name="T6" fmla="*/ 1 w 30"/>
                <a:gd name="T7" fmla="*/ 2 h 45"/>
                <a:gd name="T8" fmla="*/ 6 w 30"/>
                <a:gd name="T9" fmla="*/ 2 h 45"/>
                <a:gd name="T10" fmla="*/ 21 w 30"/>
                <a:gd name="T11" fmla="*/ 3 h 45"/>
                <a:gd name="T12" fmla="*/ 22 w 30"/>
                <a:gd name="T13" fmla="*/ 5 h 45"/>
                <a:gd name="T14" fmla="*/ 21 w 30"/>
                <a:gd name="T15" fmla="*/ 20 h 45"/>
                <a:gd name="T16" fmla="*/ 25 w 30"/>
                <a:gd name="T17" fmla="*/ 19 h 45"/>
                <a:gd name="T18" fmla="*/ 29 w 30"/>
                <a:gd name="T19" fmla="*/ 20 h 45"/>
                <a:gd name="T20" fmla="*/ 29 w 30"/>
                <a:gd name="T21" fmla="*/ 25 h 45"/>
                <a:gd name="T22" fmla="*/ 27 w 30"/>
                <a:gd name="T23" fmla="*/ 26 h 45"/>
                <a:gd name="T24" fmla="*/ 27 w 30"/>
                <a:gd name="T25" fmla="*/ 33 h 45"/>
                <a:gd name="T26" fmla="*/ 27 w 30"/>
                <a:gd name="T27" fmla="*/ 38 h 45"/>
                <a:gd name="T28" fmla="*/ 27 w 30"/>
                <a:gd name="T29" fmla="*/ 45 h 45"/>
                <a:gd name="T30" fmla="*/ 25 w 30"/>
                <a:gd name="T31" fmla="*/ 42 h 45"/>
                <a:gd name="T32" fmla="*/ 22 w 30"/>
                <a:gd name="T33" fmla="*/ 34 h 45"/>
                <a:gd name="T34" fmla="*/ 15 w 30"/>
                <a:gd name="T35" fmla="*/ 31 h 45"/>
                <a:gd name="T36" fmla="*/ 11 w 30"/>
                <a:gd name="T37" fmla="*/ 31 h 45"/>
                <a:gd name="T38" fmla="*/ 7 w 30"/>
                <a:gd name="T39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5">
                  <a:moveTo>
                    <a:pt x="7" y="24"/>
                  </a:moveTo>
                  <a:cubicBezTo>
                    <a:pt x="9" y="21"/>
                    <a:pt x="9" y="13"/>
                    <a:pt x="6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11" y="4"/>
                    <a:pt x="16" y="2"/>
                    <a:pt x="21" y="3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1" y="10"/>
                    <a:pt x="22" y="15"/>
                    <a:pt x="21" y="20"/>
                  </a:cubicBezTo>
                  <a:cubicBezTo>
                    <a:pt x="22" y="21"/>
                    <a:pt x="24" y="20"/>
                    <a:pt x="25" y="19"/>
                  </a:cubicBezTo>
                  <a:cubicBezTo>
                    <a:pt x="26" y="19"/>
                    <a:pt x="28" y="18"/>
                    <a:pt x="29" y="20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25"/>
                    <a:pt x="28" y="26"/>
                    <a:pt x="27" y="26"/>
                  </a:cubicBezTo>
                  <a:cubicBezTo>
                    <a:pt x="24" y="28"/>
                    <a:pt x="24" y="31"/>
                    <a:pt x="27" y="33"/>
                  </a:cubicBezTo>
                  <a:cubicBezTo>
                    <a:pt x="26" y="35"/>
                    <a:pt x="25" y="36"/>
                    <a:pt x="27" y="38"/>
                  </a:cubicBezTo>
                  <a:cubicBezTo>
                    <a:pt x="28" y="40"/>
                    <a:pt x="28" y="42"/>
                    <a:pt x="27" y="45"/>
                  </a:cubicBezTo>
                  <a:cubicBezTo>
                    <a:pt x="25" y="45"/>
                    <a:pt x="25" y="43"/>
                    <a:pt x="25" y="42"/>
                  </a:cubicBezTo>
                  <a:cubicBezTo>
                    <a:pt x="24" y="39"/>
                    <a:pt x="24" y="37"/>
                    <a:pt x="22" y="34"/>
                  </a:cubicBezTo>
                  <a:cubicBezTo>
                    <a:pt x="21" y="31"/>
                    <a:pt x="19" y="29"/>
                    <a:pt x="15" y="31"/>
                  </a:cubicBezTo>
                  <a:cubicBezTo>
                    <a:pt x="13" y="32"/>
                    <a:pt x="11" y="32"/>
                    <a:pt x="11" y="31"/>
                  </a:cubicBezTo>
                  <a:cubicBezTo>
                    <a:pt x="11" y="27"/>
                    <a:pt x="8" y="26"/>
                    <a:pt x="7" y="24"/>
                  </a:cubicBezTo>
                  <a:close/>
                </a:path>
              </a:pathLst>
            </a:custGeom>
            <a:solidFill>
              <a:srgbClr val="E0A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F1C940C6-7F78-971E-56DF-BB2A0F287E06}"/>
                </a:ext>
              </a:extLst>
            </p:cNvPr>
            <p:cNvSpPr/>
            <p:nvPr userDrawn="1"/>
          </p:nvSpPr>
          <p:spPr bwMode="auto">
            <a:xfrm>
              <a:off x="1117600" y="331788"/>
              <a:ext cx="112713" cy="131763"/>
            </a:xfrm>
            <a:custGeom>
              <a:avLst/>
              <a:gdLst>
                <a:gd name="T0" fmla="*/ 9 w 30"/>
                <a:gd name="T1" fmla="*/ 34 h 35"/>
                <a:gd name="T2" fmla="*/ 7 w 30"/>
                <a:gd name="T3" fmla="*/ 27 h 35"/>
                <a:gd name="T4" fmla="*/ 10 w 30"/>
                <a:gd name="T5" fmla="*/ 25 h 35"/>
                <a:gd name="T6" fmla="*/ 10 w 30"/>
                <a:gd name="T7" fmla="*/ 21 h 35"/>
                <a:gd name="T8" fmla="*/ 7 w 30"/>
                <a:gd name="T9" fmla="*/ 22 h 35"/>
                <a:gd name="T10" fmla="*/ 4 w 30"/>
                <a:gd name="T11" fmla="*/ 23 h 35"/>
                <a:gd name="T12" fmla="*/ 1 w 30"/>
                <a:gd name="T13" fmla="*/ 22 h 35"/>
                <a:gd name="T14" fmla="*/ 2 w 30"/>
                <a:gd name="T15" fmla="*/ 19 h 35"/>
                <a:gd name="T16" fmla="*/ 3 w 30"/>
                <a:gd name="T17" fmla="*/ 17 h 35"/>
                <a:gd name="T18" fmla="*/ 2 w 30"/>
                <a:gd name="T19" fmla="*/ 10 h 35"/>
                <a:gd name="T20" fmla="*/ 3 w 30"/>
                <a:gd name="T21" fmla="*/ 4 h 35"/>
                <a:gd name="T22" fmla="*/ 8 w 30"/>
                <a:gd name="T23" fmla="*/ 1 h 35"/>
                <a:gd name="T24" fmla="*/ 14 w 30"/>
                <a:gd name="T25" fmla="*/ 0 h 35"/>
                <a:gd name="T26" fmla="*/ 17 w 30"/>
                <a:gd name="T27" fmla="*/ 12 h 35"/>
                <a:gd name="T28" fmla="*/ 18 w 30"/>
                <a:gd name="T29" fmla="*/ 13 h 35"/>
                <a:gd name="T30" fmla="*/ 22 w 30"/>
                <a:gd name="T31" fmla="*/ 14 h 35"/>
                <a:gd name="T32" fmla="*/ 26 w 30"/>
                <a:gd name="T33" fmla="*/ 14 h 35"/>
                <a:gd name="T34" fmla="*/ 28 w 30"/>
                <a:gd name="T35" fmla="*/ 21 h 35"/>
                <a:gd name="T36" fmla="*/ 24 w 30"/>
                <a:gd name="T37" fmla="*/ 22 h 35"/>
                <a:gd name="T38" fmla="*/ 18 w 30"/>
                <a:gd name="T39" fmla="*/ 23 h 35"/>
                <a:gd name="T40" fmla="*/ 20 w 30"/>
                <a:gd name="T41" fmla="*/ 28 h 35"/>
                <a:gd name="T42" fmla="*/ 9 w 30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5">
                  <a:moveTo>
                    <a:pt x="9" y="34"/>
                  </a:moveTo>
                  <a:cubicBezTo>
                    <a:pt x="4" y="32"/>
                    <a:pt x="4" y="30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11" y="24"/>
                    <a:pt x="11" y="22"/>
                    <a:pt x="10" y="21"/>
                  </a:cubicBezTo>
                  <a:cubicBezTo>
                    <a:pt x="9" y="20"/>
                    <a:pt x="8" y="21"/>
                    <a:pt x="7" y="22"/>
                  </a:cubicBezTo>
                  <a:cubicBezTo>
                    <a:pt x="6" y="23"/>
                    <a:pt x="5" y="22"/>
                    <a:pt x="4" y="23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0" y="14"/>
                    <a:pt x="2" y="12"/>
                    <a:pt x="2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0" y="1"/>
                    <a:pt x="12" y="3"/>
                    <a:pt x="14" y="0"/>
                  </a:cubicBezTo>
                  <a:cubicBezTo>
                    <a:pt x="13" y="5"/>
                    <a:pt x="13" y="9"/>
                    <a:pt x="17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7"/>
                    <a:pt x="18" y="17"/>
                    <a:pt x="22" y="14"/>
                  </a:cubicBezTo>
                  <a:cubicBezTo>
                    <a:pt x="23" y="13"/>
                    <a:pt x="25" y="13"/>
                    <a:pt x="26" y="14"/>
                  </a:cubicBezTo>
                  <a:cubicBezTo>
                    <a:pt x="28" y="16"/>
                    <a:pt x="30" y="18"/>
                    <a:pt x="28" y="21"/>
                  </a:cubicBezTo>
                  <a:cubicBezTo>
                    <a:pt x="27" y="23"/>
                    <a:pt x="25" y="23"/>
                    <a:pt x="24" y="22"/>
                  </a:cubicBezTo>
                  <a:cubicBezTo>
                    <a:pt x="21" y="20"/>
                    <a:pt x="20" y="21"/>
                    <a:pt x="18" y="23"/>
                  </a:cubicBezTo>
                  <a:cubicBezTo>
                    <a:pt x="16" y="25"/>
                    <a:pt x="18" y="27"/>
                    <a:pt x="20" y="28"/>
                  </a:cubicBezTo>
                  <a:cubicBezTo>
                    <a:pt x="15" y="29"/>
                    <a:pt x="14" y="35"/>
                    <a:pt x="9" y="34"/>
                  </a:cubicBezTo>
                  <a:close/>
                </a:path>
              </a:pathLst>
            </a:custGeom>
            <a:solidFill>
              <a:srgbClr val="E1B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82627B05-037B-165C-A2B5-56CE7559FD0A}"/>
                </a:ext>
              </a:extLst>
            </p:cNvPr>
            <p:cNvSpPr/>
            <p:nvPr userDrawn="1"/>
          </p:nvSpPr>
          <p:spPr bwMode="auto">
            <a:xfrm>
              <a:off x="357188" y="1471613"/>
              <a:ext cx="46038" cy="25400"/>
            </a:xfrm>
            <a:custGeom>
              <a:avLst/>
              <a:gdLst>
                <a:gd name="T0" fmla="*/ 0 w 12"/>
                <a:gd name="T1" fmla="*/ 7 h 7"/>
                <a:gd name="T2" fmla="*/ 5 w 12"/>
                <a:gd name="T3" fmla="*/ 2 h 7"/>
                <a:gd name="T4" fmla="*/ 9 w 12"/>
                <a:gd name="T5" fmla="*/ 1 h 7"/>
                <a:gd name="T6" fmla="*/ 12 w 12"/>
                <a:gd name="T7" fmla="*/ 5 h 7"/>
                <a:gd name="T8" fmla="*/ 8 w 12"/>
                <a:gd name="T9" fmla="*/ 7 h 7"/>
                <a:gd name="T10" fmla="*/ 0 w 12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5"/>
                    <a:pt x="4" y="4"/>
                    <a:pt x="5" y="2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7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5759DE67-4FE2-82B1-B719-DEEB1CBEEA40}"/>
                </a:ext>
              </a:extLst>
            </p:cNvPr>
            <p:cNvSpPr/>
            <p:nvPr userDrawn="1"/>
          </p:nvSpPr>
          <p:spPr bwMode="auto">
            <a:xfrm>
              <a:off x="1120775" y="625475"/>
              <a:ext cx="114300" cy="58738"/>
            </a:xfrm>
            <a:custGeom>
              <a:avLst/>
              <a:gdLst>
                <a:gd name="T0" fmla="*/ 1 w 30"/>
                <a:gd name="T1" fmla="*/ 16 h 16"/>
                <a:gd name="T2" fmla="*/ 4 w 30"/>
                <a:gd name="T3" fmla="*/ 11 h 16"/>
                <a:gd name="T4" fmla="*/ 11 w 30"/>
                <a:gd name="T5" fmla="*/ 5 h 16"/>
                <a:gd name="T6" fmla="*/ 12 w 30"/>
                <a:gd name="T7" fmla="*/ 0 h 16"/>
                <a:gd name="T8" fmla="*/ 17 w 30"/>
                <a:gd name="T9" fmla="*/ 6 h 16"/>
                <a:gd name="T10" fmla="*/ 19 w 30"/>
                <a:gd name="T11" fmla="*/ 9 h 16"/>
                <a:gd name="T12" fmla="*/ 21 w 30"/>
                <a:gd name="T13" fmla="*/ 7 h 16"/>
                <a:gd name="T14" fmla="*/ 26 w 30"/>
                <a:gd name="T15" fmla="*/ 6 h 16"/>
                <a:gd name="T16" fmla="*/ 29 w 30"/>
                <a:gd name="T17" fmla="*/ 11 h 16"/>
                <a:gd name="T18" fmla="*/ 28 w 30"/>
                <a:gd name="T19" fmla="*/ 15 h 16"/>
                <a:gd name="T20" fmla="*/ 25 w 30"/>
                <a:gd name="T21" fmla="*/ 13 h 16"/>
                <a:gd name="T22" fmla="*/ 21 w 30"/>
                <a:gd name="T23" fmla="*/ 13 h 16"/>
                <a:gd name="T24" fmla="*/ 16 w 30"/>
                <a:gd name="T25" fmla="*/ 14 h 16"/>
                <a:gd name="T26" fmla="*/ 6 w 30"/>
                <a:gd name="T27" fmla="*/ 15 h 16"/>
                <a:gd name="T28" fmla="*/ 1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" y="16"/>
                  </a:moveTo>
                  <a:cubicBezTo>
                    <a:pt x="0" y="13"/>
                    <a:pt x="0" y="11"/>
                    <a:pt x="4" y="11"/>
                  </a:cubicBezTo>
                  <a:cubicBezTo>
                    <a:pt x="9" y="12"/>
                    <a:pt x="10" y="9"/>
                    <a:pt x="11" y="5"/>
                  </a:cubicBezTo>
                  <a:cubicBezTo>
                    <a:pt x="11" y="3"/>
                    <a:pt x="10" y="1"/>
                    <a:pt x="12" y="0"/>
                  </a:cubicBezTo>
                  <a:cubicBezTo>
                    <a:pt x="15" y="0"/>
                    <a:pt x="18" y="2"/>
                    <a:pt x="17" y="6"/>
                  </a:cubicBezTo>
                  <a:cubicBezTo>
                    <a:pt x="17" y="7"/>
                    <a:pt x="17" y="9"/>
                    <a:pt x="19" y="9"/>
                  </a:cubicBezTo>
                  <a:cubicBezTo>
                    <a:pt x="21" y="10"/>
                    <a:pt x="21" y="8"/>
                    <a:pt x="21" y="7"/>
                  </a:cubicBezTo>
                  <a:cubicBezTo>
                    <a:pt x="22" y="4"/>
                    <a:pt x="24" y="5"/>
                    <a:pt x="26" y="6"/>
                  </a:cubicBezTo>
                  <a:cubicBezTo>
                    <a:pt x="28" y="7"/>
                    <a:pt x="29" y="9"/>
                    <a:pt x="29" y="11"/>
                  </a:cubicBezTo>
                  <a:cubicBezTo>
                    <a:pt x="30" y="13"/>
                    <a:pt x="30" y="14"/>
                    <a:pt x="28" y="15"/>
                  </a:cubicBezTo>
                  <a:cubicBezTo>
                    <a:pt x="26" y="16"/>
                    <a:pt x="25" y="15"/>
                    <a:pt x="25" y="13"/>
                  </a:cubicBezTo>
                  <a:cubicBezTo>
                    <a:pt x="24" y="11"/>
                    <a:pt x="22" y="12"/>
                    <a:pt x="21" y="13"/>
                  </a:cubicBezTo>
                  <a:cubicBezTo>
                    <a:pt x="19" y="14"/>
                    <a:pt x="17" y="15"/>
                    <a:pt x="16" y="14"/>
                  </a:cubicBezTo>
                  <a:cubicBezTo>
                    <a:pt x="12" y="11"/>
                    <a:pt x="9" y="13"/>
                    <a:pt x="6" y="15"/>
                  </a:cubicBezTo>
                  <a:cubicBezTo>
                    <a:pt x="5" y="16"/>
                    <a:pt x="3" y="16"/>
                    <a:pt x="1" y="16"/>
                  </a:cubicBezTo>
                  <a:close/>
                </a:path>
              </a:pathLst>
            </a:custGeom>
            <a:solidFill>
              <a:srgbClr val="D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6B228378-4694-5178-DA54-57A51D2C6B70}"/>
                </a:ext>
              </a:extLst>
            </p:cNvPr>
            <p:cNvSpPr/>
            <p:nvPr userDrawn="1"/>
          </p:nvSpPr>
          <p:spPr bwMode="auto">
            <a:xfrm>
              <a:off x="409575" y="534988"/>
              <a:ext cx="23813" cy="47625"/>
            </a:xfrm>
            <a:custGeom>
              <a:avLst/>
              <a:gdLst>
                <a:gd name="T0" fmla="*/ 0 w 6"/>
                <a:gd name="T1" fmla="*/ 12 h 13"/>
                <a:gd name="T2" fmla="*/ 1 w 6"/>
                <a:gd name="T3" fmla="*/ 2 h 13"/>
                <a:gd name="T4" fmla="*/ 3 w 6"/>
                <a:gd name="T5" fmla="*/ 0 h 13"/>
                <a:gd name="T6" fmla="*/ 5 w 6"/>
                <a:gd name="T7" fmla="*/ 1 h 13"/>
                <a:gd name="T8" fmla="*/ 5 w 6"/>
                <a:gd name="T9" fmla="*/ 11 h 13"/>
                <a:gd name="T10" fmla="*/ 0 w 6"/>
                <a:gd name="T11" fmla="*/ 12 h 13"/>
                <a:gd name="T12" fmla="*/ 0 w 6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3">
                  <a:moveTo>
                    <a:pt x="0" y="12"/>
                  </a:moveTo>
                  <a:cubicBezTo>
                    <a:pt x="0" y="9"/>
                    <a:pt x="2" y="6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5"/>
                    <a:pt x="6" y="8"/>
                    <a:pt x="5" y="11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D8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D76F084E-A83B-7A0A-7758-D6A53B119523}"/>
                </a:ext>
              </a:extLst>
            </p:cNvPr>
            <p:cNvSpPr/>
            <p:nvPr userDrawn="1"/>
          </p:nvSpPr>
          <p:spPr bwMode="auto">
            <a:xfrm>
              <a:off x="952500" y="195263"/>
              <a:ext cx="82550" cy="52388"/>
            </a:xfrm>
            <a:custGeom>
              <a:avLst/>
              <a:gdLst>
                <a:gd name="T0" fmla="*/ 4 w 22"/>
                <a:gd name="T1" fmla="*/ 13 h 14"/>
                <a:gd name="T2" fmla="*/ 0 w 22"/>
                <a:gd name="T3" fmla="*/ 8 h 14"/>
                <a:gd name="T4" fmla="*/ 22 w 22"/>
                <a:gd name="T5" fmla="*/ 0 h 14"/>
                <a:gd name="T6" fmla="*/ 14 w 22"/>
                <a:gd name="T7" fmla="*/ 10 h 14"/>
                <a:gd name="T8" fmla="*/ 9 w 22"/>
                <a:gd name="T9" fmla="*/ 11 h 14"/>
                <a:gd name="T10" fmla="*/ 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4" y="13"/>
                  </a:moveTo>
                  <a:cubicBezTo>
                    <a:pt x="3" y="10"/>
                    <a:pt x="1" y="10"/>
                    <a:pt x="0" y="8"/>
                  </a:cubicBezTo>
                  <a:cubicBezTo>
                    <a:pt x="9" y="9"/>
                    <a:pt x="7" y="10"/>
                    <a:pt x="22" y="0"/>
                  </a:cubicBezTo>
                  <a:cubicBezTo>
                    <a:pt x="21" y="5"/>
                    <a:pt x="16" y="6"/>
                    <a:pt x="14" y="10"/>
                  </a:cubicBezTo>
                  <a:cubicBezTo>
                    <a:pt x="12" y="8"/>
                    <a:pt x="10" y="8"/>
                    <a:pt x="9" y="11"/>
                  </a:cubicBezTo>
                  <a:cubicBezTo>
                    <a:pt x="8" y="14"/>
                    <a:pt x="6" y="14"/>
                    <a:pt x="4" y="13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C6C72967-8AA0-F686-8AD7-CEDC2ADD1D14}"/>
                </a:ext>
              </a:extLst>
            </p:cNvPr>
            <p:cNvSpPr/>
            <p:nvPr userDrawn="1"/>
          </p:nvSpPr>
          <p:spPr bwMode="auto">
            <a:xfrm>
              <a:off x="985838" y="233363"/>
              <a:ext cx="49213" cy="41275"/>
            </a:xfrm>
            <a:custGeom>
              <a:avLst/>
              <a:gdLst>
                <a:gd name="T0" fmla="*/ 0 w 13"/>
                <a:gd name="T1" fmla="*/ 9 h 11"/>
                <a:gd name="T2" fmla="*/ 4 w 13"/>
                <a:gd name="T3" fmla="*/ 6 h 11"/>
                <a:gd name="T4" fmla="*/ 6 w 13"/>
                <a:gd name="T5" fmla="*/ 1 h 11"/>
                <a:gd name="T6" fmla="*/ 7 w 13"/>
                <a:gd name="T7" fmla="*/ 3 h 11"/>
                <a:gd name="T8" fmla="*/ 5 w 13"/>
                <a:gd name="T9" fmla="*/ 7 h 11"/>
                <a:gd name="T10" fmla="*/ 10 w 13"/>
                <a:gd name="T11" fmla="*/ 8 h 11"/>
                <a:gd name="T12" fmla="*/ 13 w 13"/>
                <a:gd name="T13" fmla="*/ 9 h 11"/>
                <a:gd name="T14" fmla="*/ 0 w 13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2" y="9"/>
                    <a:pt x="4" y="9"/>
                    <a:pt x="4" y="6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7" y="1"/>
                    <a:pt x="9" y="0"/>
                    <a:pt x="7" y="3"/>
                  </a:cubicBezTo>
                  <a:cubicBezTo>
                    <a:pt x="6" y="4"/>
                    <a:pt x="4" y="5"/>
                    <a:pt x="5" y="7"/>
                  </a:cubicBezTo>
                  <a:cubicBezTo>
                    <a:pt x="6" y="9"/>
                    <a:pt x="8" y="8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8" y="10"/>
                    <a:pt x="4" y="11"/>
                    <a:pt x="0" y="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4CCF6D86-008A-2577-1857-9A54D17D3D39}"/>
                </a:ext>
              </a:extLst>
            </p:cNvPr>
            <p:cNvSpPr/>
            <p:nvPr userDrawn="1"/>
          </p:nvSpPr>
          <p:spPr bwMode="auto">
            <a:xfrm>
              <a:off x="376238" y="1120775"/>
              <a:ext cx="26988" cy="49213"/>
            </a:xfrm>
            <a:custGeom>
              <a:avLst/>
              <a:gdLst>
                <a:gd name="T0" fmla="*/ 3 w 7"/>
                <a:gd name="T1" fmla="*/ 1 h 13"/>
                <a:gd name="T2" fmla="*/ 6 w 7"/>
                <a:gd name="T3" fmla="*/ 4 h 13"/>
                <a:gd name="T4" fmla="*/ 4 w 7"/>
                <a:gd name="T5" fmla="*/ 11 h 13"/>
                <a:gd name="T6" fmla="*/ 2 w 7"/>
                <a:gd name="T7" fmla="*/ 13 h 13"/>
                <a:gd name="T8" fmla="*/ 0 w 7"/>
                <a:gd name="T9" fmla="*/ 11 h 13"/>
                <a:gd name="T10" fmla="*/ 0 w 7"/>
                <a:gd name="T11" fmla="*/ 2 h 13"/>
                <a:gd name="T12" fmla="*/ 3 w 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6" y="0"/>
                    <a:pt x="7" y="2"/>
                    <a:pt x="6" y="4"/>
                  </a:cubicBezTo>
                  <a:cubicBezTo>
                    <a:pt x="5" y="6"/>
                    <a:pt x="4" y="8"/>
                    <a:pt x="4" y="11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BB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32" name="Grupo 131">
            <a:extLst>
              <a:ext uri="{FF2B5EF4-FFF2-40B4-BE49-F238E27FC236}">
                <a16:creationId xmlns:a16="http://schemas.microsoft.com/office/drawing/2014/main" id="{1B13030D-11B0-8D26-3EE1-FD022DECF007}"/>
              </a:ext>
            </a:extLst>
          </p:cNvPr>
          <p:cNvGrpSpPr/>
          <p:nvPr userDrawn="1"/>
        </p:nvGrpSpPr>
        <p:grpSpPr>
          <a:xfrm flipH="1">
            <a:off x="8698454" y="-34925"/>
            <a:ext cx="3493546" cy="3482975"/>
            <a:chOff x="0" y="-3175"/>
            <a:chExt cx="3262313" cy="3482975"/>
          </a:xfrm>
        </p:grpSpPr>
        <p:sp>
          <p:nvSpPr>
            <p:cNvPr id="133" name="Freeform 13">
              <a:extLst>
                <a:ext uri="{FF2B5EF4-FFF2-40B4-BE49-F238E27FC236}">
                  <a16:creationId xmlns:a16="http://schemas.microsoft.com/office/drawing/2014/main" id="{C7CF002A-435E-CA0C-D2E0-2157F98EE4A4}"/>
                </a:ext>
              </a:extLst>
            </p:cNvPr>
            <p:cNvSpPr/>
            <p:nvPr userDrawn="1"/>
          </p:nvSpPr>
          <p:spPr bwMode="auto">
            <a:xfrm>
              <a:off x="3187700" y="3175"/>
              <a:ext cx="74613" cy="46038"/>
            </a:xfrm>
            <a:custGeom>
              <a:avLst/>
              <a:gdLst>
                <a:gd name="T0" fmla="*/ 20 w 20"/>
                <a:gd name="T1" fmla="*/ 0 h 12"/>
                <a:gd name="T2" fmla="*/ 4 w 20"/>
                <a:gd name="T3" fmla="*/ 9 h 12"/>
                <a:gd name="T4" fmla="*/ 1 w 20"/>
                <a:gd name="T5" fmla="*/ 0 h 12"/>
                <a:gd name="T6" fmla="*/ 20 w 2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8"/>
                    <a:pt x="12" y="12"/>
                    <a:pt x="4" y="9"/>
                  </a:cubicBezTo>
                  <a:cubicBezTo>
                    <a:pt x="1" y="8"/>
                    <a:pt x="0" y="4"/>
                    <a:pt x="1" y="0"/>
                  </a:cubicBezTo>
                  <a:cubicBezTo>
                    <a:pt x="7" y="0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1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4">
              <a:extLst>
                <a:ext uri="{FF2B5EF4-FFF2-40B4-BE49-F238E27FC236}">
                  <a16:creationId xmlns:a16="http://schemas.microsoft.com/office/drawing/2014/main" id="{22134A46-2283-6020-E206-3714B5B3B848}"/>
                </a:ext>
              </a:extLst>
            </p:cNvPr>
            <p:cNvSpPr/>
            <p:nvPr userDrawn="1"/>
          </p:nvSpPr>
          <p:spPr bwMode="auto">
            <a:xfrm>
              <a:off x="7938" y="331788"/>
              <a:ext cx="684213" cy="755650"/>
            </a:xfrm>
            <a:custGeom>
              <a:avLst/>
              <a:gdLst>
                <a:gd name="T0" fmla="*/ 156 w 182"/>
                <a:gd name="T1" fmla="*/ 85 h 201"/>
                <a:gd name="T2" fmla="*/ 151 w 182"/>
                <a:gd name="T3" fmla="*/ 77 h 201"/>
                <a:gd name="T4" fmla="*/ 129 w 182"/>
                <a:gd name="T5" fmla="*/ 98 h 201"/>
                <a:gd name="T6" fmla="*/ 120 w 182"/>
                <a:gd name="T7" fmla="*/ 99 h 201"/>
                <a:gd name="T8" fmla="*/ 116 w 182"/>
                <a:gd name="T9" fmla="*/ 101 h 201"/>
                <a:gd name="T10" fmla="*/ 109 w 182"/>
                <a:gd name="T11" fmla="*/ 95 h 201"/>
                <a:gd name="T12" fmla="*/ 88 w 182"/>
                <a:gd name="T13" fmla="*/ 88 h 201"/>
                <a:gd name="T14" fmla="*/ 69 w 182"/>
                <a:gd name="T15" fmla="*/ 91 h 201"/>
                <a:gd name="T16" fmla="*/ 41 w 182"/>
                <a:gd name="T17" fmla="*/ 106 h 201"/>
                <a:gd name="T18" fmla="*/ 27 w 182"/>
                <a:gd name="T19" fmla="*/ 109 h 201"/>
                <a:gd name="T20" fmla="*/ 38 w 182"/>
                <a:gd name="T21" fmla="*/ 116 h 201"/>
                <a:gd name="T22" fmla="*/ 43 w 182"/>
                <a:gd name="T23" fmla="*/ 128 h 201"/>
                <a:gd name="T24" fmla="*/ 59 w 182"/>
                <a:gd name="T25" fmla="*/ 146 h 201"/>
                <a:gd name="T26" fmla="*/ 39 w 182"/>
                <a:gd name="T27" fmla="*/ 163 h 201"/>
                <a:gd name="T28" fmla="*/ 23 w 182"/>
                <a:gd name="T29" fmla="*/ 161 h 201"/>
                <a:gd name="T30" fmla="*/ 31 w 182"/>
                <a:gd name="T31" fmla="*/ 186 h 201"/>
                <a:gd name="T32" fmla="*/ 20 w 182"/>
                <a:gd name="T33" fmla="*/ 196 h 201"/>
                <a:gd name="T34" fmla="*/ 8 w 182"/>
                <a:gd name="T35" fmla="*/ 201 h 201"/>
                <a:gd name="T36" fmla="*/ 0 w 182"/>
                <a:gd name="T37" fmla="*/ 161 h 201"/>
                <a:gd name="T38" fmla="*/ 10 w 182"/>
                <a:gd name="T39" fmla="*/ 156 h 201"/>
                <a:gd name="T40" fmla="*/ 11 w 182"/>
                <a:gd name="T41" fmla="*/ 148 h 201"/>
                <a:gd name="T42" fmla="*/ 12 w 182"/>
                <a:gd name="T43" fmla="*/ 142 h 201"/>
                <a:gd name="T44" fmla="*/ 0 w 182"/>
                <a:gd name="T45" fmla="*/ 131 h 201"/>
                <a:gd name="T46" fmla="*/ 18 w 182"/>
                <a:gd name="T47" fmla="*/ 105 h 201"/>
                <a:gd name="T48" fmla="*/ 7 w 182"/>
                <a:gd name="T49" fmla="*/ 101 h 201"/>
                <a:gd name="T50" fmla="*/ 0 w 182"/>
                <a:gd name="T51" fmla="*/ 19 h 201"/>
                <a:gd name="T52" fmla="*/ 34 w 182"/>
                <a:gd name="T53" fmla="*/ 35 h 201"/>
                <a:gd name="T54" fmla="*/ 40 w 182"/>
                <a:gd name="T55" fmla="*/ 18 h 201"/>
                <a:gd name="T56" fmla="*/ 62 w 182"/>
                <a:gd name="T57" fmla="*/ 14 h 201"/>
                <a:gd name="T58" fmla="*/ 73 w 182"/>
                <a:gd name="T59" fmla="*/ 14 h 201"/>
                <a:gd name="T60" fmla="*/ 94 w 182"/>
                <a:gd name="T61" fmla="*/ 0 h 201"/>
                <a:gd name="T62" fmla="*/ 99 w 182"/>
                <a:gd name="T63" fmla="*/ 12 h 201"/>
                <a:gd name="T64" fmla="*/ 100 w 182"/>
                <a:gd name="T65" fmla="*/ 23 h 201"/>
                <a:gd name="T66" fmla="*/ 111 w 182"/>
                <a:gd name="T67" fmla="*/ 33 h 201"/>
                <a:gd name="T68" fmla="*/ 136 w 182"/>
                <a:gd name="T69" fmla="*/ 32 h 201"/>
                <a:gd name="T70" fmla="*/ 132 w 182"/>
                <a:gd name="T71" fmla="*/ 49 h 201"/>
                <a:gd name="T72" fmla="*/ 122 w 182"/>
                <a:gd name="T73" fmla="*/ 50 h 201"/>
                <a:gd name="T74" fmla="*/ 125 w 182"/>
                <a:gd name="T75" fmla="*/ 39 h 201"/>
                <a:gd name="T76" fmla="*/ 113 w 182"/>
                <a:gd name="T77" fmla="*/ 40 h 201"/>
                <a:gd name="T78" fmla="*/ 112 w 182"/>
                <a:gd name="T79" fmla="*/ 48 h 201"/>
                <a:gd name="T80" fmla="*/ 102 w 182"/>
                <a:gd name="T81" fmla="*/ 50 h 201"/>
                <a:gd name="T82" fmla="*/ 108 w 182"/>
                <a:gd name="T83" fmla="*/ 65 h 201"/>
                <a:gd name="T84" fmla="*/ 116 w 182"/>
                <a:gd name="T85" fmla="*/ 76 h 201"/>
                <a:gd name="T86" fmla="*/ 121 w 182"/>
                <a:gd name="T87" fmla="*/ 67 h 201"/>
                <a:gd name="T88" fmla="*/ 131 w 182"/>
                <a:gd name="T89" fmla="*/ 58 h 201"/>
                <a:gd name="T90" fmla="*/ 132 w 182"/>
                <a:gd name="T91" fmla="*/ 51 h 201"/>
                <a:gd name="T92" fmla="*/ 147 w 182"/>
                <a:gd name="T93" fmla="*/ 54 h 201"/>
                <a:gd name="T94" fmla="*/ 162 w 182"/>
                <a:gd name="T95" fmla="*/ 51 h 201"/>
                <a:gd name="T96" fmla="*/ 171 w 182"/>
                <a:gd name="T97" fmla="*/ 40 h 201"/>
                <a:gd name="T98" fmla="*/ 181 w 182"/>
                <a:gd name="T99" fmla="*/ 57 h 201"/>
                <a:gd name="T100" fmla="*/ 166 w 182"/>
                <a:gd name="T101" fmla="*/ 7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" h="201">
                  <a:moveTo>
                    <a:pt x="161" y="80"/>
                  </a:moveTo>
                  <a:cubicBezTo>
                    <a:pt x="156" y="78"/>
                    <a:pt x="155" y="81"/>
                    <a:pt x="156" y="85"/>
                  </a:cubicBezTo>
                  <a:cubicBezTo>
                    <a:pt x="154" y="84"/>
                    <a:pt x="154" y="83"/>
                    <a:pt x="154" y="81"/>
                  </a:cubicBezTo>
                  <a:cubicBezTo>
                    <a:pt x="153" y="80"/>
                    <a:pt x="153" y="78"/>
                    <a:pt x="151" y="77"/>
                  </a:cubicBezTo>
                  <a:cubicBezTo>
                    <a:pt x="148" y="78"/>
                    <a:pt x="149" y="80"/>
                    <a:pt x="148" y="82"/>
                  </a:cubicBezTo>
                  <a:cubicBezTo>
                    <a:pt x="144" y="90"/>
                    <a:pt x="137" y="95"/>
                    <a:pt x="129" y="98"/>
                  </a:cubicBezTo>
                  <a:cubicBezTo>
                    <a:pt x="126" y="99"/>
                    <a:pt x="124" y="100"/>
                    <a:pt x="125" y="104"/>
                  </a:cubicBezTo>
                  <a:cubicBezTo>
                    <a:pt x="121" y="105"/>
                    <a:pt x="122" y="101"/>
                    <a:pt x="120" y="99"/>
                  </a:cubicBezTo>
                  <a:cubicBezTo>
                    <a:pt x="119" y="100"/>
                    <a:pt x="119" y="103"/>
                    <a:pt x="116" y="102"/>
                  </a:cubicBezTo>
                  <a:cubicBezTo>
                    <a:pt x="116" y="102"/>
                    <a:pt x="116" y="101"/>
                    <a:pt x="116" y="101"/>
                  </a:cubicBezTo>
                  <a:cubicBezTo>
                    <a:pt x="116" y="99"/>
                    <a:pt x="119" y="97"/>
                    <a:pt x="117" y="95"/>
                  </a:cubicBezTo>
                  <a:cubicBezTo>
                    <a:pt x="115" y="93"/>
                    <a:pt x="112" y="95"/>
                    <a:pt x="109" y="95"/>
                  </a:cubicBezTo>
                  <a:cubicBezTo>
                    <a:pt x="103" y="97"/>
                    <a:pt x="99" y="95"/>
                    <a:pt x="96" y="90"/>
                  </a:cubicBezTo>
                  <a:cubicBezTo>
                    <a:pt x="94" y="87"/>
                    <a:pt x="93" y="86"/>
                    <a:pt x="88" y="88"/>
                  </a:cubicBezTo>
                  <a:cubicBezTo>
                    <a:pt x="84" y="89"/>
                    <a:pt x="79" y="89"/>
                    <a:pt x="74" y="88"/>
                  </a:cubicBezTo>
                  <a:cubicBezTo>
                    <a:pt x="71" y="86"/>
                    <a:pt x="70" y="88"/>
                    <a:pt x="69" y="91"/>
                  </a:cubicBezTo>
                  <a:cubicBezTo>
                    <a:pt x="66" y="100"/>
                    <a:pt x="57" y="107"/>
                    <a:pt x="47" y="109"/>
                  </a:cubicBezTo>
                  <a:cubicBezTo>
                    <a:pt x="45" y="109"/>
                    <a:pt x="43" y="108"/>
                    <a:pt x="41" y="106"/>
                  </a:cubicBezTo>
                  <a:cubicBezTo>
                    <a:pt x="38" y="104"/>
                    <a:pt x="34" y="104"/>
                    <a:pt x="31" y="105"/>
                  </a:cubicBezTo>
                  <a:cubicBezTo>
                    <a:pt x="29" y="106"/>
                    <a:pt x="26" y="107"/>
                    <a:pt x="27" y="109"/>
                  </a:cubicBezTo>
                  <a:cubicBezTo>
                    <a:pt x="27" y="112"/>
                    <a:pt x="30" y="112"/>
                    <a:pt x="33" y="111"/>
                  </a:cubicBezTo>
                  <a:cubicBezTo>
                    <a:pt x="37" y="110"/>
                    <a:pt x="38" y="113"/>
                    <a:pt x="38" y="116"/>
                  </a:cubicBezTo>
                  <a:cubicBezTo>
                    <a:pt x="39" y="118"/>
                    <a:pt x="39" y="120"/>
                    <a:pt x="38" y="122"/>
                  </a:cubicBezTo>
                  <a:cubicBezTo>
                    <a:pt x="36" y="126"/>
                    <a:pt x="39" y="128"/>
                    <a:pt x="43" y="128"/>
                  </a:cubicBezTo>
                  <a:cubicBezTo>
                    <a:pt x="50" y="129"/>
                    <a:pt x="55" y="134"/>
                    <a:pt x="59" y="140"/>
                  </a:cubicBezTo>
                  <a:cubicBezTo>
                    <a:pt x="60" y="142"/>
                    <a:pt x="61" y="144"/>
                    <a:pt x="59" y="146"/>
                  </a:cubicBezTo>
                  <a:cubicBezTo>
                    <a:pt x="58" y="146"/>
                    <a:pt x="58" y="148"/>
                    <a:pt x="58" y="149"/>
                  </a:cubicBezTo>
                  <a:cubicBezTo>
                    <a:pt x="57" y="159"/>
                    <a:pt x="48" y="166"/>
                    <a:pt x="39" y="163"/>
                  </a:cubicBezTo>
                  <a:cubicBezTo>
                    <a:pt x="34" y="162"/>
                    <a:pt x="30" y="161"/>
                    <a:pt x="25" y="160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2"/>
                    <a:pt x="23" y="162"/>
                    <a:pt x="24" y="163"/>
                  </a:cubicBezTo>
                  <a:cubicBezTo>
                    <a:pt x="35" y="171"/>
                    <a:pt x="35" y="173"/>
                    <a:pt x="31" y="186"/>
                  </a:cubicBezTo>
                  <a:cubicBezTo>
                    <a:pt x="30" y="191"/>
                    <a:pt x="28" y="195"/>
                    <a:pt x="22" y="195"/>
                  </a:cubicBezTo>
                  <a:cubicBezTo>
                    <a:pt x="21" y="194"/>
                    <a:pt x="21" y="195"/>
                    <a:pt x="20" y="196"/>
                  </a:cubicBezTo>
                  <a:cubicBezTo>
                    <a:pt x="18" y="199"/>
                    <a:pt x="15" y="200"/>
                    <a:pt x="11" y="199"/>
                  </a:cubicBezTo>
                  <a:cubicBezTo>
                    <a:pt x="9" y="198"/>
                    <a:pt x="8" y="199"/>
                    <a:pt x="8" y="201"/>
                  </a:cubicBezTo>
                  <a:cubicBezTo>
                    <a:pt x="4" y="200"/>
                    <a:pt x="3" y="196"/>
                    <a:pt x="0" y="194"/>
                  </a:cubicBezTo>
                  <a:cubicBezTo>
                    <a:pt x="0" y="183"/>
                    <a:pt x="0" y="172"/>
                    <a:pt x="0" y="161"/>
                  </a:cubicBezTo>
                  <a:cubicBezTo>
                    <a:pt x="2" y="159"/>
                    <a:pt x="4" y="160"/>
                    <a:pt x="6" y="162"/>
                  </a:cubicBezTo>
                  <a:cubicBezTo>
                    <a:pt x="5" y="158"/>
                    <a:pt x="6" y="156"/>
                    <a:pt x="10" y="156"/>
                  </a:cubicBezTo>
                  <a:cubicBezTo>
                    <a:pt x="11" y="155"/>
                    <a:pt x="13" y="155"/>
                    <a:pt x="14" y="152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6" y="145"/>
                    <a:pt x="6" y="145"/>
                    <a:pt x="11" y="142"/>
                  </a:cubicBezTo>
                  <a:cubicBezTo>
                    <a:pt x="11" y="142"/>
                    <a:pt x="12" y="142"/>
                    <a:pt x="12" y="142"/>
                  </a:cubicBezTo>
                  <a:cubicBezTo>
                    <a:pt x="11" y="138"/>
                    <a:pt x="14" y="135"/>
                    <a:pt x="13" y="132"/>
                  </a:cubicBezTo>
                  <a:cubicBezTo>
                    <a:pt x="9" y="131"/>
                    <a:pt x="4" y="136"/>
                    <a:pt x="0" y="131"/>
                  </a:cubicBezTo>
                  <a:cubicBezTo>
                    <a:pt x="0" y="126"/>
                    <a:pt x="0" y="120"/>
                    <a:pt x="0" y="114"/>
                  </a:cubicBezTo>
                  <a:cubicBezTo>
                    <a:pt x="3" y="107"/>
                    <a:pt x="8" y="104"/>
                    <a:pt x="18" y="105"/>
                  </a:cubicBezTo>
                  <a:cubicBezTo>
                    <a:pt x="18" y="104"/>
                    <a:pt x="17" y="104"/>
                    <a:pt x="17" y="103"/>
                  </a:cubicBezTo>
                  <a:cubicBezTo>
                    <a:pt x="13" y="98"/>
                    <a:pt x="13" y="98"/>
                    <a:pt x="7" y="101"/>
                  </a:cubicBezTo>
                  <a:cubicBezTo>
                    <a:pt x="5" y="102"/>
                    <a:pt x="3" y="104"/>
                    <a:pt x="0" y="103"/>
                  </a:cubicBezTo>
                  <a:cubicBezTo>
                    <a:pt x="0" y="75"/>
                    <a:pt x="0" y="47"/>
                    <a:pt x="0" y="19"/>
                  </a:cubicBezTo>
                  <a:cubicBezTo>
                    <a:pt x="10" y="10"/>
                    <a:pt x="20" y="11"/>
                    <a:pt x="27" y="22"/>
                  </a:cubicBezTo>
                  <a:cubicBezTo>
                    <a:pt x="30" y="26"/>
                    <a:pt x="32" y="31"/>
                    <a:pt x="34" y="35"/>
                  </a:cubicBezTo>
                  <a:cubicBezTo>
                    <a:pt x="34" y="31"/>
                    <a:pt x="35" y="28"/>
                    <a:pt x="35" y="24"/>
                  </a:cubicBezTo>
                  <a:cubicBezTo>
                    <a:pt x="36" y="21"/>
                    <a:pt x="38" y="19"/>
                    <a:pt x="40" y="18"/>
                  </a:cubicBezTo>
                  <a:cubicBezTo>
                    <a:pt x="43" y="16"/>
                    <a:pt x="46" y="14"/>
                    <a:pt x="50" y="13"/>
                  </a:cubicBezTo>
                  <a:cubicBezTo>
                    <a:pt x="54" y="11"/>
                    <a:pt x="58" y="10"/>
                    <a:pt x="62" y="14"/>
                  </a:cubicBezTo>
                  <a:cubicBezTo>
                    <a:pt x="65" y="16"/>
                    <a:pt x="68" y="15"/>
                    <a:pt x="71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6" y="7"/>
                    <a:pt x="82" y="5"/>
                    <a:pt x="89" y="2"/>
                  </a:cubicBezTo>
                  <a:cubicBezTo>
                    <a:pt x="90" y="2"/>
                    <a:pt x="92" y="0"/>
                    <a:pt x="94" y="0"/>
                  </a:cubicBezTo>
                  <a:cubicBezTo>
                    <a:pt x="95" y="3"/>
                    <a:pt x="99" y="4"/>
                    <a:pt x="101" y="6"/>
                  </a:cubicBezTo>
                  <a:cubicBezTo>
                    <a:pt x="102" y="9"/>
                    <a:pt x="100" y="10"/>
                    <a:pt x="99" y="12"/>
                  </a:cubicBezTo>
                  <a:cubicBezTo>
                    <a:pt x="97" y="14"/>
                    <a:pt x="96" y="17"/>
                    <a:pt x="99" y="19"/>
                  </a:cubicBezTo>
                  <a:cubicBezTo>
                    <a:pt x="100" y="20"/>
                    <a:pt x="100" y="21"/>
                    <a:pt x="100" y="23"/>
                  </a:cubicBezTo>
                  <a:cubicBezTo>
                    <a:pt x="100" y="25"/>
                    <a:pt x="100" y="27"/>
                    <a:pt x="102" y="29"/>
                  </a:cubicBezTo>
                  <a:cubicBezTo>
                    <a:pt x="104" y="31"/>
                    <a:pt x="107" y="33"/>
                    <a:pt x="111" y="33"/>
                  </a:cubicBezTo>
                  <a:cubicBezTo>
                    <a:pt x="118" y="34"/>
                    <a:pt x="125" y="35"/>
                    <a:pt x="131" y="30"/>
                  </a:cubicBezTo>
                  <a:cubicBezTo>
                    <a:pt x="133" y="29"/>
                    <a:pt x="135" y="30"/>
                    <a:pt x="136" y="32"/>
                  </a:cubicBezTo>
                  <a:cubicBezTo>
                    <a:pt x="138" y="36"/>
                    <a:pt x="140" y="40"/>
                    <a:pt x="137" y="45"/>
                  </a:cubicBezTo>
                  <a:cubicBezTo>
                    <a:pt x="135" y="46"/>
                    <a:pt x="134" y="47"/>
                    <a:pt x="132" y="49"/>
                  </a:cubicBezTo>
                  <a:cubicBezTo>
                    <a:pt x="131" y="51"/>
                    <a:pt x="129" y="51"/>
                    <a:pt x="127" y="51"/>
                  </a:cubicBezTo>
                  <a:cubicBezTo>
                    <a:pt x="125" y="51"/>
                    <a:pt x="123" y="52"/>
                    <a:pt x="122" y="50"/>
                  </a:cubicBezTo>
                  <a:cubicBezTo>
                    <a:pt x="121" y="48"/>
                    <a:pt x="123" y="47"/>
                    <a:pt x="124" y="45"/>
                  </a:cubicBezTo>
                  <a:cubicBezTo>
                    <a:pt x="125" y="44"/>
                    <a:pt x="126" y="42"/>
                    <a:pt x="125" y="39"/>
                  </a:cubicBezTo>
                  <a:cubicBezTo>
                    <a:pt x="122" y="41"/>
                    <a:pt x="120" y="42"/>
                    <a:pt x="117" y="39"/>
                  </a:cubicBezTo>
                  <a:cubicBezTo>
                    <a:pt x="115" y="37"/>
                    <a:pt x="114" y="38"/>
                    <a:pt x="113" y="40"/>
                  </a:cubicBezTo>
                  <a:cubicBezTo>
                    <a:pt x="113" y="41"/>
                    <a:pt x="113" y="42"/>
                    <a:pt x="113" y="43"/>
                  </a:cubicBezTo>
                  <a:cubicBezTo>
                    <a:pt x="114" y="45"/>
                    <a:pt x="114" y="47"/>
                    <a:pt x="112" y="48"/>
                  </a:cubicBezTo>
                  <a:cubicBezTo>
                    <a:pt x="109" y="50"/>
                    <a:pt x="108" y="47"/>
                    <a:pt x="106" y="46"/>
                  </a:cubicBezTo>
                  <a:cubicBezTo>
                    <a:pt x="105" y="48"/>
                    <a:pt x="104" y="49"/>
                    <a:pt x="102" y="50"/>
                  </a:cubicBezTo>
                  <a:cubicBezTo>
                    <a:pt x="100" y="50"/>
                    <a:pt x="98" y="53"/>
                    <a:pt x="101" y="54"/>
                  </a:cubicBezTo>
                  <a:cubicBezTo>
                    <a:pt x="105" y="57"/>
                    <a:pt x="107" y="61"/>
                    <a:pt x="108" y="65"/>
                  </a:cubicBezTo>
                  <a:cubicBezTo>
                    <a:pt x="108" y="65"/>
                    <a:pt x="108" y="66"/>
                    <a:pt x="108" y="66"/>
                  </a:cubicBezTo>
                  <a:cubicBezTo>
                    <a:pt x="115" y="66"/>
                    <a:pt x="115" y="71"/>
                    <a:pt x="116" y="76"/>
                  </a:cubicBezTo>
                  <a:cubicBezTo>
                    <a:pt x="117" y="73"/>
                    <a:pt x="114" y="71"/>
                    <a:pt x="116" y="69"/>
                  </a:cubicBezTo>
                  <a:cubicBezTo>
                    <a:pt x="117" y="68"/>
                    <a:pt x="120" y="68"/>
                    <a:pt x="121" y="67"/>
                  </a:cubicBezTo>
                  <a:cubicBezTo>
                    <a:pt x="125" y="64"/>
                    <a:pt x="129" y="64"/>
                    <a:pt x="134" y="64"/>
                  </a:cubicBezTo>
                  <a:cubicBezTo>
                    <a:pt x="133" y="62"/>
                    <a:pt x="132" y="60"/>
                    <a:pt x="131" y="58"/>
                  </a:cubicBezTo>
                  <a:cubicBezTo>
                    <a:pt x="129" y="57"/>
                    <a:pt x="127" y="57"/>
                    <a:pt x="128" y="55"/>
                  </a:cubicBezTo>
                  <a:cubicBezTo>
                    <a:pt x="128" y="53"/>
                    <a:pt x="130" y="52"/>
                    <a:pt x="132" y="51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41" y="48"/>
                    <a:pt x="141" y="48"/>
                    <a:pt x="147" y="54"/>
                  </a:cubicBezTo>
                  <a:cubicBezTo>
                    <a:pt x="150" y="57"/>
                    <a:pt x="153" y="57"/>
                    <a:pt x="156" y="53"/>
                  </a:cubicBezTo>
                  <a:cubicBezTo>
                    <a:pt x="157" y="51"/>
                    <a:pt x="159" y="50"/>
                    <a:pt x="162" y="51"/>
                  </a:cubicBezTo>
                  <a:cubicBezTo>
                    <a:pt x="167" y="53"/>
                    <a:pt x="169" y="51"/>
                    <a:pt x="170" y="47"/>
                  </a:cubicBezTo>
                  <a:cubicBezTo>
                    <a:pt x="170" y="44"/>
                    <a:pt x="169" y="42"/>
                    <a:pt x="171" y="40"/>
                  </a:cubicBezTo>
                  <a:cubicBezTo>
                    <a:pt x="178" y="41"/>
                    <a:pt x="182" y="46"/>
                    <a:pt x="182" y="55"/>
                  </a:cubicBezTo>
                  <a:cubicBezTo>
                    <a:pt x="182" y="56"/>
                    <a:pt x="181" y="56"/>
                    <a:pt x="181" y="57"/>
                  </a:cubicBezTo>
                  <a:cubicBezTo>
                    <a:pt x="176" y="60"/>
                    <a:pt x="176" y="61"/>
                    <a:pt x="180" y="64"/>
                  </a:cubicBezTo>
                  <a:cubicBezTo>
                    <a:pt x="177" y="71"/>
                    <a:pt x="171" y="75"/>
                    <a:pt x="166" y="79"/>
                  </a:cubicBezTo>
                  <a:cubicBezTo>
                    <a:pt x="164" y="80"/>
                    <a:pt x="162" y="79"/>
                    <a:pt x="161" y="8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5">
              <a:extLst>
                <a:ext uri="{FF2B5EF4-FFF2-40B4-BE49-F238E27FC236}">
                  <a16:creationId xmlns:a16="http://schemas.microsoft.com/office/drawing/2014/main" id="{752E1EC9-BED5-5290-104F-9531B01A3D37}"/>
                </a:ext>
              </a:extLst>
            </p:cNvPr>
            <p:cNvSpPr/>
            <p:nvPr userDrawn="1"/>
          </p:nvSpPr>
          <p:spPr bwMode="auto">
            <a:xfrm>
              <a:off x="1079500" y="3175"/>
              <a:ext cx="692150" cy="441325"/>
            </a:xfrm>
            <a:custGeom>
              <a:avLst/>
              <a:gdLst>
                <a:gd name="T0" fmla="*/ 143 w 184"/>
                <a:gd name="T1" fmla="*/ 106 h 117"/>
                <a:gd name="T2" fmla="*/ 129 w 184"/>
                <a:gd name="T3" fmla="*/ 117 h 117"/>
                <a:gd name="T4" fmla="*/ 111 w 184"/>
                <a:gd name="T5" fmla="*/ 108 h 117"/>
                <a:gd name="T6" fmla="*/ 96 w 184"/>
                <a:gd name="T7" fmla="*/ 92 h 117"/>
                <a:gd name="T8" fmla="*/ 78 w 184"/>
                <a:gd name="T9" fmla="*/ 81 h 117"/>
                <a:gd name="T10" fmla="*/ 70 w 184"/>
                <a:gd name="T11" fmla="*/ 62 h 117"/>
                <a:gd name="T12" fmla="*/ 76 w 184"/>
                <a:gd name="T13" fmla="*/ 44 h 117"/>
                <a:gd name="T14" fmla="*/ 70 w 184"/>
                <a:gd name="T15" fmla="*/ 30 h 117"/>
                <a:gd name="T16" fmla="*/ 52 w 184"/>
                <a:gd name="T17" fmla="*/ 44 h 117"/>
                <a:gd name="T18" fmla="*/ 41 w 184"/>
                <a:gd name="T19" fmla="*/ 48 h 117"/>
                <a:gd name="T20" fmla="*/ 34 w 184"/>
                <a:gd name="T21" fmla="*/ 35 h 117"/>
                <a:gd name="T22" fmla="*/ 16 w 184"/>
                <a:gd name="T23" fmla="*/ 16 h 117"/>
                <a:gd name="T24" fmla="*/ 5 w 184"/>
                <a:gd name="T25" fmla="*/ 2 h 117"/>
                <a:gd name="T26" fmla="*/ 39 w 184"/>
                <a:gd name="T27" fmla="*/ 0 h 117"/>
                <a:gd name="T28" fmla="*/ 35 w 184"/>
                <a:gd name="T29" fmla="*/ 10 h 117"/>
                <a:gd name="T30" fmla="*/ 37 w 184"/>
                <a:gd name="T31" fmla="*/ 12 h 117"/>
                <a:gd name="T32" fmla="*/ 48 w 184"/>
                <a:gd name="T33" fmla="*/ 9 h 117"/>
                <a:gd name="T34" fmla="*/ 43 w 184"/>
                <a:gd name="T35" fmla="*/ 22 h 117"/>
                <a:gd name="T36" fmla="*/ 58 w 184"/>
                <a:gd name="T37" fmla="*/ 11 h 117"/>
                <a:gd name="T38" fmla="*/ 64 w 184"/>
                <a:gd name="T39" fmla="*/ 20 h 117"/>
                <a:gd name="T40" fmla="*/ 65 w 184"/>
                <a:gd name="T41" fmla="*/ 11 h 117"/>
                <a:gd name="T42" fmla="*/ 71 w 184"/>
                <a:gd name="T43" fmla="*/ 3 h 117"/>
                <a:gd name="T44" fmla="*/ 106 w 184"/>
                <a:gd name="T45" fmla="*/ 0 h 117"/>
                <a:gd name="T46" fmla="*/ 115 w 184"/>
                <a:gd name="T47" fmla="*/ 15 h 117"/>
                <a:gd name="T48" fmla="*/ 116 w 184"/>
                <a:gd name="T49" fmla="*/ 26 h 117"/>
                <a:gd name="T50" fmla="*/ 141 w 184"/>
                <a:gd name="T51" fmla="*/ 16 h 117"/>
                <a:gd name="T52" fmla="*/ 154 w 184"/>
                <a:gd name="T53" fmla="*/ 24 h 117"/>
                <a:gd name="T54" fmla="*/ 176 w 184"/>
                <a:gd name="T55" fmla="*/ 52 h 117"/>
                <a:gd name="T56" fmla="*/ 180 w 184"/>
                <a:gd name="T57" fmla="*/ 70 h 117"/>
                <a:gd name="T58" fmla="*/ 177 w 184"/>
                <a:gd name="T59" fmla="*/ 84 h 117"/>
                <a:gd name="T60" fmla="*/ 150 w 184"/>
                <a:gd name="T61" fmla="*/ 95 h 117"/>
                <a:gd name="T62" fmla="*/ 149 w 184"/>
                <a:gd name="T63" fmla="*/ 106 h 117"/>
                <a:gd name="T64" fmla="*/ 146 w 184"/>
                <a:gd name="T65" fmla="*/ 101 h 117"/>
                <a:gd name="T66" fmla="*/ 146 w 184"/>
                <a:gd name="T67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4" h="117">
                  <a:moveTo>
                    <a:pt x="146" y="110"/>
                  </a:moveTo>
                  <a:cubicBezTo>
                    <a:pt x="144" y="109"/>
                    <a:pt x="145" y="105"/>
                    <a:pt x="143" y="106"/>
                  </a:cubicBezTo>
                  <a:cubicBezTo>
                    <a:pt x="140" y="106"/>
                    <a:pt x="137" y="108"/>
                    <a:pt x="134" y="110"/>
                  </a:cubicBezTo>
                  <a:cubicBezTo>
                    <a:pt x="132" y="112"/>
                    <a:pt x="133" y="116"/>
                    <a:pt x="129" y="117"/>
                  </a:cubicBezTo>
                  <a:cubicBezTo>
                    <a:pt x="128" y="116"/>
                    <a:pt x="129" y="112"/>
                    <a:pt x="126" y="113"/>
                  </a:cubicBezTo>
                  <a:cubicBezTo>
                    <a:pt x="121" y="107"/>
                    <a:pt x="119" y="106"/>
                    <a:pt x="111" y="108"/>
                  </a:cubicBezTo>
                  <a:cubicBezTo>
                    <a:pt x="107" y="110"/>
                    <a:pt x="103" y="110"/>
                    <a:pt x="100" y="106"/>
                  </a:cubicBezTo>
                  <a:cubicBezTo>
                    <a:pt x="96" y="102"/>
                    <a:pt x="94" y="98"/>
                    <a:pt x="96" y="92"/>
                  </a:cubicBezTo>
                  <a:cubicBezTo>
                    <a:pt x="97" y="88"/>
                    <a:pt x="96" y="87"/>
                    <a:pt x="92" y="87"/>
                  </a:cubicBezTo>
                  <a:cubicBezTo>
                    <a:pt x="86" y="86"/>
                    <a:pt x="82" y="84"/>
                    <a:pt x="78" y="81"/>
                  </a:cubicBezTo>
                  <a:cubicBezTo>
                    <a:pt x="76" y="79"/>
                    <a:pt x="75" y="78"/>
                    <a:pt x="73" y="76"/>
                  </a:cubicBezTo>
                  <a:cubicBezTo>
                    <a:pt x="73" y="71"/>
                    <a:pt x="72" y="67"/>
                    <a:pt x="70" y="62"/>
                  </a:cubicBezTo>
                  <a:cubicBezTo>
                    <a:pt x="68" y="59"/>
                    <a:pt x="70" y="55"/>
                    <a:pt x="74" y="52"/>
                  </a:cubicBezTo>
                  <a:cubicBezTo>
                    <a:pt x="79" y="49"/>
                    <a:pt x="79" y="49"/>
                    <a:pt x="76" y="44"/>
                  </a:cubicBezTo>
                  <a:cubicBezTo>
                    <a:pt x="75" y="41"/>
                    <a:pt x="74" y="38"/>
                    <a:pt x="74" y="35"/>
                  </a:cubicBezTo>
                  <a:cubicBezTo>
                    <a:pt x="74" y="32"/>
                    <a:pt x="72" y="31"/>
                    <a:pt x="70" y="30"/>
                  </a:cubicBezTo>
                  <a:cubicBezTo>
                    <a:pt x="67" y="29"/>
                    <a:pt x="65" y="31"/>
                    <a:pt x="64" y="32"/>
                  </a:cubicBezTo>
                  <a:cubicBezTo>
                    <a:pt x="61" y="37"/>
                    <a:pt x="57" y="41"/>
                    <a:pt x="52" y="44"/>
                  </a:cubicBezTo>
                  <a:cubicBezTo>
                    <a:pt x="49" y="45"/>
                    <a:pt x="46" y="45"/>
                    <a:pt x="44" y="48"/>
                  </a:cubicBezTo>
                  <a:cubicBezTo>
                    <a:pt x="43" y="49"/>
                    <a:pt x="42" y="49"/>
                    <a:pt x="41" y="48"/>
                  </a:cubicBezTo>
                  <a:cubicBezTo>
                    <a:pt x="38" y="46"/>
                    <a:pt x="36" y="43"/>
                    <a:pt x="36" y="39"/>
                  </a:cubicBezTo>
                  <a:cubicBezTo>
                    <a:pt x="36" y="37"/>
                    <a:pt x="36" y="35"/>
                    <a:pt x="34" y="35"/>
                  </a:cubicBezTo>
                  <a:cubicBezTo>
                    <a:pt x="26" y="34"/>
                    <a:pt x="23" y="31"/>
                    <a:pt x="23" y="23"/>
                  </a:cubicBezTo>
                  <a:cubicBezTo>
                    <a:pt x="23" y="16"/>
                    <a:pt x="23" y="16"/>
                    <a:pt x="16" y="16"/>
                  </a:cubicBezTo>
                  <a:cubicBezTo>
                    <a:pt x="12" y="16"/>
                    <a:pt x="8" y="15"/>
                    <a:pt x="5" y="12"/>
                  </a:cubicBezTo>
                  <a:cubicBezTo>
                    <a:pt x="2" y="9"/>
                    <a:pt x="0" y="5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18" y="0"/>
                    <a:pt x="28" y="0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8" y="5"/>
                    <a:pt x="38" y="8"/>
                    <a:pt x="35" y="10"/>
                  </a:cubicBezTo>
                  <a:cubicBezTo>
                    <a:pt x="34" y="10"/>
                    <a:pt x="34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9" y="11"/>
                    <a:pt x="42" y="9"/>
                    <a:pt x="45" y="9"/>
                  </a:cubicBezTo>
                  <a:cubicBezTo>
                    <a:pt x="46" y="8"/>
                    <a:pt x="47" y="8"/>
                    <a:pt x="48" y="9"/>
                  </a:cubicBezTo>
                  <a:cubicBezTo>
                    <a:pt x="48" y="10"/>
                    <a:pt x="48" y="11"/>
                    <a:pt x="47" y="12"/>
                  </a:cubicBezTo>
                  <a:cubicBezTo>
                    <a:pt x="45" y="15"/>
                    <a:pt x="45" y="18"/>
                    <a:pt x="43" y="22"/>
                  </a:cubicBezTo>
                  <a:cubicBezTo>
                    <a:pt x="46" y="18"/>
                    <a:pt x="48" y="14"/>
                    <a:pt x="50" y="11"/>
                  </a:cubicBezTo>
                  <a:cubicBezTo>
                    <a:pt x="54" y="6"/>
                    <a:pt x="56" y="6"/>
                    <a:pt x="58" y="11"/>
                  </a:cubicBezTo>
                  <a:cubicBezTo>
                    <a:pt x="59" y="13"/>
                    <a:pt x="60" y="16"/>
                    <a:pt x="61" y="18"/>
                  </a:cubicBezTo>
                  <a:cubicBezTo>
                    <a:pt x="62" y="19"/>
                    <a:pt x="63" y="20"/>
                    <a:pt x="64" y="20"/>
                  </a:cubicBezTo>
                  <a:cubicBezTo>
                    <a:pt x="65" y="20"/>
                    <a:pt x="65" y="18"/>
                    <a:pt x="65" y="17"/>
                  </a:cubicBezTo>
                  <a:cubicBezTo>
                    <a:pt x="65" y="15"/>
                    <a:pt x="65" y="13"/>
                    <a:pt x="65" y="11"/>
                  </a:cubicBezTo>
                  <a:cubicBezTo>
                    <a:pt x="64" y="6"/>
                    <a:pt x="69" y="3"/>
                    <a:pt x="74" y="5"/>
                  </a:cubicBezTo>
                  <a:cubicBezTo>
                    <a:pt x="73" y="4"/>
                    <a:pt x="72" y="4"/>
                    <a:pt x="71" y="3"/>
                  </a:cubicBezTo>
                  <a:cubicBezTo>
                    <a:pt x="70" y="2"/>
                    <a:pt x="69" y="1"/>
                    <a:pt x="70" y="0"/>
                  </a:cubicBezTo>
                  <a:cubicBezTo>
                    <a:pt x="82" y="0"/>
                    <a:pt x="94" y="0"/>
                    <a:pt x="106" y="0"/>
                  </a:cubicBezTo>
                  <a:cubicBezTo>
                    <a:pt x="107" y="1"/>
                    <a:pt x="107" y="3"/>
                    <a:pt x="107" y="5"/>
                  </a:cubicBezTo>
                  <a:cubicBezTo>
                    <a:pt x="107" y="10"/>
                    <a:pt x="110" y="14"/>
                    <a:pt x="115" y="15"/>
                  </a:cubicBezTo>
                  <a:cubicBezTo>
                    <a:pt x="121" y="17"/>
                    <a:pt x="121" y="18"/>
                    <a:pt x="118" y="23"/>
                  </a:cubicBezTo>
                  <a:cubicBezTo>
                    <a:pt x="117" y="24"/>
                    <a:pt x="116" y="25"/>
                    <a:pt x="116" y="26"/>
                  </a:cubicBezTo>
                  <a:cubicBezTo>
                    <a:pt x="119" y="20"/>
                    <a:pt x="130" y="13"/>
                    <a:pt x="137" y="14"/>
                  </a:cubicBezTo>
                  <a:cubicBezTo>
                    <a:pt x="139" y="14"/>
                    <a:pt x="140" y="15"/>
                    <a:pt x="141" y="16"/>
                  </a:cubicBezTo>
                  <a:cubicBezTo>
                    <a:pt x="143" y="17"/>
                    <a:pt x="145" y="19"/>
                    <a:pt x="148" y="19"/>
                  </a:cubicBezTo>
                  <a:cubicBezTo>
                    <a:pt x="151" y="19"/>
                    <a:pt x="153" y="21"/>
                    <a:pt x="154" y="24"/>
                  </a:cubicBezTo>
                  <a:cubicBezTo>
                    <a:pt x="157" y="33"/>
                    <a:pt x="159" y="41"/>
                    <a:pt x="155" y="51"/>
                  </a:cubicBezTo>
                  <a:cubicBezTo>
                    <a:pt x="162" y="51"/>
                    <a:pt x="169" y="52"/>
                    <a:pt x="176" y="52"/>
                  </a:cubicBezTo>
                  <a:cubicBezTo>
                    <a:pt x="176" y="55"/>
                    <a:pt x="178" y="56"/>
                    <a:pt x="179" y="58"/>
                  </a:cubicBezTo>
                  <a:cubicBezTo>
                    <a:pt x="184" y="63"/>
                    <a:pt x="184" y="65"/>
                    <a:pt x="180" y="70"/>
                  </a:cubicBezTo>
                  <a:cubicBezTo>
                    <a:pt x="178" y="72"/>
                    <a:pt x="177" y="75"/>
                    <a:pt x="178" y="78"/>
                  </a:cubicBezTo>
                  <a:cubicBezTo>
                    <a:pt x="180" y="80"/>
                    <a:pt x="179" y="82"/>
                    <a:pt x="177" y="84"/>
                  </a:cubicBezTo>
                  <a:cubicBezTo>
                    <a:pt x="171" y="91"/>
                    <a:pt x="164" y="93"/>
                    <a:pt x="156" y="90"/>
                  </a:cubicBezTo>
                  <a:cubicBezTo>
                    <a:pt x="151" y="88"/>
                    <a:pt x="149" y="90"/>
                    <a:pt x="150" y="95"/>
                  </a:cubicBezTo>
                  <a:cubicBezTo>
                    <a:pt x="150" y="97"/>
                    <a:pt x="152" y="97"/>
                    <a:pt x="152" y="99"/>
                  </a:cubicBezTo>
                  <a:cubicBezTo>
                    <a:pt x="147" y="100"/>
                    <a:pt x="149" y="103"/>
                    <a:pt x="149" y="106"/>
                  </a:cubicBezTo>
                  <a:cubicBezTo>
                    <a:pt x="146" y="105"/>
                    <a:pt x="147" y="103"/>
                    <a:pt x="146" y="101"/>
                  </a:cubicBezTo>
                  <a:cubicBezTo>
                    <a:pt x="146" y="101"/>
                    <a:pt x="145" y="102"/>
                    <a:pt x="146" y="101"/>
                  </a:cubicBezTo>
                  <a:cubicBezTo>
                    <a:pt x="146" y="101"/>
                    <a:pt x="146" y="101"/>
                    <a:pt x="146" y="102"/>
                  </a:cubicBezTo>
                  <a:cubicBezTo>
                    <a:pt x="146" y="104"/>
                    <a:pt x="148" y="107"/>
                    <a:pt x="146" y="11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6">
              <a:extLst>
                <a:ext uri="{FF2B5EF4-FFF2-40B4-BE49-F238E27FC236}">
                  <a16:creationId xmlns:a16="http://schemas.microsoft.com/office/drawing/2014/main" id="{D64A527D-23AB-3519-08A0-C85F813956A6}"/>
                </a:ext>
              </a:extLst>
            </p:cNvPr>
            <p:cNvSpPr/>
            <p:nvPr userDrawn="1"/>
          </p:nvSpPr>
          <p:spPr bwMode="auto">
            <a:xfrm>
              <a:off x="147638" y="3175"/>
              <a:ext cx="590550" cy="549275"/>
            </a:xfrm>
            <a:custGeom>
              <a:avLst/>
              <a:gdLst>
                <a:gd name="T0" fmla="*/ 98 w 157"/>
                <a:gd name="T1" fmla="*/ 118 h 146"/>
                <a:gd name="T2" fmla="*/ 65 w 157"/>
                <a:gd name="T3" fmla="*/ 118 h 146"/>
                <a:gd name="T4" fmla="*/ 60 w 157"/>
                <a:gd name="T5" fmla="*/ 106 h 146"/>
                <a:gd name="T6" fmla="*/ 63 w 157"/>
                <a:gd name="T7" fmla="*/ 93 h 146"/>
                <a:gd name="T8" fmla="*/ 69 w 157"/>
                <a:gd name="T9" fmla="*/ 79 h 146"/>
                <a:gd name="T10" fmla="*/ 67 w 157"/>
                <a:gd name="T11" fmla="*/ 76 h 146"/>
                <a:gd name="T12" fmla="*/ 59 w 157"/>
                <a:gd name="T13" fmla="*/ 77 h 146"/>
                <a:gd name="T14" fmla="*/ 30 w 157"/>
                <a:gd name="T15" fmla="*/ 81 h 146"/>
                <a:gd name="T16" fmla="*/ 29 w 157"/>
                <a:gd name="T17" fmla="*/ 64 h 146"/>
                <a:gd name="T18" fmla="*/ 7 w 157"/>
                <a:gd name="T19" fmla="*/ 51 h 146"/>
                <a:gd name="T20" fmla="*/ 3 w 157"/>
                <a:gd name="T21" fmla="*/ 40 h 146"/>
                <a:gd name="T22" fmla="*/ 12 w 157"/>
                <a:gd name="T23" fmla="*/ 20 h 146"/>
                <a:gd name="T24" fmla="*/ 7 w 157"/>
                <a:gd name="T25" fmla="*/ 9 h 146"/>
                <a:gd name="T26" fmla="*/ 42 w 157"/>
                <a:gd name="T27" fmla="*/ 0 h 146"/>
                <a:gd name="T28" fmla="*/ 58 w 157"/>
                <a:gd name="T29" fmla="*/ 18 h 146"/>
                <a:gd name="T30" fmla="*/ 45 w 157"/>
                <a:gd name="T31" fmla="*/ 12 h 146"/>
                <a:gd name="T32" fmla="*/ 43 w 157"/>
                <a:gd name="T33" fmla="*/ 27 h 146"/>
                <a:gd name="T34" fmla="*/ 28 w 157"/>
                <a:gd name="T35" fmla="*/ 20 h 146"/>
                <a:gd name="T36" fmla="*/ 23 w 157"/>
                <a:gd name="T37" fmla="*/ 20 h 146"/>
                <a:gd name="T38" fmla="*/ 31 w 157"/>
                <a:gd name="T39" fmla="*/ 26 h 146"/>
                <a:gd name="T40" fmla="*/ 40 w 157"/>
                <a:gd name="T41" fmla="*/ 40 h 146"/>
                <a:gd name="T42" fmla="*/ 47 w 157"/>
                <a:gd name="T43" fmla="*/ 48 h 146"/>
                <a:gd name="T44" fmla="*/ 62 w 157"/>
                <a:gd name="T45" fmla="*/ 48 h 146"/>
                <a:gd name="T46" fmla="*/ 64 w 157"/>
                <a:gd name="T47" fmla="*/ 38 h 146"/>
                <a:gd name="T48" fmla="*/ 77 w 157"/>
                <a:gd name="T49" fmla="*/ 65 h 146"/>
                <a:gd name="T50" fmla="*/ 78 w 157"/>
                <a:gd name="T51" fmla="*/ 43 h 146"/>
                <a:gd name="T52" fmla="*/ 73 w 157"/>
                <a:gd name="T53" fmla="*/ 7 h 146"/>
                <a:gd name="T54" fmla="*/ 86 w 157"/>
                <a:gd name="T55" fmla="*/ 39 h 146"/>
                <a:gd name="T56" fmla="*/ 93 w 157"/>
                <a:gd name="T57" fmla="*/ 41 h 146"/>
                <a:gd name="T58" fmla="*/ 106 w 157"/>
                <a:gd name="T59" fmla="*/ 52 h 146"/>
                <a:gd name="T60" fmla="*/ 109 w 157"/>
                <a:gd name="T61" fmla="*/ 51 h 146"/>
                <a:gd name="T62" fmla="*/ 113 w 157"/>
                <a:gd name="T63" fmla="*/ 48 h 146"/>
                <a:gd name="T64" fmla="*/ 121 w 157"/>
                <a:gd name="T65" fmla="*/ 47 h 146"/>
                <a:gd name="T66" fmla="*/ 114 w 157"/>
                <a:gd name="T67" fmla="*/ 30 h 146"/>
                <a:gd name="T68" fmla="*/ 122 w 157"/>
                <a:gd name="T69" fmla="*/ 29 h 146"/>
                <a:gd name="T70" fmla="*/ 130 w 157"/>
                <a:gd name="T71" fmla="*/ 34 h 146"/>
                <a:gd name="T72" fmla="*/ 133 w 157"/>
                <a:gd name="T73" fmla="*/ 41 h 146"/>
                <a:gd name="T74" fmla="*/ 141 w 157"/>
                <a:gd name="T75" fmla="*/ 45 h 146"/>
                <a:gd name="T76" fmla="*/ 132 w 157"/>
                <a:gd name="T77" fmla="*/ 49 h 146"/>
                <a:gd name="T78" fmla="*/ 142 w 157"/>
                <a:gd name="T79" fmla="*/ 56 h 146"/>
                <a:gd name="T80" fmla="*/ 149 w 157"/>
                <a:gd name="T81" fmla="*/ 72 h 146"/>
                <a:gd name="T82" fmla="*/ 144 w 157"/>
                <a:gd name="T83" fmla="*/ 83 h 146"/>
                <a:gd name="T84" fmla="*/ 156 w 157"/>
                <a:gd name="T85" fmla="*/ 99 h 146"/>
                <a:gd name="T86" fmla="*/ 140 w 157"/>
                <a:gd name="T87" fmla="*/ 119 h 146"/>
                <a:gd name="T88" fmla="*/ 133 w 157"/>
                <a:gd name="T89" fmla="*/ 137 h 146"/>
                <a:gd name="T90" fmla="*/ 119 w 157"/>
                <a:gd name="T91" fmla="*/ 141 h 146"/>
                <a:gd name="T92" fmla="*/ 108 w 157"/>
                <a:gd name="T93" fmla="*/ 140 h 146"/>
                <a:gd name="T94" fmla="*/ 97 w 157"/>
                <a:gd name="T95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" h="146">
                  <a:moveTo>
                    <a:pt x="100" y="131"/>
                  </a:moveTo>
                  <a:cubicBezTo>
                    <a:pt x="102" y="127"/>
                    <a:pt x="99" y="123"/>
                    <a:pt x="98" y="118"/>
                  </a:cubicBezTo>
                  <a:cubicBezTo>
                    <a:pt x="97" y="116"/>
                    <a:pt x="95" y="118"/>
                    <a:pt x="94" y="119"/>
                  </a:cubicBezTo>
                  <a:cubicBezTo>
                    <a:pt x="88" y="123"/>
                    <a:pt x="71" y="124"/>
                    <a:pt x="65" y="118"/>
                  </a:cubicBezTo>
                  <a:cubicBezTo>
                    <a:pt x="63" y="116"/>
                    <a:pt x="60" y="114"/>
                    <a:pt x="62" y="111"/>
                  </a:cubicBezTo>
                  <a:cubicBezTo>
                    <a:pt x="63" y="109"/>
                    <a:pt x="62" y="107"/>
                    <a:pt x="60" y="106"/>
                  </a:cubicBezTo>
                  <a:cubicBezTo>
                    <a:pt x="57" y="104"/>
                    <a:pt x="58" y="102"/>
                    <a:pt x="60" y="100"/>
                  </a:cubicBezTo>
                  <a:cubicBezTo>
                    <a:pt x="61" y="98"/>
                    <a:pt x="64" y="96"/>
                    <a:pt x="63" y="93"/>
                  </a:cubicBezTo>
                  <a:cubicBezTo>
                    <a:pt x="64" y="92"/>
                    <a:pt x="66" y="91"/>
                    <a:pt x="67" y="91"/>
                  </a:cubicBezTo>
                  <a:cubicBezTo>
                    <a:pt x="76" y="87"/>
                    <a:pt x="76" y="87"/>
                    <a:pt x="69" y="79"/>
                  </a:cubicBezTo>
                  <a:cubicBezTo>
                    <a:pt x="69" y="79"/>
                    <a:pt x="69" y="79"/>
                    <a:pt x="69" y="78"/>
                  </a:cubicBezTo>
                  <a:cubicBezTo>
                    <a:pt x="68" y="77"/>
                    <a:pt x="68" y="77"/>
                    <a:pt x="67" y="76"/>
                  </a:cubicBezTo>
                  <a:cubicBezTo>
                    <a:pt x="66" y="73"/>
                    <a:pt x="64" y="72"/>
                    <a:pt x="62" y="75"/>
                  </a:cubicBezTo>
                  <a:cubicBezTo>
                    <a:pt x="62" y="77"/>
                    <a:pt x="61" y="78"/>
                    <a:pt x="59" y="77"/>
                  </a:cubicBezTo>
                  <a:cubicBezTo>
                    <a:pt x="54" y="78"/>
                    <a:pt x="48" y="79"/>
                    <a:pt x="44" y="82"/>
                  </a:cubicBezTo>
                  <a:cubicBezTo>
                    <a:pt x="41" y="84"/>
                    <a:pt x="32" y="83"/>
                    <a:pt x="30" y="81"/>
                  </a:cubicBezTo>
                  <a:cubicBezTo>
                    <a:pt x="28" y="78"/>
                    <a:pt x="29" y="75"/>
                    <a:pt x="29" y="72"/>
                  </a:cubicBezTo>
                  <a:cubicBezTo>
                    <a:pt x="29" y="69"/>
                    <a:pt x="30" y="67"/>
                    <a:pt x="29" y="64"/>
                  </a:cubicBezTo>
                  <a:cubicBezTo>
                    <a:pt x="29" y="61"/>
                    <a:pt x="27" y="60"/>
                    <a:pt x="24" y="59"/>
                  </a:cubicBezTo>
                  <a:cubicBezTo>
                    <a:pt x="18" y="58"/>
                    <a:pt x="12" y="55"/>
                    <a:pt x="7" y="51"/>
                  </a:cubicBezTo>
                  <a:cubicBezTo>
                    <a:pt x="4" y="50"/>
                    <a:pt x="3" y="48"/>
                    <a:pt x="4" y="44"/>
                  </a:cubicBezTo>
                  <a:cubicBezTo>
                    <a:pt x="5" y="43"/>
                    <a:pt x="4" y="41"/>
                    <a:pt x="3" y="40"/>
                  </a:cubicBezTo>
                  <a:cubicBezTo>
                    <a:pt x="0" y="36"/>
                    <a:pt x="0" y="34"/>
                    <a:pt x="4" y="31"/>
                  </a:cubicBezTo>
                  <a:cubicBezTo>
                    <a:pt x="7" y="28"/>
                    <a:pt x="9" y="24"/>
                    <a:pt x="12" y="20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0" y="14"/>
                    <a:pt x="8" y="12"/>
                    <a:pt x="7" y="9"/>
                  </a:cubicBezTo>
                  <a:cubicBezTo>
                    <a:pt x="4" y="5"/>
                    <a:pt x="4" y="3"/>
                    <a:pt x="9" y="0"/>
                  </a:cubicBezTo>
                  <a:cubicBezTo>
                    <a:pt x="20" y="0"/>
                    <a:pt x="31" y="0"/>
                    <a:pt x="42" y="0"/>
                  </a:cubicBezTo>
                  <a:cubicBezTo>
                    <a:pt x="48" y="3"/>
                    <a:pt x="54" y="7"/>
                    <a:pt x="57" y="13"/>
                  </a:cubicBezTo>
                  <a:cubicBezTo>
                    <a:pt x="58" y="15"/>
                    <a:pt x="59" y="16"/>
                    <a:pt x="58" y="18"/>
                  </a:cubicBezTo>
                  <a:cubicBezTo>
                    <a:pt x="57" y="20"/>
                    <a:pt x="55" y="19"/>
                    <a:pt x="54" y="18"/>
                  </a:cubicBezTo>
                  <a:cubicBezTo>
                    <a:pt x="50" y="18"/>
                    <a:pt x="47" y="15"/>
                    <a:pt x="45" y="12"/>
                  </a:cubicBezTo>
                  <a:cubicBezTo>
                    <a:pt x="42" y="15"/>
                    <a:pt x="43" y="18"/>
                    <a:pt x="44" y="22"/>
                  </a:cubicBezTo>
                  <a:cubicBezTo>
                    <a:pt x="44" y="24"/>
                    <a:pt x="45" y="26"/>
                    <a:pt x="43" y="27"/>
                  </a:cubicBezTo>
                  <a:cubicBezTo>
                    <a:pt x="40" y="29"/>
                    <a:pt x="39" y="26"/>
                    <a:pt x="38" y="25"/>
                  </a:cubicBezTo>
                  <a:cubicBezTo>
                    <a:pt x="36" y="22"/>
                    <a:pt x="32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3" y="19"/>
                    <a:pt x="23" y="20"/>
                  </a:cubicBezTo>
                  <a:cubicBezTo>
                    <a:pt x="22" y="22"/>
                    <a:pt x="25" y="23"/>
                    <a:pt x="26" y="24"/>
                  </a:cubicBezTo>
                  <a:cubicBezTo>
                    <a:pt x="28" y="25"/>
                    <a:pt x="30" y="25"/>
                    <a:pt x="31" y="26"/>
                  </a:cubicBezTo>
                  <a:cubicBezTo>
                    <a:pt x="35" y="28"/>
                    <a:pt x="37" y="30"/>
                    <a:pt x="37" y="34"/>
                  </a:cubicBezTo>
                  <a:cubicBezTo>
                    <a:pt x="36" y="37"/>
                    <a:pt x="36" y="39"/>
                    <a:pt x="40" y="40"/>
                  </a:cubicBezTo>
                  <a:cubicBezTo>
                    <a:pt x="42" y="40"/>
                    <a:pt x="43" y="42"/>
                    <a:pt x="44" y="44"/>
                  </a:cubicBezTo>
                  <a:cubicBezTo>
                    <a:pt x="44" y="46"/>
                    <a:pt x="46" y="47"/>
                    <a:pt x="47" y="48"/>
                  </a:cubicBezTo>
                  <a:cubicBezTo>
                    <a:pt x="51" y="51"/>
                    <a:pt x="52" y="53"/>
                    <a:pt x="49" y="57"/>
                  </a:cubicBezTo>
                  <a:cubicBezTo>
                    <a:pt x="54" y="54"/>
                    <a:pt x="56" y="48"/>
                    <a:pt x="62" y="48"/>
                  </a:cubicBezTo>
                  <a:cubicBezTo>
                    <a:pt x="61" y="46"/>
                    <a:pt x="61" y="43"/>
                    <a:pt x="61" y="41"/>
                  </a:cubicBezTo>
                  <a:cubicBezTo>
                    <a:pt x="62" y="39"/>
                    <a:pt x="62" y="38"/>
                    <a:pt x="64" y="38"/>
                  </a:cubicBezTo>
                  <a:cubicBezTo>
                    <a:pt x="66" y="37"/>
                    <a:pt x="66" y="39"/>
                    <a:pt x="67" y="40"/>
                  </a:cubicBezTo>
                  <a:cubicBezTo>
                    <a:pt x="70" y="48"/>
                    <a:pt x="73" y="57"/>
                    <a:pt x="77" y="65"/>
                  </a:cubicBezTo>
                  <a:cubicBezTo>
                    <a:pt x="77" y="60"/>
                    <a:pt x="76" y="56"/>
                    <a:pt x="76" y="51"/>
                  </a:cubicBezTo>
                  <a:cubicBezTo>
                    <a:pt x="77" y="49"/>
                    <a:pt x="77" y="46"/>
                    <a:pt x="78" y="43"/>
                  </a:cubicBezTo>
                  <a:cubicBezTo>
                    <a:pt x="82" y="35"/>
                    <a:pt x="80" y="28"/>
                    <a:pt x="74" y="21"/>
                  </a:cubicBezTo>
                  <a:cubicBezTo>
                    <a:pt x="70" y="17"/>
                    <a:pt x="69" y="11"/>
                    <a:pt x="73" y="7"/>
                  </a:cubicBezTo>
                  <a:cubicBezTo>
                    <a:pt x="77" y="15"/>
                    <a:pt x="85" y="20"/>
                    <a:pt x="85" y="30"/>
                  </a:cubicBezTo>
                  <a:cubicBezTo>
                    <a:pt x="85" y="33"/>
                    <a:pt x="86" y="36"/>
                    <a:pt x="86" y="39"/>
                  </a:cubicBezTo>
                  <a:cubicBezTo>
                    <a:pt x="86" y="45"/>
                    <a:pt x="87" y="46"/>
                    <a:pt x="94" y="47"/>
                  </a:cubicBezTo>
                  <a:cubicBezTo>
                    <a:pt x="94" y="45"/>
                    <a:pt x="91" y="43"/>
                    <a:pt x="93" y="41"/>
                  </a:cubicBezTo>
                  <a:cubicBezTo>
                    <a:pt x="95" y="40"/>
                    <a:pt x="96" y="40"/>
                    <a:pt x="98" y="40"/>
                  </a:cubicBezTo>
                  <a:cubicBezTo>
                    <a:pt x="101" y="44"/>
                    <a:pt x="104" y="48"/>
                    <a:pt x="106" y="52"/>
                  </a:cubicBezTo>
                  <a:cubicBezTo>
                    <a:pt x="106" y="54"/>
                    <a:pt x="107" y="55"/>
                    <a:pt x="108" y="54"/>
                  </a:cubicBezTo>
                  <a:cubicBezTo>
                    <a:pt x="109" y="53"/>
                    <a:pt x="109" y="52"/>
                    <a:pt x="109" y="51"/>
                  </a:cubicBezTo>
                  <a:cubicBezTo>
                    <a:pt x="108" y="50"/>
                    <a:pt x="107" y="48"/>
                    <a:pt x="108" y="46"/>
                  </a:cubicBezTo>
                  <a:cubicBezTo>
                    <a:pt x="110" y="45"/>
                    <a:pt x="111" y="47"/>
                    <a:pt x="113" y="48"/>
                  </a:cubicBezTo>
                  <a:cubicBezTo>
                    <a:pt x="115" y="51"/>
                    <a:pt x="119" y="50"/>
                    <a:pt x="122" y="49"/>
                  </a:cubicBezTo>
                  <a:cubicBezTo>
                    <a:pt x="124" y="48"/>
                    <a:pt x="121" y="48"/>
                    <a:pt x="121" y="47"/>
                  </a:cubicBezTo>
                  <a:cubicBezTo>
                    <a:pt x="120" y="42"/>
                    <a:pt x="116" y="39"/>
                    <a:pt x="114" y="35"/>
                  </a:cubicBezTo>
                  <a:cubicBezTo>
                    <a:pt x="113" y="33"/>
                    <a:pt x="113" y="32"/>
                    <a:pt x="114" y="30"/>
                  </a:cubicBezTo>
                  <a:cubicBezTo>
                    <a:pt x="114" y="29"/>
                    <a:pt x="115" y="28"/>
                    <a:pt x="116" y="28"/>
                  </a:cubicBezTo>
                  <a:cubicBezTo>
                    <a:pt x="119" y="25"/>
                    <a:pt x="121" y="26"/>
                    <a:pt x="122" y="29"/>
                  </a:cubicBezTo>
                  <a:cubicBezTo>
                    <a:pt x="122" y="33"/>
                    <a:pt x="123" y="35"/>
                    <a:pt x="127" y="33"/>
                  </a:cubicBezTo>
                  <a:cubicBezTo>
                    <a:pt x="128" y="33"/>
                    <a:pt x="129" y="33"/>
                    <a:pt x="130" y="34"/>
                  </a:cubicBezTo>
                  <a:cubicBezTo>
                    <a:pt x="131" y="35"/>
                    <a:pt x="130" y="36"/>
                    <a:pt x="130" y="36"/>
                  </a:cubicBezTo>
                  <a:cubicBezTo>
                    <a:pt x="128" y="41"/>
                    <a:pt x="128" y="41"/>
                    <a:pt x="133" y="41"/>
                  </a:cubicBezTo>
                  <a:cubicBezTo>
                    <a:pt x="134" y="41"/>
                    <a:pt x="135" y="41"/>
                    <a:pt x="135" y="41"/>
                  </a:cubicBezTo>
                  <a:cubicBezTo>
                    <a:pt x="138" y="42"/>
                    <a:pt x="141" y="42"/>
                    <a:pt x="141" y="45"/>
                  </a:cubicBezTo>
                  <a:cubicBezTo>
                    <a:pt x="141" y="49"/>
                    <a:pt x="138" y="49"/>
                    <a:pt x="135" y="49"/>
                  </a:cubicBezTo>
                  <a:cubicBezTo>
                    <a:pt x="134" y="50"/>
                    <a:pt x="133" y="49"/>
                    <a:pt x="132" y="49"/>
                  </a:cubicBezTo>
                  <a:cubicBezTo>
                    <a:pt x="134" y="50"/>
                    <a:pt x="135" y="51"/>
                    <a:pt x="136" y="53"/>
                  </a:cubicBezTo>
                  <a:cubicBezTo>
                    <a:pt x="138" y="55"/>
                    <a:pt x="139" y="56"/>
                    <a:pt x="142" y="56"/>
                  </a:cubicBezTo>
                  <a:cubicBezTo>
                    <a:pt x="146" y="57"/>
                    <a:pt x="148" y="60"/>
                    <a:pt x="148" y="64"/>
                  </a:cubicBezTo>
                  <a:cubicBezTo>
                    <a:pt x="148" y="66"/>
                    <a:pt x="149" y="69"/>
                    <a:pt x="149" y="72"/>
                  </a:cubicBezTo>
                  <a:cubicBezTo>
                    <a:pt x="149" y="74"/>
                    <a:pt x="148" y="76"/>
                    <a:pt x="147" y="77"/>
                  </a:cubicBezTo>
                  <a:cubicBezTo>
                    <a:pt x="145" y="79"/>
                    <a:pt x="144" y="81"/>
                    <a:pt x="144" y="83"/>
                  </a:cubicBezTo>
                  <a:cubicBezTo>
                    <a:pt x="142" y="89"/>
                    <a:pt x="143" y="90"/>
                    <a:pt x="149" y="90"/>
                  </a:cubicBezTo>
                  <a:cubicBezTo>
                    <a:pt x="154" y="91"/>
                    <a:pt x="155" y="94"/>
                    <a:pt x="156" y="99"/>
                  </a:cubicBezTo>
                  <a:cubicBezTo>
                    <a:pt x="157" y="108"/>
                    <a:pt x="152" y="113"/>
                    <a:pt x="145" y="117"/>
                  </a:cubicBezTo>
                  <a:cubicBezTo>
                    <a:pt x="144" y="118"/>
                    <a:pt x="141" y="118"/>
                    <a:pt x="140" y="119"/>
                  </a:cubicBezTo>
                  <a:cubicBezTo>
                    <a:pt x="136" y="120"/>
                    <a:pt x="134" y="123"/>
                    <a:pt x="134" y="127"/>
                  </a:cubicBezTo>
                  <a:cubicBezTo>
                    <a:pt x="133" y="130"/>
                    <a:pt x="135" y="134"/>
                    <a:pt x="133" y="137"/>
                  </a:cubicBezTo>
                  <a:cubicBezTo>
                    <a:pt x="131" y="140"/>
                    <a:pt x="129" y="142"/>
                    <a:pt x="125" y="139"/>
                  </a:cubicBezTo>
                  <a:cubicBezTo>
                    <a:pt x="123" y="138"/>
                    <a:pt x="121" y="139"/>
                    <a:pt x="119" y="141"/>
                  </a:cubicBezTo>
                  <a:cubicBezTo>
                    <a:pt x="116" y="146"/>
                    <a:pt x="113" y="146"/>
                    <a:pt x="109" y="141"/>
                  </a:cubicBezTo>
                  <a:cubicBezTo>
                    <a:pt x="109" y="141"/>
                    <a:pt x="108" y="140"/>
                    <a:pt x="108" y="140"/>
                  </a:cubicBezTo>
                  <a:cubicBezTo>
                    <a:pt x="104" y="135"/>
                    <a:pt x="104" y="135"/>
                    <a:pt x="99" y="138"/>
                  </a:cubicBezTo>
                  <a:cubicBezTo>
                    <a:pt x="98" y="139"/>
                    <a:pt x="97" y="139"/>
                    <a:pt x="97" y="139"/>
                  </a:cubicBezTo>
                  <a:cubicBezTo>
                    <a:pt x="96" y="136"/>
                    <a:pt x="97" y="133"/>
                    <a:pt x="100" y="131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7">
              <a:extLst>
                <a:ext uri="{FF2B5EF4-FFF2-40B4-BE49-F238E27FC236}">
                  <a16:creationId xmlns:a16="http://schemas.microsoft.com/office/drawing/2014/main" id="{8806CB9C-5E23-E3FE-9DE7-58E8178410AE}"/>
                </a:ext>
              </a:extLst>
            </p:cNvPr>
            <p:cNvSpPr/>
            <p:nvPr userDrawn="1"/>
          </p:nvSpPr>
          <p:spPr bwMode="auto">
            <a:xfrm>
              <a:off x="7938" y="1603375"/>
              <a:ext cx="474663" cy="387350"/>
            </a:xfrm>
            <a:custGeom>
              <a:avLst/>
              <a:gdLst>
                <a:gd name="T0" fmla="*/ 73 w 126"/>
                <a:gd name="T1" fmla="*/ 2 h 103"/>
                <a:gd name="T2" fmla="*/ 89 w 126"/>
                <a:gd name="T3" fmla="*/ 16 h 103"/>
                <a:gd name="T4" fmla="*/ 93 w 126"/>
                <a:gd name="T5" fmla="*/ 16 h 103"/>
                <a:gd name="T6" fmla="*/ 103 w 126"/>
                <a:gd name="T7" fmla="*/ 8 h 103"/>
                <a:gd name="T8" fmla="*/ 111 w 126"/>
                <a:gd name="T9" fmla="*/ 11 h 103"/>
                <a:gd name="T10" fmla="*/ 112 w 126"/>
                <a:gd name="T11" fmla="*/ 14 h 103"/>
                <a:gd name="T12" fmla="*/ 117 w 126"/>
                <a:gd name="T13" fmla="*/ 22 h 103"/>
                <a:gd name="T14" fmla="*/ 112 w 126"/>
                <a:gd name="T15" fmla="*/ 42 h 103"/>
                <a:gd name="T16" fmla="*/ 114 w 126"/>
                <a:gd name="T17" fmla="*/ 48 h 103"/>
                <a:gd name="T18" fmla="*/ 122 w 126"/>
                <a:gd name="T19" fmla="*/ 53 h 103"/>
                <a:gd name="T20" fmla="*/ 122 w 126"/>
                <a:gd name="T21" fmla="*/ 64 h 103"/>
                <a:gd name="T22" fmla="*/ 120 w 126"/>
                <a:gd name="T23" fmla="*/ 69 h 103"/>
                <a:gd name="T24" fmla="*/ 116 w 126"/>
                <a:gd name="T25" fmla="*/ 77 h 103"/>
                <a:gd name="T26" fmla="*/ 93 w 126"/>
                <a:gd name="T27" fmla="*/ 75 h 103"/>
                <a:gd name="T28" fmla="*/ 86 w 126"/>
                <a:gd name="T29" fmla="*/ 78 h 103"/>
                <a:gd name="T30" fmla="*/ 78 w 126"/>
                <a:gd name="T31" fmla="*/ 95 h 103"/>
                <a:gd name="T32" fmla="*/ 67 w 126"/>
                <a:gd name="T33" fmla="*/ 101 h 103"/>
                <a:gd name="T34" fmla="*/ 60 w 126"/>
                <a:gd name="T35" fmla="*/ 97 h 103"/>
                <a:gd name="T36" fmla="*/ 52 w 126"/>
                <a:gd name="T37" fmla="*/ 96 h 103"/>
                <a:gd name="T38" fmla="*/ 50 w 126"/>
                <a:gd name="T39" fmla="*/ 78 h 103"/>
                <a:gd name="T40" fmla="*/ 45 w 126"/>
                <a:gd name="T41" fmla="*/ 73 h 103"/>
                <a:gd name="T42" fmla="*/ 19 w 126"/>
                <a:gd name="T43" fmla="*/ 64 h 103"/>
                <a:gd name="T44" fmla="*/ 18 w 126"/>
                <a:gd name="T45" fmla="*/ 59 h 103"/>
                <a:gd name="T46" fmla="*/ 18 w 126"/>
                <a:gd name="T47" fmla="*/ 53 h 103"/>
                <a:gd name="T48" fmla="*/ 15 w 126"/>
                <a:gd name="T49" fmla="*/ 52 h 103"/>
                <a:gd name="T50" fmla="*/ 14 w 126"/>
                <a:gd name="T51" fmla="*/ 54 h 103"/>
                <a:gd name="T52" fmla="*/ 0 w 126"/>
                <a:gd name="T53" fmla="*/ 74 h 103"/>
                <a:gd name="T54" fmla="*/ 0 w 126"/>
                <a:gd name="T55" fmla="*/ 54 h 103"/>
                <a:gd name="T56" fmla="*/ 8 w 126"/>
                <a:gd name="T57" fmla="*/ 52 h 103"/>
                <a:gd name="T58" fmla="*/ 11 w 126"/>
                <a:gd name="T59" fmla="*/ 51 h 103"/>
                <a:gd name="T60" fmla="*/ 15 w 126"/>
                <a:gd name="T61" fmla="*/ 46 h 103"/>
                <a:gd name="T62" fmla="*/ 49 w 126"/>
                <a:gd name="T63" fmla="*/ 37 h 103"/>
                <a:gd name="T64" fmla="*/ 45 w 126"/>
                <a:gd name="T65" fmla="*/ 28 h 103"/>
                <a:gd name="T66" fmla="*/ 44 w 126"/>
                <a:gd name="T67" fmla="*/ 21 h 103"/>
                <a:gd name="T68" fmla="*/ 46 w 126"/>
                <a:gd name="T69" fmla="*/ 15 h 103"/>
                <a:gd name="T70" fmla="*/ 46 w 126"/>
                <a:gd name="T71" fmla="*/ 15 h 103"/>
                <a:gd name="T72" fmla="*/ 61 w 126"/>
                <a:gd name="T73" fmla="*/ 5 h 103"/>
                <a:gd name="T74" fmla="*/ 64 w 126"/>
                <a:gd name="T75" fmla="*/ 2 h 103"/>
                <a:gd name="T76" fmla="*/ 73 w 126"/>
                <a:gd name="T7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103">
                  <a:moveTo>
                    <a:pt x="73" y="2"/>
                  </a:moveTo>
                  <a:cubicBezTo>
                    <a:pt x="79" y="6"/>
                    <a:pt x="86" y="9"/>
                    <a:pt x="89" y="16"/>
                  </a:cubicBezTo>
                  <a:cubicBezTo>
                    <a:pt x="90" y="18"/>
                    <a:pt x="92" y="17"/>
                    <a:pt x="93" y="16"/>
                  </a:cubicBezTo>
                  <a:cubicBezTo>
                    <a:pt x="96" y="13"/>
                    <a:pt x="99" y="10"/>
                    <a:pt x="103" y="8"/>
                  </a:cubicBezTo>
                  <a:cubicBezTo>
                    <a:pt x="107" y="5"/>
                    <a:pt x="110" y="6"/>
                    <a:pt x="111" y="11"/>
                  </a:cubicBezTo>
                  <a:cubicBezTo>
                    <a:pt x="111" y="12"/>
                    <a:pt x="111" y="13"/>
                    <a:pt x="112" y="14"/>
                  </a:cubicBezTo>
                  <a:cubicBezTo>
                    <a:pt x="118" y="14"/>
                    <a:pt x="117" y="19"/>
                    <a:pt x="117" y="22"/>
                  </a:cubicBezTo>
                  <a:cubicBezTo>
                    <a:pt x="118" y="29"/>
                    <a:pt x="116" y="36"/>
                    <a:pt x="112" y="42"/>
                  </a:cubicBezTo>
                  <a:cubicBezTo>
                    <a:pt x="110" y="46"/>
                    <a:pt x="111" y="47"/>
                    <a:pt x="114" y="48"/>
                  </a:cubicBezTo>
                  <a:cubicBezTo>
                    <a:pt x="118" y="49"/>
                    <a:pt x="120" y="51"/>
                    <a:pt x="122" y="53"/>
                  </a:cubicBezTo>
                  <a:cubicBezTo>
                    <a:pt x="126" y="58"/>
                    <a:pt x="126" y="59"/>
                    <a:pt x="122" y="64"/>
                  </a:cubicBezTo>
                  <a:cubicBezTo>
                    <a:pt x="120" y="65"/>
                    <a:pt x="119" y="67"/>
                    <a:pt x="120" y="69"/>
                  </a:cubicBezTo>
                  <a:cubicBezTo>
                    <a:pt x="122" y="73"/>
                    <a:pt x="120" y="76"/>
                    <a:pt x="116" y="77"/>
                  </a:cubicBezTo>
                  <a:cubicBezTo>
                    <a:pt x="108" y="79"/>
                    <a:pt x="100" y="78"/>
                    <a:pt x="93" y="75"/>
                  </a:cubicBezTo>
                  <a:cubicBezTo>
                    <a:pt x="90" y="73"/>
                    <a:pt x="88" y="73"/>
                    <a:pt x="86" y="78"/>
                  </a:cubicBezTo>
                  <a:cubicBezTo>
                    <a:pt x="85" y="84"/>
                    <a:pt x="83" y="90"/>
                    <a:pt x="78" y="95"/>
                  </a:cubicBezTo>
                  <a:cubicBezTo>
                    <a:pt x="75" y="98"/>
                    <a:pt x="71" y="100"/>
                    <a:pt x="67" y="101"/>
                  </a:cubicBezTo>
                  <a:cubicBezTo>
                    <a:pt x="63" y="103"/>
                    <a:pt x="63" y="98"/>
                    <a:pt x="60" y="97"/>
                  </a:cubicBezTo>
                  <a:cubicBezTo>
                    <a:pt x="57" y="97"/>
                    <a:pt x="54" y="101"/>
                    <a:pt x="52" y="96"/>
                  </a:cubicBezTo>
                  <a:cubicBezTo>
                    <a:pt x="50" y="90"/>
                    <a:pt x="49" y="84"/>
                    <a:pt x="50" y="78"/>
                  </a:cubicBezTo>
                  <a:cubicBezTo>
                    <a:pt x="52" y="72"/>
                    <a:pt x="52" y="72"/>
                    <a:pt x="45" y="73"/>
                  </a:cubicBezTo>
                  <a:cubicBezTo>
                    <a:pt x="35" y="74"/>
                    <a:pt x="26" y="73"/>
                    <a:pt x="19" y="64"/>
                  </a:cubicBezTo>
                  <a:cubicBezTo>
                    <a:pt x="18" y="62"/>
                    <a:pt x="17" y="61"/>
                    <a:pt x="18" y="59"/>
                  </a:cubicBezTo>
                  <a:cubicBezTo>
                    <a:pt x="20" y="57"/>
                    <a:pt x="20" y="55"/>
                    <a:pt x="18" y="53"/>
                  </a:cubicBezTo>
                  <a:cubicBezTo>
                    <a:pt x="17" y="52"/>
                    <a:pt x="17" y="51"/>
                    <a:pt x="15" y="52"/>
                  </a:cubicBezTo>
                  <a:cubicBezTo>
                    <a:pt x="14" y="52"/>
                    <a:pt x="14" y="53"/>
                    <a:pt x="14" y="54"/>
                  </a:cubicBezTo>
                  <a:cubicBezTo>
                    <a:pt x="15" y="65"/>
                    <a:pt x="8" y="70"/>
                    <a:pt x="0" y="74"/>
                  </a:cubicBezTo>
                  <a:cubicBezTo>
                    <a:pt x="0" y="67"/>
                    <a:pt x="0" y="61"/>
                    <a:pt x="0" y="54"/>
                  </a:cubicBezTo>
                  <a:cubicBezTo>
                    <a:pt x="2" y="51"/>
                    <a:pt x="4" y="49"/>
                    <a:pt x="8" y="52"/>
                  </a:cubicBezTo>
                  <a:cubicBezTo>
                    <a:pt x="9" y="53"/>
                    <a:pt x="10" y="52"/>
                    <a:pt x="11" y="51"/>
                  </a:cubicBezTo>
                  <a:cubicBezTo>
                    <a:pt x="12" y="49"/>
                    <a:pt x="14" y="48"/>
                    <a:pt x="15" y="46"/>
                  </a:cubicBezTo>
                  <a:cubicBezTo>
                    <a:pt x="25" y="37"/>
                    <a:pt x="36" y="36"/>
                    <a:pt x="49" y="37"/>
                  </a:cubicBezTo>
                  <a:cubicBezTo>
                    <a:pt x="48" y="33"/>
                    <a:pt x="45" y="31"/>
                    <a:pt x="45" y="28"/>
                  </a:cubicBezTo>
                  <a:cubicBezTo>
                    <a:pt x="44" y="25"/>
                    <a:pt x="43" y="23"/>
                    <a:pt x="44" y="21"/>
                  </a:cubicBezTo>
                  <a:cubicBezTo>
                    <a:pt x="45" y="19"/>
                    <a:pt x="45" y="17"/>
                    <a:pt x="46" y="15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9" y="8"/>
                    <a:pt x="54" y="4"/>
                    <a:pt x="61" y="5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7" y="0"/>
                    <a:pt x="70" y="0"/>
                    <a:pt x="73" y="2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8">
              <a:extLst>
                <a:ext uri="{FF2B5EF4-FFF2-40B4-BE49-F238E27FC236}">
                  <a16:creationId xmlns:a16="http://schemas.microsoft.com/office/drawing/2014/main" id="{EE229660-7D99-56D3-E60D-85CEEC400B9E}"/>
                </a:ext>
              </a:extLst>
            </p:cNvPr>
            <p:cNvSpPr/>
            <p:nvPr userDrawn="1"/>
          </p:nvSpPr>
          <p:spPr bwMode="auto">
            <a:xfrm>
              <a:off x="7938" y="1271588"/>
              <a:ext cx="387350" cy="469900"/>
            </a:xfrm>
            <a:custGeom>
              <a:avLst/>
              <a:gdLst>
                <a:gd name="T0" fmla="*/ 44 w 103"/>
                <a:gd name="T1" fmla="*/ 108 h 125"/>
                <a:gd name="T2" fmla="*/ 46 w 103"/>
                <a:gd name="T3" fmla="*/ 115 h 125"/>
                <a:gd name="T4" fmla="*/ 34 w 103"/>
                <a:gd name="T5" fmla="*/ 119 h 125"/>
                <a:gd name="T6" fmla="*/ 23 w 103"/>
                <a:gd name="T7" fmla="*/ 116 h 125"/>
                <a:gd name="T8" fmla="*/ 16 w 103"/>
                <a:gd name="T9" fmla="*/ 110 h 125"/>
                <a:gd name="T10" fmla="*/ 15 w 103"/>
                <a:gd name="T11" fmla="*/ 106 h 125"/>
                <a:gd name="T12" fmla="*/ 3 w 103"/>
                <a:gd name="T13" fmla="*/ 123 h 125"/>
                <a:gd name="T14" fmla="*/ 0 w 103"/>
                <a:gd name="T15" fmla="*/ 125 h 125"/>
                <a:gd name="T16" fmla="*/ 0 w 103"/>
                <a:gd name="T17" fmla="*/ 3 h 125"/>
                <a:gd name="T18" fmla="*/ 9 w 103"/>
                <a:gd name="T19" fmla="*/ 2 h 125"/>
                <a:gd name="T20" fmla="*/ 26 w 103"/>
                <a:gd name="T21" fmla="*/ 17 h 125"/>
                <a:gd name="T22" fmla="*/ 19 w 103"/>
                <a:gd name="T23" fmla="*/ 40 h 125"/>
                <a:gd name="T24" fmla="*/ 16 w 103"/>
                <a:gd name="T25" fmla="*/ 47 h 125"/>
                <a:gd name="T26" fmla="*/ 16 w 103"/>
                <a:gd name="T27" fmla="*/ 63 h 125"/>
                <a:gd name="T28" fmla="*/ 13 w 103"/>
                <a:gd name="T29" fmla="*/ 67 h 125"/>
                <a:gd name="T30" fmla="*/ 12 w 103"/>
                <a:gd name="T31" fmla="*/ 68 h 125"/>
                <a:gd name="T32" fmla="*/ 4 w 103"/>
                <a:gd name="T33" fmla="*/ 73 h 125"/>
                <a:gd name="T34" fmla="*/ 11 w 103"/>
                <a:gd name="T35" fmla="*/ 77 h 125"/>
                <a:gd name="T36" fmla="*/ 14 w 103"/>
                <a:gd name="T37" fmla="*/ 82 h 125"/>
                <a:gd name="T38" fmla="*/ 15 w 103"/>
                <a:gd name="T39" fmla="*/ 84 h 125"/>
                <a:gd name="T40" fmla="*/ 18 w 103"/>
                <a:gd name="T41" fmla="*/ 92 h 125"/>
                <a:gd name="T42" fmla="*/ 29 w 103"/>
                <a:gd name="T43" fmla="*/ 90 h 125"/>
                <a:gd name="T44" fmla="*/ 29 w 103"/>
                <a:gd name="T45" fmla="*/ 86 h 125"/>
                <a:gd name="T46" fmla="*/ 30 w 103"/>
                <a:gd name="T47" fmla="*/ 84 h 125"/>
                <a:gd name="T48" fmla="*/ 37 w 103"/>
                <a:gd name="T49" fmla="*/ 88 h 125"/>
                <a:gd name="T50" fmla="*/ 36 w 103"/>
                <a:gd name="T51" fmla="*/ 83 h 125"/>
                <a:gd name="T52" fmla="*/ 36 w 103"/>
                <a:gd name="T53" fmla="*/ 82 h 125"/>
                <a:gd name="T54" fmla="*/ 49 w 103"/>
                <a:gd name="T55" fmla="*/ 76 h 125"/>
                <a:gd name="T56" fmla="*/ 46 w 103"/>
                <a:gd name="T57" fmla="*/ 76 h 125"/>
                <a:gd name="T58" fmla="*/ 38 w 103"/>
                <a:gd name="T59" fmla="*/ 72 h 125"/>
                <a:gd name="T60" fmla="*/ 40 w 103"/>
                <a:gd name="T61" fmla="*/ 62 h 125"/>
                <a:gd name="T62" fmla="*/ 43 w 103"/>
                <a:gd name="T63" fmla="*/ 52 h 125"/>
                <a:gd name="T64" fmla="*/ 47 w 103"/>
                <a:gd name="T65" fmla="*/ 47 h 125"/>
                <a:gd name="T66" fmla="*/ 48 w 103"/>
                <a:gd name="T67" fmla="*/ 55 h 125"/>
                <a:gd name="T68" fmla="*/ 57 w 103"/>
                <a:gd name="T69" fmla="*/ 62 h 125"/>
                <a:gd name="T70" fmla="*/ 60 w 103"/>
                <a:gd name="T71" fmla="*/ 58 h 125"/>
                <a:gd name="T72" fmla="*/ 60 w 103"/>
                <a:gd name="T73" fmla="*/ 46 h 125"/>
                <a:gd name="T74" fmla="*/ 60 w 103"/>
                <a:gd name="T75" fmla="*/ 32 h 125"/>
                <a:gd name="T76" fmla="*/ 60 w 103"/>
                <a:gd name="T77" fmla="*/ 30 h 125"/>
                <a:gd name="T78" fmla="*/ 62 w 103"/>
                <a:gd name="T79" fmla="*/ 28 h 125"/>
                <a:gd name="T80" fmla="*/ 70 w 103"/>
                <a:gd name="T81" fmla="*/ 36 h 125"/>
                <a:gd name="T82" fmla="*/ 73 w 103"/>
                <a:gd name="T83" fmla="*/ 44 h 125"/>
                <a:gd name="T84" fmla="*/ 78 w 103"/>
                <a:gd name="T85" fmla="*/ 59 h 125"/>
                <a:gd name="T86" fmla="*/ 75 w 103"/>
                <a:gd name="T87" fmla="*/ 66 h 125"/>
                <a:gd name="T88" fmla="*/ 75 w 103"/>
                <a:gd name="T89" fmla="*/ 72 h 125"/>
                <a:gd name="T90" fmla="*/ 85 w 103"/>
                <a:gd name="T91" fmla="*/ 80 h 125"/>
                <a:gd name="T92" fmla="*/ 86 w 103"/>
                <a:gd name="T93" fmla="*/ 81 h 125"/>
                <a:gd name="T94" fmla="*/ 100 w 103"/>
                <a:gd name="T95" fmla="*/ 87 h 125"/>
                <a:gd name="T96" fmla="*/ 103 w 103"/>
                <a:gd name="T97" fmla="*/ 90 h 125"/>
                <a:gd name="T98" fmla="*/ 74 w 103"/>
                <a:gd name="T99" fmla="*/ 84 h 125"/>
                <a:gd name="T100" fmla="*/ 68 w 103"/>
                <a:gd name="T101" fmla="*/ 74 h 125"/>
                <a:gd name="T102" fmla="*/ 66 w 103"/>
                <a:gd name="T103" fmla="*/ 73 h 125"/>
                <a:gd name="T104" fmla="*/ 65 w 103"/>
                <a:gd name="T105" fmla="*/ 75 h 125"/>
                <a:gd name="T106" fmla="*/ 65 w 103"/>
                <a:gd name="T107" fmla="*/ 77 h 125"/>
                <a:gd name="T108" fmla="*/ 58 w 103"/>
                <a:gd name="T109" fmla="*/ 89 h 125"/>
                <a:gd name="T110" fmla="*/ 55 w 103"/>
                <a:gd name="T111" fmla="*/ 92 h 125"/>
                <a:gd name="T112" fmla="*/ 59 w 103"/>
                <a:gd name="T113" fmla="*/ 93 h 125"/>
                <a:gd name="T114" fmla="*/ 61 w 103"/>
                <a:gd name="T115" fmla="*/ 93 h 125"/>
                <a:gd name="T116" fmla="*/ 46 w 103"/>
                <a:gd name="T117" fmla="*/ 104 h 125"/>
                <a:gd name="T118" fmla="*/ 44 w 103"/>
                <a:gd name="T119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25">
                  <a:moveTo>
                    <a:pt x="44" y="108"/>
                  </a:moveTo>
                  <a:cubicBezTo>
                    <a:pt x="45" y="111"/>
                    <a:pt x="45" y="113"/>
                    <a:pt x="46" y="115"/>
                  </a:cubicBezTo>
                  <a:cubicBezTo>
                    <a:pt x="42" y="116"/>
                    <a:pt x="38" y="117"/>
                    <a:pt x="34" y="119"/>
                  </a:cubicBezTo>
                  <a:cubicBezTo>
                    <a:pt x="30" y="121"/>
                    <a:pt x="26" y="120"/>
                    <a:pt x="23" y="116"/>
                  </a:cubicBezTo>
                  <a:cubicBezTo>
                    <a:pt x="21" y="114"/>
                    <a:pt x="19" y="112"/>
                    <a:pt x="16" y="110"/>
                  </a:cubicBezTo>
                  <a:cubicBezTo>
                    <a:pt x="15" y="109"/>
                    <a:pt x="16" y="108"/>
                    <a:pt x="15" y="106"/>
                  </a:cubicBezTo>
                  <a:cubicBezTo>
                    <a:pt x="14" y="114"/>
                    <a:pt x="7" y="118"/>
                    <a:pt x="3" y="123"/>
                  </a:cubicBezTo>
                  <a:cubicBezTo>
                    <a:pt x="2" y="124"/>
                    <a:pt x="2" y="125"/>
                    <a:pt x="0" y="125"/>
                  </a:cubicBezTo>
                  <a:cubicBezTo>
                    <a:pt x="0" y="84"/>
                    <a:pt x="0" y="4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  <a:cubicBezTo>
                    <a:pt x="17" y="4"/>
                    <a:pt x="23" y="9"/>
                    <a:pt x="26" y="17"/>
                  </a:cubicBezTo>
                  <a:cubicBezTo>
                    <a:pt x="26" y="25"/>
                    <a:pt x="26" y="34"/>
                    <a:pt x="19" y="40"/>
                  </a:cubicBezTo>
                  <a:cubicBezTo>
                    <a:pt x="17" y="42"/>
                    <a:pt x="16" y="44"/>
                    <a:pt x="16" y="47"/>
                  </a:cubicBezTo>
                  <a:cubicBezTo>
                    <a:pt x="15" y="52"/>
                    <a:pt x="13" y="57"/>
                    <a:pt x="16" y="63"/>
                  </a:cubicBezTo>
                  <a:cubicBezTo>
                    <a:pt x="17" y="64"/>
                    <a:pt x="17" y="67"/>
                    <a:pt x="13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1" y="72"/>
                    <a:pt x="9" y="74"/>
                    <a:pt x="4" y="73"/>
                  </a:cubicBezTo>
                  <a:cubicBezTo>
                    <a:pt x="7" y="75"/>
                    <a:pt x="9" y="76"/>
                    <a:pt x="11" y="77"/>
                  </a:cubicBezTo>
                  <a:cubicBezTo>
                    <a:pt x="14" y="78"/>
                    <a:pt x="16" y="79"/>
                    <a:pt x="14" y="82"/>
                  </a:cubicBezTo>
                  <a:cubicBezTo>
                    <a:pt x="14" y="83"/>
                    <a:pt x="14" y="84"/>
                    <a:pt x="15" y="84"/>
                  </a:cubicBezTo>
                  <a:cubicBezTo>
                    <a:pt x="20" y="85"/>
                    <a:pt x="21" y="87"/>
                    <a:pt x="18" y="92"/>
                  </a:cubicBezTo>
                  <a:cubicBezTo>
                    <a:pt x="26" y="86"/>
                    <a:pt x="26" y="86"/>
                    <a:pt x="29" y="90"/>
                  </a:cubicBezTo>
                  <a:cubicBezTo>
                    <a:pt x="29" y="89"/>
                    <a:pt x="28" y="87"/>
                    <a:pt x="29" y="86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3" y="84"/>
                    <a:pt x="34" y="87"/>
                    <a:pt x="37" y="88"/>
                  </a:cubicBezTo>
                  <a:cubicBezTo>
                    <a:pt x="37" y="86"/>
                    <a:pt x="35" y="85"/>
                    <a:pt x="36" y="83"/>
                  </a:cubicBezTo>
                  <a:cubicBezTo>
                    <a:pt x="36" y="83"/>
                    <a:pt x="36" y="82"/>
                    <a:pt x="36" y="82"/>
                  </a:cubicBezTo>
                  <a:cubicBezTo>
                    <a:pt x="38" y="74"/>
                    <a:pt x="44" y="76"/>
                    <a:pt x="49" y="76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3" y="76"/>
                    <a:pt x="39" y="75"/>
                    <a:pt x="38" y="72"/>
                  </a:cubicBezTo>
                  <a:cubicBezTo>
                    <a:pt x="36" y="68"/>
                    <a:pt x="37" y="65"/>
                    <a:pt x="40" y="62"/>
                  </a:cubicBezTo>
                  <a:cubicBezTo>
                    <a:pt x="43" y="59"/>
                    <a:pt x="44" y="56"/>
                    <a:pt x="43" y="52"/>
                  </a:cubicBezTo>
                  <a:cubicBezTo>
                    <a:pt x="46" y="51"/>
                    <a:pt x="44" y="47"/>
                    <a:pt x="47" y="47"/>
                  </a:cubicBezTo>
                  <a:cubicBezTo>
                    <a:pt x="49" y="50"/>
                    <a:pt x="48" y="53"/>
                    <a:pt x="48" y="55"/>
                  </a:cubicBezTo>
                  <a:cubicBezTo>
                    <a:pt x="48" y="61"/>
                    <a:pt x="51" y="64"/>
                    <a:pt x="57" y="62"/>
                  </a:cubicBezTo>
                  <a:cubicBezTo>
                    <a:pt x="60" y="62"/>
                    <a:pt x="61" y="60"/>
                    <a:pt x="60" y="58"/>
                  </a:cubicBezTo>
                  <a:cubicBezTo>
                    <a:pt x="59" y="54"/>
                    <a:pt x="62" y="50"/>
                    <a:pt x="60" y="46"/>
                  </a:cubicBezTo>
                  <a:cubicBezTo>
                    <a:pt x="59" y="41"/>
                    <a:pt x="59" y="36"/>
                    <a:pt x="60" y="32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1" y="29"/>
                    <a:pt x="61" y="29"/>
                    <a:pt x="62" y="28"/>
                  </a:cubicBezTo>
                  <a:cubicBezTo>
                    <a:pt x="68" y="29"/>
                    <a:pt x="69" y="31"/>
                    <a:pt x="70" y="36"/>
                  </a:cubicBezTo>
                  <a:cubicBezTo>
                    <a:pt x="70" y="39"/>
                    <a:pt x="70" y="42"/>
                    <a:pt x="73" y="44"/>
                  </a:cubicBezTo>
                  <a:cubicBezTo>
                    <a:pt x="76" y="48"/>
                    <a:pt x="78" y="54"/>
                    <a:pt x="78" y="59"/>
                  </a:cubicBezTo>
                  <a:cubicBezTo>
                    <a:pt x="78" y="62"/>
                    <a:pt x="77" y="64"/>
                    <a:pt x="75" y="66"/>
                  </a:cubicBezTo>
                  <a:cubicBezTo>
                    <a:pt x="73" y="68"/>
                    <a:pt x="74" y="70"/>
                    <a:pt x="75" y="72"/>
                  </a:cubicBezTo>
                  <a:cubicBezTo>
                    <a:pt x="78" y="75"/>
                    <a:pt x="81" y="79"/>
                    <a:pt x="85" y="80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90" y="85"/>
                    <a:pt x="94" y="88"/>
                    <a:pt x="100" y="87"/>
                  </a:cubicBezTo>
                  <a:cubicBezTo>
                    <a:pt x="101" y="87"/>
                    <a:pt x="103" y="88"/>
                    <a:pt x="103" y="90"/>
                  </a:cubicBezTo>
                  <a:cubicBezTo>
                    <a:pt x="92" y="96"/>
                    <a:pt x="83" y="90"/>
                    <a:pt x="74" y="84"/>
                  </a:cubicBezTo>
                  <a:cubicBezTo>
                    <a:pt x="71" y="81"/>
                    <a:pt x="70" y="77"/>
                    <a:pt x="68" y="74"/>
                  </a:cubicBezTo>
                  <a:cubicBezTo>
                    <a:pt x="67" y="74"/>
                    <a:pt x="67" y="73"/>
                    <a:pt x="66" y="73"/>
                  </a:cubicBezTo>
                  <a:cubicBezTo>
                    <a:pt x="65" y="73"/>
                    <a:pt x="65" y="74"/>
                    <a:pt x="65" y="75"/>
                  </a:cubicBezTo>
                  <a:cubicBezTo>
                    <a:pt x="65" y="75"/>
                    <a:pt x="65" y="76"/>
                    <a:pt x="65" y="77"/>
                  </a:cubicBezTo>
                  <a:cubicBezTo>
                    <a:pt x="67" y="83"/>
                    <a:pt x="61" y="86"/>
                    <a:pt x="58" y="89"/>
                  </a:cubicBezTo>
                  <a:cubicBezTo>
                    <a:pt x="57" y="90"/>
                    <a:pt x="55" y="91"/>
                    <a:pt x="55" y="92"/>
                  </a:cubicBezTo>
                  <a:cubicBezTo>
                    <a:pt x="56" y="94"/>
                    <a:pt x="58" y="93"/>
                    <a:pt x="59" y="93"/>
                  </a:cubicBezTo>
                  <a:cubicBezTo>
                    <a:pt x="60" y="93"/>
                    <a:pt x="61" y="93"/>
                    <a:pt x="61" y="93"/>
                  </a:cubicBezTo>
                  <a:cubicBezTo>
                    <a:pt x="53" y="93"/>
                    <a:pt x="50" y="99"/>
                    <a:pt x="46" y="104"/>
                  </a:cubicBezTo>
                  <a:cubicBezTo>
                    <a:pt x="44" y="105"/>
                    <a:pt x="45" y="107"/>
                    <a:pt x="44" y="108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9">
              <a:extLst>
                <a:ext uri="{FF2B5EF4-FFF2-40B4-BE49-F238E27FC236}">
                  <a16:creationId xmlns:a16="http://schemas.microsoft.com/office/drawing/2014/main" id="{7ED5E9D4-FC60-4AA4-AD5E-D7AB46BD482C}"/>
                </a:ext>
              </a:extLst>
            </p:cNvPr>
            <p:cNvSpPr/>
            <p:nvPr userDrawn="1"/>
          </p:nvSpPr>
          <p:spPr bwMode="auto">
            <a:xfrm>
              <a:off x="387350" y="3175"/>
              <a:ext cx="387350" cy="342900"/>
            </a:xfrm>
            <a:custGeom>
              <a:avLst/>
              <a:gdLst>
                <a:gd name="T0" fmla="*/ 54 w 103"/>
                <a:gd name="T1" fmla="*/ 0 h 91"/>
                <a:gd name="T2" fmla="*/ 54 w 103"/>
                <a:gd name="T3" fmla="*/ 11 h 91"/>
                <a:gd name="T4" fmla="*/ 56 w 103"/>
                <a:gd name="T5" fmla="*/ 18 h 91"/>
                <a:gd name="T6" fmla="*/ 61 w 103"/>
                <a:gd name="T7" fmla="*/ 19 h 91"/>
                <a:gd name="T8" fmla="*/ 73 w 103"/>
                <a:gd name="T9" fmla="*/ 9 h 91"/>
                <a:gd name="T10" fmla="*/ 82 w 103"/>
                <a:gd name="T11" fmla="*/ 6 h 91"/>
                <a:gd name="T12" fmla="*/ 88 w 103"/>
                <a:gd name="T13" fmla="*/ 9 h 91"/>
                <a:gd name="T14" fmla="*/ 91 w 103"/>
                <a:gd name="T15" fmla="*/ 12 h 91"/>
                <a:gd name="T16" fmla="*/ 96 w 103"/>
                <a:gd name="T17" fmla="*/ 20 h 91"/>
                <a:gd name="T18" fmla="*/ 87 w 103"/>
                <a:gd name="T19" fmla="*/ 42 h 91"/>
                <a:gd name="T20" fmla="*/ 87 w 103"/>
                <a:gd name="T21" fmla="*/ 47 h 91"/>
                <a:gd name="T22" fmla="*/ 102 w 103"/>
                <a:gd name="T23" fmla="*/ 65 h 91"/>
                <a:gd name="T24" fmla="*/ 97 w 103"/>
                <a:gd name="T25" fmla="*/ 73 h 91"/>
                <a:gd name="T26" fmla="*/ 93 w 103"/>
                <a:gd name="T27" fmla="*/ 78 h 91"/>
                <a:gd name="T28" fmla="*/ 88 w 103"/>
                <a:gd name="T29" fmla="*/ 86 h 91"/>
                <a:gd name="T30" fmla="*/ 86 w 103"/>
                <a:gd name="T31" fmla="*/ 89 h 91"/>
                <a:gd name="T32" fmla="*/ 83 w 103"/>
                <a:gd name="T33" fmla="*/ 90 h 91"/>
                <a:gd name="T34" fmla="*/ 80 w 103"/>
                <a:gd name="T35" fmla="*/ 86 h 91"/>
                <a:gd name="T36" fmla="*/ 83 w 103"/>
                <a:gd name="T37" fmla="*/ 76 h 91"/>
                <a:gd name="T38" fmla="*/ 83 w 103"/>
                <a:gd name="T39" fmla="*/ 71 h 91"/>
                <a:gd name="T40" fmla="*/ 83 w 103"/>
                <a:gd name="T41" fmla="*/ 66 h 91"/>
                <a:gd name="T42" fmla="*/ 76 w 103"/>
                <a:gd name="T43" fmla="*/ 57 h 91"/>
                <a:gd name="T44" fmla="*/ 71 w 103"/>
                <a:gd name="T45" fmla="*/ 54 h 91"/>
                <a:gd name="T46" fmla="*/ 66 w 103"/>
                <a:gd name="T47" fmla="*/ 50 h 91"/>
                <a:gd name="T48" fmla="*/ 64 w 103"/>
                <a:gd name="T49" fmla="*/ 49 h 91"/>
                <a:gd name="T50" fmla="*/ 66 w 103"/>
                <a:gd name="T51" fmla="*/ 48 h 91"/>
                <a:gd name="T52" fmla="*/ 73 w 103"/>
                <a:gd name="T53" fmla="*/ 48 h 91"/>
                <a:gd name="T54" fmla="*/ 76 w 103"/>
                <a:gd name="T55" fmla="*/ 45 h 91"/>
                <a:gd name="T56" fmla="*/ 72 w 103"/>
                <a:gd name="T57" fmla="*/ 43 h 91"/>
                <a:gd name="T58" fmla="*/ 68 w 103"/>
                <a:gd name="T59" fmla="*/ 43 h 91"/>
                <a:gd name="T60" fmla="*/ 63 w 103"/>
                <a:gd name="T61" fmla="*/ 41 h 91"/>
                <a:gd name="T62" fmla="*/ 65 w 103"/>
                <a:gd name="T63" fmla="*/ 36 h 91"/>
                <a:gd name="T64" fmla="*/ 65 w 103"/>
                <a:gd name="T65" fmla="*/ 34 h 91"/>
                <a:gd name="T66" fmla="*/ 62 w 103"/>
                <a:gd name="T67" fmla="*/ 35 h 91"/>
                <a:gd name="T68" fmla="*/ 57 w 103"/>
                <a:gd name="T69" fmla="*/ 32 h 91"/>
                <a:gd name="T70" fmla="*/ 55 w 103"/>
                <a:gd name="T71" fmla="*/ 27 h 91"/>
                <a:gd name="T72" fmla="*/ 51 w 103"/>
                <a:gd name="T73" fmla="*/ 30 h 91"/>
                <a:gd name="T74" fmla="*/ 50 w 103"/>
                <a:gd name="T75" fmla="*/ 30 h 91"/>
                <a:gd name="T76" fmla="*/ 49 w 103"/>
                <a:gd name="T77" fmla="*/ 31 h 91"/>
                <a:gd name="T78" fmla="*/ 46 w 103"/>
                <a:gd name="T79" fmla="*/ 33 h 91"/>
                <a:gd name="T80" fmla="*/ 50 w 103"/>
                <a:gd name="T81" fmla="*/ 35 h 91"/>
                <a:gd name="T82" fmla="*/ 58 w 103"/>
                <a:gd name="T83" fmla="*/ 45 h 91"/>
                <a:gd name="T84" fmla="*/ 57 w 103"/>
                <a:gd name="T85" fmla="*/ 46 h 91"/>
                <a:gd name="T86" fmla="*/ 55 w 103"/>
                <a:gd name="T87" fmla="*/ 47 h 91"/>
                <a:gd name="T88" fmla="*/ 48 w 103"/>
                <a:gd name="T89" fmla="*/ 47 h 91"/>
                <a:gd name="T90" fmla="*/ 44 w 103"/>
                <a:gd name="T91" fmla="*/ 46 h 91"/>
                <a:gd name="T92" fmla="*/ 41 w 103"/>
                <a:gd name="T93" fmla="*/ 43 h 91"/>
                <a:gd name="T94" fmla="*/ 34 w 103"/>
                <a:gd name="T95" fmla="*/ 41 h 91"/>
                <a:gd name="T96" fmla="*/ 32 w 103"/>
                <a:gd name="T97" fmla="*/ 46 h 91"/>
                <a:gd name="T98" fmla="*/ 31 w 103"/>
                <a:gd name="T99" fmla="*/ 48 h 91"/>
                <a:gd name="T100" fmla="*/ 20 w 103"/>
                <a:gd name="T101" fmla="*/ 41 h 91"/>
                <a:gd name="T102" fmla="*/ 20 w 103"/>
                <a:gd name="T103" fmla="*/ 27 h 91"/>
                <a:gd name="T104" fmla="*/ 13 w 103"/>
                <a:gd name="T105" fmla="*/ 16 h 91"/>
                <a:gd name="T106" fmla="*/ 9 w 103"/>
                <a:gd name="T107" fmla="*/ 7 h 91"/>
                <a:gd name="T108" fmla="*/ 3 w 103"/>
                <a:gd name="T109" fmla="*/ 5 h 91"/>
                <a:gd name="T110" fmla="*/ 1 w 103"/>
                <a:gd name="T111" fmla="*/ 0 h 91"/>
                <a:gd name="T112" fmla="*/ 54 w 103"/>
                <a:gd name="T1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" h="91">
                  <a:moveTo>
                    <a:pt x="54" y="0"/>
                  </a:moveTo>
                  <a:cubicBezTo>
                    <a:pt x="50" y="4"/>
                    <a:pt x="50" y="7"/>
                    <a:pt x="54" y="11"/>
                  </a:cubicBezTo>
                  <a:cubicBezTo>
                    <a:pt x="55" y="13"/>
                    <a:pt x="56" y="15"/>
                    <a:pt x="56" y="18"/>
                  </a:cubicBezTo>
                  <a:cubicBezTo>
                    <a:pt x="57" y="22"/>
                    <a:pt x="59" y="21"/>
                    <a:pt x="61" y="19"/>
                  </a:cubicBezTo>
                  <a:cubicBezTo>
                    <a:pt x="65" y="15"/>
                    <a:pt x="69" y="11"/>
                    <a:pt x="73" y="9"/>
                  </a:cubicBezTo>
                  <a:cubicBezTo>
                    <a:pt x="76" y="7"/>
                    <a:pt x="79" y="6"/>
                    <a:pt x="82" y="6"/>
                  </a:cubicBezTo>
                  <a:cubicBezTo>
                    <a:pt x="84" y="5"/>
                    <a:pt x="88" y="4"/>
                    <a:pt x="88" y="9"/>
                  </a:cubicBezTo>
                  <a:cubicBezTo>
                    <a:pt x="88" y="10"/>
                    <a:pt x="90" y="12"/>
                    <a:pt x="91" y="12"/>
                  </a:cubicBezTo>
                  <a:cubicBezTo>
                    <a:pt x="95" y="13"/>
                    <a:pt x="96" y="16"/>
                    <a:pt x="96" y="20"/>
                  </a:cubicBezTo>
                  <a:cubicBezTo>
                    <a:pt x="96" y="28"/>
                    <a:pt x="93" y="36"/>
                    <a:pt x="87" y="42"/>
                  </a:cubicBezTo>
                  <a:cubicBezTo>
                    <a:pt x="84" y="44"/>
                    <a:pt x="84" y="46"/>
                    <a:pt x="87" y="47"/>
                  </a:cubicBezTo>
                  <a:cubicBezTo>
                    <a:pt x="95" y="51"/>
                    <a:pt x="100" y="56"/>
                    <a:pt x="102" y="65"/>
                  </a:cubicBezTo>
                  <a:cubicBezTo>
                    <a:pt x="103" y="70"/>
                    <a:pt x="102" y="72"/>
                    <a:pt x="97" y="73"/>
                  </a:cubicBezTo>
                  <a:cubicBezTo>
                    <a:pt x="94" y="74"/>
                    <a:pt x="93" y="76"/>
                    <a:pt x="93" y="78"/>
                  </a:cubicBezTo>
                  <a:cubicBezTo>
                    <a:pt x="93" y="82"/>
                    <a:pt x="92" y="85"/>
                    <a:pt x="88" y="86"/>
                  </a:cubicBezTo>
                  <a:cubicBezTo>
                    <a:pt x="86" y="86"/>
                    <a:pt x="86" y="88"/>
                    <a:pt x="86" y="89"/>
                  </a:cubicBezTo>
                  <a:cubicBezTo>
                    <a:pt x="85" y="91"/>
                    <a:pt x="84" y="90"/>
                    <a:pt x="83" y="90"/>
                  </a:cubicBezTo>
                  <a:cubicBezTo>
                    <a:pt x="79" y="90"/>
                    <a:pt x="78" y="89"/>
                    <a:pt x="80" y="86"/>
                  </a:cubicBezTo>
                  <a:cubicBezTo>
                    <a:pt x="81" y="83"/>
                    <a:pt x="82" y="79"/>
                    <a:pt x="83" y="76"/>
                  </a:cubicBezTo>
                  <a:cubicBezTo>
                    <a:pt x="84" y="75"/>
                    <a:pt x="84" y="73"/>
                    <a:pt x="83" y="71"/>
                  </a:cubicBezTo>
                  <a:cubicBezTo>
                    <a:pt x="83" y="69"/>
                    <a:pt x="83" y="67"/>
                    <a:pt x="83" y="66"/>
                  </a:cubicBezTo>
                  <a:cubicBezTo>
                    <a:pt x="83" y="61"/>
                    <a:pt x="81" y="57"/>
                    <a:pt x="76" y="57"/>
                  </a:cubicBezTo>
                  <a:cubicBezTo>
                    <a:pt x="74" y="57"/>
                    <a:pt x="72" y="56"/>
                    <a:pt x="71" y="54"/>
                  </a:cubicBezTo>
                  <a:cubicBezTo>
                    <a:pt x="70" y="52"/>
                    <a:pt x="69" y="50"/>
                    <a:pt x="66" y="50"/>
                  </a:cubicBezTo>
                  <a:cubicBezTo>
                    <a:pt x="65" y="50"/>
                    <a:pt x="64" y="50"/>
                    <a:pt x="64" y="49"/>
                  </a:cubicBezTo>
                  <a:cubicBezTo>
                    <a:pt x="64" y="48"/>
                    <a:pt x="65" y="47"/>
                    <a:pt x="66" y="48"/>
                  </a:cubicBezTo>
                  <a:cubicBezTo>
                    <a:pt x="69" y="49"/>
                    <a:pt x="71" y="49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4" y="43"/>
                    <a:pt x="72" y="43"/>
                  </a:cubicBezTo>
                  <a:cubicBezTo>
                    <a:pt x="71" y="43"/>
                    <a:pt x="69" y="43"/>
                    <a:pt x="68" y="43"/>
                  </a:cubicBezTo>
                  <a:cubicBezTo>
                    <a:pt x="66" y="43"/>
                    <a:pt x="63" y="43"/>
                    <a:pt x="63" y="41"/>
                  </a:cubicBezTo>
                  <a:cubicBezTo>
                    <a:pt x="62" y="39"/>
                    <a:pt x="63" y="37"/>
                    <a:pt x="65" y="36"/>
                  </a:cubicBezTo>
                  <a:cubicBezTo>
                    <a:pt x="65" y="36"/>
                    <a:pt x="66" y="35"/>
                    <a:pt x="65" y="34"/>
                  </a:cubicBezTo>
                  <a:cubicBezTo>
                    <a:pt x="64" y="33"/>
                    <a:pt x="63" y="35"/>
                    <a:pt x="62" y="35"/>
                  </a:cubicBezTo>
                  <a:cubicBezTo>
                    <a:pt x="59" y="36"/>
                    <a:pt x="57" y="36"/>
                    <a:pt x="57" y="32"/>
                  </a:cubicBezTo>
                  <a:cubicBezTo>
                    <a:pt x="56" y="31"/>
                    <a:pt x="58" y="28"/>
                    <a:pt x="55" y="27"/>
                  </a:cubicBezTo>
                  <a:cubicBezTo>
                    <a:pt x="53" y="26"/>
                    <a:pt x="52" y="29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1"/>
                    <a:pt x="49" y="31"/>
                    <a:pt x="49" y="31"/>
                  </a:cubicBezTo>
                  <a:cubicBezTo>
                    <a:pt x="48" y="32"/>
                    <a:pt x="46" y="31"/>
                    <a:pt x="46" y="33"/>
                  </a:cubicBezTo>
                  <a:cubicBezTo>
                    <a:pt x="46" y="36"/>
                    <a:pt x="49" y="34"/>
                    <a:pt x="50" y="35"/>
                  </a:cubicBezTo>
                  <a:cubicBezTo>
                    <a:pt x="55" y="36"/>
                    <a:pt x="54" y="42"/>
                    <a:pt x="58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5" y="48"/>
                    <a:pt x="55" y="47"/>
                  </a:cubicBezTo>
                  <a:cubicBezTo>
                    <a:pt x="52" y="46"/>
                    <a:pt x="50" y="47"/>
                    <a:pt x="48" y="47"/>
                  </a:cubicBezTo>
                  <a:cubicBezTo>
                    <a:pt x="46" y="49"/>
                    <a:pt x="45" y="46"/>
                    <a:pt x="44" y="46"/>
                  </a:cubicBezTo>
                  <a:cubicBezTo>
                    <a:pt x="42" y="46"/>
                    <a:pt x="42" y="44"/>
                    <a:pt x="41" y="43"/>
                  </a:cubicBezTo>
                  <a:cubicBezTo>
                    <a:pt x="39" y="40"/>
                    <a:pt x="37" y="39"/>
                    <a:pt x="34" y="41"/>
                  </a:cubicBezTo>
                  <a:cubicBezTo>
                    <a:pt x="29" y="41"/>
                    <a:pt x="29" y="41"/>
                    <a:pt x="32" y="46"/>
                  </a:cubicBezTo>
                  <a:cubicBezTo>
                    <a:pt x="33" y="47"/>
                    <a:pt x="33" y="48"/>
                    <a:pt x="31" y="48"/>
                  </a:cubicBezTo>
                  <a:cubicBezTo>
                    <a:pt x="26" y="50"/>
                    <a:pt x="20" y="45"/>
                    <a:pt x="20" y="41"/>
                  </a:cubicBezTo>
                  <a:cubicBezTo>
                    <a:pt x="20" y="36"/>
                    <a:pt x="20" y="32"/>
                    <a:pt x="20" y="27"/>
                  </a:cubicBezTo>
                  <a:cubicBezTo>
                    <a:pt x="19" y="23"/>
                    <a:pt x="17" y="19"/>
                    <a:pt x="13" y="16"/>
                  </a:cubicBezTo>
                  <a:cubicBezTo>
                    <a:pt x="10" y="14"/>
                    <a:pt x="11" y="10"/>
                    <a:pt x="9" y="7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9" y="0"/>
                    <a:pt x="36" y="0"/>
                    <a:pt x="54" y="0"/>
                  </a:cubicBezTo>
                  <a:close/>
                </a:path>
              </a:pathLst>
            </a:custGeom>
            <a:solidFill>
              <a:srgbClr val="F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20">
              <a:extLst>
                <a:ext uri="{FF2B5EF4-FFF2-40B4-BE49-F238E27FC236}">
                  <a16:creationId xmlns:a16="http://schemas.microsoft.com/office/drawing/2014/main" id="{BAE55565-857B-D898-D72C-A325DAE72103}"/>
                </a:ext>
              </a:extLst>
            </p:cNvPr>
            <p:cNvSpPr/>
            <p:nvPr userDrawn="1"/>
          </p:nvSpPr>
          <p:spPr bwMode="auto">
            <a:xfrm>
              <a:off x="1779588" y="3175"/>
              <a:ext cx="417513" cy="177800"/>
            </a:xfrm>
            <a:custGeom>
              <a:avLst/>
              <a:gdLst>
                <a:gd name="T0" fmla="*/ 111 w 111"/>
                <a:gd name="T1" fmla="*/ 0 h 47"/>
                <a:gd name="T2" fmla="*/ 89 w 111"/>
                <a:gd name="T3" fmla="*/ 8 h 47"/>
                <a:gd name="T4" fmla="*/ 79 w 111"/>
                <a:gd name="T5" fmla="*/ 5 h 47"/>
                <a:gd name="T6" fmla="*/ 76 w 111"/>
                <a:gd name="T7" fmla="*/ 6 h 47"/>
                <a:gd name="T8" fmla="*/ 78 w 111"/>
                <a:gd name="T9" fmla="*/ 8 h 47"/>
                <a:gd name="T10" fmla="*/ 85 w 111"/>
                <a:gd name="T11" fmla="*/ 14 h 47"/>
                <a:gd name="T12" fmla="*/ 86 w 111"/>
                <a:gd name="T13" fmla="*/ 28 h 47"/>
                <a:gd name="T14" fmla="*/ 80 w 111"/>
                <a:gd name="T15" fmla="*/ 41 h 47"/>
                <a:gd name="T16" fmla="*/ 79 w 111"/>
                <a:gd name="T17" fmla="*/ 43 h 47"/>
                <a:gd name="T18" fmla="*/ 67 w 111"/>
                <a:gd name="T19" fmla="*/ 46 h 47"/>
                <a:gd name="T20" fmla="*/ 42 w 111"/>
                <a:gd name="T21" fmla="*/ 34 h 47"/>
                <a:gd name="T22" fmla="*/ 34 w 111"/>
                <a:gd name="T23" fmla="*/ 36 h 47"/>
                <a:gd name="T24" fmla="*/ 32 w 111"/>
                <a:gd name="T25" fmla="*/ 39 h 47"/>
                <a:gd name="T26" fmla="*/ 30 w 111"/>
                <a:gd name="T27" fmla="*/ 46 h 47"/>
                <a:gd name="T28" fmla="*/ 25 w 111"/>
                <a:gd name="T29" fmla="*/ 45 h 47"/>
                <a:gd name="T30" fmla="*/ 17 w 111"/>
                <a:gd name="T31" fmla="*/ 42 h 47"/>
                <a:gd name="T32" fmla="*/ 12 w 111"/>
                <a:gd name="T33" fmla="*/ 37 h 47"/>
                <a:gd name="T34" fmla="*/ 3 w 111"/>
                <a:gd name="T35" fmla="*/ 32 h 47"/>
                <a:gd name="T36" fmla="*/ 2 w 111"/>
                <a:gd name="T37" fmla="*/ 25 h 47"/>
                <a:gd name="T38" fmla="*/ 5 w 111"/>
                <a:gd name="T39" fmla="*/ 8 h 47"/>
                <a:gd name="T40" fmla="*/ 3 w 111"/>
                <a:gd name="T41" fmla="*/ 3 h 47"/>
                <a:gd name="T42" fmla="*/ 0 w 111"/>
                <a:gd name="T43" fmla="*/ 0 h 47"/>
                <a:gd name="T44" fmla="*/ 55 w 111"/>
                <a:gd name="T45" fmla="*/ 0 h 47"/>
                <a:gd name="T46" fmla="*/ 55 w 111"/>
                <a:gd name="T47" fmla="*/ 0 h 47"/>
                <a:gd name="T48" fmla="*/ 58 w 111"/>
                <a:gd name="T49" fmla="*/ 3 h 47"/>
                <a:gd name="T50" fmla="*/ 60 w 111"/>
                <a:gd name="T51" fmla="*/ 0 h 47"/>
                <a:gd name="T52" fmla="*/ 111 w 111"/>
                <a:gd name="T5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7">
                  <a:moveTo>
                    <a:pt x="111" y="0"/>
                  </a:moveTo>
                  <a:cubicBezTo>
                    <a:pt x="106" y="7"/>
                    <a:pt x="100" y="11"/>
                    <a:pt x="89" y="8"/>
                  </a:cubicBezTo>
                  <a:cubicBezTo>
                    <a:pt x="86" y="7"/>
                    <a:pt x="83" y="6"/>
                    <a:pt x="79" y="5"/>
                  </a:cubicBezTo>
                  <a:cubicBezTo>
                    <a:pt x="78" y="5"/>
                    <a:pt x="77" y="4"/>
                    <a:pt x="76" y="6"/>
                  </a:cubicBezTo>
                  <a:cubicBezTo>
                    <a:pt x="76" y="7"/>
                    <a:pt x="77" y="7"/>
                    <a:pt x="78" y="8"/>
                  </a:cubicBezTo>
                  <a:cubicBezTo>
                    <a:pt x="80" y="10"/>
                    <a:pt x="83" y="11"/>
                    <a:pt x="85" y="14"/>
                  </a:cubicBezTo>
                  <a:cubicBezTo>
                    <a:pt x="88" y="18"/>
                    <a:pt x="88" y="23"/>
                    <a:pt x="86" y="28"/>
                  </a:cubicBezTo>
                  <a:cubicBezTo>
                    <a:pt x="85" y="33"/>
                    <a:pt x="84" y="38"/>
                    <a:pt x="80" y="41"/>
                  </a:cubicBezTo>
                  <a:cubicBezTo>
                    <a:pt x="79" y="41"/>
                    <a:pt x="79" y="42"/>
                    <a:pt x="79" y="43"/>
                  </a:cubicBezTo>
                  <a:cubicBezTo>
                    <a:pt x="75" y="44"/>
                    <a:pt x="71" y="46"/>
                    <a:pt x="67" y="46"/>
                  </a:cubicBezTo>
                  <a:cubicBezTo>
                    <a:pt x="59" y="43"/>
                    <a:pt x="50" y="40"/>
                    <a:pt x="42" y="34"/>
                  </a:cubicBezTo>
                  <a:cubicBezTo>
                    <a:pt x="39" y="31"/>
                    <a:pt x="37" y="34"/>
                    <a:pt x="34" y="36"/>
                  </a:cubicBezTo>
                  <a:cubicBezTo>
                    <a:pt x="33" y="36"/>
                    <a:pt x="33" y="38"/>
                    <a:pt x="32" y="39"/>
                  </a:cubicBezTo>
                  <a:cubicBezTo>
                    <a:pt x="29" y="41"/>
                    <a:pt x="29" y="43"/>
                    <a:pt x="30" y="46"/>
                  </a:cubicBezTo>
                  <a:cubicBezTo>
                    <a:pt x="28" y="47"/>
                    <a:pt x="27" y="43"/>
                    <a:pt x="25" y="45"/>
                  </a:cubicBezTo>
                  <a:cubicBezTo>
                    <a:pt x="22" y="44"/>
                    <a:pt x="19" y="43"/>
                    <a:pt x="17" y="42"/>
                  </a:cubicBezTo>
                  <a:cubicBezTo>
                    <a:pt x="14" y="42"/>
                    <a:pt x="13" y="40"/>
                    <a:pt x="12" y="37"/>
                  </a:cubicBezTo>
                  <a:cubicBezTo>
                    <a:pt x="10" y="30"/>
                    <a:pt x="9" y="30"/>
                    <a:pt x="3" y="32"/>
                  </a:cubicBezTo>
                  <a:cubicBezTo>
                    <a:pt x="3" y="30"/>
                    <a:pt x="3" y="27"/>
                    <a:pt x="2" y="25"/>
                  </a:cubicBezTo>
                  <a:cubicBezTo>
                    <a:pt x="0" y="19"/>
                    <a:pt x="2" y="13"/>
                    <a:pt x="5" y="8"/>
                  </a:cubicBezTo>
                  <a:cubicBezTo>
                    <a:pt x="8" y="5"/>
                    <a:pt x="7" y="4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18" y="0"/>
                    <a:pt x="3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1"/>
                    <a:pt x="56" y="4"/>
                    <a:pt x="58" y="3"/>
                  </a:cubicBezTo>
                  <a:cubicBezTo>
                    <a:pt x="60" y="3"/>
                    <a:pt x="59" y="1"/>
                    <a:pt x="60" y="0"/>
                  </a:cubicBezTo>
                  <a:cubicBezTo>
                    <a:pt x="77" y="0"/>
                    <a:pt x="94" y="0"/>
                    <a:pt x="11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21">
              <a:extLst>
                <a:ext uri="{FF2B5EF4-FFF2-40B4-BE49-F238E27FC236}">
                  <a16:creationId xmlns:a16="http://schemas.microsoft.com/office/drawing/2014/main" id="{36897921-3AF2-3B86-7CC0-FEAA13A517DC}"/>
                </a:ext>
              </a:extLst>
            </p:cNvPr>
            <p:cNvSpPr/>
            <p:nvPr userDrawn="1"/>
          </p:nvSpPr>
          <p:spPr bwMode="auto">
            <a:xfrm>
              <a:off x="1474788" y="3175"/>
              <a:ext cx="342900" cy="203200"/>
            </a:xfrm>
            <a:custGeom>
              <a:avLst/>
              <a:gdLst>
                <a:gd name="T0" fmla="*/ 81 w 91"/>
                <a:gd name="T1" fmla="*/ 0 h 54"/>
                <a:gd name="T2" fmla="*/ 88 w 91"/>
                <a:gd name="T3" fmla="*/ 3 h 54"/>
                <a:gd name="T4" fmla="*/ 88 w 91"/>
                <a:gd name="T5" fmla="*/ 8 h 54"/>
                <a:gd name="T6" fmla="*/ 86 w 91"/>
                <a:gd name="T7" fmla="*/ 28 h 54"/>
                <a:gd name="T8" fmla="*/ 84 w 91"/>
                <a:gd name="T9" fmla="*/ 32 h 54"/>
                <a:gd name="T10" fmla="*/ 75 w 91"/>
                <a:gd name="T11" fmla="*/ 34 h 54"/>
                <a:gd name="T12" fmla="*/ 71 w 91"/>
                <a:gd name="T13" fmla="*/ 39 h 54"/>
                <a:gd name="T14" fmla="*/ 71 w 91"/>
                <a:gd name="T15" fmla="*/ 52 h 54"/>
                <a:gd name="T16" fmla="*/ 67 w 91"/>
                <a:gd name="T17" fmla="*/ 53 h 54"/>
                <a:gd name="T18" fmla="*/ 47 w 91"/>
                <a:gd name="T19" fmla="*/ 54 h 54"/>
                <a:gd name="T20" fmla="*/ 47 w 91"/>
                <a:gd name="T21" fmla="*/ 23 h 54"/>
                <a:gd name="T22" fmla="*/ 42 w 91"/>
                <a:gd name="T23" fmla="*/ 20 h 54"/>
                <a:gd name="T24" fmla="*/ 38 w 91"/>
                <a:gd name="T25" fmla="*/ 19 h 54"/>
                <a:gd name="T26" fmla="*/ 20 w 91"/>
                <a:gd name="T27" fmla="*/ 19 h 54"/>
                <a:gd name="T28" fmla="*/ 10 w 91"/>
                <a:gd name="T29" fmla="*/ 31 h 54"/>
                <a:gd name="T30" fmla="*/ 13 w 91"/>
                <a:gd name="T31" fmla="*/ 21 h 54"/>
                <a:gd name="T32" fmla="*/ 12 w 91"/>
                <a:gd name="T33" fmla="*/ 17 h 54"/>
                <a:gd name="T34" fmla="*/ 1 w 91"/>
                <a:gd name="T35" fmla="*/ 0 h 54"/>
                <a:gd name="T36" fmla="*/ 40 w 91"/>
                <a:gd name="T37" fmla="*/ 0 h 54"/>
                <a:gd name="T38" fmla="*/ 47 w 91"/>
                <a:gd name="T39" fmla="*/ 8 h 54"/>
                <a:gd name="T40" fmla="*/ 51 w 91"/>
                <a:gd name="T41" fmla="*/ 11 h 54"/>
                <a:gd name="T42" fmla="*/ 54 w 91"/>
                <a:gd name="T43" fmla="*/ 8 h 54"/>
                <a:gd name="T44" fmla="*/ 51 w 91"/>
                <a:gd name="T45" fmla="*/ 4 h 54"/>
                <a:gd name="T46" fmla="*/ 47 w 91"/>
                <a:gd name="T47" fmla="*/ 0 h 54"/>
                <a:gd name="T48" fmla="*/ 81 w 91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54">
                  <a:moveTo>
                    <a:pt x="81" y="0"/>
                  </a:moveTo>
                  <a:cubicBezTo>
                    <a:pt x="83" y="1"/>
                    <a:pt x="86" y="1"/>
                    <a:pt x="88" y="3"/>
                  </a:cubicBezTo>
                  <a:cubicBezTo>
                    <a:pt x="90" y="4"/>
                    <a:pt x="91" y="5"/>
                    <a:pt x="88" y="8"/>
                  </a:cubicBezTo>
                  <a:cubicBezTo>
                    <a:pt x="83" y="13"/>
                    <a:pt x="82" y="21"/>
                    <a:pt x="86" y="28"/>
                  </a:cubicBezTo>
                  <a:cubicBezTo>
                    <a:pt x="87" y="31"/>
                    <a:pt x="84" y="30"/>
                    <a:pt x="84" y="32"/>
                  </a:cubicBezTo>
                  <a:cubicBezTo>
                    <a:pt x="81" y="34"/>
                    <a:pt x="78" y="34"/>
                    <a:pt x="75" y="34"/>
                  </a:cubicBezTo>
                  <a:cubicBezTo>
                    <a:pt x="71" y="33"/>
                    <a:pt x="70" y="36"/>
                    <a:pt x="71" y="39"/>
                  </a:cubicBezTo>
                  <a:cubicBezTo>
                    <a:pt x="73" y="43"/>
                    <a:pt x="74" y="48"/>
                    <a:pt x="71" y="52"/>
                  </a:cubicBezTo>
                  <a:cubicBezTo>
                    <a:pt x="70" y="53"/>
                    <a:pt x="69" y="53"/>
                    <a:pt x="67" y="53"/>
                  </a:cubicBezTo>
                  <a:cubicBezTo>
                    <a:pt x="61" y="53"/>
                    <a:pt x="54" y="51"/>
                    <a:pt x="47" y="54"/>
                  </a:cubicBezTo>
                  <a:cubicBezTo>
                    <a:pt x="53" y="43"/>
                    <a:pt x="51" y="33"/>
                    <a:pt x="47" y="23"/>
                  </a:cubicBezTo>
                  <a:cubicBezTo>
                    <a:pt x="46" y="21"/>
                    <a:pt x="45" y="19"/>
                    <a:pt x="42" y="20"/>
                  </a:cubicBezTo>
                  <a:cubicBezTo>
                    <a:pt x="41" y="20"/>
                    <a:pt x="39" y="20"/>
                    <a:pt x="38" y="19"/>
                  </a:cubicBezTo>
                  <a:cubicBezTo>
                    <a:pt x="32" y="12"/>
                    <a:pt x="26" y="17"/>
                    <a:pt x="20" y="19"/>
                  </a:cubicBezTo>
                  <a:cubicBezTo>
                    <a:pt x="13" y="22"/>
                    <a:pt x="13" y="23"/>
                    <a:pt x="10" y="31"/>
                  </a:cubicBezTo>
                  <a:cubicBezTo>
                    <a:pt x="9" y="27"/>
                    <a:pt x="9" y="24"/>
                    <a:pt x="13" y="21"/>
                  </a:cubicBezTo>
                  <a:cubicBezTo>
                    <a:pt x="15" y="18"/>
                    <a:pt x="14" y="18"/>
                    <a:pt x="12" y="17"/>
                  </a:cubicBezTo>
                  <a:cubicBezTo>
                    <a:pt x="3" y="15"/>
                    <a:pt x="0" y="10"/>
                    <a:pt x="1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43" y="2"/>
                    <a:pt x="45" y="5"/>
                    <a:pt x="47" y="8"/>
                  </a:cubicBezTo>
                  <a:cubicBezTo>
                    <a:pt x="48" y="10"/>
                    <a:pt x="49" y="11"/>
                    <a:pt x="51" y="11"/>
                  </a:cubicBezTo>
                  <a:cubicBezTo>
                    <a:pt x="53" y="10"/>
                    <a:pt x="54" y="10"/>
                    <a:pt x="54" y="8"/>
                  </a:cubicBezTo>
                  <a:cubicBezTo>
                    <a:pt x="54" y="6"/>
                    <a:pt x="52" y="5"/>
                    <a:pt x="51" y="4"/>
                  </a:cubicBezTo>
                  <a:cubicBezTo>
                    <a:pt x="50" y="3"/>
                    <a:pt x="46" y="3"/>
                    <a:pt x="47" y="0"/>
                  </a:cubicBezTo>
                  <a:cubicBezTo>
                    <a:pt x="59" y="0"/>
                    <a:pt x="70" y="0"/>
                    <a:pt x="81" y="0"/>
                  </a:cubicBezTo>
                  <a:close/>
                </a:path>
              </a:pathLst>
            </a:custGeom>
            <a:solidFill>
              <a:srgbClr val="EB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22">
              <a:extLst>
                <a:ext uri="{FF2B5EF4-FFF2-40B4-BE49-F238E27FC236}">
                  <a16:creationId xmlns:a16="http://schemas.microsoft.com/office/drawing/2014/main" id="{2CDE7B2F-9EE0-68D1-820C-9AB419F95C05}"/>
                </a:ext>
              </a:extLst>
            </p:cNvPr>
            <p:cNvSpPr/>
            <p:nvPr userDrawn="1"/>
          </p:nvSpPr>
          <p:spPr bwMode="auto">
            <a:xfrm>
              <a:off x="0" y="-3175"/>
              <a:ext cx="203200" cy="250825"/>
            </a:xfrm>
            <a:custGeom>
              <a:avLst/>
              <a:gdLst>
                <a:gd name="T0" fmla="*/ 46 w 54"/>
                <a:gd name="T1" fmla="*/ 52 h 67"/>
                <a:gd name="T2" fmla="*/ 37 w 54"/>
                <a:gd name="T3" fmla="*/ 59 h 67"/>
                <a:gd name="T4" fmla="*/ 17 w 54"/>
                <a:gd name="T5" fmla="*/ 62 h 67"/>
                <a:gd name="T6" fmla="*/ 8 w 54"/>
                <a:gd name="T7" fmla="*/ 62 h 67"/>
                <a:gd name="T8" fmla="*/ 2 w 54"/>
                <a:gd name="T9" fmla="*/ 63 h 67"/>
                <a:gd name="T10" fmla="*/ 2 w 54"/>
                <a:gd name="T11" fmla="*/ 19 h 67"/>
                <a:gd name="T12" fmla="*/ 4 w 54"/>
                <a:gd name="T13" fmla="*/ 20 h 67"/>
                <a:gd name="T14" fmla="*/ 5 w 54"/>
                <a:gd name="T15" fmla="*/ 26 h 67"/>
                <a:gd name="T16" fmla="*/ 6 w 54"/>
                <a:gd name="T17" fmla="*/ 31 h 67"/>
                <a:gd name="T18" fmla="*/ 10 w 54"/>
                <a:gd name="T19" fmla="*/ 32 h 67"/>
                <a:gd name="T20" fmla="*/ 11 w 54"/>
                <a:gd name="T21" fmla="*/ 25 h 67"/>
                <a:gd name="T22" fmla="*/ 11 w 54"/>
                <a:gd name="T23" fmla="*/ 20 h 67"/>
                <a:gd name="T24" fmla="*/ 17 w 54"/>
                <a:gd name="T25" fmla="*/ 20 h 67"/>
                <a:gd name="T26" fmla="*/ 19 w 54"/>
                <a:gd name="T27" fmla="*/ 25 h 67"/>
                <a:gd name="T28" fmla="*/ 20 w 54"/>
                <a:gd name="T29" fmla="*/ 30 h 67"/>
                <a:gd name="T30" fmla="*/ 28 w 54"/>
                <a:gd name="T31" fmla="*/ 30 h 67"/>
                <a:gd name="T32" fmla="*/ 28 w 54"/>
                <a:gd name="T33" fmla="*/ 26 h 67"/>
                <a:gd name="T34" fmla="*/ 21 w 54"/>
                <a:gd name="T35" fmla="*/ 17 h 67"/>
                <a:gd name="T36" fmla="*/ 23 w 54"/>
                <a:gd name="T37" fmla="*/ 11 h 67"/>
                <a:gd name="T38" fmla="*/ 23 w 54"/>
                <a:gd name="T39" fmla="*/ 8 h 67"/>
                <a:gd name="T40" fmla="*/ 21 w 54"/>
                <a:gd name="T41" fmla="*/ 9 h 67"/>
                <a:gd name="T42" fmla="*/ 16 w 54"/>
                <a:gd name="T43" fmla="*/ 17 h 67"/>
                <a:gd name="T44" fmla="*/ 9 w 54"/>
                <a:gd name="T45" fmla="*/ 16 h 67"/>
                <a:gd name="T46" fmla="*/ 5 w 54"/>
                <a:gd name="T47" fmla="*/ 15 h 67"/>
                <a:gd name="T48" fmla="*/ 2 w 54"/>
                <a:gd name="T49" fmla="*/ 15 h 67"/>
                <a:gd name="T50" fmla="*/ 3 w 54"/>
                <a:gd name="T51" fmla="*/ 2 h 67"/>
                <a:gd name="T52" fmla="*/ 15 w 54"/>
                <a:gd name="T53" fmla="*/ 2 h 67"/>
                <a:gd name="T54" fmla="*/ 48 w 54"/>
                <a:gd name="T55" fmla="*/ 2 h 67"/>
                <a:gd name="T56" fmla="*/ 51 w 54"/>
                <a:gd name="T57" fmla="*/ 16 h 67"/>
                <a:gd name="T58" fmla="*/ 50 w 54"/>
                <a:gd name="T59" fmla="*/ 25 h 67"/>
                <a:gd name="T60" fmla="*/ 44 w 54"/>
                <a:gd name="T61" fmla="*/ 33 h 67"/>
                <a:gd name="T62" fmla="*/ 44 w 54"/>
                <a:gd name="T63" fmla="*/ 42 h 67"/>
                <a:gd name="T64" fmla="*/ 45 w 54"/>
                <a:gd name="T65" fmla="*/ 47 h 67"/>
                <a:gd name="T66" fmla="*/ 46 w 54"/>
                <a:gd name="T67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67">
                  <a:moveTo>
                    <a:pt x="46" y="52"/>
                  </a:moveTo>
                  <a:cubicBezTo>
                    <a:pt x="41" y="53"/>
                    <a:pt x="40" y="57"/>
                    <a:pt x="37" y="59"/>
                  </a:cubicBezTo>
                  <a:cubicBezTo>
                    <a:pt x="31" y="63"/>
                    <a:pt x="25" y="67"/>
                    <a:pt x="17" y="62"/>
                  </a:cubicBezTo>
                  <a:cubicBezTo>
                    <a:pt x="15" y="60"/>
                    <a:pt x="11" y="60"/>
                    <a:pt x="8" y="62"/>
                  </a:cubicBezTo>
                  <a:cubicBezTo>
                    <a:pt x="6" y="63"/>
                    <a:pt x="4" y="63"/>
                    <a:pt x="2" y="63"/>
                  </a:cubicBezTo>
                  <a:cubicBezTo>
                    <a:pt x="2" y="48"/>
                    <a:pt x="2" y="34"/>
                    <a:pt x="2" y="19"/>
                  </a:cubicBezTo>
                  <a:cubicBezTo>
                    <a:pt x="3" y="18"/>
                    <a:pt x="4" y="19"/>
                    <a:pt x="4" y="20"/>
                  </a:cubicBezTo>
                  <a:cubicBezTo>
                    <a:pt x="5" y="22"/>
                    <a:pt x="5" y="24"/>
                    <a:pt x="5" y="26"/>
                  </a:cubicBezTo>
                  <a:cubicBezTo>
                    <a:pt x="5" y="28"/>
                    <a:pt x="5" y="30"/>
                    <a:pt x="6" y="31"/>
                  </a:cubicBezTo>
                  <a:cubicBezTo>
                    <a:pt x="7" y="32"/>
                    <a:pt x="9" y="32"/>
                    <a:pt x="10" y="32"/>
                  </a:cubicBezTo>
                  <a:cubicBezTo>
                    <a:pt x="13" y="30"/>
                    <a:pt x="12" y="28"/>
                    <a:pt x="11" y="25"/>
                  </a:cubicBezTo>
                  <a:cubicBezTo>
                    <a:pt x="11" y="24"/>
                    <a:pt x="10" y="22"/>
                    <a:pt x="11" y="20"/>
                  </a:cubicBezTo>
                  <a:cubicBezTo>
                    <a:pt x="13" y="18"/>
                    <a:pt x="15" y="20"/>
                    <a:pt x="17" y="20"/>
                  </a:cubicBezTo>
                  <a:cubicBezTo>
                    <a:pt x="20" y="21"/>
                    <a:pt x="19" y="23"/>
                    <a:pt x="19" y="25"/>
                  </a:cubicBezTo>
                  <a:cubicBezTo>
                    <a:pt x="19" y="27"/>
                    <a:pt x="18" y="30"/>
                    <a:pt x="20" y="30"/>
                  </a:cubicBezTo>
                  <a:cubicBezTo>
                    <a:pt x="22" y="30"/>
                    <a:pt x="25" y="31"/>
                    <a:pt x="28" y="30"/>
                  </a:cubicBezTo>
                  <a:cubicBezTo>
                    <a:pt x="30" y="29"/>
                    <a:pt x="29" y="27"/>
                    <a:pt x="28" y="26"/>
                  </a:cubicBezTo>
                  <a:cubicBezTo>
                    <a:pt x="25" y="23"/>
                    <a:pt x="25" y="19"/>
                    <a:pt x="21" y="17"/>
                  </a:cubicBezTo>
                  <a:cubicBezTo>
                    <a:pt x="18" y="16"/>
                    <a:pt x="21" y="13"/>
                    <a:pt x="23" y="11"/>
                  </a:cubicBezTo>
                  <a:cubicBezTo>
                    <a:pt x="23" y="10"/>
                    <a:pt x="24" y="9"/>
                    <a:pt x="23" y="8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2"/>
                    <a:pt x="20" y="15"/>
                    <a:pt x="16" y="17"/>
                  </a:cubicBezTo>
                  <a:cubicBezTo>
                    <a:pt x="13" y="17"/>
                    <a:pt x="11" y="18"/>
                    <a:pt x="9" y="16"/>
                  </a:cubicBezTo>
                  <a:cubicBezTo>
                    <a:pt x="8" y="15"/>
                    <a:pt x="6" y="14"/>
                    <a:pt x="5" y="15"/>
                  </a:cubicBezTo>
                  <a:cubicBezTo>
                    <a:pt x="4" y="15"/>
                    <a:pt x="3" y="16"/>
                    <a:pt x="2" y="15"/>
                  </a:cubicBezTo>
                  <a:cubicBezTo>
                    <a:pt x="2" y="11"/>
                    <a:pt x="0" y="4"/>
                    <a:pt x="3" y="2"/>
                  </a:cubicBezTo>
                  <a:cubicBezTo>
                    <a:pt x="5" y="0"/>
                    <a:pt x="11" y="2"/>
                    <a:pt x="15" y="2"/>
                  </a:cubicBezTo>
                  <a:cubicBezTo>
                    <a:pt x="26" y="2"/>
                    <a:pt x="37" y="2"/>
                    <a:pt x="48" y="2"/>
                  </a:cubicBezTo>
                  <a:cubicBezTo>
                    <a:pt x="44" y="7"/>
                    <a:pt x="44" y="9"/>
                    <a:pt x="51" y="16"/>
                  </a:cubicBezTo>
                  <a:cubicBezTo>
                    <a:pt x="54" y="20"/>
                    <a:pt x="54" y="22"/>
                    <a:pt x="50" y="25"/>
                  </a:cubicBezTo>
                  <a:cubicBezTo>
                    <a:pt x="48" y="27"/>
                    <a:pt x="47" y="31"/>
                    <a:pt x="44" y="33"/>
                  </a:cubicBezTo>
                  <a:cubicBezTo>
                    <a:pt x="39" y="37"/>
                    <a:pt x="40" y="39"/>
                    <a:pt x="44" y="42"/>
                  </a:cubicBezTo>
                  <a:cubicBezTo>
                    <a:pt x="45" y="44"/>
                    <a:pt x="46" y="46"/>
                    <a:pt x="45" y="47"/>
                  </a:cubicBezTo>
                  <a:cubicBezTo>
                    <a:pt x="43" y="49"/>
                    <a:pt x="44" y="51"/>
                    <a:pt x="46" y="52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23">
              <a:extLst>
                <a:ext uri="{FF2B5EF4-FFF2-40B4-BE49-F238E27FC236}">
                  <a16:creationId xmlns:a16="http://schemas.microsoft.com/office/drawing/2014/main" id="{C2BED4D6-1864-1FCF-A63E-41A06FB1F0EB}"/>
                </a:ext>
              </a:extLst>
            </p:cNvPr>
            <p:cNvSpPr/>
            <p:nvPr userDrawn="1"/>
          </p:nvSpPr>
          <p:spPr bwMode="auto">
            <a:xfrm>
              <a:off x="7938" y="1060450"/>
              <a:ext cx="173038" cy="282575"/>
            </a:xfrm>
            <a:custGeom>
              <a:avLst/>
              <a:gdLst>
                <a:gd name="T0" fmla="*/ 25 w 46"/>
                <a:gd name="T1" fmla="*/ 73 h 75"/>
                <a:gd name="T2" fmla="*/ 0 w 46"/>
                <a:gd name="T3" fmla="*/ 59 h 75"/>
                <a:gd name="T4" fmla="*/ 0 w 46"/>
                <a:gd name="T5" fmla="*/ 0 h 75"/>
                <a:gd name="T6" fmla="*/ 8 w 46"/>
                <a:gd name="T7" fmla="*/ 7 h 75"/>
                <a:gd name="T8" fmla="*/ 8 w 46"/>
                <a:gd name="T9" fmla="*/ 11 h 75"/>
                <a:gd name="T10" fmla="*/ 11 w 46"/>
                <a:gd name="T11" fmla="*/ 12 h 75"/>
                <a:gd name="T12" fmla="*/ 33 w 46"/>
                <a:gd name="T13" fmla="*/ 15 h 75"/>
                <a:gd name="T14" fmla="*/ 33 w 46"/>
                <a:gd name="T15" fmla="*/ 20 h 75"/>
                <a:gd name="T16" fmla="*/ 33 w 46"/>
                <a:gd name="T17" fmla="*/ 30 h 75"/>
                <a:gd name="T18" fmla="*/ 33 w 46"/>
                <a:gd name="T19" fmla="*/ 38 h 75"/>
                <a:gd name="T20" fmla="*/ 45 w 46"/>
                <a:gd name="T21" fmla="*/ 50 h 75"/>
                <a:gd name="T22" fmla="*/ 40 w 46"/>
                <a:gd name="T23" fmla="*/ 65 h 75"/>
                <a:gd name="T24" fmla="*/ 39 w 46"/>
                <a:gd name="T25" fmla="*/ 67 h 75"/>
                <a:gd name="T26" fmla="*/ 26 w 46"/>
                <a:gd name="T27" fmla="*/ 74 h 75"/>
                <a:gd name="T28" fmla="*/ 25 w 46"/>
                <a:gd name="T2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5">
                  <a:moveTo>
                    <a:pt x="25" y="73"/>
                  </a:moveTo>
                  <a:cubicBezTo>
                    <a:pt x="20" y="62"/>
                    <a:pt x="11" y="58"/>
                    <a:pt x="0" y="59"/>
                  </a:cubicBezTo>
                  <a:cubicBezTo>
                    <a:pt x="0" y="39"/>
                    <a:pt x="0" y="20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3"/>
                    <a:pt x="9" y="13"/>
                    <a:pt x="11" y="12"/>
                  </a:cubicBezTo>
                  <a:cubicBezTo>
                    <a:pt x="19" y="8"/>
                    <a:pt x="26" y="9"/>
                    <a:pt x="33" y="15"/>
                  </a:cubicBezTo>
                  <a:cubicBezTo>
                    <a:pt x="35" y="16"/>
                    <a:pt x="34" y="18"/>
                    <a:pt x="33" y="20"/>
                  </a:cubicBezTo>
                  <a:cubicBezTo>
                    <a:pt x="30" y="24"/>
                    <a:pt x="30" y="26"/>
                    <a:pt x="33" y="30"/>
                  </a:cubicBezTo>
                  <a:cubicBezTo>
                    <a:pt x="35" y="33"/>
                    <a:pt x="36" y="35"/>
                    <a:pt x="33" y="38"/>
                  </a:cubicBezTo>
                  <a:cubicBezTo>
                    <a:pt x="39" y="41"/>
                    <a:pt x="44" y="44"/>
                    <a:pt x="45" y="50"/>
                  </a:cubicBezTo>
                  <a:cubicBezTo>
                    <a:pt x="45" y="56"/>
                    <a:pt x="46" y="62"/>
                    <a:pt x="40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6" y="73"/>
                    <a:pt x="34" y="75"/>
                    <a:pt x="26" y="74"/>
                  </a:cubicBezTo>
                  <a:cubicBezTo>
                    <a:pt x="26" y="74"/>
                    <a:pt x="25" y="73"/>
                    <a:pt x="25" y="73"/>
                  </a:cubicBezTo>
                  <a:close/>
                </a:path>
              </a:pathLst>
            </a:custGeom>
            <a:solidFill>
              <a:srgbClr val="EE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24">
              <a:extLst>
                <a:ext uri="{FF2B5EF4-FFF2-40B4-BE49-F238E27FC236}">
                  <a16:creationId xmlns:a16="http://schemas.microsoft.com/office/drawing/2014/main" id="{5788B843-CD08-D1A8-70DB-9B6E1251B18A}"/>
                </a:ext>
              </a:extLst>
            </p:cNvPr>
            <p:cNvSpPr/>
            <p:nvPr userDrawn="1"/>
          </p:nvSpPr>
          <p:spPr bwMode="auto">
            <a:xfrm>
              <a:off x="222250" y="3175"/>
              <a:ext cx="236538" cy="257175"/>
            </a:xfrm>
            <a:custGeom>
              <a:avLst/>
              <a:gdLst>
                <a:gd name="T0" fmla="*/ 45 w 63"/>
                <a:gd name="T1" fmla="*/ 0 h 68"/>
                <a:gd name="T2" fmla="*/ 49 w 63"/>
                <a:gd name="T3" fmla="*/ 4 h 68"/>
                <a:gd name="T4" fmla="*/ 53 w 63"/>
                <a:gd name="T5" fmla="*/ 7 h 68"/>
                <a:gd name="T6" fmla="*/ 55 w 63"/>
                <a:gd name="T7" fmla="*/ 21 h 68"/>
                <a:gd name="T8" fmla="*/ 60 w 63"/>
                <a:gd name="T9" fmla="*/ 42 h 68"/>
                <a:gd name="T10" fmla="*/ 58 w 63"/>
                <a:gd name="T11" fmla="*/ 60 h 68"/>
                <a:gd name="T12" fmla="*/ 58 w 63"/>
                <a:gd name="T13" fmla="*/ 67 h 68"/>
                <a:gd name="T14" fmla="*/ 54 w 63"/>
                <a:gd name="T15" fmla="*/ 62 h 68"/>
                <a:gd name="T16" fmla="*/ 44 w 63"/>
                <a:gd name="T17" fmla="*/ 38 h 68"/>
                <a:gd name="T18" fmla="*/ 43 w 63"/>
                <a:gd name="T19" fmla="*/ 47 h 68"/>
                <a:gd name="T20" fmla="*/ 44 w 63"/>
                <a:gd name="T21" fmla="*/ 51 h 68"/>
                <a:gd name="T22" fmla="*/ 41 w 63"/>
                <a:gd name="T23" fmla="*/ 50 h 68"/>
                <a:gd name="T24" fmla="*/ 37 w 63"/>
                <a:gd name="T25" fmla="*/ 51 h 68"/>
                <a:gd name="T26" fmla="*/ 30 w 63"/>
                <a:gd name="T27" fmla="*/ 59 h 68"/>
                <a:gd name="T28" fmla="*/ 28 w 63"/>
                <a:gd name="T29" fmla="*/ 60 h 68"/>
                <a:gd name="T30" fmla="*/ 28 w 63"/>
                <a:gd name="T31" fmla="*/ 57 h 68"/>
                <a:gd name="T32" fmla="*/ 30 w 63"/>
                <a:gd name="T33" fmla="*/ 53 h 68"/>
                <a:gd name="T34" fmla="*/ 26 w 63"/>
                <a:gd name="T35" fmla="*/ 49 h 68"/>
                <a:gd name="T36" fmla="*/ 33 w 63"/>
                <a:gd name="T37" fmla="*/ 45 h 68"/>
                <a:gd name="T38" fmla="*/ 39 w 63"/>
                <a:gd name="T39" fmla="*/ 39 h 68"/>
                <a:gd name="T40" fmla="*/ 33 w 63"/>
                <a:gd name="T41" fmla="*/ 46 h 68"/>
                <a:gd name="T42" fmla="*/ 30 w 63"/>
                <a:gd name="T43" fmla="*/ 43 h 68"/>
                <a:gd name="T44" fmla="*/ 26 w 63"/>
                <a:gd name="T45" fmla="*/ 36 h 68"/>
                <a:gd name="T46" fmla="*/ 16 w 63"/>
                <a:gd name="T47" fmla="*/ 34 h 68"/>
                <a:gd name="T48" fmla="*/ 10 w 63"/>
                <a:gd name="T49" fmla="*/ 27 h 68"/>
                <a:gd name="T50" fmla="*/ 2 w 63"/>
                <a:gd name="T51" fmla="*/ 23 h 68"/>
                <a:gd name="T52" fmla="*/ 1 w 63"/>
                <a:gd name="T53" fmla="*/ 19 h 68"/>
                <a:gd name="T54" fmla="*/ 5 w 63"/>
                <a:gd name="T55" fmla="*/ 18 h 68"/>
                <a:gd name="T56" fmla="*/ 11 w 63"/>
                <a:gd name="T57" fmla="*/ 18 h 68"/>
                <a:gd name="T58" fmla="*/ 18 w 63"/>
                <a:gd name="T59" fmla="*/ 21 h 68"/>
                <a:gd name="T60" fmla="*/ 18 w 63"/>
                <a:gd name="T61" fmla="*/ 22 h 68"/>
                <a:gd name="T62" fmla="*/ 22 w 63"/>
                <a:gd name="T63" fmla="*/ 27 h 68"/>
                <a:gd name="T64" fmla="*/ 22 w 63"/>
                <a:gd name="T65" fmla="*/ 21 h 68"/>
                <a:gd name="T66" fmla="*/ 24 w 63"/>
                <a:gd name="T67" fmla="*/ 10 h 68"/>
                <a:gd name="T68" fmla="*/ 27 w 63"/>
                <a:gd name="T69" fmla="*/ 13 h 68"/>
                <a:gd name="T70" fmla="*/ 37 w 63"/>
                <a:gd name="T71" fmla="*/ 18 h 68"/>
                <a:gd name="T72" fmla="*/ 37 w 63"/>
                <a:gd name="T73" fmla="*/ 16 h 68"/>
                <a:gd name="T74" fmla="*/ 26 w 63"/>
                <a:gd name="T75" fmla="*/ 3 h 68"/>
                <a:gd name="T76" fmla="*/ 22 w 63"/>
                <a:gd name="T77" fmla="*/ 0 h 68"/>
                <a:gd name="T78" fmla="*/ 45 w 63"/>
                <a:gd name="T7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68">
                  <a:moveTo>
                    <a:pt x="45" y="0"/>
                  </a:moveTo>
                  <a:cubicBezTo>
                    <a:pt x="45" y="2"/>
                    <a:pt x="46" y="4"/>
                    <a:pt x="49" y="4"/>
                  </a:cubicBezTo>
                  <a:cubicBezTo>
                    <a:pt x="51" y="5"/>
                    <a:pt x="52" y="6"/>
                    <a:pt x="53" y="7"/>
                  </a:cubicBezTo>
                  <a:cubicBezTo>
                    <a:pt x="51" y="12"/>
                    <a:pt x="51" y="17"/>
                    <a:pt x="55" y="21"/>
                  </a:cubicBezTo>
                  <a:cubicBezTo>
                    <a:pt x="61" y="27"/>
                    <a:pt x="63" y="35"/>
                    <a:pt x="60" y="42"/>
                  </a:cubicBezTo>
                  <a:cubicBezTo>
                    <a:pt x="57" y="48"/>
                    <a:pt x="58" y="54"/>
                    <a:pt x="58" y="60"/>
                  </a:cubicBezTo>
                  <a:cubicBezTo>
                    <a:pt x="58" y="62"/>
                    <a:pt x="60" y="67"/>
                    <a:pt x="58" y="67"/>
                  </a:cubicBezTo>
                  <a:cubicBezTo>
                    <a:pt x="55" y="68"/>
                    <a:pt x="55" y="64"/>
                    <a:pt x="54" y="62"/>
                  </a:cubicBezTo>
                  <a:cubicBezTo>
                    <a:pt x="50" y="54"/>
                    <a:pt x="48" y="46"/>
                    <a:pt x="44" y="38"/>
                  </a:cubicBezTo>
                  <a:cubicBezTo>
                    <a:pt x="41" y="41"/>
                    <a:pt x="42" y="44"/>
                    <a:pt x="43" y="47"/>
                  </a:cubicBezTo>
                  <a:cubicBezTo>
                    <a:pt x="43" y="48"/>
                    <a:pt x="45" y="49"/>
                    <a:pt x="44" y="51"/>
                  </a:cubicBezTo>
                  <a:cubicBezTo>
                    <a:pt x="43" y="52"/>
                    <a:pt x="42" y="50"/>
                    <a:pt x="41" y="50"/>
                  </a:cubicBezTo>
                  <a:cubicBezTo>
                    <a:pt x="39" y="49"/>
                    <a:pt x="38" y="50"/>
                    <a:pt x="37" y="51"/>
                  </a:cubicBezTo>
                  <a:cubicBezTo>
                    <a:pt x="35" y="54"/>
                    <a:pt x="32" y="56"/>
                    <a:pt x="30" y="59"/>
                  </a:cubicBezTo>
                  <a:cubicBezTo>
                    <a:pt x="29" y="59"/>
                    <a:pt x="29" y="61"/>
                    <a:pt x="28" y="60"/>
                  </a:cubicBezTo>
                  <a:cubicBezTo>
                    <a:pt x="27" y="59"/>
                    <a:pt x="27" y="58"/>
                    <a:pt x="28" y="57"/>
                  </a:cubicBezTo>
                  <a:cubicBezTo>
                    <a:pt x="29" y="56"/>
                    <a:pt x="30" y="55"/>
                    <a:pt x="30" y="53"/>
                  </a:cubicBezTo>
                  <a:cubicBezTo>
                    <a:pt x="30" y="50"/>
                    <a:pt x="27" y="51"/>
                    <a:pt x="26" y="49"/>
                  </a:cubicBezTo>
                  <a:cubicBezTo>
                    <a:pt x="28" y="47"/>
                    <a:pt x="32" y="49"/>
                    <a:pt x="33" y="45"/>
                  </a:cubicBezTo>
                  <a:cubicBezTo>
                    <a:pt x="35" y="43"/>
                    <a:pt x="37" y="42"/>
                    <a:pt x="39" y="39"/>
                  </a:cubicBezTo>
                  <a:cubicBezTo>
                    <a:pt x="35" y="40"/>
                    <a:pt x="35" y="44"/>
                    <a:pt x="33" y="46"/>
                  </a:cubicBezTo>
                  <a:cubicBezTo>
                    <a:pt x="31" y="46"/>
                    <a:pt x="30" y="44"/>
                    <a:pt x="30" y="43"/>
                  </a:cubicBezTo>
                  <a:cubicBezTo>
                    <a:pt x="29" y="40"/>
                    <a:pt x="27" y="38"/>
                    <a:pt x="26" y="36"/>
                  </a:cubicBezTo>
                  <a:cubicBezTo>
                    <a:pt x="22" y="32"/>
                    <a:pt x="20" y="31"/>
                    <a:pt x="16" y="34"/>
                  </a:cubicBezTo>
                  <a:cubicBezTo>
                    <a:pt x="16" y="30"/>
                    <a:pt x="13" y="28"/>
                    <a:pt x="10" y="27"/>
                  </a:cubicBezTo>
                  <a:cubicBezTo>
                    <a:pt x="8" y="25"/>
                    <a:pt x="5" y="24"/>
                    <a:pt x="2" y="23"/>
                  </a:cubicBezTo>
                  <a:cubicBezTo>
                    <a:pt x="1" y="22"/>
                    <a:pt x="0" y="21"/>
                    <a:pt x="1" y="19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7" y="19"/>
                    <a:pt x="9" y="19"/>
                    <a:pt x="11" y="18"/>
                  </a:cubicBezTo>
                  <a:cubicBezTo>
                    <a:pt x="15" y="16"/>
                    <a:pt x="17" y="17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9" y="24"/>
                    <a:pt x="20" y="27"/>
                    <a:pt x="22" y="27"/>
                  </a:cubicBezTo>
                  <a:cubicBezTo>
                    <a:pt x="25" y="26"/>
                    <a:pt x="23" y="23"/>
                    <a:pt x="22" y="21"/>
                  </a:cubicBezTo>
                  <a:cubicBezTo>
                    <a:pt x="20" y="17"/>
                    <a:pt x="23" y="14"/>
                    <a:pt x="24" y="10"/>
                  </a:cubicBezTo>
                  <a:cubicBezTo>
                    <a:pt x="26" y="10"/>
                    <a:pt x="26" y="12"/>
                    <a:pt x="27" y="13"/>
                  </a:cubicBezTo>
                  <a:cubicBezTo>
                    <a:pt x="29" y="17"/>
                    <a:pt x="33" y="17"/>
                    <a:pt x="37" y="18"/>
                  </a:cubicBezTo>
                  <a:cubicBezTo>
                    <a:pt x="39" y="19"/>
                    <a:pt x="38" y="17"/>
                    <a:pt x="37" y="16"/>
                  </a:cubicBezTo>
                  <a:cubicBezTo>
                    <a:pt x="35" y="10"/>
                    <a:pt x="30" y="7"/>
                    <a:pt x="26" y="3"/>
                  </a:cubicBezTo>
                  <a:cubicBezTo>
                    <a:pt x="24" y="2"/>
                    <a:pt x="23" y="1"/>
                    <a:pt x="22" y="0"/>
                  </a:cubicBezTo>
                  <a:cubicBezTo>
                    <a:pt x="30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1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25">
              <a:extLst>
                <a:ext uri="{FF2B5EF4-FFF2-40B4-BE49-F238E27FC236}">
                  <a16:creationId xmlns:a16="http://schemas.microsoft.com/office/drawing/2014/main" id="{B9FE9011-3D09-E3B6-FFBF-F2F5CD01A87C}"/>
                </a:ext>
              </a:extLst>
            </p:cNvPr>
            <p:cNvSpPr/>
            <p:nvPr userDrawn="1"/>
          </p:nvSpPr>
          <p:spPr bwMode="auto">
            <a:xfrm>
              <a:off x="842963" y="3175"/>
              <a:ext cx="176213" cy="84138"/>
            </a:xfrm>
            <a:custGeom>
              <a:avLst/>
              <a:gdLst>
                <a:gd name="T0" fmla="*/ 45 w 47"/>
                <a:gd name="T1" fmla="*/ 0 h 22"/>
                <a:gd name="T2" fmla="*/ 38 w 47"/>
                <a:gd name="T3" fmla="*/ 19 h 22"/>
                <a:gd name="T4" fmla="*/ 33 w 47"/>
                <a:gd name="T5" fmla="*/ 17 h 22"/>
                <a:gd name="T6" fmla="*/ 27 w 47"/>
                <a:gd name="T7" fmla="*/ 17 h 22"/>
                <a:gd name="T8" fmla="*/ 15 w 47"/>
                <a:gd name="T9" fmla="*/ 18 h 22"/>
                <a:gd name="T10" fmla="*/ 11 w 47"/>
                <a:gd name="T11" fmla="*/ 18 h 22"/>
                <a:gd name="T12" fmla="*/ 5 w 47"/>
                <a:gd name="T13" fmla="*/ 19 h 22"/>
                <a:gd name="T14" fmla="*/ 1 w 47"/>
                <a:gd name="T15" fmla="*/ 11 h 22"/>
                <a:gd name="T16" fmla="*/ 5 w 47"/>
                <a:gd name="T17" fmla="*/ 0 h 22"/>
                <a:gd name="T18" fmla="*/ 14 w 47"/>
                <a:gd name="T19" fmla="*/ 0 h 22"/>
                <a:gd name="T20" fmla="*/ 11 w 47"/>
                <a:gd name="T21" fmla="*/ 4 h 22"/>
                <a:gd name="T22" fmla="*/ 9 w 47"/>
                <a:gd name="T23" fmla="*/ 7 h 22"/>
                <a:gd name="T24" fmla="*/ 13 w 47"/>
                <a:gd name="T25" fmla="*/ 8 h 22"/>
                <a:gd name="T26" fmla="*/ 23 w 47"/>
                <a:gd name="T27" fmla="*/ 6 h 22"/>
                <a:gd name="T28" fmla="*/ 25 w 47"/>
                <a:gd name="T29" fmla="*/ 3 h 22"/>
                <a:gd name="T30" fmla="*/ 24 w 47"/>
                <a:gd name="T31" fmla="*/ 0 h 22"/>
                <a:gd name="T32" fmla="*/ 45 w 47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cubicBezTo>
                    <a:pt x="47" y="6"/>
                    <a:pt x="43" y="17"/>
                    <a:pt x="38" y="19"/>
                  </a:cubicBezTo>
                  <a:cubicBezTo>
                    <a:pt x="36" y="20"/>
                    <a:pt x="34" y="19"/>
                    <a:pt x="33" y="17"/>
                  </a:cubicBezTo>
                  <a:cubicBezTo>
                    <a:pt x="31" y="15"/>
                    <a:pt x="29" y="15"/>
                    <a:pt x="27" y="17"/>
                  </a:cubicBezTo>
                  <a:cubicBezTo>
                    <a:pt x="23" y="22"/>
                    <a:pt x="20" y="22"/>
                    <a:pt x="15" y="18"/>
                  </a:cubicBezTo>
                  <a:cubicBezTo>
                    <a:pt x="14" y="17"/>
                    <a:pt x="12" y="16"/>
                    <a:pt x="11" y="18"/>
                  </a:cubicBezTo>
                  <a:cubicBezTo>
                    <a:pt x="9" y="19"/>
                    <a:pt x="7" y="21"/>
                    <a:pt x="5" y="19"/>
                  </a:cubicBezTo>
                  <a:cubicBezTo>
                    <a:pt x="3" y="17"/>
                    <a:pt x="1" y="15"/>
                    <a:pt x="1" y="11"/>
                  </a:cubicBezTo>
                  <a:cubicBezTo>
                    <a:pt x="0" y="7"/>
                    <a:pt x="2" y="3"/>
                    <a:pt x="5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10" y="4"/>
                    <a:pt x="8" y="5"/>
                    <a:pt x="9" y="7"/>
                  </a:cubicBezTo>
                  <a:cubicBezTo>
                    <a:pt x="10" y="8"/>
                    <a:pt x="12" y="8"/>
                    <a:pt x="13" y="8"/>
                  </a:cubicBezTo>
                  <a:cubicBezTo>
                    <a:pt x="16" y="6"/>
                    <a:pt x="19" y="4"/>
                    <a:pt x="23" y="6"/>
                  </a:cubicBezTo>
                  <a:cubicBezTo>
                    <a:pt x="24" y="6"/>
                    <a:pt x="25" y="5"/>
                    <a:pt x="25" y="3"/>
                  </a:cubicBezTo>
                  <a:cubicBezTo>
                    <a:pt x="25" y="2"/>
                    <a:pt x="24" y="1"/>
                    <a:pt x="24" y="0"/>
                  </a:cubicBezTo>
                  <a:cubicBezTo>
                    <a:pt x="31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E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26">
              <a:extLst>
                <a:ext uri="{FF2B5EF4-FFF2-40B4-BE49-F238E27FC236}">
                  <a16:creationId xmlns:a16="http://schemas.microsoft.com/office/drawing/2014/main" id="{B1AC8AE8-C6C1-0035-B9DA-0F9A7B0D84A4}"/>
                </a:ext>
              </a:extLst>
            </p:cNvPr>
            <p:cNvSpPr/>
            <p:nvPr userDrawn="1"/>
          </p:nvSpPr>
          <p:spPr bwMode="auto">
            <a:xfrm>
              <a:off x="1196975" y="3175"/>
              <a:ext cx="173038" cy="95250"/>
            </a:xfrm>
            <a:custGeom>
              <a:avLst/>
              <a:gdLst>
                <a:gd name="T0" fmla="*/ 39 w 46"/>
                <a:gd name="T1" fmla="*/ 0 h 25"/>
                <a:gd name="T2" fmla="*/ 46 w 46"/>
                <a:gd name="T3" fmla="*/ 7 h 25"/>
                <a:gd name="T4" fmla="*/ 43 w 46"/>
                <a:gd name="T5" fmla="*/ 7 h 25"/>
                <a:gd name="T6" fmla="*/ 38 w 46"/>
                <a:gd name="T7" fmla="*/ 5 h 25"/>
                <a:gd name="T8" fmla="*/ 35 w 46"/>
                <a:gd name="T9" fmla="*/ 12 h 25"/>
                <a:gd name="T10" fmla="*/ 35 w 46"/>
                <a:gd name="T11" fmla="*/ 17 h 25"/>
                <a:gd name="T12" fmla="*/ 33 w 46"/>
                <a:gd name="T13" fmla="*/ 22 h 25"/>
                <a:gd name="T14" fmla="*/ 29 w 46"/>
                <a:gd name="T15" fmla="*/ 18 h 25"/>
                <a:gd name="T16" fmla="*/ 25 w 46"/>
                <a:gd name="T17" fmla="*/ 10 h 25"/>
                <a:gd name="T18" fmla="*/ 22 w 46"/>
                <a:gd name="T19" fmla="*/ 9 h 25"/>
                <a:gd name="T20" fmla="*/ 13 w 46"/>
                <a:gd name="T21" fmla="*/ 23 h 25"/>
                <a:gd name="T22" fmla="*/ 11 w 46"/>
                <a:gd name="T23" fmla="*/ 24 h 25"/>
                <a:gd name="T24" fmla="*/ 11 w 46"/>
                <a:gd name="T25" fmla="*/ 21 h 25"/>
                <a:gd name="T26" fmla="*/ 17 w 46"/>
                <a:gd name="T27" fmla="*/ 9 h 25"/>
                <a:gd name="T28" fmla="*/ 7 w 46"/>
                <a:gd name="T29" fmla="*/ 13 h 25"/>
                <a:gd name="T30" fmla="*/ 2 w 46"/>
                <a:gd name="T31" fmla="*/ 13 h 25"/>
                <a:gd name="T32" fmla="*/ 4 w 46"/>
                <a:gd name="T33" fmla="*/ 9 h 25"/>
                <a:gd name="T34" fmla="*/ 7 w 46"/>
                <a:gd name="T35" fmla="*/ 2 h 25"/>
                <a:gd name="T36" fmla="*/ 8 w 46"/>
                <a:gd name="T37" fmla="*/ 3 h 25"/>
                <a:gd name="T38" fmla="*/ 10 w 46"/>
                <a:gd name="T39" fmla="*/ 5 h 25"/>
                <a:gd name="T40" fmla="*/ 11 w 46"/>
                <a:gd name="T41" fmla="*/ 2 h 25"/>
                <a:gd name="T42" fmla="*/ 12 w 46"/>
                <a:gd name="T43" fmla="*/ 0 h 25"/>
                <a:gd name="T44" fmla="*/ 39 w 46"/>
                <a:gd name="T4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25">
                  <a:moveTo>
                    <a:pt x="39" y="0"/>
                  </a:moveTo>
                  <a:cubicBezTo>
                    <a:pt x="40" y="4"/>
                    <a:pt x="45" y="3"/>
                    <a:pt x="46" y="7"/>
                  </a:cubicBezTo>
                  <a:cubicBezTo>
                    <a:pt x="45" y="9"/>
                    <a:pt x="44" y="7"/>
                    <a:pt x="43" y="7"/>
                  </a:cubicBezTo>
                  <a:cubicBezTo>
                    <a:pt x="42" y="6"/>
                    <a:pt x="40" y="4"/>
                    <a:pt x="38" y="5"/>
                  </a:cubicBezTo>
                  <a:cubicBezTo>
                    <a:pt x="37" y="7"/>
                    <a:pt x="33" y="8"/>
                    <a:pt x="35" y="12"/>
                  </a:cubicBezTo>
                  <a:cubicBezTo>
                    <a:pt x="36" y="13"/>
                    <a:pt x="35" y="15"/>
                    <a:pt x="35" y="17"/>
                  </a:cubicBezTo>
                  <a:cubicBezTo>
                    <a:pt x="36" y="19"/>
                    <a:pt x="36" y="21"/>
                    <a:pt x="33" y="22"/>
                  </a:cubicBezTo>
                  <a:cubicBezTo>
                    <a:pt x="31" y="23"/>
                    <a:pt x="30" y="20"/>
                    <a:pt x="29" y="18"/>
                  </a:cubicBezTo>
                  <a:cubicBezTo>
                    <a:pt x="28" y="15"/>
                    <a:pt x="26" y="12"/>
                    <a:pt x="25" y="10"/>
                  </a:cubicBezTo>
                  <a:cubicBezTo>
                    <a:pt x="24" y="7"/>
                    <a:pt x="23" y="7"/>
                    <a:pt x="22" y="9"/>
                  </a:cubicBezTo>
                  <a:cubicBezTo>
                    <a:pt x="19" y="14"/>
                    <a:pt x="16" y="18"/>
                    <a:pt x="13" y="23"/>
                  </a:cubicBezTo>
                  <a:cubicBezTo>
                    <a:pt x="12" y="24"/>
                    <a:pt x="12" y="25"/>
                    <a:pt x="11" y="24"/>
                  </a:cubicBezTo>
                  <a:cubicBezTo>
                    <a:pt x="9" y="23"/>
                    <a:pt x="11" y="22"/>
                    <a:pt x="11" y="21"/>
                  </a:cubicBezTo>
                  <a:cubicBezTo>
                    <a:pt x="13" y="17"/>
                    <a:pt x="14" y="13"/>
                    <a:pt x="17" y="9"/>
                  </a:cubicBezTo>
                  <a:cubicBezTo>
                    <a:pt x="13" y="10"/>
                    <a:pt x="10" y="11"/>
                    <a:pt x="7" y="13"/>
                  </a:cubicBezTo>
                  <a:cubicBezTo>
                    <a:pt x="5" y="14"/>
                    <a:pt x="3" y="15"/>
                    <a:pt x="2" y="13"/>
                  </a:cubicBezTo>
                  <a:cubicBezTo>
                    <a:pt x="0" y="10"/>
                    <a:pt x="2" y="9"/>
                    <a:pt x="4" y="9"/>
                  </a:cubicBezTo>
                  <a:cubicBezTo>
                    <a:pt x="8" y="8"/>
                    <a:pt x="4" y="3"/>
                    <a:pt x="7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8" y="4"/>
                    <a:pt x="8" y="5"/>
                    <a:pt x="10" y="5"/>
                  </a:cubicBezTo>
                  <a:cubicBezTo>
                    <a:pt x="12" y="5"/>
                    <a:pt x="11" y="3"/>
                    <a:pt x="11" y="2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21" y="0"/>
                    <a:pt x="30" y="0"/>
                    <a:pt x="39" y="0"/>
                  </a:cubicBezTo>
                  <a:close/>
                </a:path>
              </a:pathLst>
            </a:custGeom>
            <a:solidFill>
              <a:srgbClr val="E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27">
              <a:extLst>
                <a:ext uri="{FF2B5EF4-FFF2-40B4-BE49-F238E27FC236}">
                  <a16:creationId xmlns:a16="http://schemas.microsoft.com/office/drawing/2014/main" id="{53F812F1-0B88-7E32-A95F-72C413C555DF}"/>
                </a:ext>
              </a:extLst>
            </p:cNvPr>
            <p:cNvSpPr/>
            <p:nvPr userDrawn="1"/>
          </p:nvSpPr>
          <p:spPr bwMode="auto">
            <a:xfrm>
              <a:off x="7938" y="815975"/>
              <a:ext cx="55563" cy="131763"/>
            </a:xfrm>
            <a:custGeom>
              <a:avLst/>
              <a:gdLst>
                <a:gd name="T0" fmla="*/ 0 w 15"/>
                <a:gd name="T1" fmla="*/ 2 h 35"/>
                <a:gd name="T2" fmla="*/ 11 w 15"/>
                <a:gd name="T3" fmla="*/ 1 h 35"/>
                <a:gd name="T4" fmla="*/ 15 w 15"/>
                <a:gd name="T5" fmla="*/ 4 h 35"/>
                <a:gd name="T6" fmla="*/ 13 w 15"/>
                <a:gd name="T7" fmla="*/ 14 h 35"/>
                <a:gd name="T8" fmla="*/ 8 w 15"/>
                <a:gd name="T9" fmla="*/ 16 h 35"/>
                <a:gd name="T10" fmla="*/ 12 w 15"/>
                <a:gd name="T11" fmla="*/ 19 h 35"/>
                <a:gd name="T12" fmla="*/ 15 w 15"/>
                <a:gd name="T13" fmla="*/ 23 h 35"/>
                <a:gd name="T14" fmla="*/ 12 w 15"/>
                <a:gd name="T15" fmla="*/ 27 h 35"/>
                <a:gd name="T16" fmla="*/ 7 w 15"/>
                <a:gd name="T17" fmla="*/ 35 h 35"/>
                <a:gd name="T18" fmla="*/ 0 w 15"/>
                <a:gd name="T19" fmla="*/ 32 h 35"/>
                <a:gd name="T20" fmla="*/ 0 w 15"/>
                <a:gd name="T2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35">
                  <a:moveTo>
                    <a:pt x="0" y="2"/>
                  </a:moveTo>
                  <a:cubicBezTo>
                    <a:pt x="4" y="4"/>
                    <a:pt x="8" y="3"/>
                    <a:pt x="11" y="1"/>
                  </a:cubicBezTo>
                  <a:cubicBezTo>
                    <a:pt x="15" y="0"/>
                    <a:pt x="15" y="1"/>
                    <a:pt x="15" y="4"/>
                  </a:cubicBezTo>
                  <a:cubicBezTo>
                    <a:pt x="15" y="8"/>
                    <a:pt x="11" y="10"/>
                    <a:pt x="13" y="14"/>
                  </a:cubicBezTo>
                  <a:cubicBezTo>
                    <a:pt x="14" y="15"/>
                    <a:pt x="10" y="14"/>
                    <a:pt x="8" y="16"/>
                  </a:cubicBezTo>
                  <a:cubicBezTo>
                    <a:pt x="9" y="17"/>
                    <a:pt x="11" y="18"/>
                    <a:pt x="12" y="19"/>
                  </a:cubicBezTo>
                  <a:cubicBezTo>
                    <a:pt x="14" y="20"/>
                    <a:pt x="15" y="21"/>
                    <a:pt x="15" y="23"/>
                  </a:cubicBezTo>
                  <a:cubicBezTo>
                    <a:pt x="15" y="25"/>
                    <a:pt x="14" y="26"/>
                    <a:pt x="12" y="27"/>
                  </a:cubicBezTo>
                  <a:cubicBezTo>
                    <a:pt x="7" y="30"/>
                    <a:pt x="7" y="30"/>
                    <a:pt x="7" y="35"/>
                  </a:cubicBezTo>
                  <a:cubicBezTo>
                    <a:pt x="5" y="34"/>
                    <a:pt x="3" y="31"/>
                    <a:pt x="0" y="32"/>
                  </a:cubicBezTo>
                  <a:cubicBezTo>
                    <a:pt x="0" y="22"/>
                    <a:pt x="0" y="12"/>
                    <a:pt x="0" y="2"/>
                  </a:cubicBezTo>
                  <a:close/>
                </a:path>
              </a:pathLst>
            </a:custGeom>
            <a:solidFill>
              <a:srgbClr val="EFD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28">
              <a:extLst>
                <a:ext uri="{FF2B5EF4-FFF2-40B4-BE49-F238E27FC236}">
                  <a16:creationId xmlns:a16="http://schemas.microsoft.com/office/drawing/2014/main" id="{DC075DD2-50E1-BF13-765B-F365A938569B}"/>
                </a:ext>
              </a:extLst>
            </p:cNvPr>
            <p:cNvSpPr/>
            <p:nvPr userDrawn="1"/>
          </p:nvSpPr>
          <p:spPr bwMode="auto">
            <a:xfrm>
              <a:off x="7938" y="1658938"/>
              <a:ext cx="63500" cy="150813"/>
            </a:xfrm>
            <a:custGeom>
              <a:avLst/>
              <a:gdLst>
                <a:gd name="T0" fmla="*/ 0 w 17"/>
                <a:gd name="T1" fmla="*/ 22 h 40"/>
                <a:gd name="T2" fmla="*/ 15 w 17"/>
                <a:gd name="T3" fmla="*/ 0 h 40"/>
                <a:gd name="T4" fmla="*/ 16 w 17"/>
                <a:gd name="T5" fmla="*/ 7 h 40"/>
                <a:gd name="T6" fmla="*/ 15 w 17"/>
                <a:gd name="T7" fmla="*/ 31 h 40"/>
                <a:gd name="T8" fmla="*/ 10 w 17"/>
                <a:gd name="T9" fmla="*/ 39 h 40"/>
                <a:gd name="T10" fmla="*/ 8 w 17"/>
                <a:gd name="T11" fmla="*/ 39 h 40"/>
                <a:gd name="T12" fmla="*/ 0 w 17"/>
                <a:gd name="T13" fmla="*/ 39 h 40"/>
                <a:gd name="T14" fmla="*/ 0 w 17"/>
                <a:gd name="T1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0">
                  <a:moveTo>
                    <a:pt x="0" y="22"/>
                  </a:moveTo>
                  <a:cubicBezTo>
                    <a:pt x="6" y="15"/>
                    <a:pt x="13" y="9"/>
                    <a:pt x="15" y="0"/>
                  </a:cubicBezTo>
                  <a:cubicBezTo>
                    <a:pt x="17" y="4"/>
                    <a:pt x="17" y="4"/>
                    <a:pt x="16" y="7"/>
                  </a:cubicBezTo>
                  <a:cubicBezTo>
                    <a:pt x="14" y="15"/>
                    <a:pt x="15" y="23"/>
                    <a:pt x="15" y="31"/>
                  </a:cubicBezTo>
                  <a:cubicBezTo>
                    <a:pt x="16" y="35"/>
                    <a:pt x="11" y="36"/>
                    <a:pt x="10" y="39"/>
                  </a:cubicBezTo>
                  <a:cubicBezTo>
                    <a:pt x="10" y="40"/>
                    <a:pt x="8" y="40"/>
                    <a:pt x="8" y="39"/>
                  </a:cubicBezTo>
                  <a:cubicBezTo>
                    <a:pt x="5" y="34"/>
                    <a:pt x="3" y="37"/>
                    <a:pt x="0" y="39"/>
                  </a:cubicBezTo>
                  <a:cubicBezTo>
                    <a:pt x="0" y="33"/>
                    <a:pt x="0" y="27"/>
                    <a:pt x="0" y="22"/>
                  </a:cubicBezTo>
                  <a:close/>
                </a:path>
              </a:pathLst>
            </a:custGeom>
            <a:solidFill>
              <a:srgbClr val="BD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29">
              <a:extLst>
                <a:ext uri="{FF2B5EF4-FFF2-40B4-BE49-F238E27FC236}">
                  <a16:creationId xmlns:a16="http://schemas.microsoft.com/office/drawing/2014/main" id="{6214AA3A-B27F-F4A0-BC38-82D2808D07EC}"/>
                </a:ext>
              </a:extLst>
            </p:cNvPr>
            <p:cNvSpPr/>
            <p:nvPr userDrawn="1"/>
          </p:nvSpPr>
          <p:spPr bwMode="auto">
            <a:xfrm>
              <a:off x="2468563" y="3175"/>
              <a:ext cx="123825" cy="46038"/>
            </a:xfrm>
            <a:custGeom>
              <a:avLst/>
              <a:gdLst>
                <a:gd name="T0" fmla="*/ 33 w 33"/>
                <a:gd name="T1" fmla="*/ 0 h 12"/>
                <a:gd name="T2" fmla="*/ 17 w 33"/>
                <a:gd name="T3" fmla="*/ 12 h 12"/>
                <a:gd name="T4" fmla="*/ 10 w 33"/>
                <a:gd name="T5" fmla="*/ 9 h 12"/>
                <a:gd name="T6" fmla="*/ 7 w 33"/>
                <a:gd name="T7" fmla="*/ 7 h 12"/>
                <a:gd name="T8" fmla="*/ 0 w 33"/>
                <a:gd name="T9" fmla="*/ 0 h 12"/>
                <a:gd name="T10" fmla="*/ 33 w 3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0"/>
                    <a:pt x="17" y="12"/>
                  </a:cubicBezTo>
                  <a:cubicBezTo>
                    <a:pt x="14" y="12"/>
                    <a:pt x="11" y="12"/>
                    <a:pt x="10" y="9"/>
                  </a:cubicBezTo>
                  <a:cubicBezTo>
                    <a:pt x="9" y="8"/>
                    <a:pt x="8" y="7"/>
                    <a:pt x="7" y="7"/>
                  </a:cubicBezTo>
                  <a:cubicBezTo>
                    <a:pt x="0" y="6"/>
                    <a:pt x="0" y="6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F1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30">
              <a:extLst>
                <a:ext uri="{FF2B5EF4-FFF2-40B4-BE49-F238E27FC236}">
                  <a16:creationId xmlns:a16="http://schemas.microsoft.com/office/drawing/2014/main" id="{D4B26FDF-E0E8-C27D-A6D6-A75310C6F295}"/>
                </a:ext>
              </a:extLst>
            </p:cNvPr>
            <p:cNvSpPr/>
            <p:nvPr userDrawn="1"/>
          </p:nvSpPr>
          <p:spPr bwMode="auto">
            <a:xfrm>
              <a:off x="7938" y="688975"/>
              <a:ext cx="79375" cy="71438"/>
            </a:xfrm>
            <a:custGeom>
              <a:avLst/>
              <a:gdLst>
                <a:gd name="T0" fmla="*/ 0 w 21"/>
                <a:gd name="T1" fmla="*/ 8 h 19"/>
                <a:gd name="T2" fmla="*/ 12 w 21"/>
                <a:gd name="T3" fmla="*/ 2 h 19"/>
                <a:gd name="T4" fmla="*/ 15 w 21"/>
                <a:gd name="T5" fmla="*/ 2 h 19"/>
                <a:gd name="T6" fmla="*/ 21 w 21"/>
                <a:gd name="T7" fmla="*/ 11 h 19"/>
                <a:gd name="T8" fmla="*/ 0 w 21"/>
                <a:gd name="T9" fmla="*/ 19 h 19"/>
                <a:gd name="T10" fmla="*/ 0 w 21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0" y="8"/>
                  </a:moveTo>
                  <a:cubicBezTo>
                    <a:pt x="4" y="6"/>
                    <a:pt x="8" y="4"/>
                    <a:pt x="12" y="2"/>
                  </a:cubicBezTo>
                  <a:cubicBezTo>
                    <a:pt x="13" y="2"/>
                    <a:pt x="15" y="0"/>
                    <a:pt x="15" y="2"/>
                  </a:cubicBezTo>
                  <a:cubicBezTo>
                    <a:pt x="16" y="6"/>
                    <a:pt x="18" y="8"/>
                    <a:pt x="21" y="11"/>
                  </a:cubicBezTo>
                  <a:cubicBezTo>
                    <a:pt x="12" y="9"/>
                    <a:pt x="5" y="12"/>
                    <a:pt x="0" y="19"/>
                  </a:cubicBezTo>
                  <a:cubicBezTo>
                    <a:pt x="0" y="15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715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31">
              <a:extLst>
                <a:ext uri="{FF2B5EF4-FFF2-40B4-BE49-F238E27FC236}">
                  <a16:creationId xmlns:a16="http://schemas.microsoft.com/office/drawing/2014/main" id="{46BF9F9D-A23B-3D31-367E-B38A69B2F221}"/>
                </a:ext>
              </a:extLst>
            </p:cNvPr>
            <p:cNvSpPr/>
            <p:nvPr userDrawn="1"/>
          </p:nvSpPr>
          <p:spPr bwMode="auto">
            <a:xfrm>
              <a:off x="865188" y="3175"/>
              <a:ext cx="79375" cy="38100"/>
            </a:xfrm>
            <a:custGeom>
              <a:avLst/>
              <a:gdLst>
                <a:gd name="T0" fmla="*/ 18 w 21"/>
                <a:gd name="T1" fmla="*/ 0 h 10"/>
                <a:gd name="T2" fmla="*/ 20 w 21"/>
                <a:gd name="T3" fmla="*/ 2 h 10"/>
                <a:gd name="T4" fmla="*/ 20 w 21"/>
                <a:gd name="T5" fmla="*/ 6 h 10"/>
                <a:gd name="T6" fmla="*/ 17 w 21"/>
                <a:gd name="T7" fmla="*/ 7 h 10"/>
                <a:gd name="T8" fmla="*/ 8 w 21"/>
                <a:gd name="T9" fmla="*/ 8 h 10"/>
                <a:gd name="T10" fmla="*/ 2 w 21"/>
                <a:gd name="T11" fmla="*/ 7 h 10"/>
                <a:gd name="T12" fmla="*/ 5 w 21"/>
                <a:gd name="T13" fmla="*/ 2 h 10"/>
                <a:gd name="T14" fmla="*/ 8 w 21"/>
                <a:gd name="T15" fmla="*/ 0 h 10"/>
                <a:gd name="T16" fmla="*/ 18 w 21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18" y="0"/>
                  </a:moveTo>
                  <a:cubicBezTo>
                    <a:pt x="19" y="1"/>
                    <a:pt x="20" y="2"/>
                    <a:pt x="20" y="2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9" y="7"/>
                    <a:pt x="18" y="8"/>
                    <a:pt x="17" y="7"/>
                  </a:cubicBezTo>
                  <a:cubicBezTo>
                    <a:pt x="13" y="5"/>
                    <a:pt x="11" y="6"/>
                    <a:pt x="8" y="8"/>
                  </a:cubicBezTo>
                  <a:cubicBezTo>
                    <a:pt x="6" y="10"/>
                    <a:pt x="3" y="10"/>
                    <a:pt x="2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1" y="0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6B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32">
              <a:extLst>
                <a:ext uri="{FF2B5EF4-FFF2-40B4-BE49-F238E27FC236}">
                  <a16:creationId xmlns:a16="http://schemas.microsoft.com/office/drawing/2014/main" id="{70EB2C07-16FE-78AC-EC6A-FEA134CD9E37}"/>
                </a:ext>
              </a:extLst>
            </p:cNvPr>
            <p:cNvSpPr/>
            <p:nvPr userDrawn="1"/>
          </p:nvSpPr>
          <p:spPr bwMode="auto">
            <a:xfrm>
              <a:off x="1625600" y="3175"/>
              <a:ext cx="63500" cy="49213"/>
            </a:xfrm>
            <a:custGeom>
              <a:avLst/>
              <a:gdLst>
                <a:gd name="T0" fmla="*/ 7 w 17"/>
                <a:gd name="T1" fmla="*/ 0 h 13"/>
                <a:gd name="T2" fmla="*/ 14 w 17"/>
                <a:gd name="T3" fmla="*/ 5 h 13"/>
                <a:gd name="T4" fmla="*/ 14 w 17"/>
                <a:gd name="T5" fmla="*/ 11 h 13"/>
                <a:gd name="T6" fmla="*/ 7 w 17"/>
                <a:gd name="T7" fmla="*/ 11 h 13"/>
                <a:gd name="T8" fmla="*/ 0 w 17"/>
                <a:gd name="T9" fmla="*/ 0 h 13"/>
                <a:gd name="T10" fmla="*/ 7 w 17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3"/>
                    <a:pt x="12" y="2"/>
                    <a:pt x="14" y="5"/>
                  </a:cubicBezTo>
                  <a:cubicBezTo>
                    <a:pt x="16" y="7"/>
                    <a:pt x="17" y="8"/>
                    <a:pt x="14" y="11"/>
                  </a:cubicBezTo>
                  <a:cubicBezTo>
                    <a:pt x="12" y="13"/>
                    <a:pt x="9" y="13"/>
                    <a:pt x="7" y="11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1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33">
              <a:extLst>
                <a:ext uri="{FF2B5EF4-FFF2-40B4-BE49-F238E27FC236}">
                  <a16:creationId xmlns:a16="http://schemas.microsoft.com/office/drawing/2014/main" id="{FDB58D65-2EB5-627C-DE69-FECD82CE6DB9}"/>
                </a:ext>
              </a:extLst>
            </p:cNvPr>
            <p:cNvSpPr/>
            <p:nvPr userDrawn="1"/>
          </p:nvSpPr>
          <p:spPr bwMode="auto">
            <a:xfrm>
              <a:off x="1222375" y="3175"/>
              <a:ext cx="23813" cy="26988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1 h 7"/>
                <a:gd name="T4" fmla="*/ 5 w 6"/>
                <a:gd name="T5" fmla="*/ 6 h 7"/>
                <a:gd name="T6" fmla="*/ 2 w 6"/>
                <a:gd name="T7" fmla="*/ 7 h 7"/>
                <a:gd name="T8" fmla="*/ 0 w 6"/>
                <a:gd name="T9" fmla="*/ 2 h 7"/>
                <a:gd name="T10" fmla="*/ 1 w 6"/>
                <a:gd name="T11" fmla="*/ 0 h 7"/>
                <a:gd name="T12" fmla="*/ 5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6" y="3"/>
                    <a:pt x="6" y="4"/>
                    <a:pt x="5" y="6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C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34">
              <a:extLst>
                <a:ext uri="{FF2B5EF4-FFF2-40B4-BE49-F238E27FC236}">
                  <a16:creationId xmlns:a16="http://schemas.microsoft.com/office/drawing/2014/main" id="{5DEC32B2-7B9F-092E-4128-A390042885D5}"/>
                </a:ext>
              </a:extLst>
            </p:cNvPr>
            <p:cNvSpPr/>
            <p:nvPr userDrawn="1"/>
          </p:nvSpPr>
          <p:spPr bwMode="auto">
            <a:xfrm>
              <a:off x="7938" y="46038"/>
              <a:ext cx="25400" cy="28575"/>
            </a:xfrm>
            <a:custGeom>
              <a:avLst/>
              <a:gdLst>
                <a:gd name="T0" fmla="*/ 2 w 7"/>
                <a:gd name="T1" fmla="*/ 7 h 8"/>
                <a:gd name="T2" fmla="*/ 0 w 7"/>
                <a:gd name="T3" fmla="*/ 6 h 8"/>
                <a:gd name="T4" fmla="*/ 0 w 7"/>
                <a:gd name="T5" fmla="*/ 2 h 8"/>
                <a:gd name="T6" fmla="*/ 2 w 7"/>
                <a:gd name="T7" fmla="*/ 1 h 8"/>
                <a:gd name="T8" fmla="*/ 7 w 7"/>
                <a:gd name="T9" fmla="*/ 4 h 8"/>
                <a:gd name="T10" fmla="*/ 2 w 7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1" y="7"/>
                    <a:pt x="1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8"/>
                    <a:pt x="2" y="7"/>
                  </a:cubicBezTo>
                  <a:close/>
                </a:path>
              </a:pathLst>
            </a:custGeom>
            <a:solidFill>
              <a:srgbClr val="DD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35">
              <a:extLst>
                <a:ext uri="{FF2B5EF4-FFF2-40B4-BE49-F238E27FC236}">
                  <a16:creationId xmlns:a16="http://schemas.microsoft.com/office/drawing/2014/main" id="{580E1782-21F4-AAA8-342F-447A6A1B6EB2}"/>
                </a:ext>
              </a:extLst>
            </p:cNvPr>
            <p:cNvSpPr/>
            <p:nvPr userDrawn="1"/>
          </p:nvSpPr>
          <p:spPr bwMode="auto">
            <a:xfrm>
              <a:off x="1987550" y="3175"/>
              <a:ext cx="22225" cy="23813"/>
            </a:xfrm>
            <a:custGeom>
              <a:avLst/>
              <a:gdLst>
                <a:gd name="T0" fmla="*/ 5 w 6"/>
                <a:gd name="T1" fmla="*/ 0 h 6"/>
                <a:gd name="T2" fmla="*/ 5 w 6"/>
                <a:gd name="T3" fmla="*/ 4 h 6"/>
                <a:gd name="T4" fmla="*/ 2 w 6"/>
                <a:gd name="T5" fmla="*/ 5 h 6"/>
                <a:gd name="T6" fmla="*/ 0 w 6"/>
                <a:gd name="T7" fmla="*/ 0 h 6"/>
                <a:gd name="T8" fmla="*/ 5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FC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36">
              <a:extLst>
                <a:ext uri="{FF2B5EF4-FFF2-40B4-BE49-F238E27FC236}">
                  <a16:creationId xmlns:a16="http://schemas.microsoft.com/office/drawing/2014/main" id="{FCA815DF-4CF8-5883-8034-5FBA5D54D172}"/>
                </a:ext>
              </a:extLst>
            </p:cNvPr>
            <p:cNvSpPr/>
            <p:nvPr userDrawn="1"/>
          </p:nvSpPr>
          <p:spPr bwMode="auto">
            <a:xfrm>
              <a:off x="112713" y="993775"/>
              <a:ext cx="433388" cy="387350"/>
            </a:xfrm>
            <a:custGeom>
              <a:avLst/>
              <a:gdLst>
                <a:gd name="T0" fmla="*/ 11 w 115"/>
                <a:gd name="T1" fmla="*/ 84 h 103"/>
                <a:gd name="T2" fmla="*/ 11 w 115"/>
                <a:gd name="T3" fmla="*/ 82 h 103"/>
                <a:gd name="T4" fmla="*/ 16 w 115"/>
                <a:gd name="T5" fmla="*/ 71 h 103"/>
                <a:gd name="T6" fmla="*/ 9 w 115"/>
                <a:gd name="T7" fmla="*/ 60 h 103"/>
                <a:gd name="T8" fmla="*/ 3 w 115"/>
                <a:gd name="T9" fmla="*/ 57 h 103"/>
                <a:gd name="T10" fmla="*/ 3 w 115"/>
                <a:gd name="T11" fmla="*/ 48 h 103"/>
                <a:gd name="T12" fmla="*/ 4 w 115"/>
                <a:gd name="T13" fmla="*/ 37 h 103"/>
                <a:gd name="T14" fmla="*/ 5 w 115"/>
                <a:gd name="T15" fmla="*/ 33 h 103"/>
                <a:gd name="T16" fmla="*/ 7 w 115"/>
                <a:gd name="T17" fmla="*/ 29 h 103"/>
                <a:gd name="T18" fmla="*/ 10 w 115"/>
                <a:gd name="T19" fmla="*/ 21 h 103"/>
                <a:gd name="T20" fmla="*/ 29 w 115"/>
                <a:gd name="T21" fmla="*/ 18 h 103"/>
                <a:gd name="T22" fmla="*/ 33 w 115"/>
                <a:gd name="T23" fmla="*/ 20 h 103"/>
                <a:gd name="T24" fmla="*/ 37 w 115"/>
                <a:gd name="T25" fmla="*/ 18 h 103"/>
                <a:gd name="T26" fmla="*/ 61 w 115"/>
                <a:gd name="T27" fmla="*/ 2 h 103"/>
                <a:gd name="T28" fmla="*/ 83 w 115"/>
                <a:gd name="T29" fmla="*/ 6 h 103"/>
                <a:gd name="T30" fmla="*/ 91 w 115"/>
                <a:gd name="T31" fmla="*/ 22 h 103"/>
                <a:gd name="T32" fmla="*/ 90 w 115"/>
                <a:gd name="T33" fmla="*/ 26 h 103"/>
                <a:gd name="T34" fmla="*/ 93 w 115"/>
                <a:gd name="T35" fmla="*/ 30 h 103"/>
                <a:gd name="T36" fmla="*/ 109 w 115"/>
                <a:gd name="T37" fmla="*/ 40 h 103"/>
                <a:gd name="T38" fmla="*/ 110 w 115"/>
                <a:gd name="T39" fmla="*/ 44 h 103"/>
                <a:gd name="T40" fmla="*/ 113 w 115"/>
                <a:gd name="T41" fmla="*/ 57 h 103"/>
                <a:gd name="T42" fmla="*/ 109 w 115"/>
                <a:gd name="T43" fmla="*/ 64 h 103"/>
                <a:gd name="T44" fmla="*/ 104 w 115"/>
                <a:gd name="T45" fmla="*/ 77 h 103"/>
                <a:gd name="T46" fmla="*/ 101 w 115"/>
                <a:gd name="T47" fmla="*/ 93 h 103"/>
                <a:gd name="T48" fmla="*/ 98 w 115"/>
                <a:gd name="T49" fmla="*/ 96 h 103"/>
                <a:gd name="T50" fmla="*/ 88 w 115"/>
                <a:gd name="T51" fmla="*/ 102 h 103"/>
                <a:gd name="T52" fmla="*/ 87 w 115"/>
                <a:gd name="T53" fmla="*/ 103 h 103"/>
                <a:gd name="T54" fmla="*/ 80 w 115"/>
                <a:gd name="T55" fmla="*/ 96 h 103"/>
                <a:gd name="T56" fmla="*/ 79 w 115"/>
                <a:gd name="T57" fmla="*/ 94 h 103"/>
                <a:gd name="T58" fmla="*/ 69 w 115"/>
                <a:gd name="T59" fmla="*/ 90 h 103"/>
                <a:gd name="T60" fmla="*/ 61 w 115"/>
                <a:gd name="T61" fmla="*/ 94 h 103"/>
                <a:gd name="T62" fmla="*/ 56 w 115"/>
                <a:gd name="T63" fmla="*/ 93 h 103"/>
                <a:gd name="T64" fmla="*/ 52 w 115"/>
                <a:gd name="T65" fmla="*/ 91 h 103"/>
                <a:gd name="T66" fmla="*/ 49 w 115"/>
                <a:gd name="T67" fmla="*/ 91 h 103"/>
                <a:gd name="T68" fmla="*/ 41 w 115"/>
                <a:gd name="T69" fmla="*/ 95 h 103"/>
                <a:gd name="T70" fmla="*/ 39 w 115"/>
                <a:gd name="T71" fmla="*/ 97 h 103"/>
                <a:gd name="T72" fmla="*/ 29 w 115"/>
                <a:gd name="T73" fmla="*/ 90 h 103"/>
                <a:gd name="T74" fmla="*/ 24 w 115"/>
                <a:gd name="T75" fmla="*/ 83 h 103"/>
                <a:gd name="T76" fmla="*/ 20 w 115"/>
                <a:gd name="T77" fmla="*/ 83 h 103"/>
                <a:gd name="T78" fmla="*/ 11 w 115"/>
                <a:gd name="T79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5" h="103">
                  <a:moveTo>
                    <a:pt x="11" y="84"/>
                  </a:moveTo>
                  <a:cubicBezTo>
                    <a:pt x="9" y="84"/>
                    <a:pt x="10" y="83"/>
                    <a:pt x="11" y="82"/>
                  </a:cubicBezTo>
                  <a:cubicBezTo>
                    <a:pt x="16" y="80"/>
                    <a:pt x="16" y="76"/>
                    <a:pt x="16" y="71"/>
                  </a:cubicBezTo>
                  <a:cubicBezTo>
                    <a:pt x="16" y="67"/>
                    <a:pt x="14" y="62"/>
                    <a:pt x="9" y="60"/>
                  </a:cubicBezTo>
                  <a:cubicBezTo>
                    <a:pt x="7" y="59"/>
                    <a:pt x="5" y="58"/>
                    <a:pt x="3" y="57"/>
                  </a:cubicBezTo>
                  <a:cubicBezTo>
                    <a:pt x="7" y="54"/>
                    <a:pt x="7" y="51"/>
                    <a:pt x="3" y="48"/>
                  </a:cubicBezTo>
                  <a:cubicBezTo>
                    <a:pt x="0" y="44"/>
                    <a:pt x="0" y="41"/>
                    <a:pt x="4" y="37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7" y="33"/>
                    <a:pt x="8" y="32"/>
                    <a:pt x="7" y="29"/>
                  </a:cubicBezTo>
                  <a:cubicBezTo>
                    <a:pt x="5" y="25"/>
                    <a:pt x="8" y="23"/>
                    <a:pt x="10" y="21"/>
                  </a:cubicBezTo>
                  <a:cubicBezTo>
                    <a:pt x="16" y="17"/>
                    <a:pt x="22" y="15"/>
                    <a:pt x="29" y="18"/>
                  </a:cubicBezTo>
                  <a:cubicBezTo>
                    <a:pt x="30" y="19"/>
                    <a:pt x="32" y="19"/>
                    <a:pt x="33" y="20"/>
                  </a:cubicBezTo>
                  <a:cubicBezTo>
                    <a:pt x="36" y="21"/>
                    <a:pt x="36" y="20"/>
                    <a:pt x="37" y="18"/>
                  </a:cubicBezTo>
                  <a:cubicBezTo>
                    <a:pt x="39" y="8"/>
                    <a:pt x="52" y="0"/>
                    <a:pt x="61" y="2"/>
                  </a:cubicBezTo>
                  <a:cubicBezTo>
                    <a:pt x="68" y="3"/>
                    <a:pt x="75" y="6"/>
                    <a:pt x="83" y="6"/>
                  </a:cubicBezTo>
                  <a:cubicBezTo>
                    <a:pt x="89" y="6"/>
                    <a:pt x="93" y="13"/>
                    <a:pt x="91" y="22"/>
                  </a:cubicBezTo>
                  <a:cubicBezTo>
                    <a:pt x="91" y="24"/>
                    <a:pt x="91" y="25"/>
                    <a:pt x="90" y="26"/>
                  </a:cubicBezTo>
                  <a:cubicBezTo>
                    <a:pt x="89" y="29"/>
                    <a:pt x="91" y="30"/>
                    <a:pt x="93" y="30"/>
                  </a:cubicBezTo>
                  <a:cubicBezTo>
                    <a:pt x="100" y="30"/>
                    <a:pt x="105" y="34"/>
                    <a:pt x="109" y="40"/>
                  </a:cubicBezTo>
                  <a:cubicBezTo>
                    <a:pt x="110" y="41"/>
                    <a:pt x="110" y="42"/>
                    <a:pt x="110" y="44"/>
                  </a:cubicBezTo>
                  <a:cubicBezTo>
                    <a:pt x="110" y="48"/>
                    <a:pt x="110" y="52"/>
                    <a:pt x="113" y="57"/>
                  </a:cubicBezTo>
                  <a:cubicBezTo>
                    <a:pt x="115" y="60"/>
                    <a:pt x="112" y="63"/>
                    <a:pt x="109" y="64"/>
                  </a:cubicBezTo>
                  <a:cubicBezTo>
                    <a:pt x="101" y="66"/>
                    <a:pt x="101" y="70"/>
                    <a:pt x="104" y="77"/>
                  </a:cubicBezTo>
                  <a:cubicBezTo>
                    <a:pt x="107" y="82"/>
                    <a:pt x="103" y="88"/>
                    <a:pt x="101" y="93"/>
                  </a:cubicBezTo>
                  <a:cubicBezTo>
                    <a:pt x="101" y="95"/>
                    <a:pt x="100" y="97"/>
                    <a:pt x="98" y="96"/>
                  </a:cubicBezTo>
                  <a:cubicBezTo>
                    <a:pt x="92" y="95"/>
                    <a:pt x="91" y="99"/>
                    <a:pt x="88" y="102"/>
                  </a:cubicBezTo>
                  <a:cubicBezTo>
                    <a:pt x="88" y="103"/>
                    <a:pt x="87" y="103"/>
                    <a:pt x="87" y="103"/>
                  </a:cubicBezTo>
                  <a:cubicBezTo>
                    <a:pt x="85" y="100"/>
                    <a:pt x="84" y="97"/>
                    <a:pt x="80" y="96"/>
                  </a:cubicBezTo>
                  <a:cubicBezTo>
                    <a:pt x="80" y="96"/>
                    <a:pt x="80" y="95"/>
                    <a:pt x="79" y="94"/>
                  </a:cubicBezTo>
                  <a:cubicBezTo>
                    <a:pt x="76" y="89"/>
                    <a:pt x="74" y="88"/>
                    <a:pt x="69" y="90"/>
                  </a:cubicBezTo>
                  <a:cubicBezTo>
                    <a:pt x="66" y="91"/>
                    <a:pt x="63" y="92"/>
                    <a:pt x="61" y="94"/>
                  </a:cubicBezTo>
                  <a:cubicBezTo>
                    <a:pt x="59" y="97"/>
                    <a:pt x="57" y="97"/>
                    <a:pt x="56" y="93"/>
                  </a:cubicBezTo>
                  <a:cubicBezTo>
                    <a:pt x="55" y="91"/>
                    <a:pt x="54" y="91"/>
                    <a:pt x="52" y="91"/>
                  </a:cubicBezTo>
                  <a:cubicBezTo>
                    <a:pt x="51" y="92"/>
                    <a:pt x="50" y="92"/>
                    <a:pt x="49" y="91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7"/>
                    <a:pt x="39" y="97"/>
                  </a:cubicBezTo>
                  <a:cubicBezTo>
                    <a:pt x="36" y="94"/>
                    <a:pt x="33" y="91"/>
                    <a:pt x="29" y="90"/>
                  </a:cubicBezTo>
                  <a:cubicBezTo>
                    <a:pt x="25" y="90"/>
                    <a:pt x="25" y="86"/>
                    <a:pt x="24" y="83"/>
                  </a:cubicBezTo>
                  <a:cubicBezTo>
                    <a:pt x="23" y="80"/>
                    <a:pt x="21" y="82"/>
                    <a:pt x="20" y="83"/>
                  </a:cubicBezTo>
                  <a:cubicBezTo>
                    <a:pt x="17" y="83"/>
                    <a:pt x="14" y="86"/>
                    <a:pt x="11" y="84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37">
              <a:extLst>
                <a:ext uri="{FF2B5EF4-FFF2-40B4-BE49-F238E27FC236}">
                  <a16:creationId xmlns:a16="http://schemas.microsoft.com/office/drawing/2014/main" id="{C2BBFC65-E715-C0BF-83FC-C29F446FB8E3}"/>
                </a:ext>
              </a:extLst>
            </p:cNvPr>
            <p:cNvSpPr/>
            <p:nvPr userDrawn="1"/>
          </p:nvSpPr>
          <p:spPr bwMode="auto">
            <a:xfrm>
              <a:off x="669925" y="200025"/>
              <a:ext cx="373063" cy="420688"/>
            </a:xfrm>
            <a:custGeom>
              <a:avLst/>
              <a:gdLst>
                <a:gd name="T0" fmla="*/ 8 w 99"/>
                <a:gd name="T1" fmla="*/ 19 h 112"/>
                <a:gd name="T2" fmla="*/ 6 w 99"/>
                <a:gd name="T3" fmla="*/ 33 h 112"/>
                <a:gd name="T4" fmla="*/ 9 w 99"/>
                <a:gd name="T5" fmla="*/ 37 h 112"/>
                <a:gd name="T6" fmla="*/ 11 w 99"/>
                <a:gd name="T7" fmla="*/ 37 h 112"/>
                <a:gd name="T8" fmla="*/ 27 w 99"/>
                <a:gd name="T9" fmla="*/ 38 h 112"/>
                <a:gd name="T10" fmla="*/ 48 w 99"/>
                <a:gd name="T11" fmla="*/ 44 h 112"/>
                <a:gd name="T12" fmla="*/ 49 w 99"/>
                <a:gd name="T13" fmla="*/ 36 h 112"/>
                <a:gd name="T14" fmla="*/ 48 w 99"/>
                <a:gd name="T15" fmla="*/ 33 h 112"/>
                <a:gd name="T16" fmla="*/ 48 w 99"/>
                <a:gd name="T17" fmla="*/ 29 h 112"/>
                <a:gd name="T18" fmla="*/ 57 w 99"/>
                <a:gd name="T19" fmla="*/ 22 h 112"/>
                <a:gd name="T20" fmla="*/ 57 w 99"/>
                <a:gd name="T21" fmla="*/ 17 h 112"/>
                <a:gd name="T22" fmla="*/ 58 w 99"/>
                <a:gd name="T23" fmla="*/ 14 h 112"/>
                <a:gd name="T24" fmla="*/ 58 w 99"/>
                <a:gd name="T25" fmla="*/ 9 h 112"/>
                <a:gd name="T26" fmla="*/ 52 w 99"/>
                <a:gd name="T27" fmla="*/ 4 h 112"/>
                <a:gd name="T28" fmla="*/ 52 w 99"/>
                <a:gd name="T29" fmla="*/ 1 h 112"/>
                <a:gd name="T30" fmla="*/ 55 w 99"/>
                <a:gd name="T31" fmla="*/ 0 h 112"/>
                <a:gd name="T32" fmla="*/ 69 w 99"/>
                <a:gd name="T33" fmla="*/ 8 h 112"/>
                <a:gd name="T34" fmla="*/ 77 w 99"/>
                <a:gd name="T35" fmla="*/ 15 h 112"/>
                <a:gd name="T36" fmla="*/ 84 w 99"/>
                <a:gd name="T37" fmla="*/ 18 h 112"/>
                <a:gd name="T38" fmla="*/ 89 w 99"/>
                <a:gd name="T39" fmla="*/ 25 h 112"/>
                <a:gd name="T40" fmla="*/ 84 w 99"/>
                <a:gd name="T41" fmla="*/ 27 h 112"/>
                <a:gd name="T42" fmla="*/ 80 w 99"/>
                <a:gd name="T43" fmla="*/ 28 h 112"/>
                <a:gd name="T44" fmla="*/ 85 w 99"/>
                <a:gd name="T45" fmla="*/ 40 h 112"/>
                <a:gd name="T46" fmla="*/ 83 w 99"/>
                <a:gd name="T47" fmla="*/ 49 h 112"/>
                <a:gd name="T48" fmla="*/ 86 w 99"/>
                <a:gd name="T49" fmla="*/ 55 h 112"/>
                <a:gd name="T50" fmla="*/ 97 w 99"/>
                <a:gd name="T51" fmla="*/ 62 h 112"/>
                <a:gd name="T52" fmla="*/ 95 w 99"/>
                <a:gd name="T53" fmla="*/ 72 h 112"/>
                <a:gd name="T54" fmla="*/ 81 w 99"/>
                <a:gd name="T55" fmla="*/ 86 h 112"/>
                <a:gd name="T56" fmla="*/ 76 w 99"/>
                <a:gd name="T57" fmla="*/ 87 h 112"/>
                <a:gd name="T58" fmla="*/ 75 w 99"/>
                <a:gd name="T59" fmla="*/ 89 h 112"/>
                <a:gd name="T60" fmla="*/ 76 w 99"/>
                <a:gd name="T61" fmla="*/ 96 h 112"/>
                <a:gd name="T62" fmla="*/ 71 w 99"/>
                <a:gd name="T63" fmla="*/ 99 h 112"/>
                <a:gd name="T64" fmla="*/ 62 w 99"/>
                <a:gd name="T65" fmla="*/ 108 h 112"/>
                <a:gd name="T66" fmla="*/ 59 w 99"/>
                <a:gd name="T67" fmla="*/ 107 h 112"/>
                <a:gd name="T68" fmla="*/ 53 w 99"/>
                <a:gd name="T69" fmla="*/ 105 h 112"/>
                <a:gd name="T70" fmla="*/ 50 w 99"/>
                <a:gd name="T71" fmla="*/ 112 h 112"/>
                <a:gd name="T72" fmla="*/ 43 w 99"/>
                <a:gd name="T73" fmla="*/ 105 h 112"/>
                <a:gd name="T74" fmla="*/ 34 w 99"/>
                <a:gd name="T75" fmla="*/ 104 h 112"/>
                <a:gd name="T76" fmla="*/ 14 w 99"/>
                <a:gd name="T77" fmla="*/ 98 h 112"/>
                <a:gd name="T78" fmla="*/ 6 w 99"/>
                <a:gd name="T79" fmla="*/ 90 h 112"/>
                <a:gd name="T80" fmla="*/ 19 w 99"/>
                <a:gd name="T81" fmla="*/ 74 h 112"/>
                <a:gd name="T82" fmla="*/ 19 w 99"/>
                <a:gd name="T83" fmla="*/ 68 h 112"/>
                <a:gd name="T84" fmla="*/ 10 w 99"/>
                <a:gd name="T85" fmla="*/ 66 h 112"/>
                <a:gd name="T86" fmla="*/ 0 w 99"/>
                <a:gd name="T87" fmla="*/ 67 h 112"/>
                <a:gd name="T88" fmla="*/ 12 w 99"/>
                <a:gd name="T89" fmla="*/ 60 h 112"/>
                <a:gd name="T90" fmla="*/ 15 w 99"/>
                <a:gd name="T91" fmla="*/ 53 h 112"/>
                <a:gd name="T92" fmla="*/ 16 w 99"/>
                <a:gd name="T93" fmla="*/ 46 h 112"/>
                <a:gd name="T94" fmla="*/ 11 w 99"/>
                <a:gd name="T95" fmla="*/ 39 h 112"/>
                <a:gd name="T96" fmla="*/ 3 w 99"/>
                <a:gd name="T97" fmla="*/ 38 h 112"/>
                <a:gd name="T98" fmla="*/ 6 w 99"/>
                <a:gd name="T99" fmla="*/ 25 h 112"/>
                <a:gd name="T100" fmla="*/ 8 w 99"/>
                <a:gd name="T101" fmla="*/ 1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" h="112">
                  <a:moveTo>
                    <a:pt x="8" y="19"/>
                  </a:moveTo>
                  <a:cubicBezTo>
                    <a:pt x="11" y="24"/>
                    <a:pt x="8" y="29"/>
                    <a:pt x="6" y="33"/>
                  </a:cubicBezTo>
                  <a:cubicBezTo>
                    <a:pt x="4" y="38"/>
                    <a:pt x="6" y="38"/>
                    <a:pt x="9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7" y="39"/>
                    <a:pt x="22" y="40"/>
                    <a:pt x="27" y="38"/>
                  </a:cubicBezTo>
                  <a:cubicBezTo>
                    <a:pt x="36" y="34"/>
                    <a:pt x="42" y="37"/>
                    <a:pt x="48" y="44"/>
                  </a:cubicBezTo>
                  <a:cubicBezTo>
                    <a:pt x="48" y="41"/>
                    <a:pt x="48" y="39"/>
                    <a:pt x="49" y="36"/>
                  </a:cubicBezTo>
                  <a:cubicBezTo>
                    <a:pt x="50" y="35"/>
                    <a:pt x="50" y="34"/>
                    <a:pt x="48" y="33"/>
                  </a:cubicBezTo>
                  <a:cubicBezTo>
                    <a:pt x="45" y="32"/>
                    <a:pt x="46" y="30"/>
                    <a:pt x="48" y="29"/>
                  </a:cubicBezTo>
                  <a:cubicBezTo>
                    <a:pt x="51" y="28"/>
                    <a:pt x="54" y="25"/>
                    <a:pt x="57" y="22"/>
                  </a:cubicBezTo>
                  <a:cubicBezTo>
                    <a:pt x="58" y="21"/>
                    <a:pt x="61" y="20"/>
                    <a:pt x="57" y="17"/>
                  </a:cubicBezTo>
                  <a:cubicBezTo>
                    <a:pt x="56" y="16"/>
                    <a:pt x="57" y="15"/>
                    <a:pt x="58" y="14"/>
                  </a:cubicBezTo>
                  <a:cubicBezTo>
                    <a:pt x="61" y="12"/>
                    <a:pt x="60" y="10"/>
                    <a:pt x="58" y="9"/>
                  </a:cubicBezTo>
                  <a:cubicBezTo>
                    <a:pt x="56" y="7"/>
                    <a:pt x="54" y="6"/>
                    <a:pt x="52" y="4"/>
                  </a:cubicBezTo>
                  <a:cubicBezTo>
                    <a:pt x="51" y="3"/>
                    <a:pt x="51" y="2"/>
                    <a:pt x="52" y="1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9" y="4"/>
                    <a:pt x="65" y="5"/>
                    <a:pt x="69" y="8"/>
                  </a:cubicBezTo>
                  <a:cubicBezTo>
                    <a:pt x="71" y="11"/>
                    <a:pt x="75" y="12"/>
                    <a:pt x="77" y="15"/>
                  </a:cubicBezTo>
                  <a:cubicBezTo>
                    <a:pt x="79" y="16"/>
                    <a:pt x="82" y="15"/>
                    <a:pt x="84" y="18"/>
                  </a:cubicBezTo>
                  <a:cubicBezTo>
                    <a:pt x="84" y="21"/>
                    <a:pt x="88" y="22"/>
                    <a:pt x="89" y="25"/>
                  </a:cubicBezTo>
                  <a:cubicBezTo>
                    <a:pt x="87" y="26"/>
                    <a:pt x="86" y="26"/>
                    <a:pt x="84" y="27"/>
                  </a:cubicBezTo>
                  <a:cubicBezTo>
                    <a:pt x="83" y="27"/>
                    <a:pt x="81" y="26"/>
                    <a:pt x="80" y="28"/>
                  </a:cubicBezTo>
                  <a:cubicBezTo>
                    <a:pt x="84" y="31"/>
                    <a:pt x="84" y="36"/>
                    <a:pt x="85" y="40"/>
                  </a:cubicBezTo>
                  <a:cubicBezTo>
                    <a:pt x="87" y="43"/>
                    <a:pt x="84" y="46"/>
                    <a:pt x="83" y="49"/>
                  </a:cubicBezTo>
                  <a:cubicBezTo>
                    <a:pt x="82" y="52"/>
                    <a:pt x="82" y="54"/>
                    <a:pt x="86" y="55"/>
                  </a:cubicBezTo>
                  <a:cubicBezTo>
                    <a:pt x="90" y="56"/>
                    <a:pt x="94" y="57"/>
                    <a:pt x="97" y="62"/>
                  </a:cubicBezTo>
                  <a:cubicBezTo>
                    <a:pt x="99" y="66"/>
                    <a:pt x="97" y="69"/>
                    <a:pt x="95" y="72"/>
                  </a:cubicBezTo>
                  <a:cubicBezTo>
                    <a:pt x="95" y="82"/>
                    <a:pt x="92" y="85"/>
                    <a:pt x="81" y="86"/>
                  </a:cubicBezTo>
                  <a:cubicBezTo>
                    <a:pt x="80" y="87"/>
                    <a:pt x="78" y="87"/>
                    <a:pt x="76" y="87"/>
                  </a:cubicBezTo>
                  <a:cubicBezTo>
                    <a:pt x="74" y="87"/>
                    <a:pt x="75" y="89"/>
                    <a:pt x="75" y="89"/>
                  </a:cubicBezTo>
                  <a:cubicBezTo>
                    <a:pt x="74" y="92"/>
                    <a:pt x="76" y="94"/>
                    <a:pt x="76" y="96"/>
                  </a:cubicBezTo>
                  <a:cubicBezTo>
                    <a:pt x="73" y="95"/>
                    <a:pt x="72" y="97"/>
                    <a:pt x="71" y="99"/>
                  </a:cubicBezTo>
                  <a:cubicBezTo>
                    <a:pt x="70" y="104"/>
                    <a:pt x="67" y="106"/>
                    <a:pt x="62" y="108"/>
                  </a:cubicBezTo>
                  <a:cubicBezTo>
                    <a:pt x="61" y="108"/>
                    <a:pt x="60" y="108"/>
                    <a:pt x="59" y="107"/>
                  </a:cubicBezTo>
                  <a:cubicBezTo>
                    <a:pt x="57" y="106"/>
                    <a:pt x="56" y="104"/>
                    <a:pt x="53" y="105"/>
                  </a:cubicBezTo>
                  <a:cubicBezTo>
                    <a:pt x="50" y="107"/>
                    <a:pt x="50" y="109"/>
                    <a:pt x="50" y="112"/>
                  </a:cubicBezTo>
                  <a:cubicBezTo>
                    <a:pt x="47" y="111"/>
                    <a:pt x="46" y="107"/>
                    <a:pt x="43" y="105"/>
                  </a:cubicBezTo>
                  <a:cubicBezTo>
                    <a:pt x="40" y="101"/>
                    <a:pt x="38" y="101"/>
                    <a:pt x="34" y="104"/>
                  </a:cubicBezTo>
                  <a:cubicBezTo>
                    <a:pt x="29" y="110"/>
                    <a:pt x="16" y="105"/>
                    <a:pt x="14" y="98"/>
                  </a:cubicBezTo>
                  <a:cubicBezTo>
                    <a:pt x="11" y="95"/>
                    <a:pt x="8" y="93"/>
                    <a:pt x="6" y="90"/>
                  </a:cubicBezTo>
                  <a:cubicBezTo>
                    <a:pt x="8" y="83"/>
                    <a:pt x="13" y="78"/>
                    <a:pt x="19" y="74"/>
                  </a:cubicBezTo>
                  <a:cubicBezTo>
                    <a:pt x="21" y="72"/>
                    <a:pt x="21" y="71"/>
                    <a:pt x="19" y="68"/>
                  </a:cubicBezTo>
                  <a:cubicBezTo>
                    <a:pt x="17" y="64"/>
                    <a:pt x="14" y="63"/>
                    <a:pt x="10" y="66"/>
                  </a:cubicBezTo>
                  <a:cubicBezTo>
                    <a:pt x="7" y="67"/>
                    <a:pt x="4" y="69"/>
                    <a:pt x="0" y="67"/>
                  </a:cubicBezTo>
                  <a:cubicBezTo>
                    <a:pt x="4" y="65"/>
                    <a:pt x="8" y="62"/>
                    <a:pt x="12" y="60"/>
                  </a:cubicBezTo>
                  <a:cubicBezTo>
                    <a:pt x="14" y="58"/>
                    <a:pt x="17" y="57"/>
                    <a:pt x="15" y="53"/>
                  </a:cubicBezTo>
                  <a:cubicBezTo>
                    <a:pt x="15" y="51"/>
                    <a:pt x="15" y="49"/>
                    <a:pt x="16" y="46"/>
                  </a:cubicBezTo>
                  <a:cubicBezTo>
                    <a:pt x="17" y="43"/>
                    <a:pt x="15" y="40"/>
                    <a:pt x="11" y="39"/>
                  </a:cubicBezTo>
                  <a:cubicBezTo>
                    <a:pt x="8" y="39"/>
                    <a:pt x="4" y="41"/>
                    <a:pt x="3" y="38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7" y="23"/>
                    <a:pt x="9" y="22"/>
                    <a:pt x="8" y="1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38">
              <a:extLst>
                <a:ext uri="{FF2B5EF4-FFF2-40B4-BE49-F238E27FC236}">
                  <a16:creationId xmlns:a16="http://schemas.microsoft.com/office/drawing/2014/main" id="{928808BC-930E-7E9D-987A-048DE50A96E4}"/>
                </a:ext>
              </a:extLst>
            </p:cNvPr>
            <p:cNvSpPr/>
            <p:nvPr userDrawn="1"/>
          </p:nvSpPr>
          <p:spPr bwMode="auto">
            <a:xfrm>
              <a:off x="785813" y="725488"/>
              <a:ext cx="309563" cy="268288"/>
            </a:xfrm>
            <a:custGeom>
              <a:avLst/>
              <a:gdLst>
                <a:gd name="T0" fmla="*/ 51 w 82"/>
                <a:gd name="T1" fmla="*/ 0 h 71"/>
                <a:gd name="T2" fmla="*/ 60 w 82"/>
                <a:gd name="T3" fmla="*/ 2 h 71"/>
                <a:gd name="T4" fmla="*/ 75 w 82"/>
                <a:gd name="T5" fmla="*/ 11 h 71"/>
                <a:gd name="T6" fmla="*/ 81 w 82"/>
                <a:gd name="T7" fmla="*/ 23 h 71"/>
                <a:gd name="T8" fmla="*/ 80 w 82"/>
                <a:gd name="T9" fmla="*/ 30 h 71"/>
                <a:gd name="T10" fmla="*/ 73 w 82"/>
                <a:gd name="T11" fmla="*/ 31 h 71"/>
                <a:gd name="T12" fmla="*/ 69 w 82"/>
                <a:gd name="T13" fmla="*/ 31 h 71"/>
                <a:gd name="T14" fmla="*/ 69 w 82"/>
                <a:gd name="T15" fmla="*/ 35 h 71"/>
                <a:gd name="T16" fmla="*/ 69 w 82"/>
                <a:gd name="T17" fmla="*/ 50 h 71"/>
                <a:gd name="T18" fmla="*/ 65 w 82"/>
                <a:gd name="T19" fmla="*/ 52 h 71"/>
                <a:gd name="T20" fmla="*/ 59 w 82"/>
                <a:gd name="T21" fmla="*/ 58 h 71"/>
                <a:gd name="T22" fmla="*/ 53 w 82"/>
                <a:gd name="T23" fmla="*/ 64 h 71"/>
                <a:gd name="T24" fmla="*/ 48 w 82"/>
                <a:gd name="T25" fmla="*/ 67 h 71"/>
                <a:gd name="T26" fmla="*/ 40 w 82"/>
                <a:gd name="T27" fmla="*/ 70 h 71"/>
                <a:gd name="T28" fmla="*/ 27 w 82"/>
                <a:gd name="T29" fmla="*/ 66 h 71"/>
                <a:gd name="T30" fmla="*/ 19 w 82"/>
                <a:gd name="T31" fmla="*/ 58 h 71"/>
                <a:gd name="T32" fmla="*/ 17 w 82"/>
                <a:gd name="T33" fmla="*/ 53 h 71"/>
                <a:gd name="T34" fmla="*/ 9 w 82"/>
                <a:gd name="T35" fmla="*/ 57 h 71"/>
                <a:gd name="T36" fmla="*/ 2 w 82"/>
                <a:gd name="T37" fmla="*/ 49 h 71"/>
                <a:gd name="T38" fmla="*/ 0 w 82"/>
                <a:gd name="T39" fmla="*/ 35 h 71"/>
                <a:gd name="T40" fmla="*/ 1 w 82"/>
                <a:gd name="T41" fmla="*/ 33 h 71"/>
                <a:gd name="T42" fmla="*/ 12 w 82"/>
                <a:gd name="T43" fmla="*/ 14 h 71"/>
                <a:gd name="T44" fmla="*/ 16 w 82"/>
                <a:gd name="T45" fmla="*/ 13 h 71"/>
                <a:gd name="T46" fmla="*/ 24 w 82"/>
                <a:gd name="T47" fmla="*/ 19 h 71"/>
                <a:gd name="T48" fmla="*/ 24 w 82"/>
                <a:gd name="T49" fmla="*/ 26 h 71"/>
                <a:gd name="T50" fmla="*/ 28 w 82"/>
                <a:gd name="T51" fmla="*/ 19 h 71"/>
                <a:gd name="T52" fmla="*/ 40 w 82"/>
                <a:gd name="T53" fmla="*/ 13 h 71"/>
                <a:gd name="T54" fmla="*/ 53 w 82"/>
                <a:gd name="T55" fmla="*/ 19 h 71"/>
                <a:gd name="T56" fmla="*/ 47 w 82"/>
                <a:gd name="T57" fmla="*/ 11 h 71"/>
                <a:gd name="T58" fmla="*/ 43 w 82"/>
                <a:gd name="T59" fmla="*/ 5 h 71"/>
                <a:gd name="T60" fmla="*/ 49 w 82"/>
                <a:gd name="T61" fmla="*/ 0 h 71"/>
                <a:gd name="T62" fmla="*/ 51 w 82"/>
                <a:gd name="T6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71">
                  <a:moveTo>
                    <a:pt x="51" y="0"/>
                  </a:moveTo>
                  <a:cubicBezTo>
                    <a:pt x="54" y="1"/>
                    <a:pt x="57" y="2"/>
                    <a:pt x="60" y="2"/>
                  </a:cubicBezTo>
                  <a:cubicBezTo>
                    <a:pt x="66" y="2"/>
                    <a:pt x="71" y="6"/>
                    <a:pt x="75" y="11"/>
                  </a:cubicBezTo>
                  <a:cubicBezTo>
                    <a:pt x="77" y="15"/>
                    <a:pt x="79" y="19"/>
                    <a:pt x="81" y="23"/>
                  </a:cubicBezTo>
                  <a:cubicBezTo>
                    <a:pt x="82" y="25"/>
                    <a:pt x="82" y="28"/>
                    <a:pt x="80" y="30"/>
                  </a:cubicBezTo>
                  <a:cubicBezTo>
                    <a:pt x="78" y="31"/>
                    <a:pt x="76" y="33"/>
                    <a:pt x="73" y="31"/>
                  </a:cubicBezTo>
                  <a:cubicBezTo>
                    <a:pt x="72" y="30"/>
                    <a:pt x="70" y="29"/>
                    <a:pt x="69" y="31"/>
                  </a:cubicBezTo>
                  <a:cubicBezTo>
                    <a:pt x="67" y="32"/>
                    <a:pt x="69" y="33"/>
                    <a:pt x="69" y="35"/>
                  </a:cubicBezTo>
                  <a:cubicBezTo>
                    <a:pt x="71" y="40"/>
                    <a:pt x="73" y="45"/>
                    <a:pt x="69" y="50"/>
                  </a:cubicBezTo>
                  <a:cubicBezTo>
                    <a:pt x="68" y="51"/>
                    <a:pt x="67" y="52"/>
                    <a:pt x="65" y="52"/>
                  </a:cubicBezTo>
                  <a:cubicBezTo>
                    <a:pt x="61" y="52"/>
                    <a:pt x="59" y="55"/>
                    <a:pt x="59" y="58"/>
                  </a:cubicBezTo>
                  <a:cubicBezTo>
                    <a:pt x="58" y="62"/>
                    <a:pt x="57" y="64"/>
                    <a:pt x="53" y="64"/>
                  </a:cubicBezTo>
                  <a:cubicBezTo>
                    <a:pt x="50" y="63"/>
                    <a:pt x="49" y="64"/>
                    <a:pt x="48" y="67"/>
                  </a:cubicBezTo>
                  <a:cubicBezTo>
                    <a:pt x="46" y="70"/>
                    <a:pt x="43" y="71"/>
                    <a:pt x="40" y="70"/>
                  </a:cubicBezTo>
                  <a:cubicBezTo>
                    <a:pt x="35" y="69"/>
                    <a:pt x="31" y="67"/>
                    <a:pt x="27" y="66"/>
                  </a:cubicBezTo>
                  <a:cubicBezTo>
                    <a:pt x="23" y="64"/>
                    <a:pt x="20" y="62"/>
                    <a:pt x="19" y="58"/>
                  </a:cubicBezTo>
                  <a:cubicBezTo>
                    <a:pt x="18" y="56"/>
                    <a:pt x="18" y="54"/>
                    <a:pt x="17" y="53"/>
                  </a:cubicBezTo>
                  <a:cubicBezTo>
                    <a:pt x="14" y="55"/>
                    <a:pt x="13" y="59"/>
                    <a:pt x="9" y="57"/>
                  </a:cubicBezTo>
                  <a:cubicBezTo>
                    <a:pt x="6" y="56"/>
                    <a:pt x="3" y="53"/>
                    <a:pt x="2" y="49"/>
                  </a:cubicBezTo>
                  <a:cubicBezTo>
                    <a:pt x="1" y="45"/>
                    <a:pt x="4" y="40"/>
                    <a:pt x="0" y="35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3" y="26"/>
                    <a:pt x="7" y="19"/>
                    <a:pt x="12" y="14"/>
                  </a:cubicBezTo>
                  <a:cubicBezTo>
                    <a:pt x="13" y="13"/>
                    <a:pt x="15" y="13"/>
                    <a:pt x="16" y="13"/>
                  </a:cubicBezTo>
                  <a:cubicBezTo>
                    <a:pt x="21" y="12"/>
                    <a:pt x="24" y="14"/>
                    <a:pt x="24" y="19"/>
                  </a:cubicBezTo>
                  <a:cubicBezTo>
                    <a:pt x="25" y="21"/>
                    <a:pt x="24" y="24"/>
                    <a:pt x="24" y="26"/>
                  </a:cubicBezTo>
                  <a:cubicBezTo>
                    <a:pt x="26" y="24"/>
                    <a:pt x="27" y="21"/>
                    <a:pt x="28" y="19"/>
                  </a:cubicBezTo>
                  <a:cubicBezTo>
                    <a:pt x="31" y="13"/>
                    <a:pt x="35" y="12"/>
                    <a:pt x="40" y="13"/>
                  </a:cubicBezTo>
                  <a:cubicBezTo>
                    <a:pt x="45" y="15"/>
                    <a:pt x="49" y="17"/>
                    <a:pt x="53" y="19"/>
                  </a:cubicBezTo>
                  <a:cubicBezTo>
                    <a:pt x="52" y="16"/>
                    <a:pt x="49" y="13"/>
                    <a:pt x="47" y="11"/>
                  </a:cubicBezTo>
                  <a:cubicBezTo>
                    <a:pt x="45" y="9"/>
                    <a:pt x="42" y="8"/>
                    <a:pt x="43" y="5"/>
                  </a:cubicBezTo>
                  <a:cubicBezTo>
                    <a:pt x="43" y="1"/>
                    <a:pt x="46" y="1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lose/>
                </a:path>
              </a:pathLst>
            </a:custGeom>
            <a:solidFill>
              <a:srgbClr val="EB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39">
              <a:extLst>
                <a:ext uri="{FF2B5EF4-FFF2-40B4-BE49-F238E27FC236}">
                  <a16:creationId xmlns:a16="http://schemas.microsoft.com/office/drawing/2014/main" id="{FA056D7A-9231-71F8-B600-F7D45EC339AE}"/>
                </a:ext>
              </a:extLst>
            </p:cNvPr>
            <p:cNvSpPr/>
            <p:nvPr userDrawn="1"/>
          </p:nvSpPr>
          <p:spPr bwMode="auto">
            <a:xfrm>
              <a:off x="1057275" y="230188"/>
              <a:ext cx="293688" cy="390525"/>
            </a:xfrm>
            <a:custGeom>
              <a:avLst/>
              <a:gdLst>
                <a:gd name="T0" fmla="*/ 69 w 78"/>
                <a:gd name="T1" fmla="*/ 28 h 104"/>
                <a:gd name="T2" fmla="*/ 65 w 78"/>
                <a:gd name="T3" fmla="*/ 35 h 104"/>
                <a:gd name="T4" fmla="*/ 64 w 78"/>
                <a:gd name="T5" fmla="*/ 38 h 104"/>
                <a:gd name="T6" fmla="*/ 60 w 78"/>
                <a:gd name="T7" fmla="*/ 44 h 104"/>
                <a:gd name="T8" fmla="*/ 67 w 78"/>
                <a:gd name="T9" fmla="*/ 47 h 104"/>
                <a:gd name="T10" fmla="*/ 73 w 78"/>
                <a:gd name="T11" fmla="*/ 51 h 104"/>
                <a:gd name="T12" fmla="*/ 73 w 78"/>
                <a:gd name="T13" fmla="*/ 60 h 104"/>
                <a:gd name="T14" fmla="*/ 72 w 78"/>
                <a:gd name="T15" fmla="*/ 61 h 104"/>
                <a:gd name="T16" fmla="*/ 70 w 78"/>
                <a:gd name="T17" fmla="*/ 67 h 104"/>
                <a:gd name="T18" fmla="*/ 57 w 78"/>
                <a:gd name="T19" fmla="*/ 72 h 104"/>
                <a:gd name="T20" fmla="*/ 46 w 78"/>
                <a:gd name="T21" fmla="*/ 72 h 104"/>
                <a:gd name="T22" fmla="*/ 41 w 78"/>
                <a:gd name="T23" fmla="*/ 77 h 104"/>
                <a:gd name="T24" fmla="*/ 34 w 78"/>
                <a:gd name="T25" fmla="*/ 87 h 104"/>
                <a:gd name="T26" fmla="*/ 22 w 78"/>
                <a:gd name="T27" fmla="*/ 89 h 104"/>
                <a:gd name="T28" fmla="*/ 24 w 78"/>
                <a:gd name="T29" fmla="*/ 91 h 104"/>
                <a:gd name="T30" fmla="*/ 31 w 78"/>
                <a:gd name="T31" fmla="*/ 101 h 104"/>
                <a:gd name="T32" fmla="*/ 27 w 78"/>
                <a:gd name="T33" fmla="*/ 103 h 104"/>
                <a:gd name="T34" fmla="*/ 10 w 78"/>
                <a:gd name="T35" fmla="*/ 93 h 104"/>
                <a:gd name="T36" fmla="*/ 8 w 78"/>
                <a:gd name="T37" fmla="*/ 90 h 104"/>
                <a:gd name="T38" fmla="*/ 10 w 78"/>
                <a:gd name="T39" fmla="*/ 81 h 104"/>
                <a:gd name="T40" fmla="*/ 6 w 78"/>
                <a:gd name="T41" fmla="*/ 63 h 104"/>
                <a:gd name="T42" fmla="*/ 4 w 78"/>
                <a:gd name="T43" fmla="*/ 52 h 104"/>
                <a:gd name="T44" fmla="*/ 8 w 78"/>
                <a:gd name="T45" fmla="*/ 54 h 104"/>
                <a:gd name="T46" fmla="*/ 16 w 78"/>
                <a:gd name="T47" fmla="*/ 57 h 104"/>
                <a:gd name="T48" fmla="*/ 22 w 78"/>
                <a:gd name="T49" fmla="*/ 63 h 104"/>
                <a:gd name="T50" fmla="*/ 24 w 78"/>
                <a:gd name="T51" fmla="*/ 70 h 104"/>
                <a:gd name="T52" fmla="*/ 24 w 78"/>
                <a:gd name="T53" fmla="*/ 61 h 104"/>
                <a:gd name="T54" fmla="*/ 31 w 78"/>
                <a:gd name="T55" fmla="*/ 57 h 104"/>
                <a:gd name="T56" fmla="*/ 33 w 78"/>
                <a:gd name="T57" fmla="*/ 53 h 104"/>
                <a:gd name="T58" fmla="*/ 39 w 78"/>
                <a:gd name="T59" fmla="*/ 47 h 104"/>
                <a:gd name="T60" fmla="*/ 43 w 78"/>
                <a:gd name="T61" fmla="*/ 47 h 104"/>
                <a:gd name="T62" fmla="*/ 42 w 78"/>
                <a:gd name="T63" fmla="*/ 43 h 104"/>
                <a:gd name="T64" fmla="*/ 38 w 78"/>
                <a:gd name="T65" fmla="*/ 43 h 104"/>
                <a:gd name="T66" fmla="*/ 32 w 78"/>
                <a:gd name="T67" fmla="*/ 41 h 104"/>
                <a:gd name="T68" fmla="*/ 28 w 78"/>
                <a:gd name="T69" fmla="*/ 31 h 104"/>
                <a:gd name="T70" fmla="*/ 24 w 78"/>
                <a:gd name="T71" fmla="*/ 29 h 104"/>
                <a:gd name="T72" fmla="*/ 24 w 78"/>
                <a:gd name="T73" fmla="*/ 27 h 104"/>
                <a:gd name="T74" fmla="*/ 32 w 78"/>
                <a:gd name="T75" fmla="*/ 7 h 104"/>
                <a:gd name="T76" fmla="*/ 48 w 78"/>
                <a:gd name="T77" fmla="*/ 0 h 104"/>
                <a:gd name="T78" fmla="*/ 52 w 78"/>
                <a:gd name="T79" fmla="*/ 2 h 104"/>
                <a:gd name="T80" fmla="*/ 59 w 78"/>
                <a:gd name="T81" fmla="*/ 7 h 104"/>
                <a:gd name="T82" fmla="*/ 63 w 78"/>
                <a:gd name="T83" fmla="*/ 11 h 104"/>
                <a:gd name="T84" fmla="*/ 70 w 78"/>
                <a:gd name="T85" fmla="*/ 20 h 104"/>
                <a:gd name="T86" fmla="*/ 69 w 78"/>
                <a:gd name="T8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" h="104">
                  <a:moveTo>
                    <a:pt x="69" y="28"/>
                  </a:moveTo>
                  <a:cubicBezTo>
                    <a:pt x="67" y="30"/>
                    <a:pt x="65" y="32"/>
                    <a:pt x="65" y="35"/>
                  </a:cubicBezTo>
                  <a:cubicBezTo>
                    <a:pt x="65" y="36"/>
                    <a:pt x="64" y="37"/>
                    <a:pt x="64" y="38"/>
                  </a:cubicBezTo>
                  <a:cubicBezTo>
                    <a:pt x="63" y="41"/>
                    <a:pt x="59" y="41"/>
                    <a:pt x="60" y="44"/>
                  </a:cubicBezTo>
                  <a:cubicBezTo>
                    <a:pt x="61" y="46"/>
                    <a:pt x="64" y="46"/>
                    <a:pt x="67" y="47"/>
                  </a:cubicBezTo>
                  <a:cubicBezTo>
                    <a:pt x="69" y="48"/>
                    <a:pt x="71" y="49"/>
                    <a:pt x="73" y="51"/>
                  </a:cubicBezTo>
                  <a:cubicBezTo>
                    <a:pt x="78" y="55"/>
                    <a:pt x="78" y="56"/>
                    <a:pt x="73" y="60"/>
                  </a:cubicBezTo>
                  <a:cubicBezTo>
                    <a:pt x="73" y="60"/>
                    <a:pt x="72" y="61"/>
                    <a:pt x="72" y="61"/>
                  </a:cubicBezTo>
                  <a:cubicBezTo>
                    <a:pt x="73" y="64"/>
                    <a:pt x="73" y="66"/>
                    <a:pt x="70" y="67"/>
                  </a:cubicBezTo>
                  <a:cubicBezTo>
                    <a:pt x="66" y="70"/>
                    <a:pt x="62" y="72"/>
                    <a:pt x="57" y="72"/>
                  </a:cubicBezTo>
                  <a:cubicBezTo>
                    <a:pt x="53" y="73"/>
                    <a:pt x="49" y="73"/>
                    <a:pt x="46" y="72"/>
                  </a:cubicBezTo>
                  <a:cubicBezTo>
                    <a:pt x="41" y="72"/>
                    <a:pt x="40" y="73"/>
                    <a:pt x="41" y="77"/>
                  </a:cubicBezTo>
                  <a:cubicBezTo>
                    <a:pt x="41" y="78"/>
                    <a:pt x="34" y="86"/>
                    <a:pt x="34" y="87"/>
                  </a:cubicBezTo>
                  <a:cubicBezTo>
                    <a:pt x="30" y="91"/>
                    <a:pt x="26" y="89"/>
                    <a:pt x="22" y="89"/>
                  </a:cubicBezTo>
                  <a:cubicBezTo>
                    <a:pt x="22" y="91"/>
                    <a:pt x="23" y="90"/>
                    <a:pt x="24" y="91"/>
                  </a:cubicBezTo>
                  <a:cubicBezTo>
                    <a:pt x="31" y="92"/>
                    <a:pt x="32" y="94"/>
                    <a:pt x="31" y="101"/>
                  </a:cubicBezTo>
                  <a:cubicBezTo>
                    <a:pt x="31" y="104"/>
                    <a:pt x="28" y="104"/>
                    <a:pt x="27" y="103"/>
                  </a:cubicBezTo>
                  <a:cubicBezTo>
                    <a:pt x="23" y="96"/>
                    <a:pt x="16" y="95"/>
                    <a:pt x="10" y="93"/>
                  </a:cubicBezTo>
                  <a:cubicBezTo>
                    <a:pt x="9" y="92"/>
                    <a:pt x="9" y="91"/>
                    <a:pt x="8" y="90"/>
                  </a:cubicBezTo>
                  <a:cubicBezTo>
                    <a:pt x="12" y="88"/>
                    <a:pt x="12" y="85"/>
                    <a:pt x="10" y="81"/>
                  </a:cubicBezTo>
                  <a:cubicBezTo>
                    <a:pt x="6" y="76"/>
                    <a:pt x="7" y="69"/>
                    <a:pt x="6" y="63"/>
                  </a:cubicBezTo>
                  <a:cubicBezTo>
                    <a:pt x="0" y="60"/>
                    <a:pt x="0" y="58"/>
                    <a:pt x="4" y="52"/>
                  </a:cubicBezTo>
                  <a:cubicBezTo>
                    <a:pt x="6" y="52"/>
                    <a:pt x="8" y="52"/>
                    <a:pt x="8" y="54"/>
                  </a:cubicBezTo>
                  <a:cubicBezTo>
                    <a:pt x="10" y="58"/>
                    <a:pt x="13" y="58"/>
                    <a:pt x="16" y="57"/>
                  </a:cubicBezTo>
                  <a:cubicBezTo>
                    <a:pt x="20" y="57"/>
                    <a:pt x="21" y="61"/>
                    <a:pt x="22" y="63"/>
                  </a:cubicBezTo>
                  <a:cubicBezTo>
                    <a:pt x="23" y="65"/>
                    <a:pt x="23" y="67"/>
                    <a:pt x="24" y="70"/>
                  </a:cubicBezTo>
                  <a:cubicBezTo>
                    <a:pt x="24" y="66"/>
                    <a:pt x="21" y="63"/>
                    <a:pt x="24" y="61"/>
                  </a:cubicBezTo>
                  <a:cubicBezTo>
                    <a:pt x="27" y="60"/>
                    <a:pt x="29" y="59"/>
                    <a:pt x="31" y="57"/>
                  </a:cubicBezTo>
                  <a:cubicBezTo>
                    <a:pt x="32" y="55"/>
                    <a:pt x="33" y="55"/>
                    <a:pt x="33" y="53"/>
                  </a:cubicBezTo>
                  <a:cubicBezTo>
                    <a:pt x="32" y="49"/>
                    <a:pt x="35" y="46"/>
                    <a:pt x="39" y="47"/>
                  </a:cubicBezTo>
                  <a:cubicBezTo>
                    <a:pt x="40" y="47"/>
                    <a:pt x="42" y="49"/>
                    <a:pt x="43" y="47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0" y="42"/>
                    <a:pt x="39" y="42"/>
                    <a:pt x="38" y="43"/>
                  </a:cubicBezTo>
                  <a:cubicBezTo>
                    <a:pt x="34" y="46"/>
                    <a:pt x="33" y="45"/>
                    <a:pt x="32" y="41"/>
                  </a:cubicBezTo>
                  <a:cubicBezTo>
                    <a:pt x="31" y="37"/>
                    <a:pt x="27" y="35"/>
                    <a:pt x="28" y="31"/>
                  </a:cubicBezTo>
                  <a:cubicBezTo>
                    <a:pt x="28" y="29"/>
                    <a:pt x="25" y="30"/>
                    <a:pt x="24" y="29"/>
                  </a:cubicBezTo>
                  <a:cubicBezTo>
                    <a:pt x="23" y="28"/>
                    <a:pt x="23" y="28"/>
                    <a:pt x="24" y="27"/>
                  </a:cubicBezTo>
                  <a:cubicBezTo>
                    <a:pt x="31" y="22"/>
                    <a:pt x="30" y="14"/>
                    <a:pt x="32" y="7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5" y="2"/>
                    <a:pt x="58" y="3"/>
                    <a:pt x="59" y="7"/>
                  </a:cubicBezTo>
                  <a:cubicBezTo>
                    <a:pt x="60" y="8"/>
                    <a:pt x="61" y="10"/>
                    <a:pt x="63" y="11"/>
                  </a:cubicBezTo>
                  <a:cubicBezTo>
                    <a:pt x="67" y="13"/>
                    <a:pt x="69" y="16"/>
                    <a:pt x="70" y="20"/>
                  </a:cubicBezTo>
                  <a:cubicBezTo>
                    <a:pt x="70" y="23"/>
                    <a:pt x="67" y="25"/>
                    <a:pt x="69" y="2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40">
              <a:extLst>
                <a:ext uri="{FF2B5EF4-FFF2-40B4-BE49-F238E27FC236}">
                  <a16:creationId xmlns:a16="http://schemas.microsoft.com/office/drawing/2014/main" id="{72AED057-147F-DAD2-94ED-B2DFF11E1388}"/>
                </a:ext>
              </a:extLst>
            </p:cNvPr>
            <p:cNvSpPr/>
            <p:nvPr userDrawn="1"/>
          </p:nvSpPr>
          <p:spPr bwMode="auto">
            <a:xfrm>
              <a:off x="26988" y="2960688"/>
              <a:ext cx="222250" cy="290513"/>
            </a:xfrm>
            <a:custGeom>
              <a:avLst/>
              <a:gdLst>
                <a:gd name="T0" fmla="*/ 22 w 59"/>
                <a:gd name="T1" fmla="*/ 0 h 77"/>
                <a:gd name="T2" fmla="*/ 40 w 59"/>
                <a:gd name="T3" fmla="*/ 9 h 77"/>
                <a:gd name="T4" fmla="*/ 48 w 59"/>
                <a:gd name="T5" fmla="*/ 20 h 77"/>
                <a:gd name="T6" fmla="*/ 50 w 59"/>
                <a:gd name="T7" fmla="*/ 36 h 77"/>
                <a:gd name="T8" fmla="*/ 54 w 59"/>
                <a:gd name="T9" fmla="*/ 47 h 77"/>
                <a:gd name="T10" fmla="*/ 57 w 59"/>
                <a:gd name="T11" fmla="*/ 52 h 77"/>
                <a:gd name="T12" fmla="*/ 56 w 59"/>
                <a:gd name="T13" fmla="*/ 64 h 77"/>
                <a:gd name="T14" fmla="*/ 46 w 59"/>
                <a:gd name="T15" fmla="*/ 76 h 77"/>
                <a:gd name="T16" fmla="*/ 39 w 59"/>
                <a:gd name="T17" fmla="*/ 73 h 77"/>
                <a:gd name="T18" fmla="*/ 35 w 59"/>
                <a:gd name="T19" fmla="*/ 64 h 77"/>
                <a:gd name="T20" fmla="*/ 19 w 59"/>
                <a:gd name="T21" fmla="*/ 54 h 77"/>
                <a:gd name="T22" fmla="*/ 1 w 59"/>
                <a:gd name="T23" fmla="*/ 29 h 77"/>
                <a:gd name="T24" fmla="*/ 16 w 59"/>
                <a:gd name="T25" fmla="*/ 2 h 77"/>
                <a:gd name="T26" fmla="*/ 22 w 59"/>
                <a:gd name="T2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7">
                  <a:moveTo>
                    <a:pt x="22" y="0"/>
                  </a:moveTo>
                  <a:cubicBezTo>
                    <a:pt x="29" y="1"/>
                    <a:pt x="35" y="4"/>
                    <a:pt x="40" y="9"/>
                  </a:cubicBezTo>
                  <a:cubicBezTo>
                    <a:pt x="42" y="12"/>
                    <a:pt x="46" y="16"/>
                    <a:pt x="48" y="20"/>
                  </a:cubicBezTo>
                  <a:cubicBezTo>
                    <a:pt x="51" y="25"/>
                    <a:pt x="53" y="31"/>
                    <a:pt x="50" y="36"/>
                  </a:cubicBezTo>
                  <a:cubicBezTo>
                    <a:pt x="47" y="42"/>
                    <a:pt x="49" y="46"/>
                    <a:pt x="54" y="47"/>
                  </a:cubicBezTo>
                  <a:cubicBezTo>
                    <a:pt x="58" y="48"/>
                    <a:pt x="59" y="48"/>
                    <a:pt x="57" y="52"/>
                  </a:cubicBezTo>
                  <a:cubicBezTo>
                    <a:pt x="55" y="55"/>
                    <a:pt x="56" y="60"/>
                    <a:pt x="56" y="64"/>
                  </a:cubicBezTo>
                  <a:cubicBezTo>
                    <a:pt x="56" y="69"/>
                    <a:pt x="51" y="76"/>
                    <a:pt x="46" y="76"/>
                  </a:cubicBezTo>
                  <a:cubicBezTo>
                    <a:pt x="43" y="77"/>
                    <a:pt x="40" y="77"/>
                    <a:pt x="39" y="73"/>
                  </a:cubicBezTo>
                  <a:cubicBezTo>
                    <a:pt x="38" y="70"/>
                    <a:pt x="37" y="67"/>
                    <a:pt x="35" y="64"/>
                  </a:cubicBezTo>
                  <a:cubicBezTo>
                    <a:pt x="33" y="57"/>
                    <a:pt x="26" y="55"/>
                    <a:pt x="19" y="54"/>
                  </a:cubicBezTo>
                  <a:cubicBezTo>
                    <a:pt x="3" y="52"/>
                    <a:pt x="0" y="43"/>
                    <a:pt x="1" y="29"/>
                  </a:cubicBezTo>
                  <a:cubicBezTo>
                    <a:pt x="1" y="18"/>
                    <a:pt x="6" y="9"/>
                    <a:pt x="16" y="2"/>
                  </a:cubicBezTo>
                  <a:cubicBezTo>
                    <a:pt x="18" y="1"/>
                    <a:pt x="20" y="0"/>
                    <a:pt x="22" y="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41">
              <a:extLst>
                <a:ext uri="{FF2B5EF4-FFF2-40B4-BE49-F238E27FC236}">
                  <a16:creationId xmlns:a16="http://schemas.microsoft.com/office/drawing/2014/main" id="{E10752DD-39ED-4771-C814-4FDE1BDF991E}"/>
                </a:ext>
              </a:extLst>
            </p:cNvPr>
            <p:cNvSpPr/>
            <p:nvPr userDrawn="1"/>
          </p:nvSpPr>
          <p:spPr bwMode="auto">
            <a:xfrm>
              <a:off x="684213" y="1304925"/>
              <a:ext cx="287338" cy="196850"/>
            </a:xfrm>
            <a:custGeom>
              <a:avLst/>
              <a:gdLst>
                <a:gd name="T0" fmla="*/ 51 w 76"/>
                <a:gd name="T1" fmla="*/ 52 h 52"/>
                <a:gd name="T2" fmla="*/ 38 w 76"/>
                <a:gd name="T3" fmla="*/ 48 h 52"/>
                <a:gd name="T4" fmla="*/ 21 w 76"/>
                <a:gd name="T5" fmla="*/ 45 h 52"/>
                <a:gd name="T6" fmla="*/ 14 w 76"/>
                <a:gd name="T7" fmla="*/ 49 h 52"/>
                <a:gd name="T8" fmla="*/ 4 w 76"/>
                <a:gd name="T9" fmla="*/ 49 h 52"/>
                <a:gd name="T10" fmla="*/ 2 w 76"/>
                <a:gd name="T11" fmla="*/ 39 h 52"/>
                <a:gd name="T12" fmla="*/ 11 w 76"/>
                <a:gd name="T13" fmla="*/ 20 h 52"/>
                <a:gd name="T14" fmla="*/ 15 w 76"/>
                <a:gd name="T15" fmla="*/ 19 h 52"/>
                <a:gd name="T16" fmla="*/ 27 w 76"/>
                <a:gd name="T17" fmla="*/ 14 h 52"/>
                <a:gd name="T18" fmla="*/ 50 w 76"/>
                <a:gd name="T19" fmla="*/ 1 h 52"/>
                <a:gd name="T20" fmla="*/ 67 w 76"/>
                <a:gd name="T21" fmla="*/ 2 h 52"/>
                <a:gd name="T22" fmla="*/ 76 w 76"/>
                <a:gd name="T23" fmla="*/ 21 h 52"/>
                <a:gd name="T24" fmla="*/ 66 w 76"/>
                <a:gd name="T25" fmla="*/ 44 h 52"/>
                <a:gd name="T26" fmla="*/ 51 w 76"/>
                <a:gd name="T2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52">
                  <a:moveTo>
                    <a:pt x="51" y="52"/>
                  </a:moveTo>
                  <a:cubicBezTo>
                    <a:pt x="46" y="52"/>
                    <a:pt x="42" y="50"/>
                    <a:pt x="38" y="48"/>
                  </a:cubicBezTo>
                  <a:cubicBezTo>
                    <a:pt x="33" y="45"/>
                    <a:pt x="27" y="43"/>
                    <a:pt x="21" y="45"/>
                  </a:cubicBezTo>
                  <a:cubicBezTo>
                    <a:pt x="18" y="46"/>
                    <a:pt x="16" y="48"/>
                    <a:pt x="14" y="49"/>
                  </a:cubicBezTo>
                  <a:cubicBezTo>
                    <a:pt x="10" y="51"/>
                    <a:pt x="7" y="52"/>
                    <a:pt x="4" y="49"/>
                  </a:cubicBezTo>
                  <a:cubicBezTo>
                    <a:pt x="1" y="46"/>
                    <a:pt x="0" y="42"/>
                    <a:pt x="2" y="39"/>
                  </a:cubicBezTo>
                  <a:cubicBezTo>
                    <a:pt x="5" y="33"/>
                    <a:pt x="10" y="27"/>
                    <a:pt x="11" y="20"/>
                  </a:cubicBezTo>
                  <a:cubicBezTo>
                    <a:pt x="11" y="18"/>
                    <a:pt x="13" y="18"/>
                    <a:pt x="15" y="19"/>
                  </a:cubicBezTo>
                  <a:cubicBezTo>
                    <a:pt x="22" y="22"/>
                    <a:pt x="24" y="22"/>
                    <a:pt x="27" y="14"/>
                  </a:cubicBezTo>
                  <a:cubicBezTo>
                    <a:pt x="32" y="5"/>
                    <a:pt x="41" y="3"/>
                    <a:pt x="50" y="1"/>
                  </a:cubicBezTo>
                  <a:cubicBezTo>
                    <a:pt x="55" y="0"/>
                    <a:pt x="61" y="0"/>
                    <a:pt x="67" y="2"/>
                  </a:cubicBezTo>
                  <a:cubicBezTo>
                    <a:pt x="74" y="5"/>
                    <a:pt x="76" y="13"/>
                    <a:pt x="76" y="21"/>
                  </a:cubicBezTo>
                  <a:cubicBezTo>
                    <a:pt x="75" y="29"/>
                    <a:pt x="72" y="37"/>
                    <a:pt x="66" y="44"/>
                  </a:cubicBezTo>
                  <a:cubicBezTo>
                    <a:pt x="62" y="49"/>
                    <a:pt x="58" y="52"/>
                    <a:pt x="51" y="52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42">
              <a:extLst>
                <a:ext uri="{FF2B5EF4-FFF2-40B4-BE49-F238E27FC236}">
                  <a16:creationId xmlns:a16="http://schemas.microsoft.com/office/drawing/2014/main" id="{4B401F48-691C-4DA4-173B-5238A417D7DD}"/>
                </a:ext>
              </a:extLst>
            </p:cNvPr>
            <p:cNvSpPr/>
            <p:nvPr userDrawn="1"/>
          </p:nvSpPr>
          <p:spPr bwMode="auto">
            <a:xfrm>
              <a:off x="271463" y="2309813"/>
              <a:ext cx="312738" cy="214313"/>
            </a:xfrm>
            <a:custGeom>
              <a:avLst/>
              <a:gdLst>
                <a:gd name="T0" fmla="*/ 38 w 83"/>
                <a:gd name="T1" fmla="*/ 1 h 57"/>
                <a:gd name="T2" fmla="*/ 55 w 83"/>
                <a:gd name="T3" fmla="*/ 14 h 57"/>
                <a:gd name="T4" fmla="*/ 64 w 83"/>
                <a:gd name="T5" fmla="*/ 29 h 57"/>
                <a:gd name="T6" fmla="*/ 75 w 83"/>
                <a:gd name="T7" fmla="*/ 32 h 57"/>
                <a:gd name="T8" fmla="*/ 83 w 83"/>
                <a:gd name="T9" fmla="*/ 37 h 57"/>
                <a:gd name="T10" fmla="*/ 77 w 83"/>
                <a:gd name="T11" fmla="*/ 49 h 57"/>
                <a:gd name="T12" fmla="*/ 59 w 83"/>
                <a:gd name="T13" fmla="*/ 56 h 57"/>
                <a:gd name="T14" fmla="*/ 57 w 83"/>
                <a:gd name="T15" fmla="*/ 55 h 57"/>
                <a:gd name="T16" fmla="*/ 54 w 83"/>
                <a:gd name="T17" fmla="*/ 51 h 57"/>
                <a:gd name="T18" fmla="*/ 44 w 83"/>
                <a:gd name="T19" fmla="*/ 49 h 57"/>
                <a:gd name="T20" fmla="*/ 19 w 83"/>
                <a:gd name="T21" fmla="*/ 45 h 57"/>
                <a:gd name="T22" fmla="*/ 12 w 83"/>
                <a:gd name="T23" fmla="*/ 42 h 57"/>
                <a:gd name="T24" fmla="*/ 9 w 83"/>
                <a:gd name="T25" fmla="*/ 15 h 57"/>
                <a:gd name="T26" fmla="*/ 38 w 83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57">
                  <a:moveTo>
                    <a:pt x="38" y="1"/>
                  </a:moveTo>
                  <a:cubicBezTo>
                    <a:pt x="47" y="0"/>
                    <a:pt x="52" y="6"/>
                    <a:pt x="55" y="14"/>
                  </a:cubicBezTo>
                  <a:cubicBezTo>
                    <a:pt x="57" y="20"/>
                    <a:pt x="58" y="26"/>
                    <a:pt x="64" y="29"/>
                  </a:cubicBezTo>
                  <a:cubicBezTo>
                    <a:pt x="67" y="31"/>
                    <a:pt x="71" y="31"/>
                    <a:pt x="75" y="32"/>
                  </a:cubicBezTo>
                  <a:cubicBezTo>
                    <a:pt x="79" y="32"/>
                    <a:pt x="82" y="33"/>
                    <a:pt x="83" y="37"/>
                  </a:cubicBezTo>
                  <a:cubicBezTo>
                    <a:pt x="83" y="43"/>
                    <a:pt x="81" y="47"/>
                    <a:pt x="77" y="49"/>
                  </a:cubicBezTo>
                  <a:cubicBezTo>
                    <a:pt x="71" y="51"/>
                    <a:pt x="64" y="51"/>
                    <a:pt x="59" y="56"/>
                  </a:cubicBezTo>
                  <a:cubicBezTo>
                    <a:pt x="58" y="57"/>
                    <a:pt x="57" y="56"/>
                    <a:pt x="57" y="55"/>
                  </a:cubicBezTo>
                  <a:cubicBezTo>
                    <a:pt x="56" y="54"/>
                    <a:pt x="55" y="53"/>
                    <a:pt x="54" y="51"/>
                  </a:cubicBezTo>
                  <a:cubicBezTo>
                    <a:pt x="51" y="48"/>
                    <a:pt x="48" y="47"/>
                    <a:pt x="44" y="49"/>
                  </a:cubicBezTo>
                  <a:cubicBezTo>
                    <a:pt x="35" y="52"/>
                    <a:pt x="27" y="51"/>
                    <a:pt x="19" y="45"/>
                  </a:cubicBezTo>
                  <a:cubicBezTo>
                    <a:pt x="17" y="44"/>
                    <a:pt x="14" y="43"/>
                    <a:pt x="12" y="42"/>
                  </a:cubicBezTo>
                  <a:cubicBezTo>
                    <a:pt x="4" y="35"/>
                    <a:pt x="0" y="25"/>
                    <a:pt x="9" y="15"/>
                  </a:cubicBezTo>
                  <a:cubicBezTo>
                    <a:pt x="17" y="7"/>
                    <a:pt x="25" y="1"/>
                    <a:pt x="38" y="1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43">
              <a:extLst>
                <a:ext uri="{FF2B5EF4-FFF2-40B4-BE49-F238E27FC236}">
                  <a16:creationId xmlns:a16="http://schemas.microsoft.com/office/drawing/2014/main" id="{FFACFF23-77A4-0888-9782-D1DD52E2972F}"/>
                </a:ext>
              </a:extLst>
            </p:cNvPr>
            <p:cNvSpPr/>
            <p:nvPr userDrawn="1"/>
          </p:nvSpPr>
          <p:spPr bwMode="auto">
            <a:xfrm>
              <a:off x="241300" y="1323975"/>
              <a:ext cx="244475" cy="285750"/>
            </a:xfrm>
            <a:custGeom>
              <a:avLst/>
              <a:gdLst>
                <a:gd name="T0" fmla="*/ 5 w 65"/>
                <a:gd name="T1" fmla="*/ 9 h 76"/>
                <a:gd name="T2" fmla="*/ 7 w 65"/>
                <a:gd name="T3" fmla="*/ 5 h 76"/>
                <a:gd name="T4" fmla="*/ 14 w 65"/>
                <a:gd name="T5" fmla="*/ 2 h 76"/>
                <a:gd name="T6" fmla="*/ 16 w 65"/>
                <a:gd name="T7" fmla="*/ 3 h 76"/>
                <a:gd name="T8" fmla="*/ 24 w 65"/>
                <a:gd name="T9" fmla="*/ 7 h 76"/>
                <a:gd name="T10" fmla="*/ 26 w 65"/>
                <a:gd name="T11" fmla="*/ 6 h 76"/>
                <a:gd name="T12" fmla="*/ 41 w 65"/>
                <a:gd name="T13" fmla="*/ 0 h 76"/>
                <a:gd name="T14" fmla="*/ 46 w 65"/>
                <a:gd name="T15" fmla="*/ 4 h 76"/>
                <a:gd name="T16" fmla="*/ 48 w 65"/>
                <a:gd name="T17" fmla="*/ 7 h 76"/>
                <a:gd name="T18" fmla="*/ 53 w 65"/>
                <a:gd name="T19" fmla="*/ 15 h 76"/>
                <a:gd name="T20" fmla="*/ 57 w 65"/>
                <a:gd name="T21" fmla="*/ 31 h 76"/>
                <a:gd name="T22" fmla="*/ 64 w 65"/>
                <a:gd name="T23" fmla="*/ 42 h 76"/>
                <a:gd name="T24" fmla="*/ 61 w 65"/>
                <a:gd name="T25" fmla="*/ 47 h 76"/>
                <a:gd name="T26" fmla="*/ 60 w 65"/>
                <a:gd name="T27" fmla="*/ 50 h 76"/>
                <a:gd name="T28" fmla="*/ 59 w 65"/>
                <a:gd name="T29" fmla="*/ 59 h 76"/>
                <a:gd name="T30" fmla="*/ 43 w 65"/>
                <a:gd name="T31" fmla="*/ 65 h 76"/>
                <a:gd name="T32" fmla="*/ 41 w 65"/>
                <a:gd name="T33" fmla="*/ 69 h 76"/>
                <a:gd name="T34" fmla="*/ 43 w 65"/>
                <a:gd name="T35" fmla="*/ 74 h 76"/>
                <a:gd name="T36" fmla="*/ 41 w 65"/>
                <a:gd name="T37" fmla="*/ 76 h 76"/>
                <a:gd name="T38" fmla="*/ 33 w 65"/>
                <a:gd name="T39" fmla="*/ 74 h 76"/>
                <a:gd name="T40" fmla="*/ 27 w 65"/>
                <a:gd name="T41" fmla="*/ 72 h 76"/>
                <a:gd name="T42" fmla="*/ 23 w 65"/>
                <a:gd name="T43" fmla="*/ 68 h 76"/>
                <a:gd name="T44" fmla="*/ 11 w 65"/>
                <a:gd name="T45" fmla="*/ 57 h 76"/>
                <a:gd name="T46" fmla="*/ 12 w 65"/>
                <a:gd name="T47" fmla="*/ 52 h 76"/>
                <a:gd name="T48" fmla="*/ 14 w 65"/>
                <a:gd name="T49" fmla="*/ 46 h 76"/>
                <a:gd name="T50" fmla="*/ 16 w 65"/>
                <a:gd name="T51" fmla="*/ 47 h 76"/>
                <a:gd name="T52" fmla="*/ 31 w 65"/>
                <a:gd name="T53" fmla="*/ 60 h 76"/>
                <a:gd name="T54" fmla="*/ 31 w 65"/>
                <a:gd name="T55" fmla="*/ 50 h 76"/>
                <a:gd name="T56" fmla="*/ 30 w 65"/>
                <a:gd name="T57" fmla="*/ 47 h 76"/>
                <a:gd name="T58" fmla="*/ 27 w 65"/>
                <a:gd name="T59" fmla="*/ 40 h 76"/>
                <a:gd name="T60" fmla="*/ 31 w 65"/>
                <a:gd name="T61" fmla="*/ 34 h 76"/>
                <a:gd name="T62" fmla="*/ 38 w 65"/>
                <a:gd name="T63" fmla="*/ 31 h 76"/>
                <a:gd name="T64" fmla="*/ 39 w 65"/>
                <a:gd name="T65" fmla="*/ 27 h 76"/>
                <a:gd name="T66" fmla="*/ 36 w 65"/>
                <a:gd name="T67" fmla="*/ 26 h 76"/>
                <a:gd name="T68" fmla="*/ 26 w 65"/>
                <a:gd name="T69" fmla="*/ 29 h 76"/>
                <a:gd name="T70" fmla="*/ 22 w 65"/>
                <a:gd name="T71" fmla="*/ 25 h 76"/>
                <a:gd name="T72" fmla="*/ 20 w 65"/>
                <a:gd name="T73" fmla="*/ 18 h 76"/>
                <a:gd name="T74" fmla="*/ 19 w 65"/>
                <a:gd name="T75" fmla="*/ 17 h 76"/>
                <a:gd name="T76" fmla="*/ 12 w 65"/>
                <a:gd name="T77" fmla="*/ 23 h 76"/>
                <a:gd name="T78" fmla="*/ 10 w 65"/>
                <a:gd name="T79" fmla="*/ 30 h 76"/>
                <a:gd name="T80" fmla="*/ 7 w 65"/>
                <a:gd name="T81" fmla="*/ 23 h 76"/>
                <a:gd name="T82" fmla="*/ 0 w 65"/>
                <a:gd name="T83" fmla="*/ 15 h 76"/>
                <a:gd name="T84" fmla="*/ 5 w 65"/>
                <a:gd name="T85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" h="76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9" y="2"/>
                    <a:pt x="11" y="0"/>
                    <a:pt x="14" y="2"/>
                  </a:cubicBezTo>
                  <a:cubicBezTo>
                    <a:pt x="15" y="2"/>
                    <a:pt x="15" y="3"/>
                    <a:pt x="16" y="3"/>
                  </a:cubicBezTo>
                  <a:cubicBezTo>
                    <a:pt x="21" y="0"/>
                    <a:pt x="23" y="1"/>
                    <a:pt x="24" y="7"/>
                  </a:cubicBezTo>
                  <a:cubicBezTo>
                    <a:pt x="24" y="8"/>
                    <a:pt x="26" y="6"/>
                    <a:pt x="26" y="6"/>
                  </a:cubicBezTo>
                  <a:cubicBezTo>
                    <a:pt x="30" y="1"/>
                    <a:pt x="35" y="0"/>
                    <a:pt x="41" y="0"/>
                  </a:cubicBezTo>
                  <a:cubicBezTo>
                    <a:pt x="44" y="0"/>
                    <a:pt x="46" y="1"/>
                    <a:pt x="46" y="4"/>
                  </a:cubicBezTo>
                  <a:cubicBezTo>
                    <a:pt x="46" y="5"/>
                    <a:pt x="46" y="7"/>
                    <a:pt x="48" y="7"/>
                  </a:cubicBezTo>
                  <a:cubicBezTo>
                    <a:pt x="53" y="8"/>
                    <a:pt x="53" y="12"/>
                    <a:pt x="53" y="15"/>
                  </a:cubicBezTo>
                  <a:cubicBezTo>
                    <a:pt x="48" y="22"/>
                    <a:pt x="49" y="27"/>
                    <a:pt x="57" y="31"/>
                  </a:cubicBezTo>
                  <a:cubicBezTo>
                    <a:pt x="61" y="33"/>
                    <a:pt x="62" y="38"/>
                    <a:pt x="64" y="42"/>
                  </a:cubicBezTo>
                  <a:cubicBezTo>
                    <a:pt x="65" y="45"/>
                    <a:pt x="63" y="46"/>
                    <a:pt x="61" y="47"/>
                  </a:cubicBezTo>
                  <a:cubicBezTo>
                    <a:pt x="60" y="48"/>
                    <a:pt x="59" y="48"/>
                    <a:pt x="60" y="50"/>
                  </a:cubicBezTo>
                  <a:cubicBezTo>
                    <a:pt x="64" y="54"/>
                    <a:pt x="63" y="57"/>
                    <a:pt x="59" y="59"/>
                  </a:cubicBezTo>
                  <a:cubicBezTo>
                    <a:pt x="54" y="62"/>
                    <a:pt x="49" y="65"/>
                    <a:pt x="43" y="65"/>
                  </a:cubicBezTo>
                  <a:cubicBezTo>
                    <a:pt x="39" y="65"/>
                    <a:pt x="39" y="67"/>
                    <a:pt x="41" y="69"/>
                  </a:cubicBezTo>
                  <a:cubicBezTo>
                    <a:pt x="41" y="71"/>
                    <a:pt x="42" y="72"/>
                    <a:pt x="43" y="74"/>
                  </a:cubicBezTo>
                  <a:cubicBezTo>
                    <a:pt x="43" y="75"/>
                    <a:pt x="43" y="76"/>
                    <a:pt x="41" y="76"/>
                  </a:cubicBezTo>
                  <a:cubicBezTo>
                    <a:pt x="39" y="74"/>
                    <a:pt x="36" y="73"/>
                    <a:pt x="33" y="74"/>
                  </a:cubicBezTo>
                  <a:cubicBezTo>
                    <a:pt x="31" y="75"/>
                    <a:pt x="29" y="74"/>
                    <a:pt x="27" y="72"/>
                  </a:cubicBezTo>
                  <a:cubicBezTo>
                    <a:pt x="26" y="70"/>
                    <a:pt x="25" y="68"/>
                    <a:pt x="23" y="68"/>
                  </a:cubicBezTo>
                  <a:cubicBezTo>
                    <a:pt x="17" y="66"/>
                    <a:pt x="14" y="61"/>
                    <a:pt x="11" y="57"/>
                  </a:cubicBezTo>
                  <a:cubicBezTo>
                    <a:pt x="10" y="55"/>
                    <a:pt x="10" y="53"/>
                    <a:pt x="12" y="52"/>
                  </a:cubicBezTo>
                  <a:cubicBezTo>
                    <a:pt x="14" y="50"/>
                    <a:pt x="15" y="48"/>
                    <a:pt x="14" y="46"/>
                  </a:cubicBezTo>
                  <a:cubicBezTo>
                    <a:pt x="15" y="45"/>
                    <a:pt x="16" y="46"/>
                    <a:pt x="16" y="47"/>
                  </a:cubicBezTo>
                  <a:cubicBezTo>
                    <a:pt x="18" y="55"/>
                    <a:pt x="27" y="55"/>
                    <a:pt x="31" y="60"/>
                  </a:cubicBezTo>
                  <a:cubicBezTo>
                    <a:pt x="31" y="57"/>
                    <a:pt x="28" y="53"/>
                    <a:pt x="31" y="50"/>
                  </a:cubicBezTo>
                  <a:cubicBezTo>
                    <a:pt x="31" y="49"/>
                    <a:pt x="30" y="48"/>
                    <a:pt x="30" y="47"/>
                  </a:cubicBezTo>
                  <a:cubicBezTo>
                    <a:pt x="28" y="45"/>
                    <a:pt x="27" y="43"/>
                    <a:pt x="27" y="40"/>
                  </a:cubicBezTo>
                  <a:cubicBezTo>
                    <a:pt x="26" y="37"/>
                    <a:pt x="27" y="35"/>
                    <a:pt x="31" y="34"/>
                  </a:cubicBezTo>
                  <a:cubicBezTo>
                    <a:pt x="34" y="34"/>
                    <a:pt x="36" y="33"/>
                    <a:pt x="38" y="31"/>
                  </a:cubicBezTo>
                  <a:cubicBezTo>
                    <a:pt x="39" y="30"/>
                    <a:pt x="40" y="29"/>
                    <a:pt x="39" y="27"/>
                  </a:cubicBezTo>
                  <a:cubicBezTo>
                    <a:pt x="38" y="26"/>
                    <a:pt x="37" y="26"/>
                    <a:pt x="36" y="26"/>
                  </a:cubicBezTo>
                  <a:cubicBezTo>
                    <a:pt x="32" y="27"/>
                    <a:pt x="29" y="27"/>
                    <a:pt x="26" y="29"/>
                  </a:cubicBezTo>
                  <a:cubicBezTo>
                    <a:pt x="22" y="30"/>
                    <a:pt x="21" y="29"/>
                    <a:pt x="22" y="25"/>
                  </a:cubicBezTo>
                  <a:cubicBezTo>
                    <a:pt x="23" y="22"/>
                    <a:pt x="21" y="21"/>
                    <a:pt x="20" y="18"/>
                  </a:cubicBezTo>
                  <a:cubicBezTo>
                    <a:pt x="20" y="18"/>
                    <a:pt x="20" y="17"/>
                    <a:pt x="19" y="17"/>
                  </a:cubicBezTo>
                  <a:cubicBezTo>
                    <a:pt x="17" y="19"/>
                    <a:pt x="12" y="18"/>
                    <a:pt x="12" y="23"/>
                  </a:cubicBezTo>
                  <a:cubicBezTo>
                    <a:pt x="12" y="26"/>
                    <a:pt x="11" y="28"/>
                    <a:pt x="10" y="30"/>
                  </a:cubicBezTo>
                  <a:cubicBezTo>
                    <a:pt x="7" y="29"/>
                    <a:pt x="7" y="26"/>
                    <a:pt x="7" y="23"/>
                  </a:cubicBezTo>
                  <a:cubicBezTo>
                    <a:pt x="7" y="17"/>
                    <a:pt x="5" y="16"/>
                    <a:pt x="0" y="15"/>
                  </a:cubicBezTo>
                  <a:cubicBezTo>
                    <a:pt x="0" y="12"/>
                    <a:pt x="3" y="11"/>
                    <a:pt x="5" y="9"/>
                  </a:cubicBezTo>
                  <a:close/>
                </a:path>
              </a:pathLst>
            </a:custGeom>
            <a:solidFill>
              <a:srgbClr val="EB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44">
              <a:extLst>
                <a:ext uri="{FF2B5EF4-FFF2-40B4-BE49-F238E27FC236}">
                  <a16:creationId xmlns:a16="http://schemas.microsoft.com/office/drawing/2014/main" id="{30856958-D25F-DEF5-D1F2-C0C74DAE0CE8}"/>
                </a:ext>
              </a:extLst>
            </p:cNvPr>
            <p:cNvSpPr/>
            <p:nvPr userDrawn="1"/>
          </p:nvSpPr>
          <p:spPr bwMode="auto">
            <a:xfrm>
              <a:off x="1474788" y="801688"/>
              <a:ext cx="184150" cy="184150"/>
            </a:xfrm>
            <a:custGeom>
              <a:avLst/>
              <a:gdLst>
                <a:gd name="T0" fmla="*/ 31 w 49"/>
                <a:gd name="T1" fmla="*/ 48 h 49"/>
                <a:gd name="T2" fmla="*/ 13 w 49"/>
                <a:gd name="T3" fmla="*/ 43 h 49"/>
                <a:gd name="T4" fmla="*/ 9 w 49"/>
                <a:gd name="T5" fmla="*/ 31 h 49"/>
                <a:gd name="T6" fmla="*/ 3 w 49"/>
                <a:gd name="T7" fmla="*/ 10 h 49"/>
                <a:gd name="T8" fmla="*/ 1 w 49"/>
                <a:gd name="T9" fmla="*/ 5 h 49"/>
                <a:gd name="T10" fmla="*/ 6 w 49"/>
                <a:gd name="T11" fmla="*/ 1 h 49"/>
                <a:gd name="T12" fmla="*/ 22 w 49"/>
                <a:gd name="T13" fmla="*/ 2 h 49"/>
                <a:gd name="T14" fmla="*/ 24 w 49"/>
                <a:gd name="T15" fmla="*/ 4 h 49"/>
                <a:gd name="T16" fmla="*/ 30 w 49"/>
                <a:gd name="T17" fmla="*/ 11 h 49"/>
                <a:gd name="T18" fmla="*/ 47 w 49"/>
                <a:gd name="T19" fmla="*/ 31 h 49"/>
                <a:gd name="T20" fmla="*/ 39 w 49"/>
                <a:gd name="T21" fmla="*/ 47 h 49"/>
                <a:gd name="T22" fmla="*/ 31 w 49"/>
                <a:gd name="T2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49">
                  <a:moveTo>
                    <a:pt x="31" y="48"/>
                  </a:moveTo>
                  <a:cubicBezTo>
                    <a:pt x="24" y="48"/>
                    <a:pt x="18" y="47"/>
                    <a:pt x="13" y="43"/>
                  </a:cubicBezTo>
                  <a:cubicBezTo>
                    <a:pt x="9" y="40"/>
                    <a:pt x="7" y="36"/>
                    <a:pt x="9" y="31"/>
                  </a:cubicBezTo>
                  <a:cubicBezTo>
                    <a:pt x="11" y="22"/>
                    <a:pt x="10" y="15"/>
                    <a:pt x="3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3" y="0"/>
                    <a:pt x="6" y="1"/>
                  </a:cubicBezTo>
                  <a:cubicBezTo>
                    <a:pt x="11" y="1"/>
                    <a:pt x="17" y="1"/>
                    <a:pt x="22" y="2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4" y="8"/>
                    <a:pt x="27" y="10"/>
                    <a:pt x="30" y="11"/>
                  </a:cubicBezTo>
                  <a:cubicBezTo>
                    <a:pt x="40" y="14"/>
                    <a:pt x="44" y="23"/>
                    <a:pt x="47" y="31"/>
                  </a:cubicBezTo>
                  <a:cubicBezTo>
                    <a:pt x="49" y="37"/>
                    <a:pt x="45" y="46"/>
                    <a:pt x="39" y="47"/>
                  </a:cubicBezTo>
                  <a:cubicBezTo>
                    <a:pt x="36" y="47"/>
                    <a:pt x="33" y="49"/>
                    <a:pt x="31" y="48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45">
              <a:extLst>
                <a:ext uri="{FF2B5EF4-FFF2-40B4-BE49-F238E27FC236}">
                  <a16:creationId xmlns:a16="http://schemas.microsoft.com/office/drawing/2014/main" id="{3144396C-FE24-1820-598D-1A8F75C2AA54}"/>
                </a:ext>
              </a:extLst>
            </p:cNvPr>
            <p:cNvSpPr/>
            <p:nvPr userDrawn="1"/>
          </p:nvSpPr>
          <p:spPr bwMode="auto">
            <a:xfrm>
              <a:off x="1117600" y="582613"/>
              <a:ext cx="173038" cy="200025"/>
            </a:xfrm>
            <a:custGeom>
              <a:avLst/>
              <a:gdLst>
                <a:gd name="T0" fmla="*/ 41 w 46"/>
                <a:gd name="T1" fmla="*/ 3 h 53"/>
                <a:gd name="T2" fmla="*/ 42 w 46"/>
                <a:gd name="T3" fmla="*/ 12 h 53"/>
                <a:gd name="T4" fmla="*/ 43 w 46"/>
                <a:gd name="T5" fmla="*/ 17 h 53"/>
                <a:gd name="T6" fmla="*/ 41 w 46"/>
                <a:gd name="T7" fmla="*/ 28 h 53"/>
                <a:gd name="T8" fmla="*/ 40 w 46"/>
                <a:gd name="T9" fmla="*/ 33 h 53"/>
                <a:gd name="T10" fmla="*/ 36 w 46"/>
                <a:gd name="T11" fmla="*/ 44 h 53"/>
                <a:gd name="T12" fmla="*/ 28 w 46"/>
                <a:gd name="T13" fmla="*/ 46 h 53"/>
                <a:gd name="T14" fmla="*/ 23 w 46"/>
                <a:gd name="T15" fmla="*/ 49 h 53"/>
                <a:gd name="T16" fmla="*/ 15 w 46"/>
                <a:gd name="T17" fmla="*/ 52 h 53"/>
                <a:gd name="T18" fmla="*/ 8 w 46"/>
                <a:gd name="T19" fmla="*/ 49 h 53"/>
                <a:gd name="T20" fmla="*/ 2 w 46"/>
                <a:gd name="T21" fmla="*/ 27 h 53"/>
                <a:gd name="T22" fmla="*/ 18 w 46"/>
                <a:gd name="T23" fmla="*/ 24 h 53"/>
                <a:gd name="T24" fmla="*/ 21 w 46"/>
                <a:gd name="T25" fmla="*/ 23 h 53"/>
                <a:gd name="T26" fmla="*/ 27 w 46"/>
                <a:gd name="T27" fmla="*/ 24 h 53"/>
                <a:gd name="T28" fmla="*/ 29 w 46"/>
                <a:gd name="T29" fmla="*/ 24 h 53"/>
                <a:gd name="T30" fmla="*/ 29 w 46"/>
                <a:gd name="T31" fmla="*/ 23 h 53"/>
                <a:gd name="T32" fmla="*/ 26 w 46"/>
                <a:gd name="T33" fmla="*/ 18 h 53"/>
                <a:gd name="T34" fmla="*/ 22 w 46"/>
                <a:gd name="T35" fmla="*/ 20 h 53"/>
                <a:gd name="T36" fmla="*/ 18 w 46"/>
                <a:gd name="T37" fmla="*/ 19 h 53"/>
                <a:gd name="T38" fmla="*/ 12 w 46"/>
                <a:gd name="T39" fmla="*/ 11 h 53"/>
                <a:gd name="T40" fmla="*/ 24 w 46"/>
                <a:gd name="T41" fmla="*/ 5 h 53"/>
                <a:gd name="T42" fmla="*/ 32 w 46"/>
                <a:gd name="T43" fmla="*/ 2 h 53"/>
                <a:gd name="T44" fmla="*/ 41 w 46"/>
                <a:gd name="T4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52">
                  <a:moveTo>
                    <a:pt x="41" y="3"/>
                  </a:moveTo>
                  <a:cubicBezTo>
                    <a:pt x="44" y="6"/>
                    <a:pt x="45" y="9"/>
                    <a:pt x="42" y="12"/>
                  </a:cubicBezTo>
                  <a:cubicBezTo>
                    <a:pt x="40" y="13"/>
                    <a:pt x="41" y="15"/>
                    <a:pt x="43" y="17"/>
                  </a:cubicBezTo>
                  <a:cubicBezTo>
                    <a:pt x="46" y="21"/>
                    <a:pt x="46" y="25"/>
                    <a:pt x="41" y="28"/>
                  </a:cubicBezTo>
                  <a:cubicBezTo>
                    <a:pt x="39" y="30"/>
                    <a:pt x="38" y="30"/>
                    <a:pt x="40" y="33"/>
                  </a:cubicBezTo>
                  <a:cubicBezTo>
                    <a:pt x="44" y="37"/>
                    <a:pt x="43" y="40"/>
                    <a:pt x="36" y="44"/>
                  </a:cubicBezTo>
                  <a:cubicBezTo>
                    <a:pt x="34" y="45"/>
                    <a:pt x="31" y="46"/>
                    <a:pt x="28" y="46"/>
                  </a:cubicBezTo>
                  <a:cubicBezTo>
                    <a:pt x="25" y="46"/>
                    <a:pt x="23" y="45"/>
                    <a:pt x="23" y="49"/>
                  </a:cubicBezTo>
                  <a:cubicBezTo>
                    <a:pt x="23" y="51"/>
                    <a:pt x="18" y="53"/>
                    <a:pt x="15" y="52"/>
                  </a:cubicBezTo>
                  <a:cubicBezTo>
                    <a:pt x="12" y="52"/>
                    <a:pt x="10" y="50"/>
                    <a:pt x="8" y="49"/>
                  </a:cubicBezTo>
                  <a:cubicBezTo>
                    <a:pt x="3" y="43"/>
                    <a:pt x="0" y="35"/>
                    <a:pt x="2" y="27"/>
                  </a:cubicBezTo>
                  <a:cubicBezTo>
                    <a:pt x="7" y="25"/>
                    <a:pt x="11" y="20"/>
                    <a:pt x="18" y="24"/>
                  </a:cubicBezTo>
                  <a:cubicBezTo>
                    <a:pt x="19" y="24"/>
                    <a:pt x="20" y="24"/>
                    <a:pt x="21" y="23"/>
                  </a:cubicBezTo>
                  <a:cubicBezTo>
                    <a:pt x="23" y="22"/>
                    <a:pt x="25" y="22"/>
                    <a:pt x="27" y="24"/>
                  </a:cubicBezTo>
                  <a:cubicBezTo>
                    <a:pt x="27" y="24"/>
                    <a:pt x="28" y="25"/>
                    <a:pt x="29" y="24"/>
                  </a:cubicBezTo>
                  <a:cubicBezTo>
                    <a:pt x="29" y="24"/>
                    <a:pt x="29" y="23"/>
                    <a:pt x="29" y="23"/>
                  </a:cubicBezTo>
                  <a:cubicBezTo>
                    <a:pt x="29" y="21"/>
                    <a:pt x="28" y="19"/>
                    <a:pt x="26" y="18"/>
                  </a:cubicBezTo>
                  <a:cubicBezTo>
                    <a:pt x="24" y="17"/>
                    <a:pt x="24" y="19"/>
                    <a:pt x="22" y="20"/>
                  </a:cubicBezTo>
                  <a:cubicBezTo>
                    <a:pt x="20" y="22"/>
                    <a:pt x="18" y="21"/>
                    <a:pt x="18" y="19"/>
                  </a:cubicBezTo>
                  <a:cubicBezTo>
                    <a:pt x="18" y="15"/>
                    <a:pt x="15" y="13"/>
                    <a:pt x="12" y="11"/>
                  </a:cubicBezTo>
                  <a:cubicBezTo>
                    <a:pt x="16" y="8"/>
                    <a:pt x="19" y="6"/>
                    <a:pt x="24" y="5"/>
                  </a:cubicBezTo>
                  <a:cubicBezTo>
                    <a:pt x="27" y="5"/>
                    <a:pt x="29" y="4"/>
                    <a:pt x="32" y="2"/>
                  </a:cubicBezTo>
                  <a:cubicBezTo>
                    <a:pt x="35" y="0"/>
                    <a:pt x="38" y="0"/>
                    <a:pt x="41" y="3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46">
              <a:extLst>
                <a:ext uri="{FF2B5EF4-FFF2-40B4-BE49-F238E27FC236}">
                  <a16:creationId xmlns:a16="http://schemas.microsoft.com/office/drawing/2014/main" id="{68F046D0-36C9-3B94-3AF9-ABCAC125C844}"/>
                </a:ext>
              </a:extLst>
            </p:cNvPr>
            <p:cNvSpPr/>
            <p:nvPr userDrawn="1"/>
          </p:nvSpPr>
          <p:spPr bwMode="auto">
            <a:xfrm>
              <a:off x="1049338" y="519113"/>
              <a:ext cx="222250" cy="249238"/>
            </a:xfrm>
            <a:custGeom>
              <a:avLst/>
              <a:gdLst>
                <a:gd name="T0" fmla="*/ 59 w 59"/>
                <a:gd name="T1" fmla="*/ 20 h 66"/>
                <a:gd name="T2" fmla="*/ 49 w 59"/>
                <a:gd name="T3" fmla="*/ 21 h 66"/>
                <a:gd name="T4" fmla="*/ 42 w 59"/>
                <a:gd name="T5" fmla="*/ 24 h 66"/>
                <a:gd name="T6" fmla="*/ 31 w 59"/>
                <a:gd name="T7" fmla="*/ 28 h 66"/>
                <a:gd name="T8" fmla="*/ 23 w 59"/>
                <a:gd name="T9" fmla="*/ 41 h 66"/>
                <a:gd name="T10" fmla="*/ 20 w 59"/>
                <a:gd name="T11" fmla="*/ 44 h 66"/>
                <a:gd name="T12" fmla="*/ 20 w 59"/>
                <a:gd name="T13" fmla="*/ 53 h 66"/>
                <a:gd name="T14" fmla="*/ 20 w 59"/>
                <a:gd name="T15" fmla="*/ 55 h 66"/>
                <a:gd name="T16" fmla="*/ 26 w 59"/>
                <a:gd name="T17" fmla="*/ 66 h 66"/>
                <a:gd name="T18" fmla="*/ 8 w 59"/>
                <a:gd name="T19" fmla="*/ 58 h 66"/>
                <a:gd name="T20" fmla="*/ 3 w 59"/>
                <a:gd name="T21" fmla="*/ 39 h 66"/>
                <a:gd name="T22" fmla="*/ 5 w 59"/>
                <a:gd name="T23" fmla="*/ 46 h 66"/>
                <a:gd name="T24" fmla="*/ 15 w 59"/>
                <a:gd name="T25" fmla="*/ 57 h 66"/>
                <a:gd name="T26" fmla="*/ 18 w 59"/>
                <a:gd name="T27" fmla="*/ 58 h 66"/>
                <a:gd name="T28" fmla="*/ 14 w 59"/>
                <a:gd name="T29" fmla="*/ 54 h 66"/>
                <a:gd name="T30" fmla="*/ 7 w 59"/>
                <a:gd name="T31" fmla="*/ 42 h 66"/>
                <a:gd name="T32" fmla="*/ 6 w 59"/>
                <a:gd name="T33" fmla="*/ 34 h 66"/>
                <a:gd name="T34" fmla="*/ 4 w 59"/>
                <a:gd name="T35" fmla="*/ 24 h 66"/>
                <a:gd name="T36" fmla="*/ 12 w 59"/>
                <a:gd name="T37" fmla="*/ 15 h 66"/>
                <a:gd name="T38" fmla="*/ 17 w 59"/>
                <a:gd name="T39" fmla="*/ 16 h 66"/>
                <a:gd name="T40" fmla="*/ 28 w 59"/>
                <a:gd name="T41" fmla="*/ 23 h 66"/>
                <a:gd name="T42" fmla="*/ 32 w 59"/>
                <a:gd name="T43" fmla="*/ 25 h 66"/>
                <a:gd name="T44" fmla="*/ 31 w 59"/>
                <a:gd name="T45" fmla="*/ 22 h 66"/>
                <a:gd name="T46" fmla="*/ 30 w 59"/>
                <a:gd name="T47" fmla="*/ 21 h 66"/>
                <a:gd name="T48" fmla="*/ 26 w 59"/>
                <a:gd name="T49" fmla="*/ 15 h 66"/>
                <a:gd name="T50" fmla="*/ 25 w 59"/>
                <a:gd name="T51" fmla="*/ 15 h 66"/>
                <a:gd name="T52" fmla="*/ 21 w 59"/>
                <a:gd name="T53" fmla="*/ 13 h 66"/>
                <a:gd name="T54" fmla="*/ 25 w 59"/>
                <a:gd name="T55" fmla="*/ 11 h 66"/>
                <a:gd name="T56" fmla="*/ 29 w 59"/>
                <a:gd name="T57" fmla="*/ 11 h 66"/>
                <a:gd name="T58" fmla="*/ 33 w 59"/>
                <a:gd name="T59" fmla="*/ 10 h 66"/>
                <a:gd name="T60" fmla="*/ 37 w 59"/>
                <a:gd name="T61" fmla="*/ 8 h 66"/>
                <a:gd name="T62" fmla="*/ 42 w 59"/>
                <a:gd name="T63" fmla="*/ 3 h 66"/>
                <a:gd name="T64" fmla="*/ 43 w 59"/>
                <a:gd name="T65" fmla="*/ 0 h 66"/>
                <a:gd name="T66" fmla="*/ 48 w 59"/>
                <a:gd name="T67" fmla="*/ 7 h 66"/>
                <a:gd name="T68" fmla="*/ 56 w 59"/>
                <a:gd name="T69" fmla="*/ 16 h 66"/>
                <a:gd name="T70" fmla="*/ 59 w 59"/>
                <a:gd name="T71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66">
                  <a:moveTo>
                    <a:pt x="59" y="20"/>
                  </a:moveTo>
                  <a:cubicBezTo>
                    <a:pt x="56" y="18"/>
                    <a:pt x="52" y="19"/>
                    <a:pt x="49" y="21"/>
                  </a:cubicBezTo>
                  <a:cubicBezTo>
                    <a:pt x="47" y="22"/>
                    <a:pt x="45" y="24"/>
                    <a:pt x="42" y="24"/>
                  </a:cubicBezTo>
                  <a:cubicBezTo>
                    <a:pt x="38" y="24"/>
                    <a:pt x="34" y="26"/>
                    <a:pt x="31" y="28"/>
                  </a:cubicBezTo>
                  <a:cubicBezTo>
                    <a:pt x="31" y="36"/>
                    <a:pt x="30" y="38"/>
                    <a:pt x="23" y="41"/>
                  </a:cubicBezTo>
                  <a:cubicBezTo>
                    <a:pt x="21" y="41"/>
                    <a:pt x="21" y="43"/>
                    <a:pt x="20" y="44"/>
                  </a:cubicBezTo>
                  <a:cubicBezTo>
                    <a:pt x="21" y="47"/>
                    <a:pt x="22" y="50"/>
                    <a:pt x="20" y="53"/>
                  </a:cubicBezTo>
                  <a:cubicBezTo>
                    <a:pt x="19" y="54"/>
                    <a:pt x="20" y="55"/>
                    <a:pt x="20" y="55"/>
                  </a:cubicBezTo>
                  <a:cubicBezTo>
                    <a:pt x="24" y="58"/>
                    <a:pt x="24" y="62"/>
                    <a:pt x="26" y="66"/>
                  </a:cubicBezTo>
                  <a:cubicBezTo>
                    <a:pt x="20" y="63"/>
                    <a:pt x="13" y="63"/>
                    <a:pt x="8" y="58"/>
                  </a:cubicBezTo>
                  <a:cubicBezTo>
                    <a:pt x="3" y="53"/>
                    <a:pt x="0" y="47"/>
                    <a:pt x="3" y="39"/>
                  </a:cubicBezTo>
                  <a:cubicBezTo>
                    <a:pt x="5" y="41"/>
                    <a:pt x="5" y="44"/>
                    <a:pt x="5" y="46"/>
                  </a:cubicBezTo>
                  <a:cubicBezTo>
                    <a:pt x="6" y="52"/>
                    <a:pt x="9" y="55"/>
                    <a:pt x="15" y="57"/>
                  </a:cubicBezTo>
                  <a:cubicBezTo>
                    <a:pt x="16" y="57"/>
                    <a:pt x="16" y="58"/>
                    <a:pt x="18" y="58"/>
                  </a:cubicBezTo>
                  <a:cubicBezTo>
                    <a:pt x="16" y="57"/>
                    <a:pt x="15" y="56"/>
                    <a:pt x="14" y="54"/>
                  </a:cubicBezTo>
                  <a:cubicBezTo>
                    <a:pt x="13" y="50"/>
                    <a:pt x="11" y="46"/>
                    <a:pt x="7" y="42"/>
                  </a:cubicBezTo>
                  <a:cubicBezTo>
                    <a:pt x="5" y="40"/>
                    <a:pt x="5" y="36"/>
                    <a:pt x="6" y="34"/>
                  </a:cubicBezTo>
                  <a:cubicBezTo>
                    <a:pt x="9" y="30"/>
                    <a:pt x="8" y="27"/>
                    <a:pt x="4" y="24"/>
                  </a:cubicBezTo>
                  <a:cubicBezTo>
                    <a:pt x="5" y="19"/>
                    <a:pt x="7" y="17"/>
                    <a:pt x="12" y="15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22" y="16"/>
                    <a:pt x="26" y="18"/>
                    <a:pt x="28" y="23"/>
                  </a:cubicBezTo>
                  <a:cubicBezTo>
                    <a:pt x="29" y="24"/>
                    <a:pt x="30" y="26"/>
                    <a:pt x="32" y="25"/>
                  </a:cubicBezTo>
                  <a:cubicBezTo>
                    <a:pt x="33" y="24"/>
                    <a:pt x="31" y="23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5" y="14"/>
                    <a:pt x="29" y="16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3" y="14"/>
                    <a:pt x="21" y="15"/>
                    <a:pt x="21" y="13"/>
                  </a:cubicBezTo>
                  <a:cubicBezTo>
                    <a:pt x="21" y="11"/>
                    <a:pt x="23" y="11"/>
                    <a:pt x="25" y="11"/>
                  </a:cubicBezTo>
                  <a:cubicBezTo>
                    <a:pt x="26" y="10"/>
                    <a:pt x="28" y="11"/>
                    <a:pt x="29" y="11"/>
                  </a:cubicBezTo>
                  <a:cubicBezTo>
                    <a:pt x="31" y="12"/>
                    <a:pt x="33" y="12"/>
                    <a:pt x="33" y="10"/>
                  </a:cubicBezTo>
                  <a:cubicBezTo>
                    <a:pt x="34" y="7"/>
                    <a:pt x="36" y="8"/>
                    <a:pt x="37" y="8"/>
                  </a:cubicBezTo>
                  <a:cubicBezTo>
                    <a:pt x="41" y="8"/>
                    <a:pt x="43" y="7"/>
                    <a:pt x="42" y="3"/>
                  </a:cubicBezTo>
                  <a:cubicBezTo>
                    <a:pt x="42" y="2"/>
                    <a:pt x="42" y="1"/>
                    <a:pt x="43" y="0"/>
                  </a:cubicBezTo>
                  <a:cubicBezTo>
                    <a:pt x="42" y="4"/>
                    <a:pt x="44" y="6"/>
                    <a:pt x="48" y="7"/>
                  </a:cubicBezTo>
                  <a:cubicBezTo>
                    <a:pt x="53" y="8"/>
                    <a:pt x="57" y="10"/>
                    <a:pt x="56" y="16"/>
                  </a:cubicBezTo>
                  <a:cubicBezTo>
                    <a:pt x="56" y="18"/>
                    <a:pt x="59" y="19"/>
                    <a:pt x="59" y="20"/>
                  </a:cubicBezTo>
                  <a:close/>
                </a:path>
              </a:pathLst>
            </a:custGeom>
            <a:solidFill>
              <a:srgbClr val="F8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47">
              <a:extLst>
                <a:ext uri="{FF2B5EF4-FFF2-40B4-BE49-F238E27FC236}">
                  <a16:creationId xmlns:a16="http://schemas.microsoft.com/office/drawing/2014/main" id="{FD0D3F84-D4D3-3095-1407-2B4F12708C02}"/>
                </a:ext>
              </a:extLst>
            </p:cNvPr>
            <p:cNvSpPr/>
            <p:nvPr userDrawn="1"/>
          </p:nvSpPr>
          <p:spPr bwMode="auto">
            <a:xfrm>
              <a:off x="354013" y="741363"/>
              <a:ext cx="157163" cy="146050"/>
            </a:xfrm>
            <a:custGeom>
              <a:avLst/>
              <a:gdLst>
                <a:gd name="T0" fmla="*/ 39 w 42"/>
                <a:gd name="T1" fmla="*/ 10 h 39"/>
                <a:gd name="T2" fmla="*/ 34 w 42"/>
                <a:gd name="T3" fmla="*/ 33 h 39"/>
                <a:gd name="T4" fmla="*/ 19 w 42"/>
                <a:gd name="T5" fmla="*/ 37 h 39"/>
                <a:gd name="T6" fmla="*/ 7 w 42"/>
                <a:gd name="T7" fmla="*/ 29 h 39"/>
                <a:gd name="T8" fmla="*/ 5 w 42"/>
                <a:gd name="T9" fmla="*/ 27 h 39"/>
                <a:gd name="T10" fmla="*/ 2 w 42"/>
                <a:gd name="T11" fmla="*/ 15 h 39"/>
                <a:gd name="T12" fmla="*/ 6 w 42"/>
                <a:gd name="T13" fmla="*/ 8 h 39"/>
                <a:gd name="T14" fmla="*/ 19 w 42"/>
                <a:gd name="T15" fmla="*/ 2 h 39"/>
                <a:gd name="T16" fmla="*/ 24 w 42"/>
                <a:gd name="T17" fmla="*/ 5 h 39"/>
                <a:gd name="T18" fmla="*/ 29 w 42"/>
                <a:gd name="T19" fmla="*/ 9 h 39"/>
                <a:gd name="T20" fmla="*/ 32 w 42"/>
                <a:gd name="T21" fmla="*/ 10 h 39"/>
                <a:gd name="T22" fmla="*/ 39 w 42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9">
                  <a:moveTo>
                    <a:pt x="39" y="10"/>
                  </a:moveTo>
                  <a:cubicBezTo>
                    <a:pt x="39" y="18"/>
                    <a:pt x="42" y="27"/>
                    <a:pt x="34" y="33"/>
                  </a:cubicBezTo>
                  <a:cubicBezTo>
                    <a:pt x="29" y="37"/>
                    <a:pt x="24" y="36"/>
                    <a:pt x="19" y="37"/>
                  </a:cubicBezTo>
                  <a:cubicBezTo>
                    <a:pt x="12" y="39"/>
                    <a:pt x="9" y="34"/>
                    <a:pt x="7" y="29"/>
                  </a:cubicBezTo>
                  <a:cubicBezTo>
                    <a:pt x="6" y="28"/>
                    <a:pt x="5" y="27"/>
                    <a:pt x="5" y="27"/>
                  </a:cubicBezTo>
                  <a:cubicBezTo>
                    <a:pt x="1" y="23"/>
                    <a:pt x="0" y="20"/>
                    <a:pt x="2" y="15"/>
                  </a:cubicBezTo>
                  <a:cubicBezTo>
                    <a:pt x="4" y="13"/>
                    <a:pt x="5" y="10"/>
                    <a:pt x="6" y="8"/>
                  </a:cubicBezTo>
                  <a:cubicBezTo>
                    <a:pt x="10" y="6"/>
                    <a:pt x="15" y="5"/>
                    <a:pt x="19" y="2"/>
                  </a:cubicBezTo>
                  <a:cubicBezTo>
                    <a:pt x="22" y="0"/>
                    <a:pt x="23" y="2"/>
                    <a:pt x="24" y="5"/>
                  </a:cubicBezTo>
                  <a:cubicBezTo>
                    <a:pt x="25" y="7"/>
                    <a:pt x="26" y="9"/>
                    <a:pt x="29" y="9"/>
                  </a:cubicBezTo>
                  <a:cubicBezTo>
                    <a:pt x="30" y="8"/>
                    <a:pt x="31" y="9"/>
                    <a:pt x="32" y="10"/>
                  </a:cubicBezTo>
                  <a:cubicBezTo>
                    <a:pt x="34" y="14"/>
                    <a:pt x="37" y="13"/>
                    <a:pt x="39" y="10"/>
                  </a:cubicBezTo>
                  <a:close/>
                </a:path>
              </a:pathLst>
            </a:custGeom>
            <a:solidFill>
              <a:srgbClr val="E1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48">
              <a:extLst>
                <a:ext uri="{FF2B5EF4-FFF2-40B4-BE49-F238E27FC236}">
                  <a16:creationId xmlns:a16="http://schemas.microsoft.com/office/drawing/2014/main" id="{E3227FB5-CEE8-ED7D-FE93-9C6AA2CA7A10}"/>
                </a:ext>
              </a:extLst>
            </p:cNvPr>
            <p:cNvSpPr/>
            <p:nvPr userDrawn="1"/>
          </p:nvSpPr>
          <p:spPr bwMode="auto">
            <a:xfrm>
              <a:off x="1444625" y="511175"/>
              <a:ext cx="153988" cy="139700"/>
            </a:xfrm>
            <a:custGeom>
              <a:avLst/>
              <a:gdLst>
                <a:gd name="T0" fmla="*/ 40 w 41"/>
                <a:gd name="T1" fmla="*/ 12 h 37"/>
                <a:gd name="T2" fmla="*/ 34 w 41"/>
                <a:gd name="T3" fmla="*/ 31 h 37"/>
                <a:gd name="T4" fmla="*/ 17 w 41"/>
                <a:gd name="T5" fmla="*/ 36 h 37"/>
                <a:gd name="T6" fmla="*/ 12 w 41"/>
                <a:gd name="T7" fmla="*/ 34 h 37"/>
                <a:gd name="T8" fmla="*/ 3 w 41"/>
                <a:gd name="T9" fmla="*/ 22 h 37"/>
                <a:gd name="T10" fmla="*/ 4 w 41"/>
                <a:gd name="T11" fmla="*/ 11 h 37"/>
                <a:gd name="T12" fmla="*/ 6 w 41"/>
                <a:gd name="T13" fmla="*/ 6 h 37"/>
                <a:gd name="T14" fmla="*/ 18 w 41"/>
                <a:gd name="T15" fmla="*/ 1 h 37"/>
                <a:gd name="T16" fmla="*/ 25 w 41"/>
                <a:gd name="T17" fmla="*/ 5 h 37"/>
                <a:gd name="T18" fmla="*/ 26 w 41"/>
                <a:gd name="T19" fmla="*/ 7 h 37"/>
                <a:gd name="T20" fmla="*/ 40 w 41"/>
                <a:gd name="T21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40" y="12"/>
                  </a:moveTo>
                  <a:cubicBezTo>
                    <a:pt x="40" y="19"/>
                    <a:pt x="41" y="26"/>
                    <a:pt x="34" y="31"/>
                  </a:cubicBezTo>
                  <a:cubicBezTo>
                    <a:pt x="33" y="33"/>
                    <a:pt x="18" y="37"/>
                    <a:pt x="17" y="36"/>
                  </a:cubicBezTo>
                  <a:cubicBezTo>
                    <a:pt x="15" y="36"/>
                    <a:pt x="14" y="35"/>
                    <a:pt x="12" y="34"/>
                  </a:cubicBezTo>
                  <a:cubicBezTo>
                    <a:pt x="8" y="31"/>
                    <a:pt x="6" y="27"/>
                    <a:pt x="3" y="22"/>
                  </a:cubicBezTo>
                  <a:cubicBezTo>
                    <a:pt x="0" y="19"/>
                    <a:pt x="2" y="15"/>
                    <a:pt x="4" y="11"/>
                  </a:cubicBezTo>
                  <a:cubicBezTo>
                    <a:pt x="5" y="9"/>
                    <a:pt x="6" y="8"/>
                    <a:pt x="6" y="6"/>
                  </a:cubicBezTo>
                  <a:cubicBezTo>
                    <a:pt x="10" y="6"/>
                    <a:pt x="14" y="3"/>
                    <a:pt x="18" y="1"/>
                  </a:cubicBezTo>
                  <a:cubicBezTo>
                    <a:pt x="22" y="0"/>
                    <a:pt x="23" y="0"/>
                    <a:pt x="25" y="5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32" y="6"/>
                    <a:pt x="34" y="13"/>
                    <a:pt x="40" y="12"/>
                  </a:cubicBezTo>
                  <a:close/>
                </a:path>
              </a:pathLst>
            </a:custGeom>
            <a:solidFill>
              <a:srgbClr val="E1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49">
              <a:extLst>
                <a:ext uri="{FF2B5EF4-FFF2-40B4-BE49-F238E27FC236}">
                  <a16:creationId xmlns:a16="http://schemas.microsoft.com/office/drawing/2014/main" id="{5ACAF5B8-9AD7-EA02-9513-3C3239500B3E}"/>
                </a:ext>
              </a:extLst>
            </p:cNvPr>
            <p:cNvSpPr/>
            <p:nvPr userDrawn="1"/>
          </p:nvSpPr>
          <p:spPr bwMode="auto">
            <a:xfrm>
              <a:off x="828675" y="595313"/>
              <a:ext cx="168275" cy="239713"/>
            </a:xfrm>
            <a:custGeom>
              <a:avLst/>
              <a:gdLst>
                <a:gd name="T0" fmla="*/ 40 w 45"/>
                <a:gd name="T1" fmla="*/ 35 h 64"/>
                <a:gd name="T2" fmla="*/ 35 w 45"/>
                <a:gd name="T3" fmla="*/ 38 h 64"/>
                <a:gd name="T4" fmla="*/ 34 w 45"/>
                <a:gd name="T5" fmla="*/ 43 h 64"/>
                <a:gd name="T6" fmla="*/ 43 w 45"/>
                <a:gd name="T7" fmla="*/ 53 h 64"/>
                <a:gd name="T8" fmla="*/ 44 w 45"/>
                <a:gd name="T9" fmla="*/ 56 h 64"/>
                <a:gd name="T10" fmla="*/ 40 w 45"/>
                <a:gd name="T11" fmla="*/ 55 h 64"/>
                <a:gd name="T12" fmla="*/ 29 w 45"/>
                <a:gd name="T13" fmla="*/ 50 h 64"/>
                <a:gd name="T14" fmla="*/ 18 w 45"/>
                <a:gd name="T15" fmla="*/ 55 h 64"/>
                <a:gd name="T16" fmla="*/ 13 w 45"/>
                <a:gd name="T17" fmla="*/ 64 h 64"/>
                <a:gd name="T18" fmla="*/ 12 w 45"/>
                <a:gd name="T19" fmla="*/ 58 h 64"/>
                <a:gd name="T20" fmla="*/ 11 w 45"/>
                <a:gd name="T21" fmla="*/ 50 h 64"/>
                <a:gd name="T22" fmla="*/ 6 w 45"/>
                <a:gd name="T23" fmla="*/ 48 h 64"/>
                <a:gd name="T24" fmla="*/ 1 w 45"/>
                <a:gd name="T25" fmla="*/ 49 h 64"/>
                <a:gd name="T26" fmla="*/ 4 w 45"/>
                <a:gd name="T27" fmla="*/ 44 h 64"/>
                <a:gd name="T28" fmla="*/ 9 w 45"/>
                <a:gd name="T29" fmla="*/ 31 h 64"/>
                <a:gd name="T30" fmla="*/ 1 w 45"/>
                <a:gd name="T31" fmla="*/ 0 h 64"/>
                <a:gd name="T32" fmla="*/ 8 w 45"/>
                <a:gd name="T33" fmla="*/ 7 h 64"/>
                <a:gd name="T34" fmla="*/ 22 w 45"/>
                <a:gd name="T35" fmla="*/ 29 h 64"/>
                <a:gd name="T36" fmla="*/ 30 w 45"/>
                <a:gd name="T37" fmla="*/ 32 h 64"/>
                <a:gd name="T38" fmla="*/ 40 w 45"/>
                <a:gd name="T39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64">
                  <a:moveTo>
                    <a:pt x="40" y="35"/>
                  </a:moveTo>
                  <a:cubicBezTo>
                    <a:pt x="39" y="37"/>
                    <a:pt x="37" y="37"/>
                    <a:pt x="35" y="38"/>
                  </a:cubicBezTo>
                  <a:cubicBezTo>
                    <a:pt x="31" y="39"/>
                    <a:pt x="31" y="41"/>
                    <a:pt x="34" y="43"/>
                  </a:cubicBezTo>
                  <a:cubicBezTo>
                    <a:pt x="38" y="46"/>
                    <a:pt x="41" y="49"/>
                    <a:pt x="43" y="53"/>
                  </a:cubicBezTo>
                  <a:cubicBezTo>
                    <a:pt x="44" y="54"/>
                    <a:pt x="45" y="55"/>
                    <a:pt x="44" y="56"/>
                  </a:cubicBezTo>
                  <a:cubicBezTo>
                    <a:pt x="43" y="57"/>
                    <a:pt x="42" y="56"/>
                    <a:pt x="40" y="55"/>
                  </a:cubicBezTo>
                  <a:cubicBezTo>
                    <a:pt x="37" y="53"/>
                    <a:pt x="33" y="51"/>
                    <a:pt x="29" y="50"/>
                  </a:cubicBezTo>
                  <a:cubicBezTo>
                    <a:pt x="23" y="48"/>
                    <a:pt x="20" y="49"/>
                    <a:pt x="18" y="55"/>
                  </a:cubicBezTo>
                  <a:cubicBezTo>
                    <a:pt x="16" y="58"/>
                    <a:pt x="15" y="61"/>
                    <a:pt x="13" y="64"/>
                  </a:cubicBezTo>
                  <a:cubicBezTo>
                    <a:pt x="11" y="62"/>
                    <a:pt x="11" y="60"/>
                    <a:pt x="12" y="58"/>
                  </a:cubicBezTo>
                  <a:cubicBezTo>
                    <a:pt x="12" y="55"/>
                    <a:pt x="13" y="53"/>
                    <a:pt x="11" y="50"/>
                  </a:cubicBezTo>
                  <a:cubicBezTo>
                    <a:pt x="10" y="49"/>
                    <a:pt x="9" y="48"/>
                    <a:pt x="6" y="48"/>
                  </a:cubicBezTo>
                  <a:cubicBezTo>
                    <a:pt x="5" y="49"/>
                    <a:pt x="3" y="50"/>
                    <a:pt x="1" y="49"/>
                  </a:cubicBezTo>
                  <a:cubicBezTo>
                    <a:pt x="0" y="47"/>
                    <a:pt x="2" y="45"/>
                    <a:pt x="4" y="44"/>
                  </a:cubicBezTo>
                  <a:cubicBezTo>
                    <a:pt x="9" y="41"/>
                    <a:pt x="10" y="37"/>
                    <a:pt x="9" y="31"/>
                  </a:cubicBezTo>
                  <a:cubicBezTo>
                    <a:pt x="8" y="20"/>
                    <a:pt x="6" y="10"/>
                    <a:pt x="1" y="0"/>
                  </a:cubicBezTo>
                  <a:cubicBezTo>
                    <a:pt x="4" y="1"/>
                    <a:pt x="6" y="4"/>
                    <a:pt x="8" y="7"/>
                  </a:cubicBezTo>
                  <a:cubicBezTo>
                    <a:pt x="11" y="15"/>
                    <a:pt x="17" y="21"/>
                    <a:pt x="22" y="29"/>
                  </a:cubicBezTo>
                  <a:cubicBezTo>
                    <a:pt x="24" y="32"/>
                    <a:pt x="27" y="32"/>
                    <a:pt x="30" y="32"/>
                  </a:cubicBezTo>
                  <a:cubicBezTo>
                    <a:pt x="33" y="33"/>
                    <a:pt x="37" y="34"/>
                    <a:pt x="40" y="35"/>
                  </a:cubicBezTo>
                  <a:close/>
                </a:path>
              </a:pathLst>
            </a:custGeom>
            <a:solidFill>
              <a:srgbClr val="B9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50">
              <a:extLst>
                <a:ext uri="{FF2B5EF4-FFF2-40B4-BE49-F238E27FC236}">
                  <a16:creationId xmlns:a16="http://schemas.microsoft.com/office/drawing/2014/main" id="{078882A5-7096-FF80-16C1-3EA5868316F1}"/>
                </a:ext>
              </a:extLst>
            </p:cNvPr>
            <p:cNvSpPr/>
            <p:nvPr userDrawn="1"/>
          </p:nvSpPr>
          <p:spPr bwMode="auto">
            <a:xfrm>
              <a:off x="2193925" y="458788"/>
              <a:ext cx="169863" cy="106363"/>
            </a:xfrm>
            <a:custGeom>
              <a:avLst/>
              <a:gdLst>
                <a:gd name="T0" fmla="*/ 14 w 45"/>
                <a:gd name="T1" fmla="*/ 0 h 28"/>
                <a:gd name="T2" fmla="*/ 16 w 45"/>
                <a:gd name="T3" fmla="*/ 0 h 28"/>
                <a:gd name="T4" fmla="*/ 36 w 45"/>
                <a:gd name="T5" fmla="*/ 4 h 28"/>
                <a:gd name="T6" fmla="*/ 45 w 45"/>
                <a:gd name="T7" fmla="*/ 13 h 28"/>
                <a:gd name="T8" fmla="*/ 37 w 45"/>
                <a:gd name="T9" fmla="*/ 23 h 28"/>
                <a:gd name="T10" fmla="*/ 22 w 45"/>
                <a:gd name="T11" fmla="*/ 24 h 28"/>
                <a:gd name="T12" fmla="*/ 14 w 45"/>
                <a:gd name="T13" fmla="*/ 24 h 28"/>
                <a:gd name="T14" fmla="*/ 1 w 45"/>
                <a:gd name="T15" fmla="*/ 14 h 28"/>
                <a:gd name="T16" fmla="*/ 10 w 45"/>
                <a:gd name="T17" fmla="*/ 1 h 28"/>
                <a:gd name="T18" fmla="*/ 14 w 45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14" y="0"/>
                  </a:moveTo>
                  <a:cubicBezTo>
                    <a:pt x="15" y="0"/>
                    <a:pt x="16" y="0"/>
                    <a:pt x="16" y="0"/>
                  </a:cubicBezTo>
                  <a:cubicBezTo>
                    <a:pt x="22" y="5"/>
                    <a:pt x="30" y="2"/>
                    <a:pt x="36" y="4"/>
                  </a:cubicBezTo>
                  <a:cubicBezTo>
                    <a:pt x="41" y="6"/>
                    <a:pt x="45" y="8"/>
                    <a:pt x="45" y="13"/>
                  </a:cubicBezTo>
                  <a:cubicBezTo>
                    <a:pt x="45" y="17"/>
                    <a:pt x="41" y="20"/>
                    <a:pt x="37" y="23"/>
                  </a:cubicBezTo>
                  <a:cubicBezTo>
                    <a:pt x="32" y="25"/>
                    <a:pt x="28" y="28"/>
                    <a:pt x="22" y="24"/>
                  </a:cubicBezTo>
                  <a:cubicBezTo>
                    <a:pt x="20" y="23"/>
                    <a:pt x="16" y="24"/>
                    <a:pt x="14" y="24"/>
                  </a:cubicBezTo>
                  <a:cubicBezTo>
                    <a:pt x="7" y="24"/>
                    <a:pt x="1" y="19"/>
                    <a:pt x="1" y="14"/>
                  </a:cubicBezTo>
                  <a:cubicBezTo>
                    <a:pt x="0" y="8"/>
                    <a:pt x="3" y="3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EC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51">
              <a:extLst>
                <a:ext uri="{FF2B5EF4-FFF2-40B4-BE49-F238E27FC236}">
                  <a16:creationId xmlns:a16="http://schemas.microsoft.com/office/drawing/2014/main" id="{AA60BFD4-6C8F-4782-7F76-3FAF9249B485}"/>
                </a:ext>
              </a:extLst>
            </p:cNvPr>
            <p:cNvSpPr/>
            <p:nvPr userDrawn="1"/>
          </p:nvSpPr>
          <p:spPr bwMode="auto">
            <a:xfrm>
              <a:off x="1908175" y="206375"/>
              <a:ext cx="123825" cy="125413"/>
            </a:xfrm>
            <a:custGeom>
              <a:avLst/>
              <a:gdLst>
                <a:gd name="T0" fmla="*/ 22 w 33"/>
                <a:gd name="T1" fmla="*/ 0 h 33"/>
                <a:gd name="T2" fmla="*/ 30 w 33"/>
                <a:gd name="T3" fmla="*/ 8 h 33"/>
                <a:gd name="T4" fmla="*/ 32 w 33"/>
                <a:gd name="T5" fmla="*/ 16 h 33"/>
                <a:gd name="T6" fmla="*/ 31 w 33"/>
                <a:gd name="T7" fmla="*/ 18 h 33"/>
                <a:gd name="T8" fmla="*/ 17 w 33"/>
                <a:gd name="T9" fmla="*/ 32 h 33"/>
                <a:gd name="T10" fmla="*/ 4 w 33"/>
                <a:gd name="T11" fmla="*/ 26 h 33"/>
                <a:gd name="T12" fmla="*/ 0 w 33"/>
                <a:gd name="T13" fmla="*/ 19 h 33"/>
                <a:gd name="T14" fmla="*/ 9 w 33"/>
                <a:gd name="T15" fmla="*/ 7 h 33"/>
                <a:gd name="T16" fmla="*/ 13 w 33"/>
                <a:gd name="T17" fmla="*/ 4 h 33"/>
                <a:gd name="T18" fmla="*/ 22 w 33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22" y="0"/>
                  </a:moveTo>
                  <a:cubicBezTo>
                    <a:pt x="24" y="3"/>
                    <a:pt x="28" y="5"/>
                    <a:pt x="30" y="8"/>
                  </a:cubicBezTo>
                  <a:cubicBezTo>
                    <a:pt x="33" y="10"/>
                    <a:pt x="33" y="13"/>
                    <a:pt x="32" y="16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29"/>
                    <a:pt x="25" y="31"/>
                    <a:pt x="17" y="32"/>
                  </a:cubicBezTo>
                  <a:cubicBezTo>
                    <a:pt x="12" y="33"/>
                    <a:pt x="6" y="30"/>
                    <a:pt x="4" y="26"/>
                  </a:cubicBezTo>
                  <a:cubicBezTo>
                    <a:pt x="3" y="24"/>
                    <a:pt x="1" y="21"/>
                    <a:pt x="0" y="19"/>
                  </a:cubicBezTo>
                  <a:cubicBezTo>
                    <a:pt x="5" y="16"/>
                    <a:pt x="8" y="13"/>
                    <a:pt x="9" y="7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6" y="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52">
              <a:extLst>
                <a:ext uri="{FF2B5EF4-FFF2-40B4-BE49-F238E27FC236}">
                  <a16:creationId xmlns:a16="http://schemas.microsoft.com/office/drawing/2014/main" id="{49D2C891-1857-685A-EEB0-9C313A4A72B3}"/>
                </a:ext>
              </a:extLst>
            </p:cNvPr>
            <p:cNvSpPr/>
            <p:nvPr userDrawn="1"/>
          </p:nvSpPr>
          <p:spPr bwMode="auto">
            <a:xfrm>
              <a:off x="455613" y="2686050"/>
              <a:ext cx="165100" cy="90488"/>
            </a:xfrm>
            <a:custGeom>
              <a:avLst/>
              <a:gdLst>
                <a:gd name="T0" fmla="*/ 44 w 44"/>
                <a:gd name="T1" fmla="*/ 21 h 24"/>
                <a:gd name="T2" fmla="*/ 41 w 44"/>
                <a:gd name="T3" fmla="*/ 23 h 24"/>
                <a:gd name="T4" fmla="*/ 34 w 44"/>
                <a:gd name="T5" fmla="*/ 20 h 24"/>
                <a:gd name="T6" fmla="*/ 22 w 44"/>
                <a:gd name="T7" fmla="*/ 16 h 24"/>
                <a:gd name="T8" fmla="*/ 18 w 44"/>
                <a:gd name="T9" fmla="*/ 17 h 24"/>
                <a:gd name="T10" fmla="*/ 1 w 44"/>
                <a:gd name="T11" fmla="*/ 5 h 24"/>
                <a:gd name="T12" fmla="*/ 4 w 44"/>
                <a:gd name="T13" fmla="*/ 1 h 24"/>
                <a:gd name="T14" fmla="*/ 9 w 44"/>
                <a:gd name="T15" fmla="*/ 3 h 24"/>
                <a:gd name="T16" fmla="*/ 26 w 44"/>
                <a:gd name="T17" fmla="*/ 3 h 24"/>
                <a:gd name="T18" fmla="*/ 39 w 44"/>
                <a:gd name="T19" fmla="*/ 4 h 24"/>
                <a:gd name="T20" fmla="*/ 41 w 44"/>
                <a:gd name="T21" fmla="*/ 7 h 24"/>
                <a:gd name="T22" fmla="*/ 44 w 44"/>
                <a:gd name="T23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4">
                  <a:moveTo>
                    <a:pt x="44" y="21"/>
                  </a:moveTo>
                  <a:cubicBezTo>
                    <a:pt x="44" y="23"/>
                    <a:pt x="42" y="24"/>
                    <a:pt x="41" y="23"/>
                  </a:cubicBezTo>
                  <a:cubicBezTo>
                    <a:pt x="38" y="23"/>
                    <a:pt x="36" y="22"/>
                    <a:pt x="34" y="20"/>
                  </a:cubicBezTo>
                  <a:cubicBezTo>
                    <a:pt x="31" y="16"/>
                    <a:pt x="27" y="15"/>
                    <a:pt x="22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5" y="17"/>
                    <a:pt x="5" y="14"/>
                    <a:pt x="1" y="5"/>
                  </a:cubicBezTo>
                  <a:cubicBezTo>
                    <a:pt x="0" y="2"/>
                    <a:pt x="0" y="0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4" y="6"/>
                    <a:pt x="20" y="6"/>
                    <a:pt x="26" y="3"/>
                  </a:cubicBezTo>
                  <a:cubicBezTo>
                    <a:pt x="30" y="1"/>
                    <a:pt x="35" y="1"/>
                    <a:pt x="39" y="4"/>
                  </a:cubicBezTo>
                  <a:cubicBezTo>
                    <a:pt x="40" y="5"/>
                    <a:pt x="41" y="6"/>
                    <a:pt x="41" y="7"/>
                  </a:cubicBezTo>
                  <a:cubicBezTo>
                    <a:pt x="41" y="12"/>
                    <a:pt x="42" y="16"/>
                    <a:pt x="44" y="21"/>
                  </a:cubicBezTo>
                  <a:close/>
                </a:path>
              </a:pathLst>
            </a:custGeom>
            <a:solidFill>
              <a:srgbClr val="EE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53">
              <a:extLst>
                <a:ext uri="{FF2B5EF4-FFF2-40B4-BE49-F238E27FC236}">
                  <a16:creationId xmlns:a16="http://schemas.microsoft.com/office/drawing/2014/main" id="{1E661377-D2A0-8CD8-DF63-F323E758E073}"/>
                </a:ext>
              </a:extLst>
            </p:cNvPr>
            <p:cNvSpPr/>
            <p:nvPr userDrawn="1"/>
          </p:nvSpPr>
          <p:spPr bwMode="auto">
            <a:xfrm>
              <a:off x="1057275" y="2405063"/>
              <a:ext cx="87313" cy="149225"/>
            </a:xfrm>
            <a:custGeom>
              <a:avLst/>
              <a:gdLst>
                <a:gd name="T0" fmla="*/ 0 w 23"/>
                <a:gd name="T1" fmla="*/ 14 h 40"/>
                <a:gd name="T2" fmla="*/ 1 w 23"/>
                <a:gd name="T3" fmla="*/ 7 h 40"/>
                <a:gd name="T4" fmla="*/ 5 w 23"/>
                <a:gd name="T5" fmla="*/ 6 h 40"/>
                <a:gd name="T6" fmla="*/ 9 w 23"/>
                <a:gd name="T7" fmla="*/ 4 h 40"/>
                <a:gd name="T8" fmla="*/ 14 w 23"/>
                <a:gd name="T9" fmla="*/ 3 h 40"/>
                <a:gd name="T10" fmla="*/ 19 w 23"/>
                <a:gd name="T11" fmla="*/ 16 h 40"/>
                <a:gd name="T12" fmla="*/ 21 w 23"/>
                <a:gd name="T13" fmla="*/ 31 h 40"/>
                <a:gd name="T14" fmla="*/ 21 w 23"/>
                <a:gd name="T15" fmla="*/ 37 h 40"/>
                <a:gd name="T16" fmla="*/ 15 w 23"/>
                <a:gd name="T17" fmla="*/ 37 h 40"/>
                <a:gd name="T18" fmla="*/ 0 w 23"/>
                <a:gd name="T1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0" y="14"/>
                  </a:moveTo>
                  <a:cubicBezTo>
                    <a:pt x="0" y="12"/>
                    <a:pt x="0" y="10"/>
                    <a:pt x="1" y="7"/>
                  </a:cubicBezTo>
                  <a:cubicBezTo>
                    <a:pt x="1" y="5"/>
                    <a:pt x="3" y="5"/>
                    <a:pt x="5" y="6"/>
                  </a:cubicBezTo>
                  <a:cubicBezTo>
                    <a:pt x="6" y="6"/>
                    <a:pt x="9" y="6"/>
                    <a:pt x="9" y="4"/>
                  </a:cubicBezTo>
                  <a:cubicBezTo>
                    <a:pt x="10" y="0"/>
                    <a:pt x="13" y="2"/>
                    <a:pt x="14" y="3"/>
                  </a:cubicBezTo>
                  <a:cubicBezTo>
                    <a:pt x="18" y="7"/>
                    <a:pt x="20" y="11"/>
                    <a:pt x="19" y="16"/>
                  </a:cubicBezTo>
                  <a:cubicBezTo>
                    <a:pt x="17" y="21"/>
                    <a:pt x="18" y="26"/>
                    <a:pt x="21" y="31"/>
                  </a:cubicBezTo>
                  <a:cubicBezTo>
                    <a:pt x="22" y="33"/>
                    <a:pt x="23" y="35"/>
                    <a:pt x="21" y="37"/>
                  </a:cubicBezTo>
                  <a:cubicBezTo>
                    <a:pt x="19" y="40"/>
                    <a:pt x="17" y="38"/>
                    <a:pt x="15" y="37"/>
                  </a:cubicBezTo>
                  <a:cubicBezTo>
                    <a:pt x="3" y="31"/>
                    <a:pt x="0" y="25"/>
                    <a:pt x="0" y="14"/>
                  </a:cubicBezTo>
                  <a:close/>
                </a:path>
              </a:pathLst>
            </a:custGeom>
            <a:solidFill>
              <a:srgbClr val="ED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54">
              <a:extLst>
                <a:ext uri="{FF2B5EF4-FFF2-40B4-BE49-F238E27FC236}">
                  <a16:creationId xmlns:a16="http://schemas.microsoft.com/office/drawing/2014/main" id="{5AAF8881-B9DF-B6AE-4A49-385FD07C03E4}"/>
                </a:ext>
              </a:extLst>
            </p:cNvPr>
            <p:cNvSpPr/>
            <p:nvPr userDrawn="1"/>
          </p:nvSpPr>
          <p:spPr bwMode="auto">
            <a:xfrm>
              <a:off x="361950" y="3179763"/>
              <a:ext cx="77788" cy="142875"/>
            </a:xfrm>
            <a:custGeom>
              <a:avLst/>
              <a:gdLst>
                <a:gd name="T0" fmla="*/ 1 w 21"/>
                <a:gd name="T1" fmla="*/ 22 h 38"/>
                <a:gd name="T2" fmla="*/ 14 w 21"/>
                <a:gd name="T3" fmla="*/ 1 h 38"/>
                <a:gd name="T4" fmla="*/ 19 w 21"/>
                <a:gd name="T5" fmla="*/ 1 h 38"/>
                <a:gd name="T6" fmla="*/ 20 w 21"/>
                <a:gd name="T7" fmla="*/ 6 h 38"/>
                <a:gd name="T8" fmla="*/ 18 w 21"/>
                <a:gd name="T9" fmla="*/ 20 h 38"/>
                <a:gd name="T10" fmla="*/ 19 w 21"/>
                <a:gd name="T11" fmla="*/ 31 h 38"/>
                <a:gd name="T12" fmla="*/ 15 w 21"/>
                <a:gd name="T13" fmla="*/ 36 h 38"/>
                <a:gd name="T14" fmla="*/ 11 w 21"/>
                <a:gd name="T15" fmla="*/ 36 h 38"/>
                <a:gd name="T16" fmla="*/ 8 w 21"/>
                <a:gd name="T17" fmla="*/ 33 h 38"/>
                <a:gd name="T18" fmla="*/ 1 w 21"/>
                <a:gd name="T19" fmla="*/ 27 h 38"/>
                <a:gd name="T20" fmla="*/ 1 w 21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8">
                  <a:moveTo>
                    <a:pt x="1" y="22"/>
                  </a:moveTo>
                  <a:cubicBezTo>
                    <a:pt x="0" y="12"/>
                    <a:pt x="7" y="6"/>
                    <a:pt x="14" y="1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10"/>
                    <a:pt x="17" y="15"/>
                    <a:pt x="18" y="20"/>
                  </a:cubicBezTo>
                  <a:cubicBezTo>
                    <a:pt x="19" y="23"/>
                    <a:pt x="20" y="27"/>
                    <a:pt x="19" y="31"/>
                  </a:cubicBezTo>
                  <a:cubicBezTo>
                    <a:pt x="18" y="33"/>
                    <a:pt x="17" y="35"/>
                    <a:pt x="15" y="36"/>
                  </a:cubicBezTo>
                  <a:cubicBezTo>
                    <a:pt x="13" y="38"/>
                    <a:pt x="12" y="38"/>
                    <a:pt x="11" y="36"/>
                  </a:cubicBezTo>
                  <a:cubicBezTo>
                    <a:pt x="11" y="34"/>
                    <a:pt x="9" y="32"/>
                    <a:pt x="8" y="33"/>
                  </a:cubicBezTo>
                  <a:cubicBezTo>
                    <a:pt x="1" y="35"/>
                    <a:pt x="2" y="30"/>
                    <a:pt x="1" y="27"/>
                  </a:cubicBezTo>
                  <a:cubicBezTo>
                    <a:pt x="0" y="25"/>
                    <a:pt x="1" y="24"/>
                    <a:pt x="1" y="22"/>
                  </a:cubicBezTo>
                  <a:close/>
                </a:path>
              </a:pathLst>
            </a:custGeom>
            <a:solidFill>
              <a:srgbClr val="EE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55">
              <a:extLst>
                <a:ext uri="{FF2B5EF4-FFF2-40B4-BE49-F238E27FC236}">
                  <a16:creationId xmlns:a16="http://schemas.microsoft.com/office/drawing/2014/main" id="{A6CA6461-310F-8907-984E-C3EF533AA81C}"/>
                </a:ext>
              </a:extLst>
            </p:cNvPr>
            <p:cNvSpPr/>
            <p:nvPr userDrawn="1"/>
          </p:nvSpPr>
          <p:spPr bwMode="auto">
            <a:xfrm>
              <a:off x="1463675" y="422275"/>
              <a:ext cx="134938" cy="138113"/>
            </a:xfrm>
            <a:custGeom>
              <a:avLst/>
              <a:gdLst>
                <a:gd name="T0" fmla="*/ 35 w 36"/>
                <a:gd name="T1" fmla="*/ 36 h 37"/>
                <a:gd name="T2" fmla="*/ 26 w 36"/>
                <a:gd name="T3" fmla="*/ 34 h 37"/>
                <a:gd name="T4" fmla="*/ 18 w 36"/>
                <a:gd name="T5" fmla="*/ 26 h 37"/>
                <a:gd name="T6" fmla="*/ 15 w 36"/>
                <a:gd name="T7" fmla="*/ 26 h 37"/>
                <a:gd name="T8" fmla="*/ 8 w 36"/>
                <a:gd name="T9" fmla="*/ 29 h 37"/>
                <a:gd name="T10" fmla="*/ 1 w 36"/>
                <a:gd name="T11" fmla="*/ 30 h 37"/>
                <a:gd name="T12" fmla="*/ 6 w 36"/>
                <a:gd name="T13" fmla="*/ 22 h 37"/>
                <a:gd name="T14" fmla="*/ 15 w 36"/>
                <a:gd name="T15" fmla="*/ 18 h 37"/>
                <a:gd name="T16" fmla="*/ 24 w 36"/>
                <a:gd name="T17" fmla="*/ 2 h 37"/>
                <a:gd name="T18" fmla="*/ 27 w 36"/>
                <a:gd name="T19" fmla="*/ 1 h 37"/>
                <a:gd name="T20" fmla="*/ 27 w 36"/>
                <a:gd name="T21" fmla="*/ 6 h 37"/>
                <a:gd name="T22" fmla="*/ 29 w 36"/>
                <a:gd name="T23" fmla="*/ 18 h 37"/>
                <a:gd name="T24" fmla="*/ 35 w 36"/>
                <a:gd name="T2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7">
                  <a:moveTo>
                    <a:pt x="35" y="36"/>
                  </a:moveTo>
                  <a:cubicBezTo>
                    <a:pt x="31" y="37"/>
                    <a:pt x="29" y="36"/>
                    <a:pt x="26" y="34"/>
                  </a:cubicBezTo>
                  <a:cubicBezTo>
                    <a:pt x="23" y="31"/>
                    <a:pt x="18" y="31"/>
                    <a:pt x="18" y="26"/>
                  </a:cubicBezTo>
                  <a:cubicBezTo>
                    <a:pt x="18" y="25"/>
                    <a:pt x="16" y="25"/>
                    <a:pt x="15" y="26"/>
                  </a:cubicBezTo>
                  <a:cubicBezTo>
                    <a:pt x="12" y="27"/>
                    <a:pt x="10" y="28"/>
                    <a:pt x="8" y="29"/>
                  </a:cubicBezTo>
                  <a:cubicBezTo>
                    <a:pt x="5" y="31"/>
                    <a:pt x="3" y="31"/>
                    <a:pt x="1" y="30"/>
                  </a:cubicBezTo>
                  <a:cubicBezTo>
                    <a:pt x="0" y="26"/>
                    <a:pt x="3" y="24"/>
                    <a:pt x="6" y="22"/>
                  </a:cubicBezTo>
                  <a:cubicBezTo>
                    <a:pt x="8" y="20"/>
                    <a:pt x="12" y="19"/>
                    <a:pt x="15" y="18"/>
                  </a:cubicBezTo>
                  <a:cubicBezTo>
                    <a:pt x="22" y="16"/>
                    <a:pt x="23" y="9"/>
                    <a:pt x="24" y="2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29" y="2"/>
                    <a:pt x="27" y="4"/>
                    <a:pt x="27" y="6"/>
                  </a:cubicBezTo>
                  <a:cubicBezTo>
                    <a:pt x="26" y="10"/>
                    <a:pt x="26" y="14"/>
                    <a:pt x="29" y="18"/>
                  </a:cubicBezTo>
                  <a:cubicBezTo>
                    <a:pt x="32" y="23"/>
                    <a:pt x="36" y="29"/>
                    <a:pt x="35" y="36"/>
                  </a:cubicBezTo>
                  <a:close/>
                </a:path>
              </a:pathLst>
            </a:custGeom>
            <a:solidFill>
              <a:srgbClr val="B9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56">
              <a:extLst>
                <a:ext uri="{FF2B5EF4-FFF2-40B4-BE49-F238E27FC236}">
                  <a16:creationId xmlns:a16="http://schemas.microsoft.com/office/drawing/2014/main" id="{702B37EA-FAF2-B55A-3E34-92D2FA879354}"/>
                </a:ext>
              </a:extLst>
            </p:cNvPr>
            <p:cNvSpPr/>
            <p:nvPr userDrawn="1"/>
          </p:nvSpPr>
          <p:spPr bwMode="auto">
            <a:xfrm>
              <a:off x="1881188" y="511175"/>
              <a:ext cx="93663" cy="114300"/>
            </a:xfrm>
            <a:custGeom>
              <a:avLst/>
              <a:gdLst>
                <a:gd name="T0" fmla="*/ 13 w 25"/>
                <a:gd name="T1" fmla="*/ 0 h 30"/>
                <a:gd name="T2" fmla="*/ 19 w 25"/>
                <a:gd name="T3" fmla="*/ 7 h 30"/>
                <a:gd name="T4" fmla="*/ 21 w 25"/>
                <a:gd name="T5" fmla="*/ 27 h 30"/>
                <a:gd name="T6" fmla="*/ 12 w 25"/>
                <a:gd name="T7" fmla="*/ 28 h 30"/>
                <a:gd name="T8" fmla="*/ 0 w 25"/>
                <a:gd name="T9" fmla="*/ 15 h 30"/>
                <a:gd name="T10" fmla="*/ 0 w 25"/>
                <a:gd name="T11" fmla="*/ 14 h 30"/>
                <a:gd name="T12" fmla="*/ 6 w 25"/>
                <a:gd name="T13" fmla="*/ 4 h 30"/>
                <a:gd name="T14" fmla="*/ 13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3" y="0"/>
                  </a:moveTo>
                  <a:cubicBezTo>
                    <a:pt x="15" y="3"/>
                    <a:pt x="17" y="4"/>
                    <a:pt x="19" y="7"/>
                  </a:cubicBezTo>
                  <a:cubicBezTo>
                    <a:pt x="24" y="13"/>
                    <a:pt x="25" y="22"/>
                    <a:pt x="21" y="27"/>
                  </a:cubicBezTo>
                  <a:cubicBezTo>
                    <a:pt x="18" y="30"/>
                    <a:pt x="15" y="30"/>
                    <a:pt x="12" y="28"/>
                  </a:cubicBezTo>
                  <a:cubicBezTo>
                    <a:pt x="7" y="24"/>
                    <a:pt x="2" y="21"/>
                    <a:pt x="0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0"/>
                    <a:pt x="1" y="7"/>
                    <a:pt x="6" y="4"/>
                  </a:cubicBezTo>
                  <a:cubicBezTo>
                    <a:pt x="8" y="2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EBC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57">
              <a:extLst>
                <a:ext uri="{FF2B5EF4-FFF2-40B4-BE49-F238E27FC236}">
                  <a16:creationId xmlns:a16="http://schemas.microsoft.com/office/drawing/2014/main" id="{6F562043-335E-DA61-2CF5-3898A5EA64D9}"/>
                </a:ext>
              </a:extLst>
            </p:cNvPr>
            <p:cNvSpPr/>
            <p:nvPr userDrawn="1"/>
          </p:nvSpPr>
          <p:spPr bwMode="auto">
            <a:xfrm>
              <a:off x="2081213" y="169863"/>
              <a:ext cx="120650" cy="93663"/>
            </a:xfrm>
            <a:custGeom>
              <a:avLst/>
              <a:gdLst>
                <a:gd name="T0" fmla="*/ 13 w 32"/>
                <a:gd name="T1" fmla="*/ 0 h 25"/>
                <a:gd name="T2" fmla="*/ 28 w 32"/>
                <a:gd name="T3" fmla="*/ 8 h 25"/>
                <a:gd name="T4" fmla="*/ 29 w 32"/>
                <a:gd name="T5" fmla="*/ 18 h 25"/>
                <a:gd name="T6" fmla="*/ 4 w 32"/>
                <a:gd name="T7" fmla="*/ 17 h 25"/>
                <a:gd name="T8" fmla="*/ 3 w 32"/>
                <a:gd name="T9" fmla="*/ 9 h 25"/>
                <a:gd name="T10" fmla="*/ 4 w 32"/>
                <a:gd name="T11" fmla="*/ 8 h 25"/>
                <a:gd name="T12" fmla="*/ 12 w 32"/>
                <a:gd name="T13" fmla="*/ 0 h 25"/>
                <a:gd name="T14" fmla="*/ 13 w 3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3" y="0"/>
                  </a:moveTo>
                  <a:cubicBezTo>
                    <a:pt x="19" y="2"/>
                    <a:pt x="23" y="5"/>
                    <a:pt x="28" y="8"/>
                  </a:cubicBezTo>
                  <a:cubicBezTo>
                    <a:pt x="31" y="10"/>
                    <a:pt x="32" y="15"/>
                    <a:pt x="29" y="18"/>
                  </a:cubicBezTo>
                  <a:cubicBezTo>
                    <a:pt x="21" y="25"/>
                    <a:pt x="11" y="23"/>
                    <a:pt x="4" y="17"/>
                  </a:cubicBezTo>
                  <a:cubicBezTo>
                    <a:pt x="1" y="14"/>
                    <a:pt x="0" y="12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2"/>
                    <a:pt x="9" y="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58">
              <a:extLst>
                <a:ext uri="{FF2B5EF4-FFF2-40B4-BE49-F238E27FC236}">
                  <a16:creationId xmlns:a16="http://schemas.microsoft.com/office/drawing/2014/main" id="{9536984A-9334-4DAF-47E5-122CE8C0ED99}"/>
                </a:ext>
              </a:extLst>
            </p:cNvPr>
            <p:cNvSpPr/>
            <p:nvPr userDrawn="1"/>
          </p:nvSpPr>
          <p:spPr bwMode="auto">
            <a:xfrm>
              <a:off x="688975" y="703263"/>
              <a:ext cx="90488" cy="112713"/>
            </a:xfrm>
            <a:custGeom>
              <a:avLst/>
              <a:gdLst>
                <a:gd name="T0" fmla="*/ 13 w 24"/>
                <a:gd name="T1" fmla="*/ 1 h 30"/>
                <a:gd name="T2" fmla="*/ 21 w 24"/>
                <a:gd name="T3" fmla="*/ 9 h 30"/>
                <a:gd name="T4" fmla="*/ 22 w 24"/>
                <a:gd name="T5" fmla="*/ 23 h 30"/>
                <a:gd name="T6" fmla="*/ 10 w 24"/>
                <a:gd name="T7" fmla="*/ 26 h 30"/>
                <a:gd name="T8" fmla="*/ 0 w 24"/>
                <a:gd name="T9" fmla="*/ 15 h 30"/>
                <a:gd name="T10" fmla="*/ 0 w 24"/>
                <a:gd name="T11" fmla="*/ 14 h 30"/>
                <a:gd name="T12" fmla="*/ 5 w 24"/>
                <a:gd name="T13" fmla="*/ 4 h 30"/>
                <a:gd name="T14" fmla="*/ 9 w 24"/>
                <a:gd name="T15" fmla="*/ 1 h 30"/>
                <a:gd name="T16" fmla="*/ 13 w 24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0">
                  <a:moveTo>
                    <a:pt x="13" y="1"/>
                  </a:moveTo>
                  <a:cubicBezTo>
                    <a:pt x="15" y="4"/>
                    <a:pt x="19" y="6"/>
                    <a:pt x="21" y="9"/>
                  </a:cubicBezTo>
                  <a:cubicBezTo>
                    <a:pt x="23" y="14"/>
                    <a:pt x="24" y="18"/>
                    <a:pt x="22" y="23"/>
                  </a:cubicBezTo>
                  <a:cubicBezTo>
                    <a:pt x="20" y="29"/>
                    <a:pt x="15" y="30"/>
                    <a:pt x="10" y="26"/>
                  </a:cubicBezTo>
                  <a:cubicBezTo>
                    <a:pt x="6" y="23"/>
                    <a:pt x="2" y="20"/>
                    <a:pt x="0" y="15"/>
                  </a:cubicBezTo>
                  <a:cubicBezTo>
                    <a:pt x="0" y="15"/>
                    <a:pt x="1" y="14"/>
                    <a:pt x="0" y="14"/>
                  </a:cubicBezTo>
                  <a:cubicBezTo>
                    <a:pt x="0" y="10"/>
                    <a:pt x="0" y="6"/>
                    <a:pt x="5" y="4"/>
                  </a:cubicBezTo>
                  <a:cubicBezTo>
                    <a:pt x="7" y="4"/>
                    <a:pt x="7" y="1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59">
              <a:extLst>
                <a:ext uri="{FF2B5EF4-FFF2-40B4-BE49-F238E27FC236}">
                  <a16:creationId xmlns:a16="http://schemas.microsoft.com/office/drawing/2014/main" id="{68D4BA4D-630B-0E5D-FBB3-F1BFA5DAEE72}"/>
                </a:ext>
              </a:extLst>
            </p:cNvPr>
            <p:cNvSpPr/>
            <p:nvPr userDrawn="1"/>
          </p:nvSpPr>
          <p:spPr bwMode="auto">
            <a:xfrm>
              <a:off x="590550" y="2133600"/>
              <a:ext cx="76200" cy="131763"/>
            </a:xfrm>
            <a:custGeom>
              <a:avLst/>
              <a:gdLst>
                <a:gd name="T0" fmla="*/ 17 w 20"/>
                <a:gd name="T1" fmla="*/ 15 h 35"/>
                <a:gd name="T2" fmla="*/ 19 w 20"/>
                <a:gd name="T3" fmla="*/ 27 h 35"/>
                <a:gd name="T4" fmla="*/ 18 w 20"/>
                <a:gd name="T5" fmla="*/ 33 h 35"/>
                <a:gd name="T6" fmla="*/ 12 w 20"/>
                <a:gd name="T7" fmla="*/ 32 h 35"/>
                <a:gd name="T8" fmla="*/ 0 w 20"/>
                <a:gd name="T9" fmla="*/ 9 h 35"/>
                <a:gd name="T10" fmla="*/ 8 w 20"/>
                <a:gd name="T11" fmla="*/ 2 h 35"/>
                <a:gd name="T12" fmla="*/ 15 w 20"/>
                <a:gd name="T13" fmla="*/ 5 h 35"/>
                <a:gd name="T14" fmla="*/ 17 w 20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17" y="15"/>
                  </a:moveTo>
                  <a:cubicBezTo>
                    <a:pt x="16" y="18"/>
                    <a:pt x="18" y="23"/>
                    <a:pt x="19" y="27"/>
                  </a:cubicBezTo>
                  <a:cubicBezTo>
                    <a:pt x="20" y="29"/>
                    <a:pt x="20" y="32"/>
                    <a:pt x="18" y="33"/>
                  </a:cubicBezTo>
                  <a:cubicBezTo>
                    <a:pt x="16" y="35"/>
                    <a:pt x="14" y="33"/>
                    <a:pt x="12" y="32"/>
                  </a:cubicBezTo>
                  <a:cubicBezTo>
                    <a:pt x="4" y="27"/>
                    <a:pt x="0" y="20"/>
                    <a:pt x="0" y="9"/>
                  </a:cubicBezTo>
                  <a:cubicBezTo>
                    <a:pt x="1" y="4"/>
                    <a:pt x="5" y="4"/>
                    <a:pt x="8" y="2"/>
                  </a:cubicBezTo>
                  <a:cubicBezTo>
                    <a:pt x="10" y="0"/>
                    <a:pt x="13" y="2"/>
                    <a:pt x="15" y="5"/>
                  </a:cubicBezTo>
                  <a:cubicBezTo>
                    <a:pt x="16" y="8"/>
                    <a:pt x="19" y="10"/>
                    <a:pt x="17" y="15"/>
                  </a:cubicBezTo>
                  <a:close/>
                </a:path>
              </a:pathLst>
            </a:custGeom>
            <a:solidFill>
              <a:srgbClr val="EE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60">
              <a:extLst>
                <a:ext uri="{FF2B5EF4-FFF2-40B4-BE49-F238E27FC236}">
                  <a16:creationId xmlns:a16="http://schemas.microsoft.com/office/drawing/2014/main" id="{F7FCB887-D3C9-74E8-5734-C8EFDB756B45}"/>
                </a:ext>
              </a:extLst>
            </p:cNvPr>
            <p:cNvSpPr/>
            <p:nvPr userDrawn="1"/>
          </p:nvSpPr>
          <p:spPr bwMode="auto">
            <a:xfrm>
              <a:off x="207963" y="2463800"/>
              <a:ext cx="74613" cy="128588"/>
            </a:xfrm>
            <a:custGeom>
              <a:avLst/>
              <a:gdLst>
                <a:gd name="T0" fmla="*/ 0 w 20"/>
                <a:gd name="T1" fmla="*/ 22 h 34"/>
                <a:gd name="T2" fmla="*/ 13 w 20"/>
                <a:gd name="T3" fmla="*/ 1 h 34"/>
                <a:gd name="T4" fmla="*/ 16 w 20"/>
                <a:gd name="T5" fmla="*/ 1 h 34"/>
                <a:gd name="T6" fmla="*/ 18 w 20"/>
                <a:gd name="T7" fmla="*/ 7 h 34"/>
                <a:gd name="T8" fmla="*/ 18 w 20"/>
                <a:gd name="T9" fmla="*/ 23 h 34"/>
                <a:gd name="T10" fmla="*/ 14 w 20"/>
                <a:gd name="T11" fmla="*/ 32 h 34"/>
                <a:gd name="T12" fmla="*/ 7 w 20"/>
                <a:gd name="T13" fmla="*/ 32 h 34"/>
                <a:gd name="T14" fmla="*/ 0 w 20"/>
                <a:gd name="T1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0" y="22"/>
                  </a:moveTo>
                  <a:cubicBezTo>
                    <a:pt x="1" y="12"/>
                    <a:pt x="7" y="6"/>
                    <a:pt x="13" y="1"/>
                  </a:cubicBezTo>
                  <a:cubicBezTo>
                    <a:pt x="14" y="0"/>
                    <a:pt x="16" y="0"/>
                    <a:pt x="16" y="1"/>
                  </a:cubicBezTo>
                  <a:cubicBezTo>
                    <a:pt x="18" y="3"/>
                    <a:pt x="19" y="5"/>
                    <a:pt x="18" y="7"/>
                  </a:cubicBezTo>
                  <a:cubicBezTo>
                    <a:pt x="16" y="13"/>
                    <a:pt x="17" y="18"/>
                    <a:pt x="18" y="23"/>
                  </a:cubicBezTo>
                  <a:cubicBezTo>
                    <a:pt x="20" y="28"/>
                    <a:pt x="16" y="29"/>
                    <a:pt x="14" y="32"/>
                  </a:cubicBezTo>
                  <a:cubicBezTo>
                    <a:pt x="12" y="34"/>
                    <a:pt x="9" y="33"/>
                    <a:pt x="7" y="32"/>
                  </a:cubicBezTo>
                  <a:cubicBezTo>
                    <a:pt x="1" y="30"/>
                    <a:pt x="1" y="26"/>
                    <a:pt x="0" y="22"/>
                  </a:cubicBezTo>
                  <a:close/>
                </a:path>
              </a:pathLst>
            </a:custGeom>
            <a:solidFill>
              <a:srgbClr val="EF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61">
              <a:extLst>
                <a:ext uri="{FF2B5EF4-FFF2-40B4-BE49-F238E27FC236}">
                  <a16:creationId xmlns:a16="http://schemas.microsoft.com/office/drawing/2014/main" id="{28B0976B-AE94-7598-C4CE-79C4DD6F56B8}"/>
                </a:ext>
              </a:extLst>
            </p:cNvPr>
            <p:cNvSpPr/>
            <p:nvPr userDrawn="1"/>
          </p:nvSpPr>
          <p:spPr bwMode="auto">
            <a:xfrm>
              <a:off x="587375" y="760413"/>
              <a:ext cx="93663" cy="104775"/>
            </a:xfrm>
            <a:custGeom>
              <a:avLst/>
              <a:gdLst>
                <a:gd name="T0" fmla="*/ 18 w 25"/>
                <a:gd name="T1" fmla="*/ 0 h 28"/>
                <a:gd name="T2" fmla="*/ 22 w 25"/>
                <a:gd name="T3" fmla="*/ 8 h 28"/>
                <a:gd name="T4" fmla="*/ 21 w 25"/>
                <a:gd name="T5" fmla="*/ 24 h 28"/>
                <a:gd name="T6" fmla="*/ 16 w 25"/>
                <a:gd name="T7" fmla="*/ 28 h 28"/>
                <a:gd name="T8" fmla="*/ 5 w 25"/>
                <a:gd name="T9" fmla="*/ 25 h 28"/>
                <a:gd name="T10" fmla="*/ 1 w 25"/>
                <a:gd name="T11" fmla="*/ 18 h 28"/>
                <a:gd name="T12" fmla="*/ 0 w 25"/>
                <a:gd name="T13" fmla="*/ 11 h 28"/>
                <a:gd name="T14" fmla="*/ 7 w 25"/>
                <a:gd name="T15" fmla="*/ 10 h 28"/>
                <a:gd name="T16" fmla="*/ 9 w 25"/>
                <a:gd name="T17" fmla="*/ 10 h 28"/>
                <a:gd name="T18" fmla="*/ 17 w 25"/>
                <a:gd name="T19" fmla="*/ 1 h 28"/>
                <a:gd name="T20" fmla="*/ 18 w 25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8" y="0"/>
                  </a:moveTo>
                  <a:cubicBezTo>
                    <a:pt x="19" y="3"/>
                    <a:pt x="20" y="6"/>
                    <a:pt x="22" y="8"/>
                  </a:cubicBezTo>
                  <a:cubicBezTo>
                    <a:pt x="25" y="14"/>
                    <a:pt x="23" y="19"/>
                    <a:pt x="21" y="24"/>
                  </a:cubicBezTo>
                  <a:cubicBezTo>
                    <a:pt x="21" y="26"/>
                    <a:pt x="19" y="28"/>
                    <a:pt x="16" y="28"/>
                  </a:cubicBezTo>
                  <a:cubicBezTo>
                    <a:pt x="12" y="28"/>
                    <a:pt x="8" y="27"/>
                    <a:pt x="5" y="25"/>
                  </a:cubicBezTo>
                  <a:cubicBezTo>
                    <a:pt x="2" y="24"/>
                    <a:pt x="0" y="22"/>
                    <a:pt x="1" y="18"/>
                  </a:cubicBezTo>
                  <a:cubicBezTo>
                    <a:pt x="1" y="16"/>
                    <a:pt x="1" y="13"/>
                    <a:pt x="0" y="11"/>
                  </a:cubicBezTo>
                  <a:cubicBezTo>
                    <a:pt x="2" y="8"/>
                    <a:pt x="4" y="6"/>
                    <a:pt x="7" y="10"/>
                  </a:cubicBezTo>
                  <a:cubicBezTo>
                    <a:pt x="7" y="10"/>
                    <a:pt x="8" y="11"/>
                    <a:pt x="9" y="10"/>
                  </a:cubicBezTo>
                  <a:cubicBezTo>
                    <a:pt x="11" y="6"/>
                    <a:pt x="16" y="6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EA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62">
              <a:extLst>
                <a:ext uri="{FF2B5EF4-FFF2-40B4-BE49-F238E27FC236}">
                  <a16:creationId xmlns:a16="http://schemas.microsoft.com/office/drawing/2014/main" id="{CF73BAFD-86F7-C959-EF1A-D09D9CA3057C}"/>
                </a:ext>
              </a:extLst>
            </p:cNvPr>
            <p:cNvSpPr/>
            <p:nvPr userDrawn="1"/>
          </p:nvSpPr>
          <p:spPr bwMode="auto">
            <a:xfrm>
              <a:off x="1633538" y="523875"/>
              <a:ext cx="96838" cy="112713"/>
            </a:xfrm>
            <a:custGeom>
              <a:avLst/>
              <a:gdLst>
                <a:gd name="T0" fmla="*/ 18 w 26"/>
                <a:gd name="T1" fmla="*/ 0 h 30"/>
                <a:gd name="T2" fmla="*/ 23 w 26"/>
                <a:gd name="T3" fmla="*/ 23 h 30"/>
                <a:gd name="T4" fmla="*/ 13 w 26"/>
                <a:gd name="T5" fmla="*/ 29 h 30"/>
                <a:gd name="T6" fmla="*/ 8 w 26"/>
                <a:gd name="T7" fmla="*/ 28 h 30"/>
                <a:gd name="T8" fmla="*/ 2 w 26"/>
                <a:gd name="T9" fmla="*/ 19 h 30"/>
                <a:gd name="T10" fmla="*/ 0 w 26"/>
                <a:gd name="T11" fmla="*/ 11 h 30"/>
                <a:gd name="T12" fmla="*/ 8 w 26"/>
                <a:gd name="T13" fmla="*/ 11 h 30"/>
                <a:gd name="T14" fmla="*/ 18 w 26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21" y="8"/>
                    <a:pt x="26" y="14"/>
                    <a:pt x="23" y="23"/>
                  </a:cubicBezTo>
                  <a:cubicBezTo>
                    <a:pt x="21" y="28"/>
                    <a:pt x="18" y="30"/>
                    <a:pt x="13" y="29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4" y="26"/>
                    <a:pt x="1" y="24"/>
                    <a:pt x="2" y="19"/>
                  </a:cubicBezTo>
                  <a:cubicBezTo>
                    <a:pt x="2" y="16"/>
                    <a:pt x="0" y="13"/>
                    <a:pt x="0" y="11"/>
                  </a:cubicBezTo>
                  <a:cubicBezTo>
                    <a:pt x="3" y="9"/>
                    <a:pt x="6" y="6"/>
                    <a:pt x="8" y="11"/>
                  </a:cubicBezTo>
                  <a:cubicBezTo>
                    <a:pt x="11" y="7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9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63">
              <a:extLst>
                <a:ext uri="{FF2B5EF4-FFF2-40B4-BE49-F238E27FC236}">
                  <a16:creationId xmlns:a16="http://schemas.microsoft.com/office/drawing/2014/main" id="{4B0608EF-8C5A-BD02-1927-49B795E712E5}"/>
                </a:ext>
              </a:extLst>
            </p:cNvPr>
            <p:cNvSpPr/>
            <p:nvPr userDrawn="1"/>
          </p:nvSpPr>
          <p:spPr bwMode="auto">
            <a:xfrm>
              <a:off x="368300" y="692150"/>
              <a:ext cx="131763" cy="106363"/>
            </a:xfrm>
            <a:custGeom>
              <a:avLst/>
              <a:gdLst>
                <a:gd name="T0" fmla="*/ 35 w 35"/>
                <a:gd name="T1" fmla="*/ 23 h 28"/>
                <a:gd name="T2" fmla="*/ 31 w 35"/>
                <a:gd name="T3" fmla="*/ 27 h 28"/>
                <a:gd name="T4" fmla="*/ 28 w 35"/>
                <a:gd name="T5" fmla="*/ 25 h 28"/>
                <a:gd name="T6" fmla="*/ 23 w 35"/>
                <a:gd name="T7" fmla="*/ 23 h 28"/>
                <a:gd name="T8" fmla="*/ 19 w 35"/>
                <a:gd name="T9" fmla="*/ 20 h 28"/>
                <a:gd name="T10" fmla="*/ 14 w 35"/>
                <a:gd name="T11" fmla="*/ 17 h 28"/>
                <a:gd name="T12" fmla="*/ 2 w 35"/>
                <a:gd name="T13" fmla="*/ 21 h 28"/>
                <a:gd name="T14" fmla="*/ 8 w 35"/>
                <a:gd name="T15" fmla="*/ 12 h 28"/>
                <a:gd name="T16" fmla="*/ 20 w 35"/>
                <a:gd name="T17" fmla="*/ 6 h 28"/>
                <a:gd name="T18" fmla="*/ 22 w 35"/>
                <a:gd name="T19" fmla="*/ 3 h 28"/>
                <a:gd name="T20" fmla="*/ 24 w 35"/>
                <a:gd name="T21" fmla="*/ 0 h 28"/>
                <a:gd name="T22" fmla="*/ 26 w 35"/>
                <a:gd name="T23" fmla="*/ 3 h 28"/>
                <a:gd name="T24" fmla="*/ 29 w 35"/>
                <a:gd name="T25" fmla="*/ 8 h 28"/>
                <a:gd name="T26" fmla="*/ 35 w 35"/>
                <a:gd name="T2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8">
                  <a:moveTo>
                    <a:pt x="35" y="23"/>
                  </a:moveTo>
                  <a:cubicBezTo>
                    <a:pt x="35" y="26"/>
                    <a:pt x="34" y="27"/>
                    <a:pt x="31" y="27"/>
                  </a:cubicBezTo>
                  <a:cubicBezTo>
                    <a:pt x="29" y="28"/>
                    <a:pt x="29" y="26"/>
                    <a:pt x="28" y="25"/>
                  </a:cubicBezTo>
                  <a:cubicBezTo>
                    <a:pt x="27" y="23"/>
                    <a:pt x="26" y="21"/>
                    <a:pt x="23" y="23"/>
                  </a:cubicBezTo>
                  <a:cubicBezTo>
                    <a:pt x="21" y="25"/>
                    <a:pt x="20" y="22"/>
                    <a:pt x="19" y="20"/>
                  </a:cubicBezTo>
                  <a:cubicBezTo>
                    <a:pt x="19" y="15"/>
                    <a:pt x="18" y="15"/>
                    <a:pt x="14" y="17"/>
                  </a:cubicBezTo>
                  <a:cubicBezTo>
                    <a:pt x="10" y="19"/>
                    <a:pt x="6" y="22"/>
                    <a:pt x="2" y="21"/>
                  </a:cubicBezTo>
                  <a:cubicBezTo>
                    <a:pt x="0" y="16"/>
                    <a:pt x="4" y="14"/>
                    <a:pt x="8" y="12"/>
                  </a:cubicBezTo>
                  <a:cubicBezTo>
                    <a:pt x="11" y="9"/>
                    <a:pt x="16" y="9"/>
                    <a:pt x="20" y="6"/>
                  </a:cubicBezTo>
                  <a:cubicBezTo>
                    <a:pt x="22" y="6"/>
                    <a:pt x="22" y="4"/>
                    <a:pt x="22" y="3"/>
                  </a:cubicBezTo>
                  <a:cubicBezTo>
                    <a:pt x="23" y="2"/>
                    <a:pt x="22" y="0"/>
                    <a:pt x="24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5"/>
                    <a:pt x="27" y="7"/>
                    <a:pt x="29" y="8"/>
                  </a:cubicBezTo>
                  <a:cubicBezTo>
                    <a:pt x="31" y="13"/>
                    <a:pt x="34" y="17"/>
                    <a:pt x="35" y="23"/>
                  </a:cubicBezTo>
                  <a:close/>
                </a:path>
              </a:pathLst>
            </a:custGeom>
            <a:solidFill>
              <a:srgbClr val="B8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64">
              <a:extLst>
                <a:ext uri="{FF2B5EF4-FFF2-40B4-BE49-F238E27FC236}">
                  <a16:creationId xmlns:a16="http://schemas.microsoft.com/office/drawing/2014/main" id="{DF6F81D7-7B27-65A1-7F6E-EA16E6A36570}"/>
                </a:ext>
              </a:extLst>
            </p:cNvPr>
            <p:cNvSpPr/>
            <p:nvPr userDrawn="1"/>
          </p:nvSpPr>
          <p:spPr bwMode="auto">
            <a:xfrm>
              <a:off x="485775" y="3416300"/>
              <a:ext cx="146050" cy="63500"/>
            </a:xfrm>
            <a:custGeom>
              <a:avLst/>
              <a:gdLst>
                <a:gd name="T0" fmla="*/ 21 w 39"/>
                <a:gd name="T1" fmla="*/ 17 h 17"/>
                <a:gd name="T2" fmla="*/ 11 w 39"/>
                <a:gd name="T3" fmla="*/ 12 h 17"/>
                <a:gd name="T4" fmla="*/ 4 w 39"/>
                <a:gd name="T5" fmla="*/ 7 h 17"/>
                <a:gd name="T6" fmla="*/ 3 w 39"/>
                <a:gd name="T7" fmla="*/ 3 h 17"/>
                <a:gd name="T8" fmla="*/ 14 w 39"/>
                <a:gd name="T9" fmla="*/ 3 h 17"/>
                <a:gd name="T10" fmla="*/ 31 w 39"/>
                <a:gd name="T11" fmla="*/ 2 h 17"/>
                <a:gd name="T12" fmla="*/ 37 w 39"/>
                <a:gd name="T13" fmla="*/ 1 h 17"/>
                <a:gd name="T14" fmla="*/ 37 w 39"/>
                <a:gd name="T15" fmla="*/ 6 h 17"/>
                <a:gd name="T16" fmla="*/ 21 w 39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7">
                  <a:moveTo>
                    <a:pt x="21" y="17"/>
                  </a:moveTo>
                  <a:cubicBezTo>
                    <a:pt x="18" y="16"/>
                    <a:pt x="13" y="16"/>
                    <a:pt x="11" y="12"/>
                  </a:cubicBezTo>
                  <a:cubicBezTo>
                    <a:pt x="9" y="10"/>
                    <a:pt x="6" y="8"/>
                    <a:pt x="4" y="7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20" y="7"/>
                    <a:pt x="26" y="7"/>
                    <a:pt x="31" y="2"/>
                  </a:cubicBezTo>
                  <a:cubicBezTo>
                    <a:pt x="33" y="1"/>
                    <a:pt x="35" y="0"/>
                    <a:pt x="37" y="1"/>
                  </a:cubicBezTo>
                  <a:cubicBezTo>
                    <a:pt x="39" y="2"/>
                    <a:pt x="37" y="4"/>
                    <a:pt x="37" y="6"/>
                  </a:cubicBezTo>
                  <a:cubicBezTo>
                    <a:pt x="37" y="13"/>
                    <a:pt x="31" y="17"/>
                    <a:pt x="21" y="17"/>
                  </a:cubicBezTo>
                  <a:close/>
                </a:path>
              </a:pathLst>
            </a:custGeom>
            <a:solidFill>
              <a:srgbClr val="E2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65">
              <a:extLst>
                <a:ext uri="{FF2B5EF4-FFF2-40B4-BE49-F238E27FC236}">
                  <a16:creationId xmlns:a16="http://schemas.microsoft.com/office/drawing/2014/main" id="{8F2BD1A7-C07C-D235-7043-1608EE7189A9}"/>
                </a:ext>
              </a:extLst>
            </p:cNvPr>
            <p:cNvSpPr/>
            <p:nvPr userDrawn="1"/>
          </p:nvSpPr>
          <p:spPr bwMode="auto">
            <a:xfrm>
              <a:off x="1873250" y="153988"/>
              <a:ext cx="125413" cy="128588"/>
            </a:xfrm>
            <a:custGeom>
              <a:avLst/>
              <a:gdLst>
                <a:gd name="T0" fmla="*/ 31 w 33"/>
                <a:gd name="T1" fmla="*/ 14 h 34"/>
                <a:gd name="T2" fmla="*/ 29 w 33"/>
                <a:gd name="T3" fmla="*/ 18 h 34"/>
                <a:gd name="T4" fmla="*/ 21 w 33"/>
                <a:gd name="T5" fmla="*/ 19 h 34"/>
                <a:gd name="T6" fmla="*/ 19 w 33"/>
                <a:gd name="T7" fmla="*/ 22 h 34"/>
                <a:gd name="T8" fmla="*/ 17 w 33"/>
                <a:gd name="T9" fmla="*/ 27 h 34"/>
                <a:gd name="T10" fmla="*/ 15 w 33"/>
                <a:gd name="T11" fmla="*/ 29 h 34"/>
                <a:gd name="T12" fmla="*/ 9 w 33"/>
                <a:gd name="T13" fmla="*/ 33 h 34"/>
                <a:gd name="T14" fmla="*/ 7 w 33"/>
                <a:gd name="T15" fmla="*/ 21 h 34"/>
                <a:gd name="T16" fmla="*/ 0 w 33"/>
                <a:gd name="T17" fmla="*/ 5 h 34"/>
                <a:gd name="T18" fmla="*/ 5 w 33"/>
                <a:gd name="T19" fmla="*/ 6 h 34"/>
                <a:gd name="T20" fmla="*/ 22 w 33"/>
                <a:gd name="T21" fmla="*/ 12 h 34"/>
                <a:gd name="T22" fmla="*/ 31 w 33"/>
                <a:gd name="T23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4">
                  <a:moveTo>
                    <a:pt x="31" y="14"/>
                  </a:moveTo>
                  <a:cubicBezTo>
                    <a:pt x="33" y="16"/>
                    <a:pt x="32" y="18"/>
                    <a:pt x="29" y="18"/>
                  </a:cubicBezTo>
                  <a:cubicBezTo>
                    <a:pt x="27" y="18"/>
                    <a:pt x="24" y="19"/>
                    <a:pt x="21" y="19"/>
                  </a:cubicBezTo>
                  <a:cubicBezTo>
                    <a:pt x="19" y="19"/>
                    <a:pt x="18" y="20"/>
                    <a:pt x="19" y="22"/>
                  </a:cubicBezTo>
                  <a:cubicBezTo>
                    <a:pt x="20" y="25"/>
                    <a:pt x="20" y="27"/>
                    <a:pt x="17" y="27"/>
                  </a:cubicBezTo>
                  <a:cubicBezTo>
                    <a:pt x="15" y="27"/>
                    <a:pt x="15" y="28"/>
                    <a:pt x="15" y="29"/>
                  </a:cubicBezTo>
                  <a:cubicBezTo>
                    <a:pt x="16" y="34"/>
                    <a:pt x="12" y="34"/>
                    <a:pt x="9" y="33"/>
                  </a:cubicBezTo>
                  <a:cubicBezTo>
                    <a:pt x="7" y="29"/>
                    <a:pt x="7" y="25"/>
                    <a:pt x="7" y="21"/>
                  </a:cubicBezTo>
                  <a:cubicBezTo>
                    <a:pt x="9" y="13"/>
                    <a:pt x="4" y="9"/>
                    <a:pt x="0" y="5"/>
                  </a:cubicBezTo>
                  <a:cubicBezTo>
                    <a:pt x="2" y="0"/>
                    <a:pt x="3" y="5"/>
                    <a:pt x="5" y="6"/>
                  </a:cubicBezTo>
                  <a:cubicBezTo>
                    <a:pt x="9" y="12"/>
                    <a:pt x="14" y="14"/>
                    <a:pt x="22" y="12"/>
                  </a:cubicBezTo>
                  <a:cubicBezTo>
                    <a:pt x="25" y="12"/>
                    <a:pt x="28" y="12"/>
                    <a:pt x="31" y="14"/>
                  </a:cubicBezTo>
                  <a:close/>
                </a:path>
              </a:pathLst>
            </a:custGeom>
            <a:solidFill>
              <a:srgbClr val="B6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66">
              <a:extLst>
                <a:ext uri="{FF2B5EF4-FFF2-40B4-BE49-F238E27FC236}">
                  <a16:creationId xmlns:a16="http://schemas.microsoft.com/office/drawing/2014/main" id="{F8D0A434-CA2C-A6E1-61E9-43797878F644}"/>
                </a:ext>
              </a:extLst>
            </p:cNvPr>
            <p:cNvSpPr/>
            <p:nvPr userDrawn="1"/>
          </p:nvSpPr>
          <p:spPr bwMode="auto">
            <a:xfrm>
              <a:off x="584200" y="711200"/>
              <a:ext cx="71438" cy="98425"/>
            </a:xfrm>
            <a:custGeom>
              <a:avLst/>
              <a:gdLst>
                <a:gd name="T0" fmla="*/ 19 w 19"/>
                <a:gd name="T1" fmla="*/ 13 h 26"/>
                <a:gd name="T2" fmla="*/ 18 w 19"/>
                <a:gd name="T3" fmla="*/ 18 h 26"/>
                <a:gd name="T4" fmla="*/ 17 w 19"/>
                <a:gd name="T5" fmla="*/ 20 h 26"/>
                <a:gd name="T6" fmla="*/ 9 w 19"/>
                <a:gd name="T7" fmla="*/ 25 h 26"/>
                <a:gd name="T8" fmla="*/ 8 w 19"/>
                <a:gd name="T9" fmla="*/ 25 h 26"/>
                <a:gd name="T10" fmla="*/ 1 w 19"/>
                <a:gd name="T11" fmla="*/ 24 h 26"/>
                <a:gd name="T12" fmla="*/ 0 w 19"/>
                <a:gd name="T13" fmla="*/ 21 h 26"/>
                <a:gd name="T14" fmla="*/ 2 w 19"/>
                <a:gd name="T15" fmla="*/ 4 h 26"/>
                <a:gd name="T16" fmla="*/ 6 w 19"/>
                <a:gd name="T17" fmla="*/ 2 h 26"/>
                <a:gd name="T18" fmla="*/ 11 w 19"/>
                <a:gd name="T19" fmla="*/ 5 h 26"/>
                <a:gd name="T20" fmla="*/ 19 w 19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6">
                  <a:moveTo>
                    <a:pt x="19" y="13"/>
                  </a:moveTo>
                  <a:cubicBezTo>
                    <a:pt x="19" y="15"/>
                    <a:pt x="16" y="16"/>
                    <a:pt x="18" y="18"/>
                  </a:cubicBezTo>
                  <a:cubicBezTo>
                    <a:pt x="18" y="19"/>
                    <a:pt x="17" y="21"/>
                    <a:pt x="17" y="20"/>
                  </a:cubicBezTo>
                  <a:cubicBezTo>
                    <a:pt x="12" y="19"/>
                    <a:pt x="12" y="24"/>
                    <a:pt x="9" y="25"/>
                  </a:cubicBezTo>
                  <a:cubicBezTo>
                    <a:pt x="9" y="26"/>
                    <a:pt x="8" y="25"/>
                    <a:pt x="8" y="25"/>
                  </a:cubicBezTo>
                  <a:cubicBezTo>
                    <a:pt x="6" y="19"/>
                    <a:pt x="3" y="23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15"/>
                    <a:pt x="2" y="9"/>
                    <a:pt x="2" y="4"/>
                  </a:cubicBezTo>
                  <a:cubicBezTo>
                    <a:pt x="4" y="4"/>
                    <a:pt x="4" y="0"/>
                    <a:pt x="6" y="2"/>
                  </a:cubicBezTo>
                  <a:cubicBezTo>
                    <a:pt x="8" y="2"/>
                    <a:pt x="10" y="3"/>
                    <a:pt x="11" y="5"/>
                  </a:cubicBezTo>
                  <a:cubicBezTo>
                    <a:pt x="12" y="9"/>
                    <a:pt x="16" y="11"/>
                    <a:pt x="19" y="13"/>
                  </a:cubicBezTo>
                  <a:close/>
                </a:path>
              </a:pathLst>
            </a:custGeom>
            <a:solidFill>
              <a:srgbClr val="B8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67">
              <a:extLst>
                <a:ext uri="{FF2B5EF4-FFF2-40B4-BE49-F238E27FC236}">
                  <a16:creationId xmlns:a16="http://schemas.microsoft.com/office/drawing/2014/main" id="{A327C711-30DC-D292-F0A9-E47A602BA79D}"/>
                </a:ext>
              </a:extLst>
            </p:cNvPr>
            <p:cNvSpPr/>
            <p:nvPr userDrawn="1"/>
          </p:nvSpPr>
          <p:spPr bwMode="auto">
            <a:xfrm>
              <a:off x="1633538" y="477838"/>
              <a:ext cx="66675" cy="98425"/>
            </a:xfrm>
            <a:custGeom>
              <a:avLst/>
              <a:gdLst>
                <a:gd name="T0" fmla="*/ 18 w 18"/>
                <a:gd name="T1" fmla="*/ 12 h 26"/>
                <a:gd name="T2" fmla="*/ 17 w 18"/>
                <a:gd name="T3" fmla="*/ 19 h 26"/>
                <a:gd name="T4" fmla="*/ 15 w 18"/>
                <a:gd name="T5" fmla="*/ 21 h 26"/>
                <a:gd name="T6" fmla="*/ 10 w 18"/>
                <a:gd name="T7" fmla="*/ 24 h 26"/>
                <a:gd name="T8" fmla="*/ 7 w 18"/>
                <a:gd name="T9" fmla="*/ 24 h 26"/>
                <a:gd name="T10" fmla="*/ 2 w 18"/>
                <a:gd name="T11" fmla="*/ 23 h 26"/>
                <a:gd name="T12" fmla="*/ 0 w 18"/>
                <a:gd name="T13" fmla="*/ 23 h 26"/>
                <a:gd name="T14" fmla="*/ 2 w 18"/>
                <a:gd name="T15" fmla="*/ 3 h 26"/>
                <a:gd name="T16" fmla="*/ 8 w 18"/>
                <a:gd name="T17" fmla="*/ 3 h 26"/>
                <a:gd name="T18" fmla="*/ 18 w 18"/>
                <a:gd name="T1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6">
                  <a:moveTo>
                    <a:pt x="18" y="12"/>
                  </a:moveTo>
                  <a:cubicBezTo>
                    <a:pt x="18" y="15"/>
                    <a:pt x="16" y="17"/>
                    <a:pt x="17" y="19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2" y="20"/>
                    <a:pt x="11" y="21"/>
                    <a:pt x="10" y="24"/>
                  </a:cubicBezTo>
                  <a:cubicBezTo>
                    <a:pt x="10" y="26"/>
                    <a:pt x="7" y="26"/>
                    <a:pt x="7" y="24"/>
                  </a:cubicBezTo>
                  <a:cubicBezTo>
                    <a:pt x="6" y="21"/>
                    <a:pt x="4" y="21"/>
                    <a:pt x="2" y="23"/>
                  </a:cubicBezTo>
                  <a:cubicBezTo>
                    <a:pt x="2" y="23"/>
                    <a:pt x="0" y="23"/>
                    <a:pt x="0" y="23"/>
                  </a:cubicBezTo>
                  <a:cubicBezTo>
                    <a:pt x="0" y="16"/>
                    <a:pt x="1" y="9"/>
                    <a:pt x="2" y="3"/>
                  </a:cubicBezTo>
                  <a:cubicBezTo>
                    <a:pt x="4" y="0"/>
                    <a:pt x="6" y="1"/>
                    <a:pt x="8" y="3"/>
                  </a:cubicBezTo>
                  <a:cubicBezTo>
                    <a:pt x="11" y="6"/>
                    <a:pt x="13" y="10"/>
                    <a:pt x="18" y="12"/>
                  </a:cubicBezTo>
                  <a:close/>
                </a:path>
              </a:pathLst>
            </a:custGeom>
            <a:solidFill>
              <a:srgbClr val="B87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68">
              <a:extLst>
                <a:ext uri="{FF2B5EF4-FFF2-40B4-BE49-F238E27FC236}">
                  <a16:creationId xmlns:a16="http://schemas.microsoft.com/office/drawing/2014/main" id="{5898691A-9E36-46C7-D659-0570C58DD910}"/>
                </a:ext>
              </a:extLst>
            </p:cNvPr>
            <p:cNvSpPr/>
            <p:nvPr userDrawn="1"/>
          </p:nvSpPr>
          <p:spPr bwMode="auto">
            <a:xfrm>
              <a:off x="936625" y="534988"/>
              <a:ext cx="158750" cy="96838"/>
            </a:xfrm>
            <a:custGeom>
              <a:avLst/>
              <a:gdLst>
                <a:gd name="T0" fmla="*/ 42 w 42"/>
                <a:gd name="T1" fmla="*/ 11 h 26"/>
                <a:gd name="T2" fmla="*/ 35 w 42"/>
                <a:gd name="T3" fmla="*/ 20 h 26"/>
                <a:gd name="T4" fmla="*/ 32 w 42"/>
                <a:gd name="T5" fmla="*/ 26 h 26"/>
                <a:gd name="T6" fmla="*/ 19 w 42"/>
                <a:gd name="T7" fmla="*/ 12 h 26"/>
                <a:gd name="T8" fmla="*/ 5 w 42"/>
                <a:gd name="T9" fmla="*/ 7 h 26"/>
                <a:gd name="T10" fmla="*/ 4 w 42"/>
                <a:gd name="T11" fmla="*/ 1 h 26"/>
                <a:gd name="T12" fmla="*/ 9 w 42"/>
                <a:gd name="T13" fmla="*/ 2 h 26"/>
                <a:gd name="T14" fmla="*/ 36 w 42"/>
                <a:gd name="T15" fmla="*/ 8 h 26"/>
                <a:gd name="T16" fmla="*/ 41 w 42"/>
                <a:gd name="T17" fmla="*/ 9 h 26"/>
                <a:gd name="T18" fmla="*/ 42 w 42"/>
                <a:gd name="T1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11"/>
                  </a:moveTo>
                  <a:cubicBezTo>
                    <a:pt x="38" y="14"/>
                    <a:pt x="36" y="16"/>
                    <a:pt x="35" y="20"/>
                  </a:cubicBezTo>
                  <a:cubicBezTo>
                    <a:pt x="35" y="22"/>
                    <a:pt x="36" y="25"/>
                    <a:pt x="32" y="26"/>
                  </a:cubicBezTo>
                  <a:cubicBezTo>
                    <a:pt x="30" y="19"/>
                    <a:pt x="25" y="15"/>
                    <a:pt x="19" y="12"/>
                  </a:cubicBezTo>
                  <a:cubicBezTo>
                    <a:pt x="14" y="10"/>
                    <a:pt x="10" y="8"/>
                    <a:pt x="5" y="7"/>
                  </a:cubicBezTo>
                  <a:cubicBezTo>
                    <a:pt x="3" y="5"/>
                    <a:pt x="0" y="4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18" y="6"/>
                    <a:pt x="27" y="9"/>
                    <a:pt x="36" y="8"/>
                  </a:cubicBezTo>
                  <a:cubicBezTo>
                    <a:pt x="38" y="8"/>
                    <a:pt x="39" y="9"/>
                    <a:pt x="41" y="9"/>
                  </a:cubicBezTo>
                  <a:cubicBezTo>
                    <a:pt x="42" y="9"/>
                    <a:pt x="42" y="10"/>
                    <a:pt x="42" y="11"/>
                  </a:cubicBezTo>
                  <a:close/>
                </a:path>
              </a:pathLst>
            </a:custGeom>
            <a:solidFill>
              <a:srgbClr val="B28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69">
              <a:extLst>
                <a:ext uri="{FF2B5EF4-FFF2-40B4-BE49-F238E27FC236}">
                  <a16:creationId xmlns:a16="http://schemas.microsoft.com/office/drawing/2014/main" id="{7063C804-3BE3-417C-5AED-03A9A4D73017}"/>
                </a:ext>
              </a:extLst>
            </p:cNvPr>
            <p:cNvSpPr/>
            <p:nvPr userDrawn="1"/>
          </p:nvSpPr>
          <p:spPr bwMode="auto">
            <a:xfrm>
              <a:off x="1057275" y="609600"/>
              <a:ext cx="76200" cy="134938"/>
            </a:xfrm>
            <a:custGeom>
              <a:avLst/>
              <a:gdLst>
                <a:gd name="T0" fmla="*/ 0 w 20"/>
                <a:gd name="T1" fmla="*/ 6 h 36"/>
                <a:gd name="T2" fmla="*/ 3 w 20"/>
                <a:gd name="T3" fmla="*/ 0 h 36"/>
                <a:gd name="T4" fmla="*/ 7 w 20"/>
                <a:gd name="T5" fmla="*/ 8 h 36"/>
                <a:gd name="T6" fmla="*/ 7 w 20"/>
                <a:gd name="T7" fmla="*/ 19 h 36"/>
                <a:gd name="T8" fmla="*/ 12 w 20"/>
                <a:gd name="T9" fmla="*/ 27 h 36"/>
                <a:gd name="T10" fmla="*/ 20 w 20"/>
                <a:gd name="T11" fmla="*/ 36 h 36"/>
                <a:gd name="T12" fmla="*/ 3 w 20"/>
                <a:gd name="T13" fmla="*/ 23 h 36"/>
                <a:gd name="T14" fmla="*/ 1 w 20"/>
                <a:gd name="T15" fmla="*/ 15 h 36"/>
                <a:gd name="T16" fmla="*/ 0 w 20"/>
                <a:gd name="T17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6">
                  <a:moveTo>
                    <a:pt x="0" y="6"/>
                  </a:moveTo>
                  <a:cubicBezTo>
                    <a:pt x="3" y="5"/>
                    <a:pt x="1" y="1"/>
                    <a:pt x="3" y="0"/>
                  </a:cubicBezTo>
                  <a:cubicBezTo>
                    <a:pt x="7" y="1"/>
                    <a:pt x="9" y="5"/>
                    <a:pt x="7" y="8"/>
                  </a:cubicBezTo>
                  <a:cubicBezTo>
                    <a:pt x="4" y="12"/>
                    <a:pt x="4" y="16"/>
                    <a:pt x="7" y="19"/>
                  </a:cubicBezTo>
                  <a:cubicBezTo>
                    <a:pt x="10" y="21"/>
                    <a:pt x="11" y="24"/>
                    <a:pt x="12" y="27"/>
                  </a:cubicBezTo>
                  <a:cubicBezTo>
                    <a:pt x="13" y="31"/>
                    <a:pt x="16" y="34"/>
                    <a:pt x="20" y="36"/>
                  </a:cubicBezTo>
                  <a:cubicBezTo>
                    <a:pt x="11" y="36"/>
                    <a:pt x="4" y="30"/>
                    <a:pt x="3" y="23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1" y="12"/>
                    <a:pt x="2" y="9"/>
                    <a:pt x="0" y="6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70">
              <a:extLst>
                <a:ext uri="{FF2B5EF4-FFF2-40B4-BE49-F238E27FC236}">
                  <a16:creationId xmlns:a16="http://schemas.microsoft.com/office/drawing/2014/main" id="{02451F75-A971-2BE8-67C4-119AB0E0E3D0}"/>
                </a:ext>
              </a:extLst>
            </p:cNvPr>
            <p:cNvSpPr/>
            <p:nvPr userDrawn="1"/>
          </p:nvSpPr>
          <p:spPr bwMode="auto">
            <a:xfrm>
              <a:off x="1851025" y="477838"/>
              <a:ext cx="79375" cy="98425"/>
            </a:xfrm>
            <a:custGeom>
              <a:avLst/>
              <a:gdLst>
                <a:gd name="T0" fmla="*/ 21 w 21"/>
                <a:gd name="T1" fmla="*/ 9 h 26"/>
                <a:gd name="T2" fmla="*/ 20 w 21"/>
                <a:gd name="T3" fmla="*/ 11 h 26"/>
                <a:gd name="T4" fmla="*/ 18 w 21"/>
                <a:gd name="T5" fmla="*/ 11 h 26"/>
                <a:gd name="T6" fmla="*/ 14 w 21"/>
                <a:gd name="T7" fmla="*/ 16 h 26"/>
                <a:gd name="T8" fmla="*/ 10 w 21"/>
                <a:gd name="T9" fmla="*/ 21 h 26"/>
                <a:gd name="T10" fmla="*/ 8 w 21"/>
                <a:gd name="T11" fmla="*/ 24 h 26"/>
                <a:gd name="T12" fmla="*/ 3 w 21"/>
                <a:gd name="T13" fmla="*/ 12 h 26"/>
                <a:gd name="T14" fmla="*/ 1 w 21"/>
                <a:gd name="T15" fmla="*/ 4 h 26"/>
                <a:gd name="T16" fmla="*/ 3 w 21"/>
                <a:gd name="T17" fmla="*/ 1 h 26"/>
                <a:gd name="T18" fmla="*/ 21 w 21"/>
                <a:gd name="T1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6">
                  <a:moveTo>
                    <a:pt x="21" y="9"/>
                  </a:moveTo>
                  <a:cubicBezTo>
                    <a:pt x="21" y="10"/>
                    <a:pt x="21" y="11"/>
                    <a:pt x="20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3" y="10"/>
                    <a:pt x="17" y="17"/>
                    <a:pt x="14" y="16"/>
                  </a:cubicBezTo>
                  <a:cubicBezTo>
                    <a:pt x="7" y="15"/>
                    <a:pt x="10" y="19"/>
                    <a:pt x="10" y="21"/>
                  </a:cubicBezTo>
                  <a:cubicBezTo>
                    <a:pt x="10" y="23"/>
                    <a:pt x="11" y="26"/>
                    <a:pt x="8" y="24"/>
                  </a:cubicBezTo>
                  <a:cubicBezTo>
                    <a:pt x="7" y="19"/>
                    <a:pt x="5" y="15"/>
                    <a:pt x="3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9" y="3"/>
                    <a:pt x="15" y="6"/>
                    <a:pt x="21" y="9"/>
                  </a:cubicBezTo>
                  <a:close/>
                </a:path>
              </a:pathLst>
            </a:custGeom>
            <a:solidFill>
              <a:srgbClr val="B6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71">
              <a:extLst>
                <a:ext uri="{FF2B5EF4-FFF2-40B4-BE49-F238E27FC236}">
                  <a16:creationId xmlns:a16="http://schemas.microsoft.com/office/drawing/2014/main" id="{88297101-9352-F147-17CC-5E44F6AA91D6}"/>
                </a:ext>
              </a:extLst>
            </p:cNvPr>
            <p:cNvSpPr/>
            <p:nvPr userDrawn="1"/>
          </p:nvSpPr>
          <p:spPr bwMode="auto">
            <a:xfrm>
              <a:off x="2032000" y="161925"/>
              <a:ext cx="98425" cy="71438"/>
            </a:xfrm>
            <a:custGeom>
              <a:avLst/>
              <a:gdLst>
                <a:gd name="T0" fmla="*/ 26 w 26"/>
                <a:gd name="T1" fmla="*/ 2 h 19"/>
                <a:gd name="T2" fmla="*/ 22 w 26"/>
                <a:gd name="T3" fmla="*/ 5 h 19"/>
                <a:gd name="T4" fmla="*/ 19 w 26"/>
                <a:gd name="T5" fmla="*/ 10 h 19"/>
                <a:gd name="T6" fmla="*/ 19 w 26"/>
                <a:gd name="T7" fmla="*/ 12 h 19"/>
                <a:gd name="T8" fmla="*/ 17 w 26"/>
                <a:gd name="T9" fmla="*/ 19 h 19"/>
                <a:gd name="T10" fmla="*/ 14 w 26"/>
                <a:gd name="T11" fmla="*/ 18 h 19"/>
                <a:gd name="T12" fmla="*/ 0 w 26"/>
                <a:gd name="T13" fmla="*/ 4 h 19"/>
                <a:gd name="T14" fmla="*/ 12 w 26"/>
                <a:gd name="T15" fmla="*/ 1 h 19"/>
                <a:gd name="T16" fmla="*/ 12 w 26"/>
                <a:gd name="T17" fmla="*/ 1 h 19"/>
                <a:gd name="T18" fmla="*/ 26 w 26"/>
                <a:gd name="T1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">
                  <a:moveTo>
                    <a:pt x="26" y="2"/>
                  </a:moveTo>
                  <a:cubicBezTo>
                    <a:pt x="26" y="5"/>
                    <a:pt x="23" y="5"/>
                    <a:pt x="22" y="5"/>
                  </a:cubicBezTo>
                  <a:cubicBezTo>
                    <a:pt x="19" y="6"/>
                    <a:pt x="17" y="6"/>
                    <a:pt x="19" y="10"/>
                  </a:cubicBezTo>
                  <a:cubicBezTo>
                    <a:pt x="20" y="10"/>
                    <a:pt x="20" y="12"/>
                    <a:pt x="19" y="12"/>
                  </a:cubicBezTo>
                  <a:cubicBezTo>
                    <a:pt x="13" y="13"/>
                    <a:pt x="16" y="16"/>
                    <a:pt x="17" y="19"/>
                  </a:cubicBezTo>
                  <a:cubicBezTo>
                    <a:pt x="16" y="19"/>
                    <a:pt x="14" y="19"/>
                    <a:pt x="14" y="18"/>
                  </a:cubicBezTo>
                  <a:cubicBezTo>
                    <a:pt x="11" y="12"/>
                    <a:pt x="4" y="10"/>
                    <a:pt x="0" y="4"/>
                  </a:cubicBezTo>
                  <a:cubicBezTo>
                    <a:pt x="4" y="2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2"/>
                    <a:pt x="21" y="2"/>
                    <a:pt x="26" y="2"/>
                  </a:cubicBezTo>
                  <a:close/>
                </a:path>
              </a:pathLst>
            </a:custGeom>
            <a:solidFill>
              <a:srgbClr val="B57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72">
              <a:extLst>
                <a:ext uri="{FF2B5EF4-FFF2-40B4-BE49-F238E27FC236}">
                  <a16:creationId xmlns:a16="http://schemas.microsoft.com/office/drawing/2014/main" id="{6B61C0F5-A9FE-2DD2-0CFF-0462081306AC}"/>
                </a:ext>
              </a:extLst>
            </p:cNvPr>
            <p:cNvSpPr/>
            <p:nvPr userDrawn="1"/>
          </p:nvSpPr>
          <p:spPr bwMode="auto">
            <a:xfrm>
              <a:off x="661988" y="673100"/>
              <a:ext cx="76200" cy="87313"/>
            </a:xfrm>
            <a:custGeom>
              <a:avLst/>
              <a:gdLst>
                <a:gd name="T0" fmla="*/ 20 w 20"/>
                <a:gd name="T1" fmla="*/ 9 h 23"/>
                <a:gd name="T2" fmla="*/ 14 w 20"/>
                <a:gd name="T3" fmla="*/ 14 h 23"/>
                <a:gd name="T4" fmla="*/ 13 w 20"/>
                <a:gd name="T5" fmla="*/ 15 h 23"/>
                <a:gd name="T6" fmla="*/ 9 w 20"/>
                <a:gd name="T7" fmla="*/ 20 h 23"/>
                <a:gd name="T8" fmla="*/ 7 w 20"/>
                <a:gd name="T9" fmla="*/ 23 h 23"/>
                <a:gd name="T10" fmla="*/ 0 w 20"/>
                <a:gd name="T11" fmla="*/ 5 h 23"/>
                <a:gd name="T12" fmla="*/ 5 w 20"/>
                <a:gd name="T13" fmla="*/ 0 h 23"/>
                <a:gd name="T14" fmla="*/ 17 w 20"/>
                <a:gd name="T15" fmla="*/ 6 h 23"/>
                <a:gd name="T16" fmla="*/ 20 w 20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20" y="9"/>
                  </a:moveTo>
                  <a:cubicBezTo>
                    <a:pt x="17" y="10"/>
                    <a:pt x="13" y="9"/>
                    <a:pt x="14" y="14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8" y="14"/>
                    <a:pt x="8" y="17"/>
                    <a:pt x="9" y="20"/>
                  </a:cubicBezTo>
                  <a:cubicBezTo>
                    <a:pt x="9" y="22"/>
                    <a:pt x="9" y="23"/>
                    <a:pt x="7" y="23"/>
                  </a:cubicBezTo>
                  <a:cubicBezTo>
                    <a:pt x="5" y="17"/>
                    <a:pt x="1" y="11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9" y="2"/>
                    <a:pt x="12" y="5"/>
                    <a:pt x="17" y="6"/>
                  </a:cubicBezTo>
                  <a:cubicBezTo>
                    <a:pt x="18" y="6"/>
                    <a:pt x="19" y="7"/>
                    <a:pt x="20" y="9"/>
                  </a:cubicBezTo>
                  <a:close/>
                </a:path>
              </a:pathLst>
            </a:custGeom>
            <a:solidFill>
              <a:srgbClr val="B3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73">
              <a:extLst>
                <a:ext uri="{FF2B5EF4-FFF2-40B4-BE49-F238E27FC236}">
                  <a16:creationId xmlns:a16="http://schemas.microsoft.com/office/drawing/2014/main" id="{D26FAC0D-AE25-1DA1-F69A-5337518D897F}"/>
                </a:ext>
              </a:extLst>
            </p:cNvPr>
            <p:cNvSpPr/>
            <p:nvPr userDrawn="1"/>
          </p:nvSpPr>
          <p:spPr bwMode="auto">
            <a:xfrm>
              <a:off x="1735138" y="373063"/>
              <a:ext cx="127000" cy="120650"/>
            </a:xfrm>
            <a:custGeom>
              <a:avLst/>
              <a:gdLst>
                <a:gd name="T0" fmla="*/ 34 w 34"/>
                <a:gd name="T1" fmla="*/ 29 h 32"/>
                <a:gd name="T2" fmla="*/ 32 w 34"/>
                <a:gd name="T3" fmla="*/ 32 h 32"/>
                <a:gd name="T4" fmla="*/ 14 w 34"/>
                <a:gd name="T5" fmla="*/ 13 h 32"/>
                <a:gd name="T6" fmla="*/ 4 w 34"/>
                <a:gd name="T7" fmla="*/ 7 h 32"/>
                <a:gd name="T8" fmla="*/ 0 w 34"/>
                <a:gd name="T9" fmla="*/ 3 h 32"/>
                <a:gd name="T10" fmla="*/ 11 w 34"/>
                <a:gd name="T11" fmla="*/ 5 h 32"/>
                <a:gd name="T12" fmla="*/ 16 w 34"/>
                <a:gd name="T13" fmla="*/ 8 h 32"/>
                <a:gd name="T14" fmla="*/ 19 w 34"/>
                <a:gd name="T15" fmla="*/ 13 h 32"/>
                <a:gd name="T16" fmla="*/ 34 w 34"/>
                <a:gd name="T17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2">
                  <a:moveTo>
                    <a:pt x="34" y="29"/>
                  </a:moveTo>
                  <a:cubicBezTo>
                    <a:pt x="32" y="29"/>
                    <a:pt x="33" y="31"/>
                    <a:pt x="32" y="32"/>
                  </a:cubicBezTo>
                  <a:cubicBezTo>
                    <a:pt x="26" y="25"/>
                    <a:pt x="21" y="19"/>
                    <a:pt x="14" y="13"/>
                  </a:cubicBezTo>
                  <a:cubicBezTo>
                    <a:pt x="11" y="11"/>
                    <a:pt x="8" y="8"/>
                    <a:pt x="4" y="7"/>
                  </a:cubicBezTo>
                  <a:cubicBezTo>
                    <a:pt x="3" y="5"/>
                    <a:pt x="0" y="6"/>
                    <a:pt x="0" y="3"/>
                  </a:cubicBezTo>
                  <a:cubicBezTo>
                    <a:pt x="4" y="0"/>
                    <a:pt x="7" y="5"/>
                    <a:pt x="11" y="5"/>
                  </a:cubicBezTo>
                  <a:cubicBezTo>
                    <a:pt x="12" y="7"/>
                    <a:pt x="15" y="6"/>
                    <a:pt x="16" y="8"/>
                  </a:cubicBezTo>
                  <a:cubicBezTo>
                    <a:pt x="15" y="11"/>
                    <a:pt x="18" y="12"/>
                    <a:pt x="19" y="13"/>
                  </a:cubicBezTo>
                  <a:cubicBezTo>
                    <a:pt x="25" y="18"/>
                    <a:pt x="30" y="23"/>
                    <a:pt x="34" y="29"/>
                  </a:cubicBezTo>
                  <a:close/>
                </a:path>
              </a:pathLst>
            </a:custGeom>
            <a:solidFill>
              <a:srgbClr val="BBA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74">
              <a:extLst>
                <a:ext uri="{FF2B5EF4-FFF2-40B4-BE49-F238E27FC236}">
                  <a16:creationId xmlns:a16="http://schemas.microsoft.com/office/drawing/2014/main" id="{F7976487-C0EE-B4B0-5C1D-2A06ADD46295}"/>
                </a:ext>
              </a:extLst>
            </p:cNvPr>
            <p:cNvSpPr/>
            <p:nvPr userDrawn="1"/>
          </p:nvSpPr>
          <p:spPr bwMode="auto">
            <a:xfrm>
              <a:off x="576263" y="617538"/>
              <a:ext cx="30163" cy="112713"/>
            </a:xfrm>
            <a:custGeom>
              <a:avLst/>
              <a:gdLst>
                <a:gd name="T0" fmla="*/ 8 w 8"/>
                <a:gd name="T1" fmla="*/ 27 h 30"/>
                <a:gd name="T2" fmla="*/ 4 w 8"/>
                <a:gd name="T3" fmla="*/ 29 h 30"/>
                <a:gd name="T4" fmla="*/ 3 w 8"/>
                <a:gd name="T5" fmla="*/ 20 h 30"/>
                <a:gd name="T6" fmla="*/ 0 w 8"/>
                <a:gd name="T7" fmla="*/ 1 h 30"/>
                <a:gd name="T8" fmla="*/ 4 w 8"/>
                <a:gd name="T9" fmla="*/ 4 h 30"/>
                <a:gd name="T10" fmla="*/ 5 w 8"/>
                <a:gd name="T11" fmla="*/ 9 h 30"/>
                <a:gd name="T12" fmla="*/ 8 w 8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0">
                  <a:moveTo>
                    <a:pt x="8" y="27"/>
                  </a:moveTo>
                  <a:cubicBezTo>
                    <a:pt x="7" y="26"/>
                    <a:pt x="6" y="30"/>
                    <a:pt x="4" y="29"/>
                  </a:cubicBezTo>
                  <a:cubicBezTo>
                    <a:pt x="5" y="26"/>
                    <a:pt x="4" y="23"/>
                    <a:pt x="3" y="20"/>
                  </a:cubicBezTo>
                  <a:cubicBezTo>
                    <a:pt x="1" y="14"/>
                    <a:pt x="0" y="8"/>
                    <a:pt x="0" y="1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4" y="5"/>
                    <a:pt x="3" y="7"/>
                    <a:pt x="5" y="9"/>
                  </a:cubicBezTo>
                  <a:cubicBezTo>
                    <a:pt x="5" y="15"/>
                    <a:pt x="7" y="21"/>
                    <a:pt x="8" y="27"/>
                  </a:cubicBezTo>
                  <a:close/>
                </a:path>
              </a:pathLst>
            </a:custGeom>
            <a:solidFill>
              <a:srgbClr val="BBA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75">
              <a:extLst>
                <a:ext uri="{FF2B5EF4-FFF2-40B4-BE49-F238E27FC236}">
                  <a16:creationId xmlns:a16="http://schemas.microsoft.com/office/drawing/2014/main" id="{BBD8A381-DEE0-6092-3286-89F3672A67CA}"/>
                </a:ext>
              </a:extLst>
            </p:cNvPr>
            <p:cNvSpPr/>
            <p:nvPr userDrawn="1"/>
          </p:nvSpPr>
          <p:spPr bwMode="auto">
            <a:xfrm>
              <a:off x="669925" y="538163"/>
              <a:ext cx="52388" cy="41275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8 h 11"/>
                <a:gd name="T4" fmla="*/ 4 w 14"/>
                <a:gd name="T5" fmla="*/ 9 h 11"/>
                <a:gd name="T6" fmla="*/ 0 w 14"/>
                <a:gd name="T7" fmla="*/ 7 h 11"/>
                <a:gd name="T8" fmla="*/ 3 w 14"/>
                <a:gd name="T9" fmla="*/ 1 h 11"/>
                <a:gd name="T10" fmla="*/ 6 w 14"/>
                <a:gd name="T11" fmla="*/ 0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9" y="3"/>
                    <a:pt x="13" y="4"/>
                    <a:pt x="14" y="8"/>
                  </a:cubicBezTo>
                  <a:cubicBezTo>
                    <a:pt x="11" y="8"/>
                    <a:pt x="8" y="8"/>
                    <a:pt x="4" y="9"/>
                  </a:cubicBezTo>
                  <a:cubicBezTo>
                    <a:pt x="3" y="9"/>
                    <a:pt x="0" y="11"/>
                    <a:pt x="0" y="7"/>
                  </a:cubicBezTo>
                  <a:cubicBezTo>
                    <a:pt x="0" y="4"/>
                    <a:pt x="0" y="2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35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76">
              <a:extLst>
                <a:ext uri="{FF2B5EF4-FFF2-40B4-BE49-F238E27FC236}">
                  <a16:creationId xmlns:a16="http://schemas.microsoft.com/office/drawing/2014/main" id="{A4C36EA8-2C6C-2F96-EC78-0ECBCDD369EE}"/>
                </a:ext>
              </a:extLst>
            </p:cNvPr>
            <p:cNvSpPr/>
            <p:nvPr userDrawn="1"/>
          </p:nvSpPr>
          <p:spPr bwMode="auto">
            <a:xfrm>
              <a:off x="1625600" y="384175"/>
              <a:ext cx="38100" cy="104775"/>
            </a:xfrm>
            <a:custGeom>
              <a:avLst/>
              <a:gdLst>
                <a:gd name="T0" fmla="*/ 10 w 10"/>
                <a:gd name="T1" fmla="*/ 28 h 28"/>
                <a:gd name="T2" fmla="*/ 4 w 10"/>
                <a:gd name="T3" fmla="*/ 28 h 28"/>
                <a:gd name="T4" fmla="*/ 1 w 10"/>
                <a:gd name="T5" fmla="*/ 9 h 28"/>
                <a:gd name="T6" fmla="*/ 0 w 10"/>
                <a:gd name="T7" fmla="*/ 3 h 28"/>
                <a:gd name="T8" fmla="*/ 1 w 10"/>
                <a:gd name="T9" fmla="*/ 0 h 28"/>
                <a:gd name="T10" fmla="*/ 3 w 10"/>
                <a:gd name="T11" fmla="*/ 3 h 28"/>
                <a:gd name="T12" fmla="*/ 4 w 10"/>
                <a:gd name="T13" fmla="*/ 5 h 28"/>
                <a:gd name="T14" fmla="*/ 7 w 10"/>
                <a:gd name="T15" fmla="*/ 24 h 28"/>
                <a:gd name="T16" fmla="*/ 10 w 10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27"/>
                    <a:pt x="6" y="27"/>
                    <a:pt x="4" y="28"/>
                  </a:cubicBezTo>
                  <a:cubicBezTo>
                    <a:pt x="3" y="21"/>
                    <a:pt x="1" y="15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3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11"/>
                    <a:pt x="6" y="17"/>
                    <a:pt x="7" y="24"/>
                  </a:cubicBezTo>
                  <a:cubicBezTo>
                    <a:pt x="7" y="26"/>
                    <a:pt x="9" y="26"/>
                    <a:pt x="10" y="28"/>
                  </a:cubicBezTo>
                  <a:close/>
                </a:path>
              </a:pathLst>
            </a:custGeom>
            <a:solidFill>
              <a:srgbClr val="BC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77">
              <a:extLst>
                <a:ext uri="{FF2B5EF4-FFF2-40B4-BE49-F238E27FC236}">
                  <a16:creationId xmlns:a16="http://schemas.microsoft.com/office/drawing/2014/main" id="{D43F65C8-990C-696F-D779-C8C720FBB3BD}"/>
                </a:ext>
              </a:extLst>
            </p:cNvPr>
            <p:cNvSpPr/>
            <p:nvPr userDrawn="1"/>
          </p:nvSpPr>
          <p:spPr bwMode="auto">
            <a:xfrm>
              <a:off x="1301750" y="290513"/>
              <a:ext cx="71438" cy="44450"/>
            </a:xfrm>
            <a:custGeom>
              <a:avLst/>
              <a:gdLst>
                <a:gd name="T0" fmla="*/ 4 w 19"/>
                <a:gd name="T1" fmla="*/ 12 h 12"/>
                <a:gd name="T2" fmla="*/ 5 w 19"/>
                <a:gd name="T3" fmla="*/ 5 h 12"/>
                <a:gd name="T4" fmla="*/ 15 w 19"/>
                <a:gd name="T5" fmla="*/ 0 h 12"/>
                <a:gd name="T6" fmla="*/ 19 w 19"/>
                <a:gd name="T7" fmla="*/ 5 h 12"/>
                <a:gd name="T8" fmla="*/ 4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4" y="12"/>
                  </a:moveTo>
                  <a:cubicBezTo>
                    <a:pt x="0" y="9"/>
                    <a:pt x="3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4" y="7"/>
                    <a:pt x="9" y="9"/>
                    <a:pt x="4" y="12"/>
                  </a:cubicBezTo>
                  <a:close/>
                </a:path>
              </a:pathLst>
            </a:custGeom>
            <a:solidFill>
              <a:srgbClr val="73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78">
              <a:extLst>
                <a:ext uri="{FF2B5EF4-FFF2-40B4-BE49-F238E27FC236}">
                  <a16:creationId xmlns:a16="http://schemas.microsoft.com/office/drawing/2014/main" id="{4BD243E7-8147-4E14-2A66-599CB0506D71}"/>
                </a:ext>
              </a:extLst>
            </p:cNvPr>
            <p:cNvSpPr/>
            <p:nvPr userDrawn="1"/>
          </p:nvSpPr>
          <p:spPr bwMode="auto">
            <a:xfrm>
              <a:off x="1636713" y="361950"/>
              <a:ext cx="112713" cy="36513"/>
            </a:xfrm>
            <a:custGeom>
              <a:avLst/>
              <a:gdLst>
                <a:gd name="T0" fmla="*/ 26 w 30"/>
                <a:gd name="T1" fmla="*/ 6 h 10"/>
                <a:gd name="T2" fmla="*/ 30 w 30"/>
                <a:gd name="T3" fmla="*/ 10 h 10"/>
                <a:gd name="T4" fmla="*/ 4 w 30"/>
                <a:gd name="T5" fmla="*/ 4 h 10"/>
                <a:gd name="T6" fmla="*/ 2 w 30"/>
                <a:gd name="T7" fmla="*/ 0 h 10"/>
                <a:gd name="T8" fmla="*/ 26 w 3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6" y="6"/>
                  </a:moveTo>
                  <a:cubicBezTo>
                    <a:pt x="27" y="7"/>
                    <a:pt x="30" y="7"/>
                    <a:pt x="30" y="10"/>
                  </a:cubicBezTo>
                  <a:cubicBezTo>
                    <a:pt x="21" y="8"/>
                    <a:pt x="12" y="8"/>
                    <a:pt x="4" y="4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10" y="5"/>
                    <a:pt x="18" y="5"/>
                    <a:pt x="26" y="6"/>
                  </a:cubicBezTo>
                  <a:close/>
                </a:path>
              </a:pathLst>
            </a:custGeom>
            <a:solidFill>
              <a:srgbClr val="72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79">
              <a:extLst>
                <a:ext uri="{FF2B5EF4-FFF2-40B4-BE49-F238E27FC236}">
                  <a16:creationId xmlns:a16="http://schemas.microsoft.com/office/drawing/2014/main" id="{A2AA65C0-1FA7-A8AE-9F55-714865752A61}"/>
                </a:ext>
              </a:extLst>
            </p:cNvPr>
            <p:cNvSpPr/>
            <p:nvPr userDrawn="1"/>
          </p:nvSpPr>
          <p:spPr bwMode="auto">
            <a:xfrm>
              <a:off x="612775" y="620713"/>
              <a:ext cx="68263" cy="71438"/>
            </a:xfrm>
            <a:custGeom>
              <a:avLst/>
              <a:gdLst>
                <a:gd name="T0" fmla="*/ 18 w 18"/>
                <a:gd name="T1" fmla="*/ 14 h 19"/>
                <a:gd name="T2" fmla="*/ 13 w 18"/>
                <a:gd name="T3" fmla="*/ 19 h 19"/>
                <a:gd name="T4" fmla="*/ 0 w 18"/>
                <a:gd name="T5" fmla="*/ 3 h 19"/>
                <a:gd name="T6" fmla="*/ 5 w 18"/>
                <a:gd name="T7" fmla="*/ 2 h 19"/>
                <a:gd name="T8" fmla="*/ 18 w 18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1" y="12"/>
                    <a:pt x="5" y="8"/>
                    <a:pt x="0" y="3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9" y="7"/>
                    <a:pt x="13" y="12"/>
                    <a:pt x="18" y="14"/>
                  </a:cubicBezTo>
                  <a:close/>
                </a:path>
              </a:pathLst>
            </a:custGeom>
            <a:solidFill>
              <a:srgbClr val="B7A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80">
              <a:extLst>
                <a:ext uri="{FF2B5EF4-FFF2-40B4-BE49-F238E27FC236}">
                  <a16:creationId xmlns:a16="http://schemas.microsoft.com/office/drawing/2014/main" id="{AF5137FF-C672-53F0-2B56-58C83074B0D1}"/>
                </a:ext>
              </a:extLst>
            </p:cNvPr>
            <p:cNvSpPr/>
            <p:nvPr userDrawn="1"/>
          </p:nvSpPr>
          <p:spPr bwMode="auto">
            <a:xfrm>
              <a:off x="1771650" y="392113"/>
              <a:ext cx="101600" cy="52388"/>
            </a:xfrm>
            <a:custGeom>
              <a:avLst/>
              <a:gdLst>
                <a:gd name="T0" fmla="*/ 6 w 27"/>
                <a:gd name="T1" fmla="*/ 3 h 14"/>
                <a:gd name="T2" fmla="*/ 1 w 27"/>
                <a:gd name="T3" fmla="*/ 0 h 14"/>
                <a:gd name="T4" fmla="*/ 27 w 27"/>
                <a:gd name="T5" fmla="*/ 14 h 14"/>
                <a:gd name="T6" fmla="*/ 6 w 27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6" y="3"/>
                  </a:moveTo>
                  <a:cubicBezTo>
                    <a:pt x="5" y="2"/>
                    <a:pt x="0" y="4"/>
                    <a:pt x="1" y="0"/>
                  </a:cubicBezTo>
                  <a:cubicBezTo>
                    <a:pt x="12" y="0"/>
                    <a:pt x="20" y="6"/>
                    <a:pt x="27" y="14"/>
                  </a:cubicBezTo>
                  <a:cubicBezTo>
                    <a:pt x="21" y="9"/>
                    <a:pt x="14" y="6"/>
                    <a:pt x="6" y="3"/>
                  </a:cubicBezTo>
                  <a:close/>
                </a:path>
              </a:pathLst>
            </a:custGeom>
            <a:solidFill>
              <a:srgbClr val="796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81">
              <a:extLst>
                <a:ext uri="{FF2B5EF4-FFF2-40B4-BE49-F238E27FC236}">
                  <a16:creationId xmlns:a16="http://schemas.microsoft.com/office/drawing/2014/main" id="{3C3C7FE1-2C67-A5F2-EEF3-3DE5C00B4CBE}"/>
                </a:ext>
              </a:extLst>
            </p:cNvPr>
            <p:cNvSpPr/>
            <p:nvPr userDrawn="1"/>
          </p:nvSpPr>
          <p:spPr bwMode="auto">
            <a:xfrm>
              <a:off x="2076450" y="165100"/>
              <a:ext cx="53975" cy="7938"/>
            </a:xfrm>
            <a:custGeom>
              <a:avLst/>
              <a:gdLst>
                <a:gd name="T0" fmla="*/ 14 w 14"/>
                <a:gd name="T1" fmla="*/ 1 h 2"/>
                <a:gd name="T2" fmla="*/ 0 w 14"/>
                <a:gd name="T3" fmla="*/ 0 h 2"/>
                <a:gd name="T4" fmla="*/ 14 w 14"/>
                <a:gd name="T5" fmla="*/ 1 h 2"/>
                <a:gd name="T6" fmla="*/ 14 w 1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9" y="1"/>
                    <a:pt x="4" y="2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82">
              <a:extLst>
                <a:ext uri="{FF2B5EF4-FFF2-40B4-BE49-F238E27FC236}">
                  <a16:creationId xmlns:a16="http://schemas.microsoft.com/office/drawing/2014/main" id="{19391760-FB28-841D-822B-D4BC8B2853A9}"/>
                </a:ext>
              </a:extLst>
            </p:cNvPr>
            <p:cNvSpPr/>
            <p:nvPr userDrawn="1"/>
          </p:nvSpPr>
          <p:spPr bwMode="auto">
            <a:xfrm>
              <a:off x="249238" y="1598613"/>
              <a:ext cx="33338" cy="11113"/>
            </a:xfrm>
            <a:custGeom>
              <a:avLst/>
              <a:gdLst>
                <a:gd name="T0" fmla="*/ 9 w 9"/>
                <a:gd name="T1" fmla="*/ 3 h 3"/>
                <a:gd name="T2" fmla="*/ 0 w 9"/>
                <a:gd name="T3" fmla="*/ 3 h 3"/>
                <a:gd name="T4" fmla="*/ 9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3" y="2"/>
                    <a:pt x="0" y="3"/>
                  </a:cubicBezTo>
                  <a:cubicBezTo>
                    <a:pt x="3" y="0"/>
                    <a:pt x="6" y="0"/>
                    <a:pt x="9" y="3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83">
              <a:extLst>
                <a:ext uri="{FF2B5EF4-FFF2-40B4-BE49-F238E27FC236}">
                  <a16:creationId xmlns:a16="http://schemas.microsoft.com/office/drawing/2014/main" id="{4D997F9F-6140-FFA4-879F-829082AA3219}"/>
                </a:ext>
              </a:extLst>
            </p:cNvPr>
            <p:cNvSpPr/>
            <p:nvPr userDrawn="1"/>
          </p:nvSpPr>
          <p:spPr bwMode="auto">
            <a:xfrm>
              <a:off x="368300" y="466725"/>
              <a:ext cx="155575" cy="158750"/>
            </a:xfrm>
            <a:custGeom>
              <a:avLst/>
              <a:gdLst>
                <a:gd name="T0" fmla="*/ 41 w 41"/>
                <a:gd name="T1" fmla="*/ 8 h 42"/>
                <a:gd name="T2" fmla="*/ 38 w 41"/>
                <a:gd name="T3" fmla="*/ 16 h 42"/>
                <a:gd name="T4" fmla="*/ 34 w 41"/>
                <a:gd name="T5" fmla="*/ 17 h 42"/>
                <a:gd name="T6" fmla="*/ 32 w 41"/>
                <a:gd name="T7" fmla="*/ 20 h 42"/>
                <a:gd name="T8" fmla="*/ 35 w 41"/>
                <a:gd name="T9" fmla="*/ 21 h 42"/>
                <a:gd name="T10" fmla="*/ 40 w 41"/>
                <a:gd name="T11" fmla="*/ 28 h 42"/>
                <a:gd name="T12" fmla="*/ 38 w 41"/>
                <a:gd name="T13" fmla="*/ 29 h 42"/>
                <a:gd name="T14" fmla="*/ 31 w 41"/>
                <a:gd name="T15" fmla="*/ 29 h 42"/>
                <a:gd name="T16" fmla="*/ 28 w 41"/>
                <a:gd name="T17" fmla="*/ 31 h 42"/>
                <a:gd name="T18" fmla="*/ 25 w 41"/>
                <a:gd name="T19" fmla="*/ 32 h 42"/>
                <a:gd name="T20" fmla="*/ 21 w 41"/>
                <a:gd name="T21" fmla="*/ 37 h 42"/>
                <a:gd name="T22" fmla="*/ 22 w 41"/>
                <a:gd name="T23" fmla="*/ 41 h 42"/>
                <a:gd name="T24" fmla="*/ 20 w 41"/>
                <a:gd name="T25" fmla="*/ 42 h 42"/>
                <a:gd name="T26" fmla="*/ 19 w 41"/>
                <a:gd name="T27" fmla="*/ 38 h 42"/>
                <a:gd name="T28" fmla="*/ 11 w 41"/>
                <a:gd name="T29" fmla="*/ 30 h 42"/>
                <a:gd name="T30" fmla="*/ 14 w 41"/>
                <a:gd name="T31" fmla="*/ 20 h 42"/>
                <a:gd name="T32" fmla="*/ 11 w 41"/>
                <a:gd name="T33" fmla="*/ 30 h 42"/>
                <a:gd name="T34" fmla="*/ 10 w 41"/>
                <a:gd name="T35" fmla="*/ 29 h 42"/>
                <a:gd name="T36" fmla="*/ 4 w 41"/>
                <a:gd name="T37" fmla="*/ 19 h 42"/>
                <a:gd name="T38" fmla="*/ 1 w 41"/>
                <a:gd name="T39" fmla="*/ 16 h 42"/>
                <a:gd name="T40" fmla="*/ 6 w 41"/>
                <a:gd name="T41" fmla="*/ 12 h 42"/>
                <a:gd name="T42" fmla="*/ 9 w 41"/>
                <a:gd name="T43" fmla="*/ 9 h 42"/>
                <a:gd name="T44" fmla="*/ 9 w 41"/>
                <a:gd name="T45" fmla="*/ 7 h 42"/>
                <a:gd name="T46" fmla="*/ 11 w 41"/>
                <a:gd name="T47" fmla="*/ 8 h 42"/>
                <a:gd name="T48" fmla="*/ 13 w 41"/>
                <a:gd name="T49" fmla="*/ 11 h 42"/>
                <a:gd name="T50" fmla="*/ 15 w 41"/>
                <a:gd name="T51" fmla="*/ 12 h 42"/>
                <a:gd name="T52" fmla="*/ 17 w 41"/>
                <a:gd name="T53" fmla="*/ 9 h 42"/>
                <a:gd name="T54" fmla="*/ 16 w 41"/>
                <a:gd name="T55" fmla="*/ 7 h 42"/>
                <a:gd name="T56" fmla="*/ 18 w 41"/>
                <a:gd name="T57" fmla="*/ 1 h 42"/>
                <a:gd name="T58" fmla="*/ 23 w 41"/>
                <a:gd name="T59" fmla="*/ 3 h 42"/>
                <a:gd name="T60" fmla="*/ 28 w 41"/>
                <a:gd name="T61" fmla="*/ 2 h 42"/>
                <a:gd name="T62" fmla="*/ 30 w 41"/>
                <a:gd name="T63" fmla="*/ 1 h 42"/>
                <a:gd name="T64" fmla="*/ 31 w 41"/>
                <a:gd name="T65" fmla="*/ 4 h 42"/>
                <a:gd name="T66" fmla="*/ 29 w 41"/>
                <a:gd name="T67" fmla="*/ 10 h 42"/>
                <a:gd name="T68" fmla="*/ 27 w 41"/>
                <a:gd name="T69" fmla="*/ 13 h 42"/>
                <a:gd name="T70" fmla="*/ 30 w 41"/>
                <a:gd name="T71" fmla="*/ 14 h 42"/>
                <a:gd name="T72" fmla="*/ 38 w 41"/>
                <a:gd name="T73" fmla="*/ 10 h 42"/>
                <a:gd name="T74" fmla="*/ 41 w 41"/>
                <a:gd name="T7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" h="42">
                  <a:moveTo>
                    <a:pt x="41" y="8"/>
                  </a:moveTo>
                  <a:cubicBezTo>
                    <a:pt x="39" y="11"/>
                    <a:pt x="39" y="14"/>
                    <a:pt x="38" y="16"/>
                  </a:cubicBezTo>
                  <a:cubicBezTo>
                    <a:pt x="37" y="16"/>
                    <a:pt x="35" y="17"/>
                    <a:pt x="34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9" y="21"/>
                    <a:pt x="37" y="27"/>
                    <a:pt x="40" y="28"/>
                  </a:cubicBezTo>
                  <a:cubicBezTo>
                    <a:pt x="40" y="28"/>
                    <a:pt x="39" y="29"/>
                    <a:pt x="38" y="29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8" y="29"/>
                    <a:pt x="28" y="31"/>
                  </a:cubicBezTo>
                  <a:cubicBezTo>
                    <a:pt x="28" y="33"/>
                    <a:pt x="26" y="32"/>
                    <a:pt x="25" y="32"/>
                  </a:cubicBezTo>
                  <a:cubicBezTo>
                    <a:pt x="22" y="33"/>
                    <a:pt x="19" y="33"/>
                    <a:pt x="21" y="37"/>
                  </a:cubicBezTo>
                  <a:cubicBezTo>
                    <a:pt x="22" y="38"/>
                    <a:pt x="23" y="40"/>
                    <a:pt x="22" y="41"/>
                  </a:cubicBezTo>
                  <a:cubicBezTo>
                    <a:pt x="22" y="42"/>
                    <a:pt x="21" y="42"/>
                    <a:pt x="20" y="42"/>
                  </a:cubicBezTo>
                  <a:cubicBezTo>
                    <a:pt x="19" y="41"/>
                    <a:pt x="19" y="39"/>
                    <a:pt x="19" y="38"/>
                  </a:cubicBezTo>
                  <a:cubicBezTo>
                    <a:pt x="19" y="32"/>
                    <a:pt x="15" y="31"/>
                    <a:pt x="11" y="30"/>
                  </a:cubicBezTo>
                  <a:cubicBezTo>
                    <a:pt x="16" y="28"/>
                    <a:pt x="17" y="26"/>
                    <a:pt x="14" y="20"/>
                  </a:cubicBezTo>
                  <a:cubicBezTo>
                    <a:pt x="13" y="24"/>
                    <a:pt x="13" y="27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10" y="24"/>
                    <a:pt x="8" y="21"/>
                    <a:pt x="4" y="19"/>
                  </a:cubicBezTo>
                  <a:cubicBezTo>
                    <a:pt x="3" y="18"/>
                    <a:pt x="0" y="17"/>
                    <a:pt x="1" y="16"/>
                  </a:cubicBezTo>
                  <a:cubicBezTo>
                    <a:pt x="3" y="15"/>
                    <a:pt x="3" y="11"/>
                    <a:pt x="6" y="12"/>
                  </a:cubicBezTo>
                  <a:cubicBezTo>
                    <a:pt x="8" y="12"/>
                    <a:pt x="9" y="12"/>
                    <a:pt x="9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ubicBezTo>
                    <a:pt x="16" y="11"/>
                    <a:pt x="17" y="10"/>
                    <a:pt x="17" y="9"/>
                  </a:cubicBezTo>
                  <a:cubicBezTo>
                    <a:pt x="17" y="9"/>
                    <a:pt x="16" y="8"/>
                    <a:pt x="16" y="7"/>
                  </a:cubicBezTo>
                  <a:cubicBezTo>
                    <a:pt x="16" y="5"/>
                    <a:pt x="15" y="2"/>
                    <a:pt x="18" y="1"/>
                  </a:cubicBezTo>
                  <a:cubicBezTo>
                    <a:pt x="20" y="0"/>
                    <a:pt x="22" y="1"/>
                    <a:pt x="23" y="3"/>
                  </a:cubicBezTo>
                  <a:cubicBezTo>
                    <a:pt x="25" y="6"/>
                    <a:pt x="26" y="4"/>
                    <a:pt x="28" y="2"/>
                  </a:cubicBezTo>
                  <a:cubicBezTo>
                    <a:pt x="29" y="2"/>
                    <a:pt x="29" y="1"/>
                    <a:pt x="30" y="1"/>
                  </a:cubicBezTo>
                  <a:cubicBezTo>
                    <a:pt x="31" y="2"/>
                    <a:pt x="31" y="3"/>
                    <a:pt x="31" y="4"/>
                  </a:cubicBezTo>
                  <a:cubicBezTo>
                    <a:pt x="31" y="6"/>
                    <a:pt x="31" y="9"/>
                    <a:pt x="29" y="10"/>
                  </a:cubicBezTo>
                  <a:cubicBezTo>
                    <a:pt x="27" y="11"/>
                    <a:pt x="26" y="12"/>
                    <a:pt x="27" y="13"/>
                  </a:cubicBezTo>
                  <a:cubicBezTo>
                    <a:pt x="27" y="15"/>
                    <a:pt x="29" y="14"/>
                    <a:pt x="30" y="14"/>
                  </a:cubicBezTo>
                  <a:cubicBezTo>
                    <a:pt x="34" y="15"/>
                    <a:pt x="36" y="12"/>
                    <a:pt x="38" y="10"/>
                  </a:cubicBezTo>
                  <a:cubicBezTo>
                    <a:pt x="39" y="9"/>
                    <a:pt x="39" y="8"/>
                    <a:pt x="41" y="8"/>
                  </a:cubicBezTo>
                  <a:close/>
                </a:path>
              </a:pathLst>
            </a:custGeom>
            <a:solidFill>
              <a:srgbClr val="F1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84">
              <a:extLst>
                <a:ext uri="{FF2B5EF4-FFF2-40B4-BE49-F238E27FC236}">
                  <a16:creationId xmlns:a16="http://schemas.microsoft.com/office/drawing/2014/main" id="{F8939829-B408-B285-01D5-36152746370A}"/>
                </a:ext>
              </a:extLst>
            </p:cNvPr>
            <p:cNvSpPr/>
            <p:nvPr userDrawn="1"/>
          </p:nvSpPr>
          <p:spPr bwMode="auto">
            <a:xfrm>
              <a:off x="63500" y="508000"/>
              <a:ext cx="166688" cy="134938"/>
            </a:xfrm>
            <a:custGeom>
              <a:avLst/>
              <a:gdLst>
                <a:gd name="T0" fmla="*/ 17 w 44"/>
                <a:gd name="T1" fmla="*/ 31 h 36"/>
                <a:gd name="T2" fmla="*/ 12 w 44"/>
                <a:gd name="T3" fmla="*/ 29 h 36"/>
                <a:gd name="T4" fmla="*/ 1 w 44"/>
                <a:gd name="T5" fmla="*/ 17 h 36"/>
                <a:gd name="T6" fmla="*/ 0 w 44"/>
                <a:gd name="T7" fmla="*/ 16 h 36"/>
                <a:gd name="T8" fmla="*/ 5 w 44"/>
                <a:gd name="T9" fmla="*/ 12 h 36"/>
                <a:gd name="T10" fmla="*/ 9 w 44"/>
                <a:gd name="T11" fmla="*/ 11 h 36"/>
                <a:gd name="T12" fmla="*/ 16 w 44"/>
                <a:gd name="T13" fmla="*/ 12 h 36"/>
                <a:gd name="T14" fmla="*/ 18 w 44"/>
                <a:gd name="T15" fmla="*/ 11 h 36"/>
                <a:gd name="T16" fmla="*/ 18 w 44"/>
                <a:gd name="T17" fmla="*/ 6 h 36"/>
                <a:gd name="T18" fmla="*/ 20 w 44"/>
                <a:gd name="T19" fmla="*/ 1 h 36"/>
                <a:gd name="T20" fmla="*/ 24 w 44"/>
                <a:gd name="T21" fmla="*/ 2 h 36"/>
                <a:gd name="T22" fmla="*/ 29 w 44"/>
                <a:gd name="T23" fmla="*/ 3 h 36"/>
                <a:gd name="T24" fmla="*/ 32 w 44"/>
                <a:gd name="T25" fmla="*/ 3 h 36"/>
                <a:gd name="T26" fmla="*/ 32 w 44"/>
                <a:gd name="T27" fmla="*/ 8 h 36"/>
                <a:gd name="T28" fmla="*/ 31 w 44"/>
                <a:gd name="T29" fmla="*/ 9 h 36"/>
                <a:gd name="T30" fmla="*/ 29 w 44"/>
                <a:gd name="T31" fmla="*/ 14 h 36"/>
                <a:gd name="T32" fmla="*/ 37 w 44"/>
                <a:gd name="T33" fmla="*/ 12 h 36"/>
                <a:gd name="T34" fmla="*/ 39 w 44"/>
                <a:gd name="T35" fmla="*/ 10 h 36"/>
                <a:gd name="T36" fmla="*/ 42 w 44"/>
                <a:gd name="T37" fmla="*/ 8 h 36"/>
                <a:gd name="T38" fmla="*/ 43 w 44"/>
                <a:gd name="T39" fmla="*/ 11 h 36"/>
                <a:gd name="T40" fmla="*/ 41 w 44"/>
                <a:gd name="T41" fmla="*/ 15 h 36"/>
                <a:gd name="T42" fmla="*/ 40 w 44"/>
                <a:gd name="T43" fmla="*/ 15 h 36"/>
                <a:gd name="T44" fmla="*/ 34 w 44"/>
                <a:gd name="T45" fmla="*/ 19 h 36"/>
                <a:gd name="T46" fmla="*/ 40 w 44"/>
                <a:gd name="T47" fmla="*/ 20 h 36"/>
                <a:gd name="T48" fmla="*/ 39 w 44"/>
                <a:gd name="T49" fmla="*/ 25 h 36"/>
                <a:gd name="T50" fmla="*/ 34 w 44"/>
                <a:gd name="T51" fmla="*/ 30 h 36"/>
                <a:gd name="T52" fmla="*/ 30 w 44"/>
                <a:gd name="T53" fmla="*/ 33 h 36"/>
                <a:gd name="T54" fmla="*/ 27 w 44"/>
                <a:gd name="T55" fmla="*/ 32 h 36"/>
                <a:gd name="T56" fmla="*/ 23 w 44"/>
                <a:gd name="T57" fmla="*/ 33 h 36"/>
                <a:gd name="T58" fmla="*/ 22 w 44"/>
                <a:gd name="T59" fmla="*/ 36 h 36"/>
                <a:gd name="T60" fmla="*/ 19 w 44"/>
                <a:gd name="T61" fmla="*/ 33 h 36"/>
                <a:gd name="T62" fmla="*/ 17 w 44"/>
                <a:gd name="T63" fmla="*/ 31 h 36"/>
                <a:gd name="T64" fmla="*/ 18 w 44"/>
                <a:gd name="T65" fmla="*/ 22 h 36"/>
                <a:gd name="T66" fmla="*/ 16 w 44"/>
                <a:gd name="T67" fmla="*/ 20 h 36"/>
                <a:gd name="T68" fmla="*/ 15 w 44"/>
                <a:gd name="T69" fmla="*/ 22 h 36"/>
                <a:gd name="T70" fmla="*/ 17 w 44"/>
                <a:gd name="T7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6">
                  <a:moveTo>
                    <a:pt x="17" y="31"/>
                  </a:moveTo>
                  <a:cubicBezTo>
                    <a:pt x="14" y="33"/>
                    <a:pt x="12" y="31"/>
                    <a:pt x="12" y="29"/>
                  </a:cubicBezTo>
                  <a:cubicBezTo>
                    <a:pt x="11" y="22"/>
                    <a:pt x="8" y="18"/>
                    <a:pt x="1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6"/>
                    <a:pt x="5" y="16"/>
                    <a:pt x="5" y="12"/>
                  </a:cubicBezTo>
                  <a:cubicBezTo>
                    <a:pt x="6" y="10"/>
                    <a:pt x="8" y="11"/>
                    <a:pt x="9" y="11"/>
                  </a:cubicBezTo>
                  <a:cubicBezTo>
                    <a:pt x="12" y="6"/>
                    <a:pt x="14" y="8"/>
                    <a:pt x="16" y="12"/>
                  </a:cubicBezTo>
                  <a:cubicBezTo>
                    <a:pt x="17" y="13"/>
                    <a:pt x="18" y="12"/>
                    <a:pt x="18" y="11"/>
                  </a:cubicBezTo>
                  <a:cubicBezTo>
                    <a:pt x="19" y="9"/>
                    <a:pt x="19" y="7"/>
                    <a:pt x="18" y="6"/>
                  </a:cubicBezTo>
                  <a:cubicBezTo>
                    <a:pt x="17" y="4"/>
                    <a:pt x="18" y="2"/>
                    <a:pt x="20" y="1"/>
                  </a:cubicBezTo>
                  <a:cubicBezTo>
                    <a:pt x="21" y="0"/>
                    <a:pt x="23" y="0"/>
                    <a:pt x="24" y="2"/>
                  </a:cubicBezTo>
                  <a:cubicBezTo>
                    <a:pt x="26" y="4"/>
                    <a:pt x="27" y="4"/>
                    <a:pt x="29" y="3"/>
                  </a:cubicBezTo>
                  <a:cubicBezTo>
                    <a:pt x="30" y="3"/>
                    <a:pt x="31" y="2"/>
                    <a:pt x="32" y="3"/>
                  </a:cubicBezTo>
                  <a:cubicBezTo>
                    <a:pt x="33" y="5"/>
                    <a:pt x="33" y="6"/>
                    <a:pt x="32" y="8"/>
                  </a:cubicBezTo>
                  <a:cubicBezTo>
                    <a:pt x="32" y="8"/>
                    <a:pt x="32" y="9"/>
                    <a:pt x="31" y="9"/>
                  </a:cubicBezTo>
                  <a:cubicBezTo>
                    <a:pt x="30" y="10"/>
                    <a:pt x="28" y="12"/>
                    <a:pt x="29" y="14"/>
                  </a:cubicBezTo>
                  <a:cubicBezTo>
                    <a:pt x="29" y="15"/>
                    <a:pt x="36" y="14"/>
                    <a:pt x="37" y="12"/>
                  </a:cubicBezTo>
                  <a:cubicBezTo>
                    <a:pt x="38" y="12"/>
                    <a:pt x="38" y="11"/>
                    <a:pt x="39" y="10"/>
                  </a:cubicBezTo>
                  <a:cubicBezTo>
                    <a:pt x="40" y="9"/>
                    <a:pt x="41" y="8"/>
                    <a:pt x="42" y="8"/>
                  </a:cubicBezTo>
                  <a:cubicBezTo>
                    <a:pt x="44" y="9"/>
                    <a:pt x="43" y="10"/>
                    <a:pt x="43" y="11"/>
                  </a:cubicBezTo>
                  <a:cubicBezTo>
                    <a:pt x="43" y="13"/>
                    <a:pt x="42" y="14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4" y="17"/>
                    <a:pt x="34" y="19"/>
                  </a:cubicBezTo>
                  <a:cubicBezTo>
                    <a:pt x="35" y="22"/>
                    <a:pt x="38" y="19"/>
                    <a:pt x="40" y="20"/>
                  </a:cubicBezTo>
                  <a:cubicBezTo>
                    <a:pt x="40" y="22"/>
                    <a:pt x="38" y="23"/>
                    <a:pt x="39" y="25"/>
                  </a:cubicBezTo>
                  <a:cubicBezTo>
                    <a:pt x="40" y="29"/>
                    <a:pt x="39" y="30"/>
                    <a:pt x="34" y="30"/>
                  </a:cubicBezTo>
                  <a:cubicBezTo>
                    <a:pt x="30" y="29"/>
                    <a:pt x="30" y="29"/>
                    <a:pt x="30" y="33"/>
                  </a:cubicBezTo>
                  <a:cubicBezTo>
                    <a:pt x="29" y="34"/>
                    <a:pt x="28" y="32"/>
                    <a:pt x="27" y="32"/>
                  </a:cubicBezTo>
                  <a:cubicBezTo>
                    <a:pt x="25" y="30"/>
                    <a:pt x="24" y="30"/>
                    <a:pt x="23" y="33"/>
                  </a:cubicBezTo>
                  <a:cubicBezTo>
                    <a:pt x="23" y="35"/>
                    <a:pt x="24" y="36"/>
                    <a:pt x="22" y="36"/>
                  </a:cubicBezTo>
                  <a:cubicBezTo>
                    <a:pt x="20" y="36"/>
                    <a:pt x="19" y="35"/>
                    <a:pt x="19" y="33"/>
                  </a:cubicBezTo>
                  <a:cubicBezTo>
                    <a:pt x="19" y="32"/>
                    <a:pt x="19" y="31"/>
                    <a:pt x="17" y="31"/>
                  </a:cubicBezTo>
                  <a:cubicBezTo>
                    <a:pt x="17" y="28"/>
                    <a:pt x="18" y="25"/>
                    <a:pt x="18" y="22"/>
                  </a:cubicBezTo>
                  <a:cubicBezTo>
                    <a:pt x="18" y="21"/>
                    <a:pt x="17" y="21"/>
                    <a:pt x="16" y="20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5" y="25"/>
                    <a:pt x="14" y="28"/>
                    <a:pt x="17" y="31"/>
                  </a:cubicBezTo>
                  <a:close/>
                </a:path>
              </a:pathLst>
            </a:custGeom>
            <a:solidFill>
              <a:srgbClr val="F1D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85">
              <a:extLst>
                <a:ext uri="{FF2B5EF4-FFF2-40B4-BE49-F238E27FC236}">
                  <a16:creationId xmlns:a16="http://schemas.microsoft.com/office/drawing/2014/main" id="{BEBD5F65-0472-4B81-AF0A-C1BDEC50E48A}"/>
                </a:ext>
              </a:extLst>
            </p:cNvPr>
            <p:cNvSpPr/>
            <p:nvPr userDrawn="1"/>
          </p:nvSpPr>
          <p:spPr bwMode="auto">
            <a:xfrm>
              <a:off x="357188" y="266700"/>
              <a:ext cx="52388" cy="90488"/>
            </a:xfrm>
            <a:custGeom>
              <a:avLst/>
              <a:gdLst>
                <a:gd name="T0" fmla="*/ 1 w 14"/>
                <a:gd name="T1" fmla="*/ 18 h 24"/>
                <a:gd name="T2" fmla="*/ 4 w 14"/>
                <a:gd name="T3" fmla="*/ 7 h 24"/>
                <a:gd name="T4" fmla="*/ 5 w 14"/>
                <a:gd name="T5" fmla="*/ 6 h 24"/>
                <a:gd name="T6" fmla="*/ 9 w 14"/>
                <a:gd name="T7" fmla="*/ 1 h 24"/>
                <a:gd name="T8" fmla="*/ 13 w 14"/>
                <a:gd name="T9" fmla="*/ 8 h 24"/>
                <a:gd name="T10" fmla="*/ 11 w 14"/>
                <a:gd name="T11" fmla="*/ 21 h 24"/>
                <a:gd name="T12" fmla="*/ 7 w 14"/>
                <a:gd name="T13" fmla="*/ 23 h 24"/>
                <a:gd name="T14" fmla="*/ 3 w 14"/>
                <a:gd name="T15" fmla="*/ 21 h 24"/>
                <a:gd name="T16" fmla="*/ 1 w 14"/>
                <a:gd name="T17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4">
                  <a:moveTo>
                    <a:pt x="1" y="18"/>
                  </a:moveTo>
                  <a:cubicBezTo>
                    <a:pt x="2" y="14"/>
                    <a:pt x="3" y="11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6" y="4"/>
                    <a:pt x="7" y="0"/>
                    <a:pt x="9" y="1"/>
                  </a:cubicBezTo>
                  <a:cubicBezTo>
                    <a:pt x="11" y="2"/>
                    <a:pt x="13" y="5"/>
                    <a:pt x="13" y="8"/>
                  </a:cubicBezTo>
                  <a:cubicBezTo>
                    <a:pt x="14" y="13"/>
                    <a:pt x="13" y="17"/>
                    <a:pt x="11" y="21"/>
                  </a:cubicBezTo>
                  <a:cubicBezTo>
                    <a:pt x="10" y="23"/>
                    <a:pt x="9" y="24"/>
                    <a:pt x="7" y="23"/>
                  </a:cubicBezTo>
                  <a:cubicBezTo>
                    <a:pt x="6" y="22"/>
                    <a:pt x="4" y="21"/>
                    <a:pt x="3" y="21"/>
                  </a:cubicBezTo>
                  <a:cubicBezTo>
                    <a:pt x="0" y="21"/>
                    <a:pt x="0" y="19"/>
                    <a:pt x="1" y="18"/>
                  </a:cubicBezTo>
                  <a:close/>
                </a:path>
              </a:pathLst>
            </a:custGeom>
            <a:solidFill>
              <a:srgbClr val="71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86">
              <a:extLst>
                <a:ext uri="{FF2B5EF4-FFF2-40B4-BE49-F238E27FC236}">
                  <a16:creationId xmlns:a16="http://schemas.microsoft.com/office/drawing/2014/main" id="{1962190C-251D-5B66-4E64-13140195FB28}"/>
                </a:ext>
              </a:extLst>
            </p:cNvPr>
            <p:cNvSpPr/>
            <p:nvPr userDrawn="1"/>
          </p:nvSpPr>
          <p:spPr bwMode="auto">
            <a:xfrm>
              <a:off x="109538" y="576263"/>
              <a:ext cx="30163" cy="49213"/>
            </a:xfrm>
            <a:custGeom>
              <a:avLst/>
              <a:gdLst>
                <a:gd name="T0" fmla="*/ 5 w 8"/>
                <a:gd name="T1" fmla="*/ 13 h 13"/>
                <a:gd name="T2" fmla="*/ 2 w 8"/>
                <a:gd name="T3" fmla="*/ 7 h 13"/>
                <a:gd name="T4" fmla="*/ 2 w 8"/>
                <a:gd name="T5" fmla="*/ 3 h 13"/>
                <a:gd name="T6" fmla="*/ 4 w 8"/>
                <a:gd name="T7" fmla="*/ 0 h 13"/>
                <a:gd name="T8" fmla="*/ 7 w 8"/>
                <a:gd name="T9" fmla="*/ 3 h 13"/>
                <a:gd name="T10" fmla="*/ 5 w 8"/>
                <a:gd name="T11" fmla="*/ 13 h 13"/>
                <a:gd name="T12" fmla="*/ 5 w 8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2"/>
                    <a:pt x="0" y="10"/>
                    <a:pt x="2" y="7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6"/>
                    <a:pt x="8" y="10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DD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87">
              <a:extLst>
                <a:ext uri="{FF2B5EF4-FFF2-40B4-BE49-F238E27FC236}">
                  <a16:creationId xmlns:a16="http://schemas.microsoft.com/office/drawing/2014/main" id="{B76F37B2-818A-C0E7-1643-7240CA4D5857}"/>
                </a:ext>
              </a:extLst>
            </p:cNvPr>
            <p:cNvSpPr/>
            <p:nvPr userDrawn="1"/>
          </p:nvSpPr>
          <p:spPr bwMode="auto">
            <a:xfrm>
              <a:off x="293688" y="463550"/>
              <a:ext cx="14288" cy="14288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9C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88">
              <a:extLst>
                <a:ext uri="{FF2B5EF4-FFF2-40B4-BE49-F238E27FC236}">
                  <a16:creationId xmlns:a16="http://schemas.microsoft.com/office/drawing/2014/main" id="{D0CBBE08-5E1A-05A3-70D7-316FC6C9AD33}"/>
                </a:ext>
              </a:extLst>
            </p:cNvPr>
            <p:cNvSpPr/>
            <p:nvPr userDrawn="1"/>
          </p:nvSpPr>
          <p:spPr bwMode="auto">
            <a:xfrm>
              <a:off x="1497013" y="184150"/>
              <a:ext cx="114300" cy="136525"/>
            </a:xfrm>
            <a:custGeom>
              <a:avLst/>
              <a:gdLst>
                <a:gd name="T0" fmla="*/ 1 w 30"/>
                <a:gd name="T1" fmla="*/ 14 h 36"/>
                <a:gd name="T2" fmla="*/ 3 w 30"/>
                <a:gd name="T3" fmla="*/ 9 h 36"/>
                <a:gd name="T4" fmla="*/ 4 w 30"/>
                <a:gd name="T5" fmla="*/ 3 h 36"/>
                <a:gd name="T6" fmla="*/ 10 w 30"/>
                <a:gd name="T7" fmla="*/ 4 h 36"/>
                <a:gd name="T8" fmla="*/ 15 w 30"/>
                <a:gd name="T9" fmla="*/ 3 h 36"/>
                <a:gd name="T10" fmla="*/ 18 w 30"/>
                <a:gd name="T11" fmla="*/ 0 h 36"/>
                <a:gd name="T12" fmla="*/ 15 w 30"/>
                <a:gd name="T13" fmla="*/ 13 h 36"/>
                <a:gd name="T14" fmla="*/ 15 w 30"/>
                <a:gd name="T15" fmla="*/ 16 h 36"/>
                <a:gd name="T16" fmla="*/ 23 w 30"/>
                <a:gd name="T17" fmla="*/ 23 h 36"/>
                <a:gd name="T18" fmla="*/ 28 w 30"/>
                <a:gd name="T19" fmla="*/ 28 h 36"/>
                <a:gd name="T20" fmla="*/ 30 w 30"/>
                <a:gd name="T21" fmla="*/ 30 h 36"/>
                <a:gd name="T22" fmla="*/ 27 w 30"/>
                <a:gd name="T23" fmla="*/ 31 h 36"/>
                <a:gd name="T24" fmla="*/ 16 w 30"/>
                <a:gd name="T25" fmla="*/ 30 h 36"/>
                <a:gd name="T26" fmla="*/ 15 w 30"/>
                <a:gd name="T27" fmla="*/ 32 h 36"/>
                <a:gd name="T28" fmla="*/ 15 w 30"/>
                <a:gd name="T29" fmla="*/ 35 h 36"/>
                <a:gd name="T30" fmla="*/ 9 w 30"/>
                <a:gd name="T31" fmla="*/ 33 h 36"/>
                <a:gd name="T32" fmla="*/ 9 w 30"/>
                <a:gd name="T33" fmla="*/ 32 h 36"/>
                <a:gd name="T34" fmla="*/ 5 w 30"/>
                <a:gd name="T35" fmla="*/ 32 h 36"/>
                <a:gd name="T36" fmla="*/ 3 w 30"/>
                <a:gd name="T37" fmla="*/ 32 h 36"/>
                <a:gd name="T38" fmla="*/ 0 w 30"/>
                <a:gd name="T39" fmla="*/ 18 h 36"/>
                <a:gd name="T40" fmla="*/ 1 w 30"/>
                <a:gd name="T41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6">
                  <a:moveTo>
                    <a:pt x="1" y="14"/>
                  </a:moveTo>
                  <a:cubicBezTo>
                    <a:pt x="3" y="13"/>
                    <a:pt x="3" y="11"/>
                    <a:pt x="3" y="9"/>
                  </a:cubicBezTo>
                  <a:cubicBezTo>
                    <a:pt x="2" y="7"/>
                    <a:pt x="1" y="4"/>
                    <a:pt x="4" y="3"/>
                  </a:cubicBezTo>
                  <a:cubicBezTo>
                    <a:pt x="6" y="2"/>
                    <a:pt x="8" y="2"/>
                    <a:pt x="10" y="4"/>
                  </a:cubicBezTo>
                  <a:cubicBezTo>
                    <a:pt x="12" y="6"/>
                    <a:pt x="14" y="5"/>
                    <a:pt x="15" y="3"/>
                  </a:cubicBezTo>
                  <a:cubicBezTo>
                    <a:pt x="16" y="2"/>
                    <a:pt x="17" y="1"/>
                    <a:pt x="18" y="0"/>
                  </a:cubicBezTo>
                  <a:cubicBezTo>
                    <a:pt x="17" y="4"/>
                    <a:pt x="19" y="9"/>
                    <a:pt x="15" y="13"/>
                  </a:cubicBezTo>
                  <a:cubicBezTo>
                    <a:pt x="14" y="14"/>
                    <a:pt x="13" y="15"/>
                    <a:pt x="15" y="16"/>
                  </a:cubicBezTo>
                  <a:cubicBezTo>
                    <a:pt x="20" y="16"/>
                    <a:pt x="21" y="21"/>
                    <a:pt x="23" y="23"/>
                  </a:cubicBezTo>
                  <a:cubicBezTo>
                    <a:pt x="24" y="25"/>
                    <a:pt x="25" y="27"/>
                    <a:pt x="28" y="28"/>
                  </a:cubicBezTo>
                  <a:cubicBezTo>
                    <a:pt x="29" y="29"/>
                    <a:pt x="30" y="29"/>
                    <a:pt x="30" y="30"/>
                  </a:cubicBezTo>
                  <a:cubicBezTo>
                    <a:pt x="29" y="32"/>
                    <a:pt x="28" y="31"/>
                    <a:pt x="27" y="31"/>
                  </a:cubicBezTo>
                  <a:cubicBezTo>
                    <a:pt x="23" y="31"/>
                    <a:pt x="20" y="32"/>
                    <a:pt x="16" y="30"/>
                  </a:cubicBezTo>
                  <a:cubicBezTo>
                    <a:pt x="15" y="29"/>
                    <a:pt x="15" y="31"/>
                    <a:pt x="15" y="32"/>
                  </a:cubicBezTo>
                  <a:cubicBezTo>
                    <a:pt x="14" y="33"/>
                    <a:pt x="18" y="34"/>
                    <a:pt x="15" y="35"/>
                  </a:cubicBezTo>
                  <a:cubicBezTo>
                    <a:pt x="13" y="36"/>
                    <a:pt x="11" y="35"/>
                    <a:pt x="9" y="33"/>
                  </a:cubicBezTo>
                  <a:cubicBezTo>
                    <a:pt x="9" y="33"/>
                    <a:pt x="9" y="32"/>
                    <a:pt x="9" y="32"/>
                  </a:cubicBezTo>
                  <a:cubicBezTo>
                    <a:pt x="8" y="31"/>
                    <a:pt x="6" y="26"/>
                    <a:pt x="5" y="32"/>
                  </a:cubicBezTo>
                  <a:cubicBezTo>
                    <a:pt x="5" y="32"/>
                    <a:pt x="4" y="32"/>
                    <a:pt x="3" y="32"/>
                  </a:cubicBezTo>
                  <a:cubicBezTo>
                    <a:pt x="2" y="27"/>
                    <a:pt x="3" y="22"/>
                    <a:pt x="0" y="18"/>
                  </a:cubicBezTo>
                  <a:cubicBezTo>
                    <a:pt x="0" y="17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89">
              <a:extLst>
                <a:ext uri="{FF2B5EF4-FFF2-40B4-BE49-F238E27FC236}">
                  <a16:creationId xmlns:a16="http://schemas.microsoft.com/office/drawing/2014/main" id="{4FA07665-34AD-778E-F583-8CA706311DBC}"/>
                </a:ext>
              </a:extLst>
            </p:cNvPr>
            <p:cNvSpPr/>
            <p:nvPr userDrawn="1"/>
          </p:nvSpPr>
          <p:spPr bwMode="auto">
            <a:xfrm>
              <a:off x="1166813" y="161925"/>
              <a:ext cx="104775" cy="98425"/>
            </a:xfrm>
            <a:custGeom>
              <a:avLst/>
              <a:gdLst>
                <a:gd name="T0" fmla="*/ 28 w 28"/>
                <a:gd name="T1" fmla="*/ 2 h 26"/>
                <a:gd name="T2" fmla="*/ 19 w 28"/>
                <a:gd name="T3" fmla="*/ 19 h 26"/>
                <a:gd name="T4" fmla="*/ 12 w 28"/>
                <a:gd name="T5" fmla="*/ 20 h 26"/>
                <a:gd name="T6" fmla="*/ 3 w 28"/>
                <a:gd name="T7" fmla="*/ 25 h 26"/>
                <a:gd name="T8" fmla="*/ 1 w 28"/>
                <a:gd name="T9" fmla="*/ 25 h 26"/>
                <a:gd name="T10" fmla="*/ 3 w 28"/>
                <a:gd name="T11" fmla="*/ 23 h 26"/>
                <a:gd name="T12" fmla="*/ 19 w 28"/>
                <a:gd name="T13" fmla="*/ 6 h 26"/>
                <a:gd name="T14" fmla="*/ 28 w 28"/>
                <a:gd name="T1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6" y="8"/>
                    <a:pt x="24" y="15"/>
                    <a:pt x="19" y="19"/>
                  </a:cubicBezTo>
                  <a:cubicBezTo>
                    <a:pt x="17" y="20"/>
                    <a:pt x="14" y="20"/>
                    <a:pt x="12" y="20"/>
                  </a:cubicBezTo>
                  <a:cubicBezTo>
                    <a:pt x="9" y="21"/>
                    <a:pt x="6" y="22"/>
                    <a:pt x="3" y="25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23"/>
                    <a:pt x="2" y="23"/>
                    <a:pt x="3" y="23"/>
                  </a:cubicBezTo>
                  <a:cubicBezTo>
                    <a:pt x="9" y="18"/>
                    <a:pt x="15" y="13"/>
                    <a:pt x="19" y="6"/>
                  </a:cubicBezTo>
                  <a:cubicBezTo>
                    <a:pt x="21" y="4"/>
                    <a:pt x="23" y="0"/>
                    <a:pt x="28" y="2"/>
                  </a:cubicBezTo>
                  <a:close/>
                </a:path>
              </a:pathLst>
            </a:custGeom>
            <a:solidFill>
              <a:srgbClr val="6F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90">
              <a:extLst>
                <a:ext uri="{FF2B5EF4-FFF2-40B4-BE49-F238E27FC236}">
                  <a16:creationId xmlns:a16="http://schemas.microsoft.com/office/drawing/2014/main" id="{A015C389-BC93-4AC5-EEAD-81681F044E3C}"/>
                </a:ext>
              </a:extLst>
            </p:cNvPr>
            <p:cNvSpPr/>
            <p:nvPr userDrawn="1"/>
          </p:nvSpPr>
          <p:spPr bwMode="auto">
            <a:xfrm>
              <a:off x="1455738" y="225425"/>
              <a:ext cx="60325" cy="82550"/>
            </a:xfrm>
            <a:custGeom>
              <a:avLst/>
              <a:gdLst>
                <a:gd name="T0" fmla="*/ 12 w 16"/>
                <a:gd name="T1" fmla="*/ 3 h 22"/>
                <a:gd name="T2" fmla="*/ 14 w 16"/>
                <a:gd name="T3" fmla="*/ 10 h 22"/>
                <a:gd name="T4" fmla="*/ 14 w 16"/>
                <a:gd name="T5" fmla="*/ 21 h 22"/>
                <a:gd name="T6" fmla="*/ 8 w 16"/>
                <a:gd name="T7" fmla="*/ 17 h 22"/>
                <a:gd name="T8" fmla="*/ 3 w 16"/>
                <a:gd name="T9" fmla="*/ 9 h 22"/>
                <a:gd name="T10" fmla="*/ 1 w 16"/>
                <a:gd name="T11" fmla="*/ 7 h 22"/>
                <a:gd name="T12" fmla="*/ 3 w 16"/>
                <a:gd name="T13" fmla="*/ 3 h 22"/>
                <a:gd name="T14" fmla="*/ 7 w 16"/>
                <a:gd name="T15" fmla="*/ 2 h 22"/>
                <a:gd name="T16" fmla="*/ 12 w 16"/>
                <a:gd name="T1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3"/>
                  </a:moveTo>
                  <a:cubicBezTo>
                    <a:pt x="12" y="5"/>
                    <a:pt x="13" y="7"/>
                    <a:pt x="14" y="10"/>
                  </a:cubicBezTo>
                  <a:cubicBezTo>
                    <a:pt x="16" y="13"/>
                    <a:pt x="16" y="17"/>
                    <a:pt x="14" y="21"/>
                  </a:cubicBezTo>
                  <a:cubicBezTo>
                    <a:pt x="9" y="22"/>
                    <a:pt x="8" y="22"/>
                    <a:pt x="8" y="17"/>
                  </a:cubicBezTo>
                  <a:cubicBezTo>
                    <a:pt x="9" y="13"/>
                    <a:pt x="9" y="9"/>
                    <a:pt x="3" y="9"/>
                  </a:cubicBezTo>
                  <a:cubicBezTo>
                    <a:pt x="2" y="9"/>
                    <a:pt x="0" y="8"/>
                    <a:pt x="1" y="7"/>
                  </a:cubicBezTo>
                  <a:cubicBezTo>
                    <a:pt x="1" y="5"/>
                    <a:pt x="1" y="3"/>
                    <a:pt x="3" y="3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11" y="2"/>
                    <a:pt x="12" y="3"/>
                  </a:cubicBezTo>
                  <a:close/>
                </a:path>
              </a:pathLst>
            </a:custGeom>
            <a:solidFill>
              <a:srgbClr val="E3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91">
              <a:extLst>
                <a:ext uri="{FF2B5EF4-FFF2-40B4-BE49-F238E27FC236}">
                  <a16:creationId xmlns:a16="http://schemas.microsoft.com/office/drawing/2014/main" id="{03550511-8FA0-B044-8DBC-113D38ACD47E}"/>
                </a:ext>
              </a:extLst>
            </p:cNvPr>
            <p:cNvSpPr/>
            <p:nvPr userDrawn="1"/>
          </p:nvSpPr>
          <p:spPr bwMode="auto">
            <a:xfrm>
              <a:off x="1471613" y="203200"/>
              <a:ext cx="30163" cy="33338"/>
            </a:xfrm>
            <a:custGeom>
              <a:avLst/>
              <a:gdLst>
                <a:gd name="T0" fmla="*/ 8 w 8"/>
                <a:gd name="T1" fmla="*/ 9 h 9"/>
                <a:gd name="T2" fmla="*/ 3 w 8"/>
                <a:gd name="T3" fmla="*/ 8 h 9"/>
                <a:gd name="T4" fmla="*/ 1 w 8"/>
                <a:gd name="T5" fmla="*/ 3 h 9"/>
                <a:gd name="T6" fmla="*/ 1 w 8"/>
                <a:gd name="T7" fmla="*/ 1 h 9"/>
                <a:gd name="T8" fmla="*/ 4 w 8"/>
                <a:gd name="T9" fmla="*/ 2 h 9"/>
                <a:gd name="T10" fmla="*/ 8 w 8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7" y="8"/>
                    <a:pt x="5" y="8"/>
                    <a:pt x="3" y="8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4"/>
                    <a:pt x="7" y="6"/>
                    <a:pt x="8" y="9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92">
              <a:extLst>
                <a:ext uri="{FF2B5EF4-FFF2-40B4-BE49-F238E27FC236}">
                  <a16:creationId xmlns:a16="http://schemas.microsoft.com/office/drawing/2014/main" id="{5B7F3B42-1378-8E07-ECE9-E7C333758CFE}"/>
                </a:ext>
              </a:extLst>
            </p:cNvPr>
            <p:cNvSpPr/>
            <p:nvPr userDrawn="1"/>
          </p:nvSpPr>
          <p:spPr bwMode="auto">
            <a:xfrm>
              <a:off x="439738" y="285750"/>
              <a:ext cx="150813" cy="192088"/>
            </a:xfrm>
            <a:custGeom>
              <a:avLst/>
              <a:gdLst>
                <a:gd name="T0" fmla="*/ 36 w 40"/>
                <a:gd name="T1" fmla="*/ 39 h 51"/>
                <a:gd name="T2" fmla="*/ 39 w 40"/>
                <a:gd name="T3" fmla="*/ 51 h 51"/>
                <a:gd name="T4" fmla="*/ 34 w 40"/>
                <a:gd name="T5" fmla="*/ 43 h 51"/>
                <a:gd name="T6" fmla="*/ 24 w 40"/>
                <a:gd name="T7" fmla="*/ 40 h 51"/>
                <a:gd name="T8" fmla="*/ 20 w 40"/>
                <a:gd name="T9" fmla="*/ 38 h 51"/>
                <a:gd name="T10" fmla="*/ 15 w 40"/>
                <a:gd name="T11" fmla="*/ 36 h 51"/>
                <a:gd name="T12" fmla="*/ 11 w 40"/>
                <a:gd name="T13" fmla="*/ 29 h 51"/>
                <a:gd name="T14" fmla="*/ 0 w 40"/>
                <a:gd name="T15" fmla="*/ 29 h 51"/>
                <a:gd name="T16" fmla="*/ 8 w 40"/>
                <a:gd name="T17" fmla="*/ 27 h 51"/>
                <a:gd name="T18" fmla="*/ 13 w 40"/>
                <a:gd name="T19" fmla="*/ 25 h 51"/>
                <a:gd name="T20" fmla="*/ 10 w 40"/>
                <a:gd name="T21" fmla="*/ 22 h 51"/>
                <a:gd name="T22" fmla="*/ 5 w 40"/>
                <a:gd name="T23" fmla="*/ 17 h 51"/>
                <a:gd name="T24" fmla="*/ 4 w 40"/>
                <a:gd name="T25" fmla="*/ 15 h 51"/>
                <a:gd name="T26" fmla="*/ 7 w 40"/>
                <a:gd name="T27" fmla="*/ 14 h 51"/>
                <a:gd name="T28" fmla="*/ 12 w 40"/>
                <a:gd name="T29" fmla="*/ 16 h 51"/>
                <a:gd name="T30" fmla="*/ 16 w 40"/>
                <a:gd name="T31" fmla="*/ 13 h 51"/>
                <a:gd name="T32" fmla="*/ 14 w 40"/>
                <a:gd name="T33" fmla="*/ 0 h 51"/>
                <a:gd name="T34" fmla="*/ 22 w 40"/>
                <a:gd name="T35" fmla="*/ 1 h 51"/>
                <a:gd name="T36" fmla="*/ 28 w 40"/>
                <a:gd name="T37" fmla="*/ 1 h 51"/>
                <a:gd name="T38" fmla="*/ 29 w 40"/>
                <a:gd name="T39" fmla="*/ 6 h 51"/>
                <a:gd name="T40" fmla="*/ 26 w 40"/>
                <a:gd name="T41" fmla="*/ 22 h 51"/>
                <a:gd name="T42" fmla="*/ 26 w 40"/>
                <a:gd name="T43" fmla="*/ 28 h 51"/>
                <a:gd name="T44" fmla="*/ 30 w 40"/>
                <a:gd name="T45" fmla="*/ 27 h 51"/>
                <a:gd name="T46" fmla="*/ 35 w 40"/>
                <a:gd name="T47" fmla="*/ 27 h 51"/>
                <a:gd name="T48" fmla="*/ 35 w 40"/>
                <a:gd name="T49" fmla="*/ 32 h 51"/>
                <a:gd name="T50" fmla="*/ 36 w 40"/>
                <a:gd name="T5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51">
                  <a:moveTo>
                    <a:pt x="36" y="39"/>
                  </a:moveTo>
                  <a:cubicBezTo>
                    <a:pt x="36" y="43"/>
                    <a:pt x="40" y="46"/>
                    <a:pt x="39" y="51"/>
                  </a:cubicBezTo>
                  <a:cubicBezTo>
                    <a:pt x="37" y="48"/>
                    <a:pt x="36" y="45"/>
                    <a:pt x="34" y="43"/>
                  </a:cubicBezTo>
                  <a:cubicBezTo>
                    <a:pt x="31" y="38"/>
                    <a:pt x="29" y="37"/>
                    <a:pt x="24" y="40"/>
                  </a:cubicBezTo>
                  <a:cubicBezTo>
                    <a:pt x="23" y="41"/>
                    <a:pt x="21" y="40"/>
                    <a:pt x="20" y="38"/>
                  </a:cubicBezTo>
                  <a:cubicBezTo>
                    <a:pt x="18" y="36"/>
                    <a:pt x="18" y="36"/>
                    <a:pt x="15" y="36"/>
                  </a:cubicBezTo>
                  <a:cubicBezTo>
                    <a:pt x="18" y="31"/>
                    <a:pt x="17" y="30"/>
                    <a:pt x="11" y="29"/>
                  </a:cubicBezTo>
                  <a:cubicBezTo>
                    <a:pt x="7" y="28"/>
                    <a:pt x="4" y="31"/>
                    <a:pt x="0" y="29"/>
                  </a:cubicBezTo>
                  <a:cubicBezTo>
                    <a:pt x="3" y="27"/>
                    <a:pt x="6" y="27"/>
                    <a:pt x="8" y="27"/>
                  </a:cubicBezTo>
                  <a:cubicBezTo>
                    <a:pt x="10" y="27"/>
                    <a:pt x="12" y="27"/>
                    <a:pt x="13" y="25"/>
                  </a:cubicBezTo>
                  <a:cubicBezTo>
                    <a:pt x="13" y="24"/>
                    <a:pt x="11" y="23"/>
                    <a:pt x="10" y="22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5" y="13"/>
                    <a:pt x="6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5" y="17"/>
                    <a:pt x="16" y="16"/>
                    <a:pt x="16" y="13"/>
                  </a:cubicBezTo>
                  <a:cubicBezTo>
                    <a:pt x="15" y="9"/>
                    <a:pt x="15" y="5"/>
                    <a:pt x="14" y="0"/>
                  </a:cubicBezTo>
                  <a:cubicBezTo>
                    <a:pt x="17" y="4"/>
                    <a:pt x="19" y="0"/>
                    <a:pt x="22" y="1"/>
                  </a:cubicBezTo>
                  <a:cubicBezTo>
                    <a:pt x="24" y="2"/>
                    <a:pt x="26" y="5"/>
                    <a:pt x="28" y="1"/>
                  </a:cubicBezTo>
                  <a:cubicBezTo>
                    <a:pt x="30" y="3"/>
                    <a:pt x="29" y="4"/>
                    <a:pt x="29" y="6"/>
                  </a:cubicBezTo>
                  <a:cubicBezTo>
                    <a:pt x="25" y="11"/>
                    <a:pt x="24" y="16"/>
                    <a:pt x="26" y="22"/>
                  </a:cubicBezTo>
                  <a:cubicBezTo>
                    <a:pt x="26" y="24"/>
                    <a:pt x="25" y="26"/>
                    <a:pt x="26" y="28"/>
                  </a:cubicBezTo>
                  <a:cubicBezTo>
                    <a:pt x="28" y="29"/>
                    <a:pt x="29" y="27"/>
                    <a:pt x="30" y="27"/>
                  </a:cubicBezTo>
                  <a:cubicBezTo>
                    <a:pt x="32" y="26"/>
                    <a:pt x="34" y="26"/>
                    <a:pt x="35" y="27"/>
                  </a:cubicBezTo>
                  <a:cubicBezTo>
                    <a:pt x="36" y="29"/>
                    <a:pt x="37" y="31"/>
                    <a:pt x="35" y="32"/>
                  </a:cubicBezTo>
                  <a:cubicBezTo>
                    <a:pt x="32" y="35"/>
                    <a:pt x="34" y="37"/>
                    <a:pt x="36" y="39"/>
                  </a:cubicBezTo>
                  <a:close/>
                </a:path>
              </a:pathLst>
            </a:custGeom>
            <a:solidFill>
              <a:srgbClr val="E1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93">
              <a:extLst>
                <a:ext uri="{FF2B5EF4-FFF2-40B4-BE49-F238E27FC236}">
                  <a16:creationId xmlns:a16="http://schemas.microsoft.com/office/drawing/2014/main" id="{3312139B-0CA5-6083-7A50-E1AE14B0EC9B}"/>
                </a:ext>
              </a:extLst>
            </p:cNvPr>
            <p:cNvSpPr/>
            <p:nvPr userDrawn="1"/>
          </p:nvSpPr>
          <p:spPr bwMode="auto">
            <a:xfrm>
              <a:off x="519113" y="282575"/>
              <a:ext cx="112713" cy="150813"/>
            </a:xfrm>
            <a:custGeom>
              <a:avLst/>
              <a:gdLst>
                <a:gd name="T0" fmla="*/ 15 w 30"/>
                <a:gd name="T1" fmla="*/ 40 h 40"/>
                <a:gd name="T2" fmla="*/ 12 w 30"/>
                <a:gd name="T3" fmla="*/ 33 h 40"/>
                <a:gd name="T4" fmla="*/ 14 w 30"/>
                <a:gd name="T5" fmla="*/ 29 h 40"/>
                <a:gd name="T6" fmla="*/ 9 w 30"/>
                <a:gd name="T7" fmla="*/ 29 h 40"/>
                <a:gd name="T8" fmla="*/ 5 w 30"/>
                <a:gd name="T9" fmla="*/ 32 h 40"/>
                <a:gd name="T10" fmla="*/ 4 w 30"/>
                <a:gd name="T11" fmla="*/ 26 h 40"/>
                <a:gd name="T12" fmla="*/ 4 w 30"/>
                <a:gd name="T13" fmla="*/ 24 h 40"/>
                <a:gd name="T14" fmla="*/ 4 w 30"/>
                <a:gd name="T15" fmla="*/ 11 h 40"/>
                <a:gd name="T16" fmla="*/ 8 w 30"/>
                <a:gd name="T17" fmla="*/ 7 h 40"/>
                <a:gd name="T18" fmla="*/ 11 w 30"/>
                <a:gd name="T19" fmla="*/ 6 h 40"/>
                <a:gd name="T20" fmla="*/ 13 w 30"/>
                <a:gd name="T21" fmla="*/ 1 h 40"/>
                <a:gd name="T22" fmla="*/ 13 w 30"/>
                <a:gd name="T23" fmla="*/ 10 h 40"/>
                <a:gd name="T24" fmla="*/ 15 w 30"/>
                <a:gd name="T25" fmla="*/ 13 h 40"/>
                <a:gd name="T26" fmla="*/ 18 w 30"/>
                <a:gd name="T27" fmla="*/ 11 h 40"/>
                <a:gd name="T28" fmla="*/ 27 w 30"/>
                <a:gd name="T29" fmla="*/ 0 h 40"/>
                <a:gd name="T30" fmla="*/ 28 w 30"/>
                <a:gd name="T31" fmla="*/ 6 h 40"/>
                <a:gd name="T32" fmla="*/ 26 w 30"/>
                <a:gd name="T33" fmla="*/ 10 h 40"/>
                <a:gd name="T34" fmla="*/ 19 w 30"/>
                <a:gd name="T35" fmla="*/ 13 h 40"/>
                <a:gd name="T36" fmla="*/ 18 w 30"/>
                <a:gd name="T37" fmla="*/ 19 h 40"/>
                <a:gd name="T38" fmla="*/ 20 w 30"/>
                <a:gd name="T39" fmla="*/ 21 h 40"/>
                <a:gd name="T40" fmla="*/ 22 w 30"/>
                <a:gd name="T41" fmla="*/ 19 h 40"/>
                <a:gd name="T42" fmla="*/ 26 w 30"/>
                <a:gd name="T43" fmla="*/ 15 h 40"/>
                <a:gd name="T44" fmla="*/ 30 w 30"/>
                <a:gd name="T45" fmla="*/ 19 h 40"/>
                <a:gd name="T46" fmla="*/ 27 w 30"/>
                <a:gd name="T47" fmla="*/ 25 h 40"/>
                <a:gd name="T48" fmla="*/ 24 w 30"/>
                <a:gd name="T49" fmla="*/ 25 h 40"/>
                <a:gd name="T50" fmla="*/ 21 w 30"/>
                <a:gd name="T51" fmla="*/ 28 h 40"/>
                <a:gd name="T52" fmla="*/ 23 w 30"/>
                <a:gd name="T53" fmla="*/ 36 h 40"/>
                <a:gd name="T54" fmla="*/ 24 w 30"/>
                <a:gd name="T55" fmla="*/ 38 h 40"/>
                <a:gd name="T56" fmla="*/ 21 w 30"/>
                <a:gd name="T57" fmla="*/ 38 h 40"/>
                <a:gd name="T58" fmla="*/ 15 w 30"/>
                <a:gd name="T5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40">
                  <a:moveTo>
                    <a:pt x="15" y="40"/>
                  </a:moveTo>
                  <a:cubicBezTo>
                    <a:pt x="11" y="38"/>
                    <a:pt x="10" y="35"/>
                    <a:pt x="12" y="33"/>
                  </a:cubicBezTo>
                  <a:cubicBezTo>
                    <a:pt x="14" y="32"/>
                    <a:pt x="15" y="31"/>
                    <a:pt x="14" y="29"/>
                  </a:cubicBezTo>
                  <a:cubicBezTo>
                    <a:pt x="12" y="27"/>
                    <a:pt x="10" y="29"/>
                    <a:pt x="9" y="29"/>
                  </a:cubicBezTo>
                  <a:cubicBezTo>
                    <a:pt x="7" y="29"/>
                    <a:pt x="7" y="33"/>
                    <a:pt x="5" y="32"/>
                  </a:cubicBezTo>
                  <a:cubicBezTo>
                    <a:pt x="3" y="30"/>
                    <a:pt x="3" y="28"/>
                    <a:pt x="4" y="26"/>
                  </a:cubicBezTo>
                  <a:cubicBezTo>
                    <a:pt x="4" y="25"/>
                    <a:pt x="4" y="24"/>
                    <a:pt x="4" y="24"/>
                  </a:cubicBezTo>
                  <a:cubicBezTo>
                    <a:pt x="0" y="19"/>
                    <a:pt x="4" y="15"/>
                    <a:pt x="4" y="11"/>
                  </a:cubicBezTo>
                  <a:cubicBezTo>
                    <a:pt x="4" y="8"/>
                    <a:pt x="6" y="7"/>
                    <a:pt x="8" y="7"/>
                  </a:cubicBezTo>
                  <a:cubicBezTo>
                    <a:pt x="9" y="8"/>
                    <a:pt x="10" y="8"/>
                    <a:pt x="11" y="6"/>
                  </a:cubicBezTo>
                  <a:cubicBezTo>
                    <a:pt x="12" y="5"/>
                    <a:pt x="12" y="4"/>
                    <a:pt x="13" y="1"/>
                  </a:cubicBezTo>
                  <a:cubicBezTo>
                    <a:pt x="13" y="5"/>
                    <a:pt x="13" y="7"/>
                    <a:pt x="13" y="10"/>
                  </a:cubicBezTo>
                  <a:cubicBezTo>
                    <a:pt x="13" y="11"/>
                    <a:pt x="13" y="13"/>
                    <a:pt x="15" y="13"/>
                  </a:cubicBezTo>
                  <a:cubicBezTo>
                    <a:pt x="17" y="14"/>
                    <a:pt x="17" y="12"/>
                    <a:pt x="18" y="11"/>
                  </a:cubicBezTo>
                  <a:cubicBezTo>
                    <a:pt x="20" y="6"/>
                    <a:pt x="22" y="3"/>
                    <a:pt x="27" y="0"/>
                  </a:cubicBezTo>
                  <a:cubicBezTo>
                    <a:pt x="27" y="2"/>
                    <a:pt x="26" y="4"/>
                    <a:pt x="28" y="6"/>
                  </a:cubicBezTo>
                  <a:cubicBezTo>
                    <a:pt x="29" y="8"/>
                    <a:pt x="27" y="9"/>
                    <a:pt x="26" y="10"/>
                  </a:cubicBezTo>
                  <a:cubicBezTo>
                    <a:pt x="23" y="11"/>
                    <a:pt x="21" y="11"/>
                    <a:pt x="19" y="13"/>
                  </a:cubicBezTo>
                  <a:cubicBezTo>
                    <a:pt x="17" y="15"/>
                    <a:pt x="17" y="16"/>
                    <a:pt x="18" y="19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21"/>
                    <a:pt x="23" y="20"/>
                    <a:pt x="22" y="19"/>
                  </a:cubicBezTo>
                  <a:cubicBezTo>
                    <a:pt x="22" y="16"/>
                    <a:pt x="24" y="15"/>
                    <a:pt x="26" y="15"/>
                  </a:cubicBezTo>
                  <a:cubicBezTo>
                    <a:pt x="29" y="16"/>
                    <a:pt x="30" y="16"/>
                    <a:pt x="30" y="19"/>
                  </a:cubicBezTo>
                  <a:cubicBezTo>
                    <a:pt x="30" y="22"/>
                    <a:pt x="30" y="24"/>
                    <a:pt x="27" y="25"/>
                  </a:cubicBezTo>
                  <a:cubicBezTo>
                    <a:pt x="26" y="25"/>
                    <a:pt x="25" y="25"/>
                    <a:pt x="24" y="25"/>
                  </a:cubicBezTo>
                  <a:cubicBezTo>
                    <a:pt x="22" y="26"/>
                    <a:pt x="20" y="28"/>
                    <a:pt x="21" y="28"/>
                  </a:cubicBezTo>
                  <a:cubicBezTo>
                    <a:pt x="25" y="30"/>
                    <a:pt x="21" y="34"/>
                    <a:pt x="23" y="36"/>
                  </a:cubicBezTo>
                  <a:cubicBezTo>
                    <a:pt x="24" y="36"/>
                    <a:pt x="25" y="37"/>
                    <a:pt x="24" y="38"/>
                  </a:cubicBezTo>
                  <a:cubicBezTo>
                    <a:pt x="23" y="39"/>
                    <a:pt x="22" y="39"/>
                    <a:pt x="21" y="38"/>
                  </a:cubicBezTo>
                  <a:cubicBezTo>
                    <a:pt x="19" y="37"/>
                    <a:pt x="16" y="37"/>
                    <a:pt x="15" y="40"/>
                  </a:cubicBezTo>
                  <a:close/>
                </a:path>
              </a:pathLst>
            </a:custGeom>
            <a:solidFill>
              <a:srgbClr val="E2B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94">
              <a:extLst>
                <a:ext uri="{FF2B5EF4-FFF2-40B4-BE49-F238E27FC236}">
                  <a16:creationId xmlns:a16="http://schemas.microsoft.com/office/drawing/2014/main" id="{FD836BF7-4092-65E0-B13D-5459C462AD60}"/>
                </a:ext>
              </a:extLst>
            </p:cNvPr>
            <p:cNvSpPr/>
            <p:nvPr userDrawn="1"/>
          </p:nvSpPr>
          <p:spPr bwMode="auto">
            <a:xfrm>
              <a:off x="274638" y="112713"/>
              <a:ext cx="79375" cy="76200"/>
            </a:xfrm>
            <a:custGeom>
              <a:avLst/>
              <a:gdLst>
                <a:gd name="T0" fmla="*/ 20 w 21"/>
                <a:gd name="T1" fmla="*/ 17 h 20"/>
                <a:gd name="T2" fmla="*/ 18 w 21"/>
                <a:gd name="T3" fmla="*/ 20 h 20"/>
                <a:gd name="T4" fmla="*/ 12 w 21"/>
                <a:gd name="T5" fmla="*/ 20 h 20"/>
                <a:gd name="T6" fmla="*/ 9 w 21"/>
                <a:gd name="T7" fmla="*/ 14 h 20"/>
                <a:gd name="T8" fmla="*/ 6 w 21"/>
                <a:gd name="T9" fmla="*/ 12 h 20"/>
                <a:gd name="T10" fmla="*/ 2 w 21"/>
                <a:gd name="T11" fmla="*/ 5 h 20"/>
                <a:gd name="T12" fmla="*/ 10 w 21"/>
                <a:gd name="T13" fmla="*/ 4 h 20"/>
                <a:gd name="T14" fmla="*/ 17 w 21"/>
                <a:gd name="T15" fmla="*/ 14 h 20"/>
                <a:gd name="T16" fmla="*/ 19 w 21"/>
                <a:gd name="T17" fmla="*/ 16 h 20"/>
                <a:gd name="T18" fmla="*/ 20 w 21"/>
                <a:gd name="T19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0">
                  <a:moveTo>
                    <a:pt x="20" y="17"/>
                  </a:moveTo>
                  <a:cubicBezTo>
                    <a:pt x="21" y="19"/>
                    <a:pt x="20" y="20"/>
                    <a:pt x="18" y="20"/>
                  </a:cubicBezTo>
                  <a:cubicBezTo>
                    <a:pt x="16" y="20"/>
                    <a:pt x="14" y="20"/>
                    <a:pt x="12" y="20"/>
                  </a:cubicBezTo>
                  <a:cubicBezTo>
                    <a:pt x="11" y="18"/>
                    <a:pt x="8" y="18"/>
                    <a:pt x="9" y="14"/>
                  </a:cubicBezTo>
                  <a:cubicBezTo>
                    <a:pt x="9" y="13"/>
                    <a:pt x="7" y="12"/>
                    <a:pt x="6" y="12"/>
                  </a:cubicBezTo>
                  <a:cubicBezTo>
                    <a:pt x="0" y="12"/>
                    <a:pt x="0" y="9"/>
                    <a:pt x="2" y="5"/>
                  </a:cubicBezTo>
                  <a:cubicBezTo>
                    <a:pt x="4" y="1"/>
                    <a:pt x="6" y="0"/>
                    <a:pt x="10" y="4"/>
                  </a:cubicBezTo>
                  <a:cubicBezTo>
                    <a:pt x="13" y="6"/>
                    <a:pt x="16" y="10"/>
                    <a:pt x="17" y="14"/>
                  </a:cubicBezTo>
                  <a:cubicBezTo>
                    <a:pt x="17" y="15"/>
                    <a:pt x="17" y="16"/>
                    <a:pt x="19" y="16"/>
                  </a:cubicBezTo>
                  <a:cubicBezTo>
                    <a:pt x="19" y="16"/>
                    <a:pt x="19" y="16"/>
                    <a:pt x="20" y="17"/>
                  </a:cubicBezTo>
                  <a:close/>
                </a:path>
              </a:pathLst>
            </a:custGeom>
            <a:solidFill>
              <a:srgbClr val="E0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95">
              <a:extLst>
                <a:ext uri="{FF2B5EF4-FFF2-40B4-BE49-F238E27FC236}">
                  <a16:creationId xmlns:a16="http://schemas.microsoft.com/office/drawing/2014/main" id="{9C02EFD9-19D4-159B-FB57-16815188FC36}"/>
                </a:ext>
              </a:extLst>
            </p:cNvPr>
            <p:cNvSpPr/>
            <p:nvPr userDrawn="1"/>
          </p:nvSpPr>
          <p:spPr bwMode="auto">
            <a:xfrm>
              <a:off x="515938" y="142875"/>
              <a:ext cx="49213" cy="71438"/>
            </a:xfrm>
            <a:custGeom>
              <a:avLst/>
              <a:gdLst>
                <a:gd name="T0" fmla="*/ 0 w 13"/>
                <a:gd name="T1" fmla="*/ 4 h 19"/>
                <a:gd name="T2" fmla="*/ 6 w 13"/>
                <a:gd name="T3" fmla="*/ 3 h 19"/>
                <a:gd name="T4" fmla="*/ 10 w 13"/>
                <a:gd name="T5" fmla="*/ 9 h 19"/>
                <a:gd name="T6" fmla="*/ 12 w 13"/>
                <a:gd name="T7" fmla="*/ 15 h 19"/>
                <a:gd name="T8" fmla="*/ 11 w 13"/>
                <a:gd name="T9" fmla="*/ 18 h 19"/>
                <a:gd name="T10" fmla="*/ 8 w 13"/>
                <a:gd name="T11" fmla="*/ 18 h 19"/>
                <a:gd name="T12" fmla="*/ 0 w 13"/>
                <a:gd name="T1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0" y="4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19"/>
                    <a:pt x="8" y="19"/>
                    <a:pt x="8" y="18"/>
                  </a:cubicBezTo>
                  <a:cubicBezTo>
                    <a:pt x="6" y="13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96">
              <a:extLst>
                <a:ext uri="{FF2B5EF4-FFF2-40B4-BE49-F238E27FC236}">
                  <a16:creationId xmlns:a16="http://schemas.microsoft.com/office/drawing/2014/main" id="{34AE129B-65DE-9602-EB32-C88BA2F291CB}"/>
                </a:ext>
              </a:extLst>
            </p:cNvPr>
            <p:cNvSpPr/>
            <p:nvPr userDrawn="1"/>
          </p:nvSpPr>
          <p:spPr bwMode="auto">
            <a:xfrm>
              <a:off x="398463" y="296863"/>
              <a:ext cx="41275" cy="49213"/>
            </a:xfrm>
            <a:custGeom>
              <a:avLst/>
              <a:gdLst>
                <a:gd name="T0" fmla="*/ 0 w 11"/>
                <a:gd name="T1" fmla="*/ 13 h 13"/>
                <a:gd name="T2" fmla="*/ 2 w 11"/>
                <a:gd name="T3" fmla="*/ 0 h 13"/>
                <a:gd name="T4" fmla="*/ 3 w 11"/>
                <a:gd name="T5" fmla="*/ 1 h 13"/>
                <a:gd name="T6" fmla="*/ 10 w 11"/>
                <a:gd name="T7" fmla="*/ 9 h 13"/>
                <a:gd name="T8" fmla="*/ 0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6" y="3"/>
                    <a:pt x="11" y="6"/>
                    <a:pt x="10" y="9"/>
                  </a:cubicBezTo>
                  <a:cubicBezTo>
                    <a:pt x="9" y="12"/>
                    <a:pt x="4" y="12"/>
                    <a:pt x="0" y="13"/>
                  </a:cubicBezTo>
                  <a:close/>
                </a:path>
              </a:pathLst>
            </a:custGeom>
            <a:solidFill>
              <a:srgbClr val="FC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97">
              <a:extLst>
                <a:ext uri="{FF2B5EF4-FFF2-40B4-BE49-F238E27FC236}">
                  <a16:creationId xmlns:a16="http://schemas.microsoft.com/office/drawing/2014/main" id="{50DFB473-FC78-2DF2-5E6F-06F4A286F042}"/>
                </a:ext>
              </a:extLst>
            </p:cNvPr>
            <p:cNvSpPr/>
            <p:nvPr userDrawn="1"/>
          </p:nvSpPr>
          <p:spPr bwMode="auto">
            <a:xfrm>
              <a:off x="568325" y="169863"/>
              <a:ext cx="49213" cy="30163"/>
            </a:xfrm>
            <a:custGeom>
              <a:avLst/>
              <a:gdLst>
                <a:gd name="T0" fmla="*/ 0 w 13"/>
                <a:gd name="T1" fmla="*/ 3 h 8"/>
                <a:gd name="T2" fmla="*/ 6 w 13"/>
                <a:gd name="T3" fmla="*/ 2 h 8"/>
                <a:gd name="T4" fmla="*/ 9 w 13"/>
                <a:gd name="T5" fmla="*/ 2 h 8"/>
                <a:gd name="T6" fmla="*/ 13 w 13"/>
                <a:gd name="T7" fmla="*/ 5 h 8"/>
                <a:gd name="T8" fmla="*/ 8 w 13"/>
                <a:gd name="T9" fmla="*/ 7 h 8"/>
                <a:gd name="T10" fmla="*/ 4 w 13"/>
                <a:gd name="T11" fmla="*/ 7 h 8"/>
                <a:gd name="T12" fmla="*/ 0 w 13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10" y="3"/>
                    <a:pt x="13" y="2"/>
                    <a:pt x="13" y="5"/>
                  </a:cubicBezTo>
                  <a:cubicBezTo>
                    <a:pt x="13" y="7"/>
                    <a:pt x="10" y="8"/>
                    <a:pt x="8" y="7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98">
              <a:extLst>
                <a:ext uri="{FF2B5EF4-FFF2-40B4-BE49-F238E27FC236}">
                  <a16:creationId xmlns:a16="http://schemas.microsoft.com/office/drawing/2014/main" id="{F96156DD-D6F5-C3BF-03AA-861335A2EC6E}"/>
                </a:ext>
              </a:extLst>
            </p:cNvPr>
            <p:cNvSpPr/>
            <p:nvPr userDrawn="1"/>
          </p:nvSpPr>
          <p:spPr bwMode="auto">
            <a:xfrm>
              <a:off x="554038" y="112713"/>
              <a:ext cx="25400" cy="33338"/>
            </a:xfrm>
            <a:custGeom>
              <a:avLst/>
              <a:gdLst>
                <a:gd name="T0" fmla="*/ 6 w 7"/>
                <a:gd name="T1" fmla="*/ 6 h 9"/>
                <a:gd name="T2" fmla="*/ 1 w 7"/>
                <a:gd name="T3" fmla="*/ 7 h 9"/>
                <a:gd name="T4" fmla="*/ 1 w 7"/>
                <a:gd name="T5" fmla="*/ 3 h 9"/>
                <a:gd name="T6" fmla="*/ 6 w 7"/>
                <a:gd name="T7" fmla="*/ 1 h 9"/>
                <a:gd name="T8" fmla="*/ 6 w 7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7"/>
                    <a:pt x="3" y="9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99">
              <a:extLst>
                <a:ext uri="{FF2B5EF4-FFF2-40B4-BE49-F238E27FC236}">
                  <a16:creationId xmlns:a16="http://schemas.microsoft.com/office/drawing/2014/main" id="{9CBEB7E6-EC44-45CA-C5EC-CB3155F63F3A}"/>
                </a:ext>
              </a:extLst>
            </p:cNvPr>
            <p:cNvSpPr/>
            <p:nvPr userDrawn="1"/>
          </p:nvSpPr>
          <p:spPr bwMode="auto">
            <a:xfrm>
              <a:off x="180975" y="1682750"/>
              <a:ext cx="225425" cy="228600"/>
            </a:xfrm>
            <a:custGeom>
              <a:avLst/>
              <a:gdLst>
                <a:gd name="T0" fmla="*/ 55 w 60"/>
                <a:gd name="T1" fmla="*/ 11 h 61"/>
                <a:gd name="T2" fmla="*/ 48 w 60"/>
                <a:gd name="T3" fmla="*/ 24 h 61"/>
                <a:gd name="T4" fmla="*/ 47 w 60"/>
                <a:gd name="T5" fmla="*/ 26 h 61"/>
                <a:gd name="T6" fmla="*/ 50 w 60"/>
                <a:gd name="T7" fmla="*/ 27 h 61"/>
                <a:gd name="T8" fmla="*/ 57 w 60"/>
                <a:gd name="T9" fmla="*/ 27 h 61"/>
                <a:gd name="T10" fmla="*/ 51 w 60"/>
                <a:gd name="T11" fmla="*/ 31 h 61"/>
                <a:gd name="T12" fmla="*/ 48 w 60"/>
                <a:gd name="T13" fmla="*/ 35 h 61"/>
                <a:gd name="T14" fmla="*/ 52 w 60"/>
                <a:gd name="T15" fmla="*/ 38 h 61"/>
                <a:gd name="T16" fmla="*/ 60 w 60"/>
                <a:gd name="T17" fmla="*/ 42 h 61"/>
                <a:gd name="T18" fmla="*/ 49 w 60"/>
                <a:gd name="T19" fmla="*/ 41 h 61"/>
                <a:gd name="T20" fmla="*/ 42 w 60"/>
                <a:gd name="T21" fmla="*/ 47 h 61"/>
                <a:gd name="T22" fmla="*/ 40 w 60"/>
                <a:gd name="T23" fmla="*/ 50 h 61"/>
                <a:gd name="T24" fmla="*/ 38 w 60"/>
                <a:gd name="T25" fmla="*/ 50 h 61"/>
                <a:gd name="T26" fmla="*/ 30 w 60"/>
                <a:gd name="T27" fmla="*/ 49 h 61"/>
                <a:gd name="T28" fmla="*/ 22 w 60"/>
                <a:gd name="T29" fmla="*/ 57 h 61"/>
                <a:gd name="T30" fmla="*/ 19 w 60"/>
                <a:gd name="T31" fmla="*/ 61 h 61"/>
                <a:gd name="T32" fmla="*/ 24 w 60"/>
                <a:gd name="T33" fmla="*/ 50 h 61"/>
                <a:gd name="T34" fmla="*/ 24 w 60"/>
                <a:gd name="T35" fmla="*/ 48 h 61"/>
                <a:gd name="T36" fmla="*/ 22 w 60"/>
                <a:gd name="T37" fmla="*/ 47 h 61"/>
                <a:gd name="T38" fmla="*/ 13 w 60"/>
                <a:gd name="T39" fmla="*/ 49 h 61"/>
                <a:gd name="T40" fmla="*/ 11 w 60"/>
                <a:gd name="T41" fmla="*/ 48 h 61"/>
                <a:gd name="T42" fmla="*/ 11 w 60"/>
                <a:gd name="T43" fmla="*/ 46 h 61"/>
                <a:gd name="T44" fmla="*/ 16 w 60"/>
                <a:gd name="T45" fmla="*/ 42 h 61"/>
                <a:gd name="T46" fmla="*/ 16 w 60"/>
                <a:gd name="T47" fmla="*/ 38 h 61"/>
                <a:gd name="T48" fmla="*/ 0 w 60"/>
                <a:gd name="T49" fmla="*/ 34 h 61"/>
                <a:gd name="T50" fmla="*/ 4 w 60"/>
                <a:gd name="T51" fmla="*/ 32 h 61"/>
                <a:gd name="T52" fmla="*/ 7 w 60"/>
                <a:gd name="T53" fmla="*/ 31 h 61"/>
                <a:gd name="T54" fmla="*/ 15 w 60"/>
                <a:gd name="T55" fmla="*/ 28 h 61"/>
                <a:gd name="T56" fmla="*/ 17 w 60"/>
                <a:gd name="T57" fmla="*/ 22 h 61"/>
                <a:gd name="T58" fmla="*/ 17 w 60"/>
                <a:gd name="T59" fmla="*/ 17 h 61"/>
                <a:gd name="T60" fmla="*/ 23 w 60"/>
                <a:gd name="T61" fmla="*/ 20 h 61"/>
                <a:gd name="T62" fmla="*/ 26 w 60"/>
                <a:gd name="T63" fmla="*/ 21 h 61"/>
                <a:gd name="T64" fmla="*/ 26 w 60"/>
                <a:gd name="T65" fmla="*/ 17 h 61"/>
                <a:gd name="T66" fmla="*/ 19 w 60"/>
                <a:gd name="T67" fmla="*/ 0 h 61"/>
                <a:gd name="T68" fmla="*/ 23 w 60"/>
                <a:gd name="T69" fmla="*/ 3 h 61"/>
                <a:gd name="T70" fmla="*/ 27 w 60"/>
                <a:gd name="T71" fmla="*/ 8 h 61"/>
                <a:gd name="T72" fmla="*/ 30 w 60"/>
                <a:gd name="T73" fmla="*/ 14 h 61"/>
                <a:gd name="T74" fmla="*/ 32 w 60"/>
                <a:gd name="T75" fmla="*/ 20 h 61"/>
                <a:gd name="T76" fmla="*/ 33 w 60"/>
                <a:gd name="T77" fmla="*/ 21 h 61"/>
                <a:gd name="T78" fmla="*/ 36 w 60"/>
                <a:gd name="T79" fmla="*/ 22 h 61"/>
                <a:gd name="T80" fmla="*/ 35 w 60"/>
                <a:gd name="T81" fmla="*/ 19 h 61"/>
                <a:gd name="T82" fmla="*/ 36 w 60"/>
                <a:gd name="T83" fmla="*/ 12 h 61"/>
                <a:gd name="T84" fmla="*/ 39 w 60"/>
                <a:gd name="T85" fmla="*/ 6 h 61"/>
                <a:gd name="T86" fmla="*/ 43 w 60"/>
                <a:gd name="T87" fmla="*/ 3 h 61"/>
                <a:gd name="T88" fmla="*/ 46 w 60"/>
                <a:gd name="T89" fmla="*/ 8 h 61"/>
                <a:gd name="T90" fmla="*/ 42 w 60"/>
                <a:gd name="T91" fmla="*/ 20 h 61"/>
                <a:gd name="T92" fmla="*/ 42 w 60"/>
                <a:gd name="T93" fmla="*/ 25 h 61"/>
                <a:gd name="T94" fmla="*/ 46 w 60"/>
                <a:gd name="T95" fmla="*/ 22 h 61"/>
                <a:gd name="T96" fmla="*/ 54 w 60"/>
                <a:gd name="T97" fmla="*/ 10 h 61"/>
                <a:gd name="T98" fmla="*/ 55 w 60"/>
                <a:gd name="T9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61">
                  <a:moveTo>
                    <a:pt x="55" y="11"/>
                  </a:moveTo>
                  <a:cubicBezTo>
                    <a:pt x="53" y="15"/>
                    <a:pt x="51" y="20"/>
                    <a:pt x="48" y="24"/>
                  </a:cubicBezTo>
                  <a:cubicBezTo>
                    <a:pt x="48" y="25"/>
                    <a:pt x="47" y="25"/>
                    <a:pt x="47" y="26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2" y="26"/>
                    <a:pt x="54" y="26"/>
                    <a:pt x="57" y="27"/>
                  </a:cubicBezTo>
                  <a:cubicBezTo>
                    <a:pt x="55" y="29"/>
                    <a:pt x="53" y="29"/>
                    <a:pt x="51" y="31"/>
                  </a:cubicBezTo>
                  <a:cubicBezTo>
                    <a:pt x="50" y="32"/>
                    <a:pt x="48" y="32"/>
                    <a:pt x="48" y="35"/>
                  </a:cubicBezTo>
                  <a:cubicBezTo>
                    <a:pt x="48" y="37"/>
                    <a:pt x="50" y="37"/>
                    <a:pt x="52" y="38"/>
                  </a:cubicBezTo>
                  <a:cubicBezTo>
                    <a:pt x="55" y="39"/>
                    <a:pt x="58" y="39"/>
                    <a:pt x="60" y="42"/>
                  </a:cubicBezTo>
                  <a:cubicBezTo>
                    <a:pt x="57" y="41"/>
                    <a:pt x="53" y="40"/>
                    <a:pt x="49" y="41"/>
                  </a:cubicBezTo>
                  <a:cubicBezTo>
                    <a:pt x="44" y="41"/>
                    <a:pt x="42" y="42"/>
                    <a:pt x="42" y="47"/>
                  </a:cubicBezTo>
                  <a:cubicBezTo>
                    <a:pt x="43" y="49"/>
                    <a:pt x="42" y="50"/>
                    <a:pt x="40" y="50"/>
                  </a:cubicBezTo>
                  <a:cubicBezTo>
                    <a:pt x="39" y="50"/>
                    <a:pt x="39" y="49"/>
                    <a:pt x="38" y="50"/>
                  </a:cubicBezTo>
                  <a:cubicBezTo>
                    <a:pt x="35" y="50"/>
                    <a:pt x="33" y="49"/>
                    <a:pt x="30" y="49"/>
                  </a:cubicBezTo>
                  <a:cubicBezTo>
                    <a:pt x="26" y="49"/>
                    <a:pt x="24" y="54"/>
                    <a:pt x="22" y="57"/>
                  </a:cubicBezTo>
                  <a:cubicBezTo>
                    <a:pt x="21" y="58"/>
                    <a:pt x="22" y="60"/>
                    <a:pt x="19" y="61"/>
                  </a:cubicBezTo>
                  <a:cubicBezTo>
                    <a:pt x="20" y="57"/>
                    <a:pt x="22" y="54"/>
                    <a:pt x="24" y="50"/>
                  </a:cubicBezTo>
                  <a:cubicBezTo>
                    <a:pt x="24" y="50"/>
                    <a:pt x="25" y="49"/>
                    <a:pt x="24" y="48"/>
                  </a:cubicBezTo>
                  <a:cubicBezTo>
                    <a:pt x="24" y="47"/>
                    <a:pt x="22" y="47"/>
                    <a:pt x="22" y="47"/>
                  </a:cubicBezTo>
                  <a:cubicBezTo>
                    <a:pt x="19" y="49"/>
                    <a:pt x="16" y="47"/>
                    <a:pt x="13" y="49"/>
                  </a:cubicBezTo>
                  <a:cubicBezTo>
                    <a:pt x="12" y="49"/>
                    <a:pt x="11" y="49"/>
                    <a:pt x="11" y="48"/>
                  </a:cubicBezTo>
                  <a:cubicBezTo>
                    <a:pt x="10" y="47"/>
                    <a:pt x="11" y="47"/>
                    <a:pt x="11" y="46"/>
                  </a:cubicBezTo>
                  <a:cubicBezTo>
                    <a:pt x="13" y="45"/>
                    <a:pt x="15" y="44"/>
                    <a:pt x="16" y="42"/>
                  </a:cubicBezTo>
                  <a:cubicBezTo>
                    <a:pt x="19" y="41"/>
                    <a:pt x="19" y="39"/>
                    <a:pt x="16" y="38"/>
                  </a:cubicBezTo>
                  <a:cubicBezTo>
                    <a:pt x="11" y="36"/>
                    <a:pt x="6" y="34"/>
                    <a:pt x="0" y="34"/>
                  </a:cubicBezTo>
                  <a:cubicBezTo>
                    <a:pt x="1" y="31"/>
                    <a:pt x="3" y="32"/>
                    <a:pt x="4" y="32"/>
                  </a:cubicBezTo>
                  <a:cubicBezTo>
                    <a:pt x="5" y="32"/>
                    <a:pt x="7" y="32"/>
                    <a:pt x="7" y="31"/>
                  </a:cubicBezTo>
                  <a:cubicBezTo>
                    <a:pt x="8" y="26"/>
                    <a:pt x="11" y="27"/>
                    <a:pt x="15" y="28"/>
                  </a:cubicBezTo>
                  <a:cubicBezTo>
                    <a:pt x="15" y="26"/>
                    <a:pt x="9" y="22"/>
                    <a:pt x="17" y="22"/>
                  </a:cubicBezTo>
                  <a:cubicBezTo>
                    <a:pt x="20" y="22"/>
                    <a:pt x="16" y="19"/>
                    <a:pt x="17" y="17"/>
                  </a:cubicBezTo>
                  <a:cubicBezTo>
                    <a:pt x="19" y="18"/>
                    <a:pt x="21" y="19"/>
                    <a:pt x="23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0"/>
                    <a:pt x="27" y="18"/>
                    <a:pt x="26" y="17"/>
                  </a:cubicBezTo>
                  <a:cubicBezTo>
                    <a:pt x="21" y="12"/>
                    <a:pt x="24" y="5"/>
                    <a:pt x="19" y="0"/>
                  </a:cubicBezTo>
                  <a:cubicBezTo>
                    <a:pt x="22" y="0"/>
                    <a:pt x="22" y="2"/>
                    <a:pt x="23" y="3"/>
                  </a:cubicBezTo>
                  <a:cubicBezTo>
                    <a:pt x="24" y="5"/>
                    <a:pt x="25" y="7"/>
                    <a:pt x="27" y="8"/>
                  </a:cubicBezTo>
                  <a:cubicBezTo>
                    <a:pt x="31" y="9"/>
                    <a:pt x="31" y="11"/>
                    <a:pt x="30" y="14"/>
                  </a:cubicBezTo>
                  <a:cubicBezTo>
                    <a:pt x="28" y="17"/>
                    <a:pt x="27" y="20"/>
                    <a:pt x="32" y="20"/>
                  </a:cubicBezTo>
                  <a:cubicBezTo>
                    <a:pt x="32" y="20"/>
                    <a:pt x="33" y="20"/>
                    <a:pt x="33" y="21"/>
                  </a:cubicBezTo>
                  <a:cubicBezTo>
                    <a:pt x="34" y="22"/>
                    <a:pt x="34" y="24"/>
                    <a:pt x="36" y="22"/>
                  </a:cubicBezTo>
                  <a:cubicBezTo>
                    <a:pt x="37" y="22"/>
                    <a:pt x="36" y="20"/>
                    <a:pt x="35" y="19"/>
                  </a:cubicBezTo>
                  <a:cubicBezTo>
                    <a:pt x="32" y="16"/>
                    <a:pt x="33" y="14"/>
                    <a:pt x="36" y="12"/>
                  </a:cubicBezTo>
                  <a:cubicBezTo>
                    <a:pt x="39" y="11"/>
                    <a:pt x="38" y="8"/>
                    <a:pt x="39" y="6"/>
                  </a:cubicBezTo>
                  <a:cubicBezTo>
                    <a:pt x="41" y="5"/>
                    <a:pt x="41" y="2"/>
                    <a:pt x="43" y="3"/>
                  </a:cubicBezTo>
                  <a:cubicBezTo>
                    <a:pt x="46" y="4"/>
                    <a:pt x="46" y="6"/>
                    <a:pt x="46" y="8"/>
                  </a:cubicBezTo>
                  <a:cubicBezTo>
                    <a:pt x="45" y="12"/>
                    <a:pt x="44" y="16"/>
                    <a:pt x="42" y="20"/>
                  </a:cubicBezTo>
                  <a:cubicBezTo>
                    <a:pt x="41" y="22"/>
                    <a:pt x="40" y="23"/>
                    <a:pt x="42" y="25"/>
                  </a:cubicBezTo>
                  <a:cubicBezTo>
                    <a:pt x="44" y="26"/>
                    <a:pt x="45" y="23"/>
                    <a:pt x="46" y="22"/>
                  </a:cubicBezTo>
                  <a:cubicBezTo>
                    <a:pt x="49" y="18"/>
                    <a:pt x="51" y="14"/>
                    <a:pt x="54" y="10"/>
                  </a:cubicBezTo>
                  <a:cubicBezTo>
                    <a:pt x="54" y="10"/>
                    <a:pt x="55" y="11"/>
                    <a:pt x="55" y="11"/>
                  </a:cubicBezTo>
                  <a:close/>
                </a:path>
              </a:pathLst>
            </a:custGeom>
            <a:solidFill>
              <a:srgbClr val="E2A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100">
              <a:extLst>
                <a:ext uri="{FF2B5EF4-FFF2-40B4-BE49-F238E27FC236}">
                  <a16:creationId xmlns:a16="http://schemas.microsoft.com/office/drawing/2014/main" id="{3ADB56BA-23B7-A29C-7171-867E3C8FF512}"/>
                </a:ext>
              </a:extLst>
            </p:cNvPr>
            <p:cNvSpPr/>
            <p:nvPr userDrawn="1"/>
          </p:nvSpPr>
          <p:spPr bwMode="auto">
            <a:xfrm>
              <a:off x="169863" y="1655763"/>
              <a:ext cx="14288" cy="22225"/>
            </a:xfrm>
            <a:custGeom>
              <a:avLst/>
              <a:gdLst>
                <a:gd name="T0" fmla="*/ 1 w 4"/>
                <a:gd name="T1" fmla="*/ 6 h 6"/>
                <a:gd name="T2" fmla="*/ 1 w 4"/>
                <a:gd name="T3" fmla="*/ 1 h 6"/>
                <a:gd name="T4" fmla="*/ 3 w 4"/>
                <a:gd name="T5" fmla="*/ 2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4" y="6"/>
                    <a:pt x="1" y="6"/>
                  </a:cubicBezTo>
                  <a:close/>
                </a:path>
              </a:pathLst>
            </a:custGeom>
            <a:solidFill>
              <a:srgbClr val="8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101">
              <a:extLst>
                <a:ext uri="{FF2B5EF4-FFF2-40B4-BE49-F238E27FC236}">
                  <a16:creationId xmlns:a16="http://schemas.microsoft.com/office/drawing/2014/main" id="{A3681E27-5A6A-F961-A9C9-3CB13C0BEA83}"/>
                </a:ext>
              </a:extLst>
            </p:cNvPr>
            <p:cNvSpPr/>
            <p:nvPr userDrawn="1"/>
          </p:nvSpPr>
          <p:spPr bwMode="auto">
            <a:xfrm>
              <a:off x="771525" y="120650"/>
              <a:ext cx="409575" cy="354013"/>
            </a:xfrm>
            <a:custGeom>
              <a:avLst/>
              <a:gdLst>
                <a:gd name="T0" fmla="*/ 108 w 109"/>
                <a:gd name="T1" fmla="*/ 34 h 94"/>
                <a:gd name="T2" fmla="*/ 108 w 109"/>
                <a:gd name="T3" fmla="*/ 36 h 94"/>
                <a:gd name="T4" fmla="*/ 108 w 109"/>
                <a:gd name="T5" fmla="*/ 42 h 94"/>
                <a:gd name="T6" fmla="*/ 107 w 109"/>
                <a:gd name="T7" fmla="*/ 44 h 94"/>
                <a:gd name="T8" fmla="*/ 100 w 109"/>
                <a:gd name="T9" fmla="*/ 57 h 94"/>
                <a:gd name="T10" fmla="*/ 95 w 109"/>
                <a:gd name="T11" fmla="*/ 61 h 94"/>
                <a:gd name="T12" fmla="*/ 77 w 109"/>
                <a:gd name="T13" fmla="*/ 60 h 94"/>
                <a:gd name="T14" fmla="*/ 80 w 109"/>
                <a:gd name="T15" fmla="*/ 64 h 94"/>
                <a:gd name="T16" fmla="*/ 83 w 109"/>
                <a:gd name="T17" fmla="*/ 80 h 94"/>
                <a:gd name="T18" fmla="*/ 81 w 109"/>
                <a:gd name="T19" fmla="*/ 81 h 94"/>
                <a:gd name="T20" fmla="*/ 79 w 109"/>
                <a:gd name="T21" fmla="*/ 85 h 94"/>
                <a:gd name="T22" fmla="*/ 82 w 109"/>
                <a:gd name="T23" fmla="*/ 90 h 94"/>
                <a:gd name="T24" fmla="*/ 84 w 109"/>
                <a:gd name="T25" fmla="*/ 92 h 94"/>
                <a:gd name="T26" fmla="*/ 67 w 109"/>
                <a:gd name="T27" fmla="*/ 93 h 94"/>
                <a:gd name="T28" fmla="*/ 67 w 109"/>
                <a:gd name="T29" fmla="*/ 81 h 94"/>
                <a:gd name="T30" fmla="*/ 56 w 109"/>
                <a:gd name="T31" fmla="*/ 77 h 94"/>
                <a:gd name="T32" fmla="*/ 54 w 109"/>
                <a:gd name="T33" fmla="*/ 73 h 94"/>
                <a:gd name="T34" fmla="*/ 57 w 109"/>
                <a:gd name="T35" fmla="*/ 65 h 94"/>
                <a:gd name="T36" fmla="*/ 54 w 109"/>
                <a:gd name="T37" fmla="*/ 51 h 94"/>
                <a:gd name="T38" fmla="*/ 52 w 109"/>
                <a:gd name="T39" fmla="*/ 48 h 94"/>
                <a:gd name="T40" fmla="*/ 57 w 109"/>
                <a:gd name="T41" fmla="*/ 47 h 94"/>
                <a:gd name="T42" fmla="*/ 57 w 109"/>
                <a:gd name="T43" fmla="*/ 47 h 94"/>
                <a:gd name="T44" fmla="*/ 60 w 109"/>
                <a:gd name="T45" fmla="*/ 50 h 94"/>
                <a:gd name="T46" fmla="*/ 62 w 109"/>
                <a:gd name="T47" fmla="*/ 46 h 94"/>
                <a:gd name="T48" fmla="*/ 56 w 109"/>
                <a:gd name="T49" fmla="*/ 39 h 94"/>
                <a:gd name="T50" fmla="*/ 57 w 109"/>
                <a:gd name="T51" fmla="*/ 39 h 94"/>
                <a:gd name="T52" fmla="*/ 66 w 109"/>
                <a:gd name="T53" fmla="*/ 39 h 94"/>
                <a:gd name="T54" fmla="*/ 62 w 109"/>
                <a:gd name="T55" fmla="*/ 33 h 94"/>
                <a:gd name="T56" fmla="*/ 62 w 109"/>
                <a:gd name="T57" fmla="*/ 31 h 94"/>
                <a:gd name="T58" fmla="*/ 62 w 109"/>
                <a:gd name="T59" fmla="*/ 30 h 94"/>
                <a:gd name="T60" fmla="*/ 67 w 109"/>
                <a:gd name="T61" fmla="*/ 24 h 94"/>
                <a:gd name="T62" fmla="*/ 48 w 109"/>
                <a:gd name="T63" fmla="*/ 29 h 94"/>
                <a:gd name="T64" fmla="*/ 41 w 109"/>
                <a:gd name="T65" fmla="*/ 30 h 94"/>
                <a:gd name="T66" fmla="*/ 28 w 109"/>
                <a:gd name="T67" fmla="*/ 23 h 94"/>
                <a:gd name="T68" fmla="*/ 25 w 109"/>
                <a:gd name="T69" fmla="*/ 22 h 94"/>
                <a:gd name="T70" fmla="*/ 26 w 109"/>
                <a:gd name="T71" fmla="*/ 25 h 94"/>
                <a:gd name="T72" fmla="*/ 32 w 109"/>
                <a:gd name="T73" fmla="*/ 29 h 94"/>
                <a:gd name="T74" fmla="*/ 32 w 109"/>
                <a:gd name="T75" fmla="*/ 36 h 94"/>
                <a:gd name="T76" fmla="*/ 31 w 109"/>
                <a:gd name="T77" fmla="*/ 37 h 94"/>
                <a:gd name="T78" fmla="*/ 32 w 109"/>
                <a:gd name="T79" fmla="*/ 38 h 94"/>
                <a:gd name="T80" fmla="*/ 33 w 109"/>
                <a:gd name="T81" fmla="*/ 42 h 94"/>
                <a:gd name="T82" fmla="*/ 19 w 109"/>
                <a:gd name="T83" fmla="*/ 52 h 94"/>
                <a:gd name="T84" fmla="*/ 24 w 109"/>
                <a:gd name="T85" fmla="*/ 54 h 94"/>
                <a:gd name="T86" fmla="*/ 23 w 109"/>
                <a:gd name="T87" fmla="*/ 58 h 94"/>
                <a:gd name="T88" fmla="*/ 21 w 109"/>
                <a:gd name="T89" fmla="*/ 68 h 94"/>
                <a:gd name="T90" fmla="*/ 0 w 109"/>
                <a:gd name="T91" fmla="*/ 59 h 94"/>
                <a:gd name="T92" fmla="*/ 8 w 109"/>
                <a:gd name="T93" fmla="*/ 55 h 94"/>
                <a:gd name="T94" fmla="*/ 9 w 109"/>
                <a:gd name="T95" fmla="*/ 49 h 94"/>
                <a:gd name="T96" fmla="*/ 7 w 109"/>
                <a:gd name="T97" fmla="*/ 23 h 94"/>
                <a:gd name="T98" fmla="*/ 14 w 109"/>
                <a:gd name="T99" fmla="*/ 17 h 94"/>
                <a:gd name="T100" fmla="*/ 22 w 109"/>
                <a:gd name="T101" fmla="*/ 10 h 94"/>
                <a:gd name="T102" fmla="*/ 43 w 109"/>
                <a:gd name="T103" fmla="*/ 7 h 94"/>
                <a:gd name="T104" fmla="*/ 52 w 109"/>
                <a:gd name="T105" fmla="*/ 7 h 94"/>
                <a:gd name="T106" fmla="*/ 75 w 109"/>
                <a:gd name="T107" fmla="*/ 5 h 94"/>
                <a:gd name="T108" fmla="*/ 81 w 109"/>
                <a:gd name="T109" fmla="*/ 7 h 94"/>
                <a:gd name="T110" fmla="*/ 87 w 109"/>
                <a:gd name="T111" fmla="*/ 13 h 94"/>
                <a:gd name="T112" fmla="*/ 90 w 109"/>
                <a:gd name="T113" fmla="*/ 19 h 94"/>
                <a:gd name="T114" fmla="*/ 108 w 109"/>
                <a:gd name="T11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94">
                  <a:moveTo>
                    <a:pt x="108" y="34"/>
                  </a:moveTo>
                  <a:cubicBezTo>
                    <a:pt x="109" y="35"/>
                    <a:pt x="104" y="35"/>
                    <a:pt x="108" y="36"/>
                  </a:cubicBezTo>
                  <a:cubicBezTo>
                    <a:pt x="109" y="38"/>
                    <a:pt x="109" y="41"/>
                    <a:pt x="108" y="42"/>
                  </a:cubicBezTo>
                  <a:cubicBezTo>
                    <a:pt x="107" y="43"/>
                    <a:pt x="106" y="44"/>
                    <a:pt x="107" y="44"/>
                  </a:cubicBezTo>
                  <a:cubicBezTo>
                    <a:pt x="109" y="51"/>
                    <a:pt x="103" y="54"/>
                    <a:pt x="100" y="57"/>
                  </a:cubicBezTo>
                  <a:cubicBezTo>
                    <a:pt x="99" y="60"/>
                    <a:pt x="97" y="60"/>
                    <a:pt x="95" y="61"/>
                  </a:cubicBezTo>
                  <a:cubicBezTo>
                    <a:pt x="89" y="61"/>
                    <a:pt x="83" y="62"/>
                    <a:pt x="77" y="60"/>
                  </a:cubicBezTo>
                  <a:cubicBezTo>
                    <a:pt x="77" y="62"/>
                    <a:pt x="79" y="63"/>
                    <a:pt x="80" y="64"/>
                  </a:cubicBezTo>
                  <a:cubicBezTo>
                    <a:pt x="85" y="69"/>
                    <a:pt x="84" y="75"/>
                    <a:pt x="83" y="80"/>
                  </a:cubicBezTo>
                  <a:cubicBezTo>
                    <a:pt x="83" y="81"/>
                    <a:pt x="82" y="82"/>
                    <a:pt x="81" y="81"/>
                  </a:cubicBezTo>
                  <a:cubicBezTo>
                    <a:pt x="79" y="82"/>
                    <a:pt x="80" y="84"/>
                    <a:pt x="79" y="85"/>
                  </a:cubicBezTo>
                  <a:cubicBezTo>
                    <a:pt x="78" y="88"/>
                    <a:pt x="77" y="91"/>
                    <a:pt x="82" y="90"/>
                  </a:cubicBezTo>
                  <a:cubicBezTo>
                    <a:pt x="83" y="90"/>
                    <a:pt x="83" y="91"/>
                    <a:pt x="84" y="92"/>
                  </a:cubicBezTo>
                  <a:cubicBezTo>
                    <a:pt x="78" y="92"/>
                    <a:pt x="73" y="94"/>
                    <a:pt x="67" y="93"/>
                  </a:cubicBezTo>
                  <a:cubicBezTo>
                    <a:pt x="70" y="89"/>
                    <a:pt x="71" y="85"/>
                    <a:pt x="67" y="81"/>
                  </a:cubicBezTo>
                  <a:cubicBezTo>
                    <a:pt x="64" y="78"/>
                    <a:pt x="60" y="77"/>
                    <a:pt x="56" y="77"/>
                  </a:cubicBezTo>
                  <a:cubicBezTo>
                    <a:pt x="54" y="77"/>
                    <a:pt x="53" y="76"/>
                    <a:pt x="54" y="73"/>
                  </a:cubicBezTo>
                  <a:cubicBezTo>
                    <a:pt x="56" y="71"/>
                    <a:pt x="56" y="67"/>
                    <a:pt x="57" y="65"/>
                  </a:cubicBezTo>
                  <a:cubicBezTo>
                    <a:pt x="58" y="63"/>
                    <a:pt x="56" y="53"/>
                    <a:pt x="54" y="51"/>
                  </a:cubicBezTo>
                  <a:cubicBezTo>
                    <a:pt x="53" y="50"/>
                    <a:pt x="50" y="50"/>
                    <a:pt x="52" y="48"/>
                  </a:cubicBezTo>
                  <a:cubicBezTo>
                    <a:pt x="53" y="46"/>
                    <a:pt x="55" y="46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8" y="48"/>
                    <a:pt x="58" y="51"/>
                    <a:pt x="60" y="50"/>
                  </a:cubicBezTo>
                  <a:cubicBezTo>
                    <a:pt x="63" y="49"/>
                    <a:pt x="61" y="47"/>
                    <a:pt x="62" y="46"/>
                  </a:cubicBezTo>
                  <a:cubicBezTo>
                    <a:pt x="59" y="44"/>
                    <a:pt x="57" y="42"/>
                    <a:pt x="56" y="39"/>
                  </a:cubicBezTo>
                  <a:cubicBezTo>
                    <a:pt x="56" y="39"/>
                    <a:pt x="57" y="39"/>
                    <a:pt x="57" y="39"/>
                  </a:cubicBezTo>
                  <a:cubicBezTo>
                    <a:pt x="60" y="39"/>
                    <a:pt x="63" y="39"/>
                    <a:pt x="66" y="39"/>
                  </a:cubicBezTo>
                  <a:cubicBezTo>
                    <a:pt x="61" y="38"/>
                    <a:pt x="60" y="38"/>
                    <a:pt x="62" y="33"/>
                  </a:cubicBezTo>
                  <a:cubicBezTo>
                    <a:pt x="63" y="32"/>
                    <a:pt x="63" y="32"/>
                    <a:pt x="62" y="31"/>
                  </a:cubicBezTo>
                  <a:cubicBezTo>
                    <a:pt x="62" y="31"/>
                    <a:pt x="62" y="30"/>
                    <a:pt x="62" y="30"/>
                  </a:cubicBezTo>
                  <a:cubicBezTo>
                    <a:pt x="63" y="27"/>
                    <a:pt x="65" y="25"/>
                    <a:pt x="67" y="24"/>
                  </a:cubicBezTo>
                  <a:cubicBezTo>
                    <a:pt x="62" y="28"/>
                    <a:pt x="56" y="31"/>
                    <a:pt x="48" y="29"/>
                  </a:cubicBezTo>
                  <a:cubicBezTo>
                    <a:pt x="46" y="27"/>
                    <a:pt x="44" y="28"/>
                    <a:pt x="41" y="30"/>
                  </a:cubicBezTo>
                  <a:cubicBezTo>
                    <a:pt x="37" y="27"/>
                    <a:pt x="32" y="26"/>
                    <a:pt x="28" y="23"/>
                  </a:cubicBezTo>
                  <a:cubicBezTo>
                    <a:pt x="27" y="22"/>
                    <a:pt x="26" y="21"/>
                    <a:pt x="25" y="22"/>
                  </a:cubicBezTo>
                  <a:cubicBezTo>
                    <a:pt x="24" y="23"/>
                    <a:pt x="26" y="24"/>
                    <a:pt x="26" y="25"/>
                  </a:cubicBezTo>
                  <a:cubicBezTo>
                    <a:pt x="28" y="26"/>
                    <a:pt x="30" y="27"/>
                    <a:pt x="32" y="29"/>
                  </a:cubicBezTo>
                  <a:cubicBezTo>
                    <a:pt x="35" y="32"/>
                    <a:pt x="35" y="33"/>
                    <a:pt x="32" y="36"/>
                  </a:cubicBezTo>
                  <a:cubicBezTo>
                    <a:pt x="31" y="36"/>
                    <a:pt x="30" y="37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cubicBezTo>
                    <a:pt x="35" y="39"/>
                    <a:pt x="35" y="40"/>
                    <a:pt x="33" y="42"/>
                  </a:cubicBezTo>
                  <a:cubicBezTo>
                    <a:pt x="29" y="45"/>
                    <a:pt x="26" y="50"/>
                    <a:pt x="19" y="52"/>
                  </a:cubicBezTo>
                  <a:cubicBezTo>
                    <a:pt x="21" y="53"/>
                    <a:pt x="23" y="52"/>
                    <a:pt x="24" y="54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2" y="61"/>
                    <a:pt x="23" y="64"/>
                    <a:pt x="21" y="68"/>
                  </a:cubicBezTo>
                  <a:cubicBezTo>
                    <a:pt x="16" y="60"/>
                    <a:pt x="9" y="57"/>
                    <a:pt x="0" y="59"/>
                  </a:cubicBezTo>
                  <a:cubicBezTo>
                    <a:pt x="3" y="58"/>
                    <a:pt x="5" y="56"/>
                    <a:pt x="8" y="55"/>
                  </a:cubicBezTo>
                  <a:cubicBezTo>
                    <a:pt x="10" y="53"/>
                    <a:pt x="11" y="52"/>
                    <a:pt x="9" y="49"/>
                  </a:cubicBezTo>
                  <a:cubicBezTo>
                    <a:pt x="4" y="41"/>
                    <a:pt x="4" y="32"/>
                    <a:pt x="7" y="23"/>
                  </a:cubicBezTo>
                  <a:cubicBezTo>
                    <a:pt x="8" y="20"/>
                    <a:pt x="11" y="18"/>
                    <a:pt x="14" y="17"/>
                  </a:cubicBezTo>
                  <a:cubicBezTo>
                    <a:pt x="18" y="16"/>
                    <a:pt x="21" y="14"/>
                    <a:pt x="22" y="10"/>
                  </a:cubicBezTo>
                  <a:cubicBezTo>
                    <a:pt x="24" y="0"/>
                    <a:pt x="38" y="0"/>
                    <a:pt x="43" y="7"/>
                  </a:cubicBezTo>
                  <a:cubicBezTo>
                    <a:pt x="48" y="12"/>
                    <a:pt x="48" y="12"/>
                    <a:pt x="52" y="7"/>
                  </a:cubicBezTo>
                  <a:cubicBezTo>
                    <a:pt x="58" y="1"/>
                    <a:pt x="68" y="0"/>
                    <a:pt x="75" y="5"/>
                  </a:cubicBezTo>
                  <a:cubicBezTo>
                    <a:pt x="77" y="7"/>
                    <a:pt x="79" y="7"/>
                    <a:pt x="81" y="7"/>
                  </a:cubicBezTo>
                  <a:cubicBezTo>
                    <a:pt x="85" y="7"/>
                    <a:pt x="88" y="9"/>
                    <a:pt x="87" y="13"/>
                  </a:cubicBezTo>
                  <a:cubicBezTo>
                    <a:pt x="87" y="16"/>
                    <a:pt x="89" y="17"/>
                    <a:pt x="90" y="19"/>
                  </a:cubicBezTo>
                  <a:cubicBezTo>
                    <a:pt x="95" y="25"/>
                    <a:pt x="102" y="29"/>
                    <a:pt x="108" y="34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102">
              <a:extLst>
                <a:ext uri="{FF2B5EF4-FFF2-40B4-BE49-F238E27FC236}">
                  <a16:creationId xmlns:a16="http://schemas.microsoft.com/office/drawing/2014/main" id="{F288C672-7B38-F03D-13DC-AF8F6EF1CD7B}"/>
                </a:ext>
              </a:extLst>
            </p:cNvPr>
            <p:cNvSpPr/>
            <p:nvPr userDrawn="1"/>
          </p:nvSpPr>
          <p:spPr bwMode="auto">
            <a:xfrm>
              <a:off x="15875" y="1419225"/>
              <a:ext cx="192088" cy="206375"/>
            </a:xfrm>
            <a:custGeom>
              <a:avLst/>
              <a:gdLst>
                <a:gd name="T0" fmla="*/ 28 w 51"/>
                <a:gd name="T1" fmla="*/ 47 h 55"/>
                <a:gd name="T2" fmla="*/ 27 w 51"/>
                <a:gd name="T3" fmla="*/ 54 h 55"/>
                <a:gd name="T4" fmla="*/ 26 w 51"/>
                <a:gd name="T5" fmla="*/ 53 h 55"/>
                <a:gd name="T6" fmla="*/ 24 w 51"/>
                <a:gd name="T7" fmla="*/ 49 h 55"/>
                <a:gd name="T8" fmla="*/ 20 w 51"/>
                <a:gd name="T9" fmla="*/ 51 h 55"/>
                <a:gd name="T10" fmla="*/ 18 w 51"/>
                <a:gd name="T11" fmla="*/ 54 h 55"/>
                <a:gd name="T12" fmla="*/ 16 w 51"/>
                <a:gd name="T13" fmla="*/ 55 h 55"/>
                <a:gd name="T14" fmla="*/ 15 w 51"/>
                <a:gd name="T15" fmla="*/ 52 h 55"/>
                <a:gd name="T16" fmla="*/ 16 w 51"/>
                <a:gd name="T17" fmla="*/ 47 h 55"/>
                <a:gd name="T18" fmla="*/ 10 w 51"/>
                <a:gd name="T19" fmla="*/ 46 h 55"/>
                <a:gd name="T20" fmla="*/ 11 w 51"/>
                <a:gd name="T21" fmla="*/ 43 h 55"/>
                <a:gd name="T22" fmla="*/ 10 w 51"/>
                <a:gd name="T23" fmla="*/ 39 h 55"/>
                <a:gd name="T24" fmla="*/ 2 w 51"/>
                <a:gd name="T25" fmla="*/ 36 h 55"/>
                <a:gd name="T26" fmla="*/ 0 w 51"/>
                <a:gd name="T27" fmla="*/ 34 h 55"/>
                <a:gd name="T28" fmla="*/ 2 w 51"/>
                <a:gd name="T29" fmla="*/ 33 h 55"/>
                <a:gd name="T30" fmla="*/ 8 w 51"/>
                <a:gd name="T31" fmla="*/ 25 h 55"/>
                <a:gd name="T32" fmla="*/ 13 w 51"/>
                <a:gd name="T33" fmla="*/ 27 h 55"/>
                <a:gd name="T34" fmla="*/ 12 w 51"/>
                <a:gd name="T35" fmla="*/ 21 h 55"/>
                <a:gd name="T36" fmla="*/ 12 w 51"/>
                <a:gd name="T37" fmla="*/ 9 h 55"/>
                <a:gd name="T38" fmla="*/ 26 w 51"/>
                <a:gd name="T39" fmla="*/ 2 h 55"/>
                <a:gd name="T40" fmla="*/ 31 w 51"/>
                <a:gd name="T41" fmla="*/ 2 h 55"/>
                <a:gd name="T42" fmla="*/ 40 w 51"/>
                <a:gd name="T43" fmla="*/ 7 h 55"/>
                <a:gd name="T44" fmla="*/ 42 w 51"/>
                <a:gd name="T45" fmla="*/ 12 h 55"/>
                <a:gd name="T46" fmla="*/ 39 w 51"/>
                <a:gd name="T47" fmla="*/ 23 h 55"/>
                <a:gd name="T48" fmla="*/ 37 w 51"/>
                <a:gd name="T49" fmla="*/ 32 h 55"/>
                <a:gd name="T50" fmla="*/ 44 w 51"/>
                <a:gd name="T51" fmla="*/ 36 h 55"/>
                <a:gd name="T52" fmla="*/ 51 w 51"/>
                <a:gd name="T53" fmla="*/ 37 h 55"/>
                <a:gd name="T54" fmla="*/ 42 w 51"/>
                <a:gd name="T55" fmla="*/ 38 h 55"/>
                <a:gd name="T56" fmla="*/ 37 w 51"/>
                <a:gd name="T57" fmla="*/ 43 h 55"/>
                <a:gd name="T58" fmla="*/ 34 w 51"/>
                <a:gd name="T59" fmla="*/ 44 h 55"/>
                <a:gd name="T60" fmla="*/ 30 w 51"/>
                <a:gd name="T61" fmla="*/ 40 h 55"/>
                <a:gd name="T62" fmla="*/ 28 w 51"/>
                <a:gd name="T63" fmla="*/ 40 h 55"/>
                <a:gd name="T64" fmla="*/ 20 w 51"/>
                <a:gd name="T65" fmla="*/ 43 h 55"/>
                <a:gd name="T66" fmla="*/ 28 w 51"/>
                <a:gd name="T6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5">
                  <a:moveTo>
                    <a:pt x="28" y="47"/>
                  </a:moveTo>
                  <a:cubicBezTo>
                    <a:pt x="27" y="49"/>
                    <a:pt x="28" y="52"/>
                    <a:pt x="27" y="54"/>
                  </a:cubicBezTo>
                  <a:cubicBezTo>
                    <a:pt x="26" y="55"/>
                    <a:pt x="26" y="54"/>
                    <a:pt x="26" y="53"/>
                  </a:cubicBezTo>
                  <a:cubicBezTo>
                    <a:pt x="26" y="51"/>
                    <a:pt x="26" y="49"/>
                    <a:pt x="24" y="49"/>
                  </a:cubicBezTo>
                  <a:cubicBezTo>
                    <a:pt x="22" y="48"/>
                    <a:pt x="21" y="50"/>
                    <a:pt x="20" y="51"/>
                  </a:cubicBezTo>
                  <a:cubicBezTo>
                    <a:pt x="19" y="52"/>
                    <a:pt x="19" y="53"/>
                    <a:pt x="18" y="54"/>
                  </a:cubicBezTo>
                  <a:cubicBezTo>
                    <a:pt x="18" y="54"/>
                    <a:pt x="17" y="55"/>
                    <a:pt x="16" y="55"/>
                  </a:cubicBezTo>
                  <a:cubicBezTo>
                    <a:pt x="15" y="54"/>
                    <a:pt x="15" y="53"/>
                    <a:pt x="15" y="52"/>
                  </a:cubicBezTo>
                  <a:cubicBezTo>
                    <a:pt x="16" y="50"/>
                    <a:pt x="19" y="48"/>
                    <a:pt x="16" y="47"/>
                  </a:cubicBezTo>
                  <a:cubicBezTo>
                    <a:pt x="14" y="46"/>
                    <a:pt x="12" y="45"/>
                    <a:pt x="10" y="46"/>
                  </a:cubicBezTo>
                  <a:cubicBezTo>
                    <a:pt x="9" y="44"/>
                    <a:pt x="10" y="44"/>
                    <a:pt x="11" y="43"/>
                  </a:cubicBezTo>
                  <a:cubicBezTo>
                    <a:pt x="13" y="40"/>
                    <a:pt x="12" y="40"/>
                    <a:pt x="10" y="39"/>
                  </a:cubicBezTo>
                  <a:cubicBezTo>
                    <a:pt x="7" y="38"/>
                    <a:pt x="4" y="37"/>
                    <a:pt x="2" y="36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8" y="32"/>
                    <a:pt x="9" y="31"/>
                    <a:pt x="8" y="25"/>
                  </a:cubicBezTo>
                  <a:cubicBezTo>
                    <a:pt x="10" y="24"/>
                    <a:pt x="11" y="29"/>
                    <a:pt x="13" y="27"/>
                  </a:cubicBezTo>
                  <a:cubicBezTo>
                    <a:pt x="14" y="25"/>
                    <a:pt x="13" y="22"/>
                    <a:pt x="12" y="21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7" y="7"/>
                    <a:pt x="22" y="7"/>
                    <a:pt x="26" y="2"/>
                  </a:cubicBezTo>
                  <a:cubicBezTo>
                    <a:pt x="27" y="0"/>
                    <a:pt x="29" y="1"/>
                    <a:pt x="31" y="2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41" y="9"/>
                    <a:pt x="43" y="10"/>
                    <a:pt x="42" y="12"/>
                  </a:cubicBezTo>
                  <a:cubicBezTo>
                    <a:pt x="43" y="17"/>
                    <a:pt x="44" y="20"/>
                    <a:pt x="39" y="23"/>
                  </a:cubicBezTo>
                  <a:cubicBezTo>
                    <a:pt x="36" y="25"/>
                    <a:pt x="35" y="29"/>
                    <a:pt x="37" y="32"/>
                  </a:cubicBezTo>
                  <a:cubicBezTo>
                    <a:pt x="38" y="36"/>
                    <a:pt x="41" y="36"/>
                    <a:pt x="44" y="36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48" y="39"/>
                    <a:pt x="45" y="38"/>
                    <a:pt x="42" y="38"/>
                  </a:cubicBezTo>
                  <a:cubicBezTo>
                    <a:pt x="39" y="38"/>
                    <a:pt x="35" y="37"/>
                    <a:pt x="37" y="43"/>
                  </a:cubicBezTo>
                  <a:cubicBezTo>
                    <a:pt x="37" y="44"/>
                    <a:pt x="35" y="44"/>
                    <a:pt x="34" y="44"/>
                  </a:cubicBezTo>
                  <a:cubicBezTo>
                    <a:pt x="34" y="41"/>
                    <a:pt x="33" y="40"/>
                    <a:pt x="30" y="40"/>
                  </a:cubicBezTo>
                  <a:cubicBezTo>
                    <a:pt x="29" y="41"/>
                    <a:pt x="29" y="41"/>
                    <a:pt x="28" y="40"/>
                  </a:cubicBezTo>
                  <a:cubicBezTo>
                    <a:pt x="24" y="36"/>
                    <a:pt x="23" y="40"/>
                    <a:pt x="20" y="43"/>
                  </a:cubicBezTo>
                  <a:cubicBezTo>
                    <a:pt x="23" y="45"/>
                    <a:pt x="26" y="44"/>
                    <a:pt x="28" y="47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103">
              <a:extLst>
                <a:ext uri="{FF2B5EF4-FFF2-40B4-BE49-F238E27FC236}">
                  <a16:creationId xmlns:a16="http://schemas.microsoft.com/office/drawing/2014/main" id="{98C0F0A4-0425-500B-9031-4D858DFA612B}"/>
                </a:ext>
              </a:extLst>
            </p:cNvPr>
            <p:cNvSpPr/>
            <p:nvPr userDrawn="1"/>
          </p:nvSpPr>
          <p:spPr bwMode="auto">
            <a:xfrm>
              <a:off x="274638" y="1381125"/>
              <a:ext cx="123825" cy="180975"/>
            </a:xfrm>
            <a:custGeom>
              <a:avLst/>
              <a:gdLst>
                <a:gd name="T0" fmla="*/ 1 w 33"/>
                <a:gd name="T1" fmla="*/ 15 h 48"/>
                <a:gd name="T2" fmla="*/ 3 w 33"/>
                <a:gd name="T3" fmla="*/ 3 h 48"/>
                <a:gd name="T4" fmla="*/ 5 w 33"/>
                <a:gd name="T5" fmla="*/ 2 h 48"/>
                <a:gd name="T6" fmla="*/ 13 w 33"/>
                <a:gd name="T7" fmla="*/ 0 h 48"/>
                <a:gd name="T8" fmla="*/ 14 w 33"/>
                <a:gd name="T9" fmla="*/ 6 h 48"/>
                <a:gd name="T10" fmla="*/ 14 w 33"/>
                <a:gd name="T11" fmla="*/ 11 h 48"/>
                <a:gd name="T12" fmla="*/ 14 w 33"/>
                <a:gd name="T13" fmla="*/ 13 h 48"/>
                <a:gd name="T14" fmla="*/ 16 w 33"/>
                <a:gd name="T15" fmla="*/ 13 h 48"/>
                <a:gd name="T16" fmla="*/ 28 w 33"/>
                <a:gd name="T17" fmla="*/ 10 h 48"/>
                <a:gd name="T18" fmla="*/ 32 w 33"/>
                <a:gd name="T19" fmla="*/ 12 h 48"/>
                <a:gd name="T20" fmla="*/ 31 w 33"/>
                <a:gd name="T21" fmla="*/ 16 h 48"/>
                <a:gd name="T22" fmla="*/ 21 w 33"/>
                <a:gd name="T23" fmla="*/ 21 h 48"/>
                <a:gd name="T24" fmla="*/ 19 w 33"/>
                <a:gd name="T25" fmla="*/ 23 h 48"/>
                <a:gd name="T26" fmla="*/ 22 w 33"/>
                <a:gd name="T27" fmla="*/ 32 h 48"/>
                <a:gd name="T28" fmla="*/ 23 w 33"/>
                <a:gd name="T29" fmla="*/ 35 h 48"/>
                <a:gd name="T30" fmla="*/ 24 w 33"/>
                <a:gd name="T31" fmla="*/ 45 h 48"/>
                <a:gd name="T32" fmla="*/ 23 w 33"/>
                <a:gd name="T33" fmla="*/ 47 h 48"/>
                <a:gd name="T34" fmla="*/ 21 w 33"/>
                <a:gd name="T35" fmla="*/ 47 h 48"/>
                <a:gd name="T36" fmla="*/ 9 w 33"/>
                <a:gd name="T37" fmla="*/ 39 h 48"/>
                <a:gd name="T38" fmla="*/ 7 w 33"/>
                <a:gd name="T39" fmla="*/ 35 h 48"/>
                <a:gd name="T40" fmla="*/ 5 w 33"/>
                <a:gd name="T41" fmla="*/ 31 h 48"/>
                <a:gd name="T42" fmla="*/ 1 w 33"/>
                <a:gd name="T4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48">
                  <a:moveTo>
                    <a:pt x="1" y="15"/>
                  </a:moveTo>
                  <a:cubicBezTo>
                    <a:pt x="0" y="11"/>
                    <a:pt x="3" y="7"/>
                    <a:pt x="3" y="3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8" y="5"/>
                    <a:pt x="10" y="0"/>
                    <a:pt x="13" y="0"/>
                  </a:cubicBezTo>
                  <a:cubicBezTo>
                    <a:pt x="13" y="2"/>
                    <a:pt x="11" y="4"/>
                    <a:pt x="14" y="6"/>
                  </a:cubicBezTo>
                  <a:cubicBezTo>
                    <a:pt x="16" y="6"/>
                    <a:pt x="14" y="9"/>
                    <a:pt x="14" y="11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4" y="14"/>
                    <a:pt x="15" y="14"/>
                    <a:pt x="16" y="13"/>
                  </a:cubicBezTo>
                  <a:cubicBezTo>
                    <a:pt x="19" y="11"/>
                    <a:pt x="24" y="11"/>
                    <a:pt x="28" y="10"/>
                  </a:cubicBezTo>
                  <a:cubicBezTo>
                    <a:pt x="29" y="9"/>
                    <a:pt x="31" y="10"/>
                    <a:pt x="32" y="12"/>
                  </a:cubicBezTo>
                  <a:cubicBezTo>
                    <a:pt x="33" y="13"/>
                    <a:pt x="32" y="15"/>
                    <a:pt x="31" y="16"/>
                  </a:cubicBezTo>
                  <a:cubicBezTo>
                    <a:pt x="28" y="18"/>
                    <a:pt x="25" y="21"/>
                    <a:pt x="21" y="21"/>
                  </a:cubicBezTo>
                  <a:cubicBezTo>
                    <a:pt x="19" y="21"/>
                    <a:pt x="19" y="22"/>
                    <a:pt x="19" y="23"/>
                  </a:cubicBezTo>
                  <a:cubicBezTo>
                    <a:pt x="19" y="27"/>
                    <a:pt x="20" y="29"/>
                    <a:pt x="22" y="32"/>
                  </a:cubicBezTo>
                  <a:cubicBezTo>
                    <a:pt x="23" y="33"/>
                    <a:pt x="24" y="35"/>
                    <a:pt x="23" y="35"/>
                  </a:cubicBezTo>
                  <a:cubicBezTo>
                    <a:pt x="19" y="39"/>
                    <a:pt x="23" y="42"/>
                    <a:pt x="24" y="45"/>
                  </a:cubicBezTo>
                  <a:cubicBezTo>
                    <a:pt x="24" y="46"/>
                    <a:pt x="25" y="47"/>
                    <a:pt x="23" y="47"/>
                  </a:cubicBezTo>
                  <a:cubicBezTo>
                    <a:pt x="23" y="48"/>
                    <a:pt x="22" y="47"/>
                    <a:pt x="21" y="47"/>
                  </a:cubicBezTo>
                  <a:cubicBezTo>
                    <a:pt x="17" y="44"/>
                    <a:pt x="14" y="40"/>
                    <a:pt x="9" y="39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3"/>
                    <a:pt x="7" y="32"/>
                    <a:pt x="5" y="31"/>
                  </a:cubicBezTo>
                  <a:cubicBezTo>
                    <a:pt x="6" y="25"/>
                    <a:pt x="4" y="20"/>
                    <a:pt x="1" y="15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104">
              <a:extLst>
                <a:ext uri="{FF2B5EF4-FFF2-40B4-BE49-F238E27FC236}">
                  <a16:creationId xmlns:a16="http://schemas.microsoft.com/office/drawing/2014/main" id="{D1D459C6-4F63-E14C-24E7-DB1228DE3AE4}"/>
                </a:ext>
              </a:extLst>
            </p:cNvPr>
            <p:cNvSpPr/>
            <p:nvPr userDrawn="1"/>
          </p:nvSpPr>
          <p:spPr bwMode="auto">
            <a:xfrm>
              <a:off x="60325" y="1335088"/>
              <a:ext cx="112713" cy="125413"/>
            </a:xfrm>
            <a:custGeom>
              <a:avLst/>
              <a:gdLst>
                <a:gd name="T0" fmla="*/ 17 w 30"/>
                <a:gd name="T1" fmla="*/ 4 h 33"/>
                <a:gd name="T2" fmla="*/ 13 w 30"/>
                <a:gd name="T3" fmla="*/ 6 h 33"/>
                <a:gd name="T4" fmla="*/ 15 w 30"/>
                <a:gd name="T5" fmla="*/ 15 h 33"/>
                <a:gd name="T6" fmla="*/ 23 w 30"/>
                <a:gd name="T7" fmla="*/ 20 h 33"/>
                <a:gd name="T8" fmla="*/ 28 w 30"/>
                <a:gd name="T9" fmla="*/ 29 h 33"/>
                <a:gd name="T10" fmla="*/ 20 w 30"/>
                <a:gd name="T11" fmla="*/ 25 h 33"/>
                <a:gd name="T12" fmla="*/ 14 w 30"/>
                <a:gd name="T13" fmla="*/ 27 h 33"/>
                <a:gd name="T14" fmla="*/ 12 w 30"/>
                <a:gd name="T15" fmla="*/ 29 h 33"/>
                <a:gd name="T16" fmla="*/ 5 w 30"/>
                <a:gd name="T17" fmla="*/ 32 h 33"/>
                <a:gd name="T18" fmla="*/ 0 w 30"/>
                <a:gd name="T19" fmla="*/ 30 h 33"/>
                <a:gd name="T20" fmla="*/ 4 w 30"/>
                <a:gd name="T21" fmla="*/ 21 h 33"/>
                <a:gd name="T22" fmla="*/ 10 w 30"/>
                <a:gd name="T23" fmla="*/ 8 h 33"/>
                <a:gd name="T24" fmla="*/ 11 w 30"/>
                <a:gd name="T25" fmla="*/ 0 h 33"/>
                <a:gd name="T26" fmla="*/ 12 w 30"/>
                <a:gd name="T27" fmla="*/ 0 h 33"/>
                <a:gd name="T28" fmla="*/ 17 w 30"/>
                <a:gd name="T2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3">
                  <a:moveTo>
                    <a:pt x="17" y="4"/>
                  </a:moveTo>
                  <a:cubicBezTo>
                    <a:pt x="15" y="5"/>
                    <a:pt x="13" y="4"/>
                    <a:pt x="13" y="6"/>
                  </a:cubicBezTo>
                  <a:cubicBezTo>
                    <a:pt x="13" y="9"/>
                    <a:pt x="12" y="12"/>
                    <a:pt x="15" y="15"/>
                  </a:cubicBezTo>
                  <a:cubicBezTo>
                    <a:pt x="17" y="17"/>
                    <a:pt x="20" y="18"/>
                    <a:pt x="23" y="20"/>
                  </a:cubicBezTo>
                  <a:cubicBezTo>
                    <a:pt x="26" y="22"/>
                    <a:pt x="30" y="24"/>
                    <a:pt x="28" y="29"/>
                  </a:cubicBezTo>
                  <a:cubicBezTo>
                    <a:pt x="25" y="29"/>
                    <a:pt x="22" y="27"/>
                    <a:pt x="20" y="25"/>
                  </a:cubicBezTo>
                  <a:cubicBezTo>
                    <a:pt x="17" y="24"/>
                    <a:pt x="14" y="22"/>
                    <a:pt x="14" y="27"/>
                  </a:cubicBezTo>
                  <a:cubicBezTo>
                    <a:pt x="14" y="28"/>
                    <a:pt x="13" y="29"/>
                    <a:pt x="12" y="29"/>
                  </a:cubicBezTo>
                  <a:cubicBezTo>
                    <a:pt x="8" y="27"/>
                    <a:pt x="7" y="30"/>
                    <a:pt x="5" y="32"/>
                  </a:cubicBezTo>
                  <a:cubicBezTo>
                    <a:pt x="3" y="33"/>
                    <a:pt x="2" y="31"/>
                    <a:pt x="0" y="30"/>
                  </a:cubicBezTo>
                  <a:cubicBezTo>
                    <a:pt x="0" y="27"/>
                    <a:pt x="2" y="24"/>
                    <a:pt x="4" y="21"/>
                  </a:cubicBezTo>
                  <a:cubicBezTo>
                    <a:pt x="8" y="18"/>
                    <a:pt x="10" y="14"/>
                    <a:pt x="10" y="8"/>
                  </a:cubicBezTo>
                  <a:cubicBezTo>
                    <a:pt x="10" y="5"/>
                    <a:pt x="12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2"/>
                    <a:pt x="16" y="2"/>
                    <a:pt x="17" y="4"/>
                  </a:cubicBezTo>
                  <a:close/>
                </a:path>
              </a:pathLst>
            </a:custGeom>
            <a:solidFill>
              <a:srgbClr val="B9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105">
              <a:extLst>
                <a:ext uri="{FF2B5EF4-FFF2-40B4-BE49-F238E27FC236}">
                  <a16:creationId xmlns:a16="http://schemas.microsoft.com/office/drawing/2014/main" id="{E79CAD6E-2240-EA37-3743-8620CAEF3DB2}"/>
                </a:ext>
              </a:extLst>
            </p:cNvPr>
            <p:cNvSpPr/>
            <p:nvPr userDrawn="1"/>
          </p:nvSpPr>
          <p:spPr bwMode="auto">
            <a:xfrm>
              <a:off x="184150" y="1419225"/>
              <a:ext cx="60325" cy="96838"/>
            </a:xfrm>
            <a:custGeom>
              <a:avLst/>
              <a:gdLst>
                <a:gd name="T0" fmla="*/ 0 w 16"/>
                <a:gd name="T1" fmla="*/ 8 h 26"/>
                <a:gd name="T2" fmla="*/ 7 w 16"/>
                <a:gd name="T3" fmla="*/ 0 h 26"/>
                <a:gd name="T4" fmla="*/ 13 w 16"/>
                <a:gd name="T5" fmla="*/ 5 h 26"/>
                <a:gd name="T6" fmla="*/ 14 w 16"/>
                <a:gd name="T7" fmla="*/ 10 h 26"/>
                <a:gd name="T8" fmla="*/ 14 w 16"/>
                <a:gd name="T9" fmla="*/ 9 h 26"/>
                <a:gd name="T10" fmla="*/ 14 w 16"/>
                <a:gd name="T11" fmla="*/ 9 h 26"/>
                <a:gd name="T12" fmla="*/ 14 w 16"/>
                <a:gd name="T13" fmla="*/ 7 h 26"/>
                <a:gd name="T14" fmla="*/ 14 w 16"/>
                <a:gd name="T15" fmla="*/ 22 h 26"/>
                <a:gd name="T16" fmla="*/ 5 w 16"/>
                <a:gd name="T17" fmla="*/ 25 h 26"/>
                <a:gd name="T18" fmla="*/ 0 w 16"/>
                <a:gd name="T19" fmla="*/ 19 h 26"/>
                <a:gd name="T20" fmla="*/ 0 w 16"/>
                <a:gd name="T2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6">
                  <a:moveTo>
                    <a:pt x="0" y="8"/>
                  </a:moveTo>
                  <a:cubicBezTo>
                    <a:pt x="2" y="5"/>
                    <a:pt x="4" y="3"/>
                    <a:pt x="7" y="0"/>
                  </a:cubicBezTo>
                  <a:cubicBezTo>
                    <a:pt x="8" y="2"/>
                    <a:pt x="9" y="5"/>
                    <a:pt x="13" y="5"/>
                  </a:cubicBezTo>
                  <a:cubicBezTo>
                    <a:pt x="14" y="6"/>
                    <a:pt x="13" y="8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6" y="12"/>
                    <a:pt x="15" y="17"/>
                    <a:pt x="14" y="22"/>
                  </a:cubicBezTo>
                  <a:cubicBezTo>
                    <a:pt x="14" y="26"/>
                    <a:pt x="8" y="25"/>
                    <a:pt x="5" y="25"/>
                  </a:cubicBezTo>
                  <a:cubicBezTo>
                    <a:pt x="2" y="25"/>
                    <a:pt x="0" y="22"/>
                    <a:pt x="0" y="19"/>
                  </a:cubicBezTo>
                  <a:cubicBezTo>
                    <a:pt x="0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106">
              <a:extLst>
                <a:ext uri="{FF2B5EF4-FFF2-40B4-BE49-F238E27FC236}">
                  <a16:creationId xmlns:a16="http://schemas.microsoft.com/office/drawing/2014/main" id="{E99377B5-EDFD-102F-E71C-A2AB72AD395B}"/>
                </a:ext>
              </a:extLst>
            </p:cNvPr>
            <p:cNvSpPr/>
            <p:nvPr userDrawn="1"/>
          </p:nvSpPr>
          <p:spPr bwMode="auto">
            <a:xfrm>
              <a:off x="106363" y="1290638"/>
              <a:ext cx="127000" cy="109538"/>
            </a:xfrm>
            <a:custGeom>
              <a:avLst/>
              <a:gdLst>
                <a:gd name="T0" fmla="*/ 5 w 34"/>
                <a:gd name="T1" fmla="*/ 16 h 29"/>
                <a:gd name="T2" fmla="*/ 0 w 34"/>
                <a:gd name="T3" fmla="*/ 12 h 29"/>
                <a:gd name="T4" fmla="*/ 13 w 34"/>
                <a:gd name="T5" fmla="*/ 5 h 29"/>
                <a:gd name="T6" fmla="*/ 25 w 34"/>
                <a:gd name="T7" fmla="*/ 1 h 29"/>
                <a:gd name="T8" fmla="*/ 27 w 34"/>
                <a:gd name="T9" fmla="*/ 3 h 29"/>
                <a:gd name="T10" fmla="*/ 11 w 34"/>
                <a:gd name="T11" fmla="*/ 13 h 29"/>
                <a:gd name="T12" fmla="*/ 34 w 34"/>
                <a:gd name="T13" fmla="*/ 25 h 29"/>
                <a:gd name="T14" fmla="*/ 34 w 34"/>
                <a:gd name="T15" fmla="*/ 26 h 29"/>
                <a:gd name="T16" fmla="*/ 31 w 34"/>
                <a:gd name="T17" fmla="*/ 28 h 29"/>
                <a:gd name="T18" fmla="*/ 5 w 34"/>
                <a:gd name="T1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8">
                  <a:moveTo>
                    <a:pt x="5" y="16"/>
                  </a:moveTo>
                  <a:cubicBezTo>
                    <a:pt x="2" y="16"/>
                    <a:pt x="0" y="16"/>
                    <a:pt x="0" y="12"/>
                  </a:cubicBezTo>
                  <a:cubicBezTo>
                    <a:pt x="6" y="13"/>
                    <a:pt x="10" y="11"/>
                    <a:pt x="13" y="5"/>
                  </a:cubicBezTo>
                  <a:cubicBezTo>
                    <a:pt x="17" y="5"/>
                    <a:pt x="21" y="3"/>
                    <a:pt x="25" y="1"/>
                  </a:cubicBezTo>
                  <a:cubicBezTo>
                    <a:pt x="27" y="0"/>
                    <a:pt x="28" y="1"/>
                    <a:pt x="27" y="3"/>
                  </a:cubicBezTo>
                  <a:cubicBezTo>
                    <a:pt x="22" y="6"/>
                    <a:pt x="16" y="8"/>
                    <a:pt x="11" y="13"/>
                  </a:cubicBezTo>
                  <a:cubicBezTo>
                    <a:pt x="19" y="17"/>
                    <a:pt x="26" y="21"/>
                    <a:pt x="34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1" y="28"/>
                  </a:cubicBezTo>
                  <a:cubicBezTo>
                    <a:pt x="22" y="24"/>
                    <a:pt x="14" y="19"/>
                    <a:pt x="5" y="16"/>
                  </a:cubicBezTo>
                  <a:close/>
                </a:path>
              </a:pathLst>
            </a:custGeom>
            <a:solidFill>
              <a:srgbClr val="6A5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107">
              <a:extLst>
                <a:ext uri="{FF2B5EF4-FFF2-40B4-BE49-F238E27FC236}">
                  <a16:creationId xmlns:a16="http://schemas.microsoft.com/office/drawing/2014/main" id="{11BF943D-5C91-98E4-35B1-F6BD6351AAC2}"/>
                </a:ext>
              </a:extLst>
            </p:cNvPr>
            <p:cNvSpPr/>
            <p:nvPr userDrawn="1"/>
          </p:nvSpPr>
          <p:spPr bwMode="auto">
            <a:xfrm>
              <a:off x="79375" y="1550988"/>
              <a:ext cx="71438" cy="44450"/>
            </a:xfrm>
            <a:custGeom>
              <a:avLst/>
              <a:gdLst>
                <a:gd name="T0" fmla="*/ 11 w 19"/>
                <a:gd name="T1" fmla="*/ 12 h 12"/>
                <a:gd name="T2" fmla="*/ 8 w 19"/>
                <a:gd name="T3" fmla="*/ 11 h 12"/>
                <a:gd name="T4" fmla="*/ 5 w 19"/>
                <a:gd name="T5" fmla="*/ 2 h 12"/>
                <a:gd name="T6" fmla="*/ 9 w 19"/>
                <a:gd name="T7" fmla="*/ 2 h 12"/>
                <a:gd name="T8" fmla="*/ 14 w 19"/>
                <a:gd name="T9" fmla="*/ 4 h 12"/>
                <a:gd name="T10" fmla="*/ 17 w 19"/>
                <a:gd name="T11" fmla="*/ 9 h 12"/>
                <a:gd name="T12" fmla="*/ 17 w 19"/>
                <a:gd name="T13" fmla="*/ 9 h 12"/>
                <a:gd name="T14" fmla="*/ 12 w 19"/>
                <a:gd name="T15" fmla="*/ 11 h 12"/>
                <a:gd name="T16" fmla="*/ 11 w 1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2">
                  <a:moveTo>
                    <a:pt x="11" y="12"/>
                  </a:moveTo>
                  <a:cubicBezTo>
                    <a:pt x="10" y="11"/>
                    <a:pt x="9" y="11"/>
                    <a:pt x="8" y="11"/>
                  </a:cubicBezTo>
                  <a:cubicBezTo>
                    <a:pt x="0" y="8"/>
                    <a:pt x="0" y="8"/>
                    <a:pt x="5" y="2"/>
                  </a:cubicBezTo>
                  <a:cubicBezTo>
                    <a:pt x="7" y="1"/>
                    <a:pt x="8" y="0"/>
                    <a:pt x="9" y="2"/>
                  </a:cubicBezTo>
                  <a:cubicBezTo>
                    <a:pt x="11" y="4"/>
                    <a:pt x="12" y="4"/>
                    <a:pt x="14" y="4"/>
                  </a:cubicBezTo>
                  <a:cubicBezTo>
                    <a:pt x="18" y="3"/>
                    <a:pt x="19" y="5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1"/>
                    <a:pt x="14" y="10"/>
                    <a:pt x="12" y="11"/>
                  </a:cubicBezTo>
                  <a:cubicBezTo>
                    <a:pt x="11" y="11"/>
                    <a:pt x="11" y="11"/>
                    <a:pt x="11" y="12"/>
                  </a:cubicBezTo>
                  <a:close/>
                </a:path>
              </a:pathLst>
            </a:custGeom>
            <a:solidFill>
              <a:srgbClr val="E4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108">
              <a:extLst>
                <a:ext uri="{FF2B5EF4-FFF2-40B4-BE49-F238E27FC236}">
                  <a16:creationId xmlns:a16="http://schemas.microsoft.com/office/drawing/2014/main" id="{BD692685-1147-443D-E666-2EDD96D6C80A}"/>
                </a:ext>
              </a:extLst>
            </p:cNvPr>
            <p:cNvSpPr/>
            <p:nvPr userDrawn="1"/>
          </p:nvSpPr>
          <p:spPr bwMode="auto">
            <a:xfrm>
              <a:off x="203200" y="1389063"/>
              <a:ext cx="33338" cy="66675"/>
            </a:xfrm>
            <a:custGeom>
              <a:avLst/>
              <a:gdLst>
                <a:gd name="T0" fmla="*/ 5 w 9"/>
                <a:gd name="T1" fmla="*/ 2 h 18"/>
                <a:gd name="T2" fmla="*/ 8 w 9"/>
                <a:gd name="T3" fmla="*/ 0 h 18"/>
                <a:gd name="T4" fmla="*/ 9 w 9"/>
                <a:gd name="T5" fmla="*/ 15 h 18"/>
                <a:gd name="T6" fmla="*/ 9 w 9"/>
                <a:gd name="T7" fmla="*/ 18 h 18"/>
                <a:gd name="T8" fmla="*/ 4 w 9"/>
                <a:gd name="T9" fmla="*/ 13 h 18"/>
                <a:gd name="T10" fmla="*/ 2 w 9"/>
                <a:gd name="T11" fmla="*/ 11 h 18"/>
                <a:gd name="T12" fmla="*/ 2 w 9"/>
                <a:gd name="T13" fmla="*/ 8 h 18"/>
                <a:gd name="T14" fmla="*/ 5 w 9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7" y="2"/>
                    <a:pt x="8" y="2"/>
                    <a:pt x="8" y="0"/>
                  </a:cubicBezTo>
                  <a:cubicBezTo>
                    <a:pt x="9" y="5"/>
                    <a:pt x="8" y="10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8" y="15"/>
                    <a:pt x="8" y="13"/>
                    <a:pt x="4" y="13"/>
                  </a:cubicBezTo>
                  <a:cubicBezTo>
                    <a:pt x="2" y="14"/>
                    <a:pt x="2" y="12"/>
                    <a:pt x="2" y="11"/>
                  </a:cubicBezTo>
                  <a:cubicBezTo>
                    <a:pt x="2" y="10"/>
                    <a:pt x="3" y="9"/>
                    <a:pt x="2" y="8"/>
                  </a:cubicBezTo>
                  <a:cubicBezTo>
                    <a:pt x="0" y="4"/>
                    <a:pt x="5" y="5"/>
                    <a:pt x="5" y="2"/>
                  </a:cubicBezTo>
                  <a:close/>
                </a:path>
              </a:pathLst>
            </a:custGeom>
            <a:solidFill>
              <a:srgbClr val="B0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109">
              <a:extLst>
                <a:ext uri="{FF2B5EF4-FFF2-40B4-BE49-F238E27FC236}">
                  <a16:creationId xmlns:a16="http://schemas.microsoft.com/office/drawing/2014/main" id="{1BE4D5B8-1C91-8F1F-93B5-FB9CCA3162A2}"/>
                </a:ext>
              </a:extLst>
            </p:cNvPr>
            <p:cNvSpPr/>
            <p:nvPr userDrawn="1"/>
          </p:nvSpPr>
          <p:spPr bwMode="auto">
            <a:xfrm>
              <a:off x="123825" y="1584325"/>
              <a:ext cx="30163" cy="30163"/>
            </a:xfrm>
            <a:custGeom>
              <a:avLst/>
              <a:gdLst>
                <a:gd name="T0" fmla="*/ 0 w 8"/>
                <a:gd name="T1" fmla="*/ 2 h 8"/>
                <a:gd name="T2" fmla="*/ 5 w 8"/>
                <a:gd name="T3" fmla="*/ 0 h 8"/>
                <a:gd name="T4" fmla="*/ 7 w 8"/>
                <a:gd name="T5" fmla="*/ 5 h 8"/>
                <a:gd name="T6" fmla="*/ 7 w 8"/>
                <a:gd name="T7" fmla="*/ 7 h 8"/>
                <a:gd name="T8" fmla="*/ 5 w 8"/>
                <a:gd name="T9" fmla="*/ 7 h 8"/>
                <a:gd name="T10" fmla="*/ 0 w 8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0"/>
                    <a:pt x="4" y="1"/>
                    <a:pt x="5" y="0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7" y="8"/>
                    <a:pt x="6" y="7"/>
                    <a:pt x="5" y="7"/>
                  </a:cubicBezTo>
                  <a:cubicBezTo>
                    <a:pt x="3" y="5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110">
              <a:extLst>
                <a:ext uri="{FF2B5EF4-FFF2-40B4-BE49-F238E27FC236}">
                  <a16:creationId xmlns:a16="http://schemas.microsoft.com/office/drawing/2014/main" id="{C3F8C831-FC9D-722A-7F5C-F3A2AFCE8859}"/>
                </a:ext>
              </a:extLst>
            </p:cNvPr>
            <p:cNvSpPr/>
            <p:nvPr userDrawn="1"/>
          </p:nvSpPr>
          <p:spPr bwMode="auto">
            <a:xfrm>
              <a:off x="11113" y="22225"/>
              <a:ext cx="106363" cy="98425"/>
            </a:xfrm>
            <a:custGeom>
              <a:avLst/>
              <a:gdLst>
                <a:gd name="T0" fmla="*/ 1 w 28"/>
                <a:gd name="T1" fmla="*/ 13 h 26"/>
                <a:gd name="T2" fmla="*/ 5 w 28"/>
                <a:gd name="T3" fmla="*/ 9 h 26"/>
                <a:gd name="T4" fmla="*/ 1 w 28"/>
                <a:gd name="T5" fmla="*/ 7 h 26"/>
                <a:gd name="T6" fmla="*/ 5 w 28"/>
                <a:gd name="T7" fmla="*/ 7 h 26"/>
                <a:gd name="T8" fmla="*/ 13 w 28"/>
                <a:gd name="T9" fmla="*/ 8 h 26"/>
                <a:gd name="T10" fmla="*/ 17 w 28"/>
                <a:gd name="T11" fmla="*/ 1 h 26"/>
                <a:gd name="T12" fmla="*/ 17 w 28"/>
                <a:gd name="T13" fmla="*/ 0 h 26"/>
                <a:gd name="T14" fmla="*/ 21 w 28"/>
                <a:gd name="T15" fmla="*/ 4 h 26"/>
                <a:gd name="T16" fmla="*/ 18 w 28"/>
                <a:gd name="T17" fmla="*/ 7 h 26"/>
                <a:gd name="T18" fmla="*/ 20 w 28"/>
                <a:gd name="T19" fmla="*/ 10 h 26"/>
                <a:gd name="T20" fmla="*/ 23 w 28"/>
                <a:gd name="T21" fmla="*/ 14 h 26"/>
                <a:gd name="T22" fmla="*/ 26 w 28"/>
                <a:gd name="T23" fmla="*/ 18 h 26"/>
                <a:gd name="T24" fmla="*/ 27 w 28"/>
                <a:gd name="T25" fmla="*/ 24 h 26"/>
                <a:gd name="T26" fmla="*/ 22 w 28"/>
                <a:gd name="T27" fmla="*/ 25 h 26"/>
                <a:gd name="T28" fmla="*/ 19 w 28"/>
                <a:gd name="T29" fmla="*/ 24 h 26"/>
                <a:gd name="T30" fmla="*/ 15 w 28"/>
                <a:gd name="T31" fmla="*/ 20 h 26"/>
                <a:gd name="T32" fmla="*/ 12 w 28"/>
                <a:gd name="T33" fmla="*/ 14 h 26"/>
                <a:gd name="T34" fmla="*/ 9 w 28"/>
                <a:gd name="T35" fmla="*/ 14 h 26"/>
                <a:gd name="T36" fmla="*/ 9 w 28"/>
                <a:gd name="T37" fmla="*/ 18 h 26"/>
                <a:gd name="T38" fmla="*/ 7 w 28"/>
                <a:gd name="T39" fmla="*/ 26 h 26"/>
                <a:gd name="T40" fmla="*/ 5 w 28"/>
                <a:gd name="T41" fmla="*/ 16 h 26"/>
                <a:gd name="T42" fmla="*/ 3 w 28"/>
                <a:gd name="T43" fmla="*/ 25 h 26"/>
                <a:gd name="T44" fmla="*/ 1 w 28"/>
                <a:gd name="T45" fmla="*/ 21 h 26"/>
                <a:gd name="T46" fmla="*/ 1 w 28"/>
                <a:gd name="T4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6">
                  <a:moveTo>
                    <a:pt x="1" y="13"/>
                  </a:moveTo>
                  <a:cubicBezTo>
                    <a:pt x="3" y="12"/>
                    <a:pt x="5" y="12"/>
                    <a:pt x="5" y="9"/>
                  </a:cubicBezTo>
                  <a:cubicBezTo>
                    <a:pt x="5" y="7"/>
                    <a:pt x="3" y="7"/>
                    <a:pt x="1" y="7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9"/>
                    <a:pt x="9" y="10"/>
                    <a:pt x="13" y="8"/>
                  </a:cubicBezTo>
                  <a:cubicBezTo>
                    <a:pt x="17" y="7"/>
                    <a:pt x="16" y="4"/>
                    <a:pt x="17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8" y="2"/>
                    <a:pt x="20" y="3"/>
                    <a:pt x="21" y="4"/>
                  </a:cubicBezTo>
                  <a:cubicBezTo>
                    <a:pt x="20" y="5"/>
                    <a:pt x="19" y="6"/>
                    <a:pt x="18" y="7"/>
                  </a:cubicBezTo>
                  <a:cubicBezTo>
                    <a:pt x="17" y="8"/>
                    <a:pt x="17" y="10"/>
                    <a:pt x="20" y="10"/>
                  </a:cubicBezTo>
                  <a:cubicBezTo>
                    <a:pt x="22" y="10"/>
                    <a:pt x="24" y="11"/>
                    <a:pt x="23" y="14"/>
                  </a:cubicBezTo>
                  <a:cubicBezTo>
                    <a:pt x="23" y="16"/>
                    <a:pt x="25" y="17"/>
                    <a:pt x="26" y="18"/>
                  </a:cubicBezTo>
                  <a:cubicBezTo>
                    <a:pt x="28" y="19"/>
                    <a:pt x="28" y="22"/>
                    <a:pt x="27" y="24"/>
                  </a:cubicBezTo>
                  <a:cubicBezTo>
                    <a:pt x="26" y="26"/>
                    <a:pt x="24" y="26"/>
                    <a:pt x="22" y="25"/>
                  </a:cubicBezTo>
                  <a:cubicBezTo>
                    <a:pt x="21" y="24"/>
                    <a:pt x="20" y="24"/>
                    <a:pt x="19" y="24"/>
                  </a:cubicBezTo>
                  <a:cubicBezTo>
                    <a:pt x="14" y="25"/>
                    <a:pt x="13" y="25"/>
                    <a:pt x="15" y="20"/>
                  </a:cubicBezTo>
                  <a:cubicBezTo>
                    <a:pt x="15" y="17"/>
                    <a:pt x="16" y="14"/>
                    <a:pt x="12" y="14"/>
                  </a:cubicBezTo>
                  <a:cubicBezTo>
                    <a:pt x="11" y="14"/>
                    <a:pt x="10" y="12"/>
                    <a:pt x="9" y="14"/>
                  </a:cubicBezTo>
                  <a:cubicBezTo>
                    <a:pt x="8" y="15"/>
                    <a:pt x="9" y="16"/>
                    <a:pt x="9" y="18"/>
                  </a:cubicBezTo>
                  <a:cubicBezTo>
                    <a:pt x="11" y="21"/>
                    <a:pt x="12" y="25"/>
                    <a:pt x="7" y="26"/>
                  </a:cubicBezTo>
                  <a:cubicBezTo>
                    <a:pt x="5" y="23"/>
                    <a:pt x="8" y="19"/>
                    <a:pt x="5" y="16"/>
                  </a:cubicBezTo>
                  <a:cubicBezTo>
                    <a:pt x="3" y="19"/>
                    <a:pt x="5" y="23"/>
                    <a:pt x="3" y="25"/>
                  </a:cubicBezTo>
                  <a:cubicBezTo>
                    <a:pt x="0" y="25"/>
                    <a:pt x="1" y="23"/>
                    <a:pt x="1" y="21"/>
                  </a:cubicBezTo>
                  <a:cubicBezTo>
                    <a:pt x="1" y="18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EAC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111">
              <a:extLst>
                <a:ext uri="{FF2B5EF4-FFF2-40B4-BE49-F238E27FC236}">
                  <a16:creationId xmlns:a16="http://schemas.microsoft.com/office/drawing/2014/main" id="{A1C73205-7897-C0DC-A832-1ACD33379E5C}"/>
                </a:ext>
              </a:extLst>
            </p:cNvPr>
            <p:cNvSpPr/>
            <p:nvPr userDrawn="1"/>
          </p:nvSpPr>
          <p:spPr bwMode="auto">
            <a:xfrm>
              <a:off x="22225" y="74613"/>
              <a:ext cx="19050" cy="49213"/>
            </a:xfrm>
            <a:custGeom>
              <a:avLst/>
              <a:gdLst>
                <a:gd name="T0" fmla="*/ 0 w 5"/>
                <a:gd name="T1" fmla="*/ 11 h 13"/>
                <a:gd name="T2" fmla="*/ 0 w 5"/>
                <a:gd name="T3" fmla="*/ 3 h 13"/>
                <a:gd name="T4" fmla="*/ 2 w 5"/>
                <a:gd name="T5" fmla="*/ 0 h 13"/>
                <a:gd name="T6" fmla="*/ 5 w 5"/>
                <a:gd name="T7" fmla="*/ 3 h 13"/>
                <a:gd name="T8" fmla="*/ 4 w 5"/>
                <a:gd name="T9" fmla="*/ 12 h 13"/>
                <a:gd name="T10" fmla="*/ 0 w 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3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6"/>
                    <a:pt x="5" y="9"/>
                    <a:pt x="4" y="12"/>
                  </a:cubicBezTo>
                  <a:cubicBezTo>
                    <a:pt x="2" y="12"/>
                    <a:pt x="1" y="13"/>
                    <a:pt x="0" y="11"/>
                  </a:cubicBezTo>
                  <a:close/>
                </a:path>
              </a:pathLst>
            </a:custGeom>
            <a:solidFill>
              <a:srgbClr val="DF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112">
              <a:extLst>
                <a:ext uri="{FF2B5EF4-FFF2-40B4-BE49-F238E27FC236}">
                  <a16:creationId xmlns:a16="http://schemas.microsoft.com/office/drawing/2014/main" id="{61E65C99-F1AE-2E75-2A13-8D88F45549B6}"/>
                </a:ext>
              </a:extLst>
            </p:cNvPr>
            <p:cNvSpPr/>
            <p:nvPr userDrawn="1"/>
          </p:nvSpPr>
          <p:spPr bwMode="auto">
            <a:xfrm>
              <a:off x="41275" y="11113"/>
              <a:ext cx="19050" cy="22225"/>
            </a:xfrm>
            <a:custGeom>
              <a:avLst/>
              <a:gdLst>
                <a:gd name="T0" fmla="*/ 5 w 5"/>
                <a:gd name="T1" fmla="*/ 3 h 6"/>
                <a:gd name="T2" fmla="*/ 2 w 5"/>
                <a:gd name="T3" fmla="*/ 6 h 6"/>
                <a:gd name="T4" fmla="*/ 0 w 5"/>
                <a:gd name="T5" fmla="*/ 3 h 6"/>
                <a:gd name="T6" fmla="*/ 3 w 5"/>
                <a:gd name="T7" fmla="*/ 0 h 6"/>
                <a:gd name="T8" fmla="*/ 5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DA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113">
              <a:extLst>
                <a:ext uri="{FF2B5EF4-FFF2-40B4-BE49-F238E27FC236}">
                  <a16:creationId xmlns:a16="http://schemas.microsoft.com/office/drawing/2014/main" id="{BDE45474-8CF5-1C45-662D-3EF4768618F2}"/>
                </a:ext>
              </a:extLst>
            </p:cNvPr>
            <p:cNvSpPr/>
            <p:nvPr userDrawn="1"/>
          </p:nvSpPr>
          <p:spPr bwMode="auto">
            <a:xfrm>
              <a:off x="76200" y="19050"/>
              <a:ext cx="17463" cy="22225"/>
            </a:xfrm>
            <a:custGeom>
              <a:avLst/>
              <a:gdLst>
                <a:gd name="T0" fmla="*/ 4 w 5"/>
                <a:gd name="T1" fmla="*/ 5 h 6"/>
                <a:gd name="T2" fmla="*/ 0 w 5"/>
                <a:gd name="T3" fmla="*/ 1 h 6"/>
                <a:gd name="T4" fmla="*/ 4 w 5"/>
                <a:gd name="T5" fmla="*/ 1 h 6"/>
                <a:gd name="T6" fmla="*/ 4 w 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1" y="6"/>
                    <a:pt x="0" y="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D9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114">
              <a:extLst>
                <a:ext uri="{FF2B5EF4-FFF2-40B4-BE49-F238E27FC236}">
                  <a16:creationId xmlns:a16="http://schemas.microsoft.com/office/drawing/2014/main" id="{D765022D-4326-2CB2-D633-9E62F286F4A6}"/>
                </a:ext>
              </a:extLst>
            </p:cNvPr>
            <p:cNvSpPr/>
            <p:nvPr userDrawn="1"/>
          </p:nvSpPr>
          <p:spPr bwMode="auto">
            <a:xfrm>
              <a:off x="33338" y="1177925"/>
              <a:ext cx="49213" cy="60325"/>
            </a:xfrm>
            <a:custGeom>
              <a:avLst/>
              <a:gdLst>
                <a:gd name="T0" fmla="*/ 9 w 13"/>
                <a:gd name="T1" fmla="*/ 16 h 16"/>
                <a:gd name="T2" fmla="*/ 6 w 13"/>
                <a:gd name="T3" fmla="*/ 11 h 16"/>
                <a:gd name="T4" fmla="*/ 6 w 13"/>
                <a:gd name="T5" fmla="*/ 9 h 16"/>
                <a:gd name="T6" fmla="*/ 4 w 13"/>
                <a:gd name="T7" fmla="*/ 7 h 16"/>
                <a:gd name="T8" fmla="*/ 0 w 13"/>
                <a:gd name="T9" fmla="*/ 2 h 16"/>
                <a:gd name="T10" fmla="*/ 1 w 13"/>
                <a:gd name="T11" fmla="*/ 0 h 16"/>
                <a:gd name="T12" fmla="*/ 9 w 13"/>
                <a:gd name="T13" fmla="*/ 1 h 16"/>
                <a:gd name="T14" fmla="*/ 12 w 13"/>
                <a:gd name="T15" fmla="*/ 8 h 16"/>
                <a:gd name="T16" fmla="*/ 9 w 13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9" y="16"/>
                  </a:moveTo>
                  <a:cubicBezTo>
                    <a:pt x="8" y="14"/>
                    <a:pt x="7" y="13"/>
                    <a:pt x="6" y="11"/>
                  </a:cubicBezTo>
                  <a:cubicBezTo>
                    <a:pt x="6" y="11"/>
                    <a:pt x="5" y="10"/>
                    <a:pt x="6" y="9"/>
                  </a:cubicBezTo>
                  <a:cubicBezTo>
                    <a:pt x="7" y="7"/>
                    <a:pt x="7" y="7"/>
                    <a:pt x="4" y="7"/>
                  </a:cubicBezTo>
                  <a:cubicBezTo>
                    <a:pt x="1" y="7"/>
                    <a:pt x="0" y="5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3" y="12"/>
                    <a:pt x="12" y="13"/>
                    <a:pt x="9" y="16"/>
                  </a:cubicBezTo>
                  <a:close/>
                </a:path>
              </a:pathLst>
            </a:custGeom>
            <a:solidFill>
              <a:srgbClr val="DE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115">
              <a:extLst>
                <a:ext uri="{FF2B5EF4-FFF2-40B4-BE49-F238E27FC236}">
                  <a16:creationId xmlns:a16="http://schemas.microsoft.com/office/drawing/2014/main" id="{E7EC0242-DFC6-C246-1DBA-DA72995CFCD9}"/>
                </a:ext>
              </a:extLst>
            </p:cNvPr>
            <p:cNvSpPr/>
            <p:nvPr userDrawn="1"/>
          </p:nvSpPr>
          <p:spPr bwMode="auto">
            <a:xfrm>
              <a:off x="304800" y="79375"/>
              <a:ext cx="90488" cy="52388"/>
            </a:xfrm>
            <a:custGeom>
              <a:avLst/>
              <a:gdLst>
                <a:gd name="T0" fmla="*/ 13 w 24"/>
                <a:gd name="T1" fmla="*/ 10 h 14"/>
                <a:gd name="T2" fmla="*/ 13 w 24"/>
                <a:gd name="T3" fmla="*/ 8 h 14"/>
                <a:gd name="T4" fmla="*/ 10 w 24"/>
                <a:gd name="T5" fmla="*/ 8 h 14"/>
                <a:gd name="T6" fmla="*/ 8 w 24"/>
                <a:gd name="T7" fmla="*/ 10 h 14"/>
                <a:gd name="T8" fmla="*/ 2 w 24"/>
                <a:gd name="T9" fmla="*/ 9 h 14"/>
                <a:gd name="T10" fmla="*/ 4 w 24"/>
                <a:gd name="T11" fmla="*/ 5 h 14"/>
                <a:gd name="T12" fmla="*/ 10 w 24"/>
                <a:gd name="T13" fmla="*/ 1 h 14"/>
                <a:gd name="T14" fmla="*/ 12 w 24"/>
                <a:gd name="T15" fmla="*/ 1 h 14"/>
                <a:gd name="T16" fmla="*/ 20 w 24"/>
                <a:gd name="T17" fmla="*/ 3 h 14"/>
                <a:gd name="T18" fmla="*/ 23 w 24"/>
                <a:gd name="T19" fmla="*/ 5 h 14"/>
                <a:gd name="T20" fmla="*/ 16 w 24"/>
                <a:gd name="T21" fmla="*/ 14 h 14"/>
                <a:gd name="T22" fmla="*/ 13 w 24"/>
                <a:gd name="T2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4">
                  <a:moveTo>
                    <a:pt x="13" y="10"/>
                  </a:moveTo>
                  <a:cubicBezTo>
                    <a:pt x="13" y="9"/>
                    <a:pt x="14" y="8"/>
                    <a:pt x="13" y="8"/>
                  </a:cubicBezTo>
                  <a:cubicBezTo>
                    <a:pt x="12" y="7"/>
                    <a:pt x="11" y="8"/>
                    <a:pt x="10" y="8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6" y="12"/>
                    <a:pt x="4" y="11"/>
                    <a:pt x="2" y="9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0"/>
                    <a:pt x="12" y="0"/>
                    <a:pt x="12" y="1"/>
                  </a:cubicBezTo>
                  <a:cubicBezTo>
                    <a:pt x="14" y="4"/>
                    <a:pt x="17" y="4"/>
                    <a:pt x="20" y="3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24" y="8"/>
                    <a:pt x="19" y="14"/>
                    <a:pt x="16" y="14"/>
                  </a:cubicBezTo>
                  <a:cubicBezTo>
                    <a:pt x="13" y="14"/>
                    <a:pt x="12" y="12"/>
                    <a:pt x="13" y="10"/>
                  </a:cubicBezTo>
                  <a:close/>
                </a:path>
              </a:pathLst>
            </a:custGeom>
            <a:solidFill>
              <a:srgbClr val="E2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116">
              <a:extLst>
                <a:ext uri="{FF2B5EF4-FFF2-40B4-BE49-F238E27FC236}">
                  <a16:creationId xmlns:a16="http://schemas.microsoft.com/office/drawing/2014/main" id="{2919C65B-ABA9-3A91-C016-82384535D300}"/>
                </a:ext>
              </a:extLst>
            </p:cNvPr>
            <p:cNvSpPr/>
            <p:nvPr userDrawn="1"/>
          </p:nvSpPr>
          <p:spPr bwMode="auto">
            <a:xfrm>
              <a:off x="346075" y="139700"/>
              <a:ext cx="30163" cy="36513"/>
            </a:xfrm>
            <a:custGeom>
              <a:avLst/>
              <a:gdLst>
                <a:gd name="T0" fmla="*/ 1 w 8"/>
                <a:gd name="T1" fmla="*/ 10 h 10"/>
                <a:gd name="T2" fmla="*/ 0 w 8"/>
                <a:gd name="T3" fmla="*/ 9 h 10"/>
                <a:gd name="T4" fmla="*/ 5 w 8"/>
                <a:gd name="T5" fmla="*/ 1 h 10"/>
                <a:gd name="T6" fmla="*/ 7 w 8"/>
                <a:gd name="T7" fmla="*/ 1 h 10"/>
                <a:gd name="T8" fmla="*/ 7 w 8"/>
                <a:gd name="T9" fmla="*/ 3 h 10"/>
                <a:gd name="T10" fmla="*/ 1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10"/>
                    <a:pt x="0" y="10"/>
                    <a:pt x="0" y="9"/>
                  </a:cubicBezTo>
                  <a:cubicBezTo>
                    <a:pt x="1" y="6"/>
                    <a:pt x="2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6"/>
                    <a:pt x="3" y="8"/>
                    <a:pt x="1" y="10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117">
              <a:extLst>
                <a:ext uri="{FF2B5EF4-FFF2-40B4-BE49-F238E27FC236}">
                  <a16:creationId xmlns:a16="http://schemas.microsoft.com/office/drawing/2014/main" id="{ADD3F83D-C47A-0D14-04D4-752719E21AE1}"/>
                </a:ext>
              </a:extLst>
            </p:cNvPr>
            <p:cNvSpPr/>
            <p:nvPr userDrawn="1"/>
          </p:nvSpPr>
          <p:spPr bwMode="auto">
            <a:xfrm>
              <a:off x="271463" y="1095375"/>
              <a:ext cx="161925" cy="142875"/>
            </a:xfrm>
            <a:custGeom>
              <a:avLst/>
              <a:gdLst>
                <a:gd name="T0" fmla="*/ 29 w 43"/>
                <a:gd name="T1" fmla="*/ 25 h 38"/>
                <a:gd name="T2" fmla="*/ 26 w 43"/>
                <a:gd name="T3" fmla="*/ 29 h 38"/>
                <a:gd name="T4" fmla="*/ 18 w 43"/>
                <a:gd name="T5" fmla="*/ 34 h 38"/>
                <a:gd name="T6" fmla="*/ 12 w 43"/>
                <a:gd name="T7" fmla="*/ 35 h 38"/>
                <a:gd name="T8" fmla="*/ 15 w 43"/>
                <a:gd name="T9" fmla="*/ 25 h 38"/>
                <a:gd name="T10" fmla="*/ 15 w 43"/>
                <a:gd name="T11" fmla="*/ 22 h 38"/>
                <a:gd name="T12" fmla="*/ 9 w 43"/>
                <a:gd name="T13" fmla="*/ 15 h 38"/>
                <a:gd name="T14" fmla="*/ 2 w 43"/>
                <a:gd name="T15" fmla="*/ 6 h 38"/>
                <a:gd name="T16" fmla="*/ 0 w 43"/>
                <a:gd name="T17" fmla="*/ 2 h 38"/>
                <a:gd name="T18" fmla="*/ 15 w 43"/>
                <a:gd name="T19" fmla="*/ 6 h 38"/>
                <a:gd name="T20" fmla="*/ 15 w 43"/>
                <a:gd name="T21" fmla="*/ 6 h 38"/>
                <a:gd name="T22" fmla="*/ 21 w 43"/>
                <a:gd name="T23" fmla="*/ 5 h 38"/>
                <a:gd name="T24" fmla="*/ 28 w 43"/>
                <a:gd name="T25" fmla="*/ 7 h 38"/>
                <a:gd name="T26" fmla="*/ 37 w 43"/>
                <a:gd name="T27" fmla="*/ 7 h 38"/>
                <a:gd name="T28" fmla="*/ 40 w 43"/>
                <a:gd name="T29" fmla="*/ 20 h 38"/>
                <a:gd name="T30" fmla="*/ 40 w 43"/>
                <a:gd name="T31" fmla="*/ 25 h 38"/>
                <a:gd name="T32" fmla="*/ 29 w 43"/>
                <a:gd name="T3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8">
                  <a:moveTo>
                    <a:pt x="29" y="25"/>
                  </a:moveTo>
                  <a:cubicBezTo>
                    <a:pt x="27" y="25"/>
                    <a:pt x="27" y="27"/>
                    <a:pt x="26" y="29"/>
                  </a:cubicBezTo>
                  <a:cubicBezTo>
                    <a:pt x="26" y="37"/>
                    <a:pt x="26" y="38"/>
                    <a:pt x="18" y="34"/>
                  </a:cubicBezTo>
                  <a:cubicBezTo>
                    <a:pt x="15" y="33"/>
                    <a:pt x="15" y="33"/>
                    <a:pt x="12" y="35"/>
                  </a:cubicBezTo>
                  <a:cubicBezTo>
                    <a:pt x="12" y="29"/>
                    <a:pt x="12" y="29"/>
                    <a:pt x="15" y="25"/>
                  </a:cubicBezTo>
                  <a:cubicBezTo>
                    <a:pt x="16" y="25"/>
                    <a:pt x="18" y="23"/>
                    <a:pt x="15" y="22"/>
                  </a:cubicBezTo>
                  <a:cubicBezTo>
                    <a:pt x="11" y="21"/>
                    <a:pt x="10" y="18"/>
                    <a:pt x="9" y="15"/>
                  </a:cubicBezTo>
                  <a:cubicBezTo>
                    <a:pt x="9" y="11"/>
                    <a:pt x="5" y="8"/>
                    <a:pt x="2" y="6"/>
                  </a:cubicBezTo>
                  <a:cubicBezTo>
                    <a:pt x="1" y="5"/>
                    <a:pt x="0" y="5"/>
                    <a:pt x="0" y="2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9"/>
                    <a:pt x="19" y="0"/>
                    <a:pt x="21" y="5"/>
                  </a:cubicBezTo>
                  <a:cubicBezTo>
                    <a:pt x="24" y="9"/>
                    <a:pt x="26" y="7"/>
                    <a:pt x="28" y="7"/>
                  </a:cubicBezTo>
                  <a:cubicBezTo>
                    <a:pt x="31" y="6"/>
                    <a:pt x="34" y="6"/>
                    <a:pt x="37" y="7"/>
                  </a:cubicBezTo>
                  <a:cubicBezTo>
                    <a:pt x="34" y="12"/>
                    <a:pt x="34" y="16"/>
                    <a:pt x="40" y="20"/>
                  </a:cubicBezTo>
                  <a:cubicBezTo>
                    <a:pt x="42" y="21"/>
                    <a:pt x="43" y="23"/>
                    <a:pt x="40" y="25"/>
                  </a:cubicBezTo>
                  <a:cubicBezTo>
                    <a:pt x="37" y="21"/>
                    <a:pt x="34" y="21"/>
                    <a:pt x="29" y="25"/>
                  </a:cubicBezTo>
                  <a:close/>
                </a:path>
              </a:pathLst>
            </a:custGeom>
            <a:solidFill>
              <a:srgbClr val="F1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118">
              <a:extLst>
                <a:ext uri="{FF2B5EF4-FFF2-40B4-BE49-F238E27FC236}">
                  <a16:creationId xmlns:a16="http://schemas.microsoft.com/office/drawing/2014/main" id="{790EF188-711A-F0A8-B85B-A638C3970917}"/>
                </a:ext>
              </a:extLst>
            </p:cNvPr>
            <p:cNvSpPr/>
            <p:nvPr userDrawn="1"/>
          </p:nvSpPr>
          <p:spPr bwMode="auto">
            <a:xfrm>
              <a:off x="381000" y="1166813"/>
              <a:ext cx="41275" cy="30163"/>
            </a:xfrm>
            <a:custGeom>
              <a:avLst/>
              <a:gdLst>
                <a:gd name="T0" fmla="*/ 0 w 11"/>
                <a:gd name="T1" fmla="*/ 6 h 8"/>
                <a:gd name="T2" fmla="*/ 9 w 11"/>
                <a:gd name="T3" fmla="*/ 1 h 8"/>
                <a:gd name="T4" fmla="*/ 11 w 11"/>
                <a:gd name="T5" fmla="*/ 6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0"/>
                    <a:pt x="6" y="2"/>
                    <a:pt x="9" y="1"/>
                  </a:cubicBezTo>
                  <a:cubicBezTo>
                    <a:pt x="11" y="1"/>
                    <a:pt x="11" y="4"/>
                    <a:pt x="11" y="6"/>
                  </a:cubicBezTo>
                  <a:cubicBezTo>
                    <a:pt x="8" y="8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DBB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119">
              <a:extLst>
                <a:ext uri="{FF2B5EF4-FFF2-40B4-BE49-F238E27FC236}">
                  <a16:creationId xmlns:a16="http://schemas.microsoft.com/office/drawing/2014/main" id="{2A9944F2-603D-17BA-CB3D-CB89430B1774}"/>
                </a:ext>
              </a:extLst>
            </p:cNvPr>
            <p:cNvSpPr/>
            <p:nvPr userDrawn="1"/>
          </p:nvSpPr>
          <p:spPr bwMode="auto">
            <a:xfrm>
              <a:off x="779463" y="403225"/>
              <a:ext cx="168275" cy="127000"/>
            </a:xfrm>
            <a:custGeom>
              <a:avLst/>
              <a:gdLst>
                <a:gd name="T0" fmla="*/ 2 w 45"/>
                <a:gd name="T1" fmla="*/ 31 h 34"/>
                <a:gd name="T2" fmla="*/ 17 w 45"/>
                <a:gd name="T3" fmla="*/ 25 h 34"/>
                <a:gd name="T4" fmla="*/ 20 w 45"/>
                <a:gd name="T5" fmla="*/ 24 h 34"/>
                <a:gd name="T6" fmla="*/ 17 w 45"/>
                <a:gd name="T7" fmla="*/ 23 h 34"/>
                <a:gd name="T8" fmla="*/ 3 w 45"/>
                <a:gd name="T9" fmla="*/ 22 h 34"/>
                <a:gd name="T10" fmla="*/ 1 w 45"/>
                <a:gd name="T11" fmla="*/ 18 h 34"/>
                <a:gd name="T12" fmla="*/ 5 w 45"/>
                <a:gd name="T13" fmla="*/ 18 h 34"/>
                <a:gd name="T14" fmla="*/ 12 w 45"/>
                <a:gd name="T15" fmla="*/ 17 h 34"/>
                <a:gd name="T16" fmla="*/ 20 w 45"/>
                <a:gd name="T17" fmla="*/ 18 h 34"/>
                <a:gd name="T18" fmla="*/ 8 w 45"/>
                <a:gd name="T19" fmla="*/ 14 h 34"/>
                <a:gd name="T20" fmla="*/ 2 w 45"/>
                <a:gd name="T21" fmla="*/ 11 h 34"/>
                <a:gd name="T22" fmla="*/ 7 w 45"/>
                <a:gd name="T23" fmla="*/ 7 h 34"/>
                <a:gd name="T24" fmla="*/ 15 w 45"/>
                <a:gd name="T25" fmla="*/ 3 h 34"/>
                <a:gd name="T26" fmla="*/ 26 w 45"/>
                <a:gd name="T27" fmla="*/ 4 h 34"/>
                <a:gd name="T28" fmla="*/ 29 w 45"/>
                <a:gd name="T29" fmla="*/ 5 h 34"/>
                <a:gd name="T30" fmla="*/ 32 w 45"/>
                <a:gd name="T31" fmla="*/ 0 h 34"/>
                <a:gd name="T32" fmla="*/ 38 w 45"/>
                <a:gd name="T33" fmla="*/ 3 h 34"/>
                <a:gd name="T34" fmla="*/ 45 w 45"/>
                <a:gd name="T35" fmla="*/ 5 h 34"/>
                <a:gd name="T36" fmla="*/ 40 w 45"/>
                <a:gd name="T37" fmla="*/ 10 h 34"/>
                <a:gd name="T38" fmla="*/ 37 w 45"/>
                <a:gd name="T39" fmla="*/ 10 h 34"/>
                <a:gd name="T40" fmla="*/ 39 w 45"/>
                <a:gd name="T41" fmla="*/ 13 h 34"/>
                <a:gd name="T42" fmla="*/ 45 w 45"/>
                <a:gd name="T43" fmla="*/ 15 h 34"/>
                <a:gd name="T44" fmla="*/ 39 w 45"/>
                <a:gd name="T45" fmla="*/ 17 h 34"/>
                <a:gd name="T46" fmla="*/ 38 w 45"/>
                <a:gd name="T47" fmla="*/ 20 h 34"/>
                <a:gd name="T48" fmla="*/ 40 w 45"/>
                <a:gd name="T49" fmla="*/ 23 h 34"/>
                <a:gd name="T50" fmla="*/ 36 w 45"/>
                <a:gd name="T51" fmla="*/ 25 h 34"/>
                <a:gd name="T52" fmla="*/ 31 w 45"/>
                <a:gd name="T53" fmla="*/ 20 h 34"/>
                <a:gd name="T54" fmla="*/ 31 w 45"/>
                <a:gd name="T55" fmla="*/ 17 h 34"/>
                <a:gd name="T56" fmla="*/ 27 w 45"/>
                <a:gd name="T57" fmla="*/ 18 h 34"/>
                <a:gd name="T58" fmla="*/ 28 w 45"/>
                <a:gd name="T59" fmla="*/ 20 h 34"/>
                <a:gd name="T60" fmla="*/ 27 w 45"/>
                <a:gd name="T61" fmla="*/ 32 h 34"/>
                <a:gd name="T62" fmla="*/ 25 w 45"/>
                <a:gd name="T63" fmla="*/ 28 h 34"/>
                <a:gd name="T64" fmla="*/ 20 w 45"/>
                <a:gd name="T65" fmla="*/ 34 h 34"/>
                <a:gd name="T66" fmla="*/ 14 w 45"/>
                <a:gd name="T67" fmla="*/ 33 h 34"/>
                <a:gd name="T68" fmla="*/ 2 w 45"/>
                <a:gd name="T6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34">
                  <a:moveTo>
                    <a:pt x="2" y="31"/>
                  </a:moveTo>
                  <a:cubicBezTo>
                    <a:pt x="6" y="28"/>
                    <a:pt x="12" y="27"/>
                    <a:pt x="17" y="25"/>
                  </a:cubicBezTo>
                  <a:cubicBezTo>
                    <a:pt x="18" y="25"/>
                    <a:pt x="20" y="25"/>
                    <a:pt x="20" y="24"/>
                  </a:cubicBezTo>
                  <a:cubicBezTo>
                    <a:pt x="20" y="22"/>
                    <a:pt x="18" y="23"/>
                    <a:pt x="17" y="23"/>
                  </a:cubicBezTo>
                  <a:cubicBezTo>
                    <a:pt x="12" y="24"/>
                    <a:pt x="8" y="24"/>
                    <a:pt x="3" y="22"/>
                  </a:cubicBezTo>
                  <a:cubicBezTo>
                    <a:pt x="2" y="21"/>
                    <a:pt x="0" y="20"/>
                    <a:pt x="1" y="18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9"/>
                    <a:pt x="10" y="19"/>
                    <a:pt x="12" y="17"/>
                  </a:cubicBezTo>
                  <a:cubicBezTo>
                    <a:pt x="14" y="16"/>
                    <a:pt x="16" y="19"/>
                    <a:pt x="20" y="18"/>
                  </a:cubicBezTo>
                  <a:cubicBezTo>
                    <a:pt x="16" y="15"/>
                    <a:pt x="14" y="12"/>
                    <a:pt x="8" y="14"/>
                  </a:cubicBezTo>
                  <a:cubicBezTo>
                    <a:pt x="6" y="15"/>
                    <a:pt x="3" y="14"/>
                    <a:pt x="2" y="11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19" y="1"/>
                    <a:pt x="23" y="1"/>
                    <a:pt x="26" y="4"/>
                  </a:cubicBezTo>
                  <a:cubicBezTo>
                    <a:pt x="28" y="6"/>
                    <a:pt x="28" y="7"/>
                    <a:pt x="29" y="5"/>
                  </a:cubicBezTo>
                  <a:cubicBezTo>
                    <a:pt x="30" y="3"/>
                    <a:pt x="31" y="0"/>
                    <a:pt x="32" y="0"/>
                  </a:cubicBezTo>
                  <a:cubicBezTo>
                    <a:pt x="34" y="0"/>
                    <a:pt x="37" y="1"/>
                    <a:pt x="38" y="3"/>
                  </a:cubicBezTo>
                  <a:cubicBezTo>
                    <a:pt x="40" y="5"/>
                    <a:pt x="42" y="5"/>
                    <a:pt x="45" y="5"/>
                  </a:cubicBezTo>
                  <a:cubicBezTo>
                    <a:pt x="44" y="7"/>
                    <a:pt x="43" y="10"/>
                    <a:pt x="40" y="10"/>
                  </a:cubicBezTo>
                  <a:cubicBezTo>
                    <a:pt x="39" y="10"/>
                    <a:pt x="38" y="9"/>
                    <a:pt x="37" y="10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0" y="15"/>
                    <a:pt x="41" y="15"/>
                    <a:pt x="45" y="15"/>
                  </a:cubicBezTo>
                  <a:cubicBezTo>
                    <a:pt x="42" y="16"/>
                    <a:pt x="41" y="16"/>
                    <a:pt x="39" y="17"/>
                  </a:cubicBezTo>
                  <a:cubicBezTo>
                    <a:pt x="38" y="18"/>
                    <a:pt x="37" y="19"/>
                    <a:pt x="38" y="20"/>
                  </a:cubicBezTo>
                  <a:cubicBezTo>
                    <a:pt x="39" y="21"/>
                    <a:pt x="41" y="22"/>
                    <a:pt x="40" y="23"/>
                  </a:cubicBezTo>
                  <a:cubicBezTo>
                    <a:pt x="39" y="25"/>
                    <a:pt x="37" y="25"/>
                    <a:pt x="36" y="25"/>
                  </a:cubicBezTo>
                  <a:cubicBezTo>
                    <a:pt x="34" y="24"/>
                    <a:pt x="31" y="23"/>
                    <a:pt x="31" y="20"/>
                  </a:cubicBezTo>
                  <a:cubicBezTo>
                    <a:pt x="32" y="19"/>
                    <a:pt x="32" y="17"/>
                    <a:pt x="31" y="17"/>
                  </a:cubicBezTo>
                  <a:cubicBezTo>
                    <a:pt x="29" y="17"/>
                    <a:pt x="28" y="17"/>
                    <a:pt x="27" y="18"/>
                  </a:cubicBezTo>
                  <a:cubicBezTo>
                    <a:pt x="26" y="19"/>
                    <a:pt x="28" y="20"/>
                    <a:pt x="28" y="20"/>
                  </a:cubicBezTo>
                  <a:cubicBezTo>
                    <a:pt x="30" y="25"/>
                    <a:pt x="30" y="28"/>
                    <a:pt x="27" y="32"/>
                  </a:cubicBezTo>
                  <a:cubicBezTo>
                    <a:pt x="25" y="31"/>
                    <a:pt x="27" y="29"/>
                    <a:pt x="25" y="28"/>
                  </a:cubicBezTo>
                  <a:cubicBezTo>
                    <a:pt x="24" y="31"/>
                    <a:pt x="24" y="33"/>
                    <a:pt x="20" y="34"/>
                  </a:cubicBezTo>
                  <a:cubicBezTo>
                    <a:pt x="18" y="34"/>
                    <a:pt x="16" y="34"/>
                    <a:pt x="14" y="33"/>
                  </a:cubicBezTo>
                  <a:cubicBezTo>
                    <a:pt x="11" y="31"/>
                    <a:pt x="7" y="28"/>
                    <a:pt x="2" y="31"/>
                  </a:cubicBezTo>
                  <a:close/>
                </a:path>
              </a:pathLst>
            </a:custGeom>
            <a:solidFill>
              <a:srgbClr val="E4B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120">
              <a:extLst>
                <a:ext uri="{FF2B5EF4-FFF2-40B4-BE49-F238E27FC236}">
                  <a16:creationId xmlns:a16="http://schemas.microsoft.com/office/drawing/2014/main" id="{EDFC0955-9AFA-1C17-D430-739ACA00EC4E}"/>
                </a:ext>
              </a:extLst>
            </p:cNvPr>
            <p:cNvSpPr/>
            <p:nvPr userDrawn="1"/>
          </p:nvSpPr>
          <p:spPr bwMode="auto">
            <a:xfrm>
              <a:off x="955675" y="219075"/>
              <a:ext cx="52388" cy="52388"/>
            </a:xfrm>
            <a:custGeom>
              <a:avLst/>
              <a:gdLst>
                <a:gd name="T0" fmla="*/ 8 w 14"/>
                <a:gd name="T1" fmla="*/ 13 h 14"/>
                <a:gd name="T2" fmla="*/ 7 w 14"/>
                <a:gd name="T3" fmla="*/ 13 h 14"/>
                <a:gd name="T4" fmla="*/ 0 w 14"/>
                <a:gd name="T5" fmla="*/ 10 h 14"/>
                <a:gd name="T6" fmla="*/ 3 w 14"/>
                <a:gd name="T7" fmla="*/ 6 h 14"/>
                <a:gd name="T8" fmla="*/ 8 w 14"/>
                <a:gd name="T9" fmla="*/ 3 h 14"/>
                <a:gd name="T10" fmla="*/ 13 w 14"/>
                <a:gd name="T11" fmla="*/ 4 h 14"/>
                <a:gd name="T12" fmla="*/ 14 w 14"/>
                <a:gd name="T13" fmla="*/ 5 h 14"/>
                <a:gd name="T14" fmla="*/ 12 w 14"/>
                <a:gd name="T15" fmla="*/ 13 h 14"/>
                <a:gd name="T16" fmla="*/ 8 w 14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0"/>
                    <a:pt x="2" y="13"/>
                    <a:pt x="0" y="10"/>
                  </a:cubicBezTo>
                  <a:cubicBezTo>
                    <a:pt x="1" y="9"/>
                    <a:pt x="2" y="8"/>
                    <a:pt x="3" y="6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10" y="1"/>
                    <a:pt x="12" y="0"/>
                    <a:pt x="13" y="4"/>
                  </a:cubicBezTo>
                  <a:cubicBezTo>
                    <a:pt x="13" y="4"/>
                    <a:pt x="14" y="4"/>
                    <a:pt x="14" y="5"/>
                  </a:cubicBezTo>
                  <a:cubicBezTo>
                    <a:pt x="14" y="8"/>
                    <a:pt x="11" y="10"/>
                    <a:pt x="12" y="13"/>
                  </a:cubicBezTo>
                  <a:cubicBezTo>
                    <a:pt x="12" y="14"/>
                    <a:pt x="9" y="14"/>
                    <a:pt x="8" y="13"/>
                  </a:cubicBezTo>
                  <a:close/>
                </a:path>
              </a:pathLst>
            </a:custGeom>
            <a:solidFill>
              <a:srgbClr val="DD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121">
              <a:extLst>
                <a:ext uri="{FF2B5EF4-FFF2-40B4-BE49-F238E27FC236}">
                  <a16:creationId xmlns:a16="http://schemas.microsoft.com/office/drawing/2014/main" id="{3DC30A7B-842A-5659-8A69-46C5AFCD5A47}"/>
                </a:ext>
              </a:extLst>
            </p:cNvPr>
            <p:cNvSpPr/>
            <p:nvPr userDrawn="1"/>
          </p:nvSpPr>
          <p:spPr bwMode="auto">
            <a:xfrm>
              <a:off x="925513" y="214313"/>
              <a:ext cx="46038" cy="46038"/>
            </a:xfrm>
            <a:custGeom>
              <a:avLst/>
              <a:gdLst>
                <a:gd name="T0" fmla="*/ 11 w 12"/>
                <a:gd name="T1" fmla="*/ 8 h 12"/>
                <a:gd name="T2" fmla="*/ 8 w 12"/>
                <a:gd name="T3" fmla="*/ 11 h 12"/>
                <a:gd name="T4" fmla="*/ 0 w 12"/>
                <a:gd name="T5" fmla="*/ 5 h 12"/>
                <a:gd name="T6" fmla="*/ 7 w 12"/>
                <a:gd name="T7" fmla="*/ 3 h 12"/>
                <a:gd name="T8" fmla="*/ 11 w 12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10"/>
                    <a:pt x="11" y="12"/>
                    <a:pt x="8" y="11"/>
                  </a:cubicBezTo>
                  <a:cubicBezTo>
                    <a:pt x="6" y="8"/>
                    <a:pt x="1" y="9"/>
                    <a:pt x="0" y="5"/>
                  </a:cubicBezTo>
                  <a:cubicBezTo>
                    <a:pt x="2" y="1"/>
                    <a:pt x="4" y="0"/>
                    <a:pt x="7" y="3"/>
                  </a:cubicBezTo>
                  <a:cubicBezTo>
                    <a:pt x="9" y="4"/>
                    <a:pt x="12" y="4"/>
                    <a:pt x="11" y="8"/>
                  </a:cubicBezTo>
                  <a:close/>
                </a:path>
              </a:pathLst>
            </a:custGeom>
            <a:solidFill>
              <a:srgbClr val="DD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122">
              <a:extLst>
                <a:ext uri="{FF2B5EF4-FFF2-40B4-BE49-F238E27FC236}">
                  <a16:creationId xmlns:a16="http://schemas.microsoft.com/office/drawing/2014/main" id="{008A9F81-0E54-D498-E2B9-BC4CF19ECE79}"/>
                </a:ext>
              </a:extLst>
            </p:cNvPr>
            <p:cNvSpPr/>
            <p:nvPr userDrawn="1"/>
          </p:nvSpPr>
          <p:spPr bwMode="auto">
            <a:xfrm>
              <a:off x="982663" y="293688"/>
              <a:ext cx="30163" cy="22225"/>
            </a:xfrm>
            <a:custGeom>
              <a:avLst/>
              <a:gdLst>
                <a:gd name="T0" fmla="*/ 6 w 8"/>
                <a:gd name="T1" fmla="*/ 0 h 6"/>
                <a:gd name="T2" fmla="*/ 7 w 8"/>
                <a:gd name="T3" fmla="*/ 5 h 6"/>
                <a:gd name="T4" fmla="*/ 3 w 8"/>
                <a:gd name="T5" fmla="*/ 6 h 6"/>
                <a:gd name="T6" fmla="*/ 1 w 8"/>
                <a:gd name="T7" fmla="*/ 1 h 6"/>
                <a:gd name="T8" fmla="*/ 6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0" y="5"/>
                    <a:pt x="1" y="3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7B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123">
              <a:extLst>
                <a:ext uri="{FF2B5EF4-FFF2-40B4-BE49-F238E27FC236}">
                  <a16:creationId xmlns:a16="http://schemas.microsoft.com/office/drawing/2014/main" id="{E7D5508C-C412-01A0-058D-526E8D60CBB5}"/>
                </a:ext>
              </a:extLst>
            </p:cNvPr>
            <p:cNvSpPr/>
            <p:nvPr userDrawn="1"/>
          </p:nvSpPr>
          <p:spPr bwMode="auto">
            <a:xfrm>
              <a:off x="1049338" y="334963"/>
              <a:ext cx="112713" cy="169863"/>
            </a:xfrm>
            <a:custGeom>
              <a:avLst/>
              <a:gdLst>
                <a:gd name="T0" fmla="*/ 7 w 30"/>
                <a:gd name="T1" fmla="*/ 24 h 45"/>
                <a:gd name="T2" fmla="*/ 6 w 30"/>
                <a:gd name="T3" fmla="*/ 9 h 45"/>
                <a:gd name="T4" fmla="*/ 3 w 30"/>
                <a:gd name="T5" fmla="*/ 6 h 45"/>
                <a:gd name="T6" fmla="*/ 1 w 30"/>
                <a:gd name="T7" fmla="*/ 2 h 45"/>
                <a:gd name="T8" fmla="*/ 6 w 30"/>
                <a:gd name="T9" fmla="*/ 2 h 45"/>
                <a:gd name="T10" fmla="*/ 21 w 30"/>
                <a:gd name="T11" fmla="*/ 3 h 45"/>
                <a:gd name="T12" fmla="*/ 22 w 30"/>
                <a:gd name="T13" fmla="*/ 5 h 45"/>
                <a:gd name="T14" fmla="*/ 21 w 30"/>
                <a:gd name="T15" fmla="*/ 20 h 45"/>
                <a:gd name="T16" fmla="*/ 25 w 30"/>
                <a:gd name="T17" fmla="*/ 19 h 45"/>
                <a:gd name="T18" fmla="*/ 29 w 30"/>
                <a:gd name="T19" fmla="*/ 20 h 45"/>
                <a:gd name="T20" fmla="*/ 29 w 30"/>
                <a:gd name="T21" fmla="*/ 25 h 45"/>
                <a:gd name="T22" fmla="*/ 27 w 30"/>
                <a:gd name="T23" fmla="*/ 26 h 45"/>
                <a:gd name="T24" fmla="*/ 27 w 30"/>
                <a:gd name="T25" fmla="*/ 33 h 45"/>
                <a:gd name="T26" fmla="*/ 27 w 30"/>
                <a:gd name="T27" fmla="*/ 38 h 45"/>
                <a:gd name="T28" fmla="*/ 27 w 30"/>
                <a:gd name="T29" fmla="*/ 45 h 45"/>
                <a:gd name="T30" fmla="*/ 25 w 30"/>
                <a:gd name="T31" fmla="*/ 42 h 45"/>
                <a:gd name="T32" fmla="*/ 22 w 30"/>
                <a:gd name="T33" fmla="*/ 34 h 45"/>
                <a:gd name="T34" fmla="*/ 15 w 30"/>
                <a:gd name="T35" fmla="*/ 31 h 45"/>
                <a:gd name="T36" fmla="*/ 11 w 30"/>
                <a:gd name="T37" fmla="*/ 31 h 45"/>
                <a:gd name="T38" fmla="*/ 7 w 30"/>
                <a:gd name="T39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5">
                  <a:moveTo>
                    <a:pt x="7" y="24"/>
                  </a:moveTo>
                  <a:cubicBezTo>
                    <a:pt x="9" y="21"/>
                    <a:pt x="9" y="13"/>
                    <a:pt x="6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11" y="4"/>
                    <a:pt x="16" y="2"/>
                    <a:pt x="21" y="3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1" y="10"/>
                    <a:pt x="22" y="15"/>
                    <a:pt x="21" y="20"/>
                  </a:cubicBezTo>
                  <a:cubicBezTo>
                    <a:pt x="22" y="21"/>
                    <a:pt x="24" y="20"/>
                    <a:pt x="25" y="19"/>
                  </a:cubicBezTo>
                  <a:cubicBezTo>
                    <a:pt x="26" y="19"/>
                    <a:pt x="28" y="18"/>
                    <a:pt x="29" y="20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25"/>
                    <a:pt x="28" y="26"/>
                    <a:pt x="27" y="26"/>
                  </a:cubicBezTo>
                  <a:cubicBezTo>
                    <a:pt x="24" y="28"/>
                    <a:pt x="24" y="31"/>
                    <a:pt x="27" y="33"/>
                  </a:cubicBezTo>
                  <a:cubicBezTo>
                    <a:pt x="26" y="35"/>
                    <a:pt x="25" y="36"/>
                    <a:pt x="27" y="38"/>
                  </a:cubicBezTo>
                  <a:cubicBezTo>
                    <a:pt x="28" y="40"/>
                    <a:pt x="28" y="42"/>
                    <a:pt x="27" y="45"/>
                  </a:cubicBezTo>
                  <a:cubicBezTo>
                    <a:pt x="25" y="45"/>
                    <a:pt x="25" y="43"/>
                    <a:pt x="25" y="42"/>
                  </a:cubicBezTo>
                  <a:cubicBezTo>
                    <a:pt x="24" y="39"/>
                    <a:pt x="24" y="37"/>
                    <a:pt x="22" y="34"/>
                  </a:cubicBezTo>
                  <a:cubicBezTo>
                    <a:pt x="21" y="31"/>
                    <a:pt x="19" y="29"/>
                    <a:pt x="15" y="31"/>
                  </a:cubicBezTo>
                  <a:cubicBezTo>
                    <a:pt x="13" y="32"/>
                    <a:pt x="11" y="32"/>
                    <a:pt x="11" y="31"/>
                  </a:cubicBezTo>
                  <a:cubicBezTo>
                    <a:pt x="11" y="27"/>
                    <a:pt x="8" y="26"/>
                    <a:pt x="7" y="24"/>
                  </a:cubicBezTo>
                  <a:close/>
                </a:path>
              </a:pathLst>
            </a:custGeom>
            <a:solidFill>
              <a:srgbClr val="E0A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124">
              <a:extLst>
                <a:ext uri="{FF2B5EF4-FFF2-40B4-BE49-F238E27FC236}">
                  <a16:creationId xmlns:a16="http://schemas.microsoft.com/office/drawing/2014/main" id="{DD8DEF2B-5142-6E7B-30E7-43772E05AA91}"/>
                </a:ext>
              </a:extLst>
            </p:cNvPr>
            <p:cNvSpPr/>
            <p:nvPr userDrawn="1"/>
          </p:nvSpPr>
          <p:spPr bwMode="auto">
            <a:xfrm>
              <a:off x="1117600" y="331788"/>
              <a:ext cx="112713" cy="131763"/>
            </a:xfrm>
            <a:custGeom>
              <a:avLst/>
              <a:gdLst>
                <a:gd name="T0" fmla="*/ 9 w 30"/>
                <a:gd name="T1" fmla="*/ 34 h 35"/>
                <a:gd name="T2" fmla="*/ 7 w 30"/>
                <a:gd name="T3" fmla="*/ 27 h 35"/>
                <a:gd name="T4" fmla="*/ 10 w 30"/>
                <a:gd name="T5" fmla="*/ 25 h 35"/>
                <a:gd name="T6" fmla="*/ 10 w 30"/>
                <a:gd name="T7" fmla="*/ 21 h 35"/>
                <a:gd name="T8" fmla="*/ 7 w 30"/>
                <a:gd name="T9" fmla="*/ 22 h 35"/>
                <a:gd name="T10" fmla="*/ 4 w 30"/>
                <a:gd name="T11" fmla="*/ 23 h 35"/>
                <a:gd name="T12" fmla="*/ 1 w 30"/>
                <a:gd name="T13" fmla="*/ 22 h 35"/>
                <a:gd name="T14" fmla="*/ 2 w 30"/>
                <a:gd name="T15" fmla="*/ 19 h 35"/>
                <a:gd name="T16" fmla="*/ 3 w 30"/>
                <a:gd name="T17" fmla="*/ 17 h 35"/>
                <a:gd name="T18" fmla="*/ 2 w 30"/>
                <a:gd name="T19" fmla="*/ 10 h 35"/>
                <a:gd name="T20" fmla="*/ 3 w 30"/>
                <a:gd name="T21" fmla="*/ 4 h 35"/>
                <a:gd name="T22" fmla="*/ 8 w 30"/>
                <a:gd name="T23" fmla="*/ 1 h 35"/>
                <a:gd name="T24" fmla="*/ 14 w 30"/>
                <a:gd name="T25" fmla="*/ 0 h 35"/>
                <a:gd name="T26" fmla="*/ 17 w 30"/>
                <a:gd name="T27" fmla="*/ 12 h 35"/>
                <a:gd name="T28" fmla="*/ 18 w 30"/>
                <a:gd name="T29" fmla="*/ 13 h 35"/>
                <a:gd name="T30" fmla="*/ 22 w 30"/>
                <a:gd name="T31" fmla="*/ 14 h 35"/>
                <a:gd name="T32" fmla="*/ 26 w 30"/>
                <a:gd name="T33" fmla="*/ 14 h 35"/>
                <a:gd name="T34" fmla="*/ 28 w 30"/>
                <a:gd name="T35" fmla="*/ 21 h 35"/>
                <a:gd name="T36" fmla="*/ 24 w 30"/>
                <a:gd name="T37" fmla="*/ 22 h 35"/>
                <a:gd name="T38" fmla="*/ 18 w 30"/>
                <a:gd name="T39" fmla="*/ 23 h 35"/>
                <a:gd name="T40" fmla="*/ 20 w 30"/>
                <a:gd name="T41" fmla="*/ 28 h 35"/>
                <a:gd name="T42" fmla="*/ 9 w 30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5">
                  <a:moveTo>
                    <a:pt x="9" y="34"/>
                  </a:moveTo>
                  <a:cubicBezTo>
                    <a:pt x="4" y="32"/>
                    <a:pt x="4" y="30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11" y="24"/>
                    <a:pt x="11" y="22"/>
                    <a:pt x="10" y="21"/>
                  </a:cubicBezTo>
                  <a:cubicBezTo>
                    <a:pt x="9" y="20"/>
                    <a:pt x="8" y="21"/>
                    <a:pt x="7" y="22"/>
                  </a:cubicBezTo>
                  <a:cubicBezTo>
                    <a:pt x="6" y="23"/>
                    <a:pt x="5" y="22"/>
                    <a:pt x="4" y="23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0" y="14"/>
                    <a:pt x="2" y="12"/>
                    <a:pt x="2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0" y="1"/>
                    <a:pt x="12" y="3"/>
                    <a:pt x="14" y="0"/>
                  </a:cubicBezTo>
                  <a:cubicBezTo>
                    <a:pt x="13" y="5"/>
                    <a:pt x="13" y="9"/>
                    <a:pt x="17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7"/>
                    <a:pt x="18" y="17"/>
                    <a:pt x="22" y="14"/>
                  </a:cubicBezTo>
                  <a:cubicBezTo>
                    <a:pt x="23" y="13"/>
                    <a:pt x="25" y="13"/>
                    <a:pt x="26" y="14"/>
                  </a:cubicBezTo>
                  <a:cubicBezTo>
                    <a:pt x="28" y="16"/>
                    <a:pt x="30" y="18"/>
                    <a:pt x="28" y="21"/>
                  </a:cubicBezTo>
                  <a:cubicBezTo>
                    <a:pt x="27" y="23"/>
                    <a:pt x="25" y="23"/>
                    <a:pt x="24" y="22"/>
                  </a:cubicBezTo>
                  <a:cubicBezTo>
                    <a:pt x="21" y="20"/>
                    <a:pt x="20" y="21"/>
                    <a:pt x="18" y="23"/>
                  </a:cubicBezTo>
                  <a:cubicBezTo>
                    <a:pt x="16" y="25"/>
                    <a:pt x="18" y="27"/>
                    <a:pt x="20" y="28"/>
                  </a:cubicBezTo>
                  <a:cubicBezTo>
                    <a:pt x="15" y="29"/>
                    <a:pt x="14" y="35"/>
                    <a:pt x="9" y="34"/>
                  </a:cubicBezTo>
                  <a:close/>
                </a:path>
              </a:pathLst>
            </a:custGeom>
            <a:solidFill>
              <a:srgbClr val="E1B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125">
              <a:extLst>
                <a:ext uri="{FF2B5EF4-FFF2-40B4-BE49-F238E27FC236}">
                  <a16:creationId xmlns:a16="http://schemas.microsoft.com/office/drawing/2014/main" id="{44A9583A-9346-8D39-7D2F-3F0CA33269B2}"/>
                </a:ext>
              </a:extLst>
            </p:cNvPr>
            <p:cNvSpPr/>
            <p:nvPr userDrawn="1"/>
          </p:nvSpPr>
          <p:spPr bwMode="auto">
            <a:xfrm>
              <a:off x="357188" y="1471613"/>
              <a:ext cx="46038" cy="25400"/>
            </a:xfrm>
            <a:custGeom>
              <a:avLst/>
              <a:gdLst>
                <a:gd name="T0" fmla="*/ 0 w 12"/>
                <a:gd name="T1" fmla="*/ 7 h 7"/>
                <a:gd name="T2" fmla="*/ 5 w 12"/>
                <a:gd name="T3" fmla="*/ 2 h 7"/>
                <a:gd name="T4" fmla="*/ 9 w 12"/>
                <a:gd name="T5" fmla="*/ 1 h 7"/>
                <a:gd name="T6" fmla="*/ 12 w 12"/>
                <a:gd name="T7" fmla="*/ 5 h 7"/>
                <a:gd name="T8" fmla="*/ 8 w 12"/>
                <a:gd name="T9" fmla="*/ 7 h 7"/>
                <a:gd name="T10" fmla="*/ 0 w 12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5"/>
                    <a:pt x="4" y="4"/>
                    <a:pt x="5" y="2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7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126">
              <a:extLst>
                <a:ext uri="{FF2B5EF4-FFF2-40B4-BE49-F238E27FC236}">
                  <a16:creationId xmlns:a16="http://schemas.microsoft.com/office/drawing/2014/main" id="{B0B377A5-BE56-D8D0-77B5-70CB8B9B74C7}"/>
                </a:ext>
              </a:extLst>
            </p:cNvPr>
            <p:cNvSpPr/>
            <p:nvPr userDrawn="1"/>
          </p:nvSpPr>
          <p:spPr bwMode="auto">
            <a:xfrm>
              <a:off x="1120775" y="625475"/>
              <a:ext cx="114300" cy="58738"/>
            </a:xfrm>
            <a:custGeom>
              <a:avLst/>
              <a:gdLst>
                <a:gd name="T0" fmla="*/ 1 w 30"/>
                <a:gd name="T1" fmla="*/ 16 h 16"/>
                <a:gd name="T2" fmla="*/ 4 w 30"/>
                <a:gd name="T3" fmla="*/ 11 h 16"/>
                <a:gd name="T4" fmla="*/ 11 w 30"/>
                <a:gd name="T5" fmla="*/ 5 h 16"/>
                <a:gd name="T6" fmla="*/ 12 w 30"/>
                <a:gd name="T7" fmla="*/ 0 h 16"/>
                <a:gd name="T8" fmla="*/ 17 w 30"/>
                <a:gd name="T9" fmla="*/ 6 h 16"/>
                <a:gd name="T10" fmla="*/ 19 w 30"/>
                <a:gd name="T11" fmla="*/ 9 h 16"/>
                <a:gd name="T12" fmla="*/ 21 w 30"/>
                <a:gd name="T13" fmla="*/ 7 h 16"/>
                <a:gd name="T14" fmla="*/ 26 w 30"/>
                <a:gd name="T15" fmla="*/ 6 h 16"/>
                <a:gd name="T16" fmla="*/ 29 w 30"/>
                <a:gd name="T17" fmla="*/ 11 h 16"/>
                <a:gd name="T18" fmla="*/ 28 w 30"/>
                <a:gd name="T19" fmla="*/ 15 h 16"/>
                <a:gd name="T20" fmla="*/ 25 w 30"/>
                <a:gd name="T21" fmla="*/ 13 h 16"/>
                <a:gd name="T22" fmla="*/ 21 w 30"/>
                <a:gd name="T23" fmla="*/ 13 h 16"/>
                <a:gd name="T24" fmla="*/ 16 w 30"/>
                <a:gd name="T25" fmla="*/ 14 h 16"/>
                <a:gd name="T26" fmla="*/ 6 w 30"/>
                <a:gd name="T27" fmla="*/ 15 h 16"/>
                <a:gd name="T28" fmla="*/ 1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" y="16"/>
                  </a:moveTo>
                  <a:cubicBezTo>
                    <a:pt x="0" y="13"/>
                    <a:pt x="0" y="11"/>
                    <a:pt x="4" y="11"/>
                  </a:cubicBezTo>
                  <a:cubicBezTo>
                    <a:pt x="9" y="12"/>
                    <a:pt x="10" y="9"/>
                    <a:pt x="11" y="5"/>
                  </a:cubicBezTo>
                  <a:cubicBezTo>
                    <a:pt x="11" y="3"/>
                    <a:pt x="10" y="1"/>
                    <a:pt x="12" y="0"/>
                  </a:cubicBezTo>
                  <a:cubicBezTo>
                    <a:pt x="15" y="0"/>
                    <a:pt x="18" y="2"/>
                    <a:pt x="17" y="6"/>
                  </a:cubicBezTo>
                  <a:cubicBezTo>
                    <a:pt x="17" y="7"/>
                    <a:pt x="17" y="9"/>
                    <a:pt x="19" y="9"/>
                  </a:cubicBezTo>
                  <a:cubicBezTo>
                    <a:pt x="21" y="10"/>
                    <a:pt x="21" y="8"/>
                    <a:pt x="21" y="7"/>
                  </a:cubicBezTo>
                  <a:cubicBezTo>
                    <a:pt x="22" y="4"/>
                    <a:pt x="24" y="5"/>
                    <a:pt x="26" y="6"/>
                  </a:cubicBezTo>
                  <a:cubicBezTo>
                    <a:pt x="28" y="7"/>
                    <a:pt x="29" y="9"/>
                    <a:pt x="29" y="11"/>
                  </a:cubicBezTo>
                  <a:cubicBezTo>
                    <a:pt x="30" y="13"/>
                    <a:pt x="30" y="14"/>
                    <a:pt x="28" y="15"/>
                  </a:cubicBezTo>
                  <a:cubicBezTo>
                    <a:pt x="26" y="16"/>
                    <a:pt x="25" y="15"/>
                    <a:pt x="25" y="13"/>
                  </a:cubicBezTo>
                  <a:cubicBezTo>
                    <a:pt x="24" y="11"/>
                    <a:pt x="22" y="12"/>
                    <a:pt x="21" y="13"/>
                  </a:cubicBezTo>
                  <a:cubicBezTo>
                    <a:pt x="19" y="14"/>
                    <a:pt x="17" y="15"/>
                    <a:pt x="16" y="14"/>
                  </a:cubicBezTo>
                  <a:cubicBezTo>
                    <a:pt x="12" y="11"/>
                    <a:pt x="9" y="13"/>
                    <a:pt x="6" y="15"/>
                  </a:cubicBezTo>
                  <a:cubicBezTo>
                    <a:pt x="5" y="16"/>
                    <a:pt x="3" y="16"/>
                    <a:pt x="1" y="16"/>
                  </a:cubicBezTo>
                  <a:close/>
                </a:path>
              </a:pathLst>
            </a:custGeom>
            <a:solidFill>
              <a:srgbClr val="D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127">
              <a:extLst>
                <a:ext uri="{FF2B5EF4-FFF2-40B4-BE49-F238E27FC236}">
                  <a16:creationId xmlns:a16="http://schemas.microsoft.com/office/drawing/2014/main" id="{A966F76D-971C-BCB3-B530-4B84850CFA19}"/>
                </a:ext>
              </a:extLst>
            </p:cNvPr>
            <p:cNvSpPr/>
            <p:nvPr userDrawn="1"/>
          </p:nvSpPr>
          <p:spPr bwMode="auto">
            <a:xfrm>
              <a:off x="409575" y="534988"/>
              <a:ext cx="23813" cy="47625"/>
            </a:xfrm>
            <a:custGeom>
              <a:avLst/>
              <a:gdLst>
                <a:gd name="T0" fmla="*/ 0 w 6"/>
                <a:gd name="T1" fmla="*/ 12 h 13"/>
                <a:gd name="T2" fmla="*/ 1 w 6"/>
                <a:gd name="T3" fmla="*/ 2 h 13"/>
                <a:gd name="T4" fmla="*/ 3 w 6"/>
                <a:gd name="T5" fmla="*/ 0 h 13"/>
                <a:gd name="T6" fmla="*/ 5 w 6"/>
                <a:gd name="T7" fmla="*/ 1 h 13"/>
                <a:gd name="T8" fmla="*/ 5 w 6"/>
                <a:gd name="T9" fmla="*/ 11 h 13"/>
                <a:gd name="T10" fmla="*/ 0 w 6"/>
                <a:gd name="T11" fmla="*/ 12 h 13"/>
                <a:gd name="T12" fmla="*/ 0 w 6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3">
                  <a:moveTo>
                    <a:pt x="0" y="12"/>
                  </a:moveTo>
                  <a:cubicBezTo>
                    <a:pt x="0" y="9"/>
                    <a:pt x="2" y="6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5"/>
                    <a:pt x="6" y="8"/>
                    <a:pt x="5" y="11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D8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128">
              <a:extLst>
                <a:ext uri="{FF2B5EF4-FFF2-40B4-BE49-F238E27FC236}">
                  <a16:creationId xmlns:a16="http://schemas.microsoft.com/office/drawing/2014/main" id="{BFC98BA0-AD37-BD0B-0316-65CB30131D9E}"/>
                </a:ext>
              </a:extLst>
            </p:cNvPr>
            <p:cNvSpPr/>
            <p:nvPr userDrawn="1"/>
          </p:nvSpPr>
          <p:spPr bwMode="auto">
            <a:xfrm>
              <a:off x="952500" y="195263"/>
              <a:ext cx="82550" cy="52388"/>
            </a:xfrm>
            <a:custGeom>
              <a:avLst/>
              <a:gdLst>
                <a:gd name="T0" fmla="*/ 4 w 22"/>
                <a:gd name="T1" fmla="*/ 13 h 14"/>
                <a:gd name="T2" fmla="*/ 0 w 22"/>
                <a:gd name="T3" fmla="*/ 8 h 14"/>
                <a:gd name="T4" fmla="*/ 22 w 22"/>
                <a:gd name="T5" fmla="*/ 0 h 14"/>
                <a:gd name="T6" fmla="*/ 14 w 22"/>
                <a:gd name="T7" fmla="*/ 10 h 14"/>
                <a:gd name="T8" fmla="*/ 9 w 22"/>
                <a:gd name="T9" fmla="*/ 11 h 14"/>
                <a:gd name="T10" fmla="*/ 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4" y="13"/>
                  </a:moveTo>
                  <a:cubicBezTo>
                    <a:pt x="3" y="10"/>
                    <a:pt x="1" y="10"/>
                    <a:pt x="0" y="8"/>
                  </a:cubicBezTo>
                  <a:cubicBezTo>
                    <a:pt x="9" y="9"/>
                    <a:pt x="7" y="10"/>
                    <a:pt x="22" y="0"/>
                  </a:cubicBezTo>
                  <a:cubicBezTo>
                    <a:pt x="21" y="5"/>
                    <a:pt x="16" y="6"/>
                    <a:pt x="14" y="10"/>
                  </a:cubicBezTo>
                  <a:cubicBezTo>
                    <a:pt x="12" y="8"/>
                    <a:pt x="10" y="8"/>
                    <a:pt x="9" y="11"/>
                  </a:cubicBezTo>
                  <a:cubicBezTo>
                    <a:pt x="8" y="14"/>
                    <a:pt x="6" y="14"/>
                    <a:pt x="4" y="13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129">
              <a:extLst>
                <a:ext uri="{FF2B5EF4-FFF2-40B4-BE49-F238E27FC236}">
                  <a16:creationId xmlns:a16="http://schemas.microsoft.com/office/drawing/2014/main" id="{0CD64BE4-9FA4-8509-9ADA-A5561796D072}"/>
                </a:ext>
              </a:extLst>
            </p:cNvPr>
            <p:cNvSpPr/>
            <p:nvPr userDrawn="1"/>
          </p:nvSpPr>
          <p:spPr bwMode="auto">
            <a:xfrm>
              <a:off x="985838" y="233363"/>
              <a:ext cx="49213" cy="41275"/>
            </a:xfrm>
            <a:custGeom>
              <a:avLst/>
              <a:gdLst>
                <a:gd name="T0" fmla="*/ 0 w 13"/>
                <a:gd name="T1" fmla="*/ 9 h 11"/>
                <a:gd name="T2" fmla="*/ 4 w 13"/>
                <a:gd name="T3" fmla="*/ 6 h 11"/>
                <a:gd name="T4" fmla="*/ 6 w 13"/>
                <a:gd name="T5" fmla="*/ 1 h 11"/>
                <a:gd name="T6" fmla="*/ 7 w 13"/>
                <a:gd name="T7" fmla="*/ 3 h 11"/>
                <a:gd name="T8" fmla="*/ 5 w 13"/>
                <a:gd name="T9" fmla="*/ 7 h 11"/>
                <a:gd name="T10" fmla="*/ 10 w 13"/>
                <a:gd name="T11" fmla="*/ 8 h 11"/>
                <a:gd name="T12" fmla="*/ 13 w 13"/>
                <a:gd name="T13" fmla="*/ 9 h 11"/>
                <a:gd name="T14" fmla="*/ 0 w 13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2" y="9"/>
                    <a:pt x="4" y="9"/>
                    <a:pt x="4" y="6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7" y="1"/>
                    <a:pt x="9" y="0"/>
                    <a:pt x="7" y="3"/>
                  </a:cubicBezTo>
                  <a:cubicBezTo>
                    <a:pt x="6" y="4"/>
                    <a:pt x="4" y="5"/>
                    <a:pt x="5" y="7"/>
                  </a:cubicBezTo>
                  <a:cubicBezTo>
                    <a:pt x="6" y="9"/>
                    <a:pt x="8" y="8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8" y="10"/>
                    <a:pt x="4" y="11"/>
                    <a:pt x="0" y="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130">
              <a:extLst>
                <a:ext uri="{FF2B5EF4-FFF2-40B4-BE49-F238E27FC236}">
                  <a16:creationId xmlns:a16="http://schemas.microsoft.com/office/drawing/2014/main" id="{A583FE22-D699-0EA9-3F05-6548837B9CC8}"/>
                </a:ext>
              </a:extLst>
            </p:cNvPr>
            <p:cNvSpPr/>
            <p:nvPr userDrawn="1"/>
          </p:nvSpPr>
          <p:spPr bwMode="auto">
            <a:xfrm>
              <a:off x="376238" y="1120775"/>
              <a:ext cx="26988" cy="49213"/>
            </a:xfrm>
            <a:custGeom>
              <a:avLst/>
              <a:gdLst>
                <a:gd name="T0" fmla="*/ 3 w 7"/>
                <a:gd name="T1" fmla="*/ 1 h 13"/>
                <a:gd name="T2" fmla="*/ 6 w 7"/>
                <a:gd name="T3" fmla="*/ 4 h 13"/>
                <a:gd name="T4" fmla="*/ 4 w 7"/>
                <a:gd name="T5" fmla="*/ 11 h 13"/>
                <a:gd name="T6" fmla="*/ 2 w 7"/>
                <a:gd name="T7" fmla="*/ 13 h 13"/>
                <a:gd name="T8" fmla="*/ 0 w 7"/>
                <a:gd name="T9" fmla="*/ 11 h 13"/>
                <a:gd name="T10" fmla="*/ 0 w 7"/>
                <a:gd name="T11" fmla="*/ 2 h 13"/>
                <a:gd name="T12" fmla="*/ 3 w 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6" y="0"/>
                    <a:pt x="7" y="2"/>
                    <a:pt x="6" y="4"/>
                  </a:cubicBezTo>
                  <a:cubicBezTo>
                    <a:pt x="5" y="6"/>
                    <a:pt x="4" y="8"/>
                    <a:pt x="4" y="11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BB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454637743"/>
      </p:ext>
    </p:extLst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Icon sets layout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83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rgbClr val="000000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altLang="ko-KR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4" y="1131596"/>
            <a:ext cx="3560767" cy="5402561"/>
          </a:xfrm>
          <a:prstGeom prst="roundRect">
            <a:avLst>
              <a:gd name="adj" fmla="val 3968"/>
            </a:avLst>
          </a:prstGeom>
          <a:solidFill>
            <a:srgbClr val="F19EC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rgbClr val="5E4028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456477" y="1296677"/>
            <a:ext cx="130875" cy="4265764"/>
          </a:xfrm>
          <a:prstGeom prst="roundRect">
            <a:avLst>
              <a:gd name="adj" fmla="val 50000"/>
            </a:avLst>
          </a:prstGeom>
          <a:solidFill>
            <a:schemeClr val="bg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rgbClr val="FFFFFF"/>
              </a:solidFill>
            </a:endParaRPr>
          </a:p>
        </p:txBody>
      </p:sp>
      <p:grpSp>
        <p:nvGrpSpPr>
          <p:cNvPr id="6" name="Grupo 5"/>
          <p:cNvGrpSpPr/>
          <p:nvPr userDrawn="1"/>
        </p:nvGrpSpPr>
        <p:grpSpPr>
          <a:xfrm>
            <a:off x="1396049" y="1837563"/>
            <a:ext cx="2232248" cy="1861364"/>
            <a:chOff x="1476865" y="1876875"/>
            <a:chExt cx="2232248" cy="131611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644E8BB-F13A-4AE0-889E-633DE4143787}"/>
                </a:ext>
              </a:extLst>
            </p:cNvPr>
            <p:cNvSpPr txBox="1"/>
            <p:nvPr userDrawn="1"/>
          </p:nvSpPr>
          <p:spPr>
            <a:xfrm>
              <a:off x="1476865" y="1876875"/>
              <a:ext cx="2232248" cy="71814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20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You can Resize without losing quality</a:t>
              </a:r>
              <a:endParaRPr lang="ko-KR" altLang="en-US" sz="2000" b="1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2CE2B8B-ED32-491A-95B2-D28904BC432C}"/>
                </a:ext>
              </a:extLst>
            </p:cNvPr>
            <p:cNvSpPr txBox="1"/>
            <p:nvPr userDrawn="1"/>
          </p:nvSpPr>
          <p:spPr>
            <a:xfrm>
              <a:off x="1476865" y="2474847"/>
              <a:ext cx="2232248" cy="71814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20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You can Change Fill Color &amp;</a:t>
              </a:r>
            </a:p>
            <a:p>
              <a:pPr algn="r"/>
              <a:r>
                <a:rPr lang="en-US" altLang="ko-KR" sz="20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Line Color</a:t>
              </a:r>
              <a:endParaRPr lang="ko-KR" altLang="en-US" sz="20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911001" y="4221971"/>
            <a:ext cx="2717296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400" b="1">
                <a:solidFill>
                  <a:schemeClr val="bg1"/>
                </a:solidFill>
                <a:latin typeface="+mn-lt"/>
                <a:ea typeface="+mn-ea"/>
                <a:cs typeface="Arial" panose="020B0604020202020204" pitchFamily="34" charset="0"/>
              </a:rPr>
              <a:t>GOOGLE </a:t>
            </a:r>
            <a:r>
              <a:rPr lang="en-US" altLang="ko-KR" sz="2400" b="1" baseline="0">
                <a:solidFill>
                  <a:schemeClr val="bg1"/>
                </a:solidFill>
                <a:latin typeface="+mn-lt"/>
                <a:ea typeface="+mn-ea"/>
                <a:cs typeface="Arial" panose="020B0604020202020204" pitchFamily="34" charset="0"/>
              </a:rPr>
              <a:t>SLIDES AND </a:t>
            </a:r>
            <a:r>
              <a:rPr lang="en-US" altLang="ko-KR" sz="2400" b="1">
                <a:solidFill>
                  <a:schemeClr val="bg1"/>
                </a:solidFill>
                <a:latin typeface="+mn-lt"/>
                <a:ea typeface="+mn-ea"/>
                <a:cs typeface="Arial" panose="020B0604020202020204" pitchFamily="34" charset="0"/>
              </a:rPr>
              <a:t>FREE </a:t>
            </a:r>
          </a:p>
          <a:p>
            <a:pPr algn="r"/>
            <a:r>
              <a:rPr lang="en-US" altLang="ko-KR" sz="2400" b="1">
                <a:solidFill>
                  <a:schemeClr val="bg1"/>
                </a:solidFill>
                <a:latin typeface="+mn-lt"/>
                <a:ea typeface="+mn-ea"/>
                <a:cs typeface="Arial" panose="020B0604020202020204" pitchFamily="34" charset="0"/>
              </a:rPr>
              <a:t>PPT </a:t>
            </a:r>
          </a:p>
          <a:p>
            <a:pPr algn="r"/>
            <a:r>
              <a:rPr lang="en-US" altLang="ko-KR" sz="2400" b="1">
                <a:solidFill>
                  <a:schemeClr val="bg1"/>
                </a:solidFill>
                <a:latin typeface="+mn-lt"/>
                <a:ea typeface="+mn-ea"/>
                <a:cs typeface="Arial" panose="020B0604020202020204" pitchFamily="34" charset="0"/>
              </a:rPr>
              <a:t>TEMPLATES  </a:t>
            </a:r>
          </a:p>
        </p:txBody>
      </p:sp>
      <p:sp>
        <p:nvSpPr>
          <p:cNvPr id="25" name="Rounded Rectangle 3"/>
          <p:cNvSpPr/>
          <p:nvPr userDrawn="1"/>
        </p:nvSpPr>
        <p:spPr>
          <a:xfrm rot="5400000">
            <a:off x="2598577" y="5216748"/>
            <a:ext cx="101647" cy="2224625"/>
          </a:xfrm>
          <a:prstGeom prst="roundRect">
            <a:avLst>
              <a:gd name="adj" fmla="val 50000"/>
            </a:avLst>
          </a:prstGeom>
          <a:solidFill>
            <a:schemeClr val="bg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rgbClr val="FFFFFF"/>
              </a:solidFill>
            </a:endParaRPr>
          </a:p>
        </p:txBody>
      </p:sp>
      <p:grpSp>
        <p:nvGrpSpPr>
          <p:cNvPr id="15" name="Grupo 14">
            <a:extLst>
              <a:ext uri="{FF2B5EF4-FFF2-40B4-BE49-F238E27FC236}">
                <a16:creationId xmlns:a16="http://schemas.microsoft.com/office/drawing/2014/main" id="{7EDC76E3-3725-C0E3-A193-518C5F245457}"/>
              </a:ext>
            </a:extLst>
          </p:cNvPr>
          <p:cNvGrpSpPr/>
          <p:nvPr userDrawn="1"/>
        </p:nvGrpSpPr>
        <p:grpSpPr>
          <a:xfrm>
            <a:off x="2855937" y="1296677"/>
            <a:ext cx="905777" cy="910369"/>
            <a:chOff x="2844390" y="1337313"/>
            <a:chExt cx="905777" cy="910369"/>
          </a:xfrm>
          <a:solidFill>
            <a:schemeClr val="bg1">
              <a:alpha val="78000"/>
            </a:schemeClr>
          </a:solidFill>
        </p:grpSpPr>
        <p:sp>
          <p:nvSpPr>
            <p:cNvPr id="34" name="Rounded Rectangle 3"/>
            <p:cNvSpPr/>
            <p:nvPr userDrawn="1"/>
          </p:nvSpPr>
          <p:spPr>
            <a:xfrm rot="10800000">
              <a:off x="3620828" y="1341905"/>
              <a:ext cx="129339" cy="905777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351">
                <a:solidFill>
                  <a:srgbClr val="FFFFFF"/>
                </a:solidFill>
              </a:endParaRPr>
            </a:p>
          </p:txBody>
        </p:sp>
        <p:sp>
          <p:nvSpPr>
            <p:cNvPr id="35" name="Rounded Rectangle 3"/>
            <p:cNvSpPr/>
            <p:nvPr userDrawn="1"/>
          </p:nvSpPr>
          <p:spPr>
            <a:xfrm rot="5400000">
              <a:off x="3232609" y="949094"/>
              <a:ext cx="129339" cy="905777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351">
                <a:solidFill>
                  <a:srgbClr val="FFFFFF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2722662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Sesión Quinceañera">
            <a:extLst>
              <a:ext uri="{FF2B5EF4-FFF2-40B4-BE49-F238E27FC236}">
                <a16:creationId xmlns:a16="http://schemas.microsoft.com/office/drawing/2014/main" id="{4CF16787-9E71-4090-B0DE-9F57734C7077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23" b="11517"/>
          <a:stretch>
            <a:fillRect/>
          </a:stretch>
        </p:blipFill>
        <p:spPr bwMode="auto">
          <a:xfrm>
            <a:off x="6352811" y="0"/>
            <a:ext cx="5977467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182" name="Grupo 5181">
            <a:extLst>
              <a:ext uri="{FF2B5EF4-FFF2-40B4-BE49-F238E27FC236}">
                <a16:creationId xmlns:a16="http://schemas.microsoft.com/office/drawing/2014/main" id="{B840D4B2-DDA3-371D-A113-59D9190DC81E}"/>
              </a:ext>
            </a:extLst>
          </p:cNvPr>
          <p:cNvGrpSpPr/>
          <p:nvPr userDrawn="1"/>
        </p:nvGrpSpPr>
        <p:grpSpPr>
          <a:xfrm>
            <a:off x="0" y="-3175"/>
            <a:ext cx="3262313" cy="3482975"/>
            <a:chOff x="0" y="-3175"/>
            <a:chExt cx="3262313" cy="3482975"/>
          </a:xfrm>
        </p:grpSpPr>
        <p:sp>
          <p:nvSpPr>
            <p:cNvPr id="5183" name="Freeform 13">
              <a:extLst>
                <a:ext uri="{FF2B5EF4-FFF2-40B4-BE49-F238E27FC236}">
                  <a16:creationId xmlns:a16="http://schemas.microsoft.com/office/drawing/2014/main" id="{21E46E43-1439-9FB9-5B2C-B95819489042}"/>
                </a:ext>
              </a:extLst>
            </p:cNvPr>
            <p:cNvSpPr/>
            <p:nvPr userDrawn="1"/>
          </p:nvSpPr>
          <p:spPr bwMode="auto">
            <a:xfrm>
              <a:off x="3187700" y="3175"/>
              <a:ext cx="74613" cy="46038"/>
            </a:xfrm>
            <a:custGeom>
              <a:avLst/>
              <a:gdLst>
                <a:gd name="T0" fmla="*/ 20 w 20"/>
                <a:gd name="T1" fmla="*/ 0 h 12"/>
                <a:gd name="T2" fmla="*/ 4 w 20"/>
                <a:gd name="T3" fmla="*/ 9 h 12"/>
                <a:gd name="T4" fmla="*/ 1 w 20"/>
                <a:gd name="T5" fmla="*/ 0 h 12"/>
                <a:gd name="T6" fmla="*/ 20 w 2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8"/>
                    <a:pt x="12" y="12"/>
                    <a:pt x="4" y="9"/>
                  </a:cubicBezTo>
                  <a:cubicBezTo>
                    <a:pt x="1" y="8"/>
                    <a:pt x="0" y="4"/>
                    <a:pt x="1" y="0"/>
                  </a:cubicBezTo>
                  <a:cubicBezTo>
                    <a:pt x="7" y="0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1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4" name="Freeform 14">
              <a:extLst>
                <a:ext uri="{FF2B5EF4-FFF2-40B4-BE49-F238E27FC236}">
                  <a16:creationId xmlns:a16="http://schemas.microsoft.com/office/drawing/2014/main" id="{6541D62B-4E2C-2499-283A-CF3F0FB9E488}"/>
                </a:ext>
              </a:extLst>
            </p:cNvPr>
            <p:cNvSpPr/>
            <p:nvPr userDrawn="1"/>
          </p:nvSpPr>
          <p:spPr bwMode="auto">
            <a:xfrm>
              <a:off x="7938" y="331788"/>
              <a:ext cx="684213" cy="755650"/>
            </a:xfrm>
            <a:custGeom>
              <a:avLst/>
              <a:gdLst>
                <a:gd name="T0" fmla="*/ 156 w 182"/>
                <a:gd name="T1" fmla="*/ 85 h 201"/>
                <a:gd name="T2" fmla="*/ 151 w 182"/>
                <a:gd name="T3" fmla="*/ 77 h 201"/>
                <a:gd name="T4" fmla="*/ 129 w 182"/>
                <a:gd name="T5" fmla="*/ 98 h 201"/>
                <a:gd name="T6" fmla="*/ 120 w 182"/>
                <a:gd name="T7" fmla="*/ 99 h 201"/>
                <a:gd name="T8" fmla="*/ 116 w 182"/>
                <a:gd name="T9" fmla="*/ 101 h 201"/>
                <a:gd name="T10" fmla="*/ 109 w 182"/>
                <a:gd name="T11" fmla="*/ 95 h 201"/>
                <a:gd name="T12" fmla="*/ 88 w 182"/>
                <a:gd name="T13" fmla="*/ 88 h 201"/>
                <a:gd name="T14" fmla="*/ 69 w 182"/>
                <a:gd name="T15" fmla="*/ 91 h 201"/>
                <a:gd name="T16" fmla="*/ 41 w 182"/>
                <a:gd name="T17" fmla="*/ 106 h 201"/>
                <a:gd name="T18" fmla="*/ 27 w 182"/>
                <a:gd name="T19" fmla="*/ 109 h 201"/>
                <a:gd name="T20" fmla="*/ 38 w 182"/>
                <a:gd name="T21" fmla="*/ 116 h 201"/>
                <a:gd name="T22" fmla="*/ 43 w 182"/>
                <a:gd name="T23" fmla="*/ 128 h 201"/>
                <a:gd name="T24" fmla="*/ 59 w 182"/>
                <a:gd name="T25" fmla="*/ 146 h 201"/>
                <a:gd name="T26" fmla="*/ 39 w 182"/>
                <a:gd name="T27" fmla="*/ 163 h 201"/>
                <a:gd name="T28" fmla="*/ 23 w 182"/>
                <a:gd name="T29" fmla="*/ 161 h 201"/>
                <a:gd name="T30" fmla="*/ 31 w 182"/>
                <a:gd name="T31" fmla="*/ 186 h 201"/>
                <a:gd name="T32" fmla="*/ 20 w 182"/>
                <a:gd name="T33" fmla="*/ 196 h 201"/>
                <a:gd name="T34" fmla="*/ 8 w 182"/>
                <a:gd name="T35" fmla="*/ 201 h 201"/>
                <a:gd name="T36" fmla="*/ 0 w 182"/>
                <a:gd name="T37" fmla="*/ 161 h 201"/>
                <a:gd name="T38" fmla="*/ 10 w 182"/>
                <a:gd name="T39" fmla="*/ 156 h 201"/>
                <a:gd name="T40" fmla="*/ 11 w 182"/>
                <a:gd name="T41" fmla="*/ 148 h 201"/>
                <a:gd name="T42" fmla="*/ 12 w 182"/>
                <a:gd name="T43" fmla="*/ 142 h 201"/>
                <a:gd name="T44" fmla="*/ 0 w 182"/>
                <a:gd name="T45" fmla="*/ 131 h 201"/>
                <a:gd name="T46" fmla="*/ 18 w 182"/>
                <a:gd name="T47" fmla="*/ 105 h 201"/>
                <a:gd name="T48" fmla="*/ 7 w 182"/>
                <a:gd name="T49" fmla="*/ 101 h 201"/>
                <a:gd name="T50" fmla="*/ 0 w 182"/>
                <a:gd name="T51" fmla="*/ 19 h 201"/>
                <a:gd name="T52" fmla="*/ 34 w 182"/>
                <a:gd name="T53" fmla="*/ 35 h 201"/>
                <a:gd name="T54" fmla="*/ 40 w 182"/>
                <a:gd name="T55" fmla="*/ 18 h 201"/>
                <a:gd name="T56" fmla="*/ 62 w 182"/>
                <a:gd name="T57" fmla="*/ 14 h 201"/>
                <a:gd name="T58" fmla="*/ 73 w 182"/>
                <a:gd name="T59" fmla="*/ 14 h 201"/>
                <a:gd name="T60" fmla="*/ 94 w 182"/>
                <a:gd name="T61" fmla="*/ 0 h 201"/>
                <a:gd name="T62" fmla="*/ 99 w 182"/>
                <a:gd name="T63" fmla="*/ 12 h 201"/>
                <a:gd name="T64" fmla="*/ 100 w 182"/>
                <a:gd name="T65" fmla="*/ 23 h 201"/>
                <a:gd name="T66" fmla="*/ 111 w 182"/>
                <a:gd name="T67" fmla="*/ 33 h 201"/>
                <a:gd name="T68" fmla="*/ 136 w 182"/>
                <a:gd name="T69" fmla="*/ 32 h 201"/>
                <a:gd name="T70" fmla="*/ 132 w 182"/>
                <a:gd name="T71" fmla="*/ 49 h 201"/>
                <a:gd name="T72" fmla="*/ 122 w 182"/>
                <a:gd name="T73" fmla="*/ 50 h 201"/>
                <a:gd name="T74" fmla="*/ 125 w 182"/>
                <a:gd name="T75" fmla="*/ 39 h 201"/>
                <a:gd name="T76" fmla="*/ 113 w 182"/>
                <a:gd name="T77" fmla="*/ 40 h 201"/>
                <a:gd name="T78" fmla="*/ 112 w 182"/>
                <a:gd name="T79" fmla="*/ 48 h 201"/>
                <a:gd name="T80" fmla="*/ 102 w 182"/>
                <a:gd name="T81" fmla="*/ 50 h 201"/>
                <a:gd name="T82" fmla="*/ 108 w 182"/>
                <a:gd name="T83" fmla="*/ 65 h 201"/>
                <a:gd name="T84" fmla="*/ 116 w 182"/>
                <a:gd name="T85" fmla="*/ 76 h 201"/>
                <a:gd name="T86" fmla="*/ 121 w 182"/>
                <a:gd name="T87" fmla="*/ 67 h 201"/>
                <a:gd name="T88" fmla="*/ 131 w 182"/>
                <a:gd name="T89" fmla="*/ 58 h 201"/>
                <a:gd name="T90" fmla="*/ 132 w 182"/>
                <a:gd name="T91" fmla="*/ 51 h 201"/>
                <a:gd name="T92" fmla="*/ 147 w 182"/>
                <a:gd name="T93" fmla="*/ 54 h 201"/>
                <a:gd name="T94" fmla="*/ 162 w 182"/>
                <a:gd name="T95" fmla="*/ 51 h 201"/>
                <a:gd name="T96" fmla="*/ 171 w 182"/>
                <a:gd name="T97" fmla="*/ 40 h 201"/>
                <a:gd name="T98" fmla="*/ 181 w 182"/>
                <a:gd name="T99" fmla="*/ 57 h 201"/>
                <a:gd name="T100" fmla="*/ 166 w 182"/>
                <a:gd name="T101" fmla="*/ 7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" h="201">
                  <a:moveTo>
                    <a:pt x="161" y="80"/>
                  </a:moveTo>
                  <a:cubicBezTo>
                    <a:pt x="156" y="78"/>
                    <a:pt x="155" y="81"/>
                    <a:pt x="156" y="85"/>
                  </a:cubicBezTo>
                  <a:cubicBezTo>
                    <a:pt x="154" y="84"/>
                    <a:pt x="154" y="83"/>
                    <a:pt x="154" y="81"/>
                  </a:cubicBezTo>
                  <a:cubicBezTo>
                    <a:pt x="153" y="80"/>
                    <a:pt x="153" y="78"/>
                    <a:pt x="151" y="77"/>
                  </a:cubicBezTo>
                  <a:cubicBezTo>
                    <a:pt x="148" y="78"/>
                    <a:pt x="149" y="80"/>
                    <a:pt x="148" y="82"/>
                  </a:cubicBezTo>
                  <a:cubicBezTo>
                    <a:pt x="144" y="90"/>
                    <a:pt x="137" y="95"/>
                    <a:pt x="129" y="98"/>
                  </a:cubicBezTo>
                  <a:cubicBezTo>
                    <a:pt x="126" y="99"/>
                    <a:pt x="124" y="100"/>
                    <a:pt x="125" y="104"/>
                  </a:cubicBezTo>
                  <a:cubicBezTo>
                    <a:pt x="121" y="105"/>
                    <a:pt x="122" y="101"/>
                    <a:pt x="120" y="99"/>
                  </a:cubicBezTo>
                  <a:cubicBezTo>
                    <a:pt x="119" y="100"/>
                    <a:pt x="119" y="103"/>
                    <a:pt x="116" y="102"/>
                  </a:cubicBezTo>
                  <a:cubicBezTo>
                    <a:pt x="116" y="102"/>
                    <a:pt x="116" y="101"/>
                    <a:pt x="116" y="101"/>
                  </a:cubicBezTo>
                  <a:cubicBezTo>
                    <a:pt x="116" y="99"/>
                    <a:pt x="119" y="97"/>
                    <a:pt x="117" y="95"/>
                  </a:cubicBezTo>
                  <a:cubicBezTo>
                    <a:pt x="115" y="93"/>
                    <a:pt x="112" y="95"/>
                    <a:pt x="109" y="95"/>
                  </a:cubicBezTo>
                  <a:cubicBezTo>
                    <a:pt x="103" y="97"/>
                    <a:pt x="99" y="95"/>
                    <a:pt x="96" y="90"/>
                  </a:cubicBezTo>
                  <a:cubicBezTo>
                    <a:pt x="94" y="87"/>
                    <a:pt x="93" y="86"/>
                    <a:pt x="88" y="88"/>
                  </a:cubicBezTo>
                  <a:cubicBezTo>
                    <a:pt x="84" y="89"/>
                    <a:pt x="79" y="89"/>
                    <a:pt x="74" y="88"/>
                  </a:cubicBezTo>
                  <a:cubicBezTo>
                    <a:pt x="71" y="86"/>
                    <a:pt x="70" y="88"/>
                    <a:pt x="69" y="91"/>
                  </a:cubicBezTo>
                  <a:cubicBezTo>
                    <a:pt x="66" y="100"/>
                    <a:pt x="57" y="107"/>
                    <a:pt x="47" y="109"/>
                  </a:cubicBezTo>
                  <a:cubicBezTo>
                    <a:pt x="45" y="109"/>
                    <a:pt x="43" y="108"/>
                    <a:pt x="41" y="106"/>
                  </a:cubicBezTo>
                  <a:cubicBezTo>
                    <a:pt x="38" y="104"/>
                    <a:pt x="34" y="104"/>
                    <a:pt x="31" y="105"/>
                  </a:cubicBezTo>
                  <a:cubicBezTo>
                    <a:pt x="29" y="106"/>
                    <a:pt x="26" y="107"/>
                    <a:pt x="27" y="109"/>
                  </a:cubicBezTo>
                  <a:cubicBezTo>
                    <a:pt x="27" y="112"/>
                    <a:pt x="30" y="112"/>
                    <a:pt x="33" y="111"/>
                  </a:cubicBezTo>
                  <a:cubicBezTo>
                    <a:pt x="37" y="110"/>
                    <a:pt x="38" y="113"/>
                    <a:pt x="38" y="116"/>
                  </a:cubicBezTo>
                  <a:cubicBezTo>
                    <a:pt x="39" y="118"/>
                    <a:pt x="39" y="120"/>
                    <a:pt x="38" y="122"/>
                  </a:cubicBezTo>
                  <a:cubicBezTo>
                    <a:pt x="36" y="126"/>
                    <a:pt x="39" y="128"/>
                    <a:pt x="43" y="128"/>
                  </a:cubicBezTo>
                  <a:cubicBezTo>
                    <a:pt x="50" y="129"/>
                    <a:pt x="55" y="134"/>
                    <a:pt x="59" y="140"/>
                  </a:cubicBezTo>
                  <a:cubicBezTo>
                    <a:pt x="60" y="142"/>
                    <a:pt x="61" y="144"/>
                    <a:pt x="59" y="146"/>
                  </a:cubicBezTo>
                  <a:cubicBezTo>
                    <a:pt x="58" y="146"/>
                    <a:pt x="58" y="148"/>
                    <a:pt x="58" y="149"/>
                  </a:cubicBezTo>
                  <a:cubicBezTo>
                    <a:pt x="57" y="159"/>
                    <a:pt x="48" y="166"/>
                    <a:pt x="39" y="163"/>
                  </a:cubicBezTo>
                  <a:cubicBezTo>
                    <a:pt x="34" y="162"/>
                    <a:pt x="30" y="161"/>
                    <a:pt x="25" y="160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2"/>
                    <a:pt x="23" y="162"/>
                    <a:pt x="24" y="163"/>
                  </a:cubicBezTo>
                  <a:cubicBezTo>
                    <a:pt x="35" y="171"/>
                    <a:pt x="35" y="173"/>
                    <a:pt x="31" y="186"/>
                  </a:cubicBezTo>
                  <a:cubicBezTo>
                    <a:pt x="30" y="191"/>
                    <a:pt x="28" y="195"/>
                    <a:pt x="22" y="195"/>
                  </a:cubicBezTo>
                  <a:cubicBezTo>
                    <a:pt x="21" y="194"/>
                    <a:pt x="21" y="195"/>
                    <a:pt x="20" y="196"/>
                  </a:cubicBezTo>
                  <a:cubicBezTo>
                    <a:pt x="18" y="199"/>
                    <a:pt x="15" y="200"/>
                    <a:pt x="11" y="199"/>
                  </a:cubicBezTo>
                  <a:cubicBezTo>
                    <a:pt x="9" y="198"/>
                    <a:pt x="8" y="199"/>
                    <a:pt x="8" y="201"/>
                  </a:cubicBezTo>
                  <a:cubicBezTo>
                    <a:pt x="4" y="200"/>
                    <a:pt x="3" y="196"/>
                    <a:pt x="0" y="194"/>
                  </a:cubicBezTo>
                  <a:cubicBezTo>
                    <a:pt x="0" y="183"/>
                    <a:pt x="0" y="172"/>
                    <a:pt x="0" y="161"/>
                  </a:cubicBezTo>
                  <a:cubicBezTo>
                    <a:pt x="2" y="159"/>
                    <a:pt x="4" y="160"/>
                    <a:pt x="6" y="162"/>
                  </a:cubicBezTo>
                  <a:cubicBezTo>
                    <a:pt x="5" y="158"/>
                    <a:pt x="6" y="156"/>
                    <a:pt x="10" y="156"/>
                  </a:cubicBezTo>
                  <a:cubicBezTo>
                    <a:pt x="11" y="155"/>
                    <a:pt x="13" y="155"/>
                    <a:pt x="14" y="152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6" y="145"/>
                    <a:pt x="6" y="145"/>
                    <a:pt x="11" y="142"/>
                  </a:cubicBezTo>
                  <a:cubicBezTo>
                    <a:pt x="11" y="142"/>
                    <a:pt x="12" y="142"/>
                    <a:pt x="12" y="142"/>
                  </a:cubicBezTo>
                  <a:cubicBezTo>
                    <a:pt x="11" y="138"/>
                    <a:pt x="14" y="135"/>
                    <a:pt x="13" y="132"/>
                  </a:cubicBezTo>
                  <a:cubicBezTo>
                    <a:pt x="9" y="131"/>
                    <a:pt x="4" y="136"/>
                    <a:pt x="0" y="131"/>
                  </a:cubicBezTo>
                  <a:cubicBezTo>
                    <a:pt x="0" y="126"/>
                    <a:pt x="0" y="120"/>
                    <a:pt x="0" y="114"/>
                  </a:cubicBezTo>
                  <a:cubicBezTo>
                    <a:pt x="3" y="107"/>
                    <a:pt x="8" y="104"/>
                    <a:pt x="18" y="105"/>
                  </a:cubicBezTo>
                  <a:cubicBezTo>
                    <a:pt x="18" y="104"/>
                    <a:pt x="17" y="104"/>
                    <a:pt x="17" y="103"/>
                  </a:cubicBezTo>
                  <a:cubicBezTo>
                    <a:pt x="13" y="98"/>
                    <a:pt x="13" y="98"/>
                    <a:pt x="7" y="101"/>
                  </a:cubicBezTo>
                  <a:cubicBezTo>
                    <a:pt x="5" y="102"/>
                    <a:pt x="3" y="104"/>
                    <a:pt x="0" y="103"/>
                  </a:cubicBezTo>
                  <a:cubicBezTo>
                    <a:pt x="0" y="75"/>
                    <a:pt x="0" y="47"/>
                    <a:pt x="0" y="19"/>
                  </a:cubicBezTo>
                  <a:cubicBezTo>
                    <a:pt x="10" y="10"/>
                    <a:pt x="20" y="11"/>
                    <a:pt x="27" y="22"/>
                  </a:cubicBezTo>
                  <a:cubicBezTo>
                    <a:pt x="30" y="26"/>
                    <a:pt x="32" y="31"/>
                    <a:pt x="34" y="35"/>
                  </a:cubicBezTo>
                  <a:cubicBezTo>
                    <a:pt x="34" y="31"/>
                    <a:pt x="35" y="28"/>
                    <a:pt x="35" y="24"/>
                  </a:cubicBezTo>
                  <a:cubicBezTo>
                    <a:pt x="36" y="21"/>
                    <a:pt x="38" y="19"/>
                    <a:pt x="40" y="18"/>
                  </a:cubicBezTo>
                  <a:cubicBezTo>
                    <a:pt x="43" y="16"/>
                    <a:pt x="46" y="14"/>
                    <a:pt x="50" y="13"/>
                  </a:cubicBezTo>
                  <a:cubicBezTo>
                    <a:pt x="54" y="11"/>
                    <a:pt x="58" y="10"/>
                    <a:pt x="62" y="14"/>
                  </a:cubicBezTo>
                  <a:cubicBezTo>
                    <a:pt x="65" y="16"/>
                    <a:pt x="68" y="15"/>
                    <a:pt x="71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6" y="7"/>
                    <a:pt x="82" y="5"/>
                    <a:pt x="89" y="2"/>
                  </a:cubicBezTo>
                  <a:cubicBezTo>
                    <a:pt x="90" y="2"/>
                    <a:pt x="92" y="0"/>
                    <a:pt x="94" y="0"/>
                  </a:cubicBezTo>
                  <a:cubicBezTo>
                    <a:pt x="95" y="3"/>
                    <a:pt x="99" y="4"/>
                    <a:pt x="101" y="6"/>
                  </a:cubicBezTo>
                  <a:cubicBezTo>
                    <a:pt x="102" y="9"/>
                    <a:pt x="100" y="10"/>
                    <a:pt x="99" y="12"/>
                  </a:cubicBezTo>
                  <a:cubicBezTo>
                    <a:pt x="97" y="14"/>
                    <a:pt x="96" y="17"/>
                    <a:pt x="99" y="19"/>
                  </a:cubicBezTo>
                  <a:cubicBezTo>
                    <a:pt x="100" y="20"/>
                    <a:pt x="100" y="21"/>
                    <a:pt x="100" y="23"/>
                  </a:cubicBezTo>
                  <a:cubicBezTo>
                    <a:pt x="100" y="25"/>
                    <a:pt x="100" y="27"/>
                    <a:pt x="102" y="29"/>
                  </a:cubicBezTo>
                  <a:cubicBezTo>
                    <a:pt x="104" y="31"/>
                    <a:pt x="107" y="33"/>
                    <a:pt x="111" y="33"/>
                  </a:cubicBezTo>
                  <a:cubicBezTo>
                    <a:pt x="118" y="34"/>
                    <a:pt x="125" y="35"/>
                    <a:pt x="131" y="30"/>
                  </a:cubicBezTo>
                  <a:cubicBezTo>
                    <a:pt x="133" y="29"/>
                    <a:pt x="135" y="30"/>
                    <a:pt x="136" y="32"/>
                  </a:cubicBezTo>
                  <a:cubicBezTo>
                    <a:pt x="138" y="36"/>
                    <a:pt x="140" y="40"/>
                    <a:pt x="137" y="45"/>
                  </a:cubicBezTo>
                  <a:cubicBezTo>
                    <a:pt x="135" y="46"/>
                    <a:pt x="134" y="47"/>
                    <a:pt x="132" y="49"/>
                  </a:cubicBezTo>
                  <a:cubicBezTo>
                    <a:pt x="131" y="51"/>
                    <a:pt x="129" y="51"/>
                    <a:pt x="127" y="51"/>
                  </a:cubicBezTo>
                  <a:cubicBezTo>
                    <a:pt x="125" y="51"/>
                    <a:pt x="123" y="52"/>
                    <a:pt x="122" y="50"/>
                  </a:cubicBezTo>
                  <a:cubicBezTo>
                    <a:pt x="121" y="48"/>
                    <a:pt x="123" y="47"/>
                    <a:pt x="124" y="45"/>
                  </a:cubicBezTo>
                  <a:cubicBezTo>
                    <a:pt x="125" y="44"/>
                    <a:pt x="126" y="42"/>
                    <a:pt x="125" y="39"/>
                  </a:cubicBezTo>
                  <a:cubicBezTo>
                    <a:pt x="122" y="41"/>
                    <a:pt x="120" y="42"/>
                    <a:pt x="117" y="39"/>
                  </a:cubicBezTo>
                  <a:cubicBezTo>
                    <a:pt x="115" y="37"/>
                    <a:pt x="114" y="38"/>
                    <a:pt x="113" y="40"/>
                  </a:cubicBezTo>
                  <a:cubicBezTo>
                    <a:pt x="113" y="41"/>
                    <a:pt x="113" y="42"/>
                    <a:pt x="113" y="43"/>
                  </a:cubicBezTo>
                  <a:cubicBezTo>
                    <a:pt x="114" y="45"/>
                    <a:pt x="114" y="47"/>
                    <a:pt x="112" y="48"/>
                  </a:cubicBezTo>
                  <a:cubicBezTo>
                    <a:pt x="109" y="50"/>
                    <a:pt x="108" y="47"/>
                    <a:pt x="106" y="46"/>
                  </a:cubicBezTo>
                  <a:cubicBezTo>
                    <a:pt x="105" y="48"/>
                    <a:pt x="104" y="49"/>
                    <a:pt x="102" y="50"/>
                  </a:cubicBezTo>
                  <a:cubicBezTo>
                    <a:pt x="100" y="50"/>
                    <a:pt x="98" y="53"/>
                    <a:pt x="101" y="54"/>
                  </a:cubicBezTo>
                  <a:cubicBezTo>
                    <a:pt x="105" y="57"/>
                    <a:pt x="107" y="61"/>
                    <a:pt x="108" y="65"/>
                  </a:cubicBezTo>
                  <a:cubicBezTo>
                    <a:pt x="108" y="65"/>
                    <a:pt x="108" y="66"/>
                    <a:pt x="108" y="66"/>
                  </a:cubicBezTo>
                  <a:cubicBezTo>
                    <a:pt x="115" y="66"/>
                    <a:pt x="115" y="71"/>
                    <a:pt x="116" y="76"/>
                  </a:cubicBezTo>
                  <a:cubicBezTo>
                    <a:pt x="117" y="73"/>
                    <a:pt x="114" y="71"/>
                    <a:pt x="116" y="69"/>
                  </a:cubicBezTo>
                  <a:cubicBezTo>
                    <a:pt x="117" y="68"/>
                    <a:pt x="120" y="68"/>
                    <a:pt x="121" y="67"/>
                  </a:cubicBezTo>
                  <a:cubicBezTo>
                    <a:pt x="125" y="64"/>
                    <a:pt x="129" y="64"/>
                    <a:pt x="134" y="64"/>
                  </a:cubicBezTo>
                  <a:cubicBezTo>
                    <a:pt x="133" y="62"/>
                    <a:pt x="132" y="60"/>
                    <a:pt x="131" y="58"/>
                  </a:cubicBezTo>
                  <a:cubicBezTo>
                    <a:pt x="129" y="57"/>
                    <a:pt x="127" y="57"/>
                    <a:pt x="128" y="55"/>
                  </a:cubicBezTo>
                  <a:cubicBezTo>
                    <a:pt x="128" y="53"/>
                    <a:pt x="130" y="52"/>
                    <a:pt x="132" y="51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41" y="48"/>
                    <a:pt x="141" y="48"/>
                    <a:pt x="147" y="54"/>
                  </a:cubicBezTo>
                  <a:cubicBezTo>
                    <a:pt x="150" y="57"/>
                    <a:pt x="153" y="57"/>
                    <a:pt x="156" y="53"/>
                  </a:cubicBezTo>
                  <a:cubicBezTo>
                    <a:pt x="157" y="51"/>
                    <a:pt x="159" y="50"/>
                    <a:pt x="162" y="51"/>
                  </a:cubicBezTo>
                  <a:cubicBezTo>
                    <a:pt x="167" y="53"/>
                    <a:pt x="169" y="51"/>
                    <a:pt x="170" y="47"/>
                  </a:cubicBezTo>
                  <a:cubicBezTo>
                    <a:pt x="170" y="44"/>
                    <a:pt x="169" y="42"/>
                    <a:pt x="171" y="40"/>
                  </a:cubicBezTo>
                  <a:cubicBezTo>
                    <a:pt x="178" y="41"/>
                    <a:pt x="182" y="46"/>
                    <a:pt x="182" y="55"/>
                  </a:cubicBezTo>
                  <a:cubicBezTo>
                    <a:pt x="182" y="56"/>
                    <a:pt x="181" y="56"/>
                    <a:pt x="181" y="57"/>
                  </a:cubicBezTo>
                  <a:cubicBezTo>
                    <a:pt x="176" y="60"/>
                    <a:pt x="176" y="61"/>
                    <a:pt x="180" y="64"/>
                  </a:cubicBezTo>
                  <a:cubicBezTo>
                    <a:pt x="177" y="71"/>
                    <a:pt x="171" y="75"/>
                    <a:pt x="166" y="79"/>
                  </a:cubicBezTo>
                  <a:cubicBezTo>
                    <a:pt x="164" y="80"/>
                    <a:pt x="162" y="79"/>
                    <a:pt x="161" y="8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5" name="Freeform 15">
              <a:extLst>
                <a:ext uri="{FF2B5EF4-FFF2-40B4-BE49-F238E27FC236}">
                  <a16:creationId xmlns:a16="http://schemas.microsoft.com/office/drawing/2014/main" id="{18EFC578-4D62-9A4E-B429-64EA3B410704}"/>
                </a:ext>
              </a:extLst>
            </p:cNvPr>
            <p:cNvSpPr/>
            <p:nvPr userDrawn="1"/>
          </p:nvSpPr>
          <p:spPr bwMode="auto">
            <a:xfrm>
              <a:off x="1079500" y="3175"/>
              <a:ext cx="692150" cy="441325"/>
            </a:xfrm>
            <a:custGeom>
              <a:avLst/>
              <a:gdLst>
                <a:gd name="T0" fmla="*/ 143 w 184"/>
                <a:gd name="T1" fmla="*/ 106 h 117"/>
                <a:gd name="T2" fmla="*/ 129 w 184"/>
                <a:gd name="T3" fmla="*/ 117 h 117"/>
                <a:gd name="T4" fmla="*/ 111 w 184"/>
                <a:gd name="T5" fmla="*/ 108 h 117"/>
                <a:gd name="T6" fmla="*/ 96 w 184"/>
                <a:gd name="T7" fmla="*/ 92 h 117"/>
                <a:gd name="T8" fmla="*/ 78 w 184"/>
                <a:gd name="T9" fmla="*/ 81 h 117"/>
                <a:gd name="T10" fmla="*/ 70 w 184"/>
                <a:gd name="T11" fmla="*/ 62 h 117"/>
                <a:gd name="T12" fmla="*/ 76 w 184"/>
                <a:gd name="T13" fmla="*/ 44 h 117"/>
                <a:gd name="T14" fmla="*/ 70 w 184"/>
                <a:gd name="T15" fmla="*/ 30 h 117"/>
                <a:gd name="T16" fmla="*/ 52 w 184"/>
                <a:gd name="T17" fmla="*/ 44 h 117"/>
                <a:gd name="T18" fmla="*/ 41 w 184"/>
                <a:gd name="T19" fmla="*/ 48 h 117"/>
                <a:gd name="T20" fmla="*/ 34 w 184"/>
                <a:gd name="T21" fmla="*/ 35 h 117"/>
                <a:gd name="T22" fmla="*/ 16 w 184"/>
                <a:gd name="T23" fmla="*/ 16 h 117"/>
                <a:gd name="T24" fmla="*/ 5 w 184"/>
                <a:gd name="T25" fmla="*/ 2 h 117"/>
                <a:gd name="T26" fmla="*/ 39 w 184"/>
                <a:gd name="T27" fmla="*/ 0 h 117"/>
                <a:gd name="T28" fmla="*/ 35 w 184"/>
                <a:gd name="T29" fmla="*/ 10 h 117"/>
                <a:gd name="T30" fmla="*/ 37 w 184"/>
                <a:gd name="T31" fmla="*/ 12 h 117"/>
                <a:gd name="T32" fmla="*/ 48 w 184"/>
                <a:gd name="T33" fmla="*/ 9 h 117"/>
                <a:gd name="T34" fmla="*/ 43 w 184"/>
                <a:gd name="T35" fmla="*/ 22 h 117"/>
                <a:gd name="T36" fmla="*/ 58 w 184"/>
                <a:gd name="T37" fmla="*/ 11 h 117"/>
                <a:gd name="T38" fmla="*/ 64 w 184"/>
                <a:gd name="T39" fmla="*/ 20 h 117"/>
                <a:gd name="T40" fmla="*/ 65 w 184"/>
                <a:gd name="T41" fmla="*/ 11 h 117"/>
                <a:gd name="T42" fmla="*/ 71 w 184"/>
                <a:gd name="T43" fmla="*/ 3 h 117"/>
                <a:gd name="T44" fmla="*/ 106 w 184"/>
                <a:gd name="T45" fmla="*/ 0 h 117"/>
                <a:gd name="T46" fmla="*/ 115 w 184"/>
                <a:gd name="T47" fmla="*/ 15 h 117"/>
                <a:gd name="T48" fmla="*/ 116 w 184"/>
                <a:gd name="T49" fmla="*/ 26 h 117"/>
                <a:gd name="T50" fmla="*/ 141 w 184"/>
                <a:gd name="T51" fmla="*/ 16 h 117"/>
                <a:gd name="T52" fmla="*/ 154 w 184"/>
                <a:gd name="T53" fmla="*/ 24 h 117"/>
                <a:gd name="T54" fmla="*/ 176 w 184"/>
                <a:gd name="T55" fmla="*/ 52 h 117"/>
                <a:gd name="T56" fmla="*/ 180 w 184"/>
                <a:gd name="T57" fmla="*/ 70 h 117"/>
                <a:gd name="T58" fmla="*/ 177 w 184"/>
                <a:gd name="T59" fmla="*/ 84 h 117"/>
                <a:gd name="T60" fmla="*/ 150 w 184"/>
                <a:gd name="T61" fmla="*/ 95 h 117"/>
                <a:gd name="T62" fmla="*/ 149 w 184"/>
                <a:gd name="T63" fmla="*/ 106 h 117"/>
                <a:gd name="T64" fmla="*/ 146 w 184"/>
                <a:gd name="T65" fmla="*/ 101 h 117"/>
                <a:gd name="T66" fmla="*/ 146 w 184"/>
                <a:gd name="T67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4" h="117">
                  <a:moveTo>
                    <a:pt x="146" y="110"/>
                  </a:moveTo>
                  <a:cubicBezTo>
                    <a:pt x="144" y="109"/>
                    <a:pt x="145" y="105"/>
                    <a:pt x="143" y="106"/>
                  </a:cubicBezTo>
                  <a:cubicBezTo>
                    <a:pt x="140" y="106"/>
                    <a:pt x="137" y="108"/>
                    <a:pt x="134" y="110"/>
                  </a:cubicBezTo>
                  <a:cubicBezTo>
                    <a:pt x="132" y="112"/>
                    <a:pt x="133" y="116"/>
                    <a:pt x="129" y="117"/>
                  </a:cubicBezTo>
                  <a:cubicBezTo>
                    <a:pt x="128" y="116"/>
                    <a:pt x="129" y="112"/>
                    <a:pt x="126" y="113"/>
                  </a:cubicBezTo>
                  <a:cubicBezTo>
                    <a:pt x="121" y="107"/>
                    <a:pt x="119" y="106"/>
                    <a:pt x="111" y="108"/>
                  </a:cubicBezTo>
                  <a:cubicBezTo>
                    <a:pt x="107" y="110"/>
                    <a:pt x="103" y="110"/>
                    <a:pt x="100" y="106"/>
                  </a:cubicBezTo>
                  <a:cubicBezTo>
                    <a:pt x="96" y="102"/>
                    <a:pt x="94" y="98"/>
                    <a:pt x="96" y="92"/>
                  </a:cubicBezTo>
                  <a:cubicBezTo>
                    <a:pt x="97" y="88"/>
                    <a:pt x="96" y="87"/>
                    <a:pt x="92" y="87"/>
                  </a:cubicBezTo>
                  <a:cubicBezTo>
                    <a:pt x="86" y="86"/>
                    <a:pt x="82" y="84"/>
                    <a:pt x="78" y="81"/>
                  </a:cubicBezTo>
                  <a:cubicBezTo>
                    <a:pt x="76" y="79"/>
                    <a:pt x="75" y="78"/>
                    <a:pt x="73" y="76"/>
                  </a:cubicBezTo>
                  <a:cubicBezTo>
                    <a:pt x="73" y="71"/>
                    <a:pt x="72" y="67"/>
                    <a:pt x="70" y="62"/>
                  </a:cubicBezTo>
                  <a:cubicBezTo>
                    <a:pt x="68" y="59"/>
                    <a:pt x="70" y="55"/>
                    <a:pt x="74" y="52"/>
                  </a:cubicBezTo>
                  <a:cubicBezTo>
                    <a:pt x="79" y="49"/>
                    <a:pt x="79" y="49"/>
                    <a:pt x="76" y="44"/>
                  </a:cubicBezTo>
                  <a:cubicBezTo>
                    <a:pt x="75" y="41"/>
                    <a:pt x="74" y="38"/>
                    <a:pt x="74" y="35"/>
                  </a:cubicBezTo>
                  <a:cubicBezTo>
                    <a:pt x="74" y="32"/>
                    <a:pt x="72" y="31"/>
                    <a:pt x="70" y="30"/>
                  </a:cubicBezTo>
                  <a:cubicBezTo>
                    <a:pt x="67" y="29"/>
                    <a:pt x="65" y="31"/>
                    <a:pt x="64" y="32"/>
                  </a:cubicBezTo>
                  <a:cubicBezTo>
                    <a:pt x="61" y="37"/>
                    <a:pt x="57" y="41"/>
                    <a:pt x="52" y="44"/>
                  </a:cubicBezTo>
                  <a:cubicBezTo>
                    <a:pt x="49" y="45"/>
                    <a:pt x="46" y="45"/>
                    <a:pt x="44" y="48"/>
                  </a:cubicBezTo>
                  <a:cubicBezTo>
                    <a:pt x="43" y="49"/>
                    <a:pt x="42" y="49"/>
                    <a:pt x="41" y="48"/>
                  </a:cubicBezTo>
                  <a:cubicBezTo>
                    <a:pt x="38" y="46"/>
                    <a:pt x="36" y="43"/>
                    <a:pt x="36" y="39"/>
                  </a:cubicBezTo>
                  <a:cubicBezTo>
                    <a:pt x="36" y="37"/>
                    <a:pt x="36" y="35"/>
                    <a:pt x="34" y="35"/>
                  </a:cubicBezTo>
                  <a:cubicBezTo>
                    <a:pt x="26" y="34"/>
                    <a:pt x="23" y="31"/>
                    <a:pt x="23" y="23"/>
                  </a:cubicBezTo>
                  <a:cubicBezTo>
                    <a:pt x="23" y="16"/>
                    <a:pt x="23" y="16"/>
                    <a:pt x="16" y="16"/>
                  </a:cubicBezTo>
                  <a:cubicBezTo>
                    <a:pt x="12" y="16"/>
                    <a:pt x="8" y="15"/>
                    <a:pt x="5" y="12"/>
                  </a:cubicBezTo>
                  <a:cubicBezTo>
                    <a:pt x="2" y="9"/>
                    <a:pt x="0" y="5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18" y="0"/>
                    <a:pt x="28" y="0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8" y="5"/>
                    <a:pt x="38" y="8"/>
                    <a:pt x="35" y="10"/>
                  </a:cubicBezTo>
                  <a:cubicBezTo>
                    <a:pt x="34" y="10"/>
                    <a:pt x="34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9" y="11"/>
                    <a:pt x="42" y="9"/>
                    <a:pt x="45" y="9"/>
                  </a:cubicBezTo>
                  <a:cubicBezTo>
                    <a:pt x="46" y="8"/>
                    <a:pt x="47" y="8"/>
                    <a:pt x="48" y="9"/>
                  </a:cubicBezTo>
                  <a:cubicBezTo>
                    <a:pt x="48" y="10"/>
                    <a:pt x="48" y="11"/>
                    <a:pt x="47" y="12"/>
                  </a:cubicBezTo>
                  <a:cubicBezTo>
                    <a:pt x="45" y="15"/>
                    <a:pt x="45" y="18"/>
                    <a:pt x="43" y="22"/>
                  </a:cubicBezTo>
                  <a:cubicBezTo>
                    <a:pt x="46" y="18"/>
                    <a:pt x="48" y="14"/>
                    <a:pt x="50" y="11"/>
                  </a:cubicBezTo>
                  <a:cubicBezTo>
                    <a:pt x="54" y="6"/>
                    <a:pt x="56" y="6"/>
                    <a:pt x="58" y="11"/>
                  </a:cubicBezTo>
                  <a:cubicBezTo>
                    <a:pt x="59" y="13"/>
                    <a:pt x="60" y="16"/>
                    <a:pt x="61" y="18"/>
                  </a:cubicBezTo>
                  <a:cubicBezTo>
                    <a:pt x="62" y="19"/>
                    <a:pt x="63" y="20"/>
                    <a:pt x="64" y="20"/>
                  </a:cubicBezTo>
                  <a:cubicBezTo>
                    <a:pt x="65" y="20"/>
                    <a:pt x="65" y="18"/>
                    <a:pt x="65" y="17"/>
                  </a:cubicBezTo>
                  <a:cubicBezTo>
                    <a:pt x="65" y="15"/>
                    <a:pt x="65" y="13"/>
                    <a:pt x="65" y="11"/>
                  </a:cubicBezTo>
                  <a:cubicBezTo>
                    <a:pt x="64" y="6"/>
                    <a:pt x="69" y="3"/>
                    <a:pt x="74" y="5"/>
                  </a:cubicBezTo>
                  <a:cubicBezTo>
                    <a:pt x="73" y="4"/>
                    <a:pt x="72" y="4"/>
                    <a:pt x="71" y="3"/>
                  </a:cubicBezTo>
                  <a:cubicBezTo>
                    <a:pt x="70" y="2"/>
                    <a:pt x="69" y="1"/>
                    <a:pt x="70" y="0"/>
                  </a:cubicBezTo>
                  <a:cubicBezTo>
                    <a:pt x="82" y="0"/>
                    <a:pt x="94" y="0"/>
                    <a:pt x="106" y="0"/>
                  </a:cubicBezTo>
                  <a:cubicBezTo>
                    <a:pt x="107" y="1"/>
                    <a:pt x="107" y="3"/>
                    <a:pt x="107" y="5"/>
                  </a:cubicBezTo>
                  <a:cubicBezTo>
                    <a:pt x="107" y="10"/>
                    <a:pt x="110" y="14"/>
                    <a:pt x="115" y="15"/>
                  </a:cubicBezTo>
                  <a:cubicBezTo>
                    <a:pt x="121" y="17"/>
                    <a:pt x="121" y="18"/>
                    <a:pt x="118" y="23"/>
                  </a:cubicBezTo>
                  <a:cubicBezTo>
                    <a:pt x="117" y="24"/>
                    <a:pt x="116" y="25"/>
                    <a:pt x="116" y="26"/>
                  </a:cubicBezTo>
                  <a:cubicBezTo>
                    <a:pt x="119" y="20"/>
                    <a:pt x="130" y="13"/>
                    <a:pt x="137" y="14"/>
                  </a:cubicBezTo>
                  <a:cubicBezTo>
                    <a:pt x="139" y="14"/>
                    <a:pt x="140" y="15"/>
                    <a:pt x="141" y="16"/>
                  </a:cubicBezTo>
                  <a:cubicBezTo>
                    <a:pt x="143" y="17"/>
                    <a:pt x="145" y="19"/>
                    <a:pt x="148" y="19"/>
                  </a:cubicBezTo>
                  <a:cubicBezTo>
                    <a:pt x="151" y="19"/>
                    <a:pt x="153" y="21"/>
                    <a:pt x="154" y="24"/>
                  </a:cubicBezTo>
                  <a:cubicBezTo>
                    <a:pt x="157" y="33"/>
                    <a:pt x="159" y="41"/>
                    <a:pt x="155" y="51"/>
                  </a:cubicBezTo>
                  <a:cubicBezTo>
                    <a:pt x="162" y="51"/>
                    <a:pt x="169" y="52"/>
                    <a:pt x="176" y="52"/>
                  </a:cubicBezTo>
                  <a:cubicBezTo>
                    <a:pt x="176" y="55"/>
                    <a:pt x="178" y="56"/>
                    <a:pt x="179" y="58"/>
                  </a:cubicBezTo>
                  <a:cubicBezTo>
                    <a:pt x="184" y="63"/>
                    <a:pt x="184" y="65"/>
                    <a:pt x="180" y="70"/>
                  </a:cubicBezTo>
                  <a:cubicBezTo>
                    <a:pt x="178" y="72"/>
                    <a:pt x="177" y="75"/>
                    <a:pt x="178" y="78"/>
                  </a:cubicBezTo>
                  <a:cubicBezTo>
                    <a:pt x="180" y="80"/>
                    <a:pt x="179" y="82"/>
                    <a:pt x="177" y="84"/>
                  </a:cubicBezTo>
                  <a:cubicBezTo>
                    <a:pt x="171" y="91"/>
                    <a:pt x="164" y="93"/>
                    <a:pt x="156" y="90"/>
                  </a:cubicBezTo>
                  <a:cubicBezTo>
                    <a:pt x="151" y="88"/>
                    <a:pt x="149" y="90"/>
                    <a:pt x="150" y="95"/>
                  </a:cubicBezTo>
                  <a:cubicBezTo>
                    <a:pt x="150" y="97"/>
                    <a:pt x="152" y="97"/>
                    <a:pt x="152" y="99"/>
                  </a:cubicBezTo>
                  <a:cubicBezTo>
                    <a:pt x="147" y="100"/>
                    <a:pt x="149" y="103"/>
                    <a:pt x="149" y="106"/>
                  </a:cubicBezTo>
                  <a:cubicBezTo>
                    <a:pt x="146" y="105"/>
                    <a:pt x="147" y="103"/>
                    <a:pt x="146" y="101"/>
                  </a:cubicBezTo>
                  <a:cubicBezTo>
                    <a:pt x="146" y="101"/>
                    <a:pt x="145" y="102"/>
                    <a:pt x="146" y="101"/>
                  </a:cubicBezTo>
                  <a:cubicBezTo>
                    <a:pt x="146" y="101"/>
                    <a:pt x="146" y="101"/>
                    <a:pt x="146" y="102"/>
                  </a:cubicBezTo>
                  <a:cubicBezTo>
                    <a:pt x="146" y="104"/>
                    <a:pt x="148" y="107"/>
                    <a:pt x="146" y="11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6" name="Freeform 16">
              <a:extLst>
                <a:ext uri="{FF2B5EF4-FFF2-40B4-BE49-F238E27FC236}">
                  <a16:creationId xmlns:a16="http://schemas.microsoft.com/office/drawing/2014/main" id="{6FCD57D6-57C9-ACF1-C6A2-EE1E0468E191}"/>
                </a:ext>
              </a:extLst>
            </p:cNvPr>
            <p:cNvSpPr/>
            <p:nvPr userDrawn="1"/>
          </p:nvSpPr>
          <p:spPr bwMode="auto">
            <a:xfrm>
              <a:off x="147638" y="3175"/>
              <a:ext cx="590550" cy="549275"/>
            </a:xfrm>
            <a:custGeom>
              <a:avLst/>
              <a:gdLst>
                <a:gd name="T0" fmla="*/ 98 w 157"/>
                <a:gd name="T1" fmla="*/ 118 h 146"/>
                <a:gd name="T2" fmla="*/ 65 w 157"/>
                <a:gd name="T3" fmla="*/ 118 h 146"/>
                <a:gd name="T4" fmla="*/ 60 w 157"/>
                <a:gd name="T5" fmla="*/ 106 h 146"/>
                <a:gd name="T6" fmla="*/ 63 w 157"/>
                <a:gd name="T7" fmla="*/ 93 h 146"/>
                <a:gd name="T8" fmla="*/ 69 w 157"/>
                <a:gd name="T9" fmla="*/ 79 h 146"/>
                <a:gd name="T10" fmla="*/ 67 w 157"/>
                <a:gd name="T11" fmla="*/ 76 h 146"/>
                <a:gd name="T12" fmla="*/ 59 w 157"/>
                <a:gd name="T13" fmla="*/ 77 h 146"/>
                <a:gd name="T14" fmla="*/ 30 w 157"/>
                <a:gd name="T15" fmla="*/ 81 h 146"/>
                <a:gd name="T16" fmla="*/ 29 w 157"/>
                <a:gd name="T17" fmla="*/ 64 h 146"/>
                <a:gd name="T18" fmla="*/ 7 w 157"/>
                <a:gd name="T19" fmla="*/ 51 h 146"/>
                <a:gd name="T20" fmla="*/ 3 w 157"/>
                <a:gd name="T21" fmla="*/ 40 h 146"/>
                <a:gd name="T22" fmla="*/ 12 w 157"/>
                <a:gd name="T23" fmla="*/ 20 h 146"/>
                <a:gd name="T24" fmla="*/ 7 w 157"/>
                <a:gd name="T25" fmla="*/ 9 h 146"/>
                <a:gd name="T26" fmla="*/ 42 w 157"/>
                <a:gd name="T27" fmla="*/ 0 h 146"/>
                <a:gd name="T28" fmla="*/ 58 w 157"/>
                <a:gd name="T29" fmla="*/ 18 h 146"/>
                <a:gd name="T30" fmla="*/ 45 w 157"/>
                <a:gd name="T31" fmla="*/ 12 h 146"/>
                <a:gd name="T32" fmla="*/ 43 w 157"/>
                <a:gd name="T33" fmla="*/ 27 h 146"/>
                <a:gd name="T34" fmla="*/ 28 w 157"/>
                <a:gd name="T35" fmla="*/ 20 h 146"/>
                <a:gd name="T36" fmla="*/ 23 w 157"/>
                <a:gd name="T37" fmla="*/ 20 h 146"/>
                <a:gd name="T38" fmla="*/ 31 w 157"/>
                <a:gd name="T39" fmla="*/ 26 h 146"/>
                <a:gd name="T40" fmla="*/ 40 w 157"/>
                <a:gd name="T41" fmla="*/ 40 h 146"/>
                <a:gd name="T42" fmla="*/ 47 w 157"/>
                <a:gd name="T43" fmla="*/ 48 h 146"/>
                <a:gd name="T44" fmla="*/ 62 w 157"/>
                <a:gd name="T45" fmla="*/ 48 h 146"/>
                <a:gd name="T46" fmla="*/ 64 w 157"/>
                <a:gd name="T47" fmla="*/ 38 h 146"/>
                <a:gd name="T48" fmla="*/ 77 w 157"/>
                <a:gd name="T49" fmla="*/ 65 h 146"/>
                <a:gd name="T50" fmla="*/ 78 w 157"/>
                <a:gd name="T51" fmla="*/ 43 h 146"/>
                <a:gd name="T52" fmla="*/ 73 w 157"/>
                <a:gd name="T53" fmla="*/ 7 h 146"/>
                <a:gd name="T54" fmla="*/ 86 w 157"/>
                <a:gd name="T55" fmla="*/ 39 h 146"/>
                <a:gd name="T56" fmla="*/ 93 w 157"/>
                <a:gd name="T57" fmla="*/ 41 h 146"/>
                <a:gd name="T58" fmla="*/ 106 w 157"/>
                <a:gd name="T59" fmla="*/ 52 h 146"/>
                <a:gd name="T60" fmla="*/ 109 w 157"/>
                <a:gd name="T61" fmla="*/ 51 h 146"/>
                <a:gd name="T62" fmla="*/ 113 w 157"/>
                <a:gd name="T63" fmla="*/ 48 h 146"/>
                <a:gd name="T64" fmla="*/ 121 w 157"/>
                <a:gd name="T65" fmla="*/ 47 h 146"/>
                <a:gd name="T66" fmla="*/ 114 w 157"/>
                <a:gd name="T67" fmla="*/ 30 h 146"/>
                <a:gd name="T68" fmla="*/ 122 w 157"/>
                <a:gd name="T69" fmla="*/ 29 h 146"/>
                <a:gd name="T70" fmla="*/ 130 w 157"/>
                <a:gd name="T71" fmla="*/ 34 h 146"/>
                <a:gd name="T72" fmla="*/ 133 w 157"/>
                <a:gd name="T73" fmla="*/ 41 h 146"/>
                <a:gd name="T74" fmla="*/ 141 w 157"/>
                <a:gd name="T75" fmla="*/ 45 h 146"/>
                <a:gd name="T76" fmla="*/ 132 w 157"/>
                <a:gd name="T77" fmla="*/ 49 h 146"/>
                <a:gd name="T78" fmla="*/ 142 w 157"/>
                <a:gd name="T79" fmla="*/ 56 h 146"/>
                <a:gd name="T80" fmla="*/ 149 w 157"/>
                <a:gd name="T81" fmla="*/ 72 h 146"/>
                <a:gd name="T82" fmla="*/ 144 w 157"/>
                <a:gd name="T83" fmla="*/ 83 h 146"/>
                <a:gd name="T84" fmla="*/ 156 w 157"/>
                <a:gd name="T85" fmla="*/ 99 h 146"/>
                <a:gd name="T86" fmla="*/ 140 w 157"/>
                <a:gd name="T87" fmla="*/ 119 h 146"/>
                <a:gd name="T88" fmla="*/ 133 w 157"/>
                <a:gd name="T89" fmla="*/ 137 h 146"/>
                <a:gd name="T90" fmla="*/ 119 w 157"/>
                <a:gd name="T91" fmla="*/ 141 h 146"/>
                <a:gd name="T92" fmla="*/ 108 w 157"/>
                <a:gd name="T93" fmla="*/ 140 h 146"/>
                <a:gd name="T94" fmla="*/ 97 w 157"/>
                <a:gd name="T95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" h="146">
                  <a:moveTo>
                    <a:pt x="100" y="131"/>
                  </a:moveTo>
                  <a:cubicBezTo>
                    <a:pt x="102" y="127"/>
                    <a:pt x="99" y="123"/>
                    <a:pt x="98" y="118"/>
                  </a:cubicBezTo>
                  <a:cubicBezTo>
                    <a:pt x="97" y="116"/>
                    <a:pt x="95" y="118"/>
                    <a:pt x="94" y="119"/>
                  </a:cubicBezTo>
                  <a:cubicBezTo>
                    <a:pt x="88" y="123"/>
                    <a:pt x="71" y="124"/>
                    <a:pt x="65" y="118"/>
                  </a:cubicBezTo>
                  <a:cubicBezTo>
                    <a:pt x="63" y="116"/>
                    <a:pt x="60" y="114"/>
                    <a:pt x="62" y="111"/>
                  </a:cubicBezTo>
                  <a:cubicBezTo>
                    <a:pt x="63" y="109"/>
                    <a:pt x="62" y="107"/>
                    <a:pt x="60" y="106"/>
                  </a:cubicBezTo>
                  <a:cubicBezTo>
                    <a:pt x="57" y="104"/>
                    <a:pt x="58" y="102"/>
                    <a:pt x="60" y="100"/>
                  </a:cubicBezTo>
                  <a:cubicBezTo>
                    <a:pt x="61" y="98"/>
                    <a:pt x="64" y="96"/>
                    <a:pt x="63" y="93"/>
                  </a:cubicBezTo>
                  <a:cubicBezTo>
                    <a:pt x="64" y="92"/>
                    <a:pt x="66" y="91"/>
                    <a:pt x="67" y="91"/>
                  </a:cubicBezTo>
                  <a:cubicBezTo>
                    <a:pt x="76" y="87"/>
                    <a:pt x="76" y="87"/>
                    <a:pt x="69" y="79"/>
                  </a:cubicBezTo>
                  <a:cubicBezTo>
                    <a:pt x="69" y="79"/>
                    <a:pt x="69" y="79"/>
                    <a:pt x="69" y="78"/>
                  </a:cubicBezTo>
                  <a:cubicBezTo>
                    <a:pt x="68" y="77"/>
                    <a:pt x="68" y="77"/>
                    <a:pt x="67" y="76"/>
                  </a:cubicBezTo>
                  <a:cubicBezTo>
                    <a:pt x="66" y="73"/>
                    <a:pt x="64" y="72"/>
                    <a:pt x="62" y="75"/>
                  </a:cubicBezTo>
                  <a:cubicBezTo>
                    <a:pt x="62" y="77"/>
                    <a:pt x="61" y="78"/>
                    <a:pt x="59" y="77"/>
                  </a:cubicBezTo>
                  <a:cubicBezTo>
                    <a:pt x="54" y="78"/>
                    <a:pt x="48" y="79"/>
                    <a:pt x="44" y="82"/>
                  </a:cubicBezTo>
                  <a:cubicBezTo>
                    <a:pt x="41" y="84"/>
                    <a:pt x="32" y="83"/>
                    <a:pt x="30" y="81"/>
                  </a:cubicBezTo>
                  <a:cubicBezTo>
                    <a:pt x="28" y="78"/>
                    <a:pt x="29" y="75"/>
                    <a:pt x="29" y="72"/>
                  </a:cubicBezTo>
                  <a:cubicBezTo>
                    <a:pt x="29" y="69"/>
                    <a:pt x="30" y="67"/>
                    <a:pt x="29" y="64"/>
                  </a:cubicBezTo>
                  <a:cubicBezTo>
                    <a:pt x="29" y="61"/>
                    <a:pt x="27" y="60"/>
                    <a:pt x="24" y="59"/>
                  </a:cubicBezTo>
                  <a:cubicBezTo>
                    <a:pt x="18" y="58"/>
                    <a:pt x="12" y="55"/>
                    <a:pt x="7" y="51"/>
                  </a:cubicBezTo>
                  <a:cubicBezTo>
                    <a:pt x="4" y="50"/>
                    <a:pt x="3" y="48"/>
                    <a:pt x="4" y="44"/>
                  </a:cubicBezTo>
                  <a:cubicBezTo>
                    <a:pt x="5" y="43"/>
                    <a:pt x="4" y="41"/>
                    <a:pt x="3" y="40"/>
                  </a:cubicBezTo>
                  <a:cubicBezTo>
                    <a:pt x="0" y="36"/>
                    <a:pt x="0" y="34"/>
                    <a:pt x="4" y="31"/>
                  </a:cubicBezTo>
                  <a:cubicBezTo>
                    <a:pt x="7" y="28"/>
                    <a:pt x="9" y="24"/>
                    <a:pt x="12" y="20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0" y="14"/>
                    <a:pt x="8" y="12"/>
                    <a:pt x="7" y="9"/>
                  </a:cubicBezTo>
                  <a:cubicBezTo>
                    <a:pt x="4" y="5"/>
                    <a:pt x="4" y="3"/>
                    <a:pt x="9" y="0"/>
                  </a:cubicBezTo>
                  <a:cubicBezTo>
                    <a:pt x="20" y="0"/>
                    <a:pt x="31" y="0"/>
                    <a:pt x="42" y="0"/>
                  </a:cubicBezTo>
                  <a:cubicBezTo>
                    <a:pt x="48" y="3"/>
                    <a:pt x="54" y="7"/>
                    <a:pt x="57" y="13"/>
                  </a:cubicBezTo>
                  <a:cubicBezTo>
                    <a:pt x="58" y="15"/>
                    <a:pt x="59" y="16"/>
                    <a:pt x="58" y="18"/>
                  </a:cubicBezTo>
                  <a:cubicBezTo>
                    <a:pt x="57" y="20"/>
                    <a:pt x="55" y="19"/>
                    <a:pt x="54" y="18"/>
                  </a:cubicBezTo>
                  <a:cubicBezTo>
                    <a:pt x="50" y="18"/>
                    <a:pt x="47" y="15"/>
                    <a:pt x="45" y="12"/>
                  </a:cubicBezTo>
                  <a:cubicBezTo>
                    <a:pt x="42" y="15"/>
                    <a:pt x="43" y="18"/>
                    <a:pt x="44" y="22"/>
                  </a:cubicBezTo>
                  <a:cubicBezTo>
                    <a:pt x="44" y="24"/>
                    <a:pt x="45" y="26"/>
                    <a:pt x="43" y="27"/>
                  </a:cubicBezTo>
                  <a:cubicBezTo>
                    <a:pt x="40" y="29"/>
                    <a:pt x="39" y="26"/>
                    <a:pt x="38" y="25"/>
                  </a:cubicBezTo>
                  <a:cubicBezTo>
                    <a:pt x="36" y="22"/>
                    <a:pt x="32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3" y="19"/>
                    <a:pt x="23" y="20"/>
                  </a:cubicBezTo>
                  <a:cubicBezTo>
                    <a:pt x="22" y="22"/>
                    <a:pt x="25" y="23"/>
                    <a:pt x="26" y="24"/>
                  </a:cubicBezTo>
                  <a:cubicBezTo>
                    <a:pt x="28" y="25"/>
                    <a:pt x="30" y="25"/>
                    <a:pt x="31" y="26"/>
                  </a:cubicBezTo>
                  <a:cubicBezTo>
                    <a:pt x="35" y="28"/>
                    <a:pt x="37" y="30"/>
                    <a:pt x="37" y="34"/>
                  </a:cubicBezTo>
                  <a:cubicBezTo>
                    <a:pt x="36" y="37"/>
                    <a:pt x="36" y="39"/>
                    <a:pt x="40" y="40"/>
                  </a:cubicBezTo>
                  <a:cubicBezTo>
                    <a:pt x="42" y="40"/>
                    <a:pt x="43" y="42"/>
                    <a:pt x="44" y="44"/>
                  </a:cubicBezTo>
                  <a:cubicBezTo>
                    <a:pt x="44" y="46"/>
                    <a:pt x="46" y="47"/>
                    <a:pt x="47" y="48"/>
                  </a:cubicBezTo>
                  <a:cubicBezTo>
                    <a:pt x="51" y="51"/>
                    <a:pt x="52" y="53"/>
                    <a:pt x="49" y="57"/>
                  </a:cubicBezTo>
                  <a:cubicBezTo>
                    <a:pt x="54" y="54"/>
                    <a:pt x="56" y="48"/>
                    <a:pt x="62" y="48"/>
                  </a:cubicBezTo>
                  <a:cubicBezTo>
                    <a:pt x="61" y="46"/>
                    <a:pt x="61" y="43"/>
                    <a:pt x="61" y="41"/>
                  </a:cubicBezTo>
                  <a:cubicBezTo>
                    <a:pt x="62" y="39"/>
                    <a:pt x="62" y="38"/>
                    <a:pt x="64" y="38"/>
                  </a:cubicBezTo>
                  <a:cubicBezTo>
                    <a:pt x="66" y="37"/>
                    <a:pt x="66" y="39"/>
                    <a:pt x="67" y="40"/>
                  </a:cubicBezTo>
                  <a:cubicBezTo>
                    <a:pt x="70" y="48"/>
                    <a:pt x="73" y="57"/>
                    <a:pt x="77" y="65"/>
                  </a:cubicBezTo>
                  <a:cubicBezTo>
                    <a:pt x="77" y="60"/>
                    <a:pt x="76" y="56"/>
                    <a:pt x="76" y="51"/>
                  </a:cubicBezTo>
                  <a:cubicBezTo>
                    <a:pt x="77" y="49"/>
                    <a:pt x="77" y="46"/>
                    <a:pt x="78" y="43"/>
                  </a:cubicBezTo>
                  <a:cubicBezTo>
                    <a:pt x="82" y="35"/>
                    <a:pt x="80" y="28"/>
                    <a:pt x="74" y="21"/>
                  </a:cubicBezTo>
                  <a:cubicBezTo>
                    <a:pt x="70" y="17"/>
                    <a:pt x="69" y="11"/>
                    <a:pt x="73" y="7"/>
                  </a:cubicBezTo>
                  <a:cubicBezTo>
                    <a:pt x="77" y="15"/>
                    <a:pt x="85" y="20"/>
                    <a:pt x="85" y="30"/>
                  </a:cubicBezTo>
                  <a:cubicBezTo>
                    <a:pt x="85" y="33"/>
                    <a:pt x="86" y="36"/>
                    <a:pt x="86" y="39"/>
                  </a:cubicBezTo>
                  <a:cubicBezTo>
                    <a:pt x="86" y="45"/>
                    <a:pt x="87" y="46"/>
                    <a:pt x="94" y="47"/>
                  </a:cubicBezTo>
                  <a:cubicBezTo>
                    <a:pt x="94" y="45"/>
                    <a:pt x="91" y="43"/>
                    <a:pt x="93" y="41"/>
                  </a:cubicBezTo>
                  <a:cubicBezTo>
                    <a:pt x="95" y="40"/>
                    <a:pt x="96" y="40"/>
                    <a:pt x="98" y="40"/>
                  </a:cubicBezTo>
                  <a:cubicBezTo>
                    <a:pt x="101" y="44"/>
                    <a:pt x="104" y="48"/>
                    <a:pt x="106" y="52"/>
                  </a:cubicBezTo>
                  <a:cubicBezTo>
                    <a:pt x="106" y="54"/>
                    <a:pt x="107" y="55"/>
                    <a:pt x="108" y="54"/>
                  </a:cubicBezTo>
                  <a:cubicBezTo>
                    <a:pt x="109" y="53"/>
                    <a:pt x="109" y="52"/>
                    <a:pt x="109" y="51"/>
                  </a:cubicBezTo>
                  <a:cubicBezTo>
                    <a:pt x="108" y="50"/>
                    <a:pt x="107" y="48"/>
                    <a:pt x="108" y="46"/>
                  </a:cubicBezTo>
                  <a:cubicBezTo>
                    <a:pt x="110" y="45"/>
                    <a:pt x="111" y="47"/>
                    <a:pt x="113" y="48"/>
                  </a:cubicBezTo>
                  <a:cubicBezTo>
                    <a:pt x="115" y="51"/>
                    <a:pt x="119" y="50"/>
                    <a:pt x="122" y="49"/>
                  </a:cubicBezTo>
                  <a:cubicBezTo>
                    <a:pt x="124" y="48"/>
                    <a:pt x="121" y="48"/>
                    <a:pt x="121" y="47"/>
                  </a:cubicBezTo>
                  <a:cubicBezTo>
                    <a:pt x="120" y="42"/>
                    <a:pt x="116" y="39"/>
                    <a:pt x="114" y="35"/>
                  </a:cubicBezTo>
                  <a:cubicBezTo>
                    <a:pt x="113" y="33"/>
                    <a:pt x="113" y="32"/>
                    <a:pt x="114" y="30"/>
                  </a:cubicBezTo>
                  <a:cubicBezTo>
                    <a:pt x="114" y="29"/>
                    <a:pt x="115" y="28"/>
                    <a:pt x="116" y="28"/>
                  </a:cubicBezTo>
                  <a:cubicBezTo>
                    <a:pt x="119" y="25"/>
                    <a:pt x="121" y="26"/>
                    <a:pt x="122" y="29"/>
                  </a:cubicBezTo>
                  <a:cubicBezTo>
                    <a:pt x="122" y="33"/>
                    <a:pt x="123" y="35"/>
                    <a:pt x="127" y="33"/>
                  </a:cubicBezTo>
                  <a:cubicBezTo>
                    <a:pt x="128" y="33"/>
                    <a:pt x="129" y="33"/>
                    <a:pt x="130" y="34"/>
                  </a:cubicBezTo>
                  <a:cubicBezTo>
                    <a:pt x="131" y="35"/>
                    <a:pt x="130" y="36"/>
                    <a:pt x="130" y="36"/>
                  </a:cubicBezTo>
                  <a:cubicBezTo>
                    <a:pt x="128" y="41"/>
                    <a:pt x="128" y="41"/>
                    <a:pt x="133" y="41"/>
                  </a:cubicBezTo>
                  <a:cubicBezTo>
                    <a:pt x="134" y="41"/>
                    <a:pt x="135" y="41"/>
                    <a:pt x="135" y="41"/>
                  </a:cubicBezTo>
                  <a:cubicBezTo>
                    <a:pt x="138" y="42"/>
                    <a:pt x="141" y="42"/>
                    <a:pt x="141" y="45"/>
                  </a:cubicBezTo>
                  <a:cubicBezTo>
                    <a:pt x="141" y="49"/>
                    <a:pt x="138" y="49"/>
                    <a:pt x="135" y="49"/>
                  </a:cubicBezTo>
                  <a:cubicBezTo>
                    <a:pt x="134" y="50"/>
                    <a:pt x="133" y="49"/>
                    <a:pt x="132" y="49"/>
                  </a:cubicBezTo>
                  <a:cubicBezTo>
                    <a:pt x="134" y="50"/>
                    <a:pt x="135" y="51"/>
                    <a:pt x="136" y="53"/>
                  </a:cubicBezTo>
                  <a:cubicBezTo>
                    <a:pt x="138" y="55"/>
                    <a:pt x="139" y="56"/>
                    <a:pt x="142" y="56"/>
                  </a:cubicBezTo>
                  <a:cubicBezTo>
                    <a:pt x="146" y="57"/>
                    <a:pt x="148" y="60"/>
                    <a:pt x="148" y="64"/>
                  </a:cubicBezTo>
                  <a:cubicBezTo>
                    <a:pt x="148" y="66"/>
                    <a:pt x="149" y="69"/>
                    <a:pt x="149" y="72"/>
                  </a:cubicBezTo>
                  <a:cubicBezTo>
                    <a:pt x="149" y="74"/>
                    <a:pt x="148" y="76"/>
                    <a:pt x="147" y="77"/>
                  </a:cubicBezTo>
                  <a:cubicBezTo>
                    <a:pt x="145" y="79"/>
                    <a:pt x="144" y="81"/>
                    <a:pt x="144" y="83"/>
                  </a:cubicBezTo>
                  <a:cubicBezTo>
                    <a:pt x="142" y="89"/>
                    <a:pt x="143" y="90"/>
                    <a:pt x="149" y="90"/>
                  </a:cubicBezTo>
                  <a:cubicBezTo>
                    <a:pt x="154" y="91"/>
                    <a:pt x="155" y="94"/>
                    <a:pt x="156" y="99"/>
                  </a:cubicBezTo>
                  <a:cubicBezTo>
                    <a:pt x="157" y="108"/>
                    <a:pt x="152" y="113"/>
                    <a:pt x="145" y="117"/>
                  </a:cubicBezTo>
                  <a:cubicBezTo>
                    <a:pt x="144" y="118"/>
                    <a:pt x="141" y="118"/>
                    <a:pt x="140" y="119"/>
                  </a:cubicBezTo>
                  <a:cubicBezTo>
                    <a:pt x="136" y="120"/>
                    <a:pt x="134" y="123"/>
                    <a:pt x="134" y="127"/>
                  </a:cubicBezTo>
                  <a:cubicBezTo>
                    <a:pt x="133" y="130"/>
                    <a:pt x="135" y="134"/>
                    <a:pt x="133" y="137"/>
                  </a:cubicBezTo>
                  <a:cubicBezTo>
                    <a:pt x="131" y="140"/>
                    <a:pt x="129" y="142"/>
                    <a:pt x="125" y="139"/>
                  </a:cubicBezTo>
                  <a:cubicBezTo>
                    <a:pt x="123" y="138"/>
                    <a:pt x="121" y="139"/>
                    <a:pt x="119" y="141"/>
                  </a:cubicBezTo>
                  <a:cubicBezTo>
                    <a:pt x="116" y="146"/>
                    <a:pt x="113" y="146"/>
                    <a:pt x="109" y="141"/>
                  </a:cubicBezTo>
                  <a:cubicBezTo>
                    <a:pt x="109" y="141"/>
                    <a:pt x="108" y="140"/>
                    <a:pt x="108" y="140"/>
                  </a:cubicBezTo>
                  <a:cubicBezTo>
                    <a:pt x="104" y="135"/>
                    <a:pt x="104" y="135"/>
                    <a:pt x="99" y="138"/>
                  </a:cubicBezTo>
                  <a:cubicBezTo>
                    <a:pt x="98" y="139"/>
                    <a:pt x="97" y="139"/>
                    <a:pt x="97" y="139"/>
                  </a:cubicBezTo>
                  <a:cubicBezTo>
                    <a:pt x="96" y="136"/>
                    <a:pt x="97" y="133"/>
                    <a:pt x="100" y="131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7" name="Freeform 17">
              <a:extLst>
                <a:ext uri="{FF2B5EF4-FFF2-40B4-BE49-F238E27FC236}">
                  <a16:creationId xmlns:a16="http://schemas.microsoft.com/office/drawing/2014/main" id="{9CF7884F-7865-0332-411B-0879575D7472}"/>
                </a:ext>
              </a:extLst>
            </p:cNvPr>
            <p:cNvSpPr/>
            <p:nvPr userDrawn="1"/>
          </p:nvSpPr>
          <p:spPr bwMode="auto">
            <a:xfrm>
              <a:off x="7938" y="1603375"/>
              <a:ext cx="474663" cy="387350"/>
            </a:xfrm>
            <a:custGeom>
              <a:avLst/>
              <a:gdLst>
                <a:gd name="T0" fmla="*/ 73 w 126"/>
                <a:gd name="T1" fmla="*/ 2 h 103"/>
                <a:gd name="T2" fmla="*/ 89 w 126"/>
                <a:gd name="T3" fmla="*/ 16 h 103"/>
                <a:gd name="T4" fmla="*/ 93 w 126"/>
                <a:gd name="T5" fmla="*/ 16 h 103"/>
                <a:gd name="T6" fmla="*/ 103 w 126"/>
                <a:gd name="T7" fmla="*/ 8 h 103"/>
                <a:gd name="T8" fmla="*/ 111 w 126"/>
                <a:gd name="T9" fmla="*/ 11 h 103"/>
                <a:gd name="T10" fmla="*/ 112 w 126"/>
                <a:gd name="T11" fmla="*/ 14 h 103"/>
                <a:gd name="T12" fmla="*/ 117 w 126"/>
                <a:gd name="T13" fmla="*/ 22 h 103"/>
                <a:gd name="T14" fmla="*/ 112 w 126"/>
                <a:gd name="T15" fmla="*/ 42 h 103"/>
                <a:gd name="T16" fmla="*/ 114 w 126"/>
                <a:gd name="T17" fmla="*/ 48 h 103"/>
                <a:gd name="T18" fmla="*/ 122 w 126"/>
                <a:gd name="T19" fmla="*/ 53 h 103"/>
                <a:gd name="T20" fmla="*/ 122 w 126"/>
                <a:gd name="T21" fmla="*/ 64 h 103"/>
                <a:gd name="T22" fmla="*/ 120 w 126"/>
                <a:gd name="T23" fmla="*/ 69 h 103"/>
                <a:gd name="T24" fmla="*/ 116 w 126"/>
                <a:gd name="T25" fmla="*/ 77 h 103"/>
                <a:gd name="T26" fmla="*/ 93 w 126"/>
                <a:gd name="T27" fmla="*/ 75 h 103"/>
                <a:gd name="T28" fmla="*/ 86 w 126"/>
                <a:gd name="T29" fmla="*/ 78 h 103"/>
                <a:gd name="T30" fmla="*/ 78 w 126"/>
                <a:gd name="T31" fmla="*/ 95 h 103"/>
                <a:gd name="T32" fmla="*/ 67 w 126"/>
                <a:gd name="T33" fmla="*/ 101 h 103"/>
                <a:gd name="T34" fmla="*/ 60 w 126"/>
                <a:gd name="T35" fmla="*/ 97 h 103"/>
                <a:gd name="T36" fmla="*/ 52 w 126"/>
                <a:gd name="T37" fmla="*/ 96 h 103"/>
                <a:gd name="T38" fmla="*/ 50 w 126"/>
                <a:gd name="T39" fmla="*/ 78 h 103"/>
                <a:gd name="T40" fmla="*/ 45 w 126"/>
                <a:gd name="T41" fmla="*/ 73 h 103"/>
                <a:gd name="T42" fmla="*/ 19 w 126"/>
                <a:gd name="T43" fmla="*/ 64 h 103"/>
                <a:gd name="T44" fmla="*/ 18 w 126"/>
                <a:gd name="T45" fmla="*/ 59 h 103"/>
                <a:gd name="T46" fmla="*/ 18 w 126"/>
                <a:gd name="T47" fmla="*/ 53 h 103"/>
                <a:gd name="T48" fmla="*/ 15 w 126"/>
                <a:gd name="T49" fmla="*/ 52 h 103"/>
                <a:gd name="T50" fmla="*/ 14 w 126"/>
                <a:gd name="T51" fmla="*/ 54 h 103"/>
                <a:gd name="T52" fmla="*/ 0 w 126"/>
                <a:gd name="T53" fmla="*/ 74 h 103"/>
                <a:gd name="T54" fmla="*/ 0 w 126"/>
                <a:gd name="T55" fmla="*/ 54 h 103"/>
                <a:gd name="T56" fmla="*/ 8 w 126"/>
                <a:gd name="T57" fmla="*/ 52 h 103"/>
                <a:gd name="T58" fmla="*/ 11 w 126"/>
                <a:gd name="T59" fmla="*/ 51 h 103"/>
                <a:gd name="T60" fmla="*/ 15 w 126"/>
                <a:gd name="T61" fmla="*/ 46 h 103"/>
                <a:gd name="T62" fmla="*/ 49 w 126"/>
                <a:gd name="T63" fmla="*/ 37 h 103"/>
                <a:gd name="T64" fmla="*/ 45 w 126"/>
                <a:gd name="T65" fmla="*/ 28 h 103"/>
                <a:gd name="T66" fmla="*/ 44 w 126"/>
                <a:gd name="T67" fmla="*/ 21 h 103"/>
                <a:gd name="T68" fmla="*/ 46 w 126"/>
                <a:gd name="T69" fmla="*/ 15 h 103"/>
                <a:gd name="T70" fmla="*/ 46 w 126"/>
                <a:gd name="T71" fmla="*/ 15 h 103"/>
                <a:gd name="T72" fmla="*/ 61 w 126"/>
                <a:gd name="T73" fmla="*/ 5 h 103"/>
                <a:gd name="T74" fmla="*/ 64 w 126"/>
                <a:gd name="T75" fmla="*/ 2 h 103"/>
                <a:gd name="T76" fmla="*/ 73 w 126"/>
                <a:gd name="T7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103">
                  <a:moveTo>
                    <a:pt x="73" y="2"/>
                  </a:moveTo>
                  <a:cubicBezTo>
                    <a:pt x="79" y="6"/>
                    <a:pt x="86" y="9"/>
                    <a:pt x="89" y="16"/>
                  </a:cubicBezTo>
                  <a:cubicBezTo>
                    <a:pt x="90" y="18"/>
                    <a:pt x="92" y="17"/>
                    <a:pt x="93" y="16"/>
                  </a:cubicBezTo>
                  <a:cubicBezTo>
                    <a:pt x="96" y="13"/>
                    <a:pt x="99" y="10"/>
                    <a:pt x="103" y="8"/>
                  </a:cubicBezTo>
                  <a:cubicBezTo>
                    <a:pt x="107" y="5"/>
                    <a:pt x="110" y="6"/>
                    <a:pt x="111" y="11"/>
                  </a:cubicBezTo>
                  <a:cubicBezTo>
                    <a:pt x="111" y="12"/>
                    <a:pt x="111" y="13"/>
                    <a:pt x="112" y="14"/>
                  </a:cubicBezTo>
                  <a:cubicBezTo>
                    <a:pt x="118" y="14"/>
                    <a:pt x="117" y="19"/>
                    <a:pt x="117" y="22"/>
                  </a:cubicBezTo>
                  <a:cubicBezTo>
                    <a:pt x="118" y="29"/>
                    <a:pt x="116" y="36"/>
                    <a:pt x="112" y="42"/>
                  </a:cubicBezTo>
                  <a:cubicBezTo>
                    <a:pt x="110" y="46"/>
                    <a:pt x="111" y="47"/>
                    <a:pt x="114" y="48"/>
                  </a:cubicBezTo>
                  <a:cubicBezTo>
                    <a:pt x="118" y="49"/>
                    <a:pt x="120" y="51"/>
                    <a:pt x="122" y="53"/>
                  </a:cubicBezTo>
                  <a:cubicBezTo>
                    <a:pt x="126" y="58"/>
                    <a:pt x="126" y="59"/>
                    <a:pt x="122" y="64"/>
                  </a:cubicBezTo>
                  <a:cubicBezTo>
                    <a:pt x="120" y="65"/>
                    <a:pt x="119" y="67"/>
                    <a:pt x="120" y="69"/>
                  </a:cubicBezTo>
                  <a:cubicBezTo>
                    <a:pt x="122" y="73"/>
                    <a:pt x="120" y="76"/>
                    <a:pt x="116" y="77"/>
                  </a:cubicBezTo>
                  <a:cubicBezTo>
                    <a:pt x="108" y="79"/>
                    <a:pt x="100" y="78"/>
                    <a:pt x="93" y="75"/>
                  </a:cubicBezTo>
                  <a:cubicBezTo>
                    <a:pt x="90" y="73"/>
                    <a:pt x="88" y="73"/>
                    <a:pt x="86" y="78"/>
                  </a:cubicBezTo>
                  <a:cubicBezTo>
                    <a:pt x="85" y="84"/>
                    <a:pt x="83" y="90"/>
                    <a:pt x="78" y="95"/>
                  </a:cubicBezTo>
                  <a:cubicBezTo>
                    <a:pt x="75" y="98"/>
                    <a:pt x="71" y="100"/>
                    <a:pt x="67" y="101"/>
                  </a:cubicBezTo>
                  <a:cubicBezTo>
                    <a:pt x="63" y="103"/>
                    <a:pt x="63" y="98"/>
                    <a:pt x="60" y="97"/>
                  </a:cubicBezTo>
                  <a:cubicBezTo>
                    <a:pt x="57" y="97"/>
                    <a:pt x="54" y="101"/>
                    <a:pt x="52" y="96"/>
                  </a:cubicBezTo>
                  <a:cubicBezTo>
                    <a:pt x="50" y="90"/>
                    <a:pt x="49" y="84"/>
                    <a:pt x="50" y="78"/>
                  </a:cubicBezTo>
                  <a:cubicBezTo>
                    <a:pt x="52" y="72"/>
                    <a:pt x="52" y="72"/>
                    <a:pt x="45" y="73"/>
                  </a:cubicBezTo>
                  <a:cubicBezTo>
                    <a:pt x="35" y="74"/>
                    <a:pt x="26" y="73"/>
                    <a:pt x="19" y="64"/>
                  </a:cubicBezTo>
                  <a:cubicBezTo>
                    <a:pt x="18" y="62"/>
                    <a:pt x="17" y="61"/>
                    <a:pt x="18" y="59"/>
                  </a:cubicBezTo>
                  <a:cubicBezTo>
                    <a:pt x="20" y="57"/>
                    <a:pt x="20" y="55"/>
                    <a:pt x="18" y="53"/>
                  </a:cubicBezTo>
                  <a:cubicBezTo>
                    <a:pt x="17" y="52"/>
                    <a:pt x="17" y="51"/>
                    <a:pt x="15" y="52"/>
                  </a:cubicBezTo>
                  <a:cubicBezTo>
                    <a:pt x="14" y="52"/>
                    <a:pt x="14" y="53"/>
                    <a:pt x="14" y="54"/>
                  </a:cubicBezTo>
                  <a:cubicBezTo>
                    <a:pt x="15" y="65"/>
                    <a:pt x="8" y="70"/>
                    <a:pt x="0" y="74"/>
                  </a:cubicBezTo>
                  <a:cubicBezTo>
                    <a:pt x="0" y="67"/>
                    <a:pt x="0" y="61"/>
                    <a:pt x="0" y="54"/>
                  </a:cubicBezTo>
                  <a:cubicBezTo>
                    <a:pt x="2" y="51"/>
                    <a:pt x="4" y="49"/>
                    <a:pt x="8" y="52"/>
                  </a:cubicBezTo>
                  <a:cubicBezTo>
                    <a:pt x="9" y="53"/>
                    <a:pt x="10" y="52"/>
                    <a:pt x="11" y="51"/>
                  </a:cubicBezTo>
                  <a:cubicBezTo>
                    <a:pt x="12" y="49"/>
                    <a:pt x="14" y="48"/>
                    <a:pt x="15" y="46"/>
                  </a:cubicBezTo>
                  <a:cubicBezTo>
                    <a:pt x="25" y="37"/>
                    <a:pt x="36" y="36"/>
                    <a:pt x="49" y="37"/>
                  </a:cubicBezTo>
                  <a:cubicBezTo>
                    <a:pt x="48" y="33"/>
                    <a:pt x="45" y="31"/>
                    <a:pt x="45" y="28"/>
                  </a:cubicBezTo>
                  <a:cubicBezTo>
                    <a:pt x="44" y="25"/>
                    <a:pt x="43" y="23"/>
                    <a:pt x="44" y="21"/>
                  </a:cubicBezTo>
                  <a:cubicBezTo>
                    <a:pt x="45" y="19"/>
                    <a:pt x="45" y="17"/>
                    <a:pt x="46" y="15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9" y="8"/>
                    <a:pt x="54" y="4"/>
                    <a:pt x="61" y="5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7" y="0"/>
                    <a:pt x="70" y="0"/>
                    <a:pt x="73" y="2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8" name="Freeform 18">
              <a:extLst>
                <a:ext uri="{FF2B5EF4-FFF2-40B4-BE49-F238E27FC236}">
                  <a16:creationId xmlns:a16="http://schemas.microsoft.com/office/drawing/2014/main" id="{027165DF-D663-5ED0-E609-053AEF1F01E3}"/>
                </a:ext>
              </a:extLst>
            </p:cNvPr>
            <p:cNvSpPr/>
            <p:nvPr userDrawn="1"/>
          </p:nvSpPr>
          <p:spPr bwMode="auto">
            <a:xfrm>
              <a:off x="7938" y="1271588"/>
              <a:ext cx="387350" cy="469900"/>
            </a:xfrm>
            <a:custGeom>
              <a:avLst/>
              <a:gdLst>
                <a:gd name="T0" fmla="*/ 44 w 103"/>
                <a:gd name="T1" fmla="*/ 108 h 125"/>
                <a:gd name="T2" fmla="*/ 46 w 103"/>
                <a:gd name="T3" fmla="*/ 115 h 125"/>
                <a:gd name="T4" fmla="*/ 34 w 103"/>
                <a:gd name="T5" fmla="*/ 119 h 125"/>
                <a:gd name="T6" fmla="*/ 23 w 103"/>
                <a:gd name="T7" fmla="*/ 116 h 125"/>
                <a:gd name="T8" fmla="*/ 16 w 103"/>
                <a:gd name="T9" fmla="*/ 110 h 125"/>
                <a:gd name="T10" fmla="*/ 15 w 103"/>
                <a:gd name="T11" fmla="*/ 106 h 125"/>
                <a:gd name="T12" fmla="*/ 3 w 103"/>
                <a:gd name="T13" fmla="*/ 123 h 125"/>
                <a:gd name="T14" fmla="*/ 0 w 103"/>
                <a:gd name="T15" fmla="*/ 125 h 125"/>
                <a:gd name="T16" fmla="*/ 0 w 103"/>
                <a:gd name="T17" fmla="*/ 3 h 125"/>
                <a:gd name="T18" fmla="*/ 9 w 103"/>
                <a:gd name="T19" fmla="*/ 2 h 125"/>
                <a:gd name="T20" fmla="*/ 26 w 103"/>
                <a:gd name="T21" fmla="*/ 17 h 125"/>
                <a:gd name="T22" fmla="*/ 19 w 103"/>
                <a:gd name="T23" fmla="*/ 40 h 125"/>
                <a:gd name="T24" fmla="*/ 16 w 103"/>
                <a:gd name="T25" fmla="*/ 47 h 125"/>
                <a:gd name="T26" fmla="*/ 16 w 103"/>
                <a:gd name="T27" fmla="*/ 63 h 125"/>
                <a:gd name="T28" fmla="*/ 13 w 103"/>
                <a:gd name="T29" fmla="*/ 67 h 125"/>
                <a:gd name="T30" fmla="*/ 12 w 103"/>
                <a:gd name="T31" fmla="*/ 68 h 125"/>
                <a:gd name="T32" fmla="*/ 4 w 103"/>
                <a:gd name="T33" fmla="*/ 73 h 125"/>
                <a:gd name="T34" fmla="*/ 11 w 103"/>
                <a:gd name="T35" fmla="*/ 77 h 125"/>
                <a:gd name="T36" fmla="*/ 14 w 103"/>
                <a:gd name="T37" fmla="*/ 82 h 125"/>
                <a:gd name="T38" fmla="*/ 15 w 103"/>
                <a:gd name="T39" fmla="*/ 84 h 125"/>
                <a:gd name="T40" fmla="*/ 18 w 103"/>
                <a:gd name="T41" fmla="*/ 92 h 125"/>
                <a:gd name="T42" fmla="*/ 29 w 103"/>
                <a:gd name="T43" fmla="*/ 90 h 125"/>
                <a:gd name="T44" fmla="*/ 29 w 103"/>
                <a:gd name="T45" fmla="*/ 86 h 125"/>
                <a:gd name="T46" fmla="*/ 30 w 103"/>
                <a:gd name="T47" fmla="*/ 84 h 125"/>
                <a:gd name="T48" fmla="*/ 37 w 103"/>
                <a:gd name="T49" fmla="*/ 88 h 125"/>
                <a:gd name="T50" fmla="*/ 36 w 103"/>
                <a:gd name="T51" fmla="*/ 83 h 125"/>
                <a:gd name="T52" fmla="*/ 36 w 103"/>
                <a:gd name="T53" fmla="*/ 82 h 125"/>
                <a:gd name="T54" fmla="*/ 49 w 103"/>
                <a:gd name="T55" fmla="*/ 76 h 125"/>
                <a:gd name="T56" fmla="*/ 46 w 103"/>
                <a:gd name="T57" fmla="*/ 76 h 125"/>
                <a:gd name="T58" fmla="*/ 38 w 103"/>
                <a:gd name="T59" fmla="*/ 72 h 125"/>
                <a:gd name="T60" fmla="*/ 40 w 103"/>
                <a:gd name="T61" fmla="*/ 62 h 125"/>
                <a:gd name="T62" fmla="*/ 43 w 103"/>
                <a:gd name="T63" fmla="*/ 52 h 125"/>
                <a:gd name="T64" fmla="*/ 47 w 103"/>
                <a:gd name="T65" fmla="*/ 47 h 125"/>
                <a:gd name="T66" fmla="*/ 48 w 103"/>
                <a:gd name="T67" fmla="*/ 55 h 125"/>
                <a:gd name="T68" fmla="*/ 57 w 103"/>
                <a:gd name="T69" fmla="*/ 62 h 125"/>
                <a:gd name="T70" fmla="*/ 60 w 103"/>
                <a:gd name="T71" fmla="*/ 58 h 125"/>
                <a:gd name="T72" fmla="*/ 60 w 103"/>
                <a:gd name="T73" fmla="*/ 46 h 125"/>
                <a:gd name="T74" fmla="*/ 60 w 103"/>
                <a:gd name="T75" fmla="*/ 32 h 125"/>
                <a:gd name="T76" fmla="*/ 60 w 103"/>
                <a:gd name="T77" fmla="*/ 30 h 125"/>
                <a:gd name="T78" fmla="*/ 62 w 103"/>
                <a:gd name="T79" fmla="*/ 28 h 125"/>
                <a:gd name="T80" fmla="*/ 70 w 103"/>
                <a:gd name="T81" fmla="*/ 36 h 125"/>
                <a:gd name="T82" fmla="*/ 73 w 103"/>
                <a:gd name="T83" fmla="*/ 44 h 125"/>
                <a:gd name="T84" fmla="*/ 78 w 103"/>
                <a:gd name="T85" fmla="*/ 59 h 125"/>
                <a:gd name="T86" fmla="*/ 75 w 103"/>
                <a:gd name="T87" fmla="*/ 66 h 125"/>
                <a:gd name="T88" fmla="*/ 75 w 103"/>
                <a:gd name="T89" fmla="*/ 72 h 125"/>
                <a:gd name="T90" fmla="*/ 85 w 103"/>
                <a:gd name="T91" fmla="*/ 80 h 125"/>
                <a:gd name="T92" fmla="*/ 86 w 103"/>
                <a:gd name="T93" fmla="*/ 81 h 125"/>
                <a:gd name="T94" fmla="*/ 100 w 103"/>
                <a:gd name="T95" fmla="*/ 87 h 125"/>
                <a:gd name="T96" fmla="*/ 103 w 103"/>
                <a:gd name="T97" fmla="*/ 90 h 125"/>
                <a:gd name="T98" fmla="*/ 74 w 103"/>
                <a:gd name="T99" fmla="*/ 84 h 125"/>
                <a:gd name="T100" fmla="*/ 68 w 103"/>
                <a:gd name="T101" fmla="*/ 74 h 125"/>
                <a:gd name="T102" fmla="*/ 66 w 103"/>
                <a:gd name="T103" fmla="*/ 73 h 125"/>
                <a:gd name="T104" fmla="*/ 65 w 103"/>
                <a:gd name="T105" fmla="*/ 75 h 125"/>
                <a:gd name="T106" fmla="*/ 65 w 103"/>
                <a:gd name="T107" fmla="*/ 77 h 125"/>
                <a:gd name="T108" fmla="*/ 58 w 103"/>
                <a:gd name="T109" fmla="*/ 89 h 125"/>
                <a:gd name="T110" fmla="*/ 55 w 103"/>
                <a:gd name="T111" fmla="*/ 92 h 125"/>
                <a:gd name="T112" fmla="*/ 59 w 103"/>
                <a:gd name="T113" fmla="*/ 93 h 125"/>
                <a:gd name="T114" fmla="*/ 61 w 103"/>
                <a:gd name="T115" fmla="*/ 93 h 125"/>
                <a:gd name="T116" fmla="*/ 46 w 103"/>
                <a:gd name="T117" fmla="*/ 104 h 125"/>
                <a:gd name="T118" fmla="*/ 44 w 103"/>
                <a:gd name="T119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25">
                  <a:moveTo>
                    <a:pt x="44" y="108"/>
                  </a:moveTo>
                  <a:cubicBezTo>
                    <a:pt x="45" y="111"/>
                    <a:pt x="45" y="113"/>
                    <a:pt x="46" y="115"/>
                  </a:cubicBezTo>
                  <a:cubicBezTo>
                    <a:pt x="42" y="116"/>
                    <a:pt x="38" y="117"/>
                    <a:pt x="34" y="119"/>
                  </a:cubicBezTo>
                  <a:cubicBezTo>
                    <a:pt x="30" y="121"/>
                    <a:pt x="26" y="120"/>
                    <a:pt x="23" y="116"/>
                  </a:cubicBezTo>
                  <a:cubicBezTo>
                    <a:pt x="21" y="114"/>
                    <a:pt x="19" y="112"/>
                    <a:pt x="16" y="110"/>
                  </a:cubicBezTo>
                  <a:cubicBezTo>
                    <a:pt x="15" y="109"/>
                    <a:pt x="16" y="108"/>
                    <a:pt x="15" y="106"/>
                  </a:cubicBezTo>
                  <a:cubicBezTo>
                    <a:pt x="14" y="114"/>
                    <a:pt x="7" y="118"/>
                    <a:pt x="3" y="123"/>
                  </a:cubicBezTo>
                  <a:cubicBezTo>
                    <a:pt x="2" y="124"/>
                    <a:pt x="2" y="125"/>
                    <a:pt x="0" y="125"/>
                  </a:cubicBezTo>
                  <a:cubicBezTo>
                    <a:pt x="0" y="84"/>
                    <a:pt x="0" y="4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  <a:cubicBezTo>
                    <a:pt x="17" y="4"/>
                    <a:pt x="23" y="9"/>
                    <a:pt x="26" y="17"/>
                  </a:cubicBezTo>
                  <a:cubicBezTo>
                    <a:pt x="26" y="25"/>
                    <a:pt x="26" y="34"/>
                    <a:pt x="19" y="40"/>
                  </a:cubicBezTo>
                  <a:cubicBezTo>
                    <a:pt x="17" y="42"/>
                    <a:pt x="16" y="44"/>
                    <a:pt x="16" y="47"/>
                  </a:cubicBezTo>
                  <a:cubicBezTo>
                    <a:pt x="15" y="52"/>
                    <a:pt x="13" y="57"/>
                    <a:pt x="16" y="63"/>
                  </a:cubicBezTo>
                  <a:cubicBezTo>
                    <a:pt x="17" y="64"/>
                    <a:pt x="17" y="67"/>
                    <a:pt x="13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1" y="72"/>
                    <a:pt x="9" y="74"/>
                    <a:pt x="4" y="73"/>
                  </a:cubicBezTo>
                  <a:cubicBezTo>
                    <a:pt x="7" y="75"/>
                    <a:pt x="9" y="76"/>
                    <a:pt x="11" y="77"/>
                  </a:cubicBezTo>
                  <a:cubicBezTo>
                    <a:pt x="14" y="78"/>
                    <a:pt x="16" y="79"/>
                    <a:pt x="14" y="82"/>
                  </a:cubicBezTo>
                  <a:cubicBezTo>
                    <a:pt x="14" y="83"/>
                    <a:pt x="14" y="84"/>
                    <a:pt x="15" y="84"/>
                  </a:cubicBezTo>
                  <a:cubicBezTo>
                    <a:pt x="20" y="85"/>
                    <a:pt x="21" y="87"/>
                    <a:pt x="18" y="92"/>
                  </a:cubicBezTo>
                  <a:cubicBezTo>
                    <a:pt x="26" y="86"/>
                    <a:pt x="26" y="86"/>
                    <a:pt x="29" y="90"/>
                  </a:cubicBezTo>
                  <a:cubicBezTo>
                    <a:pt x="29" y="89"/>
                    <a:pt x="28" y="87"/>
                    <a:pt x="29" y="86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3" y="84"/>
                    <a:pt x="34" y="87"/>
                    <a:pt x="37" y="88"/>
                  </a:cubicBezTo>
                  <a:cubicBezTo>
                    <a:pt x="37" y="86"/>
                    <a:pt x="35" y="85"/>
                    <a:pt x="36" y="83"/>
                  </a:cubicBezTo>
                  <a:cubicBezTo>
                    <a:pt x="36" y="83"/>
                    <a:pt x="36" y="82"/>
                    <a:pt x="36" y="82"/>
                  </a:cubicBezTo>
                  <a:cubicBezTo>
                    <a:pt x="38" y="74"/>
                    <a:pt x="44" y="76"/>
                    <a:pt x="49" y="76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3" y="76"/>
                    <a:pt x="39" y="75"/>
                    <a:pt x="38" y="72"/>
                  </a:cubicBezTo>
                  <a:cubicBezTo>
                    <a:pt x="36" y="68"/>
                    <a:pt x="37" y="65"/>
                    <a:pt x="40" y="62"/>
                  </a:cubicBezTo>
                  <a:cubicBezTo>
                    <a:pt x="43" y="59"/>
                    <a:pt x="44" y="56"/>
                    <a:pt x="43" y="52"/>
                  </a:cubicBezTo>
                  <a:cubicBezTo>
                    <a:pt x="46" y="51"/>
                    <a:pt x="44" y="47"/>
                    <a:pt x="47" y="47"/>
                  </a:cubicBezTo>
                  <a:cubicBezTo>
                    <a:pt x="49" y="50"/>
                    <a:pt x="48" y="53"/>
                    <a:pt x="48" y="55"/>
                  </a:cubicBezTo>
                  <a:cubicBezTo>
                    <a:pt x="48" y="61"/>
                    <a:pt x="51" y="64"/>
                    <a:pt x="57" y="62"/>
                  </a:cubicBezTo>
                  <a:cubicBezTo>
                    <a:pt x="60" y="62"/>
                    <a:pt x="61" y="60"/>
                    <a:pt x="60" y="58"/>
                  </a:cubicBezTo>
                  <a:cubicBezTo>
                    <a:pt x="59" y="54"/>
                    <a:pt x="62" y="50"/>
                    <a:pt x="60" y="46"/>
                  </a:cubicBezTo>
                  <a:cubicBezTo>
                    <a:pt x="59" y="41"/>
                    <a:pt x="59" y="36"/>
                    <a:pt x="60" y="32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1" y="29"/>
                    <a:pt x="61" y="29"/>
                    <a:pt x="62" y="28"/>
                  </a:cubicBezTo>
                  <a:cubicBezTo>
                    <a:pt x="68" y="29"/>
                    <a:pt x="69" y="31"/>
                    <a:pt x="70" y="36"/>
                  </a:cubicBezTo>
                  <a:cubicBezTo>
                    <a:pt x="70" y="39"/>
                    <a:pt x="70" y="42"/>
                    <a:pt x="73" y="44"/>
                  </a:cubicBezTo>
                  <a:cubicBezTo>
                    <a:pt x="76" y="48"/>
                    <a:pt x="78" y="54"/>
                    <a:pt x="78" y="59"/>
                  </a:cubicBezTo>
                  <a:cubicBezTo>
                    <a:pt x="78" y="62"/>
                    <a:pt x="77" y="64"/>
                    <a:pt x="75" y="66"/>
                  </a:cubicBezTo>
                  <a:cubicBezTo>
                    <a:pt x="73" y="68"/>
                    <a:pt x="74" y="70"/>
                    <a:pt x="75" y="72"/>
                  </a:cubicBezTo>
                  <a:cubicBezTo>
                    <a:pt x="78" y="75"/>
                    <a:pt x="81" y="79"/>
                    <a:pt x="85" y="80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90" y="85"/>
                    <a:pt x="94" y="88"/>
                    <a:pt x="100" y="87"/>
                  </a:cubicBezTo>
                  <a:cubicBezTo>
                    <a:pt x="101" y="87"/>
                    <a:pt x="103" y="88"/>
                    <a:pt x="103" y="90"/>
                  </a:cubicBezTo>
                  <a:cubicBezTo>
                    <a:pt x="92" y="96"/>
                    <a:pt x="83" y="90"/>
                    <a:pt x="74" y="84"/>
                  </a:cubicBezTo>
                  <a:cubicBezTo>
                    <a:pt x="71" y="81"/>
                    <a:pt x="70" y="77"/>
                    <a:pt x="68" y="74"/>
                  </a:cubicBezTo>
                  <a:cubicBezTo>
                    <a:pt x="67" y="74"/>
                    <a:pt x="67" y="73"/>
                    <a:pt x="66" y="73"/>
                  </a:cubicBezTo>
                  <a:cubicBezTo>
                    <a:pt x="65" y="73"/>
                    <a:pt x="65" y="74"/>
                    <a:pt x="65" y="75"/>
                  </a:cubicBezTo>
                  <a:cubicBezTo>
                    <a:pt x="65" y="75"/>
                    <a:pt x="65" y="76"/>
                    <a:pt x="65" y="77"/>
                  </a:cubicBezTo>
                  <a:cubicBezTo>
                    <a:pt x="67" y="83"/>
                    <a:pt x="61" y="86"/>
                    <a:pt x="58" y="89"/>
                  </a:cubicBezTo>
                  <a:cubicBezTo>
                    <a:pt x="57" y="90"/>
                    <a:pt x="55" y="91"/>
                    <a:pt x="55" y="92"/>
                  </a:cubicBezTo>
                  <a:cubicBezTo>
                    <a:pt x="56" y="94"/>
                    <a:pt x="58" y="93"/>
                    <a:pt x="59" y="93"/>
                  </a:cubicBezTo>
                  <a:cubicBezTo>
                    <a:pt x="60" y="93"/>
                    <a:pt x="61" y="93"/>
                    <a:pt x="61" y="93"/>
                  </a:cubicBezTo>
                  <a:cubicBezTo>
                    <a:pt x="53" y="93"/>
                    <a:pt x="50" y="99"/>
                    <a:pt x="46" y="104"/>
                  </a:cubicBezTo>
                  <a:cubicBezTo>
                    <a:pt x="44" y="105"/>
                    <a:pt x="45" y="107"/>
                    <a:pt x="44" y="108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9" name="Freeform 19">
              <a:extLst>
                <a:ext uri="{FF2B5EF4-FFF2-40B4-BE49-F238E27FC236}">
                  <a16:creationId xmlns:a16="http://schemas.microsoft.com/office/drawing/2014/main" id="{A93AFE61-316B-C36B-AF8D-09CDA551A3AA}"/>
                </a:ext>
              </a:extLst>
            </p:cNvPr>
            <p:cNvSpPr/>
            <p:nvPr userDrawn="1"/>
          </p:nvSpPr>
          <p:spPr bwMode="auto">
            <a:xfrm>
              <a:off x="387350" y="3175"/>
              <a:ext cx="387350" cy="342900"/>
            </a:xfrm>
            <a:custGeom>
              <a:avLst/>
              <a:gdLst>
                <a:gd name="T0" fmla="*/ 54 w 103"/>
                <a:gd name="T1" fmla="*/ 0 h 91"/>
                <a:gd name="T2" fmla="*/ 54 w 103"/>
                <a:gd name="T3" fmla="*/ 11 h 91"/>
                <a:gd name="T4" fmla="*/ 56 w 103"/>
                <a:gd name="T5" fmla="*/ 18 h 91"/>
                <a:gd name="T6" fmla="*/ 61 w 103"/>
                <a:gd name="T7" fmla="*/ 19 h 91"/>
                <a:gd name="T8" fmla="*/ 73 w 103"/>
                <a:gd name="T9" fmla="*/ 9 h 91"/>
                <a:gd name="T10" fmla="*/ 82 w 103"/>
                <a:gd name="T11" fmla="*/ 6 h 91"/>
                <a:gd name="T12" fmla="*/ 88 w 103"/>
                <a:gd name="T13" fmla="*/ 9 h 91"/>
                <a:gd name="T14" fmla="*/ 91 w 103"/>
                <a:gd name="T15" fmla="*/ 12 h 91"/>
                <a:gd name="T16" fmla="*/ 96 w 103"/>
                <a:gd name="T17" fmla="*/ 20 h 91"/>
                <a:gd name="T18" fmla="*/ 87 w 103"/>
                <a:gd name="T19" fmla="*/ 42 h 91"/>
                <a:gd name="T20" fmla="*/ 87 w 103"/>
                <a:gd name="T21" fmla="*/ 47 h 91"/>
                <a:gd name="T22" fmla="*/ 102 w 103"/>
                <a:gd name="T23" fmla="*/ 65 h 91"/>
                <a:gd name="T24" fmla="*/ 97 w 103"/>
                <a:gd name="T25" fmla="*/ 73 h 91"/>
                <a:gd name="T26" fmla="*/ 93 w 103"/>
                <a:gd name="T27" fmla="*/ 78 h 91"/>
                <a:gd name="T28" fmla="*/ 88 w 103"/>
                <a:gd name="T29" fmla="*/ 86 h 91"/>
                <a:gd name="T30" fmla="*/ 86 w 103"/>
                <a:gd name="T31" fmla="*/ 89 h 91"/>
                <a:gd name="T32" fmla="*/ 83 w 103"/>
                <a:gd name="T33" fmla="*/ 90 h 91"/>
                <a:gd name="T34" fmla="*/ 80 w 103"/>
                <a:gd name="T35" fmla="*/ 86 h 91"/>
                <a:gd name="T36" fmla="*/ 83 w 103"/>
                <a:gd name="T37" fmla="*/ 76 h 91"/>
                <a:gd name="T38" fmla="*/ 83 w 103"/>
                <a:gd name="T39" fmla="*/ 71 h 91"/>
                <a:gd name="T40" fmla="*/ 83 w 103"/>
                <a:gd name="T41" fmla="*/ 66 h 91"/>
                <a:gd name="T42" fmla="*/ 76 w 103"/>
                <a:gd name="T43" fmla="*/ 57 h 91"/>
                <a:gd name="T44" fmla="*/ 71 w 103"/>
                <a:gd name="T45" fmla="*/ 54 h 91"/>
                <a:gd name="T46" fmla="*/ 66 w 103"/>
                <a:gd name="T47" fmla="*/ 50 h 91"/>
                <a:gd name="T48" fmla="*/ 64 w 103"/>
                <a:gd name="T49" fmla="*/ 49 h 91"/>
                <a:gd name="T50" fmla="*/ 66 w 103"/>
                <a:gd name="T51" fmla="*/ 48 h 91"/>
                <a:gd name="T52" fmla="*/ 73 w 103"/>
                <a:gd name="T53" fmla="*/ 48 h 91"/>
                <a:gd name="T54" fmla="*/ 76 w 103"/>
                <a:gd name="T55" fmla="*/ 45 h 91"/>
                <a:gd name="T56" fmla="*/ 72 w 103"/>
                <a:gd name="T57" fmla="*/ 43 h 91"/>
                <a:gd name="T58" fmla="*/ 68 w 103"/>
                <a:gd name="T59" fmla="*/ 43 h 91"/>
                <a:gd name="T60" fmla="*/ 63 w 103"/>
                <a:gd name="T61" fmla="*/ 41 h 91"/>
                <a:gd name="T62" fmla="*/ 65 w 103"/>
                <a:gd name="T63" fmla="*/ 36 h 91"/>
                <a:gd name="T64" fmla="*/ 65 w 103"/>
                <a:gd name="T65" fmla="*/ 34 h 91"/>
                <a:gd name="T66" fmla="*/ 62 w 103"/>
                <a:gd name="T67" fmla="*/ 35 h 91"/>
                <a:gd name="T68" fmla="*/ 57 w 103"/>
                <a:gd name="T69" fmla="*/ 32 h 91"/>
                <a:gd name="T70" fmla="*/ 55 w 103"/>
                <a:gd name="T71" fmla="*/ 27 h 91"/>
                <a:gd name="T72" fmla="*/ 51 w 103"/>
                <a:gd name="T73" fmla="*/ 30 h 91"/>
                <a:gd name="T74" fmla="*/ 50 w 103"/>
                <a:gd name="T75" fmla="*/ 30 h 91"/>
                <a:gd name="T76" fmla="*/ 49 w 103"/>
                <a:gd name="T77" fmla="*/ 31 h 91"/>
                <a:gd name="T78" fmla="*/ 46 w 103"/>
                <a:gd name="T79" fmla="*/ 33 h 91"/>
                <a:gd name="T80" fmla="*/ 50 w 103"/>
                <a:gd name="T81" fmla="*/ 35 h 91"/>
                <a:gd name="T82" fmla="*/ 58 w 103"/>
                <a:gd name="T83" fmla="*/ 45 h 91"/>
                <a:gd name="T84" fmla="*/ 57 w 103"/>
                <a:gd name="T85" fmla="*/ 46 h 91"/>
                <a:gd name="T86" fmla="*/ 55 w 103"/>
                <a:gd name="T87" fmla="*/ 47 h 91"/>
                <a:gd name="T88" fmla="*/ 48 w 103"/>
                <a:gd name="T89" fmla="*/ 47 h 91"/>
                <a:gd name="T90" fmla="*/ 44 w 103"/>
                <a:gd name="T91" fmla="*/ 46 h 91"/>
                <a:gd name="T92" fmla="*/ 41 w 103"/>
                <a:gd name="T93" fmla="*/ 43 h 91"/>
                <a:gd name="T94" fmla="*/ 34 w 103"/>
                <a:gd name="T95" fmla="*/ 41 h 91"/>
                <a:gd name="T96" fmla="*/ 32 w 103"/>
                <a:gd name="T97" fmla="*/ 46 h 91"/>
                <a:gd name="T98" fmla="*/ 31 w 103"/>
                <a:gd name="T99" fmla="*/ 48 h 91"/>
                <a:gd name="T100" fmla="*/ 20 w 103"/>
                <a:gd name="T101" fmla="*/ 41 h 91"/>
                <a:gd name="T102" fmla="*/ 20 w 103"/>
                <a:gd name="T103" fmla="*/ 27 h 91"/>
                <a:gd name="T104" fmla="*/ 13 w 103"/>
                <a:gd name="T105" fmla="*/ 16 h 91"/>
                <a:gd name="T106" fmla="*/ 9 w 103"/>
                <a:gd name="T107" fmla="*/ 7 h 91"/>
                <a:gd name="T108" fmla="*/ 3 w 103"/>
                <a:gd name="T109" fmla="*/ 5 h 91"/>
                <a:gd name="T110" fmla="*/ 1 w 103"/>
                <a:gd name="T111" fmla="*/ 0 h 91"/>
                <a:gd name="T112" fmla="*/ 54 w 103"/>
                <a:gd name="T1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" h="91">
                  <a:moveTo>
                    <a:pt x="54" y="0"/>
                  </a:moveTo>
                  <a:cubicBezTo>
                    <a:pt x="50" y="4"/>
                    <a:pt x="50" y="7"/>
                    <a:pt x="54" y="11"/>
                  </a:cubicBezTo>
                  <a:cubicBezTo>
                    <a:pt x="55" y="13"/>
                    <a:pt x="56" y="15"/>
                    <a:pt x="56" y="18"/>
                  </a:cubicBezTo>
                  <a:cubicBezTo>
                    <a:pt x="57" y="22"/>
                    <a:pt x="59" y="21"/>
                    <a:pt x="61" y="19"/>
                  </a:cubicBezTo>
                  <a:cubicBezTo>
                    <a:pt x="65" y="15"/>
                    <a:pt x="69" y="11"/>
                    <a:pt x="73" y="9"/>
                  </a:cubicBezTo>
                  <a:cubicBezTo>
                    <a:pt x="76" y="7"/>
                    <a:pt x="79" y="6"/>
                    <a:pt x="82" y="6"/>
                  </a:cubicBezTo>
                  <a:cubicBezTo>
                    <a:pt x="84" y="5"/>
                    <a:pt x="88" y="4"/>
                    <a:pt x="88" y="9"/>
                  </a:cubicBezTo>
                  <a:cubicBezTo>
                    <a:pt x="88" y="10"/>
                    <a:pt x="90" y="12"/>
                    <a:pt x="91" y="12"/>
                  </a:cubicBezTo>
                  <a:cubicBezTo>
                    <a:pt x="95" y="13"/>
                    <a:pt x="96" y="16"/>
                    <a:pt x="96" y="20"/>
                  </a:cubicBezTo>
                  <a:cubicBezTo>
                    <a:pt x="96" y="28"/>
                    <a:pt x="93" y="36"/>
                    <a:pt x="87" y="42"/>
                  </a:cubicBezTo>
                  <a:cubicBezTo>
                    <a:pt x="84" y="44"/>
                    <a:pt x="84" y="46"/>
                    <a:pt x="87" y="47"/>
                  </a:cubicBezTo>
                  <a:cubicBezTo>
                    <a:pt x="95" y="51"/>
                    <a:pt x="100" y="56"/>
                    <a:pt x="102" y="65"/>
                  </a:cubicBezTo>
                  <a:cubicBezTo>
                    <a:pt x="103" y="70"/>
                    <a:pt x="102" y="72"/>
                    <a:pt x="97" y="73"/>
                  </a:cubicBezTo>
                  <a:cubicBezTo>
                    <a:pt x="94" y="74"/>
                    <a:pt x="93" y="76"/>
                    <a:pt x="93" y="78"/>
                  </a:cubicBezTo>
                  <a:cubicBezTo>
                    <a:pt x="93" y="82"/>
                    <a:pt x="92" y="85"/>
                    <a:pt x="88" y="86"/>
                  </a:cubicBezTo>
                  <a:cubicBezTo>
                    <a:pt x="86" y="86"/>
                    <a:pt x="86" y="88"/>
                    <a:pt x="86" y="89"/>
                  </a:cubicBezTo>
                  <a:cubicBezTo>
                    <a:pt x="85" y="91"/>
                    <a:pt x="84" y="90"/>
                    <a:pt x="83" y="90"/>
                  </a:cubicBezTo>
                  <a:cubicBezTo>
                    <a:pt x="79" y="90"/>
                    <a:pt x="78" y="89"/>
                    <a:pt x="80" y="86"/>
                  </a:cubicBezTo>
                  <a:cubicBezTo>
                    <a:pt x="81" y="83"/>
                    <a:pt x="82" y="79"/>
                    <a:pt x="83" y="76"/>
                  </a:cubicBezTo>
                  <a:cubicBezTo>
                    <a:pt x="84" y="75"/>
                    <a:pt x="84" y="73"/>
                    <a:pt x="83" y="71"/>
                  </a:cubicBezTo>
                  <a:cubicBezTo>
                    <a:pt x="83" y="69"/>
                    <a:pt x="83" y="67"/>
                    <a:pt x="83" y="66"/>
                  </a:cubicBezTo>
                  <a:cubicBezTo>
                    <a:pt x="83" y="61"/>
                    <a:pt x="81" y="57"/>
                    <a:pt x="76" y="57"/>
                  </a:cubicBezTo>
                  <a:cubicBezTo>
                    <a:pt x="74" y="57"/>
                    <a:pt x="72" y="56"/>
                    <a:pt x="71" y="54"/>
                  </a:cubicBezTo>
                  <a:cubicBezTo>
                    <a:pt x="70" y="52"/>
                    <a:pt x="69" y="50"/>
                    <a:pt x="66" y="50"/>
                  </a:cubicBezTo>
                  <a:cubicBezTo>
                    <a:pt x="65" y="50"/>
                    <a:pt x="64" y="50"/>
                    <a:pt x="64" y="49"/>
                  </a:cubicBezTo>
                  <a:cubicBezTo>
                    <a:pt x="64" y="48"/>
                    <a:pt x="65" y="47"/>
                    <a:pt x="66" y="48"/>
                  </a:cubicBezTo>
                  <a:cubicBezTo>
                    <a:pt x="69" y="49"/>
                    <a:pt x="71" y="49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4" y="43"/>
                    <a:pt x="72" y="43"/>
                  </a:cubicBezTo>
                  <a:cubicBezTo>
                    <a:pt x="71" y="43"/>
                    <a:pt x="69" y="43"/>
                    <a:pt x="68" y="43"/>
                  </a:cubicBezTo>
                  <a:cubicBezTo>
                    <a:pt x="66" y="43"/>
                    <a:pt x="63" y="43"/>
                    <a:pt x="63" y="41"/>
                  </a:cubicBezTo>
                  <a:cubicBezTo>
                    <a:pt x="62" y="39"/>
                    <a:pt x="63" y="37"/>
                    <a:pt x="65" y="36"/>
                  </a:cubicBezTo>
                  <a:cubicBezTo>
                    <a:pt x="65" y="36"/>
                    <a:pt x="66" y="35"/>
                    <a:pt x="65" y="34"/>
                  </a:cubicBezTo>
                  <a:cubicBezTo>
                    <a:pt x="64" y="33"/>
                    <a:pt x="63" y="35"/>
                    <a:pt x="62" y="35"/>
                  </a:cubicBezTo>
                  <a:cubicBezTo>
                    <a:pt x="59" y="36"/>
                    <a:pt x="57" y="36"/>
                    <a:pt x="57" y="32"/>
                  </a:cubicBezTo>
                  <a:cubicBezTo>
                    <a:pt x="56" y="31"/>
                    <a:pt x="58" y="28"/>
                    <a:pt x="55" y="27"/>
                  </a:cubicBezTo>
                  <a:cubicBezTo>
                    <a:pt x="53" y="26"/>
                    <a:pt x="52" y="29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1"/>
                    <a:pt x="49" y="31"/>
                    <a:pt x="49" y="31"/>
                  </a:cubicBezTo>
                  <a:cubicBezTo>
                    <a:pt x="48" y="32"/>
                    <a:pt x="46" y="31"/>
                    <a:pt x="46" y="33"/>
                  </a:cubicBezTo>
                  <a:cubicBezTo>
                    <a:pt x="46" y="36"/>
                    <a:pt x="49" y="34"/>
                    <a:pt x="50" y="35"/>
                  </a:cubicBezTo>
                  <a:cubicBezTo>
                    <a:pt x="55" y="36"/>
                    <a:pt x="54" y="42"/>
                    <a:pt x="58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5" y="48"/>
                    <a:pt x="55" y="47"/>
                  </a:cubicBezTo>
                  <a:cubicBezTo>
                    <a:pt x="52" y="46"/>
                    <a:pt x="50" y="47"/>
                    <a:pt x="48" y="47"/>
                  </a:cubicBezTo>
                  <a:cubicBezTo>
                    <a:pt x="46" y="49"/>
                    <a:pt x="45" y="46"/>
                    <a:pt x="44" y="46"/>
                  </a:cubicBezTo>
                  <a:cubicBezTo>
                    <a:pt x="42" y="46"/>
                    <a:pt x="42" y="44"/>
                    <a:pt x="41" y="43"/>
                  </a:cubicBezTo>
                  <a:cubicBezTo>
                    <a:pt x="39" y="40"/>
                    <a:pt x="37" y="39"/>
                    <a:pt x="34" y="41"/>
                  </a:cubicBezTo>
                  <a:cubicBezTo>
                    <a:pt x="29" y="41"/>
                    <a:pt x="29" y="41"/>
                    <a:pt x="32" y="46"/>
                  </a:cubicBezTo>
                  <a:cubicBezTo>
                    <a:pt x="33" y="47"/>
                    <a:pt x="33" y="48"/>
                    <a:pt x="31" y="48"/>
                  </a:cubicBezTo>
                  <a:cubicBezTo>
                    <a:pt x="26" y="50"/>
                    <a:pt x="20" y="45"/>
                    <a:pt x="20" y="41"/>
                  </a:cubicBezTo>
                  <a:cubicBezTo>
                    <a:pt x="20" y="36"/>
                    <a:pt x="20" y="32"/>
                    <a:pt x="20" y="27"/>
                  </a:cubicBezTo>
                  <a:cubicBezTo>
                    <a:pt x="19" y="23"/>
                    <a:pt x="17" y="19"/>
                    <a:pt x="13" y="16"/>
                  </a:cubicBezTo>
                  <a:cubicBezTo>
                    <a:pt x="10" y="14"/>
                    <a:pt x="11" y="10"/>
                    <a:pt x="9" y="7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9" y="0"/>
                    <a:pt x="36" y="0"/>
                    <a:pt x="54" y="0"/>
                  </a:cubicBezTo>
                  <a:close/>
                </a:path>
              </a:pathLst>
            </a:custGeom>
            <a:solidFill>
              <a:srgbClr val="F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0" name="Freeform 20">
              <a:extLst>
                <a:ext uri="{FF2B5EF4-FFF2-40B4-BE49-F238E27FC236}">
                  <a16:creationId xmlns:a16="http://schemas.microsoft.com/office/drawing/2014/main" id="{92EF5286-7E03-E721-326C-B4D938529F2F}"/>
                </a:ext>
              </a:extLst>
            </p:cNvPr>
            <p:cNvSpPr/>
            <p:nvPr userDrawn="1"/>
          </p:nvSpPr>
          <p:spPr bwMode="auto">
            <a:xfrm>
              <a:off x="1779588" y="3175"/>
              <a:ext cx="417513" cy="177800"/>
            </a:xfrm>
            <a:custGeom>
              <a:avLst/>
              <a:gdLst>
                <a:gd name="T0" fmla="*/ 111 w 111"/>
                <a:gd name="T1" fmla="*/ 0 h 47"/>
                <a:gd name="T2" fmla="*/ 89 w 111"/>
                <a:gd name="T3" fmla="*/ 8 h 47"/>
                <a:gd name="T4" fmla="*/ 79 w 111"/>
                <a:gd name="T5" fmla="*/ 5 h 47"/>
                <a:gd name="T6" fmla="*/ 76 w 111"/>
                <a:gd name="T7" fmla="*/ 6 h 47"/>
                <a:gd name="T8" fmla="*/ 78 w 111"/>
                <a:gd name="T9" fmla="*/ 8 h 47"/>
                <a:gd name="T10" fmla="*/ 85 w 111"/>
                <a:gd name="T11" fmla="*/ 14 h 47"/>
                <a:gd name="T12" fmla="*/ 86 w 111"/>
                <a:gd name="T13" fmla="*/ 28 h 47"/>
                <a:gd name="T14" fmla="*/ 80 w 111"/>
                <a:gd name="T15" fmla="*/ 41 h 47"/>
                <a:gd name="T16" fmla="*/ 79 w 111"/>
                <a:gd name="T17" fmla="*/ 43 h 47"/>
                <a:gd name="T18" fmla="*/ 67 w 111"/>
                <a:gd name="T19" fmla="*/ 46 h 47"/>
                <a:gd name="T20" fmla="*/ 42 w 111"/>
                <a:gd name="T21" fmla="*/ 34 h 47"/>
                <a:gd name="T22" fmla="*/ 34 w 111"/>
                <a:gd name="T23" fmla="*/ 36 h 47"/>
                <a:gd name="T24" fmla="*/ 32 w 111"/>
                <a:gd name="T25" fmla="*/ 39 h 47"/>
                <a:gd name="T26" fmla="*/ 30 w 111"/>
                <a:gd name="T27" fmla="*/ 46 h 47"/>
                <a:gd name="T28" fmla="*/ 25 w 111"/>
                <a:gd name="T29" fmla="*/ 45 h 47"/>
                <a:gd name="T30" fmla="*/ 17 w 111"/>
                <a:gd name="T31" fmla="*/ 42 h 47"/>
                <a:gd name="T32" fmla="*/ 12 w 111"/>
                <a:gd name="T33" fmla="*/ 37 h 47"/>
                <a:gd name="T34" fmla="*/ 3 w 111"/>
                <a:gd name="T35" fmla="*/ 32 h 47"/>
                <a:gd name="T36" fmla="*/ 2 w 111"/>
                <a:gd name="T37" fmla="*/ 25 h 47"/>
                <a:gd name="T38" fmla="*/ 5 w 111"/>
                <a:gd name="T39" fmla="*/ 8 h 47"/>
                <a:gd name="T40" fmla="*/ 3 w 111"/>
                <a:gd name="T41" fmla="*/ 3 h 47"/>
                <a:gd name="T42" fmla="*/ 0 w 111"/>
                <a:gd name="T43" fmla="*/ 0 h 47"/>
                <a:gd name="T44" fmla="*/ 55 w 111"/>
                <a:gd name="T45" fmla="*/ 0 h 47"/>
                <a:gd name="T46" fmla="*/ 55 w 111"/>
                <a:gd name="T47" fmla="*/ 0 h 47"/>
                <a:gd name="T48" fmla="*/ 58 w 111"/>
                <a:gd name="T49" fmla="*/ 3 h 47"/>
                <a:gd name="T50" fmla="*/ 60 w 111"/>
                <a:gd name="T51" fmla="*/ 0 h 47"/>
                <a:gd name="T52" fmla="*/ 111 w 111"/>
                <a:gd name="T5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7">
                  <a:moveTo>
                    <a:pt x="111" y="0"/>
                  </a:moveTo>
                  <a:cubicBezTo>
                    <a:pt x="106" y="7"/>
                    <a:pt x="100" y="11"/>
                    <a:pt x="89" y="8"/>
                  </a:cubicBezTo>
                  <a:cubicBezTo>
                    <a:pt x="86" y="7"/>
                    <a:pt x="83" y="6"/>
                    <a:pt x="79" y="5"/>
                  </a:cubicBezTo>
                  <a:cubicBezTo>
                    <a:pt x="78" y="5"/>
                    <a:pt x="77" y="4"/>
                    <a:pt x="76" y="6"/>
                  </a:cubicBezTo>
                  <a:cubicBezTo>
                    <a:pt x="76" y="7"/>
                    <a:pt x="77" y="7"/>
                    <a:pt x="78" y="8"/>
                  </a:cubicBezTo>
                  <a:cubicBezTo>
                    <a:pt x="80" y="10"/>
                    <a:pt x="83" y="11"/>
                    <a:pt x="85" y="14"/>
                  </a:cubicBezTo>
                  <a:cubicBezTo>
                    <a:pt x="88" y="18"/>
                    <a:pt x="88" y="23"/>
                    <a:pt x="86" y="28"/>
                  </a:cubicBezTo>
                  <a:cubicBezTo>
                    <a:pt x="85" y="33"/>
                    <a:pt x="84" y="38"/>
                    <a:pt x="80" y="41"/>
                  </a:cubicBezTo>
                  <a:cubicBezTo>
                    <a:pt x="79" y="41"/>
                    <a:pt x="79" y="42"/>
                    <a:pt x="79" y="43"/>
                  </a:cubicBezTo>
                  <a:cubicBezTo>
                    <a:pt x="75" y="44"/>
                    <a:pt x="71" y="46"/>
                    <a:pt x="67" y="46"/>
                  </a:cubicBezTo>
                  <a:cubicBezTo>
                    <a:pt x="59" y="43"/>
                    <a:pt x="50" y="40"/>
                    <a:pt x="42" y="34"/>
                  </a:cubicBezTo>
                  <a:cubicBezTo>
                    <a:pt x="39" y="31"/>
                    <a:pt x="37" y="34"/>
                    <a:pt x="34" y="36"/>
                  </a:cubicBezTo>
                  <a:cubicBezTo>
                    <a:pt x="33" y="36"/>
                    <a:pt x="33" y="38"/>
                    <a:pt x="32" y="39"/>
                  </a:cubicBezTo>
                  <a:cubicBezTo>
                    <a:pt x="29" y="41"/>
                    <a:pt x="29" y="43"/>
                    <a:pt x="30" y="46"/>
                  </a:cubicBezTo>
                  <a:cubicBezTo>
                    <a:pt x="28" y="47"/>
                    <a:pt x="27" y="43"/>
                    <a:pt x="25" y="45"/>
                  </a:cubicBezTo>
                  <a:cubicBezTo>
                    <a:pt x="22" y="44"/>
                    <a:pt x="19" y="43"/>
                    <a:pt x="17" y="42"/>
                  </a:cubicBezTo>
                  <a:cubicBezTo>
                    <a:pt x="14" y="42"/>
                    <a:pt x="13" y="40"/>
                    <a:pt x="12" y="37"/>
                  </a:cubicBezTo>
                  <a:cubicBezTo>
                    <a:pt x="10" y="30"/>
                    <a:pt x="9" y="30"/>
                    <a:pt x="3" y="32"/>
                  </a:cubicBezTo>
                  <a:cubicBezTo>
                    <a:pt x="3" y="30"/>
                    <a:pt x="3" y="27"/>
                    <a:pt x="2" y="25"/>
                  </a:cubicBezTo>
                  <a:cubicBezTo>
                    <a:pt x="0" y="19"/>
                    <a:pt x="2" y="13"/>
                    <a:pt x="5" y="8"/>
                  </a:cubicBezTo>
                  <a:cubicBezTo>
                    <a:pt x="8" y="5"/>
                    <a:pt x="7" y="4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18" y="0"/>
                    <a:pt x="3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1"/>
                    <a:pt x="56" y="4"/>
                    <a:pt x="58" y="3"/>
                  </a:cubicBezTo>
                  <a:cubicBezTo>
                    <a:pt x="60" y="3"/>
                    <a:pt x="59" y="1"/>
                    <a:pt x="60" y="0"/>
                  </a:cubicBezTo>
                  <a:cubicBezTo>
                    <a:pt x="77" y="0"/>
                    <a:pt x="94" y="0"/>
                    <a:pt x="11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1" name="Freeform 21">
              <a:extLst>
                <a:ext uri="{FF2B5EF4-FFF2-40B4-BE49-F238E27FC236}">
                  <a16:creationId xmlns:a16="http://schemas.microsoft.com/office/drawing/2014/main" id="{E9C101B3-C433-91AA-683E-CBEC1FC0E865}"/>
                </a:ext>
              </a:extLst>
            </p:cNvPr>
            <p:cNvSpPr/>
            <p:nvPr userDrawn="1"/>
          </p:nvSpPr>
          <p:spPr bwMode="auto">
            <a:xfrm>
              <a:off x="1474788" y="3175"/>
              <a:ext cx="342900" cy="203200"/>
            </a:xfrm>
            <a:custGeom>
              <a:avLst/>
              <a:gdLst>
                <a:gd name="T0" fmla="*/ 81 w 91"/>
                <a:gd name="T1" fmla="*/ 0 h 54"/>
                <a:gd name="T2" fmla="*/ 88 w 91"/>
                <a:gd name="T3" fmla="*/ 3 h 54"/>
                <a:gd name="T4" fmla="*/ 88 w 91"/>
                <a:gd name="T5" fmla="*/ 8 h 54"/>
                <a:gd name="T6" fmla="*/ 86 w 91"/>
                <a:gd name="T7" fmla="*/ 28 h 54"/>
                <a:gd name="T8" fmla="*/ 84 w 91"/>
                <a:gd name="T9" fmla="*/ 32 h 54"/>
                <a:gd name="T10" fmla="*/ 75 w 91"/>
                <a:gd name="T11" fmla="*/ 34 h 54"/>
                <a:gd name="T12" fmla="*/ 71 w 91"/>
                <a:gd name="T13" fmla="*/ 39 h 54"/>
                <a:gd name="T14" fmla="*/ 71 w 91"/>
                <a:gd name="T15" fmla="*/ 52 h 54"/>
                <a:gd name="T16" fmla="*/ 67 w 91"/>
                <a:gd name="T17" fmla="*/ 53 h 54"/>
                <a:gd name="T18" fmla="*/ 47 w 91"/>
                <a:gd name="T19" fmla="*/ 54 h 54"/>
                <a:gd name="T20" fmla="*/ 47 w 91"/>
                <a:gd name="T21" fmla="*/ 23 h 54"/>
                <a:gd name="T22" fmla="*/ 42 w 91"/>
                <a:gd name="T23" fmla="*/ 20 h 54"/>
                <a:gd name="T24" fmla="*/ 38 w 91"/>
                <a:gd name="T25" fmla="*/ 19 h 54"/>
                <a:gd name="T26" fmla="*/ 20 w 91"/>
                <a:gd name="T27" fmla="*/ 19 h 54"/>
                <a:gd name="T28" fmla="*/ 10 w 91"/>
                <a:gd name="T29" fmla="*/ 31 h 54"/>
                <a:gd name="T30" fmla="*/ 13 w 91"/>
                <a:gd name="T31" fmla="*/ 21 h 54"/>
                <a:gd name="T32" fmla="*/ 12 w 91"/>
                <a:gd name="T33" fmla="*/ 17 h 54"/>
                <a:gd name="T34" fmla="*/ 1 w 91"/>
                <a:gd name="T35" fmla="*/ 0 h 54"/>
                <a:gd name="T36" fmla="*/ 40 w 91"/>
                <a:gd name="T37" fmla="*/ 0 h 54"/>
                <a:gd name="T38" fmla="*/ 47 w 91"/>
                <a:gd name="T39" fmla="*/ 8 h 54"/>
                <a:gd name="T40" fmla="*/ 51 w 91"/>
                <a:gd name="T41" fmla="*/ 11 h 54"/>
                <a:gd name="T42" fmla="*/ 54 w 91"/>
                <a:gd name="T43" fmla="*/ 8 h 54"/>
                <a:gd name="T44" fmla="*/ 51 w 91"/>
                <a:gd name="T45" fmla="*/ 4 h 54"/>
                <a:gd name="T46" fmla="*/ 47 w 91"/>
                <a:gd name="T47" fmla="*/ 0 h 54"/>
                <a:gd name="T48" fmla="*/ 81 w 91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54">
                  <a:moveTo>
                    <a:pt x="81" y="0"/>
                  </a:moveTo>
                  <a:cubicBezTo>
                    <a:pt x="83" y="1"/>
                    <a:pt x="86" y="1"/>
                    <a:pt x="88" y="3"/>
                  </a:cubicBezTo>
                  <a:cubicBezTo>
                    <a:pt x="90" y="4"/>
                    <a:pt x="91" y="5"/>
                    <a:pt x="88" y="8"/>
                  </a:cubicBezTo>
                  <a:cubicBezTo>
                    <a:pt x="83" y="13"/>
                    <a:pt x="82" y="21"/>
                    <a:pt x="86" y="28"/>
                  </a:cubicBezTo>
                  <a:cubicBezTo>
                    <a:pt x="87" y="31"/>
                    <a:pt x="84" y="30"/>
                    <a:pt x="84" y="32"/>
                  </a:cubicBezTo>
                  <a:cubicBezTo>
                    <a:pt x="81" y="34"/>
                    <a:pt x="78" y="34"/>
                    <a:pt x="75" y="34"/>
                  </a:cubicBezTo>
                  <a:cubicBezTo>
                    <a:pt x="71" y="33"/>
                    <a:pt x="70" y="36"/>
                    <a:pt x="71" y="39"/>
                  </a:cubicBezTo>
                  <a:cubicBezTo>
                    <a:pt x="73" y="43"/>
                    <a:pt x="74" y="48"/>
                    <a:pt x="71" y="52"/>
                  </a:cubicBezTo>
                  <a:cubicBezTo>
                    <a:pt x="70" y="53"/>
                    <a:pt x="69" y="53"/>
                    <a:pt x="67" y="53"/>
                  </a:cubicBezTo>
                  <a:cubicBezTo>
                    <a:pt x="61" y="53"/>
                    <a:pt x="54" y="51"/>
                    <a:pt x="47" y="54"/>
                  </a:cubicBezTo>
                  <a:cubicBezTo>
                    <a:pt x="53" y="43"/>
                    <a:pt x="51" y="33"/>
                    <a:pt x="47" y="23"/>
                  </a:cubicBezTo>
                  <a:cubicBezTo>
                    <a:pt x="46" y="21"/>
                    <a:pt x="45" y="19"/>
                    <a:pt x="42" y="20"/>
                  </a:cubicBezTo>
                  <a:cubicBezTo>
                    <a:pt x="41" y="20"/>
                    <a:pt x="39" y="20"/>
                    <a:pt x="38" y="19"/>
                  </a:cubicBezTo>
                  <a:cubicBezTo>
                    <a:pt x="32" y="12"/>
                    <a:pt x="26" y="17"/>
                    <a:pt x="20" y="19"/>
                  </a:cubicBezTo>
                  <a:cubicBezTo>
                    <a:pt x="13" y="22"/>
                    <a:pt x="13" y="23"/>
                    <a:pt x="10" y="31"/>
                  </a:cubicBezTo>
                  <a:cubicBezTo>
                    <a:pt x="9" y="27"/>
                    <a:pt x="9" y="24"/>
                    <a:pt x="13" y="21"/>
                  </a:cubicBezTo>
                  <a:cubicBezTo>
                    <a:pt x="15" y="18"/>
                    <a:pt x="14" y="18"/>
                    <a:pt x="12" y="17"/>
                  </a:cubicBezTo>
                  <a:cubicBezTo>
                    <a:pt x="3" y="15"/>
                    <a:pt x="0" y="10"/>
                    <a:pt x="1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43" y="2"/>
                    <a:pt x="45" y="5"/>
                    <a:pt x="47" y="8"/>
                  </a:cubicBezTo>
                  <a:cubicBezTo>
                    <a:pt x="48" y="10"/>
                    <a:pt x="49" y="11"/>
                    <a:pt x="51" y="11"/>
                  </a:cubicBezTo>
                  <a:cubicBezTo>
                    <a:pt x="53" y="10"/>
                    <a:pt x="54" y="10"/>
                    <a:pt x="54" y="8"/>
                  </a:cubicBezTo>
                  <a:cubicBezTo>
                    <a:pt x="54" y="6"/>
                    <a:pt x="52" y="5"/>
                    <a:pt x="51" y="4"/>
                  </a:cubicBezTo>
                  <a:cubicBezTo>
                    <a:pt x="50" y="3"/>
                    <a:pt x="46" y="3"/>
                    <a:pt x="47" y="0"/>
                  </a:cubicBezTo>
                  <a:cubicBezTo>
                    <a:pt x="59" y="0"/>
                    <a:pt x="70" y="0"/>
                    <a:pt x="81" y="0"/>
                  </a:cubicBezTo>
                  <a:close/>
                </a:path>
              </a:pathLst>
            </a:custGeom>
            <a:solidFill>
              <a:srgbClr val="EB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2" name="Freeform 22">
              <a:extLst>
                <a:ext uri="{FF2B5EF4-FFF2-40B4-BE49-F238E27FC236}">
                  <a16:creationId xmlns:a16="http://schemas.microsoft.com/office/drawing/2014/main" id="{E8165901-F301-B73D-93CD-D1F01CF604D0}"/>
                </a:ext>
              </a:extLst>
            </p:cNvPr>
            <p:cNvSpPr/>
            <p:nvPr userDrawn="1"/>
          </p:nvSpPr>
          <p:spPr bwMode="auto">
            <a:xfrm>
              <a:off x="0" y="-3175"/>
              <a:ext cx="203200" cy="250825"/>
            </a:xfrm>
            <a:custGeom>
              <a:avLst/>
              <a:gdLst>
                <a:gd name="T0" fmla="*/ 46 w 54"/>
                <a:gd name="T1" fmla="*/ 52 h 67"/>
                <a:gd name="T2" fmla="*/ 37 w 54"/>
                <a:gd name="T3" fmla="*/ 59 h 67"/>
                <a:gd name="T4" fmla="*/ 17 w 54"/>
                <a:gd name="T5" fmla="*/ 62 h 67"/>
                <a:gd name="T6" fmla="*/ 8 w 54"/>
                <a:gd name="T7" fmla="*/ 62 h 67"/>
                <a:gd name="T8" fmla="*/ 2 w 54"/>
                <a:gd name="T9" fmla="*/ 63 h 67"/>
                <a:gd name="T10" fmla="*/ 2 w 54"/>
                <a:gd name="T11" fmla="*/ 19 h 67"/>
                <a:gd name="T12" fmla="*/ 4 w 54"/>
                <a:gd name="T13" fmla="*/ 20 h 67"/>
                <a:gd name="T14" fmla="*/ 5 w 54"/>
                <a:gd name="T15" fmla="*/ 26 h 67"/>
                <a:gd name="T16" fmla="*/ 6 w 54"/>
                <a:gd name="T17" fmla="*/ 31 h 67"/>
                <a:gd name="T18" fmla="*/ 10 w 54"/>
                <a:gd name="T19" fmla="*/ 32 h 67"/>
                <a:gd name="T20" fmla="*/ 11 w 54"/>
                <a:gd name="T21" fmla="*/ 25 h 67"/>
                <a:gd name="T22" fmla="*/ 11 w 54"/>
                <a:gd name="T23" fmla="*/ 20 h 67"/>
                <a:gd name="T24" fmla="*/ 17 w 54"/>
                <a:gd name="T25" fmla="*/ 20 h 67"/>
                <a:gd name="T26" fmla="*/ 19 w 54"/>
                <a:gd name="T27" fmla="*/ 25 h 67"/>
                <a:gd name="T28" fmla="*/ 20 w 54"/>
                <a:gd name="T29" fmla="*/ 30 h 67"/>
                <a:gd name="T30" fmla="*/ 28 w 54"/>
                <a:gd name="T31" fmla="*/ 30 h 67"/>
                <a:gd name="T32" fmla="*/ 28 w 54"/>
                <a:gd name="T33" fmla="*/ 26 h 67"/>
                <a:gd name="T34" fmla="*/ 21 w 54"/>
                <a:gd name="T35" fmla="*/ 17 h 67"/>
                <a:gd name="T36" fmla="*/ 23 w 54"/>
                <a:gd name="T37" fmla="*/ 11 h 67"/>
                <a:gd name="T38" fmla="*/ 23 w 54"/>
                <a:gd name="T39" fmla="*/ 8 h 67"/>
                <a:gd name="T40" fmla="*/ 21 w 54"/>
                <a:gd name="T41" fmla="*/ 9 h 67"/>
                <a:gd name="T42" fmla="*/ 16 w 54"/>
                <a:gd name="T43" fmla="*/ 17 h 67"/>
                <a:gd name="T44" fmla="*/ 9 w 54"/>
                <a:gd name="T45" fmla="*/ 16 h 67"/>
                <a:gd name="T46" fmla="*/ 5 w 54"/>
                <a:gd name="T47" fmla="*/ 15 h 67"/>
                <a:gd name="T48" fmla="*/ 2 w 54"/>
                <a:gd name="T49" fmla="*/ 15 h 67"/>
                <a:gd name="T50" fmla="*/ 3 w 54"/>
                <a:gd name="T51" fmla="*/ 2 h 67"/>
                <a:gd name="T52" fmla="*/ 15 w 54"/>
                <a:gd name="T53" fmla="*/ 2 h 67"/>
                <a:gd name="T54" fmla="*/ 48 w 54"/>
                <a:gd name="T55" fmla="*/ 2 h 67"/>
                <a:gd name="T56" fmla="*/ 51 w 54"/>
                <a:gd name="T57" fmla="*/ 16 h 67"/>
                <a:gd name="T58" fmla="*/ 50 w 54"/>
                <a:gd name="T59" fmla="*/ 25 h 67"/>
                <a:gd name="T60" fmla="*/ 44 w 54"/>
                <a:gd name="T61" fmla="*/ 33 h 67"/>
                <a:gd name="T62" fmla="*/ 44 w 54"/>
                <a:gd name="T63" fmla="*/ 42 h 67"/>
                <a:gd name="T64" fmla="*/ 45 w 54"/>
                <a:gd name="T65" fmla="*/ 47 h 67"/>
                <a:gd name="T66" fmla="*/ 46 w 54"/>
                <a:gd name="T67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67">
                  <a:moveTo>
                    <a:pt x="46" y="52"/>
                  </a:moveTo>
                  <a:cubicBezTo>
                    <a:pt x="41" y="53"/>
                    <a:pt x="40" y="57"/>
                    <a:pt x="37" y="59"/>
                  </a:cubicBezTo>
                  <a:cubicBezTo>
                    <a:pt x="31" y="63"/>
                    <a:pt x="25" y="67"/>
                    <a:pt x="17" y="62"/>
                  </a:cubicBezTo>
                  <a:cubicBezTo>
                    <a:pt x="15" y="60"/>
                    <a:pt x="11" y="60"/>
                    <a:pt x="8" y="62"/>
                  </a:cubicBezTo>
                  <a:cubicBezTo>
                    <a:pt x="6" y="63"/>
                    <a:pt x="4" y="63"/>
                    <a:pt x="2" y="63"/>
                  </a:cubicBezTo>
                  <a:cubicBezTo>
                    <a:pt x="2" y="48"/>
                    <a:pt x="2" y="34"/>
                    <a:pt x="2" y="19"/>
                  </a:cubicBezTo>
                  <a:cubicBezTo>
                    <a:pt x="3" y="18"/>
                    <a:pt x="4" y="19"/>
                    <a:pt x="4" y="20"/>
                  </a:cubicBezTo>
                  <a:cubicBezTo>
                    <a:pt x="5" y="22"/>
                    <a:pt x="5" y="24"/>
                    <a:pt x="5" y="26"/>
                  </a:cubicBezTo>
                  <a:cubicBezTo>
                    <a:pt x="5" y="28"/>
                    <a:pt x="5" y="30"/>
                    <a:pt x="6" y="31"/>
                  </a:cubicBezTo>
                  <a:cubicBezTo>
                    <a:pt x="7" y="32"/>
                    <a:pt x="9" y="32"/>
                    <a:pt x="10" y="32"/>
                  </a:cubicBezTo>
                  <a:cubicBezTo>
                    <a:pt x="13" y="30"/>
                    <a:pt x="12" y="28"/>
                    <a:pt x="11" y="25"/>
                  </a:cubicBezTo>
                  <a:cubicBezTo>
                    <a:pt x="11" y="24"/>
                    <a:pt x="10" y="22"/>
                    <a:pt x="11" y="20"/>
                  </a:cubicBezTo>
                  <a:cubicBezTo>
                    <a:pt x="13" y="18"/>
                    <a:pt x="15" y="20"/>
                    <a:pt x="17" y="20"/>
                  </a:cubicBezTo>
                  <a:cubicBezTo>
                    <a:pt x="20" y="21"/>
                    <a:pt x="19" y="23"/>
                    <a:pt x="19" y="25"/>
                  </a:cubicBezTo>
                  <a:cubicBezTo>
                    <a:pt x="19" y="27"/>
                    <a:pt x="18" y="30"/>
                    <a:pt x="20" y="30"/>
                  </a:cubicBezTo>
                  <a:cubicBezTo>
                    <a:pt x="22" y="30"/>
                    <a:pt x="25" y="31"/>
                    <a:pt x="28" y="30"/>
                  </a:cubicBezTo>
                  <a:cubicBezTo>
                    <a:pt x="30" y="29"/>
                    <a:pt x="29" y="27"/>
                    <a:pt x="28" y="26"/>
                  </a:cubicBezTo>
                  <a:cubicBezTo>
                    <a:pt x="25" y="23"/>
                    <a:pt x="25" y="19"/>
                    <a:pt x="21" y="17"/>
                  </a:cubicBezTo>
                  <a:cubicBezTo>
                    <a:pt x="18" y="16"/>
                    <a:pt x="21" y="13"/>
                    <a:pt x="23" y="11"/>
                  </a:cubicBezTo>
                  <a:cubicBezTo>
                    <a:pt x="23" y="10"/>
                    <a:pt x="24" y="9"/>
                    <a:pt x="23" y="8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2"/>
                    <a:pt x="20" y="15"/>
                    <a:pt x="16" y="17"/>
                  </a:cubicBezTo>
                  <a:cubicBezTo>
                    <a:pt x="13" y="17"/>
                    <a:pt x="11" y="18"/>
                    <a:pt x="9" y="16"/>
                  </a:cubicBezTo>
                  <a:cubicBezTo>
                    <a:pt x="8" y="15"/>
                    <a:pt x="6" y="14"/>
                    <a:pt x="5" y="15"/>
                  </a:cubicBezTo>
                  <a:cubicBezTo>
                    <a:pt x="4" y="15"/>
                    <a:pt x="3" y="16"/>
                    <a:pt x="2" y="15"/>
                  </a:cubicBezTo>
                  <a:cubicBezTo>
                    <a:pt x="2" y="11"/>
                    <a:pt x="0" y="4"/>
                    <a:pt x="3" y="2"/>
                  </a:cubicBezTo>
                  <a:cubicBezTo>
                    <a:pt x="5" y="0"/>
                    <a:pt x="11" y="2"/>
                    <a:pt x="15" y="2"/>
                  </a:cubicBezTo>
                  <a:cubicBezTo>
                    <a:pt x="26" y="2"/>
                    <a:pt x="37" y="2"/>
                    <a:pt x="48" y="2"/>
                  </a:cubicBezTo>
                  <a:cubicBezTo>
                    <a:pt x="44" y="7"/>
                    <a:pt x="44" y="9"/>
                    <a:pt x="51" y="16"/>
                  </a:cubicBezTo>
                  <a:cubicBezTo>
                    <a:pt x="54" y="20"/>
                    <a:pt x="54" y="22"/>
                    <a:pt x="50" y="25"/>
                  </a:cubicBezTo>
                  <a:cubicBezTo>
                    <a:pt x="48" y="27"/>
                    <a:pt x="47" y="31"/>
                    <a:pt x="44" y="33"/>
                  </a:cubicBezTo>
                  <a:cubicBezTo>
                    <a:pt x="39" y="37"/>
                    <a:pt x="40" y="39"/>
                    <a:pt x="44" y="42"/>
                  </a:cubicBezTo>
                  <a:cubicBezTo>
                    <a:pt x="45" y="44"/>
                    <a:pt x="46" y="46"/>
                    <a:pt x="45" y="47"/>
                  </a:cubicBezTo>
                  <a:cubicBezTo>
                    <a:pt x="43" y="49"/>
                    <a:pt x="44" y="51"/>
                    <a:pt x="46" y="52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3" name="Freeform 23">
              <a:extLst>
                <a:ext uri="{FF2B5EF4-FFF2-40B4-BE49-F238E27FC236}">
                  <a16:creationId xmlns:a16="http://schemas.microsoft.com/office/drawing/2014/main" id="{B563664B-7825-EEEA-3B05-044CC8277DC6}"/>
                </a:ext>
              </a:extLst>
            </p:cNvPr>
            <p:cNvSpPr/>
            <p:nvPr userDrawn="1"/>
          </p:nvSpPr>
          <p:spPr bwMode="auto">
            <a:xfrm>
              <a:off x="7938" y="1060450"/>
              <a:ext cx="173038" cy="282575"/>
            </a:xfrm>
            <a:custGeom>
              <a:avLst/>
              <a:gdLst>
                <a:gd name="T0" fmla="*/ 25 w 46"/>
                <a:gd name="T1" fmla="*/ 73 h 75"/>
                <a:gd name="T2" fmla="*/ 0 w 46"/>
                <a:gd name="T3" fmla="*/ 59 h 75"/>
                <a:gd name="T4" fmla="*/ 0 w 46"/>
                <a:gd name="T5" fmla="*/ 0 h 75"/>
                <a:gd name="T6" fmla="*/ 8 w 46"/>
                <a:gd name="T7" fmla="*/ 7 h 75"/>
                <a:gd name="T8" fmla="*/ 8 w 46"/>
                <a:gd name="T9" fmla="*/ 11 h 75"/>
                <a:gd name="T10" fmla="*/ 11 w 46"/>
                <a:gd name="T11" fmla="*/ 12 h 75"/>
                <a:gd name="T12" fmla="*/ 33 w 46"/>
                <a:gd name="T13" fmla="*/ 15 h 75"/>
                <a:gd name="T14" fmla="*/ 33 w 46"/>
                <a:gd name="T15" fmla="*/ 20 h 75"/>
                <a:gd name="T16" fmla="*/ 33 w 46"/>
                <a:gd name="T17" fmla="*/ 30 h 75"/>
                <a:gd name="T18" fmla="*/ 33 w 46"/>
                <a:gd name="T19" fmla="*/ 38 h 75"/>
                <a:gd name="T20" fmla="*/ 45 w 46"/>
                <a:gd name="T21" fmla="*/ 50 h 75"/>
                <a:gd name="T22" fmla="*/ 40 w 46"/>
                <a:gd name="T23" fmla="*/ 65 h 75"/>
                <a:gd name="T24" fmla="*/ 39 w 46"/>
                <a:gd name="T25" fmla="*/ 67 h 75"/>
                <a:gd name="T26" fmla="*/ 26 w 46"/>
                <a:gd name="T27" fmla="*/ 74 h 75"/>
                <a:gd name="T28" fmla="*/ 25 w 46"/>
                <a:gd name="T2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5">
                  <a:moveTo>
                    <a:pt x="25" y="73"/>
                  </a:moveTo>
                  <a:cubicBezTo>
                    <a:pt x="20" y="62"/>
                    <a:pt x="11" y="58"/>
                    <a:pt x="0" y="59"/>
                  </a:cubicBezTo>
                  <a:cubicBezTo>
                    <a:pt x="0" y="39"/>
                    <a:pt x="0" y="20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3"/>
                    <a:pt x="9" y="13"/>
                    <a:pt x="11" y="12"/>
                  </a:cubicBezTo>
                  <a:cubicBezTo>
                    <a:pt x="19" y="8"/>
                    <a:pt x="26" y="9"/>
                    <a:pt x="33" y="15"/>
                  </a:cubicBezTo>
                  <a:cubicBezTo>
                    <a:pt x="35" y="16"/>
                    <a:pt x="34" y="18"/>
                    <a:pt x="33" y="20"/>
                  </a:cubicBezTo>
                  <a:cubicBezTo>
                    <a:pt x="30" y="24"/>
                    <a:pt x="30" y="26"/>
                    <a:pt x="33" y="30"/>
                  </a:cubicBezTo>
                  <a:cubicBezTo>
                    <a:pt x="35" y="33"/>
                    <a:pt x="36" y="35"/>
                    <a:pt x="33" y="38"/>
                  </a:cubicBezTo>
                  <a:cubicBezTo>
                    <a:pt x="39" y="41"/>
                    <a:pt x="44" y="44"/>
                    <a:pt x="45" y="50"/>
                  </a:cubicBezTo>
                  <a:cubicBezTo>
                    <a:pt x="45" y="56"/>
                    <a:pt x="46" y="62"/>
                    <a:pt x="40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6" y="73"/>
                    <a:pt x="34" y="75"/>
                    <a:pt x="26" y="74"/>
                  </a:cubicBezTo>
                  <a:cubicBezTo>
                    <a:pt x="26" y="74"/>
                    <a:pt x="25" y="73"/>
                    <a:pt x="25" y="73"/>
                  </a:cubicBezTo>
                  <a:close/>
                </a:path>
              </a:pathLst>
            </a:custGeom>
            <a:solidFill>
              <a:srgbClr val="EE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4" name="Freeform 24">
              <a:extLst>
                <a:ext uri="{FF2B5EF4-FFF2-40B4-BE49-F238E27FC236}">
                  <a16:creationId xmlns:a16="http://schemas.microsoft.com/office/drawing/2014/main" id="{2823247E-1BBC-571F-2601-C2E25BE25D74}"/>
                </a:ext>
              </a:extLst>
            </p:cNvPr>
            <p:cNvSpPr/>
            <p:nvPr userDrawn="1"/>
          </p:nvSpPr>
          <p:spPr bwMode="auto">
            <a:xfrm>
              <a:off x="222250" y="3175"/>
              <a:ext cx="236538" cy="257175"/>
            </a:xfrm>
            <a:custGeom>
              <a:avLst/>
              <a:gdLst>
                <a:gd name="T0" fmla="*/ 45 w 63"/>
                <a:gd name="T1" fmla="*/ 0 h 68"/>
                <a:gd name="T2" fmla="*/ 49 w 63"/>
                <a:gd name="T3" fmla="*/ 4 h 68"/>
                <a:gd name="T4" fmla="*/ 53 w 63"/>
                <a:gd name="T5" fmla="*/ 7 h 68"/>
                <a:gd name="T6" fmla="*/ 55 w 63"/>
                <a:gd name="T7" fmla="*/ 21 h 68"/>
                <a:gd name="T8" fmla="*/ 60 w 63"/>
                <a:gd name="T9" fmla="*/ 42 h 68"/>
                <a:gd name="T10" fmla="*/ 58 w 63"/>
                <a:gd name="T11" fmla="*/ 60 h 68"/>
                <a:gd name="T12" fmla="*/ 58 w 63"/>
                <a:gd name="T13" fmla="*/ 67 h 68"/>
                <a:gd name="T14" fmla="*/ 54 w 63"/>
                <a:gd name="T15" fmla="*/ 62 h 68"/>
                <a:gd name="T16" fmla="*/ 44 w 63"/>
                <a:gd name="T17" fmla="*/ 38 h 68"/>
                <a:gd name="T18" fmla="*/ 43 w 63"/>
                <a:gd name="T19" fmla="*/ 47 h 68"/>
                <a:gd name="T20" fmla="*/ 44 w 63"/>
                <a:gd name="T21" fmla="*/ 51 h 68"/>
                <a:gd name="T22" fmla="*/ 41 w 63"/>
                <a:gd name="T23" fmla="*/ 50 h 68"/>
                <a:gd name="T24" fmla="*/ 37 w 63"/>
                <a:gd name="T25" fmla="*/ 51 h 68"/>
                <a:gd name="T26" fmla="*/ 30 w 63"/>
                <a:gd name="T27" fmla="*/ 59 h 68"/>
                <a:gd name="T28" fmla="*/ 28 w 63"/>
                <a:gd name="T29" fmla="*/ 60 h 68"/>
                <a:gd name="T30" fmla="*/ 28 w 63"/>
                <a:gd name="T31" fmla="*/ 57 h 68"/>
                <a:gd name="T32" fmla="*/ 30 w 63"/>
                <a:gd name="T33" fmla="*/ 53 h 68"/>
                <a:gd name="T34" fmla="*/ 26 w 63"/>
                <a:gd name="T35" fmla="*/ 49 h 68"/>
                <a:gd name="T36" fmla="*/ 33 w 63"/>
                <a:gd name="T37" fmla="*/ 45 h 68"/>
                <a:gd name="T38" fmla="*/ 39 w 63"/>
                <a:gd name="T39" fmla="*/ 39 h 68"/>
                <a:gd name="T40" fmla="*/ 33 w 63"/>
                <a:gd name="T41" fmla="*/ 46 h 68"/>
                <a:gd name="T42" fmla="*/ 30 w 63"/>
                <a:gd name="T43" fmla="*/ 43 h 68"/>
                <a:gd name="T44" fmla="*/ 26 w 63"/>
                <a:gd name="T45" fmla="*/ 36 h 68"/>
                <a:gd name="T46" fmla="*/ 16 w 63"/>
                <a:gd name="T47" fmla="*/ 34 h 68"/>
                <a:gd name="T48" fmla="*/ 10 w 63"/>
                <a:gd name="T49" fmla="*/ 27 h 68"/>
                <a:gd name="T50" fmla="*/ 2 w 63"/>
                <a:gd name="T51" fmla="*/ 23 h 68"/>
                <a:gd name="T52" fmla="*/ 1 w 63"/>
                <a:gd name="T53" fmla="*/ 19 h 68"/>
                <a:gd name="T54" fmla="*/ 5 w 63"/>
                <a:gd name="T55" fmla="*/ 18 h 68"/>
                <a:gd name="T56" fmla="*/ 11 w 63"/>
                <a:gd name="T57" fmla="*/ 18 h 68"/>
                <a:gd name="T58" fmla="*/ 18 w 63"/>
                <a:gd name="T59" fmla="*/ 21 h 68"/>
                <a:gd name="T60" fmla="*/ 18 w 63"/>
                <a:gd name="T61" fmla="*/ 22 h 68"/>
                <a:gd name="T62" fmla="*/ 22 w 63"/>
                <a:gd name="T63" fmla="*/ 27 h 68"/>
                <a:gd name="T64" fmla="*/ 22 w 63"/>
                <a:gd name="T65" fmla="*/ 21 h 68"/>
                <a:gd name="T66" fmla="*/ 24 w 63"/>
                <a:gd name="T67" fmla="*/ 10 h 68"/>
                <a:gd name="T68" fmla="*/ 27 w 63"/>
                <a:gd name="T69" fmla="*/ 13 h 68"/>
                <a:gd name="T70" fmla="*/ 37 w 63"/>
                <a:gd name="T71" fmla="*/ 18 h 68"/>
                <a:gd name="T72" fmla="*/ 37 w 63"/>
                <a:gd name="T73" fmla="*/ 16 h 68"/>
                <a:gd name="T74" fmla="*/ 26 w 63"/>
                <a:gd name="T75" fmla="*/ 3 h 68"/>
                <a:gd name="T76" fmla="*/ 22 w 63"/>
                <a:gd name="T77" fmla="*/ 0 h 68"/>
                <a:gd name="T78" fmla="*/ 45 w 63"/>
                <a:gd name="T7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68">
                  <a:moveTo>
                    <a:pt x="45" y="0"/>
                  </a:moveTo>
                  <a:cubicBezTo>
                    <a:pt x="45" y="2"/>
                    <a:pt x="46" y="4"/>
                    <a:pt x="49" y="4"/>
                  </a:cubicBezTo>
                  <a:cubicBezTo>
                    <a:pt x="51" y="5"/>
                    <a:pt x="52" y="6"/>
                    <a:pt x="53" y="7"/>
                  </a:cubicBezTo>
                  <a:cubicBezTo>
                    <a:pt x="51" y="12"/>
                    <a:pt x="51" y="17"/>
                    <a:pt x="55" y="21"/>
                  </a:cubicBezTo>
                  <a:cubicBezTo>
                    <a:pt x="61" y="27"/>
                    <a:pt x="63" y="35"/>
                    <a:pt x="60" y="42"/>
                  </a:cubicBezTo>
                  <a:cubicBezTo>
                    <a:pt x="57" y="48"/>
                    <a:pt x="58" y="54"/>
                    <a:pt x="58" y="60"/>
                  </a:cubicBezTo>
                  <a:cubicBezTo>
                    <a:pt x="58" y="62"/>
                    <a:pt x="60" y="67"/>
                    <a:pt x="58" y="67"/>
                  </a:cubicBezTo>
                  <a:cubicBezTo>
                    <a:pt x="55" y="68"/>
                    <a:pt x="55" y="64"/>
                    <a:pt x="54" y="62"/>
                  </a:cubicBezTo>
                  <a:cubicBezTo>
                    <a:pt x="50" y="54"/>
                    <a:pt x="48" y="46"/>
                    <a:pt x="44" y="38"/>
                  </a:cubicBezTo>
                  <a:cubicBezTo>
                    <a:pt x="41" y="41"/>
                    <a:pt x="42" y="44"/>
                    <a:pt x="43" y="47"/>
                  </a:cubicBezTo>
                  <a:cubicBezTo>
                    <a:pt x="43" y="48"/>
                    <a:pt x="45" y="49"/>
                    <a:pt x="44" y="51"/>
                  </a:cubicBezTo>
                  <a:cubicBezTo>
                    <a:pt x="43" y="52"/>
                    <a:pt x="42" y="50"/>
                    <a:pt x="41" y="50"/>
                  </a:cubicBezTo>
                  <a:cubicBezTo>
                    <a:pt x="39" y="49"/>
                    <a:pt x="38" y="50"/>
                    <a:pt x="37" y="51"/>
                  </a:cubicBezTo>
                  <a:cubicBezTo>
                    <a:pt x="35" y="54"/>
                    <a:pt x="32" y="56"/>
                    <a:pt x="30" y="59"/>
                  </a:cubicBezTo>
                  <a:cubicBezTo>
                    <a:pt x="29" y="59"/>
                    <a:pt x="29" y="61"/>
                    <a:pt x="28" y="60"/>
                  </a:cubicBezTo>
                  <a:cubicBezTo>
                    <a:pt x="27" y="59"/>
                    <a:pt x="27" y="58"/>
                    <a:pt x="28" y="57"/>
                  </a:cubicBezTo>
                  <a:cubicBezTo>
                    <a:pt x="29" y="56"/>
                    <a:pt x="30" y="55"/>
                    <a:pt x="30" y="53"/>
                  </a:cubicBezTo>
                  <a:cubicBezTo>
                    <a:pt x="30" y="50"/>
                    <a:pt x="27" y="51"/>
                    <a:pt x="26" y="49"/>
                  </a:cubicBezTo>
                  <a:cubicBezTo>
                    <a:pt x="28" y="47"/>
                    <a:pt x="32" y="49"/>
                    <a:pt x="33" y="45"/>
                  </a:cubicBezTo>
                  <a:cubicBezTo>
                    <a:pt x="35" y="43"/>
                    <a:pt x="37" y="42"/>
                    <a:pt x="39" y="39"/>
                  </a:cubicBezTo>
                  <a:cubicBezTo>
                    <a:pt x="35" y="40"/>
                    <a:pt x="35" y="44"/>
                    <a:pt x="33" y="46"/>
                  </a:cubicBezTo>
                  <a:cubicBezTo>
                    <a:pt x="31" y="46"/>
                    <a:pt x="30" y="44"/>
                    <a:pt x="30" y="43"/>
                  </a:cubicBezTo>
                  <a:cubicBezTo>
                    <a:pt x="29" y="40"/>
                    <a:pt x="27" y="38"/>
                    <a:pt x="26" y="36"/>
                  </a:cubicBezTo>
                  <a:cubicBezTo>
                    <a:pt x="22" y="32"/>
                    <a:pt x="20" y="31"/>
                    <a:pt x="16" y="34"/>
                  </a:cubicBezTo>
                  <a:cubicBezTo>
                    <a:pt x="16" y="30"/>
                    <a:pt x="13" y="28"/>
                    <a:pt x="10" y="27"/>
                  </a:cubicBezTo>
                  <a:cubicBezTo>
                    <a:pt x="8" y="25"/>
                    <a:pt x="5" y="24"/>
                    <a:pt x="2" y="23"/>
                  </a:cubicBezTo>
                  <a:cubicBezTo>
                    <a:pt x="1" y="22"/>
                    <a:pt x="0" y="21"/>
                    <a:pt x="1" y="19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7" y="19"/>
                    <a:pt x="9" y="19"/>
                    <a:pt x="11" y="18"/>
                  </a:cubicBezTo>
                  <a:cubicBezTo>
                    <a:pt x="15" y="16"/>
                    <a:pt x="17" y="17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9" y="24"/>
                    <a:pt x="20" y="27"/>
                    <a:pt x="22" y="27"/>
                  </a:cubicBezTo>
                  <a:cubicBezTo>
                    <a:pt x="25" y="26"/>
                    <a:pt x="23" y="23"/>
                    <a:pt x="22" y="21"/>
                  </a:cubicBezTo>
                  <a:cubicBezTo>
                    <a:pt x="20" y="17"/>
                    <a:pt x="23" y="14"/>
                    <a:pt x="24" y="10"/>
                  </a:cubicBezTo>
                  <a:cubicBezTo>
                    <a:pt x="26" y="10"/>
                    <a:pt x="26" y="12"/>
                    <a:pt x="27" y="13"/>
                  </a:cubicBezTo>
                  <a:cubicBezTo>
                    <a:pt x="29" y="17"/>
                    <a:pt x="33" y="17"/>
                    <a:pt x="37" y="18"/>
                  </a:cubicBezTo>
                  <a:cubicBezTo>
                    <a:pt x="39" y="19"/>
                    <a:pt x="38" y="17"/>
                    <a:pt x="37" y="16"/>
                  </a:cubicBezTo>
                  <a:cubicBezTo>
                    <a:pt x="35" y="10"/>
                    <a:pt x="30" y="7"/>
                    <a:pt x="26" y="3"/>
                  </a:cubicBezTo>
                  <a:cubicBezTo>
                    <a:pt x="24" y="2"/>
                    <a:pt x="23" y="1"/>
                    <a:pt x="22" y="0"/>
                  </a:cubicBezTo>
                  <a:cubicBezTo>
                    <a:pt x="30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1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5" name="Freeform 25">
              <a:extLst>
                <a:ext uri="{FF2B5EF4-FFF2-40B4-BE49-F238E27FC236}">
                  <a16:creationId xmlns:a16="http://schemas.microsoft.com/office/drawing/2014/main" id="{EE79195C-7AEC-3FF0-E07F-D5DFB3A7AF10}"/>
                </a:ext>
              </a:extLst>
            </p:cNvPr>
            <p:cNvSpPr/>
            <p:nvPr userDrawn="1"/>
          </p:nvSpPr>
          <p:spPr bwMode="auto">
            <a:xfrm>
              <a:off x="842963" y="3175"/>
              <a:ext cx="176213" cy="84138"/>
            </a:xfrm>
            <a:custGeom>
              <a:avLst/>
              <a:gdLst>
                <a:gd name="T0" fmla="*/ 45 w 47"/>
                <a:gd name="T1" fmla="*/ 0 h 22"/>
                <a:gd name="T2" fmla="*/ 38 w 47"/>
                <a:gd name="T3" fmla="*/ 19 h 22"/>
                <a:gd name="T4" fmla="*/ 33 w 47"/>
                <a:gd name="T5" fmla="*/ 17 h 22"/>
                <a:gd name="T6" fmla="*/ 27 w 47"/>
                <a:gd name="T7" fmla="*/ 17 h 22"/>
                <a:gd name="T8" fmla="*/ 15 w 47"/>
                <a:gd name="T9" fmla="*/ 18 h 22"/>
                <a:gd name="T10" fmla="*/ 11 w 47"/>
                <a:gd name="T11" fmla="*/ 18 h 22"/>
                <a:gd name="T12" fmla="*/ 5 w 47"/>
                <a:gd name="T13" fmla="*/ 19 h 22"/>
                <a:gd name="T14" fmla="*/ 1 w 47"/>
                <a:gd name="T15" fmla="*/ 11 h 22"/>
                <a:gd name="T16" fmla="*/ 5 w 47"/>
                <a:gd name="T17" fmla="*/ 0 h 22"/>
                <a:gd name="T18" fmla="*/ 14 w 47"/>
                <a:gd name="T19" fmla="*/ 0 h 22"/>
                <a:gd name="T20" fmla="*/ 11 w 47"/>
                <a:gd name="T21" fmla="*/ 4 h 22"/>
                <a:gd name="T22" fmla="*/ 9 w 47"/>
                <a:gd name="T23" fmla="*/ 7 h 22"/>
                <a:gd name="T24" fmla="*/ 13 w 47"/>
                <a:gd name="T25" fmla="*/ 8 h 22"/>
                <a:gd name="T26" fmla="*/ 23 w 47"/>
                <a:gd name="T27" fmla="*/ 6 h 22"/>
                <a:gd name="T28" fmla="*/ 25 w 47"/>
                <a:gd name="T29" fmla="*/ 3 h 22"/>
                <a:gd name="T30" fmla="*/ 24 w 47"/>
                <a:gd name="T31" fmla="*/ 0 h 22"/>
                <a:gd name="T32" fmla="*/ 45 w 47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cubicBezTo>
                    <a:pt x="47" y="6"/>
                    <a:pt x="43" y="17"/>
                    <a:pt x="38" y="19"/>
                  </a:cubicBezTo>
                  <a:cubicBezTo>
                    <a:pt x="36" y="20"/>
                    <a:pt x="34" y="19"/>
                    <a:pt x="33" y="17"/>
                  </a:cubicBezTo>
                  <a:cubicBezTo>
                    <a:pt x="31" y="15"/>
                    <a:pt x="29" y="15"/>
                    <a:pt x="27" y="17"/>
                  </a:cubicBezTo>
                  <a:cubicBezTo>
                    <a:pt x="23" y="22"/>
                    <a:pt x="20" y="22"/>
                    <a:pt x="15" y="18"/>
                  </a:cubicBezTo>
                  <a:cubicBezTo>
                    <a:pt x="14" y="17"/>
                    <a:pt x="12" y="16"/>
                    <a:pt x="11" y="18"/>
                  </a:cubicBezTo>
                  <a:cubicBezTo>
                    <a:pt x="9" y="19"/>
                    <a:pt x="7" y="21"/>
                    <a:pt x="5" y="19"/>
                  </a:cubicBezTo>
                  <a:cubicBezTo>
                    <a:pt x="3" y="17"/>
                    <a:pt x="1" y="15"/>
                    <a:pt x="1" y="11"/>
                  </a:cubicBezTo>
                  <a:cubicBezTo>
                    <a:pt x="0" y="7"/>
                    <a:pt x="2" y="3"/>
                    <a:pt x="5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10" y="4"/>
                    <a:pt x="8" y="5"/>
                    <a:pt x="9" y="7"/>
                  </a:cubicBezTo>
                  <a:cubicBezTo>
                    <a:pt x="10" y="8"/>
                    <a:pt x="12" y="8"/>
                    <a:pt x="13" y="8"/>
                  </a:cubicBezTo>
                  <a:cubicBezTo>
                    <a:pt x="16" y="6"/>
                    <a:pt x="19" y="4"/>
                    <a:pt x="23" y="6"/>
                  </a:cubicBezTo>
                  <a:cubicBezTo>
                    <a:pt x="24" y="6"/>
                    <a:pt x="25" y="5"/>
                    <a:pt x="25" y="3"/>
                  </a:cubicBezTo>
                  <a:cubicBezTo>
                    <a:pt x="25" y="2"/>
                    <a:pt x="24" y="1"/>
                    <a:pt x="24" y="0"/>
                  </a:cubicBezTo>
                  <a:cubicBezTo>
                    <a:pt x="31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E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6" name="Freeform 26">
              <a:extLst>
                <a:ext uri="{FF2B5EF4-FFF2-40B4-BE49-F238E27FC236}">
                  <a16:creationId xmlns:a16="http://schemas.microsoft.com/office/drawing/2014/main" id="{AA62BCF7-1889-F3E6-B911-36FB9F6A7CD7}"/>
                </a:ext>
              </a:extLst>
            </p:cNvPr>
            <p:cNvSpPr/>
            <p:nvPr userDrawn="1"/>
          </p:nvSpPr>
          <p:spPr bwMode="auto">
            <a:xfrm>
              <a:off x="1196975" y="3175"/>
              <a:ext cx="173038" cy="95250"/>
            </a:xfrm>
            <a:custGeom>
              <a:avLst/>
              <a:gdLst>
                <a:gd name="T0" fmla="*/ 39 w 46"/>
                <a:gd name="T1" fmla="*/ 0 h 25"/>
                <a:gd name="T2" fmla="*/ 46 w 46"/>
                <a:gd name="T3" fmla="*/ 7 h 25"/>
                <a:gd name="T4" fmla="*/ 43 w 46"/>
                <a:gd name="T5" fmla="*/ 7 h 25"/>
                <a:gd name="T6" fmla="*/ 38 w 46"/>
                <a:gd name="T7" fmla="*/ 5 h 25"/>
                <a:gd name="T8" fmla="*/ 35 w 46"/>
                <a:gd name="T9" fmla="*/ 12 h 25"/>
                <a:gd name="T10" fmla="*/ 35 w 46"/>
                <a:gd name="T11" fmla="*/ 17 h 25"/>
                <a:gd name="T12" fmla="*/ 33 w 46"/>
                <a:gd name="T13" fmla="*/ 22 h 25"/>
                <a:gd name="T14" fmla="*/ 29 w 46"/>
                <a:gd name="T15" fmla="*/ 18 h 25"/>
                <a:gd name="T16" fmla="*/ 25 w 46"/>
                <a:gd name="T17" fmla="*/ 10 h 25"/>
                <a:gd name="T18" fmla="*/ 22 w 46"/>
                <a:gd name="T19" fmla="*/ 9 h 25"/>
                <a:gd name="T20" fmla="*/ 13 w 46"/>
                <a:gd name="T21" fmla="*/ 23 h 25"/>
                <a:gd name="T22" fmla="*/ 11 w 46"/>
                <a:gd name="T23" fmla="*/ 24 h 25"/>
                <a:gd name="T24" fmla="*/ 11 w 46"/>
                <a:gd name="T25" fmla="*/ 21 h 25"/>
                <a:gd name="T26" fmla="*/ 17 w 46"/>
                <a:gd name="T27" fmla="*/ 9 h 25"/>
                <a:gd name="T28" fmla="*/ 7 w 46"/>
                <a:gd name="T29" fmla="*/ 13 h 25"/>
                <a:gd name="T30" fmla="*/ 2 w 46"/>
                <a:gd name="T31" fmla="*/ 13 h 25"/>
                <a:gd name="T32" fmla="*/ 4 w 46"/>
                <a:gd name="T33" fmla="*/ 9 h 25"/>
                <a:gd name="T34" fmla="*/ 7 w 46"/>
                <a:gd name="T35" fmla="*/ 2 h 25"/>
                <a:gd name="T36" fmla="*/ 8 w 46"/>
                <a:gd name="T37" fmla="*/ 3 h 25"/>
                <a:gd name="T38" fmla="*/ 10 w 46"/>
                <a:gd name="T39" fmla="*/ 5 h 25"/>
                <a:gd name="T40" fmla="*/ 11 w 46"/>
                <a:gd name="T41" fmla="*/ 2 h 25"/>
                <a:gd name="T42" fmla="*/ 12 w 46"/>
                <a:gd name="T43" fmla="*/ 0 h 25"/>
                <a:gd name="T44" fmla="*/ 39 w 46"/>
                <a:gd name="T4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25">
                  <a:moveTo>
                    <a:pt x="39" y="0"/>
                  </a:moveTo>
                  <a:cubicBezTo>
                    <a:pt x="40" y="4"/>
                    <a:pt x="45" y="3"/>
                    <a:pt x="46" y="7"/>
                  </a:cubicBezTo>
                  <a:cubicBezTo>
                    <a:pt x="45" y="9"/>
                    <a:pt x="44" y="7"/>
                    <a:pt x="43" y="7"/>
                  </a:cubicBezTo>
                  <a:cubicBezTo>
                    <a:pt x="42" y="6"/>
                    <a:pt x="40" y="4"/>
                    <a:pt x="38" y="5"/>
                  </a:cubicBezTo>
                  <a:cubicBezTo>
                    <a:pt x="37" y="7"/>
                    <a:pt x="33" y="8"/>
                    <a:pt x="35" y="12"/>
                  </a:cubicBezTo>
                  <a:cubicBezTo>
                    <a:pt x="36" y="13"/>
                    <a:pt x="35" y="15"/>
                    <a:pt x="35" y="17"/>
                  </a:cubicBezTo>
                  <a:cubicBezTo>
                    <a:pt x="36" y="19"/>
                    <a:pt x="36" y="21"/>
                    <a:pt x="33" y="22"/>
                  </a:cubicBezTo>
                  <a:cubicBezTo>
                    <a:pt x="31" y="23"/>
                    <a:pt x="30" y="20"/>
                    <a:pt x="29" y="18"/>
                  </a:cubicBezTo>
                  <a:cubicBezTo>
                    <a:pt x="28" y="15"/>
                    <a:pt x="26" y="12"/>
                    <a:pt x="25" y="10"/>
                  </a:cubicBezTo>
                  <a:cubicBezTo>
                    <a:pt x="24" y="7"/>
                    <a:pt x="23" y="7"/>
                    <a:pt x="22" y="9"/>
                  </a:cubicBezTo>
                  <a:cubicBezTo>
                    <a:pt x="19" y="14"/>
                    <a:pt x="16" y="18"/>
                    <a:pt x="13" y="23"/>
                  </a:cubicBezTo>
                  <a:cubicBezTo>
                    <a:pt x="12" y="24"/>
                    <a:pt x="12" y="25"/>
                    <a:pt x="11" y="24"/>
                  </a:cubicBezTo>
                  <a:cubicBezTo>
                    <a:pt x="9" y="23"/>
                    <a:pt x="11" y="22"/>
                    <a:pt x="11" y="21"/>
                  </a:cubicBezTo>
                  <a:cubicBezTo>
                    <a:pt x="13" y="17"/>
                    <a:pt x="14" y="13"/>
                    <a:pt x="17" y="9"/>
                  </a:cubicBezTo>
                  <a:cubicBezTo>
                    <a:pt x="13" y="10"/>
                    <a:pt x="10" y="11"/>
                    <a:pt x="7" y="13"/>
                  </a:cubicBezTo>
                  <a:cubicBezTo>
                    <a:pt x="5" y="14"/>
                    <a:pt x="3" y="15"/>
                    <a:pt x="2" y="13"/>
                  </a:cubicBezTo>
                  <a:cubicBezTo>
                    <a:pt x="0" y="10"/>
                    <a:pt x="2" y="9"/>
                    <a:pt x="4" y="9"/>
                  </a:cubicBezTo>
                  <a:cubicBezTo>
                    <a:pt x="8" y="8"/>
                    <a:pt x="4" y="3"/>
                    <a:pt x="7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8" y="4"/>
                    <a:pt x="8" y="5"/>
                    <a:pt x="10" y="5"/>
                  </a:cubicBezTo>
                  <a:cubicBezTo>
                    <a:pt x="12" y="5"/>
                    <a:pt x="11" y="3"/>
                    <a:pt x="11" y="2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21" y="0"/>
                    <a:pt x="30" y="0"/>
                    <a:pt x="39" y="0"/>
                  </a:cubicBezTo>
                  <a:close/>
                </a:path>
              </a:pathLst>
            </a:custGeom>
            <a:solidFill>
              <a:srgbClr val="E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7" name="Freeform 27">
              <a:extLst>
                <a:ext uri="{FF2B5EF4-FFF2-40B4-BE49-F238E27FC236}">
                  <a16:creationId xmlns:a16="http://schemas.microsoft.com/office/drawing/2014/main" id="{91726A4D-272F-DAED-D5DF-3AD84215EAA7}"/>
                </a:ext>
              </a:extLst>
            </p:cNvPr>
            <p:cNvSpPr/>
            <p:nvPr userDrawn="1"/>
          </p:nvSpPr>
          <p:spPr bwMode="auto">
            <a:xfrm>
              <a:off x="7938" y="815975"/>
              <a:ext cx="55563" cy="131763"/>
            </a:xfrm>
            <a:custGeom>
              <a:avLst/>
              <a:gdLst>
                <a:gd name="T0" fmla="*/ 0 w 15"/>
                <a:gd name="T1" fmla="*/ 2 h 35"/>
                <a:gd name="T2" fmla="*/ 11 w 15"/>
                <a:gd name="T3" fmla="*/ 1 h 35"/>
                <a:gd name="T4" fmla="*/ 15 w 15"/>
                <a:gd name="T5" fmla="*/ 4 h 35"/>
                <a:gd name="T6" fmla="*/ 13 w 15"/>
                <a:gd name="T7" fmla="*/ 14 h 35"/>
                <a:gd name="T8" fmla="*/ 8 w 15"/>
                <a:gd name="T9" fmla="*/ 16 h 35"/>
                <a:gd name="T10" fmla="*/ 12 w 15"/>
                <a:gd name="T11" fmla="*/ 19 h 35"/>
                <a:gd name="T12" fmla="*/ 15 w 15"/>
                <a:gd name="T13" fmla="*/ 23 h 35"/>
                <a:gd name="T14" fmla="*/ 12 w 15"/>
                <a:gd name="T15" fmla="*/ 27 h 35"/>
                <a:gd name="T16" fmla="*/ 7 w 15"/>
                <a:gd name="T17" fmla="*/ 35 h 35"/>
                <a:gd name="T18" fmla="*/ 0 w 15"/>
                <a:gd name="T19" fmla="*/ 32 h 35"/>
                <a:gd name="T20" fmla="*/ 0 w 15"/>
                <a:gd name="T2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35">
                  <a:moveTo>
                    <a:pt x="0" y="2"/>
                  </a:moveTo>
                  <a:cubicBezTo>
                    <a:pt x="4" y="4"/>
                    <a:pt x="8" y="3"/>
                    <a:pt x="11" y="1"/>
                  </a:cubicBezTo>
                  <a:cubicBezTo>
                    <a:pt x="15" y="0"/>
                    <a:pt x="15" y="1"/>
                    <a:pt x="15" y="4"/>
                  </a:cubicBezTo>
                  <a:cubicBezTo>
                    <a:pt x="15" y="8"/>
                    <a:pt x="11" y="10"/>
                    <a:pt x="13" y="14"/>
                  </a:cubicBezTo>
                  <a:cubicBezTo>
                    <a:pt x="14" y="15"/>
                    <a:pt x="10" y="14"/>
                    <a:pt x="8" y="16"/>
                  </a:cubicBezTo>
                  <a:cubicBezTo>
                    <a:pt x="9" y="17"/>
                    <a:pt x="11" y="18"/>
                    <a:pt x="12" y="19"/>
                  </a:cubicBezTo>
                  <a:cubicBezTo>
                    <a:pt x="14" y="20"/>
                    <a:pt x="15" y="21"/>
                    <a:pt x="15" y="23"/>
                  </a:cubicBezTo>
                  <a:cubicBezTo>
                    <a:pt x="15" y="25"/>
                    <a:pt x="14" y="26"/>
                    <a:pt x="12" y="27"/>
                  </a:cubicBezTo>
                  <a:cubicBezTo>
                    <a:pt x="7" y="30"/>
                    <a:pt x="7" y="30"/>
                    <a:pt x="7" y="35"/>
                  </a:cubicBezTo>
                  <a:cubicBezTo>
                    <a:pt x="5" y="34"/>
                    <a:pt x="3" y="31"/>
                    <a:pt x="0" y="32"/>
                  </a:cubicBezTo>
                  <a:cubicBezTo>
                    <a:pt x="0" y="22"/>
                    <a:pt x="0" y="12"/>
                    <a:pt x="0" y="2"/>
                  </a:cubicBezTo>
                  <a:close/>
                </a:path>
              </a:pathLst>
            </a:custGeom>
            <a:solidFill>
              <a:srgbClr val="EFD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8" name="Freeform 28">
              <a:extLst>
                <a:ext uri="{FF2B5EF4-FFF2-40B4-BE49-F238E27FC236}">
                  <a16:creationId xmlns:a16="http://schemas.microsoft.com/office/drawing/2014/main" id="{B38E5004-3224-0E87-878D-419DFAA9B690}"/>
                </a:ext>
              </a:extLst>
            </p:cNvPr>
            <p:cNvSpPr/>
            <p:nvPr userDrawn="1"/>
          </p:nvSpPr>
          <p:spPr bwMode="auto">
            <a:xfrm>
              <a:off x="7938" y="1658938"/>
              <a:ext cx="63500" cy="150813"/>
            </a:xfrm>
            <a:custGeom>
              <a:avLst/>
              <a:gdLst>
                <a:gd name="T0" fmla="*/ 0 w 17"/>
                <a:gd name="T1" fmla="*/ 22 h 40"/>
                <a:gd name="T2" fmla="*/ 15 w 17"/>
                <a:gd name="T3" fmla="*/ 0 h 40"/>
                <a:gd name="T4" fmla="*/ 16 w 17"/>
                <a:gd name="T5" fmla="*/ 7 h 40"/>
                <a:gd name="T6" fmla="*/ 15 w 17"/>
                <a:gd name="T7" fmla="*/ 31 h 40"/>
                <a:gd name="T8" fmla="*/ 10 w 17"/>
                <a:gd name="T9" fmla="*/ 39 h 40"/>
                <a:gd name="T10" fmla="*/ 8 w 17"/>
                <a:gd name="T11" fmla="*/ 39 h 40"/>
                <a:gd name="T12" fmla="*/ 0 w 17"/>
                <a:gd name="T13" fmla="*/ 39 h 40"/>
                <a:gd name="T14" fmla="*/ 0 w 17"/>
                <a:gd name="T1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0">
                  <a:moveTo>
                    <a:pt x="0" y="22"/>
                  </a:moveTo>
                  <a:cubicBezTo>
                    <a:pt x="6" y="15"/>
                    <a:pt x="13" y="9"/>
                    <a:pt x="15" y="0"/>
                  </a:cubicBezTo>
                  <a:cubicBezTo>
                    <a:pt x="17" y="4"/>
                    <a:pt x="17" y="4"/>
                    <a:pt x="16" y="7"/>
                  </a:cubicBezTo>
                  <a:cubicBezTo>
                    <a:pt x="14" y="15"/>
                    <a:pt x="15" y="23"/>
                    <a:pt x="15" y="31"/>
                  </a:cubicBezTo>
                  <a:cubicBezTo>
                    <a:pt x="16" y="35"/>
                    <a:pt x="11" y="36"/>
                    <a:pt x="10" y="39"/>
                  </a:cubicBezTo>
                  <a:cubicBezTo>
                    <a:pt x="10" y="40"/>
                    <a:pt x="8" y="40"/>
                    <a:pt x="8" y="39"/>
                  </a:cubicBezTo>
                  <a:cubicBezTo>
                    <a:pt x="5" y="34"/>
                    <a:pt x="3" y="37"/>
                    <a:pt x="0" y="39"/>
                  </a:cubicBezTo>
                  <a:cubicBezTo>
                    <a:pt x="0" y="33"/>
                    <a:pt x="0" y="27"/>
                    <a:pt x="0" y="22"/>
                  </a:cubicBezTo>
                  <a:close/>
                </a:path>
              </a:pathLst>
            </a:custGeom>
            <a:solidFill>
              <a:srgbClr val="BD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9" name="Freeform 29">
              <a:extLst>
                <a:ext uri="{FF2B5EF4-FFF2-40B4-BE49-F238E27FC236}">
                  <a16:creationId xmlns:a16="http://schemas.microsoft.com/office/drawing/2014/main" id="{9F2ECD5B-97BA-2492-F861-41EF85599BA5}"/>
                </a:ext>
              </a:extLst>
            </p:cNvPr>
            <p:cNvSpPr/>
            <p:nvPr userDrawn="1"/>
          </p:nvSpPr>
          <p:spPr bwMode="auto">
            <a:xfrm>
              <a:off x="2468563" y="3175"/>
              <a:ext cx="123825" cy="46038"/>
            </a:xfrm>
            <a:custGeom>
              <a:avLst/>
              <a:gdLst>
                <a:gd name="T0" fmla="*/ 33 w 33"/>
                <a:gd name="T1" fmla="*/ 0 h 12"/>
                <a:gd name="T2" fmla="*/ 17 w 33"/>
                <a:gd name="T3" fmla="*/ 12 h 12"/>
                <a:gd name="T4" fmla="*/ 10 w 33"/>
                <a:gd name="T5" fmla="*/ 9 h 12"/>
                <a:gd name="T6" fmla="*/ 7 w 33"/>
                <a:gd name="T7" fmla="*/ 7 h 12"/>
                <a:gd name="T8" fmla="*/ 0 w 33"/>
                <a:gd name="T9" fmla="*/ 0 h 12"/>
                <a:gd name="T10" fmla="*/ 33 w 3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0"/>
                    <a:pt x="17" y="12"/>
                  </a:cubicBezTo>
                  <a:cubicBezTo>
                    <a:pt x="14" y="12"/>
                    <a:pt x="11" y="12"/>
                    <a:pt x="10" y="9"/>
                  </a:cubicBezTo>
                  <a:cubicBezTo>
                    <a:pt x="9" y="8"/>
                    <a:pt x="8" y="7"/>
                    <a:pt x="7" y="7"/>
                  </a:cubicBezTo>
                  <a:cubicBezTo>
                    <a:pt x="0" y="6"/>
                    <a:pt x="0" y="6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F1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0" name="Freeform 30">
              <a:extLst>
                <a:ext uri="{FF2B5EF4-FFF2-40B4-BE49-F238E27FC236}">
                  <a16:creationId xmlns:a16="http://schemas.microsoft.com/office/drawing/2014/main" id="{E592782C-6F5D-1061-8351-038A2DC8E418}"/>
                </a:ext>
              </a:extLst>
            </p:cNvPr>
            <p:cNvSpPr/>
            <p:nvPr userDrawn="1"/>
          </p:nvSpPr>
          <p:spPr bwMode="auto">
            <a:xfrm>
              <a:off x="7938" y="688975"/>
              <a:ext cx="79375" cy="71438"/>
            </a:xfrm>
            <a:custGeom>
              <a:avLst/>
              <a:gdLst>
                <a:gd name="T0" fmla="*/ 0 w 21"/>
                <a:gd name="T1" fmla="*/ 8 h 19"/>
                <a:gd name="T2" fmla="*/ 12 w 21"/>
                <a:gd name="T3" fmla="*/ 2 h 19"/>
                <a:gd name="T4" fmla="*/ 15 w 21"/>
                <a:gd name="T5" fmla="*/ 2 h 19"/>
                <a:gd name="T6" fmla="*/ 21 w 21"/>
                <a:gd name="T7" fmla="*/ 11 h 19"/>
                <a:gd name="T8" fmla="*/ 0 w 21"/>
                <a:gd name="T9" fmla="*/ 19 h 19"/>
                <a:gd name="T10" fmla="*/ 0 w 21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0" y="8"/>
                  </a:moveTo>
                  <a:cubicBezTo>
                    <a:pt x="4" y="6"/>
                    <a:pt x="8" y="4"/>
                    <a:pt x="12" y="2"/>
                  </a:cubicBezTo>
                  <a:cubicBezTo>
                    <a:pt x="13" y="2"/>
                    <a:pt x="15" y="0"/>
                    <a:pt x="15" y="2"/>
                  </a:cubicBezTo>
                  <a:cubicBezTo>
                    <a:pt x="16" y="6"/>
                    <a:pt x="18" y="8"/>
                    <a:pt x="21" y="11"/>
                  </a:cubicBezTo>
                  <a:cubicBezTo>
                    <a:pt x="12" y="9"/>
                    <a:pt x="5" y="12"/>
                    <a:pt x="0" y="19"/>
                  </a:cubicBezTo>
                  <a:cubicBezTo>
                    <a:pt x="0" y="15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715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1" name="Freeform 31">
              <a:extLst>
                <a:ext uri="{FF2B5EF4-FFF2-40B4-BE49-F238E27FC236}">
                  <a16:creationId xmlns:a16="http://schemas.microsoft.com/office/drawing/2014/main" id="{7BCFCB09-B14D-3BD8-35E9-8D236E69EBCD}"/>
                </a:ext>
              </a:extLst>
            </p:cNvPr>
            <p:cNvSpPr/>
            <p:nvPr userDrawn="1"/>
          </p:nvSpPr>
          <p:spPr bwMode="auto">
            <a:xfrm>
              <a:off x="865188" y="3175"/>
              <a:ext cx="79375" cy="38100"/>
            </a:xfrm>
            <a:custGeom>
              <a:avLst/>
              <a:gdLst>
                <a:gd name="T0" fmla="*/ 18 w 21"/>
                <a:gd name="T1" fmla="*/ 0 h 10"/>
                <a:gd name="T2" fmla="*/ 20 w 21"/>
                <a:gd name="T3" fmla="*/ 2 h 10"/>
                <a:gd name="T4" fmla="*/ 20 w 21"/>
                <a:gd name="T5" fmla="*/ 6 h 10"/>
                <a:gd name="T6" fmla="*/ 17 w 21"/>
                <a:gd name="T7" fmla="*/ 7 h 10"/>
                <a:gd name="T8" fmla="*/ 8 w 21"/>
                <a:gd name="T9" fmla="*/ 8 h 10"/>
                <a:gd name="T10" fmla="*/ 2 w 21"/>
                <a:gd name="T11" fmla="*/ 7 h 10"/>
                <a:gd name="T12" fmla="*/ 5 w 21"/>
                <a:gd name="T13" fmla="*/ 2 h 10"/>
                <a:gd name="T14" fmla="*/ 8 w 21"/>
                <a:gd name="T15" fmla="*/ 0 h 10"/>
                <a:gd name="T16" fmla="*/ 18 w 21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18" y="0"/>
                  </a:moveTo>
                  <a:cubicBezTo>
                    <a:pt x="19" y="1"/>
                    <a:pt x="20" y="2"/>
                    <a:pt x="20" y="2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9" y="7"/>
                    <a:pt x="18" y="8"/>
                    <a:pt x="17" y="7"/>
                  </a:cubicBezTo>
                  <a:cubicBezTo>
                    <a:pt x="13" y="5"/>
                    <a:pt x="11" y="6"/>
                    <a:pt x="8" y="8"/>
                  </a:cubicBezTo>
                  <a:cubicBezTo>
                    <a:pt x="6" y="10"/>
                    <a:pt x="3" y="10"/>
                    <a:pt x="2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1" y="0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6B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2" name="Freeform 32">
              <a:extLst>
                <a:ext uri="{FF2B5EF4-FFF2-40B4-BE49-F238E27FC236}">
                  <a16:creationId xmlns:a16="http://schemas.microsoft.com/office/drawing/2014/main" id="{2F509CB2-D86C-F7E1-C4B3-DDF2EB31A3DD}"/>
                </a:ext>
              </a:extLst>
            </p:cNvPr>
            <p:cNvSpPr/>
            <p:nvPr userDrawn="1"/>
          </p:nvSpPr>
          <p:spPr bwMode="auto">
            <a:xfrm>
              <a:off x="1625600" y="3175"/>
              <a:ext cx="63500" cy="49213"/>
            </a:xfrm>
            <a:custGeom>
              <a:avLst/>
              <a:gdLst>
                <a:gd name="T0" fmla="*/ 7 w 17"/>
                <a:gd name="T1" fmla="*/ 0 h 13"/>
                <a:gd name="T2" fmla="*/ 14 w 17"/>
                <a:gd name="T3" fmla="*/ 5 h 13"/>
                <a:gd name="T4" fmla="*/ 14 w 17"/>
                <a:gd name="T5" fmla="*/ 11 h 13"/>
                <a:gd name="T6" fmla="*/ 7 w 17"/>
                <a:gd name="T7" fmla="*/ 11 h 13"/>
                <a:gd name="T8" fmla="*/ 0 w 17"/>
                <a:gd name="T9" fmla="*/ 0 h 13"/>
                <a:gd name="T10" fmla="*/ 7 w 17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3"/>
                    <a:pt x="12" y="2"/>
                    <a:pt x="14" y="5"/>
                  </a:cubicBezTo>
                  <a:cubicBezTo>
                    <a:pt x="16" y="7"/>
                    <a:pt x="17" y="8"/>
                    <a:pt x="14" y="11"/>
                  </a:cubicBezTo>
                  <a:cubicBezTo>
                    <a:pt x="12" y="13"/>
                    <a:pt x="9" y="13"/>
                    <a:pt x="7" y="11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1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3" name="Freeform 33">
              <a:extLst>
                <a:ext uri="{FF2B5EF4-FFF2-40B4-BE49-F238E27FC236}">
                  <a16:creationId xmlns:a16="http://schemas.microsoft.com/office/drawing/2014/main" id="{D2DA24EA-66C5-E32F-A7C6-3D2D9F5D5DCD}"/>
                </a:ext>
              </a:extLst>
            </p:cNvPr>
            <p:cNvSpPr/>
            <p:nvPr userDrawn="1"/>
          </p:nvSpPr>
          <p:spPr bwMode="auto">
            <a:xfrm>
              <a:off x="1222375" y="3175"/>
              <a:ext cx="23813" cy="26988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1 h 7"/>
                <a:gd name="T4" fmla="*/ 5 w 6"/>
                <a:gd name="T5" fmla="*/ 6 h 7"/>
                <a:gd name="T6" fmla="*/ 2 w 6"/>
                <a:gd name="T7" fmla="*/ 7 h 7"/>
                <a:gd name="T8" fmla="*/ 0 w 6"/>
                <a:gd name="T9" fmla="*/ 2 h 7"/>
                <a:gd name="T10" fmla="*/ 1 w 6"/>
                <a:gd name="T11" fmla="*/ 0 h 7"/>
                <a:gd name="T12" fmla="*/ 5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6" y="3"/>
                    <a:pt x="6" y="4"/>
                    <a:pt x="5" y="6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C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4" name="Freeform 34">
              <a:extLst>
                <a:ext uri="{FF2B5EF4-FFF2-40B4-BE49-F238E27FC236}">
                  <a16:creationId xmlns:a16="http://schemas.microsoft.com/office/drawing/2014/main" id="{9EA147E1-A9FF-E5C2-91BB-304D81D2B5A0}"/>
                </a:ext>
              </a:extLst>
            </p:cNvPr>
            <p:cNvSpPr/>
            <p:nvPr userDrawn="1"/>
          </p:nvSpPr>
          <p:spPr bwMode="auto">
            <a:xfrm>
              <a:off x="7938" y="46038"/>
              <a:ext cx="25400" cy="28575"/>
            </a:xfrm>
            <a:custGeom>
              <a:avLst/>
              <a:gdLst>
                <a:gd name="T0" fmla="*/ 2 w 7"/>
                <a:gd name="T1" fmla="*/ 7 h 8"/>
                <a:gd name="T2" fmla="*/ 0 w 7"/>
                <a:gd name="T3" fmla="*/ 6 h 8"/>
                <a:gd name="T4" fmla="*/ 0 w 7"/>
                <a:gd name="T5" fmla="*/ 2 h 8"/>
                <a:gd name="T6" fmla="*/ 2 w 7"/>
                <a:gd name="T7" fmla="*/ 1 h 8"/>
                <a:gd name="T8" fmla="*/ 7 w 7"/>
                <a:gd name="T9" fmla="*/ 4 h 8"/>
                <a:gd name="T10" fmla="*/ 2 w 7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1" y="7"/>
                    <a:pt x="1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8"/>
                    <a:pt x="2" y="7"/>
                  </a:cubicBezTo>
                  <a:close/>
                </a:path>
              </a:pathLst>
            </a:custGeom>
            <a:solidFill>
              <a:srgbClr val="DD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5" name="Freeform 35">
              <a:extLst>
                <a:ext uri="{FF2B5EF4-FFF2-40B4-BE49-F238E27FC236}">
                  <a16:creationId xmlns:a16="http://schemas.microsoft.com/office/drawing/2014/main" id="{8315834E-C491-4402-A2EF-9DF2043041FE}"/>
                </a:ext>
              </a:extLst>
            </p:cNvPr>
            <p:cNvSpPr/>
            <p:nvPr userDrawn="1"/>
          </p:nvSpPr>
          <p:spPr bwMode="auto">
            <a:xfrm>
              <a:off x="1987550" y="3175"/>
              <a:ext cx="22225" cy="23813"/>
            </a:xfrm>
            <a:custGeom>
              <a:avLst/>
              <a:gdLst>
                <a:gd name="T0" fmla="*/ 5 w 6"/>
                <a:gd name="T1" fmla="*/ 0 h 6"/>
                <a:gd name="T2" fmla="*/ 5 w 6"/>
                <a:gd name="T3" fmla="*/ 4 h 6"/>
                <a:gd name="T4" fmla="*/ 2 w 6"/>
                <a:gd name="T5" fmla="*/ 5 h 6"/>
                <a:gd name="T6" fmla="*/ 0 w 6"/>
                <a:gd name="T7" fmla="*/ 0 h 6"/>
                <a:gd name="T8" fmla="*/ 5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FC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6" name="Freeform 36">
              <a:extLst>
                <a:ext uri="{FF2B5EF4-FFF2-40B4-BE49-F238E27FC236}">
                  <a16:creationId xmlns:a16="http://schemas.microsoft.com/office/drawing/2014/main" id="{8F2AC138-C8E0-44FA-7EA2-EC9FDD34FE96}"/>
                </a:ext>
              </a:extLst>
            </p:cNvPr>
            <p:cNvSpPr/>
            <p:nvPr userDrawn="1"/>
          </p:nvSpPr>
          <p:spPr bwMode="auto">
            <a:xfrm>
              <a:off x="112713" y="993775"/>
              <a:ext cx="433388" cy="387350"/>
            </a:xfrm>
            <a:custGeom>
              <a:avLst/>
              <a:gdLst>
                <a:gd name="T0" fmla="*/ 11 w 115"/>
                <a:gd name="T1" fmla="*/ 84 h 103"/>
                <a:gd name="T2" fmla="*/ 11 w 115"/>
                <a:gd name="T3" fmla="*/ 82 h 103"/>
                <a:gd name="T4" fmla="*/ 16 w 115"/>
                <a:gd name="T5" fmla="*/ 71 h 103"/>
                <a:gd name="T6" fmla="*/ 9 w 115"/>
                <a:gd name="T7" fmla="*/ 60 h 103"/>
                <a:gd name="T8" fmla="*/ 3 w 115"/>
                <a:gd name="T9" fmla="*/ 57 h 103"/>
                <a:gd name="T10" fmla="*/ 3 w 115"/>
                <a:gd name="T11" fmla="*/ 48 h 103"/>
                <a:gd name="T12" fmla="*/ 4 w 115"/>
                <a:gd name="T13" fmla="*/ 37 h 103"/>
                <a:gd name="T14" fmla="*/ 5 w 115"/>
                <a:gd name="T15" fmla="*/ 33 h 103"/>
                <a:gd name="T16" fmla="*/ 7 w 115"/>
                <a:gd name="T17" fmla="*/ 29 h 103"/>
                <a:gd name="T18" fmla="*/ 10 w 115"/>
                <a:gd name="T19" fmla="*/ 21 h 103"/>
                <a:gd name="T20" fmla="*/ 29 w 115"/>
                <a:gd name="T21" fmla="*/ 18 h 103"/>
                <a:gd name="T22" fmla="*/ 33 w 115"/>
                <a:gd name="T23" fmla="*/ 20 h 103"/>
                <a:gd name="T24" fmla="*/ 37 w 115"/>
                <a:gd name="T25" fmla="*/ 18 h 103"/>
                <a:gd name="T26" fmla="*/ 61 w 115"/>
                <a:gd name="T27" fmla="*/ 2 h 103"/>
                <a:gd name="T28" fmla="*/ 83 w 115"/>
                <a:gd name="T29" fmla="*/ 6 h 103"/>
                <a:gd name="T30" fmla="*/ 91 w 115"/>
                <a:gd name="T31" fmla="*/ 22 h 103"/>
                <a:gd name="T32" fmla="*/ 90 w 115"/>
                <a:gd name="T33" fmla="*/ 26 h 103"/>
                <a:gd name="T34" fmla="*/ 93 w 115"/>
                <a:gd name="T35" fmla="*/ 30 h 103"/>
                <a:gd name="T36" fmla="*/ 109 w 115"/>
                <a:gd name="T37" fmla="*/ 40 h 103"/>
                <a:gd name="T38" fmla="*/ 110 w 115"/>
                <a:gd name="T39" fmla="*/ 44 h 103"/>
                <a:gd name="T40" fmla="*/ 113 w 115"/>
                <a:gd name="T41" fmla="*/ 57 h 103"/>
                <a:gd name="T42" fmla="*/ 109 w 115"/>
                <a:gd name="T43" fmla="*/ 64 h 103"/>
                <a:gd name="T44" fmla="*/ 104 w 115"/>
                <a:gd name="T45" fmla="*/ 77 h 103"/>
                <a:gd name="T46" fmla="*/ 101 w 115"/>
                <a:gd name="T47" fmla="*/ 93 h 103"/>
                <a:gd name="T48" fmla="*/ 98 w 115"/>
                <a:gd name="T49" fmla="*/ 96 h 103"/>
                <a:gd name="T50" fmla="*/ 88 w 115"/>
                <a:gd name="T51" fmla="*/ 102 h 103"/>
                <a:gd name="T52" fmla="*/ 87 w 115"/>
                <a:gd name="T53" fmla="*/ 103 h 103"/>
                <a:gd name="T54" fmla="*/ 80 w 115"/>
                <a:gd name="T55" fmla="*/ 96 h 103"/>
                <a:gd name="T56" fmla="*/ 79 w 115"/>
                <a:gd name="T57" fmla="*/ 94 h 103"/>
                <a:gd name="T58" fmla="*/ 69 w 115"/>
                <a:gd name="T59" fmla="*/ 90 h 103"/>
                <a:gd name="T60" fmla="*/ 61 w 115"/>
                <a:gd name="T61" fmla="*/ 94 h 103"/>
                <a:gd name="T62" fmla="*/ 56 w 115"/>
                <a:gd name="T63" fmla="*/ 93 h 103"/>
                <a:gd name="T64" fmla="*/ 52 w 115"/>
                <a:gd name="T65" fmla="*/ 91 h 103"/>
                <a:gd name="T66" fmla="*/ 49 w 115"/>
                <a:gd name="T67" fmla="*/ 91 h 103"/>
                <a:gd name="T68" fmla="*/ 41 w 115"/>
                <a:gd name="T69" fmla="*/ 95 h 103"/>
                <a:gd name="T70" fmla="*/ 39 w 115"/>
                <a:gd name="T71" fmla="*/ 97 h 103"/>
                <a:gd name="T72" fmla="*/ 29 w 115"/>
                <a:gd name="T73" fmla="*/ 90 h 103"/>
                <a:gd name="T74" fmla="*/ 24 w 115"/>
                <a:gd name="T75" fmla="*/ 83 h 103"/>
                <a:gd name="T76" fmla="*/ 20 w 115"/>
                <a:gd name="T77" fmla="*/ 83 h 103"/>
                <a:gd name="T78" fmla="*/ 11 w 115"/>
                <a:gd name="T79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5" h="103">
                  <a:moveTo>
                    <a:pt x="11" y="84"/>
                  </a:moveTo>
                  <a:cubicBezTo>
                    <a:pt x="9" y="84"/>
                    <a:pt x="10" y="83"/>
                    <a:pt x="11" y="82"/>
                  </a:cubicBezTo>
                  <a:cubicBezTo>
                    <a:pt x="16" y="80"/>
                    <a:pt x="16" y="76"/>
                    <a:pt x="16" y="71"/>
                  </a:cubicBezTo>
                  <a:cubicBezTo>
                    <a:pt x="16" y="67"/>
                    <a:pt x="14" y="62"/>
                    <a:pt x="9" y="60"/>
                  </a:cubicBezTo>
                  <a:cubicBezTo>
                    <a:pt x="7" y="59"/>
                    <a:pt x="5" y="58"/>
                    <a:pt x="3" y="57"/>
                  </a:cubicBezTo>
                  <a:cubicBezTo>
                    <a:pt x="7" y="54"/>
                    <a:pt x="7" y="51"/>
                    <a:pt x="3" y="48"/>
                  </a:cubicBezTo>
                  <a:cubicBezTo>
                    <a:pt x="0" y="44"/>
                    <a:pt x="0" y="41"/>
                    <a:pt x="4" y="37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7" y="33"/>
                    <a:pt x="8" y="32"/>
                    <a:pt x="7" y="29"/>
                  </a:cubicBezTo>
                  <a:cubicBezTo>
                    <a:pt x="5" y="25"/>
                    <a:pt x="8" y="23"/>
                    <a:pt x="10" y="21"/>
                  </a:cubicBezTo>
                  <a:cubicBezTo>
                    <a:pt x="16" y="17"/>
                    <a:pt x="22" y="15"/>
                    <a:pt x="29" y="18"/>
                  </a:cubicBezTo>
                  <a:cubicBezTo>
                    <a:pt x="30" y="19"/>
                    <a:pt x="32" y="19"/>
                    <a:pt x="33" y="20"/>
                  </a:cubicBezTo>
                  <a:cubicBezTo>
                    <a:pt x="36" y="21"/>
                    <a:pt x="36" y="20"/>
                    <a:pt x="37" y="18"/>
                  </a:cubicBezTo>
                  <a:cubicBezTo>
                    <a:pt x="39" y="8"/>
                    <a:pt x="52" y="0"/>
                    <a:pt x="61" y="2"/>
                  </a:cubicBezTo>
                  <a:cubicBezTo>
                    <a:pt x="68" y="3"/>
                    <a:pt x="75" y="6"/>
                    <a:pt x="83" y="6"/>
                  </a:cubicBezTo>
                  <a:cubicBezTo>
                    <a:pt x="89" y="6"/>
                    <a:pt x="93" y="13"/>
                    <a:pt x="91" y="22"/>
                  </a:cubicBezTo>
                  <a:cubicBezTo>
                    <a:pt x="91" y="24"/>
                    <a:pt x="91" y="25"/>
                    <a:pt x="90" y="26"/>
                  </a:cubicBezTo>
                  <a:cubicBezTo>
                    <a:pt x="89" y="29"/>
                    <a:pt x="91" y="30"/>
                    <a:pt x="93" y="30"/>
                  </a:cubicBezTo>
                  <a:cubicBezTo>
                    <a:pt x="100" y="30"/>
                    <a:pt x="105" y="34"/>
                    <a:pt x="109" y="40"/>
                  </a:cubicBezTo>
                  <a:cubicBezTo>
                    <a:pt x="110" y="41"/>
                    <a:pt x="110" y="42"/>
                    <a:pt x="110" y="44"/>
                  </a:cubicBezTo>
                  <a:cubicBezTo>
                    <a:pt x="110" y="48"/>
                    <a:pt x="110" y="52"/>
                    <a:pt x="113" y="57"/>
                  </a:cubicBezTo>
                  <a:cubicBezTo>
                    <a:pt x="115" y="60"/>
                    <a:pt x="112" y="63"/>
                    <a:pt x="109" y="64"/>
                  </a:cubicBezTo>
                  <a:cubicBezTo>
                    <a:pt x="101" y="66"/>
                    <a:pt x="101" y="70"/>
                    <a:pt x="104" y="77"/>
                  </a:cubicBezTo>
                  <a:cubicBezTo>
                    <a:pt x="107" y="82"/>
                    <a:pt x="103" y="88"/>
                    <a:pt x="101" y="93"/>
                  </a:cubicBezTo>
                  <a:cubicBezTo>
                    <a:pt x="101" y="95"/>
                    <a:pt x="100" y="97"/>
                    <a:pt x="98" y="96"/>
                  </a:cubicBezTo>
                  <a:cubicBezTo>
                    <a:pt x="92" y="95"/>
                    <a:pt x="91" y="99"/>
                    <a:pt x="88" y="102"/>
                  </a:cubicBezTo>
                  <a:cubicBezTo>
                    <a:pt x="88" y="103"/>
                    <a:pt x="87" y="103"/>
                    <a:pt x="87" y="103"/>
                  </a:cubicBezTo>
                  <a:cubicBezTo>
                    <a:pt x="85" y="100"/>
                    <a:pt x="84" y="97"/>
                    <a:pt x="80" y="96"/>
                  </a:cubicBezTo>
                  <a:cubicBezTo>
                    <a:pt x="80" y="96"/>
                    <a:pt x="80" y="95"/>
                    <a:pt x="79" y="94"/>
                  </a:cubicBezTo>
                  <a:cubicBezTo>
                    <a:pt x="76" y="89"/>
                    <a:pt x="74" y="88"/>
                    <a:pt x="69" y="90"/>
                  </a:cubicBezTo>
                  <a:cubicBezTo>
                    <a:pt x="66" y="91"/>
                    <a:pt x="63" y="92"/>
                    <a:pt x="61" y="94"/>
                  </a:cubicBezTo>
                  <a:cubicBezTo>
                    <a:pt x="59" y="97"/>
                    <a:pt x="57" y="97"/>
                    <a:pt x="56" y="93"/>
                  </a:cubicBezTo>
                  <a:cubicBezTo>
                    <a:pt x="55" y="91"/>
                    <a:pt x="54" y="91"/>
                    <a:pt x="52" y="91"/>
                  </a:cubicBezTo>
                  <a:cubicBezTo>
                    <a:pt x="51" y="92"/>
                    <a:pt x="50" y="92"/>
                    <a:pt x="49" y="91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7"/>
                    <a:pt x="39" y="97"/>
                  </a:cubicBezTo>
                  <a:cubicBezTo>
                    <a:pt x="36" y="94"/>
                    <a:pt x="33" y="91"/>
                    <a:pt x="29" y="90"/>
                  </a:cubicBezTo>
                  <a:cubicBezTo>
                    <a:pt x="25" y="90"/>
                    <a:pt x="25" y="86"/>
                    <a:pt x="24" y="83"/>
                  </a:cubicBezTo>
                  <a:cubicBezTo>
                    <a:pt x="23" y="80"/>
                    <a:pt x="21" y="82"/>
                    <a:pt x="20" y="83"/>
                  </a:cubicBezTo>
                  <a:cubicBezTo>
                    <a:pt x="17" y="83"/>
                    <a:pt x="14" y="86"/>
                    <a:pt x="11" y="84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7" name="Freeform 37">
              <a:extLst>
                <a:ext uri="{FF2B5EF4-FFF2-40B4-BE49-F238E27FC236}">
                  <a16:creationId xmlns:a16="http://schemas.microsoft.com/office/drawing/2014/main" id="{1E7D2B91-A3CD-AD79-AC13-AE504AC0EC1C}"/>
                </a:ext>
              </a:extLst>
            </p:cNvPr>
            <p:cNvSpPr/>
            <p:nvPr userDrawn="1"/>
          </p:nvSpPr>
          <p:spPr bwMode="auto">
            <a:xfrm>
              <a:off x="669925" y="200025"/>
              <a:ext cx="373063" cy="420688"/>
            </a:xfrm>
            <a:custGeom>
              <a:avLst/>
              <a:gdLst>
                <a:gd name="T0" fmla="*/ 8 w 99"/>
                <a:gd name="T1" fmla="*/ 19 h 112"/>
                <a:gd name="T2" fmla="*/ 6 w 99"/>
                <a:gd name="T3" fmla="*/ 33 h 112"/>
                <a:gd name="T4" fmla="*/ 9 w 99"/>
                <a:gd name="T5" fmla="*/ 37 h 112"/>
                <a:gd name="T6" fmla="*/ 11 w 99"/>
                <a:gd name="T7" fmla="*/ 37 h 112"/>
                <a:gd name="T8" fmla="*/ 27 w 99"/>
                <a:gd name="T9" fmla="*/ 38 h 112"/>
                <a:gd name="T10" fmla="*/ 48 w 99"/>
                <a:gd name="T11" fmla="*/ 44 h 112"/>
                <a:gd name="T12" fmla="*/ 49 w 99"/>
                <a:gd name="T13" fmla="*/ 36 h 112"/>
                <a:gd name="T14" fmla="*/ 48 w 99"/>
                <a:gd name="T15" fmla="*/ 33 h 112"/>
                <a:gd name="T16" fmla="*/ 48 w 99"/>
                <a:gd name="T17" fmla="*/ 29 h 112"/>
                <a:gd name="T18" fmla="*/ 57 w 99"/>
                <a:gd name="T19" fmla="*/ 22 h 112"/>
                <a:gd name="T20" fmla="*/ 57 w 99"/>
                <a:gd name="T21" fmla="*/ 17 h 112"/>
                <a:gd name="T22" fmla="*/ 58 w 99"/>
                <a:gd name="T23" fmla="*/ 14 h 112"/>
                <a:gd name="T24" fmla="*/ 58 w 99"/>
                <a:gd name="T25" fmla="*/ 9 h 112"/>
                <a:gd name="T26" fmla="*/ 52 w 99"/>
                <a:gd name="T27" fmla="*/ 4 h 112"/>
                <a:gd name="T28" fmla="*/ 52 w 99"/>
                <a:gd name="T29" fmla="*/ 1 h 112"/>
                <a:gd name="T30" fmla="*/ 55 w 99"/>
                <a:gd name="T31" fmla="*/ 0 h 112"/>
                <a:gd name="T32" fmla="*/ 69 w 99"/>
                <a:gd name="T33" fmla="*/ 8 h 112"/>
                <a:gd name="T34" fmla="*/ 77 w 99"/>
                <a:gd name="T35" fmla="*/ 15 h 112"/>
                <a:gd name="T36" fmla="*/ 84 w 99"/>
                <a:gd name="T37" fmla="*/ 18 h 112"/>
                <a:gd name="T38" fmla="*/ 89 w 99"/>
                <a:gd name="T39" fmla="*/ 25 h 112"/>
                <a:gd name="T40" fmla="*/ 84 w 99"/>
                <a:gd name="T41" fmla="*/ 27 h 112"/>
                <a:gd name="T42" fmla="*/ 80 w 99"/>
                <a:gd name="T43" fmla="*/ 28 h 112"/>
                <a:gd name="T44" fmla="*/ 85 w 99"/>
                <a:gd name="T45" fmla="*/ 40 h 112"/>
                <a:gd name="T46" fmla="*/ 83 w 99"/>
                <a:gd name="T47" fmla="*/ 49 h 112"/>
                <a:gd name="T48" fmla="*/ 86 w 99"/>
                <a:gd name="T49" fmla="*/ 55 h 112"/>
                <a:gd name="T50" fmla="*/ 97 w 99"/>
                <a:gd name="T51" fmla="*/ 62 h 112"/>
                <a:gd name="T52" fmla="*/ 95 w 99"/>
                <a:gd name="T53" fmla="*/ 72 h 112"/>
                <a:gd name="T54" fmla="*/ 81 w 99"/>
                <a:gd name="T55" fmla="*/ 86 h 112"/>
                <a:gd name="T56" fmla="*/ 76 w 99"/>
                <a:gd name="T57" fmla="*/ 87 h 112"/>
                <a:gd name="T58" fmla="*/ 75 w 99"/>
                <a:gd name="T59" fmla="*/ 89 h 112"/>
                <a:gd name="T60" fmla="*/ 76 w 99"/>
                <a:gd name="T61" fmla="*/ 96 h 112"/>
                <a:gd name="T62" fmla="*/ 71 w 99"/>
                <a:gd name="T63" fmla="*/ 99 h 112"/>
                <a:gd name="T64" fmla="*/ 62 w 99"/>
                <a:gd name="T65" fmla="*/ 108 h 112"/>
                <a:gd name="T66" fmla="*/ 59 w 99"/>
                <a:gd name="T67" fmla="*/ 107 h 112"/>
                <a:gd name="T68" fmla="*/ 53 w 99"/>
                <a:gd name="T69" fmla="*/ 105 h 112"/>
                <a:gd name="T70" fmla="*/ 50 w 99"/>
                <a:gd name="T71" fmla="*/ 112 h 112"/>
                <a:gd name="T72" fmla="*/ 43 w 99"/>
                <a:gd name="T73" fmla="*/ 105 h 112"/>
                <a:gd name="T74" fmla="*/ 34 w 99"/>
                <a:gd name="T75" fmla="*/ 104 h 112"/>
                <a:gd name="T76" fmla="*/ 14 w 99"/>
                <a:gd name="T77" fmla="*/ 98 h 112"/>
                <a:gd name="T78" fmla="*/ 6 w 99"/>
                <a:gd name="T79" fmla="*/ 90 h 112"/>
                <a:gd name="T80" fmla="*/ 19 w 99"/>
                <a:gd name="T81" fmla="*/ 74 h 112"/>
                <a:gd name="T82" fmla="*/ 19 w 99"/>
                <a:gd name="T83" fmla="*/ 68 h 112"/>
                <a:gd name="T84" fmla="*/ 10 w 99"/>
                <a:gd name="T85" fmla="*/ 66 h 112"/>
                <a:gd name="T86" fmla="*/ 0 w 99"/>
                <a:gd name="T87" fmla="*/ 67 h 112"/>
                <a:gd name="T88" fmla="*/ 12 w 99"/>
                <a:gd name="T89" fmla="*/ 60 h 112"/>
                <a:gd name="T90" fmla="*/ 15 w 99"/>
                <a:gd name="T91" fmla="*/ 53 h 112"/>
                <a:gd name="T92" fmla="*/ 16 w 99"/>
                <a:gd name="T93" fmla="*/ 46 h 112"/>
                <a:gd name="T94" fmla="*/ 11 w 99"/>
                <a:gd name="T95" fmla="*/ 39 h 112"/>
                <a:gd name="T96" fmla="*/ 3 w 99"/>
                <a:gd name="T97" fmla="*/ 38 h 112"/>
                <a:gd name="T98" fmla="*/ 6 w 99"/>
                <a:gd name="T99" fmla="*/ 25 h 112"/>
                <a:gd name="T100" fmla="*/ 8 w 99"/>
                <a:gd name="T101" fmla="*/ 1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" h="112">
                  <a:moveTo>
                    <a:pt x="8" y="19"/>
                  </a:moveTo>
                  <a:cubicBezTo>
                    <a:pt x="11" y="24"/>
                    <a:pt x="8" y="29"/>
                    <a:pt x="6" y="33"/>
                  </a:cubicBezTo>
                  <a:cubicBezTo>
                    <a:pt x="4" y="38"/>
                    <a:pt x="6" y="38"/>
                    <a:pt x="9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7" y="39"/>
                    <a:pt x="22" y="40"/>
                    <a:pt x="27" y="38"/>
                  </a:cubicBezTo>
                  <a:cubicBezTo>
                    <a:pt x="36" y="34"/>
                    <a:pt x="42" y="37"/>
                    <a:pt x="48" y="44"/>
                  </a:cubicBezTo>
                  <a:cubicBezTo>
                    <a:pt x="48" y="41"/>
                    <a:pt x="48" y="39"/>
                    <a:pt x="49" y="36"/>
                  </a:cubicBezTo>
                  <a:cubicBezTo>
                    <a:pt x="50" y="35"/>
                    <a:pt x="50" y="34"/>
                    <a:pt x="48" y="33"/>
                  </a:cubicBezTo>
                  <a:cubicBezTo>
                    <a:pt x="45" y="32"/>
                    <a:pt x="46" y="30"/>
                    <a:pt x="48" y="29"/>
                  </a:cubicBezTo>
                  <a:cubicBezTo>
                    <a:pt x="51" y="28"/>
                    <a:pt x="54" y="25"/>
                    <a:pt x="57" y="22"/>
                  </a:cubicBezTo>
                  <a:cubicBezTo>
                    <a:pt x="58" y="21"/>
                    <a:pt x="61" y="20"/>
                    <a:pt x="57" y="17"/>
                  </a:cubicBezTo>
                  <a:cubicBezTo>
                    <a:pt x="56" y="16"/>
                    <a:pt x="57" y="15"/>
                    <a:pt x="58" y="14"/>
                  </a:cubicBezTo>
                  <a:cubicBezTo>
                    <a:pt x="61" y="12"/>
                    <a:pt x="60" y="10"/>
                    <a:pt x="58" y="9"/>
                  </a:cubicBezTo>
                  <a:cubicBezTo>
                    <a:pt x="56" y="7"/>
                    <a:pt x="54" y="6"/>
                    <a:pt x="52" y="4"/>
                  </a:cubicBezTo>
                  <a:cubicBezTo>
                    <a:pt x="51" y="3"/>
                    <a:pt x="51" y="2"/>
                    <a:pt x="52" y="1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9" y="4"/>
                    <a:pt x="65" y="5"/>
                    <a:pt x="69" y="8"/>
                  </a:cubicBezTo>
                  <a:cubicBezTo>
                    <a:pt x="71" y="11"/>
                    <a:pt x="75" y="12"/>
                    <a:pt x="77" y="15"/>
                  </a:cubicBezTo>
                  <a:cubicBezTo>
                    <a:pt x="79" y="16"/>
                    <a:pt x="82" y="15"/>
                    <a:pt x="84" y="18"/>
                  </a:cubicBezTo>
                  <a:cubicBezTo>
                    <a:pt x="84" y="21"/>
                    <a:pt x="88" y="22"/>
                    <a:pt x="89" y="25"/>
                  </a:cubicBezTo>
                  <a:cubicBezTo>
                    <a:pt x="87" y="26"/>
                    <a:pt x="86" y="26"/>
                    <a:pt x="84" y="27"/>
                  </a:cubicBezTo>
                  <a:cubicBezTo>
                    <a:pt x="83" y="27"/>
                    <a:pt x="81" y="26"/>
                    <a:pt x="80" y="28"/>
                  </a:cubicBezTo>
                  <a:cubicBezTo>
                    <a:pt x="84" y="31"/>
                    <a:pt x="84" y="36"/>
                    <a:pt x="85" y="40"/>
                  </a:cubicBezTo>
                  <a:cubicBezTo>
                    <a:pt x="87" y="43"/>
                    <a:pt x="84" y="46"/>
                    <a:pt x="83" y="49"/>
                  </a:cubicBezTo>
                  <a:cubicBezTo>
                    <a:pt x="82" y="52"/>
                    <a:pt x="82" y="54"/>
                    <a:pt x="86" y="55"/>
                  </a:cubicBezTo>
                  <a:cubicBezTo>
                    <a:pt x="90" y="56"/>
                    <a:pt x="94" y="57"/>
                    <a:pt x="97" y="62"/>
                  </a:cubicBezTo>
                  <a:cubicBezTo>
                    <a:pt x="99" y="66"/>
                    <a:pt x="97" y="69"/>
                    <a:pt x="95" y="72"/>
                  </a:cubicBezTo>
                  <a:cubicBezTo>
                    <a:pt x="95" y="82"/>
                    <a:pt x="92" y="85"/>
                    <a:pt x="81" y="86"/>
                  </a:cubicBezTo>
                  <a:cubicBezTo>
                    <a:pt x="80" y="87"/>
                    <a:pt x="78" y="87"/>
                    <a:pt x="76" y="87"/>
                  </a:cubicBezTo>
                  <a:cubicBezTo>
                    <a:pt x="74" y="87"/>
                    <a:pt x="75" y="89"/>
                    <a:pt x="75" y="89"/>
                  </a:cubicBezTo>
                  <a:cubicBezTo>
                    <a:pt x="74" y="92"/>
                    <a:pt x="76" y="94"/>
                    <a:pt x="76" y="96"/>
                  </a:cubicBezTo>
                  <a:cubicBezTo>
                    <a:pt x="73" y="95"/>
                    <a:pt x="72" y="97"/>
                    <a:pt x="71" y="99"/>
                  </a:cubicBezTo>
                  <a:cubicBezTo>
                    <a:pt x="70" y="104"/>
                    <a:pt x="67" y="106"/>
                    <a:pt x="62" y="108"/>
                  </a:cubicBezTo>
                  <a:cubicBezTo>
                    <a:pt x="61" y="108"/>
                    <a:pt x="60" y="108"/>
                    <a:pt x="59" y="107"/>
                  </a:cubicBezTo>
                  <a:cubicBezTo>
                    <a:pt x="57" y="106"/>
                    <a:pt x="56" y="104"/>
                    <a:pt x="53" y="105"/>
                  </a:cubicBezTo>
                  <a:cubicBezTo>
                    <a:pt x="50" y="107"/>
                    <a:pt x="50" y="109"/>
                    <a:pt x="50" y="112"/>
                  </a:cubicBezTo>
                  <a:cubicBezTo>
                    <a:pt x="47" y="111"/>
                    <a:pt x="46" y="107"/>
                    <a:pt x="43" y="105"/>
                  </a:cubicBezTo>
                  <a:cubicBezTo>
                    <a:pt x="40" y="101"/>
                    <a:pt x="38" y="101"/>
                    <a:pt x="34" y="104"/>
                  </a:cubicBezTo>
                  <a:cubicBezTo>
                    <a:pt x="29" y="110"/>
                    <a:pt x="16" y="105"/>
                    <a:pt x="14" y="98"/>
                  </a:cubicBezTo>
                  <a:cubicBezTo>
                    <a:pt x="11" y="95"/>
                    <a:pt x="8" y="93"/>
                    <a:pt x="6" y="90"/>
                  </a:cubicBezTo>
                  <a:cubicBezTo>
                    <a:pt x="8" y="83"/>
                    <a:pt x="13" y="78"/>
                    <a:pt x="19" y="74"/>
                  </a:cubicBezTo>
                  <a:cubicBezTo>
                    <a:pt x="21" y="72"/>
                    <a:pt x="21" y="71"/>
                    <a:pt x="19" y="68"/>
                  </a:cubicBezTo>
                  <a:cubicBezTo>
                    <a:pt x="17" y="64"/>
                    <a:pt x="14" y="63"/>
                    <a:pt x="10" y="66"/>
                  </a:cubicBezTo>
                  <a:cubicBezTo>
                    <a:pt x="7" y="67"/>
                    <a:pt x="4" y="69"/>
                    <a:pt x="0" y="67"/>
                  </a:cubicBezTo>
                  <a:cubicBezTo>
                    <a:pt x="4" y="65"/>
                    <a:pt x="8" y="62"/>
                    <a:pt x="12" y="60"/>
                  </a:cubicBezTo>
                  <a:cubicBezTo>
                    <a:pt x="14" y="58"/>
                    <a:pt x="17" y="57"/>
                    <a:pt x="15" y="53"/>
                  </a:cubicBezTo>
                  <a:cubicBezTo>
                    <a:pt x="15" y="51"/>
                    <a:pt x="15" y="49"/>
                    <a:pt x="16" y="46"/>
                  </a:cubicBezTo>
                  <a:cubicBezTo>
                    <a:pt x="17" y="43"/>
                    <a:pt x="15" y="40"/>
                    <a:pt x="11" y="39"/>
                  </a:cubicBezTo>
                  <a:cubicBezTo>
                    <a:pt x="8" y="39"/>
                    <a:pt x="4" y="41"/>
                    <a:pt x="3" y="38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7" y="23"/>
                    <a:pt x="9" y="22"/>
                    <a:pt x="8" y="1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8" name="Freeform 38">
              <a:extLst>
                <a:ext uri="{FF2B5EF4-FFF2-40B4-BE49-F238E27FC236}">
                  <a16:creationId xmlns:a16="http://schemas.microsoft.com/office/drawing/2014/main" id="{F89C36A5-A5CD-D4EC-B305-BAB48E5224AF}"/>
                </a:ext>
              </a:extLst>
            </p:cNvPr>
            <p:cNvSpPr/>
            <p:nvPr userDrawn="1"/>
          </p:nvSpPr>
          <p:spPr bwMode="auto">
            <a:xfrm>
              <a:off x="785813" y="725488"/>
              <a:ext cx="309563" cy="268288"/>
            </a:xfrm>
            <a:custGeom>
              <a:avLst/>
              <a:gdLst>
                <a:gd name="T0" fmla="*/ 51 w 82"/>
                <a:gd name="T1" fmla="*/ 0 h 71"/>
                <a:gd name="T2" fmla="*/ 60 w 82"/>
                <a:gd name="T3" fmla="*/ 2 h 71"/>
                <a:gd name="T4" fmla="*/ 75 w 82"/>
                <a:gd name="T5" fmla="*/ 11 h 71"/>
                <a:gd name="T6" fmla="*/ 81 w 82"/>
                <a:gd name="T7" fmla="*/ 23 h 71"/>
                <a:gd name="T8" fmla="*/ 80 w 82"/>
                <a:gd name="T9" fmla="*/ 30 h 71"/>
                <a:gd name="T10" fmla="*/ 73 w 82"/>
                <a:gd name="T11" fmla="*/ 31 h 71"/>
                <a:gd name="T12" fmla="*/ 69 w 82"/>
                <a:gd name="T13" fmla="*/ 31 h 71"/>
                <a:gd name="T14" fmla="*/ 69 w 82"/>
                <a:gd name="T15" fmla="*/ 35 h 71"/>
                <a:gd name="T16" fmla="*/ 69 w 82"/>
                <a:gd name="T17" fmla="*/ 50 h 71"/>
                <a:gd name="T18" fmla="*/ 65 w 82"/>
                <a:gd name="T19" fmla="*/ 52 h 71"/>
                <a:gd name="T20" fmla="*/ 59 w 82"/>
                <a:gd name="T21" fmla="*/ 58 h 71"/>
                <a:gd name="T22" fmla="*/ 53 w 82"/>
                <a:gd name="T23" fmla="*/ 64 h 71"/>
                <a:gd name="T24" fmla="*/ 48 w 82"/>
                <a:gd name="T25" fmla="*/ 67 h 71"/>
                <a:gd name="T26" fmla="*/ 40 w 82"/>
                <a:gd name="T27" fmla="*/ 70 h 71"/>
                <a:gd name="T28" fmla="*/ 27 w 82"/>
                <a:gd name="T29" fmla="*/ 66 h 71"/>
                <a:gd name="T30" fmla="*/ 19 w 82"/>
                <a:gd name="T31" fmla="*/ 58 h 71"/>
                <a:gd name="T32" fmla="*/ 17 w 82"/>
                <a:gd name="T33" fmla="*/ 53 h 71"/>
                <a:gd name="T34" fmla="*/ 9 w 82"/>
                <a:gd name="T35" fmla="*/ 57 h 71"/>
                <a:gd name="T36" fmla="*/ 2 w 82"/>
                <a:gd name="T37" fmla="*/ 49 h 71"/>
                <a:gd name="T38" fmla="*/ 0 w 82"/>
                <a:gd name="T39" fmla="*/ 35 h 71"/>
                <a:gd name="T40" fmla="*/ 1 w 82"/>
                <a:gd name="T41" fmla="*/ 33 h 71"/>
                <a:gd name="T42" fmla="*/ 12 w 82"/>
                <a:gd name="T43" fmla="*/ 14 h 71"/>
                <a:gd name="T44" fmla="*/ 16 w 82"/>
                <a:gd name="T45" fmla="*/ 13 h 71"/>
                <a:gd name="T46" fmla="*/ 24 w 82"/>
                <a:gd name="T47" fmla="*/ 19 h 71"/>
                <a:gd name="T48" fmla="*/ 24 w 82"/>
                <a:gd name="T49" fmla="*/ 26 h 71"/>
                <a:gd name="T50" fmla="*/ 28 w 82"/>
                <a:gd name="T51" fmla="*/ 19 h 71"/>
                <a:gd name="T52" fmla="*/ 40 w 82"/>
                <a:gd name="T53" fmla="*/ 13 h 71"/>
                <a:gd name="T54" fmla="*/ 53 w 82"/>
                <a:gd name="T55" fmla="*/ 19 h 71"/>
                <a:gd name="T56" fmla="*/ 47 w 82"/>
                <a:gd name="T57" fmla="*/ 11 h 71"/>
                <a:gd name="T58" fmla="*/ 43 w 82"/>
                <a:gd name="T59" fmla="*/ 5 h 71"/>
                <a:gd name="T60" fmla="*/ 49 w 82"/>
                <a:gd name="T61" fmla="*/ 0 h 71"/>
                <a:gd name="T62" fmla="*/ 51 w 82"/>
                <a:gd name="T6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71">
                  <a:moveTo>
                    <a:pt x="51" y="0"/>
                  </a:moveTo>
                  <a:cubicBezTo>
                    <a:pt x="54" y="1"/>
                    <a:pt x="57" y="2"/>
                    <a:pt x="60" y="2"/>
                  </a:cubicBezTo>
                  <a:cubicBezTo>
                    <a:pt x="66" y="2"/>
                    <a:pt x="71" y="6"/>
                    <a:pt x="75" y="11"/>
                  </a:cubicBezTo>
                  <a:cubicBezTo>
                    <a:pt x="77" y="15"/>
                    <a:pt x="79" y="19"/>
                    <a:pt x="81" y="23"/>
                  </a:cubicBezTo>
                  <a:cubicBezTo>
                    <a:pt x="82" y="25"/>
                    <a:pt x="82" y="28"/>
                    <a:pt x="80" y="30"/>
                  </a:cubicBezTo>
                  <a:cubicBezTo>
                    <a:pt x="78" y="31"/>
                    <a:pt x="76" y="33"/>
                    <a:pt x="73" y="31"/>
                  </a:cubicBezTo>
                  <a:cubicBezTo>
                    <a:pt x="72" y="30"/>
                    <a:pt x="70" y="29"/>
                    <a:pt x="69" y="31"/>
                  </a:cubicBezTo>
                  <a:cubicBezTo>
                    <a:pt x="67" y="32"/>
                    <a:pt x="69" y="33"/>
                    <a:pt x="69" y="35"/>
                  </a:cubicBezTo>
                  <a:cubicBezTo>
                    <a:pt x="71" y="40"/>
                    <a:pt x="73" y="45"/>
                    <a:pt x="69" y="50"/>
                  </a:cubicBezTo>
                  <a:cubicBezTo>
                    <a:pt x="68" y="51"/>
                    <a:pt x="67" y="52"/>
                    <a:pt x="65" y="52"/>
                  </a:cubicBezTo>
                  <a:cubicBezTo>
                    <a:pt x="61" y="52"/>
                    <a:pt x="59" y="55"/>
                    <a:pt x="59" y="58"/>
                  </a:cubicBezTo>
                  <a:cubicBezTo>
                    <a:pt x="58" y="62"/>
                    <a:pt x="57" y="64"/>
                    <a:pt x="53" y="64"/>
                  </a:cubicBezTo>
                  <a:cubicBezTo>
                    <a:pt x="50" y="63"/>
                    <a:pt x="49" y="64"/>
                    <a:pt x="48" y="67"/>
                  </a:cubicBezTo>
                  <a:cubicBezTo>
                    <a:pt x="46" y="70"/>
                    <a:pt x="43" y="71"/>
                    <a:pt x="40" y="70"/>
                  </a:cubicBezTo>
                  <a:cubicBezTo>
                    <a:pt x="35" y="69"/>
                    <a:pt x="31" y="67"/>
                    <a:pt x="27" y="66"/>
                  </a:cubicBezTo>
                  <a:cubicBezTo>
                    <a:pt x="23" y="64"/>
                    <a:pt x="20" y="62"/>
                    <a:pt x="19" y="58"/>
                  </a:cubicBezTo>
                  <a:cubicBezTo>
                    <a:pt x="18" y="56"/>
                    <a:pt x="18" y="54"/>
                    <a:pt x="17" y="53"/>
                  </a:cubicBezTo>
                  <a:cubicBezTo>
                    <a:pt x="14" y="55"/>
                    <a:pt x="13" y="59"/>
                    <a:pt x="9" y="57"/>
                  </a:cubicBezTo>
                  <a:cubicBezTo>
                    <a:pt x="6" y="56"/>
                    <a:pt x="3" y="53"/>
                    <a:pt x="2" y="49"/>
                  </a:cubicBezTo>
                  <a:cubicBezTo>
                    <a:pt x="1" y="45"/>
                    <a:pt x="4" y="40"/>
                    <a:pt x="0" y="35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3" y="26"/>
                    <a:pt x="7" y="19"/>
                    <a:pt x="12" y="14"/>
                  </a:cubicBezTo>
                  <a:cubicBezTo>
                    <a:pt x="13" y="13"/>
                    <a:pt x="15" y="13"/>
                    <a:pt x="16" y="13"/>
                  </a:cubicBezTo>
                  <a:cubicBezTo>
                    <a:pt x="21" y="12"/>
                    <a:pt x="24" y="14"/>
                    <a:pt x="24" y="19"/>
                  </a:cubicBezTo>
                  <a:cubicBezTo>
                    <a:pt x="25" y="21"/>
                    <a:pt x="24" y="24"/>
                    <a:pt x="24" y="26"/>
                  </a:cubicBezTo>
                  <a:cubicBezTo>
                    <a:pt x="26" y="24"/>
                    <a:pt x="27" y="21"/>
                    <a:pt x="28" y="19"/>
                  </a:cubicBezTo>
                  <a:cubicBezTo>
                    <a:pt x="31" y="13"/>
                    <a:pt x="35" y="12"/>
                    <a:pt x="40" y="13"/>
                  </a:cubicBezTo>
                  <a:cubicBezTo>
                    <a:pt x="45" y="15"/>
                    <a:pt x="49" y="17"/>
                    <a:pt x="53" y="19"/>
                  </a:cubicBezTo>
                  <a:cubicBezTo>
                    <a:pt x="52" y="16"/>
                    <a:pt x="49" y="13"/>
                    <a:pt x="47" y="11"/>
                  </a:cubicBezTo>
                  <a:cubicBezTo>
                    <a:pt x="45" y="9"/>
                    <a:pt x="42" y="8"/>
                    <a:pt x="43" y="5"/>
                  </a:cubicBezTo>
                  <a:cubicBezTo>
                    <a:pt x="43" y="1"/>
                    <a:pt x="46" y="1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lose/>
                </a:path>
              </a:pathLst>
            </a:custGeom>
            <a:solidFill>
              <a:srgbClr val="EB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9" name="Freeform 39">
              <a:extLst>
                <a:ext uri="{FF2B5EF4-FFF2-40B4-BE49-F238E27FC236}">
                  <a16:creationId xmlns:a16="http://schemas.microsoft.com/office/drawing/2014/main" id="{837784C5-B830-D7D6-C0B2-65FC7756CAC9}"/>
                </a:ext>
              </a:extLst>
            </p:cNvPr>
            <p:cNvSpPr/>
            <p:nvPr userDrawn="1"/>
          </p:nvSpPr>
          <p:spPr bwMode="auto">
            <a:xfrm>
              <a:off x="1057275" y="230188"/>
              <a:ext cx="293688" cy="390525"/>
            </a:xfrm>
            <a:custGeom>
              <a:avLst/>
              <a:gdLst>
                <a:gd name="T0" fmla="*/ 69 w 78"/>
                <a:gd name="T1" fmla="*/ 28 h 104"/>
                <a:gd name="T2" fmla="*/ 65 w 78"/>
                <a:gd name="T3" fmla="*/ 35 h 104"/>
                <a:gd name="T4" fmla="*/ 64 w 78"/>
                <a:gd name="T5" fmla="*/ 38 h 104"/>
                <a:gd name="T6" fmla="*/ 60 w 78"/>
                <a:gd name="T7" fmla="*/ 44 h 104"/>
                <a:gd name="T8" fmla="*/ 67 w 78"/>
                <a:gd name="T9" fmla="*/ 47 h 104"/>
                <a:gd name="T10" fmla="*/ 73 w 78"/>
                <a:gd name="T11" fmla="*/ 51 h 104"/>
                <a:gd name="T12" fmla="*/ 73 w 78"/>
                <a:gd name="T13" fmla="*/ 60 h 104"/>
                <a:gd name="T14" fmla="*/ 72 w 78"/>
                <a:gd name="T15" fmla="*/ 61 h 104"/>
                <a:gd name="T16" fmla="*/ 70 w 78"/>
                <a:gd name="T17" fmla="*/ 67 h 104"/>
                <a:gd name="T18" fmla="*/ 57 w 78"/>
                <a:gd name="T19" fmla="*/ 72 h 104"/>
                <a:gd name="T20" fmla="*/ 46 w 78"/>
                <a:gd name="T21" fmla="*/ 72 h 104"/>
                <a:gd name="T22" fmla="*/ 41 w 78"/>
                <a:gd name="T23" fmla="*/ 77 h 104"/>
                <a:gd name="T24" fmla="*/ 34 w 78"/>
                <a:gd name="T25" fmla="*/ 87 h 104"/>
                <a:gd name="T26" fmla="*/ 22 w 78"/>
                <a:gd name="T27" fmla="*/ 89 h 104"/>
                <a:gd name="T28" fmla="*/ 24 w 78"/>
                <a:gd name="T29" fmla="*/ 91 h 104"/>
                <a:gd name="T30" fmla="*/ 31 w 78"/>
                <a:gd name="T31" fmla="*/ 101 h 104"/>
                <a:gd name="T32" fmla="*/ 27 w 78"/>
                <a:gd name="T33" fmla="*/ 103 h 104"/>
                <a:gd name="T34" fmla="*/ 10 w 78"/>
                <a:gd name="T35" fmla="*/ 93 h 104"/>
                <a:gd name="T36" fmla="*/ 8 w 78"/>
                <a:gd name="T37" fmla="*/ 90 h 104"/>
                <a:gd name="T38" fmla="*/ 10 w 78"/>
                <a:gd name="T39" fmla="*/ 81 h 104"/>
                <a:gd name="T40" fmla="*/ 6 w 78"/>
                <a:gd name="T41" fmla="*/ 63 h 104"/>
                <a:gd name="T42" fmla="*/ 4 w 78"/>
                <a:gd name="T43" fmla="*/ 52 h 104"/>
                <a:gd name="T44" fmla="*/ 8 w 78"/>
                <a:gd name="T45" fmla="*/ 54 h 104"/>
                <a:gd name="T46" fmla="*/ 16 w 78"/>
                <a:gd name="T47" fmla="*/ 57 h 104"/>
                <a:gd name="T48" fmla="*/ 22 w 78"/>
                <a:gd name="T49" fmla="*/ 63 h 104"/>
                <a:gd name="T50" fmla="*/ 24 w 78"/>
                <a:gd name="T51" fmla="*/ 70 h 104"/>
                <a:gd name="T52" fmla="*/ 24 w 78"/>
                <a:gd name="T53" fmla="*/ 61 h 104"/>
                <a:gd name="T54" fmla="*/ 31 w 78"/>
                <a:gd name="T55" fmla="*/ 57 h 104"/>
                <a:gd name="T56" fmla="*/ 33 w 78"/>
                <a:gd name="T57" fmla="*/ 53 h 104"/>
                <a:gd name="T58" fmla="*/ 39 w 78"/>
                <a:gd name="T59" fmla="*/ 47 h 104"/>
                <a:gd name="T60" fmla="*/ 43 w 78"/>
                <a:gd name="T61" fmla="*/ 47 h 104"/>
                <a:gd name="T62" fmla="*/ 42 w 78"/>
                <a:gd name="T63" fmla="*/ 43 h 104"/>
                <a:gd name="T64" fmla="*/ 38 w 78"/>
                <a:gd name="T65" fmla="*/ 43 h 104"/>
                <a:gd name="T66" fmla="*/ 32 w 78"/>
                <a:gd name="T67" fmla="*/ 41 h 104"/>
                <a:gd name="T68" fmla="*/ 28 w 78"/>
                <a:gd name="T69" fmla="*/ 31 h 104"/>
                <a:gd name="T70" fmla="*/ 24 w 78"/>
                <a:gd name="T71" fmla="*/ 29 h 104"/>
                <a:gd name="T72" fmla="*/ 24 w 78"/>
                <a:gd name="T73" fmla="*/ 27 h 104"/>
                <a:gd name="T74" fmla="*/ 32 w 78"/>
                <a:gd name="T75" fmla="*/ 7 h 104"/>
                <a:gd name="T76" fmla="*/ 48 w 78"/>
                <a:gd name="T77" fmla="*/ 0 h 104"/>
                <a:gd name="T78" fmla="*/ 52 w 78"/>
                <a:gd name="T79" fmla="*/ 2 h 104"/>
                <a:gd name="T80" fmla="*/ 59 w 78"/>
                <a:gd name="T81" fmla="*/ 7 h 104"/>
                <a:gd name="T82" fmla="*/ 63 w 78"/>
                <a:gd name="T83" fmla="*/ 11 h 104"/>
                <a:gd name="T84" fmla="*/ 70 w 78"/>
                <a:gd name="T85" fmla="*/ 20 h 104"/>
                <a:gd name="T86" fmla="*/ 69 w 78"/>
                <a:gd name="T8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" h="104">
                  <a:moveTo>
                    <a:pt x="69" y="28"/>
                  </a:moveTo>
                  <a:cubicBezTo>
                    <a:pt x="67" y="30"/>
                    <a:pt x="65" y="32"/>
                    <a:pt x="65" y="35"/>
                  </a:cubicBezTo>
                  <a:cubicBezTo>
                    <a:pt x="65" y="36"/>
                    <a:pt x="64" y="37"/>
                    <a:pt x="64" y="38"/>
                  </a:cubicBezTo>
                  <a:cubicBezTo>
                    <a:pt x="63" y="41"/>
                    <a:pt x="59" y="41"/>
                    <a:pt x="60" y="44"/>
                  </a:cubicBezTo>
                  <a:cubicBezTo>
                    <a:pt x="61" y="46"/>
                    <a:pt x="64" y="46"/>
                    <a:pt x="67" y="47"/>
                  </a:cubicBezTo>
                  <a:cubicBezTo>
                    <a:pt x="69" y="48"/>
                    <a:pt x="71" y="49"/>
                    <a:pt x="73" y="51"/>
                  </a:cubicBezTo>
                  <a:cubicBezTo>
                    <a:pt x="78" y="55"/>
                    <a:pt x="78" y="56"/>
                    <a:pt x="73" y="60"/>
                  </a:cubicBezTo>
                  <a:cubicBezTo>
                    <a:pt x="73" y="60"/>
                    <a:pt x="72" y="61"/>
                    <a:pt x="72" y="61"/>
                  </a:cubicBezTo>
                  <a:cubicBezTo>
                    <a:pt x="73" y="64"/>
                    <a:pt x="73" y="66"/>
                    <a:pt x="70" y="67"/>
                  </a:cubicBezTo>
                  <a:cubicBezTo>
                    <a:pt x="66" y="70"/>
                    <a:pt x="62" y="72"/>
                    <a:pt x="57" y="72"/>
                  </a:cubicBezTo>
                  <a:cubicBezTo>
                    <a:pt x="53" y="73"/>
                    <a:pt x="49" y="73"/>
                    <a:pt x="46" y="72"/>
                  </a:cubicBezTo>
                  <a:cubicBezTo>
                    <a:pt x="41" y="72"/>
                    <a:pt x="40" y="73"/>
                    <a:pt x="41" y="77"/>
                  </a:cubicBezTo>
                  <a:cubicBezTo>
                    <a:pt x="41" y="78"/>
                    <a:pt x="34" y="86"/>
                    <a:pt x="34" y="87"/>
                  </a:cubicBezTo>
                  <a:cubicBezTo>
                    <a:pt x="30" y="91"/>
                    <a:pt x="26" y="89"/>
                    <a:pt x="22" y="89"/>
                  </a:cubicBezTo>
                  <a:cubicBezTo>
                    <a:pt x="22" y="91"/>
                    <a:pt x="23" y="90"/>
                    <a:pt x="24" y="91"/>
                  </a:cubicBezTo>
                  <a:cubicBezTo>
                    <a:pt x="31" y="92"/>
                    <a:pt x="32" y="94"/>
                    <a:pt x="31" y="101"/>
                  </a:cubicBezTo>
                  <a:cubicBezTo>
                    <a:pt x="31" y="104"/>
                    <a:pt x="28" y="104"/>
                    <a:pt x="27" y="103"/>
                  </a:cubicBezTo>
                  <a:cubicBezTo>
                    <a:pt x="23" y="96"/>
                    <a:pt x="16" y="95"/>
                    <a:pt x="10" y="93"/>
                  </a:cubicBezTo>
                  <a:cubicBezTo>
                    <a:pt x="9" y="92"/>
                    <a:pt x="9" y="91"/>
                    <a:pt x="8" y="90"/>
                  </a:cubicBezTo>
                  <a:cubicBezTo>
                    <a:pt x="12" y="88"/>
                    <a:pt x="12" y="85"/>
                    <a:pt x="10" y="81"/>
                  </a:cubicBezTo>
                  <a:cubicBezTo>
                    <a:pt x="6" y="76"/>
                    <a:pt x="7" y="69"/>
                    <a:pt x="6" y="63"/>
                  </a:cubicBezTo>
                  <a:cubicBezTo>
                    <a:pt x="0" y="60"/>
                    <a:pt x="0" y="58"/>
                    <a:pt x="4" y="52"/>
                  </a:cubicBezTo>
                  <a:cubicBezTo>
                    <a:pt x="6" y="52"/>
                    <a:pt x="8" y="52"/>
                    <a:pt x="8" y="54"/>
                  </a:cubicBezTo>
                  <a:cubicBezTo>
                    <a:pt x="10" y="58"/>
                    <a:pt x="13" y="58"/>
                    <a:pt x="16" y="57"/>
                  </a:cubicBezTo>
                  <a:cubicBezTo>
                    <a:pt x="20" y="57"/>
                    <a:pt x="21" y="61"/>
                    <a:pt x="22" y="63"/>
                  </a:cubicBezTo>
                  <a:cubicBezTo>
                    <a:pt x="23" y="65"/>
                    <a:pt x="23" y="67"/>
                    <a:pt x="24" y="70"/>
                  </a:cubicBezTo>
                  <a:cubicBezTo>
                    <a:pt x="24" y="66"/>
                    <a:pt x="21" y="63"/>
                    <a:pt x="24" y="61"/>
                  </a:cubicBezTo>
                  <a:cubicBezTo>
                    <a:pt x="27" y="60"/>
                    <a:pt x="29" y="59"/>
                    <a:pt x="31" y="57"/>
                  </a:cubicBezTo>
                  <a:cubicBezTo>
                    <a:pt x="32" y="55"/>
                    <a:pt x="33" y="55"/>
                    <a:pt x="33" y="53"/>
                  </a:cubicBezTo>
                  <a:cubicBezTo>
                    <a:pt x="32" y="49"/>
                    <a:pt x="35" y="46"/>
                    <a:pt x="39" y="47"/>
                  </a:cubicBezTo>
                  <a:cubicBezTo>
                    <a:pt x="40" y="47"/>
                    <a:pt x="42" y="49"/>
                    <a:pt x="43" y="47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0" y="42"/>
                    <a:pt x="39" y="42"/>
                    <a:pt x="38" y="43"/>
                  </a:cubicBezTo>
                  <a:cubicBezTo>
                    <a:pt x="34" y="46"/>
                    <a:pt x="33" y="45"/>
                    <a:pt x="32" y="41"/>
                  </a:cubicBezTo>
                  <a:cubicBezTo>
                    <a:pt x="31" y="37"/>
                    <a:pt x="27" y="35"/>
                    <a:pt x="28" y="31"/>
                  </a:cubicBezTo>
                  <a:cubicBezTo>
                    <a:pt x="28" y="29"/>
                    <a:pt x="25" y="30"/>
                    <a:pt x="24" y="29"/>
                  </a:cubicBezTo>
                  <a:cubicBezTo>
                    <a:pt x="23" y="28"/>
                    <a:pt x="23" y="28"/>
                    <a:pt x="24" y="27"/>
                  </a:cubicBezTo>
                  <a:cubicBezTo>
                    <a:pt x="31" y="22"/>
                    <a:pt x="30" y="14"/>
                    <a:pt x="32" y="7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5" y="2"/>
                    <a:pt x="58" y="3"/>
                    <a:pt x="59" y="7"/>
                  </a:cubicBezTo>
                  <a:cubicBezTo>
                    <a:pt x="60" y="8"/>
                    <a:pt x="61" y="10"/>
                    <a:pt x="63" y="11"/>
                  </a:cubicBezTo>
                  <a:cubicBezTo>
                    <a:pt x="67" y="13"/>
                    <a:pt x="69" y="16"/>
                    <a:pt x="70" y="20"/>
                  </a:cubicBezTo>
                  <a:cubicBezTo>
                    <a:pt x="70" y="23"/>
                    <a:pt x="67" y="25"/>
                    <a:pt x="69" y="2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0" name="Freeform 40">
              <a:extLst>
                <a:ext uri="{FF2B5EF4-FFF2-40B4-BE49-F238E27FC236}">
                  <a16:creationId xmlns:a16="http://schemas.microsoft.com/office/drawing/2014/main" id="{C52C9BEC-B004-6EB6-5595-13B25623F366}"/>
                </a:ext>
              </a:extLst>
            </p:cNvPr>
            <p:cNvSpPr/>
            <p:nvPr userDrawn="1"/>
          </p:nvSpPr>
          <p:spPr bwMode="auto">
            <a:xfrm>
              <a:off x="26988" y="2960688"/>
              <a:ext cx="222250" cy="290513"/>
            </a:xfrm>
            <a:custGeom>
              <a:avLst/>
              <a:gdLst>
                <a:gd name="T0" fmla="*/ 22 w 59"/>
                <a:gd name="T1" fmla="*/ 0 h 77"/>
                <a:gd name="T2" fmla="*/ 40 w 59"/>
                <a:gd name="T3" fmla="*/ 9 h 77"/>
                <a:gd name="T4" fmla="*/ 48 w 59"/>
                <a:gd name="T5" fmla="*/ 20 h 77"/>
                <a:gd name="T6" fmla="*/ 50 w 59"/>
                <a:gd name="T7" fmla="*/ 36 h 77"/>
                <a:gd name="T8" fmla="*/ 54 w 59"/>
                <a:gd name="T9" fmla="*/ 47 h 77"/>
                <a:gd name="T10" fmla="*/ 57 w 59"/>
                <a:gd name="T11" fmla="*/ 52 h 77"/>
                <a:gd name="T12" fmla="*/ 56 w 59"/>
                <a:gd name="T13" fmla="*/ 64 h 77"/>
                <a:gd name="T14" fmla="*/ 46 w 59"/>
                <a:gd name="T15" fmla="*/ 76 h 77"/>
                <a:gd name="T16" fmla="*/ 39 w 59"/>
                <a:gd name="T17" fmla="*/ 73 h 77"/>
                <a:gd name="T18" fmla="*/ 35 w 59"/>
                <a:gd name="T19" fmla="*/ 64 h 77"/>
                <a:gd name="T20" fmla="*/ 19 w 59"/>
                <a:gd name="T21" fmla="*/ 54 h 77"/>
                <a:gd name="T22" fmla="*/ 1 w 59"/>
                <a:gd name="T23" fmla="*/ 29 h 77"/>
                <a:gd name="T24" fmla="*/ 16 w 59"/>
                <a:gd name="T25" fmla="*/ 2 h 77"/>
                <a:gd name="T26" fmla="*/ 22 w 59"/>
                <a:gd name="T2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7">
                  <a:moveTo>
                    <a:pt x="22" y="0"/>
                  </a:moveTo>
                  <a:cubicBezTo>
                    <a:pt x="29" y="1"/>
                    <a:pt x="35" y="4"/>
                    <a:pt x="40" y="9"/>
                  </a:cubicBezTo>
                  <a:cubicBezTo>
                    <a:pt x="42" y="12"/>
                    <a:pt x="46" y="16"/>
                    <a:pt x="48" y="20"/>
                  </a:cubicBezTo>
                  <a:cubicBezTo>
                    <a:pt x="51" y="25"/>
                    <a:pt x="53" y="31"/>
                    <a:pt x="50" y="36"/>
                  </a:cubicBezTo>
                  <a:cubicBezTo>
                    <a:pt x="47" y="42"/>
                    <a:pt x="49" y="46"/>
                    <a:pt x="54" y="47"/>
                  </a:cubicBezTo>
                  <a:cubicBezTo>
                    <a:pt x="58" y="48"/>
                    <a:pt x="59" y="48"/>
                    <a:pt x="57" y="52"/>
                  </a:cubicBezTo>
                  <a:cubicBezTo>
                    <a:pt x="55" y="55"/>
                    <a:pt x="56" y="60"/>
                    <a:pt x="56" y="64"/>
                  </a:cubicBezTo>
                  <a:cubicBezTo>
                    <a:pt x="56" y="69"/>
                    <a:pt x="51" y="76"/>
                    <a:pt x="46" y="76"/>
                  </a:cubicBezTo>
                  <a:cubicBezTo>
                    <a:pt x="43" y="77"/>
                    <a:pt x="40" y="77"/>
                    <a:pt x="39" y="73"/>
                  </a:cubicBezTo>
                  <a:cubicBezTo>
                    <a:pt x="38" y="70"/>
                    <a:pt x="37" y="67"/>
                    <a:pt x="35" y="64"/>
                  </a:cubicBezTo>
                  <a:cubicBezTo>
                    <a:pt x="33" y="57"/>
                    <a:pt x="26" y="55"/>
                    <a:pt x="19" y="54"/>
                  </a:cubicBezTo>
                  <a:cubicBezTo>
                    <a:pt x="3" y="52"/>
                    <a:pt x="0" y="43"/>
                    <a:pt x="1" y="29"/>
                  </a:cubicBezTo>
                  <a:cubicBezTo>
                    <a:pt x="1" y="18"/>
                    <a:pt x="6" y="9"/>
                    <a:pt x="16" y="2"/>
                  </a:cubicBezTo>
                  <a:cubicBezTo>
                    <a:pt x="18" y="1"/>
                    <a:pt x="20" y="0"/>
                    <a:pt x="22" y="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1" name="Freeform 41">
              <a:extLst>
                <a:ext uri="{FF2B5EF4-FFF2-40B4-BE49-F238E27FC236}">
                  <a16:creationId xmlns:a16="http://schemas.microsoft.com/office/drawing/2014/main" id="{1DA5D57F-AD8D-DC11-4E88-EBAAF86E7375}"/>
                </a:ext>
              </a:extLst>
            </p:cNvPr>
            <p:cNvSpPr/>
            <p:nvPr userDrawn="1"/>
          </p:nvSpPr>
          <p:spPr bwMode="auto">
            <a:xfrm>
              <a:off x="684213" y="1304925"/>
              <a:ext cx="287338" cy="196850"/>
            </a:xfrm>
            <a:custGeom>
              <a:avLst/>
              <a:gdLst>
                <a:gd name="T0" fmla="*/ 51 w 76"/>
                <a:gd name="T1" fmla="*/ 52 h 52"/>
                <a:gd name="T2" fmla="*/ 38 w 76"/>
                <a:gd name="T3" fmla="*/ 48 h 52"/>
                <a:gd name="T4" fmla="*/ 21 w 76"/>
                <a:gd name="T5" fmla="*/ 45 h 52"/>
                <a:gd name="T6" fmla="*/ 14 w 76"/>
                <a:gd name="T7" fmla="*/ 49 h 52"/>
                <a:gd name="T8" fmla="*/ 4 w 76"/>
                <a:gd name="T9" fmla="*/ 49 h 52"/>
                <a:gd name="T10" fmla="*/ 2 w 76"/>
                <a:gd name="T11" fmla="*/ 39 h 52"/>
                <a:gd name="T12" fmla="*/ 11 w 76"/>
                <a:gd name="T13" fmla="*/ 20 h 52"/>
                <a:gd name="T14" fmla="*/ 15 w 76"/>
                <a:gd name="T15" fmla="*/ 19 h 52"/>
                <a:gd name="T16" fmla="*/ 27 w 76"/>
                <a:gd name="T17" fmla="*/ 14 h 52"/>
                <a:gd name="T18" fmla="*/ 50 w 76"/>
                <a:gd name="T19" fmla="*/ 1 h 52"/>
                <a:gd name="T20" fmla="*/ 67 w 76"/>
                <a:gd name="T21" fmla="*/ 2 h 52"/>
                <a:gd name="T22" fmla="*/ 76 w 76"/>
                <a:gd name="T23" fmla="*/ 21 h 52"/>
                <a:gd name="T24" fmla="*/ 66 w 76"/>
                <a:gd name="T25" fmla="*/ 44 h 52"/>
                <a:gd name="T26" fmla="*/ 51 w 76"/>
                <a:gd name="T2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52">
                  <a:moveTo>
                    <a:pt x="51" y="52"/>
                  </a:moveTo>
                  <a:cubicBezTo>
                    <a:pt x="46" y="52"/>
                    <a:pt x="42" y="50"/>
                    <a:pt x="38" y="48"/>
                  </a:cubicBezTo>
                  <a:cubicBezTo>
                    <a:pt x="33" y="45"/>
                    <a:pt x="27" y="43"/>
                    <a:pt x="21" y="45"/>
                  </a:cubicBezTo>
                  <a:cubicBezTo>
                    <a:pt x="18" y="46"/>
                    <a:pt x="16" y="48"/>
                    <a:pt x="14" y="49"/>
                  </a:cubicBezTo>
                  <a:cubicBezTo>
                    <a:pt x="10" y="51"/>
                    <a:pt x="7" y="52"/>
                    <a:pt x="4" y="49"/>
                  </a:cubicBezTo>
                  <a:cubicBezTo>
                    <a:pt x="1" y="46"/>
                    <a:pt x="0" y="42"/>
                    <a:pt x="2" y="39"/>
                  </a:cubicBezTo>
                  <a:cubicBezTo>
                    <a:pt x="5" y="33"/>
                    <a:pt x="10" y="27"/>
                    <a:pt x="11" y="20"/>
                  </a:cubicBezTo>
                  <a:cubicBezTo>
                    <a:pt x="11" y="18"/>
                    <a:pt x="13" y="18"/>
                    <a:pt x="15" y="19"/>
                  </a:cubicBezTo>
                  <a:cubicBezTo>
                    <a:pt x="22" y="22"/>
                    <a:pt x="24" y="22"/>
                    <a:pt x="27" y="14"/>
                  </a:cubicBezTo>
                  <a:cubicBezTo>
                    <a:pt x="32" y="5"/>
                    <a:pt x="41" y="3"/>
                    <a:pt x="50" y="1"/>
                  </a:cubicBezTo>
                  <a:cubicBezTo>
                    <a:pt x="55" y="0"/>
                    <a:pt x="61" y="0"/>
                    <a:pt x="67" y="2"/>
                  </a:cubicBezTo>
                  <a:cubicBezTo>
                    <a:pt x="74" y="5"/>
                    <a:pt x="76" y="13"/>
                    <a:pt x="76" y="21"/>
                  </a:cubicBezTo>
                  <a:cubicBezTo>
                    <a:pt x="75" y="29"/>
                    <a:pt x="72" y="37"/>
                    <a:pt x="66" y="44"/>
                  </a:cubicBezTo>
                  <a:cubicBezTo>
                    <a:pt x="62" y="49"/>
                    <a:pt x="58" y="52"/>
                    <a:pt x="51" y="52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2" name="Freeform 42">
              <a:extLst>
                <a:ext uri="{FF2B5EF4-FFF2-40B4-BE49-F238E27FC236}">
                  <a16:creationId xmlns:a16="http://schemas.microsoft.com/office/drawing/2014/main" id="{411104ED-89B3-7FC3-C975-1B74425B4905}"/>
                </a:ext>
              </a:extLst>
            </p:cNvPr>
            <p:cNvSpPr/>
            <p:nvPr userDrawn="1"/>
          </p:nvSpPr>
          <p:spPr bwMode="auto">
            <a:xfrm>
              <a:off x="271463" y="2309813"/>
              <a:ext cx="312738" cy="214313"/>
            </a:xfrm>
            <a:custGeom>
              <a:avLst/>
              <a:gdLst>
                <a:gd name="T0" fmla="*/ 38 w 83"/>
                <a:gd name="T1" fmla="*/ 1 h 57"/>
                <a:gd name="T2" fmla="*/ 55 w 83"/>
                <a:gd name="T3" fmla="*/ 14 h 57"/>
                <a:gd name="T4" fmla="*/ 64 w 83"/>
                <a:gd name="T5" fmla="*/ 29 h 57"/>
                <a:gd name="T6" fmla="*/ 75 w 83"/>
                <a:gd name="T7" fmla="*/ 32 h 57"/>
                <a:gd name="T8" fmla="*/ 83 w 83"/>
                <a:gd name="T9" fmla="*/ 37 h 57"/>
                <a:gd name="T10" fmla="*/ 77 w 83"/>
                <a:gd name="T11" fmla="*/ 49 h 57"/>
                <a:gd name="T12" fmla="*/ 59 w 83"/>
                <a:gd name="T13" fmla="*/ 56 h 57"/>
                <a:gd name="T14" fmla="*/ 57 w 83"/>
                <a:gd name="T15" fmla="*/ 55 h 57"/>
                <a:gd name="T16" fmla="*/ 54 w 83"/>
                <a:gd name="T17" fmla="*/ 51 h 57"/>
                <a:gd name="T18" fmla="*/ 44 w 83"/>
                <a:gd name="T19" fmla="*/ 49 h 57"/>
                <a:gd name="T20" fmla="*/ 19 w 83"/>
                <a:gd name="T21" fmla="*/ 45 h 57"/>
                <a:gd name="T22" fmla="*/ 12 w 83"/>
                <a:gd name="T23" fmla="*/ 42 h 57"/>
                <a:gd name="T24" fmla="*/ 9 w 83"/>
                <a:gd name="T25" fmla="*/ 15 h 57"/>
                <a:gd name="T26" fmla="*/ 38 w 83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57">
                  <a:moveTo>
                    <a:pt x="38" y="1"/>
                  </a:moveTo>
                  <a:cubicBezTo>
                    <a:pt x="47" y="0"/>
                    <a:pt x="52" y="6"/>
                    <a:pt x="55" y="14"/>
                  </a:cubicBezTo>
                  <a:cubicBezTo>
                    <a:pt x="57" y="20"/>
                    <a:pt x="58" y="26"/>
                    <a:pt x="64" y="29"/>
                  </a:cubicBezTo>
                  <a:cubicBezTo>
                    <a:pt x="67" y="31"/>
                    <a:pt x="71" y="31"/>
                    <a:pt x="75" y="32"/>
                  </a:cubicBezTo>
                  <a:cubicBezTo>
                    <a:pt x="79" y="32"/>
                    <a:pt x="82" y="33"/>
                    <a:pt x="83" y="37"/>
                  </a:cubicBezTo>
                  <a:cubicBezTo>
                    <a:pt x="83" y="43"/>
                    <a:pt x="81" y="47"/>
                    <a:pt x="77" y="49"/>
                  </a:cubicBezTo>
                  <a:cubicBezTo>
                    <a:pt x="71" y="51"/>
                    <a:pt x="64" y="51"/>
                    <a:pt x="59" y="56"/>
                  </a:cubicBezTo>
                  <a:cubicBezTo>
                    <a:pt x="58" y="57"/>
                    <a:pt x="57" y="56"/>
                    <a:pt x="57" y="55"/>
                  </a:cubicBezTo>
                  <a:cubicBezTo>
                    <a:pt x="56" y="54"/>
                    <a:pt x="55" y="53"/>
                    <a:pt x="54" y="51"/>
                  </a:cubicBezTo>
                  <a:cubicBezTo>
                    <a:pt x="51" y="48"/>
                    <a:pt x="48" y="47"/>
                    <a:pt x="44" y="49"/>
                  </a:cubicBezTo>
                  <a:cubicBezTo>
                    <a:pt x="35" y="52"/>
                    <a:pt x="27" y="51"/>
                    <a:pt x="19" y="45"/>
                  </a:cubicBezTo>
                  <a:cubicBezTo>
                    <a:pt x="17" y="44"/>
                    <a:pt x="14" y="43"/>
                    <a:pt x="12" y="42"/>
                  </a:cubicBezTo>
                  <a:cubicBezTo>
                    <a:pt x="4" y="35"/>
                    <a:pt x="0" y="25"/>
                    <a:pt x="9" y="15"/>
                  </a:cubicBezTo>
                  <a:cubicBezTo>
                    <a:pt x="17" y="7"/>
                    <a:pt x="25" y="1"/>
                    <a:pt x="38" y="1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3" name="Freeform 43">
              <a:extLst>
                <a:ext uri="{FF2B5EF4-FFF2-40B4-BE49-F238E27FC236}">
                  <a16:creationId xmlns:a16="http://schemas.microsoft.com/office/drawing/2014/main" id="{4EC0AEFF-8C39-0A24-5BC7-2FBE4EC1BA92}"/>
                </a:ext>
              </a:extLst>
            </p:cNvPr>
            <p:cNvSpPr/>
            <p:nvPr userDrawn="1"/>
          </p:nvSpPr>
          <p:spPr bwMode="auto">
            <a:xfrm>
              <a:off x="241300" y="1323975"/>
              <a:ext cx="244475" cy="285750"/>
            </a:xfrm>
            <a:custGeom>
              <a:avLst/>
              <a:gdLst>
                <a:gd name="T0" fmla="*/ 5 w 65"/>
                <a:gd name="T1" fmla="*/ 9 h 76"/>
                <a:gd name="T2" fmla="*/ 7 w 65"/>
                <a:gd name="T3" fmla="*/ 5 h 76"/>
                <a:gd name="T4" fmla="*/ 14 w 65"/>
                <a:gd name="T5" fmla="*/ 2 h 76"/>
                <a:gd name="T6" fmla="*/ 16 w 65"/>
                <a:gd name="T7" fmla="*/ 3 h 76"/>
                <a:gd name="T8" fmla="*/ 24 w 65"/>
                <a:gd name="T9" fmla="*/ 7 h 76"/>
                <a:gd name="T10" fmla="*/ 26 w 65"/>
                <a:gd name="T11" fmla="*/ 6 h 76"/>
                <a:gd name="T12" fmla="*/ 41 w 65"/>
                <a:gd name="T13" fmla="*/ 0 h 76"/>
                <a:gd name="T14" fmla="*/ 46 w 65"/>
                <a:gd name="T15" fmla="*/ 4 h 76"/>
                <a:gd name="T16" fmla="*/ 48 w 65"/>
                <a:gd name="T17" fmla="*/ 7 h 76"/>
                <a:gd name="T18" fmla="*/ 53 w 65"/>
                <a:gd name="T19" fmla="*/ 15 h 76"/>
                <a:gd name="T20" fmla="*/ 57 w 65"/>
                <a:gd name="T21" fmla="*/ 31 h 76"/>
                <a:gd name="T22" fmla="*/ 64 w 65"/>
                <a:gd name="T23" fmla="*/ 42 h 76"/>
                <a:gd name="T24" fmla="*/ 61 w 65"/>
                <a:gd name="T25" fmla="*/ 47 h 76"/>
                <a:gd name="T26" fmla="*/ 60 w 65"/>
                <a:gd name="T27" fmla="*/ 50 h 76"/>
                <a:gd name="T28" fmla="*/ 59 w 65"/>
                <a:gd name="T29" fmla="*/ 59 h 76"/>
                <a:gd name="T30" fmla="*/ 43 w 65"/>
                <a:gd name="T31" fmla="*/ 65 h 76"/>
                <a:gd name="T32" fmla="*/ 41 w 65"/>
                <a:gd name="T33" fmla="*/ 69 h 76"/>
                <a:gd name="T34" fmla="*/ 43 w 65"/>
                <a:gd name="T35" fmla="*/ 74 h 76"/>
                <a:gd name="T36" fmla="*/ 41 w 65"/>
                <a:gd name="T37" fmla="*/ 76 h 76"/>
                <a:gd name="T38" fmla="*/ 33 w 65"/>
                <a:gd name="T39" fmla="*/ 74 h 76"/>
                <a:gd name="T40" fmla="*/ 27 w 65"/>
                <a:gd name="T41" fmla="*/ 72 h 76"/>
                <a:gd name="T42" fmla="*/ 23 w 65"/>
                <a:gd name="T43" fmla="*/ 68 h 76"/>
                <a:gd name="T44" fmla="*/ 11 w 65"/>
                <a:gd name="T45" fmla="*/ 57 h 76"/>
                <a:gd name="T46" fmla="*/ 12 w 65"/>
                <a:gd name="T47" fmla="*/ 52 h 76"/>
                <a:gd name="T48" fmla="*/ 14 w 65"/>
                <a:gd name="T49" fmla="*/ 46 h 76"/>
                <a:gd name="T50" fmla="*/ 16 w 65"/>
                <a:gd name="T51" fmla="*/ 47 h 76"/>
                <a:gd name="T52" fmla="*/ 31 w 65"/>
                <a:gd name="T53" fmla="*/ 60 h 76"/>
                <a:gd name="T54" fmla="*/ 31 w 65"/>
                <a:gd name="T55" fmla="*/ 50 h 76"/>
                <a:gd name="T56" fmla="*/ 30 w 65"/>
                <a:gd name="T57" fmla="*/ 47 h 76"/>
                <a:gd name="T58" fmla="*/ 27 w 65"/>
                <a:gd name="T59" fmla="*/ 40 h 76"/>
                <a:gd name="T60" fmla="*/ 31 w 65"/>
                <a:gd name="T61" fmla="*/ 34 h 76"/>
                <a:gd name="T62" fmla="*/ 38 w 65"/>
                <a:gd name="T63" fmla="*/ 31 h 76"/>
                <a:gd name="T64" fmla="*/ 39 w 65"/>
                <a:gd name="T65" fmla="*/ 27 h 76"/>
                <a:gd name="T66" fmla="*/ 36 w 65"/>
                <a:gd name="T67" fmla="*/ 26 h 76"/>
                <a:gd name="T68" fmla="*/ 26 w 65"/>
                <a:gd name="T69" fmla="*/ 29 h 76"/>
                <a:gd name="T70" fmla="*/ 22 w 65"/>
                <a:gd name="T71" fmla="*/ 25 h 76"/>
                <a:gd name="T72" fmla="*/ 20 w 65"/>
                <a:gd name="T73" fmla="*/ 18 h 76"/>
                <a:gd name="T74" fmla="*/ 19 w 65"/>
                <a:gd name="T75" fmla="*/ 17 h 76"/>
                <a:gd name="T76" fmla="*/ 12 w 65"/>
                <a:gd name="T77" fmla="*/ 23 h 76"/>
                <a:gd name="T78" fmla="*/ 10 w 65"/>
                <a:gd name="T79" fmla="*/ 30 h 76"/>
                <a:gd name="T80" fmla="*/ 7 w 65"/>
                <a:gd name="T81" fmla="*/ 23 h 76"/>
                <a:gd name="T82" fmla="*/ 0 w 65"/>
                <a:gd name="T83" fmla="*/ 15 h 76"/>
                <a:gd name="T84" fmla="*/ 5 w 65"/>
                <a:gd name="T85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" h="76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9" y="2"/>
                    <a:pt x="11" y="0"/>
                    <a:pt x="14" y="2"/>
                  </a:cubicBezTo>
                  <a:cubicBezTo>
                    <a:pt x="15" y="2"/>
                    <a:pt x="15" y="3"/>
                    <a:pt x="16" y="3"/>
                  </a:cubicBezTo>
                  <a:cubicBezTo>
                    <a:pt x="21" y="0"/>
                    <a:pt x="23" y="1"/>
                    <a:pt x="24" y="7"/>
                  </a:cubicBezTo>
                  <a:cubicBezTo>
                    <a:pt x="24" y="8"/>
                    <a:pt x="26" y="6"/>
                    <a:pt x="26" y="6"/>
                  </a:cubicBezTo>
                  <a:cubicBezTo>
                    <a:pt x="30" y="1"/>
                    <a:pt x="35" y="0"/>
                    <a:pt x="41" y="0"/>
                  </a:cubicBezTo>
                  <a:cubicBezTo>
                    <a:pt x="44" y="0"/>
                    <a:pt x="46" y="1"/>
                    <a:pt x="46" y="4"/>
                  </a:cubicBezTo>
                  <a:cubicBezTo>
                    <a:pt x="46" y="5"/>
                    <a:pt x="46" y="7"/>
                    <a:pt x="48" y="7"/>
                  </a:cubicBezTo>
                  <a:cubicBezTo>
                    <a:pt x="53" y="8"/>
                    <a:pt x="53" y="12"/>
                    <a:pt x="53" y="15"/>
                  </a:cubicBezTo>
                  <a:cubicBezTo>
                    <a:pt x="48" y="22"/>
                    <a:pt x="49" y="27"/>
                    <a:pt x="57" y="31"/>
                  </a:cubicBezTo>
                  <a:cubicBezTo>
                    <a:pt x="61" y="33"/>
                    <a:pt x="62" y="38"/>
                    <a:pt x="64" y="42"/>
                  </a:cubicBezTo>
                  <a:cubicBezTo>
                    <a:pt x="65" y="45"/>
                    <a:pt x="63" y="46"/>
                    <a:pt x="61" y="47"/>
                  </a:cubicBezTo>
                  <a:cubicBezTo>
                    <a:pt x="60" y="48"/>
                    <a:pt x="59" y="48"/>
                    <a:pt x="60" y="50"/>
                  </a:cubicBezTo>
                  <a:cubicBezTo>
                    <a:pt x="64" y="54"/>
                    <a:pt x="63" y="57"/>
                    <a:pt x="59" y="59"/>
                  </a:cubicBezTo>
                  <a:cubicBezTo>
                    <a:pt x="54" y="62"/>
                    <a:pt x="49" y="65"/>
                    <a:pt x="43" y="65"/>
                  </a:cubicBezTo>
                  <a:cubicBezTo>
                    <a:pt x="39" y="65"/>
                    <a:pt x="39" y="67"/>
                    <a:pt x="41" y="69"/>
                  </a:cubicBezTo>
                  <a:cubicBezTo>
                    <a:pt x="41" y="71"/>
                    <a:pt x="42" y="72"/>
                    <a:pt x="43" y="74"/>
                  </a:cubicBezTo>
                  <a:cubicBezTo>
                    <a:pt x="43" y="75"/>
                    <a:pt x="43" y="76"/>
                    <a:pt x="41" y="76"/>
                  </a:cubicBezTo>
                  <a:cubicBezTo>
                    <a:pt x="39" y="74"/>
                    <a:pt x="36" y="73"/>
                    <a:pt x="33" y="74"/>
                  </a:cubicBezTo>
                  <a:cubicBezTo>
                    <a:pt x="31" y="75"/>
                    <a:pt x="29" y="74"/>
                    <a:pt x="27" y="72"/>
                  </a:cubicBezTo>
                  <a:cubicBezTo>
                    <a:pt x="26" y="70"/>
                    <a:pt x="25" y="68"/>
                    <a:pt x="23" y="68"/>
                  </a:cubicBezTo>
                  <a:cubicBezTo>
                    <a:pt x="17" y="66"/>
                    <a:pt x="14" y="61"/>
                    <a:pt x="11" y="57"/>
                  </a:cubicBezTo>
                  <a:cubicBezTo>
                    <a:pt x="10" y="55"/>
                    <a:pt x="10" y="53"/>
                    <a:pt x="12" y="52"/>
                  </a:cubicBezTo>
                  <a:cubicBezTo>
                    <a:pt x="14" y="50"/>
                    <a:pt x="15" y="48"/>
                    <a:pt x="14" y="46"/>
                  </a:cubicBezTo>
                  <a:cubicBezTo>
                    <a:pt x="15" y="45"/>
                    <a:pt x="16" y="46"/>
                    <a:pt x="16" y="47"/>
                  </a:cubicBezTo>
                  <a:cubicBezTo>
                    <a:pt x="18" y="55"/>
                    <a:pt x="27" y="55"/>
                    <a:pt x="31" y="60"/>
                  </a:cubicBezTo>
                  <a:cubicBezTo>
                    <a:pt x="31" y="57"/>
                    <a:pt x="28" y="53"/>
                    <a:pt x="31" y="50"/>
                  </a:cubicBezTo>
                  <a:cubicBezTo>
                    <a:pt x="31" y="49"/>
                    <a:pt x="30" y="48"/>
                    <a:pt x="30" y="47"/>
                  </a:cubicBezTo>
                  <a:cubicBezTo>
                    <a:pt x="28" y="45"/>
                    <a:pt x="27" y="43"/>
                    <a:pt x="27" y="40"/>
                  </a:cubicBezTo>
                  <a:cubicBezTo>
                    <a:pt x="26" y="37"/>
                    <a:pt x="27" y="35"/>
                    <a:pt x="31" y="34"/>
                  </a:cubicBezTo>
                  <a:cubicBezTo>
                    <a:pt x="34" y="34"/>
                    <a:pt x="36" y="33"/>
                    <a:pt x="38" y="31"/>
                  </a:cubicBezTo>
                  <a:cubicBezTo>
                    <a:pt x="39" y="30"/>
                    <a:pt x="40" y="29"/>
                    <a:pt x="39" y="27"/>
                  </a:cubicBezTo>
                  <a:cubicBezTo>
                    <a:pt x="38" y="26"/>
                    <a:pt x="37" y="26"/>
                    <a:pt x="36" y="26"/>
                  </a:cubicBezTo>
                  <a:cubicBezTo>
                    <a:pt x="32" y="27"/>
                    <a:pt x="29" y="27"/>
                    <a:pt x="26" y="29"/>
                  </a:cubicBezTo>
                  <a:cubicBezTo>
                    <a:pt x="22" y="30"/>
                    <a:pt x="21" y="29"/>
                    <a:pt x="22" y="25"/>
                  </a:cubicBezTo>
                  <a:cubicBezTo>
                    <a:pt x="23" y="22"/>
                    <a:pt x="21" y="21"/>
                    <a:pt x="20" y="18"/>
                  </a:cubicBezTo>
                  <a:cubicBezTo>
                    <a:pt x="20" y="18"/>
                    <a:pt x="20" y="17"/>
                    <a:pt x="19" y="17"/>
                  </a:cubicBezTo>
                  <a:cubicBezTo>
                    <a:pt x="17" y="19"/>
                    <a:pt x="12" y="18"/>
                    <a:pt x="12" y="23"/>
                  </a:cubicBezTo>
                  <a:cubicBezTo>
                    <a:pt x="12" y="26"/>
                    <a:pt x="11" y="28"/>
                    <a:pt x="10" y="30"/>
                  </a:cubicBezTo>
                  <a:cubicBezTo>
                    <a:pt x="7" y="29"/>
                    <a:pt x="7" y="26"/>
                    <a:pt x="7" y="23"/>
                  </a:cubicBezTo>
                  <a:cubicBezTo>
                    <a:pt x="7" y="17"/>
                    <a:pt x="5" y="16"/>
                    <a:pt x="0" y="15"/>
                  </a:cubicBezTo>
                  <a:cubicBezTo>
                    <a:pt x="0" y="12"/>
                    <a:pt x="3" y="11"/>
                    <a:pt x="5" y="9"/>
                  </a:cubicBezTo>
                  <a:close/>
                </a:path>
              </a:pathLst>
            </a:custGeom>
            <a:solidFill>
              <a:srgbClr val="EB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4" name="Freeform 44">
              <a:extLst>
                <a:ext uri="{FF2B5EF4-FFF2-40B4-BE49-F238E27FC236}">
                  <a16:creationId xmlns:a16="http://schemas.microsoft.com/office/drawing/2014/main" id="{F82E0FFB-5538-121A-698C-9CA1A28E5561}"/>
                </a:ext>
              </a:extLst>
            </p:cNvPr>
            <p:cNvSpPr/>
            <p:nvPr userDrawn="1"/>
          </p:nvSpPr>
          <p:spPr bwMode="auto">
            <a:xfrm>
              <a:off x="1474788" y="801688"/>
              <a:ext cx="184150" cy="184150"/>
            </a:xfrm>
            <a:custGeom>
              <a:avLst/>
              <a:gdLst>
                <a:gd name="T0" fmla="*/ 31 w 49"/>
                <a:gd name="T1" fmla="*/ 48 h 49"/>
                <a:gd name="T2" fmla="*/ 13 w 49"/>
                <a:gd name="T3" fmla="*/ 43 h 49"/>
                <a:gd name="T4" fmla="*/ 9 w 49"/>
                <a:gd name="T5" fmla="*/ 31 h 49"/>
                <a:gd name="T6" fmla="*/ 3 w 49"/>
                <a:gd name="T7" fmla="*/ 10 h 49"/>
                <a:gd name="T8" fmla="*/ 1 w 49"/>
                <a:gd name="T9" fmla="*/ 5 h 49"/>
                <a:gd name="T10" fmla="*/ 6 w 49"/>
                <a:gd name="T11" fmla="*/ 1 h 49"/>
                <a:gd name="T12" fmla="*/ 22 w 49"/>
                <a:gd name="T13" fmla="*/ 2 h 49"/>
                <a:gd name="T14" fmla="*/ 24 w 49"/>
                <a:gd name="T15" fmla="*/ 4 h 49"/>
                <a:gd name="T16" fmla="*/ 30 w 49"/>
                <a:gd name="T17" fmla="*/ 11 h 49"/>
                <a:gd name="T18" fmla="*/ 47 w 49"/>
                <a:gd name="T19" fmla="*/ 31 h 49"/>
                <a:gd name="T20" fmla="*/ 39 w 49"/>
                <a:gd name="T21" fmla="*/ 47 h 49"/>
                <a:gd name="T22" fmla="*/ 31 w 49"/>
                <a:gd name="T2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49">
                  <a:moveTo>
                    <a:pt x="31" y="48"/>
                  </a:moveTo>
                  <a:cubicBezTo>
                    <a:pt x="24" y="48"/>
                    <a:pt x="18" y="47"/>
                    <a:pt x="13" y="43"/>
                  </a:cubicBezTo>
                  <a:cubicBezTo>
                    <a:pt x="9" y="40"/>
                    <a:pt x="7" y="36"/>
                    <a:pt x="9" y="31"/>
                  </a:cubicBezTo>
                  <a:cubicBezTo>
                    <a:pt x="11" y="22"/>
                    <a:pt x="10" y="15"/>
                    <a:pt x="3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3" y="0"/>
                    <a:pt x="6" y="1"/>
                  </a:cubicBezTo>
                  <a:cubicBezTo>
                    <a:pt x="11" y="1"/>
                    <a:pt x="17" y="1"/>
                    <a:pt x="22" y="2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4" y="8"/>
                    <a:pt x="27" y="10"/>
                    <a:pt x="30" y="11"/>
                  </a:cubicBezTo>
                  <a:cubicBezTo>
                    <a:pt x="40" y="14"/>
                    <a:pt x="44" y="23"/>
                    <a:pt x="47" y="31"/>
                  </a:cubicBezTo>
                  <a:cubicBezTo>
                    <a:pt x="49" y="37"/>
                    <a:pt x="45" y="46"/>
                    <a:pt x="39" y="47"/>
                  </a:cubicBezTo>
                  <a:cubicBezTo>
                    <a:pt x="36" y="47"/>
                    <a:pt x="33" y="49"/>
                    <a:pt x="31" y="48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5" name="Freeform 45">
              <a:extLst>
                <a:ext uri="{FF2B5EF4-FFF2-40B4-BE49-F238E27FC236}">
                  <a16:creationId xmlns:a16="http://schemas.microsoft.com/office/drawing/2014/main" id="{0E4E6559-FC26-32A8-438D-7804F7565586}"/>
                </a:ext>
              </a:extLst>
            </p:cNvPr>
            <p:cNvSpPr/>
            <p:nvPr userDrawn="1"/>
          </p:nvSpPr>
          <p:spPr bwMode="auto">
            <a:xfrm>
              <a:off x="1117600" y="582613"/>
              <a:ext cx="173038" cy="200025"/>
            </a:xfrm>
            <a:custGeom>
              <a:avLst/>
              <a:gdLst>
                <a:gd name="T0" fmla="*/ 41 w 46"/>
                <a:gd name="T1" fmla="*/ 3 h 53"/>
                <a:gd name="T2" fmla="*/ 42 w 46"/>
                <a:gd name="T3" fmla="*/ 12 h 53"/>
                <a:gd name="T4" fmla="*/ 43 w 46"/>
                <a:gd name="T5" fmla="*/ 17 h 53"/>
                <a:gd name="T6" fmla="*/ 41 w 46"/>
                <a:gd name="T7" fmla="*/ 28 h 53"/>
                <a:gd name="T8" fmla="*/ 40 w 46"/>
                <a:gd name="T9" fmla="*/ 33 h 53"/>
                <a:gd name="T10" fmla="*/ 36 w 46"/>
                <a:gd name="T11" fmla="*/ 44 h 53"/>
                <a:gd name="T12" fmla="*/ 28 w 46"/>
                <a:gd name="T13" fmla="*/ 46 h 53"/>
                <a:gd name="T14" fmla="*/ 23 w 46"/>
                <a:gd name="T15" fmla="*/ 49 h 53"/>
                <a:gd name="T16" fmla="*/ 15 w 46"/>
                <a:gd name="T17" fmla="*/ 52 h 53"/>
                <a:gd name="T18" fmla="*/ 8 w 46"/>
                <a:gd name="T19" fmla="*/ 49 h 53"/>
                <a:gd name="T20" fmla="*/ 2 w 46"/>
                <a:gd name="T21" fmla="*/ 27 h 53"/>
                <a:gd name="T22" fmla="*/ 18 w 46"/>
                <a:gd name="T23" fmla="*/ 24 h 53"/>
                <a:gd name="T24" fmla="*/ 21 w 46"/>
                <a:gd name="T25" fmla="*/ 23 h 53"/>
                <a:gd name="T26" fmla="*/ 27 w 46"/>
                <a:gd name="T27" fmla="*/ 24 h 53"/>
                <a:gd name="T28" fmla="*/ 29 w 46"/>
                <a:gd name="T29" fmla="*/ 24 h 53"/>
                <a:gd name="T30" fmla="*/ 29 w 46"/>
                <a:gd name="T31" fmla="*/ 23 h 53"/>
                <a:gd name="T32" fmla="*/ 26 w 46"/>
                <a:gd name="T33" fmla="*/ 18 h 53"/>
                <a:gd name="T34" fmla="*/ 22 w 46"/>
                <a:gd name="T35" fmla="*/ 20 h 53"/>
                <a:gd name="T36" fmla="*/ 18 w 46"/>
                <a:gd name="T37" fmla="*/ 19 h 53"/>
                <a:gd name="T38" fmla="*/ 12 w 46"/>
                <a:gd name="T39" fmla="*/ 11 h 53"/>
                <a:gd name="T40" fmla="*/ 24 w 46"/>
                <a:gd name="T41" fmla="*/ 5 h 53"/>
                <a:gd name="T42" fmla="*/ 32 w 46"/>
                <a:gd name="T43" fmla="*/ 2 h 53"/>
                <a:gd name="T44" fmla="*/ 41 w 46"/>
                <a:gd name="T4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52">
                  <a:moveTo>
                    <a:pt x="41" y="3"/>
                  </a:moveTo>
                  <a:cubicBezTo>
                    <a:pt x="44" y="6"/>
                    <a:pt x="45" y="9"/>
                    <a:pt x="42" y="12"/>
                  </a:cubicBezTo>
                  <a:cubicBezTo>
                    <a:pt x="40" y="13"/>
                    <a:pt x="41" y="15"/>
                    <a:pt x="43" y="17"/>
                  </a:cubicBezTo>
                  <a:cubicBezTo>
                    <a:pt x="46" y="21"/>
                    <a:pt x="46" y="25"/>
                    <a:pt x="41" y="28"/>
                  </a:cubicBezTo>
                  <a:cubicBezTo>
                    <a:pt x="39" y="30"/>
                    <a:pt x="38" y="30"/>
                    <a:pt x="40" y="33"/>
                  </a:cubicBezTo>
                  <a:cubicBezTo>
                    <a:pt x="44" y="37"/>
                    <a:pt x="43" y="40"/>
                    <a:pt x="36" y="44"/>
                  </a:cubicBezTo>
                  <a:cubicBezTo>
                    <a:pt x="34" y="45"/>
                    <a:pt x="31" y="46"/>
                    <a:pt x="28" y="46"/>
                  </a:cubicBezTo>
                  <a:cubicBezTo>
                    <a:pt x="25" y="46"/>
                    <a:pt x="23" y="45"/>
                    <a:pt x="23" y="49"/>
                  </a:cubicBezTo>
                  <a:cubicBezTo>
                    <a:pt x="23" y="51"/>
                    <a:pt x="18" y="53"/>
                    <a:pt x="15" y="52"/>
                  </a:cubicBezTo>
                  <a:cubicBezTo>
                    <a:pt x="12" y="52"/>
                    <a:pt x="10" y="50"/>
                    <a:pt x="8" y="49"/>
                  </a:cubicBezTo>
                  <a:cubicBezTo>
                    <a:pt x="3" y="43"/>
                    <a:pt x="0" y="35"/>
                    <a:pt x="2" y="27"/>
                  </a:cubicBezTo>
                  <a:cubicBezTo>
                    <a:pt x="7" y="25"/>
                    <a:pt x="11" y="20"/>
                    <a:pt x="18" y="24"/>
                  </a:cubicBezTo>
                  <a:cubicBezTo>
                    <a:pt x="19" y="24"/>
                    <a:pt x="20" y="24"/>
                    <a:pt x="21" y="23"/>
                  </a:cubicBezTo>
                  <a:cubicBezTo>
                    <a:pt x="23" y="22"/>
                    <a:pt x="25" y="22"/>
                    <a:pt x="27" y="24"/>
                  </a:cubicBezTo>
                  <a:cubicBezTo>
                    <a:pt x="27" y="24"/>
                    <a:pt x="28" y="25"/>
                    <a:pt x="29" y="24"/>
                  </a:cubicBezTo>
                  <a:cubicBezTo>
                    <a:pt x="29" y="24"/>
                    <a:pt x="29" y="23"/>
                    <a:pt x="29" y="23"/>
                  </a:cubicBezTo>
                  <a:cubicBezTo>
                    <a:pt x="29" y="21"/>
                    <a:pt x="28" y="19"/>
                    <a:pt x="26" y="18"/>
                  </a:cubicBezTo>
                  <a:cubicBezTo>
                    <a:pt x="24" y="17"/>
                    <a:pt x="24" y="19"/>
                    <a:pt x="22" y="20"/>
                  </a:cubicBezTo>
                  <a:cubicBezTo>
                    <a:pt x="20" y="22"/>
                    <a:pt x="18" y="21"/>
                    <a:pt x="18" y="19"/>
                  </a:cubicBezTo>
                  <a:cubicBezTo>
                    <a:pt x="18" y="15"/>
                    <a:pt x="15" y="13"/>
                    <a:pt x="12" y="11"/>
                  </a:cubicBezTo>
                  <a:cubicBezTo>
                    <a:pt x="16" y="8"/>
                    <a:pt x="19" y="6"/>
                    <a:pt x="24" y="5"/>
                  </a:cubicBezTo>
                  <a:cubicBezTo>
                    <a:pt x="27" y="5"/>
                    <a:pt x="29" y="4"/>
                    <a:pt x="32" y="2"/>
                  </a:cubicBezTo>
                  <a:cubicBezTo>
                    <a:pt x="35" y="0"/>
                    <a:pt x="38" y="0"/>
                    <a:pt x="41" y="3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6" name="Freeform 46">
              <a:extLst>
                <a:ext uri="{FF2B5EF4-FFF2-40B4-BE49-F238E27FC236}">
                  <a16:creationId xmlns:a16="http://schemas.microsoft.com/office/drawing/2014/main" id="{91C6DAE9-4684-5EB6-D3D5-A78EB8908469}"/>
                </a:ext>
              </a:extLst>
            </p:cNvPr>
            <p:cNvSpPr/>
            <p:nvPr userDrawn="1"/>
          </p:nvSpPr>
          <p:spPr bwMode="auto">
            <a:xfrm>
              <a:off x="1049338" y="519113"/>
              <a:ext cx="222250" cy="249238"/>
            </a:xfrm>
            <a:custGeom>
              <a:avLst/>
              <a:gdLst>
                <a:gd name="T0" fmla="*/ 59 w 59"/>
                <a:gd name="T1" fmla="*/ 20 h 66"/>
                <a:gd name="T2" fmla="*/ 49 w 59"/>
                <a:gd name="T3" fmla="*/ 21 h 66"/>
                <a:gd name="T4" fmla="*/ 42 w 59"/>
                <a:gd name="T5" fmla="*/ 24 h 66"/>
                <a:gd name="T6" fmla="*/ 31 w 59"/>
                <a:gd name="T7" fmla="*/ 28 h 66"/>
                <a:gd name="T8" fmla="*/ 23 w 59"/>
                <a:gd name="T9" fmla="*/ 41 h 66"/>
                <a:gd name="T10" fmla="*/ 20 w 59"/>
                <a:gd name="T11" fmla="*/ 44 h 66"/>
                <a:gd name="T12" fmla="*/ 20 w 59"/>
                <a:gd name="T13" fmla="*/ 53 h 66"/>
                <a:gd name="T14" fmla="*/ 20 w 59"/>
                <a:gd name="T15" fmla="*/ 55 h 66"/>
                <a:gd name="T16" fmla="*/ 26 w 59"/>
                <a:gd name="T17" fmla="*/ 66 h 66"/>
                <a:gd name="T18" fmla="*/ 8 w 59"/>
                <a:gd name="T19" fmla="*/ 58 h 66"/>
                <a:gd name="T20" fmla="*/ 3 w 59"/>
                <a:gd name="T21" fmla="*/ 39 h 66"/>
                <a:gd name="T22" fmla="*/ 5 w 59"/>
                <a:gd name="T23" fmla="*/ 46 h 66"/>
                <a:gd name="T24" fmla="*/ 15 w 59"/>
                <a:gd name="T25" fmla="*/ 57 h 66"/>
                <a:gd name="T26" fmla="*/ 18 w 59"/>
                <a:gd name="T27" fmla="*/ 58 h 66"/>
                <a:gd name="T28" fmla="*/ 14 w 59"/>
                <a:gd name="T29" fmla="*/ 54 h 66"/>
                <a:gd name="T30" fmla="*/ 7 w 59"/>
                <a:gd name="T31" fmla="*/ 42 h 66"/>
                <a:gd name="T32" fmla="*/ 6 w 59"/>
                <a:gd name="T33" fmla="*/ 34 h 66"/>
                <a:gd name="T34" fmla="*/ 4 w 59"/>
                <a:gd name="T35" fmla="*/ 24 h 66"/>
                <a:gd name="T36" fmla="*/ 12 w 59"/>
                <a:gd name="T37" fmla="*/ 15 h 66"/>
                <a:gd name="T38" fmla="*/ 17 w 59"/>
                <a:gd name="T39" fmla="*/ 16 h 66"/>
                <a:gd name="T40" fmla="*/ 28 w 59"/>
                <a:gd name="T41" fmla="*/ 23 h 66"/>
                <a:gd name="T42" fmla="*/ 32 w 59"/>
                <a:gd name="T43" fmla="*/ 25 h 66"/>
                <a:gd name="T44" fmla="*/ 31 w 59"/>
                <a:gd name="T45" fmla="*/ 22 h 66"/>
                <a:gd name="T46" fmla="*/ 30 w 59"/>
                <a:gd name="T47" fmla="*/ 21 h 66"/>
                <a:gd name="T48" fmla="*/ 26 w 59"/>
                <a:gd name="T49" fmla="*/ 15 h 66"/>
                <a:gd name="T50" fmla="*/ 25 w 59"/>
                <a:gd name="T51" fmla="*/ 15 h 66"/>
                <a:gd name="T52" fmla="*/ 21 w 59"/>
                <a:gd name="T53" fmla="*/ 13 h 66"/>
                <a:gd name="T54" fmla="*/ 25 w 59"/>
                <a:gd name="T55" fmla="*/ 11 h 66"/>
                <a:gd name="T56" fmla="*/ 29 w 59"/>
                <a:gd name="T57" fmla="*/ 11 h 66"/>
                <a:gd name="T58" fmla="*/ 33 w 59"/>
                <a:gd name="T59" fmla="*/ 10 h 66"/>
                <a:gd name="T60" fmla="*/ 37 w 59"/>
                <a:gd name="T61" fmla="*/ 8 h 66"/>
                <a:gd name="T62" fmla="*/ 42 w 59"/>
                <a:gd name="T63" fmla="*/ 3 h 66"/>
                <a:gd name="T64" fmla="*/ 43 w 59"/>
                <a:gd name="T65" fmla="*/ 0 h 66"/>
                <a:gd name="T66" fmla="*/ 48 w 59"/>
                <a:gd name="T67" fmla="*/ 7 h 66"/>
                <a:gd name="T68" fmla="*/ 56 w 59"/>
                <a:gd name="T69" fmla="*/ 16 h 66"/>
                <a:gd name="T70" fmla="*/ 59 w 59"/>
                <a:gd name="T71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66">
                  <a:moveTo>
                    <a:pt x="59" y="20"/>
                  </a:moveTo>
                  <a:cubicBezTo>
                    <a:pt x="56" y="18"/>
                    <a:pt x="52" y="19"/>
                    <a:pt x="49" y="21"/>
                  </a:cubicBezTo>
                  <a:cubicBezTo>
                    <a:pt x="47" y="22"/>
                    <a:pt x="45" y="24"/>
                    <a:pt x="42" y="24"/>
                  </a:cubicBezTo>
                  <a:cubicBezTo>
                    <a:pt x="38" y="24"/>
                    <a:pt x="34" y="26"/>
                    <a:pt x="31" y="28"/>
                  </a:cubicBezTo>
                  <a:cubicBezTo>
                    <a:pt x="31" y="36"/>
                    <a:pt x="30" y="38"/>
                    <a:pt x="23" y="41"/>
                  </a:cubicBezTo>
                  <a:cubicBezTo>
                    <a:pt x="21" y="41"/>
                    <a:pt x="21" y="43"/>
                    <a:pt x="20" y="44"/>
                  </a:cubicBezTo>
                  <a:cubicBezTo>
                    <a:pt x="21" y="47"/>
                    <a:pt x="22" y="50"/>
                    <a:pt x="20" y="53"/>
                  </a:cubicBezTo>
                  <a:cubicBezTo>
                    <a:pt x="19" y="54"/>
                    <a:pt x="20" y="55"/>
                    <a:pt x="20" y="55"/>
                  </a:cubicBezTo>
                  <a:cubicBezTo>
                    <a:pt x="24" y="58"/>
                    <a:pt x="24" y="62"/>
                    <a:pt x="26" y="66"/>
                  </a:cubicBezTo>
                  <a:cubicBezTo>
                    <a:pt x="20" y="63"/>
                    <a:pt x="13" y="63"/>
                    <a:pt x="8" y="58"/>
                  </a:cubicBezTo>
                  <a:cubicBezTo>
                    <a:pt x="3" y="53"/>
                    <a:pt x="0" y="47"/>
                    <a:pt x="3" y="39"/>
                  </a:cubicBezTo>
                  <a:cubicBezTo>
                    <a:pt x="5" y="41"/>
                    <a:pt x="5" y="44"/>
                    <a:pt x="5" y="46"/>
                  </a:cubicBezTo>
                  <a:cubicBezTo>
                    <a:pt x="6" y="52"/>
                    <a:pt x="9" y="55"/>
                    <a:pt x="15" y="57"/>
                  </a:cubicBezTo>
                  <a:cubicBezTo>
                    <a:pt x="16" y="57"/>
                    <a:pt x="16" y="58"/>
                    <a:pt x="18" y="58"/>
                  </a:cubicBezTo>
                  <a:cubicBezTo>
                    <a:pt x="16" y="57"/>
                    <a:pt x="15" y="56"/>
                    <a:pt x="14" y="54"/>
                  </a:cubicBezTo>
                  <a:cubicBezTo>
                    <a:pt x="13" y="50"/>
                    <a:pt x="11" y="46"/>
                    <a:pt x="7" y="42"/>
                  </a:cubicBezTo>
                  <a:cubicBezTo>
                    <a:pt x="5" y="40"/>
                    <a:pt x="5" y="36"/>
                    <a:pt x="6" y="34"/>
                  </a:cubicBezTo>
                  <a:cubicBezTo>
                    <a:pt x="9" y="30"/>
                    <a:pt x="8" y="27"/>
                    <a:pt x="4" y="24"/>
                  </a:cubicBezTo>
                  <a:cubicBezTo>
                    <a:pt x="5" y="19"/>
                    <a:pt x="7" y="17"/>
                    <a:pt x="12" y="15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22" y="16"/>
                    <a:pt x="26" y="18"/>
                    <a:pt x="28" y="23"/>
                  </a:cubicBezTo>
                  <a:cubicBezTo>
                    <a:pt x="29" y="24"/>
                    <a:pt x="30" y="26"/>
                    <a:pt x="32" y="25"/>
                  </a:cubicBezTo>
                  <a:cubicBezTo>
                    <a:pt x="33" y="24"/>
                    <a:pt x="31" y="23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5" y="14"/>
                    <a:pt x="29" y="16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3" y="14"/>
                    <a:pt x="21" y="15"/>
                    <a:pt x="21" y="13"/>
                  </a:cubicBezTo>
                  <a:cubicBezTo>
                    <a:pt x="21" y="11"/>
                    <a:pt x="23" y="11"/>
                    <a:pt x="25" y="11"/>
                  </a:cubicBezTo>
                  <a:cubicBezTo>
                    <a:pt x="26" y="10"/>
                    <a:pt x="28" y="11"/>
                    <a:pt x="29" y="11"/>
                  </a:cubicBezTo>
                  <a:cubicBezTo>
                    <a:pt x="31" y="12"/>
                    <a:pt x="33" y="12"/>
                    <a:pt x="33" y="10"/>
                  </a:cubicBezTo>
                  <a:cubicBezTo>
                    <a:pt x="34" y="7"/>
                    <a:pt x="36" y="8"/>
                    <a:pt x="37" y="8"/>
                  </a:cubicBezTo>
                  <a:cubicBezTo>
                    <a:pt x="41" y="8"/>
                    <a:pt x="43" y="7"/>
                    <a:pt x="42" y="3"/>
                  </a:cubicBezTo>
                  <a:cubicBezTo>
                    <a:pt x="42" y="2"/>
                    <a:pt x="42" y="1"/>
                    <a:pt x="43" y="0"/>
                  </a:cubicBezTo>
                  <a:cubicBezTo>
                    <a:pt x="42" y="4"/>
                    <a:pt x="44" y="6"/>
                    <a:pt x="48" y="7"/>
                  </a:cubicBezTo>
                  <a:cubicBezTo>
                    <a:pt x="53" y="8"/>
                    <a:pt x="57" y="10"/>
                    <a:pt x="56" y="16"/>
                  </a:cubicBezTo>
                  <a:cubicBezTo>
                    <a:pt x="56" y="18"/>
                    <a:pt x="59" y="19"/>
                    <a:pt x="59" y="20"/>
                  </a:cubicBezTo>
                  <a:close/>
                </a:path>
              </a:pathLst>
            </a:custGeom>
            <a:solidFill>
              <a:srgbClr val="F8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7" name="Freeform 47">
              <a:extLst>
                <a:ext uri="{FF2B5EF4-FFF2-40B4-BE49-F238E27FC236}">
                  <a16:creationId xmlns:a16="http://schemas.microsoft.com/office/drawing/2014/main" id="{00601789-39A8-0C4A-6A88-2842308252C6}"/>
                </a:ext>
              </a:extLst>
            </p:cNvPr>
            <p:cNvSpPr/>
            <p:nvPr userDrawn="1"/>
          </p:nvSpPr>
          <p:spPr bwMode="auto">
            <a:xfrm>
              <a:off x="354013" y="741363"/>
              <a:ext cx="157163" cy="146050"/>
            </a:xfrm>
            <a:custGeom>
              <a:avLst/>
              <a:gdLst>
                <a:gd name="T0" fmla="*/ 39 w 42"/>
                <a:gd name="T1" fmla="*/ 10 h 39"/>
                <a:gd name="T2" fmla="*/ 34 w 42"/>
                <a:gd name="T3" fmla="*/ 33 h 39"/>
                <a:gd name="T4" fmla="*/ 19 w 42"/>
                <a:gd name="T5" fmla="*/ 37 h 39"/>
                <a:gd name="T6" fmla="*/ 7 w 42"/>
                <a:gd name="T7" fmla="*/ 29 h 39"/>
                <a:gd name="T8" fmla="*/ 5 w 42"/>
                <a:gd name="T9" fmla="*/ 27 h 39"/>
                <a:gd name="T10" fmla="*/ 2 w 42"/>
                <a:gd name="T11" fmla="*/ 15 h 39"/>
                <a:gd name="T12" fmla="*/ 6 w 42"/>
                <a:gd name="T13" fmla="*/ 8 h 39"/>
                <a:gd name="T14" fmla="*/ 19 w 42"/>
                <a:gd name="T15" fmla="*/ 2 h 39"/>
                <a:gd name="T16" fmla="*/ 24 w 42"/>
                <a:gd name="T17" fmla="*/ 5 h 39"/>
                <a:gd name="T18" fmla="*/ 29 w 42"/>
                <a:gd name="T19" fmla="*/ 9 h 39"/>
                <a:gd name="T20" fmla="*/ 32 w 42"/>
                <a:gd name="T21" fmla="*/ 10 h 39"/>
                <a:gd name="T22" fmla="*/ 39 w 42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9">
                  <a:moveTo>
                    <a:pt x="39" y="10"/>
                  </a:moveTo>
                  <a:cubicBezTo>
                    <a:pt x="39" y="18"/>
                    <a:pt x="42" y="27"/>
                    <a:pt x="34" y="33"/>
                  </a:cubicBezTo>
                  <a:cubicBezTo>
                    <a:pt x="29" y="37"/>
                    <a:pt x="24" y="36"/>
                    <a:pt x="19" y="37"/>
                  </a:cubicBezTo>
                  <a:cubicBezTo>
                    <a:pt x="12" y="39"/>
                    <a:pt x="9" y="34"/>
                    <a:pt x="7" y="29"/>
                  </a:cubicBezTo>
                  <a:cubicBezTo>
                    <a:pt x="6" y="28"/>
                    <a:pt x="5" y="27"/>
                    <a:pt x="5" y="27"/>
                  </a:cubicBezTo>
                  <a:cubicBezTo>
                    <a:pt x="1" y="23"/>
                    <a:pt x="0" y="20"/>
                    <a:pt x="2" y="15"/>
                  </a:cubicBezTo>
                  <a:cubicBezTo>
                    <a:pt x="4" y="13"/>
                    <a:pt x="5" y="10"/>
                    <a:pt x="6" y="8"/>
                  </a:cubicBezTo>
                  <a:cubicBezTo>
                    <a:pt x="10" y="6"/>
                    <a:pt x="15" y="5"/>
                    <a:pt x="19" y="2"/>
                  </a:cubicBezTo>
                  <a:cubicBezTo>
                    <a:pt x="22" y="0"/>
                    <a:pt x="23" y="2"/>
                    <a:pt x="24" y="5"/>
                  </a:cubicBezTo>
                  <a:cubicBezTo>
                    <a:pt x="25" y="7"/>
                    <a:pt x="26" y="9"/>
                    <a:pt x="29" y="9"/>
                  </a:cubicBezTo>
                  <a:cubicBezTo>
                    <a:pt x="30" y="8"/>
                    <a:pt x="31" y="9"/>
                    <a:pt x="32" y="10"/>
                  </a:cubicBezTo>
                  <a:cubicBezTo>
                    <a:pt x="34" y="14"/>
                    <a:pt x="37" y="13"/>
                    <a:pt x="39" y="10"/>
                  </a:cubicBezTo>
                  <a:close/>
                </a:path>
              </a:pathLst>
            </a:custGeom>
            <a:solidFill>
              <a:srgbClr val="E1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8" name="Freeform 48">
              <a:extLst>
                <a:ext uri="{FF2B5EF4-FFF2-40B4-BE49-F238E27FC236}">
                  <a16:creationId xmlns:a16="http://schemas.microsoft.com/office/drawing/2014/main" id="{0C43167C-3F94-BBA5-2313-30B5ED9D7639}"/>
                </a:ext>
              </a:extLst>
            </p:cNvPr>
            <p:cNvSpPr/>
            <p:nvPr userDrawn="1"/>
          </p:nvSpPr>
          <p:spPr bwMode="auto">
            <a:xfrm>
              <a:off x="1444625" y="511175"/>
              <a:ext cx="153988" cy="139700"/>
            </a:xfrm>
            <a:custGeom>
              <a:avLst/>
              <a:gdLst>
                <a:gd name="T0" fmla="*/ 40 w 41"/>
                <a:gd name="T1" fmla="*/ 12 h 37"/>
                <a:gd name="T2" fmla="*/ 34 w 41"/>
                <a:gd name="T3" fmla="*/ 31 h 37"/>
                <a:gd name="T4" fmla="*/ 17 w 41"/>
                <a:gd name="T5" fmla="*/ 36 h 37"/>
                <a:gd name="T6" fmla="*/ 12 w 41"/>
                <a:gd name="T7" fmla="*/ 34 h 37"/>
                <a:gd name="T8" fmla="*/ 3 w 41"/>
                <a:gd name="T9" fmla="*/ 22 h 37"/>
                <a:gd name="T10" fmla="*/ 4 w 41"/>
                <a:gd name="T11" fmla="*/ 11 h 37"/>
                <a:gd name="T12" fmla="*/ 6 w 41"/>
                <a:gd name="T13" fmla="*/ 6 h 37"/>
                <a:gd name="T14" fmla="*/ 18 w 41"/>
                <a:gd name="T15" fmla="*/ 1 h 37"/>
                <a:gd name="T16" fmla="*/ 25 w 41"/>
                <a:gd name="T17" fmla="*/ 5 h 37"/>
                <a:gd name="T18" fmla="*/ 26 w 41"/>
                <a:gd name="T19" fmla="*/ 7 h 37"/>
                <a:gd name="T20" fmla="*/ 40 w 41"/>
                <a:gd name="T21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40" y="12"/>
                  </a:moveTo>
                  <a:cubicBezTo>
                    <a:pt x="40" y="19"/>
                    <a:pt x="41" y="26"/>
                    <a:pt x="34" y="31"/>
                  </a:cubicBezTo>
                  <a:cubicBezTo>
                    <a:pt x="33" y="33"/>
                    <a:pt x="18" y="37"/>
                    <a:pt x="17" y="36"/>
                  </a:cubicBezTo>
                  <a:cubicBezTo>
                    <a:pt x="15" y="36"/>
                    <a:pt x="14" y="35"/>
                    <a:pt x="12" y="34"/>
                  </a:cubicBezTo>
                  <a:cubicBezTo>
                    <a:pt x="8" y="31"/>
                    <a:pt x="6" y="27"/>
                    <a:pt x="3" y="22"/>
                  </a:cubicBezTo>
                  <a:cubicBezTo>
                    <a:pt x="0" y="19"/>
                    <a:pt x="2" y="15"/>
                    <a:pt x="4" y="11"/>
                  </a:cubicBezTo>
                  <a:cubicBezTo>
                    <a:pt x="5" y="9"/>
                    <a:pt x="6" y="8"/>
                    <a:pt x="6" y="6"/>
                  </a:cubicBezTo>
                  <a:cubicBezTo>
                    <a:pt x="10" y="6"/>
                    <a:pt x="14" y="3"/>
                    <a:pt x="18" y="1"/>
                  </a:cubicBezTo>
                  <a:cubicBezTo>
                    <a:pt x="22" y="0"/>
                    <a:pt x="23" y="0"/>
                    <a:pt x="25" y="5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32" y="6"/>
                    <a:pt x="34" y="13"/>
                    <a:pt x="40" y="12"/>
                  </a:cubicBezTo>
                  <a:close/>
                </a:path>
              </a:pathLst>
            </a:custGeom>
            <a:solidFill>
              <a:srgbClr val="E1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9" name="Freeform 49">
              <a:extLst>
                <a:ext uri="{FF2B5EF4-FFF2-40B4-BE49-F238E27FC236}">
                  <a16:creationId xmlns:a16="http://schemas.microsoft.com/office/drawing/2014/main" id="{0E209305-35C1-C6B1-105E-38653D3FAB22}"/>
                </a:ext>
              </a:extLst>
            </p:cNvPr>
            <p:cNvSpPr/>
            <p:nvPr userDrawn="1"/>
          </p:nvSpPr>
          <p:spPr bwMode="auto">
            <a:xfrm>
              <a:off x="828675" y="595313"/>
              <a:ext cx="168275" cy="239713"/>
            </a:xfrm>
            <a:custGeom>
              <a:avLst/>
              <a:gdLst>
                <a:gd name="T0" fmla="*/ 40 w 45"/>
                <a:gd name="T1" fmla="*/ 35 h 64"/>
                <a:gd name="T2" fmla="*/ 35 w 45"/>
                <a:gd name="T3" fmla="*/ 38 h 64"/>
                <a:gd name="T4" fmla="*/ 34 w 45"/>
                <a:gd name="T5" fmla="*/ 43 h 64"/>
                <a:gd name="T6" fmla="*/ 43 w 45"/>
                <a:gd name="T7" fmla="*/ 53 h 64"/>
                <a:gd name="T8" fmla="*/ 44 w 45"/>
                <a:gd name="T9" fmla="*/ 56 h 64"/>
                <a:gd name="T10" fmla="*/ 40 w 45"/>
                <a:gd name="T11" fmla="*/ 55 h 64"/>
                <a:gd name="T12" fmla="*/ 29 w 45"/>
                <a:gd name="T13" fmla="*/ 50 h 64"/>
                <a:gd name="T14" fmla="*/ 18 w 45"/>
                <a:gd name="T15" fmla="*/ 55 h 64"/>
                <a:gd name="T16" fmla="*/ 13 w 45"/>
                <a:gd name="T17" fmla="*/ 64 h 64"/>
                <a:gd name="T18" fmla="*/ 12 w 45"/>
                <a:gd name="T19" fmla="*/ 58 h 64"/>
                <a:gd name="T20" fmla="*/ 11 w 45"/>
                <a:gd name="T21" fmla="*/ 50 h 64"/>
                <a:gd name="T22" fmla="*/ 6 w 45"/>
                <a:gd name="T23" fmla="*/ 48 h 64"/>
                <a:gd name="T24" fmla="*/ 1 w 45"/>
                <a:gd name="T25" fmla="*/ 49 h 64"/>
                <a:gd name="T26" fmla="*/ 4 w 45"/>
                <a:gd name="T27" fmla="*/ 44 h 64"/>
                <a:gd name="T28" fmla="*/ 9 w 45"/>
                <a:gd name="T29" fmla="*/ 31 h 64"/>
                <a:gd name="T30" fmla="*/ 1 w 45"/>
                <a:gd name="T31" fmla="*/ 0 h 64"/>
                <a:gd name="T32" fmla="*/ 8 w 45"/>
                <a:gd name="T33" fmla="*/ 7 h 64"/>
                <a:gd name="T34" fmla="*/ 22 w 45"/>
                <a:gd name="T35" fmla="*/ 29 h 64"/>
                <a:gd name="T36" fmla="*/ 30 w 45"/>
                <a:gd name="T37" fmla="*/ 32 h 64"/>
                <a:gd name="T38" fmla="*/ 40 w 45"/>
                <a:gd name="T39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64">
                  <a:moveTo>
                    <a:pt x="40" y="35"/>
                  </a:moveTo>
                  <a:cubicBezTo>
                    <a:pt x="39" y="37"/>
                    <a:pt x="37" y="37"/>
                    <a:pt x="35" y="38"/>
                  </a:cubicBezTo>
                  <a:cubicBezTo>
                    <a:pt x="31" y="39"/>
                    <a:pt x="31" y="41"/>
                    <a:pt x="34" y="43"/>
                  </a:cubicBezTo>
                  <a:cubicBezTo>
                    <a:pt x="38" y="46"/>
                    <a:pt x="41" y="49"/>
                    <a:pt x="43" y="53"/>
                  </a:cubicBezTo>
                  <a:cubicBezTo>
                    <a:pt x="44" y="54"/>
                    <a:pt x="45" y="55"/>
                    <a:pt x="44" y="56"/>
                  </a:cubicBezTo>
                  <a:cubicBezTo>
                    <a:pt x="43" y="57"/>
                    <a:pt x="42" y="56"/>
                    <a:pt x="40" y="55"/>
                  </a:cubicBezTo>
                  <a:cubicBezTo>
                    <a:pt x="37" y="53"/>
                    <a:pt x="33" y="51"/>
                    <a:pt x="29" y="50"/>
                  </a:cubicBezTo>
                  <a:cubicBezTo>
                    <a:pt x="23" y="48"/>
                    <a:pt x="20" y="49"/>
                    <a:pt x="18" y="55"/>
                  </a:cubicBezTo>
                  <a:cubicBezTo>
                    <a:pt x="16" y="58"/>
                    <a:pt x="15" y="61"/>
                    <a:pt x="13" y="64"/>
                  </a:cubicBezTo>
                  <a:cubicBezTo>
                    <a:pt x="11" y="62"/>
                    <a:pt x="11" y="60"/>
                    <a:pt x="12" y="58"/>
                  </a:cubicBezTo>
                  <a:cubicBezTo>
                    <a:pt x="12" y="55"/>
                    <a:pt x="13" y="53"/>
                    <a:pt x="11" y="50"/>
                  </a:cubicBezTo>
                  <a:cubicBezTo>
                    <a:pt x="10" y="49"/>
                    <a:pt x="9" y="48"/>
                    <a:pt x="6" y="48"/>
                  </a:cubicBezTo>
                  <a:cubicBezTo>
                    <a:pt x="5" y="49"/>
                    <a:pt x="3" y="50"/>
                    <a:pt x="1" y="49"/>
                  </a:cubicBezTo>
                  <a:cubicBezTo>
                    <a:pt x="0" y="47"/>
                    <a:pt x="2" y="45"/>
                    <a:pt x="4" y="44"/>
                  </a:cubicBezTo>
                  <a:cubicBezTo>
                    <a:pt x="9" y="41"/>
                    <a:pt x="10" y="37"/>
                    <a:pt x="9" y="31"/>
                  </a:cubicBezTo>
                  <a:cubicBezTo>
                    <a:pt x="8" y="20"/>
                    <a:pt x="6" y="10"/>
                    <a:pt x="1" y="0"/>
                  </a:cubicBezTo>
                  <a:cubicBezTo>
                    <a:pt x="4" y="1"/>
                    <a:pt x="6" y="4"/>
                    <a:pt x="8" y="7"/>
                  </a:cubicBezTo>
                  <a:cubicBezTo>
                    <a:pt x="11" y="15"/>
                    <a:pt x="17" y="21"/>
                    <a:pt x="22" y="29"/>
                  </a:cubicBezTo>
                  <a:cubicBezTo>
                    <a:pt x="24" y="32"/>
                    <a:pt x="27" y="32"/>
                    <a:pt x="30" y="32"/>
                  </a:cubicBezTo>
                  <a:cubicBezTo>
                    <a:pt x="33" y="33"/>
                    <a:pt x="37" y="34"/>
                    <a:pt x="40" y="35"/>
                  </a:cubicBezTo>
                  <a:close/>
                </a:path>
              </a:pathLst>
            </a:custGeom>
            <a:solidFill>
              <a:srgbClr val="B9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0" name="Freeform 50">
              <a:extLst>
                <a:ext uri="{FF2B5EF4-FFF2-40B4-BE49-F238E27FC236}">
                  <a16:creationId xmlns:a16="http://schemas.microsoft.com/office/drawing/2014/main" id="{1CAECF4E-AB86-55F1-D1B1-7E4F7E1CC2AA}"/>
                </a:ext>
              </a:extLst>
            </p:cNvPr>
            <p:cNvSpPr/>
            <p:nvPr userDrawn="1"/>
          </p:nvSpPr>
          <p:spPr bwMode="auto">
            <a:xfrm>
              <a:off x="2193925" y="458788"/>
              <a:ext cx="169863" cy="106363"/>
            </a:xfrm>
            <a:custGeom>
              <a:avLst/>
              <a:gdLst>
                <a:gd name="T0" fmla="*/ 14 w 45"/>
                <a:gd name="T1" fmla="*/ 0 h 28"/>
                <a:gd name="T2" fmla="*/ 16 w 45"/>
                <a:gd name="T3" fmla="*/ 0 h 28"/>
                <a:gd name="T4" fmla="*/ 36 w 45"/>
                <a:gd name="T5" fmla="*/ 4 h 28"/>
                <a:gd name="T6" fmla="*/ 45 w 45"/>
                <a:gd name="T7" fmla="*/ 13 h 28"/>
                <a:gd name="T8" fmla="*/ 37 w 45"/>
                <a:gd name="T9" fmla="*/ 23 h 28"/>
                <a:gd name="T10" fmla="*/ 22 w 45"/>
                <a:gd name="T11" fmla="*/ 24 h 28"/>
                <a:gd name="T12" fmla="*/ 14 w 45"/>
                <a:gd name="T13" fmla="*/ 24 h 28"/>
                <a:gd name="T14" fmla="*/ 1 w 45"/>
                <a:gd name="T15" fmla="*/ 14 h 28"/>
                <a:gd name="T16" fmla="*/ 10 w 45"/>
                <a:gd name="T17" fmla="*/ 1 h 28"/>
                <a:gd name="T18" fmla="*/ 14 w 45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14" y="0"/>
                  </a:moveTo>
                  <a:cubicBezTo>
                    <a:pt x="15" y="0"/>
                    <a:pt x="16" y="0"/>
                    <a:pt x="16" y="0"/>
                  </a:cubicBezTo>
                  <a:cubicBezTo>
                    <a:pt x="22" y="5"/>
                    <a:pt x="30" y="2"/>
                    <a:pt x="36" y="4"/>
                  </a:cubicBezTo>
                  <a:cubicBezTo>
                    <a:pt x="41" y="6"/>
                    <a:pt x="45" y="8"/>
                    <a:pt x="45" y="13"/>
                  </a:cubicBezTo>
                  <a:cubicBezTo>
                    <a:pt x="45" y="17"/>
                    <a:pt x="41" y="20"/>
                    <a:pt x="37" y="23"/>
                  </a:cubicBezTo>
                  <a:cubicBezTo>
                    <a:pt x="32" y="25"/>
                    <a:pt x="28" y="28"/>
                    <a:pt x="22" y="24"/>
                  </a:cubicBezTo>
                  <a:cubicBezTo>
                    <a:pt x="20" y="23"/>
                    <a:pt x="16" y="24"/>
                    <a:pt x="14" y="24"/>
                  </a:cubicBezTo>
                  <a:cubicBezTo>
                    <a:pt x="7" y="24"/>
                    <a:pt x="1" y="19"/>
                    <a:pt x="1" y="14"/>
                  </a:cubicBezTo>
                  <a:cubicBezTo>
                    <a:pt x="0" y="8"/>
                    <a:pt x="3" y="3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EC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1" name="Freeform 51">
              <a:extLst>
                <a:ext uri="{FF2B5EF4-FFF2-40B4-BE49-F238E27FC236}">
                  <a16:creationId xmlns:a16="http://schemas.microsoft.com/office/drawing/2014/main" id="{CCCCE3D1-953A-FEE5-7D7D-FB836C45CAD9}"/>
                </a:ext>
              </a:extLst>
            </p:cNvPr>
            <p:cNvSpPr/>
            <p:nvPr userDrawn="1"/>
          </p:nvSpPr>
          <p:spPr bwMode="auto">
            <a:xfrm>
              <a:off x="1908175" y="206375"/>
              <a:ext cx="123825" cy="125413"/>
            </a:xfrm>
            <a:custGeom>
              <a:avLst/>
              <a:gdLst>
                <a:gd name="T0" fmla="*/ 22 w 33"/>
                <a:gd name="T1" fmla="*/ 0 h 33"/>
                <a:gd name="T2" fmla="*/ 30 w 33"/>
                <a:gd name="T3" fmla="*/ 8 h 33"/>
                <a:gd name="T4" fmla="*/ 32 w 33"/>
                <a:gd name="T5" fmla="*/ 16 h 33"/>
                <a:gd name="T6" fmla="*/ 31 w 33"/>
                <a:gd name="T7" fmla="*/ 18 h 33"/>
                <a:gd name="T8" fmla="*/ 17 w 33"/>
                <a:gd name="T9" fmla="*/ 32 h 33"/>
                <a:gd name="T10" fmla="*/ 4 w 33"/>
                <a:gd name="T11" fmla="*/ 26 h 33"/>
                <a:gd name="T12" fmla="*/ 0 w 33"/>
                <a:gd name="T13" fmla="*/ 19 h 33"/>
                <a:gd name="T14" fmla="*/ 9 w 33"/>
                <a:gd name="T15" fmla="*/ 7 h 33"/>
                <a:gd name="T16" fmla="*/ 13 w 33"/>
                <a:gd name="T17" fmla="*/ 4 h 33"/>
                <a:gd name="T18" fmla="*/ 22 w 33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22" y="0"/>
                  </a:moveTo>
                  <a:cubicBezTo>
                    <a:pt x="24" y="3"/>
                    <a:pt x="28" y="5"/>
                    <a:pt x="30" y="8"/>
                  </a:cubicBezTo>
                  <a:cubicBezTo>
                    <a:pt x="33" y="10"/>
                    <a:pt x="33" y="13"/>
                    <a:pt x="32" y="16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29"/>
                    <a:pt x="25" y="31"/>
                    <a:pt x="17" y="32"/>
                  </a:cubicBezTo>
                  <a:cubicBezTo>
                    <a:pt x="12" y="33"/>
                    <a:pt x="6" y="30"/>
                    <a:pt x="4" y="26"/>
                  </a:cubicBezTo>
                  <a:cubicBezTo>
                    <a:pt x="3" y="24"/>
                    <a:pt x="1" y="21"/>
                    <a:pt x="0" y="19"/>
                  </a:cubicBezTo>
                  <a:cubicBezTo>
                    <a:pt x="5" y="16"/>
                    <a:pt x="8" y="13"/>
                    <a:pt x="9" y="7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6" y="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2" name="Freeform 52">
              <a:extLst>
                <a:ext uri="{FF2B5EF4-FFF2-40B4-BE49-F238E27FC236}">
                  <a16:creationId xmlns:a16="http://schemas.microsoft.com/office/drawing/2014/main" id="{A2E486E2-6EA4-F4D8-44C3-479F34CD1DA2}"/>
                </a:ext>
              </a:extLst>
            </p:cNvPr>
            <p:cNvSpPr/>
            <p:nvPr userDrawn="1"/>
          </p:nvSpPr>
          <p:spPr bwMode="auto">
            <a:xfrm>
              <a:off x="455613" y="2686050"/>
              <a:ext cx="165100" cy="90488"/>
            </a:xfrm>
            <a:custGeom>
              <a:avLst/>
              <a:gdLst>
                <a:gd name="T0" fmla="*/ 44 w 44"/>
                <a:gd name="T1" fmla="*/ 21 h 24"/>
                <a:gd name="T2" fmla="*/ 41 w 44"/>
                <a:gd name="T3" fmla="*/ 23 h 24"/>
                <a:gd name="T4" fmla="*/ 34 w 44"/>
                <a:gd name="T5" fmla="*/ 20 h 24"/>
                <a:gd name="T6" fmla="*/ 22 w 44"/>
                <a:gd name="T7" fmla="*/ 16 h 24"/>
                <a:gd name="T8" fmla="*/ 18 w 44"/>
                <a:gd name="T9" fmla="*/ 17 h 24"/>
                <a:gd name="T10" fmla="*/ 1 w 44"/>
                <a:gd name="T11" fmla="*/ 5 h 24"/>
                <a:gd name="T12" fmla="*/ 4 w 44"/>
                <a:gd name="T13" fmla="*/ 1 h 24"/>
                <a:gd name="T14" fmla="*/ 9 w 44"/>
                <a:gd name="T15" fmla="*/ 3 h 24"/>
                <a:gd name="T16" fmla="*/ 26 w 44"/>
                <a:gd name="T17" fmla="*/ 3 h 24"/>
                <a:gd name="T18" fmla="*/ 39 w 44"/>
                <a:gd name="T19" fmla="*/ 4 h 24"/>
                <a:gd name="T20" fmla="*/ 41 w 44"/>
                <a:gd name="T21" fmla="*/ 7 h 24"/>
                <a:gd name="T22" fmla="*/ 44 w 44"/>
                <a:gd name="T23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4">
                  <a:moveTo>
                    <a:pt x="44" y="21"/>
                  </a:moveTo>
                  <a:cubicBezTo>
                    <a:pt x="44" y="23"/>
                    <a:pt x="42" y="24"/>
                    <a:pt x="41" y="23"/>
                  </a:cubicBezTo>
                  <a:cubicBezTo>
                    <a:pt x="38" y="23"/>
                    <a:pt x="36" y="22"/>
                    <a:pt x="34" y="20"/>
                  </a:cubicBezTo>
                  <a:cubicBezTo>
                    <a:pt x="31" y="16"/>
                    <a:pt x="27" y="15"/>
                    <a:pt x="22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5" y="17"/>
                    <a:pt x="5" y="14"/>
                    <a:pt x="1" y="5"/>
                  </a:cubicBezTo>
                  <a:cubicBezTo>
                    <a:pt x="0" y="2"/>
                    <a:pt x="0" y="0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4" y="6"/>
                    <a:pt x="20" y="6"/>
                    <a:pt x="26" y="3"/>
                  </a:cubicBezTo>
                  <a:cubicBezTo>
                    <a:pt x="30" y="1"/>
                    <a:pt x="35" y="1"/>
                    <a:pt x="39" y="4"/>
                  </a:cubicBezTo>
                  <a:cubicBezTo>
                    <a:pt x="40" y="5"/>
                    <a:pt x="41" y="6"/>
                    <a:pt x="41" y="7"/>
                  </a:cubicBezTo>
                  <a:cubicBezTo>
                    <a:pt x="41" y="12"/>
                    <a:pt x="42" y="16"/>
                    <a:pt x="44" y="21"/>
                  </a:cubicBezTo>
                  <a:close/>
                </a:path>
              </a:pathLst>
            </a:custGeom>
            <a:solidFill>
              <a:srgbClr val="EE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3" name="Freeform 53">
              <a:extLst>
                <a:ext uri="{FF2B5EF4-FFF2-40B4-BE49-F238E27FC236}">
                  <a16:creationId xmlns:a16="http://schemas.microsoft.com/office/drawing/2014/main" id="{E283EF64-4928-AC44-35CE-8F5EFA79EA4B}"/>
                </a:ext>
              </a:extLst>
            </p:cNvPr>
            <p:cNvSpPr/>
            <p:nvPr userDrawn="1"/>
          </p:nvSpPr>
          <p:spPr bwMode="auto">
            <a:xfrm>
              <a:off x="1057275" y="2405063"/>
              <a:ext cx="87313" cy="149225"/>
            </a:xfrm>
            <a:custGeom>
              <a:avLst/>
              <a:gdLst>
                <a:gd name="T0" fmla="*/ 0 w 23"/>
                <a:gd name="T1" fmla="*/ 14 h 40"/>
                <a:gd name="T2" fmla="*/ 1 w 23"/>
                <a:gd name="T3" fmla="*/ 7 h 40"/>
                <a:gd name="T4" fmla="*/ 5 w 23"/>
                <a:gd name="T5" fmla="*/ 6 h 40"/>
                <a:gd name="T6" fmla="*/ 9 w 23"/>
                <a:gd name="T7" fmla="*/ 4 h 40"/>
                <a:gd name="T8" fmla="*/ 14 w 23"/>
                <a:gd name="T9" fmla="*/ 3 h 40"/>
                <a:gd name="T10" fmla="*/ 19 w 23"/>
                <a:gd name="T11" fmla="*/ 16 h 40"/>
                <a:gd name="T12" fmla="*/ 21 w 23"/>
                <a:gd name="T13" fmla="*/ 31 h 40"/>
                <a:gd name="T14" fmla="*/ 21 w 23"/>
                <a:gd name="T15" fmla="*/ 37 h 40"/>
                <a:gd name="T16" fmla="*/ 15 w 23"/>
                <a:gd name="T17" fmla="*/ 37 h 40"/>
                <a:gd name="T18" fmla="*/ 0 w 23"/>
                <a:gd name="T1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0" y="14"/>
                  </a:moveTo>
                  <a:cubicBezTo>
                    <a:pt x="0" y="12"/>
                    <a:pt x="0" y="10"/>
                    <a:pt x="1" y="7"/>
                  </a:cubicBezTo>
                  <a:cubicBezTo>
                    <a:pt x="1" y="5"/>
                    <a:pt x="3" y="5"/>
                    <a:pt x="5" y="6"/>
                  </a:cubicBezTo>
                  <a:cubicBezTo>
                    <a:pt x="6" y="6"/>
                    <a:pt x="9" y="6"/>
                    <a:pt x="9" y="4"/>
                  </a:cubicBezTo>
                  <a:cubicBezTo>
                    <a:pt x="10" y="0"/>
                    <a:pt x="13" y="2"/>
                    <a:pt x="14" y="3"/>
                  </a:cubicBezTo>
                  <a:cubicBezTo>
                    <a:pt x="18" y="7"/>
                    <a:pt x="20" y="11"/>
                    <a:pt x="19" y="16"/>
                  </a:cubicBezTo>
                  <a:cubicBezTo>
                    <a:pt x="17" y="21"/>
                    <a:pt x="18" y="26"/>
                    <a:pt x="21" y="31"/>
                  </a:cubicBezTo>
                  <a:cubicBezTo>
                    <a:pt x="22" y="33"/>
                    <a:pt x="23" y="35"/>
                    <a:pt x="21" y="37"/>
                  </a:cubicBezTo>
                  <a:cubicBezTo>
                    <a:pt x="19" y="40"/>
                    <a:pt x="17" y="38"/>
                    <a:pt x="15" y="37"/>
                  </a:cubicBezTo>
                  <a:cubicBezTo>
                    <a:pt x="3" y="31"/>
                    <a:pt x="0" y="25"/>
                    <a:pt x="0" y="14"/>
                  </a:cubicBezTo>
                  <a:close/>
                </a:path>
              </a:pathLst>
            </a:custGeom>
            <a:solidFill>
              <a:srgbClr val="ED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4" name="Freeform 54">
              <a:extLst>
                <a:ext uri="{FF2B5EF4-FFF2-40B4-BE49-F238E27FC236}">
                  <a16:creationId xmlns:a16="http://schemas.microsoft.com/office/drawing/2014/main" id="{9A39A506-6F53-673E-3048-3D9CA345F2E0}"/>
                </a:ext>
              </a:extLst>
            </p:cNvPr>
            <p:cNvSpPr/>
            <p:nvPr userDrawn="1"/>
          </p:nvSpPr>
          <p:spPr bwMode="auto">
            <a:xfrm>
              <a:off x="361950" y="3179763"/>
              <a:ext cx="77788" cy="142875"/>
            </a:xfrm>
            <a:custGeom>
              <a:avLst/>
              <a:gdLst>
                <a:gd name="T0" fmla="*/ 1 w 21"/>
                <a:gd name="T1" fmla="*/ 22 h 38"/>
                <a:gd name="T2" fmla="*/ 14 w 21"/>
                <a:gd name="T3" fmla="*/ 1 h 38"/>
                <a:gd name="T4" fmla="*/ 19 w 21"/>
                <a:gd name="T5" fmla="*/ 1 h 38"/>
                <a:gd name="T6" fmla="*/ 20 w 21"/>
                <a:gd name="T7" fmla="*/ 6 h 38"/>
                <a:gd name="T8" fmla="*/ 18 w 21"/>
                <a:gd name="T9" fmla="*/ 20 h 38"/>
                <a:gd name="T10" fmla="*/ 19 w 21"/>
                <a:gd name="T11" fmla="*/ 31 h 38"/>
                <a:gd name="T12" fmla="*/ 15 w 21"/>
                <a:gd name="T13" fmla="*/ 36 h 38"/>
                <a:gd name="T14" fmla="*/ 11 w 21"/>
                <a:gd name="T15" fmla="*/ 36 h 38"/>
                <a:gd name="T16" fmla="*/ 8 w 21"/>
                <a:gd name="T17" fmla="*/ 33 h 38"/>
                <a:gd name="T18" fmla="*/ 1 w 21"/>
                <a:gd name="T19" fmla="*/ 27 h 38"/>
                <a:gd name="T20" fmla="*/ 1 w 21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8">
                  <a:moveTo>
                    <a:pt x="1" y="22"/>
                  </a:moveTo>
                  <a:cubicBezTo>
                    <a:pt x="0" y="12"/>
                    <a:pt x="7" y="6"/>
                    <a:pt x="14" y="1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10"/>
                    <a:pt x="17" y="15"/>
                    <a:pt x="18" y="20"/>
                  </a:cubicBezTo>
                  <a:cubicBezTo>
                    <a:pt x="19" y="23"/>
                    <a:pt x="20" y="27"/>
                    <a:pt x="19" y="31"/>
                  </a:cubicBezTo>
                  <a:cubicBezTo>
                    <a:pt x="18" y="33"/>
                    <a:pt x="17" y="35"/>
                    <a:pt x="15" y="36"/>
                  </a:cubicBezTo>
                  <a:cubicBezTo>
                    <a:pt x="13" y="38"/>
                    <a:pt x="12" y="38"/>
                    <a:pt x="11" y="36"/>
                  </a:cubicBezTo>
                  <a:cubicBezTo>
                    <a:pt x="11" y="34"/>
                    <a:pt x="9" y="32"/>
                    <a:pt x="8" y="33"/>
                  </a:cubicBezTo>
                  <a:cubicBezTo>
                    <a:pt x="1" y="35"/>
                    <a:pt x="2" y="30"/>
                    <a:pt x="1" y="27"/>
                  </a:cubicBezTo>
                  <a:cubicBezTo>
                    <a:pt x="0" y="25"/>
                    <a:pt x="1" y="24"/>
                    <a:pt x="1" y="22"/>
                  </a:cubicBezTo>
                  <a:close/>
                </a:path>
              </a:pathLst>
            </a:custGeom>
            <a:solidFill>
              <a:srgbClr val="EE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5" name="Freeform 55">
              <a:extLst>
                <a:ext uri="{FF2B5EF4-FFF2-40B4-BE49-F238E27FC236}">
                  <a16:creationId xmlns:a16="http://schemas.microsoft.com/office/drawing/2014/main" id="{4A7C64E1-7E26-B43A-1AD7-3ADE278CF9F8}"/>
                </a:ext>
              </a:extLst>
            </p:cNvPr>
            <p:cNvSpPr/>
            <p:nvPr userDrawn="1"/>
          </p:nvSpPr>
          <p:spPr bwMode="auto">
            <a:xfrm>
              <a:off x="1463675" y="422275"/>
              <a:ext cx="134938" cy="138113"/>
            </a:xfrm>
            <a:custGeom>
              <a:avLst/>
              <a:gdLst>
                <a:gd name="T0" fmla="*/ 35 w 36"/>
                <a:gd name="T1" fmla="*/ 36 h 37"/>
                <a:gd name="T2" fmla="*/ 26 w 36"/>
                <a:gd name="T3" fmla="*/ 34 h 37"/>
                <a:gd name="T4" fmla="*/ 18 w 36"/>
                <a:gd name="T5" fmla="*/ 26 h 37"/>
                <a:gd name="T6" fmla="*/ 15 w 36"/>
                <a:gd name="T7" fmla="*/ 26 h 37"/>
                <a:gd name="T8" fmla="*/ 8 w 36"/>
                <a:gd name="T9" fmla="*/ 29 h 37"/>
                <a:gd name="T10" fmla="*/ 1 w 36"/>
                <a:gd name="T11" fmla="*/ 30 h 37"/>
                <a:gd name="T12" fmla="*/ 6 w 36"/>
                <a:gd name="T13" fmla="*/ 22 h 37"/>
                <a:gd name="T14" fmla="*/ 15 w 36"/>
                <a:gd name="T15" fmla="*/ 18 h 37"/>
                <a:gd name="T16" fmla="*/ 24 w 36"/>
                <a:gd name="T17" fmla="*/ 2 h 37"/>
                <a:gd name="T18" fmla="*/ 27 w 36"/>
                <a:gd name="T19" fmla="*/ 1 h 37"/>
                <a:gd name="T20" fmla="*/ 27 w 36"/>
                <a:gd name="T21" fmla="*/ 6 h 37"/>
                <a:gd name="T22" fmla="*/ 29 w 36"/>
                <a:gd name="T23" fmla="*/ 18 h 37"/>
                <a:gd name="T24" fmla="*/ 35 w 36"/>
                <a:gd name="T2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7">
                  <a:moveTo>
                    <a:pt x="35" y="36"/>
                  </a:moveTo>
                  <a:cubicBezTo>
                    <a:pt x="31" y="37"/>
                    <a:pt x="29" y="36"/>
                    <a:pt x="26" y="34"/>
                  </a:cubicBezTo>
                  <a:cubicBezTo>
                    <a:pt x="23" y="31"/>
                    <a:pt x="18" y="31"/>
                    <a:pt x="18" y="26"/>
                  </a:cubicBezTo>
                  <a:cubicBezTo>
                    <a:pt x="18" y="25"/>
                    <a:pt x="16" y="25"/>
                    <a:pt x="15" y="26"/>
                  </a:cubicBezTo>
                  <a:cubicBezTo>
                    <a:pt x="12" y="27"/>
                    <a:pt x="10" y="28"/>
                    <a:pt x="8" y="29"/>
                  </a:cubicBezTo>
                  <a:cubicBezTo>
                    <a:pt x="5" y="31"/>
                    <a:pt x="3" y="31"/>
                    <a:pt x="1" y="30"/>
                  </a:cubicBezTo>
                  <a:cubicBezTo>
                    <a:pt x="0" y="26"/>
                    <a:pt x="3" y="24"/>
                    <a:pt x="6" y="22"/>
                  </a:cubicBezTo>
                  <a:cubicBezTo>
                    <a:pt x="8" y="20"/>
                    <a:pt x="12" y="19"/>
                    <a:pt x="15" y="18"/>
                  </a:cubicBezTo>
                  <a:cubicBezTo>
                    <a:pt x="22" y="16"/>
                    <a:pt x="23" y="9"/>
                    <a:pt x="24" y="2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29" y="2"/>
                    <a:pt x="27" y="4"/>
                    <a:pt x="27" y="6"/>
                  </a:cubicBezTo>
                  <a:cubicBezTo>
                    <a:pt x="26" y="10"/>
                    <a:pt x="26" y="14"/>
                    <a:pt x="29" y="18"/>
                  </a:cubicBezTo>
                  <a:cubicBezTo>
                    <a:pt x="32" y="23"/>
                    <a:pt x="36" y="29"/>
                    <a:pt x="35" y="36"/>
                  </a:cubicBezTo>
                  <a:close/>
                </a:path>
              </a:pathLst>
            </a:custGeom>
            <a:solidFill>
              <a:srgbClr val="B9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6" name="Freeform 56">
              <a:extLst>
                <a:ext uri="{FF2B5EF4-FFF2-40B4-BE49-F238E27FC236}">
                  <a16:creationId xmlns:a16="http://schemas.microsoft.com/office/drawing/2014/main" id="{C98F0531-E2FF-8E01-0BFF-C0E1623B3BFE}"/>
                </a:ext>
              </a:extLst>
            </p:cNvPr>
            <p:cNvSpPr/>
            <p:nvPr userDrawn="1"/>
          </p:nvSpPr>
          <p:spPr bwMode="auto">
            <a:xfrm>
              <a:off x="1881188" y="511175"/>
              <a:ext cx="93663" cy="114300"/>
            </a:xfrm>
            <a:custGeom>
              <a:avLst/>
              <a:gdLst>
                <a:gd name="T0" fmla="*/ 13 w 25"/>
                <a:gd name="T1" fmla="*/ 0 h 30"/>
                <a:gd name="T2" fmla="*/ 19 w 25"/>
                <a:gd name="T3" fmla="*/ 7 h 30"/>
                <a:gd name="T4" fmla="*/ 21 w 25"/>
                <a:gd name="T5" fmla="*/ 27 h 30"/>
                <a:gd name="T6" fmla="*/ 12 w 25"/>
                <a:gd name="T7" fmla="*/ 28 h 30"/>
                <a:gd name="T8" fmla="*/ 0 w 25"/>
                <a:gd name="T9" fmla="*/ 15 h 30"/>
                <a:gd name="T10" fmla="*/ 0 w 25"/>
                <a:gd name="T11" fmla="*/ 14 h 30"/>
                <a:gd name="T12" fmla="*/ 6 w 25"/>
                <a:gd name="T13" fmla="*/ 4 h 30"/>
                <a:gd name="T14" fmla="*/ 13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3" y="0"/>
                  </a:moveTo>
                  <a:cubicBezTo>
                    <a:pt x="15" y="3"/>
                    <a:pt x="17" y="4"/>
                    <a:pt x="19" y="7"/>
                  </a:cubicBezTo>
                  <a:cubicBezTo>
                    <a:pt x="24" y="13"/>
                    <a:pt x="25" y="22"/>
                    <a:pt x="21" y="27"/>
                  </a:cubicBezTo>
                  <a:cubicBezTo>
                    <a:pt x="18" y="30"/>
                    <a:pt x="15" y="30"/>
                    <a:pt x="12" y="28"/>
                  </a:cubicBezTo>
                  <a:cubicBezTo>
                    <a:pt x="7" y="24"/>
                    <a:pt x="2" y="21"/>
                    <a:pt x="0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0"/>
                    <a:pt x="1" y="7"/>
                    <a:pt x="6" y="4"/>
                  </a:cubicBezTo>
                  <a:cubicBezTo>
                    <a:pt x="8" y="2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EBC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7" name="Freeform 57">
              <a:extLst>
                <a:ext uri="{FF2B5EF4-FFF2-40B4-BE49-F238E27FC236}">
                  <a16:creationId xmlns:a16="http://schemas.microsoft.com/office/drawing/2014/main" id="{1CCD53A0-82E3-9487-9016-6F06E5451FFB}"/>
                </a:ext>
              </a:extLst>
            </p:cNvPr>
            <p:cNvSpPr/>
            <p:nvPr userDrawn="1"/>
          </p:nvSpPr>
          <p:spPr bwMode="auto">
            <a:xfrm>
              <a:off x="2081213" y="169863"/>
              <a:ext cx="120650" cy="93663"/>
            </a:xfrm>
            <a:custGeom>
              <a:avLst/>
              <a:gdLst>
                <a:gd name="T0" fmla="*/ 13 w 32"/>
                <a:gd name="T1" fmla="*/ 0 h 25"/>
                <a:gd name="T2" fmla="*/ 28 w 32"/>
                <a:gd name="T3" fmla="*/ 8 h 25"/>
                <a:gd name="T4" fmla="*/ 29 w 32"/>
                <a:gd name="T5" fmla="*/ 18 h 25"/>
                <a:gd name="T6" fmla="*/ 4 w 32"/>
                <a:gd name="T7" fmla="*/ 17 h 25"/>
                <a:gd name="T8" fmla="*/ 3 w 32"/>
                <a:gd name="T9" fmla="*/ 9 h 25"/>
                <a:gd name="T10" fmla="*/ 4 w 32"/>
                <a:gd name="T11" fmla="*/ 8 h 25"/>
                <a:gd name="T12" fmla="*/ 12 w 32"/>
                <a:gd name="T13" fmla="*/ 0 h 25"/>
                <a:gd name="T14" fmla="*/ 13 w 3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3" y="0"/>
                  </a:moveTo>
                  <a:cubicBezTo>
                    <a:pt x="19" y="2"/>
                    <a:pt x="23" y="5"/>
                    <a:pt x="28" y="8"/>
                  </a:cubicBezTo>
                  <a:cubicBezTo>
                    <a:pt x="31" y="10"/>
                    <a:pt x="32" y="15"/>
                    <a:pt x="29" y="18"/>
                  </a:cubicBezTo>
                  <a:cubicBezTo>
                    <a:pt x="21" y="25"/>
                    <a:pt x="11" y="23"/>
                    <a:pt x="4" y="17"/>
                  </a:cubicBezTo>
                  <a:cubicBezTo>
                    <a:pt x="1" y="14"/>
                    <a:pt x="0" y="12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2"/>
                    <a:pt x="9" y="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8" name="Freeform 58">
              <a:extLst>
                <a:ext uri="{FF2B5EF4-FFF2-40B4-BE49-F238E27FC236}">
                  <a16:creationId xmlns:a16="http://schemas.microsoft.com/office/drawing/2014/main" id="{A29417F0-BB75-8850-9EFF-3549CBA08B70}"/>
                </a:ext>
              </a:extLst>
            </p:cNvPr>
            <p:cNvSpPr/>
            <p:nvPr userDrawn="1"/>
          </p:nvSpPr>
          <p:spPr bwMode="auto">
            <a:xfrm>
              <a:off x="688975" y="703263"/>
              <a:ext cx="90488" cy="112713"/>
            </a:xfrm>
            <a:custGeom>
              <a:avLst/>
              <a:gdLst>
                <a:gd name="T0" fmla="*/ 13 w 24"/>
                <a:gd name="T1" fmla="*/ 1 h 30"/>
                <a:gd name="T2" fmla="*/ 21 w 24"/>
                <a:gd name="T3" fmla="*/ 9 h 30"/>
                <a:gd name="T4" fmla="*/ 22 w 24"/>
                <a:gd name="T5" fmla="*/ 23 h 30"/>
                <a:gd name="T6" fmla="*/ 10 w 24"/>
                <a:gd name="T7" fmla="*/ 26 h 30"/>
                <a:gd name="T8" fmla="*/ 0 w 24"/>
                <a:gd name="T9" fmla="*/ 15 h 30"/>
                <a:gd name="T10" fmla="*/ 0 w 24"/>
                <a:gd name="T11" fmla="*/ 14 h 30"/>
                <a:gd name="T12" fmla="*/ 5 w 24"/>
                <a:gd name="T13" fmla="*/ 4 h 30"/>
                <a:gd name="T14" fmla="*/ 9 w 24"/>
                <a:gd name="T15" fmla="*/ 1 h 30"/>
                <a:gd name="T16" fmla="*/ 13 w 24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0">
                  <a:moveTo>
                    <a:pt x="13" y="1"/>
                  </a:moveTo>
                  <a:cubicBezTo>
                    <a:pt x="15" y="4"/>
                    <a:pt x="19" y="6"/>
                    <a:pt x="21" y="9"/>
                  </a:cubicBezTo>
                  <a:cubicBezTo>
                    <a:pt x="23" y="14"/>
                    <a:pt x="24" y="18"/>
                    <a:pt x="22" y="23"/>
                  </a:cubicBezTo>
                  <a:cubicBezTo>
                    <a:pt x="20" y="29"/>
                    <a:pt x="15" y="30"/>
                    <a:pt x="10" y="26"/>
                  </a:cubicBezTo>
                  <a:cubicBezTo>
                    <a:pt x="6" y="23"/>
                    <a:pt x="2" y="20"/>
                    <a:pt x="0" y="15"/>
                  </a:cubicBezTo>
                  <a:cubicBezTo>
                    <a:pt x="0" y="15"/>
                    <a:pt x="1" y="14"/>
                    <a:pt x="0" y="14"/>
                  </a:cubicBezTo>
                  <a:cubicBezTo>
                    <a:pt x="0" y="10"/>
                    <a:pt x="0" y="6"/>
                    <a:pt x="5" y="4"/>
                  </a:cubicBezTo>
                  <a:cubicBezTo>
                    <a:pt x="7" y="4"/>
                    <a:pt x="7" y="1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9" name="Freeform 59">
              <a:extLst>
                <a:ext uri="{FF2B5EF4-FFF2-40B4-BE49-F238E27FC236}">
                  <a16:creationId xmlns:a16="http://schemas.microsoft.com/office/drawing/2014/main" id="{AD966562-C3B9-B5E9-EE14-FFA04F3B6081}"/>
                </a:ext>
              </a:extLst>
            </p:cNvPr>
            <p:cNvSpPr/>
            <p:nvPr userDrawn="1"/>
          </p:nvSpPr>
          <p:spPr bwMode="auto">
            <a:xfrm>
              <a:off x="590550" y="2133600"/>
              <a:ext cx="76200" cy="131763"/>
            </a:xfrm>
            <a:custGeom>
              <a:avLst/>
              <a:gdLst>
                <a:gd name="T0" fmla="*/ 17 w 20"/>
                <a:gd name="T1" fmla="*/ 15 h 35"/>
                <a:gd name="T2" fmla="*/ 19 w 20"/>
                <a:gd name="T3" fmla="*/ 27 h 35"/>
                <a:gd name="T4" fmla="*/ 18 w 20"/>
                <a:gd name="T5" fmla="*/ 33 h 35"/>
                <a:gd name="T6" fmla="*/ 12 w 20"/>
                <a:gd name="T7" fmla="*/ 32 h 35"/>
                <a:gd name="T8" fmla="*/ 0 w 20"/>
                <a:gd name="T9" fmla="*/ 9 h 35"/>
                <a:gd name="T10" fmla="*/ 8 w 20"/>
                <a:gd name="T11" fmla="*/ 2 h 35"/>
                <a:gd name="T12" fmla="*/ 15 w 20"/>
                <a:gd name="T13" fmla="*/ 5 h 35"/>
                <a:gd name="T14" fmla="*/ 17 w 20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17" y="15"/>
                  </a:moveTo>
                  <a:cubicBezTo>
                    <a:pt x="16" y="18"/>
                    <a:pt x="18" y="23"/>
                    <a:pt x="19" y="27"/>
                  </a:cubicBezTo>
                  <a:cubicBezTo>
                    <a:pt x="20" y="29"/>
                    <a:pt x="20" y="32"/>
                    <a:pt x="18" y="33"/>
                  </a:cubicBezTo>
                  <a:cubicBezTo>
                    <a:pt x="16" y="35"/>
                    <a:pt x="14" y="33"/>
                    <a:pt x="12" y="32"/>
                  </a:cubicBezTo>
                  <a:cubicBezTo>
                    <a:pt x="4" y="27"/>
                    <a:pt x="0" y="20"/>
                    <a:pt x="0" y="9"/>
                  </a:cubicBezTo>
                  <a:cubicBezTo>
                    <a:pt x="1" y="4"/>
                    <a:pt x="5" y="4"/>
                    <a:pt x="8" y="2"/>
                  </a:cubicBezTo>
                  <a:cubicBezTo>
                    <a:pt x="10" y="0"/>
                    <a:pt x="13" y="2"/>
                    <a:pt x="15" y="5"/>
                  </a:cubicBezTo>
                  <a:cubicBezTo>
                    <a:pt x="16" y="8"/>
                    <a:pt x="19" y="10"/>
                    <a:pt x="17" y="15"/>
                  </a:cubicBezTo>
                  <a:close/>
                </a:path>
              </a:pathLst>
            </a:custGeom>
            <a:solidFill>
              <a:srgbClr val="EE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0" name="Freeform 60">
              <a:extLst>
                <a:ext uri="{FF2B5EF4-FFF2-40B4-BE49-F238E27FC236}">
                  <a16:creationId xmlns:a16="http://schemas.microsoft.com/office/drawing/2014/main" id="{4ACA2BB3-6DBB-B3D9-B76B-D4165400DA85}"/>
                </a:ext>
              </a:extLst>
            </p:cNvPr>
            <p:cNvSpPr/>
            <p:nvPr userDrawn="1"/>
          </p:nvSpPr>
          <p:spPr bwMode="auto">
            <a:xfrm>
              <a:off x="207963" y="2463800"/>
              <a:ext cx="74613" cy="128588"/>
            </a:xfrm>
            <a:custGeom>
              <a:avLst/>
              <a:gdLst>
                <a:gd name="T0" fmla="*/ 0 w 20"/>
                <a:gd name="T1" fmla="*/ 22 h 34"/>
                <a:gd name="T2" fmla="*/ 13 w 20"/>
                <a:gd name="T3" fmla="*/ 1 h 34"/>
                <a:gd name="T4" fmla="*/ 16 w 20"/>
                <a:gd name="T5" fmla="*/ 1 h 34"/>
                <a:gd name="T6" fmla="*/ 18 w 20"/>
                <a:gd name="T7" fmla="*/ 7 h 34"/>
                <a:gd name="T8" fmla="*/ 18 w 20"/>
                <a:gd name="T9" fmla="*/ 23 h 34"/>
                <a:gd name="T10" fmla="*/ 14 w 20"/>
                <a:gd name="T11" fmla="*/ 32 h 34"/>
                <a:gd name="T12" fmla="*/ 7 w 20"/>
                <a:gd name="T13" fmla="*/ 32 h 34"/>
                <a:gd name="T14" fmla="*/ 0 w 20"/>
                <a:gd name="T1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0" y="22"/>
                  </a:moveTo>
                  <a:cubicBezTo>
                    <a:pt x="1" y="12"/>
                    <a:pt x="7" y="6"/>
                    <a:pt x="13" y="1"/>
                  </a:cubicBezTo>
                  <a:cubicBezTo>
                    <a:pt x="14" y="0"/>
                    <a:pt x="16" y="0"/>
                    <a:pt x="16" y="1"/>
                  </a:cubicBezTo>
                  <a:cubicBezTo>
                    <a:pt x="18" y="3"/>
                    <a:pt x="19" y="5"/>
                    <a:pt x="18" y="7"/>
                  </a:cubicBezTo>
                  <a:cubicBezTo>
                    <a:pt x="16" y="13"/>
                    <a:pt x="17" y="18"/>
                    <a:pt x="18" y="23"/>
                  </a:cubicBezTo>
                  <a:cubicBezTo>
                    <a:pt x="20" y="28"/>
                    <a:pt x="16" y="29"/>
                    <a:pt x="14" y="32"/>
                  </a:cubicBezTo>
                  <a:cubicBezTo>
                    <a:pt x="12" y="34"/>
                    <a:pt x="9" y="33"/>
                    <a:pt x="7" y="32"/>
                  </a:cubicBezTo>
                  <a:cubicBezTo>
                    <a:pt x="1" y="30"/>
                    <a:pt x="1" y="26"/>
                    <a:pt x="0" y="22"/>
                  </a:cubicBezTo>
                  <a:close/>
                </a:path>
              </a:pathLst>
            </a:custGeom>
            <a:solidFill>
              <a:srgbClr val="EF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1" name="Freeform 61">
              <a:extLst>
                <a:ext uri="{FF2B5EF4-FFF2-40B4-BE49-F238E27FC236}">
                  <a16:creationId xmlns:a16="http://schemas.microsoft.com/office/drawing/2014/main" id="{DECEA256-2D83-99AB-4661-5904AFF08DDB}"/>
                </a:ext>
              </a:extLst>
            </p:cNvPr>
            <p:cNvSpPr/>
            <p:nvPr userDrawn="1"/>
          </p:nvSpPr>
          <p:spPr bwMode="auto">
            <a:xfrm>
              <a:off x="587375" y="760413"/>
              <a:ext cx="93663" cy="104775"/>
            </a:xfrm>
            <a:custGeom>
              <a:avLst/>
              <a:gdLst>
                <a:gd name="T0" fmla="*/ 18 w 25"/>
                <a:gd name="T1" fmla="*/ 0 h 28"/>
                <a:gd name="T2" fmla="*/ 22 w 25"/>
                <a:gd name="T3" fmla="*/ 8 h 28"/>
                <a:gd name="T4" fmla="*/ 21 w 25"/>
                <a:gd name="T5" fmla="*/ 24 h 28"/>
                <a:gd name="T6" fmla="*/ 16 w 25"/>
                <a:gd name="T7" fmla="*/ 28 h 28"/>
                <a:gd name="T8" fmla="*/ 5 w 25"/>
                <a:gd name="T9" fmla="*/ 25 h 28"/>
                <a:gd name="T10" fmla="*/ 1 w 25"/>
                <a:gd name="T11" fmla="*/ 18 h 28"/>
                <a:gd name="T12" fmla="*/ 0 w 25"/>
                <a:gd name="T13" fmla="*/ 11 h 28"/>
                <a:gd name="T14" fmla="*/ 7 w 25"/>
                <a:gd name="T15" fmla="*/ 10 h 28"/>
                <a:gd name="T16" fmla="*/ 9 w 25"/>
                <a:gd name="T17" fmla="*/ 10 h 28"/>
                <a:gd name="T18" fmla="*/ 17 w 25"/>
                <a:gd name="T19" fmla="*/ 1 h 28"/>
                <a:gd name="T20" fmla="*/ 18 w 25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8" y="0"/>
                  </a:moveTo>
                  <a:cubicBezTo>
                    <a:pt x="19" y="3"/>
                    <a:pt x="20" y="6"/>
                    <a:pt x="22" y="8"/>
                  </a:cubicBezTo>
                  <a:cubicBezTo>
                    <a:pt x="25" y="14"/>
                    <a:pt x="23" y="19"/>
                    <a:pt x="21" y="24"/>
                  </a:cubicBezTo>
                  <a:cubicBezTo>
                    <a:pt x="21" y="26"/>
                    <a:pt x="19" y="28"/>
                    <a:pt x="16" y="28"/>
                  </a:cubicBezTo>
                  <a:cubicBezTo>
                    <a:pt x="12" y="28"/>
                    <a:pt x="8" y="27"/>
                    <a:pt x="5" y="25"/>
                  </a:cubicBezTo>
                  <a:cubicBezTo>
                    <a:pt x="2" y="24"/>
                    <a:pt x="0" y="22"/>
                    <a:pt x="1" y="18"/>
                  </a:cubicBezTo>
                  <a:cubicBezTo>
                    <a:pt x="1" y="16"/>
                    <a:pt x="1" y="13"/>
                    <a:pt x="0" y="11"/>
                  </a:cubicBezTo>
                  <a:cubicBezTo>
                    <a:pt x="2" y="8"/>
                    <a:pt x="4" y="6"/>
                    <a:pt x="7" y="10"/>
                  </a:cubicBezTo>
                  <a:cubicBezTo>
                    <a:pt x="7" y="10"/>
                    <a:pt x="8" y="11"/>
                    <a:pt x="9" y="10"/>
                  </a:cubicBezTo>
                  <a:cubicBezTo>
                    <a:pt x="11" y="6"/>
                    <a:pt x="16" y="6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EA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2" name="Freeform 62">
              <a:extLst>
                <a:ext uri="{FF2B5EF4-FFF2-40B4-BE49-F238E27FC236}">
                  <a16:creationId xmlns:a16="http://schemas.microsoft.com/office/drawing/2014/main" id="{67AA987F-5F30-C1C4-4494-9C9D6BD1E873}"/>
                </a:ext>
              </a:extLst>
            </p:cNvPr>
            <p:cNvSpPr/>
            <p:nvPr userDrawn="1"/>
          </p:nvSpPr>
          <p:spPr bwMode="auto">
            <a:xfrm>
              <a:off x="1633538" y="523875"/>
              <a:ext cx="96838" cy="112713"/>
            </a:xfrm>
            <a:custGeom>
              <a:avLst/>
              <a:gdLst>
                <a:gd name="T0" fmla="*/ 18 w 26"/>
                <a:gd name="T1" fmla="*/ 0 h 30"/>
                <a:gd name="T2" fmla="*/ 23 w 26"/>
                <a:gd name="T3" fmla="*/ 23 h 30"/>
                <a:gd name="T4" fmla="*/ 13 w 26"/>
                <a:gd name="T5" fmla="*/ 29 h 30"/>
                <a:gd name="T6" fmla="*/ 8 w 26"/>
                <a:gd name="T7" fmla="*/ 28 h 30"/>
                <a:gd name="T8" fmla="*/ 2 w 26"/>
                <a:gd name="T9" fmla="*/ 19 h 30"/>
                <a:gd name="T10" fmla="*/ 0 w 26"/>
                <a:gd name="T11" fmla="*/ 11 h 30"/>
                <a:gd name="T12" fmla="*/ 8 w 26"/>
                <a:gd name="T13" fmla="*/ 11 h 30"/>
                <a:gd name="T14" fmla="*/ 18 w 26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21" y="8"/>
                    <a:pt x="26" y="14"/>
                    <a:pt x="23" y="23"/>
                  </a:cubicBezTo>
                  <a:cubicBezTo>
                    <a:pt x="21" y="28"/>
                    <a:pt x="18" y="30"/>
                    <a:pt x="13" y="29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4" y="26"/>
                    <a:pt x="1" y="24"/>
                    <a:pt x="2" y="19"/>
                  </a:cubicBezTo>
                  <a:cubicBezTo>
                    <a:pt x="2" y="16"/>
                    <a:pt x="0" y="13"/>
                    <a:pt x="0" y="11"/>
                  </a:cubicBezTo>
                  <a:cubicBezTo>
                    <a:pt x="3" y="9"/>
                    <a:pt x="6" y="6"/>
                    <a:pt x="8" y="11"/>
                  </a:cubicBezTo>
                  <a:cubicBezTo>
                    <a:pt x="11" y="7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9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3" name="Freeform 63">
              <a:extLst>
                <a:ext uri="{FF2B5EF4-FFF2-40B4-BE49-F238E27FC236}">
                  <a16:creationId xmlns:a16="http://schemas.microsoft.com/office/drawing/2014/main" id="{4ED01FCC-4016-7A73-243B-E7114D5FFF8C}"/>
                </a:ext>
              </a:extLst>
            </p:cNvPr>
            <p:cNvSpPr/>
            <p:nvPr userDrawn="1"/>
          </p:nvSpPr>
          <p:spPr bwMode="auto">
            <a:xfrm>
              <a:off x="368300" y="692150"/>
              <a:ext cx="131763" cy="106363"/>
            </a:xfrm>
            <a:custGeom>
              <a:avLst/>
              <a:gdLst>
                <a:gd name="T0" fmla="*/ 35 w 35"/>
                <a:gd name="T1" fmla="*/ 23 h 28"/>
                <a:gd name="T2" fmla="*/ 31 w 35"/>
                <a:gd name="T3" fmla="*/ 27 h 28"/>
                <a:gd name="T4" fmla="*/ 28 w 35"/>
                <a:gd name="T5" fmla="*/ 25 h 28"/>
                <a:gd name="T6" fmla="*/ 23 w 35"/>
                <a:gd name="T7" fmla="*/ 23 h 28"/>
                <a:gd name="T8" fmla="*/ 19 w 35"/>
                <a:gd name="T9" fmla="*/ 20 h 28"/>
                <a:gd name="T10" fmla="*/ 14 w 35"/>
                <a:gd name="T11" fmla="*/ 17 h 28"/>
                <a:gd name="T12" fmla="*/ 2 w 35"/>
                <a:gd name="T13" fmla="*/ 21 h 28"/>
                <a:gd name="T14" fmla="*/ 8 w 35"/>
                <a:gd name="T15" fmla="*/ 12 h 28"/>
                <a:gd name="T16" fmla="*/ 20 w 35"/>
                <a:gd name="T17" fmla="*/ 6 h 28"/>
                <a:gd name="T18" fmla="*/ 22 w 35"/>
                <a:gd name="T19" fmla="*/ 3 h 28"/>
                <a:gd name="T20" fmla="*/ 24 w 35"/>
                <a:gd name="T21" fmla="*/ 0 h 28"/>
                <a:gd name="T22" fmla="*/ 26 w 35"/>
                <a:gd name="T23" fmla="*/ 3 h 28"/>
                <a:gd name="T24" fmla="*/ 29 w 35"/>
                <a:gd name="T25" fmla="*/ 8 h 28"/>
                <a:gd name="T26" fmla="*/ 35 w 35"/>
                <a:gd name="T2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8">
                  <a:moveTo>
                    <a:pt x="35" y="23"/>
                  </a:moveTo>
                  <a:cubicBezTo>
                    <a:pt x="35" y="26"/>
                    <a:pt x="34" y="27"/>
                    <a:pt x="31" y="27"/>
                  </a:cubicBezTo>
                  <a:cubicBezTo>
                    <a:pt x="29" y="28"/>
                    <a:pt x="29" y="26"/>
                    <a:pt x="28" y="25"/>
                  </a:cubicBezTo>
                  <a:cubicBezTo>
                    <a:pt x="27" y="23"/>
                    <a:pt x="26" y="21"/>
                    <a:pt x="23" y="23"/>
                  </a:cubicBezTo>
                  <a:cubicBezTo>
                    <a:pt x="21" y="25"/>
                    <a:pt x="20" y="22"/>
                    <a:pt x="19" y="20"/>
                  </a:cubicBezTo>
                  <a:cubicBezTo>
                    <a:pt x="19" y="15"/>
                    <a:pt x="18" y="15"/>
                    <a:pt x="14" y="17"/>
                  </a:cubicBezTo>
                  <a:cubicBezTo>
                    <a:pt x="10" y="19"/>
                    <a:pt x="6" y="22"/>
                    <a:pt x="2" y="21"/>
                  </a:cubicBezTo>
                  <a:cubicBezTo>
                    <a:pt x="0" y="16"/>
                    <a:pt x="4" y="14"/>
                    <a:pt x="8" y="12"/>
                  </a:cubicBezTo>
                  <a:cubicBezTo>
                    <a:pt x="11" y="9"/>
                    <a:pt x="16" y="9"/>
                    <a:pt x="20" y="6"/>
                  </a:cubicBezTo>
                  <a:cubicBezTo>
                    <a:pt x="22" y="6"/>
                    <a:pt x="22" y="4"/>
                    <a:pt x="22" y="3"/>
                  </a:cubicBezTo>
                  <a:cubicBezTo>
                    <a:pt x="23" y="2"/>
                    <a:pt x="22" y="0"/>
                    <a:pt x="24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5"/>
                    <a:pt x="27" y="7"/>
                    <a:pt x="29" y="8"/>
                  </a:cubicBezTo>
                  <a:cubicBezTo>
                    <a:pt x="31" y="13"/>
                    <a:pt x="34" y="17"/>
                    <a:pt x="35" y="23"/>
                  </a:cubicBezTo>
                  <a:close/>
                </a:path>
              </a:pathLst>
            </a:custGeom>
            <a:solidFill>
              <a:srgbClr val="B8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4" name="Freeform 64">
              <a:extLst>
                <a:ext uri="{FF2B5EF4-FFF2-40B4-BE49-F238E27FC236}">
                  <a16:creationId xmlns:a16="http://schemas.microsoft.com/office/drawing/2014/main" id="{C04AA391-21A2-6B13-4FDB-5B3E8A494074}"/>
                </a:ext>
              </a:extLst>
            </p:cNvPr>
            <p:cNvSpPr/>
            <p:nvPr userDrawn="1"/>
          </p:nvSpPr>
          <p:spPr bwMode="auto">
            <a:xfrm>
              <a:off x="485775" y="3416300"/>
              <a:ext cx="146050" cy="63500"/>
            </a:xfrm>
            <a:custGeom>
              <a:avLst/>
              <a:gdLst>
                <a:gd name="T0" fmla="*/ 21 w 39"/>
                <a:gd name="T1" fmla="*/ 17 h 17"/>
                <a:gd name="T2" fmla="*/ 11 w 39"/>
                <a:gd name="T3" fmla="*/ 12 h 17"/>
                <a:gd name="T4" fmla="*/ 4 w 39"/>
                <a:gd name="T5" fmla="*/ 7 h 17"/>
                <a:gd name="T6" fmla="*/ 3 w 39"/>
                <a:gd name="T7" fmla="*/ 3 h 17"/>
                <a:gd name="T8" fmla="*/ 14 w 39"/>
                <a:gd name="T9" fmla="*/ 3 h 17"/>
                <a:gd name="T10" fmla="*/ 31 w 39"/>
                <a:gd name="T11" fmla="*/ 2 h 17"/>
                <a:gd name="T12" fmla="*/ 37 w 39"/>
                <a:gd name="T13" fmla="*/ 1 h 17"/>
                <a:gd name="T14" fmla="*/ 37 w 39"/>
                <a:gd name="T15" fmla="*/ 6 h 17"/>
                <a:gd name="T16" fmla="*/ 21 w 39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7">
                  <a:moveTo>
                    <a:pt x="21" y="17"/>
                  </a:moveTo>
                  <a:cubicBezTo>
                    <a:pt x="18" y="16"/>
                    <a:pt x="13" y="16"/>
                    <a:pt x="11" y="12"/>
                  </a:cubicBezTo>
                  <a:cubicBezTo>
                    <a:pt x="9" y="10"/>
                    <a:pt x="6" y="8"/>
                    <a:pt x="4" y="7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20" y="7"/>
                    <a:pt x="26" y="7"/>
                    <a:pt x="31" y="2"/>
                  </a:cubicBezTo>
                  <a:cubicBezTo>
                    <a:pt x="33" y="1"/>
                    <a:pt x="35" y="0"/>
                    <a:pt x="37" y="1"/>
                  </a:cubicBezTo>
                  <a:cubicBezTo>
                    <a:pt x="39" y="2"/>
                    <a:pt x="37" y="4"/>
                    <a:pt x="37" y="6"/>
                  </a:cubicBezTo>
                  <a:cubicBezTo>
                    <a:pt x="37" y="13"/>
                    <a:pt x="31" y="17"/>
                    <a:pt x="21" y="17"/>
                  </a:cubicBezTo>
                  <a:close/>
                </a:path>
              </a:pathLst>
            </a:custGeom>
            <a:solidFill>
              <a:srgbClr val="E2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5" name="Freeform 65">
              <a:extLst>
                <a:ext uri="{FF2B5EF4-FFF2-40B4-BE49-F238E27FC236}">
                  <a16:creationId xmlns:a16="http://schemas.microsoft.com/office/drawing/2014/main" id="{61AB77F5-F870-AD46-0298-A5D485D8734E}"/>
                </a:ext>
              </a:extLst>
            </p:cNvPr>
            <p:cNvSpPr/>
            <p:nvPr userDrawn="1"/>
          </p:nvSpPr>
          <p:spPr bwMode="auto">
            <a:xfrm>
              <a:off x="1873250" y="153988"/>
              <a:ext cx="125413" cy="128588"/>
            </a:xfrm>
            <a:custGeom>
              <a:avLst/>
              <a:gdLst>
                <a:gd name="T0" fmla="*/ 31 w 33"/>
                <a:gd name="T1" fmla="*/ 14 h 34"/>
                <a:gd name="T2" fmla="*/ 29 w 33"/>
                <a:gd name="T3" fmla="*/ 18 h 34"/>
                <a:gd name="T4" fmla="*/ 21 w 33"/>
                <a:gd name="T5" fmla="*/ 19 h 34"/>
                <a:gd name="T6" fmla="*/ 19 w 33"/>
                <a:gd name="T7" fmla="*/ 22 h 34"/>
                <a:gd name="T8" fmla="*/ 17 w 33"/>
                <a:gd name="T9" fmla="*/ 27 h 34"/>
                <a:gd name="T10" fmla="*/ 15 w 33"/>
                <a:gd name="T11" fmla="*/ 29 h 34"/>
                <a:gd name="T12" fmla="*/ 9 w 33"/>
                <a:gd name="T13" fmla="*/ 33 h 34"/>
                <a:gd name="T14" fmla="*/ 7 w 33"/>
                <a:gd name="T15" fmla="*/ 21 h 34"/>
                <a:gd name="T16" fmla="*/ 0 w 33"/>
                <a:gd name="T17" fmla="*/ 5 h 34"/>
                <a:gd name="T18" fmla="*/ 5 w 33"/>
                <a:gd name="T19" fmla="*/ 6 h 34"/>
                <a:gd name="T20" fmla="*/ 22 w 33"/>
                <a:gd name="T21" fmla="*/ 12 h 34"/>
                <a:gd name="T22" fmla="*/ 31 w 33"/>
                <a:gd name="T23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4">
                  <a:moveTo>
                    <a:pt x="31" y="14"/>
                  </a:moveTo>
                  <a:cubicBezTo>
                    <a:pt x="33" y="16"/>
                    <a:pt x="32" y="18"/>
                    <a:pt x="29" y="18"/>
                  </a:cubicBezTo>
                  <a:cubicBezTo>
                    <a:pt x="27" y="18"/>
                    <a:pt x="24" y="19"/>
                    <a:pt x="21" y="19"/>
                  </a:cubicBezTo>
                  <a:cubicBezTo>
                    <a:pt x="19" y="19"/>
                    <a:pt x="18" y="20"/>
                    <a:pt x="19" y="22"/>
                  </a:cubicBezTo>
                  <a:cubicBezTo>
                    <a:pt x="20" y="25"/>
                    <a:pt x="20" y="27"/>
                    <a:pt x="17" y="27"/>
                  </a:cubicBezTo>
                  <a:cubicBezTo>
                    <a:pt x="15" y="27"/>
                    <a:pt x="15" y="28"/>
                    <a:pt x="15" y="29"/>
                  </a:cubicBezTo>
                  <a:cubicBezTo>
                    <a:pt x="16" y="34"/>
                    <a:pt x="12" y="34"/>
                    <a:pt x="9" y="33"/>
                  </a:cubicBezTo>
                  <a:cubicBezTo>
                    <a:pt x="7" y="29"/>
                    <a:pt x="7" y="25"/>
                    <a:pt x="7" y="21"/>
                  </a:cubicBezTo>
                  <a:cubicBezTo>
                    <a:pt x="9" y="13"/>
                    <a:pt x="4" y="9"/>
                    <a:pt x="0" y="5"/>
                  </a:cubicBezTo>
                  <a:cubicBezTo>
                    <a:pt x="2" y="0"/>
                    <a:pt x="3" y="5"/>
                    <a:pt x="5" y="6"/>
                  </a:cubicBezTo>
                  <a:cubicBezTo>
                    <a:pt x="9" y="12"/>
                    <a:pt x="14" y="14"/>
                    <a:pt x="22" y="12"/>
                  </a:cubicBezTo>
                  <a:cubicBezTo>
                    <a:pt x="25" y="12"/>
                    <a:pt x="28" y="12"/>
                    <a:pt x="31" y="14"/>
                  </a:cubicBezTo>
                  <a:close/>
                </a:path>
              </a:pathLst>
            </a:custGeom>
            <a:solidFill>
              <a:srgbClr val="B6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6" name="Freeform 66">
              <a:extLst>
                <a:ext uri="{FF2B5EF4-FFF2-40B4-BE49-F238E27FC236}">
                  <a16:creationId xmlns:a16="http://schemas.microsoft.com/office/drawing/2014/main" id="{93B2AF3A-794E-BCE4-3946-F04395438CB7}"/>
                </a:ext>
              </a:extLst>
            </p:cNvPr>
            <p:cNvSpPr/>
            <p:nvPr userDrawn="1"/>
          </p:nvSpPr>
          <p:spPr bwMode="auto">
            <a:xfrm>
              <a:off x="584200" y="711200"/>
              <a:ext cx="71438" cy="98425"/>
            </a:xfrm>
            <a:custGeom>
              <a:avLst/>
              <a:gdLst>
                <a:gd name="T0" fmla="*/ 19 w 19"/>
                <a:gd name="T1" fmla="*/ 13 h 26"/>
                <a:gd name="T2" fmla="*/ 18 w 19"/>
                <a:gd name="T3" fmla="*/ 18 h 26"/>
                <a:gd name="T4" fmla="*/ 17 w 19"/>
                <a:gd name="T5" fmla="*/ 20 h 26"/>
                <a:gd name="T6" fmla="*/ 9 w 19"/>
                <a:gd name="T7" fmla="*/ 25 h 26"/>
                <a:gd name="T8" fmla="*/ 8 w 19"/>
                <a:gd name="T9" fmla="*/ 25 h 26"/>
                <a:gd name="T10" fmla="*/ 1 w 19"/>
                <a:gd name="T11" fmla="*/ 24 h 26"/>
                <a:gd name="T12" fmla="*/ 0 w 19"/>
                <a:gd name="T13" fmla="*/ 21 h 26"/>
                <a:gd name="T14" fmla="*/ 2 w 19"/>
                <a:gd name="T15" fmla="*/ 4 h 26"/>
                <a:gd name="T16" fmla="*/ 6 w 19"/>
                <a:gd name="T17" fmla="*/ 2 h 26"/>
                <a:gd name="T18" fmla="*/ 11 w 19"/>
                <a:gd name="T19" fmla="*/ 5 h 26"/>
                <a:gd name="T20" fmla="*/ 19 w 19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6">
                  <a:moveTo>
                    <a:pt x="19" y="13"/>
                  </a:moveTo>
                  <a:cubicBezTo>
                    <a:pt x="19" y="15"/>
                    <a:pt x="16" y="16"/>
                    <a:pt x="18" y="18"/>
                  </a:cubicBezTo>
                  <a:cubicBezTo>
                    <a:pt x="18" y="19"/>
                    <a:pt x="17" y="21"/>
                    <a:pt x="17" y="20"/>
                  </a:cubicBezTo>
                  <a:cubicBezTo>
                    <a:pt x="12" y="19"/>
                    <a:pt x="12" y="24"/>
                    <a:pt x="9" y="25"/>
                  </a:cubicBezTo>
                  <a:cubicBezTo>
                    <a:pt x="9" y="26"/>
                    <a:pt x="8" y="25"/>
                    <a:pt x="8" y="25"/>
                  </a:cubicBezTo>
                  <a:cubicBezTo>
                    <a:pt x="6" y="19"/>
                    <a:pt x="3" y="23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15"/>
                    <a:pt x="2" y="9"/>
                    <a:pt x="2" y="4"/>
                  </a:cubicBezTo>
                  <a:cubicBezTo>
                    <a:pt x="4" y="4"/>
                    <a:pt x="4" y="0"/>
                    <a:pt x="6" y="2"/>
                  </a:cubicBezTo>
                  <a:cubicBezTo>
                    <a:pt x="8" y="2"/>
                    <a:pt x="10" y="3"/>
                    <a:pt x="11" y="5"/>
                  </a:cubicBezTo>
                  <a:cubicBezTo>
                    <a:pt x="12" y="9"/>
                    <a:pt x="16" y="11"/>
                    <a:pt x="19" y="13"/>
                  </a:cubicBezTo>
                  <a:close/>
                </a:path>
              </a:pathLst>
            </a:custGeom>
            <a:solidFill>
              <a:srgbClr val="B8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7" name="Freeform 67">
              <a:extLst>
                <a:ext uri="{FF2B5EF4-FFF2-40B4-BE49-F238E27FC236}">
                  <a16:creationId xmlns:a16="http://schemas.microsoft.com/office/drawing/2014/main" id="{EA696655-F001-3023-5D1B-20C47052BD92}"/>
                </a:ext>
              </a:extLst>
            </p:cNvPr>
            <p:cNvSpPr/>
            <p:nvPr userDrawn="1"/>
          </p:nvSpPr>
          <p:spPr bwMode="auto">
            <a:xfrm>
              <a:off x="1633538" y="477838"/>
              <a:ext cx="66675" cy="98425"/>
            </a:xfrm>
            <a:custGeom>
              <a:avLst/>
              <a:gdLst>
                <a:gd name="T0" fmla="*/ 18 w 18"/>
                <a:gd name="T1" fmla="*/ 12 h 26"/>
                <a:gd name="T2" fmla="*/ 17 w 18"/>
                <a:gd name="T3" fmla="*/ 19 h 26"/>
                <a:gd name="T4" fmla="*/ 15 w 18"/>
                <a:gd name="T5" fmla="*/ 21 h 26"/>
                <a:gd name="T6" fmla="*/ 10 w 18"/>
                <a:gd name="T7" fmla="*/ 24 h 26"/>
                <a:gd name="T8" fmla="*/ 7 w 18"/>
                <a:gd name="T9" fmla="*/ 24 h 26"/>
                <a:gd name="T10" fmla="*/ 2 w 18"/>
                <a:gd name="T11" fmla="*/ 23 h 26"/>
                <a:gd name="T12" fmla="*/ 0 w 18"/>
                <a:gd name="T13" fmla="*/ 23 h 26"/>
                <a:gd name="T14" fmla="*/ 2 w 18"/>
                <a:gd name="T15" fmla="*/ 3 h 26"/>
                <a:gd name="T16" fmla="*/ 8 w 18"/>
                <a:gd name="T17" fmla="*/ 3 h 26"/>
                <a:gd name="T18" fmla="*/ 18 w 18"/>
                <a:gd name="T1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6">
                  <a:moveTo>
                    <a:pt x="18" y="12"/>
                  </a:moveTo>
                  <a:cubicBezTo>
                    <a:pt x="18" y="15"/>
                    <a:pt x="16" y="17"/>
                    <a:pt x="17" y="19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2" y="20"/>
                    <a:pt x="11" y="21"/>
                    <a:pt x="10" y="24"/>
                  </a:cubicBezTo>
                  <a:cubicBezTo>
                    <a:pt x="10" y="26"/>
                    <a:pt x="7" y="26"/>
                    <a:pt x="7" y="24"/>
                  </a:cubicBezTo>
                  <a:cubicBezTo>
                    <a:pt x="6" y="21"/>
                    <a:pt x="4" y="21"/>
                    <a:pt x="2" y="23"/>
                  </a:cubicBezTo>
                  <a:cubicBezTo>
                    <a:pt x="2" y="23"/>
                    <a:pt x="0" y="23"/>
                    <a:pt x="0" y="23"/>
                  </a:cubicBezTo>
                  <a:cubicBezTo>
                    <a:pt x="0" y="16"/>
                    <a:pt x="1" y="9"/>
                    <a:pt x="2" y="3"/>
                  </a:cubicBezTo>
                  <a:cubicBezTo>
                    <a:pt x="4" y="0"/>
                    <a:pt x="6" y="1"/>
                    <a:pt x="8" y="3"/>
                  </a:cubicBezTo>
                  <a:cubicBezTo>
                    <a:pt x="11" y="6"/>
                    <a:pt x="13" y="10"/>
                    <a:pt x="18" y="12"/>
                  </a:cubicBezTo>
                  <a:close/>
                </a:path>
              </a:pathLst>
            </a:custGeom>
            <a:solidFill>
              <a:srgbClr val="B87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8" name="Freeform 68">
              <a:extLst>
                <a:ext uri="{FF2B5EF4-FFF2-40B4-BE49-F238E27FC236}">
                  <a16:creationId xmlns:a16="http://schemas.microsoft.com/office/drawing/2014/main" id="{E4DF3BE9-2873-A45E-8526-396907376727}"/>
                </a:ext>
              </a:extLst>
            </p:cNvPr>
            <p:cNvSpPr/>
            <p:nvPr userDrawn="1"/>
          </p:nvSpPr>
          <p:spPr bwMode="auto">
            <a:xfrm>
              <a:off x="936625" y="534988"/>
              <a:ext cx="158750" cy="96838"/>
            </a:xfrm>
            <a:custGeom>
              <a:avLst/>
              <a:gdLst>
                <a:gd name="T0" fmla="*/ 42 w 42"/>
                <a:gd name="T1" fmla="*/ 11 h 26"/>
                <a:gd name="T2" fmla="*/ 35 w 42"/>
                <a:gd name="T3" fmla="*/ 20 h 26"/>
                <a:gd name="T4" fmla="*/ 32 w 42"/>
                <a:gd name="T5" fmla="*/ 26 h 26"/>
                <a:gd name="T6" fmla="*/ 19 w 42"/>
                <a:gd name="T7" fmla="*/ 12 h 26"/>
                <a:gd name="T8" fmla="*/ 5 w 42"/>
                <a:gd name="T9" fmla="*/ 7 h 26"/>
                <a:gd name="T10" fmla="*/ 4 w 42"/>
                <a:gd name="T11" fmla="*/ 1 h 26"/>
                <a:gd name="T12" fmla="*/ 9 w 42"/>
                <a:gd name="T13" fmla="*/ 2 h 26"/>
                <a:gd name="T14" fmla="*/ 36 w 42"/>
                <a:gd name="T15" fmla="*/ 8 h 26"/>
                <a:gd name="T16" fmla="*/ 41 w 42"/>
                <a:gd name="T17" fmla="*/ 9 h 26"/>
                <a:gd name="T18" fmla="*/ 42 w 42"/>
                <a:gd name="T1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11"/>
                  </a:moveTo>
                  <a:cubicBezTo>
                    <a:pt x="38" y="14"/>
                    <a:pt x="36" y="16"/>
                    <a:pt x="35" y="20"/>
                  </a:cubicBezTo>
                  <a:cubicBezTo>
                    <a:pt x="35" y="22"/>
                    <a:pt x="36" y="25"/>
                    <a:pt x="32" y="26"/>
                  </a:cubicBezTo>
                  <a:cubicBezTo>
                    <a:pt x="30" y="19"/>
                    <a:pt x="25" y="15"/>
                    <a:pt x="19" y="12"/>
                  </a:cubicBezTo>
                  <a:cubicBezTo>
                    <a:pt x="14" y="10"/>
                    <a:pt x="10" y="8"/>
                    <a:pt x="5" y="7"/>
                  </a:cubicBezTo>
                  <a:cubicBezTo>
                    <a:pt x="3" y="5"/>
                    <a:pt x="0" y="4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18" y="6"/>
                    <a:pt x="27" y="9"/>
                    <a:pt x="36" y="8"/>
                  </a:cubicBezTo>
                  <a:cubicBezTo>
                    <a:pt x="38" y="8"/>
                    <a:pt x="39" y="9"/>
                    <a:pt x="41" y="9"/>
                  </a:cubicBezTo>
                  <a:cubicBezTo>
                    <a:pt x="42" y="9"/>
                    <a:pt x="42" y="10"/>
                    <a:pt x="42" y="11"/>
                  </a:cubicBezTo>
                  <a:close/>
                </a:path>
              </a:pathLst>
            </a:custGeom>
            <a:solidFill>
              <a:srgbClr val="B28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9" name="Freeform 69">
              <a:extLst>
                <a:ext uri="{FF2B5EF4-FFF2-40B4-BE49-F238E27FC236}">
                  <a16:creationId xmlns:a16="http://schemas.microsoft.com/office/drawing/2014/main" id="{04019E7A-B4D6-3A12-EC4B-5DEAA628EBAF}"/>
                </a:ext>
              </a:extLst>
            </p:cNvPr>
            <p:cNvSpPr/>
            <p:nvPr userDrawn="1"/>
          </p:nvSpPr>
          <p:spPr bwMode="auto">
            <a:xfrm>
              <a:off x="1057275" y="609600"/>
              <a:ext cx="76200" cy="134938"/>
            </a:xfrm>
            <a:custGeom>
              <a:avLst/>
              <a:gdLst>
                <a:gd name="T0" fmla="*/ 0 w 20"/>
                <a:gd name="T1" fmla="*/ 6 h 36"/>
                <a:gd name="T2" fmla="*/ 3 w 20"/>
                <a:gd name="T3" fmla="*/ 0 h 36"/>
                <a:gd name="T4" fmla="*/ 7 w 20"/>
                <a:gd name="T5" fmla="*/ 8 h 36"/>
                <a:gd name="T6" fmla="*/ 7 w 20"/>
                <a:gd name="T7" fmla="*/ 19 h 36"/>
                <a:gd name="T8" fmla="*/ 12 w 20"/>
                <a:gd name="T9" fmla="*/ 27 h 36"/>
                <a:gd name="T10" fmla="*/ 20 w 20"/>
                <a:gd name="T11" fmla="*/ 36 h 36"/>
                <a:gd name="T12" fmla="*/ 3 w 20"/>
                <a:gd name="T13" fmla="*/ 23 h 36"/>
                <a:gd name="T14" fmla="*/ 1 w 20"/>
                <a:gd name="T15" fmla="*/ 15 h 36"/>
                <a:gd name="T16" fmla="*/ 0 w 20"/>
                <a:gd name="T17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6">
                  <a:moveTo>
                    <a:pt x="0" y="6"/>
                  </a:moveTo>
                  <a:cubicBezTo>
                    <a:pt x="3" y="5"/>
                    <a:pt x="1" y="1"/>
                    <a:pt x="3" y="0"/>
                  </a:cubicBezTo>
                  <a:cubicBezTo>
                    <a:pt x="7" y="1"/>
                    <a:pt x="9" y="5"/>
                    <a:pt x="7" y="8"/>
                  </a:cubicBezTo>
                  <a:cubicBezTo>
                    <a:pt x="4" y="12"/>
                    <a:pt x="4" y="16"/>
                    <a:pt x="7" y="19"/>
                  </a:cubicBezTo>
                  <a:cubicBezTo>
                    <a:pt x="10" y="21"/>
                    <a:pt x="11" y="24"/>
                    <a:pt x="12" y="27"/>
                  </a:cubicBezTo>
                  <a:cubicBezTo>
                    <a:pt x="13" y="31"/>
                    <a:pt x="16" y="34"/>
                    <a:pt x="20" y="36"/>
                  </a:cubicBezTo>
                  <a:cubicBezTo>
                    <a:pt x="11" y="36"/>
                    <a:pt x="4" y="30"/>
                    <a:pt x="3" y="23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1" y="12"/>
                    <a:pt x="2" y="9"/>
                    <a:pt x="0" y="6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0" name="Freeform 70">
              <a:extLst>
                <a:ext uri="{FF2B5EF4-FFF2-40B4-BE49-F238E27FC236}">
                  <a16:creationId xmlns:a16="http://schemas.microsoft.com/office/drawing/2014/main" id="{8A741E9D-7BAE-C6A8-04D7-578BB60A32A2}"/>
                </a:ext>
              </a:extLst>
            </p:cNvPr>
            <p:cNvSpPr/>
            <p:nvPr userDrawn="1"/>
          </p:nvSpPr>
          <p:spPr bwMode="auto">
            <a:xfrm>
              <a:off x="1851025" y="477838"/>
              <a:ext cx="79375" cy="98425"/>
            </a:xfrm>
            <a:custGeom>
              <a:avLst/>
              <a:gdLst>
                <a:gd name="T0" fmla="*/ 21 w 21"/>
                <a:gd name="T1" fmla="*/ 9 h 26"/>
                <a:gd name="T2" fmla="*/ 20 w 21"/>
                <a:gd name="T3" fmla="*/ 11 h 26"/>
                <a:gd name="T4" fmla="*/ 18 w 21"/>
                <a:gd name="T5" fmla="*/ 11 h 26"/>
                <a:gd name="T6" fmla="*/ 14 w 21"/>
                <a:gd name="T7" fmla="*/ 16 h 26"/>
                <a:gd name="T8" fmla="*/ 10 w 21"/>
                <a:gd name="T9" fmla="*/ 21 h 26"/>
                <a:gd name="T10" fmla="*/ 8 w 21"/>
                <a:gd name="T11" fmla="*/ 24 h 26"/>
                <a:gd name="T12" fmla="*/ 3 w 21"/>
                <a:gd name="T13" fmla="*/ 12 h 26"/>
                <a:gd name="T14" fmla="*/ 1 w 21"/>
                <a:gd name="T15" fmla="*/ 4 h 26"/>
                <a:gd name="T16" fmla="*/ 3 w 21"/>
                <a:gd name="T17" fmla="*/ 1 h 26"/>
                <a:gd name="T18" fmla="*/ 21 w 21"/>
                <a:gd name="T1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6">
                  <a:moveTo>
                    <a:pt x="21" y="9"/>
                  </a:moveTo>
                  <a:cubicBezTo>
                    <a:pt x="21" y="10"/>
                    <a:pt x="21" y="11"/>
                    <a:pt x="20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3" y="10"/>
                    <a:pt x="17" y="17"/>
                    <a:pt x="14" y="16"/>
                  </a:cubicBezTo>
                  <a:cubicBezTo>
                    <a:pt x="7" y="15"/>
                    <a:pt x="10" y="19"/>
                    <a:pt x="10" y="21"/>
                  </a:cubicBezTo>
                  <a:cubicBezTo>
                    <a:pt x="10" y="23"/>
                    <a:pt x="11" y="26"/>
                    <a:pt x="8" y="24"/>
                  </a:cubicBezTo>
                  <a:cubicBezTo>
                    <a:pt x="7" y="19"/>
                    <a:pt x="5" y="15"/>
                    <a:pt x="3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9" y="3"/>
                    <a:pt x="15" y="6"/>
                    <a:pt x="21" y="9"/>
                  </a:cubicBezTo>
                  <a:close/>
                </a:path>
              </a:pathLst>
            </a:custGeom>
            <a:solidFill>
              <a:srgbClr val="B6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1" name="Freeform 71">
              <a:extLst>
                <a:ext uri="{FF2B5EF4-FFF2-40B4-BE49-F238E27FC236}">
                  <a16:creationId xmlns:a16="http://schemas.microsoft.com/office/drawing/2014/main" id="{F01E8209-461F-6874-BE20-9CE8AEA858E5}"/>
                </a:ext>
              </a:extLst>
            </p:cNvPr>
            <p:cNvSpPr/>
            <p:nvPr userDrawn="1"/>
          </p:nvSpPr>
          <p:spPr bwMode="auto">
            <a:xfrm>
              <a:off x="2032000" y="161925"/>
              <a:ext cx="98425" cy="71438"/>
            </a:xfrm>
            <a:custGeom>
              <a:avLst/>
              <a:gdLst>
                <a:gd name="T0" fmla="*/ 26 w 26"/>
                <a:gd name="T1" fmla="*/ 2 h 19"/>
                <a:gd name="T2" fmla="*/ 22 w 26"/>
                <a:gd name="T3" fmla="*/ 5 h 19"/>
                <a:gd name="T4" fmla="*/ 19 w 26"/>
                <a:gd name="T5" fmla="*/ 10 h 19"/>
                <a:gd name="T6" fmla="*/ 19 w 26"/>
                <a:gd name="T7" fmla="*/ 12 h 19"/>
                <a:gd name="T8" fmla="*/ 17 w 26"/>
                <a:gd name="T9" fmla="*/ 19 h 19"/>
                <a:gd name="T10" fmla="*/ 14 w 26"/>
                <a:gd name="T11" fmla="*/ 18 h 19"/>
                <a:gd name="T12" fmla="*/ 0 w 26"/>
                <a:gd name="T13" fmla="*/ 4 h 19"/>
                <a:gd name="T14" fmla="*/ 12 w 26"/>
                <a:gd name="T15" fmla="*/ 1 h 19"/>
                <a:gd name="T16" fmla="*/ 12 w 26"/>
                <a:gd name="T17" fmla="*/ 1 h 19"/>
                <a:gd name="T18" fmla="*/ 26 w 26"/>
                <a:gd name="T1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">
                  <a:moveTo>
                    <a:pt x="26" y="2"/>
                  </a:moveTo>
                  <a:cubicBezTo>
                    <a:pt x="26" y="5"/>
                    <a:pt x="23" y="5"/>
                    <a:pt x="22" y="5"/>
                  </a:cubicBezTo>
                  <a:cubicBezTo>
                    <a:pt x="19" y="6"/>
                    <a:pt x="17" y="6"/>
                    <a:pt x="19" y="10"/>
                  </a:cubicBezTo>
                  <a:cubicBezTo>
                    <a:pt x="20" y="10"/>
                    <a:pt x="20" y="12"/>
                    <a:pt x="19" y="12"/>
                  </a:cubicBezTo>
                  <a:cubicBezTo>
                    <a:pt x="13" y="13"/>
                    <a:pt x="16" y="16"/>
                    <a:pt x="17" y="19"/>
                  </a:cubicBezTo>
                  <a:cubicBezTo>
                    <a:pt x="16" y="19"/>
                    <a:pt x="14" y="19"/>
                    <a:pt x="14" y="18"/>
                  </a:cubicBezTo>
                  <a:cubicBezTo>
                    <a:pt x="11" y="12"/>
                    <a:pt x="4" y="10"/>
                    <a:pt x="0" y="4"/>
                  </a:cubicBezTo>
                  <a:cubicBezTo>
                    <a:pt x="4" y="2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2"/>
                    <a:pt x="21" y="2"/>
                    <a:pt x="26" y="2"/>
                  </a:cubicBezTo>
                  <a:close/>
                </a:path>
              </a:pathLst>
            </a:custGeom>
            <a:solidFill>
              <a:srgbClr val="B57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2" name="Freeform 72">
              <a:extLst>
                <a:ext uri="{FF2B5EF4-FFF2-40B4-BE49-F238E27FC236}">
                  <a16:creationId xmlns:a16="http://schemas.microsoft.com/office/drawing/2014/main" id="{C7AE5B88-C30B-A069-253A-547E6950950C}"/>
                </a:ext>
              </a:extLst>
            </p:cNvPr>
            <p:cNvSpPr/>
            <p:nvPr userDrawn="1"/>
          </p:nvSpPr>
          <p:spPr bwMode="auto">
            <a:xfrm>
              <a:off x="661988" y="673100"/>
              <a:ext cx="76200" cy="87313"/>
            </a:xfrm>
            <a:custGeom>
              <a:avLst/>
              <a:gdLst>
                <a:gd name="T0" fmla="*/ 20 w 20"/>
                <a:gd name="T1" fmla="*/ 9 h 23"/>
                <a:gd name="T2" fmla="*/ 14 w 20"/>
                <a:gd name="T3" fmla="*/ 14 h 23"/>
                <a:gd name="T4" fmla="*/ 13 w 20"/>
                <a:gd name="T5" fmla="*/ 15 h 23"/>
                <a:gd name="T6" fmla="*/ 9 w 20"/>
                <a:gd name="T7" fmla="*/ 20 h 23"/>
                <a:gd name="T8" fmla="*/ 7 w 20"/>
                <a:gd name="T9" fmla="*/ 23 h 23"/>
                <a:gd name="T10" fmla="*/ 0 w 20"/>
                <a:gd name="T11" fmla="*/ 5 h 23"/>
                <a:gd name="T12" fmla="*/ 5 w 20"/>
                <a:gd name="T13" fmla="*/ 0 h 23"/>
                <a:gd name="T14" fmla="*/ 17 w 20"/>
                <a:gd name="T15" fmla="*/ 6 h 23"/>
                <a:gd name="T16" fmla="*/ 20 w 20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20" y="9"/>
                  </a:moveTo>
                  <a:cubicBezTo>
                    <a:pt x="17" y="10"/>
                    <a:pt x="13" y="9"/>
                    <a:pt x="14" y="14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8" y="14"/>
                    <a:pt x="8" y="17"/>
                    <a:pt x="9" y="20"/>
                  </a:cubicBezTo>
                  <a:cubicBezTo>
                    <a:pt x="9" y="22"/>
                    <a:pt x="9" y="23"/>
                    <a:pt x="7" y="23"/>
                  </a:cubicBezTo>
                  <a:cubicBezTo>
                    <a:pt x="5" y="17"/>
                    <a:pt x="1" y="11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9" y="2"/>
                    <a:pt x="12" y="5"/>
                    <a:pt x="17" y="6"/>
                  </a:cubicBezTo>
                  <a:cubicBezTo>
                    <a:pt x="18" y="6"/>
                    <a:pt x="19" y="7"/>
                    <a:pt x="20" y="9"/>
                  </a:cubicBezTo>
                  <a:close/>
                </a:path>
              </a:pathLst>
            </a:custGeom>
            <a:solidFill>
              <a:srgbClr val="B3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3" name="Freeform 73">
              <a:extLst>
                <a:ext uri="{FF2B5EF4-FFF2-40B4-BE49-F238E27FC236}">
                  <a16:creationId xmlns:a16="http://schemas.microsoft.com/office/drawing/2014/main" id="{F49E9890-D135-2AD9-8667-E5BF6583318D}"/>
                </a:ext>
              </a:extLst>
            </p:cNvPr>
            <p:cNvSpPr/>
            <p:nvPr userDrawn="1"/>
          </p:nvSpPr>
          <p:spPr bwMode="auto">
            <a:xfrm>
              <a:off x="1735138" y="373063"/>
              <a:ext cx="127000" cy="120650"/>
            </a:xfrm>
            <a:custGeom>
              <a:avLst/>
              <a:gdLst>
                <a:gd name="T0" fmla="*/ 34 w 34"/>
                <a:gd name="T1" fmla="*/ 29 h 32"/>
                <a:gd name="T2" fmla="*/ 32 w 34"/>
                <a:gd name="T3" fmla="*/ 32 h 32"/>
                <a:gd name="T4" fmla="*/ 14 w 34"/>
                <a:gd name="T5" fmla="*/ 13 h 32"/>
                <a:gd name="T6" fmla="*/ 4 w 34"/>
                <a:gd name="T7" fmla="*/ 7 h 32"/>
                <a:gd name="T8" fmla="*/ 0 w 34"/>
                <a:gd name="T9" fmla="*/ 3 h 32"/>
                <a:gd name="T10" fmla="*/ 11 w 34"/>
                <a:gd name="T11" fmla="*/ 5 h 32"/>
                <a:gd name="T12" fmla="*/ 16 w 34"/>
                <a:gd name="T13" fmla="*/ 8 h 32"/>
                <a:gd name="T14" fmla="*/ 19 w 34"/>
                <a:gd name="T15" fmla="*/ 13 h 32"/>
                <a:gd name="T16" fmla="*/ 34 w 34"/>
                <a:gd name="T17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2">
                  <a:moveTo>
                    <a:pt x="34" y="29"/>
                  </a:moveTo>
                  <a:cubicBezTo>
                    <a:pt x="32" y="29"/>
                    <a:pt x="33" y="31"/>
                    <a:pt x="32" y="32"/>
                  </a:cubicBezTo>
                  <a:cubicBezTo>
                    <a:pt x="26" y="25"/>
                    <a:pt x="21" y="19"/>
                    <a:pt x="14" y="13"/>
                  </a:cubicBezTo>
                  <a:cubicBezTo>
                    <a:pt x="11" y="11"/>
                    <a:pt x="8" y="8"/>
                    <a:pt x="4" y="7"/>
                  </a:cubicBezTo>
                  <a:cubicBezTo>
                    <a:pt x="3" y="5"/>
                    <a:pt x="0" y="6"/>
                    <a:pt x="0" y="3"/>
                  </a:cubicBezTo>
                  <a:cubicBezTo>
                    <a:pt x="4" y="0"/>
                    <a:pt x="7" y="5"/>
                    <a:pt x="11" y="5"/>
                  </a:cubicBezTo>
                  <a:cubicBezTo>
                    <a:pt x="12" y="7"/>
                    <a:pt x="15" y="6"/>
                    <a:pt x="16" y="8"/>
                  </a:cubicBezTo>
                  <a:cubicBezTo>
                    <a:pt x="15" y="11"/>
                    <a:pt x="18" y="12"/>
                    <a:pt x="19" y="13"/>
                  </a:cubicBezTo>
                  <a:cubicBezTo>
                    <a:pt x="25" y="18"/>
                    <a:pt x="30" y="23"/>
                    <a:pt x="34" y="29"/>
                  </a:cubicBezTo>
                  <a:close/>
                </a:path>
              </a:pathLst>
            </a:custGeom>
            <a:solidFill>
              <a:srgbClr val="BBA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4" name="Freeform 74">
              <a:extLst>
                <a:ext uri="{FF2B5EF4-FFF2-40B4-BE49-F238E27FC236}">
                  <a16:creationId xmlns:a16="http://schemas.microsoft.com/office/drawing/2014/main" id="{BBD01275-3CC1-4528-2BB1-9C7AC225565B}"/>
                </a:ext>
              </a:extLst>
            </p:cNvPr>
            <p:cNvSpPr/>
            <p:nvPr userDrawn="1"/>
          </p:nvSpPr>
          <p:spPr bwMode="auto">
            <a:xfrm>
              <a:off x="576263" y="617538"/>
              <a:ext cx="30163" cy="112713"/>
            </a:xfrm>
            <a:custGeom>
              <a:avLst/>
              <a:gdLst>
                <a:gd name="T0" fmla="*/ 8 w 8"/>
                <a:gd name="T1" fmla="*/ 27 h 30"/>
                <a:gd name="T2" fmla="*/ 4 w 8"/>
                <a:gd name="T3" fmla="*/ 29 h 30"/>
                <a:gd name="T4" fmla="*/ 3 w 8"/>
                <a:gd name="T5" fmla="*/ 20 h 30"/>
                <a:gd name="T6" fmla="*/ 0 w 8"/>
                <a:gd name="T7" fmla="*/ 1 h 30"/>
                <a:gd name="T8" fmla="*/ 4 w 8"/>
                <a:gd name="T9" fmla="*/ 4 h 30"/>
                <a:gd name="T10" fmla="*/ 5 w 8"/>
                <a:gd name="T11" fmla="*/ 9 h 30"/>
                <a:gd name="T12" fmla="*/ 8 w 8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0">
                  <a:moveTo>
                    <a:pt x="8" y="27"/>
                  </a:moveTo>
                  <a:cubicBezTo>
                    <a:pt x="7" y="26"/>
                    <a:pt x="6" y="30"/>
                    <a:pt x="4" y="29"/>
                  </a:cubicBezTo>
                  <a:cubicBezTo>
                    <a:pt x="5" y="26"/>
                    <a:pt x="4" y="23"/>
                    <a:pt x="3" y="20"/>
                  </a:cubicBezTo>
                  <a:cubicBezTo>
                    <a:pt x="1" y="14"/>
                    <a:pt x="0" y="8"/>
                    <a:pt x="0" y="1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4" y="5"/>
                    <a:pt x="3" y="7"/>
                    <a:pt x="5" y="9"/>
                  </a:cubicBezTo>
                  <a:cubicBezTo>
                    <a:pt x="5" y="15"/>
                    <a:pt x="7" y="21"/>
                    <a:pt x="8" y="27"/>
                  </a:cubicBezTo>
                  <a:close/>
                </a:path>
              </a:pathLst>
            </a:custGeom>
            <a:solidFill>
              <a:srgbClr val="BBA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5" name="Freeform 75">
              <a:extLst>
                <a:ext uri="{FF2B5EF4-FFF2-40B4-BE49-F238E27FC236}">
                  <a16:creationId xmlns:a16="http://schemas.microsoft.com/office/drawing/2014/main" id="{FF4FCDA8-B4B9-0125-3038-2385E9BD9681}"/>
                </a:ext>
              </a:extLst>
            </p:cNvPr>
            <p:cNvSpPr/>
            <p:nvPr userDrawn="1"/>
          </p:nvSpPr>
          <p:spPr bwMode="auto">
            <a:xfrm>
              <a:off x="669925" y="538163"/>
              <a:ext cx="52388" cy="41275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8 h 11"/>
                <a:gd name="T4" fmla="*/ 4 w 14"/>
                <a:gd name="T5" fmla="*/ 9 h 11"/>
                <a:gd name="T6" fmla="*/ 0 w 14"/>
                <a:gd name="T7" fmla="*/ 7 h 11"/>
                <a:gd name="T8" fmla="*/ 3 w 14"/>
                <a:gd name="T9" fmla="*/ 1 h 11"/>
                <a:gd name="T10" fmla="*/ 6 w 14"/>
                <a:gd name="T11" fmla="*/ 0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9" y="3"/>
                    <a:pt x="13" y="4"/>
                    <a:pt x="14" y="8"/>
                  </a:cubicBezTo>
                  <a:cubicBezTo>
                    <a:pt x="11" y="8"/>
                    <a:pt x="8" y="8"/>
                    <a:pt x="4" y="9"/>
                  </a:cubicBezTo>
                  <a:cubicBezTo>
                    <a:pt x="3" y="9"/>
                    <a:pt x="0" y="11"/>
                    <a:pt x="0" y="7"/>
                  </a:cubicBezTo>
                  <a:cubicBezTo>
                    <a:pt x="0" y="4"/>
                    <a:pt x="0" y="2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35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6" name="Freeform 76">
              <a:extLst>
                <a:ext uri="{FF2B5EF4-FFF2-40B4-BE49-F238E27FC236}">
                  <a16:creationId xmlns:a16="http://schemas.microsoft.com/office/drawing/2014/main" id="{DE28CEC4-5B4C-3FB8-1B38-1F2CAA367233}"/>
                </a:ext>
              </a:extLst>
            </p:cNvPr>
            <p:cNvSpPr/>
            <p:nvPr userDrawn="1"/>
          </p:nvSpPr>
          <p:spPr bwMode="auto">
            <a:xfrm>
              <a:off x="1625600" y="384175"/>
              <a:ext cx="38100" cy="104775"/>
            </a:xfrm>
            <a:custGeom>
              <a:avLst/>
              <a:gdLst>
                <a:gd name="T0" fmla="*/ 10 w 10"/>
                <a:gd name="T1" fmla="*/ 28 h 28"/>
                <a:gd name="T2" fmla="*/ 4 w 10"/>
                <a:gd name="T3" fmla="*/ 28 h 28"/>
                <a:gd name="T4" fmla="*/ 1 w 10"/>
                <a:gd name="T5" fmla="*/ 9 h 28"/>
                <a:gd name="T6" fmla="*/ 0 w 10"/>
                <a:gd name="T7" fmla="*/ 3 h 28"/>
                <a:gd name="T8" fmla="*/ 1 w 10"/>
                <a:gd name="T9" fmla="*/ 0 h 28"/>
                <a:gd name="T10" fmla="*/ 3 w 10"/>
                <a:gd name="T11" fmla="*/ 3 h 28"/>
                <a:gd name="T12" fmla="*/ 4 w 10"/>
                <a:gd name="T13" fmla="*/ 5 h 28"/>
                <a:gd name="T14" fmla="*/ 7 w 10"/>
                <a:gd name="T15" fmla="*/ 24 h 28"/>
                <a:gd name="T16" fmla="*/ 10 w 10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27"/>
                    <a:pt x="6" y="27"/>
                    <a:pt x="4" y="28"/>
                  </a:cubicBezTo>
                  <a:cubicBezTo>
                    <a:pt x="3" y="21"/>
                    <a:pt x="1" y="15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3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11"/>
                    <a:pt x="6" y="17"/>
                    <a:pt x="7" y="24"/>
                  </a:cubicBezTo>
                  <a:cubicBezTo>
                    <a:pt x="7" y="26"/>
                    <a:pt x="9" y="26"/>
                    <a:pt x="10" y="28"/>
                  </a:cubicBezTo>
                  <a:close/>
                </a:path>
              </a:pathLst>
            </a:custGeom>
            <a:solidFill>
              <a:srgbClr val="BC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7" name="Freeform 77">
              <a:extLst>
                <a:ext uri="{FF2B5EF4-FFF2-40B4-BE49-F238E27FC236}">
                  <a16:creationId xmlns:a16="http://schemas.microsoft.com/office/drawing/2014/main" id="{6D52A68C-F535-E55B-D3FE-6C0E6C656D8F}"/>
                </a:ext>
              </a:extLst>
            </p:cNvPr>
            <p:cNvSpPr/>
            <p:nvPr userDrawn="1"/>
          </p:nvSpPr>
          <p:spPr bwMode="auto">
            <a:xfrm>
              <a:off x="1301750" y="290513"/>
              <a:ext cx="71438" cy="44450"/>
            </a:xfrm>
            <a:custGeom>
              <a:avLst/>
              <a:gdLst>
                <a:gd name="T0" fmla="*/ 4 w 19"/>
                <a:gd name="T1" fmla="*/ 12 h 12"/>
                <a:gd name="T2" fmla="*/ 5 w 19"/>
                <a:gd name="T3" fmla="*/ 5 h 12"/>
                <a:gd name="T4" fmla="*/ 15 w 19"/>
                <a:gd name="T5" fmla="*/ 0 h 12"/>
                <a:gd name="T6" fmla="*/ 19 w 19"/>
                <a:gd name="T7" fmla="*/ 5 h 12"/>
                <a:gd name="T8" fmla="*/ 4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4" y="12"/>
                  </a:moveTo>
                  <a:cubicBezTo>
                    <a:pt x="0" y="9"/>
                    <a:pt x="3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4" y="7"/>
                    <a:pt x="9" y="9"/>
                    <a:pt x="4" y="12"/>
                  </a:cubicBezTo>
                  <a:close/>
                </a:path>
              </a:pathLst>
            </a:custGeom>
            <a:solidFill>
              <a:srgbClr val="73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8" name="Freeform 78">
              <a:extLst>
                <a:ext uri="{FF2B5EF4-FFF2-40B4-BE49-F238E27FC236}">
                  <a16:creationId xmlns:a16="http://schemas.microsoft.com/office/drawing/2014/main" id="{44FA1EBA-3F9E-1220-88D0-A177B1F86276}"/>
                </a:ext>
              </a:extLst>
            </p:cNvPr>
            <p:cNvSpPr/>
            <p:nvPr userDrawn="1"/>
          </p:nvSpPr>
          <p:spPr bwMode="auto">
            <a:xfrm>
              <a:off x="1636713" y="361950"/>
              <a:ext cx="112713" cy="36513"/>
            </a:xfrm>
            <a:custGeom>
              <a:avLst/>
              <a:gdLst>
                <a:gd name="T0" fmla="*/ 26 w 30"/>
                <a:gd name="T1" fmla="*/ 6 h 10"/>
                <a:gd name="T2" fmla="*/ 30 w 30"/>
                <a:gd name="T3" fmla="*/ 10 h 10"/>
                <a:gd name="T4" fmla="*/ 4 w 30"/>
                <a:gd name="T5" fmla="*/ 4 h 10"/>
                <a:gd name="T6" fmla="*/ 2 w 30"/>
                <a:gd name="T7" fmla="*/ 0 h 10"/>
                <a:gd name="T8" fmla="*/ 26 w 3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6" y="6"/>
                  </a:moveTo>
                  <a:cubicBezTo>
                    <a:pt x="27" y="7"/>
                    <a:pt x="30" y="7"/>
                    <a:pt x="30" y="10"/>
                  </a:cubicBezTo>
                  <a:cubicBezTo>
                    <a:pt x="21" y="8"/>
                    <a:pt x="12" y="8"/>
                    <a:pt x="4" y="4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10" y="5"/>
                    <a:pt x="18" y="5"/>
                    <a:pt x="26" y="6"/>
                  </a:cubicBezTo>
                  <a:close/>
                </a:path>
              </a:pathLst>
            </a:custGeom>
            <a:solidFill>
              <a:srgbClr val="72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9" name="Freeform 79">
              <a:extLst>
                <a:ext uri="{FF2B5EF4-FFF2-40B4-BE49-F238E27FC236}">
                  <a16:creationId xmlns:a16="http://schemas.microsoft.com/office/drawing/2014/main" id="{F2A5E64F-A82B-6D62-004D-7F6E8C10615F}"/>
                </a:ext>
              </a:extLst>
            </p:cNvPr>
            <p:cNvSpPr/>
            <p:nvPr userDrawn="1"/>
          </p:nvSpPr>
          <p:spPr bwMode="auto">
            <a:xfrm>
              <a:off x="612775" y="620713"/>
              <a:ext cx="68263" cy="71438"/>
            </a:xfrm>
            <a:custGeom>
              <a:avLst/>
              <a:gdLst>
                <a:gd name="T0" fmla="*/ 18 w 18"/>
                <a:gd name="T1" fmla="*/ 14 h 19"/>
                <a:gd name="T2" fmla="*/ 13 w 18"/>
                <a:gd name="T3" fmla="*/ 19 h 19"/>
                <a:gd name="T4" fmla="*/ 0 w 18"/>
                <a:gd name="T5" fmla="*/ 3 h 19"/>
                <a:gd name="T6" fmla="*/ 5 w 18"/>
                <a:gd name="T7" fmla="*/ 2 h 19"/>
                <a:gd name="T8" fmla="*/ 18 w 18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1" y="12"/>
                    <a:pt x="5" y="8"/>
                    <a:pt x="0" y="3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9" y="7"/>
                    <a:pt x="13" y="12"/>
                    <a:pt x="18" y="14"/>
                  </a:cubicBezTo>
                  <a:close/>
                </a:path>
              </a:pathLst>
            </a:custGeom>
            <a:solidFill>
              <a:srgbClr val="B7A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0" name="Freeform 80">
              <a:extLst>
                <a:ext uri="{FF2B5EF4-FFF2-40B4-BE49-F238E27FC236}">
                  <a16:creationId xmlns:a16="http://schemas.microsoft.com/office/drawing/2014/main" id="{F0857ACD-0C37-4602-5708-89BF869C76DA}"/>
                </a:ext>
              </a:extLst>
            </p:cNvPr>
            <p:cNvSpPr/>
            <p:nvPr userDrawn="1"/>
          </p:nvSpPr>
          <p:spPr bwMode="auto">
            <a:xfrm>
              <a:off x="1771650" y="392113"/>
              <a:ext cx="101600" cy="52388"/>
            </a:xfrm>
            <a:custGeom>
              <a:avLst/>
              <a:gdLst>
                <a:gd name="T0" fmla="*/ 6 w 27"/>
                <a:gd name="T1" fmla="*/ 3 h 14"/>
                <a:gd name="T2" fmla="*/ 1 w 27"/>
                <a:gd name="T3" fmla="*/ 0 h 14"/>
                <a:gd name="T4" fmla="*/ 27 w 27"/>
                <a:gd name="T5" fmla="*/ 14 h 14"/>
                <a:gd name="T6" fmla="*/ 6 w 27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6" y="3"/>
                  </a:moveTo>
                  <a:cubicBezTo>
                    <a:pt x="5" y="2"/>
                    <a:pt x="0" y="4"/>
                    <a:pt x="1" y="0"/>
                  </a:cubicBezTo>
                  <a:cubicBezTo>
                    <a:pt x="12" y="0"/>
                    <a:pt x="20" y="6"/>
                    <a:pt x="27" y="14"/>
                  </a:cubicBezTo>
                  <a:cubicBezTo>
                    <a:pt x="21" y="9"/>
                    <a:pt x="14" y="6"/>
                    <a:pt x="6" y="3"/>
                  </a:cubicBezTo>
                  <a:close/>
                </a:path>
              </a:pathLst>
            </a:custGeom>
            <a:solidFill>
              <a:srgbClr val="796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1" name="Freeform 81">
              <a:extLst>
                <a:ext uri="{FF2B5EF4-FFF2-40B4-BE49-F238E27FC236}">
                  <a16:creationId xmlns:a16="http://schemas.microsoft.com/office/drawing/2014/main" id="{01D60C04-95E8-0943-923B-D709F28B0C3A}"/>
                </a:ext>
              </a:extLst>
            </p:cNvPr>
            <p:cNvSpPr/>
            <p:nvPr userDrawn="1"/>
          </p:nvSpPr>
          <p:spPr bwMode="auto">
            <a:xfrm>
              <a:off x="2076450" y="165100"/>
              <a:ext cx="53975" cy="7938"/>
            </a:xfrm>
            <a:custGeom>
              <a:avLst/>
              <a:gdLst>
                <a:gd name="T0" fmla="*/ 14 w 14"/>
                <a:gd name="T1" fmla="*/ 1 h 2"/>
                <a:gd name="T2" fmla="*/ 0 w 14"/>
                <a:gd name="T3" fmla="*/ 0 h 2"/>
                <a:gd name="T4" fmla="*/ 14 w 14"/>
                <a:gd name="T5" fmla="*/ 1 h 2"/>
                <a:gd name="T6" fmla="*/ 14 w 1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9" y="1"/>
                    <a:pt x="4" y="2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2" name="Freeform 82">
              <a:extLst>
                <a:ext uri="{FF2B5EF4-FFF2-40B4-BE49-F238E27FC236}">
                  <a16:creationId xmlns:a16="http://schemas.microsoft.com/office/drawing/2014/main" id="{7AF039B2-76BA-24B1-D458-E1905B011514}"/>
                </a:ext>
              </a:extLst>
            </p:cNvPr>
            <p:cNvSpPr/>
            <p:nvPr userDrawn="1"/>
          </p:nvSpPr>
          <p:spPr bwMode="auto">
            <a:xfrm>
              <a:off x="249238" y="1598613"/>
              <a:ext cx="33338" cy="11113"/>
            </a:xfrm>
            <a:custGeom>
              <a:avLst/>
              <a:gdLst>
                <a:gd name="T0" fmla="*/ 9 w 9"/>
                <a:gd name="T1" fmla="*/ 3 h 3"/>
                <a:gd name="T2" fmla="*/ 0 w 9"/>
                <a:gd name="T3" fmla="*/ 3 h 3"/>
                <a:gd name="T4" fmla="*/ 9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3" y="2"/>
                    <a:pt x="0" y="3"/>
                  </a:cubicBezTo>
                  <a:cubicBezTo>
                    <a:pt x="3" y="0"/>
                    <a:pt x="6" y="0"/>
                    <a:pt x="9" y="3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3" name="Freeform 83">
              <a:extLst>
                <a:ext uri="{FF2B5EF4-FFF2-40B4-BE49-F238E27FC236}">
                  <a16:creationId xmlns:a16="http://schemas.microsoft.com/office/drawing/2014/main" id="{DDB85031-95B7-8E90-3777-C141CFE7A187}"/>
                </a:ext>
              </a:extLst>
            </p:cNvPr>
            <p:cNvSpPr/>
            <p:nvPr userDrawn="1"/>
          </p:nvSpPr>
          <p:spPr bwMode="auto">
            <a:xfrm>
              <a:off x="368300" y="466725"/>
              <a:ext cx="155575" cy="158750"/>
            </a:xfrm>
            <a:custGeom>
              <a:avLst/>
              <a:gdLst>
                <a:gd name="T0" fmla="*/ 41 w 41"/>
                <a:gd name="T1" fmla="*/ 8 h 42"/>
                <a:gd name="T2" fmla="*/ 38 w 41"/>
                <a:gd name="T3" fmla="*/ 16 h 42"/>
                <a:gd name="T4" fmla="*/ 34 w 41"/>
                <a:gd name="T5" fmla="*/ 17 h 42"/>
                <a:gd name="T6" fmla="*/ 32 w 41"/>
                <a:gd name="T7" fmla="*/ 20 h 42"/>
                <a:gd name="T8" fmla="*/ 35 w 41"/>
                <a:gd name="T9" fmla="*/ 21 h 42"/>
                <a:gd name="T10" fmla="*/ 40 w 41"/>
                <a:gd name="T11" fmla="*/ 28 h 42"/>
                <a:gd name="T12" fmla="*/ 38 w 41"/>
                <a:gd name="T13" fmla="*/ 29 h 42"/>
                <a:gd name="T14" fmla="*/ 31 w 41"/>
                <a:gd name="T15" fmla="*/ 29 h 42"/>
                <a:gd name="T16" fmla="*/ 28 w 41"/>
                <a:gd name="T17" fmla="*/ 31 h 42"/>
                <a:gd name="T18" fmla="*/ 25 w 41"/>
                <a:gd name="T19" fmla="*/ 32 h 42"/>
                <a:gd name="T20" fmla="*/ 21 w 41"/>
                <a:gd name="T21" fmla="*/ 37 h 42"/>
                <a:gd name="T22" fmla="*/ 22 w 41"/>
                <a:gd name="T23" fmla="*/ 41 h 42"/>
                <a:gd name="T24" fmla="*/ 20 w 41"/>
                <a:gd name="T25" fmla="*/ 42 h 42"/>
                <a:gd name="T26" fmla="*/ 19 w 41"/>
                <a:gd name="T27" fmla="*/ 38 h 42"/>
                <a:gd name="T28" fmla="*/ 11 w 41"/>
                <a:gd name="T29" fmla="*/ 30 h 42"/>
                <a:gd name="T30" fmla="*/ 14 w 41"/>
                <a:gd name="T31" fmla="*/ 20 h 42"/>
                <a:gd name="T32" fmla="*/ 11 w 41"/>
                <a:gd name="T33" fmla="*/ 30 h 42"/>
                <a:gd name="T34" fmla="*/ 10 w 41"/>
                <a:gd name="T35" fmla="*/ 29 h 42"/>
                <a:gd name="T36" fmla="*/ 4 w 41"/>
                <a:gd name="T37" fmla="*/ 19 h 42"/>
                <a:gd name="T38" fmla="*/ 1 w 41"/>
                <a:gd name="T39" fmla="*/ 16 h 42"/>
                <a:gd name="T40" fmla="*/ 6 w 41"/>
                <a:gd name="T41" fmla="*/ 12 h 42"/>
                <a:gd name="T42" fmla="*/ 9 w 41"/>
                <a:gd name="T43" fmla="*/ 9 h 42"/>
                <a:gd name="T44" fmla="*/ 9 w 41"/>
                <a:gd name="T45" fmla="*/ 7 h 42"/>
                <a:gd name="T46" fmla="*/ 11 w 41"/>
                <a:gd name="T47" fmla="*/ 8 h 42"/>
                <a:gd name="T48" fmla="*/ 13 w 41"/>
                <a:gd name="T49" fmla="*/ 11 h 42"/>
                <a:gd name="T50" fmla="*/ 15 w 41"/>
                <a:gd name="T51" fmla="*/ 12 h 42"/>
                <a:gd name="T52" fmla="*/ 17 w 41"/>
                <a:gd name="T53" fmla="*/ 9 h 42"/>
                <a:gd name="T54" fmla="*/ 16 w 41"/>
                <a:gd name="T55" fmla="*/ 7 h 42"/>
                <a:gd name="T56" fmla="*/ 18 w 41"/>
                <a:gd name="T57" fmla="*/ 1 h 42"/>
                <a:gd name="T58" fmla="*/ 23 w 41"/>
                <a:gd name="T59" fmla="*/ 3 h 42"/>
                <a:gd name="T60" fmla="*/ 28 w 41"/>
                <a:gd name="T61" fmla="*/ 2 h 42"/>
                <a:gd name="T62" fmla="*/ 30 w 41"/>
                <a:gd name="T63" fmla="*/ 1 h 42"/>
                <a:gd name="T64" fmla="*/ 31 w 41"/>
                <a:gd name="T65" fmla="*/ 4 h 42"/>
                <a:gd name="T66" fmla="*/ 29 w 41"/>
                <a:gd name="T67" fmla="*/ 10 h 42"/>
                <a:gd name="T68" fmla="*/ 27 w 41"/>
                <a:gd name="T69" fmla="*/ 13 h 42"/>
                <a:gd name="T70" fmla="*/ 30 w 41"/>
                <a:gd name="T71" fmla="*/ 14 h 42"/>
                <a:gd name="T72" fmla="*/ 38 w 41"/>
                <a:gd name="T73" fmla="*/ 10 h 42"/>
                <a:gd name="T74" fmla="*/ 41 w 41"/>
                <a:gd name="T7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" h="42">
                  <a:moveTo>
                    <a:pt x="41" y="8"/>
                  </a:moveTo>
                  <a:cubicBezTo>
                    <a:pt x="39" y="11"/>
                    <a:pt x="39" y="14"/>
                    <a:pt x="38" y="16"/>
                  </a:cubicBezTo>
                  <a:cubicBezTo>
                    <a:pt x="37" y="16"/>
                    <a:pt x="35" y="17"/>
                    <a:pt x="34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9" y="21"/>
                    <a:pt x="37" y="27"/>
                    <a:pt x="40" y="28"/>
                  </a:cubicBezTo>
                  <a:cubicBezTo>
                    <a:pt x="40" y="28"/>
                    <a:pt x="39" y="29"/>
                    <a:pt x="38" y="29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8" y="29"/>
                    <a:pt x="28" y="31"/>
                  </a:cubicBezTo>
                  <a:cubicBezTo>
                    <a:pt x="28" y="33"/>
                    <a:pt x="26" y="32"/>
                    <a:pt x="25" y="32"/>
                  </a:cubicBezTo>
                  <a:cubicBezTo>
                    <a:pt x="22" y="33"/>
                    <a:pt x="19" y="33"/>
                    <a:pt x="21" y="37"/>
                  </a:cubicBezTo>
                  <a:cubicBezTo>
                    <a:pt x="22" y="38"/>
                    <a:pt x="23" y="40"/>
                    <a:pt x="22" y="41"/>
                  </a:cubicBezTo>
                  <a:cubicBezTo>
                    <a:pt x="22" y="42"/>
                    <a:pt x="21" y="42"/>
                    <a:pt x="20" y="42"/>
                  </a:cubicBezTo>
                  <a:cubicBezTo>
                    <a:pt x="19" y="41"/>
                    <a:pt x="19" y="39"/>
                    <a:pt x="19" y="38"/>
                  </a:cubicBezTo>
                  <a:cubicBezTo>
                    <a:pt x="19" y="32"/>
                    <a:pt x="15" y="31"/>
                    <a:pt x="11" y="30"/>
                  </a:cubicBezTo>
                  <a:cubicBezTo>
                    <a:pt x="16" y="28"/>
                    <a:pt x="17" y="26"/>
                    <a:pt x="14" y="20"/>
                  </a:cubicBezTo>
                  <a:cubicBezTo>
                    <a:pt x="13" y="24"/>
                    <a:pt x="13" y="27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10" y="24"/>
                    <a:pt x="8" y="21"/>
                    <a:pt x="4" y="19"/>
                  </a:cubicBezTo>
                  <a:cubicBezTo>
                    <a:pt x="3" y="18"/>
                    <a:pt x="0" y="17"/>
                    <a:pt x="1" y="16"/>
                  </a:cubicBezTo>
                  <a:cubicBezTo>
                    <a:pt x="3" y="15"/>
                    <a:pt x="3" y="11"/>
                    <a:pt x="6" y="12"/>
                  </a:cubicBezTo>
                  <a:cubicBezTo>
                    <a:pt x="8" y="12"/>
                    <a:pt x="9" y="12"/>
                    <a:pt x="9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ubicBezTo>
                    <a:pt x="16" y="11"/>
                    <a:pt x="17" y="10"/>
                    <a:pt x="17" y="9"/>
                  </a:cubicBezTo>
                  <a:cubicBezTo>
                    <a:pt x="17" y="9"/>
                    <a:pt x="16" y="8"/>
                    <a:pt x="16" y="7"/>
                  </a:cubicBezTo>
                  <a:cubicBezTo>
                    <a:pt x="16" y="5"/>
                    <a:pt x="15" y="2"/>
                    <a:pt x="18" y="1"/>
                  </a:cubicBezTo>
                  <a:cubicBezTo>
                    <a:pt x="20" y="0"/>
                    <a:pt x="22" y="1"/>
                    <a:pt x="23" y="3"/>
                  </a:cubicBezTo>
                  <a:cubicBezTo>
                    <a:pt x="25" y="6"/>
                    <a:pt x="26" y="4"/>
                    <a:pt x="28" y="2"/>
                  </a:cubicBezTo>
                  <a:cubicBezTo>
                    <a:pt x="29" y="2"/>
                    <a:pt x="29" y="1"/>
                    <a:pt x="30" y="1"/>
                  </a:cubicBezTo>
                  <a:cubicBezTo>
                    <a:pt x="31" y="2"/>
                    <a:pt x="31" y="3"/>
                    <a:pt x="31" y="4"/>
                  </a:cubicBezTo>
                  <a:cubicBezTo>
                    <a:pt x="31" y="6"/>
                    <a:pt x="31" y="9"/>
                    <a:pt x="29" y="10"/>
                  </a:cubicBezTo>
                  <a:cubicBezTo>
                    <a:pt x="27" y="11"/>
                    <a:pt x="26" y="12"/>
                    <a:pt x="27" y="13"/>
                  </a:cubicBezTo>
                  <a:cubicBezTo>
                    <a:pt x="27" y="15"/>
                    <a:pt x="29" y="14"/>
                    <a:pt x="30" y="14"/>
                  </a:cubicBezTo>
                  <a:cubicBezTo>
                    <a:pt x="34" y="15"/>
                    <a:pt x="36" y="12"/>
                    <a:pt x="38" y="10"/>
                  </a:cubicBezTo>
                  <a:cubicBezTo>
                    <a:pt x="39" y="9"/>
                    <a:pt x="39" y="8"/>
                    <a:pt x="41" y="8"/>
                  </a:cubicBezTo>
                  <a:close/>
                </a:path>
              </a:pathLst>
            </a:custGeom>
            <a:solidFill>
              <a:srgbClr val="F1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4" name="Freeform 84">
              <a:extLst>
                <a:ext uri="{FF2B5EF4-FFF2-40B4-BE49-F238E27FC236}">
                  <a16:creationId xmlns:a16="http://schemas.microsoft.com/office/drawing/2014/main" id="{96EF3E2E-0FEF-9EF7-5E4C-283A7E79FF02}"/>
                </a:ext>
              </a:extLst>
            </p:cNvPr>
            <p:cNvSpPr/>
            <p:nvPr userDrawn="1"/>
          </p:nvSpPr>
          <p:spPr bwMode="auto">
            <a:xfrm>
              <a:off x="63500" y="508000"/>
              <a:ext cx="166688" cy="134938"/>
            </a:xfrm>
            <a:custGeom>
              <a:avLst/>
              <a:gdLst>
                <a:gd name="T0" fmla="*/ 17 w 44"/>
                <a:gd name="T1" fmla="*/ 31 h 36"/>
                <a:gd name="T2" fmla="*/ 12 w 44"/>
                <a:gd name="T3" fmla="*/ 29 h 36"/>
                <a:gd name="T4" fmla="*/ 1 w 44"/>
                <a:gd name="T5" fmla="*/ 17 h 36"/>
                <a:gd name="T6" fmla="*/ 0 w 44"/>
                <a:gd name="T7" fmla="*/ 16 h 36"/>
                <a:gd name="T8" fmla="*/ 5 w 44"/>
                <a:gd name="T9" fmla="*/ 12 h 36"/>
                <a:gd name="T10" fmla="*/ 9 w 44"/>
                <a:gd name="T11" fmla="*/ 11 h 36"/>
                <a:gd name="T12" fmla="*/ 16 w 44"/>
                <a:gd name="T13" fmla="*/ 12 h 36"/>
                <a:gd name="T14" fmla="*/ 18 w 44"/>
                <a:gd name="T15" fmla="*/ 11 h 36"/>
                <a:gd name="T16" fmla="*/ 18 w 44"/>
                <a:gd name="T17" fmla="*/ 6 h 36"/>
                <a:gd name="T18" fmla="*/ 20 w 44"/>
                <a:gd name="T19" fmla="*/ 1 h 36"/>
                <a:gd name="T20" fmla="*/ 24 w 44"/>
                <a:gd name="T21" fmla="*/ 2 h 36"/>
                <a:gd name="T22" fmla="*/ 29 w 44"/>
                <a:gd name="T23" fmla="*/ 3 h 36"/>
                <a:gd name="T24" fmla="*/ 32 w 44"/>
                <a:gd name="T25" fmla="*/ 3 h 36"/>
                <a:gd name="T26" fmla="*/ 32 w 44"/>
                <a:gd name="T27" fmla="*/ 8 h 36"/>
                <a:gd name="T28" fmla="*/ 31 w 44"/>
                <a:gd name="T29" fmla="*/ 9 h 36"/>
                <a:gd name="T30" fmla="*/ 29 w 44"/>
                <a:gd name="T31" fmla="*/ 14 h 36"/>
                <a:gd name="T32" fmla="*/ 37 w 44"/>
                <a:gd name="T33" fmla="*/ 12 h 36"/>
                <a:gd name="T34" fmla="*/ 39 w 44"/>
                <a:gd name="T35" fmla="*/ 10 h 36"/>
                <a:gd name="T36" fmla="*/ 42 w 44"/>
                <a:gd name="T37" fmla="*/ 8 h 36"/>
                <a:gd name="T38" fmla="*/ 43 w 44"/>
                <a:gd name="T39" fmla="*/ 11 h 36"/>
                <a:gd name="T40" fmla="*/ 41 w 44"/>
                <a:gd name="T41" fmla="*/ 15 h 36"/>
                <a:gd name="T42" fmla="*/ 40 w 44"/>
                <a:gd name="T43" fmla="*/ 15 h 36"/>
                <a:gd name="T44" fmla="*/ 34 w 44"/>
                <a:gd name="T45" fmla="*/ 19 h 36"/>
                <a:gd name="T46" fmla="*/ 40 w 44"/>
                <a:gd name="T47" fmla="*/ 20 h 36"/>
                <a:gd name="T48" fmla="*/ 39 w 44"/>
                <a:gd name="T49" fmla="*/ 25 h 36"/>
                <a:gd name="T50" fmla="*/ 34 w 44"/>
                <a:gd name="T51" fmla="*/ 30 h 36"/>
                <a:gd name="T52" fmla="*/ 30 w 44"/>
                <a:gd name="T53" fmla="*/ 33 h 36"/>
                <a:gd name="T54" fmla="*/ 27 w 44"/>
                <a:gd name="T55" fmla="*/ 32 h 36"/>
                <a:gd name="T56" fmla="*/ 23 w 44"/>
                <a:gd name="T57" fmla="*/ 33 h 36"/>
                <a:gd name="T58" fmla="*/ 22 w 44"/>
                <a:gd name="T59" fmla="*/ 36 h 36"/>
                <a:gd name="T60" fmla="*/ 19 w 44"/>
                <a:gd name="T61" fmla="*/ 33 h 36"/>
                <a:gd name="T62" fmla="*/ 17 w 44"/>
                <a:gd name="T63" fmla="*/ 31 h 36"/>
                <a:gd name="T64" fmla="*/ 18 w 44"/>
                <a:gd name="T65" fmla="*/ 22 h 36"/>
                <a:gd name="T66" fmla="*/ 16 w 44"/>
                <a:gd name="T67" fmla="*/ 20 h 36"/>
                <a:gd name="T68" fmla="*/ 15 w 44"/>
                <a:gd name="T69" fmla="*/ 22 h 36"/>
                <a:gd name="T70" fmla="*/ 17 w 44"/>
                <a:gd name="T7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6">
                  <a:moveTo>
                    <a:pt x="17" y="31"/>
                  </a:moveTo>
                  <a:cubicBezTo>
                    <a:pt x="14" y="33"/>
                    <a:pt x="12" y="31"/>
                    <a:pt x="12" y="29"/>
                  </a:cubicBezTo>
                  <a:cubicBezTo>
                    <a:pt x="11" y="22"/>
                    <a:pt x="8" y="18"/>
                    <a:pt x="1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6"/>
                    <a:pt x="5" y="16"/>
                    <a:pt x="5" y="12"/>
                  </a:cubicBezTo>
                  <a:cubicBezTo>
                    <a:pt x="6" y="10"/>
                    <a:pt x="8" y="11"/>
                    <a:pt x="9" y="11"/>
                  </a:cubicBezTo>
                  <a:cubicBezTo>
                    <a:pt x="12" y="6"/>
                    <a:pt x="14" y="8"/>
                    <a:pt x="16" y="12"/>
                  </a:cubicBezTo>
                  <a:cubicBezTo>
                    <a:pt x="17" y="13"/>
                    <a:pt x="18" y="12"/>
                    <a:pt x="18" y="11"/>
                  </a:cubicBezTo>
                  <a:cubicBezTo>
                    <a:pt x="19" y="9"/>
                    <a:pt x="19" y="7"/>
                    <a:pt x="18" y="6"/>
                  </a:cubicBezTo>
                  <a:cubicBezTo>
                    <a:pt x="17" y="4"/>
                    <a:pt x="18" y="2"/>
                    <a:pt x="20" y="1"/>
                  </a:cubicBezTo>
                  <a:cubicBezTo>
                    <a:pt x="21" y="0"/>
                    <a:pt x="23" y="0"/>
                    <a:pt x="24" y="2"/>
                  </a:cubicBezTo>
                  <a:cubicBezTo>
                    <a:pt x="26" y="4"/>
                    <a:pt x="27" y="4"/>
                    <a:pt x="29" y="3"/>
                  </a:cubicBezTo>
                  <a:cubicBezTo>
                    <a:pt x="30" y="3"/>
                    <a:pt x="31" y="2"/>
                    <a:pt x="32" y="3"/>
                  </a:cubicBezTo>
                  <a:cubicBezTo>
                    <a:pt x="33" y="5"/>
                    <a:pt x="33" y="6"/>
                    <a:pt x="32" y="8"/>
                  </a:cubicBezTo>
                  <a:cubicBezTo>
                    <a:pt x="32" y="8"/>
                    <a:pt x="32" y="9"/>
                    <a:pt x="31" y="9"/>
                  </a:cubicBezTo>
                  <a:cubicBezTo>
                    <a:pt x="30" y="10"/>
                    <a:pt x="28" y="12"/>
                    <a:pt x="29" y="14"/>
                  </a:cubicBezTo>
                  <a:cubicBezTo>
                    <a:pt x="29" y="15"/>
                    <a:pt x="36" y="14"/>
                    <a:pt x="37" y="12"/>
                  </a:cubicBezTo>
                  <a:cubicBezTo>
                    <a:pt x="38" y="12"/>
                    <a:pt x="38" y="11"/>
                    <a:pt x="39" y="10"/>
                  </a:cubicBezTo>
                  <a:cubicBezTo>
                    <a:pt x="40" y="9"/>
                    <a:pt x="41" y="8"/>
                    <a:pt x="42" y="8"/>
                  </a:cubicBezTo>
                  <a:cubicBezTo>
                    <a:pt x="44" y="9"/>
                    <a:pt x="43" y="10"/>
                    <a:pt x="43" y="11"/>
                  </a:cubicBezTo>
                  <a:cubicBezTo>
                    <a:pt x="43" y="13"/>
                    <a:pt x="42" y="14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4" y="17"/>
                    <a:pt x="34" y="19"/>
                  </a:cubicBezTo>
                  <a:cubicBezTo>
                    <a:pt x="35" y="22"/>
                    <a:pt x="38" y="19"/>
                    <a:pt x="40" y="20"/>
                  </a:cubicBezTo>
                  <a:cubicBezTo>
                    <a:pt x="40" y="22"/>
                    <a:pt x="38" y="23"/>
                    <a:pt x="39" y="25"/>
                  </a:cubicBezTo>
                  <a:cubicBezTo>
                    <a:pt x="40" y="29"/>
                    <a:pt x="39" y="30"/>
                    <a:pt x="34" y="30"/>
                  </a:cubicBezTo>
                  <a:cubicBezTo>
                    <a:pt x="30" y="29"/>
                    <a:pt x="30" y="29"/>
                    <a:pt x="30" y="33"/>
                  </a:cubicBezTo>
                  <a:cubicBezTo>
                    <a:pt x="29" y="34"/>
                    <a:pt x="28" y="32"/>
                    <a:pt x="27" y="32"/>
                  </a:cubicBezTo>
                  <a:cubicBezTo>
                    <a:pt x="25" y="30"/>
                    <a:pt x="24" y="30"/>
                    <a:pt x="23" y="33"/>
                  </a:cubicBezTo>
                  <a:cubicBezTo>
                    <a:pt x="23" y="35"/>
                    <a:pt x="24" y="36"/>
                    <a:pt x="22" y="36"/>
                  </a:cubicBezTo>
                  <a:cubicBezTo>
                    <a:pt x="20" y="36"/>
                    <a:pt x="19" y="35"/>
                    <a:pt x="19" y="33"/>
                  </a:cubicBezTo>
                  <a:cubicBezTo>
                    <a:pt x="19" y="32"/>
                    <a:pt x="19" y="31"/>
                    <a:pt x="17" y="31"/>
                  </a:cubicBezTo>
                  <a:cubicBezTo>
                    <a:pt x="17" y="28"/>
                    <a:pt x="18" y="25"/>
                    <a:pt x="18" y="22"/>
                  </a:cubicBezTo>
                  <a:cubicBezTo>
                    <a:pt x="18" y="21"/>
                    <a:pt x="17" y="21"/>
                    <a:pt x="16" y="20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5" y="25"/>
                    <a:pt x="14" y="28"/>
                    <a:pt x="17" y="31"/>
                  </a:cubicBezTo>
                  <a:close/>
                </a:path>
              </a:pathLst>
            </a:custGeom>
            <a:solidFill>
              <a:srgbClr val="F1D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5" name="Freeform 85">
              <a:extLst>
                <a:ext uri="{FF2B5EF4-FFF2-40B4-BE49-F238E27FC236}">
                  <a16:creationId xmlns:a16="http://schemas.microsoft.com/office/drawing/2014/main" id="{6609E443-FA7C-A03A-539F-DF7CDE5F9CCA}"/>
                </a:ext>
              </a:extLst>
            </p:cNvPr>
            <p:cNvSpPr/>
            <p:nvPr userDrawn="1"/>
          </p:nvSpPr>
          <p:spPr bwMode="auto">
            <a:xfrm>
              <a:off x="357188" y="266700"/>
              <a:ext cx="52388" cy="90488"/>
            </a:xfrm>
            <a:custGeom>
              <a:avLst/>
              <a:gdLst>
                <a:gd name="T0" fmla="*/ 1 w 14"/>
                <a:gd name="T1" fmla="*/ 18 h 24"/>
                <a:gd name="T2" fmla="*/ 4 w 14"/>
                <a:gd name="T3" fmla="*/ 7 h 24"/>
                <a:gd name="T4" fmla="*/ 5 w 14"/>
                <a:gd name="T5" fmla="*/ 6 h 24"/>
                <a:gd name="T6" fmla="*/ 9 w 14"/>
                <a:gd name="T7" fmla="*/ 1 h 24"/>
                <a:gd name="T8" fmla="*/ 13 w 14"/>
                <a:gd name="T9" fmla="*/ 8 h 24"/>
                <a:gd name="T10" fmla="*/ 11 w 14"/>
                <a:gd name="T11" fmla="*/ 21 h 24"/>
                <a:gd name="T12" fmla="*/ 7 w 14"/>
                <a:gd name="T13" fmla="*/ 23 h 24"/>
                <a:gd name="T14" fmla="*/ 3 w 14"/>
                <a:gd name="T15" fmla="*/ 21 h 24"/>
                <a:gd name="T16" fmla="*/ 1 w 14"/>
                <a:gd name="T17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4">
                  <a:moveTo>
                    <a:pt x="1" y="18"/>
                  </a:moveTo>
                  <a:cubicBezTo>
                    <a:pt x="2" y="14"/>
                    <a:pt x="3" y="11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6" y="4"/>
                    <a:pt x="7" y="0"/>
                    <a:pt x="9" y="1"/>
                  </a:cubicBezTo>
                  <a:cubicBezTo>
                    <a:pt x="11" y="2"/>
                    <a:pt x="13" y="5"/>
                    <a:pt x="13" y="8"/>
                  </a:cubicBezTo>
                  <a:cubicBezTo>
                    <a:pt x="14" y="13"/>
                    <a:pt x="13" y="17"/>
                    <a:pt x="11" y="21"/>
                  </a:cubicBezTo>
                  <a:cubicBezTo>
                    <a:pt x="10" y="23"/>
                    <a:pt x="9" y="24"/>
                    <a:pt x="7" y="23"/>
                  </a:cubicBezTo>
                  <a:cubicBezTo>
                    <a:pt x="6" y="22"/>
                    <a:pt x="4" y="21"/>
                    <a:pt x="3" y="21"/>
                  </a:cubicBezTo>
                  <a:cubicBezTo>
                    <a:pt x="0" y="21"/>
                    <a:pt x="0" y="19"/>
                    <a:pt x="1" y="18"/>
                  </a:cubicBezTo>
                  <a:close/>
                </a:path>
              </a:pathLst>
            </a:custGeom>
            <a:solidFill>
              <a:srgbClr val="71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6" name="Freeform 86">
              <a:extLst>
                <a:ext uri="{FF2B5EF4-FFF2-40B4-BE49-F238E27FC236}">
                  <a16:creationId xmlns:a16="http://schemas.microsoft.com/office/drawing/2014/main" id="{3FEED497-7794-3513-FE17-B58E5A0E2484}"/>
                </a:ext>
              </a:extLst>
            </p:cNvPr>
            <p:cNvSpPr/>
            <p:nvPr userDrawn="1"/>
          </p:nvSpPr>
          <p:spPr bwMode="auto">
            <a:xfrm>
              <a:off x="109538" y="576263"/>
              <a:ext cx="30163" cy="49213"/>
            </a:xfrm>
            <a:custGeom>
              <a:avLst/>
              <a:gdLst>
                <a:gd name="T0" fmla="*/ 5 w 8"/>
                <a:gd name="T1" fmla="*/ 13 h 13"/>
                <a:gd name="T2" fmla="*/ 2 w 8"/>
                <a:gd name="T3" fmla="*/ 7 h 13"/>
                <a:gd name="T4" fmla="*/ 2 w 8"/>
                <a:gd name="T5" fmla="*/ 3 h 13"/>
                <a:gd name="T6" fmla="*/ 4 w 8"/>
                <a:gd name="T7" fmla="*/ 0 h 13"/>
                <a:gd name="T8" fmla="*/ 7 w 8"/>
                <a:gd name="T9" fmla="*/ 3 h 13"/>
                <a:gd name="T10" fmla="*/ 5 w 8"/>
                <a:gd name="T11" fmla="*/ 13 h 13"/>
                <a:gd name="T12" fmla="*/ 5 w 8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2"/>
                    <a:pt x="0" y="10"/>
                    <a:pt x="2" y="7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6"/>
                    <a:pt x="8" y="10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DD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7" name="Freeform 87">
              <a:extLst>
                <a:ext uri="{FF2B5EF4-FFF2-40B4-BE49-F238E27FC236}">
                  <a16:creationId xmlns:a16="http://schemas.microsoft.com/office/drawing/2014/main" id="{DF12C300-760E-32D2-AEFD-25C8A19FC3D7}"/>
                </a:ext>
              </a:extLst>
            </p:cNvPr>
            <p:cNvSpPr/>
            <p:nvPr userDrawn="1"/>
          </p:nvSpPr>
          <p:spPr bwMode="auto">
            <a:xfrm>
              <a:off x="293688" y="463550"/>
              <a:ext cx="14288" cy="14288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9C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8" name="Freeform 88">
              <a:extLst>
                <a:ext uri="{FF2B5EF4-FFF2-40B4-BE49-F238E27FC236}">
                  <a16:creationId xmlns:a16="http://schemas.microsoft.com/office/drawing/2014/main" id="{174E9834-77E2-152E-F620-943A4E290E45}"/>
                </a:ext>
              </a:extLst>
            </p:cNvPr>
            <p:cNvSpPr/>
            <p:nvPr userDrawn="1"/>
          </p:nvSpPr>
          <p:spPr bwMode="auto">
            <a:xfrm>
              <a:off x="1497013" y="184150"/>
              <a:ext cx="114300" cy="136525"/>
            </a:xfrm>
            <a:custGeom>
              <a:avLst/>
              <a:gdLst>
                <a:gd name="T0" fmla="*/ 1 w 30"/>
                <a:gd name="T1" fmla="*/ 14 h 36"/>
                <a:gd name="T2" fmla="*/ 3 w 30"/>
                <a:gd name="T3" fmla="*/ 9 h 36"/>
                <a:gd name="T4" fmla="*/ 4 w 30"/>
                <a:gd name="T5" fmla="*/ 3 h 36"/>
                <a:gd name="T6" fmla="*/ 10 w 30"/>
                <a:gd name="T7" fmla="*/ 4 h 36"/>
                <a:gd name="T8" fmla="*/ 15 w 30"/>
                <a:gd name="T9" fmla="*/ 3 h 36"/>
                <a:gd name="T10" fmla="*/ 18 w 30"/>
                <a:gd name="T11" fmla="*/ 0 h 36"/>
                <a:gd name="T12" fmla="*/ 15 w 30"/>
                <a:gd name="T13" fmla="*/ 13 h 36"/>
                <a:gd name="T14" fmla="*/ 15 w 30"/>
                <a:gd name="T15" fmla="*/ 16 h 36"/>
                <a:gd name="T16" fmla="*/ 23 w 30"/>
                <a:gd name="T17" fmla="*/ 23 h 36"/>
                <a:gd name="T18" fmla="*/ 28 w 30"/>
                <a:gd name="T19" fmla="*/ 28 h 36"/>
                <a:gd name="T20" fmla="*/ 30 w 30"/>
                <a:gd name="T21" fmla="*/ 30 h 36"/>
                <a:gd name="T22" fmla="*/ 27 w 30"/>
                <a:gd name="T23" fmla="*/ 31 h 36"/>
                <a:gd name="T24" fmla="*/ 16 w 30"/>
                <a:gd name="T25" fmla="*/ 30 h 36"/>
                <a:gd name="T26" fmla="*/ 15 w 30"/>
                <a:gd name="T27" fmla="*/ 32 h 36"/>
                <a:gd name="T28" fmla="*/ 15 w 30"/>
                <a:gd name="T29" fmla="*/ 35 h 36"/>
                <a:gd name="T30" fmla="*/ 9 w 30"/>
                <a:gd name="T31" fmla="*/ 33 h 36"/>
                <a:gd name="T32" fmla="*/ 9 w 30"/>
                <a:gd name="T33" fmla="*/ 32 h 36"/>
                <a:gd name="T34" fmla="*/ 5 w 30"/>
                <a:gd name="T35" fmla="*/ 32 h 36"/>
                <a:gd name="T36" fmla="*/ 3 w 30"/>
                <a:gd name="T37" fmla="*/ 32 h 36"/>
                <a:gd name="T38" fmla="*/ 0 w 30"/>
                <a:gd name="T39" fmla="*/ 18 h 36"/>
                <a:gd name="T40" fmla="*/ 1 w 30"/>
                <a:gd name="T41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6">
                  <a:moveTo>
                    <a:pt x="1" y="14"/>
                  </a:moveTo>
                  <a:cubicBezTo>
                    <a:pt x="3" y="13"/>
                    <a:pt x="3" y="11"/>
                    <a:pt x="3" y="9"/>
                  </a:cubicBezTo>
                  <a:cubicBezTo>
                    <a:pt x="2" y="7"/>
                    <a:pt x="1" y="4"/>
                    <a:pt x="4" y="3"/>
                  </a:cubicBezTo>
                  <a:cubicBezTo>
                    <a:pt x="6" y="2"/>
                    <a:pt x="8" y="2"/>
                    <a:pt x="10" y="4"/>
                  </a:cubicBezTo>
                  <a:cubicBezTo>
                    <a:pt x="12" y="6"/>
                    <a:pt x="14" y="5"/>
                    <a:pt x="15" y="3"/>
                  </a:cubicBezTo>
                  <a:cubicBezTo>
                    <a:pt x="16" y="2"/>
                    <a:pt x="17" y="1"/>
                    <a:pt x="18" y="0"/>
                  </a:cubicBezTo>
                  <a:cubicBezTo>
                    <a:pt x="17" y="4"/>
                    <a:pt x="19" y="9"/>
                    <a:pt x="15" y="13"/>
                  </a:cubicBezTo>
                  <a:cubicBezTo>
                    <a:pt x="14" y="14"/>
                    <a:pt x="13" y="15"/>
                    <a:pt x="15" y="16"/>
                  </a:cubicBezTo>
                  <a:cubicBezTo>
                    <a:pt x="20" y="16"/>
                    <a:pt x="21" y="21"/>
                    <a:pt x="23" y="23"/>
                  </a:cubicBezTo>
                  <a:cubicBezTo>
                    <a:pt x="24" y="25"/>
                    <a:pt x="25" y="27"/>
                    <a:pt x="28" y="28"/>
                  </a:cubicBezTo>
                  <a:cubicBezTo>
                    <a:pt x="29" y="29"/>
                    <a:pt x="30" y="29"/>
                    <a:pt x="30" y="30"/>
                  </a:cubicBezTo>
                  <a:cubicBezTo>
                    <a:pt x="29" y="32"/>
                    <a:pt x="28" y="31"/>
                    <a:pt x="27" y="31"/>
                  </a:cubicBezTo>
                  <a:cubicBezTo>
                    <a:pt x="23" y="31"/>
                    <a:pt x="20" y="32"/>
                    <a:pt x="16" y="30"/>
                  </a:cubicBezTo>
                  <a:cubicBezTo>
                    <a:pt x="15" y="29"/>
                    <a:pt x="15" y="31"/>
                    <a:pt x="15" y="32"/>
                  </a:cubicBezTo>
                  <a:cubicBezTo>
                    <a:pt x="14" y="33"/>
                    <a:pt x="18" y="34"/>
                    <a:pt x="15" y="35"/>
                  </a:cubicBezTo>
                  <a:cubicBezTo>
                    <a:pt x="13" y="36"/>
                    <a:pt x="11" y="35"/>
                    <a:pt x="9" y="33"/>
                  </a:cubicBezTo>
                  <a:cubicBezTo>
                    <a:pt x="9" y="33"/>
                    <a:pt x="9" y="32"/>
                    <a:pt x="9" y="32"/>
                  </a:cubicBezTo>
                  <a:cubicBezTo>
                    <a:pt x="8" y="31"/>
                    <a:pt x="6" y="26"/>
                    <a:pt x="5" y="32"/>
                  </a:cubicBezTo>
                  <a:cubicBezTo>
                    <a:pt x="5" y="32"/>
                    <a:pt x="4" y="32"/>
                    <a:pt x="3" y="32"/>
                  </a:cubicBezTo>
                  <a:cubicBezTo>
                    <a:pt x="2" y="27"/>
                    <a:pt x="3" y="22"/>
                    <a:pt x="0" y="18"/>
                  </a:cubicBezTo>
                  <a:cubicBezTo>
                    <a:pt x="0" y="17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9" name="Freeform 89">
              <a:extLst>
                <a:ext uri="{FF2B5EF4-FFF2-40B4-BE49-F238E27FC236}">
                  <a16:creationId xmlns:a16="http://schemas.microsoft.com/office/drawing/2014/main" id="{03E018BA-7CD4-8F92-D210-9BFBB373DA00}"/>
                </a:ext>
              </a:extLst>
            </p:cNvPr>
            <p:cNvSpPr/>
            <p:nvPr userDrawn="1"/>
          </p:nvSpPr>
          <p:spPr bwMode="auto">
            <a:xfrm>
              <a:off x="1166813" y="161925"/>
              <a:ext cx="104775" cy="98425"/>
            </a:xfrm>
            <a:custGeom>
              <a:avLst/>
              <a:gdLst>
                <a:gd name="T0" fmla="*/ 28 w 28"/>
                <a:gd name="T1" fmla="*/ 2 h 26"/>
                <a:gd name="T2" fmla="*/ 19 w 28"/>
                <a:gd name="T3" fmla="*/ 19 h 26"/>
                <a:gd name="T4" fmla="*/ 12 w 28"/>
                <a:gd name="T5" fmla="*/ 20 h 26"/>
                <a:gd name="T6" fmla="*/ 3 w 28"/>
                <a:gd name="T7" fmla="*/ 25 h 26"/>
                <a:gd name="T8" fmla="*/ 1 w 28"/>
                <a:gd name="T9" fmla="*/ 25 h 26"/>
                <a:gd name="T10" fmla="*/ 3 w 28"/>
                <a:gd name="T11" fmla="*/ 23 h 26"/>
                <a:gd name="T12" fmla="*/ 19 w 28"/>
                <a:gd name="T13" fmla="*/ 6 h 26"/>
                <a:gd name="T14" fmla="*/ 28 w 28"/>
                <a:gd name="T1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6" y="8"/>
                    <a:pt x="24" y="15"/>
                    <a:pt x="19" y="19"/>
                  </a:cubicBezTo>
                  <a:cubicBezTo>
                    <a:pt x="17" y="20"/>
                    <a:pt x="14" y="20"/>
                    <a:pt x="12" y="20"/>
                  </a:cubicBezTo>
                  <a:cubicBezTo>
                    <a:pt x="9" y="21"/>
                    <a:pt x="6" y="22"/>
                    <a:pt x="3" y="25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23"/>
                    <a:pt x="2" y="23"/>
                    <a:pt x="3" y="23"/>
                  </a:cubicBezTo>
                  <a:cubicBezTo>
                    <a:pt x="9" y="18"/>
                    <a:pt x="15" y="13"/>
                    <a:pt x="19" y="6"/>
                  </a:cubicBezTo>
                  <a:cubicBezTo>
                    <a:pt x="21" y="4"/>
                    <a:pt x="23" y="0"/>
                    <a:pt x="28" y="2"/>
                  </a:cubicBezTo>
                  <a:close/>
                </a:path>
              </a:pathLst>
            </a:custGeom>
            <a:solidFill>
              <a:srgbClr val="6F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0" name="Freeform 90">
              <a:extLst>
                <a:ext uri="{FF2B5EF4-FFF2-40B4-BE49-F238E27FC236}">
                  <a16:creationId xmlns:a16="http://schemas.microsoft.com/office/drawing/2014/main" id="{CB81B0C8-AC25-ECF4-D885-745EB054AC46}"/>
                </a:ext>
              </a:extLst>
            </p:cNvPr>
            <p:cNvSpPr/>
            <p:nvPr userDrawn="1"/>
          </p:nvSpPr>
          <p:spPr bwMode="auto">
            <a:xfrm>
              <a:off x="1455738" y="225425"/>
              <a:ext cx="60325" cy="82550"/>
            </a:xfrm>
            <a:custGeom>
              <a:avLst/>
              <a:gdLst>
                <a:gd name="T0" fmla="*/ 12 w 16"/>
                <a:gd name="T1" fmla="*/ 3 h 22"/>
                <a:gd name="T2" fmla="*/ 14 w 16"/>
                <a:gd name="T3" fmla="*/ 10 h 22"/>
                <a:gd name="T4" fmla="*/ 14 w 16"/>
                <a:gd name="T5" fmla="*/ 21 h 22"/>
                <a:gd name="T6" fmla="*/ 8 w 16"/>
                <a:gd name="T7" fmla="*/ 17 h 22"/>
                <a:gd name="T8" fmla="*/ 3 w 16"/>
                <a:gd name="T9" fmla="*/ 9 h 22"/>
                <a:gd name="T10" fmla="*/ 1 w 16"/>
                <a:gd name="T11" fmla="*/ 7 h 22"/>
                <a:gd name="T12" fmla="*/ 3 w 16"/>
                <a:gd name="T13" fmla="*/ 3 h 22"/>
                <a:gd name="T14" fmla="*/ 7 w 16"/>
                <a:gd name="T15" fmla="*/ 2 h 22"/>
                <a:gd name="T16" fmla="*/ 12 w 16"/>
                <a:gd name="T1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3"/>
                  </a:moveTo>
                  <a:cubicBezTo>
                    <a:pt x="12" y="5"/>
                    <a:pt x="13" y="7"/>
                    <a:pt x="14" y="10"/>
                  </a:cubicBezTo>
                  <a:cubicBezTo>
                    <a:pt x="16" y="13"/>
                    <a:pt x="16" y="17"/>
                    <a:pt x="14" y="21"/>
                  </a:cubicBezTo>
                  <a:cubicBezTo>
                    <a:pt x="9" y="22"/>
                    <a:pt x="8" y="22"/>
                    <a:pt x="8" y="17"/>
                  </a:cubicBezTo>
                  <a:cubicBezTo>
                    <a:pt x="9" y="13"/>
                    <a:pt x="9" y="9"/>
                    <a:pt x="3" y="9"/>
                  </a:cubicBezTo>
                  <a:cubicBezTo>
                    <a:pt x="2" y="9"/>
                    <a:pt x="0" y="8"/>
                    <a:pt x="1" y="7"/>
                  </a:cubicBezTo>
                  <a:cubicBezTo>
                    <a:pt x="1" y="5"/>
                    <a:pt x="1" y="3"/>
                    <a:pt x="3" y="3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11" y="2"/>
                    <a:pt x="12" y="3"/>
                  </a:cubicBezTo>
                  <a:close/>
                </a:path>
              </a:pathLst>
            </a:custGeom>
            <a:solidFill>
              <a:srgbClr val="E3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1" name="Freeform 91">
              <a:extLst>
                <a:ext uri="{FF2B5EF4-FFF2-40B4-BE49-F238E27FC236}">
                  <a16:creationId xmlns:a16="http://schemas.microsoft.com/office/drawing/2014/main" id="{0658361B-9D6B-1EBA-A63B-94911F8A0ECE}"/>
                </a:ext>
              </a:extLst>
            </p:cNvPr>
            <p:cNvSpPr/>
            <p:nvPr userDrawn="1"/>
          </p:nvSpPr>
          <p:spPr bwMode="auto">
            <a:xfrm>
              <a:off x="1471613" y="203200"/>
              <a:ext cx="30163" cy="33338"/>
            </a:xfrm>
            <a:custGeom>
              <a:avLst/>
              <a:gdLst>
                <a:gd name="T0" fmla="*/ 8 w 8"/>
                <a:gd name="T1" fmla="*/ 9 h 9"/>
                <a:gd name="T2" fmla="*/ 3 w 8"/>
                <a:gd name="T3" fmla="*/ 8 h 9"/>
                <a:gd name="T4" fmla="*/ 1 w 8"/>
                <a:gd name="T5" fmla="*/ 3 h 9"/>
                <a:gd name="T6" fmla="*/ 1 w 8"/>
                <a:gd name="T7" fmla="*/ 1 h 9"/>
                <a:gd name="T8" fmla="*/ 4 w 8"/>
                <a:gd name="T9" fmla="*/ 2 h 9"/>
                <a:gd name="T10" fmla="*/ 8 w 8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7" y="8"/>
                    <a:pt x="5" y="8"/>
                    <a:pt x="3" y="8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4"/>
                    <a:pt x="7" y="6"/>
                    <a:pt x="8" y="9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2" name="Freeform 92">
              <a:extLst>
                <a:ext uri="{FF2B5EF4-FFF2-40B4-BE49-F238E27FC236}">
                  <a16:creationId xmlns:a16="http://schemas.microsoft.com/office/drawing/2014/main" id="{C5DD8082-5B98-D67D-AD16-D43325BF8D0E}"/>
                </a:ext>
              </a:extLst>
            </p:cNvPr>
            <p:cNvSpPr/>
            <p:nvPr userDrawn="1"/>
          </p:nvSpPr>
          <p:spPr bwMode="auto">
            <a:xfrm>
              <a:off x="439738" y="285750"/>
              <a:ext cx="150813" cy="192088"/>
            </a:xfrm>
            <a:custGeom>
              <a:avLst/>
              <a:gdLst>
                <a:gd name="T0" fmla="*/ 36 w 40"/>
                <a:gd name="T1" fmla="*/ 39 h 51"/>
                <a:gd name="T2" fmla="*/ 39 w 40"/>
                <a:gd name="T3" fmla="*/ 51 h 51"/>
                <a:gd name="T4" fmla="*/ 34 w 40"/>
                <a:gd name="T5" fmla="*/ 43 h 51"/>
                <a:gd name="T6" fmla="*/ 24 w 40"/>
                <a:gd name="T7" fmla="*/ 40 h 51"/>
                <a:gd name="T8" fmla="*/ 20 w 40"/>
                <a:gd name="T9" fmla="*/ 38 h 51"/>
                <a:gd name="T10" fmla="*/ 15 w 40"/>
                <a:gd name="T11" fmla="*/ 36 h 51"/>
                <a:gd name="T12" fmla="*/ 11 w 40"/>
                <a:gd name="T13" fmla="*/ 29 h 51"/>
                <a:gd name="T14" fmla="*/ 0 w 40"/>
                <a:gd name="T15" fmla="*/ 29 h 51"/>
                <a:gd name="T16" fmla="*/ 8 w 40"/>
                <a:gd name="T17" fmla="*/ 27 h 51"/>
                <a:gd name="T18" fmla="*/ 13 w 40"/>
                <a:gd name="T19" fmla="*/ 25 h 51"/>
                <a:gd name="T20" fmla="*/ 10 w 40"/>
                <a:gd name="T21" fmla="*/ 22 h 51"/>
                <a:gd name="T22" fmla="*/ 5 w 40"/>
                <a:gd name="T23" fmla="*/ 17 h 51"/>
                <a:gd name="T24" fmla="*/ 4 w 40"/>
                <a:gd name="T25" fmla="*/ 15 h 51"/>
                <a:gd name="T26" fmla="*/ 7 w 40"/>
                <a:gd name="T27" fmla="*/ 14 h 51"/>
                <a:gd name="T28" fmla="*/ 12 w 40"/>
                <a:gd name="T29" fmla="*/ 16 h 51"/>
                <a:gd name="T30" fmla="*/ 16 w 40"/>
                <a:gd name="T31" fmla="*/ 13 h 51"/>
                <a:gd name="T32" fmla="*/ 14 w 40"/>
                <a:gd name="T33" fmla="*/ 0 h 51"/>
                <a:gd name="T34" fmla="*/ 22 w 40"/>
                <a:gd name="T35" fmla="*/ 1 h 51"/>
                <a:gd name="T36" fmla="*/ 28 w 40"/>
                <a:gd name="T37" fmla="*/ 1 h 51"/>
                <a:gd name="T38" fmla="*/ 29 w 40"/>
                <a:gd name="T39" fmla="*/ 6 h 51"/>
                <a:gd name="T40" fmla="*/ 26 w 40"/>
                <a:gd name="T41" fmla="*/ 22 h 51"/>
                <a:gd name="T42" fmla="*/ 26 w 40"/>
                <a:gd name="T43" fmla="*/ 28 h 51"/>
                <a:gd name="T44" fmla="*/ 30 w 40"/>
                <a:gd name="T45" fmla="*/ 27 h 51"/>
                <a:gd name="T46" fmla="*/ 35 w 40"/>
                <a:gd name="T47" fmla="*/ 27 h 51"/>
                <a:gd name="T48" fmla="*/ 35 w 40"/>
                <a:gd name="T49" fmla="*/ 32 h 51"/>
                <a:gd name="T50" fmla="*/ 36 w 40"/>
                <a:gd name="T5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51">
                  <a:moveTo>
                    <a:pt x="36" y="39"/>
                  </a:moveTo>
                  <a:cubicBezTo>
                    <a:pt x="36" y="43"/>
                    <a:pt x="40" y="46"/>
                    <a:pt x="39" y="51"/>
                  </a:cubicBezTo>
                  <a:cubicBezTo>
                    <a:pt x="37" y="48"/>
                    <a:pt x="36" y="45"/>
                    <a:pt x="34" y="43"/>
                  </a:cubicBezTo>
                  <a:cubicBezTo>
                    <a:pt x="31" y="38"/>
                    <a:pt x="29" y="37"/>
                    <a:pt x="24" y="40"/>
                  </a:cubicBezTo>
                  <a:cubicBezTo>
                    <a:pt x="23" y="41"/>
                    <a:pt x="21" y="40"/>
                    <a:pt x="20" y="38"/>
                  </a:cubicBezTo>
                  <a:cubicBezTo>
                    <a:pt x="18" y="36"/>
                    <a:pt x="18" y="36"/>
                    <a:pt x="15" y="36"/>
                  </a:cubicBezTo>
                  <a:cubicBezTo>
                    <a:pt x="18" y="31"/>
                    <a:pt x="17" y="30"/>
                    <a:pt x="11" y="29"/>
                  </a:cubicBezTo>
                  <a:cubicBezTo>
                    <a:pt x="7" y="28"/>
                    <a:pt x="4" y="31"/>
                    <a:pt x="0" y="29"/>
                  </a:cubicBezTo>
                  <a:cubicBezTo>
                    <a:pt x="3" y="27"/>
                    <a:pt x="6" y="27"/>
                    <a:pt x="8" y="27"/>
                  </a:cubicBezTo>
                  <a:cubicBezTo>
                    <a:pt x="10" y="27"/>
                    <a:pt x="12" y="27"/>
                    <a:pt x="13" y="25"/>
                  </a:cubicBezTo>
                  <a:cubicBezTo>
                    <a:pt x="13" y="24"/>
                    <a:pt x="11" y="23"/>
                    <a:pt x="10" y="22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5" y="13"/>
                    <a:pt x="6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5" y="17"/>
                    <a:pt x="16" y="16"/>
                    <a:pt x="16" y="13"/>
                  </a:cubicBezTo>
                  <a:cubicBezTo>
                    <a:pt x="15" y="9"/>
                    <a:pt x="15" y="5"/>
                    <a:pt x="14" y="0"/>
                  </a:cubicBezTo>
                  <a:cubicBezTo>
                    <a:pt x="17" y="4"/>
                    <a:pt x="19" y="0"/>
                    <a:pt x="22" y="1"/>
                  </a:cubicBezTo>
                  <a:cubicBezTo>
                    <a:pt x="24" y="2"/>
                    <a:pt x="26" y="5"/>
                    <a:pt x="28" y="1"/>
                  </a:cubicBezTo>
                  <a:cubicBezTo>
                    <a:pt x="30" y="3"/>
                    <a:pt x="29" y="4"/>
                    <a:pt x="29" y="6"/>
                  </a:cubicBezTo>
                  <a:cubicBezTo>
                    <a:pt x="25" y="11"/>
                    <a:pt x="24" y="16"/>
                    <a:pt x="26" y="22"/>
                  </a:cubicBezTo>
                  <a:cubicBezTo>
                    <a:pt x="26" y="24"/>
                    <a:pt x="25" y="26"/>
                    <a:pt x="26" y="28"/>
                  </a:cubicBezTo>
                  <a:cubicBezTo>
                    <a:pt x="28" y="29"/>
                    <a:pt x="29" y="27"/>
                    <a:pt x="30" y="27"/>
                  </a:cubicBezTo>
                  <a:cubicBezTo>
                    <a:pt x="32" y="26"/>
                    <a:pt x="34" y="26"/>
                    <a:pt x="35" y="27"/>
                  </a:cubicBezTo>
                  <a:cubicBezTo>
                    <a:pt x="36" y="29"/>
                    <a:pt x="37" y="31"/>
                    <a:pt x="35" y="32"/>
                  </a:cubicBezTo>
                  <a:cubicBezTo>
                    <a:pt x="32" y="35"/>
                    <a:pt x="34" y="37"/>
                    <a:pt x="36" y="39"/>
                  </a:cubicBezTo>
                  <a:close/>
                </a:path>
              </a:pathLst>
            </a:custGeom>
            <a:solidFill>
              <a:srgbClr val="E1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3" name="Freeform 93">
              <a:extLst>
                <a:ext uri="{FF2B5EF4-FFF2-40B4-BE49-F238E27FC236}">
                  <a16:creationId xmlns:a16="http://schemas.microsoft.com/office/drawing/2014/main" id="{A55838A2-1F58-C801-DFED-0EC3C3BF4F31}"/>
                </a:ext>
              </a:extLst>
            </p:cNvPr>
            <p:cNvSpPr/>
            <p:nvPr userDrawn="1"/>
          </p:nvSpPr>
          <p:spPr bwMode="auto">
            <a:xfrm>
              <a:off x="519113" y="282575"/>
              <a:ext cx="112713" cy="150813"/>
            </a:xfrm>
            <a:custGeom>
              <a:avLst/>
              <a:gdLst>
                <a:gd name="T0" fmla="*/ 15 w 30"/>
                <a:gd name="T1" fmla="*/ 40 h 40"/>
                <a:gd name="T2" fmla="*/ 12 w 30"/>
                <a:gd name="T3" fmla="*/ 33 h 40"/>
                <a:gd name="T4" fmla="*/ 14 w 30"/>
                <a:gd name="T5" fmla="*/ 29 h 40"/>
                <a:gd name="T6" fmla="*/ 9 w 30"/>
                <a:gd name="T7" fmla="*/ 29 h 40"/>
                <a:gd name="T8" fmla="*/ 5 w 30"/>
                <a:gd name="T9" fmla="*/ 32 h 40"/>
                <a:gd name="T10" fmla="*/ 4 w 30"/>
                <a:gd name="T11" fmla="*/ 26 h 40"/>
                <a:gd name="T12" fmla="*/ 4 w 30"/>
                <a:gd name="T13" fmla="*/ 24 h 40"/>
                <a:gd name="T14" fmla="*/ 4 w 30"/>
                <a:gd name="T15" fmla="*/ 11 h 40"/>
                <a:gd name="T16" fmla="*/ 8 w 30"/>
                <a:gd name="T17" fmla="*/ 7 h 40"/>
                <a:gd name="T18" fmla="*/ 11 w 30"/>
                <a:gd name="T19" fmla="*/ 6 h 40"/>
                <a:gd name="T20" fmla="*/ 13 w 30"/>
                <a:gd name="T21" fmla="*/ 1 h 40"/>
                <a:gd name="T22" fmla="*/ 13 w 30"/>
                <a:gd name="T23" fmla="*/ 10 h 40"/>
                <a:gd name="T24" fmla="*/ 15 w 30"/>
                <a:gd name="T25" fmla="*/ 13 h 40"/>
                <a:gd name="T26" fmla="*/ 18 w 30"/>
                <a:gd name="T27" fmla="*/ 11 h 40"/>
                <a:gd name="T28" fmla="*/ 27 w 30"/>
                <a:gd name="T29" fmla="*/ 0 h 40"/>
                <a:gd name="T30" fmla="*/ 28 w 30"/>
                <a:gd name="T31" fmla="*/ 6 h 40"/>
                <a:gd name="T32" fmla="*/ 26 w 30"/>
                <a:gd name="T33" fmla="*/ 10 h 40"/>
                <a:gd name="T34" fmla="*/ 19 w 30"/>
                <a:gd name="T35" fmla="*/ 13 h 40"/>
                <a:gd name="T36" fmla="*/ 18 w 30"/>
                <a:gd name="T37" fmla="*/ 19 h 40"/>
                <a:gd name="T38" fmla="*/ 20 w 30"/>
                <a:gd name="T39" fmla="*/ 21 h 40"/>
                <a:gd name="T40" fmla="*/ 22 w 30"/>
                <a:gd name="T41" fmla="*/ 19 h 40"/>
                <a:gd name="T42" fmla="*/ 26 w 30"/>
                <a:gd name="T43" fmla="*/ 15 h 40"/>
                <a:gd name="T44" fmla="*/ 30 w 30"/>
                <a:gd name="T45" fmla="*/ 19 h 40"/>
                <a:gd name="T46" fmla="*/ 27 w 30"/>
                <a:gd name="T47" fmla="*/ 25 h 40"/>
                <a:gd name="T48" fmla="*/ 24 w 30"/>
                <a:gd name="T49" fmla="*/ 25 h 40"/>
                <a:gd name="T50" fmla="*/ 21 w 30"/>
                <a:gd name="T51" fmla="*/ 28 h 40"/>
                <a:gd name="T52" fmla="*/ 23 w 30"/>
                <a:gd name="T53" fmla="*/ 36 h 40"/>
                <a:gd name="T54" fmla="*/ 24 w 30"/>
                <a:gd name="T55" fmla="*/ 38 h 40"/>
                <a:gd name="T56" fmla="*/ 21 w 30"/>
                <a:gd name="T57" fmla="*/ 38 h 40"/>
                <a:gd name="T58" fmla="*/ 15 w 30"/>
                <a:gd name="T5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40">
                  <a:moveTo>
                    <a:pt x="15" y="40"/>
                  </a:moveTo>
                  <a:cubicBezTo>
                    <a:pt x="11" y="38"/>
                    <a:pt x="10" y="35"/>
                    <a:pt x="12" y="33"/>
                  </a:cubicBezTo>
                  <a:cubicBezTo>
                    <a:pt x="14" y="32"/>
                    <a:pt x="15" y="31"/>
                    <a:pt x="14" y="29"/>
                  </a:cubicBezTo>
                  <a:cubicBezTo>
                    <a:pt x="12" y="27"/>
                    <a:pt x="10" y="29"/>
                    <a:pt x="9" y="29"/>
                  </a:cubicBezTo>
                  <a:cubicBezTo>
                    <a:pt x="7" y="29"/>
                    <a:pt x="7" y="33"/>
                    <a:pt x="5" y="32"/>
                  </a:cubicBezTo>
                  <a:cubicBezTo>
                    <a:pt x="3" y="30"/>
                    <a:pt x="3" y="28"/>
                    <a:pt x="4" y="26"/>
                  </a:cubicBezTo>
                  <a:cubicBezTo>
                    <a:pt x="4" y="25"/>
                    <a:pt x="4" y="24"/>
                    <a:pt x="4" y="24"/>
                  </a:cubicBezTo>
                  <a:cubicBezTo>
                    <a:pt x="0" y="19"/>
                    <a:pt x="4" y="15"/>
                    <a:pt x="4" y="11"/>
                  </a:cubicBezTo>
                  <a:cubicBezTo>
                    <a:pt x="4" y="8"/>
                    <a:pt x="6" y="7"/>
                    <a:pt x="8" y="7"/>
                  </a:cubicBezTo>
                  <a:cubicBezTo>
                    <a:pt x="9" y="8"/>
                    <a:pt x="10" y="8"/>
                    <a:pt x="11" y="6"/>
                  </a:cubicBezTo>
                  <a:cubicBezTo>
                    <a:pt x="12" y="5"/>
                    <a:pt x="12" y="4"/>
                    <a:pt x="13" y="1"/>
                  </a:cubicBezTo>
                  <a:cubicBezTo>
                    <a:pt x="13" y="5"/>
                    <a:pt x="13" y="7"/>
                    <a:pt x="13" y="10"/>
                  </a:cubicBezTo>
                  <a:cubicBezTo>
                    <a:pt x="13" y="11"/>
                    <a:pt x="13" y="13"/>
                    <a:pt x="15" y="13"/>
                  </a:cubicBezTo>
                  <a:cubicBezTo>
                    <a:pt x="17" y="14"/>
                    <a:pt x="17" y="12"/>
                    <a:pt x="18" y="11"/>
                  </a:cubicBezTo>
                  <a:cubicBezTo>
                    <a:pt x="20" y="6"/>
                    <a:pt x="22" y="3"/>
                    <a:pt x="27" y="0"/>
                  </a:cubicBezTo>
                  <a:cubicBezTo>
                    <a:pt x="27" y="2"/>
                    <a:pt x="26" y="4"/>
                    <a:pt x="28" y="6"/>
                  </a:cubicBezTo>
                  <a:cubicBezTo>
                    <a:pt x="29" y="8"/>
                    <a:pt x="27" y="9"/>
                    <a:pt x="26" y="10"/>
                  </a:cubicBezTo>
                  <a:cubicBezTo>
                    <a:pt x="23" y="11"/>
                    <a:pt x="21" y="11"/>
                    <a:pt x="19" y="13"/>
                  </a:cubicBezTo>
                  <a:cubicBezTo>
                    <a:pt x="17" y="15"/>
                    <a:pt x="17" y="16"/>
                    <a:pt x="18" y="19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21"/>
                    <a:pt x="23" y="20"/>
                    <a:pt x="22" y="19"/>
                  </a:cubicBezTo>
                  <a:cubicBezTo>
                    <a:pt x="22" y="16"/>
                    <a:pt x="24" y="15"/>
                    <a:pt x="26" y="15"/>
                  </a:cubicBezTo>
                  <a:cubicBezTo>
                    <a:pt x="29" y="16"/>
                    <a:pt x="30" y="16"/>
                    <a:pt x="30" y="19"/>
                  </a:cubicBezTo>
                  <a:cubicBezTo>
                    <a:pt x="30" y="22"/>
                    <a:pt x="30" y="24"/>
                    <a:pt x="27" y="25"/>
                  </a:cubicBezTo>
                  <a:cubicBezTo>
                    <a:pt x="26" y="25"/>
                    <a:pt x="25" y="25"/>
                    <a:pt x="24" y="25"/>
                  </a:cubicBezTo>
                  <a:cubicBezTo>
                    <a:pt x="22" y="26"/>
                    <a:pt x="20" y="28"/>
                    <a:pt x="21" y="28"/>
                  </a:cubicBezTo>
                  <a:cubicBezTo>
                    <a:pt x="25" y="30"/>
                    <a:pt x="21" y="34"/>
                    <a:pt x="23" y="36"/>
                  </a:cubicBezTo>
                  <a:cubicBezTo>
                    <a:pt x="24" y="36"/>
                    <a:pt x="25" y="37"/>
                    <a:pt x="24" y="38"/>
                  </a:cubicBezTo>
                  <a:cubicBezTo>
                    <a:pt x="23" y="39"/>
                    <a:pt x="22" y="39"/>
                    <a:pt x="21" y="38"/>
                  </a:cubicBezTo>
                  <a:cubicBezTo>
                    <a:pt x="19" y="37"/>
                    <a:pt x="16" y="37"/>
                    <a:pt x="15" y="40"/>
                  </a:cubicBezTo>
                  <a:close/>
                </a:path>
              </a:pathLst>
            </a:custGeom>
            <a:solidFill>
              <a:srgbClr val="E2B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4" name="Freeform 94">
              <a:extLst>
                <a:ext uri="{FF2B5EF4-FFF2-40B4-BE49-F238E27FC236}">
                  <a16:creationId xmlns:a16="http://schemas.microsoft.com/office/drawing/2014/main" id="{8B5CB16C-F4EF-2790-7BB7-94BDB1F42016}"/>
                </a:ext>
              </a:extLst>
            </p:cNvPr>
            <p:cNvSpPr/>
            <p:nvPr userDrawn="1"/>
          </p:nvSpPr>
          <p:spPr bwMode="auto">
            <a:xfrm>
              <a:off x="274638" y="112713"/>
              <a:ext cx="79375" cy="76200"/>
            </a:xfrm>
            <a:custGeom>
              <a:avLst/>
              <a:gdLst>
                <a:gd name="T0" fmla="*/ 20 w 21"/>
                <a:gd name="T1" fmla="*/ 17 h 20"/>
                <a:gd name="T2" fmla="*/ 18 w 21"/>
                <a:gd name="T3" fmla="*/ 20 h 20"/>
                <a:gd name="T4" fmla="*/ 12 w 21"/>
                <a:gd name="T5" fmla="*/ 20 h 20"/>
                <a:gd name="T6" fmla="*/ 9 w 21"/>
                <a:gd name="T7" fmla="*/ 14 h 20"/>
                <a:gd name="T8" fmla="*/ 6 w 21"/>
                <a:gd name="T9" fmla="*/ 12 h 20"/>
                <a:gd name="T10" fmla="*/ 2 w 21"/>
                <a:gd name="T11" fmla="*/ 5 h 20"/>
                <a:gd name="T12" fmla="*/ 10 w 21"/>
                <a:gd name="T13" fmla="*/ 4 h 20"/>
                <a:gd name="T14" fmla="*/ 17 w 21"/>
                <a:gd name="T15" fmla="*/ 14 h 20"/>
                <a:gd name="T16" fmla="*/ 19 w 21"/>
                <a:gd name="T17" fmla="*/ 16 h 20"/>
                <a:gd name="T18" fmla="*/ 20 w 21"/>
                <a:gd name="T19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0">
                  <a:moveTo>
                    <a:pt x="20" y="17"/>
                  </a:moveTo>
                  <a:cubicBezTo>
                    <a:pt x="21" y="19"/>
                    <a:pt x="20" y="20"/>
                    <a:pt x="18" y="20"/>
                  </a:cubicBezTo>
                  <a:cubicBezTo>
                    <a:pt x="16" y="20"/>
                    <a:pt x="14" y="20"/>
                    <a:pt x="12" y="20"/>
                  </a:cubicBezTo>
                  <a:cubicBezTo>
                    <a:pt x="11" y="18"/>
                    <a:pt x="8" y="18"/>
                    <a:pt x="9" y="14"/>
                  </a:cubicBezTo>
                  <a:cubicBezTo>
                    <a:pt x="9" y="13"/>
                    <a:pt x="7" y="12"/>
                    <a:pt x="6" y="12"/>
                  </a:cubicBezTo>
                  <a:cubicBezTo>
                    <a:pt x="0" y="12"/>
                    <a:pt x="0" y="9"/>
                    <a:pt x="2" y="5"/>
                  </a:cubicBezTo>
                  <a:cubicBezTo>
                    <a:pt x="4" y="1"/>
                    <a:pt x="6" y="0"/>
                    <a:pt x="10" y="4"/>
                  </a:cubicBezTo>
                  <a:cubicBezTo>
                    <a:pt x="13" y="6"/>
                    <a:pt x="16" y="10"/>
                    <a:pt x="17" y="14"/>
                  </a:cubicBezTo>
                  <a:cubicBezTo>
                    <a:pt x="17" y="15"/>
                    <a:pt x="17" y="16"/>
                    <a:pt x="19" y="16"/>
                  </a:cubicBezTo>
                  <a:cubicBezTo>
                    <a:pt x="19" y="16"/>
                    <a:pt x="19" y="16"/>
                    <a:pt x="20" y="17"/>
                  </a:cubicBezTo>
                  <a:close/>
                </a:path>
              </a:pathLst>
            </a:custGeom>
            <a:solidFill>
              <a:srgbClr val="E0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5" name="Freeform 95">
              <a:extLst>
                <a:ext uri="{FF2B5EF4-FFF2-40B4-BE49-F238E27FC236}">
                  <a16:creationId xmlns:a16="http://schemas.microsoft.com/office/drawing/2014/main" id="{CD71F385-CB92-2BB1-E325-97DC4A92247F}"/>
                </a:ext>
              </a:extLst>
            </p:cNvPr>
            <p:cNvSpPr/>
            <p:nvPr userDrawn="1"/>
          </p:nvSpPr>
          <p:spPr bwMode="auto">
            <a:xfrm>
              <a:off x="515938" y="142875"/>
              <a:ext cx="49213" cy="71438"/>
            </a:xfrm>
            <a:custGeom>
              <a:avLst/>
              <a:gdLst>
                <a:gd name="T0" fmla="*/ 0 w 13"/>
                <a:gd name="T1" fmla="*/ 4 h 19"/>
                <a:gd name="T2" fmla="*/ 6 w 13"/>
                <a:gd name="T3" fmla="*/ 3 h 19"/>
                <a:gd name="T4" fmla="*/ 10 w 13"/>
                <a:gd name="T5" fmla="*/ 9 h 19"/>
                <a:gd name="T6" fmla="*/ 12 w 13"/>
                <a:gd name="T7" fmla="*/ 15 h 19"/>
                <a:gd name="T8" fmla="*/ 11 w 13"/>
                <a:gd name="T9" fmla="*/ 18 h 19"/>
                <a:gd name="T10" fmla="*/ 8 w 13"/>
                <a:gd name="T11" fmla="*/ 18 h 19"/>
                <a:gd name="T12" fmla="*/ 0 w 13"/>
                <a:gd name="T1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0" y="4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19"/>
                    <a:pt x="8" y="19"/>
                    <a:pt x="8" y="18"/>
                  </a:cubicBezTo>
                  <a:cubicBezTo>
                    <a:pt x="6" y="13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6" name="Freeform 96">
              <a:extLst>
                <a:ext uri="{FF2B5EF4-FFF2-40B4-BE49-F238E27FC236}">
                  <a16:creationId xmlns:a16="http://schemas.microsoft.com/office/drawing/2014/main" id="{AA3591D3-2794-77A5-5993-FF93B6BED586}"/>
                </a:ext>
              </a:extLst>
            </p:cNvPr>
            <p:cNvSpPr/>
            <p:nvPr userDrawn="1"/>
          </p:nvSpPr>
          <p:spPr bwMode="auto">
            <a:xfrm>
              <a:off x="398463" y="296863"/>
              <a:ext cx="41275" cy="49213"/>
            </a:xfrm>
            <a:custGeom>
              <a:avLst/>
              <a:gdLst>
                <a:gd name="T0" fmla="*/ 0 w 11"/>
                <a:gd name="T1" fmla="*/ 13 h 13"/>
                <a:gd name="T2" fmla="*/ 2 w 11"/>
                <a:gd name="T3" fmla="*/ 0 h 13"/>
                <a:gd name="T4" fmla="*/ 3 w 11"/>
                <a:gd name="T5" fmla="*/ 1 h 13"/>
                <a:gd name="T6" fmla="*/ 10 w 11"/>
                <a:gd name="T7" fmla="*/ 9 h 13"/>
                <a:gd name="T8" fmla="*/ 0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6" y="3"/>
                    <a:pt x="11" y="6"/>
                    <a:pt x="10" y="9"/>
                  </a:cubicBezTo>
                  <a:cubicBezTo>
                    <a:pt x="9" y="12"/>
                    <a:pt x="4" y="12"/>
                    <a:pt x="0" y="13"/>
                  </a:cubicBezTo>
                  <a:close/>
                </a:path>
              </a:pathLst>
            </a:custGeom>
            <a:solidFill>
              <a:srgbClr val="FC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7" name="Freeform 97">
              <a:extLst>
                <a:ext uri="{FF2B5EF4-FFF2-40B4-BE49-F238E27FC236}">
                  <a16:creationId xmlns:a16="http://schemas.microsoft.com/office/drawing/2014/main" id="{B849B98A-2585-60A9-8C23-65F111156D81}"/>
                </a:ext>
              </a:extLst>
            </p:cNvPr>
            <p:cNvSpPr/>
            <p:nvPr userDrawn="1"/>
          </p:nvSpPr>
          <p:spPr bwMode="auto">
            <a:xfrm>
              <a:off x="568325" y="169863"/>
              <a:ext cx="49213" cy="30163"/>
            </a:xfrm>
            <a:custGeom>
              <a:avLst/>
              <a:gdLst>
                <a:gd name="T0" fmla="*/ 0 w 13"/>
                <a:gd name="T1" fmla="*/ 3 h 8"/>
                <a:gd name="T2" fmla="*/ 6 w 13"/>
                <a:gd name="T3" fmla="*/ 2 h 8"/>
                <a:gd name="T4" fmla="*/ 9 w 13"/>
                <a:gd name="T5" fmla="*/ 2 h 8"/>
                <a:gd name="T6" fmla="*/ 13 w 13"/>
                <a:gd name="T7" fmla="*/ 5 h 8"/>
                <a:gd name="T8" fmla="*/ 8 w 13"/>
                <a:gd name="T9" fmla="*/ 7 h 8"/>
                <a:gd name="T10" fmla="*/ 4 w 13"/>
                <a:gd name="T11" fmla="*/ 7 h 8"/>
                <a:gd name="T12" fmla="*/ 0 w 13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10" y="3"/>
                    <a:pt x="13" y="2"/>
                    <a:pt x="13" y="5"/>
                  </a:cubicBezTo>
                  <a:cubicBezTo>
                    <a:pt x="13" y="7"/>
                    <a:pt x="10" y="8"/>
                    <a:pt x="8" y="7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8" name="Freeform 98">
              <a:extLst>
                <a:ext uri="{FF2B5EF4-FFF2-40B4-BE49-F238E27FC236}">
                  <a16:creationId xmlns:a16="http://schemas.microsoft.com/office/drawing/2014/main" id="{4D41FE11-2D81-9D95-CB62-D251D3381756}"/>
                </a:ext>
              </a:extLst>
            </p:cNvPr>
            <p:cNvSpPr/>
            <p:nvPr userDrawn="1"/>
          </p:nvSpPr>
          <p:spPr bwMode="auto">
            <a:xfrm>
              <a:off x="554038" y="112713"/>
              <a:ext cx="25400" cy="33338"/>
            </a:xfrm>
            <a:custGeom>
              <a:avLst/>
              <a:gdLst>
                <a:gd name="T0" fmla="*/ 6 w 7"/>
                <a:gd name="T1" fmla="*/ 6 h 9"/>
                <a:gd name="T2" fmla="*/ 1 w 7"/>
                <a:gd name="T3" fmla="*/ 7 h 9"/>
                <a:gd name="T4" fmla="*/ 1 w 7"/>
                <a:gd name="T5" fmla="*/ 3 h 9"/>
                <a:gd name="T6" fmla="*/ 6 w 7"/>
                <a:gd name="T7" fmla="*/ 1 h 9"/>
                <a:gd name="T8" fmla="*/ 6 w 7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7"/>
                    <a:pt x="3" y="9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9" name="Freeform 99">
              <a:extLst>
                <a:ext uri="{FF2B5EF4-FFF2-40B4-BE49-F238E27FC236}">
                  <a16:creationId xmlns:a16="http://schemas.microsoft.com/office/drawing/2014/main" id="{7CFE698A-E50F-4526-DD4D-52A59F33224E}"/>
                </a:ext>
              </a:extLst>
            </p:cNvPr>
            <p:cNvSpPr/>
            <p:nvPr userDrawn="1"/>
          </p:nvSpPr>
          <p:spPr bwMode="auto">
            <a:xfrm>
              <a:off x="180975" y="1682750"/>
              <a:ext cx="225425" cy="228600"/>
            </a:xfrm>
            <a:custGeom>
              <a:avLst/>
              <a:gdLst>
                <a:gd name="T0" fmla="*/ 55 w 60"/>
                <a:gd name="T1" fmla="*/ 11 h 61"/>
                <a:gd name="T2" fmla="*/ 48 w 60"/>
                <a:gd name="T3" fmla="*/ 24 h 61"/>
                <a:gd name="T4" fmla="*/ 47 w 60"/>
                <a:gd name="T5" fmla="*/ 26 h 61"/>
                <a:gd name="T6" fmla="*/ 50 w 60"/>
                <a:gd name="T7" fmla="*/ 27 h 61"/>
                <a:gd name="T8" fmla="*/ 57 w 60"/>
                <a:gd name="T9" fmla="*/ 27 h 61"/>
                <a:gd name="T10" fmla="*/ 51 w 60"/>
                <a:gd name="T11" fmla="*/ 31 h 61"/>
                <a:gd name="T12" fmla="*/ 48 w 60"/>
                <a:gd name="T13" fmla="*/ 35 h 61"/>
                <a:gd name="T14" fmla="*/ 52 w 60"/>
                <a:gd name="T15" fmla="*/ 38 h 61"/>
                <a:gd name="T16" fmla="*/ 60 w 60"/>
                <a:gd name="T17" fmla="*/ 42 h 61"/>
                <a:gd name="T18" fmla="*/ 49 w 60"/>
                <a:gd name="T19" fmla="*/ 41 h 61"/>
                <a:gd name="T20" fmla="*/ 42 w 60"/>
                <a:gd name="T21" fmla="*/ 47 h 61"/>
                <a:gd name="T22" fmla="*/ 40 w 60"/>
                <a:gd name="T23" fmla="*/ 50 h 61"/>
                <a:gd name="T24" fmla="*/ 38 w 60"/>
                <a:gd name="T25" fmla="*/ 50 h 61"/>
                <a:gd name="T26" fmla="*/ 30 w 60"/>
                <a:gd name="T27" fmla="*/ 49 h 61"/>
                <a:gd name="T28" fmla="*/ 22 w 60"/>
                <a:gd name="T29" fmla="*/ 57 h 61"/>
                <a:gd name="T30" fmla="*/ 19 w 60"/>
                <a:gd name="T31" fmla="*/ 61 h 61"/>
                <a:gd name="T32" fmla="*/ 24 w 60"/>
                <a:gd name="T33" fmla="*/ 50 h 61"/>
                <a:gd name="T34" fmla="*/ 24 w 60"/>
                <a:gd name="T35" fmla="*/ 48 h 61"/>
                <a:gd name="T36" fmla="*/ 22 w 60"/>
                <a:gd name="T37" fmla="*/ 47 h 61"/>
                <a:gd name="T38" fmla="*/ 13 w 60"/>
                <a:gd name="T39" fmla="*/ 49 h 61"/>
                <a:gd name="T40" fmla="*/ 11 w 60"/>
                <a:gd name="T41" fmla="*/ 48 h 61"/>
                <a:gd name="T42" fmla="*/ 11 w 60"/>
                <a:gd name="T43" fmla="*/ 46 h 61"/>
                <a:gd name="T44" fmla="*/ 16 w 60"/>
                <a:gd name="T45" fmla="*/ 42 h 61"/>
                <a:gd name="T46" fmla="*/ 16 w 60"/>
                <a:gd name="T47" fmla="*/ 38 h 61"/>
                <a:gd name="T48" fmla="*/ 0 w 60"/>
                <a:gd name="T49" fmla="*/ 34 h 61"/>
                <a:gd name="T50" fmla="*/ 4 w 60"/>
                <a:gd name="T51" fmla="*/ 32 h 61"/>
                <a:gd name="T52" fmla="*/ 7 w 60"/>
                <a:gd name="T53" fmla="*/ 31 h 61"/>
                <a:gd name="T54" fmla="*/ 15 w 60"/>
                <a:gd name="T55" fmla="*/ 28 h 61"/>
                <a:gd name="T56" fmla="*/ 17 w 60"/>
                <a:gd name="T57" fmla="*/ 22 h 61"/>
                <a:gd name="T58" fmla="*/ 17 w 60"/>
                <a:gd name="T59" fmla="*/ 17 h 61"/>
                <a:gd name="T60" fmla="*/ 23 w 60"/>
                <a:gd name="T61" fmla="*/ 20 h 61"/>
                <a:gd name="T62" fmla="*/ 26 w 60"/>
                <a:gd name="T63" fmla="*/ 21 h 61"/>
                <a:gd name="T64" fmla="*/ 26 w 60"/>
                <a:gd name="T65" fmla="*/ 17 h 61"/>
                <a:gd name="T66" fmla="*/ 19 w 60"/>
                <a:gd name="T67" fmla="*/ 0 h 61"/>
                <a:gd name="T68" fmla="*/ 23 w 60"/>
                <a:gd name="T69" fmla="*/ 3 h 61"/>
                <a:gd name="T70" fmla="*/ 27 w 60"/>
                <a:gd name="T71" fmla="*/ 8 h 61"/>
                <a:gd name="T72" fmla="*/ 30 w 60"/>
                <a:gd name="T73" fmla="*/ 14 h 61"/>
                <a:gd name="T74" fmla="*/ 32 w 60"/>
                <a:gd name="T75" fmla="*/ 20 h 61"/>
                <a:gd name="T76" fmla="*/ 33 w 60"/>
                <a:gd name="T77" fmla="*/ 21 h 61"/>
                <a:gd name="T78" fmla="*/ 36 w 60"/>
                <a:gd name="T79" fmla="*/ 22 h 61"/>
                <a:gd name="T80" fmla="*/ 35 w 60"/>
                <a:gd name="T81" fmla="*/ 19 h 61"/>
                <a:gd name="T82" fmla="*/ 36 w 60"/>
                <a:gd name="T83" fmla="*/ 12 h 61"/>
                <a:gd name="T84" fmla="*/ 39 w 60"/>
                <a:gd name="T85" fmla="*/ 6 h 61"/>
                <a:gd name="T86" fmla="*/ 43 w 60"/>
                <a:gd name="T87" fmla="*/ 3 h 61"/>
                <a:gd name="T88" fmla="*/ 46 w 60"/>
                <a:gd name="T89" fmla="*/ 8 h 61"/>
                <a:gd name="T90" fmla="*/ 42 w 60"/>
                <a:gd name="T91" fmla="*/ 20 h 61"/>
                <a:gd name="T92" fmla="*/ 42 w 60"/>
                <a:gd name="T93" fmla="*/ 25 h 61"/>
                <a:gd name="T94" fmla="*/ 46 w 60"/>
                <a:gd name="T95" fmla="*/ 22 h 61"/>
                <a:gd name="T96" fmla="*/ 54 w 60"/>
                <a:gd name="T97" fmla="*/ 10 h 61"/>
                <a:gd name="T98" fmla="*/ 55 w 60"/>
                <a:gd name="T9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61">
                  <a:moveTo>
                    <a:pt x="55" y="11"/>
                  </a:moveTo>
                  <a:cubicBezTo>
                    <a:pt x="53" y="15"/>
                    <a:pt x="51" y="20"/>
                    <a:pt x="48" y="24"/>
                  </a:cubicBezTo>
                  <a:cubicBezTo>
                    <a:pt x="48" y="25"/>
                    <a:pt x="47" y="25"/>
                    <a:pt x="47" y="26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2" y="26"/>
                    <a:pt x="54" y="26"/>
                    <a:pt x="57" y="27"/>
                  </a:cubicBezTo>
                  <a:cubicBezTo>
                    <a:pt x="55" y="29"/>
                    <a:pt x="53" y="29"/>
                    <a:pt x="51" y="31"/>
                  </a:cubicBezTo>
                  <a:cubicBezTo>
                    <a:pt x="50" y="32"/>
                    <a:pt x="48" y="32"/>
                    <a:pt x="48" y="35"/>
                  </a:cubicBezTo>
                  <a:cubicBezTo>
                    <a:pt x="48" y="37"/>
                    <a:pt x="50" y="37"/>
                    <a:pt x="52" y="38"/>
                  </a:cubicBezTo>
                  <a:cubicBezTo>
                    <a:pt x="55" y="39"/>
                    <a:pt x="58" y="39"/>
                    <a:pt x="60" y="42"/>
                  </a:cubicBezTo>
                  <a:cubicBezTo>
                    <a:pt x="57" y="41"/>
                    <a:pt x="53" y="40"/>
                    <a:pt x="49" y="41"/>
                  </a:cubicBezTo>
                  <a:cubicBezTo>
                    <a:pt x="44" y="41"/>
                    <a:pt x="42" y="42"/>
                    <a:pt x="42" y="47"/>
                  </a:cubicBezTo>
                  <a:cubicBezTo>
                    <a:pt x="43" y="49"/>
                    <a:pt x="42" y="50"/>
                    <a:pt x="40" y="50"/>
                  </a:cubicBezTo>
                  <a:cubicBezTo>
                    <a:pt x="39" y="50"/>
                    <a:pt x="39" y="49"/>
                    <a:pt x="38" y="50"/>
                  </a:cubicBezTo>
                  <a:cubicBezTo>
                    <a:pt x="35" y="50"/>
                    <a:pt x="33" y="49"/>
                    <a:pt x="30" y="49"/>
                  </a:cubicBezTo>
                  <a:cubicBezTo>
                    <a:pt x="26" y="49"/>
                    <a:pt x="24" y="54"/>
                    <a:pt x="22" y="57"/>
                  </a:cubicBezTo>
                  <a:cubicBezTo>
                    <a:pt x="21" y="58"/>
                    <a:pt x="22" y="60"/>
                    <a:pt x="19" y="61"/>
                  </a:cubicBezTo>
                  <a:cubicBezTo>
                    <a:pt x="20" y="57"/>
                    <a:pt x="22" y="54"/>
                    <a:pt x="24" y="50"/>
                  </a:cubicBezTo>
                  <a:cubicBezTo>
                    <a:pt x="24" y="50"/>
                    <a:pt x="25" y="49"/>
                    <a:pt x="24" y="48"/>
                  </a:cubicBezTo>
                  <a:cubicBezTo>
                    <a:pt x="24" y="47"/>
                    <a:pt x="22" y="47"/>
                    <a:pt x="22" y="47"/>
                  </a:cubicBezTo>
                  <a:cubicBezTo>
                    <a:pt x="19" y="49"/>
                    <a:pt x="16" y="47"/>
                    <a:pt x="13" y="49"/>
                  </a:cubicBezTo>
                  <a:cubicBezTo>
                    <a:pt x="12" y="49"/>
                    <a:pt x="11" y="49"/>
                    <a:pt x="11" y="48"/>
                  </a:cubicBezTo>
                  <a:cubicBezTo>
                    <a:pt x="10" y="47"/>
                    <a:pt x="11" y="47"/>
                    <a:pt x="11" y="46"/>
                  </a:cubicBezTo>
                  <a:cubicBezTo>
                    <a:pt x="13" y="45"/>
                    <a:pt x="15" y="44"/>
                    <a:pt x="16" y="42"/>
                  </a:cubicBezTo>
                  <a:cubicBezTo>
                    <a:pt x="19" y="41"/>
                    <a:pt x="19" y="39"/>
                    <a:pt x="16" y="38"/>
                  </a:cubicBezTo>
                  <a:cubicBezTo>
                    <a:pt x="11" y="36"/>
                    <a:pt x="6" y="34"/>
                    <a:pt x="0" y="34"/>
                  </a:cubicBezTo>
                  <a:cubicBezTo>
                    <a:pt x="1" y="31"/>
                    <a:pt x="3" y="32"/>
                    <a:pt x="4" y="32"/>
                  </a:cubicBezTo>
                  <a:cubicBezTo>
                    <a:pt x="5" y="32"/>
                    <a:pt x="7" y="32"/>
                    <a:pt x="7" y="31"/>
                  </a:cubicBezTo>
                  <a:cubicBezTo>
                    <a:pt x="8" y="26"/>
                    <a:pt x="11" y="27"/>
                    <a:pt x="15" y="28"/>
                  </a:cubicBezTo>
                  <a:cubicBezTo>
                    <a:pt x="15" y="26"/>
                    <a:pt x="9" y="22"/>
                    <a:pt x="17" y="22"/>
                  </a:cubicBezTo>
                  <a:cubicBezTo>
                    <a:pt x="20" y="22"/>
                    <a:pt x="16" y="19"/>
                    <a:pt x="17" y="17"/>
                  </a:cubicBezTo>
                  <a:cubicBezTo>
                    <a:pt x="19" y="18"/>
                    <a:pt x="21" y="19"/>
                    <a:pt x="23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0"/>
                    <a:pt x="27" y="18"/>
                    <a:pt x="26" y="17"/>
                  </a:cubicBezTo>
                  <a:cubicBezTo>
                    <a:pt x="21" y="12"/>
                    <a:pt x="24" y="5"/>
                    <a:pt x="19" y="0"/>
                  </a:cubicBezTo>
                  <a:cubicBezTo>
                    <a:pt x="22" y="0"/>
                    <a:pt x="22" y="2"/>
                    <a:pt x="23" y="3"/>
                  </a:cubicBezTo>
                  <a:cubicBezTo>
                    <a:pt x="24" y="5"/>
                    <a:pt x="25" y="7"/>
                    <a:pt x="27" y="8"/>
                  </a:cubicBezTo>
                  <a:cubicBezTo>
                    <a:pt x="31" y="9"/>
                    <a:pt x="31" y="11"/>
                    <a:pt x="30" y="14"/>
                  </a:cubicBezTo>
                  <a:cubicBezTo>
                    <a:pt x="28" y="17"/>
                    <a:pt x="27" y="20"/>
                    <a:pt x="32" y="20"/>
                  </a:cubicBezTo>
                  <a:cubicBezTo>
                    <a:pt x="32" y="20"/>
                    <a:pt x="33" y="20"/>
                    <a:pt x="33" y="21"/>
                  </a:cubicBezTo>
                  <a:cubicBezTo>
                    <a:pt x="34" y="22"/>
                    <a:pt x="34" y="24"/>
                    <a:pt x="36" y="22"/>
                  </a:cubicBezTo>
                  <a:cubicBezTo>
                    <a:pt x="37" y="22"/>
                    <a:pt x="36" y="20"/>
                    <a:pt x="35" y="19"/>
                  </a:cubicBezTo>
                  <a:cubicBezTo>
                    <a:pt x="32" y="16"/>
                    <a:pt x="33" y="14"/>
                    <a:pt x="36" y="12"/>
                  </a:cubicBezTo>
                  <a:cubicBezTo>
                    <a:pt x="39" y="11"/>
                    <a:pt x="38" y="8"/>
                    <a:pt x="39" y="6"/>
                  </a:cubicBezTo>
                  <a:cubicBezTo>
                    <a:pt x="41" y="5"/>
                    <a:pt x="41" y="2"/>
                    <a:pt x="43" y="3"/>
                  </a:cubicBezTo>
                  <a:cubicBezTo>
                    <a:pt x="46" y="4"/>
                    <a:pt x="46" y="6"/>
                    <a:pt x="46" y="8"/>
                  </a:cubicBezTo>
                  <a:cubicBezTo>
                    <a:pt x="45" y="12"/>
                    <a:pt x="44" y="16"/>
                    <a:pt x="42" y="20"/>
                  </a:cubicBezTo>
                  <a:cubicBezTo>
                    <a:pt x="41" y="22"/>
                    <a:pt x="40" y="23"/>
                    <a:pt x="42" y="25"/>
                  </a:cubicBezTo>
                  <a:cubicBezTo>
                    <a:pt x="44" y="26"/>
                    <a:pt x="45" y="23"/>
                    <a:pt x="46" y="22"/>
                  </a:cubicBezTo>
                  <a:cubicBezTo>
                    <a:pt x="49" y="18"/>
                    <a:pt x="51" y="14"/>
                    <a:pt x="54" y="10"/>
                  </a:cubicBezTo>
                  <a:cubicBezTo>
                    <a:pt x="54" y="10"/>
                    <a:pt x="55" y="11"/>
                    <a:pt x="55" y="11"/>
                  </a:cubicBezTo>
                  <a:close/>
                </a:path>
              </a:pathLst>
            </a:custGeom>
            <a:solidFill>
              <a:srgbClr val="E2A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0" name="Freeform 100">
              <a:extLst>
                <a:ext uri="{FF2B5EF4-FFF2-40B4-BE49-F238E27FC236}">
                  <a16:creationId xmlns:a16="http://schemas.microsoft.com/office/drawing/2014/main" id="{A1578E76-F900-3669-36F2-E4E5F5C36B3A}"/>
                </a:ext>
              </a:extLst>
            </p:cNvPr>
            <p:cNvSpPr/>
            <p:nvPr userDrawn="1"/>
          </p:nvSpPr>
          <p:spPr bwMode="auto">
            <a:xfrm>
              <a:off x="169863" y="1655763"/>
              <a:ext cx="14288" cy="22225"/>
            </a:xfrm>
            <a:custGeom>
              <a:avLst/>
              <a:gdLst>
                <a:gd name="T0" fmla="*/ 1 w 4"/>
                <a:gd name="T1" fmla="*/ 6 h 6"/>
                <a:gd name="T2" fmla="*/ 1 w 4"/>
                <a:gd name="T3" fmla="*/ 1 h 6"/>
                <a:gd name="T4" fmla="*/ 3 w 4"/>
                <a:gd name="T5" fmla="*/ 2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4" y="6"/>
                    <a:pt x="1" y="6"/>
                  </a:cubicBezTo>
                  <a:close/>
                </a:path>
              </a:pathLst>
            </a:custGeom>
            <a:solidFill>
              <a:srgbClr val="8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1" name="Freeform 101">
              <a:extLst>
                <a:ext uri="{FF2B5EF4-FFF2-40B4-BE49-F238E27FC236}">
                  <a16:creationId xmlns:a16="http://schemas.microsoft.com/office/drawing/2014/main" id="{283DAB97-D988-2F25-C7C6-A894CCF7C2AB}"/>
                </a:ext>
              </a:extLst>
            </p:cNvPr>
            <p:cNvSpPr/>
            <p:nvPr userDrawn="1"/>
          </p:nvSpPr>
          <p:spPr bwMode="auto">
            <a:xfrm>
              <a:off x="771525" y="120650"/>
              <a:ext cx="409575" cy="354013"/>
            </a:xfrm>
            <a:custGeom>
              <a:avLst/>
              <a:gdLst>
                <a:gd name="T0" fmla="*/ 108 w 109"/>
                <a:gd name="T1" fmla="*/ 34 h 94"/>
                <a:gd name="T2" fmla="*/ 108 w 109"/>
                <a:gd name="T3" fmla="*/ 36 h 94"/>
                <a:gd name="T4" fmla="*/ 108 w 109"/>
                <a:gd name="T5" fmla="*/ 42 h 94"/>
                <a:gd name="T6" fmla="*/ 107 w 109"/>
                <a:gd name="T7" fmla="*/ 44 h 94"/>
                <a:gd name="T8" fmla="*/ 100 w 109"/>
                <a:gd name="T9" fmla="*/ 57 h 94"/>
                <a:gd name="T10" fmla="*/ 95 w 109"/>
                <a:gd name="T11" fmla="*/ 61 h 94"/>
                <a:gd name="T12" fmla="*/ 77 w 109"/>
                <a:gd name="T13" fmla="*/ 60 h 94"/>
                <a:gd name="T14" fmla="*/ 80 w 109"/>
                <a:gd name="T15" fmla="*/ 64 h 94"/>
                <a:gd name="T16" fmla="*/ 83 w 109"/>
                <a:gd name="T17" fmla="*/ 80 h 94"/>
                <a:gd name="T18" fmla="*/ 81 w 109"/>
                <a:gd name="T19" fmla="*/ 81 h 94"/>
                <a:gd name="T20" fmla="*/ 79 w 109"/>
                <a:gd name="T21" fmla="*/ 85 h 94"/>
                <a:gd name="T22" fmla="*/ 82 w 109"/>
                <a:gd name="T23" fmla="*/ 90 h 94"/>
                <a:gd name="T24" fmla="*/ 84 w 109"/>
                <a:gd name="T25" fmla="*/ 92 h 94"/>
                <a:gd name="T26" fmla="*/ 67 w 109"/>
                <a:gd name="T27" fmla="*/ 93 h 94"/>
                <a:gd name="T28" fmla="*/ 67 w 109"/>
                <a:gd name="T29" fmla="*/ 81 h 94"/>
                <a:gd name="T30" fmla="*/ 56 w 109"/>
                <a:gd name="T31" fmla="*/ 77 h 94"/>
                <a:gd name="T32" fmla="*/ 54 w 109"/>
                <a:gd name="T33" fmla="*/ 73 h 94"/>
                <a:gd name="T34" fmla="*/ 57 w 109"/>
                <a:gd name="T35" fmla="*/ 65 h 94"/>
                <a:gd name="T36" fmla="*/ 54 w 109"/>
                <a:gd name="T37" fmla="*/ 51 h 94"/>
                <a:gd name="T38" fmla="*/ 52 w 109"/>
                <a:gd name="T39" fmla="*/ 48 h 94"/>
                <a:gd name="T40" fmla="*/ 57 w 109"/>
                <a:gd name="T41" fmla="*/ 47 h 94"/>
                <a:gd name="T42" fmla="*/ 57 w 109"/>
                <a:gd name="T43" fmla="*/ 47 h 94"/>
                <a:gd name="T44" fmla="*/ 60 w 109"/>
                <a:gd name="T45" fmla="*/ 50 h 94"/>
                <a:gd name="T46" fmla="*/ 62 w 109"/>
                <a:gd name="T47" fmla="*/ 46 h 94"/>
                <a:gd name="T48" fmla="*/ 56 w 109"/>
                <a:gd name="T49" fmla="*/ 39 h 94"/>
                <a:gd name="T50" fmla="*/ 57 w 109"/>
                <a:gd name="T51" fmla="*/ 39 h 94"/>
                <a:gd name="T52" fmla="*/ 66 w 109"/>
                <a:gd name="T53" fmla="*/ 39 h 94"/>
                <a:gd name="T54" fmla="*/ 62 w 109"/>
                <a:gd name="T55" fmla="*/ 33 h 94"/>
                <a:gd name="T56" fmla="*/ 62 w 109"/>
                <a:gd name="T57" fmla="*/ 31 h 94"/>
                <a:gd name="T58" fmla="*/ 62 w 109"/>
                <a:gd name="T59" fmla="*/ 30 h 94"/>
                <a:gd name="T60" fmla="*/ 67 w 109"/>
                <a:gd name="T61" fmla="*/ 24 h 94"/>
                <a:gd name="T62" fmla="*/ 48 w 109"/>
                <a:gd name="T63" fmla="*/ 29 h 94"/>
                <a:gd name="T64" fmla="*/ 41 w 109"/>
                <a:gd name="T65" fmla="*/ 30 h 94"/>
                <a:gd name="T66" fmla="*/ 28 w 109"/>
                <a:gd name="T67" fmla="*/ 23 h 94"/>
                <a:gd name="T68" fmla="*/ 25 w 109"/>
                <a:gd name="T69" fmla="*/ 22 h 94"/>
                <a:gd name="T70" fmla="*/ 26 w 109"/>
                <a:gd name="T71" fmla="*/ 25 h 94"/>
                <a:gd name="T72" fmla="*/ 32 w 109"/>
                <a:gd name="T73" fmla="*/ 29 h 94"/>
                <a:gd name="T74" fmla="*/ 32 w 109"/>
                <a:gd name="T75" fmla="*/ 36 h 94"/>
                <a:gd name="T76" fmla="*/ 31 w 109"/>
                <a:gd name="T77" fmla="*/ 37 h 94"/>
                <a:gd name="T78" fmla="*/ 32 w 109"/>
                <a:gd name="T79" fmla="*/ 38 h 94"/>
                <a:gd name="T80" fmla="*/ 33 w 109"/>
                <a:gd name="T81" fmla="*/ 42 h 94"/>
                <a:gd name="T82" fmla="*/ 19 w 109"/>
                <a:gd name="T83" fmla="*/ 52 h 94"/>
                <a:gd name="T84" fmla="*/ 24 w 109"/>
                <a:gd name="T85" fmla="*/ 54 h 94"/>
                <a:gd name="T86" fmla="*/ 23 w 109"/>
                <a:gd name="T87" fmla="*/ 58 h 94"/>
                <a:gd name="T88" fmla="*/ 21 w 109"/>
                <a:gd name="T89" fmla="*/ 68 h 94"/>
                <a:gd name="T90" fmla="*/ 0 w 109"/>
                <a:gd name="T91" fmla="*/ 59 h 94"/>
                <a:gd name="T92" fmla="*/ 8 w 109"/>
                <a:gd name="T93" fmla="*/ 55 h 94"/>
                <a:gd name="T94" fmla="*/ 9 w 109"/>
                <a:gd name="T95" fmla="*/ 49 h 94"/>
                <a:gd name="T96" fmla="*/ 7 w 109"/>
                <a:gd name="T97" fmla="*/ 23 h 94"/>
                <a:gd name="T98" fmla="*/ 14 w 109"/>
                <a:gd name="T99" fmla="*/ 17 h 94"/>
                <a:gd name="T100" fmla="*/ 22 w 109"/>
                <a:gd name="T101" fmla="*/ 10 h 94"/>
                <a:gd name="T102" fmla="*/ 43 w 109"/>
                <a:gd name="T103" fmla="*/ 7 h 94"/>
                <a:gd name="T104" fmla="*/ 52 w 109"/>
                <a:gd name="T105" fmla="*/ 7 h 94"/>
                <a:gd name="T106" fmla="*/ 75 w 109"/>
                <a:gd name="T107" fmla="*/ 5 h 94"/>
                <a:gd name="T108" fmla="*/ 81 w 109"/>
                <a:gd name="T109" fmla="*/ 7 h 94"/>
                <a:gd name="T110" fmla="*/ 87 w 109"/>
                <a:gd name="T111" fmla="*/ 13 h 94"/>
                <a:gd name="T112" fmla="*/ 90 w 109"/>
                <a:gd name="T113" fmla="*/ 19 h 94"/>
                <a:gd name="T114" fmla="*/ 108 w 109"/>
                <a:gd name="T11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94">
                  <a:moveTo>
                    <a:pt x="108" y="34"/>
                  </a:moveTo>
                  <a:cubicBezTo>
                    <a:pt x="109" y="35"/>
                    <a:pt x="104" y="35"/>
                    <a:pt x="108" y="36"/>
                  </a:cubicBezTo>
                  <a:cubicBezTo>
                    <a:pt x="109" y="38"/>
                    <a:pt x="109" y="41"/>
                    <a:pt x="108" y="42"/>
                  </a:cubicBezTo>
                  <a:cubicBezTo>
                    <a:pt x="107" y="43"/>
                    <a:pt x="106" y="44"/>
                    <a:pt x="107" y="44"/>
                  </a:cubicBezTo>
                  <a:cubicBezTo>
                    <a:pt x="109" y="51"/>
                    <a:pt x="103" y="54"/>
                    <a:pt x="100" y="57"/>
                  </a:cubicBezTo>
                  <a:cubicBezTo>
                    <a:pt x="99" y="60"/>
                    <a:pt x="97" y="60"/>
                    <a:pt x="95" y="61"/>
                  </a:cubicBezTo>
                  <a:cubicBezTo>
                    <a:pt x="89" y="61"/>
                    <a:pt x="83" y="62"/>
                    <a:pt x="77" y="60"/>
                  </a:cubicBezTo>
                  <a:cubicBezTo>
                    <a:pt x="77" y="62"/>
                    <a:pt x="79" y="63"/>
                    <a:pt x="80" y="64"/>
                  </a:cubicBezTo>
                  <a:cubicBezTo>
                    <a:pt x="85" y="69"/>
                    <a:pt x="84" y="75"/>
                    <a:pt x="83" y="80"/>
                  </a:cubicBezTo>
                  <a:cubicBezTo>
                    <a:pt x="83" y="81"/>
                    <a:pt x="82" y="82"/>
                    <a:pt x="81" y="81"/>
                  </a:cubicBezTo>
                  <a:cubicBezTo>
                    <a:pt x="79" y="82"/>
                    <a:pt x="80" y="84"/>
                    <a:pt x="79" y="85"/>
                  </a:cubicBezTo>
                  <a:cubicBezTo>
                    <a:pt x="78" y="88"/>
                    <a:pt x="77" y="91"/>
                    <a:pt x="82" y="90"/>
                  </a:cubicBezTo>
                  <a:cubicBezTo>
                    <a:pt x="83" y="90"/>
                    <a:pt x="83" y="91"/>
                    <a:pt x="84" y="92"/>
                  </a:cubicBezTo>
                  <a:cubicBezTo>
                    <a:pt x="78" y="92"/>
                    <a:pt x="73" y="94"/>
                    <a:pt x="67" y="93"/>
                  </a:cubicBezTo>
                  <a:cubicBezTo>
                    <a:pt x="70" y="89"/>
                    <a:pt x="71" y="85"/>
                    <a:pt x="67" y="81"/>
                  </a:cubicBezTo>
                  <a:cubicBezTo>
                    <a:pt x="64" y="78"/>
                    <a:pt x="60" y="77"/>
                    <a:pt x="56" y="77"/>
                  </a:cubicBezTo>
                  <a:cubicBezTo>
                    <a:pt x="54" y="77"/>
                    <a:pt x="53" y="76"/>
                    <a:pt x="54" y="73"/>
                  </a:cubicBezTo>
                  <a:cubicBezTo>
                    <a:pt x="56" y="71"/>
                    <a:pt x="56" y="67"/>
                    <a:pt x="57" y="65"/>
                  </a:cubicBezTo>
                  <a:cubicBezTo>
                    <a:pt x="58" y="63"/>
                    <a:pt x="56" y="53"/>
                    <a:pt x="54" y="51"/>
                  </a:cubicBezTo>
                  <a:cubicBezTo>
                    <a:pt x="53" y="50"/>
                    <a:pt x="50" y="50"/>
                    <a:pt x="52" y="48"/>
                  </a:cubicBezTo>
                  <a:cubicBezTo>
                    <a:pt x="53" y="46"/>
                    <a:pt x="55" y="46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8" y="48"/>
                    <a:pt x="58" y="51"/>
                    <a:pt x="60" y="50"/>
                  </a:cubicBezTo>
                  <a:cubicBezTo>
                    <a:pt x="63" y="49"/>
                    <a:pt x="61" y="47"/>
                    <a:pt x="62" y="46"/>
                  </a:cubicBezTo>
                  <a:cubicBezTo>
                    <a:pt x="59" y="44"/>
                    <a:pt x="57" y="42"/>
                    <a:pt x="56" y="39"/>
                  </a:cubicBezTo>
                  <a:cubicBezTo>
                    <a:pt x="56" y="39"/>
                    <a:pt x="57" y="39"/>
                    <a:pt x="57" y="39"/>
                  </a:cubicBezTo>
                  <a:cubicBezTo>
                    <a:pt x="60" y="39"/>
                    <a:pt x="63" y="39"/>
                    <a:pt x="66" y="39"/>
                  </a:cubicBezTo>
                  <a:cubicBezTo>
                    <a:pt x="61" y="38"/>
                    <a:pt x="60" y="38"/>
                    <a:pt x="62" y="33"/>
                  </a:cubicBezTo>
                  <a:cubicBezTo>
                    <a:pt x="63" y="32"/>
                    <a:pt x="63" y="32"/>
                    <a:pt x="62" y="31"/>
                  </a:cubicBezTo>
                  <a:cubicBezTo>
                    <a:pt x="62" y="31"/>
                    <a:pt x="62" y="30"/>
                    <a:pt x="62" y="30"/>
                  </a:cubicBezTo>
                  <a:cubicBezTo>
                    <a:pt x="63" y="27"/>
                    <a:pt x="65" y="25"/>
                    <a:pt x="67" y="24"/>
                  </a:cubicBezTo>
                  <a:cubicBezTo>
                    <a:pt x="62" y="28"/>
                    <a:pt x="56" y="31"/>
                    <a:pt x="48" y="29"/>
                  </a:cubicBezTo>
                  <a:cubicBezTo>
                    <a:pt x="46" y="27"/>
                    <a:pt x="44" y="28"/>
                    <a:pt x="41" y="30"/>
                  </a:cubicBezTo>
                  <a:cubicBezTo>
                    <a:pt x="37" y="27"/>
                    <a:pt x="32" y="26"/>
                    <a:pt x="28" y="23"/>
                  </a:cubicBezTo>
                  <a:cubicBezTo>
                    <a:pt x="27" y="22"/>
                    <a:pt x="26" y="21"/>
                    <a:pt x="25" y="22"/>
                  </a:cubicBezTo>
                  <a:cubicBezTo>
                    <a:pt x="24" y="23"/>
                    <a:pt x="26" y="24"/>
                    <a:pt x="26" y="25"/>
                  </a:cubicBezTo>
                  <a:cubicBezTo>
                    <a:pt x="28" y="26"/>
                    <a:pt x="30" y="27"/>
                    <a:pt x="32" y="29"/>
                  </a:cubicBezTo>
                  <a:cubicBezTo>
                    <a:pt x="35" y="32"/>
                    <a:pt x="35" y="33"/>
                    <a:pt x="32" y="36"/>
                  </a:cubicBezTo>
                  <a:cubicBezTo>
                    <a:pt x="31" y="36"/>
                    <a:pt x="30" y="37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cubicBezTo>
                    <a:pt x="35" y="39"/>
                    <a:pt x="35" y="40"/>
                    <a:pt x="33" y="42"/>
                  </a:cubicBezTo>
                  <a:cubicBezTo>
                    <a:pt x="29" y="45"/>
                    <a:pt x="26" y="50"/>
                    <a:pt x="19" y="52"/>
                  </a:cubicBezTo>
                  <a:cubicBezTo>
                    <a:pt x="21" y="53"/>
                    <a:pt x="23" y="52"/>
                    <a:pt x="24" y="54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2" y="61"/>
                    <a:pt x="23" y="64"/>
                    <a:pt x="21" y="68"/>
                  </a:cubicBezTo>
                  <a:cubicBezTo>
                    <a:pt x="16" y="60"/>
                    <a:pt x="9" y="57"/>
                    <a:pt x="0" y="59"/>
                  </a:cubicBezTo>
                  <a:cubicBezTo>
                    <a:pt x="3" y="58"/>
                    <a:pt x="5" y="56"/>
                    <a:pt x="8" y="55"/>
                  </a:cubicBezTo>
                  <a:cubicBezTo>
                    <a:pt x="10" y="53"/>
                    <a:pt x="11" y="52"/>
                    <a:pt x="9" y="49"/>
                  </a:cubicBezTo>
                  <a:cubicBezTo>
                    <a:pt x="4" y="41"/>
                    <a:pt x="4" y="32"/>
                    <a:pt x="7" y="23"/>
                  </a:cubicBezTo>
                  <a:cubicBezTo>
                    <a:pt x="8" y="20"/>
                    <a:pt x="11" y="18"/>
                    <a:pt x="14" y="17"/>
                  </a:cubicBezTo>
                  <a:cubicBezTo>
                    <a:pt x="18" y="16"/>
                    <a:pt x="21" y="14"/>
                    <a:pt x="22" y="10"/>
                  </a:cubicBezTo>
                  <a:cubicBezTo>
                    <a:pt x="24" y="0"/>
                    <a:pt x="38" y="0"/>
                    <a:pt x="43" y="7"/>
                  </a:cubicBezTo>
                  <a:cubicBezTo>
                    <a:pt x="48" y="12"/>
                    <a:pt x="48" y="12"/>
                    <a:pt x="52" y="7"/>
                  </a:cubicBezTo>
                  <a:cubicBezTo>
                    <a:pt x="58" y="1"/>
                    <a:pt x="68" y="0"/>
                    <a:pt x="75" y="5"/>
                  </a:cubicBezTo>
                  <a:cubicBezTo>
                    <a:pt x="77" y="7"/>
                    <a:pt x="79" y="7"/>
                    <a:pt x="81" y="7"/>
                  </a:cubicBezTo>
                  <a:cubicBezTo>
                    <a:pt x="85" y="7"/>
                    <a:pt x="88" y="9"/>
                    <a:pt x="87" y="13"/>
                  </a:cubicBezTo>
                  <a:cubicBezTo>
                    <a:pt x="87" y="16"/>
                    <a:pt x="89" y="17"/>
                    <a:pt x="90" y="19"/>
                  </a:cubicBezTo>
                  <a:cubicBezTo>
                    <a:pt x="95" y="25"/>
                    <a:pt x="102" y="29"/>
                    <a:pt x="108" y="34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2" name="Freeform 102">
              <a:extLst>
                <a:ext uri="{FF2B5EF4-FFF2-40B4-BE49-F238E27FC236}">
                  <a16:creationId xmlns:a16="http://schemas.microsoft.com/office/drawing/2014/main" id="{AEF56178-F1D6-7A8B-F1AD-0E5DC5B0812F}"/>
                </a:ext>
              </a:extLst>
            </p:cNvPr>
            <p:cNvSpPr/>
            <p:nvPr userDrawn="1"/>
          </p:nvSpPr>
          <p:spPr bwMode="auto">
            <a:xfrm>
              <a:off x="15875" y="1419225"/>
              <a:ext cx="192088" cy="206375"/>
            </a:xfrm>
            <a:custGeom>
              <a:avLst/>
              <a:gdLst>
                <a:gd name="T0" fmla="*/ 28 w 51"/>
                <a:gd name="T1" fmla="*/ 47 h 55"/>
                <a:gd name="T2" fmla="*/ 27 w 51"/>
                <a:gd name="T3" fmla="*/ 54 h 55"/>
                <a:gd name="T4" fmla="*/ 26 w 51"/>
                <a:gd name="T5" fmla="*/ 53 h 55"/>
                <a:gd name="T6" fmla="*/ 24 w 51"/>
                <a:gd name="T7" fmla="*/ 49 h 55"/>
                <a:gd name="T8" fmla="*/ 20 w 51"/>
                <a:gd name="T9" fmla="*/ 51 h 55"/>
                <a:gd name="T10" fmla="*/ 18 w 51"/>
                <a:gd name="T11" fmla="*/ 54 h 55"/>
                <a:gd name="T12" fmla="*/ 16 w 51"/>
                <a:gd name="T13" fmla="*/ 55 h 55"/>
                <a:gd name="T14" fmla="*/ 15 w 51"/>
                <a:gd name="T15" fmla="*/ 52 h 55"/>
                <a:gd name="T16" fmla="*/ 16 w 51"/>
                <a:gd name="T17" fmla="*/ 47 h 55"/>
                <a:gd name="T18" fmla="*/ 10 w 51"/>
                <a:gd name="T19" fmla="*/ 46 h 55"/>
                <a:gd name="T20" fmla="*/ 11 w 51"/>
                <a:gd name="T21" fmla="*/ 43 h 55"/>
                <a:gd name="T22" fmla="*/ 10 w 51"/>
                <a:gd name="T23" fmla="*/ 39 h 55"/>
                <a:gd name="T24" fmla="*/ 2 w 51"/>
                <a:gd name="T25" fmla="*/ 36 h 55"/>
                <a:gd name="T26" fmla="*/ 0 w 51"/>
                <a:gd name="T27" fmla="*/ 34 h 55"/>
                <a:gd name="T28" fmla="*/ 2 w 51"/>
                <a:gd name="T29" fmla="*/ 33 h 55"/>
                <a:gd name="T30" fmla="*/ 8 w 51"/>
                <a:gd name="T31" fmla="*/ 25 h 55"/>
                <a:gd name="T32" fmla="*/ 13 w 51"/>
                <a:gd name="T33" fmla="*/ 27 h 55"/>
                <a:gd name="T34" fmla="*/ 12 w 51"/>
                <a:gd name="T35" fmla="*/ 21 h 55"/>
                <a:gd name="T36" fmla="*/ 12 w 51"/>
                <a:gd name="T37" fmla="*/ 9 h 55"/>
                <a:gd name="T38" fmla="*/ 26 w 51"/>
                <a:gd name="T39" fmla="*/ 2 h 55"/>
                <a:gd name="T40" fmla="*/ 31 w 51"/>
                <a:gd name="T41" fmla="*/ 2 h 55"/>
                <a:gd name="T42" fmla="*/ 40 w 51"/>
                <a:gd name="T43" fmla="*/ 7 h 55"/>
                <a:gd name="T44" fmla="*/ 42 w 51"/>
                <a:gd name="T45" fmla="*/ 12 h 55"/>
                <a:gd name="T46" fmla="*/ 39 w 51"/>
                <a:gd name="T47" fmla="*/ 23 h 55"/>
                <a:gd name="T48" fmla="*/ 37 w 51"/>
                <a:gd name="T49" fmla="*/ 32 h 55"/>
                <a:gd name="T50" fmla="*/ 44 w 51"/>
                <a:gd name="T51" fmla="*/ 36 h 55"/>
                <a:gd name="T52" fmla="*/ 51 w 51"/>
                <a:gd name="T53" fmla="*/ 37 h 55"/>
                <a:gd name="T54" fmla="*/ 42 w 51"/>
                <a:gd name="T55" fmla="*/ 38 h 55"/>
                <a:gd name="T56" fmla="*/ 37 w 51"/>
                <a:gd name="T57" fmla="*/ 43 h 55"/>
                <a:gd name="T58" fmla="*/ 34 w 51"/>
                <a:gd name="T59" fmla="*/ 44 h 55"/>
                <a:gd name="T60" fmla="*/ 30 w 51"/>
                <a:gd name="T61" fmla="*/ 40 h 55"/>
                <a:gd name="T62" fmla="*/ 28 w 51"/>
                <a:gd name="T63" fmla="*/ 40 h 55"/>
                <a:gd name="T64" fmla="*/ 20 w 51"/>
                <a:gd name="T65" fmla="*/ 43 h 55"/>
                <a:gd name="T66" fmla="*/ 28 w 51"/>
                <a:gd name="T6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5">
                  <a:moveTo>
                    <a:pt x="28" y="47"/>
                  </a:moveTo>
                  <a:cubicBezTo>
                    <a:pt x="27" y="49"/>
                    <a:pt x="28" y="52"/>
                    <a:pt x="27" y="54"/>
                  </a:cubicBezTo>
                  <a:cubicBezTo>
                    <a:pt x="26" y="55"/>
                    <a:pt x="26" y="54"/>
                    <a:pt x="26" y="53"/>
                  </a:cubicBezTo>
                  <a:cubicBezTo>
                    <a:pt x="26" y="51"/>
                    <a:pt x="26" y="49"/>
                    <a:pt x="24" y="49"/>
                  </a:cubicBezTo>
                  <a:cubicBezTo>
                    <a:pt x="22" y="48"/>
                    <a:pt x="21" y="50"/>
                    <a:pt x="20" y="51"/>
                  </a:cubicBezTo>
                  <a:cubicBezTo>
                    <a:pt x="19" y="52"/>
                    <a:pt x="19" y="53"/>
                    <a:pt x="18" y="54"/>
                  </a:cubicBezTo>
                  <a:cubicBezTo>
                    <a:pt x="18" y="54"/>
                    <a:pt x="17" y="55"/>
                    <a:pt x="16" y="55"/>
                  </a:cubicBezTo>
                  <a:cubicBezTo>
                    <a:pt x="15" y="54"/>
                    <a:pt x="15" y="53"/>
                    <a:pt x="15" y="52"/>
                  </a:cubicBezTo>
                  <a:cubicBezTo>
                    <a:pt x="16" y="50"/>
                    <a:pt x="19" y="48"/>
                    <a:pt x="16" y="47"/>
                  </a:cubicBezTo>
                  <a:cubicBezTo>
                    <a:pt x="14" y="46"/>
                    <a:pt x="12" y="45"/>
                    <a:pt x="10" y="46"/>
                  </a:cubicBezTo>
                  <a:cubicBezTo>
                    <a:pt x="9" y="44"/>
                    <a:pt x="10" y="44"/>
                    <a:pt x="11" y="43"/>
                  </a:cubicBezTo>
                  <a:cubicBezTo>
                    <a:pt x="13" y="40"/>
                    <a:pt x="12" y="40"/>
                    <a:pt x="10" y="39"/>
                  </a:cubicBezTo>
                  <a:cubicBezTo>
                    <a:pt x="7" y="38"/>
                    <a:pt x="4" y="37"/>
                    <a:pt x="2" y="36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8" y="32"/>
                    <a:pt x="9" y="31"/>
                    <a:pt x="8" y="25"/>
                  </a:cubicBezTo>
                  <a:cubicBezTo>
                    <a:pt x="10" y="24"/>
                    <a:pt x="11" y="29"/>
                    <a:pt x="13" y="27"/>
                  </a:cubicBezTo>
                  <a:cubicBezTo>
                    <a:pt x="14" y="25"/>
                    <a:pt x="13" y="22"/>
                    <a:pt x="12" y="21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7" y="7"/>
                    <a:pt x="22" y="7"/>
                    <a:pt x="26" y="2"/>
                  </a:cubicBezTo>
                  <a:cubicBezTo>
                    <a:pt x="27" y="0"/>
                    <a:pt x="29" y="1"/>
                    <a:pt x="31" y="2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41" y="9"/>
                    <a:pt x="43" y="10"/>
                    <a:pt x="42" y="12"/>
                  </a:cubicBezTo>
                  <a:cubicBezTo>
                    <a:pt x="43" y="17"/>
                    <a:pt x="44" y="20"/>
                    <a:pt x="39" y="23"/>
                  </a:cubicBezTo>
                  <a:cubicBezTo>
                    <a:pt x="36" y="25"/>
                    <a:pt x="35" y="29"/>
                    <a:pt x="37" y="32"/>
                  </a:cubicBezTo>
                  <a:cubicBezTo>
                    <a:pt x="38" y="36"/>
                    <a:pt x="41" y="36"/>
                    <a:pt x="44" y="36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48" y="39"/>
                    <a:pt x="45" y="38"/>
                    <a:pt x="42" y="38"/>
                  </a:cubicBezTo>
                  <a:cubicBezTo>
                    <a:pt x="39" y="38"/>
                    <a:pt x="35" y="37"/>
                    <a:pt x="37" y="43"/>
                  </a:cubicBezTo>
                  <a:cubicBezTo>
                    <a:pt x="37" y="44"/>
                    <a:pt x="35" y="44"/>
                    <a:pt x="34" y="44"/>
                  </a:cubicBezTo>
                  <a:cubicBezTo>
                    <a:pt x="34" y="41"/>
                    <a:pt x="33" y="40"/>
                    <a:pt x="30" y="40"/>
                  </a:cubicBezTo>
                  <a:cubicBezTo>
                    <a:pt x="29" y="41"/>
                    <a:pt x="29" y="41"/>
                    <a:pt x="28" y="40"/>
                  </a:cubicBezTo>
                  <a:cubicBezTo>
                    <a:pt x="24" y="36"/>
                    <a:pt x="23" y="40"/>
                    <a:pt x="20" y="43"/>
                  </a:cubicBezTo>
                  <a:cubicBezTo>
                    <a:pt x="23" y="45"/>
                    <a:pt x="26" y="44"/>
                    <a:pt x="28" y="47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3" name="Freeform 103">
              <a:extLst>
                <a:ext uri="{FF2B5EF4-FFF2-40B4-BE49-F238E27FC236}">
                  <a16:creationId xmlns:a16="http://schemas.microsoft.com/office/drawing/2014/main" id="{E9F9B8FD-9F82-25C5-ACAD-59EC4423C8D1}"/>
                </a:ext>
              </a:extLst>
            </p:cNvPr>
            <p:cNvSpPr/>
            <p:nvPr userDrawn="1"/>
          </p:nvSpPr>
          <p:spPr bwMode="auto">
            <a:xfrm>
              <a:off x="274638" y="1381125"/>
              <a:ext cx="123825" cy="180975"/>
            </a:xfrm>
            <a:custGeom>
              <a:avLst/>
              <a:gdLst>
                <a:gd name="T0" fmla="*/ 1 w 33"/>
                <a:gd name="T1" fmla="*/ 15 h 48"/>
                <a:gd name="T2" fmla="*/ 3 w 33"/>
                <a:gd name="T3" fmla="*/ 3 h 48"/>
                <a:gd name="T4" fmla="*/ 5 w 33"/>
                <a:gd name="T5" fmla="*/ 2 h 48"/>
                <a:gd name="T6" fmla="*/ 13 w 33"/>
                <a:gd name="T7" fmla="*/ 0 h 48"/>
                <a:gd name="T8" fmla="*/ 14 w 33"/>
                <a:gd name="T9" fmla="*/ 6 h 48"/>
                <a:gd name="T10" fmla="*/ 14 w 33"/>
                <a:gd name="T11" fmla="*/ 11 h 48"/>
                <a:gd name="T12" fmla="*/ 14 w 33"/>
                <a:gd name="T13" fmla="*/ 13 h 48"/>
                <a:gd name="T14" fmla="*/ 16 w 33"/>
                <a:gd name="T15" fmla="*/ 13 h 48"/>
                <a:gd name="T16" fmla="*/ 28 w 33"/>
                <a:gd name="T17" fmla="*/ 10 h 48"/>
                <a:gd name="T18" fmla="*/ 32 w 33"/>
                <a:gd name="T19" fmla="*/ 12 h 48"/>
                <a:gd name="T20" fmla="*/ 31 w 33"/>
                <a:gd name="T21" fmla="*/ 16 h 48"/>
                <a:gd name="T22" fmla="*/ 21 w 33"/>
                <a:gd name="T23" fmla="*/ 21 h 48"/>
                <a:gd name="T24" fmla="*/ 19 w 33"/>
                <a:gd name="T25" fmla="*/ 23 h 48"/>
                <a:gd name="T26" fmla="*/ 22 w 33"/>
                <a:gd name="T27" fmla="*/ 32 h 48"/>
                <a:gd name="T28" fmla="*/ 23 w 33"/>
                <a:gd name="T29" fmla="*/ 35 h 48"/>
                <a:gd name="T30" fmla="*/ 24 w 33"/>
                <a:gd name="T31" fmla="*/ 45 h 48"/>
                <a:gd name="T32" fmla="*/ 23 w 33"/>
                <a:gd name="T33" fmla="*/ 47 h 48"/>
                <a:gd name="T34" fmla="*/ 21 w 33"/>
                <a:gd name="T35" fmla="*/ 47 h 48"/>
                <a:gd name="T36" fmla="*/ 9 w 33"/>
                <a:gd name="T37" fmla="*/ 39 h 48"/>
                <a:gd name="T38" fmla="*/ 7 w 33"/>
                <a:gd name="T39" fmla="*/ 35 h 48"/>
                <a:gd name="T40" fmla="*/ 5 w 33"/>
                <a:gd name="T41" fmla="*/ 31 h 48"/>
                <a:gd name="T42" fmla="*/ 1 w 33"/>
                <a:gd name="T4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48">
                  <a:moveTo>
                    <a:pt x="1" y="15"/>
                  </a:moveTo>
                  <a:cubicBezTo>
                    <a:pt x="0" y="11"/>
                    <a:pt x="3" y="7"/>
                    <a:pt x="3" y="3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8" y="5"/>
                    <a:pt x="10" y="0"/>
                    <a:pt x="13" y="0"/>
                  </a:cubicBezTo>
                  <a:cubicBezTo>
                    <a:pt x="13" y="2"/>
                    <a:pt x="11" y="4"/>
                    <a:pt x="14" y="6"/>
                  </a:cubicBezTo>
                  <a:cubicBezTo>
                    <a:pt x="16" y="6"/>
                    <a:pt x="14" y="9"/>
                    <a:pt x="14" y="11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4" y="14"/>
                    <a:pt x="15" y="14"/>
                    <a:pt x="16" y="13"/>
                  </a:cubicBezTo>
                  <a:cubicBezTo>
                    <a:pt x="19" y="11"/>
                    <a:pt x="24" y="11"/>
                    <a:pt x="28" y="10"/>
                  </a:cubicBezTo>
                  <a:cubicBezTo>
                    <a:pt x="29" y="9"/>
                    <a:pt x="31" y="10"/>
                    <a:pt x="32" y="12"/>
                  </a:cubicBezTo>
                  <a:cubicBezTo>
                    <a:pt x="33" y="13"/>
                    <a:pt x="32" y="15"/>
                    <a:pt x="31" y="16"/>
                  </a:cubicBezTo>
                  <a:cubicBezTo>
                    <a:pt x="28" y="18"/>
                    <a:pt x="25" y="21"/>
                    <a:pt x="21" y="21"/>
                  </a:cubicBezTo>
                  <a:cubicBezTo>
                    <a:pt x="19" y="21"/>
                    <a:pt x="19" y="22"/>
                    <a:pt x="19" y="23"/>
                  </a:cubicBezTo>
                  <a:cubicBezTo>
                    <a:pt x="19" y="27"/>
                    <a:pt x="20" y="29"/>
                    <a:pt x="22" y="32"/>
                  </a:cubicBezTo>
                  <a:cubicBezTo>
                    <a:pt x="23" y="33"/>
                    <a:pt x="24" y="35"/>
                    <a:pt x="23" y="35"/>
                  </a:cubicBezTo>
                  <a:cubicBezTo>
                    <a:pt x="19" y="39"/>
                    <a:pt x="23" y="42"/>
                    <a:pt x="24" y="45"/>
                  </a:cubicBezTo>
                  <a:cubicBezTo>
                    <a:pt x="24" y="46"/>
                    <a:pt x="25" y="47"/>
                    <a:pt x="23" y="47"/>
                  </a:cubicBezTo>
                  <a:cubicBezTo>
                    <a:pt x="23" y="48"/>
                    <a:pt x="22" y="47"/>
                    <a:pt x="21" y="47"/>
                  </a:cubicBezTo>
                  <a:cubicBezTo>
                    <a:pt x="17" y="44"/>
                    <a:pt x="14" y="40"/>
                    <a:pt x="9" y="39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3"/>
                    <a:pt x="7" y="32"/>
                    <a:pt x="5" y="31"/>
                  </a:cubicBezTo>
                  <a:cubicBezTo>
                    <a:pt x="6" y="25"/>
                    <a:pt x="4" y="20"/>
                    <a:pt x="1" y="15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4" name="Freeform 104">
              <a:extLst>
                <a:ext uri="{FF2B5EF4-FFF2-40B4-BE49-F238E27FC236}">
                  <a16:creationId xmlns:a16="http://schemas.microsoft.com/office/drawing/2014/main" id="{E2BD79A8-15D5-F769-1758-90A62F9B567F}"/>
                </a:ext>
              </a:extLst>
            </p:cNvPr>
            <p:cNvSpPr/>
            <p:nvPr userDrawn="1"/>
          </p:nvSpPr>
          <p:spPr bwMode="auto">
            <a:xfrm>
              <a:off x="60325" y="1335088"/>
              <a:ext cx="112713" cy="125413"/>
            </a:xfrm>
            <a:custGeom>
              <a:avLst/>
              <a:gdLst>
                <a:gd name="T0" fmla="*/ 17 w 30"/>
                <a:gd name="T1" fmla="*/ 4 h 33"/>
                <a:gd name="T2" fmla="*/ 13 w 30"/>
                <a:gd name="T3" fmla="*/ 6 h 33"/>
                <a:gd name="T4" fmla="*/ 15 w 30"/>
                <a:gd name="T5" fmla="*/ 15 h 33"/>
                <a:gd name="T6" fmla="*/ 23 w 30"/>
                <a:gd name="T7" fmla="*/ 20 h 33"/>
                <a:gd name="T8" fmla="*/ 28 w 30"/>
                <a:gd name="T9" fmla="*/ 29 h 33"/>
                <a:gd name="T10" fmla="*/ 20 w 30"/>
                <a:gd name="T11" fmla="*/ 25 h 33"/>
                <a:gd name="T12" fmla="*/ 14 w 30"/>
                <a:gd name="T13" fmla="*/ 27 h 33"/>
                <a:gd name="T14" fmla="*/ 12 w 30"/>
                <a:gd name="T15" fmla="*/ 29 h 33"/>
                <a:gd name="T16" fmla="*/ 5 w 30"/>
                <a:gd name="T17" fmla="*/ 32 h 33"/>
                <a:gd name="T18" fmla="*/ 0 w 30"/>
                <a:gd name="T19" fmla="*/ 30 h 33"/>
                <a:gd name="T20" fmla="*/ 4 w 30"/>
                <a:gd name="T21" fmla="*/ 21 h 33"/>
                <a:gd name="T22" fmla="*/ 10 w 30"/>
                <a:gd name="T23" fmla="*/ 8 h 33"/>
                <a:gd name="T24" fmla="*/ 11 w 30"/>
                <a:gd name="T25" fmla="*/ 0 h 33"/>
                <a:gd name="T26" fmla="*/ 12 w 30"/>
                <a:gd name="T27" fmla="*/ 0 h 33"/>
                <a:gd name="T28" fmla="*/ 17 w 30"/>
                <a:gd name="T2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3">
                  <a:moveTo>
                    <a:pt x="17" y="4"/>
                  </a:moveTo>
                  <a:cubicBezTo>
                    <a:pt x="15" y="5"/>
                    <a:pt x="13" y="4"/>
                    <a:pt x="13" y="6"/>
                  </a:cubicBezTo>
                  <a:cubicBezTo>
                    <a:pt x="13" y="9"/>
                    <a:pt x="12" y="12"/>
                    <a:pt x="15" y="15"/>
                  </a:cubicBezTo>
                  <a:cubicBezTo>
                    <a:pt x="17" y="17"/>
                    <a:pt x="20" y="18"/>
                    <a:pt x="23" y="20"/>
                  </a:cubicBezTo>
                  <a:cubicBezTo>
                    <a:pt x="26" y="22"/>
                    <a:pt x="30" y="24"/>
                    <a:pt x="28" y="29"/>
                  </a:cubicBezTo>
                  <a:cubicBezTo>
                    <a:pt x="25" y="29"/>
                    <a:pt x="22" y="27"/>
                    <a:pt x="20" y="25"/>
                  </a:cubicBezTo>
                  <a:cubicBezTo>
                    <a:pt x="17" y="24"/>
                    <a:pt x="14" y="22"/>
                    <a:pt x="14" y="27"/>
                  </a:cubicBezTo>
                  <a:cubicBezTo>
                    <a:pt x="14" y="28"/>
                    <a:pt x="13" y="29"/>
                    <a:pt x="12" y="29"/>
                  </a:cubicBezTo>
                  <a:cubicBezTo>
                    <a:pt x="8" y="27"/>
                    <a:pt x="7" y="30"/>
                    <a:pt x="5" y="32"/>
                  </a:cubicBezTo>
                  <a:cubicBezTo>
                    <a:pt x="3" y="33"/>
                    <a:pt x="2" y="31"/>
                    <a:pt x="0" y="30"/>
                  </a:cubicBezTo>
                  <a:cubicBezTo>
                    <a:pt x="0" y="27"/>
                    <a:pt x="2" y="24"/>
                    <a:pt x="4" y="21"/>
                  </a:cubicBezTo>
                  <a:cubicBezTo>
                    <a:pt x="8" y="18"/>
                    <a:pt x="10" y="14"/>
                    <a:pt x="10" y="8"/>
                  </a:cubicBezTo>
                  <a:cubicBezTo>
                    <a:pt x="10" y="5"/>
                    <a:pt x="12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2"/>
                    <a:pt x="16" y="2"/>
                    <a:pt x="17" y="4"/>
                  </a:cubicBezTo>
                  <a:close/>
                </a:path>
              </a:pathLst>
            </a:custGeom>
            <a:solidFill>
              <a:srgbClr val="B9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5" name="Freeform 105">
              <a:extLst>
                <a:ext uri="{FF2B5EF4-FFF2-40B4-BE49-F238E27FC236}">
                  <a16:creationId xmlns:a16="http://schemas.microsoft.com/office/drawing/2014/main" id="{6B1E7C5B-EC23-8E69-5FB0-F82C1EF992D1}"/>
                </a:ext>
              </a:extLst>
            </p:cNvPr>
            <p:cNvSpPr/>
            <p:nvPr userDrawn="1"/>
          </p:nvSpPr>
          <p:spPr bwMode="auto">
            <a:xfrm>
              <a:off x="184150" y="1419225"/>
              <a:ext cx="60325" cy="96838"/>
            </a:xfrm>
            <a:custGeom>
              <a:avLst/>
              <a:gdLst>
                <a:gd name="T0" fmla="*/ 0 w 16"/>
                <a:gd name="T1" fmla="*/ 8 h 26"/>
                <a:gd name="T2" fmla="*/ 7 w 16"/>
                <a:gd name="T3" fmla="*/ 0 h 26"/>
                <a:gd name="T4" fmla="*/ 13 w 16"/>
                <a:gd name="T5" fmla="*/ 5 h 26"/>
                <a:gd name="T6" fmla="*/ 14 w 16"/>
                <a:gd name="T7" fmla="*/ 10 h 26"/>
                <a:gd name="T8" fmla="*/ 14 w 16"/>
                <a:gd name="T9" fmla="*/ 9 h 26"/>
                <a:gd name="T10" fmla="*/ 14 w 16"/>
                <a:gd name="T11" fmla="*/ 9 h 26"/>
                <a:gd name="T12" fmla="*/ 14 w 16"/>
                <a:gd name="T13" fmla="*/ 7 h 26"/>
                <a:gd name="T14" fmla="*/ 14 w 16"/>
                <a:gd name="T15" fmla="*/ 22 h 26"/>
                <a:gd name="T16" fmla="*/ 5 w 16"/>
                <a:gd name="T17" fmla="*/ 25 h 26"/>
                <a:gd name="T18" fmla="*/ 0 w 16"/>
                <a:gd name="T19" fmla="*/ 19 h 26"/>
                <a:gd name="T20" fmla="*/ 0 w 16"/>
                <a:gd name="T2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6">
                  <a:moveTo>
                    <a:pt x="0" y="8"/>
                  </a:moveTo>
                  <a:cubicBezTo>
                    <a:pt x="2" y="5"/>
                    <a:pt x="4" y="3"/>
                    <a:pt x="7" y="0"/>
                  </a:cubicBezTo>
                  <a:cubicBezTo>
                    <a:pt x="8" y="2"/>
                    <a:pt x="9" y="5"/>
                    <a:pt x="13" y="5"/>
                  </a:cubicBezTo>
                  <a:cubicBezTo>
                    <a:pt x="14" y="6"/>
                    <a:pt x="13" y="8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6" y="12"/>
                    <a:pt x="15" y="17"/>
                    <a:pt x="14" y="22"/>
                  </a:cubicBezTo>
                  <a:cubicBezTo>
                    <a:pt x="14" y="26"/>
                    <a:pt x="8" y="25"/>
                    <a:pt x="5" y="25"/>
                  </a:cubicBezTo>
                  <a:cubicBezTo>
                    <a:pt x="2" y="25"/>
                    <a:pt x="0" y="22"/>
                    <a:pt x="0" y="19"/>
                  </a:cubicBezTo>
                  <a:cubicBezTo>
                    <a:pt x="0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6" name="Freeform 106">
              <a:extLst>
                <a:ext uri="{FF2B5EF4-FFF2-40B4-BE49-F238E27FC236}">
                  <a16:creationId xmlns:a16="http://schemas.microsoft.com/office/drawing/2014/main" id="{E13BC447-E12D-1C87-5BA7-B00CA8938B1D}"/>
                </a:ext>
              </a:extLst>
            </p:cNvPr>
            <p:cNvSpPr/>
            <p:nvPr userDrawn="1"/>
          </p:nvSpPr>
          <p:spPr bwMode="auto">
            <a:xfrm>
              <a:off x="106363" y="1290638"/>
              <a:ext cx="127000" cy="109538"/>
            </a:xfrm>
            <a:custGeom>
              <a:avLst/>
              <a:gdLst>
                <a:gd name="T0" fmla="*/ 5 w 34"/>
                <a:gd name="T1" fmla="*/ 16 h 29"/>
                <a:gd name="T2" fmla="*/ 0 w 34"/>
                <a:gd name="T3" fmla="*/ 12 h 29"/>
                <a:gd name="T4" fmla="*/ 13 w 34"/>
                <a:gd name="T5" fmla="*/ 5 h 29"/>
                <a:gd name="T6" fmla="*/ 25 w 34"/>
                <a:gd name="T7" fmla="*/ 1 h 29"/>
                <a:gd name="T8" fmla="*/ 27 w 34"/>
                <a:gd name="T9" fmla="*/ 3 h 29"/>
                <a:gd name="T10" fmla="*/ 11 w 34"/>
                <a:gd name="T11" fmla="*/ 13 h 29"/>
                <a:gd name="T12" fmla="*/ 34 w 34"/>
                <a:gd name="T13" fmla="*/ 25 h 29"/>
                <a:gd name="T14" fmla="*/ 34 w 34"/>
                <a:gd name="T15" fmla="*/ 26 h 29"/>
                <a:gd name="T16" fmla="*/ 31 w 34"/>
                <a:gd name="T17" fmla="*/ 28 h 29"/>
                <a:gd name="T18" fmla="*/ 5 w 34"/>
                <a:gd name="T1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8">
                  <a:moveTo>
                    <a:pt x="5" y="16"/>
                  </a:moveTo>
                  <a:cubicBezTo>
                    <a:pt x="2" y="16"/>
                    <a:pt x="0" y="16"/>
                    <a:pt x="0" y="12"/>
                  </a:cubicBezTo>
                  <a:cubicBezTo>
                    <a:pt x="6" y="13"/>
                    <a:pt x="10" y="11"/>
                    <a:pt x="13" y="5"/>
                  </a:cubicBezTo>
                  <a:cubicBezTo>
                    <a:pt x="17" y="5"/>
                    <a:pt x="21" y="3"/>
                    <a:pt x="25" y="1"/>
                  </a:cubicBezTo>
                  <a:cubicBezTo>
                    <a:pt x="27" y="0"/>
                    <a:pt x="28" y="1"/>
                    <a:pt x="27" y="3"/>
                  </a:cubicBezTo>
                  <a:cubicBezTo>
                    <a:pt x="22" y="6"/>
                    <a:pt x="16" y="8"/>
                    <a:pt x="11" y="13"/>
                  </a:cubicBezTo>
                  <a:cubicBezTo>
                    <a:pt x="19" y="17"/>
                    <a:pt x="26" y="21"/>
                    <a:pt x="34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1" y="28"/>
                  </a:cubicBezTo>
                  <a:cubicBezTo>
                    <a:pt x="22" y="24"/>
                    <a:pt x="14" y="19"/>
                    <a:pt x="5" y="16"/>
                  </a:cubicBezTo>
                  <a:close/>
                </a:path>
              </a:pathLst>
            </a:custGeom>
            <a:solidFill>
              <a:srgbClr val="6A5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7" name="Freeform 107">
              <a:extLst>
                <a:ext uri="{FF2B5EF4-FFF2-40B4-BE49-F238E27FC236}">
                  <a16:creationId xmlns:a16="http://schemas.microsoft.com/office/drawing/2014/main" id="{E62D942E-3EBD-43B9-09A4-27739F56D5D4}"/>
                </a:ext>
              </a:extLst>
            </p:cNvPr>
            <p:cNvSpPr/>
            <p:nvPr userDrawn="1"/>
          </p:nvSpPr>
          <p:spPr bwMode="auto">
            <a:xfrm>
              <a:off x="79375" y="1550988"/>
              <a:ext cx="71438" cy="44450"/>
            </a:xfrm>
            <a:custGeom>
              <a:avLst/>
              <a:gdLst>
                <a:gd name="T0" fmla="*/ 11 w 19"/>
                <a:gd name="T1" fmla="*/ 12 h 12"/>
                <a:gd name="T2" fmla="*/ 8 w 19"/>
                <a:gd name="T3" fmla="*/ 11 h 12"/>
                <a:gd name="T4" fmla="*/ 5 w 19"/>
                <a:gd name="T5" fmla="*/ 2 h 12"/>
                <a:gd name="T6" fmla="*/ 9 w 19"/>
                <a:gd name="T7" fmla="*/ 2 h 12"/>
                <a:gd name="T8" fmla="*/ 14 w 19"/>
                <a:gd name="T9" fmla="*/ 4 h 12"/>
                <a:gd name="T10" fmla="*/ 17 w 19"/>
                <a:gd name="T11" fmla="*/ 9 h 12"/>
                <a:gd name="T12" fmla="*/ 17 w 19"/>
                <a:gd name="T13" fmla="*/ 9 h 12"/>
                <a:gd name="T14" fmla="*/ 12 w 19"/>
                <a:gd name="T15" fmla="*/ 11 h 12"/>
                <a:gd name="T16" fmla="*/ 11 w 1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2">
                  <a:moveTo>
                    <a:pt x="11" y="12"/>
                  </a:moveTo>
                  <a:cubicBezTo>
                    <a:pt x="10" y="11"/>
                    <a:pt x="9" y="11"/>
                    <a:pt x="8" y="11"/>
                  </a:cubicBezTo>
                  <a:cubicBezTo>
                    <a:pt x="0" y="8"/>
                    <a:pt x="0" y="8"/>
                    <a:pt x="5" y="2"/>
                  </a:cubicBezTo>
                  <a:cubicBezTo>
                    <a:pt x="7" y="1"/>
                    <a:pt x="8" y="0"/>
                    <a:pt x="9" y="2"/>
                  </a:cubicBezTo>
                  <a:cubicBezTo>
                    <a:pt x="11" y="4"/>
                    <a:pt x="12" y="4"/>
                    <a:pt x="14" y="4"/>
                  </a:cubicBezTo>
                  <a:cubicBezTo>
                    <a:pt x="18" y="3"/>
                    <a:pt x="19" y="5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1"/>
                    <a:pt x="14" y="10"/>
                    <a:pt x="12" y="11"/>
                  </a:cubicBezTo>
                  <a:cubicBezTo>
                    <a:pt x="11" y="11"/>
                    <a:pt x="11" y="11"/>
                    <a:pt x="11" y="12"/>
                  </a:cubicBezTo>
                  <a:close/>
                </a:path>
              </a:pathLst>
            </a:custGeom>
            <a:solidFill>
              <a:srgbClr val="E4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8" name="Freeform 108">
              <a:extLst>
                <a:ext uri="{FF2B5EF4-FFF2-40B4-BE49-F238E27FC236}">
                  <a16:creationId xmlns:a16="http://schemas.microsoft.com/office/drawing/2014/main" id="{5B5161E9-C53E-3B07-3FDB-A2BF99D1C514}"/>
                </a:ext>
              </a:extLst>
            </p:cNvPr>
            <p:cNvSpPr/>
            <p:nvPr userDrawn="1"/>
          </p:nvSpPr>
          <p:spPr bwMode="auto">
            <a:xfrm>
              <a:off x="203200" y="1389063"/>
              <a:ext cx="33338" cy="66675"/>
            </a:xfrm>
            <a:custGeom>
              <a:avLst/>
              <a:gdLst>
                <a:gd name="T0" fmla="*/ 5 w 9"/>
                <a:gd name="T1" fmla="*/ 2 h 18"/>
                <a:gd name="T2" fmla="*/ 8 w 9"/>
                <a:gd name="T3" fmla="*/ 0 h 18"/>
                <a:gd name="T4" fmla="*/ 9 w 9"/>
                <a:gd name="T5" fmla="*/ 15 h 18"/>
                <a:gd name="T6" fmla="*/ 9 w 9"/>
                <a:gd name="T7" fmla="*/ 18 h 18"/>
                <a:gd name="T8" fmla="*/ 4 w 9"/>
                <a:gd name="T9" fmla="*/ 13 h 18"/>
                <a:gd name="T10" fmla="*/ 2 w 9"/>
                <a:gd name="T11" fmla="*/ 11 h 18"/>
                <a:gd name="T12" fmla="*/ 2 w 9"/>
                <a:gd name="T13" fmla="*/ 8 h 18"/>
                <a:gd name="T14" fmla="*/ 5 w 9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7" y="2"/>
                    <a:pt x="8" y="2"/>
                    <a:pt x="8" y="0"/>
                  </a:cubicBezTo>
                  <a:cubicBezTo>
                    <a:pt x="9" y="5"/>
                    <a:pt x="8" y="10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8" y="15"/>
                    <a:pt x="8" y="13"/>
                    <a:pt x="4" y="13"/>
                  </a:cubicBezTo>
                  <a:cubicBezTo>
                    <a:pt x="2" y="14"/>
                    <a:pt x="2" y="12"/>
                    <a:pt x="2" y="11"/>
                  </a:cubicBezTo>
                  <a:cubicBezTo>
                    <a:pt x="2" y="10"/>
                    <a:pt x="3" y="9"/>
                    <a:pt x="2" y="8"/>
                  </a:cubicBezTo>
                  <a:cubicBezTo>
                    <a:pt x="0" y="4"/>
                    <a:pt x="5" y="5"/>
                    <a:pt x="5" y="2"/>
                  </a:cubicBezTo>
                  <a:close/>
                </a:path>
              </a:pathLst>
            </a:custGeom>
            <a:solidFill>
              <a:srgbClr val="B0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9" name="Freeform 109">
              <a:extLst>
                <a:ext uri="{FF2B5EF4-FFF2-40B4-BE49-F238E27FC236}">
                  <a16:creationId xmlns:a16="http://schemas.microsoft.com/office/drawing/2014/main" id="{66F93AC1-82FF-4BB1-997F-1048BE3D337E}"/>
                </a:ext>
              </a:extLst>
            </p:cNvPr>
            <p:cNvSpPr/>
            <p:nvPr userDrawn="1"/>
          </p:nvSpPr>
          <p:spPr bwMode="auto">
            <a:xfrm>
              <a:off x="123825" y="1584325"/>
              <a:ext cx="30163" cy="30163"/>
            </a:xfrm>
            <a:custGeom>
              <a:avLst/>
              <a:gdLst>
                <a:gd name="T0" fmla="*/ 0 w 8"/>
                <a:gd name="T1" fmla="*/ 2 h 8"/>
                <a:gd name="T2" fmla="*/ 5 w 8"/>
                <a:gd name="T3" fmla="*/ 0 h 8"/>
                <a:gd name="T4" fmla="*/ 7 w 8"/>
                <a:gd name="T5" fmla="*/ 5 h 8"/>
                <a:gd name="T6" fmla="*/ 7 w 8"/>
                <a:gd name="T7" fmla="*/ 7 h 8"/>
                <a:gd name="T8" fmla="*/ 5 w 8"/>
                <a:gd name="T9" fmla="*/ 7 h 8"/>
                <a:gd name="T10" fmla="*/ 0 w 8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0"/>
                    <a:pt x="4" y="1"/>
                    <a:pt x="5" y="0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7" y="8"/>
                    <a:pt x="6" y="7"/>
                    <a:pt x="5" y="7"/>
                  </a:cubicBezTo>
                  <a:cubicBezTo>
                    <a:pt x="3" y="5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0" name="Freeform 110">
              <a:extLst>
                <a:ext uri="{FF2B5EF4-FFF2-40B4-BE49-F238E27FC236}">
                  <a16:creationId xmlns:a16="http://schemas.microsoft.com/office/drawing/2014/main" id="{2933DE2B-8CAE-77D9-D332-0105C3D62373}"/>
                </a:ext>
              </a:extLst>
            </p:cNvPr>
            <p:cNvSpPr/>
            <p:nvPr userDrawn="1"/>
          </p:nvSpPr>
          <p:spPr bwMode="auto">
            <a:xfrm>
              <a:off x="11113" y="22225"/>
              <a:ext cx="106363" cy="98425"/>
            </a:xfrm>
            <a:custGeom>
              <a:avLst/>
              <a:gdLst>
                <a:gd name="T0" fmla="*/ 1 w 28"/>
                <a:gd name="T1" fmla="*/ 13 h 26"/>
                <a:gd name="T2" fmla="*/ 5 w 28"/>
                <a:gd name="T3" fmla="*/ 9 h 26"/>
                <a:gd name="T4" fmla="*/ 1 w 28"/>
                <a:gd name="T5" fmla="*/ 7 h 26"/>
                <a:gd name="T6" fmla="*/ 5 w 28"/>
                <a:gd name="T7" fmla="*/ 7 h 26"/>
                <a:gd name="T8" fmla="*/ 13 w 28"/>
                <a:gd name="T9" fmla="*/ 8 h 26"/>
                <a:gd name="T10" fmla="*/ 17 w 28"/>
                <a:gd name="T11" fmla="*/ 1 h 26"/>
                <a:gd name="T12" fmla="*/ 17 w 28"/>
                <a:gd name="T13" fmla="*/ 0 h 26"/>
                <a:gd name="T14" fmla="*/ 21 w 28"/>
                <a:gd name="T15" fmla="*/ 4 h 26"/>
                <a:gd name="T16" fmla="*/ 18 w 28"/>
                <a:gd name="T17" fmla="*/ 7 h 26"/>
                <a:gd name="T18" fmla="*/ 20 w 28"/>
                <a:gd name="T19" fmla="*/ 10 h 26"/>
                <a:gd name="T20" fmla="*/ 23 w 28"/>
                <a:gd name="T21" fmla="*/ 14 h 26"/>
                <a:gd name="T22" fmla="*/ 26 w 28"/>
                <a:gd name="T23" fmla="*/ 18 h 26"/>
                <a:gd name="T24" fmla="*/ 27 w 28"/>
                <a:gd name="T25" fmla="*/ 24 h 26"/>
                <a:gd name="T26" fmla="*/ 22 w 28"/>
                <a:gd name="T27" fmla="*/ 25 h 26"/>
                <a:gd name="T28" fmla="*/ 19 w 28"/>
                <a:gd name="T29" fmla="*/ 24 h 26"/>
                <a:gd name="T30" fmla="*/ 15 w 28"/>
                <a:gd name="T31" fmla="*/ 20 h 26"/>
                <a:gd name="T32" fmla="*/ 12 w 28"/>
                <a:gd name="T33" fmla="*/ 14 h 26"/>
                <a:gd name="T34" fmla="*/ 9 w 28"/>
                <a:gd name="T35" fmla="*/ 14 h 26"/>
                <a:gd name="T36" fmla="*/ 9 w 28"/>
                <a:gd name="T37" fmla="*/ 18 h 26"/>
                <a:gd name="T38" fmla="*/ 7 w 28"/>
                <a:gd name="T39" fmla="*/ 26 h 26"/>
                <a:gd name="T40" fmla="*/ 5 w 28"/>
                <a:gd name="T41" fmla="*/ 16 h 26"/>
                <a:gd name="T42" fmla="*/ 3 w 28"/>
                <a:gd name="T43" fmla="*/ 25 h 26"/>
                <a:gd name="T44" fmla="*/ 1 w 28"/>
                <a:gd name="T45" fmla="*/ 21 h 26"/>
                <a:gd name="T46" fmla="*/ 1 w 28"/>
                <a:gd name="T4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6">
                  <a:moveTo>
                    <a:pt x="1" y="13"/>
                  </a:moveTo>
                  <a:cubicBezTo>
                    <a:pt x="3" y="12"/>
                    <a:pt x="5" y="12"/>
                    <a:pt x="5" y="9"/>
                  </a:cubicBezTo>
                  <a:cubicBezTo>
                    <a:pt x="5" y="7"/>
                    <a:pt x="3" y="7"/>
                    <a:pt x="1" y="7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9"/>
                    <a:pt x="9" y="10"/>
                    <a:pt x="13" y="8"/>
                  </a:cubicBezTo>
                  <a:cubicBezTo>
                    <a:pt x="17" y="7"/>
                    <a:pt x="16" y="4"/>
                    <a:pt x="17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8" y="2"/>
                    <a:pt x="20" y="3"/>
                    <a:pt x="21" y="4"/>
                  </a:cubicBezTo>
                  <a:cubicBezTo>
                    <a:pt x="20" y="5"/>
                    <a:pt x="19" y="6"/>
                    <a:pt x="18" y="7"/>
                  </a:cubicBezTo>
                  <a:cubicBezTo>
                    <a:pt x="17" y="8"/>
                    <a:pt x="17" y="10"/>
                    <a:pt x="20" y="10"/>
                  </a:cubicBezTo>
                  <a:cubicBezTo>
                    <a:pt x="22" y="10"/>
                    <a:pt x="24" y="11"/>
                    <a:pt x="23" y="14"/>
                  </a:cubicBezTo>
                  <a:cubicBezTo>
                    <a:pt x="23" y="16"/>
                    <a:pt x="25" y="17"/>
                    <a:pt x="26" y="18"/>
                  </a:cubicBezTo>
                  <a:cubicBezTo>
                    <a:pt x="28" y="19"/>
                    <a:pt x="28" y="22"/>
                    <a:pt x="27" y="24"/>
                  </a:cubicBezTo>
                  <a:cubicBezTo>
                    <a:pt x="26" y="26"/>
                    <a:pt x="24" y="26"/>
                    <a:pt x="22" y="25"/>
                  </a:cubicBezTo>
                  <a:cubicBezTo>
                    <a:pt x="21" y="24"/>
                    <a:pt x="20" y="24"/>
                    <a:pt x="19" y="24"/>
                  </a:cubicBezTo>
                  <a:cubicBezTo>
                    <a:pt x="14" y="25"/>
                    <a:pt x="13" y="25"/>
                    <a:pt x="15" y="20"/>
                  </a:cubicBezTo>
                  <a:cubicBezTo>
                    <a:pt x="15" y="17"/>
                    <a:pt x="16" y="14"/>
                    <a:pt x="12" y="14"/>
                  </a:cubicBezTo>
                  <a:cubicBezTo>
                    <a:pt x="11" y="14"/>
                    <a:pt x="10" y="12"/>
                    <a:pt x="9" y="14"/>
                  </a:cubicBezTo>
                  <a:cubicBezTo>
                    <a:pt x="8" y="15"/>
                    <a:pt x="9" y="16"/>
                    <a:pt x="9" y="18"/>
                  </a:cubicBezTo>
                  <a:cubicBezTo>
                    <a:pt x="11" y="21"/>
                    <a:pt x="12" y="25"/>
                    <a:pt x="7" y="26"/>
                  </a:cubicBezTo>
                  <a:cubicBezTo>
                    <a:pt x="5" y="23"/>
                    <a:pt x="8" y="19"/>
                    <a:pt x="5" y="16"/>
                  </a:cubicBezTo>
                  <a:cubicBezTo>
                    <a:pt x="3" y="19"/>
                    <a:pt x="5" y="23"/>
                    <a:pt x="3" y="25"/>
                  </a:cubicBezTo>
                  <a:cubicBezTo>
                    <a:pt x="0" y="25"/>
                    <a:pt x="1" y="23"/>
                    <a:pt x="1" y="21"/>
                  </a:cubicBezTo>
                  <a:cubicBezTo>
                    <a:pt x="1" y="18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EAC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1" name="Freeform 111">
              <a:extLst>
                <a:ext uri="{FF2B5EF4-FFF2-40B4-BE49-F238E27FC236}">
                  <a16:creationId xmlns:a16="http://schemas.microsoft.com/office/drawing/2014/main" id="{D1336FBA-715F-5170-956D-243C77B66385}"/>
                </a:ext>
              </a:extLst>
            </p:cNvPr>
            <p:cNvSpPr/>
            <p:nvPr userDrawn="1"/>
          </p:nvSpPr>
          <p:spPr bwMode="auto">
            <a:xfrm>
              <a:off x="22225" y="74613"/>
              <a:ext cx="19050" cy="49213"/>
            </a:xfrm>
            <a:custGeom>
              <a:avLst/>
              <a:gdLst>
                <a:gd name="T0" fmla="*/ 0 w 5"/>
                <a:gd name="T1" fmla="*/ 11 h 13"/>
                <a:gd name="T2" fmla="*/ 0 w 5"/>
                <a:gd name="T3" fmla="*/ 3 h 13"/>
                <a:gd name="T4" fmla="*/ 2 w 5"/>
                <a:gd name="T5" fmla="*/ 0 h 13"/>
                <a:gd name="T6" fmla="*/ 5 w 5"/>
                <a:gd name="T7" fmla="*/ 3 h 13"/>
                <a:gd name="T8" fmla="*/ 4 w 5"/>
                <a:gd name="T9" fmla="*/ 12 h 13"/>
                <a:gd name="T10" fmla="*/ 0 w 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3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6"/>
                    <a:pt x="5" y="9"/>
                    <a:pt x="4" y="12"/>
                  </a:cubicBezTo>
                  <a:cubicBezTo>
                    <a:pt x="2" y="12"/>
                    <a:pt x="1" y="13"/>
                    <a:pt x="0" y="11"/>
                  </a:cubicBezTo>
                  <a:close/>
                </a:path>
              </a:pathLst>
            </a:custGeom>
            <a:solidFill>
              <a:srgbClr val="DF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2" name="Freeform 112">
              <a:extLst>
                <a:ext uri="{FF2B5EF4-FFF2-40B4-BE49-F238E27FC236}">
                  <a16:creationId xmlns:a16="http://schemas.microsoft.com/office/drawing/2014/main" id="{13889AD1-9CD8-BBD8-D6D8-9CD5FE51C824}"/>
                </a:ext>
              </a:extLst>
            </p:cNvPr>
            <p:cNvSpPr/>
            <p:nvPr userDrawn="1"/>
          </p:nvSpPr>
          <p:spPr bwMode="auto">
            <a:xfrm>
              <a:off x="41275" y="11113"/>
              <a:ext cx="19050" cy="22225"/>
            </a:xfrm>
            <a:custGeom>
              <a:avLst/>
              <a:gdLst>
                <a:gd name="T0" fmla="*/ 5 w 5"/>
                <a:gd name="T1" fmla="*/ 3 h 6"/>
                <a:gd name="T2" fmla="*/ 2 w 5"/>
                <a:gd name="T3" fmla="*/ 6 h 6"/>
                <a:gd name="T4" fmla="*/ 0 w 5"/>
                <a:gd name="T5" fmla="*/ 3 h 6"/>
                <a:gd name="T6" fmla="*/ 3 w 5"/>
                <a:gd name="T7" fmla="*/ 0 h 6"/>
                <a:gd name="T8" fmla="*/ 5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DA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3" name="Freeform 113">
              <a:extLst>
                <a:ext uri="{FF2B5EF4-FFF2-40B4-BE49-F238E27FC236}">
                  <a16:creationId xmlns:a16="http://schemas.microsoft.com/office/drawing/2014/main" id="{42AB93E3-1281-5974-2779-476BE8B1E32E}"/>
                </a:ext>
              </a:extLst>
            </p:cNvPr>
            <p:cNvSpPr/>
            <p:nvPr userDrawn="1"/>
          </p:nvSpPr>
          <p:spPr bwMode="auto">
            <a:xfrm>
              <a:off x="76200" y="19050"/>
              <a:ext cx="17463" cy="22225"/>
            </a:xfrm>
            <a:custGeom>
              <a:avLst/>
              <a:gdLst>
                <a:gd name="T0" fmla="*/ 4 w 5"/>
                <a:gd name="T1" fmla="*/ 5 h 6"/>
                <a:gd name="T2" fmla="*/ 0 w 5"/>
                <a:gd name="T3" fmla="*/ 1 h 6"/>
                <a:gd name="T4" fmla="*/ 4 w 5"/>
                <a:gd name="T5" fmla="*/ 1 h 6"/>
                <a:gd name="T6" fmla="*/ 4 w 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1" y="6"/>
                    <a:pt x="0" y="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D9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4" name="Freeform 114">
              <a:extLst>
                <a:ext uri="{FF2B5EF4-FFF2-40B4-BE49-F238E27FC236}">
                  <a16:creationId xmlns:a16="http://schemas.microsoft.com/office/drawing/2014/main" id="{B0E81549-B2E0-427D-6C06-08D86451DDA3}"/>
                </a:ext>
              </a:extLst>
            </p:cNvPr>
            <p:cNvSpPr/>
            <p:nvPr userDrawn="1"/>
          </p:nvSpPr>
          <p:spPr bwMode="auto">
            <a:xfrm>
              <a:off x="33338" y="1177925"/>
              <a:ext cx="49213" cy="60325"/>
            </a:xfrm>
            <a:custGeom>
              <a:avLst/>
              <a:gdLst>
                <a:gd name="T0" fmla="*/ 9 w 13"/>
                <a:gd name="T1" fmla="*/ 16 h 16"/>
                <a:gd name="T2" fmla="*/ 6 w 13"/>
                <a:gd name="T3" fmla="*/ 11 h 16"/>
                <a:gd name="T4" fmla="*/ 6 w 13"/>
                <a:gd name="T5" fmla="*/ 9 h 16"/>
                <a:gd name="T6" fmla="*/ 4 w 13"/>
                <a:gd name="T7" fmla="*/ 7 h 16"/>
                <a:gd name="T8" fmla="*/ 0 w 13"/>
                <a:gd name="T9" fmla="*/ 2 h 16"/>
                <a:gd name="T10" fmla="*/ 1 w 13"/>
                <a:gd name="T11" fmla="*/ 0 h 16"/>
                <a:gd name="T12" fmla="*/ 9 w 13"/>
                <a:gd name="T13" fmla="*/ 1 h 16"/>
                <a:gd name="T14" fmla="*/ 12 w 13"/>
                <a:gd name="T15" fmla="*/ 8 h 16"/>
                <a:gd name="T16" fmla="*/ 9 w 13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9" y="16"/>
                  </a:moveTo>
                  <a:cubicBezTo>
                    <a:pt x="8" y="14"/>
                    <a:pt x="7" y="13"/>
                    <a:pt x="6" y="11"/>
                  </a:cubicBezTo>
                  <a:cubicBezTo>
                    <a:pt x="6" y="11"/>
                    <a:pt x="5" y="10"/>
                    <a:pt x="6" y="9"/>
                  </a:cubicBezTo>
                  <a:cubicBezTo>
                    <a:pt x="7" y="7"/>
                    <a:pt x="7" y="7"/>
                    <a:pt x="4" y="7"/>
                  </a:cubicBezTo>
                  <a:cubicBezTo>
                    <a:pt x="1" y="7"/>
                    <a:pt x="0" y="5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3" y="12"/>
                    <a:pt x="12" y="13"/>
                    <a:pt x="9" y="16"/>
                  </a:cubicBezTo>
                  <a:close/>
                </a:path>
              </a:pathLst>
            </a:custGeom>
            <a:solidFill>
              <a:srgbClr val="DE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5" name="Freeform 115">
              <a:extLst>
                <a:ext uri="{FF2B5EF4-FFF2-40B4-BE49-F238E27FC236}">
                  <a16:creationId xmlns:a16="http://schemas.microsoft.com/office/drawing/2014/main" id="{A98C4575-4A9D-1D43-2999-B7FD15C7BD10}"/>
                </a:ext>
              </a:extLst>
            </p:cNvPr>
            <p:cNvSpPr/>
            <p:nvPr userDrawn="1"/>
          </p:nvSpPr>
          <p:spPr bwMode="auto">
            <a:xfrm>
              <a:off x="304800" y="79375"/>
              <a:ext cx="90488" cy="52388"/>
            </a:xfrm>
            <a:custGeom>
              <a:avLst/>
              <a:gdLst>
                <a:gd name="T0" fmla="*/ 13 w 24"/>
                <a:gd name="T1" fmla="*/ 10 h 14"/>
                <a:gd name="T2" fmla="*/ 13 w 24"/>
                <a:gd name="T3" fmla="*/ 8 h 14"/>
                <a:gd name="T4" fmla="*/ 10 w 24"/>
                <a:gd name="T5" fmla="*/ 8 h 14"/>
                <a:gd name="T6" fmla="*/ 8 w 24"/>
                <a:gd name="T7" fmla="*/ 10 h 14"/>
                <a:gd name="T8" fmla="*/ 2 w 24"/>
                <a:gd name="T9" fmla="*/ 9 h 14"/>
                <a:gd name="T10" fmla="*/ 4 w 24"/>
                <a:gd name="T11" fmla="*/ 5 h 14"/>
                <a:gd name="T12" fmla="*/ 10 w 24"/>
                <a:gd name="T13" fmla="*/ 1 h 14"/>
                <a:gd name="T14" fmla="*/ 12 w 24"/>
                <a:gd name="T15" fmla="*/ 1 h 14"/>
                <a:gd name="T16" fmla="*/ 20 w 24"/>
                <a:gd name="T17" fmla="*/ 3 h 14"/>
                <a:gd name="T18" fmla="*/ 23 w 24"/>
                <a:gd name="T19" fmla="*/ 5 h 14"/>
                <a:gd name="T20" fmla="*/ 16 w 24"/>
                <a:gd name="T21" fmla="*/ 14 h 14"/>
                <a:gd name="T22" fmla="*/ 13 w 24"/>
                <a:gd name="T2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4">
                  <a:moveTo>
                    <a:pt x="13" y="10"/>
                  </a:moveTo>
                  <a:cubicBezTo>
                    <a:pt x="13" y="9"/>
                    <a:pt x="14" y="8"/>
                    <a:pt x="13" y="8"/>
                  </a:cubicBezTo>
                  <a:cubicBezTo>
                    <a:pt x="12" y="7"/>
                    <a:pt x="11" y="8"/>
                    <a:pt x="10" y="8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6" y="12"/>
                    <a:pt x="4" y="11"/>
                    <a:pt x="2" y="9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0"/>
                    <a:pt x="12" y="0"/>
                    <a:pt x="12" y="1"/>
                  </a:cubicBezTo>
                  <a:cubicBezTo>
                    <a:pt x="14" y="4"/>
                    <a:pt x="17" y="4"/>
                    <a:pt x="20" y="3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24" y="8"/>
                    <a:pt x="19" y="14"/>
                    <a:pt x="16" y="14"/>
                  </a:cubicBezTo>
                  <a:cubicBezTo>
                    <a:pt x="13" y="14"/>
                    <a:pt x="12" y="12"/>
                    <a:pt x="13" y="10"/>
                  </a:cubicBezTo>
                  <a:close/>
                </a:path>
              </a:pathLst>
            </a:custGeom>
            <a:solidFill>
              <a:srgbClr val="E2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6" name="Freeform 116">
              <a:extLst>
                <a:ext uri="{FF2B5EF4-FFF2-40B4-BE49-F238E27FC236}">
                  <a16:creationId xmlns:a16="http://schemas.microsoft.com/office/drawing/2014/main" id="{A02D526F-1502-5A65-C761-E2DE07B6A735}"/>
                </a:ext>
              </a:extLst>
            </p:cNvPr>
            <p:cNvSpPr/>
            <p:nvPr userDrawn="1"/>
          </p:nvSpPr>
          <p:spPr bwMode="auto">
            <a:xfrm>
              <a:off x="346075" y="139700"/>
              <a:ext cx="30163" cy="36513"/>
            </a:xfrm>
            <a:custGeom>
              <a:avLst/>
              <a:gdLst>
                <a:gd name="T0" fmla="*/ 1 w 8"/>
                <a:gd name="T1" fmla="*/ 10 h 10"/>
                <a:gd name="T2" fmla="*/ 0 w 8"/>
                <a:gd name="T3" fmla="*/ 9 h 10"/>
                <a:gd name="T4" fmla="*/ 5 w 8"/>
                <a:gd name="T5" fmla="*/ 1 h 10"/>
                <a:gd name="T6" fmla="*/ 7 w 8"/>
                <a:gd name="T7" fmla="*/ 1 h 10"/>
                <a:gd name="T8" fmla="*/ 7 w 8"/>
                <a:gd name="T9" fmla="*/ 3 h 10"/>
                <a:gd name="T10" fmla="*/ 1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10"/>
                    <a:pt x="0" y="10"/>
                    <a:pt x="0" y="9"/>
                  </a:cubicBezTo>
                  <a:cubicBezTo>
                    <a:pt x="1" y="6"/>
                    <a:pt x="2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6"/>
                    <a:pt x="3" y="8"/>
                    <a:pt x="1" y="10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7" name="Freeform 117">
              <a:extLst>
                <a:ext uri="{FF2B5EF4-FFF2-40B4-BE49-F238E27FC236}">
                  <a16:creationId xmlns:a16="http://schemas.microsoft.com/office/drawing/2014/main" id="{426B44E8-3B1D-72AF-1FB6-8807DDA75BD1}"/>
                </a:ext>
              </a:extLst>
            </p:cNvPr>
            <p:cNvSpPr/>
            <p:nvPr userDrawn="1"/>
          </p:nvSpPr>
          <p:spPr bwMode="auto">
            <a:xfrm>
              <a:off x="271463" y="1095375"/>
              <a:ext cx="161925" cy="142875"/>
            </a:xfrm>
            <a:custGeom>
              <a:avLst/>
              <a:gdLst>
                <a:gd name="T0" fmla="*/ 29 w 43"/>
                <a:gd name="T1" fmla="*/ 25 h 38"/>
                <a:gd name="T2" fmla="*/ 26 w 43"/>
                <a:gd name="T3" fmla="*/ 29 h 38"/>
                <a:gd name="T4" fmla="*/ 18 w 43"/>
                <a:gd name="T5" fmla="*/ 34 h 38"/>
                <a:gd name="T6" fmla="*/ 12 w 43"/>
                <a:gd name="T7" fmla="*/ 35 h 38"/>
                <a:gd name="T8" fmla="*/ 15 w 43"/>
                <a:gd name="T9" fmla="*/ 25 h 38"/>
                <a:gd name="T10" fmla="*/ 15 w 43"/>
                <a:gd name="T11" fmla="*/ 22 h 38"/>
                <a:gd name="T12" fmla="*/ 9 w 43"/>
                <a:gd name="T13" fmla="*/ 15 h 38"/>
                <a:gd name="T14" fmla="*/ 2 w 43"/>
                <a:gd name="T15" fmla="*/ 6 h 38"/>
                <a:gd name="T16" fmla="*/ 0 w 43"/>
                <a:gd name="T17" fmla="*/ 2 h 38"/>
                <a:gd name="T18" fmla="*/ 15 w 43"/>
                <a:gd name="T19" fmla="*/ 6 h 38"/>
                <a:gd name="T20" fmla="*/ 15 w 43"/>
                <a:gd name="T21" fmla="*/ 6 h 38"/>
                <a:gd name="T22" fmla="*/ 21 w 43"/>
                <a:gd name="T23" fmla="*/ 5 h 38"/>
                <a:gd name="T24" fmla="*/ 28 w 43"/>
                <a:gd name="T25" fmla="*/ 7 h 38"/>
                <a:gd name="T26" fmla="*/ 37 w 43"/>
                <a:gd name="T27" fmla="*/ 7 h 38"/>
                <a:gd name="T28" fmla="*/ 40 w 43"/>
                <a:gd name="T29" fmla="*/ 20 h 38"/>
                <a:gd name="T30" fmla="*/ 40 w 43"/>
                <a:gd name="T31" fmla="*/ 25 h 38"/>
                <a:gd name="T32" fmla="*/ 29 w 43"/>
                <a:gd name="T3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8">
                  <a:moveTo>
                    <a:pt x="29" y="25"/>
                  </a:moveTo>
                  <a:cubicBezTo>
                    <a:pt x="27" y="25"/>
                    <a:pt x="27" y="27"/>
                    <a:pt x="26" y="29"/>
                  </a:cubicBezTo>
                  <a:cubicBezTo>
                    <a:pt x="26" y="37"/>
                    <a:pt x="26" y="38"/>
                    <a:pt x="18" y="34"/>
                  </a:cubicBezTo>
                  <a:cubicBezTo>
                    <a:pt x="15" y="33"/>
                    <a:pt x="15" y="33"/>
                    <a:pt x="12" y="35"/>
                  </a:cubicBezTo>
                  <a:cubicBezTo>
                    <a:pt x="12" y="29"/>
                    <a:pt x="12" y="29"/>
                    <a:pt x="15" y="25"/>
                  </a:cubicBezTo>
                  <a:cubicBezTo>
                    <a:pt x="16" y="25"/>
                    <a:pt x="18" y="23"/>
                    <a:pt x="15" y="22"/>
                  </a:cubicBezTo>
                  <a:cubicBezTo>
                    <a:pt x="11" y="21"/>
                    <a:pt x="10" y="18"/>
                    <a:pt x="9" y="15"/>
                  </a:cubicBezTo>
                  <a:cubicBezTo>
                    <a:pt x="9" y="11"/>
                    <a:pt x="5" y="8"/>
                    <a:pt x="2" y="6"/>
                  </a:cubicBezTo>
                  <a:cubicBezTo>
                    <a:pt x="1" y="5"/>
                    <a:pt x="0" y="5"/>
                    <a:pt x="0" y="2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9"/>
                    <a:pt x="19" y="0"/>
                    <a:pt x="21" y="5"/>
                  </a:cubicBezTo>
                  <a:cubicBezTo>
                    <a:pt x="24" y="9"/>
                    <a:pt x="26" y="7"/>
                    <a:pt x="28" y="7"/>
                  </a:cubicBezTo>
                  <a:cubicBezTo>
                    <a:pt x="31" y="6"/>
                    <a:pt x="34" y="6"/>
                    <a:pt x="37" y="7"/>
                  </a:cubicBezTo>
                  <a:cubicBezTo>
                    <a:pt x="34" y="12"/>
                    <a:pt x="34" y="16"/>
                    <a:pt x="40" y="20"/>
                  </a:cubicBezTo>
                  <a:cubicBezTo>
                    <a:pt x="42" y="21"/>
                    <a:pt x="43" y="23"/>
                    <a:pt x="40" y="25"/>
                  </a:cubicBezTo>
                  <a:cubicBezTo>
                    <a:pt x="37" y="21"/>
                    <a:pt x="34" y="21"/>
                    <a:pt x="29" y="25"/>
                  </a:cubicBezTo>
                  <a:close/>
                </a:path>
              </a:pathLst>
            </a:custGeom>
            <a:solidFill>
              <a:srgbClr val="F1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8" name="Freeform 118">
              <a:extLst>
                <a:ext uri="{FF2B5EF4-FFF2-40B4-BE49-F238E27FC236}">
                  <a16:creationId xmlns:a16="http://schemas.microsoft.com/office/drawing/2014/main" id="{524E9AAB-07A4-7FB0-56B4-C16E0422FA4B}"/>
                </a:ext>
              </a:extLst>
            </p:cNvPr>
            <p:cNvSpPr/>
            <p:nvPr userDrawn="1"/>
          </p:nvSpPr>
          <p:spPr bwMode="auto">
            <a:xfrm>
              <a:off x="381000" y="1166813"/>
              <a:ext cx="41275" cy="30163"/>
            </a:xfrm>
            <a:custGeom>
              <a:avLst/>
              <a:gdLst>
                <a:gd name="T0" fmla="*/ 0 w 11"/>
                <a:gd name="T1" fmla="*/ 6 h 8"/>
                <a:gd name="T2" fmla="*/ 9 w 11"/>
                <a:gd name="T3" fmla="*/ 1 h 8"/>
                <a:gd name="T4" fmla="*/ 11 w 11"/>
                <a:gd name="T5" fmla="*/ 6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0"/>
                    <a:pt x="6" y="2"/>
                    <a:pt x="9" y="1"/>
                  </a:cubicBezTo>
                  <a:cubicBezTo>
                    <a:pt x="11" y="1"/>
                    <a:pt x="11" y="4"/>
                    <a:pt x="11" y="6"/>
                  </a:cubicBezTo>
                  <a:cubicBezTo>
                    <a:pt x="8" y="8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DBB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9" name="Freeform 119">
              <a:extLst>
                <a:ext uri="{FF2B5EF4-FFF2-40B4-BE49-F238E27FC236}">
                  <a16:creationId xmlns:a16="http://schemas.microsoft.com/office/drawing/2014/main" id="{79AB657B-4ADC-2B0E-9DD3-CD34B9ECA93B}"/>
                </a:ext>
              </a:extLst>
            </p:cNvPr>
            <p:cNvSpPr/>
            <p:nvPr userDrawn="1"/>
          </p:nvSpPr>
          <p:spPr bwMode="auto">
            <a:xfrm>
              <a:off x="779463" y="403225"/>
              <a:ext cx="168275" cy="127000"/>
            </a:xfrm>
            <a:custGeom>
              <a:avLst/>
              <a:gdLst>
                <a:gd name="T0" fmla="*/ 2 w 45"/>
                <a:gd name="T1" fmla="*/ 31 h 34"/>
                <a:gd name="T2" fmla="*/ 17 w 45"/>
                <a:gd name="T3" fmla="*/ 25 h 34"/>
                <a:gd name="T4" fmla="*/ 20 w 45"/>
                <a:gd name="T5" fmla="*/ 24 h 34"/>
                <a:gd name="T6" fmla="*/ 17 w 45"/>
                <a:gd name="T7" fmla="*/ 23 h 34"/>
                <a:gd name="T8" fmla="*/ 3 w 45"/>
                <a:gd name="T9" fmla="*/ 22 h 34"/>
                <a:gd name="T10" fmla="*/ 1 w 45"/>
                <a:gd name="T11" fmla="*/ 18 h 34"/>
                <a:gd name="T12" fmla="*/ 5 w 45"/>
                <a:gd name="T13" fmla="*/ 18 h 34"/>
                <a:gd name="T14" fmla="*/ 12 w 45"/>
                <a:gd name="T15" fmla="*/ 17 h 34"/>
                <a:gd name="T16" fmla="*/ 20 w 45"/>
                <a:gd name="T17" fmla="*/ 18 h 34"/>
                <a:gd name="T18" fmla="*/ 8 w 45"/>
                <a:gd name="T19" fmla="*/ 14 h 34"/>
                <a:gd name="T20" fmla="*/ 2 w 45"/>
                <a:gd name="T21" fmla="*/ 11 h 34"/>
                <a:gd name="T22" fmla="*/ 7 w 45"/>
                <a:gd name="T23" fmla="*/ 7 h 34"/>
                <a:gd name="T24" fmla="*/ 15 w 45"/>
                <a:gd name="T25" fmla="*/ 3 h 34"/>
                <a:gd name="T26" fmla="*/ 26 w 45"/>
                <a:gd name="T27" fmla="*/ 4 h 34"/>
                <a:gd name="T28" fmla="*/ 29 w 45"/>
                <a:gd name="T29" fmla="*/ 5 h 34"/>
                <a:gd name="T30" fmla="*/ 32 w 45"/>
                <a:gd name="T31" fmla="*/ 0 h 34"/>
                <a:gd name="T32" fmla="*/ 38 w 45"/>
                <a:gd name="T33" fmla="*/ 3 h 34"/>
                <a:gd name="T34" fmla="*/ 45 w 45"/>
                <a:gd name="T35" fmla="*/ 5 h 34"/>
                <a:gd name="T36" fmla="*/ 40 w 45"/>
                <a:gd name="T37" fmla="*/ 10 h 34"/>
                <a:gd name="T38" fmla="*/ 37 w 45"/>
                <a:gd name="T39" fmla="*/ 10 h 34"/>
                <a:gd name="T40" fmla="*/ 39 w 45"/>
                <a:gd name="T41" fmla="*/ 13 h 34"/>
                <a:gd name="T42" fmla="*/ 45 w 45"/>
                <a:gd name="T43" fmla="*/ 15 h 34"/>
                <a:gd name="T44" fmla="*/ 39 w 45"/>
                <a:gd name="T45" fmla="*/ 17 h 34"/>
                <a:gd name="T46" fmla="*/ 38 w 45"/>
                <a:gd name="T47" fmla="*/ 20 h 34"/>
                <a:gd name="T48" fmla="*/ 40 w 45"/>
                <a:gd name="T49" fmla="*/ 23 h 34"/>
                <a:gd name="T50" fmla="*/ 36 w 45"/>
                <a:gd name="T51" fmla="*/ 25 h 34"/>
                <a:gd name="T52" fmla="*/ 31 w 45"/>
                <a:gd name="T53" fmla="*/ 20 h 34"/>
                <a:gd name="T54" fmla="*/ 31 w 45"/>
                <a:gd name="T55" fmla="*/ 17 h 34"/>
                <a:gd name="T56" fmla="*/ 27 w 45"/>
                <a:gd name="T57" fmla="*/ 18 h 34"/>
                <a:gd name="T58" fmla="*/ 28 w 45"/>
                <a:gd name="T59" fmla="*/ 20 h 34"/>
                <a:gd name="T60" fmla="*/ 27 w 45"/>
                <a:gd name="T61" fmla="*/ 32 h 34"/>
                <a:gd name="T62" fmla="*/ 25 w 45"/>
                <a:gd name="T63" fmla="*/ 28 h 34"/>
                <a:gd name="T64" fmla="*/ 20 w 45"/>
                <a:gd name="T65" fmla="*/ 34 h 34"/>
                <a:gd name="T66" fmla="*/ 14 w 45"/>
                <a:gd name="T67" fmla="*/ 33 h 34"/>
                <a:gd name="T68" fmla="*/ 2 w 45"/>
                <a:gd name="T6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34">
                  <a:moveTo>
                    <a:pt x="2" y="31"/>
                  </a:moveTo>
                  <a:cubicBezTo>
                    <a:pt x="6" y="28"/>
                    <a:pt x="12" y="27"/>
                    <a:pt x="17" y="25"/>
                  </a:cubicBezTo>
                  <a:cubicBezTo>
                    <a:pt x="18" y="25"/>
                    <a:pt x="20" y="25"/>
                    <a:pt x="20" y="24"/>
                  </a:cubicBezTo>
                  <a:cubicBezTo>
                    <a:pt x="20" y="22"/>
                    <a:pt x="18" y="23"/>
                    <a:pt x="17" y="23"/>
                  </a:cubicBezTo>
                  <a:cubicBezTo>
                    <a:pt x="12" y="24"/>
                    <a:pt x="8" y="24"/>
                    <a:pt x="3" y="22"/>
                  </a:cubicBezTo>
                  <a:cubicBezTo>
                    <a:pt x="2" y="21"/>
                    <a:pt x="0" y="20"/>
                    <a:pt x="1" y="18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9"/>
                    <a:pt x="10" y="19"/>
                    <a:pt x="12" y="17"/>
                  </a:cubicBezTo>
                  <a:cubicBezTo>
                    <a:pt x="14" y="16"/>
                    <a:pt x="16" y="19"/>
                    <a:pt x="20" y="18"/>
                  </a:cubicBezTo>
                  <a:cubicBezTo>
                    <a:pt x="16" y="15"/>
                    <a:pt x="14" y="12"/>
                    <a:pt x="8" y="14"/>
                  </a:cubicBezTo>
                  <a:cubicBezTo>
                    <a:pt x="6" y="15"/>
                    <a:pt x="3" y="14"/>
                    <a:pt x="2" y="11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19" y="1"/>
                    <a:pt x="23" y="1"/>
                    <a:pt x="26" y="4"/>
                  </a:cubicBezTo>
                  <a:cubicBezTo>
                    <a:pt x="28" y="6"/>
                    <a:pt x="28" y="7"/>
                    <a:pt x="29" y="5"/>
                  </a:cubicBezTo>
                  <a:cubicBezTo>
                    <a:pt x="30" y="3"/>
                    <a:pt x="31" y="0"/>
                    <a:pt x="32" y="0"/>
                  </a:cubicBezTo>
                  <a:cubicBezTo>
                    <a:pt x="34" y="0"/>
                    <a:pt x="37" y="1"/>
                    <a:pt x="38" y="3"/>
                  </a:cubicBezTo>
                  <a:cubicBezTo>
                    <a:pt x="40" y="5"/>
                    <a:pt x="42" y="5"/>
                    <a:pt x="45" y="5"/>
                  </a:cubicBezTo>
                  <a:cubicBezTo>
                    <a:pt x="44" y="7"/>
                    <a:pt x="43" y="10"/>
                    <a:pt x="40" y="10"/>
                  </a:cubicBezTo>
                  <a:cubicBezTo>
                    <a:pt x="39" y="10"/>
                    <a:pt x="38" y="9"/>
                    <a:pt x="37" y="10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0" y="15"/>
                    <a:pt x="41" y="15"/>
                    <a:pt x="45" y="15"/>
                  </a:cubicBezTo>
                  <a:cubicBezTo>
                    <a:pt x="42" y="16"/>
                    <a:pt x="41" y="16"/>
                    <a:pt x="39" y="17"/>
                  </a:cubicBezTo>
                  <a:cubicBezTo>
                    <a:pt x="38" y="18"/>
                    <a:pt x="37" y="19"/>
                    <a:pt x="38" y="20"/>
                  </a:cubicBezTo>
                  <a:cubicBezTo>
                    <a:pt x="39" y="21"/>
                    <a:pt x="41" y="22"/>
                    <a:pt x="40" y="23"/>
                  </a:cubicBezTo>
                  <a:cubicBezTo>
                    <a:pt x="39" y="25"/>
                    <a:pt x="37" y="25"/>
                    <a:pt x="36" y="25"/>
                  </a:cubicBezTo>
                  <a:cubicBezTo>
                    <a:pt x="34" y="24"/>
                    <a:pt x="31" y="23"/>
                    <a:pt x="31" y="20"/>
                  </a:cubicBezTo>
                  <a:cubicBezTo>
                    <a:pt x="32" y="19"/>
                    <a:pt x="32" y="17"/>
                    <a:pt x="31" y="17"/>
                  </a:cubicBezTo>
                  <a:cubicBezTo>
                    <a:pt x="29" y="17"/>
                    <a:pt x="28" y="17"/>
                    <a:pt x="27" y="18"/>
                  </a:cubicBezTo>
                  <a:cubicBezTo>
                    <a:pt x="26" y="19"/>
                    <a:pt x="28" y="20"/>
                    <a:pt x="28" y="20"/>
                  </a:cubicBezTo>
                  <a:cubicBezTo>
                    <a:pt x="30" y="25"/>
                    <a:pt x="30" y="28"/>
                    <a:pt x="27" y="32"/>
                  </a:cubicBezTo>
                  <a:cubicBezTo>
                    <a:pt x="25" y="31"/>
                    <a:pt x="27" y="29"/>
                    <a:pt x="25" y="28"/>
                  </a:cubicBezTo>
                  <a:cubicBezTo>
                    <a:pt x="24" y="31"/>
                    <a:pt x="24" y="33"/>
                    <a:pt x="20" y="34"/>
                  </a:cubicBezTo>
                  <a:cubicBezTo>
                    <a:pt x="18" y="34"/>
                    <a:pt x="16" y="34"/>
                    <a:pt x="14" y="33"/>
                  </a:cubicBezTo>
                  <a:cubicBezTo>
                    <a:pt x="11" y="31"/>
                    <a:pt x="7" y="28"/>
                    <a:pt x="2" y="31"/>
                  </a:cubicBezTo>
                  <a:close/>
                </a:path>
              </a:pathLst>
            </a:custGeom>
            <a:solidFill>
              <a:srgbClr val="E4B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0" name="Freeform 120">
              <a:extLst>
                <a:ext uri="{FF2B5EF4-FFF2-40B4-BE49-F238E27FC236}">
                  <a16:creationId xmlns:a16="http://schemas.microsoft.com/office/drawing/2014/main" id="{DC250148-22B3-69B2-E317-058F49F05F08}"/>
                </a:ext>
              </a:extLst>
            </p:cNvPr>
            <p:cNvSpPr/>
            <p:nvPr userDrawn="1"/>
          </p:nvSpPr>
          <p:spPr bwMode="auto">
            <a:xfrm>
              <a:off x="955675" y="219075"/>
              <a:ext cx="52388" cy="52388"/>
            </a:xfrm>
            <a:custGeom>
              <a:avLst/>
              <a:gdLst>
                <a:gd name="T0" fmla="*/ 8 w 14"/>
                <a:gd name="T1" fmla="*/ 13 h 14"/>
                <a:gd name="T2" fmla="*/ 7 w 14"/>
                <a:gd name="T3" fmla="*/ 13 h 14"/>
                <a:gd name="T4" fmla="*/ 0 w 14"/>
                <a:gd name="T5" fmla="*/ 10 h 14"/>
                <a:gd name="T6" fmla="*/ 3 w 14"/>
                <a:gd name="T7" fmla="*/ 6 h 14"/>
                <a:gd name="T8" fmla="*/ 8 w 14"/>
                <a:gd name="T9" fmla="*/ 3 h 14"/>
                <a:gd name="T10" fmla="*/ 13 w 14"/>
                <a:gd name="T11" fmla="*/ 4 h 14"/>
                <a:gd name="T12" fmla="*/ 14 w 14"/>
                <a:gd name="T13" fmla="*/ 5 h 14"/>
                <a:gd name="T14" fmla="*/ 12 w 14"/>
                <a:gd name="T15" fmla="*/ 13 h 14"/>
                <a:gd name="T16" fmla="*/ 8 w 14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0"/>
                    <a:pt x="2" y="13"/>
                    <a:pt x="0" y="10"/>
                  </a:cubicBezTo>
                  <a:cubicBezTo>
                    <a:pt x="1" y="9"/>
                    <a:pt x="2" y="8"/>
                    <a:pt x="3" y="6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10" y="1"/>
                    <a:pt x="12" y="0"/>
                    <a:pt x="13" y="4"/>
                  </a:cubicBezTo>
                  <a:cubicBezTo>
                    <a:pt x="13" y="4"/>
                    <a:pt x="14" y="4"/>
                    <a:pt x="14" y="5"/>
                  </a:cubicBezTo>
                  <a:cubicBezTo>
                    <a:pt x="14" y="8"/>
                    <a:pt x="11" y="10"/>
                    <a:pt x="12" y="13"/>
                  </a:cubicBezTo>
                  <a:cubicBezTo>
                    <a:pt x="12" y="14"/>
                    <a:pt x="9" y="14"/>
                    <a:pt x="8" y="13"/>
                  </a:cubicBezTo>
                  <a:close/>
                </a:path>
              </a:pathLst>
            </a:custGeom>
            <a:solidFill>
              <a:srgbClr val="DD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1" name="Freeform 121">
              <a:extLst>
                <a:ext uri="{FF2B5EF4-FFF2-40B4-BE49-F238E27FC236}">
                  <a16:creationId xmlns:a16="http://schemas.microsoft.com/office/drawing/2014/main" id="{D2C24B78-3840-6DF2-C3C4-1E22127EA65E}"/>
                </a:ext>
              </a:extLst>
            </p:cNvPr>
            <p:cNvSpPr/>
            <p:nvPr userDrawn="1"/>
          </p:nvSpPr>
          <p:spPr bwMode="auto">
            <a:xfrm>
              <a:off x="925513" y="214313"/>
              <a:ext cx="46038" cy="46038"/>
            </a:xfrm>
            <a:custGeom>
              <a:avLst/>
              <a:gdLst>
                <a:gd name="T0" fmla="*/ 11 w 12"/>
                <a:gd name="T1" fmla="*/ 8 h 12"/>
                <a:gd name="T2" fmla="*/ 8 w 12"/>
                <a:gd name="T3" fmla="*/ 11 h 12"/>
                <a:gd name="T4" fmla="*/ 0 w 12"/>
                <a:gd name="T5" fmla="*/ 5 h 12"/>
                <a:gd name="T6" fmla="*/ 7 w 12"/>
                <a:gd name="T7" fmla="*/ 3 h 12"/>
                <a:gd name="T8" fmla="*/ 11 w 12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10"/>
                    <a:pt x="11" y="12"/>
                    <a:pt x="8" y="11"/>
                  </a:cubicBezTo>
                  <a:cubicBezTo>
                    <a:pt x="6" y="8"/>
                    <a:pt x="1" y="9"/>
                    <a:pt x="0" y="5"/>
                  </a:cubicBezTo>
                  <a:cubicBezTo>
                    <a:pt x="2" y="1"/>
                    <a:pt x="4" y="0"/>
                    <a:pt x="7" y="3"/>
                  </a:cubicBezTo>
                  <a:cubicBezTo>
                    <a:pt x="9" y="4"/>
                    <a:pt x="12" y="4"/>
                    <a:pt x="11" y="8"/>
                  </a:cubicBezTo>
                  <a:close/>
                </a:path>
              </a:pathLst>
            </a:custGeom>
            <a:solidFill>
              <a:srgbClr val="DD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2" name="Freeform 122">
              <a:extLst>
                <a:ext uri="{FF2B5EF4-FFF2-40B4-BE49-F238E27FC236}">
                  <a16:creationId xmlns:a16="http://schemas.microsoft.com/office/drawing/2014/main" id="{72A26B15-9D10-0AC9-4853-5AFD9615BF5A}"/>
                </a:ext>
              </a:extLst>
            </p:cNvPr>
            <p:cNvSpPr/>
            <p:nvPr userDrawn="1"/>
          </p:nvSpPr>
          <p:spPr bwMode="auto">
            <a:xfrm>
              <a:off x="982663" y="293688"/>
              <a:ext cx="30163" cy="22225"/>
            </a:xfrm>
            <a:custGeom>
              <a:avLst/>
              <a:gdLst>
                <a:gd name="T0" fmla="*/ 6 w 8"/>
                <a:gd name="T1" fmla="*/ 0 h 6"/>
                <a:gd name="T2" fmla="*/ 7 w 8"/>
                <a:gd name="T3" fmla="*/ 5 h 6"/>
                <a:gd name="T4" fmla="*/ 3 w 8"/>
                <a:gd name="T5" fmla="*/ 6 h 6"/>
                <a:gd name="T6" fmla="*/ 1 w 8"/>
                <a:gd name="T7" fmla="*/ 1 h 6"/>
                <a:gd name="T8" fmla="*/ 6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0" y="5"/>
                    <a:pt x="1" y="3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7B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3" name="Freeform 123">
              <a:extLst>
                <a:ext uri="{FF2B5EF4-FFF2-40B4-BE49-F238E27FC236}">
                  <a16:creationId xmlns:a16="http://schemas.microsoft.com/office/drawing/2014/main" id="{EDFFEFE2-01C8-C1BD-293C-D524E3789C16}"/>
                </a:ext>
              </a:extLst>
            </p:cNvPr>
            <p:cNvSpPr/>
            <p:nvPr userDrawn="1"/>
          </p:nvSpPr>
          <p:spPr bwMode="auto">
            <a:xfrm>
              <a:off x="1049338" y="334963"/>
              <a:ext cx="112713" cy="169863"/>
            </a:xfrm>
            <a:custGeom>
              <a:avLst/>
              <a:gdLst>
                <a:gd name="T0" fmla="*/ 7 w 30"/>
                <a:gd name="T1" fmla="*/ 24 h 45"/>
                <a:gd name="T2" fmla="*/ 6 w 30"/>
                <a:gd name="T3" fmla="*/ 9 h 45"/>
                <a:gd name="T4" fmla="*/ 3 w 30"/>
                <a:gd name="T5" fmla="*/ 6 h 45"/>
                <a:gd name="T6" fmla="*/ 1 w 30"/>
                <a:gd name="T7" fmla="*/ 2 h 45"/>
                <a:gd name="T8" fmla="*/ 6 w 30"/>
                <a:gd name="T9" fmla="*/ 2 h 45"/>
                <a:gd name="T10" fmla="*/ 21 w 30"/>
                <a:gd name="T11" fmla="*/ 3 h 45"/>
                <a:gd name="T12" fmla="*/ 22 w 30"/>
                <a:gd name="T13" fmla="*/ 5 h 45"/>
                <a:gd name="T14" fmla="*/ 21 w 30"/>
                <a:gd name="T15" fmla="*/ 20 h 45"/>
                <a:gd name="T16" fmla="*/ 25 w 30"/>
                <a:gd name="T17" fmla="*/ 19 h 45"/>
                <a:gd name="T18" fmla="*/ 29 w 30"/>
                <a:gd name="T19" fmla="*/ 20 h 45"/>
                <a:gd name="T20" fmla="*/ 29 w 30"/>
                <a:gd name="T21" fmla="*/ 25 h 45"/>
                <a:gd name="T22" fmla="*/ 27 w 30"/>
                <a:gd name="T23" fmla="*/ 26 h 45"/>
                <a:gd name="T24" fmla="*/ 27 w 30"/>
                <a:gd name="T25" fmla="*/ 33 h 45"/>
                <a:gd name="T26" fmla="*/ 27 w 30"/>
                <a:gd name="T27" fmla="*/ 38 h 45"/>
                <a:gd name="T28" fmla="*/ 27 w 30"/>
                <a:gd name="T29" fmla="*/ 45 h 45"/>
                <a:gd name="T30" fmla="*/ 25 w 30"/>
                <a:gd name="T31" fmla="*/ 42 h 45"/>
                <a:gd name="T32" fmla="*/ 22 w 30"/>
                <a:gd name="T33" fmla="*/ 34 h 45"/>
                <a:gd name="T34" fmla="*/ 15 w 30"/>
                <a:gd name="T35" fmla="*/ 31 h 45"/>
                <a:gd name="T36" fmla="*/ 11 w 30"/>
                <a:gd name="T37" fmla="*/ 31 h 45"/>
                <a:gd name="T38" fmla="*/ 7 w 30"/>
                <a:gd name="T39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5">
                  <a:moveTo>
                    <a:pt x="7" y="24"/>
                  </a:moveTo>
                  <a:cubicBezTo>
                    <a:pt x="9" y="21"/>
                    <a:pt x="9" y="13"/>
                    <a:pt x="6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11" y="4"/>
                    <a:pt x="16" y="2"/>
                    <a:pt x="21" y="3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1" y="10"/>
                    <a:pt x="22" y="15"/>
                    <a:pt x="21" y="20"/>
                  </a:cubicBezTo>
                  <a:cubicBezTo>
                    <a:pt x="22" y="21"/>
                    <a:pt x="24" y="20"/>
                    <a:pt x="25" y="19"/>
                  </a:cubicBezTo>
                  <a:cubicBezTo>
                    <a:pt x="26" y="19"/>
                    <a:pt x="28" y="18"/>
                    <a:pt x="29" y="20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25"/>
                    <a:pt x="28" y="26"/>
                    <a:pt x="27" y="26"/>
                  </a:cubicBezTo>
                  <a:cubicBezTo>
                    <a:pt x="24" y="28"/>
                    <a:pt x="24" y="31"/>
                    <a:pt x="27" y="33"/>
                  </a:cubicBezTo>
                  <a:cubicBezTo>
                    <a:pt x="26" y="35"/>
                    <a:pt x="25" y="36"/>
                    <a:pt x="27" y="38"/>
                  </a:cubicBezTo>
                  <a:cubicBezTo>
                    <a:pt x="28" y="40"/>
                    <a:pt x="28" y="42"/>
                    <a:pt x="27" y="45"/>
                  </a:cubicBezTo>
                  <a:cubicBezTo>
                    <a:pt x="25" y="45"/>
                    <a:pt x="25" y="43"/>
                    <a:pt x="25" y="42"/>
                  </a:cubicBezTo>
                  <a:cubicBezTo>
                    <a:pt x="24" y="39"/>
                    <a:pt x="24" y="37"/>
                    <a:pt x="22" y="34"/>
                  </a:cubicBezTo>
                  <a:cubicBezTo>
                    <a:pt x="21" y="31"/>
                    <a:pt x="19" y="29"/>
                    <a:pt x="15" y="31"/>
                  </a:cubicBezTo>
                  <a:cubicBezTo>
                    <a:pt x="13" y="32"/>
                    <a:pt x="11" y="32"/>
                    <a:pt x="11" y="31"/>
                  </a:cubicBezTo>
                  <a:cubicBezTo>
                    <a:pt x="11" y="27"/>
                    <a:pt x="8" y="26"/>
                    <a:pt x="7" y="24"/>
                  </a:cubicBezTo>
                  <a:close/>
                </a:path>
              </a:pathLst>
            </a:custGeom>
            <a:solidFill>
              <a:srgbClr val="E0A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4" name="Freeform 124">
              <a:extLst>
                <a:ext uri="{FF2B5EF4-FFF2-40B4-BE49-F238E27FC236}">
                  <a16:creationId xmlns:a16="http://schemas.microsoft.com/office/drawing/2014/main" id="{A34F0B60-EEDB-816A-4495-8AA0A9319171}"/>
                </a:ext>
              </a:extLst>
            </p:cNvPr>
            <p:cNvSpPr/>
            <p:nvPr userDrawn="1"/>
          </p:nvSpPr>
          <p:spPr bwMode="auto">
            <a:xfrm>
              <a:off x="1117600" y="331788"/>
              <a:ext cx="112713" cy="131763"/>
            </a:xfrm>
            <a:custGeom>
              <a:avLst/>
              <a:gdLst>
                <a:gd name="T0" fmla="*/ 9 w 30"/>
                <a:gd name="T1" fmla="*/ 34 h 35"/>
                <a:gd name="T2" fmla="*/ 7 w 30"/>
                <a:gd name="T3" fmla="*/ 27 h 35"/>
                <a:gd name="T4" fmla="*/ 10 w 30"/>
                <a:gd name="T5" fmla="*/ 25 h 35"/>
                <a:gd name="T6" fmla="*/ 10 w 30"/>
                <a:gd name="T7" fmla="*/ 21 h 35"/>
                <a:gd name="T8" fmla="*/ 7 w 30"/>
                <a:gd name="T9" fmla="*/ 22 h 35"/>
                <a:gd name="T10" fmla="*/ 4 w 30"/>
                <a:gd name="T11" fmla="*/ 23 h 35"/>
                <a:gd name="T12" fmla="*/ 1 w 30"/>
                <a:gd name="T13" fmla="*/ 22 h 35"/>
                <a:gd name="T14" fmla="*/ 2 w 30"/>
                <a:gd name="T15" fmla="*/ 19 h 35"/>
                <a:gd name="T16" fmla="*/ 3 w 30"/>
                <a:gd name="T17" fmla="*/ 17 h 35"/>
                <a:gd name="T18" fmla="*/ 2 w 30"/>
                <a:gd name="T19" fmla="*/ 10 h 35"/>
                <a:gd name="T20" fmla="*/ 3 w 30"/>
                <a:gd name="T21" fmla="*/ 4 h 35"/>
                <a:gd name="T22" fmla="*/ 8 w 30"/>
                <a:gd name="T23" fmla="*/ 1 h 35"/>
                <a:gd name="T24" fmla="*/ 14 w 30"/>
                <a:gd name="T25" fmla="*/ 0 h 35"/>
                <a:gd name="T26" fmla="*/ 17 w 30"/>
                <a:gd name="T27" fmla="*/ 12 h 35"/>
                <a:gd name="T28" fmla="*/ 18 w 30"/>
                <a:gd name="T29" fmla="*/ 13 h 35"/>
                <a:gd name="T30" fmla="*/ 22 w 30"/>
                <a:gd name="T31" fmla="*/ 14 h 35"/>
                <a:gd name="T32" fmla="*/ 26 w 30"/>
                <a:gd name="T33" fmla="*/ 14 h 35"/>
                <a:gd name="T34" fmla="*/ 28 w 30"/>
                <a:gd name="T35" fmla="*/ 21 h 35"/>
                <a:gd name="T36" fmla="*/ 24 w 30"/>
                <a:gd name="T37" fmla="*/ 22 h 35"/>
                <a:gd name="T38" fmla="*/ 18 w 30"/>
                <a:gd name="T39" fmla="*/ 23 h 35"/>
                <a:gd name="T40" fmla="*/ 20 w 30"/>
                <a:gd name="T41" fmla="*/ 28 h 35"/>
                <a:gd name="T42" fmla="*/ 9 w 30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5">
                  <a:moveTo>
                    <a:pt x="9" y="34"/>
                  </a:moveTo>
                  <a:cubicBezTo>
                    <a:pt x="4" y="32"/>
                    <a:pt x="4" y="30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11" y="24"/>
                    <a:pt x="11" y="22"/>
                    <a:pt x="10" y="21"/>
                  </a:cubicBezTo>
                  <a:cubicBezTo>
                    <a:pt x="9" y="20"/>
                    <a:pt x="8" y="21"/>
                    <a:pt x="7" y="22"/>
                  </a:cubicBezTo>
                  <a:cubicBezTo>
                    <a:pt x="6" y="23"/>
                    <a:pt x="5" y="22"/>
                    <a:pt x="4" y="23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0" y="14"/>
                    <a:pt x="2" y="12"/>
                    <a:pt x="2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0" y="1"/>
                    <a:pt x="12" y="3"/>
                    <a:pt x="14" y="0"/>
                  </a:cubicBezTo>
                  <a:cubicBezTo>
                    <a:pt x="13" y="5"/>
                    <a:pt x="13" y="9"/>
                    <a:pt x="17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7"/>
                    <a:pt x="18" y="17"/>
                    <a:pt x="22" y="14"/>
                  </a:cubicBezTo>
                  <a:cubicBezTo>
                    <a:pt x="23" y="13"/>
                    <a:pt x="25" y="13"/>
                    <a:pt x="26" y="14"/>
                  </a:cubicBezTo>
                  <a:cubicBezTo>
                    <a:pt x="28" y="16"/>
                    <a:pt x="30" y="18"/>
                    <a:pt x="28" y="21"/>
                  </a:cubicBezTo>
                  <a:cubicBezTo>
                    <a:pt x="27" y="23"/>
                    <a:pt x="25" y="23"/>
                    <a:pt x="24" y="22"/>
                  </a:cubicBezTo>
                  <a:cubicBezTo>
                    <a:pt x="21" y="20"/>
                    <a:pt x="20" y="21"/>
                    <a:pt x="18" y="23"/>
                  </a:cubicBezTo>
                  <a:cubicBezTo>
                    <a:pt x="16" y="25"/>
                    <a:pt x="18" y="27"/>
                    <a:pt x="20" y="28"/>
                  </a:cubicBezTo>
                  <a:cubicBezTo>
                    <a:pt x="15" y="29"/>
                    <a:pt x="14" y="35"/>
                    <a:pt x="9" y="34"/>
                  </a:cubicBezTo>
                  <a:close/>
                </a:path>
              </a:pathLst>
            </a:custGeom>
            <a:solidFill>
              <a:srgbClr val="E1B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5" name="Freeform 125">
              <a:extLst>
                <a:ext uri="{FF2B5EF4-FFF2-40B4-BE49-F238E27FC236}">
                  <a16:creationId xmlns:a16="http://schemas.microsoft.com/office/drawing/2014/main" id="{52DA6B3C-9F49-0E85-B897-BD2A82C47AC2}"/>
                </a:ext>
              </a:extLst>
            </p:cNvPr>
            <p:cNvSpPr/>
            <p:nvPr userDrawn="1"/>
          </p:nvSpPr>
          <p:spPr bwMode="auto">
            <a:xfrm>
              <a:off x="357188" y="1471613"/>
              <a:ext cx="46038" cy="25400"/>
            </a:xfrm>
            <a:custGeom>
              <a:avLst/>
              <a:gdLst>
                <a:gd name="T0" fmla="*/ 0 w 12"/>
                <a:gd name="T1" fmla="*/ 7 h 7"/>
                <a:gd name="T2" fmla="*/ 5 w 12"/>
                <a:gd name="T3" fmla="*/ 2 h 7"/>
                <a:gd name="T4" fmla="*/ 9 w 12"/>
                <a:gd name="T5" fmla="*/ 1 h 7"/>
                <a:gd name="T6" fmla="*/ 12 w 12"/>
                <a:gd name="T7" fmla="*/ 5 h 7"/>
                <a:gd name="T8" fmla="*/ 8 w 12"/>
                <a:gd name="T9" fmla="*/ 7 h 7"/>
                <a:gd name="T10" fmla="*/ 0 w 12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5"/>
                    <a:pt x="4" y="4"/>
                    <a:pt x="5" y="2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7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6" name="Freeform 126">
              <a:extLst>
                <a:ext uri="{FF2B5EF4-FFF2-40B4-BE49-F238E27FC236}">
                  <a16:creationId xmlns:a16="http://schemas.microsoft.com/office/drawing/2014/main" id="{F722E5AC-8DE2-DD7E-6D5B-D32957024296}"/>
                </a:ext>
              </a:extLst>
            </p:cNvPr>
            <p:cNvSpPr/>
            <p:nvPr userDrawn="1"/>
          </p:nvSpPr>
          <p:spPr bwMode="auto">
            <a:xfrm>
              <a:off x="1120775" y="625475"/>
              <a:ext cx="114300" cy="58738"/>
            </a:xfrm>
            <a:custGeom>
              <a:avLst/>
              <a:gdLst>
                <a:gd name="T0" fmla="*/ 1 w 30"/>
                <a:gd name="T1" fmla="*/ 16 h 16"/>
                <a:gd name="T2" fmla="*/ 4 w 30"/>
                <a:gd name="T3" fmla="*/ 11 h 16"/>
                <a:gd name="T4" fmla="*/ 11 w 30"/>
                <a:gd name="T5" fmla="*/ 5 h 16"/>
                <a:gd name="T6" fmla="*/ 12 w 30"/>
                <a:gd name="T7" fmla="*/ 0 h 16"/>
                <a:gd name="T8" fmla="*/ 17 w 30"/>
                <a:gd name="T9" fmla="*/ 6 h 16"/>
                <a:gd name="T10" fmla="*/ 19 w 30"/>
                <a:gd name="T11" fmla="*/ 9 h 16"/>
                <a:gd name="T12" fmla="*/ 21 w 30"/>
                <a:gd name="T13" fmla="*/ 7 h 16"/>
                <a:gd name="T14" fmla="*/ 26 w 30"/>
                <a:gd name="T15" fmla="*/ 6 h 16"/>
                <a:gd name="T16" fmla="*/ 29 w 30"/>
                <a:gd name="T17" fmla="*/ 11 h 16"/>
                <a:gd name="T18" fmla="*/ 28 w 30"/>
                <a:gd name="T19" fmla="*/ 15 h 16"/>
                <a:gd name="T20" fmla="*/ 25 w 30"/>
                <a:gd name="T21" fmla="*/ 13 h 16"/>
                <a:gd name="T22" fmla="*/ 21 w 30"/>
                <a:gd name="T23" fmla="*/ 13 h 16"/>
                <a:gd name="T24" fmla="*/ 16 w 30"/>
                <a:gd name="T25" fmla="*/ 14 h 16"/>
                <a:gd name="T26" fmla="*/ 6 w 30"/>
                <a:gd name="T27" fmla="*/ 15 h 16"/>
                <a:gd name="T28" fmla="*/ 1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" y="16"/>
                  </a:moveTo>
                  <a:cubicBezTo>
                    <a:pt x="0" y="13"/>
                    <a:pt x="0" y="11"/>
                    <a:pt x="4" y="11"/>
                  </a:cubicBezTo>
                  <a:cubicBezTo>
                    <a:pt x="9" y="12"/>
                    <a:pt x="10" y="9"/>
                    <a:pt x="11" y="5"/>
                  </a:cubicBezTo>
                  <a:cubicBezTo>
                    <a:pt x="11" y="3"/>
                    <a:pt x="10" y="1"/>
                    <a:pt x="12" y="0"/>
                  </a:cubicBezTo>
                  <a:cubicBezTo>
                    <a:pt x="15" y="0"/>
                    <a:pt x="18" y="2"/>
                    <a:pt x="17" y="6"/>
                  </a:cubicBezTo>
                  <a:cubicBezTo>
                    <a:pt x="17" y="7"/>
                    <a:pt x="17" y="9"/>
                    <a:pt x="19" y="9"/>
                  </a:cubicBezTo>
                  <a:cubicBezTo>
                    <a:pt x="21" y="10"/>
                    <a:pt x="21" y="8"/>
                    <a:pt x="21" y="7"/>
                  </a:cubicBezTo>
                  <a:cubicBezTo>
                    <a:pt x="22" y="4"/>
                    <a:pt x="24" y="5"/>
                    <a:pt x="26" y="6"/>
                  </a:cubicBezTo>
                  <a:cubicBezTo>
                    <a:pt x="28" y="7"/>
                    <a:pt x="29" y="9"/>
                    <a:pt x="29" y="11"/>
                  </a:cubicBezTo>
                  <a:cubicBezTo>
                    <a:pt x="30" y="13"/>
                    <a:pt x="30" y="14"/>
                    <a:pt x="28" y="15"/>
                  </a:cubicBezTo>
                  <a:cubicBezTo>
                    <a:pt x="26" y="16"/>
                    <a:pt x="25" y="15"/>
                    <a:pt x="25" y="13"/>
                  </a:cubicBezTo>
                  <a:cubicBezTo>
                    <a:pt x="24" y="11"/>
                    <a:pt x="22" y="12"/>
                    <a:pt x="21" y="13"/>
                  </a:cubicBezTo>
                  <a:cubicBezTo>
                    <a:pt x="19" y="14"/>
                    <a:pt x="17" y="15"/>
                    <a:pt x="16" y="14"/>
                  </a:cubicBezTo>
                  <a:cubicBezTo>
                    <a:pt x="12" y="11"/>
                    <a:pt x="9" y="13"/>
                    <a:pt x="6" y="15"/>
                  </a:cubicBezTo>
                  <a:cubicBezTo>
                    <a:pt x="5" y="16"/>
                    <a:pt x="3" y="16"/>
                    <a:pt x="1" y="16"/>
                  </a:cubicBezTo>
                  <a:close/>
                </a:path>
              </a:pathLst>
            </a:custGeom>
            <a:solidFill>
              <a:srgbClr val="D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7" name="Freeform 127">
              <a:extLst>
                <a:ext uri="{FF2B5EF4-FFF2-40B4-BE49-F238E27FC236}">
                  <a16:creationId xmlns:a16="http://schemas.microsoft.com/office/drawing/2014/main" id="{950186E4-0E3F-4D0E-6206-044AB2E0E1F5}"/>
                </a:ext>
              </a:extLst>
            </p:cNvPr>
            <p:cNvSpPr/>
            <p:nvPr userDrawn="1"/>
          </p:nvSpPr>
          <p:spPr bwMode="auto">
            <a:xfrm>
              <a:off x="409575" y="534988"/>
              <a:ext cx="23813" cy="47625"/>
            </a:xfrm>
            <a:custGeom>
              <a:avLst/>
              <a:gdLst>
                <a:gd name="T0" fmla="*/ 0 w 6"/>
                <a:gd name="T1" fmla="*/ 12 h 13"/>
                <a:gd name="T2" fmla="*/ 1 w 6"/>
                <a:gd name="T3" fmla="*/ 2 h 13"/>
                <a:gd name="T4" fmla="*/ 3 w 6"/>
                <a:gd name="T5" fmla="*/ 0 h 13"/>
                <a:gd name="T6" fmla="*/ 5 w 6"/>
                <a:gd name="T7" fmla="*/ 1 h 13"/>
                <a:gd name="T8" fmla="*/ 5 w 6"/>
                <a:gd name="T9" fmla="*/ 11 h 13"/>
                <a:gd name="T10" fmla="*/ 0 w 6"/>
                <a:gd name="T11" fmla="*/ 12 h 13"/>
                <a:gd name="T12" fmla="*/ 0 w 6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3">
                  <a:moveTo>
                    <a:pt x="0" y="12"/>
                  </a:moveTo>
                  <a:cubicBezTo>
                    <a:pt x="0" y="9"/>
                    <a:pt x="2" y="6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5"/>
                    <a:pt x="6" y="8"/>
                    <a:pt x="5" y="11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D8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8" name="Freeform 128">
              <a:extLst>
                <a:ext uri="{FF2B5EF4-FFF2-40B4-BE49-F238E27FC236}">
                  <a16:creationId xmlns:a16="http://schemas.microsoft.com/office/drawing/2014/main" id="{1C8CCE4F-BB6E-EE95-2E32-B49E4DBC2C2C}"/>
                </a:ext>
              </a:extLst>
            </p:cNvPr>
            <p:cNvSpPr/>
            <p:nvPr userDrawn="1"/>
          </p:nvSpPr>
          <p:spPr bwMode="auto">
            <a:xfrm>
              <a:off x="952500" y="195263"/>
              <a:ext cx="82550" cy="52388"/>
            </a:xfrm>
            <a:custGeom>
              <a:avLst/>
              <a:gdLst>
                <a:gd name="T0" fmla="*/ 4 w 22"/>
                <a:gd name="T1" fmla="*/ 13 h 14"/>
                <a:gd name="T2" fmla="*/ 0 w 22"/>
                <a:gd name="T3" fmla="*/ 8 h 14"/>
                <a:gd name="T4" fmla="*/ 22 w 22"/>
                <a:gd name="T5" fmla="*/ 0 h 14"/>
                <a:gd name="T6" fmla="*/ 14 w 22"/>
                <a:gd name="T7" fmla="*/ 10 h 14"/>
                <a:gd name="T8" fmla="*/ 9 w 22"/>
                <a:gd name="T9" fmla="*/ 11 h 14"/>
                <a:gd name="T10" fmla="*/ 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4" y="13"/>
                  </a:moveTo>
                  <a:cubicBezTo>
                    <a:pt x="3" y="10"/>
                    <a:pt x="1" y="10"/>
                    <a:pt x="0" y="8"/>
                  </a:cubicBezTo>
                  <a:cubicBezTo>
                    <a:pt x="9" y="9"/>
                    <a:pt x="7" y="10"/>
                    <a:pt x="22" y="0"/>
                  </a:cubicBezTo>
                  <a:cubicBezTo>
                    <a:pt x="21" y="5"/>
                    <a:pt x="16" y="6"/>
                    <a:pt x="14" y="10"/>
                  </a:cubicBezTo>
                  <a:cubicBezTo>
                    <a:pt x="12" y="8"/>
                    <a:pt x="10" y="8"/>
                    <a:pt x="9" y="11"/>
                  </a:cubicBezTo>
                  <a:cubicBezTo>
                    <a:pt x="8" y="14"/>
                    <a:pt x="6" y="14"/>
                    <a:pt x="4" y="13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9" name="Freeform 129">
              <a:extLst>
                <a:ext uri="{FF2B5EF4-FFF2-40B4-BE49-F238E27FC236}">
                  <a16:creationId xmlns:a16="http://schemas.microsoft.com/office/drawing/2014/main" id="{24CE0E3B-24BE-DB71-5152-BC2AFC0573CF}"/>
                </a:ext>
              </a:extLst>
            </p:cNvPr>
            <p:cNvSpPr/>
            <p:nvPr userDrawn="1"/>
          </p:nvSpPr>
          <p:spPr bwMode="auto">
            <a:xfrm>
              <a:off x="985838" y="233363"/>
              <a:ext cx="49213" cy="41275"/>
            </a:xfrm>
            <a:custGeom>
              <a:avLst/>
              <a:gdLst>
                <a:gd name="T0" fmla="*/ 0 w 13"/>
                <a:gd name="T1" fmla="*/ 9 h 11"/>
                <a:gd name="T2" fmla="*/ 4 w 13"/>
                <a:gd name="T3" fmla="*/ 6 h 11"/>
                <a:gd name="T4" fmla="*/ 6 w 13"/>
                <a:gd name="T5" fmla="*/ 1 h 11"/>
                <a:gd name="T6" fmla="*/ 7 w 13"/>
                <a:gd name="T7" fmla="*/ 3 h 11"/>
                <a:gd name="T8" fmla="*/ 5 w 13"/>
                <a:gd name="T9" fmla="*/ 7 h 11"/>
                <a:gd name="T10" fmla="*/ 10 w 13"/>
                <a:gd name="T11" fmla="*/ 8 h 11"/>
                <a:gd name="T12" fmla="*/ 13 w 13"/>
                <a:gd name="T13" fmla="*/ 9 h 11"/>
                <a:gd name="T14" fmla="*/ 0 w 13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2" y="9"/>
                    <a:pt x="4" y="9"/>
                    <a:pt x="4" y="6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7" y="1"/>
                    <a:pt x="9" y="0"/>
                    <a:pt x="7" y="3"/>
                  </a:cubicBezTo>
                  <a:cubicBezTo>
                    <a:pt x="6" y="4"/>
                    <a:pt x="4" y="5"/>
                    <a:pt x="5" y="7"/>
                  </a:cubicBezTo>
                  <a:cubicBezTo>
                    <a:pt x="6" y="9"/>
                    <a:pt x="8" y="8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8" y="10"/>
                    <a:pt x="4" y="11"/>
                    <a:pt x="0" y="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0" name="Freeform 130">
              <a:extLst>
                <a:ext uri="{FF2B5EF4-FFF2-40B4-BE49-F238E27FC236}">
                  <a16:creationId xmlns:a16="http://schemas.microsoft.com/office/drawing/2014/main" id="{6A07A993-186D-D09D-889D-04C9BA7DDAFA}"/>
                </a:ext>
              </a:extLst>
            </p:cNvPr>
            <p:cNvSpPr/>
            <p:nvPr userDrawn="1"/>
          </p:nvSpPr>
          <p:spPr bwMode="auto">
            <a:xfrm>
              <a:off x="376238" y="1120775"/>
              <a:ext cx="26988" cy="49213"/>
            </a:xfrm>
            <a:custGeom>
              <a:avLst/>
              <a:gdLst>
                <a:gd name="T0" fmla="*/ 3 w 7"/>
                <a:gd name="T1" fmla="*/ 1 h 13"/>
                <a:gd name="T2" fmla="*/ 6 w 7"/>
                <a:gd name="T3" fmla="*/ 4 h 13"/>
                <a:gd name="T4" fmla="*/ 4 w 7"/>
                <a:gd name="T5" fmla="*/ 11 h 13"/>
                <a:gd name="T6" fmla="*/ 2 w 7"/>
                <a:gd name="T7" fmla="*/ 13 h 13"/>
                <a:gd name="T8" fmla="*/ 0 w 7"/>
                <a:gd name="T9" fmla="*/ 11 h 13"/>
                <a:gd name="T10" fmla="*/ 0 w 7"/>
                <a:gd name="T11" fmla="*/ 2 h 13"/>
                <a:gd name="T12" fmla="*/ 3 w 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6" y="0"/>
                    <a:pt x="7" y="2"/>
                    <a:pt x="6" y="4"/>
                  </a:cubicBezTo>
                  <a:cubicBezTo>
                    <a:pt x="5" y="6"/>
                    <a:pt x="4" y="8"/>
                    <a:pt x="4" y="11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BB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308" name="Grupo 5307">
            <a:extLst>
              <a:ext uri="{FF2B5EF4-FFF2-40B4-BE49-F238E27FC236}">
                <a16:creationId xmlns:a16="http://schemas.microsoft.com/office/drawing/2014/main" id="{93D2E75F-6C6F-B318-6F16-DEB307851EF4}"/>
              </a:ext>
            </a:extLst>
          </p:cNvPr>
          <p:cNvGrpSpPr/>
          <p:nvPr userDrawn="1"/>
        </p:nvGrpSpPr>
        <p:grpSpPr>
          <a:xfrm>
            <a:off x="133350" y="198438"/>
            <a:ext cx="6223000" cy="561975"/>
            <a:chOff x="133350" y="198438"/>
            <a:chExt cx="6223000" cy="561975"/>
          </a:xfrm>
        </p:grpSpPr>
        <p:sp>
          <p:nvSpPr>
            <p:cNvPr id="5303" name="Freeform 5">
              <a:extLst>
                <a:ext uri="{FF2B5EF4-FFF2-40B4-BE49-F238E27FC236}">
                  <a16:creationId xmlns:a16="http://schemas.microsoft.com/office/drawing/2014/main" id="{4D872377-574C-87E1-0E8F-11565555A29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692400" y="198438"/>
              <a:ext cx="1163638" cy="561975"/>
            </a:xfrm>
            <a:custGeom>
              <a:avLst/>
              <a:gdLst>
                <a:gd name="T0" fmla="*/ 168 w 341"/>
                <a:gd name="T1" fmla="*/ 2 h 162"/>
                <a:gd name="T2" fmla="*/ 185 w 341"/>
                <a:gd name="T3" fmla="*/ 25 h 162"/>
                <a:gd name="T4" fmla="*/ 231 w 341"/>
                <a:gd name="T5" fmla="*/ 81 h 162"/>
                <a:gd name="T6" fmla="*/ 237 w 341"/>
                <a:gd name="T7" fmla="*/ 95 h 162"/>
                <a:gd name="T8" fmla="*/ 264 w 341"/>
                <a:gd name="T9" fmla="*/ 108 h 162"/>
                <a:gd name="T10" fmla="*/ 262 w 341"/>
                <a:gd name="T11" fmla="*/ 80 h 162"/>
                <a:gd name="T12" fmla="*/ 262 w 341"/>
                <a:gd name="T13" fmla="*/ 58 h 162"/>
                <a:gd name="T14" fmla="*/ 318 w 341"/>
                <a:gd name="T15" fmla="*/ 105 h 162"/>
                <a:gd name="T16" fmla="*/ 290 w 341"/>
                <a:gd name="T17" fmla="*/ 120 h 162"/>
                <a:gd name="T18" fmla="*/ 338 w 341"/>
                <a:gd name="T19" fmla="*/ 143 h 162"/>
                <a:gd name="T20" fmla="*/ 332 w 341"/>
                <a:gd name="T21" fmla="*/ 158 h 162"/>
                <a:gd name="T22" fmla="*/ 153 w 341"/>
                <a:gd name="T23" fmla="*/ 124 h 162"/>
                <a:gd name="T24" fmla="*/ 10 w 341"/>
                <a:gd name="T25" fmla="*/ 157 h 162"/>
                <a:gd name="T26" fmla="*/ 4 w 341"/>
                <a:gd name="T27" fmla="*/ 142 h 162"/>
                <a:gd name="T28" fmla="*/ 57 w 341"/>
                <a:gd name="T29" fmla="*/ 111 h 162"/>
                <a:gd name="T30" fmla="*/ 29 w 341"/>
                <a:gd name="T31" fmla="*/ 108 h 162"/>
                <a:gd name="T32" fmla="*/ 48 w 341"/>
                <a:gd name="T33" fmla="*/ 75 h 162"/>
                <a:gd name="T34" fmla="*/ 84 w 341"/>
                <a:gd name="T35" fmla="*/ 87 h 162"/>
                <a:gd name="T36" fmla="*/ 73 w 341"/>
                <a:gd name="T37" fmla="*/ 64 h 162"/>
                <a:gd name="T38" fmla="*/ 119 w 341"/>
                <a:gd name="T39" fmla="*/ 111 h 162"/>
                <a:gd name="T40" fmla="*/ 100 w 341"/>
                <a:gd name="T41" fmla="*/ 98 h 162"/>
                <a:gd name="T42" fmla="*/ 107 w 341"/>
                <a:gd name="T43" fmla="*/ 70 h 162"/>
                <a:gd name="T44" fmla="*/ 157 w 341"/>
                <a:gd name="T45" fmla="*/ 24 h 162"/>
                <a:gd name="T46" fmla="*/ 205 w 341"/>
                <a:gd name="T47" fmla="*/ 58 h 162"/>
                <a:gd name="T48" fmla="*/ 216 w 341"/>
                <a:gd name="T49" fmla="*/ 51 h 162"/>
                <a:gd name="T50" fmla="*/ 198 w 341"/>
                <a:gd name="T51" fmla="*/ 85 h 162"/>
                <a:gd name="T52" fmla="*/ 175 w 341"/>
                <a:gd name="T53" fmla="*/ 55 h 162"/>
                <a:gd name="T54" fmla="*/ 165 w 341"/>
                <a:gd name="T55" fmla="*/ 78 h 162"/>
                <a:gd name="T56" fmla="*/ 156 w 341"/>
                <a:gd name="T57" fmla="*/ 87 h 162"/>
                <a:gd name="T58" fmla="*/ 152 w 341"/>
                <a:gd name="T59" fmla="*/ 74 h 162"/>
                <a:gd name="T60" fmla="*/ 147 w 341"/>
                <a:gd name="T61" fmla="*/ 85 h 162"/>
                <a:gd name="T62" fmla="*/ 164 w 341"/>
                <a:gd name="T63" fmla="*/ 106 h 162"/>
                <a:gd name="T64" fmla="*/ 204 w 341"/>
                <a:gd name="T65" fmla="*/ 31 h 162"/>
                <a:gd name="T66" fmla="*/ 115 w 341"/>
                <a:gd name="T67" fmla="*/ 59 h 162"/>
                <a:gd name="T68" fmla="*/ 146 w 341"/>
                <a:gd name="T69" fmla="*/ 67 h 162"/>
                <a:gd name="T70" fmla="*/ 133 w 341"/>
                <a:gd name="T71" fmla="*/ 51 h 162"/>
                <a:gd name="T72" fmla="*/ 148 w 341"/>
                <a:gd name="T73" fmla="*/ 57 h 162"/>
                <a:gd name="T74" fmla="*/ 155 w 341"/>
                <a:gd name="T75" fmla="*/ 52 h 162"/>
                <a:gd name="T76" fmla="*/ 189 w 341"/>
                <a:gd name="T77" fmla="*/ 54 h 162"/>
                <a:gd name="T78" fmla="*/ 22 w 341"/>
                <a:gd name="T79" fmla="*/ 123 h 162"/>
                <a:gd name="T80" fmla="*/ 26 w 341"/>
                <a:gd name="T81" fmla="*/ 132 h 162"/>
                <a:gd name="T82" fmla="*/ 332 w 341"/>
                <a:gd name="T83" fmla="*/ 138 h 162"/>
                <a:gd name="T84" fmla="*/ 171 w 341"/>
                <a:gd name="T85" fmla="*/ 31 h 162"/>
                <a:gd name="T86" fmla="*/ 170 w 341"/>
                <a:gd name="T87" fmla="*/ 10 h 162"/>
                <a:gd name="T88" fmla="*/ 131 w 341"/>
                <a:gd name="T89" fmla="*/ 114 h 162"/>
                <a:gd name="T90" fmla="*/ 212 w 341"/>
                <a:gd name="T91" fmla="*/ 114 h 162"/>
                <a:gd name="T92" fmla="*/ 281 w 341"/>
                <a:gd name="T93" fmla="*/ 122 h 162"/>
                <a:gd name="T94" fmla="*/ 66 w 341"/>
                <a:gd name="T95" fmla="*/ 1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1" h="162">
                  <a:moveTo>
                    <a:pt x="157" y="24"/>
                  </a:moveTo>
                  <a:cubicBezTo>
                    <a:pt x="156" y="22"/>
                    <a:pt x="155" y="20"/>
                    <a:pt x="153" y="18"/>
                  </a:cubicBezTo>
                  <a:cubicBezTo>
                    <a:pt x="152" y="16"/>
                    <a:pt x="152" y="14"/>
                    <a:pt x="154" y="13"/>
                  </a:cubicBezTo>
                  <a:cubicBezTo>
                    <a:pt x="159" y="9"/>
                    <a:pt x="163" y="5"/>
                    <a:pt x="168" y="2"/>
                  </a:cubicBezTo>
                  <a:cubicBezTo>
                    <a:pt x="170" y="0"/>
                    <a:pt x="172" y="0"/>
                    <a:pt x="174" y="2"/>
                  </a:cubicBezTo>
                  <a:cubicBezTo>
                    <a:pt x="179" y="6"/>
                    <a:pt x="184" y="9"/>
                    <a:pt x="188" y="13"/>
                  </a:cubicBezTo>
                  <a:cubicBezTo>
                    <a:pt x="190" y="14"/>
                    <a:pt x="190" y="16"/>
                    <a:pt x="189" y="18"/>
                  </a:cubicBezTo>
                  <a:cubicBezTo>
                    <a:pt x="188" y="20"/>
                    <a:pt x="186" y="22"/>
                    <a:pt x="185" y="25"/>
                  </a:cubicBezTo>
                  <a:cubicBezTo>
                    <a:pt x="189" y="24"/>
                    <a:pt x="193" y="22"/>
                    <a:pt x="197" y="22"/>
                  </a:cubicBezTo>
                  <a:cubicBezTo>
                    <a:pt x="224" y="22"/>
                    <a:pt x="243" y="41"/>
                    <a:pt x="238" y="62"/>
                  </a:cubicBezTo>
                  <a:cubicBezTo>
                    <a:pt x="236" y="68"/>
                    <a:pt x="233" y="73"/>
                    <a:pt x="229" y="78"/>
                  </a:cubicBezTo>
                  <a:cubicBezTo>
                    <a:pt x="228" y="80"/>
                    <a:pt x="228" y="80"/>
                    <a:pt x="231" y="81"/>
                  </a:cubicBezTo>
                  <a:cubicBezTo>
                    <a:pt x="238" y="82"/>
                    <a:pt x="243" y="85"/>
                    <a:pt x="245" y="91"/>
                  </a:cubicBezTo>
                  <a:cubicBezTo>
                    <a:pt x="246" y="92"/>
                    <a:pt x="246" y="93"/>
                    <a:pt x="246" y="94"/>
                  </a:cubicBezTo>
                  <a:cubicBezTo>
                    <a:pt x="246" y="96"/>
                    <a:pt x="245" y="98"/>
                    <a:pt x="242" y="98"/>
                  </a:cubicBezTo>
                  <a:cubicBezTo>
                    <a:pt x="239" y="98"/>
                    <a:pt x="237" y="97"/>
                    <a:pt x="237" y="95"/>
                  </a:cubicBezTo>
                  <a:cubicBezTo>
                    <a:pt x="236" y="91"/>
                    <a:pt x="233" y="89"/>
                    <a:pt x="228" y="88"/>
                  </a:cubicBezTo>
                  <a:cubicBezTo>
                    <a:pt x="223" y="88"/>
                    <a:pt x="218" y="90"/>
                    <a:pt x="216" y="94"/>
                  </a:cubicBezTo>
                  <a:cubicBezTo>
                    <a:pt x="212" y="101"/>
                    <a:pt x="215" y="108"/>
                    <a:pt x="223" y="111"/>
                  </a:cubicBezTo>
                  <a:cubicBezTo>
                    <a:pt x="237" y="116"/>
                    <a:pt x="251" y="116"/>
                    <a:pt x="264" y="108"/>
                  </a:cubicBezTo>
                  <a:cubicBezTo>
                    <a:pt x="277" y="101"/>
                    <a:pt x="285" y="90"/>
                    <a:pt x="284" y="76"/>
                  </a:cubicBezTo>
                  <a:cubicBezTo>
                    <a:pt x="284" y="69"/>
                    <a:pt x="277" y="64"/>
                    <a:pt x="268" y="64"/>
                  </a:cubicBezTo>
                  <a:cubicBezTo>
                    <a:pt x="263" y="65"/>
                    <a:pt x="259" y="67"/>
                    <a:pt x="258" y="72"/>
                  </a:cubicBezTo>
                  <a:cubicBezTo>
                    <a:pt x="257" y="75"/>
                    <a:pt x="258" y="78"/>
                    <a:pt x="262" y="80"/>
                  </a:cubicBezTo>
                  <a:cubicBezTo>
                    <a:pt x="265" y="82"/>
                    <a:pt x="266" y="84"/>
                    <a:pt x="264" y="86"/>
                  </a:cubicBezTo>
                  <a:cubicBezTo>
                    <a:pt x="263" y="88"/>
                    <a:pt x="260" y="88"/>
                    <a:pt x="257" y="87"/>
                  </a:cubicBezTo>
                  <a:cubicBezTo>
                    <a:pt x="250" y="83"/>
                    <a:pt x="247" y="78"/>
                    <a:pt x="248" y="72"/>
                  </a:cubicBezTo>
                  <a:cubicBezTo>
                    <a:pt x="249" y="65"/>
                    <a:pt x="254" y="60"/>
                    <a:pt x="262" y="58"/>
                  </a:cubicBezTo>
                  <a:cubicBezTo>
                    <a:pt x="277" y="53"/>
                    <a:pt x="293" y="62"/>
                    <a:pt x="294" y="75"/>
                  </a:cubicBezTo>
                  <a:cubicBezTo>
                    <a:pt x="294" y="79"/>
                    <a:pt x="294" y="84"/>
                    <a:pt x="292" y="90"/>
                  </a:cubicBezTo>
                  <a:cubicBezTo>
                    <a:pt x="296" y="89"/>
                    <a:pt x="300" y="88"/>
                    <a:pt x="304" y="89"/>
                  </a:cubicBezTo>
                  <a:cubicBezTo>
                    <a:pt x="314" y="90"/>
                    <a:pt x="319" y="97"/>
                    <a:pt x="318" y="105"/>
                  </a:cubicBezTo>
                  <a:cubicBezTo>
                    <a:pt x="317" y="107"/>
                    <a:pt x="316" y="108"/>
                    <a:pt x="313" y="108"/>
                  </a:cubicBezTo>
                  <a:cubicBezTo>
                    <a:pt x="310" y="108"/>
                    <a:pt x="310" y="107"/>
                    <a:pt x="310" y="105"/>
                  </a:cubicBezTo>
                  <a:cubicBezTo>
                    <a:pt x="310" y="96"/>
                    <a:pt x="302" y="93"/>
                    <a:pt x="293" y="97"/>
                  </a:cubicBezTo>
                  <a:cubicBezTo>
                    <a:pt x="282" y="101"/>
                    <a:pt x="283" y="115"/>
                    <a:pt x="290" y="120"/>
                  </a:cubicBezTo>
                  <a:cubicBezTo>
                    <a:pt x="292" y="122"/>
                    <a:pt x="296" y="123"/>
                    <a:pt x="300" y="123"/>
                  </a:cubicBezTo>
                  <a:cubicBezTo>
                    <a:pt x="305" y="121"/>
                    <a:pt x="310" y="119"/>
                    <a:pt x="315" y="117"/>
                  </a:cubicBezTo>
                  <a:cubicBezTo>
                    <a:pt x="329" y="113"/>
                    <a:pt x="341" y="119"/>
                    <a:pt x="341" y="130"/>
                  </a:cubicBezTo>
                  <a:cubicBezTo>
                    <a:pt x="341" y="135"/>
                    <a:pt x="340" y="139"/>
                    <a:pt x="338" y="143"/>
                  </a:cubicBezTo>
                  <a:cubicBezTo>
                    <a:pt x="337" y="144"/>
                    <a:pt x="338" y="146"/>
                    <a:pt x="338" y="147"/>
                  </a:cubicBezTo>
                  <a:cubicBezTo>
                    <a:pt x="341" y="152"/>
                    <a:pt x="340" y="156"/>
                    <a:pt x="336" y="160"/>
                  </a:cubicBezTo>
                  <a:cubicBezTo>
                    <a:pt x="335" y="161"/>
                    <a:pt x="334" y="161"/>
                    <a:pt x="333" y="161"/>
                  </a:cubicBezTo>
                  <a:cubicBezTo>
                    <a:pt x="331" y="160"/>
                    <a:pt x="332" y="159"/>
                    <a:pt x="332" y="158"/>
                  </a:cubicBezTo>
                  <a:cubicBezTo>
                    <a:pt x="335" y="152"/>
                    <a:pt x="334" y="148"/>
                    <a:pt x="327" y="145"/>
                  </a:cubicBezTo>
                  <a:cubicBezTo>
                    <a:pt x="318" y="139"/>
                    <a:pt x="307" y="136"/>
                    <a:pt x="296" y="134"/>
                  </a:cubicBezTo>
                  <a:cubicBezTo>
                    <a:pt x="275" y="129"/>
                    <a:pt x="254" y="127"/>
                    <a:pt x="233" y="126"/>
                  </a:cubicBezTo>
                  <a:cubicBezTo>
                    <a:pt x="207" y="124"/>
                    <a:pt x="180" y="123"/>
                    <a:pt x="153" y="124"/>
                  </a:cubicBezTo>
                  <a:cubicBezTo>
                    <a:pt x="118" y="124"/>
                    <a:pt x="83" y="126"/>
                    <a:pt x="48" y="133"/>
                  </a:cubicBezTo>
                  <a:cubicBezTo>
                    <a:pt x="37" y="136"/>
                    <a:pt x="26" y="138"/>
                    <a:pt x="17" y="144"/>
                  </a:cubicBezTo>
                  <a:cubicBezTo>
                    <a:pt x="15" y="144"/>
                    <a:pt x="14" y="145"/>
                    <a:pt x="12" y="146"/>
                  </a:cubicBezTo>
                  <a:cubicBezTo>
                    <a:pt x="8" y="150"/>
                    <a:pt x="7" y="153"/>
                    <a:pt x="10" y="157"/>
                  </a:cubicBezTo>
                  <a:cubicBezTo>
                    <a:pt x="10" y="158"/>
                    <a:pt x="11" y="160"/>
                    <a:pt x="10" y="161"/>
                  </a:cubicBezTo>
                  <a:cubicBezTo>
                    <a:pt x="8" y="162"/>
                    <a:pt x="7" y="160"/>
                    <a:pt x="6" y="159"/>
                  </a:cubicBezTo>
                  <a:cubicBezTo>
                    <a:pt x="2" y="156"/>
                    <a:pt x="1" y="152"/>
                    <a:pt x="3" y="148"/>
                  </a:cubicBezTo>
                  <a:cubicBezTo>
                    <a:pt x="5" y="146"/>
                    <a:pt x="5" y="144"/>
                    <a:pt x="4" y="142"/>
                  </a:cubicBezTo>
                  <a:cubicBezTo>
                    <a:pt x="1" y="137"/>
                    <a:pt x="0" y="132"/>
                    <a:pt x="2" y="126"/>
                  </a:cubicBezTo>
                  <a:cubicBezTo>
                    <a:pt x="5" y="118"/>
                    <a:pt x="14" y="114"/>
                    <a:pt x="24" y="116"/>
                  </a:cubicBezTo>
                  <a:cubicBezTo>
                    <a:pt x="29" y="118"/>
                    <a:pt x="33" y="120"/>
                    <a:pt x="37" y="121"/>
                  </a:cubicBezTo>
                  <a:cubicBezTo>
                    <a:pt x="48" y="125"/>
                    <a:pt x="57" y="121"/>
                    <a:pt x="57" y="111"/>
                  </a:cubicBezTo>
                  <a:cubicBezTo>
                    <a:pt x="58" y="103"/>
                    <a:pt x="54" y="98"/>
                    <a:pt x="46" y="96"/>
                  </a:cubicBezTo>
                  <a:cubicBezTo>
                    <a:pt x="44" y="95"/>
                    <a:pt x="41" y="95"/>
                    <a:pt x="39" y="96"/>
                  </a:cubicBezTo>
                  <a:cubicBezTo>
                    <a:pt x="34" y="97"/>
                    <a:pt x="32" y="100"/>
                    <a:pt x="33" y="104"/>
                  </a:cubicBezTo>
                  <a:cubicBezTo>
                    <a:pt x="33" y="106"/>
                    <a:pt x="32" y="108"/>
                    <a:pt x="29" y="108"/>
                  </a:cubicBezTo>
                  <a:cubicBezTo>
                    <a:pt x="26" y="108"/>
                    <a:pt x="25" y="107"/>
                    <a:pt x="24" y="105"/>
                  </a:cubicBezTo>
                  <a:cubicBezTo>
                    <a:pt x="22" y="95"/>
                    <a:pt x="33" y="87"/>
                    <a:pt x="44" y="89"/>
                  </a:cubicBezTo>
                  <a:cubicBezTo>
                    <a:pt x="46" y="89"/>
                    <a:pt x="48" y="89"/>
                    <a:pt x="50" y="90"/>
                  </a:cubicBezTo>
                  <a:cubicBezTo>
                    <a:pt x="49" y="85"/>
                    <a:pt x="48" y="80"/>
                    <a:pt x="48" y="75"/>
                  </a:cubicBezTo>
                  <a:cubicBezTo>
                    <a:pt x="49" y="63"/>
                    <a:pt x="63" y="54"/>
                    <a:pt x="78" y="57"/>
                  </a:cubicBezTo>
                  <a:cubicBezTo>
                    <a:pt x="86" y="58"/>
                    <a:pt x="93" y="64"/>
                    <a:pt x="94" y="71"/>
                  </a:cubicBezTo>
                  <a:cubicBezTo>
                    <a:pt x="95" y="77"/>
                    <a:pt x="93" y="83"/>
                    <a:pt x="86" y="86"/>
                  </a:cubicBezTo>
                  <a:cubicBezTo>
                    <a:pt x="85" y="87"/>
                    <a:pt x="84" y="87"/>
                    <a:pt x="84" y="87"/>
                  </a:cubicBezTo>
                  <a:cubicBezTo>
                    <a:pt x="81" y="88"/>
                    <a:pt x="79" y="88"/>
                    <a:pt x="78" y="86"/>
                  </a:cubicBezTo>
                  <a:cubicBezTo>
                    <a:pt x="76" y="84"/>
                    <a:pt x="77" y="82"/>
                    <a:pt x="79" y="81"/>
                  </a:cubicBezTo>
                  <a:cubicBezTo>
                    <a:pt x="84" y="79"/>
                    <a:pt x="86" y="75"/>
                    <a:pt x="84" y="71"/>
                  </a:cubicBezTo>
                  <a:cubicBezTo>
                    <a:pt x="82" y="67"/>
                    <a:pt x="78" y="64"/>
                    <a:pt x="73" y="64"/>
                  </a:cubicBezTo>
                  <a:cubicBezTo>
                    <a:pt x="67" y="64"/>
                    <a:pt x="62" y="67"/>
                    <a:pt x="59" y="71"/>
                  </a:cubicBezTo>
                  <a:cubicBezTo>
                    <a:pt x="56" y="77"/>
                    <a:pt x="58" y="82"/>
                    <a:pt x="60" y="88"/>
                  </a:cubicBezTo>
                  <a:cubicBezTo>
                    <a:pt x="65" y="102"/>
                    <a:pt x="77" y="111"/>
                    <a:pt x="96" y="114"/>
                  </a:cubicBezTo>
                  <a:cubicBezTo>
                    <a:pt x="104" y="115"/>
                    <a:pt x="112" y="114"/>
                    <a:pt x="119" y="111"/>
                  </a:cubicBezTo>
                  <a:cubicBezTo>
                    <a:pt x="125" y="109"/>
                    <a:pt x="128" y="104"/>
                    <a:pt x="128" y="98"/>
                  </a:cubicBezTo>
                  <a:cubicBezTo>
                    <a:pt x="127" y="93"/>
                    <a:pt x="124" y="90"/>
                    <a:pt x="119" y="89"/>
                  </a:cubicBezTo>
                  <a:cubicBezTo>
                    <a:pt x="112" y="87"/>
                    <a:pt x="107" y="89"/>
                    <a:pt x="106" y="95"/>
                  </a:cubicBezTo>
                  <a:cubicBezTo>
                    <a:pt x="105" y="97"/>
                    <a:pt x="103" y="98"/>
                    <a:pt x="100" y="98"/>
                  </a:cubicBezTo>
                  <a:cubicBezTo>
                    <a:pt x="97" y="98"/>
                    <a:pt x="96" y="96"/>
                    <a:pt x="96" y="93"/>
                  </a:cubicBezTo>
                  <a:cubicBezTo>
                    <a:pt x="97" y="87"/>
                    <a:pt x="104" y="82"/>
                    <a:pt x="112" y="81"/>
                  </a:cubicBezTo>
                  <a:cubicBezTo>
                    <a:pt x="112" y="81"/>
                    <a:pt x="113" y="81"/>
                    <a:pt x="114" y="81"/>
                  </a:cubicBezTo>
                  <a:cubicBezTo>
                    <a:pt x="112" y="77"/>
                    <a:pt x="109" y="74"/>
                    <a:pt x="107" y="70"/>
                  </a:cubicBezTo>
                  <a:cubicBezTo>
                    <a:pt x="102" y="59"/>
                    <a:pt x="102" y="49"/>
                    <a:pt x="109" y="38"/>
                  </a:cubicBezTo>
                  <a:cubicBezTo>
                    <a:pt x="118" y="25"/>
                    <a:pt x="138" y="19"/>
                    <a:pt x="154" y="24"/>
                  </a:cubicBezTo>
                  <a:cubicBezTo>
                    <a:pt x="155" y="24"/>
                    <a:pt x="156" y="24"/>
                    <a:pt x="156" y="24"/>
                  </a:cubicBezTo>
                  <a:cubicBezTo>
                    <a:pt x="157" y="24"/>
                    <a:pt x="157" y="25"/>
                    <a:pt x="157" y="24"/>
                  </a:cubicBezTo>
                  <a:cubicBezTo>
                    <a:pt x="157" y="24"/>
                    <a:pt x="157" y="24"/>
                    <a:pt x="157" y="24"/>
                  </a:cubicBezTo>
                  <a:close/>
                  <a:moveTo>
                    <a:pt x="196" y="75"/>
                  </a:moveTo>
                  <a:cubicBezTo>
                    <a:pt x="196" y="75"/>
                    <a:pt x="197" y="75"/>
                    <a:pt x="197" y="75"/>
                  </a:cubicBezTo>
                  <a:cubicBezTo>
                    <a:pt x="200" y="69"/>
                    <a:pt x="202" y="64"/>
                    <a:pt x="205" y="58"/>
                  </a:cubicBezTo>
                  <a:cubicBezTo>
                    <a:pt x="206" y="56"/>
                    <a:pt x="206" y="54"/>
                    <a:pt x="203" y="54"/>
                  </a:cubicBezTo>
                  <a:cubicBezTo>
                    <a:pt x="201" y="54"/>
                    <a:pt x="201" y="53"/>
                    <a:pt x="201" y="52"/>
                  </a:cubicBezTo>
                  <a:cubicBezTo>
                    <a:pt x="201" y="51"/>
                    <a:pt x="202" y="51"/>
                    <a:pt x="203" y="51"/>
                  </a:cubicBezTo>
                  <a:cubicBezTo>
                    <a:pt x="207" y="51"/>
                    <a:pt x="212" y="51"/>
                    <a:pt x="216" y="51"/>
                  </a:cubicBezTo>
                  <a:cubicBezTo>
                    <a:pt x="217" y="51"/>
                    <a:pt x="218" y="51"/>
                    <a:pt x="218" y="52"/>
                  </a:cubicBezTo>
                  <a:cubicBezTo>
                    <a:pt x="218" y="53"/>
                    <a:pt x="218" y="54"/>
                    <a:pt x="217" y="54"/>
                  </a:cubicBezTo>
                  <a:cubicBezTo>
                    <a:pt x="212" y="54"/>
                    <a:pt x="211" y="58"/>
                    <a:pt x="209" y="61"/>
                  </a:cubicBezTo>
                  <a:cubicBezTo>
                    <a:pt x="205" y="69"/>
                    <a:pt x="202" y="77"/>
                    <a:pt x="198" y="85"/>
                  </a:cubicBezTo>
                  <a:cubicBezTo>
                    <a:pt x="197" y="86"/>
                    <a:pt x="197" y="87"/>
                    <a:pt x="195" y="87"/>
                  </a:cubicBezTo>
                  <a:cubicBezTo>
                    <a:pt x="192" y="87"/>
                    <a:pt x="192" y="86"/>
                    <a:pt x="191" y="85"/>
                  </a:cubicBezTo>
                  <a:cubicBezTo>
                    <a:pt x="187" y="76"/>
                    <a:pt x="183" y="67"/>
                    <a:pt x="179" y="59"/>
                  </a:cubicBezTo>
                  <a:cubicBezTo>
                    <a:pt x="178" y="57"/>
                    <a:pt x="177" y="55"/>
                    <a:pt x="175" y="55"/>
                  </a:cubicBezTo>
                  <a:cubicBezTo>
                    <a:pt x="171" y="54"/>
                    <a:pt x="166" y="55"/>
                    <a:pt x="164" y="57"/>
                  </a:cubicBezTo>
                  <a:cubicBezTo>
                    <a:pt x="161" y="60"/>
                    <a:pt x="159" y="62"/>
                    <a:pt x="157" y="65"/>
                  </a:cubicBezTo>
                  <a:cubicBezTo>
                    <a:pt x="156" y="66"/>
                    <a:pt x="156" y="67"/>
                    <a:pt x="157" y="68"/>
                  </a:cubicBezTo>
                  <a:cubicBezTo>
                    <a:pt x="160" y="72"/>
                    <a:pt x="162" y="75"/>
                    <a:pt x="165" y="78"/>
                  </a:cubicBezTo>
                  <a:cubicBezTo>
                    <a:pt x="167" y="81"/>
                    <a:pt x="169" y="83"/>
                    <a:pt x="173" y="83"/>
                  </a:cubicBezTo>
                  <a:cubicBezTo>
                    <a:pt x="174" y="83"/>
                    <a:pt x="175" y="84"/>
                    <a:pt x="175" y="85"/>
                  </a:cubicBezTo>
                  <a:cubicBezTo>
                    <a:pt x="174" y="86"/>
                    <a:pt x="174" y="87"/>
                    <a:pt x="173" y="87"/>
                  </a:cubicBezTo>
                  <a:cubicBezTo>
                    <a:pt x="167" y="87"/>
                    <a:pt x="162" y="87"/>
                    <a:pt x="156" y="87"/>
                  </a:cubicBezTo>
                  <a:cubicBezTo>
                    <a:pt x="155" y="87"/>
                    <a:pt x="154" y="86"/>
                    <a:pt x="154" y="85"/>
                  </a:cubicBezTo>
                  <a:cubicBezTo>
                    <a:pt x="154" y="84"/>
                    <a:pt x="154" y="83"/>
                    <a:pt x="155" y="83"/>
                  </a:cubicBezTo>
                  <a:cubicBezTo>
                    <a:pt x="159" y="83"/>
                    <a:pt x="157" y="82"/>
                    <a:pt x="156" y="80"/>
                  </a:cubicBezTo>
                  <a:cubicBezTo>
                    <a:pt x="155" y="78"/>
                    <a:pt x="153" y="76"/>
                    <a:pt x="152" y="74"/>
                  </a:cubicBezTo>
                  <a:cubicBezTo>
                    <a:pt x="151" y="73"/>
                    <a:pt x="150" y="73"/>
                    <a:pt x="149" y="74"/>
                  </a:cubicBezTo>
                  <a:cubicBezTo>
                    <a:pt x="147" y="77"/>
                    <a:pt x="146" y="79"/>
                    <a:pt x="144" y="81"/>
                  </a:cubicBezTo>
                  <a:cubicBezTo>
                    <a:pt x="143" y="82"/>
                    <a:pt x="143" y="83"/>
                    <a:pt x="145" y="83"/>
                  </a:cubicBezTo>
                  <a:cubicBezTo>
                    <a:pt x="147" y="83"/>
                    <a:pt x="147" y="84"/>
                    <a:pt x="147" y="85"/>
                  </a:cubicBezTo>
                  <a:cubicBezTo>
                    <a:pt x="147" y="87"/>
                    <a:pt x="145" y="87"/>
                    <a:pt x="144" y="87"/>
                  </a:cubicBezTo>
                  <a:cubicBezTo>
                    <a:pt x="141" y="87"/>
                    <a:pt x="138" y="86"/>
                    <a:pt x="136" y="87"/>
                  </a:cubicBezTo>
                  <a:cubicBezTo>
                    <a:pt x="136" y="88"/>
                    <a:pt x="137" y="89"/>
                    <a:pt x="138" y="90"/>
                  </a:cubicBezTo>
                  <a:cubicBezTo>
                    <a:pt x="146" y="96"/>
                    <a:pt x="155" y="101"/>
                    <a:pt x="164" y="106"/>
                  </a:cubicBezTo>
                  <a:cubicBezTo>
                    <a:pt x="171" y="111"/>
                    <a:pt x="171" y="111"/>
                    <a:pt x="178" y="106"/>
                  </a:cubicBezTo>
                  <a:cubicBezTo>
                    <a:pt x="194" y="97"/>
                    <a:pt x="210" y="88"/>
                    <a:pt x="220" y="74"/>
                  </a:cubicBezTo>
                  <a:cubicBezTo>
                    <a:pt x="226" y="66"/>
                    <a:pt x="230" y="57"/>
                    <a:pt x="227" y="48"/>
                  </a:cubicBezTo>
                  <a:cubicBezTo>
                    <a:pt x="223" y="39"/>
                    <a:pt x="215" y="33"/>
                    <a:pt x="204" y="31"/>
                  </a:cubicBezTo>
                  <a:cubicBezTo>
                    <a:pt x="192" y="30"/>
                    <a:pt x="184" y="34"/>
                    <a:pt x="177" y="41"/>
                  </a:cubicBezTo>
                  <a:cubicBezTo>
                    <a:pt x="172" y="45"/>
                    <a:pt x="170" y="45"/>
                    <a:pt x="165" y="41"/>
                  </a:cubicBezTo>
                  <a:cubicBezTo>
                    <a:pt x="160" y="35"/>
                    <a:pt x="153" y="31"/>
                    <a:pt x="144" y="31"/>
                  </a:cubicBezTo>
                  <a:cubicBezTo>
                    <a:pt x="125" y="31"/>
                    <a:pt x="111" y="44"/>
                    <a:pt x="115" y="59"/>
                  </a:cubicBezTo>
                  <a:cubicBezTo>
                    <a:pt x="117" y="67"/>
                    <a:pt x="121" y="74"/>
                    <a:pt x="128" y="80"/>
                  </a:cubicBezTo>
                  <a:cubicBezTo>
                    <a:pt x="131" y="84"/>
                    <a:pt x="134" y="84"/>
                    <a:pt x="138" y="80"/>
                  </a:cubicBezTo>
                  <a:cubicBezTo>
                    <a:pt x="141" y="77"/>
                    <a:pt x="143" y="74"/>
                    <a:pt x="146" y="71"/>
                  </a:cubicBezTo>
                  <a:cubicBezTo>
                    <a:pt x="147" y="69"/>
                    <a:pt x="147" y="69"/>
                    <a:pt x="146" y="67"/>
                  </a:cubicBezTo>
                  <a:cubicBezTo>
                    <a:pt x="144" y="64"/>
                    <a:pt x="141" y="61"/>
                    <a:pt x="139" y="58"/>
                  </a:cubicBezTo>
                  <a:cubicBezTo>
                    <a:pt x="137" y="56"/>
                    <a:pt x="136" y="55"/>
                    <a:pt x="133" y="54"/>
                  </a:cubicBezTo>
                  <a:cubicBezTo>
                    <a:pt x="131" y="54"/>
                    <a:pt x="131" y="54"/>
                    <a:pt x="131" y="53"/>
                  </a:cubicBezTo>
                  <a:cubicBezTo>
                    <a:pt x="131" y="51"/>
                    <a:pt x="131" y="51"/>
                    <a:pt x="133" y="51"/>
                  </a:cubicBezTo>
                  <a:cubicBezTo>
                    <a:pt x="138" y="51"/>
                    <a:pt x="143" y="51"/>
                    <a:pt x="147" y="51"/>
                  </a:cubicBezTo>
                  <a:cubicBezTo>
                    <a:pt x="148" y="51"/>
                    <a:pt x="149" y="51"/>
                    <a:pt x="150" y="52"/>
                  </a:cubicBezTo>
                  <a:cubicBezTo>
                    <a:pt x="150" y="53"/>
                    <a:pt x="150" y="54"/>
                    <a:pt x="149" y="54"/>
                  </a:cubicBezTo>
                  <a:cubicBezTo>
                    <a:pt x="146" y="55"/>
                    <a:pt x="147" y="56"/>
                    <a:pt x="148" y="57"/>
                  </a:cubicBezTo>
                  <a:cubicBezTo>
                    <a:pt x="150" y="59"/>
                    <a:pt x="151" y="62"/>
                    <a:pt x="153" y="62"/>
                  </a:cubicBezTo>
                  <a:cubicBezTo>
                    <a:pt x="155" y="62"/>
                    <a:pt x="156" y="58"/>
                    <a:pt x="157" y="56"/>
                  </a:cubicBezTo>
                  <a:cubicBezTo>
                    <a:pt x="158" y="55"/>
                    <a:pt x="158" y="55"/>
                    <a:pt x="157" y="54"/>
                  </a:cubicBezTo>
                  <a:cubicBezTo>
                    <a:pt x="155" y="54"/>
                    <a:pt x="154" y="53"/>
                    <a:pt x="155" y="52"/>
                  </a:cubicBezTo>
                  <a:cubicBezTo>
                    <a:pt x="155" y="51"/>
                    <a:pt x="156" y="51"/>
                    <a:pt x="157" y="51"/>
                  </a:cubicBezTo>
                  <a:cubicBezTo>
                    <a:pt x="168" y="51"/>
                    <a:pt x="178" y="51"/>
                    <a:pt x="188" y="51"/>
                  </a:cubicBezTo>
                  <a:cubicBezTo>
                    <a:pt x="190" y="51"/>
                    <a:pt x="191" y="51"/>
                    <a:pt x="191" y="52"/>
                  </a:cubicBezTo>
                  <a:cubicBezTo>
                    <a:pt x="191" y="53"/>
                    <a:pt x="191" y="54"/>
                    <a:pt x="189" y="54"/>
                  </a:cubicBezTo>
                  <a:cubicBezTo>
                    <a:pt x="187" y="54"/>
                    <a:pt x="187" y="55"/>
                    <a:pt x="187" y="57"/>
                  </a:cubicBezTo>
                  <a:cubicBezTo>
                    <a:pt x="190" y="63"/>
                    <a:pt x="193" y="69"/>
                    <a:pt x="196" y="75"/>
                  </a:cubicBezTo>
                  <a:close/>
                  <a:moveTo>
                    <a:pt x="37" y="128"/>
                  </a:moveTo>
                  <a:cubicBezTo>
                    <a:pt x="31" y="126"/>
                    <a:pt x="27" y="124"/>
                    <a:pt x="22" y="123"/>
                  </a:cubicBezTo>
                  <a:cubicBezTo>
                    <a:pt x="17" y="121"/>
                    <a:pt x="12" y="123"/>
                    <a:pt x="10" y="127"/>
                  </a:cubicBezTo>
                  <a:cubicBezTo>
                    <a:pt x="9" y="131"/>
                    <a:pt x="9" y="134"/>
                    <a:pt x="10" y="138"/>
                  </a:cubicBezTo>
                  <a:cubicBezTo>
                    <a:pt x="11" y="139"/>
                    <a:pt x="12" y="139"/>
                    <a:pt x="13" y="138"/>
                  </a:cubicBezTo>
                  <a:cubicBezTo>
                    <a:pt x="17" y="136"/>
                    <a:pt x="22" y="134"/>
                    <a:pt x="26" y="132"/>
                  </a:cubicBezTo>
                  <a:cubicBezTo>
                    <a:pt x="30" y="131"/>
                    <a:pt x="33" y="130"/>
                    <a:pt x="37" y="128"/>
                  </a:cubicBezTo>
                  <a:close/>
                  <a:moveTo>
                    <a:pt x="306" y="128"/>
                  </a:moveTo>
                  <a:cubicBezTo>
                    <a:pt x="315" y="131"/>
                    <a:pt x="323" y="134"/>
                    <a:pt x="330" y="139"/>
                  </a:cubicBezTo>
                  <a:cubicBezTo>
                    <a:pt x="331" y="140"/>
                    <a:pt x="331" y="139"/>
                    <a:pt x="332" y="138"/>
                  </a:cubicBezTo>
                  <a:cubicBezTo>
                    <a:pt x="333" y="135"/>
                    <a:pt x="334" y="131"/>
                    <a:pt x="332" y="128"/>
                  </a:cubicBezTo>
                  <a:cubicBezTo>
                    <a:pt x="331" y="123"/>
                    <a:pt x="326" y="121"/>
                    <a:pt x="321" y="123"/>
                  </a:cubicBezTo>
                  <a:cubicBezTo>
                    <a:pt x="316" y="124"/>
                    <a:pt x="311" y="126"/>
                    <a:pt x="306" y="128"/>
                  </a:cubicBezTo>
                  <a:close/>
                  <a:moveTo>
                    <a:pt x="171" y="31"/>
                  </a:moveTo>
                  <a:cubicBezTo>
                    <a:pt x="174" y="26"/>
                    <a:pt x="177" y="22"/>
                    <a:pt x="180" y="17"/>
                  </a:cubicBezTo>
                  <a:cubicBezTo>
                    <a:pt x="181" y="16"/>
                    <a:pt x="180" y="16"/>
                    <a:pt x="179" y="15"/>
                  </a:cubicBezTo>
                  <a:cubicBezTo>
                    <a:pt x="177" y="13"/>
                    <a:pt x="175" y="11"/>
                    <a:pt x="173" y="10"/>
                  </a:cubicBezTo>
                  <a:cubicBezTo>
                    <a:pt x="172" y="9"/>
                    <a:pt x="171" y="9"/>
                    <a:pt x="170" y="10"/>
                  </a:cubicBezTo>
                  <a:cubicBezTo>
                    <a:pt x="167" y="11"/>
                    <a:pt x="165" y="13"/>
                    <a:pt x="163" y="15"/>
                  </a:cubicBezTo>
                  <a:cubicBezTo>
                    <a:pt x="162" y="16"/>
                    <a:pt x="161" y="16"/>
                    <a:pt x="162" y="17"/>
                  </a:cubicBezTo>
                  <a:cubicBezTo>
                    <a:pt x="165" y="22"/>
                    <a:pt x="168" y="26"/>
                    <a:pt x="171" y="31"/>
                  </a:cubicBezTo>
                  <a:close/>
                  <a:moveTo>
                    <a:pt x="131" y="114"/>
                  </a:moveTo>
                  <a:cubicBezTo>
                    <a:pt x="139" y="113"/>
                    <a:pt x="147" y="113"/>
                    <a:pt x="156" y="113"/>
                  </a:cubicBezTo>
                  <a:cubicBezTo>
                    <a:pt x="149" y="109"/>
                    <a:pt x="143" y="105"/>
                    <a:pt x="137" y="101"/>
                  </a:cubicBezTo>
                  <a:cubicBezTo>
                    <a:pt x="136" y="106"/>
                    <a:pt x="135" y="110"/>
                    <a:pt x="131" y="114"/>
                  </a:cubicBezTo>
                  <a:close/>
                  <a:moveTo>
                    <a:pt x="212" y="114"/>
                  </a:moveTo>
                  <a:cubicBezTo>
                    <a:pt x="207" y="110"/>
                    <a:pt x="205" y="106"/>
                    <a:pt x="205" y="101"/>
                  </a:cubicBezTo>
                  <a:cubicBezTo>
                    <a:pt x="199" y="105"/>
                    <a:pt x="193" y="109"/>
                    <a:pt x="186" y="113"/>
                  </a:cubicBezTo>
                  <a:cubicBezTo>
                    <a:pt x="195" y="113"/>
                    <a:pt x="203" y="114"/>
                    <a:pt x="212" y="114"/>
                  </a:cubicBezTo>
                  <a:close/>
                  <a:moveTo>
                    <a:pt x="281" y="122"/>
                  </a:moveTo>
                  <a:cubicBezTo>
                    <a:pt x="278" y="118"/>
                    <a:pt x="277" y="114"/>
                    <a:pt x="276" y="110"/>
                  </a:cubicBezTo>
                  <a:cubicBezTo>
                    <a:pt x="271" y="113"/>
                    <a:pt x="266" y="116"/>
                    <a:pt x="260" y="119"/>
                  </a:cubicBezTo>
                  <a:cubicBezTo>
                    <a:pt x="267" y="120"/>
                    <a:pt x="274" y="121"/>
                    <a:pt x="281" y="122"/>
                  </a:cubicBezTo>
                  <a:close/>
                  <a:moveTo>
                    <a:pt x="66" y="110"/>
                  </a:moveTo>
                  <a:cubicBezTo>
                    <a:pt x="65" y="114"/>
                    <a:pt x="64" y="118"/>
                    <a:pt x="61" y="122"/>
                  </a:cubicBezTo>
                  <a:cubicBezTo>
                    <a:pt x="68" y="121"/>
                    <a:pt x="74" y="120"/>
                    <a:pt x="81" y="119"/>
                  </a:cubicBezTo>
                  <a:cubicBezTo>
                    <a:pt x="75" y="116"/>
                    <a:pt x="71" y="113"/>
                    <a:pt x="66" y="1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4" name="Freeform 6">
              <a:extLst>
                <a:ext uri="{FF2B5EF4-FFF2-40B4-BE49-F238E27FC236}">
                  <a16:creationId xmlns:a16="http://schemas.microsoft.com/office/drawing/2014/main" id="{AD969247-3F4D-DF2E-7A1D-27EA09981A73}"/>
                </a:ext>
              </a:extLst>
            </p:cNvPr>
            <p:cNvSpPr/>
            <p:nvPr userDrawn="1"/>
          </p:nvSpPr>
          <p:spPr bwMode="auto">
            <a:xfrm>
              <a:off x="133350" y="485776"/>
              <a:ext cx="2343150" cy="34925"/>
            </a:xfrm>
            <a:custGeom>
              <a:avLst/>
              <a:gdLst>
                <a:gd name="T0" fmla="*/ 3 w 687"/>
                <a:gd name="T1" fmla="*/ 10 h 10"/>
                <a:gd name="T2" fmla="*/ 7 w 687"/>
                <a:gd name="T3" fmla="*/ 3 h 10"/>
                <a:gd name="T4" fmla="*/ 12 w 687"/>
                <a:gd name="T5" fmla="*/ 3 h 10"/>
                <a:gd name="T6" fmla="*/ 422 w 687"/>
                <a:gd name="T7" fmla="*/ 3 h 10"/>
                <a:gd name="T8" fmla="*/ 675 w 687"/>
                <a:gd name="T9" fmla="*/ 3 h 10"/>
                <a:gd name="T10" fmla="*/ 683 w 687"/>
                <a:gd name="T11" fmla="*/ 10 h 10"/>
                <a:gd name="T12" fmla="*/ 589 w 687"/>
                <a:gd name="T13" fmla="*/ 10 h 10"/>
                <a:gd name="T14" fmla="*/ 173 w 687"/>
                <a:gd name="T15" fmla="*/ 10 h 10"/>
                <a:gd name="T16" fmla="*/ 3 w 687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10">
                  <a:moveTo>
                    <a:pt x="3" y="10"/>
                  </a:moveTo>
                  <a:cubicBezTo>
                    <a:pt x="0" y="5"/>
                    <a:pt x="1" y="3"/>
                    <a:pt x="7" y="3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9" y="3"/>
                    <a:pt x="286" y="3"/>
                    <a:pt x="422" y="3"/>
                  </a:cubicBezTo>
                  <a:cubicBezTo>
                    <a:pt x="507" y="3"/>
                    <a:pt x="591" y="2"/>
                    <a:pt x="675" y="3"/>
                  </a:cubicBezTo>
                  <a:cubicBezTo>
                    <a:pt x="680" y="3"/>
                    <a:pt x="687" y="0"/>
                    <a:pt x="683" y="10"/>
                  </a:cubicBezTo>
                  <a:cubicBezTo>
                    <a:pt x="652" y="10"/>
                    <a:pt x="620" y="10"/>
                    <a:pt x="589" y="10"/>
                  </a:cubicBezTo>
                  <a:cubicBezTo>
                    <a:pt x="450" y="10"/>
                    <a:pt x="312" y="10"/>
                    <a:pt x="173" y="10"/>
                  </a:cubicBezTo>
                  <a:cubicBezTo>
                    <a:pt x="117" y="10"/>
                    <a:pt x="60" y="10"/>
                    <a:pt x="3" y="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5" name="Freeform 7">
              <a:extLst>
                <a:ext uri="{FF2B5EF4-FFF2-40B4-BE49-F238E27FC236}">
                  <a16:creationId xmlns:a16="http://schemas.microsoft.com/office/drawing/2014/main" id="{C5D38EB5-35D7-D49F-5B24-9F17539B9B3C}"/>
                </a:ext>
              </a:extLst>
            </p:cNvPr>
            <p:cNvSpPr/>
            <p:nvPr userDrawn="1"/>
          </p:nvSpPr>
          <p:spPr bwMode="auto">
            <a:xfrm>
              <a:off x="4013200" y="479426"/>
              <a:ext cx="2343150" cy="26988"/>
            </a:xfrm>
            <a:custGeom>
              <a:avLst/>
              <a:gdLst>
                <a:gd name="T0" fmla="*/ 5 w 687"/>
                <a:gd name="T1" fmla="*/ 8 h 8"/>
                <a:gd name="T2" fmla="*/ 8 w 687"/>
                <a:gd name="T3" fmla="*/ 0 h 8"/>
                <a:gd name="T4" fmla="*/ 14 w 687"/>
                <a:gd name="T5" fmla="*/ 0 h 8"/>
                <a:gd name="T6" fmla="*/ 652 w 687"/>
                <a:gd name="T7" fmla="*/ 0 h 8"/>
                <a:gd name="T8" fmla="*/ 680 w 687"/>
                <a:gd name="T9" fmla="*/ 0 h 8"/>
                <a:gd name="T10" fmla="*/ 684 w 687"/>
                <a:gd name="T11" fmla="*/ 7 h 8"/>
                <a:gd name="T12" fmla="*/ 659 w 687"/>
                <a:gd name="T13" fmla="*/ 8 h 8"/>
                <a:gd name="T14" fmla="*/ 145 w 687"/>
                <a:gd name="T15" fmla="*/ 8 h 8"/>
                <a:gd name="T16" fmla="*/ 5 w 687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8">
                  <a:moveTo>
                    <a:pt x="5" y="8"/>
                  </a:moveTo>
                  <a:cubicBezTo>
                    <a:pt x="0" y="3"/>
                    <a:pt x="2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227" y="0"/>
                    <a:pt x="440" y="0"/>
                    <a:pt x="652" y="0"/>
                  </a:cubicBezTo>
                  <a:cubicBezTo>
                    <a:pt x="661" y="0"/>
                    <a:pt x="671" y="0"/>
                    <a:pt x="680" y="0"/>
                  </a:cubicBezTo>
                  <a:cubicBezTo>
                    <a:pt x="685" y="0"/>
                    <a:pt x="687" y="2"/>
                    <a:pt x="684" y="7"/>
                  </a:cubicBezTo>
                  <a:cubicBezTo>
                    <a:pt x="676" y="7"/>
                    <a:pt x="668" y="8"/>
                    <a:pt x="659" y="8"/>
                  </a:cubicBezTo>
                  <a:cubicBezTo>
                    <a:pt x="488" y="8"/>
                    <a:pt x="316" y="8"/>
                    <a:pt x="145" y="8"/>
                  </a:cubicBezTo>
                  <a:cubicBezTo>
                    <a:pt x="98" y="8"/>
                    <a:pt x="51" y="8"/>
                    <a:pt x="5" y="8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6" name="Freeform 8">
              <a:extLst>
                <a:ext uri="{FF2B5EF4-FFF2-40B4-BE49-F238E27FC236}">
                  <a16:creationId xmlns:a16="http://schemas.microsoft.com/office/drawing/2014/main" id="{2A17809B-AB4E-1664-3111-556941BEAFF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859213" y="441326"/>
              <a:ext cx="95250" cy="100013"/>
            </a:xfrm>
            <a:custGeom>
              <a:avLst/>
              <a:gdLst>
                <a:gd name="T0" fmla="*/ 28 w 28"/>
                <a:gd name="T1" fmla="*/ 14 h 29"/>
                <a:gd name="T2" fmla="*/ 14 w 28"/>
                <a:gd name="T3" fmla="*/ 29 h 29"/>
                <a:gd name="T4" fmla="*/ 0 w 28"/>
                <a:gd name="T5" fmla="*/ 15 h 29"/>
                <a:gd name="T6" fmla="*/ 14 w 28"/>
                <a:gd name="T7" fmla="*/ 0 h 29"/>
                <a:gd name="T8" fmla="*/ 28 w 28"/>
                <a:gd name="T9" fmla="*/ 14 h 29"/>
                <a:gd name="T10" fmla="*/ 6 w 28"/>
                <a:gd name="T11" fmla="*/ 15 h 29"/>
                <a:gd name="T12" fmla="*/ 15 w 28"/>
                <a:gd name="T13" fmla="*/ 23 h 29"/>
                <a:gd name="T14" fmla="*/ 23 w 28"/>
                <a:gd name="T15" fmla="*/ 14 h 29"/>
                <a:gd name="T16" fmla="*/ 14 w 28"/>
                <a:gd name="T17" fmla="*/ 6 h 29"/>
                <a:gd name="T18" fmla="*/ 6 w 28"/>
                <a:gd name="T1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9"/>
                    <a:pt x="14" y="29"/>
                  </a:cubicBezTo>
                  <a:cubicBezTo>
                    <a:pt x="7" y="29"/>
                    <a:pt x="0" y="22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2" y="0"/>
                    <a:pt x="28" y="7"/>
                    <a:pt x="28" y="14"/>
                  </a:cubicBezTo>
                  <a:close/>
                  <a:moveTo>
                    <a:pt x="6" y="15"/>
                  </a:moveTo>
                  <a:cubicBezTo>
                    <a:pt x="6" y="20"/>
                    <a:pt x="9" y="23"/>
                    <a:pt x="15" y="23"/>
                  </a:cubicBezTo>
                  <a:cubicBezTo>
                    <a:pt x="20" y="23"/>
                    <a:pt x="23" y="20"/>
                    <a:pt x="23" y="14"/>
                  </a:cubicBezTo>
                  <a:cubicBezTo>
                    <a:pt x="23" y="9"/>
                    <a:pt x="19" y="6"/>
                    <a:pt x="14" y="6"/>
                  </a:cubicBezTo>
                  <a:cubicBezTo>
                    <a:pt x="9" y="6"/>
                    <a:pt x="6" y="9"/>
                    <a:pt x="6" y="15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7" name="Freeform 9">
              <a:extLst>
                <a:ext uri="{FF2B5EF4-FFF2-40B4-BE49-F238E27FC236}">
                  <a16:creationId xmlns:a16="http://schemas.microsoft.com/office/drawing/2014/main" id="{4FD5693B-D034-1477-7727-90713DD1518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532063" y="458788"/>
              <a:ext cx="98425" cy="96838"/>
            </a:xfrm>
            <a:custGeom>
              <a:avLst/>
              <a:gdLst>
                <a:gd name="T0" fmla="*/ 29 w 29"/>
                <a:gd name="T1" fmla="*/ 14 h 28"/>
                <a:gd name="T2" fmla="*/ 14 w 29"/>
                <a:gd name="T3" fmla="*/ 28 h 28"/>
                <a:gd name="T4" fmla="*/ 0 w 29"/>
                <a:gd name="T5" fmla="*/ 14 h 28"/>
                <a:gd name="T6" fmla="*/ 15 w 29"/>
                <a:gd name="T7" fmla="*/ 0 h 28"/>
                <a:gd name="T8" fmla="*/ 29 w 29"/>
                <a:gd name="T9" fmla="*/ 14 h 28"/>
                <a:gd name="T10" fmla="*/ 15 w 29"/>
                <a:gd name="T11" fmla="*/ 22 h 28"/>
                <a:gd name="T12" fmla="*/ 23 w 29"/>
                <a:gd name="T13" fmla="*/ 14 h 28"/>
                <a:gd name="T14" fmla="*/ 14 w 29"/>
                <a:gd name="T15" fmla="*/ 5 h 28"/>
                <a:gd name="T16" fmla="*/ 6 w 29"/>
                <a:gd name="T17" fmla="*/ 14 h 28"/>
                <a:gd name="T18" fmla="*/ 15 w 29"/>
                <a:gd name="T1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9" y="14"/>
                  </a:moveTo>
                  <a:cubicBezTo>
                    <a:pt x="29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15" y="22"/>
                  </a:moveTo>
                  <a:cubicBezTo>
                    <a:pt x="20" y="22"/>
                    <a:pt x="23" y="19"/>
                    <a:pt x="23" y="14"/>
                  </a:cubicBezTo>
                  <a:cubicBezTo>
                    <a:pt x="23" y="9"/>
                    <a:pt x="20" y="5"/>
                    <a:pt x="14" y="5"/>
                  </a:cubicBezTo>
                  <a:cubicBezTo>
                    <a:pt x="9" y="5"/>
                    <a:pt x="6" y="9"/>
                    <a:pt x="6" y="14"/>
                  </a:cubicBezTo>
                  <a:cubicBezTo>
                    <a:pt x="6" y="19"/>
                    <a:pt x="9" y="22"/>
                    <a:pt x="15" y="22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029" name="Grupo 7028">
            <a:extLst>
              <a:ext uri="{FF2B5EF4-FFF2-40B4-BE49-F238E27FC236}">
                <a16:creationId xmlns:a16="http://schemas.microsoft.com/office/drawing/2014/main" id="{384223C1-44BE-10EF-1DA5-3260D9629EBE}"/>
              </a:ext>
            </a:extLst>
          </p:cNvPr>
          <p:cNvGrpSpPr/>
          <p:nvPr userDrawn="1"/>
        </p:nvGrpSpPr>
        <p:grpSpPr>
          <a:xfrm>
            <a:off x="-7937" y="401638"/>
            <a:ext cx="12209462" cy="6243637"/>
            <a:chOff x="-7937" y="401638"/>
            <a:chExt cx="12209462" cy="6243637"/>
          </a:xfrm>
          <a:solidFill>
            <a:srgbClr val="FFDDF6"/>
          </a:solidFill>
        </p:grpSpPr>
        <p:grpSp>
          <p:nvGrpSpPr>
            <p:cNvPr id="6070" name="Group 973">
              <a:extLst>
                <a:ext uri="{FF2B5EF4-FFF2-40B4-BE49-F238E27FC236}">
                  <a16:creationId xmlns:a16="http://schemas.microsoft.com/office/drawing/2014/main" id="{E2D25173-7521-4A9F-B5E2-B205A5F3B36F}"/>
                </a:ext>
              </a:extLst>
            </p:cNvPr>
            <p:cNvGrpSpPr/>
            <p:nvPr userDrawn="1"/>
          </p:nvGrpSpPr>
          <p:grpSpPr>
            <a:xfrm>
              <a:off x="-7937" y="401638"/>
              <a:ext cx="6115050" cy="6051550"/>
              <a:chOff x="-5" y="253"/>
              <a:chExt cx="3852" cy="3812"/>
            </a:xfrm>
            <a:grpFill/>
          </p:grpSpPr>
          <p:sp>
            <p:nvSpPr>
              <p:cNvPr id="6627" name="Freeform 773">
                <a:extLst>
                  <a:ext uri="{FF2B5EF4-FFF2-40B4-BE49-F238E27FC236}">
                    <a16:creationId xmlns:a16="http://schemas.microsoft.com/office/drawing/2014/main" id="{2EE1C894-A097-72E4-C7F8-24F142218D17}"/>
                  </a:ext>
                </a:extLst>
              </p:cNvPr>
              <p:cNvSpPr/>
              <p:nvPr userDrawn="1"/>
            </p:nvSpPr>
            <p:spPr bwMode="auto">
              <a:xfrm>
                <a:off x="-5" y="3634"/>
                <a:ext cx="176" cy="133"/>
              </a:xfrm>
              <a:custGeom>
                <a:avLst/>
                <a:gdLst>
                  <a:gd name="T0" fmla="*/ 0 w 28"/>
                  <a:gd name="T1" fmla="*/ 14 h 21"/>
                  <a:gd name="T2" fmla="*/ 8 w 28"/>
                  <a:gd name="T3" fmla="*/ 5 h 21"/>
                  <a:gd name="T4" fmla="*/ 26 w 28"/>
                  <a:gd name="T5" fmla="*/ 1 h 21"/>
                  <a:gd name="T6" fmla="*/ 28 w 28"/>
                  <a:gd name="T7" fmla="*/ 2 h 21"/>
                  <a:gd name="T8" fmla="*/ 24 w 28"/>
                  <a:gd name="T9" fmla="*/ 14 h 21"/>
                  <a:gd name="T10" fmla="*/ 2 w 28"/>
                  <a:gd name="T11" fmla="*/ 17 h 21"/>
                  <a:gd name="T12" fmla="*/ 0 w 28"/>
                  <a:gd name="T13" fmla="*/ 16 h 21"/>
                  <a:gd name="T14" fmla="*/ 0 w 28"/>
                  <a:gd name="T1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1">
                    <a:moveTo>
                      <a:pt x="0" y="14"/>
                    </a:moveTo>
                    <a:cubicBezTo>
                      <a:pt x="3" y="11"/>
                      <a:pt x="5" y="7"/>
                      <a:pt x="8" y="5"/>
                    </a:cubicBezTo>
                    <a:cubicBezTo>
                      <a:pt x="14" y="1"/>
                      <a:pt x="20" y="0"/>
                      <a:pt x="26" y="1"/>
                    </a:cubicBezTo>
                    <a:cubicBezTo>
                      <a:pt x="27" y="1"/>
                      <a:pt x="28" y="1"/>
                      <a:pt x="28" y="2"/>
                    </a:cubicBezTo>
                    <a:cubicBezTo>
                      <a:pt x="28" y="6"/>
                      <a:pt x="27" y="10"/>
                      <a:pt x="24" y="14"/>
                    </a:cubicBezTo>
                    <a:cubicBezTo>
                      <a:pt x="17" y="21"/>
                      <a:pt x="10" y="20"/>
                      <a:pt x="2" y="17"/>
                    </a:cubicBezTo>
                    <a:cubicBezTo>
                      <a:pt x="2" y="17"/>
                      <a:pt x="1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8" name="Freeform 774">
                <a:extLst>
                  <a:ext uri="{FF2B5EF4-FFF2-40B4-BE49-F238E27FC236}">
                    <a16:creationId xmlns:a16="http://schemas.microsoft.com/office/drawing/2014/main" id="{1788D2C6-AFA8-8338-09C0-570F45F0D52F}"/>
                  </a:ext>
                </a:extLst>
              </p:cNvPr>
              <p:cNvSpPr/>
              <p:nvPr userDrawn="1"/>
            </p:nvSpPr>
            <p:spPr bwMode="auto">
              <a:xfrm>
                <a:off x="3765" y="976"/>
                <a:ext cx="82" cy="64"/>
              </a:xfrm>
              <a:custGeom>
                <a:avLst/>
                <a:gdLst>
                  <a:gd name="T0" fmla="*/ 11 w 13"/>
                  <a:gd name="T1" fmla="*/ 5 h 10"/>
                  <a:gd name="T2" fmla="*/ 1 w 13"/>
                  <a:gd name="T3" fmla="*/ 10 h 10"/>
                  <a:gd name="T4" fmla="*/ 0 w 13"/>
                  <a:gd name="T5" fmla="*/ 8 h 10"/>
                  <a:gd name="T6" fmla="*/ 9 w 13"/>
                  <a:gd name="T7" fmla="*/ 0 h 10"/>
                  <a:gd name="T8" fmla="*/ 13 w 13"/>
                  <a:gd name="T9" fmla="*/ 1 h 10"/>
                  <a:gd name="T10" fmla="*/ 13 w 13"/>
                  <a:gd name="T11" fmla="*/ 3 h 10"/>
                  <a:gd name="T12" fmla="*/ 11 w 13"/>
                  <a:gd name="T13" fmla="*/ 5 h 10"/>
                  <a:gd name="T14" fmla="*/ 6 w 13"/>
                  <a:gd name="T15" fmla="*/ 3 h 10"/>
                  <a:gd name="T16" fmla="*/ 3 w 13"/>
                  <a:gd name="T17" fmla="*/ 5 h 10"/>
                  <a:gd name="T18" fmla="*/ 2 w 13"/>
                  <a:gd name="T19" fmla="*/ 7 h 10"/>
                  <a:gd name="T20" fmla="*/ 4 w 13"/>
                  <a:gd name="T21" fmla="*/ 8 h 10"/>
                  <a:gd name="T22" fmla="*/ 9 w 13"/>
                  <a:gd name="T23" fmla="*/ 6 h 10"/>
                  <a:gd name="T24" fmla="*/ 11 w 13"/>
                  <a:gd name="T2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0">
                    <a:moveTo>
                      <a:pt x="11" y="5"/>
                    </a:moveTo>
                    <a:cubicBezTo>
                      <a:pt x="9" y="9"/>
                      <a:pt x="4" y="10"/>
                      <a:pt x="1" y="10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1" y="0"/>
                      <a:pt x="12" y="1"/>
                      <a:pt x="13" y="1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3"/>
                      <a:pt x="12" y="5"/>
                      <a:pt x="11" y="5"/>
                    </a:cubicBezTo>
                    <a:cubicBezTo>
                      <a:pt x="10" y="3"/>
                      <a:pt x="9" y="3"/>
                      <a:pt x="6" y="3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2" y="5"/>
                      <a:pt x="1" y="6"/>
                      <a:pt x="2" y="7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6" y="8"/>
                      <a:pt x="7" y="7"/>
                      <a:pt x="9" y="6"/>
                    </a:cubicBezTo>
                    <a:cubicBezTo>
                      <a:pt x="9" y="5"/>
                      <a:pt x="10" y="4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9" name="Freeform 775">
                <a:extLst>
                  <a:ext uri="{FF2B5EF4-FFF2-40B4-BE49-F238E27FC236}">
                    <a16:creationId xmlns:a16="http://schemas.microsoft.com/office/drawing/2014/main" id="{4B899E9E-6F50-69E2-2567-37C871B40FCE}"/>
                  </a:ext>
                </a:extLst>
              </p:cNvPr>
              <p:cNvSpPr/>
              <p:nvPr userDrawn="1"/>
            </p:nvSpPr>
            <p:spPr bwMode="auto">
              <a:xfrm>
                <a:off x="808" y="1331"/>
                <a:ext cx="391" cy="381"/>
              </a:xfrm>
              <a:custGeom>
                <a:avLst/>
                <a:gdLst>
                  <a:gd name="T0" fmla="*/ 36 w 62"/>
                  <a:gd name="T1" fmla="*/ 0 h 60"/>
                  <a:gd name="T2" fmla="*/ 44 w 62"/>
                  <a:gd name="T3" fmla="*/ 3 h 60"/>
                  <a:gd name="T4" fmla="*/ 48 w 62"/>
                  <a:gd name="T5" fmla="*/ 6 h 60"/>
                  <a:gd name="T6" fmla="*/ 53 w 62"/>
                  <a:gd name="T7" fmla="*/ 8 h 60"/>
                  <a:gd name="T8" fmla="*/ 58 w 62"/>
                  <a:gd name="T9" fmla="*/ 14 h 60"/>
                  <a:gd name="T10" fmla="*/ 51 w 62"/>
                  <a:gd name="T11" fmla="*/ 41 h 60"/>
                  <a:gd name="T12" fmla="*/ 46 w 62"/>
                  <a:gd name="T13" fmla="*/ 46 h 60"/>
                  <a:gd name="T14" fmla="*/ 38 w 62"/>
                  <a:gd name="T15" fmla="*/ 51 h 60"/>
                  <a:gd name="T16" fmla="*/ 30 w 62"/>
                  <a:gd name="T17" fmla="*/ 56 h 60"/>
                  <a:gd name="T18" fmla="*/ 18 w 62"/>
                  <a:gd name="T19" fmla="*/ 60 h 60"/>
                  <a:gd name="T20" fmla="*/ 7 w 62"/>
                  <a:gd name="T21" fmla="*/ 56 h 60"/>
                  <a:gd name="T22" fmla="*/ 2 w 62"/>
                  <a:gd name="T23" fmla="*/ 49 h 60"/>
                  <a:gd name="T24" fmla="*/ 3 w 62"/>
                  <a:gd name="T25" fmla="*/ 44 h 60"/>
                  <a:gd name="T26" fmla="*/ 6 w 62"/>
                  <a:gd name="T27" fmla="*/ 42 h 60"/>
                  <a:gd name="T28" fmla="*/ 7 w 62"/>
                  <a:gd name="T29" fmla="*/ 39 h 60"/>
                  <a:gd name="T30" fmla="*/ 3 w 62"/>
                  <a:gd name="T31" fmla="*/ 29 h 60"/>
                  <a:gd name="T32" fmla="*/ 5 w 62"/>
                  <a:gd name="T33" fmla="*/ 26 h 60"/>
                  <a:gd name="T34" fmla="*/ 6 w 62"/>
                  <a:gd name="T35" fmla="*/ 24 h 60"/>
                  <a:gd name="T36" fmla="*/ 18 w 62"/>
                  <a:gd name="T37" fmla="*/ 13 h 60"/>
                  <a:gd name="T38" fmla="*/ 24 w 62"/>
                  <a:gd name="T39" fmla="*/ 12 h 60"/>
                  <a:gd name="T40" fmla="*/ 26 w 62"/>
                  <a:gd name="T41" fmla="*/ 10 h 60"/>
                  <a:gd name="T42" fmla="*/ 32 w 62"/>
                  <a:gd name="T43" fmla="*/ 2 h 60"/>
                  <a:gd name="T44" fmla="*/ 36 w 62"/>
                  <a:gd name="T4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2" h="60">
                    <a:moveTo>
                      <a:pt x="36" y="0"/>
                    </a:moveTo>
                    <a:cubicBezTo>
                      <a:pt x="39" y="0"/>
                      <a:pt x="41" y="1"/>
                      <a:pt x="44" y="3"/>
                    </a:cubicBezTo>
                    <a:cubicBezTo>
                      <a:pt x="45" y="4"/>
                      <a:pt x="47" y="5"/>
                      <a:pt x="48" y="6"/>
                    </a:cubicBezTo>
                    <a:cubicBezTo>
                      <a:pt x="50" y="7"/>
                      <a:pt x="51" y="7"/>
                      <a:pt x="53" y="8"/>
                    </a:cubicBezTo>
                    <a:cubicBezTo>
                      <a:pt x="55" y="10"/>
                      <a:pt x="57" y="12"/>
                      <a:pt x="58" y="14"/>
                    </a:cubicBezTo>
                    <a:cubicBezTo>
                      <a:pt x="62" y="25"/>
                      <a:pt x="61" y="33"/>
                      <a:pt x="51" y="41"/>
                    </a:cubicBezTo>
                    <a:cubicBezTo>
                      <a:pt x="50" y="42"/>
                      <a:pt x="48" y="44"/>
                      <a:pt x="46" y="46"/>
                    </a:cubicBezTo>
                    <a:cubicBezTo>
                      <a:pt x="44" y="48"/>
                      <a:pt x="42" y="51"/>
                      <a:pt x="38" y="51"/>
                    </a:cubicBezTo>
                    <a:cubicBezTo>
                      <a:pt x="35" y="52"/>
                      <a:pt x="33" y="54"/>
                      <a:pt x="30" y="56"/>
                    </a:cubicBezTo>
                    <a:cubicBezTo>
                      <a:pt x="26" y="58"/>
                      <a:pt x="22" y="60"/>
                      <a:pt x="18" y="60"/>
                    </a:cubicBezTo>
                    <a:cubicBezTo>
                      <a:pt x="14" y="60"/>
                      <a:pt x="10" y="59"/>
                      <a:pt x="7" y="56"/>
                    </a:cubicBezTo>
                    <a:cubicBezTo>
                      <a:pt x="5" y="54"/>
                      <a:pt x="3" y="52"/>
                      <a:pt x="2" y="49"/>
                    </a:cubicBezTo>
                    <a:cubicBezTo>
                      <a:pt x="0" y="47"/>
                      <a:pt x="0" y="46"/>
                      <a:pt x="3" y="44"/>
                    </a:cubicBezTo>
                    <a:cubicBezTo>
                      <a:pt x="4" y="43"/>
                      <a:pt x="5" y="42"/>
                      <a:pt x="6" y="42"/>
                    </a:cubicBezTo>
                    <a:cubicBezTo>
                      <a:pt x="7" y="41"/>
                      <a:pt x="8" y="41"/>
                      <a:pt x="7" y="39"/>
                    </a:cubicBezTo>
                    <a:cubicBezTo>
                      <a:pt x="4" y="36"/>
                      <a:pt x="3" y="33"/>
                      <a:pt x="3" y="29"/>
                    </a:cubicBezTo>
                    <a:cubicBezTo>
                      <a:pt x="3" y="27"/>
                      <a:pt x="3" y="26"/>
                      <a:pt x="5" y="26"/>
                    </a:cubicBezTo>
                    <a:cubicBezTo>
                      <a:pt x="6" y="26"/>
                      <a:pt x="6" y="25"/>
                      <a:pt x="6" y="24"/>
                    </a:cubicBezTo>
                    <a:cubicBezTo>
                      <a:pt x="7" y="18"/>
                      <a:pt x="14" y="14"/>
                      <a:pt x="18" y="13"/>
                    </a:cubicBezTo>
                    <a:cubicBezTo>
                      <a:pt x="20" y="13"/>
                      <a:pt x="22" y="13"/>
                      <a:pt x="24" y="12"/>
                    </a:cubicBez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7"/>
                      <a:pt x="29" y="4"/>
                      <a:pt x="32" y="2"/>
                    </a:cubicBezTo>
                    <a:cubicBezTo>
                      <a:pt x="33" y="1"/>
                      <a:pt x="35" y="0"/>
                      <a:pt x="3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0" name="Freeform 776">
                <a:extLst>
                  <a:ext uri="{FF2B5EF4-FFF2-40B4-BE49-F238E27FC236}">
                    <a16:creationId xmlns:a16="http://schemas.microsoft.com/office/drawing/2014/main" id="{CE4861DE-DB14-F912-0C13-1ADFA55A49A1}"/>
                  </a:ext>
                </a:extLst>
              </p:cNvPr>
              <p:cNvSpPr/>
              <p:nvPr userDrawn="1"/>
            </p:nvSpPr>
            <p:spPr bwMode="auto">
              <a:xfrm>
                <a:off x="2290" y="2860"/>
                <a:ext cx="409" cy="355"/>
              </a:xfrm>
              <a:custGeom>
                <a:avLst/>
                <a:gdLst>
                  <a:gd name="T0" fmla="*/ 65 w 65"/>
                  <a:gd name="T1" fmla="*/ 27 h 56"/>
                  <a:gd name="T2" fmla="*/ 63 w 65"/>
                  <a:gd name="T3" fmla="*/ 36 h 56"/>
                  <a:gd name="T4" fmla="*/ 63 w 65"/>
                  <a:gd name="T5" fmla="*/ 37 h 56"/>
                  <a:gd name="T6" fmla="*/ 53 w 65"/>
                  <a:gd name="T7" fmla="*/ 51 h 56"/>
                  <a:gd name="T8" fmla="*/ 32 w 65"/>
                  <a:gd name="T9" fmla="*/ 51 h 56"/>
                  <a:gd name="T10" fmla="*/ 24 w 65"/>
                  <a:gd name="T11" fmla="*/ 47 h 56"/>
                  <a:gd name="T12" fmla="*/ 15 w 65"/>
                  <a:gd name="T13" fmla="*/ 40 h 56"/>
                  <a:gd name="T14" fmla="*/ 9 w 65"/>
                  <a:gd name="T15" fmla="*/ 35 h 56"/>
                  <a:gd name="T16" fmla="*/ 1 w 65"/>
                  <a:gd name="T17" fmla="*/ 19 h 56"/>
                  <a:gd name="T18" fmla="*/ 8 w 65"/>
                  <a:gd name="T19" fmla="*/ 5 h 56"/>
                  <a:gd name="T20" fmla="*/ 12 w 65"/>
                  <a:gd name="T21" fmla="*/ 6 h 56"/>
                  <a:gd name="T22" fmla="*/ 13 w 65"/>
                  <a:gd name="T23" fmla="*/ 7 h 56"/>
                  <a:gd name="T24" fmla="*/ 19 w 65"/>
                  <a:gd name="T25" fmla="*/ 6 h 56"/>
                  <a:gd name="T26" fmla="*/ 27 w 65"/>
                  <a:gd name="T27" fmla="*/ 0 h 56"/>
                  <a:gd name="T28" fmla="*/ 29 w 65"/>
                  <a:gd name="T29" fmla="*/ 1 h 56"/>
                  <a:gd name="T30" fmla="*/ 31 w 65"/>
                  <a:gd name="T31" fmla="*/ 2 h 56"/>
                  <a:gd name="T32" fmla="*/ 43 w 65"/>
                  <a:gd name="T33" fmla="*/ 7 h 56"/>
                  <a:gd name="T34" fmla="*/ 47 w 65"/>
                  <a:gd name="T35" fmla="*/ 12 h 56"/>
                  <a:gd name="T36" fmla="*/ 53 w 65"/>
                  <a:gd name="T37" fmla="*/ 16 h 56"/>
                  <a:gd name="T38" fmla="*/ 56 w 65"/>
                  <a:gd name="T39" fmla="*/ 17 h 56"/>
                  <a:gd name="T40" fmla="*/ 59 w 65"/>
                  <a:gd name="T41" fmla="*/ 18 h 56"/>
                  <a:gd name="T42" fmla="*/ 62 w 65"/>
                  <a:gd name="T43" fmla="*/ 20 h 56"/>
                  <a:gd name="T44" fmla="*/ 63 w 65"/>
                  <a:gd name="T45" fmla="*/ 23 h 56"/>
                  <a:gd name="T46" fmla="*/ 65 w 65"/>
                  <a:gd name="T47" fmla="*/ 2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5" h="56">
                    <a:moveTo>
                      <a:pt x="65" y="27"/>
                    </a:moveTo>
                    <a:cubicBezTo>
                      <a:pt x="65" y="30"/>
                      <a:pt x="64" y="33"/>
                      <a:pt x="63" y="36"/>
                    </a:cubicBezTo>
                    <a:cubicBezTo>
                      <a:pt x="63" y="36"/>
                      <a:pt x="62" y="37"/>
                      <a:pt x="63" y="37"/>
                    </a:cubicBezTo>
                    <a:cubicBezTo>
                      <a:pt x="63" y="45"/>
                      <a:pt x="58" y="48"/>
                      <a:pt x="53" y="51"/>
                    </a:cubicBezTo>
                    <a:cubicBezTo>
                      <a:pt x="46" y="56"/>
                      <a:pt x="39" y="55"/>
                      <a:pt x="32" y="51"/>
                    </a:cubicBezTo>
                    <a:cubicBezTo>
                      <a:pt x="30" y="49"/>
                      <a:pt x="27" y="48"/>
                      <a:pt x="24" y="47"/>
                    </a:cubicBezTo>
                    <a:cubicBezTo>
                      <a:pt x="20" y="46"/>
                      <a:pt x="17" y="44"/>
                      <a:pt x="15" y="40"/>
                    </a:cubicBezTo>
                    <a:cubicBezTo>
                      <a:pt x="14" y="37"/>
                      <a:pt x="11" y="37"/>
                      <a:pt x="9" y="35"/>
                    </a:cubicBezTo>
                    <a:cubicBezTo>
                      <a:pt x="4" y="30"/>
                      <a:pt x="0" y="25"/>
                      <a:pt x="1" y="19"/>
                    </a:cubicBezTo>
                    <a:cubicBezTo>
                      <a:pt x="1" y="13"/>
                      <a:pt x="4" y="9"/>
                      <a:pt x="8" y="5"/>
                    </a:cubicBezTo>
                    <a:cubicBezTo>
                      <a:pt x="9" y="4"/>
                      <a:pt x="11" y="5"/>
                      <a:pt x="12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7" y="9"/>
                      <a:pt x="17" y="9"/>
                      <a:pt x="19" y="6"/>
                    </a:cubicBezTo>
                    <a:cubicBezTo>
                      <a:pt x="21" y="3"/>
                      <a:pt x="24" y="1"/>
                      <a:pt x="27" y="0"/>
                    </a:cubicBezTo>
                    <a:cubicBezTo>
                      <a:pt x="28" y="0"/>
                      <a:pt x="29" y="0"/>
                      <a:pt x="29" y="1"/>
                    </a:cubicBezTo>
                    <a:cubicBezTo>
                      <a:pt x="30" y="3"/>
                      <a:pt x="31" y="2"/>
                      <a:pt x="31" y="2"/>
                    </a:cubicBezTo>
                    <a:cubicBezTo>
                      <a:pt x="36" y="2"/>
                      <a:pt x="40" y="3"/>
                      <a:pt x="43" y="7"/>
                    </a:cubicBezTo>
                    <a:cubicBezTo>
                      <a:pt x="45" y="8"/>
                      <a:pt x="46" y="10"/>
                      <a:pt x="47" y="12"/>
                    </a:cubicBezTo>
                    <a:cubicBezTo>
                      <a:pt x="48" y="15"/>
                      <a:pt x="50" y="16"/>
                      <a:pt x="53" y="16"/>
                    </a:cubicBezTo>
                    <a:cubicBezTo>
                      <a:pt x="54" y="16"/>
                      <a:pt x="55" y="16"/>
                      <a:pt x="56" y="17"/>
                    </a:cubicBezTo>
                    <a:cubicBezTo>
                      <a:pt x="57" y="18"/>
                      <a:pt x="58" y="18"/>
                      <a:pt x="59" y="18"/>
                    </a:cubicBezTo>
                    <a:cubicBezTo>
                      <a:pt x="60" y="18"/>
                      <a:pt x="61" y="18"/>
                      <a:pt x="62" y="20"/>
                    </a:cubicBezTo>
                    <a:cubicBezTo>
                      <a:pt x="62" y="21"/>
                      <a:pt x="62" y="22"/>
                      <a:pt x="63" y="23"/>
                    </a:cubicBezTo>
                    <a:cubicBezTo>
                      <a:pt x="65" y="24"/>
                      <a:pt x="65" y="26"/>
                      <a:pt x="6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1" name="Freeform 777">
                <a:extLst>
                  <a:ext uri="{FF2B5EF4-FFF2-40B4-BE49-F238E27FC236}">
                    <a16:creationId xmlns:a16="http://schemas.microsoft.com/office/drawing/2014/main" id="{086339E4-CB21-19FE-F185-6700F557E6A0}"/>
                  </a:ext>
                </a:extLst>
              </p:cNvPr>
              <p:cNvSpPr/>
              <p:nvPr userDrawn="1"/>
            </p:nvSpPr>
            <p:spPr bwMode="auto">
              <a:xfrm>
                <a:off x="764" y="3558"/>
                <a:ext cx="435" cy="298"/>
              </a:xfrm>
              <a:custGeom>
                <a:avLst/>
                <a:gdLst>
                  <a:gd name="T0" fmla="*/ 1 w 69"/>
                  <a:gd name="T1" fmla="*/ 25 h 47"/>
                  <a:gd name="T2" fmla="*/ 1 w 69"/>
                  <a:gd name="T3" fmla="*/ 20 h 47"/>
                  <a:gd name="T4" fmla="*/ 5 w 69"/>
                  <a:gd name="T5" fmla="*/ 17 h 47"/>
                  <a:gd name="T6" fmla="*/ 9 w 69"/>
                  <a:gd name="T7" fmla="*/ 17 h 47"/>
                  <a:gd name="T8" fmla="*/ 11 w 69"/>
                  <a:gd name="T9" fmla="*/ 15 h 47"/>
                  <a:gd name="T10" fmla="*/ 14 w 69"/>
                  <a:gd name="T11" fmla="*/ 6 h 47"/>
                  <a:gd name="T12" fmla="*/ 16 w 69"/>
                  <a:gd name="T13" fmla="*/ 4 h 47"/>
                  <a:gd name="T14" fmla="*/ 17 w 69"/>
                  <a:gd name="T15" fmla="*/ 4 h 47"/>
                  <a:gd name="T16" fmla="*/ 21 w 69"/>
                  <a:gd name="T17" fmla="*/ 3 h 47"/>
                  <a:gd name="T18" fmla="*/ 38 w 69"/>
                  <a:gd name="T19" fmla="*/ 4 h 47"/>
                  <a:gd name="T20" fmla="*/ 43 w 69"/>
                  <a:gd name="T21" fmla="*/ 6 h 47"/>
                  <a:gd name="T22" fmla="*/ 47 w 69"/>
                  <a:gd name="T23" fmla="*/ 4 h 47"/>
                  <a:gd name="T24" fmla="*/ 53 w 69"/>
                  <a:gd name="T25" fmla="*/ 3 h 47"/>
                  <a:gd name="T26" fmla="*/ 62 w 69"/>
                  <a:gd name="T27" fmla="*/ 9 h 47"/>
                  <a:gd name="T28" fmla="*/ 65 w 69"/>
                  <a:gd name="T29" fmla="*/ 17 h 47"/>
                  <a:gd name="T30" fmla="*/ 65 w 69"/>
                  <a:gd name="T31" fmla="*/ 19 h 47"/>
                  <a:gd name="T32" fmla="*/ 66 w 69"/>
                  <a:gd name="T33" fmla="*/ 32 h 47"/>
                  <a:gd name="T34" fmla="*/ 57 w 69"/>
                  <a:gd name="T35" fmla="*/ 43 h 47"/>
                  <a:gd name="T36" fmla="*/ 45 w 69"/>
                  <a:gd name="T37" fmla="*/ 45 h 47"/>
                  <a:gd name="T38" fmla="*/ 39 w 69"/>
                  <a:gd name="T39" fmla="*/ 46 h 47"/>
                  <a:gd name="T40" fmla="*/ 26 w 69"/>
                  <a:gd name="T41" fmla="*/ 44 h 47"/>
                  <a:gd name="T42" fmla="*/ 23 w 69"/>
                  <a:gd name="T43" fmla="*/ 44 h 47"/>
                  <a:gd name="T44" fmla="*/ 9 w 69"/>
                  <a:gd name="T45" fmla="*/ 40 h 47"/>
                  <a:gd name="T46" fmla="*/ 1 w 69"/>
                  <a:gd name="T47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47">
                    <a:moveTo>
                      <a:pt x="1" y="25"/>
                    </a:moveTo>
                    <a:cubicBezTo>
                      <a:pt x="0" y="23"/>
                      <a:pt x="1" y="21"/>
                      <a:pt x="1" y="20"/>
                    </a:cubicBezTo>
                    <a:cubicBezTo>
                      <a:pt x="2" y="17"/>
                      <a:pt x="3" y="17"/>
                      <a:pt x="5" y="17"/>
                    </a:cubicBezTo>
                    <a:cubicBezTo>
                      <a:pt x="6" y="17"/>
                      <a:pt x="8" y="17"/>
                      <a:pt x="9" y="17"/>
                    </a:cubicBezTo>
                    <a:cubicBezTo>
                      <a:pt x="11" y="18"/>
                      <a:pt x="11" y="17"/>
                      <a:pt x="11" y="15"/>
                    </a:cubicBezTo>
                    <a:cubicBezTo>
                      <a:pt x="12" y="12"/>
                      <a:pt x="13" y="9"/>
                      <a:pt x="14" y="6"/>
                    </a:cubicBezTo>
                    <a:cubicBezTo>
                      <a:pt x="15" y="5"/>
                      <a:pt x="15" y="5"/>
                      <a:pt x="16" y="4"/>
                    </a:cubicBezTo>
                    <a:cubicBezTo>
                      <a:pt x="16" y="4"/>
                      <a:pt x="17" y="3"/>
                      <a:pt x="17" y="4"/>
                    </a:cubicBezTo>
                    <a:cubicBezTo>
                      <a:pt x="19" y="6"/>
                      <a:pt x="20" y="4"/>
                      <a:pt x="21" y="3"/>
                    </a:cubicBezTo>
                    <a:cubicBezTo>
                      <a:pt x="26" y="0"/>
                      <a:pt x="33" y="0"/>
                      <a:pt x="38" y="4"/>
                    </a:cubicBezTo>
                    <a:cubicBezTo>
                      <a:pt x="39" y="5"/>
                      <a:pt x="41" y="6"/>
                      <a:pt x="43" y="6"/>
                    </a:cubicBezTo>
                    <a:cubicBezTo>
                      <a:pt x="45" y="7"/>
                      <a:pt x="46" y="5"/>
                      <a:pt x="47" y="4"/>
                    </a:cubicBezTo>
                    <a:cubicBezTo>
                      <a:pt x="49" y="4"/>
                      <a:pt x="51" y="3"/>
                      <a:pt x="53" y="3"/>
                    </a:cubicBezTo>
                    <a:cubicBezTo>
                      <a:pt x="58" y="2"/>
                      <a:pt x="60" y="5"/>
                      <a:pt x="62" y="9"/>
                    </a:cubicBezTo>
                    <a:cubicBezTo>
                      <a:pt x="64" y="12"/>
                      <a:pt x="65" y="14"/>
                      <a:pt x="65" y="17"/>
                    </a:cubicBezTo>
                    <a:cubicBezTo>
                      <a:pt x="65" y="18"/>
                      <a:pt x="65" y="18"/>
                      <a:pt x="65" y="19"/>
                    </a:cubicBezTo>
                    <a:cubicBezTo>
                      <a:pt x="69" y="23"/>
                      <a:pt x="67" y="28"/>
                      <a:pt x="66" y="32"/>
                    </a:cubicBezTo>
                    <a:cubicBezTo>
                      <a:pt x="64" y="37"/>
                      <a:pt x="61" y="41"/>
                      <a:pt x="57" y="43"/>
                    </a:cubicBezTo>
                    <a:cubicBezTo>
                      <a:pt x="53" y="45"/>
                      <a:pt x="49" y="46"/>
                      <a:pt x="45" y="45"/>
                    </a:cubicBezTo>
                    <a:cubicBezTo>
                      <a:pt x="43" y="45"/>
                      <a:pt x="41" y="45"/>
                      <a:pt x="39" y="46"/>
                    </a:cubicBezTo>
                    <a:cubicBezTo>
                      <a:pt x="35" y="47"/>
                      <a:pt x="30" y="47"/>
                      <a:pt x="26" y="44"/>
                    </a:cubicBezTo>
                    <a:cubicBezTo>
                      <a:pt x="25" y="44"/>
                      <a:pt x="24" y="44"/>
                      <a:pt x="23" y="44"/>
                    </a:cubicBezTo>
                    <a:cubicBezTo>
                      <a:pt x="18" y="44"/>
                      <a:pt x="13" y="43"/>
                      <a:pt x="9" y="40"/>
                    </a:cubicBezTo>
                    <a:cubicBezTo>
                      <a:pt x="3" y="37"/>
                      <a:pt x="0" y="32"/>
                      <a:pt x="1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2" name="Freeform 778">
                <a:extLst>
                  <a:ext uri="{FF2B5EF4-FFF2-40B4-BE49-F238E27FC236}">
                    <a16:creationId xmlns:a16="http://schemas.microsoft.com/office/drawing/2014/main" id="{D60C9129-6540-0F98-1030-B0A2DE88317E}"/>
                  </a:ext>
                </a:extLst>
              </p:cNvPr>
              <p:cNvSpPr/>
              <p:nvPr userDrawn="1"/>
            </p:nvSpPr>
            <p:spPr bwMode="auto">
              <a:xfrm>
                <a:off x="1350" y="1928"/>
                <a:ext cx="416" cy="348"/>
              </a:xfrm>
              <a:custGeom>
                <a:avLst/>
                <a:gdLst>
                  <a:gd name="T0" fmla="*/ 34 w 66"/>
                  <a:gd name="T1" fmla="*/ 52 h 55"/>
                  <a:gd name="T2" fmla="*/ 21 w 66"/>
                  <a:gd name="T3" fmla="*/ 53 h 55"/>
                  <a:gd name="T4" fmla="*/ 2 w 66"/>
                  <a:gd name="T5" fmla="*/ 41 h 55"/>
                  <a:gd name="T6" fmla="*/ 0 w 66"/>
                  <a:gd name="T7" fmla="*/ 36 h 55"/>
                  <a:gd name="T8" fmla="*/ 3 w 66"/>
                  <a:gd name="T9" fmla="*/ 32 h 55"/>
                  <a:gd name="T10" fmla="*/ 7 w 66"/>
                  <a:gd name="T11" fmla="*/ 31 h 55"/>
                  <a:gd name="T12" fmla="*/ 9 w 66"/>
                  <a:gd name="T13" fmla="*/ 28 h 55"/>
                  <a:gd name="T14" fmla="*/ 9 w 66"/>
                  <a:gd name="T15" fmla="*/ 18 h 55"/>
                  <a:gd name="T16" fmla="*/ 12 w 66"/>
                  <a:gd name="T17" fmla="*/ 16 h 55"/>
                  <a:gd name="T18" fmla="*/ 13 w 66"/>
                  <a:gd name="T19" fmla="*/ 15 h 55"/>
                  <a:gd name="T20" fmla="*/ 31 w 66"/>
                  <a:gd name="T21" fmla="*/ 10 h 55"/>
                  <a:gd name="T22" fmla="*/ 39 w 66"/>
                  <a:gd name="T23" fmla="*/ 7 h 55"/>
                  <a:gd name="T24" fmla="*/ 57 w 66"/>
                  <a:gd name="T25" fmla="*/ 9 h 55"/>
                  <a:gd name="T26" fmla="*/ 64 w 66"/>
                  <a:gd name="T27" fmla="*/ 18 h 55"/>
                  <a:gd name="T28" fmla="*/ 65 w 66"/>
                  <a:gd name="T29" fmla="*/ 28 h 55"/>
                  <a:gd name="T30" fmla="*/ 59 w 66"/>
                  <a:gd name="T31" fmla="*/ 42 h 55"/>
                  <a:gd name="T32" fmla="*/ 52 w 66"/>
                  <a:gd name="T33" fmla="*/ 46 h 55"/>
                  <a:gd name="T34" fmla="*/ 42 w 66"/>
                  <a:gd name="T35" fmla="*/ 50 h 55"/>
                  <a:gd name="T36" fmla="*/ 34 w 66"/>
                  <a:gd name="T37" fmla="*/ 5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55">
                    <a:moveTo>
                      <a:pt x="34" y="52"/>
                    </a:moveTo>
                    <a:cubicBezTo>
                      <a:pt x="30" y="50"/>
                      <a:pt x="25" y="53"/>
                      <a:pt x="21" y="53"/>
                    </a:cubicBezTo>
                    <a:cubicBezTo>
                      <a:pt x="13" y="55"/>
                      <a:pt x="3" y="50"/>
                      <a:pt x="2" y="41"/>
                    </a:cubicBezTo>
                    <a:cubicBezTo>
                      <a:pt x="1" y="40"/>
                      <a:pt x="1" y="38"/>
                      <a:pt x="0" y="36"/>
                    </a:cubicBezTo>
                    <a:cubicBezTo>
                      <a:pt x="0" y="34"/>
                      <a:pt x="0" y="33"/>
                      <a:pt x="3" y="32"/>
                    </a:cubicBezTo>
                    <a:cubicBezTo>
                      <a:pt x="4" y="32"/>
                      <a:pt x="5" y="31"/>
                      <a:pt x="7" y="31"/>
                    </a:cubicBezTo>
                    <a:cubicBezTo>
                      <a:pt x="9" y="31"/>
                      <a:pt x="9" y="30"/>
                      <a:pt x="9" y="28"/>
                    </a:cubicBezTo>
                    <a:cubicBezTo>
                      <a:pt x="8" y="25"/>
                      <a:pt x="8" y="21"/>
                      <a:pt x="9" y="18"/>
                    </a:cubicBezTo>
                    <a:cubicBezTo>
                      <a:pt x="9" y="17"/>
                      <a:pt x="9" y="15"/>
                      <a:pt x="12" y="16"/>
                    </a:cubicBezTo>
                    <a:cubicBezTo>
                      <a:pt x="12" y="16"/>
                      <a:pt x="13" y="15"/>
                      <a:pt x="13" y="15"/>
                    </a:cubicBezTo>
                    <a:cubicBezTo>
                      <a:pt x="18" y="9"/>
                      <a:pt x="24" y="7"/>
                      <a:pt x="31" y="10"/>
                    </a:cubicBezTo>
                    <a:cubicBezTo>
                      <a:pt x="34" y="11"/>
                      <a:pt x="36" y="10"/>
                      <a:pt x="39" y="7"/>
                    </a:cubicBezTo>
                    <a:cubicBezTo>
                      <a:pt x="45" y="2"/>
                      <a:pt x="50" y="0"/>
                      <a:pt x="57" y="9"/>
                    </a:cubicBezTo>
                    <a:cubicBezTo>
                      <a:pt x="60" y="12"/>
                      <a:pt x="61" y="15"/>
                      <a:pt x="64" y="18"/>
                    </a:cubicBezTo>
                    <a:cubicBezTo>
                      <a:pt x="66" y="20"/>
                      <a:pt x="66" y="24"/>
                      <a:pt x="65" y="28"/>
                    </a:cubicBezTo>
                    <a:cubicBezTo>
                      <a:pt x="65" y="34"/>
                      <a:pt x="63" y="39"/>
                      <a:pt x="59" y="42"/>
                    </a:cubicBezTo>
                    <a:cubicBezTo>
                      <a:pt x="56" y="44"/>
                      <a:pt x="54" y="45"/>
                      <a:pt x="52" y="46"/>
                    </a:cubicBezTo>
                    <a:cubicBezTo>
                      <a:pt x="48" y="47"/>
                      <a:pt x="45" y="48"/>
                      <a:pt x="42" y="50"/>
                    </a:cubicBezTo>
                    <a:cubicBezTo>
                      <a:pt x="40" y="52"/>
                      <a:pt x="37" y="52"/>
                      <a:pt x="34" y="5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3" name="Freeform 779">
                <a:extLst>
                  <a:ext uri="{FF2B5EF4-FFF2-40B4-BE49-F238E27FC236}">
                    <a16:creationId xmlns:a16="http://schemas.microsoft.com/office/drawing/2014/main" id="{E2DB99EF-E66F-4CDD-6AFC-5CF9AD86DB58}"/>
                  </a:ext>
                </a:extLst>
              </p:cNvPr>
              <p:cNvSpPr/>
              <p:nvPr userDrawn="1"/>
            </p:nvSpPr>
            <p:spPr bwMode="auto">
              <a:xfrm>
                <a:off x="184" y="3583"/>
                <a:ext cx="334" cy="419"/>
              </a:xfrm>
              <a:custGeom>
                <a:avLst/>
                <a:gdLst>
                  <a:gd name="T0" fmla="*/ 0 w 53"/>
                  <a:gd name="T1" fmla="*/ 44 h 66"/>
                  <a:gd name="T2" fmla="*/ 4 w 53"/>
                  <a:gd name="T3" fmla="*/ 34 h 66"/>
                  <a:gd name="T4" fmla="*/ 6 w 53"/>
                  <a:gd name="T5" fmla="*/ 26 h 66"/>
                  <a:gd name="T6" fmla="*/ 12 w 53"/>
                  <a:gd name="T7" fmla="*/ 18 h 66"/>
                  <a:gd name="T8" fmla="*/ 15 w 53"/>
                  <a:gd name="T9" fmla="*/ 13 h 66"/>
                  <a:gd name="T10" fmla="*/ 29 w 53"/>
                  <a:gd name="T11" fmla="*/ 1 h 66"/>
                  <a:gd name="T12" fmla="*/ 41 w 53"/>
                  <a:gd name="T13" fmla="*/ 3 h 66"/>
                  <a:gd name="T14" fmla="*/ 44 w 53"/>
                  <a:gd name="T15" fmla="*/ 5 h 66"/>
                  <a:gd name="T16" fmla="*/ 45 w 53"/>
                  <a:gd name="T17" fmla="*/ 12 h 66"/>
                  <a:gd name="T18" fmla="*/ 46 w 53"/>
                  <a:gd name="T19" fmla="*/ 18 h 66"/>
                  <a:gd name="T20" fmla="*/ 53 w 53"/>
                  <a:gd name="T21" fmla="*/ 26 h 66"/>
                  <a:gd name="T22" fmla="*/ 53 w 53"/>
                  <a:gd name="T23" fmla="*/ 27 h 66"/>
                  <a:gd name="T24" fmla="*/ 52 w 53"/>
                  <a:gd name="T25" fmla="*/ 30 h 66"/>
                  <a:gd name="T26" fmla="*/ 43 w 53"/>
                  <a:gd name="T27" fmla="*/ 46 h 66"/>
                  <a:gd name="T28" fmla="*/ 39 w 53"/>
                  <a:gd name="T29" fmla="*/ 52 h 66"/>
                  <a:gd name="T30" fmla="*/ 38 w 53"/>
                  <a:gd name="T31" fmla="*/ 61 h 66"/>
                  <a:gd name="T32" fmla="*/ 26 w 53"/>
                  <a:gd name="T33" fmla="*/ 66 h 66"/>
                  <a:gd name="T34" fmla="*/ 15 w 53"/>
                  <a:gd name="T35" fmla="*/ 64 h 66"/>
                  <a:gd name="T36" fmla="*/ 10 w 53"/>
                  <a:gd name="T37" fmla="*/ 62 h 66"/>
                  <a:gd name="T38" fmla="*/ 1 w 53"/>
                  <a:gd name="T39" fmla="*/ 50 h 66"/>
                  <a:gd name="T40" fmla="*/ 0 w 53"/>
                  <a:gd name="T41" fmla="*/ 4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66">
                    <a:moveTo>
                      <a:pt x="0" y="44"/>
                    </a:moveTo>
                    <a:cubicBezTo>
                      <a:pt x="0" y="40"/>
                      <a:pt x="2" y="37"/>
                      <a:pt x="4" y="34"/>
                    </a:cubicBezTo>
                    <a:cubicBezTo>
                      <a:pt x="5" y="31"/>
                      <a:pt x="5" y="28"/>
                      <a:pt x="6" y="26"/>
                    </a:cubicBezTo>
                    <a:cubicBezTo>
                      <a:pt x="7" y="22"/>
                      <a:pt x="9" y="20"/>
                      <a:pt x="12" y="18"/>
                    </a:cubicBezTo>
                    <a:cubicBezTo>
                      <a:pt x="14" y="16"/>
                      <a:pt x="14" y="14"/>
                      <a:pt x="15" y="13"/>
                    </a:cubicBezTo>
                    <a:cubicBezTo>
                      <a:pt x="19" y="7"/>
                      <a:pt x="23" y="3"/>
                      <a:pt x="29" y="1"/>
                    </a:cubicBezTo>
                    <a:cubicBezTo>
                      <a:pt x="33" y="0"/>
                      <a:pt x="37" y="1"/>
                      <a:pt x="41" y="3"/>
                    </a:cubicBezTo>
                    <a:cubicBezTo>
                      <a:pt x="42" y="4"/>
                      <a:pt x="43" y="5"/>
                      <a:pt x="44" y="5"/>
                    </a:cubicBezTo>
                    <a:cubicBezTo>
                      <a:pt x="47" y="7"/>
                      <a:pt x="47" y="9"/>
                      <a:pt x="45" y="12"/>
                    </a:cubicBezTo>
                    <a:cubicBezTo>
                      <a:pt x="43" y="16"/>
                      <a:pt x="43" y="15"/>
                      <a:pt x="46" y="18"/>
                    </a:cubicBezTo>
                    <a:cubicBezTo>
                      <a:pt x="49" y="20"/>
                      <a:pt x="51" y="23"/>
                      <a:pt x="53" y="26"/>
                    </a:cubicBezTo>
                    <a:cubicBezTo>
                      <a:pt x="53" y="26"/>
                      <a:pt x="53" y="27"/>
                      <a:pt x="53" y="27"/>
                    </a:cubicBezTo>
                    <a:cubicBezTo>
                      <a:pt x="50" y="28"/>
                      <a:pt x="51" y="29"/>
                      <a:pt x="52" y="30"/>
                    </a:cubicBezTo>
                    <a:cubicBezTo>
                      <a:pt x="52" y="38"/>
                      <a:pt x="49" y="42"/>
                      <a:pt x="43" y="46"/>
                    </a:cubicBezTo>
                    <a:cubicBezTo>
                      <a:pt x="41" y="47"/>
                      <a:pt x="39" y="49"/>
                      <a:pt x="39" y="52"/>
                    </a:cubicBezTo>
                    <a:cubicBezTo>
                      <a:pt x="39" y="56"/>
                      <a:pt x="39" y="59"/>
                      <a:pt x="38" y="61"/>
                    </a:cubicBezTo>
                    <a:cubicBezTo>
                      <a:pt x="35" y="66"/>
                      <a:pt x="30" y="66"/>
                      <a:pt x="26" y="66"/>
                    </a:cubicBezTo>
                    <a:cubicBezTo>
                      <a:pt x="22" y="65"/>
                      <a:pt x="19" y="64"/>
                      <a:pt x="15" y="64"/>
                    </a:cubicBezTo>
                    <a:cubicBezTo>
                      <a:pt x="13" y="65"/>
                      <a:pt x="11" y="63"/>
                      <a:pt x="10" y="62"/>
                    </a:cubicBezTo>
                    <a:cubicBezTo>
                      <a:pt x="6" y="59"/>
                      <a:pt x="2" y="55"/>
                      <a:pt x="1" y="50"/>
                    </a:cubicBezTo>
                    <a:cubicBezTo>
                      <a:pt x="1" y="48"/>
                      <a:pt x="1" y="46"/>
                      <a:pt x="0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4" name="Freeform 780">
                <a:extLst>
                  <a:ext uri="{FF2B5EF4-FFF2-40B4-BE49-F238E27FC236}">
                    <a16:creationId xmlns:a16="http://schemas.microsoft.com/office/drawing/2014/main" id="{F9448FB9-4BDA-64D6-ED8A-C1E387E2A578}"/>
                  </a:ext>
                </a:extLst>
              </p:cNvPr>
              <p:cNvSpPr/>
              <p:nvPr userDrawn="1"/>
            </p:nvSpPr>
            <p:spPr bwMode="auto">
              <a:xfrm>
                <a:off x="285" y="1116"/>
                <a:ext cx="403" cy="355"/>
              </a:xfrm>
              <a:custGeom>
                <a:avLst/>
                <a:gdLst>
                  <a:gd name="T0" fmla="*/ 64 w 64"/>
                  <a:gd name="T1" fmla="*/ 37 h 56"/>
                  <a:gd name="T2" fmla="*/ 57 w 64"/>
                  <a:gd name="T3" fmla="*/ 51 h 56"/>
                  <a:gd name="T4" fmla="*/ 52 w 64"/>
                  <a:gd name="T5" fmla="*/ 51 h 56"/>
                  <a:gd name="T6" fmla="*/ 48 w 64"/>
                  <a:gd name="T7" fmla="*/ 47 h 56"/>
                  <a:gd name="T8" fmla="*/ 44 w 64"/>
                  <a:gd name="T9" fmla="*/ 51 h 56"/>
                  <a:gd name="T10" fmla="*/ 38 w 64"/>
                  <a:gd name="T11" fmla="*/ 55 h 56"/>
                  <a:gd name="T12" fmla="*/ 34 w 64"/>
                  <a:gd name="T13" fmla="*/ 54 h 56"/>
                  <a:gd name="T14" fmla="*/ 32 w 64"/>
                  <a:gd name="T15" fmla="*/ 53 h 56"/>
                  <a:gd name="T16" fmla="*/ 18 w 64"/>
                  <a:gd name="T17" fmla="*/ 43 h 56"/>
                  <a:gd name="T18" fmla="*/ 10 w 64"/>
                  <a:gd name="T19" fmla="*/ 37 h 56"/>
                  <a:gd name="T20" fmla="*/ 5 w 64"/>
                  <a:gd name="T21" fmla="*/ 35 h 56"/>
                  <a:gd name="T22" fmla="*/ 1 w 64"/>
                  <a:gd name="T23" fmla="*/ 24 h 56"/>
                  <a:gd name="T24" fmla="*/ 2 w 64"/>
                  <a:gd name="T25" fmla="*/ 19 h 56"/>
                  <a:gd name="T26" fmla="*/ 4 w 64"/>
                  <a:gd name="T27" fmla="*/ 12 h 56"/>
                  <a:gd name="T28" fmla="*/ 7 w 64"/>
                  <a:gd name="T29" fmla="*/ 7 h 56"/>
                  <a:gd name="T30" fmla="*/ 24 w 64"/>
                  <a:gd name="T31" fmla="*/ 0 h 56"/>
                  <a:gd name="T32" fmla="*/ 36 w 64"/>
                  <a:gd name="T33" fmla="*/ 5 h 56"/>
                  <a:gd name="T34" fmla="*/ 42 w 64"/>
                  <a:gd name="T35" fmla="*/ 8 h 56"/>
                  <a:gd name="T36" fmla="*/ 50 w 64"/>
                  <a:gd name="T37" fmla="*/ 16 h 56"/>
                  <a:gd name="T38" fmla="*/ 56 w 64"/>
                  <a:gd name="T39" fmla="*/ 21 h 56"/>
                  <a:gd name="T40" fmla="*/ 63 w 64"/>
                  <a:gd name="T41" fmla="*/ 31 h 56"/>
                  <a:gd name="T42" fmla="*/ 64 w 64"/>
                  <a:gd name="T43" fmla="*/ 37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56">
                    <a:moveTo>
                      <a:pt x="64" y="37"/>
                    </a:moveTo>
                    <a:cubicBezTo>
                      <a:pt x="64" y="43"/>
                      <a:pt x="61" y="47"/>
                      <a:pt x="57" y="51"/>
                    </a:cubicBezTo>
                    <a:cubicBezTo>
                      <a:pt x="55" y="53"/>
                      <a:pt x="53" y="52"/>
                      <a:pt x="52" y="51"/>
                    </a:cubicBezTo>
                    <a:cubicBezTo>
                      <a:pt x="50" y="50"/>
                      <a:pt x="49" y="47"/>
                      <a:pt x="48" y="47"/>
                    </a:cubicBezTo>
                    <a:cubicBezTo>
                      <a:pt x="47" y="47"/>
                      <a:pt x="45" y="50"/>
                      <a:pt x="44" y="51"/>
                    </a:cubicBezTo>
                    <a:cubicBezTo>
                      <a:pt x="42" y="52"/>
                      <a:pt x="40" y="54"/>
                      <a:pt x="38" y="55"/>
                    </a:cubicBezTo>
                    <a:cubicBezTo>
                      <a:pt x="36" y="55"/>
                      <a:pt x="35" y="56"/>
                      <a:pt x="34" y="54"/>
                    </a:cubicBezTo>
                    <a:cubicBezTo>
                      <a:pt x="34" y="53"/>
                      <a:pt x="33" y="53"/>
                      <a:pt x="32" y="53"/>
                    </a:cubicBezTo>
                    <a:cubicBezTo>
                      <a:pt x="26" y="53"/>
                      <a:pt x="21" y="49"/>
                      <a:pt x="18" y="43"/>
                    </a:cubicBezTo>
                    <a:cubicBezTo>
                      <a:pt x="17" y="39"/>
                      <a:pt x="14" y="37"/>
                      <a:pt x="10" y="37"/>
                    </a:cubicBezTo>
                    <a:cubicBezTo>
                      <a:pt x="8" y="36"/>
                      <a:pt x="7" y="36"/>
                      <a:pt x="5" y="35"/>
                    </a:cubicBezTo>
                    <a:cubicBezTo>
                      <a:pt x="0" y="33"/>
                      <a:pt x="0" y="29"/>
                      <a:pt x="1" y="24"/>
                    </a:cubicBezTo>
                    <a:cubicBezTo>
                      <a:pt x="1" y="23"/>
                      <a:pt x="1" y="21"/>
                      <a:pt x="2" y="19"/>
                    </a:cubicBezTo>
                    <a:cubicBezTo>
                      <a:pt x="3" y="17"/>
                      <a:pt x="4" y="14"/>
                      <a:pt x="4" y="12"/>
                    </a:cubicBezTo>
                    <a:cubicBezTo>
                      <a:pt x="5" y="10"/>
                      <a:pt x="6" y="8"/>
                      <a:pt x="7" y="7"/>
                    </a:cubicBezTo>
                    <a:cubicBezTo>
                      <a:pt x="12" y="3"/>
                      <a:pt x="17" y="0"/>
                      <a:pt x="24" y="0"/>
                    </a:cubicBezTo>
                    <a:cubicBezTo>
                      <a:pt x="29" y="0"/>
                      <a:pt x="33" y="2"/>
                      <a:pt x="36" y="5"/>
                    </a:cubicBezTo>
                    <a:cubicBezTo>
                      <a:pt x="38" y="6"/>
                      <a:pt x="40" y="7"/>
                      <a:pt x="42" y="8"/>
                    </a:cubicBezTo>
                    <a:cubicBezTo>
                      <a:pt x="46" y="10"/>
                      <a:pt x="49" y="12"/>
                      <a:pt x="50" y="16"/>
                    </a:cubicBezTo>
                    <a:cubicBezTo>
                      <a:pt x="52" y="18"/>
                      <a:pt x="54" y="19"/>
                      <a:pt x="56" y="21"/>
                    </a:cubicBezTo>
                    <a:cubicBezTo>
                      <a:pt x="59" y="24"/>
                      <a:pt x="62" y="27"/>
                      <a:pt x="63" y="31"/>
                    </a:cubicBezTo>
                    <a:cubicBezTo>
                      <a:pt x="64" y="33"/>
                      <a:pt x="64" y="35"/>
                      <a:pt x="64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5" name="Freeform 781">
                <a:extLst>
                  <a:ext uri="{FF2B5EF4-FFF2-40B4-BE49-F238E27FC236}">
                    <a16:creationId xmlns:a16="http://schemas.microsoft.com/office/drawing/2014/main" id="{2295FC04-91A5-CC36-89BD-333899A95DD4}"/>
                  </a:ext>
                </a:extLst>
              </p:cNvPr>
              <p:cNvSpPr/>
              <p:nvPr userDrawn="1"/>
            </p:nvSpPr>
            <p:spPr bwMode="auto">
              <a:xfrm>
                <a:off x="2012" y="2264"/>
                <a:ext cx="423" cy="310"/>
              </a:xfrm>
              <a:custGeom>
                <a:avLst/>
                <a:gdLst>
                  <a:gd name="T0" fmla="*/ 24 w 67"/>
                  <a:gd name="T1" fmla="*/ 2 h 49"/>
                  <a:gd name="T2" fmla="*/ 32 w 67"/>
                  <a:gd name="T3" fmla="*/ 0 h 49"/>
                  <a:gd name="T4" fmla="*/ 43 w 67"/>
                  <a:gd name="T5" fmla="*/ 6 h 49"/>
                  <a:gd name="T6" fmla="*/ 51 w 67"/>
                  <a:gd name="T7" fmla="*/ 9 h 49"/>
                  <a:gd name="T8" fmla="*/ 59 w 67"/>
                  <a:gd name="T9" fmla="*/ 9 h 49"/>
                  <a:gd name="T10" fmla="*/ 66 w 67"/>
                  <a:gd name="T11" fmla="*/ 18 h 49"/>
                  <a:gd name="T12" fmla="*/ 66 w 67"/>
                  <a:gd name="T13" fmla="*/ 28 h 49"/>
                  <a:gd name="T14" fmla="*/ 66 w 67"/>
                  <a:gd name="T15" fmla="*/ 35 h 49"/>
                  <a:gd name="T16" fmla="*/ 57 w 67"/>
                  <a:gd name="T17" fmla="*/ 45 h 49"/>
                  <a:gd name="T18" fmla="*/ 55 w 67"/>
                  <a:gd name="T19" fmla="*/ 47 h 49"/>
                  <a:gd name="T20" fmla="*/ 43 w 67"/>
                  <a:gd name="T21" fmla="*/ 49 h 49"/>
                  <a:gd name="T22" fmla="*/ 31 w 67"/>
                  <a:gd name="T23" fmla="*/ 46 h 49"/>
                  <a:gd name="T24" fmla="*/ 21 w 67"/>
                  <a:gd name="T25" fmla="*/ 41 h 49"/>
                  <a:gd name="T26" fmla="*/ 15 w 67"/>
                  <a:gd name="T27" fmla="*/ 39 h 49"/>
                  <a:gd name="T28" fmla="*/ 1 w 67"/>
                  <a:gd name="T29" fmla="*/ 25 h 49"/>
                  <a:gd name="T30" fmla="*/ 4 w 67"/>
                  <a:gd name="T31" fmla="*/ 11 h 49"/>
                  <a:gd name="T32" fmla="*/ 7 w 67"/>
                  <a:gd name="T33" fmla="*/ 9 h 49"/>
                  <a:gd name="T34" fmla="*/ 13 w 67"/>
                  <a:gd name="T35" fmla="*/ 11 h 49"/>
                  <a:gd name="T36" fmla="*/ 14 w 67"/>
                  <a:gd name="T37" fmla="*/ 10 h 49"/>
                  <a:gd name="T38" fmla="*/ 21 w 67"/>
                  <a:gd name="T39" fmla="*/ 1 h 49"/>
                  <a:gd name="T40" fmla="*/ 23 w 67"/>
                  <a:gd name="T41" fmla="*/ 0 h 49"/>
                  <a:gd name="T42" fmla="*/ 24 w 67"/>
                  <a:gd name="T43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" h="49">
                    <a:moveTo>
                      <a:pt x="24" y="2"/>
                    </a:moveTo>
                    <a:cubicBezTo>
                      <a:pt x="27" y="1"/>
                      <a:pt x="29" y="0"/>
                      <a:pt x="32" y="0"/>
                    </a:cubicBezTo>
                    <a:cubicBezTo>
                      <a:pt x="37" y="0"/>
                      <a:pt x="40" y="2"/>
                      <a:pt x="43" y="6"/>
                    </a:cubicBezTo>
                    <a:cubicBezTo>
                      <a:pt x="45" y="9"/>
                      <a:pt x="48" y="9"/>
                      <a:pt x="51" y="9"/>
                    </a:cubicBezTo>
                    <a:cubicBezTo>
                      <a:pt x="54" y="8"/>
                      <a:pt x="57" y="8"/>
                      <a:pt x="59" y="9"/>
                    </a:cubicBezTo>
                    <a:cubicBezTo>
                      <a:pt x="63" y="10"/>
                      <a:pt x="66" y="14"/>
                      <a:pt x="66" y="18"/>
                    </a:cubicBezTo>
                    <a:cubicBezTo>
                      <a:pt x="66" y="22"/>
                      <a:pt x="65" y="25"/>
                      <a:pt x="66" y="28"/>
                    </a:cubicBezTo>
                    <a:cubicBezTo>
                      <a:pt x="67" y="30"/>
                      <a:pt x="67" y="33"/>
                      <a:pt x="66" y="35"/>
                    </a:cubicBezTo>
                    <a:cubicBezTo>
                      <a:pt x="64" y="39"/>
                      <a:pt x="62" y="43"/>
                      <a:pt x="57" y="45"/>
                    </a:cubicBezTo>
                    <a:cubicBezTo>
                      <a:pt x="56" y="45"/>
                      <a:pt x="56" y="47"/>
                      <a:pt x="55" y="47"/>
                    </a:cubicBezTo>
                    <a:cubicBezTo>
                      <a:pt x="51" y="49"/>
                      <a:pt x="47" y="49"/>
                      <a:pt x="43" y="49"/>
                    </a:cubicBezTo>
                    <a:cubicBezTo>
                      <a:pt x="39" y="48"/>
                      <a:pt x="35" y="46"/>
                      <a:pt x="31" y="46"/>
                    </a:cubicBezTo>
                    <a:cubicBezTo>
                      <a:pt x="27" y="46"/>
                      <a:pt x="23" y="44"/>
                      <a:pt x="21" y="41"/>
                    </a:cubicBezTo>
                    <a:cubicBezTo>
                      <a:pt x="19" y="40"/>
                      <a:pt x="17" y="40"/>
                      <a:pt x="15" y="39"/>
                    </a:cubicBezTo>
                    <a:cubicBezTo>
                      <a:pt x="8" y="36"/>
                      <a:pt x="3" y="33"/>
                      <a:pt x="1" y="25"/>
                    </a:cubicBezTo>
                    <a:cubicBezTo>
                      <a:pt x="0" y="20"/>
                      <a:pt x="2" y="15"/>
                      <a:pt x="4" y="11"/>
                    </a:cubicBezTo>
                    <a:cubicBezTo>
                      <a:pt x="5" y="9"/>
                      <a:pt x="6" y="9"/>
                      <a:pt x="7" y="9"/>
                    </a:cubicBezTo>
                    <a:cubicBezTo>
                      <a:pt x="9" y="10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0"/>
                    </a:cubicBezTo>
                    <a:cubicBezTo>
                      <a:pt x="16" y="7"/>
                      <a:pt x="18" y="3"/>
                      <a:pt x="21" y="1"/>
                    </a:cubicBezTo>
                    <a:cubicBezTo>
                      <a:pt x="22" y="0"/>
                      <a:pt x="23" y="0"/>
                      <a:pt x="23" y="0"/>
                    </a:cubicBezTo>
                    <a:cubicBezTo>
                      <a:pt x="24" y="0"/>
                      <a:pt x="24" y="1"/>
                      <a:pt x="2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6" name="Freeform 782">
                <a:extLst>
                  <a:ext uri="{FF2B5EF4-FFF2-40B4-BE49-F238E27FC236}">
                    <a16:creationId xmlns:a16="http://schemas.microsoft.com/office/drawing/2014/main" id="{E3C66066-4DE0-7E22-C4CC-0287E8D9BB8B}"/>
                  </a:ext>
                </a:extLst>
              </p:cNvPr>
              <p:cNvSpPr/>
              <p:nvPr userDrawn="1"/>
            </p:nvSpPr>
            <p:spPr bwMode="auto">
              <a:xfrm>
                <a:off x="424" y="2847"/>
                <a:ext cx="340" cy="413"/>
              </a:xfrm>
              <a:custGeom>
                <a:avLst/>
                <a:gdLst>
                  <a:gd name="T0" fmla="*/ 29 w 54"/>
                  <a:gd name="T1" fmla="*/ 64 h 65"/>
                  <a:gd name="T2" fmla="*/ 12 w 54"/>
                  <a:gd name="T3" fmla="*/ 54 h 65"/>
                  <a:gd name="T4" fmla="*/ 4 w 54"/>
                  <a:gd name="T5" fmla="*/ 40 h 65"/>
                  <a:gd name="T6" fmla="*/ 4 w 54"/>
                  <a:gd name="T7" fmla="*/ 36 h 65"/>
                  <a:gd name="T8" fmla="*/ 2 w 54"/>
                  <a:gd name="T9" fmla="*/ 25 h 65"/>
                  <a:gd name="T10" fmla="*/ 4 w 54"/>
                  <a:gd name="T11" fmla="*/ 7 h 65"/>
                  <a:gd name="T12" fmla="*/ 18 w 54"/>
                  <a:gd name="T13" fmla="*/ 0 h 65"/>
                  <a:gd name="T14" fmla="*/ 21 w 54"/>
                  <a:gd name="T15" fmla="*/ 2 h 65"/>
                  <a:gd name="T16" fmla="*/ 22 w 54"/>
                  <a:gd name="T17" fmla="*/ 6 h 65"/>
                  <a:gd name="T18" fmla="*/ 25 w 54"/>
                  <a:gd name="T19" fmla="*/ 8 h 65"/>
                  <a:gd name="T20" fmla="*/ 35 w 54"/>
                  <a:gd name="T21" fmla="*/ 7 h 65"/>
                  <a:gd name="T22" fmla="*/ 38 w 54"/>
                  <a:gd name="T23" fmla="*/ 10 h 65"/>
                  <a:gd name="T24" fmla="*/ 40 w 54"/>
                  <a:gd name="T25" fmla="*/ 12 h 65"/>
                  <a:gd name="T26" fmla="*/ 45 w 54"/>
                  <a:gd name="T27" fmla="*/ 20 h 65"/>
                  <a:gd name="T28" fmla="*/ 45 w 54"/>
                  <a:gd name="T29" fmla="*/ 27 h 65"/>
                  <a:gd name="T30" fmla="*/ 45 w 54"/>
                  <a:gd name="T31" fmla="*/ 32 h 65"/>
                  <a:gd name="T32" fmla="*/ 47 w 54"/>
                  <a:gd name="T33" fmla="*/ 35 h 65"/>
                  <a:gd name="T34" fmla="*/ 52 w 54"/>
                  <a:gd name="T35" fmla="*/ 41 h 65"/>
                  <a:gd name="T36" fmla="*/ 51 w 54"/>
                  <a:gd name="T37" fmla="*/ 52 h 65"/>
                  <a:gd name="T38" fmla="*/ 43 w 54"/>
                  <a:gd name="T39" fmla="*/ 58 h 65"/>
                  <a:gd name="T40" fmla="*/ 41 w 54"/>
                  <a:gd name="T41" fmla="*/ 61 h 65"/>
                  <a:gd name="T42" fmla="*/ 29 w 54"/>
                  <a:gd name="T43" fmla="*/ 64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4" h="65">
                    <a:moveTo>
                      <a:pt x="29" y="64"/>
                    </a:moveTo>
                    <a:cubicBezTo>
                      <a:pt x="22" y="65"/>
                      <a:pt x="15" y="61"/>
                      <a:pt x="12" y="54"/>
                    </a:cubicBezTo>
                    <a:cubicBezTo>
                      <a:pt x="9" y="49"/>
                      <a:pt x="7" y="45"/>
                      <a:pt x="4" y="40"/>
                    </a:cubicBezTo>
                    <a:cubicBezTo>
                      <a:pt x="4" y="39"/>
                      <a:pt x="4" y="37"/>
                      <a:pt x="4" y="36"/>
                    </a:cubicBezTo>
                    <a:cubicBezTo>
                      <a:pt x="4" y="32"/>
                      <a:pt x="3" y="28"/>
                      <a:pt x="2" y="25"/>
                    </a:cubicBezTo>
                    <a:cubicBezTo>
                      <a:pt x="0" y="18"/>
                      <a:pt x="0" y="12"/>
                      <a:pt x="4" y="7"/>
                    </a:cubicBezTo>
                    <a:cubicBezTo>
                      <a:pt x="8" y="3"/>
                      <a:pt x="12" y="0"/>
                      <a:pt x="18" y="0"/>
                    </a:cubicBezTo>
                    <a:cubicBezTo>
                      <a:pt x="20" y="0"/>
                      <a:pt x="21" y="1"/>
                      <a:pt x="21" y="2"/>
                    </a:cubicBezTo>
                    <a:cubicBezTo>
                      <a:pt x="22" y="4"/>
                      <a:pt x="22" y="5"/>
                      <a:pt x="22" y="6"/>
                    </a:cubicBezTo>
                    <a:cubicBezTo>
                      <a:pt x="23" y="8"/>
                      <a:pt x="23" y="8"/>
                      <a:pt x="25" y="8"/>
                    </a:cubicBezTo>
                    <a:cubicBezTo>
                      <a:pt x="28" y="7"/>
                      <a:pt x="31" y="6"/>
                      <a:pt x="35" y="7"/>
                    </a:cubicBezTo>
                    <a:cubicBezTo>
                      <a:pt x="36" y="7"/>
                      <a:pt x="38" y="7"/>
                      <a:pt x="38" y="10"/>
                    </a:cubicBezTo>
                    <a:cubicBezTo>
                      <a:pt x="38" y="11"/>
                      <a:pt x="39" y="11"/>
                      <a:pt x="40" y="12"/>
                    </a:cubicBezTo>
                    <a:cubicBezTo>
                      <a:pt x="42" y="14"/>
                      <a:pt x="44" y="16"/>
                      <a:pt x="45" y="20"/>
                    </a:cubicBezTo>
                    <a:cubicBezTo>
                      <a:pt x="46" y="22"/>
                      <a:pt x="46" y="25"/>
                      <a:pt x="45" y="27"/>
                    </a:cubicBezTo>
                    <a:cubicBezTo>
                      <a:pt x="45" y="29"/>
                      <a:pt x="45" y="31"/>
                      <a:pt x="45" y="32"/>
                    </a:cubicBezTo>
                    <a:cubicBezTo>
                      <a:pt x="45" y="34"/>
                      <a:pt x="46" y="35"/>
                      <a:pt x="47" y="35"/>
                    </a:cubicBezTo>
                    <a:cubicBezTo>
                      <a:pt x="49" y="37"/>
                      <a:pt x="51" y="39"/>
                      <a:pt x="52" y="41"/>
                    </a:cubicBezTo>
                    <a:cubicBezTo>
                      <a:pt x="54" y="44"/>
                      <a:pt x="53" y="49"/>
                      <a:pt x="51" y="52"/>
                    </a:cubicBezTo>
                    <a:cubicBezTo>
                      <a:pt x="48" y="54"/>
                      <a:pt x="46" y="57"/>
                      <a:pt x="43" y="58"/>
                    </a:cubicBezTo>
                    <a:cubicBezTo>
                      <a:pt x="42" y="59"/>
                      <a:pt x="42" y="60"/>
                      <a:pt x="41" y="61"/>
                    </a:cubicBezTo>
                    <a:cubicBezTo>
                      <a:pt x="38" y="64"/>
                      <a:pt x="34" y="64"/>
                      <a:pt x="29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7" name="Freeform 783">
                <a:extLst>
                  <a:ext uri="{FF2B5EF4-FFF2-40B4-BE49-F238E27FC236}">
                    <a16:creationId xmlns:a16="http://schemas.microsoft.com/office/drawing/2014/main" id="{FF224233-4570-875B-4387-535153873460}"/>
                  </a:ext>
                </a:extLst>
              </p:cNvPr>
              <p:cNvSpPr/>
              <p:nvPr userDrawn="1"/>
            </p:nvSpPr>
            <p:spPr bwMode="auto">
              <a:xfrm>
                <a:off x="52" y="253"/>
                <a:ext cx="403" cy="330"/>
              </a:xfrm>
              <a:custGeom>
                <a:avLst/>
                <a:gdLst>
                  <a:gd name="T0" fmla="*/ 64 w 64"/>
                  <a:gd name="T1" fmla="*/ 23 h 52"/>
                  <a:gd name="T2" fmla="*/ 49 w 64"/>
                  <a:gd name="T3" fmla="*/ 44 h 52"/>
                  <a:gd name="T4" fmla="*/ 46 w 64"/>
                  <a:gd name="T5" fmla="*/ 45 h 52"/>
                  <a:gd name="T6" fmla="*/ 32 w 64"/>
                  <a:gd name="T7" fmla="*/ 49 h 52"/>
                  <a:gd name="T8" fmla="*/ 31 w 64"/>
                  <a:gd name="T9" fmla="*/ 49 h 52"/>
                  <a:gd name="T10" fmla="*/ 23 w 64"/>
                  <a:gd name="T11" fmla="*/ 51 h 52"/>
                  <a:gd name="T12" fmla="*/ 19 w 64"/>
                  <a:gd name="T13" fmla="*/ 50 h 52"/>
                  <a:gd name="T14" fmla="*/ 13 w 64"/>
                  <a:gd name="T15" fmla="*/ 51 h 52"/>
                  <a:gd name="T16" fmla="*/ 6 w 64"/>
                  <a:gd name="T17" fmla="*/ 48 h 52"/>
                  <a:gd name="T18" fmla="*/ 0 w 64"/>
                  <a:gd name="T19" fmla="*/ 35 h 52"/>
                  <a:gd name="T20" fmla="*/ 2 w 64"/>
                  <a:gd name="T21" fmla="*/ 33 h 52"/>
                  <a:gd name="T22" fmla="*/ 6 w 64"/>
                  <a:gd name="T23" fmla="*/ 31 h 52"/>
                  <a:gd name="T24" fmla="*/ 8 w 64"/>
                  <a:gd name="T25" fmla="*/ 28 h 52"/>
                  <a:gd name="T26" fmla="*/ 7 w 64"/>
                  <a:gd name="T27" fmla="*/ 18 h 52"/>
                  <a:gd name="T28" fmla="*/ 10 w 64"/>
                  <a:gd name="T29" fmla="*/ 15 h 52"/>
                  <a:gd name="T30" fmla="*/ 12 w 64"/>
                  <a:gd name="T31" fmla="*/ 14 h 52"/>
                  <a:gd name="T32" fmla="*/ 22 w 64"/>
                  <a:gd name="T33" fmla="*/ 7 h 52"/>
                  <a:gd name="T34" fmla="*/ 29 w 64"/>
                  <a:gd name="T35" fmla="*/ 8 h 52"/>
                  <a:gd name="T36" fmla="*/ 37 w 64"/>
                  <a:gd name="T37" fmla="*/ 5 h 52"/>
                  <a:gd name="T38" fmla="*/ 46 w 64"/>
                  <a:gd name="T39" fmla="*/ 0 h 52"/>
                  <a:gd name="T40" fmla="*/ 52 w 64"/>
                  <a:gd name="T41" fmla="*/ 2 h 52"/>
                  <a:gd name="T42" fmla="*/ 57 w 64"/>
                  <a:gd name="T43" fmla="*/ 8 h 52"/>
                  <a:gd name="T44" fmla="*/ 61 w 64"/>
                  <a:gd name="T45" fmla="*/ 12 h 52"/>
                  <a:gd name="T46" fmla="*/ 64 w 64"/>
                  <a:gd name="T47" fmla="*/ 2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4" h="52">
                    <a:moveTo>
                      <a:pt x="64" y="23"/>
                    </a:moveTo>
                    <a:cubicBezTo>
                      <a:pt x="64" y="34"/>
                      <a:pt x="59" y="41"/>
                      <a:pt x="49" y="44"/>
                    </a:cubicBezTo>
                    <a:cubicBezTo>
                      <a:pt x="48" y="44"/>
                      <a:pt x="47" y="44"/>
                      <a:pt x="46" y="45"/>
                    </a:cubicBezTo>
                    <a:cubicBezTo>
                      <a:pt x="42" y="48"/>
                      <a:pt x="37" y="51"/>
                      <a:pt x="32" y="49"/>
                    </a:cubicBezTo>
                    <a:cubicBezTo>
                      <a:pt x="31" y="49"/>
                      <a:pt x="31" y="49"/>
                      <a:pt x="31" y="49"/>
                    </a:cubicBezTo>
                    <a:cubicBezTo>
                      <a:pt x="28" y="51"/>
                      <a:pt x="25" y="50"/>
                      <a:pt x="23" y="51"/>
                    </a:cubicBezTo>
                    <a:cubicBezTo>
                      <a:pt x="22" y="51"/>
                      <a:pt x="21" y="50"/>
                      <a:pt x="19" y="50"/>
                    </a:cubicBezTo>
                    <a:cubicBezTo>
                      <a:pt x="17" y="51"/>
                      <a:pt x="15" y="50"/>
                      <a:pt x="13" y="51"/>
                    </a:cubicBezTo>
                    <a:cubicBezTo>
                      <a:pt x="10" y="52"/>
                      <a:pt x="8" y="50"/>
                      <a:pt x="6" y="48"/>
                    </a:cubicBezTo>
                    <a:cubicBezTo>
                      <a:pt x="2" y="45"/>
                      <a:pt x="1" y="40"/>
                      <a:pt x="0" y="35"/>
                    </a:cubicBezTo>
                    <a:cubicBezTo>
                      <a:pt x="0" y="34"/>
                      <a:pt x="1" y="33"/>
                      <a:pt x="2" y="33"/>
                    </a:cubicBezTo>
                    <a:cubicBezTo>
                      <a:pt x="3" y="32"/>
                      <a:pt x="5" y="31"/>
                      <a:pt x="6" y="31"/>
                    </a:cubicBezTo>
                    <a:cubicBezTo>
                      <a:pt x="8" y="31"/>
                      <a:pt x="9" y="30"/>
                      <a:pt x="8" y="28"/>
                    </a:cubicBezTo>
                    <a:cubicBezTo>
                      <a:pt x="7" y="25"/>
                      <a:pt x="6" y="21"/>
                      <a:pt x="7" y="18"/>
                    </a:cubicBezTo>
                    <a:cubicBezTo>
                      <a:pt x="8" y="16"/>
                      <a:pt x="8" y="14"/>
                      <a:pt x="10" y="15"/>
                    </a:cubicBezTo>
                    <a:cubicBezTo>
                      <a:pt x="11" y="16"/>
                      <a:pt x="11" y="15"/>
                      <a:pt x="12" y="14"/>
                    </a:cubicBezTo>
                    <a:cubicBezTo>
                      <a:pt x="14" y="11"/>
                      <a:pt x="17" y="8"/>
                      <a:pt x="22" y="7"/>
                    </a:cubicBezTo>
                    <a:cubicBezTo>
                      <a:pt x="24" y="7"/>
                      <a:pt x="26" y="7"/>
                      <a:pt x="29" y="8"/>
                    </a:cubicBezTo>
                    <a:cubicBezTo>
                      <a:pt x="32" y="9"/>
                      <a:pt x="35" y="7"/>
                      <a:pt x="37" y="5"/>
                    </a:cubicBezTo>
                    <a:cubicBezTo>
                      <a:pt x="39" y="2"/>
                      <a:pt x="42" y="0"/>
                      <a:pt x="46" y="0"/>
                    </a:cubicBezTo>
                    <a:cubicBezTo>
                      <a:pt x="49" y="0"/>
                      <a:pt x="50" y="1"/>
                      <a:pt x="52" y="2"/>
                    </a:cubicBezTo>
                    <a:cubicBezTo>
                      <a:pt x="54" y="4"/>
                      <a:pt x="56" y="6"/>
                      <a:pt x="57" y="8"/>
                    </a:cubicBezTo>
                    <a:cubicBezTo>
                      <a:pt x="58" y="9"/>
                      <a:pt x="59" y="11"/>
                      <a:pt x="61" y="12"/>
                    </a:cubicBezTo>
                    <a:cubicBezTo>
                      <a:pt x="64" y="15"/>
                      <a:pt x="64" y="19"/>
                      <a:pt x="64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8" name="Freeform 784">
                <a:extLst>
                  <a:ext uri="{FF2B5EF4-FFF2-40B4-BE49-F238E27FC236}">
                    <a16:creationId xmlns:a16="http://schemas.microsoft.com/office/drawing/2014/main" id="{749428BE-171A-6AC5-6F34-813E59F704AE}"/>
                  </a:ext>
                </a:extLst>
              </p:cNvPr>
              <p:cNvSpPr/>
              <p:nvPr userDrawn="1"/>
            </p:nvSpPr>
            <p:spPr bwMode="auto">
              <a:xfrm>
                <a:off x="2573" y="367"/>
                <a:ext cx="429" cy="273"/>
              </a:xfrm>
              <a:custGeom>
                <a:avLst/>
                <a:gdLst>
                  <a:gd name="T0" fmla="*/ 8 w 68"/>
                  <a:gd name="T1" fmla="*/ 42 h 43"/>
                  <a:gd name="T2" fmla="*/ 1 w 68"/>
                  <a:gd name="T3" fmla="*/ 23 h 43"/>
                  <a:gd name="T4" fmla="*/ 4 w 68"/>
                  <a:gd name="T5" fmla="*/ 21 h 43"/>
                  <a:gd name="T6" fmla="*/ 9 w 68"/>
                  <a:gd name="T7" fmla="*/ 21 h 43"/>
                  <a:gd name="T8" fmla="*/ 11 w 68"/>
                  <a:gd name="T9" fmla="*/ 19 h 43"/>
                  <a:gd name="T10" fmla="*/ 13 w 68"/>
                  <a:gd name="T11" fmla="*/ 8 h 43"/>
                  <a:gd name="T12" fmla="*/ 16 w 68"/>
                  <a:gd name="T13" fmla="*/ 7 h 43"/>
                  <a:gd name="T14" fmla="*/ 18 w 68"/>
                  <a:gd name="T15" fmla="*/ 6 h 43"/>
                  <a:gd name="T16" fmla="*/ 37 w 68"/>
                  <a:gd name="T17" fmla="*/ 5 h 43"/>
                  <a:gd name="T18" fmla="*/ 44 w 68"/>
                  <a:gd name="T19" fmla="*/ 5 h 43"/>
                  <a:gd name="T20" fmla="*/ 48 w 68"/>
                  <a:gd name="T21" fmla="*/ 2 h 43"/>
                  <a:gd name="T22" fmla="*/ 59 w 68"/>
                  <a:gd name="T23" fmla="*/ 5 h 43"/>
                  <a:gd name="T24" fmla="*/ 64 w 68"/>
                  <a:gd name="T25" fmla="*/ 14 h 43"/>
                  <a:gd name="T26" fmla="*/ 65 w 68"/>
                  <a:gd name="T27" fmla="*/ 16 h 43"/>
                  <a:gd name="T28" fmla="*/ 67 w 68"/>
                  <a:gd name="T29" fmla="*/ 26 h 43"/>
                  <a:gd name="T30" fmla="*/ 65 w 68"/>
                  <a:gd name="T31" fmla="*/ 34 h 43"/>
                  <a:gd name="T32" fmla="*/ 62 w 68"/>
                  <a:gd name="T33" fmla="*/ 36 h 43"/>
                  <a:gd name="T34" fmla="*/ 61 w 68"/>
                  <a:gd name="T35" fmla="*/ 34 h 43"/>
                  <a:gd name="T36" fmla="*/ 64 w 68"/>
                  <a:gd name="T37" fmla="*/ 23 h 43"/>
                  <a:gd name="T38" fmla="*/ 63 w 68"/>
                  <a:gd name="T39" fmla="*/ 19 h 43"/>
                  <a:gd name="T40" fmla="*/ 61 w 68"/>
                  <a:gd name="T41" fmla="*/ 22 h 43"/>
                  <a:gd name="T42" fmla="*/ 57 w 68"/>
                  <a:gd name="T43" fmla="*/ 32 h 43"/>
                  <a:gd name="T44" fmla="*/ 56 w 68"/>
                  <a:gd name="T45" fmla="*/ 34 h 43"/>
                  <a:gd name="T46" fmla="*/ 55 w 68"/>
                  <a:gd name="T47" fmla="*/ 33 h 43"/>
                  <a:gd name="T48" fmla="*/ 53 w 68"/>
                  <a:gd name="T49" fmla="*/ 31 h 43"/>
                  <a:gd name="T50" fmla="*/ 55 w 68"/>
                  <a:gd name="T51" fmla="*/ 28 h 43"/>
                  <a:gd name="T52" fmla="*/ 58 w 68"/>
                  <a:gd name="T53" fmla="*/ 19 h 43"/>
                  <a:gd name="T54" fmla="*/ 27 w 68"/>
                  <a:gd name="T55" fmla="*/ 25 h 43"/>
                  <a:gd name="T56" fmla="*/ 30 w 68"/>
                  <a:gd name="T57" fmla="*/ 30 h 43"/>
                  <a:gd name="T58" fmla="*/ 29 w 68"/>
                  <a:gd name="T59" fmla="*/ 32 h 43"/>
                  <a:gd name="T60" fmla="*/ 25 w 68"/>
                  <a:gd name="T61" fmla="*/ 32 h 43"/>
                  <a:gd name="T62" fmla="*/ 24 w 68"/>
                  <a:gd name="T63" fmla="*/ 29 h 43"/>
                  <a:gd name="T64" fmla="*/ 23 w 68"/>
                  <a:gd name="T65" fmla="*/ 28 h 43"/>
                  <a:gd name="T66" fmla="*/ 14 w 68"/>
                  <a:gd name="T67" fmla="*/ 12 h 43"/>
                  <a:gd name="T68" fmla="*/ 14 w 68"/>
                  <a:gd name="T69" fmla="*/ 23 h 43"/>
                  <a:gd name="T70" fmla="*/ 12 w 68"/>
                  <a:gd name="T71" fmla="*/ 25 h 43"/>
                  <a:gd name="T72" fmla="*/ 7 w 68"/>
                  <a:gd name="T73" fmla="*/ 24 h 43"/>
                  <a:gd name="T74" fmla="*/ 4 w 68"/>
                  <a:gd name="T75" fmla="*/ 27 h 43"/>
                  <a:gd name="T76" fmla="*/ 10 w 68"/>
                  <a:gd name="T77" fmla="*/ 39 h 43"/>
                  <a:gd name="T78" fmla="*/ 11 w 68"/>
                  <a:gd name="T79" fmla="*/ 41 h 43"/>
                  <a:gd name="T80" fmla="*/ 11 w 68"/>
                  <a:gd name="T81" fmla="*/ 41 h 43"/>
                  <a:gd name="T82" fmla="*/ 8 w 68"/>
                  <a:gd name="T83" fmla="*/ 4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" h="43">
                    <a:moveTo>
                      <a:pt x="8" y="42"/>
                    </a:moveTo>
                    <a:cubicBezTo>
                      <a:pt x="1" y="37"/>
                      <a:pt x="0" y="31"/>
                      <a:pt x="1" y="23"/>
                    </a:cubicBezTo>
                    <a:cubicBezTo>
                      <a:pt x="1" y="21"/>
                      <a:pt x="3" y="21"/>
                      <a:pt x="4" y="21"/>
                    </a:cubicBezTo>
                    <a:cubicBezTo>
                      <a:pt x="6" y="21"/>
                      <a:pt x="8" y="21"/>
                      <a:pt x="9" y="21"/>
                    </a:cubicBezTo>
                    <a:cubicBezTo>
                      <a:pt x="11" y="21"/>
                      <a:pt x="11" y="20"/>
                      <a:pt x="11" y="19"/>
                    </a:cubicBezTo>
                    <a:cubicBezTo>
                      <a:pt x="10" y="15"/>
                      <a:pt x="12" y="11"/>
                      <a:pt x="13" y="8"/>
                    </a:cubicBezTo>
                    <a:cubicBezTo>
                      <a:pt x="14" y="7"/>
                      <a:pt x="15" y="6"/>
                      <a:pt x="16" y="7"/>
                    </a:cubicBezTo>
                    <a:cubicBezTo>
                      <a:pt x="17" y="7"/>
                      <a:pt x="17" y="7"/>
                      <a:pt x="18" y="6"/>
                    </a:cubicBezTo>
                    <a:cubicBezTo>
                      <a:pt x="24" y="1"/>
                      <a:pt x="30" y="2"/>
                      <a:pt x="37" y="5"/>
                    </a:cubicBezTo>
                    <a:cubicBezTo>
                      <a:pt x="39" y="6"/>
                      <a:pt x="42" y="7"/>
                      <a:pt x="44" y="5"/>
                    </a:cubicBezTo>
                    <a:cubicBezTo>
                      <a:pt x="45" y="4"/>
                      <a:pt x="47" y="3"/>
                      <a:pt x="48" y="2"/>
                    </a:cubicBezTo>
                    <a:cubicBezTo>
                      <a:pt x="53" y="0"/>
                      <a:pt x="56" y="1"/>
                      <a:pt x="59" y="5"/>
                    </a:cubicBezTo>
                    <a:cubicBezTo>
                      <a:pt x="62" y="8"/>
                      <a:pt x="63" y="11"/>
                      <a:pt x="64" y="14"/>
                    </a:cubicBezTo>
                    <a:cubicBezTo>
                      <a:pt x="64" y="15"/>
                      <a:pt x="64" y="16"/>
                      <a:pt x="65" y="16"/>
                    </a:cubicBezTo>
                    <a:cubicBezTo>
                      <a:pt x="67" y="19"/>
                      <a:pt x="68" y="22"/>
                      <a:pt x="67" y="26"/>
                    </a:cubicBezTo>
                    <a:cubicBezTo>
                      <a:pt x="66" y="29"/>
                      <a:pt x="66" y="32"/>
                      <a:pt x="65" y="34"/>
                    </a:cubicBezTo>
                    <a:cubicBezTo>
                      <a:pt x="64" y="35"/>
                      <a:pt x="64" y="36"/>
                      <a:pt x="62" y="36"/>
                    </a:cubicBezTo>
                    <a:cubicBezTo>
                      <a:pt x="61" y="36"/>
                      <a:pt x="61" y="35"/>
                      <a:pt x="61" y="34"/>
                    </a:cubicBezTo>
                    <a:cubicBezTo>
                      <a:pt x="63" y="31"/>
                      <a:pt x="64" y="27"/>
                      <a:pt x="64" y="23"/>
                    </a:cubicBezTo>
                    <a:cubicBezTo>
                      <a:pt x="64" y="21"/>
                      <a:pt x="64" y="19"/>
                      <a:pt x="63" y="19"/>
                    </a:cubicBezTo>
                    <a:cubicBezTo>
                      <a:pt x="61" y="19"/>
                      <a:pt x="62" y="21"/>
                      <a:pt x="61" y="22"/>
                    </a:cubicBezTo>
                    <a:cubicBezTo>
                      <a:pt x="61" y="26"/>
                      <a:pt x="59" y="29"/>
                      <a:pt x="57" y="32"/>
                    </a:cubicBezTo>
                    <a:cubicBezTo>
                      <a:pt x="57" y="32"/>
                      <a:pt x="56" y="33"/>
                      <a:pt x="56" y="34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5" y="32"/>
                      <a:pt x="54" y="32"/>
                      <a:pt x="53" y="31"/>
                    </a:cubicBezTo>
                    <a:cubicBezTo>
                      <a:pt x="53" y="30"/>
                      <a:pt x="54" y="29"/>
                      <a:pt x="55" y="28"/>
                    </a:cubicBezTo>
                    <a:cubicBezTo>
                      <a:pt x="56" y="26"/>
                      <a:pt x="58" y="23"/>
                      <a:pt x="58" y="19"/>
                    </a:cubicBezTo>
                    <a:cubicBezTo>
                      <a:pt x="48" y="26"/>
                      <a:pt x="38" y="26"/>
                      <a:pt x="27" y="25"/>
                    </a:cubicBezTo>
                    <a:cubicBezTo>
                      <a:pt x="27" y="28"/>
                      <a:pt x="30" y="28"/>
                      <a:pt x="30" y="30"/>
                    </a:cubicBezTo>
                    <a:cubicBezTo>
                      <a:pt x="30" y="31"/>
                      <a:pt x="30" y="32"/>
                      <a:pt x="29" y="32"/>
                    </a:cubicBezTo>
                    <a:cubicBezTo>
                      <a:pt x="28" y="32"/>
                      <a:pt x="26" y="32"/>
                      <a:pt x="25" y="32"/>
                    </a:cubicBezTo>
                    <a:cubicBezTo>
                      <a:pt x="25" y="31"/>
                      <a:pt x="24" y="30"/>
                      <a:pt x="24" y="29"/>
                    </a:cubicBezTo>
                    <a:cubicBezTo>
                      <a:pt x="25" y="28"/>
                      <a:pt x="24" y="28"/>
                      <a:pt x="23" y="28"/>
                    </a:cubicBezTo>
                    <a:cubicBezTo>
                      <a:pt x="21" y="22"/>
                      <a:pt x="17" y="18"/>
                      <a:pt x="14" y="12"/>
                    </a:cubicBezTo>
                    <a:cubicBezTo>
                      <a:pt x="13" y="16"/>
                      <a:pt x="14" y="20"/>
                      <a:pt x="14" y="23"/>
                    </a:cubicBezTo>
                    <a:cubicBezTo>
                      <a:pt x="14" y="24"/>
                      <a:pt x="13" y="25"/>
                      <a:pt x="12" y="25"/>
                    </a:cubicBezTo>
                    <a:cubicBezTo>
                      <a:pt x="10" y="24"/>
                      <a:pt x="9" y="24"/>
                      <a:pt x="7" y="24"/>
                    </a:cubicBezTo>
                    <a:cubicBezTo>
                      <a:pt x="5" y="24"/>
                      <a:pt x="4" y="24"/>
                      <a:pt x="4" y="27"/>
                    </a:cubicBezTo>
                    <a:cubicBezTo>
                      <a:pt x="4" y="32"/>
                      <a:pt x="6" y="36"/>
                      <a:pt x="10" y="39"/>
                    </a:cubicBezTo>
                    <a:cubicBezTo>
                      <a:pt x="10" y="40"/>
                      <a:pt x="11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3"/>
                      <a:pt x="9" y="43"/>
                      <a:pt x="8" y="4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9" name="Freeform 785">
                <a:extLst>
                  <a:ext uri="{FF2B5EF4-FFF2-40B4-BE49-F238E27FC236}">
                    <a16:creationId xmlns:a16="http://schemas.microsoft.com/office/drawing/2014/main" id="{15CEE2EF-7B15-EF2C-7BED-969698F46F2C}"/>
                  </a:ext>
                </a:extLst>
              </p:cNvPr>
              <p:cNvSpPr/>
              <p:nvPr userDrawn="1"/>
            </p:nvSpPr>
            <p:spPr bwMode="auto">
              <a:xfrm>
                <a:off x="2157" y="3780"/>
                <a:ext cx="177" cy="241"/>
              </a:xfrm>
              <a:custGeom>
                <a:avLst/>
                <a:gdLst>
                  <a:gd name="T0" fmla="*/ 17 w 28"/>
                  <a:gd name="T1" fmla="*/ 38 h 38"/>
                  <a:gd name="T2" fmla="*/ 13 w 28"/>
                  <a:gd name="T3" fmla="*/ 34 h 38"/>
                  <a:gd name="T4" fmla="*/ 10 w 28"/>
                  <a:gd name="T5" fmla="*/ 33 h 38"/>
                  <a:gd name="T6" fmla="*/ 7 w 28"/>
                  <a:gd name="T7" fmla="*/ 32 h 38"/>
                  <a:gd name="T8" fmla="*/ 5 w 28"/>
                  <a:gd name="T9" fmla="*/ 29 h 38"/>
                  <a:gd name="T10" fmla="*/ 4 w 28"/>
                  <a:gd name="T11" fmla="*/ 28 h 38"/>
                  <a:gd name="T12" fmla="*/ 4 w 28"/>
                  <a:gd name="T13" fmla="*/ 18 h 38"/>
                  <a:gd name="T14" fmla="*/ 3 w 28"/>
                  <a:gd name="T15" fmla="*/ 13 h 38"/>
                  <a:gd name="T16" fmla="*/ 6 w 28"/>
                  <a:gd name="T17" fmla="*/ 3 h 38"/>
                  <a:gd name="T18" fmla="*/ 15 w 28"/>
                  <a:gd name="T19" fmla="*/ 0 h 38"/>
                  <a:gd name="T20" fmla="*/ 26 w 28"/>
                  <a:gd name="T21" fmla="*/ 9 h 38"/>
                  <a:gd name="T22" fmla="*/ 28 w 28"/>
                  <a:gd name="T23" fmla="*/ 20 h 38"/>
                  <a:gd name="T24" fmla="*/ 26 w 28"/>
                  <a:gd name="T25" fmla="*/ 32 h 38"/>
                  <a:gd name="T26" fmla="*/ 17 w 28"/>
                  <a:gd name="T2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8">
                    <a:moveTo>
                      <a:pt x="17" y="38"/>
                    </a:moveTo>
                    <a:cubicBezTo>
                      <a:pt x="13" y="38"/>
                      <a:pt x="13" y="38"/>
                      <a:pt x="13" y="34"/>
                    </a:cubicBezTo>
                    <a:cubicBezTo>
                      <a:pt x="13" y="33"/>
                      <a:pt x="11" y="33"/>
                      <a:pt x="10" y="33"/>
                    </a:cubicBezTo>
                    <a:cubicBezTo>
                      <a:pt x="9" y="32"/>
                      <a:pt x="8" y="32"/>
                      <a:pt x="7" y="32"/>
                    </a:cubicBezTo>
                    <a:cubicBezTo>
                      <a:pt x="6" y="31"/>
                      <a:pt x="4" y="31"/>
                      <a:pt x="5" y="29"/>
                    </a:cubicBezTo>
                    <a:cubicBezTo>
                      <a:pt x="5" y="29"/>
                      <a:pt x="5" y="29"/>
                      <a:pt x="4" y="28"/>
                    </a:cubicBezTo>
                    <a:cubicBezTo>
                      <a:pt x="2" y="25"/>
                      <a:pt x="2" y="22"/>
                      <a:pt x="4" y="18"/>
                    </a:cubicBezTo>
                    <a:cubicBezTo>
                      <a:pt x="4" y="16"/>
                      <a:pt x="4" y="15"/>
                      <a:pt x="3" y="13"/>
                    </a:cubicBezTo>
                    <a:cubicBezTo>
                      <a:pt x="0" y="9"/>
                      <a:pt x="1" y="5"/>
                      <a:pt x="6" y="3"/>
                    </a:cubicBezTo>
                    <a:cubicBezTo>
                      <a:pt x="9" y="2"/>
                      <a:pt x="12" y="0"/>
                      <a:pt x="15" y="0"/>
                    </a:cubicBezTo>
                    <a:cubicBezTo>
                      <a:pt x="21" y="1"/>
                      <a:pt x="25" y="4"/>
                      <a:pt x="26" y="9"/>
                    </a:cubicBezTo>
                    <a:cubicBezTo>
                      <a:pt x="27" y="12"/>
                      <a:pt x="28" y="16"/>
                      <a:pt x="28" y="20"/>
                    </a:cubicBezTo>
                    <a:cubicBezTo>
                      <a:pt x="27" y="24"/>
                      <a:pt x="27" y="28"/>
                      <a:pt x="26" y="32"/>
                    </a:cubicBezTo>
                    <a:cubicBezTo>
                      <a:pt x="26" y="36"/>
                      <a:pt x="22" y="38"/>
                      <a:pt x="17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0" name="Freeform 786">
                <a:extLst>
                  <a:ext uri="{FF2B5EF4-FFF2-40B4-BE49-F238E27FC236}">
                    <a16:creationId xmlns:a16="http://schemas.microsoft.com/office/drawing/2014/main" id="{6DAFAD7C-3965-6D17-F8D7-BACEC2F89C44}"/>
                  </a:ext>
                </a:extLst>
              </p:cNvPr>
              <p:cNvSpPr/>
              <p:nvPr userDrawn="1"/>
            </p:nvSpPr>
            <p:spPr bwMode="auto">
              <a:xfrm>
                <a:off x="1943" y="1059"/>
                <a:ext cx="189" cy="241"/>
              </a:xfrm>
              <a:custGeom>
                <a:avLst/>
                <a:gdLst>
                  <a:gd name="T0" fmla="*/ 5 w 30"/>
                  <a:gd name="T1" fmla="*/ 24 h 38"/>
                  <a:gd name="T2" fmla="*/ 5 w 30"/>
                  <a:gd name="T3" fmla="*/ 22 h 38"/>
                  <a:gd name="T4" fmla="*/ 3 w 30"/>
                  <a:gd name="T5" fmla="*/ 16 h 38"/>
                  <a:gd name="T6" fmla="*/ 3 w 30"/>
                  <a:gd name="T7" fmla="*/ 7 h 38"/>
                  <a:gd name="T8" fmla="*/ 9 w 30"/>
                  <a:gd name="T9" fmla="*/ 2 h 38"/>
                  <a:gd name="T10" fmla="*/ 13 w 30"/>
                  <a:gd name="T11" fmla="*/ 1 h 38"/>
                  <a:gd name="T12" fmla="*/ 23 w 30"/>
                  <a:gd name="T13" fmla="*/ 4 h 38"/>
                  <a:gd name="T14" fmla="*/ 25 w 30"/>
                  <a:gd name="T15" fmla="*/ 7 h 38"/>
                  <a:gd name="T16" fmla="*/ 29 w 30"/>
                  <a:gd name="T17" fmla="*/ 16 h 38"/>
                  <a:gd name="T18" fmla="*/ 30 w 30"/>
                  <a:gd name="T19" fmla="*/ 29 h 38"/>
                  <a:gd name="T20" fmla="*/ 22 w 30"/>
                  <a:gd name="T21" fmla="*/ 38 h 38"/>
                  <a:gd name="T22" fmla="*/ 18 w 30"/>
                  <a:gd name="T23" fmla="*/ 35 h 38"/>
                  <a:gd name="T24" fmla="*/ 16 w 30"/>
                  <a:gd name="T25" fmla="*/ 34 h 38"/>
                  <a:gd name="T26" fmla="*/ 12 w 30"/>
                  <a:gd name="T27" fmla="*/ 34 h 38"/>
                  <a:gd name="T28" fmla="*/ 9 w 30"/>
                  <a:gd name="T29" fmla="*/ 32 h 38"/>
                  <a:gd name="T30" fmla="*/ 8 w 30"/>
                  <a:gd name="T31" fmla="*/ 30 h 38"/>
                  <a:gd name="T32" fmla="*/ 5 w 30"/>
                  <a:gd name="T3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38">
                    <a:moveTo>
                      <a:pt x="5" y="24"/>
                    </a:moveTo>
                    <a:cubicBezTo>
                      <a:pt x="5" y="24"/>
                      <a:pt x="5" y="23"/>
                      <a:pt x="5" y="22"/>
                    </a:cubicBezTo>
                    <a:cubicBezTo>
                      <a:pt x="5" y="20"/>
                      <a:pt x="5" y="18"/>
                      <a:pt x="3" y="16"/>
                    </a:cubicBezTo>
                    <a:cubicBezTo>
                      <a:pt x="0" y="13"/>
                      <a:pt x="0" y="10"/>
                      <a:pt x="3" y="7"/>
                    </a:cubicBezTo>
                    <a:cubicBezTo>
                      <a:pt x="5" y="5"/>
                      <a:pt x="7" y="4"/>
                      <a:pt x="9" y="2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7" y="0"/>
                      <a:pt x="20" y="2"/>
                      <a:pt x="23" y="4"/>
                    </a:cubicBezTo>
                    <a:cubicBezTo>
                      <a:pt x="24" y="5"/>
                      <a:pt x="25" y="7"/>
                      <a:pt x="25" y="7"/>
                    </a:cubicBezTo>
                    <a:cubicBezTo>
                      <a:pt x="26" y="11"/>
                      <a:pt x="29" y="13"/>
                      <a:pt x="29" y="16"/>
                    </a:cubicBezTo>
                    <a:cubicBezTo>
                      <a:pt x="29" y="21"/>
                      <a:pt x="30" y="25"/>
                      <a:pt x="30" y="29"/>
                    </a:cubicBezTo>
                    <a:cubicBezTo>
                      <a:pt x="30" y="33"/>
                      <a:pt x="26" y="37"/>
                      <a:pt x="22" y="38"/>
                    </a:cubicBezTo>
                    <a:cubicBezTo>
                      <a:pt x="19" y="38"/>
                      <a:pt x="18" y="37"/>
                      <a:pt x="18" y="35"/>
                    </a:cubicBezTo>
                    <a:cubicBezTo>
                      <a:pt x="17" y="34"/>
                      <a:pt x="17" y="33"/>
                      <a:pt x="16" y="34"/>
                    </a:cubicBezTo>
                    <a:cubicBezTo>
                      <a:pt x="15" y="34"/>
                      <a:pt x="13" y="34"/>
                      <a:pt x="12" y="34"/>
                    </a:cubicBezTo>
                    <a:cubicBezTo>
                      <a:pt x="10" y="34"/>
                      <a:pt x="9" y="34"/>
                      <a:pt x="9" y="32"/>
                    </a:cubicBezTo>
                    <a:cubicBezTo>
                      <a:pt x="9" y="31"/>
                      <a:pt x="8" y="31"/>
                      <a:pt x="8" y="30"/>
                    </a:cubicBezTo>
                    <a:cubicBezTo>
                      <a:pt x="5" y="29"/>
                      <a:pt x="5" y="27"/>
                      <a:pt x="5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1" name="Freeform 787">
                <a:extLst>
                  <a:ext uri="{FF2B5EF4-FFF2-40B4-BE49-F238E27FC236}">
                    <a16:creationId xmlns:a16="http://schemas.microsoft.com/office/drawing/2014/main" id="{7BA270EF-1E4F-FEFF-9EFD-AC9B9132857E}"/>
                  </a:ext>
                </a:extLst>
              </p:cNvPr>
              <p:cNvSpPr/>
              <p:nvPr userDrawn="1"/>
            </p:nvSpPr>
            <p:spPr bwMode="auto">
              <a:xfrm>
                <a:off x="3475" y="2010"/>
                <a:ext cx="176" cy="241"/>
              </a:xfrm>
              <a:custGeom>
                <a:avLst/>
                <a:gdLst>
                  <a:gd name="T0" fmla="*/ 12 w 28"/>
                  <a:gd name="T1" fmla="*/ 38 h 38"/>
                  <a:gd name="T2" fmla="*/ 10 w 28"/>
                  <a:gd name="T3" fmla="*/ 37 h 38"/>
                  <a:gd name="T4" fmla="*/ 7 w 28"/>
                  <a:gd name="T5" fmla="*/ 33 h 38"/>
                  <a:gd name="T6" fmla="*/ 6 w 28"/>
                  <a:gd name="T7" fmla="*/ 31 h 38"/>
                  <a:gd name="T8" fmla="*/ 2 w 28"/>
                  <a:gd name="T9" fmla="*/ 28 h 38"/>
                  <a:gd name="T10" fmla="*/ 1 w 28"/>
                  <a:gd name="T11" fmla="*/ 25 h 38"/>
                  <a:gd name="T12" fmla="*/ 0 w 28"/>
                  <a:gd name="T13" fmla="*/ 21 h 38"/>
                  <a:gd name="T14" fmla="*/ 2 w 28"/>
                  <a:gd name="T15" fmla="*/ 15 h 38"/>
                  <a:gd name="T16" fmla="*/ 4 w 28"/>
                  <a:gd name="T17" fmla="*/ 9 h 38"/>
                  <a:gd name="T18" fmla="*/ 11 w 28"/>
                  <a:gd name="T19" fmla="*/ 1 h 38"/>
                  <a:gd name="T20" fmla="*/ 15 w 28"/>
                  <a:gd name="T21" fmla="*/ 0 h 38"/>
                  <a:gd name="T22" fmla="*/ 25 w 28"/>
                  <a:gd name="T23" fmla="*/ 5 h 38"/>
                  <a:gd name="T24" fmla="*/ 27 w 28"/>
                  <a:gd name="T25" fmla="*/ 9 h 38"/>
                  <a:gd name="T26" fmla="*/ 26 w 28"/>
                  <a:gd name="T27" fmla="*/ 22 h 38"/>
                  <a:gd name="T28" fmla="*/ 21 w 28"/>
                  <a:gd name="T29" fmla="*/ 33 h 38"/>
                  <a:gd name="T30" fmla="*/ 12 w 28"/>
                  <a:gd name="T3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38">
                    <a:moveTo>
                      <a:pt x="12" y="38"/>
                    </a:moveTo>
                    <a:cubicBezTo>
                      <a:pt x="12" y="38"/>
                      <a:pt x="11" y="38"/>
                      <a:pt x="10" y="37"/>
                    </a:cubicBezTo>
                    <a:cubicBezTo>
                      <a:pt x="7" y="37"/>
                      <a:pt x="6" y="36"/>
                      <a:pt x="7" y="33"/>
                    </a:cubicBezTo>
                    <a:cubicBezTo>
                      <a:pt x="8" y="32"/>
                      <a:pt x="7" y="31"/>
                      <a:pt x="6" y="31"/>
                    </a:cubicBezTo>
                    <a:cubicBezTo>
                      <a:pt x="5" y="30"/>
                      <a:pt x="3" y="29"/>
                      <a:pt x="2" y="28"/>
                    </a:cubicBezTo>
                    <a:cubicBezTo>
                      <a:pt x="1" y="28"/>
                      <a:pt x="0" y="27"/>
                      <a:pt x="1" y="25"/>
                    </a:cubicBezTo>
                    <a:cubicBezTo>
                      <a:pt x="2" y="24"/>
                      <a:pt x="0" y="23"/>
                      <a:pt x="0" y="21"/>
                    </a:cubicBezTo>
                    <a:cubicBezTo>
                      <a:pt x="0" y="19"/>
                      <a:pt x="1" y="17"/>
                      <a:pt x="2" y="15"/>
                    </a:cubicBezTo>
                    <a:cubicBezTo>
                      <a:pt x="4" y="14"/>
                      <a:pt x="5" y="11"/>
                      <a:pt x="4" y="9"/>
                    </a:cubicBezTo>
                    <a:cubicBezTo>
                      <a:pt x="2" y="4"/>
                      <a:pt x="6" y="1"/>
                      <a:pt x="11" y="1"/>
                    </a:cubicBezTo>
                    <a:cubicBezTo>
                      <a:pt x="12" y="1"/>
                      <a:pt x="14" y="0"/>
                      <a:pt x="15" y="0"/>
                    </a:cubicBezTo>
                    <a:cubicBezTo>
                      <a:pt x="20" y="0"/>
                      <a:pt x="23" y="2"/>
                      <a:pt x="25" y="5"/>
                    </a:cubicBezTo>
                    <a:cubicBezTo>
                      <a:pt x="26" y="6"/>
                      <a:pt x="27" y="7"/>
                      <a:pt x="27" y="9"/>
                    </a:cubicBezTo>
                    <a:cubicBezTo>
                      <a:pt x="28" y="13"/>
                      <a:pt x="27" y="18"/>
                      <a:pt x="26" y="22"/>
                    </a:cubicBezTo>
                    <a:cubicBezTo>
                      <a:pt x="25" y="26"/>
                      <a:pt x="23" y="30"/>
                      <a:pt x="21" y="33"/>
                    </a:cubicBezTo>
                    <a:cubicBezTo>
                      <a:pt x="19" y="37"/>
                      <a:pt x="17" y="38"/>
                      <a:pt x="12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2" name="Freeform 788">
                <a:extLst>
                  <a:ext uri="{FF2B5EF4-FFF2-40B4-BE49-F238E27FC236}">
                    <a16:creationId xmlns:a16="http://schemas.microsoft.com/office/drawing/2014/main" id="{18AE5210-6943-415A-B1F2-7068B296C2C7}"/>
                  </a:ext>
                </a:extLst>
              </p:cNvPr>
              <p:cNvSpPr/>
              <p:nvPr userDrawn="1"/>
            </p:nvSpPr>
            <p:spPr bwMode="auto">
              <a:xfrm>
                <a:off x="3116" y="665"/>
                <a:ext cx="208" cy="229"/>
              </a:xfrm>
              <a:custGeom>
                <a:avLst/>
                <a:gdLst>
                  <a:gd name="T0" fmla="*/ 18 w 33"/>
                  <a:gd name="T1" fmla="*/ 0 h 36"/>
                  <a:gd name="T2" fmla="*/ 22 w 33"/>
                  <a:gd name="T3" fmla="*/ 1 h 36"/>
                  <a:gd name="T4" fmla="*/ 28 w 33"/>
                  <a:gd name="T5" fmla="*/ 4 h 36"/>
                  <a:gd name="T6" fmla="*/ 32 w 33"/>
                  <a:gd name="T7" fmla="*/ 11 h 36"/>
                  <a:gd name="T8" fmla="*/ 28 w 33"/>
                  <a:gd name="T9" fmla="*/ 22 h 36"/>
                  <a:gd name="T10" fmla="*/ 25 w 33"/>
                  <a:gd name="T11" fmla="*/ 26 h 36"/>
                  <a:gd name="T12" fmla="*/ 10 w 33"/>
                  <a:gd name="T13" fmla="*/ 35 h 36"/>
                  <a:gd name="T14" fmla="*/ 0 w 33"/>
                  <a:gd name="T15" fmla="*/ 29 h 36"/>
                  <a:gd name="T16" fmla="*/ 2 w 33"/>
                  <a:gd name="T17" fmla="*/ 26 h 36"/>
                  <a:gd name="T18" fmla="*/ 2 w 33"/>
                  <a:gd name="T19" fmla="*/ 23 h 36"/>
                  <a:gd name="T20" fmla="*/ 0 w 33"/>
                  <a:gd name="T21" fmla="*/ 17 h 36"/>
                  <a:gd name="T22" fmla="*/ 3 w 33"/>
                  <a:gd name="T23" fmla="*/ 12 h 36"/>
                  <a:gd name="T24" fmla="*/ 8 w 33"/>
                  <a:gd name="T25" fmla="*/ 8 h 36"/>
                  <a:gd name="T26" fmla="*/ 12 w 33"/>
                  <a:gd name="T27" fmla="*/ 5 h 36"/>
                  <a:gd name="T28" fmla="*/ 18 w 33"/>
                  <a:gd name="T2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18" y="0"/>
                    </a:moveTo>
                    <a:cubicBezTo>
                      <a:pt x="19" y="0"/>
                      <a:pt x="21" y="0"/>
                      <a:pt x="22" y="1"/>
                    </a:cubicBezTo>
                    <a:cubicBezTo>
                      <a:pt x="24" y="2"/>
                      <a:pt x="26" y="3"/>
                      <a:pt x="28" y="4"/>
                    </a:cubicBezTo>
                    <a:cubicBezTo>
                      <a:pt x="31" y="5"/>
                      <a:pt x="31" y="8"/>
                      <a:pt x="32" y="11"/>
                    </a:cubicBezTo>
                    <a:cubicBezTo>
                      <a:pt x="33" y="15"/>
                      <a:pt x="32" y="19"/>
                      <a:pt x="28" y="22"/>
                    </a:cubicBezTo>
                    <a:cubicBezTo>
                      <a:pt x="27" y="23"/>
                      <a:pt x="26" y="25"/>
                      <a:pt x="25" y="26"/>
                    </a:cubicBezTo>
                    <a:cubicBezTo>
                      <a:pt x="20" y="29"/>
                      <a:pt x="16" y="34"/>
                      <a:pt x="10" y="35"/>
                    </a:cubicBezTo>
                    <a:cubicBezTo>
                      <a:pt x="6" y="36"/>
                      <a:pt x="1" y="32"/>
                      <a:pt x="0" y="29"/>
                    </a:cubicBezTo>
                    <a:cubicBezTo>
                      <a:pt x="0" y="27"/>
                      <a:pt x="1" y="27"/>
                      <a:pt x="2" y="26"/>
                    </a:cubicBezTo>
                    <a:cubicBezTo>
                      <a:pt x="3" y="25"/>
                      <a:pt x="3" y="24"/>
                      <a:pt x="2" y="23"/>
                    </a:cubicBezTo>
                    <a:cubicBezTo>
                      <a:pt x="0" y="22"/>
                      <a:pt x="0" y="19"/>
                      <a:pt x="0" y="17"/>
                    </a:cubicBezTo>
                    <a:cubicBezTo>
                      <a:pt x="1" y="16"/>
                      <a:pt x="2" y="13"/>
                      <a:pt x="3" y="12"/>
                    </a:cubicBezTo>
                    <a:cubicBezTo>
                      <a:pt x="5" y="10"/>
                      <a:pt x="6" y="9"/>
                      <a:pt x="8" y="8"/>
                    </a:cubicBezTo>
                    <a:cubicBezTo>
                      <a:pt x="11" y="8"/>
                      <a:pt x="12" y="7"/>
                      <a:pt x="12" y="5"/>
                    </a:cubicBezTo>
                    <a:cubicBezTo>
                      <a:pt x="13" y="2"/>
                      <a:pt x="15" y="0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3" name="Freeform 789">
                <a:extLst>
                  <a:ext uri="{FF2B5EF4-FFF2-40B4-BE49-F238E27FC236}">
                    <a16:creationId xmlns:a16="http://schemas.microsoft.com/office/drawing/2014/main" id="{7CFCF26E-4BED-0675-A30B-9E2B2C1EDA00}"/>
                  </a:ext>
                </a:extLst>
              </p:cNvPr>
              <p:cNvSpPr/>
              <p:nvPr userDrawn="1"/>
            </p:nvSpPr>
            <p:spPr bwMode="auto">
              <a:xfrm>
                <a:off x="2876" y="2403"/>
                <a:ext cx="221" cy="229"/>
              </a:xfrm>
              <a:custGeom>
                <a:avLst/>
                <a:gdLst>
                  <a:gd name="T0" fmla="*/ 35 w 35"/>
                  <a:gd name="T1" fmla="*/ 26 h 36"/>
                  <a:gd name="T2" fmla="*/ 29 w 35"/>
                  <a:gd name="T3" fmla="*/ 35 h 36"/>
                  <a:gd name="T4" fmla="*/ 25 w 35"/>
                  <a:gd name="T5" fmla="*/ 34 h 36"/>
                  <a:gd name="T6" fmla="*/ 21 w 35"/>
                  <a:gd name="T7" fmla="*/ 33 h 36"/>
                  <a:gd name="T8" fmla="*/ 18 w 35"/>
                  <a:gd name="T9" fmla="*/ 34 h 36"/>
                  <a:gd name="T10" fmla="*/ 15 w 35"/>
                  <a:gd name="T11" fmla="*/ 33 h 36"/>
                  <a:gd name="T12" fmla="*/ 13 w 35"/>
                  <a:gd name="T13" fmla="*/ 32 h 36"/>
                  <a:gd name="T14" fmla="*/ 8 w 35"/>
                  <a:gd name="T15" fmla="*/ 25 h 36"/>
                  <a:gd name="T16" fmla="*/ 6 w 35"/>
                  <a:gd name="T17" fmla="*/ 20 h 36"/>
                  <a:gd name="T18" fmla="*/ 3 w 35"/>
                  <a:gd name="T19" fmla="*/ 18 h 36"/>
                  <a:gd name="T20" fmla="*/ 3 w 35"/>
                  <a:gd name="T21" fmla="*/ 10 h 36"/>
                  <a:gd name="T22" fmla="*/ 6 w 35"/>
                  <a:gd name="T23" fmla="*/ 5 h 36"/>
                  <a:gd name="T24" fmla="*/ 10 w 35"/>
                  <a:gd name="T25" fmla="*/ 3 h 36"/>
                  <a:gd name="T26" fmla="*/ 24 w 35"/>
                  <a:gd name="T27" fmla="*/ 6 h 36"/>
                  <a:gd name="T28" fmla="*/ 28 w 35"/>
                  <a:gd name="T29" fmla="*/ 10 h 36"/>
                  <a:gd name="T30" fmla="*/ 30 w 35"/>
                  <a:gd name="T31" fmla="*/ 14 h 36"/>
                  <a:gd name="T32" fmla="*/ 33 w 35"/>
                  <a:gd name="T33" fmla="*/ 21 h 36"/>
                  <a:gd name="T34" fmla="*/ 35 w 35"/>
                  <a:gd name="T35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5" h="36">
                    <a:moveTo>
                      <a:pt x="35" y="26"/>
                    </a:moveTo>
                    <a:cubicBezTo>
                      <a:pt x="35" y="31"/>
                      <a:pt x="32" y="33"/>
                      <a:pt x="29" y="35"/>
                    </a:cubicBezTo>
                    <a:cubicBezTo>
                      <a:pt x="27" y="36"/>
                      <a:pt x="26" y="36"/>
                      <a:pt x="25" y="34"/>
                    </a:cubicBezTo>
                    <a:cubicBezTo>
                      <a:pt x="24" y="33"/>
                      <a:pt x="23" y="32"/>
                      <a:pt x="21" y="33"/>
                    </a:cubicBezTo>
                    <a:cubicBezTo>
                      <a:pt x="20" y="34"/>
                      <a:pt x="19" y="34"/>
                      <a:pt x="18" y="34"/>
                    </a:cubicBezTo>
                    <a:cubicBezTo>
                      <a:pt x="17" y="34"/>
                      <a:pt x="15" y="35"/>
                      <a:pt x="15" y="33"/>
                    </a:cubicBezTo>
                    <a:cubicBezTo>
                      <a:pt x="15" y="33"/>
                      <a:pt x="14" y="32"/>
                      <a:pt x="13" y="32"/>
                    </a:cubicBezTo>
                    <a:cubicBezTo>
                      <a:pt x="10" y="31"/>
                      <a:pt x="8" y="28"/>
                      <a:pt x="8" y="25"/>
                    </a:cubicBezTo>
                    <a:cubicBezTo>
                      <a:pt x="8" y="23"/>
                      <a:pt x="8" y="21"/>
                      <a:pt x="6" y="20"/>
                    </a:cubicBezTo>
                    <a:cubicBezTo>
                      <a:pt x="5" y="20"/>
                      <a:pt x="4" y="19"/>
                      <a:pt x="3" y="18"/>
                    </a:cubicBezTo>
                    <a:cubicBezTo>
                      <a:pt x="1" y="16"/>
                      <a:pt x="0" y="13"/>
                      <a:pt x="3" y="10"/>
                    </a:cubicBezTo>
                    <a:cubicBezTo>
                      <a:pt x="4" y="9"/>
                      <a:pt x="5" y="7"/>
                      <a:pt x="6" y="5"/>
                    </a:cubicBezTo>
                    <a:cubicBezTo>
                      <a:pt x="7" y="4"/>
                      <a:pt x="8" y="3"/>
                      <a:pt x="10" y="3"/>
                    </a:cubicBezTo>
                    <a:cubicBezTo>
                      <a:pt x="15" y="0"/>
                      <a:pt x="21" y="1"/>
                      <a:pt x="24" y="6"/>
                    </a:cubicBezTo>
                    <a:cubicBezTo>
                      <a:pt x="25" y="8"/>
                      <a:pt x="26" y="9"/>
                      <a:pt x="28" y="10"/>
                    </a:cubicBezTo>
                    <a:cubicBezTo>
                      <a:pt x="29" y="11"/>
                      <a:pt x="30" y="12"/>
                      <a:pt x="30" y="14"/>
                    </a:cubicBezTo>
                    <a:cubicBezTo>
                      <a:pt x="30" y="17"/>
                      <a:pt x="32" y="19"/>
                      <a:pt x="33" y="21"/>
                    </a:cubicBezTo>
                    <a:cubicBezTo>
                      <a:pt x="34" y="23"/>
                      <a:pt x="35" y="24"/>
                      <a:pt x="35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4" name="Freeform 790">
                <a:extLst>
                  <a:ext uri="{FF2B5EF4-FFF2-40B4-BE49-F238E27FC236}">
                    <a16:creationId xmlns:a16="http://schemas.microsoft.com/office/drawing/2014/main" id="{A31F769C-5083-C1A8-9232-8679A9B2F8DD}"/>
                  </a:ext>
                </a:extLst>
              </p:cNvPr>
              <p:cNvSpPr/>
              <p:nvPr userDrawn="1"/>
            </p:nvSpPr>
            <p:spPr bwMode="auto">
              <a:xfrm>
                <a:off x="814" y="2327"/>
                <a:ext cx="202" cy="241"/>
              </a:xfrm>
              <a:custGeom>
                <a:avLst/>
                <a:gdLst>
                  <a:gd name="T0" fmla="*/ 32 w 32"/>
                  <a:gd name="T1" fmla="*/ 14 h 38"/>
                  <a:gd name="T2" fmla="*/ 30 w 32"/>
                  <a:gd name="T3" fmla="*/ 21 h 38"/>
                  <a:gd name="T4" fmla="*/ 26 w 32"/>
                  <a:gd name="T5" fmla="*/ 26 h 38"/>
                  <a:gd name="T6" fmla="*/ 22 w 32"/>
                  <a:gd name="T7" fmla="*/ 30 h 38"/>
                  <a:gd name="T8" fmla="*/ 16 w 32"/>
                  <a:gd name="T9" fmla="*/ 35 h 38"/>
                  <a:gd name="T10" fmla="*/ 2 w 32"/>
                  <a:gd name="T11" fmla="*/ 33 h 38"/>
                  <a:gd name="T12" fmla="*/ 2 w 32"/>
                  <a:gd name="T13" fmla="*/ 29 h 38"/>
                  <a:gd name="T14" fmla="*/ 2 w 32"/>
                  <a:gd name="T15" fmla="*/ 26 h 38"/>
                  <a:gd name="T16" fmla="*/ 0 w 32"/>
                  <a:gd name="T17" fmla="*/ 21 h 38"/>
                  <a:gd name="T18" fmla="*/ 0 w 32"/>
                  <a:gd name="T19" fmla="*/ 20 h 38"/>
                  <a:gd name="T20" fmla="*/ 8 w 32"/>
                  <a:gd name="T21" fmla="*/ 10 h 38"/>
                  <a:gd name="T22" fmla="*/ 11 w 32"/>
                  <a:gd name="T23" fmla="*/ 7 h 38"/>
                  <a:gd name="T24" fmla="*/ 21 w 32"/>
                  <a:gd name="T25" fmla="*/ 2 h 38"/>
                  <a:gd name="T26" fmla="*/ 26 w 32"/>
                  <a:gd name="T27" fmla="*/ 4 h 38"/>
                  <a:gd name="T28" fmla="*/ 32 w 32"/>
                  <a:gd name="T29" fmla="*/ 13 h 38"/>
                  <a:gd name="T30" fmla="*/ 32 w 32"/>
                  <a:gd name="T31" fmla="*/ 1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38">
                    <a:moveTo>
                      <a:pt x="32" y="14"/>
                    </a:moveTo>
                    <a:cubicBezTo>
                      <a:pt x="32" y="17"/>
                      <a:pt x="32" y="19"/>
                      <a:pt x="30" y="21"/>
                    </a:cubicBezTo>
                    <a:cubicBezTo>
                      <a:pt x="28" y="22"/>
                      <a:pt x="27" y="24"/>
                      <a:pt x="26" y="26"/>
                    </a:cubicBezTo>
                    <a:cubicBezTo>
                      <a:pt x="25" y="28"/>
                      <a:pt x="24" y="29"/>
                      <a:pt x="22" y="30"/>
                    </a:cubicBezTo>
                    <a:cubicBezTo>
                      <a:pt x="19" y="31"/>
                      <a:pt x="18" y="34"/>
                      <a:pt x="16" y="35"/>
                    </a:cubicBezTo>
                    <a:cubicBezTo>
                      <a:pt x="11" y="38"/>
                      <a:pt x="6" y="37"/>
                      <a:pt x="2" y="33"/>
                    </a:cubicBezTo>
                    <a:cubicBezTo>
                      <a:pt x="1" y="31"/>
                      <a:pt x="1" y="30"/>
                      <a:pt x="2" y="29"/>
                    </a:cubicBezTo>
                    <a:cubicBezTo>
                      <a:pt x="4" y="28"/>
                      <a:pt x="4" y="27"/>
                      <a:pt x="2" y="26"/>
                    </a:cubicBezTo>
                    <a:cubicBezTo>
                      <a:pt x="1" y="24"/>
                      <a:pt x="1" y="23"/>
                      <a:pt x="0" y="21"/>
                    </a:cubicBezTo>
                    <a:cubicBezTo>
                      <a:pt x="0" y="21"/>
                      <a:pt x="0" y="20"/>
                      <a:pt x="0" y="20"/>
                    </a:cubicBezTo>
                    <a:cubicBezTo>
                      <a:pt x="2" y="16"/>
                      <a:pt x="3" y="11"/>
                      <a:pt x="8" y="10"/>
                    </a:cubicBezTo>
                    <a:cubicBezTo>
                      <a:pt x="10" y="10"/>
                      <a:pt x="11" y="9"/>
                      <a:pt x="11" y="7"/>
                    </a:cubicBezTo>
                    <a:cubicBezTo>
                      <a:pt x="12" y="2"/>
                      <a:pt x="15" y="0"/>
                      <a:pt x="21" y="2"/>
                    </a:cubicBezTo>
                    <a:cubicBezTo>
                      <a:pt x="22" y="3"/>
                      <a:pt x="24" y="4"/>
                      <a:pt x="26" y="4"/>
                    </a:cubicBezTo>
                    <a:cubicBezTo>
                      <a:pt x="30" y="6"/>
                      <a:pt x="31" y="9"/>
                      <a:pt x="32" y="13"/>
                    </a:cubicBezTo>
                    <a:cubicBezTo>
                      <a:pt x="32" y="13"/>
                      <a:pt x="32" y="14"/>
                      <a:pt x="32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5" name="Freeform 791">
                <a:extLst>
                  <a:ext uri="{FF2B5EF4-FFF2-40B4-BE49-F238E27FC236}">
                    <a16:creationId xmlns:a16="http://schemas.microsoft.com/office/drawing/2014/main" id="{D0D3A95D-16D4-1F4B-645C-0FE2D100224F}"/>
                  </a:ext>
                </a:extLst>
              </p:cNvPr>
              <p:cNvSpPr/>
              <p:nvPr userDrawn="1"/>
            </p:nvSpPr>
            <p:spPr bwMode="auto">
              <a:xfrm>
                <a:off x="2542" y="1667"/>
                <a:ext cx="202" cy="248"/>
              </a:xfrm>
              <a:custGeom>
                <a:avLst/>
                <a:gdLst>
                  <a:gd name="T0" fmla="*/ 0 w 32"/>
                  <a:gd name="T1" fmla="*/ 25 h 39"/>
                  <a:gd name="T2" fmla="*/ 3 w 32"/>
                  <a:gd name="T3" fmla="*/ 17 h 39"/>
                  <a:gd name="T4" fmla="*/ 4 w 32"/>
                  <a:gd name="T5" fmla="*/ 14 h 39"/>
                  <a:gd name="T6" fmla="*/ 7 w 32"/>
                  <a:gd name="T7" fmla="*/ 10 h 39"/>
                  <a:gd name="T8" fmla="*/ 15 w 32"/>
                  <a:gd name="T9" fmla="*/ 3 h 39"/>
                  <a:gd name="T10" fmla="*/ 29 w 32"/>
                  <a:gd name="T11" fmla="*/ 6 h 39"/>
                  <a:gd name="T12" fmla="*/ 27 w 32"/>
                  <a:gd name="T13" fmla="*/ 9 h 39"/>
                  <a:gd name="T14" fmla="*/ 27 w 32"/>
                  <a:gd name="T15" fmla="*/ 11 h 39"/>
                  <a:gd name="T16" fmla="*/ 29 w 32"/>
                  <a:gd name="T17" fmla="*/ 23 h 39"/>
                  <a:gd name="T18" fmla="*/ 24 w 32"/>
                  <a:gd name="T19" fmla="*/ 27 h 39"/>
                  <a:gd name="T20" fmla="*/ 21 w 32"/>
                  <a:gd name="T21" fmla="*/ 32 h 39"/>
                  <a:gd name="T22" fmla="*/ 12 w 32"/>
                  <a:gd name="T23" fmla="*/ 37 h 39"/>
                  <a:gd name="T24" fmla="*/ 7 w 32"/>
                  <a:gd name="T25" fmla="*/ 36 h 39"/>
                  <a:gd name="T26" fmla="*/ 1 w 32"/>
                  <a:gd name="T27" fmla="*/ 31 h 39"/>
                  <a:gd name="T28" fmla="*/ 0 w 32"/>
                  <a:gd name="T29" fmla="*/ 2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39">
                    <a:moveTo>
                      <a:pt x="0" y="25"/>
                    </a:moveTo>
                    <a:cubicBezTo>
                      <a:pt x="0" y="22"/>
                      <a:pt x="1" y="19"/>
                      <a:pt x="3" y="17"/>
                    </a:cubicBezTo>
                    <a:cubicBezTo>
                      <a:pt x="3" y="17"/>
                      <a:pt x="4" y="15"/>
                      <a:pt x="4" y="14"/>
                    </a:cubicBezTo>
                    <a:cubicBezTo>
                      <a:pt x="4" y="13"/>
                      <a:pt x="5" y="11"/>
                      <a:pt x="7" y="10"/>
                    </a:cubicBezTo>
                    <a:cubicBezTo>
                      <a:pt x="10" y="9"/>
                      <a:pt x="12" y="5"/>
                      <a:pt x="15" y="3"/>
                    </a:cubicBezTo>
                    <a:cubicBezTo>
                      <a:pt x="20" y="0"/>
                      <a:pt x="26" y="1"/>
                      <a:pt x="29" y="6"/>
                    </a:cubicBezTo>
                    <a:cubicBezTo>
                      <a:pt x="30" y="7"/>
                      <a:pt x="28" y="8"/>
                      <a:pt x="27" y="9"/>
                    </a:cubicBezTo>
                    <a:cubicBezTo>
                      <a:pt x="26" y="10"/>
                      <a:pt x="27" y="10"/>
                      <a:pt x="27" y="11"/>
                    </a:cubicBezTo>
                    <a:cubicBezTo>
                      <a:pt x="31" y="15"/>
                      <a:pt x="32" y="18"/>
                      <a:pt x="29" y="23"/>
                    </a:cubicBezTo>
                    <a:cubicBezTo>
                      <a:pt x="28" y="25"/>
                      <a:pt x="27" y="27"/>
                      <a:pt x="24" y="27"/>
                    </a:cubicBezTo>
                    <a:cubicBezTo>
                      <a:pt x="22" y="28"/>
                      <a:pt x="21" y="29"/>
                      <a:pt x="21" y="32"/>
                    </a:cubicBezTo>
                    <a:cubicBezTo>
                      <a:pt x="21" y="36"/>
                      <a:pt x="17" y="39"/>
                      <a:pt x="12" y="37"/>
                    </a:cubicBezTo>
                    <a:cubicBezTo>
                      <a:pt x="11" y="37"/>
                      <a:pt x="9" y="36"/>
                      <a:pt x="7" y="36"/>
                    </a:cubicBezTo>
                    <a:cubicBezTo>
                      <a:pt x="4" y="35"/>
                      <a:pt x="2" y="33"/>
                      <a:pt x="1" y="31"/>
                    </a:cubicBezTo>
                    <a:cubicBezTo>
                      <a:pt x="0" y="29"/>
                      <a:pt x="0" y="27"/>
                      <a:pt x="0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6" name="Freeform 792">
                <a:extLst>
                  <a:ext uri="{FF2B5EF4-FFF2-40B4-BE49-F238E27FC236}">
                    <a16:creationId xmlns:a16="http://schemas.microsoft.com/office/drawing/2014/main" id="{23DD883D-3DE8-5C36-E839-5B522D3BE2A4}"/>
                  </a:ext>
                </a:extLst>
              </p:cNvPr>
              <p:cNvSpPr/>
              <p:nvPr userDrawn="1"/>
            </p:nvSpPr>
            <p:spPr bwMode="auto">
              <a:xfrm>
                <a:off x="1987" y="1636"/>
                <a:ext cx="170" cy="260"/>
              </a:xfrm>
              <a:custGeom>
                <a:avLst/>
                <a:gdLst>
                  <a:gd name="T0" fmla="*/ 1 w 27"/>
                  <a:gd name="T1" fmla="*/ 26 h 41"/>
                  <a:gd name="T2" fmla="*/ 4 w 27"/>
                  <a:gd name="T3" fmla="*/ 9 h 41"/>
                  <a:gd name="T4" fmla="*/ 17 w 27"/>
                  <a:gd name="T5" fmla="*/ 2 h 41"/>
                  <a:gd name="T6" fmla="*/ 19 w 27"/>
                  <a:gd name="T7" fmla="*/ 5 h 41"/>
                  <a:gd name="T8" fmla="*/ 21 w 27"/>
                  <a:gd name="T9" fmla="*/ 8 h 41"/>
                  <a:gd name="T10" fmla="*/ 25 w 27"/>
                  <a:gd name="T11" fmla="*/ 10 h 41"/>
                  <a:gd name="T12" fmla="*/ 26 w 27"/>
                  <a:gd name="T13" fmla="*/ 12 h 41"/>
                  <a:gd name="T14" fmla="*/ 26 w 27"/>
                  <a:gd name="T15" fmla="*/ 15 h 41"/>
                  <a:gd name="T16" fmla="*/ 26 w 27"/>
                  <a:gd name="T17" fmla="*/ 22 h 41"/>
                  <a:gd name="T18" fmla="*/ 24 w 27"/>
                  <a:gd name="T19" fmla="*/ 29 h 41"/>
                  <a:gd name="T20" fmla="*/ 18 w 27"/>
                  <a:gd name="T21" fmla="*/ 38 h 41"/>
                  <a:gd name="T22" fmla="*/ 16 w 27"/>
                  <a:gd name="T23" fmla="*/ 38 h 41"/>
                  <a:gd name="T24" fmla="*/ 6 w 27"/>
                  <a:gd name="T25" fmla="*/ 37 h 41"/>
                  <a:gd name="T26" fmla="*/ 1 w 27"/>
                  <a:gd name="T27" fmla="*/ 27 h 41"/>
                  <a:gd name="T28" fmla="*/ 1 w 27"/>
                  <a:gd name="T29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41">
                    <a:moveTo>
                      <a:pt x="1" y="26"/>
                    </a:moveTo>
                    <a:cubicBezTo>
                      <a:pt x="0" y="20"/>
                      <a:pt x="2" y="15"/>
                      <a:pt x="4" y="9"/>
                    </a:cubicBezTo>
                    <a:cubicBezTo>
                      <a:pt x="5" y="3"/>
                      <a:pt x="10" y="0"/>
                      <a:pt x="17" y="2"/>
                    </a:cubicBezTo>
                    <a:cubicBezTo>
                      <a:pt x="19" y="2"/>
                      <a:pt x="19" y="3"/>
                      <a:pt x="19" y="5"/>
                    </a:cubicBezTo>
                    <a:cubicBezTo>
                      <a:pt x="18" y="7"/>
                      <a:pt x="18" y="8"/>
                      <a:pt x="21" y="8"/>
                    </a:cubicBezTo>
                    <a:cubicBezTo>
                      <a:pt x="22" y="8"/>
                      <a:pt x="23" y="9"/>
                      <a:pt x="25" y="10"/>
                    </a:cubicBezTo>
                    <a:cubicBezTo>
                      <a:pt x="25" y="10"/>
                      <a:pt x="26" y="11"/>
                      <a:pt x="26" y="12"/>
                    </a:cubicBezTo>
                    <a:cubicBezTo>
                      <a:pt x="25" y="13"/>
                      <a:pt x="26" y="14"/>
                      <a:pt x="26" y="15"/>
                    </a:cubicBezTo>
                    <a:cubicBezTo>
                      <a:pt x="27" y="17"/>
                      <a:pt x="27" y="20"/>
                      <a:pt x="26" y="22"/>
                    </a:cubicBezTo>
                    <a:cubicBezTo>
                      <a:pt x="24" y="24"/>
                      <a:pt x="23" y="26"/>
                      <a:pt x="24" y="29"/>
                    </a:cubicBezTo>
                    <a:cubicBezTo>
                      <a:pt x="26" y="34"/>
                      <a:pt x="24" y="37"/>
                      <a:pt x="18" y="38"/>
                    </a:cubicBezTo>
                    <a:cubicBezTo>
                      <a:pt x="17" y="38"/>
                      <a:pt x="17" y="38"/>
                      <a:pt x="16" y="38"/>
                    </a:cubicBezTo>
                    <a:cubicBezTo>
                      <a:pt x="12" y="41"/>
                      <a:pt x="9" y="39"/>
                      <a:pt x="6" y="37"/>
                    </a:cubicBezTo>
                    <a:cubicBezTo>
                      <a:pt x="2" y="35"/>
                      <a:pt x="1" y="31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7" name="Freeform 793">
                <a:extLst>
                  <a:ext uri="{FF2B5EF4-FFF2-40B4-BE49-F238E27FC236}">
                    <a16:creationId xmlns:a16="http://schemas.microsoft.com/office/drawing/2014/main" id="{F216D5A2-FAB9-506A-3DEC-E3669B9B8A9F}"/>
                  </a:ext>
                </a:extLst>
              </p:cNvPr>
              <p:cNvSpPr/>
              <p:nvPr userDrawn="1"/>
            </p:nvSpPr>
            <p:spPr bwMode="auto">
              <a:xfrm>
                <a:off x="1376" y="748"/>
                <a:ext cx="214" cy="234"/>
              </a:xfrm>
              <a:custGeom>
                <a:avLst/>
                <a:gdLst>
                  <a:gd name="T0" fmla="*/ 34 w 34"/>
                  <a:gd name="T1" fmla="*/ 27 h 37"/>
                  <a:gd name="T2" fmla="*/ 27 w 34"/>
                  <a:gd name="T3" fmla="*/ 37 h 37"/>
                  <a:gd name="T4" fmla="*/ 23 w 34"/>
                  <a:gd name="T5" fmla="*/ 35 h 37"/>
                  <a:gd name="T6" fmla="*/ 20 w 34"/>
                  <a:gd name="T7" fmla="*/ 34 h 37"/>
                  <a:gd name="T8" fmla="*/ 19 w 34"/>
                  <a:gd name="T9" fmla="*/ 34 h 37"/>
                  <a:gd name="T10" fmla="*/ 13 w 34"/>
                  <a:gd name="T11" fmla="*/ 34 h 37"/>
                  <a:gd name="T12" fmla="*/ 12 w 34"/>
                  <a:gd name="T13" fmla="*/ 33 h 37"/>
                  <a:gd name="T14" fmla="*/ 7 w 34"/>
                  <a:gd name="T15" fmla="*/ 24 h 37"/>
                  <a:gd name="T16" fmla="*/ 5 w 34"/>
                  <a:gd name="T17" fmla="*/ 21 h 37"/>
                  <a:gd name="T18" fmla="*/ 3 w 34"/>
                  <a:gd name="T19" fmla="*/ 19 h 37"/>
                  <a:gd name="T20" fmla="*/ 2 w 34"/>
                  <a:gd name="T21" fmla="*/ 11 h 37"/>
                  <a:gd name="T22" fmla="*/ 7 w 34"/>
                  <a:gd name="T23" fmla="*/ 4 h 37"/>
                  <a:gd name="T24" fmla="*/ 23 w 34"/>
                  <a:gd name="T25" fmla="*/ 6 h 37"/>
                  <a:gd name="T26" fmla="*/ 27 w 34"/>
                  <a:gd name="T27" fmla="*/ 12 h 37"/>
                  <a:gd name="T28" fmla="*/ 30 w 34"/>
                  <a:gd name="T29" fmla="*/ 17 h 37"/>
                  <a:gd name="T30" fmla="*/ 33 w 34"/>
                  <a:gd name="T31" fmla="*/ 23 h 37"/>
                  <a:gd name="T32" fmla="*/ 34 w 34"/>
                  <a:gd name="T33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37">
                    <a:moveTo>
                      <a:pt x="34" y="27"/>
                    </a:moveTo>
                    <a:cubicBezTo>
                      <a:pt x="34" y="32"/>
                      <a:pt x="30" y="35"/>
                      <a:pt x="27" y="37"/>
                    </a:cubicBezTo>
                    <a:cubicBezTo>
                      <a:pt x="25" y="37"/>
                      <a:pt x="24" y="36"/>
                      <a:pt x="23" y="35"/>
                    </a:cubicBezTo>
                    <a:cubicBezTo>
                      <a:pt x="23" y="33"/>
                      <a:pt x="22" y="33"/>
                      <a:pt x="20" y="34"/>
                    </a:cubicBezTo>
                    <a:cubicBezTo>
                      <a:pt x="20" y="34"/>
                      <a:pt x="20" y="34"/>
                      <a:pt x="19" y="34"/>
                    </a:cubicBezTo>
                    <a:cubicBezTo>
                      <a:pt x="17" y="35"/>
                      <a:pt x="15" y="36"/>
                      <a:pt x="13" y="34"/>
                    </a:cubicBezTo>
                    <a:cubicBezTo>
                      <a:pt x="13" y="33"/>
                      <a:pt x="13" y="33"/>
                      <a:pt x="12" y="33"/>
                    </a:cubicBezTo>
                    <a:cubicBezTo>
                      <a:pt x="8" y="31"/>
                      <a:pt x="7" y="28"/>
                      <a:pt x="7" y="24"/>
                    </a:cubicBezTo>
                    <a:cubicBezTo>
                      <a:pt x="7" y="22"/>
                      <a:pt x="7" y="21"/>
                      <a:pt x="5" y="21"/>
                    </a:cubicBezTo>
                    <a:cubicBezTo>
                      <a:pt x="4" y="21"/>
                      <a:pt x="4" y="20"/>
                      <a:pt x="3" y="19"/>
                    </a:cubicBezTo>
                    <a:cubicBezTo>
                      <a:pt x="0" y="17"/>
                      <a:pt x="0" y="14"/>
                      <a:pt x="2" y="11"/>
                    </a:cubicBezTo>
                    <a:cubicBezTo>
                      <a:pt x="4" y="8"/>
                      <a:pt x="5" y="6"/>
                      <a:pt x="7" y="4"/>
                    </a:cubicBezTo>
                    <a:cubicBezTo>
                      <a:pt x="12" y="1"/>
                      <a:pt x="18" y="0"/>
                      <a:pt x="23" y="6"/>
                    </a:cubicBezTo>
                    <a:cubicBezTo>
                      <a:pt x="24" y="8"/>
                      <a:pt x="26" y="10"/>
                      <a:pt x="27" y="12"/>
                    </a:cubicBezTo>
                    <a:cubicBezTo>
                      <a:pt x="29" y="13"/>
                      <a:pt x="30" y="14"/>
                      <a:pt x="30" y="17"/>
                    </a:cubicBezTo>
                    <a:cubicBezTo>
                      <a:pt x="30" y="19"/>
                      <a:pt x="32" y="20"/>
                      <a:pt x="33" y="23"/>
                    </a:cubicBezTo>
                    <a:cubicBezTo>
                      <a:pt x="33" y="24"/>
                      <a:pt x="34" y="26"/>
                      <a:pt x="3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8" name="Freeform 794">
                <a:extLst>
                  <a:ext uri="{FF2B5EF4-FFF2-40B4-BE49-F238E27FC236}">
                    <a16:creationId xmlns:a16="http://schemas.microsoft.com/office/drawing/2014/main" id="{E4D9523D-DCF0-2CFB-E7E7-6FF162C917BD}"/>
                  </a:ext>
                </a:extLst>
              </p:cNvPr>
              <p:cNvSpPr/>
              <p:nvPr userDrawn="1"/>
            </p:nvSpPr>
            <p:spPr bwMode="auto">
              <a:xfrm>
                <a:off x="3216" y="3405"/>
                <a:ext cx="240" cy="203"/>
              </a:xfrm>
              <a:custGeom>
                <a:avLst/>
                <a:gdLst>
                  <a:gd name="T0" fmla="*/ 38 w 38"/>
                  <a:gd name="T1" fmla="*/ 21 h 32"/>
                  <a:gd name="T2" fmla="*/ 35 w 38"/>
                  <a:gd name="T3" fmla="*/ 28 h 32"/>
                  <a:gd name="T4" fmla="*/ 32 w 38"/>
                  <a:gd name="T5" fmla="*/ 28 h 32"/>
                  <a:gd name="T6" fmla="*/ 29 w 38"/>
                  <a:gd name="T7" fmla="*/ 28 h 32"/>
                  <a:gd name="T8" fmla="*/ 25 w 38"/>
                  <a:gd name="T9" fmla="*/ 32 h 32"/>
                  <a:gd name="T10" fmla="*/ 24 w 38"/>
                  <a:gd name="T11" fmla="*/ 32 h 32"/>
                  <a:gd name="T12" fmla="*/ 18 w 38"/>
                  <a:gd name="T13" fmla="*/ 31 h 32"/>
                  <a:gd name="T14" fmla="*/ 13 w 38"/>
                  <a:gd name="T15" fmla="*/ 27 h 32"/>
                  <a:gd name="T16" fmla="*/ 8 w 38"/>
                  <a:gd name="T17" fmla="*/ 25 h 32"/>
                  <a:gd name="T18" fmla="*/ 1 w 38"/>
                  <a:gd name="T19" fmla="*/ 16 h 32"/>
                  <a:gd name="T20" fmla="*/ 2 w 38"/>
                  <a:gd name="T21" fmla="*/ 13 h 32"/>
                  <a:gd name="T22" fmla="*/ 18 w 38"/>
                  <a:gd name="T23" fmla="*/ 3 h 32"/>
                  <a:gd name="T24" fmla="*/ 23 w 38"/>
                  <a:gd name="T25" fmla="*/ 5 h 32"/>
                  <a:gd name="T26" fmla="*/ 27 w 38"/>
                  <a:gd name="T27" fmla="*/ 7 h 32"/>
                  <a:gd name="T28" fmla="*/ 35 w 38"/>
                  <a:gd name="T29" fmla="*/ 13 h 32"/>
                  <a:gd name="T30" fmla="*/ 38 w 38"/>
                  <a:gd name="T3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2">
                    <a:moveTo>
                      <a:pt x="38" y="21"/>
                    </a:moveTo>
                    <a:cubicBezTo>
                      <a:pt x="38" y="24"/>
                      <a:pt x="37" y="26"/>
                      <a:pt x="35" y="28"/>
                    </a:cubicBezTo>
                    <a:cubicBezTo>
                      <a:pt x="34" y="29"/>
                      <a:pt x="33" y="29"/>
                      <a:pt x="32" y="28"/>
                    </a:cubicBezTo>
                    <a:cubicBezTo>
                      <a:pt x="30" y="26"/>
                      <a:pt x="30" y="27"/>
                      <a:pt x="29" y="28"/>
                    </a:cubicBezTo>
                    <a:cubicBezTo>
                      <a:pt x="28" y="30"/>
                      <a:pt x="27" y="31"/>
                      <a:pt x="25" y="32"/>
                    </a:cubicBezTo>
                    <a:cubicBezTo>
                      <a:pt x="25" y="32"/>
                      <a:pt x="24" y="32"/>
                      <a:pt x="24" y="32"/>
                    </a:cubicBezTo>
                    <a:cubicBezTo>
                      <a:pt x="22" y="31"/>
                      <a:pt x="20" y="32"/>
                      <a:pt x="18" y="31"/>
                    </a:cubicBezTo>
                    <a:cubicBezTo>
                      <a:pt x="16" y="30"/>
                      <a:pt x="14" y="29"/>
                      <a:pt x="13" y="27"/>
                    </a:cubicBezTo>
                    <a:cubicBezTo>
                      <a:pt x="12" y="25"/>
                      <a:pt x="10" y="25"/>
                      <a:pt x="8" y="25"/>
                    </a:cubicBezTo>
                    <a:cubicBezTo>
                      <a:pt x="3" y="25"/>
                      <a:pt x="0" y="22"/>
                      <a:pt x="1" y="16"/>
                    </a:cubicBezTo>
                    <a:cubicBezTo>
                      <a:pt x="2" y="15"/>
                      <a:pt x="2" y="14"/>
                      <a:pt x="2" y="13"/>
                    </a:cubicBezTo>
                    <a:cubicBezTo>
                      <a:pt x="2" y="5"/>
                      <a:pt x="11" y="0"/>
                      <a:pt x="18" y="3"/>
                    </a:cubicBezTo>
                    <a:cubicBezTo>
                      <a:pt x="19" y="4"/>
                      <a:pt x="21" y="5"/>
                      <a:pt x="23" y="5"/>
                    </a:cubicBezTo>
                    <a:cubicBezTo>
                      <a:pt x="24" y="5"/>
                      <a:pt x="26" y="6"/>
                      <a:pt x="27" y="7"/>
                    </a:cubicBezTo>
                    <a:cubicBezTo>
                      <a:pt x="29" y="10"/>
                      <a:pt x="32" y="11"/>
                      <a:pt x="35" y="13"/>
                    </a:cubicBezTo>
                    <a:cubicBezTo>
                      <a:pt x="37" y="15"/>
                      <a:pt x="38" y="18"/>
                      <a:pt x="38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9" name="Freeform 795">
                <a:extLst>
                  <a:ext uri="{FF2B5EF4-FFF2-40B4-BE49-F238E27FC236}">
                    <a16:creationId xmlns:a16="http://schemas.microsoft.com/office/drawing/2014/main" id="{A057DCE4-E025-9D29-7ADA-56B928186C5F}"/>
                  </a:ext>
                </a:extLst>
              </p:cNvPr>
              <p:cNvSpPr/>
              <p:nvPr userDrawn="1"/>
            </p:nvSpPr>
            <p:spPr bwMode="auto">
              <a:xfrm>
                <a:off x="2624" y="538"/>
                <a:ext cx="359" cy="127"/>
              </a:xfrm>
              <a:custGeom>
                <a:avLst/>
                <a:gdLst>
                  <a:gd name="T0" fmla="*/ 16 w 57"/>
                  <a:gd name="T1" fmla="*/ 1 h 20"/>
                  <a:gd name="T2" fmla="*/ 17 w 57"/>
                  <a:gd name="T3" fmla="*/ 2 h 20"/>
                  <a:gd name="T4" fmla="*/ 18 w 57"/>
                  <a:gd name="T5" fmla="*/ 5 h 20"/>
                  <a:gd name="T6" fmla="*/ 17 w 57"/>
                  <a:gd name="T7" fmla="*/ 6 h 20"/>
                  <a:gd name="T8" fmla="*/ 18 w 57"/>
                  <a:gd name="T9" fmla="*/ 13 h 20"/>
                  <a:gd name="T10" fmla="*/ 21 w 57"/>
                  <a:gd name="T11" fmla="*/ 16 h 20"/>
                  <a:gd name="T12" fmla="*/ 29 w 57"/>
                  <a:gd name="T13" fmla="*/ 17 h 20"/>
                  <a:gd name="T14" fmla="*/ 30 w 57"/>
                  <a:gd name="T15" fmla="*/ 16 h 20"/>
                  <a:gd name="T16" fmla="*/ 38 w 57"/>
                  <a:gd name="T17" fmla="*/ 13 h 20"/>
                  <a:gd name="T18" fmla="*/ 38 w 57"/>
                  <a:gd name="T19" fmla="*/ 12 h 20"/>
                  <a:gd name="T20" fmla="*/ 39 w 57"/>
                  <a:gd name="T21" fmla="*/ 11 h 20"/>
                  <a:gd name="T22" fmla="*/ 38 w 57"/>
                  <a:gd name="T23" fmla="*/ 11 h 20"/>
                  <a:gd name="T24" fmla="*/ 32 w 57"/>
                  <a:gd name="T25" fmla="*/ 11 h 20"/>
                  <a:gd name="T26" fmla="*/ 30 w 57"/>
                  <a:gd name="T27" fmla="*/ 11 h 20"/>
                  <a:gd name="T28" fmla="*/ 21 w 57"/>
                  <a:gd name="T29" fmla="*/ 7 h 20"/>
                  <a:gd name="T30" fmla="*/ 20 w 57"/>
                  <a:gd name="T31" fmla="*/ 5 h 20"/>
                  <a:gd name="T32" fmla="*/ 22 w 57"/>
                  <a:gd name="T33" fmla="*/ 3 h 20"/>
                  <a:gd name="T34" fmla="*/ 26 w 57"/>
                  <a:gd name="T35" fmla="*/ 5 h 20"/>
                  <a:gd name="T36" fmla="*/ 29 w 57"/>
                  <a:gd name="T37" fmla="*/ 5 h 20"/>
                  <a:gd name="T38" fmla="*/ 36 w 57"/>
                  <a:gd name="T39" fmla="*/ 5 h 20"/>
                  <a:gd name="T40" fmla="*/ 38 w 57"/>
                  <a:gd name="T41" fmla="*/ 5 h 20"/>
                  <a:gd name="T42" fmla="*/ 43 w 57"/>
                  <a:gd name="T43" fmla="*/ 5 h 20"/>
                  <a:gd name="T44" fmla="*/ 45 w 57"/>
                  <a:gd name="T45" fmla="*/ 4 h 20"/>
                  <a:gd name="T46" fmla="*/ 48 w 57"/>
                  <a:gd name="T47" fmla="*/ 7 h 20"/>
                  <a:gd name="T48" fmla="*/ 49 w 57"/>
                  <a:gd name="T49" fmla="*/ 12 h 20"/>
                  <a:gd name="T50" fmla="*/ 49 w 57"/>
                  <a:gd name="T51" fmla="*/ 7 h 20"/>
                  <a:gd name="T52" fmla="*/ 53 w 57"/>
                  <a:gd name="T53" fmla="*/ 5 h 20"/>
                  <a:gd name="T54" fmla="*/ 53 w 57"/>
                  <a:gd name="T55" fmla="*/ 7 h 20"/>
                  <a:gd name="T56" fmla="*/ 54 w 57"/>
                  <a:gd name="T57" fmla="*/ 8 h 20"/>
                  <a:gd name="T58" fmla="*/ 57 w 57"/>
                  <a:gd name="T59" fmla="*/ 7 h 20"/>
                  <a:gd name="T60" fmla="*/ 53 w 57"/>
                  <a:gd name="T61" fmla="*/ 12 h 20"/>
                  <a:gd name="T62" fmla="*/ 37 w 57"/>
                  <a:gd name="T63" fmla="*/ 18 h 20"/>
                  <a:gd name="T64" fmla="*/ 29 w 57"/>
                  <a:gd name="T65" fmla="*/ 20 h 20"/>
                  <a:gd name="T66" fmla="*/ 21 w 57"/>
                  <a:gd name="T67" fmla="*/ 19 h 20"/>
                  <a:gd name="T68" fmla="*/ 14 w 57"/>
                  <a:gd name="T69" fmla="*/ 18 h 20"/>
                  <a:gd name="T70" fmla="*/ 4 w 57"/>
                  <a:gd name="T71" fmla="*/ 17 h 20"/>
                  <a:gd name="T72" fmla="*/ 0 w 57"/>
                  <a:gd name="T73" fmla="*/ 15 h 20"/>
                  <a:gd name="T74" fmla="*/ 3 w 57"/>
                  <a:gd name="T75" fmla="*/ 14 h 20"/>
                  <a:gd name="T76" fmla="*/ 4 w 57"/>
                  <a:gd name="T77" fmla="*/ 14 h 20"/>
                  <a:gd name="T78" fmla="*/ 12 w 57"/>
                  <a:gd name="T79" fmla="*/ 16 h 20"/>
                  <a:gd name="T80" fmla="*/ 13 w 57"/>
                  <a:gd name="T81" fmla="*/ 15 h 20"/>
                  <a:gd name="T82" fmla="*/ 13 w 57"/>
                  <a:gd name="T83" fmla="*/ 14 h 20"/>
                  <a:gd name="T84" fmla="*/ 12 w 57"/>
                  <a:gd name="T85" fmla="*/ 12 h 20"/>
                  <a:gd name="T86" fmla="*/ 12 w 57"/>
                  <a:gd name="T87" fmla="*/ 4 h 20"/>
                  <a:gd name="T88" fmla="*/ 13 w 57"/>
                  <a:gd name="T89" fmla="*/ 2 h 20"/>
                  <a:gd name="T90" fmla="*/ 16 w 57"/>
                  <a:gd name="T9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7" h="20">
                    <a:moveTo>
                      <a:pt x="16" y="1"/>
                    </a:moveTo>
                    <a:cubicBezTo>
                      <a:pt x="16" y="1"/>
                      <a:pt x="18" y="0"/>
                      <a:pt x="17" y="2"/>
                    </a:cubicBezTo>
                    <a:cubicBezTo>
                      <a:pt x="17" y="3"/>
                      <a:pt x="17" y="4"/>
                      <a:pt x="18" y="5"/>
                    </a:cubicBezTo>
                    <a:cubicBezTo>
                      <a:pt x="18" y="5"/>
                      <a:pt x="17" y="6"/>
                      <a:pt x="17" y="6"/>
                    </a:cubicBezTo>
                    <a:cubicBezTo>
                      <a:pt x="14" y="9"/>
                      <a:pt x="15" y="11"/>
                      <a:pt x="18" y="13"/>
                    </a:cubicBezTo>
                    <a:cubicBezTo>
                      <a:pt x="19" y="14"/>
                      <a:pt x="20" y="15"/>
                      <a:pt x="21" y="16"/>
                    </a:cubicBezTo>
                    <a:cubicBezTo>
                      <a:pt x="24" y="17"/>
                      <a:pt x="26" y="18"/>
                      <a:pt x="29" y="17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3" y="17"/>
                      <a:pt x="35" y="14"/>
                      <a:pt x="38" y="13"/>
                    </a:cubicBezTo>
                    <a:cubicBezTo>
                      <a:pt x="38" y="13"/>
                      <a:pt x="38" y="13"/>
                      <a:pt x="38" y="12"/>
                    </a:cubicBezTo>
                    <a:cubicBezTo>
                      <a:pt x="39" y="12"/>
                      <a:pt x="39" y="12"/>
                      <a:pt x="39" y="11"/>
                    </a:cubicBezTo>
                    <a:cubicBezTo>
                      <a:pt x="39" y="11"/>
                      <a:pt x="38" y="10"/>
                      <a:pt x="38" y="11"/>
                    </a:cubicBezTo>
                    <a:cubicBezTo>
                      <a:pt x="36" y="11"/>
                      <a:pt x="34" y="10"/>
                      <a:pt x="32" y="11"/>
                    </a:cubicBezTo>
                    <a:cubicBezTo>
                      <a:pt x="31" y="11"/>
                      <a:pt x="31" y="11"/>
                      <a:pt x="30" y="11"/>
                    </a:cubicBezTo>
                    <a:cubicBezTo>
                      <a:pt x="27" y="9"/>
                      <a:pt x="24" y="9"/>
                      <a:pt x="21" y="7"/>
                    </a:cubicBezTo>
                    <a:cubicBezTo>
                      <a:pt x="21" y="7"/>
                      <a:pt x="20" y="6"/>
                      <a:pt x="20" y="5"/>
                    </a:cubicBezTo>
                    <a:cubicBezTo>
                      <a:pt x="21" y="5"/>
                      <a:pt x="22" y="4"/>
                      <a:pt x="22" y="3"/>
                    </a:cubicBezTo>
                    <a:cubicBezTo>
                      <a:pt x="24" y="3"/>
                      <a:pt x="25" y="4"/>
                      <a:pt x="26" y="5"/>
                    </a:cubicBezTo>
                    <a:cubicBezTo>
                      <a:pt x="27" y="5"/>
                      <a:pt x="28" y="5"/>
                      <a:pt x="29" y="5"/>
                    </a:cubicBezTo>
                    <a:cubicBezTo>
                      <a:pt x="31" y="4"/>
                      <a:pt x="34" y="4"/>
                      <a:pt x="36" y="5"/>
                    </a:cubicBezTo>
                    <a:cubicBezTo>
                      <a:pt x="37" y="5"/>
                      <a:pt x="37" y="5"/>
                      <a:pt x="38" y="5"/>
                    </a:cubicBezTo>
                    <a:cubicBezTo>
                      <a:pt x="40" y="4"/>
                      <a:pt x="41" y="4"/>
                      <a:pt x="43" y="5"/>
                    </a:cubicBezTo>
                    <a:cubicBezTo>
                      <a:pt x="44" y="5"/>
                      <a:pt x="44" y="4"/>
                      <a:pt x="45" y="4"/>
                    </a:cubicBezTo>
                    <a:cubicBezTo>
                      <a:pt x="48" y="4"/>
                      <a:pt x="47" y="6"/>
                      <a:pt x="48" y="7"/>
                    </a:cubicBezTo>
                    <a:cubicBezTo>
                      <a:pt x="49" y="9"/>
                      <a:pt x="48" y="10"/>
                      <a:pt x="49" y="12"/>
                    </a:cubicBezTo>
                    <a:cubicBezTo>
                      <a:pt x="49" y="10"/>
                      <a:pt x="49" y="9"/>
                      <a:pt x="49" y="7"/>
                    </a:cubicBezTo>
                    <a:cubicBezTo>
                      <a:pt x="49" y="5"/>
                      <a:pt x="51" y="4"/>
                      <a:pt x="53" y="5"/>
                    </a:cubicBezTo>
                    <a:cubicBezTo>
                      <a:pt x="53" y="5"/>
                      <a:pt x="54" y="6"/>
                      <a:pt x="53" y="7"/>
                    </a:cubicBezTo>
                    <a:cubicBezTo>
                      <a:pt x="54" y="7"/>
                      <a:pt x="53" y="8"/>
                      <a:pt x="54" y="8"/>
                    </a:cubicBezTo>
                    <a:cubicBezTo>
                      <a:pt x="56" y="9"/>
                      <a:pt x="56" y="8"/>
                      <a:pt x="57" y="7"/>
                    </a:cubicBezTo>
                    <a:cubicBezTo>
                      <a:pt x="57" y="9"/>
                      <a:pt x="55" y="10"/>
                      <a:pt x="53" y="12"/>
                    </a:cubicBezTo>
                    <a:cubicBezTo>
                      <a:pt x="49" y="17"/>
                      <a:pt x="43" y="18"/>
                      <a:pt x="37" y="18"/>
                    </a:cubicBezTo>
                    <a:cubicBezTo>
                      <a:pt x="34" y="18"/>
                      <a:pt x="32" y="20"/>
                      <a:pt x="29" y="20"/>
                    </a:cubicBezTo>
                    <a:cubicBezTo>
                      <a:pt x="26" y="20"/>
                      <a:pt x="24" y="20"/>
                      <a:pt x="21" y="19"/>
                    </a:cubicBezTo>
                    <a:cubicBezTo>
                      <a:pt x="19" y="18"/>
                      <a:pt x="16" y="18"/>
                      <a:pt x="14" y="18"/>
                    </a:cubicBezTo>
                    <a:cubicBezTo>
                      <a:pt x="11" y="19"/>
                      <a:pt x="8" y="18"/>
                      <a:pt x="4" y="17"/>
                    </a:cubicBezTo>
                    <a:cubicBezTo>
                      <a:pt x="3" y="17"/>
                      <a:pt x="1" y="17"/>
                      <a:pt x="0" y="15"/>
                    </a:cubicBezTo>
                    <a:cubicBezTo>
                      <a:pt x="1" y="15"/>
                      <a:pt x="2" y="15"/>
                      <a:pt x="3" y="14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6" y="15"/>
                      <a:pt x="9" y="15"/>
                      <a:pt x="12" y="16"/>
                    </a:cubicBezTo>
                    <a:cubicBezTo>
                      <a:pt x="12" y="16"/>
                      <a:pt x="13" y="16"/>
                      <a:pt x="13" y="15"/>
                    </a:cubicBezTo>
                    <a:cubicBezTo>
                      <a:pt x="14" y="15"/>
                      <a:pt x="14" y="14"/>
                      <a:pt x="13" y="14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10" y="9"/>
                      <a:pt x="10" y="6"/>
                      <a:pt x="12" y="4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4" y="1"/>
                      <a:pt x="15" y="0"/>
                      <a:pt x="1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0" name="Freeform 796">
                <a:extLst>
                  <a:ext uri="{FF2B5EF4-FFF2-40B4-BE49-F238E27FC236}">
                    <a16:creationId xmlns:a16="http://schemas.microsoft.com/office/drawing/2014/main" id="{3A25ADCA-149C-B5FE-D01A-DBB1A445723D}"/>
                  </a:ext>
                </a:extLst>
              </p:cNvPr>
              <p:cNvSpPr/>
              <p:nvPr userDrawn="1"/>
            </p:nvSpPr>
            <p:spPr bwMode="auto">
              <a:xfrm>
                <a:off x="3576" y="3811"/>
                <a:ext cx="214" cy="172"/>
              </a:xfrm>
              <a:custGeom>
                <a:avLst/>
                <a:gdLst>
                  <a:gd name="T0" fmla="*/ 1 w 34"/>
                  <a:gd name="T1" fmla="*/ 14 h 27"/>
                  <a:gd name="T2" fmla="*/ 8 w 34"/>
                  <a:gd name="T3" fmla="*/ 4 h 27"/>
                  <a:gd name="T4" fmla="*/ 16 w 34"/>
                  <a:gd name="T5" fmla="*/ 1 h 27"/>
                  <a:gd name="T6" fmla="*/ 23 w 34"/>
                  <a:gd name="T7" fmla="*/ 1 h 27"/>
                  <a:gd name="T8" fmla="*/ 33 w 34"/>
                  <a:gd name="T9" fmla="*/ 10 h 27"/>
                  <a:gd name="T10" fmla="*/ 31 w 34"/>
                  <a:gd name="T11" fmla="*/ 13 h 27"/>
                  <a:gd name="T12" fmla="*/ 29 w 34"/>
                  <a:gd name="T13" fmla="*/ 16 h 27"/>
                  <a:gd name="T14" fmla="*/ 27 w 34"/>
                  <a:gd name="T15" fmla="*/ 20 h 27"/>
                  <a:gd name="T16" fmla="*/ 26 w 34"/>
                  <a:gd name="T17" fmla="*/ 21 h 27"/>
                  <a:gd name="T18" fmla="*/ 18 w 34"/>
                  <a:gd name="T19" fmla="*/ 23 h 27"/>
                  <a:gd name="T20" fmla="*/ 13 w 34"/>
                  <a:gd name="T21" fmla="*/ 23 h 27"/>
                  <a:gd name="T22" fmla="*/ 4 w 34"/>
                  <a:gd name="T23" fmla="*/ 21 h 27"/>
                  <a:gd name="T24" fmla="*/ 1 w 34"/>
                  <a:gd name="T25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" h="27">
                    <a:moveTo>
                      <a:pt x="1" y="14"/>
                    </a:moveTo>
                    <a:cubicBezTo>
                      <a:pt x="1" y="8"/>
                      <a:pt x="3" y="5"/>
                      <a:pt x="8" y="4"/>
                    </a:cubicBezTo>
                    <a:cubicBezTo>
                      <a:pt x="11" y="3"/>
                      <a:pt x="13" y="1"/>
                      <a:pt x="16" y="1"/>
                    </a:cubicBezTo>
                    <a:cubicBezTo>
                      <a:pt x="18" y="2"/>
                      <a:pt x="21" y="1"/>
                      <a:pt x="23" y="1"/>
                    </a:cubicBezTo>
                    <a:cubicBezTo>
                      <a:pt x="28" y="0"/>
                      <a:pt x="34" y="4"/>
                      <a:pt x="33" y="10"/>
                    </a:cubicBezTo>
                    <a:cubicBezTo>
                      <a:pt x="33" y="12"/>
                      <a:pt x="33" y="12"/>
                      <a:pt x="31" y="13"/>
                    </a:cubicBezTo>
                    <a:cubicBezTo>
                      <a:pt x="29" y="13"/>
                      <a:pt x="29" y="14"/>
                      <a:pt x="29" y="16"/>
                    </a:cubicBezTo>
                    <a:cubicBezTo>
                      <a:pt x="30" y="18"/>
                      <a:pt x="29" y="19"/>
                      <a:pt x="27" y="20"/>
                    </a:cubicBezTo>
                    <a:cubicBezTo>
                      <a:pt x="27" y="20"/>
                      <a:pt x="26" y="21"/>
                      <a:pt x="26" y="21"/>
                    </a:cubicBezTo>
                    <a:cubicBezTo>
                      <a:pt x="23" y="23"/>
                      <a:pt x="21" y="24"/>
                      <a:pt x="18" y="23"/>
                    </a:cubicBezTo>
                    <a:cubicBezTo>
                      <a:pt x="16" y="22"/>
                      <a:pt x="15" y="22"/>
                      <a:pt x="13" y="23"/>
                    </a:cubicBezTo>
                    <a:cubicBezTo>
                      <a:pt x="9" y="27"/>
                      <a:pt x="6" y="26"/>
                      <a:pt x="4" y="21"/>
                    </a:cubicBezTo>
                    <a:cubicBezTo>
                      <a:pt x="2" y="18"/>
                      <a:pt x="0" y="16"/>
                      <a:pt x="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1" name="Freeform 797">
                <a:extLst>
                  <a:ext uri="{FF2B5EF4-FFF2-40B4-BE49-F238E27FC236}">
                    <a16:creationId xmlns:a16="http://schemas.microsoft.com/office/drawing/2014/main" id="{6F4A808F-ED7E-3225-F5A5-B691A3ECB9F9}"/>
                  </a:ext>
                </a:extLst>
              </p:cNvPr>
              <p:cNvSpPr/>
              <p:nvPr userDrawn="1"/>
            </p:nvSpPr>
            <p:spPr bwMode="auto">
              <a:xfrm>
                <a:off x="3588" y="868"/>
                <a:ext cx="171" cy="210"/>
              </a:xfrm>
              <a:custGeom>
                <a:avLst/>
                <a:gdLst>
                  <a:gd name="T0" fmla="*/ 10 w 27"/>
                  <a:gd name="T1" fmla="*/ 33 h 33"/>
                  <a:gd name="T2" fmla="*/ 5 w 27"/>
                  <a:gd name="T3" fmla="*/ 31 h 33"/>
                  <a:gd name="T4" fmla="*/ 5 w 27"/>
                  <a:gd name="T5" fmla="*/ 29 h 33"/>
                  <a:gd name="T6" fmla="*/ 3 w 27"/>
                  <a:gd name="T7" fmla="*/ 25 h 33"/>
                  <a:gd name="T8" fmla="*/ 3 w 27"/>
                  <a:gd name="T9" fmla="*/ 24 h 33"/>
                  <a:gd name="T10" fmla="*/ 1 w 27"/>
                  <a:gd name="T11" fmla="*/ 20 h 33"/>
                  <a:gd name="T12" fmla="*/ 1 w 27"/>
                  <a:gd name="T13" fmla="*/ 16 h 33"/>
                  <a:gd name="T14" fmla="*/ 3 w 27"/>
                  <a:gd name="T15" fmla="*/ 12 h 33"/>
                  <a:gd name="T16" fmla="*/ 5 w 27"/>
                  <a:gd name="T17" fmla="*/ 7 h 33"/>
                  <a:gd name="T18" fmla="*/ 13 w 27"/>
                  <a:gd name="T19" fmla="*/ 1 h 33"/>
                  <a:gd name="T20" fmla="*/ 16 w 27"/>
                  <a:gd name="T21" fmla="*/ 0 h 33"/>
                  <a:gd name="T22" fmla="*/ 24 w 27"/>
                  <a:gd name="T23" fmla="*/ 14 h 33"/>
                  <a:gd name="T24" fmla="*/ 23 w 27"/>
                  <a:gd name="T25" fmla="*/ 19 h 33"/>
                  <a:gd name="T26" fmla="*/ 21 w 27"/>
                  <a:gd name="T27" fmla="*/ 23 h 33"/>
                  <a:gd name="T28" fmla="*/ 20 w 27"/>
                  <a:gd name="T29" fmla="*/ 24 h 33"/>
                  <a:gd name="T30" fmla="*/ 13 w 27"/>
                  <a:gd name="T31" fmla="*/ 33 h 33"/>
                  <a:gd name="T32" fmla="*/ 10 w 2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10" y="33"/>
                    </a:moveTo>
                    <a:cubicBezTo>
                      <a:pt x="9" y="33"/>
                      <a:pt x="7" y="32"/>
                      <a:pt x="5" y="31"/>
                    </a:cubicBezTo>
                    <a:cubicBezTo>
                      <a:pt x="5" y="31"/>
                      <a:pt x="4" y="30"/>
                      <a:pt x="5" y="29"/>
                    </a:cubicBezTo>
                    <a:cubicBezTo>
                      <a:pt x="6" y="27"/>
                      <a:pt x="5" y="25"/>
                      <a:pt x="3" y="2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23"/>
                      <a:pt x="0" y="22"/>
                      <a:pt x="1" y="20"/>
                    </a:cubicBezTo>
                    <a:cubicBezTo>
                      <a:pt x="1" y="19"/>
                      <a:pt x="1" y="17"/>
                      <a:pt x="1" y="16"/>
                    </a:cubicBezTo>
                    <a:cubicBezTo>
                      <a:pt x="1" y="14"/>
                      <a:pt x="1" y="13"/>
                      <a:pt x="3" y="12"/>
                    </a:cubicBezTo>
                    <a:cubicBezTo>
                      <a:pt x="5" y="11"/>
                      <a:pt x="5" y="9"/>
                      <a:pt x="5" y="7"/>
                    </a:cubicBezTo>
                    <a:cubicBezTo>
                      <a:pt x="5" y="2"/>
                      <a:pt x="8" y="0"/>
                      <a:pt x="13" y="1"/>
                    </a:cubicBezTo>
                    <a:cubicBezTo>
                      <a:pt x="14" y="1"/>
                      <a:pt x="15" y="0"/>
                      <a:pt x="16" y="0"/>
                    </a:cubicBezTo>
                    <a:cubicBezTo>
                      <a:pt x="23" y="1"/>
                      <a:pt x="27" y="9"/>
                      <a:pt x="24" y="14"/>
                    </a:cubicBezTo>
                    <a:cubicBezTo>
                      <a:pt x="23" y="15"/>
                      <a:pt x="24" y="17"/>
                      <a:pt x="23" y="19"/>
                    </a:cubicBezTo>
                    <a:cubicBezTo>
                      <a:pt x="23" y="20"/>
                      <a:pt x="22" y="22"/>
                      <a:pt x="21" y="23"/>
                    </a:cubicBezTo>
                    <a:cubicBezTo>
                      <a:pt x="21" y="23"/>
                      <a:pt x="20" y="24"/>
                      <a:pt x="20" y="24"/>
                    </a:cubicBezTo>
                    <a:cubicBezTo>
                      <a:pt x="19" y="28"/>
                      <a:pt x="16" y="31"/>
                      <a:pt x="13" y="33"/>
                    </a:cubicBezTo>
                    <a:cubicBezTo>
                      <a:pt x="12" y="33"/>
                      <a:pt x="11" y="33"/>
                      <a:pt x="10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2" name="Freeform 798">
                <a:extLst>
                  <a:ext uri="{FF2B5EF4-FFF2-40B4-BE49-F238E27FC236}">
                    <a16:creationId xmlns:a16="http://schemas.microsoft.com/office/drawing/2014/main" id="{2AE28F53-AC10-52ED-DE09-B1D8EDB16EC8}"/>
                  </a:ext>
                </a:extLst>
              </p:cNvPr>
              <p:cNvSpPr/>
              <p:nvPr userDrawn="1"/>
            </p:nvSpPr>
            <p:spPr bwMode="auto">
              <a:xfrm>
                <a:off x="1552" y="3691"/>
                <a:ext cx="221" cy="152"/>
              </a:xfrm>
              <a:custGeom>
                <a:avLst/>
                <a:gdLst>
                  <a:gd name="T0" fmla="*/ 25 w 35"/>
                  <a:gd name="T1" fmla="*/ 24 h 24"/>
                  <a:gd name="T2" fmla="*/ 12 w 35"/>
                  <a:gd name="T3" fmla="*/ 22 h 24"/>
                  <a:gd name="T4" fmla="*/ 6 w 35"/>
                  <a:gd name="T5" fmla="*/ 20 h 24"/>
                  <a:gd name="T6" fmla="*/ 2 w 35"/>
                  <a:gd name="T7" fmla="*/ 9 h 24"/>
                  <a:gd name="T8" fmla="*/ 5 w 35"/>
                  <a:gd name="T9" fmla="*/ 8 h 24"/>
                  <a:gd name="T10" fmla="*/ 8 w 35"/>
                  <a:gd name="T11" fmla="*/ 6 h 24"/>
                  <a:gd name="T12" fmla="*/ 12 w 35"/>
                  <a:gd name="T13" fmla="*/ 2 h 24"/>
                  <a:gd name="T14" fmla="*/ 13 w 35"/>
                  <a:gd name="T15" fmla="*/ 2 h 24"/>
                  <a:gd name="T16" fmla="*/ 20 w 35"/>
                  <a:gd name="T17" fmla="*/ 2 h 24"/>
                  <a:gd name="T18" fmla="*/ 26 w 35"/>
                  <a:gd name="T19" fmla="*/ 4 h 24"/>
                  <a:gd name="T20" fmla="*/ 33 w 35"/>
                  <a:gd name="T21" fmla="*/ 7 h 24"/>
                  <a:gd name="T22" fmla="*/ 35 w 35"/>
                  <a:gd name="T23" fmla="*/ 15 h 24"/>
                  <a:gd name="T24" fmla="*/ 25 w 35"/>
                  <a:gd name="T2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25" y="24"/>
                    </a:moveTo>
                    <a:cubicBezTo>
                      <a:pt x="20" y="23"/>
                      <a:pt x="16" y="24"/>
                      <a:pt x="12" y="22"/>
                    </a:cubicBezTo>
                    <a:cubicBezTo>
                      <a:pt x="10" y="21"/>
                      <a:pt x="8" y="21"/>
                      <a:pt x="6" y="20"/>
                    </a:cubicBezTo>
                    <a:cubicBezTo>
                      <a:pt x="2" y="18"/>
                      <a:pt x="0" y="12"/>
                      <a:pt x="2" y="9"/>
                    </a:cubicBezTo>
                    <a:cubicBezTo>
                      <a:pt x="3" y="7"/>
                      <a:pt x="4" y="8"/>
                      <a:pt x="5" y="8"/>
                    </a:cubicBezTo>
                    <a:cubicBezTo>
                      <a:pt x="7" y="9"/>
                      <a:pt x="8" y="8"/>
                      <a:pt x="8" y="6"/>
                    </a:cubicBezTo>
                    <a:cubicBezTo>
                      <a:pt x="8" y="4"/>
                      <a:pt x="9" y="1"/>
                      <a:pt x="12" y="2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5" y="0"/>
                      <a:pt x="18" y="0"/>
                      <a:pt x="20" y="2"/>
                    </a:cubicBezTo>
                    <a:cubicBezTo>
                      <a:pt x="22" y="4"/>
                      <a:pt x="24" y="4"/>
                      <a:pt x="26" y="4"/>
                    </a:cubicBezTo>
                    <a:cubicBezTo>
                      <a:pt x="30" y="2"/>
                      <a:pt x="32" y="3"/>
                      <a:pt x="33" y="7"/>
                    </a:cubicBezTo>
                    <a:cubicBezTo>
                      <a:pt x="34" y="10"/>
                      <a:pt x="35" y="13"/>
                      <a:pt x="35" y="15"/>
                    </a:cubicBezTo>
                    <a:cubicBezTo>
                      <a:pt x="34" y="20"/>
                      <a:pt x="30" y="24"/>
                      <a:pt x="25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3" name="Freeform 799">
                <a:extLst>
                  <a:ext uri="{FF2B5EF4-FFF2-40B4-BE49-F238E27FC236}">
                    <a16:creationId xmlns:a16="http://schemas.microsoft.com/office/drawing/2014/main" id="{FA2AFAB8-BD2B-A34C-F283-6170D84E7CBF}"/>
                  </a:ext>
                </a:extLst>
              </p:cNvPr>
              <p:cNvSpPr/>
              <p:nvPr userDrawn="1"/>
            </p:nvSpPr>
            <p:spPr bwMode="auto">
              <a:xfrm>
                <a:off x="3569" y="2682"/>
                <a:ext cx="177" cy="216"/>
              </a:xfrm>
              <a:custGeom>
                <a:avLst/>
                <a:gdLst>
                  <a:gd name="T0" fmla="*/ 27 w 28"/>
                  <a:gd name="T1" fmla="*/ 11 h 34"/>
                  <a:gd name="T2" fmla="*/ 26 w 28"/>
                  <a:gd name="T3" fmla="*/ 16 h 34"/>
                  <a:gd name="T4" fmla="*/ 24 w 28"/>
                  <a:gd name="T5" fmla="*/ 21 h 34"/>
                  <a:gd name="T6" fmla="*/ 15 w 28"/>
                  <a:gd name="T7" fmla="*/ 32 h 34"/>
                  <a:gd name="T8" fmla="*/ 3 w 28"/>
                  <a:gd name="T9" fmla="*/ 29 h 34"/>
                  <a:gd name="T10" fmla="*/ 4 w 28"/>
                  <a:gd name="T11" fmla="*/ 27 h 34"/>
                  <a:gd name="T12" fmla="*/ 3 w 28"/>
                  <a:gd name="T13" fmla="*/ 24 h 34"/>
                  <a:gd name="T14" fmla="*/ 1 w 28"/>
                  <a:gd name="T15" fmla="*/ 21 h 34"/>
                  <a:gd name="T16" fmla="*/ 0 w 28"/>
                  <a:gd name="T17" fmla="*/ 20 h 34"/>
                  <a:gd name="T18" fmla="*/ 7 w 28"/>
                  <a:gd name="T19" fmla="*/ 10 h 34"/>
                  <a:gd name="T20" fmla="*/ 8 w 28"/>
                  <a:gd name="T21" fmla="*/ 7 h 34"/>
                  <a:gd name="T22" fmla="*/ 16 w 28"/>
                  <a:gd name="T23" fmla="*/ 1 h 34"/>
                  <a:gd name="T24" fmla="*/ 20 w 28"/>
                  <a:gd name="T25" fmla="*/ 2 h 34"/>
                  <a:gd name="T26" fmla="*/ 27 w 28"/>
                  <a:gd name="T27" fmla="*/ 1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4">
                    <a:moveTo>
                      <a:pt x="27" y="11"/>
                    </a:moveTo>
                    <a:cubicBezTo>
                      <a:pt x="27" y="13"/>
                      <a:pt x="27" y="15"/>
                      <a:pt x="26" y="16"/>
                    </a:cubicBezTo>
                    <a:cubicBezTo>
                      <a:pt x="25" y="18"/>
                      <a:pt x="25" y="19"/>
                      <a:pt x="24" y="21"/>
                    </a:cubicBezTo>
                    <a:cubicBezTo>
                      <a:pt x="21" y="25"/>
                      <a:pt x="18" y="28"/>
                      <a:pt x="15" y="32"/>
                    </a:cubicBezTo>
                    <a:cubicBezTo>
                      <a:pt x="12" y="34"/>
                      <a:pt x="5" y="33"/>
                      <a:pt x="3" y="29"/>
                    </a:cubicBezTo>
                    <a:cubicBezTo>
                      <a:pt x="2" y="28"/>
                      <a:pt x="3" y="28"/>
                      <a:pt x="4" y="27"/>
                    </a:cubicBezTo>
                    <a:cubicBezTo>
                      <a:pt x="4" y="26"/>
                      <a:pt x="5" y="25"/>
                      <a:pt x="3" y="24"/>
                    </a:cubicBezTo>
                    <a:cubicBezTo>
                      <a:pt x="2" y="23"/>
                      <a:pt x="2" y="22"/>
                      <a:pt x="1" y="21"/>
                    </a:cubicBezTo>
                    <a:cubicBezTo>
                      <a:pt x="1" y="21"/>
                      <a:pt x="0" y="20"/>
                      <a:pt x="0" y="20"/>
                    </a:cubicBezTo>
                    <a:cubicBezTo>
                      <a:pt x="2" y="16"/>
                      <a:pt x="2" y="11"/>
                      <a:pt x="7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9" y="2"/>
                      <a:pt x="11" y="0"/>
                      <a:pt x="16" y="1"/>
                    </a:cubicBezTo>
                    <a:cubicBezTo>
                      <a:pt x="17" y="1"/>
                      <a:pt x="19" y="2"/>
                      <a:pt x="20" y="2"/>
                    </a:cubicBezTo>
                    <a:cubicBezTo>
                      <a:pt x="23" y="2"/>
                      <a:pt x="28" y="7"/>
                      <a:pt x="2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4" name="Freeform 800">
                <a:extLst>
                  <a:ext uri="{FF2B5EF4-FFF2-40B4-BE49-F238E27FC236}">
                    <a16:creationId xmlns:a16="http://schemas.microsoft.com/office/drawing/2014/main" id="{9450EB5C-1513-3107-6684-59C2BEF5F9EC}"/>
                  </a:ext>
                </a:extLst>
              </p:cNvPr>
              <p:cNvSpPr/>
              <p:nvPr userDrawn="1"/>
            </p:nvSpPr>
            <p:spPr bwMode="auto">
              <a:xfrm>
                <a:off x="1394" y="1293"/>
                <a:ext cx="221" cy="152"/>
              </a:xfrm>
              <a:custGeom>
                <a:avLst/>
                <a:gdLst>
                  <a:gd name="T0" fmla="*/ 0 w 35"/>
                  <a:gd name="T1" fmla="*/ 12 h 24"/>
                  <a:gd name="T2" fmla="*/ 10 w 35"/>
                  <a:gd name="T3" fmla="*/ 2 h 24"/>
                  <a:gd name="T4" fmla="*/ 11 w 35"/>
                  <a:gd name="T5" fmla="*/ 1 h 24"/>
                  <a:gd name="T6" fmla="*/ 18 w 35"/>
                  <a:gd name="T7" fmla="*/ 0 h 24"/>
                  <a:gd name="T8" fmla="*/ 26 w 35"/>
                  <a:gd name="T9" fmla="*/ 1 h 24"/>
                  <a:gd name="T10" fmla="*/ 33 w 35"/>
                  <a:gd name="T11" fmla="*/ 11 h 24"/>
                  <a:gd name="T12" fmla="*/ 31 w 35"/>
                  <a:gd name="T13" fmla="*/ 12 h 24"/>
                  <a:gd name="T14" fmla="*/ 29 w 35"/>
                  <a:gd name="T15" fmla="*/ 14 h 24"/>
                  <a:gd name="T16" fmla="*/ 27 w 35"/>
                  <a:gd name="T17" fmla="*/ 19 h 24"/>
                  <a:gd name="T18" fmla="*/ 18 w 35"/>
                  <a:gd name="T19" fmla="*/ 22 h 24"/>
                  <a:gd name="T20" fmla="*/ 12 w 35"/>
                  <a:gd name="T21" fmla="*/ 22 h 24"/>
                  <a:gd name="T22" fmla="*/ 5 w 35"/>
                  <a:gd name="T23" fmla="*/ 22 h 24"/>
                  <a:gd name="T24" fmla="*/ 0 w 35"/>
                  <a:gd name="T25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24">
                    <a:moveTo>
                      <a:pt x="0" y="12"/>
                    </a:moveTo>
                    <a:cubicBezTo>
                      <a:pt x="0" y="7"/>
                      <a:pt x="5" y="2"/>
                      <a:pt x="10" y="2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3" y="0"/>
                      <a:pt x="15" y="0"/>
                      <a:pt x="18" y="0"/>
                    </a:cubicBezTo>
                    <a:cubicBezTo>
                      <a:pt x="21" y="1"/>
                      <a:pt x="24" y="0"/>
                      <a:pt x="26" y="1"/>
                    </a:cubicBezTo>
                    <a:cubicBezTo>
                      <a:pt x="30" y="1"/>
                      <a:pt x="35" y="7"/>
                      <a:pt x="33" y="11"/>
                    </a:cubicBezTo>
                    <a:cubicBezTo>
                      <a:pt x="33" y="12"/>
                      <a:pt x="32" y="12"/>
                      <a:pt x="31" y="12"/>
                    </a:cubicBezTo>
                    <a:cubicBezTo>
                      <a:pt x="29" y="12"/>
                      <a:pt x="28" y="12"/>
                      <a:pt x="29" y="14"/>
                    </a:cubicBezTo>
                    <a:cubicBezTo>
                      <a:pt x="29" y="16"/>
                      <a:pt x="29" y="18"/>
                      <a:pt x="27" y="19"/>
                    </a:cubicBezTo>
                    <a:cubicBezTo>
                      <a:pt x="24" y="21"/>
                      <a:pt x="22" y="23"/>
                      <a:pt x="18" y="22"/>
                    </a:cubicBezTo>
                    <a:cubicBezTo>
                      <a:pt x="16" y="21"/>
                      <a:pt x="14" y="21"/>
                      <a:pt x="12" y="22"/>
                    </a:cubicBezTo>
                    <a:cubicBezTo>
                      <a:pt x="9" y="24"/>
                      <a:pt x="7" y="24"/>
                      <a:pt x="5" y="22"/>
                    </a:cubicBezTo>
                    <a:cubicBezTo>
                      <a:pt x="4" y="20"/>
                      <a:pt x="0" y="14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5" name="Freeform 801">
                <a:extLst>
                  <a:ext uri="{FF2B5EF4-FFF2-40B4-BE49-F238E27FC236}">
                    <a16:creationId xmlns:a16="http://schemas.microsoft.com/office/drawing/2014/main" id="{9D206036-0FAE-EE1A-6730-4BC44DAFF361}"/>
                  </a:ext>
                </a:extLst>
              </p:cNvPr>
              <p:cNvSpPr/>
              <p:nvPr userDrawn="1"/>
            </p:nvSpPr>
            <p:spPr bwMode="auto">
              <a:xfrm>
                <a:off x="1268" y="3088"/>
                <a:ext cx="202" cy="197"/>
              </a:xfrm>
              <a:custGeom>
                <a:avLst/>
                <a:gdLst>
                  <a:gd name="T0" fmla="*/ 18 w 32"/>
                  <a:gd name="T1" fmla="*/ 30 h 31"/>
                  <a:gd name="T2" fmla="*/ 10 w 32"/>
                  <a:gd name="T3" fmla="*/ 26 h 31"/>
                  <a:gd name="T4" fmla="*/ 8 w 32"/>
                  <a:gd name="T5" fmla="*/ 24 h 31"/>
                  <a:gd name="T6" fmla="*/ 4 w 32"/>
                  <a:gd name="T7" fmla="*/ 18 h 31"/>
                  <a:gd name="T8" fmla="*/ 2 w 32"/>
                  <a:gd name="T9" fmla="*/ 14 h 31"/>
                  <a:gd name="T10" fmla="*/ 5 w 32"/>
                  <a:gd name="T11" fmla="*/ 2 h 31"/>
                  <a:gd name="T12" fmla="*/ 10 w 32"/>
                  <a:gd name="T13" fmla="*/ 3 h 31"/>
                  <a:gd name="T14" fmla="*/ 12 w 32"/>
                  <a:gd name="T15" fmla="*/ 3 h 31"/>
                  <a:gd name="T16" fmla="*/ 15 w 32"/>
                  <a:gd name="T17" fmla="*/ 2 h 31"/>
                  <a:gd name="T18" fmla="*/ 24 w 32"/>
                  <a:gd name="T19" fmla="*/ 10 h 31"/>
                  <a:gd name="T20" fmla="*/ 26 w 32"/>
                  <a:gd name="T21" fmla="*/ 15 h 31"/>
                  <a:gd name="T22" fmla="*/ 28 w 32"/>
                  <a:gd name="T23" fmla="*/ 25 h 31"/>
                  <a:gd name="T24" fmla="*/ 23 w 32"/>
                  <a:gd name="T25" fmla="*/ 30 h 31"/>
                  <a:gd name="T26" fmla="*/ 18 w 32"/>
                  <a:gd name="T27" fmla="*/ 3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1">
                    <a:moveTo>
                      <a:pt x="18" y="30"/>
                    </a:moveTo>
                    <a:cubicBezTo>
                      <a:pt x="14" y="31"/>
                      <a:pt x="12" y="29"/>
                      <a:pt x="10" y="26"/>
                    </a:cubicBezTo>
                    <a:cubicBezTo>
                      <a:pt x="9" y="25"/>
                      <a:pt x="8" y="24"/>
                      <a:pt x="8" y="24"/>
                    </a:cubicBezTo>
                    <a:cubicBezTo>
                      <a:pt x="6" y="22"/>
                      <a:pt x="5" y="20"/>
                      <a:pt x="4" y="18"/>
                    </a:cubicBezTo>
                    <a:cubicBezTo>
                      <a:pt x="4" y="16"/>
                      <a:pt x="2" y="15"/>
                      <a:pt x="2" y="14"/>
                    </a:cubicBezTo>
                    <a:cubicBezTo>
                      <a:pt x="0" y="8"/>
                      <a:pt x="0" y="6"/>
                      <a:pt x="5" y="2"/>
                    </a:cubicBezTo>
                    <a:cubicBezTo>
                      <a:pt x="7" y="0"/>
                      <a:pt x="9" y="0"/>
                      <a:pt x="10" y="3"/>
                    </a:cubicBezTo>
                    <a:cubicBezTo>
                      <a:pt x="11" y="4"/>
                      <a:pt x="11" y="4"/>
                      <a:pt x="12" y="3"/>
                    </a:cubicBezTo>
                    <a:cubicBezTo>
                      <a:pt x="13" y="3"/>
                      <a:pt x="14" y="2"/>
                      <a:pt x="15" y="2"/>
                    </a:cubicBezTo>
                    <a:cubicBezTo>
                      <a:pt x="19" y="2"/>
                      <a:pt x="24" y="6"/>
                      <a:pt x="24" y="10"/>
                    </a:cubicBezTo>
                    <a:cubicBezTo>
                      <a:pt x="24" y="12"/>
                      <a:pt x="25" y="13"/>
                      <a:pt x="26" y="15"/>
                    </a:cubicBezTo>
                    <a:cubicBezTo>
                      <a:pt x="31" y="18"/>
                      <a:pt x="32" y="21"/>
                      <a:pt x="28" y="25"/>
                    </a:cubicBezTo>
                    <a:cubicBezTo>
                      <a:pt x="26" y="26"/>
                      <a:pt x="26" y="29"/>
                      <a:pt x="23" y="30"/>
                    </a:cubicBezTo>
                    <a:cubicBezTo>
                      <a:pt x="22" y="30"/>
                      <a:pt x="20" y="30"/>
                      <a:pt x="18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6" name="Freeform 802">
                <a:extLst>
                  <a:ext uri="{FF2B5EF4-FFF2-40B4-BE49-F238E27FC236}">
                    <a16:creationId xmlns:a16="http://schemas.microsoft.com/office/drawing/2014/main" id="{0950A911-141D-41E5-276C-D4CE56D87FCD}"/>
                  </a:ext>
                </a:extLst>
              </p:cNvPr>
              <p:cNvSpPr/>
              <p:nvPr userDrawn="1"/>
            </p:nvSpPr>
            <p:spPr bwMode="auto">
              <a:xfrm>
                <a:off x="392" y="1896"/>
                <a:ext cx="202" cy="184"/>
              </a:xfrm>
              <a:custGeom>
                <a:avLst/>
                <a:gdLst>
                  <a:gd name="T0" fmla="*/ 0 w 32"/>
                  <a:gd name="T1" fmla="*/ 9 h 29"/>
                  <a:gd name="T2" fmla="*/ 5 w 32"/>
                  <a:gd name="T3" fmla="*/ 1 h 29"/>
                  <a:gd name="T4" fmla="*/ 8 w 32"/>
                  <a:gd name="T5" fmla="*/ 2 h 29"/>
                  <a:gd name="T6" fmla="*/ 11 w 32"/>
                  <a:gd name="T7" fmla="*/ 2 h 29"/>
                  <a:gd name="T8" fmla="*/ 14 w 32"/>
                  <a:gd name="T9" fmla="*/ 1 h 29"/>
                  <a:gd name="T10" fmla="*/ 20 w 32"/>
                  <a:gd name="T11" fmla="*/ 3 h 29"/>
                  <a:gd name="T12" fmla="*/ 23 w 32"/>
                  <a:gd name="T13" fmla="*/ 8 h 29"/>
                  <a:gd name="T14" fmla="*/ 26 w 32"/>
                  <a:gd name="T15" fmla="*/ 11 h 29"/>
                  <a:gd name="T16" fmla="*/ 30 w 32"/>
                  <a:gd name="T17" fmla="*/ 20 h 29"/>
                  <a:gd name="T18" fmla="*/ 24 w 32"/>
                  <a:gd name="T19" fmla="*/ 28 h 29"/>
                  <a:gd name="T20" fmla="*/ 13 w 32"/>
                  <a:gd name="T21" fmla="*/ 26 h 29"/>
                  <a:gd name="T22" fmla="*/ 9 w 32"/>
                  <a:gd name="T23" fmla="*/ 23 h 29"/>
                  <a:gd name="T24" fmla="*/ 0 w 32"/>
                  <a:gd name="T25" fmla="*/ 11 h 29"/>
                  <a:gd name="T26" fmla="*/ 0 w 32"/>
                  <a:gd name="T2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28">
                    <a:moveTo>
                      <a:pt x="0" y="9"/>
                    </a:moveTo>
                    <a:cubicBezTo>
                      <a:pt x="0" y="5"/>
                      <a:pt x="2" y="3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9" y="3"/>
                      <a:pt x="9" y="3"/>
                      <a:pt x="11" y="2"/>
                    </a:cubicBezTo>
                    <a:cubicBezTo>
                      <a:pt x="12" y="1"/>
                      <a:pt x="13" y="1"/>
                      <a:pt x="14" y="1"/>
                    </a:cubicBezTo>
                    <a:cubicBezTo>
                      <a:pt x="16" y="0"/>
                      <a:pt x="18" y="2"/>
                      <a:pt x="20" y="3"/>
                    </a:cubicBezTo>
                    <a:cubicBezTo>
                      <a:pt x="22" y="4"/>
                      <a:pt x="23" y="5"/>
                      <a:pt x="23" y="8"/>
                    </a:cubicBezTo>
                    <a:cubicBezTo>
                      <a:pt x="24" y="9"/>
                      <a:pt x="25" y="10"/>
                      <a:pt x="26" y="11"/>
                    </a:cubicBezTo>
                    <a:cubicBezTo>
                      <a:pt x="32" y="13"/>
                      <a:pt x="32" y="15"/>
                      <a:pt x="30" y="20"/>
                    </a:cubicBezTo>
                    <a:cubicBezTo>
                      <a:pt x="28" y="23"/>
                      <a:pt x="27" y="26"/>
                      <a:pt x="24" y="28"/>
                    </a:cubicBezTo>
                    <a:cubicBezTo>
                      <a:pt x="20" y="29"/>
                      <a:pt x="15" y="28"/>
                      <a:pt x="13" y="26"/>
                    </a:cubicBezTo>
                    <a:cubicBezTo>
                      <a:pt x="12" y="25"/>
                      <a:pt x="11" y="24"/>
                      <a:pt x="9" y="23"/>
                    </a:cubicBezTo>
                    <a:cubicBezTo>
                      <a:pt x="5" y="20"/>
                      <a:pt x="3" y="15"/>
                      <a:pt x="0" y="11"/>
                    </a:cubicBezTo>
                    <a:cubicBezTo>
                      <a:pt x="0" y="10"/>
                      <a:pt x="0" y="9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7" name="Freeform 803">
                <a:extLst>
                  <a:ext uri="{FF2B5EF4-FFF2-40B4-BE49-F238E27FC236}">
                    <a16:creationId xmlns:a16="http://schemas.microsoft.com/office/drawing/2014/main" id="{8C8AA574-C627-47FB-ED63-2234E2BFCEFB}"/>
                  </a:ext>
                </a:extLst>
              </p:cNvPr>
              <p:cNvSpPr/>
              <p:nvPr userDrawn="1"/>
            </p:nvSpPr>
            <p:spPr bwMode="auto">
              <a:xfrm>
                <a:off x="3544" y="1439"/>
                <a:ext cx="215" cy="159"/>
              </a:xfrm>
              <a:custGeom>
                <a:avLst/>
                <a:gdLst>
                  <a:gd name="T0" fmla="*/ 23 w 34"/>
                  <a:gd name="T1" fmla="*/ 25 h 25"/>
                  <a:gd name="T2" fmla="*/ 17 w 34"/>
                  <a:gd name="T3" fmla="*/ 25 h 25"/>
                  <a:gd name="T4" fmla="*/ 16 w 34"/>
                  <a:gd name="T5" fmla="*/ 25 h 25"/>
                  <a:gd name="T6" fmla="*/ 3 w 34"/>
                  <a:gd name="T7" fmla="*/ 19 h 25"/>
                  <a:gd name="T8" fmla="*/ 2 w 34"/>
                  <a:gd name="T9" fmla="*/ 9 h 25"/>
                  <a:gd name="T10" fmla="*/ 5 w 34"/>
                  <a:gd name="T11" fmla="*/ 9 h 25"/>
                  <a:gd name="T12" fmla="*/ 7 w 34"/>
                  <a:gd name="T13" fmla="*/ 8 h 25"/>
                  <a:gd name="T14" fmla="*/ 20 w 34"/>
                  <a:gd name="T15" fmla="*/ 4 h 25"/>
                  <a:gd name="T16" fmla="*/ 26 w 34"/>
                  <a:gd name="T17" fmla="*/ 5 h 25"/>
                  <a:gd name="T18" fmla="*/ 33 w 34"/>
                  <a:gd name="T19" fmla="*/ 10 h 25"/>
                  <a:gd name="T20" fmla="*/ 34 w 34"/>
                  <a:gd name="T21" fmla="*/ 17 h 25"/>
                  <a:gd name="T22" fmla="*/ 23 w 34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" h="25">
                    <a:moveTo>
                      <a:pt x="23" y="25"/>
                    </a:moveTo>
                    <a:cubicBezTo>
                      <a:pt x="22" y="25"/>
                      <a:pt x="19" y="25"/>
                      <a:pt x="17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22"/>
                      <a:pt x="7" y="23"/>
                      <a:pt x="3" y="19"/>
                    </a:cubicBezTo>
                    <a:cubicBezTo>
                      <a:pt x="1" y="17"/>
                      <a:pt x="0" y="12"/>
                      <a:pt x="2" y="9"/>
                    </a:cubicBezTo>
                    <a:cubicBezTo>
                      <a:pt x="3" y="8"/>
                      <a:pt x="4" y="8"/>
                      <a:pt x="5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9" y="2"/>
                      <a:pt x="15" y="0"/>
                      <a:pt x="20" y="4"/>
                    </a:cubicBezTo>
                    <a:cubicBezTo>
                      <a:pt x="22" y="5"/>
                      <a:pt x="23" y="6"/>
                      <a:pt x="26" y="5"/>
                    </a:cubicBezTo>
                    <a:cubicBezTo>
                      <a:pt x="30" y="4"/>
                      <a:pt x="31" y="4"/>
                      <a:pt x="33" y="10"/>
                    </a:cubicBezTo>
                    <a:cubicBezTo>
                      <a:pt x="33" y="12"/>
                      <a:pt x="34" y="15"/>
                      <a:pt x="34" y="17"/>
                    </a:cubicBezTo>
                    <a:cubicBezTo>
                      <a:pt x="32" y="23"/>
                      <a:pt x="29" y="25"/>
                      <a:pt x="2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8" name="Freeform 804">
                <a:extLst>
                  <a:ext uri="{FF2B5EF4-FFF2-40B4-BE49-F238E27FC236}">
                    <a16:creationId xmlns:a16="http://schemas.microsoft.com/office/drawing/2014/main" id="{8D970474-3973-69AF-1271-4125E6561D71}"/>
                  </a:ext>
                </a:extLst>
              </p:cNvPr>
              <p:cNvSpPr/>
              <p:nvPr userDrawn="1"/>
            </p:nvSpPr>
            <p:spPr bwMode="auto">
              <a:xfrm>
                <a:off x="934" y="355"/>
                <a:ext cx="215" cy="171"/>
              </a:xfrm>
              <a:custGeom>
                <a:avLst/>
                <a:gdLst>
                  <a:gd name="T0" fmla="*/ 33 w 34"/>
                  <a:gd name="T1" fmla="*/ 15 h 27"/>
                  <a:gd name="T2" fmla="*/ 30 w 34"/>
                  <a:gd name="T3" fmla="*/ 24 h 27"/>
                  <a:gd name="T4" fmla="*/ 19 w 34"/>
                  <a:gd name="T5" fmla="*/ 25 h 27"/>
                  <a:gd name="T6" fmla="*/ 15 w 34"/>
                  <a:gd name="T7" fmla="*/ 24 h 27"/>
                  <a:gd name="T8" fmla="*/ 13 w 34"/>
                  <a:gd name="T9" fmla="*/ 23 h 27"/>
                  <a:gd name="T10" fmla="*/ 4 w 34"/>
                  <a:gd name="T11" fmla="*/ 18 h 27"/>
                  <a:gd name="T12" fmla="*/ 3 w 34"/>
                  <a:gd name="T13" fmla="*/ 5 h 27"/>
                  <a:gd name="T14" fmla="*/ 6 w 34"/>
                  <a:gd name="T15" fmla="*/ 5 h 27"/>
                  <a:gd name="T16" fmla="*/ 9 w 34"/>
                  <a:gd name="T17" fmla="*/ 4 h 27"/>
                  <a:gd name="T18" fmla="*/ 16 w 34"/>
                  <a:gd name="T19" fmla="*/ 1 h 27"/>
                  <a:gd name="T20" fmla="*/ 23 w 34"/>
                  <a:gd name="T21" fmla="*/ 4 h 27"/>
                  <a:gd name="T22" fmla="*/ 27 w 34"/>
                  <a:gd name="T23" fmla="*/ 6 h 27"/>
                  <a:gd name="T24" fmla="*/ 33 w 34"/>
                  <a:gd name="T25" fmla="*/ 11 h 27"/>
                  <a:gd name="T26" fmla="*/ 33 w 34"/>
                  <a:gd name="T2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">
                    <a:moveTo>
                      <a:pt x="33" y="15"/>
                    </a:moveTo>
                    <a:cubicBezTo>
                      <a:pt x="34" y="18"/>
                      <a:pt x="33" y="21"/>
                      <a:pt x="30" y="24"/>
                    </a:cubicBezTo>
                    <a:cubicBezTo>
                      <a:pt x="26" y="27"/>
                      <a:pt x="23" y="27"/>
                      <a:pt x="19" y="25"/>
                    </a:cubicBezTo>
                    <a:cubicBezTo>
                      <a:pt x="18" y="25"/>
                      <a:pt x="17" y="24"/>
                      <a:pt x="15" y="24"/>
                    </a:cubicBezTo>
                    <a:cubicBezTo>
                      <a:pt x="14" y="24"/>
                      <a:pt x="13" y="24"/>
                      <a:pt x="13" y="23"/>
                    </a:cubicBezTo>
                    <a:cubicBezTo>
                      <a:pt x="10" y="21"/>
                      <a:pt x="7" y="20"/>
                      <a:pt x="4" y="18"/>
                    </a:cubicBezTo>
                    <a:cubicBezTo>
                      <a:pt x="0" y="14"/>
                      <a:pt x="0" y="10"/>
                      <a:pt x="3" y="5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7" y="6"/>
                      <a:pt x="8" y="6"/>
                      <a:pt x="9" y="4"/>
                    </a:cubicBezTo>
                    <a:cubicBezTo>
                      <a:pt x="10" y="1"/>
                      <a:pt x="12" y="0"/>
                      <a:pt x="16" y="1"/>
                    </a:cubicBezTo>
                    <a:cubicBezTo>
                      <a:pt x="18" y="1"/>
                      <a:pt x="21" y="2"/>
                      <a:pt x="23" y="4"/>
                    </a:cubicBezTo>
                    <a:cubicBezTo>
                      <a:pt x="24" y="6"/>
                      <a:pt x="25" y="7"/>
                      <a:pt x="27" y="6"/>
                    </a:cubicBezTo>
                    <a:cubicBezTo>
                      <a:pt x="31" y="6"/>
                      <a:pt x="33" y="8"/>
                      <a:pt x="33" y="11"/>
                    </a:cubicBezTo>
                    <a:cubicBezTo>
                      <a:pt x="33" y="12"/>
                      <a:pt x="33" y="14"/>
                      <a:pt x="3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9" name="Freeform 805">
                <a:extLst>
                  <a:ext uri="{FF2B5EF4-FFF2-40B4-BE49-F238E27FC236}">
                    <a16:creationId xmlns:a16="http://schemas.microsoft.com/office/drawing/2014/main" id="{DB7EFC37-94FD-A6A8-F377-474052658150}"/>
                  </a:ext>
                </a:extLst>
              </p:cNvPr>
              <p:cNvSpPr/>
              <p:nvPr userDrawn="1"/>
            </p:nvSpPr>
            <p:spPr bwMode="auto">
              <a:xfrm>
                <a:off x="2933" y="1300"/>
                <a:ext cx="157" cy="209"/>
              </a:xfrm>
              <a:custGeom>
                <a:avLst/>
                <a:gdLst>
                  <a:gd name="T0" fmla="*/ 13 w 25"/>
                  <a:gd name="T1" fmla="*/ 33 h 33"/>
                  <a:gd name="T2" fmla="*/ 3 w 25"/>
                  <a:gd name="T3" fmla="*/ 23 h 33"/>
                  <a:gd name="T4" fmla="*/ 2 w 25"/>
                  <a:gd name="T5" fmla="*/ 22 h 33"/>
                  <a:gd name="T6" fmla="*/ 1 w 25"/>
                  <a:gd name="T7" fmla="*/ 19 h 33"/>
                  <a:gd name="T8" fmla="*/ 3 w 25"/>
                  <a:gd name="T9" fmla="*/ 3 h 33"/>
                  <a:gd name="T10" fmla="*/ 11 w 25"/>
                  <a:gd name="T11" fmla="*/ 0 h 33"/>
                  <a:gd name="T12" fmla="*/ 12 w 25"/>
                  <a:gd name="T13" fmla="*/ 2 h 33"/>
                  <a:gd name="T14" fmla="*/ 15 w 25"/>
                  <a:gd name="T15" fmla="*/ 4 h 33"/>
                  <a:gd name="T16" fmla="*/ 20 w 25"/>
                  <a:gd name="T17" fmla="*/ 7 h 33"/>
                  <a:gd name="T18" fmla="*/ 23 w 25"/>
                  <a:gd name="T19" fmla="*/ 10 h 33"/>
                  <a:gd name="T20" fmla="*/ 22 w 25"/>
                  <a:gd name="T21" fmla="*/ 15 h 33"/>
                  <a:gd name="T22" fmla="*/ 23 w 25"/>
                  <a:gd name="T23" fmla="*/ 20 h 33"/>
                  <a:gd name="T24" fmla="*/ 24 w 25"/>
                  <a:gd name="T25" fmla="*/ 22 h 33"/>
                  <a:gd name="T26" fmla="*/ 21 w 25"/>
                  <a:gd name="T27" fmla="*/ 29 h 33"/>
                  <a:gd name="T28" fmla="*/ 17 w 25"/>
                  <a:gd name="T29" fmla="*/ 32 h 33"/>
                  <a:gd name="T30" fmla="*/ 13 w 25"/>
                  <a:gd name="T3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33">
                    <a:moveTo>
                      <a:pt x="13" y="33"/>
                    </a:moveTo>
                    <a:cubicBezTo>
                      <a:pt x="8" y="33"/>
                      <a:pt x="4" y="29"/>
                      <a:pt x="3" y="23"/>
                    </a:cubicBezTo>
                    <a:cubicBezTo>
                      <a:pt x="3" y="23"/>
                      <a:pt x="3" y="22"/>
                      <a:pt x="2" y="22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1" y="14"/>
                      <a:pt x="0" y="8"/>
                      <a:pt x="3" y="3"/>
                    </a:cubicBezTo>
                    <a:cubicBezTo>
                      <a:pt x="5" y="0"/>
                      <a:pt x="8" y="0"/>
                      <a:pt x="11" y="0"/>
                    </a:cubicBezTo>
                    <a:cubicBezTo>
                      <a:pt x="13" y="0"/>
                      <a:pt x="13" y="1"/>
                      <a:pt x="12" y="2"/>
                    </a:cubicBezTo>
                    <a:cubicBezTo>
                      <a:pt x="12" y="4"/>
                      <a:pt x="13" y="4"/>
                      <a:pt x="15" y="4"/>
                    </a:cubicBezTo>
                    <a:cubicBezTo>
                      <a:pt x="17" y="4"/>
                      <a:pt x="19" y="4"/>
                      <a:pt x="20" y="7"/>
                    </a:cubicBezTo>
                    <a:cubicBezTo>
                      <a:pt x="21" y="8"/>
                      <a:pt x="22" y="9"/>
                      <a:pt x="23" y="10"/>
                    </a:cubicBezTo>
                    <a:cubicBezTo>
                      <a:pt x="23" y="12"/>
                      <a:pt x="23" y="14"/>
                      <a:pt x="22" y="15"/>
                    </a:cubicBezTo>
                    <a:cubicBezTo>
                      <a:pt x="22" y="17"/>
                      <a:pt x="22" y="19"/>
                      <a:pt x="23" y="20"/>
                    </a:cubicBezTo>
                    <a:cubicBezTo>
                      <a:pt x="23" y="21"/>
                      <a:pt x="23" y="21"/>
                      <a:pt x="24" y="22"/>
                    </a:cubicBezTo>
                    <a:cubicBezTo>
                      <a:pt x="25" y="25"/>
                      <a:pt x="24" y="28"/>
                      <a:pt x="21" y="29"/>
                    </a:cubicBezTo>
                    <a:cubicBezTo>
                      <a:pt x="19" y="30"/>
                      <a:pt x="18" y="31"/>
                      <a:pt x="17" y="32"/>
                    </a:cubicBezTo>
                    <a:cubicBezTo>
                      <a:pt x="16" y="33"/>
                      <a:pt x="15" y="33"/>
                      <a:pt x="13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0" name="Freeform 806">
                <a:extLst>
                  <a:ext uri="{FF2B5EF4-FFF2-40B4-BE49-F238E27FC236}">
                    <a16:creationId xmlns:a16="http://schemas.microsoft.com/office/drawing/2014/main" id="{42E2D66A-8713-9969-EFC3-330FD01D2B5D}"/>
                  </a:ext>
                </a:extLst>
              </p:cNvPr>
              <p:cNvSpPr/>
              <p:nvPr userDrawn="1"/>
            </p:nvSpPr>
            <p:spPr bwMode="auto">
              <a:xfrm>
                <a:off x="594" y="976"/>
                <a:ext cx="82" cy="159"/>
              </a:xfrm>
              <a:custGeom>
                <a:avLst/>
                <a:gdLst>
                  <a:gd name="T0" fmla="*/ 3 w 13"/>
                  <a:gd name="T1" fmla="*/ 17 h 25"/>
                  <a:gd name="T2" fmla="*/ 2 w 13"/>
                  <a:gd name="T3" fmla="*/ 10 h 25"/>
                  <a:gd name="T4" fmla="*/ 6 w 13"/>
                  <a:gd name="T5" fmla="*/ 1 h 25"/>
                  <a:gd name="T6" fmla="*/ 9 w 13"/>
                  <a:gd name="T7" fmla="*/ 2 h 25"/>
                  <a:gd name="T8" fmla="*/ 13 w 13"/>
                  <a:gd name="T9" fmla="*/ 13 h 25"/>
                  <a:gd name="T10" fmla="*/ 13 w 13"/>
                  <a:gd name="T11" fmla="*/ 22 h 25"/>
                  <a:gd name="T12" fmla="*/ 10 w 13"/>
                  <a:gd name="T13" fmla="*/ 24 h 25"/>
                  <a:gd name="T14" fmla="*/ 2 w 13"/>
                  <a:gd name="T15" fmla="*/ 20 h 25"/>
                  <a:gd name="T16" fmla="*/ 1 w 13"/>
                  <a:gd name="T17" fmla="*/ 17 h 25"/>
                  <a:gd name="T18" fmla="*/ 3 w 13"/>
                  <a:gd name="T19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5">
                    <a:moveTo>
                      <a:pt x="3" y="17"/>
                    </a:moveTo>
                    <a:cubicBezTo>
                      <a:pt x="3" y="14"/>
                      <a:pt x="2" y="12"/>
                      <a:pt x="2" y="10"/>
                    </a:cubicBezTo>
                    <a:cubicBezTo>
                      <a:pt x="2" y="6"/>
                      <a:pt x="3" y="3"/>
                      <a:pt x="6" y="1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2" y="5"/>
                      <a:pt x="13" y="9"/>
                      <a:pt x="13" y="13"/>
                    </a:cubicBezTo>
                    <a:cubicBezTo>
                      <a:pt x="13" y="16"/>
                      <a:pt x="13" y="19"/>
                      <a:pt x="13" y="22"/>
                    </a:cubicBezTo>
                    <a:cubicBezTo>
                      <a:pt x="13" y="24"/>
                      <a:pt x="12" y="25"/>
                      <a:pt x="10" y="24"/>
                    </a:cubicBezTo>
                    <a:cubicBezTo>
                      <a:pt x="7" y="23"/>
                      <a:pt x="4" y="22"/>
                      <a:pt x="2" y="20"/>
                    </a:cubicBezTo>
                    <a:cubicBezTo>
                      <a:pt x="1" y="19"/>
                      <a:pt x="0" y="18"/>
                      <a:pt x="1" y="17"/>
                    </a:cubicBezTo>
                    <a:cubicBezTo>
                      <a:pt x="1" y="16"/>
                      <a:pt x="2" y="17"/>
                      <a:pt x="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1" name="Freeform 807">
                <a:extLst>
                  <a:ext uri="{FF2B5EF4-FFF2-40B4-BE49-F238E27FC236}">
                    <a16:creationId xmlns:a16="http://schemas.microsoft.com/office/drawing/2014/main" id="{DAFDACED-F215-940A-3AD5-8D6D5114A185}"/>
                  </a:ext>
                </a:extLst>
              </p:cNvPr>
              <p:cNvSpPr/>
              <p:nvPr userDrawn="1"/>
            </p:nvSpPr>
            <p:spPr bwMode="auto">
              <a:xfrm>
                <a:off x="606" y="259"/>
                <a:ext cx="82" cy="127"/>
              </a:xfrm>
              <a:custGeom>
                <a:avLst/>
                <a:gdLst>
                  <a:gd name="T0" fmla="*/ 1 w 13"/>
                  <a:gd name="T1" fmla="*/ 10 h 20"/>
                  <a:gd name="T2" fmla="*/ 2 w 13"/>
                  <a:gd name="T3" fmla="*/ 4 h 20"/>
                  <a:gd name="T4" fmla="*/ 7 w 13"/>
                  <a:gd name="T5" fmla="*/ 1 h 20"/>
                  <a:gd name="T6" fmla="*/ 7 w 13"/>
                  <a:gd name="T7" fmla="*/ 1 h 20"/>
                  <a:gd name="T8" fmla="*/ 12 w 13"/>
                  <a:gd name="T9" fmla="*/ 7 h 20"/>
                  <a:gd name="T10" fmla="*/ 13 w 13"/>
                  <a:gd name="T11" fmla="*/ 8 h 20"/>
                  <a:gd name="T12" fmla="*/ 12 w 13"/>
                  <a:gd name="T13" fmla="*/ 16 h 20"/>
                  <a:gd name="T14" fmla="*/ 12 w 13"/>
                  <a:gd name="T15" fmla="*/ 17 h 20"/>
                  <a:gd name="T16" fmla="*/ 6 w 13"/>
                  <a:gd name="T17" fmla="*/ 19 h 20"/>
                  <a:gd name="T18" fmla="*/ 1 w 13"/>
                  <a:gd name="T19" fmla="*/ 14 h 20"/>
                  <a:gd name="T20" fmla="*/ 1 w 13"/>
                  <a:gd name="T21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0">
                    <a:moveTo>
                      <a:pt x="1" y="10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2" y="2"/>
                      <a:pt x="4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4"/>
                      <a:pt x="12" y="4"/>
                      <a:pt x="12" y="7"/>
                    </a:cubicBezTo>
                    <a:cubicBezTo>
                      <a:pt x="13" y="7"/>
                      <a:pt x="13" y="8"/>
                      <a:pt x="13" y="8"/>
                    </a:cubicBezTo>
                    <a:cubicBezTo>
                      <a:pt x="12" y="11"/>
                      <a:pt x="12" y="13"/>
                      <a:pt x="12" y="16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0" y="18"/>
                      <a:pt x="8" y="20"/>
                      <a:pt x="6" y="19"/>
                    </a:cubicBezTo>
                    <a:cubicBezTo>
                      <a:pt x="3" y="19"/>
                      <a:pt x="1" y="17"/>
                      <a:pt x="1" y="14"/>
                    </a:cubicBezTo>
                    <a:cubicBezTo>
                      <a:pt x="1" y="13"/>
                      <a:pt x="1" y="12"/>
                      <a:pt x="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2" name="Freeform 808">
                <a:extLst>
                  <a:ext uri="{FF2B5EF4-FFF2-40B4-BE49-F238E27FC236}">
                    <a16:creationId xmlns:a16="http://schemas.microsoft.com/office/drawing/2014/main" id="{61037F3F-F007-1036-E174-B1C3CDF9B8EF}"/>
                  </a:ext>
                </a:extLst>
              </p:cNvPr>
              <p:cNvSpPr/>
              <p:nvPr userDrawn="1"/>
            </p:nvSpPr>
            <p:spPr bwMode="auto">
              <a:xfrm>
                <a:off x="3639" y="367"/>
                <a:ext cx="94" cy="114"/>
              </a:xfrm>
              <a:custGeom>
                <a:avLst/>
                <a:gdLst>
                  <a:gd name="T0" fmla="*/ 13 w 15"/>
                  <a:gd name="T1" fmla="*/ 8 h 18"/>
                  <a:gd name="T2" fmla="*/ 13 w 15"/>
                  <a:gd name="T3" fmla="*/ 11 h 18"/>
                  <a:gd name="T4" fmla="*/ 9 w 15"/>
                  <a:gd name="T5" fmla="*/ 18 h 18"/>
                  <a:gd name="T6" fmla="*/ 2 w 15"/>
                  <a:gd name="T7" fmla="*/ 13 h 18"/>
                  <a:gd name="T8" fmla="*/ 1 w 15"/>
                  <a:gd name="T9" fmla="*/ 5 h 18"/>
                  <a:gd name="T10" fmla="*/ 4 w 15"/>
                  <a:gd name="T11" fmla="*/ 0 h 18"/>
                  <a:gd name="T12" fmla="*/ 7 w 15"/>
                  <a:gd name="T13" fmla="*/ 1 h 18"/>
                  <a:gd name="T14" fmla="*/ 10 w 15"/>
                  <a:gd name="T15" fmla="*/ 2 h 18"/>
                  <a:gd name="T16" fmla="*/ 13 w 15"/>
                  <a:gd name="T1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13" y="8"/>
                    </a:moveTo>
                    <a:cubicBezTo>
                      <a:pt x="13" y="9"/>
                      <a:pt x="13" y="10"/>
                      <a:pt x="13" y="11"/>
                    </a:cubicBezTo>
                    <a:cubicBezTo>
                      <a:pt x="15" y="14"/>
                      <a:pt x="13" y="18"/>
                      <a:pt x="9" y="18"/>
                    </a:cubicBezTo>
                    <a:cubicBezTo>
                      <a:pt x="5" y="18"/>
                      <a:pt x="3" y="17"/>
                      <a:pt x="2" y="13"/>
                    </a:cubicBezTo>
                    <a:cubicBezTo>
                      <a:pt x="1" y="10"/>
                      <a:pt x="1" y="8"/>
                      <a:pt x="1" y="5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7" y="2"/>
                      <a:pt x="8" y="2"/>
                      <a:pt x="10" y="2"/>
                    </a:cubicBezTo>
                    <a:cubicBezTo>
                      <a:pt x="12" y="3"/>
                      <a:pt x="13" y="5"/>
                      <a:pt x="1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3" name="Freeform 809">
                <a:extLst>
                  <a:ext uri="{FF2B5EF4-FFF2-40B4-BE49-F238E27FC236}">
                    <a16:creationId xmlns:a16="http://schemas.microsoft.com/office/drawing/2014/main" id="{4F0C1086-89DD-5E8E-0B05-BB5C0ED55B7C}"/>
                  </a:ext>
                </a:extLst>
              </p:cNvPr>
              <p:cNvSpPr/>
              <p:nvPr userDrawn="1"/>
            </p:nvSpPr>
            <p:spPr bwMode="auto">
              <a:xfrm>
                <a:off x="140" y="1515"/>
                <a:ext cx="113" cy="89"/>
              </a:xfrm>
              <a:custGeom>
                <a:avLst/>
                <a:gdLst>
                  <a:gd name="T0" fmla="*/ 0 w 18"/>
                  <a:gd name="T1" fmla="*/ 10 h 14"/>
                  <a:gd name="T2" fmla="*/ 0 w 18"/>
                  <a:gd name="T3" fmla="*/ 10 h 14"/>
                  <a:gd name="T4" fmla="*/ 5 w 18"/>
                  <a:gd name="T5" fmla="*/ 3 h 14"/>
                  <a:gd name="T6" fmla="*/ 13 w 18"/>
                  <a:gd name="T7" fmla="*/ 1 h 14"/>
                  <a:gd name="T8" fmla="*/ 18 w 18"/>
                  <a:gd name="T9" fmla="*/ 6 h 14"/>
                  <a:gd name="T10" fmla="*/ 16 w 18"/>
                  <a:gd name="T11" fmla="*/ 11 h 14"/>
                  <a:gd name="T12" fmla="*/ 3 w 18"/>
                  <a:gd name="T13" fmla="*/ 14 h 14"/>
                  <a:gd name="T14" fmla="*/ 0 w 18"/>
                  <a:gd name="T15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4">
                    <a:moveTo>
                      <a:pt x="0" y="1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2" y="8"/>
                      <a:pt x="1" y="4"/>
                      <a:pt x="5" y="3"/>
                    </a:cubicBezTo>
                    <a:cubicBezTo>
                      <a:pt x="7" y="2"/>
                      <a:pt x="10" y="2"/>
                      <a:pt x="13" y="1"/>
                    </a:cubicBezTo>
                    <a:cubicBezTo>
                      <a:pt x="14" y="0"/>
                      <a:pt x="17" y="4"/>
                      <a:pt x="18" y="6"/>
                    </a:cubicBezTo>
                    <a:cubicBezTo>
                      <a:pt x="18" y="8"/>
                      <a:pt x="18" y="10"/>
                      <a:pt x="16" y="11"/>
                    </a:cubicBezTo>
                    <a:cubicBezTo>
                      <a:pt x="12" y="14"/>
                      <a:pt x="8" y="14"/>
                      <a:pt x="3" y="14"/>
                    </a:cubicBezTo>
                    <a:cubicBezTo>
                      <a:pt x="1" y="14"/>
                      <a:pt x="0" y="13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4" name="Freeform 810">
                <a:extLst>
                  <a:ext uri="{FF2B5EF4-FFF2-40B4-BE49-F238E27FC236}">
                    <a16:creationId xmlns:a16="http://schemas.microsoft.com/office/drawing/2014/main" id="{672D0CF2-1E52-E73B-63E2-99202EA1F562}"/>
                  </a:ext>
                </a:extLst>
              </p:cNvPr>
              <p:cNvSpPr/>
              <p:nvPr userDrawn="1"/>
            </p:nvSpPr>
            <p:spPr bwMode="auto">
              <a:xfrm>
                <a:off x="2119" y="475"/>
                <a:ext cx="120" cy="83"/>
              </a:xfrm>
              <a:custGeom>
                <a:avLst/>
                <a:gdLst>
                  <a:gd name="T0" fmla="*/ 11 w 19"/>
                  <a:gd name="T1" fmla="*/ 1 h 13"/>
                  <a:gd name="T2" fmla="*/ 16 w 19"/>
                  <a:gd name="T3" fmla="*/ 1 h 13"/>
                  <a:gd name="T4" fmla="*/ 19 w 19"/>
                  <a:gd name="T5" fmla="*/ 4 h 13"/>
                  <a:gd name="T6" fmla="*/ 17 w 19"/>
                  <a:gd name="T7" fmla="*/ 8 h 13"/>
                  <a:gd name="T8" fmla="*/ 16 w 19"/>
                  <a:gd name="T9" fmla="*/ 9 h 13"/>
                  <a:gd name="T10" fmla="*/ 10 w 19"/>
                  <a:gd name="T11" fmla="*/ 12 h 13"/>
                  <a:gd name="T12" fmla="*/ 6 w 19"/>
                  <a:gd name="T13" fmla="*/ 13 h 13"/>
                  <a:gd name="T14" fmla="*/ 3 w 19"/>
                  <a:gd name="T15" fmla="*/ 12 h 13"/>
                  <a:gd name="T16" fmla="*/ 1 w 19"/>
                  <a:gd name="T17" fmla="*/ 5 h 13"/>
                  <a:gd name="T18" fmla="*/ 6 w 19"/>
                  <a:gd name="T19" fmla="*/ 1 h 13"/>
                  <a:gd name="T20" fmla="*/ 11 w 19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3">
                    <a:moveTo>
                      <a:pt x="11" y="1"/>
                    </a:moveTo>
                    <a:cubicBezTo>
                      <a:pt x="13" y="0"/>
                      <a:pt x="14" y="1"/>
                      <a:pt x="16" y="1"/>
                    </a:cubicBezTo>
                    <a:cubicBezTo>
                      <a:pt x="18" y="1"/>
                      <a:pt x="19" y="3"/>
                      <a:pt x="19" y="4"/>
                    </a:cubicBezTo>
                    <a:cubicBezTo>
                      <a:pt x="19" y="6"/>
                      <a:pt x="19" y="7"/>
                      <a:pt x="17" y="8"/>
                    </a:cubicBezTo>
                    <a:cubicBezTo>
                      <a:pt x="17" y="8"/>
                      <a:pt x="16" y="8"/>
                      <a:pt x="16" y="9"/>
                    </a:cubicBezTo>
                    <a:cubicBezTo>
                      <a:pt x="15" y="12"/>
                      <a:pt x="13" y="13"/>
                      <a:pt x="10" y="12"/>
                    </a:cubicBezTo>
                    <a:cubicBezTo>
                      <a:pt x="9" y="12"/>
                      <a:pt x="7" y="12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ubicBezTo>
                      <a:pt x="1" y="11"/>
                      <a:pt x="0" y="7"/>
                      <a:pt x="1" y="5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8" y="1"/>
                      <a:pt x="10" y="0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5" name="Freeform 811">
                <a:extLst>
                  <a:ext uri="{FF2B5EF4-FFF2-40B4-BE49-F238E27FC236}">
                    <a16:creationId xmlns:a16="http://schemas.microsoft.com/office/drawing/2014/main" id="{05D32E92-E614-A586-D2E4-D1EC6F6A66C7}"/>
                  </a:ext>
                </a:extLst>
              </p:cNvPr>
              <p:cNvSpPr/>
              <p:nvPr userDrawn="1"/>
            </p:nvSpPr>
            <p:spPr bwMode="auto">
              <a:xfrm>
                <a:off x="2775" y="3367"/>
                <a:ext cx="120" cy="83"/>
              </a:xfrm>
              <a:custGeom>
                <a:avLst/>
                <a:gdLst>
                  <a:gd name="T0" fmla="*/ 9 w 19"/>
                  <a:gd name="T1" fmla="*/ 13 h 13"/>
                  <a:gd name="T2" fmla="*/ 3 w 19"/>
                  <a:gd name="T3" fmla="*/ 12 h 13"/>
                  <a:gd name="T4" fmla="*/ 0 w 19"/>
                  <a:gd name="T5" fmla="*/ 8 h 13"/>
                  <a:gd name="T6" fmla="*/ 2 w 19"/>
                  <a:gd name="T7" fmla="*/ 6 h 13"/>
                  <a:gd name="T8" fmla="*/ 3 w 19"/>
                  <a:gd name="T9" fmla="*/ 4 h 13"/>
                  <a:gd name="T10" fmla="*/ 9 w 19"/>
                  <a:gd name="T11" fmla="*/ 1 h 13"/>
                  <a:gd name="T12" fmla="*/ 13 w 19"/>
                  <a:gd name="T13" fmla="*/ 1 h 13"/>
                  <a:gd name="T14" fmla="*/ 16 w 19"/>
                  <a:gd name="T15" fmla="*/ 2 h 13"/>
                  <a:gd name="T16" fmla="*/ 18 w 19"/>
                  <a:gd name="T17" fmla="*/ 10 h 13"/>
                  <a:gd name="T18" fmla="*/ 14 w 19"/>
                  <a:gd name="T19" fmla="*/ 13 h 13"/>
                  <a:gd name="T20" fmla="*/ 9 w 19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3">
                    <a:moveTo>
                      <a:pt x="9" y="13"/>
                    </a:moveTo>
                    <a:cubicBezTo>
                      <a:pt x="7" y="13"/>
                      <a:pt x="5" y="13"/>
                      <a:pt x="3" y="12"/>
                    </a:cubicBezTo>
                    <a:cubicBezTo>
                      <a:pt x="1" y="12"/>
                      <a:pt x="0" y="10"/>
                      <a:pt x="0" y="8"/>
                    </a:cubicBezTo>
                    <a:cubicBezTo>
                      <a:pt x="0" y="7"/>
                      <a:pt x="0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1"/>
                      <a:pt x="6" y="0"/>
                      <a:pt x="9" y="1"/>
                    </a:cubicBezTo>
                    <a:cubicBezTo>
                      <a:pt x="11" y="2"/>
                      <a:pt x="12" y="2"/>
                      <a:pt x="13" y="1"/>
                    </a:cubicBezTo>
                    <a:cubicBezTo>
                      <a:pt x="14" y="1"/>
                      <a:pt x="15" y="1"/>
                      <a:pt x="16" y="2"/>
                    </a:cubicBezTo>
                    <a:cubicBezTo>
                      <a:pt x="18" y="3"/>
                      <a:pt x="19" y="8"/>
                      <a:pt x="18" y="10"/>
                    </a:cubicBezTo>
                    <a:cubicBezTo>
                      <a:pt x="17" y="11"/>
                      <a:pt x="16" y="12"/>
                      <a:pt x="14" y="13"/>
                    </a:cubicBezTo>
                    <a:cubicBezTo>
                      <a:pt x="12" y="13"/>
                      <a:pt x="11" y="13"/>
                      <a:pt x="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6" name="Freeform 812">
                <a:extLst>
                  <a:ext uri="{FF2B5EF4-FFF2-40B4-BE49-F238E27FC236}">
                    <a16:creationId xmlns:a16="http://schemas.microsoft.com/office/drawing/2014/main" id="{0E2FC173-4502-64AD-2E50-58DD7CC56BE5}"/>
                  </a:ext>
                </a:extLst>
              </p:cNvPr>
              <p:cNvSpPr/>
              <p:nvPr userDrawn="1"/>
            </p:nvSpPr>
            <p:spPr bwMode="auto">
              <a:xfrm>
                <a:off x="171" y="2346"/>
                <a:ext cx="108" cy="114"/>
              </a:xfrm>
              <a:custGeom>
                <a:avLst/>
                <a:gdLst>
                  <a:gd name="T0" fmla="*/ 12 w 17"/>
                  <a:gd name="T1" fmla="*/ 1 h 18"/>
                  <a:gd name="T2" fmla="*/ 15 w 17"/>
                  <a:gd name="T3" fmla="*/ 5 h 18"/>
                  <a:gd name="T4" fmla="*/ 15 w 17"/>
                  <a:gd name="T5" fmla="*/ 6 h 18"/>
                  <a:gd name="T6" fmla="*/ 16 w 17"/>
                  <a:gd name="T7" fmla="*/ 9 h 18"/>
                  <a:gd name="T8" fmla="*/ 12 w 17"/>
                  <a:gd name="T9" fmla="*/ 13 h 18"/>
                  <a:gd name="T10" fmla="*/ 10 w 17"/>
                  <a:gd name="T11" fmla="*/ 16 h 18"/>
                  <a:gd name="T12" fmla="*/ 6 w 17"/>
                  <a:gd name="T13" fmla="*/ 18 h 18"/>
                  <a:gd name="T14" fmla="*/ 1 w 17"/>
                  <a:gd name="T15" fmla="*/ 10 h 18"/>
                  <a:gd name="T16" fmla="*/ 5 w 17"/>
                  <a:gd name="T17" fmla="*/ 4 h 18"/>
                  <a:gd name="T18" fmla="*/ 12 w 17"/>
                  <a:gd name="T19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12" y="1"/>
                    </a:moveTo>
                    <a:cubicBezTo>
                      <a:pt x="15" y="1"/>
                      <a:pt x="16" y="2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6" y="7"/>
                      <a:pt x="17" y="8"/>
                      <a:pt x="16" y="9"/>
                    </a:cubicBezTo>
                    <a:cubicBezTo>
                      <a:pt x="15" y="11"/>
                      <a:pt x="14" y="13"/>
                      <a:pt x="12" y="13"/>
                    </a:cubicBezTo>
                    <a:cubicBezTo>
                      <a:pt x="11" y="14"/>
                      <a:pt x="10" y="15"/>
                      <a:pt x="10" y="16"/>
                    </a:cubicBezTo>
                    <a:cubicBezTo>
                      <a:pt x="9" y="18"/>
                      <a:pt x="8" y="18"/>
                      <a:pt x="6" y="18"/>
                    </a:cubicBezTo>
                    <a:cubicBezTo>
                      <a:pt x="2" y="16"/>
                      <a:pt x="0" y="13"/>
                      <a:pt x="1" y="10"/>
                    </a:cubicBezTo>
                    <a:cubicBezTo>
                      <a:pt x="1" y="8"/>
                      <a:pt x="3" y="6"/>
                      <a:pt x="5" y="4"/>
                    </a:cubicBezTo>
                    <a:cubicBezTo>
                      <a:pt x="7" y="3"/>
                      <a:pt x="9" y="0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7" name="Freeform 813">
                <a:extLst>
                  <a:ext uri="{FF2B5EF4-FFF2-40B4-BE49-F238E27FC236}">
                    <a16:creationId xmlns:a16="http://schemas.microsoft.com/office/drawing/2014/main" id="{402C80E0-D9F1-AB79-2996-4AD7CB00E123}"/>
                  </a:ext>
                </a:extLst>
              </p:cNvPr>
              <p:cNvSpPr/>
              <p:nvPr userDrawn="1"/>
            </p:nvSpPr>
            <p:spPr bwMode="auto">
              <a:xfrm>
                <a:off x="2971" y="3881"/>
                <a:ext cx="113" cy="108"/>
              </a:xfrm>
              <a:custGeom>
                <a:avLst/>
                <a:gdLst>
                  <a:gd name="T0" fmla="*/ 10 w 18"/>
                  <a:gd name="T1" fmla="*/ 17 h 17"/>
                  <a:gd name="T2" fmla="*/ 3 w 18"/>
                  <a:gd name="T3" fmla="*/ 11 h 17"/>
                  <a:gd name="T4" fmla="*/ 2 w 18"/>
                  <a:gd name="T5" fmla="*/ 7 h 17"/>
                  <a:gd name="T6" fmla="*/ 5 w 18"/>
                  <a:gd name="T7" fmla="*/ 1 h 17"/>
                  <a:gd name="T8" fmla="*/ 5 w 18"/>
                  <a:gd name="T9" fmla="*/ 1 h 17"/>
                  <a:gd name="T10" fmla="*/ 13 w 18"/>
                  <a:gd name="T11" fmla="*/ 4 h 17"/>
                  <a:gd name="T12" fmla="*/ 17 w 18"/>
                  <a:gd name="T13" fmla="*/ 12 h 17"/>
                  <a:gd name="T14" fmla="*/ 10 w 18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10" y="17"/>
                    </a:moveTo>
                    <a:cubicBezTo>
                      <a:pt x="8" y="17"/>
                      <a:pt x="4" y="14"/>
                      <a:pt x="3" y="11"/>
                    </a:cubicBezTo>
                    <a:cubicBezTo>
                      <a:pt x="3" y="10"/>
                      <a:pt x="2" y="8"/>
                      <a:pt x="2" y="7"/>
                    </a:cubicBezTo>
                    <a:cubicBezTo>
                      <a:pt x="0" y="4"/>
                      <a:pt x="2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11" y="0"/>
                      <a:pt x="13" y="4"/>
                    </a:cubicBezTo>
                    <a:cubicBezTo>
                      <a:pt x="14" y="6"/>
                      <a:pt x="15" y="9"/>
                      <a:pt x="17" y="12"/>
                    </a:cubicBezTo>
                    <a:cubicBezTo>
                      <a:pt x="18" y="13"/>
                      <a:pt x="13" y="17"/>
                      <a:pt x="10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8" name="Freeform 814">
                <a:extLst>
                  <a:ext uri="{FF2B5EF4-FFF2-40B4-BE49-F238E27FC236}">
                    <a16:creationId xmlns:a16="http://schemas.microsoft.com/office/drawing/2014/main" id="{9205D004-85B4-2360-560D-68460DE330C4}"/>
                  </a:ext>
                </a:extLst>
              </p:cNvPr>
              <p:cNvSpPr/>
              <p:nvPr userDrawn="1"/>
            </p:nvSpPr>
            <p:spPr bwMode="auto">
              <a:xfrm>
                <a:off x="2901" y="1934"/>
                <a:ext cx="120" cy="101"/>
              </a:xfrm>
              <a:custGeom>
                <a:avLst/>
                <a:gdLst>
                  <a:gd name="T0" fmla="*/ 18 w 19"/>
                  <a:gd name="T1" fmla="*/ 9 h 16"/>
                  <a:gd name="T2" fmla="*/ 10 w 19"/>
                  <a:gd name="T3" fmla="*/ 15 h 16"/>
                  <a:gd name="T4" fmla="*/ 2 w 19"/>
                  <a:gd name="T5" fmla="*/ 9 h 16"/>
                  <a:gd name="T6" fmla="*/ 1 w 19"/>
                  <a:gd name="T7" fmla="*/ 4 h 16"/>
                  <a:gd name="T8" fmla="*/ 3 w 19"/>
                  <a:gd name="T9" fmla="*/ 3 h 16"/>
                  <a:gd name="T10" fmla="*/ 6 w 19"/>
                  <a:gd name="T11" fmla="*/ 2 h 16"/>
                  <a:gd name="T12" fmla="*/ 12 w 19"/>
                  <a:gd name="T13" fmla="*/ 2 h 16"/>
                  <a:gd name="T14" fmla="*/ 15 w 19"/>
                  <a:gd name="T15" fmla="*/ 5 h 16"/>
                  <a:gd name="T16" fmla="*/ 18 w 19"/>
                  <a:gd name="T17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6">
                    <a:moveTo>
                      <a:pt x="18" y="9"/>
                    </a:moveTo>
                    <a:cubicBezTo>
                      <a:pt x="18" y="14"/>
                      <a:pt x="15" y="16"/>
                      <a:pt x="10" y="15"/>
                    </a:cubicBezTo>
                    <a:cubicBezTo>
                      <a:pt x="7" y="13"/>
                      <a:pt x="5" y="11"/>
                      <a:pt x="2" y="9"/>
                    </a:cubicBezTo>
                    <a:cubicBezTo>
                      <a:pt x="0" y="8"/>
                      <a:pt x="1" y="6"/>
                      <a:pt x="1" y="4"/>
                    </a:cubicBezTo>
                    <a:cubicBezTo>
                      <a:pt x="1" y="3"/>
                      <a:pt x="2" y="2"/>
                      <a:pt x="3" y="3"/>
                    </a:cubicBezTo>
                    <a:cubicBezTo>
                      <a:pt x="5" y="4"/>
                      <a:pt x="5" y="3"/>
                      <a:pt x="6" y="2"/>
                    </a:cubicBezTo>
                    <a:cubicBezTo>
                      <a:pt x="8" y="0"/>
                      <a:pt x="11" y="1"/>
                      <a:pt x="12" y="2"/>
                    </a:cubicBezTo>
                    <a:cubicBezTo>
                      <a:pt x="13" y="4"/>
                      <a:pt x="14" y="4"/>
                      <a:pt x="15" y="5"/>
                    </a:cubicBezTo>
                    <a:cubicBezTo>
                      <a:pt x="18" y="5"/>
                      <a:pt x="19" y="6"/>
                      <a:pt x="1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9" name="Freeform 815">
                <a:extLst>
                  <a:ext uri="{FF2B5EF4-FFF2-40B4-BE49-F238E27FC236}">
                    <a16:creationId xmlns:a16="http://schemas.microsoft.com/office/drawing/2014/main" id="{CC7BFA3B-D12D-72FB-BD4A-530BDF1FF285}"/>
                  </a:ext>
                </a:extLst>
              </p:cNvPr>
              <p:cNvSpPr/>
              <p:nvPr userDrawn="1"/>
            </p:nvSpPr>
            <p:spPr bwMode="auto">
              <a:xfrm>
                <a:off x="3090" y="2961"/>
                <a:ext cx="107" cy="102"/>
              </a:xfrm>
              <a:custGeom>
                <a:avLst/>
                <a:gdLst>
                  <a:gd name="T0" fmla="*/ 6 w 17"/>
                  <a:gd name="T1" fmla="*/ 0 h 16"/>
                  <a:gd name="T2" fmla="*/ 14 w 17"/>
                  <a:gd name="T3" fmla="*/ 5 h 16"/>
                  <a:gd name="T4" fmla="*/ 15 w 17"/>
                  <a:gd name="T5" fmla="*/ 8 h 16"/>
                  <a:gd name="T6" fmla="*/ 16 w 17"/>
                  <a:gd name="T7" fmla="*/ 14 h 16"/>
                  <a:gd name="T8" fmla="*/ 13 w 17"/>
                  <a:gd name="T9" fmla="*/ 15 h 16"/>
                  <a:gd name="T10" fmla="*/ 11 w 17"/>
                  <a:gd name="T11" fmla="*/ 15 h 16"/>
                  <a:gd name="T12" fmla="*/ 4 w 17"/>
                  <a:gd name="T13" fmla="*/ 11 h 16"/>
                  <a:gd name="T14" fmla="*/ 2 w 17"/>
                  <a:gd name="T15" fmla="*/ 9 h 16"/>
                  <a:gd name="T16" fmla="*/ 0 w 17"/>
                  <a:gd name="T17" fmla="*/ 6 h 16"/>
                  <a:gd name="T18" fmla="*/ 3 w 17"/>
                  <a:gd name="T19" fmla="*/ 1 h 16"/>
                  <a:gd name="T20" fmla="*/ 6 w 17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6">
                    <a:moveTo>
                      <a:pt x="6" y="0"/>
                    </a:moveTo>
                    <a:cubicBezTo>
                      <a:pt x="9" y="0"/>
                      <a:pt x="13" y="3"/>
                      <a:pt x="14" y="5"/>
                    </a:cubicBezTo>
                    <a:cubicBezTo>
                      <a:pt x="14" y="6"/>
                      <a:pt x="15" y="7"/>
                      <a:pt x="15" y="8"/>
                    </a:cubicBezTo>
                    <a:cubicBezTo>
                      <a:pt x="17" y="10"/>
                      <a:pt x="17" y="12"/>
                      <a:pt x="16" y="14"/>
                    </a:cubicBezTo>
                    <a:cubicBezTo>
                      <a:pt x="15" y="15"/>
                      <a:pt x="14" y="16"/>
                      <a:pt x="13" y="15"/>
                    </a:cubicBezTo>
                    <a:cubicBezTo>
                      <a:pt x="12" y="15"/>
                      <a:pt x="11" y="14"/>
                      <a:pt x="11" y="15"/>
                    </a:cubicBezTo>
                    <a:cubicBezTo>
                      <a:pt x="7" y="16"/>
                      <a:pt x="5" y="15"/>
                      <a:pt x="4" y="11"/>
                    </a:cubicBezTo>
                    <a:cubicBezTo>
                      <a:pt x="4" y="10"/>
                      <a:pt x="3" y="9"/>
                      <a:pt x="2" y="9"/>
                    </a:cubicBezTo>
                    <a:cubicBezTo>
                      <a:pt x="2" y="8"/>
                      <a:pt x="0" y="8"/>
                      <a:pt x="0" y="6"/>
                    </a:cubicBezTo>
                    <a:cubicBezTo>
                      <a:pt x="1" y="4"/>
                      <a:pt x="1" y="2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0" name="Freeform 816">
                <a:extLst>
                  <a:ext uri="{FF2B5EF4-FFF2-40B4-BE49-F238E27FC236}">
                    <a16:creationId xmlns:a16="http://schemas.microsoft.com/office/drawing/2014/main" id="{68F8F6FC-5E7E-6AED-DE40-12099DB1DCBE}"/>
                  </a:ext>
                </a:extLst>
              </p:cNvPr>
              <p:cNvSpPr/>
              <p:nvPr userDrawn="1"/>
            </p:nvSpPr>
            <p:spPr bwMode="auto">
              <a:xfrm>
                <a:off x="1602" y="304"/>
                <a:ext cx="108" cy="114"/>
              </a:xfrm>
              <a:custGeom>
                <a:avLst/>
                <a:gdLst>
                  <a:gd name="T0" fmla="*/ 2 w 17"/>
                  <a:gd name="T1" fmla="*/ 9 h 18"/>
                  <a:gd name="T2" fmla="*/ 2 w 17"/>
                  <a:gd name="T3" fmla="*/ 7 h 18"/>
                  <a:gd name="T4" fmla="*/ 4 w 17"/>
                  <a:gd name="T5" fmla="*/ 0 h 18"/>
                  <a:gd name="T6" fmla="*/ 6 w 17"/>
                  <a:gd name="T7" fmla="*/ 1 h 18"/>
                  <a:gd name="T8" fmla="*/ 8 w 17"/>
                  <a:gd name="T9" fmla="*/ 2 h 18"/>
                  <a:gd name="T10" fmla="*/ 14 w 17"/>
                  <a:gd name="T11" fmla="*/ 7 h 18"/>
                  <a:gd name="T12" fmla="*/ 15 w 17"/>
                  <a:gd name="T13" fmla="*/ 9 h 18"/>
                  <a:gd name="T14" fmla="*/ 15 w 17"/>
                  <a:gd name="T15" fmla="*/ 14 h 18"/>
                  <a:gd name="T16" fmla="*/ 8 w 17"/>
                  <a:gd name="T17" fmla="*/ 17 h 18"/>
                  <a:gd name="T18" fmla="*/ 2 w 17"/>
                  <a:gd name="T1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8">
                    <a:moveTo>
                      <a:pt x="2" y="9"/>
                    </a:moveTo>
                    <a:cubicBezTo>
                      <a:pt x="3" y="8"/>
                      <a:pt x="2" y="8"/>
                      <a:pt x="2" y="7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2"/>
                      <a:pt x="8" y="1"/>
                      <a:pt x="8" y="2"/>
                    </a:cubicBezTo>
                    <a:cubicBezTo>
                      <a:pt x="12" y="2"/>
                      <a:pt x="13" y="3"/>
                      <a:pt x="14" y="7"/>
                    </a:cubicBezTo>
                    <a:cubicBezTo>
                      <a:pt x="14" y="8"/>
                      <a:pt x="14" y="9"/>
                      <a:pt x="15" y="9"/>
                    </a:cubicBezTo>
                    <a:cubicBezTo>
                      <a:pt x="17" y="11"/>
                      <a:pt x="17" y="12"/>
                      <a:pt x="15" y="14"/>
                    </a:cubicBezTo>
                    <a:cubicBezTo>
                      <a:pt x="13" y="17"/>
                      <a:pt x="11" y="18"/>
                      <a:pt x="8" y="17"/>
                    </a:cubicBezTo>
                    <a:cubicBezTo>
                      <a:pt x="6" y="16"/>
                      <a:pt x="2" y="11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1" name="Freeform 817">
                <a:extLst>
                  <a:ext uri="{FF2B5EF4-FFF2-40B4-BE49-F238E27FC236}">
                    <a16:creationId xmlns:a16="http://schemas.microsoft.com/office/drawing/2014/main" id="{2B3FF830-1AE6-5D7B-8CC9-D54CC3A9F9F3}"/>
                  </a:ext>
                </a:extLst>
              </p:cNvPr>
              <p:cNvSpPr/>
              <p:nvPr userDrawn="1"/>
            </p:nvSpPr>
            <p:spPr bwMode="auto">
              <a:xfrm>
                <a:off x="285" y="621"/>
                <a:ext cx="195" cy="120"/>
              </a:xfrm>
              <a:custGeom>
                <a:avLst/>
                <a:gdLst>
                  <a:gd name="T0" fmla="*/ 14 w 31"/>
                  <a:gd name="T1" fmla="*/ 0 h 19"/>
                  <a:gd name="T2" fmla="*/ 26 w 31"/>
                  <a:gd name="T3" fmla="*/ 8 h 19"/>
                  <a:gd name="T4" fmla="*/ 29 w 31"/>
                  <a:gd name="T5" fmla="*/ 12 h 19"/>
                  <a:gd name="T6" fmla="*/ 26 w 31"/>
                  <a:gd name="T7" fmla="*/ 17 h 19"/>
                  <a:gd name="T8" fmla="*/ 10 w 31"/>
                  <a:gd name="T9" fmla="*/ 16 h 19"/>
                  <a:gd name="T10" fmla="*/ 2 w 31"/>
                  <a:gd name="T11" fmla="*/ 11 h 19"/>
                  <a:gd name="T12" fmla="*/ 2 w 31"/>
                  <a:gd name="T13" fmla="*/ 6 h 19"/>
                  <a:gd name="T14" fmla="*/ 14 w 31"/>
                  <a:gd name="T1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9">
                    <a:moveTo>
                      <a:pt x="14" y="0"/>
                    </a:moveTo>
                    <a:cubicBezTo>
                      <a:pt x="19" y="1"/>
                      <a:pt x="23" y="3"/>
                      <a:pt x="26" y="8"/>
                    </a:cubicBezTo>
                    <a:cubicBezTo>
                      <a:pt x="27" y="9"/>
                      <a:pt x="28" y="10"/>
                      <a:pt x="29" y="12"/>
                    </a:cubicBezTo>
                    <a:cubicBezTo>
                      <a:pt x="31" y="15"/>
                      <a:pt x="30" y="16"/>
                      <a:pt x="26" y="17"/>
                    </a:cubicBezTo>
                    <a:cubicBezTo>
                      <a:pt x="21" y="19"/>
                      <a:pt x="15" y="18"/>
                      <a:pt x="10" y="16"/>
                    </a:cubicBezTo>
                    <a:cubicBezTo>
                      <a:pt x="8" y="14"/>
                      <a:pt x="5" y="13"/>
                      <a:pt x="2" y="11"/>
                    </a:cubicBezTo>
                    <a:cubicBezTo>
                      <a:pt x="0" y="9"/>
                      <a:pt x="0" y="7"/>
                      <a:pt x="2" y="6"/>
                    </a:cubicBezTo>
                    <a:cubicBezTo>
                      <a:pt x="5" y="2"/>
                      <a:pt x="9" y="0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2" name="Freeform 818">
                <a:extLst>
                  <a:ext uri="{FF2B5EF4-FFF2-40B4-BE49-F238E27FC236}">
                    <a16:creationId xmlns:a16="http://schemas.microsoft.com/office/drawing/2014/main" id="{885445A2-E2D4-F948-A898-44F984643BDC}"/>
                  </a:ext>
                </a:extLst>
              </p:cNvPr>
              <p:cNvSpPr/>
              <p:nvPr userDrawn="1"/>
            </p:nvSpPr>
            <p:spPr bwMode="auto">
              <a:xfrm>
                <a:off x="2750" y="735"/>
                <a:ext cx="170" cy="133"/>
              </a:xfrm>
              <a:custGeom>
                <a:avLst/>
                <a:gdLst>
                  <a:gd name="T0" fmla="*/ 22 w 27"/>
                  <a:gd name="T1" fmla="*/ 21 h 21"/>
                  <a:gd name="T2" fmla="*/ 4 w 27"/>
                  <a:gd name="T3" fmla="*/ 12 h 21"/>
                  <a:gd name="T4" fmla="*/ 1 w 27"/>
                  <a:gd name="T5" fmla="*/ 7 h 21"/>
                  <a:gd name="T6" fmla="*/ 1 w 27"/>
                  <a:gd name="T7" fmla="*/ 4 h 21"/>
                  <a:gd name="T8" fmla="*/ 20 w 27"/>
                  <a:gd name="T9" fmla="*/ 4 h 21"/>
                  <a:gd name="T10" fmla="*/ 27 w 27"/>
                  <a:gd name="T11" fmla="*/ 19 h 21"/>
                  <a:gd name="T12" fmla="*/ 25 w 27"/>
                  <a:gd name="T13" fmla="*/ 21 h 21"/>
                  <a:gd name="T14" fmla="*/ 22 w 27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22" y="21"/>
                    </a:moveTo>
                    <a:cubicBezTo>
                      <a:pt x="15" y="21"/>
                      <a:pt x="9" y="17"/>
                      <a:pt x="4" y="12"/>
                    </a:cubicBezTo>
                    <a:cubicBezTo>
                      <a:pt x="3" y="10"/>
                      <a:pt x="2" y="8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7" y="0"/>
                      <a:pt x="15" y="0"/>
                      <a:pt x="20" y="4"/>
                    </a:cubicBezTo>
                    <a:cubicBezTo>
                      <a:pt x="24" y="8"/>
                      <a:pt x="26" y="13"/>
                      <a:pt x="27" y="19"/>
                    </a:cubicBezTo>
                    <a:cubicBezTo>
                      <a:pt x="27" y="20"/>
                      <a:pt x="26" y="21"/>
                      <a:pt x="25" y="21"/>
                    </a:cubicBezTo>
                    <a:cubicBezTo>
                      <a:pt x="24" y="21"/>
                      <a:pt x="23" y="21"/>
                      <a:pt x="22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3" name="Freeform 819">
                <a:extLst>
                  <a:ext uri="{FF2B5EF4-FFF2-40B4-BE49-F238E27FC236}">
                    <a16:creationId xmlns:a16="http://schemas.microsoft.com/office/drawing/2014/main" id="{D3679073-669D-1C36-473A-7E5BDF227200}"/>
                  </a:ext>
                </a:extLst>
              </p:cNvPr>
              <p:cNvSpPr/>
              <p:nvPr userDrawn="1"/>
            </p:nvSpPr>
            <p:spPr bwMode="auto">
              <a:xfrm>
                <a:off x="2101" y="2613"/>
                <a:ext cx="138" cy="171"/>
              </a:xfrm>
              <a:custGeom>
                <a:avLst/>
                <a:gdLst>
                  <a:gd name="T0" fmla="*/ 22 w 22"/>
                  <a:gd name="T1" fmla="*/ 18 h 27"/>
                  <a:gd name="T2" fmla="*/ 20 w 22"/>
                  <a:gd name="T3" fmla="*/ 25 h 27"/>
                  <a:gd name="T4" fmla="*/ 17 w 22"/>
                  <a:gd name="T5" fmla="*/ 27 h 27"/>
                  <a:gd name="T6" fmla="*/ 4 w 22"/>
                  <a:gd name="T7" fmla="*/ 15 h 27"/>
                  <a:gd name="T8" fmla="*/ 1 w 22"/>
                  <a:gd name="T9" fmla="*/ 4 h 27"/>
                  <a:gd name="T10" fmla="*/ 2 w 22"/>
                  <a:gd name="T11" fmla="*/ 2 h 27"/>
                  <a:gd name="T12" fmla="*/ 20 w 22"/>
                  <a:gd name="T13" fmla="*/ 9 h 27"/>
                  <a:gd name="T14" fmla="*/ 22 w 22"/>
                  <a:gd name="T1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7">
                    <a:moveTo>
                      <a:pt x="22" y="18"/>
                    </a:moveTo>
                    <a:cubicBezTo>
                      <a:pt x="22" y="20"/>
                      <a:pt x="21" y="23"/>
                      <a:pt x="20" y="25"/>
                    </a:cubicBezTo>
                    <a:cubicBezTo>
                      <a:pt x="20" y="27"/>
                      <a:pt x="19" y="27"/>
                      <a:pt x="17" y="27"/>
                    </a:cubicBezTo>
                    <a:cubicBezTo>
                      <a:pt x="11" y="24"/>
                      <a:pt x="7" y="20"/>
                      <a:pt x="4" y="15"/>
                    </a:cubicBezTo>
                    <a:cubicBezTo>
                      <a:pt x="2" y="12"/>
                      <a:pt x="1" y="8"/>
                      <a:pt x="1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7" y="0"/>
                      <a:pt x="17" y="3"/>
                      <a:pt x="20" y="9"/>
                    </a:cubicBezTo>
                    <a:cubicBezTo>
                      <a:pt x="21" y="12"/>
                      <a:pt x="22" y="15"/>
                      <a:pt x="22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4" name="Freeform 820">
                <a:extLst>
                  <a:ext uri="{FF2B5EF4-FFF2-40B4-BE49-F238E27FC236}">
                    <a16:creationId xmlns:a16="http://schemas.microsoft.com/office/drawing/2014/main" id="{8B427CAA-0265-5610-18C4-9F4D5E0CF49E}"/>
                  </a:ext>
                </a:extLst>
              </p:cNvPr>
              <p:cNvSpPr/>
              <p:nvPr userDrawn="1"/>
            </p:nvSpPr>
            <p:spPr bwMode="auto">
              <a:xfrm>
                <a:off x="1092" y="1667"/>
                <a:ext cx="195" cy="115"/>
              </a:xfrm>
              <a:custGeom>
                <a:avLst/>
                <a:gdLst>
                  <a:gd name="T0" fmla="*/ 15 w 31"/>
                  <a:gd name="T1" fmla="*/ 18 h 18"/>
                  <a:gd name="T2" fmla="*/ 2 w 31"/>
                  <a:gd name="T3" fmla="*/ 14 h 18"/>
                  <a:gd name="T4" fmla="*/ 1 w 31"/>
                  <a:gd name="T5" fmla="*/ 12 h 18"/>
                  <a:gd name="T6" fmla="*/ 18 w 31"/>
                  <a:gd name="T7" fmla="*/ 2 h 18"/>
                  <a:gd name="T8" fmla="*/ 30 w 31"/>
                  <a:gd name="T9" fmla="*/ 10 h 18"/>
                  <a:gd name="T10" fmla="*/ 30 w 31"/>
                  <a:gd name="T11" fmla="*/ 13 h 18"/>
                  <a:gd name="T12" fmla="*/ 19 w 31"/>
                  <a:gd name="T13" fmla="*/ 18 h 18"/>
                  <a:gd name="T14" fmla="*/ 15 w 31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8">
                    <a:moveTo>
                      <a:pt x="15" y="18"/>
                    </a:moveTo>
                    <a:cubicBezTo>
                      <a:pt x="11" y="18"/>
                      <a:pt x="6" y="16"/>
                      <a:pt x="2" y="14"/>
                    </a:cubicBezTo>
                    <a:cubicBezTo>
                      <a:pt x="1" y="14"/>
                      <a:pt x="0" y="13"/>
                      <a:pt x="1" y="12"/>
                    </a:cubicBezTo>
                    <a:cubicBezTo>
                      <a:pt x="5" y="4"/>
                      <a:pt x="9" y="0"/>
                      <a:pt x="18" y="2"/>
                    </a:cubicBezTo>
                    <a:cubicBezTo>
                      <a:pt x="23" y="3"/>
                      <a:pt x="27" y="6"/>
                      <a:pt x="30" y="10"/>
                    </a:cubicBezTo>
                    <a:cubicBezTo>
                      <a:pt x="31" y="12"/>
                      <a:pt x="31" y="12"/>
                      <a:pt x="30" y="13"/>
                    </a:cubicBezTo>
                    <a:cubicBezTo>
                      <a:pt x="27" y="16"/>
                      <a:pt x="23" y="17"/>
                      <a:pt x="19" y="18"/>
                    </a:cubicBezTo>
                    <a:cubicBezTo>
                      <a:pt x="18" y="18"/>
                      <a:pt x="17" y="18"/>
                      <a:pt x="15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5" name="Freeform 821">
                <a:extLst>
                  <a:ext uri="{FF2B5EF4-FFF2-40B4-BE49-F238E27FC236}">
                    <a16:creationId xmlns:a16="http://schemas.microsoft.com/office/drawing/2014/main" id="{60ED830E-B3CC-5EDA-6452-753BECC76B27}"/>
                  </a:ext>
                </a:extLst>
              </p:cNvPr>
              <p:cNvSpPr/>
              <p:nvPr userDrawn="1"/>
            </p:nvSpPr>
            <p:spPr bwMode="auto">
              <a:xfrm>
                <a:off x="1571" y="2308"/>
                <a:ext cx="189" cy="127"/>
              </a:xfrm>
              <a:custGeom>
                <a:avLst/>
                <a:gdLst>
                  <a:gd name="T0" fmla="*/ 22 w 30"/>
                  <a:gd name="T1" fmla="*/ 20 h 20"/>
                  <a:gd name="T2" fmla="*/ 0 w 30"/>
                  <a:gd name="T3" fmla="*/ 10 h 20"/>
                  <a:gd name="T4" fmla="*/ 0 w 30"/>
                  <a:gd name="T5" fmla="*/ 7 h 20"/>
                  <a:gd name="T6" fmla="*/ 18 w 30"/>
                  <a:gd name="T7" fmla="*/ 3 h 20"/>
                  <a:gd name="T8" fmla="*/ 23 w 30"/>
                  <a:gd name="T9" fmla="*/ 7 h 20"/>
                  <a:gd name="T10" fmla="*/ 29 w 30"/>
                  <a:gd name="T11" fmla="*/ 16 h 20"/>
                  <a:gd name="T12" fmla="*/ 27 w 30"/>
                  <a:gd name="T13" fmla="*/ 20 h 20"/>
                  <a:gd name="T14" fmla="*/ 22 w 30"/>
                  <a:gd name="T1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20">
                    <a:moveTo>
                      <a:pt x="22" y="20"/>
                    </a:moveTo>
                    <a:cubicBezTo>
                      <a:pt x="13" y="20"/>
                      <a:pt x="6" y="16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5" y="3"/>
                      <a:pt x="12" y="0"/>
                      <a:pt x="18" y="3"/>
                    </a:cubicBezTo>
                    <a:cubicBezTo>
                      <a:pt x="20" y="3"/>
                      <a:pt x="22" y="5"/>
                      <a:pt x="23" y="7"/>
                    </a:cubicBezTo>
                    <a:cubicBezTo>
                      <a:pt x="26" y="9"/>
                      <a:pt x="28" y="13"/>
                      <a:pt x="29" y="16"/>
                    </a:cubicBezTo>
                    <a:cubicBezTo>
                      <a:pt x="30" y="18"/>
                      <a:pt x="28" y="19"/>
                      <a:pt x="27" y="20"/>
                    </a:cubicBezTo>
                    <a:cubicBezTo>
                      <a:pt x="25" y="20"/>
                      <a:pt x="23" y="20"/>
                      <a:pt x="22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6" name="Freeform 822">
                <a:extLst>
                  <a:ext uri="{FF2B5EF4-FFF2-40B4-BE49-F238E27FC236}">
                    <a16:creationId xmlns:a16="http://schemas.microsoft.com/office/drawing/2014/main" id="{B9E10DCA-D2B6-2A00-32A2-9C28A8FE5E58}"/>
                  </a:ext>
                </a:extLst>
              </p:cNvPr>
              <p:cNvSpPr/>
              <p:nvPr userDrawn="1"/>
            </p:nvSpPr>
            <p:spPr bwMode="auto">
              <a:xfrm>
                <a:off x="915" y="3926"/>
                <a:ext cx="158" cy="139"/>
              </a:xfrm>
              <a:custGeom>
                <a:avLst/>
                <a:gdLst>
                  <a:gd name="T0" fmla="*/ 10 w 25"/>
                  <a:gd name="T1" fmla="*/ 0 h 22"/>
                  <a:gd name="T2" fmla="*/ 24 w 25"/>
                  <a:gd name="T3" fmla="*/ 11 h 22"/>
                  <a:gd name="T4" fmla="*/ 25 w 25"/>
                  <a:gd name="T5" fmla="*/ 20 h 22"/>
                  <a:gd name="T6" fmla="*/ 23 w 25"/>
                  <a:gd name="T7" fmla="*/ 22 h 22"/>
                  <a:gd name="T8" fmla="*/ 10 w 25"/>
                  <a:gd name="T9" fmla="*/ 18 h 22"/>
                  <a:gd name="T10" fmla="*/ 1 w 25"/>
                  <a:gd name="T11" fmla="*/ 7 h 22"/>
                  <a:gd name="T12" fmla="*/ 3 w 25"/>
                  <a:gd name="T13" fmla="*/ 2 h 22"/>
                  <a:gd name="T14" fmla="*/ 10 w 25"/>
                  <a:gd name="T1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2">
                    <a:moveTo>
                      <a:pt x="10" y="0"/>
                    </a:moveTo>
                    <a:cubicBezTo>
                      <a:pt x="16" y="0"/>
                      <a:pt x="22" y="4"/>
                      <a:pt x="24" y="11"/>
                    </a:cubicBezTo>
                    <a:cubicBezTo>
                      <a:pt x="25" y="14"/>
                      <a:pt x="25" y="17"/>
                      <a:pt x="25" y="20"/>
                    </a:cubicBezTo>
                    <a:cubicBezTo>
                      <a:pt x="25" y="22"/>
                      <a:pt x="25" y="22"/>
                      <a:pt x="23" y="22"/>
                    </a:cubicBezTo>
                    <a:cubicBezTo>
                      <a:pt x="18" y="22"/>
                      <a:pt x="14" y="21"/>
                      <a:pt x="10" y="18"/>
                    </a:cubicBezTo>
                    <a:cubicBezTo>
                      <a:pt x="6" y="15"/>
                      <a:pt x="4" y="11"/>
                      <a:pt x="1" y="7"/>
                    </a:cubicBezTo>
                    <a:cubicBezTo>
                      <a:pt x="0" y="4"/>
                      <a:pt x="0" y="3"/>
                      <a:pt x="3" y="2"/>
                    </a:cubicBezTo>
                    <a:cubicBezTo>
                      <a:pt x="5" y="1"/>
                      <a:pt x="8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7" name="Freeform 823">
                <a:extLst>
                  <a:ext uri="{FF2B5EF4-FFF2-40B4-BE49-F238E27FC236}">
                    <a16:creationId xmlns:a16="http://schemas.microsoft.com/office/drawing/2014/main" id="{172B2850-C8C6-859C-F5A2-5F620AB0DB7B}"/>
                  </a:ext>
                </a:extLst>
              </p:cNvPr>
              <p:cNvSpPr/>
              <p:nvPr userDrawn="1"/>
            </p:nvSpPr>
            <p:spPr bwMode="auto">
              <a:xfrm>
                <a:off x="2321" y="3202"/>
                <a:ext cx="82" cy="134"/>
              </a:xfrm>
              <a:custGeom>
                <a:avLst/>
                <a:gdLst>
                  <a:gd name="T0" fmla="*/ 11 w 13"/>
                  <a:gd name="T1" fmla="*/ 8 h 21"/>
                  <a:gd name="T2" fmla="*/ 12 w 13"/>
                  <a:gd name="T3" fmla="*/ 13 h 21"/>
                  <a:gd name="T4" fmla="*/ 12 w 13"/>
                  <a:gd name="T5" fmla="*/ 20 h 21"/>
                  <a:gd name="T6" fmla="*/ 9 w 13"/>
                  <a:gd name="T7" fmla="*/ 20 h 21"/>
                  <a:gd name="T8" fmla="*/ 5 w 13"/>
                  <a:gd name="T9" fmla="*/ 19 h 21"/>
                  <a:gd name="T10" fmla="*/ 3 w 13"/>
                  <a:gd name="T11" fmla="*/ 17 h 21"/>
                  <a:gd name="T12" fmla="*/ 0 w 13"/>
                  <a:gd name="T13" fmla="*/ 3 h 21"/>
                  <a:gd name="T14" fmla="*/ 3 w 13"/>
                  <a:gd name="T15" fmla="*/ 1 h 21"/>
                  <a:gd name="T16" fmla="*/ 12 w 13"/>
                  <a:gd name="T17" fmla="*/ 4 h 21"/>
                  <a:gd name="T18" fmla="*/ 13 w 13"/>
                  <a:gd name="T19" fmla="*/ 7 h 21"/>
                  <a:gd name="T20" fmla="*/ 11 w 13"/>
                  <a:gd name="T21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21">
                    <a:moveTo>
                      <a:pt x="11" y="8"/>
                    </a:moveTo>
                    <a:cubicBezTo>
                      <a:pt x="10" y="10"/>
                      <a:pt x="12" y="11"/>
                      <a:pt x="12" y="13"/>
                    </a:cubicBezTo>
                    <a:cubicBezTo>
                      <a:pt x="13" y="15"/>
                      <a:pt x="13" y="18"/>
                      <a:pt x="12" y="20"/>
                    </a:cubicBezTo>
                    <a:cubicBezTo>
                      <a:pt x="11" y="21"/>
                      <a:pt x="10" y="21"/>
                      <a:pt x="9" y="20"/>
                    </a:cubicBezTo>
                    <a:cubicBezTo>
                      <a:pt x="8" y="19"/>
                      <a:pt x="7" y="18"/>
                      <a:pt x="5" y="19"/>
                    </a:cubicBezTo>
                    <a:cubicBezTo>
                      <a:pt x="4" y="19"/>
                      <a:pt x="3" y="18"/>
                      <a:pt x="3" y="17"/>
                    </a:cubicBezTo>
                    <a:cubicBezTo>
                      <a:pt x="1" y="12"/>
                      <a:pt x="0" y="8"/>
                      <a:pt x="0" y="3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6" y="1"/>
                      <a:pt x="9" y="2"/>
                      <a:pt x="12" y="4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3" y="8"/>
                      <a:pt x="11" y="7"/>
                      <a:pt x="1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8" name="Freeform 824">
                <a:extLst>
                  <a:ext uri="{FF2B5EF4-FFF2-40B4-BE49-F238E27FC236}">
                    <a16:creationId xmlns:a16="http://schemas.microsoft.com/office/drawing/2014/main" id="{47FB64FB-F90C-79FD-02A0-B03F1038CFE8}"/>
                  </a:ext>
                </a:extLst>
              </p:cNvPr>
              <p:cNvSpPr/>
              <p:nvPr userDrawn="1"/>
            </p:nvSpPr>
            <p:spPr bwMode="auto">
              <a:xfrm>
                <a:off x="272" y="3069"/>
                <a:ext cx="120" cy="203"/>
              </a:xfrm>
              <a:custGeom>
                <a:avLst/>
                <a:gdLst>
                  <a:gd name="T0" fmla="*/ 19 w 19"/>
                  <a:gd name="T1" fmla="*/ 15 h 32"/>
                  <a:gd name="T2" fmla="*/ 8 w 19"/>
                  <a:gd name="T3" fmla="*/ 30 h 32"/>
                  <a:gd name="T4" fmla="*/ 8 w 19"/>
                  <a:gd name="T5" fmla="*/ 30 h 32"/>
                  <a:gd name="T6" fmla="*/ 1 w 19"/>
                  <a:gd name="T7" fmla="*/ 26 h 32"/>
                  <a:gd name="T8" fmla="*/ 7 w 19"/>
                  <a:gd name="T9" fmla="*/ 5 h 32"/>
                  <a:gd name="T10" fmla="*/ 8 w 19"/>
                  <a:gd name="T11" fmla="*/ 4 h 32"/>
                  <a:gd name="T12" fmla="*/ 14 w 19"/>
                  <a:gd name="T13" fmla="*/ 4 h 32"/>
                  <a:gd name="T14" fmla="*/ 19 w 19"/>
                  <a:gd name="T15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2">
                    <a:moveTo>
                      <a:pt x="19" y="15"/>
                    </a:moveTo>
                    <a:cubicBezTo>
                      <a:pt x="19" y="21"/>
                      <a:pt x="14" y="27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3" y="32"/>
                      <a:pt x="2" y="31"/>
                      <a:pt x="1" y="26"/>
                    </a:cubicBezTo>
                    <a:cubicBezTo>
                      <a:pt x="0" y="18"/>
                      <a:pt x="2" y="11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11" y="0"/>
                      <a:pt x="12" y="2"/>
                      <a:pt x="14" y="4"/>
                    </a:cubicBezTo>
                    <a:cubicBezTo>
                      <a:pt x="17" y="7"/>
                      <a:pt x="19" y="11"/>
                      <a:pt x="19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9" name="Freeform 825">
                <a:extLst>
                  <a:ext uri="{FF2B5EF4-FFF2-40B4-BE49-F238E27FC236}">
                    <a16:creationId xmlns:a16="http://schemas.microsoft.com/office/drawing/2014/main" id="{9B020D93-71F1-095B-91D2-BEC683419FA2}"/>
                  </a:ext>
                </a:extLst>
              </p:cNvPr>
              <p:cNvSpPr/>
              <p:nvPr userDrawn="1"/>
            </p:nvSpPr>
            <p:spPr bwMode="auto">
              <a:xfrm>
                <a:off x="2315" y="3196"/>
                <a:ext cx="126" cy="184"/>
              </a:xfrm>
              <a:custGeom>
                <a:avLst/>
                <a:gdLst>
                  <a:gd name="T0" fmla="*/ 12 w 20"/>
                  <a:gd name="T1" fmla="*/ 9 h 29"/>
                  <a:gd name="T2" fmla="*/ 12 w 20"/>
                  <a:gd name="T3" fmla="*/ 5 h 29"/>
                  <a:gd name="T4" fmla="*/ 4 w 20"/>
                  <a:gd name="T5" fmla="*/ 2 h 29"/>
                  <a:gd name="T6" fmla="*/ 2 w 20"/>
                  <a:gd name="T7" fmla="*/ 4 h 29"/>
                  <a:gd name="T8" fmla="*/ 4 w 20"/>
                  <a:gd name="T9" fmla="*/ 18 h 29"/>
                  <a:gd name="T10" fmla="*/ 7 w 20"/>
                  <a:gd name="T11" fmla="*/ 19 h 29"/>
                  <a:gd name="T12" fmla="*/ 11 w 20"/>
                  <a:gd name="T13" fmla="*/ 21 h 29"/>
                  <a:gd name="T14" fmla="*/ 13 w 20"/>
                  <a:gd name="T15" fmla="*/ 21 h 29"/>
                  <a:gd name="T16" fmla="*/ 9 w 20"/>
                  <a:gd name="T17" fmla="*/ 25 h 29"/>
                  <a:gd name="T18" fmla="*/ 5 w 20"/>
                  <a:gd name="T19" fmla="*/ 22 h 29"/>
                  <a:gd name="T20" fmla="*/ 0 w 20"/>
                  <a:gd name="T21" fmla="*/ 4 h 29"/>
                  <a:gd name="T22" fmla="*/ 5 w 20"/>
                  <a:gd name="T23" fmla="*/ 1 h 29"/>
                  <a:gd name="T24" fmla="*/ 17 w 20"/>
                  <a:gd name="T25" fmla="*/ 22 h 29"/>
                  <a:gd name="T26" fmla="*/ 14 w 20"/>
                  <a:gd name="T27" fmla="*/ 28 h 29"/>
                  <a:gd name="T28" fmla="*/ 12 w 20"/>
                  <a:gd name="T29" fmla="*/ 29 h 29"/>
                  <a:gd name="T30" fmla="*/ 10 w 20"/>
                  <a:gd name="T31" fmla="*/ 27 h 29"/>
                  <a:gd name="T32" fmla="*/ 11 w 20"/>
                  <a:gd name="T33" fmla="*/ 26 h 29"/>
                  <a:gd name="T34" fmla="*/ 15 w 20"/>
                  <a:gd name="T35" fmla="*/ 14 h 29"/>
                  <a:gd name="T36" fmla="*/ 14 w 20"/>
                  <a:gd name="T37" fmla="*/ 10 h 29"/>
                  <a:gd name="T38" fmla="*/ 12 w 20"/>
                  <a:gd name="T39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28">
                    <a:moveTo>
                      <a:pt x="12" y="9"/>
                    </a:moveTo>
                    <a:cubicBezTo>
                      <a:pt x="14" y="8"/>
                      <a:pt x="14" y="7"/>
                      <a:pt x="12" y="5"/>
                    </a:cubicBezTo>
                    <a:cubicBezTo>
                      <a:pt x="10" y="3"/>
                      <a:pt x="7" y="3"/>
                      <a:pt x="4" y="2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9"/>
                      <a:pt x="2" y="13"/>
                      <a:pt x="4" y="18"/>
                    </a:cubicBezTo>
                    <a:cubicBezTo>
                      <a:pt x="5" y="19"/>
                      <a:pt x="5" y="19"/>
                      <a:pt x="7" y="19"/>
                    </a:cubicBezTo>
                    <a:cubicBezTo>
                      <a:pt x="8" y="18"/>
                      <a:pt x="10" y="19"/>
                      <a:pt x="11" y="21"/>
                    </a:cubicBezTo>
                    <a:cubicBezTo>
                      <a:pt x="11" y="22"/>
                      <a:pt x="12" y="22"/>
                      <a:pt x="13" y="21"/>
                    </a:cubicBezTo>
                    <a:cubicBezTo>
                      <a:pt x="12" y="23"/>
                      <a:pt x="11" y="24"/>
                      <a:pt x="9" y="25"/>
                    </a:cubicBezTo>
                    <a:cubicBezTo>
                      <a:pt x="7" y="25"/>
                      <a:pt x="6" y="24"/>
                      <a:pt x="5" y="22"/>
                    </a:cubicBezTo>
                    <a:cubicBezTo>
                      <a:pt x="1" y="17"/>
                      <a:pt x="0" y="11"/>
                      <a:pt x="0" y="4"/>
                    </a:cubicBezTo>
                    <a:cubicBezTo>
                      <a:pt x="0" y="0"/>
                      <a:pt x="0" y="0"/>
                      <a:pt x="5" y="1"/>
                    </a:cubicBezTo>
                    <a:cubicBezTo>
                      <a:pt x="16" y="3"/>
                      <a:pt x="20" y="12"/>
                      <a:pt x="17" y="22"/>
                    </a:cubicBezTo>
                    <a:cubicBezTo>
                      <a:pt x="16" y="24"/>
                      <a:pt x="15" y="26"/>
                      <a:pt x="14" y="28"/>
                    </a:cubicBezTo>
                    <a:cubicBezTo>
                      <a:pt x="14" y="28"/>
                      <a:pt x="13" y="29"/>
                      <a:pt x="12" y="29"/>
                    </a:cubicBezTo>
                    <a:cubicBezTo>
                      <a:pt x="11" y="29"/>
                      <a:pt x="11" y="28"/>
                      <a:pt x="10" y="27"/>
                    </a:cubicBezTo>
                    <a:cubicBezTo>
                      <a:pt x="10" y="26"/>
                      <a:pt x="11" y="26"/>
                      <a:pt x="11" y="26"/>
                    </a:cubicBezTo>
                    <a:cubicBezTo>
                      <a:pt x="15" y="23"/>
                      <a:pt x="16" y="18"/>
                      <a:pt x="15" y="14"/>
                    </a:cubicBezTo>
                    <a:cubicBezTo>
                      <a:pt x="15" y="13"/>
                      <a:pt x="14" y="11"/>
                      <a:pt x="14" y="10"/>
                    </a:cubicBezTo>
                    <a:cubicBezTo>
                      <a:pt x="14" y="9"/>
                      <a:pt x="13" y="9"/>
                      <a:pt x="1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0" name="Freeform 826">
                <a:extLst>
                  <a:ext uri="{FF2B5EF4-FFF2-40B4-BE49-F238E27FC236}">
                    <a16:creationId xmlns:a16="http://schemas.microsoft.com/office/drawing/2014/main" id="{C1054181-B8FC-4AC9-53E3-BD0C3B29F9B0}"/>
                  </a:ext>
                </a:extLst>
              </p:cNvPr>
              <p:cNvSpPr/>
              <p:nvPr userDrawn="1"/>
            </p:nvSpPr>
            <p:spPr bwMode="auto">
              <a:xfrm>
                <a:off x="575" y="951"/>
                <a:ext cx="113" cy="190"/>
              </a:xfrm>
              <a:custGeom>
                <a:avLst/>
                <a:gdLst>
                  <a:gd name="T0" fmla="*/ 6 w 18"/>
                  <a:gd name="T1" fmla="*/ 21 h 30"/>
                  <a:gd name="T2" fmla="*/ 6 w 18"/>
                  <a:gd name="T3" fmla="*/ 24 h 30"/>
                  <a:gd name="T4" fmla="*/ 13 w 18"/>
                  <a:gd name="T5" fmla="*/ 28 h 30"/>
                  <a:gd name="T6" fmla="*/ 15 w 18"/>
                  <a:gd name="T7" fmla="*/ 26 h 30"/>
                  <a:gd name="T8" fmla="*/ 14 w 18"/>
                  <a:gd name="T9" fmla="*/ 10 h 30"/>
                  <a:gd name="T10" fmla="*/ 9 w 18"/>
                  <a:gd name="T11" fmla="*/ 5 h 30"/>
                  <a:gd name="T12" fmla="*/ 8 w 18"/>
                  <a:gd name="T13" fmla="*/ 4 h 30"/>
                  <a:gd name="T14" fmla="*/ 7 w 18"/>
                  <a:gd name="T15" fmla="*/ 4 h 30"/>
                  <a:gd name="T16" fmla="*/ 4 w 18"/>
                  <a:gd name="T17" fmla="*/ 8 h 30"/>
                  <a:gd name="T18" fmla="*/ 3 w 18"/>
                  <a:gd name="T19" fmla="*/ 4 h 30"/>
                  <a:gd name="T20" fmla="*/ 11 w 18"/>
                  <a:gd name="T21" fmla="*/ 3 h 30"/>
                  <a:gd name="T22" fmla="*/ 17 w 18"/>
                  <a:gd name="T23" fmla="*/ 19 h 30"/>
                  <a:gd name="T24" fmla="*/ 17 w 18"/>
                  <a:gd name="T25" fmla="*/ 28 h 30"/>
                  <a:gd name="T26" fmla="*/ 15 w 18"/>
                  <a:gd name="T27" fmla="*/ 29 h 30"/>
                  <a:gd name="T28" fmla="*/ 1 w 18"/>
                  <a:gd name="T29" fmla="*/ 16 h 30"/>
                  <a:gd name="T30" fmla="*/ 2 w 18"/>
                  <a:gd name="T31" fmla="*/ 11 h 30"/>
                  <a:gd name="T32" fmla="*/ 4 w 18"/>
                  <a:gd name="T33" fmla="*/ 18 h 30"/>
                  <a:gd name="T34" fmla="*/ 6 w 18"/>
                  <a:gd name="T35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30">
                    <a:moveTo>
                      <a:pt x="6" y="21"/>
                    </a:moveTo>
                    <a:cubicBezTo>
                      <a:pt x="4" y="21"/>
                      <a:pt x="4" y="22"/>
                      <a:pt x="6" y="24"/>
                    </a:cubicBezTo>
                    <a:cubicBezTo>
                      <a:pt x="8" y="26"/>
                      <a:pt x="11" y="27"/>
                      <a:pt x="13" y="28"/>
                    </a:cubicBezTo>
                    <a:cubicBezTo>
                      <a:pt x="15" y="28"/>
                      <a:pt x="15" y="27"/>
                      <a:pt x="15" y="26"/>
                    </a:cubicBezTo>
                    <a:cubicBezTo>
                      <a:pt x="16" y="21"/>
                      <a:pt x="16" y="15"/>
                      <a:pt x="14" y="10"/>
                    </a:cubicBezTo>
                    <a:cubicBezTo>
                      <a:pt x="13" y="8"/>
                      <a:pt x="12" y="6"/>
                      <a:pt x="9" y="5"/>
                    </a:cubicBezTo>
                    <a:cubicBezTo>
                      <a:pt x="9" y="5"/>
                      <a:pt x="9" y="4"/>
                      <a:pt x="8" y="4"/>
                    </a:cubicBezTo>
                    <a:cubicBezTo>
                      <a:pt x="8" y="3"/>
                      <a:pt x="7" y="4"/>
                      <a:pt x="7" y="4"/>
                    </a:cubicBezTo>
                    <a:cubicBezTo>
                      <a:pt x="6" y="5"/>
                      <a:pt x="5" y="7"/>
                      <a:pt x="4" y="8"/>
                    </a:cubicBezTo>
                    <a:cubicBezTo>
                      <a:pt x="4" y="7"/>
                      <a:pt x="3" y="6"/>
                      <a:pt x="3" y="4"/>
                    </a:cubicBezTo>
                    <a:cubicBezTo>
                      <a:pt x="5" y="0"/>
                      <a:pt x="7" y="0"/>
                      <a:pt x="11" y="3"/>
                    </a:cubicBezTo>
                    <a:cubicBezTo>
                      <a:pt x="15" y="8"/>
                      <a:pt x="17" y="13"/>
                      <a:pt x="17" y="19"/>
                    </a:cubicBezTo>
                    <a:cubicBezTo>
                      <a:pt x="17" y="22"/>
                      <a:pt x="18" y="25"/>
                      <a:pt x="17" y="28"/>
                    </a:cubicBezTo>
                    <a:cubicBezTo>
                      <a:pt x="16" y="29"/>
                      <a:pt x="16" y="30"/>
                      <a:pt x="15" y="29"/>
                    </a:cubicBezTo>
                    <a:cubicBezTo>
                      <a:pt x="8" y="29"/>
                      <a:pt x="1" y="24"/>
                      <a:pt x="1" y="16"/>
                    </a:cubicBezTo>
                    <a:cubicBezTo>
                      <a:pt x="0" y="14"/>
                      <a:pt x="1" y="12"/>
                      <a:pt x="2" y="11"/>
                    </a:cubicBezTo>
                    <a:cubicBezTo>
                      <a:pt x="3" y="13"/>
                      <a:pt x="3" y="16"/>
                      <a:pt x="4" y="18"/>
                    </a:cubicBezTo>
                    <a:cubicBezTo>
                      <a:pt x="4" y="19"/>
                      <a:pt x="4" y="21"/>
                      <a:pt x="6" y="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1" name="Freeform 827">
                <a:extLst>
                  <a:ext uri="{FF2B5EF4-FFF2-40B4-BE49-F238E27FC236}">
                    <a16:creationId xmlns:a16="http://schemas.microsoft.com/office/drawing/2014/main" id="{C65F58E6-4E82-077B-1082-B022921F5615}"/>
                  </a:ext>
                </a:extLst>
              </p:cNvPr>
              <p:cNvSpPr/>
              <p:nvPr userDrawn="1"/>
            </p:nvSpPr>
            <p:spPr bwMode="auto">
              <a:xfrm>
                <a:off x="184" y="634"/>
                <a:ext cx="95" cy="69"/>
              </a:xfrm>
              <a:custGeom>
                <a:avLst/>
                <a:gdLst>
                  <a:gd name="T0" fmla="*/ 5 w 15"/>
                  <a:gd name="T1" fmla="*/ 11 h 11"/>
                  <a:gd name="T2" fmla="*/ 2 w 15"/>
                  <a:gd name="T3" fmla="*/ 11 h 11"/>
                  <a:gd name="T4" fmla="*/ 1 w 15"/>
                  <a:gd name="T5" fmla="*/ 7 h 11"/>
                  <a:gd name="T6" fmla="*/ 10 w 15"/>
                  <a:gd name="T7" fmla="*/ 1 h 11"/>
                  <a:gd name="T8" fmla="*/ 14 w 15"/>
                  <a:gd name="T9" fmla="*/ 2 h 11"/>
                  <a:gd name="T10" fmla="*/ 12 w 15"/>
                  <a:gd name="T11" fmla="*/ 9 h 11"/>
                  <a:gd name="T12" fmla="*/ 5 w 15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cubicBezTo>
                      <a:pt x="4" y="11"/>
                      <a:pt x="3" y="11"/>
                      <a:pt x="2" y="11"/>
                    </a:cubicBezTo>
                    <a:cubicBezTo>
                      <a:pt x="0" y="10"/>
                      <a:pt x="0" y="8"/>
                      <a:pt x="1" y="7"/>
                    </a:cubicBezTo>
                    <a:cubicBezTo>
                      <a:pt x="4" y="4"/>
                      <a:pt x="6" y="1"/>
                      <a:pt x="10" y="1"/>
                    </a:cubicBezTo>
                    <a:cubicBezTo>
                      <a:pt x="12" y="0"/>
                      <a:pt x="14" y="1"/>
                      <a:pt x="14" y="2"/>
                    </a:cubicBezTo>
                    <a:cubicBezTo>
                      <a:pt x="15" y="4"/>
                      <a:pt x="14" y="8"/>
                      <a:pt x="12" y="9"/>
                    </a:cubicBezTo>
                    <a:cubicBezTo>
                      <a:pt x="10" y="10"/>
                      <a:pt x="8" y="11"/>
                      <a:pt x="5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2" name="Freeform 828">
                <a:extLst>
                  <a:ext uri="{FF2B5EF4-FFF2-40B4-BE49-F238E27FC236}">
                    <a16:creationId xmlns:a16="http://schemas.microsoft.com/office/drawing/2014/main" id="{F421848A-67B5-4A50-FB71-AB93B40E3DA6}"/>
                  </a:ext>
                </a:extLst>
              </p:cNvPr>
              <p:cNvSpPr/>
              <p:nvPr userDrawn="1"/>
            </p:nvSpPr>
            <p:spPr bwMode="auto">
              <a:xfrm>
                <a:off x="1010" y="1725"/>
                <a:ext cx="76" cy="76"/>
              </a:xfrm>
              <a:custGeom>
                <a:avLst/>
                <a:gdLst>
                  <a:gd name="T0" fmla="*/ 12 w 12"/>
                  <a:gd name="T1" fmla="*/ 5 h 12"/>
                  <a:gd name="T2" fmla="*/ 8 w 12"/>
                  <a:gd name="T3" fmla="*/ 10 h 12"/>
                  <a:gd name="T4" fmla="*/ 1 w 12"/>
                  <a:gd name="T5" fmla="*/ 12 h 12"/>
                  <a:gd name="T6" fmla="*/ 0 w 12"/>
                  <a:gd name="T7" fmla="*/ 11 h 12"/>
                  <a:gd name="T8" fmla="*/ 8 w 12"/>
                  <a:gd name="T9" fmla="*/ 1 h 12"/>
                  <a:gd name="T10" fmla="*/ 11 w 12"/>
                  <a:gd name="T11" fmla="*/ 3 h 12"/>
                  <a:gd name="T12" fmla="*/ 12 w 12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2" y="5"/>
                    </a:moveTo>
                    <a:cubicBezTo>
                      <a:pt x="12" y="8"/>
                      <a:pt x="10" y="9"/>
                      <a:pt x="8" y="10"/>
                    </a:cubicBezTo>
                    <a:cubicBezTo>
                      <a:pt x="6" y="11"/>
                      <a:pt x="4" y="12"/>
                      <a:pt x="1" y="12"/>
                    </a:cubicBezTo>
                    <a:cubicBezTo>
                      <a:pt x="1" y="12"/>
                      <a:pt x="0" y="12"/>
                      <a:pt x="0" y="11"/>
                    </a:cubicBezTo>
                    <a:cubicBezTo>
                      <a:pt x="0" y="7"/>
                      <a:pt x="3" y="1"/>
                      <a:pt x="8" y="1"/>
                    </a:cubicBezTo>
                    <a:cubicBezTo>
                      <a:pt x="10" y="0"/>
                      <a:pt x="11" y="1"/>
                      <a:pt x="11" y="3"/>
                    </a:cubicBezTo>
                    <a:cubicBezTo>
                      <a:pt x="11" y="4"/>
                      <a:pt x="12" y="5"/>
                      <a:pt x="1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3" name="Freeform 829">
                <a:extLst>
                  <a:ext uri="{FF2B5EF4-FFF2-40B4-BE49-F238E27FC236}">
                    <a16:creationId xmlns:a16="http://schemas.microsoft.com/office/drawing/2014/main" id="{B2681DE1-6FD6-5142-5AA3-42542CB3568D}"/>
                  </a:ext>
                </a:extLst>
              </p:cNvPr>
              <p:cNvSpPr/>
              <p:nvPr userDrawn="1"/>
            </p:nvSpPr>
            <p:spPr bwMode="auto">
              <a:xfrm>
                <a:off x="2019" y="2555"/>
                <a:ext cx="94" cy="77"/>
              </a:xfrm>
              <a:custGeom>
                <a:avLst/>
                <a:gdLst>
                  <a:gd name="T0" fmla="*/ 15 w 15"/>
                  <a:gd name="T1" fmla="*/ 8 h 12"/>
                  <a:gd name="T2" fmla="*/ 11 w 15"/>
                  <a:gd name="T3" fmla="*/ 11 h 12"/>
                  <a:gd name="T4" fmla="*/ 0 w 15"/>
                  <a:gd name="T5" fmla="*/ 6 h 12"/>
                  <a:gd name="T6" fmla="*/ 1 w 15"/>
                  <a:gd name="T7" fmla="*/ 4 h 12"/>
                  <a:gd name="T8" fmla="*/ 15 w 15"/>
                  <a:gd name="T9" fmla="*/ 6 h 12"/>
                  <a:gd name="T10" fmla="*/ 15 w 15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5" y="8"/>
                    </a:moveTo>
                    <a:cubicBezTo>
                      <a:pt x="13" y="9"/>
                      <a:pt x="13" y="10"/>
                      <a:pt x="11" y="11"/>
                    </a:cubicBezTo>
                    <a:cubicBezTo>
                      <a:pt x="7" y="12"/>
                      <a:pt x="2" y="9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5" y="0"/>
                      <a:pt x="12" y="2"/>
                      <a:pt x="15" y="6"/>
                    </a:cubicBezTo>
                    <a:cubicBezTo>
                      <a:pt x="15" y="7"/>
                      <a:pt x="15" y="7"/>
                      <a:pt x="1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4" name="Freeform 830">
                <a:extLst>
                  <a:ext uri="{FF2B5EF4-FFF2-40B4-BE49-F238E27FC236}">
                    <a16:creationId xmlns:a16="http://schemas.microsoft.com/office/drawing/2014/main" id="{55B5F9B0-E6F1-A57A-72A1-5DE200E7123E}"/>
                  </a:ext>
                </a:extLst>
              </p:cNvPr>
              <p:cNvSpPr/>
              <p:nvPr userDrawn="1"/>
            </p:nvSpPr>
            <p:spPr bwMode="auto">
              <a:xfrm>
                <a:off x="2246" y="3126"/>
                <a:ext cx="94" cy="76"/>
              </a:xfrm>
              <a:custGeom>
                <a:avLst/>
                <a:gdLst>
                  <a:gd name="T0" fmla="*/ 14 w 15"/>
                  <a:gd name="T1" fmla="*/ 8 h 12"/>
                  <a:gd name="T2" fmla="*/ 10 w 15"/>
                  <a:gd name="T3" fmla="*/ 10 h 12"/>
                  <a:gd name="T4" fmla="*/ 3 w 15"/>
                  <a:gd name="T5" fmla="*/ 7 h 12"/>
                  <a:gd name="T6" fmla="*/ 1 w 15"/>
                  <a:gd name="T7" fmla="*/ 4 h 12"/>
                  <a:gd name="T8" fmla="*/ 3 w 15"/>
                  <a:gd name="T9" fmla="*/ 0 h 12"/>
                  <a:gd name="T10" fmla="*/ 12 w 15"/>
                  <a:gd name="T11" fmla="*/ 3 h 12"/>
                  <a:gd name="T12" fmla="*/ 14 w 15"/>
                  <a:gd name="T1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4" y="8"/>
                    </a:moveTo>
                    <a:cubicBezTo>
                      <a:pt x="13" y="9"/>
                      <a:pt x="11" y="10"/>
                      <a:pt x="10" y="10"/>
                    </a:cubicBezTo>
                    <a:cubicBezTo>
                      <a:pt x="7" y="12"/>
                      <a:pt x="5" y="9"/>
                      <a:pt x="3" y="7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6" y="0"/>
                      <a:pt x="10" y="0"/>
                      <a:pt x="12" y="3"/>
                    </a:cubicBezTo>
                    <a:cubicBezTo>
                      <a:pt x="14" y="4"/>
                      <a:pt x="15" y="6"/>
                      <a:pt x="1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5" name="Freeform 831">
                <a:extLst>
                  <a:ext uri="{FF2B5EF4-FFF2-40B4-BE49-F238E27FC236}">
                    <a16:creationId xmlns:a16="http://schemas.microsoft.com/office/drawing/2014/main" id="{7F257BDC-025A-3BAA-5F45-3DE0AF56B640}"/>
                  </a:ext>
                </a:extLst>
              </p:cNvPr>
              <p:cNvSpPr/>
              <p:nvPr userDrawn="1"/>
            </p:nvSpPr>
            <p:spPr bwMode="auto">
              <a:xfrm>
                <a:off x="657" y="1141"/>
                <a:ext cx="88" cy="76"/>
              </a:xfrm>
              <a:custGeom>
                <a:avLst/>
                <a:gdLst>
                  <a:gd name="T0" fmla="*/ 1 w 14"/>
                  <a:gd name="T1" fmla="*/ 2 h 12"/>
                  <a:gd name="T2" fmla="*/ 5 w 14"/>
                  <a:gd name="T3" fmla="*/ 1 h 12"/>
                  <a:gd name="T4" fmla="*/ 9 w 14"/>
                  <a:gd name="T5" fmla="*/ 2 h 12"/>
                  <a:gd name="T6" fmla="*/ 14 w 14"/>
                  <a:gd name="T7" fmla="*/ 9 h 12"/>
                  <a:gd name="T8" fmla="*/ 13 w 14"/>
                  <a:gd name="T9" fmla="*/ 11 h 12"/>
                  <a:gd name="T10" fmla="*/ 1 w 14"/>
                  <a:gd name="T11" fmla="*/ 7 h 12"/>
                  <a:gd name="T12" fmla="*/ 1 w 14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2">
                    <a:moveTo>
                      <a:pt x="1" y="2"/>
                    </a:moveTo>
                    <a:cubicBezTo>
                      <a:pt x="2" y="2"/>
                      <a:pt x="4" y="1"/>
                      <a:pt x="5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11" y="4"/>
                      <a:pt x="13" y="6"/>
                      <a:pt x="14" y="9"/>
                    </a:cubicBezTo>
                    <a:cubicBezTo>
                      <a:pt x="14" y="10"/>
                      <a:pt x="14" y="11"/>
                      <a:pt x="13" y="11"/>
                    </a:cubicBezTo>
                    <a:cubicBezTo>
                      <a:pt x="9" y="12"/>
                      <a:pt x="4" y="11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6" name="Freeform 832">
                <a:extLst>
                  <a:ext uri="{FF2B5EF4-FFF2-40B4-BE49-F238E27FC236}">
                    <a16:creationId xmlns:a16="http://schemas.microsoft.com/office/drawing/2014/main" id="{F2A48F94-FD8A-DF56-6C9B-626DB614767A}"/>
                  </a:ext>
                </a:extLst>
              </p:cNvPr>
              <p:cNvSpPr/>
              <p:nvPr userDrawn="1"/>
            </p:nvSpPr>
            <p:spPr bwMode="auto">
              <a:xfrm>
                <a:off x="1470" y="2321"/>
                <a:ext cx="95" cy="70"/>
              </a:xfrm>
              <a:custGeom>
                <a:avLst/>
                <a:gdLst>
                  <a:gd name="T0" fmla="*/ 14 w 15"/>
                  <a:gd name="T1" fmla="*/ 4 h 11"/>
                  <a:gd name="T2" fmla="*/ 13 w 15"/>
                  <a:gd name="T3" fmla="*/ 8 h 11"/>
                  <a:gd name="T4" fmla="*/ 5 w 15"/>
                  <a:gd name="T5" fmla="*/ 10 h 11"/>
                  <a:gd name="T6" fmla="*/ 1 w 15"/>
                  <a:gd name="T7" fmla="*/ 8 h 11"/>
                  <a:gd name="T8" fmla="*/ 3 w 15"/>
                  <a:gd name="T9" fmla="*/ 4 h 11"/>
                  <a:gd name="T10" fmla="*/ 11 w 15"/>
                  <a:gd name="T11" fmla="*/ 1 h 11"/>
                  <a:gd name="T12" fmla="*/ 14 w 15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4" y="4"/>
                    </a:moveTo>
                    <a:cubicBezTo>
                      <a:pt x="14" y="6"/>
                      <a:pt x="14" y="7"/>
                      <a:pt x="13" y="8"/>
                    </a:cubicBezTo>
                    <a:cubicBezTo>
                      <a:pt x="11" y="10"/>
                      <a:pt x="8" y="11"/>
                      <a:pt x="5" y="10"/>
                    </a:cubicBezTo>
                    <a:cubicBezTo>
                      <a:pt x="3" y="10"/>
                      <a:pt x="1" y="10"/>
                      <a:pt x="1" y="8"/>
                    </a:cubicBezTo>
                    <a:cubicBezTo>
                      <a:pt x="0" y="7"/>
                      <a:pt x="2" y="6"/>
                      <a:pt x="3" y="4"/>
                    </a:cubicBezTo>
                    <a:cubicBezTo>
                      <a:pt x="5" y="2"/>
                      <a:pt x="8" y="0"/>
                      <a:pt x="11" y="1"/>
                    </a:cubicBezTo>
                    <a:cubicBezTo>
                      <a:pt x="14" y="1"/>
                      <a:pt x="15" y="2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7" name="Freeform 833">
                <a:extLst>
                  <a:ext uri="{FF2B5EF4-FFF2-40B4-BE49-F238E27FC236}">
                    <a16:creationId xmlns:a16="http://schemas.microsoft.com/office/drawing/2014/main" id="{17B41150-FB2F-7725-9520-8899FF13F18A}"/>
                  </a:ext>
                </a:extLst>
              </p:cNvPr>
              <p:cNvSpPr/>
              <p:nvPr userDrawn="1"/>
            </p:nvSpPr>
            <p:spPr bwMode="auto">
              <a:xfrm>
                <a:off x="171" y="3558"/>
                <a:ext cx="70" cy="95"/>
              </a:xfrm>
              <a:custGeom>
                <a:avLst/>
                <a:gdLst>
                  <a:gd name="T0" fmla="*/ 3 w 11"/>
                  <a:gd name="T1" fmla="*/ 14 h 15"/>
                  <a:gd name="T2" fmla="*/ 0 w 11"/>
                  <a:gd name="T3" fmla="*/ 10 h 15"/>
                  <a:gd name="T4" fmla="*/ 1 w 11"/>
                  <a:gd name="T5" fmla="*/ 6 h 15"/>
                  <a:gd name="T6" fmla="*/ 6 w 11"/>
                  <a:gd name="T7" fmla="*/ 1 h 15"/>
                  <a:gd name="T8" fmla="*/ 9 w 11"/>
                  <a:gd name="T9" fmla="*/ 2 h 15"/>
                  <a:gd name="T10" fmla="*/ 7 w 11"/>
                  <a:gd name="T11" fmla="*/ 14 h 15"/>
                  <a:gd name="T12" fmla="*/ 3 w 11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3" y="14"/>
                    </a:moveTo>
                    <a:cubicBezTo>
                      <a:pt x="2" y="13"/>
                      <a:pt x="1" y="12"/>
                      <a:pt x="0" y="10"/>
                    </a:cubicBezTo>
                    <a:cubicBezTo>
                      <a:pt x="0" y="9"/>
                      <a:pt x="0" y="8"/>
                      <a:pt x="1" y="6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8" y="0"/>
                      <a:pt x="9" y="0"/>
                      <a:pt x="9" y="2"/>
                    </a:cubicBezTo>
                    <a:cubicBezTo>
                      <a:pt x="11" y="5"/>
                      <a:pt x="10" y="11"/>
                      <a:pt x="7" y="14"/>
                    </a:cubicBezTo>
                    <a:cubicBezTo>
                      <a:pt x="5" y="15"/>
                      <a:pt x="4" y="15"/>
                      <a:pt x="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8" name="Freeform 834">
                <a:extLst>
                  <a:ext uri="{FF2B5EF4-FFF2-40B4-BE49-F238E27FC236}">
                    <a16:creationId xmlns:a16="http://schemas.microsoft.com/office/drawing/2014/main" id="{D74E6EB5-1A83-9EE3-D43A-345E94C8763D}"/>
                  </a:ext>
                </a:extLst>
              </p:cNvPr>
              <p:cNvSpPr/>
              <p:nvPr userDrawn="1"/>
            </p:nvSpPr>
            <p:spPr bwMode="auto">
              <a:xfrm>
                <a:off x="310" y="2980"/>
                <a:ext cx="69" cy="89"/>
              </a:xfrm>
              <a:custGeom>
                <a:avLst/>
                <a:gdLst>
                  <a:gd name="T0" fmla="*/ 7 w 11"/>
                  <a:gd name="T1" fmla="*/ 14 h 14"/>
                  <a:gd name="T2" fmla="*/ 3 w 11"/>
                  <a:gd name="T3" fmla="*/ 13 h 14"/>
                  <a:gd name="T4" fmla="*/ 1 w 11"/>
                  <a:gd name="T5" fmla="*/ 2 h 14"/>
                  <a:gd name="T6" fmla="*/ 4 w 11"/>
                  <a:gd name="T7" fmla="*/ 1 h 14"/>
                  <a:gd name="T8" fmla="*/ 11 w 11"/>
                  <a:gd name="T9" fmla="*/ 10 h 14"/>
                  <a:gd name="T10" fmla="*/ 7 w 11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4">
                    <a:moveTo>
                      <a:pt x="7" y="14"/>
                    </a:moveTo>
                    <a:cubicBezTo>
                      <a:pt x="6" y="14"/>
                      <a:pt x="4" y="14"/>
                      <a:pt x="3" y="13"/>
                    </a:cubicBezTo>
                    <a:cubicBezTo>
                      <a:pt x="0" y="10"/>
                      <a:pt x="0" y="6"/>
                      <a:pt x="1" y="2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8" y="3"/>
                      <a:pt x="10" y="6"/>
                      <a:pt x="11" y="10"/>
                    </a:cubicBezTo>
                    <a:cubicBezTo>
                      <a:pt x="11" y="13"/>
                      <a:pt x="9" y="14"/>
                      <a:pt x="7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9" name="Freeform 835">
                <a:extLst>
                  <a:ext uri="{FF2B5EF4-FFF2-40B4-BE49-F238E27FC236}">
                    <a16:creationId xmlns:a16="http://schemas.microsoft.com/office/drawing/2014/main" id="{25B6C363-2AE2-0EEA-B226-55DF52179DF0}"/>
                  </a:ext>
                </a:extLst>
              </p:cNvPr>
              <p:cNvSpPr/>
              <p:nvPr userDrawn="1"/>
            </p:nvSpPr>
            <p:spPr bwMode="auto">
              <a:xfrm>
                <a:off x="2655" y="716"/>
                <a:ext cx="95" cy="70"/>
              </a:xfrm>
              <a:custGeom>
                <a:avLst/>
                <a:gdLst>
                  <a:gd name="T0" fmla="*/ 15 w 15"/>
                  <a:gd name="T1" fmla="*/ 5 h 11"/>
                  <a:gd name="T2" fmla="*/ 13 w 15"/>
                  <a:gd name="T3" fmla="*/ 9 h 11"/>
                  <a:gd name="T4" fmla="*/ 1 w 15"/>
                  <a:gd name="T5" fmla="*/ 8 h 11"/>
                  <a:gd name="T6" fmla="*/ 1 w 15"/>
                  <a:gd name="T7" fmla="*/ 5 h 11"/>
                  <a:gd name="T8" fmla="*/ 7 w 15"/>
                  <a:gd name="T9" fmla="*/ 1 h 11"/>
                  <a:gd name="T10" fmla="*/ 14 w 15"/>
                  <a:gd name="T11" fmla="*/ 3 h 11"/>
                  <a:gd name="T12" fmla="*/ 15 w 15"/>
                  <a:gd name="T1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4" y="6"/>
                      <a:pt x="13" y="7"/>
                      <a:pt x="13" y="9"/>
                    </a:cubicBezTo>
                    <a:cubicBezTo>
                      <a:pt x="9" y="11"/>
                      <a:pt x="5" y="11"/>
                      <a:pt x="1" y="8"/>
                    </a:cubicBezTo>
                    <a:cubicBezTo>
                      <a:pt x="0" y="7"/>
                      <a:pt x="0" y="7"/>
                      <a:pt x="1" y="5"/>
                    </a:cubicBezTo>
                    <a:cubicBezTo>
                      <a:pt x="3" y="3"/>
                      <a:pt x="5" y="2"/>
                      <a:pt x="7" y="1"/>
                    </a:cubicBezTo>
                    <a:cubicBezTo>
                      <a:pt x="10" y="0"/>
                      <a:pt x="12" y="2"/>
                      <a:pt x="14" y="3"/>
                    </a:cubicBezTo>
                    <a:cubicBezTo>
                      <a:pt x="15" y="3"/>
                      <a:pt x="15" y="4"/>
                      <a:pt x="1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0" name="Freeform 836">
                <a:extLst>
                  <a:ext uri="{FF2B5EF4-FFF2-40B4-BE49-F238E27FC236}">
                    <a16:creationId xmlns:a16="http://schemas.microsoft.com/office/drawing/2014/main" id="{6219A8DA-A60E-10A7-FB29-985185AAB166}"/>
                  </a:ext>
                </a:extLst>
              </p:cNvPr>
              <p:cNvSpPr/>
              <p:nvPr userDrawn="1"/>
            </p:nvSpPr>
            <p:spPr bwMode="auto">
              <a:xfrm>
                <a:off x="3683" y="2105"/>
                <a:ext cx="88" cy="83"/>
              </a:xfrm>
              <a:custGeom>
                <a:avLst/>
                <a:gdLst>
                  <a:gd name="T0" fmla="*/ 2 w 14"/>
                  <a:gd name="T1" fmla="*/ 12 h 13"/>
                  <a:gd name="T2" fmla="*/ 0 w 14"/>
                  <a:gd name="T3" fmla="*/ 8 h 13"/>
                  <a:gd name="T4" fmla="*/ 6 w 14"/>
                  <a:gd name="T5" fmla="*/ 1 h 13"/>
                  <a:gd name="T6" fmla="*/ 12 w 14"/>
                  <a:gd name="T7" fmla="*/ 1 h 13"/>
                  <a:gd name="T8" fmla="*/ 13 w 14"/>
                  <a:gd name="T9" fmla="*/ 2 h 13"/>
                  <a:gd name="T10" fmla="*/ 6 w 14"/>
                  <a:gd name="T11" fmla="*/ 11 h 13"/>
                  <a:gd name="T12" fmla="*/ 2 w 14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3">
                    <a:moveTo>
                      <a:pt x="2" y="12"/>
                    </a:moveTo>
                    <a:cubicBezTo>
                      <a:pt x="0" y="12"/>
                      <a:pt x="0" y="11"/>
                      <a:pt x="0" y="8"/>
                    </a:cubicBezTo>
                    <a:cubicBezTo>
                      <a:pt x="0" y="4"/>
                      <a:pt x="2" y="2"/>
                      <a:pt x="6" y="1"/>
                    </a:cubicBezTo>
                    <a:cubicBezTo>
                      <a:pt x="8" y="0"/>
                      <a:pt x="10" y="0"/>
                      <a:pt x="12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6"/>
                      <a:pt x="10" y="10"/>
                      <a:pt x="6" y="11"/>
                    </a:cubicBezTo>
                    <a:cubicBezTo>
                      <a:pt x="5" y="11"/>
                      <a:pt x="4" y="13"/>
                      <a:pt x="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1" name="Freeform 837">
                <a:extLst>
                  <a:ext uri="{FF2B5EF4-FFF2-40B4-BE49-F238E27FC236}">
                    <a16:creationId xmlns:a16="http://schemas.microsoft.com/office/drawing/2014/main" id="{1CCBAF3E-0635-3913-55D6-D5942F097459}"/>
                  </a:ext>
                </a:extLst>
              </p:cNvPr>
              <p:cNvSpPr/>
              <p:nvPr userDrawn="1"/>
            </p:nvSpPr>
            <p:spPr bwMode="auto">
              <a:xfrm>
                <a:off x="2447" y="1674"/>
                <a:ext cx="107" cy="70"/>
              </a:xfrm>
              <a:custGeom>
                <a:avLst/>
                <a:gdLst>
                  <a:gd name="T0" fmla="*/ 9 w 17"/>
                  <a:gd name="T1" fmla="*/ 11 h 11"/>
                  <a:gd name="T2" fmla="*/ 1 w 17"/>
                  <a:gd name="T3" fmla="*/ 9 h 11"/>
                  <a:gd name="T4" fmla="*/ 0 w 17"/>
                  <a:gd name="T5" fmla="*/ 6 h 11"/>
                  <a:gd name="T6" fmla="*/ 15 w 17"/>
                  <a:gd name="T7" fmla="*/ 1 h 11"/>
                  <a:gd name="T8" fmla="*/ 16 w 17"/>
                  <a:gd name="T9" fmla="*/ 4 h 11"/>
                  <a:gd name="T10" fmla="*/ 9 w 17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9" y="11"/>
                    </a:moveTo>
                    <a:cubicBezTo>
                      <a:pt x="6" y="10"/>
                      <a:pt x="3" y="10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3" y="3"/>
                      <a:pt x="10" y="0"/>
                      <a:pt x="15" y="1"/>
                    </a:cubicBezTo>
                    <a:cubicBezTo>
                      <a:pt x="17" y="2"/>
                      <a:pt x="16" y="3"/>
                      <a:pt x="16" y="4"/>
                    </a:cubicBezTo>
                    <a:cubicBezTo>
                      <a:pt x="15" y="8"/>
                      <a:pt x="12" y="11"/>
                      <a:pt x="9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2" name="Freeform 838">
                <a:extLst>
                  <a:ext uri="{FF2B5EF4-FFF2-40B4-BE49-F238E27FC236}">
                    <a16:creationId xmlns:a16="http://schemas.microsoft.com/office/drawing/2014/main" id="{915FF36A-E954-B757-2602-3DDAFA3BA305}"/>
                  </a:ext>
                </a:extLst>
              </p:cNvPr>
              <p:cNvSpPr/>
              <p:nvPr userDrawn="1"/>
            </p:nvSpPr>
            <p:spPr bwMode="auto">
              <a:xfrm>
                <a:off x="3071" y="2359"/>
                <a:ext cx="76" cy="114"/>
              </a:xfrm>
              <a:custGeom>
                <a:avLst/>
                <a:gdLst>
                  <a:gd name="T0" fmla="*/ 11 w 12"/>
                  <a:gd name="T1" fmla="*/ 9 h 18"/>
                  <a:gd name="T2" fmla="*/ 9 w 12"/>
                  <a:gd name="T3" fmla="*/ 17 h 18"/>
                  <a:gd name="T4" fmla="*/ 7 w 12"/>
                  <a:gd name="T5" fmla="*/ 18 h 18"/>
                  <a:gd name="T6" fmla="*/ 5 w 12"/>
                  <a:gd name="T7" fmla="*/ 4 h 18"/>
                  <a:gd name="T8" fmla="*/ 11 w 12"/>
                  <a:gd name="T9" fmla="*/ 4 h 18"/>
                  <a:gd name="T10" fmla="*/ 11 w 12"/>
                  <a:gd name="T11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1" y="9"/>
                    </a:moveTo>
                    <a:cubicBezTo>
                      <a:pt x="12" y="12"/>
                      <a:pt x="10" y="14"/>
                      <a:pt x="9" y="17"/>
                    </a:cubicBezTo>
                    <a:cubicBezTo>
                      <a:pt x="9" y="18"/>
                      <a:pt x="8" y="18"/>
                      <a:pt x="7" y="18"/>
                    </a:cubicBezTo>
                    <a:cubicBezTo>
                      <a:pt x="1" y="14"/>
                      <a:pt x="0" y="9"/>
                      <a:pt x="5" y="4"/>
                    </a:cubicBezTo>
                    <a:cubicBezTo>
                      <a:pt x="8" y="0"/>
                      <a:pt x="8" y="0"/>
                      <a:pt x="11" y="4"/>
                    </a:cubicBezTo>
                    <a:cubicBezTo>
                      <a:pt x="12" y="6"/>
                      <a:pt x="11" y="8"/>
                      <a:pt x="1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3" name="Freeform 839">
                <a:extLst>
                  <a:ext uri="{FF2B5EF4-FFF2-40B4-BE49-F238E27FC236}">
                    <a16:creationId xmlns:a16="http://schemas.microsoft.com/office/drawing/2014/main" id="{4B150D32-827C-4DF5-FB9D-4C83B247C837}"/>
                  </a:ext>
                </a:extLst>
              </p:cNvPr>
              <p:cNvSpPr/>
              <p:nvPr userDrawn="1"/>
            </p:nvSpPr>
            <p:spPr bwMode="auto">
              <a:xfrm>
                <a:off x="972" y="538"/>
                <a:ext cx="57" cy="70"/>
              </a:xfrm>
              <a:custGeom>
                <a:avLst/>
                <a:gdLst>
                  <a:gd name="T0" fmla="*/ 9 w 9"/>
                  <a:gd name="T1" fmla="*/ 6 h 11"/>
                  <a:gd name="T2" fmla="*/ 6 w 9"/>
                  <a:gd name="T3" fmla="*/ 3 h 11"/>
                  <a:gd name="T4" fmla="*/ 7 w 9"/>
                  <a:gd name="T5" fmla="*/ 9 h 11"/>
                  <a:gd name="T6" fmla="*/ 4 w 9"/>
                  <a:gd name="T7" fmla="*/ 10 h 11"/>
                  <a:gd name="T8" fmla="*/ 0 w 9"/>
                  <a:gd name="T9" fmla="*/ 1 h 11"/>
                  <a:gd name="T10" fmla="*/ 2 w 9"/>
                  <a:gd name="T11" fmla="*/ 0 h 11"/>
                  <a:gd name="T12" fmla="*/ 9 w 9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9" y="6"/>
                    </a:moveTo>
                    <a:cubicBezTo>
                      <a:pt x="8" y="5"/>
                      <a:pt x="8" y="3"/>
                      <a:pt x="6" y="3"/>
                    </a:cubicBezTo>
                    <a:cubicBezTo>
                      <a:pt x="7" y="5"/>
                      <a:pt x="8" y="6"/>
                      <a:pt x="7" y="9"/>
                    </a:cubicBezTo>
                    <a:cubicBezTo>
                      <a:pt x="7" y="11"/>
                      <a:pt x="5" y="11"/>
                      <a:pt x="4" y="10"/>
                    </a:cubicBezTo>
                    <a:cubicBezTo>
                      <a:pt x="1" y="8"/>
                      <a:pt x="1" y="5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5" y="0"/>
                      <a:pt x="8" y="2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4" name="Freeform 840">
                <a:extLst>
                  <a:ext uri="{FF2B5EF4-FFF2-40B4-BE49-F238E27FC236}">
                    <a16:creationId xmlns:a16="http://schemas.microsoft.com/office/drawing/2014/main" id="{B0F958F9-22FC-AC89-FD5C-2545D1EC7DC4}"/>
                  </a:ext>
                </a:extLst>
              </p:cNvPr>
              <p:cNvSpPr/>
              <p:nvPr userDrawn="1"/>
            </p:nvSpPr>
            <p:spPr bwMode="auto">
              <a:xfrm>
                <a:off x="2844" y="1401"/>
                <a:ext cx="63" cy="70"/>
              </a:xfrm>
              <a:custGeom>
                <a:avLst/>
                <a:gdLst>
                  <a:gd name="T0" fmla="*/ 7 w 10"/>
                  <a:gd name="T1" fmla="*/ 10 h 11"/>
                  <a:gd name="T2" fmla="*/ 8 w 10"/>
                  <a:gd name="T3" fmla="*/ 6 h 11"/>
                  <a:gd name="T4" fmla="*/ 4 w 10"/>
                  <a:gd name="T5" fmla="*/ 11 h 11"/>
                  <a:gd name="T6" fmla="*/ 1 w 10"/>
                  <a:gd name="T7" fmla="*/ 11 h 11"/>
                  <a:gd name="T8" fmla="*/ 1 w 10"/>
                  <a:gd name="T9" fmla="*/ 8 h 11"/>
                  <a:gd name="T10" fmla="*/ 5 w 10"/>
                  <a:gd name="T11" fmla="*/ 1 h 11"/>
                  <a:gd name="T12" fmla="*/ 8 w 10"/>
                  <a:gd name="T13" fmla="*/ 2 h 11"/>
                  <a:gd name="T14" fmla="*/ 7 w 10"/>
                  <a:gd name="T1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7" y="8"/>
                      <a:pt x="8" y="8"/>
                      <a:pt x="8" y="6"/>
                    </a:cubicBezTo>
                    <a:cubicBezTo>
                      <a:pt x="6" y="8"/>
                      <a:pt x="6" y="10"/>
                      <a:pt x="4" y="11"/>
                    </a:cubicBezTo>
                    <a:cubicBezTo>
                      <a:pt x="3" y="11"/>
                      <a:pt x="2" y="11"/>
                      <a:pt x="1" y="11"/>
                    </a:cubicBezTo>
                    <a:cubicBezTo>
                      <a:pt x="0" y="10"/>
                      <a:pt x="0" y="9"/>
                      <a:pt x="1" y="8"/>
                    </a:cubicBezTo>
                    <a:cubicBezTo>
                      <a:pt x="1" y="5"/>
                      <a:pt x="3" y="3"/>
                      <a:pt x="5" y="1"/>
                    </a:cubicBezTo>
                    <a:cubicBezTo>
                      <a:pt x="6" y="0"/>
                      <a:pt x="7" y="0"/>
                      <a:pt x="8" y="2"/>
                    </a:cubicBezTo>
                    <a:cubicBezTo>
                      <a:pt x="10" y="5"/>
                      <a:pt x="9" y="7"/>
                      <a:pt x="7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5" name="Freeform 841">
                <a:extLst>
                  <a:ext uri="{FF2B5EF4-FFF2-40B4-BE49-F238E27FC236}">
                    <a16:creationId xmlns:a16="http://schemas.microsoft.com/office/drawing/2014/main" id="{823D7E19-E3AE-9EDE-7D70-B0C50AFDEBB2}"/>
                  </a:ext>
                </a:extLst>
              </p:cNvPr>
              <p:cNvSpPr/>
              <p:nvPr userDrawn="1"/>
            </p:nvSpPr>
            <p:spPr bwMode="auto">
              <a:xfrm>
                <a:off x="3279" y="837"/>
                <a:ext cx="114" cy="76"/>
              </a:xfrm>
              <a:custGeom>
                <a:avLst/>
                <a:gdLst>
                  <a:gd name="T0" fmla="*/ 7 w 18"/>
                  <a:gd name="T1" fmla="*/ 12 h 12"/>
                  <a:gd name="T2" fmla="*/ 2 w 18"/>
                  <a:gd name="T3" fmla="*/ 11 h 12"/>
                  <a:gd name="T4" fmla="*/ 1 w 18"/>
                  <a:gd name="T5" fmla="*/ 9 h 12"/>
                  <a:gd name="T6" fmla="*/ 13 w 18"/>
                  <a:gd name="T7" fmla="*/ 3 h 12"/>
                  <a:gd name="T8" fmla="*/ 16 w 18"/>
                  <a:gd name="T9" fmla="*/ 5 h 12"/>
                  <a:gd name="T10" fmla="*/ 15 w 18"/>
                  <a:gd name="T11" fmla="*/ 10 h 12"/>
                  <a:gd name="T12" fmla="*/ 7 w 18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2">
                    <a:moveTo>
                      <a:pt x="7" y="12"/>
                    </a:moveTo>
                    <a:cubicBezTo>
                      <a:pt x="5" y="12"/>
                      <a:pt x="3" y="11"/>
                      <a:pt x="2" y="11"/>
                    </a:cubicBezTo>
                    <a:cubicBezTo>
                      <a:pt x="1" y="10"/>
                      <a:pt x="0" y="10"/>
                      <a:pt x="1" y="9"/>
                    </a:cubicBezTo>
                    <a:cubicBezTo>
                      <a:pt x="2" y="4"/>
                      <a:pt x="8" y="0"/>
                      <a:pt x="13" y="3"/>
                    </a:cubicBezTo>
                    <a:cubicBezTo>
                      <a:pt x="14" y="4"/>
                      <a:pt x="15" y="4"/>
                      <a:pt x="16" y="5"/>
                    </a:cubicBezTo>
                    <a:cubicBezTo>
                      <a:pt x="18" y="7"/>
                      <a:pt x="18" y="8"/>
                      <a:pt x="15" y="10"/>
                    </a:cubicBezTo>
                    <a:cubicBezTo>
                      <a:pt x="13" y="11"/>
                      <a:pt x="10" y="12"/>
                      <a:pt x="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6" name="Freeform 842">
                <a:extLst>
                  <a:ext uri="{FF2B5EF4-FFF2-40B4-BE49-F238E27FC236}">
                    <a16:creationId xmlns:a16="http://schemas.microsoft.com/office/drawing/2014/main" id="{E560C385-1EA4-36BD-24A2-F4903D9E280B}"/>
                  </a:ext>
                </a:extLst>
              </p:cNvPr>
              <p:cNvSpPr/>
              <p:nvPr userDrawn="1"/>
            </p:nvSpPr>
            <p:spPr bwMode="auto">
              <a:xfrm>
                <a:off x="2372" y="3824"/>
                <a:ext cx="75" cy="102"/>
              </a:xfrm>
              <a:custGeom>
                <a:avLst/>
                <a:gdLst>
                  <a:gd name="T0" fmla="*/ 12 w 12"/>
                  <a:gd name="T1" fmla="*/ 4 h 16"/>
                  <a:gd name="T2" fmla="*/ 8 w 12"/>
                  <a:gd name="T3" fmla="*/ 12 h 16"/>
                  <a:gd name="T4" fmla="*/ 7 w 12"/>
                  <a:gd name="T5" fmla="*/ 13 h 16"/>
                  <a:gd name="T6" fmla="*/ 3 w 12"/>
                  <a:gd name="T7" fmla="*/ 15 h 16"/>
                  <a:gd name="T8" fmla="*/ 1 w 12"/>
                  <a:gd name="T9" fmla="*/ 9 h 16"/>
                  <a:gd name="T10" fmla="*/ 10 w 12"/>
                  <a:gd name="T11" fmla="*/ 0 h 16"/>
                  <a:gd name="T12" fmla="*/ 12 w 12"/>
                  <a:gd name="T13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6">
                    <a:moveTo>
                      <a:pt x="12" y="4"/>
                    </a:moveTo>
                    <a:cubicBezTo>
                      <a:pt x="12" y="7"/>
                      <a:pt x="10" y="10"/>
                      <a:pt x="8" y="12"/>
                    </a:cubicBezTo>
                    <a:cubicBezTo>
                      <a:pt x="8" y="12"/>
                      <a:pt x="7" y="13"/>
                      <a:pt x="7" y="13"/>
                    </a:cubicBezTo>
                    <a:cubicBezTo>
                      <a:pt x="6" y="14"/>
                      <a:pt x="4" y="16"/>
                      <a:pt x="3" y="15"/>
                    </a:cubicBezTo>
                    <a:cubicBezTo>
                      <a:pt x="1" y="14"/>
                      <a:pt x="0" y="12"/>
                      <a:pt x="1" y="9"/>
                    </a:cubicBezTo>
                    <a:cubicBezTo>
                      <a:pt x="1" y="4"/>
                      <a:pt x="5" y="1"/>
                      <a:pt x="10" y="0"/>
                    </a:cubicBezTo>
                    <a:cubicBezTo>
                      <a:pt x="12" y="0"/>
                      <a:pt x="12" y="1"/>
                      <a:pt x="1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7" name="Freeform 843">
                <a:extLst>
                  <a:ext uri="{FF2B5EF4-FFF2-40B4-BE49-F238E27FC236}">
                    <a16:creationId xmlns:a16="http://schemas.microsoft.com/office/drawing/2014/main" id="{61D0467D-9713-82F4-0B49-43FE54358973}"/>
                  </a:ext>
                </a:extLst>
              </p:cNvPr>
              <p:cNvSpPr/>
              <p:nvPr userDrawn="1"/>
            </p:nvSpPr>
            <p:spPr bwMode="auto">
              <a:xfrm>
                <a:off x="1867" y="1725"/>
                <a:ext cx="89" cy="82"/>
              </a:xfrm>
              <a:custGeom>
                <a:avLst/>
                <a:gdLst>
                  <a:gd name="T0" fmla="*/ 3 w 14"/>
                  <a:gd name="T1" fmla="*/ 13 h 13"/>
                  <a:gd name="T2" fmla="*/ 1 w 14"/>
                  <a:gd name="T3" fmla="*/ 10 h 13"/>
                  <a:gd name="T4" fmla="*/ 10 w 14"/>
                  <a:gd name="T5" fmla="*/ 0 h 13"/>
                  <a:gd name="T6" fmla="*/ 13 w 14"/>
                  <a:gd name="T7" fmla="*/ 4 h 13"/>
                  <a:gd name="T8" fmla="*/ 3 w 14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cubicBezTo>
                      <a:pt x="1" y="13"/>
                      <a:pt x="0" y="13"/>
                      <a:pt x="1" y="10"/>
                    </a:cubicBezTo>
                    <a:cubicBezTo>
                      <a:pt x="1" y="6"/>
                      <a:pt x="7" y="1"/>
                      <a:pt x="10" y="0"/>
                    </a:cubicBezTo>
                    <a:cubicBezTo>
                      <a:pt x="12" y="0"/>
                      <a:pt x="13" y="1"/>
                      <a:pt x="13" y="4"/>
                    </a:cubicBezTo>
                    <a:cubicBezTo>
                      <a:pt x="14" y="9"/>
                      <a:pt x="10" y="13"/>
                      <a:pt x="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8" name="Freeform 844">
                <a:extLst>
                  <a:ext uri="{FF2B5EF4-FFF2-40B4-BE49-F238E27FC236}">
                    <a16:creationId xmlns:a16="http://schemas.microsoft.com/office/drawing/2014/main" id="{93BCEB73-3D39-AED0-5C8C-8633D67F02DA}"/>
                  </a:ext>
                </a:extLst>
              </p:cNvPr>
              <p:cNvSpPr/>
              <p:nvPr userDrawn="1"/>
            </p:nvSpPr>
            <p:spPr bwMode="auto">
              <a:xfrm>
                <a:off x="379" y="2048"/>
                <a:ext cx="45" cy="83"/>
              </a:xfrm>
              <a:custGeom>
                <a:avLst/>
                <a:gdLst>
                  <a:gd name="T0" fmla="*/ 7 w 7"/>
                  <a:gd name="T1" fmla="*/ 9 h 13"/>
                  <a:gd name="T2" fmla="*/ 5 w 7"/>
                  <a:gd name="T3" fmla="*/ 5 h 13"/>
                  <a:gd name="T4" fmla="*/ 5 w 7"/>
                  <a:gd name="T5" fmla="*/ 6 h 13"/>
                  <a:gd name="T6" fmla="*/ 4 w 7"/>
                  <a:gd name="T7" fmla="*/ 12 h 13"/>
                  <a:gd name="T8" fmla="*/ 1 w 7"/>
                  <a:gd name="T9" fmla="*/ 11 h 13"/>
                  <a:gd name="T10" fmla="*/ 0 w 7"/>
                  <a:gd name="T11" fmla="*/ 2 h 13"/>
                  <a:gd name="T12" fmla="*/ 3 w 7"/>
                  <a:gd name="T13" fmla="*/ 1 h 13"/>
                  <a:gd name="T14" fmla="*/ 7 w 7"/>
                  <a:gd name="T1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3">
                    <a:moveTo>
                      <a:pt x="7" y="9"/>
                    </a:moveTo>
                    <a:cubicBezTo>
                      <a:pt x="6" y="7"/>
                      <a:pt x="6" y="6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8"/>
                      <a:pt x="5" y="10"/>
                      <a:pt x="4" y="12"/>
                    </a:cubicBezTo>
                    <a:cubicBezTo>
                      <a:pt x="2" y="13"/>
                      <a:pt x="1" y="13"/>
                      <a:pt x="1" y="11"/>
                    </a:cubicBezTo>
                    <a:cubicBezTo>
                      <a:pt x="0" y="8"/>
                      <a:pt x="0" y="5"/>
                      <a:pt x="0" y="2"/>
                    </a:cubicBezTo>
                    <a:cubicBezTo>
                      <a:pt x="1" y="1"/>
                      <a:pt x="1" y="0"/>
                      <a:pt x="3" y="1"/>
                    </a:cubicBezTo>
                    <a:cubicBezTo>
                      <a:pt x="6" y="2"/>
                      <a:pt x="7" y="5"/>
                      <a:pt x="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9" name="Freeform 845">
                <a:extLst>
                  <a:ext uri="{FF2B5EF4-FFF2-40B4-BE49-F238E27FC236}">
                    <a16:creationId xmlns:a16="http://schemas.microsoft.com/office/drawing/2014/main" id="{750D70A3-1078-7243-21BA-F031BFF69795}"/>
                  </a:ext>
                </a:extLst>
              </p:cNvPr>
              <p:cNvSpPr/>
              <p:nvPr userDrawn="1"/>
            </p:nvSpPr>
            <p:spPr bwMode="auto">
              <a:xfrm>
                <a:off x="1577" y="716"/>
                <a:ext cx="63" cy="108"/>
              </a:xfrm>
              <a:custGeom>
                <a:avLst/>
                <a:gdLst>
                  <a:gd name="T0" fmla="*/ 10 w 10"/>
                  <a:gd name="T1" fmla="*/ 7 h 17"/>
                  <a:gd name="T2" fmla="*/ 7 w 10"/>
                  <a:gd name="T3" fmla="*/ 16 h 17"/>
                  <a:gd name="T4" fmla="*/ 5 w 10"/>
                  <a:gd name="T5" fmla="*/ 17 h 17"/>
                  <a:gd name="T6" fmla="*/ 0 w 10"/>
                  <a:gd name="T7" fmla="*/ 9 h 17"/>
                  <a:gd name="T8" fmla="*/ 6 w 10"/>
                  <a:gd name="T9" fmla="*/ 1 h 17"/>
                  <a:gd name="T10" fmla="*/ 8 w 10"/>
                  <a:gd name="T11" fmla="*/ 2 h 17"/>
                  <a:gd name="T12" fmla="*/ 10 w 10"/>
                  <a:gd name="T13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10" y="7"/>
                    </a:moveTo>
                    <a:cubicBezTo>
                      <a:pt x="10" y="10"/>
                      <a:pt x="9" y="13"/>
                      <a:pt x="7" y="16"/>
                    </a:cubicBezTo>
                    <a:cubicBezTo>
                      <a:pt x="7" y="17"/>
                      <a:pt x="6" y="17"/>
                      <a:pt x="5" y="17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0" y="7"/>
                      <a:pt x="4" y="1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3"/>
                      <a:pt x="10" y="5"/>
                      <a:pt x="1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0" name="Freeform 846">
                <a:extLst>
                  <a:ext uri="{FF2B5EF4-FFF2-40B4-BE49-F238E27FC236}">
                    <a16:creationId xmlns:a16="http://schemas.microsoft.com/office/drawing/2014/main" id="{5EE5EE6D-3E6A-EAA3-96D3-CC8F188DD6D9}"/>
                  </a:ext>
                </a:extLst>
              </p:cNvPr>
              <p:cNvSpPr/>
              <p:nvPr userDrawn="1"/>
            </p:nvSpPr>
            <p:spPr bwMode="auto">
              <a:xfrm>
                <a:off x="2157" y="1059"/>
                <a:ext cx="70" cy="114"/>
              </a:xfrm>
              <a:custGeom>
                <a:avLst/>
                <a:gdLst>
                  <a:gd name="T0" fmla="*/ 0 w 11"/>
                  <a:gd name="T1" fmla="*/ 10 h 18"/>
                  <a:gd name="T2" fmla="*/ 7 w 11"/>
                  <a:gd name="T3" fmla="*/ 2 h 18"/>
                  <a:gd name="T4" fmla="*/ 8 w 11"/>
                  <a:gd name="T5" fmla="*/ 1 h 18"/>
                  <a:gd name="T6" fmla="*/ 10 w 11"/>
                  <a:gd name="T7" fmla="*/ 2 h 18"/>
                  <a:gd name="T8" fmla="*/ 8 w 11"/>
                  <a:gd name="T9" fmla="*/ 15 h 18"/>
                  <a:gd name="T10" fmla="*/ 6 w 11"/>
                  <a:gd name="T11" fmla="*/ 16 h 18"/>
                  <a:gd name="T12" fmla="*/ 2 w 11"/>
                  <a:gd name="T13" fmla="*/ 16 h 18"/>
                  <a:gd name="T14" fmla="*/ 0 w 11"/>
                  <a:gd name="T1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0" y="5"/>
                      <a:pt x="4" y="4"/>
                      <a:pt x="7" y="2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1" y="7"/>
                      <a:pt x="10" y="11"/>
                      <a:pt x="8" y="15"/>
                    </a:cubicBezTo>
                    <a:cubicBezTo>
                      <a:pt x="7" y="15"/>
                      <a:pt x="7" y="15"/>
                      <a:pt x="6" y="16"/>
                    </a:cubicBezTo>
                    <a:cubicBezTo>
                      <a:pt x="5" y="18"/>
                      <a:pt x="4" y="18"/>
                      <a:pt x="2" y="16"/>
                    </a:cubicBezTo>
                    <a:cubicBezTo>
                      <a:pt x="1" y="14"/>
                      <a:pt x="0" y="12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1" name="Freeform 847">
                <a:extLst>
                  <a:ext uri="{FF2B5EF4-FFF2-40B4-BE49-F238E27FC236}">
                    <a16:creationId xmlns:a16="http://schemas.microsoft.com/office/drawing/2014/main" id="{8AF22168-5F35-2746-BB84-B6A683A32B34}"/>
                  </a:ext>
                </a:extLst>
              </p:cNvPr>
              <p:cNvSpPr/>
              <p:nvPr userDrawn="1"/>
            </p:nvSpPr>
            <p:spPr bwMode="auto">
              <a:xfrm>
                <a:off x="991" y="2511"/>
                <a:ext cx="107" cy="63"/>
              </a:xfrm>
              <a:custGeom>
                <a:avLst/>
                <a:gdLst>
                  <a:gd name="T0" fmla="*/ 9 w 17"/>
                  <a:gd name="T1" fmla="*/ 0 h 10"/>
                  <a:gd name="T2" fmla="*/ 16 w 17"/>
                  <a:gd name="T3" fmla="*/ 4 h 10"/>
                  <a:gd name="T4" fmla="*/ 16 w 17"/>
                  <a:gd name="T5" fmla="*/ 5 h 10"/>
                  <a:gd name="T6" fmla="*/ 6 w 17"/>
                  <a:gd name="T7" fmla="*/ 10 h 10"/>
                  <a:gd name="T8" fmla="*/ 2 w 17"/>
                  <a:gd name="T9" fmla="*/ 9 h 10"/>
                  <a:gd name="T10" fmla="*/ 0 w 17"/>
                  <a:gd name="T11" fmla="*/ 7 h 10"/>
                  <a:gd name="T12" fmla="*/ 9 w 1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9" y="0"/>
                    </a:moveTo>
                    <a:cubicBezTo>
                      <a:pt x="12" y="0"/>
                      <a:pt x="14" y="2"/>
                      <a:pt x="16" y="4"/>
                    </a:cubicBezTo>
                    <a:cubicBezTo>
                      <a:pt x="17" y="4"/>
                      <a:pt x="17" y="5"/>
                      <a:pt x="16" y="5"/>
                    </a:cubicBezTo>
                    <a:cubicBezTo>
                      <a:pt x="14" y="9"/>
                      <a:pt x="10" y="10"/>
                      <a:pt x="6" y="10"/>
                    </a:cubicBezTo>
                    <a:cubicBezTo>
                      <a:pt x="5" y="10"/>
                      <a:pt x="3" y="9"/>
                      <a:pt x="2" y="9"/>
                    </a:cubicBezTo>
                    <a:cubicBezTo>
                      <a:pt x="1" y="9"/>
                      <a:pt x="0" y="9"/>
                      <a:pt x="0" y="7"/>
                    </a:cubicBezTo>
                    <a:cubicBezTo>
                      <a:pt x="2" y="3"/>
                      <a:pt x="4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2" name="Freeform 848">
                <a:extLst>
                  <a:ext uri="{FF2B5EF4-FFF2-40B4-BE49-F238E27FC236}">
                    <a16:creationId xmlns:a16="http://schemas.microsoft.com/office/drawing/2014/main" id="{8E4715D7-350C-822B-6E34-F5DA6D1415CA}"/>
                  </a:ext>
                </a:extLst>
              </p:cNvPr>
              <p:cNvSpPr/>
              <p:nvPr userDrawn="1"/>
            </p:nvSpPr>
            <p:spPr bwMode="auto">
              <a:xfrm>
                <a:off x="3355" y="3304"/>
                <a:ext cx="76" cy="108"/>
              </a:xfrm>
              <a:custGeom>
                <a:avLst/>
                <a:gdLst>
                  <a:gd name="T0" fmla="*/ 10 w 12"/>
                  <a:gd name="T1" fmla="*/ 17 h 17"/>
                  <a:gd name="T2" fmla="*/ 2 w 12"/>
                  <a:gd name="T3" fmla="*/ 5 h 17"/>
                  <a:gd name="T4" fmla="*/ 8 w 12"/>
                  <a:gd name="T5" fmla="*/ 4 h 17"/>
                  <a:gd name="T6" fmla="*/ 12 w 12"/>
                  <a:gd name="T7" fmla="*/ 15 h 17"/>
                  <a:gd name="T8" fmla="*/ 10 w 12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10" y="17"/>
                    </a:moveTo>
                    <a:cubicBezTo>
                      <a:pt x="3" y="17"/>
                      <a:pt x="0" y="11"/>
                      <a:pt x="2" y="5"/>
                    </a:cubicBezTo>
                    <a:cubicBezTo>
                      <a:pt x="3" y="0"/>
                      <a:pt x="4" y="0"/>
                      <a:pt x="8" y="4"/>
                    </a:cubicBezTo>
                    <a:cubicBezTo>
                      <a:pt x="11" y="7"/>
                      <a:pt x="12" y="10"/>
                      <a:pt x="12" y="15"/>
                    </a:cubicBezTo>
                    <a:cubicBezTo>
                      <a:pt x="12" y="16"/>
                      <a:pt x="12" y="17"/>
                      <a:pt x="10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3" name="Freeform 849">
                <a:extLst>
                  <a:ext uri="{FF2B5EF4-FFF2-40B4-BE49-F238E27FC236}">
                    <a16:creationId xmlns:a16="http://schemas.microsoft.com/office/drawing/2014/main" id="{2912EC20-91A7-E2AD-71EA-A7E8BC08E3AD}"/>
                  </a:ext>
                </a:extLst>
              </p:cNvPr>
              <p:cNvSpPr/>
              <p:nvPr userDrawn="1"/>
            </p:nvSpPr>
            <p:spPr bwMode="auto">
              <a:xfrm>
                <a:off x="3607" y="1636"/>
                <a:ext cx="82" cy="76"/>
              </a:xfrm>
              <a:custGeom>
                <a:avLst/>
                <a:gdLst>
                  <a:gd name="T0" fmla="*/ 7 w 13"/>
                  <a:gd name="T1" fmla="*/ 10 h 12"/>
                  <a:gd name="T2" fmla="*/ 1 w 13"/>
                  <a:gd name="T3" fmla="*/ 4 h 12"/>
                  <a:gd name="T4" fmla="*/ 4 w 13"/>
                  <a:gd name="T5" fmla="*/ 0 h 12"/>
                  <a:gd name="T6" fmla="*/ 11 w 13"/>
                  <a:gd name="T7" fmla="*/ 11 h 12"/>
                  <a:gd name="T8" fmla="*/ 7 w 13"/>
                  <a:gd name="T9" fmla="*/ 10 h 12"/>
                  <a:gd name="T10" fmla="*/ 8 w 13"/>
                  <a:gd name="T11" fmla="*/ 5 h 12"/>
                  <a:gd name="T12" fmla="*/ 6 w 13"/>
                  <a:gd name="T13" fmla="*/ 2 h 12"/>
                  <a:gd name="T14" fmla="*/ 3 w 13"/>
                  <a:gd name="T15" fmla="*/ 2 h 12"/>
                  <a:gd name="T16" fmla="*/ 3 w 13"/>
                  <a:gd name="T17" fmla="*/ 4 h 12"/>
                  <a:gd name="T18" fmla="*/ 6 w 13"/>
                  <a:gd name="T19" fmla="*/ 8 h 12"/>
                  <a:gd name="T20" fmla="*/ 7 w 13"/>
                  <a:gd name="T21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7" y="10"/>
                    </a:moveTo>
                    <a:cubicBezTo>
                      <a:pt x="3" y="9"/>
                      <a:pt x="2" y="7"/>
                      <a:pt x="1" y="4"/>
                    </a:cubicBezTo>
                    <a:cubicBezTo>
                      <a:pt x="0" y="0"/>
                      <a:pt x="0" y="0"/>
                      <a:pt x="4" y="0"/>
                    </a:cubicBezTo>
                    <a:cubicBezTo>
                      <a:pt x="9" y="0"/>
                      <a:pt x="13" y="6"/>
                      <a:pt x="11" y="11"/>
                    </a:cubicBezTo>
                    <a:cubicBezTo>
                      <a:pt x="10" y="12"/>
                      <a:pt x="8" y="12"/>
                      <a:pt x="7" y="10"/>
                    </a:cubicBezTo>
                    <a:cubicBezTo>
                      <a:pt x="9" y="8"/>
                      <a:pt x="9" y="7"/>
                      <a:pt x="8" y="5"/>
                    </a:cubicBezTo>
                    <a:cubicBezTo>
                      <a:pt x="7" y="4"/>
                      <a:pt x="6" y="3"/>
                      <a:pt x="6" y="2"/>
                    </a:cubicBezTo>
                    <a:cubicBezTo>
                      <a:pt x="5" y="1"/>
                      <a:pt x="4" y="1"/>
                      <a:pt x="3" y="2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6"/>
                      <a:pt x="5" y="7"/>
                      <a:pt x="6" y="8"/>
                    </a:cubicBezTo>
                    <a:cubicBezTo>
                      <a:pt x="6" y="9"/>
                      <a:pt x="7" y="9"/>
                      <a:pt x="7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4" name="Freeform 850">
                <a:extLst>
                  <a:ext uri="{FF2B5EF4-FFF2-40B4-BE49-F238E27FC236}">
                    <a16:creationId xmlns:a16="http://schemas.microsoft.com/office/drawing/2014/main" id="{F5DB09C5-E70D-4ADA-9277-ED740E07445B}"/>
                  </a:ext>
                </a:extLst>
              </p:cNvPr>
              <p:cNvSpPr/>
              <p:nvPr userDrawn="1"/>
            </p:nvSpPr>
            <p:spPr bwMode="auto">
              <a:xfrm>
                <a:off x="3740" y="2822"/>
                <a:ext cx="94" cy="57"/>
              </a:xfrm>
              <a:custGeom>
                <a:avLst/>
                <a:gdLst>
                  <a:gd name="T0" fmla="*/ 8 w 15"/>
                  <a:gd name="T1" fmla="*/ 0 h 9"/>
                  <a:gd name="T2" fmla="*/ 12 w 15"/>
                  <a:gd name="T3" fmla="*/ 1 h 9"/>
                  <a:gd name="T4" fmla="*/ 12 w 15"/>
                  <a:gd name="T5" fmla="*/ 5 h 9"/>
                  <a:gd name="T6" fmla="*/ 1 w 15"/>
                  <a:gd name="T7" fmla="*/ 9 h 9"/>
                  <a:gd name="T8" fmla="*/ 0 w 15"/>
                  <a:gd name="T9" fmla="*/ 7 h 9"/>
                  <a:gd name="T10" fmla="*/ 8 w 15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9">
                    <a:moveTo>
                      <a:pt x="8" y="0"/>
                    </a:moveTo>
                    <a:cubicBezTo>
                      <a:pt x="9" y="0"/>
                      <a:pt x="10" y="0"/>
                      <a:pt x="12" y="1"/>
                    </a:cubicBezTo>
                    <a:cubicBezTo>
                      <a:pt x="15" y="2"/>
                      <a:pt x="15" y="3"/>
                      <a:pt x="12" y="5"/>
                    </a:cubicBezTo>
                    <a:cubicBezTo>
                      <a:pt x="9" y="8"/>
                      <a:pt x="6" y="9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1" y="2"/>
                      <a:pt x="3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5" name="Freeform 851">
                <a:extLst>
                  <a:ext uri="{FF2B5EF4-FFF2-40B4-BE49-F238E27FC236}">
                    <a16:creationId xmlns:a16="http://schemas.microsoft.com/office/drawing/2014/main" id="{E5060A16-5012-2E74-2E5E-60208BE77CFE}"/>
                  </a:ext>
                </a:extLst>
              </p:cNvPr>
              <p:cNvSpPr/>
              <p:nvPr userDrawn="1"/>
            </p:nvSpPr>
            <p:spPr bwMode="auto">
              <a:xfrm>
                <a:off x="1628" y="3875"/>
                <a:ext cx="82" cy="76"/>
              </a:xfrm>
              <a:custGeom>
                <a:avLst/>
                <a:gdLst>
                  <a:gd name="T0" fmla="*/ 4 w 13"/>
                  <a:gd name="T1" fmla="*/ 0 h 12"/>
                  <a:gd name="T2" fmla="*/ 11 w 13"/>
                  <a:gd name="T3" fmla="*/ 11 h 12"/>
                  <a:gd name="T4" fmla="*/ 10 w 13"/>
                  <a:gd name="T5" fmla="*/ 12 h 12"/>
                  <a:gd name="T6" fmla="*/ 0 w 13"/>
                  <a:gd name="T7" fmla="*/ 4 h 12"/>
                  <a:gd name="T8" fmla="*/ 4 w 1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4" y="0"/>
                    </a:moveTo>
                    <a:cubicBezTo>
                      <a:pt x="9" y="0"/>
                      <a:pt x="13" y="7"/>
                      <a:pt x="11" y="11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5" y="11"/>
                      <a:pt x="1" y="7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6" name="Freeform 852">
                <a:extLst>
                  <a:ext uri="{FF2B5EF4-FFF2-40B4-BE49-F238E27FC236}">
                    <a16:creationId xmlns:a16="http://schemas.microsoft.com/office/drawing/2014/main" id="{04B1952F-2FAB-3E19-442D-E28301446FC9}"/>
                  </a:ext>
                </a:extLst>
              </p:cNvPr>
              <p:cNvSpPr/>
              <p:nvPr userDrawn="1"/>
            </p:nvSpPr>
            <p:spPr bwMode="auto">
              <a:xfrm>
                <a:off x="1420" y="1198"/>
                <a:ext cx="88" cy="70"/>
              </a:xfrm>
              <a:custGeom>
                <a:avLst/>
                <a:gdLst>
                  <a:gd name="T0" fmla="*/ 5 w 14"/>
                  <a:gd name="T1" fmla="*/ 0 h 11"/>
                  <a:gd name="T2" fmla="*/ 13 w 14"/>
                  <a:gd name="T3" fmla="*/ 6 h 11"/>
                  <a:gd name="T4" fmla="*/ 13 w 14"/>
                  <a:gd name="T5" fmla="*/ 8 h 11"/>
                  <a:gd name="T6" fmla="*/ 1 w 14"/>
                  <a:gd name="T7" fmla="*/ 4 h 11"/>
                  <a:gd name="T8" fmla="*/ 1 w 14"/>
                  <a:gd name="T9" fmla="*/ 3 h 11"/>
                  <a:gd name="T10" fmla="*/ 5 w 14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8" y="0"/>
                      <a:pt x="11" y="2"/>
                      <a:pt x="13" y="6"/>
                    </a:cubicBezTo>
                    <a:cubicBezTo>
                      <a:pt x="14" y="7"/>
                      <a:pt x="14" y="8"/>
                      <a:pt x="13" y="8"/>
                    </a:cubicBezTo>
                    <a:cubicBezTo>
                      <a:pt x="8" y="11"/>
                      <a:pt x="3" y="9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0"/>
                      <a:pt x="0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7" name="Freeform 853">
                <a:extLst>
                  <a:ext uri="{FF2B5EF4-FFF2-40B4-BE49-F238E27FC236}">
                    <a16:creationId xmlns:a16="http://schemas.microsoft.com/office/drawing/2014/main" id="{8C1E0267-90F7-B99F-4278-33DE75923E0B}"/>
                  </a:ext>
                </a:extLst>
              </p:cNvPr>
              <p:cNvSpPr/>
              <p:nvPr userDrawn="1"/>
            </p:nvSpPr>
            <p:spPr bwMode="auto">
              <a:xfrm>
                <a:off x="1231" y="3228"/>
                <a:ext cx="63" cy="101"/>
              </a:xfrm>
              <a:custGeom>
                <a:avLst/>
                <a:gdLst>
                  <a:gd name="T0" fmla="*/ 0 w 10"/>
                  <a:gd name="T1" fmla="*/ 8 h 16"/>
                  <a:gd name="T2" fmla="*/ 3 w 10"/>
                  <a:gd name="T3" fmla="*/ 1 h 16"/>
                  <a:gd name="T4" fmla="*/ 4 w 10"/>
                  <a:gd name="T5" fmla="*/ 1 h 16"/>
                  <a:gd name="T6" fmla="*/ 6 w 10"/>
                  <a:gd name="T7" fmla="*/ 13 h 16"/>
                  <a:gd name="T8" fmla="*/ 3 w 10"/>
                  <a:gd name="T9" fmla="*/ 15 h 16"/>
                  <a:gd name="T10" fmla="*/ 1 w 10"/>
                  <a:gd name="T11" fmla="*/ 11 h 16"/>
                  <a:gd name="T12" fmla="*/ 0 w 10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6">
                    <a:moveTo>
                      <a:pt x="0" y="8"/>
                    </a:moveTo>
                    <a:cubicBezTo>
                      <a:pt x="0" y="5"/>
                      <a:pt x="1" y="3"/>
                      <a:pt x="3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10" y="4"/>
                      <a:pt x="10" y="9"/>
                      <a:pt x="6" y="13"/>
                    </a:cubicBezTo>
                    <a:cubicBezTo>
                      <a:pt x="5" y="14"/>
                      <a:pt x="4" y="16"/>
                      <a:pt x="3" y="15"/>
                    </a:cubicBezTo>
                    <a:cubicBezTo>
                      <a:pt x="2" y="15"/>
                      <a:pt x="1" y="13"/>
                      <a:pt x="1" y="11"/>
                    </a:cubicBezTo>
                    <a:cubicBezTo>
                      <a:pt x="1" y="10"/>
                      <a:pt x="0" y="9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8" name="Freeform 854">
                <a:extLst>
                  <a:ext uri="{FF2B5EF4-FFF2-40B4-BE49-F238E27FC236}">
                    <a16:creationId xmlns:a16="http://schemas.microsoft.com/office/drawing/2014/main" id="{CC1016B3-4803-0DA4-1705-78813FC584AB}"/>
                  </a:ext>
                </a:extLst>
              </p:cNvPr>
              <p:cNvSpPr/>
              <p:nvPr userDrawn="1"/>
            </p:nvSpPr>
            <p:spPr bwMode="auto">
              <a:xfrm>
                <a:off x="304" y="2974"/>
                <a:ext cx="82" cy="102"/>
              </a:xfrm>
              <a:custGeom>
                <a:avLst/>
                <a:gdLst>
                  <a:gd name="T0" fmla="*/ 8 w 13"/>
                  <a:gd name="T1" fmla="*/ 15 h 16"/>
                  <a:gd name="T2" fmla="*/ 11 w 13"/>
                  <a:gd name="T3" fmla="*/ 11 h 16"/>
                  <a:gd name="T4" fmla="*/ 4 w 13"/>
                  <a:gd name="T5" fmla="*/ 2 h 16"/>
                  <a:gd name="T6" fmla="*/ 2 w 13"/>
                  <a:gd name="T7" fmla="*/ 4 h 16"/>
                  <a:gd name="T8" fmla="*/ 3 w 13"/>
                  <a:gd name="T9" fmla="*/ 12 h 16"/>
                  <a:gd name="T10" fmla="*/ 4 w 13"/>
                  <a:gd name="T11" fmla="*/ 14 h 16"/>
                  <a:gd name="T12" fmla="*/ 2 w 13"/>
                  <a:gd name="T13" fmla="*/ 12 h 16"/>
                  <a:gd name="T14" fmla="*/ 2 w 13"/>
                  <a:gd name="T15" fmla="*/ 2 h 16"/>
                  <a:gd name="T16" fmla="*/ 5 w 13"/>
                  <a:gd name="T17" fmla="*/ 1 h 16"/>
                  <a:gd name="T18" fmla="*/ 10 w 13"/>
                  <a:gd name="T19" fmla="*/ 6 h 16"/>
                  <a:gd name="T20" fmla="*/ 12 w 13"/>
                  <a:gd name="T21" fmla="*/ 13 h 16"/>
                  <a:gd name="T22" fmla="*/ 8 w 13"/>
                  <a:gd name="T2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6">
                    <a:moveTo>
                      <a:pt x="8" y="15"/>
                    </a:moveTo>
                    <a:cubicBezTo>
                      <a:pt x="10" y="15"/>
                      <a:pt x="11" y="13"/>
                      <a:pt x="11" y="11"/>
                    </a:cubicBezTo>
                    <a:cubicBezTo>
                      <a:pt x="11" y="7"/>
                      <a:pt x="8" y="4"/>
                      <a:pt x="4" y="2"/>
                    </a:cubicBezTo>
                    <a:cubicBezTo>
                      <a:pt x="3" y="1"/>
                      <a:pt x="2" y="3"/>
                      <a:pt x="2" y="4"/>
                    </a:cubicBezTo>
                    <a:cubicBezTo>
                      <a:pt x="2" y="7"/>
                      <a:pt x="2" y="9"/>
                      <a:pt x="3" y="12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2" y="14"/>
                      <a:pt x="2" y="13"/>
                      <a:pt x="2" y="12"/>
                    </a:cubicBezTo>
                    <a:cubicBezTo>
                      <a:pt x="1" y="9"/>
                      <a:pt x="0" y="5"/>
                      <a:pt x="2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7" y="2"/>
                      <a:pt x="9" y="3"/>
                      <a:pt x="10" y="6"/>
                    </a:cubicBezTo>
                    <a:cubicBezTo>
                      <a:pt x="12" y="8"/>
                      <a:pt x="13" y="10"/>
                      <a:pt x="12" y="13"/>
                    </a:cubicBezTo>
                    <a:cubicBezTo>
                      <a:pt x="11" y="16"/>
                      <a:pt x="11" y="16"/>
                      <a:pt x="8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9" name="Freeform 855">
                <a:extLst>
                  <a:ext uri="{FF2B5EF4-FFF2-40B4-BE49-F238E27FC236}">
                    <a16:creationId xmlns:a16="http://schemas.microsoft.com/office/drawing/2014/main" id="{56246996-1FB1-B292-AA5C-BBD53A3CC9BE}"/>
                  </a:ext>
                </a:extLst>
              </p:cNvPr>
              <p:cNvSpPr/>
              <p:nvPr userDrawn="1"/>
            </p:nvSpPr>
            <p:spPr bwMode="auto">
              <a:xfrm>
                <a:off x="814" y="3887"/>
                <a:ext cx="108" cy="77"/>
              </a:xfrm>
              <a:custGeom>
                <a:avLst/>
                <a:gdLst>
                  <a:gd name="T0" fmla="*/ 14 w 17"/>
                  <a:gd name="T1" fmla="*/ 9 h 12"/>
                  <a:gd name="T2" fmla="*/ 11 w 17"/>
                  <a:gd name="T3" fmla="*/ 12 h 12"/>
                  <a:gd name="T4" fmla="*/ 1 w 17"/>
                  <a:gd name="T5" fmla="*/ 8 h 12"/>
                  <a:gd name="T6" fmla="*/ 1 w 17"/>
                  <a:gd name="T7" fmla="*/ 5 h 12"/>
                  <a:gd name="T8" fmla="*/ 11 w 17"/>
                  <a:gd name="T9" fmla="*/ 1 h 12"/>
                  <a:gd name="T10" fmla="*/ 16 w 17"/>
                  <a:gd name="T11" fmla="*/ 4 h 12"/>
                  <a:gd name="T12" fmla="*/ 14 w 17"/>
                  <a:gd name="T13" fmla="*/ 9 h 12"/>
                  <a:gd name="T14" fmla="*/ 14 w 17"/>
                  <a:gd name="T15" fmla="*/ 7 h 12"/>
                  <a:gd name="T16" fmla="*/ 14 w 17"/>
                  <a:gd name="T17" fmla="*/ 4 h 12"/>
                  <a:gd name="T18" fmla="*/ 3 w 17"/>
                  <a:gd name="T19" fmla="*/ 6 h 12"/>
                  <a:gd name="T20" fmla="*/ 4 w 17"/>
                  <a:gd name="T21" fmla="*/ 8 h 12"/>
                  <a:gd name="T22" fmla="*/ 12 w 17"/>
                  <a:gd name="T23" fmla="*/ 9 h 12"/>
                  <a:gd name="T24" fmla="*/ 14 w 17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2">
                    <a:moveTo>
                      <a:pt x="14" y="9"/>
                    </a:moveTo>
                    <a:cubicBezTo>
                      <a:pt x="13" y="11"/>
                      <a:pt x="12" y="12"/>
                      <a:pt x="11" y="12"/>
                    </a:cubicBezTo>
                    <a:cubicBezTo>
                      <a:pt x="7" y="11"/>
                      <a:pt x="4" y="11"/>
                      <a:pt x="1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4" y="3"/>
                      <a:pt x="7" y="0"/>
                      <a:pt x="11" y="1"/>
                    </a:cubicBezTo>
                    <a:cubicBezTo>
                      <a:pt x="14" y="2"/>
                      <a:pt x="16" y="2"/>
                      <a:pt x="16" y="4"/>
                    </a:cubicBezTo>
                    <a:cubicBezTo>
                      <a:pt x="17" y="6"/>
                      <a:pt x="16" y="8"/>
                      <a:pt x="14" y="9"/>
                    </a:cubicBezTo>
                    <a:cubicBezTo>
                      <a:pt x="13" y="8"/>
                      <a:pt x="14" y="8"/>
                      <a:pt x="14" y="7"/>
                    </a:cubicBezTo>
                    <a:cubicBezTo>
                      <a:pt x="15" y="6"/>
                      <a:pt x="15" y="5"/>
                      <a:pt x="14" y="4"/>
                    </a:cubicBezTo>
                    <a:cubicBezTo>
                      <a:pt x="11" y="2"/>
                      <a:pt x="5" y="3"/>
                      <a:pt x="3" y="6"/>
                    </a:cubicBezTo>
                    <a:cubicBezTo>
                      <a:pt x="2" y="7"/>
                      <a:pt x="3" y="7"/>
                      <a:pt x="4" y="8"/>
                    </a:cubicBezTo>
                    <a:cubicBezTo>
                      <a:pt x="6" y="10"/>
                      <a:pt x="9" y="10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0" name="Freeform 856">
                <a:extLst>
                  <a:ext uri="{FF2B5EF4-FFF2-40B4-BE49-F238E27FC236}">
                    <a16:creationId xmlns:a16="http://schemas.microsoft.com/office/drawing/2014/main" id="{0872863B-6471-B163-7AEC-782EC0FB622B}"/>
                  </a:ext>
                </a:extLst>
              </p:cNvPr>
              <p:cNvSpPr/>
              <p:nvPr userDrawn="1"/>
            </p:nvSpPr>
            <p:spPr bwMode="auto">
              <a:xfrm>
                <a:off x="3595" y="3723"/>
                <a:ext cx="94" cy="63"/>
              </a:xfrm>
              <a:custGeom>
                <a:avLst/>
                <a:gdLst>
                  <a:gd name="T0" fmla="*/ 9 w 15"/>
                  <a:gd name="T1" fmla="*/ 10 h 10"/>
                  <a:gd name="T2" fmla="*/ 1 w 15"/>
                  <a:gd name="T3" fmla="*/ 4 h 10"/>
                  <a:gd name="T4" fmla="*/ 1 w 15"/>
                  <a:gd name="T5" fmla="*/ 1 h 10"/>
                  <a:gd name="T6" fmla="*/ 4 w 15"/>
                  <a:gd name="T7" fmla="*/ 1 h 10"/>
                  <a:gd name="T8" fmla="*/ 13 w 15"/>
                  <a:gd name="T9" fmla="*/ 5 h 10"/>
                  <a:gd name="T10" fmla="*/ 12 w 15"/>
                  <a:gd name="T11" fmla="*/ 9 h 10"/>
                  <a:gd name="T12" fmla="*/ 9 w 15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0">
                    <a:moveTo>
                      <a:pt x="9" y="10"/>
                    </a:moveTo>
                    <a:cubicBezTo>
                      <a:pt x="4" y="10"/>
                      <a:pt x="3" y="7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8" y="1"/>
                      <a:pt x="10" y="3"/>
                      <a:pt x="13" y="5"/>
                    </a:cubicBezTo>
                    <a:cubicBezTo>
                      <a:pt x="15" y="7"/>
                      <a:pt x="15" y="7"/>
                      <a:pt x="12" y="9"/>
                    </a:cubicBezTo>
                    <a:cubicBezTo>
                      <a:pt x="11" y="10"/>
                      <a:pt x="10" y="10"/>
                      <a:pt x="9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1" name="Freeform 857">
                <a:extLst>
                  <a:ext uri="{FF2B5EF4-FFF2-40B4-BE49-F238E27FC236}">
                    <a16:creationId xmlns:a16="http://schemas.microsoft.com/office/drawing/2014/main" id="{F2E34EFA-0FBB-7D5B-E6C4-682A9F28B8A3}"/>
                  </a:ext>
                </a:extLst>
              </p:cNvPr>
              <p:cNvSpPr/>
              <p:nvPr userDrawn="1"/>
            </p:nvSpPr>
            <p:spPr bwMode="auto">
              <a:xfrm>
                <a:off x="2239" y="3120"/>
                <a:ext cx="101" cy="82"/>
              </a:xfrm>
              <a:custGeom>
                <a:avLst/>
                <a:gdLst>
                  <a:gd name="T0" fmla="*/ 15 w 16"/>
                  <a:gd name="T1" fmla="*/ 9 h 13"/>
                  <a:gd name="T2" fmla="*/ 7 w 16"/>
                  <a:gd name="T3" fmla="*/ 2 h 13"/>
                  <a:gd name="T4" fmla="*/ 4 w 16"/>
                  <a:gd name="T5" fmla="*/ 2 h 13"/>
                  <a:gd name="T6" fmla="*/ 2 w 16"/>
                  <a:gd name="T7" fmla="*/ 4 h 13"/>
                  <a:gd name="T8" fmla="*/ 11 w 16"/>
                  <a:gd name="T9" fmla="*/ 11 h 13"/>
                  <a:gd name="T10" fmla="*/ 8 w 16"/>
                  <a:gd name="T11" fmla="*/ 12 h 13"/>
                  <a:gd name="T12" fmla="*/ 0 w 16"/>
                  <a:gd name="T13" fmla="*/ 4 h 13"/>
                  <a:gd name="T14" fmla="*/ 2 w 16"/>
                  <a:gd name="T15" fmla="*/ 1 h 13"/>
                  <a:gd name="T16" fmla="*/ 14 w 16"/>
                  <a:gd name="T17" fmla="*/ 4 h 13"/>
                  <a:gd name="T18" fmla="*/ 15 w 16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3">
                    <a:moveTo>
                      <a:pt x="15" y="9"/>
                    </a:moveTo>
                    <a:cubicBezTo>
                      <a:pt x="15" y="5"/>
                      <a:pt x="12" y="2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3" y="7"/>
                      <a:pt x="8" y="11"/>
                      <a:pt x="11" y="11"/>
                    </a:cubicBezTo>
                    <a:cubicBezTo>
                      <a:pt x="10" y="13"/>
                      <a:pt x="9" y="12"/>
                      <a:pt x="8" y="12"/>
                    </a:cubicBezTo>
                    <a:cubicBezTo>
                      <a:pt x="4" y="10"/>
                      <a:pt x="2" y="7"/>
                      <a:pt x="0" y="4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6" y="0"/>
                      <a:pt x="11" y="0"/>
                      <a:pt x="14" y="4"/>
                    </a:cubicBezTo>
                    <a:cubicBezTo>
                      <a:pt x="16" y="6"/>
                      <a:pt x="16" y="8"/>
                      <a:pt x="15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2" name="Freeform 858">
                <a:extLst>
                  <a:ext uri="{FF2B5EF4-FFF2-40B4-BE49-F238E27FC236}">
                    <a16:creationId xmlns:a16="http://schemas.microsoft.com/office/drawing/2014/main" id="{700F640D-F2E6-0710-26CF-91E649777E99}"/>
                  </a:ext>
                </a:extLst>
              </p:cNvPr>
              <p:cNvSpPr/>
              <p:nvPr userDrawn="1"/>
            </p:nvSpPr>
            <p:spPr bwMode="auto">
              <a:xfrm>
                <a:off x="2643" y="716"/>
                <a:ext cx="107" cy="76"/>
              </a:xfrm>
              <a:custGeom>
                <a:avLst/>
                <a:gdLst>
                  <a:gd name="T0" fmla="*/ 17 w 17"/>
                  <a:gd name="T1" fmla="*/ 5 h 12"/>
                  <a:gd name="T2" fmla="*/ 10 w 17"/>
                  <a:gd name="T3" fmla="*/ 1 h 12"/>
                  <a:gd name="T4" fmla="*/ 3 w 17"/>
                  <a:gd name="T5" fmla="*/ 6 h 12"/>
                  <a:gd name="T6" fmla="*/ 4 w 17"/>
                  <a:gd name="T7" fmla="*/ 8 h 12"/>
                  <a:gd name="T8" fmla="*/ 12 w 17"/>
                  <a:gd name="T9" fmla="*/ 9 h 12"/>
                  <a:gd name="T10" fmla="*/ 15 w 17"/>
                  <a:gd name="T11" fmla="*/ 9 h 12"/>
                  <a:gd name="T12" fmla="*/ 5 w 17"/>
                  <a:gd name="T13" fmla="*/ 10 h 12"/>
                  <a:gd name="T14" fmla="*/ 2 w 17"/>
                  <a:gd name="T15" fmla="*/ 8 h 12"/>
                  <a:gd name="T16" fmla="*/ 1 w 17"/>
                  <a:gd name="T17" fmla="*/ 6 h 12"/>
                  <a:gd name="T18" fmla="*/ 12 w 17"/>
                  <a:gd name="T19" fmla="*/ 0 h 12"/>
                  <a:gd name="T20" fmla="*/ 16 w 17"/>
                  <a:gd name="T21" fmla="*/ 2 h 12"/>
                  <a:gd name="T22" fmla="*/ 17 w 17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">
                    <a:moveTo>
                      <a:pt x="17" y="5"/>
                    </a:moveTo>
                    <a:cubicBezTo>
                      <a:pt x="16" y="3"/>
                      <a:pt x="12" y="1"/>
                      <a:pt x="10" y="1"/>
                    </a:cubicBezTo>
                    <a:cubicBezTo>
                      <a:pt x="7" y="2"/>
                      <a:pt x="5" y="4"/>
                      <a:pt x="3" y="6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6" y="9"/>
                      <a:pt x="9" y="11"/>
                      <a:pt x="12" y="9"/>
                    </a:cubicBezTo>
                    <a:cubicBezTo>
                      <a:pt x="13" y="9"/>
                      <a:pt x="14" y="9"/>
                      <a:pt x="15" y="9"/>
                    </a:cubicBezTo>
                    <a:cubicBezTo>
                      <a:pt x="13" y="11"/>
                      <a:pt x="8" y="12"/>
                      <a:pt x="5" y="10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0" y="8"/>
                      <a:pt x="0" y="6"/>
                      <a:pt x="1" y="6"/>
                    </a:cubicBezTo>
                    <a:cubicBezTo>
                      <a:pt x="4" y="3"/>
                      <a:pt x="7" y="0"/>
                      <a:pt x="12" y="0"/>
                    </a:cubicBezTo>
                    <a:cubicBezTo>
                      <a:pt x="13" y="1"/>
                      <a:pt x="15" y="1"/>
                      <a:pt x="16" y="2"/>
                    </a:cubicBezTo>
                    <a:cubicBezTo>
                      <a:pt x="17" y="2"/>
                      <a:pt x="17" y="3"/>
                      <a:pt x="1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3" name="Freeform 859">
                <a:extLst>
                  <a:ext uri="{FF2B5EF4-FFF2-40B4-BE49-F238E27FC236}">
                    <a16:creationId xmlns:a16="http://schemas.microsoft.com/office/drawing/2014/main" id="{9561A564-63D1-0121-5F74-8A369138F0EE}"/>
                  </a:ext>
                </a:extLst>
              </p:cNvPr>
              <p:cNvSpPr/>
              <p:nvPr userDrawn="1"/>
            </p:nvSpPr>
            <p:spPr bwMode="auto">
              <a:xfrm>
                <a:off x="165" y="3545"/>
                <a:ext cx="76" cy="114"/>
              </a:xfrm>
              <a:custGeom>
                <a:avLst/>
                <a:gdLst>
                  <a:gd name="T0" fmla="*/ 4 w 12"/>
                  <a:gd name="T1" fmla="*/ 16 h 18"/>
                  <a:gd name="T2" fmla="*/ 10 w 12"/>
                  <a:gd name="T3" fmla="*/ 12 h 18"/>
                  <a:gd name="T4" fmla="*/ 10 w 12"/>
                  <a:gd name="T5" fmla="*/ 4 h 18"/>
                  <a:gd name="T6" fmla="*/ 8 w 12"/>
                  <a:gd name="T7" fmla="*/ 3 h 18"/>
                  <a:gd name="T8" fmla="*/ 1 w 12"/>
                  <a:gd name="T9" fmla="*/ 12 h 18"/>
                  <a:gd name="T10" fmla="*/ 1 w 12"/>
                  <a:gd name="T11" fmla="*/ 8 h 18"/>
                  <a:gd name="T12" fmla="*/ 7 w 12"/>
                  <a:gd name="T13" fmla="*/ 2 h 18"/>
                  <a:gd name="T14" fmla="*/ 11 w 12"/>
                  <a:gd name="T15" fmla="*/ 3 h 18"/>
                  <a:gd name="T16" fmla="*/ 9 w 12"/>
                  <a:gd name="T17" fmla="*/ 15 h 18"/>
                  <a:gd name="T18" fmla="*/ 4 w 12"/>
                  <a:gd name="T19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8">
                    <a:moveTo>
                      <a:pt x="4" y="16"/>
                    </a:moveTo>
                    <a:cubicBezTo>
                      <a:pt x="7" y="17"/>
                      <a:pt x="9" y="15"/>
                      <a:pt x="10" y="12"/>
                    </a:cubicBezTo>
                    <a:cubicBezTo>
                      <a:pt x="11" y="10"/>
                      <a:pt x="11" y="7"/>
                      <a:pt x="10" y="4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4" y="5"/>
                      <a:pt x="2" y="8"/>
                      <a:pt x="1" y="12"/>
                    </a:cubicBezTo>
                    <a:cubicBezTo>
                      <a:pt x="0" y="11"/>
                      <a:pt x="0" y="10"/>
                      <a:pt x="1" y="8"/>
                    </a:cubicBezTo>
                    <a:cubicBezTo>
                      <a:pt x="3" y="6"/>
                      <a:pt x="5" y="4"/>
                      <a:pt x="7" y="2"/>
                    </a:cubicBezTo>
                    <a:cubicBezTo>
                      <a:pt x="9" y="0"/>
                      <a:pt x="10" y="1"/>
                      <a:pt x="11" y="3"/>
                    </a:cubicBezTo>
                    <a:cubicBezTo>
                      <a:pt x="12" y="7"/>
                      <a:pt x="12" y="11"/>
                      <a:pt x="9" y="15"/>
                    </a:cubicBezTo>
                    <a:cubicBezTo>
                      <a:pt x="8" y="17"/>
                      <a:pt x="5" y="18"/>
                      <a:pt x="4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4" name="Freeform 860">
                <a:extLst>
                  <a:ext uri="{FF2B5EF4-FFF2-40B4-BE49-F238E27FC236}">
                    <a16:creationId xmlns:a16="http://schemas.microsoft.com/office/drawing/2014/main" id="{C296C4EE-14FF-A489-3649-909806CEC8FE}"/>
                  </a:ext>
                </a:extLst>
              </p:cNvPr>
              <p:cNvSpPr/>
              <p:nvPr userDrawn="1"/>
            </p:nvSpPr>
            <p:spPr bwMode="auto">
              <a:xfrm>
                <a:off x="1470" y="2321"/>
                <a:ext cx="95" cy="76"/>
              </a:xfrm>
              <a:custGeom>
                <a:avLst/>
                <a:gdLst>
                  <a:gd name="T0" fmla="*/ 14 w 15"/>
                  <a:gd name="T1" fmla="*/ 4 h 12"/>
                  <a:gd name="T2" fmla="*/ 11 w 15"/>
                  <a:gd name="T3" fmla="*/ 1 h 12"/>
                  <a:gd name="T4" fmla="*/ 1 w 15"/>
                  <a:gd name="T5" fmla="*/ 8 h 12"/>
                  <a:gd name="T6" fmla="*/ 2 w 15"/>
                  <a:gd name="T7" fmla="*/ 9 h 12"/>
                  <a:gd name="T8" fmla="*/ 13 w 15"/>
                  <a:gd name="T9" fmla="*/ 8 h 12"/>
                  <a:gd name="T10" fmla="*/ 13 w 15"/>
                  <a:gd name="T11" fmla="*/ 9 h 12"/>
                  <a:gd name="T12" fmla="*/ 0 w 15"/>
                  <a:gd name="T13" fmla="*/ 10 h 12"/>
                  <a:gd name="T14" fmla="*/ 0 w 15"/>
                  <a:gd name="T15" fmla="*/ 7 h 12"/>
                  <a:gd name="T16" fmla="*/ 12 w 15"/>
                  <a:gd name="T17" fmla="*/ 0 h 12"/>
                  <a:gd name="T18" fmla="*/ 14 w 15"/>
                  <a:gd name="T1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2">
                    <a:moveTo>
                      <a:pt x="14" y="4"/>
                    </a:moveTo>
                    <a:cubicBezTo>
                      <a:pt x="14" y="2"/>
                      <a:pt x="14" y="1"/>
                      <a:pt x="11" y="1"/>
                    </a:cubicBezTo>
                    <a:cubicBezTo>
                      <a:pt x="7" y="1"/>
                      <a:pt x="3" y="4"/>
                      <a:pt x="1" y="8"/>
                    </a:cubicBezTo>
                    <a:cubicBezTo>
                      <a:pt x="0" y="9"/>
                      <a:pt x="2" y="9"/>
                      <a:pt x="2" y="9"/>
                    </a:cubicBezTo>
                    <a:cubicBezTo>
                      <a:pt x="6" y="10"/>
                      <a:pt x="10" y="10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1" y="11"/>
                      <a:pt x="3" y="12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3" y="3"/>
                      <a:pt x="6" y="0"/>
                      <a:pt x="12" y="0"/>
                    </a:cubicBezTo>
                    <a:cubicBezTo>
                      <a:pt x="15" y="0"/>
                      <a:pt x="15" y="1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5" name="Freeform 861">
                <a:extLst>
                  <a:ext uri="{FF2B5EF4-FFF2-40B4-BE49-F238E27FC236}">
                    <a16:creationId xmlns:a16="http://schemas.microsoft.com/office/drawing/2014/main" id="{1599E22A-76DE-DF41-CD3F-EA696BBD7852}"/>
                  </a:ext>
                </a:extLst>
              </p:cNvPr>
              <p:cNvSpPr/>
              <p:nvPr userDrawn="1"/>
            </p:nvSpPr>
            <p:spPr bwMode="auto">
              <a:xfrm>
                <a:off x="657" y="1141"/>
                <a:ext cx="94" cy="82"/>
              </a:xfrm>
              <a:custGeom>
                <a:avLst/>
                <a:gdLst>
                  <a:gd name="T0" fmla="*/ 1 w 15"/>
                  <a:gd name="T1" fmla="*/ 2 h 13"/>
                  <a:gd name="T2" fmla="*/ 13 w 15"/>
                  <a:gd name="T3" fmla="*/ 10 h 13"/>
                  <a:gd name="T4" fmla="*/ 14 w 15"/>
                  <a:gd name="T5" fmla="*/ 10 h 13"/>
                  <a:gd name="T6" fmla="*/ 5 w 15"/>
                  <a:gd name="T7" fmla="*/ 1 h 13"/>
                  <a:gd name="T8" fmla="*/ 10 w 15"/>
                  <a:gd name="T9" fmla="*/ 2 h 13"/>
                  <a:gd name="T10" fmla="*/ 15 w 15"/>
                  <a:gd name="T11" fmla="*/ 10 h 13"/>
                  <a:gd name="T12" fmla="*/ 14 w 15"/>
                  <a:gd name="T13" fmla="*/ 12 h 13"/>
                  <a:gd name="T14" fmla="*/ 1 w 15"/>
                  <a:gd name="T15" fmla="*/ 8 h 13"/>
                  <a:gd name="T16" fmla="*/ 1 w 15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3">
                    <a:moveTo>
                      <a:pt x="1" y="2"/>
                    </a:moveTo>
                    <a:cubicBezTo>
                      <a:pt x="1" y="8"/>
                      <a:pt x="7" y="13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6"/>
                      <a:pt x="8" y="1"/>
                      <a:pt x="5" y="1"/>
                    </a:cubicBezTo>
                    <a:cubicBezTo>
                      <a:pt x="7" y="0"/>
                      <a:pt x="8" y="0"/>
                      <a:pt x="10" y="2"/>
                    </a:cubicBezTo>
                    <a:cubicBezTo>
                      <a:pt x="13" y="4"/>
                      <a:pt x="14" y="6"/>
                      <a:pt x="15" y="10"/>
                    </a:cubicBezTo>
                    <a:cubicBezTo>
                      <a:pt x="15" y="10"/>
                      <a:pt x="15" y="11"/>
                      <a:pt x="14" y="12"/>
                    </a:cubicBezTo>
                    <a:cubicBezTo>
                      <a:pt x="10" y="13"/>
                      <a:pt x="4" y="11"/>
                      <a:pt x="1" y="8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6" name="Freeform 862">
                <a:extLst>
                  <a:ext uri="{FF2B5EF4-FFF2-40B4-BE49-F238E27FC236}">
                    <a16:creationId xmlns:a16="http://schemas.microsoft.com/office/drawing/2014/main" id="{F0FB5292-6605-BF40-3828-D7AFA6297D24}"/>
                  </a:ext>
                </a:extLst>
              </p:cNvPr>
              <p:cNvSpPr/>
              <p:nvPr userDrawn="1"/>
            </p:nvSpPr>
            <p:spPr bwMode="auto">
              <a:xfrm>
                <a:off x="2006" y="2562"/>
                <a:ext cx="113" cy="70"/>
              </a:xfrm>
              <a:custGeom>
                <a:avLst/>
                <a:gdLst>
                  <a:gd name="T0" fmla="*/ 17 w 18"/>
                  <a:gd name="T1" fmla="*/ 7 h 11"/>
                  <a:gd name="T2" fmla="*/ 8 w 18"/>
                  <a:gd name="T3" fmla="*/ 2 h 11"/>
                  <a:gd name="T4" fmla="*/ 3 w 18"/>
                  <a:gd name="T5" fmla="*/ 4 h 11"/>
                  <a:gd name="T6" fmla="*/ 8 w 18"/>
                  <a:gd name="T7" fmla="*/ 9 h 11"/>
                  <a:gd name="T8" fmla="*/ 13 w 18"/>
                  <a:gd name="T9" fmla="*/ 10 h 11"/>
                  <a:gd name="T10" fmla="*/ 8 w 18"/>
                  <a:gd name="T11" fmla="*/ 11 h 11"/>
                  <a:gd name="T12" fmla="*/ 1 w 18"/>
                  <a:gd name="T13" fmla="*/ 5 h 11"/>
                  <a:gd name="T14" fmla="*/ 2 w 18"/>
                  <a:gd name="T15" fmla="*/ 2 h 11"/>
                  <a:gd name="T16" fmla="*/ 13 w 18"/>
                  <a:gd name="T17" fmla="*/ 1 h 11"/>
                  <a:gd name="T18" fmla="*/ 18 w 18"/>
                  <a:gd name="T19" fmla="*/ 6 h 11"/>
                  <a:gd name="T20" fmla="*/ 17 w 18"/>
                  <a:gd name="T21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1">
                    <a:moveTo>
                      <a:pt x="17" y="7"/>
                    </a:moveTo>
                    <a:cubicBezTo>
                      <a:pt x="16" y="3"/>
                      <a:pt x="12" y="1"/>
                      <a:pt x="8" y="2"/>
                    </a:cubicBezTo>
                    <a:cubicBezTo>
                      <a:pt x="6" y="2"/>
                      <a:pt x="3" y="2"/>
                      <a:pt x="3" y="4"/>
                    </a:cubicBezTo>
                    <a:cubicBezTo>
                      <a:pt x="3" y="6"/>
                      <a:pt x="6" y="8"/>
                      <a:pt x="8" y="9"/>
                    </a:cubicBezTo>
                    <a:cubicBezTo>
                      <a:pt x="10" y="10"/>
                      <a:pt x="11" y="10"/>
                      <a:pt x="13" y="10"/>
                    </a:cubicBezTo>
                    <a:cubicBezTo>
                      <a:pt x="12" y="11"/>
                      <a:pt x="10" y="11"/>
                      <a:pt x="8" y="11"/>
                    </a:cubicBezTo>
                    <a:cubicBezTo>
                      <a:pt x="6" y="9"/>
                      <a:pt x="3" y="8"/>
                      <a:pt x="1" y="5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6" y="0"/>
                      <a:pt x="9" y="0"/>
                      <a:pt x="13" y="1"/>
                    </a:cubicBezTo>
                    <a:cubicBezTo>
                      <a:pt x="15" y="2"/>
                      <a:pt x="16" y="4"/>
                      <a:pt x="18" y="6"/>
                    </a:cubicBezTo>
                    <a:cubicBezTo>
                      <a:pt x="18" y="6"/>
                      <a:pt x="17" y="6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7" name="Freeform 863">
                <a:extLst>
                  <a:ext uri="{FF2B5EF4-FFF2-40B4-BE49-F238E27FC236}">
                    <a16:creationId xmlns:a16="http://schemas.microsoft.com/office/drawing/2014/main" id="{AE7E55F0-3033-2CF4-E43A-2CEBDD6348BA}"/>
                  </a:ext>
                </a:extLst>
              </p:cNvPr>
              <p:cNvSpPr/>
              <p:nvPr userDrawn="1"/>
            </p:nvSpPr>
            <p:spPr bwMode="auto">
              <a:xfrm>
                <a:off x="3424" y="3412"/>
                <a:ext cx="57" cy="38"/>
              </a:xfrm>
              <a:custGeom>
                <a:avLst/>
                <a:gdLst>
                  <a:gd name="T0" fmla="*/ 5 w 9"/>
                  <a:gd name="T1" fmla="*/ 6 h 6"/>
                  <a:gd name="T2" fmla="*/ 2 w 9"/>
                  <a:gd name="T3" fmla="*/ 5 h 6"/>
                  <a:gd name="T4" fmla="*/ 0 w 9"/>
                  <a:gd name="T5" fmla="*/ 2 h 6"/>
                  <a:gd name="T6" fmla="*/ 1 w 9"/>
                  <a:gd name="T7" fmla="*/ 1 h 6"/>
                  <a:gd name="T8" fmla="*/ 5 w 9"/>
                  <a:gd name="T9" fmla="*/ 1 h 6"/>
                  <a:gd name="T10" fmla="*/ 6 w 9"/>
                  <a:gd name="T11" fmla="*/ 2 h 6"/>
                  <a:gd name="T12" fmla="*/ 8 w 9"/>
                  <a:gd name="T13" fmla="*/ 5 h 6"/>
                  <a:gd name="T14" fmla="*/ 5 w 9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6">
                    <a:moveTo>
                      <a:pt x="5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7" y="3"/>
                      <a:pt x="9" y="3"/>
                      <a:pt x="8" y="5"/>
                    </a:cubicBezTo>
                    <a:cubicBezTo>
                      <a:pt x="7" y="6"/>
                      <a:pt x="6" y="6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8" name="Freeform 864">
                <a:extLst>
                  <a:ext uri="{FF2B5EF4-FFF2-40B4-BE49-F238E27FC236}">
                    <a16:creationId xmlns:a16="http://schemas.microsoft.com/office/drawing/2014/main" id="{8D83D1A1-5988-8AED-42B5-68633787EC18}"/>
                  </a:ext>
                </a:extLst>
              </p:cNvPr>
              <p:cNvSpPr/>
              <p:nvPr userDrawn="1"/>
            </p:nvSpPr>
            <p:spPr bwMode="auto">
              <a:xfrm>
                <a:off x="2359" y="3919"/>
                <a:ext cx="38" cy="64"/>
              </a:xfrm>
              <a:custGeom>
                <a:avLst/>
                <a:gdLst>
                  <a:gd name="T0" fmla="*/ 6 w 6"/>
                  <a:gd name="T1" fmla="*/ 5 h 10"/>
                  <a:gd name="T2" fmla="*/ 6 w 6"/>
                  <a:gd name="T3" fmla="*/ 5 h 10"/>
                  <a:gd name="T4" fmla="*/ 4 w 6"/>
                  <a:gd name="T5" fmla="*/ 10 h 10"/>
                  <a:gd name="T6" fmla="*/ 2 w 6"/>
                  <a:gd name="T7" fmla="*/ 7 h 10"/>
                  <a:gd name="T8" fmla="*/ 2 w 6"/>
                  <a:gd name="T9" fmla="*/ 1 h 10"/>
                  <a:gd name="T10" fmla="*/ 6 w 6"/>
                  <a:gd name="T11" fmla="*/ 3 h 10"/>
                  <a:gd name="T12" fmla="*/ 6 w 6"/>
                  <a:gd name="T13" fmla="*/ 5 h 10"/>
                  <a:gd name="T14" fmla="*/ 6 w 6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0"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7"/>
                      <a:pt x="6" y="9"/>
                      <a:pt x="4" y="10"/>
                    </a:cubicBezTo>
                    <a:cubicBezTo>
                      <a:pt x="3" y="10"/>
                      <a:pt x="2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0"/>
                      <a:pt x="6" y="1"/>
                      <a:pt x="6" y="3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9" name="Freeform 865">
                <a:extLst>
                  <a:ext uri="{FF2B5EF4-FFF2-40B4-BE49-F238E27FC236}">
                    <a16:creationId xmlns:a16="http://schemas.microsoft.com/office/drawing/2014/main" id="{C640434B-F564-D21E-C314-F176372A651E}"/>
                  </a:ext>
                </a:extLst>
              </p:cNvPr>
              <p:cNvSpPr/>
              <p:nvPr userDrawn="1"/>
            </p:nvSpPr>
            <p:spPr bwMode="auto">
              <a:xfrm>
                <a:off x="1596" y="830"/>
                <a:ext cx="51" cy="51"/>
              </a:xfrm>
              <a:custGeom>
                <a:avLst/>
                <a:gdLst>
                  <a:gd name="T0" fmla="*/ 8 w 8"/>
                  <a:gd name="T1" fmla="*/ 6 h 8"/>
                  <a:gd name="T2" fmla="*/ 6 w 8"/>
                  <a:gd name="T3" fmla="*/ 7 h 8"/>
                  <a:gd name="T4" fmla="*/ 2 w 8"/>
                  <a:gd name="T5" fmla="*/ 4 h 8"/>
                  <a:gd name="T6" fmla="*/ 2 w 8"/>
                  <a:gd name="T7" fmla="*/ 1 h 8"/>
                  <a:gd name="T8" fmla="*/ 6 w 8"/>
                  <a:gd name="T9" fmla="*/ 1 h 8"/>
                  <a:gd name="T10" fmla="*/ 8 w 8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8" y="6"/>
                    </a:moveTo>
                    <a:cubicBezTo>
                      <a:pt x="8" y="7"/>
                      <a:pt x="7" y="8"/>
                      <a:pt x="6" y="7"/>
                    </a:cubicBezTo>
                    <a:cubicBezTo>
                      <a:pt x="4" y="7"/>
                      <a:pt x="3" y="6"/>
                      <a:pt x="2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0" name="Freeform 866">
                <a:extLst>
                  <a:ext uri="{FF2B5EF4-FFF2-40B4-BE49-F238E27FC236}">
                    <a16:creationId xmlns:a16="http://schemas.microsoft.com/office/drawing/2014/main" id="{0F502F94-1E8E-EF15-5241-7B84B5DF45BB}"/>
                  </a:ext>
                </a:extLst>
              </p:cNvPr>
              <p:cNvSpPr/>
              <p:nvPr userDrawn="1"/>
            </p:nvSpPr>
            <p:spPr bwMode="auto">
              <a:xfrm>
                <a:off x="2548" y="1642"/>
                <a:ext cx="44" cy="57"/>
              </a:xfrm>
              <a:custGeom>
                <a:avLst/>
                <a:gdLst>
                  <a:gd name="T0" fmla="*/ 7 w 7"/>
                  <a:gd name="T1" fmla="*/ 3 h 9"/>
                  <a:gd name="T2" fmla="*/ 5 w 7"/>
                  <a:gd name="T3" fmla="*/ 7 h 9"/>
                  <a:gd name="T4" fmla="*/ 2 w 7"/>
                  <a:gd name="T5" fmla="*/ 8 h 9"/>
                  <a:gd name="T6" fmla="*/ 1 w 7"/>
                  <a:gd name="T7" fmla="*/ 3 h 9"/>
                  <a:gd name="T8" fmla="*/ 3 w 7"/>
                  <a:gd name="T9" fmla="*/ 1 h 9"/>
                  <a:gd name="T10" fmla="*/ 6 w 7"/>
                  <a:gd name="T11" fmla="*/ 1 h 9"/>
                  <a:gd name="T12" fmla="*/ 7 w 7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9">
                    <a:moveTo>
                      <a:pt x="7" y="3"/>
                    </a:moveTo>
                    <a:cubicBezTo>
                      <a:pt x="7" y="5"/>
                      <a:pt x="6" y="6"/>
                      <a:pt x="5" y="7"/>
                    </a:cubicBezTo>
                    <a:cubicBezTo>
                      <a:pt x="4" y="8"/>
                      <a:pt x="3" y="9"/>
                      <a:pt x="2" y="8"/>
                    </a:cubicBezTo>
                    <a:cubicBezTo>
                      <a:pt x="1" y="7"/>
                      <a:pt x="0" y="4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1" name="Freeform 867">
                <a:extLst>
                  <a:ext uri="{FF2B5EF4-FFF2-40B4-BE49-F238E27FC236}">
                    <a16:creationId xmlns:a16="http://schemas.microsoft.com/office/drawing/2014/main" id="{DCEE9EA6-F171-1AF6-E07F-6DA7E49B7B1B}"/>
                  </a:ext>
                </a:extLst>
              </p:cNvPr>
              <p:cNvSpPr/>
              <p:nvPr userDrawn="1"/>
            </p:nvSpPr>
            <p:spPr bwMode="auto">
              <a:xfrm>
                <a:off x="3109" y="2479"/>
                <a:ext cx="44" cy="51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7 h 8"/>
                  <a:gd name="T4" fmla="*/ 5 w 7"/>
                  <a:gd name="T5" fmla="*/ 7 h 8"/>
                  <a:gd name="T6" fmla="*/ 0 w 7"/>
                  <a:gd name="T7" fmla="*/ 3 h 8"/>
                  <a:gd name="T8" fmla="*/ 3 w 7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7" y="5"/>
                      <a:pt x="7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4" y="8"/>
                      <a:pt x="0" y="5"/>
                      <a:pt x="0" y="3"/>
                    </a:cubicBezTo>
                    <a:cubicBezTo>
                      <a:pt x="0" y="1"/>
                      <a:pt x="0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2" name="Freeform 868">
                <a:extLst>
                  <a:ext uri="{FF2B5EF4-FFF2-40B4-BE49-F238E27FC236}">
                    <a16:creationId xmlns:a16="http://schemas.microsoft.com/office/drawing/2014/main" id="{320680A8-3C26-4244-D696-EAE3988ABB12}"/>
                  </a:ext>
                </a:extLst>
              </p:cNvPr>
              <p:cNvSpPr/>
              <p:nvPr userDrawn="1"/>
            </p:nvSpPr>
            <p:spPr bwMode="auto">
              <a:xfrm>
                <a:off x="2164" y="1173"/>
                <a:ext cx="37" cy="57"/>
              </a:xfrm>
              <a:custGeom>
                <a:avLst/>
                <a:gdLst>
                  <a:gd name="T0" fmla="*/ 6 w 6"/>
                  <a:gd name="T1" fmla="*/ 5 h 9"/>
                  <a:gd name="T2" fmla="*/ 6 w 6"/>
                  <a:gd name="T3" fmla="*/ 7 h 9"/>
                  <a:gd name="T4" fmla="*/ 3 w 6"/>
                  <a:gd name="T5" fmla="*/ 8 h 9"/>
                  <a:gd name="T6" fmla="*/ 1 w 6"/>
                  <a:gd name="T7" fmla="*/ 5 h 9"/>
                  <a:gd name="T8" fmla="*/ 1 w 6"/>
                  <a:gd name="T9" fmla="*/ 1 h 9"/>
                  <a:gd name="T10" fmla="*/ 6 w 6"/>
                  <a:gd name="T11" fmla="*/ 3 h 9"/>
                  <a:gd name="T12" fmla="*/ 6 w 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5"/>
                    </a:moveTo>
                    <a:cubicBezTo>
                      <a:pt x="6" y="6"/>
                      <a:pt x="6" y="6"/>
                      <a:pt x="6" y="7"/>
                    </a:cubicBezTo>
                    <a:cubicBezTo>
                      <a:pt x="5" y="8"/>
                      <a:pt x="5" y="9"/>
                      <a:pt x="3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5" y="1"/>
                      <a:pt x="6" y="3"/>
                    </a:cubicBezTo>
                    <a:cubicBezTo>
                      <a:pt x="6" y="3"/>
                      <a:pt x="6" y="4"/>
                      <a:pt x="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3" name="Freeform 869">
                <a:extLst>
                  <a:ext uri="{FF2B5EF4-FFF2-40B4-BE49-F238E27FC236}">
                    <a16:creationId xmlns:a16="http://schemas.microsoft.com/office/drawing/2014/main" id="{F14B7EF2-295C-0986-F236-1339AD7DD422}"/>
                  </a:ext>
                </a:extLst>
              </p:cNvPr>
              <p:cNvSpPr/>
              <p:nvPr userDrawn="1"/>
            </p:nvSpPr>
            <p:spPr bwMode="auto">
              <a:xfrm>
                <a:off x="941" y="2549"/>
                <a:ext cx="44" cy="57"/>
              </a:xfrm>
              <a:custGeom>
                <a:avLst/>
                <a:gdLst>
                  <a:gd name="T0" fmla="*/ 7 w 7"/>
                  <a:gd name="T1" fmla="*/ 4 h 9"/>
                  <a:gd name="T2" fmla="*/ 2 w 7"/>
                  <a:gd name="T3" fmla="*/ 8 h 9"/>
                  <a:gd name="T4" fmla="*/ 1 w 7"/>
                  <a:gd name="T5" fmla="*/ 8 h 9"/>
                  <a:gd name="T6" fmla="*/ 4 w 7"/>
                  <a:gd name="T7" fmla="*/ 1 h 9"/>
                  <a:gd name="T8" fmla="*/ 7 w 7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7" y="6"/>
                      <a:pt x="4" y="9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6"/>
                      <a:pt x="2" y="2"/>
                      <a:pt x="4" y="1"/>
                    </a:cubicBezTo>
                    <a:cubicBezTo>
                      <a:pt x="6" y="0"/>
                      <a:pt x="7" y="1"/>
                      <a:pt x="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4" name="Freeform 870">
                <a:extLst>
                  <a:ext uri="{FF2B5EF4-FFF2-40B4-BE49-F238E27FC236}">
                    <a16:creationId xmlns:a16="http://schemas.microsoft.com/office/drawing/2014/main" id="{27EE9781-B6E8-9481-6CC9-0ACB821E4017}"/>
                  </a:ext>
                </a:extLst>
              </p:cNvPr>
              <p:cNvSpPr/>
              <p:nvPr userDrawn="1"/>
            </p:nvSpPr>
            <p:spPr bwMode="auto">
              <a:xfrm>
                <a:off x="1937" y="1667"/>
                <a:ext cx="31" cy="58"/>
              </a:xfrm>
              <a:custGeom>
                <a:avLst/>
                <a:gdLst>
                  <a:gd name="T0" fmla="*/ 5 w 5"/>
                  <a:gd name="T1" fmla="*/ 5 h 9"/>
                  <a:gd name="T2" fmla="*/ 3 w 5"/>
                  <a:gd name="T3" fmla="*/ 9 h 9"/>
                  <a:gd name="T4" fmla="*/ 0 w 5"/>
                  <a:gd name="T5" fmla="*/ 5 h 9"/>
                  <a:gd name="T6" fmla="*/ 3 w 5"/>
                  <a:gd name="T7" fmla="*/ 0 h 9"/>
                  <a:gd name="T8" fmla="*/ 5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5"/>
                    </a:moveTo>
                    <a:cubicBezTo>
                      <a:pt x="5" y="7"/>
                      <a:pt x="5" y="8"/>
                      <a:pt x="3" y="9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3"/>
                      <a:pt x="2" y="0"/>
                      <a:pt x="3" y="0"/>
                    </a:cubicBezTo>
                    <a:cubicBezTo>
                      <a:pt x="4" y="1"/>
                      <a:pt x="5" y="3"/>
                      <a:pt x="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5" name="Freeform 871">
                <a:extLst>
                  <a:ext uri="{FF2B5EF4-FFF2-40B4-BE49-F238E27FC236}">
                    <a16:creationId xmlns:a16="http://schemas.microsoft.com/office/drawing/2014/main" id="{4DC33F8A-5D60-D67C-A81D-06481C3F980A}"/>
                  </a:ext>
                </a:extLst>
              </p:cNvPr>
              <p:cNvSpPr/>
              <p:nvPr userDrawn="1"/>
            </p:nvSpPr>
            <p:spPr bwMode="auto">
              <a:xfrm>
                <a:off x="3651" y="2181"/>
                <a:ext cx="38" cy="64"/>
              </a:xfrm>
              <a:custGeom>
                <a:avLst/>
                <a:gdLst>
                  <a:gd name="T0" fmla="*/ 6 w 6"/>
                  <a:gd name="T1" fmla="*/ 5 h 10"/>
                  <a:gd name="T2" fmla="*/ 4 w 6"/>
                  <a:gd name="T3" fmla="*/ 9 h 10"/>
                  <a:gd name="T4" fmla="*/ 2 w 6"/>
                  <a:gd name="T5" fmla="*/ 9 h 10"/>
                  <a:gd name="T6" fmla="*/ 1 w 6"/>
                  <a:gd name="T7" fmla="*/ 3 h 10"/>
                  <a:gd name="T8" fmla="*/ 4 w 6"/>
                  <a:gd name="T9" fmla="*/ 1 h 10"/>
                  <a:gd name="T10" fmla="*/ 6 w 6"/>
                  <a:gd name="T11" fmla="*/ 4 h 10"/>
                  <a:gd name="T12" fmla="*/ 6 w 6"/>
                  <a:gd name="T1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0">
                    <a:moveTo>
                      <a:pt x="6" y="5"/>
                    </a:moveTo>
                    <a:cubicBezTo>
                      <a:pt x="6" y="6"/>
                      <a:pt x="5" y="7"/>
                      <a:pt x="4" y="9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1" y="8"/>
                      <a:pt x="0" y="4"/>
                      <a:pt x="1" y="3"/>
                    </a:cubicBezTo>
                    <a:cubicBezTo>
                      <a:pt x="2" y="2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6" name="Freeform 872">
                <a:extLst>
                  <a:ext uri="{FF2B5EF4-FFF2-40B4-BE49-F238E27FC236}">
                    <a16:creationId xmlns:a16="http://schemas.microsoft.com/office/drawing/2014/main" id="{BC37DC49-05FE-957C-D194-71BE4927BAF0}"/>
                  </a:ext>
                </a:extLst>
              </p:cNvPr>
              <p:cNvSpPr/>
              <p:nvPr userDrawn="1"/>
            </p:nvSpPr>
            <p:spPr bwMode="auto">
              <a:xfrm>
                <a:off x="3235" y="887"/>
                <a:ext cx="44" cy="45"/>
              </a:xfrm>
              <a:custGeom>
                <a:avLst/>
                <a:gdLst>
                  <a:gd name="T0" fmla="*/ 0 w 7"/>
                  <a:gd name="T1" fmla="*/ 6 h 7"/>
                  <a:gd name="T2" fmla="*/ 2 w 7"/>
                  <a:gd name="T3" fmla="*/ 1 h 7"/>
                  <a:gd name="T4" fmla="*/ 6 w 7"/>
                  <a:gd name="T5" fmla="*/ 1 h 7"/>
                  <a:gd name="T6" fmla="*/ 6 w 7"/>
                  <a:gd name="T7" fmla="*/ 5 h 7"/>
                  <a:gd name="T8" fmla="*/ 2 w 7"/>
                  <a:gd name="T9" fmla="*/ 7 h 7"/>
                  <a:gd name="T10" fmla="*/ 0 w 7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7" name="Freeform 873">
                <a:extLst>
                  <a:ext uri="{FF2B5EF4-FFF2-40B4-BE49-F238E27FC236}">
                    <a16:creationId xmlns:a16="http://schemas.microsoft.com/office/drawing/2014/main" id="{25ADB9F1-E3F7-AB23-98C3-197B2B2C57F5}"/>
                  </a:ext>
                </a:extLst>
              </p:cNvPr>
              <p:cNvSpPr/>
              <p:nvPr userDrawn="1"/>
            </p:nvSpPr>
            <p:spPr bwMode="auto">
              <a:xfrm>
                <a:off x="3689" y="3754"/>
                <a:ext cx="44" cy="38"/>
              </a:xfrm>
              <a:custGeom>
                <a:avLst/>
                <a:gdLst>
                  <a:gd name="T0" fmla="*/ 4 w 7"/>
                  <a:gd name="T1" fmla="*/ 1 h 6"/>
                  <a:gd name="T2" fmla="*/ 6 w 7"/>
                  <a:gd name="T3" fmla="*/ 1 h 6"/>
                  <a:gd name="T4" fmla="*/ 7 w 7"/>
                  <a:gd name="T5" fmla="*/ 3 h 6"/>
                  <a:gd name="T6" fmla="*/ 2 w 7"/>
                  <a:gd name="T7" fmla="*/ 6 h 6"/>
                  <a:gd name="T8" fmla="*/ 0 w 7"/>
                  <a:gd name="T9" fmla="*/ 4 h 6"/>
                  <a:gd name="T10" fmla="*/ 2 w 7"/>
                  <a:gd name="T11" fmla="*/ 1 h 6"/>
                  <a:gd name="T12" fmla="*/ 4 w 7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4" y="1"/>
                    </a:moveTo>
                    <a:cubicBezTo>
                      <a:pt x="5" y="0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3" y="6"/>
                      <a:pt x="2" y="6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8" name="Freeform 874">
                <a:extLst>
                  <a:ext uri="{FF2B5EF4-FFF2-40B4-BE49-F238E27FC236}">
                    <a16:creationId xmlns:a16="http://schemas.microsoft.com/office/drawing/2014/main" id="{22783E0E-FDA2-01DA-7E8F-366139107B83}"/>
                  </a:ext>
                </a:extLst>
              </p:cNvPr>
              <p:cNvSpPr/>
              <p:nvPr userDrawn="1"/>
            </p:nvSpPr>
            <p:spPr bwMode="auto">
              <a:xfrm>
                <a:off x="1224" y="3183"/>
                <a:ext cx="38" cy="38"/>
              </a:xfrm>
              <a:custGeom>
                <a:avLst/>
                <a:gdLst>
                  <a:gd name="T0" fmla="*/ 0 w 6"/>
                  <a:gd name="T1" fmla="*/ 2 h 6"/>
                  <a:gd name="T2" fmla="*/ 2 w 6"/>
                  <a:gd name="T3" fmla="*/ 0 h 6"/>
                  <a:gd name="T4" fmla="*/ 6 w 6"/>
                  <a:gd name="T5" fmla="*/ 5 h 6"/>
                  <a:gd name="T6" fmla="*/ 4 w 6"/>
                  <a:gd name="T7" fmla="*/ 6 h 6"/>
                  <a:gd name="T8" fmla="*/ 0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4" y="0"/>
                      <a:pt x="6" y="2"/>
                      <a:pt x="6" y="5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9" name="Freeform 875">
                <a:extLst>
                  <a:ext uri="{FF2B5EF4-FFF2-40B4-BE49-F238E27FC236}">
                    <a16:creationId xmlns:a16="http://schemas.microsoft.com/office/drawing/2014/main" id="{C9080929-B564-645B-E46F-958897E75B30}"/>
                  </a:ext>
                </a:extLst>
              </p:cNvPr>
              <p:cNvSpPr/>
              <p:nvPr userDrawn="1"/>
            </p:nvSpPr>
            <p:spPr bwMode="auto">
              <a:xfrm>
                <a:off x="3557" y="1610"/>
                <a:ext cx="50" cy="32"/>
              </a:xfrm>
              <a:custGeom>
                <a:avLst/>
                <a:gdLst>
                  <a:gd name="T0" fmla="*/ 5 w 8"/>
                  <a:gd name="T1" fmla="*/ 0 h 5"/>
                  <a:gd name="T2" fmla="*/ 8 w 8"/>
                  <a:gd name="T3" fmla="*/ 2 h 5"/>
                  <a:gd name="T4" fmla="*/ 5 w 8"/>
                  <a:gd name="T5" fmla="*/ 5 h 5"/>
                  <a:gd name="T6" fmla="*/ 1 w 8"/>
                  <a:gd name="T7" fmla="*/ 3 h 5"/>
                  <a:gd name="T8" fmla="*/ 5 w 8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6" y="0"/>
                      <a:pt x="8" y="1"/>
                      <a:pt x="8" y="2"/>
                    </a:cubicBezTo>
                    <a:cubicBezTo>
                      <a:pt x="8" y="4"/>
                      <a:pt x="7" y="5"/>
                      <a:pt x="5" y="5"/>
                    </a:cubicBezTo>
                    <a:cubicBezTo>
                      <a:pt x="4" y="5"/>
                      <a:pt x="0" y="3"/>
                      <a:pt x="1" y="3"/>
                    </a:cubicBezTo>
                    <a:cubicBezTo>
                      <a:pt x="1" y="1"/>
                      <a:pt x="3" y="1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0" name="Freeform 876">
                <a:extLst>
                  <a:ext uri="{FF2B5EF4-FFF2-40B4-BE49-F238E27FC236}">
                    <a16:creationId xmlns:a16="http://schemas.microsoft.com/office/drawing/2014/main" id="{D9F7B27B-5060-E74F-C711-B84875F14AA9}"/>
                  </a:ext>
                </a:extLst>
              </p:cNvPr>
              <p:cNvSpPr/>
              <p:nvPr userDrawn="1"/>
            </p:nvSpPr>
            <p:spPr bwMode="auto">
              <a:xfrm>
                <a:off x="354" y="2004"/>
                <a:ext cx="44" cy="38"/>
              </a:xfrm>
              <a:custGeom>
                <a:avLst/>
                <a:gdLst>
                  <a:gd name="T0" fmla="*/ 2 w 7"/>
                  <a:gd name="T1" fmla="*/ 0 h 6"/>
                  <a:gd name="T2" fmla="*/ 6 w 7"/>
                  <a:gd name="T3" fmla="*/ 3 h 6"/>
                  <a:gd name="T4" fmla="*/ 6 w 7"/>
                  <a:gd name="T5" fmla="*/ 5 h 6"/>
                  <a:gd name="T6" fmla="*/ 3 w 7"/>
                  <a:gd name="T7" fmla="*/ 6 h 6"/>
                  <a:gd name="T8" fmla="*/ 0 w 7"/>
                  <a:gd name="T9" fmla="*/ 1 h 6"/>
                  <a:gd name="T10" fmla="*/ 2 w 7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1" name="Freeform 877">
                <a:extLst>
                  <a:ext uri="{FF2B5EF4-FFF2-40B4-BE49-F238E27FC236}">
                    <a16:creationId xmlns:a16="http://schemas.microsoft.com/office/drawing/2014/main" id="{4EDA8F6B-2BD7-3EF6-ED4F-B6FD5CD74065}"/>
                  </a:ext>
                </a:extLst>
              </p:cNvPr>
              <p:cNvSpPr/>
              <p:nvPr userDrawn="1"/>
            </p:nvSpPr>
            <p:spPr bwMode="auto">
              <a:xfrm>
                <a:off x="3702" y="2866"/>
                <a:ext cx="38" cy="45"/>
              </a:xfrm>
              <a:custGeom>
                <a:avLst/>
                <a:gdLst>
                  <a:gd name="T0" fmla="*/ 1 w 6"/>
                  <a:gd name="T1" fmla="*/ 5 h 7"/>
                  <a:gd name="T2" fmla="*/ 2 w 6"/>
                  <a:gd name="T3" fmla="*/ 1 h 7"/>
                  <a:gd name="T4" fmla="*/ 6 w 6"/>
                  <a:gd name="T5" fmla="*/ 2 h 7"/>
                  <a:gd name="T6" fmla="*/ 2 w 6"/>
                  <a:gd name="T7" fmla="*/ 7 h 7"/>
                  <a:gd name="T8" fmla="*/ 1 w 6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5"/>
                    </a:move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4"/>
                      <a:pt x="4" y="7"/>
                      <a:pt x="2" y="7"/>
                    </a:cubicBezTo>
                    <a:cubicBezTo>
                      <a:pt x="0" y="7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2" name="Freeform 878">
                <a:extLst>
                  <a:ext uri="{FF2B5EF4-FFF2-40B4-BE49-F238E27FC236}">
                    <a16:creationId xmlns:a16="http://schemas.microsoft.com/office/drawing/2014/main" id="{B9F930DA-5E1C-3278-BEC2-4EE8E1F7C7CD}"/>
                  </a:ext>
                </a:extLst>
              </p:cNvPr>
              <p:cNvSpPr/>
              <p:nvPr userDrawn="1"/>
            </p:nvSpPr>
            <p:spPr bwMode="auto">
              <a:xfrm>
                <a:off x="1508" y="1230"/>
                <a:ext cx="50" cy="32"/>
              </a:xfrm>
              <a:custGeom>
                <a:avLst/>
                <a:gdLst>
                  <a:gd name="T0" fmla="*/ 5 w 8"/>
                  <a:gd name="T1" fmla="*/ 1 h 5"/>
                  <a:gd name="T2" fmla="*/ 8 w 8"/>
                  <a:gd name="T3" fmla="*/ 2 h 5"/>
                  <a:gd name="T4" fmla="*/ 5 w 8"/>
                  <a:gd name="T5" fmla="*/ 5 h 5"/>
                  <a:gd name="T6" fmla="*/ 4 w 8"/>
                  <a:gd name="T7" fmla="*/ 5 h 5"/>
                  <a:gd name="T8" fmla="*/ 0 w 8"/>
                  <a:gd name="T9" fmla="*/ 4 h 5"/>
                  <a:gd name="T10" fmla="*/ 3 w 8"/>
                  <a:gd name="T11" fmla="*/ 1 h 5"/>
                  <a:gd name="T12" fmla="*/ 5 w 8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5" y="1"/>
                    </a:moveTo>
                    <a:cubicBezTo>
                      <a:pt x="6" y="1"/>
                      <a:pt x="7" y="0"/>
                      <a:pt x="8" y="2"/>
                    </a:cubicBezTo>
                    <a:cubicBezTo>
                      <a:pt x="8" y="3"/>
                      <a:pt x="6" y="4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3" name="Freeform 879">
                <a:extLst>
                  <a:ext uri="{FF2B5EF4-FFF2-40B4-BE49-F238E27FC236}">
                    <a16:creationId xmlns:a16="http://schemas.microsoft.com/office/drawing/2014/main" id="{BFDB990F-CFB2-339F-8CC4-2A0F4170E60E}"/>
                  </a:ext>
                </a:extLst>
              </p:cNvPr>
              <p:cNvSpPr/>
              <p:nvPr userDrawn="1"/>
            </p:nvSpPr>
            <p:spPr bwMode="auto">
              <a:xfrm>
                <a:off x="928" y="507"/>
                <a:ext cx="50" cy="31"/>
              </a:xfrm>
              <a:custGeom>
                <a:avLst/>
                <a:gdLst>
                  <a:gd name="T0" fmla="*/ 4 w 8"/>
                  <a:gd name="T1" fmla="*/ 0 h 5"/>
                  <a:gd name="T2" fmla="*/ 8 w 8"/>
                  <a:gd name="T3" fmla="*/ 2 h 5"/>
                  <a:gd name="T4" fmla="*/ 7 w 8"/>
                  <a:gd name="T5" fmla="*/ 4 h 5"/>
                  <a:gd name="T6" fmla="*/ 3 w 8"/>
                  <a:gd name="T7" fmla="*/ 4 h 5"/>
                  <a:gd name="T8" fmla="*/ 2 w 8"/>
                  <a:gd name="T9" fmla="*/ 3 h 5"/>
                  <a:gd name="T10" fmla="*/ 1 w 8"/>
                  <a:gd name="T11" fmla="*/ 1 h 5"/>
                  <a:gd name="T12" fmla="*/ 3 w 8"/>
                  <a:gd name="T13" fmla="*/ 0 h 5"/>
                  <a:gd name="T14" fmla="*/ 4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5" y="0"/>
                      <a:pt x="7" y="0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4" name="Freeform 880">
                <a:extLst>
                  <a:ext uri="{FF2B5EF4-FFF2-40B4-BE49-F238E27FC236}">
                    <a16:creationId xmlns:a16="http://schemas.microsoft.com/office/drawing/2014/main" id="{40EB38C6-B89F-26F8-B2BC-B8997E56C135}"/>
                  </a:ext>
                </a:extLst>
              </p:cNvPr>
              <p:cNvSpPr/>
              <p:nvPr userDrawn="1"/>
            </p:nvSpPr>
            <p:spPr bwMode="auto">
              <a:xfrm>
                <a:off x="2876" y="1350"/>
                <a:ext cx="31" cy="45"/>
              </a:xfrm>
              <a:custGeom>
                <a:avLst/>
                <a:gdLst>
                  <a:gd name="T0" fmla="*/ 0 w 5"/>
                  <a:gd name="T1" fmla="*/ 3 h 7"/>
                  <a:gd name="T2" fmla="*/ 2 w 5"/>
                  <a:gd name="T3" fmla="*/ 0 h 7"/>
                  <a:gd name="T4" fmla="*/ 4 w 5"/>
                  <a:gd name="T5" fmla="*/ 2 h 7"/>
                  <a:gd name="T6" fmla="*/ 4 w 5"/>
                  <a:gd name="T7" fmla="*/ 6 h 7"/>
                  <a:gd name="T8" fmla="*/ 2 w 5"/>
                  <a:gd name="T9" fmla="*/ 6 h 7"/>
                  <a:gd name="T10" fmla="*/ 0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7"/>
                      <a:pt x="2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5" name="Freeform 881">
                <a:extLst>
                  <a:ext uri="{FF2B5EF4-FFF2-40B4-BE49-F238E27FC236}">
                    <a16:creationId xmlns:a16="http://schemas.microsoft.com/office/drawing/2014/main" id="{FF1EC76A-DB0F-48C2-8EB8-F04086B64521}"/>
                  </a:ext>
                </a:extLst>
              </p:cNvPr>
              <p:cNvSpPr/>
              <p:nvPr userDrawn="1"/>
            </p:nvSpPr>
            <p:spPr bwMode="auto">
              <a:xfrm>
                <a:off x="3733" y="1033"/>
                <a:ext cx="38" cy="51"/>
              </a:xfrm>
              <a:custGeom>
                <a:avLst/>
                <a:gdLst>
                  <a:gd name="T0" fmla="*/ 3 w 6"/>
                  <a:gd name="T1" fmla="*/ 0 h 8"/>
                  <a:gd name="T2" fmla="*/ 5 w 6"/>
                  <a:gd name="T3" fmla="*/ 3 h 8"/>
                  <a:gd name="T4" fmla="*/ 3 w 6"/>
                  <a:gd name="T5" fmla="*/ 8 h 8"/>
                  <a:gd name="T6" fmla="*/ 2 w 6"/>
                  <a:gd name="T7" fmla="*/ 7 h 8"/>
                  <a:gd name="T8" fmla="*/ 1 w 6"/>
                  <a:gd name="T9" fmla="*/ 4 h 8"/>
                  <a:gd name="T10" fmla="*/ 3 w 6"/>
                  <a:gd name="T11" fmla="*/ 1 h 8"/>
                  <a:gd name="T12" fmla="*/ 3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4" y="1"/>
                      <a:pt x="5" y="2"/>
                      <a:pt x="5" y="3"/>
                    </a:cubicBezTo>
                    <a:cubicBezTo>
                      <a:pt x="6" y="4"/>
                      <a:pt x="4" y="7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2"/>
                      <a:pt x="1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6" name="Freeform 882">
                <a:extLst>
                  <a:ext uri="{FF2B5EF4-FFF2-40B4-BE49-F238E27FC236}">
                    <a16:creationId xmlns:a16="http://schemas.microsoft.com/office/drawing/2014/main" id="{E4BCBCC4-E327-EADC-676D-7326051896D7}"/>
                  </a:ext>
                </a:extLst>
              </p:cNvPr>
              <p:cNvSpPr/>
              <p:nvPr userDrawn="1"/>
            </p:nvSpPr>
            <p:spPr bwMode="auto">
              <a:xfrm>
                <a:off x="1584" y="3856"/>
                <a:ext cx="44" cy="31"/>
              </a:xfrm>
              <a:custGeom>
                <a:avLst/>
                <a:gdLst>
                  <a:gd name="T0" fmla="*/ 4 w 7"/>
                  <a:gd name="T1" fmla="*/ 5 h 5"/>
                  <a:gd name="T2" fmla="*/ 0 w 7"/>
                  <a:gd name="T3" fmla="*/ 3 h 5"/>
                  <a:gd name="T4" fmla="*/ 4 w 7"/>
                  <a:gd name="T5" fmla="*/ 1 h 5"/>
                  <a:gd name="T6" fmla="*/ 7 w 7"/>
                  <a:gd name="T7" fmla="*/ 3 h 5"/>
                  <a:gd name="T8" fmla="*/ 4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1"/>
                      <a:pt x="2" y="0"/>
                      <a:pt x="4" y="1"/>
                    </a:cubicBezTo>
                    <a:cubicBezTo>
                      <a:pt x="5" y="1"/>
                      <a:pt x="7" y="1"/>
                      <a:pt x="7" y="3"/>
                    </a:cubicBezTo>
                    <a:cubicBezTo>
                      <a:pt x="7" y="4"/>
                      <a:pt x="5" y="5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7" name="Freeform 883">
                <a:extLst>
                  <a:ext uri="{FF2B5EF4-FFF2-40B4-BE49-F238E27FC236}">
                    <a16:creationId xmlns:a16="http://schemas.microsoft.com/office/drawing/2014/main" id="{A3E594C1-7A54-753F-EB6E-B9763787E6B8}"/>
                  </a:ext>
                </a:extLst>
              </p:cNvPr>
              <p:cNvSpPr/>
              <p:nvPr userDrawn="1"/>
            </p:nvSpPr>
            <p:spPr bwMode="auto">
              <a:xfrm>
                <a:off x="2914" y="2035"/>
                <a:ext cx="38" cy="51"/>
              </a:xfrm>
              <a:custGeom>
                <a:avLst/>
                <a:gdLst>
                  <a:gd name="T0" fmla="*/ 2 w 6"/>
                  <a:gd name="T1" fmla="*/ 0 h 8"/>
                  <a:gd name="T2" fmla="*/ 5 w 6"/>
                  <a:gd name="T3" fmla="*/ 3 h 8"/>
                  <a:gd name="T4" fmla="*/ 4 w 6"/>
                  <a:gd name="T5" fmla="*/ 6 h 8"/>
                  <a:gd name="T6" fmla="*/ 4 w 6"/>
                  <a:gd name="T7" fmla="*/ 8 h 8"/>
                  <a:gd name="T8" fmla="*/ 2 w 6"/>
                  <a:gd name="T9" fmla="*/ 6 h 8"/>
                  <a:gd name="T10" fmla="*/ 1 w 6"/>
                  <a:gd name="T11" fmla="*/ 2 h 8"/>
                  <a:gd name="T12" fmla="*/ 2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3" y="1"/>
                      <a:pt x="5" y="1"/>
                      <a:pt x="5" y="3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6"/>
                      <a:pt x="6" y="7"/>
                      <a:pt x="4" y="8"/>
                    </a:cubicBezTo>
                    <a:cubicBezTo>
                      <a:pt x="3" y="8"/>
                      <a:pt x="3" y="7"/>
                      <a:pt x="2" y="6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8" name="Freeform 884">
                <a:extLst>
                  <a:ext uri="{FF2B5EF4-FFF2-40B4-BE49-F238E27FC236}">
                    <a16:creationId xmlns:a16="http://schemas.microsoft.com/office/drawing/2014/main" id="{2907AD6A-FE37-7DDB-DEBE-45AEC953130D}"/>
                  </a:ext>
                </a:extLst>
              </p:cNvPr>
              <p:cNvSpPr/>
              <p:nvPr userDrawn="1"/>
            </p:nvSpPr>
            <p:spPr bwMode="auto">
              <a:xfrm>
                <a:off x="2151" y="418"/>
                <a:ext cx="38" cy="38"/>
              </a:xfrm>
              <a:custGeom>
                <a:avLst/>
                <a:gdLst>
                  <a:gd name="T0" fmla="*/ 3 w 6"/>
                  <a:gd name="T1" fmla="*/ 6 h 6"/>
                  <a:gd name="T2" fmla="*/ 1 w 6"/>
                  <a:gd name="T3" fmla="*/ 5 h 6"/>
                  <a:gd name="T4" fmla="*/ 0 w 6"/>
                  <a:gd name="T5" fmla="*/ 1 h 6"/>
                  <a:gd name="T6" fmla="*/ 2 w 6"/>
                  <a:gd name="T7" fmla="*/ 1 h 6"/>
                  <a:gd name="T8" fmla="*/ 6 w 6"/>
                  <a:gd name="T9" fmla="*/ 4 h 6"/>
                  <a:gd name="T10" fmla="*/ 3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2" y="6"/>
                      <a:pt x="1" y="5"/>
                      <a:pt x="1" y="5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4" y="1"/>
                      <a:pt x="5" y="2"/>
                      <a:pt x="6" y="4"/>
                    </a:cubicBezTo>
                    <a:cubicBezTo>
                      <a:pt x="6" y="6"/>
                      <a:pt x="4" y="5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9" name="Freeform 885">
                <a:extLst>
                  <a:ext uri="{FF2B5EF4-FFF2-40B4-BE49-F238E27FC236}">
                    <a16:creationId xmlns:a16="http://schemas.microsoft.com/office/drawing/2014/main" id="{C3BA3FE3-0401-4898-C380-8F5790CDA5AB}"/>
                  </a:ext>
                </a:extLst>
              </p:cNvPr>
              <p:cNvSpPr/>
              <p:nvPr userDrawn="1"/>
            </p:nvSpPr>
            <p:spPr bwMode="auto">
              <a:xfrm>
                <a:off x="2945" y="3957"/>
                <a:ext cx="32" cy="45"/>
              </a:xfrm>
              <a:custGeom>
                <a:avLst/>
                <a:gdLst>
                  <a:gd name="T0" fmla="*/ 0 w 5"/>
                  <a:gd name="T1" fmla="*/ 5 h 7"/>
                  <a:gd name="T2" fmla="*/ 1 w 5"/>
                  <a:gd name="T3" fmla="*/ 1 h 7"/>
                  <a:gd name="T4" fmla="*/ 3 w 5"/>
                  <a:gd name="T5" fmla="*/ 0 h 7"/>
                  <a:gd name="T6" fmla="*/ 4 w 5"/>
                  <a:gd name="T7" fmla="*/ 4 h 7"/>
                  <a:gd name="T8" fmla="*/ 2 w 5"/>
                  <a:gd name="T9" fmla="*/ 7 h 7"/>
                  <a:gd name="T10" fmla="*/ 0 w 5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4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0" name="Freeform 886">
                <a:extLst>
                  <a:ext uri="{FF2B5EF4-FFF2-40B4-BE49-F238E27FC236}">
                    <a16:creationId xmlns:a16="http://schemas.microsoft.com/office/drawing/2014/main" id="{1C4BB1B5-A8C5-BAD9-B02B-00F10B70F929}"/>
                  </a:ext>
                </a:extLst>
              </p:cNvPr>
              <p:cNvSpPr/>
              <p:nvPr userDrawn="1"/>
            </p:nvSpPr>
            <p:spPr bwMode="auto">
              <a:xfrm>
                <a:off x="1571" y="374"/>
                <a:ext cx="31" cy="44"/>
              </a:xfrm>
              <a:custGeom>
                <a:avLst/>
                <a:gdLst>
                  <a:gd name="T0" fmla="*/ 5 w 5"/>
                  <a:gd name="T1" fmla="*/ 4 h 7"/>
                  <a:gd name="T2" fmla="*/ 1 w 5"/>
                  <a:gd name="T3" fmla="*/ 7 h 7"/>
                  <a:gd name="T4" fmla="*/ 0 w 5"/>
                  <a:gd name="T5" fmla="*/ 6 h 7"/>
                  <a:gd name="T6" fmla="*/ 1 w 5"/>
                  <a:gd name="T7" fmla="*/ 3 h 7"/>
                  <a:gd name="T8" fmla="*/ 3 w 5"/>
                  <a:gd name="T9" fmla="*/ 1 h 7"/>
                  <a:gd name="T10" fmla="*/ 5 w 5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2" y="7"/>
                      <a:pt x="1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4" y="1"/>
                      <a:pt x="5" y="2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1" name="Freeform 887">
                <a:extLst>
                  <a:ext uri="{FF2B5EF4-FFF2-40B4-BE49-F238E27FC236}">
                    <a16:creationId xmlns:a16="http://schemas.microsoft.com/office/drawing/2014/main" id="{A04C4395-86C7-70F6-C809-3F4908E79BCB}"/>
                  </a:ext>
                </a:extLst>
              </p:cNvPr>
              <p:cNvSpPr/>
              <p:nvPr userDrawn="1"/>
            </p:nvSpPr>
            <p:spPr bwMode="auto">
              <a:xfrm>
                <a:off x="197" y="1623"/>
                <a:ext cx="44" cy="38"/>
              </a:xfrm>
              <a:custGeom>
                <a:avLst/>
                <a:gdLst>
                  <a:gd name="T0" fmla="*/ 6 w 7"/>
                  <a:gd name="T1" fmla="*/ 1 h 6"/>
                  <a:gd name="T2" fmla="*/ 4 w 7"/>
                  <a:gd name="T3" fmla="*/ 1 h 6"/>
                  <a:gd name="T4" fmla="*/ 5 w 7"/>
                  <a:gd name="T5" fmla="*/ 2 h 6"/>
                  <a:gd name="T6" fmla="*/ 6 w 7"/>
                  <a:gd name="T7" fmla="*/ 5 h 6"/>
                  <a:gd name="T8" fmla="*/ 4 w 7"/>
                  <a:gd name="T9" fmla="*/ 5 h 6"/>
                  <a:gd name="T10" fmla="*/ 3 w 7"/>
                  <a:gd name="T11" fmla="*/ 4 h 6"/>
                  <a:gd name="T12" fmla="*/ 1 w 7"/>
                  <a:gd name="T13" fmla="*/ 2 h 6"/>
                  <a:gd name="T14" fmla="*/ 3 w 7"/>
                  <a:gd name="T15" fmla="*/ 1 h 6"/>
                  <a:gd name="T16" fmla="*/ 6 w 7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6" y="1"/>
                    </a:moveTo>
                    <a:cubicBezTo>
                      <a:pt x="5" y="2"/>
                      <a:pt x="5" y="1"/>
                      <a:pt x="4" y="1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6" y="6"/>
                      <a:pt x="5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2" y="3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2" name="Freeform 888">
                <a:extLst>
                  <a:ext uri="{FF2B5EF4-FFF2-40B4-BE49-F238E27FC236}">
                    <a16:creationId xmlns:a16="http://schemas.microsoft.com/office/drawing/2014/main" id="{3F937447-0A49-80BB-6C00-AE5E54AF10F3}"/>
                  </a:ext>
                </a:extLst>
              </p:cNvPr>
              <p:cNvSpPr/>
              <p:nvPr userDrawn="1"/>
            </p:nvSpPr>
            <p:spPr bwMode="auto">
              <a:xfrm>
                <a:off x="140" y="2340"/>
                <a:ext cx="44" cy="25"/>
              </a:xfrm>
              <a:custGeom>
                <a:avLst/>
                <a:gdLst>
                  <a:gd name="T0" fmla="*/ 4 w 7"/>
                  <a:gd name="T1" fmla="*/ 0 h 4"/>
                  <a:gd name="T2" fmla="*/ 7 w 7"/>
                  <a:gd name="T3" fmla="*/ 1 h 4"/>
                  <a:gd name="T4" fmla="*/ 5 w 7"/>
                  <a:gd name="T5" fmla="*/ 4 h 4"/>
                  <a:gd name="T6" fmla="*/ 1 w 7"/>
                  <a:gd name="T7" fmla="*/ 2 h 4"/>
                  <a:gd name="T8" fmla="*/ 1 w 7"/>
                  <a:gd name="T9" fmla="*/ 1 h 4"/>
                  <a:gd name="T10" fmla="*/ 4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5" y="1"/>
                      <a:pt x="7" y="0"/>
                      <a:pt x="7" y="1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3" y="4"/>
                      <a:pt x="2" y="4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3" name="Freeform 889">
                <a:extLst>
                  <a:ext uri="{FF2B5EF4-FFF2-40B4-BE49-F238E27FC236}">
                    <a16:creationId xmlns:a16="http://schemas.microsoft.com/office/drawing/2014/main" id="{32C5D028-53F0-BE33-9BF3-8D1809DD16B9}"/>
                  </a:ext>
                </a:extLst>
              </p:cNvPr>
              <p:cNvSpPr/>
              <p:nvPr userDrawn="1"/>
            </p:nvSpPr>
            <p:spPr bwMode="auto">
              <a:xfrm>
                <a:off x="3595" y="424"/>
                <a:ext cx="31" cy="45"/>
              </a:xfrm>
              <a:custGeom>
                <a:avLst/>
                <a:gdLst>
                  <a:gd name="T0" fmla="*/ 0 w 5"/>
                  <a:gd name="T1" fmla="*/ 6 h 7"/>
                  <a:gd name="T2" fmla="*/ 2 w 5"/>
                  <a:gd name="T3" fmla="*/ 2 h 7"/>
                  <a:gd name="T4" fmla="*/ 4 w 5"/>
                  <a:gd name="T5" fmla="*/ 1 h 7"/>
                  <a:gd name="T6" fmla="*/ 5 w 5"/>
                  <a:gd name="T7" fmla="*/ 4 h 7"/>
                  <a:gd name="T8" fmla="*/ 2 w 5"/>
                  <a:gd name="T9" fmla="*/ 7 h 7"/>
                  <a:gd name="T10" fmla="*/ 1 w 5"/>
                  <a:gd name="T11" fmla="*/ 7 h 7"/>
                  <a:gd name="T12" fmla="*/ 0 w 5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6"/>
                    </a:moveTo>
                    <a:cubicBezTo>
                      <a:pt x="0" y="4"/>
                      <a:pt x="1" y="3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4" name="Freeform 890">
                <a:extLst>
                  <a:ext uri="{FF2B5EF4-FFF2-40B4-BE49-F238E27FC236}">
                    <a16:creationId xmlns:a16="http://schemas.microsoft.com/office/drawing/2014/main" id="{17818B44-E4AB-D9AF-FF9A-115B5241D365}"/>
                  </a:ext>
                </a:extLst>
              </p:cNvPr>
              <p:cNvSpPr/>
              <p:nvPr userDrawn="1"/>
            </p:nvSpPr>
            <p:spPr bwMode="auto">
              <a:xfrm>
                <a:off x="3179" y="2936"/>
                <a:ext cx="31" cy="44"/>
              </a:xfrm>
              <a:custGeom>
                <a:avLst/>
                <a:gdLst>
                  <a:gd name="T0" fmla="*/ 5 w 5"/>
                  <a:gd name="T1" fmla="*/ 4 h 7"/>
                  <a:gd name="T2" fmla="*/ 5 w 5"/>
                  <a:gd name="T3" fmla="*/ 4 h 7"/>
                  <a:gd name="T4" fmla="*/ 4 w 5"/>
                  <a:gd name="T5" fmla="*/ 7 h 7"/>
                  <a:gd name="T6" fmla="*/ 2 w 5"/>
                  <a:gd name="T7" fmla="*/ 5 h 7"/>
                  <a:gd name="T8" fmla="*/ 2 w 5"/>
                  <a:gd name="T9" fmla="*/ 3 h 7"/>
                  <a:gd name="T10" fmla="*/ 3 w 5"/>
                  <a:gd name="T11" fmla="*/ 1 h 7"/>
                  <a:gd name="T12" fmla="*/ 4 w 5"/>
                  <a:gd name="T13" fmla="*/ 0 h 7"/>
                  <a:gd name="T14" fmla="*/ 5 w 5"/>
                  <a:gd name="T15" fmla="*/ 1 h 7"/>
                  <a:gd name="T16" fmla="*/ 5 w 5"/>
                  <a:gd name="T17" fmla="*/ 4 h 7"/>
                  <a:gd name="T18" fmla="*/ 5 w 5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2" y="5"/>
                      <a:pt x="0" y="4"/>
                      <a:pt x="2" y="3"/>
                    </a:cubicBezTo>
                    <a:cubicBezTo>
                      <a:pt x="3" y="3"/>
                      <a:pt x="2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5" name="Freeform 891">
                <a:extLst>
                  <a:ext uri="{FF2B5EF4-FFF2-40B4-BE49-F238E27FC236}">
                    <a16:creationId xmlns:a16="http://schemas.microsoft.com/office/drawing/2014/main" id="{B91E50F1-2E86-7DF3-36EF-CBEA35EFAC27}"/>
                  </a:ext>
                </a:extLst>
              </p:cNvPr>
              <p:cNvSpPr/>
              <p:nvPr userDrawn="1"/>
            </p:nvSpPr>
            <p:spPr bwMode="auto">
              <a:xfrm>
                <a:off x="550" y="304"/>
                <a:ext cx="31" cy="44"/>
              </a:xfrm>
              <a:custGeom>
                <a:avLst/>
                <a:gdLst>
                  <a:gd name="T0" fmla="*/ 5 w 5"/>
                  <a:gd name="T1" fmla="*/ 3 h 7"/>
                  <a:gd name="T2" fmla="*/ 1 w 5"/>
                  <a:gd name="T3" fmla="*/ 6 h 7"/>
                  <a:gd name="T4" fmla="*/ 0 w 5"/>
                  <a:gd name="T5" fmla="*/ 4 h 7"/>
                  <a:gd name="T6" fmla="*/ 4 w 5"/>
                  <a:gd name="T7" fmla="*/ 1 h 7"/>
                  <a:gd name="T8" fmla="*/ 5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4"/>
                      <a:pt x="2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5" y="2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6" name="Freeform 892">
                <a:extLst>
                  <a:ext uri="{FF2B5EF4-FFF2-40B4-BE49-F238E27FC236}">
                    <a16:creationId xmlns:a16="http://schemas.microsoft.com/office/drawing/2014/main" id="{64A2DE15-B990-8EF8-4C0D-25B32EAABB37}"/>
                  </a:ext>
                </a:extLst>
              </p:cNvPr>
              <p:cNvSpPr/>
              <p:nvPr userDrawn="1"/>
            </p:nvSpPr>
            <p:spPr bwMode="auto">
              <a:xfrm>
                <a:off x="2819" y="3475"/>
                <a:ext cx="38" cy="38"/>
              </a:xfrm>
              <a:custGeom>
                <a:avLst/>
                <a:gdLst>
                  <a:gd name="T0" fmla="*/ 2 w 6"/>
                  <a:gd name="T1" fmla="*/ 0 h 6"/>
                  <a:gd name="T2" fmla="*/ 5 w 6"/>
                  <a:gd name="T3" fmla="*/ 5 h 6"/>
                  <a:gd name="T4" fmla="*/ 4 w 6"/>
                  <a:gd name="T5" fmla="*/ 5 h 6"/>
                  <a:gd name="T6" fmla="*/ 1 w 6"/>
                  <a:gd name="T7" fmla="*/ 3 h 6"/>
                  <a:gd name="T8" fmla="*/ 0 w 6"/>
                  <a:gd name="T9" fmla="*/ 1 h 6"/>
                  <a:gd name="T10" fmla="*/ 2 w 6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0"/>
                      <a:pt x="6" y="4"/>
                      <a:pt x="5" y="5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7" name="Freeform 893">
                <a:extLst>
                  <a:ext uri="{FF2B5EF4-FFF2-40B4-BE49-F238E27FC236}">
                    <a16:creationId xmlns:a16="http://schemas.microsoft.com/office/drawing/2014/main" id="{3384C025-3435-3B86-B0BD-4212C0092F37}"/>
                  </a:ext>
                </a:extLst>
              </p:cNvPr>
              <p:cNvSpPr/>
              <p:nvPr userDrawn="1"/>
            </p:nvSpPr>
            <p:spPr bwMode="auto">
              <a:xfrm>
                <a:off x="1577" y="348"/>
                <a:ext cx="19" cy="26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2 w 3"/>
                  <a:gd name="T5" fmla="*/ 3 h 4"/>
                  <a:gd name="T6" fmla="*/ 0 w 3"/>
                  <a:gd name="T7" fmla="*/ 1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8" name="Freeform 894">
                <a:extLst>
                  <a:ext uri="{FF2B5EF4-FFF2-40B4-BE49-F238E27FC236}">
                    <a16:creationId xmlns:a16="http://schemas.microsoft.com/office/drawing/2014/main" id="{52F6CEE4-AC76-8058-2C92-65B14DB80E34}"/>
                  </a:ext>
                </a:extLst>
              </p:cNvPr>
              <p:cNvSpPr/>
              <p:nvPr userDrawn="1"/>
            </p:nvSpPr>
            <p:spPr bwMode="auto">
              <a:xfrm>
                <a:off x="3607" y="399"/>
                <a:ext cx="19" cy="25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9" name="Freeform 895">
                <a:extLst>
                  <a:ext uri="{FF2B5EF4-FFF2-40B4-BE49-F238E27FC236}">
                    <a16:creationId xmlns:a16="http://schemas.microsoft.com/office/drawing/2014/main" id="{3BCB1D14-667B-B47F-DDCD-1237F02C1D2B}"/>
                  </a:ext>
                </a:extLst>
              </p:cNvPr>
              <p:cNvSpPr/>
              <p:nvPr userDrawn="1"/>
            </p:nvSpPr>
            <p:spPr bwMode="auto">
              <a:xfrm>
                <a:off x="2195" y="443"/>
                <a:ext cx="25" cy="19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1 h 3"/>
                  <a:gd name="T4" fmla="*/ 2 w 4"/>
                  <a:gd name="T5" fmla="*/ 0 h 3"/>
                  <a:gd name="T6" fmla="*/ 4 w 4"/>
                  <a:gd name="T7" fmla="*/ 1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2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0" name="Freeform 896">
                <a:extLst>
                  <a:ext uri="{FF2B5EF4-FFF2-40B4-BE49-F238E27FC236}">
                    <a16:creationId xmlns:a16="http://schemas.microsoft.com/office/drawing/2014/main" id="{C51FE8B5-005D-AB85-DD92-32AF22818A3D}"/>
                  </a:ext>
                </a:extLst>
              </p:cNvPr>
              <p:cNvSpPr/>
              <p:nvPr userDrawn="1"/>
            </p:nvSpPr>
            <p:spPr bwMode="auto">
              <a:xfrm>
                <a:off x="190" y="2327"/>
                <a:ext cx="19" cy="25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2 h 4"/>
                  <a:gd name="T4" fmla="*/ 2 w 3"/>
                  <a:gd name="T5" fmla="*/ 0 h 4"/>
                  <a:gd name="T6" fmla="*/ 3 w 3"/>
                  <a:gd name="T7" fmla="*/ 1 h 4"/>
                  <a:gd name="T8" fmla="*/ 1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1" name="Freeform 897">
                <a:extLst>
                  <a:ext uri="{FF2B5EF4-FFF2-40B4-BE49-F238E27FC236}">
                    <a16:creationId xmlns:a16="http://schemas.microsoft.com/office/drawing/2014/main" id="{F494DB8C-AEB0-BA9F-F2B0-A6441FB5010F}"/>
                  </a:ext>
                </a:extLst>
              </p:cNvPr>
              <p:cNvSpPr/>
              <p:nvPr userDrawn="1"/>
            </p:nvSpPr>
            <p:spPr bwMode="auto">
              <a:xfrm>
                <a:off x="575" y="278"/>
                <a:ext cx="19" cy="26"/>
              </a:xfrm>
              <a:custGeom>
                <a:avLst/>
                <a:gdLst>
                  <a:gd name="T0" fmla="*/ 2 w 3"/>
                  <a:gd name="T1" fmla="*/ 0 h 4"/>
                  <a:gd name="T2" fmla="*/ 3 w 3"/>
                  <a:gd name="T3" fmla="*/ 2 h 4"/>
                  <a:gd name="T4" fmla="*/ 2 w 3"/>
                  <a:gd name="T5" fmla="*/ 4 h 4"/>
                  <a:gd name="T6" fmla="*/ 0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2" name="Freeform 898">
                <a:extLst>
                  <a:ext uri="{FF2B5EF4-FFF2-40B4-BE49-F238E27FC236}">
                    <a16:creationId xmlns:a16="http://schemas.microsoft.com/office/drawing/2014/main" id="{691DB648-2D0D-0023-F0E5-F49DA29A93B1}"/>
                  </a:ext>
                </a:extLst>
              </p:cNvPr>
              <p:cNvSpPr/>
              <p:nvPr userDrawn="1"/>
            </p:nvSpPr>
            <p:spPr bwMode="auto">
              <a:xfrm>
                <a:off x="3197" y="2980"/>
                <a:ext cx="26" cy="26"/>
              </a:xfrm>
              <a:custGeom>
                <a:avLst/>
                <a:gdLst>
                  <a:gd name="T0" fmla="*/ 4 w 4"/>
                  <a:gd name="T1" fmla="*/ 3 h 4"/>
                  <a:gd name="T2" fmla="*/ 3 w 4"/>
                  <a:gd name="T3" fmla="*/ 4 h 4"/>
                  <a:gd name="T4" fmla="*/ 0 w 4"/>
                  <a:gd name="T5" fmla="*/ 1 h 4"/>
                  <a:gd name="T6" fmla="*/ 2 w 4"/>
                  <a:gd name="T7" fmla="*/ 1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4" y="4"/>
                      <a:pt x="3" y="4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3" name="Freeform 899">
                <a:extLst>
                  <a:ext uri="{FF2B5EF4-FFF2-40B4-BE49-F238E27FC236}">
                    <a16:creationId xmlns:a16="http://schemas.microsoft.com/office/drawing/2014/main" id="{5E7E8913-9B12-6BAF-F6A4-7D4EA9057DB7}"/>
                  </a:ext>
                </a:extLst>
              </p:cNvPr>
              <p:cNvSpPr/>
              <p:nvPr userDrawn="1"/>
            </p:nvSpPr>
            <p:spPr bwMode="auto">
              <a:xfrm>
                <a:off x="2788" y="3469"/>
                <a:ext cx="25" cy="19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2 h 3"/>
                  <a:gd name="T4" fmla="*/ 0 w 4"/>
                  <a:gd name="T5" fmla="*/ 1 h 3"/>
                  <a:gd name="T6" fmla="*/ 3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4" name="Freeform 900">
                <a:extLst>
                  <a:ext uri="{FF2B5EF4-FFF2-40B4-BE49-F238E27FC236}">
                    <a16:creationId xmlns:a16="http://schemas.microsoft.com/office/drawing/2014/main" id="{10FF564A-9C25-0755-9A51-EEE061D9AD6C}"/>
                  </a:ext>
                </a:extLst>
              </p:cNvPr>
              <p:cNvSpPr/>
              <p:nvPr userDrawn="1"/>
            </p:nvSpPr>
            <p:spPr bwMode="auto">
              <a:xfrm>
                <a:off x="2945" y="3926"/>
                <a:ext cx="19" cy="25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1 h 4"/>
                  <a:gd name="T4" fmla="*/ 3 w 3"/>
                  <a:gd name="T5" fmla="*/ 3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5" name="Freeform 901">
                <a:extLst>
                  <a:ext uri="{FF2B5EF4-FFF2-40B4-BE49-F238E27FC236}">
                    <a16:creationId xmlns:a16="http://schemas.microsoft.com/office/drawing/2014/main" id="{C927ADB3-F9A7-D189-22CB-0B1346F13545}"/>
                  </a:ext>
                </a:extLst>
              </p:cNvPr>
              <p:cNvSpPr/>
              <p:nvPr userDrawn="1"/>
            </p:nvSpPr>
            <p:spPr bwMode="auto">
              <a:xfrm>
                <a:off x="171" y="1623"/>
                <a:ext cx="19" cy="19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6" name="Freeform 902">
                <a:extLst>
                  <a:ext uri="{FF2B5EF4-FFF2-40B4-BE49-F238E27FC236}">
                    <a16:creationId xmlns:a16="http://schemas.microsoft.com/office/drawing/2014/main" id="{D6D152DE-BB51-B70F-8502-7527A275E92F}"/>
                  </a:ext>
                </a:extLst>
              </p:cNvPr>
              <p:cNvSpPr/>
              <p:nvPr userDrawn="1"/>
            </p:nvSpPr>
            <p:spPr bwMode="auto">
              <a:xfrm>
                <a:off x="2895" y="2016"/>
                <a:ext cx="25" cy="19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7" name="Freeform 903">
                <a:extLst>
                  <a:ext uri="{FF2B5EF4-FFF2-40B4-BE49-F238E27FC236}">
                    <a16:creationId xmlns:a16="http://schemas.microsoft.com/office/drawing/2014/main" id="{4CE095D3-B389-8040-950E-F5E86784E472}"/>
                  </a:ext>
                </a:extLst>
              </p:cNvPr>
              <p:cNvSpPr/>
              <p:nvPr userDrawn="1"/>
            </p:nvSpPr>
            <p:spPr bwMode="auto">
              <a:xfrm>
                <a:off x="20" y="3646"/>
                <a:ext cx="145" cy="89"/>
              </a:xfrm>
              <a:custGeom>
                <a:avLst/>
                <a:gdLst>
                  <a:gd name="T0" fmla="*/ 19 w 23"/>
                  <a:gd name="T1" fmla="*/ 0 h 14"/>
                  <a:gd name="T2" fmla="*/ 22 w 23"/>
                  <a:gd name="T3" fmla="*/ 3 h 14"/>
                  <a:gd name="T4" fmla="*/ 21 w 23"/>
                  <a:gd name="T5" fmla="*/ 7 h 14"/>
                  <a:gd name="T6" fmla="*/ 18 w 23"/>
                  <a:gd name="T7" fmla="*/ 9 h 14"/>
                  <a:gd name="T8" fmla="*/ 14 w 23"/>
                  <a:gd name="T9" fmla="*/ 11 h 14"/>
                  <a:gd name="T10" fmla="*/ 1 w 23"/>
                  <a:gd name="T11" fmla="*/ 10 h 14"/>
                  <a:gd name="T12" fmla="*/ 1 w 23"/>
                  <a:gd name="T13" fmla="*/ 8 h 14"/>
                  <a:gd name="T14" fmla="*/ 13 w 23"/>
                  <a:gd name="T15" fmla="*/ 1 h 14"/>
                  <a:gd name="T16" fmla="*/ 19 w 2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4">
                    <a:moveTo>
                      <a:pt x="19" y="0"/>
                    </a:moveTo>
                    <a:cubicBezTo>
                      <a:pt x="22" y="0"/>
                      <a:pt x="23" y="0"/>
                      <a:pt x="22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8"/>
                      <a:pt x="20" y="10"/>
                      <a:pt x="18" y="9"/>
                    </a:cubicBezTo>
                    <a:cubicBezTo>
                      <a:pt x="17" y="9"/>
                      <a:pt x="15" y="10"/>
                      <a:pt x="14" y="11"/>
                    </a:cubicBezTo>
                    <a:cubicBezTo>
                      <a:pt x="10" y="13"/>
                      <a:pt x="5" y="14"/>
                      <a:pt x="1" y="10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4" y="5"/>
                      <a:pt x="8" y="2"/>
                      <a:pt x="13" y="1"/>
                    </a:cubicBezTo>
                    <a:cubicBezTo>
                      <a:pt x="15" y="1"/>
                      <a:pt x="17" y="0"/>
                      <a:pt x="1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8" name="Freeform 904">
                <a:extLst>
                  <a:ext uri="{FF2B5EF4-FFF2-40B4-BE49-F238E27FC236}">
                    <a16:creationId xmlns:a16="http://schemas.microsoft.com/office/drawing/2014/main" id="{21691682-88D2-07E5-80D6-301B86E376F7}"/>
                  </a:ext>
                </a:extLst>
              </p:cNvPr>
              <p:cNvSpPr/>
              <p:nvPr userDrawn="1"/>
            </p:nvSpPr>
            <p:spPr bwMode="auto">
              <a:xfrm>
                <a:off x="3771" y="989"/>
                <a:ext cx="63" cy="51"/>
              </a:xfrm>
              <a:custGeom>
                <a:avLst/>
                <a:gdLst>
                  <a:gd name="T0" fmla="*/ 10 w 10"/>
                  <a:gd name="T1" fmla="*/ 3 h 8"/>
                  <a:gd name="T2" fmla="*/ 6 w 10"/>
                  <a:gd name="T3" fmla="*/ 5 h 8"/>
                  <a:gd name="T4" fmla="*/ 3 w 10"/>
                  <a:gd name="T5" fmla="*/ 7 h 8"/>
                  <a:gd name="T6" fmla="*/ 0 w 10"/>
                  <a:gd name="T7" fmla="*/ 6 h 8"/>
                  <a:gd name="T8" fmla="*/ 2 w 10"/>
                  <a:gd name="T9" fmla="*/ 2 h 8"/>
                  <a:gd name="T10" fmla="*/ 6 w 10"/>
                  <a:gd name="T11" fmla="*/ 0 h 8"/>
                  <a:gd name="T12" fmla="*/ 10 w 10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8">
                    <a:moveTo>
                      <a:pt x="10" y="3"/>
                    </a:moveTo>
                    <a:cubicBezTo>
                      <a:pt x="8" y="3"/>
                      <a:pt x="8" y="5"/>
                      <a:pt x="6" y="5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7"/>
                      <a:pt x="0" y="8"/>
                      <a:pt x="0" y="6"/>
                    </a:cubicBezTo>
                    <a:cubicBezTo>
                      <a:pt x="0" y="4"/>
                      <a:pt x="0" y="2"/>
                      <a:pt x="2" y="2"/>
                    </a:cubicBezTo>
                    <a:cubicBezTo>
                      <a:pt x="3" y="2"/>
                      <a:pt x="5" y="1"/>
                      <a:pt x="6" y="0"/>
                    </a:cubicBezTo>
                    <a:cubicBezTo>
                      <a:pt x="9" y="0"/>
                      <a:pt x="10" y="1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9" name="Freeform 905">
                <a:extLst>
                  <a:ext uri="{FF2B5EF4-FFF2-40B4-BE49-F238E27FC236}">
                    <a16:creationId xmlns:a16="http://schemas.microsoft.com/office/drawing/2014/main" id="{9E0D1342-7A0C-ECBA-54EF-D32F437F480D}"/>
                  </a:ext>
                </a:extLst>
              </p:cNvPr>
              <p:cNvSpPr/>
              <p:nvPr userDrawn="1"/>
            </p:nvSpPr>
            <p:spPr bwMode="auto">
              <a:xfrm>
                <a:off x="953" y="1407"/>
                <a:ext cx="170" cy="165"/>
              </a:xfrm>
              <a:custGeom>
                <a:avLst/>
                <a:gdLst>
                  <a:gd name="T0" fmla="*/ 26 w 27"/>
                  <a:gd name="T1" fmla="*/ 10 h 26"/>
                  <a:gd name="T2" fmla="*/ 18 w 27"/>
                  <a:gd name="T3" fmla="*/ 23 h 26"/>
                  <a:gd name="T4" fmla="*/ 7 w 27"/>
                  <a:gd name="T5" fmla="*/ 26 h 26"/>
                  <a:gd name="T6" fmla="*/ 0 w 27"/>
                  <a:gd name="T7" fmla="*/ 24 h 26"/>
                  <a:gd name="T8" fmla="*/ 0 w 27"/>
                  <a:gd name="T9" fmla="*/ 23 h 26"/>
                  <a:gd name="T10" fmla="*/ 0 w 27"/>
                  <a:gd name="T11" fmla="*/ 22 h 26"/>
                  <a:gd name="T12" fmla="*/ 16 w 27"/>
                  <a:gd name="T13" fmla="*/ 12 h 26"/>
                  <a:gd name="T14" fmla="*/ 22 w 27"/>
                  <a:gd name="T15" fmla="*/ 1 h 26"/>
                  <a:gd name="T16" fmla="*/ 23 w 27"/>
                  <a:gd name="T17" fmla="*/ 0 h 26"/>
                  <a:gd name="T18" fmla="*/ 24 w 27"/>
                  <a:gd name="T19" fmla="*/ 1 h 26"/>
                  <a:gd name="T20" fmla="*/ 26 w 27"/>
                  <a:gd name="T21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26">
                    <a:moveTo>
                      <a:pt x="26" y="10"/>
                    </a:moveTo>
                    <a:cubicBezTo>
                      <a:pt x="26" y="16"/>
                      <a:pt x="23" y="20"/>
                      <a:pt x="18" y="23"/>
                    </a:cubicBezTo>
                    <a:cubicBezTo>
                      <a:pt x="15" y="25"/>
                      <a:pt x="11" y="26"/>
                      <a:pt x="7" y="26"/>
                    </a:cubicBezTo>
                    <a:cubicBezTo>
                      <a:pt x="5" y="26"/>
                      <a:pt x="3" y="25"/>
                      <a:pt x="0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7" y="21"/>
                      <a:pt x="11" y="16"/>
                      <a:pt x="16" y="12"/>
                    </a:cubicBezTo>
                    <a:cubicBezTo>
                      <a:pt x="19" y="9"/>
                      <a:pt x="21" y="6"/>
                      <a:pt x="22" y="1"/>
                    </a:cubicBezTo>
                    <a:cubicBezTo>
                      <a:pt x="22" y="1"/>
                      <a:pt x="22" y="0"/>
                      <a:pt x="23" y="0"/>
                    </a:cubicBezTo>
                    <a:cubicBezTo>
                      <a:pt x="24" y="0"/>
                      <a:pt x="24" y="1"/>
                      <a:pt x="24" y="1"/>
                    </a:cubicBezTo>
                    <a:cubicBezTo>
                      <a:pt x="25" y="5"/>
                      <a:pt x="27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0" name="Freeform 906">
                <a:extLst>
                  <a:ext uri="{FF2B5EF4-FFF2-40B4-BE49-F238E27FC236}">
                    <a16:creationId xmlns:a16="http://schemas.microsoft.com/office/drawing/2014/main" id="{B537A9A7-2891-A6A7-8007-056B9590E059}"/>
                  </a:ext>
                </a:extLst>
              </p:cNvPr>
              <p:cNvSpPr/>
              <p:nvPr userDrawn="1"/>
            </p:nvSpPr>
            <p:spPr bwMode="auto">
              <a:xfrm>
                <a:off x="827" y="1604"/>
                <a:ext cx="170" cy="95"/>
              </a:xfrm>
              <a:custGeom>
                <a:avLst/>
                <a:gdLst>
                  <a:gd name="T0" fmla="*/ 15 w 27"/>
                  <a:gd name="T1" fmla="*/ 14 h 15"/>
                  <a:gd name="T2" fmla="*/ 1 w 27"/>
                  <a:gd name="T3" fmla="*/ 5 h 15"/>
                  <a:gd name="T4" fmla="*/ 1 w 27"/>
                  <a:gd name="T5" fmla="*/ 3 h 15"/>
                  <a:gd name="T6" fmla="*/ 10 w 27"/>
                  <a:gd name="T7" fmla="*/ 1 h 15"/>
                  <a:gd name="T8" fmla="*/ 17 w 27"/>
                  <a:gd name="T9" fmla="*/ 3 h 15"/>
                  <a:gd name="T10" fmla="*/ 19 w 27"/>
                  <a:gd name="T11" fmla="*/ 5 h 15"/>
                  <a:gd name="T12" fmla="*/ 21 w 27"/>
                  <a:gd name="T13" fmla="*/ 7 h 15"/>
                  <a:gd name="T14" fmla="*/ 26 w 27"/>
                  <a:gd name="T15" fmla="*/ 8 h 15"/>
                  <a:gd name="T16" fmla="*/ 27 w 27"/>
                  <a:gd name="T17" fmla="*/ 9 h 15"/>
                  <a:gd name="T18" fmla="*/ 26 w 27"/>
                  <a:gd name="T19" fmla="*/ 10 h 15"/>
                  <a:gd name="T20" fmla="*/ 15 w 27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5">
                    <a:moveTo>
                      <a:pt x="15" y="14"/>
                    </a:moveTo>
                    <a:cubicBezTo>
                      <a:pt x="8" y="15"/>
                      <a:pt x="4" y="10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1"/>
                      <a:pt x="7" y="0"/>
                      <a:pt x="10" y="1"/>
                    </a:cubicBezTo>
                    <a:cubicBezTo>
                      <a:pt x="12" y="3"/>
                      <a:pt x="15" y="3"/>
                      <a:pt x="17" y="3"/>
                    </a:cubicBezTo>
                    <a:cubicBezTo>
                      <a:pt x="19" y="3"/>
                      <a:pt x="20" y="3"/>
                      <a:pt x="19" y="5"/>
                    </a:cubicBezTo>
                    <a:cubicBezTo>
                      <a:pt x="19" y="6"/>
                      <a:pt x="20" y="6"/>
                      <a:pt x="21" y="7"/>
                    </a:cubicBezTo>
                    <a:cubicBezTo>
                      <a:pt x="22" y="7"/>
                      <a:pt x="24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6" y="10"/>
                    </a:cubicBezTo>
                    <a:cubicBezTo>
                      <a:pt x="23" y="12"/>
                      <a:pt x="19" y="15"/>
                      <a:pt x="15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1" name="Freeform 907">
                <a:extLst>
                  <a:ext uri="{FF2B5EF4-FFF2-40B4-BE49-F238E27FC236}">
                    <a16:creationId xmlns:a16="http://schemas.microsoft.com/office/drawing/2014/main" id="{CB965A40-62DC-43A7-132F-9187CAF859F7}"/>
                  </a:ext>
                </a:extLst>
              </p:cNvPr>
              <p:cNvSpPr/>
              <p:nvPr userDrawn="1"/>
            </p:nvSpPr>
            <p:spPr bwMode="auto">
              <a:xfrm>
                <a:off x="959" y="1541"/>
                <a:ext cx="158" cy="107"/>
              </a:xfrm>
              <a:custGeom>
                <a:avLst/>
                <a:gdLst>
                  <a:gd name="T0" fmla="*/ 10 w 25"/>
                  <a:gd name="T1" fmla="*/ 16 h 17"/>
                  <a:gd name="T2" fmla="*/ 2 w 25"/>
                  <a:gd name="T3" fmla="*/ 14 h 17"/>
                  <a:gd name="T4" fmla="*/ 1 w 25"/>
                  <a:gd name="T5" fmla="*/ 14 h 17"/>
                  <a:gd name="T6" fmla="*/ 2 w 25"/>
                  <a:gd name="T7" fmla="*/ 11 h 17"/>
                  <a:gd name="T8" fmla="*/ 4 w 25"/>
                  <a:gd name="T9" fmla="*/ 7 h 17"/>
                  <a:gd name="T10" fmla="*/ 19 w 25"/>
                  <a:gd name="T11" fmla="*/ 4 h 17"/>
                  <a:gd name="T12" fmla="*/ 23 w 25"/>
                  <a:gd name="T13" fmla="*/ 0 h 17"/>
                  <a:gd name="T14" fmla="*/ 24 w 25"/>
                  <a:gd name="T15" fmla="*/ 0 h 17"/>
                  <a:gd name="T16" fmla="*/ 25 w 25"/>
                  <a:gd name="T17" fmla="*/ 1 h 17"/>
                  <a:gd name="T18" fmla="*/ 25 w 25"/>
                  <a:gd name="T19" fmla="*/ 2 h 17"/>
                  <a:gd name="T20" fmla="*/ 15 w 25"/>
                  <a:gd name="T21" fmla="*/ 16 h 17"/>
                  <a:gd name="T22" fmla="*/ 10 w 25"/>
                  <a:gd name="T23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7">
                    <a:moveTo>
                      <a:pt x="10" y="16"/>
                    </a:moveTo>
                    <a:cubicBezTo>
                      <a:pt x="7" y="17"/>
                      <a:pt x="4" y="16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0" y="13"/>
                      <a:pt x="1" y="12"/>
                      <a:pt x="2" y="11"/>
                    </a:cubicBezTo>
                    <a:cubicBezTo>
                      <a:pt x="3" y="10"/>
                      <a:pt x="1" y="7"/>
                      <a:pt x="4" y="7"/>
                    </a:cubicBezTo>
                    <a:cubicBezTo>
                      <a:pt x="10" y="8"/>
                      <a:pt x="14" y="7"/>
                      <a:pt x="19" y="4"/>
                    </a:cubicBezTo>
                    <a:cubicBezTo>
                      <a:pt x="21" y="3"/>
                      <a:pt x="22" y="2"/>
                      <a:pt x="23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5" y="0"/>
                      <a:pt x="25" y="1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3" y="8"/>
                      <a:pt x="21" y="13"/>
                      <a:pt x="15" y="16"/>
                    </a:cubicBezTo>
                    <a:cubicBezTo>
                      <a:pt x="13" y="16"/>
                      <a:pt x="11" y="16"/>
                      <a:pt x="1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2" name="Freeform 908">
                <a:extLst>
                  <a:ext uri="{FF2B5EF4-FFF2-40B4-BE49-F238E27FC236}">
                    <a16:creationId xmlns:a16="http://schemas.microsoft.com/office/drawing/2014/main" id="{56B61C10-686F-CC17-1613-ED958EF08623}"/>
                  </a:ext>
                </a:extLst>
              </p:cNvPr>
              <p:cNvSpPr/>
              <p:nvPr userDrawn="1"/>
            </p:nvSpPr>
            <p:spPr bwMode="auto">
              <a:xfrm>
                <a:off x="1111" y="1388"/>
                <a:ext cx="63" cy="178"/>
              </a:xfrm>
              <a:custGeom>
                <a:avLst/>
                <a:gdLst>
                  <a:gd name="T0" fmla="*/ 9 w 10"/>
                  <a:gd name="T1" fmla="*/ 16 h 28"/>
                  <a:gd name="T2" fmla="*/ 5 w 10"/>
                  <a:gd name="T3" fmla="*/ 27 h 28"/>
                  <a:gd name="T4" fmla="*/ 4 w 10"/>
                  <a:gd name="T5" fmla="*/ 27 h 28"/>
                  <a:gd name="T6" fmla="*/ 4 w 10"/>
                  <a:gd name="T7" fmla="*/ 26 h 28"/>
                  <a:gd name="T8" fmla="*/ 3 w 10"/>
                  <a:gd name="T9" fmla="*/ 21 h 28"/>
                  <a:gd name="T10" fmla="*/ 3 w 10"/>
                  <a:gd name="T11" fmla="*/ 19 h 28"/>
                  <a:gd name="T12" fmla="*/ 1 w 10"/>
                  <a:gd name="T13" fmla="*/ 3 h 28"/>
                  <a:gd name="T14" fmla="*/ 1 w 10"/>
                  <a:gd name="T15" fmla="*/ 1 h 28"/>
                  <a:gd name="T16" fmla="*/ 4 w 10"/>
                  <a:gd name="T17" fmla="*/ 1 h 28"/>
                  <a:gd name="T18" fmla="*/ 8 w 10"/>
                  <a:gd name="T19" fmla="*/ 9 h 28"/>
                  <a:gd name="T20" fmla="*/ 9 w 10"/>
                  <a:gd name="T2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8">
                    <a:moveTo>
                      <a:pt x="9" y="16"/>
                    </a:moveTo>
                    <a:cubicBezTo>
                      <a:pt x="10" y="20"/>
                      <a:pt x="8" y="24"/>
                      <a:pt x="5" y="27"/>
                    </a:cubicBezTo>
                    <a:cubicBezTo>
                      <a:pt x="5" y="27"/>
                      <a:pt x="4" y="28"/>
                      <a:pt x="4" y="27"/>
                    </a:cubicBezTo>
                    <a:cubicBezTo>
                      <a:pt x="3" y="27"/>
                      <a:pt x="3" y="26"/>
                      <a:pt x="4" y="26"/>
                    </a:cubicBezTo>
                    <a:cubicBezTo>
                      <a:pt x="4" y="24"/>
                      <a:pt x="4" y="23"/>
                      <a:pt x="3" y="21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4" y="13"/>
                      <a:pt x="3" y="8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6" y="3"/>
                      <a:pt x="8" y="6"/>
                      <a:pt x="8" y="9"/>
                    </a:cubicBezTo>
                    <a:cubicBezTo>
                      <a:pt x="9" y="11"/>
                      <a:pt x="10" y="13"/>
                      <a:pt x="9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3" name="Freeform 909">
                <a:extLst>
                  <a:ext uri="{FF2B5EF4-FFF2-40B4-BE49-F238E27FC236}">
                    <a16:creationId xmlns:a16="http://schemas.microsoft.com/office/drawing/2014/main" id="{319B25A1-4B32-A0F8-D38D-703B26B2629C}"/>
                  </a:ext>
                </a:extLst>
              </p:cNvPr>
              <p:cNvSpPr/>
              <p:nvPr userDrawn="1"/>
            </p:nvSpPr>
            <p:spPr bwMode="auto">
              <a:xfrm>
                <a:off x="840" y="1534"/>
                <a:ext cx="119" cy="83"/>
              </a:xfrm>
              <a:custGeom>
                <a:avLst/>
                <a:gdLst>
                  <a:gd name="T0" fmla="*/ 14 w 19"/>
                  <a:gd name="T1" fmla="*/ 12 h 13"/>
                  <a:gd name="T2" fmla="*/ 1 w 19"/>
                  <a:gd name="T3" fmla="*/ 2 h 13"/>
                  <a:gd name="T4" fmla="*/ 1 w 19"/>
                  <a:gd name="T5" fmla="*/ 0 h 13"/>
                  <a:gd name="T6" fmla="*/ 3 w 19"/>
                  <a:gd name="T7" fmla="*/ 0 h 13"/>
                  <a:gd name="T8" fmla="*/ 12 w 19"/>
                  <a:gd name="T9" fmla="*/ 4 h 13"/>
                  <a:gd name="T10" fmla="*/ 16 w 19"/>
                  <a:gd name="T11" fmla="*/ 6 h 13"/>
                  <a:gd name="T12" fmla="*/ 19 w 19"/>
                  <a:gd name="T13" fmla="*/ 8 h 13"/>
                  <a:gd name="T14" fmla="*/ 15 w 19"/>
                  <a:gd name="T15" fmla="*/ 12 h 13"/>
                  <a:gd name="T16" fmla="*/ 14 w 19"/>
                  <a:gd name="T1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3">
                    <a:moveTo>
                      <a:pt x="14" y="12"/>
                    </a:moveTo>
                    <a:cubicBezTo>
                      <a:pt x="9" y="13"/>
                      <a:pt x="2" y="7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6" y="2"/>
                      <a:pt x="9" y="3"/>
                      <a:pt x="12" y="4"/>
                    </a:cubicBezTo>
                    <a:cubicBezTo>
                      <a:pt x="13" y="5"/>
                      <a:pt x="14" y="6"/>
                      <a:pt x="16" y="6"/>
                    </a:cubicBezTo>
                    <a:cubicBezTo>
                      <a:pt x="17" y="7"/>
                      <a:pt x="19" y="7"/>
                      <a:pt x="19" y="8"/>
                    </a:cubicBezTo>
                    <a:cubicBezTo>
                      <a:pt x="19" y="11"/>
                      <a:pt x="17" y="12"/>
                      <a:pt x="15" y="12"/>
                    </a:cubicBezTo>
                    <a:cubicBezTo>
                      <a:pt x="15" y="12"/>
                      <a:pt x="14" y="12"/>
                      <a:pt x="14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4" name="Freeform 910">
                <a:extLst>
                  <a:ext uri="{FF2B5EF4-FFF2-40B4-BE49-F238E27FC236}">
                    <a16:creationId xmlns:a16="http://schemas.microsoft.com/office/drawing/2014/main" id="{1E9FD333-7782-D58B-89F9-9F625770AAA4}"/>
                  </a:ext>
                </a:extLst>
              </p:cNvPr>
              <p:cNvSpPr/>
              <p:nvPr userDrawn="1"/>
            </p:nvSpPr>
            <p:spPr bwMode="auto">
              <a:xfrm>
                <a:off x="909" y="1414"/>
                <a:ext cx="113" cy="120"/>
              </a:xfrm>
              <a:custGeom>
                <a:avLst/>
                <a:gdLst>
                  <a:gd name="T0" fmla="*/ 7 w 18"/>
                  <a:gd name="T1" fmla="*/ 4 h 19"/>
                  <a:gd name="T2" fmla="*/ 3 w 18"/>
                  <a:gd name="T3" fmla="*/ 11 h 19"/>
                  <a:gd name="T4" fmla="*/ 3 w 18"/>
                  <a:gd name="T5" fmla="*/ 15 h 19"/>
                  <a:gd name="T6" fmla="*/ 8 w 18"/>
                  <a:gd name="T7" fmla="*/ 17 h 19"/>
                  <a:gd name="T8" fmla="*/ 15 w 18"/>
                  <a:gd name="T9" fmla="*/ 7 h 19"/>
                  <a:gd name="T10" fmla="*/ 12 w 18"/>
                  <a:gd name="T11" fmla="*/ 1 h 19"/>
                  <a:gd name="T12" fmla="*/ 14 w 18"/>
                  <a:gd name="T13" fmla="*/ 0 h 19"/>
                  <a:gd name="T14" fmla="*/ 15 w 18"/>
                  <a:gd name="T15" fmla="*/ 1 h 19"/>
                  <a:gd name="T16" fmla="*/ 17 w 18"/>
                  <a:gd name="T17" fmla="*/ 4 h 19"/>
                  <a:gd name="T18" fmla="*/ 18 w 18"/>
                  <a:gd name="T19" fmla="*/ 6 h 19"/>
                  <a:gd name="T20" fmla="*/ 9 w 18"/>
                  <a:gd name="T21" fmla="*/ 18 h 19"/>
                  <a:gd name="T22" fmla="*/ 3 w 18"/>
                  <a:gd name="T23" fmla="*/ 19 h 19"/>
                  <a:gd name="T24" fmla="*/ 1 w 18"/>
                  <a:gd name="T25" fmla="*/ 18 h 19"/>
                  <a:gd name="T26" fmla="*/ 2 w 18"/>
                  <a:gd name="T27" fmla="*/ 7 h 19"/>
                  <a:gd name="T28" fmla="*/ 7 w 18"/>
                  <a:gd name="T2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9">
                    <a:moveTo>
                      <a:pt x="7" y="4"/>
                    </a:moveTo>
                    <a:cubicBezTo>
                      <a:pt x="5" y="6"/>
                      <a:pt x="4" y="9"/>
                      <a:pt x="3" y="11"/>
                    </a:cubicBezTo>
                    <a:cubicBezTo>
                      <a:pt x="3" y="13"/>
                      <a:pt x="3" y="14"/>
                      <a:pt x="3" y="15"/>
                    </a:cubicBezTo>
                    <a:cubicBezTo>
                      <a:pt x="4" y="17"/>
                      <a:pt x="5" y="18"/>
                      <a:pt x="8" y="17"/>
                    </a:cubicBezTo>
                    <a:cubicBezTo>
                      <a:pt x="11" y="16"/>
                      <a:pt x="15" y="10"/>
                      <a:pt x="15" y="7"/>
                    </a:cubicBezTo>
                    <a:cubicBezTo>
                      <a:pt x="15" y="4"/>
                      <a:pt x="14" y="2"/>
                      <a:pt x="12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5" y="0"/>
                      <a:pt x="15" y="0"/>
                      <a:pt x="15" y="1"/>
                    </a:cubicBezTo>
                    <a:cubicBezTo>
                      <a:pt x="15" y="2"/>
                      <a:pt x="16" y="3"/>
                      <a:pt x="17" y="4"/>
                    </a:cubicBezTo>
                    <a:cubicBezTo>
                      <a:pt x="18" y="4"/>
                      <a:pt x="18" y="5"/>
                      <a:pt x="18" y="6"/>
                    </a:cubicBezTo>
                    <a:cubicBezTo>
                      <a:pt x="18" y="11"/>
                      <a:pt x="16" y="16"/>
                      <a:pt x="9" y="18"/>
                    </a:cubicBezTo>
                    <a:cubicBezTo>
                      <a:pt x="7" y="19"/>
                      <a:pt x="5" y="19"/>
                      <a:pt x="3" y="19"/>
                    </a:cubicBezTo>
                    <a:cubicBezTo>
                      <a:pt x="2" y="19"/>
                      <a:pt x="1" y="19"/>
                      <a:pt x="1" y="18"/>
                    </a:cubicBezTo>
                    <a:cubicBezTo>
                      <a:pt x="0" y="14"/>
                      <a:pt x="1" y="10"/>
                      <a:pt x="2" y="7"/>
                    </a:cubicBezTo>
                    <a:cubicBezTo>
                      <a:pt x="3" y="5"/>
                      <a:pt x="4" y="4"/>
                      <a:pt x="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5" name="Freeform 911">
                <a:extLst>
                  <a:ext uri="{FF2B5EF4-FFF2-40B4-BE49-F238E27FC236}">
                    <a16:creationId xmlns:a16="http://schemas.microsoft.com/office/drawing/2014/main" id="{210DA6E3-1B4F-F10B-BFBC-7C07F5685FE4}"/>
                  </a:ext>
                </a:extLst>
              </p:cNvPr>
              <p:cNvSpPr/>
              <p:nvPr userDrawn="1"/>
            </p:nvSpPr>
            <p:spPr bwMode="auto">
              <a:xfrm>
                <a:off x="852" y="1433"/>
                <a:ext cx="63" cy="108"/>
              </a:xfrm>
              <a:custGeom>
                <a:avLst/>
                <a:gdLst>
                  <a:gd name="T0" fmla="*/ 0 w 10"/>
                  <a:gd name="T1" fmla="*/ 12 h 17"/>
                  <a:gd name="T2" fmla="*/ 7 w 10"/>
                  <a:gd name="T3" fmla="*/ 1 h 17"/>
                  <a:gd name="T4" fmla="*/ 9 w 10"/>
                  <a:gd name="T5" fmla="*/ 1 h 17"/>
                  <a:gd name="T6" fmla="*/ 9 w 10"/>
                  <a:gd name="T7" fmla="*/ 3 h 17"/>
                  <a:gd name="T8" fmla="*/ 7 w 10"/>
                  <a:gd name="T9" fmla="*/ 15 h 17"/>
                  <a:gd name="T10" fmla="*/ 7 w 10"/>
                  <a:gd name="T11" fmla="*/ 16 h 17"/>
                  <a:gd name="T12" fmla="*/ 0 w 10"/>
                  <a:gd name="T13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2"/>
                    </a:moveTo>
                    <a:cubicBezTo>
                      <a:pt x="1" y="7"/>
                      <a:pt x="3" y="4"/>
                      <a:pt x="7" y="1"/>
                    </a:cubicBezTo>
                    <a:cubicBezTo>
                      <a:pt x="8" y="1"/>
                      <a:pt x="8" y="0"/>
                      <a:pt x="9" y="1"/>
                    </a:cubicBezTo>
                    <a:cubicBezTo>
                      <a:pt x="10" y="2"/>
                      <a:pt x="9" y="2"/>
                      <a:pt x="9" y="3"/>
                    </a:cubicBezTo>
                    <a:cubicBezTo>
                      <a:pt x="7" y="7"/>
                      <a:pt x="7" y="11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5" y="17"/>
                      <a:pt x="0" y="14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6" name="Freeform 912">
                <a:extLst>
                  <a:ext uri="{FF2B5EF4-FFF2-40B4-BE49-F238E27FC236}">
                    <a16:creationId xmlns:a16="http://schemas.microsoft.com/office/drawing/2014/main" id="{FC76B30A-41C2-9EED-DBF5-9E66753457B0}"/>
                  </a:ext>
                </a:extLst>
              </p:cNvPr>
              <p:cNvSpPr/>
              <p:nvPr userDrawn="1"/>
            </p:nvSpPr>
            <p:spPr bwMode="auto">
              <a:xfrm>
                <a:off x="941" y="1439"/>
                <a:ext cx="50" cy="70"/>
              </a:xfrm>
              <a:custGeom>
                <a:avLst/>
                <a:gdLst>
                  <a:gd name="T0" fmla="*/ 6 w 8"/>
                  <a:gd name="T1" fmla="*/ 0 h 11"/>
                  <a:gd name="T2" fmla="*/ 8 w 8"/>
                  <a:gd name="T3" fmla="*/ 4 h 11"/>
                  <a:gd name="T4" fmla="*/ 2 w 8"/>
                  <a:gd name="T5" fmla="*/ 10 h 11"/>
                  <a:gd name="T6" fmla="*/ 1 w 8"/>
                  <a:gd name="T7" fmla="*/ 9 h 11"/>
                  <a:gd name="T8" fmla="*/ 4 w 8"/>
                  <a:gd name="T9" fmla="*/ 1 h 11"/>
                  <a:gd name="T10" fmla="*/ 6 w 8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7" y="0"/>
                      <a:pt x="8" y="2"/>
                      <a:pt x="8" y="4"/>
                    </a:cubicBezTo>
                    <a:cubicBezTo>
                      <a:pt x="7" y="7"/>
                      <a:pt x="5" y="9"/>
                      <a:pt x="2" y="10"/>
                    </a:cubicBezTo>
                    <a:cubicBezTo>
                      <a:pt x="1" y="11"/>
                      <a:pt x="0" y="10"/>
                      <a:pt x="1" y="9"/>
                    </a:cubicBezTo>
                    <a:cubicBezTo>
                      <a:pt x="1" y="6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7" name="Freeform 913">
                <a:extLst>
                  <a:ext uri="{FF2B5EF4-FFF2-40B4-BE49-F238E27FC236}">
                    <a16:creationId xmlns:a16="http://schemas.microsoft.com/office/drawing/2014/main" id="{804502CE-BB4F-A318-DFF4-D5EA8EDAB05E}"/>
                  </a:ext>
                </a:extLst>
              </p:cNvPr>
              <p:cNvSpPr/>
              <p:nvPr userDrawn="1"/>
            </p:nvSpPr>
            <p:spPr bwMode="auto">
              <a:xfrm>
                <a:off x="1041" y="1382"/>
                <a:ext cx="38" cy="89"/>
              </a:xfrm>
              <a:custGeom>
                <a:avLst/>
                <a:gdLst>
                  <a:gd name="T0" fmla="*/ 0 w 6"/>
                  <a:gd name="T1" fmla="*/ 14 h 14"/>
                  <a:gd name="T2" fmla="*/ 0 w 6"/>
                  <a:gd name="T3" fmla="*/ 8 h 14"/>
                  <a:gd name="T4" fmla="*/ 0 w 6"/>
                  <a:gd name="T5" fmla="*/ 2 h 14"/>
                  <a:gd name="T6" fmla="*/ 2 w 6"/>
                  <a:gd name="T7" fmla="*/ 1 h 14"/>
                  <a:gd name="T8" fmla="*/ 5 w 6"/>
                  <a:gd name="T9" fmla="*/ 7 h 14"/>
                  <a:gd name="T10" fmla="*/ 0 w 6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0" y="14"/>
                    </a:moveTo>
                    <a:cubicBezTo>
                      <a:pt x="0" y="12"/>
                      <a:pt x="0" y="10"/>
                      <a:pt x="0" y="8"/>
                    </a:cubicBezTo>
                    <a:cubicBezTo>
                      <a:pt x="1" y="7"/>
                      <a:pt x="0" y="4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4" y="1"/>
                      <a:pt x="6" y="4"/>
                      <a:pt x="5" y="7"/>
                    </a:cubicBezTo>
                    <a:cubicBezTo>
                      <a:pt x="4" y="9"/>
                      <a:pt x="2" y="12"/>
                      <a:pt x="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8" name="Freeform 914">
                <a:extLst>
                  <a:ext uri="{FF2B5EF4-FFF2-40B4-BE49-F238E27FC236}">
                    <a16:creationId xmlns:a16="http://schemas.microsoft.com/office/drawing/2014/main" id="{8558864E-5859-7DF1-5605-AF6A0A075580}"/>
                  </a:ext>
                </a:extLst>
              </p:cNvPr>
              <p:cNvSpPr/>
              <p:nvPr userDrawn="1"/>
            </p:nvSpPr>
            <p:spPr bwMode="auto">
              <a:xfrm>
                <a:off x="1010" y="1350"/>
                <a:ext cx="76" cy="32"/>
              </a:xfrm>
              <a:custGeom>
                <a:avLst/>
                <a:gdLst>
                  <a:gd name="T0" fmla="*/ 0 w 12"/>
                  <a:gd name="T1" fmla="*/ 3 h 5"/>
                  <a:gd name="T2" fmla="*/ 4 w 12"/>
                  <a:gd name="T3" fmla="*/ 0 h 5"/>
                  <a:gd name="T4" fmla="*/ 11 w 12"/>
                  <a:gd name="T5" fmla="*/ 2 h 5"/>
                  <a:gd name="T6" fmla="*/ 11 w 12"/>
                  <a:gd name="T7" fmla="*/ 4 h 5"/>
                  <a:gd name="T8" fmla="*/ 9 w 12"/>
                  <a:gd name="T9" fmla="*/ 4 h 5"/>
                  <a:gd name="T10" fmla="*/ 0 w 12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9" y="1"/>
                      <a:pt x="11" y="2"/>
                    </a:cubicBezTo>
                    <a:cubicBezTo>
                      <a:pt x="12" y="2"/>
                      <a:pt x="12" y="3"/>
                      <a:pt x="11" y="4"/>
                    </a:cubicBezTo>
                    <a:cubicBezTo>
                      <a:pt x="11" y="5"/>
                      <a:pt x="10" y="4"/>
                      <a:pt x="9" y="4"/>
                    </a:cubicBezTo>
                    <a:cubicBezTo>
                      <a:pt x="6" y="2"/>
                      <a:pt x="3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9" name="Freeform 915">
                <a:extLst>
                  <a:ext uri="{FF2B5EF4-FFF2-40B4-BE49-F238E27FC236}">
                    <a16:creationId xmlns:a16="http://schemas.microsoft.com/office/drawing/2014/main" id="{0138BE28-AB09-B25E-698E-1E2C19CB3E82}"/>
                  </a:ext>
                </a:extLst>
              </p:cNvPr>
              <p:cNvSpPr/>
              <p:nvPr userDrawn="1"/>
            </p:nvSpPr>
            <p:spPr bwMode="auto">
              <a:xfrm>
                <a:off x="2454" y="2993"/>
                <a:ext cx="195" cy="146"/>
              </a:xfrm>
              <a:custGeom>
                <a:avLst/>
                <a:gdLst>
                  <a:gd name="T0" fmla="*/ 31 w 31"/>
                  <a:gd name="T1" fmla="*/ 14 h 23"/>
                  <a:gd name="T2" fmla="*/ 12 w 31"/>
                  <a:gd name="T3" fmla="*/ 21 h 23"/>
                  <a:gd name="T4" fmla="*/ 4 w 31"/>
                  <a:gd name="T5" fmla="*/ 14 h 23"/>
                  <a:gd name="T6" fmla="*/ 0 w 31"/>
                  <a:gd name="T7" fmla="*/ 5 h 23"/>
                  <a:gd name="T8" fmla="*/ 0 w 31"/>
                  <a:gd name="T9" fmla="*/ 3 h 23"/>
                  <a:gd name="T10" fmla="*/ 1 w 31"/>
                  <a:gd name="T11" fmla="*/ 1 h 23"/>
                  <a:gd name="T12" fmla="*/ 3 w 31"/>
                  <a:gd name="T13" fmla="*/ 2 h 23"/>
                  <a:gd name="T14" fmla="*/ 16 w 31"/>
                  <a:gd name="T15" fmla="*/ 12 h 23"/>
                  <a:gd name="T16" fmla="*/ 26 w 31"/>
                  <a:gd name="T17" fmla="*/ 14 h 23"/>
                  <a:gd name="T18" fmla="*/ 31 w 31"/>
                  <a:gd name="T19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" h="23">
                    <a:moveTo>
                      <a:pt x="31" y="14"/>
                    </a:moveTo>
                    <a:cubicBezTo>
                      <a:pt x="25" y="21"/>
                      <a:pt x="20" y="23"/>
                      <a:pt x="12" y="21"/>
                    </a:cubicBezTo>
                    <a:cubicBezTo>
                      <a:pt x="9" y="20"/>
                      <a:pt x="6" y="17"/>
                      <a:pt x="4" y="14"/>
                    </a:cubicBezTo>
                    <a:cubicBezTo>
                      <a:pt x="2" y="12"/>
                      <a:pt x="0" y="9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6" y="6"/>
                      <a:pt x="11" y="9"/>
                      <a:pt x="16" y="12"/>
                    </a:cubicBezTo>
                    <a:cubicBezTo>
                      <a:pt x="19" y="13"/>
                      <a:pt x="23" y="14"/>
                      <a:pt x="26" y="14"/>
                    </a:cubicBezTo>
                    <a:cubicBezTo>
                      <a:pt x="28" y="14"/>
                      <a:pt x="29" y="14"/>
                      <a:pt x="3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0" name="Freeform 916">
                <a:extLst>
                  <a:ext uri="{FF2B5EF4-FFF2-40B4-BE49-F238E27FC236}">
                    <a16:creationId xmlns:a16="http://schemas.microsoft.com/office/drawing/2014/main" id="{3A9E9DC6-4512-08F9-E0F0-4534C002B77B}"/>
                  </a:ext>
                </a:extLst>
              </p:cNvPr>
              <p:cNvSpPr/>
              <p:nvPr userDrawn="1"/>
            </p:nvSpPr>
            <p:spPr bwMode="auto">
              <a:xfrm>
                <a:off x="2302" y="2911"/>
                <a:ext cx="89" cy="171"/>
              </a:xfrm>
              <a:custGeom>
                <a:avLst/>
                <a:gdLst>
                  <a:gd name="T0" fmla="*/ 11 w 14"/>
                  <a:gd name="T1" fmla="*/ 27 h 27"/>
                  <a:gd name="T2" fmla="*/ 2 w 14"/>
                  <a:gd name="T3" fmla="*/ 16 h 27"/>
                  <a:gd name="T4" fmla="*/ 6 w 14"/>
                  <a:gd name="T5" fmla="*/ 1 h 27"/>
                  <a:gd name="T6" fmla="*/ 10 w 14"/>
                  <a:gd name="T7" fmla="*/ 1 h 27"/>
                  <a:gd name="T8" fmla="*/ 13 w 14"/>
                  <a:gd name="T9" fmla="*/ 7 h 27"/>
                  <a:gd name="T10" fmla="*/ 14 w 14"/>
                  <a:gd name="T11" fmla="*/ 15 h 27"/>
                  <a:gd name="T12" fmla="*/ 13 w 14"/>
                  <a:gd name="T13" fmla="*/ 17 h 27"/>
                  <a:gd name="T14" fmla="*/ 11 w 14"/>
                  <a:gd name="T15" fmla="*/ 20 h 27"/>
                  <a:gd name="T16" fmla="*/ 11 w 14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7">
                    <a:moveTo>
                      <a:pt x="11" y="27"/>
                    </a:moveTo>
                    <a:cubicBezTo>
                      <a:pt x="7" y="24"/>
                      <a:pt x="4" y="21"/>
                      <a:pt x="2" y="16"/>
                    </a:cubicBezTo>
                    <a:cubicBezTo>
                      <a:pt x="0" y="10"/>
                      <a:pt x="2" y="5"/>
                      <a:pt x="6" y="1"/>
                    </a:cubicBezTo>
                    <a:cubicBezTo>
                      <a:pt x="7" y="0"/>
                      <a:pt x="8" y="0"/>
                      <a:pt x="10" y="1"/>
                    </a:cubicBezTo>
                    <a:cubicBezTo>
                      <a:pt x="12" y="2"/>
                      <a:pt x="14" y="4"/>
                      <a:pt x="13" y="7"/>
                    </a:cubicBezTo>
                    <a:cubicBezTo>
                      <a:pt x="12" y="10"/>
                      <a:pt x="13" y="12"/>
                      <a:pt x="14" y="15"/>
                    </a:cubicBezTo>
                    <a:cubicBezTo>
                      <a:pt x="14" y="16"/>
                      <a:pt x="14" y="17"/>
                      <a:pt x="13" y="17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1" y="22"/>
                      <a:pt x="11" y="24"/>
                      <a:pt x="11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1" name="Freeform 917">
                <a:extLst>
                  <a:ext uri="{FF2B5EF4-FFF2-40B4-BE49-F238E27FC236}">
                    <a16:creationId xmlns:a16="http://schemas.microsoft.com/office/drawing/2014/main" id="{1683DA1C-E0BD-E96B-D3C0-A71608135853}"/>
                  </a:ext>
                </a:extLst>
              </p:cNvPr>
              <p:cNvSpPr/>
              <p:nvPr userDrawn="1"/>
            </p:nvSpPr>
            <p:spPr bwMode="auto">
              <a:xfrm>
                <a:off x="2384" y="3031"/>
                <a:ext cx="139" cy="127"/>
              </a:xfrm>
              <a:custGeom>
                <a:avLst/>
                <a:gdLst>
                  <a:gd name="T0" fmla="*/ 18 w 22"/>
                  <a:gd name="T1" fmla="*/ 19 h 20"/>
                  <a:gd name="T2" fmla="*/ 6 w 22"/>
                  <a:gd name="T3" fmla="*/ 15 h 20"/>
                  <a:gd name="T4" fmla="*/ 1 w 22"/>
                  <a:gd name="T5" fmla="*/ 5 h 20"/>
                  <a:gd name="T6" fmla="*/ 1 w 22"/>
                  <a:gd name="T7" fmla="*/ 1 h 20"/>
                  <a:gd name="T8" fmla="*/ 6 w 22"/>
                  <a:gd name="T9" fmla="*/ 0 h 20"/>
                  <a:gd name="T10" fmla="*/ 9 w 22"/>
                  <a:gd name="T11" fmla="*/ 3 h 20"/>
                  <a:gd name="T12" fmla="*/ 14 w 22"/>
                  <a:gd name="T13" fmla="*/ 12 h 20"/>
                  <a:gd name="T14" fmla="*/ 20 w 22"/>
                  <a:gd name="T15" fmla="*/ 16 h 20"/>
                  <a:gd name="T16" fmla="*/ 22 w 22"/>
                  <a:gd name="T17" fmla="*/ 18 h 20"/>
                  <a:gd name="T18" fmla="*/ 19 w 22"/>
                  <a:gd name="T19" fmla="*/ 19 h 20"/>
                  <a:gd name="T20" fmla="*/ 18 w 22"/>
                  <a:gd name="T2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0">
                    <a:moveTo>
                      <a:pt x="18" y="19"/>
                    </a:moveTo>
                    <a:cubicBezTo>
                      <a:pt x="13" y="19"/>
                      <a:pt x="9" y="18"/>
                      <a:pt x="6" y="15"/>
                    </a:cubicBezTo>
                    <a:cubicBezTo>
                      <a:pt x="3" y="12"/>
                      <a:pt x="1" y="9"/>
                      <a:pt x="1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8" y="0"/>
                      <a:pt x="9" y="1"/>
                      <a:pt x="9" y="3"/>
                    </a:cubicBezTo>
                    <a:cubicBezTo>
                      <a:pt x="10" y="6"/>
                      <a:pt x="12" y="9"/>
                      <a:pt x="14" y="12"/>
                    </a:cubicBezTo>
                    <a:cubicBezTo>
                      <a:pt x="16" y="14"/>
                      <a:pt x="18" y="15"/>
                      <a:pt x="20" y="16"/>
                    </a:cubicBezTo>
                    <a:cubicBezTo>
                      <a:pt x="21" y="17"/>
                      <a:pt x="22" y="17"/>
                      <a:pt x="22" y="18"/>
                    </a:cubicBezTo>
                    <a:cubicBezTo>
                      <a:pt x="21" y="20"/>
                      <a:pt x="20" y="19"/>
                      <a:pt x="19" y="19"/>
                    </a:cubicBezTo>
                    <a:cubicBezTo>
                      <a:pt x="19" y="19"/>
                      <a:pt x="18" y="19"/>
                      <a:pt x="18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2" name="Freeform 918">
                <a:extLst>
                  <a:ext uri="{FF2B5EF4-FFF2-40B4-BE49-F238E27FC236}">
                    <a16:creationId xmlns:a16="http://schemas.microsoft.com/office/drawing/2014/main" id="{C7321934-8F3C-EC68-A7F7-4E6254534550}"/>
                  </a:ext>
                </a:extLst>
              </p:cNvPr>
              <p:cNvSpPr/>
              <p:nvPr userDrawn="1"/>
            </p:nvSpPr>
            <p:spPr bwMode="auto">
              <a:xfrm>
                <a:off x="2504" y="3095"/>
                <a:ext cx="164" cy="101"/>
              </a:xfrm>
              <a:custGeom>
                <a:avLst/>
                <a:gdLst>
                  <a:gd name="T0" fmla="*/ 0 w 26"/>
                  <a:gd name="T1" fmla="*/ 12 h 16"/>
                  <a:gd name="T2" fmla="*/ 4 w 26"/>
                  <a:gd name="T3" fmla="*/ 11 h 16"/>
                  <a:gd name="T4" fmla="*/ 7 w 26"/>
                  <a:gd name="T5" fmla="*/ 10 h 16"/>
                  <a:gd name="T6" fmla="*/ 8 w 26"/>
                  <a:gd name="T7" fmla="*/ 9 h 16"/>
                  <a:gd name="T8" fmla="*/ 23 w 26"/>
                  <a:gd name="T9" fmla="*/ 2 h 16"/>
                  <a:gd name="T10" fmla="*/ 25 w 26"/>
                  <a:gd name="T11" fmla="*/ 1 h 16"/>
                  <a:gd name="T12" fmla="*/ 26 w 26"/>
                  <a:gd name="T13" fmla="*/ 4 h 16"/>
                  <a:gd name="T14" fmla="*/ 22 w 26"/>
                  <a:gd name="T15" fmla="*/ 10 h 16"/>
                  <a:gd name="T16" fmla="*/ 5 w 26"/>
                  <a:gd name="T17" fmla="*/ 14 h 16"/>
                  <a:gd name="T18" fmla="*/ 0 w 26"/>
                  <a:gd name="T19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6">
                    <a:moveTo>
                      <a:pt x="0" y="12"/>
                    </a:moveTo>
                    <a:cubicBezTo>
                      <a:pt x="2" y="11"/>
                      <a:pt x="3" y="12"/>
                      <a:pt x="4" y="11"/>
                    </a:cubicBezTo>
                    <a:cubicBezTo>
                      <a:pt x="5" y="11"/>
                      <a:pt x="7" y="11"/>
                      <a:pt x="7" y="10"/>
                    </a:cubicBezTo>
                    <a:cubicBezTo>
                      <a:pt x="7" y="9"/>
                      <a:pt x="8" y="9"/>
                      <a:pt x="8" y="9"/>
                    </a:cubicBezTo>
                    <a:cubicBezTo>
                      <a:pt x="14" y="9"/>
                      <a:pt x="19" y="6"/>
                      <a:pt x="23" y="2"/>
                    </a:cubicBezTo>
                    <a:cubicBezTo>
                      <a:pt x="24" y="2"/>
                      <a:pt x="24" y="0"/>
                      <a:pt x="25" y="1"/>
                    </a:cubicBezTo>
                    <a:cubicBezTo>
                      <a:pt x="26" y="1"/>
                      <a:pt x="26" y="3"/>
                      <a:pt x="26" y="4"/>
                    </a:cubicBezTo>
                    <a:cubicBezTo>
                      <a:pt x="25" y="6"/>
                      <a:pt x="23" y="8"/>
                      <a:pt x="22" y="10"/>
                    </a:cubicBezTo>
                    <a:cubicBezTo>
                      <a:pt x="17" y="14"/>
                      <a:pt x="11" y="16"/>
                      <a:pt x="5" y="14"/>
                    </a:cubicBezTo>
                    <a:cubicBezTo>
                      <a:pt x="3" y="14"/>
                      <a:pt x="2" y="13"/>
                      <a:pt x="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3" name="Freeform 919">
                <a:extLst>
                  <a:ext uri="{FF2B5EF4-FFF2-40B4-BE49-F238E27FC236}">
                    <a16:creationId xmlns:a16="http://schemas.microsoft.com/office/drawing/2014/main" id="{147F6D5A-38E1-B903-1E03-AF1CC0E56CA4}"/>
                  </a:ext>
                </a:extLst>
              </p:cNvPr>
              <p:cNvSpPr/>
              <p:nvPr userDrawn="1"/>
            </p:nvSpPr>
            <p:spPr bwMode="auto">
              <a:xfrm>
                <a:off x="2397" y="2879"/>
                <a:ext cx="50" cy="139"/>
              </a:xfrm>
              <a:custGeom>
                <a:avLst/>
                <a:gdLst>
                  <a:gd name="T0" fmla="*/ 8 w 8"/>
                  <a:gd name="T1" fmla="*/ 0 h 22"/>
                  <a:gd name="T2" fmla="*/ 6 w 8"/>
                  <a:gd name="T3" fmla="*/ 20 h 22"/>
                  <a:gd name="T4" fmla="*/ 5 w 8"/>
                  <a:gd name="T5" fmla="*/ 21 h 22"/>
                  <a:gd name="T6" fmla="*/ 1 w 8"/>
                  <a:gd name="T7" fmla="*/ 20 h 22"/>
                  <a:gd name="T8" fmla="*/ 0 w 8"/>
                  <a:gd name="T9" fmla="*/ 15 h 22"/>
                  <a:gd name="T10" fmla="*/ 8 w 8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6" y="7"/>
                      <a:pt x="7" y="13"/>
                      <a:pt x="6" y="20"/>
                    </a:cubicBezTo>
                    <a:cubicBezTo>
                      <a:pt x="6" y="20"/>
                      <a:pt x="6" y="21"/>
                      <a:pt x="5" y="21"/>
                    </a:cubicBezTo>
                    <a:cubicBezTo>
                      <a:pt x="4" y="21"/>
                      <a:pt x="2" y="22"/>
                      <a:pt x="1" y="20"/>
                    </a:cubicBezTo>
                    <a:cubicBezTo>
                      <a:pt x="0" y="19"/>
                      <a:pt x="0" y="17"/>
                      <a:pt x="0" y="15"/>
                    </a:cubicBezTo>
                    <a:cubicBezTo>
                      <a:pt x="0" y="9"/>
                      <a:pt x="2" y="4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4" name="Freeform 920">
                <a:extLst>
                  <a:ext uri="{FF2B5EF4-FFF2-40B4-BE49-F238E27FC236}">
                    <a16:creationId xmlns:a16="http://schemas.microsoft.com/office/drawing/2014/main" id="{7DADCB88-8C02-CC91-E6C4-E2AD54E34B5A}"/>
                  </a:ext>
                </a:extLst>
              </p:cNvPr>
              <p:cNvSpPr/>
              <p:nvPr userDrawn="1"/>
            </p:nvSpPr>
            <p:spPr bwMode="auto">
              <a:xfrm>
                <a:off x="2460" y="2930"/>
                <a:ext cx="157" cy="120"/>
              </a:xfrm>
              <a:custGeom>
                <a:avLst/>
                <a:gdLst>
                  <a:gd name="T0" fmla="*/ 22 w 25"/>
                  <a:gd name="T1" fmla="*/ 8 h 19"/>
                  <a:gd name="T2" fmla="*/ 20 w 25"/>
                  <a:gd name="T3" fmla="*/ 16 h 19"/>
                  <a:gd name="T4" fmla="*/ 3 w 25"/>
                  <a:gd name="T5" fmla="*/ 8 h 19"/>
                  <a:gd name="T6" fmla="*/ 2 w 25"/>
                  <a:gd name="T7" fmla="*/ 7 h 19"/>
                  <a:gd name="T8" fmla="*/ 4 w 25"/>
                  <a:gd name="T9" fmla="*/ 3 h 19"/>
                  <a:gd name="T10" fmla="*/ 17 w 25"/>
                  <a:gd name="T11" fmla="*/ 4 h 19"/>
                  <a:gd name="T12" fmla="*/ 13 w 25"/>
                  <a:gd name="T13" fmla="*/ 4 h 19"/>
                  <a:gd name="T14" fmla="*/ 5 w 25"/>
                  <a:gd name="T15" fmla="*/ 5 h 19"/>
                  <a:gd name="T16" fmla="*/ 4 w 25"/>
                  <a:gd name="T17" fmla="*/ 9 h 19"/>
                  <a:gd name="T18" fmla="*/ 18 w 25"/>
                  <a:gd name="T19" fmla="*/ 13 h 19"/>
                  <a:gd name="T20" fmla="*/ 22 w 25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9">
                    <a:moveTo>
                      <a:pt x="22" y="8"/>
                    </a:moveTo>
                    <a:cubicBezTo>
                      <a:pt x="25" y="12"/>
                      <a:pt x="24" y="14"/>
                      <a:pt x="20" y="16"/>
                    </a:cubicBezTo>
                    <a:cubicBezTo>
                      <a:pt x="12" y="19"/>
                      <a:pt x="6" y="15"/>
                      <a:pt x="3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0" y="4"/>
                      <a:pt x="0" y="4"/>
                      <a:pt x="4" y="3"/>
                    </a:cubicBezTo>
                    <a:cubicBezTo>
                      <a:pt x="10" y="0"/>
                      <a:pt x="13" y="1"/>
                      <a:pt x="17" y="4"/>
                    </a:cubicBezTo>
                    <a:cubicBezTo>
                      <a:pt x="16" y="4"/>
                      <a:pt x="14" y="4"/>
                      <a:pt x="13" y="4"/>
                    </a:cubicBezTo>
                    <a:cubicBezTo>
                      <a:pt x="10" y="3"/>
                      <a:pt x="7" y="4"/>
                      <a:pt x="5" y="5"/>
                    </a:cubicBezTo>
                    <a:cubicBezTo>
                      <a:pt x="4" y="6"/>
                      <a:pt x="3" y="8"/>
                      <a:pt x="4" y="9"/>
                    </a:cubicBezTo>
                    <a:cubicBezTo>
                      <a:pt x="6" y="13"/>
                      <a:pt x="14" y="15"/>
                      <a:pt x="18" y="13"/>
                    </a:cubicBezTo>
                    <a:cubicBezTo>
                      <a:pt x="20" y="13"/>
                      <a:pt x="21" y="11"/>
                      <a:pt x="2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5" name="Freeform 921">
                <a:extLst>
                  <a:ext uri="{FF2B5EF4-FFF2-40B4-BE49-F238E27FC236}">
                    <a16:creationId xmlns:a16="http://schemas.microsoft.com/office/drawing/2014/main" id="{C7B4710E-650A-B847-EC44-4E59E82A1BC4}"/>
                  </a:ext>
                </a:extLst>
              </p:cNvPr>
              <p:cNvSpPr/>
              <p:nvPr userDrawn="1"/>
            </p:nvSpPr>
            <p:spPr bwMode="auto">
              <a:xfrm>
                <a:off x="2454" y="2885"/>
                <a:ext cx="107" cy="57"/>
              </a:xfrm>
              <a:custGeom>
                <a:avLst/>
                <a:gdLst>
                  <a:gd name="T0" fmla="*/ 6 w 17"/>
                  <a:gd name="T1" fmla="*/ 0 h 9"/>
                  <a:gd name="T2" fmla="*/ 16 w 17"/>
                  <a:gd name="T3" fmla="*/ 5 h 9"/>
                  <a:gd name="T4" fmla="*/ 16 w 17"/>
                  <a:gd name="T5" fmla="*/ 6 h 9"/>
                  <a:gd name="T6" fmla="*/ 15 w 17"/>
                  <a:gd name="T7" fmla="*/ 7 h 9"/>
                  <a:gd name="T8" fmla="*/ 2 w 17"/>
                  <a:gd name="T9" fmla="*/ 8 h 9"/>
                  <a:gd name="T10" fmla="*/ 0 w 17"/>
                  <a:gd name="T11" fmla="*/ 6 h 9"/>
                  <a:gd name="T12" fmla="*/ 6 w 17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9">
                    <a:moveTo>
                      <a:pt x="6" y="0"/>
                    </a:moveTo>
                    <a:cubicBezTo>
                      <a:pt x="10" y="0"/>
                      <a:pt x="14" y="2"/>
                      <a:pt x="16" y="5"/>
                    </a:cubicBezTo>
                    <a:cubicBezTo>
                      <a:pt x="16" y="5"/>
                      <a:pt x="17" y="6"/>
                      <a:pt x="16" y="6"/>
                    </a:cubicBezTo>
                    <a:cubicBezTo>
                      <a:pt x="16" y="7"/>
                      <a:pt x="16" y="7"/>
                      <a:pt x="15" y="7"/>
                    </a:cubicBezTo>
                    <a:cubicBezTo>
                      <a:pt x="10" y="5"/>
                      <a:pt x="6" y="7"/>
                      <a:pt x="2" y="8"/>
                    </a:cubicBezTo>
                    <a:cubicBezTo>
                      <a:pt x="0" y="9"/>
                      <a:pt x="0" y="7"/>
                      <a:pt x="0" y="6"/>
                    </a:cubicBezTo>
                    <a:cubicBezTo>
                      <a:pt x="0" y="2"/>
                      <a:pt x="2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6" name="Freeform 922">
                <a:extLst>
                  <a:ext uri="{FF2B5EF4-FFF2-40B4-BE49-F238E27FC236}">
                    <a16:creationId xmlns:a16="http://schemas.microsoft.com/office/drawing/2014/main" id="{A260458F-1431-C924-5B69-B107CC778AA8}"/>
                  </a:ext>
                </a:extLst>
              </p:cNvPr>
              <p:cNvSpPr/>
              <p:nvPr userDrawn="1"/>
            </p:nvSpPr>
            <p:spPr bwMode="auto">
              <a:xfrm>
                <a:off x="2573" y="3006"/>
                <a:ext cx="76" cy="63"/>
              </a:xfrm>
              <a:custGeom>
                <a:avLst/>
                <a:gdLst>
                  <a:gd name="T0" fmla="*/ 12 w 12"/>
                  <a:gd name="T1" fmla="*/ 5 h 10"/>
                  <a:gd name="T2" fmla="*/ 6 w 12"/>
                  <a:gd name="T3" fmla="*/ 10 h 10"/>
                  <a:gd name="T4" fmla="*/ 1 w 12"/>
                  <a:gd name="T5" fmla="*/ 9 h 10"/>
                  <a:gd name="T6" fmla="*/ 0 w 12"/>
                  <a:gd name="T7" fmla="*/ 7 h 10"/>
                  <a:gd name="T8" fmla="*/ 1 w 12"/>
                  <a:gd name="T9" fmla="*/ 7 h 10"/>
                  <a:gd name="T10" fmla="*/ 4 w 12"/>
                  <a:gd name="T11" fmla="*/ 6 h 10"/>
                  <a:gd name="T12" fmla="*/ 8 w 12"/>
                  <a:gd name="T13" fmla="*/ 1 h 10"/>
                  <a:gd name="T14" fmla="*/ 9 w 12"/>
                  <a:gd name="T15" fmla="*/ 0 h 10"/>
                  <a:gd name="T16" fmla="*/ 11 w 12"/>
                  <a:gd name="T17" fmla="*/ 1 h 10"/>
                  <a:gd name="T18" fmla="*/ 12 w 12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0">
                    <a:moveTo>
                      <a:pt x="12" y="5"/>
                    </a:moveTo>
                    <a:cubicBezTo>
                      <a:pt x="12" y="9"/>
                      <a:pt x="10" y="10"/>
                      <a:pt x="6" y="10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5"/>
                      <a:pt x="8" y="4"/>
                      <a:pt x="8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11" y="2"/>
                      <a:pt x="12" y="3"/>
                      <a:pt x="1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7" name="Freeform 923">
                <a:extLst>
                  <a:ext uri="{FF2B5EF4-FFF2-40B4-BE49-F238E27FC236}">
                    <a16:creationId xmlns:a16="http://schemas.microsoft.com/office/drawing/2014/main" id="{0855D73E-6435-81BF-49A9-0AB6A8E71F5A}"/>
                  </a:ext>
                </a:extLst>
              </p:cNvPr>
              <p:cNvSpPr/>
              <p:nvPr userDrawn="1"/>
            </p:nvSpPr>
            <p:spPr bwMode="auto">
              <a:xfrm>
                <a:off x="2504" y="2968"/>
                <a:ext cx="76" cy="31"/>
              </a:xfrm>
              <a:custGeom>
                <a:avLst/>
                <a:gdLst>
                  <a:gd name="T0" fmla="*/ 8 w 12"/>
                  <a:gd name="T1" fmla="*/ 5 h 5"/>
                  <a:gd name="T2" fmla="*/ 2 w 12"/>
                  <a:gd name="T3" fmla="*/ 4 h 5"/>
                  <a:gd name="T4" fmla="*/ 0 w 12"/>
                  <a:gd name="T5" fmla="*/ 2 h 5"/>
                  <a:gd name="T6" fmla="*/ 3 w 12"/>
                  <a:gd name="T7" fmla="*/ 0 h 5"/>
                  <a:gd name="T8" fmla="*/ 9 w 12"/>
                  <a:gd name="T9" fmla="*/ 1 h 5"/>
                  <a:gd name="T10" fmla="*/ 12 w 12"/>
                  <a:gd name="T11" fmla="*/ 3 h 5"/>
                  <a:gd name="T12" fmla="*/ 9 w 12"/>
                  <a:gd name="T13" fmla="*/ 5 h 5"/>
                  <a:gd name="T14" fmla="*/ 8 w 1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5">
                    <a:moveTo>
                      <a:pt x="8" y="5"/>
                    </a:moveTo>
                    <a:cubicBezTo>
                      <a:pt x="6" y="5"/>
                      <a:pt x="3" y="5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2" y="1"/>
                      <a:pt x="12" y="3"/>
                    </a:cubicBezTo>
                    <a:cubicBezTo>
                      <a:pt x="11" y="4"/>
                      <a:pt x="10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8" name="Freeform 924">
                <a:extLst>
                  <a:ext uri="{FF2B5EF4-FFF2-40B4-BE49-F238E27FC236}">
                    <a16:creationId xmlns:a16="http://schemas.microsoft.com/office/drawing/2014/main" id="{D595068A-440A-8717-64A7-099D62A00E7D}"/>
                  </a:ext>
                </a:extLst>
              </p:cNvPr>
              <p:cNvSpPr/>
              <p:nvPr userDrawn="1"/>
            </p:nvSpPr>
            <p:spPr bwMode="auto">
              <a:xfrm>
                <a:off x="2662" y="3006"/>
                <a:ext cx="25" cy="57"/>
              </a:xfrm>
              <a:custGeom>
                <a:avLst/>
                <a:gdLst>
                  <a:gd name="T0" fmla="*/ 0 w 4"/>
                  <a:gd name="T1" fmla="*/ 9 h 9"/>
                  <a:gd name="T2" fmla="*/ 0 w 4"/>
                  <a:gd name="T3" fmla="*/ 2 h 9"/>
                  <a:gd name="T4" fmla="*/ 1 w 4"/>
                  <a:gd name="T5" fmla="*/ 0 h 9"/>
                  <a:gd name="T6" fmla="*/ 3 w 4"/>
                  <a:gd name="T7" fmla="*/ 1 h 9"/>
                  <a:gd name="T8" fmla="*/ 3 w 4"/>
                  <a:gd name="T9" fmla="*/ 7 h 9"/>
                  <a:gd name="T10" fmla="*/ 0 w 4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9">
                    <a:moveTo>
                      <a:pt x="0" y="9"/>
                    </a:moveTo>
                    <a:cubicBezTo>
                      <a:pt x="0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3"/>
                      <a:pt x="4" y="5"/>
                      <a:pt x="3" y="7"/>
                    </a:cubicBezTo>
                    <a:cubicBezTo>
                      <a:pt x="3" y="9"/>
                      <a:pt x="1" y="8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9" name="Freeform 925">
                <a:extLst>
                  <a:ext uri="{FF2B5EF4-FFF2-40B4-BE49-F238E27FC236}">
                    <a16:creationId xmlns:a16="http://schemas.microsoft.com/office/drawing/2014/main" id="{8C2C41C8-BCA2-8B38-BDFA-1810A7A7C176}"/>
                  </a:ext>
                </a:extLst>
              </p:cNvPr>
              <p:cNvSpPr/>
              <p:nvPr userDrawn="1"/>
            </p:nvSpPr>
            <p:spPr bwMode="auto">
              <a:xfrm>
                <a:off x="783" y="3678"/>
                <a:ext cx="113" cy="140"/>
              </a:xfrm>
              <a:custGeom>
                <a:avLst/>
                <a:gdLst>
                  <a:gd name="T0" fmla="*/ 0 w 18"/>
                  <a:gd name="T1" fmla="*/ 5 h 22"/>
                  <a:gd name="T2" fmla="*/ 0 w 18"/>
                  <a:gd name="T3" fmla="*/ 5 h 22"/>
                  <a:gd name="T4" fmla="*/ 2 w 18"/>
                  <a:gd name="T5" fmla="*/ 1 h 22"/>
                  <a:gd name="T6" fmla="*/ 9 w 18"/>
                  <a:gd name="T7" fmla="*/ 4 h 22"/>
                  <a:gd name="T8" fmla="*/ 14 w 18"/>
                  <a:gd name="T9" fmla="*/ 11 h 22"/>
                  <a:gd name="T10" fmla="*/ 15 w 18"/>
                  <a:gd name="T11" fmla="*/ 13 h 22"/>
                  <a:gd name="T12" fmla="*/ 17 w 18"/>
                  <a:gd name="T13" fmla="*/ 19 h 22"/>
                  <a:gd name="T14" fmla="*/ 18 w 18"/>
                  <a:gd name="T15" fmla="*/ 22 h 22"/>
                  <a:gd name="T16" fmla="*/ 15 w 18"/>
                  <a:gd name="T17" fmla="*/ 22 h 22"/>
                  <a:gd name="T18" fmla="*/ 5 w 18"/>
                  <a:gd name="T19" fmla="*/ 17 h 22"/>
                  <a:gd name="T20" fmla="*/ 0 w 18"/>
                  <a:gd name="T21" fmla="*/ 9 h 22"/>
                  <a:gd name="T22" fmla="*/ 0 w 18"/>
                  <a:gd name="T2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2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5" y="0"/>
                      <a:pt x="8" y="1"/>
                      <a:pt x="9" y="4"/>
                    </a:cubicBezTo>
                    <a:cubicBezTo>
                      <a:pt x="11" y="6"/>
                      <a:pt x="12" y="9"/>
                      <a:pt x="14" y="11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4" y="15"/>
                      <a:pt x="15" y="17"/>
                      <a:pt x="17" y="19"/>
                    </a:cubicBezTo>
                    <a:cubicBezTo>
                      <a:pt x="17" y="20"/>
                      <a:pt x="18" y="21"/>
                      <a:pt x="18" y="22"/>
                    </a:cubicBezTo>
                    <a:cubicBezTo>
                      <a:pt x="17" y="22"/>
                      <a:pt x="16" y="22"/>
                      <a:pt x="15" y="22"/>
                    </a:cubicBezTo>
                    <a:cubicBezTo>
                      <a:pt x="11" y="21"/>
                      <a:pt x="8" y="20"/>
                      <a:pt x="5" y="17"/>
                    </a:cubicBezTo>
                    <a:cubicBezTo>
                      <a:pt x="2" y="15"/>
                      <a:pt x="1" y="12"/>
                      <a:pt x="0" y="9"/>
                    </a:cubicBezTo>
                    <a:cubicBezTo>
                      <a:pt x="0" y="8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0" name="Freeform 926">
                <a:extLst>
                  <a:ext uri="{FF2B5EF4-FFF2-40B4-BE49-F238E27FC236}">
                    <a16:creationId xmlns:a16="http://schemas.microsoft.com/office/drawing/2014/main" id="{390493AE-96AD-5C20-FB86-F48FB8C3E7F7}"/>
                  </a:ext>
                </a:extLst>
              </p:cNvPr>
              <p:cNvSpPr/>
              <p:nvPr userDrawn="1"/>
            </p:nvSpPr>
            <p:spPr bwMode="auto">
              <a:xfrm>
                <a:off x="890" y="3748"/>
                <a:ext cx="170" cy="95"/>
              </a:xfrm>
              <a:custGeom>
                <a:avLst/>
                <a:gdLst>
                  <a:gd name="T0" fmla="*/ 14 w 27"/>
                  <a:gd name="T1" fmla="*/ 14 h 15"/>
                  <a:gd name="T2" fmla="*/ 4 w 27"/>
                  <a:gd name="T3" fmla="*/ 9 h 15"/>
                  <a:gd name="T4" fmla="*/ 2 w 27"/>
                  <a:gd name="T5" fmla="*/ 7 h 15"/>
                  <a:gd name="T6" fmla="*/ 1 w 27"/>
                  <a:gd name="T7" fmla="*/ 3 h 15"/>
                  <a:gd name="T8" fmla="*/ 8 w 27"/>
                  <a:gd name="T9" fmla="*/ 1 h 15"/>
                  <a:gd name="T10" fmla="*/ 17 w 27"/>
                  <a:gd name="T11" fmla="*/ 6 h 15"/>
                  <a:gd name="T12" fmla="*/ 25 w 27"/>
                  <a:gd name="T13" fmla="*/ 7 h 15"/>
                  <a:gd name="T14" fmla="*/ 27 w 27"/>
                  <a:gd name="T15" fmla="*/ 9 h 15"/>
                  <a:gd name="T16" fmla="*/ 26 w 27"/>
                  <a:gd name="T17" fmla="*/ 10 h 15"/>
                  <a:gd name="T18" fmla="*/ 14 w 27"/>
                  <a:gd name="T1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5">
                    <a:moveTo>
                      <a:pt x="14" y="14"/>
                    </a:moveTo>
                    <a:cubicBezTo>
                      <a:pt x="10" y="15"/>
                      <a:pt x="7" y="12"/>
                      <a:pt x="4" y="9"/>
                    </a:cubicBezTo>
                    <a:cubicBezTo>
                      <a:pt x="3" y="9"/>
                      <a:pt x="3" y="8"/>
                      <a:pt x="2" y="7"/>
                    </a:cubicBezTo>
                    <a:cubicBezTo>
                      <a:pt x="1" y="6"/>
                      <a:pt x="0" y="5"/>
                      <a:pt x="1" y="3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1" y="3"/>
                      <a:pt x="13" y="5"/>
                      <a:pt x="17" y="6"/>
                    </a:cubicBezTo>
                    <a:cubicBezTo>
                      <a:pt x="19" y="7"/>
                      <a:pt x="22" y="8"/>
                      <a:pt x="25" y="7"/>
                    </a:cubicBezTo>
                    <a:cubicBezTo>
                      <a:pt x="26" y="7"/>
                      <a:pt x="27" y="7"/>
                      <a:pt x="27" y="9"/>
                    </a:cubicBezTo>
                    <a:cubicBezTo>
                      <a:pt x="27" y="9"/>
                      <a:pt x="26" y="10"/>
                      <a:pt x="26" y="10"/>
                    </a:cubicBezTo>
                    <a:cubicBezTo>
                      <a:pt x="22" y="12"/>
                      <a:pt x="18" y="14"/>
                      <a:pt x="14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1" name="Freeform 927">
                <a:extLst>
                  <a:ext uri="{FF2B5EF4-FFF2-40B4-BE49-F238E27FC236}">
                    <a16:creationId xmlns:a16="http://schemas.microsoft.com/office/drawing/2014/main" id="{20663EF0-6309-604C-32F8-66477EC9C925}"/>
                  </a:ext>
                </a:extLst>
              </p:cNvPr>
              <p:cNvSpPr/>
              <p:nvPr userDrawn="1"/>
            </p:nvSpPr>
            <p:spPr bwMode="auto">
              <a:xfrm>
                <a:off x="1067" y="3684"/>
                <a:ext cx="107" cy="146"/>
              </a:xfrm>
              <a:custGeom>
                <a:avLst/>
                <a:gdLst>
                  <a:gd name="T0" fmla="*/ 17 w 17"/>
                  <a:gd name="T1" fmla="*/ 4 h 23"/>
                  <a:gd name="T2" fmla="*/ 2 w 17"/>
                  <a:gd name="T3" fmla="*/ 23 h 23"/>
                  <a:gd name="T4" fmla="*/ 0 w 17"/>
                  <a:gd name="T5" fmla="*/ 22 h 23"/>
                  <a:gd name="T6" fmla="*/ 1 w 17"/>
                  <a:gd name="T7" fmla="*/ 21 h 23"/>
                  <a:gd name="T8" fmla="*/ 3 w 17"/>
                  <a:gd name="T9" fmla="*/ 17 h 23"/>
                  <a:gd name="T10" fmla="*/ 4 w 17"/>
                  <a:gd name="T11" fmla="*/ 16 h 23"/>
                  <a:gd name="T12" fmla="*/ 13 w 17"/>
                  <a:gd name="T13" fmla="*/ 3 h 23"/>
                  <a:gd name="T14" fmla="*/ 15 w 17"/>
                  <a:gd name="T15" fmla="*/ 1 h 23"/>
                  <a:gd name="T16" fmla="*/ 17 w 17"/>
                  <a:gd name="T17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17" y="4"/>
                    </a:moveTo>
                    <a:cubicBezTo>
                      <a:pt x="16" y="13"/>
                      <a:pt x="11" y="21"/>
                      <a:pt x="2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0" y="21"/>
                      <a:pt x="1" y="21"/>
                      <a:pt x="1" y="21"/>
                    </a:cubicBezTo>
                    <a:cubicBezTo>
                      <a:pt x="3" y="20"/>
                      <a:pt x="4" y="19"/>
                      <a:pt x="3" y="17"/>
                    </a:cubicBezTo>
                    <a:cubicBezTo>
                      <a:pt x="3" y="16"/>
                      <a:pt x="4" y="16"/>
                      <a:pt x="4" y="16"/>
                    </a:cubicBezTo>
                    <a:cubicBezTo>
                      <a:pt x="9" y="13"/>
                      <a:pt x="11" y="8"/>
                      <a:pt x="13" y="3"/>
                    </a:cubicBezTo>
                    <a:cubicBezTo>
                      <a:pt x="14" y="2"/>
                      <a:pt x="13" y="0"/>
                      <a:pt x="15" y="1"/>
                    </a:cubicBezTo>
                    <a:cubicBezTo>
                      <a:pt x="17" y="1"/>
                      <a:pt x="17" y="3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2" name="Freeform 928">
                <a:extLst>
                  <a:ext uri="{FF2B5EF4-FFF2-40B4-BE49-F238E27FC236}">
                    <a16:creationId xmlns:a16="http://schemas.microsoft.com/office/drawing/2014/main" id="{D82E4550-B37E-AAB2-D8E9-06C424D70BD5}"/>
                  </a:ext>
                </a:extLst>
              </p:cNvPr>
              <p:cNvSpPr/>
              <p:nvPr userDrawn="1"/>
            </p:nvSpPr>
            <p:spPr bwMode="auto">
              <a:xfrm>
                <a:off x="1035" y="3684"/>
                <a:ext cx="107" cy="96"/>
              </a:xfrm>
              <a:custGeom>
                <a:avLst/>
                <a:gdLst>
                  <a:gd name="T0" fmla="*/ 2 w 17"/>
                  <a:gd name="T1" fmla="*/ 5 h 15"/>
                  <a:gd name="T2" fmla="*/ 14 w 17"/>
                  <a:gd name="T3" fmla="*/ 1 h 15"/>
                  <a:gd name="T4" fmla="*/ 16 w 17"/>
                  <a:gd name="T5" fmla="*/ 0 h 15"/>
                  <a:gd name="T6" fmla="*/ 16 w 17"/>
                  <a:gd name="T7" fmla="*/ 2 h 15"/>
                  <a:gd name="T8" fmla="*/ 7 w 17"/>
                  <a:gd name="T9" fmla="*/ 14 h 15"/>
                  <a:gd name="T10" fmla="*/ 1 w 17"/>
                  <a:gd name="T11" fmla="*/ 14 h 15"/>
                  <a:gd name="T12" fmla="*/ 2 w 17"/>
                  <a:gd name="T1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5">
                    <a:moveTo>
                      <a:pt x="2" y="5"/>
                    </a:moveTo>
                    <a:cubicBezTo>
                      <a:pt x="6" y="4"/>
                      <a:pt x="10" y="3"/>
                      <a:pt x="14" y="1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4" y="7"/>
                      <a:pt x="12" y="11"/>
                      <a:pt x="7" y="14"/>
                    </a:cubicBezTo>
                    <a:cubicBezTo>
                      <a:pt x="5" y="15"/>
                      <a:pt x="3" y="15"/>
                      <a:pt x="1" y="14"/>
                    </a:cubicBezTo>
                    <a:cubicBezTo>
                      <a:pt x="1" y="11"/>
                      <a:pt x="0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3" name="Freeform 929">
                <a:extLst>
                  <a:ext uri="{FF2B5EF4-FFF2-40B4-BE49-F238E27FC236}">
                    <a16:creationId xmlns:a16="http://schemas.microsoft.com/office/drawing/2014/main" id="{05C55C37-E319-8F77-664E-0AE5FF1B03F9}"/>
                  </a:ext>
                </a:extLst>
              </p:cNvPr>
              <p:cNvSpPr/>
              <p:nvPr userDrawn="1"/>
            </p:nvSpPr>
            <p:spPr bwMode="auto">
              <a:xfrm>
                <a:off x="840" y="3615"/>
                <a:ext cx="75" cy="133"/>
              </a:xfrm>
              <a:custGeom>
                <a:avLst/>
                <a:gdLst>
                  <a:gd name="T0" fmla="*/ 12 w 12"/>
                  <a:gd name="T1" fmla="*/ 17 h 21"/>
                  <a:gd name="T2" fmla="*/ 8 w 12"/>
                  <a:gd name="T3" fmla="*/ 20 h 21"/>
                  <a:gd name="T4" fmla="*/ 3 w 12"/>
                  <a:gd name="T5" fmla="*/ 14 h 21"/>
                  <a:gd name="T6" fmla="*/ 2 w 12"/>
                  <a:gd name="T7" fmla="*/ 1 h 21"/>
                  <a:gd name="T8" fmla="*/ 4 w 12"/>
                  <a:gd name="T9" fmla="*/ 1 h 21"/>
                  <a:gd name="T10" fmla="*/ 10 w 12"/>
                  <a:gd name="T11" fmla="*/ 14 h 21"/>
                  <a:gd name="T12" fmla="*/ 12 w 12"/>
                  <a:gd name="T1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21">
                    <a:moveTo>
                      <a:pt x="12" y="17"/>
                    </a:moveTo>
                    <a:cubicBezTo>
                      <a:pt x="12" y="20"/>
                      <a:pt x="10" y="21"/>
                      <a:pt x="8" y="20"/>
                    </a:cubicBezTo>
                    <a:cubicBezTo>
                      <a:pt x="5" y="19"/>
                      <a:pt x="4" y="17"/>
                      <a:pt x="3" y="14"/>
                    </a:cubicBezTo>
                    <a:cubicBezTo>
                      <a:pt x="1" y="10"/>
                      <a:pt x="0" y="6"/>
                      <a:pt x="2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6" y="6"/>
                      <a:pt x="9" y="9"/>
                      <a:pt x="10" y="14"/>
                    </a:cubicBezTo>
                    <a:cubicBezTo>
                      <a:pt x="11" y="15"/>
                      <a:pt x="12" y="16"/>
                      <a:pt x="1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4" name="Freeform 930">
                <a:extLst>
                  <a:ext uri="{FF2B5EF4-FFF2-40B4-BE49-F238E27FC236}">
                    <a16:creationId xmlns:a16="http://schemas.microsoft.com/office/drawing/2014/main" id="{C6E8EF43-A850-B063-0AB2-0143C5DB5A16}"/>
                  </a:ext>
                </a:extLst>
              </p:cNvPr>
              <p:cNvSpPr/>
              <p:nvPr userDrawn="1"/>
            </p:nvSpPr>
            <p:spPr bwMode="auto">
              <a:xfrm>
                <a:off x="877" y="3577"/>
                <a:ext cx="101" cy="82"/>
              </a:xfrm>
              <a:custGeom>
                <a:avLst/>
                <a:gdLst>
                  <a:gd name="T0" fmla="*/ 11 w 16"/>
                  <a:gd name="T1" fmla="*/ 1 h 13"/>
                  <a:gd name="T2" fmla="*/ 14 w 16"/>
                  <a:gd name="T3" fmla="*/ 1 h 13"/>
                  <a:gd name="T4" fmla="*/ 16 w 16"/>
                  <a:gd name="T5" fmla="*/ 2 h 13"/>
                  <a:gd name="T6" fmla="*/ 14 w 16"/>
                  <a:gd name="T7" fmla="*/ 3 h 13"/>
                  <a:gd name="T8" fmla="*/ 6 w 16"/>
                  <a:gd name="T9" fmla="*/ 9 h 13"/>
                  <a:gd name="T10" fmla="*/ 2 w 16"/>
                  <a:gd name="T11" fmla="*/ 11 h 13"/>
                  <a:gd name="T12" fmla="*/ 1 w 16"/>
                  <a:gd name="T13" fmla="*/ 5 h 13"/>
                  <a:gd name="T14" fmla="*/ 11 w 16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1" y="1"/>
                    </a:moveTo>
                    <a:cubicBezTo>
                      <a:pt x="12" y="0"/>
                      <a:pt x="13" y="1"/>
                      <a:pt x="14" y="1"/>
                    </a:cubicBezTo>
                    <a:cubicBezTo>
                      <a:pt x="15" y="1"/>
                      <a:pt x="16" y="1"/>
                      <a:pt x="16" y="2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1" y="4"/>
                      <a:pt x="8" y="7"/>
                      <a:pt x="6" y="9"/>
                    </a:cubicBezTo>
                    <a:cubicBezTo>
                      <a:pt x="5" y="10"/>
                      <a:pt x="4" y="13"/>
                      <a:pt x="2" y="11"/>
                    </a:cubicBezTo>
                    <a:cubicBezTo>
                      <a:pt x="0" y="10"/>
                      <a:pt x="0" y="6"/>
                      <a:pt x="1" y="5"/>
                    </a:cubicBezTo>
                    <a:cubicBezTo>
                      <a:pt x="4" y="2"/>
                      <a:pt x="7" y="1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5" name="Freeform 931">
                <a:extLst>
                  <a:ext uri="{FF2B5EF4-FFF2-40B4-BE49-F238E27FC236}">
                    <a16:creationId xmlns:a16="http://schemas.microsoft.com/office/drawing/2014/main" id="{50C4C52A-1968-A857-489D-2FDAD705BFB1}"/>
                  </a:ext>
                </a:extLst>
              </p:cNvPr>
              <p:cNvSpPr/>
              <p:nvPr userDrawn="1"/>
            </p:nvSpPr>
            <p:spPr bwMode="auto">
              <a:xfrm>
                <a:off x="922" y="3697"/>
                <a:ext cx="107" cy="76"/>
              </a:xfrm>
              <a:custGeom>
                <a:avLst/>
                <a:gdLst>
                  <a:gd name="T0" fmla="*/ 13 w 17"/>
                  <a:gd name="T1" fmla="*/ 12 h 12"/>
                  <a:gd name="T2" fmla="*/ 3 w 17"/>
                  <a:gd name="T3" fmla="*/ 5 h 12"/>
                  <a:gd name="T4" fmla="*/ 0 w 17"/>
                  <a:gd name="T5" fmla="*/ 0 h 12"/>
                  <a:gd name="T6" fmla="*/ 12 w 17"/>
                  <a:gd name="T7" fmla="*/ 3 h 12"/>
                  <a:gd name="T8" fmla="*/ 15 w 17"/>
                  <a:gd name="T9" fmla="*/ 4 h 12"/>
                  <a:gd name="T10" fmla="*/ 16 w 17"/>
                  <a:gd name="T11" fmla="*/ 5 h 12"/>
                  <a:gd name="T12" fmla="*/ 13 w 17"/>
                  <a:gd name="T13" fmla="*/ 11 h 12"/>
                  <a:gd name="T14" fmla="*/ 13 w 17"/>
                  <a:gd name="T1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13" y="12"/>
                    </a:moveTo>
                    <a:cubicBezTo>
                      <a:pt x="9" y="10"/>
                      <a:pt x="6" y="8"/>
                      <a:pt x="3" y="5"/>
                    </a:cubicBezTo>
                    <a:cubicBezTo>
                      <a:pt x="2" y="4"/>
                      <a:pt x="1" y="2"/>
                      <a:pt x="0" y="0"/>
                    </a:cubicBezTo>
                    <a:cubicBezTo>
                      <a:pt x="4" y="2"/>
                      <a:pt x="8" y="3"/>
                      <a:pt x="12" y="3"/>
                    </a:cubicBezTo>
                    <a:cubicBezTo>
                      <a:pt x="13" y="4"/>
                      <a:pt x="14" y="4"/>
                      <a:pt x="15" y="4"/>
                    </a:cubicBezTo>
                    <a:cubicBezTo>
                      <a:pt x="16" y="4"/>
                      <a:pt x="17" y="5"/>
                      <a:pt x="16" y="5"/>
                    </a:cubicBezTo>
                    <a:cubicBezTo>
                      <a:pt x="14" y="7"/>
                      <a:pt x="14" y="9"/>
                      <a:pt x="13" y="11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6" name="Freeform 932">
                <a:extLst>
                  <a:ext uri="{FF2B5EF4-FFF2-40B4-BE49-F238E27FC236}">
                    <a16:creationId xmlns:a16="http://schemas.microsoft.com/office/drawing/2014/main" id="{C4947F73-6211-159F-1442-A2A8EEC7578F}"/>
                  </a:ext>
                </a:extLst>
              </p:cNvPr>
              <p:cNvSpPr/>
              <p:nvPr userDrawn="1"/>
            </p:nvSpPr>
            <p:spPr bwMode="auto">
              <a:xfrm>
                <a:off x="1054" y="3621"/>
                <a:ext cx="69" cy="76"/>
              </a:xfrm>
              <a:custGeom>
                <a:avLst/>
                <a:gdLst>
                  <a:gd name="T0" fmla="*/ 0 w 11"/>
                  <a:gd name="T1" fmla="*/ 11 h 12"/>
                  <a:gd name="T2" fmla="*/ 3 w 11"/>
                  <a:gd name="T3" fmla="*/ 7 h 12"/>
                  <a:gd name="T4" fmla="*/ 4 w 11"/>
                  <a:gd name="T5" fmla="*/ 2 h 12"/>
                  <a:gd name="T6" fmla="*/ 6 w 11"/>
                  <a:gd name="T7" fmla="*/ 0 h 12"/>
                  <a:gd name="T8" fmla="*/ 10 w 11"/>
                  <a:gd name="T9" fmla="*/ 7 h 12"/>
                  <a:gd name="T10" fmla="*/ 10 w 11"/>
                  <a:gd name="T11" fmla="*/ 8 h 12"/>
                  <a:gd name="T12" fmla="*/ 0 w 11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2">
                    <a:moveTo>
                      <a:pt x="0" y="11"/>
                    </a:moveTo>
                    <a:cubicBezTo>
                      <a:pt x="1" y="10"/>
                      <a:pt x="2" y="9"/>
                      <a:pt x="3" y="7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9" y="1"/>
                      <a:pt x="11" y="4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7" y="10"/>
                      <a:pt x="4" y="12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7" name="Freeform 933">
                <a:extLst>
                  <a:ext uri="{FF2B5EF4-FFF2-40B4-BE49-F238E27FC236}">
                    <a16:creationId xmlns:a16="http://schemas.microsoft.com/office/drawing/2014/main" id="{8D895C81-2ADD-5AB4-71A5-E371DCE60E09}"/>
                  </a:ext>
                </a:extLst>
              </p:cNvPr>
              <p:cNvSpPr/>
              <p:nvPr userDrawn="1"/>
            </p:nvSpPr>
            <p:spPr bwMode="auto">
              <a:xfrm>
                <a:off x="953" y="3621"/>
                <a:ext cx="120" cy="83"/>
              </a:xfrm>
              <a:custGeom>
                <a:avLst/>
                <a:gdLst>
                  <a:gd name="T0" fmla="*/ 0 w 19"/>
                  <a:gd name="T1" fmla="*/ 10 h 13"/>
                  <a:gd name="T2" fmla="*/ 6 w 19"/>
                  <a:gd name="T3" fmla="*/ 10 h 13"/>
                  <a:gd name="T4" fmla="*/ 14 w 19"/>
                  <a:gd name="T5" fmla="*/ 5 h 13"/>
                  <a:gd name="T6" fmla="*/ 15 w 19"/>
                  <a:gd name="T7" fmla="*/ 0 h 13"/>
                  <a:gd name="T8" fmla="*/ 17 w 19"/>
                  <a:gd name="T9" fmla="*/ 6 h 13"/>
                  <a:gd name="T10" fmla="*/ 1 w 19"/>
                  <a:gd name="T11" fmla="*/ 11 h 13"/>
                  <a:gd name="T12" fmla="*/ 0 w 19"/>
                  <a:gd name="T13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0" y="10"/>
                    </a:moveTo>
                    <a:cubicBezTo>
                      <a:pt x="2" y="10"/>
                      <a:pt x="4" y="10"/>
                      <a:pt x="6" y="10"/>
                    </a:cubicBezTo>
                    <a:cubicBezTo>
                      <a:pt x="10" y="9"/>
                      <a:pt x="12" y="8"/>
                      <a:pt x="14" y="5"/>
                    </a:cubicBezTo>
                    <a:cubicBezTo>
                      <a:pt x="15" y="4"/>
                      <a:pt x="14" y="2"/>
                      <a:pt x="15" y="0"/>
                    </a:cubicBezTo>
                    <a:cubicBezTo>
                      <a:pt x="18" y="1"/>
                      <a:pt x="19" y="3"/>
                      <a:pt x="17" y="6"/>
                    </a:cubicBezTo>
                    <a:cubicBezTo>
                      <a:pt x="14" y="11"/>
                      <a:pt x="7" y="13"/>
                      <a:pt x="1" y="11"/>
                    </a:cubicBezTo>
                    <a:cubicBezTo>
                      <a:pt x="1" y="11"/>
                      <a:pt x="0" y="11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8" name="Freeform 934">
                <a:extLst>
                  <a:ext uri="{FF2B5EF4-FFF2-40B4-BE49-F238E27FC236}">
                    <a16:creationId xmlns:a16="http://schemas.microsoft.com/office/drawing/2014/main" id="{BBFCC227-111F-046A-DCFB-F29673365EC7}"/>
                  </a:ext>
                </a:extLst>
              </p:cNvPr>
              <p:cNvSpPr/>
              <p:nvPr userDrawn="1"/>
            </p:nvSpPr>
            <p:spPr bwMode="auto">
              <a:xfrm>
                <a:off x="997" y="3716"/>
                <a:ext cx="51" cy="57"/>
              </a:xfrm>
              <a:custGeom>
                <a:avLst/>
                <a:gdLst>
                  <a:gd name="T0" fmla="*/ 1 w 8"/>
                  <a:gd name="T1" fmla="*/ 9 h 9"/>
                  <a:gd name="T2" fmla="*/ 1 w 8"/>
                  <a:gd name="T3" fmla="*/ 7 h 9"/>
                  <a:gd name="T4" fmla="*/ 3 w 8"/>
                  <a:gd name="T5" fmla="*/ 3 h 9"/>
                  <a:gd name="T6" fmla="*/ 4 w 8"/>
                  <a:gd name="T7" fmla="*/ 2 h 9"/>
                  <a:gd name="T8" fmla="*/ 0 w 8"/>
                  <a:gd name="T9" fmla="*/ 0 h 9"/>
                  <a:gd name="T10" fmla="*/ 8 w 8"/>
                  <a:gd name="T11" fmla="*/ 0 h 9"/>
                  <a:gd name="T12" fmla="*/ 7 w 8"/>
                  <a:gd name="T13" fmla="*/ 9 h 9"/>
                  <a:gd name="T14" fmla="*/ 1 w 8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9">
                    <a:moveTo>
                      <a:pt x="1" y="9"/>
                    </a:moveTo>
                    <a:cubicBezTo>
                      <a:pt x="1" y="8"/>
                      <a:pt x="1" y="8"/>
                      <a:pt x="1" y="7"/>
                    </a:cubicBezTo>
                    <a:cubicBezTo>
                      <a:pt x="1" y="5"/>
                      <a:pt x="2" y="4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1" y="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7" y="3"/>
                      <a:pt x="8" y="6"/>
                      <a:pt x="7" y="9"/>
                    </a:cubicBezTo>
                    <a:cubicBezTo>
                      <a:pt x="5" y="9"/>
                      <a:pt x="3" y="9"/>
                      <a:pt x="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9" name="Freeform 935">
                <a:extLst>
                  <a:ext uri="{FF2B5EF4-FFF2-40B4-BE49-F238E27FC236}">
                    <a16:creationId xmlns:a16="http://schemas.microsoft.com/office/drawing/2014/main" id="{4ADB590B-950E-0973-489D-FD3BC21B03B7}"/>
                  </a:ext>
                </a:extLst>
              </p:cNvPr>
              <p:cNvSpPr/>
              <p:nvPr userDrawn="1"/>
            </p:nvSpPr>
            <p:spPr bwMode="auto">
              <a:xfrm>
                <a:off x="953" y="3627"/>
                <a:ext cx="82" cy="45"/>
              </a:xfrm>
              <a:custGeom>
                <a:avLst/>
                <a:gdLst>
                  <a:gd name="T0" fmla="*/ 3 w 13"/>
                  <a:gd name="T1" fmla="*/ 7 h 7"/>
                  <a:gd name="T2" fmla="*/ 1 w 13"/>
                  <a:gd name="T3" fmla="*/ 6 h 7"/>
                  <a:gd name="T4" fmla="*/ 2 w 13"/>
                  <a:gd name="T5" fmla="*/ 4 h 7"/>
                  <a:gd name="T6" fmla="*/ 9 w 13"/>
                  <a:gd name="T7" fmla="*/ 0 h 7"/>
                  <a:gd name="T8" fmla="*/ 12 w 13"/>
                  <a:gd name="T9" fmla="*/ 1 h 7"/>
                  <a:gd name="T10" fmla="*/ 11 w 13"/>
                  <a:gd name="T11" fmla="*/ 4 h 7"/>
                  <a:gd name="T12" fmla="*/ 3 w 13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3" y="7"/>
                    </a:moveTo>
                    <a:cubicBezTo>
                      <a:pt x="2" y="7"/>
                      <a:pt x="1" y="7"/>
                      <a:pt x="1" y="6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4" y="2"/>
                      <a:pt x="6" y="1"/>
                      <a:pt x="9" y="0"/>
                    </a:cubicBezTo>
                    <a:cubicBezTo>
                      <a:pt x="10" y="0"/>
                      <a:pt x="11" y="0"/>
                      <a:pt x="12" y="1"/>
                    </a:cubicBezTo>
                    <a:cubicBezTo>
                      <a:pt x="13" y="2"/>
                      <a:pt x="12" y="3"/>
                      <a:pt x="11" y="4"/>
                    </a:cubicBezTo>
                    <a:cubicBezTo>
                      <a:pt x="9" y="6"/>
                      <a:pt x="6" y="6"/>
                      <a:pt x="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0" name="Freeform 936">
                <a:extLst>
                  <a:ext uri="{FF2B5EF4-FFF2-40B4-BE49-F238E27FC236}">
                    <a16:creationId xmlns:a16="http://schemas.microsoft.com/office/drawing/2014/main" id="{3A588AB4-9978-2532-430F-4A1C323833F3}"/>
                  </a:ext>
                </a:extLst>
              </p:cNvPr>
              <p:cNvSpPr/>
              <p:nvPr userDrawn="1"/>
            </p:nvSpPr>
            <p:spPr bwMode="auto">
              <a:xfrm>
                <a:off x="909" y="3608"/>
                <a:ext cx="88" cy="76"/>
              </a:xfrm>
              <a:custGeom>
                <a:avLst/>
                <a:gdLst>
                  <a:gd name="T0" fmla="*/ 13 w 14"/>
                  <a:gd name="T1" fmla="*/ 0 h 12"/>
                  <a:gd name="T2" fmla="*/ 14 w 14"/>
                  <a:gd name="T3" fmla="*/ 0 h 12"/>
                  <a:gd name="T4" fmla="*/ 13 w 14"/>
                  <a:gd name="T5" fmla="*/ 1 h 12"/>
                  <a:gd name="T6" fmla="*/ 7 w 14"/>
                  <a:gd name="T7" fmla="*/ 5 h 12"/>
                  <a:gd name="T8" fmla="*/ 5 w 14"/>
                  <a:gd name="T9" fmla="*/ 10 h 12"/>
                  <a:gd name="T10" fmla="*/ 4 w 14"/>
                  <a:gd name="T11" fmla="*/ 11 h 12"/>
                  <a:gd name="T12" fmla="*/ 2 w 14"/>
                  <a:gd name="T13" fmla="*/ 7 h 12"/>
                  <a:gd name="T14" fmla="*/ 12 w 14"/>
                  <a:gd name="T15" fmla="*/ 0 h 12"/>
                  <a:gd name="T16" fmla="*/ 13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13" y="0"/>
                    </a:moveTo>
                    <a:cubicBezTo>
                      <a:pt x="13" y="0"/>
                      <a:pt x="14" y="0"/>
                      <a:pt x="14" y="0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1" y="2"/>
                      <a:pt x="9" y="4"/>
                      <a:pt x="7" y="5"/>
                    </a:cubicBezTo>
                    <a:cubicBezTo>
                      <a:pt x="5" y="7"/>
                      <a:pt x="5" y="8"/>
                      <a:pt x="5" y="10"/>
                    </a:cubicBezTo>
                    <a:cubicBezTo>
                      <a:pt x="6" y="12"/>
                      <a:pt x="5" y="12"/>
                      <a:pt x="4" y="11"/>
                    </a:cubicBezTo>
                    <a:cubicBezTo>
                      <a:pt x="2" y="11"/>
                      <a:pt x="0" y="9"/>
                      <a:pt x="2" y="7"/>
                    </a:cubicBezTo>
                    <a:cubicBezTo>
                      <a:pt x="5" y="4"/>
                      <a:pt x="7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1" name="Freeform 937">
                <a:extLst>
                  <a:ext uri="{FF2B5EF4-FFF2-40B4-BE49-F238E27FC236}">
                    <a16:creationId xmlns:a16="http://schemas.microsoft.com/office/drawing/2014/main" id="{67D3AAD2-96C0-A34C-144A-B0AF3584A6DC}"/>
                  </a:ext>
                </a:extLst>
              </p:cNvPr>
              <p:cNvSpPr/>
              <p:nvPr userDrawn="1"/>
            </p:nvSpPr>
            <p:spPr bwMode="auto">
              <a:xfrm>
                <a:off x="1079" y="3583"/>
                <a:ext cx="70" cy="70"/>
              </a:xfrm>
              <a:custGeom>
                <a:avLst/>
                <a:gdLst>
                  <a:gd name="T0" fmla="*/ 0 w 11"/>
                  <a:gd name="T1" fmla="*/ 3 h 11"/>
                  <a:gd name="T2" fmla="*/ 11 w 11"/>
                  <a:gd name="T3" fmla="*/ 8 h 11"/>
                  <a:gd name="T4" fmla="*/ 10 w 11"/>
                  <a:gd name="T5" fmla="*/ 11 h 11"/>
                  <a:gd name="T6" fmla="*/ 8 w 11"/>
                  <a:gd name="T7" fmla="*/ 9 h 11"/>
                  <a:gd name="T8" fmla="*/ 5 w 11"/>
                  <a:gd name="T9" fmla="*/ 4 h 11"/>
                  <a:gd name="T10" fmla="*/ 0 w 11"/>
                  <a:gd name="T1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1">
                    <a:moveTo>
                      <a:pt x="0" y="3"/>
                    </a:moveTo>
                    <a:cubicBezTo>
                      <a:pt x="5" y="0"/>
                      <a:pt x="10" y="3"/>
                      <a:pt x="11" y="8"/>
                    </a:cubicBezTo>
                    <a:cubicBezTo>
                      <a:pt x="11" y="10"/>
                      <a:pt x="11" y="10"/>
                      <a:pt x="10" y="11"/>
                    </a:cubicBezTo>
                    <a:cubicBezTo>
                      <a:pt x="9" y="11"/>
                      <a:pt x="8" y="10"/>
                      <a:pt x="8" y="9"/>
                    </a:cubicBezTo>
                    <a:cubicBezTo>
                      <a:pt x="8" y="7"/>
                      <a:pt x="7" y="5"/>
                      <a:pt x="5" y="4"/>
                    </a:cubicBezTo>
                    <a:cubicBezTo>
                      <a:pt x="3" y="4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2" name="Freeform 938">
                <a:extLst>
                  <a:ext uri="{FF2B5EF4-FFF2-40B4-BE49-F238E27FC236}">
                    <a16:creationId xmlns:a16="http://schemas.microsoft.com/office/drawing/2014/main" id="{A56E209F-6AA9-D028-FDF9-5FBC8D598A08}"/>
                  </a:ext>
                </a:extLst>
              </p:cNvPr>
              <p:cNvSpPr/>
              <p:nvPr userDrawn="1"/>
            </p:nvSpPr>
            <p:spPr bwMode="auto">
              <a:xfrm>
                <a:off x="1508" y="2042"/>
                <a:ext cx="202" cy="133"/>
              </a:xfrm>
              <a:custGeom>
                <a:avLst/>
                <a:gdLst>
                  <a:gd name="T0" fmla="*/ 30 w 32"/>
                  <a:gd name="T1" fmla="*/ 0 h 21"/>
                  <a:gd name="T2" fmla="*/ 25 w 32"/>
                  <a:gd name="T3" fmla="*/ 17 h 21"/>
                  <a:gd name="T4" fmla="*/ 9 w 32"/>
                  <a:gd name="T5" fmla="*/ 19 h 21"/>
                  <a:gd name="T6" fmla="*/ 1 w 32"/>
                  <a:gd name="T7" fmla="*/ 15 h 21"/>
                  <a:gd name="T8" fmla="*/ 0 w 32"/>
                  <a:gd name="T9" fmla="*/ 13 h 21"/>
                  <a:gd name="T10" fmla="*/ 2 w 32"/>
                  <a:gd name="T11" fmla="*/ 13 h 21"/>
                  <a:gd name="T12" fmla="*/ 17 w 32"/>
                  <a:gd name="T13" fmla="*/ 9 h 21"/>
                  <a:gd name="T14" fmla="*/ 29 w 32"/>
                  <a:gd name="T15" fmla="*/ 0 h 21"/>
                  <a:gd name="T16" fmla="*/ 30 w 32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1">
                    <a:moveTo>
                      <a:pt x="30" y="0"/>
                    </a:moveTo>
                    <a:cubicBezTo>
                      <a:pt x="32" y="6"/>
                      <a:pt x="30" y="14"/>
                      <a:pt x="25" y="17"/>
                    </a:cubicBezTo>
                    <a:cubicBezTo>
                      <a:pt x="20" y="20"/>
                      <a:pt x="15" y="21"/>
                      <a:pt x="9" y="19"/>
                    </a:cubicBezTo>
                    <a:cubicBezTo>
                      <a:pt x="6" y="18"/>
                      <a:pt x="4" y="17"/>
                      <a:pt x="1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7" y="13"/>
                      <a:pt x="12" y="11"/>
                      <a:pt x="17" y="9"/>
                    </a:cubicBezTo>
                    <a:cubicBezTo>
                      <a:pt x="22" y="8"/>
                      <a:pt x="26" y="4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3" name="Freeform 939">
                <a:extLst>
                  <a:ext uri="{FF2B5EF4-FFF2-40B4-BE49-F238E27FC236}">
                    <a16:creationId xmlns:a16="http://schemas.microsoft.com/office/drawing/2014/main" id="{7A1E8B54-3177-ED6F-4841-AA1558955707}"/>
                  </a:ext>
                </a:extLst>
              </p:cNvPr>
              <p:cNvSpPr/>
              <p:nvPr userDrawn="1"/>
            </p:nvSpPr>
            <p:spPr bwMode="auto">
              <a:xfrm>
                <a:off x="1369" y="2137"/>
                <a:ext cx="145" cy="127"/>
              </a:xfrm>
              <a:custGeom>
                <a:avLst/>
                <a:gdLst>
                  <a:gd name="T0" fmla="*/ 23 w 23"/>
                  <a:gd name="T1" fmla="*/ 16 h 20"/>
                  <a:gd name="T2" fmla="*/ 3 w 23"/>
                  <a:gd name="T3" fmla="*/ 12 h 20"/>
                  <a:gd name="T4" fmla="*/ 0 w 23"/>
                  <a:gd name="T5" fmla="*/ 3 h 20"/>
                  <a:gd name="T6" fmla="*/ 2 w 23"/>
                  <a:gd name="T7" fmla="*/ 1 h 20"/>
                  <a:gd name="T8" fmla="*/ 6 w 23"/>
                  <a:gd name="T9" fmla="*/ 0 h 20"/>
                  <a:gd name="T10" fmla="*/ 9 w 23"/>
                  <a:gd name="T11" fmla="*/ 2 h 20"/>
                  <a:gd name="T12" fmla="*/ 16 w 23"/>
                  <a:gd name="T13" fmla="*/ 7 h 20"/>
                  <a:gd name="T14" fmla="*/ 17 w 23"/>
                  <a:gd name="T15" fmla="*/ 9 h 20"/>
                  <a:gd name="T16" fmla="*/ 21 w 23"/>
                  <a:gd name="T17" fmla="*/ 15 h 20"/>
                  <a:gd name="T18" fmla="*/ 23 w 23"/>
                  <a:gd name="T1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0">
                    <a:moveTo>
                      <a:pt x="23" y="16"/>
                    </a:moveTo>
                    <a:cubicBezTo>
                      <a:pt x="16" y="20"/>
                      <a:pt x="8" y="17"/>
                      <a:pt x="3" y="12"/>
                    </a:cubicBezTo>
                    <a:cubicBezTo>
                      <a:pt x="1" y="9"/>
                      <a:pt x="1" y="6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1"/>
                      <a:pt x="4" y="0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0" y="5"/>
                      <a:pt x="13" y="6"/>
                      <a:pt x="16" y="7"/>
                    </a:cubicBezTo>
                    <a:cubicBezTo>
                      <a:pt x="16" y="8"/>
                      <a:pt x="17" y="8"/>
                      <a:pt x="17" y="9"/>
                    </a:cubicBezTo>
                    <a:cubicBezTo>
                      <a:pt x="17" y="12"/>
                      <a:pt x="19" y="13"/>
                      <a:pt x="21" y="15"/>
                    </a:cubicBezTo>
                    <a:cubicBezTo>
                      <a:pt x="22" y="15"/>
                      <a:pt x="22" y="16"/>
                      <a:pt x="2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4" name="Freeform 940">
                <a:extLst>
                  <a:ext uri="{FF2B5EF4-FFF2-40B4-BE49-F238E27FC236}">
                    <a16:creationId xmlns:a16="http://schemas.microsoft.com/office/drawing/2014/main" id="{34CDE330-F2EB-B1A2-3188-A14B77514EA5}"/>
                  </a:ext>
                </a:extLst>
              </p:cNvPr>
              <p:cNvSpPr/>
              <p:nvPr userDrawn="1"/>
            </p:nvSpPr>
            <p:spPr bwMode="auto">
              <a:xfrm>
                <a:off x="1495" y="2162"/>
                <a:ext cx="171" cy="76"/>
              </a:xfrm>
              <a:custGeom>
                <a:avLst/>
                <a:gdLst>
                  <a:gd name="T0" fmla="*/ 11 w 27"/>
                  <a:gd name="T1" fmla="*/ 12 h 12"/>
                  <a:gd name="T2" fmla="*/ 0 w 27"/>
                  <a:gd name="T3" fmla="*/ 7 h 12"/>
                  <a:gd name="T4" fmla="*/ 0 w 27"/>
                  <a:gd name="T5" fmla="*/ 6 h 12"/>
                  <a:gd name="T6" fmla="*/ 3 w 27"/>
                  <a:gd name="T7" fmla="*/ 2 h 12"/>
                  <a:gd name="T8" fmla="*/ 6 w 27"/>
                  <a:gd name="T9" fmla="*/ 1 h 12"/>
                  <a:gd name="T10" fmla="*/ 18 w 27"/>
                  <a:gd name="T11" fmla="*/ 4 h 12"/>
                  <a:gd name="T12" fmla="*/ 25 w 27"/>
                  <a:gd name="T13" fmla="*/ 2 h 12"/>
                  <a:gd name="T14" fmla="*/ 27 w 27"/>
                  <a:gd name="T15" fmla="*/ 2 h 12"/>
                  <a:gd name="T16" fmla="*/ 27 w 27"/>
                  <a:gd name="T17" fmla="*/ 3 h 12"/>
                  <a:gd name="T18" fmla="*/ 11 w 27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2">
                    <a:moveTo>
                      <a:pt x="11" y="12"/>
                    </a:moveTo>
                    <a:cubicBezTo>
                      <a:pt x="7" y="12"/>
                      <a:pt x="4" y="10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4"/>
                      <a:pt x="2" y="3"/>
                      <a:pt x="3" y="2"/>
                    </a:cubicBezTo>
                    <a:cubicBezTo>
                      <a:pt x="4" y="1"/>
                      <a:pt x="4" y="0"/>
                      <a:pt x="6" y="1"/>
                    </a:cubicBezTo>
                    <a:cubicBezTo>
                      <a:pt x="10" y="3"/>
                      <a:pt x="14" y="4"/>
                      <a:pt x="18" y="4"/>
                    </a:cubicBezTo>
                    <a:cubicBezTo>
                      <a:pt x="21" y="3"/>
                      <a:pt x="23" y="3"/>
                      <a:pt x="25" y="2"/>
                    </a:cubicBezTo>
                    <a:cubicBezTo>
                      <a:pt x="26" y="2"/>
                      <a:pt x="26" y="1"/>
                      <a:pt x="27" y="2"/>
                    </a:cubicBezTo>
                    <a:cubicBezTo>
                      <a:pt x="27" y="2"/>
                      <a:pt x="27" y="3"/>
                      <a:pt x="27" y="3"/>
                    </a:cubicBezTo>
                    <a:cubicBezTo>
                      <a:pt x="23" y="8"/>
                      <a:pt x="18" y="12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5" name="Freeform 941">
                <a:extLst>
                  <a:ext uri="{FF2B5EF4-FFF2-40B4-BE49-F238E27FC236}">
                    <a16:creationId xmlns:a16="http://schemas.microsoft.com/office/drawing/2014/main" id="{4783115B-FC9C-EDD0-7C52-212C854B6736}"/>
                  </a:ext>
                </a:extLst>
              </p:cNvPr>
              <p:cNvSpPr/>
              <p:nvPr userDrawn="1"/>
            </p:nvSpPr>
            <p:spPr bwMode="auto">
              <a:xfrm>
                <a:off x="1678" y="2035"/>
                <a:ext cx="69" cy="165"/>
              </a:xfrm>
              <a:custGeom>
                <a:avLst/>
                <a:gdLst>
                  <a:gd name="T0" fmla="*/ 2 w 11"/>
                  <a:gd name="T1" fmla="*/ 20 h 26"/>
                  <a:gd name="T2" fmla="*/ 4 w 11"/>
                  <a:gd name="T3" fmla="*/ 15 h 26"/>
                  <a:gd name="T4" fmla="*/ 6 w 11"/>
                  <a:gd name="T5" fmla="*/ 3 h 26"/>
                  <a:gd name="T6" fmla="*/ 7 w 11"/>
                  <a:gd name="T7" fmla="*/ 0 h 26"/>
                  <a:gd name="T8" fmla="*/ 10 w 11"/>
                  <a:gd name="T9" fmla="*/ 2 h 26"/>
                  <a:gd name="T10" fmla="*/ 10 w 11"/>
                  <a:gd name="T11" fmla="*/ 16 h 26"/>
                  <a:gd name="T12" fmla="*/ 4 w 11"/>
                  <a:gd name="T13" fmla="*/ 24 h 26"/>
                  <a:gd name="T14" fmla="*/ 1 w 11"/>
                  <a:gd name="T15" fmla="*/ 25 h 26"/>
                  <a:gd name="T16" fmla="*/ 1 w 11"/>
                  <a:gd name="T17" fmla="*/ 22 h 26"/>
                  <a:gd name="T18" fmla="*/ 2 w 11"/>
                  <a:gd name="T1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2" y="20"/>
                    </a:moveTo>
                    <a:cubicBezTo>
                      <a:pt x="1" y="18"/>
                      <a:pt x="3" y="16"/>
                      <a:pt x="4" y="15"/>
                    </a:cubicBezTo>
                    <a:cubicBezTo>
                      <a:pt x="6" y="11"/>
                      <a:pt x="6" y="7"/>
                      <a:pt x="6" y="3"/>
                    </a:cubicBezTo>
                    <a:cubicBezTo>
                      <a:pt x="6" y="2"/>
                      <a:pt x="6" y="1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1" y="7"/>
                      <a:pt x="11" y="11"/>
                      <a:pt x="10" y="16"/>
                    </a:cubicBezTo>
                    <a:cubicBezTo>
                      <a:pt x="9" y="20"/>
                      <a:pt x="6" y="22"/>
                      <a:pt x="4" y="24"/>
                    </a:cubicBezTo>
                    <a:cubicBezTo>
                      <a:pt x="3" y="25"/>
                      <a:pt x="2" y="26"/>
                      <a:pt x="1" y="25"/>
                    </a:cubicBezTo>
                    <a:cubicBezTo>
                      <a:pt x="0" y="24"/>
                      <a:pt x="1" y="23"/>
                      <a:pt x="1" y="22"/>
                    </a:cubicBezTo>
                    <a:cubicBezTo>
                      <a:pt x="1" y="22"/>
                      <a:pt x="2" y="21"/>
                      <a:pt x="2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6" name="Freeform 942">
                <a:extLst>
                  <a:ext uri="{FF2B5EF4-FFF2-40B4-BE49-F238E27FC236}">
                    <a16:creationId xmlns:a16="http://schemas.microsoft.com/office/drawing/2014/main" id="{764F7CD8-BD12-E413-EED5-779847385679}"/>
                  </a:ext>
                </a:extLst>
              </p:cNvPr>
              <p:cNvSpPr/>
              <p:nvPr userDrawn="1"/>
            </p:nvSpPr>
            <p:spPr bwMode="auto">
              <a:xfrm>
                <a:off x="1413" y="2061"/>
                <a:ext cx="95" cy="114"/>
              </a:xfrm>
              <a:custGeom>
                <a:avLst/>
                <a:gdLst>
                  <a:gd name="T0" fmla="*/ 0 w 15"/>
                  <a:gd name="T1" fmla="*/ 3 h 18"/>
                  <a:gd name="T2" fmla="*/ 1 w 15"/>
                  <a:gd name="T3" fmla="*/ 1 h 18"/>
                  <a:gd name="T4" fmla="*/ 3 w 15"/>
                  <a:gd name="T5" fmla="*/ 3 h 18"/>
                  <a:gd name="T6" fmla="*/ 9 w 15"/>
                  <a:gd name="T7" fmla="*/ 8 h 18"/>
                  <a:gd name="T8" fmla="*/ 15 w 15"/>
                  <a:gd name="T9" fmla="*/ 14 h 18"/>
                  <a:gd name="T10" fmla="*/ 15 w 15"/>
                  <a:gd name="T11" fmla="*/ 15 h 18"/>
                  <a:gd name="T12" fmla="*/ 12 w 15"/>
                  <a:gd name="T13" fmla="*/ 18 h 18"/>
                  <a:gd name="T14" fmla="*/ 2 w 15"/>
                  <a:gd name="T15" fmla="*/ 11 h 18"/>
                  <a:gd name="T16" fmla="*/ 0 w 15"/>
                  <a:gd name="T1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0" y="3"/>
                    </a:move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3" y="2"/>
                      <a:pt x="3" y="3"/>
                    </a:cubicBezTo>
                    <a:cubicBezTo>
                      <a:pt x="5" y="5"/>
                      <a:pt x="7" y="6"/>
                      <a:pt x="9" y="8"/>
                    </a:cubicBezTo>
                    <a:cubicBezTo>
                      <a:pt x="11" y="10"/>
                      <a:pt x="12" y="13"/>
                      <a:pt x="15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3" y="16"/>
                      <a:pt x="13" y="18"/>
                      <a:pt x="12" y="18"/>
                    </a:cubicBezTo>
                    <a:cubicBezTo>
                      <a:pt x="7" y="17"/>
                      <a:pt x="4" y="15"/>
                      <a:pt x="2" y="11"/>
                    </a:cubicBezTo>
                    <a:cubicBezTo>
                      <a:pt x="1" y="9"/>
                      <a:pt x="0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7" name="Freeform 943">
                <a:extLst>
                  <a:ext uri="{FF2B5EF4-FFF2-40B4-BE49-F238E27FC236}">
                    <a16:creationId xmlns:a16="http://schemas.microsoft.com/office/drawing/2014/main" id="{6238B656-BEAE-0457-CCF5-26EAD5EC6BD8}"/>
                  </a:ext>
                </a:extLst>
              </p:cNvPr>
              <p:cNvSpPr/>
              <p:nvPr userDrawn="1"/>
            </p:nvSpPr>
            <p:spPr bwMode="auto">
              <a:xfrm>
                <a:off x="1432" y="1997"/>
                <a:ext cx="82" cy="89"/>
              </a:xfrm>
              <a:custGeom>
                <a:avLst/>
                <a:gdLst>
                  <a:gd name="T0" fmla="*/ 11 w 13"/>
                  <a:gd name="T1" fmla="*/ 1 h 14"/>
                  <a:gd name="T2" fmla="*/ 13 w 13"/>
                  <a:gd name="T3" fmla="*/ 1 h 14"/>
                  <a:gd name="T4" fmla="*/ 12 w 13"/>
                  <a:gd name="T5" fmla="*/ 3 h 14"/>
                  <a:gd name="T6" fmla="*/ 7 w 13"/>
                  <a:gd name="T7" fmla="*/ 10 h 14"/>
                  <a:gd name="T8" fmla="*/ 4 w 13"/>
                  <a:gd name="T9" fmla="*/ 14 h 14"/>
                  <a:gd name="T10" fmla="*/ 1 w 13"/>
                  <a:gd name="T11" fmla="*/ 7 h 14"/>
                  <a:gd name="T12" fmla="*/ 11 w 13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1" y="1"/>
                    </a:moveTo>
                    <a:cubicBezTo>
                      <a:pt x="12" y="1"/>
                      <a:pt x="13" y="0"/>
                      <a:pt x="13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9" y="5"/>
                      <a:pt x="8" y="7"/>
                      <a:pt x="7" y="10"/>
                    </a:cubicBezTo>
                    <a:cubicBezTo>
                      <a:pt x="6" y="12"/>
                      <a:pt x="6" y="14"/>
                      <a:pt x="4" y="14"/>
                    </a:cubicBezTo>
                    <a:cubicBezTo>
                      <a:pt x="2" y="13"/>
                      <a:pt x="0" y="9"/>
                      <a:pt x="1" y="7"/>
                    </a:cubicBezTo>
                    <a:cubicBezTo>
                      <a:pt x="3" y="4"/>
                      <a:pt x="7" y="0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8" name="Freeform 944">
                <a:extLst>
                  <a:ext uri="{FF2B5EF4-FFF2-40B4-BE49-F238E27FC236}">
                    <a16:creationId xmlns:a16="http://schemas.microsoft.com/office/drawing/2014/main" id="{1D349062-9012-4E29-947C-A394DA44D8C4}"/>
                  </a:ext>
                </a:extLst>
              </p:cNvPr>
              <p:cNvSpPr/>
              <p:nvPr userDrawn="1"/>
            </p:nvSpPr>
            <p:spPr bwMode="auto">
              <a:xfrm>
                <a:off x="1621" y="1991"/>
                <a:ext cx="57" cy="89"/>
              </a:xfrm>
              <a:custGeom>
                <a:avLst/>
                <a:gdLst>
                  <a:gd name="T0" fmla="*/ 0 w 9"/>
                  <a:gd name="T1" fmla="*/ 1 h 14"/>
                  <a:gd name="T2" fmla="*/ 8 w 9"/>
                  <a:gd name="T3" fmla="*/ 4 h 14"/>
                  <a:gd name="T4" fmla="*/ 8 w 9"/>
                  <a:gd name="T5" fmla="*/ 8 h 14"/>
                  <a:gd name="T6" fmla="*/ 0 w 9"/>
                  <a:gd name="T7" fmla="*/ 14 h 14"/>
                  <a:gd name="T8" fmla="*/ 3 w 9"/>
                  <a:gd name="T9" fmla="*/ 8 h 14"/>
                  <a:gd name="T10" fmla="*/ 0 w 9"/>
                  <a:gd name="T11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4">
                    <a:moveTo>
                      <a:pt x="0" y="1"/>
                    </a:moveTo>
                    <a:cubicBezTo>
                      <a:pt x="4" y="0"/>
                      <a:pt x="6" y="1"/>
                      <a:pt x="8" y="4"/>
                    </a:cubicBezTo>
                    <a:cubicBezTo>
                      <a:pt x="9" y="5"/>
                      <a:pt x="9" y="7"/>
                      <a:pt x="8" y="8"/>
                    </a:cubicBezTo>
                    <a:cubicBezTo>
                      <a:pt x="6" y="11"/>
                      <a:pt x="3" y="13"/>
                      <a:pt x="0" y="14"/>
                    </a:cubicBezTo>
                    <a:cubicBezTo>
                      <a:pt x="0" y="12"/>
                      <a:pt x="2" y="10"/>
                      <a:pt x="3" y="8"/>
                    </a:cubicBezTo>
                    <a:cubicBezTo>
                      <a:pt x="3" y="5"/>
                      <a:pt x="2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9" name="Freeform 945">
                <a:extLst>
                  <a:ext uri="{FF2B5EF4-FFF2-40B4-BE49-F238E27FC236}">
                    <a16:creationId xmlns:a16="http://schemas.microsoft.com/office/drawing/2014/main" id="{85042CFF-D0C8-B73F-C237-585D3A10A16D}"/>
                  </a:ext>
                </a:extLst>
              </p:cNvPr>
              <p:cNvSpPr/>
              <p:nvPr userDrawn="1"/>
            </p:nvSpPr>
            <p:spPr bwMode="auto">
              <a:xfrm>
                <a:off x="1527" y="2010"/>
                <a:ext cx="101" cy="95"/>
              </a:xfrm>
              <a:custGeom>
                <a:avLst/>
                <a:gdLst>
                  <a:gd name="T0" fmla="*/ 10 w 16"/>
                  <a:gd name="T1" fmla="*/ 0 h 15"/>
                  <a:gd name="T2" fmla="*/ 13 w 16"/>
                  <a:gd name="T3" fmla="*/ 8 h 15"/>
                  <a:gd name="T4" fmla="*/ 4 w 16"/>
                  <a:gd name="T5" fmla="*/ 15 h 15"/>
                  <a:gd name="T6" fmla="*/ 0 w 16"/>
                  <a:gd name="T7" fmla="*/ 14 h 15"/>
                  <a:gd name="T8" fmla="*/ 8 w 16"/>
                  <a:gd name="T9" fmla="*/ 10 h 15"/>
                  <a:gd name="T10" fmla="*/ 11 w 16"/>
                  <a:gd name="T11" fmla="*/ 1 h 15"/>
                  <a:gd name="T12" fmla="*/ 10 w 16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5">
                    <a:moveTo>
                      <a:pt x="10" y="0"/>
                    </a:moveTo>
                    <a:cubicBezTo>
                      <a:pt x="15" y="1"/>
                      <a:pt x="16" y="4"/>
                      <a:pt x="13" y="8"/>
                    </a:cubicBezTo>
                    <a:cubicBezTo>
                      <a:pt x="11" y="12"/>
                      <a:pt x="8" y="14"/>
                      <a:pt x="4" y="15"/>
                    </a:cubicBezTo>
                    <a:cubicBezTo>
                      <a:pt x="3" y="15"/>
                      <a:pt x="2" y="15"/>
                      <a:pt x="0" y="14"/>
                    </a:cubicBezTo>
                    <a:cubicBezTo>
                      <a:pt x="3" y="13"/>
                      <a:pt x="6" y="12"/>
                      <a:pt x="8" y="10"/>
                    </a:cubicBezTo>
                    <a:cubicBezTo>
                      <a:pt x="12" y="8"/>
                      <a:pt x="12" y="5"/>
                      <a:pt x="11" y="1"/>
                    </a:cubicBezTo>
                    <a:cubicBezTo>
                      <a:pt x="10" y="1"/>
                      <a:pt x="10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0" name="Freeform 946">
                <a:extLst>
                  <a:ext uri="{FF2B5EF4-FFF2-40B4-BE49-F238E27FC236}">
                    <a16:creationId xmlns:a16="http://schemas.microsoft.com/office/drawing/2014/main" id="{A55EEF02-E35D-9FA6-D1CA-CBBE8402E3B1}"/>
                  </a:ext>
                </a:extLst>
              </p:cNvPr>
              <p:cNvSpPr/>
              <p:nvPr userDrawn="1"/>
            </p:nvSpPr>
            <p:spPr bwMode="auto">
              <a:xfrm>
                <a:off x="1514" y="2023"/>
                <a:ext cx="70" cy="63"/>
              </a:xfrm>
              <a:custGeom>
                <a:avLst/>
                <a:gdLst>
                  <a:gd name="T0" fmla="*/ 11 w 11"/>
                  <a:gd name="T1" fmla="*/ 4 h 10"/>
                  <a:gd name="T2" fmla="*/ 6 w 11"/>
                  <a:gd name="T3" fmla="*/ 8 h 10"/>
                  <a:gd name="T4" fmla="*/ 5 w 11"/>
                  <a:gd name="T5" fmla="*/ 8 h 10"/>
                  <a:gd name="T6" fmla="*/ 2 w 11"/>
                  <a:gd name="T7" fmla="*/ 8 h 10"/>
                  <a:gd name="T8" fmla="*/ 3 w 11"/>
                  <a:gd name="T9" fmla="*/ 5 h 10"/>
                  <a:gd name="T10" fmla="*/ 7 w 11"/>
                  <a:gd name="T11" fmla="*/ 1 h 10"/>
                  <a:gd name="T12" fmla="*/ 10 w 11"/>
                  <a:gd name="T13" fmla="*/ 1 h 10"/>
                  <a:gd name="T14" fmla="*/ 11 w 11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1" y="4"/>
                    </a:moveTo>
                    <a:cubicBezTo>
                      <a:pt x="10" y="6"/>
                      <a:pt x="8" y="7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3" y="10"/>
                      <a:pt x="2" y="8"/>
                    </a:cubicBezTo>
                    <a:cubicBezTo>
                      <a:pt x="0" y="7"/>
                      <a:pt x="2" y="6"/>
                      <a:pt x="3" y="5"/>
                    </a:cubicBezTo>
                    <a:cubicBezTo>
                      <a:pt x="4" y="3"/>
                      <a:pt x="6" y="2"/>
                      <a:pt x="7" y="1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1"/>
                      <a:pt x="11" y="2"/>
                      <a:pt x="1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1" name="Freeform 947">
                <a:extLst>
                  <a:ext uri="{FF2B5EF4-FFF2-40B4-BE49-F238E27FC236}">
                    <a16:creationId xmlns:a16="http://schemas.microsoft.com/office/drawing/2014/main" id="{60CF19DB-96B9-05FD-EB41-756EF59755E7}"/>
                  </a:ext>
                </a:extLst>
              </p:cNvPr>
              <p:cNvSpPr/>
              <p:nvPr userDrawn="1"/>
            </p:nvSpPr>
            <p:spPr bwMode="auto">
              <a:xfrm>
                <a:off x="1483" y="2010"/>
                <a:ext cx="63" cy="95"/>
              </a:xfrm>
              <a:custGeom>
                <a:avLst/>
                <a:gdLst>
                  <a:gd name="T0" fmla="*/ 10 w 10"/>
                  <a:gd name="T1" fmla="*/ 1 h 15"/>
                  <a:gd name="T2" fmla="*/ 4 w 10"/>
                  <a:gd name="T3" fmla="*/ 8 h 15"/>
                  <a:gd name="T4" fmla="*/ 4 w 10"/>
                  <a:gd name="T5" fmla="*/ 12 h 15"/>
                  <a:gd name="T6" fmla="*/ 4 w 10"/>
                  <a:gd name="T7" fmla="*/ 14 h 15"/>
                  <a:gd name="T8" fmla="*/ 1 w 10"/>
                  <a:gd name="T9" fmla="*/ 14 h 15"/>
                  <a:gd name="T10" fmla="*/ 0 w 10"/>
                  <a:gd name="T11" fmla="*/ 12 h 15"/>
                  <a:gd name="T12" fmla="*/ 5 w 10"/>
                  <a:gd name="T13" fmla="*/ 3 h 15"/>
                  <a:gd name="T14" fmla="*/ 10 w 10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10" y="1"/>
                    </a:moveTo>
                    <a:cubicBezTo>
                      <a:pt x="8" y="3"/>
                      <a:pt x="6" y="5"/>
                      <a:pt x="4" y="8"/>
                    </a:cubicBezTo>
                    <a:cubicBezTo>
                      <a:pt x="4" y="10"/>
                      <a:pt x="4" y="11"/>
                      <a:pt x="4" y="12"/>
                    </a:cubicBezTo>
                    <a:cubicBezTo>
                      <a:pt x="4" y="13"/>
                      <a:pt x="5" y="13"/>
                      <a:pt x="4" y="14"/>
                    </a:cubicBezTo>
                    <a:cubicBezTo>
                      <a:pt x="3" y="15"/>
                      <a:pt x="2" y="14"/>
                      <a:pt x="1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1" y="9"/>
                      <a:pt x="3" y="6"/>
                      <a:pt x="5" y="3"/>
                    </a:cubicBezTo>
                    <a:cubicBezTo>
                      <a:pt x="6" y="2"/>
                      <a:pt x="7" y="0"/>
                      <a:pt x="1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2" name="Freeform 948">
                <a:extLst>
                  <a:ext uri="{FF2B5EF4-FFF2-40B4-BE49-F238E27FC236}">
                    <a16:creationId xmlns:a16="http://schemas.microsoft.com/office/drawing/2014/main" id="{5C38EF30-DAA7-BF28-BFDE-72BA778E8B1F}"/>
                  </a:ext>
                </a:extLst>
              </p:cNvPr>
              <p:cNvSpPr/>
              <p:nvPr userDrawn="1"/>
            </p:nvSpPr>
            <p:spPr bwMode="auto">
              <a:xfrm>
                <a:off x="1615" y="1959"/>
                <a:ext cx="88" cy="57"/>
              </a:xfrm>
              <a:custGeom>
                <a:avLst/>
                <a:gdLst>
                  <a:gd name="T0" fmla="*/ 0 w 14"/>
                  <a:gd name="T1" fmla="*/ 3 h 9"/>
                  <a:gd name="T2" fmla="*/ 7 w 14"/>
                  <a:gd name="T3" fmla="*/ 1 h 9"/>
                  <a:gd name="T4" fmla="*/ 13 w 14"/>
                  <a:gd name="T5" fmla="*/ 6 h 9"/>
                  <a:gd name="T6" fmla="*/ 12 w 14"/>
                  <a:gd name="T7" fmla="*/ 8 h 9"/>
                  <a:gd name="T8" fmla="*/ 11 w 14"/>
                  <a:gd name="T9" fmla="*/ 7 h 9"/>
                  <a:gd name="T10" fmla="*/ 3 w 14"/>
                  <a:gd name="T11" fmla="*/ 3 h 9"/>
                  <a:gd name="T12" fmla="*/ 0 w 14"/>
                  <a:gd name="T1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">
                    <a:moveTo>
                      <a:pt x="0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10" y="1"/>
                      <a:pt x="12" y="3"/>
                      <a:pt x="13" y="6"/>
                    </a:cubicBezTo>
                    <a:cubicBezTo>
                      <a:pt x="14" y="7"/>
                      <a:pt x="13" y="7"/>
                      <a:pt x="12" y="8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9" y="5"/>
                      <a:pt x="6" y="3"/>
                      <a:pt x="3" y="3"/>
                    </a:cubicBezTo>
                    <a:cubicBezTo>
                      <a:pt x="2" y="3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3" name="Freeform 949">
                <a:extLst>
                  <a:ext uri="{FF2B5EF4-FFF2-40B4-BE49-F238E27FC236}">
                    <a16:creationId xmlns:a16="http://schemas.microsoft.com/office/drawing/2014/main" id="{3C53A313-EC0B-714F-B206-1BCE7E2E96EB}"/>
                  </a:ext>
                </a:extLst>
              </p:cNvPr>
              <p:cNvSpPr/>
              <p:nvPr userDrawn="1"/>
            </p:nvSpPr>
            <p:spPr bwMode="auto">
              <a:xfrm>
                <a:off x="253" y="3748"/>
                <a:ext cx="126" cy="203"/>
              </a:xfrm>
              <a:custGeom>
                <a:avLst/>
                <a:gdLst>
                  <a:gd name="T0" fmla="*/ 1 w 20"/>
                  <a:gd name="T1" fmla="*/ 18 h 32"/>
                  <a:gd name="T2" fmla="*/ 11 w 20"/>
                  <a:gd name="T3" fmla="*/ 3 h 32"/>
                  <a:gd name="T4" fmla="*/ 18 w 20"/>
                  <a:gd name="T5" fmla="*/ 1 h 32"/>
                  <a:gd name="T6" fmla="*/ 20 w 20"/>
                  <a:gd name="T7" fmla="*/ 1 h 32"/>
                  <a:gd name="T8" fmla="*/ 19 w 20"/>
                  <a:gd name="T9" fmla="*/ 3 h 32"/>
                  <a:gd name="T10" fmla="*/ 11 w 20"/>
                  <a:gd name="T11" fmla="*/ 16 h 32"/>
                  <a:gd name="T12" fmla="*/ 10 w 20"/>
                  <a:gd name="T13" fmla="*/ 28 h 32"/>
                  <a:gd name="T14" fmla="*/ 9 w 20"/>
                  <a:gd name="T15" fmla="*/ 31 h 32"/>
                  <a:gd name="T16" fmla="*/ 6 w 20"/>
                  <a:gd name="T17" fmla="*/ 30 h 32"/>
                  <a:gd name="T18" fmla="*/ 1 w 20"/>
                  <a:gd name="T19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2">
                    <a:moveTo>
                      <a:pt x="1" y="18"/>
                    </a:moveTo>
                    <a:cubicBezTo>
                      <a:pt x="1" y="11"/>
                      <a:pt x="5" y="6"/>
                      <a:pt x="11" y="3"/>
                    </a:cubicBezTo>
                    <a:cubicBezTo>
                      <a:pt x="13" y="2"/>
                      <a:pt x="15" y="1"/>
                      <a:pt x="18" y="1"/>
                    </a:cubicBezTo>
                    <a:cubicBezTo>
                      <a:pt x="18" y="1"/>
                      <a:pt x="19" y="0"/>
                      <a:pt x="20" y="1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5" y="7"/>
                      <a:pt x="13" y="11"/>
                      <a:pt x="11" y="16"/>
                    </a:cubicBezTo>
                    <a:cubicBezTo>
                      <a:pt x="10" y="20"/>
                      <a:pt x="9" y="24"/>
                      <a:pt x="10" y="28"/>
                    </a:cubicBezTo>
                    <a:cubicBezTo>
                      <a:pt x="10" y="29"/>
                      <a:pt x="10" y="30"/>
                      <a:pt x="9" y="31"/>
                    </a:cubicBezTo>
                    <a:cubicBezTo>
                      <a:pt x="8" y="32"/>
                      <a:pt x="7" y="31"/>
                      <a:pt x="6" y="30"/>
                    </a:cubicBezTo>
                    <a:cubicBezTo>
                      <a:pt x="3" y="26"/>
                      <a:pt x="0" y="23"/>
                      <a:pt x="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4" name="Freeform 950">
                <a:extLst>
                  <a:ext uri="{FF2B5EF4-FFF2-40B4-BE49-F238E27FC236}">
                    <a16:creationId xmlns:a16="http://schemas.microsoft.com/office/drawing/2014/main" id="{49444AA7-5568-A54B-7720-E8AF4E6CBBA7}"/>
                  </a:ext>
                </a:extLst>
              </p:cNvPr>
              <p:cNvSpPr/>
              <p:nvPr userDrawn="1"/>
            </p:nvSpPr>
            <p:spPr bwMode="auto">
              <a:xfrm>
                <a:off x="291" y="3602"/>
                <a:ext cx="170" cy="89"/>
              </a:xfrm>
              <a:custGeom>
                <a:avLst/>
                <a:gdLst>
                  <a:gd name="T0" fmla="*/ 18 w 27"/>
                  <a:gd name="T1" fmla="*/ 12 h 14"/>
                  <a:gd name="T2" fmla="*/ 11 w 27"/>
                  <a:gd name="T3" fmla="*/ 13 h 14"/>
                  <a:gd name="T4" fmla="*/ 10 w 27"/>
                  <a:gd name="T5" fmla="*/ 13 h 14"/>
                  <a:gd name="T6" fmla="*/ 4 w 27"/>
                  <a:gd name="T7" fmla="*/ 12 h 14"/>
                  <a:gd name="T8" fmla="*/ 1 w 27"/>
                  <a:gd name="T9" fmla="*/ 12 h 14"/>
                  <a:gd name="T10" fmla="*/ 2 w 27"/>
                  <a:gd name="T11" fmla="*/ 8 h 14"/>
                  <a:gd name="T12" fmla="*/ 12 w 27"/>
                  <a:gd name="T13" fmla="*/ 1 h 14"/>
                  <a:gd name="T14" fmla="*/ 26 w 27"/>
                  <a:gd name="T15" fmla="*/ 4 h 14"/>
                  <a:gd name="T16" fmla="*/ 26 w 27"/>
                  <a:gd name="T17" fmla="*/ 8 h 14"/>
                  <a:gd name="T18" fmla="*/ 18 w 27"/>
                  <a:gd name="T1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4">
                    <a:moveTo>
                      <a:pt x="18" y="12"/>
                    </a:moveTo>
                    <a:cubicBezTo>
                      <a:pt x="16" y="11"/>
                      <a:pt x="13" y="12"/>
                      <a:pt x="11" y="13"/>
                    </a:cubicBezTo>
                    <a:cubicBezTo>
                      <a:pt x="11" y="14"/>
                      <a:pt x="11" y="14"/>
                      <a:pt x="10" y="13"/>
                    </a:cubicBezTo>
                    <a:cubicBezTo>
                      <a:pt x="8" y="11"/>
                      <a:pt x="7" y="11"/>
                      <a:pt x="4" y="12"/>
                    </a:cubicBezTo>
                    <a:cubicBezTo>
                      <a:pt x="3" y="12"/>
                      <a:pt x="2" y="13"/>
                      <a:pt x="1" y="12"/>
                    </a:cubicBezTo>
                    <a:cubicBezTo>
                      <a:pt x="0" y="10"/>
                      <a:pt x="1" y="9"/>
                      <a:pt x="2" y="8"/>
                    </a:cubicBezTo>
                    <a:cubicBezTo>
                      <a:pt x="5" y="5"/>
                      <a:pt x="8" y="2"/>
                      <a:pt x="12" y="1"/>
                    </a:cubicBezTo>
                    <a:cubicBezTo>
                      <a:pt x="17" y="0"/>
                      <a:pt x="21" y="1"/>
                      <a:pt x="26" y="4"/>
                    </a:cubicBezTo>
                    <a:cubicBezTo>
                      <a:pt x="27" y="5"/>
                      <a:pt x="27" y="6"/>
                      <a:pt x="26" y="8"/>
                    </a:cubicBezTo>
                    <a:cubicBezTo>
                      <a:pt x="24" y="11"/>
                      <a:pt x="22" y="13"/>
                      <a:pt x="1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5" name="Freeform 951">
                <a:extLst>
                  <a:ext uri="{FF2B5EF4-FFF2-40B4-BE49-F238E27FC236}">
                    <a16:creationId xmlns:a16="http://schemas.microsoft.com/office/drawing/2014/main" id="{1D5497A0-287C-CA59-CBF6-68798A983E01}"/>
                  </a:ext>
                </a:extLst>
              </p:cNvPr>
              <p:cNvSpPr/>
              <p:nvPr userDrawn="1"/>
            </p:nvSpPr>
            <p:spPr bwMode="auto">
              <a:xfrm>
                <a:off x="228" y="3691"/>
                <a:ext cx="114" cy="146"/>
              </a:xfrm>
              <a:custGeom>
                <a:avLst/>
                <a:gdLst>
                  <a:gd name="T0" fmla="*/ 1 w 18"/>
                  <a:gd name="T1" fmla="*/ 17 h 23"/>
                  <a:gd name="T2" fmla="*/ 3 w 18"/>
                  <a:gd name="T3" fmla="*/ 6 h 23"/>
                  <a:gd name="T4" fmla="*/ 13 w 18"/>
                  <a:gd name="T5" fmla="*/ 1 h 23"/>
                  <a:gd name="T6" fmla="*/ 18 w 18"/>
                  <a:gd name="T7" fmla="*/ 6 h 23"/>
                  <a:gd name="T8" fmla="*/ 16 w 18"/>
                  <a:gd name="T9" fmla="*/ 8 h 23"/>
                  <a:gd name="T10" fmla="*/ 3 w 18"/>
                  <a:gd name="T11" fmla="*/ 22 h 23"/>
                  <a:gd name="T12" fmla="*/ 2 w 18"/>
                  <a:gd name="T13" fmla="*/ 23 h 23"/>
                  <a:gd name="T14" fmla="*/ 1 w 18"/>
                  <a:gd name="T15" fmla="*/ 22 h 23"/>
                  <a:gd name="T16" fmla="*/ 1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1" y="17"/>
                    </a:moveTo>
                    <a:cubicBezTo>
                      <a:pt x="1" y="14"/>
                      <a:pt x="0" y="10"/>
                      <a:pt x="3" y="6"/>
                    </a:cubicBezTo>
                    <a:cubicBezTo>
                      <a:pt x="5" y="3"/>
                      <a:pt x="9" y="1"/>
                      <a:pt x="13" y="1"/>
                    </a:cubicBezTo>
                    <a:cubicBezTo>
                      <a:pt x="18" y="0"/>
                      <a:pt x="18" y="0"/>
                      <a:pt x="18" y="6"/>
                    </a:cubicBezTo>
                    <a:cubicBezTo>
                      <a:pt x="18" y="7"/>
                      <a:pt x="18" y="8"/>
                      <a:pt x="16" y="8"/>
                    </a:cubicBezTo>
                    <a:cubicBezTo>
                      <a:pt x="10" y="11"/>
                      <a:pt x="5" y="16"/>
                      <a:pt x="3" y="22"/>
                    </a:cubicBezTo>
                    <a:cubicBezTo>
                      <a:pt x="3" y="22"/>
                      <a:pt x="2" y="23"/>
                      <a:pt x="2" y="23"/>
                    </a:cubicBezTo>
                    <a:cubicBezTo>
                      <a:pt x="1" y="23"/>
                      <a:pt x="1" y="22"/>
                      <a:pt x="1" y="22"/>
                    </a:cubicBezTo>
                    <a:cubicBezTo>
                      <a:pt x="1" y="20"/>
                      <a:pt x="0" y="19"/>
                      <a:pt x="1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6" name="Freeform 952">
                <a:extLst>
                  <a:ext uri="{FF2B5EF4-FFF2-40B4-BE49-F238E27FC236}">
                    <a16:creationId xmlns:a16="http://schemas.microsoft.com/office/drawing/2014/main" id="{68B91C3A-97D0-C51B-266D-F23462BD9EE9}"/>
                  </a:ext>
                </a:extLst>
              </p:cNvPr>
              <p:cNvSpPr/>
              <p:nvPr userDrawn="1"/>
            </p:nvSpPr>
            <p:spPr bwMode="auto">
              <a:xfrm>
                <a:off x="203" y="3824"/>
                <a:ext cx="101" cy="152"/>
              </a:xfrm>
              <a:custGeom>
                <a:avLst/>
                <a:gdLst>
                  <a:gd name="T0" fmla="*/ 2 w 16"/>
                  <a:gd name="T1" fmla="*/ 0 h 24"/>
                  <a:gd name="T2" fmla="*/ 3 w 16"/>
                  <a:gd name="T3" fmla="*/ 2 h 24"/>
                  <a:gd name="T4" fmla="*/ 5 w 16"/>
                  <a:gd name="T5" fmla="*/ 6 h 24"/>
                  <a:gd name="T6" fmla="*/ 6 w 16"/>
                  <a:gd name="T7" fmla="*/ 7 h 24"/>
                  <a:gd name="T8" fmla="*/ 14 w 16"/>
                  <a:gd name="T9" fmla="*/ 21 h 24"/>
                  <a:gd name="T10" fmla="*/ 15 w 16"/>
                  <a:gd name="T11" fmla="*/ 23 h 24"/>
                  <a:gd name="T12" fmla="*/ 13 w 16"/>
                  <a:gd name="T13" fmla="*/ 24 h 24"/>
                  <a:gd name="T14" fmla="*/ 7 w 16"/>
                  <a:gd name="T15" fmla="*/ 21 h 24"/>
                  <a:gd name="T16" fmla="*/ 0 w 16"/>
                  <a:gd name="T17" fmla="*/ 6 h 24"/>
                  <a:gd name="T18" fmla="*/ 2 w 16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4">
                    <a:moveTo>
                      <a:pt x="2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4"/>
                      <a:pt x="3" y="6"/>
                      <a:pt x="5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13"/>
                      <a:pt x="10" y="17"/>
                      <a:pt x="14" y="21"/>
                    </a:cubicBezTo>
                    <a:cubicBezTo>
                      <a:pt x="15" y="22"/>
                      <a:pt x="16" y="22"/>
                      <a:pt x="15" y="23"/>
                    </a:cubicBezTo>
                    <a:cubicBezTo>
                      <a:pt x="15" y="24"/>
                      <a:pt x="14" y="24"/>
                      <a:pt x="13" y="24"/>
                    </a:cubicBezTo>
                    <a:cubicBezTo>
                      <a:pt x="11" y="24"/>
                      <a:pt x="9" y="23"/>
                      <a:pt x="7" y="21"/>
                    </a:cubicBezTo>
                    <a:cubicBezTo>
                      <a:pt x="3" y="17"/>
                      <a:pt x="0" y="13"/>
                      <a:pt x="0" y="6"/>
                    </a:cubicBezTo>
                    <a:cubicBezTo>
                      <a:pt x="0" y="4"/>
                      <a:pt x="1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7" name="Freeform 953">
                <a:extLst>
                  <a:ext uri="{FF2B5EF4-FFF2-40B4-BE49-F238E27FC236}">
                    <a16:creationId xmlns:a16="http://schemas.microsoft.com/office/drawing/2014/main" id="{BC8E592E-62D5-3A0D-18A3-A28B6A50D51E}"/>
                  </a:ext>
                </a:extLst>
              </p:cNvPr>
              <p:cNvSpPr/>
              <p:nvPr userDrawn="1"/>
            </p:nvSpPr>
            <p:spPr bwMode="auto">
              <a:xfrm>
                <a:off x="354" y="3684"/>
                <a:ext cx="139" cy="51"/>
              </a:xfrm>
              <a:custGeom>
                <a:avLst/>
                <a:gdLst>
                  <a:gd name="T0" fmla="*/ 16 w 22"/>
                  <a:gd name="T1" fmla="*/ 7 h 8"/>
                  <a:gd name="T2" fmla="*/ 3 w 22"/>
                  <a:gd name="T3" fmla="*/ 8 h 8"/>
                  <a:gd name="T4" fmla="*/ 1 w 22"/>
                  <a:gd name="T5" fmla="*/ 7 h 8"/>
                  <a:gd name="T6" fmla="*/ 1 w 22"/>
                  <a:gd name="T7" fmla="*/ 3 h 8"/>
                  <a:gd name="T8" fmla="*/ 6 w 22"/>
                  <a:gd name="T9" fmla="*/ 1 h 8"/>
                  <a:gd name="T10" fmla="*/ 20 w 22"/>
                  <a:gd name="T11" fmla="*/ 5 h 8"/>
                  <a:gd name="T12" fmla="*/ 21 w 22"/>
                  <a:gd name="T13" fmla="*/ 7 h 8"/>
                  <a:gd name="T14" fmla="*/ 19 w 22"/>
                  <a:gd name="T15" fmla="*/ 7 h 8"/>
                  <a:gd name="T16" fmla="*/ 16 w 22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8">
                    <a:moveTo>
                      <a:pt x="16" y="7"/>
                    </a:moveTo>
                    <a:cubicBezTo>
                      <a:pt x="12" y="7"/>
                      <a:pt x="8" y="8"/>
                      <a:pt x="3" y="8"/>
                    </a:cubicBezTo>
                    <a:cubicBezTo>
                      <a:pt x="3" y="8"/>
                      <a:pt x="1" y="8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11" y="0"/>
                      <a:pt x="16" y="1"/>
                      <a:pt x="20" y="5"/>
                    </a:cubicBezTo>
                    <a:cubicBezTo>
                      <a:pt x="21" y="5"/>
                      <a:pt x="22" y="6"/>
                      <a:pt x="21" y="7"/>
                    </a:cubicBezTo>
                    <a:cubicBezTo>
                      <a:pt x="21" y="8"/>
                      <a:pt x="20" y="7"/>
                      <a:pt x="19" y="7"/>
                    </a:cubicBezTo>
                    <a:cubicBezTo>
                      <a:pt x="18" y="7"/>
                      <a:pt x="17" y="7"/>
                      <a:pt x="1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8" name="Freeform 954">
                <a:extLst>
                  <a:ext uri="{FF2B5EF4-FFF2-40B4-BE49-F238E27FC236}">
                    <a16:creationId xmlns:a16="http://schemas.microsoft.com/office/drawing/2014/main" id="{37C3D040-6D26-DAA2-EBCF-F2DD6F2D08AB}"/>
                  </a:ext>
                </a:extLst>
              </p:cNvPr>
              <p:cNvSpPr/>
              <p:nvPr userDrawn="1"/>
            </p:nvSpPr>
            <p:spPr bwMode="auto">
              <a:xfrm>
                <a:off x="436" y="3735"/>
                <a:ext cx="63" cy="108"/>
              </a:xfrm>
              <a:custGeom>
                <a:avLst/>
                <a:gdLst>
                  <a:gd name="T0" fmla="*/ 5 w 10"/>
                  <a:gd name="T1" fmla="*/ 1 h 17"/>
                  <a:gd name="T2" fmla="*/ 9 w 10"/>
                  <a:gd name="T3" fmla="*/ 4 h 17"/>
                  <a:gd name="T4" fmla="*/ 7 w 10"/>
                  <a:gd name="T5" fmla="*/ 15 h 17"/>
                  <a:gd name="T6" fmla="*/ 5 w 10"/>
                  <a:gd name="T7" fmla="*/ 17 h 17"/>
                  <a:gd name="T8" fmla="*/ 4 w 10"/>
                  <a:gd name="T9" fmla="*/ 15 h 17"/>
                  <a:gd name="T10" fmla="*/ 2 w 10"/>
                  <a:gd name="T11" fmla="*/ 5 h 17"/>
                  <a:gd name="T12" fmla="*/ 5 w 1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5" y="1"/>
                    </a:moveTo>
                    <a:cubicBezTo>
                      <a:pt x="7" y="0"/>
                      <a:pt x="8" y="2"/>
                      <a:pt x="9" y="4"/>
                    </a:cubicBezTo>
                    <a:cubicBezTo>
                      <a:pt x="10" y="8"/>
                      <a:pt x="9" y="12"/>
                      <a:pt x="7" y="15"/>
                    </a:cubicBezTo>
                    <a:cubicBezTo>
                      <a:pt x="6" y="16"/>
                      <a:pt x="6" y="17"/>
                      <a:pt x="5" y="17"/>
                    </a:cubicBezTo>
                    <a:cubicBezTo>
                      <a:pt x="4" y="16"/>
                      <a:pt x="4" y="15"/>
                      <a:pt x="4" y="15"/>
                    </a:cubicBezTo>
                    <a:cubicBezTo>
                      <a:pt x="4" y="11"/>
                      <a:pt x="3" y="8"/>
                      <a:pt x="2" y="5"/>
                    </a:cubicBezTo>
                    <a:cubicBezTo>
                      <a:pt x="0" y="2"/>
                      <a:pt x="1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9" name="Freeform 955">
                <a:extLst>
                  <a:ext uri="{FF2B5EF4-FFF2-40B4-BE49-F238E27FC236}">
                    <a16:creationId xmlns:a16="http://schemas.microsoft.com/office/drawing/2014/main" id="{51E35E1B-C09D-7FF9-5382-851368924CAC}"/>
                  </a:ext>
                </a:extLst>
              </p:cNvPr>
              <p:cNvSpPr/>
              <p:nvPr userDrawn="1"/>
            </p:nvSpPr>
            <p:spPr bwMode="auto">
              <a:xfrm>
                <a:off x="329" y="3868"/>
                <a:ext cx="63" cy="89"/>
              </a:xfrm>
              <a:custGeom>
                <a:avLst/>
                <a:gdLst>
                  <a:gd name="T0" fmla="*/ 2 w 10"/>
                  <a:gd name="T1" fmla="*/ 0 h 14"/>
                  <a:gd name="T2" fmla="*/ 4 w 10"/>
                  <a:gd name="T3" fmla="*/ 6 h 14"/>
                  <a:gd name="T4" fmla="*/ 8 w 10"/>
                  <a:gd name="T5" fmla="*/ 9 h 14"/>
                  <a:gd name="T6" fmla="*/ 9 w 10"/>
                  <a:gd name="T7" fmla="*/ 11 h 14"/>
                  <a:gd name="T8" fmla="*/ 1 w 10"/>
                  <a:gd name="T9" fmla="*/ 11 h 14"/>
                  <a:gd name="T10" fmla="*/ 0 w 10"/>
                  <a:gd name="T11" fmla="*/ 11 h 14"/>
                  <a:gd name="T12" fmla="*/ 2 w 10"/>
                  <a:gd name="T1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2" y="0"/>
                    </a:moveTo>
                    <a:cubicBezTo>
                      <a:pt x="3" y="2"/>
                      <a:pt x="3" y="4"/>
                      <a:pt x="4" y="6"/>
                    </a:cubicBezTo>
                    <a:cubicBezTo>
                      <a:pt x="5" y="7"/>
                      <a:pt x="6" y="9"/>
                      <a:pt x="8" y="9"/>
                    </a:cubicBezTo>
                    <a:cubicBezTo>
                      <a:pt x="10" y="9"/>
                      <a:pt x="10" y="9"/>
                      <a:pt x="9" y="11"/>
                    </a:cubicBezTo>
                    <a:cubicBezTo>
                      <a:pt x="8" y="13"/>
                      <a:pt x="3" y="14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9"/>
                      <a:pt x="0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0" name="Freeform 956">
                <a:extLst>
                  <a:ext uri="{FF2B5EF4-FFF2-40B4-BE49-F238E27FC236}">
                    <a16:creationId xmlns:a16="http://schemas.microsoft.com/office/drawing/2014/main" id="{E44408D9-268F-13F8-9B4E-6F7DF3A03A81}"/>
                  </a:ext>
                </a:extLst>
              </p:cNvPr>
              <p:cNvSpPr/>
              <p:nvPr userDrawn="1"/>
            </p:nvSpPr>
            <p:spPr bwMode="auto">
              <a:xfrm>
                <a:off x="354" y="3786"/>
                <a:ext cx="57" cy="127"/>
              </a:xfrm>
              <a:custGeom>
                <a:avLst/>
                <a:gdLst>
                  <a:gd name="T0" fmla="*/ 5 w 9"/>
                  <a:gd name="T1" fmla="*/ 0 h 20"/>
                  <a:gd name="T2" fmla="*/ 3 w 9"/>
                  <a:gd name="T3" fmla="*/ 8 h 20"/>
                  <a:gd name="T4" fmla="*/ 7 w 9"/>
                  <a:gd name="T5" fmla="*/ 16 h 20"/>
                  <a:gd name="T6" fmla="*/ 9 w 9"/>
                  <a:gd name="T7" fmla="*/ 17 h 20"/>
                  <a:gd name="T8" fmla="*/ 8 w 9"/>
                  <a:gd name="T9" fmla="*/ 18 h 20"/>
                  <a:gd name="T10" fmla="*/ 2 w 9"/>
                  <a:gd name="T11" fmla="*/ 17 h 20"/>
                  <a:gd name="T12" fmla="*/ 0 w 9"/>
                  <a:gd name="T13" fmla="*/ 9 h 20"/>
                  <a:gd name="T14" fmla="*/ 5 w 9"/>
                  <a:gd name="T1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4" y="2"/>
                      <a:pt x="3" y="5"/>
                      <a:pt x="3" y="8"/>
                    </a:cubicBezTo>
                    <a:cubicBezTo>
                      <a:pt x="2" y="11"/>
                      <a:pt x="4" y="16"/>
                      <a:pt x="7" y="16"/>
                    </a:cubicBezTo>
                    <a:cubicBezTo>
                      <a:pt x="8" y="16"/>
                      <a:pt x="8" y="16"/>
                      <a:pt x="9" y="17"/>
                    </a:cubicBezTo>
                    <a:cubicBezTo>
                      <a:pt x="9" y="18"/>
                      <a:pt x="8" y="18"/>
                      <a:pt x="8" y="18"/>
                    </a:cubicBezTo>
                    <a:cubicBezTo>
                      <a:pt x="6" y="20"/>
                      <a:pt x="3" y="19"/>
                      <a:pt x="2" y="17"/>
                    </a:cubicBezTo>
                    <a:cubicBezTo>
                      <a:pt x="1" y="15"/>
                      <a:pt x="0" y="12"/>
                      <a:pt x="0" y="9"/>
                    </a:cubicBezTo>
                    <a:cubicBezTo>
                      <a:pt x="0" y="5"/>
                      <a:pt x="2" y="2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1" name="Freeform 957">
                <a:extLst>
                  <a:ext uri="{FF2B5EF4-FFF2-40B4-BE49-F238E27FC236}">
                    <a16:creationId xmlns:a16="http://schemas.microsoft.com/office/drawing/2014/main" id="{F37322E7-272D-E272-FDCC-D14E53F14888}"/>
                  </a:ext>
                </a:extLst>
              </p:cNvPr>
              <p:cNvSpPr/>
              <p:nvPr userDrawn="1"/>
            </p:nvSpPr>
            <p:spPr bwMode="auto">
              <a:xfrm>
                <a:off x="386" y="3792"/>
                <a:ext cx="38" cy="83"/>
              </a:xfrm>
              <a:custGeom>
                <a:avLst/>
                <a:gdLst>
                  <a:gd name="T0" fmla="*/ 0 w 6"/>
                  <a:gd name="T1" fmla="*/ 8 h 13"/>
                  <a:gd name="T2" fmla="*/ 2 w 6"/>
                  <a:gd name="T3" fmla="*/ 2 h 13"/>
                  <a:gd name="T4" fmla="*/ 4 w 6"/>
                  <a:gd name="T5" fmla="*/ 2 h 13"/>
                  <a:gd name="T6" fmla="*/ 4 w 6"/>
                  <a:gd name="T7" fmla="*/ 12 h 13"/>
                  <a:gd name="T8" fmla="*/ 1 w 6"/>
                  <a:gd name="T9" fmla="*/ 12 h 13"/>
                  <a:gd name="T10" fmla="*/ 0 w 6"/>
                  <a:gd name="T1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3">
                    <a:moveTo>
                      <a:pt x="0" y="8"/>
                    </a:moveTo>
                    <a:cubicBezTo>
                      <a:pt x="0" y="6"/>
                      <a:pt x="1" y="4"/>
                      <a:pt x="2" y="2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5" y="3"/>
                      <a:pt x="6" y="9"/>
                      <a:pt x="4" y="12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1"/>
                      <a:pt x="0" y="9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2" name="Freeform 958">
                <a:extLst>
                  <a:ext uri="{FF2B5EF4-FFF2-40B4-BE49-F238E27FC236}">
                    <a16:creationId xmlns:a16="http://schemas.microsoft.com/office/drawing/2014/main" id="{323D6771-8942-E219-DD46-862BAC8A1AA7}"/>
                  </a:ext>
                </a:extLst>
              </p:cNvPr>
              <p:cNvSpPr/>
              <p:nvPr userDrawn="1"/>
            </p:nvSpPr>
            <p:spPr bwMode="auto">
              <a:xfrm>
                <a:off x="398" y="3754"/>
                <a:ext cx="51" cy="102"/>
              </a:xfrm>
              <a:custGeom>
                <a:avLst/>
                <a:gdLst>
                  <a:gd name="T0" fmla="*/ 0 w 8"/>
                  <a:gd name="T1" fmla="*/ 3 h 16"/>
                  <a:gd name="T2" fmla="*/ 6 w 8"/>
                  <a:gd name="T3" fmla="*/ 4 h 16"/>
                  <a:gd name="T4" fmla="*/ 7 w 8"/>
                  <a:gd name="T5" fmla="*/ 15 h 16"/>
                  <a:gd name="T6" fmla="*/ 6 w 8"/>
                  <a:gd name="T7" fmla="*/ 16 h 16"/>
                  <a:gd name="T8" fmla="*/ 0 w 8"/>
                  <a:gd name="T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3"/>
                    </a:moveTo>
                    <a:cubicBezTo>
                      <a:pt x="4" y="0"/>
                      <a:pt x="4" y="0"/>
                      <a:pt x="6" y="4"/>
                    </a:cubicBezTo>
                    <a:cubicBezTo>
                      <a:pt x="8" y="8"/>
                      <a:pt x="8" y="11"/>
                      <a:pt x="7" y="15"/>
                    </a:cubicBezTo>
                    <a:cubicBezTo>
                      <a:pt x="7" y="15"/>
                      <a:pt x="7" y="15"/>
                      <a:pt x="6" y="16"/>
                    </a:cubicBezTo>
                    <a:cubicBezTo>
                      <a:pt x="5" y="11"/>
                      <a:pt x="6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3" name="Freeform 959">
                <a:extLst>
                  <a:ext uri="{FF2B5EF4-FFF2-40B4-BE49-F238E27FC236}">
                    <a16:creationId xmlns:a16="http://schemas.microsoft.com/office/drawing/2014/main" id="{824AE003-F9AB-CD97-540A-3694EBE6F78E}"/>
                  </a:ext>
                </a:extLst>
              </p:cNvPr>
              <p:cNvSpPr/>
              <p:nvPr userDrawn="1"/>
            </p:nvSpPr>
            <p:spPr bwMode="auto">
              <a:xfrm>
                <a:off x="342" y="3932"/>
                <a:ext cx="82" cy="51"/>
              </a:xfrm>
              <a:custGeom>
                <a:avLst/>
                <a:gdLst>
                  <a:gd name="T0" fmla="*/ 11 w 13"/>
                  <a:gd name="T1" fmla="*/ 0 h 8"/>
                  <a:gd name="T2" fmla="*/ 6 w 13"/>
                  <a:gd name="T3" fmla="*/ 8 h 8"/>
                  <a:gd name="T4" fmla="*/ 2 w 13"/>
                  <a:gd name="T5" fmla="*/ 8 h 8"/>
                  <a:gd name="T6" fmla="*/ 0 w 13"/>
                  <a:gd name="T7" fmla="*/ 7 h 8"/>
                  <a:gd name="T8" fmla="*/ 2 w 13"/>
                  <a:gd name="T9" fmla="*/ 6 h 8"/>
                  <a:gd name="T10" fmla="*/ 11 w 13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1" y="0"/>
                    </a:moveTo>
                    <a:cubicBezTo>
                      <a:pt x="13" y="4"/>
                      <a:pt x="9" y="8"/>
                      <a:pt x="6" y="8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6" y="6"/>
                      <a:pt x="8" y="4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4" name="Freeform 960">
                <a:extLst>
                  <a:ext uri="{FF2B5EF4-FFF2-40B4-BE49-F238E27FC236}">
                    <a16:creationId xmlns:a16="http://schemas.microsoft.com/office/drawing/2014/main" id="{3A816AEA-5724-0312-EBBF-EC14F2CED341}"/>
                  </a:ext>
                </a:extLst>
              </p:cNvPr>
              <p:cNvSpPr/>
              <p:nvPr userDrawn="1"/>
            </p:nvSpPr>
            <p:spPr bwMode="auto">
              <a:xfrm>
                <a:off x="348" y="1173"/>
                <a:ext cx="189" cy="158"/>
              </a:xfrm>
              <a:custGeom>
                <a:avLst/>
                <a:gdLst>
                  <a:gd name="T0" fmla="*/ 29 w 30"/>
                  <a:gd name="T1" fmla="*/ 22 h 25"/>
                  <a:gd name="T2" fmla="*/ 28 w 30"/>
                  <a:gd name="T3" fmla="*/ 25 h 25"/>
                  <a:gd name="T4" fmla="*/ 26 w 30"/>
                  <a:gd name="T5" fmla="*/ 23 h 25"/>
                  <a:gd name="T6" fmla="*/ 16 w 30"/>
                  <a:gd name="T7" fmla="*/ 14 h 25"/>
                  <a:gd name="T8" fmla="*/ 1 w 30"/>
                  <a:gd name="T9" fmla="*/ 9 h 25"/>
                  <a:gd name="T10" fmla="*/ 0 w 30"/>
                  <a:gd name="T11" fmla="*/ 9 h 25"/>
                  <a:gd name="T12" fmla="*/ 1 w 30"/>
                  <a:gd name="T13" fmla="*/ 7 h 25"/>
                  <a:gd name="T14" fmla="*/ 18 w 30"/>
                  <a:gd name="T15" fmla="*/ 3 h 25"/>
                  <a:gd name="T16" fmla="*/ 28 w 30"/>
                  <a:gd name="T17" fmla="*/ 14 h 25"/>
                  <a:gd name="T18" fmla="*/ 29 w 30"/>
                  <a:gd name="T19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5">
                    <a:moveTo>
                      <a:pt x="29" y="22"/>
                    </a:moveTo>
                    <a:cubicBezTo>
                      <a:pt x="29" y="22"/>
                      <a:pt x="30" y="24"/>
                      <a:pt x="28" y="25"/>
                    </a:cubicBezTo>
                    <a:cubicBezTo>
                      <a:pt x="27" y="25"/>
                      <a:pt x="27" y="23"/>
                      <a:pt x="26" y="23"/>
                    </a:cubicBezTo>
                    <a:cubicBezTo>
                      <a:pt x="23" y="19"/>
                      <a:pt x="20" y="17"/>
                      <a:pt x="16" y="14"/>
                    </a:cubicBezTo>
                    <a:cubicBezTo>
                      <a:pt x="12" y="11"/>
                      <a:pt x="7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5" y="4"/>
                      <a:pt x="13" y="0"/>
                      <a:pt x="18" y="3"/>
                    </a:cubicBezTo>
                    <a:cubicBezTo>
                      <a:pt x="23" y="6"/>
                      <a:pt x="26" y="9"/>
                      <a:pt x="28" y="14"/>
                    </a:cubicBezTo>
                    <a:cubicBezTo>
                      <a:pt x="29" y="16"/>
                      <a:pt x="29" y="19"/>
                      <a:pt x="29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5" name="Freeform 961">
                <a:extLst>
                  <a:ext uri="{FF2B5EF4-FFF2-40B4-BE49-F238E27FC236}">
                    <a16:creationId xmlns:a16="http://schemas.microsoft.com/office/drawing/2014/main" id="{69AE43C6-DA3A-9D3C-A84D-ABABB63096D0}"/>
                  </a:ext>
                </a:extLst>
              </p:cNvPr>
              <p:cNvSpPr/>
              <p:nvPr userDrawn="1"/>
            </p:nvSpPr>
            <p:spPr bwMode="auto">
              <a:xfrm>
                <a:off x="594" y="1255"/>
                <a:ext cx="88" cy="171"/>
              </a:xfrm>
              <a:custGeom>
                <a:avLst/>
                <a:gdLst>
                  <a:gd name="T0" fmla="*/ 4 w 14"/>
                  <a:gd name="T1" fmla="*/ 0 h 27"/>
                  <a:gd name="T2" fmla="*/ 12 w 14"/>
                  <a:gd name="T3" fmla="*/ 19 h 27"/>
                  <a:gd name="T4" fmla="*/ 7 w 14"/>
                  <a:gd name="T5" fmla="*/ 26 h 27"/>
                  <a:gd name="T6" fmla="*/ 4 w 14"/>
                  <a:gd name="T7" fmla="*/ 26 h 27"/>
                  <a:gd name="T8" fmla="*/ 1 w 14"/>
                  <a:gd name="T9" fmla="*/ 19 h 27"/>
                  <a:gd name="T10" fmla="*/ 0 w 14"/>
                  <a:gd name="T11" fmla="*/ 11 h 27"/>
                  <a:gd name="T12" fmla="*/ 1 w 14"/>
                  <a:gd name="T13" fmla="*/ 9 h 27"/>
                  <a:gd name="T14" fmla="*/ 4 w 14"/>
                  <a:gd name="T15" fmla="*/ 5 h 27"/>
                  <a:gd name="T16" fmla="*/ 4 w 14"/>
                  <a:gd name="T1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7">
                    <a:moveTo>
                      <a:pt x="4" y="0"/>
                    </a:moveTo>
                    <a:cubicBezTo>
                      <a:pt x="10" y="4"/>
                      <a:pt x="14" y="12"/>
                      <a:pt x="12" y="19"/>
                    </a:cubicBezTo>
                    <a:cubicBezTo>
                      <a:pt x="11" y="22"/>
                      <a:pt x="9" y="24"/>
                      <a:pt x="7" y="26"/>
                    </a:cubicBezTo>
                    <a:cubicBezTo>
                      <a:pt x="6" y="27"/>
                      <a:pt x="5" y="27"/>
                      <a:pt x="4" y="26"/>
                    </a:cubicBezTo>
                    <a:cubicBezTo>
                      <a:pt x="1" y="24"/>
                      <a:pt x="0" y="22"/>
                      <a:pt x="1" y="19"/>
                    </a:cubicBezTo>
                    <a:cubicBezTo>
                      <a:pt x="1" y="16"/>
                      <a:pt x="2" y="13"/>
                      <a:pt x="0" y="11"/>
                    </a:cubicBezTo>
                    <a:cubicBezTo>
                      <a:pt x="0" y="10"/>
                      <a:pt x="0" y="10"/>
                      <a:pt x="1" y="9"/>
                    </a:cubicBezTo>
                    <a:cubicBezTo>
                      <a:pt x="3" y="9"/>
                      <a:pt x="4" y="7"/>
                      <a:pt x="4" y="5"/>
                    </a:cubicBezTo>
                    <a:cubicBezTo>
                      <a:pt x="3" y="3"/>
                      <a:pt x="4" y="2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6" name="Freeform 962">
                <a:extLst>
                  <a:ext uri="{FF2B5EF4-FFF2-40B4-BE49-F238E27FC236}">
                    <a16:creationId xmlns:a16="http://schemas.microsoft.com/office/drawing/2014/main" id="{92E14245-911F-1944-9CD4-E55F339E4DBB}"/>
                  </a:ext>
                </a:extLst>
              </p:cNvPr>
              <p:cNvSpPr/>
              <p:nvPr userDrawn="1"/>
            </p:nvSpPr>
            <p:spPr bwMode="auto">
              <a:xfrm>
                <a:off x="474" y="1166"/>
                <a:ext cx="126" cy="134"/>
              </a:xfrm>
              <a:custGeom>
                <a:avLst/>
                <a:gdLst>
                  <a:gd name="T0" fmla="*/ 20 w 20"/>
                  <a:gd name="T1" fmla="*/ 16 h 21"/>
                  <a:gd name="T2" fmla="*/ 16 w 20"/>
                  <a:gd name="T3" fmla="*/ 21 h 21"/>
                  <a:gd name="T4" fmla="*/ 11 w 20"/>
                  <a:gd name="T5" fmla="*/ 17 h 21"/>
                  <a:gd name="T6" fmla="*/ 1 w 20"/>
                  <a:gd name="T7" fmla="*/ 3 h 21"/>
                  <a:gd name="T8" fmla="*/ 0 w 20"/>
                  <a:gd name="T9" fmla="*/ 2 h 21"/>
                  <a:gd name="T10" fmla="*/ 2 w 20"/>
                  <a:gd name="T11" fmla="*/ 1 h 21"/>
                  <a:gd name="T12" fmla="*/ 16 w 20"/>
                  <a:gd name="T13" fmla="*/ 6 h 21"/>
                  <a:gd name="T14" fmla="*/ 20 w 20"/>
                  <a:gd name="T15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1">
                    <a:moveTo>
                      <a:pt x="20" y="16"/>
                    </a:moveTo>
                    <a:cubicBezTo>
                      <a:pt x="20" y="21"/>
                      <a:pt x="20" y="20"/>
                      <a:pt x="16" y="21"/>
                    </a:cubicBezTo>
                    <a:cubicBezTo>
                      <a:pt x="12" y="21"/>
                      <a:pt x="12" y="21"/>
                      <a:pt x="11" y="17"/>
                    </a:cubicBezTo>
                    <a:cubicBezTo>
                      <a:pt x="10" y="11"/>
                      <a:pt x="6" y="6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7" y="1"/>
                      <a:pt x="12" y="2"/>
                      <a:pt x="16" y="6"/>
                    </a:cubicBezTo>
                    <a:cubicBezTo>
                      <a:pt x="19" y="8"/>
                      <a:pt x="20" y="12"/>
                      <a:pt x="20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7" name="Freeform 963">
                <a:extLst>
                  <a:ext uri="{FF2B5EF4-FFF2-40B4-BE49-F238E27FC236}">
                    <a16:creationId xmlns:a16="http://schemas.microsoft.com/office/drawing/2014/main" id="{1FE5A238-59F6-D840-5630-4463613891C3}"/>
                  </a:ext>
                </a:extLst>
              </p:cNvPr>
              <p:cNvSpPr/>
              <p:nvPr userDrawn="1"/>
            </p:nvSpPr>
            <p:spPr bwMode="auto">
              <a:xfrm>
                <a:off x="323" y="1128"/>
                <a:ext cx="164" cy="89"/>
              </a:xfrm>
              <a:custGeom>
                <a:avLst/>
                <a:gdLst>
                  <a:gd name="T0" fmla="*/ 26 w 26"/>
                  <a:gd name="T1" fmla="*/ 4 h 14"/>
                  <a:gd name="T2" fmla="*/ 22 w 26"/>
                  <a:gd name="T3" fmla="*/ 4 h 14"/>
                  <a:gd name="T4" fmla="*/ 20 w 26"/>
                  <a:gd name="T5" fmla="*/ 5 h 14"/>
                  <a:gd name="T6" fmla="*/ 17 w 26"/>
                  <a:gd name="T7" fmla="*/ 7 h 14"/>
                  <a:gd name="T8" fmla="*/ 5 w 26"/>
                  <a:gd name="T9" fmla="*/ 11 h 14"/>
                  <a:gd name="T10" fmla="*/ 3 w 26"/>
                  <a:gd name="T11" fmla="*/ 12 h 14"/>
                  <a:gd name="T12" fmla="*/ 1 w 26"/>
                  <a:gd name="T13" fmla="*/ 13 h 14"/>
                  <a:gd name="T14" fmla="*/ 1 w 26"/>
                  <a:gd name="T15" fmla="*/ 11 h 14"/>
                  <a:gd name="T16" fmla="*/ 6 w 26"/>
                  <a:gd name="T17" fmla="*/ 4 h 14"/>
                  <a:gd name="T18" fmla="*/ 15 w 26"/>
                  <a:gd name="T19" fmla="*/ 0 h 14"/>
                  <a:gd name="T20" fmla="*/ 26 w 26"/>
                  <a:gd name="T21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4">
                    <a:moveTo>
                      <a:pt x="26" y="4"/>
                    </a:moveTo>
                    <a:cubicBezTo>
                      <a:pt x="24" y="4"/>
                      <a:pt x="23" y="4"/>
                      <a:pt x="22" y="4"/>
                    </a:cubicBezTo>
                    <a:cubicBezTo>
                      <a:pt x="21" y="4"/>
                      <a:pt x="20" y="4"/>
                      <a:pt x="20" y="5"/>
                    </a:cubicBezTo>
                    <a:cubicBezTo>
                      <a:pt x="20" y="7"/>
                      <a:pt x="18" y="7"/>
                      <a:pt x="17" y="7"/>
                    </a:cubicBezTo>
                    <a:cubicBezTo>
                      <a:pt x="13" y="7"/>
                      <a:pt x="9" y="8"/>
                      <a:pt x="5" y="11"/>
                    </a:cubicBezTo>
                    <a:cubicBezTo>
                      <a:pt x="5" y="11"/>
                      <a:pt x="4" y="11"/>
                      <a:pt x="3" y="12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1" y="8"/>
                      <a:pt x="4" y="6"/>
                      <a:pt x="6" y="4"/>
                    </a:cubicBezTo>
                    <a:cubicBezTo>
                      <a:pt x="9" y="2"/>
                      <a:pt x="12" y="1"/>
                      <a:pt x="15" y="0"/>
                    </a:cubicBezTo>
                    <a:cubicBezTo>
                      <a:pt x="18" y="0"/>
                      <a:pt x="24" y="1"/>
                      <a:pt x="2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8" name="Freeform 964">
                <a:extLst>
                  <a:ext uri="{FF2B5EF4-FFF2-40B4-BE49-F238E27FC236}">
                    <a16:creationId xmlns:a16="http://schemas.microsoft.com/office/drawing/2014/main" id="{F343ADD3-4238-79EF-4747-608500DE80C9}"/>
                  </a:ext>
                </a:extLst>
              </p:cNvPr>
              <p:cNvSpPr/>
              <p:nvPr userDrawn="1"/>
            </p:nvSpPr>
            <p:spPr bwMode="auto">
              <a:xfrm>
                <a:off x="531" y="1312"/>
                <a:ext cx="56" cy="127"/>
              </a:xfrm>
              <a:custGeom>
                <a:avLst/>
                <a:gdLst>
                  <a:gd name="T0" fmla="*/ 9 w 9"/>
                  <a:gd name="T1" fmla="*/ 6 h 20"/>
                  <a:gd name="T2" fmla="*/ 3 w 9"/>
                  <a:gd name="T3" fmla="*/ 20 h 20"/>
                  <a:gd name="T4" fmla="*/ 1 w 9"/>
                  <a:gd name="T5" fmla="*/ 20 h 20"/>
                  <a:gd name="T6" fmla="*/ 0 w 9"/>
                  <a:gd name="T7" fmla="*/ 18 h 20"/>
                  <a:gd name="T8" fmla="*/ 3 w 9"/>
                  <a:gd name="T9" fmla="*/ 2 h 20"/>
                  <a:gd name="T10" fmla="*/ 4 w 9"/>
                  <a:gd name="T11" fmla="*/ 0 h 20"/>
                  <a:gd name="T12" fmla="*/ 7 w 9"/>
                  <a:gd name="T13" fmla="*/ 1 h 20"/>
                  <a:gd name="T14" fmla="*/ 9 w 9"/>
                  <a:gd name="T1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0">
                    <a:moveTo>
                      <a:pt x="9" y="6"/>
                    </a:moveTo>
                    <a:cubicBezTo>
                      <a:pt x="9" y="12"/>
                      <a:pt x="7" y="16"/>
                      <a:pt x="3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0" y="20"/>
                      <a:pt x="0" y="19"/>
                      <a:pt x="0" y="18"/>
                    </a:cubicBezTo>
                    <a:cubicBezTo>
                      <a:pt x="2" y="13"/>
                      <a:pt x="2" y="7"/>
                      <a:pt x="3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9" y="3"/>
                      <a:pt x="9" y="4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9" name="Freeform 965">
                <a:extLst>
                  <a:ext uri="{FF2B5EF4-FFF2-40B4-BE49-F238E27FC236}">
                    <a16:creationId xmlns:a16="http://schemas.microsoft.com/office/drawing/2014/main" id="{6E07C8E7-1F8E-862E-97DB-DB36844F139A}"/>
                  </a:ext>
                </a:extLst>
              </p:cNvPr>
              <p:cNvSpPr/>
              <p:nvPr userDrawn="1"/>
            </p:nvSpPr>
            <p:spPr bwMode="auto">
              <a:xfrm>
                <a:off x="373" y="1281"/>
                <a:ext cx="145" cy="107"/>
              </a:xfrm>
              <a:custGeom>
                <a:avLst/>
                <a:gdLst>
                  <a:gd name="T0" fmla="*/ 13 w 23"/>
                  <a:gd name="T1" fmla="*/ 14 h 17"/>
                  <a:gd name="T2" fmla="*/ 17 w 23"/>
                  <a:gd name="T3" fmla="*/ 13 h 17"/>
                  <a:gd name="T4" fmla="*/ 20 w 23"/>
                  <a:gd name="T5" fmla="*/ 10 h 17"/>
                  <a:gd name="T6" fmla="*/ 18 w 23"/>
                  <a:gd name="T7" fmla="*/ 7 h 17"/>
                  <a:gd name="T8" fmla="*/ 11 w 23"/>
                  <a:gd name="T9" fmla="*/ 3 h 17"/>
                  <a:gd name="T10" fmla="*/ 3 w 23"/>
                  <a:gd name="T11" fmla="*/ 7 h 17"/>
                  <a:gd name="T12" fmla="*/ 2 w 23"/>
                  <a:gd name="T13" fmla="*/ 8 h 17"/>
                  <a:gd name="T14" fmla="*/ 1 w 23"/>
                  <a:gd name="T15" fmla="*/ 7 h 17"/>
                  <a:gd name="T16" fmla="*/ 4 w 23"/>
                  <a:gd name="T17" fmla="*/ 2 h 17"/>
                  <a:gd name="T18" fmla="*/ 15 w 23"/>
                  <a:gd name="T19" fmla="*/ 2 h 17"/>
                  <a:gd name="T20" fmla="*/ 19 w 23"/>
                  <a:gd name="T21" fmla="*/ 6 h 17"/>
                  <a:gd name="T22" fmla="*/ 23 w 23"/>
                  <a:gd name="T23" fmla="*/ 12 h 17"/>
                  <a:gd name="T24" fmla="*/ 22 w 23"/>
                  <a:gd name="T25" fmla="*/ 15 h 17"/>
                  <a:gd name="T26" fmla="*/ 10 w 23"/>
                  <a:gd name="T27" fmla="*/ 16 h 17"/>
                  <a:gd name="T28" fmla="*/ 8 w 23"/>
                  <a:gd name="T29" fmla="*/ 15 h 17"/>
                  <a:gd name="T30" fmla="*/ 10 w 23"/>
                  <a:gd name="T31" fmla="*/ 14 h 17"/>
                  <a:gd name="T32" fmla="*/ 13 w 23"/>
                  <a:gd name="T33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7">
                    <a:moveTo>
                      <a:pt x="13" y="14"/>
                    </a:moveTo>
                    <a:cubicBezTo>
                      <a:pt x="14" y="14"/>
                      <a:pt x="16" y="14"/>
                      <a:pt x="17" y="13"/>
                    </a:cubicBezTo>
                    <a:cubicBezTo>
                      <a:pt x="19" y="13"/>
                      <a:pt x="20" y="12"/>
                      <a:pt x="20" y="10"/>
                    </a:cubicBezTo>
                    <a:cubicBezTo>
                      <a:pt x="20" y="9"/>
                      <a:pt x="19" y="8"/>
                      <a:pt x="18" y="7"/>
                    </a:cubicBezTo>
                    <a:cubicBezTo>
                      <a:pt x="16" y="5"/>
                      <a:pt x="13" y="4"/>
                      <a:pt x="11" y="3"/>
                    </a:cubicBezTo>
                    <a:cubicBezTo>
                      <a:pt x="8" y="2"/>
                      <a:pt x="4" y="4"/>
                      <a:pt x="3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4"/>
                      <a:pt x="1" y="2"/>
                      <a:pt x="4" y="2"/>
                    </a:cubicBezTo>
                    <a:cubicBezTo>
                      <a:pt x="8" y="0"/>
                      <a:pt x="12" y="0"/>
                      <a:pt x="15" y="2"/>
                    </a:cubicBezTo>
                    <a:cubicBezTo>
                      <a:pt x="17" y="3"/>
                      <a:pt x="18" y="4"/>
                      <a:pt x="19" y="6"/>
                    </a:cubicBezTo>
                    <a:cubicBezTo>
                      <a:pt x="20" y="8"/>
                      <a:pt x="21" y="10"/>
                      <a:pt x="23" y="12"/>
                    </a:cubicBezTo>
                    <a:cubicBezTo>
                      <a:pt x="23" y="13"/>
                      <a:pt x="23" y="14"/>
                      <a:pt x="22" y="15"/>
                    </a:cubicBezTo>
                    <a:cubicBezTo>
                      <a:pt x="18" y="17"/>
                      <a:pt x="14" y="17"/>
                      <a:pt x="10" y="16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11" y="14"/>
                      <a:pt x="12" y="14"/>
                      <a:pt x="1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0" name="Freeform 966">
                <a:extLst>
                  <a:ext uri="{FF2B5EF4-FFF2-40B4-BE49-F238E27FC236}">
                    <a16:creationId xmlns:a16="http://schemas.microsoft.com/office/drawing/2014/main" id="{A3BD6BE7-4511-39B0-B440-AA9F5E8B7CEC}"/>
                  </a:ext>
                </a:extLst>
              </p:cNvPr>
              <p:cNvSpPr/>
              <p:nvPr userDrawn="1"/>
            </p:nvSpPr>
            <p:spPr bwMode="auto">
              <a:xfrm>
                <a:off x="424" y="1388"/>
                <a:ext cx="107" cy="51"/>
              </a:xfrm>
              <a:custGeom>
                <a:avLst/>
                <a:gdLst>
                  <a:gd name="T0" fmla="*/ 10 w 17"/>
                  <a:gd name="T1" fmla="*/ 7 h 8"/>
                  <a:gd name="T2" fmla="*/ 1 w 17"/>
                  <a:gd name="T3" fmla="*/ 4 h 8"/>
                  <a:gd name="T4" fmla="*/ 0 w 17"/>
                  <a:gd name="T5" fmla="*/ 1 h 8"/>
                  <a:gd name="T6" fmla="*/ 3 w 17"/>
                  <a:gd name="T7" fmla="*/ 1 h 8"/>
                  <a:gd name="T8" fmla="*/ 13 w 17"/>
                  <a:gd name="T9" fmla="*/ 0 h 8"/>
                  <a:gd name="T10" fmla="*/ 16 w 17"/>
                  <a:gd name="T11" fmla="*/ 3 h 8"/>
                  <a:gd name="T12" fmla="*/ 10 w 17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8">
                    <a:moveTo>
                      <a:pt x="10" y="7"/>
                    </a:moveTo>
                    <a:cubicBezTo>
                      <a:pt x="7" y="8"/>
                      <a:pt x="4" y="6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6" y="3"/>
                      <a:pt x="10" y="1"/>
                      <a:pt x="13" y="0"/>
                    </a:cubicBezTo>
                    <a:cubicBezTo>
                      <a:pt x="16" y="0"/>
                      <a:pt x="17" y="0"/>
                      <a:pt x="16" y="3"/>
                    </a:cubicBezTo>
                    <a:cubicBezTo>
                      <a:pt x="15" y="8"/>
                      <a:pt x="16" y="7"/>
                      <a:pt x="1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1" name="Freeform 967">
                <a:extLst>
                  <a:ext uri="{FF2B5EF4-FFF2-40B4-BE49-F238E27FC236}">
                    <a16:creationId xmlns:a16="http://schemas.microsoft.com/office/drawing/2014/main" id="{991941F9-8A92-969E-4766-1ABD84D63A94}"/>
                  </a:ext>
                </a:extLst>
              </p:cNvPr>
              <p:cNvSpPr/>
              <p:nvPr userDrawn="1"/>
            </p:nvSpPr>
            <p:spPr bwMode="auto">
              <a:xfrm>
                <a:off x="335" y="1249"/>
                <a:ext cx="89" cy="63"/>
              </a:xfrm>
              <a:custGeom>
                <a:avLst/>
                <a:gdLst>
                  <a:gd name="T0" fmla="*/ 14 w 14"/>
                  <a:gd name="T1" fmla="*/ 3 h 10"/>
                  <a:gd name="T2" fmla="*/ 9 w 14"/>
                  <a:gd name="T3" fmla="*/ 4 h 10"/>
                  <a:gd name="T4" fmla="*/ 4 w 14"/>
                  <a:gd name="T5" fmla="*/ 8 h 10"/>
                  <a:gd name="T6" fmla="*/ 3 w 14"/>
                  <a:gd name="T7" fmla="*/ 10 h 10"/>
                  <a:gd name="T8" fmla="*/ 1 w 14"/>
                  <a:gd name="T9" fmla="*/ 8 h 10"/>
                  <a:gd name="T10" fmla="*/ 1 w 14"/>
                  <a:gd name="T11" fmla="*/ 4 h 10"/>
                  <a:gd name="T12" fmla="*/ 4 w 14"/>
                  <a:gd name="T13" fmla="*/ 0 h 10"/>
                  <a:gd name="T14" fmla="*/ 14 w 14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14" y="3"/>
                    </a:moveTo>
                    <a:cubicBezTo>
                      <a:pt x="12" y="3"/>
                      <a:pt x="11" y="4"/>
                      <a:pt x="9" y="4"/>
                    </a:cubicBezTo>
                    <a:cubicBezTo>
                      <a:pt x="6" y="4"/>
                      <a:pt x="5" y="6"/>
                      <a:pt x="4" y="8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8" y="0"/>
                      <a:pt x="11" y="1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2" name="Freeform 968">
                <a:extLst>
                  <a:ext uri="{FF2B5EF4-FFF2-40B4-BE49-F238E27FC236}">
                    <a16:creationId xmlns:a16="http://schemas.microsoft.com/office/drawing/2014/main" id="{98490B90-C781-3695-83DE-375CDF7DEDC3}"/>
                  </a:ext>
                </a:extLst>
              </p:cNvPr>
              <p:cNvSpPr/>
              <p:nvPr userDrawn="1"/>
            </p:nvSpPr>
            <p:spPr bwMode="auto">
              <a:xfrm>
                <a:off x="405" y="1319"/>
                <a:ext cx="75" cy="38"/>
              </a:xfrm>
              <a:custGeom>
                <a:avLst/>
                <a:gdLst>
                  <a:gd name="T0" fmla="*/ 9 w 12"/>
                  <a:gd name="T1" fmla="*/ 5 h 6"/>
                  <a:gd name="T2" fmla="*/ 2 w 12"/>
                  <a:gd name="T3" fmla="*/ 4 h 6"/>
                  <a:gd name="T4" fmla="*/ 0 w 12"/>
                  <a:gd name="T5" fmla="*/ 2 h 6"/>
                  <a:gd name="T6" fmla="*/ 3 w 12"/>
                  <a:gd name="T7" fmla="*/ 0 h 6"/>
                  <a:gd name="T8" fmla="*/ 11 w 12"/>
                  <a:gd name="T9" fmla="*/ 3 h 6"/>
                  <a:gd name="T10" fmla="*/ 12 w 12"/>
                  <a:gd name="T11" fmla="*/ 4 h 6"/>
                  <a:gd name="T12" fmla="*/ 10 w 12"/>
                  <a:gd name="T13" fmla="*/ 5 h 6"/>
                  <a:gd name="T14" fmla="*/ 9 w 12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9" y="5"/>
                    </a:moveTo>
                    <a:cubicBezTo>
                      <a:pt x="6" y="6"/>
                      <a:pt x="4" y="5"/>
                      <a:pt x="2" y="4"/>
                    </a:cubicBezTo>
                    <a:cubicBezTo>
                      <a:pt x="1" y="4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6" y="0"/>
                      <a:pt x="9" y="1"/>
                      <a:pt x="11" y="3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10" y="6"/>
                      <a:pt x="9" y="5"/>
                      <a:pt x="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3" name="Freeform 969">
                <a:extLst>
                  <a:ext uri="{FF2B5EF4-FFF2-40B4-BE49-F238E27FC236}">
                    <a16:creationId xmlns:a16="http://schemas.microsoft.com/office/drawing/2014/main" id="{6B282C63-BECB-546C-47E9-832EDD119A54}"/>
                  </a:ext>
                </a:extLst>
              </p:cNvPr>
              <p:cNvSpPr/>
              <p:nvPr userDrawn="1"/>
            </p:nvSpPr>
            <p:spPr bwMode="auto">
              <a:xfrm>
                <a:off x="304" y="1249"/>
                <a:ext cx="38" cy="82"/>
              </a:xfrm>
              <a:custGeom>
                <a:avLst/>
                <a:gdLst>
                  <a:gd name="T0" fmla="*/ 6 w 6"/>
                  <a:gd name="T1" fmla="*/ 12 h 13"/>
                  <a:gd name="T2" fmla="*/ 0 w 6"/>
                  <a:gd name="T3" fmla="*/ 7 h 13"/>
                  <a:gd name="T4" fmla="*/ 1 w 6"/>
                  <a:gd name="T5" fmla="*/ 1 h 13"/>
                  <a:gd name="T6" fmla="*/ 2 w 6"/>
                  <a:gd name="T7" fmla="*/ 0 h 13"/>
                  <a:gd name="T8" fmla="*/ 3 w 6"/>
                  <a:gd name="T9" fmla="*/ 1 h 13"/>
                  <a:gd name="T10" fmla="*/ 6 w 6"/>
                  <a:gd name="T11" fmla="*/ 12 h 13"/>
                  <a:gd name="T12" fmla="*/ 6 w 6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3">
                    <a:moveTo>
                      <a:pt x="6" y="12"/>
                    </a:moveTo>
                    <a:cubicBezTo>
                      <a:pt x="3" y="13"/>
                      <a:pt x="0" y="11"/>
                      <a:pt x="0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3" y="1"/>
                    </a:cubicBezTo>
                    <a:cubicBezTo>
                      <a:pt x="2" y="5"/>
                      <a:pt x="4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4" name="Freeform 970">
                <a:extLst>
                  <a:ext uri="{FF2B5EF4-FFF2-40B4-BE49-F238E27FC236}">
                    <a16:creationId xmlns:a16="http://schemas.microsoft.com/office/drawing/2014/main" id="{0BE1079D-AFBB-85CF-7382-0BFD4EB04094}"/>
                  </a:ext>
                </a:extLst>
              </p:cNvPr>
              <p:cNvSpPr/>
              <p:nvPr userDrawn="1"/>
            </p:nvSpPr>
            <p:spPr bwMode="auto">
              <a:xfrm>
                <a:off x="2176" y="2397"/>
                <a:ext cx="208" cy="108"/>
              </a:xfrm>
              <a:custGeom>
                <a:avLst/>
                <a:gdLst>
                  <a:gd name="T0" fmla="*/ 18 w 33"/>
                  <a:gd name="T1" fmla="*/ 17 h 17"/>
                  <a:gd name="T2" fmla="*/ 2 w 33"/>
                  <a:gd name="T3" fmla="*/ 5 h 17"/>
                  <a:gd name="T4" fmla="*/ 1 w 33"/>
                  <a:gd name="T5" fmla="*/ 3 h 17"/>
                  <a:gd name="T6" fmla="*/ 1 w 33"/>
                  <a:gd name="T7" fmla="*/ 1 h 17"/>
                  <a:gd name="T8" fmla="*/ 3 w 33"/>
                  <a:gd name="T9" fmla="*/ 1 h 17"/>
                  <a:gd name="T10" fmla="*/ 19 w 33"/>
                  <a:gd name="T11" fmla="*/ 7 h 17"/>
                  <a:gd name="T12" fmla="*/ 30 w 33"/>
                  <a:gd name="T13" fmla="*/ 6 h 17"/>
                  <a:gd name="T14" fmla="*/ 32 w 33"/>
                  <a:gd name="T15" fmla="*/ 6 h 17"/>
                  <a:gd name="T16" fmla="*/ 33 w 33"/>
                  <a:gd name="T17" fmla="*/ 7 h 17"/>
                  <a:gd name="T18" fmla="*/ 18 w 33"/>
                  <a:gd name="T1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17">
                    <a:moveTo>
                      <a:pt x="18" y="17"/>
                    </a:moveTo>
                    <a:cubicBezTo>
                      <a:pt x="11" y="16"/>
                      <a:pt x="6" y="12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8" y="4"/>
                      <a:pt x="14" y="6"/>
                      <a:pt x="19" y="7"/>
                    </a:cubicBezTo>
                    <a:cubicBezTo>
                      <a:pt x="23" y="7"/>
                      <a:pt x="26" y="7"/>
                      <a:pt x="30" y="6"/>
                    </a:cubicBezTo>
                    <a:cubicBezTo>
                      <a:pt x="31" y="6"/>
                      <a:pt x="31" y="6"/>
                      <a:pt x="32" y="6"/>
                    </a:cubicBezTo>
                    <a:cubicBezTo>
                      <a:pt x="33" y="6"/>
                      <a:pt x="33" y="6"/>
                      <a:pt x="33" y="7"/>
                    </a:cubicBezTo>
                    <a:cubicBezTo>
                      <a:pt x="32" y="12"/>
                      <a:pt x="24" y="17"/>
                      <a:pt x="18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5" name="Freeform 971">
                <a:extLst>
                  <a:ext uri="{FF2B5EF4-FFF2-40B4-BE49-F238E27FC236}">
                    <a16:creationId xmlns:a16="http://schemas.microsoft.com/office/drawing/2014/main" id="{29871F92-F47A-FE8F-54C6-69774A6FC8E6}"/>
                  </a:ext>
                </a:extLst>
              </p:cNvPr>
              <p:cNvSpPr/>
              <p:nvPr userDrawn="1"/>
            </p:nvSpPr>
            <p:spPr bwMode="auto">
              <a:xfrm>
                <a:off x="2031" y="2340"/>
                <a:ext cx="95" cy="158"/>
              </a:xfrm>
              <a:custGeom>
                <a:avLst/>
                <a:gdLst>
                  <a:gd name="T0" fmla="*/ 5 w 15"/>
                  <a:gd name="T1" fmla="*/ 0 h 25"/>
                  <a:gd name="T2" fmla="*/ 11 w 15"/>
                  <a:gd name="T3" fmla="*/ 6 h 25"/>
                  <a:gd name="T4" fmla="*/ 13 w 15"/>
                  <a:gd name="T5" fmla="*/ 13 h 25"/>
                  <a:gd name="T6" fmla="*/ 14 w 15"/>
                  <a:gd name="T7" fmla="*/ 15 h 25"/>
                  <a:gd name="T8" fmla="*/ 14 w 15"/>
                  <a:gd name="T9" fmla="*/ 22 h 25"/>
                  <a:gd name="T10" fmla="*/ 14 w 15"/>
                  <a:gd name="T11" fmla="*/ 24 h 25"/>
                  <a:gd name="T12" fmla="*/ 11 w 15"/>
                  <a:gd name="T13" fmla="*/ 24 h 25"/>
                  <a:gd name="T14" fmla="*/ 4 w 15"/>
                  <a:gd name="T15" fmla="*/ 19 h 25"/>
                  <a:gd name="T16" fmla="*/ 1 w 15"/>
                  <a:gd name="T17" fmla="*/ 6 h 25"/>
                  <a:gd name="T18" fmla="*/ 2 w 15"/>
                  <a:gd name="T19" fmla="*/ 1 h 25"/>
                  <a:gd name="T20" fmla="*/ 5 w 1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5">
                    <a:moveTo>
                      <a:pt x="5" y="0"/>
                    </a:moveTo>
                    <a:cubicBezTo>
                      <a:pt x="8" y="0"/>
                      <a:pt x="11" y="3"/>
                      <a:pt x="11" y="6"/>
                    </a:cubicBezTo>
                    <a:cubicBezTo>
                      <a:pt x="11" y="8"/>
                      <a:pt x="12" y="11"/>
                      <a:pt x="13" y="13"/>
                    </a:cubicBezTo>
                    <a:cubicBezTo>
                      <a:pt x="14" y="13"/>
                      <a:pt x="14" y="14"/>
                      <a:pt x="14" y="15"/>
                    </a:cubicBezTo>
                    <a:cubicBezTo>
                      <a:pt x="12" y="17"/>
                      <a:pt x="13" y="20"/>
                      <a:pt x="14" y="22"/>
                    </a:cubicBezTo>
                    <a:cubicBezTo>
                      <a:pt x="14" y="23"/>
                      <a:pt x="15" y="24"/>
                      <a:pt x="14" y="24"/>
                    </a:cubicBezTo>
                    <a:cubicBezTo>
                      <a:pt x="13" y="25"/>
                      <a:pt x="12" y="24"/>
                      <a:pt x="11" y="24"/>
                    </a:cubicBezTo>
                    <a:cubicBezTo>
                      <a:pt x="9" y="22"/>
                      <a:pt x="6" y="21"/>
                      <a:pt x="4" y="19"/>
                    </a:cubicBezTo>
                    <a:cubicBezTo>
                      <a:pt x="1" y="15"/>
                      <a:pt x="0" y="11"/>
                      <a:pt x="1" y="6"/>
                    </a:cubicBezTo>
                    <a:cubicBezTo>
                      <a:pt x="1" y="4"/>
                      <a:pt x="2" y="3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6" name="Freeform 972">
                <a:extLst>
                  <a:ext uri="{FF2B5EF4-FFF2-40B4-BE49-F238E27FC236}">
                    <a16:creationId xmlns:a16="http://schemas.microsoft.com/office/drawing/2014/main" id="{10307208-AF43-868F-73E5-685E6B512142}"/>
                  </a:ext>
                </a:extLst>
              </p:cNvPr>
              <p:cNvSpPr/>
              <p:nvPr userDrawn="1"/>
            </p:nvSpPr>
            <p:spPr bwMode="auto">
              <a:xfrm>
                <a:off x="2119" y="2435"/>
                <a:ext cx="164" cy="108"/>
              </a:xfrm>
              <a:custGeom>
                <a:avLst/>
                <a:gdLst>
                  <a:gd name="T0" fmla="*/ 17 w 26"/>
                  <a:gd name="T1" fmla="*/ 17 h 17"/>
                  <a:gd name="T2" fmla="*/ 3 w 26"/>
                  <a:gd name="T3" fmla="*/ 8 h 17"/>
                  <a:gd name="T4" fmla="*/ 3 w 26"/>
                  <a:gd name="T5" fmla="*/ 8 h 17"/>
                  <a:gd name="T6" fmla="*/ 7 w 26"/>
                  <a:gd name="T7" fmla="*/ 1 h 17"/>
                  <a:gd name="T8" fmla="*/ 9 w 26"/>
                  <a:gd name="T9" fmla="*/ 2 h 17"/>
                  <a:gd name="T10" fmla="*/ 25 w 26"/>
                  <a:gd name="T11" fmla="*/ 13 h 17"/>
                  <a:gd name="T12" fmla="*/ 26 w 26"/>
                  <a:gd name="T13" fmla="*/ 14 h 17"/>
                  <a:gd name="T14" fmla="*/ 25 w 26"/>
                  <a:gd name="T15" fmla="*/ 15 h 17"/>
                  <a:gd name="T16" fmla="*/ 17 w 26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7">
                    <a:moveTo>
                      <a:pt x="17" y="17"/>
                    </a:moveTo>
                    <a:cubicBezTo>
                      <a:pt x="10" y="17"/>
                      <a:pt x="6" y="14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2"/>
                      <a:pt x="2" y="2"/>
                      <a:pt x="7" y="1"/>
                    </a:cubicBezTo>
                    <a:cubicBezTo>
                      <a:pt x="8" y="0"/>
                      <a:pt x="9" y="1"/>
                      <a:pt x="9" y="2"/>
                    </a:cubicBezTo>
                    <a:cubicBezTo>
                      <a:pt x="13" y="8"/>
                      <a:pt x="18" y="12"/>
                      <a:pt x="25" y="13"/>
                    </a:cubicBezTo>
                    <a:cubicBezTo>
                      <a:pt x="26" y="13"/>
                      <a:pt x="26" y="14"/>
                      <a:pt x="26" y="14"/>
                    </a:cubicBezTo>
                    <a:cubicBezTo>
                      <a:pt x="26" y="15"/>
                      <a:pt x="26" y="15"/>
                      <a:pt x="25" y="15"/>
                    </a:cubicBezTo>
                    <a:cubicBezTo>
                      <a:pt x="22" y="16"/>
                      <a:pt x="19" y="17"/>
                      <a:pt x="17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6071" name="Group 1174">
              <a:extLst>
                <a:ext uri="{FF2B5EF4-FFF2-40B4-BE49-F238E27FC236}">
                  <a16:creationId xmlns:a16="http://schemas.microsoft.com/office/drawing/2014/main" id="{D41FC41E-3F55-E9AC-24BB-20CC89DC3D30}"/>
                </a:ext>
              </a:extLst>
            </p:cNvPr>
            <p:cNvGrpSpPr/>
            <p:nvPr userDrawn="1"/>
          </p:nvGrpSpPr>
          <p:grpSpPr>
            <a:xfrm>
              <a:off x="112713" y="411163"/>
              <a:ext cx="12018962" cy="6234112"/>
              <a:chOff x="71" y="259"/>
              <a:chExt cx="7571" cy="3927"/>
            </a:xfrm>
            <a:grpFill/>
          </p:grpSpPr>
          <p:sp>
            <p:nvSpPr>
              <p:cNvPr id="6427" name="Freeform 974">
                <a:extLst>
                  <a:ext uri="{FF2B5EF4-FFF2-40B4-BE49-F238E27FC236}">
                    <a16:creationId xmlns:a16="http://schemas.microsoft.com/office/drawing/2014/main" id="{C94569CB-FC70-81B7-6F9D-D31C94C7EDA0}"/>
                  </a:ext>
                </a:extLst>
              </p:cNvPr>
              <p:cNvSpPr/>
              <p:nvPr userDrawn="1"/>
            </p:nvSpPr>
            <p:spPr bwMode="auto">
              <a:xfrm>
                <a:off x="2283" y="2448"/>
                <a:ext cx="133" cy="114"/>
              </a:xfrm>
              <a:custGeom>
                <a:avLst/>
                <a:gdLst>
                  <a:gd name="T0" fmla="*/ 4 w 21"/>
                  <a:gd name="T1" fmla="*/ 17 h 18"/>
                  <a:gd name="T2" fmla="*/ 3 w 21"/>
                  <a:gd name="T3" fmla="*/ 17 h 18"/>
                  <a:gd name="T4" fmla="*/ 0 w 21"/>
                  <a:gd name="T5" fmla="*/ 16 h 18"/>
                  <a:gd name="T6" fmla="*/ 2 w 21"/>
                  <a:gd name="T7" fmla="*/ 15 h 18"/>
                  <a:gd name="T8" fmla="*/ 3 w 21"/>
                  <a:gd name="T9" fmla="*/ 14 h 18"/>
                  <a:gd name="T10" fmla="*/ 11 w 21"/>
                  <a:gd name="T11" fmla="*/ 9 h 18"/>
                  <a:gd name="T12" fmla="*/ 18 w 21"/>
                  <a:gd name="T13" fmla="*/ 1 h 18"/>
                  <a:gd name="T14" fmla="*/ 20 w 21"/>
                  <a:gd name="T15" fmla="*/ 0 h 18"/>
                  <a:gd name="T16" fmla="*/ 21 w 21"/>
                  <a:gd name="T17" fmla="*/ 2 h 18"/>
                  <a:gd name="T18" fmla="*/ 19 w 21"/>
                  <a:gd name="T19" fmla="*/ 7 h 18"/>
                  <a:gd name="T20" fmla="*/ 16 w 21"/>
                  <a:gd name="T21" fmla="*/ 12 h 18"/>
                  <a:gd name="T22" fmla="*/ 13 w 21"/>
                  <a:gd name="T23" fmla="*/ 14 h 18"/>
                  <a:gd name="T24" fmla="*/ 10 w 21"/>
                  <a:gd name="T25" fmla="*/ 16 h 18"/>
                  <a:gd name="T26" fmla="*/ 4 w 21"/>
                  <a:gd name="T27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18">
                    <a:moveTo>
                      <a:pt x="4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0" y="15"/>
                      <a:pt x="1" y="15"/>
                      <a:pt x="2" y="15"/>
                    </a:cubicBezTo>
                    <a:cubicBezTo>
                      <a:pt x="2" y="15"/>
                      <a:pt x="3" y="15"/>
                      <a:pt x="3" y="14"/>
                    </a:cubicBezTo>
                    <a:cubicBezTo>
                      <a:pt x="4" y="11"/>
                      <a:pt x="8" y="10"/>
                      <a:pt x="11" y="9"/>
                    </a:cubicBezTo>
                    <a:cubicBezTo>
                      <a:pt x="14" y="7"/>
                      <a:pt x="16" y="4"/>
                      <a:pt x="18" y="1"/>
                    </a:cubicBezTo>
                    <a:cubicBezTo>
                      <a:pt x="18" y="0"/>
                      <a:pt x="19" y="0"/>
                      <a:pt x="20" y="0"/>
                    </a:cubicBezTo>
                    <a:cubicBezTo>
                      <a:pt x="21" y="0"/>
                      <a:pt x="21" y="1"/>
                      <a:pt x="21" y="2"/>
                    </a:cubicBezTo>
                    <a:cubicBezTo>
                      <a:pt x="21" y="4"/>
                      <a:pt x="20" y="6"/>
                      <a:pt x="19" y="7"/>
                    </a:cubicBezTo>
                    <a:cubicBezTo>
                      <a:pt x="18" y="9"/>
                      <a:pt x="17" y="10"/>
                      <a:pt x="16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11" y="15"/>
                      <a:pt x="10" y="16"/>
                    </a:cubicBezTo>
                    <a:cubicBezTo>
                      <a:pt x="8" y="17"/>
                      <a:pt x="6" y="17"/>
                      <a:pt x="4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8" name="Freeform 975">
                <a:extLst>
                  <a:ext uri="{FF2B5EF4-FFF2-40B4-BE49-F238E27FC236}">
                    <a16:creationId xmlns:a16="http://schemas.microsoft.com/office/drawing/2014/main" id="{841D4F4C-D23F-EE1A-6D42-7BC256DF629C}"/>
                  </a:ext>
                </a:extLst>
              </p:cNvPr>
              <p:cNvSpPr/>
              <p:nvPr userDrawn="1"/>
            </p:nvSpPr>
            <p:spPr bwMode="auto">
              <a:xfrm>
                <a:off x="2107" y="2295"/>
                <a:ext cx="63" cy="134"/>
              </a:xfrm>
              <a:custGeom>
                <a:avLst/>
                <a:gdLst>
                  <a:gd name="T0" fmla="*/ 1 w 10"/>
                  <a:gd name="T1" fmla="*/ 11 h 21"/>
                  <a:gd name="T2" fmla="*/ 3 w 10"/>
                  <a:gd name="T3" fmla="*/ 1 h 21"/>
                  <a:gd name="T4" fmla="*/ 5 w 10"/>
                  <a:gd name="T5" fmla="*/ 0 h 21"/>
                  <a:gd name="T6" fmla="*/ 6 w 10"/>
                  <a:gd name="T7" fmla="*/ 2 h 21"/>
                  <a:gd name="T8" fmla="*/ 9 w 10"/>
                  <a:gd name="T9" fmla="*/ 17 h 21"/>
                  <a:gd name="T10" fmla="*/ 9 w 10"/>
                  <a:gd name="T11" fmla="*/ 20 h 21"/>
                  <a:gd name="T12" fmla="*/ 4 w 10"/>
                  <a:gd name="T13" fmla="*/ 19 h 21"/>
                  <a:gd name="T14" fmla="*/ 1 w 10"/>
                  <a:gd name="T15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21">
                    <a:moveTo>
                      <a:pt x="1" y="11"/>
                    </a:moveTo>
                    <a:cubicBezTo>
                      <a:pt x="1" y="7"/>
                      <a:pt x="2" y="4"/>
                      <a:pt x="3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7"/>
                      <a:pt x="8" y="12"/>
                      <a:pt x="9" y="17"/>
                    </a:cubicBezTo>
                    <a:cubicBezTo>
                      <a:pt x="9" y="18"/>
                      <a:pt x="10" y="20"/>
                      <a:pt x="9" y="20"/>
                    </a:cubicBezTo>
                    <a:cubicBezTo>
                      <a:pt x="7" y="21"/>
                      <a:pt x="5" y="21"/>
                      <a:pt x="4" y="19"/>
                    </a:cubicBezTo>
                    <a:cubicBezTo>
                      <a:pt x="2" y="17"/>
                      <a:pt x="0" y="14"/>
                      <a:pt x="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9" name="Freeform 976">
                <a:extLst>
                  <a:ext uri="{FF2B5EF4-FFF2-40B4-BE49-F238E27FC236}">
                    <a16:creationId xmlns:a16="http://schemas.microsoft.com/office/drawing/2014/main" id="{7D65DA3C-DF80-9F80-2432-A16E68C7AEA3}"/>
                  </a:ext>
                </a:extLst>
              </p:cNvPr>
              <p:cNvSpPr/>
              <p:nvPr userDrawn="1"/>
            </p:nvSpPr>
            <p:spPr bwMode="auto">
              <a:xfrm>
                <a:off x="2151" y="2276"/>
                <a:ext cx="107" cy="70"/>
              </a:xfrm>
              <a:custGeom>
                <a:avLst/>
                <a:gdLst>
                  <a:gd name="T0" fmla="*/ 9 w 17"/>
                  <a:gd name="T1" fmla="*/ 1 h 11"/>
                  <a:gd name="T2" fmla="*/ 16 w 17"/>
                  <a:gd name="T3" fmla="*/ 3 h 11"/>
                  <a:gd name="T4" fmla="*/ 17 w 17"/>
                  <a:gd name="T5" fmla="*/ 4 h 11"/>
                  <a:gd name="T6" fmla="*/ 16 w 17"/>
                  <a:gd name="T7" fmla="*/ 4 h 11"/>
                  <a:gd name="T8" fmla="*/ 4 w 17"/>
                  <a:gd name="T9" fmla="*/ 9 h 11"/>
                  <a:gd name="T10" fmla="*/ 1 w 17"/>
                  <a:gd name="T11" fmla="*/ 7 h 11"/>
                  <a:gd name="T12" fmla="*/ 1 w 17"/>
                  <a:gd name="T13" fmla="*/ 3 h 11"/>
                  <a:gd name="T14" fmla="*/ 8 w 17"/>
                  <a:gd name="T15" fmla="*/ 1 h 11"/>
                  <a:gd name="T16" fmla="*/ 9 w 17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1">
                    <a:moveTo>
                      <a:pt x="9" y="1"/>
                    </a:moveTo>
                    <a:cubicBezTo>
                      <a:pt x="12" y="0"/>
                      <a:pt x="14" y="1"/>
                      <a:pt x="16" y="3"/>
                    </a:cubicBezTo>
                    <a:cubicBezTo>
                      <a:pt x="16" y="3"/>
                      <a:pt x="17" y="3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5"/>
                      <a:pt x="8" y="6"/>
                      <a:pt x="4" y="9"/>
                    </a:cubicBezTo>
                    <a:cubicBezTo>
                      <a:pt x="2" y="11"/>
                      <a:pt x="1" y="10"/>
                      <a:pt x="1" y="7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3" y="2"/>
                      <a:pt x="6" y="1"/>
                      <a:pt x="8" y="1"/>
                    </a:cubicBezTo>
                    <a:cubicBezTo>
                      <a:pt x="9" y="1"/>
                      <a:pt x="9" y="1"/>
                      <a:pt x="9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0" name="Freeform 977">
                <a:extLst>
                  <a:ext uri="{FF2B5EF4-FFF2-40B4-BE49-F238E27FC236}">
                    <a16:creationId xmlns:a16="http://schemas.microsoft.com/office/drawing/2014/main" id="{9C5C7825-7862-D2B4-B917-328062616190}"/>
                  </a:ext>
                </a:extLst>
              </p:cNvPr>
              <p:cNvSpPr/>
              <p:nvPr userDrawn="1"/>
            </p:nvSpPr>
            <p:spPr bwMode="auto">
              <a:xfrm>
                <a:off x="2302" y="2359"/>
                <a:ext cx="82" cy="70"/>
              </a:xfrm>
              <a:custGeom>
                <a:avLst/>
                <a:gdLst>
                  <a:gd name="T0" fmla="*/ 0 w 13"/>
                  <a:gd name="T1" fmla="*/ 10 h 11"/>
                  <a:gd name="T2" fmla="*/ 4 w 13"/>
                  <a:gd name="T3" fmla="*/ 7 h 11"/>
                  <a:gd name="T4" fmla="*/ 7 w 13"/>
                  <a:gd name="T5" fmla="*/ 2 h 11"/>
                  <a:gd name="T6" fmla="*/ 8 w 13"/>
                  <a:gd name="T7" fmla="*/ 0 h 11"/>
                  <a:gd name="T8" fmla="*/ 9 w 13"/>
                  <a:gd name="T9" fmla="*/ 0 h 11"/>
                  <a:gd name="T10" fmla="*/ 12 w 13"/>
                  <a:gd name="T11" fmla="*/ 8 h 11"/>
                  <a:gd name="T12" fmla="*/ 11 w 13"/>
                  <a:gd name="T13" fmla="*/ 9 h 11"/>
                  <a:gd name="T14" fmla="*/ 1 w 13"/>
                  <a:gd name="T15" fmla="*/ 11 h 11"/>
                  <a:gd name="T16" fmla="*/ 0 w 13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1">
                    <a:moveTo>
                      <a:pt x="0" y="10"/>
                    </a:moveTo>
                    <a:cubicBezTo>
                      <a:pt x="2" y="9"/>
                      <a:pt x="3" y="8"/>
                      <a:pt x="4" y="7"/>
                    </a:cubicBezTo>
                    <a:cubicBezTo>
                      <a:pt x="6" y="6"/>
                      <a:pt x="8" y="4"/>
                      <a:pt x="7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2" y="2"/>
                      <a:pt x="13" y="5"/>
                      <a:pt x="12" y="8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8" y="10"/>
                      <a:pt x="4" y="11"/>
                      <a:pt x="1" y="11"/>
                    </a:cubicBezTo>
                    <a:cubicBezTo>
                      <a:pt x="1" y="10"/>
                      <a:pt x="1" y="10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1" name="Freeform 978">
                <a:extLst>
                  <a:ext uri="{FF2B5EF4-FFF2-40B4-BE49-F238E27FC236}">
                    <a16:creationId xmlns:a16="http://schemas.microsoft.com/office/drawing/2014/main" id="{08B5B596-1509-97DF-3217-3470AA270B64}"/>
                  </a:ext>
                </a:extLst>
              </p:cNvPr>
              <p:cNvSpPr/>
              <p:nvPr userDrawn="1"/>
            </p:nvSpPr>
            <p:spPr bwMode="auto">
              <a:xfrm>
                <a:off x="2214" y="2352"/>
                <a:ext cx="120" cy="64"/>
              </a:xfrm>
              <a:custGeom>
                <a:avLst/>
                <a:gdLst>
                  <a:gd name="T0" fmla="*/ 8 w 19"/>
                  <a:gd name="T1" fmla="*/ 9 h 10"/>
                  <a:gd name="T2" fmla="*/ 1 w 19"/>
                  <a:gd name="T3" fmla="*/ 7 h 10"/>
                  <a:gd name="T4" fmla="*/ 0 w 19"/>
                  <a:gd name="T5" fmla="*/ 6 h 10"/>
                  <a:gd name="T6" fmla="*/ 1 w 19"/>
                  <a:gd name="T7" fmla="*/ 6 h 10"/>
                  <a:gd name="T8" fmla="*/ 9 w 19"/>
                  <a:gd name="T9" fmla="*/ 7 h 10"/>
                  <a:gd name="T10" fmla="*/ 15 w 19"/>
                  <a:gd name="T11" fmla="*/ 1 h 10"/>
                  <a:gd name="T12" fmla="*/ 16 w 19"/>
                  <a:gd name="T13" fmla="*/ 0 h 10"/>
                  <a:gd name="T14" fmla="*/ 18 w 19"/>
                  <a:gd name="T15" fmla="*/ 1 h 10"/>
                  <a:gd name="T16" fmla="*/ 18 w 19"/>
                  <a:gd name="T17" fmla="*/ 5 h 10"/>
                  <a:gd name="T18" fmla="*/ 8 w 19"/>
                  <a:gd name="T1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0">
                    <a:moveTo>
                      <a:pt x="8" y="9"/>
                    </a:moveTo>
                    <a:cubicBezTo>
                      <a:pt x="6" y="10"/>
                      <a:pt x="3" y="8"/>
                      <a:pt x="1" y="7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4" y="7"/>
                      <a:pt x="7" y="7"/>
                      <a:pt x="9" y="7"/>
                    </a:cubicBezTo>
                    <a:cubicBezTo>
                      <a:pt x="12" y="6"/>
                      <a:pt x="15" y="4"/>
                      <a:pt x="15" y="1"/>
                    </a:cubicBezTo>
                    <a:cubicBezTo>
                      <a:pt x="16" y="1"/>
                      <a:pt x="15" y="0"/>
                      <a:pt x="16" y="0"/>
                    </a:cubicBezTo>
                    <a:cubicBezTo>
                      <a:pt x="17" y="0"/>
                      <a:pt x="17" y="0"/>
                      <a:pt x="18" y="1"/>
                    </a:cubicBezTo>
                    <a:cubicBezTo>
                      <a:pt x="19" y="2"/>
                      <a:pt x="19" y="4"/>
                      <a:pt x="18" y="5"/>
                    </a:cubicBezTo>
                    <a:cubicBezTo>
                      <a:pt x="15" y="7"/>
                      <a:pt x="12" y="9"/>
                      <a:pt x="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2" name="Freeform 979">
                <a:extLst>
                  <a:ext uri="{FF2B5EF4-FFF2-40B4-BE49-F238E27FC236}">
                    <a16:creationId xmlns:a16="http://schemas.microsoft.com/office/drawing/2014/main" id="{564A5EDF-564B-5804-9C56-C3079ABD3905}"/>
                  </a:ext>
                </a:extLst>
              </p:cNvPr>
              <p:cNvSpPr/>
              <p:nvPr userDrawn="1"/>
            </p:nvSpPr>
            <p:spPr bwMode="auto">
              <a:xfrm>
                <a:off x="2220" y="2346"/>
                <a:ext cx="76" cy="32"/>
              </a:xfrm>
              <a:custGeom>
                <a:avLst/>
                <a:gdLst>
                  <a:gd name="T0" fmla="*/ 6 w 12"/>
                  <a:gd name="T1" fmla="*/ 5 h 5"/>
                  <a:gd name="T2" fmla="*/ 1 w 12"/>
                  <a:gd name="T3" fmla="*/ 4 h 5"/>
                  <a:gd name="T4" fmla="*/ 1 w 12"/>
                  <a:gd name="T5" fmla="*/ 2 h 5"/>
                  <a:gd name="T6" fmla="*/ 10 w 12"/>
                  <a:gd name="T7" fmla="*/ 0 h 5"/>
                  <a:gd name="T8" fmla="*/ 12 w 12"/>
                  <a:gd name="T9" fmla="*/ 2 h 5"/>
                  <a:gd name="T10" fmla="*/ 9 w 12"/>
                  <a:gd name="T11" fmla="*/ 5 h 5"/>
                  <a:gd name="T12" fmla="*/ 6 w 12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6" y="5"/>
                    </a:moveTo>
                    <a:cubicBezTo>
                      <a:pt x="4" y="5"/>
                      <a:pt x="3" y="5"/>
                      <a:pt x="1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6" y="0"/>
                      <a:pt x="10" y="0"/>
                    </a:cubicBezTo>
                    <a:cubicBezTo>
                      <a:pt x="11" y="0"/>
                      <a:pt x="12" y="0"/>
                      <a:pt x="12" y="2"/>
                    </a:cubicBezTo>
                    <a:cubicBezTo>
                      <a:pt x="12" y="3"/>
                      <a:pt x="11" y="5"/>
                      <a:pt x="9" y="5"/>
                    </a:cubicBezTo>
                    <a:cubicBezTo>
                      <a:pt x="8" y="5"/>
                      <a:pt x="7" y="5"/>
                      <a:pt x="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3" name="Freeform 980">
                <a:extLst>
                  <a:ext uri="{FF2B5EF4-FFF2-40B4-BE49-F238E27FC236}">
                    <a16:creationId xmlns:a16="http://schemas.microsoft.com/office/drawing/2014/main" id="{F1713FCB-C4AC-755D-1B96-E1603FDB9234}"/>
                  </a:ext>
                </a:extLst>
              </p:cNvPr>
              <p:cNvSpPr/>
              <p:nvPr userDrawn="1"/>
            </p:nvSpPr>
            <p:spPr bwMode="auto">
              <a:xfrm>
                <a:off x="2176" y="2321"/>
                <a:ext cx="107" cy="63"/>
              </a:xfrm>
              <a:custGeom>
                <a:avLst/>
                <a:gdLst>
                  <a:gd name="T0" fmla="*/ 5 w 17"/>
                  <a:gd name="T1" fmla="*/ 10 h 10"/>
                  <a:gd name="T2" fmla="*/ 1 w 17"/>
                  <a:gd name="T3" fmla="*/ 6 h 10"/>
                  <a:gd name="T4" fmla="*/ 1 w 17"/>
                  <a:gd name="T5" fmla="*/ 5 h 10"/>
                  <a:gd name="T6" fmla="*/ 10 w 17"/>
                  <a:gd name="T7" fmla="*/ 0 h 10"/>
                  <a:gd name="T8" fmla="*/ 17 w 17"/>
                  <a:gd name="T9" fmla="*/ 1 h 10"/>
                  <a:gd name="T10" fmla="*/ 15 w 17"/>
                  <a:gd name="T11" fmla="*/ 2 h 10"/>
                  <a:gd name="T12" fmla="*/ 6 w 17"/>
                  <a:gd name="T13" fmla="*/ 4 h 10"/>
                  <a:gd name="T14" fmla="*/ 5 w 17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5" y="10"/>
                    </a:moveTo>
                    <a:cubicBezTo>
                      <a:pt x="3" y="9"/>
                      <a:pt x="2" y="8"/>
                      <a:pt x="1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4" y="3"/>
                      <a:pt x="7" y="1"/>
                      <a:pt x="10" y="0"/>
                    </a:cubicBezTo>
                    <a:cubicBezTo>
                      <a:pt x="12" y="0"/>
                      <a:pt x="15" y="0"/>
                      <a:pt x="17" y="1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2" y="1"/>
                      <a:pt x="9" y="3"/>
                      <a:pt x="6" y="4"/>
                    </a:cubicBezTo>
                    <a:cubicBezTo>
                      <a:pt x="4" y="5"/>
                      <a:pt x="4" y="7"/>
                      <a:pt x="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4" name="Freeform 981">
                <a:extLst>
                  <a:ext uri="{FF2B5EF4-FFF2-40B4-BE49-F238E27FC236}">
                    <a16:creationId xmlns:a16="http://schemas.microsoft.com/office/drawing/2014/main" id="{8D26D090-3484-7011-CE9A-BD6F3597BC77}"/>
                  </a:ext>
                </a:extLst>
              </p:cNvPr>
              <p:cNvSpPr/>
              <p:nvPr userDrawn="1"/>
            </p:nvSpPr>
            <p:spPr bwMode="auto">
              <a:xfrm>
                <a:off x="2353" y="2327"/>
                <a:ext cx="63" cy="76"/>
              </a:xfrm>
              <a:custGeom>
                <a:avLst/>
                <a:gdLst>
                  <a:gd name="T0" fmla="*/ 0 w 10"/>
                  <a:gd name="T1" fmla="*/ 1 h 12"/>
                  <a:gd name="T2" fmla="*/ 9 w 10"/>
                  <a:gd name="T3" fmla="*/ 10 h 12"/>
                  <a:gd name="T4" fmla="*/ 7 w 10"/>
                  <a:gd name="T5" fmla="*/ 12 h 12"/>
                  <a:gd name="T6" fmla="*/ 7 w 10"/>
                  <a:gd name="T7" fmla="*/ 10 h 12"/>
                  <a:gd name="T8" fmla="*/ 2 w 10"/>
                  <a:gd name="T9" fmla="*/ 3 h 12"/>
                  <a:gd name="T10" fmla="*/ 0 w 10"/>
                  <a:gd name="T1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7" y="0"/>
                      <a:pt x="9" y="5"/>
                      <a:pt x="9" y="10"/>
                    </a:cubicBezTo>
                    <a:cubicBezTo>
                      <a:pt x="10" y="12"/>
                      <a:pt x="8" y="12"/>
                      <a:pt x="7" y="12"/>
                    </a:cubicBezTo>
                    <a:cubicBezTo>
                      <a:pt x="6" y="12"/>
                      <a:pt x="7" y="11"/>
                      <a:pt x="7" y="10"/>
                    </a:cubicBezTo>
                    <a:cubicBezTo>
                      <a:pt x="6" y="7"/>
                      <a:pt x="5" y="5"/>
                      <a:pt x="2" y="3"/>
                    </a:cubicBezTo>
                    <a:cubicBezTo>
                      <a:pt x="2" y="3"/>
                      <a:pt x="1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5" name="Freeform 982">
                <a:extLst>
                  <a:ext uri="{FF2B5EF4-FFF2-40B4-BE49-F238E27FC236}">
                    <a16:creationId xmlns:a16="http://schemas.microsoft.com/office/drawing/2014/main" id="{776ABD80-1A46-78B3-5B30-828768E7E848}"/>
                  </a:ext>
                </a:extLst>
              </p:cNvPr>
              <p:cNvSpPr/>
              <p:nvPr userDrawn="1"/>
            </p:nvSpPr>
            <p:spPr bwMode="auto">
              <a:xfrm>
                <a:off x="524" y="2993"/>
                <a:ext cx="139" cy="203"/>
              </a:xfrm>
              <a:custGeom>
                <a:avLst/>
                <a:gdLst>
                  <a:gd name="T0" fmla="*/ 8 w 22"/>
                  <a:gd name="T1" fmla="*/ 0 h 32"/>
                  <a:gd name="T2" fmla="*/ 11 w 22"/>
                  <a:gd name="T3" fmla="*/ 14 h 32"/>
                  <a:gd name="T4" fmla="*/ 21 w 22"/>
                  <a:gd name="T5" fmla="*/ 28 h 32"/>
                  <a:gd name="T6" fmla="*/ 22 w 22"/>
                  <a:gd name="T7" fmla="*/ 30 h 32"/>
                  <a:gd name="T8" fmla="*/ 20 w 22"/>
                  <a:gd name="T9" fmla="*/ 31 h 32"/>
                  <a:gd name="T10" fmla="*/ 8 w 22"/>
                  <a:gd name="T11" fmla="*/ 29 h 32"/>
                  <a:gd name="T12" fmla="*/ 6 w 22"/>
                  <a:gd name="T13" fmla="*/ 27 h 32"/>
                  <a:gd name="T14" fmla="*/ 5 w 22"/>
                  <a:gd name="T15" fmla="*/ 4 h 32"/>
                  <a:gd name="T16" fmla="*/ 8 w 22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2">
                    <a:moveTo>
                      <a:pt x="8" y="0"/>
                    </a:moveTo>
                    <a:cubicBezTo>
                      <a:pt x="8" y="5"/>
                      <a:pt x="9" y="10"/>
                      <a:pt x="11" y="14"/>
                    </a:cubicBezTo>
                    <a:cubicBezTo>
                      <a:pt x="13" y="20"/>
                      <a:pt x="16" y="25"/>
                      <a:pt x="21" y="28"/>
                    </a:cubicBezTo>
                    <a:cubicBezTo>
                      <a:pt x="21" y="29"/>
                      <a:pt x="22" y="29"/>
                      <a:pt x="22" y="30"/>
                    </a:cubicBezTo>
                    <a:cubicBezTo>
                      <a:pt x="22" y="32"/>
                      <a:pt x="20" y="31"/>
                      <a:pt x="20" y="31"/>
                    </a:cubicBezTo>
                    <a:cubicBezTo>
                      <a:pt x="15" y="31"/>
                      <a:pt x="12" y="31"/>
                      <a:pt x="8" y="29"/>
                    </a:cubicBezTo>
                    <a:cubicBezTo>
                      <a:pt x="7" y="28"/>
                      <a:pt x="7" y="28"/>
                      <a:pt x="6" y="27"/>
                    </a:cubicBezTo>
                    <a:cubicBezTo>
                      <a:pt x="1" y="21"/>
                      <a:pt x="0" y="11"/>
                      <a:pt x="5" y="4"/>
                    </a:cubicBezTo>
                    <a:cubicBezTo>
                      <a:pt x="5" y="3"/>
                      <a:pt x="6" y="2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6" name="Freeform 983">
                <a:extLst>
                  <a:ext uri="{FF2B5EF4-FFF2-40B4-BE49-F238E27FC236}">
                    <a16:creationId xmlns:a16="http://schemas.microsoft.com/office/drawing/2014/main" id="{4F68F3D2-AABD-B5F6-B02A-13FCD7AD6D8A}"/>
                  </a:ext>
                </a:extLst>
              </p:cNvPr>
              <p:cNvSpPr/>
              <p:nvPr userDrawn="1"/>
            </p:nvSpPr>
            <p:spPr bwMode="auto">
              <a:xfrm>
                <a:off x="442" y="2860"/>
                <a:ext cx="108" cy="152"/>
              </a:xfrm>
              <a:custGeom>
                <a:avLst/>
                <a:gdLst>
                  <a:gd name="T0" fmla="*/ 0 w 17"/>
                  <a:gd name="T1" fmla="*/ 17 h 24"/>
                  <a:gd name="T2" fmla="*/ 13 w 17"/>
                  <a:gd name="T3" fmla="*/ 1 h 24"/>
                  <a:gd name="T4" fmla="*/ 16 w 17"/>
                  <a:gd name="T5" fmla="*/ 3 h 24"/>
                  <a:gd name="T6" fmla="*/ 15 w 17"/>
                  <a:gd name="T7" fmla="*/ 10 h 24"/>
                  <a:gd name="T8" fmla="*/ 11 w 17"/>
                  <a:gd name="T9" fmla="*/ 17 h 24"/>
                  <a:gd name="T10" fmla="*/ 9 w 17"/>
                  <a:gd name="T11" fmla="*/ 18 h 24"/>
                  <a:gd name="T12" fmla="*/ 5 w 17"/>
                  <a:gd name="T13" fmla="*/ 21 h 24"/>
                  <a:gd name="T14" fmla="*/ 4 w 17"/>
                  <a:gd name="T15" fmla="*/ 23 h 24"/>
                  <a:gd name="T16" fmla="*/ 2 w 17"/>
                  <a:gd name="T17" fmla="*/ 24 h 24"/>
                  <a:gd name="T18" fmla="*/ 1 w 17"/>
                  <a:gd name="T19" fmla="*/ 22 h 24"/>
                  <a:gd name="T20" fmla="*/ 0 w 17"/>
                  <a:gd name="T21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4">
                    <a:moveTo>
                      <a:pt x="0" y="17"/>
                    </a:moveTo>
                    <a:cubicBezTo>
                      <a:pt x="0" y="7"/>
                      <a:pt x="6" y="2"/>
                      <a:pt x="13" y="1"/>
                    </a:cubicBezTo>
                    <a:cubicBezTo>
                      <a:pt x="15" y="0"/>
                      <a:pt x="16" y="1"/>
                      <a:pt x="16" y="3"/>
                    </a:cubicBezTo>
                    <a:cubicBezTo>
                      <a:pt x="17" y="6"/>
                      <a:pt x="17" y="8"/>
                      <a:pt x="15" y="10"/>
                    </a:cubicBezTo>
                    <a:cubicBezTo>
                      <a:pt x="13" y="12"/>
                      <a:pt x="12" y="14"/>
                      <a:pt x="11" y="17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7" y="18"/>
                      <a:pt x="5" y="19"/>
                      <a:pt x="5" y="21"/>
                    </a:cubicBezTo>
                    <a:cubicBezTo>
                      <a:pt x="4" y="22"/>
                      <a:pt x="4" y="22"/>
                      <a:pt x="4" y="23"/>
                    </a:cubicBezTo>
                    <a:cubicBezTo>
                      <a:pt x="3" y="23"/>
                      <a:pt x="3" y="24"/>
                      <a:pt x="2" y="24"/>
                    </a:cubicBezTo>
                    <a:cubicBezTo>
                      <a:pt x="1" y="24"/>
                      <a:pt x="1" y="23"/>
                      <a:pt x="1" y="22"/>
                    </a:cubicBezTo>
                    <a:cubicBezTo>
                      <a:pt x="1" y="20"/>
                      <a:pt x="0" y="18"/>
                      <a:pt x="0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7" name="Freeform 984">
                <a:extLst>
                  <a:ext uri="{FF2B5EF4-FFF2-40B4-BE49-F238E27FC236}">
                    <a16:creationId xmlns:a16="http://schemas.microsoft.com/office/drawing/2014/main" id="{12F531C7-0CA2-1079-9F87-A084D2C7A6CE}"/>
                  </a:ext>
                </a:extLst>
              </p:cNvPr>
              <p:cNvSpPr/>
              <p:nvPr userDrawn="1"/>
            </p:nvSpPr>
            <p:spPr bwMode="auto">
              <a:xfrm>
                <a:off x="455" y="2993"/>
                <a:ext cx="82" cy="171"/>
              </a:xfrm>
              <a:custGeom>
                <a:avLst/>
                <a:gdLst>
                  <a:gd name="T0" fmla="*/ 13 w 13"/>
                  <a:gd name="T1" fmla="*/ 27 h 27"/>
                  <a:gd name="T2" fmla="*/ 1 w 13"/>
                  <a:gd name="T3" fmla="*/ 10 h 27"/>
                  <a:gd name="T4" fmla="*/ 6 w 13"/>
                  <a:gd name="T5" fmla="*/ 0 h 27"/>
                  <a:gd name="T6" fmla="*/ 7 w 13"/>
                  <a:gd name="T7" fmla="*/ 0 h 27"/>
                  <a:gd name="T8" fmla="*/ 12 w 13"/>
                  <a:gd name="T9" fmla="*/ 4 h 27"/>
                  <a:gd name="T10" fmla="*/ 11 w 13"/>
                  <a:gd name="T11" fmla="*/ 7 h 27"/>
                  <a:gd name="T12" fmla="*/ 11 w 13"/>
                  <a:gd name="T13" fmla="*/ 21 h 27"/>
                  <a:gd name="T14" fmla="*/ 13 w 13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7">
                    <a:moveTo>
                      <a:pt x="13" y="27"/>
                    </a:moveTo>
                    <a:cubicBezTo>
                      <a:pt x="6" y="24"/>
                      <a:pt x="0" y="17"/>
                      <a:pt x="1" y="10"/>
                    </a:cubicBezTo>
                    <a:cubicBezTo>
                      <a:pt x="1" y="6"/>
                      <a:pt x="3" y="3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9" y="1"/>
                      <a:pt x="11" y="2"/>
                      <a:pt x="12" y="4"/>
                    </a:cubicBezTo>
                    <a:cubicBezTo>
                      <a:pt x="13" y="5"/>
                      <a:pt x="12" y="6"/>
                      <a:pt x="11" y="7"/>
                    </a:cubicBezTo>
                    <a:cubicBezTo>
                      <a:pt x="10" y="11"/>
                      <a:pt x="10" y="16"/>
                      <a:pt x="11" y="21"/>
                    </a:cubicBezTo>
                    <a:cubicBezTo>
                      <a:pt x="11" y="23"/>
                      <a:pt x="13" y="25"/>
                      <a:pt x="13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8" name="Freeform 985">
                <a:extLst>
                  <a:ext uri="{FF2B5EF4-FFF2-40B4-BE49-F238E27FC236}">
                    <a16:creationId xmlns:a16="http://schemas.microsoft.com/office/drawing/2014/main" id="{5D2E9C1E-2EE9-6478-F5A6-4EEBF183DE14}"/>
                  </a:ext>
                </a:extLst>
              </p:cNvPr>
              <p:cNvSpPr/>
              <p:nvPr userDrawn="1"/>
            </p:nvSpPr>
            <p:spPr bwMode="auto">
              <a:xfrm>
                <a:off x="506" y="3171"/>
                <a:ext cx="170" cy="69"/>
              </a:xfrm>
              <a:custGeom>
                <a:avLst/>
                <a:gdLst>
                  <a:gd name="T0" fmla="*/ 16 w 27"/>
                  <a:gd name="T1" fmla="*/ 11 h 11"/>
                  <a:gd name="T2" fmla="*/ 1 w 27"/>
                  <a:gd name="T3" fmla="*/ 2 h 11"/>
                  <a:gd name="T4" fmla="*/ 1 w 27"/>
                  <a:gd name="T5" fmla="*/ 0 h 11"/>
                  <a:gd name="T6" fmla="*/ 2 w 27"/>
                  <a:gd name="T7" fmla="*/ 1 h 11"/>
                  <a:gd name="T8" fmla="*/ 7 w 27"/>
                  <a:gd name="T9" fmla="*/ 2 h 11"/>
                  <a:gd name="T10" fmla="*/ 9 w 27"/>
                  <a:gd name="T11" fmla="*/ 2 h 11"/>
                  <a:gd name="T12" fmla="*/ 23 w 27"/>
                  <a:gd name="T13" fmla="*/ 6 h 11"/>
                  <a:gd name="T14" fmla="*/ 27 w 27"/>
                  <a:gd name="T15" fmla="*/ 6 h 11"/>
                  <a:gd name="T16" fmla="*/ 24 w 27"/>
                  <a:gd name="T17" fmla="*/ 10 h 11"/>
                  <a:gd name="T18" fmla="*/ 16 w 27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1">
                    <a:moveTo>
                      <a:pt x="16" y="11"/>
                    </a:moveTo>
                    <a:cubicBezTo>
                      <a:pt x="9" y="11"/>
                      <a:pt x="4" y="8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5" y="3"/>
                      <a:pt x="7" y="2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13" y="5"/>
                      <a:pt x="18" y="6"/>
                      <a:pt x="23" y="6"/>
                    </a:cubicBezTo>
                    <a:cubicBezTo>
                      <a:pt x="24" y="6"/>
                      <a:pt x="27" y="5"/>
                      <a:pt x="27" y="6"/>
                    </a:cubicBezTo>
                    <a:cubicBezTo>
                      <a:pt x="27" y="7"/>
                      <a:pt x="25" y="9"/>
                      <a:pt x="24" y="10"/>
                    </a:cubicBezTo>
                    <a:cubicBezTo>
                      <a:pt x="21" y="10"/>
                      <a:pt x="19" y="11"/>
                      <a:pt x="1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9" name="Freeform 986">
                <a:extLst>
                  <a:ext uri="{FF2B5EF4-FFF2-40B4-BE49-F238E27FC236}">
                    <a16:creationId xmlns:a16="http://schemas.microsoft.com/office/drawing/2014/main" id="{72BCEDFF-2E20-2527-A610-8B5C9A04691E}"/>
                  </a:ext>
                </a:extLst>
              </p:cNvPr>
              <p:cNvSpPr/>
              <p:nvPr userDrawn="1"/>
            </p:nvSpPr>
            <p:spPr bwMode="auto">
              <a:xfrm>
                <a:off x="518" y="2898"/>
                <a:ext cx="114" cy="108"/>
              </a:xfrm>
              <a:custGeom>
                <a:avLst/>
                <a:gdLst>
                  <a:gd name="T0" fmla="*/ 18 w 18"/>
                  <a:gd name="T1" fmla="*/ 1 h 17"/>
                  <a:gd name="T2" fmla="*/ 6 w 18"/>
                  <a:gd name="T3" fmla="*/ 14 h 17"/>
                  <a:gd name="T4" fmla="*/ 3 w 18"/>
                  <a:gd name="T5" fmla="*/ 16 h 17"/>
                  <a:gd name="T6" fmla="*/ 1 w 18"/>
                  <a:gd name="T7" fmla="*/ 12 h 17"/>
                  <a:gd name="T8" fmla="*/ 17 w 18"/>
                  <a:gd name="T9" fmla="*/ 0 h 17"/>
                  <a:gd name="T10" fmla="*/ 18 w 18"/>
                  <a:gd name="T1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18" y="1"/>
                    </a:moveTo>
                    <a:cubicBezTo>
                      <a:pt x="13" y="5"/>
                      <a:pt x="10" y="10"/>
                      <a:pt x="6" y="14"/>
                    </a:cubicBezTo>
                    <a:cubicBezTo>
                      <a:pt x="5" y="15"/>
                      <a:pt x="4" y="17"/>
                      <a:pt x="3" y="16"/>
                    </a:cubicBezTo>
                    <a:cubicBezTo>
                      <a:pt x="2" y="15"/>
                      <a:pt x="0" y="14"/>
                      <a:pt x="1" y="12"/>
                    </a:cubicBezTo>
                    <a:cubicBezTo>
                      <a:pt x="2" y="6"/>
                      <a:pt x="11" y="0"/>
                      <a:pt x="17" y="0"/>
                    </a:cubicBezTo>
                    <a:cubicBezTo>
                      <a:pt x="17" y="0"/>
                      <a:pt x="17" y="1"/>
                      <a:pt x="1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0" name="Freeform 987">
                <a:extLst>
                  <a:ext uri="{FF2B5EF4-FFF2-40B4-BE49-F238E27FC236}">
                    <a16:creationId xmlns:a16="http://schemas.microsoft.com/office/drawing/2014/main" id="{15B95F66-B235-4C1B-86E1-1B57C326B95C}"/>
                  </a:ext>
                </a:extLst>
              </p:cNvPr>
              <p:cNvSpPr/>
              <p:nvPr userDrawn="1"/>
            </p:nvSpPr>
            <p:spPr bwMode="auto">
              <a:xfrm>
                <a:off x="594" y="2974"/>
                <a:ext cx="101" cy="140"/>
              </a:xfrm>
              <a:custGeom>
                <a:avLst/>
                <a:gdLst>
                  <a:gd name="T0" fmla="*/ 16 w 16"/>
                  <a:gd name="T1" fmla="*/ 15 h 22"/>
                  <a:gd name="T2" fmla="*/ 14 w 16"/>
                  <a:gd name="T3" fmla="*/ 21 h 22"/>
                  <a:gd name="T4" fmla="*/ 9 w 16"/>
                  <a:gd name="T5" fmla="*/ 20 h 22"/>
                  <a:gd name="T6" fmla="*/ 4 w 16"/>
                  <a:gd name="T7" fmla="*/ 18 h 22"/>
                  <a:gd name="T8" fmla="*/ 0 w 16"/>
                  <a:gd name="T9" fmla="*/ 7 h 22"/>
                  <a:gd name="T10" fmla="*/ 0 w 16"/>
                  <a:gd name="T11" fmla="*/ 3 h 22"/>
                  <a:gd name="T12" fmla="*/ 3 w 16"/>
                  <a:gd name="T13" fmla="*/ 0 h 22"/>
                  <a:gd name="T14" fmla="*/ 14 w 16"/>
                  <a:gd name="T15" fmla="*/ 7 h 22"/>
                  <a:gd name="T16" fmla="*/ 14 w 16"/>
                  <a:gd name="T17" fmla="*/ 8 h 22"/>
                  <a:gd name="T18" fmla="*/ 11 w 16"/>
                  <a:gd name="T19" fmla="*/ 6 h 22"/>
                  <a:gd name="T20" fmla="*/ 4 w 16"/>
                  <a:gd name="T21" fmla="*/ 3 h 22"/>
                  <a:gd name="T22" fmla="*/ 1 w 16"/>
                  <a:gd name="T23" fmla="*/ 6 h 22"/>
                  <a:gd name="T24" fmla="*/ 9 w 16"/>
                  <a:gd name="T25" fmla="*/ 17 h 22"/>
                  <a:gd name="T26" fmla="*/ 16 w 16"/>
                  <a:gd name="T2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22">
                    <a:moveTo>
                      <a:pt x="16" y="15"/>
                    </a:moveTo>
                    <a:cubicBezTo>
                      <a:pt x="16" y="17"/>
                      <a:pt x="16" y="19"/>
                      <a:pt x="14" y="21"/>
                    </a:cubicBezTo>
                    <a:cubicBezTo>
                      <a:pt x="12" y="22"/>
                      <a:pt x="11" y="21"/>
                      <a:pt x="9" y="20"/>
                    </a:cubicBezTo>
                    <a:cubicBezTo>
                      <a:pt x="8" y="19"/>
                      <a:pt x="6" y="19"/>
                      <a:pt x="4" y="18"/>
                    </a:cubicBezTo>
                    <a:cubicBezTo>
                      <a:pt x="1" y="15"/>
                      <a:pt x="0" y="11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8" y="1"/>
                      <a:pt x="11" y="3"/>
                      <a:pt x="14" y="7"/>
                    </a:cubicBezTo>
                    <a:cubicBezTo>
                      <a:pt x="14" y="7"/>
                      <a:pt x="14" y="8"/>
                      <a:pt x="14" y="8"/>
                    </a:cubicBezTo>
                    <a:cubicBezTo>
                      <a:pt x="13" y="8"/>
                      <a:pt x="12" y="7"/>
                      <a:pt x="11" y="6"/>
                    </a:cubicBezTo>
                    <a:cubicBezTo>
                      <a:pt x="9" y="4"/>
                      <a:pt x="6" y="3"/>
                      <a:pt x="4" y="3"/>
                    </a:cubicBezTo>
                    <a:cubicBezTo>
                      <a:pt x="2" y="3"/>
                      <a:pt x="1" y="4"/>
                      <a:pt x="1" y="6"/>
                    </a:cubicBezTo>
                    <a:cubicBezTo>
                      <a:pt x="1" y="11"/>
                      <a:pt x="5" y="16"/>
                      <a:pt x="9" y="17"/>
                    </a:cubicBezTo>
                    <a:cubicBezTo>
                      <a:pt x="12" y="18"/>
                      <a:pt x="13" y="18"/>
                      <a:pt x="16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1" name="Freeform 988">
                <a:extLst>
                  <a:ext uri="{FF2B5EF4-FFF2-40B4-BE49-F238E27FC236}">
                    <a16:creationId xmlns:a16="http://schemas.microsoft.com/office/drawing/2014/main" id="{CCBA4F0A-4415-E282-5C80-9B3BC2D6A86A}"/>
                  </a:ext>
                </a:extLst>
              </p:cNvPr>
              <p:cNvSpPr/>
              <p:nvPr userDrawn="1"/>
            </p:nvSpPr>
            <p:spPr bwMode="auto">
              <a:xfrm>
                <a:off x="606" y="2917"/>
                <a:ext cx="89" cy="82"/>
              </a:xfrm>
              <a:custGeom>
                <a:avLst/>
                <a:gdLst>
                  <a:gd name="T0" fmla="*/ 14 w 14"/>
                  <a:gd name="T1" fmla="*/ 10 h 13"/>
                  <a:gd name="T2" fmla="*/ 14 w 14"/>
                  <a:gd name="T3" fmla="*/ 12 h 13"/>
                  <a:gd name="T4" fmla="*/ 12 w 14"/>
                  <a:gd name="T5" fmla="*/ 12 h 13"/>
                  <a:gd name="T6" fmla="*/ 2 w 14"/>
                  <a:gd name="T7" fmla="*/ 7 h 13"/>
                  <a:gd name="T8" fmla="*/ 1 w 14"/>
                  <a:gd name="T9" fmla="*/ 4 h 13"/>
                  <a:gd name="T10" fmla="*/ 9 w 14"/>
                  <a:gd name="T11" fmla="*/ 3 h 13"/>
                  <a:gd name="T12" fmla="*/ 14 w 14"/>
                  <a:gd name="T13" fmla="*/ 9 h 13"/>
                  <a:gd name="T14" fmla="*/ 14 w 14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11"/>
                      <a:pt x="14" y="12"/>
                      <a:pt x="14" y="12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9" y="9"/>
                      <a:pt x="6" y="7"/>
                      <a:pt x="2" y="7"/>
                    </a:cubicBezTo>
                    <a:cubicBezTo>
                      <a:pt x="0" y="6"/>
                      <a:pt x="0" y="6"/>
                      <a:pt x="1" y="4"/>
                    </a:cubicBezTo>
                    <a:cubicBezTo>
                      <a:pt x="3" y="0"/>
                      <a:pt x="6" y="0"/>
                      <a:pt x="9" y="3"/>
                    </a:cubicBezTo>
                    <a:cubicBezTo>
                      <a:pt x="11" y="5"/>
                      <a:pt x="13" y="7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2" name="Freeform 989">
                <a:extLst>
                  <a:ext uri="{FF2B5EF4-FFF2-40B4-BE49-F238E27FC236}">
                    <a16:creationId xmlns:a16="http://schemas.microsoft.com/office/drawing/2014/main" id="{C5690967-A135-82BC-EE31-2D83C8A5D02C}"/>
                  </a:ext>
                </a:extLst>
              </p:cNvPr>
              <p:cNvSpPr/>
              <p:nvPr userDrawn="1"/>
            </p:nvSpPr>
            <p:spPr bwMode="auto">
              <a:xfrm>
                <a:off x="625" y="3107"/>
                <a:ext cx="82" cy="64"/>
              </a:xfrm>
              <a:custGeom>
                <a:avLst/>
                <a:gdLst>
                  <a:gd name="T0" fmla="*/ 13 w 13"/>
                  <a:gd name="T1" fmla="*/ 3 h 10"/>
                  <a:gd name="T2" fmla="*/ 9 w 13"/>
                  <a:gd name="T3" fmla="*/ 9 h 10"/>
                  <a:gd name="T4" fmla="*/ 4 w 13"/>
                  <a:gd name="T5" fmla="*/ 7 h 10"/>
                  <a:gd name="T6" fmla="*/ 1 w 13"/>
                  <a:gd name="T7" fmla="*/ 3 h 10"/>
                  <a:gd name="T8" fmla="*/ 1 w 13"/>
                  <a:gd name="T9" fmla="*/ 1 h 10"/>
                  <a:gd name="T10" fmla="*/ 3 w 13"/>
                  <a:gd name="T11" fmla="*/ 1 h 10"/>
                  <a:gd name="T12" fmla="*/ 9 w 13"/>
                  <a:gd name="T13" fmla="*/ 2 h 10"/>
                  <a:gd name="T14" fmla="*/ 11 w 13"/>
                  <a:gd name="T15" fmla="*/ 1 h 10"/>
                  <a:gd name="T16" fmla="*/ 13 w 13"/>
                  <a:gd name="T17" fmla="*/ 0 h 10"/>
                  <a:gd name="T18" fmla="*/ 13 w 13"/>
                  <a:gd name="T19" fmla="*/ 2 h 10"/>
                  <a:gd name="T20" fmla="*/ 13 w 13"/>
                  <a:gd name="T2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13" y="3"/>
                    </a:moveTo>
                    <a:cubicBezTo>
                      <a:pt x="13" y="5"/>
                      <a:pt x="11" y="8"/>
                      <a:pt x="9" y="9"/>
                    </a:cubicBezTo>
                    <a:cubicBezTo>
                      <a:pt x="7" y="10"/>
                      <a:pt x="6" y="8"/>
                      <a:pt x="4" y="7"/>
                    </a:cubicBezTo>
                    <a:cubicBezTo>
                      <a:pt x="3" y="6"/>
                      <a:pt x="2" y="5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2"/>
                      <a:pt x="7" y="3"/>
                      <a:pt x="9" y="2"/>
                    </a:cubicBezTo>
                    <a:cubicBezTo>
                      <a:pt x="10" y="2"/>
                      <a:pt x="11" y="2"/>
                      <a:pt x="11" y="1"/>
                    </a:cubicBezTo>
                    <a:cubicBezTo>
                      <a:pt x="12" y="1"/>
                      <a:pt x="12" y="0"/>
                      <a:pt x="13" y="0"/>
                    </a:cubicBezTo>
                    <a:cubicBezTo>
                      <a:pt x="13" y="0"/>
                      <a:pt x="13" y="1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3" name="Freeform 990">
                <a:extLst>
                  <a:ext uri="{FF2B5EF4-FFF2-40B4-BE49-F238E27FC236}">
                    <a16:creationId xmlns:a16="http://schemas.microsoft.com/office/drawing/2014/main" id="{8FDAC8B0-0A0A-2DE6-0119-DE24966DB086}"/>
                  </a:ext>
                </a:extLst>
              </p:cNvPr>
              <p:cNvSpPr/>
              <p:nvPr userDrawn="1"/>
            </p:nvSpPr>
            <p:spPr bwMode="auto">
              <a:xfrm>
                <a:off x="613" y="3012"/>
                <a:ext cx="63" cy="64"/>
              </a:xfrm>
              <a:custGeom>
                <a:avLst/>
                <a:gdLst>
                  <a:gd name="T0" fmla="*/ 10 w 10"/>
                  <a:gd name="T1" fmla="*/ 7 h 10"/>
                  <a:gd name="T2" fmla="*/ 6 w 10"/>
                  <a:gd name="T3" fmla="*/ 9 h 10"/>
                  <a:gd name="T4" fmla="*/ 1 w 10"/>
                  <a:gd name="T5" fmla="*/ 1 h 10"/>
                  <a:gd name="T6" fmla="*/ 1 w 10"/>
                  <a:gd name="T7" fmla="*/ 0 h 10"/>
                  <a:gd name="T8" fmla="*/ 10 w 10"/>
                  <a:gd name="T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10" y="9"/>
                      <a:pt x="8" y="10"/>
                      <a:pt x="6" y="9"/>
                    </a:cubicBezTo>
                    <a:cubicBezTo>
                      <a:pt x="3" y="7"/>
                      <a:pt x="2" y="4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4" y="0"/>
                      <a:pt x="10" y="5"/>
                      <a:pt x="1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4" name="Freeform 991">
                <a:extLst>
                  <a:ext uri="{FF2B5EF4-FFF2-40B4-BE49-F238E27FC236}">
                    <a16:creationId xmlns:a16="http://schemas.microsoft.com/office/drawing/2014/main" id="{7BB78B75-CC69-4050-64DC-C76F4B3954D6}"/>
                  </a:ext>
                </a:extLst>
              </p:cNvPr>
              <p:cNvSpPr/>
              <p:nvPr userDrawn="1"/>
            </p:nvSpPr>
            <p:spPr bwMode="auto">
              <a:xfrm>
                <a:off x="695" y="3107"/>
                <a:ext cx="50" cy="76"/>
              </a:xfrm>
              <a:custGeom>
                <a:avLst/>
                <a:gdLst>
                  <a:gd name="T0" fmla="*/ 8 w 8"/>
                  <a:gd name="T1" fmla="*/ 4 h 12"/>
                  <a:gd name="T2" fmla="*/ 2 w 8"/>
                  <a:gd name="T3" fmla="*/ 12 h 12"/>
                  <a:gd name="T4" fmla="*/ 0 w 8"/>
                  <a:gd name="T5" fmla="*/ 11 h 12"/>
                  <a:gd name="T6" fmla="*/ 1 w 8"/>
                  <a:gd name="T7" fmla="*/ 10 h 12"/>
                  <a:gd name="T8" fmla="*/ 5 w 8"/>
                  <a:gd name="T9" fmla="*/ 2 h 12"/>
                  <a:gd name="T10" fmla="*/ 5 w 8"/>
                  <a:gd name="T11" fmla="*/ 0 h 12"/>
                  <a:gd name="T12" fmla="*/ 7 w 8"/>
                  <a:gd name="T13" fmla="*/ 2 h 12"/>
                  <a:gd name="T14" fmla="*/ 8 w 8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8" y="4"/>
                    </a:moveTo>
                    <a:cubicBezTo>
                      <a:pt x="8" y="7"/>
                      <a:pt x="5" y="11"/>
                      <a:pt x="2" y="12"/>
                    </a:cubicBezTo>
                    <a:cubicBezTo>
                      <a:pt x="1" y="12"/>
                      <a:pt x="1" y="12"/>
                      <a:pt x="0" y="11"/>
                    </a:cubicBezTo>
                    <a:cubicBezTo>
                      <a:pt x="0" y="11"/>
                      <a:pt x="1" y="10"/>
                      <a:pt x="1" y="10"/>
                    </a:cubicBezTo>
                    <a:cubicBezTo>
                      <a:pt x="4" y="8"/>
                      <a:pt x="4" y="5"/>
                      <a:pt x="5" y="2"/>
                    </a:cubicBezTo>
                    <a:cubicBezTo>
                      <a:pt x="5" y="2"/>
                      <a:pt x="4" y="0"/>
                      <a:pt x="5" y="0"/>
                    </a:cubicBez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5" name="Freeform 992">
                <a:extLst>
                  <a:ext uri="{FF2B5EF4-FFF2-40B4-BE49-F238E27FC236}">
                    <a16:creationId xmlns:a16="http://schemas.microsoft.com/office/drawing/2014/main" id="{6DEBABFE-54A9-34EA-5279-56B5312A5548}"/>
                  </a:ext>
                </a:extLst>
              </p:cNvPr>
              <p:cNvSpPr/>
              <p:nvPr userDrawn="1"/>
            </p:nvSpPr>
            <p:spPr bwMode="auto">
              <a:xfrm>
                <a:off x="203" y="336"/>
                <a:ext cx="189" cy="145"/>
              </a:xfrm>
              <a:custGeom>
                <a:avLst/>
                <a:gdLst>
                  <a:gd name="T0" fmla="*/ 30 w 30"/>
                  <a:gd name="T1" fmla="*/ 0 h 23"/>
                  <a:gd name="T2" fmla="*/ 30 w 30"/>
                  <a:gd name="T3" fmla="*/ 5 h 23"/>
                  <a:gd name="T4" fmla="*/ 27 w 30"/>
                  <a:gd name="T5" fmla="*/ 16 h 23"/>
                  <a:gd name="T6" fmla="*/ 20 w 30"/>
                  <a:gd name="T7" fmla="*/ 21 h 23"/>
                  <a:gd name="T8" fmla="*/ 2 w 30"/>
                  <a:gd name="T9" fmla="*/ 19 h 23"/>
                  <a:gd name="T10" fmla="*/ 1 w 30"/>
                  <a:gd name="T11" fmla="*/ 18 h 23"/>
                  <a:gd name="T12" fmla="*/ 0 w 30"/>
                  <a:gd name="T13" fmla="*/ 16 h 23"/>
                  <a:gd name="T14" fmla="*/ 2 w 30"/>
                  <a:gd name="T15" fmla="*/ 16 h 23"/>
                  <a:gd name="T16" fmla="*/ 25 w 30"/>
                  <a:gd name="T17" fmla="*/ 6 h 23"/>
                  <a:gd name="T18" fmla="*/ 30 w 3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3">
                    <a:moveTo>
                      <a:pt x="30" y="0"/>
                    </a:moveTo>
                    <a:cubicBezTo>
                      <a:pt x="30" y="2"/>
                      <a:pt x="30" y="4"/>
                      <a:pt x="30" y="5"/>
                    </a:cubicBezTo>
                    <a:cubicBezTo>
                      <a:pt x="30" y="9"/>
                      <a:pt x="30" y="13"/>
                      <a:pt x="27" y="16"/>
                    </a:cubicBezTo>
                    <a:cubicBezTo>
                      <a:pt x="26" y="19"/>
                      <a:pt x="23" y="21"/>
                      <a:pt x="20" y="21"/>
                    </a:cubicBezTo>
                    <a:cubicBezTo>
                      <a:pt x="14" y="23"/>
                      <a:pt x="8" y="23"/>
                      <a:pt x="2" y="19"/>
                    </a:cubicBezTo>
                    <a:cubicBezTo>
                      <a:pt x="2" y="19"/>
                      <a:pt x="1" y="19"/>
                      <a:pt x="1" y="18"/>
                    </a:cubicBezTo>
                    <a:cubicBezTo>
                      <a:pt x="1" y="18"/>
                      <a:pt x="0" y="17"/>
                      <a:pt x="0" y="16"/>
                    </a:cubicBezTo>
                    <a:cubicBezTo>
                      <a:pt x="1" y="16"/>
                      <a:pt x="2" y="16"/>
                      <a:pt x="2" y="16"/>
                    </a:cubicBezTo>
                    <a:cubicBezTo>
                      <a:pt x="11" y="15"/>
                      <a:pt x="19" y="12"/>
                      <a:pt x="25" y="6"/>
                    </a:cubicBezTo>
                    <a:cubicBezTo>
                      <a:pt x="27" y="4"/>
                      <a:pt x="28" y="3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6" name="Freeform 993">
                <a:extLst>
                  <a:ext uri="{FF2B5EF4-FFF2-40B4-BE49-F238E27FC236}">
                    <a16:creationId xmlns:a16="http://schemas.microsoft.com/office/drawing/2014/main" id="{F185D8C3-DB6B-437E-D211-0860A444B3C6}"/>
                  </a:ext>
                </a:extLst>
              </p:cNvPr>
              <p:cNvSpPr/>
              <p:nvPr userDrawn="1"/>
            </p:nvSpPr>
            <p:spPr bwMode="auto">
              <a:xfrm>
                <a:off x="71" y="462"/>
                <a:ext cx="145" cy="108"/>
              </a:xfrm>
              <a:custGeom>
                <a:avLst/>
                <a:gdLst>
                  <a:gd name="T0" fmla="*/ 15 w 23"/>
                  <a:gd name="T1" fmla="*/ 17 h 17"/>
                  <a:gd name="T2" fmla="*/ 5 w 23"/>
                  <a:gd name="T3" fmla="*/ 13 h 17"/>
                  <a:gd name="T4" fmla="*/ 0 w 23"/>
                  <a:gd name="T5" fmla="*/ 3 h 17"/>
                  <a:gd name="T6" fmla="*/ 0 w 23"/>
                  <a:gd name="T7" fmla="*/ 2 h 17"/>
                  <a:gd name="T8" fmla="*/ 8 w 23"/>
                  <a:gd name="T9" fmla="*/ 1 h 17"/>
                  <a:gd name="T10" fmla="*/ 16 w 23"/>
                  <a:gd name="T11" fmla="*/ 6 h 17"/>
                  <a:gd name="T12" fmla="*/ 17 w 23"/>
                  <a:gd name="T13" fmla="*/ 9 h 17"/>
                  <a:gd name="T14" fmla="*/ 18 w 23"/>
                  <a:gd name="T15" fmla="*/ 11 h 17"/>
                  <a:gd name="T16" fmla="*/ 22 w 23"/>
                  <a:gd name="T17" fmla="*/ 13 h 17"/>
                  <a:gd name="T18" fmla="*/ 21 w 23"/>
                  <a:gd name="T19" fmla="*/ 16 h 17"/>
                  <a:gd name="T20" fmla="*/ 15 w 23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5" y="17"/>
                    </a:moveTo>
                    <a:cubicBezTo>
                      <a:pt x="11" y="17"/>
                      <a:pt x="8" y="16"/>
                      <a:pt x="5" y="13"/>
                    </a:cubicBezTo>
                    <a:cubicBezTo>
                      <a:pt x="2" y="11"/>
                      <a:pt x="1" y="7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7" y="0"/>
                      <a:pt x="8" y="1"/>
                    </a:cubicBezTo>
                    <a:cubicBezTo>
                      <a:pt x="11" y="4"/>
                      <a:pt x="13" y="6"/>
                      <a:pt x="16" y="6"/>
                    </a:cubicBezTo>
                    <a:cubicBezTo>
                      <a:pt x="17" y="7"/>
                      <a:pt x="18" y="8"/>
                      <a:pt x="17" y="9"/>
                    </a:cubicBezTo>
                    <a:cubicBezTo>
                      <a:pt x="17" y="10"/>
                      <a:pt x="17" y="10"/>
                      <a:pt x="18" y="11"/>
                    </a:cubicBezTo>
                    <a:cubicBezTo>
                      <a:pt x="19" y="11"/>
                      <a:pt x="20" y="12"/>
                      <a:pt x="22" y="13"/>
                    </a:cubicBezTo>
                    <a:cubicBezTo>
                      <a:pt x="23" y="15"/>
                      <a:pt x="22" y="16"/>
                      <a:pt x="21" y="16"/>
                    </a:cubicBezTo>
                    <a:cubicBezTo>
                      <a:pt x="19" y="17"/>
                      <a:pt x="17" y="17"/>
                      <a:pt x="15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7" name="Freeform 994">
                <a:extLst>
                  <a:ext uri="{FF2B5EF4-FFF2-40B4-BE49-F238E27FC236}">
                    <a16:creationId xmlns:a16="http://schemas.microsoft.com/office/drawing/2014/main" id="{32D37D78-27F0-107C-955A-EAEC899250B9}"/>
                  </a:ext>
                </a:extLst>
              </p:cNvPr>
              <p:cNvSpPr/>
              <p:nvPr userDrawn="1"/>
            </p:nvSpPr>
            <p:spPr bwMode="auto">
              <a:xfrm>
                <a:off x="197" y="475"/>
                <a:ext cx="170" cy="76"/>
              </a:xfrm>
              <a:custGeom>
                <a:avLst/>
                <a:gdLst>
                  <a:gd name="T0" fmla="*/ 12 w 27"/>
                  <a:gd name="T1" fmla="*/ 12 h 12"/>
                  <a:gd name="T2" fmla="*/ 1 w 27"/>
                  <a:gd name="T3" fmla="*/ 8 h 12"/>
                  <a:gd name="T4" fmla="*/ 1 w 27"/>
                  <a:gd name="T5" fmla="*/ 5 h 12"/>
                  <a:gd name="T6" fmla="*/ 7 w 27"/>
                  <a:gd name="T7" fmla="*/ 2 h 12"/>
                  <a:gd name="T8" fmla="*/ 17 w 27"/>
                  <a:gd name="T9" fmla="*/ 3 h 12"/>
                  <a:gd name="T10" fmla="*/ 24 w 27"/>
                  <a:gd name="T11" fmla="*/ 1 h 12"/>
                  <a:gd name="T12" fmla="*/ 26 w 27"/>
                  <a:gd name="T13" fmla="*/ 1 h 12"/>
                  <a:gd name="T14" fmla="*/ 25 w 27"/>
                  <a:gd name="T15" fmla="*/ 4 h 12"/>
                  <a:gd name="T16" fmla="*/ 17 w 27"/>
                  <a:gd name="T17" fmla="*/ 11 h 12"/>
                  <a:gd name="T18" fmla="*/ 12 w 27"/>
                  <a:gd name="T1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2">
                    <a:moveTo>
                      <a:pt x="12" y="12"/>
                    </a:moveTo>
                    <a:cubicBezTo>
                      <a:pt x="8" y="12"/>
                      <a:pt x="4" y="10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2"/>
                      <a:pt x="4" y="1"/>
                      <a:pt x="7" y="2"/>
                    </a:cubicBezTo>
                    <a:cubicBezTo>
                      <a:pt x="10" y="3"/>
                      <a:pt x="14" y="3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  <a:cubicBezTo>
                      <a:pt x="24" y="1"/>
                      <a:pt x="26" y="0"/>
                      <a:pt x="26" y="1"/>
                    </a:cubicBezTo>
                    <a:cubicBezTo>
                      <a:pt x="27" y="2"/>
                      <a:pt x="26" y="3"/>
                      <a:pt x="25" y="4"/>
                    </a:cubicBezTo>
                    <a:cubicBezTo>
                      <a:pt x="23" y="7"/>
                      <a:pt x="21" y="9"/>
                      <a:pt x="17" y="11"/>
                    </a:cubicBezTo>
                    <a:cubicBezTo>
                      <a:pt x="15" y="12"/>
                      <a:pt x="14" y="12"/>
                      <a:pt x="1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8" name="Freeform 995">
                <a:extLst>
                  <a:ext uri="{FF2B5EF4-FFF2-40B4-BE49-F238E27FC236}">
                    <a16:creationId xmlns:a16="http://schemas.microsoft.com/office/drawing/2014/main" id="{6B2D1EBB-BE31-C68F-3EAC-45BBDB2E3E55}"/>
                  </a:ext>
                </a:extLst>
              </p:cNvPr>
              <p:cNvSpPr/>
              <p:nvPr userDrawn="1"/>
            </p:nvSpPr>
            <p:spPr bwMode="auto">
              <a:xfrm>
                <a:off x="379" y="336"/>
                <a:ext cx="63" cy="171"/>
              </a:xfrm>
              <a:custGeom>
                <a:avLst/>
                <a:gdLst>
                  <a:gd name="T0" fmla="*/ 0 w 10"/>
                  <a:gd name="T1" fmla="*/ 27 h 27"/>
                  <a:gd name="T2" fmla="*/ 0 w 10"/>
                  <a:gd name="T3" fmla="*/ 25 h 27"/>
                  <a:gd name="T4" fmla="*/ 1 w 10"/>
                  <a:gd name="T5" fmla="*/ 19 h 27"/>
                  <a:gd name="T6" fmla="*/ 1 w 10"/>
                  <a:gd name="T7" fmla="*/ 18 h 27"/>
                  <a:gd name="T8" fmla="*/ 5 w 10"/>
                  <a:gd name="T9" fmla="*/ 5 h 27"/>
                  <a:gd name="T10" fmla="*/ 4 w 10"/>
                  <a:gd name="T11" fmla="*/ 2 h 27"/>
                  <a:gd name="T12" fmla="*/ 5 w 10"/>
                  <a:gd name="T13" fmla="*/ 0 h 27"/>
                  <a:gd name="T14" fmla="*/ 7 w 10"/>
                  <a:gd name="T15" fmla="*/ 1 h 27"/>
                  <a:gd name="T16" fmla="*/ 10 w 10"/>
                  <a:gd name="T17" fmla="*/ 7 h 27"/>
                  <a:gd name="T18" fmla="*/ 7 w 10"/>
                  <a:gd name="T19" fmla="*/ 20 h 27"/>
                  <a:gd name="T20" fmla="*/ 0 w 10"/>
                  <a:gd name="T2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7">
                    <a:moveTo>
                      <a:pt x="0" y="27"/>
                    </a:moveTo>
                    <a:cubicBezTo>
                      <a:pt x="0" y="26"/>
                      <a:pt x="0" y="25"/>
                      <a:pt x="0" y="25"/>
                    </a:cubicBezTo>
                    <a:cubicBezTo>
                      <a:pt x="1" y="23"/>
                      <a:pt x="2" y="22"/>
                      <a:pt x="1" y="19"/>
                    </a:cubicBezTo>
                    <a:cubicBezTo>
                      <a:pt x="1" y="19"/>
                      <a:pt x="1" y="19"/>
                      <a:pt x="1" y="18"/>
                    </a:cubicBezTo>
                    <a:cubicBezTo>
                      <a:pt x="4" y="14"/>
                      <a:pt x="5" y="10"/>
                      <a:pt x="5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5" y="2"/>
                      <a:pt x="4" y="1"/>
                      <a:pt x="5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9" y="3"/>
                      <a:pt x="9" y="5"/>
                      <a:pt x="10" y="7"/>
                    </a:cubicBezTo>
                    <a:cubicBezTo>
                      <a:pt x="10" y="11"/>
                      <a:pt x="10" y="16"/>
                      <a:pt x="7" y="20"/>
                    </a:cubicBezTo>
                    <a:cubicBezTo>
                      <a:pt x="6" y="23"/>
                      <a:pt x="3" y="25"/>
                      <a:pt x="0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9" name="Freeform 996">
                <a:extLst>
                  <a:ext uri="{FF2B5EF4-FFF2-40B4-BE49-F238E27FC236}">
                    <a16:creationId xmlns:a16="http://schemas.microsoft.com/office/drawing/2014/main" id="{308C0AB2-7420-77A0-CB3F-5148984B02AB}"/>
                  </a:ext>
                </a:extLst>
              </p:cNvPr>
              <p:cNvSpPr/>
              <p:nvPr userDrawn="1"/>
            </p:nvSpPr>
            <p:spPr bwMode="auto">
              <a:xfrm>
                <a:off x="102" y="386"/>
                <a:ext cx="107" cy="108"/>
              </a:xfrm>
              <a:custGeom>
                <a:avLst/>
                <a:gdLst>
                  <a:gd name="T0" fmla="*/ 1 w 17"/>
                  <a:gd name="T1" fmla="*/ 2 h 17"/>
                  <a:gd name="T2" fmla="*/ 1 w 17"/>
                  <a:gd name="T3" fmla="*/ 0 h 17"/>
                  <a:gd name="T4" fmla="*/ 3 w 17"/>
                  <a:gd name="T5" fmla="*/ 1 h 17"/>
                  <a:gd name="T6" fmla="*/ 12 w 17"/>
                  <a:gd name="T7" fmla="*/ 9 h 17"/>
                  <a:gd name="T8" fmla="*/ 14 w 17"/>
                  <a:gd name="T9" fmla="*/ 11 h 17"/>
                  <a:gd name="T10" fmla="*/ 16 w 17"/>
                  <a:gd name="T11" fmla="*/ 14 h 17"/>
                  <a:gd name="T12" fmla="*/ 11 w 17"/>
                  <a:gd name="T13" fmla="*/ 16 h 17"/>
                  <a:gd name="T14" fmla="*/ 1 w 17"/>
                  <a:gd name="T15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" y="2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6" y="5"/>
                      <a:pt x="10" y="6"/>
                      <a:pt x="12" y="9"/>
                    </a:cubicBezTo>
                    <a:cubicBezTo>
                      <a:pt x="13" y="10"/>
                      <a:pt x="13" y="11"/>
                      <a:pt x="14" y="11"/>
                    </a:cubicBezTo>
                    <a:cubicBezTo>
                      <a:pt x="15" y="12"/>
                      <a:pt x="17" y="12"/>
                      <a:pt x="16" y="14"/>
                    </a:cubicBezTo>
                    <a:cubicBezTo>
                      <a:pt x="15" y="16"/>
                      <a:pt x="13" y="17"/>
                      <a:pt x="11" y="16"/>
                    </a:cubicBezTo>
                    <a:cubicBezTo>
                      <a:pt x="6" y="15"/>
                      <a:pt x="0" y="7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0" name="Freeform 997">
                <a:extLst>
                  <a:ext uri="{FF2B5EF4-FFF2-40B4-BE49-F238E27FC236}">
                    <a16:creationId xmlns:a16="http://schemas.microsoft.com/office/drawing/2014/main" id="{4DE57269-2325-E6C0-EAB6-7096DC129673}"/>
                  </a:ext>
                </a:extLst>
              </p:cNvPr>
              <p:cNvSpPr/>
              <p:nvPr userDrawn="1"/>
            </p:nvSpPr>
            <p:spPr bwMode="auto">
              <a:xfrm>
                <a:off x="178" y="316"/>
                <a:ext cx="132" cy="108"/>
              </a:xfrm>
              <a:custGeom>
                <a:avLst/>
                <a:gdLst>
                  <a:gd name="T0" fmla="*/ 6 w 21"/>
                  <a:gd name="T1" fmla="*/ 15 h 17"/>
                  <a:gd name="T2" fmla="*/ 18 w 21"/>
                  <a:gd name="T3" fmla="*/ 6 h 17"/>
                  <a:gd name="T4" fmla="*/ 17 w 21"/>
                  <a:gd name="T5" fmla="*/ 3 h 17"/>
                  <a:gd name="T6" fmla="*/ 17 w 21"/>
                  <a:gd name="T7" fmla="*/ 1 h 17"/>
                  <a:gd name="T8" fmla="*/ 19 w 21"/>
                  <a:gd name="T9" fmla="*/ 1 h 17"/>
                  <a:gd name="T10" fmla="*/ 21 w 21"/>
                  <a:gd name="T11" fmla="*/ 4 h 17"/>
                  <a:gd name="T12" fmla="*/ 9 w 21"/>
                  <a:gd name="T13" fmla="*/ 16 h 17"/>
                  <a:gd name="T14" fmla="*/ 1 w 21"/>
                  <a:gd name="T15" fmla="*/ 15 h 17"/>
                  <a:gd name="T16" fmla="*/ 0 w 21"/>
                  <a:gd name="T17" fmla="*/ 13 h 17"/>
                  <a:gd name="T18" fmla="*/ 8 w 21"/>
                  <a:gd name="T19" fmla="*/ 2 h 17"/>
                  <a:gd name="T20" fmla="*/ 9 w 21"/>
                  <a:gd name="T21" fmla="*/ 2 h 17"/>
                  <a:gd name="T22" fmla="*/ 8 w 21"/>
                  <a:gd name="T23" fmla="*/ 3 h 17"/>
                  <a:gd name="T24" fmla="*/ 4 w 21"/>
                  <a:gd name="T25" fmla="*/ 9 h 17"/>
                  <a:gd name="T26" fmla="*/ 4 w 21"/>
                  <a:gd name="T27" fmla="*/ 14 h 17"/>
                  <a:gd name="T28" fmla="*/ 6 w 21"/>
                  <a:gd name="T2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6" y="15"/>
                    </a:moveTo>
                    <a:cubicBezTo>
                      <a:pt x="11" y="15"/>
                      <a:pt x="17" y="10"/>
                      <a:pt x="18" y="6"/>
                    </a:cubicBezTo>
                    <a:cubicBezTo>
                      <a:pt x="18" y="5"/>
                      <a:pt x="18" y="4"/>
                      <a:pt x="17" y="3"/>
                    </a:cubicBezTo>
                    <a:cubicBezTo>
                      <a:pt x="17" y="2"/>
                      <a:pt x="16" y="1"/>
                      <a:pt x="17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20" y="1"/>
                      <a:pt x="21" y="2"/>
                      <a:pt x="21" y="4"/>
                    </a:cubicBezTo>
                    <a:cubicBezTo>
                      <a:pt x="20" y="11"/>
                      <a:pt x="16" y="15"/>
                      <a:pt x="9" y="16"/>
                    </a:cubicBezTo>
                    <a:cubicBezTo>
                      <a:pt x="6" y="17"/>
                      <a:pt x="4" y="16"/>
                      <a:pt x="1" y="15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1" y="9"/>
                      <a:pt x="3" y="4"/>
                      <a:pt x="8" y="2"/>
                    </a:cubicBezTo>
                    <a:cubicBezTo>
                      <a:pt x="8" y="2"/>
                      <a:pt x="8" y="1"/>
                      <a:pt x="9" y="2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6" y="5"/>
                      <a:pt x="5" y="7"/>
                      <a:pt x="4" y="9"/>
                    </a:cubicBezTo>
                    <a:cubicBezTo>
                      <a:pt x="3" y="11"/>
                      <a:pt x="3" y="12"/>
                      <a:pt x="4" y="14"/>
                    </a:cubicBezTo>
                    <a:cubicBezTo>
                      <a:pt x="4" y="15"/>
                      <a:pt x="5" y="15"/>
                      <a:pt x="6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1" name="Freeform 998">
                <a:extLst>
                  <a:ext uri="{FF2B5EF4-FFF2-40B4-BE49-F238E27FC236}">
                    <a16:creationId xmlns:a16="http://schemas.microsoft.com/office/drawing/2014/main" id="{37DC1C87-609F-0F33-50FF-5D3B1AED9FD6}"/>
                  </a:ext>
                </a:extLst>
              </p:cNvPr>
              <p:cNvSpPr/>
              <p:nvPr userDrawn="1"/>
            </p:nvSpPr>
            <p:spPr bwMode="auto">
              <a:xfrm>
                <a:off x="127" y="316"/>
                <a:ext cx="76" cy="96"/>
              </a:xfrm>
              <a:custGeom>
                <a:avLst/>
                <a:gdLst>
                  <a:gd name="T0" fmla="*/ 12 w 12"/>
                  <a:gd name="T1" fmla="*/ 1 h 15"/>
                  <a:gd name="T2" fmla="*/ 12 w 12"/>
                  <a:gd name="T3" fmla="*/ 2 h 15"/>
                  <a:gd name="T4" fmla="*/ 6 w 12"/>
                  <a:gd name="T5" fmla="*/ 12 h 15"/>
                  <a:gd name="T6" fmla="*/ 3 w 12"/>
                  <a:gd name="T7" fmla="*/ 13 h 15"/>
                  <a:gd name="T8" fmla="*/ 0 w 12"/>
                  <a:gd name="T9" fmla="*/ 11 h 15"/>
                  <a:gd name="T10" fmla="*/ 0 w 12"/>
                  <a:gd name="T11" fmla="*/ 9 h 15"/>
                  <a:gd name="T12" fmla="*/ 10 w 12"/>
                  <a:gd name="T13" fmla="*/ 0 h 15"/>
                  <a:gd name="T14" fmla="*/ 12 w 12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2" y="1"/>
                      <a:pt x="12" y="2"/>
                      <a:pt x="12" y="2"/>
                    </a:cubicBezTo>
                    <a:cubicBezTo>
                      <a:pt x="8" y="4"/>
                      <a:pt x="7" y="8"/>
                      <a:pt x="6" y="12"/>
                    </a:cubicBezTo>
                    <a:cubicBezTo>
                      <a:pt x="5" y="14"/>
                      <a:pt x="4" y="15"/>
                      <a:pt x="3" y="13"/>
                    </a:cubicBezTo>
                    <a:cubicBezTo>
                      <a:pt x="2" y="13"/>
                      <a:pt x="1" y="12"/>
                      <a:pt x="0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2" y="4"/>
                      <a:pt x="5" y="1"/>
                      <a:pt x="10" y="0"/>
                    </a:cubicBezTo>
                    <a:cubicBezTo>
                      <a:pt x="11" y="0"/>
                      <a:pt x="12" y="0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2" name="Freeform 999">
                <a:extLst>
                  <a:ext uri="{FF2B5EF4-FFF2-40B4-BE49-F238E27FC236}">
                    <a16:creationId xmlns:a16="http://schemas.microsoft.com/office/drawing/2014/main" id="{35674DDD-D2C4-F8F5-48DE-60A09C624805}"/>
                  </a:ext>
                </a:extLst>
              </p:cNvPr>
              <p:cNvSpPr/>
              <p:nvPr userDrawn="1"/>
            </p:nvSpPr>
            <p:spPr bwMode="auto">
              <a:xfrm>
                <a:off x="316" y="304"/>
                <a:ext cx="51" cy="82"/>
              </a:xfrm>
              <a:custGeom>
                <a:avLst/>
                <a:gdLst>
                  <a:gd name="T0" fmla="*/ 2 w 8"/>
                  <a:gd name="T1" fmla="*/ 0 h 13"/>
                  <a:gd name="T2" fmla="*/ 8 w 8"/>
                  <a:gd name="T3" fmla="*/ 4 h 13"/>
                  <a:gd name="T4" fmla="*/ 6 w 8"/>
                  <a:gd name="T5" fmla="*/ 8 h 13"/>
                  <a:gd name="T6" fmla="*/ 2 w 8"/>
                  <a:gd name="T7" fmla="*/ 12 h 13"/>
                  <a:gd name="T8" fmla="*/ 0 w 8"/>
                  <a:gd name="T9" fmla="*/ 13 h 13"/>
                  <a:gd name="T10" fmla="*/ 0 w 8"/>
                  <a:gd name="T11" fmla="*/ 11 h 13"/>
                  <a:gd name="T12" fmla="*/ 1 w 8"/>
                  <a:gd name="T13" fmla="*/ 9 h 13"/>
                  <a:gd name="T14" fmla="*/ 1 w 8"/>
                  <a:gd name="T15" fmla="*/ 2 h 13"/>
                  <a:gd name="T16" fmla="*/ 2 w 8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2" y="0"/>
                    </a:moveTo>
                    <a:cubicBezTo>
                      <a:pt x="4" y="0"/>
                      <a:pt x="7" y="1"/>
                      <a:pt x="8" y="4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10"/>
                      <a:pt x="3" y="11"/>
                      <a:pt x="2" y="12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7"/>
                      <a:pt x="2" y="5"/>
                      <a:pt x="1" y="2"/>
                    </a:cubicBezTo>
                    <a:cubicBezTo>
                      <a:pt x="0" y="1"/>
                      <a:pt x="0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3" name="Freeform 1000">
                <a:extLst>
                  <a:ext uri="{FF2B5EF4-FFF2-40B4-BE49-F238E27FC236}">
                    <a16:creationId xmlns:a16="http://schemas.microsoft.com/office/drawing/2014/main" id="{7F098274-0C0A-2FDD-D83D-3349DF1449E6}"/>
                  </a:ext>
                </a:extLst>
              </p:cNvPr>
              <p:cNvSpPr/>
              <p:nvPr userDrawn="1"/>
            </p:nvSpPr>
            <p:spPr bwMode="auto">
              <a:xfrm>
                <a:off x="216" y="336"/>
                <a:ext cx="56" cy="63"/>
              </a:xfrm>
              <a:custGeom>
                <a:avLst/>
                <a:gdLst>
                  <a:gd name="T0" fmla="*/ 9 w 9"/>
                  <a:gd name="T1" fmla="*/ 2 h 10"/>
                  <a:gd name="T2" fmla="*/ 7 w 9"/>
                  <a:gd name="T3" fmla="*/ 6 h 10"/>
                  <a:gd name="T4" fmla="*/ 3 w 9"/>
                  <a:gd name="T5" fmla="*/ 9 h 10"/>
                  <a:gd name="T6" fmla="*/ 1 w 9"/>
                  <a:gd name="T7" fmla="*/ 9 h 10"/>
                  <a:gd name="T8" fmla="*/ 0 w 9"/>
                  <a:gd name="T9" fmla="*/ 7 h 10"/>
                  <a:gd name="T10" fmla="*/ 5 w 9"/>
                  <a:gd name="T11" fmla="*/ 1 h 10"/>
                  <a:gd name="T12" fmla="*/ 9 w 9"/>
                  <a:gd name="T13" fmla="*/ 0 h 10"/>
                  <a:gd name="T14" fmla="*/ 9 w 9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9" y="2"/>
                    </a:moveTo>
                    <a:cubicBezTo>
                      <a:pt x="9" y="4"/>
                      <a:pt x="8" y="5"/>
                      <a:pt x="7" y="6"/>
                    </a:cubicBezTo>
                    <a:cubicBezTo>
                      <a:pt x="6" y="7"/>
                      <a:pt x="4" y="8"/>
                      <a:pt x="3" y="9"/>
                    </a:cubicBezTo>
                    <a:cubicBezTo>
                      <a:pt x="2" y="9"/>
                      <a:pt x="1" y="10"/>
                      <a:pt x="1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2" y="4"/>
                      <a:pt x="3" y="2"/>
                      <a:pt x="5" y="1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1"/>
                      <a:pt x="9" y="2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4" name="Freeform 1001">
                <a:extLst>
                  <a:ext uri="{FF2B5EF4-FFF2-40B4-BE49-F238E27FC236}">
                    <a16:creationId xmlns:a16="http://schemas.microsoft.com/office/drawing/2014/main" id="{511D1C5D-6BE5-028C-93F4-1821BED4A433}"/>
                  </a:ext>
                </a:extLst>
              </p:cNvPr>
              <p:cNvSpPr/>
              <p:nvPr userDrawn="1"/>
            </p:nvSpPr>
            <p:spPr bwMode="auto">
              <a:xfrm>
                <a:off x="304" y="259"/>
                <a:ext cx="88" cy="57"/>
              </a:xfrm>
              <a:custGeom>
                <a:avLst/>
                <a:gdLst>
                  <a:gd name="T0" fmla="*/ 0 w 14"/>
                  <a:gd name="T1" fmla="*/ 5 h 9"/>
                  <a:gd name="T2" fmla="*/ 9 w 14"/>
                  <a:gd name="T3" fmla="*/ 3 h 9"/>
                  <a:gd name="T4" fmla="*/ 11 w 14"/>
                  <a:gd name="T5" fmla="*/ 4 h 9"/>
                  <a:gd name="T6" fmla="*/ 12 w 14"/>
                  <a:gd name="T7" fmla="*/ 9 h 9"/>
                  <a:gd name="T8" fmla="*/ 6 w 14"/>
                  <a:gd name="T9" fmla="*/ 5 h 9"/>
                  <a:gd name="T10" fmla="*/ 0 w 14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9">
                    <a:moveTo>
                      <a:pt x="0" y="5"/>
                    </a:moveTo>
                    <a:cubicBezTo>
                      <a:pt x="2" y="1"/>
                      <a:pt x="5" y="0"/>
                      <a:pt x="9" y="3"/>
                    </a:cubicBezTo>
                    <a:cubicBezTo>
                      <a:pt x="10" y="3"/>
                      <a:pt x="10" y="3"/>
                      <a:pt x="11" y="4"/>
                    </a:cubicBezTo>
                    <a:cubicBezTo>
                      <a:pt x="13" y="5"/>
                      <a:pt x="14" y="6"/>
                      <a:pt x="12" y="9"/>
                    </a:cubicBezTo>
                    <a:cubicBezTo>
                      <a:pt x="10" y="7"/>
                      <a:pt x="9" y="5"/>
                      <a:pt x="6" y="5"/>
                    </a:cubicBezTo>
                    <a:cubicBezTo>
                      <a:pt x="4" y="4"/>
                      <a:pt x="2" y="5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5" name="Freeform 1002">
                <a:extLst>
                  <a:ext uri="{FF2B5EF4-FFF2-40B4-BE49-F238E27FC236}">
                    <a16:creationId xmlns:a16="http://schemas.microsoft.com/office/drawing/2014/main" id="{5B166EE4-A9FB-A2EE-3113-F64ECBB29EC8}"/>
                  </a:ext>
                </a:extLst>
              </p:cNvPr>
              <p:cNvSpPr/>
              <p:nvPr userDrawn="1"/>
            </p:nvSpPr>
            <p:spPr bwMode="auto">
              <a:xfrm>
                <a:off x="2731" y="481"/>
                <a:ext cx="214" cy="102"/>
              </a:xfrm>
              <a:custGeom>
                <a:avLst/>
                <a:gdLst>
                  <a:gd name="T0" fmla="*/ 28 w 34"/>
                  <a:gd name="T1" fmla="*/ 13 h 16"/>
                  <a:gd name="T2" fmla="*/ 24 w 34"/>
                  <a:gd name="T3" fmla="*/ 14 h 16"/>
                  <a:gd name="T4" fmla="*/ 24 w 34"/>
                  <a:gd name="T5" fmla="*/ 14 h 16"/>
                  <a:gd name="T6" fmla="*/ 16 w 34"/>
                  <a:gd name="T7" fmla="*/ 14 h 16"/>
                  <a:gd name="T8" fmla="*/ 15 w 34"/>
                  <a:gd name="T9" fmla="*/ 14 h 16"/>
                  <a:gd name="T10" fmla="*/ 13 w 34"/>
                  <a:gd name="T11" fmla="*/ 14 h 16"/>
                  <a:gd name="T12" fmla="*/ 8 w 34"/>
                  <a:gd name="T13" fmla="*/ 14 h 16"/>
                  <a:gd name="T14" fmla="*/ 5 w 34"/>
                  <a:gd name="T15" fmla="*/ 12 h 16"/>
                  <a:gd name="T16" fmla="*/ 1 w 34"/>
                  <a:gd name="T17" fmla="*/ 8 h 16"/>
                  <a:gd name="T18" fmla="*/ 1 w 34"/>
                  <a:gd name="T19" fmla="*/ 7 h 16"/>
                  <a:gd name="T20" fmla="*/ 2 w 34"/>
                  <a:gd name="T21" fmla="*/ 6 h 16"/>
                  <a:gd name="T22" fmla="*/ 23 w 34"/>
                  <a:gd name="T23" fmla="*/ 6 h 16"/>
                  <a:gd name="T24" fmla="*/ 31 w 34"/>
                  <a:gd name="T25" fmla="*/ 1 h 16"/>
                  <a:gd name="T26" fmla="*/ 33 w 34"/>
                  <a:gd name="T27" fmla="*/ 0 h 16"/>
                  <a:gd name="T28" fmla="*/ 34 w 34"/>
                  <a:gd name="T29" fmla="*/ 2 h 16"/>
                  <a:gd name="T30" fmla="*/ 28 w 34"/>
                  <a:gd name="T31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16">
                    <a:moveTo>
                      <a:pt x="28" y="13"/>
                    </a:moveTo>
                    <a:cubicBezTo>
                      <a:pt x="27" y="14"/>
                      <a:pt x="26" y="16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2" y="15"/>
                      <a:pt x="19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1" y="16"/>
                      <a:pt x="10" y="15"/>
                      <a:pt x="8" y="14"/>
                    </a:cubicBezTo>
                    <a:cubicBezTo>
                      <a:pt x="7" y="13"/>
                      <a:pt x="6" y="13"/>
                      <a:pt x="5" y="12"/>
                    </a:cubicBezTo>
                    <a:cubicBezTo>
                      <a:pt x="4" y="10"/>
                      <a:pt x="2" y="10"/>
                      <a:pt x="1" y="8"/>
                    </a:cubicBezTo>
                    <a:cubicBezTo>
                      <a:pt x="1" y="8"/>
                      <a:pt x="0" y="7"/>
                      <a:pt x="1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9" y="8"/>
                      <a:pt x="16" y="8"/>
                      <a:pt x="23" y="6"/>
                    </a:cubicBezTo>
                    <a:cubicBezTo>
                      <a:pt x="26" y="5"/>
                      <a:pt x="29" y="3"/>
                      <a:pt x="31" y="1"/>
                    </a:cubicBezTo>
                    <a:cubicBezTo>
                      <a:pt x="32" y="0"/>
                      <a:pt x="32" y="0"/>
                      <a:pt x="33" y="0"/>
                    </a:cubicBezTo>
                    <a:cubicBezTo>
                      <a:pt x="34" y="1"/>
                      <a:pt x="34" y="1"/>
                      <a:pt x="34" y="2"/>
                    </a:cubicBezTo>
                    <a:cubicBezTo>
                      <a:pt x="33" y="6"/>
                      <a:pt x="31" y="10"/>
                      <a:pt x="2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6" name="Freeform 1003">
                <a:extLst>
                  <a:ext uri="{FF2B5EF4-FFF2-40B4-BE49-F238E27FC236}">
                    <a16:creationId xmlns:a16="http://schemas.microsoft.com/office/drawing/2014/main" id="{A7114F00-F7D8-8432-BDC2-CCE4D6106022}"/>
                  </a:ext>
                </a:extLst>
              </p:cNvPr>
              <p:cNvSpPr/>
              <p:nvPr userDrawn="1"/>
            </p:nvSpPr>
            <p:spPr bwMode="auto">
              <a:xfrm>
                <a:off x="2712" y="564"/>
                <a:ext cx="170" cy="95"/>
              </a:xfrm>
              <a:custGeom>
                <a:avLst/>
                <a:gdLst>
                  <a:gd name="T0" fmla="*/ 6 w 27"/>
                  <a:gd name="T1" fmla="*/ 1 h 15"/>
                  <a:gd name="T2" fmla="*/ 12 w 27"/>
                  <a:gd name="T3" fmla="*/ 4 h 15"/>
                  <a:gd name="T4" fmla="*/ 13 w 27"/>
                  <a:gd name="T5" fmla="*/ 5 h 15"/>
                  <a:gd name="T6" fmla="*/ 24 w 27"/>
                  <a:gd name="T7" fmla="*/ 6 h 15"/>
                  <a:gd name="T8" fmla="*/ 26 w 27"/>
                  <a:gd name="T9" fmla="*/ 7 h 15"/>
                  <a:gd name="T10" fmla="*/ 24 w 27"/>
                  <a:gd name="T11" fmla="*/ 9 h 15"/>
                  <a:gd name="T12" fmla="*/ 21 w 27"/>
                  <a:gd name="T13" fmla="*/ 12 h 15"/>
                  <a:gd name="T14" fmla="*/ 17 w 27"/>
                  <a:gd name="T15" fmla="*/ 13 h 15"/>
                  <a:gd name="T16" fmla="*/ 16 w 27"/>
                  <a:gd name="T17" fmla="*/ 13 h 15"/>
                  <a:gd name="T18" fmla="*/ 9 w 27"/>
                  <a:gd name="T19" fmla="*/ 13 h 15"/>
                  <a:gd name="T20" fmla="*/ 8 w 27"/>
                  <a:gd name="T21" fmla="*/ 13 h 15"/>
                  <a:gd name="T22" fmla="*/ 1 w 27"/>
                  <a:gd name="T23" fmla="*/ 7 h 15"/>
                  <a:gd name="T24" fmla="*/ 2 w 27"/>
                  <a:gd name="T25" fmla="*/ 2 h 15"/>
                  <a:gd name="T26" fmla="*/ 4 w 27"/>
                  <a:gd name="T27" fmla="*/ 1 h 15"/>
                  <a:gd name="T28" fmla="*/ 6 w 27"/>
                  <a:gd name="T2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7" h="15">
                    <a:moveTo>
                      <a:pt x="6" y="1"/>
                    </a:moveTo>
                    <a:cubicBezTo>
                      <a:pt x="8" y="3"/>
                      <a:pt x="9" y="4"/>
                      <a:pt x="12" y="4"/>
                    </a:cubicBezTo>
                    <a:cubicBezTo>
                      <a:pt x="12" y="5"/>
                      <a:pt x="13" y="4"/>
                      <a:pt x="13" y="5"/>
                    </a:cubicBezTo>
                    <a:cubicBezTo>
                      <a:pt x="17" y="7"/>
                      <a:pt x="20" y="6"/>
                      <a:pt x="24" y="6"/>
                    </a:cubicBezTo>
                    <a:cubicBezTo>
                      <a:pt x="25" y="6"/>
                      <a:pt x="26" y="6"/>
                      <a:pt x="26" y="7"/>
                    </a:cubicBezTo>
                    <a:cubicBezTo>
                      <a:pt x="27" y="8"/>
                      <a:pt x="25" y="9"/>
                      <a:pt x="24" y="9"/>
                    </a:cubicBezTo>
                    <a:cubicBezTo>
                      <a:pt x="23" y="10"/>
                      <a:pt x="22" y="11"/>
                      <a:pt x="21" y="12"/>
                    </a:cubicBezTo>
                    <a:cubicBezTo>
                      <a:pt x="20" y="12"/>
                      <a:pt x="19" y="13"/>
                      <a:pt x="17" y="13"/>
                    </a:cubicBezTo>
                    <a:cubicBezTo>
                      <a:pt x="17" y="12"/>
                      <a:pt x="17" y="12"/>
                      <a:pt x="16" y="13"/>
                    </a:cubicBezTo>
                    <a:cubicBezTo>
                      <a:pt x="14" y="15"/>
                      <a:pt x="12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6" y="11"/>
                      <a:pt x="2" y="10"/>
                      <a:pt x="1" y="7"/>
                    </a:cubicBezTo>
                    <a:cubicBezTo>
                      <a:pt x="0" y="5"/>
                      <a:pt x="1" y="3"/>
                      <a:pt x="2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5" y="0"/>
                      <a:pt x="6" y="0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7" name="Freeform 1004">
                <a:extLst>
                  <a:ext uri="{FF2B5EF4-FFF2-40B4-BE49-F238E27FC236}">
                    <a16:creationId xmlns:a16="http://schemas.microsoft.com/office/drawing/2014/main" id="{90328DEA-6C9B-DE69-489E-46F49AFF3390}"/>
                  </a:ext>
                </a:extLst>
              </p:cNvPr>
              <p:cNvSpPr/>
              <p:nvPr userDrawn="1"/>
            </p:nvSpPr>
            <p:spPr bwMode="auto">
              <a:xfrm>
                <a:off x="2592" y="513"/>
                <a:ext cx="89" cy="114"/>
              </a:xfrm>
              <a:custGeom>
                <a:avLst/>
                <a:gdLst>
                  <a:gd name="T0" fmla="*/ 8 w 14"/>
                  <a:gd name="T1" fmla="*/ 18 h 18"/>
                  <a:gd name="T2" fmla="*/ 1 w 14"/>
                  <a:gd name="T3" fmla="*/ 2 h 18"/>
                  <a:gd name="T4" fmla="*/ 2 w 14"/>
                  <a:gd name="T5" fmla="*/ 0 h 18"/>
                  <a:gd name="T6" fmla="*/ 9 w 14"/>
                  <a:gd name="T7" fmla="*/ 2 h 18"/>
                  <a:gd name="T8" fmla="*/ 11 w 14"/>
                  <a:gd name="T9" fmla="*/ 5 h 18"/>
                  <a:gd name="T10" fmla="*/ 10 w 14"/>
                  <a:gd name="T11" fmla="*/ 10 h 18"/>
                  <a:gd name="T12" fmla="*/ 9 w 14"/>
                  <a:gd name="T13" fmla="*/ 11 h 18"/>
                  <a:gd name="T14" fmla="*/ 9 w 14"/>
                  <a:gd name="T15" fmla="*/ 13 h 18"/>
                  <a:gd name="T16" fmla="*/ 11 w 14"/>
                  <a:gd name="T17" fmla="*/ 13 h 18"/>
                  <a:gd name="T18" fmla="*/ 13 w 14"/>
                  <a:gd name="T19" fmla="*/ 12 h 18"/>
                  <a:gd name="T20" fmla="*/ 13 w 14"/>
                  <a:gd name="T21" fmla="*/ 14 h 18"/>
                  <a:gd name="T22" fmla="*/ 8 w 14"/>
                  <a:gd name="T2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" y="14"/>
                      <a:pt x="0" y="8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0"/>
                      <a:pt x="7" y="0"/>
                      <a:pt x="9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3" y="7"/>
                      <a:pt x="13" y="8"/>
                      <a:pt x="10" y="10"/>
                    </a:cubicBezTo>
                    <a:cubicBezTo>
                      <a:pt x="10" y="10"/>
                      <a:pt x="9" y="10"/>
                      <a:pt x="9" y="11"/>
                    </a:cubicBezTo>
                    <a:cubicBezTo>
                      <a:pt x="8" y="12"/>
                      <a:pt x="8" y="13"/>
                      <a:pt x="9" y="13"/>
                    </a:cubicBezTo>
                    <a:cubicBezTo>
                      <a:pt x="10" y="14"/>
                      <a:pt x="10" y="13"/>
                      <a:pt x="11" y="13"/>
                    </a:cubicBezTo>
                    <a:cubicBezTo>
                      <a:pt x="11" y="12"/>
                      <a:pt x="12" y="11"/>
                      <a:pt x="13" y="12"/>
                    </a:cubicBezTo>
                    <a:cubicBezTo>
                      <a:pt x="14" y="12"/>
                      <a:pt x="14" y="13"/>
                      <a:pt x="13" y="14"/>
                    </a:cubicBezTo>
                    <a:cubicBezTo>
                      <a:pt x="13" y="15"/>
                      <a:pt x="9" y="18"/>
                      <a:pt x="8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8" name="Freeform 1005">
                <a:extLst>
                  <a:ext uri="{FF2B5EF4-FFF2-40B4-BE49-F238E27FC236}">
                    <a16:creationId xmlns:a16="http://schemas.microsoft.com/office/drawing/2014/main" id="{7BCB845C-CEDF-A30E-19AC-492A5FDE2E14}"/>
                  </a:ext>
                </a:extLst>
              </p:cNvPr>
              <p:cNvSpPr/>
              <p:nvPr userDrawn="1"/>
            </p:nvSpPr>
            <p:spPr bwMode="auto">
              <a:xfrm>
                <a:off x="2636" y="513"/>
                <a:ext cx="82" cy="133"/>
              </a:xfrm>
              <a:custGeom>
                <a:avLst/>
                <a:gdLst>
                  <a:gd name="T0" fmla="*/ 1 w 13"/>
                  <a:gd name="T1" fmla="*/ 18 h 21"/>
                  <a:gd name="T2" fmla="*/ 6 w 13"/>
                  <a:gd name="T3" fmla="*/ 14 h 21"/>
                  <a:gd name="T4" fmla="*/ 6 w 13"/>
                  <a:gd name="T5" fmla="*/ 12 h 21"/>
                  <a:gd name="T6" fmla="*/ 4 w 13"/>
                  <a:gd name="T7" fmla="*/ 13 h 21"/>
                  <a:gd name="T8" fmla="*/ 1 w 13"/>
                  <a:gd name="T9" fmla="*/ 14 h 21"/>
                  <a:gd name="T10" fmla="*/ 2 w 13"/>
                  <a:gd name="T11" fmla="*/ 10 h 21"/>
                  <a:gd name="T12" fmla="*/ 4 w 13"/>
                  <a:gd name="T13" fmla="*/ 9 h 21"/>
                  <a:gd name="T14" fmla="*/ 5 w 13"/>
                  <a:gd name="T15" fmla="*/ 6 h 21"/>
                  <a:gd name="T16" fmla="*/ 2 w 13"/>
                  <a:gd name="T17" fmla="*/ 2 h 21"/>
                  <a:gd name="T18" fmla="*/ 3 w 13"/>
                  <a:gd name="T19" fmla="*/ 0 h 21"/>
                  <a:gd name="T20" fmla="*/ 5 w 13"/>
                  <a:gd name="T21" fmla="*/ 1 h 21"/>
                  <a:gd name="T22" fmla="*/ 10 w 13"/>
                  <a:gd name="T23" fmla="*/ 7 h 21"/>
                  <a:gd name="T24" fmla="*/ 10 w 13"/>
                  <a:gd name="T25" fmla="*/ 8 h 21"/>
                  <a:gd name="T26" fmla="*/ 10 w 13"/>
                  <a:gd name="T27" fmla="*/ 10 h 21"/>
                  <a:gd name="T28" fmla="*/ 10 w 13"/>
                  <a:gd name="T29" fmla="*/ 11 h 21"/>
                  <a:gd name="T30" fmla="*/ 10 w 13"/>
                  <a:gd name="T31" fmla="*/ 15 h 21"/>
                  <a:gd name="T32" fmla="*/ 12 w 13"/>
                  <a:gd name="T33" fmla="*/ 18 h 21"/>
                  <a:gd name="T34" fmla="*/ 12 w 13"/>
                  <a:gd name="T35" fmla="*/ 20 h 21"/>
                  <a:gd name="T36" fmla="*/ 10 w 13"/>
                  <a:gd name="T37" fmla="*/ 20 h 21"/>
                  <a:gd name="T38" fmla="*/ 1 w 13"/>
                  <a:gd name="T39" fmla="*/ 18 h 21"/>
                  <a:gd name="T40" fmla="*/ 1 w 13"/>
                  <a:gd name="T41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21">
                    <a:moveTo>
                      <a:pt x="1" y="18"/>
                    </a:moveTo>
                    <a:cubicBezTo>
                      <a:pt x="3" y="17"/>
                      <a:pt x="4" y="15"/>
                      <a:pt x="6" y="14"/>
                    </a:cubicBezTo>
                    <a:cubicBezTo>
                      <a:pt x="6" y="14"/>
                      <a:pt x="6" y="13"/>
                      <a:pt x="6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4" y="15"/>
                      <a:pt x="2" y="15"/>
                      <a:pt x="1" y="14"/>
                    </a:cubicBezTo>
                    <a:cubicBezTo>
                      <a:pt x="0" y="13"/>
                      <a:pt x="1" y="11"/>
                      <a:pt x="2" y="10"/>
                    </a:cubicBezTo>
                    <a:cubicBezTo>
                      <a:pt x="2" y="9"/>
                      <a:pt x="3" y="9"/>
                      <a:pt x="4" y="9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4" y="5"/>
                      <a:pt x="2" y="3"/>
                      <a:pt x="2" y="2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4"/>
                      <a:pt x="8" y="6"/>
                      <a:pt x="10" y="7"/>
                    </a:cubicBezTo>
                    <a:cubicBezTo>
                      <a:pt x="10" y="7"/>
                      <a:pt x="10" y="8"/>
                      <a:pt x="10" y="8"/>
                    </a:cubicBezTo>
                    <a:cubicBezTo>
                      <a:pt x="10" y="9"/>
                      <a:pt x="9" y="9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8" y="13"/>
                      <a:pt x="9" y="14"/>
                      <a:pt x="10" y="15"/>
                    </a:cubicBezTo>
                    <a:cubicBezTo>
                      <a:pt x="11" y="16"/>
                      <a:pt x="12" y="17"/>
                      <a:pt x="12" y="18"/>
                    </a:cubicBezTo>
                    <a:cubicBezTo>
                      <a:pt x="13" y="19"/>
                      <a:pt x="12" y="19"/>
                      <a:pt x="12" y="20"/>
                    </a:cubicBezTo>
                    <a:cubicBezTo>
                      <a:pt x="12" y="20"/>
                      <a:pt x="11" y="21"/>
                      <a:pt x="10" y="20"/>
                    </a:cubicBezTo>
                    <a:cubicBezTo>
                      <a:pt x="7" y="19"/>
                      <a:pt x="4" y="20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9" name="Freeform 1006">
                <a:extLst>
                  <a:ext uri="{FF2B5EF4-FFF2-40B4-BE49-F238E27FC236}">
                    <a16:creationId xmlns:a16="http://schemas.microsoft.com/office/drawing/2014/main" id="{A69CB9FA-5783-CB5A-9D7F-8CCB80E28F2D}"/>
                  </a:ext>
                </a:extLst>
              </p:cNvPr>
              <p:cNvSpPr/>
              <p:nvPr userDrawn="1"/>
            </p:nvSpPr>
            <p:spPr bwMode="auto">
              <a:xfrm>
                <a:off x="2655" y="443"/>
                <a:ext cx="70" cy="121"/>
              </a:xfrm>
              <a:custGeom>
                <a:avLst/>
                <a:gdLst>
                  <a:gd name="T0" fmla="*/ 7 w 11"/>
                  <a:gd name="T1" fmla="*/ 19 h 19"/>
                  <a:gd name="T2" fmla="*/ 0 w 11"/>
                  <a:gd name="T3" fmla="*/ 11 h 19"/>
                  <a:gd name="T4" fmla="*/ 0 w 11"/>
                  <a:gd name="T5" fmla="*/ 1 h 19"/>
                  <a:gd name="T6" fmla="*/ 1 w 11"/>
                  <a:gd name="T7" fmla="*/ 0 h 19"/>
                  <a:gd name="T8" fmla="*/ 2 w 11"/>
                  <a:gd name="T9" fmla="*/ 1 h 19"/>
                  <a:gd name="T10" fmla="*/ 7 w 11"/>
                  <a:gd name="T11" fmla="*/ 9 h 19"/>
                  <a:gd name="T12" fmla="*/ 11 w 11"/>
                  <a:gd name="T13" fmla="*/ 16 h 19"/>
                  <a:gd name="T14" fmla="*/ 8 w 11"/>
                  <a:gd name="T15" fmla="*/ 18 h 19"/>
                  <a:gd name="T16" fmla="*/ 7 w 11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9">
                    <a:moveTo>
                      <a:pt x="7" y="19"/>
                    </a:moveTo>
                    <a:cubicBezTo>
                      <a:pt x="4" y="18"/>
                      <a:pt x="2" y="14"/>
                      <a:pt x="0" y="11"/>
                    </a:cubicBezTo>
                    <a:cubicBezTo>
                      <a:pt x="0" y="8"/>
                      <a:pt x="0" y="5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4"/>
                      <a:pt x="5" y="6"/>
                      <a:pt x="7" y="9"/>
                    </a:cubicBezTo>
                    <a:cubicBezTo>
                      <a:pt x="9" y="11"/>
                      <a:pt x="10" y="13"/>
                      <a:pt x="11" y="16"/>
                    </a:cubicBezTo>
                    <a:cubicBezTo>
                      <a:pt x="9" y="16"/>
                      <a:pt x="9" y="17"/>
                      <a:pt x="8" y="18"/>
                    </a:cubicBezTo>
                    <a:cubicBezTo>
                      <a:pt x="8" y="19"/>
                      <a:pt x="8" y="19"/>
                      <a:pt x="7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0" name="Freeform 1007">
                <a:extLst>
                  <a:ext uri="{FF2B5EF4-FFF2-40B4-BE49-F238E27FC236}">
                    <a16:creationId xmlns:a16="http://schemas.microsoft.com/office/drawing/2014/main" id="{C58AA500-E790-7052-EB3A-0C024A15BEC7}"/>
                  </a:ext>
                </a:extLst>
              </p:cNvPr>
              <p:cNvSpPr/>
              <p:nvPr userDrawn="1"/>
            </p:nvSpPr>
            <p:spPr bwMode="auto">
              <a:xfrm>
                <a:off x="2718" y="418"/>
                <a:ext cx="158" cy="108"/>
              </a:xfrm>
              <a:custGeom>
                <a:avLst/>
                <a:gdLst>
                  <a:gd name="T0" fmla="*/ 20 w 25"/>
                  <a:gd name="T1" fmla="*/ 1 h 17"/>
                  <a:gd name="T2" fmla="*/ 22 w 25"/>
                  <a:gd name="T3" fmla="*/ 8 h 17"/>
                  <a:gd name="T4" fmla="*/ 1 w 25"/>
                  <a:gd name="T5" fmla="*/ 11 h 17"/>
                  <a:gd name="T6" fmla="*/ 1 w 25"/>
                  <a:gd name="T7" fmla="*/ 10 h 17"/>
                  <a:gd name="T8" fmla="*/ 10 w 25"/>
                  <a:gd name="T9" fmla="*/ 1 h 17"/>
                  <a:gd name="T10" fmla="*/ 13 w 25"/>
                  <a:gd name="T11" fmla="*/ 1 h 17"/>
                  <a:gd name="T12" fmla="*/ 7 w 25"/>
                  <a:gd name="T13" fmla="*/ 5 h 17"/>
                  <a:gd name="T14" fmla="*/ 4 w 25"/>
                  <a:gd name="T15" fmla="*/ 9 h 17"/>
                  <a:gd name="T16" fmla="*/ 7 w 25"/>
                  <a:gd name="T17" fmla="*/ 13 h 17"/>
                  <a:gd name="T18" fmla="*/ 17 w 25"/>
                  <a:gd name="T19" fmla="*/ 10 h 17"/>
                  <a:gd name="T20" fmla="*/ 20 w 2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7">
                    <a:moveTo>
                      <a:pt x="20" y="1"/>
                    </a:moveTo>
                    <a:cubicBezTo>
                      <a:pt x="24" y="3"/>
                      <a:pt x="25" y="5"/>
                      <a:pt x="22" y="8"/>
                    </a:cubicBezTo>
                    <a:cubicBezTo>
                      <a:pt x="17" y="17"/>
                      <a:pt x="8" y="16"/>
                      <a:pt x="1" y="11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3" y="6"/>
                      <a:pt x="5" y="2"/>
                      <a:pt x="10" y="1"/>
                    </a:cubicBezTo>
                    <a:cubicBezTo>
                      <a:pt x="11" y="1"/>
                      <a:pt x="12" y="0"/>
                      <a:pt x="13" y="1"/>
                    </a:cubicBezTo>
                    <a:cubicBezTo>
                      <a:pt x="11" y="2"/>
                      <a:pt x="9" y="3"/>
                      <a:pt x="7" y="5"/>
                    </a:cubicBezTo>
                    <a:cubicBezTo>
                      <a:pt x="6" y="6"/>
                      <a:pt x="5" y="7"/>
                      <a:pt x="4" y="9"/>
                    </a:cubicBezTo>
                    <a:cubicBezTo>
                      <a:pt x="3" y="10"/>
                      <a:pt x="5" y="13"/>
                      <a:pt x="7" y="13"/>
                    </a:cubicBezTo>
                    <a:cubicBezTo>
                      <a:pt x="11" y="13"/>
                      <a:pt x="14" y="13"/>
                      <a:pt x="17" y="10"/>
                    </a:cubicBezTo>
                    <a:cubicBezTo>
                      <a:pt x="20" y="8"/>
                      <a:pt x="21" y="5"/>
                      <a:pt x="2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1" name="Freeform 1008">
                <a:extLst>
                  <a:ext uri="{FF2B5EF4-FFF2-40B4-BE49-F238E27FC236}">
                    <a16:creationId xmlns:a16="http://schemas.microsoft.com/office/drawing/2014/main" id="{4A1FD47A-644C-938A-CB48-867DB4EE55C9}"/>
                  </a:ext>
                </a:extLst>
              </p:cNvPr>
              <p:cNvSpPr/>
              <p:nvPr userDrawn="1"/>
            </p:nvSpPr>
            <p:spPr bwMode="auto">
              <a:xfrm>
                <a:off x="2920" y="481"/>
                <a:ext cx="63" cy="134"/>
              </a:xfrm>
              <a:custGeom>
                <a:avLst/>
                <a:gdLst>
                  <a:gd name="T0" fmla="*/ 6 w 10"/>
                  <a:gd name="T1" fmla="*/ 16 h 21"/>
                  <a:gd name="T2" fmla="*/ 4 w 10"/>
                  <a:gd name="T3" fmla="*/ 14 h 21"/>
                  <a:gd name="T4" fmla="*/ 3 w 10"/>
                  <a:gd name="T5" fmla="*/ 16 h 21"/>
                  <a:gd name="T6" fmla="*/ 3 w 10"/>
                  <a:gd name="T7" fmla="*/ 20 h 21"/>
                  <a:gd name="T8" fmla="*/ 1 w 10"/>
                  <a:gd name="T9" fmla="*/ 21 h 21"/>
                  <a:gd name="T10" fmla="*/ 1 w 10"/>
                  <a:gd name="T11" fmla="*/ 20 h 21"/>
                  <a:gd name="T12" fmla="*/ 1 w 10"/>
                  <a:gd name="T13" fmla="*/ 16 h 21"/>
                  <a:gd name="T14" fmla="*/ 3 w 10"/>
                  <a:gd name="T15" fmla="*/ 12 h 21"/>
                  <a:gd name="T16" fmla="*/ 6 w 10"/>
                  <a:gd name="T17" fmla="*/ 2 h 21"/>
                  <a:gd name="T18" fmla="*/ 7 w 10"/>
                  <a:gd name="T19" fmla="*/ 0 h 21"/>
                  <a:gd name="T20" fmla="*/ 9 w 10"/>
                  <a:gd name="T21" fmla="*/ 2 h 21"/>
                  <a:gd name="T22" fmla="*/ 6 w 10"/>
                  <a:gd name="T23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1">
                    <a:moveTo>
                      <a:pt x="6" y="16"/>
                    </a:moveTo>
                    <a:cubicBezTo>
                      <a:pt x="6" y="14"/>
                      <a:pt x="5" y="14"/>
                      <a:pt x="4" y="14"/>
                    </a:cubicBezTo>
                    <a:cubicBezTo>
                      <a:pt x="3" y="14"/>
                      <a:pt x="3" y="15"/>
                      <a:pt x="3" y="16"/>
                    </a:cubicBezTo>
                    <a:cubicBezTo>
                      <a:pt x="3" y="17"/>
                      <a:pt x="3" y="18"/>
                      <a:pt x="3" y="20"/>
                    </a:cubicBezTo>
                    <a:cubicBezTo>
                      <a:pt x="3" y="21"/>
                      <a:pt x="2" y="21"/>
                      <a:pt x="1" y="21"/>
                    </a:cubicBezTo>
                    <a:cubicBezTo>
                      <a:pt x="0" y="21"/>
                      <a:pt x="1" y="20"/>
                      <a:pt x="1" y="20"/>
                    </a:cubicBezTo>
                    <a:cubicBezTo>
                      <a:pt x="1" y="19"/>
                      <a:pt x="1" y="17"/>
                      <a:pt x="1" y="16"/>
                    </a:cubicBezTo>
                    <a:cubicBezTo>
                      <a:pt x="1" y="14"/>
                      <a:pt x="2" y="13"/>
                      <a:pt x="3" y="12"/>
                    </a:cubicBezTo>
                    <a:cubicBezTo>
                      <a:pt x="5" y="9"/>
                      <a:pt x="5" y="6"/>
                      <a:pt x="6" y="2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9" y="0"/>
                      <a:pt x="9" y="1"/>
                      <a:pt x="9" y="2"/>
                    </a:cubicBezTo>
                    <a:cubicBezTo>
                      <a:pt x="10" y="7"/>
                      <a:pt x="10" y="12"/>
                      <a:pt x="6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2" name="Freeform 1009">
                <a:extLst>
                  <a:ext uri="{FF2B5EF4-FFF2-40B4-BE49-F238E27FC236}">
                    <a16:creationId xmlns:a16="http://schemas.microsoft.com/office/drawing/2014/main" id="{BCAA671E-DB26-B4D2-81D3-FD5F0C5014E6}"/>
                  </a:ext>
                </a:extLst>
              </p:cNvPr>
              <p:cNvSpPr/>
              <p:nvPr userDrawn="1"/>
            </p:nvSpPr>
            <p:spPr bwMode="auto">
              <a:xfrm>
                <a:off x="2681" y="399"/>
                <a:ext cx="94" cy="76"/>
              </a:xfrm>
              <a:custGeom>
                <a:avLst/>
                <a:gdLst>
                  <a:gd name="T0" fmla="*/ 10 w 15"/>
                  <a:gd name="T1" fmla="*/ 0 h 12"/>
                  <a:gd name="T2" fmla="*/ 14 w 15"/>
                  <a:gd name="T3" fmla="*/ 1 h 12"/>
                  <a:gd name="T4" fmla="*/ 12 w 15"/>
                  <a:gd name="T5" fmla="*/ 3 h 12"/>
                  <a:gd name="T6" fmla="*/ 6 w 15"/>
                  <a:gd name="T7" fmla="*/ 9 h 12"/>
                  <a:gd name="T8" fmla="*/ 3 w 15"/>
                  <a:gd name="T9" fmla="*/ 12 h 12"/>
                  <a:gd name="T10" fmla="*/ 1 w 15"/>
                  <a:gd name="T11" fmla="*/ 6 h 12"/>
                  <a:gd name="T12" fmla="*/ 10 w 1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10" y="0"/>
                    </a:moveTo>
                    <a:cubicBezTo>
                      <a:pt x="12" y="0"/>
                      <a:pt x="14" y="0"/>
                      <a:pt x="14" y="1"/>
                    </a:cubicBezTo>
                    <a:cubicBezTo>
                      <a:pt x="15" y="2"/>
                      <a:pt x="13" y="2"/>
                      <a:pt x="12" y="3"/>
                    </a:cubicBezTo>
                    <a:cubicBezTo>
                      <a:pt x="9" y="5"/>
                      <a:pt x="7" y="7"/>
                      <a:pt x="6" y="9"/>
                    </a:cubicBezTo>
                    <a:cubicBezTo>
                      <a:pt x="5" y="10"/>
                      <a:pt x="5" y="12"/>
                      <a:pt x="3" y="12"/>
                    </a:cubicBezTo>
                    <a:cubicBezTo>
                      <a:pt x="1" y="11"/>
                      <a:pt x="0" y="7"/>
                      <a:pt x="1" y="6"/>
                    </a:cubicBezTo>
                    <a:cubicBezTo>
                      <a:pt x="3" y="2"/>
                      <a:pt x="6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3" name="Freeform 1010">
                <a:extLst>
                  <a:ext uri="{FF2B5EF4-FFF2-40B4-BE49-F238E27FC236}">
                    <a16:creationId xmlns:a16="http://schemas.microsoft.com/office/drawing/2014/main" id="{734E06DD-B5AD-EAF2-F85D-969264995A46}"/>
                  </a:ext>
                </a:extLst>
              </p:cNvPr>
              <p:cNvSpPr/>
              <p:nvPr userDrawn="1"/>
            </p:nvSpPr>
            <p:spPr bwMode="auto">
              <a:xfrm>
                <a:off x="2857" y="424"/>
                <a:ext cx="63" cy="76"/>
              </a:xfrm>
              <a:custGeom>
                <a:avLst/>
                <a:gdLst>
                  <a:gd name="T0" fmla="*/ 10 w 10"/>
                  <a:gd name="T1" fmla="*/ 6 h 12"/>
                  <a:gd name="T2" fmla="*/ 6 w 10"/>
                  <a:gd name="T3" fmla="*/ 10 h 12"/>
                  <a:gd name="T4" fmla="*/ 2 w 10"/>
                  <a:gd name="T5" fmla="*/ 12 h 12"/>
                  <a:gd name="T6" fmla="*/ 1 w 10"/>
                  <a:gd name="T7" fmla="*/ 12 h 12"/>
                  <a:gd name="T8" fmla="*/ 1 w 10"/>
                  <a:gd name="T9" fmla="*/ 11 h 12"/>
                  <a:gd name="T10" fmla="*/ 3 w 10"/>
                  <a:gd name="T11" fmla="*/ 8 h 12"/>
                  <a:gd name="T12" fmla="*/ 4 w 10"/>
                  <a:gd name="T13" fmla="*/ 2 h 12"/>
                  <a:gd name="T14" fmla="*/ 5 w 10"/>
                  <a:gd name="T15" fmla="*/ 0 h 12"/>
                  <a:gd name="T16" fmla="*/ 10 w 10"/>
                  <a:gd name="T1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10" y="6"/>
                    </a:moveTo>
                    <a:cubicBezTo>
                      <a:pt x="10" y="9"/>
                      <a:pt x="8" y="9"/>
                      <a:pt x="6" y="10"/>
                    </a:cubicBezTo>
                    <a:cubicBezTo>
                      <a:pt x="5" y="11"/>
                      <a:pt x="3" y="11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2" y="10"/>
                      <a:pt x="2" y="9"/>
                      <a:pt x="3" y="8"/>
                    </a:cubicBezTo>
                    <a:cubicBezTo>
                      <a:pt x="5" y="6"/>
                      <a:pt x="5" y="4"/>
                      <a:pt x="4" y="2"/>
                    </a:cubicBezTo>
                    <a:cubicBezTo>
                      <a:pt x="3" y="0"/>
                      <a:pt x="3" y="0"/>
                      <a:pt x="5" y="0"/>
                    </a:cubicBezTo>
                    <a:cubicBezTo>
                      <a:pt x="8" y="0"/>
                      <a:pt x="10" y="3"/>
                      <a:pt x="1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4" name="Freeform 1011">
                <a:extLst>
                  <a:ext uri="{FF2B5EF4-FFF2-40B4-BE49-F238E27FC236}">
                    <a16:creationId xmlns:a16="http://schemas.microsoft.com/office/drawing/2014/main" id="{CE7A400B-901F-EB63-5CC4-38FAA37C21CC}"/>
                  </a:ext>
                </a:extLst>
              </p:cNvPr>
              <p:cNvSpPr/>
              <p:nvPr userDrawn="1"/>
            </p:nvSpPr>
            <p:spPr bwMode="auto">
              <a:xfrm>
                <a:off x="2762" y="437"/>
                <a:ext cx="70" cy="51"/>
              </a:xfrm>
              <a:custGeom>
                <a:avLst/>
                <a:gdLst>
                  <a:gd name="T0" fmla="*/ 2 w 11"/>
                  <a:gd name="T1" fmla="*/ 7 h 8"/>
                  <a:gd name="T2" fmla="*/ 0 w 11"/>
                  <a:gd name="T3" fmla="*/ 7 h 8"/>
                  <a:gd name="T4" fmla="*/ 1 w 11"/>
                  <a:gd name="T5" fmla="*/ 5 h 8"/>
                  <a:gd name="T6" fmla="*/ 9 w 11"/>
                  <a:gd name="T7" fmla="*/ 0 h 8"/>
                  <a:gd name="T8" fmla="*/ 11 w 11"/>
                  <a:gd name="T9" fmla="*/ 2 h 8"/>
                  <a:gd name="T10" fmla="*/ 7 w 11"/>
                  <a:gd name="T11" fmla="*/ 7 h 8"/>
                  <a:gd name="T12" fmla="*/ 6 w 11"/>
                  <a:gd name="T13" fmla="*/ 7 h 8"/>
                  <a:gd name="T14" fmla="*/ 2 w 11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8">
                    <a:moveTo>
                      <a:pt x="2" y="7"/>
                    </a:moveTo>
                    <a:cubicBezTo>
                      <a:pt x="1" y="7"/>
                      <a:pt x="1" y="8"/>
                      <a:pt x="0" y="7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3" y="3"/>
                      <a:pt x="6" y="1"/>
                      <a:pt x="9" y="0"/>
                    </a:cubicBezTo>
                    <a:cubicBezTo>
                      <a:pt x="10" y="0"/>
                      <a:pt x="11" y="0"/>
                      <a:pt x="11" y="2"/>
                    </a:cubicBezTo>
                    <a:cubicBezTo>
                      <a:pt x="11" y="4"/>
                      <a:pt x="9" y="6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7"/>
                      <a:pt x="3" y="7"/>
                      <a:pt x="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5" name="Freeform 1012">
                <a:extLst>
                  <a:ext uri="{FF2B5EF4-FFF2-40B4-BE49-F238E27FC236}">
                    <a16:creationId xmlns:a16="http://schemas.microsoft.com/office/drawing/2014/main" id="{F03FA054-344D-328C-F74E-DB41E013BED2}"/>
                  </a:ext>
                </a:extLst>
              </p:cNvPr>
              <p:cNvSpPr/>
              <p:nvPr userDrawn="1"/>
            </p:nvSpPr>
            <p:spPr bwMode="auto">
              <a:xfrm>
                <a:off x="2876" y="393"/>
                <a:ext cx="76" cy="57"/>
              </a:xfrm>
              <a:custGeom>
                <a:avLst/>
                <a:gdLst>
                  <a:gd name="T0" fmla="*/ 4 w 12"/>
                  <a:gd name="T1" fmla="*/ 0 h 9"/>
                  <a:gd name="T2" fmla="*/ 12 w 12"/>
                  <a:gd name="T3" fmla="*/ 6 h 9"/>
                  <a:gd name="T4" fmla="*/ 11 w 12"/>
                  <a:gd name="T5" fmla="*/ 9 h 9"/>
                  <a:gd name="T6" fmla="*/ 9 w 12"/>
                  <a:gd name="T7" fmla="*/ 7 h 9"/>
                  <a:gd name="T8" fmla="*/ 3 w 12"/>
                  <a:gd name="T9" fmla="*/ 2 h 9"/>
                  <a:gd name="T10" fmla="*/ 0 w 12"/>
                  <a:gd name="T11" fmla="*/ 2 h 9"/>
                  <a:gd name="T12" fmla="*/ 3 w 12"/>
                  <a:gd name="T13" fmla="*/ 0 h 9"/>
                  <a:gd name="T14" fmla="*/ 4 w 12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9">
                    <a:moveTo>
                      <a:pt x="4" y="0"/>
                    </a:moveTo>
                    <a:cubicBezTo>
                      <a:pt x="7" y="0"/>
                      <a:pt x="12" y="3"/>
                      <a:pt x="12" y="6"/>
                    </a:cubicBezTo>
                    <a:cubicBezTo>
                      <a:pt x="12" y="7"/>
                      <a:pt x="12" y="8"/>
                      <a:pt x="11" y="9"/>
                    </a:cubicBezTo>
                    <a:cubicBezTo>
                      <a:pt x="10" y="9"/>
                      <a:pt x="10" y="8"/>
                      <a:pt x="9" y="7"/>
                    </a:cubicBezTo>
                    <a:cubicBezTo>
                      <a:pt x="8" y="5"/>
                      <a:pt x="6" y="3"/>
                      <a:pt x="3" y="2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6" name="Freeform 1013">
                <a:extLst>
                  <a:ext uri="{FF2B5EF4-FFF2-40B4-BE49-F238E27FC236}">
                    <a16:creationId xmlns:a16="http://schemas.microsoft.com/office/drawing/2014/main" id="{100A1D1B-9A2E-DBE9-B473-5377001DA942}"/>
                  </a:ext>
                </a:extLst>
              </p:cNvPr>
              <p:cNvSpPr/>
              <p:nvPr userDrawn="1"/>
            </p:nvSpPr>
            <p:spPr bwMode="auto">
              <a:xfrm>
                <a:off x="2227" y="3811"/>
                <a:ext cx="63" cy="115"/>
              </a:xfrm>
              <a:custGeom>
                <a:avLst/>
                <a:gdLst>
                  <a:gd name="T0" fmla="*/ 9 w 10"/>
                  <a:gd name="T1" fmla="*/ 10 h 18"/>
                  <a:gd name="T2" fmla="*/ 6 w 10"/>
                  <a:gd name="T3" fmla="*/ 18 h 18"/>
                  <a:gd name="T4" fmla="*/ 5 w 10"/>
                  <a:gd name="T5" fmla="*/ 18 h 18"/>
                  <a:gd name="T6" fmla="*/ 4 w 10"/>
                  <a:gd name="T7" fmla="*/ 17 h 18"/>
                  <a:gd name="T8" fmla="*/ 2 w 10"/>
                  <a:gd name="T9" fmla="*/ 2 h 18"/>
                  <a:gd name="T10" fmla="*/ 1 w 10"/>
                  <a:gd name="T11" fmla="*/ 1 h 18"/>
                  <a:gd name="T12" fmla="*/ 3 w 10"/>
                  <a:gd name="T13" fmla="*/ 1 h 18"/>
                  <a:gd name="T14" fmla="*/ 9 w 10"/>
                  <a:gd name="T15" fmla="*/ 8 h 18"/>
                  <a:gd name="T16" fmla="*/ 9 w 10"/>
                  <a:gd name="T17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8">
                    <a:moveTo>
                      <a:pt x="9" y="10"/>
                    </a:moveTo>
                    <a:cubicBezTo>
                      <a:pt x="10" y="13"/>
                      <a:pt x="8" y="15"/>
                      <a:pt x="6" y="18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4" y="18"/>
                      <a:pt x="4" y="17"/>
                      <a:pt x="4" y="17"/>
                    </a:cubicBezTo>
                    <a:cubicBezTo>
                      <a:pt x="5" y="12"/>
                      <a:pt x="4" y="7"/>
                      <a:pt x="2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7" y="2"/>
                      <a:pt x="9" y="5"/>
                      <a:pt x="9" y="8"/>
                    </a:cubicBezTo>
                    <a:cubicBezTo>
                      <a:pt x="9" y="9"/>
                      <a:pt x="9" y="9"/>
                      <a:pt x="9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7" name="Freeform 1014">
                <a:extLst>
                  <a:ext uri="{FF2B5EF4-FFF2-40B4-BE49-F238E27FC236}">
                    <a16:creationId xmlns:a16="http://schemas.microsoft.com/office/drawing/2014/main" id="{DB4DA2D7-DC75-19B3-707F-F54F9A7A0992}"/>
                  </a:ext>
                </a:extLst>
              </p:cNvPr>
              <p:cNvSpPr/>
              <p:nvPr userDrawn="1"/>
            </p:nvSpPr>
            <p:spPr bwMode="auto">
              <a:xfrm>
                <a:off x="2246" y="3945"/>
                <a:ext cx="75" cy="69"/>
              </a:xfrm>
              <a:custGeom>
                <a:avLst/>
                <a:gdLst>
                  <a:gd name="T0" fmla="*/ 11 w 12"/>
                  <a:gd name="T1" fmla="*/ 0 h 11"/>
                  <a:gd name="T2" fmla="*/ 3 w 12"/>
                  <a:gd name="T3" fmla="*/ 11 h 11"/>
                  <a:gd name="T4" fmla="*/ 1 w 12"/>
                  <a:gd name="T5" fmla="*/ 10 h 11"/>
                  <a:gd name="T6" fmla="*/ 1 w 12"/>
                  <a:gd name="T7" fmla="*/ 6 h 11"/>
                  <a:gd name="T8" fmla="*/ 6 w 12"/>
                  <a:gd name="T9" fmla="*/ 2 h 11"/>
                  <a:gd name="T10" fmla="*/ 11 w 12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1">
                    <a:moveTo>
                      <a:pt x="11" y="0"/>
                    </a:moveTo>
                    <a:cubicBezTo>
                      <a:pt x="12" y="6"/>
                      <a:pt x="8" y="11"/>
                      <a:pt x="3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1" y="8"/>
                      <a:pt x="0" y="7"/>
                      <a:pt x="1" y="6"/>
                    </a:cubicBezTo>
                    <a:cubicBezTo>
                      <a:pt x="3" y="5"/>
                      <a:pt x="4" y="3"/>
                      <a:pt x="6" y="2"/>
                    </a:cubicBezTo>
                    <a:cubicBezTo>
                      <a:pt x="8" y="2"/>
                      <a:pt x="9" y="1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8" name="Freeform 1015">
                <a:extLst>
                  <a:ext uri="{FF2B5EF4-FFF2-40B4-BE49-F238E27FC236}">
                    <a16:creationId xmlns:a16="http://schemas.microsoft.com/office/drawing/2014/main" id="{B6227E8F-2ED1-7AA6-424E-6FFD28FA7CD3}"/>
                  </a:ext>
                </a:extLst>
              </p:cNvPr>
              <p:cNvSpPr/>
              <p:nvPr userDrawn="1"/>
            </p:nvSpPr>
            <p:spPr bwMode="auto">
              <a:xfrm>
                <a:off x="2277" y="3849"/>
                <a:ext cx="44" cy="102"/>
              </a:xfrm>
              <a:custGeom>
                <a:avLst/>
                <a:gdLst>
                  <a:gd name="T0" fmla="*/ 7 w 7"/>
                  <a:gd name="T1" fmla="*/ 8 h 16"/>
                  <a:gd name="T2" fmla="*/ 4 w 7"/>
                  <a:gd name="T3" fmla="*/ 14 h 16"/>
                  <a:gd name="T4" fmla="*/ 2 w 7"/>
                  <a:gd name="T5" fmla="*/ 15 h 16"/>
                  <a:gd name="T6" fmla="*/ 0 w 7"/>
                  <a:gd name="T7" fmla="*/ 12 h 16"/>
                  <a:gd name="T8" fmla="*/ 3 w 7"/>
                  <a:gd name="T9" fmla="*/ 1 h 16"/>
                  <a:gd name="T10" fmla="*/ 5 w 7"/>
                  <a:gd name="T11" fmla="*/ 1 h 16"/>
                  <a:gd name="T12" fmla="*/ 7 w 7"/>
                  <a:gd name="T13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6">
                    <a:moveTo>
                      <a:pt x="7" y="8"/>
                    </a:moveTo>
                    <a:cubicBezTo>
                      <a:pt x="7" y="10"/>
                      <a:pt x="6" y="13"/>
                      <a:pt x="4" y="14"/>
                    </a:cubicBezTo>
                    <a:cubicBezTo>
                      <a:pt x="3" y="15"/>
                      <a:pt x="3" y="16"/>
                      <a:pt x="2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2" y="8"/>
                      <a:pt x="3" y="5"/>
                      <a:pt x="3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7" y="5"/>
                      <a:pt x="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9" name="Freeform 1016">
                <a:extLst>
                  <a:ext uri="{FF2B5EF4-FFF2-40B4-BE49-F238E27FC236}">
                    <a16:creationId xmlns:a16="http://schemas.microsoft.com/office/drawing/2014/main" id="{12ED22F8-2A3F-FEEB-0E0E-20A5A4D5D9EB}"/>
                  </a:ext>
                </a:extLst>
              </p:cNvPr>
              <p:cNvSpPr/>
              <p:nvPr userDrawn="1"/>
            </p:nvSpPr>
            <p:spPr bwMode="auto">
              <a:xfrm>
                <a:off x="2227" y="3792"/>
                <a:ext cx="88" cy="51"/>
              </a:xfrm>
              <a:custGeom>
                <a:avLst/>
                <a:gdLst>
                  <a:gd name="T0" fmla="*/ 4 w 14"/>
                  <a:gd name="T1" fmla="*/ 0 h 8"/>
                  <a:gd name="T2" fmla="*/ 13 w 14"/>
                  <a:gd name="T3" fmla="*/ 6 h 8"/>
                  <a:gd name="T4" fmla="*/ 13 w 14"/>
                  <a:gd name="T5" fmla="*/ 7 h 8"/>
                  <a:gd name="T6" fmla="*/ 12 w 14"/>
                  <a:gd name="T7" fmla="*/ 7 h 8"/>
                  <a:gd name="T8" fmla="*/ 7 w 14"/>
                  <a:gd name="T9" fmla="*/ 4 h 8"/>
                  <a:gd name="T10" fmla="*/ 2 w 14"/>
                  <a:gd name="T11" fmla="*/ 2 h 8"/>
                  <a:gd name="T12" fmla="*/ 0 w 14"/>
                  <a:gd name="T13" fmla="*/ 1 h 8"/>
                  <a:gd name="T14" fmla="*/ 2 w 14"/>
                  <a:gd name="T15" fmla="*/ 0 h 8"/>
                  <a:gd name="T16" fmla="*/ 4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4" y="0"/>
                    </a:moveTo>
                    <a:cubicBezTo>
                      <a:pt x="8" y="0"/>
                      <a:pt x="11" y="2"/>
                      <a:pt x="13" y="6"/>
                    </a:cubicBezTo>
                    <a:cubicBezTo>
                      <a:pt x="13" y="6"/>
                      <a:pt x="14" y="7"/>
                      <a:pt x="13" y="7"/>
                    </a:cubicBezTo>
                    <a:cubicBezTo>
                      <a:pt x="13" y="8"/>
                      <a:pt x="12" y="7"/>
                      <a:pt x="12" y="7"/>
                    </a:cubicBezTo>
                    <a:cubicBezTo>
                      <a:pt x="10" y="7"/>
                      <a:pt x="9" y="5"/>
                      <a:pt x="7" y="4"/>
                    </a:cubicBezTo>
                    <a:cubicBezTo>
                      <a:pt x="6" y="3"/>
                      <a:pt x="4" y="2"/>
                      <a:pt x="2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0" name="Freeform 1017">
                <a:extLst>
                  <a:ext uri="{FF2B5EF4-FFF2-40B4-BE49-F238E27FC236}">
                    <a16:creationId xmlns:a16="http://schemas.microsoft.com/office/drawing/2014/main" id="{78504B1C-7205-01F0-CA83-CC5C5C564CFA}"/>
                  </a:ext>
                </a:extLst>
              </p:cNvPr>
              <p:cNvSpPr/>
              <p:nvPr userDrawn="1"/>
            </p:nvSpPr>
            <p:spPr bwMode="auto">
              <a:xfrm>
                <a:off x="2208" y="3932"/>
                <a:ext cx="69" cy="51"/>
              </a:xfrm>
              <a:custGeom>
                <a:avLst/>
                <a:gdLst>
                  <a:gd name="T0" fmla="*/ 3 w 11"/>
                  <a:gd name="T1" fmla="*/ 7 h 8"/>
                  <a:gd name="T2" fmla="*/ 0 w 11"/>
                  <a:gd name="T3" fmla="*/ 7 h 8"/>
                  <a:gd name="T4" fmla="*/ 2 w 11"/>
                  <a:gd name="T5" fmla="*/ 5 h 8"/>
                  <a:gd name="T6" fmla="*/ 8 w 11"/>
                  <a:gd name="T7" fmla="*/ 1 h 8"/>
                  <a:gd name="T8" fmla="*/ 10 w 11"/>
                  <a:gd name="T9" fmla="*/ 1 h 8"/>
                  <a:gd name="T10" fmla="*/ 10 w 11"/>
                  <a:gd name="T11" fmla="*/ 3 h 8"/>
                  <a:gd name="T12" fmla="*/ 3 w 11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3" y="7"/>
                    </a:moveTo>
                    <a:cubicBezTo>
                      <a:pt x="2" y="7"/>
                      <a:pt x="1" y="8"/>
                      <a:pt x="0" y="7"/>
                    </a:cubicBezTo>
                    <a:cubicBezTo>
                      <a:pt x="0" y="6"/>
                      <a:pt x="2" y="5"/>
                      <a:pt x="2" y="5"/>
                    </a:cubicBezTo>
                    <a:cubicBezTo>
                      <a:pt x="4" y="4"/>
                      <a:pt x="6" y="3"/>
                      <a:pt x="8" y="1"/>
                    </a:cubicBezTo>
                    <a:cubicBezTo>
                      <a:pt x="8" y="1"/>
                      <a:pt x="9" y="0"/>
                      <a:pt x="10" y="1"/>
                    </a:cubicBezTo>
                    <a:cubicBezTo>
                      <a:pt x="11" y="2"/>
                      <a:pt x="11" y="2"/>
                      <a:pt x="10" y="3"/>
                    </a:cubicBezTo>
                    <a:cubicBezTo>
                      <a:pt x="10" y="6"/>
                      <a:pt x="7" y="7"/>
                      <a:pt x="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1" name="Freeform 1018">
                <a:extLst>
                  <a:ext uri="{FF2B5EF4-FFF2-40B4-BE49-F238E27FC236}">
                    <a16:creationId xmlns:a16="http://schemas.microsoft.com/office/drawing/2014/main" id="{DE0DCCCA-33A4-80A3-7F64-540AC5E05089}"/>
                  </a:ext>
                </a:extLst>
              </p:cNvPr>
              <p:cNvSpPr/>
              <p:nvPr userDrawn="1"/>
            </p:nvSpPr>
            <p:spPr bwMode="auto">
              <a:xfrm>
                <a:off x="2176" y="3913"/>
                <a:ext cx="51" cy="51"/>
              </a:xfrm>
              <a:custGeom>
                <a:avLst/>
                <a:gdLst>
                  <a:gd name="T0" fmla="*/ 1 w 8"/>
                  <a:gd name="T1" fmla="*/ 0 h 8"/>
                  <a:gd name="T2" fmla="*/ 6 w 8"/>
                  <a:gd name="T3" fmla="*/ 5 h 8"/>
                  <a:gd name="T4" fmla="*/ 7 w 8"/>
                  <a:gd name="T5" fmla="*/ 7 h 8"/>
                  <a:gd name="T6" fmla="*/ 4 w 8"/>
                  <a:gd name="T7" fmla="*/ 8 h 8"/>
                  <a:gd name="T8" fmla="*/ 1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0"/>
                    </a:moveTo>
                    <a:cubicBezTo>
                      <a:pt x="3" y="2"/>
                      <a:pt x="4" y="4"/>
                      <a:pt x="6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6" y="8"/>
                      <a:pt x="6" y="8"/>
                      <a:pt x="4" y="8"/>
                    </a:cubicBezTo>
                    <a:cubicBezTo>
                      <a:pt x="1" y="7"/>
                      <a:pt x="0" y="3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2" name="Freeform 1019">
                <a:extLst>
                  <a:ext uri="{FF2B5EF4-FFF2-40B4-BE49-F238E27FC236}">
                    <a16:creationId xmlns:a16="http://schemas.microsoft.com/office/drawing/2014/main" id="{8D62D66F-DA6F-D907-81C5-19FE5626ED75}"/>
                  </a:ext>
                </a:extLst>
              </p:cNvPr>
              <p:cNvSpPr/>
              <p:nvPr userDrawn="1"/>
            </p:nvSpPr>
            <p:spPr bwMode="auto">
              <a:xfrm>
                <a:off x="2006" y="1097"/>
                <a:ext cx="76" cy="107"/>
              </a:xfrm>
              <a:custGeom>
                <a:avLst/>
                <a:gdLst>
                  <a:gd name="T0" fmla="*/ 2 w 12"/>
                  <a:gd name="T1" fmla="*/ 1 h 17"/>
                  <a:gd name="T2" fmla="*/ 10 w 12"/>
                  <a:gd name="T3" fmla="*/ 13 h 17"/>
                  <a:gd name="T4" fmla="*/ 9 w 12"/>
                  <a:gd name="T5" fmla="*/ 16 h 17"/>
                  <a:gd name="T6" fmla="*/ 8 w 12"/>
                  <a:gd name="T7" fmla="*/ 17 h 17"/>
                  <a:gd name="T8" fmla="*/ 7 w 12"/>
                  <a:gd name="T9" fmla="*/ 16 h 17"/>
                  <a:gd name="T10" fmla="*/ 1 w 12"/>
                  <a:gd name="T11" fmla="*/ 3 h 17"/>
                  <a:gd name="T12" fmla="*/ 0 w 12"/>
                  <a:gd name="T13" fmla="*/ 1 h 17"/>
                  <a:gd name="T14" fmla="*/ 2 w 12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2" y="1"/>
                    </a:moveTo>
                    <a:cubicBezTo>
                      <a:pt x="10" y="1"/>
                      <a:pt x="12" y="7"/>
                      <a:pt x="10" y="13"/>
                    </a:cubicBezTo>
                    <a:cubicBezTo>
                      <a:pt x="10" y="14"/>
                      <a:pt x="10" y="15"/>
                      <a:pt x="9" y="16"/>
                    </a:cubicBezTo>
                    <a:cubicBezTo>
                      <a:pt x="9" y="17"/>
                      <a:pt x="8" y="17"/>
                      <a:pt x="8" y="17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7" y="11"/>
                      <a:pt x="5" y="7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3" name="Freeform 1020">
                <a:extLst>
                  <a:ext uri="{FF2B5EF4-FFF2-40B4-BE49-F238E27FC236}">
                    <a16:creationId xmlns:a16="http://schemas.microsoft.com/office/drawing/2014/main" id="{F378FED1-A403-E182-A809-28CA10D4C758}"/>
                  </a:ext>
                </a:extLst>
              </p:cNvPr>
              <p:cNvSpPr/>
              <p:nvPr userDrawn="1"/>
            </p:nvSpPr>
            <p:spPr bwMode="auto">
              <a:xfrm>
                <a:off x="2056" y="1211"/>
                <a:ext cx="70" cy="82"/>
              </a:xfrm>
              <a:custGeom>
                <a:avLst/>
                <a:gdLst>
                  <a:gd name="T0" fmla="*/ 11 w 11"/>
                  <a:gd name="T1" fmla="*/ 3 h 13"/>
                  <a:gd name="T2" fmla="*/ 4 w 11"/>
                  <a:gd name="T3" fmla="*/ 12 h 13"/>
                  <a:gd name="T4" fmla="*/ 2 w 11"/>
                  <a:gd name="T5" fmla="*/ 11 h 13"/>
                  <a:gd name="T6" fmla="*/ 2 w 11"/>
                  <a:gd name="T7" fmla="*/ 7 h 13"/>
                  <a:gd name="T8" fmla="*/ 4 w 11"/>
                  <a:gd name="T9" fmla="*/ 4 h 13"/>
                  <a:gd name="T10" fmla="*/ 6 w 11"/>
                  <a:gd name="T11" fmla="*/ 3 h 13"/>
                  <a:gd name="T12" fmla="*/ 7 w 11"/>
                  <a:gd name="T13" fmla="*/ 2 h 13"/>
                  <a:gd name="T14" fmla="*/ 10 w 11"/>
                  <a:gd name="T15" fmla="*/ 1 h 13"/>
                  <a:gd name="T16" fmla="*/ 11 w 11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1" y="3"/>
                    </a:moveTo>
                    <a:cubicBezTo>
                      <a:pt x="11" y="8"/>
                      <a:pt x="9" y="11"/>
                      <a:pt x="4" y="12"/>
                    </a:cubicBezTo>
                    <a:cubicBezTo>
                      <a:pt x="3" y="12"/>
                      <a:pt x="2" y="13"/>
                      <a:pt x="2" y="11"/>
                    </a:cubicBezTo>
                    <a:cubicBezTo>
                      <a:pt x="1" y="10"/>
                      <a:pt x="0" y="9"/>
                      <a:pt x="2" y="7"/>
                    </a:cubicBezTo>
                    <a:cubicBezTo>
                      <a:pt x="3" y="7"/>
                      <a:pt x="4" y="5"/>
                      <a:pt x="4" y="4"/>
                    </a:cubicBezTo>
                    <a:cubicBezTo>
                      <a:pt x="4" y="3"/>
                      <a:pt x="5" y="2"/>
                      <a:pt x="6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1"/>
                      <a:pt x="8" y="0"/>
                      <a:pt x="10" y="1"/>
                    </a:cubicBezTo>
                    <a:cubicBezTo>
                      <a:pt x="11" y="1"/>
                      <a:pt x="11" y="2"/>
                      <a:pt x="1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4" name="Freeform 1021">
                <a:extLst>
                  <a:ext uri="{FF2B5EF4-FFF2-40B4-BE49-F238E27FC236}">
                    <a16:creationId xmlns:a16="http://schemas.microsoft.com/office/drawing/2014/main" id="{BBA783A8-68CF-5812-CBCD-C4E285DC8DD0}"/>
                  </a:ext>
                </a:extLst>
              </p:cNvPr>
              <p:cNvSpPr/>
              <p:nvPr userDrawn="1"/>
            </p:nvSpPr>
            <p:spPr bwMode="auto">
              <a:xfrm>
                <a:off x="2075" y="1122"/>
                <a:ext cx="44" cy="95"/>
              </a:xfrm>
              <a:custGeom>
                <a:avLst/>
                <a:gdLst>
                  <a:gd name="T0" fmla="*/ 6 w 7"/>
                  <a:gd name="T1" fmla="*/ 8 h 15"/>
                  <a:gd name="T2" fmla="*/ 5 w 7"/>
                  <a:gd name="T3" fmla="*/ 14 h 15"/>
                  <a:gd name="T4" fmla="*/ 3 w 7"/>
                  <a:gd name="T5" fmla="*/ 14 h 15"/>
                  <a:gd name="T6" fmla="*/ 1 w 7"/>
                  <a:gd name="T7" fmla="*/ 12 h 15"/>
                  <a:gd name="T8" fmla="*/ 1 w 7"/>
                  <a:gd name="T9" fmla="*/ 11 h 15"/>
                  <a:gd name="T10" fmla="*/ 1 w 7"/>
                  <a:gd name="T11" fmla="*/ 2 h 15"/>
                  <a:gd name="T12" fmla="*/ 1 w 7"/>
                  <a:gd name="T13" fmla="*/ 1 h 15"/>
                  <a:gd name="T14" fmla="*/ 2 w 7"/>
                  <a:gd name="T15" fmla="*/ 1 h 15"/>
                  <a:gd name="T16" fmla="*/ 6 w 7"/>
                  <a:gd name="T17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5">
                    <a:moveTo>
                      <a:pt x="6" y="8"/>
                    </a:moveTo>
                    <a:cubicBezTo>
                      <a:pt x="6" y="10"/>
                      <a:pt x="6" y="12"/>
                      <a:pt x="5" y="14"/>
                    </a:cubicBezTo>
                    <a:cubicBezTo>
                      <a:pt x="4" y="14"/>
                      <a:pt x="3" y="15"/>
                      <a:pt x="3" y="14"/>
                    </a:cubicBezTo>
                    <a:cubicBezTo>
                      <a:pt x="2" y="14"/>
                      <a:pt x="1" y="14"/>
                      <a:pt x="1" y="12"/>
                    </a:cubicBezTo>
                    <a:cubicBezTo>
                      <a:pt x="1" y="12"/>
                      <a:pt x="0" y="11"/>
                      <a:pt x="1" y="11"/>
                    </a:cubicBezTo>
                    <a:cubicBezTo>
                      <a:pt x="2" y="8"/>
                      <a:pt x="1" y="5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4" y="3"/>
                      <a:pt x="7" y="5"/>
                      <a:pt x="6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5" name="Freeform 1022">
                <a:extLst>
                  <a:ext uri="{FF2B5EF4-FFF2-40B4-BE49-F238E27FC236}">
                    <a16:creationId xmlns:a16="http://schemas.microsoft.com/office/drawing/2014/main" id="{10B61986-3288-9621-FC4F-F0DF5B90E285}"/>
                  </a:ext>
                </a:extLst>
              </p:cNvPr>
              <p:cNvSpPr/>
              <p:nvPr userDrawn="1"/>
            </p:nvSpPr>
            <p:spPr bwMode="auto">
              <a:xfrm>
                <a:off x="2000" y="1071"/>
                <a:ext cx="88" cy="38"/>
              </a:xfrm>
              <a:custGeom>
                <a:avLst/>
                <a:gdLst>
                  <a:gd name="T0" fmla="*/ 6 w 14"/>
                  <a:gd name="T1" fmla="*/ 1 h 6"/>
                  <a:gd name="T2" fmla="*/ 13 w 14"/>
                  <a:gd name="T3" fmla="*/ 4 h 6"/>
                  <a:gd name="T4" fmla="*/ 14 w 14"/>
                  <a:gd name="T5" fmla="*/ 5 h 6"/>
                  <a:gd name="T6" fmla="*/ 12 w 14"/>
                  <a:gd name="T7" fmla="*/ 5 h 6"/>
                  <a:gd name="T8" fmla="*/ 8 w 14"/>
                  <a:gd name="T9" fmla="*/ 4 h 6"/>
                  <a:gd name="T10" fmla="*/ 3 w 14"/>
                  <a:gd name="T11" fmla="*/ 3 h 6"/>
                  <a:gd name="T12" fmla="*/ 0 w 14"/>
                  <a:gd name="T13" fmla="*/ 2 h 6"/>
                  <a:gd name="T14" fmla="*/ 3 w 14"/>
                  <a:gd name="T15" fmla="*/ 1 h 6"/>
                  <a:gd name="T16" fmla="*/ 6 w 14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6">
                    <a:moveTo>
                      <a:pt x="6" y="1"/>
                    </a:moveTo>
                    <a:cubicBezTo>
                      <a:pt x="9" y="0"/>
                      <a:pt x="11" y="1"/>
                      <a:pt x="13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3" y="6"/>
                      <a:pt x="13" y="6"/>
                      <a:pt x="12" y="5"/>
                    </a:cubicBezTo>
                    <a:cubicBezTo>
                      <a:pt x="11" y="5"/>
                      <a:pt x="9" y="5"/>
                      <a:pt x="8" y="4"/>
                    </a:cubicBezTo>
                    <a:cubicBezTo>
                      <a:pt x="7" y="3"/>
                      <a:pt x="5" y="4"/>
                      <a:pt x="3" y="3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0" y="1"/>
                      <a:pt x="2" y="1"/>
                      <a:pt x="3" y="1"/>
                    </a:cubicBezTo>
                    <a:cubicBezTo>
                      <a:pt x="4" y="1"/>
                      <a:pt x="5" y="1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6" name="Freeform 1023">
                <a:extLst>
                  <a:ext uri="{FF2B5EF4-FFF2-40B4-BE49-F238E27FC236}">
                    <a16:creationId xmlns:a16="http://schemas.microsoft.com/office/drawing/2014/main" id="{240129EB-2D65-4F7C-4364-021B6D85391B}"/>
                  </a:ext>
                </a:extLst>
              </p:cNvPr>
              <p:cNvSpPr/>
              <p:nvPr userDrawn="1"/>
            </p:nvSpPr>
            <p:spPr bwMode="auto">
              <a:xfrm>
                <a:off x="2019" y="1211"/>
                <a:ext cx="63" cy="57"/>
              </a:xfrm>
              <a:custGeom>
                <a:avLst/>
                <a:gdLst>
                  <a:gd name="T0" fmla="*/ 10 w 10"/>
                  <a:gd name="T1" fmla="*/ 3 h 9"/>
                  <a:gd name="T2" fmla="*/ 3 w 10"/>
                  <a:gd name="T3" fmla="*/ 8 h 9"/>
                  <a:gd name="T4" fmla="*/ 3 w 10"/>
                  <a:gd name="T5" fmla="*/ 8 h 9"/>
                  <a:gd name="T6" fmla="*/ 0 w 10"/>
                  <a:gd name="T7" fmla="*/ 8 h 9"/>
                  <a:gd name="T8" fmla="*/ 2 w 10"/>
                  <a:gd name="T9" fmla="*/ 6 h 9"/>
                  <a:gd name="T10" fmla="*/ 6 w 10"/>
                  <a:gd name="T11" fmla="*/ 1 h 9"/>
                  <a:gd name="T12" fmla="*/ 8 w 10"/>
                  <a:gd name="T13" fmla="*/ 1 h 9"/>
                  <a:gd name="T14" fmla="*/ 10 w 10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9">
                    <a:moveTo>
                      <a:pt x="10" y="3"/>
                    </a:moveTo>
                    <a:cubicBezTo>
                      <a:pt x="10" y="5"/>
                      <a:pt x="6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9"/>
                      <a:pt x="0" y="8"/>
                    </a:cubicBezTo>
                    <a:cubicBezTo>
                      <a:pt x="0" y="8"/>
                      <a:pt x="1" y="6"/>
                      <a:pt x="2" y="6"/>
                    </a:cubicBezTo>
                    <a:cubicBezTo>
                      <a:pt x="4" y="5"/>
                      <a:pt x="5" y="3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1"/>
                      <a:pt x="10" y="2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7" name="Freeform 1024">
                <a:extLst>
                  <a:ext uri="{FF2B5EF4-FFF2-40B4-BE49-F238E27FC236}">
                    <a16:creationId xmlns:a16="http://schemas.microsoft.com/office/drawing/2014/main" id="{AC706D33-689A-274E-818B-C0C8A42718BC}"/>
                  </a:ext>
                </a:extLst>
              </p:cNvPr>
              <p:cNvSpPr/>
              <p:nvPr userDrawn="1"/>
            </p:nvSpPr>
            <p:spPr bwMode="auto">
              <a:xfrm>
                <a:off x="1981" y="1211"/>
                <a:ext cx="50" cy="44"/>
              </a:xfrm>
              <a:custGeom>
                <a:avLst/>
                <a:gdLst>
                  <a:gd name="T0" fmla="*/ 0 w 8"/>
                  <a:gd name="T1" fmla="*/ 0 h 7"/>
                  <a:gd name="T2" fmla="*/ 7 w 8"/>
                  <a:gd name="T3" fmla="*/ 4 h 7"/>
                  <a:gd name="T4" fmla="*/ 8 w 8"/>
                  <a:gd name="T5" fmla="*/ 5 h 7"/>
                  <a:gd name="T6" fmla="*/ 5 w 8"/>
                  <a:gd name="T7" fmla="*/ 7 h 7"/>
                  <a:gd name="T8" fmla="*/ 0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3" y="1"/>
                      <a:pt x="5" y="3"/>
                      <a:pt x="7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2" y="6"/>
                      <a:pt x="0" y="3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8" name="Freeform 1025">
                <a:extLst>
                  <a:ext uri="{FF2B5EF4-FFF2-40B4-BE49-F238E27FC236}">
                    <a16:creationId xmlns:a16="http://schemas.microsoft.com/office/drawing/2014/main" id="{3A8081EE-882E-237C-37CE-5828BE908FA6}"/>
                  </a:ext>
                </a:extLst>
              </p:cNvPr>
              <p:cNvSpPr/>
              <p:nvPr userDrawn="1"/>
            </p:nvSpPr>
            <p:spPr bwMode="auto">
              <a:xfrm>
                <a:off x="3557" y="2035"/>
                <a:ext cx="57" cy="121"/>
              </a:xfrm>
              <a:custGeom>
                <a:avLst/>
                <a:gdLst>
                  <a:gd name="T0" fmla="*/ 8 w 9"/>
                  <a:gd name="T1" fmla="*/ 8 h 19"/>
                  <a:gd name="T2" fmla="*/ 2 w 9"/>
                  <a:gd name="T3" fmla="*/ 19 h 19"/>
                  <a:gd name="T4" fmla="*/ 1 w 9"/>
                  <a:gd name="T5" fmla="*/ 19 h 19"/>
                  <a:gd name="T6" fmla="*/ 0 w 9"/>
                  <a:gd name="T7" fmla="*/ 17 h 19"/>
                  <a:gd name="T8" fmla="*/ 2 w 9"/>
                  <a:gd name="T9" fmla="*/ 12 h 19"/>
                  <a:gd name="T10" fmla="*/ 2 w 9"/>
                  <a:gd name="T11" fmla="*/ 4 h 19"/>
                  <a:gd name="T12" fmla="*/ 1 w 9"/>
                  <a:gd name="T13" fmla="*/ 1 h 19"/>
                  <a:gd name="T14" fmla="*/ 3 w 9"/>
                  <a:gd name="T15" fmla="*/ 2 h 19"/>
                  <a:gd name="T16" fmla="*/ 5 w 9"/>
                  <a:gd name="T17" fmla="*/ 3 h 19"/>
                  <a:gd name="T18" fmla="*/ 8 w 9"/>
                  <a:gd name="T19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9">
                    <a:moveTo>
                      <a:pt x="8" y="8"/>
                    </a:moveTo>
                    <a:cubicBezTo>
                      <a:pt x="8" y="13"/>
                      <a:pt x="5" y="16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8"/>
                      <a:pt x="0" y="18"/>
                      <a:pt x="0" y="17"/>
                    </a:cubicBezTo>
                    <a:cubicBezTo>
                      <a:pt x="1" y="16"/>
                      <a:pt x="1" y="14"/>
                      <a:pt x="2" y="12"/>
                    </a:cubicBezTo>
                    <a:cubicBezTo>
                      <a:pt x="3" y="9"/>
                      <a:pt x="2" y="6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5"/>
                      <a:pt x="9" y="6"/>
                      <a:pt x="8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9" name="Freeform 1026">
                <a:extLst>
                  <a:ext uri="{FF2B5EF4-FFF2-40B4-BE49-F238E27FC236}">
                    <a16:creationId xmlns:a16="http://schemas.microsoft.com/office/drawing/2014/main" id="{4106272A-0459-14BA-F266-486BC10535DF}"/>
                  </a:ext>
                </a:extLst>
              </p:cNvPr>
              <p:cNvSpPr/>
              <p:nvPr userDrawn="1"/>
            </p:nvSpPr>
            <p:spPr bwMode="auto">
              <a:xfrm>
                <a:off x="3532" y="2188"/>
                <a:ext cx="82" cy="50"/>
              </a:xfrm>
              <a:custGeom>
                <a:avLst/>
                <a:gdLst>
                  <a:gd name="T0" fmla="*/ 4 w 13"/>
                  <a:gd name="T1" fmla="*/ 8 h 8"/>
                  <a:gd name="T2" fmla="*/ 2 w 13"/>
                  <a:gd name="T3" fmla="*/ 8 h 8"/>
                  <a:gd name="T4" fmla="*/ 0 w 13"/>
                  <a:gd name="T5" fmla="*/ 6 h 8"/>
                  <a:gd name="T6" fmla="*/ 2 w 13"/>
                  <a:gd name="T7" fmla="*/ 3 h 8"/>
                  <a:gd name="T8" fmla="*/ 6 w 13"/>
                  <a:gd name="T9" fmla="*/ 1 h 8"/>
                  <a:gd name="T10" fmla="*/ 12 w 13"/>
                  <a:gd name="T11" fmla="*/ 1 h 8"/>
                  <a:gd name="T12" fmla="*/ 12 w 13"/>
                  <a:gd name="T13" fmla="*/ 2 h 8"/>
                  <a:gd name="T14" fmla="*/ 4 w 1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4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1" y="8"/>
                      <a:pt x="0" y="8"/>
                      <a:pt x="0" y="6"/>
                    </a:cubicBezTo>
                    <a:cubicBezTo>
                      <a:pt x="0" y="5"/>
                      <a:pt x="0" y="3"/>
                      <a:pt x="2" y="3"/>
                    </a:cubicBezTo>
                    <a:cubicBezTo>
                      <a:pt x="4" y="3"/>
                      <a:pt x="5" y="2"/>
                      <a:pt x="6" y="1"/>
                    </a:cubicBezTo>
                    <a:cubicBezTo>
                      <a:pt x="8" y="0"/>
                      <a:pt x="10" y="1"/>
                      <a:pt x="12" y="1"/>
                    </a:cubicBezTo>
                    <a:cubicBezTo>
                      <a:pt x="12" y="1"/>
                      <a:pt x="13" y="2"/>
                      <a:pt x="12" y="2"/>
                    </a:cubicBezTo>
                    <a:cubicBezTo>
                      <a:pt x="12" y="6"/>
                      <a:pt x="8" y="8"/>
                      <a:pt x="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0" name="Freeform 1027">
                <a:extLst>
                  <a:ext uri="{FF2B5EF4-FFF2-40B4-BE49-F238E27FC236}">
                    <a16:creationId xmlns:a16="http://schemas.microsoft.com/office/drawing/2014/main" id="{B3F3806A-AF24-9F47-E0A5-CF7D5FCEE29A}"/>
                  </a:ext>
                </a:extLst>
              </p:cNvPr>
              <p:cNvSpPr/>
              <p:nvPr userDrawn="1"/>
            </p:nvSpPr>
            <p:spPr bwMode="auto">
              <a:xfrm>
                <a:off x="3576" y="2099"/>
                <a:ext cx="56" cy="82"/>
              </a:xfrm>
              <a:custGeom>
                <a:avLst/>
                <a:gdLst>
                  <a:gd name="T0" fmla="*/ 9 w 9"/>
                  <a:gd name="T1" fmla="*/ 5 h 13"/>
                  <a:gd name="T2" fmla="*/ 3 w 9"/>
                  <a:gd name="T3" fmla="*/ 13 h 13"/>
                  <a:gd name="T4" fmla="*/ 1 w 9"/>
                  <a:gd name="T5" fmla="*/ 13 h 13"/>
                  <a:gd name="T6" fmla="*/ 1 w 9"/>
                  <a:gd name="T7" fmla="*/ 10 h 13"/>
                  <a:gd name="T8" fmla="*/ 7 w 9"/>
                  <a:gd name="T9" fmla="*/ 1 h 13"/>
                  <a:gd name="T10" fmla="*/ 8 w 9"/>
                  <a:gd name="T11" fmla="*/ 0 h 13"/>
                  <a:gd name="T12" fmla="*/ 8 w 9"/>
                  <a:gd name="T13" fmla="*/ 1 h 13"/>
                  <a:gd name="T14" fmla="*/ 9 w 9"/>
                  <a:gd name="T15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9" y="5"/>
                    </a:moveTo>
                    <a:cubicBezTo>
                      <a:pt x="9" y="9"/>
                      <a:pt x="7" y="12"/>
                      <a:pt x="3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2"/>
                      <a:pt x="0" y="11"/>
                      <a:pt x="1" y="10"/>
                    </a:cubicBezTo>
                    <a:cubicBezTo>
                      <a:pt x="3" y="7"/>
                      <a:pt x="5" y="4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3"/>
                      <a:pt x="9" y="4"/>
                      <a:pt x="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1" name="Freeform 1028">
                <a:extLst>
                  <a:ext uri="{FF2B5EF4-FFF2-40B4-BE49-F238E27FC236}">
                    <a16:creationId xmlns:a16="http://schemas.microsoft.com/office/drawing/2014/main" id="{FC91F575-2783-99E1-3543-758366EF9A58}"/>
                  </a:ext>
                </a:extLst>
              </p:cNvPr>
              <p:cNvSpPr/>
              <p:nvPr userDrawn="1"/>
            </p:nvSpPr>
            <p:spPr bwMode="auto">
              <a:xfrm>
                <a:off x="3563" y="2016"/>
                <a:ext cx="76" cy="70"/>
              </a:xfrm>
              <a:custGeom>
                <a:avLst/>
                <a:gdLst>
                  <a:gd name="T0" fmla="*/ 11 w 12"/>
                  <a:gd name="T1" fmla="*/ 11 h 11"/>
                  <a:gd name="T2" fmla="*/ 3 w 12"/>
                  <a:gd name="T3" fmla="*/ 3 h 11"/>
                  <a:gd name="T4" fmla="*/ 2 w 12"/>
                  <a:gd name="T5" fmla="*/ 2 h 11"/>
                  <a:gd name="T6" fmla="*/ 1 w 12"/>
                  <a:gd name="T7" fmla="*/ 1 h 11"/>
                  <a:gd name="T8" fmla="*/ 3 w 12"/>
                  <a:gd name="T9" fmla="*/ 0 h 11"/>
                  <a:gd name="T10" fmla="*/ 12 w 12"/>
                  <a:gd name="T11" fmla="*/ 8 h 11"/>
                  <a:gd name="T12" fmla="*/ 11 w 1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1" y="11"/>
                    </a:moveTo>
                    <a:cubicBezTo>
                      <a:pt x="7" y="9"/>
                      <a:pt x="6" y="5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7" y="1"/>
                      <a:pt x="11" y="5"/>
                      <a:pt x="12" y="8"/>
                    </a:cubicBezTo>
                    <a:cubicBezTo>
                      <a:pt x="12" y="9"/>
                      <a:pt x="12" y="10"/>
                      <a:pt x="11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2" name="Freeform 1029">
                <a:extLst>
                  <a:ext uri="{FF2B5EF4-FFF2-40B4-BE49-F238E27FC236}">
                    <a16:creationId xmlns:a16="http://schemas.microsoft.com/office/drawing/2014/main" id="{119A4F39-BC23-DEF8-657C-E289596E9B2B}"/>
                  </a:ext>
                </a:extLst>
              </p:cNvPr>
              <p:cNvSpPr/>
              <p:nvPr userDrawn="1"/>
            </p:nvSpPr>
            <p:spPr bwMode="auto">
              <a:xfrm>
                <a:off x="3500" y="2162"/>
                <a:ext cx="76" cy="38"/>
              </a:xfrm>
              <a:custGeom>
                <a:avLst/>
                <a:gdLst>
                  <a:gd name="T0" fmla="*/ 5 w 12"/>
                  <a:gd name="T1" fmla="*/ 6 h 6"/>
                  <a:gd name="T2" fmla="*/ 2 w 12"/>
                  <a:gd name="T3" fmla="*/ 5 h 6"/>
                  <a:gd name="T4" fmla="*/ 0 w 12"/>
                  <a:gd name="T5" fmla="*/ 4 h 6"/>
                  <a:gd name="T6" fmla="*/ 2 w 12"/>
                  <a:gd name="T7" fmla="*/ 3 h 6"/>
                  <a:gd name="T8" fmla="*/ 9 w 12"/>
                  <a:gd name="T9" fmla="*/ 1 h 6"/>
                  <a:gd name="T10" fmla="*/ 11 w 12"/>
                  <a:gd name="T11" fmla="*/ 1 h 6"/>
                  <a:gd name="T12" fmla="*/ 11 w 12"/>
                  <a:gd name="T13" fmla="*/ 4 h 6"/>
                  <a:gd name="T14" fmla="*/ 5 w 12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">
                    <a:moveTo>
                      <a:pt x="5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4" y="2"/>
                      <a:pt x="7" y="2"/>
                      <a:pt x="9" y="1"/>
                    </a:cubicBezTo>
                    <a:cubicBezTo>
                      <a:pt x="10" y="1"/>
                      <a:pt x="11" y="0"/>
                      <a:pt x="11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9" y="5"/>
                      <a:pt x="7" y="6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3" name="Freeform 1030">
                <a:extLst>
                  <a:ext uri="{FF2B5EF4-FFF2-40B4-BE49-F238E27FC236}">
                    <a16:creationId xmlns:a16="http://schemas.microsoft.com/office/drawing/2014/main" id="{173C29D1-7F05-1AE0-6715-36154BDCB2AF}"/>
                  </a:ext>
                </a:extLst>
              </p:cNvPr>
              <p:cNvSpPr/>
              <p:nvPr userDrawn="1"/>
            </p:nvSpPr>
            <p:spPr bwMode="auto">
              <a:xfrm>
                <a:off x="3481" y="2118"/>
                <a:ext cx="44" cy="63"/>
              </a:xfrm>
              <a:custGeom>
                <a:avLst/>
                <a:gdLst>
                  <a:gd name="T0" fmla="*/ 2 w 7"/>
                  <a:gd name="T1" fmla="*/ 0 h 10"/>
                  <a:gd name="T2" fmla="*/ 5 w 7"/>
                  <a:gd name="T3" fmla="*/ 7 h 10"/>
                  <a:gd name="T4" fmla="*/ 6 w 7"/>
                  <a:gd name="T5" fmla="*/ 9 h 10"/>
                  <a:gd name="T6" fmla="*/ 2 w 7"/>
                  <a:gd name="T7" fmla="*/ 9 h 10"/>
                  <a:gd name="T8" fmla="*/ 2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0"/>
                    </a:moveTo>
                    <a:cubicBezTo>
                      <a:pt x="3" y="3"/>
                      <a:pt x="4" y="5"/>
                      <a:pt x="5" y="7"/>
                    </a:cubicBezTo>
                    <a:cubicBezTo>
                      <a:pt x="6" y="7"/>
                      <a:pt x="7" y="8"/>
                      <a:pt x="6" y="9"/>
                    </a:cubicBezTo>
                    <a:cubicBezTo>
                      <a:pt x="5" y="9"/>
                      <a:pt x="3" y="10"/>
                      <a:pt x="2" y="9"/>
                    </a:cubicBezTo>
                    <a:cubicBezTo>
                      <a:pt x="1" y="6"/>
                      <a:pt x="0" y="3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4" name="Freeform 1031">
                <a:extLst>
                  <a:ext uri="{FF2B5EF4-FFF2-40B4-BE49-F238E27FC236}">
                    <a16:creationId xmlns:a16="http://schemas.microsoft.com/office/drawing/2014/main" id="{79CD31B9-107D-6D13-6CE4-9AACEB3F0089}"/>
                  </a:ext>
                </a:extLst>
              </p:cNvPr>
              <p:cNvSpPr/>
              <p:nvPr userDrawn="1"/>
            </p:nvSpPr>
            <p:spPr bwMode="auto">
              <a:xfrm>
                <a:off x="3191" y="710"/>
                <a:ext cx="88" cy="95"/>
              </a:xfrm>
              <a:custGeom>
                <a:avLst/>
                <a:gdLst>
                  <a:gd name="T0" fmla="*/ 3 w 14"/>
                  <a:gd name="T1" fmla="*/ 15 h 15"/>
                  <a:gd name="T2" fmla="*/ 1 w 14"/>
                  <a:gd name="T3" fmla="*/ 14 h 15"/>
                  <a:gd name="T4" fmla="*/ 0 w 14"/>
                  <a:gd name="T5" fmla="*/ 14 h 15"/>
                  <a:gd name="T6" fmla="*/ 1 w 14"/>
                  <a:gd name="T7" fmla="*/ 13 h 15"/>
                  <a:gd name="T8" fmla="*/ 10 w 14"/>
                  <a:gd name="T9" fmla="*/ 3 h 15"/>
                  <a:gd name="T10" fmla="*/ 12 w 14"/>
                  <a:gd name="T11" fmla="*/ 0 h 15"/>
                  <a:gd name="T12" fmla="*/ 14 w 14"/>
                  <a:gd name="T13" fmla="*/ 3 h 15"/>
                  <a:gd name="T14" fmla="*/ 3 w 1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5">
                    <a:moveTo>
                      <a:pt x="3" y="15"/>
                    </a:moveTo>
                    <a:cubicBezTo>
                      <a:pt x="2" y="15"/>
                      <a:pt x="2" y="15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5" y="10"/>
                      <a:pt x="8" y="7"/>
                      <a:pt x="10" y="3"/>
                    </a:cubicBezTo>
                    <a:cubicBezTo>
                      <a:pt x="10" y="2"/>
                      <a:pt x="10" y="0"/>
                      <a:pt x="12" y="0"/>
                    </a:cubicBezTo>
                    <a:cubicBezTo>
                      <a:pt x="13" y="1"/>
                      <a:pt x="13" y="2"/>
                      <a:pt x="14" y="3"/>
                    </a:cubicBezTo>
                    <a:cubicBezTo>
                      <a:pt x="14" y="10"/>
                      <a:pt x="10" y="14"/>
                      <a:pt x="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5" name="Freeform 1032">
                <a:extLst>
                  <a:ext uri="{FF2B5EF4-FFF2-40B4-BE49-F238E27FC236}">
                    <a16:creationId xmlns:a16="http://schemas.microsoft.com/office/drawing/2014/main" id="{A35B5F83-86A9-3B3F-E408-F9B04DF0F8D5}"/>
                  </a:ext>
                </a:extLst>
              </p:cNvPr>
              <p:cNvSpPr/>
              <p:nvPr userDrawn="1"/>
            </p:nvSpPr>
            <p:spPr bwMode="auto">
              <a:xfrm>
                <a:off x="3122" y="824"/>
                <a:ext cx="94" cy="57"/>
              </a:xfrm>
              <a:custGeom>
                <a:avLst/>
                <a:gdLst>
                  <a:gd name="T0" fmla="*/ 9 w 15"/>
                  <a:gd name="T1" fmla="*/ 8 h 9"/>
                  <a:gd name="T2" fmla="*/ 2 w 15"/>
                  <a:gd name="T3" fmla="*/ 5 h 9"/>
                  <a:gd name="T4" fmla="*/ 1 w 15"/>
                  <a:gd name="T5" fmla="*/ 3 h 9"/>
                  <a:gd name="T6" fmla="*/ 5 w 15"/>
                  <a:gd name="T7" fmla="*/ 1 h 9"/>
                  <a:gd name="T8" fmla="*/ 10 w 15"/>
                  <a:gd name="T9" fmla="*/ 2 h 9"/>
                  <a:gd name="T10" fmla="*/ 11 w 15"/>
                  <a:gd name="T11" fmla="*/ 3 h 9"/>
                  <a:gd name="T12" fmla="*/ 13 w 15"/>
                  <a:gd name="T13" fmla="*/ 4 h 9"/>
                  <a:gd name="T14" fmla="*/ 15 w 15"/>
                  <a:gd name="T15" fmla="*/ 5 h 9"/>
                  <a:gd name="T16" fmla="*/ 13 w 15"/>
                  <a:gd name="T17" fmla="*/ 7 h 9"/>
                  <a:gd name="T18" fmla="*/ 9 w 15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9">
                    <a:moveTo>
                      <a:pt x="9" y="8"/>
                    </a:moveTo>
                    <a:cubicBezTo>
                      <a:pt x="6" y="9"/>
                      <a:pt x="4" y="7"/>
                      <a:pt x="2" y="5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6" y="2"/>
                      <a:pt x="8" y="2"/>
                      <a:pt x="10" y="2"/>
                    </a:cubicBezTo>
                    <a:cubicBezTo>
                      <a:pt x="10" y="2"/>
                      <a:pt x="11" y="2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3" y="4"/>
                      <a:pt x="15" y="4"/>
                      <a:pt x="15" y="5"/>
                    </a:cubicBezTo>
                    <a:cubicBezTo>
                      <a:pt x="15" y="6"/>
                      <a:pt x="14" y="7"/>
                      <a:pt x="13" y="7"/>
                    </a:cubicBezTo>
                    <a:cubicBezTo>
                      <a:pt x="12" y="8"/>
                      <a:pt x="11" y="9"/>
                      <a:pt x="9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6" name="Freeform 1033">
                <a:extLst>
                  <a:ext uri="{FF2B5EF4-FFF2-40B4-BE49-F238E27FC236}">
                    <a16:creationId xmlns:a16="http://schemas.microsoft.com/office/drawing/2014/main" id="{8F14C3DA-9080-77D0-64FE-DBA86F85A425}"/>
                  </a:ext>
                </a:extLst>
              </p:cNvPr>
              <p:cNvSpPr/>
              <p:nvPr userDrawn="1"/>
            </p:nvSpPr>
            <p:spPr bwMode="auto">
              <a:xfrm>
                <a:off x="3197" y="786"/>
                <a:ext cx="82" cy="57"/>
              </a:xfrm>
              <a:custGeom>
                <a:avLst/>
                <a:gdLst>
                  <a:gd name="T0" fmla="*/ 4 w 13"/>
                  <a:gd name="T1" fmla="*/ 9 h 9"/>
                  <a:gd name="T2" fmla="*/ 1 w 13"/>
                  <a:gd name="T3" fmla="*/ 8 h 9"/>
                  <a:gd name="T4" fmla="*/ 1 w 13"/>
                  <a:gd name="T5" fmla="*/ 5 h 9"/>
                  <a:gd name="T6" fmla="*/ 4 w 13"/>
                  <a:gd name="T7" fmla="*/ 4 h 9"/>
                  <a:gd name="T8" fmla="*/ 12 w 13"/>
                  <a:gd name="T9" fmla="*/ 0 h 9"/>
                  <a:gd name="T10" fmla="*/ 13 w 13"/>
                  <a:gd name="T11" fmla="*/ 0 h 9"/>
                  <a:gd name="T12" fmla="*/ 13 w 13"/>
                  <a:gd name="T13" fmla="*/ 1 h 9"/>
                  <a:gd name="T14" fmla="*/ 4 w 13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9">
                    <a:moveTo>
                      <a:pt x="4" y="9"/>
                    </a:moveTo>
                    <a:cubicBezTo>
                      <a:pt x="3" y="9"/>
                      <a:pt x="2" y="9"/>
                      <a:pt x="1" y="8"/>
                    </a:cubicBezTo>
                    <a:cubicBezTo>
                      <a:pt x="0" y="7"/>
                      <a:pt x="1" y="6"/>
                      <a:pt x="1" y="5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7" y="3"/>
                      <a:pt x="9" y="2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6"/>
                      <a:pt x="9" y="9"/>
                      <a:pt x="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7" name="Freeform 1034">
                <a:extLst>
                  <a:ext uri="{FF2B5EF4-FFF2-40B4-BE49-F238E27FC236}">
                    <a16:creationId xmlns:a16="http://schemas.microsoft.com/office/drawing/2014/main" id="{FB2D7D94-F199-6408-2758-AAC001963D20}"/>
                  </a:ext>
                </a:extLst>
              </p:cNvPr>
              <p:cNvSpPr/>
              <p:nvPr userDrawn="1"/>
            </p:nvSpPr>
            <p:spPr bwMode="auto">
              <a:xfrm>
                <a:off x="3273" y="691"/>
                <a:ext cx="44" cy="95"/>
              </a:xfrm>
              <a:custGeom>
                <a:avLst/>
                <a:gdLst>
                  <a:gd name="T0" fmla="*/ 4 w 7"/>
                  <a:gd name="T1" fmla="*/ 15 h 15"/>
                  <a:gd name="T2" fmla="*/ 1 w 7"/>
                  <a:gd name="T3" fmla="*/ 2 h 15"/>
                  <a:gd name="T4" fmla="*/ 0 w 7"/>
                  <a:gd name="T5" fmla="*/ 1 h 15"/>
                  <a:gd name="T6" fmla="*/ 2 w 7"/>
                  <a:gd name="T7" fmla="*/ 1 h 15"/>
                  <a:gd name="T8" fmla="*/ 6 w 7"/>
                  <a:gd name="T9" fmla="*/ 7 h 15"/>
                  <a:gd name="T10" fmla="*/ 4 w 7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5">
                    <a:moveTo>
                      <a:pt x="4" y="15"/>
                    </a:moveTo>
                    <a:cubicBezTo>
                      <a:pt x="1" y="11"/>
                      <a:pt x="3" y="6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3"/>
                      <a:pt x="5" y="5"/>
                      <a:pt x="6" y="7"/>
                    </a:cubicBezTo>
                    <a:cubicBezTo>
                      <a:pt x="6" y="10"/>
                      <a:pt x="7" y="13"/>
                      <a:pt x="4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8" name="Freeform 1035">
                <a:extLst>
                  <a:ext uri="{FF2B5EF4-FFF2-40B4-BE49-F238E27FC236}">
                    <a16:creationId xmlns:a16="http://schemas.microsoft.com/office/drawing/2014/main" id="{2CB02CC9-1E31-1E89-31E8-4549143619D4}"/>
                  </a:ext>
                </a:extLst>
              </p:cNvPr>
              <p:cNvSpPr/>
              <p:nvPr userDrawn="1"/>
            </p:nvSpPr>
            <p:spPr bwMode="auto">
              <a:xfrm>
                <a:off x="3128" y="786"/>
                <a:ext cx="69" cy="44"/>
              </a:xfrm>
              <a:custGeom>
                <a:avLst/>
                <a:gdLst>
                  <a:gd name="T0" fmla="*/ 6 w 11"/>
                  <a:gd name="T1" fmla="*/ 7 h 7"/>
                  <a:gd name="T2" fmla="*/ 1 w 11"/>
                  <a:gd name="T3" fmla="*/ 3 h 7"/>
                  <a:gd name="T4" fmla="*/ 1 w 11"/>
                  <a:gd name="T5" fmla="*/ 1 h 7"/>
                  <a:gd name="T6" fmla="*/ 2 w 11"/>
                  <a:gd name="T7" fmla="*/ 1 h 7"/>
                  <a:gd name="T8" fmla="*/ 9 w 11"/>
                  <a:gd name="T9" fmla="*/ 3 h 7"/>
                  <a:gd name="T10" fmla="*/ 11 w 11"/>
                  <a:gd name="T11" fmla="*/ 5 h 7"/>
                  <a:gd name="T12" fmla="*/ 8 w 11"/>
                  <a:gd name="T13" fmla="*/ 7 h 7"/>
                  <a:gd name="T14" fmla="*/ 6 w 11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6" y="7"/>
                    </a:moveTo>
                    <a:cubicBezTo>
                      <a:pt x="4" y="6"/>
                      <a:pt x="2" y="5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4" y="2"/>
                      <a:pt x="7" y="2"/>
                      <a:pt x="9" y="3"/>
                    </a:cubicBezTo>
                    <a:cubicBezTo>
                      <a:pt x="9" y="4"/>
                      <a:pt x="11" y="4"/>
                      <a:pt x="11" y="5"/>
                    </a:cubicBezTo>
                    <a:cubicBezTo>
                      <a:pt x="10" y="6"/>
                      <a:pt x="10" y="7"/>
                      <a:pt x="8" y="7"/>
                    </a:cubicBezTo>
                    <a:cubicBezTo>
                      <a:pt x="8" y="7"/>
                      <a:pt x="7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9" name="Freeform 1036">
                <a:extLst>
                  <a:ext uri="{FF2B5EF4-FFF2-40B4-BE49-F238E27FC236}">
                    <a16:creationId xmlns:a16="http://schemas.microsoft.com/office/drawing/2014/main" id="{0C433BC5-8A92-D18B-6F0A-44C18D265205}"/>
                  </a:ext>
                </a:extLst>
              </p:cNvPr>
              <p:cNvSpPr/>
              <p:nvPr userDrawn="1"/>
            </p:nvSpPr>
            <p:spPr bwMode="auto">
              <a:xfrm>
                <a:off x="3128" y="735"/>
                <a:ext cx="32" cy="57"/>
              </a:xfrm>
              <a:custGeom>
                <a:avLst/>
                <a:gdLst>
                  <a:gd name="T0" fmla="*/ 5 w 5"/>
                  <a:gd name="T1" fmla="*/ 0 h 9"/>
                  <a:gd name="T2" fmla="*/ 4 w 5"/>
                  <a:gd name="T3" fmla="*/ 8 h 9"/>
                  <a:gd name="T4" fmla="*/ 3 w 5"/>
                  <a:gd name="T5" fmla="*/ 9 h 9"/>
                  <a:gd name="T6" fmla="*/ 1 w 5"/>
                  <a:gd name="T7" fmla="*/ 7 h 9"/>
                  <a:gd name="T8" fmla="*/ 5 w 5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2"/>
                      <a:pt x="4" y="5"/>
                      <a:pt x="4" y="8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4"/>
                      <a:pt x="2" y="1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0" name="Freeform 1037">
                <a:extLst>
                  <a:ext uri="{FF2B5EF4-FFF2-40B4-BE49-F238E27FC236}">
                    <a16:creationId xmlns:a16="http://schemas.microsoft.com/office/drawing/2014/main" id="{67395B6E-E877-B98D-BA45-E01C48D7979D}"/>
                  </a:ext>
                </a:extLst>
              </p:cNvPr>
              <p:cNvSpPr/>
              <p:nvPr userDrawn="1"/>
            </p:nvSpPr>
            <p:spPr bwMode="auto">
              <a:xfrm>
                <a:off x="2933" y="2448"/>
                <a:ext cx="82" cy="95"/>
              </a:xfrm>
              <a:custGeom>
                <a:avLst/>
                <a:gdLst>
                  <a:gd name="T0" fmla="*/ 13 w 13"/>
                  <a:gd name="T1" fmla="*/ 11 h 15"/>
                  <a:gd name="T2" fmla="*/ 13 w 13"/>
                  <a:gd name="T3" fmla="*/ 12 h 15"/>
                  <a:gd name="T4" fmla="*/ 12 w 13"/>
                  <a:gd name="T5" fmla="*/ 15 h 15"/>
                  <a:gd name="T6" fmla="*/ 10 w 13"/>
                  <a:gd name="T7" fmla="*/ 13 h 15"/>
                  <a:gd name="T8" fmla="*/ 2 w 13"/>
                  <a:gd name="T9" fmla="*/ 4 h 15"/>
                  <a:gd name="T10" fmla="*/ 0 w 13"/>
                  <a:gd name="T11" fmla="*/ 2 h 15"/>
                  <a:gd name="T12" fmla="*/ 2 w 13"/>
                  <a:gd name="T13" fmla="*/ 1 h 15"/>
                  <a:gd name="T14" fmla="*/ 13 w 13"/>
                  <a:gd name="T15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3" y="11"/>
                    </a:moveTo>
                    <a:cubicBezTo>
                      <a:pt x="13" y="11"/>
                      <a:pt x="13" y="12"/>
                      <a:pt x="13" y="12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1" y="15"/>
                      <a:pt x="11" y="14"/>
                      <a:pt x="10" y="13"/>
                    </a:cubicBezTo>
                    <a:cubicBezTo>
                      <a:pt x="8" y="9"/>
                      <a:pt x="6" y="6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2" y="1"/>
                      <a:pt x="2" y="1"/>
                    </a:cubicBezTo>
                    <a:cubicBezTo>
                      <a:pt x="9" y="0"/>
                      <a:pt x="13" y="3"/>
                      <a:pt x="1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1" name="Freeform 1038">
                <a:extLst>
                  <a:ext uri="{FF2B5EF4-FFF2-40B4-BE49-F238E27FC236}">
                    <a16:creationId xmlns:a16="http://schemas.microsoft.com/office/drawing/2014/main" id="{AF58814B-500F-DEC4-2199-A78A1BE86668}"/>
                  </a:ext>
                </a:extLst>
              </p:cNvPr>
              <p:cNvSpPr/>
              <p:nvPr userDrawn="1"/>
            </p:nvSpPr>
            <p:spPr bwMode="auto">
              <a:xfrm>
                <a:off x="3034" y="2536"/>
                <a:ext cx="50" cy="89"/>
              </a:xfrm>
              <a:custGeom>
                <a:avLst/>
                <a:gdLst>
                  <a:gd name="T0" fmla="*/ 8 w 8"/>
                  <a:gd name="T1" fmla="*/ 6 h 14"/>
                  <a:gd name="T2" fmla="*/ 4 w 8"/>
                  <a:gd name="T3" fmla="*/ 13 h 14"/>
                  <a:gd name="T4" fmla="*/ 1 w 8"/>
                  <a:gd name="T5" fmla="*/ 13 h 14"/>
                  <a:gd name="T6" fmla="*/ 0 w 8"/>
                  <a:gd name="T7" fmla="*/ 10 h 14"/>
                  <a:gd name="T8" fmla="*/ 5 w 8"/>
                  <a:gd name="T9" fmla="*/ 1 h 14"/>
                  <a:gd name="T10" fmla="*/ 8 w 8"/>
                  <a:gd name="T11" fmla="*/ 2 h 14"/>
                  <a:gd name="T12" fmla="*/ 8 w 8"/>
                  <a:gd name="T1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cubicBezTo>
                      <a:pt x="8" y="9"/>
                      <a:pt x="6" y="11"/>
                      <a:pt x="4" y="13"/>
                    </a:cubicBezTo>
                    <a:cubicBezTo>
                      <a:pt x="3" y="13"/>
                      <a:pt x="2" y="14"/>
                      <a:pt x="1" y="13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1" y="6"/>
                      <a:pt x="2" y="3"/>
                      <a:pt x="5" y="1"/>
                    </a:cubicBezTo>
                    <a:cubicBezTo>
                      <a:pt x="7" y="0"/>
                      <a:pt x="7" y="0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2" name="Freeform 1039">
                <a:extLst>
                  <a:ext uri="{FF2B5EF4-FFF2-40B4-BE49-F238E27FC236}">
                    <a16:creationId xmlns:a16="http://schemas.microsoft.com/office/drawing/2014/main" id="{91A43CAC-59D0-3F81-4D88-2838AF37B1D0}"/>
                  </a:ext>
                </a:extLst>
              </p:cNvPr>
              <p:cNvSpPr/>
              <p:nvPr userDrawn="1"/>
            </p:nvSpPr>
            <p:spPr bwMode="auto">
              <a:xfrm>
                <a:off x="3008" y="2460"/>
                <a:ext cx="51" cy="83"/>
              </a:xfrm>
              <a:custGeom>
                <a:avLst/>
                <a:gdLst>
                  <a:gd name="T0" fmla="*/ 8 w 8"/>
                  <a:gd name="T1" fmla="*/ 8 h 13"/>
                  <a:gd name="T2" fmla="*/ 8 w 8"/>
                  <a:gd name="T3" fmla="*/ 12 h 13"/>
                  <a:gd name="T4" fmla="*/ 5 w 8"/>
                  <a:gd name="T5" fmla="*/ 13 h 13"/>
                  <a:gd name="T6" fmla="*/ 3 w 8"/>
                  <a:gd name="T7" fmla="*/ 11 h 13"/>
                  <a:gd name="T8" fmla="*/ 1 w 8"/>
                  <a:gd name="T9" fmla="*/ 2 h 13"/>
                  <a:gd name="T10" fmla="*/ 1 w 8"/>
                  <a:gd name="T11" fmla="*/ 0 h 13"/>
                  <a:gd name="T12" fmla="*/ 2 w 8"/>
                  <a:gd name="T13" fmla="*/ 0 h 13"/>
                  <a:gd name="T14" fmla="*/ 8 w 8"/>
                  <a:gd name="T1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8" y="8"/>
                    </a:moveTo>
                    <a:cubicBezTo>
                      <a:pt x="8" y="9"/>
                      <a:pt x="8" y="10"/>
                      <a:pt x="8" y="12"/>
                    </a:cubicBezTo>
                    <a:cubicBezTo>
                      <a:pt x="7" y="13"/>
                      <a:pt x="7" y="13"/>
                      <a:pt x="5" y="13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4" y="8"/>
                      <a:pt x="3" y="5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5" y="1"/>
                      <a:pt x="8" y="5"/>
                      <a:pt x="8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3" name="Freeform 1040">
                <a:extLst>
                  <a:ext uri="{FF2B5EF4-FFF2-40B4-BE49-F238E27FC236}">
                    <a16:creationId xmlns:a16="http://schemas.microsoft.com/office/drawing/2014/main" id="{BCEA7825-C072-1EB0-0043-05951B8945F4}"/>
                  </a:ext>
                </a:extLst>
              </p:cNvPr>
              <p:cNvSpPr/>
              <p:nvPr userDrawn="1"/>
            </p:nvSpPr>
            <p:spPr bwMode="auto">
              <a:xfrm>
                <a:off x="2920" y="2422"/>
                <a:ext cx="95" cy="32"/>
              </a:xfrm>
              <a:custGeom>
                <a:avLst/>
                <a:gdLst>
                  <a:gd name="T0" fmla="*/ 15 w 15"/>
                  <a:gd name="T1" fmla="*/ 4 h 5"/>
                  <a:gd name="T2" fmla="*/ 2 w 15"/>
                  <a:gd name="T3" fmla="*/ 4 h 5"/>
                  <a:gd name="T4" fmla="*/ 0 w 15"/>
                  <a:gd name="T5" fmla="*/ 4 h 5"/>
                  <a:gd name="T6" fmla="*/ 1 w 15"/>
                  <a:gd name="T7" fmla="*/ 2 h 5"/>
                  <a:gd name="T8" fmla="*/ 8 w 15"/>
                  <a:gd name="T9" fmla="*/ 0 h 5"/>
                  <a:gd name="T10" fmla="*/ 15 w 1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4"/>
                    </a:moveTo>
                    <a:cubicBezTo>
                      <a:pt x="11" y="4"/>
                      <a:pt x="6" y="3"/>
                      <a:pt x="2" y="4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3" y="1"/>
                      <a:pt x="6" y="0"/>
                      <a:pt x="8" y="0"/>
                    </a:cubicBezTo>
                    <a:cubicBezTo>
                      <a:pt x="11" y="0"/>
                      <a:pt x="13" y="1"/>
                      <a:pt x="1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4" name="Freeform 1041">
                <a:extLst>
                  <a:ext uri="{FF2B5EF4-FFF2-40B4-BE49-F238E27FC236}">
                    <a16:creationId xmlns:a16="http://schemas.microsoft.com/office/drawing/2014/main" id="{F63B5625-1765-91AC-A43A-114F1767F1EF}"/>
                  </a:ext>
                </a:extLst>
              </p:cNvPr>
              <p:cNvSpPr/>
              <p:nvPr userDrawn="1"/>
            </p:nvSpPr>
            <p:spPr bwMode="auto">
              <a:xfrm>
                <a:off x="2989" y="2549"/>
                <a:ext cx="51" cy="64"/>
              </a:xfrm>
              <a:custGeom>
                <a:avLst/>
                <a:gdLst>
                  <a:gd name="T0" fmla="*/ 8 w 8"/>
                  <a:gd name="T1" fmla="*/ 2 h 10"/>
                  <a:gd name="T2" fmla="*/ 2 w 8"/>
                  <a:gd name="T3" fmla="*/ 10 h 10"/>
                  <a:gd name="T4" fmla="*/ 1 w 8"/>
                  <a:gd name="T5" fmla="*/ 10 h 10"/>
                  <a:gd name="T6" fmla="*/ 1 w 8"/>
                  <a:gd name="T7" fmla="*/ 9 h 10"/>
                  <a:gd name="T8" fmla="*/ 4 w 8"/>
                  <a:gd name="T9" fmla="*/ 1 h 10"/>
                  <a:gd name="T10" fmla="*/ 6 w 8"/>
                  <a:gd name="T11" fmla="*/ 0 h 10"/>
                  <a:gd name="T12" fmla="*/ 8 w 8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8" y="2"/>
                    </a:moveTo>
                    <a:cubicBezTo>
                      <a:pt x="8" y="5"/>
                      <a:pt x="4" y="9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2" y="6"/>
                      <a:pt x="3" y="4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8" y="0"/>
                      <a:pt x="8" y="1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5" name="Freeform 1042">
                <a:extLst>
                  <a:ext uri="{FF2B5EF4-FFF2-40B4-BE49-F238E27FC236}">
                    <a16:creationId xmlns:a16="http://schemas.microsoft.com/office/drawing/2014/main" id="{0C2C1E20-1D0A-46BA-93E1-369730B8016D}"/>
                  </a:ext>
                </a:extLst>
              </p:cNvPr>
              <p:cNvSpPr/>
              <p:nvPr userDrawn="1"/>
            </p:nvSpPr>
            <p:spPr bwMode="auto">
              <a:xfrm>
                <a:off x="2939" y="2568"/>
                <a:ext cx="57" cy="38"/>
              </a:xfrm>
              <a:custGeom>
                <a:avLst/>
                <a:gdLst>
                  <a:gd name="T0" fmla="*/ 0 w 9"/>
                  <a:gd name="T1" fmla="*/ 0 h 6"/>
                  <a:gd name="T2" fmla="*/ 7 w 9"/>
                  <a:gd name="T3" fmla="*/ 2 h 6"/>
                  <a:gd name="T4" fmla="*/ 9 w 9"/>
                  <a:gd name="T5" fmla="*/ 4 h 6"/>
                  <a:gd name="T6" fmla="*/ 6 w 9"/>
                  <a:gd name="T7" fmla="*/ 6 h 6"/>
                  <a:gd name="T8" fmla="*/ 0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2" y="2"/>
                      <a:pt x="5" y="2"/>
                      <a:pt x="7" y="2"/>
                    </a:cubicBezTo>
                    <a:cubicBezTo>
                      <a:pt x="8" y="2"/>
                      <a:pt x="9" y="2"/>
                      <a:pt x="9" y="4"/>
                    </a:cubicBezTo>
                    <a:cubicBezTo>
                      <a:pt x="8" y="5"/>
                      <a:pt x="8" y="6"/>
                      <a:pt x="6" y="6"/>
                    </a:cubicBezTo>
                    <a:cubicBezTo>
                      <a:pt x="3" y="5"/>
                      <a:pt x="1" y="3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6" name="Freeform 1043">
                <a:extLst>
                  <a:ext uri="{FF2B5EF4-FFF2-40B4-BE49-F238E27FC236}">
                    <a16:creationId xmlns:a16="http://schemas.microsoft.com/office/drawing/2014/main" id="{BA5FFCEF-ACE4-3B00-02AD-8530E1BF2325}"/>
                  </a:ext>
                </a:extLst>
              </p:cNvPr>
              <p:cNvSpPr/>
              <p:nvPr userDrawn="1"/>
            </p:nvSpPr>
            <p:spPr bwMode="auto">
              <a:xfrm>
                <a:off x="896" y="2372"/>
                <a:ext cx="89" cy="107"/>
              </a:xfrm>
              <a:custGeom>
                <a:avLst/>
                <a:gdLst>
                  <a:gd name="T0" fmla="*/ 3 w 14"/>
                  <a:gd name="T1" fmla="*/ 16 h 17"/>
                  <a:gd name="T2" fmla="*/ 2 w 14"/>
                  <a:gd name="T3" fmla="*/ 16 h 17"/>
                  <a:gd name="T4" fmla="*/ 0 w 14"/>
                  <a:gd name="T5" fmla="*/ 16 h 17"/>
                  <a:gd name="T6" fmla="*/ 2 w 14"/>
                  <a:gd name="T7" fmla="*/ 13 h 17"/>
                  <a:gd name="T8" fmla="*/ 8 w 14"/>
                  <a:gd name="T9" fmla="*/ 3 h 17"/>
                  <a:gd name="T10" fmla="*/ 9 w 14"/>
                  <a:gd name="T11" fmla="*/ 1 h 17"/>
                  <a:gd name="T12" fmla="*/ 11 w 14"/>
                  <a:gd name="T13" fmla="*/ 3 h 17"/>
                  <a:gd name="T14" fmla="*/ 3 w 14"/>
                  <a:gd name="T15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7">
                    <a:moveTo>
                      <a:pt x="3" y="16"/>
                    </a:moveTo>
                    <a:cubicBezTo>
                      <a:pt x="3" y="16"/>
                      <a:pt x="3" y="16"/>
                      <a:pt x="2" y="16"/>
                    </a:cubicBezTo>
                    <a:cubicBezTo>
                      <a:pt x="2" y="16"/>
                      <a:pt x="0" y="17"/>
                      <a:pt x="0" y="16"/>
                    </a:cubicBezTo>
                    <a:cubicBezTo>
                      <a:pt x="0" y="15"/>
                      <a:pt x="1" y="14"/>
                      <a:pt x="2" y="13"/>
                    </a:cubicBezTo>
                    <a:cubicBezTo>
                      <a:pt x="5" y="11"/>
                      <a:pt x="7" y="7"/>
                      <a:pt x="8" y="3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11" y="0"/>
                      <a:pt x="11" y="2"/>
                      <a:pt x="11" y="3"/>
                    </a:cubicBezTo>
                    <a:cubicBezTo>
                      <a:pt x="14" y="9"/>
                      <a:pt x="10" y="16"/>
                      <a:pt x="3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7" name="Freeform 1044">
                <a:extLst>
                  <a:ext uri="{FF2B5EF4-FFF2-40B4-BE49-F238E27FC236}">
                    <a16:creationId xmlns:a16="http://schemas.microsoft.com/office/drawing/2014/main" id="{57C1BB1D-94BF-D9D0-EB86-C8388F7B2614}"/>
                  </a:ext>
                </a:extLst>
              </p:cNvPr>
              <p:cNvSpPr/>
              <p:nvPr userDrawn="1"/>
            </p:nvSpPr>
            <p:spPr bwMode="auto">
              <a:xfrm>
                <a:off x="827" y="2505"/>
                <a:ext cx="95" cy="50"/>
              </a:xfrm>
              <a:custGeom>
                <a:avLst/>
                <a:gdLst>
                  <a:gd name="T0" fmla="*/ 8 w 15"/>
                  <a:gd name="T1" fmla="*/ 8 h 8"/>
                  <a:gd name="T2" fmla="*/ 2 w 15"/>
                  <a:gd name="T3" fmla="*/ 5 h 8"/>
                  <a:gd name="T4" fmla="*/ 1 w 15"/>
                  <a:gd name="T5" fmla="*/ 2 h 8"/>
                  <a:gd name="T6" fmla="*/ 5 w 15"/>
                  <a:gd name="T7" fmla="*/ 0 h 8"/>
                  <a:gd name="T8" fmla="*/ 13 w 15"/>
                  <a:gd name="T9" fmla="*/ 3 h 8"/>
                  <a:gd name="T10" fmla="*/ 14 w 15"/>
                  <a:gd name="T11" fmla="*/ 4 h 8"/>
                  <a:gd name="T12" fmla="*/ 13 w 15"/>
                  <a:gd name="T13" fmla="*/ 6 h 8"/>
                  <a:gd name="T14" fmla="*/ 8 w 1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cubicBezTo>
                      <a:pt x="6" y="8"/>
                      <a:pt x="4" y="7"/>
                      <a:pt x="2" y="5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7" y="1"/>
                      <a:pt x="10" y="1"/>
                      <a:pt x="13" y="3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5" y="5"/>
                      <a:pt x="14" y="5"/>
                      <a:pt x="13" y="6"/>
                    </a:cubicBezTo>
                    <a:cubicBezTo>
                      <a:pt x="12" y="7"/>
                      <a:pt x="10" y="8"/>
                      <a:pt x="8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8" name="Freeform 1045">
                <a:extLst>
                  <a:ext uri="{FF2B5EF4-FFF2-40B4-BE49-F238E27FC236}">
                    <a16:creationId xmlns:a16="http://schemas.microsoft.com/office/drawing/2014/main" id="{69FE21E8-0E45-D118-EAF8-F5760DC89084}"/>
                  </a:ext>
                </a:extLst>
              </p:cNvPr>
              <p:cNvSpPr/>
              <p:nvPr userDrawn="1"/>
            </p:nvSpPr>
            <p:spPr bwMode="auto">
              <a:xfrm>
                <a:off x="903" y="2448"/>
                <a:ext cx="75" cy="69"/>
              </a:xfrm>
              <a:custGeom>
                <a:avLst/>
                <a:gdLst>
                  <a:gd name="T0" fmla="*/ 3 w 12"/>
                  <a:gd name="T1" fmla="*/ 10 h 11"/>
                  <a:gd name="T2" fmla="*/ 0 w 12"/>
                  <a:gd name="T3" fmla="*/ 9 h 11"/>
                  <a:gd name="T4" fmla="*/ 2 w 12"/>
                  <a:gd name="T5" fmla="*/ 6 h 11"/>
                  <a:gd name="T6" fmla="*/ 10 w 12"/>
                  <a:gd name="T7" fmla="*/ 2 h 11"/>
                  <a:gd name="T8" fmla="*/ 12 w 12"/>
                  <a:gd name="T9" fmla="*/ 3 h 11"/>
                  <a:gd name="T10" fmla="*/ 5 w 12"/>
                  <a:gd name="T11" fmla="*/ 10 h 11"/>
                  <a:gd name="T12" fmla="*/ 3 w 12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3" y="10"/>
                    </a:moveTo>
                    <a:cubicBezTo>
                      <a:pt x="2" y="10"/>
                      <a:pt x="1" y="11"/>
                      <a:pt x="0" y="9"/>
                    </a:cubicBezTo>
                    <a:cubicBezTo>
                      <a:pt x="0" y="8"/>
                      <a:pt x="0" y="7"/>
                      <a:pt x="2" y="6"/>
                    </a:cubicBezTo>
                    <a:cubicBezTo>
                      <a:pt x="5" y="5"/>
                      <a:pt x="8" y="4"/>
                      <a:pt x="10" y="2"/>
                    </a:cubicBezTo>
                    <a:cubicBezTo>
                      <a:pt x="11" y="0"/>
                      <a:pt x="12" y="1"/>
                      <a:pt x="12" y="3"/>
                    </a:cubicBezTo>
                    <a:cubicBezTo>
                      <a:pt x="12" y="6"/>
                      <a:pt x="8" y="10"/>
                      <a:pt x="5" y="10"/>
                    </a:cubicBezTo>
                    <a:cubicBezTo>
                      <a:pt x="4" y="10"/>
                      <a:pt x="4" y="10"/>
                      <a:pt x="3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9" name="Freeform 1046">
                <a:extLst>
                  <a:ext uri="{FF2B5EF4-FFF2-40B4-BE49-F238E27FC236}">
                    <a16:creationId xmlns:a16="http://schemas.microsoft.com/office/drawing/2014/main" id="{8EF4711E-52CB-F6E5-513E-EF34762299BE}"/>
                  </a:ext>
                </a:extLst>
              </p:cNvPr>
              <p:cNvSpPr/>
              <p:nvPr userDrawn="1"/>
            </p:nvSpPr>
            <p:spPr bwMode="auto">
              <a:xfrm>
                <a:off x="966" y="2359"/>
                <a:ext cx="50" cy="95"/>
              </a:xfrm>
              <a:custGeom>
                <a:avLst/>
                <a:gdLst>
                  <a:gd name="T0" fmla="*/ 4 w 8"/>
                  <a:gd name="T1" fmla="*/ 15 h 15"/>
                  <a:gd name="T2" fmla="*/ 1 w 8"/>
                  <a:gd name="T3" fmla="*/ 2 h 15"/>
                  <a:gd name="T4" fmla="*/ 0 w 8"/>
                  <a:gd name="T5" fmla="*/ 0 h 15"/>
                  <a:gd name="T6" fmla="*/ 2 w 8"/>
                  <a:gd name="T7" fmla="*/ 1 h 15"/>
                  <a:gd name="T8" fmla="*/ 4 w 8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5">
                    <a:moveTo>
                      <a:pt x="4" y="15"/>
                    </a:moveTo>
                    <a:cubicBezTo>
                      <a:pt x="3" y="11"/>
                      <a:pt x="3" y="6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6" y="3"/>
                      <a:pt x="8" y="11"/>
                      <a:pt x="4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0" name="Freeform 1047">
                <a:extLst>
                  <a:ext uri="{FF2B5EF4-FFF2-40B4-BE49-F238E27FC236}">
                    <a16:creationId xmlns:a16="http://schemas.microsoft.com/office/drawing/2014/main" id="{6CCB30D0-EDA4-4857-60E0-88E3FBFB5F6E}"/>
                  </a:ext>
                </a:extLst>
              </p:cNvPr>
              <p:cNvSpPr/>
              <p:nvPr userDrawn="1"/>
            </p:nvSpPr>
            <p:spPr bwMode="auto">
              <a:xfrm>
                <a:off x="827" y="2467"/>
                <a:ext cx="69" cy="38"/>
              </a:xfrm>
              <a:custGeom>
                <a:avLst/>
                <a:gdLst>
                  <a:gd name="T0" fmla="*/ 0 w 11"/>
                  <a:gd name="T1" fmla="*/ 0 h 6"/>
                  <a:gd name="T2" fmla="*/ 10 w 11"/>
                  <a:gd name="T3" fmla="*/ 2 h 6"/>
                  <a:gd name="T4" fmla="*/ 11 w 11"/>
                  <a:gd name="T5" fmla="*/ 4 h 6"/>
                  <a:gd name="T6" fmla="*/ 10 w 11"/>
                  <a:gd name="T7" fmla="*/ 5 h 6"/>
                  <a:gd name="T8" fmla="*/ 6 w 11"/>
                  <a:gd name="T9" fmla="*/ 6 h 6"/>
                  <a:gd name="T10" fmla="*/ 0 w 1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3" y="1"/>
                      <a:pt x="7" y="2"/>
                      <a:pt x="10" y="2"/>
                    </a:cubicBezTo>
                    <a:cubicBezTo>
                      <a:pt x="11" y="2"/>
                      <a:pt x="11" y="3"/>
                      <a:pt x="11" y="4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9" y="6"/>
                      <a:pt x="7" y="6"/>
                      <a:pt x="6" y="6"/>
                    </a:cubicBezTo>
                    <a:cubicBezTo>
                      <a:pt x="3" y="5"/>
                      <a:pt x="1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1" name="Freeform 1048">
                <a:extLst>
                  <a:ext uri="{FF2B5EF4-FFF2-40B4-BE49-F238E27FC236}">
                    <a16:creationId xmlns:a16="http://schemas.microsoft.com/office/drawing/2014/main" id="{2E512D3E-438A-A3D5-8486-D1344FB46345}"/>
                  </a:ext>
                </a:extLst>
              </p:cNvPr>
              <p:cNvSpPr/>
              <p:nvPr userDrawn="1"/>
            </p:nvSpPr>
            <p:spPr bwMode="auto">
              <a:xfrm>
                <a:off x="827" y="2410"/>
                <a:ext cx="32" cy="57"/>
              </a:xfrm>
              <a:custGeom>
                <a:avLst/>
                <a:gdLst>
                  <a:gd name="T0" fmla="*/ 4 w 5"/>
                  <a:gd name="T1" fmla="*/ 5 h 9"/>
                  <a:gd name="T2" fmla="*/ 4 w 5"/>
                  <a:gd name="T3" fmla="*/ 7 h 9"/>
                  <a:gd name="T4" fmla="*/ 3 w 5"/>
                  <a:gd name="T5" fmla="*/ 9 h 9"/>
                  <a:gd name="T6" fmla="*/ 1 w 5"/>
                  <a:gd name="T7" fmla="*/ 7 h 9"/>
                  <a:gd name="T8" fmla="*/ 3 w 5"/>
                  <a:gd name="T9" fmla="*/ 1 h 9"/>
                  <a:gd name="T10" fmla="*/ 4 w 5"/>
                  <a:gd name="T11" fmla="*/ 2 h 9"/>
                  <a:gd name="T12" fmla="*/ 4 w 5"/>
                  <a:gd name="T13" fmla="*/ 5 h 9"/>
                  <a:gd name="T14" fmla="*/ 4 w 5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4" y="5"/>
                    </a:move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5" y="9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2" name="Freeform 1049">
                <a:extLst>
                  <a:ext uri="{FF2B5EF4-FFF2-40B4-BE49-F238E27FC236}">
                    <a16:creationId xmlns:a16="http://schemas.microsoft.com/office/drawing/2014/main" id="{6A101A60-27E7-CD6A-C04C-3F40656DFD7C}"/>
                  </a:ext>
                </a:extLst>
              </p:cNvPr>
              <p:cNvSpPr/>
              <p:nvPr userDrawn="1"/>
            </p:nvSpPr>
            <p:spPr bwMode="auto">
              <a:xfrm>
                <a:off x="2573" y="1763"/>
                <a:ext cx="82" cy="107"/>
              </a:xfrm>
              <a:custGeom>
                <a:avLst/>
                <a:gdLst>
                  <a:gd name="T0" fmla="*/ 5 w 13"/>
                  <a:gd name="T1" fmla="*/ 17 h 17"/>
                  <a:gd name="T2" fmla="*/ 7 w 13"/>
                  <a:gd name="T3" fmla="*/ 2 h 17"/>
                  <a:gd name="T4" fmla="*/ 11 w 13"/>
                  <a:gd name="T5" fmla="*/ 0 h 17"/>
                  <a:gd name="T6" fmla="*/ 13 w 13"/>
                  <a:gd name="T7" fmla="*/ 1 h 17"/>
                  <a:gd name="T8" fmla="*/ 12 w 13"/>
                  <a:gd name="T9" fmla="*/ 2 h 17"/>
                  <a:gd name="T10" fmla="*/ 5 w 13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7">
                    <a:moveTo>
                      <a:pt x="5" y="17"/>
                    </a:moveTo>
                    <a:cubicBezTo>
                      <a:pt x="0" y="13"/>
                      <a:pt x="0" y="5"/>
                      <a:pt x="7" y="2"/>
                    </a:cubicBezTo>
                    <a:cubicBezTo>
                      <a:pt x="8" y="1"/>
                      <a:pt x="10" y="1"/>
                      <a:pt x="11" y="0"/>
                    </a:cubicBezTo>
                    <a:cubicBezTo>
                      <a:pt x="12" y="0"/>
                      <a:pt x="12" y="0"/>
                      <a:pt x="13" y="1"/>
                    </a:cubicBezTo>
                    <a:cubicBezTo>
                      <a:pt x="13" y="2"/>
                      <a:pt x="13" y="2"/>
                      <a:pt x="12" y="2"/>
                    </a:cubicBezTo>
                    <a:cubicBezTo>
                      <a:pt x="8" y="6"/>
                      <a:pt x="5" y="11"/>
                      <a:pt x="5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3" name="Freeform 1050">
                <a:extLst>
                  <a:ext uri="{FF2B5EF4-FFF2-40B4-BE49-F238E27FC236}">
                    <a16:creationId xmlns:a16="http://schemas.microsoft.com/office/drawing/2014/main" id="{C236E209-6108-45EE-DC05-C1AC9A80DEC6}"/>
                  </a:ext>
                </a:extLst>
              </p:cNvPr>
              <p:cNvSpPr/>
              <p:nvPr userDrawn="1"/>
            </p:nvSpPr>
            <p:spPr bwMode="auto">
              <a:xfrm>
                <a:off x="2617" y="1674"/>
                <a:ext cx="95" cy="57"/>
              </a:xfrm>
              <a:custGeom>
                <a:avLst/>
                <a:gdLst>
                  <a:gd name="T0" fmla="*/ 11 w 15"/>
                  <a:gd name="T1" fmla="*/ 8 h 9"/>
                  <a:gd name="T2" fmla="*/ 7 w 15"/>
                  <a:gd name="T3" fmla="*/ 8 h 9"/>
                  <a:gd name="T4" fmla="*/ 6 w 15"/>
                  <a:gd name="T5" fmla="*/ 8 h 9"/>
                  <a:gd name="T6" fmla="*/ 2 w 15"/>
                  <a:gd name="T7" fmla="*/ 7 h 9"/>
                  <a:gd name="T8" fmla="*/ 0 w 15"/>
                  <a:gd name="T9" fmla="*/ 7 h 9"/>
                  <a:gd name="T10" fmla="*/ 1 w 15"/>
                  <a:gd name="T11" fmla="*/ 5 h 9"/>
                  <a:gd name="T12" fmla="*/ 14 w 15"/>
                  <a:gd name="T13" fmla="*/ 4 h 9"/>
                  <a:gd name="T14" fmla="*/ 15 w 15"/>
                  <a:gd name="T15" fmla="*/ 6 h 9"/>
                  <a:gd name="T16" fmla="*/ 11 w 15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9">
                    <a:moveTo>
                      <a:pt x="11" y="8"/>
                    </a:moveTo>
                    <a:cubicBezTo>
                      <a:pt x="10" y="8"/>
                      <a:pt x="9" y="8"/>
                      <a:pt x="7" y="8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1" y="7"/>
                      <a:pt x="1" y="7"/>
                      <a:pt x="0" y="7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5" y="2"/>
                      <a:pt x="8" y="0"/>
                      <a:pt x="14" y="4"/>
                    </a:cubicBezTo>
                    <a:cubicBezTo>
                      <a:pt x="14" y="4"/>
                      <a:pt x="15" y="4"/>
                      <a:pt x="15" y="6"/>
                    </a:cubicBezTo>
                    <a:cubicBezTo>
                      <a:pt x="14" y="7"/>
                      <a:pt x="13" y="9"/>
                      <a:pt x="1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4" name="Freeform 1051">
                <a:extLst>
                  <a:ext uri="{FF2B5EF4-FFF2-40B4-BE49-F238E27FC236}">
                    <a16:creationId xmlns:a16="http://schemas.microsoft.com/office/drawing/2014/main" id="{01CD9036-7BA3-4096-0559-EAB88902E171}"/>
                  </a:ext>
                </a:extLst>
              </p:cNvPr>
              <p:cNvSpPr/>
              <p:nvPr userDrawn="1"/>
            </p:nvSpPr>
            <p:spPr bwMode="auto">
              <a:xfrm>
                <a:off x="2573" y="1725"/>
                <a:ext cx="70" cy="69"/>
              </a:xfrm>
              <a:custGeom>
                <a:avLst/>
                <a:gdLst>
                  <a:gd name="T0" fmla="*/ 8 w 11"/>
                  <a:gd name="T1" fmla="*/ 1 h 11"/>
                  <a:gd name="T2" fmla="*/ 11 w 11"/>
                  <a:gd name="T3" fmla="*/ 2 h 11"/>
                  <a:gd name="T4" fmla="*/ 9 w 11"/>
                  <a:gd name="T5" fmla="*/ 5 h 11"/>
                  <a:gd name="T6" fmla="*/ 1 w 11"/>
                  <a:gd name="T7" fmla="*/ 11 h 11"/>
                  <a:gd name="T8" fmla="*/ 0 w 11"/>
                  <a:gd name="T9" fmla="*/ 11 h 11"/>
                  <a:gd name="T10" fmla="*/ 0 w 11"/>
                  <a:gd name="T11" fmla="*/ 10 h 11"/>
                  <a:gd name="T12" fmla="*/ 8 w 11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1">
                    <a:moveTo>
                      <a:pt x="8" y="1"/>
                    </a:moveTo>
                    <a:cubicBezTo>
                      <a:pt x="9" y="1"/>
                      <a:pt x="11" y="0"/>
                      <a:pt x="11" y="2"/>
                    </a:cubicBezTo>
                    <a:cubicBezTo>
                      <a:pt x="11" y="3"/>
                      <a:pt x="11" y="5"/>
                      <a:pt x="9" y="5"/>
                    </a:cubicBezTo>
                    <a:cubicBezTo>
                      <a:pt x="6" y="6"/>
                      <a:pt x="3" y="8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0" y="5"/>
                      <a:pt x="2" y="1"/>
                      <a:pt x="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5" name="Freeform 1052">
                <a:extLst>
                  <a:ext uri="{FF2B5EF4-FFF2-40B4-BE49-F238E27FC236}">
                    <a16:creationId xmlns:a16="http://schemas.microsoft.com/office/drawing/2014/main" id="{270C997A-7885-2047-9F7C-892C064BDF7B}"/>
                  </a:ext>
                </a:extLst>
              </p:cNvPr>
              <p:cNvSpPr/>
              <p:nvPr userDrawn="1"/>
            </p:nvSpPr>
            <p:spPr bwMode="auto">
              <a:xfrm>
                <a:off x="2548" y="1807"/>
                <a:ext cx="51" cy="82"/>
              </a:xfrm>
              <a:custGeom>
                <a:avLst/>
                <a:gdLst>
                  <a:gd name="T0" fmla="*/ 0 w 8"/>
                  <a:gd name="T1" fmla="*/ 3 h 13"/>
                  <a:gd name="T2" fmla="*/ 2 w 8"/>
                  <a:gd name="T3" fmla="*/ 0 h 13"/>
                  <a:gd name="T4" fmla="*/ 4 w 8"/>
                  <a:gd name="T5" fmla="*/ 3 h 13"/>
                  <a:gd name="T6" fmla="*/ 7 w 8"/>
                  <a:gd name="T7" fmla="*/ 10 h 13"/>
                  <a:gd name="T8" fmla="*/ 7 w 8"/>
                  <a:gd name="T9" fmla="*/ 12 h 13"/>
                  <a:gd name="T10" fmla="*/ 6 w 8"/>
                  <a:gd name="T11" fmla="*/ 12 h 13"/>
                  <a:gd name="T12" fmla="*/ 0 w 8"/>
                  <a:gd name="T1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6"/>
                      <a:pt x="5" y="8"/>
                      <a:pt x="7" y="10"/>
                    </a:cubicBezTo>
                    <a:cubicBezTo>
                      <a:pt x="7" y="11"/>
                      <a:pt x="8" y="11"/>
                      <a:pt x="7" y="12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3" y="11"/>
                      <a:pt x="0" y="7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6" name="Freeform 1053">
                <a:extLst>
                  <a:ext uri="{FF2B5EF4-FFF2-40B4-BE49-F238E27FC236}">
                    <a16:creationId xmlns:a16="http://schemas.microsoft.com/office/drawing/2014/main" id="{C8A31733-8890-53FF-AC6C-6802D52A64AB}"/>
                  </a:ext>
                </a:extLst>
              </p:cNvPr>
              <p:cNvSpPr/>
              <p:nvPr userDrawn="1"/>
            </p:nvSpPr>
            <p:spPr bwMode="auto">
              <a:xfrm>
                <a:off x="2649" y="1731"/>
                <a:ext cx="69" cy="32"/>
              </a:xfrm>
              <a:custGeom>
                <a:avLst/>
                <a:gdLst>
                  <a:gd name="T0" fmla="*/ 4 w 11"/>
                  <a:gd name="T1" fmla="*/ 0 h 5"/>
                  <a:gd name="T2" fmla="*/ 11 w 11"/>
                  <a:gd name="T3" fmla="*/ 3 h 5"/>
                  <a:gd name="T4" fmla="*/ 10 w 11"/>
                  <a:gd name="T5" fmla="*/ 5 h 5"/>
                  <a:gd name="T6" fmla="*/ 1 w 11"/>
                  <a:gd name="T7" fmla="*/ 4 h 5"/>
                  <a:gd name="T8" fmla="*/ 0 w 11"/>
                  <a:gd name="T9" fmla="*/ 3 h 5"/>
                  <a:gd name="T10" fmla="*/ 1 w 11"/>
                  <a:gd name="T11" fmla="*/ 1 h 5"/>
                  <a:gd name="T12" fmla="*/ 4 w 1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cubicBezTo>
                      <a:pt x="7" y="1"/>
                      <a:pt x="9" y="1"/>
                      <a:pt x="11" y="3"/>
                    </a:cubicBezTo>
                    <a:cubicBezTo>
                      <a:pt x="11" y="4"/>
                      <a:pt x="11" y="5"/>
                      <a:pt x="10" y="5"/>
                    </a:cubicBezTo>
                    <a:cubicBezTo>
                      <a:pt x="7" y="4"/>
                      <a:pt x="4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7" name="Freeform 1054">
                <a:extLst>
                  <a:ext uri="{FF2B5EF4-FFF2-40B4-BE49-F238E27FC236}">
                    <a16:creationId xmlns:a16="http://schemas.microsoft.com/office/drawing/2014/main" id="{B45868F6-239E-6776-8268-B813B15819E0}"/>
                  </a:ext>
                </a:extLst>
              </p:cNvPr>
              <p:cNvSpPr/>
              <p:nvPr userDrawn="1"/>
            </p:nvSpPr>
            <p:spPr bwMode="auto">
              <a:xfrm>
                <a:off x="2693" y="1769"/>
                <a:ext cx="32" cy="57"/>
              </a:xfrm>
              <a:custGeom>
                <a:avLst/>
                <a:gdLst>
                  <a:gd name="T0" fmla="*/ 2 w 5"/>
                  <a:gd name="T1" fmla="*/ 0 h 9"/>
                  <a:gd name="T2" fmla="*/ 4 w 5"/>
                  <a:gd name="T3" fmla="*/ 2 h 9"/>
                  <a:gd name="T4" fmla="*/ 2 w 5"/>
                  <a:gd name="T5" fmla="*/ 8 h 9"/>
                  <a:gd name="T6" fmla="*/ 1 w 5"/>
                  <a:gd name="T7" fmla="*/ 9 h 9"/>
                  <a:gd name="T8" fmla="*/ 1 w 5"/>
                  <a:gd name="T9" fmla="*/ 8 h 9"/>
                  <a:gd name="T10" fmla="*/ 1 w 5"/>
                  <a:gd name="T11" fmla="*/ 1 h 9"/>
                  <a:gd name="T12" fmla="*/ 2 w 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9">
                    <a:moveTo>
                      <a:pt x="2" y="0"/>
                    </a:moveTo>
                    <a:cubicBezTo>
                      <a:pt x="3" y="0"/>
                      <a:pt x="4" y="0"/>
                      <a:pt x="4" y="2"/>
                    </a:cubicBezTo>
                    <a:cubicBezTo>
                      <a:pt x="5" y="4"/>
                      <a:pt x="4" y="7"/>
                      <a:pt x="2" y="8"/>
                    </a:cubicBezTo>
                    <a:cubicBezTo>
                      <a:pt x="2" y="8"/>
                      <a:pt x="2" y="9"/>
                      <a:pt x="1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5"/>
                      <a:pt x="1" y="3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8" name="Freeform 1055">
                <a:extLst>
                  <a:ext uri="{FF2B5EF4-FFF2-40B4-BE49-F238E27FC236}">
                    <a16:creationId xmlns:a16="http://schemas.microsoft.com/office/drawing/2014/main" id="{0A779308-36B0-D9B0-8707-89AD4A44583D}"/>
                  </a:ext>
                </a:extLst>
              </p:cNvPr>
              <p:cNvSpPr/>
              <p:nvPr userDrawn="1"/>
            </p:nvSpPr>
            <p:spPr bwMode="auto">
              <a:xfrm>
                <a:off x="2031" y="1737"/>
                <a:ext cx="51" cy="121"/>
              </a:xfrm>
              <a:custGeom>
                <a:avLst/>
                <a:gdLst>
                  <a:gd name="T0" fmla="*/ 0 w 8"/>
                  <a:gd name="T1" fmla="*/ 9 h 19"/>
                  <a:gd name="T2" fmla="*/ 4 w 8"/>
                  <a:gd name="T3" fmla="*/ 1 h 19"/>
                  <a:gd name="T4" fmla="*/ 6 w 8"/>
                  <a:gd name="T5" fmla="*/ 1 h 19"/>
                  <a:gd name="T6" fmla="*/ 7 w 8"/>
                  <a:gd name="T7" fmla="*/ 3 h 19"/>
                  <a:gd name="T8" fmla="*/ 6 w 8"/>
                  <a:gd name="T9" fmla="*/ 12 h 19"/>
                  <a:gd name="T10" fmla="*/ 7 w 8"/>
                  <a:gd name="T11" fmla="*/ 16 h 19"/>
                  <a:gd name="T12" fmla="*/ 7 w 8"/>
                  <a:gd name="T13" fmla="*/ 18 h 19"/>
                  <a:gd name="T14" fmla="*/ 6 w 8"/>
                  <a:gd name="T15" fmla="*/ 18 h 19"/>
                  <a:gd name="T16" fmla="*/ 0 w 8"/>
                  <a:gd name="T17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9">
                    <a:moveTo>
                      <a:pt x="0" y="9"/>
                    </a:moveTo>
                    <a:cubicBezTo>
                      <a:pt x="0" y="6"/>
                      <a:pt x="2" y="4"/>
                      <a:pt x="4" y="1"/>
                    </a:cubicBezTo>
                    <a:cubicBezTo>
                      <a:pt x="5" y="1"/>
                      <a:pt x="5" y="0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6" y="6"/>
                      <a:pt x="6" y="9"/>
                      <a:pt x="6" y="12"/>
                    </a:cubicBezTo>
                    <a:cubicBezTo>
                      <a:pt x="6" y="14"/>
                      <a:pt x="7" y="15"/>
                      <a:pt x="7" y="16"/>
                    </a:cubicBezTo>
                    <a:cubicBezTo>
                      <a:pt x="7" y="17"/>
                      <a:pt x="8" y="17"/>
                      <a:pt x="7" y="18"/>
                    </a:cubicBezTo>
                    <a:cubicBezTo>
                      <a:pt x="7" y="19"/>
                      <a:pt x="6" y="18"/>
                      <a:pt x="6" y="18"/>
                    </a:cubicBezTo>
                    <a:cubicBezTo>
                      <a:pt x="3" y="17"/>
                      <a:pt x="0" y="13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9" name="Freeform 1056">
                <a:extLst>
                  <a:ext uri="{FF2B5EF4-FFF2-40B4-BE49-F238E27FC236}">
                    <a16:creationId xmlns:a16="http://schemas.microsoft.com/office/drawing/2014/main" id="{47097EE4-3DB1-4F6C-AF52-73EA3D43E396}"/>
                  </a:ext>
                </a:extLst>
              </p:cNvPr>
              <p:cNvSpPr/>
              <p:nvPr userDrawn="1"/>
            </p:nvSpPr>
            <p:spPr bwMode="auto">
              <a:xfrm>
                <a:off x="2012" y="1655"/>
                <a:ext cx="82" cy="57"/>
              </a:xfrm>
              <a:custGeom>
                <a:avLst/>
                <a:gdLst>
                  <a:gd name="T0" fmla="*/ 9 w 13"/>
                  <a:gd name="T1" fmla="*/ 0 h 9"/>
                  <a:gd name="T2" fmla="*/ 13 w 13"/>
                  <a:gd name="T3" fmla="*/ 3 h 9"/>
                  <a:gd name="T4" fmla="*/ 11 w 13"/>
                  <a:gd name="T5" fmla="*/ 5 h 9"/>
                  <a:gd name="T6" fmla="*/ 7 w 13"/>
                  <a:gd name="T7" fmla="*/ 8 h 9"/>
                  <a:gd name="T8" fmla="*/ 6 w 13"/>
                  <a:gd name="T9" fmla="*/ 8 h 9"/>
                  <a:gd name="T10" fmla="*/ 3 w 13"/>
                  <a:gd name="T11" fmla="*/ 8 h 9"/>
                  <a:gd name="T12" fmla="*/ 1 w 13"/>
                  <a:gd name="T13" fmla="*/ 8 h 9"/>
                  <a:gd name="T14" fmla="*/ 1 w 13"/>
                  <a:gd name="T15" fmla="*/ 6 h 9"/>
                  <a:gd name="T16" fmla="*/ 9 w 1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">
                    <a:moveTo>
                      <a:pt x="9" y="0"/>
                    </a:moveTo>
                    <a:cubicBezTo>
                      <a:pt x="12" y="0"/>
                      <a:pt x="13" y="0"/>
                      <a:pt x="13" y="3"/>
                    </a:cubicBezTo>
                    <a:cubicBezTo>
                      <a:pt x="13" y="4"/>
                      <a:pt x="12" y="4"/>
                      <a:pt x="11" y="5"/>
                    </a:cubicBezTo>
                    <a:cubicBezTo>
                      <a:pt x="10" y="6"/>
                      <a:pt x="8" y="6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3" y="2"/>
                      <a:pt x="6" y="0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0" name="Freeform 1057">
                <a:extLst>
                  <a:ext uri="{FF2B5EF4-FFF2-40B4-BE49-F238E27FC236}">
                    <a16:creationId xmlns:a16="http://schemas.microsoft.com/office/drawing/2014/main" id="{52968652-83C7-1021-328E-DCB876104803}"/>
                  </a:ext>
                </a:extLst>
              </p:cNvPr>
              <p:cNvSpPr/>
              <p:nvPr userDrawn="1"/>
            </p:nvSpPr>
            <p:spPr bwMode="auto">
              <a:xfrm>
                <a:off x="2000" y="1712"/>
                <a:ext cx="56" cy="95"/>
              </a:xfrm>
              <a:custGeom>
                <a:avLst/>
                <a:gdLst>
                  <a:gd name="T0" fmla="*/ 0 w 9"/>
                  <a:gd name="T1" fmla="*/ 9 h 15"/>
                  <a:gd name="T2" fmla="*/ 4 w 9"/>
                  <a:gd name="T3" fmla="*/ 1 h 15"/>
                  <a:gd name="T4" fmla="*/ 7 w 9"/>
                  <a:gd name="T5" fmla="*/ 1 h 15"/>
                  <a:gd name="T6" fmla="*/ 8 w 9"/>
                  <a:gd name="T7" fmla="*/ 5 h 15"/>
                  <a:gd name="T8" fmla="*/ 5 w 9"/>
                  <a:gd name="T9" fmla="*/ 10 h 15"/>
                  <a:gd name="T10" fmla="*/ 4 w 9"/>
                  <a:gd name="T11" fmla="*/ 12 h 15"/>
                  <a:gd name="T12" fmla="*/ 3 w 9"/>
                  <a:gd name="T13" fmla="*/ 15 h 15"/>
                  <a:gd name="T14" fmla="*/ 1 w 9"/>
                  <a:gd name="T15" fmla="*/ 12 h 15"/>
                  <a:gd name="T16" fmla="*/ 0 w 9"/>
                  <a:gd name="T1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5">
                    <a:moveTo>
                      <a:pt x="0" y="9"/>
                    </a:moveTo>
                    <a:cubicBezTo>
                      <a:pt x="0" y="5"/>
                      <a:pt x="2" y="3"/>
                      <a:pt x="4" y="1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8" y="2"/>
                      <a:pt x="9" y="3"/>
                      <a:pt x="8" y="5"/>
                    </a:cubicBezTo>
                    <a:cubicBezTo>
                      <a:pt x="7" y="7"/>
                      <a:pt x="5" y="8"/>
                      <a:pt x="5" y="10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3"/>
                      <a:pt x="4" y="14"/>
                      <a:pt x="3" y="15"/>
                    </a:cubicBezTo>
                    <a:cubicBezTo>
                      <a:pt x="2" y="15"/>
                      <a:pt x="2" y="13"/>
                      <a:pt x="1" y="12"/>
                    </a:cubicBezTo>
                    <a:cubicBezTo>
                      <a:pt x="1" y="11"/>
                      <a:pt x="0" y="10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1" name="Freeform 1058">
                <a:extLst>
                  <a:ext uri="{FF2B5EF4-FFF2-40B4-BE49-F238E27FC236}">
                    <a16:creationId xmlns:a16="http://schemas.microsoft.com/office/drawing/2014/main" id="{A39BB89F-2CE3-A782-9F8B-9B1A79544B61}"/>
                  </a:ext>
                </a:extLst>
              </p:cNvPr>
              <p:cNvSpPr/>
              <p:nvPr userDrawn="1"/>
            </p:nvSpPr>
            <p:spPr bwMode="auto">
              <a:xfrm>
                <a:off x="2000" y="1820"/>
                <a:ext cx="82" cy="63"/>
              </a:xfrm>
              <a:custGeom>
                <a:avLst/>
                <a:gdLst>
                  <a:gd name="T0" fmla="*/ 1 w 13"/>
                  <a:gd name="T1" fmla="*/ 0 h 10"/>
                  <a:gd name="T2" fmla="*/ 8 w 13"/>
                  <a:gd name="T3" fmla="*/ 5 h 10"/>
                  <a:gd name="T4" fmla="*/ 12 w 13"/>
                  <a:gd name="T5" fmla="*/ 7 h 10"/>
                  <a:gd name="T6" fmla="*/ 13 w 13"/>
                  <a:gd name="T7" fmla="*/ 8 h 10"/>
                  <a:gd name="T8" fmla="*/ 12 w 13"/>
                  <a:gd name="T9" fmla="*/ 9 h 10"/>
                  <a:gd name="T10" fmla="*/ 2 w 13"/>
                  <a:gd name="T11" fmla="*/ 4 h 10"/>
                  <a:gd name="T12" fmla="*/ 1 w 1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1" y="0"/>
                    </a:moveTo>
                    <a:cubicBezTo>
                      <a:pt x="4" y="1"/>
                      <a:pt x="6" y="3"/>
                      <a:pt x="8" y="5"/>
                    </a:cubicBezTo>
                    <a:cubicBezTo>
                      <a:pt x="9" y="6"/>
                      <a:pt x="11" y="6"/>
                      <a:pt x="12" y="7"/>
                    </a:cubicBezTo>
                    <a:cubicBezTo>
                      <a:pt x="12" y="7"/>
                      <a:pt x="13" y="7"/>
                      <a:pt x="13" y="8"/>
                    </a:cubicBezTo>
                    <a:cubicBezTo>
                      <a:pt x="13" y="9"/>
                      <a:pt x="12" y="9"/>
                      <a:pt x="12" y="9"/>
                    </a:cubicBezTo>
                    <a:cubicBezTo>
                      <a:pt x="9" y="10"/>
                      <a:pt x="3" y="7"/>
                      <a:pt x="2" y="4"/>
                    </a:cubicBezTo>
                    <a:cubicBezTo>
                      <a:pt x="1" y="3"/>
                      <a:pt x="0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2" name="Freeform 1059">
                <a:extLst>
                  <a:ext uri="{FF2B5EF4-FFF2-40B4-BE49-F238E27FC236}">
                    <a16:creationId xmlns:a16="http://schemas.microsoft.com/office/drawing/2014/main" id="{03025F8B-C829-72A3-7DE8-A84F4C514137}"/>
                  </a:ext>
                </a:extLst>
              </p:cNvPr>
              <p:cNvSpPr/>
              <p:nvPr userDrawn="1"/>
            </p:nvSpPr>
            <p:spPr bwMode="auto">
              <a:xfrm>
                <a:off x="2056" y="1687"/>
                <a:ext cx="70" cy="44"/>
              </a:xfrm>
              <a:custGeom>
                <a:avLst/>
                <a:gdLst>
                  <a:gd name="T0" fmla="*/ 11 w 11"/>
                  <a:gd name="T1" fmla="*/ 3 h 7"/>
                  <a:gd name="T2" fmla="*/ 3 w 11"/>
                  <a:gd name="T3" fmla="*/ 6 h 7"/>
                  <a:gd name="T4" fmla="*/ 0 w 11"/>
                  <a:gd name="T5" fmla="*/ 6 h 7"/>
                  <a:gd name="T6" fmla="*/ 1 w 11"/>
                  <a:gd name="T7" fmla="*/ 4 h 7"/>
                  <a:gd name="T8" fmla="*/ 11 w 11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11" y="3"/>
                    </a:moveTo>
                    <a:cubicBezTo>
                      <a:pt x="8" y="4"/>
                      <a:pt x="5" y="5"/>
                      <a:pt x="3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2" y="1"/>
                      <a:pt x="9" y="0"/>
                      <a:pt x="1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3" name="Freeform 1060">
                <a:extLst>
                  <a:ext uri="{FF2B5EF4-FFF2-40B4-BE49-F238E27FC236}">
                    <a16:creationId xmlns:a16="http://schemas.microsoft.com/office/drawing/2014/main" id="{567DCD6A-F382-ED83-00E8-C4B2F3730EF1}"/>
                  </a:ext>
                </a:extLst>
              </p:cNvPr>
              <p:cNvSpPr/>
              <p:nvPr userDrawn="1"/>
            </p:nvSpPr>
            <p:spPr bwMode="auto">
              <a:xfrm>
                <a:off x="2107" y="1706"/>
                <a:ext cx="44" cy="63"/>
              </a:xfrm>
              <a:custGeom>
                <a:avLst/>
                <a:gdLst>
                  <a:gd name="T0" fmla="*/ 5 w 7"/>
                  <a:gd name="T1" fmla="*/ 10 h 10"/>
                  <a:gd name="T2" fmla="*/ 2 w 7"/>
                  <a:gd name="T3" fmla="*/ 4 h 10"/>
                  <a:gd name="T4" fmla="*/ 1 w 7"/>
                  <a:gd name="T5" fmla="*/ 2 h 10"/>
                  <a:gd name="T6" fmla="*/ 4 w 7"/>
                  <a:gd name="T7" fmla="*/ 1 h 10"/>
                  <a:gd name="T8" fmla="*/ 5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0"/>
                    </a:moveTo>
                    <a:cubicBezTo>
                      <a:pt x="5" y="7"/>
                      <a:pt x="3" y="5"/>
                      <a:pt x="2" y="4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2" y="1"/>
                      <a:pt x="2" y="0"/>
                      <a:pt x="4" y="1"/>
                    </a:cubicBezTo>
                    <a:cubicBezTo>
                      <a:pt x="6" y="3"/>
                      <a:pt x="7" y="6"/>
                      <a:pt x="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4" name="Freeform 1061">
                <a:extLst>
                  <a:ext uri="{FF2B5EF4-FFF2-40B4-BE49-F238E27FC236}">
                    <a16:creationId xmlns:a16="http://schemas.microsoft.com/office/drawing/2014/main" id="{068BC8D9-C3AA-6E66-6DD2-CD694107C407}"/>
                  </a:ext>
                </a:extLst>
              </p:cNvPr>
              <p:cNvSpPr/>
              <p:nvPr userDrawn="1"/>
            </p:nvSpPr>
            <p:spPr bwMode="auto">
              <a:xfrm>
                <a:off x="1426" y="799"/>
                <a:ext cx="95" cy="95"/>
              </a:xfrm>
              <a:custGeom>
                <a:avLst/>
                <a:gdLst>
                  <a:gd name="T0" fmla="*/ 4 w 15"/>
                  <a:gd name="T1" fmla="*/ 1 h 15"/>
                  <a:gd name="T2" fmla="*/ 13 w 15"/>
                  <a:gd name="T3" fmla="*/ 13 h 15"/>
                  <a:gd name="T4" fmla="*/ 12 w 15"/>
                  <a:gd name="T5" fmla="*/ 15 h 15"/>
                  <a:gd name="T6" fmla="*/ 11 w 15"/>
                  <a:gd name="T7" fmla="*/ 14 h 15"/>
                  <a:gd name="T8" fmla="*/ 8 w 15"/>
                  <a:gd name="T9" fmla="*/ 9 h 15"/>
                  <a:gd name="T10" fmla="*/ 1 w 15"/>
                  <a:gd name="T11" fmla="*/ 3 h 15"/>
                  <a:gd name="T12" fmla="*/ 1 w 15"/>
                  <a:gd name="T13" fmla="*/ 1 h 15"/>
                  <a:gd name="T14" fmla="*/ 4 w 15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4" y="1"/>
                    </a:moveTo>
                    <a:cubicBezTo>
                      <a:pt x="11" y="1"/>
                      <a:pt x="15" y="7"/>
                      <a:pt x="13" y="13"/>
                    </a:cubicBezTo>
                    <a:cubicBezTo>
                      <a:pt x="13" y="14"/>
                      <a:pt x="13" y="15"/>
                      <a:pt x="12" y="15"/>
                    </a:cubicBezTo>
                    <a:cubicBezTo>
                      <a:pt x="12" y="15"/>
                      <a:pt x="11" y="14"/>
                      <a:pt x="11" y="14"/>
                    </a:cubicBezTo>
                    <a:cubicBezTo>
                      <a:pt x="10" y="12"/>
                      <a:pt x="9" y="11"/>
                      <a:pt x="8" y="9"/>
                    </a:cubicBezTo>
                    <a:cubicBezTo>
                      <a:pt x="7" y="6"/>
                      <a:pt x="4" y="4"/>
                      <a:pt x="1" y="3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5" name="Freeform 1062">
                <a:extLst>
                  <a:ext uri="{FF2B5EF4-FFF2-40B4-BE49-F238E27FC236}">
                    <a16:creationId xmlns:a16="http://schemas.microsoft.com/office/drawing/2014/main" id="{4E7E7870-3B38-03CE-0FD4-77EB994B7F7D}"/>
                  </a:ext>
                </a:extLst>
              </p:cNvPr>
              <p:cNvSpPr/>
              <p:nvPr userDrawn="1"/>
            </p:nvSpPr>
            <p:spPr bwMode="auto">
              <a:xfrm>
                <a:off x="1521" y="881"/>
                <a:ext cx="56" cy="89"/>
              </a:xfrm>
              <a:custGeom>
                <a:avLst/>
                <a:gdLst>
                  <a:gd name="T0" fmla="*/ 9 w 9"/>
                  <a:gd name="T1" fmla="*/ 6 h 14"/>
                  <a:gd name="T2" fmla="*/ 4 w 9"/>
                  <a:gd name="T3" fmla="*/ 14 h 14"/>
                  <a:gd name="T4" fmla="*/ 2 w 9"/>
                  <a:gd name="T5" fmla="*/ 13 h 14"/>
                  <a:gd name="T6" fmla="*/ 1 w 9"/>
                  <a:gd name="T7" fmla="*/ 10 h 14"/>
                  <a:gd name="T8" fmla="*/ 3 w 9"/>
                  <a:gd name="T9" fmla="*/ 5 h 14"/>
                  <a:gd name="T10" fmla="*/ 4 w 9"/>
                  <a:gd name="T11" fmla="*/ 4 h 14"/>
                  <a:gd name="T12" fmla="*/ 6 w 9"/>
                  <a:gd name="T13" fmla="*/ 1 h 14"/>
                  <a:gd name="T14" fmla="*/ 7 w 9"/>
                  <a:gd name="T15" fmla="*/ 0 h 14"/>
                  <a:gd name="T16" fmla="*/ 8 w 9"/>
                  <a:gd name="T17" fmla="*/ 1 h 14"/>
                  <a:gd name="T18" fmla="*/ 9 w 9"/>
                  <a:gd name="T1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4">
                    <a:moveTo>
                      <a:pt x="9" y="6"/>
                    </a:moveTo>
                    <a:cubicBezTo>
                      <a:pt x="9" y="10"/>
                      <a:pt x="7" y="13"/>
                      <a:pt x="4" y="14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1" y="12"/>
                      <a:pt x="0" y="12"/>
                      <a:pt x="1" y="10"/>
                    </a:cubicBezTo>
                    <a:cubicBezTo>
                      <a:pt x="2" y="9"/>
                      <a:pt x="2" y="7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5" y="4"/>
                      <a:pt x="6" y="3"/>
                      <a:pt x="6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0"/>
                      <a:pt x="8" y="1"/>
                      <a:pt x="8" y="1"/>
                    </a:cubicBezTo>
                    <a:cubicBezTo>
                      <a:pt x="9" y="3"/>
                      <a:pt x="9" y="5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6" name="Freeform 1063">
                <a:extLst>
                  <a:ext uri="{FF2B5EF4-FFF2-40B4-BE49-F238E27FC236}">
                    <a16:creationId xmlns:a16="http://schemas.microsoft.com/office/drawing/2014/main" id="{D51C99E5-F030-4BCF-4032-C0C24C7ED169}"/>
                  </a:ext>
                </a:extLst>
              </p:cNvPr>
              <p:cNvSpPr/>
              <p:nvPr userDrawn="1"/>
            </p:nvSpPr>
            <p:spPr bwMode="auto">
              <a:xfrm>
                <a:off x="1502" y="805"/>
                <a:ext cx="56" cy="89"/>
              </a:xfrm>
              <a:custGeom>
                <a:avLst/>
                <a:gdLst>
                  <a:gd name="T0" fmla="*/ 8 w 9"/>
                  <a:gd name="T1" fmla="*/ 9 h 14"/>
                  <a:gd name="T2" fmla="*/ 8 w 9"/>
                  <a:gd name="T3" fmla="*/ 11 h 14"/>
                  <a:gd name="T4" fmla="*/ 6 w 9"/>
                  <a:gd name="T5" fmla="*/ 14 h 14"/>
                  <a:gd name="T6" fmla="*/ 3 w 9"/>
                  <a:gd name="T7" fmla="*/ 11 h 14"/>
                  <a:gd name="T8" fmla="*/ 1 w 9"/>
                  <a:gd name="T9" fmla="*/ 3 h 14"/>
                  <a:gd name="T10" fmla="*/ 1 w 9"/>
                  <a:gd name="T11" fmla="*/ 1 h 14"/>
                  <a:gd name="T12" fmla="*/ 3 w 9"/>
                  <a:gd name="T13" fmla="*/ 1 h 14"/>
                  <a:gd name="T14" fmla="*/ 8 w 9"/>
                  <a:gd name="T15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4">
                    <a:moveTo>
                      <a:pt x="8" y="9"/>
                    </a:moveTo>
                    <a:cubicBezTo>
                      <a:pt x="8" y="10"/>
                      <a:pt x="9" y="11"/>
                      <a:pt x="8" y="11"/>
                    </a:cubicBezTo>
                    <a:cubicBezTo>
                      <a:pt x="8" y="13"/>
                      <a:pt x="8" y="14"/>
                      <a:pt x="6" y="14"/>
                    </a:cubicBezTo>
                    <a:cubicBezTo>
                      <a:pt x="5" y="14"/>
                      <a:pt x="3" y="13"/>
                      <a:pt x="3" y="11"/>
                    </a:cubicBezTo>
                    <a:cubicBezTo>
                      <a:pt x="3" y="8"/>
                      <a:pt x="3" y="5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6" y="3"/>
                      <a:pt x="9" y="5"/>
                      <a:pt x="8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7" name="Freeform 1064">
                <a:extLst>
                  <a:ext uri="{FF2B5EF4-FFF2-40B4-BE49-F238E27FC236}">
                    <a16:creationId xmlns:a16="http://schemas.microsoft.com/office/drawing/2014/main" id="{600BE1A2-34CB-9631-2801-325C35DCEAD2}"/>
                  </a:ext>
                </a:extLst>
              </p:cNvPr>
              <p:cNvSpPr/>
              <p:nvPr userDrawn="1"/>
            </p:nvSpPr>
            <p:spPr bwMode="auto">
              <a:xfrm>
                <a:off x="1413" y="767"/>
                <a:ext cx="95" cy="32"/>
              </a:xfrm>
              <a:custGeom>
                <a:avLst/>
                <a:gdLst>
                  <a:gd name="T0" fmla="*/ 8 w 15"/>
                  <a:gd name="T1" fmla="*/ 0 h 5"/>
                  <a:gd name="T2" fmla="*/ 14 w 15"/>
                  <a:gd name="T3" fmla="*/ 2 h 5"/>
                  <a:gd name="T4" fmla="*/ 15 w 15"/>
                  <a:gd name="T5" fmla="*/ 4 h 5"/>
                  <a:gd name="T6" fmla="*/ 14 w 15"/>
                  <a:gd name="T7" fmla="*/ 4 h 5"/>
                  <a:gd name="T8" fmla="*/ 6 w 15"/>
                  <a:gd name="T9" fmla="*/ 4 h 5"/>
                  <a:gd name="T10" fmla="*/ 2 w 15"/>
                  <a:gd name="T11" fmla="*/ 5 h 5"/>
                  <a:gd name="T12" fmla="*/ 1 w 15"/>
                  <a:gd name="T13" fmla="*/ 5 h 5"/>
                  <a:gd name="T14" fmla="*/ 1 w 15"/>
                  <a:gd name="T15" fmla="*/ 3 h 5"/>
                  <a:gd name="T16" fmla="*/ 8 w 1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8" y="0"/>
                    </a:moveTo>
                    <a:cubicBezTo>
                      <a:pt x="11" y="0"/>
                      <a:pt x="12" y="2"/>
                      <a:pt x="14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1" y="5"/>
                      <a:pt x="8" y="4"/>
                      <a:pt x="6" y="4"/>
                    </a:cubicBezTo>
                    <a:cubicBezTo>
                      <a:pt x="5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1"/>
                      <a:pt x="6" y="1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8" name="Freeform 1065">
                <a:extLst>
                  <a:ext uri="{FF2B5EF4-FFF2-40B4-BE49-F238E27FC236}">
                    <a16:creationId xmlns:a16="http://schemas.microsoft.com/office/drawing/2014/main" id="{0397AE74-52BD-2BEE-657C-AB079FC34CB1}"/>
                  </a:ext>
                </a:extLst>
              </p:cNvPr>
              <p:cNvSpPr/>
              <p:nvPr userDrawn="1"/>
            </p:nvSpPr>
            <p:spPr bwMode="auto">
              <a:xfrm>
                <a:off x="1483" y="894"/>
                <a:ext cx="50" cy="63"/>
              </a:xfrm>
              <a:custGeom>
                <a:avLst/>
                <a:gdLst>
                  <a:gd name="T0" fmla="*/ 0 w 8"/>
                  <a:gd name="T1" fmla="*/ 10 h 10"/>
                  <a:gd name="T2" fmla="*/ 5 w 8"/>
                  <a:gd name="T3" fmla="*/ 1 h 10"/>
                  <a:gd name="T4" fmla="*/ 6 w 8"/>
                  <a:gd name="T5" fmla="*/ 0 h 10"/>
                  <a:gd name="T6" fmla="*/ 8 w 8"/>
                  <a:gd name="T7" fmla="*/ 2 h 10"/>
                  <a:gd name="T8" fmla="*/ 8 w 8"/>
                  <a:gd name="T9" fmla="*/ 4 h 10"/>
                  <a:gd name="T10" fmla="*/ 0 w 8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cubicBezTo>
                      <a:pt x="2" y="7"/>
                      <a:pt x="3" y="4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8" y="2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7"/>
                      <a:pt x="4" y="10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9" name="Freeform 1066">
                <a:extLst>
                  <a:ext uri="{FF2B5EF4-FFF2-40B4-BE49-F238E27FC236}">
                    <a16:creationId xmlns:a16="http://schemas.microsoft.com/office/drawing/2014/main" id="{8B61F329-452E-209C-607F-355DAB60B3A7}"/>
                  </a:ext>
                </a:extLst>
              </p:cNvPr>
              <p:cNvSpPr/>
              <p:nvPr userDrawn="1"/>
            </p:nvSpPr>
            <p:spPr bwMode="auto">
              <a:xfrm>
                <a:off x="1432" y="919"/>
                <a:ext cx="57" cy="38"/>
              </a:xfrm>
              <a:custGeom>
                <a:avLst/>
                <a:gdLst>
                  <a:gd name="T0" fmla="*/ 6 w 9"/>
                  <a:gd name="T1" fmla="*/ 5 h 6"/>
                  <a:gd name="T2" fmla="*/ 1 w 9"/>
                  <a:gd name="T3" fmla="*/ 2 h 6"/>
                  <a:gd name="T4" fmla="*/ 0 w 9"/>
                  <a:gd name="T5" fmla="*/ 0 h 6"/>
                  <a:gd name="T6" fmla="*/ 2 w 9"/>
                  <a:gd name="T7" fmla="*/ 0 h 6"/>
                  <a:gd name="T8" fmla="*/ 7 w 9"/>
                  <a:gd name="T9" fmla="*/ 1 h 6"/>
                  <a:gd name="T10" fmla="*/ 8 w 9"/>
                  <a:gd name="T11" fmla="*/ 3 h 6"/>
                  <a:gd name="T12" fmla="*/ 6 w 9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5"/>
                    </a:moveTo>
                    <a:cubicBezTo>
                      <a:pt x="4" y="5"/>
                      <a:pt x="2" y="4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5" y="2"/>
                      <a:pt x="7" y="1"/>
                    </a:cubicBezTo>
                    <a:cubicBezTo>
                      <a:pt x="8" y="1"/>
                      <a:pt x="9" y="2"/>
                      <a:pt x="8" y="3"/>
                    </a:cubicBezTo>
                    <a:cubicBezTo>
                      <a:pt x="8" y="4"/>
                      <a:pt x="8" y="6"/>
                      <a:pt x="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0" name="Freeform 1067">
                <a:extLst>
                  <a:ext uri="{FF2B5EF4-FFF2-40B4-BE49-F238E27FC236}">
                    <a16:creationId xmlns:a16="http://schemas.microsoft.com/office/drawing/2014/main" id="{473298ED-08EF-9D66-8686-0221498E71D1}"/>
                  </a:ext>
                </a:extLst>
              </p:cNvPr>
              <p:cNvSpPr/>
              <p:nvPr userDrawn="1"/>
            </p:nvSpPr>
            <p:spPr bwMode="auto">
              <a:xfrm>
                <a:off x="3254" y="3443"/>
                <a:ext cx="107" cy="83"/>
              </a:xfrm>
              <a:custGeom>
                <a:avLst/>
                <a:gdLst>
                  <a:gd name="T0" fmla="*/ 0 w 17"/>
                  <a:gd name="T1" fmla="*/ 7 h 13"/>
                  <a:gd name="T2" fmla="*/ 17 w 17"/>
                  <a:gd name="T3" fmla="*/ 9 h 13"/>
                  <a:gd name="T4" fmla="*/ 17 w 17"/>
                  <a:gd name="T5" fmla="*/ 11 h 13"/>
                  <a:gd name="T6" fmla="*/ 17 w 17"/>
                  <a:gd name="T7" fmla="*/ 13 h 13"/>
                  <a:gd name="T8" fmla="*/ 15 w 17"/>
                  <a:gd name="T9" fmla="*/ 12 h 13"/>
                  <a:gd name="T10" fmla="*/ 10 w 17"/>
                  <a:gd name="T11" fmla="*/ 9 h 13"/>
                  <a:gd name="T12" fmla="*/ 0 w 17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0" y="7"/>
                    </a:moveTo>
                    <a:cubicBezTo>
                      <a:pt x="6" y="0"/>
                      <a:pt x="13" y="3"/>
                      <a:pt x="17" y="9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2"/>
                      <a:pt x="17" y="13"/>
                      <a:pt x="17" y="13"/>
                    </a:cubicBezTo>
                    <a:cubicBezTo>
                      <a:pt x="16" y="13"/>
                      <a:pt x="15" y="13"/>
                      <a:pt x="15" y="12"/>
                    </a:cubicBezTo>
                    <a:cubicBezTo>
                      <a:pt x="13" y="11"/>
                      <a:pt x="12" y="10"/>
                      <a:pt x="10" y="9"/>
                    </a:cubicBezTo>
                    <a:cubicBezTo>
                      <a:pt x="7" y="8"/>
                      <a:pt x="3" y="8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1" name="Freeform 1068">
                <a:extLst>
                  <a:ext uri="{FF2B5EF4-FFF2-40B4-BE49-F238E27FC236}">
                    <a16:creationId xmlns:a16="http://schemas.microsoft.com/office/drawing/2014/main" id="{16EAEEF9-DBF1-1635-AB89-D9A02B0DE7E9}"/>
                  </a:ext>
                </a:extLst>
              </p:cNvPr>
              <p:cNvSpPr/>
              <p:nvPr userDrawn="1"/>
            </p:nvSpPr>
            <p:spPr bwMode="auto">
              <a:xfrm>
                <a:off x="3406" y="3482"/>
                <a:ext cx="44" cy="101"/>
              </a:xfrm>
              <a:custGeom>
                <a:avLst/>
                <a:gdLst>
                  <a:gd name="T0" fmla="*/ 7 w 7"/>
                  <a:gd name="T1" fmla="*/ 8 h 16"/>
                  <a:gd name="T2" fmla="*/ 5 w 7"/>
                  <a:gd name="T3" fmla="*/ 14 h 16"/>
                  <a:gd name="T4" fmla="*/ 0 w 7"/>
                  <a:gd name="T5" fmla="*/ 12 h 16"/>
                  <a:gd name="T6" fmla="*/ 0 w 7"/>
                  <a:gd name="T7" fmla="*/ 2 h 16"/>
                  <a:gd name="T8" fmla="*/ 2 w 7"/>
                  <a:gd name="T9" fmla="*/ 1 h 16"/>
                  <a:gd name="T10" fmla="*/ 7 w 7"/>
                  <a:gd name="T1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6">
                    <a:moveTo>
                      <a:pt x="7" y="8"/>
                    </a:moveTo>
                    <a:cubicBezTo>
                      <a:pt x="7" y="11"/>
                      <a:pt x="6" y="13"/>
                      <a:pt x="5" y="14"/>
                    </a:cubicBezTo>
                    <a:cubicBezTo>
                      <a:pt x="4" y="16"/>
                      <a:pt x="1" y="14"/>
                      <a:pt x="0" y="12"/>
                    </a:cubicBezTo>
                    <a:cubicBezTo>
                      <a:pt x="0" y="9"/>
                      <a:pt x="0" y="5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4" y="2"/>
                      <a:pt x="7" y="6"/>
                      <a:pt x="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2" name="Freeform 1069">
                <a:extLst>
                  <a:ext uri="{FF2B5EF4-FFF2-40B4-BE49-F238E27FC236}">
                    <a16:creationId xmlns:a16="http://schemas.microsoft.com/office/drawing/2014/main" id="{F9E3B1DF-FA63-0DEA-E25C-9C79C852917E}"/>
                  </a:ext>
                </a:extLst>
              </p:cNvPr>
              <p:cNvSpPr/>
              <p:nvPr userDrawn="1"/>
            </p:nvSpPr>
            <p:spPr bwMode="auto">
              <a:xfrm>
                <a:off x="3324" y="3437"/>
                <a:ext cx="75" cy="76"/>
              </a:xfrm>
              <a:custGeom>
                <a:avLst/>
                <a:gdLst>
                  <a:gd name="T0" fmla="*/ 0 w 12"/>
                  <a:gd name="T1" fmla="*/ 2 h 12"/>
                  <a:gd name="T2" fmla="*/ 12 w 12"/>
                  <a:gd name="T3" fmla="*/ 9 h 12"/>
                  <a:gd name="T4" fmla="*/ 10 w 12"/>
                  <a:gd name="T5" fmla="*/ 12 h 12"/>
                  <a:gd name="T6" fmla="*/ 7 w 12"/>
                  <a:gd name="T7" fmla="*/ 10 h 12"/>
                  <a:gd name="T8" fmla="*/ 0 w 12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cubicBezTo>
                      <a:pt x="5" y="0"/>
                      <a:pt x="11" y="2"/>
                      <a:pt x="12" y="9"/>
                    </a:cubicBezTo>
                    <a:cubicBezTo>
                      <a:pt x="12" y="10"/>
                      <a:pt x="11" y="11"/>
                      <a:pt x="10" y="12"/>
                    </a:cubicBezTo>
                    <a:cubicBezTo>
                      <a:pt x="9" y="12"/>
                      <a:pt x="8" y="11"/>
                      <a:pt x="7" y="10"/>
                    </a:cubicBezTo>
                    <a:cubicBezTo>
                      <a:pt x="5" y="6"/>
                      <a:pt x="4" y="5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3" name="Freeform 1070">
                <a:extLst>
                  <a:ext uri="{FF2B5EF4-FFF2-40B4-BE49-F238E27FC236}">
                    <a16:creationId xmlns:a16="http://schemas.microsoft.com/office/drawing/2014/main" id="{3786C594-30A3-2CBF-F42C-AC4A03FE8D5E}"/>
                  </a:ext>
                </a:extLst>
              </p:cNvPr>
              <p:cNvSpPr/>
              <p:nvPr userDrawn="1"/>
            </p:nvSpPr>
            <p:spPr bwMode="auto">
              <a:xfrm>
                <a:off x="3235" y="3424"/>
                <a:ext cx="89" cy="64"/>
              </a:xfrm>
              <a:custGeom>
                <a:avLst/>
                <a:gdLst>
                  <a:gd name="T0" fmla="*/ 14 w 14"/>
                  <a:gd name="T1" fmla="*/ 2 h 10"/>
                  <a:gd name="T2" fmla="*/ 4 w 14"/>
                  <a:gd name="T3" fmla="*/ 7 h 10"/>
                  <a:gd name="T4" fmla="*/ 2 w 14"/>
                  <a:gd name="T5" fmla="*/ 9 h 10"/>
                  <a:gd name="T6" fmla="*/ 1 w 14"/>
                  <a:gd name="T7" fmla="*/ 10 h 10"/>
                  <a:gd name="T8" fmla="*/ 0 w 14"/>
                  <a:gd name="T9" fmla="*/ 8 h 10"/>
                  <a:gd name="T10" fmla="*/ 1 w 14"/>
                  <a:gd name="T11" fmla="*/ 6 h 10"/>
                  <a:gd name="T12" fmla="*/ 14 w 14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14" y="2"/>
                    </a:moveTo>
                    <a:cubicBezTo>
                      <a:pt x="11" y="4"/>
                      <a:pt x="7" y="5"/>
                      <a:pt x="4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3" y="2"/>
                      <a:pt x="9" y="0"/>
                      <a:pt x="1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4" name="Freeform 1071">
                <a:extLst>
                  <a:ext uri="{FF2B5EF4-FFF2-40B4-BE49-F238E27FC236}">
                    <a16:creationId xmlns:a16="http://schemas.microsoft.com/office/drawing/2014/main" id="{0787183E-1EA0-9ACB-5DFB-0F7E80A7F6DB}"/>
                  </a:ext>
                </a:extLst>
              </p:cNvPr>
              <p:cNvSpPr/>
              <p:nvPr userDrawn="1"/>
            </p:nvSpPr>
            <p:spPr bwMode="auto">
              <a:xfrm>
                <a:off x="3374" y="3513"/>
                <a:ext cx="32" cy="76"/>
              </a:xfrm>
              <a:custGeom>
                <a:avLst/>
                <a:gdLst>
                  <a:gd name="T0" fmla="*/ 1 w 5"/>
                  <a:gd name="T1" fmla="*/ 8 h 12"/>
                  <a:gd name="T2" fmla="*/ 0 w 5"/>
                  <a:gd name="T3" fmla="*/ 3 h 12"/>
                  <a:gd name="T4" fmla="*/ 1 w 5"/>
                  <a:gd name="T5" fmla="*/ 1 h 12"/>
                  <a:gd name="T6" fmla="*/ 3 w 5"/>
                  <a:gd name="T7" fmla="*/ 2 h 12"/>
                  <a:gd name="T8" fmla="*/ 4 w 5"/>
                  <a:gd name="T9" fmla="*/ 7 h 12"/>
                  <a:gd name="T10" fmla="*/ 2 w 5"/>
                  <a:gd name="T11" fmla="*/ 11 h 12"/>
                  <a:gd name="T12" fmla="*/ 1 w 5"/>
                  <a:gd name="T13" fmla="*/ 12 h 12"/>
                  <a:gd name="T14" fmla="*/ 1 w 5"/>
                  <a:gd name="T15" fmla="*/ 11 h 12"/>
                  <a:gd name="T16" fmla="*/ 1 w 5"/>
                  <a:gd name="T1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3"/>
                      <a:pt x="5" y="5"/>
                      <a:pt x="4" y="7"/>
                    </a:cubicBezTo>
                    <a:cubicBezTo>
                      <a:pt x="4" y="9"/>
                      <a:pt x="3" y="10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5" name="Freeform 1072">
                <a:extLst>
                  <a:ext uri="{FF2B5EF4-FFF2-40B4-BE49-F238E27FC236}">
                    <a16:creationId xmlns:a16="http://schemas.microsoft.com/office/drawing/2014/main" id="{DE380279-06ED-F177-3C31-9796F112013D}"/>
                  </a:ext>
                </a:extLst>
              </p:cNvPr>
              <p:cNvSpPr/>
              <p:nvPr userDrawn="1"/>
            </p:nvSpPr>
            <p:spPr bwMode="auto">
              <a:xfrm>
                <a:off x="3317" y="3564"/>
                <a:ext cx="57" cy="32"/>
              </a:xfrm>
              <a:custGeom>
                <a:avLst/>
                <a:gdLst>
                  <a:gd name="T0" fmla="*/ 4 w 9"/>
                  <a:gd name="T1" fmla="*/ 5 h 5"/>
                  <a:gd name="T2" fmla="*/ 2 w 9"/>
                  <a:gd name="T3" fmla="*/ 5 h 5"/>
                  <a:gd name="T4" fmla="*/ 0 w 9"/>
                  <a:gd name="T5" fmla="*/ 3 h 5"/>
                  <a:gd name="T6" fmla="*/ 2 w 9"/>
                  <a:gd name="T7" fmla="*/ 2 h 5"/>
                  <a:gd name="T8" fmla="*/ 6 w 9"/>
                  <a:gd name="T9" fmla="*/ 1 h 5"/>
                  <a:gd name="T10" fmla="*/ 8 w 9"/>
                  <a:gd name="T11" fmla="*/ 1 h 5"/>
                  <a:gd name="T12" fmla="*/ 8 w 9"/>
                  <a:gd name="T13" fmla="*/ 4 h 5"/>
                  <a:gd name="T14" fmla="*/ 4 w 9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5">
                    <a:moveTo>
                      <a:pt x="4" y="5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4" y="2"/>
                      <a:pt x="5" y="2"/>
                      <a:pt x="6" y="1"/>
                    </a:cubicBezTo>
                    <a:cubicBezTo>
                      <a:pt x="7" y="1"/>
                      <a:pt x="8" y="0"/>
                      <a:pt x="8" y="1"/>
                    </a:cubicBezTo>
                    <a:cubicBezTo>
                      <a:pt x="9" y="2"/>
                      <a:pt x="9" y="3"/>
                      <a:pt x="8" y="4"/>
                    </a:cubicBezTo>
                    <a:cubicBezTo>
                      <a:pt x="7" y="5"/>
                      <a:pt x="6" y="5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6" name="Freeform 1073">
                <a:extLst>
                  <a:ext uri="{FF2B5EF4-FFF2-40B4-BE49-F238E27FC236}">
                    <a16:creationId xmlns:a16="http://schemas.microsoft.com/office/drawing/2014/main" id="{FE513C67-C7D0-C1A3-F675-289701C67C11}"/>
                  </a:ext>
                </a:extLst>
              </p:cNvPr>
              <p:cNvSpPr/>
              <p:nvPr userDrawn="1"/>
            </p:nvSpPr>
            <p:spPr bwMode="auto">
              <a:xfrm>
                <a:off x="3254" y="3501"/>
                <a:ext cx="38" cy="38"/>
              </a:xfrm>
              <a:custGeom>
                <a:avLst/>
                <a:gdLst>
                  <a:gd name="T0" fmla="*/ 6 w 6"/>
                  <a:gd name="T1" fmla="*/ 1 h 6"/>
                  <a:gd name="T2" fmla="*/ 2 w 6"/>
                  <a:gd name="T3" fmla="*/ 5 h 6"/>
                  <a:gd name="T4" fmla="*/ 1 w 6"/>
                  <a:gd name="T5" fmla="*/ 6 h 6"/>
                  <a:gd name="T6" fmla="*/ 0 w 6"/>
                  <a:gd name="T7" fmla="*/ 3 h 6"/>
                  <a:gd name="T8" fmla="*/ 1 w 6"/>
                  <a:gd name="T9" fmla="*/ 0 h 6"/>
                  <a:gd name="T10" fmla="*/ 6 w 6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5" y="2"/>
                      <a:pt x="2" y="3"/>
                      <a:pt x="2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5" y="0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7" name="Freeform 1074">
                <a:extLst>
                  <a:ext uri="{FF2B5EF4-FFF2-40B4-BE49-F238E27FC236}">
                    <a16:creationId xmlns:a16="http://schemas.microsoft.com/office/drawing/2014/main" id="{3E380EE2-A733-6B26-3EB2-FEC66463488F}"/>
                  </a:ext>
                </a:extLst>
              </p:cNvPr>
              <p:cNvSpPr/>
              <p:nvPr userDrawn="1"/>
            </p:nvSpPr>
            <p:spPr bwMode="auto">
              <a:xfrm>
                <a:off x="3607" y="3862"/>
                <a:ext cx="101" cy="57"/>
              </a:xfrm>
              <a:custGeom>
                <a:avLst/>
                <a:gdLst>
                  <a:gd name="T0" fmla="*/ 16 w 16"/>
                  <a:gd name="T1" fmla="*/ 4 h 9"/>
                  <a:gd name="T2" fmla="*/ 2 w 16"/>
                  <a:gd name="T3" fmla="*/ 8 h 9"/>
                  <a:gd name="T4" fmla="*/ 1 w 16"/>
                  <a:gd name="T5" fmla="*/ 9 h 9"/>
                  <a:gd name="T6" fmla="*/ 1 w 16"/>
                  <a:gd name="T7" fmla="*/ 7 h 9"/>
                  <a:gd name="T8" fmla="*/ 8 w 16"/>
                  <a:gd name="T9" fmla="*/ 0 h 9"/>
                  <a:gd name="T10" fmla="*/ 16 w 16"/>
                  <a:gd name="T1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9">
                    <a:moveTo>
                      <a:pt x="16" y="4"/>
                    </a:moveTo>
                    <a:cubicBezTo>
                      <a:pt x="11" y="4"/>
                      <a:pt x="6" y="5"/>
                      <a:pt x="2" y="8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1" y="3"/>
                      <a:pt x="3" y="0"/>
                      <a:pt x="8" y="0"/>
                    </a:cubicBezTo>
                    <a:cubicBezTo>
                      <a:pt x="11" y="0"/>
                      <a:pt x="14" y="1"/>
                      <a:pt x="1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8" name="Freeform 1075">
                <a:extLst>
                  <a:ext uri="{FF2B5EF4-FFF2-40B4-BE49-F238E27FC236}">
                    <a16:creationId xmlns:a16="http://schemas.microsoft.com/office/drawing/2014/main" id="{4A68CE9F-1AF7-DA8C-2117-6E287F0C5DD4}"/>
                  </a:ext>
                </a:extLst>
              </p:cNvPr>
              <p:cNvSpPr/>
              <p:nvPr userDrawn="1"/>
            </p:nvSpPr>
            <p:spPr bwMode="auto">
              <a:xfrm>
                <a:off x="3714" y="3824"/>
                <a:ext cx="63" cy="63"/>
              </a:xfrm>
              <a:custGeom>
                <a:avLst/>
                <a:gdLst>
                  <a:gd name="T0" fmla="*/ 10 w 10"/>
                  <a:gd name="T1" fmla="*/ 7 h 10"/>
                  <a:gd name="T2" fmla="*/ 9 w 10"/>
                  <a:gd name="T3" fmla="*/ 9 h 10"/>
                  <a:gd name="T4" fmla="*/ 6 w 10"/>
                  <a:gd name="T5" fmla="*/ 9 h 10"/>
                  <a:gd name="T6" fmla="*/ 3 w 10"/>
                  <a:gd name="T7" fmla="*/ 6 h 10"/>
                  <a:gd name="T8" fmla="*/ 0 w 10"/>
                  <a:gd name="T9" fmla="*/ 2 h 10"/>
                  <a:gd name="T10" fmla="*/ 1 w 10"/>
                  <a:gd name="T11" fmla="*/ 1 h 10"/>
                  <a:gd name="T12" fmla="*/ 10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0" y="7"/>
                    </a:moveTo>
                    <a:cubicBezTo>
                      <a:pt x="10" y="8"/>
                      <a:pt x="10" y="9"/>
                      <a:pt x="9" y="9"/>
                    </a:cubicBezTo>
                    <a:cubicBezTo>
                      <a:pt x="8" y="9"/>
                      <a:pt x="6" y="10"/>
                      <a:pt x="6" y="9"/>
                    </a:cubicBezTo>
                    <a:cubicBezTo>
                      <a:pt x="5" y="7"/>
                      <a:pt x="4" y="7"/>
                      <a:pt x="3" y="6"/>
                    </a:cubicBezTo>
                    <a:cubicBezTo>
                      <a:pt x="1" y="5"/>
                      <a:pt x="2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5" y="0"/>
                      <a:pt x="10" y="3"/>
                      <a:pt x="1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9" name="Freeform 1076">
                <a:extLst>
                  <a:ext uri="{FF2B5EF4-FFF2-40B4-BE49-F238E27FC236}">
                    <a16:creationId xmlns:a16="http://schemas.microsoft.com/office/drawing/2014/main" id="{4A72CB9F-F0D9-9092-3443-869601F901A4}"/>
                  </a:ext>
                </a:extLst>
              </p:cNvPr>
              <p:cNvSpPr/>
              <p:nvPr userDrawn="1"/>
            </p:nvSpPr>
            <p:spPr bwMode="auto">
              <a:xfrm>
                <a:off x="3639" y="3824"/>
                <a:ext cx="75" cy="44"/>
              </a:xfrm>
              <a:custGeom>
                <a:avLst/>
                <a:gdLst>
                  <a:gd name="T0" fmla="*/ 0 w 12"/>
                  <a:gd name="T1" fmla="*/ 5 h 7"/>
                  <a:gd name="T2" fmla="*/ 11 w 12"/>
                  <a:gd name="T3" fmla="*/ 2 h 7"/>
                  <a:gd name="T4" fmla="*/ 12 w 12"/>
                  <a:gd name="T5" fmla="*/ 5 h 7"/>
                  <a:gd name="T6" fmla="*/ 9 w 12"/>
                  <a:gd name="T7" fmla="*/ 6 h 7"/>
                  <a:gd name="T8" fmla="*/ 0 w 12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2" y="1"/>
                      <a:pt x="7" y="0"/>
                      <a:pt x="11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1" y="6"/>
                      <a:pt x="10" y="7"/>
                      <a:pt x="9" y="6"/>
                    </a:cubicBezTo>
                    <a:cubicBezTo>
                      <a:pt x="6" y="5"/>
                      <a:pt x="3" y="4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0" name="Freeform 1077">
                <a:extLst>
                  <a:ext uri="{FF2B5EF4-FFF2-40B4-BE49-F238E27FC236}">
                    <a16:creationId xmlns:a16="http://schemas.microsoft.com/office/drawing/2014/main" id="{4EDA48C0-CAD9-E6B3-1E88-2B7C81B9EAAB}"/>
                  </a:ext>
                </a:extLst>
              </p:cNvPr>
              <p:cNvSpPr/>
              <p:nvPr userDrawn="1"/>
            </p:nvSpPr>
            <p:spPr bwMode="auto">
              <a:xfrm>
                <a:off x="3588" y="3849"/>
                <a:ext cx="32" cy="70"/>
              </a:xfrm>
              <a:custGeom>
                <a:avLst/>
                <a:gdLst>
                  <a:gd name="T0" fmla="*/ 0 w 5"/>
                  <a:gd name="T1" fmla="*/ 8 h 11"/>
                  <a:gd name="T2" fmla="*/ 3 w 5"/>
                  <a:gd name="T3" fmla="*/ 1 h 11"/>
                  <a:gd name="T4" fmla="*/ 5 w 5"/>
                  <a:gd name="T5" fmla="*/ 0 h 11"/>
                  <a:gd name="T6" fmla="*/ 5 w 5"/>
                  <a:gd name="T7" fmla="*/ 2 h 11"/>
                  <a:gd name="T8" fmla="*/ 5 w 5"/>
                  <a:gd name="T9" fmla="*/ 3 h 11"/>
                  <a:gd name="T10" fmla="*/ 2 w 5"/>
                  <a:gd name="T11" fmla="*/ 10 h 11"/>
                  <a:gd name="T12" fmla="*/ 2 w 5"/>
                  <a:gd name="T13" fmla="*/ 11 h 11"/>
                  <a:gd name="T14" fmla="*/ 0 w 5"/>
                  <a:gd name="T15" fmla="*/ 10 h 11"/>
                  <a:gd name="T16" fmla="*/ 0 w 5"/>
                  <a:gd name="T1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1">
                    <a:moveTo>
                      <a:pt x="0" y="8"/>
                    </a:moveTo>
                    <a:cubicBezTo>
                      <a:pt x="1" y="5"/>
                      <a:pt x="0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3" y="5"/>
                      <a:pt x="3" y="8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11"/>
                      <a:pt x="0" y="11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1" name="Freeform 1078">
                <a:extLst>
                  <a:ext uri="{FF2B5EF4-FFF2-40B4-BE49-F238E27FC236}">
                    <a16:creationId xmlns:a16="http://schemas.microsoft.com/office/drawing/2014/main" id="{3F518383-7626-4456-AC0E-EE91E1B049E6}"/>
                  </a:ext>
                </a:extLst>
              </p:cNvPr>
              <p:cNvSpPr/>
              <p:nvPr userDrawn="1"/>
            </p:nvSpPr>
            <p:spPr bwMode="auto">
              <a:xfrm>
                <a:off x="3714" y="3862"/>
                <a:ext cx="38" cy="57"/>
              </a:xfrm>
              <a:custGeom>
                <a:avLst/>
                <a:gdLst>
                  <a:gd name="T0" fmla="*/ 6 w 6"/>
                  <a:gd name="T1" fmla="*/ 7 h 9"/>
                  <a:gd name="T2" fmla="*/ 5 w 6"/>
                  <a:gd name="T3" fmla="*/ 8 h 9"/>
                  <a:gd name="T4" fmla="*/ 4 w 6"/>
                  <a:gd name="T5" fmla="*/ 7 h 9"/>
                  <a:gd name="T6" fmla="*/ 1 w 6"/>
                  <a:gd name="T7" fmla="*/ 4 h 9"/>
                  <a:gd name="T8" fmla="*/ 1 w 6"/>
                  <a:gd name="T9" fmla="*/ 1 h 9"/>
                  <a:gd name="T10" fmla="*/ 3 w 6"/>
                  <a:gd name="T11" fmla="*/ 1 h 9"/>
                  <a:gd name="T12" fmla="*/ 6 w 6"/>
                  <a:gd name="T1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7"/>
                    </a:moveTo>
                    <a:cubicBezTo>
                      <a:pt x="6" y="7"/>
                      <a:pt x="6" y="8"/>
                      <a:pt x="5" y="8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6" y="4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2" name="Freeform 1079">
                <a:extLst>
                  <a:ext uri="{FF2B5EF4-FFF2-40B4-BE49-F238E27FC236}">
                    <a16:creationId xmlns:a16="http://schemas.microsoft.com/office/drawing/2014/main" id="{103B5FAB-6A92-83F3-F8A7-9CA8067442AD}"/>
                  </a:ext>
                </a:extLst>
              </p:cNvPr>
              <p:cNvSpPr/>
              <p:nvPr userDrawn="1"/>
            </p:nvSpPr>
            <p:spPr bwMode="auto">
              <a:xfrm>
                <a:off x="3658" y="900"/>
                <a:ext cx="56" cy="95"/>
              </a:xfrm>
              <a:custGeom>
                <a:avLst/>
                <a:gdLst>
                  <a:gd name="T0" fmla="*/ 9 w 9"/>
                  <a:gd name="T1" fmla="*/ 6 h 15"/>
                  <a:gd name="T2" fmla="*/ 2 w 9"/>
                  <a:gd name="T3" fmla="*/ 15 h 15"/>
                  <a:gd name="T4" fmla="*/ 0 w 9"/>
                  <a:gd name="T5" fmla="*/ 15 h 15"/>
                  <a:gd name="T6" fmla="*/ 0 w 9"/>
                  <a:gd name="T7" fmla="*/ 14 h 15"/>
                  <a:gd name="T8" fmla="*/ 4 w 9"/>
                  <a:gd name="T9" fmla="*/ 2 h 15"/>
                  <a:gd name="T10" fmla="*/ 5 w 9"/>
                  <a:gd name="T11" fmla="*/ 0 h 15"/>
                  <a:gd name="T12" fmla="*/ 6 w 9"/>
                  <a:gd name="T13" fmla="*/ 1 h 15"/>
                  <a:gd name="T14" fmla="*/ 9 w 9"/>
                  <a:gd name="T15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5">
                    <a:moveTo>
                      <a:pt x="9" y="6"/>
                    </a:moveTo>
                    <a:cubicBezTo>
                      <a:pt x="9" y="9"/>
                      <a:pt x="5" y="14"/>
                      <a:pt x="2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3" y="10"/>
                      <a:pt x="4" y="6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3" name="Freeform 1080">
                <a:extLst>
                  <a:ext uri="{FF2B5EF4-FFF2-40B4-BE49-F238E27FC236}">
                    <a16:creationId xmlns:a16="http://schemas.microsoft.com/office/drawing/2014/main" id="{438BAE76-1BB2-0F4B-9A46-307368F8176F}"/>
                  </a:ext>
                </a:extLst>
              </p:cNvPr>
              <p:cNvSpPr/>
              <p:nvPr userDrawn="1"/>
            </p:nvSpPr>
            <p:spPr bwMode="auto">
              <a:xfrm>
                <a:off x="3626" y="1033"/>
                <a:ext cx="76" cy="38"/>
              </a:xfrm>
              <a:custGeom>
                <a:avLst/>
                <a:gdLst>
                  <a:gd name="T0" fmla="*/ 4 w 12"/>
                  <a:gd name="T1" fmla="*/ 6 h 6"/>
                  <a:gd name="T2" fmla="*/ 2 w 12"/>
                  <a:gd name="T3" fmla="*/ 5 h 6"/>
                  <a:gd name="T4" fmla="*/ 0 w 12"/>
                  <a:gd name="T5" fmla="*/ 3 h 6"/>
                  <a:gd name="T6" fmla="*/ 2 w 12"/>
                  <a:gd name="T7" fmla="*/ 0 h 6"/>
                  <a:gd name="T8" fmla="*/ 10 w 12"/>
                  <a:gd name="T9" fmla="*/ 0 h 6"/>
                  <a:gd name="T10" fmla="*/ 11 w 12"/>
                  <a:gd name="T11" fmla="*/ 1 h 6"/>
                  <a:gd name="T12" fmla="*/ 4 w 12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4" y="6"/>
                      <a:pt x="3" y="5"/>
                      <a:pt x="2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5" y="0"/>
                      <a:pt x="7" y="0"/>
                      <a:pt x="10" y="0"/>
                    </a:cubicBezTo>
                    <a:cubicBezTo>
                      <a:pt x="11" y="0"/>
                      <a:pt x="12" y="0"/>
                      <a:pt x="11" y="1"/>
                    </a:cubicBezTo>
                    <a:cubicBezTo>
                      <a:pt x="10" y="4"/>
                      <a:pt x="7" y="6"/>
                      <a:pt x="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4" name="Freeform 1081">
                <a:extLst>
                  <a:ext uri="{FF2B5EF4-FFF2-40B4-BE49-F238E27FC236}">
                    <a16:creationId xmlns:a16="http://schemas.microsoft.com/office/drawing/2014/main" id="{32D105A4-5EF0-4B8D-962E-37DBC7366271}"/>
                  </a:ext>
                </a:extLst>
              </p:cNvPr>
              <p:cNvSpPr/>
              <p:nvPr userDrawn="1"/>
            </p:nvSpPr>
            <p:spPr bwMode="auto">
              <a:xfrm>
                <a:off x="3677" y="951"/>
                <a:ext cx="56" cy="76"/>
              </a:xfrm>
              <a:custGeom>
                <a:avLst/>
                <a:gdLst>
                  <a:gd name="T0" fmla="*/ 7 w 9"/>
                  <a:gd name="T1" fmla="*/ 0 h 12"/>
                  <a:gd name="T2" fmla="*/ 4 w 9"/>
                  <a:gd name="T3" fmla="*/ 11 h 12"/>
                  <a:gd name="T4" fmla="*/ 1 w 9"/>
                  <a:gd name="T5" fmla="*/ 10 h 12"/>
                  <a:gd name="T6" fmla="*/ 2 w 9"/>
                  <a:gd name="T7" fmla="*/ 7 h 12"/>
                  <a:gd name="T8" fmla="*/ 6 w 9"/>
                  <a:gd name="T9" fmla="*/ 2 h 12"/>
                  <a:gd name="T10" fmla="*/ 7 w 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9" y="5"/>
                      <a:pt x="8" y="9"/>
                      <a:pt x="4" y="11"/>
                    </a:cubicBezTo>
                    <a:cubicBezTo>
                      <a:pt x="3" y="11"/>
                      <a:pt x="1" y="12"/>
                      <a:pt x="1" y="10"/>
                    </a:cubicBezTo>
                    <a:cubicBezTo>
                      <a:pt x="0" y="9"/>
                      <a:pt x="0" y="8"/>
                      <a:pt x="2" y="7"/>
                    </a:cubicBezTo>
                    <a:cubicBezTo>
                      <a:pt x="4" y="6"/>
                      <a:pt x="5" y="4"/>
                      <a:pt x="6" y="2"/>
                    </a:cubicBezTo>
                    <a:cubicBezTo>
                      <a:pt x="7" y="1"/>
                      <a:pt x="7" y="0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5" name="Freeform 1082">
                <a:extLst>
                  <a:ext uri="{FF2B5EF4-FFF2-40B4-BE49-F238E27FC236}">
                    <a16:creationId xmlns:a16="http://schemas.microsoft.com/office/drawing/2014/main" id="{24D13FE0-344B-05D8-D8D7-636923538E6A}"/>
                  </a:ext>
                </a:extLst>
              </p:cNvPr>
              <p:cNvSpPr/>
              <p:nvPr userDrawn="1"/>
            </p:nvSpPr>
            <p:spPr bwMode="auto">
              <a:xfrm>
                <a:off x="3683" y="875"/>
                <a:ext cx="63" cy="76"/>
              </a:xfrm>
              <a:custGeom>
                <a:avLst/>
                <a:gdLst>
                  <a:gd name="T0" fmla="*/ 0 w 10"/>
                  <a:gd name="T1" fmla="*/ 1 h 12"/>
                  <a:gd name="T2" fmla="*/ 8 w 10"/>
                  <a:gd name="T3" fmla="*/ 12 h 12"/>
                  <a:gd name="T4" fmla="*/ 0 w 10"/>
                  <a:gd name="T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1"/>
                    </a:moveTo>
                    <a:cubicBezTo>
                      <a:pt x="6" y="0"/>
                      <a:pt x="10" y="6"/>
                      <a:pt x="8" y="12"/>
                    </a:cubicBezTo>
                    <a:cubicBezTo>
                      <a:pt x="5" y="8"/>
                      <a:pt x="4" y="4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6" name="Freeform 1083">
                <a:extLst>
                  <a:ext uri="{FF2B5EF4-FFF2-40B4-BE49-F238E27FC236}">
                    <a16:creationId xmlns:a16="http://schemas.microsoft.com/office/drawing/2014/main" id="{CA0B2218-DD97-4E0A-F7F1-11AE5D7214AD}"/>
                  </a:ext>
                </a:extLst>
              </p:cNvPr>
              <p:cNvSpPr/>
              <p:nvPr userDrawn="1"/>
            </p:nvSpPr>
            <p:spPr bwMode="auto">
              <a:xfrm>
                <a:off x="3607" y="1001"/>
                <a:ext cx="63" cy="32"/>
              </a:xfrm>
              <a:custGeom>
                <a:avLst/>
                <a:gdLst>
                  <a:gd name="T0" fmla="*/ 5 w 10"/>
                  <a:gd name="T1" fmla="*/ 4 h 5"/>
                  <a:gd name="T2" fmla="*/ 4 w 10"/>
                  <a:gd name="T3" fmla="*/ 4 h 5"/>
                  <a:gd name="T4" fmla="*/ 0 w 10"/>
                  <a:gd name="T5" fmla="*/ 2 h 5"/>
                  <a:gd name="T6" fmla="*/ 4 w 10"/>
                  <a:gd name="T7" fmla="*/ 1 h 5"/>
                  <a:gd name="T8" fmla="*/ 8 w 10"/>
                  <a:gd name="T9" fmla="*/ 1 h 5"/>
                  <a:gd name="T10" fmla="*/ 9 w 10"/>
                  <a:gd name="T11" fmla="*/ 1 h 5"/>
                  <a:gd name="T12" fmla="*/ 9 w 10"/>
                  <a:gd name="T13" fmla="*/ 3 h 5"/>
                  <a:gd name="T14" fmla="*/ 5 w 10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">
                    <a:moveTo>
                      <a:pt x="5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0" y="4"/>
                      <a:pt x="0" y="2"/>
                    </a:cubicBezTo>
                    <a:cubicBezTo>
                      <a:pt x="0" y="1"/>
                      <a:pt x="3" y="1"/>
                      <a:pt x="4" y="1"/>
                    </a:cubicBezTo>
                    <a:cubicBezTo>
                      <a:pt x="5" y="1"/>
                      <a:pt x="7" y="1"/>
                      <a:pt x="8" y="1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8" y="4"/>
                      <a:pt x="6" y="5"/>
                      <a:pt x="5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7" name="Freeform 1084">
                <a:extLst>
                  <a:ext uri="{FF2B5EF4-FFF2-40B4-BE49-F238E27FC236}">
                    <a16:creationId xmlns:a16="http://schemas.microsoft.com/office/drawing/2014/main" id="{1310FEA9-3242-C7A6-CFCC-B53D8C915BEC}"/>
                  </a:ext>
                </a:extLst>
              </p:cNvPr>
              <p:cNvSpPr/>
              <p:nvPr userDrawn="1"/>
            </p:nvSpPr>
            <p:spPr bwMode="auto">
              <a:xfrm>
                <a:off x="1647" y="3767"/>
                <a:ext cx="94" cy="44"/>
              </a:xfrm>
              <a:custGeom>
                <a:avLst/>
                <a:gdLst>
                  <a:gd name="T0" fmla="*/ 9 w 15"/>
                  <a:gd name="T1" fmla="*/ 7 h 7"/>
                  <a:gd name="T2" fmla="*/ 1 w 15"/>
                  <a:gd name="T3" fmla="*/ 2 h 7"/>
                  <a:gd name="T4" fmla="*/ 0 w 15"/>
                  <a:gd name="T5" fmla="*/ 0 h 7"/>
                  <a:gd name="T6" fmla="*/ 2 w 15"/>
                  <a:gd name="T7" fmla="*/ 0 h 7"/>
                  <a:gd name="T8" fmla="*/ 9 w 15"/>
                  <a:gd name="T9" fmla="*/ 1 h 7"/>
                  <a:gd name="T10" fmla="*/ 13 w 15"/>
                  <a:gd name="T11" fmla="*/ 1 h 7"/>
                  <a:gd name="T12" fmla="*/ 15 w 15"/>
                  <a:gd name="T13" fmla="*/ 1 h 7"/>
                  <a:gd name="T14" fmla="*/ 15 w 15"/>
                  <a:gd name="T15" fmla="*/ 3 h 7"/>
                  <a:gd name="T16" fmla="*/ 9 w 1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9" y="7"/>
                    </a:moveTo>
                    <a:cubicBezTo>
                      <a:pt x="5" y="6"/>
                      <a:pt x="2" y="5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1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0"/>
                      <a:pt x="14" y="0"/>
                      <a:pt x="15" y="1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13" y="5"/>
                      <a:pt x="11" y="6"/>
                      <a:pt x="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8" name="Freeform 1085">
                <a:extLst>
                  <a:ext uri="{FF2B5EF4-FFF2-40B4-BE49-F238E27FC236}">
                    <a16:creationId xmlns:a16="http://schemas.microsoft.com/office/drawing/2014/main" id="{FD906285-6035-F070-237F-C139F133685D}"/>
                  </a:ext>
                </a:extLst>
              </p:cNvPr>
              <p:cNvSpPr/>
              <p:nvPr userDrawn="1"/>
            </p:nvSpPr>
            <p:spPr bwMode="auto">
              <a:xfrm>
                <a:off x="1571" y="3748"/>
                <a:ext cx="50" cy="70"/>
              </a:xfrm>
              <a:custGeom>
                <a:avLst/>
                <a:gdLst>
                  <a:gd name="T0" fmla="*/ 0 w 8"/>
                  <a:gd name="T1" fmla="*/ 4 h 11"/>
                  <a:gd name="T2" fmla="*/ 0 w 8"/>
                  <a:gd name="T3" fmla="*/ 2 h 11"/>
                  <a:gd name="T4" fmla="*/ 2 w 8"/>
                  <a:gd name="T5" fmla="*/ 0 h 11"/>
                  <a:gd name="T6" fmla="*/ 4 w 8"/>
                  <a:gd name="T7" fmla="*/ 1 h 11"/>
                  <a:gd name="T8" fmla="*/ 7 w 8"/>
                  <a:gd name="T9" fmla="*/ 9 h 11"/>
                  <a:gd name="T10" fmla="*/ 5 w 8"/>
                  <a:gd name="T11" fmla="*/ 11 h 11"/>
                  <a:gd name="T12" fmla="*/ 0 w 8"/>
                  <a:gd name="T1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4"/>
                      <a:pt x="8" y="6"/>
                      <a:pt x="7" y="9"/>
                    </a:cubicBezTo>
                    <a:cubicBezTo>
                      <a:pt x="7" y="10"/>
                      <a:pt x="7" y="11"/>
                      <a:pt x="5" y="11"/>
                    </a:cubicBezTo>
                    <a:cubicBezTo>
                      <a:pt x="2" y="9"/>
                      <a:pt x="0" y="7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9" name="Freeform 1086">
                <a:extLst>
                  <a:ext uri="{FF2B5EF4-FFF2-40B4-BE49-F238E27FC236}">
                    <a16:creationId xmlns:a16="http://schemas.microsoft.com/office/drawing/2014/main" id="{002D81E8-F12B-8C55-8F59-B6D7BAC853CC}"/>
                  </a:ext>
                </a:extLst>
              </p:cNvPr>
              <p:cNvSpPr/>
              <p:nvPr userDrawn="1"/>
            </p:nvSpPr>
            <p:spPr bwMode="auto">
              <a:xfrm>
                <a:off x="1621" y="3786"/>
                <a:ext cx="82" cy="51"/>
              </a:xfrm>
              <a:custGeom>
                <a:avLst/>
                <a:gdLst>
                  <a:gd name="T0" fmla="*/ 13 w 13"/>
                  <a:gd name="T1" fmla="*/ 5 h 8"/>
                  <a:gd name="T2" fmla="*/ 4 w 13"/>
                  <a:gd name="T3" fmla="*/ 7 h 8"/>
                  <a:gd name="T4" fmla="*/ 2 w 13"/>
                  <a:gd name="T5" fmla="*/ 5 h 8"/>
                  <a:gd name="T6" fmla="*/ 1 w 13"/>
                  <a:gd name="T7" fmla="*/ 1 h 8"/>
                  <a:gd name="T8" fmla="*/ 5 w 13"/>
                  <a:gd name="T9" fmla="*/ 2 h 8"/>
                  <a:gd name="T10" fmla="*/ 13 w 13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">
                    <a:moveTo>
                      <a:pt x="13" y="5"/>
                    </a:moveTo>
                    <a:cubicBezTo>
                      <a:pt x="10" y="7"/>
                      <a:pt x="7" y="8"/>
                      <a:pt x="4" y="7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7" y="4"/>
                      <a:pt x="10" y="4"/>
                      <a:pt x="1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0" name="Freeform 1087">
                <a:extLst>
                  <a:ext uri="{FF2B5EF4-FFF2-40B4-BE49-F238E27FC236}">
                    <a16:creationId xmlns:a16="http://schemas.microsoft.com/office/drawing/2014/main" id="{EF119B5C-7A23-6C1B-646B-D6C061F061A4}"/>
                  </a:ext>
                </a:extLst>
              </p:cNvPr>
              <p:cNvSpPr/>
              <p:nvPr userDrawn="1"/>
            </p:nvSpPr>
            <p:spPr bwMode="auto">
              <a:xfrm>
                <a:off x="1710" y="3767"/>
                <a:ext cx="56" cy="70"/>
              </a:xfrm>
              <a:custGeom>
                <a:avLst/>
                <a:gdLst>
                  <a:gd name="T0" fmla="*/ 0 w 9"/>
                  <a:gd name="T1" fmla="*/ 10 h 11"/>
                  <a:gd name="T2" fmla="*/ 5 w 9"/>
                  <a:gd name="T3" fmla="*/ 4 h 11"/>
                  <a:gd name="T4" fmla="*/ 7 w 9"/>
                  <a:gd name="T5" fmla="*/ 2 h 11"/>
                  <a:gd name="T6" fmla="*/ 8 w 9"/>
                  <a:gd name="T7" fmla="*/ 0 h 11"/>
                  <a:gd name="T8" fmla="*/ 8 w 9"/>
                  <a:gd name="T9" fmla="*/ 2 h 11"/>
                  <a:gd name="T10" fmla="*/ 0 w 9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1">
                    <a:moveTo>
                      <a:pt x="0" y="10"/>
                    </a:moveTo>
                    <a:cubicBezTo>
                      <a:pt x="1" y="7"/>
                      <a:pt x="4" y="6"/>
                      <a:pt x="5" y="4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9" y="7"/>
                      <a:pt x="4" y="11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1" name="Freeform 1088">
                <a:extLst>
                  <a:ext uri="{FF2B5EF4-FFF2-40B4-BE49-F238E27FC236}">
                    <a16:creationId xmlns:a16="http://schemas.microsoft.com/office/drawing/2014/main" id="{2A21FC7C-DD68-7806-7972-EE2B4EA7EE93}"/>
                  </a:ext>
                </a:extLst>
              </p:cNvPr>
              <p:cNvSpPr/>
              <p:nvPr userDrawn="1"/>
            </p:nvSpPr>
            <p:spPr bwMode="auto">
              <a:xfrm>
                <a:off x="1602" y="3716"/>
                <a:ext cx="38" cy="70"/>
              </a:xfrm>
              <a:custGeom>
                <a:avLst/>
                <a:gdLst>
                  <a:gd name="T0" fmla="*/ 2 w 6"/>
                  <a:gd name="T1" fmla="*/ 0 h 11"/>
                  <a:gd name="T2" fmla="*/ 5 w 6"/>
                  <a:gd name="T3" fmla="*/ 8 h 11"/>
                  <a:gd name="T4" fmla="*/ 5 w 6"/>
                  <a:gd name="T5" fmla="*/ 10 h 11"/>
                  <a:gd name="T6" fmla="*/ 2 w 6"/>
                  <a:gd name="T7" fmla="*/ 10 h 11"/>
                  <a:gd name="T8" fmla="*/ 2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2" y="0"/>
                    </a:moveTo>
                    <a:cubicBezTo>
                      <a:pt x="3" y="3"/>
                      <a:pt x="4" y="6"/>
                      <a:pt x="5" y="8"/>
                    </a:cubicBezTo>
                    <a:cubicBezTo>
                      <a:pt x="5" y="9"/>
                      <a:pt x="6" y="9"/>
                      <a:pt x="5" y="10"/>
                    </a:cubicBezTo>
                    <a:cubicBezTo>
                      <a:pt x="4" y="11"/>
                      <a:pt x="3" y="10"/>
                      <a:pt x="2" y="10"/>
                    </a:cubicBezTo>
                    <a:cubicBezTo>
                      <a:pt x="0" y="8"/>
                      <a:pt x="0" y="4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2" name="Freeform 1089">
                <a:extLst>
                  <a:ext uri="{FF2B5EF4-FFF2-40B4-BE49-F238E27FC236}">
                    <a16:creationId xmlns:a16="http://schemas.microsoft.com/office/drawing/2014/main" id="{B52BAF23-EAAD-4777-A4C1-32E2DAAB969C}"/>
                  </a:ext>
                </a:extLst>
              </p:cNvPr>
              <p:cNvSpPr/>
              <p:nvPr userDrawn="1"/>
            </p:nvSpPr>
            <p:spPr bwMode="auto">
              <a:xfrm>
                <a:off x="3645" y="2720"/>
                <a:ext cx="63" cy="89"/>
              </a:xfrm>
              <a:custGeom>
                <a:avLst/>
                <a:gdLst>
                  <a:gd name="T0" fmla="*/ 10 w 10"/>
                  <a:gd name="T1" fmla="*/ 6 h 14"/>
                  <a:gd name="T2" fmla="*/ 1 w 10"/>
                  <a:gd name="T3" fmla="*/ 14 h 14"/>
                  <a:gd name="T4" fmla="*/ 0 w 10"/>
                  <a:gd name="T5" fmla="*/ 14 h 14"/>
                  <a:gd name="T6" fmla="*/ 0 w 10"/>
                  <a:gd name="T7" fmla="*/ 12 h 14"/>
                  <a:gd name="T8" fmla="*/ 3 w 10"/>
                  <a:gd name="T9" fmla="*/ 8 h 14"/>
                  <a:gd name="T10" fmla="*/ 5 w 10"/>
                  <a:gd name="T11" fmla="*/ 1 h 14"/>
                  <a:gd name="T12" fmla="*/ 6 w 10"/>
                  <a:gd name="T13" fmla="*/ 0 h 14"/>
                  <a:gd name="T14" fmla="*/ 8 w 10"/>
                  <a:gd name="T15" fmla="*/ 1 h 14"/>
                  <a:gd name="T16" fmla="*/ 10 w 10"/>
                  <a:gd name="T1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4">
                    <a:moveTo>
                      <a:pt x="10" y="6"/>
                    </a:moveTo>
                    <a:cubicBezTo>
                      <a:pt x="10" y="9"/>
                      <a:pt x="5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2"/>
                    </a:cubicBezTo>
                    <a:cubicBezTo>
                      <a:pt x="1" y="11"/>
                      <a:pt x="3" y="10"/>
                      <a:pt x="3" y="8"/>
                    </a:cubicBezTo>
                    <a:cubicBezTo>
                      <a:pt x="5" y="6"/>
                      <a:pt x="5" y="4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0"/>
                      <a:pt x="7" y="0"/>
                      <a:pt x="8" y="1"/>
                    </a:cubicBezTo>
                    <a:cubicBezTo>
                      <a:pt x="9" y="2"/>
                      <a:pt x="10" y="4"/>
                      <a:pt x="1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3" name="Freeform 1090">
                <a:extLst>
                  <a:ext uri="{FF2B5EF4-FFF2-40B4-BE49-F238E27FC236}">
                    <a16:creationId xmlns:a16="http://schemas.microsoft.com/office/drawing/2014/main" id="{ADD3C174-0AAD-44DB-EFF8-5F4118098303}"/>
                  </a:ext>
                </a:extLst>
              </p:cNvPr>
              <p:cNvSpPr/>
              <p:nvPr userDrawn="1"/>
            </p:nvSpPr>
            <p:spPr bwMode="auto">
              <a:xfrm>
                <a:off x="3595" y="2847"/>
                <a:ext cx="82" cy="38"/>
              </a:xfrm>
              <a:custGeom>
                <a:avLst/>
                <a:gdLst>
                  <a:gd name="T0" fmla="*/ 6 w 13"/>
                  <a:gd name="T1" fmla="*/ 5 h 6"/>
                  <a:gd name="T2" fmla="*/ 2 w 13"/>
                  <a:gd name="T3" fmla="*/ 4 h 6"/>
                  <a:gd name="T4" fmla="*/ 1 w 13"/>
                  <a:gd name="T5" fmla="*/ 2 h 6"/>
                  <a:gd name="T6" fmla="*/ 3 w 13"/>
                  <a:gd name="T7" fmla="*/ 0 h 6"/>
                  <a:gd name="T8" fmla="*/ 12 w 13"/>
                  <a:gd name="T9" fmla="*/ 0 h 6"/>
                  <a:gd name="T10" fmla="*/ 12 w 13"/>
                  <a:gd name="T11" fmla="*/ 2 h 6"/>
                  <a:gd name="T12" fmla="*/ 6 w 13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6" y="5"/>
                    </a:moveTo>
                    <a:cubicBezTo>
                      <a:pt x="5" y="5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6" y="0"/>
                      <a:pt x="9" y="0"/>
                      <a:pt x="12" y="0"/>
                    </a:cubicBezTo>
                    <a:cubicBezTo>
                      <a:pt x="12" y="1"/>
                      <a:pt x="13" y="1"/>
                      <a:pt x="12" y="2"/>
                    </a:cubicBezTo>
                    <a:cubicBezTo>
                      <a:pt x="11" y="4"/>
                      <a:pt x="9" y="6"/>
                      <a:pt x="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4" name="Freeform 1091">
                <a:extLst>
                  <a:ext uri="{FF2B5EF4-FFF2-40B4-BE49-F238E27FC236}">
                    <a16:creationId xmlns:a16="http://schemas.microsoft.com/office/drawing/2014/main" id="{DB70CD46-4B6E-0BB1-CBAE-BCA163A50484}"/>
                  </a:ext>
                </a:extLst>
              </p:cNvPr>
              <p:cNvSpPr/>
              <p:nvPr userDrawn="1"/>
            </p:nvSpPr>
            <p:spPr bwMode="auto">
              <a:xfrm>
                <a:off x="3651" y="2777"/>
                <a:ext cx="63" cy="64"/>
              </a:xfrm>
              <a:custGeom>
                <a:avLst/>
                <a:gdLst>
                  <a:gd name="T0" fmla="*/ 10 w 10"/>
                  <a:gd name="T1" fmla="*/ 0 h 10"/>
                  <a:gd name="T2" fmla="*/ 7 w 10"/>
                  <a:gd name="T3" fmla="*/ 9 h 10"/>
                  <a:gd name="T4" fmla="*/ 3 w 10"/>
                  <a:gd name="T5" fmla="*/ 10 h 10"/>
                  <a:gd name="T6" fmla="*/ 1 w 10"/>
                  <a:gd name="T7" fmla="*/ 9 h 10"/>
                  <a:gd name="T8" fmla="*/ 2 w 10"/>
                  <a:gd name="T9" fmla="*/ 6 h 10"/>
                  <a:gd name="T10" fmla="*/ 10 w 10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cubicBezTo>
                      <a:pt x="10" y="3"/>
                      <a:pt x="10" y="7"/>
                      <a:pt x="7" y="9"/>
                    </a:cubicBezTo>
                    <a:cubicBezTo>
                      <a:pt x="6" y="10"/>
                      <a:pt x="5" y="10"/>
                      <a:pt x="3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1" y="8"/>
                      <a:pt x="0" y="7"/>
                      <a:pt x="2" y="6"/>
                    </a:cubicBezTo>
                    <a:cubicBezTo>
                      <a:pt x="5" y="5"/>
                      <a:pt x="7" y="2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5" name="Freeform 1092">
                <a:extLst>
                  <a:ext uri="{FF2B5EF4-FFF2-40B4-BE49-F238E27FC236}">
                    <a16:creationId xmlns:a16="http://schemas.microsoft.com/office/drawing/2014/main" id="{15B2DB57-05A8-8959-1E7F-F80CA2026DAA}"/>
                  </a:ext>
                </a:extLst>
              </p:cNvPr>
              <p:cNvSpPr/>
              <p:nvPr userDrawn="1"/>
            </p:nvSpPr>
            <p:spPr bwMode="auto">
              <a:xfrm>
                <a:off x="3689" y="2701"/>
                <a:ext cx="51" cy="76"/>
              </a:xfrm>
              <a:custGeom>
                <a:avLst/>
                <a:gdLst>
                  <a:gd name="T0" fmla="*/ 6 w 8"/>
                  <a:gd name="T1" fmla="*/ 12 h 12"/>
                  <a:gd name="T2" fmla="*/ 0 w 8"/>
                  <a:gd name="T3" fmla="*/ 1 h 12"/>
                  <a:gd name="T4" fmla="*/ 0 w 8"/>
                  <a:gd name="T5" fmla="*/ 1 h 12"/>
                  <a:gd name="T6" fmla="*/ 2 w 8"/>
                  <a:gd name="T7" fmla="*/ 0 h 12"/>
                  <a:gd name="T8" fmla="*/ 6 w 8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6" y="12"/>
                    </a:moveTo>
                    <a:cubicBezTo>
                      <a:pt x="4" y="8"/>
                      <a:pt x="3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1"/>
                      <a:pt x="8" y="8"/>
                      <a:pt x="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6" name="Freeform 1093">
                <a:extLst>
                  <a:ext uri="{FF2B5EF4-FFF2-40B4-BE49-F238E27FC236}">
                    <a16:creationId xmlns:a16="http://schemas.microsoft.com/office/drawing/2014/main" id="{949BCE23-C9EF-6F35-97B7-5AB63E5C28BF}"/>
                  </a:ext>
                </a:extLst>
              </p:cNvPr>
              <p:cNvSpPr/>
              <p:nvPr userDrawn="1"/>
            </p:nvSpPr>
            <p:spPr bwMode="auto">
              <a:xfrm>
                <a:off x="3582" y="2816"/>
                <a:ext cx="69" cy="31"/>
              </a:xfrm>
              <a:custGeom>
                <a:avLst/>
                <a:gdLst>
                  <a:gd name="T0" fmla="*/ 0 w 11"/>
                  <a:gd name="T1" fmla="*/ 0 h 5"/>
                  <a:gd name="T2" fmla="*/ 10 w 11"/>
                  <a:gd name="T3" fmla="*/ 1 h 5"/>
                  <a:gd name="T4" fmla="*/ 10 w 11"/>
                  <a:gd name="T5" fmla="*/ 3 h 5"/>
                  <a:gd name="T6" fmla="*/ 5 w 11"/>
                  <a:gd name="T7" fmla="*/ 4 h 5"/>
                  <a:gd name="T8" fmla="*/ 0 w 1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4" y="0"/>
                      <a:pt x="7" y="1"/>
                      <a:pt x="10" y="1"/>
                    </a:cubicBezTo>
                    <a:cubicBezTo>
                      <a:pt x="11" y="1"/>
                      <a:pt x="11" y="2"/>
                      <a:pt x="10" y="3"/>
                    </a:cubicBezTo>
                    <a:cubicBezTo>
                      <a:pt x="9" y="4"/>
                      <a:pt x="6" y="5"/>
                      <a:pt x="5" y="4"/>
                    </a:cubicBezTo>
                    <a:cubicBezTo>
                      <a:pt x="3" y="3"/>
                      <a:pt x="1" y="2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7" name="Freeform 1094">
                <a:extLst>
                  <a:ext uri="{FF2B5EF4-FFF2-40B4-BE49-F238E27FC236}">
                    <a16:creationId xmlns:a16="http://schemas.microsoft.com/office/drawing/2014/main" id="{D3DBAB1A-39E4-521D-76DC-695D097EFE03}"/>
                  </a:ext>
                </a:extLst>
              </p:cNvPr>
              <p:cNvSpPr/>
              <p:nvPr userDrawn="1"/>
            </p:nvSpPr>
            <p:spPr bwMode="auto">
              <a:xfrm>
                <a:off x="1426" y="1338"/>
                <a:ext cx="95" cy="57"/>
              </a:xfrm>
              <a:custGeom>
                <a:avLst/>
                <a:gdLst>
                  <a:gd name="T0" fmla="*/ 7 w 15"/>
                  <a:gd name="T1" fmla="*/ 0 h 9"/>
                  <a:gd name="T2" fmla="*/ 14 w 15"/>
                  <a:gd name="T3" fmla="*/ 2 h 9"/>
                  <a:gd name="T4" fmla="*/ 15 w 15"/>
                  <a:gd name="T5" fmla="*/ 3 h 9"/>
                  <a:gd name="T6" fmla="*/ 14 w 15"/>
                  <a:gd name="T7" fmla="*/ 4 h 9"/>
                  <a:gd name="T8" fmla="*/ 2 w 15"/>
                  <a:gd name="T9" fmla="*/ 8 h 9"/>
                  <a:gd name="T10" fmla="*/ 0 w 15"/>
                  <a:gd name="T11" fmla="*/ 7 h 9"/>
                  <a:gd name="T12" fmla="*/ 7 w 15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7" y="0"/>
                    </a:moveTo>
                    <a:cubicBezTo>
                      <a:pt x="10" y="0"/>
                      <a:pt x="12" y="0"/>
                      <a:pt x="14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9" y="4"/>
                      <a:pt x="5" y="5"/>
                      <a:pt x="2" y="8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8" name="Freeform 1095">
                <a:extLst>
                  <a:ext uri="{FF2B5EF4-FFF2-40B4-BE49-F238E27FC236}">
                    <a16:creationId xmlns:a16="http://schemas.microsoft.com/office/drawing/2014/main" id="{6D5E5A52-EB0D-9ECF-726E-FC950364B4F2}"/>
                  </a:ext>
                </a:extLst>
              </p:cNvPr>
              <p:cNvSpPr/>
              <p:nvPr userDrawn="1"/>
            </p:nvSpPr>
            <p:spPr bwMode="auto">
              <a:xfrm>
                <a:off x="1533" y="1300"/>
                <a:ext cx="69" cy="63"/>
              </a:xfrm>
              <a:custGeom>
                <a:avLst/>
                <a:gdLst>
                  <a:gd name="T0" fmla="*/ 8 w 11"/>
                  <a:gd name="T1" fmla="*/ 10 h 10"/>
                  <a:gd name="T2" fmla="*/ 5 w 11"/>
                  <a:gd name="T3" fmla="*/ 8 h 10"/>
                  <a:gd name="T4" fmla="*/ 4 w 11"/>
                  <a:gd name="T5" fmla="*/ 7 h 10"/>
                  <a:gd name="T6" fmla="*/ 1 w 11"/>
                  <a:gd name="T7" fmla="*/ 2 h 10"/>
                  <a:gd name="T8" fmla="*/ 2 w 11"/>
                  <a:gd name="T9" fmla="*/ 1 h 10"/>
                  <a:gd name="T10" fmla="*/ 10 w 11"/>
                  <a:gd name="T11" fmla="*/ 9 h 10"/>
                  <a:gd name="T12" fmla="*/ 8 w 11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0">
                    <a:moveTo>
                      <a:pt x="8" y="10"/>
                    </a:moveTo>
                    <a:cubicBezTo>
                      <a:pt x="7" y="9"/>
                      <a:pt x="5" y="10"/>
                      <a:pt x="5" y="8"/>
                    </a:cubicBezTo>
                    <a:cubicBezTo>
                      <a:pt x="5" y="8"/>
                      <a:pt x="5" y="7"/>
                      <a:pt x="4" y="7"/>
                    </a:cubicBezTo>
                    <a:cubicBezTo>
                      <a:pt x="2" y="6"/>
                      <a:pt x="2" y="4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6" y="0"/>
                      <a:pt x="11" y="5"/>
                      <a:pt x="10" y="9"/>
                    </a:cubicBezTo>
                    <a:cubicBezTo>
                      <a:pt x="10" y="10"/>
                      <a:pt x="9" y="9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9" name="Freeform 1096">
                <a:extLst>
                  <a:ext uri="{FF2B5EF4-FFF2-40B4-BE49-F238E27FC236}">
                    <a16:creationId xmlns:a16="http://schemas.microsoft.com/office/drawing/2014/main" id="{7BBBB666-CF42-B521-DF82-757B010C9FD0}"/>
                  </a:ext>
                </a:extLst>
              </p:cNvPr>
              <p:cNvSpPr/>
              <p:nvPr userDrawn="1"/>
            </p:nvSpPr>
            <p:spPr bwMode="auto">
              <a:xfrm>
                <a:off x="1451" y="1293"/>
                <a:ext cx="88" cy="51"/>
              </a:xfrm>
              <a:custGeom>
                <a:avLst/>
                <a:gdLst>
                  <a:gd name="T0" fmla="*/ 0 w 14"/>
                  <a:gd name="T1" fmla="*/ 5 h 8"/>
                  <a:gd name="T2" fmla="*/ 13 w 14"/>
                  <a:gd name="T3" fmla="*/ 4 h 8"/>
                  <a:gd name="T4" fmla="*/ 13 w 14"/>
                  <a:gd name="T5" fmla="*/ 6 h 8"/>
                  <a:gd name="T6" fmla="*/ 10 w 14"/>
                  <a:gd name="T7" fmla="*/ 7 h 8"/>
                  <a:gd name="T8" fmla="*/ 0 w 1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0" y="5"/>
                    </a:moveTo>
                    <a:cubicBezTo>
                      <a:pt x="3" y="1"/>
                      <a:pt x="9" y="0"/>
                      <a:pt x="13" y="4"/>
                    </a:cubicBezTo>
                    <a:cubicBezTo>
                      <a:pt x="13" y="5"/>
                      <a:pt x="14" y="5"/>
                      <a:pt x="13" y="6"/>
                    </a:cubicBezTo>
                    <a:cubicBezTo>
                      <a:pt x="12" y="7"/>
                      <a:pt x="11" y="8"/>
                      <a:pt x="10" y="7"/>
                    </a:cubicBezTo>
                    <a:cubicBezTo>
                      <a:pt x="7" y="5"/>
                      <a:pt x="4" y="5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0" name="Freeform 1097">
                <a:extLst>
                  <a:ext uri="{FF2B5EF4-FFF2-40B4-BE49-F238E27FC236}">
                    <a16:creationId xmlns:a16="http://schemas.microsoft.com/office/drawing/2014/main" id="{C53575A0-5489-123E-D105-C092C98BEBD9}"/>
                  </a:ext>
                </a:extLst>
              </p:cNvPr>
              <p:cNvSpPr/>
              <p:nvPr userDrawn="1"/>
            </p:nvSpPr>
            <p:spPr bwMode="auto">
              <a:xfrm>
                <a:off x="1401" y="1319"/>
                <a:ext cx="44" cy="76"/>
              </a:xfrm>
              <a:custGeom>
                <a:avLst/>
                <a:gdLst>
                  <a:gd name="T0" fmla="*/ 7 w 7"/>
                  <a:gd name="T1" fmla="*/ 0 h 12"/>
                  <a:gd name="T2" fmla="*/ 3 w 7"/>
                  <a:gd name="T3" fmla="*/ 9 h 12"/>
                  <a:gd name="T4" fmla="*/ 2 w 7"/>
                  <a:gd name="T5" fmla="*/ 11 h 12"/>
                  <a:gd name="T6" fmla="*/ 1 w 7"/>
                  <a:gd name="T7" fmla="*/ 8 h 12"/>
                  <a:gd name="T8" fmla="*/ 7 w 7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6" y="3"/>
                      <a:pt x="3" y="5"/>
                      <a:pt x="3" y="9"/>
                    </a:cubicBezTo>
                    <a:cubicBezTo>
                      <a:pt x="3" y="10"/>
                      <a:pt x="3" y="12"/>
                      <a:pt x="2" y="11"/>
                    </a:cubicBezTo>
                    <a:cubicBezTo>
                      <a:pt x="0" y="11"/>
                      <a:pt x="1" y="9"/>
                      <a:pt x="1" y="8"/>
                    </a:cubicBezTo>
                    <a:cubicBezTo>
                      <a:pt x="1" y="4"/>
                      <a:pt x="3" y="1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1" name="Freeform 1098">
                <a:extLst>
                  <a:ext uri="{FF2B5EF4-FFF2-40B4-BE49-F238E27FC236}">
                    <a16:creationId xmlns:a16="http://schemas.microsoft.com/office/drawing/2014/main" id="{8646BE22-11AA-23A0-578C-01C74DAED0D9}"/>
                  </a:ext>
                </a:extLst>
              </p:cNvPr>
              <p:cNvSpPr/>
              <p:nvPr userDrawn="1"/>
            </p:nvSpPr>
            <p:spPr bwMode="auto">
              <a:xfrm>
                <a:off x="1527" y="1344"/>
                <a:ext cx="44" cy="51"/>
              </a:xfrm>
              <a:custGeom>
                <a:avLst/>
                <a:gdLst>
                  <a:gd name="T0" fmla="*/ 7 w 7"/>
                  <a:gd name="T1" fmla="*/ 5 h 8"/>
                  <a:gd name="T2" fmla="*/ 6 w 7"/>
                  <a:gd name="T3" fmla="*/ 7 h 8"/>
                  <a:gd name="T4" fmla="*/ 5 w 7"/>
                  <a:gd name="T5" fmla="*/ 6 h 8"/>
                  <a:gd name="T6" fmla="*/ 1 w 7"/>
                  <a:gd name="T7" fmla="*/ 2 h 8"/>
                  <a:gd name="T8" fmla="*/ 2 w 7"/>
                  <a:gd name="T9" fmla="*/ 0 h 8"/>
                  <a:gd name="T10" fmla="*/ 7 w 7"/>
                  <a:gd name="T1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7" y="5"/>
                    </a:moveTo>
                    <a:cubicBezTo>
                      <a:pt x="7" y="6"/>
                      <a:pt x="7" y="7"/>
                      <a:pt x="6" y="7"/>
                    </a:cubicBezTo>
                    <a:cubicBezTo>
                      <a:pt x="5" y="8"/>
                      <a:pt x="5" y="7"/>
                      <a:pt x="5" y="6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5" y="0"/>
                      <a:pt x="7" y="2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2" name="Freeform 1099">
                <a:extLst>
                  <a:ext uri="{FF2B5EF4-FFF2-40B4-BE49-F238E27FC236}">
                    <a16:creationId xmlns:a16="http://schemas.microsoft.com/office/drawing/2014/main" id="{E5A57C38-EC16-D420-8CF2-2C7B2FD64F15}"/>
                  </a:ext>
                </a:extLst>
              </p:cNvPr>
              <p:cNvSpPr/>
              <p:nvPr userDrawn="1"/>
            </p:nvSpPr>
            <p:spPr bwMode="auto">
              <a:xfrm>
                <a:off x="1338" y="3164"/>
                <a:ext cx="82" cy="96"/>
              </a:xfrm>
              <a:custGeom>
                <a:avLst/>
                <a:gdLst>
                  <a:gd name="T0" fmla="*/ 13 w 13"/>
                  <a:gd name="T1" fmla="*/ 12 h 15"/>
                  <a:gd name="T2" fmla="*/ 1 w 13"/>
                  <a:gd name="T3" fmla="*/ 8 h 15"/>
                  <a:gd name="T4" fmla="*/ 1 w 13"/>
                  <a:gd name="T5" fmla="*/ 2 h 15"/>
                  <a:gd name="T6" fmla="*/ 2 w 13"/>
                  <a:gd name="T7" fmla="*/ 1 h 15"/>
                  <a:gd name="T8" fmla="*/ 3 w 13"/>
                  <a:gd name="T9" fmla="*/ 1 h 15"/>
                  <a:gd name="T10" fmla="*/ 13 w 13"/>
                  <a:gd name="T1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3" y="12"/>
                    </a:moveTo>
                    <a:cubicBezTo>
                      <a:pt x="8" y="15"/>
                      <a:pt x="3" y="13"/>
                      <a:pt x="1" y="8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5" y="6"/>
                      <a:pt x="8" y="10"/>
                      <a:pt x="1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3" name="Freeform 1100">
                <a:extLst>
                  <a:ext uri="{FF2B5EF4-FFF2-40B4-BE49-F238E27FC236}">
                    <a16:creationId xmlns:a16="http://schemas.microsoft.com/office/drawing/2014/main" id="{C9F65133-B8A2-C2AC-0B28-D82EC3486206}"/>
                  </a:ext>
                </a:extLst>
              </p:cNvPr>
              <p:cNvSpPr/>
              <p:nvPr userDrawn="1"/>
            </p:nvSpPr>
            <p:spPr bwMode="auto">
              <a:xfrm>
                <a:off x="1281" y="3101"/>
                <a:ext cx="50" cy="70"/>
              </a:xfrm>
              <a:custGeom>
                <a:avLst/>
                <a:gdLst>
                  <a:gd name="T0" fmla="*/ 0 w 8"/>
                  <a:gd name="T1" fmla="*/ 7 h 11"/>
                  <a:gd name="T2" fmla="*/ 4 w 8"/>
                  <a:gd name="T3" fmla="*/ 1 h 11"/>
                  <a:gd name="T4" fmla="*/ 6 w 8"/>
                  <a:gd name="T5" fmla="*/ 1 h 11"/>
                  <a:gd name="T6" fmla="*/ 7 w 8"/>
                  <a:gd name="T7" fmla="*/ 3 h 11"/>
                  <a:gd name="T8" fmla="*/ 4 w 8"/>
                  <a:gd name="T9" fmla="*/ 10 h 11"/>
                  <a:gd name="T10" fmla="*/ 1 w 8"/>
                  <a:gd name="T11" fmla="*/ 11 h 11"/>
                  <a:gd name="T12" fmla="*/ 0 w 8"/>
                  <a:gd name="T13" fmla="*/ 9 h 11"/>
                  <a:gd name="T14" fmla="*/ 0 w 8"/>
                  <a:gd name="T1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0" y="7"/>
                    </a:moveTo>
                    <a:cubicBezTo>
                      <a:pt x="0" y="4"/>
                      <a:pt x="2" y="3"/>
                      <a:pt x="4" y="1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7" y="1"/>
                      <a:pt x="8" y="2"/>
                      <a:pt x="7" y="3"/>
                    </a:cubicBezTo>
                    <a:cubicBezTo>
                      <a:pt x="6" y="6"/>
                      <a:pt x="6" y="8"/>
                      <a:pt x="4" y="10"/>
                    </a:cubicBezTo>
                    <a:cubicBezTo>
                      <a:pt x="3" y="10"/>
                      <a:pt x="2" y="11"/>
                      <a:pt x="1" y="11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4" name="Freeform 1101">
                <a:extLst>
                  <a:ext uri="{FF2B5EF4-FFF2-40B4-BE49-F238E27FC236}">
                    <a16:creationId xmlns:a16="http://schemas.microsoft.com/office/drawing/2014/main" id="{0168465D-10BB-9CFF-A82F-5CE1B130366F}"/>
                  </a:ext>
                </a:extLst>
              </p:cNvPr>
              <p:cNvSpPr/>
              <p:nvPr userDrawn="1"/>
            </p:nvSpPr>
            <p:spPr bwMode="auto">
              <a:xfrm>
                <a:off x="1306" y="3164"/>
                <a:ext cx="44" cy="76"/>
              </a:xfrm>
              <a:custGeom>
                <a:avLst/>
                <a:gdLst>
                  <a:gd name="T0" fmla="*/ 0 w 7"/>
                  <a:gd name="T1" fmla="*/ 5 h 12"/>
                  <a:gd name="T2" fmla="*/ 0 w 7"/>
                  <a:gd name="T3" fmla="*/ 2 h 12"/>
                  <a:gd name="T4" fmla="*/ 2 w 7"/>
                  <a:gd name="T5" fmla="*/ 1 h 12"/>
                  <a:gd name="T6" fmla="*/ 4 w 7"/>
                  <a:gd name="T7" fmla="*/ 2 h 12"/>
                  <a:gd name="T8" fmla="*/ 6 w 7"/>
                  <a:gd name="T9" fmla="*/ 11 h 12"/>
                  <a:gd name="T10" fmla="*/ 4 w 7"/>
                  <a:gd name="T11" fmla="*/ 12 h 12"/>
                  <a:gd name="T12" fmla="*/ 0 w 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4" y="1"/>
                      <a:pt x="4" y="2"/>
                    </a:cubicBezTo>
                    <a:cubicBezTo>
                      <a:pt x="4" y="5"/>
                      <a:pt x="5" y="8"/>
                      <a:pt x="6" y="11"/>
                    </a:cubicBezTo>
                    <a:cubicBezTo>
                      <a:pt x="7" y="12"/>
                      <a:pt x="6" y="12"/>
                      <a:pt x="4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5" name="Freeform 1102">
                <a:extLst>
                  <a:ext uri="{FF2B5EF4-FFF2-40B4-BE49-F238E27FC236}">
                    <a16:creationId xmlns:a16="http://schemas.microsoft.com/office/drawing/2014/main" id="{35832533-88C4-7F7C-8FBA-C120EC1BE276}"/>
                  </a:ext>
                </a:extLst>
              </p:cNvPr>
              <p:cNvSpPr/>
              <p:nvPr userDrawn="1"/>
            </p:nvSpPr>
            <p:spPr bwMode="auto">
              <a:xfrm>
                <a:off x="1344" y="3253"/>
                <a:ext cx="82" cy="26"/>
              </a:xfrm>
              <a:custGeom>
                <a:avLst/>
                <a:gdLst>
                  <a:gd name="T0" fmla="*/ 0 w 13"/>
                  <a:gd name="T1" fmla="*/ 0 h 4"/>
                  <a:gd name="T2" fmla="*/ 12 w 13"/>
                  <a:gd name="T3" fmla="*/ 0 h 4"/>
                  <a:gd name="T4" fmla="*/ 13 w 13"/>
                  <a:gd name="T5" fmla="*/ 0 h 4"/>
                  <a:gd name="T6" fmla="*/ 13 w 13"/>
                  <a:gd name="T7" fmla="*/ 1 h 4"/>
                  <a:gd name="T8" fmla="*/ 0 w 1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4" y="0"/>
                      <a:pt x="8" y="1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4"/>
                      <a:pt x="3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6" name="Freeform 1103">
                <a:extLst>
                  <a:ext uri="{FF2B5EF4-FFF2-40B4-BE49-F238E27FC236}">
                    <a16:creationId xmlns:a16="http://schemas.microsoft.com/office/drawing/2014/main" id="{10224411-1933-979B-B5D9-74F660892B14}"/>
                  </a:ext>
                </a:extLst>
              </p:cNvPr>
              <p:cNvSpPr/>
              <p:nvPr userDrawn="1"/>
            </p:nvSpPr>
            <p:spPr bwMode="auto">
              <a:xfrm>
                <a:off x="1319" y="3107"/>
                <a:ext cx="44" cy="64"/>
              </a:xfrm>
              <a:custGeom>
                <a:avLst/>
                <a:gdLst>
                  <a:gd name="T0" fmla="*/ 7 w 7"/>
                  <a:gd name="T1" fmla="*/ 0 h 10"/>
                  <a:gd name="T2" fmla="*/ 3 w 7"/>
                  <a:gd name="T3" fmla="*/ 9 h 10"/>
                  <a:gd name="T4" fmla="*/ 1 w 7"/>
                  <a:gd name="T5" fmla="*/ 8 h 10"/>
                  <a:gd name="T6" fmla="*/ 3 w 7"/>
                  <a:gd name="T7" fmla="*/ 2 h 10"/>
                  <a:gd name="T8" fmla="*/ 7 w 7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7" y="0"/>
                    </a:moveTo>
                    <a:cubicBezTo>
                      <a:pt x="6" y="3"/>
                      <a:pt x="5" y="6"/>
                      <a:pt x="3" y="9"/>
                    </a:cubicBezTo>
                    <a:cubicBezTo>
                      <a:pt x="2" y="10"/>
                      <a:pt x="2" y="9"/>
                      <a:pt x="1" y="8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7" name="Freeform 1104">
                <a:extLst>
                  <a:ext uri="{FF2B5EF4-FFF2-40B4-BE49-F238E27FC236}">
                    <a16:creationId xmlns:a16="http://schemas.microsoft.com/office/drawing/2014/main" id="{6363BAA9-695F-4557-4189-81D1B4F33BA7}"/>
                  </a:ext>
                </a:extLst>
              </p:cNvPr>
              <p:cNvSpPr/>
              <p:nvPr userDrawn="1"/>
            </p:nvSpPr>
            <p:spPr bwMode="auto">
              <a:xfrm>
                <a:off x="468" y="1966"/>
                <a:ext cx="75" cy="82"/>
              </a:xfrm>
              <a:custGeom>
                <a:avLst/>
                <a:gdLst>
                  <a:gd name="T0" fmla="*/ 0 w 12"/>
                  <a:gd name="T1" fmla="*/ 3 h 13"/>
                  <a:gd name="T2" fmla="*/ 1 w 12"/>
                  <a:gd name="T3" fmla="*/ 1 h 13"/>
                  <a:gd name="T4" fmla="*/ 3 w 12"/>
                  <a:gd name="T5" fmla="*/ 2 h 13"/>
                  <a:gd name="T6" fmla="*/ 11 w 12"/>
                  <a:gd name="T7" fmla="*/ 9 h 13"/>
                  <a:gd name="T8" fmla="*/ 12 w 12"/>
                  <a:gd name="T9" fmla="*/ 10 h 13"/>
                  <a:gd name="T10" fmla="*/ 11 w 12"/>
                  <a:gd name="T11" fmla="*/ 12 h 13"/>
                  <a:gd name="T12" fmla="*/ 1 w 12"/>
                  <a:gd name="T13" fmla="*/ 7 h 13"/>
                  <a:gd name="T14" fmla="*/ 0 w 12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5" y="5"/>
                      <a:pt x="7" y="8"/>
                      <a:pt x="11" y="9"/>
                    </a:cubicBezTo>
                    <a:cubicBezTo>
                      <a:pt x="11" y="9"/>
                      <a:pt x="12" y="9"/>
                      <a:pt x="12" y="10"/>
                    </a:cubicBezTo>
                    <a:cubicBezTo>
                      <a:pt x="12" y="11"/>
                      <a:pt x="11" y="11"/>
                      <a:pt x="11" y="12"/>
                    </a:cubicBezTo>
                    <a:cubicBezTo>
                      <a:pt x="7" y="13"/>
                      <a:pt x="2" y="11"/>
                      <a:pt x="1" y="7"/>
                    </a:cubicBezTo>
                    <a:cubicBezTo>
                      <a:pt x="0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8" name="Freeform 1105">
                <a:extLst>
                  <a:ext uri="{FF2B5EF4-FFF2-40B4-BE49-F238E27FC236}">
                    <a16:creationId xmlns:a16="http://schemas.microsoft.com/office/drawing/2014/main" id="{333139D4-6D2F-FB93-EE4B-2035CBB5A6ED}"/>
                  </a:ext>
                </a:extLst>
              </p:cNvPr>
              <p:cNvSpPr/>
              <p:nvPr userDrawn="1"/>
            </p:nvSpPr>
            <p:spPr bwMode="auto">
              <a:xfrm>
                <a:off x="392" y="1909"/>
                <a:ext cx="50" cy="82"/>
              </a:xfrm>
              <a:custGeom>
                <a:avLst/>
                <a:gdLst>
                  <a:gd name="T0" fmla="*/ 6 w 8"/>
                  <a:gd name="T1" fmla="*/ 0 h 13"/>
                  <a:gd name="T2" fmla="*/ 8 w 8"/>
                  <a:gd name="T3" fmla="*/ 3 h 13"/>
                  <a:gd name="T4" fmla="*/ 7 w 8"/>
                  <a:gd name="T5" fmla="*/ 9 h 13"/>
                  <a:gd name="T6" fmla="*/ 5 w 8"/>
                  <a:gd name="T7" fmla="*/ 13 h 13"/>
                  <a:gd name="T8" fmla="*/ 4 w 8"/>
                  <a:gd name="T9" fmla="*/ 13 h 13"/>
                  <a:gd name="T10" fmla="*/ 5 w 8"/>
                  <a:gd name="T11" fmla="*/ 0 h 13"/>
                  <a:gd name="T12" fmla="*/ 6 w 8"/>
                  <a:gd name="T1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3">
                    <a:moveTo>
                      <a:pt x="6" y="0"/>
                    </a:moveTo>
                    <a:cubicBezTo>
                      <a:pt x="7" y="1"/>
                      <a:pt x="8" y="2"/>
                      <a:pt x="8" y="3"/>
                    </a:cubicBezTo>
                    <a:cubicBezTo>
                      <a:pt x="7" y="5"/>
                      <a:pt x="7" y="7"/>
                      <a:pt x="7" y="9"/>
                    </a:cubicBezTo>
                    <a:cubicBezTo>
                      <a:pt x="5" y="9"/>
                      <a:pt x="5" y="11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0" y="9"/>
                      <a:pt x="1" y="3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9" name="Freeform 1106">
                <a:extLst>
                  <a:ext uri="{FF2B5EF4-FFF2-40B4-BE49-F238E27FC236}">
                    <a16:creationId xmlns:a16="http://schemas.microsoft.com/office/drawing/2014/main" id="{F87FB25C-6789-7BA5-303B-DE769CFA7EF7}"/>
                  </a:ext>
                </a:extLst>
              </p:cNvPr>
              <p:cNvSpPr/>
              <p:nvPr userDrawn="1"/>
            </p:nvSpPr>
            <p:spPr bwMode="auto">
              <a:xfrm>
                <a:off x="424" y="1972"/>
                <a:ext cx="63" cy="70"/>
              </a:xfrm>
              <a:custGeom>
                <a:avLst/>
                <a:gdLst>
                  <a:gd name="T0" fmla="*/ 3 w 10"/>
                  <a:gd name="T1" fmla="*/ 0 h 11"/>
                  <a:gd name="T2" fmla="*/ 6 w 10"/>
                  <a:gd name="T3" fmla="*/ 3 h 11"/>
                  <a:gd name="T4" fmla="*/ 9 w 10"/>
                  <a:gd name="T5" fmla="*/ 9 h 11"/>
                  <a:gd name="T6" fmla="*/ 9 w 10"/>
                  <a:gd name="T7" fmla="*/ 11 h 11"/>
                  <a:gd name="T8" fmla="*/ 7 w 10"/>
                  <a:gd name="T9" fmla="*/ 11 h 11"/>
                  <a:gd name="T10" fmla="*/ 2 w 10"/>
                  <a:gd name="T11" fmla="*/ 2 h 11"/>
                  <a:gd name="T12" fmla="*/ 3 w 10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3" y="0"/>
                    </a:moveTo>
                    <a:cubicBezTo>
                      <a:pt x="5" y="1"/>
                      <a:pt x="6" y="1"/>
                      <a:pt x="6" y="3"/>
                    </a:cubicBezTo>
                    <a:cubicBezTo>
                      <a:pt x="6" y="6"/>
                      <a:pt x="7" y="7"/>
                      <a:pt x="9" y="9"/>
                    </a:cubicBezTo>
                    <a:cubicBezTo>
                      <a:pt x="9" y="9"/>
                      <a:pt x="10" y="10"/>
                      <a:pt x="9" y="11"/>
                    </a:cubicBezTo>
                    <a:cubicBezTo>
                      <a:pt x="9" y="11"/>
                      <a:pt x="8" y="11"/>
                      <a:pt x="7" y="11"/>
                    </a:cubicBezTo>
                    <a:cubicBezTo>
                      <a:pt x="3" y="10"/>
                      <a:pt x="0" y="6"/>
                      <a:pt x="2" y="2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0" name="Freeform 1107">
                <a:extLst>
                  <a:ext uri="{FF2B5EF4-FFF2-40B4-BE49-F238E27FC236}">
                    <a16:creationId xmlns:a16="http://schemas.microsoft.com/office/drawing/2014/main" id="{3A797931-3182-5D16-38D2-A38E09D252B5}"/>
                  </a:ext>
                </a:extLst>
              </p:cNvPr>
              <p:cNvSpPr/>
              <p:nvPr userDrawn="1"/>
            </p:nvSpPr>
            <p:spPr bwMode="auto">
              <a:xfrm>
                <a:off x="487" y="2035"/>
                <a:ext cx="75" cy="32"/>
              </a:xfrm>
              <a:custGeom>
                <a:avLst/>
                <a:gdLst>
                  <a:gd name="T0" fmla="*/ 4 w 12"/>
                  <a:gd name="T1" fmla="*/ 5 h 5"/>
                  <a:gd name="T2" fmla="*/ 0 w 12"/>
                  <a:gd name="T3" fmla="*/ 4 h 5"/>
                  <a:gd name="T4" fmla="*/ 0 w 12"/>
                  <a:gd name="T5" fmla="*/ 3 h 5"/>
                  <a:gd name="T6" fmla="*/ 0 w 12"/>
                  <a:gd name="T7" fmla="*/ 3 h 5"/>
                  <a:gd name="T8" fmla="*/ 3 w 12"/>
                  <a:gd name="T9" fmla="*/ 2 h 5"/>
                  <a:gd name="T10" fmla="*/ 11 w 12"/>
                  <a:gd name="T11" fmla="*/ 0 h 5"/>
                  <a:gd name="T12" fmla="*/ 12 w 12"/>
                  <a:gd name="T13" fmla="*/ 0 h 5"/>
                  <a:gd name="T14" fmla="*/ 12 w 12"/>
                  <a:gd name="T15" fmla="*/ 1 h 5"/>
                  <a:gd name="T16" fmla="*/ 4 w 12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5">
                    <a:moveTo>
                      <a:pt x="4" y="5"/>
                    </a:moveTo>
                    <a:cubicBezTo>
                      <a:pt x="3" y="5"/>
                      <a:pt x="2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6" y="2"/>
                      <a:pt x="8" y="2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4"/>
                      <a:pt x="7" y="5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1" name="Freeform 1108">
                <a:extLst>
                  <a:ext uri="{FF2B5EF4-FFF2-40B4-BE49-F238E27FC236}">
                    <a16:creationId xmlns:a16="http://schemas.microsoft.com/office/drawing/2014/main" id="{66272734-D352-5814-1793-5998062337F2}"/>
                  </a:ext>
                </a:extLst>
              </p:cNvPr>
              <p:cNvSpPr/>
              <p:nvPr userDrawn="1"/>
            </p:nvSpPr>
            <p:spPr bwMode="auto">
              <a:xfrm>
                <a:off x="442" y="1909"/>
                <a:ext cx="32" cy="63"/>
              </a:xfrm>
              <a:custGeom>
                <a:avLst/>
                <a:gdLst>
                  <a:gd name="T0" fmla="*/ 0 w 5"/>
                  <a:gd name="T1" fmla="*/ 7 h 10"/>
                  <a:gd name="T2" fmla="*/ 4 w 5"/>
                  <a:gd name="T3" fmla="*/ 1 h 10"/>
                  <a:gd name="T4" fmla="*/ 5 w 5"/>
                  <a:gd name="T5" fmla="*/ 0 h 10"/>
                  <a:gd name="T6" fmla="*/ 5 w 5"/>
                  <a:gd name="T7" fmla="*/ 2 h 10"/>
                  <a:gd name="T8" fmla="*/ 3 w 5"/>
                  <a:gd name="T9" fmla="*/ 7 h 10"/>
                  <a:gd name="T10" fmla="*/ 2 w 5"/>
                  <a:gd name="T11" fmla="*/ 9 h 10"/>
                  <a:gd name="T12" fmla="*/ 0 w 5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7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4" y="6"/>
                      <a:pt x="3" y="7"/>
                    </a:cubicBezTo>
                    <a:cubicBezTo>
                      <a:pt x="3" y="8"/>
                      <a:pt x="3" y="10"/>
                      <a:pt x="2" y="9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2" name="Freeform 1109">
                <a:extLst>
                  <a:ext uri="{FF2B5EF4-FFF2-40B4-BE49-F238E27FC236}">
                    <a16:creationId xmlns:a16="http://schemas.microsoft.com/office/drawing/2014/main" id="{B25A3752-57D4-C4EC-505A-CF8193544097}"/>
                  </a:ext>
                </a:extLst>
              </p:cNvPr>
              <p:cNvSpPr/>
              <p:nvPr userDrawn="1"/>
            </p:nvSpPr>
            <p:spPr bwMode="auto">
              <a:xfrm>
                <a:off x="3632" y="1522"/>
                <a:ext cx="101" cy="44"/>
              </a:xfrm>
              <a:custGeom>
                <a:avLst/>
                <a:gdLst>
                  <a:gd name="T0" fmla="*/ 8 w 16"/>
                  <a:gd name="T1" fmla="*/ 7 h 7"/>
                  <a:gd name="T2" fmla="*/ 0 w 16"/>
                  <a:gd name="T3" fmla="*/ 2 h 7"/>
                  <a:gd name="T4" fmla="*/ 0 w 16"/>
                  <a:gd name="T5" fmla="*/ 0 h 7"/>
                  <a:gd name="T6" fmla="*/ 1 w 16"/>
                  <a:gd name="T7" fmla="*/ 0 h 7"/>
                  <a:gd name="T8" fmla="*/ 14 w 16"/>
                  <a:gd name="T9" fmla="*/ 1 h 7"/>
                  <a:gd name="T10" fmla="*/ 16 w 16"/>
                  <a:gd name="T11" fmla="*/ 1 h 7"/>
                  <a:gd name="T12" fmla="*/ 16 w 16"/>
                  <a:gd name="T13" fmla="*/ 2 h 7"/>
                  <a:gd name="T14" fmla="*/ 8 w 16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8" y="7"/>
                    </a:moveTo>
                    <a:cubicBezTo>
                      <a:pt x="5" y="7"/>
                      <a:pt x="2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5" y="2"/>
                      <a:pt x="10" y="3"/>
                      <a:pt x="14" y="1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5" y="5"/>
                      <a:pt x="12" y="7"/>
                      <a:pt x="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3" name="Freeform 1110">
                <a:extLst>
                  <a:ext uri="{FF2B5EF4-FFF2-40B4-BE49-F238E27FC236}">
                    <a16:creationId xmlns:a16="http://schemas.microsoft.com/office/drawing/2014/main" id="{C3176E8E-318F-F42F-3DA0-83DFFEFA981C}"/>
                  </a:ext>
                </a:extLst>
              </p:cNvPr>
              <p:cNvSpPr/>
              <p:nvPr userDrawn="1"/>
            </p:nvSpPr>
            <p:spPr bwMode="auto">
              <a:xfrm>
                <a:off x="3551" y="1503"/>
                <a:ext cx="56" cy="69"/>
              </a:xfrm>
              <a:custGeom>
                <a:avLst/>
                <a:gdLst>
                  <a:gd name="T0" fmla="*/ 8 w 9"/>
                  <a:gd name="T1" fmla="*/ 6 h 11"/>
                  <a:gd name="T2" fmla="*/ 8 w 9"/>
                  <a:gd name="T3" fmla="*/ 8 h 11"/>
                  <a:gd name="T4" fmla="*/ 8 w 9"/>
                  <a:gd name="T5" fmla="*/ 10 h 11"/>
                  <a:gd name="T6" fmla="*/ 6 w 9"/>
                  <a:gd name="T7" fmla="*/ 10 h 11"/>
                  <a:gd name="T8" fmla="*/ 2 w 9"/>
                  <a:gd name="T9" fmla="*/ 1 h 11"/>
                  <a:gd name="T10" fmla="*/ 4 w 9"/>
                  <a:gd name="T11" fmla="*/ 0 h 11"/>
                  <a:gd name="T12" fmla="*/ 8 w 9"/>
                  <a:gd name="T1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8" y="6"/>
                    </a:move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9" y="10"/>
                      <a:pt x="8" y="10"/>
                    </a:cubicBezTo>
                    <a:cubicBezTo>
                      <a:pt x="8" y="11"/>
                      <a:pt x="7" y="10"/>
                      <a:pt x="6" y="10"/>
                    </a:cubicBezTo>
                    <a:cubicBezTo>
                      <a:pt x="2" y="9"/>
                      <a:pt x="0" y="4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8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4" name="Freeform 1111">
                <a:extLst>
                  <a:ext uri="{FF2B5EF4-FFF2-40B4-BE49-F238E27FC236}">
                    <a16:creationId xmlns:a16="http://schemas.microsoft.com/office/drawing/2014/main" id="{161D7098-7CC5-06F6-9041-9E1EA946F3F0}"/>
                  </a:ext>
                </a:extLst>
              </p:cNvPr>
              <p:cNvSpPr/>
              <p:nvPr userDrawn="1"/>
            </p:nvSpPr>
            <p:spPr bwMode="auto">
              <a:xfrm>
                <a:off x="3607" y="1541"/>
                <a:ext cx="76" cy="50"/>
              </a:xfrm>
              <a:custGeom>
                <a:avLst/>
                <a:gdLst>
                  <a:gd name="T0" fmla="*/ 8 w 12"/>
                  <a:gd name="T1" fmla="*/ 8 h 8"/>
                  <a:gd name="T2" fmla="*/ 1 w 12"/>
                  <a:gd name="T3" fmla="*/ 3 h 8"/>
                  <a:gd name="T4" fmla="*/ 1 w 12"/>
                  <a:gd name="T5" fmla="*/ 1 h 8"/>
                  <a:gd name="T6" fmla="*/ 4 w 12"/>
                  <a:gd name="T7" fmla="*/ 1 h 8"/>
                  <a:gd name="T8" fmla="*/ 11 w 12"/>
                  <a:gd name="T9" fmla="*/ 5 h 8"/>
                  <a:gd name="T10" fmla="*/ 11 w 12"/>
                  <a:gd name="T11" fmla="*/ 7 h 8"/>
                  <a:gd name="T12" fmla="*/ 8 w 12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8" y="8"/>
                    </a:moveTo>
                    <a:cubicBezTo>
                      <a:pt x="4" y="8"/>
                      <a:pt x="2" y="6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3"/>
                      <a:pt x="8" y="5"/>
                      <a:pt x="11" y="5"/>
                    </a:cubicBezTo>
                    <a:cubicBezTo>
                      <a:pt x="12" y="6"/>
                      <a:pt x="12" y="6"/>
                      <a:pt x="11" y="7"/>
                    </a:cubicBezTo>
                    <a:cubicBezTo>
                      <a:pt x="10" y="7"/>
                      <a:pt x="9" y="8"/>
                      <a:pt x="8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5" name="Freeform 1112">
                <a:extLst>
                  <a:ext uri="{FF2B5EF4-FFF2-40B4-BE49-F238E27FC236}">
                    <a16:creationId xmlns:a16="http://schemas.microsoft.com/office/drawing/2014/main" id="{18EDD5F2-1852-E20C-7FD6-51C6013578EC}"/>
                  </a:ext>
                </a:extLst>
              </p:cNvPr>
              <p:cNvSpPr/>
              <p:nvPr userDrawn="1"/>
            </p:nvSpPr>
            <p:spPr bwMode="auto">
              <a:xfrm>
                <a:off x="3689" y="1528"/>
                <a:ext cx="63" cy="70"/>
              </a:xfrm>
              <a:custGeom>
                <a:avLst/>
                <a:gdLst>
                  <a:gd name="T0" fmla="*/ 0 w 10"/>
                  <a:gd name="T1" fmla="*/ 10 h 11"/>
                  <a:gd name="T2" fmla="*/ 8 w 10"/>
                  <a:gd name="T3" fmla="*/ 1 h 11"/>
                  <a:gd name="T4" fmla="*/ 9 w 10"/>
                  <a:gd name="T5" fmla="*/ 1 h 11"/>
                  <a:gd name="T6" fmla="*/ 10 w 10"/>
                  <a:gd name="T7" fmla="*/ 2 h 11"/>
                  <a:gd name="T8" fmla="*/ 0 w 10"/>
                  <a:gd name="T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10"/>
                    </a:moveTo>
                    <a:cubicBezTo>
                      <a:pt x="3" y="6"/>
                      <a:pt x="7" y="5"/>
                      <a:pt x="8" y="1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10" y="5"/>
                      <a:pt x="5" y="11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6" name="Freeform 1113">
                <a:extLst>
                  <a:ext uri="{FF2B5EF4-FFF2-40B4-BE49-F238E27FC236}">
                    <a16:creationId xmlns:a16="http://schemas.microsoft.com/office/drawing/2014/main" id="{4770D0C6-FB4E-64D0-70E7-F0A937588818}"/>
                  </a:ext>
                </a:extLst>
              </p:cNvPr>
              <p:cNvSpPr/>
              <p:nvPr userDrawn="1"/>
            </p:nvSpPr>
            <p:spPr bwMode="auto">
              <a:xfrm>
                <a:off x="3588" y="1477"/>
                <a:ext cx="32" cy="64"/>
              </a:xfrm>
              <a:custGeom>
                <a:avLst/>
                <a:gdLst>
                  <a:gd name="T0" fmla="*/ 5 w 5"/>
                  <a:gd name="T1" fmla="*/ 8 h 10"/>
                  <a:gd name="T2" fmla="*/ 3 w 5"/>
                  <a:gd name="T3" fmla="*/ 9 h 10"/>
                  <a:gd name="T4" fmla="*/ 2 w 5"/>
                  <a:gd name="T5" fmla="*/ 0 h 10"/>
                  <a:gd name="T6" fmla="*/ 3 w 5"/>
                  <a:gd name="T7" fmla="*/ 0 h 10"/>
                  <a:gd name="T8" fmla="*/ 5 w 5"/>
                  <a:gd name="T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8"/>
                    </a:moveTo>
                    <a:cubicBezTo>
                      <a:pt x="5" y="9"/>
                      <a:pt x="4" y="10"/>
                      <a:pt x="3" y="9"/>
                    </a:cubicBezTo>
                    <a:cubicBezTo>
                      <a:pt x="1" y="8"/>
                      <a:pt x="0" y="2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3"/>
                      <a:pt x="5" y="5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7" name="Freeform 1114">
                <a:extLst>
                  <a:ext uri="{FF2B5EF4-FFF2-40B4-BE49-F238E27FC236}">
                    <a16:creationId xmlns:a16="http://schemas.microsoft.com/office/drawing/2014/main" id="{EEAE227C-C109-06F9-1CCC-BCDAC83EE6F7}"/>
                  </a:ext>
                </a:extLst>
              </p:cNvPr>
              <p:cNvSpPr/>
              <p:nvPr userDrawn="1"/>
            </p:nvSpPr>
            <p:spPr bwMode="auto">
              <a:xfrm>
                <a:off x="3614" y="1458"/>
                <a:ext cx="50" cy="32"/>
              </a:xfrm>
              <a:custGeom>
                <a:avLst/>
                <a:gdLst>
                  <a:gd name="T0" fmla="*/ 8 w 8"/>
                  <a:gd name="T1" fmla="*/ 1 h 5"/>
                  <a:gd name="T2" fmla="*/ 2 w 8"/>
                  <a:gd name="T3" fmla="*/ 4 h 5"/>
                  <a:gd name="T4" fmla="*/ 0 w 8"/>
                  <a:gd name="T5" fmla="*/ 4 h 5"/>
                  <a:gd name="T6" fmla="*/ 1 w 8"/>
                  <a:gd name="T7" fmla="*/ 2 h 5"/>
                  <a:gd name="T8" fmla="*/ 8 w 8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6" y="3"/>
                      <a:pt x="4" y="3"/>
                      <a:pt x="2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5" y="0"/>
                      <a:pt x="8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8" name="Freeform 1115">
                <a:extLst>
                  <a:ext uri="{FF2B5EF4-FFF2-40B4-BE49-F238E27FC236}">
                    <a16:creationId xmlns:a16="http://schemas.microsoft.com/office/drawing/2014/main" id="{88A79B76-BEBA-C134-90B7-D4398831709C}"/>
                  </a:ext>
                </a:extLst>
              </p:cNvPr>
              <p:cNvSpPr/>
              <p:nvPr userDrawn="1"/>
            </p:nvSpPr>
            <p:spPr bwMode="auto">
              <a:xfrm>
                <a:off x="1022" y="431"/>
                <a:ext cx="95" cy="50"/>
              </a:xfrm>
              <a:custGeom>
                <a:avLst/>
                <a:gdLst>
                  <a:gd name="T0" fmla="*/ 10 w 15"/>
                  <a:gd name="T1" fmla="*/ 8 h 8"/>
                  <a:gd name="T2" fmla="*/ 0 w 15"/>
                  <a:gd name="T3" fmla="*/ 2 h 8"/>
                  <a:gd name="T4" fmla="*/ 0 w 15"/>
                  <a:gd name="T5" fmla="*/ 0 h 8"/>
                  <a:gd name="T6" fmla="*/ 2 w 15"/>
                  <a:gd name="T7" fmla="*/ 0 h 8"/>
                  <a:gd name="T8" fmla="*/ 13 w 15"/>
                  <a:gd name="T9" fmla="*/ 4 h 8"/>
                  <a:gd name="T10" fmla="*/ 15 w 15"/>
                  <a:gd name="T11" fmla="*/ 4 h 8"/>
                  <a:gd name="T12" fmla="*/ 14 w 15"/>
                  <a:gd name="T13" fmla="*/ 6 h 8"/>
                  <a:gd name="T14" fmla="*/ 10 w 15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0" y="8"/>
                    </a:moveTo>
                    <a:cubicBezTo>
                      <a:pt x="5" y="8"/>
                      <a:pt x="2" y="6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5" y="3"/>
                      <a:pt x="9" y="4"/>
                      <a:pt x="13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5"/>
                      <a:pt x="15" y="6"/>
                      <a:pt x="14" y="6"/>
                    </a:cubicBezTo>
                    <a:cubicBezTo>
                      <a:pt x="13" y="7"/>
                      <a:pt x="11" y="8"/>
                      <a:pt x="1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9" name="Freeform 1116">
                <a:extLst>
                  <a:ext uri="{FF2B5EF4-FFF2-40B4-BE49-F238E27FC236}">
                    <a16:creationId xmlns:a16="http://schemas.microsoft.com/office/drawing/2014/main" id="{4DA88C5D-4352-A1D8-15CA-2D526F4D0D70}"/>
                  </a:ext>
                </a:extLst>
              </p:cNvPr>
              <p:cNvSpPr/>
              <p:nvPr userDrawn="1"/>
            </p:nvSpPr>
            <p:spPr bwMode="auto">
              <a:xfrm>
                <a:off x="947" y="393"/>
                <a:ext cx="44" cy="76"/>
              </a:xfrm>
              <a:custGeom>
                <a:avLst/>
                <a:gdLst>
                  <a:gd name="T0" fmla="*/ 0 w 7"/>
                  <a:gd name="T1" fmla="*/ 5 h 12"/>
                  <a:gd name="T2" fmla="*/ 1 w 7"/>
                  <a:gd name="T3" fmla="*/ 2 h 12"/>
                  <a:gd name="T4" fmla="*/ 3 w 7"/>
                  <a:gd name="T5" fmla="*/ 0 h 12"/>
                  <a:gd name="T6" fmla="*/ 6 w 7"/>
                  <a:gd name="T7" fmla="*/ 2 h 12"/>
                  <a:gd name="T8" fmla="*/ 6 w 7"/>
                  <a:gd name="T9" fmla="*/ 11 h 12"/>
                  <a:gd name="T10" fmla="*/ 5 w 7"/>
                  <a:gd name="T11" fmla="*/ 12 h 12"/>
                  <a:gd name="T12" fmla="*/ 0 w 7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5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5"/>
                      <a:pt x="7" y="8"/>
                      <a:pt x="6" y="11"/>
                    </a:cubicBezTo>
                    <a:cubicBezTo>
                      <a:pt x="6" y="12"/>
                      <a:pt x="6" y="12"/>
                      <a:pt x="5" y="12"/>
                    </a:cubicBezTo>
                    <a:cubicBezTo>
                      <a:pt x="2" y="11"/>
                      <a:pt x="0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0" name="Freeform 1117">
                <a:extLst>
                  <a:ext uri="{FF2B5EF4-FFF2-40B4-BE49-F238E27FC236}">
                    <a16:creationId xmlns:a16="http://schemas.microsoft.com/office/drawing/2014/main" id="{A24051B6-6381-623C-02E0-55408A7B5BE6}"/>
                  </a:ext>
                </a:extLst>
              </p:cNvPr>
              <p:cNvSpPr/>
              <p:nvPr userDrawn="1"/>
            </p:nvSpPr>
            <p:spPr bwMode="auto">
              <a:xfrm>
                <a:off x="991" y="443"/>
                <a:ext cx="76" cy="70"/>
              </a:xfrm>
              <a:custGeom>
                <a:avLst/>
                <a:gdLst>
                  <a:gd name="T0" fmla="*/ 12 w 12"/>
                  <a:gd name="T1" fmla="*/ 8 h 11"/>
                  <a:gd name="T2" fmla="*/ 1 w 12"/>
                  <a:gd name="T3" fmla="*/ 3 h 11"/>
                  <a:gd name="T4" fmla="*/ 2 w 12"/>
                  <a:gd name="T5" fmla="*/ 1 h 11"/>
                  <a:gd name="T6" fmla="*/ 5 w 12"/>
                  <a:gd name="T7" fmla="*/ 2 h 11"/>
                  <a:gd name="T8" fmla="*/ 12 w 12"/>
                  <a:gd name="T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12" y="8"/>
                    </a:moveTo>
                    <a:cubicBezTo>
                      <a:pt x="8" y="11"/>
                      <a:pt x="1" y="8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5"/>
                      <a:pt x="9" y="7"/>
                      <a:pt x="1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1" name="Freeform 1118">
                <a:extLst>
                  <a:ext uri="{FF2B5EF4-FFF2-40B4-BE49-F238E27FC236}">
                    <a16:creationId xmlns:a16="http://schemas.microsoft.com/office/drawing/2014/main" id="{3503E4E6-53BA-519C-D199-8CC3B11EF535}"/>
                  </a:ext>
                </a:extLst>
              </p:cNvPr>
              <p:cNvSpPr/>
              <p:nvPr userDrawn="1"/>
            </p:nvSpPr>
            <p:spPr bwMode="auto">
              <a:xfrm>
                <a:off x="1067" y="462"/>
                <a:ext cx="69" cy="57"/>
              </a:xfrm>
              <a:custGeom>
                <a:avLst/>
                <a:gdLst>
                  <a:gd name="T0" fmla="*/ 0 w 11"/>
                  <a:gd name="T1" fmla="*/ 7 h 9"/>
                  <a:gd name="T2" fmla="*/ 9 w 11"/>
                  <a:gd name="T3" fmla="*/ 1 h 9"/>
                  <a:gd name="T4" fmla="*/ 10 w 11"/>
                  <a:gd name="T5" fmla="*/ 0 h 9"/>
                  <a:gd name="T6" fmla="*/ 11 w 11"/>
                  <a:gd name="T7" fmla="*/ 2 h 9"/>
                  <a:gd name="T8" fmla="*/ 0 w 11"/>
                  <a:gd name="T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7"/>
                    </a:moveTo>
                    <a:cubicBezTo>
                      <a:pt x="3" y="4"/>
                      <a:pt x="7" y="4"/>
                      <a:pt x="9" y="1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0"/>
                      <a:pt x="11" y="1"/>
                      <a:pt x="11" y="2"/>
                    </a:cubicBezTo>
                    <a:cubicBezTo>
                      <a:pt x="10" y="6"/>
                      <a:pt x="5" y="9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2" name="Freeform 1119">
                <a:extLst>
                  <a:ext uri="{FF2B5EF4-FFF2-40B4-BE49-F238E27FC236}">
                    <a16:creationId xmlns:a16="http://schemas.microsoft.com/office/drawing/2014/main" id="{3C1EC685-8CD0-89C8-0A12-DEF7EC636322}"/>
                  </a:ext>
                </a:extLst>
              </p:cNvPr>
              <p:cNvSpPr/>
              <p:nvPr userDrawn="1"/>
            </p:nvSpPr>
            <p:spPr bwMode="auto">
              <a:xfrm>
                <a:off x="985" y="374"/>
                <a:ext cx="31" cy="69"/>
              </a:xfrm>
              <a:custGeom>
                <a:avLst/>
                <a:gdLst>
                  <a:gd name="T0" fmla="*/ 3 w 5"/>
                  <a:gd name="T1" fmla="*/ 0 h 11"/>
                  <a:gd name="T2" fmla="*/ 4 w 5"/>
                  <a:gd name="T3" fmla="*/ 8 h 11"/>
                  <a:gd name="T4" fmla="*/ 3 w 5"/>
                  <a:gd name="T5" fmla="*/ 10 h 11"/>
                  <a:gd name="T6" fmla="*/ 1 w 5"/>
                  <a:gd name="T7" fmla="*/ 9 h 11"/>
                  <a:gd name="T8" fmla="*/ 3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cubicBezTo>
                      <a:pt x="4" y="3"/>
                      <a:pt x="4" y="6"/>
                      <a:pt x="4" y="8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2" y="11"/>
                      <a:pt x="2" y="10"/>
                      <a:pt x="1" y="9"/>
                    </a:cubicBezTo>
                    <a:cubicBezTo>
                      <a:pt x="0" y="6"/>
                      <a:pt x="1" y="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3" name="Freeform 1120">
                <a:extLst>
                  <a:ext uri="{FF2B5EF4-FFF2-40B4-BE49-F238E27FC236}">
                    <a16:creationId xmlns:a16="http://schemas.microsoft.com/office/drawing/2014/main" id="{0797434F-BBBD-FAEF-EA82-86739F8B9021}"/>
                  </a:ext>
                </a:extLst>
              </p:cNvPr>
              <p:cNvSpPr/>
              <p:nvPr userDrawn="1"/>
            </p:nvSpPr>
            <p:spPr bwMode="auto">
              <a:xfrm>
                <a:off x="1010" y="367"/>
                <a:ext cx="50" cy="32"/>
              </a:xfrm>
              <a:custGeom>
                <a:avLst/>
                <a:gdLst>
                  <a:gd name="T0" fmla="*/ 8 w 8"/>
                  <a:gd name="T1" fmla="*/ 2 h 5"/>
                  <a:gd name="T2" fmla="*/ 3 w 8"/>
                  <a:gd name="T3" fmla="*/ 4 h 5"/>
                  <a:gd name="T4" fmla="*/ 1 w 8"/>
                  <a:gd name="T5" fmla="*/ 4 h 5"/>
                  <a:gd name="T6" fmla="*/ 1 w 8"/>
                  <a:gd name="T7" fmla="*/ 1 h 5"/>
                  <a:gd name="T8" fmla="*/ 8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6" y="3"/>
                      <a:pt x="4" y="3"/>
                      <a:pt x="3" y="4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6" y="0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4" name="Freeform 1121">
                <a:extLst>
                  <a:ext uri="{FF2B5EF4-FFF2-40B4-BE49-F238E27FC236}">
                    <a16:creationId xmlns:a16="http://schemas.microsoft.com/office/drawing/2014/main" id="{0CE1D094-1C2F-E10E-EE11-4D1D7A7A9FF3}"/>
                  </a:ext>
                </a:extLst>
              </p:cNvPr>
              <p:cNvSpPr/>
              <p:nvPr userDrawn="1"/>
            </p:nvSpPr>
            <p:spPr bwMode="auto">
              <a:xfrm>
                <a:off x="2983" y="1382"/>
                <a:ext cx="51" cy="95"/>
              </a:xfrm>
              <a:custGeom>
                <a:avLst/>
                <a:gdLst>
                  <a:gd name="T0" fmla="*/ 0 w 8"/>
                  <a:gd name="T1" fmla="*/ 7 h 15"/>
                  <a:gd name="T2" fmla="*/ 2 w 8"/>
                  <a:gd name="T3" fmla="*/ 1 h 15"/>
                  <a:gd name="T4" fmla="*/ 3 w 8"/>
                  <a:gd name="T5" fmla="*/ 0 h 15"/>
                  <a:gd name="T6" fmla="*/ 4 w 8"/>
                  <a:gd name="T7" fmla="*/ 1 h 15"/>
                  <a:gd name="T8" fmla="*/ 7 w 8"/>
                  <a:gd name="T9" fmla="*/ 12 h 15"/>
                  <a:gd name="T10" fmla="*/ 8 w 8"/>
                  <a:gd name="T11" fmla="*/ 15 h 15"/>
                  <a:gd name="T12" fmla="*/ 5 w 8"/>
                  <a:gd name="T13" fmla="*/ 15 h 15"/>
                  <a:gd name="T14" fmla="*/ 0 w 8"/>
                  <a:gd name="T1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0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5"/>
                      <a:pt x="4" y="9"/>
                      <a:pt x="7" y="12"/>
                    </a:cubicBezTo>
                    <a:cubicBezTo>
                      <a:pt x="8" y="13"/>
                      <a:pt x="8" y="14"/>
                      <a:pt x="8" y="15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2" y="14"/>
                      <a:pt x="0" y="11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5" name="Freeform 1122">
                <a:extLst>
                  <a:ext uri="{FF2B5EF4-FFF2-40B4-BE49-F238E27FC236}">
                    <a16:creationId xmlns:a16="http://schemas.microsoft.com/office/drawing/2014/main" id="{F12D2299-9DDC-0C07-FFDA-0F2115FE0132}"/>
                  </a:ext>
                </a:extLst>
              </p:cNvPr>
              <p:cNvSpPr/>
              <p:nvPr userDrawn="1"/>
            </p:nvSpPr>
            <p:spPr bwMode="auto">
              <a:xfrm>
                <a:off x="2945" y="1306"/>
                <a:ext cx="63" cy="63"/>
              </a:xfrm>
              <a:custGeom>
                <a:avLst/>
                <a:gdLst>
                  <a:gd name="T0" fmla="*/ 0 w 10"/>
                  <a:gd name="T1" fmla="*/ 7 h 10"/>
                  <a:gd name="T2" fmla="*/ 7 w 10"/>
                  <a:gd name="T3" fmla="*/ 0 h 10"/>
                  <a:gd name="T4" fmla="*/ 9 w 10"/>
                  <a:gd name="T5" fmla="*/ 1 h 10"/>
                  <a:gd name="T6" fmla="*/ 8 w 10"/>
                  <a:gd name="T7" fmla="*/ 5 h 10"/>
                  <a:gd name="T8" fmla="*/ 3 w 10"/>
                  <a:gd name="T9" fmla="*/ 9 h 10"/>
                  <a:gd name="T10" fmla="*/ 1 w 10"/>
                  <a:gd name="T11" fmla="*/ 10 h 10"/>
                  <a:gd name="T12" fmla="*/ 0 w 10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9" y="2"/>
                      <a:pt x="10" y="4"/>
                      <a:pt x="8" y="5"/>
                    </a:cubicBezTo>
                    <a:cubicBezTo>
                      <a:pt x="6" y="6"/>
                      <a:pt x="5" y="8"/>
                      <a:pt x="3" y="9"/>
                    </a:cubicBezTo>
                    <a:cubicBezTo>
                      <a:pt x="2" y="9"/>
                      <a:pt x="1" y="10"/>
                      <a:pt x="1" y="10"/>
                    </a:cubicBezTo>
                    <a:cubicBezTo>
                      <a:pt x="0" y="9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6" name="Freeform 1123">
                <a:extLst>
                  <a:ext uri="{FF2B5EF4-FFF2-40B4-BE49-F238E27FC236}">
                    <a16:creationId xmlns:a16="http://schemas.microsoft.com/office/drawing/2014/main" id="{5B755C3B-639B-AD73-FF49-B3CFA2E181DC}"/>
                  </a:ext>
                </a:extLst>
              </p:cNvPr>
              <p:cNvSpPr/>
              <p:nvPr userDrawn="1"/>
            </p:nvSpPr>
            <p:spPr bwMode="auto">
              <a:xfrm>
                <a:off x="2939" y="1363"/>
                <a:ext cx="44" cy="89"/>
              </a:xfrm>
              <a:custGeom>
                <a:avLst/>
                <a:gdLst>
                  <a:gd name="T0" fmla="*/ 5 w 7"/>
                  <a:gd name="T1" fmla="*/ 1 h 14"/>
                  <a:gd name="T2" fmla="*/ 7 w 7"/>
                  <a:gd name="T3" fmla="*/ 4 h 14"/>
                  <a:gd name="T4" fmla="*/ 6 w 7"/>
                  <a:gd name="T5" fmla="*/ 13 h 14"/>
                  <a:gd name="T6" fmla="*/ 6 w 7"/>
                  <a:gd name="T7" fmla="*/ 14 h 14"/>
                  <a:gd name="T8" fmla="*/ 5 w 7"/>
                  <a:gd name="T9" fmla="*/ 14 h 14"/>
                  <a:gd name="T10" fmla="*/ 4 w 7"/>
                  <a:gd name="T11" fmla="*/ 1 h 14"/>
                  <a:gd name="T12" fmla="*/ 5 w 7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4">
                    <a:moveTo>
                      <a:pt x="5" y="1"/>
                    </a:moveTo>
                    <a:cubicBezTo>
                      <a:pt x="6" y="0"/>
                      <a:pt x="7" y="3"/>
                      <a:pt x="7" y="4"/>
                    </a:cubicBezTo>
                    <a:cubicBezTo>
                      <a:pt x="6" y="7"/>
                      <a:pt x="5" y="10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1" y="11"/>
                      <a:pt x="0" y="3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7" name="Freeform 1124">
                <a:extLst>
                  <a:ext uri="{FF2B5EF4-FFF2-40B4-BE49-F238E27FC236}">
                    <a16:creationId xmlns:a16="http://schemas.microsoft.com/office/drawing/2014/main" id="{873E06BF-AB72-DF53-E8B4-E86BBEBF0A69}"/>
                  </a:ext>
                </a:extLst>
              </p:cNvPr>
              <p:cNvSpPr/>
              <p:nvPr userDrawn="1"/>
            </p:nvSpPr>
            <p:spPr bwMode="auto">
              <a:xfrm>
                <a:off x="2958" y="1458"/>
                <a:ext cx="82" cy="45"/>
              </a:xfrm>
              <a:custGeom>
                <a:avLst/>
                <a:gdLst>
                  <a:gd name="T0" fmla="*/ 0 w 13"/>
                  <a:gd name="T1" fmla="*/ 0 h 7"/>
                  <a:gd name="T2" fmla="*/ 11 w 13"/>
                  <a:gd name="T3" fmla="*/ 4 h 7"/>
                  <a:gd name="T4" fmla="*/ 13 w 13"/>
                  <a:gd name="T5" fmla="*/ 5 h 7"/>
                  <a:gd name="T6" fmla="*/ 11 w 13"/>
                  <a:gd name="T7" fmla="*/ 6 h 7"/>
                  <a:gd name="T8" fmla="*/ 1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4" y="1"/>
                      <a:pt x="7" y="4"/>
                      <a:pt x="11" y="4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8" y="7"/>
                      <a:pt x="2" y="5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8" name="Freeform 1125">
                <a:extLst>
                  <a:ext uri="{FF2B5EF4-FFF2-40B4-BE49-F238E27FC236}">
                    <a16:creationId xmlns:a16="http://schemas.microsoft.com/office/drawing/2014/main" id="{E7A6E5D2-2FFF-4A47-CB74-5D09A4EBB3B8}"/>
                  </a:ext>
                </a:extLst>
              </p:cNvPr>
              <p:cNvSpPr/>
              <p:nvPr userDrawn="1"/>
            </p:nvSpPr>
            <p:spPr bwMode="auto">
              <a:xfrm>
                <a:off x="2983" y="1331"/>
                <a:ext cx="57" cy="45"/>
              </a:xfrm>
              <a:custGeom>
                <a:avLst/>
                <a:gdLst>
                  <a:gd name="T0" fmla="*/ 9 w 9"/>
                  <a:gd name="T1" fmla="*/ 1 h 7"/>
                  <a:gd name="T2" fmla="*/ 3 w 9"/>
                  <a:gd name="T3" fmla="*/ 6 h 7"/>
                  <a:gd name="T4" fmla="*/ 1 w 9"/>
                  <a:gd name="T5" fmla="*/ 6 h 7"/>
                  <a:gd name="T6" fmla="*/ 0 w 9"/>
                  <a:gd name="T7" fmla="*/ 4 h 7"/>
                  <a:gd name="T8" fmla="*/ 6 w 9"/>
                  <a:gd name="T9" fmla="*/ 0 h 7"/>
                  <a:gd name="T10" fmla="*/ 9 w 9"/>
                  <a:gd name="T11" fmla="*/ 0 h 7"/>
                  <a:gd name="T12" fmla="*/ 9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7" y="2"/>
                      <a:pt x="5" y="4"/>
                      <a:pt x="3" y="6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2"/>
                      <a:pt x="3" y="0"/>
                      <a:pt x="6" y="0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9" name="Freeform 1126">
                <a:extLst>
                  <a:ext uri="{FF2B5EF4-FFF2-40B4-BE49-F238E27FC236}">
                    <a16:creationId xmlns:a16="http://schemas.microsoft.com/office/drawing/2014/main" id="{CBA402A1-AD36-AFBE-6BC9-8D1EFC052A86}"/>
                  </a:ext>
                </a:extLst>
              </p:cNvPr>
              <p:cNvSpPr/>
              <p:nvPr userDrawn="1"/>
            </p:nvSpPr>
            <p:spPr bwMode="auto">
              <a:xfrm>
                <a:off x="3021" y="1338"/>
                <a:ext cx="50" cy="50"/>
              </a:xfrm>
              <a:custGeom>
                <a:avLst/>
                <a:gdLst>
                  <a:gd name="T0" fmla="*/ 7 w 8"/>
                  <a:gd name="T1" fmla="*/ 8 h 8"/>
                  <a:gd name="T2" fmla="*/ 3 w 8"/>
                  <a:gd name="T3" fmla="*/ 4 h 8"/>
                  <a:gd name="T4" fmla="*/ 2 w 8"/>
                  <a:gd name="T5" fmla="*/ 2 h 8"/>
                  <a:gd name="T6" fmla="*/ 4 w 8"/>
                  <a:gd name="T7" fmla="*/ 1 h 8"/>
                  <a:gd name="T8" fmla="*/ 7 w 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6" y="6"/>
                      <a:pt x="4" y="5"/>
                      <a:pt x="3" y="4"/>
                    </a:cubicBezTo>
                    <a:cubicBezTo>
                      <a:pt x="2" y="4"/>
                      <a:pt x="0" y="3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3"/>
                      <a:pt x="8" y="4"/>
                      <a:pt x="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0" name="Freeform 1127">
                <a:extLst>
                  <a:ext uri="{FF2B5EF4-FFF2-40B4-BE49-F238E27FC236}">
                    <a16:creationId xmlns:a16="http://schemas.microsoft.com/office/drawing/2014/main" id="{1F1A8074-74A5-7A05-18D8-8447AE0C5137}"/>
                  </a:ext>
                </a:extLst>
              </p:cNvPr>
              <p:cNvSpPr/>
              <p:nvPr userDrawn="1"/>
            </p:nvSpPr>
            <p:spPr bwMode="auto">
              <a:xfrm>
                <a:off x="297" y="634"/>
                <a:ext cx="145" cy="95"/>
              </a:xfrm>
              <a:custGeom>
                <a:avLst/>
                <a:gdLst>
                  <a:gd name="T0" fmla="*/ 12 w 23"/>
                  <a:gd name="T1" fmla="*/ 0 h 15"/>
                  <a:gd name="T2" fmla="*/ 13 w 23"/>
                  <a:gd name="T3" fmla="*/ 4 h 15"/>
                  <a:gd name="T4" fmla="*/ 22 w 23"/>
                  <a:gd name="T5" fmla="*/ 12 h 15"/>
                  <a:gd name="T6" fmla="*/ 21 w 23"/>
                  <a:gd name="T7" fmla="*/ 14 h 15"/>
                  <a:gd name="T8" fmla="*/ 5 w 23"/>
                  <a:gd name="T9" fmla="*/ 10 h 15"/>
                  <a:gd name="T10" fmla="*/ 3 w 23"/>
                  <a:gd name="T11" fmla="*/ 9 h 15"/>
                  <a:gd name="T12" fmla="*/ 3 w 23"/>
                  <a:gd name="T13" fmla="*/ 3 h 15"/>
                  <a:gd name="T14" fmla="*/ 12 w 2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15">
                    <a:moveTo>
                      <a:pt x="12" y="0"/>
                    </a:moveTo>
                    <a:cubicBezTo>
                      <a:pt x="10" y="2"/>
                      <a:pt x="12" y="3"/>
                      <a:pt x="13" y="4"/>
                    </a:cubicBezTo>
                    <a:cubicBezTo>
                      <a:pt x="18" y="5"/>
                      <a:pt x="22" y="7"/>
                      <a:pt x="22" y="12"/>
                    </a:cubicBezTo>
                    <a:cubicBezTo>
                      <a:pt x="23" y="13"/>
                      <a:pt x="22" y="14"/>
                      <a:pt x="21" y="14"/>
                    </a:cubicBezTo>
                    <a:cubicBezTo>
                      <a:pt x="15" y="15"/>
                      <a:pt x="10" y="13"/>
                      <a:pt x="5" y="10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0" y="6"/>
                      <a:pt x="0" y="5"/>
                      <a:pt x="3" y="3"/>
                    </a:cubicBezTo>
                    <a:cubicBezTo>
                      <a:pt x="6" y="1"/>
                      <a:pt x="8" y="0"/>
                      <a:pt x="1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1" name="Freeform 1128">
                <a:extLst>
                  <a:ext uri="{FF2B5EF4-FFF2-40B4-BE49-F238E27FC236}">
                    <a16:creationId xmlns:a16="http://schemas.microsoft.com/office/drawing/2014/main" id="{E1AA606C-0894-6CCB-21D0-35DE3D7C67CB}"/>
                  </a:ext>
                </a:extLst>
              </p:cNvPr>
              <p:cNvSpPr/>
              <p:nvPr userDrawn="1"/>
            </p:nvSpPr>
            <p:spPr bwMode="auto">
              <a:xfrm>
                <a:off x="2762" y="741"/>
                <a:ext cx="133" cy="115"/>
              </a:xfrm>
              <a:custGeom>
                <a:avLst/>
                <a:gdLst>
                  <a:gd name="T0" fmla="*/ 15 w 21"/>
                  <a:gd name="T1" fmla="*/ 3 h 18"/>
                  <a:gd name="T2" fmla="*/ 12 w 21"/>
                  <a:gd name="T3" fmla="*/ 4 h 18"/>
                  <a:gd name="T4" fmla="*/ 14 w 21"/>
                  <a:gd name="T5" fmla="*/ 6 h 18"/>
                  <a:gd name="T6" fmla="*/ 20 w 21"/>
                  <a:gd name="T7" fmla="*/ 17 h 18"/>
                  <a:gd name="T8" fmla="*/ 18 w 21"/>
                  <a:gd name="T9" fmla="*/ 18 h 18"/>
                  <a:gd name="T10" fmla="*/ 1 w 21"/>
                  <a:gd name="T11" fmla="*/ 5 h 18"/>
                  <a:gd name="T12" fmla="*/ 1 w 21"/>
                  <a:gd name="T13" fmla="*/ 4 h 18"/>
                  <a:gd name="T14" fmla="*/ 15 w 21"/>
                  <a:gd name="T1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8">
                    <a:moveTo>
                      <a:pt x="15" y="3"/>
                    </a:moveTo>
                    <a:cubicBezTo>
                      <a:pt x="13" y="3"/>
                      <a:pt x="12" y="2"/>
                      <a:pt x="12" y="4"/>
                    </a:cubicBezTo>
                    <a:cubicBezTo>
                      <a:pt x="12" y="5"/>
                      <a:pt x="13" y="5"/>
                      <a:pt x="14" y="6"/>
                    </a:cubicBezTo>
                    <a:cubicBezTo>
                      <a:pt x="17" y="8"/>
                      <a:pt x="21" y="12"/>
                      <a:pt x="20" y="17"/>
                    </a:cubicBezTo>
                    <a:cubicBezTo>
                      <a:pt x="20" y="18"/>
                      <a:pt x="19" y="18"/>
                      <a:pt x="18" y="18"/>
                    </a:cubicBezTo>
                    <a:cubicBezTo>
                      <a:pt x="10" y="17"/>
                      <a:pt x="5" y="12"/>
                      <a:pt x="1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4" y="2"/>
                      <a:pt x="10" y="0"/>
                      <a:pt x="1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2" name="Freeform 1129">
                <a:extLst>
                  <a:ext uri="{FF2B5EF4-FFF2-40B4-BE49-F238E27FC236}">
                    <a16:creationId xmlns:a16="http://schemas.microsoft.com/office/drawing/2014/main" id="{4ACE08BB-046D-00E5-B3B1-CB1A149CA2E8}"/>
                  </a:ext>
                </a:extLst>
              </p:cNvPr>
              <p:cNvSpPr/>
              <p:nvPr userDrawn="1"/>
            </p:nvSpPr>
            <p:spPr bwMode="auto">
              <a:xfrm>
                <a:off x="2113" y="2632"/>
                <a:ext cx="101" cy="133"/>
              </a:xfrm>
              <a:custGeom>
                <a:avLst/>
                <a:gdLst>
                  <a:gd name="T0" fmla="*/ 16 w 16"/>
                  <a:gd name="T1" fmla="*/ 6 h 21"/>
                  <a:gd name="T2" fmla="*/ 13 w 16"/>
                  <a:gd name="T3" fmla="*/ 5 h 21"/>
                  <a:gd name="T4" fmla="*/ 12 w 16"/>
                  <a:gd name="T5" fmla="*/ 4 h 21"/>
                  <a:gd name="T6" fmla="*/ 12 w 16"/>
                  <a:gd name="T7" fmla="*/ 6 h 21"/>
                  <a:gd name="T8" fmla="*/ 13 w 16"/>
                  <a:gd name="T9" fmla="*/ 8 h 21"/>
                  <a:gd name="T10" fmla="*/ 14 w 16"/>
                  <a:gd name="T11" fmla="*/ 19 h 21"/>
                  <a:gd name="T12" fmla="*/ 11 w 16"/>
                  <a:gd name="T13" fmla="*/ 20 h 21"/>
                  <a:gd name="T14" fmla="*/ 2 w 16"/>
                  <a:gd name="T15" fmla="*/ 8 h 21"/>
                  <a:gd name="T16" fmla="*/ 0 w 16"/>
                  <a:gd name="T17" fmla="*/ 2 h 21"/>
                  <a:gd name="T18" fmla="*/ 2 w 16"/>
                  <a:gd name="T19" fmla="*/ 0 h 21"/>
                  <a:gd name="T20" fmla="*/ 11 w 16"/>
                  <a:gd name="T21" fmla="*/ 1 h 21"/>
                  <a:gd name="T22" fmla="*/ 16 w 16"/>
                  <a:gd name="T23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21">
                    <a:moveTo>
                      <a:pt x="16" y="6"/>
                    </a:moveTo>
                    <a:cubicBezTo>
                      <a:pt x="14" y="6"/>
                      <a:pt x="14" y="5"/>
                      <a:pt x="13" y="5"/>
                    </a:cubicBezTo>
                    <a:cubicBezTo>
                      <a:pt x="13" y="4"/>
                      <a:pt x="12" y="3"/>
                      <a:pt x="12" y="4"/>
                    </a:cubicBezTo>
                    <a:cubicBezTo>
                      <a:pt x="11" y="5"/>
                      <a:pt x="11" y="5"/>
                      <a:pt x="12" y="6"/>
                    </a:cubicBezTo>
                    <a:cubicBezTo>
                      <a:pt x="12" y="7"/>
                      <a:pt x="13" y="8"/>
                      <a:pt x="13" y="8"/>
                    </a:cubicBezTo>
                    <a:cubicBezTo>
                      <a:pt x="16" y="11"/>
                      <a:pt x="16" y="16"/>
                      <a:pt x="14" y="19"/>
                    </a:cubicBezTo>
                    <a:cubicBezTo>
                      <a:pt x="13" y="21"/>
                      <a:pt x="12" y="21"/>
                      <a:pt x="11" y="20"/>
                    </a:cubicBezTo>
                    <a:cubicBezTo>
                      <a:pt x="7" y="17"/>
                      <a:pt x="4" y="13"/>
                      <a:pt x="2" y="8"/>
                    </a:cubicBezTo>
                    <a:cubicBezTo>
                      <a:pt x="1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5" y="0"/>
                      <a:pt x="8" y="0"/>
                      <a:pt x="11" y="1"/>
                    </a:cubicBezTo>
                    <a:cubicBezTo>
                      <a:pt x="13" y="2"/>
                      <a:pt x="14" y="4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3" name="Freeform 1130">
                <a:extLst>
                  <a:ext uri="{FF2B5EF4-FFF2-40B4-BE49-F238E27FC236}">
                    <a16:creationId xmlns:a16="http://schemas.microsoft.com/office/drawing/2014/main" id="{DE80EF8E-23FD-56B3-0C7B-71EF9ED8C547}"/>
                  </a:ext>
                </a:extLst>
              </p:cNvPr>
              <p:cNvSpPr/>
              <p:nvPr userDrawn="1"/>
            </p:nvSpPr>
            <p:spPr bwMode="auto">
              <a:xfrm>
                <a:off x="1098" y="1687"/>
                <a:ext cx="158" cy="88"/>
              </a:xfrm>
              <a:custGeom>
                <a:avLst/>
                <a:gdLst>
                  <a:gd name="T0" fmla="*/ 17 w 25"/>
                  <a:gd name="T1" fmla="*/ 1 h 14"/>
                  <a:gd name="T2" fmla="*/ 13 w 25"/>
                  <a:gd name="T3" fmla="*/ 1 h 14"/>
                  <a:gd name="T4" fmla="*/ 11 w 25"/>
                  <a:gd name="T5" fmla="*/ 2 h 14"/>
                  <a:gd name="T6" fmla="*/ 13 w 25"/>
                  <a:gd name="T7" fmla="*/ 4 h 14"/>
                  <a:gd name="T8" fmla="*/ 19 w 25"/>
                  <a:gd name="T9" fmla="*/ 4 h 14"/>
                  <a:gd name="T10" fmla="*/ 24 w 25"/>
                  <a:gd name="T11" fmla="*/ 8 h 14"/>
                  <a:gd name="T12" fmla="*/ 22 w 25"/>
                  <a:gd name="T13" fmla="*/ 12 h 14"/>
                  <a:gd name="T14" fmla="*/ 6 w 25"/>
                  <a:gd name="T15" fmla="*/ 12 h 14"/>
                  <a:gd name="T16" fmla="*/ 6 w 25"/>
                  <a:gd name="T17" fmla="*/ 12 h 14"/>
                  <a:gd name="T18" fmla="*/ 5 w 25"/>
                  <a:gd name="T19" fmla="*/ 5 h 14"/>
                  <a:gd name="T20" fmla="*/ 10 w 25"/>
                  <a:gd name="T21" fmla="*/ 1 h 14"/>
                  <a:gd name="T22" fmla="*/ 17 w 25"/>
                  <a:gd name="T2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14">
                    <a:moveTo>
                      <a:pt x="17" y="1"/>
                    </a:moveTo>
                    <a:cubicBezTo>
                      <a:pt x="15" y="1"/>
                      <a:pt x="14" y="1"/>
                      <a:pt x="13" y="1"/>
                    </a:cubicBezTo>
                    <a:cubicBezTo>
                      <a:pt x="12" y="1"/>
                      <a:pt x="11" y="1"/>
                      <a:pt x="11" y="2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21" y="5"/>
                      <a:pt x="23" y="6"/>
                      <a:pt x="24" y="8"/>
                    </a:cubicBezTo>
                    <a:cubicBezTo>
                      <a:pt x="25" y="11"/>
                      <a:pt x="25" y="11"/>
                      <a:pt x="22" y="12"/>
                    </a:cubicBezTo>
                    <a:cubicBezTo>
                      <a:pt x="17" y="14"/>
                      <a:pt x="12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1" y="10"/>
                      <a:pt x="0" y="9"/>
                      <a:pt x="5" y="5"/>
                    </a:cubicBezTo>
                    <a:cubicBezTo>
                      <a:pt x="6" y="3"/>
                      <a:pt x="8" y="2"/>
                      <a:pt x="10" y="1"/>
                    </a:cubicBezTo>
                    <a:cubicBezTo>
                      <a:pt x="12" y="0"/>
                      <a:pt x="14" y="0"/>
                      <a:pt x="1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4" name="Freeform 1131">
                <a:extLst>
                  <a:ext uri="{FF2B5EF4-FFF2-40B4-BE49-F238E27FC236}">
                    <a16:creationId xmlns:a16="http://schemas.microsoft.com/office/drawing/2014/main" id="{0CE745CD-C28D-01BF-6474-56B52000AFD5}"/>
                  </a:ext>
                </a:extLst>
              </p:cNvPr>
              <p:cNvSpPr/>
              <p:nvPr userDrawn="1"/>
            </p:nvSpPr>
            <p:spPr bwMode="auto">
              <a:xfrm>
                <a:off x="1584" y="2327"/>
                <a:ext cx="138" cy="95"/>
              </a:xfrm>
              <a:custGeom>
                <a:avLst/>
                <a:gdLst>
                  <a:gd name="T0" fmla="*/ 15 w 22"/>
                  <a:gd name="T1" fmla="*/ 2 h 15"/>
                  <a:gd name="T2" fmla="*/ 13 w 22"/>
                  <a:gd name="T3" fmla="*/ 2 h 15"/>
                  <a:gd name="T4" fmla="*/ 11 w 22"/>
                  <a:gd name="T5" fmla="*/ 3 h 15"/>
                  <a:gd name="T6" fmla="*/ 13 w 22"/>
                  <a:gd name="T7" fmla="*/ 4 h 15"/>
                  <a:gd name="T8" fmla="*/ 21 w 22"/>
                  <a:gd name="T9" fmla="*/ 14 h 15"/>
                  <a:gd name="T10" fmla="*/ 20 w 22"/>
                  <a:gd name="T11" fmla="*/ 15 h 15"/>
                  <a:gd name="T12" fmla="*/ 9 w 22"/>
                  <a:gd name="T13" fmla="*/ 13 h 15"/>
                  <a:gd name="T14" fmla="*/ 2 w 22"/>
                  <a:gd name="T15" fmla="*/ 8 h 15"/>
                  <a:gd name="T16" fmla="*/ 2 w 22"/>
                  <a:gd name="T17" fmla="*/ 3 h 15"/>
                  <a:gd name="T18" fmla="*/ 14 w 22"/>
                  <a:gd name="T19" fmla="*/ 1 h 15"/>
                  <a:gd name="T20" fmla="*/ 15 w 22"/>
                  <a:gd name="T2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5">
                    <a:moveTo>
                      <a:pt x="15" y="2"/>
                    </a:moveTo>
                    <a:cubicBezTo>
                      <a:pt x="15" y="2"/>
                      <a:pt x="14" y="2"/>
                      <a:pt x="13" y="2"/>
                    </a:cubicBezTo>
                    <a:cubicBezTo>
                      <a:pt x="12" y="1"/>
                      <a:pt x="11" y="1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8" y="6"/>
                      <a:pt x="22" y="9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16" y="15"/>
                      <a:pt x="13" y="15"/>
                      <a:pt x="9" y="13"/>
                    </a:cubicBezTo>
                    <a:cubicBezTo>
                      <a:pt x="7" y="11"/>
                      <a:pt x="4" y="10"/>
                      <a:pt x="2" y="8"/>
                    </a:cubicBezTo>
                    <a:cubicBezTo>
                      <a:pt x="0" y="6"/>
                      <a:pt x="0" y="5"/>
                      <a:pt x="2" y="3"/>
                    </a:cubicBezTo>
                    <a:cubicBezTo>
                      <a:pt x="6" y="0"/>
                      <a:pt x="10" y="0"/>
                      <a:pt x="14" y="1"/>
                    </a:cubicBezTo>
                    <a:cubicBezTo>
                      <a:pt x="15" y="1"/>
                      <a:pt x="15" y="1"/>
                      <a:pt x="15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5" name="Freeform 1132">
                <a:extLst>
                  <a:ext uri="{FF2B5EF4-FFF2-40B4-BE49-F238E27FC236}">
                    <a16:creationId xmlns:a16="http://schemas.microsoft.com/office/drawing/2014/main" id="{2577297D-E8DD-8B1F-755B-931058EE83E6}"/>
                  </a:ext>
                </a:extLst>
              </p:cNvPr>
              <p:cNvSpPr/>
              <p:nvPr userDrawn="1"/>
            </p:nvSpPr>
            <p:spPr bwMode="auto">
              <a:xfrm>
                <a:off x="928" y="3932"/>
                <a:ext cx="120" cy="127"/>
              </a:xfrm>
              <a:custGeom>
                <a:avLst/>
                <a:gdLst>
                  <a:gd name="T0" fmla="*/ 18 w 19"/>
                  <a:gd name="T1" fmla="*/ 7 h 20"/>
                  <a:gd name="T2" fmla="*/ 14 w 19"/>
                  <a:gd name="T3" fmla="*/ 4 h 20"/>
                  <a:gd name="T4" fmla="*/ 12 w 19"/>
                  <a:gd name="T5" fmla="*/ 4 h 20"/>
                  <a:gd name="T6" fmla="*/ 13 w 19"/>
                  <a:gd name="T7" fmla="*/ 6 h 20"/>
                  <a:gd name="T8" fmla="*/ 17 w 19"/>
                  <a:gd name="T9" fmla="*/ 9 h 20"/>
                  <a:gd name="T10" fmla="*/ 18 w 19"/>
                  <a:gd name="T11" fmla="*/ 18 h 20"/>
                  <a:gd name="T12" fmla="*/ 16 w 19"/>
                  <a:gd name="T13" fmla="*/ 19 h 20"/>
                  <a:gd name="T14" fmla="*/ 6 w 19"/>
                  <a:gd name="T15" fmla="*/ 13 h 20"/>
                  <a:gd name="T16" fmla="*/ 1 w 19"/>
                  <a:gd name="T17" fmla="*/ 6 h 20"/>
                  <a:gd name="T18" fmla="*/ 2 w 19"/>
                  <a:gd name="T19" fmla="*/ 2 h 20"/>
                  <a:gd name="T20" fmla="*/ 18 w 19"/>
                  <a:gd name="T21" fmla="*/ 6 h 20"/>
                  <a:gd name="T22" fmla="*/ 18 w 19"/>
                  <a:gd name="T2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0">
                    <a:moveTo>
                      <a:pt x="18" y="7"/>
                    </a:moveTo>
                    <a:cubicBezTo>
                      <a:pt x="17" y="6"/>
                      <a:pt x="16" y="5"/>
                      <a:pt x="14" y="4"/>
                    </a:cubicBezTo>
                    <a:cubicBezTo>
                      <a:pt x="13" y="3"/>
                      <a:pt x="12" y="3"/>
                      <a:pt x="12" y="4"/>
                    </a:cubicBezTo>
                    <a:cubicBezTo>
                      <a:pt x="11" y="5"/>
                      <a:pt x="12" y="5"/>
                      <a:pt x="13" y="6"/>
                    </a:cubicBezTo>
                    <a:cubicBezTo>
                      <a:pt x="14" y="7"/>
                      <a:pt x="15" y="8"/>
                      <a:pt x="17" y="9"/>
                    </a:cubicBezTo>
                    <a:cubicBezTo>
                      <a:pt x="19" y="12"/>
                      <a:pt x="19" y="15"/>
                      <a:pt x="18" y="18"/>
                    </a:cubicBezTo>
                    <a:cubicBezTo>
                      <a:pt x="18" y="20"/>
                      <a:pt x="17" y="19"/>
                      <a:pt x="16" y="19"/>
                    </a:cubicBezTo>
                    <a:cubicBezTo>
                      <a:pt x="12" y="18"/>
                      <a:pt x="9" y="16"/>
                      <a:pt x="6" y="13"/>
                    </a:cubicBezTo>
                    <a:cubicBezTo>
                      <a:pt x="4" y="10"/>
                      <a:pt x="3" y="8"/>
                      <a:pt x="1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7" y="0"/>
                      <a:pt x="15" y="1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6" name="Freeform 1133">
                <a:extLst>
                  <a:ext uri="{FF2B5EF4-FFF2-40B4-BE49-F238E27FC236}">
                    <a16:creationId xmlns:a16="http://schemas.microsoft.com/office/drawing/2014/main" id="{1B6ACCCF-4152-BA8C-CACC-0E4E0433BD05}"/>
                  </a:ext>
                </a:extLst>
              </p:cNvPr>
              <p:cNvSpPr/>
              <p:nvPr userDrawn="1"/>
            </p:nvSpPr>
            <p:spPr bwMode="auto">
              <a:xfrm>
                <a:off x="285" y="3082"/>
                <a:ext cx="101" cy="152"/>
              </a:xfrm>
              <a:custGeom>
                <a:avLst/>
                <a:gdLst>
                  <a:gd name="T0" fmla="*/ 13 w 16"/>
                  <a:gd name="T1" fmla="*/ 19 h 24"/>
                  <a:gd name="T2" fmla="*/ 14 w 16"/>
                  <a:gd name="T3" fmla="*/ 14 h 24"/>
                  <a:gd name="T4" fmla="*/ 13 w 16"/>
                  <a:gd name="T5" fmla="*/ 13 h 24"/>
                  <a:gd name="T6" fmla="*/ 12 w 16"/>
                  <a:gd name="T7" fmla="*/ 14 h 24"/>
                  <a:gd name="T8" fmla="*/ 11 w 16"/>
                  <a:gd name="T9" fmla="*/ 17 h 24"/>
                  <a:gd name="T10" fmla="*/ 4 w 16"/>
                  <a:gd name="T11" fmla="*/ 23 h 24"/>
                  <a:gd name="T12" fmla="*/ 1 w 16"/>
                  <a:gd name="T13" fmla="*/ 21 h 24"/>
                  <a:gd name="T14" fmla="*/ 6 w 16"/>
                  <a:gd name="T15" fmla="*/ 5 h 24"/>
                  <a:gd name="T16" fmla="*/ 12 w 16"/>
                  <a:gd name="T17" fmla="*/ 5 h 24"/>
                  <a:gd name="T18" fmla="*/ 14 w 16"/>
                  <a:gd name="T19" fmla="*/ 18 h 24"/>
                  <a:gd name="T20" fmla="*/ 13 w 16"/>
                  <a:gd name="T21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4">
                    <a:moveTo>
                      <a:pt x="13" y="19"/>
                    </a:moveTo>
                    <a:cubicBezTo>
                      <a:pt x="13" y="17"/>
                      <a:pt x="14" y="16"/>
                      <a:pt x="14" y="14"/>
                    </a:cubicBezTo>
                    <a:cubicBezTo>
                      <a:pt x="14" y="13"/>
                      <a:pt x="14" y="13"/>
                      <a:pt x="13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5"/>
                      <a:pt x="11" y="16"/>
                      <a:pt x="11" y="17"/>
                    </a:cubicBezTo>
                    <a:cubicBezTo>
                      <a:pt x="10" y="20"/>
                      <a:pt x="7" y="22"/>
                      <a:pt x="4" y="23"/>
                    </a:cubicBezTo>
                    <a:cubicBezTo>
                      <a:pt x="1" y="24"/>
                      <a:pt x="1" y="24"/>
                      <a:pt x="1" y="21"/>
                    </a:cubicBezTo>
                    <a:cubicBezTo>
                      <a:pt x="0" y="15"/>
                      <a:pt x="3" y="10"/>
                      <a:pt x="6" y="5"/>
                    </a:cubicBezTo>
                    <a:cubicBezTo>
                      <a:pt x="9" y="0"/>
                      <a:pt x="10" y="2"/>
                      <a:pt x="12" y="5"/>
                    </a:cubicBezTo>
                    <a:cubicBezTo>
                      <a:pt x="15" y="9"/>
                      <a:pt x="16" y="14"/>
                      <a:pt x="14" y="18"/>
                    </a:cubicBezTo>
                    <a:cubicBezTo>
                      <a:pt x="14" y="19"/>
                      <a:pt x="13" y="19"/>
                      <a:pt x="13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7" name="Freeform 1134">
                <a:extLst>
                  <a:ext uri="{FF2B5EF4-FFF2-40B4-BE49-F238E27FC236}">
                    <a16:creationId xmlns:a16="http://schemas.microsoft.com/office/drawing/2014/main" id="{BA851144-5A67-3C93-F634-BA5903396379}"/>
                  </a:ext>
                </a:extLst>
              </p:cNvPr>
              <p:cNvSpPr/>
              <p:nvPr userDrawn="1"/>
            </p:nvSpPr>
            <p:spPr bwMode="auto">
              <a:xfrm>
                <a:off x="3696" y="2118"/>
                <a:ext cx="63" cy="44"/>
              </a:xfrm>
              <a:custGeom>
                <a:avLst/>
                <a:gdLst>
                  <a:gd name="T0" fmla="*/ 0 w 10"/>
                  <a:gd name="T1" fmla="*/ 4 h 7"/>
                  <a:gd name="T2" fmla="*/ 4 w 10"/>
                  <a:gd name="T3" fmla="*/ 2 h 7"/>
                  <a:gd name="T4" fmla="*/ 9 w 10"/>
                  <a:gd name="T5" fmla="*/ 2 h 7"/>
                  <a:gd name="T6" fmla="*/ 6 w 10"/>
                  <a:gd name="T7" fmla="*/ 7 h 7"/>
                  <a:gd name="T8" fmla="*/ 5 w 10"/>
                  <a:gd name="T9" fmla="*/ 7 h 7"/>
                  <a:gd name="T10" fmla="*/ 0 w 10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1" y="4"/>
                      <a:pt x="2" y="3"/>
                      <a:pt x="4" y="2"/>
                    </a:cubicBezTo>
                    <a:cubicBezTo>
                      <a:pt x="6" y="0"/>
                      <a:pt x="9" y="0"/>
                      <a:pt x="9" y="2"/>
                    </a:cubicBezTo>
                    <a:cubicBezTo>
                      <a:pt x="10" y="3"/>
                      <a:pt x="8" y="6"/>
                      <a:pt x="6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4"/>
                      <a:pt x="2" y="4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8" name="Freeform 1135">
                <a:extLst>
                  <a:ext uri="{FF2B5EF4-FFF2-40B4-BE49-F238E27FC236}">
                    <a16:creationId xmlns:a16="http://schemas.microsoft.com/office/drawing/2014/main" id="{8A20C292-02E9-C9F6-AA80-A76BFD05D88E}"/>
                  </a:ext>
                </a:extLst>
              </p:cNvPr>
              <p:cNvSpPr/>
              <p:nvPr userDrawn="1"/>
            </p:nvSpPr>
            <p:spPr bwMode="auto">
              <a:xfrm>
                <a:off x="2460" y="1680"/>
                <a:ext cx="82" cy="51"/>
              </a:xfrm>
              <a:custGeom>
                <a:avLst/>
                <a:gdLst>
                  <a:gd name="T0" fmla="*/ 10 w 13"/>
                  <a:gd name="T1" fmla="*/ 1 h 8"/>
                  <a:gd name="T2" fmla="*/ 13 w 13"/>
                  <a:gd name="T3" fmla="*/ 2 h 8"/>
                  <a:gd name="T4" fmla="*/ 10 w 13"/>
                  <a:gd name="T5" fmla="*/ 7 h 8"/>
                  <a:gd name="T6" fmla="*/ 10 w 13"/>
                  <a:gd name="T7" fmla="*/ 7 h 8"/>
                  <a:gd name="T8" fmla="*/ 7 w 13"/>
                  <a:gd name="T9" fmla="*/ 7 h 8"/>
                  <a:gd name="T10" fmla="*/ 2 w 13"/>
                  <a:gd name="T11" fmla="*/ 7 h 8"/>
                  <a:gd name="T12" fmla="*/ 2 w 13"/>
                  <a:gd name="T13" fmla="*/ 3 h 8"/>
                  <a:gd name="T14" fmla="*/ 10 w 13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10" y="1"/>
                    </a:moveTo>
                    <a:cubicBezTo>
                      <a:pt x="10" y="2"/>
                      <a:pt x="12" y="0"/>
                      <a:pt x="13" y="2"/>
                    </a:cubicBezTo>
                    <a:cubicBezTo>
                      <a:pt x="13" y="5"/>
                      <a:pt x="12" y="6"/>
                      <a:pt x="10" y="7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9" y="6"/>
                      <a:pt x="8" y="7"/>
                      <a:pt x="7" y="7"/>
                    </a:cubicBezTo>
                    <a:cubicBezTo>
                      <a:pt x="5" y="8"/>
                      <a:pt x="4" y="8"/>
                      <a:pt x="2" y="7"/>
                    </a:cubicBezTo>
                    <a:cubicBezTo>
                      <a:pt x="0" y="5"/>
                      <a:pt x="0" y="5"/>
                      <a:pt x="2" y="3"/>
                    </a:cubicBezTo>
                    <a:cubicBezTo>
                      <a:pt x="4" y="2"/>
                      <a:pt x="7" y="1"/>
                      <a:pt x="1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9" name="Freeform 1136">
                <a:extLst>
                  <a:ext uri="{FF2B5EF4-FFF2-40B4-BE49-F238E27FC236}">
                    <a16:creationId xmlns:a16="http://schemas.microsoft.com/office/drawing/2014/main" id="{88FCF43D-E039-066B-2B0D-0667D2D4FCBF}"/>
                  </a:ext>
                </a:extLst>
              </p:cNvPr>
              <p:cNvSpPr/>
              <p:nvPr userDrawn="1"/>
            </p:nvSpPr>
            <p:spPr bwMode="auto">
              <a:xfrm>
                <a:off x="3097" y="2378"/>
                <a:ext cx="37" cy="89"/>
              </a:xfrm>
              <a:custGeom>
                <a:avLst/>
                <a:gdLst>
                  <a:gd name="T0" fmla="*/ 6 w 6"/>
                  <a:gd name="T1" fmla="*/ 6 h 14"/>
                  <a:gd name="T2" fmla="*/ 5 w 6"/>
                  <a:gd name="T3" fmla="*/ 12 h 14"/>
                  <a:gd name="T4" fmla="*/ 2 w 6"/>
                  <a:gd name="T5" fmla="*/ 13 h 14"/>
                  <a:gd name="T6" fmla="*/ 1 w 6"/>
                  <a:gd name="T7" fmla="*/ 8 h 14"/>
                  <a:gd name="T8" fmla="*/ 1 w 6"/>
                  <a:gd name="T9" fmla="*/ 5 h 14"/>
                  <a:gd name="T10" fmla="*/ 4 w 6"/>
                  <a:gd name="T11" fmla="*/ 1 h 14"/>
                  <a:gd name="T12" fmla="*/ 6 w 6"/>
                  <a:gd name="T13" fmla="*/ 3 h 14"/>
                  <a:gd name="T14" fmla="*/ 6 w 6"/>
                  <a:gd name="T15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4">
                    <a:moveTo>
                      <a:pt x="6" y="6"/>
                    </a:moveTo>
                    <a:cubicBezTo>
                      <a:pt x="6" y="8"/>
                      <a:pt x="6" y="10"/>
                      <a:pt x="5" y="12"/>
                    </a:cubicBezTo>
                    <a:cubicBezTo>
                      <a:pt x="4" y="14"/>
                      <a:pt x="3" y="14"/>
                      <a:pt x="2" y="13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4"/>
                      <a:pt x="6" y="5"/>
                      <a:pt x="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0" name="Freeform 1137">
                <a:extLst>
                  <a:ext uri="{FF2B5EF4-FFF2-40B4-BE49-F238E27FC236}">
                    <a16:creationId xmlns:a16="http://schemas.microsoft.com/office/drawing/2014/main" id="{24BF5C98-5AFA-8F77-71AA-76EC20DA06C0}"/>
                  </a:ext>
                </a:extLst>
              </p:cNvPr>
              <p:cNvSpPr/>
              <p:nvPr userDrawn="1"/>
            </p:nvSpPr>
            <p:spPr bwMode="auto">
              <a:xfrm>
                <a:off x="3292" y="862"/>
                <a:ext cx="82" cy="44"/>
              </a:xfrm>
              <a:custGeom>
                <a:avLst/>
                <a:gdLst>
                  <a:gd name="T0" fmla="*/ 0 w 13"/>
                  <a:gd name="T1" fmla="*/ 5 h 7"/>
                  <a:gd name="T2" fmla="*/ 2 w 13"/>
                  <a:gd name="T3" fmla="*/ 1 h 7"/>
                  <a:gd name="T4" fmla="*/ 5 w 13"/>
                  <a:gd name="T5" fmla="*/ 1 h 7"/>
                  <a:gd name="T6" fmla="*/ 9 w 13"/>
                  <a:gd name="T7" fmla="*/ 1 h 7"/>
                  <a:gd name="T8" fmla="*/ 10 w 13"/>
                  <a:gd name="T9" fmla="*/ 2 h 7"/>
                  <a:gd name="T10" fmla="*/ 13 w 13"/>
                  <a:gd name="T11" fmla="*/ 4 h 7"/>
                  <a:gd name="T12" fmla="*/ 11 w 13"/>
                  <a:gd name="T13" fmla="*/ 6 h 7"/>
                  <a:gd name="T14" fmla="*/ 1 w 13"/>
                  <a:gd name="T15" fmla="*/ 6 h 7"/>
                  <a:gd name="T16" fmla="*/ 0 w 13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0" y="4"/>
                      <a:pt x="1" y="3"/>
                      <a:pt x="2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8" y="1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3" y="5"/>
                      <a:pt x="11" y="5"/>
                      <a:pt x="11" y="6"/>
                    </a:cubicBezTo>
                    <a:cubicBezTo>
                      <a:pt x="7" y="7"/>
                      <a:pt x="4" y="7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1" name="Freeform 1138">
                <a:extLst>
                  <a:ext uri="{FF2B5EF4-FFF2-40B4-BE49-F238E27FC236}">
                    <a16:creationId xmlns:a16="http://schemas.microsoft.com/office/drawing/2014/main" id="{C889C14B-9DBE-4F3F-9595-8297B074E66B}"/>
                  </a:ext>
                </a:extLst>
              </p:cNvPr>
              <p:cNvSpPr/>
              <p:nvPr userDrawn="1"/>
            </p:nvSpPr>
            <p:spPr bwMode="auto">
              <a:xfrm>
                <a:off x="2378" y="3843"/>
                <a:ext cx="63" cy="70"/>
              </a:xfrm>
              <a:custGeom>
                <a:avLst/>
                <a:gdLst>
                  <a:gd name="T0" fmla="*/ 10 w 10"/>
                  <a:gd name="T1" fmla="*/ 3 h 11"/>
                  <a:gd name="T2" fmla="*/ 9 w 10"/>
                  <a:gd name="T3" fmla="*/ 5 h 11"/>
                  <a:gd name="T4" fmla="*/ 6 w 10"/>
                  <a:gd name="T5" fmla="*/ 9 h 11"/>
                  <a:gd name="T6" fmla="*/ 2 w 10"/>
                  <a:gd name="T7" fmla="*/ 10 h 11"/>
                  <a:gd name="T8" fmla="*/ 1 w 10"/>
                  <a:gd name="T9" fmla="*/ 8 h 11"/>
                  <a:gd name="T10" fmla="*/ 0 w 10"/>
                  <a:gd name="T11" fmla="*/ 6 h 11"/>
                  <a:gd name="T12" fmla="*/ 1 w 10"/>
                  <a:gd name="T13" fmla="*/ 4 h 11"/>
                  <a:gd name="T14" fmla="*/ 4 w 10"/>
                  <a:gd name="T15" fmla="*/ 3 h 11"/>
                  <a:gd name="T16" fmla="*/ 7 w 10"/>
                  <a:gd name="T17" fmla="*/ 0 h 11"/>
                  <a:gd name="T18" fmla="*/ 10 w 10"/>
                  <a:gd name="T1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10" y="3"/>
                    </a:moveTo>
                    <a:cubicBezTo>
                      <a:pt x="10" y="4"/>
                      <a:pt x="9" y="4"/>
                      <a:pt x="9" y="5"/>
                    </a:cubicBezTo>
                    <a:cubicBezTo>
                      <a:pt x="8" y="6"/>
                      <a:pt x="7" y="8"/>
                      <a:pt x="6" y="9"/>
                    </a:cubicBezTo>
                    <a:cubicBezTo>
                      <a:pt x="5" y="10"/>
                      <a:pt x="4" y="11"/>
                      <a:pt x="2" y="10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0" y="5"/>
                      <a:pt x="1" y="4"/>
                      <a:pt x="1" y="4"/>
                    </a:cubicBezTo>
                    <a:cubicBezTo>
                      <a:pt x="3" y="5"/>
                      <a:pt x="3" y="4"/>
                      <a:pt x="4" y="3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9" y="0"/>
                      <a:pt x="10" y="0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2" name="Freeform 1139">
                <a:extLst>
                  <a:ext uri="{FF2B5EF4-FFF2-40B4-BE49-F238E27FC236}">
                    <a16:creationId xmlns:a16="http://schemas.microsoft.com/office/drawing/2014/main" id="{4FF46B3A-6415-6F70-756E-FDF071A68D98}"/>
                  </a:ext>
                </a:extLst>
              </p:cNvPr>
              <p:cNvSpPr/>
              <p:nvPr userDrawn="1"/>
            </p:nvSpPr>
            <p:spPr bwMode="auto">
              <a:xfrm>
                <a:off x="1874" y="1731"/>
                <a:ext cx="75" cy="63"/>
              </a:xfrm>
              <a:custGeom>
                <a:avLst/>
                <a:gdLst>
                  <a:gd name="T0" fmla="*/ 11 w 12"/>
                  <a:gd name="T1" fmla="*/ 4 h 10"/>
                  <a:gd name="T2" fmla="*/ 9 w 12"/>
                  <a:gd name="T3" fmla="*/ 6 h 10"/>
                  <a:gd name="T4" fmla="*/ 8 w 12"/>
                  <a:gd name="T5" fmla="*/ 8 h 10"/>
                  <a:gd name="T6" fmla="*/ 3 w 12"/>
                  <a:gd name="T7" fmla="*/ 10 h 10"/>
                  <a:gd name="T8" fmla="*/ 1 w 12"/>
                  <a:gd name="T9" fmla="*/ 7 h 10"/>
                  <a:gd name="T10" fmla="*/ 8 w 12"/>
                  <a:gd name="T11" fmla="*/ 0 h 10"/>
                  <a:gd name="T12" fmla="*/ 10 w 12"/>
                  <a:gd name="T13" fmla="*/ 1 h 10"/>
                  <a:gd name="T14" fmla="*/ 11 w 12"/>
                  <a:gd name="T1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11" y="4"/>
                    </a:moveTo>
                    <a:cubicBezTo>
                      <a:pt x="10" y="4"/>
                      <a:pt x="12" y="8"/>
                      <a:pt x="9" y="6"/>
                    </a:cubicBezTo>
                    <a:cubicBezTo>
                      <a:pt x="8" y="6"/>
                      <a:pt x="8" y="7"/>
                      <a:pt x="8" y="8"/>
                    </a:cubicBezTo>
                    <a:cubicBezTo>
                      <a:pt x="6" y="9"/>
                      <a:pt x="5" y="10"/>
                      <a:pt x="3" y="10"/>
                    </a:cubicBezTo>
                    <a:cubicBezTo>
                      <a:pt x="1" y="10"/>
                      <a:pt x="0" y="9"/>
                      <a:pt x="1" y="7"/>
                    </a:cubicBezTo>
                    <a:cubicBezTo>
                      <a:pt x="3" y="4"/>
                      <a:pt x="5" y="2"/>
                      <a:pt x="8" y="0"/>
                    </a:cubicBezTo>
                    <a:cubicBezTo>
                      <a:pt x="9" y="0"/>
                      <a:pt x="10" y="0"/>
                      <a:pt x="10" y="1"/>
                    </a:cubicBezTo>
                    <a:cubicBezTo>
                      <a:pt x="11" y="2"/>
                      <a:pt x="11" y="3"/>
                      <a:pt x="1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3" name="Freeform 1140">
                <a:extLst>
                  <a:ext uri="{FF2B5EF4-FFF2-40B4-BE49-F238E27FC236}">
                    <a16:creationId xmlns:a16="http://schemas.microsoft.com/office/drawing/2014/main" id="{E82E52DD-75B4-8DA0-6621-D63F60DA3404}"/>
                  </a:ext>
                </a:extLst>
              </p:cNvPr>
              <p:cNvSpPr/>
              <p:nvPr userDrawn="1"/>
            </p:nvSpPr>
            <p:spPr bwMode="auto">
              <a:xfrm>
                <a:off x="1590" y="735"/>
                <a:ext cx="44" cy="83"/>
              </a:xfrm>
              <a:custGeom>
                <a:avLst/>
                <a:gdLst>
                  <a:gd name="T0" fmla="*/ 7 w 7"/>
                  <a:gd name="T1" fmla="*/ 5 h 13"/>
                  <a:gd name="T2" fmla="*/ 5 w 7"/>
                  <a:gd name="T3" fmla="*/ 12 h 13"/>
                  <a:gd name="T4" fmla="*/ 3 w 7"/>
                  <a:gd name="T5" fmla="*/ 13 h 13"/>
                  <a:gd name="T6" fmla="*/ 0 w 7"/>
                  <a:gd name="T7" fmla="*/ 9 h 13"/>
                  <a:gd name="T8" fmla="*/ 0 w 7"/>
                  <a:gd name="T9" fmla="*/ 8 h 13"/>
                  <a:gd name="T10" fmla="*/ 2 w 7"/>
                  <a:gd name="T11" fmla="*/ 4 h 13"/>
                  <a:gd name="T12" fmla="*/ 3 w 7"/>
                  <a:gd name="T13" fmla="*/ 2 h 13"/>
                  <a:gd name="T14" fmla="*/ 5 w 7"/>
                  <a:gd name="T15" fmla="*/ 0 h 13"/>
                  <a:gd name="T16" fmla="*/ 7 w 7"/>
                  <a:gd name="T17" fmla="*/ 3 h 13"/>
                  <a:gd name="T18" fmla="*/ 7 w 7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7" y="5"/>
                    </a:moveTo>
                    <a:cubicBezTo>
                      <a:pt x="7" y="8"/>
                      <a:pt x="6" y="10"/>
                      <a:pt x="5" y="12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2" y="12"/>
                      <a:pt x="1" y="10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7"/>
                      <a:pt x="1" y="6"/>
                      <a:pt x="2" y="4"/>
                    </a:cubicBezTo>
                    <a:cubicBezTo>
                      <a:pt x="2" y="4"/>
                      <a:pt x="2" y="3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4" name="Freeform 1141">
                <a:extLst>
                  <a:ext uri="{FF2B5EF4-FFF2-40B4-BE49-F238E27FC236}">
                    <a16:creationId xmlns:a16="http://schemas.microsoft.com/office/drawing/2014/main" id="{B594AA35-04BA-4529-FF95-95D892492564}"/>
                  </a:ext>
                </a:extLst>
              </p:cNvPr>
              <p:cNvSpPr/>
              <p:nvPr userDrawn="1"/>
            </p:nvSpPr>
            <p:spPr bwMode="auto">
              <a:xfrm>
                <a:off x="2164" y="1084"/>
                <a:ext cx="56" cy="76"/>
              </a:xfrm>
              <a:custGeom>
                <a:avLst/>
                <a:gdLst>
                  <a:gd name="T0" fmla="*/ 9 w 9"/>
                  <a:gd name="T1" fmla="*/ 2 h 12"/>
                  <a:gd name="T2" fmla="*/ 5 w 9"/>
                  <a:gd name="T3" fmla="*/ 12 h 12"/>
                  <a:gd name="T4" fmla="*/ 3 w 9"/>
                  <a:gd name="T5" fmla="*/ 12 h 12"/>
                  <a:gd name="T6" fmla="*/ 0 w 9"/>
                  <a:gd name="T7" fmla="*/ 6 h 12"/>
                  <a:gd name="T8" fmla="*/ 0 w 9"/>
                  <a:gd name="T9" fmla="*/ 6 h 12"/>
                  <a:gd name="T10" fmla="*/ 3 w 9"/>
                  <a:gd name="T11" fmla="*/ 3 h 12"/>
                  <a:gd name="T12" fmla="*/ 7 w 9"/>
                  <a:gd name="T13" fmla="*/ 0 h 12"/>
                  <a:gd name="T14" fmla="*/ 9 w 9"/>
                  <a:gd name="T1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2">
                    <a:moveTo>
                      <a:pt x="9" y="2"/>
                    </a:moveTo>
                    <a:cubicBezTo>
                      <a:pt x="8" y="6"/>
                      <a:pt x="7" y="9"/>
                      <a:pt x="5" y="12"/>
                    </a:cubicBezTo>
                    <a:cubicBezTo>
                      <a:pt x="4" y="12"/>
                      <a:pt x="4" y="12"/>
                      <a:pt x="3" y="12"/>
                    </a:cubicBezTo>
                    <a:cubicBezTo>
                      <a:pt x="1" y="10"/>
                      <a:pt x="0" y="8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6"/>
                      <a:pt x="2" y="4"/>
                      <a:pt x="3" y="3"/>
                    </a:cubicBezTo>
                    <a:cubicBezTo>
                      <a:pt x="4" y="2"/>
                      <a:pt x="5" y="0"/>
                      <a:pt x="7" y="0"/>
                    </a:cubicBezTo>
                    <a:cubicBezTo>
                      <a:pt x="8" y="0"/>
                      <a:pt x="9" y="0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5" name="Freeform 1142">
                <a:extLst>
                  <a:ext uri="{FF2B5EF4-FFF2-40B4-BE49-F238E27FC236}">
                    <a16:creationId xmlns:a16="http://schemas.microsoft.com/office/drawing/2014/main" id="{7C806D81-45E6-8093-0A5C-2DAF353D6B3B}"/>
                  </a:ext>
                </a:extLst>
              </p:cNvPr>
              <p:cNvSpPr/>
              <p:nvPr userDrawn="1"/>
            </p:nvSpPr>
            <p:spPr bwMode="auto">
              <a:xfrm>
                <a:off x="997" y="2524"/>
                <a:ext cx="82" cy="44"/>
              </a:xfrm>
              <a:custGeom>
                <a:avLst/>
                <a:gdLst>
                  <a:gd name="T0" fmla="*/ 6 w 13"/>
                  <a:gd name="T1" fmla="*/ 6 h 7"/>
                  <a:gd name="T2" fmla="*/ 3 w 13"/>
                  <a:gd name="T3" fmla="*/ 6 h 7"/>
                  <a:gd name="T4" fmla="*/ 0 w 13"/>
                  <a:gd name="T5" fmla="*/ 6 h 7"/>
                  <a:gd name="T6" fmla="*/ 1 w 13"/>
                  <a:gd name="T7" fmla="*/ 3 h 7"/>
                  <a:gd name="T8" fmla="*/ 3 w 13"/>
                  <a:gd name="T9" fmla="*/ 1 h 7"/>
                  <a:gd name="T10" fmla="*/ 4 w 13"/>
                  <a:gd name="T11" fmla="*/ 0 h 7"/>
                  <a:gd name="T12" fmla="*/ 9 w 13"/>
                  <a:gd name="T13" fmla="*/ 1 h 7"/>
                  <a:gd name="T14" fmla="*/ 13 w 13"/>
                  <a:gd name="T15" fmla="*/ 3 h 7"/>
                  <a:gd name="T16" fmla="*/ 10 w 13"/>
                  <a:gd name="T17" fmla="*/ 6 h 7"/>
                  <a:gd name="T18" fmla="*/ 6 w 13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7">
                    <a:moveTo>
                      <a:pt x="6" y="6"/>
                    </a:move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7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2"/>
                      <a:pt x="7" y="0"/>
                      <a:pt x="9" y="1"/>
                    </a:cubicBezTo>
                    <a:cubicBezTo>
                      <a:pt x="11" y="1"/>
                      <a:pt x="13" y="2"/>
                      <a:pt x="13" y="3"/>
                    </a:cubicBezTo>
                    <a:cubicBezTo>
                      <a:pt x="13" y="5"/>
                      <a:pt x="11" y="5"/>
                      <a:pt x="10" y="6"/>
                    </a:cubicBezTo>
                    <a:cubicBezTo>
                      <a:pt x="8" y="7"/>
                      <a:pt x="7" y="6"/>
                      <a:pt x="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6" name="Freeform 1143">
                <a:extLst>
                  <a:ext uri="{FF2B5EF4-FFF2-40B4-BE49-F238E27FC236}">
                    <a16:creationId xmlns:a16="http://schemas.microsoft.com/office/drawing/2014/main" id="{ADBE65F5-B9AA-A8FD-519C-05338DAB5134}"/>
                  </a:ext>
                </a:extLst>
              </p:cNvPr>
              <p:cNvSpPr/>
              <p:nvPr userDrawn="1"/>
            </p:nvSpPr>
            <p:spPr bwMode="auto">
              <a:xfrm>
                <a:off x="3374" y="3323"/>
                <a:ext cx="50" cy="82"/>
              </a:xfrm>
              <a:custGeom>
                <a:avLst/>
                <a:gdLst>
                  <a:gd name="T0" fmla="*/ 8 w 8"/>
                  <a:gd name="T1" fmla="*/ 10 h 13"/>
                  <a:gd name="T2" fmla="*/ 6 w 8"/>
                  <a:gd name="T3" fmla="*/ 13 h 13"/>
                  <a:gd name="T4" fmla="*/ 2 w 8"/>
                  <a:gd name="T5" fmla="*/ 12 h 13"/>
                  <a:gd name="T6" fmla="*/ 2 w 8"/>
                  <a:gd name="T7" fmla="*/ 10 h 13"/>
                  <a:gd name="T8" fmla="*/ 2 w 8"/>
                  <a:gd name="T9" fmla="*/ 8 h 13"/>
                  <a:gd name="T10" fmla="*/ 3 w 8"/>
                  <a:gd name="T11" fmla="*/ 1 h 13"/>
                  <a:gd name="T12" fmla="*/ 7 w 8"/>
                  <a:gd name="T13" fmla="*/ 6 h 13"/>
                  <a:gd name="T14" fmla="*/ 8 w 8"/>
                  <a:gd name="T1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8" y="10"/>
                    </a:moveTo>
                    <a:cubicBezTo>
                      <a:pt x="8" y="13"/>
                      <a:pt x="8" y="13"/>
                      <a:pt x="6" y="13"/>
                    </a:cubicBezTo>
                    <a:cubicBezTo>
                      <a:pt x="5" y="13"/>
                      <a:pt x="3" y="12"/>
                      <a:pt x="2" y="12"/>
                    </a:cubicBezTo>
                    <a:cubicBezTo>
                      <a:pt x="2" y="11"/>
                      <a:pt x="0" y="11"/>
                      <a:pt x="2" y="10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1" y="5"/>
                      <a:pt x="1" y="1"/>
                      <a:pt x="3" y="1"/>
                    </a:cubicBezTo>
                    <a:cubicBezTo>
                      <a:pt x="4" y="0"/>
                      <a:pt x="6" y="3"/>
                      <a:pt x="7" y="6"/>
                    </a:cubicBezTo>
                    <a:cubicBezTo>
                      <a:pt x="8" y="7"/>
                      <a:pt x="8" y="9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7" name="Freeform 1144">
                <a:extLst>
                  <a:ext uri="{FF2B5EF4-FFF2-40B4-BE49-F238E27FC236}">
                    <a16:creationId xmlns:a16="http://schemas.microsoft.com/office/drawing/2014/main" id="{1C1AF3F0-995D-7FF7-E189-09418FC64EC1}"/>
                  </a:ext>
                </a:extLst>
              </p:cNvPr>
              <p:cNvSpPr/>
              <p:nvPr userDrawn="1"/>
            </p:nvSpPr>
            <p:spPr bwMode="auto">
              <a:xfrm>
                <a:off x="3614" y="1636"/>
                <a:ext cx="56" cy="63"/>
              </a:xfrm>
              <a:custGeom>
                <a:avLst/>
                <a:gdLst>
                  <a:gd name="T0" fmla="*/ 6 w 9"/>
                  <a:gd name="T1" fmla="*/ 10 h 10"/>
                  <a:gd name="T2" fmla="*/ 1 w 9"/>
                  <a:gd name="T3" fmla="*/ 3 h 10"/>
                  <a:gd name="T4" fmla="*/ 2 w 9"/>
                  <a:gd name="T5" fmla="*/ 1 h 10"/>
                  <a:gd name="T6" fmla="*/ 5 w 9"/>
                  <a:gd name="T7" fmla="*/ 2 h 10"/>
                  <a:gd name="T8" fmla="*/ 8 w 9"/>
                  <a:gd name="T9" fmla="*/ 6 h 10"/>
                  <a:gd name="T10" fmla="*/ 6 w 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4" y="8"/>
                      <a:pt x="1" y="6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1"/>
                      <a:pt x="5" y="0"/>
                      <a:pt x="5" y="2"/>
                    </a:cubicBezTo>
                    <a:cubicBezTo>
                      <a:pt x="6" y="3"/>
                      <a:pt x="7" y="4"/>
                      <a:pt x="8" y="6"/>
                    </a:cubicBezTo>
                    <a:cubicBezTo>
                      <a:pt x="9" y="8"/>
                      <a:pt x="8" y="10"/>
                      <a:pt x="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8" name="Freeform 1145">
                <a:extLst>
                  <a:ext uri="{FF2B5EF4-FFF2-40B4-BE49-F238E27FC236}">
                    <a16:creationId xmlns:a16="http://schemas.microsoft.com/office/drawing/2014/main" id="{13C8A7BA-B675-4E37-30B9-2CAF2A06B3A0}"/>
                  </a:ext>
                </a:extLst>
              </p:cNvPr>
              <p:cNvSpPr/>
              <p:nvPr userDrawn="1"/>
            </p:nvSpPr>
            <p:spPr bwMode="auto">
              <a:xfrm>
                <a:off x="3746" y="2835"/>
                <a:ext cx="69" cy="44"/>
              </a:xfrm>
              <a:custGeom>
                <a:avLst/>
                <a:gdLst>
                  <a:gd name="T0" fmla="*/ 3 w 11"/>
                  <a:gd name="T1" fmla="*/ 6 h 7"/>
                  <a:gd name="T2" fmla="*/ 0 w 11"/>
                  <a:gd name="T3" fmla="*/ 4 h 7"/>
                  <a:gd name="T4" fmla="*/ 4 w 11"/>
                  <a:gd name="T5" fmla="*/ 1 h 7"/>
                  <a:gd name="T6" fmla="*/ 8 w 11"/>
                  <a:gd name="T7" fmla="*/ 0 h 7"/>
                  <a:gd name="T8" fmla="*/ 10 w 11"/>
                  <a:gd name="T9" fmla="*/ 2 h 7"/>
                  <a:gd name="T10" fmla="*/ 9 w 11"/>
                  <a:gd name="T11" fmla="*/ 4 h 7"/>
                  <a:gd name="T12" fmla="*/ 3 w 11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">
                    <a:moveTo>
                      <a:pt x="3" y="6"/>
                    </a:moveTo>
                    <a:cubicBezTo>
                      <a:pt x="2" y="5"/>
                      <a:pt x="0" y="7"/>
                      <a:pt x="0" y="4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5" y="1"/>
                      <a:pt x="6" y="0"/>
                      <a:pt x="8" y="0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8" y="5"/>
                      <a:pt x="5" y="6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9" name="Freeform 1146">
                <a:extLst>
                  <a:ext uri="{FF2B5EF4-FFF2-40B4-BE49-F238E27FC236}">
                    <a16:creationId xmlns:a16="http://schemas.microsoft.com/office/drawing/2014/main" id="{C6AD863B-1BD7-0407-B377-42711E897076}"/>
                  </a:ext>
                </a:extLst>
              </p:cNvPr>
              <p:cNvSpPr/>
              <p:nvPr userDrawn="1"/>
            </p:nvSpPr>
            <p:spPr bwMode="auto">
              <a:xfrm>
                <a:off x="1634" y="3881"/>
                <a:ext cx="50" cy="64"/>
              </a:xfrm>
              <a:custGeom>
                <a:avLst/>
                <a:gdLst>
                  <a:gd name="T0" fmla="*/ 3 w 8"/>
                  <a:gd name="T1" fmla="*/ 0 h 10"/>
                  <a:gd name="T2" fmla="*/ 5 w 8"/>
                  <a:gd name="T3" fmla="*/ 2 h 10"/>
                  <a:gd name="T4" fmla="*/ 7 w 8"/>
                  <a:gd name="T5" fmla="*/ 4 h 10"/>
                  <a:gd name="T6" fmla="*/ 8 w 8"/>
                  <a:gd name="T7" fmla="*/ 7 h 10"/>
                  <a:gd name="T8" fmla="*/ 7 w 8"/>
                  <a:gd name="T9" fmla="*/ 9 h 10"/>
                  <a:gd name="T10" fmla="*/ 5 w 8"/>
                  <a:gd name="T11" fmla="*/ 9 h 10"/>
                  <a:gd name="T12" fmla="*/ 0 w 8"/>
                  <a:gd name="T13" fmla="*/ 3 h 10"/>
                  <a:gd name="T14" fmla="*/ 3 w 8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4" y="1"/>
                      <a:pt x="6" y="0"/>
                      <a:pt x="5" y="2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3" y="7"/>
                      <a:pt x="2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0" name="Freeform 1147">
                <a:extLst>
                  <a:ext uri="{FF2B5EF4-FFF2-40B4-BE49-F238E27FC236}">
                    <a16:creationId xmlns:a16="http://schemas.microsoft.com/office/drawing/2014/main" id="{DAC8B2FA-9F36-1ECA-30A0-99BA7877BEE4}"/>
                  </a:ext>
                </a:extLst>
              </p:cNvPr>
              <p:cNvSpPr/>
              <p:nvPr userDrawn="1"/>
            </p:nvSpPr>
            <p:spPr bwMode="auto">
              <a:xfrm>
                <a:off x="1432" y="1198"/>
                <a:ext cx="70" cy="57"/>
              </a:xfrm>
              <a:custGeom>
                <a:avLst/>
                <a:gdLst>
                  <a:gd name="T0" fmla="*/ 6 w 11"/>
                  <a:gd name="T1" fmla="*/ 8 h 9"/>
                  <a:gd name="T2" fmla="*/ 5 w 11"/>
                  <a:gd name="T3" fmla="*/ 7 h 9"/>
                  <a:gd name="T4" fmla="*/ 4 w 11"/>
                  <a:gd name="T5" fmla="*/ 7 h 9"/>
                  <a:gd name="T6" fmla="*/ 3 w 11"/>
                  <a:gd name="T7" fmla="*/ 6 h 9"/>
                  <a:gd name="T8" fmla="*/ 1 w 11"/>
                  <a:gd name="T9" fmla="*/ 1 h 9"/>
                  <a:gd name="T10" fmla="*/ 5 w 11"/>
                  <a:gd name="T11" fmla="*/ 2 h 9"/>
                  <a:gd name="T12" fmla="*/ 8 w 11"/>
                  <a:gd name="T13" fmla="*/ 4 h 9"/>
                  <a:gd name="T14" fmla="*/ 10 w 11"/>
                  <a:gd name="T15" fmla="*/ 7 h 9"/>
                  <a:gd name="T16" fmla="*/ 8 w 11"/>
                  <a:gd name="T17" fmla="*/ 8 h 9"/>
                  <a:gd name="T18" fmla="*/ 6 w 11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6" y="8"/>
                    </a:moveTo>
                    <a:cubicBezTo>
                      <a:pt x="6" y="8"/>
                      <a:pt x="4" y="9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1" y="5"/>
                      <a:pt x="0" y="2"/>
                      <a:pt x="1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6" y="2"/>
                      <a:pt x="7" y="3"/>
                      <a:pt x="8" y="4"/>
                    </a:cubicBezTo>
                    <a:cubicBezTo>
                      <a:pt x="10" y="4"/>
                      <a:pt x="11" y="5"/>
                      <a:pt x="10" y="7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7" y="9"/>
                      <a:pt x="7" y="8"/>
                      <a:pt x="6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1" name="Freeform 1148">
                <a:extLst>
                  <a:ext uri="{FF2B5EF4-FFF2-40B4-BE49-F238E27FC236}">
                    <a16:creationId xmlns:a16="http://schemas.microsoft.com/office/drawing/2014/main" id="{AC4CF276-EE04-3ECC-9987-22BC7432E6D3}"/>
                  </a:ext>
                </a:extLst>
              </p:cNvPr>
              <p:cNvSpPr/>
              <p:nvPr userDrawn="1"/>
            </p:nvSpPr>
            <p:spPr bwMode="auto">
              <a:xfrm>
                <a:off x="1237" y="3234"/>
                <a:ext cx="44" cy="76"/>
              </a:xfrm>
              <a:custGeom>
                <a:avLst/>
                <a:gdLst>
                  <a:gd name="T0" fmla="*/ 0 w 7"/>
                  <a:gd name="T1" fmla="*/ 7 h 12"/>
                  <a:gd name="T2" fmla="*/ 2 w 7"/>
                  <a:gd name="T3" fmla="*/ 2 h 12"/>
                  <a:gd name="T4" fmla="*/ 4 w 7"/>
                  <a:gd name="T5" fmla="*/ 2 h 12"/>
                  <a:gd name="T6" fmla="*/ 5 w 7"/>
                  <a:gd name="T7" fmla="*/ 6 h 12"/>
                  <a:gd name="T8" fmla="*/ 4 w 7"/>
                  <a:gd name="T9" fmla="*/ 9 h 12"/>
                  <a:gd name="T10" fmla="*/ 2 w 7"/>
                  <a:gd name="T11" fmla="*/ 11 h 12"/>
                  <a:gd name="T12" fmla="*/ 0 w 7"/>
                  <a:gd name="T13" fmla="*/ 8 h 12"/>
                  <a:gd name="T14" fmla="*/ 0 w 7"/>
                  <a:gd name="T1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0" y="7"/>
                    </a:moveTo>
                    <a:cubicBezTo>
                      <a:pt x="0" y="5"/>
                      <a:pt x="1" y="4"/>
                      <a:pt x="2" y="2"/>
                    </a:cubicBezTo>
                    <a:cubicBezTo>
                      <a:pt x="2" y="1"/>
                      <a:pt x="3" y="0"/>
                      <a:pt x="4" y="2"/>
                    </a:cubicBezTo>
                    <a:cubicBezTo>
                      <a:pt x="5" y="3"/>
                      <a:pt x="7" y="3"/>
                      <a:pt x="5" y="6"/>
                    </a:cubicBezTo>
                    <a:cubicBezTo>
                      <a:pt x="4" y="6"/>
                      <a:pt x="5" y="8"/>
                      <a:pt x="4" y="9"/>
                    </a:cubicBezTo>
                    <a:cubicBezTo>
                      <a:pt x="4" y="10"/>
                      <a:pt x="3" y="12"/>
                      <a:pt x="2" y="11"/>
                    </a:cubicBezTo>
                    <a:cubicBezTo>
                      <a:pt x="1" y="11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2" name="Freeform 1149">
                <a:extLst>
                  <a:ext uri="{FF2B5EF4-FFF2-40B4-BE49-F238E27FC236}">
                    <a16:creationId xmlns:a16="http://schemas.microsoft.com/office/drawing/2014/main" id="{3FEF3D5C-6922-2B3F-08F1-67592B5896EB}"/>
                  </a:ext>
                </a:extLst>
              </p:cNvPr>
              <p:cNvSpPr/>
              <p:nvPr userDrawn="1"/>
            </p:nvSpPr>
            <p:spPr bwMode="auto">
              <a:xfrm>
                <a:off x="821" y="3894"/>
                <a:ext cx="94" cy="70"/>
              </a:xfrm>
              <a:custGeom>
                <a:avLst/>
                <a:gdLst>
                  <a:gd name="T0" fmla="*/ 13 w 15"/>
                  <a:gd name="T1" fmla="*/ 8 h 11"/>
                  <a:gd name="T2" fmla="*/ 1 w 15"/>
                  <a:gd name="T3" fmla="*/ 6 h 11"/>
                  <a:gd name="T4" fmla="*/ 1 w 15"/>
                  <a:gd name="T5" fmla="*/ 5 h 11"/>
                  <a:gd name="T6" fmla="*/ 13 w 15"/>
                  <a:gd name="T7" fmla="*/ 2 h 11"/>
                  <a:gd name="T8" fmla="*/ 14 w 15"/>
                  <a:gd name="T9" fmla="*/ 6 h 11"/>
                  <a:gd name="T10" fmla="*/ 13 w 15"/>
                  <a:gd name="T1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13" y="8"/>
                    </a:moveTo>
                    <a:cubicBezTo>
                      <a:pt x="10" y="11"/>
                      <a:pt x="3" y="9"/>
                      <a:pt x="1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4" y="2"/>
                      <a:pt x="8" y="0"/>
                      <a:pt x="13" y="2"/>
                    </a:cubicBezTo>
                    <a:cubicBezTo>
                      <a:pt x="15" y="4"/>
                      <a:pt x="15" y="4"/>
                      <a:pt x="14" y="6"/>
                    </a:cubicBezTo>
                    <a:cubicBezTo>
                      <a:pt x="13" y="7"/>
                      <a:pt x="13" y="8"/>
                      <a:pt x="1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3" name="Freeform 1150">
                <a:extLst>
                  <a:ext uri="{FF2B5EF4-FFF2-40B4-BE49-F238E27FC236}">
                    <a16:creationId xmlns:a16="http://schemas.microsoft.com/office/drawing/2014/main" id="{3CD735C3-8F67-1091-B21D-97AA07688378}"/>
                  </a:ext>
                </a:extLst>
              </p:cNvPr>
              <p:cNvSpPr/>
              <p:nvPr userDrawn="1"/>
            </p:nvSpPr>
            <p:spPr bwMode="auto">
              <a:xfrm>
                <a:off x="3614" y="3735"/>
                <a:ext cx="63" cy="45"/>
              </a:xfrm>
              <a:custGeom>
                <a:avLst/>
                <a:gdLst>
                  <a:gd name="T0" fmla="*/ 3 w 10"/>
                  <a:gd name="T1" fmla="*/ 0 h 7"/>
                  <a:gd name="T2" fmla="*/ 9 w 10"/>
                  <a:gd name="T3" fmla="*/ 4 h 7"/>
                  <a:gd name="T4" fmla="*/ 10 w 10"/>
                  <a:gd name="T5" fmla="*/ 5 h 7"/>
                  <a:gd name="T6" fmla="*/ 7 w 10"/>
                  <a:gd name="T7" fmla="*/ 7 h 7"/>
                  <a:gd name="T8" fmla="*/ 4 w 10"/>
                  <a:gd name="T9" fmla="*/ 6 h 7"/>
                  <a:gd name="T10" fmla="*/ 2 w 10"/>
                  <a:gd name="T11" fmla="*/ 4 h 7"/>
                  <a:gd name="T12" fmla="*/ 0 w 10"/>
                  <a:gd name="T13" fmla="*/ 2 h 7"/>
                  <a:gd name="T14" fmla="*/ 3 w 10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3" y="0"/>
                    </a:moveTo>
                    <a:cubicBezTo>
                      <a:pt x="5" y="0"/>
                      <a:pt x="7" y="2"/>
                      <a:pt x="9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0"/>
                      <a:pt x="0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4" name="Freeform 1151">
                <a:extLst>
                  <a:ext uri="{FF2B5EF4-FFF2-40B4-BE49-F238E27FC236}">
                    <a16:creationId xmlns:a16="http://schemas.microsoft.com/office/drawing/2014/main" id="{D1246854-98A9-EC03-F4DC-D12249F2417B}"/>
                  </a:ext>
                </a:extLst>
              </p:cNvPr>
              <p:cNvSpPr/>
              <p:nvPr userDrawn="1"/>
            </p:nvSpPr>
            <p:spPr bwMode="auto">
              <a:xfrm>
                <a:off x="7257" y="4014"/>
                <a:ext cx="133" cy="172"/>
              </a:xfrm>
              <a:custGeom>
                <a:avLst/>
                <a:gdLst>
                  <a:gd name="T0" fmla="*/ 14 w 21"/>
                  <a:gd name="T1" fmla="*/ 27 h 27"/>
                  <a:gd name="T2" fmla="*/ 5 w 21"/>
                  <a:gd name="T3" fmla="*/ 19 h 27"/>
                  <a:gd name="T4" fmla="*/ 1 w 21"/>
                  <a:gd name="T5" fmla="*/ 1 h 27"/>
                  <a:gd name="T6" fmla="*/ 2 w 21"/>
                  <a:gd name="T7" fmla="*/ 0 h 27"/>
                  <a:gd name="T8" fmla="*/ 14 w 21"/>
                  <a:gd name="T9" fmla="*/ 4 h 27"/>
                  <a:gd name="T10" fmla="*/ 17 w 21"/>
                  <a:gd name="T11" fmla="*/ 25 h 27"/>
                  <a:gd name="T12" fmla="*/ 16 w 21"/>
                  <a:gd name="T13" fmla="*/ 27 h 27"/>
                  <a:gd name="T14" fmla="*/ 14 w 21"/>
                  <a:gd name="T15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14" y="27"/>
                    </a:moveTo>
                    <a:cubicBezTo>
                      <a:pt x="11" y="25"/>
                      <a:pt x="8" y="23"/>
                      <a:pt x="5" y="19"/>
                    </a:cubicBezTo>
                    <a:cubicBezTo>
                      <a:pt x="2" y="14"/>
                      <a:pt x="0" y="8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7" y="0"/>
                      <a:pt x="10" y="0"/>
                      <a:pt x="14" y="4"/>
                    </a:cubicBezTo>
                    <a:cubicBezTo>
                      <a:pt x="21" y="10"/>
                      <a:pt x="20" y="18"/>
                      <a:pt x="17" y="25"/>
                    </a:cubicBezTo>
                    <a:cubicBezTo>
                      <a:pt x="17" y="26"/>
                      <a:pt x="16" y="27"/>
                      <a:pt x="16" y="27"/>
                    </a:cubicBezTo>
                    <a:cubicBezTo>
                      <a:pt x="16" y="27"/>
                      <a:pt x="15" y="27"/>
                      <a:pt x="14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5" name="Freeform 1152">
                <a:extLst>
                  <a:ext uri="{FF2B5EF4-FFF2-40B4-BE49-F238E27FC236}">
                    <a16:creationId xmlns:a16="http://schemas.microsoft.com/office/drawing/2014/main" id="{7DD6D0FA-6BBC-FBDC-918E-616D90756C62}"/>
                  </a:ext>
                </a:extLst>
              </p:cNvPr>
              <p:cNvSpPr/>
              <p:nvPr userDrawn="1"/>
            </p:nvSpPr>
            <p:spPr bwMode="auto">
              <a:xfrm>
                <a:off x="4616" y="310"/>
                <a:ext cx="63" cy="89"/>
              </a:xfrm>
              <a:custGeom>
                <a:avLst/>
                <a:gdLst>
                  <a:gd name="T0" fmla="*/ 5 w 10"/>
                  <a:gd name="T1" fmla="*/ 3 h 14"/>
                  <a:gd name="T2" fmla="*/ 10 w 10"/>
                  <a:gd name="T3" fmla="*/ 12 h 14"/>
                  <a:gd name="T4" fmla="*/ 8 w 10"/>
                  <a:gd name="T5" fmla="*/ 14 h 14"/>
                  <a:gd name="T6" fmla="*/ 1 w 10"/>
                  <a:gd name="T7" fmla="*/ 4 h 14"/>
                  <a:gd name="T8" fmla="*/ 1 w 10"/>
                  <a:gd name="T9" fmla="*/ 0 h 14"/>
                  <a:gd name="T10" fmla="*/ 3 w 10"/>
                  <a:gd name="T11" fmla="*/ 0 h 14"/>
                  <a:gd name="T12" fmla="*/ 5 w 10"/>
                  <a:gd name="T13" fmla="*/ 3 h 14"/>
                  <a:gd name="T14" fmla="*/ 4 w 10"/>
                  <a:gd name="T15" fmla="*/ 7 h 14"/>
                  <a:gd name="T16" fmla="*/ 5 w 10"/>
                  <a:gd name="T17" fmla="*/ 10 h 14"/>
                  <a:gd name="T18" fmla="*/ 8 w 10"/>
                  <a:gd name="T19" fmla="*/ 12 h 14"/>
                  <a:gd name="T20" fmla="*/ 8 w 10"/>
                  <a:gd name="T21" fmla="*/ 9 h 14"/>
                  <a:gd name="T22" fmla="*/ 6 w 10"/>
                  <a:gd name="T23" fmla="*/ 5 h 14"/>
                  <a:gd name="T24" fmla="*/ 5 w 10"/>
                  <a:gd name="T2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4">
                    <a:moveTo>
                      <a:pt x="5" y="3"/>
                    </a:moveTo>
                    <a:cubicBezTo>
                      <a:pt x="9" y="4"/>
                      <a:pt x="10" y="9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4" y="14"/>
                      <a:pt x="0" y="10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3" y="4"/>
                      <a:pt x="3" y="5"/>
                      <a:pt x="4" y="7"/>
                    </a:cubicBezTo>
                    <a:cubicBezTo>
                      <a:pt x="4" y="8"/>
                      <a:pt x="4" y="9"/>
                      <a:pt x="5" y="10"/>
                    </a:cubicBezTo>
                    <a:cubicBezTo>
                      <a:pt x="5" y="12"/>
                      <a:pt x="6" y="12"/>
                      <a:pt x="8" y="12"/>
                    </a:cubicBezTo>
                    <a:cubicBezTo>
                      <a:pt x="9" y="11"/>
                      <a:pt x="9" y="10"/>
                      <a:pt x="8" y="9"/>
                    </a:cubicBezTo>
                    <a:cubicBezTo>
                      <a:pt x="8" y="8"/>
                      <a:pt x="7" y="6"/>
                      <a:pt x="6" y="5"/>
                    </a:cubicBezTo>
                    <a:cubicBezTo>
                      <a:pt x="6" y="4"/>
                      <a:pt x="5" y="4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6" name="Freeform 1153">
                <a:extLst>
                  <a:ext uri="{FF2B5EF4-FFF2-40B4-BE49-F238E27FC236}">
                    <a16:creationId xmlns:a16="http://schemas.microsoft.com/office/drawing/2014/main" id="{62714F1F-BF69-E1CD-1B0C-113F5D8DEDDE}"/>
                  </a:ext>
                </a:extLst>
              </p:cNvPr>
              <p:cNvSpPr/>
              <p:nvPr userDrawn="1"/>
            </p:nvSpPr>
            <p:spPr bwMode="auto">
              <a:xfrm>
                <a:off x="4969" y="2974"/>
                <a:ext cx="385" cy="393"/>
              </a:xfrm>
              <a:custGeom>
                <a:avLst/>
                <a:gdLst>
                  <a:gd name="T0" fmla="*/ 0 w 61"/>
                  <a:gd name="T1" fmla="*/ 26 h 62"/>
                  <a:gd name="T2" fmla="*/ 3 w 61"/>
                  <a:gd name="T3" fmla="*/ 19 h 62"/>
                  <a:gd name="T4" fmla="*/ 6 w 61"/>
                  <a:gd name="T5" fmla="*/ 14 h 62"/>
                  <a:gd name="T6" fmla="*/ 8 w 61"/>
                  <a:gd name="T7" fmla="*/ 10 h 62"/>
                  <a:gd name="T8" fmla="*/ 15 w 61"/>
                  <a:gd name="T9" fmla="*/ 5 h 62"/>
                  <a:gd name="T10" fmla="*/ 41 w 61"/>
                  <a:gd name="T11" fmla="*/ 11 h 62"/>
                  <a:gd name="T12" fmla="*/ 46 w 61"/>
                  <a:gd name="T13" fmla="*/ 16 h 62"/>
                  <a:gd name="T14" fmla="*/ 51 w 61"/>
                  <a:gd name="T15" fmla="*/ 24 h 62"/>
                  <a:gd name="T16" fmla="*/ 56 w 61"/>
                  <a:gd name="T17" fmla="*/ 32 h 62"/>
                  <a:gd name="T18" fmla="*/ 60 w 61"/>
                  <a:gd name="T19" fmla="*/ 45 h 62"/>
                  <a:gd name="T20" fmla="*/ 56 w 61"/>
                  <a:gd name="T21" fmla="*/ 56 h 62"/>
                  <a:gd name="T22" fmla="*/ 50 w 61"/>
                  <a:gd name="T23" fmla="*/ 61 h 62"/>
                  <a:gd name="T24" fmla="*/ 44 w 61"/>
                  <a:gd name="T25" fmla="*/ 60 h 62"/>
                  <a:gd name="T26" fmla="*/ 42 w 61"/>
                  <a:gd name="T27" fmla="*/ 56 h 62"/>
                  <a:gd name="T28" fmla="*/ 40 w 61"/>
                  <a:gd name="T29" fmla="*/ 56 h 62"/>
                  <a:gd name="T30" fmla="*/ 29 w 61"/>
                  <a:gd name="T31" fmla="*/ 60 h 62"/>
                  <a:gd name="T32" fmla="*/ 26 w 61"/>
                  <a:gd name="T33" fmla="*/ 58 h 62"/>
                  <a:gd name="T34" fmla="*/ 24 w 61"/>
                  <a:gd name="T35" fmla="*/ 57 h 62"/>
                  <a:gd name="T36" fmla="*/ 14 w 61"/>
                  <a:gd name="T37" fmla="*/ 44 h 62"/>
                  <a:gd name="T38" fmla="*/ 12 w 61"/>
                  <a:gd name="T39" fmla="*/ 39 h 62"/>
                  <a:gd name="T40" fmla="*/ 10 w 61"/>
                  <a:gd name="T41" fmla="*/ 37 h 62"/>
                  <a:gd name="T42" fmla="*/ 2 w 61"/>
                  <a:gd name="T43" fmla="*/ 31 h 62"/>
                  <a:gd name="T44" fmla="*/ 0 w 61"/>
                  <a:gd name="T45" fmla="*/ 2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1" h="62">
                    <a:moveTo>
                      <a:pt x="0" y="26"/>
                    </a:moveTo>
                    <a:cubicBezTo>
                      <a:pt x="0" y="23"/>
                      <a:pt x="2" y="21"/>
                      <a:pt x="3" y="19"/>
                    </a:cubicBezTo>
                    <a:cubicBezTo>
                      <a:pt x="4" y="17"/>
                      <a:pt x="5" y="16"/>
                      <a:pt x="6" y="14"/>
                    </a:cubicBezTo>
                    <a:cubicBezTo>
                      <a:pt x="7" y="13"/>
                      <a:pt x="7" y="11"/>
                      <a:pt x="8" y="10"/>
                    </a:cubicBezTo>
                    <a:cubicBezTo>
                      <a:pt x="10" y="7"/>
                      <a:pt x="12" y="6"/>
                      <a:pt x="15" y="5"/>
                    </a:cubicBezTo>
                    <a:cubicBezTo>
                      <a:pt x="25" y="0"/>
                      <a:pt x="34" y="2"/>
                      <a:pt x="41" y="11"/>
                    </a:cubicBezTo>
                    <a:cubicBezTo>
                      <a:pt x="42" y="13"/>
                      <a:pt x="44" y="15"/>
                      <a:pt x="46" y="16"/>
                    </a:cubicBezTo>
                    <a:cubicBezTo>
                      <a:pt x="49" y="18"/>
                      <a:pt x="51" y="21"/>
                      <a:pt x="51" y="24"/>
                    </a:cubicBezTo>
                    <a:cubicBezTo>
                      <a:pt x="52" y="28"/>
                      <a:pt x="54" y="30"/>
                      <a:pt x="56" y="32"/>
                    </a:cubicBezTo>
                    <a:cubicBezTo>
                      <a:pt x="58" y="36"/>
                      <a:pt x="60" y="40"/>
                      <a:pt x="60" y="45"/>
                    </a:cubicBezTo>
                    <a:cubicBezTo>
                      <a:pt x="61" y="49"/>
                      <a:pt x="59" y="53"/>
                      <a:pt x="56" y="56"/>
                    </a:cubicBezTo>
                    <a:cubicBezTo>
                      <a:pt x="54" y="58"/>
                      <a:pt x="52" y="59"/>
                      <a:pt x="50" y="61"/>
                    </a:cubicBezTo>
                    <a:cubicBezTo>
                      <a:pt x="47" y="62"/>
                      <a:pt x="46" y="62"/>
                      <a:pt x="44" y="60"/>
                    </a:cubicBezTo>
                    <a:cubicBezTo>
                      <a:pt x="43" y="59"/>
                      <a:pt x="43" y="57"/>
                      <a:pt x="42" y="56"/>
                    </a:cubicBezTo>
                    <a:cubicBezTo>
                      <a:pt x="41" y="55"/>
                      <a:pt x="41" y="55"/>
                      <a:pt x="40" y="56"/>
                    </a:cubicBezTo>
                    <a:cubicBezTo>
                      <a:pt x="37" y="58"/>
                      <a:pt x="33" y="60"/>
                      <a:pt x="29" y="60"/>
                    </a:cubicBezTo>
                    <a:cubicBezTo>
                      <a:pt x="27" y="60"/>
                      <a:pt x="26" y="60"/>
                      <a:pt x="26" y="58"/>
                    </a:cubicBezTo>
                    <a:cubicBezTo>
                      <a:pt x="26" y="57"/>
                      <a:pt x="25" y="57"/>
                      <a:pt x="24" y="57"/>
                    </a:cubicBezTo>
                    <a:cubicBezTo>
                      <a:pt x="18" y="55"/>
                      <a:pt x="14" y="49"/>
                      <a:pt x="14" y="44"/>
                    </a:cubicBezTo>
                    <a:cubicBezTo>
                      <a:pt x="14" y="42"/>
                      <a:pt x="13" y="40"/>
                      <a:pt x="12" y="39"/>
                    </a:cubicBezTo>
                    <a:cubicBezTo>
                      <a:pt x="12" y="38"/>
                      <a:pt x="11" y="37"/>
                      <a:pt x="10" y="37"/>
                    </a:cubicBezTo>
                    <a:cubicBezTo>
                      <a:pt x="7" y="35"/>
                      <a:pt x="4" y="34"/>
                      <a:pt x="2" y="31"/>
                    </a:cubicBezTo>
                    <a:cubicBezTo>
                      <a:pt x="1" y="30"/>
                      <a:pt x="0" y="28"/>
                      <a:pt x="0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7" name="Freeform 1154">
                <a:extLst>
                  <a:ext uri="{FF2B5EF4-FFF2-40B4-BE49-F238E27FC236}">
                    <a16:creationId xmlns:a16="http://schemas.microsoft.com/office/drawing/2014/main" id="{661F041A-3C73-C634-FBD2-A13C8F61D621}"/>
                  </a:ext>
                </a:extLst>
              </p:cNvPr>
              <p:cNvSpPr/>
              <p:nvPr userDrawn="1"/>
            </p:nvSpPr>
            <p:spPr bwMode="auto">
              <a:xfrm>
                <a:off x="6488" y="1465"/>
                <a:ext cx="353" cy="412"/>
              </a:xfrm>
              <a:custGeom>
                <a:avLst/>
                <a:gdLst>
                  <a:gd name="T0" fmla="*/ 27 w 56"/>
                  <a:gd name="T1" fmla="*/ 1 h 65"/>
                  <a:gd name="T2" fmla="*/ 36 w 56"/>
                  <a:gd name="T3" fmla="*/ 3 h 65"/>
                  <a:gd name="T4" fmla="*/ 38 w 56"/>
                  <a:gd name="T5" fmla="*/ 3 h 65"/>
                  <a:gd name="T6" fmla="*/ 52 w 56"/>
                  <a:gd name="T7" fmla="*/ 12 h 65"/>
                  <a:gd name="T8" fmla="*/ 51 w 56"/>
                  <a:gd name="T9" fmla="*/ 34 h 65"/>
                  <a:gd name="T10" fmla="*/ 48 w 56"/>
                  <a:gd name="T11" fmla="*/ 41 h 65"/>
                  <a:gd name="T12" fmla="*/ 40 w 56"/>
                  <a:gd name="T13" fmla="*/ 50 h 65"/>
                  <a:gd name="T14" fmla="*/ 35 w 56"/>
                  <a:gd name="T15" fmla="*/ 57 h 65"/>
                  <a:gd name="T16" fmla="*/ 19 w 56"/>
                  <a:gd name="T17" fmla="*/ 65 h 65"/>
                  <a:gd name="T18" fmla="*/ 5 w 56"/>
                  <a:gd name="T19" fmla="*/ 58 h 65"/>
                  <a:gd name="T20" fmla="*/ 6 w 56"/>
                  <a:gd name="T21" fmla="*/ 53 h 65"/>
                  <a:gd name="T22" fmla="*/ 7 w 56"/>
                  <a:gd name="T23" fmla="*/ 52 h 65"/>
                  <a:gd name="T24" fmla="*/ 6 w 56"/>
                  <a:gd name="T25" fmla="*/ 46 h 65"/>
                  <a:gd name="T26" fmla="*/ 0 w 56"/>
                  <a:gd name="T27" fmla="*/ 39 h 65"/>
                  <a:gd name="T28" fmla="*/ 2 w 56"/>
                  <a:gd name="T29" fmla="*/ 36 h 65"/>
                  <a:gd name="T30" fmla="*/ 2 w 56"/>
                  <a:gd name="T31" fmla="*/ 34 h 65"/>
                  <a:gd name="T32" fmla="*/ 7 w 56"/>
                  <a:gd name="T33" fmla="*/ 22 h 65"/>
                  <a:gd name="T34" fmla="*/ 12 w 56"/>
                  <a:gd name="T35" fmla="*/ 19 h 65"/>
                  <a:gd name="T36" fmla="*/ 17 w 56"/>
                  <a:gd name="T37" fmla="*/ 12 h 65"/>
                  <a:gd name="T38" fmla="*/ 17 w 56"/>
                  <a:gd name="T39" fmla="*/ 10 h 65"/>
                  <a:gd name="T40" fmla="*/ 18 w 56"/>
                  <a:gd name="T41" fmla="*/ 6 h 65"/>
                  <a:gd name="T42" fmla="*/ 20 w 56"/>
                  <a:gd name="T43" fmla="*/ 4 h 65"/>
                  <a:gd name="T44" fmla="*/ 23 w 56"/>
                  <a:gd name="T45" fmla="*/ 2 h 65"/>
                  <a:gd name="T46" fmla="*/ 27 w 56"/>
                  <a:gd name="T47" fmla="*/ 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6" h="65">
                    <a:moveTo>
                      <a:pt x="27" y="1"/>
                    </a:moveTo>
                    <a:cubicBezTo>
                      <a:pt x="31" y="0"/>
                      <a:pt x="33" y="2"/>
                      <a:pt x="36" y="3"/>
                    </a:cubicBezTo>
                    <a:cubicBezTo>
                      <a:pt x="37" y="3"/>
                      <a:pt x="37" y="3"/>
                      <a:pt x="38" y="3"/>
                    </a:cubicBezTo>
                    <a:cubicBezTo>
                      <a:pt x="45" y="3"/>
                      <a:pt x="48" y="7"/>
                      <a:pt x="52" y="12"/>
                    </a:cubicBezTo>
                    <a:cubicBezTo>
                      <a:pt x="56" y="20"/>
                      <a:pt x="56" y="27"/>
                      <a:pt x="51" y="34"/>
                    </a:cubicBezTo>
                    <a:cubicBezTo>
                      <a:pt x="49" y="36"/>
                      <a:pt x="48" y="39"/>
                      <a:pt x="48" y="41"/>
                    </a:cubicBezTo>
                    <a:cubicBezTo>
                      <a:pt x="46" y="45"/>
                      <a:pt x="44" y="48"/>
                      <a:pt x="40" y="50"/>
                    </a:cubicBezTo>
                    <a:cubicBezTo>
                      <a:pt x="37" y="52"/>
                      <a:pt x="37" y="55"/>
                      <a:pt x="35" y="57"/>
                    </a:cubicBezTo>
                    <a:cubicBezTo>
                      <a:pt x="31" y="62"/>
                      <a:pt x="26" y="65"/>
                      <a:pt x="19" y="65"/>
                    </a:cubicBezTo>
                    <a:cubicBezTo>
                      <a:pt x="13" y="65"/>
                      <a:pt x="9" y="62"/>
                      <a:pt x="5" y="58"/>
                    </a:cubicBezTo>
                    <a:cubicBezTo>
                      <a:pt x="4" y="56"/>
                      <a:pt x="6" y="55"/>
                      <a:pt x="6" y="53"/>
                    </a:cubicBezTo>
                    <a:cubicBezTo>
                      <a:pt x="6" y="53"/>
                      <a:pt x="7" y="53"/>
                      <a:pt x="7" y="52"/>
                    </a:cubicBezTo>
                    <a:cubicBezTo>
                      <a:pt x="9" y="49"/>
                      <a:pt x="9" y="49"/>
                      <a:pt x="6" y="46"/>
                    </a:cubicBezTo>
                    <a:cubicBezTo>
                      <a:pt x="3" y="44"/>
                      <a:pt x="2" y="42"/>
                      <a:pt x="0" y="39"/>
                    </a:cubicBezTo>
                    <a:cubicBezTo>
                      <a:pt x="0" y="38"/>
                      <a:pt x="0" y="36"/>
                      <a:pt x="2" y="36"/>
                    </a:cubicBezTo>
                    <a:cubicBezTo>
                      <a:pt x="3" y="36"/>
                      <a:pt x="2" y="35"/>
                      <a:pt x="2" y="34"/>
                    </a:cubicBezTo>
                    <a:cubicBezTo>
                      <a:pt x="2" y="29"/>
                      <a:pt x="3" y="25"/>
                      <a:pt x="7" y="22"/>
                    </a:cubicBezTo>
                    <a:cubicBezTo>
                      <a:pt x="9" y="21"/>
                      <a:pt x="10" y="20"/>
                      <a:pt x="12" y="19"/>
                    </a:cubicBezTo>
                    <a:cubicBezTo>
                      <a:pt x="15" y="18"/>
                      <a:pt x="17" y="16"/>
                      <a:pt x="17" y="12"/>
                    </a:cubicBezTo>
                    <a:cubicBezTo>
                      <a:pt x="16" y="11"/>
                      <a:pt x="17" y="11"/>
                      <a:pt x="17" y="10"/>
                    </a:cubicBezTo>
                    <a:cubicBezTo>
                      <a:pt x="18" y="9"/>
                      <a:pt x="19" y="8"/>
                      <a:pt x="18" y="6"/>
                    </a:cubicBezTo>
                    <a:cubicBezTo>
                      <a:pt x="18" y="5"/>
                      <a:pt x="19" y="4"/>
                      <a:pt x="20" y="4"/>
                    </a:cubicBezTo>
                    <a:cubicBezTo>
                      <a:pt x="22" y="4"/>
                      <a:pt x="23" y="3"/>
                      <a:pt x="23" y="2"/>
                    </a:cubicBezTo>
                    <a:cubicBezTo>
                      <a:pt x="24" y="0"/>
                      <a:pt x="26" y="1"/>
                      <a:pt x="2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8" name="Freeform 1155">
                <a:extLst>
                  <a:ext uri="{FF2B5EF4-FFF2-40B4-BE49-F238E27FC236}">
                    <a16:creationId xmlns:a16="http://schemas.microsoft.com/office/drawing/2014/main" id="{68F60B5C-E220-3E53-5942-28E87AA2D1FB}"/>
                  </a:ext>
                </a:extLst>
              </p:cNvPr>
              <p:cNvSpPr/>
              <p:nvPr userDrawn="1"/>
            </p:nvSpPr>
            <p:spPr bwMode="auto">
              <a:xfrm>
                <a:off x="7182" y="2980"/>
                <a:ext cx="302" cy="432"/>
              </a:xfrm>
              <a:custGeom>
                <a:avLst/>
                <a:gdLst>
                  <a:gd name="T0" fmla="*/ 25 w 48"/>
                  <a:gd name="T1" fmla="*/ 68 h 68"/>
                  <a:gd name="T2" fmla="*/ 20 w 48"/>
                  <a:gd name="T3" fmla="*/ 67 h 68"/>
                  <a:gd name="T4" fmla="*/ 17 w 48"/>
                  <a:gd name="T5" fmla="*/ 64 h 68"/>
                  <a:gd name="T6" fmla="*/ 18 w 48"/>
                  <a:gd name="T7" fmla="*/ 60 h 68"/>
                  <a:gd name="T8" fmla="*/ 15 w 48"/>
                  <a:gd name="T9" fmla="*/ 57 h 68"/>
                  <a:gd name="T10" fmla="*/ 6 w 48"/>
                  <a:gd name="T11" fmla="*/ 54 h 68"/>
                  <a:gd name="T12" fmla="*/ 4 w 48"/>
                  <a:gd name="T13" fmla="*/ 53 h 68"/>
                  <a:gd name="T14" fmla="*/ 4 w 48"/>
                  <a:gd name="T15" fmla="*/ 51 h 68"/>
                  <a:gd name="T16" fmla="*/ 4 w 48"/>
                  <a:gd name="T17" fmla="*/ 48 h 68"/>
                  <a:gd name="T18" fmla="*/ 4 w 48"/>
                  <a:gd name="T19" fmla="*/ 31 h 68"/>
                  <a:gd name="T20" fmla="*/ 7 w 48"/>
                  <a:gd name="T21" fmla="*/ 25 h 68"/>
                  <a:gd name="T22" fmla="*/ 5 w 48"/>
                  <a:gd name="T23" fmla="*/ 21 h 68"/>
                  <a:gd name="T24" fmla="*/ 3 w 48"/>
                  <a:gd name="T25" fmla="*/ 16 h 68"/>
                  <a:gd name="T26" fmla="*/ 9 w 48"/>
                  <a:gd name="T27" fmla="*/ 6 h 68"/>
                  <a:gd name="T28" fmla="*/ 18 w 48"/>
                  <a:gd name="T29" fmla="*/ 4 h 68"/>
                  <a:gd name="T30" fmla="*/ 19 w 48"/>
                  <a:gd name="T31" fmla="*/ 3 h 68"/>
                  <a:gd name="T32" fmla="*/ 32 w 48"/>
                  <a:gd name="T33" fmla="*/ 3 h 68"/>
                  <a:gd name="T34" fmla="*/ 43 w 48"/>
                  <a:gd name="T35" fmla="*/ 12 h 68"/>
                  <a:gd name="T36" fmla="*/ 46 w 48"/>
                  <a:gd name="T37" fmla="*/ 24 h 68"/>
                  <a:gd name="T38" fmla="*/ 46 w 48"/>
                  <a:gd name="T39" fmla="*/ 29 h 68"/>
                  <a:gd name="T40" fmla="*/ 45 w 48"/>
                  <a:gd name="T41" fmla="*/ 43 h 68"/>
                  <a:gd name="T42" fmla="*/ 44 w 48"/>
                  <a:gd name="T43" fmla="*/ 45 h 68"/>
                  <a:gd name="T44" fmla="*/ 41 w 48"/>
                  <a:gd name="T45" fmla="*/ 60 h 68"/>
                  <a:gd name="T46" fmla="*/ 25 w 48"/>
                  <a:gd name="T4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" h="68">
                    <a:moveTo>
                      <a:pt x="25" y="68"/>
                    </a:moveTo>
                    <a:cubicBezTo>
                      <a:pt x="24" y="68"/>
                      <a:pt x="22" y="68"/>
                      <a:pt x="20" y="67"/>
                    </a:cubicBezTo>
                    <a:cubicBezTo>
                      <a:pt x="17" y="67"/>
                      <a:pt x="17" y="65"/>
                      <a:pt x="17" y="64"/>
                    </a:cubicBezTo>
                    <a:cubicBezTo>
                      <a:pt x="17" y="62"/>
                      <a:pt x="17" y="61"/>
                      <a:pt x="18" y="60"/>
                    </a:cubicBezTo>
                    <a:cubicBezTo>
                      <a:pt x="18" y="57"/>
                      <a:pt x="17" y="57"/>
                      <a:pt x="15" y="57"/>
                    </a:cubicBezTo>
                    <a:cubicBezTo>
                      <a:pt x="12" y="57"/>
                      <a:pt x="9" y="56"/>
                      <a:pt x="6" y="54"/>
                    </a:cubicBezTo>
                    <a:cubicBezTo>
                      <a:pt x="6" y="54"/>
                      <a:pt x="5" y="53"/>
                      <a:pt x="4" y="53"/>
                    </a:cubicBezTo>
                    <a:cubicBezTo>
                      <a:pt x="4" y="52"/>
                      <a:pt x="4" y="51"/>
                      <a:pt x="4" y="51"/>
                    </a:cubicBezTo>
                    <a:cubicBezTo>
                      <a:pt x="6" y="50"/>
                      <a:pt x="4" y="49"/>
                      <a:pt x="4" y="48"/>
                    </a:cubicBezTo>
                    <a:cubicBezTo>
                      <a:pt x="0" y="43"/>
                      <a:pt x="1" y="36"/>
                      <a:pt x="4" y="31"/>
                    </a:cubicBezTo>
                    <a:cubicBezTo>
                      <a:pt x="6" y="29"/>
                      <a:pt x="6" y="27"/>
                      <a:pt x="7" y="25"/>
                    </a:cubicBezTo>
                    <a:cubicBezTo>
                      <a:pt x="7" y="24"/>
                      <a:pt x="5" y="23"/>
                      <a:pt x="5" y="21"/>
                    </a:cubicBezTo>
                    <a:cubicBezTo>
                      <a:pt x="4" y="20"/>
                      <a:pt x="3" y="18"/>
                      <a:pt x="3" y="16"/>
                    </a:cubicBezTo>
                    <a:cubicBezTo>
                      <a:pt x="2" y="11"/>
                      <a:pt x="5" y="8"/>
                      <a:pt x="9" y="6"/>
                    </a:cubicBezTo>
                    <a:cubicBezTo>
                      <a:pt x="12" y="5"/>
                      <a:pt x="15" y="4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23" y="0"/>
                      <a:pt x="28" y="1"/>
                      <a:pt x="32" y="3"/>
                    </a:cubicBezTo>
                    <a:cubicBezTo>
                      <a:pt x="37" y="5"/>
                      <a:pt x="41" y="7"/>
                      <a:pt x="43" y="12"/>
                    </a:cubicBezTo>
                    <a:cubicBezTo>
                      <a:pt x="45" y="15"/>
                      <a:pt x="46" y="20"/>
                      <a:pt x="46" y="24"/>
                    </a:cubicBezTo>
                    <a:cubicBezTo>
                      <a:pt x="45" y="26"/>
                      <a:pt x="45" y="28"/>
                      <a:pt x="46" y="29"/>
                    </a:cubicBezTo>
                    <a:cubicBezTo>
                      <a:pt x="48" y="34"/>
                      <a:pt x="47" y="39"/>
                      <a:pt x="45" y="43"/>
                    </a:cubicBezTo>
                    <a:cubicBezTo>
                      <a:pt x="44" y="44"/>
                      <a:pt x="44" y="44"/>
                      <a:pt x="44" y="45"/>
                    </a:cubicBezTo>
                    <a:cubicBezTo>
                      <a:pt x="44" y="50"/>
                      <a:pt x="43" y="55"/>
                      <a:pt x="41" y="60"/>
                    </a:cubicBezTo>
                    <a:cubicBezTo>
                      <a:pt x="37" y="65"/>
                      <a:pt x="32" y="68"/>
                      <a:pt x="25" y="6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9" name="Freeform 1156">
                <a:extLst>
                  <a:ext uri="{FF2B5EF4-FFF2-40B4-BE49-F238E27FC236}">
                    <a16:creationId xmlns:a16="http://schemas.microsoft.com/office/drawing/2014/main" id="{B6C26E26-E5C7-A83C-24F1-71B61EF9190E}"/>
                  </a:ext>
                </a:extLst>
              </p:cNvPr>
              <p:cNvSpPr/>
              <p:nvPr userDrawn="1"/>
            </p:nvSpPr>
            <p:spPr bwMode="auto">
              <a:xfrm>
                <a:off x="5568" y="2410"/>
                <a:ext cx="340" cy="418"/>
              </a:xfrm>
              <a:custGeom>
                <a:avLst/>
                <a:gdLst>
                  <a:gd name="T0" fmla="*/ 51 w 54"/>
                  <a:gd name="T1" fmla="*/ 32 h 66"/>
                  <a:gd name="T2" fmla="*/ 53 w 54"/>
                  <a:gd name="T3" fmla="*/ 45 h 66"/>
                  <a:gd name="T4" fmla="*/ 40 w 54"/>
                  <a:gd name="T5" fmla="*/ 64 h 66"/>
                  <a:gd name="T6" fmla="*/ 36 w 54"/>
                  <a:gd name="T7" fmla="*/ 65 h 66"/>
                  <a:gd name="T8" fmla="*/ 31 w 54"/>
                  <a:gd name="T9" fmla="*/ 63 h 66"/>
                  <a:gd name="T10" fmla="*/ 30 w 54"/>
                  <a:gd name="T11" fmla="*/ 59 h 66"/>
                  <a:gd name="T12" fmla="*/ 27 w 54"/>
                  <a:gd name="T13" fmla="*/ 57 h 66"/>
                  <a:gd name="T14" fmla="*/ 17 w 54"/>
                  <a:gd name="T15" fmla="*/ 57 h 66"/>
                  <a:gd name="T16" fmla="*/ 15 w 54"/>
                  <a:gd name="T17" fmla="*/ 54 h 66"/>
                  <a:gd name="T18" fmla="*/ 14 w 54"/>
                  <a:gd name="T19" fmla="*/ 52 h 66"/>
                  <a:gd name="T20" fmla="*/ 9 w 54"/>
                  <a:gd name="T21" fmla="*/ 35 h 66"/>
                  <a:gd name="T22" fmla="*/ 7 w 54"/>
                  <a:gd name="T23" fmla="*/ 27 h 66"/>
                  <a:gd name="T24" fmla="*/ 8 w 54"/>
                  <a:gd name="T25" fmla="*/ 8 h 66"/>
                  <a:gd name="T26" fmla="*/ 17 w 54"/>
                  <a:gd name="T27" fmla="*/ 2 h 66"/>
                  <a:gd name="T28" fmla="*/ 27 w 54"/>
                  <a:gd name="T29" fmla="*/ 0 h 66"/>
                  <a:gd name="T30" fmla="*/ 42 w 54"/>
                  <a:gd name="T31" fmla="*/ 7 h 66"/>
                  <a:gd name="T32" fmla="*/ 45 w 54"/>
                  <a:gd name="T33" fmla="*/ 14 h 66"/>
                  <a:gd name="T34" fmla="*/ 49 w 54"/>
                  <a:gd name="T35" fmla="*/ 23 h 66"/>
                  <a:gd name="T36" fmla="*/ 51 w 54"/>
                  <a:gd name="T37" fmla="*/ 3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66">
                    <a:moveTo>
                      <a:pt x="51" y="32"/>
                    </a:moveTo>
                    <a:cubicBezTo>
                      <a:pt x="49" y="36"/>
                      <a:pt x="52" y="40"/>
                      <a:pt x="53" y="45"/>
                    </a:cubicBezTo>
                    <a:cubicBezTo>
                      <a:pt x="54" y="52"/>
                      <a:pt x="49" y="63"/>
                      <a:pt x="40" y="64"/>
                    </a:cubicBezTo>
                    <a:cubicBezTo>
                      <a:pt x="39" y="64"/>
                      <a:pt x="37" y="65"/>
                      <a:pt x="36" y="65"/>
                    </a:cubicBezTo>
                    <a:cubicBezTo>
                      <a:pt x="33" y="66"/>
                      <a:pt x="32" y="65"/>
                      <a:pt x="31" y="63"/>
                    </a:cubicBezTo>
                    <a:cubicBezTo>
                      <a:pt x="31" y="62"/>
                      <a:pt x="30" y="60"/>
                      <a:pt x="30" y="59"/>
                    </a:cubicBezTo>
                    <a:cubicBezTo>
                      <a:pt x="30" y="57"/>
                      <a:pt x="29" y="57"/>
                      <a:pt x="27" y="57"/>
                    </a:cubicBezTo>
                    <a:cubicBezTo>
                      <a:pt x="24" y="58"/>
                      <a:pt x="21" y="58"/>
                      <a:pt x="17" y="57"/>
                    </a:cubicBezTo>
                    <a:cubicBezTo>
                      <a:pt x="16" y="56"/>
                      <a:pt x="14" y="56"/>
                      <a:pt x="15" y="54"/>
                    </a:cubicBezTo>
                    <a:cubicBezTo>
                      <a:pt x="15" y="53"/>
                      <a:pt x="14" y="53"/>
                      <a:pt x="14" y="52"/>
                    </a:cubicBezTo>
                    <a:cubicBezTo>
                      <a:pt x="9" y="48"/>
                      <a:pt x="7" y="42"/>
                      <a:pt x="9" y="35"/>
                    </a:cubicBezTo>
                    <a:cubicBezTo>
                      <a:pt x="10" y="32"/>
                      <a:pt x="10" y="29"/>
                      <a:pt x="7" y="27"/>
                    </a:cubicBezTo>
                    <a:cubicBezTo>
                      <a:pt x="1" y="21"/>
                      <a:pt x="0" y="15"/>
                      <a:pt x="8" y="8"/>
                    </a:cubicBezTo>
                    <a:cubicBezTo>
                      <a:pt x="11" y="6"/>
                      <a:pt x="14" y="4"/>
                      <a:pt x="17" y="2"/>
                    </a:cubicBezTo>
                    <a:cubicBezTo>
                      <a:pt x="20" y="0"/>
                      <a:pt x="24" y="0"/>
                      <a:pt x="27" y="0"/>
                    </a:cubicBezTo>
                    <a:cubicBezTo>
                      <a:pt x="33" y="1"/>
                      <a:pt x="38" y="2"/>
                      <a:pt x="42" y="7"/>
                    </a:cubicBezTo>
                    <a:cubicBezTo>
                      <a:pt x="43" y="9"/>
                      <a:pt x="45" y="11"/>
                      <a:pt x="45" y="14"/>
                    </a:cubicBezTo>
                    <a:cubicBezTo>
                      <a:pt x="46" y="17"/>
                      <a:pt x="47" y="20"/>
                      <a:pt x="49" y="23"/>
                    </a:cubicBezTo>
                    <a:cubicBezTo>
                      <a:pt x="51" y="26"/>
                      <a:pt x="51" y="28"/>
                      <a:pt x="51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0" name="Freeform 1157">
                <a:extLst>
                  <a:ext uri="{FF2B5EF4-FFF2-40B4-BE49-F238E27FC236}">
                    <a16:creationId xmlns:a16="http://schemas.microsoft.com/office/drawing/2014/main" id="{12D2468C-4433-F265-771D-A2BEE04364B5}"/>
                  </a:ext>
                </a:extLst>
              </p:cNvPr>
              <p:cNvSpPr/>
              <p:nvPr userDrawn="1"/>
            </p:nvSpPr>
            <p:spPr bwMode="auto">
              <a:xfrm>
                <a:off x="7213" y="3659"/>
                <a:ext cx="410" cy="343"/>
              </a:xfrm>
              <a:custGeom>
                <a:avLst/>
                <a:gdLst>
                  <a:gd name="T0" fmla="*/ 43 w 65"/>
                  <a:gd name="T1" fmla="*/ 53 h 54"/>
                  <a:gd name="T2" fmla="*/ 33 w 65"/>
                  <a:gd name="T3" fmla="*/ 50 h 54"/>
                  <a:gd name="T4" fmla="*/ 25 w 65"/>
                  <a:gd name="T5" fmla="*/ 48 h 54"/>
                  <a:gd name="T6" fmla="*/ 17 w 65"/>
                  <a:gd name="T7" fmla="*/ 41 h 54"/>
                  <a:gd name="T8" fmla="*/ 12 w 65"/>
                  <a:gd name="T9" fmla="*/ 38 h 54"/>
                  <a:gd name="T10" fmla="*/ 1 w 65"/>
                  <a:gd name="T11" fmla="*/ 25 h 54"/>
                  <a:gd name="T12" fmla="*/ 3 w 65"/>
                  <a:gd name="T13" fmla="*/ 12 h 54"/>
                  <a:gd name="T14" fmla="*/ 4 w 65"/>
                  <a:gd name="T15" fmla="*/ 10 h 54"/>
                  <a:gd name="T16" fmla="*/ 11 w 65"/>
                  <a:gd name="T17" fmla="*/ 9 h 54"/>
                  <a:gd name="T18" fmla="*/ 17 w 65"/>
                  <a:gd name="T19" fmla="*/ 7 h 54"/>
                  <a:gd name="T20" fmla="*/ 25 w 65"/>
                  <a:gd name="T21" fmla="*/ 1 h 54"/>
                  <a:gd name="T22" fmla="*/ 26 w 65"/>
                  <a:gd name="T23" fmla="*/ 1 h 54"/>
                  <a:gd name="T24" fmla="*/ 30 w 65"/>
                  <a:gd name="T25" fmla="*/ 2 h 54"/>
                  <a:gd name="T26" fmla="*/ 45 w 65"/>
                  <a:gd name="T27" fmla="*/ 11 h 54"/>
                  <a:gd name="T28" fmla="*/ 52 w 65"/>
                  <a:gd name="T29" fmla="*/ 14 h 54"/>
                  <a:gd name="T30" fmla="*/ 61 w 65"/>
                  <a:gd name="T31" fmla="*/ 16 h 54"/>
                  <a:gd name="T32" fmla="*/ 65 w 65"/>
                  <a:gd name="T33" fmla="*/ 28 h 54"/>
                  <a:gd name="T34" fmla="*/ 64 w 65"/>
                  <a:gd name="T35" fmla="*/ 38 h 54"/>
                  <a:gd name="T36" fmla="*/ 61 w 65"/>
                  <a:gd name="T37" fmla="*/ 44 h 54"/>
                  <a:gd name="T38" fmla="*/ 49 w 65"/>
                  <a:gd name="T39" fmla="*/ 53 h 54"/>
                  <a:gd name="T40" fmla="*/ 43 w 65"/>
                  <a:gd name="T41" fmla="*/ 5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54">
                    <a:moveTo>
                      <a:pt x="43" y="53"/>
                    </a:moveTo>
                    <a:cubicBezTo>
                      <a:pt x="40" y="54"/>
                      <a:pt x="36" y="52"/>
                      <a:pt x="33" y="50"/>
                    </a:cubicBezTo>
                    <a:cubicBezTo>
                      <a:pt x="30" y="49"/>
                      <a:pt x="28" y="49"/>
                      <a:pt x="25" y="48"/>
                    </a:cubicBezTo>
                    <a:cubicBezTo>
                      <a:pt x="22" y="46"/>
                      <a:pt x="19" y="44"/>
                      <a:pt x="17" y="41"/>
                    </a:cubicBezTo>
                    <a:cubicBezTo>
                      <a:pt x="16" y="40"/>
                      <a:pt x="14" y="39"/>
                      <a:pt x="12" y="38"/>
                    </a:cubicBezTo>
                    <a:cubicBezTo>
                      <a:pt x="7" y="35"/>
                      <a:pt x="2" y="31"/>
                      <a:pt x="1" y="25"/>
                    </a:cubicBezTo>
                    <a:cubicBezTo>
                      <a:pt x="0" y="20"/>
                      <a:pt x="0" y="16"/>
                      <a:pt x="3" y="12"/>
                    </a:cubicBezTo>
                    <a:cubicBezTo>
                      <a:pt x="3" y="11"/>
                      <a:pt x="4" y="10"/>
                      <a:pt x="4" y="10"/>
                    </a:cubicBezTo>
                    <a:cubicBezTo>
                      <a:pt x="7" y="7"/>
                      <a:pt x="8" y="7"/>
                      <a:pt x="11" y="9"/>
                    </a:cubicBezTo>
                    <a:cubicBezTo>
                      <a:pt x="15" y="11"/>
                      <a:pt x="15" y="11"/>
                      <a:pt x="17" y="7"/>
                    </a:cubicBezTo>
                    <a:cubicBezTo>
                      <a:pt x="19" y="4"/>
                      <a:pt x="22" y="2"/>
                      <a:pt x="25" y="1"/>
                    </a:cubicBezTo>
                    <a:cubicBezTo>
                      <a:pt x="26" y="0"/>
                      <a:pt x="26" y="0"/>
                      <a:pt x="26" y="1"/>
                    </a:cubicBezTo>
                    <a:cubicBezTo>
                      <a:pt x="27" y="3"/>
                      <a:pt x="28" y="2"/>
                      <a:pt x="30" y="2"/>
                    </a:cubicBezTo>
                    <a:cubicBezTo>
                      <a:pt x="37" y="1"/>
                      <a:pt x="42" y="5"/>
                      <a:pt x="45" y="11"/>
                    </a:cubicBezTo>
                    <a:cubicBezTo>
                      <a:pt x="47" y="13"/>
                      <a:pt x="49" y="15"/>
                      <a:pt x="52" y="14"/>
                    </a:cubicBezTo>
                    <a:cubicBezTo>
                      <a:pt x="55" y="14"/>
                      <a:pt x="58" y="14"/>
                      <a:pt x="61" y="16"/>
                    </a:cubicBezTo>
                    <a:cubicBezTo>
                      <a:pt x="65" y="19"/>
                      <a:pt x="65" y="23"/>
                      <a:pt x="65" y="28"/>
                    </a:cubicBezTo>
                    <a:cubicBezTo>
                      <a:pt x="64" y="31"/>
                      <a:pt x="63" y="35"/>
                      <a:pt x="64" y="38"/>
                    </a:cubicBezTo>
                    <a:cubicBezTo>
                      <a:pt x="64" y="40"/>
                      <a:pt x="63" y="42"/>
                      <a:pt x="61" y="44"/>
                    </a:cubicBezTo>
                    <a:cubicBezTo>
                      <a:pt x="58" y="48"/>
                      <a:pt x="54" y="51"/>
                      <a:pt x="49" y="53"/>
                    </a:cubicBezTo>
                    <a:cubicBezTo>
                      <a:pt x="47" y="53"/>
                      <a:pt x="45" y="53"/>
                      <a:pt x="43" y="5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1" name="Freeform 1158">
                <a:extLst>
                  <a:ext uri="{FF2B5EF4-FFF2-40B4-BE49-F238E27FC236}">
                    <a16:creationId xmlns:a16="http://schemas.microsoft.com/office/drawing/2014/main" id="{B32D570F-D597-ABBE-10C8-4967D931C256}"/>
                  </a:ext>
                </a:extLst>
              </p:cNvPr>
              <p:cNvSpPr/>
              <p:nvPr userDrawn="1"/>
            </p:nvSpPr>
            <p:spPr bwMode="auto">
              <a:xfrm>
                <a:off x="4755" y="3488"/>
                <a:ext cx="353" cy="406"/>
              </a:xfrm>
              <a:custGeom>
                <a:avLst/>
                <a:gdLst>
                  <a:gd name="T0" fmla="*/ 37 w 56"/>
                  <a:gd name="T1" fmla="*/ 1 h 64"/>
                  <a:gd name="T2" fmla="*/ 51 w 56"/>
                  <a:gd name="T3" fmla="*/ 8 h 64"/>
                  <a:gd name="T4" fmla="*/ 51 w 56"/>
                  <a:gd name="T5" fmla="*/ 13 h 64"/>
                  <a:gd name="T6" fmla="*/ 48 w 56"/>
                  <a:gd name="T7" fmla="*/ 17 h 64"/>
                  <a:gd name="T8" fmla="*/ 51 w 56"/>
                  <a:gd name="T9" fmla="*/ 20 h 64"/>
                  <a:gd name="T10" fmla="*/ 55 w 56"/>
                  <a:gd name="T11" fmla="*/ 27 h 64"/>
                  <a:gd name="T12" fmla="*/ 54 w 56"/>
                  <a:gd name="T13" fmla="*/ 31 h 64"/>
                  <a:gd name="T14" fmla="*/ 53 w 56"/>
                  <a:gd name="T15" fmla="*/ 32 h 64"/>
                  <a:gd name="T16" fmla="*/ 43 w 56"/>
                  <a:gd name="T17" fmla="*/ 46 h 64"/>
                  <a:gd name="T18" fmla="*/ 37 w 56"/>
                  <a:gd name="T19" fmla="*/ 55 h 64"/>
                  <a:gd name="T20" fmla="*/ 36 w 56"/>
                  <a:gd name="T21" fmla="*/ 59 h 64"/>
                  <a:gd name="T22" fmla="*/ 25 w 56"/>
                  <a:gd name="T23" fmla="*/ 64 h 64"/>
                  <a:gd name="T24" fmla="*/ 19 w 56"/>
                  <a:gd name="T25" fmla="*/ 62 h 64"/>
                  <a:gd name="T26" fmla="*/ 12 w 56"/>
                  <a:gd name="T27" fmla="*/ 60 h 64"/>
                  <a:gd name="T28" fmla="*/ 7 w 56"/>
                  <a:gd name="T29" fmla="*/ 57 h 64"/>
                  <a:gd name="T30" fmla="*/ 0 w 56"/>
                  <a:gd name="T31" fmla="*/ 41 h 64"/>
                  <a:gd name="T32" fmla="*/ 5 w 56"/>
                  <a:gd name="T33" fmla="*/ 28 h 64"/>
                  <a:gd name="T34" fmla="*/ 8 w 56"/>
                  <a:gd name="T35" fmla="*/ 23 h 64"/>
                  <a:gd name="T36" fmla="*/ 16 w 56"/>
                  <a:gd name="T37" fmla="*/ 14 h 64"/>
                  <a:gd name="T38" fmla="*/ 21 w 56"/>
                  <a:gd name="T39" fmla="*/ 9 h 64"/>
                  <a:gd name="T40" fmla="*/ 31 w 56"/>
                  <a:gd name="T41" fmla="*/ 1 h 64"/>
                  <a:gd name="T42" fmla="*/ 37 w 56"/>
                  <a:gd name="T43" fmla="*/ 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64">
                    <a:moveTo>
                      <a:pt x="37" y="1"/>
                    </a:moveTo>
                    <a:cubicBezTo>
                      <a:pt x="43" y="0"/>
                      <a:pt x="47" y="4"/>
                      <a:pt x="51" y="8"/>
                    </a:cubicBezTo>
                    <a:cubicBezTo>
                      <a:pt x="53" y="9"/>
                      <a:pt x="52" y="11"/>
                      <a:pt x="51" y="13"/>
                    </a:cubicBezTo>
                    <a:cubicBezTo>
                      <a:pt x="50" y="14"/>
                      <a:pt x="48" y="15"/>
                      <a:pt x="48" y="17"/>
                    </a:cubicBezTo>
                    <a:cubicBezTo>
                      <a:pt x="48" y="18"/>
                      <a:pt x="50" y="19"/>
                      <a:pt x="51" y="20"/>
                    </a:cubicBezTo>
                    <a:cubicBezTo>
                      <a:pt x="53" y="22"/>
                      <a:pt x="54" y="25"/>
                      <a:pt x="55" y="27"/>
                    </a:cubicBezTo>
                    <a:cubicBezTo>
                      <a:pt x="55" y="28"/>
                      <a:pt x="56" y="30"/>
                      <a:pt x="54" y="31"/>
                    </a:cubicBezTo>
                    <a:cubicBezTo>
                      <a:pt x="53" y="31"/>
                      <a:pt x="53" y="32"/>
                      <a:pt x="53" y="32"/>
                    </a:cubicBezTo>
                    <a:cubicBezTo>
                      <a:pt x="53" y="39"/>
                      <a:pt x="50" y="44"/>
                      <a:pt x="43" y="46"/>
                    </a:cubicBezTo>
                    <a:cubicBezTo>
                      <a:pt x="39" y="48"/>
                      <a:pt x="37" y="50"/>
                      <a:pt x="37" y="55"/>
                    </a:cubicBezTo>
                    <a:cubicBezTo>
                      <a:pt x="37" y="56"/>
                      <a:pt x="36" y="58"/>
                      <a:pt x="36" y="59"/>
                    </a:cubicBezTo>
                    <a:cubicBezTo>
                      <a:pt x="33" y="64"/>
                      <a:pt x="29" y="64"/>
                      <a:pt x="25" y="64"/>
                    </a:cubicBezTo>
                    <a:cubicBezTo>
                      <a:pt x="23" y="64"/>
                      <a:pt x="21" y="63"/>
                      <a:pt x="19" y="62"/>
                    </a:cubicBezTo>
                    <a:cubicBezTo>
                      <a:pt x="17" y="61"/>
                      <a:pt x="14" y="60"/>
                      <a:pt x="12" y="60"/>
                    </a:cubicBezTo>
                    <a:cubicBezTo>
                      <a:pt x="10" y="60"/>
                      <a:pt x="8" y="59"/>
                      <a:pt x="7" y="57"/>
                    </a:cubicBezTo>
                    <a:cubicBezTo>
                      <a:pt x="3" y="53"/>
                      <a:pt x="0" y="47"/>
                      <a:pt x="0" y="41"/>
                    </a:cubicBezTo>
                    <a:cubicBezTo>
                      <a:pt x="0" y="36"/>
                      <a:pt x="2" y="32"/>
                      <a:pt x="5" y="28"/>
                    </a:cubicBezTo>
                    <a:cubicBezTo>
                      <a:pt x="7" y="27"/>
                      <a:pt x="8" y="25"/>
                      <a:pt x="8" y="23"/>
                    </a:cubicBezTo>
                    <a:cubicBezTo>
                      <a:pt x="10" y="19"/>
                      <a:pt x="12" y="16"/>
                      <a:pt x="16" y="14"/>
                    </a:cubicBezTo>
                    <a:cubicBezTo>
                      <a:pt x="18" y="13"/>
                      <a:pt x="20" y="11"/>
                      <a:pt x="21" y="9"/>
                    </a:cubicBezTo>
                    <a:cubicBezTo>
                      <a:pt x="24" y="5"/>
                      <a:pt x="27" y="3"/>
                      <a:pt x="31" y="1"/>
                    </a:cubicBezTo>
                    <a:cubicBezTo>
                      <a:pt x="33" y="1"/>
                      <a:pt x="35" y="1"/>
                      <a:pt x="3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2" name="Freeform 1159">
                <a:extLst>
                  <a:ext uri="{FF2B5EF4-FFF2-40B4-BE49-F238E27FC236}">
                    <a16:creationId xmlns:a16="http://schemas.microsoft.com/office/drawing/2014/main" id="{A4AA0851-2313-0F45-1F85-142235350DA7}"/>
                  </a:ext>
                </a:extLst>
              </p:cNvPr>
              <p:cNvSpPr/>
              <p:nvPr userDrawn="1"/>
            </p:nvSpPr>
            <p:spPr bwMode="auto">
              <a:xfrm>
                <a:off x="5896" y="1737"/>
                <a:ext cx="315" cy="419"/>
              </a:xfrm>
              <a:custGeom>
                <a:avLst/>
                <a:gdLst>
                  <a:gd name="T0" fmla="*/ 2 w 50"/>
                  <a:gd name="T1" fmla="*/ 43 h 66"/>
                  <a:gd name="T2" fmla="*/ 0 w 50"/>
                  <a:gd name="T3" fmla="*/ 35 h 66"/>
                  <a:gd name="T4" fmla="*/ 6 w 50"/>
                  <a:gd name="T5" fmla="*/ 23 h 66"/>
                  <a:gd name="T6" fmla="*/ 9 w 50"/>
                  <a:gd name="T7" fmla="*/ 15 h 66"/>
                  <a:gd name="T8" fmla="*/ 9 w 50"/>
                  <a:gd name="T9" fmla="*/ 7 h 66"/>
                  <a:gd name="T10" fmla="*/ 19 w 50"/>
                  <a:gd name="T11" fmla="*/ 1 h 66"/>
                  <a:gd name="T12" fmla="*/ 28 w 50"/>
                  <a:gd name="T13" fmla="*/ 1 h 66"/>
                  <a:gd name="T14" fmla="*/ 35 w 50"/>
                  <a:gd name="T15" fmla="*/ 1 h 66"/>
                  <a:gd name="T16" fmla="*/ 45 w 50"/>
                  <a:gd name="T17" fmla="*/ 9 h 66"/>
                  <a:gd name="T18" fmla="*/ 47 w 50"/>
                  <a:gd name="T19" fmla="*/ 12 h 66"/>
                  <a:gd name="T20" fmla="*/ 49 w 50"/>
                  <a:gd name="T21" fmla="*/ 23 h 66"/>
                  <a:gd name="T22" fmla="*/ 47 w 50"/>
                  <a:gd name="T23" fmla="*/ 36 h 66"/>
                  <a:gd name="T24" fmla="*/ 41 w 50"/>
                  <a:gd name="T25" fmla="*/ 46 h 66"/>
                  <a:gd name="T26" fmla="*/ 39 w 50"/>
                  <a:gd name="T27" fmla="*/ 52 h 66"/>
                  <a:gd name="T28" fmla="*/ 25 w 50"/>
                  <a:gd name="T29" fmla="*/ 65 h 66"/>
                  <a:gd name="T30" fmla="*/ 11 w 50"/>
                  <a:gd name="T31" fmla="*/ 62 h 66"/>
                  <a:gd name="T32" fmla="*/ 10 w 50"/>
                  <a:gd name="T33" fmla="*/ 59 h 66"/>
                  <a:gd name="T34" fmla="*/ 11 w 50"/>
                  <a:gd name="T35" fmla="*/ 54 h 66"/>
                  <a:gd name="T36" fmla="*/ 11 w 50"/>
                  <a:gd name="T37" fmla="*/ 52 h 66"/>
                  <a:gd name="T38" fmla="*/ 1 w 50"/>
                  <a:gd name="T39" fmla="*/ 45 h 66"/>
                  <a:gd name="T40" fmla="*/ 0 w 50"/>
                  <a:gd name="T41" fmla="*/ 43 h 66"/>
                  <a:gd name="T42" fmla="*/ 2 w 50"/>
                  <a:gd name="T43" fmla="*/ 4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0" h="66">
                    <a:moveTo>
                      <a:pt x="2" y="43"/>
                    </a:moveTo>
                    <a:cubicBezTo>
                      <a:pt x="1" y="40"/>
                      <a:pt x="0" y="37"/>
                      <a:pt x="0" y="35"/>
                    </a:cubicBezTo>
                    <a:cubicBezTo>
                      <a:pt x="0" y="30"/>
                      <a:pt x="3" y="26"/>
                      <a:pt x="6" y="23"/>
                    </a:cubicBezTo>
                    <a:cubicBezTo>
                      <a:pt x="9" y="21"/>
                      <a:pt x="10" y="19"/>
                      <a:pt x="9" y="15"/>
                    </a:cubicBezTo>
                    <a:cubicBezTo>
                      <a:pt x="9" y="13"/>
                      <a:pt x="9" y="10"/>
                      <a:pt x="9" y="7"/>
                    </a:cubicBezTo>
                    <a:cubicBezTo>
                      <a:pt x="10" y="4"/>
                      <a:pt x="14" y="1"/>
                      <a:pt x="19" y="1"/>
                    </a:cubicBezTo>
                    <a:cubicBezTo>
                      <a:pt x="22" y="1"/>
                      <a:pt x="25" y="1"/>
                      <a:pt x="28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39" y="3"/>
                      <a:pt x="43" y="4"/>
                      <a:pt x="45" y="9"/>
                    </a:cubicBezTo>
                    <a:cubicBezTo>
                      <a:pt x="45" y="11"/>
                      <a:pt x="47" y="11"/>
                      <a:pt x="47" y="12"/>
                    </a:cubicBezTo>
                    <a:cubicBezTo>
                      <a:pt x="49" y="15"/>
                      <a:pt x="50" y="19"/>
                      <a:pt x="49" y="23"/>
                    </a:cubicBezTo>
                    <a:cubicBezTo>
                      <a:pt x="48" y="27"/>
                      <a:pt x="47" y="31"/>
                      <a:pt x="47" y="36"/>
                    </a:cubicBezTo>
                    <a:cubicBezTo>
                      <a:pt x="46" y="40"/>
                      <a:pt x="45" y="43"/>
                      <a:pt x="41" y="46"/>
                    </a:cubicBezTo>
                    <a:cubicBezTo>
                      <a:pt x="40" y="47"/>
                      <a:pt x="40" y="50"/>
                      <a:pt x="39" y="52"/>
                    </a:cubicBezTo>
                    <a:cubicBezTo>
                      <a:pt x="36" y="58"/>
                      <a:pt x="33" y="64"/>
                      <a:pt x="25" y="65"/>
                    </a:cubicBezTo>
                    <a:cubicBezTo>
                      <a:pt x="20" y="66"/>
                      <a:pt x="15" y="65"/>
                      <a:pt x="11" y="62"/>
                    </a:cubicBezTo>
                    <a:cubicBezTo>
                      <a:pt x="10" y="62"/>
                      <a:pt x="9" y="61"/>
                      <a:pt x="10" y="59"/>
                    </a:cubicBezTo>
                    <a:cubicBezTo>
                      <a:pt x="10" y="57"/>
                      <a:pt x="10" y="56"/>
                      <a:pt x="11" y="54"/>
                    </a:cubicBezTo>
                    <a:cubicBezTo>
                      <a:pt x="12" y="53"/>
                      <a:pt x="12" y="53"/>
                      <a:pt x="11" y="52"/>
                    </a:cubicBezTo>
                    <a:cubicBezTo>
                      <a:pt x="7" y="51"/>
                      <a:pt x="4" y="48"/>
                      <a:pt x="1" y="45"/>
                    </a:cubicBezTo>
                    <a:cubicBezTo>
                      <a:pt x="0" y="45"/>
                      <a:pt x="0" y="44"/>
                      <a:pt x="0" y="43"/>
                    </a:cubicBezTo>
                    <a:cubicBezTo>
                      <a:pt x="0" y="42"/>
                      <a:pt x="1" y="43"/>
                      <a:pt x="2" y="4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3" name="Freeform 1160">
                <a:extLst>
                  <a:ext uri="{FF2B5EF4-FFF2-40B4-BE49-F238E27FC236}">
                    <a16:creationId xmlns:a16="http://schemas.microsoft.com/office/drawing/2014/main" id="{BE66B29C-5CBF-173A-A9A0-B733AEA8BD89}"/>
                  </a:ext>
                </a:extLst>
              </p:cNvPr>
              <p:cNvSpPr/>
              <p:nvPr userDrawn="1"/>
            </p:nvSpPr>
            <p:spPr bwMode="auto">
              <a:xfrm>
                <a:off x="6476" y="3412"/>
                <a:ext cx="410" cy="349"/>
              </a:xfrm>
              <a:custGeom>
                <a:avLst/>
                <a:gdLst>
                  <a:gd name="T0" fmla="*/ 64 w 65"/>
                  <a:gd name="T1" fmla="*/ 25 h 55"/>
                  <a:gd name="T2" fmla="*/ 54 w 65"/>
                  <a:gd name="T3" fmla="*/ 43 h 55"/>
                  <a:gd name="T4" fmla="*/ 40 w 65"/>
                  <a:gd name="T5" fmla="*/ 50 h 55"/>
                  <a:gd name="T6" fmla="*/ 36 w 65"/>
                  <a:gd name="T7" fmla="*/ 51 h 55"/>
                  <a:gd name="T8" fmla="*/ 25 w 65"/>
                  <a:gd name="T9" fmla="*/ 53 h 55"/>
                  <a:gd name="T10" fmla="*/ 7 w 65"/>
                  <a:gd name="T11" fmla="*/ 50 h 55"/>
                  <a:gd name="T12" fmla="*/ 0 w 65"/>
                  <a:gd name="T13" fmla="*/ 37 h 55"/>
                  <a:gd name="T14" fmla="*/ 3 w 65"/>
                  <a:gd name="T15" fmla="*/ 33 h 55"/>
                  <a:gd name="T16" fmla="*/ 6 w 65"/>
                  <a:gd name="T17" fmla="*/ 32 h 55"/>
                  <a:gd name="T18" fmla="*/ 8 w 65"/>
                  <a:gd name="T19" fmla="*/ 30 h 55"/>
                  <a:gd name="T20" fmla="*/ 7 w 65"/>
                  <a:gd name="T21" fmla="*/ 20 h 55"/>
                  <a:gd name="T22" fmla="*/ 10 w 65"/>
                  <a:gd name="T23" fmla="*/ 17 h 55"/>
                  <a:gd name="T24" fmla="*/ 12 w 65"/>
                  <a:gd name="T25" fmla="*/ 15 h 55"/>
                  <a:gd name="T26" fmla="*/ 20 w 65"/>
                  <a:gd name="T27" fmla="*/ 9 h 55"/>
                  <a:gd name="T28" fmla="*/ 28 w 65"/>
                  <a:gd name="T29" fmla="*/ 9 h 55"/>
                  <a:gd name="T30" fmla="*/ 33 w 65"/>
                  <a:gd name="T31" fmla="*/ 9 h 55"/>
                  <a:gd name="T32" fmla="*/ 36 w 65"/>
                  <a:gd name="T33" fmla="*/ 8 h 55"/>
                  <a:gd name="T34" fmla="*/ 42 w 65"/>
                  <a:gd name="T35" fmla="*/ 2 h 55"/>
                  <a:gd name="T36" fmla="*/ 52 w 65"/>
                  <a:gd name="T37" fmla="*/ 4 h 55"/>
                  <a:gd name="T38" fmla="*/ 58 w 65"/>
                  <a:gd name="T39" fmla="*/ 12 h 55"/>
                  <a:gd name="T40" fmla="*/ 61 w 65"/>
                  <a:gd name="T41" fmla="*/ 14 h 55"/>
                  <a:gd name="T42" fmla="*/ 64 w 65"/>
                  <a:gd name="T43" fmla="*/ 2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55">
                    <a:moveTo>
                      <a:pt x="64" y="25"/>
                    </a:moveTo>
                    <a:cubicBezTo>
                      <a:pt x="65" y="33"/>
                      <a:pt x="61" y="39"/>
                      <a:pt x="54" y="43"/>
                    </a:cubicBezTo>
                    <a:cubicBezTo>
                      <a:pt x="50" y="45"/>
                      <a:pt x="45" y="48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2" y="51"/>
                      <a:pt x="28" y="52"/>
                      <a:pt x="25" y="53"/>
                    </a:cubicBezTo>
                    <a:cubicBezTo>
                      <a:pt x="19" y="54"/>
                      <a:pt x="12" y="55"/>
                      <a:pt x="7" y="50"/>
                    </a:cubicBezTo>
                    <a:cubicBezTo>
                      <a:pt x="3" y="47"/>
                      <a:pt x="1" y="42"/>
                      <a:pt x="0" y="37"/>
                    </a:cubicBezTo>
                    <a:cubicBezTo>
                      <a:pt x="0" y="35"/>
                      <a:pt x="1" y="34"/>
                      <a:pt x="3" y="33"/>
                    </a:cubicBezTo>
                    <a:cubicBezTo>
                      <a:pt x="4" y="33"/>
                      <a:pt x="5" y="33"/>
                      <a:pt x="6" y="32"/>
                    </a:cubicBezTo>
                    <a:cubicBezTo>
                      <a:pt x="8" y="32"/>
                      <a:pt x="8" y="31"/>
                      <a:pt x="8" y="30"/>
                    </a:cubicBezTo>
                    <a:cubicBezTo>
                      <a:pt x="7" y="27"/>
                      <a:pt x="6" y="23"/>
                      <a:pt x="7" y="20"/>
                    </a:cubicBezTo>
                    <a:cubicBezTo>
                      <a:pt x="8" y="18"/>
                      <a:pt x="7" y="16"/>
                      <a:pt x="10" y="17"/>
                    </a:cubicBezTo>
                    <a:cubicBezTo>
                      <a:pt x="11" y="17"/>
                      <a:pt x="12" y="16"/>
                      <a:pt x="12" y="15"/>
                    </a:cubicBezTo>
                    <a:cubicBezTo>
                      <a:pt x="14" y="12"/>
                      <a:pt x="17" y="10"/>
                      <a:pt x="20" y="9"/>
                    </a:cubicBezTo>
                    <a:cubicBezTo>
                      <a:pt x="22" y="8"/>
                      <a:pt x="25" y="9"/>
                      <a:pt x="28" y="9"/>
                    </a:cubicBezTo>
                    <a:cubicBezTo>
                      <a:pt x="29" y="9"/>
                      <a:pt x="31" y="9"/>
                      <a:pt x="33" y="9"/>
                    </a:cubicBezTo>
                    <a:cubicBezTo>
                      <a:pt x="34" y="9"/>
                      <a:pt x="35" y="9"/>
                      <a:pt x="36" y="8"/>
                    </a:cubicBezTo>
                    <a:cubicBezTo>
                      <a:pt x="37" y="6"/>
                      <a:pt x="39" y="4"/>
                      <a:pt x="42" y="2"/>
                    </a:cubicBezTo>
                    <a:cubicBezTo>
                      <a:pt x="44" y="0"/>
                      <a:pt x="49" y="1"/>
                      <a:pt x="52" y="4"/>
                    </a:cubicBezTo>
                    <a:cubicBezTo>
                      <a:pt x="54" y="6"/>
                      <a:pt x="57" y="8"/>
                      <a:pt x="58" y="12"/>
                    </a:cubicBezTo>
                    <a:cubicBezTo>
                      <a:pt x="59" y="13"/>
                      <a:pt x="60" y="13"/>
                      <a:pt x="61" y="14"/>
                    </a:cubicBezTo>
                    <a:cubicBezTo>
                      <a:pt x="64" y="17"/>
                      <a:pt x="64" y="21"/>
                      <a:pt x="64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4" name="Freeform 1161">
                <a:extLst>
                  <a:ext uri="{FF2B5EF4-FFF2-40B4-BE49-F238E27FC236}">
                    <a16:creationId xmlns:a16="http://schemas.microsoft.com/office/drawing/2014/main" id="{571C1563-2CFF-93A2-3839-9941A75C1F4C}"/>
                  </a:ext>
                </a:extLst>
              </p:cNvPr>
              <p:cNvSpPr/>
              <p:nvPr userDrawn="1"/>
            </p:nvSpPr>
            <p:spPr bwMode="auto">
              <a:xfrm>
                <a:off x="3897" y="3723"/>
                <a:ext cx="328" cy="412"/>
              </a:xfrm>
              <a:custGeom>
                <a:avLst/>
                <a:gdLst>
                  <a:gd name="T0" fmla="*/ 23 w 52"/>
                  <a:gd name="T1" fmla="*/ 0 h 65"/>
                  <a:gd name="T2" fmla="*/ 44 w 52"/>
                  <a:gd name="T3" fmla="*/ 16 h 65"/>
                  <a:gd name="T4" fmla="*/ 45 w 52"/>
                  <a:gd name="T5" fmla="*/ 18 h 65"/>
                  <a:gd name="T6" fmla="*/ 49 w 52"/>
                  <a:gd name="T7" fmla="*/ 33 h 65"/>
                  <a:gd name="T8" fmla="*/ 50 w 52"/>
                  <a:gd name="T9" fmla="*/ 34 h 65"/>
                  <a:gd name="T10" fmla="*/ 51 w 52"/>
                  <a:gd name="T11" fmla="*/ 42 h 65"/>
                  <a:gd name="T12" fmla="*/ 50 w 52"/>
                  <a:gd name="T13" fmla="*/ 45 h 65"/>
                  <a:gd name="T14" fmla="*/ 51 w 52"/>
                  <a:gd name="T15" fmla="*/ 52 h 65"/>
                  <a:gd name="T16" fmla="*/ 49 w 52"/>
                  <a:gd name="T17" fmla="*/ 58 h 65"/>
                  <a:gd name="T18" fmla="*/ 35 w 52"/>
                  <a:gd name="T19" fmla="*/ 65 h 65"/>
                  <a:gd name="T20" fmla="*/ 33 w 52"/>
                  <a:gd name="T21" fmla="*/ 63 h 65"/>
                  <a:gd name="T22" fmla="*/ 31 w 52"/>
                  <a:gd name="T23" fmla="*/ 58 h 65"/>
                  <a:gd name="T24" fmla="*/ 29 w 52"/>
                  <a:gd name="T25" fmla="*/ 57 h 65"/>
                  <a:gd name="T26" fmla="*/ 18 w 52"/>
                  <a:gd name="T27" fmla="*/ 57 h 65"/>
                  <a:gd name="T28" fmla="*/ 16 w 52"/>
                  <a:gd name="T29" fmla="*/ 55 h 65"/>
                  <a:gd name="T30" fmla="*/ 14 w 52"/>
                  <a:gd name="T31" fmla="*/ 53 h 65"/>
                  <a:gd name="T32" fmla="*/ 8 w 52"/>
                  <a:gd name="T33" fmla="*/ 43 h 65"/>
                  <a:gd name="T34" fmla="*/ 8 w 52"/>
                  <a:gd name="T35" fmla="*/ 36 h 65"/>
                  <a:gd name="T36" fmla="*/ 5 w 52"/>
                  <a:gd name="T37" fmla="*/ 28 h 65"/>
                  <a:gd name="T38" fmla="*/ 0 w 52"/>
                  <a:gd name="T39" fmla="*/ 19 h 65"/>
                  <a:gd name="T40" fmla="*/ 3 w 52"/>
                  <a:gd name="T41" fmla="*/ 13 h 65"/>
                  <a:gd name="T42" fmla="*/ 8 w 52"/>
                  <a:gd name="T43" fmla="*/ 8 h 65"/>
                  <a:gd name="T44" fmla="*/ 12 w 52"/>
                  <a:gd name="T45" fmla="*/ 4 h 65"/>
                  <a:gd name="T46" fmla="*/ 23 w 52"/>
                  <a:gd name="T4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2" h="65">
                    <a:moveTo>
                      <a:pt x="23" y="0"/>
                    </a:moveTo>
                    <a:cubicBezTo>
                      <a:pt x="34" y="0"/>
                      <a:pt x="41" y="6"/>
                      <a:pt x="44" y="16"/>
                    </a:cubicBezTo>
                    <a:cubicBezTo>
                      <a:pt x="44" y="17"/>
                      <a:pt x="45" y="18"/>
                      <a:pt x="45" y="18"/>
                    </a:cubicBezTo>
                    <a:cubicBezTo>
                      <a:pt x="49" y="22"/>
                      <a:pt x="51" y="27"/>
                      <a:pt x="49" y="33"/>
                    </a:cubicBezTo>
                    <a:cubicBezTo>
                      <a:pt x="49" y="33"/>
                      <a:pt x="49" y="33"/>
                      <a:pt x="50" y="34"/>
                    </a:cubicBezTo>
                    <a:cubicBezTo>
                      <a:pt x="52" y="36"/>
                      <a:pt x="50" y="39"/>
                      <a:pt x="51" y="42"/>
                    </a:cubicBezTo>
                    <a:cubicBezTo>
                      <a:pt x="51" y="43"/>
                      <a:pt x="50" y="44"/>
                      <a:pt x="50" y="45"/>
                    </a:cubicBezTo>
                    <a:cubicBezTo>
                      <a:pt x="52" y="47"/>
                      <a:pt x="51" y="50"/>
                      <a:pt x="51" y="52"/>
                    </a:cubicBezTo>
                    <a:cubicBezTo>
                      <a:pt x="52" y="54"/>
                      <a:pt x="50" y="57"/>
                      <a:pt x="49" y="58"/>
                    </a:cubicBezTo>
                    <a:cubicBezTo>
                      <a:pt x="45" y="63"/>
                      <a:pt x="40" y="64"/>
                      <a:pt x="35" y="65"/>
                    </a:cubicBezTo>
                    <a:cubicBezTo>
                      <a:pt x="34" y="65"/>
                      <a:pt x="33" y="64"/>
                      <a:pt x="33" y="63"/>
                    </a:cubicBezTo>
                    <a:cubicBezTo>
                      <a:pt x="32" y="61"/>
                      <a:pt x="32" y="60"/>
                      <a:pt x="31" y="58"/>
                    </a:cubicBezTo>
                    <a:cubicBezTo>
                      <a:pt x="31" y="57"/>
                      <a:pt x="30" y="56"/>
                      <a:pt x="29" y="57"/>
                    </a:cubicBezTo>
                    <a:cubicBezTo>
                      <a:pt x="25" y="58"/>
                      <a:pt x="21" y="59"/>
                      <a:pt x="18" y="57"/>
                    </a:cubicBezTo>
                    <a:cubicBezTo>
                      <a:pt x="17" y="57"/>
                      <a:pt x="15" y="57"/>
                      <a:pt x="16" y="55"/>
                    </a:cubicBezTo>
                    <a:cubicBezTo>
                      <a:pt x="16" y="54"/>
                      <a:pt x="15" y="53"/>
                      <a:pt x="14" y="53"/>
                    </a:cubicBezTo>
                    <a:cubicBezTo>
                      <a:pt x="11" y="51"/>
                      <a:pt x="9" y="47"/>
                      <a:pt x="8" y="43"/>
                    </a:cubicBezTo>
                    <a:cubicBezTo>
                      <a:pt x="7" y="41"/>
                      <a:pt x="8" y="38"/>
                      <a:pt x="8" y="36"/>
                    </a:cubicBezTo>
                    <a:cubicBezTo>
                      <a:pt x="9" y="32"/>
                      <a:pt x="8" y="30"/>
                      <a:pt x="5" y="28"/>
                    </a:cubicBezTo>
                    <a:cubicBezTo>
                      <a:pt x="2" y="26"/>
                      <a:pt x="0" y="23"/>
                      <a:pt x="0" y="19"/>
                    </a:cubicBezTo>
                    <a:cubicBezTo>
                      <a:pt x="0" y="16"/>
                      <a:pt x="1" y="15"/>
                      <a:pt x="3" y="13"/>
                    </a:cubicBezTo>
                    <a:cubicBezTo>
                      <a:pt x="4" y="11"/>
                      <a:pt x="6" y="9"/>
                      <a:pt x="8" y="8"/>
                    </a:cubicBezTo>
                    <a:cubicBezTo>
                      <a:pt x="10" y="7"/>
                      <a:pt x="11" y="6"/>
                      <a:pt x="12" y="4"/>
                    </a:cubicBezTo>
                    <a:cubicBezTo>
                      <a:pt x="15" y="0"/>
                      <a:pt x="20" y="1"/>
                      <a:pt x="2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5" name="Freeform 1162">
                <a:extLst>
                  <a:ext uri="{FF2B5EF4-FFF2-40B4-BE49-F238E27FC236}">
                    <a16:creationId xmlns:a16="http://schemas.microsoft.com/office/drawing/2014/main" id="{DED6317B-46E5-A10B-4145-D9B8597F4B98}"/>
                  </a:ext>
                </a:extLst>
              </p:cNvPr>
              <p:cNvSpPr/>
              <p:nvPr userDrawn="1"/>
            </p:nvSpPr>
            <p:spPr bwMode="auto">
              <a:xfrm>
                <a:off x="4017" y="1160"/>
                <a:ext cx="265" cy="431"/>
              </a:xfrm>
              <a:custGeom>
                <a:avLst/>
                <a:gdLst>
                  <a:gd name="T0" fmla="*/ 41 w 42"/>
                  <a:gd name="T1" fmla="*/ 61 h 68"/>
                  <a:gd name="T2" fmla="*/ 22 w 42"/>
                  <a:gd name="T3" fmla="*/ 68 h 68"/>
                  <a:gd name="T4" fmla="*/ 20 w 42"/>
                  <a:gd name="T5" fmla="*/ 64 h 68"/>
                  <a:gd name="T6" fmla="*/ 20 w 42"/>
                  <a:gd name="T7" fmla="*/ 59 h 68"/>
                  <a:gd name="T8" fmla="*/ 18 w 42"/>
                  <a:gd name="T9" fmla="*/ 58 h 68"/>
                  <a:gd name="T10" fmla="*/ 7 w 42"/>
                  <a:gd name="T11" fmla="*/ 55 h 68"/>
                  <a:gd name="T12" fmla="*/ 6 w 42"/>
                  <a:gd name="T13" fmla="*/ 53 h 68"/>
                  <a:gd name="T14" fmla="*/ 5 w 42"/>
                  <a:gd name="T15" fmla="*/ 51 h 68"/>
                  <a:gd name="T16" fmla="*/ 4 w 42"/>
                  <a:gd name="T17" fmla="*/ 32 h 68"/>
                  <a:gd name="T18" fmla="*/ 4 w 42"/>
                  <a:gd name="T19" fmla="*/ 25 h 68"/>
                  <a:gd name="T20" fmla="*/ 2 w 42"/>
                  <a:gd name="T21" fmla="*/ 20 h 68"/>
                  <a:gd name="T22" fmla="*/ 4 w 42"/>
                  <a:gd name="T23" fmla="*/ 9 h 68"/>
                  <a:gd name="T24" fmla="*/ 14 w 42"/>
                  <a:gd name="T25" fmla="*/ 5 h 68"/>
                  <a:gd name="T26" fmla="*/ 16 w 42"/>
                  <a:gd name="T27" fmla="*/ 4 h 68"/>
                  <a:gd name="T28" fmla="*/ 25 w 42"/>
                  <a:gd name="T29" fmla="*/ 1 h 68"/>
                  <a:gd name="T30" fmla="*/ 33 w 42"/>
                  <a:gd name="T31" fmla="*/ 4 h 68"/>
                  <a:gd name="T32" fmla="*/ 35 w 42"/>
                  <a:gd name="T33" fmla="*/ 6 h 68"/>
                  <a:gd name="T34" fmla="*/ 33 w 42"/>
                  <a:gd name="T35" fmla="*/ 8 h 68"/>
                  <a:gd name="T36" fmla="*/ 22 w 42"/>
                  <a:gd name="T37" fmla="*/ 4 h 68"/>
                  <a:gd name="T38" fmla="*/ 18 w 42"/>
                  <a:gd name="T39" fmla="*/ 6 h 68"/>
                  <a:gd name="T40" fmla="*/ 21 w 42"/>
                  <a:gd name="T41" fmla="*/ 7 h 68"/>
                  <a:gd name="T42" fmla="*/ 31 w 42"/>
                  <a:gd name="T43" fmla="*/ 12 h 68"/>
                  <a:gd name="T44" fmla="*/ 33 w 42"/>
                  <a:gd name="T45" fmla="*/ 13 h 68"/>
                  <a:gd name="T46" fmla="*/ 33 w 42"/>
                  <a:gd name="T47" fmla="*/ 14 h 68"/>
                  <a:gd name="T48" fmla="*/ 30 w 42"/>
                  <a:gd name="T49" fmla="*/ 15 h 68"/>
                  <a:gd name="T50" fmla="*/ 28 w 42"/>
                  <a:gd name="T51" fmla="*/ 14 h 68"/>
                  <a:gd name="T52" fmla="*/ 18 w 42"/>
                  <a:gd name="T53" fmla="*/ 11 h 68"/>
                  <a:gd name="T54" fmla="*/ 24 w 42"/>
                  <a:gd name="T55" fmla="*/ 42 h 68"/>
                  <a:gd name="T56" fmla="*/ 29 w 42"/>
                  <a:gd name="T57" fmla="*/ 38 h 68"/>
                  <a:gd name="T58" fmla="*/ 32 w 42"/>
                  <a:gd name="T59" fmla="*/ 40 h 68"/>
                  <a:gd name="T60" fmla="*/ 31 w 42"/>
                  <a:gd name="T61" fmla="*/ 43 h 68"/>
                  <a:gd name="T62" fmla="*/ 29 w 42"/>
                  <a:gd name="T63" fmla="*/ 44 h 68"/>
                  <a:gd name="T64" fmla="*/ 27 w 42"/>
                  <a:gd name="T65" fmla="*/ 45 h 68"/>
                  <a:gd name="T66" fmla="*/ 12 w 42"/>
                  <a:gd name="T67" fmla="*/ 55 h 68"/>
                  <a:gd name="T68" fmla="*/ 22 w 42"/>
                  <a:gd name="T69" fmla="*/ 55 h 68"/>
                  <a:gd name="T70" fmla="*/ 24 w 42"/>
                  <a:gd name="T71" fmla="*/ 57 h 68"/>
                  <a:gd name="T72" fmla="*/ 23 w 42"/>
                  <a:gd name="T73" fmla="*/ 62 h 68"/>
                  <a:gd name="T74" fmla="*/ 26 w 42"/>
                  <a:gd name="T75" fmla="*/ 65 h 68"/>
                  <a:gd name="T76" fmla="*/ 39 w 42"/>
                  <a:gd name="T77" fmla="*/ 59 h 68"/>
                  <a:gd name="T78" fmla="*/ 40 w 42"/>
                  <a:gd name="T79" fmla="*/ 58 h 68"/>
                  <a:gd name="T80" fmla="*/ 41 w 42"/>
                  <a:gd name="T81" fmla="*/ 57 h 68"/>
                  <a:gd name="T82" fmla="*/ 41 w 42"/>
                  <a:gd name="T83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2" h="68">
                    <a:moveTo>
                      <a:pt x="41" y="61"/>
                    </a:moveTo>
                    <a:cubicBezTo>
                      <a:pt x="37" y="67"/>
                      <a:pt x="30" y="68"/>
                      <a:pt x="22" y="68"/>
                    </a:cubicBezTo>
                    <a:cubicBezTo>
                      <a:pt x="21" y="67"/>
                      <a:pt x="20" y="66"/>
                      <a:pt x="20" y="64"/>
                    </a:cubicBezTo>
                    <a:cubicBezTo>
                      <a:pt x="20" y="63"/>
                      <a:pt x="20" y="61"/>
                      <a:pt x="20" y="59"/>
                    </a:cubicBezTo>
                    <a:cubicBezTo>
                      <a:pt x="20" y="58"/>
                      <a:pt x="19" y="58"/>
                      <a:pt x="18" y="58"/>
                    </a:cubicBezTo>
                    <a:cubicBezTo>
                      <a:pt x="14" y="58"/>
                      <a:pt x="10" y="57"/>
                      <a:pt x="7" y="55"/>
                    </a:cubicBezTo>
                    <a:cubicBezTo>
                      <a:pt x="6" y="55"/>
                      <a:pt x="5" y="54"/>
                      <a:pt x="6" y="53"/>
                    </a:cubicBezTo>
                    <a:cubicBezTo>
                      <a:pt x="7" y="52"/>
                      <a:pt x="6" y="51"/>
                      <a:pt x="5" y="51"/>
                    </a:cubicBezTo>
                    <a:cubicBezTo>
                      <a:pt x="0" y="45"/>
                      <a:pt x="1" y="38"/>
                      <a:pt x="4" y="32"/>
                    </a:cubicBezTo>
                    <a:cubicBezTo>
                      <a:pt x="5" y="29"/>
                      <a:pt x="6" y="27"/>
                      <a:pt x="4" y="25"/>
                    </a:cubicBezTo>
                    <a:cubicBezTo>
                      <a:pt x="3" y="23"/>
                      <a:pt x="2" y="22"/>
                      <a:pt x="2" y="20"/>
                    </a:cubicBezTo>
                    <a:cubicBezTo>
                      <a:pt x="0" y="16"/>
                      <a:pt x="0" y="12"/>
                      <a:pt x="4" y="9"/>
                    </a:cubicBezTo>
                    <a:cubicBezTo>
                      <a:pt x="7" y="7"/>
                      <a:pt x="10" y="5"/>
                      <a:pt x="14" y="5"/>
                    </a:cubicBezTo>
                    <a:cubicBezTo>
                      <a:pt x="14" y="5"/>
                      <a:pt x="15" y="4"/>
                      <a:pt x="16" y="4"/>
                    </a:cubicBezTo>
                    <a:cubicBezTo>
                      <a:pt x="18" y="1"/>
                      <a:pt x="22" y="0"/>
                      <a:pt x="25" y="1"/>
                    </a:cubicBezTo>
                    <a:cubicBezTo>
                      <a:pt x="28" y="2"/>
                      <a:pt x="31" y="2"/>
                      <a:pt x="33" y="4"/>
                    </a:cubicBezTo>
                    <a:cubicBezTo>
                      <a:pt x="34" y="4"/>
                      <a:pt x="35" y="5"/>
                      <a:pt x="35" y="6"/>
                    </a:cubicBezTo>
                    <a:cubicBezTo>
                      <a:pt x="35" y="7"/>
                      <a:pt x="34" y="8"/>
                      <a:pt x="33" y="8"/>
                    </a:cubicBezTo>
                    <a:cubicBezTo>
                      <a:pt x="30" y="5"/>
                      <a:pt x="26" y="4"/>
                      <a:pt x="22" y="4"/>
                    </a:cubicBezTo>
                    <a:cubicBezTo>
                      <a:pt x="21" y="5"/>
                      <a:pt x="19" y="4"/>
                      <a:pt x="18" y="6"/>
                    </a:cubicBezTo>
                    <a:cubicBezTo>
                      <a:pt x="18" y="7"/>
                      <a:pt x="20" y="7"/>
                      <a:pt x="21" y="7"/>
                    </a:cubicBezTo>
                    <a:cubicBezTo>
                      <a:pt x="25" y="8"/>
                      <a:pt x="28" y="9"/>
                      <a:pt x="31" y="12"/>
                    </a:cubicBezTo>
                    <a:cubicBezTo>
                      <a:pt x="31" y="12"/>
                      <a:pt x="32" y="12"/>
                      <a:pt x="33" y="13"/>
                    </a:cubicBezTo>
                    <a:cubicBezTo>
                      <a:pt x="34" y="13"/>
                      <a:pt x="34" y="14"/>
                      <a:pt x="33" y="14"/>
                    </a:cubicBezTo>
                    <a:cubicBezTo>
                      <a:pt x="32" y="14"/>
                      <a:pt x="31" y="15"/>
                      <a:pt x="30" y="15"/>
                    </a:cubicBezTo>
                    <a:cubicBezTo>
                      <a:pt x="29" y="15"/>
                      <a:pt x="28" y="15"/>
                      <a:pt x="28" y="14"/>
                    </a:cubicBezTo>
                    <a:cubicBezTo>
                      <a:pt x="25" y="12"/>
                      <a:pt x="22" y="11"/>
                      <a:pt x="18" y="11"/>
                    </a:cubicBezTo>
                    <a:cubicBezTo>
                      <a:pt x="26" y="20"/>
                      <a:pt x="26" y="31"/>
                      <a:pt x="24" y="42"/>
                    </a:cubicBezTo>
                    <a:cubicBezTo>
                      <a:pt x="27" y="41"/>
                      <a:pt x="27" y="39"/>
                      <a:pt x="29" y="38"/>
                    </a:cubicBezTo>
                    <a:cubicBezTo>
                      <a:pt x="30" y="38"/>
                      <a:pt x="31" y="39"/>
                      <a:pt x="32" y="40"/>
                    </a:cubicBezTo>
                    <a:cubicBezTo>
                      <a:pt x="31" y="41"/>
                      <a:pt x="31" y="42"/>
                      <a:pt x="31" y="43"/>
                    </a:cubicBezTo>
                    <a:cubicBezTo>
                      <a:pt x="30" y="44"/>
                      <a:pt x="29" y="44"/>
                      <a:pt x="29" y="44"/>
                    </a:cubicBezTo>
                    <a:cubicBezTo>
                      <a:pt x="28" y="44"/>
                      <a:pt x="27" y="45"/>
                      <a:pt x="27" y="45"/>
                    </a:cubicBezTo>
                    <a:cubicBezTo>
                      <a:pt x="22" y="47"/>
                      <a:pt x="18" y="52"/>
                      <a:pt x="12" y="55"/>
                    </a:cubicBezTo>
                    <a:cubicBezTo>
                      <a:pt x="16" y="56"/>
                      <a:pt x="19" y="55"/>
                      <a:pt x="22" y="55"/>
                    </a:cubicBezTo>
                    <a:cubicBezTo>
                      <a:pt x="23" y="55"/>
                      <a:pt x="24" y="56"/>
                      <a:pt x="24" y="57"/>
                    </a:cubicBezTo>
                    <a:cubicBezTo>
                      <a:pt x="24" y="58"/>
                      <a:pt x="23" y="60"/>
                      <a:pt x="23" y="62"/>
                    </a:cubicBezTo>
                    <a:cubicBezTo>
                      <a:pt x="23" y="64"/>
                      <a:pt x="24" y="65"/>
                      <a:pt x="26" y="65"/>
                    </a:cubicBezTo>
                    <a:cubicBezTo>
                      <a:pt x="31" y="65"/>
                      <a:pt x="36" y="63"/>
                      <a:pt x="39" y="59"/>
                    </a:cubicBezTo>
                    <a:cubicBezTo>
                      <a:pt x="39" y="58"/>
                      <a:pt x="39" y="58"/>
                      <a:pt x="40" y="58"/>
                    </a:cubicBezTo>
                    <a:cubicBezTo>
                      <a:pt x="40" y="57"/>
                      <a:pt x="40" y="57"/>
                      <a:pt x="41" y="57"/>
                    </a:cubicBezTo>
                    <a:cubicBezTo>
                      <a:pt x="42" y="58"/>
                      <a:pt x="42" y="59"/>
                      <a:pt x="41" y="6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6" name="Freeform 1163">
                <a:extLst>
                  <a:ext uri="{FF2B5EF4-FFF2-40B4-BE49-F238E27FC236}">
                    <a16:creationId xmlns:a16="http://schemas.microsoft.com/office/drawing/2014/main" id="{401C7BE0-6040-A4F8-7822-CEEA4F268130}"/>
                  </a:ext>
                </a:extLst>
              </p:cNvPr>
              <p:cNvSpPr/>
              <p:nvPr userDrawn="1"/>
            </p:nvSpPr>
            <p:spPr bwMode="auto">
              <a:xfrm>
                <a:off x="7402" y="1839"/>
                <a:ext cx="240" cy="171"/>
              </a:xfrm>
              <a:custGeom>
                <a:avLst/>
                <a:gdLst>
                  <a:gd name="T0" fmla="*/ 38 w 38"/>
                  <a:gd name="T1" fmla="*/ 11 h 27"/>
                  <a:gd name="T2" fmla="*/ 34 w 38"/>
                  <a:gd name="T3" fmla="*/ 15 h 27"/>
                  <a:gd name="T4" fmla="*/ 33 w 38"/>
                  <a:gd name="T5" fmla="*/ 17 h 27"/>
                  <a:gd name="T6" fmla="*/ 32 w 38"/>
                  <a:gd name="T7" fmla="*/ 21 h 27"/>
                  <a:gd name="T8" fmla="*/ 29 w 38"/>
                  <a:gd name="T9" fmla="*/ 23 h 27"/>
                  <a:gd name="T10" fmla="*/ 28 w 38"/>
                  <a:gd name="T11" fmla="*/ 23 h 27"/>
                  <a:gd name="T12" fmla="*/ 18 w 38"/>
                  <a:gd name="T13" fmla="*/ 24 h 27"/>
                  <a:gd name="T14" fmla="*/ 14 w 38"/>
                  <a:gd name="T15" fmla="*/ 24 h 27"/>
                  <a:gd name="T16" fmla="*/ 4 w 38"/>
                  <a:gd name="T17" fmla="*/ 22 h 27"/>
                  <a:gd name="T18" fmla="*/ 0 w 38"/>
                  <a:gd name="T19" fmla="*/ 12 h 27"/>
                  <a:gd name="T20" fmla="*/ 9 w 38"/>
                  <a:gd name="T21" fmla="*/ 2 h 27"/>
                  <a:gd name="T22" fmla="*/ 20 w 38"/>
                  <a:gd name="T23" fmla="*/ 0 h 27"/>
                  <a:gd name="T24" fmla="*/ 32 w 38"/>
                  <a:gd name="T25" fmla="*/ 1 h 27"/>
                  <a:gd name="T26" fmla="*/ 38 w 38"/>
                  <a:gd name="T27" fmla="*/ 1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27">
                    <a:moveTo>
                      <a:pt x="38" y="11"/>
                    </a:moveTo>
                    <a:cubicBezTo>
                      <a:pt x="38" y="14"/>
                      <a:pt x="38" y="15"/>
                      <a:pt x="34" y="15"/>
                    </a:cubicBezTo>
                    <a:cubicBezTo>
                      <a:pt x="33" y="15"/>
                      <a:pt x="33" y="16"/>
                      <a:pt x="33" y="17"/>
                    </a:cubicBezTo>
                    <a:cubicBezTo>
                      <a:pt x="33" y="19"/>
                      <a:pt x="32" y="20"/>
                      <a:pt x="32" y="21"/>
                    </a:cubicBezTo>
                    <a:cubicBezTo>
                      <a:pt x="31" y="22"/>
                      <a:pt x="31" y="23"/>
                      <a:pt x="29" y="23"/>
                    </a:cubicBezTo>
                    <a:cubicBezTo>
                      <a:pt x="29" y="23"/>
                      <a:pt x="29" y="23"/>
                      <a:pt x="28" y="23"/>
                    </a:cubicBezTo>
                    <a:cubicBezTo>
                      <a:pt x="25" y="26"/>
                      <a:pt x="22" y="26"/>
                      <a:pt x="18" y="24"/>
                    </a:cubicBezTo>
                    <a:cubicBezTo>
                      <a:pt x="17" y="23"/>
                      <a:pt x="15" y="23"/>
                      <a:pt x="14" y="24"/>
                    </a:cubicBezTo>
                    <a:cubicBezTo>
                      <a:pt x="9" y="27"/>
                      <a:pt x="6" y="26"/>
                      <a:pt x="4" y="22"/>
                    </a:cubicBezTo>
                    <a:cubicBezTo>
                      <a:pt x="2" y="19"/>
                      <a:pt x="0" y="16"/>
                      <a:pt x="0" y="12"/>
                    </a:cubicBezTo>
                    <a:cubicBezTo>
                      <a:pt x="1" y="7"/>
                      <a:pt x="4" y="3"/>
                      <a:pt x="9" y="2"/>
                    </a:cubicBezTo>
                    <a:cubicBezTo>
                      <a:pt x="13" y="1"/>
                      <a:pt x="16" y="0"/>
                      <a:pt x="20" y="0"/>
                    </a:cubicBezTo>
                    <a:cubicBezTo>
                      <a:pt x="24" y="0"/>
                      <a:pt x="28" y="1"/>
                      <a:pt x="32" y="1"/>
                    </a:cubicBezTo>
                    <a:cubicBezTo>
                      <a:pt x="36" y="2"/>
                      <a:pt x="38" y="6"/>
                      <a:pt x="38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7" name="Freeform 1164">
                <a:extLst>
                  <a:ext uri="{FF2B5EF4-FFF2-40B4-BE49-F238E27FC236}">
                    <a16:creationId xmlns:a16="http://schemas.microsoft.com/office/drawing/2014/main" id="{BEFD1C8E-4E23-CB92-BADB-5A482390FC2E}"/>
                  </a:ext>
                </a:extLst>
              </p:cNvPr>
              <p:cNvSpPr/>
              <p:nvPr userDrawn="1"/>
            </p:nvSpPr>
            <p:spPr bwMode="auto">
              <a:xfrm>
                <a:off x="4704" y="2035"/>
                <a:ext cx="233" cy="197"/>
              </a:xfrm>
              <a:custGeom>
                <a:avLst/>
                <a:gdLst>
                  <a:gd name="T0" fmla="*/ 23 w 37"/>
                  <a:gd name="T1" fmla="*/ 26 h 31"/>
                  <a:gd name="T2" fmla="*/ 21 w 37"/>
                  <a:gd name="T3" fmla="*/ 26 h 31"/>
                  <a:gd name="T4" fmla="*/ 15 w 37"/>
                  <a:gd name="T5" fmla="*/ 28 h 31"/>
                  <a:gd name="T6" fmla="*/ 6 w 37"/>
                  <a:gd name="T7" fmla="*/ 27 h 31"/>
                  <a:gd name="T8" fmla="*/ 1 w 37"/>
                  <a:gd name="T9" fmla="*/ 21 h 31"/>
                  <a:gd name="T10" fmla="*/ 0 w 37"/>
                  <a:gd name="T11" fmla="*/ 18 h 31"/>
                  <a:gd name="T12" fmla="*/ 4 w 37"/>
                  <a:gd name="T13" fmla="*/ 7 h 31"/>
                  <a:gd name="T14" fmla="*/ 7 w 37"/>
                  <a:gd name="T15" fmla="*/ 6 h 31"/>
                  <a:gd name="T16" fmla="*/ 15 w 37"/>
                  <a:gd name="T17" fmla="*/ 2 h 31"/>
                  <a:gd name="T18" fmla="*/ 28 w 37"/>
                  <a:gd name="T19" fmla="*/ 0 h 31"/>
                  <a:gd name="T20" fmla="*/ 37 w 37"/>
                  <a:gd name="T21" fmla="*/ 8 h 31"/>
                  <a:gd name="T22" fmla="*/ 34 w 37"/>
                  <a:gd name="T23" fmla="*/ 13 h 31"/>
                  <a:gd name="T24" fmla="*/ 33 w 37"/>
                  <a:gd name="T25" fmla="*/ 15 h 31"/>
                  <a:gd name="T26" fmla="*/ 33 w 37"/>
                  <a:gd name="T27" fmla="*/ 19 h 31"/>
                  <a:gd name="T28" fmla="*/ 31 w 37"/>
                  <a:gd name="T29" fmla="*/ 22 h 31"/>
                  <a:gd name="T30" fmla="*/ 30 w 37"/>
                  <a:gd name="T31" fmla="*/ 23 h 31"/>
                  <a:gd name="T32" fmla="*/ 23 w 37"/>
                  <a:gd name="T33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1">
                    <a:moveTo>
                      <a:pt x="23" y="26"/>
                    </a:moveTo>
                    <a:cubicBezTo>
                      <a:pt x="23" y="26"/>
                      <a:pt x="22" y="26"/>
                      <a:pt x="21" y="26"/>
                    </a:cubicBezTo>
                    <a:cubicBezTo>
                      <a:pt x="19" y="25"/>
                      <a:pt x="17" y="25"/>
                      <a:pt x="15" y="28"/>
                    </a:cubicBezTo>
                    <a:cubicBezTo>
                      <a:pt x="12" y="31"/>
                      <a:pt x="9" y="30"/>
                      <a:pt x="6" y="27"/>
                    </a:cubicBezTo>
                    <a:cubicBezTo>
                      <a:pt x="4" y="25"/>
                      <a:pt x="3" y="23"/>
                      <a:pt x="1" y="21"/>
                    </a:cubicBezTo>
                    <a:cubicBezTo>
                      <a:pt x="0" y="21"/>
                      <a:pt x="0" y="19"/>
                      <a:pt x="0" y="18"/>
                    </a:cubicBezTo>
                    <a:cubicBezTo>
                      <a:pt x="0" y="14"/>
                      <a:pt x="1" y="10"/>
                      <a:pt x="4" y="7"/>
                    </a:cubicBezTo>
                    <a:cubicBezTo>
                      <a:pt x="4" y="6"/>
                      <a:pt x="6" y="6"/>
                      <a:pt x="7" y="6"/>
                    </a:cubicBezTo>
                    <a:cubicBezTo>
                      <a:pt x="10" y="5"/>
                      <a:pt x="12" y="2"/>
                      <a:pt x="15" y="2"/>
                    </a:cubicBezTo>
                    <a:cubicBezTo>
                      <a:pt x="20" y="2"/>
                      <a:pt x="24" y="0"/>
                      <a:pt x="28" y="0"/>
                    </a:cubicBezTo>
                    <a:cubicBezTo>
                      <a:pt x="32" y="1"/>
                      <a:pt x="36" y="4"/>
                      <a:pt x="37" y="8"/>
                    </a:cubicBezTo>
                    <a:cubicBezTo>
                      <a:pt x="37" y="11"/>
                      <a:pt x="37" y="13"/>
                      <a:pt x="34" y="13"/>
                    </a:cubicBezTo>
                    <a:cubicBezTo>
                      <a:pt x="33" y="13"/>
                      <a:pt x="33" y="13"/>
                      <a:pt x="33" y="15"/>
                    </a:cubicBezTo>
                    <a:cubicBezTo>
                      <a:pt x="33" y="16"/>
                      <a:pt x="33" y="17"/>
                      <a:pt x="33" y="19"/>
                    </a:cubicBezTo>
                    <a:cubicBezTo>
                      <a:pt x="33" y="20"/>
                      <a:pt x="33" y="22"/>
                      <a:pt x="31" y="22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28" y="25"/>
                      <a:pt x="27" y="26"/>
                      <a:pt x="23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8" name="Freeform 1165">
                <a:extLst>
                  <a:ext uri="{FF2B5EF4-FFF2-40B4-BE49-F238E27FC236}">
                    <a16:creationId xmlns:a16="http://schemas.microsoft.com/office/drawing/2014/main" id="{CDFF08EF-0893-47C8-A404-8BA82E1F7279}"/>
                  </a:ext>
                </a:extLst>
              </p:cNvPr>
              <p:cNvSpPr/>
              <p:nvPr userDrawn="1"/>
            </p:nvSpPr>
            <p:spPr bwMode="auto">
              <a:xfrm>
                <a:off x="5644" y="513"/>
                <a:ext cx="239" cy="178"/>
              </a:xfrm>
              <a:custGeom>
                <a:avLst/>
                <a:gdLst>
                  <a:gd name="T0" fmla="*/ 38 w 38"/>
                  <a:gd name="T1" fmla="*/ 15 h 28"/>
                  <a:gd name="T2" fmla="*/ 38 w 38"/>
                  <a:gd name="T3" fmla="*/ 18 h 28"/>
                  <a:gd name="T4" fmla="*/ 34 w 38"/>
                  <a:gd name="T5" fmla="*/ 20 h 28"/>
                  <a:gd name="T6" fmla="*/ 31 w 38"/>
                  <a:gd name="T7" fmla="*/ 22 h 28"/>
                  <a:gd name="T8" fmla="*/ 29 w 38"/>
                  <a:gd name="T9" fmla="*/ 26 h 28"/>
                  <a:gd name="T10" fmla="*/ 26 w 38"/>
                  <a:gd name="T11" fmla="*/ 27 h 28"/>
                  <a:gd name="T12" fmla="*/ 21 w 38"/>
                  <a:gd name="T13" fmla="*/ 27 h 28"/>
                  <a:gd name="T14" fmla="*/ 16 w 38"/>
                  <a:gd name="T15" fmla="*/ 25 h 28"/>
                  <a:gd name="T16" fmla="*/ 9 w 38"/>
                  <a:gd name="T17" fmla="*/ 24 h 28"/>
                  <a:gd name="T18" fmla="*/ 1 w 38"/>
                  <a:gd name="T19" fmla="*/ 17 h 28"/>
                  <a:gd name="T20" fmla="*/ 0 w 38"/>
                  <a:gd name="T21" fmla="*/ 12 h 28"/>
                  <a:gd name="T22" fmla="*/ 5 w 38"/>
                  <a:gd name="T23" fmla="*/ 2 h 28"/>
                  <a:gd name="T24" fmla="*/ 9 w 38"/>
                  <a:gd name="T25" fmla="*/ 1 h 28"/>
                  <a:gd name="T26" fmla="*/ 22 w 38"/>
                  <a:gd name="T27" fmla="*/ 2 h 28"/>
                  <a:gd name="T28" fmla="*/ 34 w 38"/>
                  <a:gd name="T29" fmla="*/ 6 h 28"/>
                  <a:gd name="T30" fmla="*/ 38 w 38"/>
                  <a:gd name="T3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28">
                    <a:moveTo>
                      <a:pt x="38" y="15"/>
                    </a:moveTo>
                    <a:cubicBezTo>
                      <a:pt x="38" y="16"/>
                      <a:pt x="38" y="17"/>
                      <a:pt x="38" y="18"/>
                    </a:cubicBezTo>
                    <a:cubicBezTo>
                      <a:pt x="37" y="20"/>
                      <a:pt x="36" y="21"/>
                      <a:pt x="34" y="20"/>
                    </a:cubicBezTo>
                    <a:cubicBezTo>
                      <a:pt x="32" y="19"/>
                      <a:pt x="31" y="20"/>
                      <a:pt x="31" y="22"/>
                    </a:cubicBezTo>
                    <a:cubicBezTo>
                      <a:pt x="30" y="23"/>
                      <a:pt x="30" y="24"/>
                      <a:pt x="29" y="26"/>
                    </a:cubicBezTo>
                    <a:cubicBezTo>
                      <a:pt x="28" y="26"/>
                      <a:pt x="27" y="28"/>
                      <a:pt x="26" y="27"/>
                    </a:cubicBezTo>
                    <a:cubicBezTo>
                      <a:pt x="25" y="26"/>
                      <a:pt x="23" y="27"/>
                      <a:pt x="21" y="27"/>
                    </a:cubicBezTo>
                    <a:cubicBezTo>
                      <a:pt x="19" y="27"/>
                      <a:pt x="17" y="27"/>
                      <a:pt x="16" y="25"/>
                    </a:cubicBezTo>
                    <a:cubicBezTo>
                      <a:pt x="14" y="23"/>
                      <a:pt x="12" y="23"/>
                      <a:pt x="9" y="24"/>
                    </a:cubicBezTo>
                    <a:cubicBezTo>
                      <a:pt x="4" y="26"/>
                      <a:pt x="1" y="21"/>
                      <a:pt x="1" y="17"/>
                    </a:cubicBezTo>
                    <a:cubicBezTo>
                      <a:pt x="1" y="15"/>
                      <a:pt x="1" y="14"/>
                      <a:pt x="0" y="12"/>
                    </a:cubicBezTo>
                    <a:cubicBezTo>
                      <a:pt x="0" y="8"/>
                      <a:pt x="2" y="5"/>
                      <a:pt x="5" y="2"/>
                    </a:cubicBezTo>
                    <a:cubicBezTo>
                      <a:pt x="6" y="2"/>
                      <a:pt x="7" y="1"/>
                      <a:pt x="9" y="1"/>
                    </a:cubicBezTo>
                    <a:cubicBezTo>
                      <a:pt x="13" y="0"/>
                      <a:pt x="18" y="0"/>
                      <a:pt x="22" y="2"/>
                    </a:cubicBezTo>
                    <a:cubicBezTo>
                      <a:pt x="26" y="3"/>
                      <a:pt x="30" y="4"/>
                      <a:pt x="34" y="6"/>
                    </a:cubicBezTo>
                    <a:cubicBezTo>
                      <a:pt x="37" y="8"/>
                      <a:pt x="38" y="11"/>
                      <a:pt x="38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9" name="Freeform 1166">
                <a:extLst>
                  <a:ext uri="{FF2B5EF4-FFF2-40B4-BE49-F238E27FC236}">
                    <a16:creationId xmlns:a16="http://schemas.microsoft.com/office/drawing/2014/main" id="{480ED89A-425C-AC7B-2DC1-C9685087FA85}"/>
                  </a:ext>
                </a:extLst>
              </p:cNvPr>
              <p:cNvSpPr/>
              <p:nvPr userDrawn="1"/>
            </p:nvSpPr>
            <p:spPr bwMode="auto">
              <a:xfrm>
                <a:off x="4307" y="843"/>
                <a:ext cx="227" cy="209"/>
              </a:xfrm>
              <a:custGeom>
                <a:avLst/>
                <a:gdLst>
                  <a:gd name="T0" fmla="*/ 0 w 36"/>
                  <a:gd name="T1" fmla="*/ 14 h 33"/>
                  <a:gd name="T2" fmla="*/ 1 w 36"/>
                  <a:gd name="T3" fmla="*/ 11 h 33"/>
                  <a:gd name="T4" fmla="*/ 4 w 36"/>
                  <a:gd name="T5" fmla="*/ 5 h 33"/>
                  <a:gd name="T6" fmla="*/ 11 w 36"/>
                  <a:gd name="T7" fmla="*/ 1 h 33"/>
                  <a:gd name="T8" fmla="*/ 22 w 36"/>
                  <a:gd name="T9" fmla="*/ 4 h 33"/>
                  <a:gd name="T10" fmla="*/ 26 w 36"/>
                  <a:gd name="T11" fmla="*/ 7 h 33"/>
                  <a:gd name="T12" fmla="*/ 35 w 36"/>
                  <a:gd name="T13" fmla="*/ 22 h 33"/>
                  <a:gd name="T14" fmla="*/ 29 w 36"/>
                  <a:gd name="T15" fmla="*/ 32 h 33"/>
                  <a:gd name="T16" fmla="*/ 26 w 36"/>
                  <a:gd name="T17" fmla="*/ 31 h 33"/>
                  <a:gd name="T18" fmla="*/ 23 w 36"/>
                  <a:gd name="T19" fmla="*/ 30 h 33"/>
                  <a:gd name="T20" fmla="*/ 18 w 36"/>
                  <a:gd name="T21" fmla="*/ 32 h 33"/>
                  <a:gd name="T22" fmla="*/ 12 w 36"/>
                  <a:gd name="T23" fmla="*/ 29 h 33"/>
                  <a:gd name="T24" fmla="*/ 9 w 36"/>
                  <a:gd name="T25" fmla="*/ 24 h 33"/>
                  <a:gd name="T26" fmla="*/ 5 w 36"/>
                  <a:gd name="T27" fmla="*/ 20 h 33"/>
                  <a:gd name="T28" fmla="*/ 0 w 36"/>
                  <a:gd name="T29" fmla="*/ 1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33">
                    <a:moveTo>
                      <a:pt x="0" y="14"/>
                    </a:moveTo>
                    <a:cubicBezTo>
                      <a:pt x="0" y="13"/>
                      <a:pt x="0" y="12"/>
                      <a:pt x="1" y="11"/>
                    </a:cubicBezTo>
                    <a:cubicBezTo>
                      <a:pt x="2" y="9"/>
                      <a:pt x="3" y="7"/>
                      <a:pt x="4" y="5"/>
                    </a:cubicBezTo>
                    <a:cubicBezTo>
                      <a:pt x="5" y="2"/>
                      <a:pt x="8" y="1"/>
                      <a:pt x="11" y="1"/>
                    </a:cubicBezTo>
                    <a:cubicBezTo>
                      <a:pt x="15" y="0"/>
                      <a:pt x="19" y="1"/>
                      <a:pt x="22" y="4"/>
                    </a:cubicBezTo>
                    <a:cubicBezTo>
                      <a:pt x="23" y="6"/>
                      <a:pt x="25" y="6"/>
                      <a:pt x="26" y="7"/>
                    </a:cubicBezTo>
                    <a:cubicBezTo>
                      <a:pt x="29" y="12"/>
                      <a:pt x="34" y="16"/>
                      <a:pt x="35" y="22"/>
                    </a:cubicBezTo>
                    <a:cubicBezTo>
                      <a:pt x="36" y="27"/>
                      <a:pt x="32" y="31"/>
                      <a:pt x="29" y="32"/>
                    </a:cubicBezTo>
                    <a:cubicBezTo>
                      <a:pt x="28" y="33"/>
                      <a:pt x="27" y="31"/>
                      <a:pt x="26" y="31"/>
                    </a:cubicBezTo>
                    <a:cubicBezTo>
                      <a:pt x="25" y="30"/>
                      <a:pt x="25" y="29"/>
                      <a:pt x="23" y="30"/>
                    </a:cubicBezTo>
                    <a:cubicBezTo>
                      <a:pt x="22" y="32"/>
                      <a:pt x="19" y="33"/>
                      <a:pt x="18" y="32"/>
                    </a:cubicBezTo>
                    <a:cubicBezTo>
                      <a:pt x="16" y="32"/>
                      <a:pt x="13" y="31"/>
                      <a:pt x="12" y="29"/>
                    </a:cubicBezTo>
                    <a:cubicBezTo>
                      <a:pt x="10" y="28"/>
                      <a:pt x="9" y="26"/>
                      <a:pt x="9" y="24"/>
                    </a:cubicBezTo>
                    <a:cubicBezTo>
                      <a:pt x="9" y="22"/>
                      <a:pt x="7" y="21"/>
                      <a:pt x="5" y="20"/>
                    </a:cubicBezTo>
                    <a:cubicBezTo>
                      <a:pt x="2" y="20"/>
                      <a:pt x="0" y="17"/>
                      <a:pt x="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0" name="Freeform 1167">
                <a:extLst>
                  <a:ext uri="{FF2B5EF4-FFF2-40B4-BE49-F238E27FC236}">
                    <a16:creationId xmlns:a16="http://schemas.microsoft.com/office/drawing/2014/main" id="{CCF3DB46-4D64-B3C1-F8E9-28E28FE77AF2}"/>
                  </a:ext>
                </a:extLst>
              </p:cNvPr>
              <p:cNvSpPr/>
              <p:nvPr userDrawn="1"/>
            </p:nvSpPr>
            <p:spPr bwMode="auto">
              <a:xfrm>
                <a:off x="6041" y="1071"/>
                <a:ext cx="227" cy="216"/>
              </a:xfrm>
              <a:custGeom>
                <a:avLst/>
                <a:gdLst>
                  <a:gd name="T0" fmla="*/ 25 w 36"/>
                  <a:gd name="T1" fmla="*/ 0 h 34"/>
                  <a:gd name="T2" fmla="*/ 35 w 36"/>
                  <a:gd name="T3" fmla="*/ 6 h 34"/>
                  <a:gd name="T4" fmla="*/ 34 w 36"/>
                  <a:gd name="T5" fmla="*/ 10 h 34"/>
                  <a:gd name="T6" fmla="*/ 32 w 36"/>
                  <a:gd name="T7" fmla="*/ 13 h 34"/>
                  <a:gd name="T8" fmla="*/ 34 w 36"/>
                  <a:gd name="T9" fmla="*/ 17 h 34"/>
                  <a:gd name="T10" fmla="*/ 32 w 36"/>
                  <a:gd name="T11" fmla="*/ 20 h 34"/>
                  <a:gd name="T12" fmla="*/ 31 w 36"/>
                  <a:gd name="T13" fmla="*/ 22 h 34"/>
                  <a:gd name="T14" fmla="*/ 24 w 36"/>
                  <a:gd name="T15" fmla="*/ 26 h 34"/>
                  <a:gd name="T16" fmla="*/ 20 w 36"/>
                  <a:gd name="T17" fmla="*/ 28 h 34"/>
                  <a:gd name="T18" fmla="*/ 17 w 36"/>
                  <a:gd name="T19" fmla="*/ 31 h 34"/>
                  <a:gd name="T20" fmla="*/ 10 w 36"/>
                  <a:gd name="T21" fmla="*/ 32 h 34"/>
                  <a:gd name="T22" fmla="*/ 5 w 36"/>
                  <a:gd name="T23" fmla="*/ 29 h 34"/>
                  <a:gd name="T24" fmla="*/ 2 w 36"/>
                  <a:gd name="T25" fmla="*/ 25 h 34"/>
                  <a:gd name="T26" fmla="*/ 5 w 36"/>
                  <a:gd name="T27" fmla="*/ 10 h 34"/>
                  <a:gd name="T28" fmla="*/ 10 w 36"/>
                  <a:gd name="T29" fmla="*/ 7 h 34"/>
                  <a:gd name="T30" fmla="*/ 13 w 36"/>
                  <a:gd name="T31" fmla="*/ 5 h 34"/>
                  <a:gd name="T32" fmla="*/ 20 w 36"/>
                  <a:gd name="T33" fmla="*/ 1 h 34"/>
                  <a:gd name="T34" fmla="*/ 25 w 36"/>
                  <a:gd name="T3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4">
                    <a:moveTo>
                      <a:pt x="25" y="0"/>
                    </a:moveTo>
                    <a:cubicBezTo>
                      <a:pt x="30" y="0"/>
                      <a:pt x="33" y="2"/>
                      <a:pt x="35" y="6"/>
                    </a:cubicBezTo>
                    <a:cubicBezTo>
                      <a:pt x="36" y="7"/>
                      <a:pt x="36" y="9"/>
                      <a:pt x="34" y="10"/>
                    </a:cubicBezTo>
                    <a:cubicBezTo>
                      <a:pt x="32" y="11"/>
                      <a:pt x="31" y="12"/>
                      <a:pt x="32" y="13"/>
                    </a:cubicBezTo>
                    <a:cubicBezTo>
                      <a:pt x="33" y="14"/>
                      <a:pt x="33" y="16"/>
                      <a:pt x="34" y="17"/>
                    </a:cubicBezTo>
                    <a:cubicBezTo>
                      <a:pt x="34" y="18"/>
                      <a:pt x="34" y="19"/>
                      <a:pt x="32" y="20"/>
                    </a:cubicBezTo>
                    <a:cubicBezTo>
                      <a:pt x="32" y="20"/>
                      <a:pt x="31" y="21"/>
                      <a:pt x="31" y="22"/>
                    </a:cubicBezTo>
                    <a:cubicBezTo>
                      <a:pt x="30" y="25"/>
                      <a:pt x="27" y="26"/>
                      <a:pt x="24" y="26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19" y="30"/>
                      <a:pt x="18" y="31"/>
                      <a:pt x="17" y="31"/>
                    </a:cubicBezTo>
                    <a:cubicBezTo>
                      <a:pt x="15" y="34"/>
                      <a:pt x="12" y="34"/>
                      <a:pt x="10" y="32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3" y="28"/>
                      <a:pt x="2" y="26"/>
                      <a:pt x="2" y="25"/>
                    </a:cubicBezTo>
                    <a:cubicBezTo>
                      <a:pt x="0" y="20"/>
                      <a:pt x="0" y="14"/>
                      <a:pt x="5" y="10"/>
                    </a:cubicBezTo>
                    <a:cubicBezTo>
                      <a:pt x="7" y="9"/>
                      <a:pt x="9" y="8"/>
                      <a:pt x="10" y="7"/>
                    </a:cubicBezTo>
                    <a:cubicBezTo>
                      <a:pt x="10" y="6"/>
                      <a:pt x="12" y="5"/>
                      <a:pt x="13" y="5"/>
                    </a:cubicBezTo>
                    <a:cubicBezTo>
                      <a:pt x="16" y="4"/>
                      <a:pt x="18" y="2"/>
                      <a:pt x="20" y="1"/>
                    </a:cubicBezTo>
                    <a:cubicBezTo>
                      <a:pt x="22" y="0"/>
                      <a:pt x="23" y="0"/>
                      <a:pt x="2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1" name="Freeform 1168">
                <a:extLst>
                  <a:ext uri="{FF2B5EF4-FFF2-40B4-BE49-F238E27FC236}">
                    <a16:creationId xmlns:a16="http://schemas.microsoft.com/office/drawing/2014/main" id="{511624E0-3231-30F6-8DB6-A4970530C268}"/>
                  </a:ext>
                </a:extLst>
              </p:cNvPr>
              <p:cNvSpPr/>
              <p:nvPr userDrawn="1"/>
            </p:nvSpPr>
            <p:spPr bwMode="auto">
              <a:xfrm>
                <a:off x="5959" y="3164"/>
                <a:ext cx="239" cy="203"/>
              </a:xfrm>
              <a:custGeom>
                <a:avLst/>
                <a:gdLst>
                  <a:gd name="T0" fmla="*/ 14 w 38"/>
                  <a:gd name="T1" fmla="*/ 0 h 32"/>
                  <a:gd name="T2" fmla="*/ 21 w 38"/>
                  <a:gd name="T3" fmla="*/ 2 h 32"/>
                  <a:gd name="T4" fmla="*/ 26 w 38"/>
                  <a:gd name="T5" fmla="*/ 5 h 32"/>
                  <a:gd name="T6" fmla="*/ 31 w 38"/>
                  <a:gd name="T7" fmla="*/ 10 h 32"/>
                  <a:gd name="T8" fmla="*/ 36 w 38"/>
                  <a:gd name="T9" fmla="*/ 16 h 32"/>
                  <a:gd name="T10" fmla="*/ 33 w 38"/>
                  <a:gd name="T11" fmla="*/ 29 h 32"/>
                  <a:gd name="T12" fmla="*/ 29 w 38"/>
                  <a:gd name="T13" fmla="*/ 29 h 32"/>
                  <a:gd name="T14" fmla="*/ 26 w 38"/>
                  <a:gd name="T15" fmla="*/ 29 h 32"/>
                  <a:gd name="T16" fmla="*/ 21 w 38"/>
                  <a:gd name="T17" fmla="*/ 32 h 32"/>
                  <a:gd name="T18" fmla="*/ 20 w 38"/>
                  <a:gd name="T19" fmla="*/ 32 h 32"/>
                  <a:gd name="T20" fmla="*/ 11 w 38"/>
                  <a:gd name="T21" fmla="*/ 23 h 32"/>
                  <a:gd name="T22" fmla="*/ 8 w 38"/>
                  <a:gd name="T23" fmla="*/ 20 h 32"/>
                  <a:gd name="T24" fmla="*/ 2 w 38"/>
                  <a:gd name="T25" fmla="*/ 11 h 32"/>
                  <a:gd name="T26" fmla="*/ 5 w 38"/>
                  <a:gd name="T27" fmla="*/ 5 h 32"/>
                  <a:gd name="T28" fmla="*/ 13 w 38"/>
                  <a:gd name="T29" fmla="*/ 0 h 32"/>
                  <a:gd name="T30" fmla="*/ 14 w 38"/>
                  <a:gd name="T3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2">
                    <a:moveTo>
                      <a:pt x="14" y="0"/>
                    </a:moveTo>
                    <a:cubicBezTo>
                      <a:pt x="17" y="0"/>
                      <a:pt x="19" y="0"/>
                      <a:pt x="21" y="2"/>
                    </a:cubicBezTo>
                    <a:cubicBezTo>
                      <a:pt x="23" y="3"/>
                      <a:pt x="24" y="4"/>
                      <a:pt x="26" y="5"/>
                    </a:cubicBezTo>
                    <a:cubicBezTo>
                      <a:pt x="28" y="6"/>
                      <a:pt x="30" y="8"/>
                      <a:pt x="31" y="10"/>
                    </a:cubicBezTo>
                    <a:cubicBezTo>
                      <a:pt x="32" y="12"/>
                      <a:pt x="34" y="14"/>
                      <a:pt x="36" y="16"/>
                    </a:cubicBezTo>
                    <a:cubicBezTo>
                      <a:pt x="38" y="20"/>
                      <a:pt x="38" y="26"/>
                      <a:pt x="33" y="29"/>
                    </a:cubicBezTo>
                    <a:cubicBezTo>
                      <a:pt x="32" y="31"/>
                      <a:pt x="30" y="31"/>
                      <a:pt x="29" y="29"/>
                    </a:cubicBezTo>
                    <a:cubicBezTo>
                      <a:pt x="28" y="28"/>
                      <a:pt x="27" y="28"/>
                      <a:pt x="26" y="29"/>
                    </a:cubicBezTo>
                    <a:cubicBezTo>
                      <a:pt x="25" y="31"/>
                      <a:pt x="23" y="31"/>
                      <a:pt x="21" y="32"/>
                    </a:cubicBezTo>
                    <a:cubicBezTo>
                      <a:pt x="21" y="32"/>
                      <a:pt x="20" y="32"/>
                      <a:pt x="20" y="32"/>
                    </a:cubicBezTo>
                    <a:cubicBezTo>
                      <a:pt x="17" y="29"/>
                      <a:pt x="11" y="29"/>
                      <a:pt x="11" y="23"/>
                    </a:cubicBezTo>
                    <a:cubicBezTo>
                      <a:pt x="10" y="22"/>
                      <a:pt x="9" y="21"/>
                      <a:pt x="8" y="20"/>
                    </a:cubicBezTo>
                    <a:cubicBezTo>
                      <a:pt x="3" y="20"/>
                      <a:pt x="0" y="16"/>
                      <a:pt x="2" y="11"/>
                    </a:cubicBezTo>
                    <a:cubicBezTo>
                      <a:pt x="3" y="9"/>
                      <a:pt x="4" y="7"/>
                      <a:pt x="5" y="5"/>
                    </a:cubicBezTo>
                    <a:cubicBezTo>
                      <a:pt x="6" y="2"/>
                      <a:pt x="9" y="0"/>
                      <a:pt x="13" y="0"/>
                    </a:cubicBezTo>
                    <a:cubicBezTo>
                      <a:pt x="13" y="0"/>
                      <a:pt x="14" y="0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2" name="Freeform 1169">
                <a:extLst>
                  <a:ext uri="{FF2B5EF4-FFF2-40B4-BE49-F238E27FC236}">
                    <a16:creationId xmlns:a16="http://schemas.microsoft.com/office/drawing/2014/main" id="{5170C264-5571-F11E-F3B6-BF254E33CD77}"/>
                  </a:ext>
                </a:extLst>
              </p:cNvPr>
              <p:cNvSpPr/>
              <p:nvPr userDrawn="1"/>
            </p:nvSpPr>
            <p:spPr bwMode="auto">
              <a:xfrm>
                <a:off x="5303" y="1426"/>
                <a:ext cx="246" cy="203"/>
              </a:xfrm>
              <a:custGeom>
                <a:avLst/>
                <a:gdLst>
                  <a:gd name="T0" fmla="*/ 25 w 39"/>
                  <a:gd name="T1" fmla="*/ 32 h 32"/>
                  <a:gd name="T2" fmla="*/ 18 w 39"/>
                  <a:gd name="T3" fmla="*/ 29 h 32"/>
                  <a:gd name="T4" fmla="*/ 14 w 39"/>
                  <a:gd name="T5" fmla="*/ 27 h 32"/>
                  <a:gd name="T6" fmla="*/ 11 w 39"/>
                  <a:gd name="T7" fmla="*/ 25 h 32"/>
                  <a:gd name="T8" fmla="*/ 3 w 39"/>
                  <a:gd name="T9" fmla="*/ 17 h 32"/>
                  <a:gd name="T10" fmla="*/ 6 w 39"/>
                  <a:gd name="T11" fmla="*/ 3 h 32"/>
                  <a:gd name="T12" fmla="*/ 9 w 39"/>
                  <a:gd name="T13" fmla="*/ 4 h 32"/>
                  <a:gd name="T14" fmla="*/ 12 w 39"/>
                  <a:gd name="T15" fmla="*/ 4 h 32"/>
                  <a:gd name="T16" fmla="*/ 23 w 39"/>
                  <a:gd name="T17" fmla="*/ 3 h 32"/>
                  <a:gd name="T18" fmla="*/ 28 w 39"/>
                  <a:gd name="T19" fmla="*/ 7 h 32"/>
                  <a:gd name="T20" fmla="*/ 32 w 39"/>
                  <a:gd name="T21" fmla="*/ 11 h 32"/>
                  <a:gd name="T22" fmla="*/ 37 w 39"/>
                  <a:gd name="T23" fmla="*/ 19 h 32"/>
                  <a:gd name="T24" fmla="*/ 36 w 39"/>
                  <a:gd name="T25" fmla="*/ 25 h 32"/>
                  <a:gd name="T26" fmla="*/ 31 w 39"/>
                  <a:gd name="T27" fmla="*/ 30 h 32"/>
                  <a:gd name="T28" fmla="*/ 25 w 39"/>
                  <a:gd name="T2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" h="32">
                    <a:moveTo>
                      <a:pt x="25" y="32"/>
                    </a:moveTo>
                    <a:cubicBezTo>
                      <a:pt x="22" y="32"/>
                      <a:pt x="20" y="31"/>
                      <a:pt x="18" y="29"/>
                    </a:cubicBezTo>
                    <a:cubicBezTo>
                      <a:pt x="17" y="28"/>
                      <a:pt x="16" y="27"/>
                      <a:pt x="14" y="27"/>
                    </a:cubicBezTo>
                    <a:cubicBezTo>
                      <a:pt x="13" y="27"/>
                      <a:pt x="11" y="26"/>
                      <a:pt x="11" y="25"/>
                    </a:cubicBezTo>
                    <a:cubicBezTo>
                      <a:pt x="9" y="22"/>
                      <a:pt x="5" y="20"/>
                      <a:pt x="3" y="17"/>
                    </a:cubicBezTo>
                    <a:cubicBezTo>
                      <a:pt x="0" y="12"/>
                      <a:pt x="2" y="6"/>
                      <a:pt x="6" y="3"/>
                    </a:cubicBezTo>
                    <a:cubicBezTo>
                      <a:pt x="7" y="2"/>
                      <a:pt x="8" y="4"/>
                      <a:pt x="9" y="4"/>
                    </a:cubicBezTo>
                    <a:cubicBezTo>
                      <a:pt x="10" y="5"/>
                      <a:pt x="11" y="5"/>
                      <a:pt x="12" y="4"/>
                    </a:cubicBezTo>
                    <a:cubicBezTo>
                      <a:pt x="16" y="0"/>
                      <a:pt x="18" y="0"/>
                      <a:pt x="23" y="3"/>
                    </a:cubicBezTo>
                    <a:cubicBezTo>
                      <a:pt x="25" y="4"/>
                      <a:pt x="27" y="5"/>
                      <a:pt x="28" y="7"/>
                    </a:cubicBezTo>
                    <a:cubicBezTo>
                      <a:pt x="28" y="9"/>
                      <a:pt x="30" y="10"/>
                      <a:pt x="32" y="11"/>
                    </a:cubicBezTo>
                    <a:cubicBezTo>
                      <a:pt x="37" y="11"/>
                      <a:pt x="39" y="14"/>
                      <a:pt x="37" y="19"/>
                    </a:cubicBezTo>
                    <a:cubicBezTo>
                      <a:pt x="37" y="21"/>
                      <a:pt x="36" y="23"/>
                      <a:pt x="36" y="25"/>
                    </a:cubicBezTo>
                    <a:cubicBezTo>
                      <a:pt x="36" y="28"/>
                      <a:pt x="33" y="29"/>
                      <a:pt x="31" y="30"/>
                    </a:cubicBezTo>
                    <a:cubicBezTo>
                      <a:pt x="29" y="31"/>
                      <a:pt x="27" y="32"/>
                      <a:pt x="25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3" name="Freeform 1170">
                <a:extLst>
                  <a:ext uri="{FF2B5EF4-FFF2-40B4-BE49-F238E27FC236}">
                    <a16:creationId xmlns:a16="http://schemas.microsoft.com/office/drawing/2014/main" id="{9593387D-9163-FEB1-CE67-21F67307216E}"/>
                  </a:ext>
                </a:extLst>
              </p:cNvPr>
              <p:cNvSpPr/>
              <p:nvPr userDrawn="1"/>
            </p:nvSpPr>
            <p:spPr bwMode="auto">
              <a:xfrm>
                <a:off x="5272" y="2010"/>
                <a:ext cx="258" cy="178"/>
              </a:xfrm>
              <a:custGeom>
                <a:avLst/>
                <a:gdLst>
                  <a:gd name="T0" fmla="*/ 27 w 41"/>
                  <a:gd name="T1" fmla="*/ 26 h 28"/>
                  <a:gd name="T2" fmla="*/ 9 w 41"/>
                  <a:gd name="T3" fmla="*/ 24 h 28"/>
                  <a:gd name="T4" fmla="*/ 2 w 41"/>
                  <a:gd name="T5" fmla="*/ 11 h 28"/>
                  <a:gd name="T6" fmla="*/ 5 w 41"/>
                  <a:gd name="T7" fmla="*/ 9 h 28"/>
                  <a:gd name="T8" fmla="*/ 8 w 41"/>
                  <a:gd name="T9" fmla="*/ 7 h 28"/>
                  <a:gd name="T10" fmla="*/ 10 w 41"/>
                  <a:gd name="T11" fmla="*/ 3 h 28"/>
                  <a:gd name="T12" fmla="*/ 12 w 41"/>
                  <a:gd name="T13" fmla="*/ 2 h 28"/>
                  <a:gd name="T14" fmla="*/ 15 w 41"/>
                  <a:gd name="T15" fmla="*/ 1 h 28"/>
                  <a:gd name="T16" fmla="*/ 22 w 41"/>
                  <a:gd name="T17" fmla="*/ 2 h 28"/>
                  <a:gd name="T18" fmla="*/ 29 w 41"/>
                  <a:gd name="T19" fmla="*/ 3 h 28"/>
                  <a:gd name="T20" fmla="*/ 38 w 41"/>
                  <a:gd name="T21" fmla="*/ 10 h 28"/>
                  <a:gd name="T22" fmla="*/ 39 w 41"/>
                  <a:gd name="T23" fmla="*/ 11 h 28"/>
                  <a:gd name="T24" fmla="*/ 37 w 41"/>
                  <a:gd name="T25" fmla="*/ 22 h 28"/>
                  <a:gd name="T26" fmla="*/ 27 w 41"/>
                  <a:gd name="T27" fmla="*/ 26 h 28"/>
                  <a:gd name="T28" fmla="*/ 27 w 41"/>
                  <a:gd name="T29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28">
                    <a:moveTo>
                      <a:pt x="27" y="26"/>
                    </a:moveTo>
                    <a:cubicBezTo>
                      <a:pt x="21" y="28"/>
                      <a:pt x="15" y="25"/>
                      <a:pt x="9" y="24"/>
                    </a:cubicBezTo>
                    <a:cubicBezTo>
                      <a:pt x="3" y="22"/>
                      <a:pt x="0" y="17"/>
                      <a:pt x="2" y="11"/>
                    </a:cubicBezTo>
                    <a:cubicBezTo>
                      <a:pt x="2" y="9"/>
                      <a:pt x="3" y="8"/>
                      <a:pt x="5" y="9"/>
                    </a:cubicBezTo>
                    <a:cubicBezTo>
                      <a:pt x="7" y="10"/>
                      <a:pt x="8" y="9"/>
                      <a:pt x="8" y="7"/>
                    </a:cubicBezTo>
                    <a:cubicBezTo>
                      <a:pt x="8" y="6"/>
                      <a:pt x="9" y="4"/>
                      <a:pt x="10" y="3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3" y="2"/>
                      <a:pt x="14" y="2"/>
                      <a:pt x="15" y="1"/>
                    </a:cubicBezTo>
                    <a:cubicBezTo>
                      <a:pt x="17" y="0"/>
                      <a:pt x="20" y="0"/>
                      <a:pt x="22" y="2"/>
                    </a:cubicBezTo>
                    <a:cubicBezTo>
                      <a:pt x="24" y="3"/>
                      <a:pt x="26" y="4"/>
                      <a:pt x="29" y="3"/>
                    </a:cubicBezTo>
                    <a:cubicBezTo>
                      <a:pt x="35" y="1"/>
                      <a:pt x="37" y="3"/>
                      <a:pt x="38" y="10"/>
                    </a:cubicBezTo>
                    <a:cubicBezTo>
                      <a:pt x="39" y="10"/>
                      <a:pt x="38" y="11"/>
                      <a:pt x="39" y="11"/>
                    </a:cubicBezTo>
                    <a:cubicBezTo>
                      <a:pt x="41" y="15"/>
                      <a:pt x="39" y="19"/>
                      <a:pt x="37" y="22"/>
                    </a:cubicBezTo>
                    <a:cubicBezTo>
                      <a:pt x="35" y="25"/>
                      <a:pt x="31" y="26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4" name="Freeform 1171">
                <a:extLst>
                  <a:ext uri="{FF2B5EF4-FFF2-40B4-BE49-F238E27FC236}">
                    <a16:creationId xmlns:a16="http://schemas.microsoft.com/office/drawing/2014/main" id="{0E565C56-FA29-AC68-65DA-F98E6AAA6CF6}"/>
                  </a:ext>
                </a:extLst>
              </p:cNvPr>
              <p:cNvSpPr/>
              <p:nvPr userDrawn="1"/>
            </p:nvSpPr>
            <p:spPr bwMode="auto">
              <a:xfrm>
                <a:off x="4395" y="2587"/>
                <a:ext cx="234" cy="216"/>
              </a:xfrm>
              <a:custGeom>
                <a:avLst/>
                <a:gdLst>
                  <a:gd name="T0" fmla="*/ 27 w 37"/>
                  <a:gd name="T1" fmla="*/ 0 h 34"/>
                  <a:gd name="T2" fmla="*/ 36 w 37"/>
                  <a:gd name="T3" fmla="*/ 7 h 34"/>
                  <a:gd name="T4" fmla="*/ 34 w 37"/>
                  <a:gd name="T5" fmla="*/ 10 h 34"/>
                  <a:gd name="T6" fmla="*/ 33 w 37"/>
                  <a:gd name="T7" fmla="*/ 13 h 34"/>
                  <a:gd name="T8" fmla="*/ 34 w 37"/>
                  <a:gd name="T9" fmla="*/ 14 h 34"/>
                  <a:gd name="T10" fmla="*/ 33 w 37"/>
                  <a:gd name="T11" fmla="*/ 20 h 34"/>
                  <a:gd name="T12" fmla="*/ 32 w 37"/>
                  <a:gd name="T13" fmla="*/ 21 h 34"/>
                  <a:gd name="T14" fmla="*/ 23 w 37"/>
                  <a:gd name="T15" fmla="*/ 26 h 34"/>
                  <a:gd name="T16" fmla="*/ 20 w 37"/>
                  <a:gd name="T17" fmla="*/ 28 h 34"/>
                  <a:gd name="T18" fmla="*/ 18 w 37"/>
                  <a:gd name="T19" fmla="*/ 31 h 34"/>
                  <a:gd name="T20" fmla="*/ 10 w 37"/>
                  <a:gd name="T21" fmla="*/ 32 h 34"/>
                  <a:gd name="T22" fmla="*/ 4 w 37"/>
                  <a:gd name="T23" fmla="*/ 27 h 34"/>
                  <a:gd name="T24" fmla="*/ 6 w 37"/>
                  <a:gd name="T25" fmla="*/ 11 h 34"/>
                  <a:gd name="T26" fmla="*/ 11 w 37"/>
                  <a:gd name="T27" fmla="*/ 6 h 34"/>
                  <a:gd name="T28" fmla="*/ 16 w 37"/>
                  <a:gd name="T29" fmla="*/ 4 h 34"/>
                  <a:gd name="T30" fmla="*/ 22 w 37"/>
                  <a:gd name="T31" fmla="*/ 1 h 34"/>
                  <a:gd name="T32" fmla="*/ 27 w 37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4">
                    <a:moveTo>
                      <a:pt x="27" y="0"/>
                    </a:moveTo>
                    <a:cubicBezTo>
                      <a:pt x="32" y="0"/>
                      <a:pt x="35" y="4"/>
                      <a:pt x="36" y="7"/>
                    </a:cubicBezTo>
                    <a:cubicBezTo>
                      <a:pt x="37" y="9"/>
                      <a:pt x="36" y="10"/>
                      <a:pt x="34" y="10"/>
                    </a:cubicBezTo>
                    <a:cubicBezTo>
                      <a:pt x="32" y="11"/>
                      <a:pt x="32" y="12"/>
                      <a:pt x="33" y="13"/>
                    </a:cubicBezTo>
                    <a:cubicBezTo>
                      <a:pt x="33" y="14"/>
                      <a:pt x="33" y="14"/>
                      <a:pt x="34" y="14"/>
                    </a:cubicBezTo>
                    <a:cubicBezTo>
                      <a:pt x="34" y="16"/>
                      <a:pt x="35" y="19"/>
                      <a:pt x="33" y="20"/>
                    </a:cubicBezTo>
                    <a:cubicBezTo>
                      <a:pt x="33" y="21"/>
                      <a:pt x="32" y="21"/>
                      <a:pt x="32" y="21"/>
                    </a:cubicBezTo>
                    <a:cubicBezTo>
                      <a:pt x="30" y="25"/>
                      <a:pt x="27" y="26"/>
                      <a:pt x="23" y="26"/>
                    </a:cubicBezTo>
                    <a:cubicBezTo>
                      <a:pt x="22" y="26"/>
                      <a:pt x="21" y="27"/>
                      <a:pt x="20" y="28"/>
                    </a:cubicBezTo>
                    <a:cubicBezTo>
                      <a:pt x="20" y="29"/>
                      <a:pt x="19" y="30"/>
                      <a:pt x="18" y="31"/>
                    </a:cubicBezTo>
                    <a:cubicBezTo>
                      <a:pt x="16" y="34"/>
                      <a:pt x="13" y="34"/>
                      <a:pt x="10" y="32"/>
                    </a:cubicBezTo>
                    <a:cubicBezTo>
                      <a:pt x="8" y="30"/>
                      <a:pt x="5" y="29"/>
                      <a:pt x="4" y="27"/>
                    </a:cubicBezTo>
                    <a:cubicBezTo>
                      <a:pt x="0" y="21"/>
                      <a:pt x="0" y="15"/>
                      <a:pt x="6" y="11"/>
                    </a:cubicBezTo>
                    <a:cubicBezTo>
                      <a:pt x="7" y="9"/>
                      <a:pt x="9" y="8"/>
                      <a:pt x="11" y="6"/>
                    </a:cubicBezTo>
                    <a:cubicBezTo>
                      <a:pt x="12" y="5"/>
                      <a:pt x="14" y="4"/>
                      <a:pt x="16" y="4"/>
                    </a:cubicBezTo>
                    <a:cubicBezTo>
                      <a:pt x="18" y="4"/>
                      <a:pt x="20" y="2"/>
                      <a:pt x="22" y="1"/>
                    </a:cubicBezTo>
                    <a:cubicBezTo>
                      <a:pt x="23" y="0"/>
                      <a:pt x="25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5" name="Freeform 1172">
                <a:extLst>
                  <a:ext uri="{FF2B5EF4-FFF2-40B4-BE49-F238E27FC236}">
                    <a16:creationId xmlns:a16="http://schemas.microsoft.com/office/drawing/2014/main" id="{A2042140-FEB0-824E-FE89-C13FF10C5635}"/>
                  </a:ext>
                </a:extLst>
              </p:cNvPr>
              <p:cNvSpPr/>
              <p:nvPr userDrawn="1"/>
            </p:nvSpPr>
            <p:spPr bwMode="auto">
              <a:xfrm>
                <a:off x="7031" y="703"/>
                <a:ext cx="208" cy="248"/>
              </a:xfrm>
              <a:custGeom>
                <a:avLst/>
                <a:gdLst>
                  <a:gd name="T0" fmla="*/ 21 w 33"/>
                  <a:gd name="T1" fmla="*/ 0 h 39"/>
                  <a:gd name="T2" fmla="*/ 28 w 33"/>
                  <a:gd name="T3" fmla="*/ 3 h 39"/>
                  <a:gd name="T4" fmla="*/ 28 w 33"/>
                  <a:gd name="T5" fmla="*/ 7 h 39"/>
                  <a:gd name="T6" fmla="*/ 29 w 33"/>
                  <a:gd name="T7" fmla="*/ 10 h 39"/>
                  <a:gd name="T8" fmla="*/ 32 w 33"/>
                  <a:gd name="T9" fmla="*/ 13 h 39"/>
                  <a:gd name="T10" fmla="*/ 32 w 33"/>
                  <a:gd name="T11" fmla="*/ 15 h 39"/>
                  <a:gd name="T12" fmla="*/ 31 w 33"/>
                  <a:gd name="T13" fmla="*/ 21 h 39"/>
                  <a:gd name="T14" fmla="*/ 27 w 33"/>
                  <a:gd name="T15" fmla="*/ 26 h 39"/>
                  <a:gd name="T16" fmla="*/ 25 w 33"/>
                  <a:gd name="T17" fmla="*/ 30 h 39"/>
                  <a:gd name="T18" fmla="*/ 16 w 33"/>
                  <a:gd name="T19" fmla="*/ 37 h 39"/>
                  <a:gd name="T20" fmla="*/ 13 w 33"/>
                  <a:gd name="T21" fmla="*/ 37 h 39"/>
                  <a:gd name="T22" fmla="*/ 4 w 33"/>
                  <a:gd name="T23" fmla="*/ 21 h 39"/>
                  <a:gd name="T24" fmla="*/ 5 w 33"/>
                  <a:gd name="T25" fmla="*/ 16 h 39"/>
                  <a:gd name="T26" fmla="*/ 8 w 33"/>
                  <a:gd name="T27" fmla="*/ 12 h 39"/>
                  <a:gd name="T28" fmla="*/ 14 w 33"/>
                  <a:gd name="T29" fmla="*/ 4 h 39"/>
                  <a:gd name="T30" fmla="*/ 21 w 33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39">
                    <a:moveTo>
                      <a:pt x="21" y="0"/>
                    </a:moveTo>
                    <a:cubicBezTo>
                      <a:pt x="24" y="0"/>
                      <a:pt x="26" y="2"/>
                      <a:pt x="28" y="3"/>
                    </a:cubicBezTo>
                    <a:cubicBezTo>
                      <a:pt x="29" y="4"/>
                      <a:pt x="29" y="6"/>
                      <a:pt x="28" y="7"/>
                    </a:cubicBezTo>
                    <a:cubicBezTo>
                      <a:pt x="26" y="8"/>
                      <a:pt x="27" y="9"/>
                      <a:pt x="29" y="10"/>
                    </a:cubicBezTo>
                    <a:cubicBezTo>
                      <a:pt x="30" y="10"/>
                      <a:pt x="31" y="12"/>
                      <a:pt x="32" y="13"/>
                    </a:cubicBezTo>
                    <a:cubicBezTo>
                      <a:pt x="32" y="14"/>
                      <a:pt x="33" y="14"/>
                      <a:pt x="32" y="15"/>
                    </a:cubicBezTo>
                    <a:cubicBezTo>
                      <a:pt x="31" y="16"/>
                      <a:pt x="32" y="19"/>
                      <a:pt x="31" y="21"/>
                    </a:cubicBezTo>
                    <a:cubicBezTo>
                      <a:pt x="31" y="23"/>
                      <a:pt x="29" y="25"/>
                      <a:pt x="27" y="26"/>
                    </a:cubicBezTo>
                    <a:cubicBezTo>
                      <a:pt x="26" y="27"/>
                      <a:pt x="25" y="28"/>
                      <a:pt x="25" y="30"/>
                    </a:cubicBezTo>
                    <a:cubicBezTo>
                      <a:pt x="25" y="36"/>
                      <a:pt x="22" y="39"/>
                      <a:pt x="16" y="37"/>
                    </a:cubicBezTo>
                    <a:cubicBezTo>
                      <a:pt x="15" y="37"/>
                      <a:pt x="14" y="37"/>
                      <a:pt x="13" y="37"/>
                    </a:cubicBezTo>
                    <a:cubicBezTo>
                      <a:pt x="5" y="36"/>
                      <a:pt x="0" y="28"/>
                      <a:pt x="4" y="21"/>
                    </a:cubicBezTo>
                    <a:cubicBezTo>
                      <a:pt x="4" y="19"/>
                      <a:pt x="5" y="18"/>
                      <a:pt x="5" y="16"/>
                    </a:cubicBezTo>
                    <a:cubicBezTo>
                      <a:pt x="5" y="14"/>
                      <a:pt x="6" y="13"/>
                      <a:pt x="8" y="12"/>
                    </a:cubicBezTo>
                    <a:cubicBezTo>
                      <a:pt x="10" y="10"/>
                      <a:pt x="11" y="6"/>
                      <a:pt x="14" y="4"/>
                    </a:cubicBezTo>
                    <a:cubicBezTo>
                      <a:pt x="16" y="1"/>
                      <a:pt x="18" y="1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6" name="Freeform 1173">
                <a:extLst>
                  <a:ext uri="{FF2B5EF4-FFF2-40B4-BE49-F238E27FC236}">
                    <a16:creationId xmlns:a16="http://schemas.microsoft.com/office/drawing/2014/main" id="{A6524FC4-065D-8E9E-5B41-C509D39EDA02}"/>
                  </a:ext>
                </a:extLst>
              </p:cNvPr>
              <p:cNvSpPr/>
              <p:nvPr userDrawn="1"/>
            </p:nvSpPr>
            <p:spPr bwMode="auto">
              <a:xfrm>
                <a:off x="4181" y="1185"/>
                <a:ext cx="132" cy="362"/>
              </a:xfrm>
              <a:custGeom>
                <a:avLst/>
                <a:gdLst>
                  <a:gd name="T0" fmla="*/ 1 w 21"/>
                  <a:gd name="T1" fmla="*/ 41 h 57"/>
                  <a:gd name="T2" fmla="*/ 2 w 21"/>
                  <a:gd name="T3" fmla="*/ 40 h 57"/>
                  <a:gd name="T4" fmla="*/ 5 w 21"/>
                  <a:gd name="T5" fmla="*/ 39 h 57"/>
                  <a:gd name="T6" fmla="*/ 6 w 21"/>
                  <a:gd name="T7" fmla="*/ 40 h 57"/>
                  <a:gd name="T8" fmla="*/ 13 w 21"/>
                  <a:gd name="T9" fmla="*/ 39 h 57"/>
                  <a:gd name="T10" fmla="*/ 16 w 21"/>
                  <a:gd name="T11" fmla="*/ 35 h 57"/>
                  <a:gd name="T12" fmla="*/ 17 w 21"/>
                  <a:gd name="T13" fmla="*/ 28 h 57"/>
                  <a:gd name="T14" fmla="*/ 16 w 21"/>
                  <a:gd name="T15" fmla="*/ 27 h 57"/>
                  <a:gd name="T16" fmla="*/ 13 w 21"/>
                  <a:gd name="T17" fmla="*/ 19 h 57"/>
                  <a:gd name="T18" fmla="*/ 13 w 21"/>
                  <a:gd name="T19" fmla="*/ 18 h 57"/>
                  <a:gd name="T20" fmla="*/ 11 w 21"/>
                  <a:gd name="T21" fmla="*/ 17 h 57"/>
                  <a:gd name="T22" fmla="*/ 11 w 21"/>
                  <a:gd name="T23" fmla="*/ 19 h 57"/>
                  <a:gd name="T24" fmla="*/ 11 w 21"/>
                  <a:gd name="T25" fmla="*/ 25 h 57"/>
                  <a:gd name="T26" fmla="*/ 11 w 21"/>
                  <a:gd name="T27" fmla="*/ 26 h 57"/>
                  <a:gd name="T28" fmla="*/ 7 w 21"/>
                  <a:gd name="T29" fmla="*/ 35 h 57"/>
                  <a:gd name="T30" fmla="*/ 5 w 21"/>
                  <a:gd name="T31" fmla="*/ 36 h 57"/>
                  <a:gd name="T32" fmla="*/ 3 w 21"/>
                  <a:gd name="T33" fmla="*/ 34 h 57"/>
                  <a:gd name="T34" fmla="*/ 5 w 21"/>
                  <a:gd name="T35" fmla="*/ 31 h 57"/>
                  <a:gd name="T36" fmla="*/ 5 w 21"/>
                  <a:gd name="T37" fmla="*/ 28 h 57"/>
                  <a:gd name="T38" fmla="*/ 5 w 21"/>
                  <a:gd name="T39" fmla="*/ 20 h 57"/>
                  <a:gd name="T40" fmla="*/ 5 w 21"/>
                  <a:gd name="T41" fmla="*/ 18 h 57"/>
                  <a:gd name="T42" fmla="*/ 5 w 21"/>
                  <a:gd name="T43" fmla="*/ 14 h 57"/>
                  <a:gd name="T44" fmla="*/ 4 w 21"/>
                  <a:gd name="T45" fmla="*/ 11 h 57"/>
                  <a:gd name="T46" fmla="*/ 7 w 21"/>
                  <a:gd name="T47" fmla="*/ 9 h 57"/>
                  <a:gd name="T48" fmla="*/ 12 w 21"/>
                  <a:gd name="T49" fmla="*/ 8 h 57"/>
                  <a:gd name="T50" fmla="*/ 7 w 21"/>
                  <a:gd name="T51" fmla="*/ 7 h 57"/>
                  <a:gd name="T52" fmla="*/ 5 w 21"/>
                  <a:gd name="T53" fmla="*/ 4 h 57"/>
                  <a:gd name="T54" fmla="*/ 7 w 21"/>
                  <a:gd name="T55" fmla="*/ 3 h 57"/>
                  <a:gd name="T56" fmla="*/ 9 w 21"/>
                  <a:gd name="T57" fmla="*/ 2 h 57"/>
                  <a:gd name="T58" fmla="*/ 7 w 21"/>
                  <a:gd name="T59" fmla="*/ 0 h 57"/>
                  <a:gd name="T60" fmla="*/ 12 w 21"/>
                  <a:gd name="T61" fmla="*/ 3 h 57"/>
                  <a:gd name="T62" fmla="*/ 18 w 21"/>
                  <a:gd name="T63" fmla="*/ 20 h 57"/>
                  <a:gd name="T64" fmla="*/ 20 w 21"/>
                  <a:gd name="T65" fmla="*/ 27 h 57"/>
                  <a:gd name="T66" fmla="*/ 19 w 21"/>
                  <a:gd name="T67" fmla="*/ 36 h 57"/>
                  <a:gd name="T68" fmla="*/ 19 w 21"/>
                  <a:gd name="T69" fmla="*/ 42 h 57"/>
                  <a:gd name="T70" fmla="*/ 17 w 21"/>
                  <a:gd name="T71" fmla="*/ 52 h 57"/>
                  <a:gd name="T72" fmla="*/ 15 w 21"/>
                  <a:gd name="T73" fmla="*/ 57 h 57"/>
                  <a:gd name="T74" fmla="*/ 14 w 21"/>
                  <a:gd name="T75" fmla="*/ 54 h 57"/>
                  <a:gd name="T76" fmla="*/ 14 w 21"/>
                  <a:gd name="T77" fmla="*/ 53 h 57"/>
                  <a:gd name="T78" fmla="*/ 16 w 21"/>
                  <a:gd name="T79" fmla="*/ 45 h 57"/>
                  <a:gd name="T80" fmla="*/ 15 w 21"/>
                  <a:gd name="T81" fmla="*/ 43 h 57"/>
                  <a:gd name="T82" fmla="*/ 14 w 21"/>
                  <a:gd name="T83" fmla="*/ 43 h 57"/>
                  <a:gd name="T84" fmla="*/ 12 w 21"/>
                  <a:gd name="T85" fmla="*/ 45 h 57"/>
                  <a:gd name="T86" fmla="*/ 4 w 21"/>
                  <a:gd name="T87" fmla="*/ 44 h 57"/>
                  <a:gd name="T88" fmla="*/ 2 w 21"/>
                  <a:gd name="T89" fmla="*/ 43 h 57"/>
                  <a:gd name="T90" fmla="*/ 1 w 21"/>
                  <a:gd name="T91" fmla="*/ 4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" h="57">
                    <a:moveTo>
                      <a:pt x="1" y="41"/>
                    </a:moveTo>
                    <a:cubicBezTo>
                      <a:pt x="1" y="40"/>
                      <a:pt x="0" y="38"/>
                      <a:pt x="2" y="40"/>
                    </a:cubicBezTo>
                    <a:cubicBezTo>
                      <a:pt x="3" y="40"/>
                      <a:pt x="4" y="39"/>
                      <a:pt x="5" y="39"/>
                    </a:cubicBezTo>
                    <a:cubicBezTo>
                      <a:pt x="6" y="39"/>
                      <a:pt x="6" y="39"/>
                      <a:pt x="6" y="40"/>
                    </a:cubicBezTo>
                    <a:cubicBezTo>
                      <a:pt x="9" y="43"/>
                      <a:pt x="11" y="41"/>
                      <a:pt x="13" y="39"/>
                    </a:cubicBezTo>
                    <a:cubicBezTo>
                      <a:pt x="14" y="38"/>
                      <a:pt x="15" y="36"/>
                      <a:pt x="16" y="35"/>
                    </a:cubicBezTo>
                    <a:cubicBezTo>
                      <a:pt x="17" y="33"/>
                      <a:pt x="18" y="30"/>
                      <a:pt x="17" y="28"/>
                    </a:cubicBezTo>
                    <a:cubicBezTo>
                      <a:pt x="17" y="28"/>
                      <a:pt x="16" y="27"/>
                      <a:pt x="16" y="27"/>
                    </a:cubicBezTo>
                    <a:cubicBezTo>
                      <a:pt x="17" y="23"/>
                      <a:pt x="14" y="21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2" y="17"/>
                      <a:pt x="11" y="17"/>
                    </a:cubicBezTo>
                    <a:cubicBezTo>
                      <a:pt x="11" y="17"/>
                      <a:pt x="11" y="18"/>
                      <a:pt x="11" y="19"/>
                    </a:cubicBezTo>
                    <a:cubicBezTo>
                      <a:pt x="11" y="21"/>
                      <a:pt x="11" y="23"/>
                      <a:pt x="11" y="25"/>
                    </a:cubicBezTo>
                    <a:cubicBezTo>
                      <a:pt x="11" y="25"/>
                      <a:pt x="11" y="26"/>
                      <a:pt x="11" y="26"/>
                    </a:cubicBezTo>
                    <a:cubicBezTo>
                      <a:pt x="9" y="29"/>
                      <a:pt x="9" y="33"/>
                      <a:pt x="7" y="35"/>
                    </a:cubicBezTo>
                    <a:cubicBezTo>
                      <a:pt x="7" y="36"/>
                      <a:pt x="6" y="36"/>
                      <a:pt x="5" y="36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3" y="33"/>
                      <a:pt x="4" y="32"/>
                      <a:pt x="5" y="31"/>
                    </a:cubicBezTo>
                    <a:cubicBezTo>
                      <a:pt x="6" y="30"/>
                      <a:pt x="6" y="29"/>
                      <a:pt x="5" y="28"/>
                    </a:cubicBezTo>
                    <a:cubicBezTo>
                      <a:pt x="4" y="25"/>
                      <a:pt x="5" y="23"/>
                      <a:pt x="5" y="20"/>
                    </a:cubicBezTo>
                    <a:cubicBezTo>
                      <a:pt x="5" y="20"/>
                      <a:pt x="6" y="19"/>
                      <a:pt x="5" y="18"/>
                    </a:cubicBezTo>
                    <a:cubicBezTo>
                      <a:pt x="4" y="17"/>
                      <a:pt x="4" y="16"/>
                      <a:pt x="5" y="14"/>
                    </a:cubicBezTo>
                    <a:cubicBezTo>
                      <a:pt x="6" y="13"/>
                      <a:pt x="4" y="12"/>
                      <a:pt x="4" y="11"/>
                    </a:cubicBezTo>
                    <a:cubicBezTo>
                      <a:pt x="4" y="9"/>
                      <a:pt x="6" y="10"/>
                      <a:pt x="7" y="9"/>
                    </a:cubicBezTo>
                    <a:cubicBezTo>
                      <a:pt x="9" y="7"/>
                      <a:pt x="11" y="9"/>
                      <a:pt x="12" y="8"/>
                    </a:cubicBezTo>
                    <a:cubicBezTo>
                      <a:pt x="11" y="8"/>
                      <a:pt x="9" y="8"/>
                      <a:pt x="7" y="7"/>
                    </a:cubicBezTo>
                    <a:cubicBezTo>
                      <a:pt x="5" y="7"/>
                      <a:pt x="4" y="6"/>
                      <a:pt x="5" y="4"/>
                    </a:cubicBezTo>
                    <a:cubicBezTo>
                      <a:pt x="5" y="3"/>
                      <a:pt x="6" y="2"/>
                      <a:pt x="7" y="3"/>
                    </a:cubicBezTo>
                    <a:cubicBezTo>
                      <a:pt x="8" y="3"/>
                      <a:pt x="8" y="3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9" y="0"/>
                      <a:pt x="11" y="2"/>
                      <a:pt x="12" y="3"/>
                    </a:cubicBezTo>
                    <a:cubicBezTo>
                      <a:pt x="17" y="8"/>
                      <a:pt x="18" y="13"/>
                      <a:pt x="18" y="20"/>
                    </a:cubicBezTo>
                    <a:cubicBezTo>
                      <a:pt x="18" y="22"/>
                      <a:pt x="20" y="25"/>
                      <a:pt x="20" y="27"/>
                    </a:cubicBezTo>
                    <a:cubicBezTo>
                      <a:pt x="21" y="30"/>
                      <a:pt x="20" y="33"/>
                      <a:pt x="19" y="36"/>
                    </a:cubicBezTo>
                    <a:cubicBezTo>
                      <a:pt x="18" y="38"/>
                      <a:pt x="19" y="40"/>
                      <a:pt x="19" y="42"/>
                    </a:cubicBezTo>
                    <a:cubicBezTo>
                      <a:pt x="19" y="46"/>
                      <a:pt x="18" y="49"/>
                      <a:pt x="17" y="52"/>
                    </a:cubicBezTo>
                    <a:cubicBezTo>
                      <a:pt x="17" y="54"/>
                      <a:pt x="17" y="55"/>
                      <a:pt x="15" y="57"/>
                    </a:cubicBezTo>
                    <a:cubicBezTo>
                      <a:pt x="15" y="55"/>
                      <a:pt x="15" y="54"/>
                      <a:pt x="14" y="54"/>
                    </a:cubicBezTo>
                    <a:cubicBezTo>
                      <a:pt x="14" y="53"/>
                      <a:pt x="14" y="53"/>
                      <a:pt x="14" y="53"/>
                    </a:cubicBezTo>
                    <a:cubicBezTo>
                      <a:pt x="16" y="50"/>
                      <a:pt x="15" y="47"/>
                      <a:pt x="16" y="45"/>
                    </a:cubicBezTo>
                    <a:cubicBezTo>
                      <a:pt x="16" y="44"/>
                      <a:pt x="16" y="44"/>
                      <a:pt x="15" y="43"/>
                    </a:cubicBezTo>
                    <a:cubicBezTo>
                      <a:pt x="15" y="43"/>
                      <a:pt x="14" y="43"/>
                      <a:pt x="14" y="43"/>
                    </a:cubicBezTo>
                    <a:cubicBezTo>
                      <a:pt x="13" y="44"/>
                      <a:pt x="12" y="44"/>
                      <a:pt x="12" y="45"/>
                    </a:cubicBezTo>
                    <a:cubicBezTo>
                      <a:pt x="10" y="47"/>
                      <a:pt x="6" y="47"/>
                      <a:pt x="4" y="44"/>
                    </a:cubicBezTo>
                    <a:cubicBezTo>
                      <a:pt x="3" y="44"/>
                      <a:pt x="2" y="44"/>
                      <a:pt x="2" y="43"/>
                    </a:cubicBezTo>
                    <a:cubicBezTo>
                      <a:pt x="1" y="43"/>
                      <a:pt x="0" y="42"/>
                      <a:pt x="1" y="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6072" name="Group 1375">
              <a:extLst>
                <a:ext uri="{FF2B5EF4-FFF2-40B4-BE49-F238E27FC236}">
                  <a16:creationId xmlns:a16="http://schemas.microsoft.com/office/drawing/2014/main" id="{A20AFCE1-E1E1-D313-BD03-D0D54C73CB7F}"/>
                </a:ext>
              </a:extLst>
            </p:cNvPr>
            <p:cNvGrpSpPr/>
            <p:nvPr userDrawn="1"/>
          </p:nvGrpSpPr>
          <p:grpSpPr>
            <a:xfrm>
              <a:off x="6197600" y="512763"/>
              <a:ext cx="6003925" cy="6102350"/>
              <a:chOff x="3904" y="323"/>
              <a:chExt cx="3782" cy="3844"/>
            </a:xfrm>
            <a:grpFill/>
          </p:grpSpPr>
          <p:sp>
            <p:nvSpPr>
              <p:cNvPr id="6227" name="Freeform 1175">
                <a:extLst>
                  <a:ext uri="{FF2B5EF4-FFF2-40B4-BE49-F238E27FC236}">
                    <a16:creationId xmlns:a16="http://schemas.microsoft.com/office/drawing/2014/main" id="{DC93E767-3EC0-D57D-BB59-B27B76BEA80E}"/>
                  </a:ext>
                </a:extLst>
              </p:cNvPr>
              <p:cNvSpPr/>
              <p:nvPr userDrawn="1"/>
            </p:nvSpPr>
            <p:spPr bwMode="auto">
              <a:xfrm>
                <a:off x="7440" y="374"/>
                <a:ext cx="164" cy="209"/>
              </a:xfrm>
              <a:custGeom>
                <a:avLst/>
                <a:gdLst>
                  <a:gd name="T0" fmla="*/ 13 w 26"/>
                  <a:gd name="T1" fmla="*/ 33 h 33"/>
                  <a:gd name="T2" fmla="*/ 3 w 26"/>
                  <a:gd name="T3" fmla="*/ 25 h 33"/>
                  <a:gd name="T4" fmla="*/ 1 w 26"/>
                  <a:gd name="T5" fmla="*/ 18 h 33"/>
                  <a:gd name="T6" fmla="*/ 0 w 26"/>
                  <a:gd name="T7" fmla="*/ 11 h 33"/>
                  <a:gd name="T8" fmla="*/ 9 w 26"/>
                  <a:gd name="T9" fmla="*/ 0 h 33"/>
                  <a:gd name="T10" fmla="*/ 12 w 26"/>
                  <a:gd name="T11" fmla="*/ 2 h 33"/>
                  <a:gd name="T12" fmla="*/ 15 w 26"/>
                  <a:gd name="T13" fmla="*/ 4 h 33"/>
                  <a:gd name="T14" fmla="*/ 19 w 26"/>
                  <a:gd name="T15" fmla="*/ 6 h 33"/>
                  <a:gd name="T16" fmla="*/ 20 w 26"/>
                  <a:gd name="T17" fmla="*/ 8 h 33"/>
                  <a:gd name="T18" fmla="*/ 22 w 26"/>
                  <a:gd name="T19" fmla="*/ 16 h 33"/>
                  <a:gd name="T20" fmla="*/ 22 w 26"/>
                  <a:gd name="T21" fmla="*/ 20 h 33"/>
                  <a:gd name="T22" fmla="*/ 20 w 26"/>
                  <a:gd name="T23" fmla="*/ 30 h 33"/>
                  <a:gd name="T24" fmla="*/ 13 w 26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33">
                    <a:moveTo>
                      <a:pt x="13" y="33"/>
                    </a:moveTo>
                    <a:cubicBezTo>
                      <a:pt x="7" y="33"/>
                      <a:pt x="4" y="30"/>
                      <a:pt x="3" y="25"/>
                    </a:cubicBezTo>
                    <a:cubicBezTo>
                      <a:pt x="2" y="23"/>
                      <a:pt x="0" y="20"/>
                      <a:pt x="1" y="18"/>
                    </a:cubicBezTo>
                    <a:cubicBezTo>
                      <a:pt x="1" y="15"/>
                      <a:pt x="1" y="13"/>
                      <a:pt x="0" y="11"/>
                    </a:cubicBezTo>
                    <a:cubicBezTo>
                      <a:pt x="0" y="6"/>
                      <a:pt x="3" y="0"/>
                      <a:pt x="9" y="0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2" y="4"/>
                      <a:pt x="13" y="5"/>
                      <a:pt x="15" y="4"/>
                    </a:cubicBezTo>
                    <a:cubicBezTo>
                      <a:pt x="17" y="4"/>
                      <a:pt x="19" y="5"/>
                      <a:pt x="19" y="6"/>
                    </a:cubicBezTo>
                    <a:cubicBezTo>
                      <a:pt x="20" y="7"/>
                      <a:pt x="20" y="7"/>
                      <a:pt x="20" y="8"/>
                    </a:cubicBezTo>
                    <a:cubicBezTo>
                      <a:pt x="23" y="10"/>
                      <a:pt x="23" y="13"/>
                      <a:pt x="22" y="16"/>
                    </a:cubicBezTo>
                    <a:cubicBezTo>
                      <a:pt x="21" y="17"/>
                      <a:pt x="21" y="19"/>
                      <a:pt x="22" y="20"/>
                    </a:cubicBezTo>
                    <a:cubicBezTo>
                      <a:pt x="26" y="24"/>
                      <a:pt x="25" y="28"/>
                      <a:pt x="20" y="30"/>
                    </a:cubicBezTo>
                    <a:cubicBezTo>
                      <a:pt x="18" y="31"/>
                      <a:pt x="15" y="33"/>
                      <a:pt x="13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28" name="Freeform 1176">
                <a:extLst>
                  <a:ext uri="{FF2B5EF4-FFF2-40B4-BE49-F238E27FC236}">
                    <a16:creationId xmlns:a16="http://schemas.microsoft.com/office/drawing/2014/main" id="{CF241FCD-170F-A9AD-C5E2-9F3E7A2CFBA7}"/>
                  </a:ext>
                </a:extLst>
              </p:cNvPr>
              <p:cNvSpPr/>
              <p:nvPr userDrawn="1"/>
            </p:nvSpPr>
            <p:spPr bwMode="auto">
              <a:xfrm>
                <a:off x="4509" y="399"/>
                <a:ext cx="214" cy="178"/>
              </a:xfrm>
              <a:custGeom>
                <a:avLst/>
                <a:gdLst>
                  <a:gd name="T0" fmla="*/ 33 w 34"/>
                  <a:gd name="T1" fmla="*/ 17 h 28"/>
                  <a:gd name="T2" fmla="*/ 31 w 34"/>
                  <a:gd name="T3" fmla="*/ 22 h 28"/>
                  <a:gd name="T4" fmla="*/ 29 w 34"/>
                  <a:gd name="T5" fmla="*/ 23 h 28"/>
                  <a:gd name="T6" fmla="*/ 25 w 34"/>
                  <a:gd name="T7" fmla="*/ 25 h 28"/>
                  <a:gd name="T8" fmla="*/ 24 w 34"/>
                  <a:gd name="T9" fmla="*/ 25 h 28"/>
                  <a:gd name="T10" fmla="*/ 20 w 34"/>
                  <a:gd name="T11" fmla="*/ 27 h 28"/>
                  <a:gd name="T12" fmla="*/ 16 w 34"/>
                  <a:gd name="T13" fmla="*/ 27 h 28"/>
                  <a:gd name="T14" fmla="*/ 12 w 34"/>
                  <a:gd name="T15" fmla="*/ 25 h 28"/>
                  <a:gd name="T16" fmla="*/ 7 w 34"/>
                  <a:gd name="T17" fmla="*/ 22 h 28"/>
                  <a:gd name="T18" fmla="*/ 1 w 34"/>
                  <a:gd name="T19" fmla="*/ 14 h 28"/>
                  <a:gd name="T20" fmla="*/ 1 w 34"/>
                  <a:gd name="T21" fmla="*/ 11 h 28"/>
                  <a:gd name="T22" fmla="*/ 14 w 34"/>
                  <a:gd name="T23" fmla="*/ 3 h 28"/>
                  <a:gd name="T24" fmla="*/ 19 w 34"/>
                  <a:gd name="T25" fmla="*/ 4 h 28"/>
                  <a:gd name="T26" fmla="*/ 23 w 34"/>
                  <a:gd name="T27" fmla="*/ 6 h 28"/>
                  <a:gd name="T28" fmla="*/ 25 w 34"/>
                  <a:gd name="T29" fmla="*/ 8 h 28"/>
                  <a:gd name="T30" fmla="*/ 33 w 34"/>
                  <a:gd name="T31" fmla="*/ 14 h 28"/>
                  <a:gd name="T32" fmla="*/ 33 w 34"/>
                  <a:gd name="T33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8">
                    <a:moveTo>
                      <a:pt x="33" y="17"/>
                    </a:moveTo>
                    <a:cubicBezTo>
                      <a:pt x="34" y="19"/>
                      <a:pt x="32" y="20"/>
                      <a:pt x="31" y="22"/>
                    </a:cubicBezTo>
                    <a:cubicBezTo>
                      <a:pt x="31" y="23"/>
                      <a:pt x="30" y="23"/>
                      <a:pt x="29" y="23"/>
                    </a:cubicBezTo>
                    <a:cubicBezTo>
                      <a:pt x="27" y="22"/>
                      <a:pt x="26" y="23"/>
                      <a:pt x="25" y="25"/>
                    </a:cubicBezTo>
                    <a:cubicBezTo>
                      <a:pt x="25" y="25"/>
                      <a:pt x="25" y="25"/>
                      <a:pt x="24" y="25"/>
                    </a:cubicBezTo>
                    <a:cubicBezTo>
                      <a:pt x="23" y="26"/>
                      <a:pt x="23" y="28"/>
                      <a:pt x="20" y="27"/>
                    </a:cubicBezTo>
                    <a:cubicBezTo>
                      <a:pt x="19" y="26"/>
                      <a:pt x="18" y="27"/>
                      <a:pt x="16" y="27"/>
                    </a:cubicBezTo>
                    <a:cubicBezTo>
                      <a:pt x="15" y="27"/>
                      <a:pt x="13" y="26"/>
                      <a:pt x="12" y="25"/>
                    </a:cubicBezTo>
                    <a:cubicBezTo>
                      <a:pt x="11" y="23"/>
                      <a:pt x="9" y="22"/>
                      <a:pt x="7" y="22"/>
                    </a:cubicBezTo>
                    <a:cubicBezTo>
                      <a:pt x="2" y="22"/>
                      <a:pt x="0" y="20"/>
                      <a:pt x="1" y="14"/>
                    </a:cubicBezTo>
                    <a:cubicBezTo>
                      <a:pt x="1" y="13"/>
                      <a:pt x="1" y="12"/>
                      <a:pt x="1" y="11"/>
                    </a:cubicBezTo>
                    <a:cubicBezTo>
                      <a:pt x="1" y="5"/>
                      <a:pt x="9" y="0"/>
                      <a:pt x="14" y="3"/>
                    </a:cubicBezTo>
                    <a:cubicBezTo>
                      <a:pt x="15" y="4"/>
                      <a:pt x="17" y="4"/>
                      <a:pt x="19" y="4"/>
                    </a:cubicBezTo>
                    <a:cubicBezTo>
                      <a:pt x="21" y="5"/>
                      <a:pt x="22" y="5"/>
                      <a:pt x="23" y="6"/>
                    </a:cubicBezTo>
                    <a:cubicBezTo>
                      <a:pt x="23" y="7"/>
                      <a:pt x="24" y="7"/>
                      <a:pt x="25" y="8"/>
                    </a:cubicBezTo>
                    <a:cubicBezTo>
                      <a:pt x="28" y="9"/>
                      <a:pt x="31" y="11"/>
                      <a:pt x="33" y="14"/>
                    </a:cubicBezTo>
                    <a:cubicBezTo>
                      <a:pt x="33" y="15"/>
                      <a:pt x="33" y="16"/>
                      <a:pt x="33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29" name="Freeform 1177">
                <a:extLst>
                  <a:ext uri="{FF2B5EF4-FFF2-40B4-BE49-F238E27FC236}">
                    <a16:creationId xmlns:a16="http://schemas.microsoft.com/office/drawing/2014/main" id="{250DC31B-EE99-334E-C126-C5B44AD06D1C}"/>
                  </a:ext>
                </a:extLst>
              </p:cNvPr>
              <p:cNvSpPr/>
              <p:nvPr userDrawn="1"/>
            </p:nvSpPr>
            <p:spPr bwMode="auto">
              <a:xfrm>
                <a:off x="7314" y="2397"/>
                <a:ext cx="152" cy="222"/>
              </a:xfrm>
              <a:custGeom>
                <a:avLst/>
                <a:gdLst>
                  <a:gd name="T0" fmla="*/ 24 w 24"/>
                  <a:gd name="T1" fmla="*/ 11 h 35"/>
                  <a:gd name="T2" fmla="*/ 22 w 24"/>
                  <a:gd name="T3" fmla="*/ 24 h 35"/>
                  <a:gd name="T4" fmla="*/ 20 w 24"/>
                  <a:gd name="T5" fmla="*/ 30 h 35"/>
                  <a:gd name="T6" fmla="*/ 9 w 24"/>
                  <a:gd name="T7" fmla="*/ 33 h 35"/>
                  <a:gd name="T8" fmla="*/ 8 w 24"/>
                  <a:gd name="T9" fmla="*/ 31 h 35"/>
                  <a:gd name="T10" fmla="*/ 6 w 24"/>
                  <a:gd name="T11" fmla="*/ 28 h 35"/>
                  <a:gd name="T12" fmla="*/ 3 w 24"/>
                  <a:gd name="T13" fmla="*/ 24 h 35"/>
                  <a:gd name="T14" fmla="*/ 2 w 24"/>
                  <a:gd name="T15" fmla="*/ 23 h 35"/>
                  <a:gd name="T16" fmla="*/ 3 w 24"/>
                  <a:gd name="T17" fmla="*/ 15 h 35"/>
                  <a:gd name="T18" fmla="*/ 4 w 24"/>
                  <a:gd name="T19" fmla="*/ 9 h 35"/>
                  <a:gd name="T20" fmla="*/ 7 w 24"/>
                  <a:gd name="T21" fmla="*/ 2 h 35"/>
                  <a:gd name="T22" fmla="*/ 16 w 24"/>
                  <a:gd name="T23" fmla="*/ 1 h 35"/>
                  <a:gd name="T24" fmla="*/ 24 w 24"/>
                  <a:gd name="T25" fmla="*/ 1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35">
                    <a:moveTo>
                      <a:pt x="24" y="11"/>
                    </a:moveTo>
                    <a:cubicBezTo>
                      <a:pt x="23" y="15"/>
                      <a:pt x="24" y="20"/>
                      <a:pt x="22" y="24"/>
                    </a:cubicBezTo>
                    <a:cubicBezTo>
                      <a:pt x="21" y="25"/>
                      <a:pt x="21" y="28"/>
                      <a:pt x="20" y="30"/>
                    </a:cubicBezTo>
                    <a:cubicBezTo>
                      <a:pt x="18" y="34"/>
                      <a:pt x="13" y="35"/>
                      <a:pt x="9" y="33"/>
                    </a:cubicBezTo>
                    <a:cubicBezTo>
                      <a:pt x="8" y="33"/>
                      <a:pt x="8" y="32"/>
                      <a:pt x="8" y="31"/>
                    </a:cubicBezTo>
                    <a:cubicBezTo>
                      <a:pt x="9" y="29"/>
                      <a:pt x="8" y="28"/>
                      <a:pt x="6" y="28"/>
                    </a:cubicBezTo>
                    <a:cubicBezTo>
                      <a:pt x="4" y="27"/>
                      <a:pt x="2" y="27"/>
                      <a:pt x="3" y="24"/>
                    </a:cubicBezTo>
                    <a:cubicBezTo>
                      <a:pt x="3" y="24"/>
                      <a:pt x="2" y="23"/>
                      <a:pt x="2" y="23"/>
                    </a:cubicBezTo>
                    <a:cubicBezTo>
                      <a:pt x="0" y="20"/>
                      <a:pt x="1" y="18"/>
                      <a:pt x="3" y="15"/>
                    </a:cubicBezTo>
                    <a:cubicBezTo>
                      <a:pt x="4" y="13"/>
                      <a:pt x="5" y="12"/>
                      <a:pt x="4" y="9"/>
                    </a:cubicBezTo>
                    <a:cubicBezTo>
                      <a:pt x="2" y="5"/>
                      <a:pt x="3" y="4"/>
                      <a:pt x="7" y="2"/>
                    </a:cubicBezTo>
                    <a:cubicBezTo>
                      <a:pt x="10" y="1"/>
                      <a:pt x="13" y="0"/>
                      <a:pt x="16" y="1"/>
                    </a:cubicBezTo>
                    <a:cubicBezTo>
                      <a:pt x="20" y="2"/>
                      <a:pt x="24" y="5"/>
                      <a:pt x="24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0" name="Freeform 1178">
                <a:extLst>
                  <a:ext uri="{FF2B5EF4-FFF2-40B4-BE49-F238E27FC236}">
                    <a16:creationId xmlns:a16="http://schemas.microsoft.com/office/drawing/2014/main" id="{00A4E173-3397-A6B0-36D0-C20DAB1A7F2B}"/>
                  </a:ext>
                </a:extLst>
              </p:cNvPr>
              <p:cNvSpPr/>
              <p:nvPr userDrawn="1"/>
            </p:nvSpPr>
            <p:spPr bwMode="auto">
              <a:xfrm>
                <a:off x="6312" y="418"/>
                <a:ext cx="214" cy="171"/>
              </a:xfrm>
              <a:custGeom>
                <a:avLst/>
                <a:gdLst>
                  <a:gd name="T0" fmla="*/ 11 w 34"/>
                  <a:gd name="T1" fmla="*/ 0 h 27"/>
                  <a:gd name="T2" fmla="*/ 16 w 34"/>
                  <a:gd name="T3" fmla="*/ 1 h 27"/>
                  <a:gd name="T4" fmla="*/ 21 w 34"/>
                  <a:gd name="T5" fmla="*/ 4 h 27"/>
                  <a:gd name="T6" fmla="*/ 32 w 34"/>
                  <a:gd name="T7" fmla="*/ 13 h 27"/>
                  <a:gd name="T8" fmla="*/ 30 w 34"/>
                  <a:gd name="T9" fmla="*/ 24 h 27"/>
                  <a:gd name="T10" fmla="*/ 27 w 34"/>
                  <a:gd name="T11" fmla="*/ 24 h 27"/>
                  <a:gd name="T12" fmla="*/ 24 w 34"/>
                  <a:gd name="T13" fmla="*/ 24 h 27"/>
                  <a:gd name="T14" fmla="*/ 21 w 34"/>
                  <a:gd name="T15" fmla="*/ 27 h 27"/>
                  <a:gd name="T16" fmla="*/ 20 w 34"/>
                  <a:gd name="T17" fmla="*/ 27 h 27"/>
                  <a:gd name="T18" fmla="*/ 10 w 34"/>
                  <a:gd name="T19" fmla="*/ 21 h 27"/>
                  <a:gd name="T20" fmla="*/ 7 w 34"/>
                  <a:gd name="T21" fmla="*/ 19 h 27"/>
                  <a:gd name="T22" fmla="*/ 1 w 34"/>
                  <a:gd name="T23" fmla="*/ 12 h 27"/>
                  <a:gd name="T24" fmla="*/ 2 w 34"/>
                  <a:gd name="T25" fmla="*/ 8 h 27"/>
                  <a:gd name="T26" fmla="*/ 11 w 34"/>
                  <a:gd name="T2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7">
                    <a:moveTo>
                      <a:pt x="11" y="0"/>
                    </a:moveTo>
                    <a:cubicBezTo>
                      <a:pt x="13" y="0"/>
                      <a:pt x="15" y="1"/>
                      <a:pt x="16" y="1"/>
                    </a:cubicBezTo>
                    <a:cubicBezTo>
                      <a:pt x="18" y="2"/>
                      <a:pt x="20" y="3"/>
                      <a:pt x="21" y="4"/>
                    </a:cubicBezTo>
                    <a:cubicBezTo>
                      <a:pt x="25" y="6"/>
                      <a:pt x="29" y="9"/>
                      <a:pt x="32" y="13"/>
                    </a:cubicBezTo>
                    <a:cubicBezTo>
                      <a:pt x="34" y="16"/>
                      <a:pt x="33" y="22"/>
                      <a:pt x="30" y="24"/>
                    </a:cubicBezTo>
                    <a:cubicBezTo>
                      <a:pt x="29" y="25"/>
                      <a:pt x="28" y="24"/>
                      <a:pt x="27" y="24"/>
                    </a:cubicBezTo>
                    <a:cubicBezTo>
                      <a:pt x="26" y="23"/>
                      <a:pt x="25" y="23"/>
                      <a:pt x="24" y="24"/>
                    </a:cubicBezTo>
                    <a:cubicBezTo>
                      <a:pt x="23" y="25"/>
                      <a:pt x="22" y="26"/>
                      <a:pt x="21" y="27"/>
                    </a:cubicBezTo>
                    <a:cubicBezTo>
                      <a:pt x="21" y="27"/>
                      <a:pt x="20" y="27"/>
                      <a:pt x="20" y="27"/>
                    </a:cubicBezTo>
                    <a:cubicBezTo>
                      <a:pt x="16" y="26"/>
                      <a:pt x="12" y="26"/>
                      <a:pt x="10" y="21"/>
                    </a:cubicBezTo>
                    <a:cubicBezTo>
                      <a:pt x="10" y="20"/>
                      <a:pt x="8" y="19"/>
                      <a:pt x="7" y="19"/>
                    </a:cubicBezTo>
                    <a:cubicBezTo>
                      <a:pt x="2" y="19"/>
                      <a:pt x="0" y="17"/>
                      <a:pt x="1" y="12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5"/>
                      <a:pt x="7" y="0"/>
                      <a:pt x="1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1" name="Freeform 1179">
                <a:extLst>
                  <a:ext uri="{FF2B5EF4-FFF2-40B4-BE49-F238E27FC236}">
                    <a16:creationId xmlns:a16="http://schemas.microsoft.com/office/drawing/2014/main" id="{C52B863A-BCC1-58E5-94C6-388E55CFB25A}"/>
                  </a:ext>
                </a:extLst>
              </p:cNvPr>
              <p:cNvSpPr/>
              <p:nvPr userDrawn="1"/>
            </p:nvSpPr>
            <p:spPr bwMode="auto">
              <a:xfrm>
                <a:off x="4931" y="2562"/>
                <a:ext cx="158" cy="215"/>
              </a:xfrm>
              <a:custGeom>
                <a:avLst/>
                <a:gdLst>
                  <a:gd name="T0" fmla="*/ 13 w 25"/>
                  <a:gd name="T1" fmla="*/ 34 h 34"/>
                  <a:gd name="T2" fmla="*/ 2 w 25"/>
                  <a:gd name="T3" fmla="*/ 25 h 34"/>
                  <a:gd name="T4" fmla="*/ 2 w 25"/>
                  <a:gd name="T5" fmla="*/ 24 h 34"/>
                  <a:gd name="T6" fmla="*/ 1 w 25"/>
                  <a:gd name="T7" fmla="*/ 17 h 34"/>
                  <a:gd name="T8" fmla="*/ 1 w 25"/>
                  <a:gd name="T9" fmla="*/ 8 h 34"/>
                  <a:gd name="T10" fmla="*/ 11 w 25"/>
                  <a:gd name="T11" fmla="*/ 1 h 34"/>
                  <a:gd name="T12" fmla="*/ 12 w 25"/>
                  <a:gd name="T13" fmla="*/ 3 h 34"/>
                  <a:gd name="T14" fmla="*/ 14 w 25"/>
                  <a:gd name="T15" fmla="*/ 6 h 34"/>
                  <a:gd name="T16" fmla="*/ 19 w 25"/>
                  <a:gd name="T17" fmla="*/ 7 h 34"/>
                  <a:gd name="T18" fmla="*/ 22 w 25"/>
                  <a:gd name="T19" fmla="*/ 17 h 34"/>
                  <a:gd name="T20" fmla="*/ 23 w 25"/>
                  <a:gd name="T21" fmla="*/ 23 h 34"/>
                  <a:gd name="T22" fmla="*/ 22 w 25"/>
                  <a:gd name="T23" fmla="*/ 29 h 34"/>
                  <a:gd name="T24" fmla="*/ 13 w 25"/>
                  <a:gd name="T2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34">
                    <a:moveTo>
                      <a:pt x="13" y="34"/>
                    </a:moveTo>
                    <a:cubicBezTo>
                      <a:pt x="7" y="34"/>
                      <a:pt x="2" y="30"/>
                      <a:pt x="2" y="25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1"/>
                      <a:pt x="0" y="19"/>
                      <a:pt x="1" y="17"/>
                    </a:cubicBezTo>
                    <a:cubicBezTo>
                      <a:pt x="1" y="14"/>
                      <a:pt x="1" y="11"/>
                      <a:pt x="1" y="8"/>
                    </a:cubicBezTo>
                    <a:cubicBezTo>
                      <a:pt x="1" y="4"/>
                      <a:pt x="7" y="0"/>
                      <a:pt x="11" y="1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5"/>
                      <a:pt x="12" y="6"/>
                      <a:pt x="14" y="6"/>
                    </a:cubicBezTo>
                    <a:cubicBezTo>
                      <a:pt x="16" y="6"/>
                      <a:pt x="19" y="6"/>
                      <a:pt x="19" y="7"/>
                    </a:cubicBezTo>
                    <a:cubicBezTo>
                      <a:pt x="21" y="10"/>
                      <a:pt x="24" y="13"/>
                      <a:pt x="22" y="17"/>
                    </a:cubicBezTo>
                    <a:cubicBezTo>
                      <a:pt x="21" y="19"/>
                      <a:pt x="21" y="21"/>
                      <a:pt x="23" y="23"/>
                    </a:cubicBezTo>
                    <a:cubicBezTo>
                      <a:pt x="25" y="25"/>
                      <a:pt x="24" y="28"/>
                      <a:pt x="22" y="29"/>
                    </a:cubicBezTo>
                    <a:cubicBezTo>
                      <a:pt x="21" y="31"/>
                      <a:pt x="14" y="34"/>
                      <a:pt x="13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2" name="Freeform 1180">
                <a:extLst>
                  <a:ext uri="{FF2B5EF4-FFF2-40B4-BE49-F238E27FC236}">
                    <a16:creationId xmlns:a16="http://schemas.microsoft.com/office/drawing/2014/main" id="{2C297484-18EE-C5F7-4C11-8AB5B6C8FA70}"/>
                  </a:ext>
                </a:extLst>
              </p:cNvPr>
              <p:cNvSpPr/>
              <p:nvPr userDrawn="1"/>
            </p:nvSpPr>
            <p:spPr bwMode="auto">
              <a:xfrm>
                <a:off x="6715" y="2708"/>
                <a:ext cx="196" cy="196"/>
              </a:xfrm>
              <a:custGeom>
                <a:avLst/>
                <a:gdLst>
                  <a:gd name="T0" fmla="*/ 31 w 31"/>
                  <a:gd name="T1" fmla="*/ 14 h 31"/>
                  <a:gd name="T2" fmla="*/ 26 w 31"/>
                  <a:gd name="T3" fmla="*/ 22 h 31"/>
                  <a:gd name="T4" fmla="*/ 24 w 31"/>
                  <a:gd name="T5" fmla="*/ 24 h 31"/>
                  <a:gd name="T6" fmla="*/ 18 w 31"/>
                  <a:gd name="T7" fmla="*/ 27 h 31"/>
                  <a:gd name="T8" fmla="*/ 14 w 31"/>
                  <a:gd name="T9" fmla="*/ 30 h 31"/>
                  <a:gd name="T10" fmla="*/ 2 w 31"/>
                  <a:gd name="T11" fmla="*/ 27 h 31"/>
                  <a:gd name="T12" fmla="*/ 3 w 31"/>
                  <a:gd name="T13" fmla="*/ 22 h 31"/>
                  <a:gd name="T14" fmla="*/ 4 w 31"/>
                  <a:gd name="T15" fmla="*/ 20 h 31"/>
                  <a:gd name="T16" fmla="*/ 2 w 31"/>
                  <a:gd name="T17" fmla="*/ 16 h 31"/>
                  <a:gd name="T18" fmla="*/ 10 w 31"/>
                  <a:gd name="T19" fmla="*/ 8 h 31"/>
                  <a:gd name="T20" fmla="*/ 15 w 31"/>
                  <a:gd name="T21" fmla="*/ 5 h 31"/>
                  <a:gd name="T22" fmla="*/ 25 w 31"/>
                  <a:gd name="T23" fmla="*/ 4 h 31"/>
                  <a:gd name="T24" fmla="*/ 30 w 31"/>
                  <a:gd name="T25" fmla="*/ 8 h 31"/>
                  <a:gd name="T26" fmla="*/ 31 w 31"/>
                  <a:gd name="T2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1" h="31">
                    <a:moveTo>
                      <a:pt x="31" y="14"/>
                    </a:moveTo>
                    <a:cubicBezTo>
                      <a:pt x="31" y="17"/>
                      <a:pt x="29" y="20"/>
                      <a:pt x="26" y="22"/>
                    </a:cubicBezTo>
                    <a:cubicBezTo>
                      <a:pt x="25" y="22"/>
                      <a:pt x="25" y="23"/>
                      <a:pt x="24" y="24"/>
                    </a:cubicBezTo>
                    <a:cubicBezTo>
                      <a:pt x="22" y="26"/>
                      <a:pt x="20" y="27"/>
                      <a:pt x="18" y="27"/>
                    </a:cubicBezTo>
                    <a:cubicBezTo>
                      <a:pt x="16" y="28"/>
                      <a:pt x="15" y="29"/>
                      <a:pt x="14" y="30"/>
                    </a:cubicBezTo>
                    <a:cubicBezTo>
                      <a:pt x="8" y="31"/>
                      <a:pt x="6" y="31"/>
                      <a:pt x="2" y="27"/>
                    </a:cubicBezTo>
                    <a:cubicBezTo>
                      <a:pt x="0" y="25"/>
                      <a:pt x="0" y="23"/>
                      <a:pt x="3" y="22"/>
                    </a:cubicBezTo>
                    <a:cubicBezTo>
                      <a:pt x="4" y="21"/>
                      <a:pt x="4" y="20"/>
                      <a:pt x="4" y="20"/>
                    </a:cubicBezTo>
                    <a:cubicBezTo>
                      <a:pt x="3" y="19"/>
                      <a:pt x="2" y="18"/>
                      <a:pt x="2" y="16"/>
                    </a:cubicBezTo>
                    <a:cubicBezTo>
                      <a:pt x="2" y="12"/>
                      <a:pt x="6" y="8"/>
                      <a:pt x="10" y="8"/>
                    </a:cubicBezTo>
                    <a:cubicBezTo>
                      <a:pt x="12" y="7"/>
                      <a:pt x="14" y="7"/>
                      <a:pt x="15" y="5"/>
                    </a:cubicBezTo>
                    <a:cubicBezTo>
                      <a:pt x="18" y="0"/>
                      <a:pt x="21" y="0"/>
                      <a:pt x="25" y="4"/>
                    </a:cubicBezTo>
                    <a:cubicBezTo>
                      <a:pt x="26" y="6"/>
                      <a:pt x="29" y="6"/>
                      <a:pt x="30" y="8"/>
                    </a:cubicBezTo>
                    <a:cubicBezTo>
                      <a:pt x="30" y="10"/>
                      <a:pt x="31" y="11"/>
                      <a:pt x="3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3" name="Freeform 1181">
                <a:extLst>
                  <a:ext uri="{FF2B5EF4-FFF2-40B4-BE49-F238E27FC236}">
                    <a16:creationId xmlns:a16="http://schemas.microsoft.com/office/drawing/2014/main" id="{195DB5E0-6228-1363-4234-F783A19C6697}"/>
                  </a:ext>
                </a:extLst>
              </p:cNvPr>
              <p:cNvSpPr/>
              <p:nvPr userDrawn="1"/>
            </p:nvSpPr>
            <p:spPr bwMode="auto">
              <a:xfrm>
                <a:off x="5530" y="3583"/>
                <a:ext cx="183" cy="209"/>
              </a:xfrm>
              <a:custGeom>
                <a:avLst/>
                <a:gdLst>
                  <a:gd name="T0" fmla="*/ 9 w 29"/>
                  <a:gd name="T1" fmla="*/ 33 h 33"/>
                  <a:gd name="T2" fmla="*/ 1 w 29"/>
                  <a:gd name="T3" fmla="*/ 28 h 33"/>
                  <a:gd name="T4" fmla="*/ 2 w 29"/>
                  <a:gd name="T5" fmla="*/ 25 h 33"/>
                  <a:gd name="T6" fmla="*/ 2 w 29"/>
                  <a:gd name="T7" fmla="*/ 22 h 33"/>
                  <a:gd name="T8" fmla="*/ 1 w 29"/>
                  <a:gd name="T9" fmla="*/ 19 h 33"/>
                  <a:gd name="T10" fmla="*/ 3 w 29"/>
                  <a:gd name="T11" fmla="*/ 12 h 33"/>
                  <a:gd name="T12" fmla="*/ 8 w 29"/>
                  <a:gd name="T13" fmla="*/ 9 h 33"/>
                  <a:gd name="T14" fmla="*/ 11 w 29"/>
                  <a:gd name="T15" fmla="*/ 6 h 33"/>
                  <a:gd name="T16" fmla="*/ 20 w 29"/>
                  <a:gd name="T17" fmla="*/ 3 h 33"/>
                  <a:gd name="T18" fmla="*/ 28 w 29"/>
                  <a:gd name="T19" fmla="*/ 9 h 33"/>
                  <a:gd name="T20" fmla="*/ 26 w 29"/>
                  <a:gd name="T21" fmla="*/ 19 h 33"/>
                  <a:gd name="T22" fmla="*/ 23 w 29"/>
                  <a:gd name="T23" fmla="*/ 23 h 33"/>
                  <a:gd name="T24" fmla="*/ 11 w 29"/>
                  <a:gd name="T25" fmla="*/ 32 h 33"/>
                  <a:gd name="T26" fmla="*/ 9 w 29"/>
                  <a:gd name="T2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33">
                    <a:moveTo>
                      <a:pt x="9" y="33"/>
                    </a:moveTo>
                    <a:cubicBezTo>
                      <a:pt x="5" y="32"/>
                      <a:pt x="3" y="31"/>
                      <a:pt x="1" y="28"/>
                    </a:cubicBezTo>
                    <a:cubicBezTo>
                      <a:pt x="0" y="26"/>
                      <a:pt x="1" y="26"/>
                      <a:pt x="2" y="25"/>
                    </a:cubicBezTo>
                    <a:cubicBezTo>
                      <a:pt x="3" y="24"/>
                      <a:pt x="4" y="23"/>
                      <a:pt x="2" y="22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0" y="16"/>
                      <a:pt x="2" y="14"/>
                      <a:pt x="3" y="12"/>
                    </a:cubicBezTo>
                    <a:cubicBezTo>
                      <a:pt x="4" y="11"/>
                      <a:pt x="6" y="9"/>
                      <a:pt x="8" y="9"/>
                    </a:cubicBezTo>
                    <a:cubicBezTo>
                      <a:pt x="9" y="9"/>
                      <a:pt x="11" y="8"/>
                      <a:pt x="11" y="6"/>
                    </a:cubicBezTo>
                    <a:cubicBezTo>
                      <a:pt x="13" y="1"/>
                      <a:pt x="15" y="0"/>
                      <a:pt x="20" y="3"/>
                    </a:cubicBezTo>
                    <a:cubicBezTo>
                      <a:pt x="23" y="4"/>
                      <a:pt x="26" y="5"/>
                      <a:pt x="28" y="9"/>
                    </a:cubicBezTo>
                    <a:cubicBezTo>
                      <a:pt x="29" y="12"/>
                      <a:pt x="29" y="18"/>
                      <a:pt x="26" y="19"/>
                    </a:cubicBezTo>
                    <a:cubicBezTo>
                      <a:pt x="25" y="21"/>
                      <a:pt x="24" y="22"/>
                      <a:pt x="23" y="23"/>
                    </a:cubicBezTo>
                    <a:cubicBezTo>
                      <a:pt x="20" y="27"/>
                      <a:pt x="15" y="30"/>
                      <a:pt x="11" y="32"/>
                    </a:cubicBezTo>
                    <a:cubicBezTo>
                      <a:pt x="10" y="32"/>
                      <a:pt x="9" y="32"/>
                      <a:pt x="9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4" name="Freeform 1182">
                <a:extLst>
                  <a:ext uri="{FF2B5EF4-FFF2-40B4-BE49-F238E27FC236}">
                    <a16:creationId xmlns:a16="http://schemas.microsoft.com/office/drawing/2014/main" id="{58F36A0F-1FC8-EBFA-59A2-B2128A775F51}"/>
                  </a:ext>
                </a:extLst>
              </p:cNvPr>
              <p:cNvSpPr/>
              <p:nvPr userDrawn="1"/>
            </p:nvSpPr>
            <p:spPr bwMode="auto">
              <a:xfrm>
                <a:off x="5076" y="399"/>
                <a:ext cx="164" cy="216"/>
              </a:xfrm>
              <a:custGeom>
                <a:avLst/>
                <a:gdLst>
                  <a:gd name="T0" fmla="*/ 25 w 26"/>
                  <a:gd name="T1" fmla="*/ 12 h 34"/>
                  <a:gd name="T2" fmla="*/ 25 w 26"/>
                  <a:gd name="T3" fmla="*/ 18 h 34"/>
                  <a:gd name="T4" fmla="*/ 25 w 26"/>
                  <a:gd name="T5" fmla="*/ 19 h 34"/>
                  <a:gd name="T6" fmla="*/ 20 w 26"/>
                  <a:gd name="T7" fmla="*/ 31 h 34"/>
                  <a:gd name="T8" fmla="*/ 9 w 26"/>
                  <a:gd name="T9" fmla="*/ 33 h 34"/>
                  <a:gd name="T10" fmla="*/ 9 w 26"/>
                  <a:gd name="T11" fmla="*/ 29 h 34"/>
                  <a:gd name="T12" fmla="*/ 8 w 26"/>
                  <a:gd name="T13" fmla="*/ 27 h 34"/>
                  <a:gd name="T14" fmla="*/ 4 w 26"/>
                  <a:gd name="T15" fmla="*/ 15 h 34"/>
                  <a:gd name="T16" fmla="*/ 6 w 26"/>
                  <a:gd name="T17" fmla="*/ 9 h 34"/>
                  <a:gd name="T18" fmla="*/ 10 w 26"/>
                  <a:gd name="T19" fmla="*/ 2 h 34"/>
                  <a:gd name="T20" fmla="*/ 18 w 26"/>
                  <a:gd name="T21" fmla="*/ 1 h 34"/>
                  <a:gd name="T22" fmla="*/ 25 w 26"/>
                  <a:gd name="T23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34">
                    <a:moveTo>
                      <a:pt x="25" y="12"/>
                    </a:moveTo>
                    <a:cubicBezTo>
                      <a:pt x="25" y="13"/>
                      <a:pt x="25" y="15"/>
                      <a:pt x="25" y="18"/>
                    </a:cubicBezTo>
                    <a:cubicBezTo>
                      <a:pt x="25" y="18"/>
                      <a:pt x="26" y="19"/>
                      <a:pt x="25" y="19"/>
                    </a:cubicBezTo>
                    <a:cubicBezTo>
                      <a:pt x="23" y="23"/>
                      <a:pt x="23" y="28"/>
                      <a:pt x="20" y="31"/>
                    </a:cubicBezTo>
                    <a:cubicBezTo>
                      <a:pt x="17" y="34"/>
                      <a:pt x="12" y="34"/>
                      <a:pt x="9" y="33"/>
                    </a:cubicBezTo>
                    <a:cubicBezTo>
                      <a:pt x="8" y="32"/>
                      <a:pt x="8" y="30"/>
                      <a:pt x="9" y="29"/>
                    </a:cubicBezTo>
                    <a:cubicBezTo>
                      <a:pt x="9" y="28"/>
                      <a:pt x="9" y="28"/>
                      <a:pt x="8" y="27"/>
                    </a:cubicBezTo>
                    <a:cubicBezTo>
                      <a:pt x="3" y="26"/>
                      <a:pt x="0" y="19"/>
                      <a:pt x="4" y="15"/>
                    </a:cubicBezTo>
                    <a:cubicBezTo>
                      <a:pt x="5" y="13"/>
                      <a:pt x="6" y="11"/>
                      <a:pt x="6" y="9"/>
                    </a:cubicBezTo>
                    <a:cubicBezTo>
                      <a:pt x="5" y="5"/>
                      <a:pt x="4" y="3"/>
                      <a:pt x="10" y="2"/>
                    </a:cubicBezTo>
                    <a:cubicBezTo>
                      <a:pt x="12" y="1"/>
                      <a:pt x="15" y="0"/>
                      <a:pt x="18" y="1"/>
                    </a:cubicBezTo>
                    <a:cubicBezTo>
                      <a:pt x="23" y="2"/>
                      <a:pt x="25" y="5"/>
                      <a:pt x="25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5" name="Freeform 1183">
                <a:extLst>
                  <a:ext uri="{FF2B5EF4-FFF2-40B4-BE49-F238E27FC236}">
                    <a16:creationId xmlns:a16="http://schemas.microsoft.com/office/drawing/2014/main" id="{092EDEB6-A5E2-BC18-CBFE-63B44E961457}"/>
                  </a:ext>
                </a:extLst>
              </p:cNvPr>
              <p:cNvSpPr/>
              <p:nvPr userDrawn="1"/>
            </p:nvSpPr>
            <p:spPr bwMode="auto">
              <a:xfrm>
                <a:off x="4004" y="3031"/>
                <a:ext cx="164" cy="209"/>
              </a:xfrm>
              <a:custGeom>
                <a:avLst/>
                <a:gdLst>
                  <a:gd name="T0" fmla="*/ 14 w 26"/>
                  <a:gd name="T1" fmla="*/ 0 h 33"/>
                  <a:gd name="T2" fmla="*/ 23 w 26"/>
                  <a:gd name="T3" fmla="*/ 4 h 33"/>
                  <a:gd name="T4" fmla="*/ 24 w 26"/>
                  <a:gd name="T5" fmla="*/ 15 h 33"/>
                  <a:gd name="T6" fmla="*/ 23 w 26"/>
                  <a:gd name="T7" fmla="*/ 18 h 33"/>
                  <a:gd name="T8" fmla="*/ 23 w 26"/>
                  <a:gd name="T9" fmla="*/ 21 h 33"/>
                  <a:gd name="T10" fmla="*/ 17 w 26"/>
                  <a:gd name="T11" fmla="*/ 29 h 33"/>
                  <a:gd name="T12" fmla="*/ 5 w 26"/>
                  <a:gd name="T13" fmla="*/ 31 h 33"/>
                  <a:gd name="T14" fmla="*/ 4 w 26"/>
                  <a:gd name="T15" fmla="*/ 28 h 33"/>
                  <a:gd name="T16" fmla="*/ 3 w 26"/>
                  <a:gd name="T17" fmla="*/ 24 h 33"/>
                  <a:gd name="T18" fmla="*/ 0 w 26"/>
                  <a:gd name="T19" fmla="*/ 18 h 33"/>
                  <a:gd name="T20" fmla="*/ 4 w 26"/>
                  <a:gd name="T21" fmla="*/ 11 h 33"/>
                  <a:gd name="T22" fmla="*/ 6 w 26"/>
                  <a:gd name="T23" fmla="*/ 6 h 33"/>
                  <a:gd name="T24" fmla="*/ 11 w 26"/>
                  <a:gd name="T25" fmla="*/ 0 h 33"/>
                  <a:gd name="T26" fmla="*/ 14 w 26"/>
                  <a:gd name="T2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33">
                    <a:moveTo>
                      <a:pt x="14" y="0"/>
                    </a:moveTo>
                    <a:cubicBezTo>
                      <a:pt x="18" y="0"/>
                      <a:pt x="21" y="1"/>
                      <a:pt x="23" y="4"/>
                    </a:cubicBezTo>
                    <a:cubicBezTo>
                      <a:pt x="26" y="8"/>
                      <a:pt x="26" y="11"/>
                      <a:pt x="24" y="15"/>
                    </a:cubicBezTo>
                    <a:cubicBezTo>
                      <a:pt x="24" y="16"/>
                      <a:pt x="23" y="17"/>
                      <a:pt x="23" y="18"/>
                    </a:cubicBezTo>
                    <a:cubicBezTo>
                      <a:pt x="24" y="19"/>
                      <a:pt x="23" y="20"/>
                      <a:pt x="23" y="21"/>
                    </a:cubicBezTo>
                    <a:cubicBezTo>
                      <a:pt x="20" y="23"/>
                      <a:pt x="19" y="27"/>
                      <a:pt x="17" y="29"/>
                    </a:cubicBezTo>
                    <a:cubicBezTo>
                      <a:pt x="13" y="33"/>
                      <a:pt x="9" y="33"/>
                      <a:pt x="5" y="31"/>
                    </a:cubicBezTo>
                    <a:cubicBezTo>
                      <a:pt x="3" y="30"/>
                      <a:pt x="4" y="29"/>
                      <a:pt x="4" y="28"/>
                    </a:cubicBezTo>
                    <a:cubicBezTo>
                      <a:pt x="5" y="26"/>
                      <a:pt x="5" y="25"/>
                      <a:pt x="3" y="24"/>
                    </a:cubicBezTo>
                    <a:cubicBezTo>
                      <a:pt x="1" y="23"/>
                      <a:pt x="0" y="21"/>
                      <a:pt x="0" y="18"/>
                    </a:cubicBezTo>
                    <a:cubicBezTo>
                      <a:pt x="1" y="15"/>
                      <a:pt x="1" y="13"/>
                      <a:pt x="4" y="11"/>
                    </a:cubicBezTo>
                    <a:cubicBezTo>
                      <a:pt x="5" y="10"/>
                      <a:pt x="6" y="9"/>
                      <a:pt x="6" y="6"/>
                    </a:cubicBezTo>
                    <a:cubicBezTo>
                      <a:pt x="5" y="3"/>
                      <a:pt x="7" y="0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6" name="Freeform 1184">
                <a:extLst>
                  <a:ext uri="{FF2B5EF4-FFF2-40B4-BE49-F238E27FC236}">
                    <a16:creationId xmlns:a16="http://schemas.microsoft.com/office/drawing/2014/main" id="{DE362A9E-D148-FBA2-CAB6-574274704B44}"/>
                  </a:ext>
                </a:extLst>
              </p:cNvPr>
              <p:cNvSpPr/>
              <p:nvPr userDrawn="1"/>
            </p:nvSpPr>
            <p:spPr bwMode="auto">
              <a:xfrm>
                <a:off x="4937" y="1071"/>
                <a:ext cx="209" cy="165"/>
              </a:xfrm>
              <a:custGeom>
                <a:avLst/>
                <a:gdLst>
                  <a:gd name="T0" fmla="*/ 33 w 33"/>
                  <a:gd name="T1" fmla="*/ 12 h 26"/>
                  <a:gd name="T2" fmla="*/ 24 w 33"/>
                  <a:gd name="T3" fmla="*/ 23 h 26"/>
                  <a:gd name="T4" fmla="*/ 22 w 33"/>
                  <a:gd name="T5" fmla="*/ 23 h 26"/>
                  <a:gd name="T6" fmla="*/ 19 w 33"/>
                  <a:gd name="T7" fmla="*/ 24 h 26"/>
                  <a:gd name="T8" fmla="*/ 3 w 33"/>
                  <a:gd name="T9" fmla="*/ 23 h 26"/>
                  <a:gd name="T10" fmla="*/ 0 w 33"/>
                  <a:gd name="T11" fmla="*/ 14 h 26"/>
                  <a:gd name="T12" fmla="*/ 2 w 33"/>
                  <a:gd name="T13" fmla="*/ 13 h 26"/>
                  <a:gd name="T14" fmla="*/ 4 w 33"/>
                  <a:gd name="T15" fmla="*/ 11 h 26"/>
                  <a:gd name="T16" fmla="*/ 7 w 33"/>
                  <a:gd name="T17" fmla="*/ 5 h 26"/>
                  <a:gd name="T18" fmla="*/ 11 w 33"/>
                  <a:gd name="T19" fmla="*/ 3 h 26"/>
                  <a:gd name="T20" fmla="*/ 15 w 33"/>
                  <a:gd name="T21" fmla="*/ 3 h 26"/>
                  <a:gd name="T22" fmla="*/ 20 w 33"/>
                  <a:gd name="T23" fmla="*/ 3 h 26"/>
                  <a:gd name="T24" fmla="*/ 22 w 33"/>
                  <a:gd name="T25" fmla="*/ 2 h 26"/>
                  <a:gd name="T26" fmla="*/ 30 w 33"/>
                  <a:gd name="T27" fmla="*/ 5 h 26"/>
                  <a:gd name="T28" fmla="*/ 32 w 33"/>
                  <a:gd name="T29" fmla="*/ 8 h 26"/>
                  <a:gd name="T30" fmla="*/ 33 w 33"/>
                  <a:gd name="T3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6">
                    <a:moveTo>
                      <a:pt x="33" y="12"/>
                    </a:moveTo>
                    <a:cubicBezTo>
                      <a:pt x="33" y="18"/>
                      <a:pt x="29" y="22"/>
                      <a:pt x="24" y="23"/>
                    </a:cubicBezTo>
                    <a:cubicBezTo>
                      <a:pt x="23" y="23"/>
                      <a:pt x="22" y="23"/>
                      <a:pt x="22" y="23"/>
                    </a:cubicBezTo>
                    <a:cubicBezTo>
                      <a:pt x="21" y="23"/>
                      <a:pt x="20" y="24"/>
                      <a:pt x="19" y="24"/>
                    </a:cubicBezTo>
                    <a:cubicBezTo>
                      <a:pt x="14" y="24"/>
                      <a:pt x="8" y="26"/>
                      <a:pt x="3" y="23"/>
                    </a:cubicBezTo>
                    <a:cubicBezTo>
                      <a:pt x="0" y="21"/>
                      <a:pt x="0" y="18"/>
                      <a:pt x="0" y="14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4" y="13"/>
                      <a:pt x="4" y="13"/>
                      <a:pt x="4" y="11"/>
                    </a:cubicBezTo>
                    <a:cubicBezTo>
                      <a:pt x="4" y="9"/>
                      <a:pt x="4" y="6"/>
                      <a:pt x="7" y="5"/>
                    </a:cubicBezTo>
                    <a:cubicBezTo>
                      <a:pt x="8" y="5"/>
                      <a:pt x="9" y="3"/>
                      <a:pt x="11" y="3"/>
                    </a:cubicBezTo>
                    <a:cubicBezTo>
                      <a:pt x="12" y="3"/>
                      <a:pt x="14" y="2"/>
                      <a:pt x="15" y="3"/>
                    </a:cubicBezTo>
                    <a:cubicBezTo>
                      <a:pt x="17" y="4"/>
                      <a:pt x="19" y="4"/>
                      <a:pt x="20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5" y="0"/>
                      <a:pt x="28" y="1"/>
                      <a:pt x="30" y="5"/>
                    </a:cubicBezTo>
                    <a:cubicBezTo>
                      <a:pt x="30" y="6"/>
                      <a:pt x="31" y="7"/>
                      <a:pt x="32" y="8"/>
                    </a:cubicBezTo>
                    <a:cubicBezTo>
                      <a:pt x="33" y="10"/>
                      <a:pt x="33" y="11"/>
                      <a:pt x="3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7" name="Freeform 1185">
                <a:extLst>
                  <a:ext uri="{FF2B5EF4-FFF2-40B4-BE49-F238E27FC236}">
                    <a16:creationId xmlns:a16="http://schemas.microsoft.com/office/drawing/2014/main" id="{86980ED0-9E68-F353-D012-45FED06AC608}"/>
                  </a:ext>
                </a:extLst>
              </p:cNvPr>
              <p:cNvSpPr/>
              <p:nvPr userDrawn="1"/>
            </p:nvSpPr>
            <p:spPr bwMode="auto">
              <a:xfrm>
                <a:off x="4616" y="3501"/>
                <a:ext cx="158" cy="82"/>
              </a:xfrm>
              <a:custGeom>
                <a:avLst/>
                <a:gdLst>
                  <a:gd name="T0" fmla="*/ 17 w 25"/>
                  <a:gd name="T1" fmla="*/ 11 h 13"/>
                  <a:gd name="T2" fmla="*/ 10 w 25"/>
                  <a:gd name="T3" fmla="*/ 12 h 13"/>
                  <a:gd name="T4" fmla="*/ 2 w 25"/>
                  <a:gd name="T5" fmla="*/ 8 h 13"/>
                  <a:gd name="T6" fmla="*/ 2 w 25"/>
                  <a:gd name="T7" fmla="*/ 5 h 13"/>
                  <a:gd name="T8" fmla="*/ 13 w 25"/>
                  <a:gd name="T9" fmla="*/ 1 h 13"/>
                  <a:gd name="T10" fmla="*/ 22 w 25"/>
                  <a:gd name="T11" fmla="*/ 0 h 13"/>
                  <a:gd name="T12" fmla="*/ 24 w 25"/>
                  <a:gd name="T13" fmla="*/ 4 h 13"/>
                  <a:gd name="T14" fmla="*/ 20 w 25"/>
                  <a:gd name="T15" fmla="*/ 12 h 13"/>
                  <a:gd name="T16" fmla="*/ 18 w 25"/>
                  <a:gd name="T17" fmla="*/ 13 h 13"/>
                  <a:gd name="T18" fmla="*/ 17 w 25"/>
                  <a:gd name="T1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3">
                    <a:moveTo>
                      <a:pt x="17" y="11"/>
                    </a:moveTo>
                    <a:cubicBezTo>
                      <a:pt x="14" y="10"/>
                      <a:pt x="12" y="12"/>
                      <a:pt x="10" y="12"/>
                    </a:cubicBezTo>
                    <a:cubicBezTo>
                      <a:pt x="6" y="12"/>
                      <a:pt x="4" y="11"/>
                      <a:pt x="2" y="8"/>
                    </a:cubicBezTo>
                    <a:cubicBezTo>
                      <a:pt x="0" y="6"/>
                      <a:pt x="2" y="6"/>
                      <a:pt x="2" y="5"/>
                    </a:cubicBezTo>
                    <a:cubicBezTo>
                      <a:pt x="5" y="2"/>
                      <a:pt x="9" y="1"/>
                      <a:pt x="13" y="1"/>
                    </a:cubicBezTo>
                    <a:cubicBezTo>
                      <a:pt x="16" y="0"/>
                      <a:pt x="19" y="0"/>
                      <a:pt x="22" y="0"/>
                    </a:cubicBezTo>
                    <a:cubicBezTo>
                      <a:pt x="24" y="1"/>
                      <a:pt x="25" y="2"/>
                      <a:pt x="24" y="4"/>
                    </a:cubicBezTo>
                    <a:cubicBezTo>
                      <a:pt x="23" y="7"/>
                      <a:pt x="22" y="9"/>
                      <a:pt x="20" y="12"/>
                    </a:cubicBezTo>
                    <a:cubicBezTo>
                      <a:pt x="19" y="12"/>
                      <a:pt x="19" y="13"/>
                      <a:pt x="18" y="13"/>
                    </a:cubicBezTo>
                    <a:cubicBezTo>
                      <a:pt x="16" y="13"/>
                      <a:pt x="17" y="11"/>
                      <a:pt x="1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8" name="Freeform 1186">
                <a:extLst>
                  <a:ext uri="{FF2B5EF4-FFF2-40B4-BE49-F238E27FC236}">
                    <a16:creationId xmlns:a16="http://schemas.microsoft.com/office/drawing/2014/main" id="{D5CB3153-FDD1-24D3-6B11-874C85B7CA0F}"/>
                  </a:ext>
                </a:extLst>
              </p:cNvPr>
              <p:cNvSpPr/>
              <p:nvPr userDrawn="1"/>
            </p:nvSpPr>
            <p:spPr bwMode="auto">
              <a:xfrm>
                <a:off x="3904" y="3494"/>
                <a:ext cx="126" cy="76"/>
              </a:xfrm>
              <a:custGeom>
                <a:avLst/>
                <a:gdLst>
                  <a:gd name="T0" fmla="*/ 10 w 20"/>
                  <a:gd name="T1" fmla="*/ 12 h 12"/>
                  <a:gd name="T2" fmla="*/ 4 w 20"/>
                  <a:gd name="T3" fmla="*/ 11 h 12"/>
                  <a:gd name="T4" fmla="*/ 1 w 20"/>
                  <a:gd name="T5" fmla="*/ 6 h 12"/>
                  <a:gd name="T6" fmla="*/ 1 w 20"/>
                  <a:gd name="T7" fmla="*/ 5 h 12"/>
                  <a:gd name="T8" fmla="*/ 7 w 20"/>
                  <a:gd name="T9" fmla="*/ 0 h 12"/>
                  <a:gd name="T10" fmla="*/ 8 w 20"/>
                  <a:gd name="T11" fmla="*/ 0 h 12"/>
                  <a:gd name="T12" fmla="*/ 16 w 20"/>
                  <a:gd name="T13" fmla="*/ 0 h 12"/>
                  <a:gd name="T14" fmla="*/ 17 w 20"/>
                  <a:gd name="T15" fmla="*/ 1 h 12"/>
                  <a:gd name="T16" fmla="*/ 19 w 20"/>
                  <a:gd name="T17" fmla="*/ 7 h 12"/>
                  <a:gd name="T18" fmla="*/ 14 w 20"/>
                  <a:gd name="T19" fmla="*/ 12 h 12"/>
                  <a:gd name="T20" fmla="*/ 10 w 20"/>
                  <a:gd name="T2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2">
                    <a:moveTo>
                      <a:pt x="10" y="12"/>
                    </a:moveTo>
                    <a:cubicBezTo>
                      <a:pt x="8" y="12"/>
                      <a:pt x="6" y="12"/>
                      <a:pt x="4" y="11"/>
                    </a:cubicBezTo>
                    <a:cubicBezTo>
                      <a:pt x="2" y="11"/>
                      <a:pt x="0" y="8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4" y="5"/>
                      <a:pt x="4" y="0"/>
                      <a:pt x="7" y="0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11" y="0"/>
                      <a:pt x="13" y="1"/>
                      <a:pt x="16" y="0"/>
                    </a:cubicBezTo>
                    <a:cubicBezTo>
                      <a:pt x="16" y="0"/>
                      <a:pt x="17" y="1"/>
                      <a:pt x="17" y="1"/>
                    </a:cubicBezTo>
                    <a:cubicBezTo>
                      <a:pt x="18" y="3"/>
                      <a:pt x="20" y="5"/>
                      <a:pt x="19" y="7"/>
                    </a:cubicBezTo>
                    <a:cubicBezTo>
                      <a:pt x="19" y="9"/>
                      <a:pt x="17" y="12"/>
                      <a:pt x="14" y="12"/>
                    </a:cubicBezTo>
                    <a:cubicBezTo>
                      <a:pt x="13" y="12"/>
                      <a:pt x="12" y="12"/>
                      <a:pt x="1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9" name="Freeform 1187">
                <a:extLst>
                  <a:ext uri="{FF2B5EF4-FFF2-40B4-BE49-F238E27FC236}">
                    <a16:creationId xmlns:a16="http://schemas.microsoft.com/office/drawing/2014/main" id="{F5E3F346-A24F-ED00-D69F-B5E4F5840803}"/>
                  </a:ext>
                </a:extLst>
              </p:cNvPr>
              <p:cNvSpPr/>
              <p:nvPr userDrawn="1"/>
            </p:nvSpPr>
            <p:spPr bwMode="auto">
              <a:xfrm>
                <a:off x="4011" y="431"/>
                <a:ext cx="120" cy="88"/>
              </a:xfrm>
              <a:custGeom>
                <a:avLst/>
                <a:gdLst>
                  <a:gd name="T0" fmla="*/ 9 w 19"/>
                  <a:gd name="T1" fmla="*/ 2 h 14"/>
                  <a:gd name="T2" fmla="*/ 11 w 19"/>
                  <a:gd name="T3" fmla="*/ 1 h 14"/>
                  <a:gd name="T4" fmla="*/ 18 w 19"/>
                  <a:gd name="T5" fmla="*/ 5 h 14"/>
                  <a:gd name="T6" fmla="*/ 13 w 19"/>
                  <a:gd name="T7" fmla="*/ 13 h 14"/>
                  <a:gd name="T8" fmla="*/ 5 w 19"/>
                  <a:gd name="T9" fmla="*/ 14 h 14"/>
                  <a:gd name="T10" fmla="*/ 0 w 19"/>
                  <a:gd name="T11" fmla="*/ 10 h 14"/>
                  <a:gd name="T12" fmla="*/ 1 w 19"/>
                  <a:gd name="T13" fmla="*/ 8 h 14"/>
                  <a:gd name="T14" fmla="*/ 3 w 19"/>
                  <a:gd name="T15" fmla="*/ 5 h 14"/>
                  <a:gd name="T16" fmla="*/ 9 w 19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4">
                    <a:moveTo>
                      <a:pt x="9" y="2"/>
                    </a:moveTo>
                    <a:cubicBezTo>
                      <a:pt x="9" y="2"/>
                      <a:pt x="10" y="2"/>
                      <a:pt x="11" y="1"/>
                    </a:cubicBezTo>
                    <a:cubicBezTo>
                      <a:pt x="14" y="0"/>
                      <a:pt x="18" y="2"/>
                      <a:pt x="18" y="5"/>
                    </a:cubicBezTo>
                    <a:cubicBezTo>
                      <a:pt x="19" y="10"/>
                      <a:pt x="17" y="11"/>
                      <a:pt x="13" y="13"/>
                    </a:cubicBezTo>
                    <a:cubicBezTo>
                      <a:pt x="11" y="14"/>
                      <a:pt x="8" y="13"/>
                      <a:pt x="5" y="14"/>
                    </a:cubicBezTo>
                    <a:cubicBezTo>
                      <a:pt x="3" y="14"/>
                      <a:pt x="1" y="12"/>
                      <a:pt x="0" y="10"/>
                    </a:cubicBezTo>
                    <a:cubicBezTo>
                      <a:pt x="0" y="10"/>
                      <a:pt x="0" y="8"/>
                      <a:pt x="1" y="8"/>
                    </a:cubicBezTo>
                    <a:cubicBezTo>
                      <a:pt x="3" y="7"/>
                      <a:pt x="2" y="6"/>
                      <a:pt x="3" y="5"/>
                    </a:cubicBezTo>
                    <a:cubicBezTo>
                      <a:pt x="3" y="3"/>
                      <a:pt x="5" y="2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0" name="Freeform 1188">
                <a:extLst>
                  <a:ext uri="{FF2B5EF4-FFF2-40B4-BE49-F238E27FC236}">
                    <a16:creationId xmlns:a16="http://schemas.microsoft.com/office/drawing/2014/main" id="{06B02690-AECE-4887-F635-CB650C3CA0BA}"/>
                  </a:ext>
                </a:extLst>
              </p:cNvPr>
              <p:cNvSpPr/>
              <p:nvPr userDrawn="1"/>
            </p:nvSpPr>
            <p:spPr bwMode="auto">
              <a:xfrm>
                <a:off x="5152" y="3932"/>
                <a:ext cx="94" cy="114"/>
              </a:xfrm>
              <a:custGeom>
                <a:avLst/>
                <a:gdLst>
                  <a:gd name="T0" fmla="*/ 11 w 15"/>
                  <a:gd name="T1" fmla="*/ 18 h 18"/>
                  <a:gd name="T2" fmla="*/ 10 w 15"/>
                  <a:gd name="T3" fmla="*/ 18 h 18"/>
                  <a:gd name="T4" fmla="*/ 3 w 15"/>
                  <a:gd name="T5" fmla="*/ 13 h 18"/>
                  <a:gd name="T6" fmla="*/ 1 w 15"/>
                  <a:gd name="T7" fmla="*/ 5 h 18"/>
                  <a:gd name="T8" fmla="*/ 6 w 15"/>
                  <a:gd name="T9" fmla="*/ 0 h 18"/>
                  <a:gd name="T10" fmla="*/ 11 w 15"/>
                  <a:gd name="T11" fmla="*/ 2 h 18"/>
                  <a:gd name="T12" fmla="*/ 14 w 15"/>
                  <a:gd name="T13" fmla="*/ 14 h 18"/>
                  <a:gd name="T14" fmla="*/ 11 w 15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8">
                    <a:moveTo>
                      <a:pt x="11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8" y="16"/>
                      <a:pt x="4" y="16"/>
                      <a:pt x="3" y="13"/>
                    </a:cubicBezTo>
                    <a:cubicBezTo>
                      <a:pt x="2" y="10"/>
                      <a:pt x="2" y="7"/>
                      <a:pt x="1" y="5"/>
                    </a:cubicBezTo>
                    <a:cubicBezTo>
                      <a:pt x="0" y="4"/>
                      <a:pt x="4" y="0"/>
                      <a:pt x="6" y="0"/>
                    </a:cubicBezTo>
                    <a:cubicBezTo>
                      <a:pt x="8" y="0"/>
                      <a:pt x="10" y="0"/>
                      <a:pt x="11" y="2"/>
                    </a:cubicBezTo>
                    <a:cubicBezTo>
                      <a:pt x="14" y="6"/>
                      <a:pt x="15" y="10"/>
                      <a:pt x="14" y="14"/>
                    </a:cubicBezTo>
                    <a:cubicBezTo>
                      <a:pt x="14" y="16"/>
                      <a:pt x="13" y="18"/>
                      <a:pt x="11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1" name="Freeform 1189">
                <a:extLst>
                  <a:ext uri="{FF2B5EF4-FFF2-40B4-BE49-F238E27FC236}">
                    <a16:creationId xmlns:a16="http://schemas.microsoft.com/office/drawing/2014/main" id="{6BA8EB0D-7FDF-1D3F-F6F2-A94B66D14300}"/>
                  </a:ext>
                </a:extLst>
              </p:cNvPr>
              <p:cNvSpPr/>
              <p:nvPr userDrawn="1"/>
            </p:nvSpPr>
            <p:spPr bwMode="auto">
              <a:xfrm>
                <a:off x="4118" y="1928"/>
                <a:ext cx="82" cy="120"/>
              </a:xfrm>
              <a:custGeom>
                <a:avLst/>
                <a:gdLst>
                  <a:gd name="T0" fmla="*/ 1 w 13"/>
                  <a:gd name="T1" fmla="*/ 8 h 19"/>
                  <a:gd name="T2" fmla="*/ 1 w 13"/>
                  <a:gd name="T3" fmla="*/ 4 h 19"/>
                  <a:gd name="T4" fmla="*/ 5 w 13"/>
                  <a:gd name="T5" fmla="*/ 1 h 19"/>
                  <a:gd name="T6" fmla="*/ 8 w 13"/>
                  <a:gd name="T7" fmla="*/ 2 h 19"/>
                  <a:gd name="T8" fmla="*/ 9 w 13"/>
                  <a:gd name="T9" fmla="*/ 3 h 19"/>
                  <a:gd name="T10" fmla="*/ 13 w 13"/>
                  <a:gd name="T11" fmla="*/ 9 h 19"/>
                  <a:gd name="T12" fmla="*/ 13 w 13"/>
                  <a:gd name="T13" fmla="*/ 14 h 19"/>
                  <a:gd name="T14" fmla="*/ 12 w 13"/>
                  <a:gd name="T15" fmla="*/ 16 h 19"/>
                  <a:gd name="T16" fmla="*/ 5 w 13"/>
                  <a:gd name="T17" fmla="*/ 19 h 19"/>
                  <a:gd name="T18" fmla="*/ 1 w 13"/>
                  <a:gd name="T19" fmla="*/ 13 h 19"/>
                  <a:gd name="T20" fmla="*/ 1 w 13"/>
                  <a:gd name="T21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9">
                    <a:moveTo>
                      <a:pt x="1" y="8"/>
                    </a:moveTo>
                    <a:cubicBezTo>
                      <a:pt x="1" y="7"/>
                      <a:pt x="1" y="5"/>
                      <a:pt x="1" y="4"/>
                    </a:cubicBezTo>
                    <a:cubicBezTo>
                      <a:pt x="2" y="2"/>
                      <a:pt x="3" y="1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2" y="4"/>
                      <a:pt x="13" y="6"/>
                      <a:pt x="13" y="9"/>
                    </a:cubicBezTo>
                    <a:cubicBezTo>
                      <a:pt x="12" y="11"/>
                      <a:pt x="12" y="12"/>
                      <a:pt x="13" y="14"/>
                    </a:cubicBezTo>
                    <a:cubicBezTo>
                      <a:pt x="13" y="14"/>
                      <a:pt x="13" y="16"/>
                      <a:pt x="12" y="16"/>
                    </a:cubicBezTo>
                    <a:cubicBezTo>
                      <a:pt x="11" y="18"/>
                      <a:pt x="7" y="19"/>
                      <a:pt x="5" y="19"/>
                    </a:cubicBezTo>
                    <a:cubicBezTo>
                      <a:pt x="2" y="18"/>
                      <a:pt x="2" y="16"/>
                      <a:pt x="1" y="13"/>
                    </a:cubicBezTo>
                    <a:cubicBezTo>
                      <a:pt x="1" y="12"/>
                      <a:pt x="0" y="10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2" name="Freeform 1190">
                <a:extLst>
                  <a:ext uri="{FF2B5EF4-FFF2-40B4-BE49-F238E27FC236}">
                    <a16:creationId xmlns:a16="http://schemas.microsoft.com/office/drawing/2014/main" id="{A16943F9-AD01-B7F6-4E74-F9CC84A11E45}"/>
                  </a:ext>
                </a:extLst>
              </p:cNvPr>
              <p:cNvSpPr/>
              <p:nvPr userDrawn="1"/>
            </p:nvSpPr>
            <p:spPr bwMode="auto">
              <a:xfrm>
                <a:off x="6993" y="1274"/>
                <a:ext cx="88" cy="121"/>
              </a:xfrm>
              <a:custGeom>
                <a:avLst/>
                <a:gdLst>
                  <a:gd name="T0" fmla="*/ 14 w 14"/>
                  <a:gd name="T1" fmla="*/ 10 h 19"/>
                  <a:gd name="T2" fmla="*/ 12 w 14"/>
                  <a:gd name="T3" fmla="*/ 16 h 19"/>
                  <a:gd name="T4" fmla="*/ 9 w 14"/>
                  <a:gd name="T5" fmla="*/ 19 h 19"/>
                  <a:gd name="T6" fmla="*/ 6 w 14"/>
                  <a:gd name="T7" fmla="*/ 17 h 19"/>
                  <a:gd name="T8" fmla="*/ 4 w 14"/>
                  <a:gd name="T9" fmla="*/ 16 h 19"/>
                  <a:gd name="T10" fmla="*/ 2 w 14"/>
                  <a:gd name="T11" fmla="*/ 9 h 19"/>
                  <a:gd name="T12" fmla="*/ 2 w 14"/>
                  <a:gd name="T13" fmla="*/ 5 h 19"/>
                  <a:gd name="T14" fmla="*/ 2 w 14"/>
                  <a:gd name="T15" fmla="*/ 2 h 19"/>
                  <a:gd name="T16" fmla="*/ 10 w 14"/>
                  <a:gd name="T17" fmla="*/ 1 h 19"/>
                  <a:gd name="T18" fmla="*/ 13 w 14"/>
                  <a:gd name="T19" fmla="*/ 4 h 19"/>
                  <a:gd name="T20" fmla="*/ 14 w 14"/>
                  <a:gd name="T2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9">
                    <a:moveTo>
                      <a:pt x="14" y="10"/>
                    </a:moveTo>
                    <a:cubicBezTo>
                      <a:pt x="13" y="12"/>
                      <a:pt x="13" y="14"/>
                      <a:pt x="12" y="16"/>
                    </a:cubicBezTo>
                    <a:cubicBezTo>
                      <a:pt x="12" y="18"/>
                      <a:pt x="10" y="19"/>
                      <a:pt x="9" y="19"/>
                    </a:cubicBezTo>
                    <a:cubicBezTo>
                      <a:pt x="7" y="19"/>
                      <a:pt x="6" y="18"/>
                      <a:pt x="6" y="17"/>
                    </a:cubicBezTo>
                    <a:cubicBezTo>
                      <a:pt x="6" y="16"/>
                      <a:pt x="5" y="16"/>
                      <a:pt x="4" y="16"/>
                    </a:cubicBezTo>
                    <a:cubicBezTo>
                      <a:pt x="2" y="15"/>
                      <a:pt x="0" y="12"/>
                      <a:pt x="2" y="9"/>
                    </a:cubicBezTo>
                    <a:cubicBezTo>
                      <a:pt x="2" y="8"/>
                      <a:pt x="2" y="7"/>
                      <a:pt x="2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4" y="1"/>
                      <a:pt x="8" y="0"/>
                      <a:pt x="10" y="1"/>
                    </a:cubicBezTo>
                    <a:cubicBezTo>
                      <a:pt x="11" y="2"/>
                      <a:pt x="13" y="3"/>
                      <a:pt x="13" y="4"/>
                    </a:cubicBezTo>
                    <a:cubicBezTo>
                      <a:pt x="13" y="6"/>
                      <a:pt x="13" y="8"/>
                      <a:pt x="14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3" name="Freeform 1191">
                <a:extLst>
                  <a:ext uri="{FF2B5EF4-FFF2-40B4-BE49-F238E27FC236}">
                    <a16:creationId xmlns:a16="http://schemas.microsoft.com/office/drawing/2014/main" id="{D6B85F8E-F59C-C0CE-160F-F841E23C824A}"/>
                  </a:ext>
                </a:extLst>
              </p:cNvPr>
              <p:cNvSpPr/>
              <p:nvPr userDrawn="1"/>
            </p:nvSpPr>
            <p:spPr bwMode="auto">
              <a:xfrm>
                <a:off x="5984" y="3906"/>
                <a:ext cx="107" cy="108"/>
              </a:xfrm>
              <a:custGeom>
                <a:avLst/>
                <a:gdLst>
                  <a:gd name="T0" fmla="*/ 0 w 17"/>
                  <a:gd name="T1" fmla="*/ 5 h 17"/>
                  <a:gd name="T2" fmla="*/ 4 w 17"/>
                  <a:gd name="T3" fmla="*/ 2 h 17"/>
                  <a:gd name="T4" fmla="*/ 5 w 17"/>
                  <a:gd name="T5" fmla="*/ 2 h 17"/>
                  <a:gd name="T6" fmla="*/ 8 w 17"/>
                  <a:gd name="T7" fmla="*/ 1 h 17"/>
                  <a:gd name="T8" fmla="*/ 13 w 17"/>
                  <a:gd name="T9" fmla="*/ 4 h 17"/>
                  <a:gd name="T10" fmla="*/ 15 w 17"/>
                  <a:gd name="T11" fmla="*/ 7 h 17"/>
                  <a:gd name="T12" fmla="*/ 17 w 17"/>
                  <a:gd name="T13" fmla="*/ 10 h 17"/>
                  <a:gd name="T14" fmla="*/ 9 w 17"/>
                  <a:gd name="T15" fmla="*/ 16 h 17"/>
                  <a:gd name="T16" fmla="*/ 4 w 17"/>
                  <a:gd name="T17" fmla="*/ 12 h 17"/>
                  <a:gd name="T18" fmla="*/ 0 w 17"/>
                  <a:gd name="T1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0" y="5"/>
                    </a:moveTo>
                    <a:cubicBezTo>
                      <a:pt x="0" y="2"/>
                      <a:pt x="1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10" y="1"/>
                      <a:pt x="12" y="2"/>
                      <a:pt x="13" y="4"/>
                    </a:cubicBezTo>
                    <a:cubicBezTo>
                      <a:pt x="13" y="5"/>
                      <a:pt x="14" y="6"/>
                      <a:pt x="15" y="7"/>
                    </a:cubicBezTo>
                    <a:cubicBezTo>
                      <a:pt x="17" y="7"/>
                      <a:pt x="17" y="8"/>
                      <a:pt x="17" y="10"/>
                    </a:cubicBezTo>
                    <a:cubicBezTo>
                      <a:pt x="16" y="15"/>
                      <a:pt x="13" y="17"/>
                      <a:pt x="9" y="16"/>
                    </a:cubicBezTo>
                    <a:cubicBezTo>
                      <a:pt x="7" y="15"/>
                      <a:pt x="5" y="13"/>
                      <a:pt x="4" y="12"/>
                    </a:cubicBezTo>
                    <a:cubicBezTo>
                      <a:pt x="2" y="10"/>
                      <a:pt x="0" y="8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4" name="Freeform 1192">
                <a:extLst>
                  <a:ext uri="{FF2B5EF4-FFF2-40B4-BE49-F238E27FC236}">
                    <a16:creationId xmlns:a16="http://schemas.microsoft.com/office/drawing/2014/main" id="{BC4E0DB8-D9D8-116B-96DE-D4BFE8CCF2BC}"/>
                  </a:ext>
                </a:extLst>
              </p:cNvPr>
              <p:cNvSpPr/>
              <p:nvPr userDrawn="1"/>
            </p:nvSpPr>
            <p:spPr bwMode="auto">
              <a:xfrm>
                <a:off x="7510" y="1084"/>
                <a:ext cx="107" cy="108"/>
              </a:xfrm>
              <a:custGeom>
                <a:avLst/>
                <a:gdLst>
                  <a:gd name="T0" fmla="*/ 17 w 17"/>
                  <a:gd name="T1" fmla="*/ 7 h 17"/>
                  <a:gd name="T2" fmla="*/ 10 w 17"/>
                  <a:gd name="T3" fmla="*/ 14 h 17"/>
                  <a:gd name="T4" fmla="*/ 6 w 17"/>
                  <a:gd name="T5" fmla="*/ 16 h 17"/>
                  <a:gd name="T6" fmla="*/ 0 w 17"/>
                  <a:gd name="T7" fmla="*/ 13 h 17"/>
                  <a:gd name="T8" fmla="*/ 0 w 17"/>
                  <a:gd name="T9" fmla="*/ 13 h 17"/>
                  <a:gd name="T10" fmla="*/ 3 w 17"/>
                  <a:gd name="T11" fmla="*/ 5 h 17"/>
                  <a:gd name="T12" fmla="*/ 11 w 17"/>
                  <a:gd name="T13" fmla="*/ 1 h 17"/>
                  <a:gd name="T14" fmla="*/ 17 w 17"/>
                  <a:gd name="T1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7" y="7"/>
                    </a:moveTo>
                    <a:cubicBezTo>
                      <a:pt x="17" y="10"/>
                      <a:pt x="13" y="14"/>
                      <a:pt x="10" y="14"/>
                    </a:cubicBezTo>
                    <a:cubicBezTo>
                      <a:pt x="9" y="15"/>
                      <a:pt x="7" y="15"/>
                      <a:pt x="6" y="16"/>
                    </a:cubicBezTo>
                    <a:cubicBezTo>
                      <a:pt x="3" y="17"/>
                      <a:pt x="0" y="16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0"/>
                      <a:pt x="0" y="6"/>
                      <a:pt x="3" y="5"/>
                    </a:cubicBezTo>
                    <a:cubicBezTo>
                      <a:pt x="5" y="3"/>
                      <a:pt x="8" y="2"/>
                      <a:pt x="11" y="1"/>
                    </a:cubicBezTo>
                    <a:cubicBezTo>
                      <a:pt x="12" y="0"/>
                      <a:pt x="17" y="5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5" name="Freeform 1193">
                <a:extLst>
                  <a:ext uri="{FF2B5EF4-FFF2-40B4-BE49-F238E27FC236}">
                    <a16:creationId xmlns:a16="http://schemas.microsoft.com/office/drawing/2014/main" id="{D83B7105-46A5-BA14-5F1A-0D27FB64CE0C}"/>
                  </a:ext>
                </a:extLst>
              </p:cNvPr>
              <p:cNvSpPr/>
              <p:nvPr userDrawn="1"/>
            </p:nvSpPr>
            <p:spPr bwMode="auto">
              <a:xfrm>
                <a:off x="5574" y="1147"/>
                <a:ext cx="101" cy="115"/>
              </a:xfrm>
              <a:custGeom>
                <a:avLst/>
                <a:gdLst>
                  <a:gd name="T0" fmla="*/ 8 w 16"/>
                  <a:gd name="T1" fmla="*/ 0 h 18"/>
                  <a:gd name="T2" fmla="*/ 14 w 16"/>
                  <a:gd name="T3" fmla="*/ 9 h 18"/>
                  <a:gd name="T4" fmla="*/ 8 w 16"/>
                  <a:gd name="T5" fmla="*/ 16 h 18"/>
                  <a:gd name="T6" fmla="*/ 4 w 16"/>
                  <a:gd name="T7" fmla="*/ 17 h 18"/>
                  <a:gd name="T8" fmla="*/ 2 w 16"/>
                  <a:gd name="T9" fmla="*/ 15 h 18"/>
                  <a:gd name="T10" fmla="*/ 1 w 16"/>
                  <a:gd name="T11" fmla="*/ 12 h 18"/>
                  <a:gd name="T12" fmla="*/ 2 w 16"/>
                  <a:gd name="T13" fmla="*/ 6 h 18"/>
                  <a:gd name="T14" fmla="*/ 4 w 16"/>
                  <a:gd name="T15" fmla="*/ 3 h 18"/>
                  <a:gd name="T16" fmla="*/ 8 w 16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8" y="0"/>
                    </a:moveTo>
                    <a:cubicBezTo>
                      <a:pt x="14" y="0"/>
                      <a:pt x="16" y="4"/>
                      <a:pt x="14" y="9"/>
                    </a:cubicBezTo>
                    <a:cubicBezTo>
                      <a:pt x="13" y="12"/>
                      <a:pt x="10" y="14"/>
                      <a:pt x="8" y="16"/>
                    </a:cubicBezTo>
                    <a:cubicBezTo>
                      <a:pt x="7" y="18"/>
                      <a:pt x="5" y="18"/>
                      <a:pt x="4" y="17"/>
                    </a:cubicBezTo>
                    <a:cubicBezTo>
                      <a:pt x="3" y="17"/>
                      <a:pt x="1" y="16"/>
                      <a:pt x="2" y="15"/>
                    </a:cubicBezTo>
                    <a:cubicBezTo>
                      <a:pt x="3" y="14"/>
                      <a:pt x="2" y="13"/>
                      <a:pt x="1" y="12"/>
                    </a:cubicBezTo>
                    <a:cubicBezTo>
                      <a:pt x="0" y="11"/>
                      <a:pt x="0" y="7"/>
                      <a:pt x="2" y="6"/>
                    </a:cubicBezTo>
                    <a:cubicBezTo>
                      <a:pt x="3" y="5"/>
                      <a:pt x="4" y="5"/>
                      <a:pt x="4" y="3"/>
                    </a:cubicBezTo>
                    <a:cubicBezTo>
                      <a:pt x="5" y="0"/>
                      <a:pt x="5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6" name="Freeform 1194">
                <a:extLst>
                  <a:ext uri="{FF2B5EF4-FFF2-40B4-BE49-F238E27FC236}">
                    <a16:creationId xmlns:a16="http://schemas.microsoft.com/office/drawing/2014/main" id="{A2EC21BB-04EE-E976-0779-5F742D2264B4}"/>
                  </a:ext>
                </a:extLst>
              </p:cNvPr>
              <p:cNvSpPr/>
              <p:nvPr userDrawn="1"/>
            </p:nvSpPr>
            <p:spPr bwMode="auto">
              <a:xfrm>
                <a:off x="6589" y="963"/>
                <a:ext cx="101" cy="115"/>
              </a:xfrm>
              <a:custGeom>
                <a:avLst/>
                <a:gdLst>
                  <a:gd name="T0" fmla="*/ 0 w 16"/>
                  <a:gd name="T1" fmla="*/ 11 h 18"/>
                  <a:gd name="T2" fmla="*/ 5 w 16"/>
                  <a:gd name="T3" fmla="*/ 4 h 18"/>
                  <a:gd name="T4" fmla="*/ 8 w 16"/>
                  <a:gd name="T5" fmla="*/ 2 h 18"/>
                  <a:gd name="T6" fmla="*/ 14 w 16"/>
                  <a:gd name="T7" fmla="*/ 2 h 18"/>
                  <a:gd name="T8" fmla="*/ 15 w 16"/>
                  <a:gd name="T9" fmla="*/ 5 h 18"/>
                  <a:gd name="T10" fmla="*/ 15 w 16"/>
                  <a:gd name="T11" fmla="*/ 7 h 18"/>
                  <a:gd name="T12" fmla="*/ 11 w 16"/>
                  <a:gd name="T13" fmla="*/ 14 h 18"/>
                  <a:gd name="T14" fmla="*/ 9 w 16"/>
                  <a:gd name="T15" fmla="*/ 15 h 18"/>
                  <a:gd name="T16" fmla="*/ 6 w 16"/>
                  <a:gd name="T17" fmla="*/ 17 h 18"/>
                  <a:gd name="T18" fmla="*/ 1 w 16"/>
                  <a:gd name="T19" fmla="*/ 15 h 18"/>
                  <a:gd name="T20" fmla="*/ 0 w 16"/>
                  <a:gd name="T2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0" y="11"/>
                    </a:moveTo>
                    <a:cubicBezTo>
                      <a:pt x="0" y="9"/>
                      <a:pt x="3" y="4"/>
                      <a:pt x="5" y="4"/>
                    </a:cubicBezTo>
                    <a:cubicBezTo>
                      <a:pt x="6" y="3"/>
                      <a:pt x="7" y="3"/>
                      <a:pt x="8" y="2"/>
                    </a:cubicBezTo>
                    <a:cubicBezTo>
                      <a:pt x="10" y="1"/>
                      <a:pt x="12" y="0"/>
                      <a:pt x="14" y="2"/>
                    </a:cubicBezTo>
                    <a:cubicBezTo>
                      <a:pt x="15" y="3"/>
                      <a:pt x="16" y="4"/>
                      <a:pt x="15" y="5"/>
                    </a:cubicBezTo>
                    <a:cubicBezTo>
                      <a:pt x="15" y="6"/>
                      <a:pt x="15" y="6"/>
                      <a:pt x="15" y="7"/>
                    </a:cubicBezTo>
                    <a:cubicBezTo>
                      <a:pt x="16" y="11"/>
                      <a:pt x="15" y="13"/>
                      <a:pt x="11" y="14"/>
                    </a:cubicBezTo>
                    <a:cubicBezTo>
                      <a:pt x="10" y="14"/>
                      <a:pt x="10" y="14"/>
                      <a:pt x="9" y="15"/>
                    </a:cubicBezTo>
                    <a:cubicBezTo>
                      <a:pt x="8" y="16"/>
                      <a:pt x="8" y="18"/>
                      <a:pt x="6" y="17"/>
                    </a:cubicBezTo>
                    <a:cubicBezTo>
                      <a:pt x="4" y="17"/>
                      <a:pt x="3" y="16"/>
                      <a:pt x="1" y="15"/>
                    </a:cubicBezTo>
                    <a:cubicBezTo>
                      <a:pt x="0" y="14"/>
                      <a:pt x="0" y="12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7" name="Freeform 1195">
                <a:extLst>
                  <a:ext uri="{FF2B5EF4-FFF2-40B4-BE49-F238E27FC236}">
                    <a16:creationId xmlns:a16="http://schemas.microsoft.com/office/drawing/2014/main" id="{02108F8A-97DB-D51C-197B-45B4DD29F09C}"/>
                  </a:ext>
                </a:extLst>
              </p:cNvPr>
              <p:cNvSpPr/>
              <p:nvPr userDrawn="1"/>
            </p:nvSpPr>
            <p:spPr bwMode="auto">
              <a:xfrm>
                <a:off x="3948" y="2467"/>
                <a:ext cx="113" cy="101"/>
              </a:xfrm>
              <a:custGeom>
                <a:avLst/>
                <a:gdLst>
                  <a:gd name="T0" fmla="*/ 9 w 18"/>
                  <a:gd name="T1" fmla="*/ 14 h 16"/>
                  <a:gd name="T2" fmla="*/ 7 w 18"/>
                  <a:gd name="T3" fmla="*/ 15 h 16"/>
                  <a:gd name="T4" fmla="*/ 1 w 18"/>
                  <a:gd name="T5" fmla="*/ 13 h 16"/>
                  <a:gd name="T6" fmla="*/ 1 w 18"/>
                  <a:gd name="T7" fmla="*/ 10 h 16"/>
                  <a:gd name="T8" fmla="*/ 2 w 18"/>
                  <a:gd name="T9" fmla="*/ 8 h 16"/>
                  <a:gd name="T10" fmla="*/ 7 w 18"/>
                  <a:gd name="T11" fmla="*/ 3 h 16"/>
                  <a:gd name="T12" fmla="*/ 9 w 18"/>
                  <a:gd name="T13" fmla="*/ 2 h 16"/>
                  <a:gd name="T14" fmla="*/ 14 w 18"/>
                  <a:gd name="T15" fmla="*/ 1 h 16"/>
                  <a:gd name="T16" fmla="*/ 17 w 18"/>
                  <a:gd name="T17" fmla="*/ 8 h 16"/>
                  <a:gd name="T18" fmla="*/ 9 w 18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6">
                    <a:moveTo>
                      <a:pt x="9" y="14"/>
                    </a:moveTo>
                    <a:cubicBezTo>
                      <a:pt x="8" y="14"/>
                      <a:pt x="8" y="14"/>
                      <a:pt x="7" y="15"/>
                    </a:cubicBezTo>
                    <a:cubicBezTo>
                      <a:pt x="5" y="16"/>
                      <a:pt x="1" y="15"/>
                      <a:pt x="1" y="13"/>
                    </a:cubicBezTo>
                    <a:cubicBezTo>
                      <a:pt x="0" y="12"/>
                      <a:pt x="0" y="11"/>
                      <a:pt x="1" y="10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2" y="5"/>
                      <a:pt x="4" y="3"/>
                      <a:pt x="7" y="3"/>
                    </a:cubicBezTo>
                    <a:cubicBezTo>
                      <a:pt x="8" y="3"/>
                      <a:pt x="9" y="2"/>
                      <a:pt x="9" y="2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7" y="3"/>
                      <a:pt x="18" y="6"/>
                      <a:pt x="17" y="8"/>
                    </a:cubicBezTo>
                    <a:cubicBezTo>
                      <a:pt x="17" y="11"/>
                      <a:pt x="12" y="14"/>
                      <a:pt x="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8" name="Freeform 1196">
                <a:extLst>
                  <a:ext uri="{FF2B5EF4-FFF2-40B4-BE49-F238E27FC236}">
                    <a16:creationId xmlns:a16="http://schemas.microsoft.com/office/drawing/2014/main" id="{5E88176A-5210-17C5-B056-A3F40A13A791}"/>
                  </a:ext>
                </a:extLst>
              </p:cNvPr>
              <p:cNvSpPr/>
              <p:nvPr userDrawn="1"/>
            </p:nvSpPr>
            <p:spPr bwMode="auto">
              <a:xfrm>
                <a:off x="4263" y="3704"/>
                <a:ext cx="120" cy="190"/>
              </a:xfrm>
              <a:custGeom>
                <a:avLst/>
                <a:gdLst>
                  <a:gd name="T0" fmla="*/ 0 w 19"/>
                  <a:gd name="T1" fmla="*/ 17 h 30"/>
                  <a:gd name="T2" fmla="*/ 8 w 19"/>
                  <a:gd name="T3" fmla="*/ 4 h 30"/>
                  <a:gd name="T4" fmla="*/ 12 w 19"/>
                  <a:gd name="T5" fmla="*/ 2 h 30"/>
                  <a:gd name="T6" fmla="*/ 17 w 19"/>
                  <a:gd name="T7" fmla="*/ 4 h 30"/>
                  <a:gd name="T8" fmla="*/ 16 w 19"/>
                  <a:gd name="T9" fmla="*/ 20 h 30"/>
                  <a:gd name="T10" fmla="*/ 11 w 19"/>
                  <a:gd name="T11" fmla="*/ 28 h 30"/>
                  <a:gd name="T12" fmla="*/ 6 w 19"/>
                  <a:gd name="T13" fmla="*/ 29 h 30"/>
                  <a:gd name="T14" fmla="*/ 0 w 19"/>
                  <a:gd name="T15" fmla="*/ 1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0">
                    <a:moveTo>
                      <a:pt x="0" y="17"/>
                    </a:moveTo>
                    <a:cubicBezTo>
                      <a:pt x="1" y="12"/>
                      <a:pt x="3" y="7"/>
                      <a:pt x="8" y="4"/>
                    </a:cubicBezTo>
                    <a:cubicBezTo>
                      <a:pt x="9" y="4"/>
                      <a:pt x="11" y="3"/>
                      <a:pt x="12" y="2"/>
                    </a:cubicBezTo>
                    <a:cubicBezTo>
                      <a:pt x="16" y="0"/>
                      <a:pt x="16" y="0"/>
                      <a:pt x="17" y="4"/>
                    </a:cubicBezTo>
                    <a:cubicBezTo>
                      <a:pt x="19" y="10"/>
                      <a:pt x="18" y="15"/>
                      <a:pt x="16" y="20"/>
                    </a:cubicBezTo>
                    <a:cubicBezTo>
                      <a:pt x="15" y="23"/>
                      <a:pt x="13" y="26"/>
                      <a:pt x="11" y="28"/>
                    </a:cubicBezTo>
                    <a:cubicBezTo>
                      <a:pt x="9" y="30"/>
                      <a:pt x="8" y="30"/>
                      <a:pt x="6" y="29"/>
                    </a:cubicBezTo>
                    <a:cubicBezTo>
                      <a:pt x="2" y="25"/>
                      <a:pt x="1" y="22"/>
                      <a:pt x="0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9" name="Freeform 1197">
                <a:extLst>
                  <a:ext uri="{FF2B5EF4-FFF2-40B4-BE49-F238E27FC236}">
                    <a16:creationId xmlns:a16="http://schemas.microsoft.com/office/drawing/2014/main" id="{22B4BC43-409A-DFEB-9919-B8671D552756}"/>
                  </a:ext>
                </a:extLst>
              </p:cNvPr>
              <p:cNvSpPr/>
              <p:nvPr userDrawn="1"/>
            </p:nvSpPr>
            <p:spPr bwMode="auto">
              <a:xfrm>
                <a:off x="4376" y="1249"/>
                <a:ext cx="133" cy="171"/>
              </a:xfrm>
              <a:custGeom>
                <a:avLst/>
                <a:gdLst>
                  <a:gd name="T0" fmla="*/ 21 w 21"/>
                  <a:gd name="T1" fmla="*/ 4 h 27"/>
                  <a:gd name="T2" fmla="*/ 12 w 21"/>
                  <a:gd name="T3" fmla="*/ 22 h 27"/>
                  <a:gd name="T4" fmla="*/ 7 w 21"/>
                  <a:gd name="T5" fmla="*/ 26 h 27"/>
                  <a:gd name="T6" fmla="*/ 4 w 21"/>
                  <a:gd name="T7" fmla="*/ 25 h 27"/>
                  <a:gd name="T8" fmla="*/ 4 w 21"/>
                  <a:gd name="T9" fmla="*/ 7 h 27"/>
                  <a:gd name="T10" fmla="*/ 19 w 21"/>
                  <a:gd name="T11" fmla="*/ 0 h 27"/>
                  <a:gd name="T12" fmla="*/ 21 w 21"/>
                  <a:gd name="T13" fmla="*/ 2 h 27"/>
                  <a:gd name="T14" fmla="*/ 21 w 21"/>
                  <a:gd name="T15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21" y="12"/>
                      <a:pt x="18" y="18"/>
                      <a:pt x="12" y="22"/>
                    </a:cubicBezTo>
                    <a:cubicBezTo>
                      <a:pt x="10" y="24"/>
                      <a:pt x="9" y="25"/>
                      <a:pt x="7" y="26"/>
                    </a:cubicBezTo>
                    <a:cubicBezTo>
                      <a:pt x="6" y="27"/>
                      <a:pt x="5" y="27"/>
                      <a:pt x="4" y="25"/>
                    </a:cubicBezTo>
                    <a:cubicBezTo>
                      <a:pt x="0" y="19"/>
                      <a:pt x="0" y="11"/>
                      <a:pt x="4" y="7"/>
                    </a:cubicBezTo>
                    <a:cubicBezTo>
                      <a:pt x="8" y="2"/>
                      <a:pt x="13" y="1"/>
                      <a:pt x="19" y="0"/>
                    </a:cubicBezTo>
                    <a:cubicBezTo>
                      <a:pt x="21" y="0"/>
                      <a:pt x="21" y="0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0" name="Freeform 1198">
                <a:extLst>
                  <a:ext uri="{FF2B5EF4-FFF2-40B4-BE49-F238E27FC236}">
                    <a16:creationId xmlns:a16="http://schemas.microsoft.com/office/drawing/2014/main" id="{A5EEA733-D438-13D6-1A1D-9F8DD3663319}"/>
                  </a:ext>
                </a:extLst>
              </p:cNvPr>
              <p:cNvSpPr/>
              <p:nvPr userDrawn="1"/>
            </p:nvSpPr>
            <p:spPr bwMode="auto">
              <a:xfrm>
                <a:off x="6242" y="1934"/>
                <a:ext cx="177" cy="133"/>
              </a:xfrm>
              <a:custGeom>
                <a:avLst/>
                <a:gdLst>
                  <a:gd name="T0" fmla="*/ 18 w 28"/>
                  <a:gd name="T1" fmla="*/ 0 h 21"/>
                  <a:gd name="T2" fmla="*/ 25 w 28"/>
                  <a:gd name="T3" fmla="*/ 1 h 21"/>
                  <a:gd name="T4" fmla="*/ 27 w 28"/>
                  <a:gd name="T5" fmla="*/ 5 h 21"/>
                  <a:gd name="T6" fmla="*/ 15 w 28"/>
                  <a:gd name="T7" fmla="*/ 17 h 21"/>
                  <a:gd name="T8" fmla="*/ 5 w 28"/>
                  <a:gd name="T9" fmla="*/ 21 h 21"/>
                  <a:gd name="T10" fmla="*/ 2 w 28"/>
                  <a:gd name="T11" fmla="*/ 20 h 21"/>
                  <a:gd name="T12" fmla="*/ 9 w 28"/>
                  <a:gd name="T13" fmla="*/ 2 h 21"/>
                  <a:gd name="T14" fmla="*/ 18 w 28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21">
                    <a:moveTo>
                      <a:pt x="18" y="0"/>
                    </a:moveTo>
                    <a:cubicBezTo>
                      <a:pt x="20" y="0"/>
                      <a:pt x="23" y="1"/>
                      <a:pt x="25" y="1"/>
                    </a:cubicBezTo>
                    <a:cubicBezTo>
                      <a:pt x="27" y="2"/>
                      <a:pt x="28" y="3"/>
                      <a:pt x="27" y="5"/>
                    </a:cubicBezTo>
                    <a:cubicBezTo>
                      <a:pt x="25" y="10"/>
                      <a:pt x="21" y="15"/>
                      <a:pt x="15" y="17"/>
                    </a:cubicBezTo>
                    <a:cubicBezTo>
                      <a:pt x="12" y="19"/>
                      <a:pt x="8" y="20"/>
                      <a:pt x="5" y="21"/>
                    </a:cubicBezTo>
                    <a:cubicBezTo>
                      <a:pt x="3" y="21"/>
                      <a:pt x="3" y="21"/>
                      <a:pt x="2" y="20"/>
                    </a:cubicBezTo>
                    <a:cubicBezTo>
                      <a:pt x="0" y="14"/>
                      <a:pt x="4" y="4"/>
                      <a:pt x="9" y="2"/>
                    </a:cubicBezTo>
                    <a:cubicBezTo>
                      <a:pt x="12" y="1"/>
                      <a:pt x="15" y="0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1" name="Freeform 1199">
                <a:extLst>
                  <a:ext uri="{FF2B5EF4-FFF2-40B4-BE49-F238E27FC236}">
                    <a16:creationId xmlns:a16="http://schemas.microsoft.com/office/drawing/2014/main" id="{08DC8092-8E96-A40D-4EB4-75D10CB4DC2C}"/>
                  </a:ext>
                </a:extLst>
              </p:cNvPr>
              <p:cNvSpPr/>
              <p:nvPr userDrawn="1"/>
            </p:nvSpPr>
            <p:spPr bwMode="auto">
              <a:xfrm>
                <a:off x="5303" y="2885"/>
                <a:ext cx="114" cy="203"/>
              </a:xfrm>
              <a:custGeom>
                <a:avLst/>
                <a:gdLst>
                  <a:gd name="T0" fmla="*/ 18 w 18"/>
                  <a:gd name="T1" fmla="*/ 16 h 32"/>
                  <a:gd name="T2" fmla="*/ 15 w 18"/>
                  <a:gd name="T3" fmla="*/ 30 h 32"/>
                  <a:gd name="T4" fmla="*/ 12 w 18"/>
                  <a:gd name="T5" fmla="*/ 31 h 32"/>
                  <a:gd name="T6" fmla="*/ 2 w 18"/>
                  <a:gd name="T7" fmla="*/ 13 h 32"/>
                  <a:gd name="T8" fmla="*/ 10 w 18"/>
                  <a:gd name="T9" fmla="*/ 1 h 32"/>
                  <a:gd name="T10" fmla="*/ 13 w 18"/>
                  <a:gd name="T11" fmla="*/ 2 h 32"/>
                  <a:gd name="T12" fmla="*/ 18 w 18"/>
                  <a:gd name="T13" fmla="*/ 13 h 32"/>
                  <a:gd name="T14" fmla="*/ 18 w 18"/>
                  <a:gd name="T15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2">
                    <a:moveTo>
                      <a:pt x="18" y="16"/>
                    </a:moveTo>
                    <a:cubicBezTo>
                      <a:pt x="18" y="21"/>
                      <a:pt x="17" y="25"/>
                      <a:pt x="15" y="30"/>
                    </a:cubicBezTo>
                    <a:cubicBezTo>
                      <a:pt x="14" y="31"/>
                      <a:pt x="13" y="32"/>
                      <a:pt x="12" y="31"/>
                    </a:cubicBezTo>
                    <a:cubicBezTo>
                      <a:pt x="4" y="27"/>
                      <a:pt x="0" y="22"/>
                      <a:pt x="2" y="13"/>
                    </a:cubicBezTo>
                    <a:cubicBezTo>
                      <a:pt x="3" y="8"/>
                      <a:pt x="6" y="4"/>
                      <a:pt x="10" y="1"/>
                    </a:cubicBezTo>
                    <a:cubicBezTo>
                      <a:pt x="12" y="0"/>
                      <a:pt x="13" y="1"/>
                      <a:pt x="13" y="2"/>
                    </a:cubicBezTo>
                    <a:cubicBezTo>
                      <a:pt x="16" y="5"/>
                      <a:pt x="17" y="9"/>
                      <a:pt x="18" y="13"/>
                    </a:cubicBezTo>
                    <a:cubicBezTo>
                      <a:pt x="18" y="14"/>
                      <a:pt x="18" y="15"/>
                      <a:pt x="18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2" name="Freeform 1200">
                <a:extLst>
                  <a:ext uri="{FF2B5EF4-FFF2-40B4-BE49-F238E27FC236}">
                    <a16:creationId xmlns:a16="http://schemas.microsoft.com/office/drawing/2014/main" id="{CC6711B7-1D03-7B64-3CF2-6879D73C7C41}"/>
                  </a:ext>
                </a:extLst>
              </p:cNvPr>
              <p:cNvSpPr/>
              <p:nvPr userDrawn="1"/>
            </p:nvSpPr>
            <p:spPr bwMode="auto">
              <a:xfrm>
                <a:off x="5940" y="2416"/>
                <a:ext cx="126" cy="190"/>
              </a:xfrm>
              <a:custGeom>
                <a:avLst/>
                <a:gdLst>
                  <a:gd name="T0" fmla="*/ 20 w 20"/>
                  <a:gd name="T1" fmla="*/ 8 h 30"/>
                  <a:gd name="T2" fmla="*/ 10 w 20"/>
                  <a:gd name="T3" fmla="*/ 29 h 30"/>
                  <a:gd name="T4" fmla="*/ 8 w 20"/>
                  <a:gd name="T5" fmla="*/ 29 h 30"/>
                  <a:gd name="T6" fmla="*/ 3 w 20"/>
                  <a:gd name="T7" fmla="*/ 11 h 30"/>
                  <a:gd name="T8" fmla="*/ 7 w 20"/>
                  <a:gd name="T9" fmla="*/ 6 h 30"/>
                  <a:gd name="T10" fmla="*/ 16 w 20"/>
                  <a:gd name="T11" fmla="*/ 1 h 30"/>
                  <a:gd name="T12" fmla="*/ 20 w 20"/>
                  <a:gd name="T13" fmla="*/ 3 h 30"/>
                  <a:gd name="T14" fmla="*/ 20 w 20"/>
                  <a:gd name="T15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0">
                    <a:moveTo>
                      <a:pt x="20" y="8"/>
                    </a:moveTo>
                    <a:cubicBezTo>
                      <a:pt x="20" y="17"/>
                      <a:pt x="16" y="24"/>
                      <a:pt x="10" y="29"/>
                    </a:cubicBezTo>
                    <a:cubicBezTo>
                      <a:pt x="9" y="30"/>
                      <a:pt x="8" y="30"/>
                      <a:pt x="8" y="29"/>
                    </a:cubicBezTo>
                    <a:cubicBezTo>
                      <a:pt x="3" y="25"/>
                      <a:pt x="0" y="18"/>
                      <a:pt x="3" y="11"/>
                    </a:cubicBezTo>
                    <a:cubicBezTo>
                      <a:pt x="4" y="9"/>
                      <a:pt x="5" y="8"/>
                      <a:pt x="7" y="6"/>
                    </a:cubicBezTo>
                    <a:cubicBezTo>
                      <a:pt x="10" y="4"/>
                      <a:pt x="13" y="2"/>
                      <a:pt x="16" y="1"/>
                    </a:cubicBezTo>
                    <a:cubicBezTo>
                      <a:pt x="18" y="0"/>
                      <a:pt x="19" y="1"/>
                      <a:pt x="20" y="3"/>
                    </a:cubicBezTo>
                    <a:cubicBezTo>
                      <a:pt x="20" y="5"/>
                      <a:pt x="20" y="6"/>
                      <a:pt x="2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3" name="Freeform 1201">
                <a:extLst>
                  <a:ext uri="{FF2B5EF4-FFF2-40B4-BE49-F238E27FC236}">
                    <a16:creationId xmlns:a16="http://schemas.microsoft.com/office/drawing/2014/main" id="{8D2BAF56-D522-1F44-4F76-0C12649DEBDA}"/>
                  </a:ext>
                </a:extLst>
              </p:cNvPr>
              <p:cNvSpPr/>
              <p:nvPr userDrawn="1"/>
            </p:nvSpPr>
            <p:spPr bwMode="auto">
              <a:xfrm>
                <a:off x="7547" y="3101"/>
                <a:ext cx="139" cy="165"/>
              </a:xfrm>
              <a:custGeom>
                <a:avLst/>
                <a:gdLst>
                  <a:gd name="T0" fmla="*/ 1 w 22"/>
                  <a:gd name="T1" fmla="*/ 16 h 26"/>
                  <a:gd name="T2" fmla="*/ 11 w 22"/>
                  <a:gd name="T3" fmla="*/ 2 h 26"/>
                  <a:gd name="T4" fmla="*/ 20 w 22"/>
                  <a:gd name="T5" fmla="*/ 0 h 26"/>
                  <a:gd name="T6" fmla="*/ 22 w 22"/>
                  <a:gd name="T7" fmla="*/ 2 h 26"/>
                  <a:gd name="T8" fmla="*/ 18 w 22"/>
                  <a:gd name="T9" fmla="*/ 16 h 26"/>
                  <a:gd name="T10" fmla="*/ 7 w 22"/>
                  <a:gd name="T11" fmla="*/ 24 h 26"/>
                  <a:gd name="T12" fmla="*/ 2 w 22"/>
                  <a:gd name="T13" fmla="*/ 22 h 26"/>
                  <a:gd name="T14" fmla="*/ 1 w 22"/>
                  <a:gd name="T15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26">
                    <a:moveTo>
                      <a:pt x="1" y="16"/>
                    </a:moveTo>
                    <a:cubicBezTo>
                      <a:pt x="1" y="9"/>
                      <a:pt x="5" y="4"/>
                      <a:pt x="11" y="2"/>
                    </a:cubicBezTo>
                    <a:cubicBezTo>
                      <a:pt x="14" y="1"/>
                      <a:pt x="17" y="1"/>
                      <a:pt x="20" y="0"/>
                    </a:cubicBezTo>
                    <a:cubicBezTo>
                      <a:pt x="22" y="0"/>
                      <a:pt x="22" y="1"/>
                      <a:pt x="22" y="2"/>
                    </a:cubicBezTo>
                    <a:cubicBezTo>
                      <a:pt x="22" y="7"/>
                      <a:pt x="21" y="12"/>
                      <a:pt x="18" y="16"/>
                    </a:cubicBezTo>
                    <a:cubicBezTo>
                      <a:pt x="15" y="19"/>
                      <a:pt x="12" y="22"/>
                      <a:pt x="7" y="24"/>
                    </a:cubicBezTo>
                    <a:cubicBezTo>
                      <a:pt x="4" y="26"/>
                      <a:pt x="3" y="26"/>
                      <a:pt x="2" y="22"/>
                    </a:cubicBezTo>
                    <a:cubicBezTo>
                      <a:pt x="1" y="20"/>
                      <a:pt x="0" y="18"/>
                      <a:pt x="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4" name="Freeform 1202">
                <a:extLst>
                  <a:ext uri="{FF2B5EF4-FFF2-40B4-BE49-F238E27FC236}">
                    <a16:creationId xmlns:a16="http://schemas.microsoft.com/office/drawing/2014/main" id="{1EFF68C1-AD93-849D-0E4E-7E5A1529D65F}"/>
                  </a:ext>
                </a:extLst>
              </p:cNvPr>
              <p:cNvSpPr/>
              <p:nvPr userDrawn="1"/>
            </p:nvSpPr>
            <p:spPr bwMode="auto">
              <a:xfrm>
                <a:off x="6835" y="1763"/>
                <a:ext cx="132" cy="88"/>
              </a:xfrm>
              <a:custGeom>
                <a:avLst/>
                <a:gdLst>
                  <a:gd name="T0" fmla="*/ 7 w 21"/>
                  <a:gd name="T1" fmla="*/ 3 h 14"/>
                  <a:gd name="T2" fmla="*/ 12 w 21"/>
                  <a:gd name="T3" fmla="*/ 1 h 14"/>
                  <a:gd name="T4" fmla="*/ 19 w 21"/>
                  <a:gd name="T5" fmla="*/ 2 h 14"/>
                  <a:gd name="T6" fmla="*/ 19 w 21"/>
                  <a:gd name="T7" fmla="*/ 4 h 14"/>
                  <a:gd name="T8" fmla="*/ 18 w 21"/>
                  <a:gd name="T9" fmla="*/ 8 h 14"/>
                  <a:gd name="T10" fmla="*/ 16 w 21"/>
                  <a:gd name="T11" fmla="*/ 11 h 14"/>
                  <a:gd name="T12" fmla="*/ 2 w 21"/>
                  <a:gd name="T13" fmla="*/ 13 h 14"/>
                  <a:gd name="T14" fmla="*/ 0 w 21"/>
                  <a:gd name="T15" fmla="*/ 10 h 14"/>
                  <a:gd name="T16" fmla="*/ 3 w 21"/>
                  <a:gd name="T17" fmla="*/ 2 h 14"/>
                  <a:gd name="T18" fmla="*/ 6 w 21"/>
                  <a:gd name="T19" fmla="*/ 1 h 14"/>
                  <a:gd name="T20" fmla="*/ 7 w 21"/>
                  <a:gd name="T2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4">
                    <a:moveTo>
                      <a:pt x="7" y="3"/>
                    </a:moveTo>
                    <a:cubicBezTo>
                      <a:pt x="9" y="3"/>
                      <a:pt x="10" y="2"/>
                      <a:pt x="12" y="1"/>
                    </a:cubicBezTo>
                    <a:cubicBezTo>
                      <a:pt x="14" y="1"/>
                      <a:pt x="17" y="1"/>
                      <a:pt x="19" y="2"/>
                    </a:cubicBezTo>
                    <a:cubicBezTo>
                      <a:pt x="20" y="3"/>
                      <a:pt x="21" y="3"/>
                      <a:pt x="19" y="4"/>
                    </a:cubicBezTo>
                    <a:cubicBezTo>
                      <a:pt x="18" y="5"/>
                      <a:pt x="17" y="6"/>
                      <a:pt x="18" y="8"/>
                    </a:cubicBezTo>
                    <a:cubicBezTo>
                      <a:pt x="18" y="9"/>
                      <a:pt x="17" y="10"/>
                      <a:pt x="16" y="11"/>
                    </a:cubicBezTo>
                    <a:cubicBezTo>
                      <a:pt x="12" y="13"/>
                      <a:pt x="7" y="14"/>
                      <a:pt x="2" y="13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4"/>
                      <a:pt x="3" y="2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1"/>
                      <a:pt x="6" y="2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5" name="Freeform 1203">
                <a:extLst>
                  <a:ext uri="{FF2B5EF4-FFF2-40B4-BE49-F238E27FC236}">
                    <a16:creationId xmlns:a16="http://schemas.microsoft.com/office/drawing/2014/main" id="{F412DA57-DC52-A5CE-9343-4ECEFE58DA0C}"/>
                  </a:ext>
                </a:extLst>
              </p:cNvPr>
              <p:cNvSpPr/>
              <p:nvPr userDrawn="1"/>
            </p:nvSpPr>
            <p:spPr bwMode="auto">
              <a:xfrm>
                <a:off x="6696" y="3786"/>
                <a:ext cx="202" cy="120"/>
              </a:xfrm>
              <a:custGeom>
                <a:avLst/>
                <a:gdLst>
                  <a:gd name="T0" fmla="*/ 15 w 32"/>
                  <a:gd name="T1" fmla="*/ 1 h 19"/>
                  <a:gd name="T2" fmla="*/ 30 w 32"/>
                  <a:gd name="T3" fmla="*/ 12 h 19"/>
                  <a:gd name="T4" fmla="*/ 30 w 32"/>
                  <a:gd name="T5" fmla="*/ 12 h 19"/>
                  <a:gd name="T6" fmla="*/ 26 w 32"/>
                  <a:gd name="T7" fmla="*/ 18 h 19"/>
                  <a:gd name="T8" fmla="*/ 5 w 32"/>
                  <a:gd name="T9" fmla="*/ 12 h 19"/>
                  <a:gd name="T10" fmla="*/ 5 w 32"/>
                  <a:gd name="T11" fmla="*/ 12 h 19"/>
                  <a:gd name="T12" fmla="*/ 5 w 32"/>
                  <a:gd name="T13" fmla="*/ 5 h 19"/>
                  <a:gd name="T14" fmla="*/ 15 w 32"/>
                  <a:gd name="T1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9">
                    <a:moveTo>
                      <a:pt x="15" y="1"/>
                    </a:moveTo>
                    <a:cubicBezTo>
                      <a:pt x="21" y="0"/>
                      <a:pt x="27" y="6"/>
                      <a:pt x="30" y="12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32" y="17"/>
                      <a:pt x="32" y="18"/>
                      <a:pt x="26" y="18"/>
                    </a:cubicBezTo>
                    <a:cubicBezTo>
                      <a:pt x="19" y="19"/>
                      <a:pt x="12" y="17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0" y="8"/>
                      <a:pt x="2" y="8"/>
                      <a:pt x="5" y="5"/>
                    </a:cubicBezTo>
                    <a:cubicBezTo>
                      <a:pt x="7" y="3"/>
                      <a:pt x="11" y="0"/>
                      <a:pt x="1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6" name="Freeform 1204">
                <a:extLst>
                  <a:ext uri="{FF2B5EF4-FFF2-40B4-BE49-F238E27FC236}">
                    <a16:creationId xmlns:a16="http://schemas.microsoft.com/office/drawing/2014/main" id="{91BE09D6-B4DE-D428-9C29-8B5CC11959E1}"/>
                  </a:ext>
                </a:extLst>
              </p:cNvPr>
              <p:cNvSpPr/>
              <p:nvPr userDrawn="1"/>
            </p:nvSpPr>
            <p:spPr bwMode="auto">
              <a:xfrm>
                <a:off x="6822" y="1725"/>
                <a:ext cx="183" cy="126"/>
              </a:xfrm>
              <a:custGeom>
                <a:avLst/>
                <a:gdLst>
                  <a:gd name="T0" fmla="*/ 9 w 29"/>
                  <a:gd name="T1" fmla="*/ 9 h 20"/>
                  <a:gd name="T2" fmla="*/ 6 w 29"/>
                  <a:gd name="T3" fmla="*/ 9 h 20"/>
                  <a:gd name="T4" fmla="*/ 2 w 29"/>
                  <a:gd name="T5" fmla="*/ 16 h 20"/>
                  <a:gd name="T6" fmla="*/ 4 w 29"/>
                  <a:gd name="T7" fmla="*/ 19 h 20"/>
                  <a:gd name="T8" fmla="*/ 18 w 29"/>
                  <a:gd name="T9" fmla="*/ 16 h 20"/>
                  <a:gd name="T10" fmla="*/ 19 w 29"/>
                  <a:gd name="T11" fmla="*/ 14 h 20"/>
                  <a:gd name="T12" fmla="*/ 21 w 29"/>
                  <a:gd name="T13" fmla="*/ 10 h 20"/>
                  <a:gd name="T14" fmla="*/ 21 w 29"/>
                  <a:gd name="T15" fmla="*/ 8 h 20"/>
                  <a:gd name="T16" fmla="*/ 25 w 29"/>
                  <a:gd name="T17" fmla="*/ 12 h 20"/>
                  <a:gd name="T18" fmla="*/ 22 w 29"/>
                  <a:gd name="T19" fmla="*/ 16 h 20"/>
                  <a:gd name="T20" fmla="*/ 4 w 29"/>
                  <a:gd name="T21" fmla="*/ 20 h 20"/>
                  <a:gd name="T22" fmla="*/ 1 w 29"/>
                  <a:gd name="T23" fmla="*/ 16 h 20"/>
                  <a:gd name="T24" fmla="*/ 22 w 29"/>
                  <a:gd name="T25" fmla="*/ 4 h 20"/>
                  <a:gd name="T26" fmla="*/ 28 w 29"/>
                  <a:gd name="T27" fmla="*/ 7 h 20"/>
                  <a:gd name="T28" fmla="*/ 29 w 29"/>
                  <a:gd name="T29" fmla="*/ 8 h 20"/>
                  <a:gd name="T30" fmla="*/ 27 w 29"/>
                  <a:gd name="T31" fmla="*/ 10 h 20"/>
                  <a:gd name="T32" fmla="*/ 26 w 29"/>
                  <a:gd name="T33" fmla="*/ 9 h 20"/>
                  <a:gd name="T34" fmla="*/ 14 w 29"/>
                  <a:gd name="T35" fmla="*/ 5 h 20"/>
                  <a:gd name="T36" fmla="*/ 11 w 29"/>
                  <a:gd name="T37" fmla="*/ 7 h 20"/>
                  <a:gd name="T38" fmla="*/ 9 w 29"/>
                  <a:gd name="T39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20">
                    <a:moveTo>
                      <a:pt x="9" y="9"/>
                    </a:moveTo>
                    <a:cubicBezTo>
                      <a:pt x="8" y="7"/>
                      <a:pt x="7" y="7"/>
                      <a:pt x="6" y="9"/>
                    </a:cubicBezTo>
                    <a:cubicBezTo>
                      <a:pt x="4" y="11"/>
                      <a:pt x="3" y="14"/>
                      <a:pt x="2" y="16"/>
                    </a:cubicBezTo>
                    <a:cubicBezTo>
                      <a:pt x="2" y="18"/>
                      <a:pt x="3" y="19"/>
                      <a:pt x="4" y="19"/>
                    </a:cubicBezTo>
                    <a:cubicBezTo>
                      <a:pt x="9" y="19"/>
                      <a:pt x="14" y="18"/>
                      <a:pt x="18" y="16"/>
                    </a:cubicBezTo>
                    <a:cubicBezTo>
                      <a:pt x="19" y="16"/>
                      <a:pt x="20" y="15"/>
                      <a:pt x="19" y="14"/>
                    </a:cubicBezTo>
                    <a:cubicBezTo>
                      <a:pt x="18" y="12"/>
                      <a:pt x="19" y="11"/>
                      <a:pt x="21" y="10"/>
                    </a:cubicBezTo>
                    <a:cubicBezTo>
                      <a:pt x="22" y="9"/>
                      <a:pt x="22" y="9"/>
                      <a:pt x="21" y="8"/>
                    </a:cubicBezTo>
                    <a:cubicBezTo>
                      <a:pt x="23" y="9"/>
                      <a:pt x="25" y="10"/>
                      <a:pt x="25" y="12"/>
                    </a:cubicBezTo>
                    <a:cubicBezTo>
                      <a:pt x="25" y="13"/>
                      <a:pt x="24" y="14"/>
                      <a:pt x="22" y="16"/>
                    </a:cubicBezTo>
                    <a:cubicBezTo>
                      <a:pt x="17" y="20"/>
                      <a:pt x="11" y="20"/>
                      <a:pt x="4" y="20"/>
                    </a:cubicBezTo>
                    <a:cubicBezTo>
                      <a:pt x="0" y="20"/>
                      <a:pt x="0" y="20"/>
                      <a:pt x="1" y="16"/>
                    </a:cubicBezTo>
                    <a:cubicBezTo>
                      <a:pt x="3" y="5"/>
                      <a:pt x="12" y="0"/>
                      <a:pt x="22" y="4"/>
                    </a:cubicBezTo>
                    <a:cubicBezTo>
                      <a:pt x="24" y="5"/>
                      <a:pt x="26" y="6"/>
                      <a:pt x="28" y="7"/>
                    </a:cubicBezTo>
                    <a:cubicBezTo>
                      <a:pt x="29" y="7"/>
                      <a:pt x="29" y="7"/>
                      <a:pt x="29" y="8"/>
                    </a:cubicBezTo>
                    <a:cubicBezTo>
                      <a:pt x="29" y="9"/>
                      <a:pt x="28" y="10"/>
                      <a:pt x="27" y="10"/>
                    </a:cubicBezTo>
                    <a:cubicBezTo>
                      <a:pt x="27" y="10"/>
                      <a:pt x="26" y="10"/>
                      <a:pt x="26" y="9"/>
                    </a:cubicBezTo>
                    <a:cubicBezTo>
                      <a:pt x="23" y="6"/>
                      <a:pt x="18" y="4"/>
                      <a:pt x="14" y="5"/>
                    </a:cubicBezTo>
                    <a:cubicBezTo>
                      <a:pt x="13" y="6"/>
                      <a:pt x="12" y="6"/>
                      <a:pt x="11" y="7"/>
                    </a:cubicBezTo>
                    <a:cubicBezTo>
                      <a:pt x="9" y="7"/>
                      <a:pt x="9" y="8"/>
                      <a:pt x="9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7" name="Freeform 1205">
                <a:extLst>
                  <a:ext uri="{FF2B5EF4-FFF2-40B4-BE49-F238E27FC236}">
                    <a16:creationId xmlns:a16="http://schemas.microsoft.com/office/drawing/2014/main" id="{A8F76487-4515-1147-1C43-C670EC39C9D1}"/>
                  </a:ext>
                </a:extLst>
              </p:cNvPr>
              <p:cNvSpPr/>
              <p:nvPr userDrawn="1"/>
            </p:nvSpPr>
            <p:spPr bwMode="auto">
              <a:xfrm>
                <a:off x="4591" y="3494"/>
                <a:ext cx="189" cy="108"/>
              </a:xfrm>
              <a:custGeom>
                <a:avLst/>
                <a:gdLst>
                  <a:gd name="T0" fmla="*/ 21 w 30"/>
                  <a:gd name="T1" fmla="*/ 12 h 17"/>
                  <a:gd name="T2" fmla="*/ 24 w 30"/>
                  <a:gd name="T3" fmla="*/ 12 h 17"/>
                  <a:gd name="T4" fmla="*/ 28 w 30"/>
                  <a:gd name="T5" fmla="*/ 4 h 17"/>
                  <a:gd name="T6" fmla="*/ 26 w 30"/>
                  <a:gd name="T7" fmla="*/ 2 h 17"/>
                  <a:gd name="T8" fmla="*/ 11 w 30"/>
                  <a:gd name="T9" fmla="*/ 4 h 17"/>
                  <a:gd name="T10" fmla="*/ 6 w 30"/>
                  <a:gd name="T11" fmla="*/ 9 h 17"/>
                  <a:gd name="T12" fmla="*/ 4 w 30"/>
                  <a:gd name="T13" fmla="*/ 9 h 17"/>
                  <a:gd name="T14" fmla="*/ 4 w 30"/>
                  <a:gd name="T15" fmla="*/ 11 h 17"/>
                  <a:gd name="T16" fmla="*/ 8 w 30"/>
                  <a:gd name="T17" fmla="*/ 14 h 17"/>
                  <a:gd name="T18" fmla="*/ 5 w 30"/>
                  <a:gd name="T19" fmla="*/ 14 h 17"/>
                  <a:gd name="T20" fmla="*/ 3 w 30"/>
                  <a:gd name="T21" fmla="*/ 7 h 17"/>
                  <a:gd name="T22" fmla="*/ 20 w 30"/>
                  <a:gd name="T23" fmla="*/ 0 h 17"/>
                  <a:gd name="T24" fmla="*/ 28 w 30"/>
                  <a:gd name="T25" fmla="*/ 1 h 17"/>
                  <a:gd name="T26" fmla="*/ 30 w 30"/>
                  <a:gd name="T27" fmla="*/ 3 h 17"/>
                  <a:gd name="T28" fmla="*/ 16 w 30"/>
                  <a:gd name="T29" fmla="*/ 17 h 17"/>
                  <a:gd name="T30" fmla="*/ 11 w 30"/>
                  <a:gd name="T31" fmla="*/ 15 h 17"/>
                  <a:gd name="T32" fmla="*/ 18 w 30"/>
                  <a:gd name="T33" fmla="*/ 14 h 17"/>
                  <a:gd name="T34" fmla="*/ 21 w 30"/>
                  <a:gd name="T3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17">
                    <a:moveTo>
                      <a:pt x="21" y="12"/>
                    </a:moveTo>
                    <a:cubicBezTo>
                      <a:pt x="22" y="14"/>
                      <a:pt x="22" y="14"/>
                      <a:pt x="24" y="12"/>
                    </a:cubicBezTo>
                    <a:cubicBezTo>
                      <a:pt x="26" y="10"/>
                      <a:pt x="27" y="7"/>
                      <a:pt x="28" y="4"/>
                    </a:cubicBezTo>
                    <a:cubicBezTo>
                      <a:pt x="28" y="3"/>
                      <a:pt x="28" y="2"/>
                      <a:pt x="26" y="2"/>
                    </a:cubicBezTo>
                    <a:cubicBezTo>
                      <a:pt x="21" y="2"/>
                      <a:pt x="16" y="2"/>
                      <a:pt x="11" y="4"/>
                    </a:cubicBezTo>
                    <a:cubicBezTo>
                      <a:pt x="9" y="5"/>
                      <a:pt x="6" y="6"/>
                      <a:pt x="6" y="9"/>
                    </a:cubicBezTo>
                    <a:cubicBezTo>
                      <a:pt x="5" y="9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2"/>
                      <a:pt x="7" y="13"/>
                      <a:pt x="8" y="14"/>
                    </a:cubicBezTo>
                    <a:cubicBezTo>
                      <a:pt x="7" y="14"/>
                      <a:pt x="6" y="15"/>
                      <a:pt x="5" y="14"/>
                    </a:cubicBezTo>
                    <a:cubicBezTo>
                      <a:pt x="0" y="12"/>
                      <a:pt x="0" y="10"/>
                      <a:pt x="3" y="7"/>
                    </a:cubicBezTo>
                    <a:cubicBezTo>
                      <a:pt x="8" y="3"/>
                      <a:pt x="13" y="0"/>
                      <a:pt x="20" y="0"/>
                    </a:cubicBezTo>
                    <a:cubicBezTo>
                      <a:pt x="22" y="0"/>
                      <a:pt x="25" y="0"/>
                      <a:pt x="28" y="1"/>
                    </a:cubicBezTo>
                    <a:cubicBezTo>
                      <a:pt x="29" y="1"/>
                      <a:pt x="30" y="2"/>
                      <a:pt x="30" y="3"/>
                    </a:cubicBezTo>
                    <a:cubicBezTo>
                      <a:pt x="29" y="10"/>
                      <a:pt x="25" y="17"/>
                      <a:pt x="16" y="17"/>
                    </a:cubicBezTo>
                    <a:cubicBezTo>
                      <a:pt x="14" y="17"/>
                      <a:pt x="13" y="16"/>
                      <a:pt x="11" y="15"/>
                    </a:cubicBezTo>
                    <a:cubicBezTo>
                      <a:pt x="14" y="15"/>
                      <a:pt x="16" y="14"/>
                      <a:pt x="18" y="14"/>
                    </a:cubicBezTo>
                    <a:cubicBezTo>
                      <a:pt x="20" y="14"/>
                      <a:pt x="21" y="13"/>
                      <a:pt x="2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8" name="Freeform 1206">
                <a:extLst>
                  <a:ext uri="{FF2B5EF4-FFF2-40B4-BE49-F238E27FC236}">
                    <a16:creationId xmlns:a16="http://schemas.microsoft.com/office/drawing/2014/main" id="{067C038E-F5EB-AEBA-3C61-8513040B5287}"/>
                  </a:ext>
                </a:extLst>
              </p:cNvPr>
              <p:cNvSpPr/>
              <p:nvPr userDrawn="1"/>
            </p:nvSpPr>
            <p:spPr bwMode="auto">
              <a:xfrm>
                <a:off x="4282" y="3900"/>
                <a:ext cx="69" cy="102"/>
              </a:xfrm>
              <a:custGeom>
                <a:avLst/>
                <a:gdLst>
                  <a:gd name="T0" fmla="*/ 10 w 11"/>
                  <a:gd name="T1" fmla="*/ 11 h 16"/>
                  <a:gd name="T2" fmla="*/ 10 w 11"/>
                  <a:gd name="T3" fmla="*/ 13 h 16"/>
                  <a:gd name="T4" fmla="*/ 6 w 11"/>
                  <a:gd name="T5" fmla="*/ 14 h 16"/>
                  <a:gd name="T6" fmla="*/ 0 w 11"/>
                  <a:gd name="T7" fmla="*/ 5 h 16"/>
                  <a:gd name="T8" fmla="*/ 2 w 11"/>
                  <a:gd name="T9" fmla="*/ 1 h 16"/>
                  <a:gd name="T10" fmla="*/ 8 w 11"/>
                  <a:gd name="T11" fmla="*/ 4 h 16"/>
                  <a:gd name="T12" fmla="*/ 10 w 11"/>
                  <a:gd name="T1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6">
                    <a:moveTo>
                      <a:pt x="10" y="11"/>
                    </a:moveTo>
                    <a:cubicBezTo>
                      <a:pt x="10" y="11"/>
                      <a:pt x="10" y="12"/>
                      <a:pt x="10" y="13"/>
                    </a:cubicBezTo>
                    <a:cubicBezTo>
                      <a:pt x="9" y="15"/>
                      <a:pt x="8" y="16"/>
                      <a:pt x="6" y="14"/>
                    </a:cubicBezTo>
                    <a:cubicBezTo>
                      <a:pt x="3" y="12"/>
                      <a:pt x="0" y="10"/>
                      <a:pt x="0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7" y="2"/>
                      <a:pt x="8" y="4"/>
                    </a:cubicBezTo>
                    <a:cubicBezTo>
                      <a:pt x="9" y="6"/>
                      <a:pt x="11" y="8"/>
                      <a:pt x="1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9" name="Freeform 1207">
                <a:extLst>
                  <a:ext uri="{FF2B5EF4-FFF2-40B4-BE49-F238E27FC236}">
                    <a16:creationId xmlns:a16="http://schemas.microsoft.com/office/drawing/2014/main" id="{95F9F53E-9B0C-5040-3E37-79D956133A61}"/>
                  </a:ext>
                </a:extLst>
              </p:cNvPr>
              <p:cNvSpPr/>
              <p:nvPr userDrawn="1"/>
            </p:nvSpPr>
            <p:spPr bwMode="auto">
              <a:xfrm>
                <a:off x="5366" y="3088"/>
                <a:ext cx="70" cy="83"/>
              </a:xfrm>
              <a:custGeom>
                <a:avLst/>
                <a:gdLst>
                  <a:gd name="T0" fmla="*/ 5 w 11"/>
                  <a:gd name="T1" fmla="*/ 1 h 13"/>
                  <a:gd name="T2" fmla="*/ 9 w 11"/>
                  <a:gd name="T3" fmla="*/ 4 h 13"/>
                  <a:gd name="T4" fmla="*/ 11 w 11"/>
                  <a:gd name="T5" fmla="*/ 11 h 13"/>
                  <a:gd name="T6" fmla="*/ 10 w 11"/>
                  <a:gd name="T7" fmla="*/ 13 h 13"/>
                  <a:gd name="T8" fmla="*/ 0 w 11"/>
                  <a:gd name="T9" fmla="*/ 5 h 13"/>
                  <a:gd name="T10" fmla="*/ 3 w 11"/>
                  <a:gd name="T11" fmla="*/ 1 h 13"/>
                  <a:gd name="T12" fmla="*/ 5 w 11"/>
                  <a:gd name="T1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5" y="1"/>
                    </a:moveTo>
                    <a:cubicBezTo>
                      <a:pt x="7" y="0"/>
                      <a:pt x="8" y="2"/>
                      <a:pt x="9" y="4"/>
                    </a:cubicBezTo>
                    <a:cubicBezTo>
                      <a:pt x="11" y="6"/>
                      <a:pt x="11" y="9"/>
                      <a:pt x="11" y="11"/>
                    </a:cubicBezTo>
                    <a:cubicBezTo>
                      <a:pt x="11" y="12"/>
                      <a:pt x="11" y="13"/>
                      <a:pt x="10" y="13"/>
                    </a:cubicBezTo>
                    <a:cubicBezTo>
                      <a:pt x="6" y="13"/>
                      <a:pt x="0" y="9"/>
                      <a:pt x="0" y="5"/>
                    </a:cubicBezTo>
                    <a:cubicBezTo>
                      <a:pt x="0" y="3"/>
                      <a:pt x="0" y="1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0" name="Freeform 1208">
                <a:extLst>
                  <a:ext uri="{FF2B5EF4-FFF2-40B4-BE49-F238E27FC236}">
                    <a16:creationId xmlns:a16="http://schemas.microsoft.com/office/drawing/2014/main" id="{9CCC260F-77A1-FBD7-6736-18F026241C44}"/>
                  </a:ext>
                </a:extLst>
              </p:cNvPr>
              <p:cNvSpPr/>
              <p:nvPr userDrawn="1"/>
            </p:nvSpPr>
            <p:spPr bwMode="auto">
              <a:xfrm>
                <a:off x="6192" y="2054"/>
                <a:ext cx="69" cy="102"/>
              </a:xfrm>
              <a:custGeom>
                <a:avLst/>
                <a:gdLst>
                  <a:gd name="T0" fmla="*/ 7 w 11"/>
                  <a:gd name="T1" fmla="*/ 1 h 16"/>
                  <a:gd name="T2" fmla="*/ 11 w 11"/>
                  <a:gd name="T3" fmla="*/ 5 h 16"/>
                  <a:gd name="T4" fmla="*/ 5 w 11"/>
                  <a:gd name="T5" fmla="*/ 16 h 16"/>
                  <a:gd name="T6" fmla="*/ 3 w 11"/>
                  <a:gd name="T7" fmla="*/ 15 h 16"/>
                  <a:gd name="T8" fmla="*/ 5 w 11"/>
                  <a:gd name="T9" fmla="*/ 1 h 16"/>
                  <a:gd name="T10" fmla="*/ 7 w 11"/>
                  <a:gd name="T1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7" y="1"/>
                    </a:moveTo>
                    <a:cubicBezTo>
                      <a:pt x="8" y="2"/>
                      <a:pt x="10" y="3"/>
                      <a:pt x="11" y="5"/>
                    </a:cubicBezTo>
                    <a:cubicBezTo>
                      <a:pt x="11" y="8"/>
                      <a:pt x="9" y="14"/>
                      <a:pt x="5" y="16"/>
                    </a:cubicBezTo>
                    <a:cubicBezTo>
                      <a:pt x="4" y="16"/>
                      <a:pt x="4" y="16"/>
                      <a:pt x="3" y="15"/>
                    </a:cubicBezTo>
                    <a:cubicBezTo>
                      <a:pt x="0" y="11"/>
                      <a:pt x="1" y="3"/>
                      <a:pt x="5" y="1"/>
                    </a:cubicBezTo>
                    <a:cubicBezTo>
                      <a:pt x="6" y="1"/>
                      <a:pt x="6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1" name="Freeform 1209">
                <a:extLst>
                  <a:ext uri="{FF2B5EF4-FFF2-40B4-BE49-F238E27FC236}">
                    <a16:creationId xmlns:a16="http://schemas.microsoft.com/office/drawing/2014/main" id="{B89D5368-AC62-71A7-40C3-8EC0CEB34184}"/>
                  </a:ext>
                </a:extLst>
              </p:cNvPr>
              <p:cNvSpPr/>
              <p:nvPr userDrawn="1"/>
            </p:nvSpPr>
            <p:spPr bwMode="auto">
              <a:xfrm>
                <a:off x="6753" y="1832"/>
                <a:ext cx="76" cy="96"/>
              </a:xfrm>
              <a:custGeom>
                <a:avLst/>
                <a:gdLst>
                  <a:gd name="T0" fmla="*/ 9 w 12"/>
                  <a:gd name="T1" fmla="*/ 1 h 15"/>
                  <a:gd name="T2" fmla="*/ 10 w 12"/>
                  <a:gd name="T3" fmla="*/ 5 h 15"/>
                  <a:gd name="T4" fmla="*/ 7 w 12"/>
                  <a:gd name="T5" fmla="*/ 11 h 15"/>
                  <a:gd name="T6" fmla="*/ 4 w 12"/>
                  <a:gd name="T7" fmla="*/ 14 h 15"/>
                  <a:gd name="T8" fmla="*/ 0 w 12"/>
                  <a:gd name="T9" fmla="*/ 12 h 15"/>
                  <a:gd name="T10" fmla="*/ 3 w 12"/>
                  <a:gd name="T11" fmla="*/ 2 h 15"/>
                  <a:gd name="T12" fmla="*/ 9 w 12"/>
                  <a:gd name="T1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5">
                    <a:moveTo>
                      <a:pt x="9" y="1"/>
                    </a:moveTo>
                    <a:cubicBezTo>
                      <a:pt x="9" y="2"/>
                      <a:pt x="10" y="3"/>
                      <a:pt x="10" y="5"/>
                    </a:cubicBezTo>
                    <a:cubicBezTo>
                      <a:pt x="12" y="8"/>
                      <a:pt x="9" y="9"/>
                      <a:pt x="7" y="11"/>
                    </a:cubicBezTo>
                    <a:cubicBezTo>
                      <a:pt x="7" y="12"/>
                      <a:pt x="5" y="13"/>
                      <a:pt x="4" y="14"/>
                    </a:cubicBezTo>
                    <a:cubicBezTo>
                      <a:pt x="2" y="15"/>
                      <a:pt x="1" y="14"/>
                      <a:pt x="0" y="12"/>
                    </a:cubicBezTo>
                    <a:cubicBezTo>
                      <a:pt x="0" y="8"/>
                      <a:pt x="0" y="5"/>
                      <a:pt x="3" y="2"/>
                    </a:cubicBezTo>
                    <a:cubicBezTo>
                      <a:pt x="5" y="1"/>
                      <a:pt x="6" y="0"/>
                      <a:pt x="9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2" name="Freeform 1210">
                <a:extLst>
                  <a:ext uri="{FF2B5EF4-FFF2-40B4-BE49-F238E27FC236}">
                    <a16:creationId xmlns:a16="http://schemas.microsoft.com/office/drawing/2014/main" id="{7A3E7CEF-C7BF-D4A7-CE21-4E88F473D02E}"/>
                  </a:ext>
                </a:extLst>
              </p:cNvPr>
              <p:cNvSpPr/>
              <p:nvPr userDrawn="1"/>
            </p:nvSpPr>
            <p:spPr bwMode="auto">
              <a:xfrm>
                <a:off x="4786" y="3431"/>
                <a:ext cx="70" cy="89"/>
              </a:xfrm>
              <a:custGeom>
                <a:avLst/>
                <a:gdLst>
                  <a:gd name="T0" fmla="*/ 2 w 11"/>
                  <a:gd name="T1" fmla="*/ 13 h 14"/>
                  <a:gd name="T2" fmla="*/ 0 w 11"/>
                  <a:gd name="T3" fmla="*/ 10 h 14"/>
                  <a:gd name="T4" fmla="*/ 1 w 11"/>
                  <a:gd name="T5" fmla="*/ 6 h 14"/>
                  <a:gd name="T6" fmla="*/ 8 w 11"/>
                  <a:gd name="T7" fmla="*/ 1 h 14"/>
                  <a:gd name="T8" fmla="*/ 10 w 11"/>
                  <a:gd name="T9" fmla="*/ 2 h 14"/>
                  <a:gd name="T10" fmla="*/ 6 w 11"/>
                  <a:gd name="T11" fmla="*/ 13 h 14"/>
                  <a:gd name="T12" fmla="*/ 2 w 11"/>
                  <a:gd name="T1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4">
                    <a:moveTo>
                      <a:pt x="2" y="13"/>
                    </a:moveTo>
                    <a:cubicBezTo>
                      <a:pt x="1" y="12"/>
                      <a:pt x="1" y="11"/>
                      <a:pt x="0" y="10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3" y="3"/>
                      <a:pt x="5" y="1"/>
                      <a:pt x="8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1" y="6"/>
                      <a:pt x="11" y="11"/>
                      <a:pt x="6" y="13"/>
                    </a:cubicBezTo>
                    <a:cubicBezTo>
                      <a:pt x="5" y="14"/>
                      <a:pt x="3" y="14"/>
                      <a:pt x="2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3" name="Freeform 1211">
                <a:extLst>
                  <a:ext uri="{FF2B5EF4-FFF2-40B4-BE49-F238E27FC236}">
                    <a16:creationId xmlns:a16="http://schemas.microsoft.com/office/drawing/2014/main" id="{B618F54B-E754-DFAC-8D98-15F8D39488AB}"/>
                  </a:ext>
                </a:extLst>
              </p:cNvPr>
              <p:cNvSpPr/>
              <p:nvPr userDrawn="1"/>
            </p:nvSpPr>
            <p:spPr bwMode="auto">
              <a:xfrm>
                <a:off x="5959" y="2613"/>
                <a:ext cx="63" cy="95"/>
              </a:xfrm>
              <a:custGeom>
                <a:avLst/>
                <a:gdLst>
                  <a:gd name="T0" fmla="*/ 4 w 10"/>
                  <a:gd name="T1" fmla="*/ 0 h 15"/>
                  <a:gd name="T2" fmla="*/ 7 w 10"/>
                  <a:gd name="T3" fmla="*/ 1 h 15"/>
                  <a:gd name="T4" fmla="*/ 9 w 10"/>
                  <a:gd name="T5" fmla="*/ 10 h 15"/>
                  <a:gd name="T6" fmla="*/ 8 w 10"/>
                  <a:gd name="T7" fmla="*/ 14 h 15"/>
                  <a:gd name="T8" fmla="*/ 4 w 10"/>
                  <a:gd name="T9" fmla="*/ 12 h 15"/>
                  <a:gd name="T10" fmla="*/ 0 w 10"/>
                  <a:gd name="T11" fmla="*/ 3 h 15"/>
                  <a:gd name="T12" fmla="*/ 4 w 10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4" y="0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10" y="4"/>
                      <a:pt x="10" y="7"/>
                      <a:pt x="9" y="10"/>
                    </a:cubicBezTo>
                    <a:cubicBezTo>
                      <a:pt x="9" y="11"/>
                      <a:pt x="9" y="13"/>
                      <a:pt x="8" y="14"/>
                    </a:cubicBezTo>
                    <a:cubicBezTo>
                      <a:pt x="6" y="15"/>
                      <a:pt x="5" y="13"/>
                      <a:pt x="4" y="12"/>
                    </a:cubicBezTo>
                    <a:cubicBezTo>
                      <a:pt x="1" y="10"/>
                      <a:pt x="0" y="7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4" name="Freeform 1212">
                <a:extLst>
                  <a:ext uri="{FF2B5EF4-FFF2-40B4-BE49-F238E27FC236}">
                    <a16:creationId xmlns:a16="http://schemas.microsoft.com/office/drawing/2014/main" id="{2DA73F03-1920-BCE7-9FDE-66B804E5068C}"/>
                  </a:ext>
                </a:extLst>
              </p:cNvPr>
              <p:cNvSpPr/>
              <p:nvPr userDrawn="1"/>
            </p:nvSpPr>
            <p:spPr bwMode="auto">
              <a:xfrm>
                <a:off x="7182" y="3945"/>
                <a:ext cx="94" cy="69"/>
              </a:xfrm>
              <a:custGeom>
                <a:avLst/>
                <a:gdLst>
                  <a:gd name="T0" fmla="*/ 14 w 15"/>
                  <a:gd name="T1" fmla="*/ 8 h 11"/>
                  <a:gd name="T2" fmla="*/ 10 w 15"/>
                  <a:gd name="T3" fmla="*/ 10 h 11"/>
                  <a:gd name="T4" fmla="*/ 7 w 15"/>
                  <a:gd name="T5" fmla="*/ 10 h 11"/>
                  <a:gd name="T6" fmla="*/ 1 w 15"/>
                  <a:gd name="T7" fmla="*/ 5 h 11"/>
                  <a:gd name="T8" fmla="*/ 2 w 15"/>
                  <a:gd name="T9" fmla="*/ 1 h 11"/>
                  <a:gd name="T10" fmla="*/ 14 w 15"/>
                  <a:gd name="T11" fmla="*/ 4 h 11"/>
                  <a:gd name="T12" fmla="*/ 14 w 15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1">
                    <a:moveTo>
                      <a:pt x="14" y="8"/>
                    </a:moveTo>
                    <a:cubicBezTo>
                      <a:pt x="13" y="9"/>
                      <a:pt x="12" y="10"/>
                      <a:pt x="10" y="10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5" y="8"/>
                      <a:pt x="3" y="7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11" y="0"/>
                      <a:pt x="14" y="4"/>
                    </a:cubicBezTo>
                    <a:cubicBezTo>
                      <a:pt x="15" y="5"/>
                      <a:pt x="15" y="7"/>
                      <a:pt x="1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5" name="Freeform 1213">
                <a:extLst>
                  <a:ext uri="{FF2B5EF4-FFF2-40B4-BE49-F238E27FC236}">
                    <a16:creationId xmlns:a16="http://schemas.microsoft.com/office/drawing/2014/main" id="{6C9F1B2B-091F-4D21-7D51-785DDE7E7911}"/>
                  </a:ext>
                </a:extLst>
              </p:cNvPr>
              <p:cNvSpPr/>
              <p:nvPr userDrawn="1"/>
            </p:nvSpPr>
            <p:spPr bwMode="auto">
              <a:xfrm>
                <a:off x="6608" y="3805"/>
                <a:ext cx="88" cy="63"/>
              </a:xfrm>
              <a:custGeom>
                <a:avLst/>
                <a:gdLst>
                  <a:gd name="T0" fmla="*/ 14 w 14"/>
                  <a:gd name="T1" fmla="*/ 4 h 10"/>
                  <a:gd name="T2" fmla="*/ 13 w 14"/>
                  <a:gd name="T3" fmla="*/ 8 h 10"/>
                  <a:gd name="T4" fmla="*/ 2 w 14"/>
                  <a:gd name="T5" fmla="*/ 10 h 10"/>
                  <a:gd name="T6" fmla="*/ 1 w 14"/>
                  <a:gd name="T7" fmla="*/ 7 h 10"/>
                  <a:gd name="T8" fmla="*/ 11 w 14"/>
                  <a:gd name="T9" fmla="*/ 0 h 10"/>
                  <a:gd name="T10" fmla="*/ 14 w 14"/>
                  <a:gd name="T1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4" y="4"/>
                    </a:moveTo>
                    <a:cubicBezTo>
                      <a:pt x="14" y="5"/>
                      <a:pt x="14" y="7"/>
                      <a:pt x="13" y="8"/>
                    </a:cubicBezTo>
                    <a:cubicBezTo>
                      <a:pt x="10" y="10"/>
                      <a:pt x="6" y="10"/>
                      <a:pt x="2" y="10"/>
                    </a:cubicBezTo>
                    <a:cubicBezTo>
                      <a:pt x="1" y="9"/>
                      <a:pt x="0" y="8"/>
                      <a:pt x="1" y="7"/>
                    </a:cubicBezTo>
                    <a:cubicBezTo>
                      <a:pt x="3" y="3"/>
                      <a:pt x="6" y="0"/>
                      <a:pt x="11" y="0"/>
                    </a:cubicBezTo>
                    <a:cubicBezTo>
                      <a:pt x="13" y="0"/>
                      <a:pt x="14" y="1"/>
                      <a:pt x="1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6" name="Freeform 1214">
                <a:extLst>
                  <a:ext uri="{FF2B5EF4-FFF2-40B4-BE49-F238E27FC236}">
                    <a16:creationId xmlns:a16="http://schemas.microsoft.com/office/drawing/2014/main" id="{EFB4218A-4C3B-A824-A57B-3FBB9C8432A2}"/>
                  </a:ext>
                </a:extLst>
              </p:cNvPr>
              <p:cNvSpPr/>
              <p:nvPr userDrawn="1"/>
            </p:nvSpPr>
            <p:spPr bwMode="auto">
              <a:xfrm>
                <a:off x="4357" y="1420"/>
                <a:ext cx="70" cy="95"/>
              </a:xfrm>
              <a:custGeom>
                <a:avLst/>
                <a:gdLst>
                  <a:gd name="T0" fmla="*/ 5 w 11"/>
                  <a:gd name="T1" fmla="*/ 0 h 15"/>
                  <a:gd name="T2" fmla="*/ 9 w 11"/>
                  <a:gd name="T3" fmla="*/ 2 h 15"/>
                  <a:gd name="T4" fmla="*/ 9 w 11"/>
                  <a:gd name="T5" fmla="*/ 13 h 15"/>
                  <a:gd name="T6" fmla="*/ 5 w 11"/>
                  <a:gd name="T7" fmla="*/ 14 h 15"/>
                  <a:gd name="T8" fmla="*/ 1 w 11"/>
                  <a:gd name="T9" fmla="*/ 7 h 15"/>
                  <a:gd name="T10" fmla="*/ 3 w 11"/>
                  <a:gd name="T11" fmla="*/ 0 h 15"/>
                  <a:gd name="T12" fmla="*/ 5 w 11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6" y="1"/>
                      <a:pt x="8" y="1"/>
                      <a:pt x="9" y="2"/>
                    </a:cubicBezTo>
                    <a:cubicBezTo>
                      <a:pt x="11" y="6"/>
                      <a:pt x="11" y="10"/>
                      <a:pt x="9" y="13"/>
                    </a:cubicBezTo>
                    <a:cubicBezTo>
                      <a:pt x="7" y="15"/>
                      <a:pt x="7" y="15"/>
                      <a:pt x="5" y="14"/>
                    </a:cubicBezTo>
                    <a:cubicBezTo>
                      <a:pt x="3" y="12"/>
                      <a:pt x="2" y="10"/>
                      <a:pt x="1" y="7"/>
                    </a:cubicBezTo>
                    <a:cubicBezTo>
                      <a:pt x="0" y="5"/>
                      <a:pt x="2" y="3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7" name="Freeform 1215">
                <a:extLst>
                  <a:ext uri="{FF2B5EF4-FFF2-40B4-BE49-F238E27FC236}">
                    <a16:creationId xmlns:a16="http://schemas.microsoft.com/office/drawing/2014/main" id="{BF92F82C-A29E-67B1-9B49-29783A8A5D02}"/>
                  </a:ext>
                </a:extLst>
              </p:cNvPr>
              <p:cNvSpPr/>
              <p:nvPr userDrawn="1"/>
            </p:nvSpPr>
            <p:spPr bwMode="auto">
              <a:xfrm>
                <a:off x="5738" y="393"/>
                <a:ext cx="82" cy="88"/>
              </a:xfrm>
              <a:custGeom>
                <a:avLst/>
                <a:gdLst>
                  <a:gd name="T0" fmla="*/ 12 w 13"/>
                  <a:gd name="T1" fmla="*/ 11 h 14"/>
                  <a:gd name="T2" fmla="*/ 8 w 13"/>
                  <a:gd name="T3" fmla="*/ 14 h 14"/>
                  <a:gd name="T4" fmla="*/ 1 w 13"/>
                  <a:gd name="T5" fmla="*/ 8 h 14"/>
                  <a:gd name="T6" fmla="*/ 1 w 13"/>
                  <a:gd name="T7" fmla="*/ 1 h 14"/>
                  <a:gd name="T8" fmla="*/ 2 w 13"/>
                  <a:gd name="T9" fmla="*/ 0 h 14"/>
                  <a:gd name="T10" fmla="*/ 11 w 13"/>
                  <a:gd name="T11" fmla="*/ 7 h 14"/>
                  <a:gd name="T12" fmla="*/ 12 w 13"/>
                  <a:gd name="T1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12" y="11"/>
                    </a:moveTo>
                    <a:cubicBezTo>
                      <a:pt x="12" y="13"/>
                      <a:pt x="11" y="14"/>
                      <a:pt x="8" y="14"/>
                    </a:cubicBezTo>
                    <a:cubicBezTo>
                      <a:pt x="4" y="13"/>
                      <a:pt x="2" y="11"/>
                      <a:pt x="1" y="8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1"/>
                      <a:pt x="10" y="4"/>
                      <a:pt x="11" y="7"/>
                    </a:cubicBezTo>
                    <a:cubicBezTo>
                      <a:pt x="11" y="9"/>
                      <a:pt x="13" y="10"/>
                      <a:pt x="1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8" name="Freeform 1216">
                <a:extLst>
                  <a:ext uri="{FF2B5EF4-FFF2-40B4-BE49-F238E27FC236}">
                    <a16:creationId xmlns:a16="http://schemas.microsoft.com/office/drawing/2014/main" id="{68E8E1A3-1455-81F5-6D0A-DAB5ACAF6C2D}"/>
                  </a:ext>
                </a:extLst>
              </p:cNvPr>
              <p:cNvSpPr/>
              <p:nvPr userDrawn="1"/>
            </p:nvSpPr>
            <p:spPr bwMode="auto">
              <a:xfrm>
                <a:off x="5309" y="1617"/>
                <a:ext cx="76" cy="108"/>
              </a:xfrm>
              <a:custGeom>
                <a:avLst/>
                <a:gdLst>
                  <a:gd name="T0" fmla="*/ 11 w 12"/>
                  <a:gd name="T1" fmla="*/ 8 h 17"/>
                  <a:gd name="T2" fmla="*/ 9 w 12"/>
                  <a:gd name="T3" fmla="*/ 16 h 17"/>
                  <a:gd name="T4" fmla="*/ 6 w 12"/>
                  <a:gd name="T5" fmla="*/ 16 h 17"/>
                  <a:gd name="T6" fmla="*/ 2 w 12"/>
                  <a:gd name="T7" fmla="*/ 2 h 17"/>
                  <a:gd name="T8" fmla="*/ 5 w 12"/>
                  <a:gd name="T9" fmla="*/ 1 h 17"/>
                  <a:gd name="T10" fmla="*/ 11 w 12"/>
                  <a:gd name="T11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1" y="8"/>
                    </a:moveTo>
                    <a:cubicBezTo>
                      <a:pt x="11" y="11"/>
                      <a:pt x="11" y="13"/>
                      <a:pt x="9" y="16"/>
                    </a:cubicBezTo>
                    <a:cubicBezTo>
                      <a:pt x="8" y="17"/>
                      <a:pt x="8" y="17"/>
                      <a:pt x="6" y="16"/>
                    </a:cubicBezTo>
                    <a:cubicBezTo>
                      <a:pt x="3" y="14"/>
                      <a:pt x="0" y="6"/>
                      <a:pt x="2" y="2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8" y="1"/>
                      <a:pt x="12" y="5"/>
                      <a:pt x="1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9" name="Freeform 1217">
                <a:extLst>
                  <a:ext uri="{FF2B5EF4-FFF2-40B4-BE49-F238E27FC236}">
                    <a16:creationId xmlns:a16="http://schemas.microsoft.com/office/drawing/2014/main" id="{178DE3EF-FEFC-A026-E472-FF317456C0DC}"/>
                  </a:ext>
                </a:extLst>
              </p:cNvPr>
              <p:cNvSpPr/>
              <p:nvPr userDrawn="1"/>
            </p:nvSpPr>
            <p:spPr bwMode="auto">
              <a:xfrm>
                <a:off x="5990" y="1021"/>
                <a:ext cx="120" cy="76"/>
              </a:xfrm>
              <a:custGeom>
                <a:avLst/>
                <a:gdLst>
                  <a:gd name="T0" fmla="*/ 9 w 19"/>
                  <a:gd name="T1" fmla="*/ 0 h 12"/>
                  <a:gd name="T2" fmla="*/ 17 w 19"/>
                  <a:gd name="T3" fmla="*/ 3 h 12"/>
                  <a:gd name="T4" fmla="*/ 18 w 19"/>
                  <a:gd name="T5" fmla="*/ 5 h 12"/>
                  <a:gd name="T6" fmla="*/ 4 w 19"/>
                  <a:gd name="T7" fmla="*/ 7 h 12"/>
                  <a:gd name="T8" fmla="*/ 5 w 19"/>
                  <a:gd name="T9" fmla="*/ 1 h 12"/>
                  <a:gd name="T10" fmla="*/ 9 w 19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9" y="0"/>
                    </a:moveTo>
                    <a:cubicBezTo>
                      <a:pt x="12" y="0"/>
                      <a:pt x="15" y="1"/>
                      <a:pt x="17" y="3"/>
                    </a:cubicBezTo>
                    <a:cubicBezTo>
                      <a:pt x="18" y="3"/>
                      <a:pt x="19" y="4"/>
                      <a:pt x="18" y="5"/>
                    </a:cubicBezTo>
                    <a:cubicBezTo>
                      <a:pt x="14" y="10"/>
                      <a:pt x="9" y="12"/>
                      <a:pt x="4" y="7"/>
                    </a:cubicBezTo>
                    <a:cubicBezTo>
                      <a:pt x="0" y="3"/>
                      <a:pt x="0" y="3"/>
                      <a:pt x="5" y="1"/>
                    </a:cubicBezTo>
                    <a:cubicBezTo>
                      <a:pt x="6" y="0"/>
                      <a:pt x="8" y="1"/>
                      <a:pt x="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0" name="Freeform 1218">
                <a:extLst>
                  <a:ext uri="{FF2B5EF4-FFF2-40B4-BE49-F238E27FC236}">
                    <a16:creationId xmlns:a16="http://schemas.microsoft.com/office/drawing/2014/main" id="{405E5F97-27E9-A542-3AEE-0024063B3ECA}"/>
                  </a:ext>
                </a:extLst>
              </p:cNvPr>
              <p:cNvSpPr/>
              <p:nvPr userDrawn="1"/>
            </p:nvSpPr>
            <p:spPr bwMode="auto">
              <a:xfrm>
                <a:off x="4181" y="3152"/>
                <a:ext cx="76" cy="50"/>
              </a:xfrm>
              <a:custGeom>
                <a:avLst/>
                <a:gdLst>
                  <a:gd name="T0" fmla="*/ 6 w 12"/>
                  <a:gd name="T1" fmla="*/ 0 h 8"/>
                  <a:gd name="T2" fmla="*/ 3 w 12"/>
                  <a:gd name="T3" fmla="*/ 3 h 8"/>
                  <a:gd name="T4" fmla="*/ 9 w 12"/>
                  <a:gd name="T5" fmla="*/ 1 h 8"/>
                  <a:gd name="T6" fmla="*/ 10 w 12"/>
                  <a:gd name="T7" fmla="*/ 5 h 8"/>
                  <a:gd name="T8" fmla="*/ 2 w 12"/>
                  <a:gd name="T9" fmla="*/ 8 h 8"/>
                  <a:gd name="T10" fmla="*/ 0 w 12"/>
                  <a:gd name="T11" fmla="*/ 7 h 8"/>
                  <a:gd name="T12" fmla="*/ 6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6" y="1"/>
                      <a:pt x="4" y="1"/>
                      <a:pt x="3" y="3"/>
                    </a:cubicBezTo>
                    <a:cubicBezTo>
                      <a:pt x="5" y="2"/>
                      <a:pt x="7" y="1"/>
                      <a:pt x="9" y="1"/>
                    </a:cubicBezTo>
                    <a:cubicBezTo>
                      <a:pt x="11" y="2"/>
                      <a:pt x="12" y="3"/>
                      <a:pt x="10" y="5"/>
                    </a:cubicBezTo>
                    <a:cubicBezTo>
                      <a:pt x="8" y="7"/>
                      <a:pt x="5" y="8"/>
                      <a:pt x="2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3"/>
                      <a:pt x="2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1" name="Freeform 1219">
                <a:extLst>
                  <a:ext uri="{FF2B5EF4-FFF2-40B4-BE49-F238E27FC236}">
                    <a16:creationId xmlns:a16="http://schemas.microsoft.com/office/drawing/2014/main" id="{B1C0CAC3-6A19-AA62-58EC-1E9131FAA060}"/>
                  </a:ext>
                </a:extLst>
              </p:cNvPr>
              <p:cNvSpPr/>
              <p:nvPr userDrawn="1"/>
            </p:nvSpPr>
            <p:spPr bwMode="auto">
              <a:xfrm>
                <a:off x="5038" y="1262"/>
                <a:ext cx="70" cy="63"/>
              </a:xfrm>
              <a:custGeom>
                <a:avLst/>
                <a:gdLst>
                  <a:gd name="T0" fmla="*/ 10 w 11"/>
                  <a:gd name="T1" fmla="*/ 3 h 10"/>
                  <a:gd name="T2" fmla="*/ 6 w 11"/>
                  <a:gd name="T3" fmla="*/ 2 h 10"/>
                  <a:gd name="T4" fmla="*/ 11 w 11"/>
                  <a:gd name="T5" fmla="*/ 6 h 10"/>
                  <a:gd name="T6" fmla="*/ 11 w 11"/>
                  <a:gd name="T7" fmla="*/ 9 h 10"/>
                  <a:gd name="T8" fmla="*/ 8 w 11"/>
                  <a:gd name="T9" fmla="*/ 9 h 10"/>
                  <a:gd name="T10" fmla="*/ 1 w 11"/>
                  <a:gd name="T11" fmla="*/ 5 h 10"/>
                  <a:gd name="T12" fmla="*/ 2 w 11"/>
                  <a:gd name="T13" fmla="*/ 2 h 10"/>
                  <a:gd name="T14" fmla="*/ 10 w 11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0">
                    <a:moveTo>
                      <a:pt x="10" y="3"/>
                    </a:moveTo>
                    <a:cubicBezTo>
                      <a:pt x="9" y="3"/>
                      <a:pt x="8" y="2"/>
                      <a:pt x="6" y="2"/>
                    </a:cubicBezTo>
                    <a:cubicBezTo>
                      <a:pt x="8" y="3"/>
                      <a:pt x="10" y="4"/>
                      <a:pt x="11" y="6"/>
                    </a:cubicBezTo>
                    <a:cubicBezTo>
                      <a:pt x="11" y="7"/>
                      <a:pt x="11" y="8"/>
                      <a:pt x="11" y="9"/>
                    </a:cubicBezTo>
                    <a:cubicBezTo>
                      <a:pt x="10" y="10"/>
                      <a:pt x="9" y="9"/>
                      <a:pt x="8" y="9"/>
                    </a:cubicBezTo>
                    <a:cubicBezTo>
                      <a:pt x="6" y="8"/>
                      <a:pt x="3" y="7"/>
                      <a:pt x="1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5" y="0"/>
                      <a:pt x="8" y="0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2" name="Freeform 1220">
                <a:extLst>
                  <a:ext uri="{FF2B5EF4-FFF2-40B4-BE49-F238E27FC236}">
                    <a16:creationId xmlns:a16="http://schemas.microsoft.com/office/drawing/2014/main" id="{534F5FBE-1B60-CE4C-97C5-9E428EF7EB1D}"/>
                  </a:ext>
                </a:extLst>
              </p:cNvPr>
              <p:cNvSpPr/>
              <p:nvPr userDrawn="1"/>
            </p:nvSpPr>
            <p:spPr bwMode="auto">
              <a:xfrm>
                <a:off x="4477" y="767"/>
                <a:ext cx="76" cy="114"/>
              </a:xfrm>
              <a:custGeom>
                <a:avLst/>
                <a:gdLst>
                  <a:gd name="T0" fmla="*/ 12 w 12"/>
                  <a:gd name="T1" fmla="*/ 12 h 18"/>
                  <a:gd name="T2" fmla="*/ 11 w 12"/>
                  <a:gd name="T3" fmla="*/ 17 h 18"/>
                  <a:gd name="T4" fmla="*/ 9 w 12"/>
                  <a:gd name="T5" fmla="*/ 18 h 18"/>
                  <a:gd name="T6" fmla="*/ 4 w 12"/>
                  <a:gd name="T7" fmla="*/ 5 h 18"/>
                  <a:gd name="T8" fmla="*/ 5 w 12"/>
                  <a:gd name="T9" fmla="*/ 3 h 18"/>
                  <a:gd name="T10" fmla="*/ 10 w 12"/>
                  <a:gd name="T11" fmla="*/ 3 h 18"/>
                  <a:gd name="T12" fmla="*/ 12 w 12"/>
                  <a:gd name="T13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8">
                    <a:moveTo>
                      <a:pt x="12" y="12"/>
                    </a:moveTo>
                    <a:cubicBezTo>
                      <a:pt x="12" y="13"/>
                      <a:pt x="11" y="15"/>
                      <a:pt x="11" y="17"/>
                    </a:cubicBezTo>
                    <a:cubicBezTo>
                      <a:pt x="11" y="18"/>
                      <a:pt x="10" y="18"/>
                      <a:pt x="9" y="18"/>
                    </a:cubicBezTo>
                    <a:cubicBezTo>
                      <a:pt x="4" y="17"/>
                      <a:pt x="0" y="10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11" y="6"/>
                      <a:pt x="12" y="9"/>
                      <a:pt x="1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3" name="Freeform 1221">
                <a:extLst>
                  <a:ext uri="{FF2B5EF4-FFF2-40B4-BE49-F238E27FC236}">
                    <a16:creationId xmlns:a16="http://schemas.microsoft.com/office/drawing/2014/main" id="{29A8C2CA-AFA3-F4F4-097F-43F941A22BFB}"/>
                  </a:ext>
                </a:extLst>
              </p:cNvPr>
              <p:cNvSpPr/>
              <p:nvPr userDrawn="1"/>
            </p:nvSpPr>
            <p:spPr bwMode="auto">
              <a:xfrm>
                <a:off x="7447" y="1718"/>
                <a:ext cx="100" cy="76"/>
              </a:xfrm>
              <a:custGeom>
                <a:avLst/>
                <a:gdLst>
                  <a:gd name="T0" fmla="*/ 4 w 16"/>
                  <a:gd name="T1" fmla="*/ 0 h 12"/>
                  <a:gd name="T2" fmla="*/ 12 w 16"/>
                  <a:gd name="T3" fmla="*/ 5 h 12"/>
                  <a:gd name="T4" fmla="*/ 13 w 16"/>
                  <a:gd name="T5" fmla="*/ 6 h 12"/>
                  <a:gd name="T6" fmla="*/ 15 w 16"/>
                  <a:gd name="T7" fmla="*/ 10 h 12"/>
                  <a:gd name="T8" fmla="*/ 9 w 16"/>
                  <a:gd name="T9" fmla="*/ 12 h 12"/>
                  <a:gd name="T10" fmla="*/ 1 w 16"/>
                  <a:gd name="T11" fmla="*/ 3 h 12"/>
                  <a:gd name="T12" fmla="*/ 4 w 16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4" y="0"/>
                    </a:moveTo>
                    <a:cubicBezTo>
                      <a:pt x="7" y="1"/>
                      <a:pt x="10" y="2"/>
                      <a:pt x="12" y="5"/>
                    </a:cubicBezTo>
                    <a:cubicBezTo>
                      <a:pt x="13" y="5"/>
                      <a:pt x="13" y="5"/>
                      <a:pt x="13" y="6"/>
                    </a:cubicBezTo>
                    <a:cubicBezTo>
                      <a:pt x="14" y="7"/>
                      <a:pt x="16" y="8"/>
                      <a:pt x="15" y="10"/>
                    </a:cubicBezTo>
                    <a:cubicBezTo>
                      <a:pt x="14" y="11"/>
                      <a:pt x="12" y="12"/>
                      <a:pt x="9" y="12"/>
                    </a:cubicBezTo>
                    <a:cubicBezTo>
                      <a:pt x="4" y="11"/>
                      <a:pt x="1" y="8"/>
                      <a:pt x="1" y="3"/>
                    </a:cubicBezTo>
                    <a:cubicBezTo>
                      <a:pt x="0" y="0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4" name="Freeform 1222">
                <a:extLst>
                  <a:ext uri="{FF2B5EF4-FFF2-40B4-BE49-F238E27FC236}">
                    <a16:creationId xmlns:a16="http://schemas.microsoft.com/office/drawing/2014/main" id="{8E22FD2F-BD86-2459-1BF7-A57F9A49C0D1}"/>
                  </a:ext>
                </a:extLst>
              </p:cNvPr>
              <p:cNvSpPr/>
              <p:nvPr userDrawn="1"/>
            </p:nvSpPr>
            <p:spPr bwMode="auto">
              <a:xfrm>
                <a:off x="5360" y="2219"/>
                <a:ext cx="88" cy="83"/>
              </a:xfrm>
              <a:custGeom>
                <a:avLst/>
                <a:gdLst>
                  <a:gd name="T0" fmla="*/ 14 w 14"/>
                  <a:gd name="T1" fmla="*/ 10 h 13"/>
                  <a:gd name="T2" fmla="*/ 11 w 14"/>
                  <a:gd name="T3" fmla="*/ 13 h 13"/>
                  <a:gd name="T4" fmla="*/ 0 w 14"/>
                  <a:gd name="T5" fmla="*/ 3 h 13"/>
                  <a:gd name="T6" fmla="*/ 4 w 14"/>
                  <a:gd name="T7" fmla="*/ 0 h 13"/>
                  <a:gd name="T8" fmla="*/ 14 w 14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14" y="10"/>
                    </a:moveTo>
                    <a:cubicBezTo>
                      <a:pt x="14" y="13"/>
                      <a:pt x="13" y="13"/>
                      <a:pt x="11" y="13"/>
                    </a:cubicBezTo>
                    <a:cubicBezTo>
                      <a:pt x="6" y="13"/>
                      <a:pt x="1" y="7"/>
                      <a:pt x="0" y="3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10" y="0"/>
                      <a:pt x="13" y="4"/>
                      <a:pt x="14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5" name="Freeform 1223">
                <a:extLst>
                  <a:ext uri="{FF2B5EF4-FFF2-40B4-BE49-F238E27FC236}">
                    <a16:creationId xmlns:a16="http://schemas.microsoft.com/office/drawing/2014/main" id="{B9D1B91A-720E-03EE-2325-3BF3FD30E776}"/>
                  </a:ext>
                </a:extLst>
              </p:cNvPr>
              <p:cNvSpPr/>
              <p:nvPr userDrawn="1"/>
            </p:nvSpPr>
            <p:spPr bwMode="auto">
              <a:xfrm>
                <a:off x="5688" y="3761"/>
                <a:ext cx="75" cy="44"/>
              </a:xfrm>
              <a:custGeom>
                <a:avLst/>
                <a:gdLst>
                  <a:gd name="T0" fmla="*/ 8 w 12"/>
                  <a:gd name="T1" fmla="*/ 0 h 7"/>
                  <a:gd name="T2" fmla="*/ 4 w 12"/>
                  <a:gd name="T3" fmla="*/ 1 h 7"/>
                  <a:gd name="T4" fmla="*/ 6 w 12"/>
                  <a:gd name="T5" fmla="*/ 1 h 7"/>
                  <a:gd name="T6" fmla="*/ 11 w 12"/>
                  <a:gd name="T7" fmla="*/ 3 h 7"/>
                  <a:gd name="T8" fmla="*/ 10 w 12"/>
                  <a:gd name="T9" fmla="*/ 6 h 7"/>
                  <a:gd name="T10" fmla="*/ 1 w 12"/>
                  <a:gd name="T11" fmla="*/ 6 h 7"/>
                  <a:gd name="T12" fmla="*/ 0 w 12"/>
                  <a:gd name="T13" fmla="*/ 4 h 7"/>
                  <a:gd name="T14" fmla="*/ 8 w 12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7">
                    <a:moveTo>
                      <a:pt x="8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5" y="2"/>
                      <a:pt x="5" y="1"/>
                      <a:pt x="6" y="1"/>
                    </a:cubicBezTo>
                    <a:cubicBezTo>
                      <a:pt x="8" y="1"/>
                      <a:pt x="9" y="1"/>
                      <a:pt x="11" y="3"/>
                    </a:cubicBezTo>
                    <a:cubicBezTo>
                      <a:pt x="12" y="4"/>
                      <a:pt x="12" y="5"/>
                      <a:pt x="10" y="6"/>
                    </a:cubicBezTo>
                    <a:cubicBezTo>
                      <a:pt x="7" y="7"/>
                      <a:pt x="4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4" y="0"/>
                      <a:pt x="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6" name="Freeform 1224">
                <a:extLst>
                  <a:ext uri="{FF2B5EF4-FFF2-40B4-BE49-F238E27FC236}">
                    <a16:creationId xmlns:a16="http://schemas.microsoft.com/office/drawing/2014/main" id="{7718093F-E196-5DB6-B78C-BBEB2EB98AA7}"/>
                  </a:ext>
                </a:extLst>
              </p:cNvPr>
              <p:cNvSpPr/>
              <p:nvPr userDrawn="1"/>
            </p:nvSpPr>
            <p:spPr bwMode="auto">
              <a:xfrm>
                <a:off x="4357" y="2530"/>
                <a:ext cx="114" cy="70"/>
              </a:xfrm>
              <a:custGeom>
                <a:avLst/>
                <a:gdLst>
                  <a:gd name="T0" fmla="*/ 7 w 18"/>
                  <a:gd name="T1" fmla="*/ 0 h 11"/>
                  <a:gd name="T2" fmla="*/ 17 w 18"/>
                  <a:gd name="T3" fmla="*/ 3 h 11"/>
                  <a:gd name="T4" fmla="*/ 17 w 18"/>
                  <a:gd name="T5" fmla="*/ 5 h 11"/>
                  <a:gd name="T6" fmla="*/ 9 w 18"/>
                  <a:gd name="T7" fmla="*/ 10 h 11"/>
                  <a:gd name="T8" fmla="*/ 1 w 18"/>
                  <a:gd name="T9" fmla="*/ 4 h 11"/>
                  <a:gd name="T10" fmla="*/ 2 w 18"/>
                  <a:gd name="T11" fmla="*/ 2 h 11"/>
                  <a:gd name="T12" fmla="*/ 7 w 18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11">
                    <a:moveTo>
                      <a:pt x="7" y="0"/>
                    </a:moveTo>
                    <a:cubicBezTo>
                      <a:pt x="11" y="1"/>
                      <a:pt x="14" y="2"/>
                      <a:pt x="17" y="3"/>
                    </a:cubicBezTo>
                    <a:cubicBezTo>
                      <a:pt x="18" y="4"/>
                      <a:pt x="18" y="4"/>
                      <a:pt x="17" y="5"/>
                    </a:cubicBezTo>
                    <a:cubicBezTo>
                      <a:pt x="15" y="8"/>
                      <a:pt x="13" y="10"/>
                      <a:pt x="9" y="10"/>
                    </a:cubicBezTo>
                    <a:cubicBezTo>
                      <a:pt x="7" y="11"/>
                      <a:pt x="1" y="6"/>
                      <a:pt x="1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7" name="Freeform 1225">
                <a:extLst>
                  <a:ext uri="{FF2B5EF4-FFF2-40B4-BE49-F238E27FC236}">
                    <a16:creationId xmlns:a16="http://schemas.microsoft.com/office/drawing/2014/main" id="{9B0D51C4-1D2B-4038-23BF-25D94C616A5C}"/>
                  </a:ext>
                </a:extLst>
              </p:cNvPr>
              <p:cNvSpPr/>
              <p:nvPr userDrawn="1"/>
            </p:nvSpPr>
            <p:spPr bwMode="auto">
              <a:xfrm>
                <a:off x="4704" y="1940"/>
                <a:ext cx="107" cy="76"/>
              </a:xfrm>
              <a:custGeom>
                <a:avLst/>
                <a:gdLst>
                  <a:gd name="T0" fmla="*/ 9 w 17"/>
                  <a:gd name="T1" fmla="*/ 11 h 12"/>
                  <a:gd name="T2" fmla="*/ 1 w 17"/>
                  <a:gd name="T3" fmla="*/ 5 h 12"/>
                  <a:gd name="T4" fmla="*/ 0 w 17"/>
                  <a:gd name="T5" fmla="*/ 4 h 12"/>
                  <a:gd name="T6" fmla="*/ 1 w 17"/>
                  <a:gd name="T7" fmla="*/ 1 h 12"/>
                  <a:gd name="T8" fmla="*/ 14 w 17"/>
                  <a:gd name="T9" fmla="*/ 4 h 12"/>
                  <a:gd name="T10" fmla="*/ 15 w 17"/>
                  <a:gd name="T11" fmla="*/ 5 h 12"/>
                  <a:gd name="T12" fmla="*/ 15 w 17"/>
                  <a:gd name="T13" fmla="*/ 9 h 12"/>
                  <a:gd name="T14" fmla="*/ 9 w 17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9" y="11"/>
                    </a:moveTo>
                    <a:cubicBezTo>
                      <a:pt x="4" y="11"/>
                      <a:pt x="3" y="8"/>
                      <a:pt x="1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6" y="0"/>
                      <a:pt x="10" y="1"/>
                      <a:pt x="14" y="4"/>
                    </a:cubicBezTo>
                    <a:cubicBezTo>
                      <a:pt x="14" y="4"/>
                      <a:pt x="14" y="5"/>
                      <a:pt x="15" y="5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3" y="10"/>
                      <a:pt x="11" y="12"/>
                      <a:pt x="9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8" name="Freeform 1226">
                <a:extLst>
                  <a:ext uri="{FF2B5EF4-FFF2-40B4-BE49-F238E27FC236}">
                    <a16:creationId xmlns:a16="http://schemas.microsoft.com/office/drawing/2014/main" id="{E1A664E6-63DE-0A69-F905-46394A4CB408}"/>
                  </a:ext>
                </a:extLst>
              </p:cNvPr>
              <p:cNvSpPr/>
              <p:nvPr userDrawn="1"/>
            </p:nvSpPr>
            <p:spPr bwMode="auto">
              <a:xfrm>
                <a:off x="6142" y="3076"/>
                <a:ext cx="63" cy="114"/>
              </a:xfrm>
              <a:custGeom>
                <a:avLst/>
                <a:gdLst>
                  <a:gd name="T0" fmla="*/ 1 w 10"/>
                  <a:gd name="T1" fmla="*/ 9 h 18"/>
                  <a:gd name="T2" fmla="*/ 4 w 10"/>
                  <a:gd name="T3" fmla="*/ 1 h 18"/>
                  <a:gd name="T4" fmla="*/ 5 w 10"/>
                  <a:gd name="T5" fmla="*/ 1 h 18"/>
                  <a:gd name="T6" fmla="*/ 10 w 10"/>
                  <a:gd name="T7" fmla="*/ 12 h 18"/>
                  <a:gd name="T8" fmla="*/ 10 w 10"/>
                  <a:gd name="T9" fmla="*/ 16 h 18"/>
                  <a:gd name="T10" fmla="*/ 7 w 10"/>
                  <a:gd name="T11" fmla="*/ 17 h 18"/>
                  <a:gd name="T12" fmla="*/ 1 w 10"/>
                  <a:gd name="T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" y="9"/>
                    </a:moveTo>
                    <a:cubicBezTo>
                      <a:pt x="0" y="6"/>
                      <a:pt x="2" y="4"/>
                      <a:pt x="4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9" y="4"/>
                      <a:pt x="10" y="8"/>
                      <a:pt x="10" y="12"/>
                    </a:cubicBezTo>
                    <a:cubicBezTo>
                      <a:pt x="10" y="13"/>
                      <a:pt x="10" y="14"/>
                      <a:pt x="10" y="16"/>
                    </a:cubicBezTo>
                    <a:cubicBezTo>
                      <a:pt x="9" y="17"/>
                      <a:pt x="9" y="18"/>
                      <a:pt x="7" y="17"/>
                    </a:cubicBezTo>
                    <a:cubicBezTo>
                      <a:pt x="3" y="16"/>
                      <a:pt x="1" y="13"/>
                      <a:pt x="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9" name="Freeform 1227">
                <a:extLst>
                  <a:ext uri="{FF2B5EF4-FFF2-40B4-BE49-F238E27FC236}">
                    <a16:creationId xmlns:a16="http://schemas.microsoft.com/office/drawing/2014/main" id="{37CD585C-7D96-4F33-2823-76ADA436BC1E}"/>
                  </a:ext>
                </a:extLst>
              </p:cNvPr>
              <p:cNvSpPr/>
              <p:nvPr userDrawn="1"/>
            </p:nvSpPr>
            <p:spPr bwMode="auto">
              <a:xfrm>
                <a:off x="6930" y="729"/>
                <a:ext cx="107" cy="76"/>
              </a:xfrm>
              <a:custGeom>
                <a:avLst/>
                <a:gdLst>
                  <a:gd name="T0" fmla="*/ 17 w 17"/>
                  <a:gd name="T1" fmla="*/ 2 h 12"/>
                  <a:gd name="T2" fmla="*/ 5 w 17"/>
                  <a:gd name="T3" fmla="*/ 11 h 12"/>
                  <a:gd name="T4" fmla="*/ 4 w 17"/>
                  <a:gd name="T5" fmla="*/ 5 h 12"/>
                  <a:gd name="T6" fmla="*/ 15 w 17"/>
                  <a:gd name="T7" fmla="*/ 0 h 12"/>
                  <a:gd name="T8" fmla="*/ 17 w 17"/>
                  <a:gd name="T9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2">
                    <a:moveTo>
                      <a:pt x="17" y="2"/>
                    </a:moveTo>
                    <a:cubicBezTo>
                      <a:pt x="17" y="9"/>
                      <a:pt x="12" y="12"/>
                      <a:pt x="5" y="11"/>
                    </a:cubicBezTo>
                    <a:cubicBezTo>
                      <a:pt x="0" y="9"/>
                      <a:pt x="0" y="8"/>
                      <a:pt x="4" y="5"/>
                    </a:cubicBezTo>
                    <a:cubicBezTo>
                      <a:pt x="7" y="2"/>
                      <a:pt x="11" y="0"/>
                      <a:pt x="15" y="0"/>
                    </a:cubicBezTo>
                    <a:cubicBezTo>
                      <a:pt x="16" y="0"/>
                      <a:pt x="17" y="1"/>
                      <a:pt x="1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0" name="Freeform 1228">
                <a:extLst>
                  <a:ext uri="{FF2B5EF4-FFF2-40B4-BE49-F238E27FC236}">
                    <a16:creationId xmlns:a16="http://schemas.microsoft.com/office/drawing/2014/main" id="{BDC06CA3-1112-8EC6-CDD3-16B8C121FCA0}"/>
                  </a:ext>
                </a:extLst>
              </p:cNvPr>
              <p:cNvSpPr/>
              <p:nvPr userDrawn="1"/>
            </p:nvSpPr>
            <p:spPr bwMode="auto">
              <a:xfrm>
                <a:off x="5272" y="475"/>
                <a:ext cx="75" cy="83"/>
              </a:xfrm>
              <a:custGeom>
                <a:avLst/>
                <a:gdLst>
                  <a:gd name="T0" fmla="*/ 10 w 12"/>
                  <a:gd name="T1" fmla="*/ 6 h 13"/>
                  <a:gd name="T2" fmla="*/ 4 w 12"/>
                  <a:gd name="T3" fmla="*/ 12 h 13"/>
                  <a:gd name="T4" fmla="*/ 0 w 12"/>
                  <a:gd name="T5" fmla="*/ 9 h 13"/>
                  <a:gd name="T6" fmla="*/ 11 w 12"/>
                  <a:gd name="T7" fmla="*/ 2 h 13"/>
                  <a:gd name="T8" fmla="*/ 10 w 12"/>
                  <a:gd name="T9" fmla="*/ 6 h 13"/>
                  <a:gd name="T10" fmla="*/ 5 w 12"/>
                  <a:gd name="T11" fmla="*/ 5 h 13"/>
                  <a:gd name="T12" fmla="*/ 3 w 12"/>
                  <a:gd name="T13" fmla="*/ 7 h 13"/>
                  <a:gd name="T14" fmla="*/ 2 w 12"/>
                  <a:gd name="T15" fmla="*/ 9 h 13"/>
                  <a:gd name="T16" fmla="*/ 4 w 12"/>
                  <a:gd name="T17" fmla="*/ 10 h 13"/>
                  <a:gd name="T18" fmla="*/ 8 w 12"/>
                  <a:gd name="T19" fmla="*/ 7 h 13"/>
                  <a:gd name="T20" fmla="*/ 10 w 12"/>
                  <a:gd name="T21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0" y="6"/>
                    </a:moveTo>
                    <a:cubicBezTo>
                      <a:pt x="9" y="9"/>
                      <a:pt x="7" y="11"/>
                      <a:pt x="4" y="12"/>
                    </a:cubicBezTo>
                    <a:cubicBezTo>
                      <a:pt x="1" y="13"/>
                      <a:pt x="0" y="12"/>
                      <a:pt x="0" y="9"/>
                    </a:cubicBezTo>
                    <a:cubicBezTo>
                      <a:pt x="0" y="4"/>
                      <a:pt x="6" y="0"/>
                      <a:pt x="11" y="2"/>
                    </a:cubicBezTo>
                    <a:cubicBezTo>
                      <a:pt x="12" y="2"/>
                      <a:pt x="12" y="4"/>
                      <a:pt x="10" y="6"/>
                    </a:cubicBezTo>
                    <a:cubicBezTo>
                      <a:pt x="9" y="4"/>
                      <a:pt x="8" y="4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6" y="9"/>
                      <a:pt x="7" y="8"/>
                      <a:pt x="8" y="7"/>
                    </a:cubicBezTo>
                    <a:cubicBezTo>
                      <a:pt x="9" y="7"/>
                      <a:pt x="9" y="6"/>
                      <a:pt x="1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1" name="Freeform 1229">
                <a:extLst>
                  <a:ext uri="{FF2B5EF4-FFF2-40B4-BE49-F238E27FC236}">
                    <a16:creationId xmlns:a16="http://schemas.microsoft.com/office/drawing/2014/main" id="{726702E2-5D7E-1C8D-CD9B-D90836A1382D}"/>
                  </a:ext>
                </a:extLst>
              </p:cNvPr>
              <p:cNvSpPr/>
              <p:nvPr userDrawn="1"/>
            </p:nvSpPr>
            <p:spPr bwMode="auto">
              <a:xfrm>
                <a:off x="6451" y="329"/>
                <a:ext cx="56" cy="95"/>
              </a:xfrm>
              <a:custGeom>
                <a:avLst/>
                <a:gdLst>
                  <a:gd name="T0" fmla="*/ 0 w 9"/>
                  <a:gd name="T1" fmla="*/ 6 h 15"/>
                  <a:gd name="T2" fmla="*/ 1 w 9"/>
                  <a:gd name="T3" fmla="*/ 3 h 15"/>
                  <a:gd name="T4" fmla="*/ 6 w 9"/>
                  <a:gd name="T5" fmla="*/ 2 h 15"/>
                  <a:gd name="T6" fmla="*/ 9 w 9"/>
                  <a:gd name="T7" fmla="*/ 13 h 15"/>
                  <a:gd name="T8" fmla="*/ 7 w 9"/>
                  <a:gd name="T9" fmla="*/ 14 h 15"/>
                  <a:gd name="T10" fmla="*/ 0 w 9"/>
                  <a:gd name="T11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5">
                    <a:moveTo>
                      <a:pt x="0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3" y="0"/>
                      <a:pt x="3" y="0"/>
                      <a:pt x="6" y="2"/>
                    </a:cubicBezTo>
                    <a:cubicBezTo>
                      <a:pt x="8" y="5"/>
                      <a:pt x="9" y="9"/>
                      <a:pt x="9" y="13"/>
                    </a:cubicBezTo>
                    <a:cubicBezTo>
                      <a:pt x="9" y="14"/>
                      <a:pt x="8" y="15"/>
                      <a:pt x="7" y="14"/>
                    </a:cubicBezTo>
                    <a:cubicBezTo>
                      <a:pt x="2" y="14"/>
                      <a:pt x="0" y="11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2" name="Freeform 1230">
                <a:extLst>
                  <a:ext uri="{FF2B5EF4-FFF2-40B4-BE49-F238E27FC236}">
                    <a16:creationId xmlns:a16="http://schemas.microsoft.com/office/drawing/2014/main" id="{876F819B-180D-15F2-CBFC-A2D37372CCAA}"/>
                  </a:ext>
                </a:extLst>
              </p:cNvPr>
              <p:cNvSpPr/>
              <p:nvPr userDrawn="1"/>
            </p:nvSpPr>
            <p:spPr bwMode="auto">
              <a:xfrm>
                <a:off x="7503" y="2460"/>
                <a:ext cx="70" cy="89"/>
              </a:xfrm>
              <a:custGeom>
                <a:avLst/>
                <a:gdLst>
                  <a:gd name="T0" fmla="*/ 0 w 11"/>
                  <a:gd name="T1" fmla="*/ 10 h 14"/>
                  <a:gd name="T2" fmla="*/ 10 w 11"/>
                  <a:gd name="T3" fmla="*/ 3 h 14"/>
                  <a:gd name="T4" fmla="*/ 11 w 11"/>
                  <a:gd name="T5" fmla="*/ 4 h 14"/>
                  <a:gd name="T6" fmla="*/ 3 w 11"/>
                  <a:gd name="T7" fmla="*/ 13 h 14"/>
                  <a:gd name="T8" fmla="*/ 0 w 11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0" y="10"/>
                    </a:moveTo>
                    <a:cubicBezTo>
                      <a:pt x="0" y="5"/>
                      <a:pt x="6" y="0"/>
                      <a:pt x="10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8"/>
                      <a:pt x="7" y="12"/>
                      <a:pt x="3" y="13"/>
                    </a:cubicBezTo>
                    <a:cubicBezTo>
                      <a:pt x="1" y="14"/>
                      <a:pt x="0" y="12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3" name="Freeform 1231">
                <a:extLst>
                  <a:ext uri="{FF2B5EF4-FFF2-40B4-BE49-F238E27FC236}">
                    <a16:creationId xmlns:a16="http://schemas.microsoft.com/office/drawing/2014/main" id="{1F1393E5-9A9B-E759-B949-FB91D9160BC2}"/>
                  </a:ext>
                </a:extLst>
              </p:cNvPr>
              <p:cNvSpPr/>
              <p:nvPr userDrawn="1"/>
            </p:nvSpPr>
            <p:spPr bwMode="auto">
              <a:xfrm>
                <a:off x="4837" y="2663"/>
                <a:ext cx="69" cy="95"/>
              </a:xfrm>
              <a:custGeom>
                <a:avLst/>
                <a:gdLst>
                  <a:gd name="T0" fmla="*/ 0 w 11"/>
                  <a:gd name="T1" fmla="*/ 10 h 15"/>
                  <a:gd name="T2" fmla="*/ 6 w 11"/>
                  <a:gd name="T3" fmla="*/ 1 h 15"/>
                  <a:gd name="T4" fmla="*/ 8 w 11"/>
                  <a:gd name="T5" fmla="*/ 2 h 15"/>
                  <a:gd name="T6" fmla="*/ 5 w 11"/>
                  <a:gd name="T7" fmla="*/ 13 h 15"/>
                  <a:gd name="T8" fmla="*/ 4 w 11"/>
                  <a:gd name="T9" fmla="*/ 14 h 15"/>
                  <a:gd name="T10" fmla="*/ 0 w 11"/>
                  <a:gd name="T1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5">
                    <a:moveTo>
                      <a:pt x="0" y="10"/>
                    </a:moveTo>
                    <a:cubicBezTo>
                      <a:pt x="0" y="7"/>
                      <a:pt x="3" y="4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11" y="6"/>
                      <a:pt x="9" y="11"/>
                      <a:pt x="5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" y="15"/>
                      <a:pt x="0" y="14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4" name="Freeform 1232">
                <a:extLst>
                  <a:ext uri="{FF2B5EF4-FFF2-40B4-BE49-F238E27FC236}">
                    <a16:creationId xmlns:a16="http://schemas.microsoft.com/office/drawing/2014/main" id="{3D890FCF-ABA1-C5A1-51DA-ADDD7878823B}"/>
                  </a:ext>
                </a:extLst>
              </p:cNvPr>
              <p:cNvSpPr/>
              <p:nvPr userDrawn="1"/>
            </p:nvSpPr>
            <p:spPr bwMode="auto">
              <a:xfrm>
                <a:off x="6860" y="2885"/>
                <a:ext cx="95" cy="57"/>
              </a:xfrm>
              <a:custGeom>
                <a:avLst/>
                <a:gdLst>
                  <a:gd name="T0" fmla="*/ 7 w 15"/>
                  <a:gd name="T1" fmla="*/ 9 h 9"/>
                  <a:gd name="T2" fmla="*/ 0 w 15"/>
                  <a:gd name="T3" fmla="*/ 7 h 9"/>
                  <a:gd name="T4" fmla="*/ 0 w 15"/>
                  <a:gd name="T5" fmla="*/ 6 h 9"/>
                  <a:gd name="T6" fmla="*/ 13 w 15"/>
                  <a:gd name="T7" fmla="*/ 4 h 9"/>
                  <a:gd name="T8" fmla="*/ 14 w 15"/>
                  <a:gd name="T9" fmla="*/ 7 h 9"/>
                  <a:gd name="T10" fmla="*/ 11 w 15"/>
                  <a:gd name="T11" fmla="*/ 9 h 9"/>
                  <a:gd name="T12" fmla="*/ 7 w 15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7" y="9"/>
                    </a:moveTo>
                    <a:cubicBezTo>
                      <a:pt x="5" y="9"/>
                      <a:pt x="2" y="8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0"/>
                      <a:pt x="8" y="0"/>
                      <a:pt x="13" y="4"/>
                    </a:cubicBezTo>
                    <a:cubicBezTo>
                      <a:pt x="13" y="5"/>
                      <a:pt x="15" y="5"/>
                      <a:pt x="14" y="7"/>
                    </a:cubicBezTo>
                    <a:cubicBezTo>
                      <a:pt x="14" y="8"/>
                      <a:pt x="12" y="9"/>
                      <a:pt x="11" y="9"/>
                    </a:cubicBezTo>
                    <a:cubicBezTo>
                      <a:pt x="10" y="9"/>
                      <a:pt x="8" y="9"/>
                      <a:pt x="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5" name="Freeform 1233">
                <a:extLst>
                  <a:ext uri="{FF2B5EF4-FFF2-40B4-BE49-F238E27FC236}">
                    <a16:creationId xmlns:a16="http://schemas.microsoft.com/office/drawing/2014/main" id="{3861999B-B8A9-27EB-3EE1-0F1F78F0070B}"/>
                  </a:ext>
                </a:extLst>
              </p:cNvPr>
              <p:cNvSpPr/>
              <p:nvPr userDrawn="1"/>
            </p:nvSpPr>
            <p:spPr bwMode="auto">
              <a:xfrm>
                <a:off x="6602" y="3799"/>
                <a:ext cx="101" cy="76"/>
              </a:xfrm>
              <a:custGeom>
                <a:avLst/>
                <a:gdLst>
                  <a:gd name="T0" fmla="*/ 15 w 16"/>
                  <a:gd name="T1" fmla="*/ 5 h 12"/>
                  <a:gd name="T2" fmla="*/ 11 w 16"/>
                  <a:gd name="T3" fmla="*/ 2 h 12"/>
                  <a:gd name="T4" fmla="*/ 2 w 16"/>
                  <a:gd name="T5" fmla="*/ 8 h 12"/>
                  <a:gd name="T6" fmla="*/ 4 w 16"/>
                  <a:gd name="T7" fmla="*/ 10 h 12"/>
                  <a:gd name="T8" fmla="*/ 12 w 16"/>
                  <a:gd name="T9" fmla="*/ 9 h 12"/>
                  <a:gd name="T10" fmla="*/ 14 w 16"/>
                  <a:gd name="T11" fmla="*/ 9 h 12"/>
                  <a:gd name="T12" fmla="*/ 12 w 16"/>
                  <a:gd name="T13" fmla="*/ 11 h 12"/>
                  <a:gd name="T14" fmla="*/ 2 w 16"/>
                  <a:gd name="T15" fmla="*/ 11 h 12"/>
                  <a:gd name="T16" fmla="*/ 1 w 16"/>
                  <a:gd name="T17" fmla="*/ 8 h 12"/>
                  <a:gd name="T18" fmla="*/ 6 w 16"/>
                  <a:gd name="T19" fmla="*/ 2 h 12"/>
                  <a:gd name="T20" fmla="*/ 13 w 16"/>
                  <a:gd name="T21" fmla="*/ 1 h 12"/>
                  <a:gd name="T22" fmla="*/ 15 w 16"/>
                  <a:gd name="T2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2">
                    <a:moveTo>
                      <a:pt x="15" y="5"/>
                    </a:moveTo>
                    <a:cubicBezTo>
                      <a:pt x="15" y="2"/>
                      <a:pt x="14" y="2"/>
                      <a:pt x="11" y="2"/>
                    </a:cubicBezTo>
                    <a:cubicBezTo>
                      <a:pt x="7" y="2"/>
                      <a:pt x="4" y="5"/>
                      <a:pt x="2" y="8"/>
                    </a:cubicBezTo>
                    <a:cubicBezTo>
                      <a:pt x="1" y="10"/>
                      <a:pt x="3" y="10"/>
                      <a:pt x="4" y="10"/>
                    </a:cubicBezTo>
                    <a:cubicBezTo>
                      <a:pt x="7" y="10"/>
                      <a:pt x="10" y="11"/>
                      <a:pt x="12" y="9"/>
                    </a:cubicBezTo>
                    <a:cubicBezTo>
                      <a:pt x="13" y="9"/>
                      <a:pt x="13" y="9"/>
                      <a:pt x="14" y="9"/>
                    </a:cubicBezTo>
                    <a:cubicBezTo>
                      <a:pt x="14" y="10"/>
                      <a:pt x="13" y="10"/>
                      <a:pt x="12" y="11"/>
                    </a:cubicBezTo>
                    <a:cubicBezTo>
                      <a:pt x="9" y="12"/>
                      <a:pt x="6" y="12"/>
                      <a:pt x="2" y="11"/>
                    </a:cubicBezTo>
                    <a:cubicBezTo>
                      <a:pt x="1" y="11"/>
                      <a:pt x="0" y="10"/>
                      <a:pt x="1" y="8"/>
                    </a:cubicBezTo>
                    <a:cubicBezTo>
                      <a:pt x="3" y="6"/>
                      <a:pt x="4" y="4"/>
                      <a:pt x="6" y="2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16" y="1"/>
                      <a:pt x="16" y="2"/>
                      <a:pt x="1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6" name="Freeform 1234">
                <a:extLst>
                  <a:ext uri="{FF2B5EF4-FFF2-40B4-BE49-F238E27FC236}">
                    <a16:creationId xmlns:a16="http://schemas.microsoft.com/office/drawing/2014/main" id="{997F91DE-8F4C-E96D-4A6C-BF2ADB8DF3E9}"/>
                  </a:ext>
                </a:extLst>
              </p:cNvPr>
              <p:cNvSpPr/>
              <p:nvPr userDrawn="1"/>
            </p:nvSpPr>
            <p:spPr bwMode="auto">
              <a:xfrm>
                <a:off x="7510" y="3260"/>
                <a:ext cx="75" cy="107"/>
              </a:xfrm>
              <a:custGeom>
                <a:avLst/>
                <a:gdLst>
                  <a:gd name="T0" fmla="*/ 10 w 12"/>
                  <a:gd name="T1" fmla="*/ 3 h 17"/>
                  <a:gd name="T2" fmla="*/ 12 w 12"/>
                  <a:gd name="T3" fmla="*/ 6 h 17"/>
                  <a:gd name="T4" fmla="*/ 8 w 12"/>
                  <a:gd name="T5" fmla="*/ 15 h 17"/>
                  <a:gd name="T6" fmla="*/ 6 w 12"/>
                  <a:gd name="T7" fmla="*/ 15 h 17"/>
                  <a:gd name="T8" fmla="*/ 1 w 12"/>
                  <a:gd name="T9" fmla="*/ 5 h 17"/>
                  <a:gd name="T10" fmla="*/ 4 w 12"/>
                  <a:gd name="T11" fmla="*/ 0 h 17"/>
                  <a:gd name="T12" fmla="*/ 10 w 12"/>
                  <a:gd name="T13" fmla="*/ 3 h 17"/>
                  <a:gd name="T14" fmla="*/ 7 w 12"/>
                  <a:gd name="T15" fmla="*/ 2 h 17"/>
                  <a:gd name="T16" fmla="*/ 4 w 12"/>
                  <a:gd name="T17" fmla="*/ 3 h 17"/>
                  <a:gd name="T18" fmla="*/ 6 w 12"/>
                  <a:gd name="T19" fmla="*/ 14 h 17"/>
                  <a:gd name="T20" fmla="*/ 8 w 12"/>
                  <a:gd name="T21" fmla="*/ 13 h 17"/>
                  <a:gd name="T22" fmla="*/ 10 w 12"/>
                  <a:gd name="T23" fmla="*/ 4 h 17"/>
                  <a:gd name="T24" fmla="*/ 10 w 12"/>
                  <a:gd name="T25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7">
                    <a:moveTo>
                      <a:pt x="10" y="3"/>
                    </a:moveTo>
                    <a:cubicBezTo>
                      <a:pt x="11" y="3"/>
                      <a:pt x="12" y="4"/>
                      <a:pt x="12" y="6"/>
                    </a:cubicBezTo>
                    <a:cubicBezTo>
                      <a:pt x="12" y="9"/>
                      <a:pt x="11" y="13"/>
                      <a:pt x="8" y="15"/>
                    </a:cubicBezTo>
                    <a:cubicBezTo>
                      <a:pt x="7" y="16"/>
                      <a:pt x="7" y="17"/>
                      <a:pt x="6" y="15"/>
                    </a:cubicBezTo>
                    <a:cubicBezTo>
                      <a:pt x="3" y="12"/>
                      <a:pt x="0" y="10"/>
                      <a:pt x="1" y="5"/>
                    </a:cubicBezTo>
                    <a:cubicBezTo>
                      <a:pt x="2" y="3"/>
                      <a:pt x="2" y="1"/>
                      <a:pt x="4" y="0"/>
                    </a:cubicBezTo>
                    <a:cubicBezTo>
                      <a:pt x="7" y="0"/>
                      <a:pt x="8" y="1"/>
                      <a:pt x="10" y="3"/>
                    </a:cubicBezTo>
                    <a:cubicBezTo>
                      <a:pt x="8" y="3"/>
                      <a:pt x="8" y="3"/>
                      <a:pt x="7" y="2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2" y="6"/>
                      <a:pt x="3" y="12"/>
                      <a:pt x="6" y="14"/>
                    </a:cubicBezTo>
                    <a:cubicBezTo>
                      <a:pt x="7" y="15"/>
                      <a:pt x="8" y="14"/>
                      <a:pt x="8" y="13"/>
                    </a:cubicBezTo>
                    <a:cubicBezTo>
                      <a:pt x="10" y="10"/>
                      <a:pt x="10" y="7"/>
                      <a:pt x="10" y="4"/>
                    </a:cubicBezTo>
                    <a:cubicBezTo>
                      <a:pt x="10" y="4"/>
                      <a:pt x="9" y="3"/>
                      <a:pt x="1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7" name="Freeform 1235">
                <a:extLst>
                  <a:ext uri="{FF2B5EF4-FFF2-40B4-BE49-F238E27FC236}">
                    <a16:creationId xmlns:a16="http://schemas.microsoft.com/office/drawing/2014/main" id="{13B529BA-BF92-764E-076F-23D56FA9B670}"/>
                  </a:ext>
                </a:extLst>
              </p:cNvPr>
              <p:cNvSpPr/>
              <p:nvPr userDrawn="1"/>
            </p:nvSpPr>
            <p:spPr bwMode="auto">
              <a:xfrm>
                <a:off x="7346" y="475"/>
                <a:ext cx="63" cy="95"/>
              </a:xfrm>
              <a:custGeom>
                <a:avLst/>
                <a:gdLst>
                  <a:gd name="T0" fmla="*/ 10 w 10"/>
                  <a:gd name="T1" fmla="*/ 6 h 15"/>
                  <a:gd name="T2" fmla="*/ 5 w 10"/>
                  <a:gd name="T3" fmla="*/ 13 h 15"/>
                  <a:gd name="T4" fmla="*/ 2 w 10"/>
                  <a:gd name="T5" fmla="*/ 14 h 15"/>
                  <a:gd name="T6" fmla="*/ 1 w 10"/>
                  <a:gd name="T7" fmla="*/ 10 h 15"/>
                  <a:gd name="T8" fmla="*/ 5 w 10"/>
                  <a:gd name="T9" fmla="*/ 2 h 15"/>
                  <a:gd name="T10" fmla="*/ 9 w 10"/>
                  <a:gd name="T11" fmla="*/ 2 h 15"/>
                  <a:gd name="T12" fmla="*/ 10 w 10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5">
                    <a:moveTo>
                      <a:pt x="10" y="6"/>
                    </a:moveTo>
                    <a:cubicBezTo>
                      <a:pt x="10" y="10"/>
                      <a:pt x="8" y="12"/>
                      <a:pt x="5" y="13"/>
                    </a:cubicBezTo>
                    <a:cubicBezTo>
                      <a:pt x="4" y="14"/>
                      <a:pt x="3" y="15"/>
                      <a:pt x="2" y="14"/>
                    </a:cubicBezTo>
                    <a:cubicBezTo>
                      <a:pt x="0" y="13"/>
                      <a:pt x="1" y="12"/>
                      <a:pt x="1" y="10"/>
                    </a:cubicBezTo>
                    <a:cubicBezTo>
                      <a:pt x="1" y="7"/>
                      <a:pt x="3" y="4"/>
                      <a:pt x="5" y="2"/>
                    </a:cubicBezTo>
                    <a:cubicBezTo>
                      <a:pt x="7" y="0"/>
                      <a:pt x="7" y="0"/>
                      <a:pt x="9" y="2"/>
                    </a:cubicBezTo>
                    <a:cubicBezTo>
                      <a:pt x="10" y="4"/>
                      <a:pt x="10" y="5"/>
                      <a:pt x="1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8" name="Freeform 1236">
                <a:extLst>
                  <a:ext uri="{FF2B5EF4-FFF2-40B4-BE49-F238E27FC236}">
                    <a16:creationId xmlns:a16="http://schemas.microsoft.com/office/drawing/2014/main" id="{5CFB5C9B-E62E-0471-49C4-BE65E3864246}"/>
                  </a:ext>
                </a:extLst>
              </p:cNvPr>
              <p:cNvSpPr/>
              <p:nvPr userDrawn="1"/>
            </p:nvSpPr>
            <p:spPr bwMode="auto">
              <a:xfrm>
                <a:off x="6747" y="1826"/>
                <a:ext cx="82" cy="108"/>
              </a:xfrm>
              <a:custGeom>
                <a:avLst/>
                <a:gdLst>
                  <a:gd name="T0" fmla="*/ 10 w 13"/>
                  <a:gd name="T1" fmla="*/ 2 h 17"/>
                  <a:gd name="T2" fmla="*/ 2 w 13"/>
                  <a:gd name="T3" fmla="*/ 9 h 17"/>
                  <a:gd name="T4" fmla="*/ 2 w 13"/>
                  <a:gd name="T5" fmla="*/ 13 h 17"/>
                  <a:gd name="T6" fmla="*/ 4 w 13"/>
                  <a:gd name="T7" fmla="*/ 15 h 17"/>
                  <a:gd name="T8" fmla="*/ 11 w 13"/>
                  <a:gd name="T9" fmla="*/ 6 h 17"/>
                  <a:gd name="T10" fmla="*/ 12 w 13"/>
                  <a:gd name="T11" fmla="*/ 9 h 17"/>
                  <a:gd name="T12" fmla="*/ 4 w 13"/>
                  <a:gd name="T13" fmla="*/ 16 h 17"/>
                  <a:gd name="T14" fmla="*/ 1 w 13"/>
                  <a:gd name="T15" fmla="*/ 15 h 17"/>
                  <a:gd name="T16" fmla="*/ 4 w 13"/>
                  <a:gd name="T17" fmla="*/ 2 h 17"/>
                  <a:gd name="T18" fmla="*/ 10 w 13"/>
                  <a:gd name="T19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10" y="2"/>
                    </a:moveTo>
                    <a:cubicBezTo>
                      <a:pt x="5" y="2"/>
                      <a:pt x="2" y="5"/>
                      <a:pt x="2" y="9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7" y="14"/>
                      <a:pt x="11" y="9"/>
                      <a:pt x="11" y="6"/>
                    </a:cubicBezTo>
                    <a:cubicBezTo>
                      <a:pt x="13" y="7"/>
                      <a:pt x="13" y="8"/>
                      <a:pt x="12" y="9"/>
                    </a:cubicBezTo>
                    <a:cubicBezTo>
                      <a:pt x="10" y="12"/>
                      <a:pt x="7" y="14"/>
                      <a:pt x="4" y="16"/>
                    </a:cubicBezTo>
                    <a:cubicBezTo>
                      <a:pt x="2" y="17"/>
                      <a:pt x="2" y="16"/>
                      <a:pt x="1" y="15"/>
                    </a:cubicBezTo>
                    <a:cubicBezTo>
                      <a:pt x="0" y="10"/>
                      <a:pt x="1" y="6"/>
                      <a:pt x="4" y="2"/>
                    </a:cubicBezTo>
                    <a:cubicBezTo>
                      <a:pt x="6" y="1"/>
                      <a:pt x="8" y="0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9" name="Freeform 1237">
                <a:extLst>
                  <a:ext uri="{FF2B5EF4-FFF2-40B4-BE49-F238E27FC236}">
                    <a16:creationId xmlns:a16="http://schemas.microsoft.com/office/drawing/2014/main" id="{C094BEBA-CEA6-8AAD-3930-77C383E3BC3C}"/>
                  </a:ext>
                </a:extLst>
              </p:cNvPr>
              <p:cNvSpPr/>
              <p:nvPr userDrawn="1"/>
            </p:nvSpPr>
            <p:spPr bwMode="auto">
              <a:xfrm>
                <a:off x="4357" y="1414"/>
                <a:ext cx="76" cy="108"/>
              </a:xfrm>
              <a:custGeom>
                <a:avLst/>
                <a:gdLst>
                  <a:gd name="T0" fmla="*/ 5 w 12"/>
                  <a:gd name="T1" fmla="*/ 1 h 17"/>
                  <a:gd name="T2" fmla="*/ 2 w 12"/>
                  <a:gd name="T3" fmla="*/ 8 h 17"/>
                  <a:gd name="T4" fmla="*/ 6 w 12"/>
                  <a:gd name="T5" fmla="*/ 15 h 17"/>
                  <a:gd name="T6" fmla="*/ 8 w 12"/>
                  <a:gd name="T7" fmla="*/ 14 h 17"/>
                  <a:gd name="T8" fmla="*/ 9 w 12"/>
                  <a:gd name="T9" fmla="*/ 5 h 17"/>
                  <a:gd name="T10" fmla="*/ 9 w 12"/>
                  <a:gd name="T11" fmla="*/ 3 h 17"/>
                  <a:gd name="T12" fmla="*/ 10 w 12"/>
                  <a:gd name="T13" fmla="*/ 13 h 17"/>
                  <a:gd name="T14" fmla="*/ 9 w 12"/>
                  <a:gd name="T15" fmla="*/ 16 h 17"/>
                  <a:gd name="T16" fmla="*/ 6 w 12"/>
                  <a:gd name="T17" fmla="*/ 16 h 17"/>
                  <a:gd name="T18" fmla="*/ 1 w 12"/>
                  <a:gd name="T19" fmla="*/ 5 h 17"/>
                  <a:gd name="T20" fmla="*/ 2 w 12"/>
                  <a:gd name="T21" fmla="*/ 2 h 17"/>
                  <a:gd name="T22" fmla="*/ 5 w 12"/>
                  <a:gd name="T2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7">
                    <a:moveTo>
                      <a:pt x="5" y="1"/>
                    </a:moveTo>
                    <a:cubicBezTo>
                      <a:pt x="3" y="2"/>
                      <a:pt x="1" y="5"/>
                      <a:pt x="2" y="8"/>
                    </a:cubicBezTo>
                    <a:cubicBezTo>
                      <a:pt x="2" y="11"/>
                      <a:pt x="4" y="13"/>
                      <a:pt x="6" y="15"/>
                    </a:cubicBezTo>
                    <a:cubicBezTo>
                      <a:pt x="7" y="16"/>
                      <a:pt x="8" y="14"/>
                      <a:pt x="8" y="14"/>
                    </a:cubicBezTo>
                    <a:cubicBezTo>
                      <a:pt x="9" y="11"/>
                      <a:pt x="11" y="8"/>
                      <a:pt x="9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1" y="5"/>
                      <a:pt x="12" y="10"/>
                      <a:pt x="10" y="13"/>
                    </a:cubicBezTo>
                    <a:cubicBezTo>
                      <a:pt x="9" y="14"/>
                      <a:pt x="9" y="14"/>
                      <a:pt x="9" y="16"/>
                    </a:cubicBezTo>
                    <a:cubicBezTo>
                      <a:pt x="8" y="17"/>
                      <a:pt x="7" y="17"/>
                      <a:pt x="6" y="16"/>
                    </a:cubicBezTo>
                    <a:cubicBezTo>
                      <a:pt x="3" y="13"/>
                      <a:pt x="0" y="10"/>
                      <a:pt x="1" y="5"/>
                    </a:cubicBezTo>
                    <a:cubicBezTo>
                      <a:pt x="1" y="4"/>
                      <a:pt x="1" y="3"/>
                      <a:pt x="2" y="2"/>
                    </a:cubicBezTo>
                    <a:cubicBezTo>
                      <a:pt x="3" y="1"/>
                      <a:pt x="3" y="0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0" name="Freeform 1238">
                <a:extLst>
                  <a:ext uri="{FF2B5EF4-FFF2-40B4-BE49-F238E27FC236}">
                    <a16:creationId xmlns:a16="http://schemas.microsoft.com/office/drawing/2014/main" id="{15CCE452-C3C5-2810-D36F-93E0DCE81224}"/>
                  </a:ext>
                </a:extLst>
              </p:cNvPr>
              <p:cNvSpPr/>
              <p:nvPr userDrawn="1"/>
            </p:nvSpPr>
            <p:spPr bwMode="auto">
              <a:xfrm>
                <a:off x="7176" y="3938"/>
                <a:ext cx="107" cy="83"/>
              </a:xfrm>
              <a:custGeom>
                <a:avLst/>
                <a:gdLst>
                  <a:gd name="T0" fmla="*/ 15 w 17"/>
                  <a:gd name="T1" fmla="*/ 9 h 13"/>
                  <a:gd name="T2" fmla="*/ 11 w 17"/>
                  <a:gd name="T3" fmla="*/ 3 h 13"/>
                  <a:gd name="T4" fmla="*/ 3 w 17"/>
                  <a:gd name="T5" fmla="*/ 3 h 13"/>
                  <a:gd name="T6" fmla="*/ 2 w 17"/>
                  <a:gd name="T7" fmla="*/ 5 h 13"/>
                  <a:gd name="T8" fmla="*/ 11 w 17"/>
                  <a:gd name="T9" fmla="*/ 11 h 13"/>
                  <a:gd name="T10" fmla="*/ 7 w 17"/>
                  <a:gd name="T11" fmla="*/ 12 h 13"/>
                  <a:gd name="T12" fmla="*/ 1 w 17"/>
                  <a:gd name="T13" fmla="*/ 5 h 13"/>
                  <a:gd name="T14" fmla="*/ 2 w 17"/>
                  <a:gd name="T15" fmla="*/ 2 h 13"/>
                  <a:gd name="T16" fmla="*/ 14 w 17"/>
                  <a:gd name="T17" fmla="*/ 3 h 13"/>
                  <a:gd name="T18" fmla="*/ 15 w 17"/>
                  <a:gd name="T1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3">
                    <a:moveTo>
                      <a:pt x="15" y="9"/>
                    </a:moveTo>
                    <a:cubicBezTo>
                      <a:pt x="16" y="6"/>
                      <a:pt x="14" y="4"/>
                      <a:pt x="11" y="3"/>
                    </a:cubicBezTo>
                    <a:cubicBezTo>
                      <a:pt x="9" y="2"/>
                      <a:pt x="6" y="1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5" y="8"/>
                      <a:pt x="7" y="11"/>
                      <a:pt x="11" y="11"/>
                    </a:cubicBezTo>
                    <a:cubicBezTo>
                      <a:pt x="10" y="13"/>
                      <a:pt x="9" y="12"/>
                      <a:pt x="7" y="12"/>
                    </a:cubicBezTo>
                    <a:cubicBezTo>
                      <a:pt x="5" y="10"/>
                      <a:pt x="3" y="8"/>
                      <a:pt x="1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6" y="1"/>
                      <a:pt x="10" y="0"/>
                      <a:pt x="14" y="3"/>
                    </a:cubicBezTo>
                    <a:cubicBezTo>
                      <a:pt x="16" y="5"/>
                      <a:pt x="17" y="7"/>
                      <a:pt x="15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1" name="Freeform 1239">
                <a:extLst>
                  <a:ext uri="{FF2B5EF4-FFF2-40B4-BE49-F238E27FC236}">
                    <a16:creationId xmlns:a16="http://schemas.microsoft.com/office/drawing/2014/main" id="{12E335A2-6753-FA78-0E3C-C54108107F11}"/>
                  </a:ext>
                </a:extLst>
              </p:cNvPr>
              <p:cNvSpPr/>
              <p:nvPr userDrawn="1"/>
            </p:nvSpPr>
            <p:spPr bwMode="auto">
              <a:xfrm>
                <a:off x="5952" y="2606"/>
                <a:ext cx="76" cy="102"/>
              </a:xfrm>
              <a:custGeom>
                <a:avLst/>
                <a:gdLst>
                  <a:gd name="T0" fmla="*/ 5 w 12"/>
                  <a:gd name="T1" fmla="*/ 1 h 16"/>
                  <a:gd name="T2" fmla="*/ 1 w 12"/>
                  <a:gd name="T3" fmla="*/ 5 h 16"/>
                  <a:gd name="T4" fmla="*/ 8 w 12"/>
                  <a:gd name="T5" fmla="*/ 15 h 16"/>
                  <a:gd name="T6" fmla="*/ 9 w 12"/>
                  <a:gd name="T7" fmla="*/ 13 h 16"/>
                  <a:gd name="T8" fmla="*/ 8 w 12"/>
                  <a:gd name="T9" fmla="*/ 2 h 16"/>
                  <a:gd name="T10" fmla="*/ 9 w 12"/>
                  <a:gd name="T11" fmla="*/ 2 h 16"/>
                  <a:gd name="T12" fmla="*/ 10 w 12"/>
                  <a:gd name="T13" fmla="*/ 15 h 16"/>
                  <a:gd name="T14" fmla="*/ 7 w 12"/>
                  <a:gd name="T15" fmla="*/ 15 h 16"/>
                  <a:gd name="T16" fmla="*/ 0 w 12"/>
                  <a:gd name="T17" fmla="*/ 4 h 16"/>
                  <a:gd name="T18" fmla="*/ 5 w 12"/>
                  <a:gd name="T19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6">
                    <a:moveTo>
                      <a:pt x="5" y="1"/>
                    </a:moveTo>
                    <a:cubicBezTo>
                      <a:pt x="2" y="1"/>
                      <a:pt x="1" y="2"/>
                      <a:pt x="1" y="5"/>
                    </a:cubicBezTo>
                    <a:cubicBezTo>
                      <a:pt x="1" y="9"/>
                      <a:pt x="4" y="13"/>
                      <a:pt x="8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0"/>
                      <a:pt x="10" y="6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1" y="5"/>
                      <a:pt x="12" y="13"/>
                      <a:pt x="10" y="15"/>
                    </a:cubicBezTo>
                    <a:cubicBezTo>
                      <a:pt x="9" y="16"/>
                      <a:pt x="8" y="16"/>
                      <a:pt x="7" y="15"/>
                    </a:cubicBezTo>
                    <a:cubicBezTo>
                      <a:pt x="3" y="13"/>
                      <a:pt x="0" y="10"/>
                      <a:pt x="0" y="4"/>
                    </a:cubicBezTo>
                    <a:cubicBezTo>
                      <a:pt x="1" y="1"/>
                      <a:pt x="2" y="0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2" name="Freeform 1240">
                <a:extLst>
                  <a:ext uri="{FF2B5EF4-FFF2-40B4-BE49-F238E27FC236}">
                    <a16:creationId xmlns:a16="http://schemas.microsoft.com/office/drawing/2014/main" id="{83BE66E0-E027-EE54-54C9-B1BC99E8EF3D}"/>
                  </a:ext>
                </a:extLst>
              </p:cNvPr>
              <p:cNvSpPr/>
              <p:nvPr userDrawn="1"/>
            </p:nvSpPr>
            <p:spPr bwMode="auto">
              <a:xfrm>
                <a:off x="4780" y="3431"/>
                <a:ext cx="82" cy="95"/>
              </a:xfrm>
              <a:custGeom>
                <a:avLst/>
                <a:gdLst>
                  <a:gd name="T0" fmla="*/ 3 w 13"/>
                  <a:gd name="T1" fmla="*/ 13 h 15"/>
                  <a:gd name="T2" fmla="*/ 11 w 13"/>
                  <a:gd name="T3" fmla="*/ 2 h 15"/>
                  <a:gd name="T4" fmla="*/ 10 w 13"/>
                  <a:gd name="T5" fmla="*/ 1 h 15"/>
                  <a:gd name="T6" fmla="*/ 1 w 13"/>
                  <a:gd name="T7" fmla="*/ 10 h 15"/>
                  <a:gd name="T8" fmla="*/ 2 w 13"/>
                  <a:gd name="T9" fmla="*/ 5 h 15"/>
                  <a:gd name="T10" fmla="*/ 10 w 13"/>
                  <a:gd name="T11" fmla="*/ 0 h 15"/>
                  <a:gd name="T12" fmla="*/ 12 w 13"/>
                  <a:gd name="T13" fmla="*/ 1 h 15"/>
                  <a:gd name="T14" fmla="*/ 8 w 13"/>
                  <a:gd name="T15" fmla="*/ 13 h 15"/>
                  <a:gd name="T16" fmla="*/ 3 w 13"/>
                  <a:gd name="T1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3" y="13"/>
                    </a:moveTo>
                    <a:cubicBezTo>
                      <a:pt x="9" y="14"/>
                      <a:pt x="13" y="7"/>
                      <a:pt x="11" y="2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6" y="1"/>
                      <a:pt x="1" y="6"/>
                      <a:pt x="1" y="10"/>
                    </a:cubicBezTo>
                    <a:cubicBezTo>
                      <a:pt x="0" y="8"/>
                      <a:pt x="1" y="7"/>
                      <a:pt x="2" y="5"/>
                    </a:cubicBezTo>
                    <a:cubicBezTo>
                      <a:pt x="4" y="2"/>
                      <a:pt x="6" y="0"/>
                      <a:pt x="10" y="0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5"/>
                      <a:pt x="11" y="11"/>
                      <a:pt x="8" y="13"/>
                    </a:cubicBezTo>
                    <a:cubicBezTo>
                      <a:pt x="6" y="15"/>
                      <a:pt x="4" y="15"/>
                      <a:pt x="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3" name="Freeform 1241">
                <a:extLst>
                  <a:ext uri="{FF2B5EF4-FFF2-40B4-BE49-F238E27FC236}">
                    <a16:creationId xmlns:a16="http://schemas.microsoft.com/office/drawing/2014/main" id="{23269523-2291-A1B2-D62D-F3BC6ED0FEB0}"/>
                  </a:ext>
                </a:extLst>
              </p:cNvPr>
              <p:cNvSpPr/>
              <p:nvPr userDrawn="1"/>
            </p:nvSpPr>
            <p:spPr bwMode="auto">
              <a:xfrm>
                <a:off x="6192" y="2054"/>
                <a:ext cx="76" cy="108"/>
              </a:xfrm>
              <a:custGeom>
                <a:avLst/>
                <a:gdLst>
                  <a:gd name="T0" fmla="*/ 7 w 12"/>
                  <a:gd name="T1" fmla="*/ 1 h 17"/>
                  <a:gd name="T2" fmla="*/ 2 w 12"/>
                  <a:gd name="T3" fmla="*/ 9 h 17"/>
                  <a:gd name="T4" fmla="*/ 4 w 12"/>
                  <a:gd name="T5" fmla="*/ 15 h 17"/>
                  <a:gd name="T6" fmla="*/ 10 w 12"/>
                  <a:gd name="T7" fmla="*/ 10 h 17"/>
                  <a:gd name="T8" fmla="*/ 11 w 12"/>
                  <a:gd name="T9" fmla="*/ 5 h 17"/>
                  <a:gd name="T10" fmla="*/ 11 w 12"/>
                  <a:gd name="T11" fmla="*/ 9 h 17"/>
                  <a:gd name="T12" fmla="*/ 6 w 12"/>
                  <a:gd name="T13" fmla="*/ 16 h 17"/>
                  <a:gd name="T14" fmla="*/ 2 w 12"/>
                  <a:gd name="T15" fmla="*/ 15 h 17"/>
                  <a:gd name="T16" fmla="*/ 1 w 12"/>
                  <a:gd name="T17" fmla="*/ 5 h 17"/>
                  <a:gd name="T18" fmla="*/ 6 w 12"/>
                  <a:gd name="T19" fmla="*/ 0 h 17"/>
                  <a:gd name="T20" fmla="*/ 7 w 12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7">
                    <a:moveTo>
                      <a:pt x="7" y="1"/>
                    </a:moveTo>
                    <a:cubicBezTo>
                      <a:pt x="3" y="2"/>
                      <a:pt x="1" y="6"/>
                      <a:pt x="2" y="9"/>
                    </a:cubicBezTo>
                    <a:cubicBezTo>
                      <a:pt x="2" y="11"/>
                      <a:pt x="2" y="15"/>
                      <a:pt x="4" y="15"/>
                    </a:cubicBezTo>
                    <a:cubicBezTo>
                      <a:pt x="7" y="15"/>
                      <a:pt x="8" y="12"/>
                      <a:pt x="10" y="10"/>
                    </a:cubicBezTo>
                    <a:cubicBezTo>
                      <a:pt x="10" y="8"/>
                      <a:pt x="11" y="6"/>
                      <a:pt x="11" y="5"/>
                    </a:cubicBezTo>
                    <a:cubicBezTo>
                      <a:pt x="12" y="6"/>
                      <a:pt x="12" y="8"/>
                      <a:pt x="11" y="9"/>
                    </a:cubicBezTo>
                    <a:cubicBezTo>
                      <a:pt x="10" y="12"/>
                      <a:pt x="8" y="14"/>
                      <a:pt x="6" y="16"/>
                    </a:cubicBezTo>
                    <a:cubicBezTo>
                      <a:pt x="4" y="17"/>
                      <a:pt x="3" y="17"/>
                      <a:pt x="2" y="15"/>
                    </a:cubicBezTo>
                    <a:cubicBezTo>
                      <a:pt x="1" y="12"/>
                      <a:pt x="0" y="8"/>
                      <a:pt x="1" y="5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6" y="0"/>
                      <a:pt x="7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4" name="Freeform 1242">
                <a:extLst>
                  <a:ext uri="{FF2B5EF4-FFF2-40B4-BE49-F238E27FC236}">
                    <a16:creationId xmlns:a16="http://schemas.microsoft.com/office/drawing/2014/main" id="{D21EDEDC-6512-D832-62C9-FE4966C7837E}"/>
                  </a:ext>
                </a:extLst>
              </p:cNvPr>
              <p:cNvSpPr/>
              <p:nvPr userDrawn="1"/>
            </p:nvSpPr>
            <p:spPr bwMode="auto">
              <a:xfrm>
                <a:off x="7037" y="684"/>
                <a:ext cx="38" cy="57"/>
              </a:xfrm>
              <a:custGeom>
                <a:avLst/>
                <a:gdLst>
                  <a:gd name="T0" fmla="*/ 6 w 6"/>
                  <a:gd name="T1" fmla="*/ 4 h 9"/>
                  <a:gd name="T2" fmla="*/ 6 w 6"/>
                  <a:gd name="T3" fmla="*/ 6 h 9"/>
                  <a:gd name="T4" fmla="*/ 3 w 6"/>
                  <a:gd name="T5" fmla="*/ 9 h 9"/>
                  <a:gd name="T6" fmla="*/ 1 w 6"/>
                  <a:gd name="T7" fmla="*/ 7 h 9"/>
                  <a:gd name="T8" fmla="*/ 1 w 6"/>
                  <a:gd name="T9" fmla="*/ 3 h 9"/>
                  <a:gd name="T10" fmla="*/ 2 w 6"/>
                  <a:gd name="T11" fmla="*/ 2 h 9"/>
                  <a:gd name="T12" fmla="*/ 5 w 6"/>
                  <a:gd name="T13" fmla="*/ 1 h 9"/>
                  <a:gd name="T14" fmla="*/ 6 w 6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6" y="4"/>
                    </a:moveTo>
                    <a:cubicBezTo>
                      <a:pt x="6" y="5"/>
                      <a:pt x="6" y="6"/>
                      <a:pt x="6" y="6"/>
                    </a:cubicBezTo>
                    <a:cubicBezTo>
                      <a:pt x="5" y="8"/>
                      <a:pt x="4" y="8"/>
                      <a:pt x="3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5" name="Freeform 1243">
                <a:extLst>
                  <a:ext uri="{FF2B5EF4-FFF2-40B4-BE49-F238E27FC236}">
                    <a16:creationId xmlns:a16="http://schemas.microsoft.com/office/drawing/2014/main" id="{1FAF95BF-DF93-0A79-F933-08F3D2610E74}"/>
                  </a:ext>
                </a:extLst>
              </p:cNvPr>
              <p:cNvSpPr/>
              <p:nvPr userDrawn="1"/>
            </p:nvSpPr>
            <p:spPr bwMode="auto">
              <a:xfrm>
                <a:off x="7541" y="1769"/>
                <a:ext cx="63" cy="38"/>
              </a:xfrm>
              <a:custGeom>
                <a:avLst/>
                <a:gdLst>
                  <a:gd name="T0" fmla="*/ 5 w 10"/>
                  <a:gd name="T1" fmla="*/ 0 h 6"/>
                  <a:gd name="T2" fmla="*/ 5 w 10"/>
                  <a:gd name="T3" fmla="*/ 0 h 6"/>
                  <a:gd name="T4" fmla="*/ 10 w 10"/>
                  <a:gd name="T5" fmla="*/ 2 h 6"/>
                  <a:gd name="T6" fmla="*/ 7 w 10"/>
                  <a:gd name="T7" fmla="*/ 5 h 6"/>
                  <a:gd name="T8" fmla="*/ 2 w 10"/>
                  <a:gd name="T9" fmla="*/ 5 h 6"/>
                  <a:gd name="T10" fmla="*/ 3 w 10"/>
                  <a:gd name="T11" fmla="*/ 0 h 6"/>
                  <a:gd name="T12" fmla="*/ 5 w 10"/>
                  <a:gd name="T13" fmla="*/ 0 h 6"/>
                  <a:gd name="T14" fmla="*/ 5 w 10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9" y="1"/>
                      <a:pt x="10" y="2"/>
                    </a:cubicBezTo>
                    <a:cubicBezTo>
                      <a:pt x="10" y="4"/>
                      <a:pt x="8" y="4"/>
                      <a:pt x="7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2" y="1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6" name="Freeform 1244">
                <a:extLst>
                  <a:ext uri="{FF2B5EF4-FFF2-40B4-BE49-F238E27FC236}">
                    <a16:creationId xmlns:a16="http://schemas.microsoft.com/office/drawing/2014/main" id="{D64447B0-217B-BF86-7ACB-BF111BDE5DC3}"/>
                  </a:ext>
                </a:extLst>
              </p:cNvPr>
              <p:cNvSpPr/>
              <p:nvPr userDrawn="1"/>
            </p:nvSpPr>
            <p:spPr bwMode="auto">
              <a:xfrm>
                <a:off x="4471" y="2530"/>
                <a:ext cx="50" cy="44"/>
              </a:xfrm>
              <a:custGeom>
                <a:avLst/>
                <a:gdLst>
                  <a:gd name="T0" fmla="*/ 6 w 8"/>
                  <a:gd name="T1" fmla="*/ 0 h 7"/>
                  <a:gd name="T2" fmla="*/ 8 w 8"/>
                  <a:gd name="T3" fmla="*/ 2 h 7"/>
                  <a:gd name="T4" fmla="*/ 5 w 8"/>
                  <a:gd name="T5" fmla="*/ 6 h 7"/>
                  <a:gd name="T6" fmla="*/ 1 w 8"/>
                  <a:gd name="T7" fmla="*/ 6 h 7"/>
                  <a:gd name="T8" fmla="*/ 1 w 8"/>
                  <a:gd name="T9" fmla="*/ 2 h 7"/>
                  <a:gd name="T10" fmla="*/ 6 w 8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7" y="0"/>
                      <a:pt x="8" y="0"/>
                      <a:pt x="8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3" y="1"/>
                      <a:pt x="4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7" name="Freeform 1245">
                <a:extLst>
                  <a:ext uri="{FF2B5EF4-FFF2-40B4-BE49-F238E27FC236}">
                    <a16:creationId xmlns:a16="http://schemas.microsoft.com/office/drawing/2014/main" id="{9C1EA7A7-B66D-1E87-BB1C-10E04006AABE}"/>
                  </a:ext>
                </a:extLst>
              </p:cNvPr>
              <p:cNvSpPr/>
              <p:nvPr userDrawn="1"/>
            </p:nvSpPr>
            <p:spPr bwMode="auto">
              <a:xfrm>
                <a:off x="5278" y="1572"/>
                <a:ext cx="57" cy="45"/>
              </a:xfrm>
              <a:custGeom>
                <a:avLst/>
                <a:gdLst>
                  <a:gd name="T0" fmla="*/ 3 w 9"/>
                  <a:gd name="T1" fmla="*/ 1 h 7"/>
                  <a:gd name="T2" fmla="*/ 7 w 9"/>
                  <a:gd name="T3" fmla="*/ 2 h 7"/>
                  <a:gd name="T4" fmla="*/ 8 w 9"/>
                  <a:gd name="T5" fmla="*/ 5 h 7"/>
                  <a:gd name="T6" fmla="*/ 3 w 9"/>
                  <a:gd name="T7" fmla="*/ 6 h 7"/>
                  <a:gd name="T8" fmla="*/ 2 w 9"/>
                  <a:gd name="T9" fmla="*/ 4 h 7"/>
                  <a:gd name="T10" fmla="*/ 1 w 9"/>
                  <a:gd name="T11" fmla="*/ 1 h 7"/>
                  <a:gd name="T12" fmla="*/ 3 w 9"/>
                  <a:gd name="T1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7"/>
                      <a:pt x="5" y="7"/>
                      <a:pt x="3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3"/>
                      <a:pt x="0" y="3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8" name="Freeform 1246">
                <a:extLst>
                  <a:ext uri="{FF2B5EF4-FFF2-40B4-BE49-F238E27FC236}">
                    <a16:creationId xmlns:a16="http://schemas.microsoft.com/office/drawing/2014/main" id="{BBB2CD03-8F96-A831-53CF-F6B5EE8D9E50}"/>
                  </a:ext>
                </a:extLst>
              </p:cNvPr>
              <p:cNvSpPr/>
              <p:nvPr userDrawn="1"/>
            </p:nvSpPr>
            <p:spPr bwMode="auto">
              <a:xfrm>
                <a:off x="6110" y="1008"/>
                <a:ext cx="51" cy="51"/>
              </a:xfrm>
              <a:custGeom>
                <a:avLst/>
                <a:gdLst>
                  <a:gd name="T0" fmla="*/ 0 w 8"/>
                  <a:gd name="T1" fmla="*/ 5 h 8"/>
                  <a:gd name="T2" fmla="*/ 7 w 8"/>
                  <a:gd name="T3" fmla="*/ 1 h 8"/>
                  <a:gd name="T4" fmla="*/ 7 w 8"/>
                  <a:gd name="T5" fmla="*/ 2 h 8"/>
                  <a:gd name="T6" fmla="*/ 4 w 8"/>
                  <a:gd name="T7" fmla="*/ 7 h 8"/>
                  <a:gd name="T8" fmla="*/ 0 w 8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5" y="0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4"/>
                      <a:pt x="5" y="7"/>
                      <a:pt x="4" y="7"/>
                    </a:cubicBezTo>
                    <a:cubicBezTo>
                      <a:pt x="1" y="8"/>
                      <a:pt x="0" y="7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9" name="Freeform 1247">
                <a:extLst>
                  <a:ext uri="{FF2B5EF4-FFF2-40B4-BE49-F238E27FC236}">
                    <a16:creationId xmlns:a16="http://schemas.microsoft.com/office/drawing/2014/main" id="{0DCE4C60-E261-AEEE-6265-08EFDED22B29}"/>
                  </a:ext>
                </a:extLst>
              </p:cNvPr>
              <p:cNvSpPr/>
              <p:nvPr userDrawn="1"/>
            </p:nvSpPr>
            <p:spPr bwMode="auto">
              <a:xfrm>
                <a:off x="4811" y="1972"/>
                <a:ext cx="57" cy="38"/>
              </a:xfrm>
              <a:custGeom>
                <a:avLst/>
                <a:gdLst>
                  <a:gd name="T0" fmla="*/ 6 w 9"/>
                  <a:gd name="T1" fmla="*/ 0 h 6"/>
                  <a:gd name="T2" fmla="*/ 7 w 9"/>
                  <a:gd name="T3" fmla="*/ 0 h 6"/>
                  <a:gd name="T4" fmla="*/ 8 w 9"/>
                  <a:gd name="T5" fmla="*/ 2 h 6"/>
                  <a:gd name="T6" fmla="*/ 5 w 9"/>
                  <a:gd name="T7" fmla="*/ 5 h 6"/>
                  <a:gd name="T8" fmla="*/ 1 w 9"/>
                  <a:gd name="T9" fmla="*/ 4 h 6"/>
                  <a:gd name="T10" fmla="*/ 3 w 9"/>
                  <a:gd name="T11" fmla="*/ 0 h 6"/>
                  <a:gd name="T12" fmla="*/ 6 w 9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6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8" y="2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4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0" name="Freeform 1248">
                <a:extLst>
                  <a:ext uri="{FF2B5EF4-FFF2-40B4-BE49-F238E27FC236}">
                    <a16:creationId xmlns:a16="http://schemas.microsoft.com/office/drawing/2014/main" id="{769924B2-F448-99BE-8009-C75F32D3819A}"/>
                  </a:ext>
                </a:extLst>
              </p:cNvPr>
              <p:cNvSpPr/>
              <p:nvPr userDrawn="1"/>
            </p:nvSpPr>
            <p:spPr bwMode="auto">
              <a:xfrm>
                <a:off x="6179" y="3190"/>
                <a:ext cx="57" cy="44"/>
              </a:xfrm>
              <a:custGeom>
                <a:avLst/>
                <a:gdLst>
                  <a:gd name="T0" fmla="*/ 4 w 9"/>
                  <a:gd name="T1" fmla="*/ 0 h 7"/>
                  <a:gd name="T2" fmla="*/ 9 w 9"/>
                  <a:gd name="T3" fmla="*/ 6 h 7"/>
                  <a:gd name="T4" fmla="*/ 8 w 9"/>
                  <a:gd name="T5" fmla="*/ 6 h 7"/>
                  <a:gd name="T6" fmla="*/ 1 w 9"/>
                  <a:gd name="T7" fmla="*/ 4 h 7"/>
                  <a:gd name="T8" fmla="*/ 4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4" y="0"/>
                    </a:moveTo>
                    <a:cubicBezTo>
                      <a:pt x="6" y="0"/>
                      <a:pt x="9" y="4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6" y="7"/>
                      <a:pt x="2" y="5"/>
                      <a:pt x="1" y="4"/>
                    </a:cubicBezTo>
                    <a:cubicBezTo>
                      <a:pt x="0" y="2"/>
                      <a:pt x="1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1" name="Freeform 1249">
                <a:extLst>
                  <a:ext uri="{FF2B5EF4-FFF2-40B4-BE49-F238E27FC236}">
                    <a16:creationId xmlns:a16="http://schemas.microsoft.com/office/drawing/2014/main" id="{0663302F-5346-E9B9-697F-D10E08CEFA51}"/>
                  </a:ext>
                </a:extLst>
              </p:cNvPr>
              <p:cNvSpPr/>
              <p:nvPr userDrawn="1"/>
            </p:nvSpPr>
            <p:spPr bwMode="auto">
              <a:xfrm>
                <a:off x="5303" y="2200"/>
                <a:ext cx="57" cy="38"/>
              </a:xfrm>
              <a:custGeom>
                <a:avLst/>
                <a:gdLst>
                  <a:gd name="T0" fmla="*/ 5 w 9"/>
                  <a:gd name="T1" fmla="*/ 0 h 6"/>
                  <a:gd name="T2" fmla="*/ 9 w 9"/>
                  <a:gd name="T3" fmla="*/ 3 h 6"/>
                  <a:gd name="T4" fmla="*/ 5 w 9"/>
                  <a:gd name="T5" fmla="*/ 6 h 6"/>
                  <a:gd name="T6" fmla="*/ 0 w 9"/>
                  <a:gd name="T7" fmla="*/ 3 h 6"/>
                  <a:gd name="T8" fmla="*/ 5 w 9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5" y="0"/>
                    </a:moveTo>
                    <a:cubicBezTo>
                      <a:pt x="7" y="0"/>
                      <a:pt x="9" y="1"/>
                      <a:pt x="9" y="3"/>
                    </a:cubicBezTo>
                    <a:cubicBezTo>
                      <a:pt x="9" y="4"/>
                      <a:pt x="7" y="6"/>
                      <a:pt x="5" y="6"/>
                    </a:cubicBezTo>
                    <a:cubicBezTo>
                      <a:pt x="3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2" name="Freeform 1250">
                <a:extLst>
                  <a:ext uri="{FF2B5EF4-FFF2-40B4-BE49-F238E27FC236}">
                    <a16:creationId xmlns:a16="http://schemas.microsoft.com/office/drawing/2014/main" id="{7CF35696-E093-7E58-1EA0-345405642BA5}"/>
                  </a:ext>
                </a:extLst>
              </p:cNvPr>
              <p:cNvSpPr/>
              <p:nvPr userDrawn="1"/>
            </p:nvSpPr>
            <p:spPr bwMode="auto">
              <a:xfrm>
                <a:off x="5820" y="469"/>
                <a:ext cx="57" cy="38"/>
              </a:xfrm>
              <a:custGeom>
                <a:avLst/>
                <a:gdLst>
                  <a:gd name="T0" fmla="*/ 4 w 9"/>
                  <a:gd name="T1" fmla="*/ 1 h 6"/>
                  <a:gd name="T2" fmla="*/ 8 w 9"/>
                  <a:gd name="T3" fmla="*/ 2 h 6"/>
                  <a:gd name="T4" fmla="*/ 8 w 9"/>
                  <a:gd name="T5" fmla="*/ 4 h 6"/>
                  <a:gd name="T6" fmla="*/ 2 w 9"/>
                  <a:gd name="T7" fmla="*/ 5 h 6"/>
                  <a:gd name="T8" fmla="*/ 0 w 9"/>
                  <a:gd name="T9" fmla="*/ 3 h 6"/>
                  <a:gd name="T10" fmla="*/ 3 w 9"/>
                  <a:gd name="T11" fmla="*/ 1 h 6"/>
                  <a:gd name="T12" fmla="*/ 4 w 9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4" y="1"/>
                    </a:moveTo>
                    <a:cubicBezTo>
                      <a:pt x="6" y="0"/>
                      <a:pt x="7" y="2"/>
                      <a:pt x="8" y="2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7" y="6"/>
                      <a:pt x="3" y="6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3" name="Freeform 1251">
                <a:extLst>
                  <a:ext uri="{FF2B5EF4-FFF2-40B4-BE49-F238E27FC236}">
                    <a16:creationId xmlns:a16="http://schemas.microsoft.com/office/drawing/2014/main" id="{1F79F269-D3C1-218C-38A9-6D0C1231DF3D}"/>
                  </a:ext>
                </a:extLst>
              </p:cNvPr>
              <p:cNvSpPr/>
              <p:nvPr userDrawn="1"/>
            </p:nvSpPr>
            <p:spPr bwMode="auto">
              <a:xfrm>
                <a:off x="4528" y="887"/>
                <a:ext cx="50" cy="45"/>
              </a:xfrm>
              <a:custGeom>
                <a:avLst/>
                <a:gdLst>
                  <a:gd name="T0" fmla="*/ 6 w 8"/>
                  <a:gd name="T1" fmla="*/ 6 h 7"/>
                  <a:gd name="T2" fmla="*/ 1 w 8"/>
                  <a:gd name="T3" fmla="*/ 4 h 7"/>
                  <a:gd name="T4" fmla="*/ 1 w 8"/>
                  <a:gd name="T5" fmla="*/ 1 h 7"/>
                  <a:gd name="T6" fmla="*/ 5 w 8"/>
                  <a:gd name="T7" fmla="*/ 1 h 7"/>
                  <a:gd name="T8" fmla="*/ 7 w 8"/>
                  <a:gd name="T9" fmla="*/ 5 h 7"/>
                  <a:gd name="T10" fmla="*/ 6 w 8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6" y="6"/>
                    </a:move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3"/>
                      <a:pt x="7" y="5"/>
                    </a:cubicBezTo>
                    <a:cubicBezTo>
                      <a:pt x="8" y="7"/>
                      <a:pt x="6" y="6"/>
                      <a:pt x="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4" name="Freeform 1252">
                <a:extLst>
                  <a:ext uri="{FF2B5EF4-FFF2-40B4-BE49-F238E27FC236}">
                    <a16:creationId xmlns:a16="http://schemas.microsoft.com/office/drawing/2014/main" id="{2D69567B-A4E0-5CB9-7912-CF2E405FFE66}"/>
                  </a:ext>
                </a:extLst>
              </p:cNvPr>
              <p:cNvSpPr/>
              <p:nvPr userDrawn="1"/>
            </p:nvSpPr>
            <p:spPr bwMode="auto">
              <a:xfrm>
                <a:off x="7384" y="424"/>
                <a:ext cx="31" cy="51"/>
              </a:xfrm>
              <a:custGeom>
                <a:avLst/>
                <a:gdLst>
                  <a:gd name="T0" fmla="*/ 0 w 5"/>
                  <a:gd name="T1" fmla="*/ 4 h 8"/>
                  <a:gd name="T2" fmla="*/ 0 w 5"/>
                  <a:gd name="T3" fmla="*/ 1 h 8"/>
                  <a:gd name="T4" fmla="*/ 2 w 5"/>
                  <a:gd name="T5" fmla="*/ 0 h 8"/>
                  <a:gd name="T6" fmla="*/ 5 w 5"/>
                  <a:gd name="T7" fmla="*/ 6 h 8"/>
                  <a:gd name="T8" fmla="*/ 3 w 5"/>
                  <a:gd name="T9" fmla="*/ 8 h 8"/>
                  <a:gd name="T10" fmla="*/ 0 w 5"/>
                  <a:gd name="T11" fmla="*/ 5 h 8"/>
                  <a:gd name="T12" fmla="*/ 0 w 5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5" y="4"/>
                      <a:pt x="5" y="6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1" y="7"/>
                      <a:pt x="0" y="7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5" name="Freeform 1253">
                <a:extLst>
                  <a:ext uri="{FF2B5EF4-FFF2-40B4-BE49-F238E27FC236}">
                    <a16:creationId xmlns:a16="http://schemas.microsoft.com/office/drawing/2014/main" id="{448ADC7D-6906-0F42-98DE-FEEA0B732E29}"/>
                  </a:ext>
                </a:extLst>
              </p:cNvPr>
              <p:cNvSpPr/>
              <p:nvPr userDrawn="1"/>
            </p:nvSpPr>
            <p:spPr bwMode="auto">
              <a:xfrm>
                <a:off x="6810" y="2911"/>
                <a:ext cx="44" cy="38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5 h 6"/>
                  <a:gd name="T4" fmla="*/ 5 w 7"/>
                  <a:gd name="T5" fmla="*/ 0 h 6"/>
                  <a:gd name="T6" fmla="*/ 7 w 7"/>
                  <a:gd name="T7" fmla="*/ 3 h 6"/>
                  <a:gd name="T8" fmla="*/ 2 w 7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5"/>
                      <a:pt x="5" y="6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6" name="Freeform 1254">
                <a:extLst>
                  <a:ext uri="{FF2B5EF4-FFF2-40B4-BE49-F238E27FC236}">
                    <a16:creationId xmlns:a16="http://schemas.microsoft.com/office/drawing/2014/main" id="{4B642B5D-BB0D-F51C-7944-0950419FA45B}"/>
                  </a:ext>
                </a:extLst>
              </p:cNvPr>
              <p:cNvSpPr/>
              <p:nvPr userDrawn="1"/>
            </p:nvSpPr>
            <p:spPr bwMode="auto">
              <a:xfrm>
                <a:off x="5246" y="558"/>
                <a:ext cx="32" cy="44"/>
              </a:xfrm>
              <a:custGeom>
                <a:avLst/>
                <a:gdLst>
                  <a:gd name="T0" fmla="*/ 0 w 5"/>
                  <a:gd name="T1" fmla="*/ 3 h 7"/>
                  <a:gd name="T2" fmla="*/ 3 w 5"/>
                  <a:gd name="T3" fmla="*/ 0 h 7"/>
                  <a:gd name="T4" fmla="*/ 5 w 5"/>
                  <a:gd name="T5" fmla="*/ 2 h 7"/>
                  <a:gd name="T6" fmla="*/ 3 w 5"/>
                  <a:gd name="T7" fmla="*/ 7 h 7"/>
                  <a:gd name="T8" fmla="*/ 0 w 5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3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3" y="7"/>
                      <a:pt x="3" y="7"/>
                    </a:cubicBezTo>
                    <a:cubicBezTo>
                      <a:pt x="1" y="6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7" name="Freeform 1255">
                <a:extLst>
                  <a:ext uri="{FF2B5EF4-FFF2-40B4-BE49-F238E27FC236}">
                    <a16:creationId xmlns:a16="http://schemas.microsoft.com/office/drawing/2014/main" id="{4E234C1E-66F0-8AB7-7A12-D68FDF0E1F2D}"/>
                  </a:ext>
                </a:extLst>
              </p:cNvPr>
              <p:cNvSpPr/>
              <p:nvPr userDrawn="1"/>
            </p:nvSpPr>
            <p:spPr bwMode="auto">
              <a:xfrm>
                <a:off x="5637" y="3780"/>
                <a:ext cx="44" cy="50"/>
              </a:xfrm>
              <a:custGeom>
                <a:avLst/>
                <a:gdLst>
                  <a:gd name="T0" fmla="*/ 1 w 7"/>
                  <a:gd name="T1" fmla="*/ 6 h 8"/>
                  <a:gd name="T2" fmla="*/ 3 w 7"/>
                  <a:gd name="T3" fmla="*/ 2 h 8"/>
                  <a:gd name="T4" fmla="*/ 5 w 7"/>
                  <a:gd name="T5" fmla="*/ 1 h 8"/>
                  <a:gd name="T6" fmla="*/ 6 w 7"/>
                  <a:gd name="T7" fmla="*/ 5 h 8"/>
                  <a:gd name="T8" fmla="*/ 1 w 7"/>
                  <a:gd name="T9" fmla="*/ 8 h 8"/>
                  <a:gd name="T10" fmla="*/ 1 w 7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1" y="6"/>
                    </a:moveTo>
                    <a:cubicBezTo>
                      <a:pt x="1" y="4"/>
                      <a:pt x="1" y="3"/>
                      <a:pt x="3" y="2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8"/>
                    </a:cubicBezTo>
                    <a:cubicBezTo>
                      <a:pt x="0" y="8"/>
                      <a:pt x="0" y="7"/>
                      <a:pt x="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8" name="Freeform 1256">
                <a:extLst>
                  <a:ext uri="{FF2B5EF4-FFF2-40B4-BE49-F238E27FC236}">
                    <a16:creationId xmlns:a16="http://schemas.microsoft.com/office/drawing/2014/main" id="{F8FD77D7-63ED-CCFB-37C3-8A0CFCB9C3B1}"/>
                  </a:ext>
                </a:extLst>
              </p:cNvPr>
              <p:cNvSpPr/>
              <p:nvPr userDrawn="1"/>
            </p:nvSpPr>
            <p:spPr bwMode="auto">
              <a:xfrm>
                <a:off x="6495" y="418"/>
                <a:ext cx="50" cy="44"/>
              </a:xfrm>
              <a:custGeom>
                <a:avLst/>
                <a:gdLst>
                  <a:gd name="T0" fmla="*/ 6 w 8"/>
                  <a:gd name="T1" fmla="*/ 6 h 7"/>
                  <a:gd name="T2" fmla="*/ 2 w 8"/>
                  <a:gd name="T3" fmla="*/ 5 h 7"/>
                  <a:gd name="T4" fmla="*/ 2 w 8"/>
                  <a:gd name="T5" fmla="*/ 1 h 7"/>
                  <a:gd name="T6" fmla="*/ 7 w 8"/>
                  <a:gd name="T7" fmla="*/ 5 h 7"/>
                  <a:gd name="T8" fmla="*/ 6 w 8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6" y="6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4" y="0"/>
                      <a:pt x="8" y="3"/>
                      <a:pt x="7" y="5"/>
                    </a:cubicBezTo>
                    <a:cubicBezTo>
                      <a:pt x="7" y="7"/>
                      <a:pt x="6" y="6"/>
                      <a:pt x="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9" name="Freeform 1257">
                <a:extLst>
                  <a:ext uri="{FF2B5EF4-FFF2-40B4-BE49-F238E27FC236}">
                    <a16:creationId xmlns:a16="http://schemas.microsoft.com/office/drawing/2014/main" id="{50026FA4-5A91-EB3C-E253-F2B971CE5EDC}"/>
                  </a:ext>
                </a:extLst>
              </p:cNvPr>
              <p:cNvSpPr/>
              <p:nvPr userDrawn="1"/>
            </p:nvSpPr>
            <p:spPr bwMode="auto">
              <a:xfrm>
                <a:off x="4874" y="2619"/>
                <a:ext cx="32" cy="51"/>
              </a:xfrm>
              <a:custGeom>
                <a:avLst/>
                <a:gdLst>
                  <a:gd name="T0" fmla="*/ 0 w 5"/>
                  <a:gd name="T1" fmla="*/ 3 h 8"/>
                  <a:gd name="T2" fmla="*/ 1 w 5"/>
                  <a:gd name="T3" fmla="*/ 0 h 8"/>
                  <a:gd name="T4" fmla="*/ 4 w 5"/>
                  <a:gd name="T5" fmla="*/ 2 h 8"/>
                  <a:gd name="T6" fmla="*/ 4 w 5"/>
                  <a:gd name="T7" fmla="*/ 4 h 8"/>
                  <a:gd name="T8" fmla="*/ 3 w 5"/>
                  <a:gd name="T9" fmla="*/ 7 h 8"/>
                  <a:gd name="T10" fmla="*/ 0 w 5"/>
                  <a:gd name="T11" fmla="*/ 4 h 8"/>
                  <a:gd name="T12" fmla="*/ 0 w 5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5" y="7"/>
                      <a:pt x="3" y="7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0" name="Freeform 1258">
                <a:extLst>
                  <a:ext uri="{FF2B5EF4-FFF2-40B4-BE49-F238E27FC236}">
                    <a16:creationId xmlns:a16="http://schemas.microsoft.com/office/drawing/2014/main" id="{1CCADADE-DA4A-F272-D43F-4B5DADD7B46D}"/>
                  </a:ext>
                </a:extLst>
              </p:cNvPr>
              <p:cNvSpPr/>
              <p:nvPr userDrawn="1"/>
            </p:nvSpPr>
            <p:spPr bwMode="auto">
              <a:xfrm>
                <a:off x="4149" y="3202"/>
                <a:ext cx="32" cy="45"/>
              </a:xfrm>
              <a:custGeom>
                <a:avLst/>
                <a:gdLst>
                  <a:gd name="T0" fmla="*/ 0 w 5"/>
                  <a:gd name="T1" fmla="*/ 4 h 7"/>
                  <a:gd name="T2" fmla="*/ 2 w 5"/>
                  <a:gd name="T3" fmla="*/ 0 h 7"/>
                  <a:gd name="T4" fmla="*/ 4 w 5"/>
                  <a:gd name="T5" fmla="*/ 1 h 7"/>
                  <a:gd name="T6" fmla="*/ 4 w 5"/>
                  <a:gd name="T7" fmla="*/ 5 h 7"/>
                  <a:gd name="T8" fmla="*/ 3 w 5"/>
                  <a:gd name="T9" fmla="*/ 6 h 7"/>
                  <a:gd name="T10" fmla="*/ 1 w 5"/>
                  <a:gd name="T11" fmla="*/ 7 h 7"/>
                  <a:gd name="T12" fmla="*/ 0 w 5"/>
                  <a:gd name="T13" fmla="*/ 5 h 7"/>
                  <a:gd name="T14" fmla="*/ 0 w 5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1" name="Freeform 1259">
                <a:extLst>
                  <a:ext uri="{FF2B5EF4-FFF2-40B4-BE49-F238E27FC236}">
                    <a16:creationId xmlns:a16="http://schemas.microsoft.com/office/drawing/2014/main" id="{2AB62638-F1C6-A78C-2218-15143A83B73F}"/>
                  </a:ext>
                </a:extLst>
              </p:cNvPr>
              <p:cNvSpPr/>
              <p:nvPr userDrawn="1"/>
            </p:nvSpPr>
            <p:spPr bwMode="auto">
              <a:xfrm>
                <a:off x="4988" y="1255"/>
                <a:ext cx="44" cy="32"/>
              </a:xfrm>
              <a:custGeom>
                <a:avLst/>
                <a:gdLst>
                  <a:gd name="T0" fmla="*/ 3 w 7"/>
                  <a:gd name="T1" fmla="*/ 5 h 5"/>
                  <a:gd name="T2" fmla="*/ 0 w 7"/>
                  <a:gd name="T3" fmla="*/ 4 h 5"/>
                  <a:gd name="T4" fmla="*/ 2 w 7"/>
                  <a:gd name="T5" fmla="*/ 1 h 5"/>
                  <a:gd name="T6" fmla="*/ 6 w 7"/>
                  <a:gd name="T7" fmla="*/ 1 h 5"/>
                  <a:gd name="T8" fmla="*/ 7 w 7"/>
                  <a:gd name="T9" fmla="*/ 4 h 5"/>
                  <a:gd name="T10" fmla="*/ 3 w 7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1"/>
                      <a:pt x="5" y="0"/>
                      <a:pt x="6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2" name="Freeform 1260">
                <a:extLst>
                  <a:ext uri="{FF2B5EF4-FFF2-40B4-BE49-F238E27FC236}">
                    <a16:creationId xmlns:a16="http://schemas.microsoft.com/office/drawing/2014/main" id="{620778BF-7A27-A9E5-4703-2C7F8DE78E6D}"/>
                  </a:ext>
                </a:extLst>
              </p:cNvPr>
              <p:cNvSpPr/>
              <p:nvPr userDrawn="1"/>
            </p:nvSpPr>
            <p:spPr bwMode="auto">
              <a:xfrm>
                <a:off x="4679" y="393"/>
                <a:ext cx="44" cy="31"/>
              </a:xfrm>
              <a:custGeom>
                <a:avLst/>
                <a:gdLst>
                  <a:gd name="T0" fmla="*/ 0 w 7"/>
                  <a:gd name="T1" fmla="*/ 2 h 5"/>
                  <a:gd name="T2" fmla="*/ 2 w 7"/>
                  <a:gd name="T3" fmla="*/ 0 h 5"/>
                  <a:gd name="T4" fmla="*/ 7 w 7"/>
                  <a:gd name="T5" fmla="*/ 3 h 5"/>
                  <a:gd name="T6" fmla="*/ 7 w 7"/>
                  <a:gd name="T7" fmla="*/ 4 h 5"/>
                  <a:gd name="T8" fmla="*/ 3 w 7"/>
                  <a:gd name="T9" fmla="*/ 5 h 5"/>
                  <a:gd name="T10" fmla="*/ 0 w 7"/>
                  <a:gd name="T11" fmla="*/ 3 h 5"/>
                  <a:gd name="T12" fmla="*/ 0 w 7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6" y="2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3" name="Oval 1261">
                <a:extLst>
                  <a:ext uri="{FF2B5EF4-FFF2-40B4-BE49-F238E27FC236}">
                    <a16:creationId xmlns:a16="http://schemas.microsoft.com/office/drawing/2014/main" id="{8EE80071-FA0F-D2DB-8F06-FF7C9F7D208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7484" y="2549"/>
                <a:ext cx="26" cy="4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4" name="Freeform 1262">
                <a:extLst>
                  <a:ext uri="{FF2B5EF4-FFF2-40B4-BE49-F238E27FC236}">
                    <a16:creationId xmlns:a16="http://schemas.microsoft.com/office/drawing/2014/main" id="{6148A95E-6169-58EE-EDB4-4B3F8C26B181}"/>
                  </a:ext>
                </a:extLst>
              </p:cNvPr>
              <p:cNvSpPr/>
              <p:nvPr userDrawn="1"/>
            </p:nvSpPr>
            <p:spPr bwMode="auto">
              <a:xfrm>
                <a:off x="5675" y="1217"/>
                <a:ext cx="44" cy="32"/>
              </a:xfrm>
              <a:custGeom>
                <a:avLst/>
                <a:gdLst>
                  <a:gd name="T0" fmla="*/ 0 w 7"/>
                  <a:gd name="T1" fmla="*/ 4 h 5"/>
                  <a:gd name="T2" fmla="*/ 2 w 7"/>
                  <a:gd name="T3" fmla="*/ 1 h 5"/>
                  <a:gd name="T4" fmla="*/ 5 w 7"/>
                  <a:gd name="T5" fmla="*/ 1 h 5"/>
                  <a:gd name="T6" fmla="*/ 7 w 7"/>
                  <a:gd name="T7" fmla="*/ 1 h 5"/>
                  <a:gd name="T8" fmla="*/ 5 w 7"/>
                  <a:gd name="T9" fmla="*/ 3 h 5"/>
                  <a:gd name="T10" fmla="*/ 1 w 7"/>
                  <a:gd name="T11" fmla="*/ 5 h 5"/>
                  <a:gd name="T12" fmla="*/ 0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2"/>
                      <a:pt x="6" y="0"/>
                      <a:pt x="7" y="1"/>
                    </a:cubicBezTo>
                    <a:cubicBezTo>
                      <a:pt x="7" y="2"/>
                      <a:pt x="6" y="3"/>
                      <a:pt x="5" y="3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5" name="Freeform 1263">
                <a:extLst>
                  <a:ext uri="{FF2B5EF4-FFF2-40B4-BE49-F238E27FC236}">
                    <a16:creationId xmlns:a16="http://schemas.microsoft.com/office/drawing/2014/main" id="{60F34954-3ACF-E6BE-D3E7-1889AD11E0E0}"/>
                  </a:ext>
                </a:extLst>
              </p:cNvPr>
              <p:cNvSpPr/>
              <p:nvPr userDrawn="1"/>
            </p:nvSpPr>
            <p:spPr bwMode="auto">
              <a:xfrm>
                <a:off x="4067" y="1978"/>
                <a:ext cx="32" cy="45"/>
              </a:xfrm>
              <a:custGeom>
                <a:avLst/>
                <a:gdLst>
                  <a:gd name="T0" fmla="*/ 5 w 5"/>
                  <a:gd name="T1" fmla="*/ 3 h 7"/>
                  <a:gd name="T2" fmla="*/ 4 w 5"/>
                  <a:gd name="T3" fmla="*/ 5 h 7"/>
                  <a:gd name="T4" fmla="*/ 0 w 5"/>
                  <a:gd name="T5" fmla="*/ 6 h 7"/>
                  <a:gd name="T6" fmla="*/ 0 w 5"/>
                  <a:gd name="T7" fmla="*/ 5 h 7"/>
                  <a:gd name="T8" fmla="*/ 3 w 5"/>
                  <a:gd name="T9" fmla="*/ 1 h 7"/>
                  <a:gd name="T10" fmla="*/ 5 w 5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4"/>
                      <a:pt x="5" y="5"/>
                      <a:pt x="4" y="5"/>
                    </a:cubicBezTo>
                    <a:cubicBezTo>
                      <a:pt x="3" y="5"/>
                      <a:pt x="2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4" y="2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6" name="Freeform 1264">
                <a:extLst>
                  <a:ext uri="{FF2B5EF4-FFF2-40B4-BE49-F238E27FC236}">
                    <a16:creationId xmlns:a16="http://schemas.microsoft.com/office/drawing/2014/main" id="{59FDCDE8-92A7-C2F4-5EF4-95116F3916FC}"/>
                  </a:ext>
                </a:extLst>
              </p:cNvPr>
              <p:cNvSpPr/>
              <p:nvPr userDrawn="1"/>
            </p:nvSpPr>
            <p:spPr bwMode="auto">
              <a:xfrm>
                <a:off x="7579" y="1185"/>
                <a:ext cx="44" cy="32"/>
              </a:xfrm>
              <a:custGeom>
                <a:avLst/>
                <a:gdLst>
                  <a:gd name="T0" fmla="*/ 5 w 7"/>
                  <a:gd name="T1" fmla="*/ 5 h 5"/>
                  <a:gd name="T2" fmla="*/ 1 w 7"/>
                  <a:gd name="T3" fmla="*/ 4 h 5"/>
                  <a:gd name="T4" fmla="*/ 1 w 7"/>
                  <a:gd name="T5" fmla="*/ 3 h 5"/>
                  <a:gd name="T6" fmla="*/ 4 w 7"/>
                  <a:gd name="T7" fmla="*/ 1 h 5"/>
                  <a:gd name="T8" fmla="*/ 7 w 7"/>
                  <a:gd name="T9" fmla="*/ 4 h 5"/>
                  <a:gd name="T10" fmla="*/ 5 w 7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5" y="5"/>
                    </a:move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2" y="2"/>
                      <a:pt x="3" y="0"/>
                      <a:pt x="4" y="1"/>
                    </a:cubicBezTo>
                    <a:cubicBezTo>
                      <a:pt x="5" y="2"/>
                      <a:pt x="6" y="3"/>
                      <a:pt x="7" y="4"/>
                    </a:cubicBezTo>
                    <a:cubicBezTo>
                      <a:pt x="7" y="5"/>
                      <a:pt x="6" y="5"/>
                      <a:pt x="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7" name="Freeform 1265">
                <a:extLst>
                  <a:ext uri="{FF2B5EF4-FFF2-40B4-BE49-F238E27FC236}">
                    <a16:creationId xmlns:a16="http://schemas.microsoft.com/office/drawing/2014/main" id="{FB769E26-2DA4-08FC-9DDB-610C9EC5B283}"/>
                  </a:ext>
                </a:extLst>
              </p:cNvPr>
              <p:cNvSpPr/>
              <p:nvPr userDrawn="1"/>
            </p:nvSpPr>
            <p:spPr bwMode="auto">
              <a:xfrm>
                <a:off x="4023" y="2574"/>
                <a:ext cx="38" cy="26"/>
              </a:xfrm>
              <a:custGeom>
                <a:avLst/>
                <a:gdLst>
                  <a:gd name="T0" fmla="*/ 3 w 6"/>
                  <a:gd name="T1" fmla="*/ 0 h 4"/>
                  <a:gd name="T2" fmla="*/ 6 w 6"/>
                  <a:gd name="T3" fmla="*/ 3 h 4"/>
                  <a:gd name="T4" fmla="*/ 5 w 6"/>
                  <a:gd name="T5" fmla="*/ 4 h 4"/>
                  <a:gd name="T6" fmla="*/ 2 w 6"/>
                  <a:gd name="T7" fmla="*/ 4 h 4"/>
                  <a:gd name="T8" fmla="*/ 0 w 6"/>
                  <a:gd name="T9" fmla="*/ 2 h 4"/>
                  <a:gd name="T10" fmla="*/ 3 w 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4" y="0"/>
                      <a:pt x="6" y="2"/>
                      <a:pt x="6" y="3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8" name="Freeform 1266">
                <a:extLst>
                  <a:ext uri="{FF2B5EF4-FFF2-40B4-BE49-F238E27FC236}">
                    <a16:creationId xmlns:a16="http://schemas.microsoft.com/office/drawing/2014/main" id="{39359CB6-C536-D274-B9AB-A2F0DFAD55C4}"/>
                  </a:ext>
                </a:extLst>
              </p:cNvPr>
              <p:cNvSpPr/>
              <p:nvPr userDrawn="1"/>
            </p:nvSpPr>
            <p:spPr bwMode="auto">
              <a:xfrm>
                <a:off x="5265" y="3945"/>
                <a:ext cx="32" cy="38"/>
              </a:xfrm>
              <a:custGeom>
                <a:avLst/>
                <a:gdLst>
                  <a:gd name="T0" fmla="*/ 0 w 5"/>
                  <a:gd name="T1" fmla="*/ 1 h 6"/>
                  <a:gd name="T2" fmla="*/ 0 w 5"/>
                  <a:gd name="T3" fmla="*/ 3 h 6"/>
                  <a:gd name="T4" fmla="*/ 1 w 5"/>
                  <a:gd name="T5" fmla="*/ 1 h 6"/>
                  <a:gd name="T6" fmla="*/ 4 w 5"/>
                  <a:gd name="T7" fmla="*/ 0 h 6"/>
                  <a:gd name="T8" fmla="*/ 4 w 5"/>
                  <a:gd name="T9" fmla="*/ 3 h 6"/>
                  <a:gd name="T10" fmla="*/ 3 w 5"/>
                  <a:gd name="T11" fmla="*/ 4 h 6"/>
                  <a:gd name="T12" fmla="*/ 1 w 5"/>
                  <a:gd name="T13" fmla="*/ 6 h 6"/>
                  <a:gd name="T14" fmla="*/ 0 w 5"/>
                  <a:gd name="T15" fmla="*/ 3 h 6"/>
                  <a:gd name="T16" fmla="*/ 0 w 5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9" name="Freeform 1267">
                <a:extLst>
                  <a:ext uri="{FF2B5EF4-FFF2-40B4-BE49-F238E27FC236}">
                    <a16:creationId xmlns:a16="http://schemas.microsoft.com/office/drawing/2014/main" id="{9CF6914B-A61A-A190-06C9-99102B358CEF}"/>
                  </a:ext>
                </a:extLst>
              </p:cNvPr>
              <p:cNvSpPr/>
              <p:nvPr userDrawn="1"/>
            </p:nvSpPr>
            <p:spPr bwMode="auto">
              <a:xfrm>
                <a:off x="5971" y="3995"/>
                <a:ext cx="26" cy="45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0 h 7"/>
                  <a:gd name="T4" fmla="*/ 4 w 4"/>
                  <a:gd name="T5" fmla="*/ 3 h 7"/>
                  <a:gd name="T6" fmla="*/ 2 w 4"/>
                  <a:gd name="T7" fmla="*/ 7 h 7"/>
                  <a:gd name="T8" fmla="*/ 1 w 4"/>
                  <a:gd name="T9" fmla="*/ 6 h 7"/>
                  <a:gd name="T10" fmla="*/ 0 w 4"/>
                  <a:gd name="T1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cubicBezTo>
                      <a:pt x="1" y="2"/>
                      <a:pt x="0" y="0"/>
                      <a:pt x="1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4" y="6"/>
                      <a:pt x="2" y="7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5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0" name="Freeform 1268">
                <a:extLst>
                  <a:ext uri="{FF2B5EF4-FFF2-40B4-BE49-F238E27FC236}">
                    <a16:creationId xmlns:a16="http://schemas.microsoft.com/office/drawing/2014/main" id="{64DAF0F8-C5D9-BA70-1447-EA9B1C2916D5}"/>
                  </a:ext>
                </a:extLst>
              </p:cNvPr>
              <p:cNvSpPr/>
              <p:nvPr userDrawn="1"/>
            </p:nvSpPr>
            <p:spPr bwMode="auto">
              <a:xfrm>
                <a:off x="4074" y="532"/>
                <a:ext cx="38" cy="38"/>
              </a:xfrm>
              <a:custGeom>
                <a:avLst/>
                <a:gdLst>
                  <a:gd name="T0" fmla="*/ 5 w 6"/>
                  <a:gd name="T1" fmla="*/ 5 h 6"/>
                  <a:gd name="T2" fmla="*/ 1 w 6"/>
                  <a:gd name="T3" fmla="*/ 4 h 6"/>
                  <a:gd name="T4" fmla="*/ 1 w 6"/>
                  <a:gd name="T5" fmla="*/ 2 h 6"/>
                  <a:gd name="T6" fmla="*/ 3 w 6"/>
                  <a:gd name="T7" fmla="*/ 1 h 6"/>
                  <a:gd name="T8" fmla="*/ 6 w 6"/>
                  <a:gd name="T9" fmla="*/ 4 h 6"/>
                  <a:gd name="T10" fmla="*/ 6 w 6"/>
                  <a:gd name="T11" fmla="*/ 5 h 6"/>
                  <a:gd name="T12" fmla="*/ 5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1" name="Freeform 1269">
                <a:extLst>
                  <a:ext uri="{FF2B5EF4-FFF2-40B4-BE49-F238E27FC236}">
                    <a16:creationId xmlns:a16="http://schemas.microsoft.com/office/drawing/2014/main" id="{9C365066-B08C-1959-992F-B24B9C8092E0}"/>
                  </a:ext>
                </a:extLst>
              </p:cNvPr>
              <p:cNvSpPr/>
              <p:nvPr userDrawn="1"/>
            </p:nvSpPr>
            <p:spPr bwMode="auto">
              <a:xfrm>
                <a:off x="6564" y="951"/>
                <a:ext cx="44" cy="31"/>
              </a:xfrm>
              <a:custGeom>
                <a:avLst/>
                <a:gdLst>
                  <a:gd name="T0" fmla="*/ 4 w 7"/>
                  <a:gd name="T1" fmla="*/ 0 h 5"/>
                  <a:gd name="T2" fmla="*/ 5 w 7"/>
                  <a:gd name="T3" fmla="*/ 0 h 5"/>
                  <a:gd name="T4" fmla="*/ 7 w 7"/>
                  <a:gd name="T5" fmla="*/ 1 h 5"/>
                  <a:gd name="T6" fmla="*/ 5 w 7"/>
                  <a:gd name="T7" fmla="*/ 4 h 5"/>
                  <a:gd name="T8" fmla="*/ 3 w 7"/>
                  <a:gd name="T9" fmla="*/ 3 h 5"/>
                  <a:gd name="T10" fmla="*/ 1 w 7"/>
                  <a:gd name="T11" fmla="*/ 3 h 5"/>
                  <a:gd name="T12" fmla="*/ 0 w 7"/>
                  <a:gd name="T13" fmla="*/ 1 h 5"/>
                  <a:gd name="T14" fmla="*/ 1 w 7"/>
                  <a:gd name="T15" fmla="*/ 1 h 5"/>
                  <a:gd name="T16" fmla="*/ 4 w 7"/>
                  <a:gd name="T17" fmla="*/ 0 h 5"/>
                  <a:gd name="T18" fmla="*/ 4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5" y="4"/>
                      <a:pt x="4" y="5"/>
                      <a:pt x="3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2" name="Freeform 1270">
                <a:extLst>
                  <a:ext uri="{FF2B5EF4-FFF2-40B4-BE49-F238E27FC236}">
                    <a16:creationId xmlns:a16="http://schemas.microsoft.com/office/drawing/2014/main" id="{0CA8924A-F99A-26AE-09D7-7C55CD5468C2}"/>
                  </a:ext>
                </a:extLst>
              </p:cNvPr>
              <p:cNvSpPr/>
              <p:nvPr userDrawn="1"/>
            </p:nvSpPr>
            <p:spPr bwMode="auto">
              <a:xfrm>
                <a:off x="3948" y="3596"/>
                <a:ext cx="44" cy="38"/>
              </a:xfrm>
              <a:custGeom>
                <a:avLst/>
                <a:gdLst>
                  <a:gd name="T0" fmla="*/ 3 w 7"/>
                  <a:gd name="T1" fmla="*/ 0 h 6"/>
                  <a:gd name="T2" fmla="*/ 6 w 7"/>
                  <a:gd name="T3" fmla="*/ 5 h 6"/>
                  <a:gd name="T4" fmla="*/ 5 w 7"/>
                  <a:gd name="T5" fmla="*/ 5 h 6"/>
                  <a:gd name="T6" fmla="*/ 1 w 7"/>
                  <a:gd name="T7" fmla="*/ 2 h 6"/>
                  <a:gd name="T8" fmla="*/ 3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4" y="0"/>
                      <a:pt x="7" y="3"/>
                      <a:pt x="6" y="5"/>
                    </a:cubicBezTo>
                    <a:cubicBezTo>
                      <a:pt x="6" y="5"/>
                      <a:pt x="5" y="6"/>
                      <a:pt x="5" y="5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3" name="Freeform 1271">
                <a:extLst>
                  <a:ext uri="{FF2B5EF4-FFF2-40B4-BE49-F238E27FC236}">
                    <a16:creationId xmlns:a16="http://schemas.microsoft.com/office/drawing/2014/main" id="{B09EB7E9-AD10-75E7-E52F-E5936EFB464D}"/>
                  </a:ext>
                </a:extLst>
              </p:cNvPr>
              <p:cNvSpPr/>
              <p:nvPr userDrawn="1"/>
            </p:nvSpPr>
            <p:spPr bwMode="auto">
              <a:xfrm>
                <a:off x="7100" y="1312"/>
                <a:ext cx="38" cy="38"/>
              </a:xfrm>
              <a:custGeom>
                <a:avLst/>
                <a:gdLst>
                  <a:gd name="T0" fmla="*/ 0 w 6"/>
                  <a:gd name="T1" fmla="*/ 3 h 6"/>
                  <a:gd name="T2" fmla="*/ 5 w 6"/>
                  <a:gd name="T3" fmla="*/ 0 h 6"/>
                  <a:gd name="T4" fmla="*/ 6 w 6"/>
                  <a:gd name="T5" fmla="*/ 1 h 6"/>
                  <a:gd name="T6" fmla="*/ 4 w 6"/>
                  <a:gd name="T7" fmla="*/ 4 h 6"/>
                  <a:gd name="T8" fmla="*/ 2 w 6"/>
                  <a:gd name="T9" fmla="*/ 5 h 6"/>
                  <a:gd name="T10" fmla="*/ 0 w 6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5"/>
                      <a:pt x="2" y="6"/>
                      <a:pt x="2" y="5"/>
                    </a:cubicBezTo>
                    <a:cubicBezTo>
                      <a:pt x="0" y="5"/>
                      <a:pt x="1" y="4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4" name="Freeform 1272">
                <a:extLst>
                  <a:ext uri="{FF2B5EF4-FFF2-40B4-BE49-F238E27FC236}">
                    <a16:creationId xmlns:a16="http://schemas.microsoft.com/office/drawing/2014/main" id="{0AC859E0-BFDC-4F12-6B43-2B3E7FBF0455}"/>
                  </a:ext>
                </a:extLst>
              </p:cNvPr>
              <p:cNvSpPr/>
              <p:nvPr userDrawn="1"/>
            </p:nvSpPr>
            <p:spPr bwMode="auto">
              <a:xfrm>
                <a:off x="3992" y="2574"/>
                <a:ext cx="25" cy="26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1 h 4"/>
                  <a:gd name="T4" fmla="*/ 4 w 4"/>
                  <a:gd name="T5" fmla="*/ 2 h 4"/>
                  <a:gd name="T6" fmla="*/ 1 w 4"/>
                  <a:gd name="T7" fmla="*/ 4 h 4"/>
                  <a:gd name="T8" fmla="*/ 0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5" name="Freeform 1273">
                <a:extLst>
                  <a:ext uri="{FF2B5EF4-FFF2-40B4-BE49-F238E27FC236}">
                    <a16:creationId xmlns:a16="http://schemas.microsoft.com/office/drawing/2014/main" id="{570285FD-0470-61A6-944D-FFDB15DA82FD}"/>
                  </a:ext>
                </a:extLst>
              </p:cNvPr>
              <p:cNvSpPr/>
              <p:nvPr userDrawn="1"/>
            </p:nvSpPr>
            <p:spPr bwMode="auto">
              <a:xfrm>
                <a:off x="4042" y="538"/>
                <a:ext cx="25" cy="20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0 h 3"/>
                  <a:gd name="T6" fmla="*/ 4 w 4"/>
                  <a:gd name="T7" fmla="*/ 1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2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6" name="Freeform 1274">
                <a:extLst>
                  <a:ext uri="{FF2B5EF4-FFF2-40B4-BE49-F238E27FC236}">
                    <a16:creationId xmlns:a16="http://schemas.microsoft.com/office/drawing/2014/main" id="{C9C0B8C6-B288-56E0-358F-45206D9412BF}"/>
                  </a:ext>
                </a:extLst>
              </p:cNvPr>
              <p:cNvSpPr/>
              <p:nvPr userDrawn="1"/>
            </p:nvSpPr>
            <p:spPr bwMode="auto">
              <a:xfrm>
                <a:off x="4086" y="1953"/>
                <a:ext cx="19" cy="25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4 h 4"/>
                  <a:gd name="T4" fmla="*/ 0 w 3"/>
                  <a:gd name="T5" fmla="*/ 2 h 4"/>
                  <a:gd name="T6" fmla="*/ 1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7" name="Freeform 1275">
                <a:extLst>
                  <a:ext uri="{FF2B5EF4-FFF2-40B4-BE49-F238E27FC236}">
                    <a16:creationId xmlns:a16="http://schemas.microsoft.com/office/drawing/2014/main" id="{12212E30-5D5D-C6FD-A120-10AB168B44BD}"/>
                  </a:ext>
                </a:extLst>
              </p:cNvPr>
              <p:cNvSpPr/>
              <p:nvPr userDrawn="1"/>
            </p:nvSpPr>
            <p:spPr bwMode="auto">
              <a:xfrm>
                <a:off x="5959" y="3970"/>
                <a:ext cx="25" cy="25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3 h 4"/>
                  <a:gd name="T4" fmla="*/ 0 w 4"/>
                  <a:gd name="T5" fmla="*/ 1 h 4"/>
                  <a:gd name="T6" fmla="*/ 1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1" y="4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8" name="Freeform 1276">
                <a:extLst>
                  <a:ext uri="{FF2B5EF4-FFF2-40B4-BE49-F238E27FC236}">
                    <a16:creationId xmlns:a16="http://schemas.microsoft.com/office/drawing/2014/main" id="{A9EC0004-320F-D201-3475-97902EC1A356}"/>
                  </a:ext>
                </a:extLst>
              </p:cNvPr>
              <p:cNvSpPr/>
              <p:nvPr userDrawn="1"/>
            </p:nvSpPr>
            <p:spPr bwMode="auto">
              <a:xfrm>
                <a:off x="3922" y="3583"/>
                <a:ext cx="26" cy="19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0 h 3"/>
                  <a:gd name="T4" fmla="*/ 4 w 4"/>
                  <a:gd name="T5" fmla="*/ 2 h 3"/>
                  <a:gd name="T6" fmla="*/ 2 w 4"/>
                  <a:gd name="T7" fmla="*/ 3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9" name="Freeform 1277">
                <a:extLst>
                  <a:ext uri="{FF2B5EF4-FFF2-40B4-BE49-F238E27FC236}">
                    <a16:creationId xmlns:a16="http://schemas.microsoft.com/office/drawing/2014/main" id="{E38458DE-A707-8CF2-EB1D-3C5858E58C74}"/>
                  </a:ext>
                </a:extLst>
              </p:cNvPr>
              <p:cNvSpPr/>
              <p:nvPr userDrawn="1"/>
            </p:nvSpPr>
            <p:spPr bwMode="auto">
              <a:xfrm>
                <a:off x="6614" y="944"/>
                <a:ext cx="19" cy="19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1 w 3"/>
                  <a:gd name="T5" fmla="*/ 3 h 3"/>
                  <a:gd name="T6" fmla="*/ 0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0" name="Freeform 1278">
                <a:extLst>
                  <a:ext uri="{FF2B5EF4-FFF2-40B4-BE49-F238E27FC236}">
                    <a16:creationId xmlns:a16="http://schemas.microsoft.com/office/drawing/2014/main" id="{64EAA602-9FC6-92AB-A16F-3C04FC0CF48E}"/>
                  </a:ext>
                </a:extLst>
              </p:cNvPr>
              <p:cNvSpPr/>
              <p:nvPr userDrawn="1"/>
            </p:nvSpPr>
            <p:spPr bwMode="auto">
              <a:xfrm>
                <a:off x="7094" y="1350"/>
                <a:ext cx="18" cy="26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2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1" name="Freeform 1279">
                <a:extLst>
                  <a:ext uri="{FF2B5EF4-FFF2-40B4-BE49-F238E27FC236}">
                    <a16:creationId xmlns:a16="http://schemas.microsoft.com/office/drawing/2014/main" id="{1CEC17BA-B283-7B83-E361-5BB10052097C}"/>
                  </a:ext>
                </a:extLst>
              </p:cNvPr>
              <p:cNvSpPr/>
              <p:nvPr userDrawn="1"/>
            </p:nvSpPr>
            <p:spPr bwMode="auto">
              <a:xfrm>
                <a:off x="7554" y="1198"/>
                <a:ext cx="19" cy="19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2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2" name="Oval 1280">
                <a:extLst>
                  <a:ext uri="{FF2B5EF4-FFF2-40B4-BE49-F238E27FC236}">
                    <a16:creationId xmlns:a16="http://schemas.microsoft.com/office/drawing/2014/main" id="{1DA1A662-BCBA-8331-A2F2-D1CF0E549F26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5259" y="3989"/>
                <a:ext cx="19" cy="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3" name="Freeform 1281">
                <a:extLst>
                  <a:ext uri="{FF2B5EF4-FFF2-40B4-BE49-F238E27FC236}">
                    <a16:creationId xmlns:a16="http://schemas.microsoft.com/office/drawing/2014/main" id="{D505557C-6DAB-70A5-11AD-A0FF5A90356D}"/>
                  </a:ext>
                </a:extLst>
              </p:cNvPr>
              <p:cNvSpPr/>
              <p:nvPr userDrawn="1"/>
            </p:nvSpPr>
            <p:spPr bwMode="auto">
              <a:xfrm>
                <a:off x="5650" y="1249"/>
                <a:ext cx="19" cy="25"/>
              </a:xfrm>
              <a:custGeom>
                <a:avLst/>
                <a:gdLst>
                  <a:gd name="T0" fmla="*/ 0 w 3"/>
                  <a:gd name="T1" fmla="*/ 2 h 4"/>
                  <a:gd name="T2" fmla="*/ 2 w 3"/>
                  <a:gd name="T3" fmla="*/ 0 h 4"/>
                  <a:gd name="T4" fmla="*/ 3 w 3"/>
                  <a:gd name="T5" fmla="*/ 1 h 4"/>
                  <a:gd name="T6" fmla="*/ 1 w 3"/>
                  <a:gd name="T7" fmla="*/ 3 h 4"/>
                  <a:gd name="T8" fmla="*/ 0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4" name="Freeform 1282">
                <a:extLst>
                  <a:ext uri="{FF2B5EF4-FFF2-40B4-BE49-F238E27FC236}">
                    <a16:creationId xmlns:a16="http://schemas.microsoft.com/office/drawing/2014/main" id="{70DE6C60-9ED7-5C65-1A38-89CCD4C9E36E}"/>
                  </a:ext>
                </a:extLst>
              </p:cNvPr>
              <p:cNvSpPr/>
              <p:nvPr userDrawn="1"/>
            </p:nvSpPr>
            <p:spPr bwMode="auto">
              <a:xfrm>
                <a:off x="7270" y="4021"/>
                <a:ext cx="88" cy="146"/>
              </a:xfrm>
              <a:custGeom>
                <a:avLst/>
                <a:gdLst>
                  <a:gd name="T0" fmla="*/ 0 w 14"/>
                  <a:gd name="T1" fmla="*/ 3 h 23"/>
                  <a:gd name="T2" fmla="*/ 4 w 14"/>
                  <a:gd name="T3" fmla="*/ 0 h 23"/>
                  <a:gd name="T4" fmla="*/ 7 w 14"/>
                  <a:gd name="T5" fmla="*/ 1 h 23"/>
                  <a:gd name="T6" fmla="*/ 9 w 14"/>
                  <a:gd name="T7" fmla="*/ 4 h 23"/>
                  <a:gd name="T8" fmla="*/ 11 w 14"/>
                  <a:gd name="T9" fmla="*/ 9 h 23"/>
                  <a:gd name="T10" fmla="*/ 10 w 14"/>
                  <a:gd name="T11" fmla="*/ 22 h 23"/>
                  <a:gd name="T12" fmla="*/ 9 w 14"/>
                  <a:gd name="T13" fmla="*/ 22 h 23"/>
                  <a:gd name="T14" fmla="*/ 1 w 14"/>
                  <a:gd name="T15" fmla="*/ 9 h 23"/>
                  <a:gd name="T16" fmla="*/ 0 w 14"/>
                  <a:gd name="T17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0" y="3"/>
                    </a:moveTo>
                    <a:cubicBezTo>
                      <a:pt x="0" y="0"/>
                      <a:pt x="1" y="0"/>
                      <a:pt x="4" y="0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8" y="2"/>
                      <a:pt x="10" y="2"/>
                      <a:pt x="9" y="4"/>
                    </a:cubicBezTo>
                    <a:cubicBezTo>
                      <a:pt x="9" y="6"/>
                      <a:pt x="10" y="8"/>
                      <a:pt x="11" y="9"/>
                    </a:cubicBezTo>
                    <a:cubicBezTo>
                      <a:pt x="14" y="13"/>
                      <a:pt x="14" y="18"/>
                      <a:pt x="10" y="22"/>
                    </a:cubicBezTo>
                    <a:cubicBezTo>
                      <a:pt x="9" y="23"/>
                      <a:pt x="9" y="22"/>
                      <a:pt x="9" y="22"/>
                    </a:cubicBezTo>
                    <a:cubicBezTo>
                      <a:pt x="5" y="18"/>
                      <a:pt x="2" y="14"/>
                      <a:pt x="1" y="9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5" name="Freeform 1283">
                <a:extLst>
                  <a:ext uri="{FF2B5EF4-FFF2-40B4-BE49-F238E27FC236}">
                    <a16:creationId xmlns:a16="http://schemas.microsoft.com/office/drawing/2014/main" id="{39E5C3FE-01FC-A940-1E74-045A6C142A76}"/>
                  </a:ext>
                </a:extLst>
              </p:cNvPr>
              <p:cNvSpPr/>
              <p:nvPr userDrawn="1"/>
            </p:nvSpPr>
            <p:spPr bwMode="auto">
              <a:xfrm>
                <a:off x="4629" y="323"/>
                <a:ext cx="50" cy="70"/>
              </a:xfrm>
              <a:custGeom>
                <a:avLst/>
                <a:gdLst>
                  <a:gd name="T0" fmla="*/ 3 w 8"/>
                  <a:gd name="T1" fmla="*/ 1 h 11"/>
                  <a:gd name="T2" fmla="*/ 6 w 8"/>
                  <a:gd name="T3" fmla="*/ 4 h 11"/>
                  <a:gd name="T4" fmla="*/ 7 w 8"/>
                  <a:gd name="T5" fmla="*/ 8 h 11"/>
                  <a:gd name="T6" fmla="*/ 6 w 8"/>
                  <a:gd name="T7" fmla="*/ 11 h 11"/>
                  <a:gd name="T8" fmla="*/ 2 w 8"/>
                  <a:gd name="T9" fmla="*/ 9 h 11"/>
                  <a:gd name="T10" fmla="*/ 1 w 8"/>
                  <a:gd name="T11" fmla="*/ 4 h 11"/>
                  <a:gd name="T12" fmla="*/ 3 w 8"/>
                  <a:gd name="T1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1">
                    <a:moveTo>
                      <a:pt x="3" y="1"/>
                    </a:moveTo>
                    <a:cubicBezTo>
                      <a:pt x="4" y="2"/>
                      <a:pt x="5" y="3"/>
                      <a:pt x="6" y="4"/>
                    </a:cubicBezTo>
                    <a:cubicBezTo>
                      <a:pt x="6" y="5"/>
                      <a:pt x="7" y="7"/>
                      <a:pt x="7" y="8"/>
                    </a:cubicBezTo>
                    <a:cubicBezTo>
                      <a:pt x="7" y="9"/>
                      <a:pt x="8" y="10"/>
                      <a:pt x="6" y="11"/>
                    </a:cubicBezTo>
                    <a:cubicBezTo>
                      <a:pt x="5" y="11"/>
                      <a:pt x="2" y="10"/>
                      <a:pt x="2" y="9"/>
                    </a:cubicBezTo>
                    <a:cubicBezTo>
                      <a:pt x="2" y="7"/>
                      <a:pt x="1" y="6"/>
                      <a:pt x="1" y="4"/>
                    </a:cubicBezTo>
                    <a:cubicBezTo>
                      <a:pt x="0" y="2"/>
                      <a:pt x="1" y="0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6" name="Freeform 1284">
                <a:extLst>
                  <a:ext uri="{FF2B5EF4-FFF2-40B4-BE49-F238E27FC236}">
                    <a16:creationId xmlns:a16="http://schemas.microsoft.com/office/drawing/2014/main" id="{E2E5153D-31E6-0E77-765D-F0C276BF2818}"/>
                  </a:ext>
                </a:extLst>
              </p:cNvPr>
              <p:cNvSpPr/>
              <p:nvPr userDrawn="1"/>
            </p:nvSpPr>
            <p:spPr bwMode="auto">
              <a:xfrm>
                <a:off x="5045" y="3057"/>
                <a:ext cx="164" cy="171"/>
              </a:xfrm>
              <a:custGeom>
                <a:avLst/>
                <a:gdLst>
                  <a:gd name="T0" fmla="*/ 11 w 26"/>
                  <a:gd name="T1" fmla="*/ 1 h 27"/>
                  <a:gd name="T2" fmla="*/ 23 w 26"/>
                  <a:gd name="T3" fmla="*/ 8 h 27"/>
                  <a:gd name="T4" fmla="*/ 26 w 26"/>
                  <a:gd name="T5" fmla="*/ 19 h 27"/>
                  <a:gd name="T6" fmla="*/ 24 w 26"/>
                  <a:gd name="T7" fmla="*/ 26 h 27"/>
                  <a:gd name="T8" fmla="*/ 24 w 26"/>
                  <a:gd name="T9" fmla="*/ 27 h 27"/>
                  <a:gd name="T10" fmla="*/ 23 w 26"/>
                  <a:gd name="T11" fmla="*/ 26 h 27"/>
                  <a:gd name="T12" fmla="*/ 12 w 26"/>
                  <a:gd name="T13" fmla="*/ 11 h 27"/>
                  <a:gd name="T14" fmla="*/ 2 w 26"/>
                  <a:gd name="T15" fmla="*/ 5 h 27"/>
                  <a:gd name="T16" fmla="*/ 0 w 26"/>
                  <a:gd name="T17" fmla="*/ 4 h 27"/>
                  <a:gd name="T18" fmla="*/ 2 w 26"/>
                  <a:gd name="T19" fmla="*/ 3 h 27"/>
                  <a:gd name="T20" fmla="*/ 11 w 26"/>
                  <a:gd name="T21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27">
                    <a:moveTo>
                      <a:pt x="11" y="1"/>
                    </a:moveTo>
                    <a:cubicBezTo>
                      <a:pt x="17" y="0"/>
                      <a:pt x="20" y="3"/>
                      <a:pt x="23" y="8"/>
                    </a:cubicBezTo>
                    <a:cubicBezTo>
                      <a:pt x="25" y="12"/>
                      <a:pt x="26" y="15"/>
                      <a:pt x="26" y="19"/>
                    </a:cubicBezTo>
                    <a:cubicBezTo>
                      <a:pt x="26" y="22"/>
                      <a:pt x="25" y="24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7"/>
                      <a:pt x="23" y="27"/>
                      <a:pt x="23" y="26"/>
                    </a:cubicBezTo>
                    <a:cubicBezTo>
                      <a:pt x="21" y="20"/>
                      <a:pt x="17" y="15"/>
                      <a:pt x="12" y="11"/>
                    </a:cubicBezTo>
                    <a:cubicBezTo>
                      <a:pt x="10" y="8"/>
                      <a:pt x="6" y="6"/>
                      <a:pt x="2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5" y="2"/>
                      <a:pt x="7" y="0"/>
                      <a:pt x="1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7" name="Freeform 1285">
                <a:extLst>
                  <a:ext uri="{FF2B5EF4-FFF2-40B4-BE49-F238E27FC236}">
                    <a16:creationId xmlns:a16="http://schemas.microsoft.com/office/drawing/2014/main" id="{DEB7F043-2999-8F18-3A06-9BC23898BACF}"/>
                  </a:ext>
                </a:extLst>
              </p:cNvPr>
              <p:cNvSpPr/>
              <p:nvPr userDrawn="1"/>
            </p:nvSpPr>
            <p:spPr bwMode="auto">
              <a:xfrm>
                <a:off x="5240" y="3183"/>
                <a:ext cx="95" cy="165"/>
              </a:xfrm>
              <a:custGeom>
                <a:avLst/>
                <a:gdLst>
                  <a:gd name="T0" fmla="*/ 15 w 15"/>
                  <a:gd name="T1" fmla="*/ 12 h 26"/>
                  <a:gd name="T2" fmla="*/ 5 w 15"/>
                  <a:gd name="T3" fmla="*/ 26 h 26"/>
                  <a:gd name="T4" fmla="*/ 3 w 15"/>
                  <a:gd name="T5" fmla="*/ 25 h 26"/>
                  <a:gd name="T6" fmla="*/ 2 w 15"/>
                  <a:gd name="T7" fmla="*/ 17 h 26"/>
                  <a:gd name="T8" fmla="*/ 3 w 15"/>
                  <a:gd name="T9" fmla="*/ 9 h 26"/>
                  <a:gd name="T10" fmla="*/ 5 w 15"/>
                  <a:gd name="T11" fmla="*/ 7 h 26"/>
                  <a:gd name="T12" fmla="*/ 7 w 15"/>
                  <a:gd name="T13" fmla="*/ 6 h 26"/>
                  <a:gd name="T14" fmla="*/ 9 w 15"/>
                  <a:gd name="T15" fmla="*/ 1 h 26"/>
                  <a:gd name="T16" fmla="*/ 9 w 15"/>
                  <a:gd name="T17" fmla="*/ 0 h 26"/>
                  <a:gd name="T18" fmla="*/ 11 w 15"/>
                  <a:gd name="T19" fmla="*/ 0 h 26"/>
                  <a:gd name="T20" fmla="*/ 15 w 15"/>
                  <a:gd name="T2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6">
                    <a:moveTo>
                      <a:pt x="15" y="12"/>
                    </a:moveTo>
                    <a:cubicBezTo>
                      <a:pt x="15" y="19"/>
                      <a:pt x="10" y="23"/>
                      <a:pt x="5" y="26"/>
                    </a:cubicBezTo>
                    <a:cubicBezTo>
                      <a:pt x="4" y="26"/>
                      <a:pt x="4" y="26"/>
                      <a:pt x="3" y="25"/>
                    </a:cubicBezTo>
                    <a:cubicBezTo>
                      <a:pt x="1" y="23"/>
                      <a:pt x="0" y="19"/>
                      <a:pt x="2" y="17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8"/>
                      <a:pt x="3" y="7"/>
                      <a:pt x="5" y="7"/>
                    </a:cubicBezTo>
                    <a:cubicBezTo>
                      <a:pt x="6" y="7"/>
                      <a:pt x="6" y="7"/>
                      <a:pt x="7" y="6"/>
                    </a:cubicBezTo>
                    <a:cubicBezTo>
                      <a:pt x="7" y="4"/>
                      <a:pt x="9" y="3"/>
                      <a:pt x="9" y="1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4"/>
                      <a:pt x="15" y="8"/>
                      <a:pt x="15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8" name="Freeform 1286">
                <a:extLst>
                  <a:ext uri="{FF2B5EF4-FFF2-40B4-BE49-F238E27FC236}">
                    <a16:creationId xmlns:a16="http://schemas.microsoft.com/office/drawing/2014/main" id="{F255736A-BAE2-8B35-1D5A-43B17BE40B38}"/>
                  </a:ext>
                </a:extLst>
              </p:cNvPr>
              <p:cNvSpPr/>
              <p:nvPr userDrawn="1"/>
            </p:nvSpPr>
            <p:spPr bwMode="auto">
              <a:xfrm>
                <a:off x="5177" y="3063"/>
                <a:ext cx="107" cy="152"/>
              </a:xfrm>
              <a:custGeom>
                <a:avLst/>
                <a:gdLst>
                  <a:gd name="T0" fmla="*/ 17 w 17"/>
                  <a:gd name="T1" fmla="*/ 15 h 24"/>
                  <a:gd name="T2" fmla="*/ 15 w 17"/>
                  <a:gd name="T3" fmla="*/ 23 h 24"/>
                  <a:gd name="T4" fmla="*/ 14 w 17"/>
                  <a:gd name="T5" fmla="*/ 23 h 24"/>
                  <a:gd name="T6" fmla="*/ 11 w 17"/>
                  <a:gd name="T7" fmla="*/ 23 h 24"/>
                  <a:gd name="T8" fmla="*/ 7 w 17"/>
                  <a:gd name="T9" fmla="*/ 20 h 24"/>
                  <a:gd name="T10" fmla="*/ 4 w 17"/>
                  <a:gd name="T11" fmla="*/ 6 h 24"/>
                  <a:gd name="T12" fmla="*/ 0 w 17"/>
                  <a:gd name="T13" fmla="*/ 1 h 24"/>
                  <a:gd name="T14" fmla="*/ 0 w 17"/>
                  <a:gd name="T15" fmla="*/ 0 h 24"/>
                  <a:gd name="T16" fmla="*/ 1 w 17"/>
                  <a:gd name="T17" fmla="*/ 0 h 24"/>
                  <a:gd name="T18" fmla="*/ 2 w 17"/>
                  <a:gd name="T19" fmla="*/ 0 h 24"/>
                  <a:gd name="T20" fmla="*/ 16 w 17"/>
                  <a:gd name="T21" fmla="*/ 10 h 24"/>
                  <a:gd name="T22" fmla="*/ 17 w 17"/>
                  <a:gd name="T23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4">
                    <a:moveTo>
                      <a:pt x="17" y="15"/>
                    </a:moveTo>
                    <a:cubicBezTo>
                      <a:pt x="17" y="18"/>
                      <a:pt x="16" y="20"/>
                      <a:pt x="15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3" y="24"/>
                      <a:pt x="12" y="24"/>
                      <a:pt x="11" y="23"/>
                    </a:cubicBezTo>
                    <a:cubicBezTo>
                      <a:pt x="10" y="22"/>
                      <a:pt x="7" y="23"/>
                      <a:pt x="7" y="20"/>
                    </a:cubicBezTo>
                    <a:cubicBezTo>
                      <a:pt x="8" y="15"/>
                      <a:pt x="7" y="10"/>
                      <a:pt x="4" y="6"/>
                    </a:cubicBezTo>
                    <a:cubicBezTo>
                      <a:pt x="3" y="4"/>
                      <a:pt x="2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2"/>
                      <a:pt x="13" y="4"/>
                      <a:pt x="16" y="10"/>
                    </a:cubicBezTo>
                    <a:cubicBezTo>
                      <a:pt x="17" y="11"/>
                      <a:pt x="17" y="13"/>
                      <a:pt x="17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9" name="Freeform 1287">
                <a:extLst>
                  <a:ext uri="{FF2B5EF4-FFF2-40B4-BE49-F238E27FC236}">
                    <a16:creationId xmlns:a16="http://schemas.microsoft.com/office/drawing/2014/main" id="{610D9147-2267-C7DE-91F8-643234C7F57D}"/>
                  </a:ext>
                </a:extLst>
              </p:cNvPr>
              <p:cNvSpPr/>
              <p:nvPr userDrawn="1"/>
            </p:nvSpPr>
            <p:spPr bwMode="auto">
              <a:xfrm>
                <a:off x="5032" y="3006"/>
                <a:ext cx="170" cy="57"/>
              </a:xfrm>
              <a:custGeom>
                <a:avLst/>
                <a:gdLst>
                  <a:gd name="T0" fmla="*/ 15 w 27"/>
                  <a:gd name="T1" fmla="*/ 0 h 9"/>
                  <a:gd name="T2" fmla="*/ 26 w 27"/>
                  <a:gd name="T3" fmla="*/ 5 h 9"/>
                  <a:gd name="T4" fmla="*/ 26 w 27"/>
                  <a:gd name="T5" fmla="*/ 6 h 9"/>
                  <a:gd name="T6" fmla="*/ 25 w 27"/>
                  <a:gd name="T7" fmla="*/ 6 h 9"/>
                  <a:gd name="T8" fmla="*/ 20 w 27"/>
                  <a:gd name="T9" fmla="*/ 6 h 9"/>
                  <a:gd name="T10" fmla="*/ 18 w 27"/>
                  <a:gd name="T11" fmla="*/ 7 h 9"/>
                  <a:gd name="T12" fmla="*/ 2 w 27"/>
                  <a:gd name="T13" fmla="*/ 9 h 9"/>
                  <a:gd name="T14" fmla="*/ 0 w 27"/>
                  <a:gd name="T15" fmla="*/ 9 h 9"/>
                  <a:gd name="T16" fmla="*/ 0 w 27"/>
                  <a:gd name="T17" fmla="*/ 6 h 9"/>
                  <a:gd name="T18" fmla="*/ 8 w 27"/>
                  <a:gd name="T19" fmla="*/ 1 h 9"/>
                  <a:gd name="T20" fmla="*/ 15 w 27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9">
                    <a:moveTo>
                      <a:pt x="15" y="0"/>
                    </a:moveTo>
                    <a:cubicBezTo>
                      <a:pt x="19" y="0"/>
                      <a:pt x="23" y="2"/>
                      <a:pt x="26" y="5"/>
                    </a:cubicBezTo>
                    <a:cubicBezTo>
                      <a:pt x="26" y="5"/>
                      <a:pt x="27" y="5"/>
                      <a:pt x="26" y="6"/>
                    </a:cubicBezTo>
                    <a:cubicBezTo>
                      <a:pt x="26" y="6"/>
                      <a:pt x="25" y="6"/>
                      <a:pt x="25" y="6"/>
                    </a:cubicBezTo>
                    <a:cubicBezTo>
                      <a:pt x="23" y="6"/>
                      <a:pt x="22" y="6"/>
                      <a:pt x="20" y="6"/>
                    </a:cubicBezTo>
                    <a:cubicBezTo>
                      <a:pt x="20" y="7"/>
                      <a:pt x="19" y="7"/>
                      <a:pt x="18" y="7"/>
                    </a:cubicBezTo>
                    <a:cubicBezTo>
                      <a:pt x="12" y="5"/>
                      <a:pt x="7" y="6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2" y="4"/>
                      <a:pt x="5" y="2"/>
                      <a:pt x="8" y="1"/>
                    </a:cubicBezTo>
                    <a:cubicBezTo>
                      <a:pt x="10" y="1"/>
                      <a:pt x="13" y="0"/>
                      <a:pt x="1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0" name="Freeform 1288">
                <a:extLst>
                  <a:ext uri="{FF2B5EF4-FFF2-40B4-BE49-F238E27FC236}">
                    <a16:creationId xmlns:a16="http://schemas.microsoft.com/office/drawing/2014/main" id="{51DD4C24-08AF-9213-FE57-1D38B9ECDFA3}"/>
                  </a:ext>
                </a:extLst>
              </p:cNvPr>
              <p:cNvSpPr/>
              <p:nvPr userDrawn="1"/>
            </p:nvSpPr>
            <p:spPr bwMode="auto">
              <a:xfrm>
                <a:off x="5171" y="3221"/>
                <a:ext cx="82" cy="115"/>
              </a:xfrm>
              <a:custGeom>
                <a:avLst/>
                <a:gdLst>
                  <a:gd name="T0" fmla="*/ 12 w 13"/>
                  <a:gd name="T1" fmla="*/ 5 h 18"/>
                  <a:gd name="T2" fmla="*/ 2 w 13"/>
                  <a:gd name="T3" fmla="*/ 18 h 18"/>
                  <a:gd name="T4" fmla="*/ 0 w 13"/>
                  <a:gd name="T5" fmla="*/ 18 h 18"/>
                  <a:gd name="T6" fmla="*/ 1 w 13"/>
                  <a:gd name="T7" fmla="*/ 16 h 18"/>
                  <a:gd name="T8" fmla="*/ 4 w 13"/>
                  <a:gd name="T9" fmla="*/ 7 h 18"/>
                  <a:gd name="T10" fmla="*/ 6 w 13"/>
                  <a:gd name="T11" fmla="*/ 3 h 18"/>
                  <a:gd name="T12" fmla="*/ 9 w 13"/>
                  <a:gd name="T13" fmla="*/ 0 h 18"/>
                  <a:gd name="T14" fmla="*/ 12 w 13"/>
                  <a:gd name="T15" fmla="*/ 4 h 18"/>
                  <a:gd name="T16" fmla="*/ 12 w 13"/>
                  <a:gd name="T17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2" y="5"/>
                    </a:moveTo>
                    <a:cubicBezTo>
                      <a:pt x="13" y="9"/>
                      <a:pt x="7" y="17"/>
                      <a:pt x="2" y="18"/>
                    </a:cubicBezTo>
                    <a:cubicBezTo>
                      <a:pt x="2" y="18"/>
                      <a:pt x="1" y="18"/>
                      <a:pt x="0" y="18"/>
                    </a:cubicBezTo>
                    <a:cubicBezTo>
                      <a:pt x="0" y="17"/>
                      <a:pt x="0" y="16"/>
                      <a:pt x="1" y="16"/>
                    </a:cubicBezTo>
                    <a:cubicBezTo>
                      <a:pt x="2" y="13"/>
                      <a:pt x="3" y="10"/>
                      <a:pt x="4" y="7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7" y="1"/>
                      <a:pt x="7" y="0"/>
                      <a:pt x="9" y="0"/>
                    </a:cubicBezTo>
                    <a:cubicBezTo>
                      <a:pt x="11" y="0"/>
                      <a:pt x="12" y="1"/>
                      <a:pt x="12" y="4"/>
                    </a:cubicBezTo>
                    <a:cubicBezTo>
                      <a:pt x="12" y="4"/>
                      <a:pt x="12" y="4"/>
                      <a:pt x="1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1" name="Freeform 1289">
                <a:extLst>
                  <a:ext uri="{FF2B5EF4-FFF2-40B4-BE49-F238E27FC236}">
                    <a16:creationId xmlns:a16="http://schemas.microsoft.com/office/drawing/2014/main" id="{198C997A-4504-2927-00AE-B00D9FD7D1C0}"/>
                  </a:ext>
                </a:extLst>
              </p:cNvPr>
              <p:cNvSpPr/>
              <p:nvPr userDrawn="1"/>
            </p:nvSpPr>
            <p:spPr bwMode="auto">
              <a:xfrm>
                <a:off x="5051" y="3152"/>
                <a:ext cx="126" cy="120"/>
              </a:xfrm>
              <a:custGeom>
                <a:avLst/>
                <a:gdLst>
                  <a:gd name="T0" fmla="*/ 4 w 20"/>
                  <a:gd name="T1" fmla="*/ 12 h 19"/>
                  <a:gd name="T2" fmla="*/ 12 w 20"/>
                  <a:gd name="T3" fmla="*/ 15 h 19"/>
                  <a:gd name="T4" fmla="*/ 15 w 20"/>
                  <a:gd name="T5" fmla="*/ 15 h 19"/>
                  <a:gd name="T6" fmla="*/ 18 w 20"/>
                  <a:gd name="T7" fmla="*/ 11 h 19"/>
                  <a:gd name="T8" fmla="*/ 7 w 20"/>
                  <a:gd name="T9" fmla="*/ 3 h 19"/>
                  <a:gd name="T10" fmla="*/ 1 w 20"/>
                  <a:gd name="T11" fmla="*/ 7 h 19"/>
                  <a:gd name="T12" fmla="*/ 0 w 20"/>
                  <a:gd name="T13" fmla="*/ 4 h 19"/>
                  <a:gd name="T14" fmla="*/ 1 w 20"/>
                  <a:gd name="T15" fmla="*/ 3 h 19"/>
                  <a:gd name="T16" fmla="*/ 4 w 20"/>
                  <a:gd name="T17" fmla="*/ 2 h 19"/>
                  <a:gd name="T18" fmla="*/ 6 w 20"/>
                  <a:gd name="T19" fmla="*/ 0 h 19"/>
                  <a:gd name="T20" fmla="*/ 18 w 20"/>
                  <a:gd name="T21" fmla="*/ 10 h 19"/>
                  <a:gd name="T22" fmla="*/ 20 w 20"/>
                  <a:gd name="T23" fmla="*/ 16 h 19"/>
                  <a:gd name="T24" fmla="*/ 18 w 20"/>
                  <a:gd name="T25" fmla="*/ 18 h 19"/>
                  <a:gd name="T26" fmla="*/ 7 w 20"/>
                  <a:gd name="T27" fmla="*/ 16 h 19"/>
                  <a:gd name="T28" fmla="*/ 4 w 20"/>
                  <a:gd name="T29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" h="19">
                    <a:moveTo>
                      <a:pt x="4" y="12"/>
                    </a:moveTo>
                    <a:cubicBezTo>
                      <a:pt x="6" y="14"/>
                      <a:pt x="9" y="15"/>
                      <a:pt x="12" y="15"/>
                    </a:cubicBezTo>
                    <a:cubicBezTo>
                      <a:pt x="13" y="16"/>
                      <a:pt x="14" y="16"/>
                      <a:pt x="15" y="15"/>
                    </a:cubicBezTo>
                    <a:cubicBezTo>
                      <a:pt x="17" y="15"/>
                      <a:pt x="18" y="13"/>
                      <a:pt x="18" y="11"/>
                    </a:cubicBezTo>
                    <a:cubicBezTo>
                      <a:pt x="16" y="7"/>
                      <a:pt x="10" y="3"/>
                      <a:pt x="7" y="3"/>
                    </a:cubicBezTo>
                    <a:cubicBezTo>
                      <a:pt x="4" y="3"/>
                      <a:pt x="2" y="4"/>
                      <a:pt x="1" y="7"/>
                    </a:cubicBez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2" y="1"/>
                      <a:pt x="16" y="3"/>
                      <a:pt x="18" y="10"/>
                    </a:cubicBezTo>
                    <a:cubicBezTo>
                      <a:pt x="19" y="12"/>
                      <a:pt x="20" y="14"/>
                      <a:pt x="20" y="16"/>
                    </a:cubicBezTo>
                    <a:cubicBezTo>
                      <a:pt x="20" y="17"/>
                      <a:pt x="19" y="18"/>
                      <a:pt x="18" y="18"/>
                    </a:cubicBezTo>
                    <a:cubicBezTo>
                      <a:pt x="14" y="19"/>
                      <a:pt x="11" y="18"/>
                      <a:pt x="7" y="16"/>
                    </a:cubicBezTo>
                    <a:cubicBezTo>
                      <a:pt x="6" y="15"/>
                      <a:pt x="4" y="14"/>
                      <a:pt x="4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2" name="Freeform 1290">
                <a:extLst>
                  <a:ext uri="{FF2B5EF4-FFF2-40B4-BE49-F238E27FC236}">
                    <a16:creationId xmlns:a16="http://schemas.microsoft.com/office/drawing/2014/main" id="{BC56F317-710E-863E-FBD0-80410D80D843}"/>
                  </a:ext>
                </a:extLst>
              </p:cNvPr>
              <p:cNvSpPr/>
              <p:nvPr userDrawn="1"/>
            </p:nvSpPr>
            <p:spPr bwMode="auto">
              <a:xfrm>
                <a:off x="5076" y="3266"/>
                <a:ext cx="101" cy="57"/>
              </a:xfrm>
              <a:custGeom>
                <a:avLst/>
                <a:gdLst>
                  <a:gd name="T0" fmla="*/ 11 w 16"/>
                  <a:gd name="T1" fmla="*/ 9 h 9"/>
                  <a:gd name="T2" fmla="*/ 0 w 16"/>
                  <a:gd name="T3" fmla="*/ 2 h 9"/>
                  <a:gd name="T4" fmla="*/ 0 w 16"/>
                  <a:gd name="T5" fmla="*/ 1 h 9"/>
                  <a:gd name="T6" fmla="*/ 2 w 16"/>
                  <a:gd name="T7" fmla="*/ 0 h 9"/>
                  <a:gd name="T8" fmla="*/ 14 w 16"/>
                  <a:gd name="T9" fmla="*/ 2 h 9"/>
                  <a:gd name="T10" fmla="*/ 15 w 16"/>
                  <a:gd name="T11" fmla="*/ 3 h 9"/>
                  <a:gd name="T12" fmla="*/ 11 w 1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1" y="9"/>
                    </a:moveTo>
                    <a:cubicBezTo>
                      <a:pt x="7" y="8"/>
                      <a:pt x="3" y="6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6" y="2"/>
                      <a:pt x="10" y="3"/>
                      <a:pt x="14" y="2"/>
                    </a:cubicBezTo>
                    <a:cubicBezTo>
                      <a:pt x="15" y="2"/>
                      <a:pt x="15" y="2"/>
                      <a:pt x="15" y="3"/>
                    </a:cubicBezTo>
                    <a:cubicBezTo>
                      <a:pt x="16" y="5"/>
                      <a:pt x="13" y="9"/>
                      <a:pt x="1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3" name="Freeform 1291">
                <a:extLst>
                  <a:ext uri="{FF2B5EF4-FFF2-40B4-BE49-F238E27FC236}">
                    <a16:creationId xmlns:a16="http://schemas.microsoft.com/office/drawing/2014/main" id="{3876C578-91AD-FFD5-61EF-56463DCF7F58}"/>
                  </a:ext>
                </a:extLst>
              </p:cNvPr>
              <p:cNvSpPr/>
              <p:nvPr userDrawn="1"/>
            </p:nvSpPr>
            <p:spPr bwMode="auto">
              <a:xfrm>
                <a:off x="5076" y="3183"/>
                <a:ext cx="70" cy="51"/>
              </a:xfrm>
              <a:custGeom>
                <a:avLst/>
                <a:gdLst>
                  <a:gd name="T0" fmla="*/ 0 w 11"/>
                  <a:gd name="T1" fmla="*/ 3 h 8"/>
                  <a:gd name="T2" fmla="*/ 4 w 11"/>
                  <a:gd name="T3" fmla="*/ 1 h 8"/>
                  <a:gd name="T4" fmla="*/ 10 w 11"/>
                  <a:gd name="T5" fmla="*/ 6 h 8"/>
                  <a:gd name="T6" fmla="*/ 9 w 11"/>
                  <a:gd name="T7" fmla="*/ 8 h 8"/>
                  <a:gd name="T8" fmla="*/ 1 w 11"/>
                  <a:gd name="T9" fmla="*/ 5 h 8"/>
                  <a:gd name="T10" fmla="*/ 0 w 11"/>
                  <a:gd name="T1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1"/>
                      <a:pt x="2" y="0"/>
                      <a:pt x="4" y="1"/>
                    </a:cubicBezTo>
                    <a:cubicBezTo>
                      <a:pt x="7" y="2"/>
                      <a:pt x="9" y="4"/>
                      <a:pt x="10" y="6"/>
                    </a:cubicBezTo>
                    <a:cubicBezTo>
                      <a:pt x="11" y="8"/>
                      <a:pt x="10" y="8"/>
                      <a:pt x="9" y="8"/>
                    </a:cubicBezTo>
                    <a:cubicBezTo>
                      <a:pt x="6" y="7"/>
                      <a:pt x="3" y="7"/>
                      <a:pt x="1" y="5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4" name="Freeform 1292">
                <a:extLst>
                  <a:ext uri="{FF2B5EF4-FFF2-40B4-BE49-F238E27FC236}">
                    <a16:creationId xmlns:a16="http://schemas.microsoft.com/office/drawing/2014/main" id="{199BF6F6-99C7-268F-6719-5CADD63BB936}"/>
                  </a:ext>
                </a:extLst>
              </p:cNvPr>
              <p:cNvSpPr/>
              <p:nvPr userDrawn="1"/>
            </p:nvSpPr>
            <p:spPr bwMode="auto">
              <a:xfrm>
                <a:off x="5026" y="3101"/>
                <a:ext cx="82" cy="38"/>
              </a:xfrm>
              <a:custGeom>
                <a:avLst/>
                <a:gdLst>
                  <a:gd name="T0" fmla="*/ 13 w 13"/>
                  <a:gd name="T1" fmla="*/ 6 h 6"/>
                  <a:gd name="T2" fmla="*/ 8 w 13"/>
                  <a:gd name="T3" fmla="*/ 5 h 6"/>
                  <a:gd name="T4" fmla="*/ 1 w 13"/>
                  <a:gd name="T5" fmla="*/ 6 h 6"/>
                  <a:gd name="T6" fmla="*/ 0 w 13"/>
                  <a:gd name="T7" fmla="*/ 4 h 6"/>
                  <a:gd name="T8" fmla="*/ 6 w 13"/>
                  <a:gd name="T9" fmla="*/ 1 h 6"/>
                  <a:gd name="T10" fmla="*/ 13 w 13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cubicBezTo>
                      <a:pt x="11" y="6"/>
                      <a:pt x="10" y="6"/>
                      <a:pt x="8" y="5"/>
                    </a:cubicBezTo>
                    <a:cubicBezTo>
                      <a:pt x="6" y="5"/>
                      <a:pt x="3" y="5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9" y="2"/>
                      <a:pt x="11" y="4"/>
                      <a:pt x="1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5" name="Freeform 1293">
                <a:extLst>
                  <a:ext uri="{FF2B5EF4-FFF2-40B4-BE49-F238E27FC236}">
                    <a16:creationId xmlns:a16="http://schemas.microsoft.com/office/drawing/2014/main" id="{ED0DF1EC-3027-2D0B-4704-A6059681EB30}"/>
                  </a:ext>
                </a:extLst>
              </p:cNvPr>
              <p:cNvSpPr/>
              <p:nvPr userDrawn="1"/>
            </p:nvSpPr>
            <p:spPr bwMode="auto">
              <a:xfrm>
                <a:off x="4988" y="3095"/>
                <a:ext cx="31" cy="76"/>
              </a:xfrm>
              <a:custGeom>
                <a:avLst/>
                <a:gdLst>
                  <a:gd name="T0" fmla="*/ 3 w 5"/>
                  <a:gd name="T1" fmla="*/ 12 h 12"/>
                  <a:gd name="T2" fmla="*/ 0 w 5"/>
                  <a:gd name="T3" fmla="*/ 7 h 12"/>
                  <a:gd name="T4" fmla="*/ 2 w 5"/>
                  <a:gd name="T5" fmla="*/ 1 h 12"/>
                  <a:gd name="T6" fmla="*/ 4 w 5"/>
                  <a:gd name="T7" fmla="*/ 0 h 12"/>
                  <a:gd name="T8" fmla="*/ 4 w 5"/>
                  <a:gd name="T9" fmla="*/ 2 h 12"/>
                  <a:gd name="T10" fmla="*/ 3 w 5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2">
                    <a:moveTo>
                      <a:pt x="3" y="12"/>
                    </a:moveTo>
                    <a:cubicBezTo>
                      <a:pt x="1" y="11"/>
                      <a:pt x="0" y="10"/>
                      <a:pt x="0" y="7"/>
                    </a:cubicBezTo>
                    <a:cubicBezTo>
                      <a:pt x="0" y="5"/>
                      <a:pt x="1" y="3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2" y="5"/>
                      <a:pt x="3" y="9"/>
                      <a:pt x="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6" name="Freeform 1294">
                <a:extLst>
                  <a:ext uri="{FF2B5EF4-FFF2-40B4-BE49-F238E27FC236}">
                    <a16:creationId xmlns:a16="http://schemas.microsoft.com/office/drawing/2014/main" id="{7968AE49-90DE-BE63-B48D-53841F68F38C}"/>
                  </a:ext>
                </a:extLst>
              </p:cNvPr>
              <p:cNvSpPr/>
              <p:nvPr userDrawn="1"/>
            </p:nvSpPr>
            <p:spPr bwMode="auto">
              <a:xfrm>
                <a:off x="6627" y="1522"/>
                <a:ext cx="145" cy="196"/>
              </a:xfrm>
              <a:custGeom>
                <a:avLst/>
                <a:gdLst>
                  <a:gd name="T0" fmla="*/ 13 w 23"/>
                  <a:gd name="T1" fmla="*/ 0 h 31"/>
                  <a:gd name="T2" fmla="*/ 20 w 23"/>
                  <a:gd name="T3" fmla="*/ 18 h 31"/>
                  <a:gd name="T4" fmla="*/ 13 w 23"/>
                  <a:gd name="T5" fmla="*/ 27 h 31"/>
                  <a:gd name="T6" fmla="*/ 4 w 23"/>
                  <a:gd name="T7" fmla="*/ 31 h 31"/>
                  <a:gd name="T8" fmla="*/ 3 w 23"/>
                  <a:gd name="T9" fmla="*/ 31 h 31"/>
                  <a:gd name="T10" fmla="*/ 0 w 23"/>
                  <a:gd name="T11" fmla="*/ 30 h 31"/>
                  <a:gd name="T12" fmla="*/ 1 w 23"/>
                  <a:gd name="T13" fmla="*/ 28 h 31"/>
                  <a:gd name="T14" fmla="*/ 11 w 23"/>
                  <a:gd name="T15" fmla="*/ 15 h 31"/>
                  <a:gd name="T16" fmla="*/ 13 w 23"/>
                  <a:gd name="T17" fmla="*/ 4 h 31"/>
                  <a:gd name="T18" fmla="*/ 13 w 23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31">
                    <a:moveTo>
                      <a:pt x="13" y="0"/>
                    </a:moveTo>
                    <a:cubicBezTo>
                      <a:pt x="20" y="5"/>
                      <a:pt x="23" y="11"/>
                      <a:pt x="20" y="18"/>
                    </a:cubicBezTo>
                    <a:cubicBezTo>
                      <a:pt x="19" y="22"/>
                      <a:pt x="16" y="25"/>
                      <a:pt x="13" y="27"/>
                    </a:cubicBezTo>
                    <a:cubicBezTo>
                      <a:pt x="11" y="29"/>
                      <a:pt x="8" y="30"/>
                      <a:pt x="4" y="31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2" y="31"/>
                      <a:pt x="1" y="31"/>
                      <a:pt x="0" y="30"/>
                    </a:cubicBezTo>
                    <a:cubicBezTo>
                      <a:pt x="0" y="29"/>
                      <a:pt x="1" y="29"/>
                      <a:pt x="1" y="28"/>
                    </a:cubicBezTo>
                    <a:cubicBezTo>
                      <a:pt x="6" y="24"/>
                      <a:pt x="9" y="20"/>
                      <a:pt x="11" y="15"/>
                    </a:cubicBezTo>
                    <a:cubicBezTo>
                      <a:pt x="13" y="12"/>
                      <a:pt x="13" y="8"/>
                      <a:pt x="13" y="4"/>
                    </a:cubicBezTo>
                    <a:cubicBezTo>
                      <a:pt x="13" y="3"/>
                      <a:pt x="13" y="2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7" name="Freeform 1295">
                <a:extLst>
                  <a:ext uri="{FF2B5EF4-FFF2-40B4-BE49-F238E27FC236}">
                    <a16:creationId xmlns:a16="http://schemas.microsoft.com/office/drawing/2014/main" id="{666B5DCB-B747-92D9-E0B6-23EB79B353C8}"/>
                  </a:ext>
                </a:extLst>
              </p:cNvPr>
              <p:cNvSpPr/>
              <p:nvPr userDrawn="1"/>
            </p:nvSpPr>
            <p:spPr bwMode="auto">
              <a:xfrm>
                <a:off x="6539" y="1775"/>
                <a:ext cx="170" cy="89"/>
              </a:xfrm>
              <a:custGeom>
                <a:avLst/>
                <a:gdLst>
                  <a:gd name="T0" fmla="*/ 27 w 27"/>
                  <a:gd name="T1" fmla="*/ 3 h 14"/>
                  <a:gd name="T2" fmla="*/ 16 w 27"/>
                  <a:gd name="T3" fmla="*/ 12 h 14"/>
                  <a:gd name="T4" fmla="*/ 1 w 27"/>
                  <a:gd name="T5" fmla="*/ 9 h 14"/>
                  <a:gd name="T6" fmla="*/ 1 w 27"/>
                  <a:gd name="T7" fmla="*/ 5 h 14"/>
                  <a:gd name="T8" fmla="*/ 7 w 27"/>
                  <a:gd name="T9" fmla="*/ 2 h 14"/>
                  <a:gd name="T10" fmla="*/ 15 w 27"/>
                  <a:gd name="T11" fmla="*/ 1 h 14"/>
                  <a:gd name="T12" fmla="*/ 18 w 27"/>
                  <a:gd name="T13" fmla="*/ 2 h 14"/>
                  <a:gd name="T14" fmla="*/ 20 w 27"/>
                  <a:gd name="T15" fmla="*/ 3 h 14"/>
                  <a:gd name="T16" fmla="*/ 27 w 27"/>
                  <a:gd name="T17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4">
                    <a:moveTo>
                      <a:pt x="27" y="3"/>
                    </a:moveTo>
                    <a:cubicBezTo>
                      <a:pt x="24" y="8"/>
                      <a:pt x="21" y="11"/>
                      <a:pt x="16" y="12"/>
                    </a:cubicBezTo>
                    <a:cubicBezTo>
                      <a:pt x="11" y="14"/>
                      <a:pt x="6" y="13"/>
                      <a:pt x="1" y="9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2" y="3"/>
                      <a:pt x="4" y="1"/>
                      <a:pt x="7" y="2"/>
                    </a:cubicBezTo>
                    <a:cubicBezTo>
                      <a:pt x="10" y="2"/>
                      <a:pt x="13" y="2"/>
                      <a:pt x="15" y="1"/>
                    </a:cubicBezTo>
                    <a:cubicBezTo>
                      <a:pt x="16" y="0"/>
                      <a:pt x="17" y="0"/>
                      <a:pt x="18" y="2"/>
                    </a:cubicBezTo>
                    <a:cubicBezTo>
                      <a:pt x="18" y="3"/>
                      <a:pt x="19" y="3"/>
                      <a:pt x="20" y="3"/>
                    </a:cubicBezTo>
                    <a:cubicBezTo>
                      <a:pt x="22" y="3"/>
                      <a:pt x="24" y="3"/>
                      <a:pt x="2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8" name="Freeform 1296">
                <a:extLst>
                  <a:ext uri="{FF2B5EF4-FFF2-40B4-BE49-F238E27FC236}">
                    <a16:creationId xmlns:a16="http://schemas.microsoft.com/office/drawing/2014/main" id="{1810AD2C-255B-EF6D-2C77-919C6813C180}"/>
                  </a:ext>
                </a:extLst>
              </p:cNvPr>
              <p:cNvSpPr/>
              <p:nvPr userDrawn="1"/>
            </p:nvSpPr>
            <p:spPr bwMode="auto">
              <a:xfrm>
                <a:off x="6659" y="1642"/>
                <a:ext cx="126" cy="146"/>
              </a:xfrm>
              <a:custGeom>
                <a:avLst/>
                <a:gdLst>
                  <a:gd name="T0" fmla="*/ 19 w 20"/>
                  <a:gd name="T1" fmla="*/ 5 h 23"/>
                  <a:gd name="T2" fmla="*/ 15 w 20"/>
                  <a:gd name="T3" fmla="*/ 17 h 23"/>
                  <a:gd name="T4" fmla="*/ 5 w 20"/>
                  <a:gd name="T5" fmla="*/ 21 h 23"/>
                  <a:gd name="T6" fmla="*/ 1 w 20"/>
                  <a:gd name="T7" fmla="*/ 21 h 23"/>
                  <a:gd name="T8" fmla="*/ 0 w 20"/>
                  <a:gd name="T9" fmla="*/ 17 h 23"/>
                  <a:gd name="T10" fmla="*/ 3 w 20"/>
                  <a:gd name="T11" fmla="*/ 13 h 23"/>
                  <a:gd name="T12" fmla="*/ 12 w 20"/>
                  <a:gd name="T13" fmla="*/ 8 h 23"/>
                  <a:gd name="T14" fmla="*/ 17 w 20"/>
                  <a:gd name="T15" fmla="*/ 3 h 23"/>
                  <a:gd name="T16" fmla="*/ 19 w 20"/>
                  <a:gd name="T17" fmla="*/ 1 h 23"/>
                  <a:gd name="T18" fmla="*/ 19 w 20"/>
                  <a:gd name="T19" fmla="*/ 3 h 23"/>
                  <a:gd name="T20" fmla="*/ 19 w 20"/>
                  <a:gd name="T21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3">
                    <a:moveTo>
                      <a:pt x="19" y="5"/>
                    </a:moveTo>
                    <a:cubicBezTo>
                      <a:pt x="19" y="9"/>
                      <a:pt x="19" y="14"/>
                      <a:pt x="15" y="17"/>
                    </a:cubicBezTo>
                    <a:cubicBezTo>
                      <a:pt x="13" y="20"/>
                      <a:pt x="9" y="22"/>
                      <a:pt x="5" y="21"/>
                    </a:cubicBezTo>
                    <a:cubicBezTo>
                      <a:pt x="4" y="21"/>
                      <a:pt x="2" y="23"/>
                      <a:pt x="1" y="21"/>
                    </a:cubicBezTo>
                    <a:cubicBezTo>
                      <a:pt x="0" y="20"/>
                      <a:pt x="1" y="18"/>
                      <a:pt x="0" y="17"/>
                    </a:cubicBezTo>
                    <a:cubicBezTo>
                      <a:pt x="0" y="15"/>
                      <a:pt x="2" y="14"/>
                      <a:pt x="3" y="13"/>
                    </a:cubicBezTo>
                    <a:cubicBezTo>
                      <a:pt x="6" y="12"/>
                      <a:pt x="9" y="11"/>
                      <a:pt x="12" y="8"/>
                    </a:cubicBezTo>
                    <a:cubicBezTo>
                      <a:pt x="14" y="7"/>
                      <a:pt x="15" y="5"/>
                      <a:pt x="17" y="3"/>
                    </a:cubicBezTo>
                    <a:cubicBezTo>
                      <a:pt x="17" y="2"/>
                      <a:pt x="17" y="0"/>
                      <a:pt x="19" y="1"/>
                    </a:cubicBezTo>
                    <a:cubicBezTo>
                      <a:pt x="20" y="1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9" name="Freeform 1297">
                <a:extLst>
                  <a:ext uri="{FF2B5EF4-FFF2-40B4-BE49-F238E27FC236}">
                    <a16:creationId xmlns:a16="http://schemas.microsoft.com/office/drawing/2014/main" id="{35941C0F-5DED-59F3-ED52-3C60F634DD8E}"/>
                  </a:ext>
                </a:extLst>
              </p:cNvPr>
              <p:cNvSpPr/>
              <p:nvPr userDrawn="1"/>
            </p:nvSpPr>
            <p:spPr bwMode="auto">
              <a:xfrm>
                <a:off x="6728" y="1496"/>
                <a:ext cx="94" cy="165"/>
              </a:xfrm>
              <a:custGeom>
                <a:avLst/>
                <a:gdLst>
                  <a:gd name="T0" fmla="*/ 12 w 15"/>
                  <a:gd name="T1" fmla="*/ 26 h 26"/>
                  <a:gd name="T2" fmla="*/ 11 w 15"/>
                  <a:gd name="T3" fmla="*/ 22 h 26"/>
                  <a:gd name="T4" fmla="*/ 9 w 15"/>
                  <a:gd name="T5" fmla="*/ 20 h 26"/>
                  <a:gd name="T6" fmla="*/ 8 w 15"/>
                  <a:gd name="T7" fmla="*/ 18 h 26"/>
                  <a:gd name="T8" fmla="*/ 1 w 15"/>
                  <a:gd name="T9" fmla="*/ 4 h 26"/>
                  <a:gd name="T10" fmla="*/ 0 w 15"/>
                  <a:gd name="T11" fmla="*/ 1 h 26"/>
                  <a:gd name="T12" fmla="*/ 3 w 15"/>
                  <a:gd name="T13" fmla="*/ 1 h 26"/>
                  <a:gd name="T14" fmla="*/ 9 w 15"/>
                  <a:gd name="T15" fmla="*/ 5 h 26"/>
                  <a:gd name="T16" fmla="*/ 13 w 15"/>
                  <a:gd name="T17" fmla="*/ 22 h 26"/>
                  <a:gd name="T18" fmla="*/ 12 w 15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6">
                    <a:moveTo>
                      <a:pt x="12" y="26"/>
                    </a:moveTo>
                    <a:cubicBezTo>
                      <a:pt x="10" y="25"/>
                      <a:pt x="11" y="24"/>
                      <a:pt x="11" y="22"/>
                    </a:cubicBezTo>
                    <a:cubicBezTo>
                      <a:pt x="11" y="21"/>
                      <a:pt x="11" y="20"/>
                      <a:pt x="9" y="20"/>
                    </a:cubicBezTo>
                    <a:cubicBezTo>
                      <a:pt x="8" y="20"/>
                      <a:pt x="8" y="19"/>
                      <a:pt x="8" y="18"/>
                    </a:cubicBezTo>
                    <a:cubicBezTo>
                      <a:pt x="8" y="12"/>
                      <a:pt x="5" y="8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6" y="1"/>
                      <a:pt x="7" y="3"/>
                      <a:pt x="9" y="5"/>
                    </a:cubicBezTo>
                    <a:cubicBezTo>
                      <a:pt x="13" y="10"/>
                      <a:pt x="15" y="15"/>
                      <a:pt x="13" y="22"/>
                    </a:cubicBezTo>
                    <a:cubicBezTo>
                      <a:pt x="13" y="23"/>
                      <a:pt x="12" y="25"/>
                      <a:pt x="12" y="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0" name="Freeform 1298">
                <a:extLst>
                  <a:ext uri="{FF2B5EF4-FFF2-40B4-BE49-F238E27FC236}">
                    <a16:creationId xmlns:a16="http://schemas.microsoft.com/office/drawing/2014/main" id="{1BE8383A-B0C8-2175-283C-004FE488C869}"/>
                  </a:ext>
                </a:extLst>
              </p:cNvPr>
              <p:cNvSpPr/>
              <p:nvPr userDrawn="1"/>
            </p:nvSpPr>
            <p:spPr bwMode="auto">
              <a:xfrm>
                <a:off x="6507" y="1718"/>
                <a:ext cx="139" cy="57"/>
              </a:xfrm>
              <a:custGeom>
                <a:avLst/>
                <a:gdLst>
                  <a:gd name="T0" fmla="*/ 0 w 22"/>
                  <a:gd name="T1" fmla="*/ 0 h 9"/>
                  <a:gd name="T2" fmla="*/ 20 w 22"/>
                  <a:gd name="T3" fmla="*/ 2 h 9"/>
                  <a:gd name="T4" fmla="*/ 21 w 22"/>
                  <a:gd name="T5" fmla="*/ 4 h 9"/>
                  <a:gd name="T6" fmla="*/ 20 w 22"/>
                  <a:gd name="T7" fmla="*/ 7 h 9"/>
                  <a:gd name="T8" fmla="*/ 16 w 22"/>
                  <a:gd name="T9" fmla="*/ 9 h 9"/>
                  <a:gd name="T10" fmla="*/ 0 w 22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9">
                    <a:moveTo>
                      <a:pt x="0" y="0"/>
                    </a:moveTo>
                    <a:cubicBezTo>
                      <a:pt x="7" y="3"/>
                      <a:pt x="13" y="2"/>
                      <a:pt x="20" y="2"/>
                    </a:cubicBezTo>
                    <a:cubicBezTo>
                      <a:pt x="21" y="2"/>
                      <a:pt x="21" y="3"/>
                      <a:pt x="21" y="4"/>
                    </a:cubicBezTo>
                    <a:cubicBezTo>
                      <a:pt x="22" y="5"/>
                      <a:pt x="22" y="6"/>
                      <a:pt x="20" y="7"/>
                    </a:cubicBezTo>
                    <a:cubicBezTo>
                      <a:pt x="19" y="8"/>
                      <a:pt x="17" y="9"/>
                      <a:pt x="16" y="9"/>
                    </a:cubicBezTo>
                    <a:cubicBezTo>
                      <a:pt x="9" y="9"/>
                      <a:pt x="4" y="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1" name="Freeform 1299">
                <a:extLst>
                  <a:ext uri="{FF2B5EF4-FFF2-40B4-BE49-F238E27FC236}">
                    <a16:creationId xmlns:a16="http://schemas.microsoft.com/office/drawing/2014/main" id="{1379F09A-63D3-2591-FEAB-3E2FAB10CC6F}"/>
                  </a:ext>
                </a:extLst>
              </p:cNvPr>
              <p:cNvSpPr/>
              <p:nvPr userDrawn="1"/>
            </p:nvSpPr>
            <p:spPr bwMode="auto">
              <a:xfrm>
                <a:off x="6564" y="1553"/>
                <a:ext cx="113" cy="153"/>
              </a:xfrm>
              <a:custGeom>
                <a:avLst/>
                <a:gdLst>
                  <a:gd name="T0" fmla="*/ 7 w 18"/>
                  <a:gd name="T1" fmla="*/ 3 h 24"/>
                  <a:gd name="T2" fmla="*/ 15 w 18"/>
                  <a:gd name="T3" fmla="*/ 4 h 24"/>
                  <a:gd name="T4" fmla="*/ 7 w 18"/>
                  <a:gd name="T5" fmla="*/ 22 h 24"/>
                  <a:gd name="T6" fmla="*/ 6 w 18"/>
                  <a:gd name="T7" fmla="*/ 23 h 24"/>
                  <a:gd name="T8" fmla="*/ 2 w 18"/>
                  <a:gd name="T9" fmla="*/ 21 h 24"/>
                  <a:gd name="T10" fmla="*/ 3 w 18"/>
                  <a:gd name="T11" fmla="*/ 7 h 24"/>
                  <a:gd name="T12" fmla="*/ 3 w 18"/>
                  <a:gd name="T13" fmla="*/ 11 h 24"/>
                  <a:gd name="T14" fmla="*/ 5 w 18"/>
                  <a:gd name="T15" fmla="*/ 20 h 24"/>
                  <a:gd name="T16" fmla="*/ 8 w 18"/>
                  <a:gd name="T17" fmla="*/ 20 h 24"/>
                  <a:gd name="T18" fmla="*/ 13 w 18"/>
                  <a:gd name="T19" fmla="*/ 6 h 24"/>
                  <a:gd name="T20" fmla="*/ 7 w 18"/>
                  <a:gd name="T2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7" y="3"/>
                    </a:moveTo>
                    <a:cubicBezTo>
                      <a:pt x="11" y="0"/>
                      <a:pt x="13" y="0"/>
                      <a:pt x="15" y="4"/>
                    </a:cubicBezTo>
                    <a:cubicBezTo>
                      <a:pt x="18" y="12"/>
                      <a:pt x="14" y="18"/>
                      <a:pt x="7" y="22"/>
                    </a:cubicBezTo>
                    <a:cubicBezTo>
                      <a:pt x="7" y="22"/>
                      <a:pt x="7" y="22"/>
                      <a:pt x="6" y="23"/>
                    </a:cubicBezTo>
                    <a:cubicBezTo>
                      <a:pt x="3" y="24"/>
                      <a:pt x="3" y="24"/>
                      <a:pt x="2" y="21"/>
                    </a:cubicBezTo>
                    <a:cubicBezTo>
                      <a:pt x="0" y="15"/>
                      <a:pt x="0" y="12"/>
                      <a:pt x="3" y="7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2" y="14"/>
                      <a:pt x="3" y="17"/>
                      <a:pt x="5" y="20"/>
                    </a:cubicBezTo>
                    <a:cubicBezTo>
                      <a:pt x="6" y="21"/>
                      <a:pt x="7" y="21"/>
                      <a:pt x="8" y="20"/>
                    </a:cubicBezTo>
                    <a:cubicBezTo>
                      <a:pt x="12" y="18"/>
                      <a:pt x="14" y="10"/>
                      <a:pt x="13" y="6"/>
                    </a:cubicBezTo>
                    <a:cubicBezTo>
                      <a:pt x="12" y="5"/>
                      <a:pt x="10" y="4"/>
                      <a:pt x="7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2" name="Freeform 1300">
                <a:extLst>
                  <a:ext uri="{FF2B5EF4-FFF2-40B4-BE49-F238E27FC236}">
                    <a16:creationId xmlns:a16="http://schemas.microsoft.com/office/drawing/2014/main" id="{4F8FC8DB-E5D6-4D6E-C2C6-27B0CD457BD2}"/>
                  </a:ext>
                </a:extLst>
              </p:cNvPr>
              <p:cNvSpPr/>
              <p:nvPr userDrawn="1"/>
            </p:nvSpPr>
            <p:spPr bwMode="auto">
              <a:xfrm>
                <a:off x="6514" y="1610"/>
                <a:ext cx="56" cy="108"/>
              </a:xfrm>
              <a:custGeom>
                <a:avLst/>
                <a:gdLst>
                  <a:gd name="T0" fmla="*/ 1 w 9"/>
                  <a:gd name="T1" fmla="*/ 10 h 17"/>
                  <a:gd name="T2" fmla="*/ 5 w 9"/>
                  <a:gd name="T3" fmla="*/ 1 h 17"/>
                  <a:gd name="T4" fmla="*/ 6 w 9"/>
                  <a:gd name="T5" fmla="*/ 0 h 17"/>
                  <a:gd name="T6" fmla="*/ 7 w 9"/>
                  <a:gd name="T7" fmla="*/ 1 h 17"/>
                  <a:gd name="T8" fmla="*/ 8 w 9"/>
                  <a:gd name="T9" fmla="*/ 15 h 17"/>
                  <a:gd name="T10" fmla="*/ 6 w 9"/>
                  <a:gd name="T11" fmla="*/ 17 h 17"/>
                  <a:gd name="T12" fmla="*/ 1 w 9"/>
                  <a:gd name="T1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1" y="10"/>
                    </a:moveTo>
                    <a:cubicBezTo>
                      <a:pt x="1" y="6"/>
                      <a:pt x="2" y="3"/>
                      <a:pt x="5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6"/>
                      <a:pt x="7" y="11"/>
                      <a:pt x="8" y="15"/>
                    </a:cubicBezTo>
                    <a:cubicBezTo>
                      <a:pt x="9" y="17"/>
                      <a:pt x="8" y="17"/>
                      <a:pt x="6" y="17"/>
                    </a:cubicBezTo>
                    <a:cubicBezTo>
                      <a:pt x="2" y="17"/>
                      <a:pt x="0" y="14"/>
                      <a:pt x="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3" name="Freeform 1301">
                <a:extLst>
                  <a:ext uri="{FF2B5EF4-FFF2-40B4-BE49-F238E27FC236}">
                    <a16:creationId xmlns:a16="http://schemas.microsoft.com/office/drawing/2014/main" id="{DAD1A4CB-90E3-871C-DBC2-59F5E110D9D5}"/>
                  </a:ext>
                </a:extLst>
              </p:cNvPr>
              <p:cNvSpPr/>
              <p:nvPr userDrawn="1"/>
            </p:nvSpPr>
            <p:spPr bwMode="auto">
              <a:xfrm>
                <a:off x="6633" y="1515"/>
                <a:ext cx="70" cy="83"/>
              </a:xfrm>
              <a:custGeom>
                <a:avLst/>
                <a:gdLst>
                  <a:gd name="T0" fmla="*/ 5 w 11"/>
                  <a:gd name="T1" fmla="*/ 1 h 13"/>
                  <a:gd name="T2" fmla="*/ 10 w 11"/>
                  <a:gd name="T3" fmla="*/ 6 h 13"/>
                  <a:gd name="T4" fmla="*/ 9 w 11"/>
                  <a:gd name="T5" fmla="*/ 12 h 13"/>
                  <a:gd name="T6" fmla="*/ 8 w 11"/>
                  <a:gd name="T7" fmla="*/ 13 h 13"/>
                  <a:gd name="T8" fmla="*/ 7 w 11"/>
                  <a:gd name="T9" fmla="*/ 12 h 13"/>
                  <a:gd name="T10" fmla="*/ 6 w 11"/>
                  <a:gd name="T11" fmla="*/ 9 h 13"/>
                  <a:gd name="T12" fmla="*/ 1 w 11"/>
                  <a:gd name="T13" fmla="*/ 5 h 13"/>
                  <a:gd name="T14" fmla="*/ 0 w 11"/>
                  <a:gd name="T15" fmla="*/ 3 h 13"/>
                  <a:gd name="T16" fmla="*/ 1 w 11"/>
                  <a:gd name="T17" fmla="*/ 2 h 13"/>
                  <a:gd name="T18" fmla="*/ 5 w 11"/>
                  <a:gd name="T1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3">
                    <a:moveTo>
                      <a:pt x="5" y="1"/>
                    </a:moveTo>
                    <a:cubicBezTo>
                      <a:pt x="9" y="1"/>
                      <a:pt x="11" y="2"/>
                      <a:pt x="10" y="6"/>
                    </a:cubicBezTo>
                    <a:cubicBezTo>
                      <a:pt x="9" y="8"/>
                      <a:pt x="10" y="10"/>
                      <a:pt x="9" y="12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7" y="13"/>
                      <a:pt x="7" y="12"/>
                      <a:pt x="7" y="12"/>
                    </a:cubicBezTo>
                    <a:cubicBezTo>
                      <a:pt x="7" y="11"/>
                      <a:pt x="6" y="10"/>
                      <a:pt x="6" y="9"/>
                    </a:cubicBezTo>
                    <a:cubicBezTo>
                      <a:pt x="5" y="6"/>
                      <a:pt x="4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2" y="2"/>
                      <a:pt x="3" y="0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4" name="Freeform 1302">
                <a:extLst>
                  <a:ext uri="{FF2B5EF4-FFF2-40B4-BE49-F238E27FC236}">
                    <a16:creationId xmlns:a16="http://schemas.microsoft.com/office/drawing/2014/main" id="{8B85FBC8-7707-0EC1-40C4-5CF2472A49A9}"/>
                  </a:ext>
                </a:extLst>
              </p:cNvPr>
              <p:cNvSpPr/>
              <p:nvPr userDrawn="1"/>
            </p:nvSpPr>
            <p:spPr bwMode="auto">
              <a:xfrm>
                <a:off x="6596" y="1591"/>
                <a:ext cx="37" cy="76"/>
              </a:xfrm>
              <a:custGeom>
                <a:avLst/>
                <a:gdLst>
                  <a:gd name="T0" fmla="*/ 6 w 6"/>
                  <a:gd name="T1" fmla="*/ 4 h 12"/>
                  <a:gd name="T2" fmla="*/ 4 w 6"/>
                  <a:gd name="T3" fmla="*/ 10 h 12"/>
                  <a:gd name="T4" fmla="*/ 2 w 6"/>
                  <a:gd name="T5" fmla="*/ 11 h 12"/>
                  <a:gd name="T6" fmla="*/ 0 w 6"/>
                  <a:gd name="T7" fmla="*/ 9 h 12"/>
                  <a:gd name="T8" fmla="*/ 1 w 6"/>
                  <a:gd name="T9" fmla="*/ 2 h 12"/>
                  <a:gd name="T10" fmla="*/ 3 w 6"/>
                  <a:gd name="T11" fmla="*/ 0 h 12"/>
                  <a:gd name="T12" fmla="*/ 6 w 6"/>
                  <a:gd name="T13" fmla="*/ 3 h 12"/>
                  <a:gd name="T14" fmla="*/ 6 w 6"/>
                  <a:gd name="T1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5" y="8"/>
                      <a:pt x="4" y="10"/>
                    </a:cubicBezTo>
                    <a:cubicBezTo>
                      <a:pt x="3" y="11"/>
                      <a:pt x="3" y="12"/>
                      <a:pt x="2" y="11"/>
                    </a:cubicBezTo>
                    <a:cubicBezTo>
                      <a:pt x="1" y="11"/>
                      <a:pt x="0" y="10"/>
                      <a:pt x="0" y="9"/>
                    </a:cubicBezTo>
                    <a:cubicBezTo>
                      <a:pt x="1" y="7"/>
                      <a:pt x="0" y="4"/>
                      <a:pt x="1" y="2"/>
                    </a:cubicBezTo>
                    <a:cubicBezTo>
                      <a:pt x="1" y="1"/>
                      <a:pt x="1" y="0"/>
                      <a:pt x="3" y="0"/>
                    </a:cubicBezTo>
                    <a:cubicBezTo>
                      <a:pt x="5" y="0"/>
                      <a:pt x="5" y="1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5" name="Freeform 1303">
                <a:extLst>
                  <a:ext uri="{FF2B5EF4-FFF2-40B4-BE49-F238E27FC236}">
                    <a16:creationId xmlns:a16="http://schemas.microsoft.com/office/drawing/2014/main" id="{DCD00786-05B6-C68C-B58F-55A955CB4EAF}"/>
                  </a:ext>
                </a:extLst>
              </p:cNvPr>
              <p:cNvSpPr/>
              <p:nvPr userDrawn="1"/>
            </p:nvSpPr>
            <p:spPr bwMode="auto">
              <a:xfrm>
                <a:off x="6633" y="1484"/>
                <a:ext cx="57" cy="25"/>
              </a:xfrm>
              <a:custGeom>
                <a:avLst/>
                <a:gdLst>
                  <a:gd name="T0" fmla="*/ 9 w 9"/>
                  <a:gd name="T1" fmla="*/ 4 h 4"/>
                  <a:gd name="T2" fmla="*/ 2 w 9"/>
                  <a:gd name="T3" fmla="*/ 4 h 4"/>
                  <a:gd name="T4" fmla="*/ 0 w 9"/>
                  <a:gd name="T5" fmla="*/ 2 h 4"/>
                  <a:gd name="T6" fmla="*/ 1 w 9"/>
                  <a:gd name="T7" fmla="*/ 1 h 4"/>
                  <a:gd name="T8" fmla="*/ 7 w 9"/>
                  <a:gd name="T9" fmla="*/ 0 h 4"/>
                  <a:gd name="T10" fmla="*/ 9 w 9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4"/>
                    </a:moveTo>
                    <a:cubicBezTo>
                      <a:pt x="7" y="3"/>
                      <a:pt x="4" y="2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9" y="1"/>
                      <a:pt x="9" y="2"/>
                      <a:pt x="9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6" name="Freeform 1304">
                <a:extLst>
                  <a:ext uri="{FF2B5EF4-FFF2-40B4-BE49-F238E27FC236}">
                    <a16:creationId xmlns:a16="http://schemas.microsoft.com/office/drawing/2014/main" id="{CEBAF4F7-D552-9A96-CAB7-ABE6D5D3D5FF}"/>
                  </a:ext>
                </a:extLst>
              </p:cNvPr>
              <p:cNvSpPr/>
              <p:nvPr userDrawn="1"/>
            </p:nvSpPr>
            <p:spPr bwMode="auto">
              <a:xfrm>
                <a:off x="7302" y="3279"/>
                <a:ext cx="145" cy="120"/>
              </a:xfrm>
              <a:custGeom>
                <a:avLst/>
                <a:gdLst>
                  <a:gd name="T0" fmla="*/ 6 w 23"/>
                  <a:gd name="T1" fmla="*/ 18 h 19"/>
                  <a:gd name="T2" fmla="*/ 5 w 23"/>
                  <a:gd name="T3" fmla="*/ 18 h 19"/>
                  <a:gd name="T4" fmla="*/ 1 w 23"/>
                  <a:gd name="T5" fmla="*/ 16 h 19"/>
                  <a:gd name="T6" fmla="*/ 4 w 23"/>
                  <a:gd name="T7" fmla="*/ 9 h 19"/>
                  <a:gd name="T8" fmla="*/ 11 w 23"/>
                  <a:gd name="T9" fmla="*/ 4 h 19"/>
                  <a:gd name="T10" fmla="*/ 13 w 23"/>
                  <a:gd name="T11" fmla="*/ 4 h 19"/>
                  <a:gd name="T12" fmla="*/ 19 w 23"/>
                  <a:gd name="T13" fmla="*/ 2 h 19"/>
                  <a:gd name="T14" fmla="*/ 22 w 23"/>
                  <a:gd name="T15" fmla="*/ 1 h 19"/>
                  <a:gd name="T16" fmla="*/ 22 w 23"/>
                  <a:gd name="T17" fmla="*/ 4 h 19"/>
                  <a:gd name="T18" fmla="*/ 18 w 23"/>
                  <a:gd name="T19" fmla="*/ 14 h 19"/>
                  <a:gd name="T20" fmla="*/ 9 w 23"/>
                  <a:gd name="T21" fmla="*/ 18 h 19"/>
                  <a:gd name="T22" fmla="*/ 6 w 23"/>
                  <a:gd name="T2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19">
                    <a:moveTo>
                      <a:pt x="6" y="18"/>
                    </a:moveTo>
                    <a:cubicBezTo>
                      <a:pt x="5" y="18"/>
                      <a:pt x="5" y="18"/>
                      <a:pt x="5" y="18"/>
                    </a:cubicBezTo>
                    <a:cubicBezTo>
                      <a:pt x="4" y="18"/>
                      <a:pt x="2" y="19"/>
                      <a:pt x="1" y="16"/>
                    </a:cubicBezTo>
                    <a:cubicBezTo>
                      <a:pt x="0" y="13"/>
                      <a:pt x="1" y="11"/>
                      <a:pt x="4" y="9"/>
                    </a:cubicBezTo>
                    <a:cubicBezTo>
                      <a:pt x="6" y="8"/>
                      <a:pt x="9" y="7"/>
                      <a:pt x="11" y="4"/>
                    </a:cubicBezTo>
                    <a:cubicBezTo>
                      <a:pt x="11" y="4"/>
                      <a:pt x="12" y="3"/>
                      <a:pt x="13" y="4"/>
                    </a:cubicBezTo>
                    <a:cubicBezTo>
                      <a:pt x="15" y="5"/>
                      <a:pt x="17" y="3"/>
                      <a:pt x="19" y="2"/>
                    </a:cubicBezTo>
                    <a:cubicBezTo>
                      <a:pt x="20" y="1"/>
                      <a:pt x="21" y="0"/>
                      <a:pt x="22" y="1"/>
                    </a:cubicBezTo>
                    <a:cubicBezTo>
                      <a:pt x="23" y="1"/>
                      <a:pt x="22" y="3"/>
                      <a:pt x="22" y="4"/>
                    </a:cubicBezTo>
                    <a:cubicBezTo>
                      <a:pt x="22" y="7"/>
                      <a:pt x="20" y="11"/>
                      <a:pt x="18" y="14"/>
                    </a:cubicBezTo>
                    <a:cubicBezTo>
                      <a:pt x="16" y="17"/>
                      <a:pt x="13" y="18"/>
                      <a:pt x="9" y="18"/>
                    </a:cubicBezTo>
                    <a:cubicBezTo>
                      <a:pt x="8" y="18"/>
                      <a:pt x="7" y="19"/>
                      <a:pt x="6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7" name="Freeform 1305">
                <a:extLst>
                  <a:ext uri="{FF2B5EF4-FFF2-40B4-BE49-F238E27FC236}">
                    <a16:creationId xmlns:a16="http://schemas.microsoft.com/office/drawing/2014/main" id="{FED15EB9-7C91-8CCD-7542-677E4702B051}"/>
                  </a:ext>
                </a:extLst>
              </p:cNvPr>
              <p:cNvSpPr/>
              <p:nvPr userDrawn="1"/>
            </p:nvSpPr>
            <p:spPr bwMode="auto">
              <a:xfrm>
                <a:off x="7371" y="3114"/>
                <a:ext cx="95" cy="177"/>
              </a:xfrm>
              <a:custGeom>
                <a:avLst/>
                <a:gdLst>
                  <a:gd name="T0" fmla="*/ 14 w 15"/>
                  <a:gd name="T1" fmla="*/ 14 h 28"/>
                  <a:gd name="T2" fmla="*/ 9 w 15"/>
                  <a:gd name="T3" fmla="*/ 24 h 28"/>
                  <a:gd name="T4" fmla="*/ 7 w 15"/>
                  <a:gd name="T5" fmla="*/ 25 h 28"/>
                  <a:gd name="T6" fmla="*/ 3 w 15"/>
                  <a:gd name="T7" fmla="*/ 26 h 28"/>
                  <a:gd name="T8" fmla="*/ 1 w 15"/>
                  <a:gd name="T9" fmla="*/ 20 h 28"/>
                  <a:gd name="T10" fmla="*/ 6 w 15"/>
                  <a:gd name="T11" fmla="*/ 11 h 28"/>
                  <a:gd name="T12" fmla="*/ 8 w 15"/>
                  <a:gd name="T13" fmla="*/ 3 h 28"/>
                  <a:gd name="T14" fmla="*/ 9 w 15"/>
                  <a:gd name="T15" fmla="*/ 1 h 28"/>
                  <a:gd name="T16" fmla="*/ 10 w 15"/>
                  <a:gd name="T17" fmla="*/ 2 h 28"/>
                  <a:gd name="T18" fmla="*/ 14 w 15"/>
                  <a:gd name="T1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8">
                    <a:moveTo>
                      <a:pt x="14" y="14"/>
                    </a:moveTo>
                    <a:cubicBezTo>
                      <a:pt x="15" y="18"/>
                      <a:pt x="12" y="21"/>
                      <a:pt x="9" y="24"/>
                    </a:cubicBezTo>
                    <a:cubicBezTo>
                      <a:pt x="9" y="24"/>
                      <a:pt x="8" y="25"/>
                      <a:pt x="7" y="25"/>
                    </a:cubicBezTo>
                    <a:cubicBezTo>
                      <a:pt x="6" y="27"/>
                      <a:pt x="5" y="28"/>
                      <a:pt x="3" y="26"/>
                    </a:cubicBezTo>
                    <a:cubicBezTo>
                      <a:pt x="1" y="24"/>
                      <a:pt x="0" y="22"/>
                      <a:pt x="1" y="20"/>
                    </a:cubicBezTo>
                    <a:cubicBezTo>
                      <a:pt x="3" y="17"/>
                      <a:pt x="5" y="14"/>
                      <a:pt x="6" y="11"/>
                    </a:cubicBezTo>
                    <a:cubicBezTo>
                      <a:pt x="7" y="8"/>
                      <a:pt x="8" y="6"/>
                      <a:pt x="8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10" y="0"/>
                      <a:pt x="10" y="1"/>
                      <a:pt x="10" y="2"/>
                    </a:cubicBezTo>
                    <a:cubicBezTo>
                      <a:pt x="12" y="6"/>
                      <a:pt x="14" y="9"/>
                      <a:pt x="14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8" name="Freeform 1306">
                <a:extLst>
                  <a:ext uri="{FF2B5EF4-FFF2-40B4-BE49-F238E27FC236}">
                    <a16:creationId xmlns:a16="http://schemas.microsoft.com/office/drawing/2014/main" id="{6DF9DCF7-A020-4ADA-60D5-E35C6AF5C3EB}"/>
                  </a:ext>
                </a:extLst>
              </p:cNvPr>
              <p:cNvSpPr/>
              <p:nvPr userDrawn="1"/>
            </p:nvSpPr>
            <p:spPr bwMode="auto">
              <a:xfrm>
                <a:off x="7308" y="2999"/>
                <a:ext cx="145" cy="108"/>
              </a:xfrm>
              <a:custGeom>
                <a:avLst/>
                <a:gdLst>
                  <a:gd name="T0" fmla="*/ 4 w 23"/>
                  <a:gd name="T1" fmla="*/ 1 h 17"/>
                  <a:gd name="T2" fmla="*/ 23 w 23"/>
                  <a:gd name="T3" fmla="*/ 15 h 17"/>
                  <a:gd name="T4" fmla="*/ 22 w 23"/>
                  <a:gd name="T5" fmla="*/ 17 h 17"/>
                  <a:gd name="T6" fmla="*/ 21 w 23"/>
                  <a:gd name="T7" fmla="*/ 16 h 17"/>
                  <a:gd name="T8" fmla="*/ 17 w 23"/>
                  <a:gd name="T9" fmla="*/ 14 h 17"/>
                  <a:gd name="T10" fmla="*/ 16 w 23"/>
                  <a:gd name="T11" fmla="*/ 13 h 17"/>
                  <a:gd name="T12" fmla="*/ 4 w 23"/>
                  <a:gd name="T13" fmla="*/ 4 h 17"/>
                  <a:gd name="T14" fmla="*/ 1 w 23"/>
                  <a:gd name="T15" fmla="*/ 3 h 17"/>
                  <a:gd name="T16" fmla="*/ 4 w 23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7">
                    <a:moveTo>
                      <a:pt x="4" y="1"/>
                    </a:moveTo>
                    <a:cubicBezTo>
                      <a:pt x="13" y="1"/>
                      <a:pt x="21" y="6"/>
                      <a:pt x="23" y="15"/>
                    </a:cubicBezTo>
                    <a:cubicBezTo>
                      <a:pt x="23" y="16"/>
                      <a:pt x="23" y="17"/>
                      <a:pt x="22" y="17"/>
                    </a:cubicBezTo>
                    <a:cubicBezTo>
                      <a:pt x="22" y="17"/>
                      <a:pt x="21" y="17"/>
                      <a:pt x="21" y="16"/>
                    </a:cubicBezTo>
                    <a:cubicBezTo>
                      <a:pt x="20" y="15"/>
                      <a:pt x="19" y="13"/>
                      <a:pt x="17" y="14"/>
                    </a:cubicBezTo>
                    <a:cubicBezTo>
                      <a:pt x="17" y="14"/>
                      <a:pt x="16" y="14"/>
                      <a:pt x="16" y="13"/>
                    </a:cubicBezTo>
                    <a:cubicBezTo>
                      <a:pt x="13" y="9"/>
                      <a:pt x="8" y="6"/>
                      <a:pt x="4" y="4"/>
                    </a:cubicBezTo>
                    <a:cubicBezTo>
                      <a:pt x="3" y="4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9" name="Freeform 1307">
                <a:extLst>
                  <a:ext uri="{FF2B5EF4-FFF2-40B4-BE49-F238E27FC236}">
                    <a16:creationId xmlns:a16="http://schemas.microsoft.com/office/drawing/2014/main" id="{A671DD4B-2E29-2DD4-D54C-DBBBCEEB6EBD}"/>
                  </a:ext>
                </a:extLst>
              </p:cNvPr>
              <p:cNvSpPr/>
              <p:nvPr userDrawn="1"/>
            </p:nvSpPr>
            <p:spPr bwMode="auto">
              <a:xfrm>
                <a:off x="7308" y="3038"/>
                <a:ext cx="101" cy="101"/>
              </a:xfrm>
              <a:custGeom>
                <a:avLst/>
                <a:gdLst>
                  <a:gd name="T0" fmla="*/ 5 w 16"/>
                  <a:gd name="T1" fmla="*/ 15 h 16"/>
                  <a:gd name="T2" fmla="*/ 1 w 16"/>
                  <a:gd name="T3" fmla="*/ 3 h 16"/>
                  <a:gd name="T4" fmla="*/ 1 w 16"/>
                  <a:gd name="T5" fmla="*/ 1 h 16"/>
                  <a:gd name="T6" fmla="*/ 2 w 16"/>
                  <a:gd name="T7" fmla="*/ 1 h 16"/>
                  <a:gd name="T8" fmla="*/ 14 w 16"/>
                  <a:gd name="T9" fmla="*/ 10 h 16"/>
                  <a:gd name="T10" fmla="*/ 15 w 16"/>
                  <a:gd name="T11" fmla="*/ 15 h 16"/>
                  <a:gd name="T12" fmla="*/ 5 w 16"/>
                  <a:gd name="T1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6">
                    <a:moveTo>
                      <a:pt x="5" y="15"/>
                    </a:moveTo>
                    <a:cubicBezTo>
                      <a:pt x="4" y="11"/>
                      <a:pt x="4" y="6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7" y="3"/>
                      <a:pt x="12" y="5"/>
                      <a:pt x="14" y="10"/>
                    </a:cubicBezTo>
                    <a:cubicBezTo>
                      <a:pt x="15" y="12"/>
                      <a:pt x="16" y="13"/>
                      <a:pt x="15" y="15"/>
                    </a:cubicBezTo>
                    <a:cubicBezTo>
                      <a:pt x="11" y="16"/>
                      <a:pt x="8" y="16"/>
                      <a:pt x="5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0" name="Freeform 1308">
                <a:extLst>
                  <a:ext uri="{FF2B5EF4-FFF2-40B4-BE49-F238E27FC236}">
                    <a16:creationId xmlns:a16="http://schemas.microsoft.com/office/drawing/2014/main" id="{9DE4E215-E9C1-F8A4-2AFA-18889A4D0818}"/>
                  </a:ext>
                </a:extLst>
              </p:cNvPr>
              <p:cNvSpPr/>
              <p:nvPr userDrawn="1"/>
            </p:nvSpPr>
            <p:spPr bwMode="auto">
              <a:xfrm>
                <a:off x="7239" y="3266"/>
                <a:ext cx="132" cy="70"/>
              </a:xfrm>
              <a:custGeom>
                <a:avLst/>
                <a:gdLst>
                  <a:gd name="T0" fmla="*/ 18 w 21"/>
                  <a:gd name="T1" fmla="*/ 0 h 11"/>
                  <a:gd name="T2" fmla="*/ 20 w 21"/>
                  <a:gd name="T3" fmla="*/ 4 h 11"/>
                  <a:gd name="T4" fmla="*/ 15 w 21"/>
                  <a:gd name="T5" fmla="*/ 9 h 11"/>
                  <a:gd name="T6" fmla="*/ 2 w 21"/>
                  <a:gd name="T7" fmla="*/ 9 h 11"/>
                  <a:gd name="T8" fmla="*/ 1 w 21"/>
                  <a:gd name="T9" fmla="*/ 8 h 11"/>
                  <a:gd name="T10" fmla="*/ 14 w 21"/>
                  <a:gd name="T11" fmla="*/ 1 h 11"/>
                  <a:gd name="T12" fmla="*/ 18 w 2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18" y="0"/>
                    </a:moveTo>
                    <a:cubicBezTo>
                      <a:pt x="20" y="0"/>
                      <a:pt x="21" y="2"/>
                      <a:pt x="20" y="4"/>
                    </a:cubicBezTo>
                    <a:cubicBezTo>
                      <a:pt x="19" y="6"/>
                      <a:pt x="17" y="8"/>
                      <a:pt x="15" y="9"/>
                    </a:cubicBezTo>
                    <a:cubicBezTo>
                      <a:pt x="10" y="11"/>
                      <a:pt x="6" y="11"/>
                      <a:pt x="2" y="9"/>
                    </a:cubicBezTo>
                    <a:cubicBezTo>
                      <a:pt x="0" y="9"/>
                      <a:pt x="0" y="8"/>
                      <a:pt x="1" y="8"/>
                    </a:cubicBezTo>
                    <a:cubicBezTo>
                      <a:pt x="6" y="6"/>
                      <a:pt x="9" y="3"/>
                      <a:pt x="14" y="1"/>
                    </a:cubicBezTo>
                    <a:cubicBezTo>
                      <a:pt x="15" y="1"/>
                      <a:pt x="16" y="0"/>
                      <a:pt x="18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1" name="Freeform 1309">
                <a:extLst>
                  <a:ext uri="{FF2B5EF4-FFF2-40B4-BE49-F238E27FC236}">
                    <a16:creationId xmlns:a16="http://schemas.microsoft.com/office/drawing/2014/main" id="{AEC6CC80-2664-008E-176B-4ADF94E0DFDC}"/>
                  </a:ext>
                </a:extLst>
              </p:cNvPr>
              <p:cNvSpPr/>
              <p:nvPr userDrawn="1"/>
            </p:nvSpPr>
            <p:spPr bwMode="auto">
              <a:xfrm>
                <a:off x="7207" y="3202"/>
                <a:ext cx="76" cy="102"/>
              </a:xfrm>
              <a:custGeom>
                <a:avLst/>
                <a:gdLst>
                  <a:gd name="T0" fmla="*/ 0 w 12"/>
                  <a:gd name="T1" fmla="*/ 5 h 16"/>
                  <a:gd name="T2" fmla="*/ 0 w 12"/>
                  <a:gd name="T3" fmla="*/ 2 h 16"/>
                  <a:gd name="T4" fmla="*/ 1 w 12"/>
                  <a:gd name="T5" fmla="*/ 0 h 16"/>
                  <a:gd name="T6" fmla="*/ 2 w 12"/>
                  <a:gd name="T7" fmla="*/ 1 h 16"/>
                  <a:gd name="T8" fmla="*/ 9 w 12"/>
                  <a:gd name="T9" fmla="*/ 10 h 16"/>
                  <a:gd name="T10" fmla="*/ 10 w 12"/>
                  <a:gd name="T11" fmla="*/ 13 h 16"/>
                  <a:gd name="T12" fmla="*/ 4 w 12"/>
                  <a:gd name="T13" fmla="*/ 14 h 16"/>
                  <a:gd name="T14" fmla="*/ 0 w 12"/>
                  <a:gd name="T1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0" y="5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4" y="5"/>
                      <a:pt x="6" y="8"/>
                      <a:pt x="9" y="10"/>
                    </a:cubicBezTo>
                    <a:cubicBezTo>
                      <a:pt x="10" y="11"/>
                      <a:pt x="12" y="11"/>
                      <a:pt x="10" y="13"/>
                    </a:cubicBezTo>
                    <a:cubicBezTo>
                      <a:pt x="9" y="15"/>
                      <a:pt x="6" y="16"/>
                      <a:pt x="4" y="14"/>
                    </a:cubicBezTo>
                    <a:cubicBezTo>
                      <a:pt x="1" y="12"/>
                      <a:pt x="0" y="9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2" name="Freeform 1310">
                <a:extLst>
                  <a:ext uri="{FF2B5EF4-FFF2-40B4-BE49-F238E27FC236}">
                    <a16:creationId xmlns:a16="http://schemas.microsoft.com/office/drawing/2014/main" id="{B80CBD76-E49C-1296-0B8F-69CA805AF50D}"/>
                  </a:ext>
                </a:extLst>
              </p:cNvPr>
              <p:cNvSpPr/>
              <p:nvPr userDrawn="1"/>
            </p:nvSpPr>
            <p:spPr bwMode="auto">
              <a:xfrm>
                <a:off x="7327" y="3152"/>
                <a:ext cx="69" cy="101"/>
              </a:xfrm>
              <a:custGeom>
                <a:avLst/>
                <a:gdLst>
                  <a:gd name="T0" fmla="*/ 11 w 11"/>
                  <a:gd name="T1" fmla="*/ 4 h 16"/>
                  <a:gd name="T2" fmla="*/ 4 w 11"/>
                  <a:gd name="T3" fmla="*/ 14 h 16"/>
                  <a:gd name="T4" fmla="*/ 0 w 11"/>
                  <a:gd name="T5" fmla="*/ 16 h 16"/>
                  <a:gd name="T6" fmla="*/ 2 w 11"/>
                  <a:gd name="T7" fmla="*/ 4 h 16"/>
                  <a:gd name="T8" fmla="*/ 3 w 11"/>
                  <a:gd name="T9" fmla="*/ 1 h 16"/>
                  <a:gd name="T10" fmla="*/ 5 w 11"/>
                  <a:gd name="T11" fmla="*/ 0 h 16"/>
                  <a:gd name="T12" fmla="*/ 11 w 11"/>
                  <a:gd name="T13" fmla="*/ 4 h 16"/>
                  <a:gd name="T14" fmla="*/ 11 w 11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6">
                    <a:moveTo>
                      <a:pt x="11" y="4"/>
                    </a:moveTo>
                    <a:cubicBezTo>
                      <a:pt x="10" y="8"/>
                      <a:pt x="7" y="11"/>
                      <a:pt x="4" y="14"/>
                    </a:cubicBezTo>
                    <a:cubicBezTo>
                      <a:pt x="3" y="15"/>
                      <a:pt x="1" y="15"/>
                      <a:pt x="0" y="16"/>
                    </a:cubicBezTo>
                    <a:cubicBezTo>
                      <a:pt x="1" y="12"/>
                      <a:pt x="2" y="8"/>
                      <a:pt x="2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6" y="2"/>
                      <a:pt x="8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3" name="Freeform 1311">
                <a:extLst>
                  <a:ext uri="{FF2B5EF4-FFF2-40B4-BE49-F238E27FC236}">
                    <a16:creationId xmlns:a16="http://schemas.microsoft.com/office/drawing/2014/main" id="{A14845F1-DEE5-9CD3-59AD-69435E2E6E4B}"/>
                  </a:ext>
                </a:extLst>
              </p:cNvPr>
              <p:cNvSpPr/>
              <p:nvPr userDrawn="1"/>
            </p:nvSpPr>
            <p:spPr bwMode="auto">
              <a:xfrm>
                <a:off x="7245" y="3057"/>
                <a:ext cx="76" cy="69"/>
              </a:xfrm>
              <a:custGeom>
                <a:avLst/>
                <a:gdLst>
                  <a:gd name="T0" fmla="*/ 12 w 12"/>
                  <a:gd name="T1" fmla="*/ 11 h 11"/>
                  <a:gd name="T2" fmla="*/ 8 w 12"/>
                  <a:gd name="T3" fmla="*/ 8 h 11"/>
                  <a:gd name="T4" fmla="*/ 2 w 12"/>
                  <a:gd name="T5" fmla="*/ 6 h 11"/>
                  <a:gd name="T6" fmla="*/ 0 w 12"/>
                  <a:gd name="T7" fmla="*/ 4 h 11"/>
                  <a:gd name="T8" fmla="*/ 7 w 12"/>
                  <a:gd name="T9" fmla="*/ 0 h 11"/>
                  <a:gd name="T10" fmla="*/ 8 w 12"/>
                  <a:gd name="T11" fmla="*/ 1 h 11"/>
                  <a:gd name="T12" fmla="*/ 12 w 12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1">
                    <a:moveTo>
                      <a:pt x="12" y="11"/>
                    </a:moveTo>
                    <a:cubicBezTo>
                      <a:pt x="10" y="10"/>
                      <a:pt x="9" y="9"/>
                      <a:pt x="8" y="8"/>
                    </a:cubicBezTo>
                    <a:cubicBezTo>
                      <a:pt x="6" y="6"/>
                      <a:pt x="4" y="6"/>
                      <a:pt x="2" y="6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1" y="1"/>
                      <a:pt x="4" y="0"/>
                      <a:pt x="7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10" y="4"/>
                      <a:pt x="12" y="7"/>
                      <a:pt x="1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4" name="Freeform 1312">
                <a:extLst>
                  <a:ext uri="{FF2B5EF4-FFF2-40B4-BE49-F238E27FC236}">
                    <a16:creationId xmlns:a16="http://schemas.microsoft.com/office/drawing/2014/main" id="{FF5956B4-80D9-5499-06DD-52E7F3FD97FB}"/>
                  </a:ext>
                </a:extLst>
              </p:cNvPr>
              <p:cNvSpPr/>
              <p:nvPr userDrawn="1"/>
            </p:nvSpPr>
            <p:spPr bwMode="auto">
              <a:xfrm>
                <a:off x="7245" y="3107"/>
                <a:ext cx="88" cy="121"/>
              </a:xfrm>
              <a:custGeom>
                <a:avLst/>
                <a:gdLst>
                  <a:gd name="T0" fmla="*/ 10 w 14"/>
                  <a:gd name="T1" fmla="*/ 19 h 19"/>
                  <a:gd name="T2" fmla="*/ 10 w 14"/>
                  <a:gd name="T3" fmla="*/ 12 h 19"/>
                  <a:gd name="T4" fmla="*/ 5 w 14"/>
                  <a:gd name="T5" fmla="*/ 5 h 19"/>
                  <a:gd name="T6" fmla="*/ 0 w 14"/>
                  <a:gd name="T7" fmla="*/ 4 h 19"/>
                  <a:gd name="T8" fmla="*/ 6 w 14"/>
                  <a:gd name="T9" fmla="*/ 1 h 19"/>
                  <a:gd name="T10" fmla="*/ 12 w 14"/>
                  <a:gd name="T11" fmla="*/ 17 h 19"/>
                  <a:gd name="T12" fmla="*/ 10 w 1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10" y="19"/>
                    </a:moveTo>
                    <a:cubicBezTo>
                      <a:pt x="10" y="17"/>
                      <a:pt x="10" y="14"/>
                      <a:pt x="10" y="12"/>
                    </a:cubicBezTo>
                    <a:cubicBezTo>
                      <a:pt x="10" y="9"/>
                      <a:pt x="8" y="7"/>
                      <a:pt x="5" y="5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11" y="5"/>
                      <a:pt x="14" y="12"/>
                      <a:pt x="12" y="17"/>
                    </a:cubicBezTo>
                    <a:cubicBezTo>
                      <a:pt x="11" y="18"/>
                      <a:pt x="11" y="19"/>
                      <a:pt x="10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5" name="Freeform 1313">
                <a:extLst>
                  <a:ext uri="{FF2B5EF4-FFF2-40B4-BE49-F238E27FC236}">
                    <a16:creationId xmlns:a16="http://schemas.microsoft.com/office/drawing/2014/main" id="{4422751A-3693-017A-D8DD-F18251AF33B0}"/>
                  </a:ext>
                </a:extLst>
              </p:cNvPr>
              <p:cNvSpPr/>
              <p:nvPr userDrawn="1"/>
            </p:nvSpPr>
            <p:spPr bwMode="auto">
              <a:xfrm>
                <a:off x="7339" y="3133"/>
                <a:ext cx="63" cy="44"/>
              </a:xfrm>
              <a:custGeom>
                <a:avLst/>
                <a:gdLst>
                  <a:gd name="T0" fmla="*/ 9 w 10"/>
                  <a:gd name="T1" fmla="*/ 7 h 7"/>
                  <a:gd name="T2" fmla="*/ 7 w 10"/>
                  <a:gd name="T3" fmla="*/ 7 h 7"/>
                  <a:gd name="T4" fmla="*/ 3 w 10"/>
                  <a:gd name="T5" fmla="*/ 4 h 7"/>
                  <a:gd name="T6" fmla="*/ 2 w 10"/>
                  <a:gd name="T7" fmla="*/ 4 h 7"/>
                  <a:gd name="T8" fmla="*/ 0 w 10"/>
                  <a:gd name="T9" fmla="*/ 7 h 7"/>
                  <a:gd name="T10" fmla="*/ 0 w 10"/>
                  <a:gd name="T11" fmla="*/ 0 h 7"/>
                  <a:gd name="T12" fmla="*/ 10 w 10"/>
                  <a:gd name="T13" fmla="*/ 0 h 7"/>
                  <a:gd name="T14" fmla="*/ 9 w 10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9" y="7"/>
                    </a:moveTo>
                    <a:cubicBezTo>
                      <a:pt x="9" y="7"/>
                      <a:pt x="8" y="7"/>
                      <a:pt x="7" y="7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3" y="4"/>
                      <a:pt x="2" y="3"/>
                      <a:pt x="2" y="4"/>
                    </a:cubicBezTo>
                    <a:cubicBezTo>
                      <a:pt x="2" y="5"/>
                      <a:pt x="3" y="7"/>
                      <a:pt x="0" y="7"/>
                    </a:cubicBezTo>
                    <a:cubicBezTo>
                      <a:pt x="0" y="5"/>
                      <a:pt x="0" y="2"/>
                      <a:pt x="0" y="0"/>
                    </a:cubicBezTo>
                    <a:cubicBezTo>
                      <a:pt x="3" y="0"/>
                      <a:pt x="6" y="0"/>
                      <a:pt x="10" y="0"/>
                    </a:cubicBezTo>
                    <a:cubicBezTo>
                      <a:pt x="9" y="3"/>
                      <a:pt x="9" y="5"/>
                      <a:pt x="9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6" name="Freeform 1314">
                <a:extLst>
                  <a:ext uri="{FF2B5EF4-FFF2-40B4-BE49-F238E27FC236}">
                    <a16:creationId xmlns:a16="http://schemas.microsoft.com/office/drawing/2014/main" id="{DE1ABBA2-8855-DC20-2AD9-44AFF0953FC2}"/>
                  </a:ext>
                </a:extLst>
              </p:cNvPr>
              <p:cNvSpPr/>
              <p:nvPr userDrawn="1"/>
            </p:nvSpPr>
            <p:spPr bwMode="auto">
              <a:xfrm>
                <a:off x="7251" y="3145"/>
                <a:ext cx="44" cy="76"/>
              </a:xfrm>
              <a:custGeom>
                <a:avLst/>
                <a:gdLst>
                  <a:gd name="T0" fmla="*/ 7 w 7"/>
                  <a:gd name="T1" fmla="*/ 9 h 12"/>
                  <a:gd name="T2" fmla="*/ 6 w 7"/>
                  <a:gd name="T3" fmla="*/ 12 h 12"/>
                  <a:gd name="T4" fmla="*/ 4 w 7"/>
                  <a:gd name="T5" fmla="*/ 11 h 12"/>
                  <a:gd name="T6" fmla="*/ 0 w 7"/>
                  <a:gd name="T7" fmla="*/ 3 h 12"/>
                  <a:gd name="T8" fmla="*/ 1 w 7"/>
                  <a:gd name="T9" fmla="*/ 1 h 12"/>
                  <a:gd name="T10" fmla="*/ 4 w 7"/>
                  <a:gd name="T11" fmla="*/ 2 h 12"/>
                  <a:gd name="T12" fmla="*/ 7 w 7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7" y="9"/>
                    </a:moveTo>
                    <a:cubicBezTo>
                      <a:pt x="7" y="11"/>
                      <a:pt x="7" y="11"/>
                      <a:pt x="6" y="12"/>
                    </a:cubicBezTo>
                    <a:cubicBezTo>
                      <a:pt x="5" y="12"/>
                      <a:pt x="5" y="11"/>
                      <a:pt x="4" y="11"/>
                    </a:cubicBezTo>
                    <a:cubicBezTo>
                      <a:pt x="2" y="9"/>
                      <a:pt x="1" y="6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6" y="4"/>
                      <a:pt x="7" y="7"/>
                      <a:pt x="7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7" name="Freeform 1315">
                <a:extLst>
                  <a:ext uri="{FF2B5EF4-FFF2-40B4-BE49-F238E27FC236}">
                    <a16:creationId xmlns:a16="http://schemas.microsoft.com/office/drawing/2014/main" id="{F3FF9703-CF01-413E-12EC-52FF15ADDA4A}"/>
                  </a:ext>
                </a:extLst>
              </p:cNvPr>
              <p:cNvSpPr/>
              <p:nvPr userDrawn="1"/>
            </p:nvSpPr>
            <p:spPr bwMode="auto">
              <a:xfrm>
                <a:off x="7232" y="3177"/>
                <a:ext cx="76" cy="89"/>
              </a:xfrm>
              <a:custGeom>
                <a:avLst/>
                <a:gdLst>
                  <a:gd name="T0" fmla="*/ 0 w 12"/>
                  <a:gd name="T1" fmla="*/ 2 h 14"/>
                  <a:gd name="T2" fmla="*/ 1 w 12"/>
                  <a:gd name="T3" fmla="*/ 1 h 14"/>
                  <a:gd name="T4" fmla="*/ 2 w 12"/>
                  <a:gd name="T5" fmla="*/ 2 h 14"/>
                  <a:gd name="T6" fmla="*/ 6 w 12"/>
                  <a:gd name="T7" fmla="*/ 8 h 14"/>
                  <a:gd name="T8" fmla="*/ 11 w 12"/>
                  <a:gd name="T9" fmla="*/ 9 h 14"/>
                  <a:gd name="T10" fmla="*/ 12 w 12"/>
                  <a:gd name="T11" fmla="*/ 11 h 14"/>
                  <a:gd name="T12" fmla="*/ 8 w 12"/>
                  <a:gd name="T13" fmla="*/ 13 h 14"/>
                  <a:gd name="T14" fmla="*/ 0 w 12"/>
                  <a:gd name="T15" fmla="*/ 3 h 14"/>
                  <a:gd name="T16" fmla="*/ 0 w 12"/>
                  <a:gd name="T1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4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2"/>
                    </a:cubicBezTo>
                    <a:cubicBezTo>
                      <a:pt x="2" y="4"/>
                      <a:pt x="4" y="6"/>
                      <a:pt x="6" y="8"/>
                    </a:cubicBezTo>
                    <a:cubicBezTo>
                      <a:pt x="7" y="9"/>
                      <a:pt x="9" y="10"/>
                      <a:pt x="11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1" y="13"/>
                      <a:pt x="9" y="14"/>
                      <a:pt x="8" y="13"/>
                    </a:cubicBezTo>
                    <a:cubicBezTo>
                      <a:pt x="4" y="10"/>
                      <a:pt x="1" y="7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8" name="Freeform 1316">
                <a:extLst>
                  <a:ext uri="{FF2B5EF4-FFF2-40B4-BE49-F238E27FC236}">
                    <a16:creationId xmlns:a16="http://schemas.microsoft.com/office/drawing/2014/main" id="{0332CB3F-F57D-556E-B54D-996469621ACC}"/>
                  </a:ext>
                </a:extLst>
              </p:cNvPr>
              <p:cNvSpPr/>
              <p:nvPr userDrawn="1"/>
            </p:nvSpPr>
            <p:spPr bwMode="auto">
              <a:xfrm>
                <a:off x="7207" y="3025"/>
                <a:ext cx="69" cy="76"/>
              </a:xfrm>
              <a:custGeom>
                <a:avLst/>
                <a:gdLst>
                  <a:gd name="T0" fmla="*/ 3 w 11"/>
                  <a:gd name="T1" fmla="*/ 12 h 12"/>
                  <a:gd name="T2" fmla="*/ 9 w 11"/>
                  <a:gd name="T3" fmla="*/ 0 h 12"/>
                  <a:gd name="T4" fmla="*/ 11 w 11"/>
                  <a:gd name="T5" fmla="*/ 2 h 12"/>
                  <a:gd name="T6" fmla="*/ 9 w 11"/>
                  <a:gd name="T7" fmla="*/ 3 h 12"/>
                  <a:gd name="T8" fmla="*/ 5 w 11"/>
                  <a:gd name="T9" fmla="*/ 7 h 12"/>
                  <a:gd name="T10" fmla="*/ 3 w 11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3" y="12"/>
                    </a:moveTo>
                    <a:cubicBezTo>
                      <a:pt x="0" y="6"/>
                      <a:pt x="3" y="1"/>
                      <a:pt x="9" y="0"/>
                    </a:cubicBezTo>
                    <a:cubicBezTo>
                      <a:pt x="10" y="0"/>
                      <a:pt x="11" y="1"/>
                      <a:pt x="11" y="2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7" y="4"/>
                      <a:pt x="6" y="5"/>
                      <a:pt x="5" y="7"/>
                    </a:cubicBezTo>
                    <a:cubicBezTo>
                      <a:pt x="4" y="8"/>
                      <a:pt x="3" y="10"/>
                      <a:pt x="3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9" name="Freeform 1317">
                <a:extLst>
                  <a:ext uri="{FF2B5EF4-FFF2-40B4-BE49-F238E27FC236}">
                    <a16:creationId xmlns:a16="http://schemas.microsoft.com/office/drawing/2014/main" id="{B8C35089-26E9-FB7A-B64A-E2BACE7BB008}"/>
                  </a:ext>
                </a:extLst>
              </p:cNvPr>
              <p:cNvSpPr/>
              <p:nvPr userDrawn="1"/>
            </p:nvSpPr>
            <p:spPr bwMode="auto">
              <a:xfrm>
                <a:off x="5675" y="2467"/>
                <a:ext cx="132" cy="203"/>
              </a:xfrm>
              <a:custGeom>
                <a:avLst/>
                <a:gdLst>
                  <a:gd name="T0" fmla="*/ 0 w 21"/>
                  <a:gd name="T1" fmla="*/ 1 h 32"/>
                  <a:gd name="T2" fmla="*/ 17 w 21"/>
                  <a:gd name="T3" fmla="*/ 7 h 32"/>
                  <a:gd name="T4" fmla="*/ 19 w 21"/>
                  <a:gd name="T5" fmla="*/ 22 h 32"/>
                  <a:gd name="T6" fmla="*/ 15 w 21"/>
                  <a:gd name="T7" fmla="*/ 30 h 32"/>
                  <a:gd name="T8" fmla="*/ 14 w 21"/>
                  <a:gd name="T9" fmla="*/ 31 h 32"/>
                  <a:gd name="T10" fmla="*/ 13 w 21"/>
                  <a:gd name="T11" fmla="*/ 29 h 32"/>
                  <a:gd name="T12" fmla="*/ 10 w 21"/>
                  <a:gd name="T13" fmla="*/ 14 h 32"/>
                  <a:gd name="T14" fmla="*/ 1 w 21"/>
                  <a:gd name="T15" fmla="*/ 2 h 32"/>
                  <a:gd name="T16" fmla="*/ 0 w 21"/>
                  <a:gd name="T17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32">
                    <a:moveTo>
                      <a:pt x="0" y="1"/>
                    </a:moveTo>
                    <a:cubicBezTo>
                      <a:pt x="6" y="0"/>
                      <a:pt x="14" y="2"/>
                      <a:pt x="17" y="7"/>
                    </a:cubicBezTo>
                    <a:cubicBezTo>
                      <a:pt x="20" y="12"/>
                      <a:pt x="21" y="17"/>
                      <a:pt x="19" y="22"/>
                    </a:cubicBezTo>
                    <a:cubicBezTo>
                      <a:pt x="18" y="25"/>
                      <a:pt x="17" y="28"/>
                      <a:pt x="15" y="30"/>
                    </a:cubicBezTo>
                    <a:cubicBezTo>
                      <a:pt x="15" y="31"/>
                      <a:pt x="15" y="32"/>
                      <a:pt x="14" y="31"/>
                    </a:cubicBezTo>
                    <a:cubicBezTo>
                      <a:pt x="13" y="31"/>
                      <a:pt x="13" y="30"/>
                      <a:pt x="13" y="29"/>
                    </a:cubicBezTo>
                    <a:cubicBezTo>
                      <a:pt x="13" y="24"/>
                      <a:pt x="12" y="19"/>
                      <a:pt x="10" y="14"/>
                    </a:cubicBezTo>
                    <a:cubicBezTo>
                      <a:pt x="8" y="10"/>
                      <a:pt x="5" y="6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0" name="Freeform 1318">
                <a:extLst>
                  <a:ext uri="{FF2B5EF4-FFF2-40B4-BE49-F238E27FC236}">
                    <a16:creationId xmlns:a16="http://schemas.microsoft.com/office/drawing/2014/main" id="{83F38C2E-E515-65A2-2F95-6434DCD8E260}"/>
                  </a:ext>
                </a:extLst>
              </p:cNvPr>
              <p:cNvSpPr/>
              <p:nvPr userDrawn="1"/>
            </p:nvSpPr>
            <p:spPr bwMode="auto">
              <a:xfrm>
                <a:off x="5770" y="2663"/>
                <a:ext cx="126" cy="146"/>
              </a:xfrm>
              <a:custGeom>
                <a:avLst/>
                <a:gdLst>
                  <a:gd name="T0" fmla="*/ 17 w 20"/>
                  <a:gd name="T1" fmla="*/ 0 h 23"/>
                  <a:gd name="T2" fmla="*/ 12 w 20"/>
                  <a:gd name="T3" fmla="*/ 19 h 23"/>
                  <a:gd name="T4" fmla="*/ 4 w 20"/>
                  <a:gd name="T5" fmla="*/ 22 h 23"/>
                  <a:gd name="T6" fmla="*/ 1 w 20"/>
                  <a:gd name="T7" fmla="*/ 21 h 23"/>
                  <a:gd name="T8" fmla="*/ 1 w 20"/>
                  <a:gd name="T9" fmla="*/ 17 h 23"/>
                  <a:gd name="T10" fmla="*/ 2 w 20"/>
                  <a:gd name="T11" fmla="*/ 14 h 23"/>
                  <a:gd name="T12" fmla="*/ 8 w 20"/>
                  <a:gd name="T13" fmla="*/ 7 h 23"/>
                  <a:gd name="T14" fmla="*/ 9 w 20"/>
                  <a:gd name="T15" fmla="*/ 6 h 23"/>
                  <a:gd name="T16" fmla="*/ 15 w 20"/>
                  <a:gd name="T17" fmla="*/ 2 h 23"/>
                  <a:gd name="T18" fmla="*/ 1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17" y="0"/>
                    </a:moveTo>
                    <a:cubicBezTo>
                      <a:pt x="20" y="7"/>
                      <a:pt x="18" y="15"/>
                      <a:pt x="12" y="19"/>
                    </a:cubicBezTo>
                    <a:cubicBezTo>
                      <a:pt x="10" y="22"/>
                      <a:pt x="7" y="22"/>
                      <a:pt x="4" y="22"/>
                    </a:cubicBezTo>
                    <a:cubicBezTo>
                      <a:pt x="2" y="23"/>
                      <a:pt x="2" y="22"/>
                      <a:pt x="1" y="21"/>
                    </a:cubicBezTo>
                    <a:cubicBezTo>
                      <a:pt x="1" y="20"/>
                      <a:pt x="0" y="18"/>
                      <a:pt x="1" y="17"/>
                    </a:cubicBezTo>
                    <a:cubicBezTo>
                      <a:pt x="1" y="16"/>
                      <a:pt x="1" y="14"/>
                      <a:pt x="2" y="14"/>
                    </a:cubicBezTo>
                    <a:cubicBezTo>
                      <a:pt x="5" y="12"/>
                      <a:pt x="6" y="10"/>
                      <a:pt x="8" y="7"/>
                    </a:cubicBezTo>
                    <a:cubicBezTo>
                      <a:pt x="8" y="6"/>
                      <a:pt x="8" y="5"/>
                      <a:pt x="9" y="6"/>
                    </a:cubicBezTo>
                    <a:cubicBezTo>
                      <a:pt x="12" y="6"/>
                      <a:pt x="14" y="4"/>
                      <a:pt x="15" y="2"/>
                    </a:cubicBezTo>
                    <a:cubicBezTo>
                      <a:pt x="15" y="1"/>
                      <a:pt x="16" y="1"/>
                      <a:pt x="1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1" name="Freeform 1319">
                <a:extLst>
                  <a:ext uri="{FF2B5EF4-FFF2-40B4-BE49-F238E27FC236}">
                    <a16:creationId xmlns:a16="http://schemas.microsoft.com/office/drawing/2014/main" id="{8449BE42-E21B-DC98-02B1-8102DE4B04ED}"/>
                  </a:ext>
                </a:extLst>
              </p:cNvPr>
              <p:cNvSpPr/>
              <p:nvPr userDrawn="1"/>
            </p:nvSpPr>
            <p:spPr bwMode="auto">
              <a:xfrm>
                <a:off x="5801" y="2511"/>
                <a:ext cx="76" cy="171"/>
              </a:xfrm>
              <a:custGeom>
                <a:avLst/>
                <a:gdLst>
                  <a:gd name="T0" fmla="*/ 12 w 12"/>
                  <a:gd name="T1" fmla="*/ 15 h 27"/>
                  <a:gd name="T2" fmla="*/ 6 w 12"/>
                  <a:gd name="T3" fmla="*/ 26 h 27"/>
                  <a:gd name="T4" fmla="*/ 6 w 12"/>
                  <a:gd name="T5" fmla="*/ 26 h 27"/>
                  <a:gd name="T6" fmla="*/ 1 w 12"/>
                  <a:gd name="T7" fmla="*/ 23 h 27"/>
                  <a:gd name="T8" fmla="*/ 0 w 12"/>
                  <a:gd name="T9" fmla="*/ 21 h 27"/>
                  <a:gd name="T10" fmla="*/ 3 w 12"/>
                  <a:gd name="T11" fmla="*/ 8 h 27"/>
                  <a:gd name="T12" fmla="*/ 1 w 12"/>
                  <a:gd name="T13" fmla="*/ 1 h 27"/>
                  <a:gd name="T14" fmla="*/ 1 w 12"/>
                  <a:gd name="T15" fmla="*/ 0 h 27"/>
                  <a:gd name="T16" fmla="*/ 3 w 12"/>
                  <a:gd name="T17" fmla="*/ 0 h 27"/>
                  <a:gd name="T18" fmla="*/ 12 w 12"/>
                  <a:gd name="T19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7">
                    <a:moveTo>
                      <a:pt x="12" y="15"/>
                    </a:moveTo>
                    <a:cubicBezTo>
                      <a:pt x="12" y="20"/>
                      <a:pt x="9" y="23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3" y="27"/>
                      <a:pt x="2" y="25"/>
                      <a:pt x="1" y="23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2" y="17"/>
                      <a:pt x="3" y="13"/>
                      <a:pt x="3" y="8"/>
                    </a:cubicBezTo>
                    <a:cubicBezTo>
                      <a:pt x="3" y="6"/>
                      <a:pt x="2" y="4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7" y="4"/>
                      <a:pt x="11" y="8"/>
                      <a:pt x="12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2" name="Freeform 1320">
                <a:extLst>
                  <a:ext uri="{FF2B5EF4-FFF2-40B4-BE49-F238E27FC236}">
                    <a16:creationId xmlns:a16="http://schemas.microsoft.com/office/drawing/2014/main" id="{0ACB5340-2FCF-6853-0E05-91824E47A07C}"/>
                  </a:ext>
                </a:extLst>
              </p:cNvPr>
              <p:cNvSpPr/>
              <p:nvPr userDrawn="1"/>
            </p:nvSpPr>
            <p:spPr bwMode="auto">
              <a:xfrm>
                <a:off x="5669" y="2422"/>
                <a:ext cx="164" cy="76"/>
              </a:xfrm>
              <a:custGeom>
                <a:avLst/>
                <a:gdLst>
                  <a:gd name="T0" fmla="*/ 20 w 26"/>
                  <a:gd name="T1" fmla="*/ 10 h 12"/>
                  <a:gd name="T2" fmla="*/ 15 w 26"/>
                  <a:gd name="T3" fmla="*/ 8 h 12"/>
                  <a:gd name="T4" fmla="*/ 3 w 26"/>
                  <a:gd name="T5" fmla="*/ 5 h 12"/>
                  <a:gd name="T6" fmla="*/ 1 w 26"/>
                  <a:gd name="T7" fmla="*/ 5 h 12"/>
                  <a:gd name="T8" fmla="*/ 3 w 26"/>
                  <a:gd name="T9" fmla="*/ 2 h 12"/>
                  <a:gd name="T10" fmla="*/ 16 w 26"/>
                  <a:gd name="T11" fmla="*/ 2 h 12"/>
                  <a:gd name="T12" fmla="*/ 25 w 26"/>
                  <a:gd name="T13" fmla="*/ 8 h 12"/>
                  <a:gd name="T14" fmla="*/ 25 w 26"/>
                  <a:gd name="T15" fmla="*/ 11 h 12"/>
                  <a:gd name="T16" fmla="*/ 23 w 26"/>
                  <a:gd name="T17" fmla="*/ 10 h 12"/>
                  <a:gd name="T18" fmla="*/ 20 w 26"/>
                  <a:gd name="T1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2">
                    <a:moveTo>
                      <a:pt x="20" y="10"/>
                    </a:moveTo>
                    <a:cubicBezTo>
                      <a:pt x="18" y="11"/>
                      <a:pt x="17" y="9"/>
                      <a:pt x="15" y="8"/>
                    </a:cubicBezTo>
                    <a:cubicBezTo>
                      <a:pt x="11" y="6"/>
                      <a:pt x="7" y="6"/>
                      <a:pt x="3" y="5"/>
                    </a:cubicBezTo>
                    <a:cubicBezTo>
                      <a:pt x="2" y="5"/>
                      <a:pt x="1" y="6"/>
                      <a:pt x="1" y="5"/>
                    </a:cubicBezTo>
                    <a:cubicBezTo>
                      <a:pt x="0" y="3"/>
                      <a:pt x="1" y="2"/>
                      <a:pt x="3" y="2"/>
                    </a:cubicBezTo>
                    <a:cubicBezTo>
                      <a:pt x="7" y="0"/>
                      <a:pt x="12" y="1"/>
                      <a:pt x="16" y="2"/>
                    </a:cubicBezTo>
                    <a:cubicBezTo>
                      <a:pt x="20" y="3"/>
                      <a:pt x="22" y="5"/>
                      <a:pt x="25" y="8"/>
                    </a:cubicBezTo>
                    <a:cubicBezTo>
                      <a:pt x="25" y="9"/>
                      <a:pt x="26" y="10"/>
                      <a:pt x="25" y="11"/>
                    </a:cubicBezTo>
                    <a:cubicBezTo>
                      <a:pt x="24" y="12"/>
                      <a:pt x="23" y="11"/>
                      <a:pt x="23" y="10"/>
                    </a:cubicBezTo>
                    <a:cubicBezTo>
                      <a:pt x="22" y="10"/>
                      <a:pt x="21" y="10"/>
                      <a:pt x="2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3" name="Freeform 1321">
                <a:extLst>
                  <a:ext uri="{FF2B5EF4-FFF2-40B4-BE49-F238E27FC236}">
                    <a16:creationId xmlns:a16="http://schemas.microsoft.com/office/drawing/2014/main" id="{00445F7D-D3ED-EAE4-270F-1980F5A2FF12}"/>
                  </a:ext>
                </a:extLst>
              </p:cNvPr>
              <p:cNvSpPr/>
              <p:nvPr userDrawn="1"/>
            </p:nvSpPr>
            <p:spPr bwMode="auto">
              <a:xfrm>
                <a:off x="5694" y="2670"/>
                <a:ext cx="113" cy="95"/>
              </a:xfrm>
              <a:custGeom>
                <a:avLst/>
                <a:gdLst>
                  <a:gd name="T0" fmla="*/ 4 w 18"/>
                  <a:gd name="T1" fmla="*/ 14 h 15"/>
                  <a:gd name="T2" fmla="*/ 1 w 18"/>
                  <a:gd name="T3" fmla="*/ 14 h 15"/>
                  <a:gd name="T4" fmla="*/ 3 w 18"/>
                  <a:gd name="T5" fmla="*/ 11 h 15"/>
                  <a:gd name="T6" fmla="*/ 8 w 18"/>
                  <a:gd name="T7" fmla="*/ 6 h 15"/>
                  <a:gd name="T8" fmla="*/ 15 w 18"/>
                  <a:gd name="T9" fmla="*/ 0 h 15"/>
                  <a:gd name="T10" fmla="*/ 16 w 18"/>
                  <a:gd name="T11" fmla="*/ 0 h 15"/>
                  <a:gd name="T12" fmla="*/ 18 w 18"/>
                  <a:gd name="T13" fmla="*/ 3 h 15"/>
                  <a:gd name="T14" fmla="*/ 11 w 18"/>
                  <a:gd name="T15" fmla="*/ 13 h 15"/>
                  <a:gd name="T16" fmla="*/ 4 w 18"/>
                  <a:gd name="T17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4" y="14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0" y="12"/>
                      <a:pt x="2" y="12"/>
                      <a:pt x="3" y="11"/>
                    </a:cubicBezTo>
                    <a:cubicBezTo>
                      <a:pt x="5" y="10"/>
                      <a:pt x="7" y="8"/>
                      <a:pt x="8" y="6"/>
                    </a:cubicBezTo>
                    <a:cubicBezTo>
                      <a:pt x="10" y="4"/>
                      <a:pt x="13" y="3"/>
                      <a:pt x="15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16" y="1"/>
                      <a:pt x="18" y="1"/>
                      <a:pt x="18" y="3"/>
                    </a:cubicBezTo>
                    <a:cubicBezTo>
                      <a:pt x="17" y="7"/>
                      <a:pt x="15" y="10"/>
                      <a:pt x="11" y="13"/>
                    </a:cubicBezTo>
                    <a:cubicBezTo>
                      <a:pt x="9" y="14"/>
                      <a:pt x="7" y="15"/>
                      <a:pt x="4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4" name="Freeform 1322">
                <a:extLst>
                  <a:ext uri="{FF2B5EF4-FFF2-40B4-BE49-F238E27FC236}">
                    <a16:creationId xmlns:a16="http://schemas.microsoft.com/office/drawing/2014/main" id="{47517B4F-AB1D-C75D-28B4-A70832F99AB8}"/>
                  </a:ext>
                </a:extLst>
              </p:cNvPr>
              <p:cNvSpPr/>
              <p:nvPr userDrawn="1"/>
            </p:nvSpPr>
            <p:spPr bwMode="auto">
              <a:xfrm>
                <a:off x="5631" y="2657"/>
                <a:ext cx="88" cy="89"/>
              </a:xfrm>
              <a:custGeom>
                <a:avLst/>
                <a:gdLst>
                  <a:gd name="T0" fmla="*/ 1 w 14"/>
                  <a:gd name="T1" fmla="*/ 3 h 14"/>
                  <a:gd name="T2" fmla="*/ 1 w 14"/>
                  <a:gd name="T3" fmla="*/ 1 h 14"/>
                  <a:gd name="T4" fmla="*/ 3 w 14"/>
                  <a:gd name="T5" fmla="*/ 2 h 14"/>
                  <a:gd name="T6" fmla="*/ 10 w 14"/>
                  <a:gd name="T7" fmla="*/ 7 h 14"/>
                  <a:gd name="T8" fmla="*/ 14 w 14"/>
                  <a:gd name="T9" fmla="*/ 10 h 14"/>
                  <a:gd name="T10" fmla="*/ 7 w 14"/>
                  <a:gd name="T11" fmla="*/ 12 h 14"/>
                  <a:gd name="T12" fmla="*/ 1 w 14"/>
                  <a:gd name="T13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1" y="3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4"/>
                      <a:pt x="8" y="6"/>
                      <a:pt x="10" y="7"/>
                    </a:cubicBezTo>
                    <a:cubicBezTo>
                      <a:pt x="12" y="7"/>
                      <a:pt x="14" y="7"/>
                      <a:pt x="14" y="10"/>
                    </a:cubicBezTo>
                    <a:cubicBezTo>
                      <a:pt x="13" y="12"/>
                      <a:pt x="9" y="14"/>
                      <a:pt x="7" y="12"/>
                    </a:cubicBezTo>
                    <a:cubicBezTo>
                      <a:pt x="4" y="11"/>
                      <a:pt x="1" y="7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5" name="Freeform 1323">
                <a:extLst>
                  <a:ext uri="{FF2B5EF4-FFF2-40B4-BE49-F238E27FC236}">
                    <a16:creationId xmlns:a16="http://schemas.microsoft.com/office/drawing/2014/main" id="{3AC12CF5-4099-5942-BA7F-0D9F8D533904}"/>
                  </a:ext>
                </a:extLst>
              </p:cNvPr>
              <p:cNvSpPr/>
              <p:nvPr userDrawn="1"/>
            </p:nvSpPr>
            <p:spPr bwMode="auto">
              <a:xfrm>
                <a:off x="5625" y="2492"/>
                <a:ext cx="88" cy="63"/>
              </a:xfrm>
              <a:custGeom>
                <a:avLst/>
                <a:gdLst>
                  <a:gd name="T0" fmla="*/ 2 w 14"/>
                  <a:gd name="T1" fmla="*/ 9 h 10"/>
                  <a:gd name="T2" fmla="*/ 4 w 14"/>
                  <a:gd name="T3" fmla="*/ 1 h 10"/>
                  <a:gd name="T4" fmla="*/ 9 w 14"/>
                  <a:gd name="T5" fmla="*/ 2 h 10"/>
                  <a:gd name="T6" fmla="*/ 14 w 14"/>
                  <a:gd name="T7" fmla="*/ 10 h 10"/>
                  <a:gd name="T8" fmla="*/ 8 w 14"/>
                  <a:gd name="T9" fmla="*/ 7 h 10"/>
                  <a:gd name="T10" fmla="*/ 2 w 14"/>
                  <a:gd name="T11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2" y="9"/>
                    </a:moveTo>
                    <a:cubicBezTo>
                      <a:pt x="0" y="6"/>
                      <a:pt x="2" y="3"/>
                      <a:pt x="4" y="1"/>
                    </a:cubicBezTo>
                    <a:cubicBezTo>
                      <a:pt x="5" y="0"/>
                      <a:pt x="7" y="0"/>
                      <a:pt x="9" y="2"/>
                    </a:cubicBezTo>
                    <a:cubicBezTo>
                      <a:pt x="11" y="4"/>
                      <a:pt x="13" y="6"/>
                      <a:pt x="14" y="10"/>
                    </a:cubicBezTo>
                    <a:cubicBezTo>
                      <a:pt x="12" y="9"/>
                      <a:pt x="10" y="8"/>
                      <a:pt x="8" y="7"/>
                    </a:cubicBezTo>
                    <a:cubicBezTo>
                      <a:pt x="5" y="6"/>
                      <a:pt x="4" y="8"/>
                      <a:pt x="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6" name="Freeform 1324">
                <a:extLst>
                  <a:ext uri="{FF2B5EF4-FFF2-40B4-BE49-F238E27FC236}">
                    <a16:creationId xmlns:a16="http://schemas.microsoft.com/office/drawing/2014/main" id="{B33DA3C1-5161-5C6B-01F2-3CB04E0BB41B}"/>
                  </a:ext>
                </a:extLst>
              </p:cNvPr>
              <p:cNvSpPr/>
              <p:nvPr userDrawn="1"/>
            </p:nvSpPr>
            <p:spPr bwMode="auto">
              <a:xfrm>
                <a:off x="5644" y="2543"/>
                <a:ext cx="94" cy="101"/>
              </a:xfrm>
              <a:custGeom>
                <a:avLst/>
                <a:gdLst>
                  <a:gd name="T0" fmla="*/ 0 w 15"/>
                  <a:gd name="T1" fmla="*/ 7 h 16"/>
                  <a:gd name="T2" fmla="*/ 9 w 15"/>
                  <a:gd name="T3" fmla="*/ 3 h 16"/>
                  <a:gd name="T4" fmla="*/ 15 w 15"/>
                  <a:gd name="T5" fmla="*/ 13 h 16"/>
                  <a:gd name="T6" fmla="*/ 15 w 15"/>
                  <a:gd name="T7" fmla="*/ 16 h 16"/>
                  <a:gd name="T8" fmla="*/ 11 w 15"/>
                  <a:gd name="T9" fmla="*/ 9 h 16"/>
                  <a:gd name="T10" fmla="*/ 1 w 15"/>
                  <a:gd name="T11" fmla="*/ 6 h 16"/>
                  <a:gd name="T12" fmla="*/ 0 w 15"/>
                  <a:gd name="T1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0" y="7"/>
                    </a:moveTo>
                    <a:cubicBezTo>
                      <a:pt x="1" y="1"/>
                      <a:pt x="4" y="0"/>
                      <a:pt x="9" y="3"/>
                    </a:cubicBezTo>
                    <a:cubicBezTo>
                      <a:pt x="12" y="6"/>
                      <a:pt x="14" y="9"/>
                      <a:pt x="15" y="13"/>
                    </a:cubicBezTo>
                    <a:cubicBezTo>
                      <a:pt x="15" y="14"/>
                      <a:pt x="15" y="15"/>
                      <a:pt x="15" y="16"/>
                    </a:cubicBezTo>
                    <a:cubicBezTo>
                      <a:pt x="13" y="14"/>
                      <a:pt x="12" y="11"/>
                      <a:pt x="11" y="9"/>
                    </a:cubicBezTo>
                    <a:cubicBezTo>
                      <a:pt x="8" y="5"/>
                      <a:pt x="5" y="4"/>
                      <a:pt x="1" y="6"/>
                    </a:cubicBezTo>
                    <a:cubicBezTo>
                      <a:pt x="1" y="6"/>
                      <a:pt x="0" y="6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7" name="Freeform 1325">
                <a:extLst>
                  <a:ext uri="{FF2B5EF4-FFF2-40B4-BE49-F238E27FC236}">
                    <a16:creationId xmlns:a16="http://schemas.microsoft.com/office/drawing/2014/main" id="{6E75DE0A-B916-8FB3-8313-790D7184457E}"/>
                  </a:ext>
                </a:extLst>
              </p:cNvPr>
              <p:cNvSpPr/>
              <p:nvPr userDrawn="1"/>
            </p:nvSpPr>
            <p:spPr bwMode="auto">
              <a:xfrm>
                <a:off x="5656" y="2594"/>
                <a:ext cx="63" cy="63"/>
              </a:xfrm>
              <a:custGeom>
                <a:avLst/>
                <a:gdLst>
                  <a:gd name="T0" fmla="*/ 4 w 10"/>
                  <a:gd name="T1" fmla="*/ 0 h 10"/>
                  <a:gd name="T2" fmla="*/ 8 w 10"/>
                  <a:gd name="T3" fmla="*/ 5 h 10"/>
                  <a:gd name="T4" fmla="*/ 9 w 10"/>
                  <a:gd name="T5" fmla="*/ 5 h 10"/>
                  <a:gd name="T6" fmla="*/ 8 w 10"/>
                  <a:gd name="T7" fmla="*/ 9 h 10"/>
                  <a:gd name="T8" fmla="*/ 5 w 10"/>
                  <a:gd name="T9" fmla="*/ 8 h 10"/>
                  <a:gd name="T10" fmla="*/ 1 w 10"/>
                  <a:gd name="T11" fmla="*/ 3 h 10"/>
                  <a:gd name="T12" fmla="*/ 1 w 10"/>
                  <a:gd name="T13" fmla="*/ 1 h 10"/>
                  <a:gd name="T14" fmla="*/ 4 w 10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6" y="0"/>
                      <a:pt x="7" y="3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7"/>
                      <a:pt x="10" y="8"/>
                      <a:pt x="8" y="9"/>
                    </a:cubicBezTo>
                    <a:cubicBezTo>
                      <a:pt x="7" y="10"/>
                      <a:pt x="6" y="8"/>
                      <a:pt x="5" y="8"/>
                    </a:cubicBezTo>
                    <a:cubicBezTo>
                      <a:pt x="3" y="7"/>
                      <a:pt x="2" y="5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8" name="Freeform 1326">
                <a:extLst>
                  <a:ext uri="{FF2B5EF4-FFF2-40B4-BE49-F238E27FC236}">
                    <a16:creationId xmlns:a16="http://schemas.microsoft.com/office/drawing/2014/main" id="{A8D4C953-F957-D83E-116E-7796EA6DB22E}"/>
                  </a:ext>
                </a:extLst>
              </p:cNvPr>
              <p:cNvSpPr/>
              <p:nvPr userDrawn="1"/>
            </p:nvSpPr>
            <p:spPr bwMode="auto">
              <a:xfrm>
                <a:off x="5650" y="2625"/>
                <a:ext cx="88" cy="70"/>
              </a:xfrm>
              <a:custGeom>
                <a:avLst/>
                <a:gdLst>
                  <a:gd name="T0" fmla="*/ 0 w 14"/>
                  <a:gd name="T1" fmla="*/ 0 h 11"/>
                  <a:gd name="T2" fmla="*/ 7 w 14"/>
                  <a:gd name="T3" fmla="*/ 6 h 11"/>
                  <a:gd name="T4" fmla="*/ 11 w 14"/>
                  <a:gd name="T5" fmla="*/ 7 h 11"/>
                  <a:gd name="T6" fmla="*/ 13 w 14"/>
                  <a:gd name="T7" fmla="*/ 6 h 11"/>
                  <a:gd name="T8" fmla="*/ 13 w 14"/>
                  <a:gd name="T9" fmla="*/ 10 h 11"/>
                  <a:gd name="T10" fmla="*/ 11 w 14"/>
                  <a:gd name="T11" fmla="*/ 10 h 11"/>
                  <a:gd name="T12" fmla="*/ 3 w 14"/>
                  <a:gd name="T13" fmla="*/ 6 h 11"/>
                  <a:gd name="T14" fmla="*/ 0 w 14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1">
                    <a:moveTo>
                      <a:pt x="0" y="0"/>
                    </a:moveTo>
                    <a:cubicBezTo>
                      <a:pt x="3" y="3"/>
                      <a:pt x="5" y="5"/>
                      <a:pt x="7" y="6"/>
                    </a:cubicBezTo>
                    <a:cubicBezTo>
                      <a:pt x="9" y="7"/>
                      <a:pt x="10" y="7"/>
                      <a:pt x="11" y="7"/>
                    </a:cubicBezTo>
                    <a:cubicBezTo>
                      <a:pt x="12" y="6"/>
                      <a:pt x="13" y="5"/>
                      <a:pt x="13" y="6"/>
                    </a:cubicBezTo>
                    <a:cubicBezTo>
                      <a:pt x="14" y="7"/>
                      <a:pt x="13" y="9"/>
                      <a:pt x="13" y="10"/>
                    </a:cubicBezTo>
                    <a:cubicBezTo>
                      <a:pt x="12" y="10"/>
                      <a:pt x="12" y="11"/>
                      <a:pt x="11" y="10"/>
                    </a:cubicBezTo>
                    <a:cubicBezTo>
                      <a:pt x="8" y="9"/>
                      <a:pt x="5" y="8"/>
                      <a:pt x="3" y="6"/>
                    </a:cubicBezTo>
                    <a:cubicBezTo>
                      <a:pt x="1" y="4"/>
                      <a:pt x="0" y="3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9" name="Freeform 1327">
                <a:extLst>
                  <a:ext uri="{FF2B5EF4-FFF2-40B4-BE49-F238E27FC236}">
                    <a16:creationId xmlns:a16="http://schemas.microsoft.com/office/drawing/2014/main" id="{17196D72-7D3F-50E5-D46D-D39D980E18AD}"/>
                  </a:ext>
                </a:extLst>
              </p:cNvPr>
              <p:cNvSpPr/>
              <p:nvPr userDrawn="1"/>
            </p:nvSpPr>
            <p:spPr bwMode="auto">
              <a:xfrm>
                <a:off x="5593" y="2473"/>
                <a:ext cx="57" cy="82"/>
              </a:xfrm>
              <a:custGeom>
                <a:avLst/>
                <a:gdLst>
                  <a:gd name="T0" fmla="*/ 3 w 9"/>
                  <a:gd name="T1" fmla="*/ 13 h 13"/>
                  <a:gd name="T2" fmla="*/ 1 w 9"/>
                  <a:gd name="T3" fmla="*/ 7 h 13"/>
                  <a:gd name="T4" fmla="*/ 6 w 9"/>
                  <a:gd name="T5" fmla="*/ 0 h 13"/>
                  <a:gd name="T6" fmla="*/ 8 w 9"/>
                  <a:gd name="T7" fmla="*/ 1 h 13"/>
                  <a:gd name="T8" fmla="*/ 7 w 9"/>
                  <a:gd name="T9" fmla="*/ 3 h 13"/>
                  <a:gd name="T10" fmla="*/ 3 w 9"/>
                  <a:gd name="T11" fmla="*/ 11 h 13"/>
                  <a:gd name="T12" fmla="*/ 3 w 9"/>
                  <a:gd name="T1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3" y="13"/>
                    </a:moveTo>
                    <a:cubicBezTo>
                      <a:pt x="1" y="11"/>
                      <a:pt x="0" y="9"/>
                      <a:pt x="1" y="7"/>
                    </a:cubicBezTo>
                    <a:cubicBezTo>
                      <a:pt x="1" y="4"/>
                      <a:pt x="3" y="2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5" y="5"/>
                      <a:pt x="3" y="7"/>
                      <a:pt x="3" y="11"/>
                    </a:cubicBezTo>
                    <a:cubicBezTo>
                      <a:pt x="4" y="11"/>
                      <a:pt x="4" y="12"/>
                      <a:pt x="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0" name="Freeform 1328">
                <a:extLst>
                  <a:ext uri="{FF2B5EF4-FFF2-40B4-BE49-F238E27FC236}">
                    <a16:creationId xmlns:a16="http://schemas.microsoft.com/office/drawing/2014/main" id="{666AB487-48E2-E327-4B65-683AAD717DBC}"/>
                  </a:ext>
                </a:extLst>
              </p:cNvPr>
              <p:cNvSpPr/>
              <p:nvPr userDrawn="1"/>
            </p:nvSpPr>
            <p:spPr bwMode="auto">
              <a:xfrm>
                <a:off x="7371" y="3805"/>
                <a:ext cx="202" cy="121"/>
              </a:xfrm>
              <a:custGeom>
                <a:avLst/>
                <a:gdLst>
                  <a:gd name="T0" fmla="*/ 18 w 32"/>
                  <a:gd name="T1" fmla="*/ 19 h 19"/>
                  <a:gd name="T2" fmla="*/ 3 w 32"/>
                  <a:gd name="T3" fmla="*/ 9 h 19"/>
                  <a:gd name="T4" fmla="*/ 1 w 32"/>
                  <a:gd name="T5" fmla="*/ 2 h 19"/>
                  <a:gd name="T6" fmla="*/ 1 w 32"/>
                  <a:gd name="T7" fmla="*/ 0 h 19"/>
                  <a:gd name="T8" fmla="*/ 4 w 32"/>
                  <a:gd name="T9" fmla="*/ 1 h 19"/>
                  <a:gd name="T10" fmla="*/ 16 w 32"/>
                  <a:gd name="T11" fmla="*/ 8 h 19"/>
                  <a:gd name="T12" fmla="*/ 29 w 32"/>
                  <a:gd name="T13" fmla="*/ 10 h 19"/>
                  <a:gd name="T14" fmla="*/ 31 w 32"/>
                  <a:gd name="T15" fmla="*/ 10 h 19"/>
                  <a:gd name="T16" fmla="*/ 30 w 32"/>
                  <a:gd name="T17" fmla="*/ 13 h 19"/>
                  <a:gd name="T18" fmla="*/ 18 w 32"/>
                  <a:gd name="T1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19">
                    <a:moveTo>
                      <a:pt x="18" y="19"/>
                    </a:moveTo>
                    <a:cubicBezTo>
                      <a:pt x="11" y="18"/>
                      <a:pt x="7" y="15"/>
                      <a:pt x="3" y="9"/>
                    </a:cubicBezTo>
                    <a:cubicBezTo>
                      <a:pt x="2" y="7"/>
                      <a:pt x="1" y="4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7" y="4"/>
                      <a:pt x="12" y="7"/>
                      <a:pt x="16" y="8"/>
                    </a:cubicBezTo>
                    <a:cubicBezTo>
                      <a:pt x="20" y="10"/>
                      <a:pt x="24" y="10"/>
                      <a:pt x="29" y="10"/>
                    </a:cubicBezTo>
                    <a:cubicBezTo>
                      <a:pt x="29" y="10"/>
                      <a:pt x="31" y="9"/>
                      <a:pt x="31" y="10"/>
                    </a:cubicBezTo>
                    <a:cubicBezTo>
                      <a:pt x="32" y="12"/>
                      <a:pt x="31" y="12"/>
                      <a:pt x="30" y="13"/>
                    </a:cubicBezTo>
                    <a:cubicBezTo>
                      <a:pt x="27" y="16"/>
                      <a:pt x="23" y="19"/>
                      <a:pt x="18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1" name="Freeform 1329">
                <a:extLst>
                  <a:ext uri="{FF2B5EF4-FFF2-40B4-BE49-F238E27FC236}">
                    <a16:creationId xmlns:a16="http://schemas.microsoft.com/office/drawing/2014/main" id="{A839F2A2-B483-598D-D6B9-C4F66A7CC96F}"/>
                  </a:ext>
                </a:extLst>
              </p:cNvPr>
              <p:cNvSpPr/>
              <p:nvPr userDrawn="1"/>
            </p:nvSpPr>
            <p:spPr bwMode="auto">
              <a:xfrm>
                <a:off x="7226" y="3723"/>
                <a:ext cx="95" cy="164"/>
              </a:xfrm>
              <a:custGeom>
                <a:avLst/>
                <a:gdLst>
                  <a:gd name="T0" fmla="*/ 12 w 15"/>
                  <a:gd name="T1" fmla="*/ 8 h 26"/>
                  <a:gd name="T2" fmla="*/ 14 w 15"/>
                  <a:gd name="T3" fmla="*/ 15 h 26"/>
                  <a:gd name="T4" fmla="*/ 14 w 15"/>
                  <a:gd name="T5" fmla="*/ 17 h 26"/>
                  <a:gd name="T6" fmla="*/ 12 w 15"/>
                  <a:gd name="T7" fmla="*/ 22 h 26"/>
                  <a:gd name="T8" fmla="*/ 12 w 15"/>
                  <a:gd name="T9" fmla="*/ 26 h 26"/>
                  <a:gd name="T10" fmla="*/ 9 w 15"/>
                  <a:gd name="T11" fmla="*/ 25 h 26"/>
                  <a:gd name="T12" fmla="*/ 1 w 15"/>
                  <a:gd name="T13" fmla="*/ 15 h 26"/>
                  <a:gd name="T14" fmla="*/ 5 w 15"/>
                  <a:gd name="T15" fmla="*/ 1 h 26"/>
                  <a:gd name="T16" fmla="*/ 8 w 15"/>
                  <a:gd name="T17" fmla="*/ 1 h 26"/>
                  <a:gd name="T18" fmla="*/ 12 w 15"/>
                  <a:gd name="T19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6">
                    <a:moveTo>
                      <a:pt x="12" y="8"/>
                    </a:moveTo>
                    <a:cubicBezTo>
                      <a:pt x="12" y="11"/>
                      <a:pt x="12" y="13"/>
                      <a:pt x="14" y="15"/>
                    </a:cubicBezTo>
                    <a:cubicBezTo>
                      <a:pt x="14" y="16"/>
                      <a:pt x="15" y="16"/>
                      <a:pt x="14" y="17"/>
                    </a:cubicBezTo>
                    <a:cubicBezTo>
                      <a:pt x="11" y="18"/>
                      <a:pt x="11" y="20"/>
                      <a:pt x="12" y="22"/>
                    </a:cubicBezTo>
                    <a:cubicBezTo>
                      <a:pt x="12" y="24"/>
                      <a:pt x="13" y="25"/>
                      <a:pt x="12" y="26"/>
                    </a:cubicBezTo>
                    <a:cubicBezTo>
                      <a:pt x="11" y="26"/>
                      <a:pt x="10" y="25"/>
                      <a:pt x="9" y="25"/>
                    </a:cubicBezTo>
                    <a:cubicBezTo>
                      <a:pt x="5" y="22"/>
                      <a:pt x="2" y="19"/>
                      <a:pt x="1" y="15"/>
                    </a:cubicBezTo>
                    <a:cubicBezTo>
                      <a:pt x="0" y="10"/>
                      <a:pt x="1" y="5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1" y="2"/>
                      <a:pt x="13" y="4"/>
                      <a:pt x="1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2" name="Freeform 1330">
                <a:extLst>
                  <a:ext uri="{FF2B5EF4-FFF2-40B4-BE49-F238E27FC236}">
                    <a16:creationId xmlns:a16="http://schemas.microsoft.com/office/drawing/2014/main" id="{C99DA9C0-B834-1870-AD5A-55957B7A2D29}"/>
                  </a:ext>
                </a:extLst>
              </p:cNvPr>
              <p:cNvSpPr/>
              <p:nvPr userDrawn="1"/>
            </p:nvSpPr>
            <p:spPr bwMode="auto">
              <a:xfrm>
                <a:off x="7314" y="3837"/>
                <a:ext cx="145" cy="114"/>
              </a:xfrm>
              <a:custGeom>
                <a:avLst/>
                <a:gdLst>
                  <a:gd name="T0" fmla="*/ 17 w 23"/>
                  <a:gd name="T1" fmla="*/ 18 h 18"/>
                  <a:gd name="T2" fmla="*/ 7 w 23"/>
                  <a:gd name="T3" fmla="*/ 16 h 18"/>
                  <a:gd name="T4" fmla="*/ 1 w 23"/>
                  <a:gd name="T5" fmla="*/ 6 h 18"/>
                  <a:gd name="T6" fmla="*/ 6 w 23"/>
                  <a:gd name="T7" fmla="*/ 0 h 18"/>
                  <a:gd name="T8" fmla="*/ 9 w 23"/>
                  <a:gd name="T9" fmla="*/ 2 h 18"/>
                  <a:gd name="T10" fmla="*/ 22 w 23"/>
                  <a:gd name="T11" fmla="*/ 16 h 18"/>
                  <a:gd name="T12" fmla="*/ 23 w 23"/>
                  <a:gd name="T13" fmla="*/ 17 h 18"/>
                  <a:gd name="T14" fmla="*/ 22 w 23"/>
                  <a:gd name="T15" fmla="*/ 18 h 18"/>
                  <a:gd name="T16" fmla="*/ 17 w 23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18">
                    <a:moveTo>
                      <a:pt x="17" y="18"/>
                    </a:moveTo>
                    <a:cubicBezTo>
                      <a:pt x="14" y="17"/>
                      <a:pt x="10" y="18"/>
                      <a:pt x="7" y="16"/>
                    </a:cubicBezTo>
                    <a:cubicBezTo>
                      <a:pt x="4" y="13"/>
                      <a:pt x="1" y="10"/>
                      <a:pt x="1" y="6"/>
                    </a:cubicBezTo>
                    <a:cubicBezTo>
                      <a:pt x="0" y="1"/>
                      <a:pt x="1" y="0"/>
                      <a:pt x="6" y="0"/>
                    </a:cubicBezTo>
                    <a:cubicBezTo>
                      <a:pt x="7" y="0"/>
                      <a:pt x="8" y="1"/>
                      <a:pt x="9" y="2"/>
                    </a:cubicBezTo>
                    <a:cubicBezTo>
                      <a:pt x="11" y="9"/>
                      <a:pt x="16" y="13"/>
                      <a:pt x="22" y="16"/>
                    </a:cubicBezTo>
                    <a:cubicBezTo>
                      <a:pt x="23" y="16"/>
                      <a:pt x="23" y="16"/>
                      <a:pt x="23" y="17"/>
                    </a:cubicBezTo>
                    <a:cubicBezTo>
                      <a:pt x="23" y="18"/>
                      <a:pt x="22" y="17"/>
                      <a:pt x="22" y="18"/>
                    </a:cubicBezTo>
                    <a:cubicBezTo>
                      <a:pt x="20" y="18"/>
                      <a:pt x="19" y="18"/>
                      <a:pt x="17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3" name="Freeform 1331">
                <a:extLst>
                  <a:ext uri="{FF2B5EF4-FFF2-40B4-BE49-F238E27FC236}">
                    <a16:creationId xmlns:a16="http://schemas.microsoft.com/office/drawing/2014/main" id="{F63678DF-3724-D241-AAD9-10A32F9B4139}"/>
                  </a:ext>
                </a:extLst>
              </p:cNvPr>
              <p:cNvSpPr/>
              <p:nvPr userDrawn="1"/>
            </p:nvSpPr>
            <p:spPr bwMode="auto">
              <a:xfrm>
                <a:off x="7447" y="3881"/>
                <a:ext cx="151" cy="102"/>
              </a:xfrm>
              <a:custGeom>
                <a:avLst/>
                <a:gdLst>
                  <a:gd name="T0" fmla="*/ 0 w 24"/>
                  <a:gd name="T1" fmla="*/ 14 h 16"/>
                  <a:gd name="T2" fmla="*/ 3 w 24"/>
                  <a:gd name="T3" fmla="*/ 13 h 16"/>
                  <a:gd name="T4" fmla="*/ 6 w 24"/>
                  <a:gd name="T5" fmla="*/ 10 h 16"/>
                  <a:gd name="T6" fmla="*/ 7 w 24"/>
                  <a:gd name="T7" fmla="*/ 10 h 16"/>
                  <a:gd name="T8" fmla="*/ 21 w 24"/>
                  <a:gd name="T9" fmla="*/ 1 h 16"/>
                  <a:gd name="T10" fmla="*/ 23 w 24"/>
                  <a:gd name="T11" fmla="*/ 0 h 16"/>
                  <a:gd name="T12" fmla="*/ 24 w 24"/>
                  <a:gd name="T13" fmla="*/ 3 h 16"/>
                  <a:gd name="T14" fmla="*/ 21 w 24"/>
                  <a:gd name="T15" fmla="*/ 8 h 16"/>
                  <a:gd name="T16" fmla="*/ 6 w 24"/>
                  <a:gd name="T17" fmla="*/ 16 h 16"/>
                  <a:gd name="T18" fmla="*/ 0 w 24"/>
                  <a:gd name="T1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16">
                    <a:moveTo>
                      <a:pt x="0" y="14"/>
                    </a:moveTo>
                    <a:cubicBezTo>
                      <a:pt x="1" y="13"/>
                      <a:pt x="2" y="13"/>
                      <a:pt x="3" y="13"/>
                    </a:cubicBezTo>
                    <a:cubicBezTo>
                      <a:pt x="4" y="13"/>
                      <a:pt x="6" y="13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13" y="9"/>
                      <a:pt x="18" y="6"/>
                      <a:pt x="21" y="1"/>
                    </a:cubicBezTo>
                    <a:cubicBezTo>
                      <a:pt x="22" y="1"/>
                      <a:pt x="22" y="0"/>
                      <a:pt x="23" y="0"/>
                    </a:cubicBezTo>
                    <a:cubicBezTo>
                      <a:pt x="24" y="1"/>
                      <a:pt x="24" y="2"/>
                      <a:pt x="24" y="3"/>
                    </a:cubicBezTo>
                    <a:cubicBezTo>
                      <a:pt x="24" y="5"/>
                      <a:pt x="23" y="7"/>
                      <a:pt x="21" y="8"/>
                    </a:cubicBezTo>
                    <a:cubicBezTo>
                      <a:pt x="17" y="13"/>
                      <a:pt x="13" y="16"/>
                      <a:pt x="6" y="16"/>
                    </a:cubicBezTo>
                    <a:cubicBezTo>
                      <a:pt x="4" y="16"/>
                      <a:pt x="2" y="15"/>
                      <a:pt x="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4" name="Freeform 1332">
                <a:extLst>
                  <a:ext uri="{FF2B5EF4-FFF2-40B4-BE49-F238E27FC236}">
                    <a16:creationId xmlns:a16="http://schemas.microsoft.com/office/drawing/2014/main" id="{13C947B5-FC43-188D-07DB-D14E2457ED0A}"/>
                  </a:ext>
                </a:extLst>
              </p:cNvPr>
              <p:cNvSpPr/>
              <p:nvPr userDrawn="1"/>
            </p:nvSpPr>
            <p:spPr bwMode="auto">
              <a:xfrm>
                <a:off x="7308" y="3691"/>
                <a:ext cx="50" cy="133"/>
              </a:xfrm>
              <a:custGeom>
                <a:avLst/>
                <a:gdLst>
                  <a:gd name="T0" fmla="*/ 7 w 8"/>
                  <a:gd name="T1" fmla="*/ 5 h 21"/>
                  <a:gd name="T2" fmla="*/ 8 w 8"/>
                  <a:gd name="T3" fmla="*/ 18 h 21"/>
                  <a:gd name="T4" fmla="*/ 7 w 8"/>
                  <a:gd name="T5" fmla="*/ 21 h 21"/>
                  <a:gd name="T6" fmla="*/ 4 w 8"/>
                  <a:gd name="T7" fmla="*/ 20 h 21"/>
                  <a:gd name="T8" fmla="*/ 1 w 8"/>
                  <a:gd name="T9" fmla="*/ 16 h 21"/>
                  <a:gd name="T10" fmla="*/ 5 w 8"/>
                  <a:gd name="T11" fmla="*/ 1 h 21"/>
                  <a:gd name="T12" fmla="*/ 7 w 8"/>
                  <a:gd name="T13" fmla="*/ 0 h 21"/>
                  <a:gd name="T14" fmla="*/ 7 w 8"/>
                  <a:gd name="T15" fmla="*/ 2 h 21"/>
                  <a:gd name="T16" fmla="*/ 7 w 8"/>
                  <a:gd name="T1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1">
                    <a:moveTo>
                      <a:pt x="7" y="5"/>
                    </a:moveTo>
                    <a:cubicBezTo>
                      <a:pt x="7" y="10"/>
                      <a:pt x="8" y="14"/>
                      <a:pt x="8" y="18"/>
                    </a:cubicBezTo>
                    <a:cubicBezTo>
                      <a:pt x="8" y="19"/>
                      <a:pt x="8" y="20"/>
                      <a:pt x="7" y="21"/>
                    </a:cubicBezTo>
                    <a:cubicBezTo>
                      <a:pt x="6" y="21"/>
                      <a:pt x="5" y="21"/>
                      <a:pt x="4" y="20"/>
                    </a:cubicBezTo>
                    <a:cubicBezTo>
                      <a:pt x="2" y="19"/>
                      <a:pt x="1" y="18"/>
                      <a:pt x="1" y="16"/>
                    </a:cubicBezTo>
                    <a:cubicBezTo>
                      <a:pt x="0" y="10"/>
                      <a:pt x="1" y="6"/>
                      <a:pt x="5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8" y="0"/>
                      <a:pt x="7" y="1"/>
                      <a:pt x="7" y="2"/>
                    </a:cubicBezTo>
                    <a:cubicBezTo>
                      <a:pt x="8" y="3"/>
                      <a:pt x="7" y="4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5" name="Freeform 1333">
                <a:extLst>
                  <a:ext uri="{FF2B5EF4-FFF2-40B4-BE49-F238E27FC236}">
                    <a16:creationId xmlns:a16="http://schemas.microsoft.com/office/drawing/2014/main" id="{0AA47A3C-8326-47A2-9765-F27598B66F58}"/>
                  </a:ext>
                </a:extLst>
              </p:cNvPr>
              <p:cNvSpPr/>
              <p:nvPr userDrawn="1"/>
            </p:nvSpPr>
            <p:spPr bwMode="auto">
              <a:xfrm>
                <a:off x="7365" y="3684"/>
                <a:ext cx="101" cy="58"/>
              </a:xfrm>
              <a:custGeom>
                <a:avLst/>
                <a:gdLst>
                  <a:gd name="T0" fmla="*/ 0 w 16"/>
                  <a:gd name="T1" fmla="*/ 5 h 9"/>
                  <a:gd name="T2" fmla="*/ 3 w 16"/>
                  <a:gd name="T3" fmla="*/ 1 h 9"/>
                  <a:gd name="T4" fmla="*/ 15 w 16"/>
                  <a:gd name="T5" fmla="*/ 3 h 9"/>
                  <a:gd name="T6" fmla="*/ 16 w 16"/>
                  <a:gd name="T7" fmla="*/ 5 h 9"/>
                  <a:gd name="T8" fmla="*/ 14 w 16"/>
                  <a:gd name="T9" fmla="*/ 5 h 9"/>
                  <a:gd name="T10" fmla="*/ 4 w 16"/>
                  <a:gd name="T11" fmla="*/ 8 h 9"/>
                  <a:gd name="T12" fmla="*/ 0 w 16"/>
                  <a:gd name="T13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0" y="5"/>
                    </a:moveTo>
                    <a:cubicBezTo>
                      <a:pt x="0" y="2"/>
                      <a:pt x="1" y="2"/>
                      <a:pt x="3" y="1"/>
                    </a:cubicBezTo>
                    <a:cubicBezTo>
                      <a:pt x="7" y="0"/>
                      <a:pt x="11" y="0"/>
                      <a:pt x="15" y="3"/>
                    </a:cubicBezTo>
                    <a:cubicBezTo>
                      <a:pt x="15" y="3"/>
                      <a:pt x="16" y="4"/>
                      <a:pt x="16" y="5"/>
                    </a:cubicBezTo>
                    <a:cubicBezTo>
                      <a:pt x="16" y="5"/>
                      <a:pt x="15" y="5"/>
                      <a:pt x="14" y="5"/>
                    </a:cubicBezTo>
                    <a:cubicBezTo>
                      <a:pt x="10" y="5"/>
                      <a:pt x="7" y="6"/>
                      <a:pt x="4" y="8"/>
                    </a:cubicBezTo>
                    <a:cubicBezTo>
                      <a:pt x="1" y="9"/>
                      <a:pt x="0" y="9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6" name="Freeform 1334">
                <a:extLst>
                  <a:ext uri="{FF2B5EF4-FFF2-40B4-BE49-F238E27FC236}">
                    <a16:creationId xmlns:a16="http://schemas.microsoft.com/office/drawing/2014/main" id="{C15771DC-7B08-9E9F-92EB-D2927053A209}"/>
                  </a:ext>
                </a:extLst>
              </p:cNvPr>
              <p:cNvSpPr/>
              <p:nvPr userDrawn="1"/>
            </p:nvSpPr>
            <p:spPr bwMode="auto">
              <a:xfrm>
                <a:off x="7491" y="3786"/>
                <a:ext cx="88" cy="70"/>
              </a:xfrm>
              <a:custGeom>
                <a:avLst/>
                <a:gdLst>
                  <a:gd name="T0" fmla="*/ 0 w 14"/>
                  <a:gd name="T1" fmla="*/ 9 h 11"/>
                  <a:gd name="T2" fmla="*/ 6 w 14"/>
                  <a:gd name="T3" fmla="*/ 6 h 11"/>
                  <a:gd name="T4" fmla="*/ 9 w 14"/>
                  <a:gd name="T5" fmla="*/ 2 h 11"/>
                  <a:gd name="T6" fmla="*/ 11 w 14"/>
                  <a:gd name="T7" fmla="*/ 1 h 11"/>
                  <a:gd name="T8" fmla="*/ 12 w 14"/>
                  <a:gd name="T9" fmla="*/ 10 h 11"/>
                  <a:gd name="T10" fmla="*/ 11 w 14"/>
                  <a:gd name="T11" fmla="*/ 10 h 11"/>
                  <a:gd name="T12" fmla="*/ 0 w 14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1">
                    <a:moveTo>
                      <a:pt x="0" y="9"/>
                    </a:moveTo>
                    <a:cubicBezTo>
                      <a:pt x="2" y="8"/>
                      <a:pt x="4" y="8"/>
                      <a:pt x="6" y="6"/>
                    </a:cubicBezTo>
                    <a:cubicBezTo>
                      <a:pt x="8" y="5"/>
                      <a:pt x="9" y="4"/>
                      <a:pt x="9" y="2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3" y="3"/>
                      <a:pt x="14" y="8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9" y="11"/>
                      <a:pt x="2" y="10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7" name="Freeform 1335">
                <a:extLst>
                  <a:ext uri="{FF2B5EF4-FFF2-40B4-BE49-F238E27FC236}">
                    <a16:creationId xmlns:a16="http://schemas.microsoft.com/office/drawing/2014/main" id="{21540E99-7E99-0771-8665-0AD9F587516B}"/>
                  </a:ext>
                </a:extLst>
              </p:cNvPr>
              <p:cNvSpPr/>
              <p:nvPr userDrawn="1"/>
            </p:nvSpPr>
            <p:spPr bwMode="auto">
              <a:xfrm>
                <a:off x="7409" y="3773"/>
                <a:ext cx="126" cy="57"/>
              </a:xfrm>
              <a:custGeom>
                <a:avLst/>
                <a:gdLst>
                  <a:gd name="T0" fmla="*/ 0 w 20"/>
                  <a:gd name="T1" fmla="*/ 3 h 9"/>
                  <a:gd name="T2" fmla="*/ 8 w 20"/>
                  <a:gd name="T3" fmla="*/ 6 h 9"/>
                  <a:gd name="T4" fmla="*/ 17 w 20"/>
                  <a:gd name="T5" fmla="*/ 1 h 9"/>
                  <a:gd name="T6" fmla="*/ 17 w 20"/>
                  <a:gd name="T7" fmla="*/ 0 h 9"/>
                  <a:gd name="T8" fmla="*/ 18 w 20"/>
                  <a:gd name="T9" fmla="*/ 1 h 9"/>
                  <a:gd name="T10" fmla="*/ 17 w 20"/>
                  <a:gd name="T11" fmla="*/ 6 h 9"/>
                  <a:gd name="T12" fmla="*/ 9 w 20"/>
                  <a:gd name="T13" fmla="*/ 9 h 9"/>
                  <a:gd name="T14" fmla="*/ 0 w 20"/>
                  <a:gd name="T1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9">
                    <a:moveTo>
                      <a:pt x="0" y="3"/>
                    </a:moveTo>
                    <a:cubicBezTo>
                      <a:pt x="3" y="5"/>
                      <a:pt x="6" y="5"/>
                      <a:pt x="8" y="6"/>
                    </a:cubicBezTo>
                    <a:cubicBezTo>
                      <a:pt x="11" y="7"/>
                      <a:pt x="16" y="5"/>
                      <a:pt x="17" y="1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18" y="0"/>
                      <a:pt x="18" y="0"/>
                      <a:pt x="18" y="1"/>
                    </a:cubicBezTo>
                    <a:cubicBezTo>
                      <a:pt x="20" y="3"/>
                      <a:pt x="20" y="5"/>
                      <a:pt x="17" y="6"/>
                    </a:cubicBezTo>
                    <a:cubicBezTo>
                      <a:pt x="15" y="8"/>
                      <a:pt x="12" y="9"/>
                      <a:pt x="9" y="9"/>
                    </a:cubicBezTo>
                    <a:cubicBezTo>
                      <a:pt x="5" y="9"/>
                      <a:pt x="2" y="6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8" name="Freeform 1336">
                <a:extLst>
                  <a:ext uri="{FF2B5EF4-FFF2-40B4-BE49-F238E27FC236}">
                    <a16:creationId xmlns:a16="http://schemas.microsoft.com/office/drawing/2014/main" id="{2B004C6E-CC05-ED5A-F200-B020D26DC834}"/>
                  </a:ext>
                </a:extLst>
              </p:cNvPr>
              <p:cNvSpPr/>
              <p:nvPr userDrawn="1"/>
            </p:nvSpPr>
            <p:spPr bwMode="auto">
              <a:xfrm>
                <a:off x="7421" y="3761"/>
                <a:ext cx="82" cy="38"/>
              </a:xfrm>
              <a:custGeom>
                <a:avLst/>
                <a:gdLst>
                  <a:gd name="T0" fmla="*/ 7 w 13"/>
                  <a:gd name="T1" fmla="*/ 5 h 6"/>
                  <a:gd name="T2" fmla="*/ 1 w 13"/>
                  <a:gd name="T3" fmla="*/ 4 h 6"/>
                  <a:gd name="T4" fmla="*/ 1 w 13"/>
                  <a:gd name="T5" fmla="*/ 1 h 6"/>
                  <a:gd name="T6" fmla="*/ 11 w 13"/>
                  <a:gd name="T7" fmla="*/ 1 h 6"/>
                  <a:gd name="T8" fmla="*/ 11 w 13"/>
                  <a:gd name="T9" fmla="*/ 5 h 6"/>
                  <a:gd name="T10" fmla="*/ 7 w 13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7" y="5"/>
                    </a:moveTo>
                    <a:cubicBezTo>
                      <a:pt x="5" y="5"/>
                      <a:pt x="3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3" y="0"/>
                      <a:pt x="9" y="0"/>
                      <a:pt x="11" y="1"/>
                    </a:cubicBezTo>
                    <a:cubicBezTo>
                      <a:pt x="13" y="2"/>
                      <a:pt x="13" y="4"/>
                      <a:pt x="11" y="5"/>
                    </a:cubicBezTo>
                    <a:cubicBezTo>
                      <a:pt x="10" y="6"/>
                      <a:pt x="9" y="5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9" name="Freeform 1337">
                <a:extLst>
                  <a:ext uri="{FF2B5EF4-FFF2-40B4-BE49-F238E27FC236}">
                    <a16:creationId xmlns:a16="http://schemas.microsoft.com/office/drawing/2014/main" id="{1AB29DFC-A7FD-DEFD-6E63-F63F7EA481CD}"/>
                  </a:ext>
                </a:extLst>
              </p:cNvPr>
              <p:cNvSpPr/>
              <p:nvPr userDrawn="1"/>
            </p:nvSpPr>
            <p:spPr bwMode="auto">
              <a:xfrm>
                <a:off x="7377" y="3735"/>
                <a:ext cx="101" cy="51"/>
              </a:xfrm>
              <a:custGeom>
                <a:avLst/>
                <a:gdLst>
                  <a:gd name="T0" fmla="*/ 3 w 16"/>
                  <a:gd name="T1" fmla="*/ 8 h 8"/>
                  <a:gd name="T2" fmla="*/ 4 w 16"/>
                  <a:gd name="T3" fmla="*/ 1 h 8"/>
                  <a:gd name="T4" fmla="*/ 15 w 16"/>
                  <a:gd name="T5" fmla="*/ 0 h 8"/>
                  <a:gd name="T6" fmla="*/ 16 w 16"/>
                  <a:gd name="T7" fmla="*/ 1 h 8"/>
                  <a:gd name="T8" fmla="*/ 3 w 1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3" y="8"/>
                    </a:moveTo>
                    <a:cubicBezTo>
                      <a:pt x="0" y="3"/>
                      <a:pt x="0" y="4"/>
                      <a:pt x="4" y="1"/>
                    </a:cubicBezTo>
                    <a:cubicBezTo>
                      <a:pt x="8" y="0"/>
                      <a:pt x="11" y="0"/>
                      <a:pt x="15" y="0"/>
                    </a:cubicBezTo>
                    <a:cubicBezTo>
                      <a:pt x="15" y="1"/>
                      <a:pt x="15" y="1"/>
                      <a:pt x="16" y="1"/>
                    </a:cubicBezTo>
                    <a:cubicBezTo>
                      <a:pt x="11" y="2"/>
                      <a:pt x="5" y="1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0" name="Freeform 1338">
                <a:extLst>
                  <a:ext uri="{FF2B5EF4-FFF2-40B4-BE49-F238E27FC236}">
                    <a16:creationId xmlns:a16="http://schemas.microsoft.com/office/drawing/2014/main" id="{5350FF0A-6CDA-F46D-A823-C9A337ECB554}"/>
                  </a:ext>
                </a:extLst>
              </p:cNvPr>
              <p:cNvSpPr/>
              <p:nvPr userDrawn="1"/>
            </p:nvSpPr>
            <p:spPr bwMode="auto">
              <a:xfrm>
                <a:off x="7560" y="3761"/>
                <a:ext cx="44" cy="82"/>
              </a:xfrm>
              <a:custGeom>
                <a:avLst/>
                <a:gdLst>
                  <a:gd name="T0" fmla="*/ 0 w 7"/>
                  <a:gd name="T1" fmla="*/ 2 h 13"/>
                  <a:gd name="T2" fmla="*/ 7 w 7"/>
                  <a:gd name="T3" fmla="*/ 6 h 13"/>
                  <a:gd name="T4" fmla="*/ 7 w 7"/>
                  <a:gd name="T5" fmla="*/ 11 h 13"/>
                  <a:gd name="T6" fmla="*/ 6 w 7"/>
                  <a:gd name="T7" fmla="*/ 12 h 13"/>
                  <a:gd name="T8" fmla="*/ 5 w 7"/>
                  <a:gd name="T9" fmla="*/ 11 h 13"/>
                  <a:gd name="T10" fmla="*/ 0 w 7"/>
                  <a:gd name="T1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0" y="2"/>
                    </a:moveTo>
                    <a:cubicBezTo>
                      <a:pt x="3" y="0"/>
                      <a:pt x="7" y="3"/>
                      <a:pt x="7" y="6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3"/>
                      <a:pt x="6" y="12"/>
                    </a:cubicBezTo>
                    <a:cubicBezTo>
                      <a:pt x="5" y="12"/>
                      <a:pt x="5" y="12"/>
                      <a:pt x="5" y="11"/>
                    </a:cubicBezTo>
                    <a:cubicBezTo>
                      <a:pt x="5" y="7"/>
                      <a:pt x="3" y="4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1" name="Freeform 1339">
                <a:extLst>
                  <a:ext uri="{FF2B5EF4-FFF2-40B4-BE49-F238E27FC236}">
                    <a16:creationId xmlns:a16="http://schemas.microsoft.com/office/drawing/2014/main" id="{5C28C058-98B1-6CD2-F0AF-1101361A899A}"/>
                  </a:ext>
                </a:extLst>
              </p:cNvPr>
              <p:cNvSpPr/>
              <p:nvPr userDrawn="1"/>
            </p:nvSpPr>
            <p:spPr bwMode="auto">
              <a:xfrm>
                <a:off x="4818" y="3646"/>
                <a:ext cx="151" cy="191"/>
              </a:xfrm>
              <a:custGeom>
                <a:avLst/>
                <a:gdLst>
                  <a:gd name="T0" fmla="*/ 21 w 24"/>
                  <a:gd name="T1" fmla="*/ 0 h 30"/>
                  <a:gd name="T2" fmla="*/ 24 w 24"/>
                  <a:gd name="T3" fmla="*/ 1 h 30"/>
                  <a:gd name="T4" fmla="*/ 22 w 24"/>
                  <a:gd name="T5" fmla="*/ 3 h 30"/>
                  <a:gd name="T6" fmla="*/ 13 w 24"/>
                  <a:gd name="T7" fmla="*/ 13 h 30"/>
                  <a:gd name="T8" fmla="*/ 8 w 24"/>
                  <a:gd name="T9" fmla="*/ 28 h 30"/>
                  <a:gd name="T10" fmla="*/ 8 w 24"/>
                  <a:gd name="T11" fmla="*/ 29 h 30"/>
                  <a:gd name="T12" fmla="*/ 6 w 24"/>
                  <a:gd name="T13" fmla="*/ 29 h 30"/>
                  <a:gd name="T14" fmla="*/ 3 w 24"/>
                  <a:gd name="T15" fmla="*/ 11 h 30"/>
                  <a:gd name="T16" fmla="*/ 13 w 24"/>
                  <a:gd name="T17" fmla="*/ 2 h 30"/>
                  <a:gd name="T18" fmla="*/ 21 w 24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30">
                    <a:moveTo>
                      <a:pt x="21" y="0"/>
                    </a:moveTo>
                    <a:cubicBezTo>
                      <a:pt x="22" y="0"/>
                      <a:pt x="23" y="0"/>
                      <a:pt x="24" y="1"/>
                    </a:cubicBezTo>
                    <a:cubicBezTo>
                      <a:pt x="24" y="2"/>
                      <a:pt x="23" y="3"/>
                      <a:pt x="22" y="3"/>
                    </a:cubicBezTo>
                    <a:cubicBezTo>
                      <a:pt x="18" y="6"/>
                      <a:pt x="16" y="10"/>
                      <a:pt x="13" y="13"/>
                    </a:cubicBezTo>
                    <a:cubicBezTo>
                      <a:pt x="10" y="18"/>
                      <a:pt x="9" y="23"/>
                      <a:pt x="8" y="28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7" y="30"/>
                      <a:pt x="7" y="29"/>
                      <a:pt x="6" y="29"/>
                    </a:cubicBezTo>
                    <a:cubicBezTo>
                      <a:pt x="3" y="24"/>
                      <a:pt x="0" y="17"/>
                      <a:pt x="3" y="11"/>
                    </a:cubicBezTo>
                    <a:cubicBezTo>
                      <a:pt x="5" y="7"/>
                      <a:pt x="8" y="4"/>
                      <a:pt x="13" y="2"/>
                    </a:cubicBezTo>
                    <a:cubicBezTo>
                      <a:pt x="15" y="1"/>
                      <a:pt x="18" y="0"/>
                      <a:pt x="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2" name="Freeform 1340">
                <a:extLst>
                  <a:ext uri="{FF2B5EF4-FFF2-40B4-BE49-F238E27FC236}">
                    <a16:creationId xmlns:a16="http://schemas.microsoft.com/office/drawing/2014/main" id="{A71E3EB1-69BD-50A5-9AAA-A9A5B256E8F3}"/>
                  </a:ext>
                </a:extLst>
              </p:cNvPr>
              <p:cNvSpPr/>
              <p:nvPr userDrawn="1"/>
            </p:nvSpPr>
            <p:spPr bwMode="auto">
              <a:xfrm>
                <a:off x="4893" y="3494"/>
                <a:ext cx="171" cy="95"/>
              </a:xfrm>
              <a:custGeom>
                <a:avLst/>
                <a:gdLst>
                  <a:gd name="T0" fmla="*/ 0 w 27"/>
                  <a:gd name="T1" fmla="*/ 11 h 15"/>
                  <a:gd name="T2" fmla="*/ 19 w 27"/>
                  <a:gd name="T3" fmla="*/ 3 h 15"/>
                  <a:gd name="T4" fmla="*/ 26 w 27"/>
                  <a:gd name="T5" fmla="*/ 8 h 15"/>
                  <a:gd name="T6" fmla="*/ 26 w 27"/>
                  <a:gd name="T7" fmla="*/ 11 h 15"/>
                  <a:gd name="T8" fmla="*/ 19 w 27"/>
                  <a:gd name="T9" fmla="*/ 14 h 15"/>
                  <a:gd name="T10" fmla="*/ 11 w 27"/>
                  <a:gd name="T11" fmla="*/ 14 h 15"/>
                  <a:gd name="T12" fmla="*/ 9 w 27"/>
                  <a:gd name="T13" fmla="*/ 14 h 15"/>
                  <a:gd name="T14" fmla="*/ 5 w 27"/>
                  <a:gd name="T15" fmla="*/ 11 h 15"/>
                  <a:gd name="T16" fmla="*/ 0 w 27"/>
                  <a:gd name="T1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15">
                    <a:moveTo>
                      <a:pt x="0" y="11"/>
                    </a:moveTo>
                    <a:cubicBezTo>
                      <a:pt x="4" y="5"/>
                      <a:pt x="12" y="0"/>
                      <a:pt x="19" y="3"/>
                    </a:cubicBezTo>
                    <a:cubicBezTo>
                      <a:pt x="22" y="4"/>
                      <a:pt x="24" y="5"/>
                      <a:pt x="26" y="8"/>
                    </a:cubicBezTo>
                    <a:cubicBezTo>
                      <a:pt x="27" y="9"/>
                      <a:pt x="27" y="9"/>
                      <a:pt x="26" y="11"/>
                    </a:cubicBezTo>
                    <a:cubicBezTo>
                      <a:pt x="25" y="13"/>
                      <a:pt x="22" y="15"/>
                      <a:pt x="19" y="14"/>
                    </a:cubicBezTo>
                    <a:cubicBezTo>
                      <a:pt x="16" y="13"/>
                      <a:pt x="14" y="13"/>
                      <a:pt x="11" y="14"/>
                    </a:cubicBezTo>
                    <a:cubicBezTo>
                      <a:pt x="10" y="15"/>
                      <a:pt x="10" y="15"/>
                      <a:pt x="9" y="14"/>
                    </a:cubicBezTo>
                    <a:cubicBezTo>
                      <a:pt x="9" y="12"/>
                      <a:pt x="7" y="11"/>
                      <a:pt x="5" y="11"/>
                    </a:cubicBezTo>
                    <a:cubicBezTo>
                      <a:pt x="3" y="11"/>
                      <a:pt x="2" y="11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3" name="Freeform 1341">
                <a:extLst>
                  <a:ext uri="{FF2B5EF4-FFF2-40B4-BE49-F238E27FC236}">
                    <a16:creationId xmlns:a16="http://schemas.microsoft.com/office/drawing/2014/main" id="{C4CBEE24-107D-F7A7-10A9-6E796AE9C5EA}"/>
                  </a:ext>
                </a:extLst>
              </p:cNvPr>
              <p:cNvSpPr/>
              <p:nvPr userDrawn="1"/>
            </p:nvSpPr>
            <p:spPr bwMode="auto">
              <a:xfrm>
                <a:off x="4811" y="3577"/>
                <a:ext cx="126" cy="133"/>
              </a:xfrm>
              <a:custGeom>
                <a:avLst/>
                <a:gdLst>
                  <a:gd name="T0" fmla="*/ 15 w 20"/>
                  <a:gd name="T1" fmla="*/ 1 h 21"/>
                  <a:gd name="T2" fmla="*/ 20 w 20"/>
                  <a:gd name="T3" fmla="*/ 5 h 21"/>
                  <a:gd name="T4" fmla="*/ 16 w 20"/>
                  <a:gd name="T5" fmla="*/ 9 h 21"/>
                  <a:gd name="T6" fmla="*/ 2 w 20"/>
                  <a:gd name="T7" fmla="*/ 19 h 21"/>
                  <a:gd name="T8" fmla="*/ 1 w 20"/>
                  <a:gd name="T9" fmla="*/ 21 h 21"/>
                  <a:gd name="T10" fmla="*/ 0 w 20"/>
                  <a:gd name="T11" fmla="*/ 19 h 21"/>
                  <a:gd name="T12" fmla="*/ 5 w 20"/>
                  <a:gd name="T13" fmla="*/ 5 h 21"/>
                  <a:gd name="T14" fmla="*/ 15 w 20"/>
                  <a:gd name="T15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1">
                    <a:moveTo>
                      <a:pt x="15" y="1"/>
                    </a:moveTo>
                    <a:cubicBezTo>
                      <a:pt x="20" y="1"/>
                      <a:pt x="20" y="0"/>
                      <a:pt x="20" y="5"/>
                    </a:cubicBezTo>
                    <a:cubicBezTo>
                      <a:pt x="20" y="8"/>
                      <a:pt x="20" y="8"/>
                      <a:pt x="16" y="9"/>
                    </a:cubicBezTo>
                    <a:cubicBezTo>
                      <a:pt x="10" y="11"/>
                      <a:pt x="6" y="14"/>
                      <a:pt x="2" y="19"/>
                    </a:cubicBezTo>
                    <a:cubicBezTo>
                      <a:pt x="2" y="20"/>
                      <a:pt x="2" y="21"/>
                      <a:pt x="1" y="21"/>
                    </a:cubicBezTo>
                    <a:cubicBezTo>
                      <a:pt x="0" y="20"/>
                      <a:pt x="0" y="19"/>
                      <a:pt x="0" y="19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8" y="2"/>
                      <a:pt x="12" y="1"/>
                      <a:pt x="1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4" name="Freeform 1342">
                <a:extLst>
                  <a:ext uri="{FF2B5EF4-FFF2-40B4-BE49-F238E27FC236}">
                    <a16:creationId xmlns:a16="http://schemas.microsoft.com/office/drawing/2014/main" id="{5F2F1EE4-A8F0-11A3-6124-42C5C149AF38}"/>
                  </a:ext>
                </a:extLst>
              </p:cNvPr>
              <p:cNvSpPr/>
              <p:nvPr userDrawn="1"/>
            </p:nvSpPr>
            <p:spPr bwMode="auto">
              <a:xfrm>
                <a:off x="4767" y="3697"/>
                <a:ext cx="89" cy="159"/>
              </a:xfrm>
              <a:custGeom>
                <a:avLst/>
                <a:gdLst>
                  <a:gd name="T0" fmla="*/ 4 w 14"/>
                  <a:gd name="T1" fmla="*/ 0 h 25"/>
                  <a:gd name="T2" fmla="*/ 5 w 14"/>
                  <a:gd name="T3" fmla="*/ 4 h 25"/>
                  <a:gd name="T4" fmla="*/ 5 w 14"/>
                  <a:gd name="T5" fmla="*/ 5 h 25"/>
                  <a:gd name="T6" fmla="*/ 7 w 14"/>
                  <a:gd name="T7" fmla="*/ 9 h 25"/>
                  <a:gd name="T8" fmla="*/ 11 w 14"/>
                  <a:gd name="T9" fmla="*/ 20 h 25"/>
                  <a:gd name="T10" fmla="*/ 13 w 14"/>
                  <a:gd name="T11" fmla="*/ 23 h 25"/>
                  <a:gd name="T12" fmla="*/ 13 w 14"/>
                  <a:gd name="T13" fmla="*/ 25 h 25"/>
                  <a:gd name="T14" fmla="*/ 12 w 14"/>
                  <a:gd name="T15" fmla="*/ 25 h 25"/>
                  <a:gd name="T16" fmla="*/ 5 w 14"/>
                  <a:gd name="T17" fmla="*/ 20 h 25"/>
                  <a:gd name="T18" fmla="*/ 1 w 14"/>
                  <a:gd name="T19" fmla="*/ 10 h 25"/>
                  <a:gd name="T20" fmla="*/ 4 w 14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5">
                    <a:moveTo>
                      <a:pt x="4" y="0"/>
                    </a:moveTo>
                    <a:cubicBezTo>
                      <a:pt x="4" y="1"/>
                      <a:pt x="4" y="3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13"/>
                      <a:pt x="8" y="17"/>
                      <a:pt x="11" y="20"/>
                    </a:cubicBezTo>
                    <a:cubicBezTo>
                      <a:pt x="12" y="21"/>
                      <a:pt x="12" y="22"/>
                      <a:pt x="13" y="23"/>
                    </a:cubicBezTo>
                    <a:cubicBezTo>
                      <a:pt x="13" y="23"/>
                      <a:pt x="14" y="24"/>
                      <a:pt x="13" y="25"/>
                    </a:cubicBezTo>
                    <a:cubicBezTo>
                      <a:pt x="13" y="25"/>
                      <a:pt x="12" y="25"/>
                      <a:pt x="12" y="25"/>
                    </a:cubicBezTo>
                    <a:cubicBezTo>
                      <a:pt x="8" y="25"/>
                      <a:pt x="6" y="22"/>
                      <a:pt x="5" y="20"/>
                    </a:cubicBezTo>
                    <a:cubicBezTo>
                      <a:pt x="3" y="17"/>
                      <a:pt x="1" y="14"/>
                      <a:pt x="1" y="10"/>
                    </a:cubicBezTo>
                    <a:cubicBezTo>
                      <a:pt x="0" y="7"/>
                      <a:pt x="1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5" name="Freeform 1343">
                <a:extLst>
                  <a:ext uri="{FF2B5EF4-FFF2-40B4-BE49-F238E27FC236}">
                    <a16:creationId xmlns:a16="http://schemas.microsoft.com/office/drawing/2014/main" id="{354BC291-C825-CB4E-AF52-75A9203114B6}"/>
                  </a:ext>
                </a:extLst>
              </p:cNvPr>
              <p:cNvSpPr/>
              <p:nvPr userDrawn="1"/>
            </p:nvSpPr>
            <p:spPr bwMode="auto">
              <a:xfrm>
                <a:off x="4950" y="3589"/>
                <a:ext cx="132" cy="64"/>
              </a:xfrm>
              <a:custGeom>
                <a:avLst/>
                <a:gdLst>
                  <a:gd name="T0" fmla="*/ 6 w 21"/>
                  <a:gd name="T1" fmla="*/ 0 h 10"/>
                  <a:gd name="T2" fmla="*/ 20 w 21"/>
                  <a:gd name="T3" fmla="*/ 7 h 10"/>
                  <a:gd name="T4" fmla="*/ 20 w 21"/>
                  <a:gd name="T5" fmla="*/ 9 h 10"/>
                  <a:gd name="T6" fmla="*/ 18 w 21"/>
                  <a:gd name="T7" fmla="*/ 9 h 10"/>
                  <a:gd name="T8" fmla="*/ 2 w 21"/>
                  <a:gd name="T9" fmla="*/ 7 h 10"/>
                  <a:gd name="T10" fmla="*/ 0 w 21"/>
                  <a:gd name="T11" fmla="*/ 6 h 10"/>
                  <a:gd name="T12" fmla="*/ 1 w 21"/>
                  <a:gd name="T13" fmla="*/ 2 h 10"/>
                  <a:gd name="T14" fmla="*/ 6 w 21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6" y="0"/>
                    </a:moveTo>
                    <a:cubicBezTo>
                      <a:pt x="12" y="0"/>
                      <a:pt x="16" y="3"/>
                      <a:pt x="20" y="7"/>
                    </a:cubicBezTo>
                    <a:cubicBezTo>
                      <a:pt x="20" y="8"/>
                      <a:pt x="21" y="8"/>
                      <a:pt x="20" y="9"/>
                    </a:cubicBezTo>
                    <a:cubicBezTo>
                      <a:pt x="20" y="10"/>
                      <a:pt x="19" y="9"/>
                      <a:pt x="18" y="9"/>
                    </a:cubicBezTo>
                    <a:cubicBezTo>
                      <a:pt x="13" y="7"/>
                      <a:pt x="8" y="8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1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6" name="Freeform 1344">
                <a:extLst>
                  <a:ext uri="{FF2B5EF4-FFF2-40B4-BE49-F238E27FC236}">
                    <a16:creationId xmlns:a16="http://schemas.microsoft.com/office/drawing/2014/main" id="{637A5D21-7D04-A545-A65B-CEB03C6FE857}"/>
                  </a:ext>
                </a:extLst>
              </p:cNvPr>
              <p:cNvSpPr/>
              <p:nvPr userDrawn="1"/>
            </p:nvSpPr>
            <p:spPr bwMode="auto">
              <a:xfrm>
                <a:off x="4919" y="3659"/>
                <a:ext cx="107" cy="152"/>
              </a:xfrm>
              <a:custGeom>
                <a:avLst/>
                <a:gdLst>
                  <a:gd name="T0" fmla="*/ 14 w 17"/>
                  <a:gd name="T1" fmla="*/ 11 h 24"/>
                  <a:gd name="T2" fmla="*/ 14 w 17"/>
                  <a:gd name="T3" fmla="*/ 6 h 24"/>
                  <a:gd name="T4" fmla="*/ 11 w 17"/>
                  <a:gd name="T5" fmla="*/ 4 h 24"/>
                  <a:gd name="T6" fmla="*/ 8 w 17"/>
                  <a:gd name="T7" fmla="*/ 5 h 24"/>
                  <a:gd name="T8" fmla="*/ 4 w 17"/>
                  <a:gd name="T9" fmla="*/ 13 h 24"/>
                  <a:gd name="T10" fmla="*/ 7 w 17"/>
                  <a:gd name="T11" fmla="*/ 21 h 24"/>
                  <a:gd name="T12" fmla="*/ 8 w 17"/>
                  <a:gd name="T13" fmla="*/ 22 h 24"/>
                  <a:gd name="T14" fmla="*/ 7 w 17"/>
                  <a:gd name="T15" fmla="*/ 23 h 24"/>
                  <a:gd name="T16" fmla="*/ 2 w 17"/>
                  <a:gd name="T17" fmla="*/ 20 h 24"/>
                  <a:gd name="T18" fmla="*/ 3 w 17"/>
                  <a:gd name="T19" fmla="*/ 8 h 24"/>
                  <a:gd name="T20" fmla="*/ 6 w 17"/>
                  <a:gd name="T21" fmla="*/ 5 h 24"/>
                  <a:gd name="T22" fmla="*/ 12 w 17"/>
                  <a:gd name="T23" fmla="*/ 1 h 24"/>
                  <a:gd name="T24" fmla="*/ 15 w 17"/>
                  <a:gd name="T25" fmla="*/ 2 h 24"/>
                  <a:gd name="T26" fmla="*/ 16 w 17"/>
                  <a:gd name="T27" fmla="*/ 14 h 24"/>
                  <a:gd name="T28" fmla="*/ 15 w 17"/>
                  <a:gd name="T29" fmla="*/ 15 h 24"/>
                  <a:gd name="T30" fmla="*/ 14 w 17"/>
                  <a:gd name="T31" fmla="*/ 14 h 24"/>
                  <a:gd name="T32" fmla="*/ 14 w 17"/>
                  <a:gd name="T3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24">
                    <a:moveTo>
                      <a:pt x="14" y="11"/>
                    </a:moveTo>
                    <a:cubicBezTo>
                      <a:pt x="14" y="9"/>
                      <a:pt x="14" y="8"/>
                      <a:pt x="14" y="6"/>
                    </a:cubicBezTo>
                    <a:cubicBezTo>
                      <a:pt x="13" y="5"/>
                      <a:pt x="12" y="4"/>
                      <a:pt x="11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5" y="7"/>
                      <a:pt x="5" y="10"/>
                      <a:pt x="4" y="13"/>
                    </a:cubicBezTo>
                    <a:cubicBezTo>
                      <a:pt x="2" y="16"/>
                      <a:pt x="4" y="20"/>
                      <a:pt x="7" y="21"/>
                    </a:cubicBezTo>
                    <a:cubicBezTo>
                      <a:pt x="7" y="21"/>
                      <a:pt x="8" y="21"/>
                      <a:pt x="8" y="22"/>
                    </a:cubicBezTo>
                    <a:cubicBezTo>
                      <a:pt x="8" y="22"/>
                      <a:pt x="8" y="23"/>
                      <a:pt x="7" y="23"/>
                    </a:cubicBezTo>
                    <a:cubicBezTo>
                      <a:pt x="4" y="24"/>
                      <a:pt x="2" y="23"/>
                      <a:pt x="2" y="20"/>
                    </a:cubicBezTo>
                    <a:cubicBezTo>
                      <a:pt x="1" y="16"/>
                      <a:pt x="0" y="12"/>
                      <a:pt x="3" y="8"/>
                    </a:cubicBezTo>
                    <a:cubicBezTo>
                      <a:pt x="3" y="7"/>
                      <a:pt x="5" y="5"/>
                      <a:pt x="6" y="5"/>
                    </a:cubicBezTo>
                    <a:cubicBezTo>
                      <a:pt x="8" y="3"/>
                      <a:pt x="10" y="2"/>
                      <a:pt x="12" y="1"/>
                    </a:cubicBezTo>
                    <a:cubicBezTo>
                      <a:pt x="13" y="0"/>
                      <a:pt x="14" y="1"/>
                      <a:pt x="15" y="2"/>
                    </a:cubicBezTo>
                    <a:cubicBezTo>
                      <a:pt x="17" y="6"/>
                      <a:pt x="17" y="10"/>
                      <a:pt x="16" y="14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4" y="15"/>
                      <a:pt x="14" y="14"/>
                      <a:pt x="14" y="14"/>
                    </a:cubicBezTo>
                    <a:cubicBezTo>
                      <a:pt x="14" y="13"/>
                      <a:pt x="14" y="12"/>
                      <a:pt x="14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7" name="Freeform 1345">
                <a:extLst>
                  <a:ext uri="{FF2B5EF4-FFF2-40B4-BE49-F238E27FC236}">
                    <a16:creationId xmlns:a16="http://schemas.microsoft.com/office/drawing/2014/main" id="{19058BA7-D4DF-E149-1025-BBDB06B26E4D}"/>
                  </a:ext>
                </a:extLst>
              </p:cNvPr>
              <p:cNvSpPr/>
              <p:nvPr userDrawn="1"/>
            </p:nvSpPr>
            <p:spPr bwMode="auto">
              <a:xfrm>
                <a:off x="5026" y="3653"/>
                <a:ext cx="50" cy="108"/>
              </a:xfrm>
              <a:custGeom>
                <a:avLst/>
                <a:gdLst>
                  <a:gd name="T0" fmla="*/ 8 w 8"/>
                  <a:gd name="T1" fmla="*/ 6 h 17"/>
                  <a:gd name="T2" fmla="*/ 4 w 8"/>
                  <a:gd name="T3" fmla="*/ 15 h 17"/>
                  <a:gd name="T4" fmla="*/ 2 w 8"/>
                  <a:gd name="T5" fmla="*/ 16 h 17"/>
                  <a:gd name="T6" fmla="*/ 1 w 8"/>
                  <a:gd name="T7" fmla="*/ 14 h 17"/>
                  <a:gd name="T8" fmla="*/ 1 w 8"/>
                  <a:gd name="T9" fmla="*/ 3 h 17"/>
                  <a:gd name="T10" fmla="*/ 3 w 8"/>
                  <a:gd name="T11" fmla="*/ 1 h 17"/>
                  <a:gd name="T12" fmla="*/ 8 w 8"/>
                  <a:gd name="T13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7">
                    <a:moveTo>
                      <a:pt x="8" y="6"/>
                    </a:moveTo>
                    <a:cubicBezTo>
                      <a:pt x="8" y="10"/>
                      <a:pt x="6" y="13"/>
                      <a:pt x="4" y="15"/>
                    </a:cubicBezTo>
                    <a:cubicBezTo>
                      <a:pt x="3" y="16"/>
                      <a:pt x="3" y="17"/>
                      <a:pt x="2" y="16"/>
                    </a:cubicBezTo>
                    <a:cubicBezTo>
                      <a:pt x="0" y="16"/>
                      <a:pt x="1" y="15"/>
                      <a:pt x="1" y="14"/>
                    </a:cubicBezTo>
                    <a:cubicBezTo>
                      <a:pt x="3" y="10"/>
                      <a:pt x="2" y="7"/>
                      <a:pt x="1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8" y="2"/>
                      <a:pt x="7" y="1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8" name="Freeform 1346">
                <a:extLst>
                  <a:ext uri="{FF2B5EF4-FFF2-40B4-BE49-F238E27FC236}">
                    <a16:creationId xmlns:a16="http://schemas.microsoft.com/office/drawing/2014/main" id="{87669947-AD53-9F47-CD27-CBF5BA743DFD}"/>
                  </a:ext>
                </a:extLst>
              </p:cNvPr>
              <p:cNvSpPr/>
              <p:nvPr userDrawn="1"/>
            </p:nvSpPr>
            <p:spPr bwMode="auto">
              <a:xfrm>
                <a:off x="4887" y="3754"/>
                <a:ext cx="63" cy="89"/>
              </a:xfrm>
              <a:custGeom>
                <a:avLst/>
                <a:gdLst>
                  <a:gd name="T0" fmla="*/ 3 w 10"/>
                  <a:gd name="T1" fmla="*/ 0 h 14"/>
                  <a:gd name="T2" fmla="*/ 4 w 10"/>
                  <a:gd name="T3" fmla="*/ 6 h 14"/>
                  <a:gd name="T4" fmla="*/ 8 w 10"/>
                  <a:gd name="T5" fmla="*/ 10 h 14"/>
                  <a:gd name="T6" fmla="*/ 10 w 10"/>
                  <a:gd name="T7" fmla="*/ 12 h 14"/>
                  <a:gd name="T8" fmla="*/ 8 w 10"/>
                  <a:gd name="T9" fmla="*/ 13 h 14"/>
                  <a:gd name="T10" fmla="*/ 4 w 10"/>
                  <a:gd name="T11" fmla="*/ 14 h 14"/>
                  <a:gd name="T12" fmla="*/ 0 w 10"/>
                  <a:gd name="T13" fmla="*/ 10 h 14"/>
                  <a:gd name="T14" fmla="*/ 3 w 10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4">
                    <a:moveTo>
                      <a:pt x="3" y="0"/>
                    </a:moveTo>
                    <a:cubicBezTo>
                      <a:pt x="4" y="2"/>
                      <a:pt x="4" y="4"/>
                      <a:pt x="4" y="6"/>
                    </a:cubicBezTo>
                    <a:cubicBezTo>
                      <a:pt x="5" y="8"/>
                      <a:pt x="6" y="9"/>
                      <a:pt x="8" y="10"/>
                    </a:cubicBezTo>
                    <a:cubicBezTo>
                      <a:pt x="9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3"/>
                    </a:cubicBezTo>
                    <a:cubicBezTo>
                      <a:pt x="7" y="14"/>
                      <a:pt x="5" y="14"/>
                      <a:pt x="4" y="14"/>
                    </a:cubicBezTo>
                    <a:cubicBezTo>
                      <a:pt x="2" y="14"/>
                      <a:pt x="0" y="12"/>
                      <a:pt x="0" y="10"/>
                    </a:cubicBezTo>
                    <a:cubicBezTo>
                      <a:pt x="0" y="7"/>
                      <a:pt x="1" y="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9" name="Freeform 1347">
                <a:extLst>
                  <a:ext uri="{FF2B5EF4-FFF2-40B4-BE49-F238E27FC236}">
                    <a16:creationId xmlns:a16="http://schemas.microsoft.com/office/drawing/2014/main" id="{5AD067AF-D507-6BC4-A3BD-6457726B2C41}"/>
                  </a:ext>
                </a:extLst>
              </p:cNvPr>
              <p:cNvSpPr/>
              <p:nvPr userDrawn="1"/>
            </p:nvSpPr>
            <p:spPr bwMode="auto">
              <a:xfrm>
                <a:off x="4956" y="3697"/>
                <a:ext cx="38" cy="83"/>
              </a:xfrm>
              <a:custGeom>
                <a:avLst/>
                <a:gdLst>
                  <a:gd name="T0" fmla="*/ 6 w 6"/>
                  <a:gd name="T1" fmla="*/ 4 h 13"/>
                  <a:gd name="T2" fmla="*/ 4 w 6"/>
                  <a:gd name="T3" fmla="*/ 11 h 13"/>
                  <a:gd name="T4" fmla="*/ 2 w 6"/>
                  <a:gd name="T5" fmla="*/ 12 h 13"/>
                  <a:gd name="T6" fmla="*/ 0 w 6"/>
                  <a:gd name="T7" fmla="*/ 10 h 13"/>
                  <a:gd name="T8" fmla="*/ 3 w 6"/>
                  <a:gd name="T9" fmla="*/ 1 h 13"/>
                  <a:gd name="T10" fmla="*/ 5 w 6"/>
                  <a:gd name="T11" fmla="*/ 1 h 13"/>
                  <a:gd name="T12" fmla="*/ 6 w 6"/>
                  <a:gd name="T13" fmla="*/ 2 h 13"/>
                  <a:gd name="T14" fmla="*/ 6 w 6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3">
                    <a:moveTo>
                      <a:pt x="6" y="4"/>
                    </a:moveTo>
                    <a:cubicBezTo>
                      <a:pt x="6" y="7"/>
                      <a:pt x="5" y="9"/>
                      <a:pt x="4" y="11"/>
                    </a:cubicBezTo>
                    <a:cubicBezTo>
                      <a:pt x="4" y="11"/>
                      <a:pt x="4" y="13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0" y="7"/>
                      <a:pt x="1" y="4"/>
                      <a:pt x="3" y="1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6" y="3"/>
                      <a:pt x="6" y="4"/>
                      <a:pt x="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0" name="Freeform 1348">
                <a:extLst>
                  <a:ext uri="{FF2B5EF4-FFF2-40B4-BE49-F238E27FC236}">
                    <a16:creationId xmlns:a16="http://schemas.microsoft.com/office/drawing/2014/main" id="{CB09AC67-2BAD-3D01-B3D3-43CA604512F3}"/>
                  </a:ext>
                </a:extLst>
              </p:cNvPr>
              <p:cNvSpPr/>
              <p:nvPr userDrawn="1"/>
            </p:nvSpPr>
            <p:spPr bwMode="auto">
              <a:xfrm>
                <a:off x="4887" y="3837"/>
                <a:ext cx="82" cy="38"/>
              </a:xfrm>
              <a:custGeom>
                <a:avLst/>
                <a:gdLst>
                  <a:gd name="T0" fmla="*/ 13 w 13"/>
                  <a:gd name="T1" fmla="*/ 0 h 6"/>
                  <a:gd name="T2" fmla="*/ 8 w 13"/>
                  <a:gd name="T3" fmla="*/ 6 h 6"/>
                  <a:gd name="T4" fmla="*/ 1 w 13"/>
                  <a:gd name="T5" fmla="*/ 6 h 6"/>
                  <a:gd name="T6" fmla="*/ 0 w 13"/>
                  <a:gd name="T7" fmla="*/ 4 h 6"/>
                  <a:gd name="T8" fmla="*/ 1 w 13"/>
                  <a:gd name="T9" fmla="*/ 3 h 6"/>
                  <a:gd name="T10" fmla="*/ 12 w 13"/>
                  <a:gd name="T11" fmla="*/ 0 h 6"/>
                  <a:gd name="T12" fmla="*/ 13 w 13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3" y="4"/>
                      <a:pt x="11" y="6"/>
                      <a:pt x="8" y="6"/>
                    </a:cubicBez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6" y="4"/>
                      <a:pt x="9" y="3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1" name="Freeform 1349">
                <a:extLst>
                  <a:ext uri="{FF2B5EF4-FFF2-40B4-BE49-F238E27FC236}">
                    <a16:creationId xmlns:a16="http://schemas.microsoft.com/office/drawing/2014/main" id="{661B7F0A-5053-F7DB-9F42-BAC20B996FF4}"/>
                  </a:ext>
                </a:extLst>
              </p:cNvPr>
              <p:cNvSpPr/>
              <p:nvPr userDrawn="1"/>
            </p:nvSpPr>
            <p:spPr bwMode="auto">
              <a:xfrm>
                <a:off x="6028" y="1782"/>
                <a:ext cx="107" cy="209"/>
              </a:xfrm>
              <a:custGeom>
                <a:avLst/>
                <a:gdLst>
                  <a:gd name="T0" fmla="*/ 17 w 17"/>
                  <a:gd name="T1" fmla="*/ 16 h 33"/>
                  <a:gd name="T2" fmla="*/ 6 w 17"/>
                  <a:gd name="T3" fmla="*/ 31 h 33"/>
                  <a:gd name="T4" fmla="*/ 3 w 17"/>
                  <a:gd name="T5" fmla="*/ 33 h 33"/>
                  <a:gd name="T6" fmla="*/ 1 w 17"/>
                  <a:gd name="T7" fmla="*/ 33 h 33"/>
                  <a:gd name="T8" fmla="*/ 1 w 17"/>
                  <a:gd name="T9" fmla="*/ 31 h 33"/>
                  <a:gd name="T10" fmla="*/ 7 w 17"/>
                  <a:gd name="T11" fmla="*/ 14 h 33"/>
                  <a:gd name="T12" fmla="*/ 7 w 17"/>
                  <a:gd name="T13" fmla="*/ 4 h 33"/>
                  <a:gd name="T14" fmla="*/ 6 w 17"/>
                  <a:gd name="T15" fmla="*/ 2 h 33"/>
                  <a:gd name="T16" fmla="*/ 8 w 17"/>
                  <a:gd name="T17" fmla="*/ 1 h 33"/>
                  <a:gd name="T18" fmla="*/ 17 w 17"/>
                  <a:gd name="T19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3">
                    <a:moveTo>
                      <a:pt x="17" y="16"/>
                    </a:moveTo>
                    <a:cubicBezTo>
                      <a:pt x="17" y="22"/>
                      <a:pt x="12" y="28"/>
                      <a:pt x="6" y="31"/>
                    </a:cubicBezTo>
                    <a:cubicBezTo>
                      <a:pt x="5" y="32"/>
                      <a:pt x="4" y="33"/>
                      <a:pt x="3" y="33"/>
                    </a:cubicBezTo>
                    <a:cubicBezTo>
                      <a:pt x="2" y="33"/>
                      <a:pt x="1" y="33"/>
                      <a:pt x="1" y="33"/>
                    </a:cubicBezTo>
                    <a:cubicBezTo>
                      <a:pt x="0" y="32"/>
                      <a:pt x="1" y="31"/>
                      <a:pt x="1" y="31"/>
                    </a:cubicBezTo>
                    <a:cubicBezTo>
                      <a:pt x="4" y="26"/>
                      <a:pt x="6" y="20"/>
                      <a:pt x="7" y="14"/>
                    </a:cubicBezTo>
                    <a:cubicBezTo>
                      <a:pt x="8" y="11"/>
                      <a:pt x="7" y="7"/>
                      <a:pt x="7" y="4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12" y="2"/>
                      <a:pt x="17" y="10"/>
                      <a:pt x="17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2" name="Freeform 1350">
                <a:extLst>
                  <a:ext uri="{FF2B5EF4-FFF2-40B4-BE49-F238E27FC236}">
                    <a16:creationId xmlns:a16="http://schemas.microsoft.com/office/drawing/2014/main" id="{76C0B316-5AAE-64DA-6969-DEB9276DD499}"/>
                  </a:ext>
                </a:extLst>
              </p:cNvPr>
              <p:cNvSpPr/>
              <p:nvPr userDrawn="1"/>
            </p:nvSpPr>
            <p:spPr bwMode="auto">
              <a:xfrm>
                <a:off x="5971" y="2048"/>
                <a:ext cx="158" cy="95"/>
              </a:xfrm>
              <a:custGeom>
                <a:avLst/>
                <a:gdLst>
                  <a:gd name="T0" fmla="*/ 0 w 25"/>
                  <a:gd name="T1" fmla="*/ 10 h 15"/>
                  <a:gd name="T2" fmla="*/ 6 w 25"/>
                  <a:gd name="T3" fmla="*/ 4 h 15"/>
                  <a:gd name="T4" fmla="*/ 13 w 25"/>
                  <a:gd name="T5" fmla="*/ 1 h 15"/>
                  <a:gd name="T6" fmla="*/ 15 w 25"/>
                  <a:gd name="T7" fmla="*/ 1 h 15"/>
                  <a:gd name="T8" fmla="*/ 22 w 25"/>
                  <a:gd name="T9" fmla="*/ 1 h 15"/>
                  <a:gd name="T10" fmla="*/ 25 w 25"/>
                  <a:gd name="T11" fmla="*/ 1 h 15"/>
                  <a:gd name="T12" fmla="*/ 24 w 25"/>
                  <a:gd name="T13" fmla="*/ 3 h 15"/>
                  <a:gd name="T14" fmla="*/ 19 w 25"/>
                  <a:gd name="T15" fmla="*/ 11 h 15"/>
                  <a:gd name="T16" fmla="*/ 6 w 25"/>
                  <a:gd name="T17" fmla="*/ 14 h 15"/>
                  <a:gd name="T18" fmla="*/ 2 w 25"/>
                  <a:gd name="T19" fmla="*/ 12 h 15"/>
                  <a:gd name="T20" fmla="*/ 0 w 25"/>
                  <a:gd name="T21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15">
                    <a:moveTo>
                      <a:pt x="0" y="10"/>
                    </a:moveTo>
                    <a:cubicBezTo>
                      <a:pt x="0" y="7"/>
                      <a:pt x="3" y="4"/>
                      <a:pt x="6" y="4"/>
                    </a:cubicBezTo>
                    <a:cubicBezTo>
                      <a:pt x="9" y="4"/>
                      <a:pt x="11" y="3"/>
                      <a:pt x="13" y="1"/>
                    </a:cubicBezTo>
                    <a:cubicBezTo>
                      <a:pt x="14" y="1"/>
                      <a:pt x="14" y="0"/>
                      <a:pt x="15" y="1"/>
                    </a:cubicBezTo>
                    <a:cubicBezTo>
                      <a:pt x="17" y="3"/>
                      <a:pt x="20" y="1"/>
                      <a:pt x="22" y="1"/>
                    </a:cubicBezTo>
                    <a:cubicBezTo>
                      <a:pt x="23" y="1"/>
                      <a:pt x="24" y="0"/>
                      <a:pt x="25" y="1"/>
                    </a:cubicBezTo>
                    <a:cubicBezTo>
                      <a:pt x="25" y="2"/>
                      <a:pt x="25" y="2"/>
                      <a:pt x="24" y="3"/>
                    </a:cubicBezTo>
                    <a:cubicBezTo>
                      <a:pt x="23" y="6"/>
                      <a:pt x="21" y="9"/>
                      <a:pt x="19" y="11"/>
                    </a:cubicBezTo>
                    <a:cubicBezTo>
                      <a:pt x="15" y="14"/>
                      <a:pt x="11" y="15"/>
                      <a:pt x="6" y="14"/>
                    </a:cubicBezTo>
                    <a:cubicBezTo>
                      <a:pt x="5" y="13"/>
                      <a:pt x="3" y="13"/>
                      <a:pt x="2" y="12"/>
                    </a:cubicBezTo>
                    <a:cubicBezTo>
                      <a:pt x="1" y="12"/>
                      <a:pt x="0" y="11"/>
                      <a:pt x="0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3" name="Freeform 1351">
                <a:extLst>
                  <a:ext uri="{FF2B5EF4-FFF2-40B4-BE49-F238E27FC236}">
                    <a16:creationId xmlns:a16="http://schemas.microsoft.com/office/drawing/2014/main" id="{C560C119-FA4A-957E-8988-A889E632F35B}"/>
                  </a:ext>
                </a:extLst>
              </p:cNvPr>
              <p:cNvSpPr/>
              <p:nvPr userDrawn="1"/>
            </p:nvSpPr>
            <p:spPr bwMode="auto">
              <a:xfrm>
                <a:off x="6072" y="1883"/>
                <a:ext cx="107" cy="171"/>
              </a:xfrm>
              <a:custGeom>
                <a:avLst/>
                <a:gdLst>
                  <a:gd name="T0" fmla="*/ 16 w 17"/>
                  <a:gd name="T1" fmla="*/ 10 h 27"/>
                  <a:gd name="T2" fmla="*/ 8 w 17"/>
                  <a:gd name="T3" fmla="*/ 23 h 27"/>
                  <a:gd name="T4" fmla="*/ 7 w 17"/>
                  <a:gd name="T5" fmla="*/ 23 h 27"/>
                  <a:gd name="T6" fmla="*/ 0 w 17"/>
                  <a:gd name="T7" fmla="*/ 19 h 27"/>
                  <a:gd name="T8" fmla="*/ 1 w 17"/>
                  <a:gd name="T9" fmla="*/ 17 h 27"/>
                  <a:gd name="T10" fmla="*/ 13 w 17"/>
                  <a:gd name="T11" fmla="*/ 1 h 27"/>
                  <a:gd name="T12" fmla="*/ 13 w 17"/>
                  <a:gd name="T13" fmla="*/ 0 h 27"/>
                  <a:gd name="T14" fmla="*/ 15 w 17"/>
                  <a:gd name="T15" fmla="*/ 1 h 27"/>
                  <a:gd name="T16" fmla="*/ 16 w 17"/>
                  <a:gd name="T17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6" y="10"/>
                    </a:moveTo>
                    <a:cubicBezTo>
                      <a:pt x="16" y="16"/>
                      <a:pt x="13" y="21"/>
                      <a:pt x="8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" y="27"/>
                      <a:pt x="1" y="24"/>
                      <a:pt x="0" y="19"/>
                    </a:cubicBezTo>
                    <a:cubicBezTo>
                      <a:pt x="0" y="18"/>
                      <a:pt x="0" y="18"/>
                      <a:pt x="1" y="17"/>
                    </a:cubicBezTo>
                    <a:cubicBezTo>
                      <a:pt x="7" y="14"/>
                      <a:pt x="11" y="8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1"/>
                    </a:cubicBezTo>
                    <a:cubicBezTo>
                      <a:pt x="16" y="4"/>
                      <a:pt x="17" y="7"/>
                      <a:pt x="1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4" name="Freeform 1352">
                <a:extLst>
                  <a:ext uri="{FF2B5EF4-FFF2-40B4-BE49-F238E27FC236}">
                    <a16:creationId xmlns:a16="http://schemas.microsoft.com/office/drawing/2014/main" id="{C3B59FB6-6FE7-B7DE-538F-2E07DF963EEF}"/>
                  </a:ext>
                </a:extLst>
              </p:cNvPr>
              <p:cNvSpPr/>
              <p:nvPr userDrawn="1"/>
            </p:nvSpPr>
            <p:spPr bwMode="auto">
              <a:xfrm>
                <a:off x="6079" y="1750"/>
                <a:ext cx="113" cy="133"/>
              </a:xfrm>
              <a:custGeom>
                <a:avLst/>
                <a:gdLst>
                  <a:gd name="T0" fmla="*/ 18 w 18"/>
                  <a:gd name="T1" fmla="*/ 18 h 21"/>
                  <a:gd name="T2" fmla="*/ 18 w 18"/>
                  <a:gd name="T3" fmla="*/ 19 h 21"/>
                  <a:gd name="T4" fmla="*/ 17 w 18"/>
                  <a:gd name="T5" fmla="*/ 21 h 21"/>
                  <a:gd name="T6" fmla="*/ 15 w 18"/>
                  <a:gd name="T7" fmla="*/ 19 h 21"/>
                  <a:gd name="T8" fmla="*/ 15 w 18"/>
                  <a:gd name="T9" fmla="*/ 19 h 21"/>
                  <a:gd name="T10" fmla="*/ 9 w 18"/>
                  <a:gd name="T11" fmla="*/ 10 h 21"/>
                  <a:gd name="T12" fmla="*/ 1 w 18"/>
                  <a:gd name="T13" fmla="*/ 4 h 21"/>
                  <a:gd name="T14" fmla="*/ 0 w 18"/>
                  <a:gd name="T15" fmla="*/ 2 h 21"/>
                  <a:gd name="T16" fmla="*/ 2 w 18"/>
                  <a:gd name="T17" fmla="*/ 1 h 21"/>
                  <a:gd name="T18" fmla="*/ 8 w 18"/>
                  <a:gd name="T19" fmla="*/ 2 h 21"/>
                  <a:gd name="T20" fmla="*/ 12 w 18"/>
                  <a:gd name="T21" fmla="*/ 5 h 21"/>
                  <a:gd name="T22" fmla="*/ 14 w 18"/>
                  <a:gd name="T23" fmla="*/ 9 h 21"/>
                  <a:gd name="T24" fmla="*/ 16 w 18"/>
                  <a:gd name="T25" fmla="*/ 12 h 21"/>
                  <a:gd name="T26" fmla="*/ 18 w 18"/>
                  <a:gd name="T27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1">
                    <a:moveTo>
                      <a:pt x="18" y="18"/>
                    </a:moveTo>
                    <a:cubicBezTo>
                      <a:pt x="18" y="18"/>
                      <a:pt x="18" y="18"/>
                      <a:pt x="18" y="19"/>
                    </a:cubicBezTo>
                    <a:cubicBezTo>
                      <a:pt x="18" y="20"/>
                      <a:pt x="18" y="21"/>
                      <a:pt x="17" y="21"/>
                    </a:cubicBezTo>
                    <a:cubicBezTo>
                      <a:pt x="15" y="21"/>
                      <a:pt x="15" y="20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1" y="17"/>
                      <a:pt x="11" y="13"/>
                      <a:pt x="9" y="10"/>
                    </a:cubicBezTo>
                    <a:cubicBezTo>
                      <a:pt x="7" y="8"/>
                      <a:pt x="4" y="6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9" y="3"/>
                      <a:pt x="10" y="4"/>
                      <a:pt x="12" y="5"/>
                    </a:cubicBezTo>
                    <a:cubicBezTo>
                      <a:pt x="13" y="6"/>
                      <a:pt x="14" y="7"/>
                      <a:pt x="14" y="9"/>
                    </a:cubicBezTo>
                    <a:cubicBezTo>
                      <a:pt x="14" y="10"/>
                      <a:pt x="15" y="11"/>
                      <a:pt x="16" y="12"/>
                    </a:cubicBezTo>
                    <a:cubicBezTo>
                      <a:pt x="17" y="14"/>
                      <a:pt x="18" y="16"/>
                      <a:pt x="18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5" name="Freeform 1353">
                <a:extLst>
                  <a:ext uri="{FF2B5EF4-FFF2-40B4-BE49-F238E27FC236}">
                    <a16:creationId xmlns:a16="http://schemas.microsoft.com/office/drawing/2014/main" id="{66713894-6CE7-BEA2-7BEF-8C7001364271}"/>
                  </a:ext>
                </a:extLst>
              </p:cNvPr>
              <p:cNvSpPr/>
              <p:nvPr userDrawn="1"/>
            </p:nvSpPr>
            <p:spPr bwMode="auto">
              <a:xfrm>
                <a:off x="5927" y="1997"/>
                <a:ext cx="133" cy="64"/>
              </a:xfrm>
              <a:custGeom>
                <a:avLst/>
                <a:gdLst>
                  <a:gd name="T0" fmla="*/ 11 w 21"/>
                  <a:gd name="T1" fmla="*/ 10 h 10"/>
                  <a:gd name="T2" fmla="*/ 2 w 21"/>
                  <a:gd name="T3" fmla="*/ 7 h 10"/>
                  <a:gd name="T4" fmla="*/ 0 w 21"/>
                  <a:gd name="T5" fmla="*/ 6 h 10"/>
                  <a:gd name="T6" fmla="*/ 2 w 21"/>
                  <a:gd name="T7" fmla="*/ 5 h 10"/>
                  <a:gd name="T8" fmla="*/ 17 w 21"/>
                  <a:gd name="T9" fmla="*/ 2 h 10"/>
                  <a:gd name="T10" fmla="*/ 20 w 21"/>
                  <a:gd name="T11" fmla="*/ 2 h 10"/>
                  <a:gd name="T12" fmla="*/ 19 w 21"/>
                  <a:gd name="T13" fmla="*/ 7 h 10"/>
                  <a:gd name="T14" fmla="*/ 11 w 21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">
                    <a:moveTo>
                      <a:pt x="11" y="10"/>
                    </a:moveTo>
                    <a:cubicBezTo>
                      <a:pt x="8" y="10"/>
                      <a:pt x="4" y="9"/>
                      <a:pt x="2" y="7"/>
                    </a:cubicBezTo>
                    <a:cubicBezTo>
                      <a:pt x="1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7" y="4"/>
                      <a:pt x="12" y="3"/>
                      <a:pt x="17" y="2"/>
                    </a:cubicBezTo>
                    <a:cubicBezTo>
                      <a:pt x="18" y="2"/>
                      <a:pt x="20" y="0"/>
                      <a:pt x="20" y="2"/>
                    </a:cubicBezTo>
                    <a:cubicBezTo>
                      <a:pt x="21" y="4"/>
                      <a:pt x="21" y="6"/>
                      <a:pt x="19" y="7"/>
                    </a:cubicBezTo>
                    <a:cubicBezTo>
                      <a:pt x="17" y="9"/>
                      <a:pt x="14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6" name="Freeform 1354">
                <a:extLst>
                  <a:ext uri="{FF2B5EF4-FFF2-40B4-BE49-F238E27FC236}">
                    <a16:creationId xmlns:a16="http://schemas.microsoft.com/office/drawing/2014/main" id="{140A3674-0170-4D82-FBA2-A867B8DC9D3A}"/>
                  </a:ext>
                </a:extLst>
              </p:cNvPr>
              <p:cNvSpPr/>
              <p:nvPr userDrawn="1"/>
            </p:nvSpPr>
            <p:spPr bwMode="auto">
              <a:xfrm>
                <a:off x="5915" y="1915"/>
                <a:ext cx="63" cy="108"/>
              </a:xfrm>
              <a:custGeom>
                <a:avLst/>
                <a:gdLst>
                  <a:gd name="T0" fmla="*/ 0 w 10"/>
                  <a:gd name="T1" fmla="*/ 7 h 17"/>
                  <a:gd name="T2" fmla="*/ 2 w 10"/>
                  <a:gd name="T3" fmla="*/ 1 h 17"/>
                  <a:gd name="T4" fmla="*/ 3 w 10"/>
                  <a:gd name="T5" fmla="*/ 0 h 17"/>
                  <a:gd name="T6" fmla="*/ 4 w 10"/>
                  <a:gd name="T7" fmla="*/ 1 h 17"/>
                  <a:gd name="T8" fmla="*/ 8 w 10"/>
                  <a:gd name="T9" fmla="*/ 12 h 17"/>
                  <a:gd name="T10" fmla="*/ 7 w 10"/>
                  <a:gd name="T11" fmla="*/ 15 h 17"/>
                  <a:gd name="T12" fmla="*/ 3 w 10"/>
                  <a:gd name="T13" fmla="*/ 15 h 17"/>
                  <a:gd name="T14" fmla="*/ 0 w 10"/>
                  <a:gd name="T15" fmla="*/ 8 h 17"/>
                  <a:gd name="T16" fmla="*/ 0 w 10"/>
                  <a:gd name="T17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0" y="7"/>
                    </a:moveTo>
                    <a:cubicBezTo>
                      <a:pt x="0" y="5"/>
                      <a:pt x="0" y="2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5"/>
                      <a:pt x="6" y="9"/>
                      <a:pt x="8" y="12"/>
                    </a:cubicBezTo>
                    <a:cubicBezTo>
                      <a:pt x="10" y="14"/>
                      <a:pt x="9" y="15"/>
                      <a:pt x="7" y="15"/>
                    </a:cubicBezTo>
                    <a:cubicBezTo>
                      <a:pt x="5" y="15"/>
                      <a:pt x="4" y="17"/>
                      <a:pt x="3" y="15"/>
                    </a:cubicBezTo>
                    <a:cubicBezTo>
                      <a:pt x="1" y="13"/>
                      <a:pt x="0" y="11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7" name="Freeform 1355">
                <a:extLst>
                  <a:ext uri="{FF2B5EF4-FFF2-40B4-BE49-F238E27FC236}">
                    <a16:creationId xmlns:a16="http://schemas.microsoft.com/office/drawing/2014/main" id="{03E9DD1D-0A7C-BD9E-5212-FE5B741751DD}"/>
                  </a:ext>
                </a:extLst>
              </p:cNvPr>
              <p:cNvSpPr/>
              <p:nvPr userDrawn="1"/>
            </p:nvSpPr>
            <p:spPr bwMode="auto">
              <a:xfrm>
                <a:off x="5990" y="1788"/>
                <a:ext cx="70" cy="82"/>
              </a:xfrm>
              <a:custGeom>
                <a:avLst/>
                <a:gdLst>
                  <a:gd name="T0" fmla="*/ 10 w 11"/>
                  <a:gd name="T1" fmla="*/ 13 h 13"/>
                  <a:gd name="T2" fmla="*/ 7 w 11"/>
                  <a:gd name="T3" fmla="*/ 8 h 13"/>
                  <a:gd name="T4" fmla="*/ 2 w 11"/>
                  <a:gd name="T5" fmla="*/ 5 h 13"/>
                  <a:gd name="T6" fmla="*/ 0 w 11"/>
                  <a:gd name="T7" fmla="*/ 5 h 13"/>
                  <a:gd name="T8" fmla="*/ 1 w 11"/>
                  <a:gd name="T9" fmla="*/ 3 h 13"/>
                  <a:gd name="T10" fmla="*/ 8 w 11"/>
                  <a:gd name="T11" fmla="*/ 0 h 13"/>
                  <a:gd name="T12" fmla="*/ 10 w 11"/>
                  <a:gd name="T13" fmla="*/ 2 h 13"/>
                  <a:gd name="T14" fmla="*/ 11 w 11"/>
                  <a:gd name="T15" fmla="*/ 11 h 13"/>
                  <a:gd name="T16" fmla="*/ 10 w 11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3">
                    <a:moveTo>
                      <a:pt x="10" y="13"/>
                    </a:moveTo>
                    <a:cubicBezTo>
                      <a:pt x="9" y="11"/>
                      <a:pt x="8" y="10"/>
                      <a:pt x="7" y="8"/>
                    </a:cubicBezTo>
                    <a:cubicBezTo>
                      <a:pt x="6" y="6"/>
                      <a:pt x="4" y="5"/>
                      <a:pt x="2" y="5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2" y="1"/>
                      <a:pt x="5" y="0"/>
                      <a:pt x="8" y="0"/>
                    </a:cubicBezTo>
                    <a:cubicBezTo>
                      <a:pt x="9" y="1"/>
                      <a:pt x="10" y="1"/>
                      <a:pt x="10" y="2"/>
                    </a:cubicBezTo>
                    <a:cubicBezTo>
                      <a:pt x="10" y="5"/>
                      <a:pt x="11" y="8"/>
                      <a:pt x="11" y="11"/>
                    </a:cubicBezTo>
                    <a:cubicBezTo>
                      <a:pt x="11" y="12"/>
                      <a:pt x="10" y="12"/>
                      <a:pt x="10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8" name="Freeform 1356">
                <a:extLst>
                  <a:ext uri="{FF2B5EF4-FFF2-40B4-BE49-F238E27FC236}">
                    <a16:creationId xmlns:a16="http://schemas.microsoft.com/office/drawing/2014/main" id="{DC4BD884-05F6-2985-EC4B-68D807FBC758}"/>
                  </a:ext>
                </a:extLst>
              </p:cNvPr>
              <p:cNvSpPr/>
              <p:nvPr userDrawn="1"/>
            </p:nvSpPr>
            <p:spPr bwMode="auto">
              <a:xfrm>
                <a:off x="5984" y="1832"/>
                <a:ext cx="63" cy="127"/>
              </a:xfrm>
              <a:custGeom>
                <a:avLst/>
                <a:gdLst>
                  <a:gd name="T0" fmla="*/ 10 w 10"/>
                  <a:gd name="T1" fmla="*/ 11 h 20"/>
                  <a:gd name="T2" fmla="*/ 7 w 10"/>
                  <a:gd name="T3" fmla="*/ 19 h 20"/>
                  <a:gd name="T4" fmla="*/ 6 w 10"/>
                  <a:gd name="T5" fmla="*/ 19 h 20"/>
                  <a:gd name="T6" fmla="*/ 6 w 10"/>
                  <a:gd name="T7" fmla="*/ 18 h 20"/>
                  <a:gd name="T8" fmla="*/ 7 w 10"/>
                  <a:gd name="T9" fmla="*/ 10 h 20"/>
                  <a:gd name="T10" fmla="*/ 2 w 10"/>
                  <a:gd name="T11" fmla="*/ 4 h 20"/>
                  <a:gd name="T12" fmla="*/ 0 w 10"/>
                  <a:gd name="T13" fmla="*/ 3 h 20"/>
                  <a:gd name="T14" fmla="*/ 1 w 10"/>
                  <a:gd name="T15" fmla="*/ 2 h 20"/>
                  <a:gd name="T16" fmla="*/ 5 w 10"/>
                  <a:gd name="T17" fmla="*/ 2 h 20"/>
                  <a:gd name="T18" fmla="*/ 10 w 10"/>
                  <a:gd name="T19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0">
                    <a:moveTo>
                      <a:pt x="10" y="11"/>
                    </a:moveTo>
                    <a:cubicBezTo>
                      <a:pt x="10" y="14"/>
                      <a:pt x="8" y="16"/>
                      <a:pt x="7" y="19"/>
                    </a:cubicBezTo>
                    <a:cubicBezTo>
                      <a:pt x="7" y="19"/>
                      <a:pt x="7" y="20"/>
                      <a:pt x="6" y="19"/>
                    </a:cubicBezTo>
                    <a:cubicBezTo>
                      <a:pt x="6" y="19"/>
                      <a:pt x="6" y="19"/>
                      <a:pt x="6" y="18"/>
                    </a:cubicBezTo>
                    <a:cubicBezTo>
                      <a:pt x="7" y="16"/>
                      <a:pt x="7" y="13"/>
                      <a:pt x="7" y="10"/>
                    </a:cubicBezTo>
                    <a:cubicBezTo>
                      <a:pt x="7" y="7"/>
                      <a:pt x="4" y="5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1"/>
                      <a:pt x="4" y="0"/>
                      <a:pt x="5" y="2"/>
                    </a:cubicBezTo>
                    <a:cubicBezTo>
                      <a:pt x="8" y="4"/>
                      <a:pt x="9" y="7"/>
                      <a:pt x="1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9" name="Freeform 1357">
                <a:extLst>
                  <a:ext uri="{FF2B5EF4-FFF2-40B4-BE49-F238E27FC236}">
                    <a16:creationId xmlns:a16="http://schemas.microsoft.com/office/drawing/2014/main" id="{315DC80F-A443-925D-97F8-F3E77DFED293}"/>
                  </a:ext>
                </a:extLst>
              </p:cNvPr>
              <p:cNvSpPr/>
              <p:nvPr userDrawn="1"/>
            </p:nvSpPr>
            <p:spPr bwMode="auto">
              <a:xfrm>
                <a:off x="5978" y="1870"/>
                <a:ext cx="31" cy="83"/>
              </a:xfrm>
              <a:custGeom>
                <a:avLst/>
                <a:gdLst>
                  <a:gd name="T0" fmla="*/ 5 w 5"/>
                  <a:gd name="T1" fmla="*/ 6 h 13"/>
                  <a:gd name="T2" fmla="*/ 4 w 5"/>
                  <a:gd name="T3" fmla="*/ 12 h 13"/>
                  <a:gd name="T4" fmla="*/ 2 w 5"/>
                  <a:gd name="T5" fmla="*/ 12 h 13"/>
                  <a:gd name="T6" fmla="*/ 0 w 5"/>
                  <a:gd name="T7" fmla="*/ 3 h 13"/>
                  <a:gd name="T8" fmla="*/ 2 w 5"/>
                  <a:gd name="T9" fmla="*/ 1 h 13"/>
                  <a:gd name="T10" fmla="*/ 5 w 5"/>
                  <a:gd name="T11" fmla="*/ 4 h 13"/>
                  <a:gd name="T12" fmla="*/ 5 w 5"/>
                  <a:gd name="T13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5" y="6"/>
                    </a:moveTo>
                    <a:cubicBezTo>
                      <a:pt x="5" y="8"/>
                      <a:pt x="5" y="10"/>
                      <a:pt x="4" y="12"/>
                    </a:cubicBezTo>
                    <a:cubicBezTo>
                      <a:pt x="4" y="13"/>
                      <a:pt x="3" y="13"/>
                      <a:pt x="2" y="12"/>
                    </a:cubicBezTo>
                    <a:cubicBezTo>
                      <a:pt x="1" y="9"/>
                      <a:pt x="0" y="6"/>
                      <a:pt x="0" y="3"/>
                    </a:cubicBezTo>
                    <a:cubicBezTo>
                      <a:pt x="0" y="2"/>
                      <a:pt x="0" y="0"/>
                      <a:pt x="2" y="1"/>
                    </a:cubicBezTo>
                    <a:cubicBezTo>
                      <a:pt x="3" y="1"/>
                      <a:pt x="5" y="2"/>
                      <a:pt x="5" y="4"/>
                    </a:cubicBezTo>
                    <a:cubicBezTo>
                      <a:pt x="5" y="4"/>
                      <a:pt x="5" y="5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0" name="Freeform 1358">
                <a:extLst>
                  <a:ext uri="{FF2B5EF4-FFF2-40B4-BE49-F238E27FC236}">
                    <a16:creationId xmlns:a16="http://schemas.microsoft.com/office/drawing/2014/main" id="{A9583428-4E46-E7E0-A2FE-75EE884140F6}"/>
                  </a:ext>
                </a:extLst>
              </p:cNvPr>
              <p:cNvSpPr/>
              <p:nvPr userDrawn="1"/>
            </p:nvSpPr>
            <p:spPr bwMode="auto">
              <a:xfrm>
                <a:off x="5952" y="1889"/>
                <a:ext cx="64" cy="108"/>
              </a:xfrm>
              <a:custGeom>
                <a:avLst/>
                <a:gdLst>
                  <a:gd name="T0" fmla="*/ 10 w 10"/>
                  <a:gd name="T1" fmla="*/ 12 h 17"/>
                  <a:gd name="T2" fmla="*/ 7 w 10"/>
                  <a:gd name="T3" fmla="*/ 16 h 17"/>
                  <a:gd name="T4" fmla="*/ 5 w 10"/>
                  <a:gd name="T5" fmla="*/ 16 h 17"/>
                  <a:gd name="T6" fmla="*/ 0 w 10"/>
                  <a:gd name="T7" fmla="*/ 6 h 17"/>
                  <a:gd name="T8" fmla="*/ 1 w 10"/>
                  <a:gd name="T9" fmla="*/ 0 h 17"/>
                  <a:gd name="T10" fmla="*/ 2 w 10"/>
                  <a:gd name="T11" fmla="*/ 2 h 17"/>
                  <a:gd name="T12" fmla="*/ 4 w 10"/>
                  <a:gd name="T13" fmla="*/ 10 h 17"/>
                  <a:gd name="T14" fmla="*/ 10 w 10"/>
                  <a:gd name="T15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7">
                    <a:moveTo>
                      <a:pt x="10" y="12"/>
                    </a:moveTo>
                    <a:cubicBezTo>
                      <a:pt x="9" y="14"/>
                      <a:pt x="8" y="15"/>
                      <a:pt x="7" y="16"/>
                    </a:cubicBezTo>
                    <a:cubicBezTo>
                      <a:pt x="6" y="17"/>
                      <a:pt x="6" y="16"/>
                      <a:pt x="5" y="16"/>
                    </a:cubicBezTo>
                    <a:cubicBezTo>
                      <a:pt x="3" y="13"/>
                      <a:pt x="1" y="10"/>
                      <a:pt x="0" y="6"/>
                    </a:cubicBezTo>
                    <a:cubicBezTo>
                      <a:pt x="0" y="4"/>
                      <a:pt x="0" y="2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5"/>
                      <a:pt x="3" y="8"/>
                      <a:pt x="4" y="10"/>
                    </a:cubicBezTo>
                    <a:cubicBezTo>
                      <a:pt x="6" y="12"/>
                      <a:pt x="7" y="13"/>
                      <a:pt x="10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1" name="Freeform 1359">
                <a:extLst>
                  <a:ext uri="{FF2B5EF4-FFF2-40B4-BE49-F238E27FC236}">
                    <a16:creationId xmlns:a16="http://schemas.microsoft.com/office/drawing/2014/main" id="{D674FFFC-F578-BAC6-A4C1-E898D71B8E75}"/>
                  </a:ext>
                </a:extLst>
              </p:cNvPr>
              <p:cNvSpPr/>
              <p:nvPr userDrawn="1"/>
            </p:nvSpPr>
            <p:spPr bwMode="auto">
              <a:xfrm>
                <a:off x="5959" y="1756"/>
                <a:ext cx="75" cy="57"/>
              </a:xfrm>
              <a:custGeom>
                <a:avLst/>
                <a:gdLst>
                  <a:gd name="T0" fmla="*/ 1 w 12"/>
                  <a:gd name="T1" fmla="*/ 9 h 9"/>
                  <a:gd name="T2" fmla="*/ 10 w 12"/>
                  <a:gd name="T3" fmla="*/ 0 h 9"/>
                  <a:gd name="T4" fmla="*/ 12 w 12"/>
                  <a:gd name="T5" fmla="*/ 2 h 9"/>
                  <a:gd name="T6" fmla="*/ 10 w 12"/>
                  <a:gd name="T7" fmla="*/ 3 h 9"/>
                  <a:gd name="T8" fmla="*/ 4 w 12"/>
                  <a:gd name="T9" fmla="*/ 7 h 9"/>
                  <a:gd name="T10" fmla="*/ 1 w 12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0" y="2"/>
                      <a:pt x="5" y="0"/>
                      <a:pt x="10" y="0"/>
                    </a:cubicBezTo>
                    <a:cubicBezTo>
                      <a:pt x="12" y="0"/>
                      <a:pt x="12" y="1"/>
                      <a:pt x="12" y="2"/>
                    </a:cubicBezTo>
                    <a:cubicBezTo>
                      <a:pt x="12" y="3"/>
                      <a:pt x="11" y="3"/>
                      <a:pt x="10" y="3"/>
                    </a:cubicBezTo>
                    <a:cubicBezTo>
                      <a:pt x="7" y="3"/>
                      <a:pt x="5" y="4"/>
                      <a:pt x="4" y="7"/>
                    </a:cubicBezTo>
                    <a:cubicBezTo>
                      <a:pt x="3" y="8"/>
                      <a:pt x="3" y="9"/>
                      <a:pt x="1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2" name="Freeform 1360">
                <a:extLst>
                  <a:ext uri="{FF2B5EF4-FFF2-40B4-BE49-F238E27FC236}">
                    <a16:creationId xmlns:a16="http://schemas.microsoft.com/office/drawing/2014/main" id="{E184D5A1-6019-688D-2419-924763735EF9}"/>
                  </a:ext>
                </a:extLst>
              </p:cNvPr>
              <p:cNvSpPr/>
              <p:nvPr userDrawn="1"/>
            </p:nvSpPr>
            <p:spPr bwMode="auto">
              <a:xfrm>
                <a:off x="6621" y="3513"/>
                <a:ext cx="201" cy="140"/>
              </a:xfrm>
              <a:custGeom>
                <a:avLst/>
                <a:gdLst>
                  <a:gd name="T0" fmla="*/ 0 w 32"/>
                  <a:gd name="T1" fmla="*/ 15 h 22"/>
                  <a:gd name="T2" fmla="*/ 14 w 32"/>
                  <a:gd name="T3" fmla="*/ 12 h 22"/>
                  <a:gd name="T4" fmla="*/ 28 w 32"/>
                  <a:gd name="T5" fmla="*/ 2 h 22"/>
                  <a:gd name="T6" fmla="*/ 31 w 32"/>
                  <a:gd name="T7" fmla="*/ 1 h 22"/>
                  <a:gd name="T8" fmla="*/ 31 w 32"/>
                  <a:gd name="T9" fmla="*/ 3 h 22"/>
                  <a:gd name="T10" fmla="*/ 29 w 32"/>
                  <a:gd name="T11" fmla="*/ 15 h 22"/>
                  <a:gd name="T12" fmla="*/ 28 w 32"/>
                  <a:gd name="T13" fmla="*/ 16 h 22"/>
                  <a:gd name="T14" fmla="*/ 4 w 32"/>
                  <a:gd name="T15" fmla="*/ 18 h 22"/>
                  <a:gd name="T16" fmla="*/ 0 w 32"/>
                  <a:gd name="T17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22">
                    <a:moveTo>
                      <a:pt x="0" y="15"/>
                    </a:moveTo>
                    <a:cubicBezTo>
                      <a:pt x="6" y="15"/>
                      <a:pt x="10" y="14"/>
                      <a:pt x="14" y="12"/>
                    </a:cubicBezTo>
                    <a:cubicBezTo>
                      <a:pt x="20" y="10"/>
                      <a:pt x="25" y="7"/>
                      <a:pt x="28" y="2"/>
                    </a:cubicBezTo>
                    <a:cubicBezTo>
                      <a:pt x="29" y="1"/>
                      <a:pt x="30" y="0"/>
                      <a:pt x="31" y="1"/>
                    </a:cubicBezTo>
                    <a:cubicBezTo>
                      <a:pt x="32" y="1"/>
                      <a:pt x="31" y="2"/>
                      <a:pt x="31" y="3"/>
                    </a:cubicBezTo>
                    <a:cubicBezTo>
                      <a:pt x="31" y="7"/>
                      <a:pt x="31" y="11"/>
                      <a:pt x="29" y="15"/>
                    </a:cubicBezTo>
                    <a:cubicBezTo>
                      <a:pt x="29" y="15"/>
                      <a:pt x="28" y="16"/>
                      <a:pt x="28" y="16"/>
                    </a:cubicBezTo>
                    <a:cubicBezTo>
                      <a:pt x="21" y="22"/>
                      <a:pt x="11" y="22"/>
                      <a:pt x="4" y="18"/>
                    </a:cubicBezTo>
                    <a:cubicBezTo>
                      <a:pt x="3" y="17"/>
                      <a:pt x="2" y="16"/>
                      <a:pt x="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3" name="Freeform 1361">
                <a:extLst>
                  <a:ext uri="{FF2B5EF4-FFF2-40B4-BE49-F238E27FC236}">
                    <a16:creationId xmlns:a16="http://schemas.microsoft.com/office/drawing/2014/main" id="{512720FA-A523-3025-A488-4710439B339D}"/>
                  </a:ext>
                </a:extLst>
              </p:cNvPr>
              <p:cNvSpPr/>
              <p:nvPr userDrawn="1"/>
            </p:nvSpPr>
            <p:spPr bwMode="auto">
              <a:xfrm>
                <a:off x="6495" y="3627"/>
                <a:ext cx="145" cy="108"/>
              </a:xfrm>
              <a:custGeom>
                <a:avLst/>
                <a:gdLst>
                  <a:gd name="T0" fmla="*/ 16 w 23"/>
                  <a:gd name="T1" fmla="*/ 17 h 17"/>
                  <a:gd name="T2" fmla="*/ 0 w 23"/>
                  <a:gd name="T3" fmla="*/ 4 h 17"/>
                  <a:gd name="T4" fmla="*/ 2 w 23"/>
                  <a:gd name="T5" fmla="*/ 1 h 17"/>
                  <a:gd name="T6" fmla="*/ 9 w 23"/>
                  <a:gd name="T7" fmla="*/ 3 h 17"/>
                  <a:gd name="T8" fmla="*/ 16 w 23"/>
                  <a:gd name="T9" fmla="*/ 7 h 17"/>
                  <a:gd name="T10" fmla="*/ 17 w 23"/>
                  <a:gd name="T11" fmla="*/ 8 h 17"/>
                  <a:gd name="T12" fmla="*/ 21 w 23"/>
                  <a:gd name="T13" fmla="*/ 13 h 17"/>
                  <a:gd name="T14" fmla="*/ 22 w 23"/>
                  <a:gd name="T15" fmla="*/ 14 h 17"/>
                  <a:gd name="T16" fmla="*/ 23 w 23"/>
                  <a:gd name="T17" fmla="*/ 15 h 17"/>
                  <a:gd name="T18" fmla="*/ 21 w 23"/>
                  <a:gd name="T19" fmla="*/ 16 h 17"/>
                  <a:gd name="T20" fmla="*/ 16 w 23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7">
                    <a:moveTo>
                      <a:pt x="16" y="17"/>
                    </a:moveTo>
                    <a:cubicBezTo>
                      <a:pt x="6" y="17"/>
                      <a:pt x="2" y="12"/>
                      <a:pt x="0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5" y="0"/>
                      <a:pt x="7" y="0"/>
                      <a:pt x="9" y="3"/>
                    </a:cubicBezTo>
                    <a:cubicBezTo>
                      <a:pt x="11" y="5"/>
                      <a:pt x="13" y="6"/>
                      <a:pt x="16" y="7"/>
                    </a:cubicBezTo>
                    <a:cubicBezTo>
                      <a:pt x="17" y="7"/>
                      <a:pt x="17" y="7"/>
                      <a:pt x="17" y="8"/>
                    </a:cubicBezTo>
                    <a:cubicBezTo>
                      <a:pt x="17" y="11"/>
                      <a:pt x="19" y="12"/>
                      <a:pt x="21" y="13"/>
                    </a:cubicBezTo>
                    <a:cubicBezTo>
                      <a:pt x="21" y="13"/>
                      <a:pt x="22" y="14"/>
                      <a:pt x="22" y="14"/>
                    </a:cubicBezTo>
                    <a:cubicBezTo>
                      <a:pt x="22" y="14"/>
                      <a:pt x="23" y="15"/>
                      <a:pt x="23" y="15"/>
                    </a:cubicBezTo>
                    <a:cubicBezTo>
                      <a:pt x="23" y="16"/>
                      <a:pt x="22" y="16"/>
                      <a:pt x="21" y="16"/>
                    </a:cubicBezTo>
                    <a:cubicBezTo>
                      <a:pt x="19" y="17"/>
                      <a:pt x="17" y="17"/>
                      <a:pt x="16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4" name="Freeform 1362">
                <a:extLst>
                  <a:ext uri="{FF2B5EF4-FFF2-40B4-BE49-F238E27FC236}">
                    <a16:creationId xmlns:a16="http://schemas.microsoft.com/office/drawing/2014/main" id="{392C200F-6045-83D1-A756-0F6F598CB3DA}"/>
                  </a:ext>
                </a:extLst>
              </p:cNvPr>
              <p:cNvSpPr/>
              <p:nvPr userDrawn="1"/>
            </p:nvSpPr>
            <p:spPr bwMode="auto">
              <a:xfrm>
                <a:off x="6621" y="3646"/>
                <a:ext cx="170" cy="77"/>
              </a:xfrm>
              <a:custGeom>
                <a:avLst/>
                <a:gdLst>
                  <a:gd name="T0" fmla="*/ 27 w 27"/>
                  <a:gd name="T1" fmla="*/ 0 h 12"/>
                  <a:gd name="T2" fmla="*/ 10 w 27"/>
                  <a:gd name="T3" fmla="*/ 12 h 12"/>
                  <a:gd name="T4" fmla="*/ 1 w 27"/>
                  <a:gd name="T5" fmla="*/ 7 h 12"/>
                  <a:gd name="T6" fmla="*/ 0 w 27"/>
                  <a:gd name="T7" fmla="*/ 5 h 12"/>
                  <a:gd name="T8" fmla="*/ 4 w 27"/>
                  <a:gd name="T9" fmla="*/ 1 h 12"/>
                  <a:gd name="T10" fmla="*/ 7 w 27"/>
                  <a:gd name="T11" fmla="*/ 1 h 12"/>
                  <a:gd name="T12" fmla="*/ 21 w 27"/>
                  <a:gd name="T13" fmla="*/ 2 h 12"/>
                  <a:gd name="T14" fmla="*/ 27 w 27"/>
                  <a:gd name="T1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12">
                    <a:moveTo>
                      <a:pt x="27" y="0"/>
                    </a:moveTo>
                    <a:cubicBezTo>
                      <a:pt x="24" y="7"/>
                      <a:pt x="17" y="12"/>
                      <a:pt x="10" y="12"/>
                    </a:cubicBezTo>
                    <a:cubicBezTo>
                      <a:pt x="7" y="11"/>
                      <a:pt x="3" y="10"/>
                      <a:pt x="1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1" y="3"/>
                      <a:pt x="2" y="2"/>
                      <a:pt x="4" y="1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12" y="3"/>
                      <a:pt x="16" y="2"/>
                      <a:pt x="21" y="2"/>
                    </a:cubicBezTo>
                    <a:cubicBezTo>
                      <a:pt x="23" y="1"/>
                      <a:pt x="25" y="0"/>
                      <a:pt x="2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5" name="Freeform 1363">
                <a:extLst>
                  <a:ext uri="{FF2B5EF4-FFF2-40B4-BE49-F238E27FC236}">
                    <a16:creationId xmlns:a16="http://schemas.microsoft.com/office/drawing/2014/main" id="{1534DF5C-0A40-44D0-A608-49E3205B4613}"/>
                  </a:ext>
                </a:extLst>
              </p:cNvPr>
              <p:cNvSpPr/>
              <p:nvPr userDrawn="1"/>
            </p:nvSpPr>
            <p:spPr bwMode="auto">
              <a:xfrm>
                <a:off x="6797" y="3507"/>
                <a:ext cx="70" cy="165"/>
              </a:xfrm>
              <a:custGeom>
                <a:avLst/>
                <a:gdLst>
                  <a:gd name="T0" fmla="*/ 11 w 11"/>
                  <a:gd name="T1" fmla="*/ 10 h 26"/>
                  <a:gd name="T2" fmla="*/ 2 w 11"/>
                  <a:gd name="T3" fmla="*/ 25 h 26"/>
                  <a:gd name="T4" fmla="*/ 0 w 11"/>
                  <a:gd name="T5" fmla="*/ 26 h 26"/>
                  <a:gd name="T6" fmla="*/ 1 w 11"/>
                  <a:gd name="T7" fmla="*/ 24 h 26"/>
                  <a:gd name="T8" fmla="*/ 2 w 11"/>
                  <a:gd name="T9" fmla="*/ 20 h 26"/>
                  <a:gd name="T10" fmla="*/ 3 w 11"/>
                  <a:gd name="T11" fmla="*/ 18 h 26"/>
                  <a:gd name="T12" fmla="*/ 6 w 11"/>
                  <a:gd name="T13" fmla="*/ 3 h 26"/>
                  <a:gd name="T14" fmla="*/ 6 w 11"/>
                  <a:gd name="T15" fmla="*/ 0 h 26"/>
                  <a:gd name="T16" fmla="*/ 10 w 11"/>
                  <a:gd name="T17" fmla="*/ 3 h 26"/>
                  <a:gd name="T18" fmla="*/ 11 w 11"/>
                  <a:gd name="T19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6">
                    <a:moveTo>
                      <a:pt x="11" y="10"/>
                    </a:moveTo>
                    <a:cubicBezTo>
                      <a:pt x="11" y="17"/>
                      <a:pt x="8" y="22"/>
                      <a:pt x="2" y="25"/>
                    </a:cubicBezTo>
                    <a:cubicBezTo>
                      <a:pt x="2" y="26"/>
                      <a:pt x="1" y="26"/>
                      <a:pt x="0" y="26"/>
                    </a:cubicBezTo>
                    <a:cubicBezTo>
                      <a:pt x="0" y="25"/>
                      <a:pt x="1" y="25"/>
                      <a:pt x="1" y="24"/>
                    </a:cubicBezTo>
                    <a:cubicBezTo>
                      <a:pt x="2" y="23"/>
                      <a:pt x="3" y="22"/>
                      <a:pt x="2" y="20"/>
                    </a:cubicBezTo>
                    <a:cubicBezTo>
                      <a:pt x="2" y="19"/>
                      <a:pt x="2" y="18"/>
                      <a:pt x="3" y="18"/>
                    </a:cubicBezTo>
                    <a:cubicBezTo>
                      <a:pt x="6" y="13"/>
                      <a:pt x="6" y="8"/>
                      <a:pt x="6" y="3"/>
                    </a:cubicBezTo>
                    <a:cubicBezTo>
                      <a:pt x="6" y="2"/>
                      <a:pt x="5" y="0"/>
                      <a:pt x="6" y="0"/>
                    </a:cubicBezTo>
                    <a:cubicBezTo>
                      <a:pt x="8" y="0"/>
                      <a:pt x="9" y="1"/>
                      <a:pt x="10" y="3"/>
                    </a:cubicBezTo>
                    <a:cubicBezTo>
                      <a:pt x="11" y="5"/>
                      <a:pt x="11" y="8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6" name="Freeform 1364">
                <a:extLst>
                  <a:ext uri="{FF2B5EF4-FFF2-40B4-BE49-F238E27FC236}">
                    <a16:creationId xmlns:a16="http://schemas.microsoft.com/office/drawing/2014/main" id="{406A4CD6-E550-B2C4-9F89-A1467590D5F7}"/>
                  </a:ext>
                </a:extLst>
              </p:cNvPr>
              <p:cNvSpPr/>
              <p:nvPr userDrawn="1"/>
            </p:nvSpPr>
            <p:spPr bwMode="auto">
              <a:xfrm>
                <a:off x="6526" y="3551"/>
                <a:ext cx="107" cy="114"/>
              </a:xfrm>
              <a:custGeom>
                <a:avLst/>
                <a:gdLst>
                  <a:gd name="T0" fmla="*/ 1 w 17"/>
                  <a:gd name="T1" fmla="*/ 0 h 18"/>
                  <a:gd name="T2" fmla="*/ 15 w 17"/>
                  <a:gd name="T3" fmla="*/ 12 h 18"/>
                  <a:gd name="T4" fmla="*/ 16 w 17"/>
                  <a:gd name="T5" fmla="*/ 14 h 18"/>
                  <a:gd name="T6" fmla="*/ 12 w 17"/>
                  <a:gd name="T7" fmla="*/ 17 h 18"/>
                  <a:gd name="T8" fmla="*/ 1 w 17"/>
                  <a:gd name="T9" fmla="*/ 1 h 18"/>
                  <a:gd name="T10" fmla="*/ 1 w 17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5" y="4"/>
                      <a:pt x="10" y="8"/>
                      <a:pt x="15" y="12"/>
                    </a:cubicBezTo>
                    <a:cubicBezTo>
                      <a:pt x="15" y="13"/>
                      <a:pt x="17" y="13"/>
                      <a:pt x="16" y="14"/>
                    </a:cubicBezTo>
                    <a:cubicBezTo>
                      <a:pt x="15" y="16"/>
                      <a:pt x="14" y="18"/>
                      <a:pt x="12" y="17"/>
                    </a:cubicBezTo>
                    <a:cubicBezTo>
                      <a:pt x="6" y="16"/>
                      <a:pt x="0" y="7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7" name="Freeform 1365">
                <a:extLst>
                  <a:ext uri="{FF2B5EF4-FFF2-40B4-BE49-F238E27FC236}">
                    <a16:creationId xmlns:a16="http://schemas.microsoft.com/office/drawing/2014/main" id="{3FD76195-6A55-8B07-61FD-F5453C373423}"/>
                  </a:ext>
                </a:extLst>
              </p:cNvPr>
              <p:cNvSpPr/>
              <p:nvPr userDrawn="1"/>
            </p:nvSpPr>
            <p:spPr bwMode="auto">
              <a:xfrm>
                <a:off x="6602" y="3488"/>
                <a:ext cx="139" cy="101"/>
              </a:xfrm>
              <a:custGeom>
                <a:avLst/>
                <a:gdLst>
                  <a:gd name="T0" fmla="*/ 16 w 22"/>
                  <a:gd name="T1" fmla="*/ 0 h 16"/>
                  <a:gd name="T2" fmla="*/ 21 w 22"/>
                  <a:gd name="T3" fmla="*/ 2 h 16"/>
                  <a:gd name="T4" fmla="*/ 21 w 22"/>
                  <a:gd name="T5" fmla="*/ 6 h 16"/>
                  <a:gd name="T6" fmla="*/ 18 w 22"/>
                  <a:gd name="T7" fmla="*/ 11 h 16"/>
                  <a:gd name="T8" fmla="*/ 7 w 22"/>
                  <a:gd name="T9" fmla="*/ 15 h 16"/>
                  <a:gd name="T10" fmla="*/ 3 w 22"/>
                  <a:gd name="T11" fmla="*/ 15 h 16"/>
                  <a:gd name="T12" fmla="*/ 0 w 22"/>
                  <a:gd name="T13" fmla="*/ 12 h 16"/>
                  <a:gd name="T14" fmla="*/ 7 w 22"/>
                  <a:gd name="T15" fmla="*/ 2 h 16"/>
                  <a:gd name="T16" fmla="*/ 9 w 22"/>
                  <a:gd name="T17" fmla="*/ 2 h 16"/>
                  <a:gd name="T18" fmla="*/ 6 w 22"/>
                  <a:gd name="T19" fmla="*/ 5 h 16"/>
                  <a:gd name="T20" fmla="*/ 4 w 22"/>
                  <a:gd name="T21" fmla="*/ 12 h 16"/>
                  <a:gd name="T22" fmla="*/ 6 w 22"/>
                  <a:gd name="T23" fmla="*/ 14 h 16"/>
                  <a:gd name="T24" fmla="*/ 18 w 22"/>
                  <a:gd name="T25" fmla="*/ 6 h 16"/>
                  <a:gd name="T26" fmla="*/ 16 w 22"/>
                  <a:gd name="T2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6">
                    <a:moveTo>
                      <a:pt x="16" y="0"/>
                    </a:moveTo>
                    <a:cubicBezTo>
                      <a:pt x="18" y="0"/>
                      <a:pt x="20" y="0"/>
                      <a:pt x="21" y="2"/>
                    </a:cubicBezTo>
                    <a:cubicBezTo>
                      <a:pt x="22" y="3"/>
                      <a:pt x="22" y="5"/>
                      <a:pt x="21" y="6"/>
                    </a:cubicBezTo>
                    <a:cubicBezTo>
                      <a:pt x="20" y="8"/>
                      <a:pt x="19" y="10"/>
                      <a:pt x="18" y="11"/>
                    </a:cubicBezTo>
                    <a:cubicBezTo>
                      <a:pt x="15" y="14"/>
                      <a:pt x="12" y="16"/>
                      <a:pt x="7" y="15"/>
                    </a:cubicBezTo>
                    <a:cubicBezTo>
                      <a:pt x="6" y="15"/>
                      <a:pt x="4" y="15"/>
                      <a:pt x="3" y="15"/>
                    </a:cubicBezTo>
                    <a:cubicBezTo>
                      <a:pt x="0" y="15"/>
                      <a:pt x="0" y="15"/>
                      <a:pt x="0" y="12"/>
                    </a:cubicBezTo>
                    <a:cubicBezTo>
                      <a:pt x="1" y="8"/>
                      <a:pt x="3" y="4"/>
                      <a:pt x="7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8" y="3"/>
                      <a:pt x="8" y="4"/>
                      <a:pt x="6" y="5"/>
                    </a:cubicBezTo>
                    <a:cubicBezTo>
                      <a:pt x="4" y="7"/>
                      <a:pt x="4" y="9"/>
                      <a:pt x="4" y="12"/>
                    </a:cubicBezTo>
                    <a:cubicBezTo>
                      <a:pt x="3" y="13"/>
                      <a:pt x="4" y="15"/>
                      <a:pt x="6" y="14"/>
                    </a:cubicBezTo>
                    <a:cubicBezTo>
                      <a:pt x="11" y="14"/>
                      <a:pt x="17" y="10"/>
                      <a:pt x="18" y="6"/>
                    </a:cubicBezTo>
                    <a:cubicBezTo>
                      <a:pt x="18" y="4"/>
                      <a:pt x="18" y="2"/>
                      <a:pt x="1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8" name="Freeform 1366">
                <a:extLst>
                  <a:ext uri="{FF2B5EF4-FFF2-40B4-BE49-F238E27FC236}">
                    <a16:creationId xmlns:a16="http://schemas.microsoft.com/office/drawing/2014/main" id="{F7CD36F2-426F-0CDB-7553-E213DD8679DD}"/>
                  </a:ext>
                </a:extLst>
              </p:cNvPr>
              <p:cNvSpPr/>
              <p:nvPr userDrawn="1"/>
            </p:nvSpPr>
            <p:spPr bwMode="auto">
              <a:xfrm>
                <a:off x="6545" y="3482"/>
                <a:ext cx="82" cy="95"/>
              </a:xfrm>
              <a:custGeom>
                <a:avLst/>
                <a:gdLst>
                  <a:gd name="T0" fmla="*/ 10 w 13"/>
                  <a:gd name="T1" fmla="*/ 0 h 15"/>
                  <a:gd name="T2" fmla="*/ 13 w 13"/>
                  <a:gd name="T3" fmla="*/ 1 h 15"/>
                  <a:gd name="T4" fmla="*/ 12 w 13"/>
                  <a:gd name="T5" fmla="*/ 3 h 15"/>
                  <a:gd name="T6" fmla="*/ 7 w 13"/>
                  <a:gd name="T7" fmla="*/ 13 h 15"/>
                  <a:gd name="T8" fmla="*/ 4 w 13"/>
                  <a:gd name="T9" fmla="*/ 14 h 15"/>
                  <a:gd name="T10" fmla="*/ 3 w 13"/>
                  <a:gd name="T11" fmla="*/ 5 h 15"/>
                  <a:gd name="T12" fmla="*/ 10 w 13"/>
                  <a:gd name="T13" fmla="*/ 1 h 15"/>
                  <a:gd name="T14" fmla="*/ 10 w 13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5">
                    <a:moveTo>
                      <a:pt x="10" y="0"/>
                    </a:moveTo>
                    <a:cubicBezTo>
                      <a:pt x="12" y="0"/>
                      <a:pt x="12" y="0"/>
                      <a:pt x="13" y="1"/>
                    </a:cubicBezTo>
                    <a:cubicBezTo>
                      <a:pt x="13" y="2"/>
                      <a:pt x="12" y="2"/>
                      <a:pt x="12" y="3"/>
                    </a:cubicBezTo>
                    <a:cubicBezTo>
                      <a:pt x="9" y="6"/>
                      <a:pt x="7" y="9"/>
                      <a:pt x="7" y="13"/>
                    </a:cubicBezTo>
                    <a:cubicBezTo>
                      <a:pt x="7" y="14"/>
                      <a:pt x="6" y="15"/>
                      <a:pt x="4" y="14"/>
                    </a:cubicBezTo>
                    <a:cubicBezTo>
                      <a:pt x="0" y="12"/>
                      <a:pt x="0" y="9"/>
                      <a:pt x="3" y="5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9" name="Freeform 1367">
                <a:extLst>
                  <a:ext uri="{FF2B5EF4-FFF2-40B4-BE49-F238E27FC236}">
                    <a16:creationId xmlns:a16="http://schemas.microsoft.com/office/drawing/2014/main" id="{623CD5E7-0197-4F5E-6656-354371003566}"/>
                  </a:ext>
                </a:extLst>
              </p:cNvPr>
              <p:cNvSpPr/>
              <p:nvPr userDrawn="1"/>
            </p:nvSpPr>
            <p:spPr bwMode="auto">
              <a:xfrm>
                <a:off x="6734" y="3469"/>
                <a:ext cx="63" cy="82"/>
              </a:xfrm>
              <a:custGeom>
                <a:avLst/>
                <a:gdLst>
                  <a:gd name="T0" fmla="*/ 3 w 10"/>
                  <a:gd name="T1" fmla="*/ 0 h 13"/>
                  <a:gd name="T2" fmla="*/ 9 w 10"/>
                  <a:gd name="T3" fmla="*/ 5 h 13"/>
                  <a:gd name="T4" fmla="*/ 7 w 10"/>
                  <a:gd name="T5" fmla="*/ 9 h 13"/>
                  <a:gd name="T6" fmla="*/ 4 w 10"/>
                  <a:gd name="T7" fmla="*/ 12 h 13"/>
                  <a:gd name="T8" fmla="*/ 2 w 10"/>
                  <a:gd name="T9" fmla="*/ 13 h 13"/>
                  <a:gd name="T10" fmla="*/ 2 w 10"/>
                  <a:gd name="T11" fmla="*/ 11 h 13"/>
                  <a:gd name="T12" fmla="*/ 2 w 10"/>
                  <a:gd name="T13" fmla="*/ 4 h 13"/>
                  <a:gd name="T14" fmla="*/ 1 w 10"/>
                  <a:gd name="T15" fmla="*/ 2 h 13"/>
                  <a:gd name="T16" fmla="*/ 0 w 10"/>
                  <a:gd name="T17" fmla="*/ 1 h 13"/>
                  <a:gd name="T18" fmla="*/ 2 w 10"/>
                  <a:gd name="T19" fmla="*/ 0 h 13"/>
                  <a:gd name="T20" fmla="*/ 3 w 10"/>
                  <a:gd name="T2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6" y="0"/>
                      <a:pt x="8" y="2"/>
                      <a:pt x="9" y="5"/>
                    </a:cubicBezTo>
                    <a:cubicBezTo>
                      <a:pt x="10" y="7"/>
                      <a:pt x="8" y="8"/>
                      <a:pt x="7" y="9"/>
                    </a:cubicBezTo>
                    <a:cubicBezTo>
                      <a:pt x="6" y="10"/>
                      <a:pt x="5" y="11"/>
                      <a:pt x="4" y="12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1" y="12"/>
                      <a:pt x="1" y="11"/>
                      <a:pt x="2" y="11"/>
                    </a:cubicBezTo>
                    <a:cubicBezTo>
                      <a:pt x="2" y="9"/>
                      <a:pt x="3" y="7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0" name="Freeform 1368">
                <a:extLst>
                  <a:ext uri="{FF2B5EF4-FFF2-40B4-BE49-F238E27FC236}">
                    <a16:creationId xmlns:a16="http://schemas.microsoft.com/office/drawing/2014/main" id="{BAC433C5-3E8F-7F7A-8A1E-562E5FCDAF1B}"/>
                  </a:ext>
                </a:extLst>
              </p:cNvPr>
              <p:cNvSpPr/>
              <p:nvPr userDrawn="1"/>
            </p:nvSpPr>
            <p:spPr bwMode="auto">
              <a:xfrm>
                <a:off x="6640" y="3507"/>
                <a:ext cx="63" cy="57"/>
              </a:xfrm>
              <a:custGeom>
                <a:avLst/>
                <a:gdLst>
                  <a:gd name="T0" fmla="*/ 7 w 10"/>
                  <a:gd name="T1" fmla="*/ 0 h 9"/>
                  <a:gd name="T2" fmla="*/ 9 w 10"/>
                  <a:gd name="T3" fmla="*/ 3 h 9"/>
                  <a:gd name="T4" fmla="*/ 1 w 10"/>
                  <a:gd name="T5" fmla="*/ 9 h 9"/>
                  <a:gd name="T6" fmla="*/ 0 w 10"/>
                  <a:gd name="T7" fmla="*/ 8 h 9"/>
                  <a:gd name="T8" fmla="*/ 7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7" y="0"/>
                    </a:moveTo>
                    <a:cubicBezTo>
                      <a:pt x="9" y="0"/>
                      <a:pt x="10" y="1"/>
                      <a:pt x="9" y="3"/>
                    </a:cubicBezTo>
                    <a:cubicBezTo>
                      <a:pt x="7" y="6"/>
                      <a:pt x="5" y="8"/>
                      <a:pt x="1" y="9"/>
                    </a:cubicBezTo>
                    <a:cubicBezTo>
                      <a:pt x="1" y="9"/>
                      <a:pt x="0" y="9"/>
                      <a:pt x="0" y="8"/>
                    </a:cubicBezTo>
                    <a:cubicBezTo>
                      <a:pt x="0" y="6"/>
                      <a:pt x="5" y="0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1" name="Freeform 1369">
                <a:extLst>
                  <a:ext uri="{FF2B5EF4-FFF2-40B4-BE49-F238E27FC236}">
                    <a16:creationId xmlns:a16="http://schemas.microsoft.com/office/drawing/2014/main" id="{F24A57F2-6B62-4603-8292-4B9437C52A02}"/>
                  </a:ext>
                </a:extLst>
              </p:cNvPr>
              <p:cNvSpPr/>
              <p:nvPr userDrawn="1"/>
            </p:nvSpPr>
            <p:spPr bwMode="auto">
              <a:xfrm>
                <a:off x="6734" y="3437"/>
                <a:ext cx="82" cy="51"/>
              </a:xfrm>
              <a:custGeom>
                <a:avLst/>
                <a:gdLst>
                  <a:gd name="T0" fmla="*/ 4 w 13"/>
                  <a:gd name="T1" fmla="*/ 0 h 8"/>
                  <a:gd name="T2" fmla="*/ 12 w 13"/>
                  <a:gd name="T3" fmla="*/ 5 h 8"/>
                  <a:gd name="T4" fmla="*/ 11 w 13"/>
                  <a:gd name="T5" fmla="*/ 7 h 8"/>
                  <a:gd name="T6" fmla="*/ 10 w 13"/>
                  <a:gd name="T7" fmla="*/ 7 h 8"/>
                  <a:gd name="T8" fmla="*/ 3 w 13"/>
                  <a:gd name="T9" fmla="*/ 3 h 8"/>
                  <a:gd name="T10" fmla="*/ 0 w 13"/>
                  <a:gd name="T11" fmla="*/ 2 h 8"/>
                  <a:gd name="T12" fmla="*/ 2 w 13"/>
                  <a:gd name="T13" fmla="*/ 0 h 8"/>
                  <a:gd name="T14" fmla="*/ 4 w 1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8">
                    <a:moveTo>
                      <a:pt x="4" y="0"/>
                    </a:moveTo>
                    <a:cubicBezTo>
                      <a:pt x="7" y="0"/>
                      <a:pt x="12" y="3"/>
                      <a:pt x="12" y="5"/>
                    </a:cubicBezTo>
                    <a:cubicBezTo>
                      <a:pt x="13" y="6"/>
                      <a:pt x="12" y="7"/>
                      <a:pt x="11" y="7"/>
                    </a:cubicBezTo>
                    <a:cubicBezTo>
                      <a:pt x="11" y="8"/>
                      <a:pt x="10" y="7"/>
                      <a:pt x="10" y="7"/>
                    </a:cubicBezTo>
                    <a:cubicBezTo>
                      <a:pt x="8" y="4"/>
                      <a:pt x="6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2" name="Freeform 1370">
                <a:extLst>
                  <a:ext uri="{FF2B5EF4-FFF2-40B4-BE49-F238E27FC236}">
                    <a16:creationId xmlns:a16="http://schemas.microsoft.com/office/drawing/2014/main" id="{278033A6-11B2-7E16-13D8-A145605B177C}"/>
                  </a:ext>
                </a:extLst>
              </p:cNvPr>
              <p:cNvSpPr/>
              <p:nvPr userDrawn="1"/>
            </p:nvSpPr>
            <p:spPr bwMode="auto">
              <a:xfrm>
                <a:off x="3986" y="3786"/>
                <a:ext cx="138" cy="190"/>
              </a:xfrm>
              <a:custGeom>
                <a:avLst/>
                <a:gdLst>
                  <a:gd name="T0" fmla="*/ 0 w 22"/>
                  <a:gd name="T1" fmla="*/ 1 h 30"/>
                  <a:gd name="T2" fmla="*/ 4 w 22"/>
                  <a:gd name="T3" fmla="*/ 0 h 30"/>
                  <a:gd name="T4" fmla="*/ 16 w 22"/>
                  <a:gd name="T5" fmla="*/ 3 h 30"/>
                  <a:gd name="T6" fmla="*/ 21 w 22"/>
                  <a:gd name="T7" fmla="*/ 11 h 30"/>
                  <a:gd name="T8" fmla="*/ 18 w 22"/>
                  <a:gd name="T9" fmla="*/ 28 h 30"/>
                  <a:gd name="T10" fmla="*/ 17 w 22"/>
                  <a:gd name="T11" fmla="*/ 29 h 30"/>
                  <a:gd name="T12" fmla="*/ 16 w 22"/>
                  <a:gd name="T13" fmla="*/ 30 h 30"/>
                  <a:gd name="T14" fmla="*/ 15 w 22"/>
                  <a:gd name="T15" fmla="*/ 28 h 30"/>
                  <a:gd name="T16" fmla="*/ 5 w 22"/>
                  <a:gd name="T17" fmla="*/ 6 h 30"/>
                  <a:gd name="T18" fmla="*/ 0 w 22"/>
                  <a:gd name="T1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0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8" y="1"/>
                      <a:pt x="12" y="1"/>
                      <a:pt x="16" y="3"/>
                    </a:cubicBezTo>
                    <a:cubicBezTo>
                      <a:pt x="18" y="5"/>
                      <a:pt x="20" y="7"/>
                      <a:pt x="21" y="11"/>
                    </a:cubicBezTo>
                    <a:cubicBezTo>
                      <a:pt x="22" y="17"/>
                      <a:pt x="22" y="23"/>
                      <a:pt x="18" y="28"/>
                    </a:cubicBezTo>
                    <a:cubicBezTo>
                      <a:pt x="18" y="29"/>
                      <a:pt x="18" y="29"/>
                      <a:pt x="17" y="29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30"/>
                      <a:pt x="15" y="29"/>
                      <a:pt x="15" y="28"/>
                    </a:cubicBezTo>
                    <a:cubicBezTo>
                      <a:pt x="15" y="20"/>
                      <a:pt x="11" y="12"/>
                      <a:pt x="5" y="6"/>
                    </a:cubicBezTo>
                    <a:cubicBezTo>
                      <a:pt x="4" y="4"/>
                      <a:pt x="2" y="3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3" name="Freeform 1371">
                <a:extLst>
                  <a:ext uri="{FF2B5EF4-FFF2-40B4-BE49-F238E27FC236}">
                    <a16:creationId xmlns:a16="http://schemas.microsoft.com/office/drawing/2014/main" id="{1EF1AF1D-BD2A-2B3E-4DA0-AB495520EBCC}"/>
                  </a:ext>
                </a:extLst>
              </p:cNvPr>
              <p:cNvSpPr/>
              <p:nvPr userDrawn="1"/>
            </p:nvSpPr>
            <p:spPr bwMode="auto">
              <a:xfrm>
                <a:off x="4105" y="3970"/>
                <a:ext cx="107" cy="146"/>
              </a:xfrm>
              <a:custGeom>
                <a:avLst/>
                <a:gdLst>
                  <a:gd name="T0" fmla="*/ 17 w 17"/>
                  <a:gd name="T1" fmla="*/ 8 h 23"/>
                  <a:gd name="T2" fmla="*/ 14 w 17"/>
                  <a:gd name="T3" fmla="*/ 18 h 23"/>
                  <a:gd name="T4" fmla="*/ 3 w 17"/>
                  <a:gd name="T5" fmla="*/ 23 h 23"/>
                  <a:gd name="T6" fmla="*/ 2 w 17"/>
                  <a:gd name="T7" fmla="*/ 23 h 23"/>
                  <a:gd name="T8" fmla="*/ 2 w 17"/>
                  <a:gd name="T9" fmla="*/ 14 h 23"/>
                  <a:gd name="T10" fmla="*/ 7 w 17"/>
                  <a:gd name="T11" fmla="*/ 7 h 23"/>
                  <a:gd name="T12" fmla="*/ 9 w 17"/>
                  <a:gd name="T13" fmla="*/ 5 h 23"/>
                  <a:gd name="T14" fmla="*/ 11 w 17"/>
                  <a:gd name="T15" fmla="*/ 5 h 23"/>
                  <a:gd name="T16" fmla="*/ 14 w 17"/>
                  <a:gd name="T17" fmla="*/ 1 h 23"/>
                  <a:gd name="T18" fmla="*/ 16 w 17"/>
                  <a:gd name="T19" fmla="*/ 2 h 23"/>
                  <a:gd name="T20" fmla="*/ 17 w 17"/>
                  <a:gd name="T21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23">
                    <a:moveTo>
                      <a:pt x="17" y="8"/>
                    </a:moveTo>
                    <a:cubicBezTo>
                      <a:pt x="17" y="11"/>
                      <a:pt x="16" y="15"/>
                      <a:pt x="14" y="18"/>
                    </a:cubicBezTo>
                    <a:cubicBezTo>
                      <a:pt x="11" y="21"/>
                      <a:pt x="7" y="22"/>
                      <a:pt x="3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1" y="21"/>
                      <a:pt x="0" y="16"/>
                      <a:pt x="2" y="14"/>
                    </a:cubicBezTo>
                    <a:cubicBezTo>
                      <a:pt x="4" y="12"/>
                      <a:pt x="6" y="10"/>
                      <a:pt x="7" y="7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2" y="3"/>
                      <a:pt x="13" y="2"/>
                      <a:pt x="14" y="1"/>
                    </a:cubicBezTo>
                    <a:cubicBezTo>
                      <a:pt x="15" y="0"/>
                      <a:pt x="16" y="0"/>
                      <a:pt x="16" y="2"/>
                    </a:cubicBezTo>
                    <a:cubicBezTo>
                      <a:pt x="17" y="4"/>
                      <a:pt x="17" y="5"/>
                      <a:pt x="1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4" name="Freeform 1372">
                <a:extLst>
                  <a:ext uri="{FF2B5EF4-FFF2-40B4-BE49-F238E27FC236}">
                    <a16:creationId xmlns:a16="http://schemas.microsoft.com/office/drawing/2014/main" id="{801C3DCA-59D6-92EC-7384-5A980C9F2268}"/>
                  </a:ext>
                </a:extLst>
              </p:cNvPr>
              <p:cNvSpPr/>
              <p:nvPr userDrawn="1"/>
            </p:nvSpPr>
            <p:spPr bwMode="auto">
              <a:xfrm>
                <a:off x="4124" y="3818"/>
                <a:ext cx="70" cy="171"/>
              </a:xfrm>
              <a:custGeom>
                <a:avLst/>
                <a:gdLst>
                  <a:gd name="T0" fmla="*/ 11 w 11"/>
                  <a:gd name="T1" fmla="*/ 14 h 27"/>
                  <a:gd name="T2" fmla="*/ 7 w 11"/>
                  <a:gd name="T3" fmla="*/ 25 h 27"/>
                  <a:gd name="T4" fmla="*/ 4 w 11"/>
                  <a:gd name="T5" fmla="*/ 26 h 27"/>
                  <a:gd name="T6" fmla="*/ 1 w 11"/>
                  <a:gd name="T7" fmla="*/ 20 h 27"/>
                  <a:gd name="T8" fmla="*/ 2 w 11"/>
                  <a:gd name="T9" fmla="*/ 9 h 27"/>
                  <a:gd name="T10" fmla="*/ 0 w 11"/>
                  <a:gd name="T11" fmla="*/ 3 h 27"/>
                  <a:gd name="T12" fmla="*/ 1 w 11"/>
                  <a:gd name="T13" fmla="*/ 0 h 27"/>
                  <a:gd name="T14" fmla="*/ 3 w 11"/>
                  <a:gd name="T15" fmla="*/ 1 h 27"/>
                  <a:gd name="T16" fmla="*/ 10 w 11"/>
                  <a:gd name="T17" fmla="*/ 10 h 27"/>
                  <a:gd name="T18" fmla="*/ 11 w 11"/>
                  <a:gd name="T1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27">
                    <a:moveTo>
                      <a:pt x="11" y="14"/>
                    </a:moveTo>
                    <a:cubicBezTo>
                      <a:pt x="11" y="19"/>
                      <a:pt x="9" y="22"/>
                      <a:pt x="7" y="25"/>
                    </a:cubicBezTo>
                    <a:cubicBezTo>
                      <a:pt x="6" y="27"/>
                      <a:pt x="5" y="26"/>
                      <a:pt x="4" y="26"/>
                    </a:cubicBezTo>
                    <a:cubicBezTo>
                      <a:pt x="1" y="25"/>
                      <a:pt x="0" y="22"/>
                      <a:pt x="1" y="20"/>
                    </a:cubicBezTo>
                    <a:cubicBezTo>
                      <a:pt x="2" y="16"/>
                      <a:pt x="2" y="13"/>
                      <a:pt x="2" y="9"/>
                    </a:cubicBezTo>
                    <a:cubicBezTo>
                      <a:pt x="2" y="7"/>
                      <a:pt x="1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6" y="3"/>
                      <a:pt x="9" y="6"/>
                      <a:pt x="10" y="10"/>
                    </a:cubicBezTo>
                    <a:cubicBezTo>
                      <a:pt x="11" y="11"/>
                      <a:pt x="11" y="13"/>
                      <a:pt x="11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5" name="Freeform 1373">
                <a:extLst>
                  <a:ext uri="{FF2B5EF4-FFF2-40B4-BE49-F238E27FC236}">
                    <a16:creationId xmlns:a16="http://schemas.microsoft.com/office/drawing/2014/main" id="{240867D2-92A7-8AC9-AB78-A618C8AE4349}"/>
                  </a:ext>
                </a:extLst>
              </p:cNvPr>
              <p:cNvSpPr/>
              <p:nvPr userDrawn="1"/>
            </p:nvSpPr>
            <p:spPr bwMode="auto">
              <a:xfrm>
                <a:off x="3979" y="3735"/>
                <a:ext cx="170" cy="70"/>
              </a:xfrm>
              <a:custGeom>
                <a:avLst/>
                <a:gdLst>
                  <a:gd name="T0" fmla="*/ 27 w 27"/>
                  <a:gd name="T1" fmla="*/ 11 h 11"/>
                  <a:gd name="T2" fmla="*/ 25 w 27"/>
                  <a:gd name="T3" fmla="*/ 11 h 11"/>
                  <a:gd name="T4" fmla="*/ 20 w 27"/>
                  <a:gd name="T5" fmla="*/ 10 h 11"/>
                  <a:gd name="T6" fmla="*/ 18 w 27"/>
                  <a:gd name="T7" fmla="*/ 9 h 11"/>
                  <a:gd name="T8" fmla="*/ 6 w 27"/>
                  <a:gd name="T9" fmla="*/ 6 h 11"/>
                  <a:gd name="T10" fmla="*/ 2 w 27"/>
                  <a:gd name="T11" fmla="*/ 6 h 11"/>
                  <a:gd name="T12" fmla="*/ 1 w 27"/>
                  <a:gd name="T13" fmla="*/ 5 h 11"/>
                  <a:gd name="T14" fmla="*/ 1 w 27"/>
                  <a:gd name="T15" fmla="*/ 3 h 11"/>
                  <a:gd name="T16" fmla="*/ 7 w 27"/>
                  <a:gd name="T17" fmla="*/ 1 h 11"/>
                  <a:gd name="T18" fmla="*/ 20 w 27"/>
                  <a:gd name="T19" fmla="*/ 3 h 11"/>
                  <a:gd name="T20" fmla="*/ 27 w 27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1">
                    <a:moveTo>
                      <a:pt x="27" y="11"/>
                    </a:moveTo>
                    <a:cubicBezTo>
                      <a:pt x="26" y="11"/>
                      <a:pt x="25" y="11"/>
                      <a:pt x="25" y="11"/>
                    </a:cubicBezTo>
                    <a:cubicBezTo>
                      <a:pt x="23" y="9"/>
                      <a:pt x="22" y="8"/>
                      <a:pt x="20" y="10"/>
                    </a:cubicBezTo>
                    <a:cubicBezTo>
                      <a:pt x="19" y="10"/>
                      <a:pt x="19" y="9"/>
                      <a:pt x="18" y="9"/>
                    </a:cubicBezTo>
                    <a:cubicBezTo>
                      <a:pt x="14" y="7"/>
                      <a:pt x="10" y="6"/>
                      <a:pt x="6" y="6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3" y="2"/>
                      <a:pt x="5" y="1"/>
                      <a:pt x="7" y="1"/>
                    </a:cubicBezTo>
                    <a:cubicBezTo>
                      <a:pt x="12" y="1"/>
                      <a:pt x="16" y="0"/>
                      <a:pt x="20" y="3"/>
                    </a:cubicBezTo>
                    <a:cubicBezTo>
                      <a:pt x="23" y="5"/>
                      <a:pt x="25" y="7"/>
                      <a:pt x="27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6" name="Freeform 1374">
                <a:extLst>
                  <a:ext uri="{FF2B5EF4-FFF2-40B4-BE49-F238E27FC236}">
                    <a16:creationId xmlns:a16="http://schemas.microsoft.com/office/drawing/2014/main" id="{4AE6AFBD-629C-9C7F-E473-DA3BF8B9B16D}"/>
                  </a:ext>
                </a:extLst>
              </p:cNvPr>
              <p:cNvSpPr/>
              <p:nvPr userDrawn="1"/>
            </p:nvSpPr>
            <p:spPr bwMode="auto">
              <a:xfrm>
                <a:off x="4030" y="3976"/>
                <a:ext cx="107" cy="102"/>
              </a:xfrm>
              <a:custGeom>
                <a:avLst/>
                <a:gdLst>
                  <a:gd name="T0" fmla="*/ 2 w 17"/>
                  <a:gd name="T1" fmla="*/ 16 h 16"/>
                  <a:gd name="T2" fmla="*/ 0 w 17"/>
                  <a:gd name="T3" fmla="*/ 15 h 16"/>
                  <a:gd name="T4" fmla="*/ 2 w 17"/>
                  <a:gd name="T5" fmla="*/ 14 h 16"/>
                  <a:gd name="T6" fmla="*/ 10 w 17"/>
                  <a:gd name="T7" fmla="*/ 4 h 16"/>
                  <a:gd name="T8" fmla="*/ 11 w 17"/>
                  <a:gd name="T9" fmla="*/ 3 h 16"/>
                  <a:gd name="T10" fmla="*/ 14 w 17"/>
                  <a:gd name="T11" fmla="*/ 1 h 16"/>
                  <a:gd name="T12" fmla="*/ 16 w 17"/>
                  <a:gd name="T13" fmla="*/ 6 h 16"/>
                  <a:gd name="T14" fmla="*/ 2 w 17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6">
                    <a:moveTo>
                      <a:pt x="2" y="16"/>
                    </a:moveTo>
                    <a:cubicBezTo>
                      <a:pt x="2" y="16"/>
                      <a:pt x="1" y="16"/>
                      <a:pt x="0" y="15"/>
                    </a:cubicBezTo>
                    <a:cubicBezTo>
                      <a:pt x="0" y="14"/>
                      <a:pt x="1" y="14"/>
                      <a:pt x="2" y="14"/>
                    </a:cubicBezTo>
                    <a:cubicBezTo>
                      <a:pt x="5" y="11"/>
                      <a:pt x="7" y="7"/>
                      <a:pt x="10" y="4"/>
                    </a:cubicBezTo>
                    <a:cubicBezTo>
                      <a:pt x="10" y="4"/>
                      <a:pt x="11" y="3"/>
                      <a:pt x="11" y="3"/>
                    </a:cubicBezTo>
                    <a:cubicBezTo>
                      <a:pt x="12" y="2"/>
                      <a:pt x="13" y="0"/>
                      <a:pt x="14" y="1"/>
                    </a:cubicBezTo>
                    <a:cubicBezTo>
                      <a:pt x="16" y="1"/>
                      <a:pt x="17" y="4"/>
                      <a:pt x="16" y="6"/>
                    </a:cubicBezTo>
                    <a:cubicBezTo>
                      <a:pt x="15" y="11"/>
                      <a:pt x="7" y="16"/>
                      <a:pt x="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6073" name="Freeform 1376">
              <a:extLst>
                <a:ext uri="{FF2B5EF4-FFF2-40B4-BE49-F238E27FC236}">
                  <a16:creationId xmlns:a16="http://schemas.microsoft.com/office/drawing/2014/main" id="{D23D372A-0CC3-DBB1-20F4-F1484C2D19A7}"/>
                </a:ext>
              </a:extLst>
            </p:cNvPr>
            <p:cNvSpPr/>
            <p:nvPr userDrawn="1"/>
          </p:nvSpPr>
          <p:spPr bwMode="auto">
            <a:xfrm>
              <a:off x="6286500" y="6140450"/>
              <a:ext cx="169862" cy="222250"/>
            </a:xfrm>
            <a:custGeom>
              <a:avLst/>
              <a:gdLst>
                <a:gd name="T0" fmla="*/ 15 w 17"/>
                <a:gd name="T1" fmla="*/ 15 h 22"/>
                <a:gd name="T2" fmla="*/ 6 w 17"/>
                <a:gd name="T3" fmla="*/ 4 h 22"/>
                <a:gd name="T4" fmla="*/ 3 w 17"/>
                <a:gd name="T5" fmla="*/ 4 h 22"/>
                <a:gd name="T6" fmla="*/ 1 w 17"/>
                <a:gd name="T7" fmla="*/ 5 h 22"/>
                <a:gd name="T8" fmla="*/ 1 w 17"/>
                <a:gd name="T9" fmla="*/ 3 h 22"/>
                <a:gd name="T10" fmla="*/ 4 w 17"/>
                <a:gd name="T11" fmla="*/ 0 h 22"/>
                <a:gd name="T12" fmla="*/ 17 w 17"/>
                <a:gd name="T13" fmla="*/ 13 h 22"/>
                <a:gd name="T14" fmla="*/ 16 w 17"/>
                <a:gd name="T15" fmla="*/ 21 h 22"/>
                <a:gd name="T16" fmla="*/ 14 w 17"/>
                <a:gd name="T17" fmla="*/ 21 h 22"/>
                <a:gd name="T18" fmla="*/ 2 w 17"/>
                <a:gd name="T19" fmla="*/ 14 h 22"/>
                <a:gd name="T20" fmla="*/ 2 w 17"/>
                <a:gd name="T21" fmla="*/ 13 h 22"/>
                <a:gd name="T22" fmla="*/ 3 w 17"/>
                <a:gd name="T23" fmla="*/ 13 h 22"/>
                <a:gd name="T24" fmla="*/ 9 w 17"/>
                <a:gd name="T25" fmla="*/ 18 h 22"/>
                <a:gd name="T26" fmla="*/ 14 w 17"/>
                <a:gd name="T27" fmla="*/ 18 h 22"/>
                <a:gd name="T28" fmla="*/ 15 w 17"/>
                <a:gd name="T2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2">
                  <a:moveTo>
                    <a:pt x="15" y="15"/>
                  </a:moveTo>
                  <a:cubicBezTo>
                    <a:pt x="15" y="10"/>
                    <a:pt x="11" y="5"/>
                    <a:pt x="6" y="4"/>
                  </a:cubicBezTo>
                  <a:cubicBezTo>
                    <a:pt x="5" y="3"/>
                    <a:pt x="4" y="4"/>
                    <a:pt x="3" y="4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11" y="2"/>
                    <a:pt x="16" y="6"/>
                    <a:pt x="17" y="13"/>
                  </a:cubicBezTo>
                  <a:cubicBezTo>
                    <a:pt x="17" y="15"/>
                    <a:pt x="16" y="18"/>
                    <a:pt x="16" y="21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9" y="20"/>
                    <a:pt x="5" y="19"/>
                    <a:pt x="2" y="14"/>
                  </a:cubicBezTo>
                  <a:cubicBezTo>
                    <a:pt x="2" y="14"/>
                    <a:pt x="1" y="13"/>
                    <a:pt x="2" y="13"/>
                  </a:cubicBezTo>
                  <a:cubicBezTo>
                    <a:pt x="2" y="12"/>
                    <a:pt x="3" y="13"/>
                    <a:pt x="3" y="13"/>
                  </a:cubicBezTo>
                  <a:cubicBezTo>
                    <a:pt x="5" y="15"/>
                    <a:pt x="7" y="16"/>
                    <a:pt x="9" y="18"/>
                  </a:cubicBezTo>
                  <a:cubicBezTo>
                    <a:pt x="11" y="19"/>
                    <a:pt x="12" y="18"/>
                    <a:pt x="14" y="18"/>
                  </a:cubicBezTo>
                  <a:cubicBezTo>
                    <a:pt x="15" y="17"/>
                    <a:pt x="16" y="16"/>
                    <a:pt x="1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4" name="Freeform 1377">
              <a:extLst>
                <a:ext uri="{FF2B5EF4-FFF2-40B4-BE49-F238E27FC236}">
                  <a16:creationId xmlns:a16="http://schemas.microsoft.com/office/drawing/2014/main" id="{4DADB7DF-23AD-05A9-C62C-48E0DD54250D}"/>
                </a:ext>
              </a:extLst>
            </p:cNvPr>
            <p:cNvSpPr/>
            <p:nvPr userDrawn="1"/>
          </p:nvSpPr>
          <p:spPr bwMode="auto">
            <a:xfrm>
              <a:off x="6286500" y="6311900"/>
              <a:ext cx="150812" cy="131762"/>
            </a:xfrm>
            <a:custGeom>
              <a:avLst/>
              <a:gdLst>
                <a:gd name="T0" fmla="*/ 1 w 15"/>
                <a:gd name="T1" fmla="*/ 0 h 13"/>
                <a:gd name="T2" fmla="*/ 2 w 15"/>
                <a:gd name="T3" fmla="*/ 1 h 13"/>
                <a:gd name="T4" fmla="*/ 13 w 15"/>
                <a:gd name="T5" fmla="*/ 7 h 13"/>
                <a:gd name="T6" fmla="*/ 14 w 15"/>
                <a:gd name="T7" fmla="*/ 10 h 13"/>
                <a:gd name="T8" fmla="*/ 11 w 15"/>
                <a:gd name="T9" fmla="*/ 12 h 13"/>
                <a:gd name="T10" fmla="*/ 9 w 15"/>
                <a:gd name="T11" fmla="*/ 13 h 13"/>
                <a:gd name="T12" fmla="*/ 0 w 15"/>
                <a:gd name="T13" fmla="*/ 2 h 13"/>
                <a:gd name="T14" fmla="*/ 1 w 1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3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5" y="5"/>
                    <a:pt x="9" y="6"/>
                    <a:pt x="13" y="7"/>
                  </a:cubicBezTo>
                  <a:cubicBezTo>
                    <a:pt x="14" y="7"/>
                    <a:pt x="15" y="8"/>
                    <a:pt x="14" y="10"/>
                  </a:cubicBezTo>
                  <a:cubicBezTo>
                    <a:pt x="13" y="11"/>
                    <a:pt x="12" y="11"/>
                    <a:pt x="11" y="12"/>
                  </a:cubicBezTo>
                  <a:cubicBezTo>
                    <a:pt x="10" y="13"/>
                    <a:pt x="10" y="13"/>
                    <a:pt x="9" y="13"/>
                  </a:cubicBezTo>
                  <a:cubicBezTo>
                    <a:pt x="4" y="11"/>
                    <a:pt x="1" y="8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5" name="Freeform 1378">
              <a:extLst>
                <a:ext uri="{FF2B5EF4-FFF2-40B4-BE49-F238E27FC236}">
                  <a16:creationId xmlns:a16="http://schemas.microsoft.com/office/drawing/2014/main" id="{DA90DA81-C32F-1CB6-A588-084741910CA8}"/>
                </a:ext>
              </a:extLst>
            </p:cNvPr>
            <p:cNvSpPr/>
            <p:nvPr userDrawn="1"/>
          </p:nvSpPr>
          <p:spPr bwMode="auto">
            <a:xfrm>
              <a:off x="6267450" y="6049963"/>
              <a:ext cx="130175" cy="90487"/>
            </a:xfrm>
            <a:custGeom>
              <a:avLst/>
              <a:gdLst>
                <a:gd name="T0" fmla="*/ 0 w 13"/>
                <a:gd name="T1" fmla="*/ 7 h 9"/>
                <a:gd name="T2" fmla="*/ 4 w 13"/>
                <a:gd name="T3" fmla="*/ 1 h 9"/>
                <a:gd name="T4" fmla="*/ 9 w 13"/>
                <a:gd name="T5" fmla="*/ 3 h 9"/>
                <a:gd name="T6" fmla="*/ 12 w 13"/>
                <a:gd name="T7" fmla="*/ 7 h 9"/>
                <a:gd name="T8" fmla="*/ 13 w 13"/>
                <a:gd name="T9" fmla="*/ 8 h 9"/>
                <a:gd name="T10" fmla="*/ 11 w 13"/>
                <a:gd name="T11" fmla="*/ 8 h 9"/>
                <a:gd name="T12" fmla="*/ 9 w 13"/>
                <a:gd name="T13" fmla="*/ 8 h 9"/>
                <a:gd name="T14" fmla="*/ 3 w 13"/>
                <a:gd name="T15" fmla="*/ 8 h 9"/>
                <a:gd name="T16" fmla="*/ 0 w 13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0" y="4"/>
                    <a:pt x="2" y="2"/>
                    <a:pt x="4" y="1"/>
                  </a:cubicBezTo>
                  <a:cubicBezTo>
                    <a:pt x="6" y="0"/>
                    <a:pt x="7" y="2"/>
                    <a:pt x="9" y="3"/>
                  </a:cubicBezTo>
                  <a:cubicBezTo>
                    <a:pt x="10" y="4"/>
                    <a:pt x="11" y="6"/>
                    <a:pt x="12" y="7"/>
                  </a:cubicBezTo>
                  <a:cubicBezTo>
                    <a:pt x="13" y="7"/>
                    <a:pt x="13" y="7"/>
                    <a:pt x="13" y="8"/>
                  </a:cubicBezTo>
                  <a:cubicBezTo>
                    <a:pt x="12" y="9"/>
                    <a:pt x="12" y="8"/>
                    <a:pt x="11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7" y="7"/>
                    <a:pt x="5" y="6"/>
                    <a:pt x="3" y="8"/>
                  </a:cubicBezTo>
                  <a:cubicBezTo>
                    <a:pt x="1" y="9"/>
                    <a:pt x="0" y="8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6" name="Freeform 1379">
              <a:extLst>
                <a:ext uri="{FF2B5EF4-FFF2-40B4-BE49-F238E27FC236}">
                  <a16:creationId xmlns:a16="http://schemas.microsoft.com/office/drawing/2014/main" id="{C88A7660-0C61-897E-BE8E-FAA983975DE7}"/>
                </a:ext>
              </a:extLst>
            </p:cNvPr>
            <p:cNvSpPr/>
            <p:nvPr userDrawn="1"/>
          </p:nvSpPr>
          <p:spPr bwMode="auto">
            <a:xfrm>
              <a:off x="6316663" y="6200775"/>
              <a:ext cx="100012" cy="101600"/>
            </a:xfrm>
            <a:custGeom>
              <a:avLst/>
              <a:gdLst>
                <a:gd name="T0" fmla="*/ 2 w 10"/>
                <a:gd name="T1" fmla="*/ 0 h 10"/>
                <a:gd name="T2" fmla="*/ 6 w 10"/>
                <a:gd name="T3" fmla="*/ 2 h 10"/>
                <a:gd name="T4" fmla="*/ 9 w 10"/>
                <a:gd name="T5" fmla="*/ 7 h 10"/>
                <a:gd name="T6" fmla="*/ 9 w 10"/>
                <a:gd name="T7" fmla="*/ 9 h 10"/>
                <a:gd name="T8" fmla="*/ 7 w 10"/>
                <a:gd name="T9" fmla="*/ 9 h 10"/>
                <a:gd name="T10" fmla="*/ 1 w 10"/>
                <a:gd name="T11" fmla="*/ 4 h 10"/>
                <a:gd name="T12" fmla="*/ 1 w 10"/>
                <a:gd name="T13" fmla="*/ 1 h 10"/>
                <a:gd name="T14" fmla="*/ 2 w 10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4" y="0"/>
                    <a:pt x="5" y="1"/>
                    <a:pt x="6" y="2"/>
                  </a:cubicBezTo>
                  <a:cubicBezTo>
                    <a:pt x="7" y="4"/>
                    <a:pt x="8" y="5"/>
                    <a:pt x="9" y="7"/>
                  </a:cubicBezTo>
                  <a:cubicBezTo>
                    <a:pt x="10" y="7"/>
                    <a:pt x="10" y="8"/>
                    <a:pt x="9" y="9"/>
                  </a:cubicBezTo>
                  <a:cubicBezTo>
                    <a:pt x="9" y="10"/>
                    <a:pt x="8" y="10"/>
                    <a:pt x="7" y="9"/>
                  </a:cubicBezTo>
                  <a:cubicBezTo>
                    <a:pt x="5" y="8"/>
                    <a:pt x="2" y="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7" name="Freeform 1380">
              <a:extLst>
                <a:ext uri="{FF2B5EF4-FFF2-40B4-BE49-F238E27FC236}">
                  <a16:creationId xmlns:a16="http://schemas.microsoft.com/office/drawing/2014/main" id="{233DE9ED-E1D8-F4E1-CB05-4C82E9FC62C5}"/>
                </a:ext>
              </a:extLst>
            </p:cNvPr>
            <p:cNvSpPr/>
            <p:nvPr userDrawn="1"/>
          </p:nvSpPr>
          <p:spPr bwMode="auto">
            <a:xfrm>
              <a:off x="6197600" y="6010275"/>
              <a:ext cx="88900" cy="150812"/>
            </a:xfrm>
            <a:custGeom>
              <a:avLst/>
              <a:gdLst>
                <a:gd name="T0" fmla="*/ 5 w 9"/>
                <a:gd name="T1" fmla="*/ 15 h 15"/>
                <a:gd name="T2" fmla="*/ 3 w 9"/>
                <a:gd name="T3" fmla="*/ 5 h 15"/>
                <a:gd name="T4" fmla="*/ 4 w 9"/>
                <a:gd name="T5" fmla="*/ 4 h 15"/>
                <a:gd name="T6" fmla="*/ 9 w 9"/>
                <a:gd name="T7" fmla="*/ 3 h 15"/>
                <a:gd name="T8" fmla="*/ 5 w 9"/>
                <a:gd name="T9" fmla="*/ 8 h 15"/>
                <a:gd name="T10" fmla="*/ 5 w 9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1" y="12"/>
                    <a:pt x="0" y="9"/>
                    <a:pt x="3" y="5"/>
                  </a:cubicBezTo>
                  <a:cubicBezTo>
                    <a:pt x="3" y="5"/>
                    <a:pt x="3" y="4"/>
                    <a:pt x="4" y="4"/>
                  </a:cubicBezTo>
                  <a:cubicBezTo>
                    <a:pt x="5" y="2"/>
                    <a:pt x="7" y="0"/>
                    <a:pt x="9" y="3"/>
                  </a:cubicBezTo>
                  <a:cubicBezTo>
                    <a:pt x="7" y="4"/>
                    <a:pt x="5" y="5"/>
                    <a:pt x="5" y="8"/>
                  </a:cubicBezTo>
                  <a:cubicBezTo>
                    <a:pt x="4" y="10"/>
                    <a:pt x="5" y="13"/>
                    <a:pt x="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8" name="Freeform 1381">
              <a:extLst>
                <a:ext uri="{FF2B5EF4-FFF2-40B4-BE49-F238E27FC236}">
                  <a16:creationId xmlns:a16="http://schemas.microsoft.com/office/drawing/2014/main" id="{B1AED04E-9192-9E37-942F-C21786A812B7}"/>
                </a:ext>
              </a:extLst>
            </p:cNvPr>
            <p:cNvSpPr/>
            <p:nvPr userDrawn="1"/>
          </p:nvSpPr>
          <p:spPr bwMode="auto">
            <a:xfrm>
              <a:off x="6546850" y="1941513"/>
              <a:ext cx="160337" cy="333375"/>
            </a:xfrm>
            <a:custGeom>
              <a:avLst/>
              <a:gdLst>
                <a:gd name="T0" fmla="*/ 13 w 16"/>
                <a:gd name="T1" fmla="*/ 5 h 33"/>
                <a:gd name="T2" fmla="*/ 14 w 16"/>
                <a:gd name="T3" fmla="*/ 9 h 33"/>
                <a:gd name="T4" fmla="*/ 14 w 16"/>
                <a:gd name="T5" fmla="*/ 10 h 33"/>
                <a:gd name="T6" fmla="*/ 14 w 16"/>
                <a:gd name="T7" fmla="*/ 17 h 33"/>
                <a:gd name="T8" fmla="*/ 14 w 16"/>
                <a:gd name="T9" fmla="*/ 19 h 33"/>
                <a:gd name="T10" fmla="*/ 14 w 16"/>
                <a:gd name="T11" fmla="*/ 21 h 33"/>
                <a:gd name="T12" fmla="*/ 14 w 16"/>
                <a:gd name="T13" fmla="*/ 26 h 33"/>
                <a:gd name="T14" fmla="*/ 12 w 16"/>
                <a:gd name="T15" fmla="*/ 28 h 33"/>
                <a:gd name="T16" fmla="*/ 8 w 16"/>
                <a:gd name="T17" fmla="*/ 32 h 33"/>
                <a:gd name="T18" fmla="*/ 7 w 16"/>
                <a:gd name="T19" fmla="*/ 33 h 33"/>
                <a:gd name="T20" fmla="*/ 7 w 16"/>
                <a:gd name="T21" fmla="*/ 31 h 33"/>
                <a:gd name="T22" fmla="*/ 6 w 16"/>
                <a:gd name="T23" fmla="*/ 11 h 33"/>
                <a:gd name="T24" fmla="*/ 1 w 16"/>
                <a:gd name="T25" fmla="*/ 2 h 33"/>
                <a:gd name="T26" fmla="*/ 0 w 16"/>
                <a:gd name="T27" fmla="*/ 0 h 33"/>
                <a:gd name="T28" fmla="*/ 2 w 16"/>
                <a:gd name="T29" fmla="*/ 0 h 33"/>
                <a:gd name="T30" fmla="*/ 13 w 16"/>
                <a:gd name="T3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33">
                  <a:moveTo>
                    <a:pt x="13" y="5"/>
                  </a:moveTo>
                  <a:cubicBezTo>
                    <a:pt x="15" y="6"/>
                    <a:pt x="16" y="8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6" y="12"/>
                    <a:pt x="14" y="15"/>
                    <a:pt x="14" y="17"/>
                  </a:cubicBezTo>
                  <a:cubicBezTo>
                    <a:pt x="15" y="18"/>
                    <a:pt x="15" y="18"/>
                    <a:pt x="14" y="19"/>
                  </a:cubicBezTo>
                  <a:cubicBezTo>
                    <a:pt x="14" y="20"/>
                    <a:pt x="14" y="20"/>
                    <a:pt x="14" y="21"/>
                  </a:cubicBezTo>
                  <a:cubicBezTo>
                    <a:pt x="16" y="23"/>
                    <a:pt x="15" y="24"/>
                    <a:pt x="14" y="26"/>
                  </a:cubicBezTo>
                  <a:cubicBezTo>
                    <a:pt x="14" y="26"/>
                    <a:pt x="13" y="27"/>
                    <a:pt x="12" y="28"/>
                  </a:cubicBezTo>
                  <a:cubicBezTo>
                    <a:pt x="11" y="29"/>
                    <a:pt x="10" y="32"/>
                    <a:pt x="8" y="32"/>
                  </a:cubicBezTo>
                  <a:cubicBezTo>
                    <a:pt x="8" y="32"/>
                    <a:pt x="7" y="33"/>
                    <a:pt x="7" y="33"/>
                  </a:cubicBezTo>
                  <a:cubicBezTo>
                    <a:pt x="6" y="32"/>
                    <a:pt x="6" y="32"/>
                    <a:pt x="7" y="31"/>
                  </a:cubicBezTo>
                  <a:cubicBezTo>
                    <a:pt x="8" y="24"/>
                    <a:pt x="8" y="17"/>
                    <a:pt x="6" y="11"/>
                  </a:cubicBezTo>
                  <a:cubicBezTo>
                    <a:pt x="5" y="8"/>
                    <a:pt x="3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10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9" name="Freeform 1382">
              <a:extLst>
                <a:ext uri="{FF2B5EF4-FFF2-40B4-BE49-F238E27FC236}">
                  <a16:creationId xmlns:a16="http://schemas.microsoft.com/office/drawing/2014/main" id="{6907DF2D-C268-2E4A-37D6-0F8A2AB83FC0}"/>
                </a:ext>
              </a:extLst>
            </p:cNvPr>
            <p:cNvSpPr/>
            <p:nvPr userDrawn="1"/>
          </p:nvSpPr>
          <p:spPr bwMode="auto">
            <a:xfrm>
              <a:off x="6677025" y="2043113"/>
              <a:ext cx="150812" cy="271462"/>
            </a:xfrm>
            <a:custGeom>
              <a:avLst/>
              <a:gdLst>
                <a:gd name="T0" fmla="*/ 1 w 15"/>
                <a:gd name="T1" fmla="*/ 20 h 27"/>
                <a:gd name="T2" fmla="*/ 5 w 15"/>
                <a:gd name="T3" fmla="*/ 15 h 27"/>
                <a:gd name="T4" fmla="*/ 5 w 15"/>
                <a:gd name="T5" fmla="*/ 13 h 27"/>
                <a:gd name="T6" fmla="*/ 6 w 15"/>
                <a:gd name="T7" fmla="*/ 3 h 27"/>
                <a:gd name="T8" fmla="*/ 7 w 15"/>
                <a:gd name="T9" fmla="*/ 0 h 27"/>
                <a:gd name="T10" fmla="*/ 9 w 15"/>
                <a:gd name="T11" fmla="*/ 2 h 27"/>
                <a:gd name="T12" fmla="*/ 12 w 15"/>
                <a:gd name="T13" fmla="*/ 6 h 27"/>
                <a:gd name="T14" fmla="*/ 13 w 15"/>
                <a:gd name="T15" fmla="*/ 9 h 27"/>
                <a:gd name="T16" fmla="*/ 13 w 15"/>
                <a:gd name="T17" fmla="*/ 10 h 27"/>
                <a:gd name="T18" fmla="*/ 13 w 15"/>
                <a:gd name="T19" fmla="*/ 17 h 27"/>
                <a:gd name="T20" fmla="*/ 13 w 15"/>
                <a:gd name="T21" fmla="*/ 19 h 27"/>
                <a:gd name="T22" fmla="*/ 7 w 15"/>
                <a:gd name="T23" fmla="*/ 26 h 27"/>
                <a:gd name="T24" fmla="*/ 2 w 15"/>
                <a:gd name="T25" fmla="*/ 25 h 27"/>
                <a:gd name="T26" fmla="*/ 1 w 15"/>
                <a:gd name="T27" fmla="*/ 23 h 27"/>
                <a:gd name="T28" fmla="*/ 1 w 15"/>
                <a:gd name="T2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7">
                  <a:moveTo>
                    <a:pt x="1" y="20"/>
                  </a:moveTo>
                  <a:cubicBezTo>
                    <a:pt x="3" y="19"/>
                    <a:pt x="4" y="17"/>
                    <a:pt x="5" y="15"/>
                  </a:cubicBezTo>
                  <a:cubicBezTo>
                    <a:pt x="5" y="14"/>
                    <a:pt x="5" y="14"/>
                    <a:pt x="5" y="13"/>
                  </a:cubicBezTo>
                  <a:cubicBezTo>
                    <a:pt x="7" y="10"/>
                    <a:pt x="6" y="6"/>
                    <a:pt x="6" y="3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8" y="0"/>
                    <a:pt x="9" y="1"/>
                    <a:pt x="9" y="2"/>
                  </a:cubicBezTo>
                  <a:cubicBezTo>
                    <a:pt x="10" y="4"/>
                    <a:pt x="11" y="5"/>
                    <a:pt x="12" y="6"/>
                  </a:cubicBezTo>
                  <a:cubicBezTo>
                    <a:pt x="13" y="7"/>
                    <a:pt x="13" y="8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5" y="12"/>
                    <a:pt x="14" y="15"/>
                    <a:pt x="13" y="17"/>
                  </a:cubicBezTo>
                  <a:cubicBezTo>
                    <a:pt x="13" y="18"/>
                    <a:pt x="13" y="18"/>
                    <a:pt x="13" y="19"/>
                  </a:cubicBezTo>
                  <a:cubicBezTo>
                    <a:pt x="11" y="21"/>
                    <a:pt x="10" y="24"/>
                    <a:pt x="7" y="26"/>
                  </a:cubicBezTo>
                  <a:cubicBezTo>
                    <a:pt x="5" y="27"/>
                    <a:pt x="4" y="26"/>
                    <a:pt x="2" y="25"/>
                  </a:cubicBezTo>
                  <a:cubicBezTo>
                    <a:pt x="2" y="24"/>
                    <a:pt x="1" y="24"/>
                    <a:pt x="1" y="23"/>
                  </a:cubicBezTo>
                  <a:cubicBezTo>
                    <a:pt x="1" y="22"/>
                    <a:pt x="0" y="21"/>
                    <a:pt x="1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0" name="Freeform 1383">
              <a:extLst>
                <a:ext uri="{FF2B5EF4-FFF2-40B4-BE49-F238E27FC236}">
                  <a16:creationId xmlns:a16="http://schemas.microsoft.com/office/drawing/2014/main" id="{6984E4E8-8E32-ED52-94FE-E095F091DC84}"/>
                </a:ext>
              </a:extLst>
            </p:cNvPr>
            <p:cNvSpPr/>
            <p:nvPr userDrawn="1"/>
          </p:nvSpPr>
          <p:spPr bwMode="auto">
            <a:xfrm>
              <a:off x="6597650" y="2365375"/>
              <a:ext cx="179387" cy="141287"/>
            </a:xfrm>
            <a:custGeom>
              <a:avLst/>
              <a:gdLst>
                <a:gd name="T0" fmla="*/ 18 w 18"/>
                <a:gd name="T1" fmla="*/ 6 h 14"/>
                <a:gd name="T2" fmla="*/ 2 w 18"/>
                <a:gd name="T3" fmla="*/ 13 h 14"/>
                <a:gd name="T4" fmla="*/ 0 w 18"/>
                <a:gd name="T5" fmla="*/ 12 h 14"/>
                <a:gd name="T6" fmla="*/ 2 w 18"/>
                <a:gd name="T7" fmla="*/ 5 h 14"/>
                <a:gd name="T8" fmla="*/ 5 w 18"/>
                <a:gd name="T9" fmla="*/ 2 h 14"/>
                <a:gd name="T10" fmla="*/ 10 w 18"/>
                <a:gd name="T11" fmla="*/ 3 h 14"/>
                <a:gd name="T12" fmla="*/ 11 w 18"/>
                <a:gd name="T13" fmla="*/ 5 h 14"/>
                <a:gd name="T14" fmla="*/ 14 w 18"/>
                <a:gd name="T15" fmla="*/ 5 h 14"/>
                <a:gd name="T16" fmla="*/ 13 w 18"/>
                <a:gd name="T17" fmla="*/ 3 h 14"/>
                <a:gd name="T18" fmla="*/ 12 w 18"/>
                <a:gd name="T19" fmla="*/ 1 h 14"/>
                <a:gd name="T20" fmla="*/ 14 w 18"/>
                <a:gd name="T21" fmla="*/ 0 h 14"/>
                <a:gd name="T22" fmla="*/ 18 w 18"/>
                <a:gd name="T2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4">
                  <a:moveTo>
                    <a:pt x="18" y="6"/>
                  </a:moveTo>
                  <a:cubicBezTo>
                    <a:pt x="15" y="12"/>
                    <a:pt x="8" y="14"/>
                    <a:pt x="2" y="13"/>
                  </a:cubicBezTo>
                  <a:cubicBezTo>
                    <a:pt x="1" y="13"/>
                    <a:pt x="1" y="13"/>
                    <a:pt x="0" y="12"/>
                  </a:cubicBezTo>
                  <a:cubicBezTo>
                    <a:pt x="0" y="9"/>
                    <a:pt x="0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8" y="0"/>
                    <a:pt x="8" y="1"/>
                    <a:pt x="10" y="3"/>
                  </a:cubicBezTo>
                  <a:cubicBezTo>
                    <a:pt x="10" y="4"/>
                    <a:pt x="10" y="5"/>
                    <a:pt x="11" y="5"/>
                  </a:cubicBezTo>
                  <a:cubicBezTo>
                    <a:pt x="12" y="5"/>
                    <a:pt x="13" y="6"/>
                    <a:pt x="14" y="5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2" y="2"/>
                    <a:pt x="12" y="2"/>
                    <a:pt x="12" y="1"/>
                  </a:cubicBezTo>
                  <a:cubicBezTo>
                    <a:pt x="13" y="0"/>
                    <a:pt x="13" y="0"/>
                    <a:pt x="14" y="0"/>
                  </a:cubicBezTo>
                  <a:cubicBezTo>
                    <a:pt x="16" y="1"/>
                    <a:pt x="18" y="4"/>
                    <a:pt x="1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1" name="Freeform 1384">
              <a:extLst>
                <a:ext uri="{FF2B5EF4-FFF2-40B4-BE49-F238E27FC236}">
                  <a16:creationId xmlns:a16="http://schemas.microsoft.com/office/drawing/2014/main" id="{80FA6E9F-D825-7FC5-7264-2B7CBC4F82CE}"/>
                </a:ext>
              </a:extLst>
            </p:cNvPr>
            <p:cNvSpPr/>
            <p:nvPr userDrawn="1"/>
          </p:nvSpPr>
          <p:spPr bwMode="auto">
            <a:xfrm>
              <a:off x="6597650" y="2305050"/>
              <a:ext cx="209550" cy="130175"/>
            </a:xfrm>
            <a:custGeom>
              <a:avLst/>
              <a:gdLst>
                <a:gd name="T0" fmla="*/ 18 w 21"/>
                <a:gd name="T1" fmla="*/ 12 h 13"/>
                <a:gd name="T2" fmla="*/ 14 w 21"/>
                <a:gd name="T3" fmla="*/ 7 h 13"/>
                <a:gd name="T4" fmla="*/ 12 w 21"/>
                <a:gd name="T5" fmla="*/ 7 h 13"/>
                <a:gd name="T6" fmla="*/ 13 w 21"/>
                <a:gd name="T7" fmla="*/ 8 h 13"/>
                <a:gd name="T8" fmla="*/ 14 w 21"/>
                <a:gd name="T9" fmla="*/ 12 h 13"/>
                <a:gd name="T10" fmla="*/ 10 w 21"/>
                <a:gd name="T11" fmla="*/ 11 h 13"/>
                <a:gd name="T12" fmla="*/ 9 w 21"/>
                <a:gd name="T13" fmla="*/ 9 h 13"/>
                <a:gd name="T14" fmla="*/ 6 w 21"/>
                <a:gd name="T15" fmla="*/ 8 h 13"/>
                <a:gd name="T16" fmla="*/ 2 w 21"/>
                <a:gd name="T17" fmla="*/ 11 h 13"/>
                <a:gd name="T18" fmla="*/ 0 w 21"/>
                <a:gd name="T19" fmla="*/ 9 h 13"/>
                <a:gd name="T20" fmla="*/ 2 w 21"/>
                <a:gd name="T21" fmla="*/ 8 h 13"/>
                <a:gd name="T22" fmla="*/ 7 w 21"/>
                <a:gd name="T23" fmla="*/ 3 h 13"/>
                <a:gd name="T24" fmla="*/ 8 w 21"/>
                <a:gd name="T25" fmla="*/ 2 h 13"/>
                <a:gd name="T26" fmla="*/ 10 w 21"/>
                <a:gd name="T27" fmla="*/ 3 h 13"/>
                <a:gd name="T28" fmla="*/ 11 w 21"/>
                <a:gd name="T29" fmla="*/ 3 h 13"/>
                <a:gd name="T30" fmla="*/ 16 w 21"/>
                <a:gd name="T31" fmla="*/ 2 h 13"/>
                <a:gd name="T32" fmla="*/ 18 w 21"/>
                <a:gd name="T33" fmla="*/ 0 h 13"/>
                <a:gd name="T34" fmla="*/ 20 w 21"/>
                <a:gd name="T35" fmla="*/ 1 h 13"/>
                <a:gd name="T36" fmla="*/ 21 w 21"/>
                <a:gd name="T37" fmla="*/ 2 h 13"/>
                <a:gd name="T38" fmla="*/ 18 w 21"/>
                <a:gd name="T39" fmla="*/ 12 h 13"/>
                <a:gd name="T40" fmla="*/ 18 w 21"/>
                <a:gd name="T4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3">
                  <a:moveTo>
                    <a:pt x="18" y="12"/>
                  </a:moveTo>
                  <a:cubicBezTo>
                    <a:pt x="17" y="10"/>
                    <a:pt x="16" y="9"/>
                    <a:pt x="14" y="7"/>
                  </a:cubicBezTo>
                  <a:cubicBezTo>
                    <a:pt x="14" y="6"/>
                    <a:pt x="13" y="6"/>
                    <a:pt x="12" y="7"/>
                  </a:cubicBezTo>
                  <a:cubicBezTo>
                    <a:pt x="12" y="7"/>
                    <a:pt x="12" y="8"/>
                    <a:pt x="13" y="8"/>
                  </a:cubicBezTo>
                  <a:cubicBezTo>
                    <a:pt x="15" y="9"/>
                    <a:pt x="15" y="10"/>
                    <a:pt x="14" y="12"/>
                  </a:cubicBezTo>
                  <a:cubicBezTo>
                    <a:pt x="14" y="13"/>
                    <a:pt x="11" y="12"/>
                    <a:pt x="10" y="11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8" y="7"/>
                    <a:pt x="8" y="7"/>
                    <a:pt x="6" y="8"/>
                  </a:cubicBezTo>
                  <a:cubicBezTo>
                    <a:pt x="5" y="9"/>
                    <a:pt x="4" y="10"/>
                    <a:pt x="2" y="11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4" y="7"/>
                    <a:pt x="6" y="5"/>
                    <a:pt x="7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3"/>
                    <a:pt x="9" y="4"/>
                    <a:pt x="10" y="3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3" y="5"/>
                    <a:pt x="14" y="4"/>
                    <a:pt x="16" y="2"/>
                  </a:cubicBezTo>
                  <a:cubicBezTo>
                    <a:pt x="16" y="1"/>
                    <a:pt x="17" y="1"/>
                    <a:pt x="18" y="0"/>
                  </a:cubicBezTo>
                  <a:cubicBezTo>
                    <a:pt x="19" y="0"/>
                    <a:pt x="19" y="0"/>
                    <a:pt x="20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19" y="5"/>
                    <a:pt x="20" y="9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2" name="Freeform 1385">
              <a:extLst>
                <a:ext uri="{FF2B5EF4-FFF2-40B4-BE49-F238E27FC236}">
                  <a16:creationId xmlns:a16="http://schemas.microsoft.com/office/drawing/2014/main" id="{1EB5308F-B9D7-3DB9-ED0F-1B9D8637A59B}"/>
                </a:ext>
              </a:extLst>
            </p:cNvPr>
            <p:cNvSpPr/>
            <p:nvPr userDrawn="1"/>
          </p:nvSpPr>
          <p:spPr bwMode="auto">
            <a:xfrm>
              <a:off x="6486525" y="2293938"/>
              <a:ext cx="190500" cy="111125"/>
            </a:xfrm>
            <a:custGeom>
              <a:avLst/>
              <a:gdLst>
                <a:gd name="T0" fmla="*/ 19 w 19"/>
                <a:gd name="T1" fmla="*/ 3 h 11"/>
                <a:gd name="T2" fmla="*/ 11 w 19"/>
                <a:gd name="T3" fmla="*/ 10 h 11"/>
                <a:gd name="T4" fmla="*/ 2 w 19"/>
                <a:gd name="T5" fmla="*/ 11 h 11"/>
                <a:gd name="T6" fmla="*/ 0 w 19"/>
                <a:gd name="T7" fmla="*/ 10 h 11"/>
                <a:gd name="T8" fmla="*/ 1 w 19"/>
                <a:gd name="T9" fmla="*/ 9 h 11"/>
                <a:gd name="T10" fmla="*/ 9 w 19"/>
                <a:gd name="T11" fmla="*/ 4 h 11"/>
                <a:gd name="T12" fmla="*/ 16 w 19"/>
                <a:gd name="T13" fmla="*/ 0 h 11"/>
                <a:gd name="T14" fmla="*/ 18 w 19"/>
                <a:gd name="T15" fmla="*/ 2 h 11"/>
                <a:gd name="T16" fmla="*/ 19 w 19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1">
                  <a:moveTo>
                    <a:pt x="19" y="3"/>
                  </a:moveTo>
                  <a:cubicBezTo>
                    <a:pt x="18" y="7"/>
                    <a:pt x="15" y="8"/>
                    <a:pt x="11" y="10"/>
                  </a:cubicBezTo>
                  <a:cubicBezTo>
                    <a:pt x="8" y="11"/>
                    <a:pt x="5" y="11"/>
                    <a:pt x="2" y="11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4" y="7"/>
                    <a:pt x="7" y="6"/>
                    <a:pt x="9" y="4"/>
                  </a:cubicBezTo>
                  <a:cubicBezTo>
                    <a:pt x="11" y="2"/>
                    <a:pt x="14" y="1"/>
                    <a:pt x="16" y="0"/>
                  </a:cubicBezTo>
                  <a:cubicBezTo>
                    <a:pt x="16" y="1"/>
                    <a:pt x="17" y="2"/>
                    <a:pt x="18" y="2"/>
                  </a:cubicBezTo>
                  <a:cubicBezTo>
                    <a:pt x="19" y="2"/>
                    <a:pt x="19" y="3"/>
                    <a:pt x="1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3" name="Freeform 1386">
              <a:extLst>
                <a:ext uri="{FF2B5EF4-FFF2-40B4-BE49-F238E27FC236}">
                  <a16:creationId xmlns:a16="http://schemas.microsoft.com/office/drawing/2014/main" id="{BD2B2E0B-A049-6513-8ACE-E756747CB68E}"/>
                </a:ext>
              </a:extLst>
            </p:cNvPr>
            <p:cNvSpPr/>
            <p:nvPr userDrawn="1"/>
          </p:nvSpPr>
          <p:spPr bwMode="auto">
            <a:xfrm>
              <a:off x="6456363" y="2052638"/>
              <a:ext cx="160337" cy="252412"/>
            </a:xfrm>
            <a:custGeom>
              <a:avLst/>
              <a:gdLst>
                <a:gd name="T0" fmla="*/ 1 w 16"/>
                <a:gd name="T1" fmla="*/ 5 h 25"/>
                <a:gd name="T2" fmla="*/ 8 w 16"/>
                <a:gd name="T3" fmla="*/ 2 h 25"/>
                <a:gd name="T4" fmla="*/ 11 w 16"/>
                <a:gd name="T5" fmla="*/ 23 h 25"/>
                <a:gd name="T6" fmla="*/ 9 w 16"/>
                <a:gd name="T7" fmla="*/ 24 h 25"/>
                <a:gd name="T8" fmla="*/ 0 w 16"/>
                <a:gd name="T9" fmla="*/ 14 h 25"/>
                <a:gd name="T10" fmla="*/ 0 w 16"/>
                <a:gd name="T11" fmla="*/ 12 h 25"/>
                <a:gd name="T12" fmla="*/ 4 w 16"/>
                <a:gd name="T13" fmla="*/ 17 h 25"/>
                <a:gd name="T14" fmla="*/ 8 w 16"/>
                <a:gd name="T15" fmla="*/ 20 h 25"/>
                <a:gd name="T16" fmla="*/ 12 w 16"/>
                <a:gd name="T17" fmla="*/ 17 h 25"/>
                <a:gd name="T18" fmla="*/ 10 w 16"/>
                <a:gd name="T19" fmla="*/ 7 h 25"/>
                <a:gd name="T20" fmla="*/ 1 w 16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5">
                  <a:moveTo>
                    <a:pt x="1" y="5"/>
                  </a:moveTo>
                  <a:cubicBezTo>
                    <a:pt x="2" y="0"/>
                    <a:pt x="4" y="0"/>
                    <a:pt x="8" y="2"/>
                  </a:cubicBezTo>
                  <a:cubicBezTo>
                    <a:pt x="16" y="8"/>
                    <a:pt x="15" y="16"/>
                    <a:pt x="11" y="23"/>
                  </a:cubicBezTo>
                  <a:cubicBezTo>
                    <a:pt x="10" y="24"/>
                    <a:pt x="10" y="25"/>
                    <a:pt x="9" y="24"/>
                  </a:cubicBezTo>
                  <a:cubicBezTo>
                    <a:pt x="5" y="22"/>
                    <a:pt x="1" y="19"/>
                    <a:pt x="0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14"/>
                    <a:pt x="3" y="16"/>
                    <a:pt x="4" y="17"/>
                  </a:cubicBezTo>
                  <a:cubicBezTo>
                    <a:pt x="5" y="19"/>
                    <a:pt x="7" y="20"/>
                    <a:pt x="8" y="20"/>
                  </a:cubicBezTo>
                  <a:cubicBezTo>
                    <a:pt x="10" y="21"/>
                    <a:pt x="12" y="19"/>
                    <a:pt x="12" y="17"/>
                  </a:cubicBezTo>
                  <a:cubicBezTo>
                    <a:pt x="12" y="14"/>
                    <a:pt x="12" y="10"/>
                    <a:pt x="10" y="7"/>
                  </a:cubicBezTo>
                  <a:cubicBezTo>
                    <a:pt x="7" y="4"/>
                    <a:pt x="4" y="3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4" name="Freeform 1387">
              <a:extLst>
                <a:ext uri="{FF2B5EF4-FFF2-40B4-BE49-F238E27FC236}">
                  <a16:creationId xmlns:a16="http://schemas.microsoft.com/office/drawing/2014/main" id="{C2E12791-1FF2-B1B1-1976-F9CA329432B2}"/>
                </a:ext>
              </a:extLst>
            </p:cNvPr>
            <p:cNvSpPr/>
            <p:nvPr userDrawn="1"/>
          </p:nvSpPr>
          <p:spPr bwMode="auto">
            <a:xfrm>
              <a:off x="6546850" y="1871663"/>
              <a:ext cx="220662" cy="101600"/>
            </a:xfrm>
            <a:custGeom>
              <a:avLst/>
              <a:gdLst>
                <a:gd name="T0" fmla="*/ 16 w 22"/>
                <a:gd name="T1" fmla="*/ 4 h 10"/>
                <a:gd name="T2" fmla="*/ 14 w 22"/>
                <a:gd name="T3" fmla="*/ 6 h 10"/>
                <a:gd name="T4" fmla="*/ 16 w 22"/>
                <a:gd name="T5" fmla="*/ 8 h 10"/>
                <a:gd name="T6" fmla="*/ 20 w 22"/>
                <a:gd name="T7" fmla="*/ 8 h 10"/>
                <a:gd name="T8" fmla="*/ 22 w 22"/>
                <a:gd name="T9" fmla="*/ 9 h 10"/>
                <a:gd name="T10" fmla="*/ 20 w 22"/>
                <a:gd name="T11" fmla="*/ 10 h 10"/>
                <a:gd name="T12" fmla="*/ 16 w 22"/>
                <a:gd name="T13" fmla="*/ 10 h 10"/>
                <a:gd name="T14" fmla="*/ 12 w 22"/>
                <a:gd name="T15" fmla="*/ 8 h 10"/>
                <a:gd name="T16" fmla="*/ 2 w 22"/>
                <a:gd name="T17" fmla="*/ 5 h 10"/>
                <a:gd name="T18" fmla="*/ 0 w 22"/>
                <a:gd name="T19" fmla="*/ 3 h 10"/>
                <a:gd name="T20" fmla="*/ 2 w 22"/>
                <a:gd name="T21" fmla="*/ 1 h 10"/>
                <a:gd name="T22" fmla="*/ 16 w 22"/>
                <a:gd name="T2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10">
                  <a:moveTo>
                    <a:pt x="16" y="4"/>
                  </a:moveTo>
                  <a:cubicBezTo>
                    <a:pt x="14" y="4"/>
                    <a:pt x="14" y="5"/>
                    <a:pt x="14" y="6"/>
                  </a:cubicBezTo>
                  <a:cubicBezTo>
                    <a:pt x="14" y="7"/>
                    <a:pt x="15" y="8"/>
                    <a:pt x="16" y="8"/>
                  </a:cubicBezTo>
                  <a:cubicBezTo>
                    <a:pt x="17" y="8"/>
                    <a:pt x="19" y="8"/>
                    <a:pt x="20" y="8"/>
                  </a:cubicBezTo>
                  <a:cubicBezTo>
                    <a:pt x="21" y="8"/>
                    <a:pt x="22" y="8"/>
                    <a:pt x="22" y="9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19" y="10"/>
                    <a:pt x="18" y="10"/>
                    <a:pt x="16" y="10"/>
                  </a:cubicBezTo>
                  <a:cubicBezTo>
                    <a:pt x="15" y="10"/>
                    <a:pt x="13" y="9"/>
                    <a:pt x="12" y="8"/>
                  </a:cubicBezTo>
                  <a:cubicBezTo>
                    <a:pt x="9" y="6"/>
                    <a:pt x="6" y="5"/>
                    <a:pt x="2" y="5"/>
                  </a:cubicBezTo>
                  <a:cubicBezTo>
                    <a:pt x="2" y="4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7" y="1"/>
                    <a:pt x="12" y="0"/>
                    <a:pt x="1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5" name="Freeform 1388">
              <a:extLst>
                <a:ext uri="{FF2B5EF4-FFF2-40B4-BE49-F238E27FC236}">
                  <a16:creationId xmlns:a16="http://schemas.microsoft.com/office/drawing/2014/main" id="{A84CE46B-721C-F63B-8272-3842E2E2F548}"/>
                </a:ext>
              </a:extLst>
            </p:cNvPr>
            <p:cNvSpPr/>
            <p:nvPr userDrawn="1"/>
          </p:nvSpPr>
          <p:spPr bwMode="auto">
            <a:xfrm>
              <a:off x="6416675" y="2214563"/>
              <a:ext cx="130175" cy="150812"/>
            </a:xfrm>
            <a:custGeom>
              <a:avLst/>
              <a:gdLst>
                <a:gd name="T0" fmla="*/ 0 w 13"/>
                <a:gd name="T1" fmla="*/ 5 h 15"/>
                <a:gd name="T2" fmla="*/ 1 w 13"/>
                <a:gd name="T3" fmla="*/ 0 h 15"/>
                <a:gd name="T4" fmla="*/ 3 w 13"/>
                <a:gd name="T5" fmla="*/ 3 h 15"/>
                <a:gd name="T6" fmla="*/ 9 w 13"/>
                <a:gd name="T7" fmla="*/ 9 h 15"/>
                <a:gd name="T8" fmla="*/ 12 w 13"/>
                <a:gd name="T9" fmla="*/ 12 h 15"/>
                <a:gd name="T10" fmla="*/ 6 w 13"/>
                <a:gd name="T11" fmla="*/ 14 h 15"/>
                <a:gd name="T12" fmla="*/ 0 w 13"/>
                <a:gd name="T1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5">
                  <a:moveTo>
                    <a:pt x="0" y="5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2" y="0"/>
                    <a:pt x="3" y="2"/>
                    <a:pt x="3" y="3"/>
                  </a:cubicBezTo>
                  <a:cubicBezTo>
                    <a:pt x="5" y="5"/>
                    <a:pt x="7" y="7"/>
                    <a:pt x="9" y="9"/>
                  </a:cubicBezTo>
                  <a:cubicBezTo>
                    <a:pt x="11" y="9"/>
                    <a:pt x="13" y="10"/>
                    <a:pt x="12" y="12"/>
                  </a:cubicBezTo>
                  <a:cubicBezTo>
                    <a:pt x="11" y="14"/>
                    <a:pt x="8" y="15"/>
                    <a:pt x="6" y="14"/>
                  </a:cubicBezTo>
                  <a:cubicBezTo>
                    <a:pt x="2" y="12"/>
                    <a:pt x="1" y="8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6" name="Freeform 1389">
              <a:extLst>
                <a:ext uri="{FF2B5EF4-FFF2-40B4-BE49-F238E27FC236}">
                  <a16:creationId xmlns:a16="http://schemas.microsoft.com/office/drawing/2014/main" id="{E3128EA0-6B8C-8E5D-EFA0-92CD6A3F8B3E}"/>
                </a:ext>
              </a:extLst>
            </p:cNvPr>
            <p:cNvSpPr/>
            <p:nvPr userDrawn="1"/>
          </p:nvSpPr>
          <p:spPr bwMode="auto">
            <a:xfrm>
              <a:off x="6456363" y="1973263"/>
              <a:ext cx="130175" cy="100012"/>
            </a:xfrm>
            <a:custGeom>
              <a:avLst/>
              <a:gdLst>
                <a:gd name="T0" fmla="*/ 6 w 13"/>
                <a:gd name="T1" fmla="*/ 0 h 10"/>
                <a:gd name="T2" fmla="*/ 11 w 13"/>
                <a:gd name="T3" fmla="*/ 5 h 10"/>
                <a:gd name="T4" fmla="*/ 12 w 13"/>
                <a:gd name="T5" fmla="*/ 9 h 10"/>
                <a:gd name="T6" fmla="*/ 12 w 13"/>
                <a:gd name="T7" fmla="*/ 10 h 10"/>
                <a:gd name="T8" fmla="*/ 11 w 13"/>
                <a:gd name="T9" fmla="*/ 9 h 10"/>
                <a:gd name="T10" fmla="*/ 8 w 13"/>
                <a:gd name="T11" fmla="*/ 7 h 10"/>
                <a:gd name="T12" fmla="*/ 2 w 13"/>
                <a:gd name="T13" fmla="*/ 7 h 10"/>
                <a:gd name="T14" fmla="*/ 0 w 13"/>
                <a:gd name="T15" fmla="*/ 6 h 10"/>
                <a:gd name="T16" fmla="*/ 6 w 13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9" y="0"/>
                    <a:pt x="9" y="3"/>
                    <a:pt x="11" y="5"/>
                  </a:cubicBezTo>
                  <a:cubicBezTo>
                    <a:pt x="11" y="6"/>
                    <a:pt x="12" y="7"/>
                    <a:pt x="12" y="9"/>
                  </a:cubicBezTo>
                  <a:cubicBezTo>
                    <a:pt x="12" y="9"/>
                    <a:pt x="13" y="10"/>
                    <a:pt x="12" y="10"/>
                  </a:cubicBezTo>
                  <a:cubicBezTo>
                    <a:pt x="12" y="10"/>
                    <a:pt x="11" y="10"/>
                    <a:pt x="11" y="9"/>
                  </a:cubicBezTo>
                  <a:cubicBezTo>
                    <a:pt x="10" y="9"/>
                    <a:pt x="9" y="8"/>
                    <a:pt x="8" y="7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7" name="Freeform 1390">
              <a:extLst>
                <a:ext uri="{FF2B5EF4-FFF2-40B4-BE49-F238E27FC236}">
                  <a16:creationId xmlns:a16="http://schemas.microsoft.com/office/drawing/2014/main" id="{269A4A3B-B549-B767-5B2F-9B91A5D9CEAE}"/>
                </a:ext>
              </a:extLst>
            </p:cNvPr>
            <p:cNvSpPr/>
            <p:nvPr userDrawn="1"/>
          </p:nvSpPr>
          <p:spPr bwMode="auto">
            <a:xfrm>
              <a:off x="6477000" y="2124075"/>
              <a:ext cx="80962" cy="109537"/>
            </a:xfrm>
            <a:custGeom>
              <a:avLst/>
              <a:gdLst>
                <a:gd name="T0" fmla="*/ 8 w 8"/>
                <a:gd name="T1" fmla="*/ 8 h 11"/>
                <a:gd name="T2" fmla="*/ 7 w 8"/>
                <a:gd name="T3" fmla="*/ 10 h 11"/>
                <a:gd name="T4" fmla="*/ 5 w 8"/>
                <a:gd name="T5" fmla="*/ 10 h 11"/>
                <a:gd name="T6" fmla="*/ 0 w 8"/>
                <a:gd name="T7" fmla="*/ 2 h 11"/>
                <a:gd name="T8" fmla="*/ 2 w 8"/>
                <a:gd name="T9" fmla="*/ 0 h 11"/>
                <a:gd name="T10" fmla="*/ 7 w 8"/>
                <a:gd name="T11" fmla="*/ 4 h 11"/>
                <a:gd name="T12" fmla="*/ 7 w 8"/>
                <a:gd name="T13" fmla="*/ 5 h 11"/>
                <a:gd name="T14" fmla="*/ 8 w 8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8" y="10"/>
                    <a:pt x="7" y="10"/>
                  </a:cubicBezTo>
                  <a:cubicBezTo>
                    <a:pt x="6" y="11"/>
                    <a:pt x="6" y="10"/>
                    <a:pt x="5" y="10"/>
                  </a:cubicBezTo>
                  <a:cubicBezTo>
                    <a:pt x="3" y="8"/>
                    <a:pt x="1" y="5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0"/>
                    <a:pt x="6" y="1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6"/>
                    <a:pt x="8" y="7"/>
                    <a:pt x="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8" name="Freeform 1391">
              <a:extLst>
                <a:ext uri="{FF2B5EF4-FFF2-40B4-BE49-F238E27FC236}">
                  <a16:creationId xmlns:a16="http://schemas.microsoft.com/office/drawing/2014/main" id="{DAD44947-906C-8DEB-D0DE-790B79C3A480}"/>
                </a:ext>
              </a:extLst>
            </p:cNvPr>
            <p:cNvSpPr/>
            <p:nvPr userDrawn="1"/>
          </p:nvSpPr>
          <p:spPr bwMode="auto">
            <a:xfrm>
              <a:off x="6407150" y="1922463"/>
              <a:ext cx="90487" cy="120650"/>
            </a:xfrm>
            <a:custGeom>
              <a:avLst/>
              <a:gdLst>
                <a:gd name="T0" fmla="*/ 0 w 9"/>
                <a:gd name="T1" fmla="*/ 9 h 12"/>
                <a:gd name="T2" fmla="*/ 7 w 9"/>
                <a:gd name="T3" fmla="*/ 1 h 12"/>
                <a:gd name="T4" fmla="*/ 9 w 9"/>
                <a:gd name="T5" fmla="*/ 2 h 12"/>
                <a:gd name="T6" fmla="*/ 8 w 9"/>
                <a:gd name="T7" fmla="*/ 3 h 12"/>
                <a:gd name="T8" fmla="*/ 3 w 9"/>
                <a:gd name="T9" fmla="*/ 10 h 12"/>
                <a:gd name="T10" fmla="*/ 2 w 9"/>
                <a:gd name="T11" fmla="*/ 12 h 12"/>
                <a:gd name="T12" fmla="*/ 0 w 9"/>
                <a:gd name="T13" fmla="*/ 10 h 12"/>
                <a:gd name="T14" fmla="*/ 0 w 9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2">
                  <a:moveTo>
                    <a:pt x="0" y="9"/>
                  </a:moveTo>
                  <a:cubicBezTo>
                    <a:pt x="0" y="5"/>
                    <a:pt x="3" y="1"/>
                    <a:pt x="7" y="1"/>
                  </a:cubicBezTo>
                  <a:cubicBezTo>
                    <a:pt x="8" y="0"/>
                    <a:pt x="9" y="0"/>
                    <a:pt x="9" y="2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5" y="5"/>
                    <a:pt x="3" y="7"/>
                    <a:pt x="3" y="10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9" name="Freeform 1392">
              <a:extLst>
                <a:ext uri="{FF2B5EF4-FFF2-40B4-BE49-F238E27FC236}">
                  <a16:creationId xmlns:a16="http://schemas.microsoft.com/office/drawing/2014/main" id="{65FABA80-FC59-196A-2AEF-F6FF5B159F6F}"/>
                </a:ext>
              </a:extLst>
            </p:cNvPr>
            <p:cNvSpPr/>
            <p:nvPr userDrawn="1"/>
          </p:nvSpPr>
          <p:spPr bwMode="auto">
            <a:xfrm>
              <a:off x="11801475" y="2979738"/>
              <a:ext cx="190500" cy="100012"/>
            </a:xfrm>
            <a:custGeom>
              <a:avLst/>
              <a:gdLst>
                <a:gd name="T0" fmla="*/ 10 w 19"/>
                <a:gd name="T1" fmla="*/ 1 h 10"/>
                <a:gd name="T2" fmla="*/ 18 w 19"/>
                <a:gd name="T3" fmla="*/ 5 h 10"/>
                <a:gd name="T4" fmla="*/ 19 w 19"/>
                <a:gd name="T5" fmla="*/ 6 h 10"/>
                <a:gd name="T6" fmla="*/ 17 w 19"/>
                <a:gd name="T7" fmla="*/ 7 h 10"/>
                <a:gd name="T8" fmla="*/ 3 w 19"/>
                <a:gd name="T9" fmla="*/ 9 h 10"/>
                <a:gd name="T10" fmla="*/ 1 w 19"/>
                <a:gd name="T11" fmla="*/ 9 h 10"/>
                <a:gd name="T12" fmla="*/ 1 w 19"/>
                <a:gd name="T13" fmla="*/ 7 h 10"/>
                <a:gd name="T14" fmla="*/ 9 w 19"/>
                <a:gd name="T15" fmla="*/ 1 h 10"/>
                <a:gd name="T16" fmla="*/ 10 w 19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">
                  <a:moveTo>
                    <a:pt x="10" y="1"/>
                  </a:moveTo>
                  <a:cubicBezTo>
                    <a:pt x="13" y="0"/>
                    <a:pt x="15" y="3"/>
                    <a:pt x="18" y="5"/>
                  </a:cubicBezTo>
                  <a:cubicBezTo>
                    <a:pt x="18" y="5"/>
                    <a:pt x="19" y="5"/>
                    <a:pt x="19" y="6"/>
                  </a:cubicBezTo>
                  <a:cubicBezTo>
                    <a:pt x="18" y="7"/>
                    <a:pt x="18" y="7"/>
                    <a:pt x="17" y="7"/>
                  </a:cubicBezTo>
                  <a:cubicBezTo>
                    <a:pt x="12" y="5"/>
                    <a:pt x="7" y="7"/>
                    <a:pt x="3" y="9"/>
                  </a:cubicBezTo>
                  <a:cubicBezTo>
                    <a:pt x="2" y="9"/>
                    <a:pt x="2" y="10"/>
                    <a:pt x="1" y="9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4"/>
                    <a:pt x="5" y="1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0" name="Freeform 1393">
              <a:extLst>
                <a:ext uri="{FF2B5EF4-FFF2-40B4-BE49-F238E27FC236}">
                  <a16:creationId xmlns:a16="http://schemas.microsoft.com/office/drawing/2014/main" id="{81D1D3C2-B46F-F12A-BE03-8BD07A7C8444}"/>
                </a:ext>
              </a:extLst>
            </p:cNvPr>
            <p:cNvSpPr/>
            <p:nvPr userDrawn="1"/>
          </p:nvSpPr>
          <p:spPr bwMode="auto">
            <a:xfrm>
              <a:off x="12011025" y="2928938"/>
              <a:ext cx="111125" cy="131762"/>
            </a:xfrm>
            <a:custGeom>
              <a:avLst/>
              <a:gdLst>
                <a:gd name="T0" fmla="*/ 0 w 11"/>
                <a:gd name="T1" fmla="*/ 1 h 13"/>
                <a:gd name="T2" fmla="*/ 11 w 11"/>
                <a:gd name="T3" fmla="*/ 10 h 13"/>
                <a:gd name="T4" fmla="*/ 10 w 11"/>
                <a:gd name="T5" fmla="*/ 12 h 13"/>
                <a:gd name="T6" fmla="*/ 6 w 11"/>
                <a:gd name="T7" fmla="*/ 11 h 13"/>
                <a:gd name="T8" fmla="*/ 3 w 11"/>
                <a:gd name="T9" fmla="*/ 7 h 13"/>
                <a:gd name="T10" fmla="*/ 0 w 11"/>
                <a:gd name="T1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3">
                  <a:moveTo>
                    <a:pt x="0" y="1"/>
                  </a:moveTo>
                  <a:cubicBezTo>
                    <a:pt x="6" y="0"/>
                    <a:pt x="11" y="4"/>
                    <a:pt x="11" y="10"/>
                  </a:cubicBezTo>
                  <a:cubicBezTo>
                    <a:pt x="11" y="11"/>
                    <a:pt x="11" y="12"/>
                    <a:pt x="10" y="12"/>
                  </a:cubicBezTo>
                  <a:cubicBezTo>
                    <a:pt x="9" y="12"/>
                    <a:pt x="7" y="13"/>
                    <a:pt x="6" y="11"/>
                  </a:cubicBezTo>
                  <a:cubicBezTo>
                    <a:pt x="5" y="10"/>
                    <a:pt x="3" y="8"/>
                    <a:pt x="3" y="7"/>
                  </a:cubicBezTo>
                  <a:cubicBezTo>
                    <a:pt x="2" y="5"/>
                    <a:pt x="1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1" name="Freeform 1394">
              <a:extLst>
                <a:ext uri="{FF2B5EF4-FFF2-40B4-BE49-F238E27FC236}">
                  <a16:creationId xmlns:a16="http://schemas.microsoft.com/office/drawing/2014/main" id="{8370D791-6679-64BD-E445-F43589F62C3B}"/>
                </a:ext>
              </a:extLst>
            </p:cNvPr>
            <p:cNvSpPr/>
            <p:nvPr userDrawn="1"/>
          </p:nvSpPr>
          <p:spPr bwMode="auto">
            <a:xfrm>
              <a:off x="11861800" y="2928938"/>
              <a:ext cx="160337" cy="80962"/>
            </a:xfrm>
            <a:custGeom>
              <a:avLst/>
              <a:gdLst>
                <a:gd name="T0" fmla="*/ 8 w 16"/>
                <a:gd name="T1" fmla="*/ 0 h 8"/>
                <a:gd name="T2" fmla="*/ 15 w 16"/>
                <a:gd name="T3" fmla="*/ 4 h 8"/>
                <a:gd name="T4" fmla="*/ 15 w 16"/>
                <a:gd name="T5" fmla="*/ 6 h 8"/>
                <a:gd name="T6" fmla="*/ 12 w 16"/>
                <a:gd name="T7" fmla="*/ 7 h 8"/>
                <a:gd name="T8" fmla="*/ 1 w 16"/>
                <a:gd name="T9" fmla="*/ 4 h 8"/>
                <a:gd name="T10" fmla="*/ 1 w 16"/>
                <a:gd name="T11" fmla="*/ 3 h 8"/>
                <a:gd name="T12" fmla="*/ 8 w 1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">
                  <a:moveTo>
                    <a:pt x="8" y="0"/>
                  </a:moveTo>
                  <a:cubicBezTo>
                    <a:pt x="11" y="0"/>
                    <a:pt x="13" y="1"/>
                    <a:pt x="15" y="4"/>
                  </a:cubicBezTo>
                  <a:cubicBezTo>
                    <a:pt x="15" y="4"/>
                    <a:pt x="16" y="5"/>
                    <a:pt x="15" y="6"/>
                  </a:cubicBezTo>
                  <a:cubicBezTo>
                    <a:pt x="14" y="6"/>
                    <a:pt x="13" y="8"/>
                    <a:pt x="12" y="7"/>
                  </a:cubicBezTo>
                  <a:cubicBezTo>
                    <a:pt x="9" y="5"/>
                    <a:pt x="5" y="4"/>
                    <a:pt x="1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3" y="1"/>
                    <a:pt x="5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2" name="Freeform 1395">
              <a:extLst>
                <a:ext uri="{FF2B5EF4-FFF2-40B4-BE49-F238E27FC236}">
                  <a16:creationId xmlns:a16="http://schemas.microsoft.com/office/drawing/2014/main" id="{91E6382E-FAA2-F484-2F38-A9E4D309FBA0}"/>
                </a:ext>
              </a:extLst>
            </p:cNvPr>
            <p:cNvSpPr/>
            <p:nvPr userDrawn="1"/>
          </p:nvSpPr>
          <p:spPr bwMode="auto">
            <a:xfrm>
              <a:off x="11771313" y="2949575"/>
              <a:ext cx="80962" cy="130175"/>
            </a:xfrm>
            <a:custGeom>
              <a:avLst/>
              <a:gdLst>
                <a:gd name="T0" fmla="*/ 0 w 8"/>
                <a:gd name="T1" fmla="*/ 10 h 13"/>
                <a:gd name="T2" fmla="*/ 6 w 8"/>
                <a:gd name="T3" fmla="*/ 1 h 13"/>
                <a:gd name="T4" fmla="*/ 7 w 8"/>
                <a:gd name="T5" fmla="*/ 0 h 13"/>
                <a:gd name="T6" fmla="*/ 7 w 8"/>
                <a:gd name="T7" fmla="*/ 2 h 13"/>
                <a:gd name="T8" fmla="*/ 4 w 8"/>
                <a:gd name="T9" fmla="*/ 6 h 13"/>
                <a:gd name="T10" fmla="*/ 2 w 8"/>
                <a:gd name="T11" fmla="*/ 11 h 13"/>
                <a:gd name="T12" fmla="*/ 1 w 8"/>
                <a:gd name="T13" fmla="*/ 13 h 13"/>
                <a:gd name="T14" fmla="*/ 0 w 8"/>
                <a:gd name="T15" fmla="*/ 11 h 13"/>
                <a:gd name="T16" fmla="*/ 0 w 8"/>
                <a:gd name="T1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0" y="10"/>
                  </a:moveTo>
                  <a:cubicBezTo>
                    <a:pt x="0" y="5"/>
                    <a:pt x="2" y="2"/>
                    <a:pt x="6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8" y="1"/>
                    <a:pt x="7" y="1"/>
                    <a:pt x="7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3" y="8"/>
                    <a:pt x="2" y="9"/>
                    <a:pt x="2" y="11"/>
                  </a:cubicBezTo>
                  <a:cubicBezTo>
                    <a:pt x="2" y="12"/>
                    <a:pt x="2" y="13"/>
                    <a:pt x="1" y="13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0" y="11"/>
                    <a:pt x="0" y="10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3" name="Freeform 1396">
              <a:extLst>
                <a:ext uri="{FF2B5EF4-FFF2-40B4-BE49-F238E27FC236}">
                  <a16:creationId xmlns:a16="http://schemas.microsoft.com/office/drawing/2014/main" id="{AD21D853-7ABB-85A0-1AB2-215B1102DF59}"/>
                </a:ext>
              </a:extLst>
            </p:cNvPr>
            <p:cNvSpPr/>
            <p:nvPr userDrawn="1"/>
          </p:nvSpPr>
          <p:spPr bwMode="auto">
            <a:xfrm>
              <a:off x="11991975" y="3009900"/>
              <a:ext cx="79375" cy="111125"/>
            </a:xfrm>
            <a:custGeom>
              <a:avLst/>
              <a:gdLst>
                <a:gd name="T0" fmla="*/ 8 w 8"/>
                <a:gd name="T1" fmla="*/ 8 h 11"/>
                <a:gd name="T2" fmla="*/ 7 w 8"/>
                <a:gd name="T3" fmla="*/ 10 h 11"/>
                <a:gd name="T4" fmla="*/ 5 w 8"/>
                <a:gd name="T5" fmla="*/ 8 h 11"/>
                <a:gd name="T6" fmla="*/ 1 w 8"/>
                <a:gd name="T7" fmla="*/ 3 h 11"/>
                <a:gd name="T8" fmla="*/ 1 w 8"/>
                <a:gd name="T9" fmla="*/ 1 h 11"/>
                <a:gd name="T10" fmla="*/ 4 w 8"/>
                <a:gd name="T11" fmla="*/ 0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8"/>
                    <a:pt x="8" y="10"/>
                    <a:pt x="7" y="10"/>
                  </a:cubicBezTo>
                  <a:cubicBezTo>
                    <a:pt x="6" y="11"/>
                    <a:pt x="6" y="9"/>
                    <a:pt x="5" y="8"/>
                  </a:cubicBezTo>
                  <a:cubicBezTo>
                    <a:pt x="4" y="6"/>
                    <a:pt x="3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6" y="1"/>
                    <a:pt x="8" y="4"/>
                    <a:pt x="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4" name="Freeform 1397">
              <a:extLst>
                <a:ext uri="{FF2B5EF4-FFF2-40B4-BE49-F238E27FC236}">
                  <a16:creationId xmlns:a16="http://schemas.microsoft.com/office/drawing/2014/main" id="{EA864DCE-A23A-391A-D457-007E29599215}"/>
                </a:ext>
              </a:extLst>
            </p:cNvPr>
            <p:cNvSpPr/>
            <p:nvPr userDrawn="1"/>
          </p:nvSpPr>
          <p:spPr bwMode="auto">
            <a:xfrm>
              <a:off x="11961813" y="3090863"/>
              <a:ext cx="90487" cy="69850"/>
            </a:xfrm>
            <a:custGeom>
              <a:avLst/>
              <a:gdLst>
                <a:gd name="T0" fmla="*/ 0 w 9"/>
                <a:gd name="T1" fmla="*/ 6 h 7"/>
                <a:gd name="T2" fmla="*/ 5 w 9"/>
                <a:gd name="T3" fmla="*/ 1 h 7"/>
                <a:gd name="T4" fmla="*/ 7 w 9"/>
                <a:gd name="T5" fmla="*/ 1 h 7"/>
                <a:gd name="T6" fmla="*/ 8 w 9"/>
                <a:gd name="T7" fmla="*/ 3 h 7"/>
                <a:gd name="T8" fmla="*/ 0 w 9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0" y="6"/>
                  </a:moveTo>
                  <a:cubicBezTo>
                    <a:pt x="2" y="5"/>
                    <a:pt x="4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9" y="2"/>
                    <a:pt x="8" y="3"/>
                  </a:cubicBezTo>
                  <a:cubicBezTo>
                    <a:pt x="7" y="6"/>
                    <a:pt x="3" y="7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5" name="Freeform 1398">
              <a:extLst>
                <a:ext uri="{FF2B5EF4-FFF2-40B4-BE49-F238E27FC236}">
                  <a16:creationId xmlns:a16="http://schemas.microsoft.com/office/drawing/2014/main" id="{B67E517F-BC17-58BE-FE13-E5825A0634FD}"/>
                </a:ext>
              </a:extLst>
            </p:cNvPr>
            <p:cNvSpPr/>
            <p:nvPr userDrawn="1"/>
          </p:nvSpPr>
          <p:spPr bwMode="auto">
            <a:xfrm>
              <a:off x="7527925" y="3321050"/>
              <a:ext cx="169862" cy="122237"/>
            </a:xfrm>
            <a:custGeom>
              <a:avLst/>
              <a:gdLst>
                <a:gd name="T0" fmla="*/ 0 w 17"/>
                <a:gd name="T1" fmla="*/ 9 h 12"/>
                <a:gd name="T2" fmla="*/ 12 w 17"/>
                <a:gd name="T3" fmla="*/ 1 h 12"/>
                <a:gd name="T4" fmla="*/ 16 w 17"/>
                <a:gd name="T5" fmla="*/ 3 h 12"/>
                <a:gd name="T6" fmla="*/ 16 w 17"/>
                <a:gd name="T7" fmla="*/ 4 h 12"/>
                <a:gd name="T8" fmla="*/ 15 w 17"/>
                <a:gd name="T9" fmla="*/ 5 h 12"/>
                <a:gd name="T10" fmla="*/ 2 w 17"/>
                <a:gd name="T11" fmla="*/ 10 h 12"/>
                <a:gd name="T12" fmla="*/ 0 w 17"/>
                <a:gd name="T13" fmla="*/ 11 h 12"/>
                <a:gd name="T14" fmla="*/ 0 w 17"/>
                <a:gd name="T1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2">
                  <a:moveTo>
                    <a:pt x="0" y="9"/>
                  </a:moveTo>
                  <a:cubicBezTo>
                    <a:pt x="0" y="2"/>
                    <a:pt x="6" y="0"/>
                    <a:pt x="12" y="1"/>
                  </a:cubicBezTo>
                  <a:cubicBezTo>
                    <a:pt x="13" y="1"/>
                    <a:pt x="14" y="2"/>
                    <a:pt x="16" y="3"/>
                  </a:cubicBezTo>
                  <a:cubicBezTo>
                    <a:pt x="16" y="3"/>
                    <a:pt x="17" y="3"/>
                    <a:pt x="16" y="4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0" y="5"/>
                    <a:pt x="6" y="7"/>
                    <a:pt x="2" y="10"/>
                  </a:cubicBezTo>
                  <a:cubicBezTo>
                    <a:pt x="2" y="11"/>
                    <a:pt x="1" y="12"/>
                    <a:pt x="0" y="11"/>
                  </a:cubicBezTo>
                  <a:cubicBezTo>
                    <a:pt x="0" y="11"/>
                    <a:pt x="0" y="10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6" name="Freeform 1399">
              <a:extLst>
                <a:ext uri="{FF2B5EF4-FFF2-40B4-BE49-F238E27FC236}">
                  <a16:creationId xmlns:a16="http://schemas.microsoft.com/office/drawing/2014/main" id="{22AAC7D4-17CF-F2C0-179E-A51F686FF728}"/>
                </a:ext>
              </a:extLst>
            </p:cNvPr>
            <p:cNvSpPr/>
            <p:nvPr userDrawn="1"/>
          </p:nvSpPr>
          <p:spPr bwMode="auto">
            <a:xfrm>
              <a:off x="7697788" y="3241675"/>
              <a:ext cx="130175" cy="109537"/>
            </a:xfrm>
            <a:custGeom>
              <a:avLst/>
              <a:gdLst>
                <a:gd name="T0" fmla="*/ 4 w 13"/>
                <a:gd name="T1" fmla="*/ 1 h 11"/>
                <a:gd name="T2" fmla="*/ 12 w 13"/>
                <a:gd name="T3" fmla="*/ 7 h 11"/>
                <a:gd name="T4" fmla="*/ 11 w 13"/>
                <a:gd name="T5" fmla="*/ 10 h 11"/>
                <a:gd name="T6" fmla="*/ 8 w 13"/>
                <a:gd name="T7" fmla="*/ 10 h 11"/>
                <a:gd name="T8" fmla="*/ 4 w 13"/>
                <a:gd name="T9" fmla="*/ 7 h 11"/>
                <a:gd name="T10" fmla="*/ 3 w 13"/>
                <a:gd name="T11" fmla="*/ 6 h 11"/>
                <a:gd name="T12" fmla="*/ 2 w 13"/>
                <a:gd name="T13" fmla="*/ 4 h 11"/>
                <a:gd name="T14" fmla="*/ 1 w 13"/>
                <a:gd name="T15" fmla="*/ 2 h 11"/>
                <a:gd name="T16" fmla="*/ 4 w 13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1">
                  <a:moveTo>
                    <a:pt x="4" y="1"/>
                  </a:moveTo>
                  <a:cubicBezTo>
                    <a:pt x="8" y="1"/>
                    <a:pt x="11" y="3"/>
                    <a:pt x="12" y="7"/>
                  </a:cubicBezTo>
                  <a:cubicBezTo>
                    <a:pt x="12" y="8"/>
                    <a:pt x="13" y="9"/>
                    <a:pt x="11" y="10"/>
                  </a:cubicBezTo>
                  <a:cubicBezTo>
                    <a:pt x="10" y="11"/>
                    <a:pt x="9" y="11"/>
                    <a:pt x="8" y="10"/>
                  </a:cubicBezTo>
                  <a:cubicBezTo>
                    <a:pt x="7" y="8"/>
                    <a:pt x="6" y="8"/>
                    <a:pt x="4" y="7"/>
                  </a:cubicBezTo>
                  <a:cubicBezTo>
                    <a:pt x="3" y="7"/>
                    <a:pt x="2" y="7"/>
                    <a:pt x="3" y="6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0" y="3"/>
                    <a:pt x="1" y="2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7" name="Freeform 1400">
              <a:extLst>
                <a:ext uri="{FF2B5EF4-FFF2-40B4-BE49-F238E27FC236}">
                  <a16:creationId xmlns:a16="http://schemas.microsoft.com/office/drawing/2014/main" id="{0B6A175A-5BA7-2DB1-6F6A-C868B10D4966}"/>
                </a:ext>
              </a:extLst>
            </p:cNvPr>
            <p:cNvSpPr/>
            <p:nvPr userDrawn="1"/>
          </p:nvSpPr>
          <p:spPr bwMode="auto">
            <a:xfrm>
              <a:off x="7558088" y="3260725"/>
              <a:ext cx="150812" cy="60325"/>
            </a:xfrm>
            <a:custGeom>
              <a:avLst/>
              <a:gdLst>
                <a:gd name="T0" fmla="*/ 8 w 15"/>
                <a:gd name="T1" fmla="*/ 0 h 6"/>
                <a:gd name="T2" fmla="*/ 14 w 15"/>
                <a:gd name="T3" fmla="*/ 2 h 6"/>
                <a:gd name="T4" fmla="*/ 15 w 15"/>
                <a:gd name="T5" fmla="*/ 4 h 6"/>
                <a:gd name="T6" fmla="*/ 13 w 15"/>
                <a:gd name="T7" fmla="*/ 6 h 6"/>
                <a:gd name="T8" fmla="*/ 11 w 15"/>
                <a:gd name="T9" fmla="*/ 6 h 6"/>
                <a:gd name="T10" fmla="*/ 2 w 15"/>
                <a:gd name="T11" fmla="*/ 6 h 6"/>
                <a:gd name="T12" fmla="*/ 1 w 15"/>
                <a:gd name="T13" fmla="*/ 6 h 6"/>
                <a:gd name="T14" fmla="*/ 1 w 15"/>
                <a:gd name="T15" fmla="*/ 4 h 6"/>
                <a:gd name="T16" fmla="*/ 8 w 1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">
                  <a:moveTo>
                    <a:pt x="8" y="0"/>
                  </a:moveTo>
                  <a:cubicBezTo>
                    <a:pt x="10" y="0"/>
                    <a:pt x="12" y="1"/>
                    <a:pt x="14" y="2"/>
                  </a:cubicBezTo>
                  <a:cubicBezTo>
                    <a:pt x="14" y="3"/>
                    <a:pt x="15" y="3"/>
                    <a:pt x="15" y="4"/>
                  </a:cubicBezTo>
                  <a:cubicBezTo>
                    <a:pt x="14" y="5"/>
                    <a:pt x="14" y="6"/>
                    <a:pt x="13" y="6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8" y="5"/>
                    <a:pt x="5" y="5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3" y="2"/>
                    <a:pt x="5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8" name="Freeform 1401">
              <a:extLst>
                <a:ext uri="{FF2B5EF4-FFF2-40B4-BE49-F238E27FC236}">
                  <a16:creationId xmlns:a16="http://schemas.microsoft.com/office/drawing/2014/main" id="{02D68779-FA02-2ABB-F6E2-F3E983A3B4DB}"/>
                </a:ext>
              </a:extLst>
            </p:cNvPr>
            <p:cNvSpPr/>
            <p:nvPr userDrawn="1"/>
          </p:nvSpPr>
          <p:spPr bwMode="auto">
            <a:xfrm>
              <a:off x="7478713" y="3302000"/>
              <a:ext cx="58737" cy="150812"/>
            </a:xfrm>
            <a:custGeom>
              <a:avLst/>
              <a:gdLst>
                <a:gd name="T0" fmla="*/ 1 w 6"/>
                <a:gd name="T1" fmla="*/ 9 h 15"/>
                <a:gd name="T2" fmla="*/ 4 w 6"/>
                <a:gd name="T3" fmla="*/ 1 h 15"/>
                <a:gd name="T4" fmla="*/ 5 w 6"/>
                <a:gd name="T5" fmla="*/ 1 h 15"/>
                <a:gd name="T6" fmla="*/ 6 w 6"/>
                <a:gd name="T7" fmla="*/ 2 h 15"/>
                <a:gd name="T8" fmla="*/ 4 w 6"/>
                <a:gd name="T9" fmla="*/ 7 h 15"/>
                <a:gd name="T10" fmla="*/ 4 w 6"/>
                <a:gd name="T11" fmla="*/ 11 h 15"/>
                <a:gd name="T12" fmla="*/ 2 w 6"/>
                <a:gd name="T13" fmla="*/ 14 h 15"/>
                <a:gd name="T14" fmla="*/ 1 w 6"/>
                <a:gd name="T15" fmla="*/ 11 h 15"/>
                <a:gd name="T16" fmla="*/ 1 w 6"/>
                <a:gd name="T1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5">
                  <a:moveTo>
                    <a:pt x="1" y="9"/>
                  </a:moveTo>
                  <a:cubicBezTo>
                    <a:pt x="0" y="6"/>
                    <a:pt x="2" y="3"/>
                    <a:pt x="4" y="1"/>
                  </a:cubicBezTo>
                  <a:cubicBezTo>
                    <a:pt x="4" y="1"/>
                    <a:pt x="5" y="0"/>
                    <a:pt x="5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4"/>
                    <a:pt x="5" y="5"/>
                    <a:pt x="4" y="7"/>
                  </a:cubicBezTo>
                  <a:cubicBezTo>
                    <a:pt x="3" y="8"/>
                    <a:pt x="4" y="10"/>
                    <a:pt x="4" y="11"/>
                  </a:cubicBezTo>
                  <a:cubicBezTo>
                    <a:pt x="3" y="12"/>
                    <a:pt x="4" y="15"/>
                    <a:pt x="2" y="14"/>
                  </a:cubicBezTo>
                  <a:cubicBezTo>
                    <a:pt x="1" y="14"/>
                    <a:pt x="1" y="13"/>
                    <a:pt x="1" y="11"/>
                  </a:cubicBezTo>
                  <a:cubicBezTo>
                    <a:pt x="1" y="10"/>
                    <a:pt x="1" y="10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9" name="Freeform 1402">
              <a:extLst>
                <a:ext uri="{FF2B5EF4-FFF2-40B4-BE49-F238E27FC236}">
                  <a16:creationId xmlns:a16="http://schemas.microsoft.com/office/drawing/2014/main" id="{F403D37A-14A1-C8AE-C6BD-23F9D90F3717}"/>
                </a:ext>
              </a:extLst>
            </p:cNvPr>
            <p:cNvSpPr/>
            <p:nvPr userDrawn="1"/>
          </p:nvSpPr>
          <p:spPr bwMode="auto">
            <a:xfrm>
              <a:off x="7697788" y="3321050"/>
              <a:ext cx="100012" cy="92075"/>
            </a:xfrm>
            <a:custGeom>
              <a:avLst/>
              <a:gdLst>
                <a:gd name="T0" fmla="*/ 3 w 10"/>
                <a:gd name="T1" fmla="*/ 0 h 9"/>
                <a:gd name="T2" fmla="*/ 9 w 10"/>
                <a:gd name="T3" fmla="*/ 6 h 9"/>
                <a:gd name="T4" fmla="*/ 9 w 10"/>
                <a:gd name="T5" fmla="*/ 7 h 9"/>
                <a:gd name="T6" fmla="*/ 9 w 10"/>
                <a:gd name="T7" fmla="*/ 9 h 9"/>
                <a:gd name="T8" fmla="*/ 6 w 10"/>
                <a:gd name="T9" fmla="*/ 8 h 9"/>
                <a:gd name="T10" fmla="*/ 2 w 10"/>
                <a:gd name="T11" fmla="*/ 3 h 9"/>
                <a:gd name="T12" fmla="*/ 1 w 10"/>
                <a:gd name="T13" fmla="*/ 1 h 9"/>
                <a:gd name="T14" fmla="*/ 3 w 10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3" y="0"/>
                  </a:moveTo>
                  <a:cubicBezTo>
                    <a:pt x="5" y="0"/>
                    <a:pt x="8" y="4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8" y="8"/>
                    <a:pt x="10" y="9"/>
                    <a:pt x="9" y="9"/>
                  </a:cubicBezTo>
                  <a:cubicBezTo>
                    <a:pt x="8" y="9"/>
                    <a:pt x="7" y="8"/>
                    <a:pt x="6" y="8"/>
                  </a:cubicBezTo>
                  <a:cubicBezTo>
                    <a:pt x="5" y="6"/>
                    <a:pt x="3" y="5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0" name="Freeform 1403">
              <a:extLst>
                <a:ext uri="{FF2B5EF4-FFF2-40B4-BE49-F238E27FC236}">
                  <a16:creationId xmlns:a16="http://schemas.microsoft.com/office/drawing/2014/main" id="{DCF74DC5-C8A8-BA24-8EE4-AA7A5924EA3A}"/>
                </a:ext>
              </a:extLst>
            </p:cNvPr>
            <p:cNvSpPr/>
            <p:nvPr userDrawn="1"/>
          </p:nvSpPr>
          <p:spPr bwMode="auto">
            <a:xfrm>
              <a:off x="7697788" y="3392488"/>
              <a:ext cx="69850" cy="90487"/>
            </a:xfrm>
            <a:custGeom>
              <a:avLst/>
              <a:gdLst>
                <a:gd name="T0" fmla="*/ 0 w 7"/>
                <a:gd name="T1" fmla="*/ 8 h 9"/>
                <a:gd name="T2" fmla="*/ 4 w 7"/>
                <a:gd name="T3" fmla="*/ 1 h 9"/>
                <a:gd name="T4" fmla="*/ 6 w 7"/>
                <a:gd name="T5" fmla="*/ 1 h 9"/>
                <a:gd name="T6" fmla="*/ 7 w 7"/>
                <a:gd name="T7" fmla="*/ 4 h 9"/>
                <a:gd name="T8" fmla="*/ 0 w 7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0" y="8"/>
                  </a:moveTo>
                  <a:cubicBezTo>
                    <a:pt x="1" y="6"/>
                    <a:pt x="3" y="4"/>
                    <a:pt x="4" y="1"/>
                  </a:cubicBezTo>
                  <a:cubicBezTo>
                    <a:pt x="4" y="0"/>
                    <a:pt x="5" y="1"/>
                    <a:pt x="6" y="1"/>
                  </a:cubicBezTo>
                  <a:cubicBezTo>
                    <a:pt x="7" y="2"/>
                    <a:pt x="7" y="2"/>
                    <a:pt x="7" y="4"/>
                  </a:cubicBezTo>
                  <a:cubicBezTo>
                    <a:pt x="6" y="6"/>
                    <a:pt x="3" y="9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1" name="Freeform 1404">
              <a:extLst>
                <a:ext uri="{FF2B5EF4-FFF2-40B4-BE49-F238E27FC236}">
                  <a16:creationId xmlns:a16="http://schemas.microsoft.com/office/drawing/2014/main" id="{B23B01BD-50CD-6E1B-5576-F7392C181566}"/>
                </a:ext>
              </a:extLst>
            </p:cNvPr>
            <p:cNvSpPr/>
            <p:nvPr userDrawn="1"/>
          </p:nvSpPr>
          <p:spPr bwMode="auto">
            <a:xfrm>
              <a:off x="8999538" y="874713"/>
              <a:ext cx="190500" cy="90487"/>
            </a:xfrm>
            <a:custGeom>
              <a:avLst/>
              <a:gdLst>
                <a:gd name="T0" fmla="*/ 8 w 19"/>
                <a:gd name="T1" fmla="*/ 0 h 9"/>
                <a:gd name="T2" fmla="*/ 19 w 19"/>
                <a:gd name="T3" fmla="*/ 7 h 9"/>
                <a:gd name="T4" fmla="*/ 19 w 19"/>
                <a:gd name="T5" fmla="*/ 8 h 9"/>
                <a:gd name="T6" fmla="*/ 18 w 19"/>
                <a:gd name="T7" fmla="*/ 8 h 9"/>
                <a:gd name="T8" fmla="*/ 12 w 19"/>
                <a:gd name="T9" fmla="*/ 7 h 9"/>
                <a:gd name="T10" fmla="*/ 4 w 19"/>
                <a:gd name="T11" fmla="*/ 7 h 9"/>
                <a:gd name="T12" fmla="*/ 1 w 19"/>
                <a:gd name="T13" fmla="*/ 7 h 9"/>
                <a:gd name="T14" fmla="*/ 2 w 19"/>
                <a:gd name="T15" fmla="*/ 6 h 9"/>
                <a:gd name="T16" fmla="*/ 3 w 19"/>
                <a:gd name="T17" fmla="*/ 4 h 9"/>
                <a:gd name="T18" fmla="*/ 8 w 19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9">
                  <a:moveTo>
                    <a:pt x="8" y="0"/>
                  </a:moveTo>
                  <a:cubicBezTo>
                    <a:pt x="13" y="1"/>
                    <a:pt x="16" y="3"/>
                    <a:pt x="19" y="7"/>
                  </a:cubicBezTo>
                  <a:cubicBezTo>
                    <a:pt x="19" y="7"/>
                    <a:pt x="19" y="8"/>
                    <a:pt x="19" y="8"/>
                  </a:cubicBezTo>
                  <a:cubicBezTo>
                    <a:pt x="19" y="9"/>
                    <a:pt x="18" y="8"/>
                    <a:pt x="18" y="8"/>
                  </a:cubicBezTo>
                  <a:cubicBezTo>
                    <a:pt x="16" y="8"/>
                    <a:pt x="14" y="7"/>
                    <a:pt x="12" y="7"/>
                  </a:cubicBezTo>
                  <a:cubicBezTo>
                    <a:pt x="9" y="6"/>
                    <a:pt x="7" y="6"/>
                    <a:pt x="4" y="7"/>
                  </a:cubicBezTo>
                  <a:cubicBezTo>
                    <a:pt x="3" y="7"/>
                    <a:pt x="2" y="8"/>
                    <a:pt x="1" y="7"/>
                  </a:cubicBezTo>
                  <a:cubicBezTo>
                    <a:pt x="0" y="6"/>
                    <a:pt x="2" y="6"/>
                    <a:pt x="2" y="6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5" y="3"/>
                    <a:pt x="6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2" name="Freeform 1405">
              <a:extLst>
                <a:ext uri="{FF2B5EF4-FFF2-40B4-BE49-F238E27FC236}">
                  <a16:creationId xmlns:a16="http://schemas.microsoft.com/office/drawing/2014/main" id="{5350869E-5854-F1DA-82D9-F68CDCB5E5F8}"/>
                </a:ext>
              </a:extLst>
            </p:cNvPr>
            <p:cNvSpPr/>
            <p:nvPr userDrawn="1"/>
          </p:nvSpPr>
          <p:spPr bwMode="auto">
            <a:xfrm>
              <a:off x="9248775" y="874713"/>
              <a:ext cx="80962" cy="131762"/>
            </a:xfrm>
            <a:custGeom>
              <a:avLst/>
              <a:gdLst>
                <a:gd name="T0" fmla="*/ 8 w 8"/>
                <a:gd name="T1" fmla="*/ 9 h 13"/>
                <a:gd name="T2" fmla="*/ 7 w 8"/>
                <a:gd name="T3" fmla="*/ 10 h 13"/>
                <a:gd name="T4" fmla="*/ 6 w 8"/>
                <a:gd name="T5" fmla="*/ 13 h 13"/>
                <a:gd name="T6" fmla="*/ 2 w 8"/>
                <a:gd name="T7" fmla="*/ 11 h 13"/>
                <a:gd name="T8" fmla="*/ 0 w 8"/>
                <a:gd name="T9" fmla="*/ 6 h 13"/>
                <a:gd name="T10" fmla="*/ 0 w 8"/>
                <a:gd name="T11" fmla="*/ 1 h 13"/>
                <a:gd name="T12" fmla="*/ 2 w 8"/>
                <a:gd name="T13" fmla="*/ 0 h 13"/>
                <a:gd name="T14" fmla="*/ 8 w 8"/>
                <a:gd name="T1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9"/>
                  </a:moveTo>
                  <a:cubicBezTo>
                    <a:pt x="8" y="9"/>
                    <a:pt x="8" y="10"/>
                    <a:pt x="7" y="10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4" y="13"/>
                    <a:pt x="3" y="12"/>
                    <a:pt x="2" y="11"/>
                  </a:cubicBezTo>
                  <a:cubicBezTo>
                    <a:pt x="2" y="9"/>
                    <a:pt x="1" y="8"/>
                    <a:pt x="0" y="6"/>
                  </a:cubicBezTo>
                  <a:cubicBezTo>
                    <a:pt x="0" y="5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5" y="1"/>
                    <a:pt x="8" y="5"/>
                    <a:pt x="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3" name="Freeform 1406">
              <a:extLst>
                <a:ext uri="{FF2B5EF4-FFF2-40B4-BE49-F238E27FC236}">
                  <a16:creationId xmlns:a16="http://schemas.microsoft.com/office/drawing/2014/main" id="{D202491A-5B2A-DC8A-B28F-ECCEF1BEBBF7}"/>
                </a:ext>
              </a:extLst>
            </p:cNvPr>
            <p:cNvSpPr/>
            <p:nvPr userDrawn="1"/>
          </p:nvSpPr>
          <p:spPr bwMode="auto">
            <a:xfrm>
              <a:off x="9109075" y="844550"/>
              <a:ext cx="130175" cy="90487"/>
            </a:xfrm>
            <a:custGeom>
              <a:avLst/>
              <a:gdLst>
                <a:gd name="T0" fmla="*/ 4 w 13"/>
                <a:gd name="T1" fmla="*/ 0 h 9"/>
                <a:gd name="T2" fmla="*/ 12 w 13"/>
                <a:gd name="T3" fmla="*/ 5 h 9"/>
                <a:gd name="T4" fmla="*/ 12 w 13"/>
                <a:gd name="T5" fmla="*/ 7 h 9"/>
                <a:gd name="T6" fmla="*/ 9 w 13"/>
                <a:gd name="T7" fmla="*/ 8 h 9"/>
                <a:gd name="T8" fmla="*/ 0 w 13"/>
                <a:gd name="T9" fmla="*/ 2 h 9"/>
                <a:gd name="T10" fmla="*/ 0 w 13"/>
                <a:gd name="T11" fmla="*/ 1 h 9"/>
                <a:gd name="T12" fmla="*/ 1 w 13"/>
                <a:gd name="T13" fmla="*/ 0 h 9"/>
                <a:gd name="T14" fmla="*/ 4 w 13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cubicBezTo>
                    <a:pt x="8" y="0"/>
                    <a:pt x="11" y="2"/>
                    <a:pt x="12" y="5"/>
                  </a:cubicBezTo>
                  <a:cubicBezTo>
                    <a:pt x="13" y="6"/>
                    <a:pt x="13" y="7"/>
                    <a:pt x="12" y="7"/>
                  </a:cubicBezTo>
                  <a:cubicBezTo>
                    <a:pt x="11" y="8"/>
                    <a:pt x="10" y="9"/>
                    <a:pt x="9" y="8"/>
                  </a:cubicBezTo>
                  <a:cubicBezTo>
                    <a:pt x="6" y="5"/>
                    <a:pt x="3" y="4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4" name="Freeform 1407">
              <a:extLst>
                <a:ext uri="{FF2B5EF4-FFF2-40B4-BE49-F238E27FC236}">
                  <a16:creationId xmlns:a16="http://schemas.microsoft.com/office/drawing/2014/main" id="{48112449-457C-410B-3938-F202C64F2DC5}"/>
                </a:ext>
              </a:extLst>
            </p:cNvPr>
            <p:cNvSpPr/>
            <p:nvPr userDrawn="1"/>
          </p:nvSpPr>
          <p:spPr bwMode="auto">
            <a:xfrm>
              <a:off x="8969375" y="835025"/>
              <a:ext cx="109537" cy="111125"/>
            </a:xfrm>
            <a:custGeom>
              <a:avLst/>
              <a:gdLst>
                <a:gd name="T0" fmla="*/ 11 w 11"/>
                <a:gd name="T1" fmla="*/ 0 h 11"/>
                <a:gd name="T2" fmla="*/ 3 w 11"/>
                <a:gd name="T3" fmla="*/ 9 h 11"/>
                <a:gd name="T4" fmla="*/ 3 w 11"/>
                <a:gd name="T5" fmla="*/ 10 h 11"/>
                <a:gd name="T6" fmla="*/ 1 w 11"/>
                <a:gd name="T7" fmla="*/ 11 h 11"/>
                <a:gd name="T8" fmla="*/ 1 w 11"/>
                <a:gd name="T9" fmla="*/ 9 h 11"/>
                <a:gd name="T10" fmla="*/ 9 w 11"/>
                <a:gd name="T11" fmla="*/ 0 h 11"/>
                <a:gd name="T12" fmla="*/ 11 w 11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4"/>
                    <a:pt x="5" y="5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2" y="10"/>
                    <a:pt x="2" y="11"/>
                    <a:pt x="1" y="11"/>
                  </a:cubicBezTo>
                  <a:cubicBezTo>
                    <a:pt x="0" y="11"/>
                    <a:pt x="1" y="9"/>
                    <a:pt x="1" y="9"/>
                  </a:cubicBezTo>
                  <a:cubicBezTo>
                    <a:pt x="1" y="5"/>
                    <a:pt x="5" y="1"/>
                    <a:pt x="9" y="0"/>
                  </a:cubicBezTo>
                  <a:cubicBezTo>
                    <a:pt x="10" y="0"/>
                    <a:pt x="10" y="0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5" name="Freeform 1408">
              <a:extLst>
                <a:ext uri="{FF2B5EF4-FFF2-40B4-BE49-F238E27FC236}">
                  <a16:creationId xmlns:a16="http://schemas.microsoft.com/office/drawing/2014/main" id="{84B75D27-55EF-C471-77CC-938217A8D6E9}"/>
                </a:ext>
              </a:extLst>
            </p:cNvPr>
            <p:cNvSpPr/>
            <p:nvPr userDrawn="1"/>
          </p:nvSpPr>
          <p:spPr bwMode="auto">
            <a:xfrm>
              <a:off x="9199563" y="935038"/>
              <a:ext cx="60325" cy="111125"/>
            </a:xfrm>
            <a:custGeom>
              <a:avLst/>
              <a:gdLst>
                <a:gd name="T0" fmla="*/ 6 w 6"/>
                <a:gd name="T1" fmla="*/ 6 h 11"/>
                <a:gd name="T2" fmla="*/ 6 w 6"/>
                <a:gd name="T3" fmla="*/ 10 h 11"/>
                <a:gd name="T4" fmla="*/ 4 w 6"/>
                <a:gd name="T5" fmla="*/ 11 h 11"/>
                <a:gd name="T6" fmla="*/ 3 w 6"/>
                <a:gd name="T7" fmla="*/ 10 h 11"/>
                <a:gd name="T8" fmla="*/ 1 w 6"/>
                <a:gd name="T9" fmla="*/ 3 h 11"/>
                <a:gd name="T10" fmla="*/ 2 w 6"/>
                <a:gd name="T11" fmla="*/ 0 h 11"/>
                <a:gd name="T12" fmla="*/ 4 w 6"/>
                <a:gd name="T13" fmla="*/ 1 h 11"/>
                <a:gd name="T14" fmla="*/ 6 w 6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1">
                  <a:moveTo>
                    <a:pt x="6" y="6"/>
                  </a:moveTo>
                  <a:cubicBezTo>
                    <a:pt x="6" y="8"/>
                    <a:pt x="6" y="9"/>
                    <a:pt x="6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3" y="11"/>
                    <a:pt x="4" y="10"/>
                    <a:pt x="3" y="10"/>
                  </a:cubicBezTo>
                  <a:cubicBezTo>
                    <a:pt x="3" y="7"/>
                    <a:pt x="2" y="5"/>
                    <a:pt x="1" y="3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6" y="2"/>
                    <a:pt x="6" y="4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6" name="Freeform 1409">
              <a:extLst>
                <a:ext uri="{FF2B5EF4-FFF2-40B4-BE49-F238E27FC236}">
                  <a16:creationId xmlns:a16="http://schemas.microsoft.com/office/drawing/2014/main" id="{9063BC95-84BF-D7B4-C1B4-9A89B4D0F7FC}"/>
                </a:ext>
              </a:extLst>
            </p:cNvPr>
            <p:cNvSpPr/>
            <p:nvPr userDrawn="1"/>
          </p:nvSpPr>
          <p:spPr bwMode="auto">
            <a:xfrm>
              <a:off x="9129713" y="1016000"/>
              <a:ext cx="100012" cy="69850"/>
            </a:xfrm>
            <a:custGeom>
              <a:avLst/>
              <a:gdLst>
                <a:gd name="T0" fmla="*/ 0 w 10"/>
                <a:gd name="T1" fmla="*/ 5 h 7"/>
                <a:gd name="T2" fmla="*/ 7 w 10"/>
                <a:gd name="T3" fmla="*/ 1 h 7"/>
                <a:gd name="T4" fmla="*/ 9 w 10"/>
                <a:gd name="T5" fmla="*/ 1 h 7"/>
                <a:gd name="T6" fmla="*/ 9 w 10"/>
                <a:gd name="T7" fmla="*/ 4 h 7"/>
                <a:gd name="T8" fmla="*/ 0 w 10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cubicBezTo>
                    <a:pt x="3" y="4"/>
                    <a:pt x="5" y="3"/>
                    <a:pt x="7" y="1"/>
                  </a:cubicBezTo>
                  <a:cubicBezTo>
                    <a:pt x="8" y="1"/>
                    <a:pt x="8" y="0"/>
                    <a:pt x="9" y="1"/>
                  </a:cubicBezTo>
                  <a:cubicBezTo>
                    <a:pt x="9" y="2"/>
                    <a:pt x="10" y="3"/>
                    <a:pt x="9" y="4"/>
                  </a:cubicBezTo>
                  <a:cubicBezTo>
                    <a:pt x="6" y="6"/>
                    <a:pt x="4" y="7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7" name="Freeform 1410">
              <a:extLst>
                <a:ext uri="{FF2B5EF4-FFF2-40B4-BE49-F238E27FC236}">
                  <a16:creationId xmlns:a16="http://schemas.microsoft.com/office/drawing/2014/main" id="{CBAAF60A-D8AA-F471-88D4-F81FFC735EB0}"/>
                </a:ext>
              </a:extLst>
            </p:cNvPr>
            <p:cNvSpPr/>
            <p:nvPr userDrawn="1"/>
          </p:nvSpPr>
          <p:spPr bwMode="auto">
            <a:xfrm>
              <a:off x="6907213" y="1398588"/>
              <a:ext cx="150812" cy="150812"/>
            </a:xfrm>
            <a:custGeom>
              <a:avLst/>
              <a:gdLst>
                <a:gd name="T0" fmla="*/ 15 w 15"/>
                <a:gd name="T1" fmla="*/ 12 h 15"/>
                <a:gd name="T2" fmla="*/ 15 w 15"/>
                <a:gd name="T3" fmla="*/ 13 h 15"/>
                <a:gd name="T4" fmla="*/ 14 w 15"/>
                <a:gd name="T5" fmla="*/ 14 h 15"/>
                <a:gd name="T6" fmla="*/ 13 w 15"/>
                <a:gd name="T7" fmla="*/ 13 h 15"/>
                <a:gd name="T8" fmla="*/ 3 w 15"/>
                <a:gd name="T9" fmla="*/ 4 h 15"/>
                <a:gd name="T10" fmla="*/ 1 w 15"/>
                <a:gd name="T11" fmla="*/ 3 h 15"/>
                <a:gd name="T12" fmla="*/ 3 w 15"/>
                <a:gd name="T13" fmla="*/ 1 h 15"/>
                <a:gd name="T14" fmla="*/ 15 w 15"/>
                <a:gd name="T1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2"/>
                    <a:pt x="15" y="13"/>
                    <a:pt x="15" y="13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3" y="15"/>
                    <a:pt x="13" y="14"/>
                    <a:pt x="13" y="13"/>
                  </a:cubicBezTo>
                  <a:cubicBezTo>
                    <a:pt x="10" y="9"/>
                    <a:pt x="7" y="6"/>
                    <a:pt x="3" y="4"/>
                  </a:cubicBezTo>
                  <a:cubicBezTo>
                    <a:pt x="2" y="4"/>
                    <a:pt x="0" y="4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10" y="0"/>
                    <a:pt x="15" y="4"/>
                    <a:pt x="15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8" name="Freeform 1411">
              <a:extLst>
                <a:ext uri="{FF2B5EF4-FFF2-40B4-BE49-F238E27FC236}">
                  <a16:creationId xmlns:a16="http://schemas.microsoft.com/office/drawing/2014/main" id="{6C194DF6-781F-F6B8-E3A9-C528D0006F25}"/>
                </a:ext>
              </a:extLst>
            </p:cNvPr>
            <p:cNvSpPr/>
            <p:nvPr userDrawn="1"/>
          </p:nvSpPr>
          <p:spPr bwMode="auto">
            <a:xfrm>
              <a:off x="7097713" y="1498600"/>
              <a:ext cx="79375" cy="152400"/>
            </a:xfrm>
            <a:custGeom>
              <a:avLst/>
              <a:gdLst>
                <a:gd name="T0" fmla="*/ 8 w 8"/>
                <a:gd name="T1" fmla="*/ 7 h 15"/>
                <a:gd name="T2" fmla="*/ 5 w 8"/>
                <a:gd name="T3" fmla="*/ 14 h 15"/>
                <a:gd name="T4" fmla="*/ 2 w 8"/>
                <a:gd name="T5" fmla="*/ 14 h 15"/>
                <a:gd name="T6" fmla="*/ 0 w 8"/>
                <a:gd name="T7" fmla="*/ 11 h 15"/>
                <a:gd name="T8" fmla="*/ 1 w 8"/>
                <a:gd name="T9" fmla="*/ 6 h 15"/>
                <a:gd name="T10" fmla="*/ 2 w 8"/>
                <a:gd name="T11" fmla="*/ 5 h 15"/>
                <a:gd name="T12" fmla="*/ 4 w 8"/>
                <a:gd name="T13" fmla="*/ 3 h 15"/>
                <a:gd name="T14" fmla="*/ 5 w 8"/>
                <a:gd name="T15" fmla="*/ 1 h 15"/>
                <a:gd name="T16" fmla="*/ 6 w 8"/>
                <a:gd name="T17" fmla="*/ 2 h 15"/>
                <a:gd name="T18" fmla="*/ 8 w 8"/>
                <a:gd name="T1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5">
                  <a:moveTo>
                    <a:pt x="8" y="7"/>
                  </a:moveTo>
                  <a:cubicBezTo>
                    <a:pt x="8" y="10"/>
                    <a:pt x="6" y="12"/>
                    <a:pt x="5" y="14"/>
                  </a:cubicBezTo>
                  <a:cubicBezTo>
                    <a:pt x="4" y="14"/>
                    <a:pt x="3" y="15"/>
                    <a:pt x="2" y="14"/>
                  </a:cubicBezTo>
                  <a:cubicBezTo>
                    <a:pt x="1" y="13"/>
                    <a:pt x="0" y="13"/>
                    <a:pt x="0" y="11"/>
                  </a:cubicBezTo>
                  <a:cubicBezTo>
                    <a:pt x="1" y="9"/>
                    <a:pt x="1" y="8"/>
                    <a:pt x="1" y="6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0"/>
                    <a:pt x="6" y="2"/>
                    <a:pt x="6" y="2"/>
                  </a:cubicBezTo>
                  <a:cubicBezTo>
                    <a:pt x="7" y="4"/>
                    <a:pt x="8" y="5"/>
                    <a:pt x="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9" name="Freeform 1412">
              <a:extLst>
                <a:ext uri="{FF2B5EF4-FFF2-40B4-BE49-F238E27FC236}">
                  <a16:creationId xmlns:a16="http://schemas.microsoft.com/office/drawing/2014/main" id="{E683527D-8A8A-4F1D-0FFD-C10E916FE321}"/>
                </a:ext>
              </a:extLst>
            </p:cNvPr>
            <p:cNvSpPr/>
            <p:nvPr userDrawn="1"/>
          </p:nvSpPr>
          <p:spPr bwMode="auto">
            <a:xfrm>
              <a:off x="7027863" y="1398588"/>
              <a:ext cx="90487" cy="130175"/>
            </a:xfrm>
            <a:custGeom>
              <a:avLst/>
              <a:gdLst>
                <a:gd name="T0" fmla="*/ 9 w 9"/>
                <a:gd name="T1" fmla="*/ 9 h 13"/>
                <a:gd name="T2" fmla="*/ 8 w 9"/>
                <a:gd name="T3" fmla="*/ 13 h 13"/>
                <a:gd name="T4" fmla="*/ 6 w 9"/>
                <a:gd name="T5" fmla="*/ 12 h 13"/>
                <a:gd name="T6" fmla="*/ 4 w 9"/>
                <a:gd name="T7" fmla="*/ 10 h 13"/>
                <a:gd name="T8" fmla="*/ 1 w 9"/>
                <a:gd name="T9" fmla="*/ 2 h 13"/>
                <a:gd name="T10" fmla="*/ 0 w 9"/>
                <a:gd name="T11" fmla="*/ 0 h 13"/>
                <a:gd name="T12" fmla="*/ 1 w 9"/>
                <a:gd name="T13" fmla="*/ 0 h 13"/>
                <a:gd name="T14" fmla="*/ 9 w 9"/>
                <a:gd name="T15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3">
                  <a:moveTo>
                    <a:pt x="9" y="9"/>
                  </a:moveTo>
                  <a:cubicBezTo>
                    <a:pt x="9" y="10"/>
                    <a:pt x="9" y="12"/>
                    <a:pt x="8" y="13"/>
                  </a:cubicBezTo>
                  <a:cubicBezTo>
                    <a:pt x="8" y="13"/>
                    <a:pt x="6" y="13"/>
                    <a:pt x="6" y="12"/>
                  </a:cubicBezTo>
                  <a:cubicBezTo>
                    <a:pt x="5" y="12"/>
                    <a:pt x="4" y="11"/>
                    <a:pt x="4" y="10"/>
                  </a:cubicBezTo>
                  <a:cubicBezTo>
                    <a:pt x="4" y="7"/>
                    <a:pt x="3" y="4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1"/>
                    <a:pt x="9" y="5"/>
                    <a:pt x="9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0" name="Freeform 1413">
              <a:extLst>
                <a:ext uri="{FF2B5EF4-FFF2-40B4-BE49-F238E27FC236}">
                  <a16:creationId xmlns:a16="http://schemas.microsoft.com/office/drawing/2014/main" id="{A33978B1-1F01-E664-7FC5-905B2F7483AC}"/>
                </a:ext>
              </a:extLst>
            </p:cNvPr>
            <p:cNvSpPr/>
            <p:nvPr userDrawn="1"/>
          </p:nvSpPr>
          <p:spPr bwMode="auto">
            <a:xfrm>
              <a:off x="6888163" y="1347788"/>
              <a:ext cx="139700" cy="71437"/>
            </a:xfrm>
            <a:custGeom>
              <a:avLst/>
              <a:gdLst>
                <a:gd name="T0" fmla="*/ 14 w 14"/>
                <a:gd name="T1" fmla="*/ 3 h 7"/>
                <a:gd name="T2" fmla="*/ 1 w 14"/>
                <a:gd name="T3" fmla="*/ 6 h 7"/>
                <a:gd name="T4" fmla="*/ 0 w 14"/>
                <a:gd name="T5" fmla="*/ 6 h 7"/>
                <a:gd name="T6" fmla="*/ 0 w 14"/>
                <a:gd name="T7" fmla="*/ 4 h 7"/>
                <a:gd name="T8" fmla="*/ 7 w 14"/>
                <a:gd name="T9" fmla="*/ 1 h 7"/>
                <a:gd name="T10" fmla="*/ 14 w 14"/>
                <a:gd name="T1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7">
                  <a:moveTo>
                    <a:pt x="14" y="3"/>
                  </a:moveTo>
                  <a:cubicBezTo>
                    <a:pt x="10" y="5"/>
                    <a:pt x="5" y="3"/>
                    <a:pt x="1" y="6"/>
                  </a:cubicBezTo>
                  <a:cubicBezTo>
                    <a:pt x="1" y="6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2" y="2"/>
                    <a:pt x="4" y="1"/>
                    <a:pt x="7" y="1"/>
                  </a:cubicBezTo>
                  <a:cubicBezTo>
                    <a:pt x="9" y="1"/>
                    <a:pt x="12" y="0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1" name="Freeform 1414">
              <a:extLst>
                <a:ext uri="{FF2B5EF4-FFF2-40B4-BE49-F238E27FC236}">
                  <a16:creationId xmlns:a16="http://schemas.microsoft.com/office/drawing/2014/main" id="{88622A18-99EF-63A7-816C-5D0E44B7DB27}"/>
                </a:ext>
              </a:extLst>
            </p:cNvPr>
            <p:cNvSpPr/>
            <p:nvPr userDrawn="1"/>
          </p:nvSpPr>
          <p:spPr bwMode="auto">
            <a:xfrm>
              <a:off x="7037388" y="1539875"/>
              <a:ext cx="60325" cy="100012"/>
            </a:xfrm>
            <a:custGeom>
              <a:avLst/>
              <a:gdLst>
                <a:gd name="T0" fmla="*/ 6 w 6"/>
                <a:gd name="T1" fmla="*/ 4 h 10"/>
                <a:gd name="T2" fmla="*/ 2 w 6"/>
                <a:gd name="T3" fmla="*/ 10 h 10"/>
                <a:gd name="T4" fmla="*/ 0 w 6"/>
                <a:gd name="T5" fmla="*/ 10 h 10"/>
                <a:gd name="T6" fmla="*/ 1 w 6"/>
                <a:gd name="T7" fmla="*/ 8 h 10"/>
                <a:gd name="T8" fmla="*/ 3 w 6"/>
                <a:gd name="T9" fmla="*/ 2 h 10"/>
                <a:gd name="T10" fmla="*/ 4 w 6"/>
                <a:gd name="T11" fmla="*/ 0 h 10"/>
                <a:gd name="T12" fmla="*/ 6 w 6"/>
                <a:gd name="T13" fmla="*/ 2 h 10"/>
                <a:gd name="T14" fmla="*/ 6 w 6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0">
                  <a:moveTo>
                    <a:pt x="6" y="4"/>
                  </a:moveTo>
                  <a:cubicBezTo>
                    <a:pt x="6" y="6"/>
                    <a:pt x="5" y="8"/>
                    <a:pt x="2" y="10"/>
                  </a:cubicBezTo>
                  <a:cubicBezTo>
                    <a:pt x="2" y="10"/>
                    <a:pt x="1" y="10"/>
                    <a:pt x="0" y="10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2" y="6"/>
                    <a:pt x="2" y="4"/>
                    <a:pt x="3" y="2"/>
                  </a:cubicBezTo>
                  <a:cubicBezTo>
                    <a:pt x="3" y="1"/>
                    <a:pt x="3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3"/>
                    <a:pt x="6" y="3"/>
                    <a:pt x="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2" name="Freeform 1415">
              <a:extLst>
                <a:ext uri="{FF2B5EF4-FFF2-40B4-BE49-F238E27FC236}">
                  <a16:creationId xmlns:a16="http://schemas.microsoft.com/office/drawing/2014/main" id="{30A85B77-E73A-AC49-6B2D-2412853F7B09}"/>
                </a:ext>
              </a:extLst>
            </p:cNvPr>
            <p:cNvSpPr/>
            <p:nvPr userDrawn="1"/>
          </p:nvSpPr>
          <p:spPr bwMode="auto">
            <a:xfrm>
              <a:off x="6946900" y="1600200"/>
              <a:ext cx="90487" cy="50800"/>
            </a:xfrm>
            <a:custGeom>
              <a:avLst/>
              <a:gdLst>
                <a:gd name="T0" fmla="*/ 0 w 9"/>
                <a:gd name="T1" fmla="*/ 0 h 5"/>
                <a:gd name="T2" fmla="*/ 8 w 9"/>
                <a:gd name="T3" fmla="*/ 0 h 5"/>
                <a:gd name="T4" fmla="*/ 9 w 9"/>
                <a:gd name="T5" fmla="*/ 1 h 5"/>
                <a:gd name="T6" fmla="*/ 7 w 9"/>
                <a:gd name="T7" fmla="*/ 4 h 5"/>
                <a:gd name="T8" fmla="*/ 0 w 9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0"/>
                    <a:pt x="5" y="1"/>
                    <a:pt x="8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2"/>
                    <a:pt x="8" y="3"/>
                    <a:pt x="7" y="4"/>
                  </a:cubicBezTo>
                  <a:cubicBezTo>
                    <a:pt x="5" y="5"/>
                    <a:pt x="1" y="3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3" name="Freeform 1416">
              <a:extLst>
                <a:ext uri="{FF2B5EF4-FFF2-40B4-BE49-F238E27FC236}">
                  <a16:creationId xmlns:a16="http://schemas.microsoft.com/office/drawing/2014/main" id="{B979B6AC-CD0C-96F9-D585-1DBC839E301E}"/>
                </a:ext>
              </a:extLst>
            </p:cNvPr>
            <p:cNvSpPr/>
            <p:nvPr userDrawn="1"/>
          </p:nvSpPr>
          <p:spPr bwMode="auto">
            <a:xfrm>
              <a:off x="9650413" y="1820863"/>
              <a:ext cx="158750" cy="131762"/>
            </a:xfrm>
            <a:custGeom>
              <a:avLst/>
              <a:gdLst>
                <a:gd name="T0" fmla="*/ 11 w 16"/>
                <a:gd name="T1" fmla="*/ 0 h 13"/>
                <a:gd name="T2" fmla="*/ 13 w 16"/>
                <a:gd name="T3" fmla="*/ 0 h 13"/>
                <a:gd name="T4" fmla="*/ 15 w 16"/>
                <a:gd name="T5" fmla="*/ 2 h 13"/>
                <a:gd name="T6" fmla="*/ 13 w 16"/>
                <a:gd name="T7" fmla="*/ 3 h 13"/>
                <a:gd name="T8" fmla="*/ 4 w 16"/>
                <a:gd name="T9" fmla="*/ 12 h 13"/>
                <a:gd name="T10" fmla="*/ 2 w 16"/>
                <a:gd name="T11" fmla="*/ 13 h 13"/>
                <a:gd name="T12" fmla="*/ 1 w 16"/>
                <a:gd name="T13" fmla="*/ 11 h 13"/>
                <a:gd name="T14" fmla="*/ 11 w 16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3">
                  <a:moveTo>
                    <a:pt x="11" y="0"/>
                  </a:moveTo>
                  <a:cubicBezTo>
                    <a:pt x="12" y="0"/>
                    <a:pt x="12" y="0"/>
                    <a:pt x="13" y="0"/>
                  </a:cubicBezTo>
                  <a:cubicBezTo>
                    <a:pt x="14" y="0"/>
                    <a:pt x="15" y="0"/>
                    <a:pt x="15" y="2"/>
                  </a:cubicBezTo>
                  <a:cubicBezTo>
                    <a:pt x="16" y="3"/>
                    <a:pt x="14" y="3"/>
                    <a:pt x="13" y="3"/>
                  </a:cubicBezTo>
                  <a:cubicBezTo>
                    <a:pt x="9" y="5"/>
                    <a:pt x="6" y="8"/>
                    <a:pt x="4" y="12"/>
                  </a:cubicBezTo>
                  <a:cubicBezTo>
                    <a:pt x="4" y="12"/>
                    <a:pt x="3" y="13"/>
                    <a:pt x="2" y="13"/>
                  </a:cubicBezTo>
                  <a:cubicBezTo>
                    <a:pt x="1" y="13"/>
                    <a:pt x="2" y="12"/>
                    <a:pt x="1" y="11"/>
                  </a:cubicBezTo>
                  <a:cubicBezTo>
                    <a:pt x="0" y="5"/>
                    <a:pt x="3" y="1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4" name="Freeform 1417">
              <a:extLst>
                <a:ext uri="{FF2B5EF4-FFF2-40B4-BE49-F238E27FC236}">
                  <a16:creationId xmlns:a16="http://schemas.microsoft.com/office/drawing/2014/main" id="{86B32E99-4D27-DE75-0C31-25AAF8E824CB}"/>
                </a:ext>
              </a:extLst>
            </p:cNvPr>
            <p:cNvSpPr/>
            <p:nvPr userDrawn="1"/>
          </p:nvSpPr>
          <p:spPr bwMode="auto">
            <a:xfrm>
              <a:off x="9790113" y="1711325"/>
              <a:ext cx="139700" cy="90487"/>
            </a:xfrm>
            <a:custGeom>
              <a:avLst/>
              <a:gdLst>
                <a:gd name="T0" fmla="*/ 6 w 14"/>
                <a:gd name="T1" fmla="*/ 0 h 9"/>
                <a:gd name="T2" fmla="*/ 13 w 14"/>
                <a:gd name="T3" fmla="*/ 5 h 9"/>
                <a:gd name="T4" fmla="*/ 13 w 14"/>
                <a:gd name="T5" fmla="*/ 7 h 9"/>
                <a:gd name="T6" fmla="*/ 10 w 14"/>
                <a:gd name="T7" fmla="*/ 8 h 9"/>
                <a:gd name="T8" fmla="*/ 1 w 14"/>
                <a:gd name="T9" fmla="*/ 3 h 9"/>
                <a:gd name="T10" fmla="*/ 2 w 14"/>
                <a:gd name="T11" fmla="*/ 1 h 9"/>
                <a:gd name="T12" fmla="*/ 6 w 14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">
                  <a:moveTo>
                    <a:pt x="6" y="0"/>
                  </a:moveTo>
                  <a:cubicBezTo>
                    <a:pt x="9" y="0"/>
                    <a:pt x="11" y="2"/>
                    <a:pt x="13" y="5"/>
                  </a:cubicBezTo>
                  <a:cubicBezTo>
                    <a:pt x="13" y="6"/>
                    <a:pt x="14" y="6"/>
                    <a:pt x="13" y="7"/>
                  </a:cubicBezTo>
                  <a:cubicBezTo>
                    <a:pt x="12" y="8"/>
                    <a:pt x="11" y="9"/>
                    <a:pt x="10" y="8"/>
                  </a:cubicBezTo>
                  <a:cubicBezTo>
                    <a:pt x="7" y="7"/>
                    <a:pt x="3" y="6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1"/>
                    <a:pt x="4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5" name="Freeform 1418">
              <a:extLst>
                <a:ext uri="{FF2B5EF4-FFF2-40B4-BE49-F238E27FC236}">
                  <a16:creationId xmlns:a16="http://schemas.microsoft.com/office/drawing/2014/main" id="{486492A9-CE7B-989B-5FF8-B104F74DF4C9}"/>
                </a:ext>
              </a:extLst>
            </p:cNvPr>
            <p:cNvSpPr/>
            <p:nvPr userDrawn="1"/>
          </p:nvSpPr>
          <p:spPr bwMode="auto">
            <a:xfrm>
              <a:off x="9669463" y="1751013"/>
              <a:ext cx="130175" cy="80962"/>
            </a:xfrm>
            <a:custGeom>
              <a:avLst/>
              <a:gdLst>
                <a:gd name="T0" fmla="*/ 9 w 13"/>
                <a:gd name="T1" fmla="*/ 1 h 8"/>
                <a:gd name="T2" fmla="*/ 12 w 13"/>
                <a:gd name="T3" fmla="*/ 1 h 8"/>
                <a:gd name="T4" fmla="*/ 13 w 13"/>
                <a:gd name="T5" fmla="*/ 3 h 8"/>
                <a:gd name="T6" fmla="*/ 12 w 13"/>
                <a:gd name="T7" fmla="*/ 5 h 8"/>
                <a:gd name="T8" fmla="*/ 2 w 13"/>
                <a:gd name="T9" fmla="*/ 8 h 8"/>
                <a:gd name="T10" fmla="*/ 1 w 13"/>
                <a:gd name="T11" fmla="*/ 8 h 8"/>
                <a:gd name="T12" fmla="*/ 0 w 13"/>
                <a:gd name="T13" fmla="*/ 6 h 8"/>
                <a:gd name="T14" fmla="*/ 9 w 13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9" y="1"/>
                  </a:moveTo>
                  <a:cubicBezTo>
                    <a:pt x="10" y="0"/>
                    <a:pt x="11" y="1"/>
                    <a:pt x="12" y="1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8" y="5"/>
                    <a:pt x="5" y="6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1" y="3"/>
                    <a:pt x="5" y="1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6" name="Freeform 1419">
              <a:extLst>
                <a:ext uri="{FF2B5EF4-FFF2-40B4-BE49-F238E27FC236}">
                  <a16:creationId xmlns:a16="http://schemas.microsoft.com/office/drawing/2014/main" id="{25543C80-E51F-9594-9F7E-2B5349F4BC14}"/>
                </a:ext>
              </a:extLst>
            </p:cNvPr>
            <p:cNvSpPr/>
            <p:nvPr userDrawn="1"/>
          </p:nvSpPr>
          <p:spPr bwMode="auto">
            <a:xfrm>
              <a:off x="9609138" y="1820863"/>
              <a:ext cx="50800" cy="152400"/>
            </a:xfrm>
            <a:custGeom>
              <a:avLst/>
              <a:gdLst>
                <a:gd name="T0" fmla="*/ 4 w 5"/>
                <a:gd name="T1" fmla="*/ 0 h 15"/>
                <a:gd name="T2" fmla="*/ 4 w 5"/>
                <a:gd name="T3" fmla="*/ 14 h 15"/>
                <a:gd name="T4" fmla="*/ 4 w 5"/>
                <a:gd name="T5" fmla="*/ 15 h 15"/>
                <a:gd name="T6" fmla="*/ 3 w 5"/>
                <a:gd name="T7" fmla="*/ 15 h 15"/>
                <a:gd name="T8" fmla="*/ 0 w 5"/>
                <a:gd name="T9" fmla="*/ 7 h 15"/>
                <a:gd name="T10" fmla="*/ 4 w 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5">
                  <a:moveTo>
                    <a:pt x="4" y="0"/>
                  </a:moveTo>
                  <a:cubicBezTo>
                    <a:pt x="4" y="5"/>
                    <a:pt x="3" y="9"/>
                    <a:pt x="4" y="14"/>
                  </a:cubicBezTo>
                  <a:cubicBezTo>
                    <a:pt x="4" y="14"/>
                    <a:pt x="5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1" y="13"/>
                    <a:pt x="0" y="10"/>
                    <a:pt x="0" y="7"/>
                  </a:cubicBezTo>
                  <a:cubicBezTo>
                    <a:pt x="0" y="4"/>
                    <a:pt x="1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7" name="Freeform 1420">
              <a:extLst>
                <a:ext uri="{FF2B5EF4-FFF2-40B4-BE49-F238E27FC236}">
                  <a16:creationId xmlns:a16="http://schemas.microsoft.com/office/drawing/2014/main" id="{4E4FDF8C-2929-9915-7EE8-D089AE953844}"/>
                </a:ext>
              </a:extLst>
            </p:cNvPr>
            <p:cNvSpPr/>
            <p:nvPr userDrawn="1"/>
          </p:nvSpPr>
          <p:spPr bwMode="auto">
            <a:xfrm>
              <a:off x="9809163" y="1790700"/>
              <a:ext cx="100012" cy="71437"/>
            </a:xfrm>
            <a:custGeom>
              <a:avLst/>
              <a:gdLst>
                <a:gd name="T0" fmla="*/ 2 w 10"/>
                <a:gd name="T1" fmla="*/ 0 h 7"/>
                <a:gd name="T2" fmla="*/ 10 w 10"/>
                <a:gd name="T3" fmla="*/ 6 h 7"/>
                <a:gd name="T4" fmla="*/ 10 w 10"/>
                <a:gd name="T5" fmla="*/ 7 h 7"/>
                <a:gd name="T6" fmla="*/ 9 w 10"/>
                <a:gd name="T7" fmla="*/ 7 h 7"/>
                <a:gd name="T8" fmla="*/ 2 w 10"/>
                <a:gd name="T9" fmla="*/ 3 h 7"/>
                <a:gd name="T10" fmla="*/ 0 w 10"/>
                <a:gd name="T11" fmla="*/ 1 h 7"/>
                <a:gd name="T12" fmla="*/ 2 w 10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7">
                  <a:moveTo>
                    <a:pt x="2" y="0"/>
                  </a:moveTo>
                  <a:cubicBezTo>
                    <a:pt x="5" y="0"/>
                    <a:pt x="10" y="3"/>
                    <a:pt x="10" y="6"/>
                  </a:cubicBezTo>
                  <a:cubicBezTo>
                    <a:pt x="10" y="6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7" y="6"/>
                    <a:pt x="4" y="4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8" name="Freeform 1421">
              <a:extLst>
                <a:ext uri="{FF2B5EF4-FFF2-40B4-BE49-F238E27FC236}">
                  <a16:creationId xmlns:a16="http://schemas.microsoft.com/office/drawing/2014/main" id="{6BC716E9-796B-7AB0-1267-D8BBB80ACC75}"/>
                </a:ext>
              </a:extLst>
            </p:cNvPr>
            <p:cNvSpPr/>
            <p:nvPr userDrawn="1"/>
          </p:nvSpPr>
          <p:spPr bwMode="auto">
            <a:xfrm>
              <a:off x="9839325" y="1862138"/>
              <a:ext cx="60325" cy="79375"/>
            </a:xfrm>
            <a:custGeom>
              <a:avLst/>
              <a:gdLst>
                <a:gd name="T0" fmla="*/ 0 w 6"/>
                <a:gd name="T1" fmla="*/ 8 h 8"/>
                <a:gd name="T2" fmla="*/ 2 w 6"/>
                <a:gd name="T3" fmla="*/ 2 h 8"/>
                <a:gd name="T4" fmla="*/ 4 w 6"/>
                <a:gd name="T5" fmla="*/ 0 h 8"/>
                <a:gd name="T6" fmla="*/ 6 w 6"/>
                <a:gd name="T7" fmla="*/ 2 h 8"/>
                <a:gd name="T8" fmla="*/ 0 w 6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6"/>
                    <a:pt x="2" y="4"/>
                    <a:pt x="2" y="2"/>
                  </a:cubicBezTo>
                  <a:cubicBezTo>
                    <a:pt x="2" y="1"/>
                    <a:pt x="2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6" y="5"/>
                    <a:pt x="4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9" name="Freeform 1422">
              <a:extLst>
                <a:ext uri="{FF2B5EF4-FFF2-40B4-BE49-F238E27FC236}">
                  <a16:creationId xmlns:a16="http://schemas.microsoft.com/office/drawing/2014/main" id="{00E9D5C5-9417-56D3-2453-C28269D859B5}"/>
                </a:ext>
              </a:extLst>
            </p:cNvPr>
            <p:cNvSpPr/>
            <p:nvPr userDrawn="1"/>
          </p:nvSpPr>
          <p:spPr bwMode="auto">
            <a:xfrm>
              <a:off x="9539288" y="5064125"/>
              <a:ext cx="160337" cy="150812"/>
            </a:xfrm>
            <a:custGeom>
              <a:avLst/>
              <a:gdLst>
                <a:gd name="T0" fmla="*/ 15 w 16"/>
                <a:gd name="T1" fmla="*/ 12 h 15"/>
                <a:gd name="T2" fmla="*/ 15 w 16"/>
                <a:gd name="T3" fmla="*/ 12 h 15"/>
                <a:gd name="T4" fmla="*/ 15 w 16"/>
                <a:gd name="T5" fmla="*/ 15 h 15"/>
                <a:gd name="T6" fmla="*/ 12 w 16"/>
                <a:gd name="T7" fmla="*/ 13 h 15"/>
                <a:gd name="T8" fmla="*/ 2 w 16"/>
                <a:gd name="T9" fmla="*/ 6 h 15"/>
                <a:gd name="T10" fmla="*/ 0 w 16"/>
                <a:gd name="T11" fmla="*/ 5 h 15"/>
                <a:gd name="T12" fmla="*/ 2 w 16"/>
                <a:gd name="T13" fmla="*/ 3 h 15"/>
                <a:gd name="T14" fmla="*/ 15 w 16"/>
                <a:gd name="T1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5"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6" y="14"/>
                    <a:pt x="15" y="15"/>
                  </a:cubicBezTo>
                  <a:cubicBezTo>
                    <a:pt x="14" y="15"/>
                    <a:pt x="13" y="14"/>
                    <a:pt x="12" y="13"/>
                  </a:cubicBezTo>
                  <a:cubicBezTo>
                    <a:pt x="10" y="9"/>
                    <a:pt x="6" y="7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4"/>
                    <a:pt x="1" y="4"/>
                    <a:pt x="2" y="3"/>
                  </a:cubicBezTo>
                  <a:cubicBezTo>
                    <a:pt x="8" y="0"/>
                    <a:pt x="15" y="5"/>
                    <a:pt x="15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0" name="Freeform 1423">
              <a:extLst>
                <a:ext uri="{FF2B5EF4-FFF2-40B4-BE49-F238E27FC236}">
                  <a16:creationId xmlns:a16="http://schemas.microsoft.com/office/drawing/2014/main" id="{607C85E2-56A7-4460-981B-C6167AFC8556}"/>
                </a:ext>
              </a:extLst>
            </p:cNvPr>
            <p:cNvSpPr/>
            <p:nvPr userDrawn="1"/>
          </p:nvSpPr>
          <p:spPr bwMode="auto">
            <a:xfrm>
              <a:off x="9739313" y="5175250"/>
              <a:ext cx="80962" cy="150812"/>
            </a:xfrm>
            <a:custGeom>
              <a:avLst/>
              <a:gdLst>
                <a:gd name="T0" fmla="*/ 8 w 8"/>
                <a:gd name="T1" fmla="*/ 6 h 15"/>
                <a:gd name="T2" fmla="*/ 5 w 8"/>
                <a:gd name="T3" fmla="*/ 13 h 15"/>
                <a:gd name="T4" fmla="*/ 3 w 8"/>
                <a:gd name="T5" fmla="*/ 14 h 15"/>
                <a:gd name="T6" fmla="*/ 1 w 8"/>
                <a:gd name="T7" fmla="*/ 10 h 15"/>
                <a:gd name="T8" fmla="*/ 3 w 8"/>
                <a:gd name="T9" fmla="*/ 2 h 15"/>
                <a:gd name="T10" fmla="*/ 4 w 8"/>
                <a:gd name="T11" fmla="*/ 0 h 15"/>
                <a:gd name="T12" fmla="*/ 6 w 8"/>
                <a:gd name="T13" fmla="*/ 1 h 15"/>
                <a:gd name="T14" fmla="*/ 8 w 8"/>
                <a:gd name="T1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5">
                  <a:moveTo>
                    <a:pt x="8" y="6"/>
                  </a:moveTo>
                  <a:cubicBezTo>
                    <a:pt x="8" y="9"/>
                    <a:pt x="7" y="11"/>
                    <a:pt x="5" y="13"/>
                  </a:cubicBezTo>
                  <a:cubicBezTo>
                    <a:pt x="4" y="13"/>
                    <a:pt x="4" y="15"/>
                    <a:pt x="3" y="14"/>
                  </a:cubicBezTo>
                  <a:cubicBezTo>
                    <a:pt x="2" y="13"/>
                    <a:pt x="0" y="12"/>
                    <a:pt x="1" y="10"/>
                  </a:cubicBezTo>
                  <a:cubicBezTo>
                    <a:pt x="1" y="7"/>
                    <a:pt x="2" y="4"/>
                    <a:pt x="3" y="2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7" y="3"/>
                    <a:pt x="8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1" name="Freeform 1424">
              <a:extLst>
                <a:ext uri="{FF2B5EF4-FFF2-40B4-BE49-F238E27FC236}">
                  <a16:creationId xmlns:a16="http://schemas.microsoft.com/office/drawing/2014/main" id="{5698EB3A-D826-5BFA-D94A-2D3278316E80}"/>
                </a:ext>
              </a:extLst>
            </p:cNvPr>
            <p:cNvSpPr/>
            <p:nvPr userDrawn="1"/>
          </p:nvSpPr>
          <p:spPr bwMode="auto">
            <a:xfrm>
              <a:off x="9659938" y="5073650"/>
              <a:ext cx="100012" cy="120650"/>
            </a:xfrm>
            <a:custGeom>
              <a:avLst/>
              <a:gdLst>
                <a:gd name="T0" fmla="*/ 10 w 10"/>
                <a:gd name="T1" fmla="*/ 10 h 12"/>
                <a:gd name="T2" fmla="*/ 9 w 10"/>
                <a:gd name="T3" fmla="*/ 12 h 12"/>
                <a:gd name="T4" fmla="*/ 5 w 10"/>
                <a:gd name="T5" fmla="*/ 11 h 12"/>
                <a:gd name="T6" fmla="*/ 1 w 10"/>
                <a:gd name="T7" fmla="*/ 2 h 12"/>
                <a:gd name="T8" fmla="*/ 2 w 10"/>
                <a:gd name="T9" fmla="*/ 0 h 12"/>
                <a:gd name="T10" fmla="*/ 10 w 10"/>
                <a:gd name="T11" fmla="*/ 8 h 12"/>
                <a:gd name="T12" fmla="*/ 10 w 10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10" y="10"/>
                  </a:moveTo>
                  <a:cubicBezTo>
                    <a:pt x="9" y="10"/>
                    <a:pt x="10" y="12"/>
                    <a:pt x="9" y="12"/>
                  </a:cubicBezTo>
                  <a:cubicBezTo>
                    <a:pt x="7" y="12"/>
                    <a:pt x="6" y="12"/>
                    <a:pt x="5" y="11"/>
                  </a:cubicBezTo>
                  <a:cubicBezTo>
                    <a:pt x="4" y="8"/>
                    <a:pt x="3" y="5"/>
                    <a:pt x="1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5" y="0"/>
                    <a:pt x="9" y="4"/>
                    <a:pt x="10" y="8"/>
                  </a:cubicBezTo>
                  <a:cubicBezTo>
                    <a:pt x="10" y="8"/>
                    <a:pt x="10" y="9"/>
                    <a:pt x="1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2" name="Freeform 1425">
              <a:extLst>
                <a:ext uri="{FF2B5EF4-FFF2-40B4-BE49-F238E27FC236}">
                  <a16:creationId xmlns:a16="http://schemas.microsoft.com/office/drawing/2014/main" id="{3FB294DC-7800-1CA9-F6F9-BF84F71E65B8}"/>
                </a:ext>
              </a:extLst>
            </p:cNvPr>
            <p:cNvSpPr/>
            <p:nvPr userDrawn="1"/>
          </p:nvSpPr>
          <p:spPr bwMode="auto">
            <a:xfrm>
              <a:off x="9509125" y="5013325"/>
              <a:ext cx="150812" cy="90487"/>
            </a:xfrm>
            <a:custGeom>
              <a:avLst/>
              <a:gdLst>
                <a:gd name="T0" fmla="*/ 15 w 15"/>
                <a:gd name="T1" fmla="*/ 4 h 9"/>
                <a:gd name="T2" fmla="*/ 2 w 15"/>
                <a:gd name="T3" fmla="*/ 8 h 9"/>
                <a:gd name="T4" fmla="*/ 1 w 15"/>
                <a:gd name="T5" fmla="*/ 8 h 9"/>
                <a:gd name="T6" fmla="*/ 1 w 15"/>
                <a:gd name="T7" fmla="*/ 7 h 9"/>
                <a:gd name="T8" fmla="*/ 15 w 15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1" y="6"/>
                    <a:pt x="6" y="5"/>
                    <a:pt x="2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1" y="7"/>
                    <a:pt x="1" y="7"/>
                  </a:cubicBezTo>
                  <a:cubicBezTo>
                    <a:pt x="3" y="3"/>
                    <a:pt x="11" y="0"/>
                    <a:pt x="15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3" name="Freeform 1426">
              <a:extLst>
                <a:ext uri="{FF2B5EF4-FFF2-40B4-BE49-F238E27FC236}">
                  <a16:creationId xmlns:a16="http://schemas.microsoft.com/office/drawing/2014/main" id="{F4FE98F9-763F-C20C-F79F-E38940980E15}"/>
                </a:ext>
              </a:extLst>
            </p:cNvPr>
            <p:cNvSpPr/>
            <p:nvPr userDrawn="1"/>
          </p:nvSpPr>
          <p:spPr bwMode="auto">
            <a:xfrm>
              <a:off x="9690100" y="5214938"/>
              <a:ext cx="49212" cy="111125"/>
            </a:xfrm>
            <a:custGeom>
              <a:avLst/>
              <a:gdLst>
                <a:gd name="T0" fmla="*/ 0 w 5"/>
                <a:gd name="T1" fmla="*/ 11 h 11"/>
                <a:gd name="T2" fmla="*/ 1 w 5"/>
                <a:gd name="T3" fmla="*/ 1 h 11"/>
                <a:gd name="T4" fmla="*/ 3 w 5"/>
                <a:gd name="T5" fmla="*/ 0 h 11"/>
                <a:gd name="T6" fmla="*/ 5 w 5"/>
                <a:gd name="T7" fmla="*/ 0 h 11"/>
                <a:gd name="T8" fmla="*/ 5 w 5"/>
                <a:gd name="T9" fmla="*/ 5 h 11"/>
                <a:gd name="T10" fmla="*/ 0 w 5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0" y="7"/>
                    <a:pt x="1" y="4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4" y="7"/>
                    <a:pt x="3" y="10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4" name="Freeform 1427">
              <a:extLst>
                <a:ext uri="{FF2B5EF4-FFF2-40B4-BE49-F238E27FC236}">
                  <a16:creationId xmlns:a16="http://schemas.microsoft.com/office/drawing/2014/main" id="{86DB7634-667B-AD0A-4870-890F6CE27F68}"/>
                </a:ext>
              </a:extLst>
            </p:cNvPr>
            <p:cNvSpPr/>
            <p:nvPr userDrawn="1"/>
          </p:nvSpPr>
          <p:spPr bwMode="auto">
            <a:xfrm>
              <a:off x="9590088" y="5275263"/>
              <a:ext cx="88900" cy="39687"/>
            </a:xfrm>
            <a:custGeom>
              <a:avLst/>
              <a:gdLst>
                <a:gd name="T0" fmla="*/ 5 w 9"/>
                <a:gd name="T1" fmla="*/ 0 h 4"/>
                <a:gd name="T2" fmla="*/ 7 w 9"/>
                <a:gd name="T3" fmla="*/ 0 h 4"/>
                <a:gd name="T4" fmla="*/ 9 w 9"/>
                <a:gd name="T5" fmla="*/ 1 h 4"/>
                <a:gd name="T6" fmla="*/ 7 w 9"/>
                <a:gd name="T7" fmla="*/ 4 h 4"/>
                <a:gd name="T8" fmla="*/ 1 w 9"/>
                <a:gd name="T9" fmla="*/ 2 h 4"/>
                <a:gd name="T10" fmla="*/ 2 w 9"/>
                <a:gd name="T11" fmla="*/ 0 h 4"/>
                <a:gd name="T12" fmla="*/ 5 w 9"/>
                <a:gd name="T13" fmla="*/ 0 h 4"/>
                <a:gd name="T14" fmla="*/ 5 w 9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">
                  <a:moveTo>
                    <a:pt x="5" y="0"/>
                  </a:moveTo>
                  <a:cubicBezTo>
                    <a:pt x="6" y="0"/>
                    <a:pt x="6" y="0"/>
                    <a:pt x="7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3"/>
                    <a:pt x="9" y="4"/>
                    <a:pt x="7" y="4"/>
                  </a:cubicBezTo>
                  <a:cubicBezTo>
                    <a:pt x="5" y="4"/>
                    <a:pt x="3" y="4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5" name="Freeform 1428">
              <a:extLst>
                <a:ext uri="{FF2B5EF4-FFF2-40B4-BE49-F238E27FC236}">
                  <a16:creationId xmlns:a16="http://schemas.microsoft.com/office/drawing/2014/main" id="{FC8D5ADA-5931-ACE4-FC7C-7A3A7453113B}"/>
                </a:ext>
              </a:extLst>
            </p:cNvPr>
            <p:cNvSpPr/>
            <p:nvPr userDrawn="1"/>
          </p:nvSpPr>
          <p:spPr bwMode="auto">
            <a:xfrm>
              <a:off x="8569325" y="2395538"/>
              <a:ext cx="179387" cy="141287"/>
            </a:xfrm>
            <a:custGeom>
              <a:avLst/>
              <a:gdLst>
                <a:gd name="T0" fmla="*/ 18 w 18"/>
                <a:gd name="T1" fmla="*/ 8 h 14"/>
                <a:gd name="T2" fmla="*/ 2 w 18"/>
                <a:gd name="T3" fmla="*/ 7 h 14"/>
                <a:gd name="T4" fmla="*/ 1 w 18"/>
                <a:gd name="T5" fmla="*/ 3 h 14"/>
                <a:gd name="T6" fmla="*/ 1 w 18"/>
                <a:gd name="T7" fmla="*/ 1 h 14"/>
                <a:gd name="T8" fmla="*/ 3 w 18"/>
                <a:gd name="T9" fmla="*/ 1 h 14"/>
                <a:gd name="T10" fmla="*/ 18 w 18"/>
                <a:gd name="T11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4">
                  <a:moveTo>
                    <a:pt x="18" y="8"/>
                  </a:moveTo>
                  <a:cubicBezTo>
                    <a:pt x="13" y="13"/>
                    <a:pt x="6" y="14"/>
                    <a:pt x="2" y="7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7" y="5"/>
                    <a:pt x="11" y="8"/>
                    <a:pt x="1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6" name="Freeform 1429">
              <a:extLst>
                <a:ext uri="{FF2B5EF4-FFF2-40B4-BE49-F238E27FC236}">
                  <a16:creationId xmlns:a16="http://schemas.microsoft.com/office/drawing/2014/main" id="{625C615E-B134-BCBA-F8B5-9EFF6716EEA9}"/>
                </a:ext>
              </a:extLst>
            </p:cNvPr>
            <p:cNvSpPr/>
            <p:nvPr userDrawn="1"/>
          </p:nvSpPr>
          <p:spPr bwMode="auto">
            <a:xfrm>
              <a:off x="8428038" y="2305050"/>
              <a:ext cx="90487" cy="160337"/>
            </a:xfrm>
            <a:custGeom>
              <a:avLst/>
              <a:gdLst>
                <a:gd name="T0" fmla="*/ 9 w 9"/>
                <a:gd name="T1" fmla="*/ 4 h 16"/>
                <a:gd name="T2" fmla="*/ 9 w 9"/>
                <a:gd name="T3" fmla="*/ 8 h 16"/>
                <a:gd name="T4" fmla="*/ 9 w 9"/>
                <a:gd name="T5" fmla="*/ 10 h 16"/>
                <a:gd name="T6" fmla="*/ 7 w 9"/>
                <a:gd name="T7" fmla="*/ 14 h 16"/>
                <a:gd name="T8" fmla="*/ 7 w 9"/>
                <a:gd name="T9" fmla="*/ 15 h 16"/>
                <a:gd name="T10" fmla="*/ 6 w 9"/>
                <a:gd name="T11" fmla="*/ 15 h 16"/>
                <a:gd name="T12" fmla="*/ 4 w 9"/>
                <a:gd name="T13" fmla="*/ 2 h 16"/>
                <a:gd name="T14" fmla="*/ 6 w 9"/>
                <a:gd name="T15" fmla="*/ 1 h 16"/>
                <a:gd name="T16" fmla="*/ 9 w 9"/>
                <a:gd name="T1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6">
                  <a:moveTo>
                    <a:pt x="9" y="4"/>
                  </a:moveTo>
                  <a:cubicBezTo>
                    <a:pt x="8" y="6"/>
                    <a:pt x="8" y="7"/>
                    <a:pt x="9" y="8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7" y="11"/>
                    <a:pt x="7" y="13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6"/>
                    <a:pt x="6" y="15"/>
                    <a:pt x="6" y="15"/>
                  </a:cubicBezTo>
                  <a:cubicBezTo>
                    <a:pt x="2" y="11"/>
                    <a:pt x="0" y="7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7" name="Freeform 1430">
              <a:extLst>
                <a:ext uri="{FF2B5EF4-FFF2-40B4-BE49-F238E27FC236}">
                  <a16:creationId xmlns:a16="http://schemas.microsoft.com/office/drawing/2014/main" id="{E4DCF32A-6106-E3A5-85EE-4C8D871C4F99}"/>
                </a:ext>
              </a:extLst>
            </p:cNvPr>
            <p:cNvSpPr/>
            <p:nvPr userDrawn="1"/>
          </p:nvSpPr>
          <p:spPr bwMode="auto">
            <a:xfrm>
              <a:off x="8518525" y="2416175"/>
              <a:ext cx="111125" cy="120650"/>
            </a:xfrm>
            <a:custGeom>
              <a:avLst/>
              <a:gdLst>
                <a:gd name="T0" fmla="*/ 0 w 11"/>
                <a:gd name="T1" fmla="*/ 3 h 12"/>
                <a:gd name="T2" fmla="*/ 1 w 11"/>
                <a:gd name="T3" fmla="*/ 1 h 12"/>
                <a:gd name="T4" fmla="*/ 4 w 11"/>
                <a:gd name="T5" fmla="*/ 2 h 12"/>
                <a:gd name="T6" fmla="*/ 10 w 11"/>
                <a:gd name="T7" fmla="*/ 10 h 12"/>
                <a:gd name="T8" fmla="*/ 10 w 11"/>
                <a:gd name="T9" fmla="*/ 11 h 12"/>
                <a:gd name="T10" fmla="*/ 9 w 11"/>
                <a:gd name="T11" fmla="*/ 12 h 12"/>
                <a:gd name="T12" fmla="*/ 0 w 11"/>
                <a:gd name="T1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0" y="3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5" y="5"/>
                    <a:pt x="7" y="8"/>
                    <a:pt x="10" y="10"/>
                  </a:cubicBezTo>
                  <a:cubicBezTo>
                    <a:pt x="10" y="10"/>
                    <a:pt x="11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4" y="12"/>
                    <a:pt x="0" y="9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8" name="Freeform 1431">
              <a:extLst>
                <a:ext uri="{FF2B5EF4-FFF2-40B4-BE49-F238E27FC236}">
                  <a16:creationId xmlns:a16="http://schemas.microsoft.com/office/drawing/2014/main" id="{B3864CCC-AF77-09EB-0503-B3216F0512BF}"/>
                </a:ext>
              </a:extLst>
            </p:cNvPr>
            <p:cNvSpPr/>
            <p:nvPr userDrawn="1"/>
          </p:nvSpPr>
          <p:spPr bwMode="auto">
            <a:xfrm>
              <a:off x="8639175" y="2486025"/>
              <a:ext cx="130175" cy="90487"/>
            </a:xfrm>
            <a:custGeom>
              <a:avLst/>
              <a:gdLst>
                <a:gd name="T0" fmla="*/ 4 w 13"/>
                <a:gd name="T1" fmla="*/ 8 h 9"/>
                <a:gd name="T2" fmla="*/ 0 w 13"/>
                <a:gd name="T3" fmla="*/ 7 h 9"/>
                <a:gd name="T4" fmla="*/ 4 w 13"/>
                <a:gd name="T5" fmla="*/ 5 h 9"/>
                <a:gd name="T6" fmla="*/ 11 w 13"/>
                <a:gd name="T7" fmla="*/ 2 h 9"/>
                <a:gd name="T8" fmla="*/ 12 w 13"/>
                <a:gd name="T9" fmla="*/ 1 h 9"/>
                <a:gd name="T10" fmla="*/ 12 w 13"/>
                <a:gd name="T11" fmla="*/ 3 h 9"/>
                <a:gd name="T12" fmla="*/ 4 w 13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9">
                  <a:moveTo>
                    <a:pt x="4" y="8"/>
                  </a:moveTo>
                  <a:cubicBezTo>
                    <a:pt x="2" y="8"/>
                    <a:pt x="0" y="9"/>
                    <a:pt x="0" y="7"/>
                  </a:cubicBezTo>
                  <a:cubicBezTo>
                    <a:pt x="0" y="6"/>
                    <a:pt x="2" y="5"/>
                    <a:pt x="4" y="5"/>
                  </a:cubicBezTo>
                  <a:cubicBezTo>
                    <a:pt x="6" y="5"/>
                    <a:pt x="8" y="3"/>
                    <a:pt x="11" y="2"/>
                  </a:cubicBezTo>
                  <a:cubicBezTo>
                    <a:pt x="11" y="1"/>
                    <a:pt x="12" y="0"/>
                    <a:pt x="12" y="1"/>
                  </a:cubicBezTo>
                  <a:cubicBezTo>
                    <a:pt x="13" y="2"/>
                    <a:pt x="12" y="2"/>
                    <a:pt x="12" y="3"/>
                  </a:cubicBezTo>
                  <a:cubicBezTo>
                    <a:pt x="11" y="6"/>
                    <a:pt x="7" y="8"/>
                    <a:pt x="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9" name="Freeform 1432">
              <a:extLst>
                <a:ext uri="{FF2B5EF4-FFF2-40B4-BE49-F238E27FC236}">
                  <a16:creationId xmlns:a16="http://schemas.microsoft.com/office/drawing/2014/main" id="{55315100-DC46-CCBE-4F4E-EC6E9D6DFB4A}"/>
                </a:ext>
              </a:extLst>
            </p:cNvPr>
            <p:cNvSpPr/>
            <p:nvPr userDrawn="1"/>
          </p:nvSpPr>
          <p:spPr bwMode="auto">
            <a:xfrm>
              <a:off x="8528050" y="2293938"/>
              <a:ext cx="41275" cy="111125"/>
            </a:xfrm>
            <a:custGeom>
              <a:avLst/>
              <a:gdLst>
                <a:gd name="T0" fmla="*/ 0 w 4"/>
                <a:gd name="T1" fmla="*/ 7 h 11"/>
                <a:gd name="T2" fmla="*/ 2 w 4"/>
                <a:gd name="T3" fmla="*/ 1 h 11"/>
                <a:gd name="T4" fmla="*/ 4 w 4"/>
                <a:gd name="T5" fmla="*/ 2 h 11"/>
                <a:gd name="T6" fmla="*/ 3 w 4"/>
                <a:gd name="T7" fmla="*/ 10 h 11"/>
                <a:gd name="T8" fmla="*/ 2 w 4"/>
                <a:gd name="T9" fmla="*/ 11 h 11"/>
                <a:gd name="T10" fmla="*/ 0 w 4"/>
                <a:gd name="T11" fmla="*/ 11 h 11"/>
                <a:gd name="T12" fmla="*/ 0 w 4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0" y="7"/>
                  </a:move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"/>
                    <a:pt x="3" y="8"/>
                    <a:pt x="3" y="10"/>
                  </a:cubicBezTo>
                  <a:cubicBezTo>
                    <a:pt x="3" y="11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0" name="Freeform 1433">
              <a:extLst>
                <a:ext uri="{FF2B5EF4-FFF2-40B4-BE49-F238E27FC236}">
                  <a16:creationId xmlns:a16="http://schemas.microsoft.com/office/drawing/2014/main" id="{0DC89273-09CC-6B4F-A575-5F147DAA1D2B}"/>
                </a:ext>
              </a:extLst>
            </p:cNvPr>
            <p:cNvSpPr/>
            <p:nvPr userDrawn="1"/>
          </p:nvSpPr>
          <p:spPr bwMode="auto">
            <a:xfrm>
              <a:off x="8578850" y="2293938"/>
              <a:ext cx="90487" cy="41275"/>
            </a:xfrm>
            <a:custGeom>
              <a:avLst/>
              <a:gdLst>
                <a:gd name="T0" fmla="*/ 0 w 9"/>
                <a:gd name="T1" fmla="*/ 3 h 4"/>
                <a:gd name="T2" fmla="*/ 2 w 9"/>
                <a:gd name="T3" fmla="*/ 0 h 4"/>
                <a:gd name="T4" fmla="*/ 8 w 9"/>
                <a:gd name="T5" fmla="*/ 2 h 4"/>
                <a:gd name="T6" fmla="*/ 9 w 9"/>
                <a:gd name="T7" fmla="*/ 3 h 4"/>
                <a:gd name="T8" fmla="*/ 8 w 9"/>
                <a:gd name="T9" fmla="*/ 3 h 4"/>
                <a:gd name="T10" fmla="*/ 2 w 9"/>
                <a:gd name="T11" fmla="*/ 4 h 4"/>
                <a:gd name="T12" fmla="*/ 0 w 9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0" y="1"/>
                    <a:pt x="0" y="1"/>
                    <a:pt x="2" y="0"/>
                  </a:cubicBezTo>
                  <a:cubicBezTo>
                    <a:pt x="4" y="0"/>
                    <a:pt x="7" y="1"/>
                    <a:pt x="8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6" y="3"/>
                    <a:pt x="4" y="3"/>
                    <a:pt x="2" y="4"/>
                  </a:cubicBezTo>
                  <a:cubicBezTo>
                    <a:pt x="0" y="4"/>
                    <a:pt x="0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1" name="Freeform 1434">
              <a:extLst>
                <a:ext uri="{FF2B5EF4-FFF2-40B4-BE49-F238E27FC236}">
                  <a16:creationId xmlns:a16="http://schemas.microsoft.com/office/drawing/2014/main" id="{F915CC6F-9914-E2B1-18D5-A38EDF2156E3}"/>
                </a:ext>
              </a:extLst>
            </p:cNvPr>
            <p:cNvSpPr/>
            <p:nvPr userDrawn="1"/>
          </p:nvSpPr>
          <p:spPr bwMode="auto">
            <a:xfrm>
              <a:off x="8528050" y="3321050"/>
              <a:ext cx="190500" cy="80962"/>
            </a:xfrm>
            <a:custGeom>
              <a:avLst/>
              <a:gdLst>
                <a:gd name="T0" fmla="*/ 10 w 19"/>
                <a:gd name="T1" fmla="*/ 7 h 8"/>
                <a:gd name="T2" fmla="*/ 2 w 19"/>
                <a:gd name="T3" fmla="*/ 3 h 8"/>
                <a:gd name="T4" fmla="*/ 1 w 19"/>
                <a:gd name="T5" fmla="*/ 1 h 8"/>
                <a:gd name="T6" fmla="*/ 3 w 19"/>
                <a:gd name="T7" fmla="*/ 1 h 8"/>
                <a:gd name="T8" fmla="*/ 12 w 19"/>
                <a:gd name="T9" fmla="*/ 1 h 8"/>
                <a:gd name="T10" fmla="*/ 17 w 19"/>
                <a:gd name="T11" fmla="*/ 0 h 8"/>
                <a:gd name="T12" fmla="*/ 18 w 19"/>
                <a:gd name="T13" fmla="*/ 0 h 8"/>
                <a:gd name="T14" fmla="*/ 18 w 19"/>
                <a:gd name="T15" fmla="*/ 2 h 8"/>
                <a:gd name="T16" fmla="*/ 10 w 19"/>
                <a:gd name="T1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8">
                  <a:moveTo>
                    <a:pt x="10" y="7"/>
                  </a:moveTo>
                  <a:cubicBezTo>
                    <a:pt x="6" y="7"/>
                    <a:pt x="4" y="6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6" y="2"/>
                    <a:pt x="9" y="2"/>
                    <a:pt x="12" y="1"/>
                  </a:cubicBezTo>
                  <a:cubicBezTo>
                    <a:pt x="14" y="1"/>
                    <a:pt x="15" y="1"/>
                    <a:pt x="17" y="0"/>
                  </a:cubicBezTo>
                  <a:cubicBezTo>
                    <a:pt x="17" y="0"/>
                    <a:pt x="18" y="0"/>
                    <a:pt x="18" y="0"/>
                  </a:cubicBezTo>
                  <a:cubicBezTo>
                    <a:pt x="19" y="1"/>
                    <a:pt x="18" y="1"/>
                    <a:pt x="18" y="2"/>
                  </a:cubicBezTo>
                  <a:cubicBezTo>
                    <a:pt x="17" y="5"/>
                    <a:pt x="13" y="8"/>
                    <a:pt x="1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2" name="Freeform 1435">
              <a:extLst>
                <a:ext uri="{FF2B5EF4-FFF2-40B4-BE49-F238E27FC236}">
                  <a16:creationId xmlns:a16="http://schemas.microsoft.com/office/drawing/2014/main" id="{9949BDCE-4CA9-C907-617A-807F40AAA48F}"/>
                </a:ext>
              </a:extLst>
            </p:cNvPr>
            <p:cNvSpPr/>
            <p:nvPr userDrawn="1"/>
          </p:nvSpPr>
          <p:spPr bwMode="auto">
            <a:xfrm>
              <a:off x="8399463" y="3290888"/>
              <a:ext cx="88900" cy="131762"/>
            </a:xfrm>
            <a:custGeom>
              <a:avLst/>
              <a:gdLst>
                <a:gd name="T0" fmla="*/ 0 w 9"/>
                <a:gd name="T1" fmla="*/ 4 h 13"/>
                <a:gd name="T2" fmla="*/ 3 w 9"/>
                <a:gd name="T3" fmla="*/ 1 h 13"/>
                <a:gd name="T4" fmla="*/ 5 w 9"/>
                <a:gd name="T5" fmla="*/ 2 h 13"/>
                <a:gd name="T6" fmla="*/ 8 w 9"/>
                <a:gd name="T7" fmla="*/ 6 h 13"/>
                <a:gd name="T8" fmla="*/ 8 w 9"/>
                <a:gd name="T9" fmla="*/ 8 h 13"/>
                <a:gd name="T10" fmla="*/ 8 w 9"/>
                <a:gd name="T11" fmla="*/ 11 h 13"/>
                <a:gd name="T12" fmla="*/ 9 w 9"/>
                <a:gd name="T13" fmla="*/ 13 h 13"/>
                <a:gd name="T14" fmla="*/ 7 w 9"/>
                <a:gd name="T15" fmla="*/ 13 h 13"/>
                <a:gd name="T16" fmla="*/ 0 w 9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0" y="4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6" y="4"/>
                    <a:pt x="7" y="5"/>
                    <a:pt x="8" y="6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9"/>
                    <a:pt x="8" y="10"/>
                    <a:pt x="8" y="11"/>
                  </a:cubicBezTo>
                  <a:cubicBezTo>
                    <a:pt x="9" y="11"/>
                    <a:pt x="9" y="12"/>
                    <a:pt x="9" y="13"/>
                  </a:cubicBezTo>
                  <a:cubicBezTo>
                    <a:pt x="8" y="13"/>
                    <a:pt x="7" y="13"/>
                    <a:pt x="7" y="13"/>
                  </a:cubicBezTo>
                  <a:cubicBezTo>
                    <a:pt x="2" y="11"/>
                    <a:pt x="0" y="8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3" name="Freeform 1436">
              <a:extLst>
                <a:ext uri="{FF2B5EF4-FFF2-40B4-BE49-F238E27FC236}">
                  <a16:creationId xmlns:a16="http://schemas.microsoft.com/office/drawing/2014/main" id="{3D201964-C92A-2BA5-CA2F-3A1D9163C9FD}"/>
                </a:ext>
              </a:extLst>
            </p:cNvPr>
            <p:cNvSpPr/>
            <p:nvPr userDrawn="1"/>
          </p:nvSpPr>
          <p:spPr bwMode="auto">
            <a:xfrm>
              <a:off x="8488363" y="3362325"/>
              <a:ext cx="150812" cy="90487"/>
            </a:xfrm>
            <a:custGeom>
              <a:avLst/>
              <a:gdLst>
                <a:gd name="T0" fmla="*/ 9 w 15"/>
                <a:gd name="T1" fmla="*/ 8 h 9"/>
                <a:gd name="T2" fmla="*/ 2 w 15"/>
                <a:gd name="T3" fmla="*/ 4 h 9"/>
                <a:gd name="T4" fmla="*/ 1 w 15"/>
                <a:gd name="T5" fmla="*/ 2 h 9"/>
                <a:gd name="T6" fmla="*/ 5 w 15"/>
                <a:gd name="T7" fmla="*/ 1 h 9"/>
                <a:gd name="T8" fmla="*/ 10 w 15"/>
                <a:gd name="T9" fmla="*/ 4 h 9"/>
                <a:gd name="T10" fmla="*/ 13 w 15"/>
                <a:gd name="T11" fmla="*/ 5 h 9"/>
                <a:gd name="T12" fmla="*/ 15 w 15"/>
                <a:gd name="T13" fmla="*/ 6 h 9"/>
                <a:gd name="T14" fmla="*/ 13 w 15"/>
                <a:gd name="T15" fmla="*/ 7 h 9"/>
                <a:gd name="T16" fmla="*/ 9 w 1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9">
                  <a:moveTo>
                    <a:pt x="9" y="8"/>
                  </a:moveTo>
                  <a:cubicBezTo>
                    <a:pt x="6" y="8"/>
                    <a:pt x="3" y="7"/>
                    <a:pt x="2" y="4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1" y="4"/>
                    <a:pt x="12" y="4"/>
                    <a:pt x="13" y="5"/>
                  </a:cubicBezTo>
                  <a:cubicBezTo>
                    <a:pt x="13" y="5"/>
                    <a:pt x="15" y="4"/>
                    <a:pt x="15" y="6"/>
                  </a:cubicBezTo>
                  <a:cubicBezTo>
                    <a:pt x="15" y="7"/>
                    <a:pt x="13" y="7"/>
                    <a:pt x="13" y="7"/>
                  </a:cubicBezTo>
                  <a:cubicBezTo>
                    <a:pt x="11" y="8"/>
                    <a:pt x="10" y="9"/>
                    <a:pt x="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4" name="Freeform 1437">
              <a:extLst>
                <a:ext uri="{FF2B5EF4-FFF2-40B4-BE49-F238E27FC236}">
                  <a16:creationId xmlns:a16="http://schemas.microsoft.com/office/drawing/2014/main" id="{91B1C28E-563D-6835-7243-9826B709DA83}"/>
                </a:ext>
              </a:extLst>
            </p:cNvPr>
            <p:cNvSpPr/>
            <p:nvPr userDrawn="1"/>
          </p:nvSpPr>
          <p:spPr bwMode="auto">
            <a:xfrm>
              <a:off x="8658225" y="3321050"/>
              <a:ext cx="100012" cy="122237"/>
            </a:xfrm>
            <a:custGeom>
              <a:avLst/>
              <a:gdLst>
                <a:gd name="T0" fmla="*/ 0 w 10"/>
                <a:gd name="T1" fmla="*/ 12 h 12"/>
                <a:gd name="T2" fmla="*/ 5 w 10"/>
                <a:gd name="T3" fmla="*/ 5 h 12"/>
                <a:gd name="T4" fmla="*/ 7 w 10"/>
                <a:gd name="T5" fmla="*/ 1 h 12"/>
                <a:gd name="T6" fmla="*/ 8 w 10"/>
                <a:gd name="T7" fmla="*/ 0 h 12"/>
                <a:gd name="T8" fmla="*/ 9 w 10"/>
                <a:gd name="T9" fmla="*/ 1 h 12"/>
                <a:gd name="T10" fmla="*/ 4 w 10"/>
                <a:gd name="T11" fmla="*/ 11 h 12"/>
                <a:gd name="T12" fmla="*/ 0 w 10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1" y="9"/>
                    <a:pt x="3" y="7"/>
                    <a:pt x="5" y="5"/>
                  </a:cubicBezTo>
                  <a:cubicBezTo>
                    <a:pt x="6" y="4"/>
                    <a:pt x="6" y="2"/>
                    <a:pt x="7" y="1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0"/>
                    <a:pt x="9" y="0"/>
                    <a:pt x="9" y="1"/>
                  </a:cubicBezTo>
                  <a:cubicBezTo>
                    <a:pt x="10" y="4"/>
                    <a:pt x="7" y="9"/>
                    <a:pt x="4" y="11"/>
                  </a:cubicBezTo>
                  <a:cubicBezTo>
                    <a:pt x="3" y="11"/>
                    <a:pt x="2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5" name="Freeform 1438">
              <a:extLst>
                <a:ext uri="{FF2B5EF4-FFF2-40B4-BE49-F238E27FC236}">
                  <a16:creationId xmlns:a16="http://schemas.microsoft.com/office/drawing/2014/main" id="{3ACF8DCA-5258-9B39-4A29-7DF3ADD4E745}"/>
                </a:ext>
              </a:extLst>
            </p:cNvPr>
            <p:cNvSpPr/>
            <p:nvPr userDrawn="1"/>
          </p:nvSpPr>
          <p:spPr bwMode="auto">
            <a:xfrm>
              <a:off x="8448675" y="3241675"/>
              <a:ext cx="69850" cy="120650"/>
            </a:xfrm>
            <a:custGeom>
              <a:avLst/>
              <a:gdLst>
                <a:gd name="T0" fmla="*/ 3 w 7"/>
                <a:gd name="T1" fmla="*/ 0 h 12"/>
                <a:gd name="T2" fmla="*/ 6 w 7"/>
                <a:gd name="T3" fmla="*/ 9 h 12"/>
                <a:gd name="T4" fmla="*/ 6 w 7"/>
                <a:gd name="T5" fmla="*/ 11 h 12"/>
                <a:gd name="T6" fmla="*/ 4 w 7"/>
                <a:gd name="T7" fmla="*/ 11 h 12"/>
                <a:gd name="T8" fmla="*/ 3 w 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2">
                  <a:moveTo>
                    <a:pt x="3" y="0"/>
                  </a:moveTo>
                  <a:cubicBezTo>
                    <a:pt x="4" y="3"/>
                    <a:pt x="5" y="6"/>
                    <a:pt x="6" y="9"/>
                  </a:cubicBezTo>
                  <a:cubicBezTo>
                    <a:pt x="7" y="10"/>
                    <a:pt x="7" y="11"/>
                    <a:pt x="6" y="11"/>
                  </a:cubicBezTo>
                  <a:cubicBezTo>
                    <a:pt x="6" y="12"/>
                    <a:pt x="5" y="11"/>
                    <a:pt x="4" y="11"/>
                  </a:cubicBezTo>
                  <a:cubicBezTo>
                    <a:pt x="1" y="9"/>
                    <a:pt x="0" y="3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6" name="Freeform 1439">
              <a:extLst>
                <a:ext uri="{FF2B5EF4-FFF2-40B4-BE49-F238E27FC236}">
                  <a16:creationId xmlns:a16="http://schemas.microsoft.com/office/drawing/2014/main" id="{3889A696-C329-C9D1-81ED-3A34462F29E2}"/>
                </a:ext>
              </a:extLst>
            </p:cNvPr>
            <p:cNvSpPr/>
            <p:nvPr userDrawn="1"/>
          </p:nvSpPr>
          <p:spPr bwMode="auto">
            <a:xfrm>
              <a:off x="8478838" y="3211513"/>
              <a:ext cx="100012" cy="69850"/>
            </a:xfrm>
            <a:custGeom>
              <a:avLst/>
              <a:gdLst>
                <a:gd name="T0" fmla="*/ 10 w 10"/>
                <a:gd name="T1" fmla="*/ 1 h 7"/>
                <a:gd name="T2" fmla="*/ 4 w 10"/>
                <a:gd name="T3" fmla="*/ 5 h 7"/>
                <a:gd name="T4" fmla="*/ 2 w 10"/>
                <a:gd name="T5" fmla="*/ 6 h 7"/>
                <a:gd name="T6" fmla="*/ 1 w 10"/>
                <a:gd name="T7" fmla="*/ 3 h 7"/>
                <a:gd name="T8" fmla="*/ 10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10" y="1"/>
                  </a:moveTo>
                  <a:cubicBezTo>
                    <a:pt x="7" y="2"/>
                    <a:pt x="6" y="3"/>
                    <a:pt x="4" y="5"/>
                  </a:cubicBezTo>
                  <a:cubicBezTo>
                    <a:pt x="3" y="6"/>
                    <a:pt x="3" y="7"/>
                    <a:pt x="2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3" y="0"/>
                    <a:pt x="6" y="0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7" name="Freeform 1440">
              <a:extLst>
                <a:ext uri="{FF2B5EF4-FFF2-40B4-BE49-F238E27FC236}">
                  <a16:creationId xmlns:a16="http://schemas.microsoft.com/office/drawing/2014/main" id="{B6D523E8-1723-E90A-0975-0E46907B6DD7}"/>
                </a:ext>
              </a:extLst>
            </p:cNvPr>
            <p:cNvSpPr/>
            <p:nvPr userDrawn="1"/>
          </p:nvSpPr>
          <p:spPr bwMode="auto">
            <a:xfrm>
              <a:off x="7058025" y="4208463"/>
              <a:ext cx="139700" cy="160337"/>
            </a:xfrm>
            <a:custGeom>
              <a:avLst/>
              <a:gdLst>
                <a:gd name="T0" fmla="*/ 0 w 14"/>
                <a:gd name="T1" fmla="*/ 11 h 16"/>
                <a:gd name="T2" fmla="*/ 13 w 14"/>
                <a:gd name="T3" fmla="*/ 2 h 16"/>
                <a:gd name="T4" fmla="*/ 14 w 14"/>
                <a:gd name="T5" fmla="*/ 3 h 16"/>
                <a:gd name="T6" fmla="*/ 13 w 14"/>
                <a:gd name="T7" fmla="*/ 5 h 16"/>
                <a:gd name="T8" fmla="*/ 8 w 14"/>
                <a:gd name="T9" fmla="*/ 7 h 16"/>
                <a:gd name="T10" fmla="*/ 2 w 14"/>
                <a:gd name="T11" fmla="*/ 15 h 16"/>
                <a:gd name="T12" fmla="*/ 0 w 14"/>
                <a:gd name="T13" fmla="*/ 15 h 16"/>
                <a:gd name="T14" fmla="*/ 0 w 14"/>
                <a:gd name="T1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6">
                  <a:moveTo>
                    <a:pt x="0" y="11"/>
                  </a:moveTo>
                  <a:cubicBezTo>
                    <a:pt x="0" y="5"/>
                    <a:pt x="6" y="0"/>
                    <a:pt x="13" y="2"/>
                  </a:cubicBezTo>
                  <a:cubicBezTo>
                    <a:pt x="13" y="2"/>
                    <a:pt x="14" y="3"/>
                    <a:pt x="14" y="3"/>
                  </a:cubicBezTo>
                  <a:cubicBezTo>
                    <a:pt x="14" y="4"/>
                    <a:pt x="13" y="4"/>
                    <a:pt x="13" y="5"/>
                  </a:cubicBezTo>
                  <a:cubicBezTo>
                    <a:pt x="11" y="6"/>
                    <a:pt x="10" y="6"/>
                    <a:pt x="8" y="7"/>
                  </a:cubicBezTo>
                  <a:cubicBezTo>
                    <a:pt x="6" y="9"/>
                    <a:pt x="3" y="11"/>
                    <a:pt x="2" y="15"/>
                  </a:cubicBezTo>
                  <a:cubicBezTo>
                    <a:pt x="2" y="16"/>
                    <a:pt x="1" y="15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8" name="Freeform 1441">
              <a:extLst>
                <a:ext uri="{FF2B5EF4-FFF2-40B4-BE49-F238E27FC236}">
                  <a16:creationId xmlns:a16="http://schemas.microsoft.com/office/drawing/2014/main" id="{7C51F14B-EA74-B893-4ECC-6F78D3E427A1}"/>
                </a:ext>
              </a:extLst>
            </p:cNvPr>
            <p:cNvSpPr/>
            <p:nvPr userDrawn="1"/>
          </p:nvSpPr>
          <p:spPr bwMode="auto">
            <a:xfrm>
              <a:off x="7177088" y="4117975"/>
              <a:ext cx="150812" cy="90487"/>
            </a:xfrm>
            <a:custGeom>
              <a:avLst/>
              <a:gdLst>
                <a:gd name="T0" fmla="*/ 7 w 15"/>
                <a:gd name="T1" fmla="*/ 0 h 9"/>
                <a:gd name="T2" fmla="*/ 14 w 15"/>
                <a:gd name="T3" fmla="*/ 6 h 9"/>
                <a:gd name="T4" fmla="*/ 14 w 15"/>
                <a:gd name="T5" fmla="*/ 8 h 9"/>
                <a:gd name="T6" fmla="*/ 11 w 15"/>
                <a:gd name="T7" fmla="*/ 9 h 9"/>
                <a:gd name="T8" fmla="*/ 6 w 15"/>
                <a:gd name="T9" fmla="*/ 7 h 9"/>
                <a:gd name="T10" fmla="*/ 4 w 15"/>
                <a:gd name="T11" fmla="*/ 6 h 9"/>
                <a:gd name="T12" fmla="*/ 1 w 15"/>
                <a:gd name="T13" fmla="*/ 4 h 9"/>
                <a:gd name="T14" fmla="*/ 0 w 15"/>
                <a:gd name="T15" fmla="*/ 3 h 9"/>
                <a:gd name="T16" fmla="*/ 1 w 15"/>
                <a:gd name="T17" fmla="*/ 2 h 9"/>
                <a:gd name="T18" fmla="*/ 7 w 15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9">
                  <a:moveTo>
                    <a:pt x="7" y="0"/>
                  </a:moveTo>
                  <a:cubicBezTo>
                    <a:pt x="10" y="0"/>
                    <a:pt x="13" y="3"/>
                    <a:pt x="14" y="6"/>
                  </a:cubicBezTo>
                  <a:cubicBezTo>
                    <a:pt x="15" y="7"/>
                    <a:pt x="14" y="7"/>
                    <a:pt x="14" y="8"/>
                  </a:cubicBezTo>
                  <a:cubicBezTo>
                    <a:pt x="13" y="8"/>
                    <a:pt x="12" y="9"/>
                    <a:pt x="11" y="9"/>
                  </a:cubicBezTo>
                  <a:cubicBezTo>
                    <a:pt x="9" y="8"/>
                    <a:pt x="7" y="7"/>
                    <a:pt x="6" y="7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4" y="4"/>
                    <a:pt x="3" y="4"/>
                    <a:pt x="1" y="4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3" y="1"/>
                    <a:pt x="5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9" name="Freeform 1442">
              <a:extLst>
                <a:ext uri="{FF2B5EF4-FFF2-40B4-BE49-F238E27FC236}">
                  <a16:creationId xmlns:a16="http://schemas.microsoft.com/office/drawing/2014/main" id="{C58480ED-6ECE-6B30-972F-9FAFF85705DB}"/>
                </a:ext>
              </a:extLst>
            </p:cNvPr>
            <p:cNvSpPr/>
            <p:nvPr userDrawn="1"/>
          </p:nvSpPr>
          <p:spPr bwMode="auto">
            <a:xfrm>
              <a:off x="7058025" y="4157663"/>
              <a:ext cx="139700" cy="80962"/>
            </a:xfrm>
            <a:custGeom>
              <a:avLst/>
              <a:gdLst>
                <a:gd name="T0" fmla="*/ 9 w 14"/>
                <a:gd name="T1" fmla="*/ 0 h 8"/>
                <a:gd name="T2" fmla="*/ 12 w 14"/>
                <a:gd name="T3" fmla="*/ 0 h 8"/>
                <a:gd name="T4" fmla="*/ 14 w 14"/>
                <a:gd name="T5" fmla="*/ 3 h 8"/>
                <a:gd name="T6" fmla="*/ 11 w 14"/>
                <a:gd name="T7" fmla="*/ 5 h 8"/>
                <a:gd name="T8" fmla="*/ 3 w 14"/>
                <a:gd name="T9" fmla="*/ 8 h 8"/>
                <a:gd name="T10" fmla="*/ 1 w 14"/>
                <a:gd name="T11" fmla="*/ 8 h 8"/>
                <a:gd name="T12" fmla="*/ 1 w 14"/>
                <a:gd name="T13" fmla="*/ 6 h 8"/>
                <a:gd name="T14" fmla="*/ 9 w 14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">
                  <a:moveTo>
                    <a:pt x="9" y="0"/>
                  </a:moveTo>
                  <a:cubicBezTo>
                    <a:pt x="10" y="0"/>
                    <a:pt x="11" y="0"/>
                    <a:pt x="12" y="0"/>
                  </a:cubicBezTo>
                  <a:cubicBezTo>
                    <a:pt x="13" y="1"/>
                    <a:pt x="14" y="1"/>
                    <a:pt x="14" y="3"/>
                  </a:cubicBezTo>
                  <a:cubicBezTo>
                    <a:pt x="14" y="4"/>
                    <a:pt x="14" y="6"/>
                    <a:pt x="11" y="5"/>
                  </a:cubicBezTo>
                  <a:cubicBezTo>
                    <a:pt x="8" y="5"/>
                    <a:pt x="5" y="5"/>
                    <a:pt x="3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7"/>
                    <a:pt x="0" y="6"/>
                    <a:pt x="1" y="6"/>
                  </a:cubicBezTo>
                  <a:cubicBezTo>
                    <a:pt x="3" y="3"/>
                    <a:pt x="5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0" name="Freeform 1443">
              <a:extLst>
                <a:ext uri="{FF2B5EF4-FFF2-40B4-BE49-F238E27FC236}">
                  <a16:creationId xmlns:a16="http://schemas.microsoft.com/office/drawing/2014/main" id="{27ADA3F5-3B53-1C76-2997-15B29B78A323}"/>
                </a:ext>
              </a:extLst>
            </p:cNvPr>
            <p:cNvSpPr/>
            <p:nvPr userDrawn="1"/>
          </p:nvSpPr>
          <p:spPr bwMode="auto">
            <a:xfrm>
              <a:off x="6997700" y="4238625"/>
              <a:ext cx="60325" cy="139700"/>
            </a:xfrm>
            <a:custGeom>
              <a:avLst/>
              <a:gdLst>
                <a:gd name="T0" fmla="*/ 1 w 6"/>
                <a:gd name="T1" fmla="*/ 6 h 14"/>
                <a:gd name="T2" fmla="*/ 3 w 6"/>
                <a:gd name="T3" fmla="*/ 0 h 14"/>
                <a:gd name="T4" fmla="*/ 4 w 6"/>
                <a:gd name="T5" fmla="*/ 0 h 14"/>
                <a:gd name="T6" fmla="*/ 4 w 6"/>
                <a:gd name="T7" fmla="*/ 1 h 14"/>
                <a:gd name="T8" fmla="*/ 4 w 6"/>
                <a:gd name="T9" fmla="*/ 9 h 14"/>
                <a:gd name="T10" fmla="*/ 5 w 6"/>
                <a:gd name="T11" fmla="*/ 12 h 14"/>
                <a:gd name="T12" fmla="*/ 5 w 6"/>
                <a:gd name="T13" fmla="*/ 14 h 14"/>
                <a:gd name="T14" fmla="*/ 3 w 6"/>
                <a:gd name="T15" fmla="*/ 13 h 14"/>
                <a:gd name="T16" fmla="*/ 1 w 6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4">
                  <a:moveTo>
                    <a:pt x="1" y="6"/>
                  </a:moveTo>
                  <a:cubicBezTo>
                    <a:pt x="0" y="4"/>
                    <a:pt x="2" y="2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5" y="4"/>
                    <a:pt x="4" y="6"/>
                    <a:pt x="4" y="9"/>
                  </a:cubicBezTo>
                  <a:cubicBezTo>
                    <a:pt x="4" y="10"/>
                    <a:pt x="4" y="11"/>
                    <a:pt x="5" y="12"/>
                  </a:cubicBezTo>
                  <a:cubicBezTo>
                    <a:pt x="5" y="13"/>
                    <a:pt x="6" y="13"/>
                    <a:pt x="5" y="14"/>
                  </a:cubicBezTo>
                  <a:cubicBezTo>
                    <a:pt x="4" y="14"/>
                    <a:pt x="4" y="14"/>
                    <a:pt x="3" y="13"/>
                  </a:cubicBezTo>
                  <a:cubicBezTo>
                    <a:pt x="1" y="11"/>
                    <a:pt x="1" y="9"/>
                    <a:pt x="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1" name="Freeform 1444">
              <a:extLst>
                <a:ext uri="{FF2B5EF4-FFF2-40B4-BE49-F238E27FC236}">
                  <a16:creationId xmlns:a16="http://schemas.microsoft.com/office/drawing/2014/main" id="{DDF29DC4-9AB1-DC2A-FB7B-485D54EBAD7C}"/>
                </a:ext>
              </a:extLst>
            </p:cNvPr>
            <p:cNvSpPr/>
            <p:nvPr userDrawn="1"/>
          </p:nvSpPr>
          <p:spPr bwMode="auto">
            <a:xfrm>
              <a:off x="7197725" y="4197350"/>
              <a:ext cx="109537" cy="71437"/>
            </a:xfrm>
            <a:custGeom>
              <a:avLst/>
              <a:gdLst>
                <a:gd name="T0" fmla="*/ 11 w 11"/>
                <a:gd name="T1" fmla="*/ 7 h 7"/>
                <a:gd name="T2" fmla="*/ 1 w 11"/>
                <a:gd name="T3" fmla="*/ 3 h 7"/>
                <a:gd name="T4" fmla="*/ 1 w 11"/>
                <a:gd name="T5" fmla="*/ 2 h 7"/>
                <a:gd name="T6" fmla="*/ 2 w 11"/>
                <a:gd name="T7" fmla="*/ 0 h 7"/>
                <a:gd name="T8" fmla="*/ 4 w 11"/>
                <a:gd name="T9" fmla="*/ 0 h 7"/>
                <a:gd name="T10" fmla="*/ 11 w 11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7" y="6"/>
                    <a:pt x="4" y="4"/>
                    <a:pt x="1" y="3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7" y="0"/>
                    <a:pt x="11" y="4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2" name="Freeform 1445">
              <a:extLst>
                <a:ext uri="{FF2B5EF4-FFF2-40B4-BE49-F238E27FC236}">
                  <a16:creationId xmlns:a16="http://schemas.microsoft.com/office/drawing/2014/main" id="{38C44204-19D7-1D48-01D2-56D0A3622E41}"/>
                </a:ext>
              </a:extLst>
            </p:cNvPr>
            <p:cNvSpPr/>
            <p:nvPr userDrawn="1"/>
          </p:nvSpPr>
          <p:spPr bwMode="auto">
            <a:xfrm>
              <a:off x="7237413" y="4268788"/>
              <a:ext cx="60325" cy="90487"/>
            </a:xfrm>
            <a:custGeom>
              <a:avLst/>
              <a:gdLst>
                <a:gd name="T0" fmla="*/ 6 w 6"/>
                <a:gd name="T1" fmla="*/ 3 h 9"/>
                <a:gd name="T2" fmla="*/ 2 w 6"/>
                <a:gd name="T3" fmla="*/ 8 h 9"/>
                <a:gd name="T4" fmla="*/ 1 w 6"/>
                <a:gd name="T5" fmla="*/ 8 h 9"/>
                <a:gd name="T6" fmla="*/ 1 w 6"/>
                <a:gd name="T7" fmla="*/ 7 h 9"/>
                <a:gd name="T8" fmla="*/ 2 w 6"/>
                <a:gd name="T9" fmla="*/ 2 h 9"/>
                <a:gd name="T10" fmla="*/ 3 w 6"/>
                <a:gd name="T11" fmla="*/ 0 h 9"/>
                <a:gd name="T12" fmla="*/ 6 w 6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3"/>
                  </a:moveTo>
                  <a:cubicBezTo>
                    <a:pt x="5" y="5"/>
                    <a:pt x="4" y="7"/>
                    <a:pt x="2" y="8"/>
                  </a:cubicBezTo>
                  <a:cubicBezTo>
                    <a:pt x="2" y="8"/>
                    <a:pt x="1" y="9"/>
                    <a:pt x="1" y="8"/>
                  </a:cubicBezTo>
                  <a:cubicBezTo>
                    <a:pt x="0" y="8"/>
                    <a:pt x="0" y="7"/>
                    <a:pt x="1" y="7"/>
                  </a:cubicBezTo>
                  <a:cubicBezTo>
                    <a:pt x="1" y="5"/>
                    <a:pt x="2" y="4"/>
                    <a:pt x="2" y="2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3" name="Freeform 1446">
              <a:extLst>
                <a:ext uri="{FF2B5EF4-FFF2-40B4-BE49-F238E27FC236}">
                  <a16:creationId xmlns:a16="http://schemas.microsoft.com/office/drawing/2014/main" id="{DD3E437E-E8B0-B823-3635-2D794C6AE249}"/>
                </a:ext>
              </a:extLst>
            </p:cNvPr>
            <p:cNvSpPr/>
            <p:nvPr userDrawn="1"/>
          </p:nvSpPr>
          <p:spPr bwMode="auto">
            <a:xfrm>
              <a:off x="11220450" y="1268413"/>
              <a:ext cx="141287" cy="180975"/>
            </a:xfrm>
            <a:custGeom>
              <a:avLst/>
              <a:gdLst>
                <a:gd name="T0" fmla="*/ 8 w 14"/>
                <a:gd name="T1" fmla="*/ 18 h 18"/>
                <a:gd name="T2" fmla="*/ 10 w 14"/>
                <a:gd name="T3" fmla="*/ 1 h 18"/>
                <a:gd name="T4" fmla="*/ 12 w 14"/>
                <a:gd name="T5" fmla="*/ 0 h 18"/>
                <a:gd name="T6" fmla="*/ 13 w 14"/>
                <a:gd name="T7" fmla="*/ 1 h 18"/>
                <a:gd name="T8" fmla="*/ 13 w 14"/>
                <a:gd name="T9" fmla="*/ 3 h 18"/>
                <a:gd name="T10" fmla="*/ 9 w 14"/>
                <a:gd name="T11" fmla="*/ 8 h 18"/>
                <a:gd name="T12" fmla="*/ 8 w 14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0" y="11"/>
                    <a:pt x="3" y="5"/>
                    <a:pt x="10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2" y="0"/>
                    <a:pt x="13" y="0"/>
                    <a:pt x="13" y="1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1" y="4"/>
                    <a:pt x="10" y="6"/>
                    <a:pt x="9" y="8"/>
                  </a:cubicBezTo>
                  <a:cubicBezTo>
                    <a:pt x="8" y="11"/>
                    <a:pt x="8" y="14"/>
                    <a:pt x="8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4" name="Freeform 1447">
              <a:extLst>
                <a:ext uri="{FF2B5EF4-FFF2-40B4-BE49-F238E27FC236}">
                  <a16:creationId xmlns:a16="http://schemas.microsoft.com/office/drawing/2014/main" id="{9AFA1177-5013-41B0-0883-65E34EFBDBE3}"/>
                </a:ext>
              </a:extLst>
            </p:cNvPr>
            <p:cNvSpPr/>
            <p:nvPr userDrawn="1"/>
          </p:nvSpPr>
          <p:spPr bwMode="auto">
            <a:xfrm>
              <a:off x="11290300" y="1127125"/>
              <a:ext cx="150812" cy="79375"/>
            </a:xfrm>
            <a:custGeom>
              <a:avLst/>
              <a:gdLst>
                <a:gd name="T0" fmla="*/ 8 w 15"/>
                <a:gd name="T1" fmla="*/ 1 h 8"/>
                <a:gd name="T2" fmla="*/ 14 w 15"/>
                <a:gd name="T3" fmla="*/ 3 h 8"/>
                <a:gd name="T4" fmla="*/ 11 w 15"/>
                <a:gd name="T5" fmla="*/ 7 h 8"/>
                <a:gd name="T6" fmla="*/ 1 w 15"/>
                <a:gd name="T7" fmla="*/ 7 h 8"/>
                <a:gd name="T8" fmla="*/ 0 w 15"/>
                <a:gd name="T9" fmla="*/ 5 h 8"/>
                <a:gd name="T10" fmla="*/ 8 w 15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8" y="1"/>
                  </a:moveTo>
                  <a:cubicBezTo>
                    <a:pt x="10" y="1"/>
                    <a:pt x="12" y="2"/>
                    <a:pt x="14" y="3"/>
                  </a:cubicBezTo>
                  <a:cubicBezTo>
                    <a:pt x="15" y="4"/>
                    <a:pt x="13" y="7"/>
                    <a:pt x="11" y="7"/>
                  </a:cubicBezTo>
                  <a:cubicBezTo>
                    <a:pt x="8" y="8"/>
                    <a:pt x="5" y="8"/>
                    <a:pt x="1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2" y="4"/>
                    <a:pt x="5" y="0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5" name="Freeform 1448">
              <a:extLst>
                <a:ext uri="{FF2B5EF4-FFF2-40B4-BE49-F238E27FC236}">
                  <a16:creationId xmlns:a16="http://schemas.microsoft.com/office/drawing/2014/main" id="{003F3907-F02E-6CB1-F724-AFD21AA46014}"/>
                </a:ext>
              </a:extLst>
            </p:cNvPr>
            <p:cNvSpPr/>
            <p:nvPr userDrawn="1"/>
          </p:nvSpPr>
          <p:spPr bwMode="auto">
            <a:xfrm>
              <a:off x="11210925" y="1217613"/>
              <a:ext cx="120650" cy="120650"/>
            </a:xfrm>
            <a:custGeom>
              <a:avLst/>
              <a:gdLst>
                <a:gd name="T0" fmla="*/ 2 w 12"/>
                <a:gd name="T1" fmla="*/ 12 h 12"/>
                <a:gd name="T2" fmla="*/ 9 w 12"/>
                <a:gd name="T3" fmla="*/ 0 h 12"/>
                <a:gd name="T4" fmla="*/ 12 w 12"/>
                <a:gd name="T5" fmla="*/ 2 h 12"/>
                <a:gd name="T6" fmla="*/ 11 w 12"/>
                <a:gd name="T7" fmla="*/ 4 h 12"/>
                <a:gd name="T8" fmla="*/ 2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2" y="12"/>
                  </a:moveTo>
                  <a:cubicBezTo>
                    <a:pt x="0" y="7"/>
                    <a:pt x="3" y="0"/>
                    <a:pt x="9" y="0"/>
                  </a:cubicBezTo>
                  <a:cubicBezTo>
                    <a:pt x="11" y="0"/>
                    <a:pt x="11" y="1"/>
                    <a:pt x="12" y="2"/>
                  </a:cubicBezTo>
                  <a:cubicBezTo>
                    <a:pt x="12" y="3"/>
                    <a:pt x="12" y="3"/>
                    <a:pt x="11" y="4"/>
                  </a:cubicBezTo>
                  <a:cubicBezTo>
                    <a:pt x="6" y="7"/>
                    <a:pt x="5" y="8"/>
                    <a:pt x="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6" name="Freeform 1449">
              <a:extLst>
                <a:ext uri="{FF2B5EF4-FFF2-40B4-BE49-F238E27FC236}">
                  <a16:creationId xmlns:a16="http://schemas.microsoft.com/office/drawing/2014/main" id="{2D7DD070-4FE0-2ED6-93DA-650FEEC3459A}"/>
                </a:ext>
              </a:extLst>
            </p:cNvPr>
            <p:cNvSpPr/>
            <p:nvPr userDrawn="1"/>
          </p:nvSpPr>
          <p:spPr bwMode="auto">
            <a:xfrm>
              <a:off x="11190288" y="1338263"/>
              <a:ext cx="100012" cy="130175"/>
            </a:xfrm>
            <a:custGeom>
              <a:avLst/>
              <a:gdLst>
                <a:gd name="T0" fmla="*/ 2 w 10"/>
                <a:gd name="T1" fmla="*/ 0 h 13"/>
                <a:gd name="T2" fmla="*/ 7 w 10"/>
                <a:gd name="T3" fmla="*/ 10 h 13"/>
                <a:gd name="T4" fmla="*/ 9 w 10"/>
                <a:gd name="T5" fmla="*/ 12 h 13"/>
                <a:gd name="T6" fmla="*/ 10 w 10"/>
                <a:gd name="T7" fmla="*/ 13 h 13"/>
                <a:gd name="T8" fmla="*/ 8 w 10"/>
                <a:gd name="T9" fmla="*/ 13 h 13"/>
                <a:gd name="T10" fmla="*/ 6 w 10"/>
                <a:gd name="T11" fmla="*/ 13 h 13"/>
                <a:gd name="T12" fmla="*/ 2 w 1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5" y="3"/>
                    <a:pt x="5" y="7"/>
                    <a:pt x="7" y="10"/>
                  </a:cubicBezTo>
                  <a:cubicBezTo>
                    <a:pt x="8" y="10"/>
                    <a:pt x="8" y="11"/>
                    <a:pt x="9" y="12"/>
                  </a:cubicBezTo>
                  <a:cubicBezTo>
                    <a:pt x="10" y="12"/>
                    <a:pt x="10" y="12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7" y="13"/>
                    <a:pt x="6" y="13"/>
                  </a:cubicBezTo>
                  <a:cubicBezTo>
                    <a:pt x="2" y="10"/>
                    <a:pt x="0" y="5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7" name="Freeform 1450">
              <a:extLst>
                <a:ext uri="{FF2B5EF4-FFF2-40B4-BE49-F238E27FC236}">
                  <a16:creationId xmlns:a16="http://schemas.microsoft.com/office/drawing/2014/main" id="{EC7BECAE-533F-846E-8CCC-B3187969580F}"/>
                </a:ext>
              </a:extLst>
            </p:cNvPr>
            <p:cNvSpPr/>
            <p:nvPr userDrawn="1"/>
          </p:nvSpPr>
          <p:spPr bwMode="auto">
            <a:xfrm>
              <a:off x="11341100" y="1206500"/>
              <a:ext cx="120650" cy="50800"/>
            </a:xfrm>
            <a:custGeom>
              <a:avLst/>
              <a:gdLst>
                <a:gd name="T0" fmla="*/ 7 w 12"/>
                <a:gd name="T1" fmla="*/ 4 h 5"/>
                <a:gd name="T2" fmla="*/ 2 w 12"/>
                <a:gd name="T3" fmla="*/ 4 h 5"/>
                <a:gd name="T4" fmla="*/ 0 w 12"/>
                <a:gd name="T5" fmla="*/ 4 h 5"/>
                <a:gd name="T6" fmla="*/ 1 w 12"/>
                <a:gd name="T7" fmla="*/ 1 h 5"/>
                <a:gd name="T8" fmla="*/ 7 w 12"/>
                <a:gd name="T9" fmla="*/ 0 h 5"/>
                <a:gd name="T10" fmla="*/ 10 w 12"/>
                <a:gd name="T11" fmla="*/ 2 h 5"/>
                <a:gd name="T12" fmla="*/ 11 w 12"/>
                <a:gd name="T13" fmla="*/ 4 h 5"/>
                <a:gd name="T14" fmla="*/ 10 w 12"/>
                <a:gd name="T15" fmla="*/ 4 h 5"/>
                <a:gd name="T16" fmla="*/ 7 w 12"/>
                <a:gd name="T1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5">
                  <a:moveTo>
                    <a:pt x="7" y="4"/>
                  </a:moveTo>
                  <a:cubicBezTo>
                    <a:pt x="6" y="4"/>
                    <a:pt x="4" y="4"/>
                    <a:pt x="2" y="4"/>
                  </a:cubicBezTo>
                  <a:cubicBezTo>
                    <a:pt x="1" y="4"/>
                    <a:pt x="0" y="5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1" y="2"/>
                    <a:pt x="12" y="3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9" y="4"/>
                    <a:pt x="9" y="4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8" name="Freeform 1451">
              <a:extLst>
                <a:ext uri="{FF2B5EF4-FFF2-40B4-BE49-F238E27FC236}">
                  <a16:creationId xmlns:a16="http://schemas.microsoft.com/office/drawing/2014/main" id="{80B4A501-E5B2-DCDB-6AD0-96348011A631}"/>
                </a:ext>
              </a:extLst>
            </p:cNvPr>
            <p:cNvSpPr/>
            <p:nvPr userDrawn="1"/>
          </p:nvSpPr>
          <p:spPr bwMode="auto">
            <a:xfrm>
              <a:off x="11410950" y="1247775"/>
              <a:ext cx="50800" cy="100012"/>
            </a:xfrm>
            <a:custGeom>
              <a:avLst/>
              <a:gdLst>
                <a:gd name="T0" fmla="*/ 5 w 5"/>
                <a:gd name="T1" fmla="*/ 5 h 10"/>
                <a:gd name="T2" fmla="*/ 5 w 5"/>
                <a:gd name="T3" fmla="*/ 7 h 10"/>
                <a:gd name="T4" fmla="*/ 3 w 5"/>
                <a:gd name="T5" fmla="*/ 9 h 10"/>
                <a:gd name="T6" fmla="*/ 2 w 5"/>
                <a:gd name="T7" fmla="*/ 7 h 10"/>
                <a:gd name="T8" fmla="*/ 1 w 5"/>
                <a:gd name="T9" fmla="*/ 3 h 10"/>
                <a:gd name="T10" fmla="*/ 1 w 5"/>
                <a:gd name="T11" fmla="*/ 1 h 10"/>
                <a:gd name="T12" fmla="*/ 4 w 5"/>
                <a:gd name="T13" fmla="*/ 1 h 10"/>
                <a:gd name="T14" fmla="*/ 5 w 5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0">
                  <a:moveTo>
                    <a:pt x="5" y="5"/>
                  </a:moveTo>
                  <a:cubicBezTo>
                    <a:pt x="5" y="6"/>
                    <a:pt x="5" y="7"/>
                    <a:pt x="5" y="7"/>
                  </a:cubicBezTo>
                  <a:cubicBezTo>
                    <a:pt x="5" y="8"/>
                    <a:pt x="4" y="10"/>
                    <a:pt x="3" y="9"/>
                  </a:cubicBezTo>
                  <a:cubicBezTo>
                    <a:pt x="2" y="9"/>
                    <a:pt x="3" y="8"/>
                    <a:pt x="2" y="7"/>
                  </a:cubicBezTo>
                  <a:cubicBezTo>
                    <a:pt x="2" y="6"/>
                    <a:pt x="2" y="5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1"/>
                    <a:pt x="3" y="0"/>
                    <a:pt x="4" y="1"/>
                  </a:cubicBezTo>
                  <a:cubicBezTo>
                    <a:pt x="5" y="3"/>
                    <a:pt x="5" y="4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9" name="Freeform 1452">
              <a:extLst>
                <a:ext uri="{FF2B5EF4-FFF2-40B4-BE49-F238E27FC236}">
                  <a16:creationId xmlns:a16="http://schemas.microsoft.com/office/drawing/2014/main" id="{4A28B1E7-46CE-2328-A706-1F9237CD1118}"/>
                </a:ext>
              </a:extLst>
            </p:cNvPr>
            <p:cNvSpPr/>
            <p:nvPr userDrawn="1"/>
          </p:nvSpPr>
          <p:spPr bwMode="auto">
            <a:xfrm>
              <a:off x="11310938" y="1377950"/>
              <a:ext cx="60325" cy="71437"/>
            </a:xfrm>
            <a:custGeom>
              <a:avLst/>
              <a:gdLst>
                <a:gd name="T0" fmla="*/ 1 w 6"/>
                <a:gd name="T1" fmla="*/ 0 h 7"/>
                <a:gd name="T2" fmla="*/ 6 w 6"/>
                <a:gd name="T3" fmla="*/ 5 h 7"/>
                <a:gd name="T4" fmla="*/ 6 w 6"/>
                <a:gd name="T5" fmla="*/ 5 h 7"/>
                <a:gd name="T6" fmla="*/ 3 w 6"/>
                <a:gd name="T7" fmla="*/ 7 h 7"/>
                <a:gd name="T8" fmla="*/ 1 w 6"/>
                <a:gd name="T9" fmla="*/ 5 h 7"/>
                <a:gd name="T10" fmla="*/ 1 w 6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2" y="2"/>
                    <a:pt x="3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7"/>
                    <a:pt x="3" y="7"/>
                  </a:cubicBezTo>
                  <a:cubicBezTo>
                    <a:pt x="2" y="7"/>
                    <a:pt x="1" y="7"/>
                    <a:pt x="1" y="5"/>
                  </a:cubicBezTo>
                  <a:cubicBezTo>
                    <a:pt x="0" y="4"/>
                    <a:pt x="0" y="2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0" name="Freeform 1453">
              <a:extLst>
                <a:ext uri="{FF2B5EF4-FFF2-40B4-BE49-F238E27FC236}">
                  <a16:creationId xmlns:a16="http://schemas.microsoft.com/office/drawing/2014/main" id="{6DF12F15-32FA-A8A4-C614-2BECE60C18B2}"/>
                </a:ext>
              </a:extLst>
            </p:cNvPr>
            <p:cNvSpPr/>
            <p:nvPr userDrawn="1"/>
          </p:nvSpPr>
          <p:spPr bwMode="auto">
            <a:xfrm>
              <a:off x="11880850" y="723900"/>
              <a:ext cx="90487" cy="150812"/>
            </a:xfrm>
            <a:custGeom>
              <a:avLst/>
              <a:gdLst>
                <a:gd name="T0" fmla="*/ 4 w 9"/>
                <a:gd name="T1" fmla="*/ 0 h 15"/>
                <a:gd name="T2" fmla="*/ 9 w 9"/>
                <a:gd name="T3" fmla="*/ 14 h 15"/>
                <a:gd name="T4" fmla="*/ 9 w 9"/>
                <a:gd name="T5" fmla="*/ 15 h 15"/>
                <a:gd name="T6" fmla="*/ 7 w 9"/>
                <a:gd name="T7" fmla="*/ 15 h 15"/>
                <a:gd name="T8" fmla="*/ 0 w 9"/>
                <a:gd name="T9" fmla="*/ 8 h 15"/>
                <a:gd name="T10" fmla="*/ 4 w 9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4" y="5"/>
                    <a:pt x="5" y="10"/>
                    <a:pt x="9" y="14"/>
                  </a:cubicBezTo>
                  <a:cubicBezTo>
                    <a:pt x="9" y="14"/>
                    <a:pt x="9" y="14"/>
                    <a:pt x="9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4" y="14"/>
                    <a:pt x="1" y="12"/>
                    <a:pt x="0" y="8"/>
                  </a:cubicBezTo>
                  <a:cubicBezTo>
                    <a:pt x="0" y="5"/>
                    <a:pt x="1" y="2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1" name="Freeform 1454">
              <a:extLst>
                <a:ext uri="{FF2B5EF4-FFF2-40B4-BE49-F238E27FC236}">
                  <a16:creationId xmlns:a16="http://schemas.microsoft.com/office/drawing/2014/main" id="{6E93DF14-6569-D772-4FAE-7A0A960F2616}"/>
                </a:ext>
              </a:extLst>
            </p:cNvPr>
            <p:cNvSpPr/>
            <p:nvPr userDrawn="1"/>
          </p:nvSpPr>
          <p:spPr bwMode="auto">
            <a:xfrm>
              <a:off x="11822113" y="612775"/>
              <a:ext cx="100012" cy="101600"/>
            </a:xfrm>
            <a:custGeom>
              <a:avLst/>
              <a:gdLst>
                <a:gd name="T0" fmla="*/ 8 w 10"/>
                <a:gd name="T1" fmla="*/ 0 h 10"/>
                <a:gd name="T2" fmla="*/ 9 w 10"/>
                <a:gd name="T3" fmla="*/ 1 h 10"/>
                <a:gd name="T4" fmla="*/ 9 w 10"/>
                <a:gd name="T5" fmla="*/ 4 h 10"/>
                <a:gd name="T6" fmla="*/ 6 w 10"/>
                <a:gd name="T7" fmla="*/ 7 h 10"/>
                <a:gd name="T8" fmla="*/ 2 w 10"/>
                <a:gd name="T9" fmla="*/ 9 h 10"/>
                <a:gd name="T10" fmla="*/ 1 w 10"/>
                <a:gd name="T11" fmla="*/ 9 h 10"/>
                <a:gd name="T12" fmla="*/ 8 w 10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8" y="0"/>
                    <a:pt x="9" y="0"/>
                    <a:pt x="9" y="1"/>
                  </a:cubicBezTo>
                  <a:cubicBezTo>
                    <a:pt x="10" y="2"/>
                    <a:pt x="10" y="3"/>
                    <a:pt x="9" y="4"/>
                  </a:cubicBezTo>
                  <a:cubicBezTo>
                    <a:pt x="8" y="5"/>
                    <a:pt x="7" y="6"/>
                    <a:pt x="6" y="7"/>
                  </a:cubicBezTo>
                  <a:cubicBezTo>
                    <a:pt x="5" y="8"/>
                    <a:pt x="3" y="7"/>
                    <a:pt x="2" y="9"/>
                  </a:cubicBezTo>
                  <a:cubicBezTo>
                    <a:pt x="2" y="10"/>
                    <a:pt x="1" y="9"/>
                    <a:pt x="1" y="9"/>
                  </a:cubicBezTo>
                  <a:cubicBezTo>
                    <a:pt x="0" y="4"/>
                    <a:pt x="3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2" name="Freeform 1455">
              <a:extLst>
                <a:ext uri="{FF2B5EF4-FFF2-40B4-BE49-F238E27FC236}">
                  <a16:creationId xmlns:a16="http://schemas.microsoft.com/office/drawing/2014/main" id="{65B7E0DD-9427-65AB-6AE0-3CA1C6D1EA2A}"/>
                </a:ext>
              </a:extLst>
            </p:cNvPr>
            <p:cNvSpPr/>
            <p:nvPr userDrawn="1"/>
          </p:nvSpPr>
          <p:spPr bwMode="auto">
            <a:xfrm>
              <a:off x="11822113" y="703263"/>
              <a:ext cx="69850" cy="131762"/>
            </a:xfrm>
            <a:custGeom>
              <a:avLst/>
              <a:gdLst>
                <a:gd name="T0" fmla="*/ 5 w 7"/>
                <a:gd name="T1" fmla="*/ 13 h 13"/>
                <a:gd name="T2" fmla="*/ 3 w 7"/>
                <a:gd name="T3" fmla="*/ 2 h 13"/>
                <a:gd name="T4" fmla="*/ 5 w 7"/>
                <a:gd name="T5" fmla="*/ 1 h 13"/>
                <a:gd name="T6" fmla="*/ 6 w 7"/>
                <a:gd name="T7" fmla="*/ 4 h 13"/>
                <a:gd name="T8" fmla="*/ 5 w 7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1" y="11"/>
                    <a:pt x="0" y="5"/>
                    <a:pt x="3" y="2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7" y="1"/>
                    <a:pt x="7" y="2"/>
                    <a:pt x="6" y="4"/>
                  </a:cubicBezTo>
                  <a:cubicBezTo>
                    <a:pt x="5" y="7"/>
                    <a:pt x="4" y="10"/>
                    <a:pt x="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3" name="Freeform 1456">
              <a:extLst>
                <a:ext uri="{FF2B5EF4-FFF2-40B4-BE49-F238E27FC236}">
                  <a16:creationId xmlns:a16="http://schemas.microsoft.com/office/drawing/2014/main" id="{E762F7B4-3AE7-9C69-CC69-05E2490D4F9E}"/>
                </a:ext>
              </a:extLst>
            </p:cNvPr>
            <p:cNvSpPr/>
            <p:nvPr userDrawn="1"/>
          </p:nvSpPr>
          <p:spPr bwMode="auto">
            <a:xfrm>
              <a:off x="11861800" y="854075"/>
              <a:ext cx="119062" cy="61912"/>
            </a:xfrm>
            <a:custGeom>
              <a:avLst/>
              <a:gdLst>
                <a:gd name="T0" fmla="*/ 8 w 12"/>
                <a:gd name="T1" fmla="*/ 6 h 6"/>
                <a:gd name="T2" fmla="*/ 1 w 12"/>
                <a:gd name="T3" fmla="*/ 3 h 6"/>
                <a:gd name="T4" fmla="*/ 0 w 12"/>
                <a:gd name="T5" fmla="*/ 1 h 6"/>
                <a:gd name="T6" fmla="*/ 2 w 12"/>
                <a:gd name="T7" fmla="*/ 1 h 6"/>
                <a:gd name="T8" fmla="*/ 4 w 12"/>
                <a:gd name="T9" fmla="*/ 1 h 6"/>
                <a:gd name="T10" fmla="*/ 10 w 12"/>
                <a:gd name="T11" fmla="*/ 3 h 6"/>
                <a:gd name="T12" fmla="*/ 11 w 12"/>
                <a:gd name="T13" fmla="*/ 4 h 6"/>
                <a:gd name="T14" fmla="*/ 10 w 12"/>
                <a:gd name="T15" fmla="*/ 5 h 6"/>
                <a:gd name="T16" fmla="*/ 8 w 1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6">
                  <a:moveTo>
                    <a:pt x="8" y="6"/>
                  </a:moveTo>
                  <a:cubicBezTo>
                    <a:pt x="6" y="5"/>
                    <a:pt x="3" y="5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5" y="3"/>
                    <a:pt x="8" y="3"/>
                    <a:pt x="10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2" y="5"/>
                    <a:pt x="11" y="5"/>
                    <a:pt x="10" y="5"/>
                  </a:cubicBezTo>
                  <a:cubicBezTo>
                    <a:pt x="9" y="6"/>
                    <a:pt x="9" y="6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4" name="Freeform 1457">
              <a:extLst>
                <a:ext uri="{FF2B5EF4-FFF2-40B4-BE49-F238E27FC236}">
                  <a16:creationId xmlns:a16="http://schemas.microsoft.com/office/drawing/2014/main" id="{AF8D8B46-E6E7-1830-D352-2AC6E368209A}"/>
                </a:ext>
              </a:extLst>
            </p:cNvPr>
            <p:cNvSpPr/>
            <p:nvPr userDrawn="1"/>
          </p:nvSpPr>
          <p:spPr bwMode="auto">
            <a:xfrm>
              <a:off x="11891963" y="642938"/>
              <a:ext cx="79375" cy="71437"/>
            </a:xfrm>
            <a:custGeom>
              <a:avLst/>
              <a:gdLst>
                <a:gd name="T0" fmla="*/ 6 w 8"/>
                <a:gd name="T1" fmla="*/ 0 h 7"/>
                <a:gd name="T2" fmla="*/ 8 w 8"/>
                <a:gd name="T3" fmla="*/ 1 h 7"/>
                <a:gd name="T4" fmla="*/ 7 w 8"/>
                <a:gd name="T5" fmla="*/ 3 h 7"/>
                <a:gd name="T6" fmla="*/ 3 w 8"/>
                <a:gd name="T7" fmla="*/ 6 h 7"/>
                <a:gd name="T8" fmla="*/ 1 w 8"/>
                <a:gd name="T9" fmla="*/ 6 h 7"/>
                <a:gd name="T10" fmla="*/ 0 w 8"/>
                <a:gd name="T11" fmla="*/ 4 h 7"/>
                <a:gd name="T12" fmla="*/ 6 w 8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cubicBezTo>
                    <a:pt x="7" y="0"/>
                    <a:pt x="7" y="0"/>
                    <a:pt x="8" y="1"/>
                  </a:cubicBezTo>
                  <a:cubicBezTo>
                    <a:pt x="8" y="2"/>
                    <a:pt x="7" y="2"/>
                    <a:pt x="7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2"/>
                    <a:pt x="4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5" name="Freeform 1458">
              <a:extLst>
                <a:ext uri="{FF2B5EF4-FFF2-40B4-BE49-F238E27FC236}">
                  <a16:creationId xmlns:a16="http://schemas.microsoft.com/office/drawing/2014/main" id="{75FE8D1E-389B-45DE-AC25-25129F89AB51}"/>
                </a:ext>
              </a:extLst>
            </p:cNvPr>
            <p:cNvSpPr/>
            <p:nvPr userDrawn="1"/>
          </p:nvSpPr>
          <p:spPr bwMode="auto">
            <a:xfrm>
              <a:off x="7207250" y="714375"/>
              <a:ext cx="150812" cy="79375"/>
            </a:xfrm>
            <a:custGeom>
              <a:avLst/>
              <a:gdLst>
                <a:gd name="T0" fmla="*/ 7 w 15"/>
                <a:gd name="T1" fmla="*/ 0 h 8"/>
                <a:gd name="T2" fmla="*/ 15 w 15"/>
                <a:gd name="T3" fmla="*/ 7 h 8"/>
                <a:gd name="T4" fmla="*/ 15 w 15"/>
                <a:gd name="T5" fmla="*/ 8 h 8"/>
                <a:gd name="T6" fmla="*/ 14 w 15"/>
                <a:gd name="T7" fmla="*/ 8 h 8"/>
                <a:gd name="T8" fmla="*/ 2 w 15"/>
                <a:gd name="T9" fmla="*/ 5 h 8"/>
                <a:gd name="T10" fmla="*/ 0 w 15"/>
                <a:gd name="T11" fmla="*/ 4 h 8"/>
                <a:gd name="T12" fmla="*/ 1 w 15"/>
                <a:gd name="T13" fmla="*/ 2 h 8"/>
                <a:gd name="T14" fmla="*/ 7 w 15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8">
                  <a:moveTo>
                    <a:pt x="7" y="0"/>
                  </a:moveTo>
                  <a:cubicBezTo>
                    <a:pt x="9" y="0"/>
                    <a:pt x="14" y="4"/>
                    <a:pt x="15" y="7"/>
                  </a:cubicBezTo>
                  <a:cubicBezTo>
                    <a:pt x="15" y="7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0" y="6"/>
                    <a:pt x="6" y="4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2" y="1"/>
                    <a:pt x="4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6" name="Freeform 1459">
              <a:extLst>
                <a:ext uri="{FF2B5EF4-FFF2-40B4-BE49-F238E27FC236}">
                  <a16:creationId xmlns:a16="http://schemas.microsoft.com/office/drawing/2014/main" id="{6EA23E8D-F7A1-3003-BFB4-D7A1DDCFC13C}"/>
                </a:ext>
              </a:extLst>
            </p:cNvPr>
            <p:cNvSpPr/>
            <p:nvPr userDrawn="1"/>
          </p:nvSpPr>
          <p:spPr bwMode="auto">
            <a:xfrm>
              <a:off x="7418388" y="733425"/>
              <a:ext cx="60325" cy="120650"/>
            </a:xfrm>
            <a:custGeom>
              <a:avLst/>
              <a:gdLst>
                <a:gd name="T0" fmla="*/ 6 w 6"/>
                <a:gd name="T1" fmla="*/ 7 h 12"/>
                <a:gd name="T2" fmla="*/ 5 w 6"/>
                <a:gd name="T3" fmla="*/ 10 h 12"/>
                <a:gd name="T4" fmla="*/ 3 w 6"/>
                <a:gd name="T5" fmla="*/ 12 h 12"/>
                <a:gd name="T6" fmla="*/ 1 w 6"/>
                <a:gd name="T7" fmla="*/ 9 h 12"/>
                <a:gd name="T8" fmla="*/ 0 w 6"/>
                <a:gd name="T9" fmla="*/ 2 h 12"/>
                <a:gd name="T10" fmla="*/ 2 w 6"/>
                <a:gd name="T11" fmla="*/ 0 h 12"/>
                <a:gd name="T12" fmla="*/ 6 w 6"/>
                <a:gd name="T13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6" y="7"/>
                  </a:moveTo>
                  <a:cubicBezTo>
                    <a:pt x="6" y="8"/>
                    <a:pt x="6" y="9"/>
                    <a:pt x="5" y="10"/>
                  </a:cubicBezTo>
                  <a:cubicBezTo>
                    <a:pt x="5" y="11"/>
                    <a:pt x="5" y="12"/>
                    <a:pt x="3" y="12"/>
                  </a:cubicBezTo>
                  <a:cubicBezTo>
                    <a:pt x="2" y="11"/>
                    <a:pt x="1" y="11"/>
                    <a:pt x="1" y="9"/>
                  </a:cubicBezTo>
                  <a:cubicBezTo>
                    <a:pt x="0" y="7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4" y="1"/>
                    <a:pt x="6" y="5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7" name="Freeform 1460">
              <a:extLst>
                <a:ext uri="{FF2B5EF4-FFF2-40B4-BE49-F238E27FC236}">
                  <a16:creationId xmlns:a16="http://schemas.microsoft.com/office/drawing/2014/main" id="{F323DC6E-C8B1-51EC-4349-A30BF69140DC}"/>
                </a:ext>
              </a:extLst>
            </p:cNvPr>
            <p:cNvSpPr/>
            <p:nvPr userDrawn="1"/>
          </p:nvSpPr>
          <p:spPr bwMode="auto">
            <a:xfrm>
              <a:off x="7288213" y="673100"/>
              <a:ext cx="119062" cy="101600"/>
            </a:xfrm>
            <a:custGeom>
              <a:avLst/>
              <a:gdLst>
                <a:gd name="T0" fmla="*/ 0 w 12"/>
                <a:gd name="T1" fmla="*/ 2 h 10"/>
                <a:gd name="T2" fmla="*/ 11 w 12"/>
                <a:gd name="T3" fmla="*/ 6 h 10"/>
                <a:gd name="T4" fmla="*/ 11 w 12"/>
                <a:gd name="T5" fmla="*/ 9 h 10"/>
                <a:gd name="T6" fmla="*/ 7 w 12"/>
                <a:gd name="T7" fmla="*/ 8 h 10"/>
                <a:gd name="T8" fmla="*/ 2 w 12"/>
                <a:gd name="T9" fmla="*/ 3 h 10"/>
                <a:gd name="T10" fmla="*/ 0 w 12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5" y="0"/>
                    <a:pt x="9" y="2"/>
                    <a:pt x="11" y="6"/>
                  </a:cubicBezTo>
                  <a:cubicBezTo>
                    <a:pt x="11" y="7"/>
                    <a:pt x="12" y="8"/>
                    <a:pt x="11" y="9"/>
                  </a:cubicBezTo>
                  <a:cubicBezTo>
                    <a:pt x="9" y="10"/>
                    <a:pt x="8" y="9"/>
                    <a:pt x="7" y="8"/>
                  </a:cubicBezTo>
                  <a:cubicBezTo>
                    <a:pt x="6" y="6"/>
                    <a:pt x="4" y="5"/>
                    <a:pt x="2" y="3"/>
                  </a:cubicBezTo>
                  <a:cubicBezTo>
                    <a:pt x="1" y="3"/>
                    <a:pt x="1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8" name="Freeform 1461">
              <a:extLst>
                <a:ext uri="{FF2B5EF4-FFF2-40B4-BE49-F238E27FC236}">
                  <a16:creationId xmlns:a16="http://schemas.microsoft.com/office/drawing/2014/main" id="{316041B6-F313-D94D-A4E2-A6CFE499CC7E}"/>
                </a:ext>
              </a:extLst>
            </p:cNvPr>
            <p:cNvSpPr/>
            <p:nvPr userDrawn="1"/>
          </p:nvSpPr>
          <p:spPr bwMode="auto">
            <a:xfrm>
              <a:off x="7167563" y="663575"/>
              <a:ext cx="120650" cy="100012"/>
            </a:xfrm>
            <a:custGeom>
              <a:avLst/>
              <a:gdLst>
                <a:gd name="T0" fmla="*/ 1 w 12"/>
                <a:gd name="T1" fmla="*/ 10 h 10"/>
                <a:gd name="T2" fmla="*/ 12 w 12"/>
                <a:gd name="T3" fmla="*/ 1 h 10"/>
                <a:gd name="T4" fmla="*/ 1 w 1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1" y="10"/>
                  </a:moveTo>
                  <a:cubicBezTo>
                    <a:pt x="0" y="4"/>
                    <a:pt x="6" y="0"/>
                    <a:pt x="12" y="1"/>
                  </a:cubicBezTo>
                  <a:cubicBezTo>
                    <a:pt x="9" y="4"/>
                    <a:pt x="4" y="5"/>
                    <a:pt x="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9" name="Freeform 1462">
              <a:extLst>
                <a:ext uri="{FF2B5EF4-FFF2-40B4-BE49-F238E27FC236}">
                  <a16:creationId xmlns:a16="http://schemas.microsoft.com/office/drawing/2014/main" id="{B6682570-259B-EE97-0B52-17450F36285C}"/>
                </a:ext>
              </a:extLst>
            </p:cNvPr>
            <p:cNvSpPr/>
            <p:nvPr userDrawn="1"/>
          </p:nvSpPr>
          <p:spPr bwMode="auto">
            <a:xfrm>
              <a:off x="7367588" y="784225"/>
              <a:ext cx="50800" cy="90487"/>
            </a:xfrm>
            <a:custGeom>
              <a:avLst/>
              <a:gdLst>
                <a:gd name="T0" fmla="*/ 5 w 5"/>
                <a:gd name="T1" fmla="*/ 5 h 9"/>
                <a:gd name="T2" fmla="*/ 5 w 5"/>
                <a:gd name="T3" fmla="*/ 5 h 9"/>
                <a:gd name="T4" fmla="*/ 2 w 5"/>
                <a:gd name="T5" fmla="*/ 9 h 9"/>
                <a:gd name="T6" fmla="*/ 1 w 5"/>
                <a:gd name="T7" fmla="*/ 5 h 9"/>
                <a:gd name="T8" fmla="*/ 1 w 5"/>
                <a:gd name="T9" fmla="*/ 2 h 9"/>
                <a:gd name="T10" fmla="*/ 1 w 5"/>
                <a:gd name="T11" fmla="*/ 0 h 9"/>
                <a:gd name="T12" fmla="*/ 3 w 5"/>
                <a:gd name="T13" fmla="*/ 1 h 9"/>
                <a:gd name="T14" fmla="*/ 5 w 5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7"/>
                    <a:pt x="4" y="9"/>
                    <a:pt x="2" y="9"/>
                  </a:cubicBezTo>
                  <a:cubicBezTo>
                    <a:pt x="1" y="9"/>
                    <a:pt x="2" y="7"/>
                    <a:pt x="1" y="5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5" y="3"/>
                    <a:pt x="5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0" name="Freeform 1463">
              <a:extLst>
                <a:ext uri="{FF2B5EF4-FFF2-40B4-BE49-F238E27FC236}">
                  <a16:creationId xmlns:a16="http://schemas.microsoft.com/office/drawing/2014/main" id="{E0FACD55-073D-CEC6-77D3-E3822AFD329B}"/>
                </a:ext>
              </a:extLst>
            </p:cNvPr>
            <p:cNvSpPr/>
            <p:nvPr userDrawn="1"/>
          </p:nvSpPr>
          <p:spPr bwMode="auto">
            <a:xfrm>
              <a:off x="11731625" y="3856038"/>
              <a:ext cx="69850" cy="160337"/>
            </a:xfrm>
            <a:custGeom>
              <a:avLst/>
              <a:gdLst>
                <a:gd name="T0" fmla="*/ 7 w 7"/>
                <a:gd name="T1" fmla="*/ 7 h 16"/>
                <a:gd name="T2" fmla="*/ 2 w 7"/>
                <a:gd name="T3" fmla="*/ 15 h 16"/>
                <a:gd name="T4" fmla="*/ 1 w 7"/>
                <a:gd name="T5" fmla="*/ 16 h 16"/>
                <a:gd name="T6" fmla="*/ 0 w 7"/>
                <a:gd name="T7" fmla="*/ 14 h 16"/>
                <a:gd name="T8" fmla="*/ 2 w 7"/>
                <a:gd name="T9" fmla="*/ 7 h 16"/>
                <a:gd name="T10" fmla="*/ 1 w 7"/>
                <a:gd name="T11" fmla="*/ 3 h 16"/>
                <a:gd name="T12" fmla="*/ 1 w 7"/>
                <a:gd name="T13" fmla="*/ 1 h 16"/>
                <a:gd name="T14" fmla="*/ 3 w 7"/>
                <a:gd name="T15" fmla="*/ 1 h 16"/>
                <a:gd name="T16" fmla="*/ 7 w 7"/>
                <a:gd name="T17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6">
                  <a:moveTo>
                    <a:pt x="7" y="7"/>
                  </a:moveTo>
                  <a:cubicBezTo>
                    <a:pt x="6" y="10"/>
                    <a:pt x="5" y="13"/>
                    <a:pt x="2" y="15"/>
                  </a:cubicBezTo>
                  <a:cubicBezTo>
                    <a:pt x="2" y="15"/>
                    <a:pt x="1" y="16"/>
                    <a:pt x="1" y="16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2" y="11"/>
                    <a:pt x="2" y="9"/>
                    <a:pt x="2" y="7"/>
                  </a:cubicBezTo>
                  <a:cubicBezTo>
                    <a:pt x="2" y="5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" y="2"/>
                    <a:pt x="6" y="5"/>
                    <a:pt x="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1" name="Freeform 1464">
              <a:extLst>
                <a:ext uri="{FF2B5EF4-FFF2-40B4-BE49-F238E27FC236}">
                  <a16:creationId xmlns:a16="http://schemas.microsoft.com/office/drawing/2014/main" id="{FC38AF6A-F83E-3EFA-C8F1-4228163121C3}"/>
                </a:ext>
              </a:extLst>
            </p:cNvPr>
            <p:cNvSpPr/>
            <p:nvPr userDrawn="1"/>
          </p:nvSpPr>
          <p:spPr bwMode="auto">
            <a:xfrm>
              <a:off x="11701463" y="4056063"/>
              <a:ext cx="109537" cy="71437"/>
            </a:xfrm>
            <a:custGeom>
              <a:avLst/>
              <a:gdLst>
                <a:gd name="T0" fmla="*/ 4 w 11"/>
                <a:gd name="T1" fmla="*/ 7 h 7"/>
                <a:gd name="T2" fmla="*/ 3 w 11"/>
                <a:gd name="T3" fmla="*/ 7 h 7"/>
                <a:gd name="T4" fmla="*/ 0 w 11"/>
                <a:gd name="T5" fmla="*/ 6 h 7"/>
                <a:gd name="T6" fmla="*/ 2 w 11"/>
                <a:gd name="T7" fmla="*/ 3 h 7"/>
                <a:gd name="T8" fmla="*/ 9 w 11"/>
                <a:gd name="T9" fmla="*/ 0 h 7"/>
                <a:gd name="T10" fmla="*/ 11 w 11"/>
                <a:gd name="T11" fmla="*/ 2 h 7"/>
                <a:gd name="T12" fmla="*/ 4 w 11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7">
                  <a:moveTo>
                    <a:pt x="4" y="7"/>
                  </a:moveTo>
                  <a:cubicBezTo>
                    <a:pt x="4" y="7"/>
                    <a:pt x="3" y="7"/>
                    <a:pt x="3" y="7"/>
                  </a:cubicBezTo>
                  <a:cubicBezTo>
                    <a:pt x="2" y="7"/>
                    <a:pt x="1" y="7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2"/>
                    <a:pt x="6" y="0"/>
                    <a:pt x="9" y="0"/>
                  </a:cubicBezTo>
                  <a:cubicBezTo>
                    <a:pt x="11" y="0"/>
                    <a:pt x="11" y="0"/>
                    <a:pt x="11" y="2"/>
                  </a:cubicBezTo>
                  <a:cubicBezTo>
                    <a:pt x="10" y="5"/>
                    <a:pt x="7" y="7"/>
                    <a:pt x="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2" name="Freeform 1465">
              <a:extLst>
                <a:ext uri="{FF2B5EF4-FFF2-40B4-BE49-F238E27FC236}">
                  <a16:creationId xmlns:a16="http://schemas.microsoft.com/office/drawing/2014/main" id="{C5802789-AA09-2197-AE6F-478D1A9F3283}"/>
                </a:ext>
              </a:extLst>
            </p:cNvPr>
            <p:cNvSpPr/>
            <p:nvPr userDrawn="1"/>
          </p:nvSpPr>
          <p:spPr bwMode="auto">
            <a:xfrm>
              <a:off x="11761788" y="3925888"/>
              <a:ext cx="79375" cy="130175"/>
            </a:xfrm>
            <a:custGeom>
              <a:avLst/>
              <a:gdLst>
                <a:gd name="T0" fmla="*/ 5 w 8"/>
                <a:gd name="T1" fmla="*/ 0 h 13"/>
                <a:gd name="T2" fmla="*/ 7 w 8"/>
                <a:gd name="T3" fmla="*/ 8 h 13"/>
                <a:gd name="T4" fmla="*/ 5 w 8"/>
                <a:gd name="T5" fmla="*/ 11 h 13"/>
                <a:gd name="T6" fmla="*/ 1 w 8"/>
                <a:gd name="T7" fmla="*/ 11 h 13"/>
                <a:gd name="T8" fmla="*/ 2 w 8"/>
                <a:gd name="T9" fmla="*/ 7 h 13"/>
                <a:gd name="T10" fmla="*/ 5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8" y="2"/>
                    <a:pt x="8" y="5"/>
                    <a:pt x="7" y="8"/>
                  </a:cubicBezTo>
                  <a:cubicBezTo>
                    <a:pt x="6" y="9"/>
                    <a:pt x="6" y="10"/>
                    <a:pt x="5" y="11"/>
                  </a:cubicBezTo>
                  <a:cubicBezTo>
                    <a:pt x="4" y="11"/>
                    <a:pt x="2" y="13"/>
                    <a:pt x="1" y="11"/>
                  </a:cubicBezTo>
                  <a:cubicBezTo>
                    <a:pt x="0" y="10"/>
                    <a:pt x="1" y="8"/>
                    <a:pt x="2" y="7"/>
                  </a:cubicBezTo>
                  <a:cubicBezTo>
                    <a:pt x="4" y="5"/>
                    <a:pt x="4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3" name="Freeform 1466">
              <a:extLst>
                <a:ext uri="{FF2B5EF4-FFF2-40B4-BE49-F238E27FC236}">
                  <a16:creationId xmlns:a16="http://schemas.microsoft.com/office/drawing/2014/main" id="{6B499D86-B321-A489-44EE-F09C25CC8501}"/>
                </a:ext>
              </a:extLst>
            </p:cNvPr>
            <p:cNvSpPr/>
            <p:nvPr userDrawn="1"/>
          </p:nvSpPr>
          <p:spPr bwMode="auto">
            <a:xfrm>
              <a:off x="11731625" y="3825875"/>
              <a:ext cx="109537" cy="90487"/>
            </a:xfrm>
            <a:custGeom>
              <a:avLst/>
              <a:gdLst>
                <a:gd name="T0" fmla="*/ 10 w 11"/>
                <a:gd name="T1" fmla="*/ 9 h 9"/>
                <a:gd name="T2" fmla="*/ 4 w 11"/>
                <a:gd name="T3" fmla="*/ 3 h 9"/>
                <a:gd name="T4" fmla="*/ 2 w 11"/>
                <a:gd name="T5" fmla="*/ 2 h 9"/>
                <a:gd name="T6" fmla="*/ 1 w 11"/>
                <a:gd name="T7" fmla="*/ 1 h 9"/>
                <a:gd name="T8" fmla="*/ 2 w 11"/>
                <a:gd name="T9" fmla="*/ 0 h 9"/>
                <a:gd name="T10" fmla="*/ 10 w 11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9">
                  <a:moveTo>
                    <a:pt x="10" y="9"/>
                  </a:moveTo>
                  <a:cubicBezTo>
                    <a:pt x="8" y="8"/>
                    <a:pt x="7" y="5"/>
                    <a:pt x="4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7" y="0"/>
                    <a:pt x="11" y="5"/>
                    <a:pt x="1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4" name="Freeform 1467">
              <a:extLst>
                <a:ext uri="{FF2B5EF4-FFF2-40B4-BE49-F238E27FC236}">
                  <a16:creationId xmlns:a16="http://schemas.microsoft.com/office/drawing/2014/main" id="{DA77455A-6581-F3DE-9037-65354CBD0E19}"/>
                </a:ext>
              </a:extLst>
            </p:cNvPr>
            <p:cNvSpPr/>
            <p:nvPr userDrawn="1"/>
          </p:nvSpPr>
          <p:spPr bwMode="auto">
            <a:xfrm>
              <a:off x="11661775" y="4025900"/>
              <a:ext cx="100012" cy="60325"/>
            </a:xfrm>
            <a:custGeom>
              <a:avLst/>
              <a:gdLst>
                <a:gd name="T0" fmla="*/ 0 w 10"/>
                <a:gd name="T1" fmla="*/ 4 h 6"/>
                <a:gd name="T2" fmla="*/ 7 w 10"/>
                <a:gd name="T3" fmla="*/ 1 h 6"/>
                <a:gd name="T4" fmla="*/ 9 w 10"/>
                <a:gd name="T5" fmla="*/ 1 h 6"/>
                <a:gd name="T6" fmla="*/ 9 w 10"/>
                <a:gd name="T7" fmla="*/ 3 h 6"/>
                <a:gd name="T8" fmla="*/ 0 w 10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2" y="3"/>
                    <a:pt x="5" y="2"/>
                    <a:pt x="7" y="1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10" y="1"/>
                    <a:pt x="10" y="2"/>
                    <a:pt x="9" y="3"/>
                  </a:cubicBezTo>
                  <a:cubicBezTo>
                    <a:pt x="7" y="5"/>
                    <a:pt x="3" y="6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5" name="Freeform 1468">
              <a:extLst>
                <a:ext uri="{FF2B5EF4-FFF2-40B4-BE49-F238E27FC236}">
                  <a16:creationId xmlns:a16="http://schemas.microsoft.com/office/drawing/2014/main" id="{331F8AC1-AD87-784A-887E-0C63CF4D2504}"/>
                </a:ext>
              </a:extLst>
            </p:cNvPr>
            <p:cNvSpPr/>
            <p:nvPr userDrawn="1"/>
          </p:nvSpPr>
          <p:spPr bwMode="auto">
            <a:xfrm>
              <a:off x="10080625" y="723900"/>
              <a:ext cx="139700" cy="100012"/>
            </a:xfrm>
            <a:custGeom>
              <a:avLst/>
              <a:gdLst>
                <a:gd name="T0" fmla="*/ 6 w 14"/>
                <a:gd name="T1" fmla="*/ 0 h 10"/>
                <a:gd name="T2" fmla="*/ 14 w 14"/>
                <a:gd name="T3" fmla="*/ 8 h 10"/>
                <a:gd name="T4" fmla="*/ 14 w 14"/>
                <a:gd name="T5" fmla="*/ 10 h 10"/>
                <a:gd name="T6" fmla="*/ 13 w 14"/>
                <a:gd name="T7" fmla="*/ 9 h 10"/>
                <a:gd name="T8" fmla="*/ 9 w 14"/>
                <a:gd name="T9" fmla="*/ 6 h 10"/>
                <a:gd name="T10" fmla="*/ 2 w 14"/>
                <a:gd name="T11" fmla="*/ 4 h 10"/>
                <a:gd name="T12" fmla="*/ 0 w 14"/>
                <a:gd name="T13" fmla="*/ 3 h 10"/>
                <a:gd name="T14" fmla="*/ 1 w 14"/>
                <a:gd name="T15" fmla="*/ 2 h 10"/>
                <a:gd name="T16" fmla="*/ 6 w 14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">
                  <a:moveTo>
                    <a:pt x="6" y="0"/>
                  </a:moveTo>
                  <a:cubicBezTo>
                    <a:pt x="10" y="0"/>
                    <a:pt x="14" y="5"/>
                    <a:pt x="14" y="8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0"/>
                    <a:pt x="13" y="10"/>
                    <a:pt x="13" y="9"/>
                  </a:cubicBezTo>
                  <a:cubicBezTo>
                    <a:pt x="11" y="8"/>
                    <a:pt x="10" y="7"/>
                    <a:pt x="9" y="6"/>
                  </a:cubicBezTo>
                  <a:cubicBezTo>
                    <a:pt x="6" y="5"/>
                    <a:pt x="4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6" name="Freeform 1469">
              <a:extLst>
                <a:ext uri="{FF2B5EF4-FFF2-40B4-BE49-F238E27FC236}">
                  <a16:creationId xmlns:a16="http://schemas.microsoft.com/office/drawing/2014/main" id="{0A1FEF1A-80A9-1389-715F-71870A6F47B0}"/>
                </a:ext>
              </a:extLst>
            </p:cNvPr>
            <p:cNvSpPr/>
            <p:nvPr userDrawn="1"/>
          </p:nvSpPr>
          <p:spPr bwMode="auto">
            <a:xfrm>
              <a:off x="10280650" y="763588"/>
              <a:ext cx="60325" cy="141287"/>
            </a:xfrm>
            <a:custGeom>
              <a:avLst/>
              <a:gdLst>
                <a:gd name="T0" fmla="*/ 6 w 6"/>
                <a:gd name="T1" fmla="*/ 7 h 14"/>
                <a:gd name="T2" fmla="*/ 5 w 6"/>
                <a:gd name="T3" fmla="*/ 11 h 14"/>
                <a:gd name="T4" fmla="*/ 2 w 6"/>
                <a:gd name="T5" fmla="*/ 13 h 14"/>
                <a:gd name="T6" fmla="*/ 0 w 6"/>
                <a:gd name="T7" fmla="*/ 10 h 14"/>
                <a:gd name="T8" fmla="*/ 1 w 6"/>
                <a:gd name="T9" fmla="*/ 2 h 14"/>
                <a:gd name="T10" fmla="*/ 2 w 6"/>
                <a:gd name="T11" fmla="*/ 1 h 14"/>
                <a:gd name="T12" fmla="*/ 6 w 6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4">
                  <a:moveTo>
                    <a:pt x="6" y="7"/>
                  </a:moveTo>
                  <a:cubicBezTo>
                    <a:pt x="5" y="8"/>
                    <a:pt x="6" y="10"/>
                    <a:pt x="5" y="11"/>
                  </a:cubicBezTo>
                  <a:cubicBezTo>
                    <a:pt x="4" y="12"/>
                    <a:pt x="4" y="14"/>
                    <a:pt x="2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7"/>
                    <a:pt x="0" y="5"/>
                    <a:pt x="1" y="2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4" y="3"/>
                    <a:pt x="6" y="4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7" name="Freeform 1470">
              <a:extLst>
                <a:ext uri="{FF2B5EF4-FFF2-40B4-BE49-F238E27FC236}">
                  <a16:creationId xmlns:a16="http://schemas.microsoft.com/office/drawing/2014/main" id="{B5C2A9D5-22B8-3436-5CEF-735E3351558B}"/>
                </a:ext>
              </a:extLst>
            </p:cNvPr>
            <p:cNvSpPr/>
            <p:nvPr userDrawn="1"/>
          </p:nvSpPr>
          <p:spPr bwMode="auto">
            <a:xfrm>
              <a:off x="10169525" y="703263"/>
              <a:ext cx="111125" cy="101600"/>
            </a:xfrm>
            <a:custGeom>
              <a:avLst/>
              <a:gdLst>
                <a:gd name="T0" fmla="*/ 0 w 11"/>
                <a:gd name="T1" fmla="*/ 1 h 10"/>
                <a:gd name="T2" fmla="*/ 9 w 11"/>
                <a:gd name="T3" fmla="*/ 4 h 10"/>
                <a:gd name="T4" fmla="*/ 11 w 11"/>
                <a:gd name="T5" fmla="*/ 7 h 10"/>
                <a:gd name="T6" fmla="*/ 9 w 11"/>
                <a:gd name="T7" fmla="*/ 9 h 10"/>
                <a:gd name="T8" fmla="*/ 6 w 11"/>
                <a:gd name="T9" fmla="*/ 9 h 10"/>
                <a:gd name="T10" fmla="*/ 0 w 11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4" y="0"/>
                    <a:pt x="7" y="0"/>
                    <a:pt x="9" y="4"/>
                  </a:cubicBezTo>
                  <a:cubicBezTo>
                    <a:pt x="10" y="5"/>
                    <a:pt x="10" y="6"/>
                    <a:pt x="11" y="7"/>
                  </a:cubicBezTo>
                  <a:cubicBezTo>
                    <a:pt x="11" y="8"/>
                    <a:pt x="11" y="9"/>
                    <a:pt x="9" y="9"/>
                  </a:cubicBezTo>
                  <a:cubicBezTo>
                    <a:pt x="8" y="10"/>
                    <a:pt x="7" y="10"/>
                    <a:pt x="6" y="9"/>
                  </a:cubicBezTo>
                  <a:cubicBezTo>
                    <a:pt x="5" y="5"/>
                    <a:pt x="3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8" name="Freeform 1471">
              <a:extLst>
                <a:ext uri="{FF2B5EF4-FFF2-40B4-BE49-F238E27FC236}">
                  <a16:creationId xmlns:a16="http://schemas.microsoft.com/office/drawing/2014/main" id="{40D171D8-4FEE-1CE5-3A0B-8E1CF5237AE2}"/>
                </a:ext>
              </a:extLst>
            </p:cNvPr>
            <p:cNvSpPr/>
            <p:nvPr userDrawn="1"/>
          </p:nvSpPr>
          <p:spPr bwMode="auto">
            <a:xfrm>
              <a:off x="10050463" y="663575"/>
              <a:ext cx="119062" cy="80962"/>
            </a:xfrm>
            <a:custGeom>
              <a:avLst/>
              <a:gdLst>
                <a:gd name="T0" fmla="*/ 12 w 12"/>
                <a:gd name="T1" fmla="*/ 3 h 8"/>
                <a:gd name="T2" fmla="*/ 2 w 12"/>
                <a:gd name="T3" fmla="*/ 8 h 8"/>
                <a:gd name="T4" fmla="*/ 1 w 12"/>
                <a:gd name="T5" fmla="*/ 8 h 8"/>
                <a:gd name="T6" fmla="*/ 1 w 12"/>
                <a:gd name="T7" fmla="*/ 7 h 8"/>
                <a:gd name="T8" fmla="*/ 12 w 12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3"/>
                  </a:moveTo>
                  <a:cubicBezTo>
                    <a:pt x="8" y="5"/>
                    <a:pt x="4" y="5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1" y="7"/>
                    <a:pt x="1" y="7"/>
                  </a:cubicBezTo>
                  <a:cubicBezTo>
                    <a:pt x="2" y="3"/>
                    <a:pt x="8" y="0"/>
                    <a:pt x="1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9" name="Freeform 1472">
              <a:extLst>
                <a:ext uri="{FF2B5EF4-FFF2-40B4-BE49-F238E27FC236}">
                  <a16:creationId xmlns:a16="http://schemas.microsoft.com/office/drawing/2014/main" id="{638C4A7D-E181-9709-8586-064C2C9E2A7C}"/>
                </a:ext>
              </a:extLst>
            </p:cNvPr>
            <p:cNvSpPr/>
            <p:nvPr userDrawn="1"/>
          </p:nvSpPr>
          <p:spPr bwMode="auto">
            <a:xfrm>
              <a:off x="10229850" y="804863"/>
              <a:ext cx="50800" cy="111125"/>
            </a:xfrm>
            <a:custGeom>
              <a:avLst/>
              <a:gdLst>
                <a:gd name="T0" fmla="*/ 1 w 5"/>
                <a:gd name="T1" fmla="*/ 11 h 11"/>
                <a:gd name="T2" fmla="*/ 1 w 5"/>
                <a:gd name="T3" fmla="*/ 2 h 11"/>
                <a:gd name="T4" fmla="*/ 3 w 5"/>
                <a:gd name="T5" fmla="*/ 1 h 11"/>
                <a:gd name="T6" fmla="*/ 4 w 5"/>
                <a:gd name="T7" fmla="*/ 7 h 11"/>
                <a:gd name="T8" fmla="*/ 1 w 5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8"/>
                    <a:pt x="1" y="5"/>
                    <a:pt x="1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5" y="5"/>
                    <a:pt x="4" y="7"/>
                  </a:cubicBezTo>
                  <a:cubicBezTo>
                    <a:pt x="3" y="9"/>
                    <a:pt x="2" y="10"/>
                    <a:pt x="1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0" name="Freeform 1473">
              <a:extLst>
                <a:ext uri="{FF2B5EF4-FFF2-40B4-BE49-F238E27FC236}">
                  <a16:creationId xmlns:a16="http://schemas.microsoft.com/office/drawing/2014/main" id="{01F90898-5D66-BF67-BEB6-A716A85B201F}"/>
                </a:ext>
              </a:extLst>
            </p:cNvPr>
            <p:cNvSpPr/>
            <p:nvPr userDrawn="1"/>
          </p:nvSpPr>
          <p:spPr bwMode="auto">
            <a:xfrm>
              <a:off x="7897813" y="4208463"/>
              <a:ext cx="90487" cy="160337"/>
            </a:xfrm>
            <a:custGeom>
              <a:avLst/>
              <a:gdLst>
                <a:gd name="T0" fmla="*/ 0 w 9"/>
                <a:gd name="T1" fmla="*/ 8 h 16"/>
                <a:gd name="T2" fmla="*/ 2 w 9"/>
                <a:gd name="T3" fmla="*/ 2 h 16"/>
                <a:gd name="T4" fmla="*/ 3 w 9"/>
                <a:gd name="T5" fmla="*/ 1 h 16"/>
                <a:gd name="T6" fmla="*/ 4 w 9"/>
                <a:gd name="T7" fmla="*/ 2 h 16"/>
                <a:gd name="T8" fmla="*/ 8 w 9"/>
                <a:gd name="T9" fmla="*/ 14 h 16"/>
                <a:gd name="T10" fmla="*/ 7 w 9"/>
                <a:gd name="T11" fmla="*/ 16 h 16"/>
                <a:gd name="T12" fmla="*/ 0 w 9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8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2" y="1"/>
                    <a:pt x="3" y="0"/>
                    <a:pt x="3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6"/>
                    <a:pt x="5" y="10"/>
                    <a:pt x="8" y="14"/>
                  </a:cubicBezTo>
                  <a:cubicBezTo>
                    <a:pt x="9" y="15"/>
                    <a:pt x="8" y="15"/>
                    <a:pt x="7" y="16"/>
                  </a:cubicBezTo>
                  <a:cubicBezTo>
                    <a:pt x="3" y="16"/>
                    <a:pt x="0" y="12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1" name="Freeform 1474">
              <a:extLst>
                <a:ext uri="{FF2B5EF4-FFF2-40B4-BE49-F238E27FC236}">
                  <a16:creationId xmlns:a16="http://schemas.microsoft.com/office/drawing/2014/main" id="{54FE3864-F37B-B33E-5B9D-EFD878C98AF7}"/>
                </a:ext>
              </a:extLst>
            </p:cNvPr>
            <p:cNvSpPr/>
            <p:nvPr userDrawn="1"/>
          </p:nvSpPr>
          <p:spPr bwMode="auto">
            <a:xfrm>
              <a:off x="7837488" y="4086225"/>
              <a:ext cx="101600" cy="111125"/>
            </a:xfrm>
            <a:custGeom>
              <a:avLst/>
              <a:gdLst>
                <a:gd name="T0" fmla="*/ 10 w 10"/>
                <a:gd name="T1" fmla="*/ 3 h 11"/>
                <a:gd name="T2" fmla="*/ 8 w 10"/>
                <a:gd name="T3" fmla="*/ 5 h 11"/>
                <a:gd name="T4" fmla="*/ 7 w 10"/>
                <a:gd name="T5" fmla="*/ 6 h 11"/>
                <a:gd name="T6" fmla="*/ 2 w 10"/>
                <a:gd name="T7" fmla="*/ 10 h 11"/>
                <a:gd name="T8" fmla="*/ 1 w 10"/>
                <a:gd name="T9" fmla="*/ 9 h 11"/>
                <a:gd name="T10" fmla="*/ 9 w 10"/>
                <a:gd name="T11" fmla="*/ 1 h 11"/>
                <a:gd name="T12" fmla="*/ 10 w 10"/>
                <a:gd name="T1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10" y="4"/>
                    <a:pt x="10" y="5"/>
                    <a:pt x="8" y="5"/>
                  </a:cubicBezTo>
                  <a:cubicBezTo>
                    <a:pt x="8" y="5"/>
                    <a:pt x="7" y="6"/>
                    <a:pt x="7" y="6"/>
                  </a:cubicBezTo>
                  <a:cubicBezTo>
                    <a:pt x="6" y="9"/>
                    <a:pt x="4" y="9"/>
                    <a:pt x="2" y="10"/>
                  </a:cubicBezTo>
                  <a:cubicBezTo>
                    <a:pt x="1" y="11"/>
                    <a:pt x="1" y="9"/>
                    <a:pt x="1" y="9"/>
                  </a:cubicBezTo>
                  <a:cubicBezTo>
                    <a:pt x="0" y="5"/>
                    <a:pt x="5" y="0"/>
                    <a:pt x="9" y="1"/>
                  </a:cubicBezTo>
                  <a:cubicBezTo>
                    <a:pt x="10" y="1"/>
                    <a:pt x="10" y="2"/>
                    <a:pt x="1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2" name="Freeform 1475">
              <a:extLst>
                <a:ext uri="{FF2B5EF4-FFF2-40B4-BE49-F238E27FC236}">
                  <a16:creationId xmlns:a16="http://schemas.microsoft.com/office/drawing/2014/main" id="{FA06B73A-951D-9B6F-1072-B5D601389801}"/>
                </a:ext>
              </a:extLst>
            </p:cNvPr>
            <p:cNvSpPr/>
            <p:nvPr userDrawn="1"/>
          </p:nvSpPr>
          <p:spPr bwMode="auto">
            <a:xfrm>
              <a:off x="7827963" y="4187825"/>
              <a:ext cx="80962" cy="130175"/>
            </a:xfrm>
            <a:custGeom>
              <a:avLst/>
              <a:gdLst>
                <a:gd name="T0" fmla="*/ 5 w 8"/>
                <a:gd name="T1" fmla="*/ 13 h 13"/>
                <a:gd name="T2" fmla="*/ 4 w 8"/>
                <a:gd name="T3" fmla="*/ 1 h 13"/>
                <a:gd name="T4" fmla="*/ 6 w 8"/>
                <a:gd name="T5" fmla="*/ 0 h 13"/>
                <a:gd name="T6" fmla="*/ 7 w 8"/>
                <a:gd name="T7" fmla="*/ 3 h 13"/>
                <a:gd name="T8" fmla="*/ 5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1"/>
                    <a:pt x="0" y="4"/>
                    <a:pt x="4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7" y="1"/>
                    <a:pt x="8" y="2"/>
                    <a:pt x="7" y="3"/>
                  </a:cubicBezTo>
                  <a:cubicBezTo>
                    <a:pt x="6" y="6"/>
                    <a:pt x="5" y="9"/>
                    <a:pt x="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3" name="Freeform 1476">
              <a:extLst>
                <a:ext uri="{FF2B5EF4-FFF2-40B4-BE49-F238E27FC236}">
                  <a16:creationId xmlns:a16="http://schemas.microsoft.com/office/drawing/2014/main" id="{C001D0FF-47A1-86AB-2546-E581537AFCB9}"/>
                </a:ext>
              </a:extLst>
            </p:cNvPr>
            <p:cNvSpPr/>
            <p:nvPr userDrawn="1"/>
          </p:nvSpPr>
          <p:spPr bwMode="auto">
            <a:xfrm>
              <a:off x="7867650" y="4338638"/>
              <a:ext cx="120650" cy="60325"/>
            </a:xfrm>
            <a:custGeom>
              <a:avLst/>
              <a:gdLst>
                <a:gd name="T0" fmla="*/ 0 w 12"/>
                <a:gd name="T1" fmla="*/ 0 h 6"/>
                <a:gd name="T2" fmla="*/ 9 w 12"/>
                <a:gd name="T3" fmla="*/ 4 h 6"/>
                <a:gd name="T4" fmla="*/ 12 w 12"/>
                <a:gd name="T5" fmla="*/ 5 h 6"/>
                <a:gd name="T6" fmla="*/ 8 w 12"/>
                <a:gd name="T7" fmla="*/ 6 h 6"/>
                <a:gd name="T8" fmla="*/ 0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0"/>
                    <a:pt x="6" y="3"/>
                    <a:pt x="9" y="4"/>
                  </a:cubicBezTo>
                  <a:cubicBezTo>
                    <a:pt x="10" y="4"/>
                    <a:pt x="12" y="3"/>
                    <a:pt x="12" y="5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4" y="6"/>
                    <a:pt x="1" y="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4" name="Freeform 1477">
              <a:extLst>
                <a:ext uri="{FF2B5EF4-FFF2-40B4-BE49-F238E27FC236}">
                  <a16:creationId xmlns:a16="http://schemas.microsoft.com/office/drawing/2014/main" id="{6FCA285A-A28C-B889-4AE1-671E81021239}"/>
                </a:ext>
              </a:extLst>
            </p:cNvPr>
            <p:cNvSpPr/>
            <p:nvPr userDrawn="1"/>
          </p:nvSpPr>
          <p:spPr bwMode="auto">
            <a:xfrm>
              <a:off x="7908925" y="4127500"/>
              <a:ext cx="79375" cy="69850"/>
            </a:xfrm>
            <a:custGeom>
              <a:avLst/>
              <a:gdLst>
                <a:gd name="T0" fmla="*/ 6 w 8"/>
                <a:gd name="T1" fmla="*/ 1 h 7"/>
                <a:gd name="T2" fmla="*/ 8 w 8"/>
                <a:gd name="T3" fmla="*/ 1 h 7"/>
                <a:gd name="T4" fmla="*/ 6 w 8"/>
                <a:gd name="T5" fmla="*/ 3 h 7"/>
                <a:gd name="T6" fmla="*/ 2 w 8"/>
                <a:gd name="T7" fmla="*/ 7 h 7"/>
                <a:gd name="T8" fmla="*/ 0 w 8"/>
                <a:gd name="T9" fmla="*/ 6 h 7"/>
                <a:gd name="T10" fmla="*/ 6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6" y="1"/>
                    <a:pt x="7" y="0"/>
                    <a:pt x="8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5" y="4"/>
                    <a:pt x="4" y="6"/>
                    <a:pt x="2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2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5" name="Freeform 1478">
              <a:extLst>
                <a:ext uri="{FF2B5EF4-FFF2-40B4-BE49-F238E27FC236}">
                  <a16:creationId xmlns:a16="http://schemas.microsoft.com/office/drawing/2014/main" id="{CBF6DE43-9339-AD84-4586-3849263B6A0D}"/>
                </a:ext>
              </a:extLst>
            </p:cNvPr>
            <p:cNvSpPr/>
            <p:nvPr userDrawn="1"/>
          </p:nvSpPr>
          <p:spPr bwMode="auto">
            <a:xfrm>
              <a:off x="10790238" y="4378325"/>
              <a:ext cx="141287" cy="122237"/>
            </a:xfrm>
            <a:custGeom>
              <a:avLst/>
              <a:gdLst>
                <a:gd name="T0" fmla="*/ 11 w 14"/>
                <a:gd name="T1" fmla="*/ 0 h 12"/>
                <a:gd name="T2" fmla="*/ 7 w 14"/>
                <a:gd name="T3" fmla="*/ 11 h 12"/>
                <a:gd name="T4" fmla="*/ 1 w 14"/>
                <a:gd name="T5" fmla="*/ 12 h 12"/>
                <a:gd name="T6" fmla="*/ 0 w 14"/>
                <a:gd name="T7" fmla="*/ 11 h 12"/>
                <a:gd name="T8" fmla="*/ 0 w 14"/>
                <a:gd name="T9" fmla="*/ 10 h 12"/>
                <a:gd name="T10" fmla="*/ 11 w 14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11" y="0"/>
                  </a:moveTo>
                  <a:cubicBezTo>
                    <a:pt x="14" y="4"/>
                    <a:pt x="12" y="9"/>
                    <a:pt x="7" y="11"/>
                  </a:cubicBezTo>
                  <a:cubicBezTo>
                    <a:pt x="5" y="12"/>
                    <a:pt x="3" y="12"/>
                    <a:pt x="1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8"/>
                    <a:pt x="9" y="5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6" name="Freeform 1479">
              <a:extLst>
                <a:ext uri="{FF2B5EF4-FFF2-40B4-BE49-F238E27FC236}">
                  <a16:creationId xmlns:a16="http://schemas.microsoft.com/office/drawing/2014/main" id="{DF3D7634-BE45-491E-F0FB-34D2F0024B7F}"/>
                </a:ext>
              </a:extLst>
            </p:cNvPr>
            <p:cNvSpPr/>
            <p:nvPr userDrawn="1"/>
          </p:nvSpPr>
          <p:spPr bwMode="auto">
            <a:xfrm>
              <a:off x="10680700" y="4519613"/>
              <a:ext cx="120650" cy="80962"/>
            </a:xfrm>
            <a:custGeom>
              <a:avLst/>
              <a:gdLst>
                <a:gd name="T0" fmla="*/ 7 w 12"/>
                <a:gd name="T1" fmla="*/ 7 h 8"/>
                <a:gd name="T2" fmla="*/ 1 w 12"/>
                <a:gd name="T3" fmla="*/ 4 h 8"/>
                <a:gd name="T4" fmla="*/ 1 w 12"/>
                <a:gd name="T5" fmla="*/ 2 h 8"/>
                <a:gd name="T6" fmla="*/ 4 w 12"/>
                <a:gd name="T7" fmla="*/ 0 h 8"/>
                <a:gd name="T8" fmla="*/ 10 w 12"/>
                <a:gd name="T9" fmla="*/ 4 h 8"/>
                <a:gd name="T10" fmla="*/ 11 w 12"/>
                <a:gd name="T11" fmla="*/ 6 h 8"/>
                <a:gd name="T12" fmla="*/ 9 w 12"/>
                <a:gd name="T13" fmla="*/ 7 h 8"/>
                <a:gd name="T14" fmla="*/ 7 w 12"/>
                <a:gd name="T1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8">
                  <a:moveTo>
                    <a:pt x="7" y="7"/>
                  </a:moveTo>
                  <a:cubicBezTo>
                    <a:pt x="4" y="8"/>
                    <a:pt x="3" y="6"/>
                    <a:pt x="1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6" y="2"/>
                    <a:pt x="9" y="1"/>
                    <a:pt x="10" y="4"/>
                  </a:cubicBezTo>
                  <a:cubicBezTo>
                    <a:pt x="11" y="5"/>
                    <a:pt x="12" y="5"/>
                    <a:pt x="11" y="6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8" y="7"/>
                    <a:pt x="8" y="7"/>
                    <a:pt x="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7" name="Freeform 1480">
              <a:extLst>
                <a:ext uri="{FF2B5EF4-FFF2-40B4-BE49-F238E27FC236}">
                  <a16:creationId xmlns:a16="http://schemas.microsoft.com/office/drawing/2014/main" id="{6761304A-CC8D-3AEB-833B-870886C54583}"/>
                </a:ext>
              </a:extLst>
            </p:cNvPr>
            <p:cNvSpPr/>
            <p:nvPr userDrawn="1"/>
          </p:nvSpPr>
          <p:spPr bwMode="auto">
            <a:xfrm>
              <a:off x="10790238" y="4489450"/>
              <a:ext cx="120650" cy="71437"/>
            </a:xfrm>
            <a:custGeom>
              <a:avLst/>
              <a:gdLst>
                <a:gd name="T0" fmla="*/ 4 w 12"/>
                <a:gd name="T1" fmla="*/ 7 h 7"/>
                <a:gd name="T2" fmla="*/ 1 w 12"/>
                <a:gd name="T3" fmla="*/ 6 h 7"/>
                <a:gd name="T4" fmla="*/ 0 w 12"/>
                <a:gd name="T5" fmla="*/ 5 h 7"/>
                <a:gd name="T6" fmla="*/ 1 w 12"/>
                <a:gd name="T7" fmla="*/ 3 h 7"/>
                <a:gd name="T8" fmla="*/ 10 w 12"/>
                <a:gd name="T9" fmla="*/ 0 h 7"/>
                <a:gd name="T10" fmla="*/ 11 w 12"/>
                <a:gd name="T11" fmla="*/ 2 h 7"/>
                <a:gd name="T12" fmla="*/ 4 w 12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4" y="7"/>
                  </a:moveTo>
                  <a:cubicBezTo>
                    <a:pt x="3" y="7"/>
                    <a:pt x="2" y="7"/>
                    <a:pt x="1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4" y="2"/>
                    <a:pt x="7" y="2"/>
                    <a:pt x="10" y="0"/>
                  </a:cubicBezTo>
                  <a:cubicBezTo>
                    <a:pt x="11" y="0"/>
                    <a:pt x="12" y="1"/>
                    <a:pt x="11" y="2"/>
                  </a:cubicBezTo>
                  <a:cubicBezTo>
                    <a:pt x="10" y="5"/>
                    <a:pt x="7" y="7"/>
                    <a:pt x="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8" name="Freeform 1481">
              <a:extLst>
                <a:ext uri="{FF2B5EF4-FFF2-40B4-BE49-F238E27FC236}">
                  <a16:creationId xmlns:a16="http://schemas.microsoft.com/office/drawing/2014/main" id="{F67DFC4A-CE9E-D7E1-2278-F519F5123926}"/>
                </a:ext>
              </a:extLst>
            </p:cNvPr>
            <p:cNvSpPr/>
            <p:nvPr userDrawn="1"/>
          </p:nvSpPr>
          <p:spPr bwMode="auto">
            <a:xfrm>
              <a:off x="10920413" y="4368800"/>
              <a:ext cx="50800" cy="120650"/>
            </a:xfrm>
            <a:custGeom>
              <a:avLst/>
              <a:gdLst>
                <a:gd name="T0" fmla="*/ 0 w 5"/>
                <a:gd name="T1" fmla="*/ 12 h 12"/>
                <a:gd name="T2" fmla="*/ 0 w 5"/>
                <a:gd name="T3" fmla="*/ 1 h 12"/>
                <a:gd name="T4" fmla="*/ 0 w 5"/>
                <a:gd name="T5" fmla="*/ 0 h 12"/>
                <a:gd name="T6" fmla="*/ 1 w 5"/>
                <a:gd name="T7" fmla="*/ 0 h 12"/>
                <a:gd name="T8" fmla="*/ 0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5" y="3"/>
                    <a:pt x="4" y="10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9" name="Freeform 1482">
              <a:extLst>
                <a:ext uri="{FF2B5EF4-FFF2-40B4-BE49-F238E27FC236}">
                  <a16:creationId xmlns:a16="http://schemas.microsoft.com/office/drawing/2014/main" id="{5C151428-1B92-82F8-A3D2-571B8F618218}"/>
                </a:ext>
              </a:extLst>
            </p:cNvPr>
            <p:cNvSpPr/>
            <p:nvPr userDrawn="1"/>
          </p:nvSpPr>
          <p:spPr bwMode="auto">
            <a:xfrm>
              <a:off x="10690225" y="4470400"/>
              <a:ext cx="100012" cy="60325"/>
            </a:xfrm>
            <a:custGeom>
              <a:avLst/>
              <a:gdLst>
                <a:gd name="T0" fmla="*/ 0 w 10"/>
                <a:gd name="T1" fmla="*/ 0 h 6"/>
                <a:gd name="T2" fmla="*/ 9 w 10"/>
                <a:gd name="T3" fmla="*/ 3 h 6"/>
                <a:gd name="T4" fmla="*/ 8 w 10"/>
                <a:gd name="T5" fmla="*/ 5 h 6"/>
                <a:gd name="T6" fmla="*/ 3 w 10"/>
                <a:gd name="T7" fmla="*/ 4 h 6"/>
                <a:gd name="T8" fmla="*/ 0 w 10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4" y="0"/>
                    <a:pt x="6" y="2"/>
                    <a:pt x="9" y="3"/>
                  </a:cubicBezTo>
                  <a:cubicBezTo>
                    <a:pt x="10" y="4"/>
                    <a:pt x="9" y="5"/>
                    <a:pt x="8" y="5"/>
                  </a:cubicBezTo>
                  <a:cubicBezTo>
                    <a:pt x="7" y="6"/>
                    <a:pt x="4" y="6"/>
                    <a:pt x="3" y="4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0" name="Freeform 1483">
              <a:extLst>
                <a:ext uri="{FF2B5EF4-FFF2-40B4-BE49-F238E27FC236}">
                  <a16:creationId xmlns:a16="http://schemas.microsoft.com/office/drawing/2014/main" id="{F413451D-9F6E-ABB1-FBE2-92080061DD60}"/>
                </a:ext>
              </a:extLst>
            </p:cNvPr>
            <p:cNvSpPr/>
            <p:nvPr userDrawn="1"/>
          </p:nvSpPr>
          <p:spPr bwMode="auto">
            <a:xfrm>
              <a:off x="8899525" y="5768975"/>
              <a:ext cx="119062" cy="130175"/>
            </a:xfrm>
            <a:custGeom>
              <a:avLst/>
              <a:gdLst>
                <a:gd name="T0" fmla="*/ 2 w 12"/>
                <a:gd name="T1" fmla="*/ 13 h 13"/>
                <a:gd name="T2" fmla="*/ 0 w 12"/>
                <a:gd name="T3" fmla="*/ 12 h 13"/>
                <a:gd name="T4" fmla="*/ 1 w 12"/>
                <a:gd name="T5" fmla="*/ 10 h 13"/>
                <a:gd name="T6" fmla="*/ 8 w 12"/>
                <a:gd name="T7" fmla="*/ 2 h 13"/>
                <a:gd name="T8" fmla="*/ 9 w 12"/>
                <a:gd name="T9" fmla="*/ 0 h 13"/>
                <a:gd name="T10" fmla="*/ 11 w 12"/>
                <a:gd name="T11" fmla="*/ 2 h 13"/>
                <a:gd name="T12" fmla="*/ 6 w 12"/>
                <a:gd name="T13" fmla="*/ 12 h 13"/>
                <a:gd name="T14" fmla="*/ 2 w 12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3">
                  <a:moveTo>
                    <a:pt x="2" y="13"/>
                  </a:move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4" y="8"/>
                    <a:pt x="7" y="6"/>
                    <a:pt x="8" y="2"/>
                  </a:cubicBezTo>
                  <a:cubicBezTo>
                    <a:pt x="8" y="1"/>
                    <a:pt x="8" y="0"/>
                    <a:pt x="9" y="0"/>
                  </a:cubicBezTo>
                  <a:cubicBezTo>
                    <a:pt x="10" y="0"/>
                    <a:pt x="10" y="1"/>
                    <a:pt x="11" y="2"/>
                  </a:cubicBezTo>
                  <a:cubicBezTo>
                    <a:pt x="12" y="6"/>
                    <a:pt x="10" y="10"/>
                    <a:pt x="6" y="12"/>
                  </a:cubicBezTo>
                  <a:cubicBezTo>
                    <a:pt x="5" y="12"/>
                    <a:pt x="4" y="13"/>
                    <a:pt x="2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1" name="Freeform 1484">
              <a:extLst>
                <a:ext uri="{FF2B5EF4-FFF2-40B4-BE49-F238E27FC236}">
                  <a16:creationId xmlns:a16="http://schemas.microsoft.com/office/drawing/2014/main" id="{796098F8-BA50-3415-05A1-A241EF3365EA}"/>
                </a:ext>
              </a:extLst>
            </p:cNvPr>
            <p:cNvSpPr/>
            <p:nvPr userDrawn="1"/>
          </p:nvSpPr>
          <p:spPr bwMode="auto">
            <a:xfrm>
              <a:off x="8799513" y="5940425"/>
              <a:ext cx="130175" cy="69850"/>
            </a:xfrm>
            <a:custGeom>
              <a:avLst/>
              <a:gdLst>
                <a:gd name="T0" fmla="*/ 0 w 13"/>
                <a:gd name="T1" fmla="*/ 2 h 7"/>
                <a:gd name="T2" fmla="*/ 4 w 13"/>
                <a:gd name="T3" fmla="*/ 0 h 7"/>
                <a:gd name="T4" fmla="*/ 9 w 13"/>
                <a:gd name="T5" fmla="*/ 0 h 7"/>
                <a:gd name="T6" fmla="*/ 13 w 13"/>
                <a:gd name="T7" fmla="*/ 3 h 7"/>
                <a:gd name="T8" fmla="*/ 13 w 13"/>
                <a:gd name="T9" fmla="*/ 4 h 7"/>
                <a:gd name="T10" fmla="*/ 1 w 13"/>
                <a:gd name="T11" fmla="*/ 2 h 7"/>
                <a:gd name="T12" fmla="*/ 0 w 13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1"/>
                    <a:pt x="9" y="0"/>
                  </a:cubicBezTo>
                  <a:cubicBezTo>
                    <a:pt x="9" y="2"/>
                    <a:pt x="11" y="2"/>
                    <a:pt x="13" y="3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9" y="7"/>
                    <a:pt x="3" y="7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2" name="Freeform 1485">
              <a:extLst>
                <a:ext uri="{FF2B5EF4-FFF2-40B4-BE49-F238E27FC236}">
                  <a16:creationId xmlns:a16="http://schemas.microsoft.com/office/drawing/2014/main" id="{2D52B1AA-88FD-7F71-02A0-105449FAB7F7}"/>
                </a:ext>
              </a:extLst>
            </p:cNvPr>
            <p:cNvSpPr/>
            <p:nvPr userDrawn="1"/>
          </p:nvSpPr>
          <p:spPr bwMode="auto">
            <a:xfrm>
              <a:off x="8909050" y="5868988"/>
              <a:ext cx="109537" cy="90487"/>
            </a:xfrm>
            <a:custGeom>
              <a:avLst/>
              <a:gdLst>
                <a:gd name="T0" fmla="*/ 0 w 11"/>
                <a:gd name="T1" fmla="*/ 7 h 9"/>
                <a:gd name="T2" fmla="*/ 2 w 11"/>
                <a:gd name="T3" fmla="*/ 4 h 9"/>
                <a:gd name="T4" fmla="*/ 8 w 11"/>
                <a:gd name="T5" fmla="*/ 1 h 9"/>
                <a:gd name="T6" fmla="*/ 10 w 11"/>
                <a:gd name="T7" fmla="*/ 0 h 9"/>
                <a:gd name="T8" fmla="*/ 10 w 11"/>
                <a:gd name="T9" fmla="*/ 2 h 9"/>
                <a:gd name="T10" fmla="*/ 1 w 11"/>
                <a:gd name="T11" fmla="*/ 8 h 9"/>
                <a:gd name="T12" fmla="*/ 0 w 11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0" y="7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5" y="4"/>
                    <a:pt x="6" y="2"/>
                    <a:pt x="8" y="1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1" y="1"/>
                    <a:pt x="10" y="2"/>
                    <a:pt x="10" y="2"/>
                  </a:cubicBezTo>
                  <a:cubicBezTo>
                    <a:pt x="9" y="7"/>
                    <a:pt x="5" y="9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3" name="Freeform 1486">
              <a:extLst>
                <a:ext uri="{FF2B5EF4-FFF2-40B4-BE49-F238E27FC236}">
                  <a16:creationId xmlns:a16="http://schemas.microsoft.com/office/drawing/2014/main" id="{A15E3347-964D-7991-4014-1609E2DE1C27}"/>
                </a:ext>
              </a:extLst>
            </p:cNvPr>
            <p:cNvSpPr/>
            <p:nvPr userDrawn="1"/>
          </p:nvSpPr>
          <p:spPr bwMode="auto">
            <a:xfrm>
              <a:off x="8999538" y="5738813"/>
              <a:ext cx="60325" cy="130175"/>
            </a:xfrm>
            <a:custGeom>
              <a:avLst/>
              <a:gdLst>
                <a:gd name="T0" fmla="*/ 6 w 6"/>
                <a:gd name="T1" fmla="*/ 8 h 13"/>
                <a:gd name="T2" fmla="*/ 4 w 6"/>
                <a:gd name="T3" fmla="*/ 12 h 13"/>
                <a:gd name="T4" fmla="*/ 4 w 6"/>
                <a:gd name="T5" fmla="*/ 13 h 13"/>
                <a:gd name="T6" fmla="*/ 3 w 6"/>
                <a:gd name="T7" fmla="*/ 12 h 13"/>
                <a:gd name="T8" fmla="*/ 2 w 6"/>
                <a:gd name="T9" fmla="*/ 10 h 13"/>
                <a:gd name="T10" fmla="*/ 1 w 6"/>
                <a:gd name="T11" fmla="*/ 2 h 13"/>
                <a:gd name="T12" fmla="*/ 0 w 6"/>
                <a:gd name="T13" fmla="*/ 1 h 13"/>
                <a:gd name="T14" fmla="*/ 2 w 6"/>
                <a:gd name="T15" fmla="*/ 1 h 13"/>
                <a:gd name="T16" fmla="*/ 6 w 6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3">
                  <a:moveTo>
                    <a:pt x="6" y="8"/>
                  </a:moveTo>
                  <a:cubicBezTo>
                    <a:pt x="5" y="10"/>
                    <a:pt x="5" y="11"/>
                    <a:pt x="4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2"/>
                    <a:pt x="3" y="12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3" y="7"/>
                    <a:pt x="2" y="4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4" y="3"/>
                    <a:pt x="5" y="5"/>
                    <a:pt x="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4" name="Freeform 1487">
              <a:extLst>
                <a:ext uri="{FF2B5EF4-FFF2-40B4-BE49-F238E27FC236}">
                  <a16:creationId xmlns:a16="http://schemas.microsoft.com/office/drawing/2014/main" id="{6E5AA39E-32E9-6B4E-50CF-0CE302B6B17C}"/>
                </a:ext>
              </a:extLst>
            </p:cNvPr>
            <p:cNvSpPr/>
            <p:nvPr userDrawn="1"/>
          </p:nvSpPr>
          <p:spPr bwMode="auto">
            <a:xfrm>
              <a:off x="8799513" y="5880100"/>
              <a:ext cx="100012" cy="60325"/>
            </a:xfrm>
            <a:custGeom>
              <a:avLst/>
              <a:gdLst>
                <a:gd name="T0" fmla="*/ 7 w 10"/>
                <a:gd name="T1" fmla="*/ 5 h 6"/>
                <a:gd name="T2" fmla="*/ 1 w 10"/>
                <a:gd name="T3" fmla="*/ 2 h 6"/>
                <a:gd name="T4" fmla="*/ 0 w 10"/>
                <a:gd name="T5" fmla="*/ 1 h 6"/>
                <a:gd name="T6" fmla="*/ 2 w 10"/>
                <a:gd name="T7" fmla="*/ 0 h 6"/>
                <a:gd name="T8" fmla="*/ 8 w 10"/>
                <a:gd name="T9" fmla="*/ 2 h 6"/>
                <a:gd name="T10" fmla="*/ 10 w 10"/>
                <a:gd name="T11" fmla="*/ 4 h 6"/>
                <a:gd name="T12" fmla="*/ 7 w 10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7" y="5"/>
                  </a:moveTo>
                  <a:cubicBezTo>
                    <a:pt x="5" y="5"/>
                    <a:pt x="2" y="5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4" y="1"/>
                    <a:pt x="6" y="2"/>
                    <a:pt x="8" y="2"/>
                  </a:cubicBezTo>
                  <a:cubicBezTo>
                    <a:pt x="9" y="3"/>
                    <a:pt x="10" y="3"/>
                    <a:pt x="10" y="4"/>
                  </a:cubicBezTo>
                  <a:cubicBezTo>
                    <a:pt x="9" y="6"/>
                    <a:pt x="8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5" name="Freeform 1488">
              <a:extLst>
                <a:ext uri="{FF2B5EF4-FFF2-40B4-BE49-F238E27FC236}">
                  <a16:creationId xmlns:a16="http://schemas.microsoft.com/office/drawing/2014/main" id="{5AD2E5DF-3EF8-474C-3F0C-368FFA046DC0}"/>
                </a:ext>
              </a:extLst>
            </p:cNvPr>
            <p:cNvSpPr/>
            <p:nvPr userDrawn="1"/>
          </p:nvSpPr>
          <p:spPr bwMode="auto">
            <a:xfrm>
              <a:off x="8188325" y="684213"/>
              <a:ext cx="69850" cy="160337"/>
            </a:xfrm>
            <a:custGeom>
              <a:avLst/>
              <a:gdLst>
                <a:gd name="T0" fmla="*/ 7 w 7"/>
                <a:gd name="T1" fmla="*/ 8 h 16"/>
                <a:gd name="T2" fmla="*/ 2 w 7"/>
                <a:gd name="T3" fmla="*/ 16 h 16"/>
                <a:gd name="T4" fmla="*/ 1 w 7"/>
                <a:gd name="T5" fmla="*/ 16 h 16"/>
                <a:gd name="T6" fmla="*/ 1 w 7"/>
                <a:gd name="T7" fmla="*/ 15 h 16"/>
                <a:gd name="T8" fmla="*/ 1 w 7"/>
                <a:gd name="T9" fmla="*/ 1 h 16"/>
                <a:gd name="T10" fmla="*/ 1 w 7"/>
                <a:gd name="T11" fmla="*/ 0 h 16"/>
                <a:gd name="T12" fmla="*/ 2 w 7"/>
                <a:gd name="T13" fmla="*/ 0 h 16"/>
                <a:gd name="T14" fmla="*/ 7 w 7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7" y="8"/>
                  </a:moveTo>
                  <a:cubicBezTo>
                    <a:pt x="7" y="11"/>
                    <a:pt x="5" y="13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2" y="10"/>
                    <a:pt x="4" y="6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1"/>
                    <a:pt x="7" y="4"/>
                    <a:pt x="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6" name="Freeform 1489">
              <a:extLst>
                <a:ext uri="{FF2B5EF4-FFF2-40B4-BE49-F238E27FC236}">
                  <a16:creationId xmlns:a16="http://schemas.microsoft.com/office/drawing/2014/main" id="{B0970851-99CE-954C-0DA6-98F1BE9D6FF7}"/>
                </a:ext>
              </a:extLst>
            </p:cNvPr>
            <p:cNvSpPr/>
            <p:nvPr userDrawn="1"/>
          </p:nvSpPr>
          <p:spPr bwMode="auto">
            <a:xfrm>
              <a:off x="8158163" y="885825"/>
              <a:ext cx="111125" cy="90487"/>
            </a:xfrm>
            <a:custGeom>
              <a:avLst/>
              <a:gdLst>
                <a:gd name="T0" fmla="*/ 7 w 11"/>
                <a:gd name="T1" fmla="*/ 1 h 9"/>
                <a:gd name="T2" fmla="*/ 9 w 11"/>
                <a:gd name="T3" fmla="*/ 1 h 9"/>
                <a:gd name="T4" fmla="*/ 10 w 11"/>
                <a:gd name="T5" fmla="*/ 0 h 9"/>
                <a:gd name="T6" fmla="*/ 11 w 11"/>
                <a:gd name="T7" fmla="*/ 2 h 9"/>
                <a:gd name="T8" fmla="*/ 1 w 11"/>
                <a:gd name="T9" fmla="*/ 7 h 9"/>
                <a:gd name="T10" fmla="*/ 0 w 11"/>
                <a:gd name="T11" fmla="*/ 5 h 9"/>
                <a:gd name="T12" fmla="*/ 7 w 11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7" y="1"/>
                  </a:moveTo>
                  <a:cubicBezTo>
                    <a:pt x="7" y="1"/>
                    <a:pt x="8" y="1"/>
                    <a:pt x="9" y="1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9" y="6"/>
                    <a:pt x="4" y="9"/>
                    <a:pt x="1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3"/>
                    <a:pt x="5" y="1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7" name="Freeform 1490">
              <a:extLst>
                <a:ext uri="{FF2B5EF4-FFF2-40B4-BE49-F238E27FC236}">
                  <a16:creationId xmlns:a16="http://schemas.microsoft.com/office/drawing/2014/main" id="{E920674D-9CF2-3E32-A0DF-465095C1CE56}"/>
                </a:ext>
              </a:extLst>
            </p:cNvPr>
            <p:cNvSpPr/>
            <p:nvPr userDrawn="1"/>
          </p:nvSpPr>
          <p:spPr bwMode="auto">
            <a:xfrm>
              <a:off x="8218488" y="754063"/>
              <a:ext cx="79375" cy="131762"/>
            </a:xfrm>
            <a:custGeom>
              <a:avLst/>
              <a:gdLst>
                <a:gd name="T0" fmla="*/ 8 w 8"/>
                <a:gd name="T1" fmla="*/ 5 h 13"/>
                <a:gd name="T2" fmla="*/ 4 w 8"/>
                <a:gd name="T3" fmla="*/ 12 h 13"/>
                <a:gd name="T4" fmla="*/ 2 w 8"/>
                <a:gd name="T5" fmla="*/ 12 h 13"/>
                <a:gd name="T6" fmla="*/ 1 w 8"/>
                <a:gd name="T7" fmla="*/ 9 h 13"/>
                <a:gd name="T8" fmla="*/ 6 w 8"/>
                <a:gd name="T9" fmla="*/ 1 h 13"/>
                <a:gd name="T10" fmla="*/ 7 w 8"/>
                <a:gd name="T11" fmla="*/ 1 h 13"/>
                <a:gd name="T12" fmla="*/ 8 w 8"/>
                <a:gd name="T1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8" y="5"/>
                  </a:moveTo>
                  <a:cubicBezTo>
                    <a:pt x="8" y="8"/>
                    <a:pt x="6" y="10"/>
                    <a:pt x="4" y="12"/>
                  </a:cubicBezTo>
                  <a:cubicBezTo>
                    <a:pt x="3" y="12"/>
                    <a:pt x="2" y="13"/>
                    <a:pt x="2" y="12"/>
                  </a:cubicBezTo>
                  <a:cubicBezTo>
                    <a:pt x="1" y="11"/>
                    <a:pt x="0" y="10"/>
                    <a:pt x="1" y="9"/>
                  </a:cubicBezTo>
                  <a:cubicBezTo>
                    <a:pt x="3" y="7"/>
                    <a:pt x="5" y="4"/>
                    <a:pt x="6" y="1"/>
                  </a:cubicBezTo>
                  <a:cubicBezTo>
                    <a:pt x="6" y="1"/>
                    <a:pt x="7" y="0"/>
                    <a:pt x="7" y="1"/>
                  </a:cubicBezTo>
                  <a:cubicBezTo>
                    <a:pt x="7" y="2"/>
                    <a:pt x="8" y="4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8" name="Freeform 1491">
              <a:extLst>
                <a:ext uri="{FF2B5EF4-FFF2-40B4-BE49-F238E27FC236}">
                  <a16:creationId xmlns:a16="http://schemas.microsoft.com/office/drawing/2014/main" id="{ADBBD514-51F9-CCDB-204B-7E393AF3C567}"/>
                </a:ext>
              </a:extLst>
            </p:cNvPr>
            <p:cNvSpPr/>
            <p:nvPr userDrawn="1"/>
          </p:nvSpPr>
          <p:spPr bwMode="auto">
            <a:xfrm>
              <a:off x="8208963" y="642938"/>
              <a:ext cx="100012" cy="101600"/>
            </a:xfrm>
            <a:custGeom>
              <a:avLst/>
              <a:gdLst>
                <a:gd name="T0" fmla="*/ 9 w 10"/>
                <a:gd name="T1" fmla="*/ 10 h 10"/>
                <a:gd name="T2" fmla="*/ 0 w 10"/>
                <a:gd name="T3" fmla="*/ 2 h 10"/>
                <a:gd name="T4" fmla="*/ 0 w 10"/>
                <a:gd name="T5" fmla="*/ 1 h 10"/>
                <a:gd name="T6" fmla="*/ 1 w 10"/>
                <a:gd name="T7" fmla="*/ 1 h 10"/>
                <a:gd name="T8" fmla="*/ 9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9" y="10"/>
                  </a:moveTo>
                  <a:cubicBezTo>
                    <a:pt x="6" y="8"/>
                    <a:pt x="4" y="4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4" y="0"/>
                    <a:pt x="10" y="5"/>
                    <a:pt x="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9" name="Freeform 1492">
              <a:extLst>
                <a:ext uri="{FF2B5EF4-FFF2-40B4-BE49-F238E27FC236}">
                  <a16:creationId xmlns:a16="http://schemas.microsoft.com/office/drawing/2014/main" id="{4B093802-9EDD-55D3-A632-ACBB8F3553D9}"/>
                </a:ext>
              </a:extLst>
            </p:cNvPr>
            <p:cNvSpPr/>
            <p:nvPr userDrawn="1"/>
          </p:nvSpPr>
          <p:spPr bwMode="auto">
            <a:xfrm>
              <a:off x="8118475" y="854075"/>
              <a:ext cx="100012" cy="61912"/>
            </a:xfrm>
            <a:custGeom>
              <a:avLst/>
              <a:gdLst>
                <a:gd name="T0" fmla="*/ 8 w 10"/>
                <a:gd name="T1" fmla="*/ 0 h 6"/>
                <a:gd name="T2" fmla="*/ 9 w 10"/>
                <a:gd name="T3" fmla="*/ 2 h 6"/>
                <a:gd name="T4" fmla="*/ 0 w 10"/>
                <a:gd name="T5" fmla="*/ 4 h 6"/>
                <a:gd name="T6" fmla="*/ 0 w 10"/>
                <a:gd name="T7" fmla="*/ 3 h 6"/>
                <a:gd name="T8" fmla="*/ 8 w 10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8" y="0"/>
                  </a:moveTo>
                  <a:cubicBezTo>
                    <a:pt x="10" y="0"/>
                    <a:pt x="10" y="1"/>
                    <a:pt x="9" y="2"/>
                  </a:cubicBezTo>
                  <a:cubicBezTo>
                    <a:pt x="8" y="5"/>
                    <a:pt x="2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2"/>
                    <a:pt x="5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0" name="Freeform 1493">
              <a:extLst>
                <a:ext uri="{FF2B5EF4-FFF2-40B4-BE49-F238E27FC236}">
                  <a16:creationId xmlns:a16="http://schemas.microsoft.com/office/drawing/2014/main" id="{9D5430F7-1EF4-71EA-D128-E29158607198}"/>
                </a:ext>
              </a:extLst>
            </p:cNvPr>
            <p:cNvSpPr/>
            <p:nvPr userDrawn="1"/>
          </p:nvSpPr>
          <p:spPr bwMode="auto">
            <a:xfrm>
              <a:off x="8088313" y="793750"/>
              <a:ext cx="50800" cy="80962"/>
            </a:xfrm>
            <a:custGeom>
              <a:avLst/>
              <a:gdLst>
                <a:gd name="T0" fmla="*/ 2 w 5"/>
                <a:gd name="T1" fmla="*/ 0 h 8"/>
                <a:gd name="T2" fmla="*/ 5 w 5"/>
                <a:gd name="T3" fmla="*/ 5 h 8"/>
                <a:gd name="T4" fmla="*/ 5 w 5"/>
                <a:gd name="T5" fmla="*/ 7 h 8"/>
                <a:gd name="T6" fmla="*/ 2 w 5"/>
                <a:gd name="T7" fmla="*/ 7 h 8"/>
                <a:gd name="T8" fmla="*/ 2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3" y="2"/>
                    <a:pt x="3" y="4"/>
                    <a:pt x="5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1" y="5"/>
                    <a:pt x="0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1" name="Freeform 1494">
              <a:extLst>
                <a:ext uri="{FF2B5EF4-FFF2-40B4-BE49-F238E27FC236}">
                  <a16:creationId xmlns:a16="http://schemas.microsoft.com/office/drawing/2014/main" id="{C2D5E596-7E72-EF33-6C9B-1E8E5687F295}"/>
                </a:ext>
              </a:extLst>
            </p:cNvPr>
            <p:cNvSpPr/>
            <p:nvPr userDrawn="1"/>
          </p:nvSpPr>
          <p:spPr bwMode="auto">
            <a:xfrm>
              <a:off x="6467475" y="4852988"/>
              <a:ext cx="90487" cy="160337"/>
            </a:xfrm>
            <a:custGeom>
              <a:avLst/>
              <a:gdLst>
                <a:gd name="T0" fmla="*/ 9 w 9"/>
                <a:gd name="T1" fmla="*/ 6 h 16"/>
                <a:gd name="T2" fmla="*/ 2 w 9"/>
                <a:gd name="T3" fmla="*/ 16 h 16"/>
                <a:gd name="T4" fmla="*/ 0 w 9"/>
                <a:gd name="T5" fmla="*/ 15 h 16"/>
                <a:gd name="T6" fmla="*/ 0 w 9"/>
                <a:gd name="T7" fmla="*/ 14 h 16"/>
                <a:gd name="T8" fmla="*/ 4 w 9"/>
                <a:gd name="T9" fmla="*/ 2 h 16"/>
                <a:gd name="T10" fmla="*/ 5 w 9"/>
                <a:gd name="T11" fmla="*/ 1 h 16"/>
                <a:gd name="T12" fmla="*/ 6 w 9"/>
                <a:gd name="T13" fmla="*/ 2 h 16"/>
                <a:gd name="T14" fmla="*/ 9 w 9"/>
                <a:gd name="T15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6">
                  <a:moveTo>
                    <a:pt x="9" y="6"/>
                  </a:moveTo>
                  <a:cubicBezTo>
                    <a:pt x="9" y="10"/>
                    <a:pt x="6" y="14"/>
                    <a:pt x="2" y="16"/>
                  </a:cubicBezTo>
                  <a:cubicBezTo>
                    <a:pt x="1" y="16"/>
                    <a:pt x="1" y="16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3" y="11"/>
                    <a:pt x="4" y="6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7" y="3"/>
                    <a:pt x="9" y="4"/>
                    <a:pt x="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2" name="Freeform 1495">
              <a:extLst>
                <a:ext uri="{FF2B5EF4-FFF2-40B4-BE49-F238E27FC236}">
                  <a16:creationId xmlns:a16="http://schemas.microsoft.com/office/drawing/2014/main" id="{26DE8CEB-8661-88E9-03D6-455C8817B12F}"/>
                </a:ext>
              </a:extLst>
            </p:cNvPr>
            <p:cNvSpPr/>
            <p:nvPr userDrawn="1"/>
          </p:nvSpPr>
          <p:spPr bwMode="auto">
            <a:xfrm>
              <a:off x="6407150" y="5064125"/>
              <a:ext cx="120650" cy="60325"/>
            </a:xfrm>
            <a:custGeom>
              <a:avLst/>
              <a:gdLst>
                <a:gd name="T0" fmla="*/ 5 w 12"/>
                <a:gd name="T1" fmla="*/ 6 h 6"/>
                <a:gd name="T2" fmla="*/ 2 w 12"/>
                <a:gd name="T3" fmla="*/ 6 h 6"/>
                <a:gd name="T4" fmla="*/ 0 w 12"/>
                <a:gd name="T5" fmla="*/ 4 h 6"/>
                <a:gd name="T6" fmla="*/ 3 w 12"/>
                <a:gd name="T7" fmla="*/ 1 h 6"/>
                <a:gd name="T8" fmla="*/ 11 w 12"/>
                <a:gd name="T9" fmla="*/ 0 h 6"/>
                <a:gd name="T10" fmla="*/ 12 w 12"/>
                <a:gd name="T11" fmla="*/ 2 h 6"/>
                <a:gd name="T12" fmla="*/ 5 w 12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">
                  <a:moveTo>
                    <a:pt x="5" y="6"/>
                  </a:moveTo>
                  <a:cubicBezTo>
                    <a:pt x="4" y="6"/>
                    <a:pt x="3" y="6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1" y="4"/>
                    <a:pt x="8" y="6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3" name="Freeform 1496">
              <a:extLst>
                <a:ext uri="{FF2B5EF4-FFF2-40B4-BE49-F238E27FC236}">
                  <a16:creationId xmlns:a16="http://schemas.microsoft.com/office/drawing/2014/main" id="{467FCB9E-2EE6-79E0-0CBE-13D4CA53B6CE}"/>
                </a:ext>
              </a:extLst>
            </p:cNvPr>
            <p:cNvSpPr/>
            <p:nvPr userDrawn="1"/>
          </p:nvSpPr>
          <p:spPr bwMode="auto">
            <a:xfrm>
              <a:off x="6486525" y="4932363"/>
              <a:ext cx="111125" cy="120650"/>
            </a:xfrm>
            <a:custGeom>
              <a:avLst/>
              <a:gdLst>
                <a:gd name="T0" fmla="*/ 8 w 11"/>
                <a:gd name="T1" fmla="*/ 0 h 12"/>
                <a:gd name="T2" fmla="*/ 3 w 11"/>
                <a:gd name="T3" fmla="*/ 12 h 12"/>
                <a:gd name="T4" fmla="*/ 1 w 11"/>
                <a:gd name="T5" fmla="*/ 11 h 12"/>
                <a:gd name="T6" fmla="*/ 2 w 11"/>
                <a:gd name="T7" fmla="*/ 8 h 12"/>
                <a:gd name="T8" fmla="*/ 8 w 1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11" y="4"/>
                    <a:pt x="9" y="11"/>
                    <a:pt x="3" y="12"/>
                  </a:cubicBezTo>
                  <a:cubicBezTo>
                    <a:pt x="2" y="12"/>
                    <a:pt x="1" y="12"/>
                    <a:pt x="1" y="11"/>
                  </a:cubicBezTo>
                  <a:cubicBezTo>
                    <a:pt x="0" y="9"/>
                    <a:pt x="1" y="9"/>
                    <a:pt x="2" y="8"/>
                  </a:cubicBezTo>
                  <a:cubicBezTo>
                    <a:pt x="5" y="6"/>
                    <a:pt x="7" y="4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4" name="Freeform 1497">
              <a:extLst>
                <a:ext uri="{FF2B5EF4-FFF2-40B4-BE49-F238E27FC236}">
                  <a16:creationId xmlns:a16="http://schemas.microsoft.com/office/drawing/2014/main" id="{389C6E09-536B-1B0F-B6AC-461B3B825D24}"/>
                </a:ext>
              </a:extLst>
            </p:cNvPr>
            <p:cNvSpPr/>
            <p:nvPr userDrawn="1"/>
          </p:nvSpPr>
          <p:spPr bwMode="auto">
            <a:xfrm>
              <a:off x="6516688" y="4832350"/>
              <a:ext cx="90487" cy="100012"/>
            </a:xfrm>
            <a:custGeom>
              <a:avLst/>
              <a:gdLst>
                <a:gd name="T0" fmla="*/ 7 w 9"/>
                <a:gd name="T1" fmla="*/ 10 h 10"/>
                <a:gd name="T2" fmla="*/ 1 w 9"/>
                <a:gd name="T3" fmla="*/ 1 h 10"/>
                <a:gd name="T4" fmla="*/ 0 w 9"/>
                <a:gd name="T5" fmla="*/ 0 h 10"/>
                <a:gd name="T6" fmla="*/ 2 w 9"/>
                <a:gd name="T7" fmla="*/ 0 h 10"/>
                <a:gd name="T8" fmla="*/ 7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5" y="8"/>
                    <a:pt x="4" y="3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9" y="6"/>
                    <a:pt x="7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5" name="Freeform 1498">
              <a:extLst>
                <a:ext uri="{FF2B5EF4-FFF2-40B4-BE49-F238E27FC236}">
                  <a16:creationId xmlns:a16="http://schemas.microsoft.com/office/drawing/2014/main" id="{72524537-0962-C0A6-8933-A19AAE8B3A21}"/>
                </a:ext>
              </a:extLst>
            </p:cNvPr>
            <p:cNvSpPr/>
            <p:nvPr userDrawn="1"/>
          </p:nvSpPr>
          <p:spPr bwMode="auto">
            <a:xfrm>
              <a:off x="6376988" y="5022850"/>
              <a:ext cx="109537" cy="50800"/>
            </a:xfrm>
            <a:custGeom>
              <a:avLst/>
              <a:gdLst>
                <a:gd name="T0" fmla="*/ 0 w 11"/>
                <a:gd name="T1" fmla="*/ 1 h 5"/>
                <a:gd name="T2" fmla="*/ 9 w 11"/>
                <a:gd name="T3" fmla="*/ 0 h 5"/>
                <a:gd name="T4" fmla="*/ 10 w 11"/>
                <a:gd name="T5" fmla="*/ 1 h 5"/>
                <a:gd name="T6" fmla="*/ 9 w 11"/>
                <a:gd name="T7" fmla="*/ 3 h 5"/>
                <a:gd name="T8" fmla="*/ 0 w 11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0" y="1"/>
                  </a:moveTo>
                  <a:cubicBezTo>
                    <a:pt x="3" y="0"/>
                    <a:pt x="6" y="1"/>
                    <a:pt x="9" y="0"/>
                  </a:cubicBezTo>
                  <a:cubicBezTo>
                    <a:pt x="9" y="0"/>
                    <a:pt x="10" y="1"/>
                    <a:pt x="10" y="1"/>
                  </a:cubicBezTo>
                  <a:cubicBezTo>
                    <a:pt x="11" y="3"/>
                    <a:pt x="10" y="3"/>
                    <a:pt x="9" y="3"/>
                  </a:cubicBezTo>
                  <a:cubicBezTo>
                    <a:pt x="6" y="5"/>
                    <a:pt x="3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6" name="Freeform 1499">
              <a:extLst>
                <a:ext uri="{FF2B5EF4-FFF2-40B4-BE49-F238E27FC236}">
                  <a16:creationId xmlns:a16="http://schemas.microsoft.com/office/drawing/2014/main" id="{888DBE74-12B4-86F7-18F9-64DAF48E80EF}"/>
                </a:ext>
              </a:extLst>
            </p:cNvPr>
            <p:cNvSpPr/>
            <p:nvPr userDrawn="1"/>
          </p:nvSpPr>
          <p:spPr bwMode="auto">
            <a:xfrm>
              <a:off x="6367463" y="4943475"/>
              <a:ext cx="49212" cy="79375"/>
            </a:xfrm>
            <a:custGeom>
              <a:avLst/>
              <a:gdLst>
                <a:gd name="T0" fmla="*/ 2 w 5"/>
                <a:gd name="T1" fmla="*/ 0 h 8"/>
                <a:gd name="T2" fmla="*/ 4 w 5"/>
                <a:gd name="T3" fmla="*/ 6 h 8"/>
                <a:gd name="T4" fmla="*/ 4 w 5"/>
                <a:gd name="T5" fmla="*/ 8 h 8"/>
                <a:gd name="T6" fmla="*/ 1 w 5"/>
                <a:gd name="T7" fmla="*/ 7 h 8"/>
                <a:gd name="T8" fmla="*/ 2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3" y="2"/>
                    <a:pt x="3" y="4"/>
                    <a:pt x="4" y="6"/>
                  </a:cubicBezTo>
                  <a:cubicBezTo>
                    <a:pt x="5" y="6"/>
                    <a:pt x="5" y="7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ubicBezTo>
                    <a:pt x="0" y="5"/>
                    <a:pt x="1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7" name="Freeform 1500">
              <a:extLst>
                <a:ext uri="{FF2B5EF4-FFF2-40B4-BE49-F238E27FC236}">
                  <a16:creationId xmlns:a16="http://schemas.microsoft.com/office/drawing/2014/main" id="{0AD9B01A-14F7-161C-A6BB-FAACE84054D9}"/>
                </a:ext>
              </a:extLst>
            </p:cNvPr>
            <p:cNvSpPr/>
            <p:nvPr userDrawn="1"/>
          </p:nvSpPr>
          <p:spPr bwMode="auto">
            <a:xfrm>
              <a:off x="7967663" y="1790700"/>
              <a:ext cx="150812" cy="90487"/>
            </a:xfrm>
            <a:custGeom>
              <a:avLst/>
              <a:gdLst>
                <a:gd name="T0" fmla="*/ 7 w 15"/>
                <a:gd name="T1" fmla="*/ 9 h 9"/>
                <a:gd name="T2" fmla="*/ 1 w 15"/>
                <a:gd name="T3" fmla="*/ 7 h 9"/>
                <a:gd name="T4" fmla="*/ 0 w 15"/>
                <a:gd name="T5" fmla="*/ 5 h 9"/>
                <a:gd name="T6" fmla="*/ 1 w 15"/>
                <a:gd name="T7" fmla="*/ 5 h 9"/>
                <a:gd name="T8" fmla="*/ 12 w 15"/>
                <a:gd name="T9" fmla="*/ 1 h 9"/>
                <a:gd name="T10" fmla="*/ 15 w 15"/>
                <a:gd name="T11" fmla="*/ 1 h 9"/>
                <a:gd name="T12" fmla="*/ 15 w 15"/>
                <a:gd name="T13" fmla="*/ 3 h 9"/>
                <a:gd name="T14" fmla="*/ 7 w 15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9">
                  <a:moveTo>
                    <a:pt x="7" y="9"/>
                  </a:moveTo>
                  <a:cubicBezTo>
                    <a:pt x="5" y="8"/>
                    <a:pt x="2" y="8"/>
                    <a:pt x="1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5" y="5"/>
                    <a:pt x="9" y="4"/>
                    <a:pt x="12" y="1"/>
                  </a:cubicBezTo>
                  <a:cubicBezTo>
                    <a:pt x="13" y="1"/>
                    <a:pt x="14" y="0"/>
                    <a:pt x="15" y="1"/>
                  </a:cubicBezTo>
                  <a:cubicBezTo>
                    <a:pt x="15" y="1"/>
                    <a:pt x="15" y="2"/>
                    <a:pt x="15" y="3"/>
                  </a:cubicBezTo>
                  <a:cubicBezTo>
                    <a:pt x="14" y="7"/>
                    <a:pt x="11" y="9"/>
                    <a:pt x="7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8" name="Freeform 1501">
              <a:extLst>
                <a:ext uri="{FF2B5EF4-FFF2-40B4-BE49-F238E27FC236}">
                  <a16:creationId xmlns:a16="http://schemas.microsoft.com/office/drawing/2014/main" id="{B221C4D4-CC76-9D55-706A-B5B1FC54393A}"/>
                </a:ext>
              </a:extLst>
            </p:cNvPr>
            <p:cNvSpPr/>
            <p:nvPr userDrawn="1"/>
          </p:nvSpPr>
          <p:spPr bwMode="auto">
            <a:xfrm>
              <a:off x="7848600" y="1841500"/>
              <a:ext cx="100012" cy="100012"/>
            </a:xfrm>
            <a:custGeom>
              <a:avLst/>
              <a:gdLst>
                <a:gd name="T0" fmla="*/ 8 w 10"/>
                <a:gd name="T1" fmla="*/ 9 h 10"/>
                <a:gd name="T2" fmla="*/ 1 w 10"/>
                <a:gd name="T3" fmla="*/ 3 h 10"/>
                <a:gd name="T4" fmla="*/ 1 w 10"/>
                <a:gd name="T5" fmla="*/ 1 h 10"/>
                <a:gd name="T6" fmla="*/ 5 w 10"/>
                <a:gd name="T7" fmla="*/ 1 h 10"/>
                <a:gd name="T8" fmla="*/ 9 w 10"/>
                <a:gd name="T9" fmla="*/ 7 h 10"/>
                <a:gd name="T10" fmla="*/ 10 w 10"/>
                <a:gd name="T11" fmla="*/ 9 h 10"/>
                <a:gd name="T12" fmla="*/ 8 w 10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8" y="9"/>
                  </a:moveTo>
                  <a:cubicBezTo>
                    <a:pt x="4" y="9"/>
                    <a:pt x="1" y="7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3"/>
                    <a:pt x="8" y="5"/>
                    <a:pt x="9" y="7"/>
                  </a:cubicBezTo>
                  <a:cubicBezTo>
                    <a:pt x="9" y="8"/>
                    <a:pt x="10" y="8"/>
                    <a:pt x="10" y="9"/>
                  </a:cubicBezTo>
                  <a:cubicBezTo>
                    <a:pt x="9" y="10"/>
                    <a:pt x="8" y="9"/>
                    <a:pt x="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9" name="Freeform 1502">
              <a:extLst>
                <a:ext uri="{FF2B5EF4-FFF2-40B4-BE49-F238E27FC236}">
                  <a16:creationId xmlns:a16="http://schemas.microsoft.com/office/drawing/2014/main" id="{02D3728C-D0EB-A8AB-EEEF-52567DA07EFB}"/>
                </a:ext>
              </a:extLst>
            </p:cNvPr>
            <p:cNvSpPr/>
            <p:nvPr userDrawn="1"/>
          </p:nvSpPr>
          <p:spPr bwMode="auto">
            <a:xfrm>
              <a:off x="7948613" y="1871663"/>
              <a:ext cx="130175" cy="69850"/>
            </a:xfrm>
            <a:custGeom>
              <a:avLst/>
              <a:gdLst>
                <a:gd name="T0" fmla="*/ 0 w 13"/>
                <a:gd name="T1" fmla="*/ 3 h 7"/>
                <a:gd name="T2" fmla="*/ 3 w 13"/>
                <a:gd name="T3" fmla="*/ 1 h 7"/>
                <a:gd name="T4" fmla="*/ 12 w 13"/>
                <a:gd name="T5" fmla="*/ 2 h 7"/>
                <a:gd name="T6" fmla="*/ 13 w 13"/>
                <a:gd name="T7" fmla="*/ 2 h 7"/>
                <a:gd name="T8" fmla="*/ 13 w 13"/>
                <a:gd name="T9" fmla="*/ 3 h 7"/>
                <a:gd name="T10" fmla="*/ 0 w 13"/>
                <a:gd name="T11" fmla="*/ 3 h 7"/>
                <a:gd name="T12" fmla="*/ 0 w 13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6" y="2"/>
                    <a:pt x="9" y="3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1" y="7"/>
                    <a:pt x="2" y="7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0" name="Freeform 1503">
              <a:extLst>
                <a:ext uri="{FF2B5EF4-FFF2-40B4-BE49-F238E27FC236}">
                  <a16:creationId xmlns:a16="http://schemas.microsoft.com/office/drawing/2014/main" id="{53BE299A-4D1D-35E6-9CDD-E4D4704DD869}"/>
                </a:ext>
              </a:extLst>
            </p:cNvPr>
            <p:cNvSpPr/>
            <p:nvPr userDrawn="1"/>
          </p:nvSpPr>
          <p:spPr bwMode="auto">
            <a:xfrm>
              <a:off x="8088313" y="1790700"/>
              <a:ext cx="69850" cy="120650"/>
            </a:xfrm>
            <a:custGeom>
              <a:avLst/>
              <a:gdLst>
                <a:gd name="T0" fmla="*/ 0 w 7"/>
                <a:gd name="T1" fmla="*/ 12 h 12"/>
                <a:gd name="T2" fmla="*/ 4 w 7"/>
                <a:gd name="T3" fmla="*/ 1 h 12"/>
                <a:gd name="T4" fmla="*/ 5 w 7"/>
                <a:gd name="T5" fmla="*/ 0 h 12"/>
                <a:gd name="T6" fmla="*/ 6 w 7"/>
                <a:gd name="T7" fmla="*/ 1 h 12"/>
                <a:gd name="T8" fmla="*/ 1 w 7"/>
                <a:gd name="T9" fmla="*/ 11 h 12"/>
                <a:gd name="T10" fmla="*/ 0 w 7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1" y="8"/>
                    <a:pt x="4" y="5"/>
                    <a:pt x="4" y="1"/>
                  </a:cubicBezTo>
                  <a:cubicBezTo>
                    <a:pt x="4" y="1"/>
                    <a:pt x="4" y="0"/>
                    <a:pt x="5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7" y="5"/>
                    <a:pt x="6" y="11"/>
                    <a:pt x="1" y="11"/>
                  </a:cubicBezTo>
                  <a:cubicBezTo>
                    <a:pt x="1" y="12"/>
                    <a:pt x="1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1" name="Freeform 1504">
              <a:extLst>
                <a:ext uri="{FF2B5EF4-FFF2-40B4-BE49-F238E27FC236}">
                  <a16:creationId xmlns:a16="http://schemas.microsoft.com/office/drawing/2014/main" id="{905E72AE-4839-DA9C-ED18-6F6D1EE3AAD9}"/>
                </a:ext>
              </a:extLst>
            </p:cNvPr>
            <p:cNvSpPr/>
            <p:nvPr userDrawn="1"/>
          </p:nvSpPr>
          <p:spPr bwMode="auto">
            <a:xfrm>
              <a:off x="7888288" y="1790700"/>
              <a:ext cx="69850" cy="80962"/>
            </a:xfrm>
            <a:custGeom>
              <a:avLst/>
              <a:gdLst>
                <a:gd name="T0" fmla="*/ 1 w 7"/>
                <a:gd name="T1" fmla="*/ 0 h 8"/>
                <a:gd name="T2" fmla="*/ 6 w 7"/>
                <a:gd name="T3" fmla="*/ 6 h 8"/>
                <a:gd name="T4" fmla="*/ 7 w 7"/>
                <a:gd name="T5" fmla="*/ 8 h 8"/>
                <a:gd name="T6" fmla="*/ 4 w 7"/>
                <a:gd name="T7" fmla="*/ 8 h 8"/>
                <a:gd name="T8" fmla="*/ 0 w 7"/>
                <a:gd name="T9" fmla="*/ 3 h 8"/>
                <a:gd name="T10" fmla="*/ 0 w 7"/>
                <a:gd name="T11" fmla="*/ 0 h 8"/>
                <a:gd name="T12" fmla="*/ 1 w 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3" y="2"/>
                    <a:pt x="4" y="4"/>
                    <a:pt x="6" y="6"/>
                  </a:cubicBezTo>
                  <a:cubicBezTo>
                    <a:pt x="6" y="6"/>
                    <a:pt x="7" y="7"/>
                    <a:pt x="7" y="8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1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2" name="Freeform 1505">
              <a:extLst>
                <a:ext uri="{FF2B5EF4-FFF2-40B4-BE49-F238E27FC236}">
                  <a16:creationId xmlns:a16="http://schemas.microsoft.com/office/drawing/2014/main" id="{E09096B7-7D9F-31BA-806D-275384A37314}"/>
                </a:ext>
              </a:extLst>
            </p:cNvPr>
            <p:cNvSpPr/>
            <p:nvPr userDrawn="1"/>
          </p:nvSpPr>
          <p:spPr bwMode="auto">
            <a:xfrm>
              <a:off x="7897813" y="1741488"/>
              <a:ext cx="80962" cy="69850"/>
            </a:xfrm>
            <a:custGeom>
              <a:avLst/>
              <a:gdLst>
                <a:gd name="T0" fmla="*/ 8 w 8"/>
                <a:gd name="T1" fmla="*/ 0 h 7"/>
                <a:gd name="T2" fmla="*/ 4 w 8"/>
                <a:gd name="T3" fmla="*/ 5 h 7"/>
                <a:gd name="T4" fmla="*/ 2 w 8"/>
                <a:gd name="T5" fmla="*/ 6 h 7"/>
                <a:gd name="T6" fmla="*/ 1 w 8"/>
                <a:gd name="T7" fmla="*/ 3 h 7"/>
                <a:gd name="T8" fmla="*/ 8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2"/>
                    <a:pt x="5" y="3"/>
                    <a:pt x="4" y="5"/>
                  </a:cubicBezTo>
                  <a:cubicBezTo>
                    <a:pt x="4" y="6"/>
                    <a:pt x="4" y="7"/>
                    <a:pt x="2" y="6"/>
                  </a:cubicBezTo>
                  <a:cubicBezTo>
                    <a:pt x="2" y="5"/>
                    <a:pt x="0" y="4"/>
                    <a:pt x="1" y="3"/>
                  </a:cubicBezTo>
                  <a:cubicBezTo>
                    <a:pt x="3" y="1"/>
                    <a:pt x="5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3" name="Freeform 1506">
              <a:extLst>
                <a:ext uri="{FF2B5EF4-FFF2-40B4-BE49-F238E27FC236}">
                  <a16:creationId xmlns:a16="http://schemas.microsoft.com/office/drawing/2014/main" id="{0D882A24-D15F-FE8D-C9D3-E58D3E67EE6E}"/>
                </a:ext>
              </a:extLst>
            </p:cNvPr>
            <p:cNvSpPr/>
            <p:nvPr userDrawn="1"/>
          </p:nvSpPr>
          <p:spPr bwMode="auto">
            <a:xfrm>
              <a:off x="6788150" y="5940425"/>
              <a:ext cx="149225" cy="230187"/>
            </a:xfrm>
            <a:custGeom>
              <a:avLst/>
              <a:gdLst>
                <a:gd name="T0" fmla="*/ 0 w 15"/>
                <a:gd name="T1" fmla="*/ 11 h 23"/>
                <a:gd name="T2" fmla="*/ 4 w 15"/>
                <a:gd name="T3" fmla="*/ 9 h 23"/>
                <a:gd name="T4" fmla="*/ 12 w 15"/>
                <a:gd name="T5" fmla="*/ 0 h 23"/>
                <a:gd name="T6" fmla="*/ 14 w 15"/>
                <a:gd name="T7" fmla="*/ 1 h 23"/>
                <a:gd name="T8" fmla="*/ 10 w 15"/>
                <a:gd name="T9" fmla="*/ 18 h 23"/>
                <a:gd name="T10" fmla="*/ 9 w 15"/>
                <a:gd name="T11" fmla="*/ 19 h 23"/>
                <a:gd name="T12" fmla="*/ 3 w 15"/>
                <a:gd name="T13" fmla="*/ 19 h 23"/>
                <a:gd name="T14" fmla="*/ 0 w 15"/>
                <a:gd name="T15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3">
                  <a:moveTo>
                    <a:pt x="0" y="11"/>
                  </a:moveTo>
                  <a:cubicBezTo>
                    <a:pt x="3" y="12"/>
                    <a:pt x="3" y="11"/>
                    <a:pt x="4" y="9"/>
                  </a:cubicBezTo>
                  <a:cubicBezTo>
                    <a:pt x="5" y="5"/>
                    <a:pt x="7" y="1"/>
                    <a:pt x="12" y="0"/>
                  </a:cubicBezTo>
                  <a:cubicBezTo>
                    <a:pt x="13" y="0"/>
                    <a:pt x="14" y="0"/>
                    <a:pt x="14" y="1"/>
                  </a:cubicBezTo>
                  <a:cubicBezTo>
                    <a:pt x="15" y="8"/>
                    <a:pt x="13" y="13"/>
                    <a:pt x="10" y="18"/>
                  </a:cubicBezTo>
                  <a:cubicBezTo>
                    <a:pt x="10" y="18"/>
                    <a:pt x="9" y="19"/>
                    <a:pt x="9" y="19"/>
                  </a:cubicBezTo>
                  <a:cubicBezTo>
                    <a:pt x="6" y="23"/>
                    <a:pt x="5" y="23"/>
                    <a:pt x="3" y="19"/>
                  </a:cubicBezTo>
                  <a:cubicBezTo>
                    <a:pt x="1" y="17"/>
                    <a:pt x="0" y="15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4" name="Freeform 1507">
              <a:extLst>
                <a:ext uri="{FF2B5EF4-FFF2-40B4-BE49-F238E27FC236}">
                  <a16:creationId xmlns:a16="http://schemas.microsoft.com/office/drawing/2014/main" id="{111D8677-BF6E-0DBA-CBB9-5C4A40747DB2}"/>
                </a:ext>
              </a:extLst>
            </p:cNvPr>
            <p:cNvSpPr/>
            <p:nvPr userDrawn="1"/>
          </p:nvSpPr>
          <p:spPr bwMode="auto">
            <a:xfrm>
              <a:off x="6958013" y="2022475"/>
              <a:ext cx="188912" cy="201612"/>
            </a:xfrm>
            <a:custGeom>
              <a:avLst/>
              <a:gdLst>
                <a:gd name="T0" fmla="*/ 3 w 19"/>
                <a:gd name="T1" fmla="*/ 6 h 20"/>
                <a:gd name="T2" fmla="*/ 4 w 19"/>
                <a:gd name="T3" fmla="*/ 9 h 20"/>
                <a:gd name="T4" fmla="*/ 6 w 19"/>
                <a:gd name="T5" fmla="*/ 7 h 20"/>
                <a:gd name="T6" fmla="*/ 17 w 19"/>
                <a:gd name="T7" fmla="*/ 1 h 20"/>
                <a:gd name="T8" fmla="*/ 18 w 19"/>
                <a:gd name="T9" fmla="*/ 2 h 20"/>
                <a:gd name="T10" fmla="*/ 6 w 19"/>
                <a:gd name="T11" fmla="*/ 20 h 20"/>
                <a:gd name="T12" fmla="*/ 4 w 19"/>
                <a:gd name="T13" fmla="*/ 20 h 20"/>
                <a:gd name="T14" fmla="*/ 3 w 19"/>
                <a:gd name="T15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3" y="6"/>
                  </a:moveTo>
                  <a:cubicBezTo>
                    <a:pt x="4" y="7"/>
                    <a:pt x="3" y="9"/>
                    <a:pt x="4" y="9"/>
                  </a:cubicBezTo>
                  <a:cubicBezTo>
                    <a:pt x="5" y="9"/>
                    <a:pt x="6" y="8"/>
                    <a:pt x="6" y="7"/>
                  </a:cubicBezTo>
                  <a:cubicBezTo>
                    <a:pt x="9" y="3"/>
                    <a:pt x="12" y="0"/>
                    <a:pt x="17" y="1"/>
                  </a:cubicBezTo>
                  <a:cubicBezTo>
                    <a:pt x="18" y="1"/>
                    <a:pt x="19" y="1"/>
                    <a:pt x="18" y="2"/>
                  </a:cubicBezTo>
                  <a:cubicBezTo>
                    <a:pt x="17" y="10"/>
                    <a:pt x="12" y="16"/>
                    <a:pt x="6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2" y="17"/>
                    <a:pt x="0" y="10"/>
                    <a:pt x="3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5" name="Freeform 1508">
              <a:extLst>
                <a:ext uri="{FF2B5EF4-FFF2-40B4-BE49-F238E27FC236}">
                  <a16:creationId xmlns:a16="http://schemas.microsoft.com/office/drawing/2014/main" id="{1F4AF556-686A-0DF2-DF53-6EA55D46A6BF}"/>
                </a:ext>
              </a:extLst>
            </p:cNvPr>
            <p:cNvSpPr/>
            <p:nvPr userDrawn="1"/>
          </p:nvSpPr>
          <p:spPr bwMode="auto">
            <a:xfrm>
              <a:off x="9939338" y="3109913"/>
              <a:ext cx="211137" cy="161925"/>
            </a:xfrm>
            <a:custGeom>
              <a:avLst/>
              <a:gdLst>
                <a:gd name="T0" fmla="*/ 6 w 21"/>
                <a:gd name="T1" fmla="*/ 0 h 16"/>
                <a:gd name="T2" fmla="*/ 5 w 21"/>
                <a:gd name="T3" fmla="*/ 2 h 16"/>
                <a:gd name="T4" fmla="*/ 4 w 21"/>
                <a:gd name="T5" fmla="*/ 4 h 16"/>
                <a:gd name="T6" fmla="*/ 6 w 21"/>
                <a:gd name="T7" fmla="*/ 4 h 16"/>
                <a:gd name="T8" fmla="*/ 9 w 21"/>
                <a:gd name="T9" fmla="*/ 2 h 16"/>
                <a:gd name="T10" fmla="*/ 19 w 21"/>
                <a:gd name="T11" fmla="*/ 2 h 16"/>
                <a:gd name="T12" fmla="*/ 20 w 21"/>
                <a:gd name="T13" fmla="*/ 4 h 16"/>
                <a:gd name="T14" fmla="*/ 8 w 21"/>
                <a:gd name="T15" fmla="*/ 13 h 16"/>
                <a:gd name="T16" fmla="*/ 3 w 21"/>
                <a:gd name="T17" fmla="*/ 15 h 16"/>
                <a:gd name="T18" fmla="*/ 1 w 21"/>
                <a:gd name="T19" fmla="*/ 14 h 16"/>
                <a:gd name="T20" fmla="*/ 2 w 21"/>
                <a:gd name="T21" fmla="*/ 5 h 16"/>
                <a:gd name="T22" fmla="*/ 6 w 21"/>
                <a:gd name="T2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6">
                  <a:moveTo>
                    <a:pt x="6" y="0"/>
                  </a:moveTo>
                  <a:cubicBezTo>
                    <a:pt x="6" y="1"/>
                    <a:pt x="5" y="2"/>
                    <a:pt x="5" y="2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7" y="4"/>
                    <a:pt x="8" y="3"/>
                    <a:pt x="9" y="2"/>
                  </a:cubicBezTo>
                  <a:cubicBezTo>
                    <a:pt x="12" y="0"/>
                    <a:pt x="16" y="0"/>
                    <a:pt x="19" y="2"/>
                  </a:cubicBezTo>
                  <a:cubicBezTo>
                    <a:pt x="21" y="3"/>
                    <a:pt x="21" y="3"/>
                    <a:pt x="20" y="4"/>
                  </a:cubicBezTo>
                  <a:cubicBezTo>
                    <a:pt x="17" y="8"/>
                    <a:pt x="13" y="12"/>
                    <a:pt x="8" y="13"/>
                  </a:cubicBezTo>
                  <a:cubicBezTo>
                    <a:pt x="7" y="14"/>
                    <a:pt x="5" y="15"/>
                    <a:pt x="3" y="15"/>
                  </a:cubicBezTo>
                  <a:cubicBezTo>
                    <a:pt x="1" y="16"/>
                    <a:pt x="1" y="15"/>
                    <a:pt x="1" y="14"/>
                  </a:cubicBezTo>
                  <a:cubicBezTo>
                    <a:pt x="0" y="11"/>
                    <a:pt x="1" y="8"/>
                    <a:pt x="2" y="5"/>
                  </a:cubicBezTo>
                  <a:cubicBezTo>
                    <a:pt x="2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6" name="Freeform 1509">
              <a:extLst>
                <a:ext uri="{FF2B5EF4-FFF2-40B4-BE49-F238E27FC236}">
                  <a16:creationId xmlns:a16="http://schemas.microsoft.com/office/drawing/2014/main" id="{0C6F478B-9A15-1474-46DB-48B169FFD965}"/>
                </a:ext>
              </a:extLst>
            </p:cNvPr>
            <p:cNvSpPr/>
            <p:nvPr userDrawn="1"/>
          </p:nvSpPr>
          <p:spPr bwMode="auto">
            <a:xfrm>
              <a:off x="8448675" y="4640263"/>
              <a:ext cx="139700" cy="242887"/>
            </a:xfrm>
            <a:custGeom>
              <a:avLst/>
              <a:gdLst>
                <a:gd name="T0" fmla="*/ 1 w 14"/>
                <a:gd name="T1" fmla="*/ 8 h 24"/>
                <a:gd name="T2" fmla="*/ 1 w 14"/>
                <a:gd name="T3" fmla="*/ 12 h 24"/>
                <a:gd name="T4" fmla="*/ 3 w 14"/>
                <a:gd name="T5" fmla="*/ 14 h 24"/>
                <a:gd name="T6" fmla="*/ 4 w 14"/>
                <a:gd name="T7" fmla="*/ 12 h 24"/>
                <a:gd name="T8" fmla="*/ 4 w 14"/>
                <a:gd name="T9" fmla="*/ 6 h 24"/>
                <a:gd name="T10" fmla="*/ 8 w 14"/>
                <a:gd name="T11" fmla="*/ 1 h 24"/>
                <a:gd name="T12" fmla="*/ 12 w 14"/>
                <a:gd name="T13" fmla="*/ 2 h 24"/>
                <a:gd name="T14" fmla="*/ 12 w 14"/>
                <a:gd name="T15" fmla="*/ 18 h 24"/>
                <a:gd name="T16" fmla="*/ 12 w 14"/>
                <a:gd name="T17" fmla="*/ 19 h 24"/>
                <a:gd name="T18" fmla="*/ 5 w 14"/>
                <a:gd name="T19" fmla="*/ 20 h 24"/>
                <a:gd name="T20" fmla="*/ 1 w 14"/>
                <a:gd name="T21" fmla="*/ 14 h 24"/>
                <a:gd name="T22" fmla="*/ 1 w 14"/>
                <a:gd name="T2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4">
                  <a:moveTo>
                    <a:pt x="1" y="8"/>
                  </a:moveTo>
                  <a:cubicBezTo>
                    <a:pt x="1" y="9"/>
                    <a:pt x="1" y="11"/>
                    <a:pt x="1" y="12"/>
                  </a:cubicBezTo>
                  <a:cubicBezTo>
                    <a:pt x="1" y="13"/>
                    <a:pt x="2" y="14"/>
                    <a:pt x="3" y="14"/>
                  </a:cubicBezTo>
                  <a:cubicBezTo>
                    <a:pt x="4" y="14"/>
                    <a:pt x="4" y="13"/>
                    <a:pt x="4" y="12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1" y="0"/>
                    <a:pt x="11" y="0"/>
                    <a:pt x="12" y="2"/>
                  </a:cubicBezTo>
                  <a:cubicBezTo>
                    <a:pt x="14" y="8"/>
                    <a:pt x="13" y="13"/>
                    <a:pt x="12" y="18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1" y="24"/>
                    <a:pt x="9" y="24"/>
                    <a:pt x="5" y="20"/>
                  </a:cubicBezTo>
                  <a:cubicBezTo>
                    <a:pt x="3" y="18"/>
                    <a:pt x="2" y="17"/>
                    <a:pt x="1" y="14"/>
                  </a:cubicBezTo>
                  <a:cubicBezTo>
                    <a:pt x="0" y="12"/>
                    <a:pt x="0" y="10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7" name="Freeform 1510">
              <a:extLst>
                <a:ext uri="{FF2B5EF4-FFF2-40B4-BE49-F238E27FC236}">
                  <a16:creationId xmlns:a16="http://schemas.microsoft.com/office/drawing/2014/main" id="{0BC1828F-D750-23DA-1A7B-BD3EE403217D}"/>
                </a:ext>
              </a:extLst>
            </p:cNvPr>
            <p:cNvSpPr/>
            <p:nvPr userDrawn="1"/>
          </p:nvSpPr>
          <p:spPr bwMode="auto">
            <a:xfrm>
              <a:off x="9459913" y="3895725"/>
              <a:ext cx="160337" cy="222250"/>
            </a:xfrm>
            <a:custGeom>
              <a:avLst/>
              <a:gdLst>
                <a:gd name="T0" fmla="*/ 2 w 16"/>
                <a:gd name="T1" fmla="*/ 6 h 22"/>
                <a:gd name="T2" fmla="*/ 2 w 16"/>
                <a:gd name="T3" fmla="*/ 8 h 22"/>
                <a:gd name="T4" fmla="*/ 3 w 16"/>
                <a:gd name="T5" fmla="*/ 10 h 22"/>
                <a:gd name="T6" fmla="*/ 4 w 16"/>
                <a:gd name="T7" fmla="*/ 9 h 22"/>
                <a:gd name="T8" fmla="*/ 14 w 16"/>
                <a:gd name="T9" fmla="*/ 0 h 22"/>
                <a:gd name="T10" fmla="*/ 15 w 16"/>
                <a:gd name="T11" fmla="*/ 1 h 22"/>
                <a:gd name="T12" fmla="*/ 13 w 16"/>
                <a:gd name="T13" fmla="*/ 13 h 22"/>
                <a:gd name="T14" fmla="*/ 8 w 16"/>
                <a:gd name="T15" fmla="*/ 19 h 22"/>
                <a:gd name="T16" fmla="*/ 4 w 16"/>
                <a:gd name="T17" fmla="*/ 19 h 22"/>
                <a:gd name="T18" fmla="*/ 1 w 16"/>
                <a:gd name="T19" fmla="*/ 7 h 22"/>
                <a:gd name="T20" fmla="*/ 2 w 16"/>
                <a:gd name="T2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2">
                  <a:moveTo>
                    <a:pt x="2" y="6"/>
                  </a:moveTo>
                  <a:cubicBezTo>
                    <a:pt x="2" y="7"/>
                    <a:pt x="2" y="8"/>
                    <a:pt x="2" y="8"/>
                  </a:cubicBezTo>
                  <a:cubicBezTo>
                    <a:pt x="2" y="9"/>
                    <a:pt x="2" y="10"/>
                    <a:pt x="3" y="10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6" y="3"/>
                    <a:pt x="9" y="0"/>
                    <a:pt x="14" y="0"/>
                  </a:cubicBezTo>
                  <a:cubicBezTo>
                    <a:pt x="15" y="0"/>
                    <a:pt x="15" y="0"/>
                    <a:pt x="15" y="1"/>
                  </a:cubicBezTo>
                  <a:cubicBezTo>
                    <a:pt x="16" y="5"/>
                    <a:pt x="15" y="9"/>
                    <a:pt x="13" y="13"/>
                  </a:cubicBezTo>
                  <a:cubicBezTo>
                    <a:pt x="12" y="15"/>
                    <a:pt x="10" y="17"/>
                    <a:pt x="8" y="19"/>
                  </a:cubicBezTo>
                  <a:cubicBezTo>
                    <a:pt x="6" y="22"/>
                    <a:pt x="6" y="22"/>
                    <a:pt x="4" y="19"/>
                  </a:cubicBezTo>
                  <a:cubicBezTo>
                    <a:pt x="1" y="16"/>
                    <a:pt x="0" y="12"/>
                    <a:pt x="1" y="7"/>
                  </a:cubicBezTo>
                  <a:cubicBezTo>
                    <a:pt x="1" y="7"/>
                    <a:pt x="1" y="6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8" name="Freeform 1511">
              <a:extLst>
                <a:ext uri="{FF2B5EF4-FFF2-40B4-BE49-F238E27FC236}">
                  <a16:creationId xmlns:a16="http://schemas.microsoft.com/office/drawing/2014/main" id="{512B451A-F90B-68A7-92E1-42D95A3F0708}"/>
                </a:ext>
              </a:extLst>
            </p:cNvPr>
            <p:cNvSpPr/>
            <p:nvPr userDrawn="1"/>
          </p:nvSpPr>
          <p:spPr bwMode="auto">
            <a:xfrm>
              <a:off x="11991975" y="4973638"/>
              <a:ext cx="200025" cy="190500"/>
            </a:xfrm>
            <a:custGeom>
              <a:avLst/>
              <a:gdLst>
                <a:gd name="T0" fmla="*/ 7 w 20"/>
                <a:gd name="T1" fmla="*/ 0 h 19"/>
                <a:gd name="T2" fmla="*/ 4 w 20"/>
                <a:gd name="T3" fmla="*/ 4 h 19"/>
                <a:gd name="T4" fmla="*/ 4 w 20"/>
                <a:gd name="T5" fmla="*/ 7 h 19"/>
                <a:gd name="T6" fmla="*/ 6 w 20"/>
                <a:gd name="T7" fmla="*/ 6 h 19"/>
                <a:gd name="T8" fmla="*/ 9 w 20"/>
                <a:gd name="T9" fmla="*/ 2 h 19"/>
                <a:gd name="T10" fmla="*/ 18 w 20"/>
                <a:gd name="T11" fmla="*/ 0 h 19"/>
                <a:gd name="T12" fmla="*/ 19 w 20"/>
                <a:gd name="T13" fmla="*/ 2 h 19"/>
                <a:gd name="T14" fmla="*/ 13 w 20"/>
                <a:gd name="T15" fmla="*/ 13 h 19"/>
                <a:gd name="T16" fmla="*/ 6 w 20"/>
                <a:gd name="T17" fmla="*/ 18 h 19"/>
                <a:gd name="T18" fmla="*/ 3 w 20"/>
                <a:gd name="T19" fmla="*/ 17 h 19"/>
                <a:gd name="T20" fmla="*/ 6 w 20"/>
                <a:gd name="T21" fmla="*/ 0 h 19"/>
                <a:gd name="T22" fmla="*/ 7 w 20"/>
                <a:gd name="T2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cubicBezTo>
                    <a:pt x="6" y="2"/>
                    <a:pt x="5" y="3"/>
                    <a:pt x="4" y="4"/>
                  </a:cubicBezTo>
                  <a:cubicBezTo>
                    <a:pt x="4" y="5"/>
                    <a:pt x="3" y="6"/>
                    <a:pt x="4" y="7"/>
                  </a:cubicBezTo>
                  <a:cubicBezTo>
                    <a:pt x="5" y="8"/>
                    <a:pt x="5" y="6"/>
                    <a:pt x="6" y="6"/>
                  </a:cubicBezTo>
                  <a:cubicBezTo>
                    <a:pt x="7" y="5"/>
                    <a:pt x="8" y="3"/>
                    <a:pt x="9" y="2"/>
                  </a:cubicBezTo>
                  <a:cubicBezTo>
                    <a:pt x="12" y="0"/>
                    <a:pt x="15" y="0"/>
                    <a:pt x="18" y="0"/>
                  </a:cubicBezTo>
                  <a:cubicBezTo>
                    <a:pt x="20" y="1"/>
                    <a:pt x="19" y="2"/>
                    <a:pt x="19" y="2"/>
                  </a:cubicBezTo>
                  <a:cubicBezTo>
                    <a:pt x="18" y="6"/>
                    <a:pt x="16" y="10"/>
                    <a:pt x="13" y="13"/>
                  </a:cubicBezTo>
                  <a:cubicBezTo>
                    <a:pt x="11" y="14"/>
                    <a:pt x="8" y="16"/>
                    <a:pt x="6" y="18"/>
                  </a:cubicBezTo>
                  <a:cubicBezTo>
                    <a:pt x="4" y="19"/>
                    <a:pt x="3" y="19"/>
                    <a:pt x="3" y="17"/>
                  </a:cubicBezTo>
                  <a:cubicBezTo>
                    <a:pt x="0" y="11"/>
                    <a:pt x="1" y="4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9" name="Freeform 1512">
              <a:extLst>
                <a:ext uri="{FF2B5EF4-FFF2-40B4-BE49-F238E27FC236}">
                  <a16:creationId xmlns:a16="http://schemas.microsoft.com/office/drawing/2014/main" id="{0E846611-5BB3-0F02-50BC-5536B8C6F959}"/>
                </a:ext>
              </a:extLst>
            </p:cNvPr>
            <p:cNvSpPr/>
            <p:nvPr userDrawn="1"/>
          </p:nvSpPr>
          <p:spPr bwMode="auto">
            <a:xfrm>
              <a:off x="10660063" y="6030913"/>
              <a:ext cx="241300" cy="150812"/>
            </a:xfrm>
            <a:custGeom>
              <a:avLst/>
              <a:gdLst>
                <a:gd name="T0" fmla="*/ 18 w 24"/>
                <a:gd name="T1" fmla="*/ 3 h 15"/>
                <a:gd name="T2" fmla="*/ 13 w 24"/>
                <a:gd name="T3" fmla="*/ 2 h 15"/>
                <a:gd name="T4" fmla="*/ 12 w 24"/>
                <a:gd name="T5" fmla="*/ 3 h 15"/>
                <a:gd name="T6" fmla="*/ 13 w 24"/>
                <a:gd name="T7" fmla="*/ 4 h 15"/>
                <a:gd name="T8" fmla="*/ 16 w 24"/>
                <a:gd name="T9" fmla="*/ 5 h 15"/>
                <a:gd name="T10" fmla="*/ 23 w 24"/>
                <a:gd name="T11" fmla="*/ 11 h 15"/>
                <a:gd name="T12" fmla="*/ 20 w 24"/>
                <a:gd name="T13" fmla="*/ 15 h 15"/>
                <a:gd name="T14" fmla="*/ 4 w 24"/>
                <a:gd name="T15" fmla="*/ 9 h 15"/>
                <a:gd name="T16" fmla="*/ 4 w 24"/>
                <a:gd name="T17" fmla="*/ 3 h 15"/>
                <a:gd name="T18" fmla="*/ 18 w 24"/>
                <a:gd name="T19" fmla="*/ 2 h 15"/>
                <a:gd name="T20" fmla="*/ 18 w 24"/>
                <a:gd name="T2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5">
                  <a:moveTo>
                    <a:pt x="18" y="3"/>
                  </a:moveTo>
                  <a:cubicBezTo>
                    <a:pt x="16" y="2"/>
                    <a:pt x="15" y="2"/>
                    <a:pt x="13" y="2"/>
                  </a:cubicBezTo>
                  <a:cubicBezTo>
                    <a:pt x="13" y="2"/>
                    <a:pt x="12" y="2"/>
                    <a:pt x="12" y="3"/>
                  </a:cubicBezTo>
                  <a:cubicBezTo>
                    <a:pt x="12" y="3"/>
                    <a:pt x="12" y="4"/>
                    <a:pt x="13" y="4"/>
                  </a:cubicBezTo>
                  <a:cubicBezTo>
                    <a:pt x="14" y="4"/>
                    <a:pt x="15" y="4"/>
                    <a:pt x="16" y="5"/>
                  </a:cubicBezTo>
                  <a:cubicBezTo>
                    <a:pt x="19" y="6"/>
                    <a:pt x="22" y="8"/>
                    <a:pt x="23" y="11"/>
                  </a:cubicBezTo>
                  <a:cubicBezTo>
                    <a:pt x="24" y="14"/>
                    <a:pt x="23" y="15"/>
                    <a:pt x="20" y="15"/>
                  </a:cubicBezTo>
                  <a:cubicBezTo>
                    <a:pt x="14" y="15"/>
                    <a:pt x="9" y="13"/>
                    <a:pt x="4" y="9"/>
                  </a:cubicBezTo>
                  <a:cubicBezTo>
                    <a:pt x="0" y="6"/>
                    <a:pt x="1" y="5"/>
                    <a:pt x="4" y="3"/>
                  </a:cubicBezTo>
                  <a:cubicBezTo>
                    <a:pt x="9" y="0"/>
                    <a:pt x="13" y="0"/>
                    <a:pt x="18" y="2"/>
                  </a:cubicBezTo>
                  <a:cubicBezTo>
                    <a:pt x="18" y="2"/>
                    <a:pt x="18" y="2"/>
                    <a:pt x="18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0" name="Freeform 1513">
              <a:extLst>
                <a:ext uri="{FF2B5EF4-FFF2-40B4-BE49-F238E27FC236}">
                  <a16:creationId xmlns:a16="http://schemas.microsoft.com/office/drawing/2014/main" id="{D98044CD-D5AA-CF6D-F2DA-9B37CEAF595A}"/>
                </a:ext>
              </a:extLst>
            </p:cNvPr>
            <p:cNvSpPr/>
            <p:nvPr userDrawn="1"/>
          </p:nvSpPr>
          <p:spPr bwMode="auto">
            <a:xfrm>
              <a:off x="9129713" y="642938"/>
              <a:ext cx="79375" cy="101600"/>
            </a:xfrm>
            <a:custGeom>
              <a:avLst/>
              <a:gdLst>
                <a:gd name="T0" fmla="*/ 4 w 8"/>
                <a:gd name="T1" fmla="*/ 10 h 10"/>
                <a:gd name="T2" fmla="*/ 2 w 8"/>
                <a:gd name="T3" fmla="*/ 6 h 10"/>
                <a:gd name="T4" fmla="*/ 2 w 8"/>
                <a:gd name="T5" fmla="*/ 0 h 10"/>
                <a:gd name="T6" fmla="*/ 7 w 8"/>
                <a:gd name="T7" fmla="*/ 3 h 10"/>
                <a:gd name="T8" fmla="*/ 7 w 8"/>
                <a:gd name="T9" fmla="*/ 5 h 10"/>
                <a:gd name="T10" fmla="*/ 4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4" y="8"/>
                    <a:pt x="3" y="7"/>
                    <a:pt x="2" y="6"/>
                  </a:cubicBezTo>
                  <a:cubicBezTo>
                    <a:pt x="1" y="4"/>
                    <a:pt x="0" y="1"/>
                    <a:pt x="2" y="0"/>
                  </a:cubicBezTo>
                  <a:cubicBezTo>
                    <a:pt x="3" y="0"/>
                    <a:pt x="6" y="2"/>
                    <a:pt x="7" y="3"/>
                  </a:cubicBezTo>
                  <a:cubicBezTo>
                    <a:pt x="7" y="4"/>
                    <a:pt x="8" y="4"/>
                    <a:pt x="7" y="5"/>
                  </a:cubicBezTo>
                  <a:cubicBezTo>
                    <a:pt x="5" y="6"/>
                    <a:pt x="4" y="8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1" name="Freeform 1514">
              <a:extLst>
                <a:ext uri="{FF2B5EF4-FFF2-40B4-BE49-F238E27FC236}">
                  <a16:creationId xmlns:a16="http://schemas.microsoft.com/office/drawing/2014/main" id="{FCB83C9A-47D6-94DD-2263-9AC55E6A8778}"/>
                </a:ext>
              </a:extLst>
            </p:cNvPr>
            <p:cNvSpPr/>
            <p:nvPr userDrawn="1"/>
          </p:nvSpPr>
          <p:spPr bwMode="auto">
            <a:xfrm>
              <a:off x="8448675" y="2576513"/>
              <a:ext cx="69850" cy="141287"/>
            </a:xfrm>
            <a:custGeom>
              <a:avLst/>
              <a:gdLst>
                <a:gd name="T0" fmla="*/ 1 w 7"/>
                <a:gd name="T1" fmla="*/ 4 h 14"/>
                <a:gd name="T2" fmla="*/ 2 w 7"/>
                <a:gd name="T3" fmla="*/ 1 h 14"/>
                <a:gd name="T4" fmla="*/ 7 w 7"/>
                <a:gd name="T5" fmla="*/ 3 h 14"/>
                <a:gd name="T6" fmla="*/ 7 w 7"/>
                <a:gd name="T7" fmla="*/ 4 h 14"/>
                <a:gd name="T8" fmla="*/ 6 w 7"/>
                <a:gd name="T9" fmla="*/ 6 h 14"/>
                <a:gd name="T10" fmla="*/ 6 w 7"/>
                <a:gd name="T11" fmla="*/ 12 h 14"/>
                <a:gd name="T12" fmla="*/ 3 w 7"/>
                <a:gd name="T13" fmla="*/ 12 h 14"/>
                <a:gd name="T14" fmla="*/ 1 w 7"/>
                <a:gd name="T15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1" y="4"/>
                  </a:moveTo>
                  <a:cubicBezTo>
                    <a:pt x="1" y="3"/>
                    <a:pt x="0" y="1"/>
                    <a:pt x="2" y="1"/>
                  </a:cubicBezTo>
                  <a:cubicBezTo>
                    <a:pt x="4" y="0"/>
                    <a:pt x="5" y="2"/>
                    <a:pt x="7" y="3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7" y="8"/>
                    <a:pt x="7" y="10"/>
                    <a:pt x="6" y="12"/>
                  </a:cubicBezTo>
                  <a:cubicBezTo>
                    <a:pt x="5" y="14"/>
                    <a:pt x="4" y="14"/>
                    <a:pt x="3" y="12"/>
                  </a:cubicBezTo>
                  <a:cubicBezTo>
                    <a:pt x="1" y="9"/>
                    <a:pt x="0" y="7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2" name="Freeform 1515">
              <a:extLst>
                <a:ext uri="{FF2B5EF4-FFF2-40B4-BE49-F238E27FC236}">
                  <a16:creationId xmlns:a16="http://schemas.microsoft.com/office/drawing/2014/main" id="{B5CEE325-8FE5-1654-5114-10E79994C298}"/>
                </a:ext>
              </a:extLst>
            </p:cNvPr>
            <p:cNvSpPr/>
            <p:nvPr userDrawn="1"/>
          </p:nvSpPr>
          <p:spPr bwMode="auto">
            <a:xfrm>
              <a:off x="9550400" y="1630363"/>
              <a:ext cx="128587" cy="69850"/>
            </a:xfrm>
            <a:custGeom>
              <a:avLst/>
              <a:gdLst>
                <a:gd name="T0" fmla="*/ 5 w 13"/>
                <a:gd name="T1" fmla="*/ 0 h 7"/>
                <a:gd name="T2" fmla="*/ 11 w 13"/>
                <a:gd name="T3" fmla="*/ 1 h 7"/>
                <a:gd name="T4" fmla="*/ 12 w 13"/>
                <a:gd name="T5" fmla="*/ 4 h 7"/>
                <a:gd name="T6" fmla="*/ 7 w 13"/>
                <a:gd name="T7" fmla="*/ 6 h 7"/>
                <a:gd name="T8" fmla="*/ 4 w 13"/>
                <a:gd name="T9" fmla="*/ 5 h 7"/>
                <a:gd name="T10" fmla="*/ 1 w 13"/>
                <a:gd name="T11" fmla="*/ 3 h 7"/>
                <a:gd name="T12" fmla="*/ 2 w 13"/>
                <a:gd name="T13" fmla="*/ 0 h 7"/>
                <a:gd name="T14" fmla="*/ 5 w 13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5" y="0"/>
                  </a:move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3" y="3"/>
                    <a:pt x="12" y="4"/>
                  </a:cubicBezTo>
                  <a:cubicBezTo>
                    <a:pt x="11" y="6"/>
                    <a:pt x="9" y="7"/>
                    <a:pt x="7" y="6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3" name="Freeform 1516">
              <a:extLst>
                <a:ext uri="{FF2B5EF4-FFF2-40B4-BE49-F238E27FC236}">
                  <a16:creationId xmlns:a16="http://schemas.microsoft.com/office/drawing/2014/main" id="{67BED372-BB8D-5A37-3FFC-47F00CF82288}"/>
                </a:ext>
              </a:extLst>
            </p:cNvPr>
            <p:cNvSpPr/>
            <p:nvPr userDrawn="1"/>
          </p:nvSpPr>
          <p:spPr bwMode="auto">
            <a:xfrm>
              <a:off x="7146925" y="1257300"/>
              <a:ext cx="71437" cy="131762"/>
            </a:xfrm>
            <a:custGeom>
              <a:avLst/>
              <a:gdLst>
                <a:gd name="T0" fmla="*/ 5 w 7"/>
                <a:gd name="T1" fmla="*/ 13 h 13"/>
                <a:gd name="T2" fmla="*/ 2 w 7"/>
                <a:gd name="T3" fmla="*/ 11 h 13"/>
                <a:gd name="T4" fmla="*/ 1 w 7"/>
                <a:gd name="T5" fmla="*/ 8 h 13"/>
                <a:gd name="T6" fmla="*/ 2 w 7"/>
                <a:gd name="T7" fmla="*/ 4 h 13"/>
                <a:gd name="T8" fmla="*/ 2 w 7"/>
                <a:gd name="T9" fmla="*/ 2 h 13"/>
                <a:gd name="T10" fmla="*/ 4 w 7"/>
                <a:gd name="T11" fmla="*/ 0 h 13"/>
                <a:gd name="T12" fmla="*/ 6 w 7"/>
                <a:gd name="T13" fmla="*/ 2 h 13"/>
                <a:gd name="T14" fmla="*/ 6 w 7"/>
                <a:gd name="T15" fmla="*/ 11 h 13"/>
                <a:gd name="T16" fmla="*/ 5 w 7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3">
                  <a:moveTo>
                    <a:pt x="5" y="13"/>
                  </a:moveTo>
                  <a:cubicBezTo>
                    <a:pt x="4" y="12"/>
                    <a:pt x="3" y="12"/>
                    <a:pt x="2" y="11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2" y="7"/>
                    <a:pt x="1" y="5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7" y="5"/>
                    <a:pt x="7" y="8"/>
                    <a:pt x="6" y="11"/>
                  </a:cubicBezTo>
                  <a:cubicBezTo>
                    <a:pt x="6" y="12"/>
                    <a:pt x="6" y="13"/>
                    <a:pt x="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4" name="Freeform 1517">
              <a:extLst>
                <a:ext uri="{FF2B5EF4-FFF2-40B4-BE49-F238E27FC236}">
                  <a16:creationId xmlns:a16="http://schemas.microsoft.com/office/drawing/2014/main" id="{C7204940-084A-D367-C136-EDB4C8DE321C}"/>
                </a:ext>
              </a:extLst>
            </p:cNvPr>
            <p:cNvSpPr/>
            <p:nvPr userDrawn="1"/>
          </p:nvSpPr>
          <p:spPr bwMode="auto">
            <a:xfrm>
              <a:off x="11852275" y="2747963"/>
              <a:ext cx="109537" cy="90487"/>
            </a:xfrm>
            <a:custGeom>
              <a:avLst/>
              <a:gdLst>
                <a:gd name="T0" fmla="*/ 3 w 11"/>
                <a:gd name="T1" fmla="*/ 0 h 9"/>
                <a:gd name="T2" fmla="*/ 5 w 11"/>
                <a:gd name="T3" fmla="*/ 1 h 9"/>
                <a:gd name="T4" fmla="*/ 10 w 11"/>
                <a:gd name="T5" fmla="*/ 4 h 9"/>
                <a:gd name="T6" fmla="*/ 11 w 11"/>
                <a:gd name="T7" fmla="*/ 7 h 9"/>
                <a:gd name="T8" fmla="*/ 8 w 11"/>
                <a:gd name="T9" fmla="*/ 9 h 9"/>
                <a:gd name="T10" fmla="*/ 6 w 11"/>
                <a:gd name="T11" fmla="*/ 9 h 9"/>
                <a:gd name="T12" fmla="*/ 5 w 11"/>
                <a:gd name="T13" fmla="*/ 8 h 9"/>
                <a:gd name="T14" fmla="*/ 3 w 11"/>
                <a:gd name="T15" fmla="*/ 6 h 9"/>
                <a:gd name="T16" fmla="*/ 1 w 11"/>
                <a:gd name="T17" fmla="*/ 3 h 9"/>
                <a:gd name="T18" fmla="*/ 3 w 11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9">
                  <a:moveTo>
                    <a:pt x="3" y="0"/>
                  </a:moveTo>
                  <a:cubicBezTo>
                    <a:pt x="4" y="0"/>
                    <a:pt x="4" y="0"/>
                    <a:pt x="5" y="1"/>
                  </a:cubicBezTo>
                  <a:cubicBezTo>
                    <a:pt x="7" y="2"/>
                    <a:pt x="8" y="3"/>
                    <a:pt x="10" y="4"/>
                  </a:cubicBezTo>
                  <a:cubicBezTo>
                    <a:pt x="10" y="5"/>
                    <a:pt x="11" y="6"/>
                    <a:pt x="11" y="7"/>
                  </a:cubicBezTo>
                  <a:cubicBezTo>
                    <a:pt x="10" y="8"/>
                    <a:pt x="9" y="9"/>
                    <a:pt x="8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5" y="9"/>
                    <a:pt x="4" y="9"/>
                    <a:pt x="5" y="8"/>
                  </a:cubicBezTo>
                  <a:cubicBezTo>
                    <a:pt x="6" y="7"/>
                    <a:pt x="4" y="7"/>
                    <a:pt x="3" y="6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0"/>
                    <a:pt x="1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5" name="Freeform 1518">
              <a:extLst>
                <a:ext uri="{FF2B5EF4-FFF2-40B4-BE49-F238E27FC236}">
                  <a16:creationId xmlns:a16="http://schemas.microsoft.com/office/drawing/2014/main" id="{2D0C9AE7-090F-DC0E-809B-8D925C78DF17}"/>
                </a:ext>
              </a:extLst>
            </p:cNvPr>
            <p:cNvSpPr/>
            <p:nvPr userDrawn="1"/>
          </p:nvSpPr>
          <p:spPr bwMode="auto">
            <a:xfrm>
              <a:off x="8518525" y="3522663"/>
              <a:ext cx="100012" cy="120650"/>
            </a:xfrm>
            <a:custGeom>
              <a:avLst/>
              <a:gdLst>
                <a:gd name="T0" fmla="*/ 4 w 10"/>
                <a:gd name="T1" fmla="*/ 1 h 12"/>
                <a:gd name="T2" fmla="*/ 7 w 10"/>
                <a:gd name="T3" fmla="*/ 4 h 12"/>
                <a:gd name="T4" fmla="*/ 8 w 10"/>
                <a:gd name="T5" fmla="*/ 5 h 12"/>
                <a:gd name="T6" fmla="*/ 10 w 10"/>
                <a:gd name="T7" fmla="*/ 10 h 12"/>
                <a:gd name="T8" fmla="*/ 7 w 10"/>
                <a:gd name="T9" fmla="*/ 11 h 12"/>
                <a:gd name="T10" fmla="*/ 1 w 10"/>
                <a:gd name="T11" fmla="*/ 4 h 12"/>
                <a:gd name="T12" fmla="*/ 1 w 10"/>
                <a:gd name="T13" fmla="*/ 2 h 12"/>
                <a:gd name="T14" fmla="*/ 4 w 10"/>
                <a:gd name="T15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4" y="1"/>
                  </a:moveTo>
                  <a:cubicBezTo>
                    <a:pt x="5" y="3"/>
                    <a:pt x="8" y="0"/>
                    <a:pt x="7" y="4"/>
                  </a:cubicBezTo>
                  <a:cubicBezTo>
                    <a:pt x="6" y="4"/>
                    <a:pt x="7" y="4"/>
                    <a:pt x="8" y="5"/>
                  </a:cubicBezTo>
                  <a:cubicBezTo>
                    <a:pt x="9" y="6"/>
                    <a:pt x="10" y="8"/>
                    <a:pt x="10" y="10"/>
                  </a:cubicBezTo>
                  <a:cubicBezTo>
                    <a:pt x="10" y="12"/>
                    <a:pt x="9" y="12"/>
                    <a:pt x="7" y="11"/>
                  </a:cubicBezTo>
                  <a:cubicBezTo>
                    <a:pt x="4" y="10"/>
                    <a:pt x="2" y="7"/>
                    <a:pt x="1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2"/>
                    <a:pt x="3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6" name="Freeform 1519">
              <a:extLst>
                <a:ext uri="{FF2B5EF4-FFF2-40B4-BE49-F238E27FC236}">
                  <a16:creationId xmlns:a16="http://schemas.microsoft.com/office/drawing/2014/main" id="{6EFE9EC2-9B84-4F89-BF40-4DC2A5EAAB4F}"/>
                </a:ext>
              </a:extLst>
            </p:cNvPr>
            <p:cNvSpPr/>
            <p:nvPr userDrawn="1"/>
          </p:nvSpPr>
          <p:spPr bwMode="auto">
            <a:xfrm>
              <a:off x="6946900" y="4025900"/>
              <a:ext cx="130175" cy="80962"/>
            </a:xfrm>
            <a:custGeom>
              <a:avLst/>
              <a:gdLst>
                <a:gd name="T0" fmla="*/ 6 w 13"/>
                <a:gd name="T1" fmla="*/ 1 h 8"/>
                <a:gd name="T2" fmla="*/ 12 w 13"/>
                <a:gd name="T3" fmla="*/ 2 h 8"/>
                <a:gd name="T4" fmla="*/ 13 w 13"/>
                <a:gd name="T5" fmla="*/ 4 h 8"/>
                <a:gd name="T6" fmla="*/ 9 w 13"/>
                <a:gd name="T7" fmla="*/ 8 h 8"/>
                <a:gd name="T8" fmla="*/ 8 w 13"/>
                <a:gd name="T9" fmla="*/ 8 h 8"/>
                <a:gd name="T10" fmla="*/ 5 w 13"/>
                <a:gd name="T11" fmla="*/ 6 h 8"/>
                <a:gd name="T12" fmla="*/ 2 w 13"/>
                <a:gd name="T13" fmla="*/ 5 h 8"/>
                <a:gd name="T14" fmla="*/ 0 w 13"/>
                <a:gd name="T15" fmla="*/ 2 h 8"/>
                <a:gd name="T16" fmla="*/ 3 w 13"/>
                <a:gd name="T17" fmla="*/ 1 h 8"/>
                <a:gd name="T18" fmla="*/ 6 w 13"/>
                <a:gd name="T1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6" y="1"/>
                  </a:moveTo>
                  <a:cubicBezTo>
                    <a:pt x="8" y="0"/>
                    <a:pt x="10" y="2"/>
                    <a:pt x="12" y="2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2" y="6"/>
                    <a:pt x="10" y="7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ubicBezTo>
                    <a:pt x="7" y="6"/>
                    <a:pt x="6" y="6"/>
                    <a:pt x="5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5" y="1"/>
                    <a:pt x="6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7" name="Freeform 1520">
              <a:extLst>
                <a:ext uri="{FF2B5EF4-FFF2-40B4-BE49-F238E27FC236}">
                  <a16:creationId xmlns:a16="http://schemas.microsoft.com/office/drawing/2014/main" id="{50B678E7-30D5-4CCF-DCDD-D3BAEEDA9B97}"/>
                </a:ext>
              </a:extLst>
            </p:cNvPr>
            <p:cNvSpPr/>
            <p:nvPr userDrawn="1"/>
          </p:nvSpPr>
          <p:spPr bwMode="auto">
            <a:xfrm>
              <a:off x="7497763" y="3100388"/>
              <a:ext cx="130175" cy="80962"/>
            </a:xfrm>
            <a:custGeom>
              <a:avLst/>
              <a:gdLst>
                <a:gd name="T0" fmla="*/ 2 w 13"/>
                <a:gd name="T1" fmla="*/ 0 h 8"/>
                <a:gd name="T2" fmla="*/ 12 w 13"/>
                <a:gd name="T3" fmla="*/ 4 h 8"/>
                <a:gd name="T4" fmla="*/ 12 w 13"/>
                <a:gd name="T5" fmla="*/ 6 h 8"/>
                <a:gd name="T6" fmla="*/ 6 w 13"/>
                <a:gd name="T7" fmla="*/ 8 h 8"/>
                <a:gd name="T8" fmla="*/ 6 w 13"/>
                <a:gd name="T9" fmla="*/ 8 h 8"/>
                <a:gd name="T10" fmla="*/ 3 w 13"/>
                <a:gd name="T11" fmla="*/ 5 h 8"/>
                <a:gd name="T12" fmla="*/ 0 w 13"/>
                <a:gd name="T13" fmla="*/ 2 h 8"/>
                <a:gd name="T14" fmla="*/ 2 w 1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2" y="0"/>
                  </a:moveTo>
                  <a:cubicBezTo>
                    <a:pt x="6" y="0"/>
                    <a:pt x="9" y="1"/>
                    <a:pt x="12" y="4"/>
                  </a:cubicBezTo>
                  <a:cubicBezTo>
                    <a:pt x="12" y="5"/>
                    <a:pt x="13" y="5"/>
                    <a:pt x="12" y="6"/>
                  </a:cubicBezTo>
                  <a:cubicBezTo>
                    <a:pt x="11" y="7"/>
                    <a:pt x="9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5"/>
                    <a:pt x="4" y="6"/>
                    <a:pt x="3" y="5"/>
                  </a:cubicBezTo>
                  <a:cubicBezTo>
                    <a:pt x="2" y="4"/>
                    <a:pt x="1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8" name="Freeform 1521">
              <a:extLst>
                <a:ext uri="{FF2B5EF4-FFF2-40B4-BE49-F238E27FC236}">
                  <a16:creationId xmlns:a16="http://schemas.microsoft.com/office/drawing/2014/main" id="{A942E503-14EF-BF29-B784-C2BAE9D63B9B}"/>
                </a:ext>
              </a:extLst>
            </p:cNvPr>
            <p:cNvSpPr/>
            <p:nvPr userDrawn="1"/>
          </p:nvSpPr>
          <p:spPr bwMode="auto">
            <a:xfrm>
              <a:off x="9769475" y="4913313"/>
              <a:ext cx="69850" cy="139700"/>
            </a:xfrm>
            <a:custGeom>
              <a:avLst/>
              <a:gdLst>
                <a:gd name="T0" fmla="*/ 7 w 7"/>
                <a:gd name="T1" fmla="*/ 8 h 14"/>
                <a:gd name="T2" fmla="*/ 7 w 7"/>
                <a:gd name="T3" fmla="*/ 10 h 14"/>
                <a:gd name="T4" fmla="*/ 6 w 7"/>
                <a:gd name="T5" fmla="*/ 13 h 14"/>
                <a:gd name="T6" fmla="*/ 3 w 7"/>
                <a:gd name="T7" fmla="*/ 12 h 14"/>
                <a:gd name="T8" fmla="*/ 1 w 7"/>
                <a:gd name="T9" fmla="*/ 10 h 14"/>
                <a:gd name="T10" fmla="*/ 0 w 7"/>
                <a:gd name="T11" fmla="*/ 9 h 14"/>
                <a:gd name="T12" fmla="*/ 1 w 7"/>
                <a:gd name="T13" fmla="*/ 5 h 14"/>
                <a:gd name="T14" fmla="*/ 4 w 7"/>
                <a:gd name="T15" fmla="*/ 1 h 14"/>
                <a:gd name="T16" fmla="*/ 6 w 7"/>
                <a:gd name="T17" fmla="*/ 4 h 14"/>
                <a:gd name="T18" fmla="*/ 7 w 7"/>
                <a:gd name="T1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14">
                  <a:moveTo>
                    <a:pt x="7" y="8"/>
                  </a:moveTo>
                  <a:cubicBezTo>
                    <a:pt x="7" y="9"/>
                    <a:pt x="7" y="10"/>
                    <a:pt x="7" y="10"/>
                  </a:cubicBezTo>
                  <a:cubicBezTo>
                    <a:pt x="7" y="11"/>
                    <a:pt x="7" y="13"/>
                    <a:pt x="6" y="13"/>
                  </a:cubicBezTo>
                  <a:cubicBezTo>
                    <a:pt x="5" y="14"/>
                    <a:pt x="4" y="13"/>
                    <a:pt x="3" y="12"/>
                  </a:cubicBezTo>
                  <a:cubicBezTo>
                    <a:pt x="2" y="12"/>
                    <a:pt x="1" y="11"/>
                    <a:pt x="1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2" y="8"/>
                    <a:pt x="1" y="6"/>
                    <a:pt x="1" y="5"/>
                  </a:cubicBezTo>
                  <a:cubicBezTo>
                    <a:pt x="1" y="3"/>
                    <a:pt x="2" y="1"/>
                    <a:pt x="4" y="1"/>
                  </a:cubicBezTo>
                  <a:cubicBezTo>
                    <a:pt x="5" y="0"/>
                    <a:pt x="5" y="3"/>
                    <a:pt x="6" y="4"/>
                  </a:cubicBezTo>
                  <a:cubicBezTo>
                    <a:pt x="7" y="5"/>
                    <a:pt x="7" y="7"/>
                    <a:pt x="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9" name="Freeform 1522">
              <a:extLst>
                <a:ext uri="{FF2B5EF4-FFF2-40B4-BE49-F238E27FC236}">
                  <a16:creationId xmlns:a16="http://schemas.microsoft.com/office/drawing/2014/main" id="{D0B9129E-C7C4-454A-27A1-FA543759FC8B}"/>
                </a:ext>
              </a:extLst>
            </p:cNvPr>
            <p:cNvSpPr/>
            <p:nvPr userDrawn="1"/>
          </p:nvSpPr>
          <p:spPr bwMode="auto">
            <a:xfrm>
              <a:off x="11041063" y="1166813"/>
              <a:ext cx="130175" cy="80962"/>
            </a:xfrm>
            <a:custGeom>
              <a:avLst/>
              <a:gdLst>
                <a:gd name="T0" fmla="*/ 9 w 13"/>
                <a:gd name="T1" fmla="*/ 0 h 8"/>
                <a:gd name="T2" fmla="*/ 12 w 13"/>
                <a:gd name="T3" fmla="*/ 3 h 8"/>
                <a:gd name="T4" fmla="*/ 11 w 13"/>
                <a:gd name="T5" fmla="*/ 6 h 8"/>
                <a:gd name="T6" fmla="*/ 9 w 13"/>
                <a:gd name="T7" fmla="*/ 6 h 8"/>
                <a:gd name="T8" fmla="*/ 7 w 13"/>
                <a:gd name="T9" fmla="*/ 7 h 8"/>
                <a:gd name="T10" fmla="*/ 0 w 13"/>
                <a:gd name="T11" fmla="*/ 6 h 8"/>
                <a:gd name="T12" fmla="*/ 5 w 13"/>
                <a:gd name="T13" fmla="*/ 2 h 8"/>
                <a:gd name="T14" fmla="*/ 9 w 1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8">
                  <a:moveTo>
                    <a:pt x="9" y="0"/>
                  </a:moveTo>
                  <a:cubicBezTo>
                    <a:pt x="12" y="0"/>
                    <a:pt x="13" y="1"/>
                    <a:pt x="12" y="3"/>
                  </a:cubicBezTo>
                  <a:cubicBezTo>
                    <a:pt x="12" y="4"/>
                    <a:pt x="12" y="5"/>
                    <a:pt x="11" y="6"/>
                  </a:cubicBezTo>
                  <a:cubicBezTo>
                    <a:pt x="10" y="7"/>
                    <a:pt x="10" y="8"/>
                    <a:pt x="9" y="6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4" y="8"/>
                    <a:pt x="1" y="8"/>
                    <a:pt x="0" y="6"/>
                  </a:cubicBezTo>
                  <a:cubicBezTo>
                    <a:pt x="0" y="5"/>
                    <a:pt x="2" y="2"/>
                    <a:pt x="5" y="2"/>
                  </a:cubicBezTo>
                  <a:cubicBezTo>
                    <a:pt x="7" y="1"/>
                    <a:pt x="8" y="1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0" name="Freeform 1523">
              <a:extLst>
                <a:ext uri="{FF2B5EF4-FFF2-40B4-BE49-F238E27FC236}">
                  <a16:creationId xmlns:a16="http://schemas.microsoft.com/office/drawing/2014/main" id="{F880060E-4045-83E8-7A46-BDC51A51B48C}"/>
                </a:ext>
              </a:extLst>
            </p:cNvPr>
            <p:cNvSpPr/>
            <p:nvPr userDrawn="1"/>
          </p:nvSpPr>
          <p:spPr bwMode="auto">
            <a:xfrm>
              <a:off x="8369300" y="784225"/>
              <a:ext cx="100012" cy="80962"/>
            </a:xfrm>
            <a:custGeom>
              <a:avLst/>
              <a:gdLst>
                <a:gd name="T0" fmla="*/ 10 w 10"/>
                <a:gd name="T1" fmla="*/ 3 h 8"/>
                <a:gd name="T2" fmla="*/ 3 w 10"/>
                <a:gd name="T3" fmla="*/ 8 h 8"/>
                <a:gd name="T4" fmla="*/ 1 w 10"/>
                <a:gd name="T5" fmla="*/ 7 h 8"/>
                <a:gd name="T6" fmla="*/ 2 w 10"/>
                <a:gd name="T7" fmla="*/ 3 h 8"/>
                <a:gd name="T8" fmla="*/ 6 w 10"/>
                <a:gd name="T9" fmla="*/ 1 h 8"/>
                <a:gd name="T10" fmla="*/ 10 w 10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3"/>
                  </a:moveTo>
                  <a:cubicBezTo>
                    <a:pt x="8" y="5"/>
                    <a:pt x="6" y="7"/>
                    <a:pt x="3" y="8"/>
                  </a:cubicBezTo>
                  <a:cubicBezTo>
                    <a:pt x="2" y="8"/>
                    <a:pt x="1" y="8"/>
                    <a:pt x="1" y="7"/>
                  </a:cubicBezTo>
                  <a:cubicBezTo>
                    <a:pt x="1" y="6"/>
                    <a:pt x="0" y="4"/>
                    <a:pt x="2" y="3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8" y="0"/>
                    <a:pt x="10" y="0"/>
                    <a:pt x="1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1" name="Freeform 1524">
              <a:extLst>
                <a:ext uri="{FF2B5EF4-FFF2-40B4-BE49-F238E27FC236}">
                  <a16:creationId xmlns:a16="http://schemas.microsoft.com/office/drawing/2014/main" id="{11DE3A86-466B-8986-9BB5-0D24E79348EF}"/>
                </a:ext>
              </a:extLst>
            </p:cNvPr>
            <p:cNvSpPr/>
            <p:nvPr userDrawn="1"/>
          </p:nvSpPr>
          <p:spPr bwMode="auto">
            <a:xfrm>
              <a:off x="10260013" y="552450"/>
              <a:ext cx="69850" cy="101600"/>
            </a:xfrm>
            <a:custGeom>
              <a:avLst/>
              <a:gdLst>
                <a:gd name="T0" fmla="*/ 6 w 7"/>
                <a:gd name="T1" fmla="*/ 8 h 10"/>
                <a:gd name="T2" fmla="*/ 4 w 7"/>
                <a:gd name="T3" fmla="*/ 10 h 10"/>
                <a:gd name="T4" fmla="*/ 1 w 7"/>
                <a:gd name="T5" fmla="*/ 7 h 10"/>
                <a:gd name="T6" fmla="*/ 1 w 7"/>
                <a:gd name="T7" fmla="*/ 3 h 10"/>
                <a:gd name="T8" fmla="*/ 2 w 7"/>
                <a:gd name="T9" fmla="*/ 0 h 10"/>
                <a:gd name="T10" fmla="*/ 4 w 7"/>
                <a:gd name="T11" fmla="*/ 1 h 10"/>
                <a:gd name="T12" fmla="*/ 6 w 7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0">
                  <a:moveTo>
                    <a:pt x="6" y="8"/>
                  </a:moveTo>
                  <a:cubicBezTo>
                    <a:pt x="5" y="8"/>
                    <a:pt x="7" y="10"/>
                    <a:pt x="4" y="10"/>
                  </a:cubicBezTo>
                  <a:cubicBezTo>
                    <a:pt x="2" y="10"/>
                    <a:pt x="1" y="9"/>
                    <a:pt x="1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6" y="3"/>
                    <a:pt x="6" y="5"/>
                    <a:pt x="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2" name="Freeform 1525">
              <a:extLst>
                <a:ext uri="{FF2B5EF4-FFF2-40B4-BE49-F238E27FC236}">
                  <a16:creationId xmlns:a16="http://schemas.microsoft.com/office/drawing/2014/main" id="{9531B248-6B26-9CEC-AC80-48BAD17B2EFC}"/>
                </a:ext>
              </a:extLst>
            </p:cNvPr>
            <p:cNvSpPr/>
            <p:nvPr userDrawn="1"/>
          </p:nvSpPr>
          <p:spPr bwMode="auto">
            <a:xfrm>
              <a:off x="11911013" y="3946525"/>
              <a:ext cx="100012" cy="90487"/>
            </a:xfrm>
            <a:custGeom>
              <a:avLst/>
              <a:gdLst>
                <a:gd name="T0" fmla="*/ 1 w 10"/>
                <a:gd name="T1" fmla="*/ 5 h 9"/>
                <a:gd name="T2" fmla="*/ 2 w 10"/>
                <a:gd name="T3" fmla="*/ 3 h 9"/>
                <a:gd name="T4" fmla="*/ 4 w 10"/>
                <a:gd name="T5" fmla="*/ 2 h 9"/>
                <a:gd name="T6" fmla="*/ 7 w 10"/>
                <a:gd name="T7" fmla="*/ 0 h 9"/>
                <a:gd name="T8" fmla="*/ 10 w 10"/>
                <a:gd name="T9" fmla="*/ 1 h 9"/>
                <a:gd name="T10" fmla="*/ 9 w 10"/>
                <a:gd name="T11" fmla="*/ 3 h 9"/>
                <a:gd name="T12" fmla="*/ 3 w 10"/>
                <a:gd name="T13" fmla="*/ 8 h 9"/>
                <a:gd name="T14" fmla="*/ 1 w 10"/>
                <a:gd name="T1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1" y="5"/>
                  </a:moveTo>
                  <a:cubicBezTo>
                    <a:pt x="1" y="4"/>
                    <a:pt x="0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8" y="0"/>
                    <a:pt x="9" y="0"/>
                    <a:pt x="10" y="1"/>
                  </a:cubicBezTo>
                  <a:cubicBezTo>
                    <a:pt x="10" y="2"/>
                    <a:pt x="9" y="3"/>
                    <a:pt x="9" y="3"/>
                  </a:cubicBezTo>
                  <a:cubicBezTo>
                    <a:pt x="8" y="6"/>
                    <a:pt x="5" y="7"/>
                    <a:pt x="3" y="8"/>
                  </a:cubicBezTo>
                  <a:cubicBezTo>
                    <a:pt x="2" y="9"/>
                    <a:pt x="1" y="8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3" name="Freeform 1526">
              <a:extLst>
                <a:ext uri="{FF2B5EF4-FFF2-40B4-BE49-F238E27FC236}">
                  <a16:creationId xmlns:a16="http://schemas.microsoft.com/office/drawing/2014/main" id="{3B7E252A-77AC-C78D-6520-57F7D0DF5299}"/>
                </a:ext>
              </a:extLst>
            </p:cNvPr>
            <p:cNvSpPr/>
            <p:nvPr userDrawn="1"/>
          </p:nvSpPr>
          <p:spPr bwMode="auto">
            <a:xfrm>
              <a:off x="7678738" y="4248150"/>
              <a:ext cx="88900" cy="100012"/>
            </a:xfrm>
            <a:custGeom>
              <a:avLst/>
              <a:gdLst>
                <a:gd name="T0" fmla="*/ 9 w 9"/>
                <a:gd name="T1" fmla="*/ 4 h 10"/>
                <a:gd name="T2" fmla="*/ 8 w 9"/>
                <a:gd name="T3" fmla="*/ 6 h 10"/>
                <a:gd name="T4" fmla="*/ 7 w 9"/>
                <a:gd name="T5" fmla="*/ 6 h 10"/>
                <a:gd name="T6" fmla="*/ 6 w 9"/>
                <a:gd name="T7" fmla="*/ 8 h 10"/>
                <a:gd name="T8" fmla="*/ 2 w 9"/>
                <a:gd name="T9" fmla="*/ 9 h 10"/>
                <a:gd name="T10" fmla="*/ 2 w 9"/>
                <a:gd name="T11" fmla="*/ 5 h 10"/>
                <a:gd name="T12" fmla="*/ 4 w 9"/>
                <a:gd name="T13" fmla="*/ 2 h 10"/>
                <a:gd name="T14" fmla="*/ 7 w 9"/>
                <a:gd name="T15" fmla="*/ 0 h 10"/>
                <a:gd name="T16" fmla="*/ 9 w 9"/>
                <a:gd name="T17" fmla="*/ 3 h 10"/>
                <a:gd name="T18" fmla="*/ 9 w 9"/>
                <a:gd name="T1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10">
                  <a:moveTo>
                    <a:pt x="9" y="4"/>
                  </a:moveTo>
                  <a:cubicBezTo>
                    <a:pt x="9" y="5"/>
                    <a:pt x="9" y="6"/>
                    <a:pt x="8" y="6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7"/>
                    <a:pt x="6" y="7"/>
                    <a:pt x="6" y="8"/>
                  </a:cubicBezTo>
                  <a:cubicBezTo>
                    <a:pt x="5" y="9"/>
                    <a:pt x="2" y="10"/>
                    <a:pt x="2" y="9"/>
                  </a:cubicBezTo>
                  <a:cubicBezTo>
                    <a:pt x="0" y="8"/>
                    <a:pt x="1" y="6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9" y="1"/>
                    <a:pt x="8" y="2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4" name="Freeform 1527">
              <a:extLst>
                <a:ext uri="{FF2B5EF4-FFF2-40B4-BE49-F238E27FC236}">
                  <a16:creationId xmlns:a16="http://schemas.microsoft.com/office/drawing/2014/main" id="{57EEF33B-6AF3-F618-DFCD-A3AD73E0A8C5}"/>
                </a:ext>
              </a:extLst>
            </p:cNvPr>
            <p:cNvSpPr/>
            <p:nvPr userDrawn="1"/>
          </p:nvSpPr>
          <p:spPr bwMode="auto">
            <a:xfrm>
              <a:off x="10901363" y="4591050"/>
              <a:ext cx="109537" cy="79375"/>
            </a:xfrm>
            <a:custGeom>
              <a:avLst/>
              <a:gdLst>
                <a:gd name="T0" fmla="*/ 6 w 11"/>
                <a:gd name="T1" fmla="*/ 7 h 8"/>
                <a:gd name="T2" fmla="*/ 1 w 11"/>
                <a:gd name="T3" fmla="*/ 6 h 8"/>
                <a:gd name="T4" fmla="*/ 1 w 11"/>
                <a:gd name="T5" fmla="*/ 3 h 8"/>
                <a:gd name="T6" fmla="*/ 5 w 11"/>
                <a:gd name="T7" fmla="*/ 2 h 8"/>
                <a:gd name="T8" fmla="*/ 9 w 11"/>
                <a:gd name="T9" fmla="*/ 3 h 8"/>
                <a:gd name="T10" fmla="*/ 11 w 11"/>
                <a:gd name="T11" fmla="*/ 6 h 8"/>
                <a:gd name="T12" fmla="*/ 8 w 11"/>
                <a:gd name="T13" fmla="*/ 7 h 8"/>
                <a:gd name="T14" fmla="*/ 6 w 11"/>
                <a:gd name="T1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6" y="7"/>
                  </a:moveTo>
                  <a:cubicBezTo>
                    <a:pt x="5" y="8"/>
                    <a:pt x="3" y="7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3"/>
                    <a:pt x="3" y="0"/>
                    <a:pt x="5" y="2"/>
                  </a:cubicBezTo>
                  <a:cubicBezTo>
                    <a:pt x="6" y="3"/>
                    <a:pt x="7" y="3"/>
                    <a:pt x="9" y="3"/>
                  </a:cubicBezTo>
                  <a:cubicBezTo>
                    <a:pt x="10" y="4"/>
                    <a:pt x="11" y="5"/>
                    <a:pt x="11" y="6"/>
                  </a:cubicBezTo>
                  <a:cubicBezTo>
                    <a:pt x="10" y="7"/>
                    <a:pt x="9" y="7"/>
                    <a:pt x="8" y="7"/>
                  </a:cubicBezTo>
                  <a:cubicBezTo>
                    <a:pt x="7" y="7"/>
                    <a:pt x="7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5" name="Freeform 1528">
              <a:extLst>
                <a:ext uri="{FF2B5EF4-FFF2-40B4-BE49-F238E27FC236}">
                  <a16:creationId xmlns:a16="http://schemas.microsoft.com/office/drawing/2014/main" id="{64378725-A921-E9A1-16ED-AEBDCC45C08C}"/>
                </a:ext>
              </a:extLst>
            </p:cNvPr>
            <p:cNvSpPr/>
            <p:nvPr userDrawn="1"/>
          </p:nvSpPr>
          <p:spPr bwMode="auto">
            <a:xfrm>
              <a:off x="11931650" y="5175250"/>
              <a:ext cx="109537" cy="150812"/>
            </a:xfrm>
            <a:custGeom>
              <a:avLst/>
              <a:gdLst>
                <a:gd name="T0" fmla="*/ 9 w 11"/>
                <a:gd name="T1" fmla="*/ 3 h 15"/>
                <a:gd name="T2" fmla="*/ 7 w 11"/>
                <a:gd name="T3" fmla="*/ 15 h 15"/>
                <a:gd name="T4" fmla="*/ 5 w 11"/>
                <a:gd name="T5" fmla="*/ 15 h 15"/>
                <a:gd name="T6" fmla="*/ 2 w 11"/>
                <a:gd name="T7" fmla="*/ 3 h 15"/>
                <a:gd name="T8" fmla="*/ 7 w 11"/>
                <a:gd name="T9" fmla="*/ 2 h 15"/>
                <a:gd name="T10" fmla="*/ 9 w 11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5">
                  <a:moveTo>
                    <a:pt x="9" y="3"/>
                  </a:moveTo>
                  <a:cubicBezTo>
                    <a:pt x="11" y="6"/>
                    <a:pt x="9" y="12"/>
                    <a:pt x="7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2" y="12"/>
                    <a:pt x="0" y="7"/>
                    <a:pt x="2" y="3"/>
                  </a:cubicBezTo>
                  <a:cubicBezTo>
                    <a:pt x="4" y="1"/>
                    <a:pt x="4" y="0"/>
                    <a:pt x="7" y="2"/>
                  </a:cubicBezTo>
                  <a:cubicBezTo>
                    <a:pt x="7" y="2"/>
                    <a:pt x="8" y="3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6" name="Freeform 1529">
              <a:extLst>
                <a:ext uri="{FF2B5EF4-FFF2-40B4-BE49-F238E27FC236}">
                  <a16:creationId xmlns:a16="http://schemas.microsoft.com/office/drawing/2014/main" id="{3967B408-774C-71B3-7714-671984C1B5F1}"/>
                </a:ext>
              </a:extLst>
            </p:cNvPr>
            <p:cNvSpPr/>
            <p:nvPr userDrawn="1"/>
          </p:nvSpPr>
          <p:spPr bwMode="auto">
            <a:xfrm>
              <a:off x="11680825" y="774700"/>
              <a:ext cx="80962" cy="100012"/>
            </a:xfrm>
            <a:custGeom>
              <a:avLst/>
              <a:gdLst>
                <a:gd name="T0" fmla="*/ 0 w 8"/>
                <a:gd name="T1" fmla="*/ 7 h 10"/>
                <a:gd name="T2" fmla="*/ 4 w 8"/>
                <a:gd name="T3" fmla="*/ 0 h 10"/>
                <a:gd name="T4" fmla="*/ 6 w 8"/>
                <a:gd name="T5" fmla="*/ 0 h 10"/>
                <a:gd name="T6" fmla="*/ 7 w 8"/>
                <a:gd name="T7" fmla="*/ 3 h 10"/>
                <a:gd name="T8" fmla="*/ 6 w 8"/>
                <a:gd name="T9" fmla="*/ 5 h 10"/>
                <a:gd name="T10" fmla="*/ 4 w 8"/>
                <a:gd name="T11" fmla="*/ 8 h 10"/>
                <a:gd name="T12" fmla="*/ 2 w 8"/>
                <a:gd name="T13" fmla="*/ 9 h 10"/>
                <a:gd name="T14" fmla="*/ 0 w 8"/>
                <a:gd name="T1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0">
                  <a:moveTo>
                    <a:pt x="0" y="7"/>
                  </a:moveTo>
                  <a:cubicBezTo>
                    <a:pt x="0" y="5"/>
                    <a:pt x="2" y="2"/>
                    <a:pt x="4" y="0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5"/>
                    <a:pt x="5" y="7"/>
                    <a:pt x="4" y="8"/>
                  </a:cubicBezTo>
                  <a:cubicBezTo>
                    <a:pt x="4" y="8"/>
                    <a:pt x="3" y="9"/>
                    <a:pt x="2" y="9"/>
                  </a:cubicBezTo>
                  <a:cubicBezTo>
                    <a:pt x="0" y="10"/>
                    <a:pt x="0" y="10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150" name="Grupo 7149">
            <a:extLst>
              <a:ext uri="{FF2B5EF4-FFF2-40B4-BE49-F238E27FC236}">
                <a16:creationId xmlns:a16="http://schemas.microsoft.com/office/drawing/2014/main" id="{9019A312-200F-5D43-B06D-62E218710D30}"/>
              </a:ext>
            </a:extLst>
          </p:cNvPr>
          <p:cNvGrpSpPr/>
          <p:nvPr userDrawn="1"/>
        </p:nvGrpSpPr>
        <p:grpSpPr>
          <a:xfrm flipH="1">
            <a:off x="9077690" y="-12700"/>
            <a:ext cx="3267934" cy="3465513"/>
            <a:chOff x="9088438" y="-12700"/>
            <a:chExt cx="3246437" cy="3465513"/>
          </a:xfrm>
        </p:grpSpPr>
        <p:sp>
          <p:nvSpPr>
            <p:cNvPr id="7032" name="Freeform 1533">
              <a:extLst>
                <a:ext uri="{FF2B5EF4-FFF2-40B4-BE49-F238E27FC236}">
                  <a16:creationId xmlns:a16="http://schemas.microsoft.com/office/drawing/2014/main" id="{6CE1DC25-AF6A-8EC4-A71A-467973EC0E59}"/>
                </a:ext>
              </a:extLst>
            </p:cNvPr>
            <p:cNvSpPr/>
            <p:nvPr userDrawn="1"/>
          </p:nvSpPr>
          <p:spPr bwMode="auto">
            <a:xfrm>
              <a:off x="12260263" y="-6350"/>
              <a:ext cx="74612" cy="46038"/>
            </a:xfrm>
            <a:custGeom>
              <a:avLst/>
              <a:gdLst>
                <a:gd name="T0" fmla="*/ 20 w 20"/>
                <a:gd name="T1" fmla="*/ 0 h 12"/>
                <a:gd name="T2" fmla="*/ 4 w 20"/>
                <a:gd name="T3" fmla="*/ 9 h 12"/>
                <a:gd name="T4" fmla="*/ 1 w 20"/>
                <a:gd name="T5" fmla="*/ 0 h 12"/>
                <a:gd name="T6" fmla="*/ 20 w 2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8"/>
                    <a:pt x="12" y="12"/>
                    <a:pt x="4" y="9"/>
                  </a:cubicBezTo>
                  <a:cubicBezTo>
                    <a:pt x="1" y="8"/>
                    <a:pt x="0" y="4"/>
                    <a:pt x="1" y="0"/>
                  </a:cubicBezTo>
                  <a:cubicBezTo>
                    <a:pt x="7" y="0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1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3" name="Freeform 1534">
              <a:extLst>
                <a:ext uri="{FF2B5EF4-FFF2-40B4-BE49-F238E27FC236}">
                  <a16:creationId xmlns:a16="http://schemas.microsoft.com/office/drawing/2014/main" id="{92B68AA7-75C2-455D-B693-D2C4D23323CC}"/>
                </a:ext>
              </a:extLst>
            </p:cNvPr>
            <p:cNvSpPr/>
            <p:nvPr userDrawn="1"/>
          </p:nvSpPr>
          <p:spPr bwMode="auto">
            <a:xfrm>
              <a:off x="9096375" y="320675"/>
              <a:ext cx="681037" cy="752475"/>
            </a:xfrm>
            <a:custGeom>
              <a:avLst/>
              <a:gdLst>
                <a:gd name="T0" fmla="*/ 156 w 182"/>
                <a:gd name="T1" fmla="*/ 85 h 201"/>
                <a:gd name="T2" fmla="*/ 151 w 182"/>
                <a:gd name="T3" fmla="*/ 77 h 201"/>
                <a:gd name="T4" fmla="*/ 129 w 182"/>
                <a:gd name="T5" fmla="*/ 98 h 201"/>
                <a:gd name="T6" fmla="*/ 120 w 182"/>
                <a:gd name="T7" fmla="*/ 99 h 201"/>
                <a:gd name="T8" fmla="*/ 116 w 182"/>
                <a:gd name="T9" fmla="*/ 101 h 201"/>
                <a:gd name="T10" fmla="*/ 109 w 182"/>
                <a:gd name="T11" fmla="*/ 95 h 201"/>
                <a:gd name="T12" fmla="*/ 88 w 182"/>
                <a:gd name="T13" fmla="*/ 88 h 201"/>
                <a:gd name="T14" fmla="*/ 69 w 182"/>
                <a:gd name="T15" fmla="*/ 91 h 201"/>
                <a:gd name="T16" fmla="*/ 41 w 182"/>
                <a:gd name="T17" fmla="*/ 106 h 201"/>
                <a:gd name="T18" fmla="*/ 27 w 182"/>
                <a:gd name="T19" fmla="*/ 109 h 201"/>
                <a:gd name="T20" fmla="*/ 38 w 182"/>
                <a:gd name="T21" fmla="*/ 116 h 201"/>
                <a:gd name="T22" fmla="*/ 43 w 182"/>
                <a:gd name="T23" fmla="*/ 128 h 201"/>
                <a:gd name="T24" fmla="*/ 59 w 182"/>
                <a:gd name="T25" fmla="*/ 146 h 201"/>
                <a:gd name="T26" fmla="*/ 39 w 182"/>
                <a:gd name="T27" fmla="*/ 163 h 201"/>
                <a:gd name="T28" fmla="*/ 23 w 182"/>
                <a:gd name="T29" fmla="*/ 161 h 201"/>
                <a:gd name="T30" fmla="*/ 31 w 182"/>
                <a:gd name="T31" fmla="*/ 186 h 201"/>
                <a:gd name="T32" fmla="*/ 20 w 182"/>
                <a:gd name="T33" fmla="*/ 196 h 201"/>
                <a:gd name="T34" fmla="*/ 8 w 182"/>
                <a:gd name="T35" fmla="*/ 201 h 201"/>
                <a:gd name="T36" fmla="*/ 0 w 182"/>
                <a:gd name="T37" fmla="*/ 161 h 201"/>
                <a:gd name="T38" fmla="*/ 10 w 182"/>
                <a:gd name="T39" fmla="*/ 156 h 201"/>
                <a:gd name="T40" fmla="*/ 11 w 182"/>
                <a:gd name="T41" fmla="*/ 148 h 201"/>
                <a:gd name="T42" fmla="*/ 12 w 182"/>
                <a:gd name="T43" fmla="*/ 142 h 201"/>
                <a:gd name="T44" fmla="*/ 0 w 182"/>
                <a:gd name="T45" fmla="*/ 131 h 201"/>
                <a:gd name="T46" fmla="*/ 18 w 182"/>
                <a:gd name="T47" fmla="*/ 105 h 201"/>
                <a:gd name="T48" fmla="*/ 7 w 182"/>
                <a:gd name="T49" fmla="*/ 101 h 201"/>
                <a:gd name="T50" fmla="*/ 0 w 182"/>
                <a:gd name="T51" fmla="*/ 19 h 201"/>
                <a:gd name="T52" fmla="*/ 34 w 182"/>
                <a:gd name="T53" fmla="*/ 35 h 201"/>
                <a:gd name="T54" fmla="*/ 40 w 182"/>
                <a:gd name="T55" fmla="*/ 18 h 201"/>
                <a:gd name="T56" fmla="*/ 62 w 182"/>
                <a:gd name="T57" fmla="*/ 14 h 201"/>
                <a:gd name="T58" fmla="*/ 73 w 182"/>
                <a:gd name="T59" fmla="*/ 14 h 201"/>
                <a:gd name="T60" fmla="*/ 94 w 182"/>
                <a:gd name="T61" fmla="*/ 0 h 201"/>
                <a:gd name="T62" fmla="*/ 99 w 182"/>
                <a:gd name="T63" fmla="*/ 12 h 201"/>
                <a:gd name="T64" fmla="*/ 100 w 182"/>
                <a:gd name="T65" fmla="*/ 23 h 201"/>
                <a:gd name="T66" fmla="*/ 111 w 182"/>
                <a:gd name="T67" fmla="*/ 33 h 201"/>
                <a:gd name="T68" fmla="*/ 136 w 182"/>
                <a:gd name="T69" fmla="*/ 32 h 201"/>
                <a:gd name="T70" fmla="*/ 132 w 182"/>
                <a:gd name="T71" fmla="*/ 49 h 201"/>
                <a:gd name="T72" fmla="*/ 122 w 182"/>
                <a:gd name="T73" fmla="*/ 50 h 201"/>
                <a:gd name="T74" fmla="*/ 125 w 182"/>
                <a:gd name="T75" fmla="*/ 39 h 201"/>
                <a:gd name="T76" fmla="*/ 113 w 182"/>
                <a:gd name="T77" fmla="*/ 40 h 201"/>
                <a:gd name="T78" fmla="*/ 112 w 182"/>
                <a:gd name="T79" fmla="*/ 48 h 201"/>
                <a:gd name="T80" fmla="*/ 102 w 182"/>
                <a:gd name="T81" fmla="*/ 50 h 201"/>
                <a:gd name="T82" fmla="*/ 108 w 182"/>
                <a:gd name="T83" fmla="*/ 65 h 201"/>
                <a:gd name="T84" fmla="*/ 116 w 182"/>
                <a:gd name="T85" fmla="*/ 76 h 201"/>
                <a:gd name="T86" fmla="*/ 121 w 182"/>
                <a:gd name="T87" fmla="*/ 67 h 201"/>
                <a:gd name="T88" fmla="*/ 131 w 182"/>
                <a:gd name="T89" fmla="*/ 58 h 201"/>
                <a:gd name="T90" fmla="*/ 132 w 182"/>
                <a:gd name="T91" fmla="*/ 51 h 201"/>
                <a:gd name="T92" fmla="*/ 147 w 182"/>
                <a:gd name="T93" fmla="*/ 54 h 201"/>
                <a:gd name="T94" fmla="*/ 162 w 182"/>
                <a:gd name="T95" fmla="*/ 51 h 201"/>
                <a:gd name="T96" fmla="*/ 171 w 182"/>
                <a:gd name="T97" fmla="*/ 40 h 201"/>
                <a:gd name="T98" fmla="*/ 181 w 182"/>
                <a:gd name="T99" fmla="*/ 57 h 201"/>
                <a:gd name="T100" fmla="*/ 166 w 182"/>
                <a:gd name="T101" fmla="*/ 7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" h="201">
                  <a:moveTo>
                    <a:pt x="161" y="80"/>
                  </a:moveTo>
                  <a:cubicBezTo>
                    <a:pt x="156" y="78"/>
                    <a:pt x="155" y="81"/>
                    <a:pt x="156" y="85"/>
                  </a:cubicBezTo>
                  <a:cubicBezTo>
                    <a:pt x="154" y="84"/>
                    <a:pt x="154" y="83"/>
                    <a:pt x="154" y="81"/>
                  </a:cubicBezTo>
                  <a:cubicBezTo>
                    <a:pt x="153" y="80"/>
                    <a:pt x="153" y="78"/>
                    <a:pt x="151" y="77"/>
                  </a:cubicBezTo>
                  <a:cubicBezTo>
                    <a:pt x="148" y="78"/>
                    <a:pt x="149" y="80"/>
                    <a:pt x="148" y="82"/>
                  </a:cubicBezTo>
                  <a:cubicBezTo>
                    <a:pt x="144" y="90"/>
                    <a:pt x="137" y="95"/>
                    <a:pt x="129" y="98"/>
                  </a:cubicBezTo>
                  <a:cubicBezTo>
                    <a:pt x="126" y="99"/>
                    <a:pt x="124" y="100"/>
                    <a:pt x="125" y="104"/>
                  </a:cubicBezTo>
                  <a:cubicBezTo>
                    <a:pt x="121" y="105"/>
                    <a:pt x="122" y="101"/>
                    <a:pt x="120" y="99"/>
                  </a:cubicBezTo>
                  <a:cubicBezTo>
                    <a:pt x="119" y="100"/>
                    <a:pt x="119" y="103"/>
                    <a:pt x="116" y="102"/>
                  </a:cubicBezTo>
                  <a:cubicBezTo>
                    <a:pt x="116" y="102"/>
                    <a:pt x="116" y="101"/>
                    <a:pt x="116" y="101"/>
                  </a:cubicBezTo>
                  <a:cubicBezTo>
                    <a:pt x="116" y="99"/>
                    <a:pt x="119" y="97"/>
                    <a:pt x="117" y="95"/>
                  </a:cubicBezTo>
                  <a:cubicBezTo>
                    <a:pt x="115" y="93"/>
                    <a:pt x="112" y="95"/>
                    <a:pt x="109" y="95"/>
                  </a:cubicBezTo>
                  <a:cubicBezTo>
                    <a:pt x="103" y="97"/>
                    <a:pt x="99" y="95"/>
                    <a:pt x="96" y="90"/>
                  </a:cubicBezTo>
                  <a:cubicBezTo>
                    <a:pt x="94" y="87"/>
                    <a:pt x="93" y="86"/>
                    <a:pt x="88" y="88"/>
                  </a:cubicBezTo>
                  <a:cubicBezTo>
                    <a:pt x="84" y="89"/>
                    <a:pt x="79" y="89"/>
                    <a:pt x="74" y="88"/>
                  </a:cubicBezTo>
                  <a:cubicBezTo>
                    <a:pt x="71" y="86"/>
                    <a:pt x="70" y="88"/>
                    <a:pt x="69" y="91"/>
                  </a:cubicBezTo>
                  <a:cubicBezTo>
                    <a:pt x="66" y="100"/>
                    <a:pt x="57" y="107"/>
                    <a:pt x="47" y="109"/>
                  </a:cubicBezTo>
                  <a:cubicBezTo>
                    <a:pt x="45" y="109"/>
                    <a:pt x="43" y="108"/>
                    <a:pt x="41" y="106"/>
                  </a:cubicBezTo>
                  <a:cubicBezTo>
                    <a:pt x="38" y="104"/>
                    <a:pt x="34" y="104"/>
                    <a:pt x="31" y="105"/>
                  </a:cubicBezTo>
                  <a:cubicBezTo>
                    <a:pt x="29" y="106"/>
                    <a:pt x="26" y="107"/>
                    <a:pt x="27" y="109"/>
                  </a:cubicBezTo>
                  <a:cubicBezTo>
                    <a:pt x="27" y="112"/>
                    <a:pt x="30" y="112"/>
                    <a:pt x="33" y="111"/>
                  </a:cubicBezTo>
                  <a:cubicBezTo>
                    <a:pt x="37" y="110"/>
                    <a:pt x="38" y="113"/>
                    <a:pt x="38" y="116"/>
                  </a:cubicBezTo>
                  <a:cubicBezTo>
                    <a:pt x="39" y="118"/>
                    <a:pt x="39" y="120"/>
                    <a:pt x="38" y="122"/>
                  </a:cubicBezTo>
                  <a:cubicBezTo>
                    <a:pt x="36" y="126"/>
                    <a:pt x="39" y="128"/>
                    <a:pt x="43" y="128"/>
                  </a:cubicBezTo>
                  <a:cubicBezTo>
                    <a:pt x="50" y="129"/>
                    <a:pt x="55" y="134"/>
                    <a:pt x="59" y="140"/>
                  </a:cubicBezTo>
                  <a:cubicBezTo>
                    <a:pt x="60" y="142"/>
                    <a:pt x="61" y="144"/>
                    <a:pt x="59" y="146"/>
                  </a:cubicBezTo>
                  <a:cubicBezTo>
                    <a:pt x="58" y="146"/>
                    <a:pt x="58" y="148"/>
                    <a:pt x="58" y="149"/>
                  </a:cubicBezTo>
                  <a:cubicBezTo>
                    <a:pt x="57" y="159"/>
                    <a:pt x="48" y="166"/>
                    <a:pt x="39" y="163"/>
                  </a:cubicBezTo>
                  <a:cubicBezTo>
                    <a:pt x="34" y="162"/>
                    <a:pt x="30" y="161"/>
                    <a:pt x="25" y="160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2"/>
                    <a:pt x="23" y="162"/>
                    <a:pt x="24" y="163"/>
                  </a:cubicBezTo>
                  <a:cubicBezTo>
                    <a:pt x="35" y="171"/>
                    <a:pt x="35" y="173"/>
                    <a:pt x="31" y="186"/>
                  </a:cubicBezTo>
                  <a:cubicBezTo>
                    <a:pt x="30" y="191"/>
                    <a:pt x="28" y="195"/>
                    <a:pt x="22" y="195"/>
                  </a:cubicBezTo>
                  <a:cubicBezTo>
                    <a:pt x="21" y="194"/>
                    <a:pt x="21" y="195"/>
                    <a:pt x="20" y="196"/>
                  </a:cubicBezTo>
                  <a:cubicBezTo>
                    <a:pt x="18" y="199"/>
                    <a:pt x="15" y="200"/>
                    <a:pt x="11" y="199"/>
                  </a:cubicBezTo>
                  <a:cubicBezTo>
                    <a:pt x="9" y="198"/>
                    <a:pt x="8" y="199"/>
                    <a:pt x="8" y="201"/>
                  </a:cubicBezTo>
                  <a:cubicBezTo>
                    <a:pt x="4" y="200"/>
                    <a:pt x="3" y="196"/>
                    <a:pt x="0" y="194"/>
                  </a:cubicBezTo>
                  <a:cubicBezTo>
                    <a:pt x="0" y="183"/>
                    <a:pt x="0" y="172"/>
                    <a:pt x="0" y="161"/>
                  </a:cubicBezTo>
                  <a:cubicBezTo>
                    <a:pt x="2" y="159"/>
                    <a:pt x="4" y="160"/>
                    <a:pt x="6" y="162"/>
                  </a:cubicBezTo>
                  <a:cubicBezTo>
                    <a:pt x="5" y="158"/>
                    <a:pt x="6" y="156"/>
                    <a:pt x="10" y="156"/>
                  </a:cubicBezTo>
                  <a:cubicBezTo>
                    <a:pt x="11" y="155"/>
                    <a:pt x="13" y="155"/>
                    <a:pt x="14" y="152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6" y="145"/>
                    <a:pt x="6" y="145"/>
                    <a:pt x="11" y="142"/>
                  </a:cubicBezTo>
                  <a:cubicBezTo>
                    <a:pt x="11" y="142"/>
                    <a:pt x="12" y="142"/>
                    <a:pt x="12" y="142"/>
                  </a:cubicBezTo>
                  <a:cubicBezTo>
                    <a:pt x="11" y="138"/>
                    <a:pt x="14" y="135"/>
                    <a:pt x="13" y="132"/>
                  </a:cubicBezTo>
                  <a:cubicBezTo>
                    <a:pt x="9" y="131"/>
                    <a:pt x="4" y="136"/>
                    <a:pt x="0" y="131"/>
                  </a:cubicBezTo>
                  <a:cubicBezTo>
                    <a:pt x="0" y="126"/>
                    <a:pt x="0" y="120"/>
                    <a:pt x="0" y="114"/>
                  </a:cubicBezTo>
                  <a:cubicBezTo>
                    <a:pt x="3" y="107"/>
                    <a:pt x="8" y="104"/>
                    <a:pt x="18" y="105"/>
                  </a:cubicBezTo>
                  <a:cubicBezTo>
                    <a:pt x="18" y="104"/>
                    <a:pt x="17" y="104"/>
                    <a:pt x="17" y="103"/>
                  </a:cubicBezTo>
                  <a:cubicBezTo>
                    <a:pt x="13" y="98"/>
                    <a:pt x="13" y="98"/>
                    <a:pt x="7" y="101"/>
                  </a:cubicBezTo>
                  <a:cubicBezTo>
                    <a:pt x="5" y="102"/>
                    <a:pt x="3" y="104"/>
                    <a:pt x="0" y="103"/>
                  </a:cubicBezTo>
                  <a:cubicBezTo>
                    <a:pt x="0" y="75"/>
                    <a:pt x="0" y="47"/>
                    <a:pt x="0" y="19"/>
                  </a:cubicBezTo>
                  <a:cubicBezTo>
                    <a:pt x="10" y="10"/>
                    <a:pt x="20" y="11"/>
                    <a:pt x="27" y="22"/>
                  </a:cubicBezTo>
                  <a:cubicBezTo>
                    <a:pt x="30" y="26"/>
                    <a:pt x="32" y="31"/>
                    <a:pt x="34" y="35"/>
                  </a:cubicBezTo>
                  <a:cubicBezTo>
                    <a:pt x="34" y="31"/>
                    <a:pt x="35" y="28"/>
                    <a:pt x="35" y="24"/>
                  </a:cubicBezTo>
                  <a:cubicBezTo>
                    <a:pt x="36" y="21"/>
                    <a:pt x="38" y="19"/>
                    <a:pt x="40" y="18"/>
                  </a:cubicBezTo>
                  <a:cubicBezTo>
                    <a:pt x="43" y="16"/>
                    <a:pt x="46" y="14"/>
                    <a:pt x="50" y="13"/>
                  </a:cubicBezTo>
                  <a:cubicBezTo>
                    <a:pt x="54" y="11"/>
                    <a:pt x="58" y="10"/>
                    <a:pt x="62" y="14"/>
                  </a:cubicBezTo>
                  <a:cubicBezTo>
                    <a:pt x="65" y="16"/>
                    <a:pt x="68" y="15"/>
                    <a:pt x="71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6" y="7"/>
                    <a:pt x="82" y="5"/>
                    <a:pt x="89" y="2"/>
                  </a:cubicBezTo>
                  <a:cubicBezTo>
                    <a:pt x="90" y="2"/>
                    <a:pt x="92" y="0"/>
                    <a:pt x="94" y="0"/>
                  </a:cubicBezTo>
                  <a:cubicBezTo>
                    <a:pt x="95" y="3"/>
                    <a:pt x="99" y="4"/>
                    <a:pt x="101" y="6"/>
                  </a:cubicBezTo>
                  <a:cubicBezTo>
                    <a:pt x="102" y="9"/>
                    <a:pt x="100" y="10"/>
                    <a:pt x="99" y="12"/>
                  </a:cubicBezTo>
                  <a:cubicBezTo>
                    <a:pt x="97" y="14"/>
                    <a:pt x="96" y="17"/>
                    <a:pt x="99" y="19"/>
                  </a:cubicBezTo>
                  <a:cubicBezTo>
                    <a:pt x="100" y="20"/>
                    <a:pt x="100" y="21"/>
                    <a:pt x="100" y="23"/>
                  </a:cubicBezTo>
                  <a:cubicBezTo>
                    <a:pt x="100" y="25"/>
                    <a:pt x="100" y="27"/>
                    <a:pt x="102" y="29"/>
                  </a:cubicBezTo>
                  <a:cubicBezTo>
                    <a:pt x="104" y="31"/>
                    <a:pt x="107" y="33"/>
                    <a:pt x="111" y="33"/>
                  </a:cubicBezTo>
                  <a:cubicBezTo>
                    <a:pt x="118" y="34"/>
                    <a:pt x="125" y="35"/>
                    <a:pt x="131" y="30"/>
                  </a:cubicBezTo>
                  <a:cubicBezTo>
                    <a:pt x="133" y="29"/>
                    <a:pt x="135" y="30"/>
                    <a:pt x="136" y="32"/>
                  </a:cubicBezTo>
                  <a:cubicBezTo>
                    <a:pt x="138" y="36"/>
                    <a:pt x="140" y="40"/>
                    <a:pt x="137" y="45"/>
                  </a:cubicBezTo>
                  <a:cubicBezTo>
                    <a:pt x="135" y="46"/>
                    <a:pt x="134" y="47"/>
                    <a:pt x="132" y="49"/>
                  </a:cubicBezTo>
                  <a:cubicBezTo>
                    <a:pt x="131" y="51"/>
                    <a:pt x="129" y="51"/>
                    <a:pt x="127" y="51"/>
                  </a:cubicBezTo>
                  <a:cubicBezTo>
                    <a:pt x="125" y="51"/>
                    <a:pt x="123" y="52"/>
                    <a:pt x="122" y="50"/>
                  </a:cubicBezTo>
                  <a:cubicBezTo>
                    <a:pt x="121" y="48"/>
                    <a:pt x="123" y="47"/>
                    <a:pt x="124" y="45"/>
                  </a:cubicBezTo>
                  <a:cubicBezTo>
                    <a:pt x="125" y="44"/>
                    <a:pt x="126" y="42"/>
                    <a:pt x="125" y="39"/>
                  </a:cubicBezTo>
                  <a:cubicBezTo>
                    <a:pt x="122" y="41"/>
                    <a:pt x="120" y="42"/>
                    <a:pt x="117" y="39"/>
                  </a:cubicBezTo>
                  <a:cubicBezTo>
                    <a:pt x="115" y="37"/>
                    <a:pt x="114" y="38"/>
                    <a:pt x="113" y="40"/>
                  </a:cubicBezTo>
                  <a:cubicBezTo>
                    <a:pt x="113" y="41"/>
                    <a:pt x="113" y="42"/>
                    <a:pt x="113" y="43"/>
                  </a:cubicBezTo>
                  <a:cubicBezTo>
                    <a:pt x="114" y="45"/>
                    <a:pt x="114" y="47"/>
                    <a:pt x="112" y="48"/>
                  </a:cubicBezTo>
                  <a:cubicBezTo>
                    <a:pt x="109" y="50"/>
                    <a:pt x="108" y="47"/>
                    <a:pt x="106" y="46"/>
                  </a:cubicBezTo>
                  <a:cubicBezTo>
                    <a:pt x="105" y="48"/>
                    <a:pt x="104" y="49"/>
                    <a:pt x="102" y="50"/>
                  </a:cubicBezTo>
                  <a:cubicBezTo>
                    <a:pt x="100" y="50"/>
                    <a:pt x="98" y="53"/>
                    <a:pt x="101" y="54"/>
                  </a:cubicBezTo>
                  <a:cubicBezTo>
                    <a:pt x="105" y="57"/>
                    <a:pt x="107" y="61"/>
                    <a:pt x="108" y="65"/>
                  </a:cubicBezTo>
                  <a:cubicBezTo>
                    <a:pt x="108" y="65"/>
                    <a:pt x="108" y="66"/>
                    <a:pt x="108" y="66"/>
                  </a:cubicBezTo>
                  <a:cubicBezTo>
                    <a:pt x="115" y="66"/>
                    <a:pt x="115" y="71"/>
                    <a:pt x="116" y="76"/>
                  </a:cubicBezTo>
                  <a:cubicBezTo>
                    <a:pt x="117" y="73"/>
                    <a:pt x="114" y="71"/>
                    <a:pt x="116" y="69"/>
                  </a:cubicBezTo>
                  <a:cubicBezTo>
                    <a:pt x="117" y="68"/>
                    <a:pt x="120" y="68"/>
                    <a:pt x="121" y="67"/>
                  </a:cubicBezTo>
                  <a:cubicBezTo>
                    <a:pt x="125" y="64"/>
                    <a:pt x="129" y="64"/>
                    <a:pt x="134" y="64"/>
                  </a:cubicBezTo>
                  <a:cubicBezTo>
                    <a:pt x="133" y="62"/>
                    <a:pt x="132" y="60"/>
                    <a:pt x="131" y="58"/>
                  </a:cubicBezTo>
                  <a:cubicBezTo>
                    <a:pt x="129" y="57"/>
                    <a:pt x="127" y="57"/>
                    <a:pt x="128" y="55"/>
                  </a:cubicBezTo>
                  <a:cubicBezTo>
                    <a:pt x="128" y="53"/>
                    <a:pt x="130" y="52"/>
                    <a:pt x="132" y="51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41" y="48"/>
                    <a:pt x="141" y="48"/>
                    <a:pt x="147" y="54"/>
                  </a:cubicBezTo>
                  <a:cubicBezTo>
                    <a:pt x="150" y="57"/>
                    <a:pt x="153" y="57"/>
                    <a:pt x="156" y="53"/>
                  </a:cubicBezTo>
                  <a:cubicBezTo>
                    <a:pt x="157" y="51"/>
                    <a:pt x="159" y="50"/>
                    <a:pt x="162" y="51"/>
                  </a:cubicBezTo>
                  <a:cubicBezTo>
                    <a:pt x="167" y="53"/>
                    <a:pt x="169" y="51"/>
                    <a:pt x="170" y="47"/>
                  </a:cubicBezTo>
                  <a:cubicBezTo>
                    <a:pt x="170" y="44"/>
                    <a:pt x="169" y="42"/>
                    <a:pt x="171" y="40"/>
                  </a:cubicBezTo>
                  <a:cubicBezTo>
                    <a:pt x="178" y="41"/>
                    <a:pt x="182" y="46"/>
                    <a:pt x="182" y="55"/>
                  </a:cubicBezTo>
                  <a:cubicBezTo>
                    <a:pt x="182" y="56"/>
                    <a:pt x="181" y="56"/>
                    <a:pt x="181" y="57"/>
                  </a:cubicBezTo>
                  <a:cubicBezTo>
                    <a:pt x="176" y="60"/>
                    <a:pt x="176" y="61"/>
                    <a:pt x="180" y="64"/>
                  </a:cubicBezTo>
                  <a:cubicBezTo>
                    <a:pt x="177" y="71"/>
                    <a:pt x="171" y="75"/>
                    <a:pt x="166" y="79"/>
                  </a:cubicBezTo>
                  <a:cubicBezTo>
                    <a:pt x="164" y="80"/>
                    <a:pt x="162" y="79"/>
                    <a:pt x="161" y="8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4" name="Freeform 1535">
              <a:extLst>
                <a:ext uri="{FF2B5EF4-FFF2-40B4-BE49-F238E27FC236}">
                  <a16:creationId xmlns:a16="http://schemas.microsoft.com/office/drawing/2014/main" id="{1213C9C7-39AA-D349-9655-0DE9A0971334}"/>
                </a:ext>
              </a:extLst>
            </p:cNvPr>
            <p:cNvSpPr/>
            <p:nvPr userDrawn="1"/>
          </p:nvSpPr>
          <p:spPr bwMode="auto">
            <a:xfrm>
              <a:off x="10163175" y="-6350"/>
              <a:ext cx="688975" cy="438150"/>
            </a:xfrm>
            <a:custGeom>
              <a:avLst/>
              <a:gdLst>
                <a:gd name="T0" fmla="*/ 143 w 184"/>
                <a:gd name="T1" fmla="*/ 106 h 117"/>
                <a:gd name="T2" fmla="*/ 129 w 184"/>
                <a:gd name="T3" fmla="*/ 117 h 117"/>
                <a:gd name="T4" fmla="*/ 111 w 184"/>
                <a:gd name="T5" fmla="*/ 108 h 117"/>
                <a:gd name="T6" fmla="*/ 96 w 184"/>
                <a:gd name="T7" fmla="*/ 92 h 117"/>
                <a:gd name="T8" fmla="*/ 78 w 184"/>
                <a:gd name="T9" fmla="*/ 81 h 117"/>
                <a:gd name="T10" fmla="*/ 70 w 184"/>
                <a:gd name="T11" fmla="*/ 62 h 117"/>
                <a:gd name="T12" fmla="*/ 76 w 184"/>
                <a:gd name="T13" fmla="*/ 44 h 117"/>
                <a:gd name="T14" fmla="*/ 70 w 184"/>
                <a:gd name="T15" fmla="*/ 30 h 117"/>
                <a:gd name="T16" fmla="*/ 52 w 184"/>
                <a:gd name="T17" fmla="*/ 44 h 117"/>
                <a:gd name="T18" fmla="*/ 41 w 184"/>
                <a:gd name="T19" fmla="*/ 48 h 117"/>
                <a:gd name="T20" fmla="*/ 34 w 184"/>
                <a:gd name="T21" fmla="*/ 35 h 117"/>
                <a:gd name="T22" fmla="*/ 16 w 184"/>
                <a:gd name="T23" fmla="*/ 16 h 117"/>
                <a:gd name="T24" fmla="*/ 5 w 184"/>
                <a:gd name="T25" fmla="*/ 2 h 117"/>
                <a:gd name="T26" fmla="*/ 39 w 184"/>
                <a:gd name="T27" fmla="*/ 0 h 117"/>
                <a:gd name="T28" fmla="*/ 35 w 184"/>
                <a:gd name="T29" fmla="*/ 10 h 117"/>
                <a:gd name="T30" fmla="*/ 37 w 184"/>
                <a:gd name="T31" fmla="*/ 12 h 117"/>
                <a:gd name="T32" fmla="*/ 48 w 184"/>
                <a:gd name="T33" fmla="*/ 9 h 117"/>
                <a:gd name="T34" fmla="*/ 43 w 184"/>
                <a:gd name="T35" fmla="*/ 22 h 117"/>
                <a:gd name="T36" fmla="*/ 58 w 184"/>
                <a:gd name="T37" fmla="*/ 11 h 117"/>
                <a:gd name="T38" fmla="*/ 64 w 184"/>
                <a:gd name="T39" fmla="*/ 20 h 117"/>
                <a:gd name="T40" fmla="*/ 65 w 184"/>
                <a:gd name="T41" fmla="*/ 11 h 117"/>
                <a:gd name="T42" fmla="*/ 71 w 184"/>
                <a:gd name="T43" fmla="*/ 3 h 117"/>
                <a:gd name="T44" fmla="*/ 106 w 184"/>
                <a:gd name="T45" fmla="*/ 0 h 117"/>
                <a:gd name="T46" fmla="*/ 115 w 184"/>
                <a:gd name="T47" fmla="*/ 15 h 117"/>
                <a:gd name="T48" fmla="*/ 116 w 184"/>
                <a:gd name="T49" fmla="*/ 26 h 117"/>
                <a:gd name="T50" fmla="*/ 141 w 184"/>
                <a:gd name="T51" fmla="*/ 16 h 117"/>
                <a:gd name="T52" fmla="*/ 154 w 184"/>
                <a:gd name="T53" fmla="*/ 24 h 117"/>
                <a:gd name="T54" fmla="*/ 176 w 184"/>
                <a:gd name="T55" fmla="*/ 52 h 117"/>
                <a:gd name="T56" fmla="*/ 180 w 184"/>
                <a:gd name="T57" fmla="*/ 70 h 117"/>
                <a:gd name="T58" fmla="*/ 177 w 184"/>
                <a:gd name="T59" fmla="*/ 84 h 117"/>
                <a:gd name="T60" fmla="*/ 150 w 184"/>
                <a:gd name="T61" fmla="*/ 95 h 117"/>
                <a:gd name="T62" fmla="*/ 149 w 184"/>
                <a:gd name="T63" fmla="*/ 106 h 117"/>
                <a:gd name="T64" fmla="*/ 146 w 184"/>
                <a:gd name="T65" fmla="*/ 101 h 117"/>
                <a:gd name="T66" fmla="*/ 146 w 184"/>
                <a:gd name="T67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4" h="117">
                  <a:moveTo>
                    <a:pt x="146" y="110"/>
                  </a:moveTo>
                  <a:cubicBezTo>
                    <a:pt x="144" y="109"/>
                    <a:pt x="145" y="105"/>
                    <a:pt x="143" y="106"/>
                  </a:cubicBezTo>
                  <a:cubicBezTo>
                    <a:pt x="140" y="106"/>
                    <a:pt x="137" y="108"/>
                    <a:pt x="134" y="110"/>
                  </a:cubicBezTo>
                  <a:cubicBezTo>
                    <a:pt x="132" y="112"/>
                    <a:pt x="133" y="116"/>
                    <a:pt x="129" y="117"/>
                  </a:cubicBezTo>
                  <a:cubicBezTo>
                    <a:pt x="128" y="116"/>
                    <a:pt x="129" y="112"/>
                    <a:pt x="126" y="113"/>
                  </a:cubicBezTo>
                  <a:cubicBezTo>
                    <a:pt x="121" y="107"/>
                    <a:pt x="119" y="106"/>
                    <a:pt x="111" y="108"/>
                  </a:cubicBezTo>
                  <a:cubicBezTo>
                    <a:pt x="107" y="110"/>
                    <a:pt x="103" y="110"/>
                    <a:pt x="100" y="106"/>
                  </a:cubicBezTo>
                  <a:cubicBezTo>
                    <a:pt x="96" y="102"/>
                    <a:pt x="94" y="98"/>
                    <a:pt x="96" y="92"/>
                  </a:cubicBezTo>
                  <a:cubicBezTo>
                    <a:pt x="97" y="88"/>
                    <a:pt x="96" y="87"/>
                    <a:pt x="92" y="87"/>
                  </a:cubicBezTo>
                  <a:cubicBezTo>
                    <a:pt x="86" y="86"/>
                    <a:pt x="82" y="84"/>
                    <a:pt x="78" y="81"/>
                  </a:cubicBezTo>
                  <a:cubicBezTo>
                    <a:pt x="76" y="79"/>
                    <a:pt x="75" y="78"/>
                    <a:pt x="73" y="76"/>
                  </a:cubicBezTo>
                  <a:cubicBezTo>
                    <a:pt x="73" y="71"/>
                    <a:pt x="72" y="67"/>
                    <a:pt x="70" y="62"/>
                  </a:cubicBezTo>
                  <a:cubicBezTo>
                    <a:pt x="68" y="59"/>
                    <a:pt x="70" y="55"/>
                    <a:pt x="74" y="52"/>
                  </a:cubicBezTo>
                  <a:cubicBezTo>
                    <a:pt x="79" y="49"/>
                    <a:pt x="79" y="49"/>
                    <a:pt x="76" y="44"/>
                  </a:cubicBezTo>
                  <a:cubicBezTo>
                    <a:pt x="75" y="41"/>
                    <a:pt x="74" y="38"/>
                    <a:pt x="74" y="35"/>
                  </a:cubicBezTo>
                  <a:cubicBezTo>
                    <a:pt x="74" y="32"/>
                    <a:pt x="72" y="31"/>
                    <a:pt x="70" y="30"/>
                  </a:cubicBezTo>
                  <a:cubicBezTo>
                    <a:pt x="67" y="29"/>
                    <a:pt x="65" y="31"/>
                    <a:pt x="64" y="32"/>
                  </a:cubicBezTo>
                  <a:cubicBezTo>
                    <a:pt x="61" y="37"/>
                    <a:pt x="57" y="41"/>
                    <a:pt x="52" y="44"/>
                  </a:cubicBezTo>
                  <a:cubicBezTo>
                    <a:pt x="49" y="45"/>
                    <a:pt x="46" y="45"/>
                    <a:pt x="44" y="48"/>
                  </a:cubicBezTo>
                  <a:cubicBezTo>
                    <a:pt x="43" y="49"/>
                    <a:pt x="42" y="49"/>
                    <a:pt x="41" y="48"/>
                  </a:cubicBezTo>
                  <a:cubicBezTo>
                    <a:pt x="38" y="46"/>
                    <a:pt x="36" y="43"/>
                    <a:pt x="36" y="39"/>
                  </a:cubicBezTo>
                  <a:cubicBezTo>
                    <a:pt x="36" y="37"/>
                    <a:pt x="36" y="35"/>
                    <a:pt x="34" y="35"/>
                  </a:cubicBezTo>
                  <a:cubicBezTo>
                    <a:pt x="26" y="34"/>
                    <a:pt x="23" y="31"/>
                    <a:pt x="23" y="23"/>
                  </a:cubicBezTo>
                  <a:cubicBezTo>
                    <a:pt x="23" y="16"/>
                    <a:pt x="23" y="16"/>
                    <a:pt x="16" y="16"/>
                  </a:cubicBezTo>
                  <a:cubicBezTo>
                    <a:pt x="12" y="16"/>
                    <a:pt x="8" y="15"/>
                    <a:pt x="5" y="12"/>
                  </a:cubicBezTo>
                  <a:cubicBezTo>
                    <a:pt x="2" y="9"/>
                    <a:pt x="0" y="5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18" y="0"/>
                    <a:pt x="28" y="0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8" y="5"/>
                    <a:pt x="38" y="8"/>
                    <a:pt x="35" y="10"/>
                  </a:cubicBezTo>
                  <a:cubicBezTo>
                    <a:pt x="34" y="10"/>
                    <a:pt x="34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9" y="11"/>
                    <a:pt x="42" y="9"/>
                    <a:pt x="45" y="9"/>
                  </a:cubicBezTo>
                  <a:cubicBezTo>
                    <a:pt x="46" y="8"/>
                    <a:pt x="47" y="8"/>
                    <a:pt x="48" y="9"/>
                  </a:cubicBezTo>
                  <a:cubicBezTo>
                    <a:pt x="48" y="10"/>
                    <a:pt x="48" y="11"/>
                    <a:pt x="47" y="12"/>
                  </a:cubicBezTo>
                  <a:cubicBezTo>
                    <a:pt x="45" y="15"/>
                    <a:pt x="45" y="18"/>
                    <a:pt x="43" y="22"/>
                  </a:cubicBezTo>
                  <a:cubicBezTo>
                    <a:pt x="46" y="18"/>
                    <a:pt x="48" y="14"/>
                    <a:pt x="50" y="11"/>
                  </a:cubicBezTo>
                  <a:cubicBezTo>
                    <a:pt x="54" y="6"/>
                    <a:pt x="56" y="6"/>
                    <a:pt x="58" y="11"/>
                  </a:cubicBezTo>
                  <a:cubicBezTo>
                    <a:pt x="59" y="13"/>
                    <a:pt x="60" y="16"/>
                    <a:pt x="61" y="18"/>
                  </a:cubicBezTo>
                  <a:cubicBezTo>
                    <a:pt x="62" y="19"/>
                    <a:pt x="63" y="20"/>
                    <a:pt x="64" y="20"/>
                  </a:cubicBezTo>
                  <a:cubicBezTo>
                    <a:pt x="65" y="20"/>
                    <a:pt x="65" y="18"/>
                    <a:pt x="65" y="17"/>
                  </a:cubicBezTo>
                  <a:cubicBezTo>
                    <a:pt x="65" y="15"/>
                    <a:pt x="65" y="13"/>
                    <a:pt x="65" y="11"/>
                  </a:cubicBezTo>
                  <a:cubicBezTo>
                    <a:pt x="64" y="6"/>
                    <a:pt x="69" y="3"/>
                    <a:pt x="74" y="5"/>
                  </a:cubicBezTo>
                  <a:cubicBezTo>
                    <a:pt x="73" y="4"/>
                    <a:pt x="72" y="4"/>
                    <a:pt x="71" y="3"/>
                  </a:cubicBezTo>
                  <a:cubicBezTo>
                    <a:pt x="70" y="2"/>
                    <a:pt x="69" y="1"/>
                    <a:pt x="70" y="0"/>
                  </a:cubicBezTo>
                  <a:cubicBezTo>
                    <a:pt x="82" y="0"/>
                    <a:pt x="94" y="0"/>
                    <a:pt x="106" y="0"/>
                  </a:cubicBezTo>
                  <a:cubicBezTo>
                    <a:pt x="107" y="1"/>
                    <a:pt x="107" y="3"/>
                    <a:pt x="107" y="5"/>
                  </a:cubicBezTo>
                  <a:cubicBezTo>
                    <a:pt x="107" y="10"/>
                    <a:pt x="110" y="14"/>
                    <a:pt x="115" y="15"/>
                  </a:cubicBezTo>
                  <a:cubicBezTo>
                    <a:pt x="121" y="17"/>
                    <a:pt x="121" y="18"/>
                    <a:pt x="118" y="23"/>
                  </a:cubicBezTo>
                  <a:cubicBezTo>
                    <a:pt x="117" y="24"/>
                    <a:pt x="116" y="25"/>
                    <a:pt x="116" y="26"/>
                  </a:cubicBezTo>
                  <a:cubicBezTo>
                    <a:pt x="119" y="20"/>
                    <a:pt x="130" y="13"/>
                    <a:pt x="137" y="14"/>
                  </a:cubicBezTo>
                  <a:cubicBezTo>
                    <a:pt x="139" y="14"/>
                    <a:pt x="140" y="15"/>
                    <a:pt x="141" y="16"/>
                  </a:cubicBezTo>
                  <a:cubicBezTo>
                    <a:pt x="143" y="17"/>
                    <a:pt x="145" y="19"/>
                    <a:pt x="148" y="19"/>
                  </a:cubicBezTo>
                  <a:cubicBezTo>
                    <a:pt x="151" y="19"/>
                    <a:pt x="153" y="21"/>
                    <a:pt x="154" y="24"/>
                  </a:cubicBezTo>
                  <a:cubicBezTo>
                    <a:pt x="157" y="33"/>
                    <a:pt x="159" y="41"/>
                    <a:pt x="155" y="51"/>
                  </a:cubicBezTo>
                  <a:cubicBezTo>
                    <a:pt x="162" y="51"/>
                    <a:pt x="169" y="52"/>
                    <a:pt x="176" y="52"/>
                  </a:cubicBezTo>
                  <a:cubicBezTo>
                    <a:pt x="176" y="55"/>
                    <a:pt x="178" y="56"/>
                    <a:pt x="179" y="58"/>
                  </a:cubicBezTo>
                  <a:cubicBezTo>
                    <a:pt x="184" y="63"/>
                    <a:pt x="184" y="65"/>
                    <a:pt x="180" y="70"/>
                  </a:cubicBezTo>
                  <a:cubicBezTo>
                    <a:pt x="178" y="72"/>
                    <a:pt x="177" y="75"/>
                    <a:pt x="178" y="78"/>
                  </a:cubicBezTo>
                  <a:cubicBezTo>
                    <a:pt x="180" y="80"/>
                    <a:pt x="179" y="82"/>
                    <a:pt x="177" y="84"/>
                  </a:cubicBezTo>
                  <a:cubicBezTo>
                    <a:pt x="171" y="91"/>
                    <a:pt x="164" y="93"/>
                    <a:pt x="156" y="90"/>
                  </a:cubicBezTo>
                  <a:cubicBezTo>
                    <a:pt x="151" y="88"/>
                    <a:pt x="149" y="90"/>
                    <a:pt x="150" y="95"/>
                  </a:cubicBezTo>
                  <a:cubicBezTo>
                    <a:pt x="150" y="97"/>
                    <a:pt x="152" y="97"/>
                    <a:pt x="152" y="99"/>
                  </a:cubicBezTo>
                  <a:cubicBezTo>
                    <a:pt x="147" y="100"/>
                    <a:pt x="149" y="103"/>
                    <a:pt x="149" y="106"/>
                  </a:cubicBezTo>
                  <a:cubicBezTo>
                    <a:pt x="146" y="105"/>
                    <a:pt x="147" y="103"/>
                    <a:pt x="146" y="101"/>
                  </a:cubicBezTo>
                  <a:cubicBezTo>
                    <a:pt x="146" y="101"/>
                    <a:pt x="145" y="102"/>
                    <a:pt x="146" y="101"/>
                  </a:cubicBezTo>
                  <a:cubicBezTo>
                    <a:pt x="146" y="101"/>
                    <a:pt x="146" y="101"/>
                    <a:pt x="146" y="102"/>
                  </a:cubicBezTo>
                  <a:cubicBezTo>
                    <a:pt x="146" y="104"/>
                    <a:pt x="148" y="107"/>
                    <a:pt x="146" y="11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5" name="Freeform 1536">
              <a:extLst>
                <a:ext uri="{FF2B5EF4-FFF2-40B4-BE49-F238E27FC236}">
                  <a16:creationId xmlns:a16="http://schemas.microsoft.com/office/drawing/2014/main" id="{8BA04EDE-514C-983C-CADE-6C70F26E343E}"/>
                </a:ext>
              </a:extLst>
            </p:cNvPr>
            <p:cNvSpPr/>
            <p:nvPr userDrawn="1"/>
          </p:nvSpPr>
          <p:spPr bwMode="auto">
            <a:xfrm>
              <a:off x="9234488" y="-6350"/>
              <a:ext cx="587375" cy="547688"/>
            </a:xfrm>
            <a:custGeom>
              <a:avLst/>
              <a:gdLst>
                <a:gd name="T0" fmla="*/ 98 w 157"/>
                <a:gd name="T1" fmla="*/ 118 h 146"/>
                <a:gd name="T2" fmla="*/ 65 w 157"/>
                <a:gd name="T3" fmla="*/ 118 h 146"/>
                <a:gd name="T4" fmla="*/ 60 w 157"/>
                <a:gd name="T5" fmla="*/ 106 h 146"/>
                <a:gd name="T6" fmla="*/ 63 w 157"/>
                <a:gd name="T7" fmla="*/ 93 h 146"/>
                <a:gd name="T8" fmla="*/ 69 w 157"/>
                <a:gd name="T9" fmla="*/ 79 h 146"/>
                <a:gd name="T10" fmla="*/ 67 w 157"/>
                <a:gd name="T11" fmla="*/ 76 h 146"/>
                <a:gd name="T12" fmla="*/ 59 w 157"/>
                <a:gd name="T13" fmla="*/ 77 h 146"/>
                <a:gd name="T14" fmla="*/ 30 w 157"/>
                <a:gd name="T15" fmla="*/ 81 h 146"/>
                <a:gd name="T16" fmla="*/ 29 w 157"/>
                <a:gd name="T17" fmla="*/ 64 h 146"/>
                <a:gd name="T18" fmla="*/ 7 w 157"/>
                <a:gd name="T19" fmla="*/ 51 h 146"/>
                <a:gd name="T20" fmla="*/ 3 w 157"/>
                <a:gd name="T21" fmla="*/ 40 h 146"/>
                <a:gd name="T22" fmla="*/ 12 w 157"/>
                <a:gd name="T23" fmla="*/ 20 h 146"/>
                <a:gd name="T24" fmla="*/ 7 w 157"/>
                <a:gd name="T25" fmla="*/ 9 h 146"/>
                <a:gd name="T26" fmla="*/ 42 w 157"/>
                <a:gd name="T27" fmla="*/ 0 h 146"/>
                <a:gd name="T28" fmla="*/ 58 w 157"/>
                <a:gd name="T29" fmla="*/ 18 h 146"/>
                <a:gd name="T30" fmla="*/ 45 w 157"/>
                <a:gd name="T31" fmla="*/ 12 h 146"/>
                <a:gd name="T32" fmla="*/ 43 w 157"/>
                <a:gd name="T33" fmla="*/ 27 h 146"/>
                <a:gd name="T34" fmla="*/ 28 w 157"/>
                <a:gd name="T35" fmla="*/ 20 h 146"/>
                <a:gd name="T36" fmla="*/ 23 w 157"/>
                <a:gd name="T37" fmla="*/ 20 h 146"/>
                <a:gd name="T38" fmla="*/ 31 w 157"/>
                <a:gd name="T39" fmla="*/ 26 h 146"/>
                <a:gd name="T40" fmla="*/ 40 w 157"/>
                <a:gd name="T41" fmla="*/ 40 h 146"/>
                <a:gd name="T42" fmla="*/ 47 w 157"/>
                <a:gd name="T43" fmla="*/ 48 h 146"/>
                <a:gd name="T44" fmla="*/ 62 w 157"/>
                <a:gd name="T45" fmla="*/ 48 h 146"/>
                <a:gd name="T46" fmla="*/ 64 w 157"/>
                <a:gd name="T47" fmla="*/ 38 h 146"/>
                <a:gd name="T48" fmla="*/ 77 w 157"/>
                <a:gd name="T49" fmla="*/ 65 h 146"/>
                <a:gd name="T50" fmla="*/ 78 w 157"/>
                <a:gd name="T51" fmla="*/ 43 h 146"/>
                <a:gd name="T52" fmla="*/ 73 w 157"/>
                <a:gd name="T53" fmla="*/ 7 h 146"/>
                <a:gd name="T54" fmla="*/ 86 w 157"/>
                <a:gd name="T55" fmla="*/ 39 h 146"/>
                <a:gd name="T56" fmla="*/ 93 w 157"/>
                <a:gd name="T57" fmla="*/ 41 h 146"/>
                <a:gd name="T58" fmla="*/ 106 w 157"/>
                <a:gd name="T59" fmla="*/ 52 h 146"/>
                <a:gd name="T60" fmla="*/ 109 w 157"/>
                <a:gd name="T61" fmla="*/ 51 h 146"/>
                <a:gd name="T62" fmla="*/ 113 w 157"/>
                <a:gd name="T63" fmla="*/ 48 h 146"/>
                <a:gd name="T64" fmla="*/ 121 w 157"/>
                <a:gd name="T65" fmla="*/ 47 h 146"/>
                <a:gd name="T66" fmla="*/ 114 w 157"/>
                <a:gd name="T67" fmla="*/ 30 h 146"/>
                <a:gd name="T68" fmla="*/ 122 w 157"/>
                <a:gd name="T69" fmla="*/ 29 h 146"/>
                <a:gd name="T70" fmla="*/ 130 w 157"/>
                <a:gd name="T71" fmla="*/ 34 h 146"/>
                <a:gd name="T72" fmla="*/ 133 w 157"/>
                <a:gd name="T73" fmla="*/ 41 h 146"/>
                <a:gd name="T74" fmla="*/ 141 w 157"/>
                <a:gd name="T75" fmla="*/ 45 h 146"/>
                <a:gd name="T76" fmla="*/ 132 w 157"/>
                <a:gd name="T77" fmla="*/ 49 h 146"/>
                <a:gd name="T78" fmla="*/ 142 w 157"/>
                <a:gd name="T79" fmla="*/ 56 h 146"/>
                <a:gd name="T80" fmla="*/ 149 w 157"/>
                <a:gd name="T81" fmla="*/ 72 h 146"/>
                <a:gd name="T82" fmla="*/ 144 w 157"/>
                <a:gd name="T83" fmla="*/ 83 h 146"/>
                <a:gd name="T84" fmla="*/ 156 w 157"/>
                <a:gd name="T85" fmla="*/ 99 h 146"/>
                <a:gd name="T86" fmla="*/ 140 w 157"/>
                <a:gd name="T87" fmla="*/ 119 h 146"/>
                <a:gd name="T88" fmla="*/ 133 w 157"/>
                <a:gd name="T89" fmla="*/ 137 h 146"/>
                <a:gd name="T90" fmla="*/ 119 w 157"/>
                <a:gd name="T91" fmla="*/ 141 h 146"/>
                <a:gd name="T92" fmla="*/ 108 w 157"/>
                <a:gd name="T93" fmla="*/ 140 h 146"/>
                <a:gd name="T94" fmla="*/ 97 w 157"/>
                <a:gd name="T95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" h="146">
                  <a:moveTo>
                    <a:pt x="100" y="131"/>
                  </a:moveTo>
                  <a:cubicBezTo>
                    <a:pt x="102" y="127"/>
                    <a:pt x="99" y="123"/>
                    <a:pt x="98" y="118"/>
                  </a:cubicBezTo>
                  <a:cubicBezTo>
                    <a:pt x="97" y="116"/>
                    <a:pt x="95" y="118"/>
                    <a:pt x="94" y="119"/>
                  </a:cubicBezTo>
                  <a:cubicBezTo>
                    <a:pt x="88" y="123"/>
                    <a:pt x="71" y="124"/>
                    <a:pt x="65" y="118"/>
                  </a:cubicBezTo>
                  <a:cubicBezTo>
                    <a:pt x="63" y="116"/>
                    <a:pt x="60" y="114"/>
                    <a:pt x="62" y="111"/>
                  </a:cubicBezTo>
                  <a:cubicBezTo>
                    <a:pt x="63" y="109"/>
                    <a:pt x="62" y="107"/>
                    <a:pt x="60" y="106"/>
                  </a:cubicBezTo>
                  <a:cubicBezTo>
                    <a:pt x="57" y="104"/>
                    <a:pt x="58" y="102"/>
                    <a:pt x="60" y="100"/>
                  </a:cubicBezTo>
                  <a:cubicBezTo>
                    <a:pt x="61" y="98"/>
                    <a:pt x="64" y="96"/>
                    <a:pt x="63" y="93"/>
                  </a:cubicBezTo>
                  <a:cubicBezTo>
                    <a:pt x="64" y="92"/>
                    <a:pt x="66" y="91"/>
                    <a:pt x="67" y="91"/>
                  </a:cubicBezTo>
                  <a:cubicBezTo>
                    <a:pt x="76" y="87"/>
                    <a:pt x="76" y="87"/>
                    <a:pt x="69" y="79"/>
                  </a:cubicBezTo>
                  <a:cubicBezTo>
                    <a:pt x="69" y="79"/>
                    <a:pt x="69" y="79"/>
                    <a:pt x="69" y="78"/>
                  </a:cubicBezTo>
                  <a:cubicBezTo>
                    <a:pt x="68" y="77"/>
                    <a:pt x="68" y="77"/>
                    <a:pt x="67" y="76"/>
                  </a:cubicBezTo>
                  <a:cubicBezTo>
                    <a:pt x="66" y="73"/>
                    <a:pt x="64" y="72"/>
                    <a:pt x="62" y="75"/>
                  </a:cubicBezTo>
                  <a:cubicBezTo>
                    <a:pt x="62" y="77"/>
                    <a:pt x="61" y="78"/>
                    <a:pt x="59" y="77"/>
                  </a:cubicBezTo>
                  <a:cubicBezTo>
                    <a:pt x="54" y="78"/>
                    <a:pt x="48" y="79"/>
                    <a:pt x="44" y="82"/>
                  </a:cubicBezTo>
                  <a:cubicBezTo>
                    <a:pt x="41" y="84"/>
                    <a:pt x="32" y="83"/>
                    <a:pt x="30" y="81"/>
                  </a:cubicBezTo>
                  <a:cubicBezTo>
                    <a:pt x="28" y="78"/>
                    <a:pt x="29" y="75"/>
                    <a:pt x="29" y="72"/>
                  </a:cubicBezTo>
                  <a:cubicBezTo>
                    <a:pt x="29" y="69"/>
                    <a:pt x="30" y="67"/>
                    <a:pt x="29" y="64"/>
                  </a:cubicBezTo>
                  <a:cubicBezTo>
                    <a:pt x="29" y="61"/>
                    <a:pt x="27" y="60"/>
                    <a:pt x="24" y="59"/>
                  </a:cubicBezTo>
                  <a:cubicBezTo>
                    <a:pt x="18" y="58"/>
                    <a:pt x="12" y="55"/>
                    <a:pt x="7" y="51"/>
                  </a:cubicBezTo>
                  <a:cubicBezTo>
                    <a:pt x="4" y="50"/>
                    <a:pt x="3" y="48"/>
                    <a:pt x="4" y="44"/>
                  </a:cubicBezTo>
                  <a:cubicBezTo>
                    <a:pt x="5" y="43"/>
                    <a:pt x="4" y="41"/>
                    <a:pt x="3" y="40"/>
                  </a:cubicBezTo>
                  <a:cubicBezTo>
                    <a:pt x="0" y="36"/>
                    <a:pt x="0" y="34"/>
                    <a:pt x="4" y="31"/>
                  </a:cubicBezTo>
                  <a:cubicBezTo>
                    <a:pt x="7" y="28"/>
                    <a:pt x="9" y="24"/>
                    <a:pt x="12" y="20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0" y="14"/>
                    <a:pt x="8" y="12"/>
                    <a:pt x="7" y="9"/>
                  </a:cubicBezTo>
                  <a:cubicBezTo>
                    <a:pt x="4" y="5"/>
                    <a:pt x="4" y="3"/>
                    <a:pt x="9" y="0"/>
                  </a:cubicBezTo>
                  <a:cubicBezTo>
                    <a:pt x="20" y="0"/>
                    <a:pt x="31" y="0"/>
                    <a:pt x="42" y="0"/>
                  </a:cubicBezTo>
                  <a:cubicBezTo>
                    <a:pt x="48" y="3"/>
                    <a:pt x="54" y="7"/>
                    <a:pt x="57" y="13"/>
                  </a:cubicBezTo>
                  <a:cubicBezTo>
                    <a:pt x="58" y="15"/>
                    <a:pt x="59" y="16"/>
                    <a:pt x="58" y="18"/>
                  </a:cubicBezTo>
                  <a:cubicBezTo>
                    <a:pt x="57" y="20"/>
                    <a:pt x="55" y="19"/>
                    <a:pt x="54" y="18"/>
                  </a:cubicBezTo>
                  <a:cubicBezTo>
                    <a:pt x="50" y="18"/>
                    <a:pt x="47" y="15"/>
                    <a:pt x="45" y="12"/>
                  </a:cubicBezTo>
                  <a:cubicBezTo>
                    <a:pt x="42" y="15"/>
                    <a:pt x="43" y="18"/>
                    <a:pt x="44" y="22"/>
                  </a:cubicBezTo>
                  <a:cubicBezTo>
                    <a:pt x="44" y="24"/>
                    <a:pt x="45" y="26"/>
                    <a:pt x="43" y="27"/>
                  </a:cubicBezTo>
                  <a:cubicBezTo>
                    <a:pt x="40" y="29"/>
                    <a:pt x="39" y="26"/>
                    <a:pt x="38" y="25"/>
                  </a:cubicBezTo>
                  <a:cubicBezTo>
                    <a:pt x="36" y="22"/>
                    <a:pt x="32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3" y="19"/>
                    <a:pt x="23" y="20"/>
                  </a:cubicBezTo>
                  <a:cubicBezTo>
                    <a:pt x="22" y="22"/>
                    <a:pt x="25" y="23"/>
                    <a:pt x="26" y="24"/>
                  </a:cubicBezTo>
                  <a:cubicBezTo>
                    <a:pt x="28" y="25"/>
                    <a:pt x="30" y="25"/>
                    <a:pt x="31" y="26"/>
                  </a:cubicBezTo>
                  <a:cubicBezTo>
                    <a:pt x="35" y="28"/>
                    <a:pt x="37" y="30"/>
                    <a:pt x="37" y="34"/>
                  </a:cubicBezTo>
                  <a:cubicBezTo>
                    <a:pt x="36" y="37"/>
                    <a:pt x="36" y="39"/>
                    <a:pt x="40" y="40"/>
                  </a:cubicBezTo>
                  <a:cubicBezTo>
                    <a:pt x="42" y="40"/>
                    <a:pt x="43" y="42"/>
                    <a:pt x="44" y="44"/>
                  </a:cubicBezTo>
                  <a:cubicBezTo>
                    <a:pt x="44" y="46"/>
                    <a:pt x="46" y="47"/>
                    <a:pt x="47" y="48"/>
                  </a:cubicBezTo>
                  <a:cubicBezTo>
                    <a:pt x="51" y="51"/>
                    <a:pt x="52" y="53"/>
                    <a:pt x="49" y="57"/>
                  </a:cubicBezTo>
                  <a:cubicBezTo>
                    <a:pt x="54" y="54"/>
                    <a:pt x="56" y="48"/>
                    <a:pt x="62" y="48"/>
                  </a:cubicBezTo>
                  <a:cubicBezTo>
                    <a:pt x="61" y="46"/>
                    <a:pt x="61" y="43"/>
                    <a:pt x="61" y="41"/>
                  </a:cubicBezTo>
                  <a:cubicBezTo>
                    <a:pt x="62" y="39"/>
                    <a:pt x="62" y="38"/>
                    <a:pt x="64" y="38"/>
                  </a:cubicBezTo>
                  <a:cubicBezTo>
                    <a:pt x="66" y="37"/>
                    <a:pt x="66" y="39"/>
                    <a:pt x="67" y="40"/>
                  </a:cubicBezTo>
                  <a:cubicBezTo>
                    <a:pt x="70" y="48"/>
                    <a:pt x="73" y="57"/>
                    <a:pt x="77" y="65"/>
                  </a:cubicBezTo>
                  <a:cubicBezTo>
                    <a:pt x="77" y="60"/>
                    <a:pt x="76" y="56"/>
                    <a:pt x="76" y="51"/>
                  </a:cubicBezTo>
                  <a:cubicBezTo>
                    <a:pt x="77" y="49"/>
                    <a:pt x="77" y="46"/>
                    <a:pt x="78" y="43"/>
                  </a:cubicBezTo>
                  <a:cubicBezTo>
                    <a:pt x="82" y="35"/>
                    <a:pt x="80" y="28"/>
                    <a:pt x="74" y="21"/>
                  </a:cubicBezTo>
                  <a:cubicBezTo>
                    <a:pt x="70" y="17"/>
                    <a:pt x="69" y="11"/>
                    <a:pt x="73" y="7"/>
                  </a:cubicBezTo>
                  <a:cubicBezTo>
                    <a:pt x="77" y="15"/>
                    <a:pt x="85" y="20"/>
                    <a:pt x="85" y="30"/>
                  </a:cubicBezTo>
                  <a:cubicBezTo>
                    <a:pt x="85" y="33"/>
                    <a:pt x="86" y="36"/>
                    <a:pt x="86" y="39"/>
                  </a:cubicBezTo>
                  <a:cubicBezTo>
                    <a:pt x="86" y="45"/>
                    <a:pt x="87" y="46"/>
                    <a:pt x="94" y="47"/>
                  </a:cubicBezTo>
                  <a:cubicBezTo>
                    <a:pt x="94" y="45"/>
                    <a:pt x="91" y="43"/>
                    <a:pt x="93" y="41"/>
                  </a:cubicBezTo>
                  <a:cubicBezTo>
                    <a:pt x="95" y="40"/>
                    <a:pt x="96" y="40"/>
                    <a:pt x="98" y="40"/>
                  </a:cubicBezTo>
                  <a:cubicBezTo>
                    <a:pt x="101" y="44"/>
                    <a:pt x="104" y="48"/>
                    <a:pt x="106" y="52"/>
                  </a:cubicBezTo>
                  <a:cubicBezTo>
                    <a:pt x="106" y="54"/>
                    <a:pt x="107" y="55"/>
                    <a:pt x="108" y="54"/>
                  </a:cubicBezTo>
                  <a:cubicBezTo>
                    <a:pt x="109" y="53"/>
                    <a:pt x="109" y="52"/>
                    <a:pt x="109" y="51"/>
                  </a:cubicBezTo>
                  <a:cubicBezTo>
                    <a:pt x="108" y="50"/>
                    <a:pt x="107" y="48"/>
                    <a:pt x="108" y="46"/>
                  </a:cubicBezTo>
                  <a:cubicBezTo>
                    <a:pt x="110" y="45"/>
                    <a:pt x="111" y="47"/>
                    <a:pt x="113" y="48"/>
                  </a:cubicBezTo>
                  <a:cubicBezTo>
                    <a:pt x="115" y="51"/>
                    <a:pt x="119" y="50"/>
                    <a:pt x="122" y="49"/>
                  </a:cubicBezTo>
                  <a:cubicBezTo>
                    <a:pt x="124" y="48"/>
                    <a:pt x="121" y="48"/>
                    <a:pt x="121" y="47"/>
                  </a:cubicBezTo>
                  <a:cubicBezTo>
                    <a:pt x="120" y="42"/>
                    <a:pt x="116" y="39"/>
                    <a:pt x="114" y="35"/>
                  </a:cubicBezTo>
                  <a:cubicBezTo>
                    <a:pt x="113" y="33"/>
                    <a:pt x="113" y="32"/>
                    <a:pt x="114" y="30"/>
                  </a:cubicBezTo>
                  <a:cubicBezTo>
                    <a:pt x="114" y="29"/>
                    <a:pt x="115" y="28"/>
                    <a:pt x="116" y="28"/>
                  </a:cubicBezTo>
                  <a:cubicBezTo>
                    <a:pt x="119" y="25"/>
                    <a:pt x="121" y="26"/>
                    <a:pt x="122" y="29"/>
                  </a:cubicBezTo>
                  <a:cubicBezTo>
                    <a:pt x="122" y="33"/>
                    <a:pt x="123" y="35"/>
                    <a:pt x="127" y="33"/>
                  </a:cubicBezTo>
                  <a:cubicBezTo>
                    <a:pt x="128" y="33"/>
                    <a:pt x="129" y="33"/>
                    <a:pt x="130" y="34"/>
                  </a:cubicBezTo>
                  <a:cubicBezTo>
                    <a:pt x="131" y="35"/>
                    <a:pt x="130" y="36"/>
                    <a:pt x="130" y="36"/>
                  </a:cubicBezTo>
                  <a:cubicBezTo>
                    <a:pt x="128" y="41"/>
                    <a:pt x="128" y="41"/>
                    <a:pt x="133" y="41"/>
                  </a:cubicBezTo>
                  <a:cubicBezTo>
                    <a:pt x="134" y="41"/>
                    <a:pt x="135" y="41"/>
                    <a:pt x="135" y="41"/>
                  </a:cubicBezTo>
                  <a:cubicBezTo>
                    <a:pt x="138" y="42"/>
                    <a:pt x="141" y="42"/>
                    <a:pt x="141" y="45"/>
                  </a:cubicBezTo>
                  <a:cubicBezTo>
                    <a:pt x="141" y="49"/>
                    <a:pt x="138" y="49"/>
                    <a:pt x="135" y="49"/>
                  </a:cubicBezTo>
                  <a:cubicBezTo>
                    <a:pt x="134" y="50"/>
                    <a:pt x="133" y="49"/>
                    <a:pt x="132" y="49"/>
                  </a:cubicBezTo>
                  <a:cubicBezTo>
                    <a:pt x="134" y="50"/>
                    <a:pt x="135" y="51"/>
                    <a:pt x="136" y="53"/>
                  </a:cubicBezTo>
                  <a:cubicBezTo>
                    <a:pt x="138" y="55"/>
                    <a:pt x="139" y="56"/>
                    <a:pt x="142" y="56"/>
                  </a:cubicBezTo>
                  <a:cubicBezTo>
                    <a:pt x="146" y="57"/>
                    <a:pt x="148" y="60"/>
                    <a:pt x="148" y="64"/>
                  </a:cubicBezTo>
                  <a:cubicBezTo>
                    <a:pt x="148" y="66"/>
                    <a:pt x="149" y="69"/>
                    <a:pt x="149" y="72"/>
                  </a:cubicBezTo>
                  <a:cubicBezTo>
                    <a:pt x="149" y="74"/>
                    <a:pt x="148" y="76"/>
                    <a:pt x="147" y="77"/>
                  </a:cubicBezTo>
                  <a:cubicBezTo>
                    <a:pt x="145" y="79"/>
                    <a:pt x="144" y="81"/>
                    <a:pt x="144" y="83"/>
                  </a:cubicBezTo>
                  <a:cubicBezTo>
                    <a:pt x="142" y="89"/>
                    <a:pt x="143" y="90"/>
                    <a:pt x="149" y="90"/>
                  </a:cubicBezTo>
                  <a:cubicBezTo>
                    <a:pt x="154" y="91"/>
                    <a:pt x="155" y="94"/>
                    <a:pt x="156" y="99"/>
                  </a:cubicBezTo>
                  <a:cubicBezTo>
                    <a:pt x="157" y="108"/>
                    <a:pt x="152" y="113"/>
                    <a:pt x="145" y="117"/>
                  </a:cubicBezTo>
                  <a:cubicBezTo>
                    <a:pt x="144" y="118"/>
                    <a:pt x="141" y="118"/>
                    <a:pt x="140" y="119"/>
                  </a:cubicBezTo>
                  <a:cubicBezTo>
                    <a:pt x="136" y="120"/>
                    <a:pt x="134" y="123"/>
                    <a:pt x="134" y="127"/>
                  </a:cubicBezTo>
                  <a:cubicBezTo>
                    <a:pt x="133" y="130"/>
                    <a:pt x="135" y="134"/>
                    <a:pt x="133" y="137"/>
                  </a:cubicBezTo>
                  <a:cubicBezTo>
                    <a:pt x="131" y="140"/>
                    <a:pt x="129" y="142"/>
                    <a:pt x="125" y="139"/>
                  </a:cubicBezTo>
                  <a:cubicBezTo>
                    <a:pt x="123" y="138"/>
                    <a:pt x="121" y="139"/>
                    <a:pt x="119" y="141"/>
                  </a:cubicBezTo>
                  <a:cubicBezTo>
                    <a:pt x="116" y="146"/>
                    <a:pt x="113" y="146"/>
                    <a:pt x="109" y="141"/>
                  </a:cubicBezTo>
                  <a:cubicBezTo>
                    <a:pt x="109" y="141"/>
                    <a:pt x="108" y="140"/>
                    <a:pt x="108" y="140"/>
                  </a:cubicBezTo>
                  <a:cubicBezTo>
                    <a:pt x="104" y="135"/>
                    <a:pt x="104" y="135"/>
                    <a:pt x="99" y="138"/>
                  </a:cubicBezTo>
                  <a:cubicBezTo>
                    <a:pt x="98" y="139"/>
                    <a:pt x="97" y="139"/>
                    <a:pt x="97" y="139"/>
                  </a:cubicBezTo>
                  <a:cubicBezTo>
                    <a:pt x="96" y="136"/>
                    <a:pt x="97" y="133"/>
                    <a:pt x="100" y="131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6" name="Freeform 1537">
              <a:extLst>
                <a:ext uri="{FF2B5EF4-FFF2-40B4-BE49-F238E27FC236}">
                  <a16:creationId xmlns:a16="http://schemas.microsoft.com/office/drawing/2014/main" id="{42201D6D-28D4-77DE-6445-5FE8D6808D14}"/>
                </a:ext>
              </a:extLst>
            </p:cNvPr>
            <p:cNvSpPr/>
            <p:nvPr userDrawn="1"/>
          </p:nvSpPr>
          <p:spPr bwMode="auto">
            <a:xfrm>
              <a:off x="9096375" y="1585913"/>
              <a:ext cx="471487" cy="385763"/>
            </a:xfrm>
            <a:custGeom>
              <a:avLst/>
              <a:gdLst>
                <a:gd name="T0" fmla="*/ 73 w 126"/>
                <a:gd name="T1" fmla="*/ 2 h 103"/>
                <a:gd name="T2" fmla="*/ 89 w 126"/>
                <a:gd name="T3" fmla="*/ 16 h 103"/>
                <a:gd name="T4" fmla="*/ 93 w 126"/>
                <a:gd name="T5" fmla="*/ 16 h 103"/>
                <a:gd name="T6" fmla="*/ 103 w 126"/>
                <a:gd name="T7" fmla="*/ 8 h 103"/>
                <a:gd name="T8" fmla="*/ 111 w 126"/>
                <a:gd name="T9" fmla="*/ 11 h 103"/>
                <a:gd name="T10" fmla="*/ 112 w 126"/>
                <a:gd name="T11" fmla="*/ 14 h 103"/>
                <a:gd name="T12" fmla="*/ 117 w 126"/>
                <a:gd name="T13" fmla="*/ 22 h 103"/>
                <a:gd name="T14" fmla="*/ 112 w 126"/>
                <a:gd name="T15" fmla="*/ 42 h 103"/>
                <a:gd name="T16" fmla="*/ 114 w 126"/>
                <a:gd name="T17" fmla="*/ 48 h 103"/>
                <a:gd name="T18" fmla="*/ 122 w 126"/>
                <a:gd name="T19" fmla="*/ 53 h 103"/>
                <a:gd name="T20" fmla="*/ 122 w 126"/>
                <a:gd name="T21" fmla="*/ 64 h 103"/>
                <a:gd name="T22" fmla="*/ 120 w 126"/>
                <a:gd name="T23" fmla="*/ 69 h 103"/>
                <a:gd name="T24" fmla="*/ 116 w 126"/>
                <a:gd name="T25" fmla="*/ 77 h 103"/>
                <a:gd name="T26" fmla="*/ 93 w 126"/>
                <a:gd name="T27" fmla="*/ 75 h 103"/>
                <a:gd name="T28" fmla="*/ 86 w 126"/>
                <a:gd name="T29" fmla="*/ 78 h 103"/>
                <a:gd name="T30" fmla="*/ 78 w 126"/>
                <a:gd name="T31" fmla="*/ 95 h 103"/>
                <a:gd name="T32" fmla="*/ 67 w 126"/>
                <a:gd name="T33" fmla="*/ 101 h 103"/>
                <a:gd name="T34" fmla="*/ 60 w 126"/>
                <a:gd name="T35" fmla="*/ 97 h 103"/>
                <a:gd name="T36" fmla="*/ 52 w 126"/>
                <a:gd name="T37" fmla="*/ 96 h 103"/>
                <a:gd name="T38" fmla="*/ 50 w 126"/>
                <a:gd name="T39" fmla="*/ 78 h 103"/>
                <a:gd name="T40" fmla="*/ 45 w 126"/>
                <a:gd name="T41" fmla="*/ 73 h 103"/>
                <a:gd name="T42" fmla="*/ 19 w 126"/>
                <a:gd name="T43" fmla="*/ 64 h 103"/>
                <a:gd name="T44" fmla="*/ 18 w 126"/>
                <a:gd name="T45" fmla="*/ 59 h 103"/>
                <a:gd name="T46" fmla="*/ 18 w 126"/>
                <a:gd name="T47" fmla="*/ 53 h 103"/>
                <a:gd name="T48" fmla="*/ 15 w 126"/>
                <a:gd name="T49" fmla="*/ 52 h 103"/>
                <a:gd name="T50" fmla="*/ 14 w 126"/>
                <a:gd name="T51" fmla="*/ 54 h 103"/>
                <a:gd name="T52" fmla="*/ 0 w 126"/>
                <a:gd name="T53" fmla="*/ 74 h 103"/>
                <a:gd name="T54" fmla="*/ 0 w 126"/>
                <a:gd name="T55" fmla="*/ 54 h 103"/>
                <a:gd name="T56" fmla="*/ 8 w 126"/>
                <a:gd name="T57" fmla="*/ 52 h 103"/>
                <a:gd name="T58" fmla="*/ 11 w 126"/>
                <a:gd name="T59" fmla="*/ 51 h 103"/>
                <a:gd name="T60" fmla="*/ 15 w 126"/>
                <a:gd name="T61" fmla="*/ 46 h 103"/>
                <a:gd name="T62" fmla="*/ 49 w 126"/>
                <a:gd name="T63" fmla="*/ 37 h 103"/>
                <a:gd name="T64" fmla="*/ 45 w 126"/>
                <a:gd name="T65" fmla="*/ 28 h 103"/>
                <a:gd name="T66" fmla="*/ 44 w 126"/>
                <a:gd name="T67" fmla="*/ 21 h 103"/>
                <a:gd name="T68" fmla="*/ 46 w 126"/>
                <a:gd name="T69" fmla="*/ 15 h 103"/>
                <a:gd name="T70" fmla="*/ 46 w 126"/>
                <a:gd name="T71" fmla="*/ 15 h 103"/>
                <a:gd name="T72" fmla="*/ 61 w 126"/>
                <a:gd name="T73" fmla="*/ 5 h 103"/>
                <a:gd name="T74" fmla="*/ 64 w 126"/>
                <a:gd name="T75" fmla="*/ 2 h 103"/>
                <a:gd name="T76" fmla="*/ 73 w 126"/>
                <a:gd name="T7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103">
                  <a:moveTo>
                    <a:pt x="73" y="2"/>
                  </a:moveTo>
                  <a:cubicBezTo>
                    <a:pt x="79" y="6"/>
                    <a:pt x="86" y="9"/>
                    <a:pt x="89" y="16"/>
                  </a:cubicBezTo>
                  <a:cubicBezTo>
                    <a:pt x="90" y="18"/>
                    <a:pt x="92" y="17"/>
                    <a:pt x="93" y="16"/>
                  </a:cubicBezTo>
                  <a:cubicBezTo>
                    <a:pt x="96" y="13"/>
                    <a:pt x="99" y="10"/>
                    <a:pt x="103" y="8"/>
                  </a:cubicBezTo>
                  <a:cubicBezTo>
                    <a:pt x="107" y="5"/>
                    <a:pt x="110" y="6"/>
                    <a:pt x="111" y="11"/>
                  </a:cubicBezTo>
                  <a:cubicBezTo>
                    <a:pt x="111" y="12"/>
                    <a:pt x="111" y="13"/>
                    <a:pt x="112" y="14"/>
                  </a:cubicBezTo>
                  <a:cubicBezTo>
                    <a:pt x="118" y="14"/>
                    <a:pt x="117" y="19"/>
                    <a:pt x="117" y="22"/>
                  </a:cubicBezTo>
                  <a:cubicBezTo>
                    <a:pt x="118" y="29"/>
                    <a:pt x="116" y="36"/>
                    <a:pt x="112" y="42"/>
                  </a:cubicBezTo>
                  <a:cubicBezTo>
                    <a:pt x="110" y="46"/>
                    <a:pt x="111" y="47"/>
                    <a:pt x="114" y="48"/>
                  </a:cubicBezTo>
                  <a:cubicBezTo>
                    <a:pt x="118" y="49"/>
                    <a:pt x="120" y="51"/>
                    <a:pt x="122" y="53"/>
                  </a:cubicBezTo>
                  <a:cubicBezTo>
                    <a:pt x="126" y="58"/>
                    <a:pt x="126" y="59"/>
                    <a:pt x="122" y="64"/>
                  </a:cubicBezTo>
                  <a:cubicBezTo>
                    <a:pt x="120" y="65"/>
                    <a:pt x="119" y="67"/>
                    <a:pt x="120" y="69"/>
                  </a:cubicBezTo>
                  <a:cubicBezTo>
                    <a:pt x="122" y="73"/>
                    <a:pt x="120" y="76"/>
                    <a:pt x="116" y="77"/>
                  </a:cubicBezTo>
                  <a:cubicBezTo>
                    <a:pt x="108" y="79"/>
                    <a:pt x="100" y="78"/>
                    <a:pt x="93" y="75"/>
                  </a:cubicBezTo>
                  <a:cubicBezTo>
                    <a:pt x="90" y="73"/>
                    <a:pt x="88" y="73"/>
                    <a:pt x="86" y="78"/>
                  </a:cubicBezTo>
                  <a:cubicBezTo>
                    <a:pt x="85" y="84"/>
                    <a:pt x="83" y="90"/>
                    <a:pt x="78" y="95"/>
                  </a:cubicBezTo>
                  <a:cubicBezTo>
                    <a:pt x="75" y="98"/>
                    <a:pt x="71" y="100"/>
                    <a:pt x="67" y="101"/>
                  </a:cubicBezTo>
                  <a:cubicBezTo>
                    <a:pt x="63" y="103"/>
                    <a:pt x="63" y="98"/>
                    <a:pt x="60" y="97"/>
                  </a:cubicBezTo>
                  <a:cubicBezTo>
                    <a:pt x="57" y="97"/>
                    <a:pt x="54" y="101"/>
                    <a:pt x="52" y="96"/>
                  </a:cubicBezTo>
                  <a:cubicBezTo>
                    <a:pt x="50" y="90"/>
                    <a:pt x="49" y="84"/>
                    <a:pt x="50" y="78"/>
                  </a:cubicBezTo>
                  <a:cubicBezTo>
                    <a:pt x="52" y="72"/>
                    <a:pt x="52" y="72"/>
                    <a:pt x="45" y="73"/>
                  </a:cubicBezTo>
                  <a:cubicBezTo>
                    <a:pt x="35" y="74"/>
                    <a:pt x="26" y="73"/>
                    <a:pt x="19" y="64"/>
                  </a:cubicBezTo>
                  <a:cubicBezTo>
                    <a:pt x="18" y="62"/>
                    <a:pt x="17" y="61"/>
                    <a:pt x="18" y="59"/>
                  </a:cubicBezTo>
                  <a:cubicBezTo>
                    <a:pt x="20" y="57"/>
                    <a:pt x="20" y="55"/>
                    <a:pt x="18" y="53"/>
                  </a:cubicBezTo>
                  <a:cubicBezTo>
                    <a:pt x="17" y="52"/>
                    <a:pt x="17" y="51"/>
                    <a:pt x="15" y="52"/>
                  </a:cubicBezTo>
                  <a:cubicBezTo>
                    <a:pt x="14" y="52"/>
                    <a:pt x="14" y="53"/>
                    <a:pt x="14" y="54"/>
                  </a:cubicBezTo>
                  <a:cubicBezTo>
                    <a:pt x="15" y="65"/>
                    <a:pt x="8" y="70"/>
                    <a:pt x="0" y="74"/>
                  </a:cubicBezTo>
                  <a:cubicBezTo>
                    <a:pt x="0" y="67"/>
                    <a:pt x="0" y="61"/>
                    <a:pt x="0" y="54"/>
                  </a:cubicBezTo>
                  <a:cubicBezTo>
                    <a:pt x="2" y="51"/>
                    <a:pt x="4" y="49"/>
                    <a:pt x="8" y="52"/>
                  </a:cubicBezTo>
                  <a:cubicBezTo>
                    <a:pt x="9" y="53"/>
                    <a:pt x="10" y="52"/>
                    <a:pt x="11" y="51"/>
                  </a:cubicBezTo>
                  <a:cubicBezTo>
                    <a:pt x="12" y="49"/>
                    <a:pt x="14" y="48"/>
                    <a:pt x="15" y="46"/>
                  </a:cubicBezTo>
                  <a:cubicBezTo>
                    <a:pt x="25" y="37"/>
                    <a:pt x="36" y="36"/>
                    <a:pt x="49" y="37"/>
                  </a:cubicBezTo>
                  <a:cubicBezTo>
                    <a:pt x="48" y="33"/>
                    <a:pt x="45" y="31"/>
                    <a:pt x="45" y="28"/>
                  </a:cubicBezTo>
                  <a:cubicBezTo>
                    <a:pt x="44" y="25"/>
                    <a:pt x="43" y="23"/>
                    <a:pt x="44" y="21"/>
                  </a:cubicBezTo>
                  <a:cubicBezTo>
                    <a:pt x="45" y="19"/>
                    <a:pt x="45" y="17"/>
                    <a:pt x="46" y="15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9" y="8"/>
                    <a:pt x="54" y="4"/>
                    <a:pt x="61" y="5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7" y="0"/>
                    <a:pt x="70" y="0"/>
                    <a:pt x="73" y="2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7" name="Freeform 1538">
              <a:extLst>
                <a:ext uri="{FF2B5EF4-FFF2-40B4-BE49-F238E27FC236}">
                  <a16:creationId xmlns:a16="http://schemas.microsoft.com/office/drawing/2014/main" id="{C9EC2B90-44F4-A151-D8E8-D44AE82DD848}"/>
                </a:ext>
              </a:extLst>
            </p:cNvPr>
            <p:cNvSpPr/>
            <p:nvPr userDrawn="1"/>
          </p:nvSpPr>
          <p:spPr bwMode="auto">
            <a:xfrm>
              <a:off x="9096375" y="1255713"/>
              <a:ext cx="385762" cy="468313"/>
            </a:xfrm>
            <a:custGeom>
              <a:avLst/>
              <a:gdLst>
                <a:gd name="T0" fmla="*/ 44 w 103"/>
                <a:gd name="T1" fmla="*/ 108 h 125"/>
                <a:gd name="T2" fmla="*/ 46 w 103"/>
                <a:gd name="T3" fmla="*/ 115 h 125"/>
                <a:gd name="T4" fmla="*/ 34 w 103"/>
                <a:gd name="T5" fmla="*/ 119 h 125"/>
                <a:gd name="T6" fmla="*/ 23 w 103"/>
                <a:gd name="T7" fmla="*/ 116 h 125"/>
                <a:gd name="T8" fmla="*/ 16 w 103"/>
                <a:gd name="T9" fmla="*/ 110 h 125"/>
                <a:gd name="T10" fmla="*/ 15 w 103"/>
                <a:gd name="T11" fmla="*/ 106 h 125"/>
                <a:gd name="T12" fmla="*/ 3 w 103"/>
                <a:gd name="T13" fmla="*/ 123 h 125"/>
                <a:gd name="T14" fmla="*/ 0 w 103"/>
                <a:gd name="T15" fmla="*/ 125 h 125"/>
                <a:gd name="T16" fmla="*/ 0 w 103"/>
                <a:gd name="T17" fmla="*/ 3 h 125"/>
                <a:gd name="T18" fmla="*/ 9 w 103"/>
                <a:gd name="T19" fmla="*/ 2 h 125"/>
                <a:gd name="T20" fmla="*/ 26 w 103"/>
                <a:gd name="T21" fmla="*/ 17 h 125"/>
                <a:gd name="T22" fmla="*/ 19 w 103"/>
                <a:gd name="T23" fmla="*/ 40 h 125"/>
                <a:gd name="T24" fmla="*/ 16 w 103"/>
                <a:gd name="T25" fmla="*/ 47 h 125"/>
                <a:gd name="T26" fmla="*/ 16 w 103"/>
                <a:gd name="T27" fmla="*/ 63 h 125"/>
                <a:gd name="T28" fmla="*/ 13 w 103"/>
                <a:gd name="T29" fmla="*/ 67 h 125"/>
                <a:gd name="T30" fmla="*/ 12 w 103"/>
                <a:gd name="T31" fmla="*/ 68 h 125"/>
                <a:gd name="T32" fmla="*/ 4 w 103"/>
                <a:gd name="T33" fmla="*/ 73 h 125"/>
                <a:gd name="T34" fmla="*/ 11 w 103"/>
                <a:gd name="T35" fmla="*/ 77 h 125"/>
                <a:gd name="T36" fmla="*/ 14 w 103"/>
                <a:gd name="T37" fmla="*/ 82 h 125"/>
                <a:gd name="T38" fmla="*/ 15 w 103"/>
                <a:gd name="T39" fmla="*/ 84 h 125"/>
                <a:gd name="T40" fmla="*/ 18 w 103"/>
                <a:gd name="T41" fmla="*/ 92 h 125"/>
                <a:gd name="T42" fmla="*/ 29 w 103"/>
                <a:gd name="T43" fmla="*/ 90 h 125"/>
                <a:gd name="T44" fmla="*/ 29 w 103"/>
                <a:gd name="T45" fmla="*/ 86 h 125"/>
                <a:gd name="T46" fmla="*/ 30 w 103"/>
                <a:gd name="T47" fmla="*/ 84 h 125"/>
                <a:gd name="T48" fmla="*/ 37 w 103"/>
                <a:gd name="T49" fmla="*/ 88 h 125"/>
                <a:gd name="T50" fmla="*/ 36 w 103"/>
                <a:gd name="T51" fmla="*/ 83 h 125"/>
                <a:gd name="T52" fmla="*/ 36 w 103"/>
                <a:gd name="T53" fmla="*/ 82 h 125"/>
                <a:gd name="T54" fmla="*/ 49 w 103"/>
                <a:gd name="T55" fmla="*/ 76 h 125"/>
                <a:gd name="T56" fmla="*/ 46 w 103"/>
                <a:gd name="T57" fmla="*/ 76 h 125"/>
                <a:gd name="T58" fmla="*/ 38 w 103"/>
                <a:gd name="T59" fmla="*/ 72 h 125"/>
                <a:gd name="T60" fmla="*/ 40 w 103"/>
                <a:gd name="T61" fmla="*/ 62 h 125"/>
                <a:gd name="T62" fmla="*/ 43 w 103"/>
                <a:gd name="T63" fmla="*/ 52 h 125"/>
                <a:gd name="T64" fmla="*/ 47 w 103"/>
                <a:gd name="T65" fmla="*/ 47 h 125"/>
                <a:gd name="T66" fmla="*/ 48 w 103"/>
                <a:gd name="T67" fmla="*/ 55 h 125"/>
                <a:gd name="T68" fmla="*/ 57 w 103"/>
                <a:gd name="T69" fmla="*/ 62 h 125"/>
                <a:gd name="T70" fmla="*/ 60 w 103"/>
                <a:gd name="T71" fmla="*/ 58 h 125"/>
                <a:gd name="T72" fmla="*/ 60 w 103"/>
                <a:gd name="T73" fmla="*/ 46 h 125"/>
                <a:gd name="T74" fmla="*/ 60 w 103"/>
                <a:gd name="T75" fmla="*/ 32 h 125"/>
                <a:gd name="T76" fmla="*/ 60 w 103"/>
                <a:gd name="T77" fmla="*/ 30 h 125"/>
                <a:gd name="T78" fmla="*/ 62 w 103"/>
                <a:gd name="T79" fmla="*/ 28 h 125"/>
                <a:gd name="T80" fmla="*/ 70 w 103"/>
                <a:gd name="T81" fmla="*/ 36 h 125"/>
                <a:gd name="T82" fmla="*/ 73 w 103"/>
                <a:gd name="T83" fmla="*/ 44 h 125"/>
                <a:gd name="T84" fmla="*/ 78 w 103"/>
                <a:gd name="T85" fmla="*/ 59 h 125"/>
                <a:gd name="T86" fmla="*/ 75 w 103"/>
                <a:gd name="T87" fmla="*/ 66 h 125"/>
                <a:gd name="T88" fmla="*/ 75 w 103"/>
                <a:gd name="T89" fmla="*/ 72 h 125"/>
                <a:gd name="T90" fmla="*/ 85 w 103"/>
                <a:gd name="T91" fmla="*/ 80 h 125"/>
                <a:gd name="T92" fmla="*/ 86 w 103"/>
                <a:gd name="T93" fmla="*/ 81 h 125"/>
                <a:gd name="T94" fmla="*/ 100 w 103"/>
                <a:gd name="T95" fmla="*/ 87 h 125"/>
                <a:gd name="T96" fmla="*/ 103 w 103"/>
                <a:gd name="T97" fmla="*/ 90 h 125"/>
                <a:gd name="T98" fmla="*/ 74 w 103"/>
                <a:gd name="T99" fmla="*/ 84 h 125"/>
                <a:gd name="T100" fmla="*/ 68 w 103"/>
                <a:gd name="T101" fmla="*/ 74 h 125"/>
                <a:gd name="T102" fmla="*/ 66 w 103"/>
                <a:gd name="T103" fmla="*/ 73 h 125"/>
                <a:gd name="T104" fmla="*/ 65 w 103"/>
                <a:gd name="T105" fmla="*/ 75 h 125"/>
                <a:gd name="T106" fmla="*/ 65 w 103"/>
                <a:gd name="T107" fmla="*/ 77 h 125"/>
                <a:gd name="T108" fmla="*/ 58 w 103"/>
                <a:gd name="T109" fmla="*/ 89 h 125"/>
                <a:gd name="T110" fmla="*/ 55 w 103"/>
                <a:gd name="T111" fmla="*/ 92 h 125"/>
                <a:gd name="T112" fmla="*/ 59 w 103"/>
                <a:gd name="T113" fmla="*/ 93 h 125"/>
                <a:gd name="T114" fmla="*/ 61 w 103"/>
                <a:gd name="T115" fmla="*/ 93 h 125"/>
                <a:gd name="T116" fmla="*/ 46 w 103"/>
                <a:gd name="T117" fmla="*/ 104 h 125"/>
                <a:gd name="T118" fmla="*/ 44 w 103"/>
                <a:gd name="T119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25">
                  <a:moveTo>
                    <a:pt x="44" y="108"/>
                  </a:moveTo>
                  <a:cubicBezTo>
                    <a:pt x="45" y="111"/>
                    <a:pt x="45" y="113"/>
                    <a:pt x="46" y="115"/>
                  </a:cubicBezTo>
                  <a:cubicBezTo>
                    <a:pt x="42" y="116"/>
                    <a:pt x="38" y="117"/>
                    <a:pt x="34" y="119"/>
                  </a:cubicBezTo>
                  <a:cubicBezTo>
                    <a:pt x="30" y="121"/>
                    <a:pt x="26" y="120"/>
                    <a:pt x="23" y="116"/>
                  </a:cubicBezTo>
                  <a:cubicBezTo>
                    <a:pt x="21" y="114"/>
                    <a:pt x="19" y="112"/>
                    <a:pt x="16" y="110"/>
                  </a:cubicBezTo>
                  <a:cubicBezTo>
                    <a:pt x="15" y="109"/>
                    <a:pt x="16" y="108"/>
                    <a:pt x="15" y="106"/>
                  </a:cubicBezTo>
                  <a:cubicBezTo>
                    <a:pt x="14" y="114"/>
                    <a:pt x="7" y="118"/>
                    <a:pt x="3" y="123"/>
                  </a:cubicBezTo>
                  <a:cubicBezTo>
                    <a:pt x="2" y="124"/>
                    <a:pt x="2" y="125"/>
                    <a:pt x="0" y="125"/>
                  </a:cubicBezTo>
                  <a:cubicBezTo>
                    <a:pt x="0" y="84"/>
                    <a:pt x="0" y="4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  <a:cubicBezTo>
                    <a:pt x="17" y="4"/>
                    <a:pt x="23" y="9"/>
                    <a:pt x="26" y="17"/>
                  </a:cubicBezTo>
                  <a:cubicBezTo>
                    <a:pt x="26" y="25"/>
                    <a:pt x="26" y="34"/>
                    <a:pt x="19" y="40"/>
                  </a:cubicBezTo>
                  <a:cubicBezTo>
                    <a:pt x="17" y="42"/>
                    <a:pt x="16" y="44"/>
                    <a:pt x="16" y="47"/>
                  </a:cubicBezTo>
                  <a:cubicBezTo>
                    <a:pt x="15" y="52"/>
                    <a:pt x="13" y="57"/>
                    <a:pt x="16" y="63"/>
                  </a:cubicBezTo>
                  <a:cubicBezTo>
                    <a:pt x="17" y="64"/>
                    <a:pt x="17" y="67"/>
                    <a:pt x="13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1" y="72"/>
                    <a:pt x="9" y="74"/>
                    <a:pt x="4" y="73"/>
                  </a:cubicBezTo>
                  <a:cubicBezTo>
                    <a:pt x="7" y="75"/>
                    <a:pt x="9" y="76"/>
                    <a:pt x="11" y="77"/>
                  </a:cubicBezTo>
                  <a:cubicBezTo>
                    <a:pt x="14" y="78"/>
                    <a:pt x="16" y="79"/>
                    <a:pt x="14" y="82"/>
                  </a:cubicBezTo>
                  <a:cubicBezTo>
                    <a:pt x="14" y="83"/>
                    <a:pt x="14" y="84"/>
                    <a:pt x="15" y="84"/>
                  </a:cubicBezTo>
                  <a:cubicBezTo>
                    <a:pt x="20" y="85"/>
                    <a:pt x="21" y="87"/>
                    <a:pt x="18" y="92"/>
                  </a:cubicBezTo>
                  <a:cubicBezTo>
                    <a:pt x="26" y="86"/>
                    <a:pt x="26" y="86"/>
                    <a:pt x="29" y="90"/>
                  </a:cubicBezTo>
                  <a:cubicBezTo>
                    <a:pt x="29" y="89"/>
                    <a:pt x="28" y="87"/>
                    <a:pt x="29" y="86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3" y="84"/>
                    <a:pt x="34" y="87"/>
                    <a:pt x="37" y="88"/>
                  </a:cubicBezTo>
                  <a:cubicBezTo>
                    <a:pt x="37" y="86"/>
                    <a:pt x="35" y="85"/>
                    <a:pt x="36" y="83"/>
                  </a:cubicBezTo>
                  <a:cubicBezTo>
                    <a:pt x="36" y="83"/>
                    <a:pt x="36" y="82"/>
                    <a:pt x="36" y="82"/>
                  </a:cubicBezTo>
                  <a:cubicBezTo>
                    <a:pt x="38" y="74"/>
                    <a:pt x="44" y="76"/>
                    <a:pt x="49" y="76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3" y="76"/>
                    <a:pt x="39" y="75"/>
                    <a:pt x="38" y="72"/>
                  </a:cubicBezTo>
                  <a:cubicBezTo>
                    <a:pt x="36" y="68"/>
                    <a:pt x="37" y="65"/>
                    <a:pt x="40" y="62"/>
                  </a:cubicBezTo>
                  <a:cubicBezTo>
                    <a:pt x="43" y="59"/>
                    <a:pt x="44" y="56"/>
                    <a:pt x="43" y="52"/>
                  </a:cubicBezTo>
                  <a:cubicBezTo>
                    <a:pt x="46" y="51"/>
                    <a:pt x="44" y="47"/>
                    <a:pt x="47" y="47"/>
                  </a:cubicBezTo>
                  <a:cubicBezTo>
                    <a:pt x="49" y="50"/>
                    <a:pt x="48" y="53"/>
                    <a:pt x="48" y="55"/>
                  </a:cubicBezTo>
                  <a:cubicBezTo>
                    <a:pt x="48" y="61"/>
                    <a:pt x="51" y="64"/>
                    <a:pt x="57" y="62"/>
                  </a:cubicBezTo>
                  <a:cubicBezTo>
                    <a:pt x="60" y="62"/>
                    <a:pt x="61" y="60"/>
                    <a:pt x="60" y="58"/>
                  </a:cubicBezTo>
                  <a:cubicBezTo>
                    <a:pt x="59" y="54"/>
                    <a:pt x="62" y="50"/>
                    <a:pt x="60" y="46"/>
                  </a:cubicBezTo>
                  <a:cubicBezTo>
                    <a:pt x="59" y="41"/>
                    <a:pt x="59" y="36"/>
                    <a:pt x="60" y="32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1" y="29"/>
                    <a:pt x="61" y="29"/>
                    <a:pt x="62" y="28"/>
                  </a:cubicBezTo>
                  <a:cubicBezTo>
                    <a:pt x="68" y="29"/>
                    <a:pt x="69" y="31"/>
                    <a:pt x="70" y="36"/>
                  </a:cubicBezTo>
                  <a:cubicBezTo>
                    <a:pt x="70" y="39"/>
                    <a:pt x="70" y="42"/>
                    <a:pt x="73" y="44"/>
                  </a:cubicBezTo>
                  <a:cubicBezTo>
                    <a:pt x="76" y="48"/>
                    <a:pt x="78" y="54"/>
                    <a:pt x="78" y="59"/>
                  </a:cubicBezTo>
                  <a:cubicBezTo>
                    <a:pt x="78" y="62"/>
                    <a:pt x="77" y="64"/>
                    <a:pt x="75" y="66"/>
                  </a:cubicBezTo>
                  <a:cubicBezTo>
                    <a:pt x="73" y="68"/>
                    <a:pt x="74" y="70"/>
                    <a:pt x="75" y="72"/>
                  </a:cubicBezTo>
                  <a:cubicBezTo>
                    <a:pt x="78" y="75"/>
                    <a:pt x="81" y="79"/>
                    <a:pt x="85" y="80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90" y="85"/>
                    <a:pt x="94" y="88"/>
                    <a:pt x="100" y="87"/>
                  </a:cubicBezTo>
                  <a:cubicBezTo>
                    <a:pt x="101" y="87"/>
                    <a:pt x="103" y="88"/>
                    <a:pt x="103" y="90"/>
                  </a:cubicBezTo>
                  <a:cubicBezTo>
                    <a:pt x="92" y="96"/>
                    <a:pt x="83" y="90"/>
                    <a:pt x="74" y="84"/>
                  </a:cubicBezTo>
                  <a:cubicBezTo>
                    <a:pt x="71" y="81"/>
                    <a:pt x="70" y="77"/>
                    <a:pt x="68" y="74"/>
                  </a:cubicBezTo>
                  <a:cubicBezTo>
                    <a:pt x="67" y="74"/>
                    <a:pt x="67" y="73"/>
                    <a:pt x="66" y="73"/>
                  </a:cubicBezTo>
                  <a:cubicBezTo>
                    <a:pt x="65" y="73"/>
                    <a:pt x="65" y="74"/>
                    <a:pt x="65" y="75"/>
                  </a:cubicBezTo>
                  <a:cubicBezTo>
                    <a:pt x="65" y="75"/>
                    <a:pt x="65" y="76"/>
                    <a:pt x="65" y="77"/>
                  </a:cubicBezTo>
                  <a:cubicBezTo>
                    <a:pt x="67" y="83"/>
                    <a:pt x="61" y="86"/>
                    <a:pt x="58" y="89"/>
                  </a:cubicBezTo>
                  <a:cubicBezTo>
                    <a:pt x="57" y="90"/>
                    <a:pt x="55" y="91"/>
                    <a:pt x="55" y="92"/>
                  </a:cubicBezTo>
                  <a:cubicBezTo>
                    <a:pt x="56" y="94"/>
                    <a:pt x="58" y="93"/>
                    <a:pt x="59" y="93"/>
                  </a:cubicBezTo>
                  <a:cubicBezTo>
                    <a:pt x="60" y="93"/>
                    <a:pt x="61" y="93"/>
                    <a:pt x="61" y="93"/>
                  </a:cubicBezTo>
                  <a:cubicBezTo>
                    <a:pt x="53" y="93"/>
                    <a:pt x="50" y="99"/>
                    <a:pt x="46" y="104"/>
                  </a:cubicBezTo>
                  <a:cubicBezTo>
                    <a:pt x="44" y="105"/>
                    <a:pt x="45" y="107"/>
                    <a:pt x="44" y="108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8" name="Freeform 1539">
              <a:extLst>
                <a:ext uri="{FF2B5EF4-FFF2-40B4-BE49-F238E27FC236}">
                  <a16:creationId xmlns:a16="http://schemas.microsoft.com/office/drawing/2014/main" id="{2323F01E-649F-C0D6-1C11-4F8C808CFF14}"/>
                </a:ext>
              </a:extLst>
            </p:cNvPr>
            <p:cNvSpPr/>
            <p:nvPr userDrawn="1"/>
          </p:nvSpPr>
          <p:spPr bwMode="auto">
            <a:xfrm>
              <a:off x="9474200" y="-6350"/>
              <a:ext cx="385762" cy="341313"/>
            </a:xfrm>
            <a:custGeom>
              <a:avLst/>
              <a:gdLst>
                <a:gd name="T0" fmla="*/ 54 w 103"/>
                <a:gd name="T1" fmla="*/ 0 h 91"/>
                <a:gd name="T2" fmla="*/ 54 w 103"/>
                <a:gd name="T3" fmla="*/ 11 h 91"/>
                <a:gd name="T4" fmla="*/ 56 w 103"/>
                <a:gd name="T5" fmla="*/ 18 h 91"/>
                <a:gd name="T6" fmla="*/ 61 w 103"/>
                <a:gd name="T7" fmla="*/ 19 h 91"/>
                <a:gd name="T8" fmla="*/ 73 w 103"/>
                <a:gd name="T9" fmla="*/ 9 h 91"/>
                <a:gd name="T10" fmla="*/ 82 w 103"/>
                <a:gd name="T11" fmla="*/ 6 h 91"/>
                <a:gd name="T12" fmla="*/ 88 w 103"/>
                <a:gd name="T13" fmla="*/ 9 h 91"/>
                <a:gd name="T14" fmla="*/ 91 w 103"/>
                <a:gd name="T15" fmla="*/ 12 h 91"/>
                <a:gd name="T16" fmla="*/ 96 w 103"/>
                <a:gd name="T17" fmla="*/ 20 h 91"/>
                <a:gd name="T18" fmla="*/ 87 w 103"/>
                <a:gd name="T19" fmla="*/ 42 h 91"/>
                <a:gd name="T20" fmla="*/ 87 w 103"/>
                <a:gd name="T21" fmla="*/ 47 h 91"/>
                <a:gd name="T22" fmla="*/ 102 w 103"/>
                <a:gd name="T23" fmla="*/ 65 h 91"/>
                <a:gd name="T24" fmla="*/ 97 w 103"/>
                <a:gd name="T25" fmla="*/ 73 h 91"/>
                <a:gd name="T26" fmla="*/ 93 w 103"/>
                <a:gd name="T27" fmla="*/ 78 h 91"/>
                <a:gd name="T28" fmla="*/ 88 w 103"/>
                <a:gd name="T29" fmla="*/ 86 h 91"/>
                <a:gd name="T30" fmla="*/ 86 w 103"/>
                <a:gd name="T31" fmla="*/ 89 h 91"/>
                <a:gd name="T32" fmla="*/ 83 w 103"/>
                <a:gd name="T33" fmla="*/ 90 h 91"/>
                <a:gd name="T34" fmla="*/ 80 w 103"/>
                <a:gd name="T35" fmla="*/ 86 h 91"/>
                <a:gd name="T36" fmla="*/ 83 w 103"/>
                <a:gd name="T37" fmla="*/ 76 h 91"/>
                <a:gd name="T38" fmla="*/ 83 w 103"/>
                <a:gd name="T39" fmla="*/ 71 h 91"/>
                <a:gd name="T40" fmla="*/ 83 w 103"/>
                <a:gd name="T41" fmla="*/ 66 h 91"/>
                <a:gd name="T42" fmla="*/ 76 w 103"/>
                <a:gd name="T43" fmla="*/ 57 h 91"/>
                <a:gd name="T44" fmla="*/ 71 w 103"/>
                <a:gd name="T45" fmla="*/ 54 h 91"/>
                <a:gd name="T46" fmla="*/ 66 w 103"/>
                <a:gd name="T47" fmla="*/ 50 h 91"/>
                <a:gd name="T48" fmla="*/ 64 w 103"/>
                <a:gd name="T49" fmla="*/ 49 h 91"/>
                <a:gd name="T50" fmla="*/ 66 w 103"/>
                <a:gd name="T51" fmla="*/ 48 h 91"/>
                <a:gd name="T52" fmla="*/ 73 w 103"/>
                <a:gd name="T53" fmla="*/ 48 h 91"/>
                <a:gd name="T54" fmla="*/ 76 w 103"/>
                <a:gd name="T55" fmla="*/ 45 h 91"/>
                <a:gd name="T56" fmla="*/ 72 w 103"/>
                <a:gd name="T57" fmla="*/ 43 h 91"/>
                <a:gd name="T58" fmla="*/ 68 w 103"/>
                <a:gd name="T59" fmla="*/ 43 h 91"/>
                <a:gd name="T60" fmla="*/ 63 w 103"/>
                <a:gd name="T61" fmla="*/ 41 h 91"/>
                <a:gd name="T62" fmla="*/ 65 w 103"/>
                <a:gd name="T63" fmla="*/ 36 h 91"/>
                <a:gd name="T64" fmla="*/ 65 w 103"/>
                <a:gd name="T65" fmla="*/ 34 h 91"/>
                <a:gd name="T66" fmla="*/ 62 w 103"/>
                <a:gd name="T67" fmla="*/ 35 h 91"/>
                <a:gd name="T68" fmla="*/ 57 w 103"/>
                <a:gd name="T69" fmla="*/ 32 h 91"/>
                <a:gd name="T70" fmla="*/ 55 w 103"/>
                <a:gd name="T71" fmla="*/ 27 h 91"/>
                <a:gd name="T72" fmla="*/ 51 w 103"/>
                <a:gd name="T73" fmla="*/ 30 h 91"/>
                <a:gd name="T74" fmla="*/ 50 w 103"/>
                <a:gd name="T75" fmla="*/ 30 h 91"/>
                <a:gd name="T76" fmla="*/ 49 w 103"/>
                <a:gd name="T77" fmla="*/ 31 h 91"/>
                <a:gd name="T78" fmla="*/ 46 w 103"/>
                <a:gd name="T79" fmla="*/ 33 h 91"/>
                <a:gd name="T80" fmla="*/ 50 w 103"/>
                <a:gd name="T81" fmla="*/ 35 h 91"/>
                <a:gd name="T82" fmla="*/ 58 w 103"/>
                <a:gd name="T83" fmla="*/ 45 h 91"/>
                <a:gd name="T84" fmla="*/ 57 w 103"/>
                <a:gd name="T85" fmla="*/ 46 h 91"/>
                <a:gd name="T86" fmla="*/ 55 w 103"/>
                <a:gd name="T87" fmla="*/ 47 h 91"/>
                <a:gd name="T88" fmla="*/ 48 w 103"/>
                <a:gd name="T89" fmla="*/ 47 h 91"/>
                <a:gd name="T90" fmla="*/ 44 w 103"/>
                <a:gd name="T91" fmla="*/ 46 h 91"/>
                <a:gd name="T92" fmla="*/ 41 w 103"/>
                <a:gd name="T93" fmla="*/ 43 h 91"/>
                <a:gd name="T94" fmla="*/ 34 w 103"/>
                <a:gd name="T95" fmla="*/ 41 h 91"/>
                <a:gd name="T96" fmla="*/ 32 w 103"/>
                <a:gd name="T97" fmla="*/ 46 h 91"/>
                <a:gd name="T98" fmla="*/ 31 w 103"/>
                <a:gd name="T99" fmla="*/ 48 h 91"/>
                <a:gd name="T100" fmla="*/ 20 w 103"/>
                <a:gd name="T101" fmla="*/ 41 h 91"/>
                <a:gd name="T102" fmla="*/ 20 w 103"/>
                <a:gd name="T103" fmla="*/ 27 h 91"/>
                <a:gd name="T104" fmla="*/ 13 w 103"/>
                <a:gd name="T105" fmla="*/ 16 h 91"/>
                <a:gd name="T106" fmla="*/ 9 w 103"/>
                <a:gd name="T107" fmla="*/ 7 h 91"/>
                <a:gd name="T108" fmla="*/ 3 w 103"/>
                <a:gd name="T109" fmla="*/ 5 h 91"/>
                <a:gd name="T110" fmla="*/ 1 w 103"/>
                <a:gd name="T111" fmla="*/ 0 h 91"/>
                <a:gd name="T112" fmla="*/ 54 w 103"/>
                <a:gd name="T1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" h="91">
                  <a:moveTo>
                    <a:pt x="54" y="0"/>
                  </a:moveTo>
                  <a:cubicBezTo>
                    <a:pt x="50" y="4"/>
                    <a:pt x="50" y="7"/>
                    <a:pt x="54" y="11"/>
                  </a:cubicBezTo>
                  <a:cubicBezTo>
                    <a:pt x="55" y="13"/>
                    <a:pt x="56" y="15"/>
                    <a:pt x="56" y="18"/>
                  </a:cubicBezTo>
                  <a:cubicBezTo>
                    <a:pt x="57" y="22"/>
                    <a:pt x="59" y="21"/>
                    <a:pt x="61" y="19"/>
                  </a:cubicBezTo>
                  <a:cubicBezTo>
                    <a:pt x="65" y="15"/>
                    <a:pt x="69" y="11"/>
                    <a:pt x="73" y="9"/>
                  </a:cubicBezTo>
                  <a:cubicBezTo>
                    <a:pt x="76" y="7"/>
                    <a:pt x="79" y="6"/>
                    <a:pt x="82" y="6"/>
                  </a:cubicBezTo>
                  <a:cubicBezTo>
                    <a:pt x="84" y="5"/>
                    <a:pt x="88" y="4"/>
                    <a:pt x="88" y="9"/>
                  </a:cubicBezTo>
                  <a:cubicBezTo>
                    <a:pt x="88" y="10"/>
                    <a:pt x="90" y="12"/>
                    <a:pt x="91" y="12"/>
                  </a:cubicBezTo>
                  <a:cubicBezTo>
                    <a:pt x="95" y="13"/>
                    <a:pt x="96" y="16"/>
                    <a:pt x="96" y="20"/>
                  </a:cubicBezTo>
                  <a:cubicBezTo>
                    <a:pt x="96" y="28"/>
                    <a:pt x="93" y="36"/>
                    <a:pt x="87" y="42"/>
                  </a:cubicBezTo>
                  <a:cubicBezTo>
                    <a:pt x="84" y="44"/>
                    <a:pt x="84" y="46"/>
                    <a:pt x="87" y="47"/>
                  </a:cubicBezTo>
                  <a:cubicBezTo>
                    <a:pt x="95" y="51"/>
                    <a:pt x="100" y="56"/>
                    <a:pt x="102" y="65"/>
                  </a:cubicBezTo>
                  <a:cubicBezTo>
                    <a:pt x="103" y="70"/>
                    <a:pt x="102" y="72"/>
                    <a:pt x="97" y="73"/>
                  </a:cubicBezTo>
                  <a:cubicBezTo>
                    <a:pt x="94" y="74"/>
                    <a:pt x="93" y="76"/>
                    <a:pt x="93" y="78"/>
                  </a:cubicBezTo>
                  <a:cubicBezTo>
                    <a:pt x="93" y="82"/>
                    <a:pt x="92" y="85"/>
                    <a:pt x="88" y="86"/>
                  </a:cubicBezTo>
                  <a:cubicBezTo>
                    <a:pt x="86" y="86"/>
                    <a:pt x="86" y="88"/>
                    <a:pt x="86" y="89"/>
                  </a:cubicBezTo>
                  <a:cubicBezTo>
                    <a:pt x="85" y="91"/>
                    <a:pt x="84" y="90"/>
                    <a:pt x="83" y="90"/>
                  </a:cubicBezTo>
                  <a:cubicBezTo>
                    <a:pt x="79" y="90"/>
                    <a:pt x="78" y="89"/>
                    <a:pt x="80" y="86"/>
                  </a:cubicBezTo>
                  <a:cubicBezTo>
                    <a:pt x="81" y="83"/>
                    <a:pt x="82" y="79"/>
                    <a:pt x="83" y="76"/>
                  </a:cubicBezTo>
                  <a:cubicBezTo>
                    <a:pt x="84" y="75"/>
                    <a:pt x="84" y="73"/>
                    <a:pt x="83" y="71"/>
                  </a:cubicBezTo>
                  <a:cubicBezTo>
                    <a:pt x="83" y="69"/>
                    <a:pt x="83" y="67"/>
                    <a:pt x="83" y="66"/>
                  </a:cubicBezTo>
                  <a:cubicBezTo>
                    <a:pt x="83" y="61"/>
                    <a:pt x="81" y="57"/>
                    <a:pt x="76" y="57"/>
                  </a:cubicBezTo>
                  <a:cubicBezTo>
                    <a:pt x="74" y="57"/>
                    <a:pt x="72" y="56"/>
                    <a:pt x="71" y="54"/>
                  </a:cubicBezTo>
                  <a:cubicBezTo>
                    <a:pt x="70" y="52"/>
                    <a:pt x="69" y="50"/>
                    <a:pt x="66" y="50"/>
                  </a:cubicBezTo>
                  <a:cubicBezTo>
                    <a:pt x="65" y="50"/>
                    <a:pt x="64" y="50"/>
                    <a:pt x="64" y="49"/>
                  </a:cubicBezTo>
                  <a:cubicBezTo>
                    <a:pt x="64" y="48"/>
                    <a:pt x="65" y="47"/>
                    <a:pt x="66" y="48"/>
                  </a:cubicBezTo>
                  <a:cubicBezTo>
                    <a:pt x="69" y="49"/>
                    <a:pt x="71" y="49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4" y="43"/>
                    <a:pt x="72" y="43"/>
                  </a:cubicBezTo>
                  <a:cubicBezTo>
                    <a:pt x="71" y="43"/>
                    <a:pt x="69" y="43"/>
                    <a:pt x="68" y="43"/>
                  </a:cubicBezTo>
                  <a:cubicBezTo>
                    <a:pt x="66" y="43"/>
                    <a:pt x="63" y="43"/>
                    <a:pt x="63" y="41"/>
                  </a:cubicBezTo>
                  <a:cubicBezTo>
                    <a:pt x="62" y="39"/>
                    <a:pt x="63" y="37"/>
                    <a:pt x="65" y="36"/>
                  </a:cubicBezTo>
                  <a:cubicBezTo>
                    <a:pt x="65" y="36"/>
                    <a:pt x="66" y="35"/>
                    <a:pt x="65" y="34"/>
                  </a:cubicBezTo>
                  <a:cubicBezTo>
                    <a:pt x="64" y="33"/>
                    <a:pt x="63" y="35"/>
                    <a:pt x="62" y="35"/>
                  </a:cubicBezTo>
                  <a:cubicBezTo>
                    <a:pt x="59" y="36"/>
                    <a:pt x="57" y="36"/>
                    <a:pt x="57" y="32"/>
                  </a:cubicBezTo>
                  <a:cubicBezTo>
                    <a:pt x="56" y="31"/>
                    <a:pt x="58" y="28"/>
                    <a:pt x="55" y="27"/>
                  </a:cubicBezTo>
                  <a:cubicBezTo>
                    <a:pt x="53" y="26"/>
                    <a:pt x="52" y="29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1"/>
                    <a:pt x="49" y="31"/>
                    <a:pt x="49" y="31"/>
                  </a:cubicBezTo>
                  <a:cubicBezTo>
                    <a:pt x="48" y="32"/>
                    <a:pt x="46" y="31"/>
                    <a:pt x="46" y="33"/>
                  </a:cubicBezTo>
                  <a:cubicBezTo>
                    <a:pt x="46" y="36"/>
                    <a:pt x="49" y="34"/>
                    <a:pt x="50" y="35"/>
                  </a:cubicBezTo>
                  <a:cubicBezTo>
                    <a:pt x="55" y="36"/>
                    <a:pt x="54" y="42"/>
                    <a:pt x="58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5" y="48"/>
                    <a:pt x="55" y="47"/>
                  </a:cubicBezTo>
                  <a:cubicBezTo>
                    <a:pt x="52" y="46"/>
                    <a:pt x="50" y="47"/>
                    <a:pt x="48" y="47"/>
                  </a:cubicBezTo>
                  <a:cubicBezTo>
                    <a:pt x="46" y="49"/>
                    <a:pt x="45" y="46"/>
                    <a:pt x="44" y="46"/>
                  </a:cubicBezTo>
                  <a:cubicBezTo>
                    <a:pt x="42" y="46"/>
                    <a:pt x="42" y="44"/>
                    <a:pt x="41" y="43"/>
                  </a:cubicBezTo>
                  <a:cubicBezTo>
                    <a:pt x="39" y="40"/>
                    <a:pt x="37" y="39"/>
                    <a:pt x="34" y="41"/>
                  </a:cubicBezTo>
                  <a:cubicBezTo>
                    <a:pt x="29" y="41"/>
                    <a:pt x="29" y="41"/>
                    <a:pt x="32" y="46"/>
                  </a:cubicBezTo>
                  <a:cubicBezTo>
                    <a:pt x="33" y="47"/>
                    <a:pt x="33" y="48"/>
                    <a:pt x="31" y="48"/>
                  </a:cubicBezTo>
                  <a:cubicBezTo>
                    <a:pt x="26" y="50"/>
                    <a:pt x="20" y="45"/>
                    <a:pt x="20" y="41"/>
                  </a:cubicBezTo>
                  <a:cubicBezTo>
                    <a:pt x="20" y="36"/>
                    <a:pt x="20" y="32"/>
                    <a:pt x="20" y="27"/>
                  </a:cubicBezTo>
                  <a:cubicBezTo>
                    <a:pt x="19" y="23"/>
                    <a:pt x="17" y="19"/>
                    <a:pt x="13" y="16"/>
                  </a:cubicBezTo>
                  <a:cubicBezTo>
                    <a:pt x="10" y="14"/>
                    <a:pt x="11" y="10"/>
                    <a:pt x="9" y="7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9" y="0"/>
                    <a:pt x="36" y="0"/>
                    <a:pt x="54" y="0"/>
                  </a:cubicBezTo>
                  <a:close/>
                </a:path>
              </a:pathLst>
            </a:custGeom>
            <a:solidFill>
              <a:srgbClr val="F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9" name="Freeform 1540">
              <a:extLst>
                <a:ext uri="{FF2B5EF4-FFF2-40B4-BE49-F238E27FC236}">
                  <a16:creationId xmlns:a16="http://schemas.microsoft.com/office/drawing/2014/main" id="{EEA81546-4133-C4EC-FEA8-68569E77B1CE}"/>
                </a:ext>
              </a:extLst>
            </p:cNvPr>
            <p:cNvSpPr/>
            <p:nvPr userDrawn="1"/>
          </p:nvSpPr>
          <p:spPr bwMode="auto">
            <a:xfrm>
              <a:off x="10860088" y="-6350"/>
              <a:ext cx="415925" cy="176213"/>
            </a:xfrm>
            <a:custGeom>
              <a:avLst/>
              <a:gdLst>
                <a:gd name="T0" fmla="*/ 111 w 111"/>
                <a:gd name="T1" fmla="*/ 0 h 47"/>
                <a:gd name="T2" fmla="*/ 89 w 111"/>
                <a:gd name="T3" fmla="*/ 8 h 47"/>
                <a:gd name="T4" fmla="*/ 79 w 111"/>
                <a:gd name="T5" fmla="*/ 5 h 47"/>
                <a:gd name="T6" fmla="*/ 76 w 111"/>
                <a:gd name="T7" fmla="*/ 6 h 47"/>
                <a:gd name="T8" fmla="*/ 78 w 111"/>
                <a:gd name="T9" fmla="*/ 8 h 47"/>
                <a:gd name="T10" fmla="*/ 85 w 111"/>
                <a:gd name="T11" fmla="*/ 14 h 47"/>
                <a:gd name="T12" fmla="*/ 86 w 111"/>
                <a:gd name="T13" fmla="*/ 28 h 47"/>
                <a:gd name="T14" fmla="*/ 80 w 111"/>
                <a:gd name="T15" fmla="*/ 41 h 47"/>
                <a:gd name="T16" fmla="*/ 79 w 111"/>
                <a:gd name="T17" fmla="*/ 43 h 47"/>
                <a:gd name="T18" fmla="*/ 67 w 111"/>
                <a:gd name="T19" fmla="*/ 46 h 47"/>
                <a:gd name="T20" fmla="*/ 42 w 111"/>
                <a:gd name="T21" fmla="*/ 34 h 47"/>
                <a:gd name="T22" fmla="*/ 34 w 111"/>
                <a:gd name="T23" fmla="*/ 36 h 47"/>
                <a:gd name="T24" fmla="*/ 32 w 111"/>
                <a:gd name="T25" fmla="*/ 39 h 47"/>
                <a:gd name="T26" fmla="*/ 30 w 111"/>
                <a:gd name="T27" fmla="*/ 46 h 47"/>
                <a:gd name="T28" fmla="*/ 25 w 111"/>
                <a:gd name="T29" fmla="*/ 45 h 47"/>
                <a:gd name="T30" fmla="*/ 17 w 111"/>
                <a:gd name="T31" fmla="*/ 42 h 47"/>
                <a:gd name="T32" fmla="*/ 12 w 111"/>
                <a:gd name="T33" fmla="*/ 37 h 47"/>
                <a:gd name="T34" fmla="*/ 3 w 111"/>
                <a:gd name="T35" fmla="*/ 32 h 47"/>
                <a:gd name="T36" fmla="*/ 2 w 111"/>
                <a:gd name="T37" fmla="*/ 25 h 47"/>
                <a:gd name="T38" fmla="*/ 5 w 111"/>
                <a:gd name="T39" fmla="*/ 8 h 47"/>
                <a:gd name="T40" fmla="*/ 3 w 111"/>
                <a:gd name="T41" fmla="*/ 3 h 47"/>
                <a:gd name="T42" fmla="*/ 0 w 111"/>
                <a:gd name="T43" fmla="*/ 0 h 47"/>
                <a:gd name="T44" fmla="*/ 55 w 111"/>
                <a:gd name="T45" fmla="*/ 0 h 47"/>
                <a:gd name="T46" fmla="*/ 55 w 111"/>
                <a:gd name="T47" fmla="*/ 0 h 47"/>
                <a:gd name="T48" fmla="*/ 58 w 111"/>
                <a:gd name="T49" fmla="*/ 3 h 47"/>
                <a:gd name="T50" fmla="*/ 60 w 111"/>
                <a:gd name="T51" fmla="*/ 0 h 47"/>
                <a:gd name="T52" fmla="*/ 111 w 111"/>
                <a:gd name="T5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7">
                  <a:moveTo>
                    <a:pt x="111" y="0"/>
                  </a:moveTo>
                  <a:cubicBezTo>
                    <a:pt x="106" y="7"/>
                    <a:pt x="100" y="11"/>
                    <a:pt x="89" y="8"/>
                  </a:cubicBezTo>
                  <a:cubicBezTo>
                    <a:pt x="86" y="7"/>
                    <a:pt x="83" y="6"/>
                    <a:pt x="79" y="5"/>
                  </a:cubicBezTo>
                  <a:cubicBezTo>
                    <a:pt x="78" y="5"/>
                    <a:pt x="77" y="4"/>
                    <a:pt x="76" y="6"/>
                  </a:cubicBezTo>
                  <a:cubicBezTo>
                    <a:pt x="76" y="7"/>
                    <a:pt x="77" y="7"/>
                    <a:pt x="78" y="8"/>
                  </a:cubicBezTo>
                  <a:cubicBezTo>
                    <a:pt x="80" y="10"/>
                    <a:pt x="83" y="11"/>
                    <a:pt x="85" y="14"/>
                  </a:cubicBezTo>
                  <a:cubicBezTo>
                    <a:pt x="88" y="18"/>
                    <a:pt x="88" y="23"/>
                    <a:pt x="86" y="28"/>
                  </a:cubicBezTo>
                  <a:cubicBezTo>
                    <a:pt x="85" y="33"/>
                    <a:pt x="84" y="38"/>
                    <a:pt x="80" y="41"/>
                  </a:cubicBezTo>
                  <a:cubicBezTo>
                    <a:pt x="79" y="41"/>
                    <a:pt x="79" y="42"/>
                    <a:pt x="79" y="43"/>
                  </a:cubicBezTo>
                  <a:cubicBezTo>
                    <a:pt x="75" y="44"/>
                    <a:pt x="71" y="46"/>
                    <a:pt x="67" y="46"/>
                  </a:cubicBezTo>
                  <a:cubicBezTo>
                    <a:pt x="59" y="43"/>
                    <a:pt x="50" y="40"/>
                    <a:pt x="42" y="34"/>
                  </a:cubicBezTo>
                  <a:cubicBezTo>
                    <a:pt x="39" y="31"/>
                    <a:pt x="37" y="34"/>
                    <a:pt x="34" y="36"/>
                  </a:cubicBezTo>
                  <a:cubicBezTo>
                    <a:pt x="33" y="36"/>
                    <a:pt x="33" y="38"/>
                    <a:pt x="32" y="39"/>
                  </a:cubicBezTo>
                  <a:cubicBezTo>
                    <a:pt x="29" y="41"/>
                    <a:pt x="29" y="43"/>
                    <a:pt x="30" y="46"/>
                  </a:cubicBezTo>
                  <a:cubicBezTo>
                    <a:pt x="28" y="47"/>
                    <a:pt x="27" y="43"/>
                    <a:pt x="25" y="45"/>
                  </a:cubicBezTo>
                  <a:cubicBezTo>
                    <a:pt x="22" y="44"/>
                    <a:pt x="19" y="43"/>
                    <a:pt x="17" y="42"/>
                  </a:cubicBezTo>
                  <a:cubicBezTo>
                    <a:pt x="14" y="42"/>
                    <a:pt x="13" y="40"/>
                    <a:pt x="12" y="37"/>
                  </a:cubicBezTo>
                  <a:cubicBezTo>
                    <a:pt x="10" y="30"/>
                    <a:pt x="9" y="30"/>
                    <a:pt x="3" y="32"/>
                  </a:cubicBezTo>
                  <a:cubicBezTo>
                    <a:pt x="3" y="30"/>
                    <a:pt x="3" y="27"/>
                    <a:pt x="2" y="25"/>
                  </a:cubicBezTo>
                  <a:cubicBezTo>
                    <a:pt x="0" y="19"/>
                    <a:pt x="2" y="13"/>
                    <a:pt x="5" y="8"/>
                  </a:cubicBezTo>
                  <a:cubicBezTo>
                    <a:pt x="8" y="5"/>
                    <a:pt x="7" y="4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18" y="0"/>
                    <a:pt x="3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1"/>
                    <a:pt x="56" y="4"/>
                    <a:pt x="58" y="3"/>
                  </a:cubicBezTo>
                  <a:cubicBezTo>
                    <a:pt x="60" y="3"/>
                    <a:pt x="59" y="1"/>
                    <a:pt x="60" y="0"/>
                  </a:cubicBezTo>
                  <a:cubicBezTo>
                    <a:pt x="77" y="0"/>
                    <a:pt x="94" y="0"/>
                    <a:pt x="11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0" name="Freeform 1541">
              <a:extLst>
                <a:ext uri="{FF2B5EF4-FFF2-40B4-BE49-F238E27FC236}">
                  <a16:creationId xmlns:a16="http://schemas.microsoft.com/office/drawing/2014/main" id="{9645412B-87DC-25F3-1F2E-74596A382D4E}"/>
                </a:ext>
              </a:extLst>
            </p:cNvPr>
            <p:cNvSpPr/>
            <p:nvPr userDrawn="1"/>
          </p:nvSpPr>
          <p:spPr bwMode="auto">
            <a:xfrm>
              <a:off x="10556875" y="-6350"/>
              <a:ext cx="339725" cy="203200"/>
            </a:xfrm>
            <a:custGeom>
              <a:avLst/>
              <a:gdLst>
                <a:gd name="T0" fmla="*/ 81 w 91"/>
                <a:gd name="T1" fmla="*/ 0 h 54"/>
                <a:gd name="T2" fmla="*/ 88 w 91"/>
                <a:gd name="T3" fmla="*/ 3 h 54"/>
                <a:gd name="T4" fmla="*/ 88 w 91"/>
                <a:gd name="T5" fmla="*/ 8 h 54"/>
                <a:gd name="T6" fmla="*/ 86 w 91"/>
                <a:gd name="T7" fmla="*/ 28 h 54"/>
                <a:gd name="T8" fmla="*/ 84 w 91"/>
                <a:gd name="T9" fmla="*/ 32 h 54"/>
                <a:gd name="T10" fmla="*/ 75 w 91"/>
                <a:gd name="T11" fmla="*/ 34 h 54"/>
                <a:gd name="T12" fmla="*/ 71 w 91"/>
                <a:gd name="T13" fmla="*/ 39 h 54"/>
                <a:gd name="T14" fmla="*/ 71 w 91"/>
                <a:gd name="T15" fmla="*/ 52 h 54"/>
                <a:gd name="T16" fmla="*/ 67 w 91"/>
                <a:gd name="T17" fmla="*/ 53 h 54"/>
                <a:gd name="T18" fmla="*/ 47 w 91"/>
                <a:gd name="T19" fmla="*/ 54 h 54"/>
                <a:gd name="T20" fmla="*/ 47 w 91"/>
                <a:gd name="T21" fmla="*/ 23 h 54"/>
                <a:gd name="T22" fmla="*/ 42 w 91"/>
                <a:gd name="T23" fmla="*/ 20 h 54"/>
                <a:gd name="T24" fmla="*/ 38 w 91"/>
                <a:gd name="T25" fmla="*/ 19 h 54"/>
                <a:gd name="T26" fmla="*/ 20 w 91"/>
                <a:gd name="T27" fmla="*/ 19 h 54"/>
                <a:gd name="T28" fmla="*/ 10 w 91"/>
                <a:gd name="T29" fmla="*/ 31 h 54"/>
                <a:gd name="T30" fmla="*/ 13 w 91"/>
                <a:gd name="T31" fmla="*/ 21 h 54"/>
                <a:gd name="T32" fmla="*/ 12 w 91"/>
                <a:gd name="T33" fmla="*/ 17 h 54"/>
                <a:gd name="T34" fmla="*/ 1 w 91"/>
                <a:gd name="T35" fmla="*/ 0 h 54"/>
                <a:gd name="T36" fmla="*/ 40 w 91"/>
                <a:gd name="T37" fmla="*/ 0 h 54"/>
                <a:gd name="T38" fmla="*/ 47 w 91"/>
                <a:gd name="T39" fmla="*/ 8 h 54"/>
                <a:gd name="T40" fmla="*/ 51 w 91"/>
                <a:gd name="T41" fmla="*/ 11 h 54"/>
                <a:gd name="T42" fmla="*/ 54 w 91"/>
                <a:gd name="T43" fmla="*/ 8 h 54"/>
                <a:gd name="T44" fmla="*/ 51 w 91"/>
                <a:gd name="T45" fmla="*/ 4 h 54"/>
                <a:gd name="T46" fmla="*/ 47 w 91"/>
                <a:gd name="T47" fmla="*/ 0 h 54"/>
                <a:gd name="T48" fmla="*/ 81 w 91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54">
                  <a:moveTo>
                    <a:pt x="81" y="0"/>
                  </a:moveTo>
                  <a:cubicBezTo>
                    <a:pt x="83" y="1"/>
                    <a:pt x="86" y="1"/>
                    <a:pt x="88" y="3"/>
                  </a:cubicBezTo>
                  <a:cubicBezTo>
                    <a:pt x="90" y="4"/>
                    <a:pt x="91" y="5"/>
                    <a:pt x="88" y="8"/>
                  </a:cubicBezTo>
                  <a:cubicBezTo>
                    <a:pt x="83" y="13"/>
                    <a:pt x="82" y="21"/>
                    <a:pt x="86" y="28"/>
                  </a:cubicBezTo>
                  <a:cubicBezTo>
                    <a:pt x="87" y="31"/>
                    <a:pt x="84" y="30"/>
                    <a:pt x="84" y="32"/>
                  </a:cubicBezTo>
                  <a:cubicBezTo>
                    <a:pt x="81" y="34"/>
                    <a:pt x="78" y="34"/>
                    <a:pt x="75" y="34"/>
                  </a:cubicBezTo>
                  <a:cubicBezTo>
                    <a:pt x="71" y="33"/>
                    <a:pt x="70" y="36"/>
                    <a:pt x="71" y="39"/>
                  </a:cubicBezTo>
                  <a:cubicBezTo>
                    <a:pt x="73" y="43"/>
                    <a:pt x="74" y="48"/>
                    <a:pt x="71" y="52"/>
                  </a:cubicBezTo>
                  <a:cubicBezTo>
                    <a:pt x="70" y="53"/>
                    <a:pt x="69" y="53"/>
                    <a:pt x="67" y="53"/>
                  </a:cubicBezTo>
                  <a:cubicBezTo>
                    <a:pt x="61" y="53"/>
                    <a:pt x="54" y="51"/>
                    <a:pt x="47" y="54"/>
                  </a:cubicBezTo>
                  <a:cubicBezTo>
                    <a:pt x="53" y="43"/>
                    <a:pt x="51" y="33"/>
                    <a:pt x="47" y="23"/>
                  </a:cubicBezTo>
                  <a:cubicBezTo>
                    <a:pt x="46" y="21"/>
                    <a:pt x="45" y="19"/>
                    <a:pt x="42" y="20"/>
                  </a:cubicBezTo>
                  <a:cubicBezTo>
                    <a:pt x="41" y="20"/>
                    <a:pt x="39" y="20"/>
                    <a:pt x="38" y="19"/>
                  </a:cubicBezTo>
                  <a:cubicBezTo>
                    <a:pt x="32" y="12"/>
                    <a:pt x="26" y="17"/>
                    <a:pt x="20" y="19"/>
                  </a:cubicBezTo>
                  <a:cubicBezTo>
                    <a:pt x="13" y="22"/>
                    <a:pt x="13" y="23"/>
                    <a:pt x="10" y="31"/>
                  </a:cubicBezTo>
                  <a:cubicBezTo>
                    <a:pt x="9" y="27"/>
                    <a:pt x="9" y="24"/>
                    <a:pt x="13" y="21"/>
                  </a:cubicBezTo>
                  <a:cubicBezTo>
                    <a:pt x="15" y="18"/>
                    <a:pt x="14" y="18"/>
                    <a:pt x="12" y="17"/>
                  </a:cubicBezTo>
                  <a:cubicBezTo>
                    <a:pt x="3" y="15"/>
                    <a:pt x="0" y="10"/>
                    <a:pt x="1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43" y="2"/>
                    <a:pt x="45" y="5"/>
                    <a:pt x="47" y="8"/>
                  </a:cubicBezTo>
                  <a:cubicBezTo>
                    <a:pt x="48" y="10"/>
                    <a:pt x="49" y="11"/>
                    <a:pt x="51" y="11"/>
                  </a:cubicBezTo>
                  <a:cubicBezTo>
                    <a:pt x="53" y="10"/>
                    <a:pt x="54" y="10"/>
                    <a:pt x="54" y="8"/>
                  </a:cubicBezTo>
                  <a:cubicBezTo>
                    <a:pt x="54" y="6"/>
                    <a:pt x="52" y="5"/>
                    <a:pt x="51" y="4"/>
                  </a:cubicBezTo>
                  <a:cubicBezTo>
                    <a:pt x="50" y="3"/>
                    <a:pt x="46" y="3"/>
                    <a:pt x="47" y="0"/>
                  </a:cubicBezTo>
                  <a:cubicBezTo>
                    <a:pt x="59" y="0"/>
                    <a:pt x="70" y="0"/>
                    <a:pt x="81" y="0"/>
                  </a:cubicBezTo>
                  <a:close/>
                </a:path>
              </a:pathLst>
            </a:custGeom>
            <a:solidFill>
              <a:srgbClr val="EB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1" name="Freeform 1542">
              <a:extLst>
                <a:ext uri="{FF2B5EF4-FFF2-40B4-BE49-F238E27FC236}">
                  <a16:creationId xmlns:a16="http://schemas.microsoft.com/office/drawing/2014/main" id="{3CF06EFF-2A4E-A170-CFAF-7248FA13B2AD}"/>
                </a:ext>
              </a:extLst>
            </p:cNvPr>
            <p:cNvSpPr/>
            <p:nvPr userDrawn="1"/>
          </p:nvSpPr>
          <p:spPr bwMode="auto">
            <a:xfrm>
              <a:off x="9088438" y="-12700"/>
              <a:ext cx="203200" cy="250825"/>
            </a:xfrm>
            <a:custGeom>
              <a:avLst/>
              <a:gdLst>
                <a:gd name="T0" fmla="*/ 46 w 54"/>
                <a:gd name="T1" fmla="*/ 52 h 67"/>
                <a:gd name="T2" fmla="*/ 37 w 54"/>
                <a:gd name="T3" fmla="*/ 59 h 67"/>
                <a:gd name="T4" fmla="*/ 17 w 54"/>
                <a:gd name="T5" fmla="*/ 62 h 67"/>
                <a:gd name="T6" fmla="*/ 8 w 54"/>
                <a:gd name="T7" fmla="*/ 62 h 67"/>
                <a:gd name="T8" fmla="*/ 2 w 54"/>
                <a:gd name="T9" fmla="*/ 63 h 67"/>
                <a:gd name="T10" fmla="*/ 2 w 54"/>
                <a:gd name="T11" fmla="*/ 19 h 67"/>
                <a:gd name="T12" fmla="*/ 4 w 54"/>
                <a:gd name="T13" fmla="*/ 20 h 67"/>
                <a:gd name="T14" fmla="*/ 5 w 54"/>
                <a:gd name="T15" fmla="*/ 26 h 67"/>
                <a:gd name="T16" fmla="*/ 6 w 54"/>
                <a:gd name="T17" fmla="*/ 31 h 67"/>
                <a:gd name="T18" fmla="*/ 10 w 54"/>
                <a:gd name="T19" fmla="*/ 32 h 67"/>
                <a:gd name="T20" fmla="*/ 11 w 54"/>
                <a:gd name="T21" fmla="*/ 25 h 67"/>
                <a:gd name="T22" fmla="*/ 11 w 54"/>
                <a:gd name="T23" fmla="*/ 20 h 67"/>
                <a:gd name="T24" fmla="*/ 17 w 54"/>
                <a:gd name="T25" fmla="*/ 20 h 67"/>
                <a:gd name="T26" fmla="*/ 19 w 54"/>
                <a:gd name="T27" fmla="*/ 25 h 67"/>
                <a:gd name="T28" fmla="*/ 20 w 54"/>
                <a:gd name="T29" fmla="*/ 30 h 67"/>
                <a:gd name="T30" fmla="*/ 28 w 54"/>
                <a:gd name="T31" fmla="*/ 30 h 67"/>
                <a:gd name="T32" fmla="*/ 28 w 54"/>
                <a:gd name="T33" fmla="*/ 26 h 67"/>
                <a:gd name="T34" fmla="*/ 21 w 54"/>
                <a:gd name="T35" fmla="*/ 17 h 67"/>
                <a:gd name="T36" fmla="*/ 23 w 54"/>
                <a:gd name="T37" fmla="*/ 11 h 67"/>
                <a:gd name="T38" fmla="*/ 23 w 54"/>
                <a:gd name="T39" fmla="*/ 8 h 67"/>
                <a:gd name="T40" fmla="*/ 21 w 54"/>
                <a:gd name="T41" fmla="*/ 9 h 67"/>
                <a:gd name="T42" fmla="*/ 16 w 54"/>
                <a:gd name="T43" fmla="*/ 17 h 67"/>
                <a:gd name="T44" fmla="*/ 9 w 54"/>
                <a:gd name="T45" fmla="*/ 16 h 67"/>
                <a:gd name="T46" fmla="*/ 5 w 54"/>
                <a:gd name="T47" fmla="*/ 15 h 67"/>
                <a:gd name="T48" fmla="*/ 2 w 54"/>
                <a:gd name="T49" fmla="*/ 15 h 67"/>
                <a:gd name="T50" fmla="*/ 3 w 54"/>
                <a:gd name="T51" fmla="*/ 2 h 67"/>
                <a:gd name="T52" fmla="*/ 15 w 54"/>
                <a:gd name="T53" fmla="*/ 2 h 67"/>
                <a:gd name="T54" fmla="*/ 48 w 54"/>
                <a:gd name="T55" fmla="*/ 2 h 67"/>
                <a:gd name="T56" fmla="*/ 51 w 54"/>
                <a:gd name="T57" fmla="*/ 16 h 67"/>
                <a:gd name="T58" fmla="*/ 50 w 54"/>
                <a:gd name="T59" fmla="*/ 25 h 67"/>
                <a:gd name="T60" fmla="*/ 44 w 54"/>
                <a:gd name="T61" fmla="*/ 33 h 67"/>
                <a:gd name="T62" fmla="*/ 44 w 54"/>
                <a:gd name="T63" fmla="*/ 42 h 67"/>
                <a:gd name="T64" fmla="*/ 45 w 54"/>
                <a:gd name="T65" fmla="*/ 47 h 67"/>
                <a:gd name="T66" fmla="*/ 46 w 54"/>
                <a:gd name="T67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67">
                  <a:moveTo>
                    <a:pt x="46" y="52"/>
                  </a:moveTo>
                  <a:cubicBezTo>
                    <a:pt x="41" y="53"/>
                    <a:pt x="40" y="57"/>
                    <a:pt x="37" y="59"/>
                  </a:cubicBezTo>
                  <a:cubicBezTo>
                    <a:pt x="31" y="63"/>
                    <a:pt x="25" y="67"/>
                    <a:pt x="17" y="62"/>
                  </a:cubicBezTo>
                  <a:cubicBezTo>
                    <a:pt x="15" y="60"/>
                    <a:pt x="11" y="60"/>
                    <a:pt x="8" y="62"/>
                  </a:cubicBezTo>
                  <a:cubicBezTo>
                    <a:pt x="6" y="63"/>
                    <a:pt x="4" y="63"/>
                    <a:pt x="2" y="63"/>
                  </a:cubicBezTo>
                  <a:cubicBezTo>
                    <a:pt x="2" y="48"/>
                    <a:pt x="2" y="34"/>
                    <a:pt x="2" y="19"/>
                  </a:cubicBezTo>
                  <a:cubicBezTo>
                    <a:pt x="3" y="18"/>
                    <a:pt x="4" y="19"/>
                    <a:pt x="4" y="20"/>
                  </a:cubicBezTo>
                  <a:cubicBezTo>
                    <a:pt x="5" y="22"/>
                    <a:pt x="5" y="24"/>
                    <a:pt x="5" y="26"/>
                  </a:cubicBezTo>
                  <a:cubicBezTo>
                    <a:pt x="5" y="28"/>
                    <a:pt x="5" y="30"/>
                    <a:pt x="6" y="31"/>
                  </a:cubicBezTo>
                  <a:cubicBezTo>
                    <a:pt x="7" y="32"/>
                    <a:pt x="9" y="32"/>
                    <a:pt x="10" y="32"/>
                  </a:cubicBezTo>
                  <a:cubicBezTo>
                    <a:pt x="13" y="30"/>
                    <a:pt x="12" y="28"/>
                    <a:pt x="11" y="25"/>
                  </a:cubicBezTo>
                  <a:cubicBezTo>
                    <a:pt x="11" y="24"/>
                    <a:pt x="10" y="22"/>
                    <a:pt x="11" y="20"/>
                  </a:cubicBezTo>
                  <a:cubicBezTo>
                    <a:pt x="13" y="18"/>
                    <a:pt x="15" y="20"/>
                    <a:pt x="17" y="20"/>
                  </a:cubicBezTo>
                  <a:cubicBezTo>
                    <a:pt x="20" y="21"/>
                    <a:pt x="19" y="23"/>
                    <a:pt x="19" y="25"/>
                  </a:cubicBezTo>
                  <a:cubicBezTo>
                    <a:pt x="19" y="27"/>
                    <a:pt x="18" y="30"/>
                    <a:pt x="20" y="30"/>
                  </a:cubicBezTo>
                  <a:cubicBezTo>
                    <a:pt x="22" y="30"/>
                    <a:pt x="25" y="31"/>
                    <a:pt x="28" y="30"/>
                  </a:cubicBezTo>
                  <a:cubicBezTo>
                    <a:pt x="30" y="29"/>
                    <a:pt x="29" y="27"/>
                    <a:pt x="28" y="26"/>
                  </a:cubicBezTo>
                  <a:cubicBezTo>
                    <a:pt x="25" y="23"/>
                    <a:pt x="25" y="19"/>
                    <a:pt x="21" y="17"/>
                  </a:cubicBezTo>
                  <a:cubicBezTo>
                    <a:pt x="18" y="16"/>
                    <a:pt x="21" y="13"/>
                    <a:pt x="23" y="11"/>
                  </a:cubicBezTo>
                  <a:cubicBezTo>
                    <a:pt x="23" y="10"/>
                    <a:pt x="24" y="9"/>
                    <a:pt x="23" y="8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2"/>
                    <a:pt x="20" y="15"/>
                    <a:pt x="16" y="17"/>
                  </a:cubicBezTo>
                  <a:cubicBezTo>
                    <a:pt x="13" y="17"/>
                    <a:pt x="11" y="18"/>
                    <a:pt x="9" y="16"/>
                  </a:cubicBezTo>
                  <a:cubicBezTo>
                    <a:pt x="8" y="15"/>
                    <a:pt x="6" y="14"/>
                    <a:pt x="5" y="15"/>
                  </a:cubicBezTo>
                  <a:cubicBezTo>
                    <a:pt x="4" y="15"/>
                    <a:pt x="3" y="16"/>
                    <a:pt x="2" y="15"/>
                  </a:cubicBezTo>
                  <a:cubicBezTo>
                    <a:pt x="2" y="11"/>
                    <a:pt x="0" y="4"/>
                    <a:pt x="3" y="2"/>
                  </a:cubicBezTo>
                  <a:cubicBezTo>
                    <a:pt x="5" y="0"/>
                    <a:pt x="11" y="2"/>
                    <a:pt x="15" y="2"/>
                  </a:cubicBezTo>
                  <a:cubicBezTo>
                    <a:pt x="26" y="2"/>
                    <a:pt x="37" y="2"/>
                    <a:pt x="48" y="2"/>
                  </a:cubicBezTo>
                  <a:cubicBezTo>
                    <a:pt x="44" y="7"/>
                    <a:pt x="44" y="9"/>
                    <a:pt x="51" y="16"/>
                  </a:cubicBezTo>
                  <a:cubicBezTo>
                    <a:pt x="54" y="20"/>
                    <a:pt x="54" y="22"/>
                    <a:pt x="50" y="25"/>
                  </a:cubicBezTo>
                  <a:cubicBezTo>
                    <a:pt x="48" y="27"/>
                    <a:pt x="47" y="31"/>
                    <a:pt x="44" y="33"/>
                  </a:cubicBezTo>
                  <a:cubicBezTo>
                    <a:pt x="39" y="37"/>
                    <a:pt x="40" y="39"/>
                    <a:pt x="44" y="42"/>
                  </a:cubicBezTo>
                  <a:cubicBezTo>
                    <a:pt x="45" y="44"/>
                    <a:pt x="46" y="46"/>
                    <a:pt x="45" y="47"/>
                  </a:cubicBezTo>
                  <a:cubicBezTo>
                    <a:pt x="43" y="49"/>
                    <a:pt x="44" y="51"/>
                    <a:pt x="46" y="52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2" name="Freeform 1543">
              <a:extLst>
                <a:ext uri="{FF2B5EF4-FFF2-40B4-BE49-F238E27FC236}">
                  <a16:creationId xmlns:a16="http://schemas.microsoft.com/office/drawing/2014/main" id="{3A9B02B5-1870-DDD4-1B4E-341A18F55FA9}"/>
                </a:ext>
              </a:extLst>
            </p:cNvPr>
            <p:cNvSpPr/>
            <p:nvPr userDrawn="1"/>
          </p:nvSpPr>
          <p:spPr bwMode="auto">
            <a:xfrm>
              <a:off x="9096375" y="1046163"/>
              <a:ext cx="171450" cy="280988"/>
            </a:xfrm>
            <a:custGeom>
              <a:avLst/>
              <a:gdLst>
                <a:gd name="T0" fmla="*/ 25 w 46"/>
                <a:gd name="T1" fmla="*/ 73 h 75"/>
                <a:gd name="T2" fmla="*/ 0 w 46"/>
                <a:gd name="T3" fmla="*/ 59 h 75"/>
                <a:gd name="T4" fmla="*/ 0 w 46"/>
                <a:gd name="T5" fmla="*/ 0 h 75"/>
                <a:gd name="T6" fmla="*/ 8 w 46"/>
                <a:gd name="T7" fmla="*/ 7 h 75"/>
                <a:gd name="T8" fmla="*/ 8 w 46"/>
                <a:gd name="T9" fmla="*/ 11 h 75"/>
                <a:gd name="T10" fmla="*/ 11 w 46"/>
                <a:gd name="T11" fmla="*/ 12 h 75"/>
                <a:gd name="T12" fmla="*/ 33 w 46"/>
                <a:gd name="T13" fmla="*/ 15 h 75"/>
                <a:gd name="T14" fmla="*/ 33 w 46"/>
                <a:gd name="T15" fmla="*/ 20 h 75"/>
                <a:gd name="T16" fmla="*/ 33 w 46"/>
                <a:gd name="T17" fmla="*/ 30 h 75"/>
                <a:gd name="T18" fmla="*/ 33 w 46"/>
                <a:gd name="T19" fmla="*/ 38 h 75"/>
                <a:gd name="T20" fmla="*/ 45 w 46"/>
                <a:gd name="T21" fmla="*/ 50 h 75"/>
                <a:gd name="T22" fmla="*/ 40 w 46"/>
                <a:gd name="T23" fmla="*/ 65 h 75"/>
                <a:gd name="T24" fmla="*/ 39 w 46"/>
                <a:gd name="T25" fmla="*/ 67 h 75"/>
                <a:gd name="T26" fmla="*/ 26 w 46"/>
                <a:gd name="T27" fmla="*/ 74 h 75"/>
                <a:gd name="T28" fmla="*/ 25 w 46"/>
                <a:gd name="T2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5">
                  <a:moveTo>
                    <a:pt x="25" y="73"/>
                  </a:moveTo>
                  <a:cubicBezTo>
                    <a:pt x="20" y="62"/>
                    <a:pt x="11" y="58"/>
                    <a:pt x="0" y="59"/>
                  </a:cubicBezTo>
                  <a:cubicBezTo>
                    <a:pt x="0" y="39"/>
                    <a:pt x="0" y="20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3"/>
                    <a:pt x="9" y="13"/>
                    <a:pt x="11" y="12"/>
                  </a:cubicBezTo>
                  <a:cubicBezTo>
                    <a:pt x="19" y="8"/>
                    <a:pt x="26" y="9"/>
                    <a:pt x="33" y="15"/>
                  </a:cubicBezTo>
                  <a:cubicBezTo>
                    <a:pt x="35" y="16"/>
                    <a:pt x="34" y="18"/>
                    <a:pt x="33" y="20"/>
                  </a:cubicBezTo>
                  <a:cubicBezTo>
                    <a:pt x="30" y="24"/>
                    <a:pt x="30" y="26"/>
                    <a:pt x="33" y="30"/>
                  </a:cubicBezTo>
                  <a:cubicBezTo>
                    <a:pt x="35" y="33"/>
                    <a:pt x="36" y="35"/>
                    <a:pt x="33" y="38"/>
                  </a:cubicBezTo>
                  <a:cubicBezTo>
                    <a:pt x="39" y="41"/>
                    <a:pt x="44" y="44"/>
                    <a:pt x="45" y="50"/>
                  </a:cubicBezTo>
                  <a:cubicBezTo>
                    <a:pt x="45" y="56"/>
                    <a:pt x="46" y="62"/>
                    <a:pt x="40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6" y="73"/>
                    <a:pt x="34" y="75"/>
                    <a:pt x="26" y="74"/>
                  </a:cubicBezTo>
                  <a:cubicBezTo>
                    <a:pt x="26" y="74"/>
                    <a:pt x="25" y="73"/>
                    <a:pt x="25" y="73"/>
                  </a:cubicBezTo>
                  <a:close/>
                </a:path>
              </a:pathLst>
            </a:custGeom>
            <a:solidFill>
              <a:srgbClr val="EE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3" name="Freeform 1544">
              <a:extLst>
                <a:ext uri="{FF2B5EF4-FFF2-40B4-BE49-F238E27FC236}">
                  <a16:creationId xmlns:a16="http://schemas.microsoft.com/office/drawing/2014/main" id="{DE66B3B9-AB5A-98EC-DFC8-40AAAFAB6CB7}"/>
                </a:ext>
              </a:extLst>
            </p:cNvPr>
            <p:cNvSpPr/>
            <p:nvPr userDrawn="1"/>
          </p:nvSpPr>
          <p:spPr bwMode="auto">
            <a:xfrm>
              <a:off x="9309100" y="-6350"/>
              <a:ext cx="236537" cy="255588"/>
            </a:xfrm>
            <a:custGeom>
              <a:avLst/>
              <a:gdLst>
                <a:gd name="T0" fmla="*/ 45 w 63"/>
                <a:gd name="T1" fmla="*/ 0 h 68"/>
                <a:gd name="T2" fmla="*/ 49 w 63"/>
                <a:gd name="T3" fmla="*/ 4 h 68"/>
                <a:gd name="T4" fmla="*/ 53 w 63"/>
                <a:gd name="T5" fmla="*/ 7 h 68"/>
                <a:gd name="T6" fmla="*/ 55 w 63"/>
                <a:gd name="T7" fmla="*/ 21 h 68"/>
                <a:gd name="T8" fmla="*/ 60 w 63"/>
                <a:gd name="T9" fmla="*/ 42 h 68"/>
                <a:gd name="T10" fmla="*/ 58 w 63"/>
                <a:gd name="T11" fmla="*/ 60 h 68"/>
                <a:gd name="T12" fmla="*/ 58 w 63"/>
                <a:gd name="T13" fmla="*/ 67 h 68"/>
                <a:gd name="T14" fmla="*/ 54 w 63"/>
                <a:gd name="T15" fmla="*/ 62 h 68"/>
                <a:gd name="T16" fmla="*/ 44 w 63"/>
                <a:gd name="T17" fmla="*/ 38 h 68"/>
                <a:gd name="T18" fmla="*/ 43 w 63"/>
                <a:gd name="T19" fmla="*/ 47 h 68"/>
                <a:gd name="T20" fmla="*/ 44 w 63"/>
                <a:gd name="T21" fmla="*/ 51 h 68"/>
                <a:gd name="T22" fmla="*/ 41 w 63"/>
                <a:gd name="T23" fmla="*/ 50 h 68"/>
                <a:gd name="T24" fmla="*/ 37 w 63"/>
                <a:gd name="T25" fmla="*/ 51 h 68"/>
                <a:gd name="T26" fmla="*/ 30 w 63"/>
                <a:gd name="T27" fmla="*/ 59 h 68"/>
                <a:gd name="T28" fmla="*/ 28 w 63"/>
                <a:gd name="T29" fmla="*/ 60 h 68"/>
                <a:gd name="T30" fmla="*/ 28 w 63"/>
                <a:gd name="T31" fmla="*/ 57 h 68"/>
                <a:gd name="T32" fmla="*/ 30 w 63"/>
                <a:gd name="T33" fmla="*/ 53 h 68"/>
                <a:gd name="T34" fmla="*/ 26 w 63"/>
                <a:gd name="T35" fmla="*/ 49 h 68"/>
                <a:gd name="T36" fmla="*/ 33 w 63"/>
                <a:gd name="T37" fmla="*/ 45 h 68"/>
                <a:gd name="T38" fmla="*/ 39 w 63"/>
                <a:gd name="T39" fmla="*/ 39 h 68"/>
                <a:gd name="T40" fmla="*/ 33 w 63"/>
                <a:gd name="T41" fmla="*/ 46 h 68"/>
                <a:gd name="T42" fmla="*/ 30 w 63"/>
                <a:gd name="T43" fmla="*/ 43 h 68"/>
                <a:gd name="T44" fmla="*/ 26 w 63"/>
                <a:gd name="T45" fmla="*/ 36 h 68"/>
                <a:gd name="T46" fmla="*/ 16 w 63"/>
                <a:gd name="T47" fmla="*/ 34 h 68"/>
                <a:gd name="T48" fmla="*/ 10 w 63"/>
                <a:gd name="T49" fmla="*/ 27 h 68"/>
                <a:gd name="T50" fmla="*/ 2 w 63"/>
                <a:gd name="T51" fmla="*/ 23 h 68"/>
                <a:gd name="T52" fmla="*/ 1 w 63"/>
                <a:gd name="T53" fmla="*/ 19 h 68"/>
                <a:gd name="T54" fmla="*/ 5 w 63"/>
                <a:gd name="T55" fmla="*/ 18 h 68"/>
                <a:gd name="T56" fmla="*/ 11 w 63"/>
                <a:gd name="T57" fmla="*/ 18 h 68"/>
                <a:gd name="T58" fmla="*/ 18 w 63"/>
                <a:gd name="T59" fmla="*/ 21 h 68"/>
                <a:gd name="T60" fmla="*/ 18 w 63"/>
                <a:gd name="T61" fmla="*/ 22 h 68"/>
                <a:gd name="T62" fmla="*/ 22 w 63"/>
                <a:gd name="T63" fmla="*/ 27 h 68"/>
                <a:gd name="T64" fmla="*/ 22 w 63"/>
                <a:gd name="T65" fmla="*/ 21 h 68"/>
                <a:gd name="T66" fmla="*/ 24 w 63"/>
                <a:gd name="T67" fmla="*/ 10 h 68"/>
                <a:gd name="T68" fmla="*/ 27 w 63"/>
                <a:gd name="T69" fmla="*/ 13 h 68"/>
                <a:gd name="T70" fmla="*/ 37 w 63"/>
                <a:gd name="T71" fmla="*/ 18 h 68"/>
                <a:gd name="T72" fmla="*/ 37 w 63"/>
                <a:gd name="T73" fmla="*/ 16 h 68"/>
                <a:gd name="T74" fmla="*/ 26 w 63"/>
                <a:gd name="T75" fmla="*/ 3 h 68"/>
                <a:gd name="T76" fmla="*/ 22 w 63"/>
                <a:gd name="T77" fmla="*/ 0 h 68"/>
                <a:gd name="T78" fmla="*/ 45 w 63"/>
                <a:gd name="T7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68">
                  <a:moveTo>
                    <a:pt x="45" y="0"/>
                  </a:moveTo>
                  <a:cubicBezTo>
                    <a:pt x="45" y="2"/>
                    <a:pt x="46" y="4"/>
                    <a:pt x="49" y="4"/>
                  </a:cubicBezTo>
                  <a:cubicBezTo>
                    <a:pt x="51" y="5"/>
                    <a:pt x="52" y="6"/>
                    <a:pt x="53" y="7"/>
                  </a:cubicBezTo>
                  <a:cubicBezTo>
                    <a:pt x="51" y="12"/>
                    <a:pt x="51" y="17"/>
                    <a:pt x="55" y="21"/>
                  </a:cubicBezTo>
                  <a:cubicBezTo>
                    <a:pt x="61" y="27"/>
                    <a:pt x="63" y="35"/>
                    <a:pt x="60" y="42"/>
                  </a:cubicBezTo>
                  <a:cubicBezTo>
                    <a:pt x="57" y="48"/>
                    <a:pt x="58" y="54"/>
                    <a:pt x="58" y="60"/>
                  </a:cubicBezTo>
                  <a:cubicBezTo>
                    <a:pt x="58" y="62"/>
                    <a:pt x="60" y="67"/>
                    <a:pt x="58" y="67"/>
                  </a:cubicBezTo>
                  <a:cubicBezTo>
                    <a:pt x="55" y="68"/>
                    <a:pt x="55" y="64"/>
                    <a:pt x="54" y="62"/>
                  </a:cubicBezTo>
                  <a:cubicBezTo>
                    <a:pt x="50" y="54"/>
                    <a:pt x="48" y="46"/>
                    <a:pt x="44" y="38"/>
                  </a:cubicBezTo>
                  <a:cubicBezTo>
                    <a:pt x="41" y="41"/>
                    <a:pt x="42" y="44"/>
                    <a:pt x="43" y="47"/>
                  </a:cubicBezTo>
                  <a:cubicBezTo>
                    <a:pt x="43" y="48"/>
                    <a:pt x="45" y="49"/>
                    <a:pt x="44" y="51"/>
                  </a:cubicBezTo>
                  <a:cubicBezTo>
                    <a:pt x="43" y="52"/>
                    <a:pt x="42" y="50"/>
                    <a:pt x="41" y="50"/>
                  </a:cubicBezTo>
                  <a:cubicBezTo>
                    <a:pt x="39" y="49"/>
                    <a:pt x="38" y="50"/>
                    <a:pt x="37" y="51"/>
                  </a:cubicBezTo>
                  <a:cubicBezTo>
                    <a:pt x="35" y="54"/>
                    <a:pt x="32" y="56"/>
                    <a:pt x="30" y="59"/>
                  </a:cubicBezTo>
                  <a:cubicBezTo>
                    <a:pt x="29" y="59"/>
                    <a:pt x="29" y="61"/>
                    <a:pt x="28" y="60"/>
                  </a:cubicBezTo>
                  <a:cubicBezTo>
                    <a:pt x="27" y="59"/>
                    <a:pt x="27" y="58"/>
                    <a:pt x="28" y="57"/>
                  </a:cubicBezTo>
                  <a:cubicBezTo>
                    <a:pt x="29" y="56"/>
                    <a:pt x="30" y="55"/>
                    <a:pt x="30" y="53"/>
                  </a:cubicBezTo>
                  <a:cubicBezTo>
                    <a:pt x="30" y="50"/>
                    <a:pt x="27" y="51"/>
                    <a:pt x="26" y="49"/>
                  </a:cubicBezTo>
                  <a:cubicBezTo>
                    <a:pt x="28" y="47"/>
                    <a:pt x="32" y="49"/>
                    <a:pt x="33" y="45"/>
                  </a:cubicBezTo>
                  <a:cubicBezTo>
                    <a:pt x="35" y="43"/>
                    <a:pt x="37" y="42"/>
                    <a:pt x="39" y="39"/>
                  </a:cubicBezTo>
                  <a:cubicBezTo>
                    <a:pt x="35" y="40"/>
                    <a:pt x="35" y="44"/>
                    <a:pt x="33" y="46"/>
                  </a:cubicBezTo>
                  <a:cubicBezTo>
                    <a:pt x="31" y="46"/>
                    <a:pt x="30" y="44"/>
                    <a:pt x="30" y="43"/>
                  </a:cubicBezTo>
                  <a:cubicBezTo>
                    <a:pt x="29" y="40"/>
                    <a:pt x="27" y="38"/>
                    <a:pt x="26" y="36"/>
                  </a:cubicBezTo>
                  <a:cubicBezTo>
                    <a:pt x="22" y="32"/>
                    <a:pt x="20" y="31"/>
                    <a:pt x="16" y="34"/>
                  </a:cubicBezTo>
                  <a:cubicBezTo>
                    <a:pt x="16" y="30"/>
                    <a:pt x="13" y="28"/>
                    <a:pt x="10" y="27"/>
                  </a:cubicBezTo>
                  <a:cubicBezTo>
                    <a:pt x="8" y="25"/>
                    <a:pt x="5" y="24"/>
                    <a:pt x="2" y="23"/>
                  </a:cubicBezTo>
                  <a:cubicBezTo>
                    <a:pt x="1" y="22"/>
                    <a:pt x="0" y="21"/>
                    <a:pt x="1" y="19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7" y="19"/>
                    <a:pt x="9" y="19"/>
                    <a:pt x="11" y="18"/>
                  </a:cubicBezTo>
                  <a:cubicBezTo>
                    <a:pt x="15" y="16"/>
                    <a:pt x="17" y="17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9" y="24"/>
                    <a:pt x="20" y="27"/>
                    <a:pt x="22" y="27"/>
                  </a:cubicBezTo>
                  <a:cubicBezTo>
                    <a:pt x="25" y="26"/>
                    <a:pt x="23" y="23"/>
                    <a:pt x="22" y="21"/>
                  </a:cubicBezTo>
                  <a:cubicBezTo>
                    <a:pt x="20" y="17"/>
                    <a:pt x="23" y="14"/>
                    <a:pt x="24" y="10"/>
                  </a:cubicBezTo>
                  <a:cubicBezTo>
                    <a:pt x="26" y="10"/>
                    <a:pt x="26" y="12"/>
                    <a:pt x="27" y="13"/>
                  </a:cubicBezTo>
                  <a:cubicBezTo>
                    <a:pt x="29" y="17"/>
                    <a:pt x="33" y="17"/>
                    <a:pt x="37" y="18"/>
                  </a:cubicBezTo>
                  <a:cubicBezTo>
                    <a:pt x="39" y="19"/>
                    <a:pt x="38" y="17"/>
                    <a:pt x="37" y="16"/>
                  </a:cubicBezTo>
                  <a:cubicBezTo>
                    <a:pt x="35" y="10"/>
                    <a:pt x="30" y="7"/>
                    <a:pt x="26" y="3"/>
                  </a:cubicBezTo>
                  <a:cubicBezTo>
                    <a:pt x="24" y="2"/>
                    <a:pt x="23" y="1"/>
                    <a:pt x="22" y="0"/>
                  </a:cubicBezTo>
                  <a:cubicBezTo>
                    <a:pt x="30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1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4" name="Freeform 1545">
              <a:extLst>
                <a:ext uri="{FF2B5EF4-FFF2-40B4-BE49-F238E27FC236}">
                  <a16:creationId xmlns:a16="http://schemas.microsoft.com/office/drawing/2014/main" id="{5A4216B2-8B88-E4A3-D798-79C5021ADE27}"/>
                </a:ext>
              </a:extLst>
            </p:cNvPr>
            <p:cNvSpPr/>
            <p:nvPr userDrawn="1"/>
          </p:nvSpPr>
          <p:spPr bwMode="auto">
            <a:xfrm>
              <a:off x="9926638" y="-6350"/>
              <a:ext cx="176212" cy="82550"/>
            </a:xfrm>
            <a:custGeom>
              <a:avLst/>
              <a:gdLst>
                <a:gd name="T0" fmla="*/ 45 w 47"/>
                <a:gd name="T1" fmla="*/ 0 h 22"/>
                <a:gd name="T2" fmla="*/ 38 w 47"/>
                <a:gd name="T3" fmla="*/ 19 h 22"/>
                <a:gd name="T4" fmla="*/ 33 w 47"/>
                <a:gd name="T5" fmla="*/ 17 h 22"/>
                <a:gd name="T6" fmla="*/ 27 w 47"/>
                <a:gd name="T7" fmla="*/ 17 h 22"/>
                <a:gd name="T8" fmla="*/ 15 w 47"/>
                <a:gd name="T9" fmla="*/ 18 h 22"/>
                <a:gd name="T10" fmla="*/ 11 w 47"/>
                <a:gd name="T11" fmla="*/ 18 h 22"/>
                <a:gd name="T12" fmla="*/ 5 w 47"/>
                <a:gd name="T13" fmla="*/ 19 h 22"/>
                <a:gd name="T14" fmla="*/ 1 w 47"/>
                <a:gd name="T15" fmla="*/ 11 h 22"/>
                <a:gd name="T16" fmla="*/ 5 w 47"/>
                <a:gd name="T17" fmla="*/ 0 h 22"/>
                <a:gd name="T18" fmla="*/ 14 w 47"/>
                <a:gd name="T19" fmla="*/ 0 h 22"/>
                <a:gd name="T20" fmla="*/ 11 w 47"/>
                <a:gd name="T21" fmla="*/ 4 h 22"/>
                <a:gd name="T22" fmla="*/ 9 w 47"/>
                <a:gd name="T23" fmla="*/ 7 h 22"/>
                <a:gd name="T24" fmla="*/ 13 w 47"/>
                <a:gd name="T25" fmla="*/ 8 h 22"/>
                <a:gd name="T26" fmla="*/ 23 w 47"/>
                <a:gd name="T27" fmla="*/ 6 h 22"/>
                <a:gd name="T28" fmla="*/ 25 w 47"/>
                <a:gd name="T29" fmla="*/ 3 h 22"/>
                <a:gd name="T30" fmla="*/ 24 w 47"/>
                <a:gd name="T31" fmla="*/ 0 h 22"/>
                <a:gd name="T32" fmla="*/ 45 w 47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cubicBezTo>
                    <a:pt x="47" y="6"/>
                    <a:pt x="43" y="17"/>
                    <a:pt x="38" y="19"/>
                  </a:cubicBezTo>
                  <a:cubicBezTo>
                    <a:pt x="36" y="20"/>
                    <a:pt x="34" y="19"/>
                    <a:pt x="33" y="17"/>
                  </a:cubicBezTo>
                  <a:cubicBezTo>
                    <a:pt x="31" y="15"/>
                    <a:pt x="29" y="15"/>
                    <a:pt x="27" y="17"/>
                  </a:cubicBezTo>
                  <a:cubicBezTo>
                    <a:pt x="23" y="22"/>
                    <a:pt x="20" y="22"/>
                    <a:pt x="15" y="18"/>
                  </a:cubicBezTo>
                  <a:cubicBezTo>
                    <a:pt x="14" y="17"/>
                    <a:pt x="12" y="16"/>
                    <a:pt x="11" y="18"/>
                  </a:cubicBezTo>
                  <a:cubicBezTo>
                    <a:pt x="9" y="19"/>
                    <a:pt x="7" y="21"/>
                    <a:pt x="5" y="19"/>
                  </a:cubicBezTo>
                  <a:cubicBezTo>
                    <a:pt x="3" y="17"/>
                    <a:pt x="1" y="15"/>
                    <a:pt x="1" y="11"/>
                  </a:cubicBezTo>
                  <a:cubicBezTo>
                    <a:pt x="0" y="7"/>
                    <a:pt x="2" y="3"/>
                    <a:pt x="5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10" y="4"/>
                    <a:pt x="8" y="5"/>
                    <a:pt x="9" y="7"/>
                  </a:cubicBezTo>
                  <a:cubicBezTo>
                    <a:pt x="10" y="8"/>
                    <a:pt x="12" y="8"/>
                    <a:pt x="13" y="8"/>
                  </a:cubicBezTo>
                  <a:cubicBezTo>
                    <a:pt x="16" y="6"/>
                    <a:pt x="19" y="4"/>
                    <a:pt x="23" y="6"/>
                  </a:cubicBezTo>
                  <a:cubicBezTo>
                    <a:pt x="24" y="6"/>
                    <a:pt x="25" y="5"/>
                    <a:pt x="25" y="3"/>
                  </a:cubicBezTo>
                  <a:cubicBezTo>
                    <a:pt x="25" y="2"/>
                    <a:pt x="24" y="1"/>
                    <a:pt x="24" y="0"/>
                  </a:cubicBezTo>
                  <a:cubicBezTo>
                    <a:pt x="31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E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5" name="Freeform 1546">
              <a:extLst>
                <a:ext uri="{FF2B5EF4-FFF2-40B4-BE49-F238E27FC236}">
                  <a16:creationId xmlns:a16="http://schemas.microsoft.com/office/drawing/2014/main" id="{F00B4809-A2F1-99F2-FFA7-C027C415945D}"/>
                </a:ext>
              </a:extLst>
            </p:cNvPr>
            <p:cNvSpPr/>
            <p:nvPr userDrawn="1"/>
          </p:nvSpPr>
          <p:spPr bwMode="auto">
            <a:xfrm>
              <a:off x="10279063" y="-6350"/>
              <a:ext cx="173037" cy="93663"/>
            </a:xfrm>
            <a:custGeom>
              <a:avLst/>
              <a:gdLst>
                <a:gd name="T0" fmla="*/ 39 w 46"/>
                <a:gd name="T1" fmla="*/ 0 h 25"/>
                <a:gd name="T2" fmla="*/ 46 w 46"/>
                <a:gd name="T3" fmla="*/ 7 h 25"/>
                <a:gd name="T4" fmla="*/ 43 w 46"/>
                <a:gd name="T5" fmla="*/ 7 h 25"/>
                <a:gd name="T6" fmla="*/ 38 w 46"/>
                <a:gd name="T7" fmla="*/ 5 h 25"/>
                <a:gd name="T8" fmla="*/ 35 w 46"/>
                <a:gd name="T9" fmla="*/ 12 h 25"/>
                <a:gd name="T10" fmla="*/ 35 w 46"/>
                <a:gd name="T11" fmla="*/ 17 h 25"/>
                <a:gd name="T12" fmla="*/ 33 w 46"/>
                <a:gd name="T13" fmla="*/ 22 h 25"/>
                <a:gd name="T14" fmla="*/ 29 w 46"/>
                <a:gd name="T15" fmla="*/ 18 h 25"/>
                <a:gd name="T16" fmla="*/ 25 w 46"/>
                <a:gd name="T17" fmla="*/ 10 h 25"/>
                <a:gd name="T18" fmla="*/ 22 w 46"/>
                <a:gd name="T19" fmla="*/ 9 h 25"/>
                <a:gd name="T20" fmla="*/ 13 w 46"/>
                <a:gd name="T21" fmla="*/ 23 h 25"/>
                <a:gd name="T22" fmla="*/ 11 w 46"/>
                <a:gd name="T23" fmla="*/ 24 h 25"/>
                <a:gd name="T24" fmla="*/ 11 w 46"/>
                <a:gd name="T25" fmla="*/ 21 h 25"/>
                <a:gd name="T26" fmla="*/ 17 w 46"/>
                <a:gd name="T27" fmla="*/ 9 h 25"/>
                <a:gd name="T28" fmla="*/ 7 w 46"/>
                <a:gd name="T29" fmla="*/ 13 h 25"/>
                <a:gd name="T30" fmla="*/ 2 w 46"/>
                <a:gd name="T31" fmla="*/ 13 h 25"/>
                <a:gd name="T32" fmla="*/ 4 w 46"/>
                <a:gd name="T33" fmla="*/ 9 h 25"/>
                <a:gd name="T34" fmla="*/ 7 w 46"/>
                <a:gd name="T35" fmla="*/ 2 h 25"/>
                <a:gd name="T36" fmla="*/ 8 w 46"/>
                <a:gd name="T37" fmla="*/ 3 h 25"/>
                <a:gd name="T38" fmla="*/ 10 w 46"/>
                <a:gd name="T39" fmla="*/ 5 h 25"/>
                <a:gd name="T40" fmla="*/ 11 w 46"/>
                <a:gd name="T41" fmla="*/ 2 h 25"/>
                <a:gd name="T42" fmla="*/ 12 w 46"/>
                <a:gd name="T43" fmla="*/ 0 h 25"/>
                <a:gd name="T44" fmla="*/ 39 w 46"/>
                <a:gd name="T4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25">
                  <a:moveTo>
                    <a:pt x="39" y="0"/>
                  </a:moveTo>
                  <a:cubicBezTo>
                    <a:pt x="40" y="4"/>
                    <a:pt x="45" y="3"/>
                    <a:pt x="46" y="7"/>
                  </a:cubicBezTo>
                  <a:cubicBezTo>
                    <a:pt x="45" y="9"/>
                    <a:pt x="44" y="7"/>
                    <a:pt x="43" y="7"/>
                  </a:cubicBezTo>
                  <a:cubicBezTo>
                    <a:pt x="42" y="6"/>
                    <a:pt x="40" y="4"/>
                    <a:pt x="38" y="5"/>
                  </a:cubicBezTo>
                  <a:cubicBezTo>
                    <a:pt x="37" y="7"/>
                    <a:pt x="33" y="8"/>
                    <a:pt x="35" y="12"/>
                  </a:cubicBezTo>
                  <a:cubicBezTo>
                    <a:pt x="36" y="13"/>
                    <a:pt x="35" y="15"/>
                    <a:pt x="35" y="17"/>
                  </a:cubicBezTo>
                  <a:cubicBezTo>
                    <a:pt x="36" y="19"/>
                    <a:pt x="36" y="21"/>
                    <a:pt x="33" y="22"/>
                  </a:cubicBezTo>
                  <a:cubicBezTo>
                    <a:pt x="31" y="23"/>
                    <a:pt x="30" y="20"/>
                    <a:pt x="29" y="18"/>
                  </a:cubicBezTo>
                  <a:cubicBezTo>
                    <a:pt x="28" y="15"/>
                    <a:pt x="26" y="12"/>
                    <a:pt x="25" y="10"/>
                  </a:cubicBezTo>
                  <a:cubicBezTo>
                    <a:pt x="24" y="7"/>
                    <a:pt x="23" y="7"/>
                    <a:pt x="22" y="9"/>
                  </a:cubicBezTo>
                  <a:cubicBezTo>
                    <a:pt x="19" y="14"/>
                    <a:pt x="16" y="18"/>
                    <a:pt x="13" y="23"/>
                  </a:cubicBezTo>
                  <a:cubicBezTo>
                    <a:pt x="12" y="24"/>
                    <a:pt x="12" y="25"/>
                    <a:pt x="11" y="24"/>
                  </a:cubicBezTo>
                  <a:cubicBezTo>
                    <a:pt x="9" y="23"/>
                    <a:pt x="11" y="22"/>
                    <a:pt x="11" y="21"/>
                  </a:cubicBezTo>
                  <a:cubicBezTo>
                    <a:pt x="13" y="17"/>
                    <a:pt x="14" y="13"/>
                    <a:pt x="17" y="9"/>
                  </a:cubicBezTo>
                  <a:cubicBezTo>
                    <a:pt x="13" y="10"/>
                    <a:pt x="10" y="11"/>
                    <a:pt x="7" y="13"/>
                  </a:cubicBezTo>
                  <a:cubicBezTo>
                    <a:pt x="5" y="14"/>
                    <a:pt x="3" y="15"/>
                    <a:pt x="2" y="13"/>
                  </a:cubicBezTo>
                  <a:cubicBezTo>
                    <a:pt x="0" y="10"/>
                    <a:pt x="2" y="9"/>
                    <a:pt x="4" y="9"/>
                  </a:cubicBezTo>
                  <a:cubicBezTo>
                    <a:pt x="8" y="8"/>
                    <a:pt x="4" y="3"/>
                    <a:pt x="7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8" y="4"/>
                    <a:pt x="8" y="5"/>
                    <a:pt x="10" y="5"/>
                  </a:cubicBezTo>
                  <a:cubicBezTo>
                    <a:pt x="12" y="5"/>
                    <a:pt x="11" y="3"/>
                    <a:pt x="11" y="2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21" y="0"/>
                    <a:pt x="30" y="0"/>
                    <a:pt x="39" y="0"/>
                  </a:cubicBezTo>
                  <a:close/>
                </a:path>
              </a:pathLst>
            </a:custGeom>
            <a:solidFill>
              <a:srgbClr val="E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6" name="Freeform 1547">
              <a:extLst>
                <a:ext uri="{FF2B5EF4-FFF2-40B4-BE49-F238E27FC236}">
                  <a16:creationId xmlns:a16="http://schemas.microsoft.com/office/drawing/2014/main" id="{BACE5518-9005-D9AA-22C6-C0FF4CFE3109}"/>
                </a:ext>
              </a:extLst>
            </p:cNvPr>
            <p:cNvSpPr/>
            <p:nvPr userDrawn="1"/>
          </p:nvSpPr>
          <p:spPr bwMode="auto">
            <a:xfrm>
              <a:off x="9096375" y="803275"/>
              <a:ext cx="55562" cy="130175"/>
            </a:xfrm>
            <a:custGeom>
              <a:avLst/>
              <a:gdLst>
                <a:gd name="T0" fmla="*/ 0 w 15"/>
                <a:gd name="T1" fmla="*/ 2 h 35"/>
                <a:gd name="T2" fmla="*/ 11 w 15"/>
                <a:gd name="T3" fmla="*/ 1 h 35"/>
                <a:gd name="T4" fmla="*/ 15 w 15"/>
                <a:gd name="T5" fmla="*/ 4 h 35"/>
                <a:gd name="T6" fmla="*/ 13 w 15"/>
                <a:gd name="T7" fmla="*/ 14 h 35"/>
                <a:gd name="T8" fmla="*/ 8 w 15"/>
                <a:gd name="T9" fmla="*/ 16 h 35"/>
                <a:gd name="T10" fmla="*/ 12 w 15"/>
                <a:gd name="T11" fmla="*/ 19 h 35"/>
                <a:gd name="T12" fmla="*/ 15 w 15"/>
                <a:gd name="T13" fmla="*/ 23 h 35"/>
                <a:gd name="T14" fmla="*/ 12 w 15"/>
                <a:gd name="T15" fmla="*/ 27 h 35"/>
                <a:gd name="T16" fmla="*/ 7 w 15"/>
                <a:gd name="T17" fmla="*/ 35 h 35"/>
                <a:gd name="T18" fmla="*/ 0 w 15"/>
                <a:gd name="T19" fmla="*/ 32 h 35"/>
                <a:gd name="T20" fmla="*/ 0 w 15"/>
                <a:gd name="T2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35">
                  <a:moveTo>
                    <a:pt x="0" y="2"/>
                  </a:moveTo>
                  <a:cubicBezTo>
                    <a:pt x="4" y="4"/>
                    <a:pt x="8" y="3"/>
                    <a:pt x="11" y="1"/>
                  </a:cubicBezTo>
                  <a:cubicBezTo>
                    <a:pt x="15" y="0"/>
                    <a:pt x="15" y="1"/>
                    <a:pt x="15" y="4"/>
                  </a:cubicBezTo>
                  <a:cubicBezTo>
                    <a:pt x="15" y="8"/>
                    <a:pt x="11" y="10"/>
                    <a:pt x="13" y="14"/>
                  </a:cubicBezTo>
                  <a:cubicBezTo>
                    <a:pt x="14" y="15"/>
                    <a:pt x="10" y="14"/>
                    <a:pt x="8" y="16"/>
                  </a:cubicBezTo>
                  <a:cubicBezTo>
                    <a:pt x="9" y="17"/>
                    <a:pt x="11" y="18"/>
                    <a:pt x="12" y="19"/>
                  </a:cubicBezTo>
                  <a:cubicBezTo>
                    <a:pt x="14" y="20"/>
                    <a:pt x="15" y="21"/>
                    <a:pt x="15" y="23"/>
                  </a:cubicBezTo>
                  <a:cubicBezTo>
                    <a:pt x="15" y="25"/>
                    <a:pt x="14" y="26"/>
                    <a:pt x="12" y="27"/>
                  </a:cubicBezTo>
                  <a:cubicBezTo>
                    <a:pt x="7" y="30"/>
                    <a:pt x="7" y="30"/>
                    <a:pt x="7" y="35"/>
                  </a:cubicBezTo>
                  <a:cubicBezTo>
                    <a:pt x="5" y="34"/>
                    <a:pt x="3" y="31"/>
                    <a:pt x="0" y="32"/>
                  </a:cubicBezTo>
                  <a:cubicBezTo>
                    <a:pt x="0" y="22"/>
                    <a:pt x="0" y="12"/>
                    <a:pt x="0" y="2"/>
                  </a:cubicBezTo>
                  <a:close/>
                </a:path>
              </a:pathLst>
            </a:custGeom>
            <a:solidFill>
              <a:srgbClr val="EFD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7" name="Freeform 1548">
              <a:extLst>
                <a:ext uri="{FF2B5EF4-FFF2-40B4-BE49-F238E27FC236}">
                  <a16:creationId xmlns:a16="http://schemas.microsoft.com/office/drawing/2014/main" id="{30D60BDC-1C17-0161-B4B2-D3952A27643D}"/>
                </a:ext>
              </a:extLst>
            </p:cNvPr>
            <p:cNvSpPr/>
            <p:nvPr userDrawn="1"/>
          </p:nvSpPr>
          <p:spPr bwMode="auto">
            <a:xfrm>
              <a:off x="9096375" y="1641475"/>
              <a:ext cx="63500" cy="149225"/>
            </a:xfrm>
            <a:custGeom>
              <a:avLst/>
              <a:gdLst>
                <a:gd name="T0" fmla="*/ 0 w 17"/>
                <a:gd name="T1" fmla="*/ 22 h 40"/>
                <a:gd name="T2" fmla="*/ 15 w 17"/>
                <a:gd name="T3" fmla="*/ 0 h 40"/>
                <a:gd name="T4" fmla="*/ 16 w 17"/>
                <a:gd name="T5" fmla="*/ 7 h 40"/>
                <a:gd name="T6" fmla="*/ 15 w 17"/>
                <a:gd name="T7" fmla="*/ 31 h 40"/>
                <a:gd name="T8" fmla="*/ 10 w 17"/>
                <a:gd name="T9" fmla="*/ 39 h 40"/>
                <a:gd name="T10" fmla="*/ 8 w 17"/>
                <a:gd name="T11" fmla="*/ 39 h 40"/>
                <a:gd name="T12" fmla="*/ 0 w 17"/>
                <a:gd name="T13" fmla="*/ 39 h 40"/>
                <a:gd name="T14" fmla="*/ 0 w 17"/>
                <a:gd name="T1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0">
                  <a:moveTo>
                    <a:pt x="0" y="22"/>
                  </a:moveTo>
                  <a:cubicBezTo>
                    <a:pt x="6" y="15"/>
                    <a:pt x="13" y="9"/>
                    <a:pt x="15" y="0"/>
                  </a:cubicBezTo>
                  <a:cubicBezTo>
                    <a:pt x="17" y="4"/>
                    <a:pt x="17" y="4"/>
                    <a:pt x="16" y="7"/>
                  </a:cubicBezTo>
                  <a:cubicBezTo>
                    <a:pt x="14" y="15"/>
                    <a:pt x="15" y="23"/>
                    <a:pt x="15" y="31"/>
                  </a:cubicBezTo>
                  <a:cubicBezTo>
                    <a:pt x="16" y="35"/>
                    <a:pt x="11" y="36"/>
                    <a:pt x="10" y="39"/>
                  </a:cubicBezTo>
                  <a:cubicBezTo>
                    <a:pt x="10" y="40"/>
                    <a:pt x="8" y="40"/>
                    <a:pt x="8" y="39"/>
                  </a:cubicBezTo>
                  <a:cubicBezTo>
                    <a:pt x="5" y="34"/>
                    <a:pt x="3" y="37"/>
                    <a:pt x="0" y="39"/>
                  </a:cubicBezTo>
                  <a:cubicBezTo>
                    <a:pt x="0" y="33"/>
                    <a:pt x="0" y="27"/>
                    <a:pt x="0" y="22"/>
                  </a:cubicBezTo>
                  <a:close/>
                </a:path>
              </a:pathLst>
            </a:custGeom>
            <a:solidFill>
              <a:srgbClr val="BD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8" name="Freeform 1549">
              <a:extLst>
                <a:ext uri="{FF2B5EF4-FFF2-40B4-BE49-F238E27FC236}">
                  <a16:creationId xmlns:a16="http://schemas.microsoft.com/office/drawing/2014/main" id="{76CC7CA1-94CC-EC25-6E8D-FCB2E4DC4B2E}"/>
                </a:ext>
              </a:extLst>
            </p:cNvPr>
            <p:cNvSpPr/>
            <p:nvPr userDrawn="1"/>
          </p:nvSpPr>
          <p:spPr bwMode="auto">
            <a:xfrm>
              <a:off x="11544300" y="-6350"/>
              <a:ext cx="123825" cy="46038"/>
            </a:xfrm>
            <a:custGeom>
              <a:avLst/>
              <a:gdLst>
                <a:gd name="T0" fmla="*/ 33 w 33"/>
                <a:gd name="T1" fmla="*/ 0 h 12"/>
                <a:gd name="T2" fmla="*/ 17 w 33"/>
                <a:gd name="T3" fmla="*/ 12 h 12"/>
                <a:gd name="T4" fmla="*/ 10 w 33"/>
                <a:gd name="T5" fmla="*/ 9 h 12"/>
                <a:gd name="T6" fmla="*/ 7 w 33"/>
                <a:gd name="T7" fmla="*/ 7 h 12"/>
                <a:gd name="T8" fmla="*/ 0 w 33"/>
                <a:gd name="T9" fmla="*/ 0 h 12"/>
                <a:gd name="T10" fmla="*/ 33 w 3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0"/>
                    <a:pt x="17" y="12"/>
                  </a:cubicBezTo>
                  <a:cubicBezTo>
                    <a:pt x="14" y="12"/>
                    <a:pt x="11" y="12"/>
                    <a:pt x="10" y="9"/>
                  </a:cubicBezTo>
                  <a:cubicBezTo>
                    <a:pt x="9" y="8"/>
                    <a:pt x="8" y="7"/>
                    <a:pt x="7" y="7"/>
                  </a:cubicBezTo>
                  <a:cubicBezTo>
                    <a:pt x="0" y="6"/>
                    <a:pt x="0" y="6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F1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9" name="Freeform 1550">
              <a:extLst>
                <a:ext uri="{FF2B5EF4-FFF2-40B4-BE49-F238E27FC236}">
                  <a16:creationId xmlns:a16="http://schemas.microsoft.com/office/drawing/2014/main" id="{158703BD-4F0E-15E3-1DBF-4B4ADAD65E05}"/>
                </a:ext>
              </a:extLst>
            </p:cNvPr>
            <p:cNvSpPr/>
            <p:nvPr userDrawn="1"/>
          </p:nvSpPr>
          <p:spPr bwMode="auto">
            <a:xfrm>
              <a:off x="9096375" y="676275"/>
              <a:ext cx="77787" cy="69850"/>
            </a:xfrm>
            <a:custGeom>
              <a:avLst/>
              <a:gdLst>
                <a:gd name="T0" fmla="*/ 0 w 21"/>
                <a:gd name="T1" fmla="*/ 8 h 19"/>
                <a:gd name="T2" fmla="*/ 12 w 21"/>
                <a:gd name="T3" fmla="*/ 2 h 19"/>
                <a:gd name="T4" fmla="*/ 15 w 21"/>
                <a:gd name="T5" fmla="*/ 2 h 19"/>
                <a:gd name="T6" fmla="*/ 21 w 21"/>
                <a:gd name="T7" fmla="*/ 11 h 19"/>
                <a:gd name="T8" fmla="*/ 0 w 21"/>
                <a:gd name="T9" fmla="*/ 19 h 19"/>
                <a:gd name="T10" fmla="*/ 0 w 21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0" y="8"/>
                  </a:moveTo>
                  <a:cubicBezTo>
                    <a:pt x="4" y="6"/>
                    <a:pt x="8" y="4"/>
                    <a:pt x="12" y="2"/>
                  </a:cubicBezTo>
                  <a:cubicBezTo>
                    <a:pt x="13" y="2"/>
                    <a:pt x="15" y="0"/>
                    <a:pt x="15" y="2"/>
                  </a:cubicBezTo>
                  <a:cubicBezTo>
                    <a:pt x="16" y="6"/>
                    <a:pt x="18" y="8"/>
                    <a:pt x="21" y="11"/>
                  </a:cubicBezTo>
                  <a:cubicBezTo>
                    <a:pt x="12" y="9"/>
                    <a:pt x="5" y="12"/>
                    <a:pt x="0" y="19"/>
                  </a:cubicBezTo>
                  <a:cubicBezTo>
                    <a:pt x="0" y="15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715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0" name="Freeform 1551">
              <a:extLst>
                <a:ext uri="{FF2B5EF4-FFF2-40B4-BE49-F238E27FC236}">
                  <a16:creationId xmlns:a16="http://schemas.microsoft.com/office/drawing/2014/main" id="{3F6D5090-ED42-868C-AB8B-E48E4AE07E36}"/>
                </a:ext>
              </a:extLst>
            </p:cNvPr>
            <p:cNvSpPr/>
            <p:nvPr userDrawn="1"/>
          </p:nvSpPr>
          <p:spPr bwMode="auto">
            <a:xfrm>
              <a:off x="9950450" y="-6350"/>
              <a:ext cx="77787" cy="38100"/>
            </a:xfrm>
            <a:custGeom>
              <a:avLst/>
              <a:gdLst>
                <a:gd name="T0" fmla="*/ 18 w 21"/>
                <a:gd name="T1" fmla="*/ 0 h 10"/>
                <a:gd name="T2" fmla="*/ 20 w 21"/>
                <a:gd name="T3" fmla="*/ 2 h 10"/>
                <a:gd name="T4" fmla="*/ 20 w 21"/>
                <a:gd name="T5" fmla="*/ 6 h 10"/>
                <a:gd name="T6" fmla="*/ 17 w 21"/>
                <a:gd name="T7" fmla="*/ 7 h 10"/>
                <a:gd name="T8" fmla="*/ 8 w 21"/>
                <a:gd name="T9" fmla="*/ 8 h 10"/>
                <a:gd name="T10" fmla="*/ 2 w 21"/>
                <a:gd name="T11" fmla="*/ 7 h 10"/>
                <a:gd name="T12" fmla="*/ 5 w 21"/>
                <a:gd name="T13" fmla="*/ 2 h 10"/>
                <a:gd name="T14" fmla="*/ 8 w 21"/>
                <a:gd name="T15" fmla="*/ 0 h 10"/>
                <a:gd name="T16" fmla="*/ 18 w 21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18" y="0"/>
                  </a:moveTo>
                  <a:cubicBezTo>
                    <a:pt x="19" y="1"/>
                    <a:pt x="20" y="2"/>
                    <a:pt x="20" y="2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9" y="7"/>
                    <a:pt x="18" y="8"/>
                    <a:pt x="17" y="7"/>
                  </a:cubicBezTo>
                  <a:cubicBezTo>
                    <a:pt x="13" y="5"/>
                    <a:pt x="11" y="6"/>
                    <a:pt x="8" y="8"/>
                  </a:cubicBezTo>
                  <a:cubicBezTo>
                    <a:pt x="6" y="10"/>
                    <a:pt x="3" y="10"/>
                    <a:pt x="2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1" y="0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6B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1" name="Freeform 1552">
              <a:extLst>
                <a:ext uri="{FF2B5EF4-FFF2-40B4-BE49-F238E27FC236}">
                  <a16:creationId xmlns:a16="http://schemas.microsoft.com/office/drawing/2014/main" id="{26DBAA25-6B58-9AD0-78B7-169F152F4A5E}"/>
                </a:ext>
              </a:extLst>
            </p:cNvPr>
            <p:cNvSpPr/>
            <p:nvPr userDrawn="1"/>
          </p:nvSpPr>
          <p:spPr bwMode="auto">
            <a:xfrm>
              <a:off x="10706100" y="-6350"/>
              <a:ext cx="63500" cy="49213"/>
            </a:xfrm>
            <a:custGeom>
              <a:avLst/>
              <a:gdLst>
                <a:gd name="T0" fmla="*/ 7 w 17"/>
                <a:gd name="T1" fmla="*/ 0 h 13"/>
                <a:gd name="T2" fmla="*/ 14 w 17"/>
                <a:gd name="T3" fmla="*/ 5 h 13"/>
                <a:gd name="T4" fmla="*/ 14 w 17"/>
                <a:gd name="T5" fmla="*/ 11 h 13"/>
                <a:gd name="T6" fmla="*/ 7 w 17"/>
                <a:gd name="T7" fmla="*/ 11 h 13"/>
                <a:gd name="T8" fmla="*/ 0 w 17"/>
                <a:gd name="T9" fmla="*/ 0 h 13"/>
                <a:gd name="T10" fmla="*/ 7 w 17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3"/>
                    <a:pt x="12" y="2"/>
                    <a:pt x="14" y="5"/>
                  </a:cubicBezTo>
                  <a:cubicBezTo>
                    <a:pt x="16" y="7"/>
                    <a:pt x="17" y="8"/>
                    <a:pt x="14" y="11"/>
                  </a:cubicBezTo>
                  <a:cubicBezTo>
                    <a:pt x="12" y="13"/>
                    <a:pt x="9" y="13"/>
                    <a:pt x="7" y="11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1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2" name="Freeform 1553">
              <a:extLst>
                <a:ext uri="{FF2B5EF4-FFF2-40B4-BE49-F238E27FC236}">
                  <a16:creationId xmlns:a16="http://schemas.microsoft.com/office/drawing/2014/main" id="{70D6DD29-21FA-DC66-459D-926B0339CC2B}"/>
                </a:ext>
              </a:extLst>
            </p:cNvPr>
            <p:cNvSpPr/>
            <p:nvPr userDrawn="1"/>
          </p:nvSpPr>
          <p:spPr bwMode="auto">
            <a:xfrm>
              <a:off x="10306050" y="-6350"/>
              <a:ext cx="22225" cy="26988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1 h 7"/>
                <a:gd name="T4" fmla="*/ 5 w 6"/>
                <a:gd name="T5" fmla="*/ 6 h 7"/>
                <a:gd name="T6" fmla="*/ 2 w 6"/>
                <a:gd name="T7" fmla="*/ 7 h 7"/>
                <a:gd name="T8" fmla="*/ 0 w 6"/>
                <a:gd name="T9" fmla="*/ 2 h 7"/>
                <a:gd name="T10" fmla="*/ 1 w 6"/>
                <a:gd name="T11" fmla="*/ 0 h 7"/>
                <a:gd name="T12" fmla="*/ 5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6" y="3"/>
                    <a:pt x="6" y="4"/>
                    <a:pt x="5" y="6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C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3" name="Freeform 1554">
              <a:extLst>
                <a:ext uri="{FF2B5EF4-FFF2-40B4-BE49-F238E27FC236}">
                  <a16:creationId xmlns:a16="http://schemas.microsoft.com/office/drawing/2014/main" id="{31F2A442-6F4B-3763-C877-12A1767D123B}"/>
                </a:ext>
              </a:extLst>
            </p:cNvPr>
            <p:cNvSpPr/>
            <p:nvPr userDrawn="1"/>
          </p:nvSpPr>
          <p:spPr bwMode="auto">
            <a:xfrm>
              <a:off x="9096375" y="34925"/>
              <a:ext cx="25400" cy="30163"/>
            </a:xfrm>
            <a:custGeom>
              <a:avLst/>
              <a:gdLst>
                <a:gd name="T0" fmla="*/ 2 w 7"/>
                <a:gd name="T1" fmla="*/ 7 h 8"/>
                <a:gd name="T2" fmla="*/ 0 w 7"/>
                <a:gd name="T3" fmla="*/ 6 h 8"/>
                <a:gd name="T4" fmla="*/ 0 w 7"/>
                <a:gd name="T5" fmla="*/ 2 h 8"/>
                <a:gd name="T6" fmla="*/ 2 w 7"/>
                <a:gd name="T7" fmla="*/ 1 h 8"/>
                <a:gd name="T8" fmla="*/ 7 w 7"/>
                <a:gd name="T9" fmla="*/ 4 h 8"/>
                <a:gd name="T10" fmla="*/ 2 w 7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1" y="7"/>
                    <a:pt x="1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8"/>
                    <a:pt x="2" y="7"/>
                  </a:cubicBezTo>
                  <a:close/>
                </a:path>
              </a:pathLst>
            </a:custGeom>
            <a:solidFill>
              <a:srgbClr val="DD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4" name="Freeform 1555">
              <a:extLst>
                <a:ext uri="{FF2B5EF4-FFF2-40B4-BE49-F238E27FC236}">
                  <a16:creationId xmlns:a16="http://schemas.microsoft.com/office/drawing/2014/main" id="{7BDD874C-8D9E-A329-1782-497425DB2984}"/>
                </a:ext>
              </a:extLst>
            </p:cNvPr>
            <p:cNvSpPr/>
            <p:nvPr userDrawn="1"/>
          </p:nvSpPr>
          <p:spPr bwMode="auto">
            <a:xfrm>
              <a:off x="11064875" y="-6350"/>
              <a:ext cx="23812" cy="23813"/>
            </a:xfrm>
            <a:custGeom>
              <a:avLst/>
              <a:gdLst>
                <a:gd name="T0" fmla="*/ 5 w 6"/>
                <a:gd name="T1" fmla="*/ 0 h 6"/>
                <a:gd name="T2" fmla="*/ 5 w 6"/>
                <a:gd name="T3" fmla="*/ 4 h 6"/>
                <a:gd name="T4" fmla="*/ 2 w 6"/>
                <a:gd name="T5" fmla="*/ 5 h 6"/>
                <a:gd name="T6" fmla="*/ 0 w 6"/>
                <a:gd name="T7" fmla="*/ 0 h 6"/>
                <a:gd name="T8" fmla="*/ 5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FC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5" name="Freeform 1556">
              <a:extLst>
                <a:ext uri="{FF2B5EF4-FFF2-40B4-BE49-F238E27FC236}">
                  <a16:creationId xmlns:a16="http://schemas.microsoft.com/office/drawing/2014/main" id="{8C51C1E3-7477-3A2B-C5A0-1A492BF784C4}"/>
                </a:ext>
              </a:extLst>
            </p:cNvPr>
            <p:cNvSpPr/>
            <p:nvPr userDrawn="1"/>
          </p:nvSpPr>
          <p:spPr bwMode="auto">
            <a:xfrm>
              <a:off x="9201150" y="979488"/>
              <a:ext cx="430212" cy="385763"/>
            </a:xfrm>
            <a:custGeom>
              <a:avLst/>
              <a:gdLst>
                <a:gd name="T0" fmla="*/ 11 w 115"/>
                <a:gd name="T1" fmla="*/ 84 h 103"/>
                <a:gd name="T2" fmla="*/ 11 w 115"/>
                <a:gd name="T3" fmla="*/ 82 h 103"/>
                <a:gd name="T4" fmla="*/ 16 w 115"/>
                <a:gd name="T5" fmla="*/ 71 h 103"/>
                <a:gd name="T6" fmla="*/ 9 w 115"/>
                <a:gd name="T7" fmla="*/ 60 h 103"/>
                <a:gd name="T8" fmla="*/ 3 w 115"/>
                <a:gd name="T9" fmla="*/ 57 h 103"/>
                <a:gd name="T10" fmla="*/ 3 w 115"/>
                <a:gd name="T11" fmla="*/ 48 h 103"/>
                <a:gd name="T12" fmla="*/ 4 w 115"/>
                <a:gd name="T13" fmla="*/ 37 h 103"/>
                <a:gd name="T14" fmla="*/ 5 w 115"/>
                <a:gd name="T15" fmla="*/ 33 h 103"/>
                <a:gd name="T16" fmla="*/ 7 w 115"/>
                <a:gd name="T17" fmla="*/ 29 h 103"/>
                <a:gd name="T18" fmla="*/ 10 w 115"/>
                <a:gd name="T19" fmla="*/ 21 h 103"/>
                <a:gd name="T20" fmla="*/ 29 w 115"/>
                <a:gd name="T21" fmla="*/ 18 h 103"/>
                <a:gd name="T22" fmla="*/ 33 w 115"/>
                <a:gd name="T23" fmla="*/ 20 h 103"/>
                <a:gd name="T24" fmla="*/ 37 w 115"/>
                <a:gd name="T25" fmla="*/ 18 h 103"/>
                <a:gd name="T26" fmla="*/ 61 w 115"/>
                <a:gd name="T27" fmla="*/ 2 h 103"/>
                <a:gd name="T28" fmla="*/ 83 w 115"/>
                <a:gd name="T29" fmla="*/ 6 h 103"/>
                <a:gd name="T30" fmla="*/ 91 w 115"/>
                <a:gd name="T31" fmla="*/ 22 h 103"/>
                <a:gd name="T32" fmla="*/ 90 w 115"/>
                <a:gd name="T33" fmla="*/ 26 h 103"/>
                <a:gd name="T34" fmla="*/ 93 w 115"/>
                <a:gd name="T35" fmla="*/ 30 h 103"/>
                <a:gd name="T36" fmla="*/ 109 w 115"/>
                <a:gd name="T37" fmla="*/ 40 h 103"/>
                <a:gd name="T38" fmla="*/ 110 w 115"/>
                <a:gd name="T39" fmla="*/ 44 h 103"/>
                <a:gd name="T40" fmla="*/ 113 w 115"/>
                <a:gd name="T41" fmla="*/ 57 h 103"/>
                <a:gd name="T42" fmla="*/ 109 w 115"/>
                <a:gd name="T43" fmla="*/ 64 h 103"/>
                <a:gd name="T44" fmla="*/ 104 w 115"/>
                <a:gd name="T45" fmla="*/ 77 h 103"/>
                <a:gd name="T46" fmla="*/ 101 w 115"/>
                <a:gd name="T47" fmla="*/ 93 h 103"/>
                <a:gd name="T48" fmla="*/ 98 w 115"/>
                <a:gd name="T49" fmla="*/ 96 h 103"/>
                <a:gd name="T50" fmla="*/ 88 w 115"/>
                <a:gd name="T51" fmla="*/ 102 h 103"/>
                <a:gd name="T52" fmla="*/ 87 w 115"/>
                <a:gd name="T53" fmla="*/ 103 h 103"/>
                <a:gd name="T54" fmla="*/ 80 w 115"/>
                <a:gd name="T55" fmla="*/ 96 h 103"/>
                <a:gd name="T56" fmla="*/ 79 w 115"/>
                <a:gd name="T57" fmla="*/ 94 h 103"/>
                <a:gd name="T58" fmla="*/ 69 w 115"/>
                <a:gd name="T59" fmla="*/ 90 h 103"/>
                <a:gd name="T60" fmla="*/ 61 w 115"/>
                <a:gd name="T61" fmla="*/ 94 h 103"/>
                <a:gd name="T62" fmla="*/ 56 w 115"/>
                <a:gd name="T63" fmla="*/ 93 h 103"/>
                <a:gd name="T64" fmla="*/ 52 w 115"/>
                <a:gd name="T65" fmla="*/ 91 h 103"/>
                <a:gd name="T66" fmla="*/ 49 w 115"/>
                <a:gd name="T67" fmla="*/ 91 h 103"/>
                <a:gd name="T68" fmla="*/ 41 w 115"/>
                <a:gd name="T69" fmla="*/ 95 h 103"/>
                <a:gd name="T70" fmla="*/ 39 w 115"/>
                <a:gd name="T71" fmla="*/ 97 h 103"/>
                <a:gd name="T72" fmla="*/ 29 w 115"/>
                <a:gd name="T73" fmla="*/ 90 h 103"/>
                <a:gd name="T74" fmla="*/ 24 w 115"/>
                <a:gd name="T75" fmla="*/ 83 h 103"/>
                <a:gd name="T76" fmla="*/ 20 w 115"/>
                <a:gd name="T77" fmla="*/ 83 h 103"/>
                <a:gd name="T78" fmla="*/ 11 w 115"/>
                <a:gd name="T79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5" h="103">
                  <a:moveTo>
                    <a:pt x="11" y="84"/>
                  </a:moveTo>
                  <a:cubicBezTo>
                    <a:pt x="9" y="84"/>
                    <a:pt x="10" y="83"/>
                    <a:pt x="11" y="82"/>
                  </a:cubicBezTo>
                  <a:cubicBezTo>
                    <a:pt x="16" y="80"/>
                    <a:pt x="16" y="76"/>
                    <a:pt x="16" y="71"/>
                  </a:cubicBezTo>
                  <a:cubicBezTo>
                    <a:pt x="16" y="67"/>
                    <a:pt x="14" y="62"/>
                    <a:pt x="9" y="60"/>
                  </a:cubicBezTo>
                  <a:cubicBezTo>
                    <a:pt x="7" y="59"/>
                    <a:pt x="5" y="58"/>
                    <a:pt x="3" y="57"/>
                  </a:cubicBezTo>
                  <a:cubicBezTo>
                    <a:pt x="7" y="54"/>
                    <a:pt x="7" y="51"/>
                    <a:pt x="3" y="48"/>
                  </a:cubicBezTo>
                  <a:cubicBezTo>
                    <a:pt x="0" y="44"/>
                    <a:pt x="0" y="41"/>
                    <a:pt x="4" y="37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7" y="33"/>
                    <a:pt x="8" y="32"/>
                    <a:pt x="7" y="29"/>
                  </a:cubicBezTo>
                  <a:cubicBezTo>
                    <a:pt x="5" y="25"/>
                    <a:pt x="8" y="23"/>
                    <a:pt x="10" y="21"/>
                  </a:cubicBezTo>
                  <a:cubicBezTo>
                    <a:pt x="16" y="17"/>
                    <a:pt x="22" y="15"/>
                    <a:pt x="29" y="18"/>
                  </a:cubicBezTo>
                  <a:cubicBezTo>
                    <a:pt x="30" y="19"/>
                    <a:pt x="32" y="19"/>
                    <a:pt x="33" y="20"/>
                  </a:cubicBezTo>
                  <a:cubicBezTo>
                    <a:pt x="36" y="21"/>
                    <a:pt x="36" y="20"/>
                    <a:pt x="37" y="18"/>
                  </a:cubicBezTo>
                  <a:cubicBezTo>
                    <a:pt x="39" y="8"/>
                    <a:pt x="52" y="0"/>
                    <a:pt x="61" y="2"/>
                  </a:cubicBezTo>
                  <a:cubicBezTo>
                    <a:pt x="68" y="3"/>
                    <a:pt x="75" y="6"/>
                    <a:pt x="83" y="6"/>
                  </a:cubicBezTo>
                  <a:cubicBezTo>
                    <a:pt x="89" y="6"/>
                    <a:pt x="93" y="13"/>
                    <a:pt x="91" y="22"/>
                  </a:cubicBezTo>
                  <a:cubicBezTo>
                    <a:pt x="91" y="24"/>
                    <a:pt x="91" y="25"/>
                    <a:pt x="90" y="26"/>
                  </a:cubicBezTo>
                  <a:cubicBezTo>
                    <a:pt x="89" y="29"/>
                    <a:pt x="91" y="30"/>
                    <a:pt x="93" y="30"/>
                  </a:cubicBezTo>
                  <a:cubicBezTo>
                    <a:pt x="100" y="30"/>
                    <a:pt x="105" y="34"/>
                    <a:pt x="109" y="40"/>
                  </a:cubicBezTo>
                  <a:cubicBezTo>
                    <a:pt x="110" y="41"/>
                    <a:pt x="110" y="42"/>
                    <a:pt x="110" y="44"/>
                  </a:cubicBezTo>
                  <a:cubicBezTo>
                    <a:pt x="110" y="48"/>
                    <a:pt x="110" y="52"/>
                    <a:pt x="113" y="57"/>
                  </a:cubicBezTo>
                  <a:cubicBezTo>
                    <a:pt x="115" y="60"/>
                    <a:pt x="112" y="63"/>
                    <a:pt x="109" y="64"/>
                  </a:cubicBezTo>
                  <a:cubicBezTo>
                    <a:pt x="101" y="66"/>
                    <a:pt x="101" y="70"/>
                    <a:pt x="104" y="77"/>
                  </a:cubicBezTo>
                  <a:cubicBezTo>
                    <a:pt x="107" y="82"/>
                    <a:pt x="103" y="88"/>
                    <a:pt x="101" y="93"/>
                  </a:cubicBezTo>
                  <a:cubicBezTo>
                    <a:pt x="101" y="95"/>
                    <a:pt x="100" y="97"/>
                    <a:pt x="98" y="96"/>
                  </a:cubicBezTo>
                  <a:cubicBezTo>
                    <a:pt x="92" y="95"/>
                    <a:pt x="91" y="99"/>
                    <a:pt x="88" y="102"/>
                  </a:cubicBezTo>
                  <a:cubicBezTo>
                    <a:pt x="88" y="103"/>
                    <a:pt x="87" y="103"/>
                    <a:pt x="87" y="103"/>
                  </a:cubicBezTo>
                  <a:cubicBezTo>
                    <a:pt x="85" y="100"/>
                    <a:pt x="84" y="97"/>
                    <a:pt x="80" y="96"/>
                  </a:cubicBezTo>
                  <a:cubicBezTo>
                    <a:pt x="80" y="96"/>
                    <a:pt x="80" y="95"/>
                    <a:pt x="79" y="94"/>
                  </a:cubicBezTo>
                  <a:cubicBezTo>
                    <a:pt x="76" y="89"/>
                    <a:pt x="74" y="88"/>
                    <a:pt x="69" y="90"/>
                  </a:cubicBezTo>
                  <a:cubicBezTo>
                    <a:pt x="66" y="91"/>
                    <a:pt x="63" y="92"/>
                    <a:pt x="61" y="94"/>
                  </a:cubicBezTo>
                  <a:cubicBezTo>
                    <a:pt x="59" y="97"/>
                    <a:pt x="57" y="97"/>
                    <a:pt x="56" y="93"/>
                  </a:cubicBezTo>
                  <a:cubicBezTo>
                    <a:pt x="55" y="91"/>
                    <a:pt x="54" y="91"/>
                    <a:pt x="52" y="91"/>
                  </a:cubicBezTo>
                  <a:cubicBezTo>
                    <a:pt x="51" y="92"/>
                    <a:pt x="50" y="92"/>
                    <a:pt x="49" y="91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7"/>
                    <a:pt x="39" y="97"/>
                  </a:cubicBezTo>
                  <a:cubicBezTo>
                    <a:pt x="36" y="94"/>
                    <a:pt x="33" y="91"/>
                    <a:pt x="29" y="90"/>
                  </a:cubicBezTo>
                  <a:cubicBezTo>
                    <a:pt x="25" y="90"/>
                    <a:pt x="25" y="86"/>
                    <a:pt x="24" y="83"/>
                  </a:cubicBezTo>
                  <a:cubicBezTo>
                    <a:pt x="23" y="80"/>
                    <a:pt x="21" y="82"/>
                    <a:pt x="20" y="83"/>
                  </a:cubicBezTo>
                  <a:cubicBezTo>
                    <a:pt x="17" y="83"/>
                    <a:pt x="14" y="86"/>
                    <a:pt x="11" y="84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6" name="Freeform 1557">
              <a:extLst>
                <a:ext uri="{FF2B5EF4-FFF2-40B4-BE49-F238E27FC236}">
                  <a16:creationId xmlns:a16="http://schemas.microsoft.com/office/drawing/2014/main" id="{5C4D1213-FE16-B0D0-4E5B-04697FBA9FD2}"/>
                </a:ext>
              </a:extLst>
            </p:cNvPr>
            <p:cNvSpPr/>
            <p:nvPr userDrawn="1"/>
          </p:nvSpPr>
          <p:spPr bwMode="auto">
            <a:xfrm>
              <a:off x="9755188" y="188913"/>
              <a:ext cx="369887" cy="419100"/>
            </a:xfrm>
            <a:custGeom>
              <a:avLst/>
              <a:gdLst>
                <a:gd name="T0" fmla="*/ 8 w 99"/>
                <a:gd name="T1" fmla="*/ 19 h 112"/>
                <a:gd name="T2" fmla="*/ 6 w 99"/>
                <a:gd name="T3" fmla="*/ 33 h 112"/>
                <a:gd name="T4" fmla="*/ 9 w 99"/>
                <a:gd name="T5" fmla="*/ 37 h 112"/>
                <a:gd name="T6" fmla="*/ 11 w 99"/>
                <a:gd name="T7" fmla="*/ 37 h 112"/>
                <a:gd name="T8" fmla="*/ 27 w 99"/>
                <a:gd name="T9" fmla="*/ 38 h 112"/>
                <a:gd name="T10" fmla="*/ 48 w 99"/>
                <a:gd name="T11" fmla="*/ 44 h 112"/>
                <a:gd name="T12" fmla="*/ 49 w 99"/>
                <a:gd name="T13" fmla="*/ 36 h 112"/>
                <a:gd name="T14" fmla="*/ 48 w 99"/>
                <a:gd name="T15" fmla="*/ 33 h 112"/>
                <a:gd name="T16" fmla="*/ 48 w 99"/>
                <a:gd name="T17" fmla="*/ 29 h 112"/>
                <a:gd name="T18" fmla="*/ 57 w 99"/>
                <a:gd name="T19" fmla="*/ 22 h 112"/>
                <a:gd name="T20" fmla="*/ 57 w 99"/>
                <a:gd name="T21" fmla="*/ 17 h 112"/>
                <a:gd name="T22" fmla="*/ 58 w 99"/>
                <a:gd name="T23" fmla="*/ 14 h 112"/>
                <a:gd name="T24" fmla="*/ 58 w 99"/>
                <a:gd name="T25" fmla="*/ 9 h 112"/>
                <a:gd name="T26" fmla="*/ 52 w 99"/>
                <a:gd name="T27" fmla="*/ 4 h 112"/>
                <a:gd name="T28" fmla="*/ 52 w 99"/>
                <a:gd name="T29" fmla="*/ 1 h 112"/>
                <a:gd name="T30" fmla="*/ 55 w 99"/>
                <a:gd name="T31" fmla="*/ 0 h 112"/>
                <a:gd name="T32" fmla="*/ 69 w 99"/>
                <a:gd name="T33" fmla="*/ 8 h 112"/>
                <a:gd name="T34" fmla="*/ 77 w 99"/>
                <a:gd name="T35" fmla="*/ 15 h 112"/>
                <a:gd name="T36" fmla="*/ 84 w 99"/>
                <a:gd name="T37" fmla="*/ 18 h 112"/>
                <a:gd name="T38" fmla="*/ 89 w 99"/>
                <a:gd name="T39" fmla="*/ 25 h 112"/>
                <a:gd name="T40" fmla="*/ 84 w 99"/>
                <a:gd name="T41" fmla="*/ 27 h 112"/>
                <a:gd name="T42" fmla="*/ 80 w 99"/>
                <a:gd name="T43" fmla="*/ 28 h 112"/>
                <a:gd name="T44" fmla="*/ 85 w 99"/>
                <a:gd name="T45" fmla="*/ 40 h 112"/>
                <a:gd name="T46" fmla="*/ 83 w 99"/>
                <a:gd name="T47" fmla="*/ 49 h 112"/>
                <a:gd name="T48" fmla="*/ 86 w 99"/>
                <a:gd name="T49" fmla="*/ 55 h 112"/>
                <a:gd name="T50" fmla="*/ 97 w 99"/>
                <a:gd name="T51" fmla="*/ 62 h 112"/>
                <a:gd name="T52" fmla="*/ 95 w 99"/>
                <a:gd name="T53" fmla="*/ 72 h 112"/>
                <a:gd name="T54" fmla="*/ 81 w 99"/>
                <a:gd name="T55" fmla="*/ 86 h 112"/>
                <a:gd name="T56" fmla="*/ 76 w 99"/>
                <a:gd name="T57" fmla="*/ 87 h 112"/>
                <a:gd name="T58" fmla="*/ 75 w 99"/>
                <a:gd name="T59" fmla="*/ 89 h 112"/>
                <a:gd name="T60" fmla="*/ 76 w 99"/>
                <a:gd name="T61" fmla="*/ 96 h 112"/>
                <a:gd name="T62" fmla="*/ 71 w 99"/>
                <a:gd name="T63" fmla="*/ 99 h 112"/>
                <a:gd name="T64" fmla="*/ 62 w 99"/>
                <a:gd name="T65" fmla="*/ 108 h 112"/>
                <a:gd name="T66" fmla="*/ 59 w 99"/>
                <a:gd name="T67" fmla="*/ 107 h 112"/>
                <a:gd name="T68" fmla="*/ 53 w 99"/>
                <a:gd name="T69" fmla="*/ 105 h 112"/>
                <a:gd name="T70" fmla="*/ 50 w 99"/>
                <a:gd name="T71" fmla="*/ 112 h 112"/>
                <a:gd name="T72" fmla="*/ 43 w 99"/>
                <a:gd name="T73" fmla="*/ 105 h 112"/>
                <a:gd name="T74" fmla="*/ 34 w 99"/>
                <a:gd name="T75" fmla="*/ 104 h 112"/>
                <a:gd name="T76" fmla="*/ 14 w 99"/>
                <a:gd name="T77" fmla="*/ 98 h 112"/>
                <a:gd name="T78" fmla="*/ 6 w 99"/>
                <a:gd name="T79" fmla="*/ 90 h 112"/>
                <a:gd name="T80" fmla="*/ 19 w 99"/>
                <a:gd name="T81" fmla="*/ 74 h 112"/>
                <a:gd name="T82" fmla="*/ 19 w 99"/>
                <a:gd name="T83" fmla="*/ 68 h 112"/>
                <a:gd name="T84" fmla="*/ 10 w 99"/>
                <a:gd name="T85" fmla="*/ 66 h 112"/>
                <a:gd name="T86" fmla="*/ 0 w 99"/>
                <a:gd name="T87" fmla="*/ 67 h 112"/>
                <a:gd name="T88" fmla="*/ 12 w 99"/>
                <a:gd name="T89" fmla="*/ 60 h 112"/>
                <a:gd name="T90" fmla="*/ 15 w 99"/>
                <a:gd name="T91" fmla="*/ 53 h 112"/>
                <a:gd name="T92" fmla="*/ 16 w 99"/>
                <a:gd name="T93" fmla="*/ 46 h 112"/>
                <a:gd name="T94" fmla="*/ 11 w 99"/>
                <a:gd name="T95" fmla="*/ 39 h 112"/>
                <a:gd name="T96" fmla="*/ 3 w 99"/>
                <a:gd name="T97" fmla="*/ 38 h 112"/>
                <a:gd name="T98" fmla="*/ 6 w 99"/>
                <a:gd name="T99" fmla="*/ 25 h 112"/>
                <a:gd name="T100" fmla="*/ 8 w 99"/>
                <a:gd name="T101" fmla="*/ 1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" h="112">
                  <a:moveTo>
                    <a:pt x="8" y="19"/>
                  </a:moveTo>
                  <a:cubicBezTo>
                    <a:pt x="11" y="24"/>
                    <a:pt x="8" y="29"/>
                    <a:pt x="6" y="33"/>
                  </a:cubicBezTo>
                  <a:cubicBezTo>
                    <a:pt x="4" y="38"/>
                    <a:pt x="6" y="38"/>
                    <a:pt x="9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7" y="39"/>
                    <a:pt x="22" y="40"/>
                    <a:pt x="27" y="38"/>
                  </a:cubicBezTo>
                  <a:cubicBezTo>
                    <a:pt x="36" y="34"/>
                    <a:pt x="42" y="37"/>
                    <a:pt x="48" y="44"/>
                  </a:cubicBezTo>
                  <a:cubicBezTo>
                    <a:pt x="48" y="41"/>
                    <a:pt x="48" y="39"/>
                    <a:pt x="49" y="36"/>
                  </a:cubicBezTo>
                  <a:cubicBezTo>
                    <a:pt x="50" y="35"/>
                    <a:pt x="50" y="34"/>
                    <a:pt x="48" y="33"/>
                  </a:cubicBezTo>
                  <a:cubicBezTo>
                    <a:pt x="45" y="32"/>
                    <a:pt x="46" y="30"/>
                    <a:pt x="48" y="29"/>
                  </a:cubicBezTo>
                  <a:cubicBezTo>
                    <a:pt x="51" y="28"/>
                    <a:pt x="54" y="25"/>
                    <a:pt x="57" y="22"/>
                  </a:cubicBezTo>
                  <a:cubicBezTo>
                    <a:pt x="58" y="21"/>
                    <a:pt x="61" y="20"/>
                    <a:pt x="57" y="17"/>
                  </a:cubicBezTo>
                  <a:cubicBezTo>
                    <a:pt x="56" y="16"/>
                    <a:pt x="57" y="15"/>
                    <a:pt x="58" y="14"/>
                  </a:cubicBezTo>
                  <a:cubicBezTo>
                    <a:pt x="61" y="12"/>
                    <a:pt x="60" y="10"/>
                    <a:pt x="58" y="9"/>
                  </a:cubicBezTo>
                  <a:cubicBezTo>
                    <a:pt x="56" y="7"/>
                    <a:pt x="54" y="6"/>
                    <a:pt x="52" y="4"/>
                  </a:cubicBezTo>
                  <a:cubicBezTo>
                    <a:pt x="51" y="3"/>
                    <a:pt x="51" y="2"/>
                    <a:pt x="52" y="1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9" y="4"/>
                    <a:pt x="65" y="5"/>
                    <a:pt x="69" y="8"/>
                  </a:cubicBezTo>
                  <a:cubicBezTo>
                    <a:pt x="71" y="11"/>
                    <a:pt x="75" y="12"/>
                    <a:pt x="77" y="15"/>
                  </a:cubicBezTo>
                  <a:cubicBezTo>
                    <a:pt x="79" y="16"/>
                    <a:pt x="82" y="15"/>
                    <a:pt x="84" y="18"/>
                  </a:cubicBezTo>
                  <a:cubicBezTo>
                    <a:pt x="84" y="21"/>
                    <a:pt x="88" y="22"/>
                    <a:pt x="89" y="25"/>
                  </a:cubicBezTo>
                  <a:cubicBezTo>
                    <a:pt x="87" y="26"/>
                    <a:pt x="86" y="26"/>
                    <a:pt x="84" y="27"/>
                  </a:cubicBezTo>
                  <a:cubicBezTo>
                    <a:pt x="83" y="27"/>
                    <a:pt x="81" y="26"/>
                    <a:pt x="80" y="28"/>
                  </a:cubicBezTo>
                  <a:cubicBezTo>
                    <a:pt x="84" y="31"/>
                    <a:pt x="84" y="36"/>
                    <a:pt x="85" y="40"/>
                  </a:cubicBezTo>
                  <a:cubicBezTo>
                    <a:pt x="87" y="43"/>
                    <a:pt x="84" y="46"/>
                    <a:pt x="83" y="49"/>
                  </a:cubicBezTo>
                  <a:cubicBezTo>
                    <a:pt x="82" y="52"/>
                    <a:pt x="82" y="54"/>
                    <a:pt x="86" y="55"/>
                  </a:cubicBezTo>
                  <a:cubicBezTo>
                    <a:pt x="90" y="56"/>
                    <a:pt x="94" y="57"/>
                    <a:pt x="97" y="62"/>
                  </a:cubicBezTo>
                  <a:cubicBezTo>
                    <a:pt x="99" y="66"/>
                    <a:pt x="97" y="69"/>
                    <a:pt x="95" y="72"/>
                  </a:cubicBezTo>
                  <a:cubicBezTo>
                    <a:pt x="95" y="82"/>
                    <a:pt x="92" y="85"/>
                    <a:pt x="81" y="86"/>
                  </a:cubicBezTo>
                  <a:cubicBezTo>
                    <a:pt x="80" y="87"/>
                    <a:pt x="78" y="87"/>
                    <a:pt x="76" y="87"/>
                  </a:cubicBezTo>
                  <a:cubicBezTo>
                    <a:pt x="74" y="87"/>
                    <a:pt x="75" y="89"/>
                    <a:pt x="75" y="89"/>
                  </a:cubicBezTo>
                  <a:cubicBezTo>
                    <a:pt x="74" y="92"/>
                    <a:pt x="76" y="94"/>
                    <a:pt x="76" y="96"/>
                  </a:cubicBezTo>
                  <a:cubicBezTo>
                    <a:pt x="73" y="95"/>
                    <a:pt x="72" y="97"/>
                    <a:pt x="71" y="99"/>
                  </a:cubicBezTo>
                  <a:cubicBezTo>
                    <a:pt x="70" y="104"/>
                    <a:pt x="67" y="106"/>
                    <a:pt x="62" y="108"/>
                  </a:cubicBezTo>
                  <a:cubicBezTo>
                    <a:pt x="61" y="108"/>
                    <a:pt x="60" y="108"/>
                    <a:pt x="59" y="107"/>
                  </a:cubicBezTo>
                  <a:cubicBezTo>
                    <a:pt x="57" y="106"/>
                    <a:pt x="56" y="104"/>
                    <a:pt x="53" y="105"/>
                  </a:cubicBezTo>
                  <a:cubicBezTo>
                    <a:pt x="50" y="107"/>
                    <a:pt x="50" y="109"/>
                    <a:pt x="50" y="112"/>
                  </a:cubicBezTo>
                  <a:cubicBezTo>
                    <a:pt x="47" y="111"/>
                    <a:pt x="46" y="107"/>
                    <a:pt x="43" y="105"/>
                  </a:cubicBezTo>
                  <a:cubicBezTo>
                    <a:pt x="40" y="101"/>
                    <a:pt x="38" y="101"/>
                    <a:pt x="34" y="104"/>
                  </a:cubicBezTo>
                  <a:cubicBezTo>
                    <a:pt x="29" y="110"/>
                    <a:pt x="16" y="105"/>
                    <a:pt x="14" y="98"/>
                  </a:cubicBezTo>
                  <a:cubicBezTo>
                    <a:pt x="11" y="95"/>
                    <a:pt x="8" y="93"/>
                    <a:pt x="6" y="90"/>
                  </a:cubicBezTo>
                  <a:cubicBezTo>
                    <a:pt x="8" y="83"/>
                    <a:pt x="13" y="78"/>
                    <a:pt x="19" y="74"/>
                  </a:cubicBezTo>
                  <a:cubicBezTo>
                    <a:pt x="21" y="72"/>
                    <a:pt x="21" y="71"/>
                    <a:pt x="19" y="68"/>
                  </a:cubicBezTo>
                  <a:cubicBezTo>
                    <a:pt x="17" y="64"/>
                    <a:pt x="14" y="63"/>
                    <a:pt x="10" y="66"/>
                  </a:cubicBezTo>
                  <a:cubicBezTo>
                    <a:pt x="7" y="67"/>
                    <a:pt x="4" y="69"/>
                    <a:pt x="0" y="67"/>
                  </a:cubicBezTo>
                  <a:cubicBezTo>
                    <a:pt x="4" y="65"/>
                    <a:pt x="8" y="62"/>
                    <a:pt x="12" y="60"/>
                  </a:cubicBezTo>
                  <a:cubicBezTo>
                    <a:pt x="14" y="58"/>
                    <a:pt x="17" y="57"/>
                    <a:pt x="15" y="53"/>
                  </a:cubicBezTo>
                  <a:cubicBezTo>
                    <a:pt x="15" y="51"/>
                    <a:pt x="15" y="49"/>
                    <a:pt x="16" y="46"/>
                  </a:cubicBezTo>
                  <a:cubicBezTo>
                    <a:pt x="17" y="43"/>
                    <a:pt x="15" y="40"/>
                    <a:pt x="11" y="39"/>
                  </a:cubicBezTo>
                  <a:cubicBezTo>
                    <a:pt x="8" y="39"/>
                    <a:pt x="4" y="41"/>
                    <a:pt x="3" y="38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7" y="23"/>
                    <a:pt x="9" y="22"/>
                    <a:pt x="8" y="1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7" name="Freeform 1558">
              <a:extLst>
                <a:ext uri="{FF2B5EF4-FFF2-40B4-BE49-F238E27FC236}">
                  <a16:creationId xmlns:a16="http://schemas.microsoft.com/office/drawing/2014/main" id="{593570FC-A7D0-FC09-96A1-988195AFF88E}"/>
                </a:ext>
              </a:extLst>
            </p:cNvPr>
            <p:cNvSpPr/>
            <p:nvPr userDrawn="1"/>
          </p:nvSpPr>
          <p:spPr bwMode="auto">
            <a:xfrm>
              <a:off x="9871075" y="712788"/>
              <a:ext cx="306387" cy="266700"/>
            </a:xfrm>
            <a:custGeom>
              <a:avLst/>
              <a:gdLst>
                <a:gd name="T0" fmla="*/ 51 w 82"/>
                <a:gd name="T1" fmla="*/ 0 h 71"/>
                <a:gd name="T2" fmla="*/ 60 w 82"/>
                <a:gd name="T3" fmla="*/ 2 h 71"/>
                <a:gd name="T4" fmla="*/ 75 w 82"/>
                <a:gd name="T5" fmla="*/ 11 h 71"/>
                <a:gd name="T6" fmla="*/ 81 w 82"/>
                <a:gd name="T7" fmla="*/ 23 h 71"/>
                <a:gd name="T8" fmla="*/ 80 w 82"/>
                <a:gd name="T9" fmla="*/ 30 h 71"/>
                <a:gd name="T10" fmla="*/ 73 w 82"/>
                <a:gd name="T11" fmla="*/ 31 h 71"/>
                <a:gd name="T12" fmla="*/ 69 w 82"/>
                <a:gd name="T13" fmla="*/ 31 h 71"/>
                <a:gd name="T14" fmla="*/ 69 w 82"/>
                <a:gd name="T15" fmla="*/ 35 h 71"/>
                <a:gd name="T16" fmla="*/ 69 w 82"/>
                <a:gd name="T17" fmla="*/ 50 h 71"/>
                <a:gd name="T18" fmla="*/ 65 w 82"/>
                <a:gd name="T19" fmla="*/ 52 h 71"/>
                <a:gd name="T20" fmla="*/ 59 w 82"/>
                <a:gd name="T21" fmla="*/ 58 h 71"/>
                <a:gd name="T22" fmla="*/ 53 w 82"/>
                <a:gd name="T23" fmla="*/ 64 h 71"/>
                <a:gd name="T24" fmla="*/ 48 w 82"/>
                <a:gd name="T25" fmla="*/ 67 h 71"/>
                <a:gd name="T26" fmla="*/ 40 w 82"/>
                <a:gd name="T27" fmla="*/ 70 h 71"/>
                <a:gd name="T28" fmla="*/ 27 w 82"/>
                <a:gd name="T29" fmla="*/ 66 h 71"/>
                <a:gd name="T30" fmla="*/ 19 w 82"/>
                <a:gd name="T31" fmla="*/ 58 h 71"/>
                <a:gd name="T32" fmla="*/ 17 w 82"/>
                <a:gd name="T33" fmla="*/ 53 h 71"/>
                <a:gd name="T34" fmla="*/ 9 w 82"/>
                <a:gd name="T35" fmla="*/ 57 h 71"/>
                <a:gd name="T36" fmla="*/ 2 w 82"/>
                <a:gd name="T37" fmla="*/ 49 h 71"/>
                <a:gd name="T38" fmla="*/ 0 w 82"/>
                <a:gd name="T39" fmla="*/ 35 h 71"/>
                <a:gd name="T40" fmla="*/ 1 w 82"/>
                <a:gd name="T41" fmla="*/ 33 h 71"/>
                <a:gd name="T42" fmla="*/ 12 w 82"/>
                <a:gd name="T43" fmla="*/ 14 h 71"/>
                <a:gd name="T44" fmla="*/ 16 w 82"/>
                <a:gd name="T45" fmla="*/ 13 h 71"/>
                <a:gd name="T46" fmla="*/ 24 w 82"/>
                <a:gd name="T47" fmla="*/ 19 h 71"/>
                <a:gd name="T48" fmla="*/ 24 w 82"/>
                <a:gd name="T49" fmla="*/ 26 h 71"/>
                <a:gd name="T50" fmla="*/ 28 w 82"/>
                <a:gd name="T51" fmla="*/ 19 h 71"/>
                <a:gd name="T52" fmla="*/ 40 w 82"/>
                <a:gd name="T53" fmla="*/ 13 h 71"/>
                <a:gd name="T54" fmla="*/ 53 w 82"/>
                <a:gd name="T55" fmla="*/ 19 h 71"/>
                <a:gd name="T56" fmla="*/ 47 w 82"/>
                <a:gd name="T57" fmla="*/ 11 h 71"/>
                <a:gd name="T58" fmla="*/ 43 w 82"/>
                <a:gd name="T59" fmla="*/ 5 h 71"/>
                <a:gd name="T60" fmla="*/ 49 w 82"/>
                <a:gd name="T61" fmla="*/ 0 h 71"/>
                <a:gd name="T62" fmla="*/ 51 w 82"/>
                <a:gd name="T6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71">
                  <a:moveTo>
                    <a:pt x="51" y="0"/>
                  </a:moveTo>
                  <a:cubicBezTo>
                    <a:pt x="54" y="1"/>
                    <a:pt x="57" y="2"/>
                    <a:pt x="60" y="2"/>
                  </a:cubicBezTo>
                  <a:cubicBezTo>
                    <a:pt x="66" y="2"/>
                    <a:pt x="71" y="6"/>
                    <a:pt x="75" y="11"/>
                  </a:cubicBezTo>
                  <a:cubicBezTo>
                    <a:pt x="77" y="15"/>
                    <a:pt x="79" y="19"/>
                    <a:pt x="81" y="23"/>
                  </a:cubicBezTo>
                  <a:cubicBezTo>
                    <a:pt x="82" y="25"/>
                    <a:pt x="82" y="28"/>
                    <a:pt x="80" y="30"/>
                  </a:cubicBezTo>
                  <a:cubicBezTo>
                    <a:pt x="78" y="31"/>
                    <a:pt x="76" y="33"/>
                    <a:pt x="73" y="31"/>
                  </a:cubicBezTo>
                  <a:cubicBezTo>
                    <a:pt x="72" y="30"/>
                    <a:pt x="70" y="29"/>
                    <a:pt x="69" y="31"/>
                  </a:cubicBezTo>
                  <a:cubicBezTo>
                    <a:pt x="67" y="32"/>
                    <a:pt x="69" y="33"/>
                    <a:pt x="69" y="35"/>
                  </a:cubicBezTo>
                  <a:cubicBezTo>
                    <a:pt x="71" y="40"/>
                    <a:pt x="73" y="45"/>
                    <a:pt x="69" y="50"/>
                  </a:cubicBezTo>
                  <a:cubicBezTo>
                    <a:pt x="68" y="51"/>
                    <a:pt x="67" y="52"/>
                    <a:pt x="65" y="52"/>
                  </a:cubicBezTo>
                  <a:cubicBezTo>
                    <a:pt x="61" y="52"/>
                    <a:pt x="59" y="55"/>
                    <a:pt x="59" y="58"/>
                  </a:cubicBezTo>
                  <a:cubicBezTo>
                    <a:pt x="58" y="62"/>
                    <a:pt x="57" y="64"/>
                    <a:pt x="53" y="64"/>
                  </a:cubicBezTo>
                  <a:cubicBezTo>
                    <a:pt x="50" y="63"/>
                    <a:pt x="49" y="64"/>
                    <a:pt x="48" y="67"/>
                  </a:cubicBezTo>
                  <a:cubicBezTo>
                    <a:pt x="46" y="70"/>
                    <a:pt x="43" y="71"/>
                    <a:pt x="40" y="70"/>
                  </a:cubicBezTo>
                  <a:cubicBezTo>
                    <a:pt x="35" y="69"/>
                    <a:pt x="31" y="67"/>
                    <a:pt x="27" y="66"/>
                  </a:cubicBezTo>
                  <a:cubicBezTo>
                    <a:pt x="23" y="64"/>
                    <a:pt x="20" y="62"/>
                    <a:pt x="19" y="58"/>
                  </a:cubicBezTo>
                  <a:cubicBezTo>
                    <a:pt x="18" y="56"/>
                    <a:pt x="18" y="54"/>
                    <a:pt x="17" y="53"/>
                  </a:cubicBezTo>
                  <a:cubicBezTo>
                    <a:pt x="14" y="55"/>
                    <a:pt x="13" y="59"/>
                    <a:pt x="9" y="57"/>
                  </a:cubicBezTo>
                  <a:cubicBezTo>
                    <a:pt x="6" y="56"/>
                    <a:pt x="3" y="53"/>
                    <a:pt x="2" y="49"/>
                  </a:cubicBezTo>
                  <a:cubicBezTo>
                    <a:pt x="1" y="45"/>
                    <a:pt x="4" y="40"/>
                    <a:pt x="0" y="35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3" y="26"/>
                    <a:pt x="7" y="19"/>
                    <a:pt x="12" y="14"/>
                  </a:cubicBezTo>
                  <a:cubicBezTo>
                    <a:pt x="13" y="13"/>
                    <a:pt x="15" y="13"/>
                    <a:pt x="16" y="13"/>
                  </a:cubicBezTo>
                  <a:cubicBezTo>
                    <a:pt x="21" y="12"/>
                    <a:pt x="24" y="14"/>
                    <a:pt x="24" y="19"/>
                  </a:cubicBezTo>
                  <a:cubicBezTo>
                    <a:pt x="25" y="21"/>
                    <a:pt x="24" y="24"/>
                    <a:pt x="24" y="26"/>
                  </a:cubicBezTo>
                  <a:cubicBezTo>
                    <a:pt x="26" y="24"/>
                    <a:pt x="27" y="21"/>
                    <a:pt x="28" y="19"/>
                  </a:cubicBezTo>
                  <a:cubicBezTo>
                    <a:pt x="31" y="13"/>
                    <a:pt x="35" y="12"/>
                    <a:pt x="40" y="13"/>
                  </a:cubicBezTo>
                  <a:cubicBezTo>
                    <a:pt x="45" y="15"/>
                    <a:pt x="49" y="17"/>
                    <a:pt x="53" y="19"/>
                  </a:cubicBezTo>
                  <a:cubicBezTo>
                    <a:pt x="52" y="16"/>
                    <a:pt x="49" y="13"/>
                    <a:pt x="47" y="11"/>
                  </a:cubicBezTo>
                  <a:cubicBezTo>
                    <a:pt x="45" y="9"/>
                    <a:pt x="42" y="8"/>
                    <a:pt x="43" y="5"/>
                  </a:cubicBezTo>
                  <a:cubicBezTo>
                    <a:pt x="43" y="1"/>
                    <a:pt x="46" y="1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lose/>
                </a:path>
              </a:pathLst>
            </a:custGeom>
            <a:solidFill>
              <a:srgbClr val="EB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8" name="Freeform 1559">
              <a:extLst>
                <a:ext uri="{FF2B5EF4-FFF2-40B4-BE49-F238E27FC236}">
                  <a16:creationId xmlns:a16="http://schemas.microsoft.com/office/drawing/2014/main" id="{4CBEBA59-C463-A256-4B11-50BD663AE2A5}"/>
                </a:ext>
              </a:extLst>
            </p:cNvPr>
            <p:cNvSpPr/>
            <p:nvPr userDrawn="1"/>
          </p:nvSpPr>
          <p:spPr bwMode="auto">
            <a:xfrm>
              <a:off x="10140950" y="219075"/>
              <a:ext cx="292100" cy="388938"/>
            </a:xfrm>
            <a:custGeom>
              <a:avLst/>
              <a:gdLst>
                <a:gd name="T0" fmla="*/ 69 w 78"/>
                <a:gd name="T1" fmla="*/ 28 h 104"/>
                <a:gd name="T2" fmla="*/ 65 w 78"/>
                <a:gd name="T3" fmla="*/ 35 h 104"/>
                <a:gd name="T4" fmla="*/ 64 w 78"/>
                <a:gd name="T5" fmla="*/ 38 h 104"/>
                <a:gd name="T6" fmla="*/ 60 w 78"/>
                <a:gd name="T7" fmla="*/ 44 h 104"/>
                <a:gd name="T8" fmla="*/ 67 w 78"/>
                <a:gd name="T9" fmla="*/ 47 h 104"/>
                <a:gd name="T10" fmla="*/ 73 w 78"/>
                <a:gd name="T11" fmla="*/ 51 h 104"/>
                <a:gd name="T12" fmla="*/ 73 w 78"/>
                <a:gd name="T13" fmla="*/ 60 h 104"/>
                <a:gd name="T14" fmla="*/ 72 w 78"/>
                <a:gd name="T15" fmla="*/ 61 h 104"/>
                <a:gd name="T16" fmla="*/ 70 w 78"/>
                <a:gd name="T17" fmla="*/ 67 h 104"/>
                <a:gd name="T18" fmla="*/ 57 w 78"/>
                <a:gd name="T19" fmla="*/ 72 h 104"/>
                <a:gd name="T20" fmla="*/ 46 w 78"/>
                <a:gd name="T21" fmla="*/ 72 h 104"/>
                <a:gd name="T22" fmla="*/ 41 w 78"/>
                <a:gd name="T23" fmla="*/ 77 h 104"/>
                <a:gd name="T24" fmla="*/ 34 w 78"/>
                <a:gd name="T25" fmla="*/ 87 h 104"/>
                <a:gd name="T26" fmla="*/ 22 w 78"/>
                <a:gd name="T27" fmla="*/ 89 h 104"/>
                <a:gd name="T28" fmla="*/ 24 w 78"/>
                <a:gd name="T29" fmla="*/ 91 h 104"/>
                <a:gd name="T30" fmla="*/ 31 w 78"/>
                <a:gd name="T31" fmla="*/ 101 h 104"/>
                <a:gd name="T32" fmla="*/ 27 w 78"/>
                <a:gd name="T33" fmla="*/ 103 h 104"/>
                <a:gd name="T34" fmla="*/ 10 w 78"/>
                <a:gd name="T35" fmla="*/ 93 h 104"/>
                <a:gd name="T36" fmla="*/ 8 w 78"/>
                <a:gd name="T37" fmla="*/ 90 h 104"/>
                <a:gd name="T38" fmla="*/ 10 w 78"/>
                <a:gd name="T39" fmla="*/ 81 h 104"/>
                <a:gd name="T40" fmla="*/ 6 w 78"/>
                <a:gd name="T41" fmla="*/ 63 h 104"/>
                <a:gd name="T42" fmla="*/ 4 w 78"/>
                <a:gd name="T43" fmla="*/ 52 h 104"/>
                <a:gd name="T44" fmla="*/ 8 w 78"/>
                <a:gd name="T45" fmla="*/ 54 h 104"/>
                <a:gd name="T46" fmla="*/ 16 w 78"/>
                <a:gd name="T47" fmla="*/ 57 h 104"/>
                <a:gd name="T48" fmla="*/ 22 w 78"/>
                <a:gd name="T49" fmla="*/ 63 h 104"/>
                <a:gd name="T50" fmla="*/ 24 w 78"/>
                <a:gd name="T51" fmla="*/ 70 h 104"/>
                <a:gd name="T52" fmla="*/ 24 w 78"/>
                <a:gd name="T53" fmla="*/ 61 h 104"/>
                <a:gd name="T54" fmla="*/ 31 w 78"/>
                <a:gd name="T55" fmla="*/ 57 h 104"/>
                <a:gd name="T56" fmla="*/ 33 w 78"/>
                <a:gd name="T57" fmla="*/ 53 h 104"/>
                <a:gd name="T58" fmla="*/ 39 w 78"/>
                <a:gd name="T59" fmla="*/ 47 h 104"/>
                <a:gd name="T60" fmla="*/ 43 w 78"/>
                <a:gd name="T61" fmla="*/ 47 h 104"/>
                <a:gd name="T62" fmla="*/ 42 w 78"/>
                <a:gd name="T63" fmla="*/ 43 h 104"/>
                <a:gd name="T64" fmla="*/ 38 w 78"/>
                <a:gd name="T65" fmla="*/ 43 h 104"/>
                <a:gd name="T66" fmla="*/ 32 w 78"/>
                <a:gd name="T67" fmla="*/ 41 h 104"/>
                <a:gd name="T68" fmla="*/ 28 w 78"/>
                <a:gd name="T69" fmla="*/ 31 h 104"/>
                <a:gd name="T70" fmla="*/ 24 w 78"/>
                <a:gd name="T71" fmla="*/ 29 h 104"/>
                <a:gd name="T72" fmla="*/ 24 w 78"/>
                <a:gd name="T73" fmla="*/ 27 h 104"/>
                <a:gd name="T74" fmla="*/ 32 w 78"/>
                <a:gd name="T75" fmla="*/ 7 h 104"/>
                <a:gd name="T76" fmla="*/ 48 w 78"/>
                <a:gd name="T77" fmla="*/ 0 h 104"/>
                <a:gd name="T78" fmla="*/ 52 w 78"/>
                <a:gd name="T79" fmla="*/ 2 h 104"/>
                <a:gd name="T80" fmla="*/ 59 w 78"/>
                <a:gd name="T81" fmla="*/ 7 h 104"/>
                <a:gd name="T82" fmla="*/ 63 w 78"/>
                <a:gd name="T83" fmla="*/ 11 h 104"/>
                <a:gd name="T84" fmla="*/ 70 w 78"/>
                <a:gd name="T85" fmla="*/ 20 h 104"/>
                <a:gd name="T86" fmla="*/ 69 w 78"/>
                <a:gd name="T8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" h="104">
                  <a:moveTo>
                    <a:pt x="69" y="28"/>
                  </a:moveTo>
                  <a:cubicBezTo>
                    <a:pt x="67" y="30"/>
                    <a:pt x="65" y="32"/>
                    <a:pt x="65" y="35"/>
                  </a:cubicBezTo>
                  <a:cubicBezTo>
                    <a:pt x="65" y="36"/>
                    <a:pt x="64" y="37"/>
                    <a:pt x="64" y="38"/>
                  </a:cubicBezTo>
                  <a:cubicBezTo>
                    <a:pt x="63" y="41"/>
                    <a:pt x="59" y="41"/>
                    <a:pt x="60" y="44"/>
                  </a:cubicBezTo>
                  <a:cubicBezTo>
                    <a:pt x="61" y="46"/>
                    <a:pt x="64" y="46"/>
                    <a:pt x="67" y="47"/>
                  </a:cubicBezTo>
                  <a:cubicBezTo>
                    <a:pt x="69" y="48"/>
                    <a:pt x="71" y="49"/>
                    <a:pt x="73" y="51"/>
                  </a:cubicBezTo>
                  <a:cubicBezTo>
                    <a:pt x="78" y="55"/>
                    <a:pt x="78" y="56"/>
                    <a:pt x="73" y="60"/>
                  </a:cubicBezTo>
                  <a:cubicBezTo>
                    <a:pt x="73" y="60"/>
                    <a:pt x="72" y="61"/>
                    <a:pt x="72" y="61"/>
                  </a:cubicBezTo>
                  <a:cubicBezTo>
                    <a:pt x="73" y="64"/>
                    <a:pt x="73" y="66"/>
                    <a:pt x="70" y="67"/>
                  </a:cubicBezTo>
                  <a:cubicBezTo>
                    <a:pt x="66" y="70"/>
                    <a:pt x="62" y="72"/>
                    <a:pt x="57" y="72"/>
                  </a:cubicBezTo>
                  <a:cubicBezTo>
                    <a:pt x="53" y="73"/>
                    <a:pt x="49" y="73"/>
                    <a:pt x="46" y="72"/>
                  </a:cubicBezTo>
                  <a:cubicBezTo>
                    <a:pt x="41" y="72"/>
                    <a:pt x="40" y="73"/>
                    <a:pt x="41" y="77"/>
                  </a:cubicBezTo>
                  <a:cubicBezTo>
                    <a:pt x="41" y="78"/>
                    <a:pt x="34" y="86"/>
                    <a:pt x="34" y="87"/>
                  </a:cubicBezTo>
                  <a:cubicBezTo>
                    <a:pt x="30" y="91"/>
                    <a:pt x="26" y="89"/>
                    <a:pt x="22" y="89"/>
                  </a:cubicBezTo>
                  <a:cubicBezTo>
                    <a:pt x="22" y="91"/>
                    <a:pt x="23" y="90"/>
                    <a:pt x="24" y="91"/>
                  </a:cubicBezTo>
                  <a:cubicBezTo>
                    <a:pt x="31" y="92"/>
                    <a:pt x="32" y="94"/>
                    <a:pt x="31" y="101"/>
                  </a:cubicBezTo>
                  <a:cubicBezTo>
                    <a:pt x="31" y="104"/>
                    <a:pt x="28" y="104"/>
                    <a:pt x="27" y="103"/>
                  </a:cubicBezTo>
                  <a:cubicBezTo>
                    <a:pt x="23" y="96"/>
                    <a:pt x="16" y="95"/>
                    <a:pt x="10" y="93"/>
                  </a:cubicBezTo>
                  <a:cubicBezTo>
                    <a:pt x="9" y="92"/>
                    <a:pt x="9" y="91"/>
                    <a:pt x="8" y="90"/>
                  </a:cubicBezTo>
                  <a:cubicBezTo>
                    <a:pt x="12" y="88"/>
                    <a:pt x="12" y="85"/>
                    <a:pt x="10" y="81"/>
                  </a:cubicBezTo>
                  <a:cubicBezTo>
                    <a:pt x="6" y="76"/>
                    <a:pt x="7" y="69"/>
                    <a:pt x="6" y="63"/>
                  </a:cubicBezTo>
                  <a:cubicBezTo>
                    <a:pt x="0" y="60"/>
                    <a:pt x="0" y="58"/>
                    <a:pt x="4" y="52"/>
                  </a:cubicBezTo>
                  <a:cubicBezTo>
                    <a:pt x="6" y="52"/>
                    <a:pt x="8" y="52"/>
                    <a:pt x="8" y="54"/>
                  </a:cubicBezTo>
                  <a:cubicBezTo>
                    <a:pt x="10" y="58"/>
                    <a:pt x="13" y="58"/>
                    <a:pt x="16" y="57"/>
                  </a:cubicBezTo>
                  <a:cubicBezTo>
                    <a:pt x="20" y="57"/>
                    <a:pt x="21" y="61"/>
                    <a:pt x="22" y="63"/>
                  </a:cubicBezTo>
                  <a:cubicBezTo>
                    <a:pt x="23" y="65"/>
                    <a:pt x="23" y="67"/>
                    <a:pt x="24" y="70"/>
                  </a:cubicBezTo>
                  <a:cubicBezTo>
                    <a:pt x="24" y="66"/>
                    <a:pt x="21" y="63"/>
                    <a:pt x="24" y="61"/>
                  </a:cubicBezTo>
                  <a:cubicBezTo>
                    <a:pt x="27" y="60"/>
                    <a:pt x="29" y="59"/>
                    <a:pt x="31" y="57"/>
                  </a:cubicBezTo>
                  <a:cubicBezTo>
                    <a:pt x="32" y="55"/>
                    <a:pt x="33" y="55"/>
                    <a:pt x="33" y="53"/>
                  </a:cubicBezTo>
                  <a:cubicBezTo>
                    <a:pt x="32" y="49"/>
                    <a:pt x="35" y="46"/>
                    <a:pt x="39" y="47"/>
                  </a:cubicBezTo>
                  <a:cubicBezTo>
                    <a:pt x="40" y="47"/>
                    <a:pt x="42" y="49"/>
                    <a:pt x="43" y="47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0" y="42"/>
                    <a:pt x="39" y="42"/>
                    <a:pt x="38" y="43"/>
                  </a:cubicBezTo>
                  <a:cubicBezTo>
                    <a:pt x="34" y="46"/>
                    <a:pt x="33" y="45"/>
                    <a:pt x="32" y="41"/>
                  </a:cubicBezTo>
                  <a:cubicBezTo>
                    <a:pt x="31" y="37"/>
                    <a:pt x="27" y="35"/>
                    <a:pt x="28" y="31"/>
                  </a:cubicBezTo>
                  <a:cubicBezTo>
                    <a:pt x="28" y="29"/>
                    <a:pt x="25" y="30"/>
                    <a:pt x="24" y="29"/>
                  </a:cubicBezTo>
                  <a:cubicBezTo>
                    <a:pt x="23" y="28"/>
                    <a:pt x="23" y="28"/>
                    <a:pt x="24" y="27"/>
                  </a:cubicBezTo>
                  <a:cubicBezTo>
                    <a:pt x="31" y="22"/>
                    <a:pt x="30" y="14"/>
                    <a:pt x="32" y="7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5" y="2"/>
                    <a:pt x="58" y="3"/>
                    <a:pt x="59" y="7"/>
                  </a:cubicBezTo>
                  <a:cubicBezTo>
                    <a:pt x="60" y="8"/>
                    <a:pt x="61" y="10"/>
                    <a:pt x="63" y="11"/>
                  </a:cubicBezTo>
                  <a:cubicBezTo>
                    <a:pt x="67" y="13"/>
                    <a:pt x="69" y="16"/>
                    <a:pt x="70" y="20"/>
                  </a:cubicBezTo>
                  <a:cubicBezTo>
                    <a:pt x="70" y="23"/>
                    <a:pt x="67" y="25"/>
                    <a:pt x="69" y="2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9" name="Freeform 1560">
              <a:extLst>
                <a:ext uri="{FF2B5EF4-FFF2-40B4-BE49-F238E27FC236}">
                  <a16:creationId xmlns:a16="http://schemas.microsoft.com/office/drawing/2014/main" id="{CF73AFDE-01AC-570F-7604-4E8C8FD761A2}"/>
                </a:ext>
              </a:extLst>
            </p:cNvPr>
            <p:cNvSpPr/>
            <p:nvPr userDrawn="1"/>
          </p:nvSpPr>
          <p:spPr bwMode="auto">
            <a:xfrm>
              <a:off x="9115425" y="2936875"/>
              <a:ext cx="220662" cy="288925"/>
            </a:xfrm>
            <a:custGeom>
              <a:avLst/>
              <a:gdLst>
                <a:gd name="T0" fmla="*/ 22 w 59"/>
                <a:gd name="T1" fmla="*/ 0 h 77"/>
                <a:gd name="T2" fmla="*/ 40 w 59"/>
                <a:gd name="T3" fmla="*/ 9 h 77"/>
                <a:gd name="T4" fmla="*/ 48 w 59"/>
                <a:gd name="T5" fmla="*/ 20 h 77"/>
                <a:gd name="T6" fmla="*/ 50 w 59"/>
                <a:gd name="T7" fmla="*/ 36 h 77"/>
                <a:gd name="T8" fmla="*/ 54 w 59"/>
                <a:gd name="T9" fmla="*/ 47 h 77"/>
                <a:gd name="T10" fmla="*/ 57 w 59"/>
                <a:gd name="T11" fmla="*/ 52 h 77"/>
                <a:gd name="T12" fmla="*/ 56 w 59"/>
                <a:gd name="T13" fmla="*/ 64 h 77"/>
                <a:gd name="T14" fmla="*/ 46 w 59"/>
                <a:gd name="T15" fmla="*/ 76 h 77"/>
                <a:gd name="T16" fmla="*/ 39 w 59"/>
                <a:gd name="T17" fmla="*/ 73 h 77"/>
                <a:gd name="T18" fmla="*/ 35 w 59"/>
                <a:gd name="T19" fmla="*/ 64 h 77"/>
                <a:gd name="T20" fmla="*/ 19 w 59"/>
                <a:gd name="T21" fmla="*/ 54 h 77"/>
                <a:gd name="T22" fmla="*/ 1 w 59"/>
                <a:gd name="T23" fmla="*/ 29 h 77"/>
                <a:gd name="T24" fmla="*/ 16 w 59"/>
                <a:gd name="T25" fmla="*/ 2 h 77"/>
                <a:gd name="T26" fmla="*/ 22 w 59"/>
                <a:gd name="T2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7">
                  <a:moveTo>
                    <a:pt x="22" y="0"/>
                  </a:moveTo>
                  <a:cubicBezTo>
                    <a:pt x="29" y="1"/>
                    <a:pt x="35" y="4"/>
                    <a:pt x="40" y="9"/>
                  </a:cubicBezTo>
                  <a:cubicBezTo>
                    <a:pt x="42" y="12"/>
                    <a:pt x="46" y="16"/>
                    <a:pt x="48" y="20"/>
                  </a:cubicBezTo>
                  <a:cubicBezTo>
                    <a:pt x="51" y="25"/>
                    <a:pt x="53" y="31"/>
                    <a:pt x="50" y="36"/>
                  </a:cubicBezTo>
                  <a:cubicBezTo>
                    <a:pt x="47" y="42"/>
                    <a:pt x="49" y="46"/>
                    <a:pt x="54" y="47"/>
                  </a:cubicBezTo>
                  <a:cubicBezTo>
                    <a:pt x="58" y="48"/>
                    <a:pt x="59" y="48"/>
                    <a:pt x="57" y="52"/>
                  </a:cubicBezTo>
                  <a:cubicBezTo>
                    <a:pt x="55" y="55"/>
                    <a:pt x="56" y="60"/>
                    <a:pt x="56" y="64"/>
                  </a:cubicBezTo>
                  <a:cubicBezTo>
                    <a:pt x="56" y="69"/>
                    <a:pt x="51" y="76"/>
                    <a:pt x="46" y="76"/>
                  </a:cubicBezTo>
                  <a:cubicBezTo>
                    <a:pt x="43" y="77"/>
                    <a:pt x="40" y="77"/>
                    <a:pt x="39" y="73"/>
                  </a:cubicBezTo>
                  <a:cubicBezTo>
                    <a:pt x="38" y="70"/>
                    <a:pt x="37" y="67"/>
                    <a:pt x="35" y="64"/>
                  </a:cubicBezTo>
                  <a:cubicBezTo>
                    <a:pt x="33" y="57"/>
                    <a:pt x="26" y="55"/>
                    <a:pt x="19" y="54"/>
                  </a:cubicBezTo>
                  <a:cubicBezTo>
                    <a:pt x="3" y="52"/>
                    <a:pt x="0" y="43"/>
                    <a:pt x="1" y="29"/>
                  </a:cubicBezTo>
                  <a:cubicBezTo>
                    <a:pt x="1" y="18"/>
                    <a:pt x="6" y="9"/>
                    <a:pt x="16" y="2"/>
                  </a:cubicBezTo>
                  <a:cubicBezTo>
                    <a:pt x="18" y="1"/>
                    <a:pt x="20" y="0"/>
                    <a:pt x="22" y="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0" name="Freeform 1561">
              <a:extLst>
                <a:ext uri="{FF2B5EF4-FFF2-40B4-BE49-F238E27FC236}">
                  <a16:creationId xmlns:a16="http://schemas.microsoft.com/office/drawing/2014/main" id="{D119DCF2-FD1C-8914-7FE5-22A8027879E6}"/>
                </a:ext>
              </a:extLst>
            </p:cNvPr>
            <p:cNvSpPr/>
            <p:nvPr userDrawn="1"/>
          </p:nvSpPr>
          <p:spPr bwMode="auto">
            <a:xfrm>
              <a:off x="9769475" y="1289050"/>
              <a:ext cx="285750" cy="195263"/>
            </a:xfrm>
            <a:custGeom>
              <a:avLst/>
              <a:gdLst>
                <a:gd name="T0" fmla="*/ 51 w 76"/>
                <a:gd name="T1" fmla="*/ 52 h 52"/>
                <a:gd name="T2" fmla="*/ 38 w 76"/>
                <a:gd name="T3" fmla="*/ 48 h 52"/>
                <a:gd name="T4" fmla="*/ 21 w 76"/>
                <a:gd name="T5" fmla="*/ 45 h 52"/>
                <a:gd name="T6" fmla="*/ 14 w 76"/>
                <a:gd name="T7" fmla="*/ 49 h 52"/>
                <a:gd name="T8" fmla="*/ 4 w 76"/>
                <a:gd name="T9" fmla="*/ 49 h 52"/>
                <a:gd name="T10" fmla="*/ 2 w 76"/>
                <a:gd name="T11" fmla="*/ 39 h 52"/>
                <a:gd name="T12" fmla="*/ 11 w 76"/>
                <a:gd name="T13" fmla="*/ 20 h 52"/>
                <a:gd name="T14" fmla="*/ 15 w 76"/>
                <a:gd name="T15" fmla="*/ 19 h 52"/>
                <a:gd name="T16" fmla="*/ 27 w 76"/>
                <a:gd name="T17" fmla="*/ 14 h 52"/>
                <a:gd name="T18" fmla="*/ 50 w 76"/>
                <a:gd name="T19" fmla="*/ 1 h 52"/>
                <a:gd name="T20" fmla="*/ 67 w 76"/>
                <a:gd name="T21" fmla="*/ 2 h 52"/>
                <a:gd name="T22" fmla="*/ 76 w 76"/>
                <a:gd name="T23" fmla="*/ 21 h 52"/>
                <a:gd name="T24" fmla="*/ 66 w 76"/>
                <a:gd name="T25" fmla="*/ 44 h 52"/>
                <a:gd name="T26" fmla="*/ 51 w 76"/>
                <a:gd name="T2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52">
                  <a:moveTo>
                    <a:pt x="51" y="52"/>
                  </a:moveTo>
                  <a:cubicBezTo>
                    <a:pt x="46" y="52"/>
                    <a:pt x="42" y="50"/>
                    <a:pt x="38" y="48"/>
                  </a:cubicBezTo>
                  <a:cubicBezTo>
                    <a:pt x="33" y="45"/>
                    <a:pt x="27" y="43"/>
                    <a:pt x="21" y="45"/>
                  </a:cubicBezTo>
                  <a:cubicBezTo>
                    <a:pt x="18" y="46"/>
                    <a:pt x="16" y="48"/>
                    <a:pt x="14" y="49"/>
                  </a:cubicBezTo>
                  <a:cubicBezTo>
                    <a:pt x="10" y="51"/>
                    <a:pt x="7" y="52"/>
                    <a:pt x="4" y="49"/>
                  </a:cubicBezTo>
                  <a:cubicBezTo>
                    <a:pt x="1" y="46"/>
                    <a:pt x="0" y="42"/>
                    <a:pt x="2" y="39"/>
                  </a:cubicBezTo>
                  <a:cubicBezTo>
                    <a:pt x="5" y="33"/>
                    <a:pt x="10" y="27"/>
                    <a:pt x="11" y="20"/>
                  </a:cubicBezTo>
                  <a:cubicBezTo>
                    <a:pt x="11" y="18"/>
                    <a:pt x="13" y="18"/>
                    <a:pt x="15" y="19"/>
                  </a:cubicBezTo>
                  <a:cubicBezTo>
                    <a:pt x="22" y="22"/>
                    <a:pt x="24" y="22"/>
                    <a:pt x="27" y="14"/>
                  </a:cubicBezTo>
                  <a:cubicBezTo>
                    <a:pt x="32" y="5"/>
                    <a:pt x="41" y="3"/>
                    <a:pt x="50" y="1"/>
                  </a:cubicBezTo>
                  <a:cubicBezTo>
                    <a:pt x="55" y="0"/>
                    <a:pt x="61" y="0"/>
                    <a:pt x="67" y="2"/>
                  </a:cubicBezTo>
                  <a:cubicBezTo>
                    <a:pt x="74" y="5"/>
                    <a:pt x="76" y="13"/>
                    <a:pt x="76" y="21"/>
                  </a:cubicBezTo>
                  <a:cubicBezTo>
                    <a:pt x="75" y="29"/>
                    <a:pt x="72" y="37"/>
                    <a:pt x="66" y="44"/>
                  </a:cubicBezTo>
                  <a:cubicBezTo>
                    <a:pt x="62" y="49"/>
                    <a:pt x="58" y="52"/>
                    <a:pt x="51" y="52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1" name="Freeform 1562">
              <a:extLst>
                <a:ext uri="{FF2B5EF4-FFF2-40B4-BE49-F238E27FC236}">
                  <a16:creationId xmlns:a16="http://schemas.microsoft.com/office/drawing/2014/main" id="{B9CA380B-21B3-70C9-E4F0-0B3E06B0EFE9}"/>
                </a:ext>
              </a:extLst>
            </p:cNvPr>
            <p:cNvSpPr/>
            <p:nvPr userDrawn="1"/>
          </p:nvSpPr>
          <p:spPr bwMode="auto">
            <a:xfrm>
              <a:off x="9358313" y="2289175"/>
              <a:ext cx="311150" cy="212725"/>
            </a:xfrm>
            <a:custGeom>
              <a:avLst/>
              <a:gdLst>
                <a:gd name="T0" fmla="*/ 38 w 83"/>
                <a:gd name="T1" fmla="*/ 1 h 57"/>
                <a:gd name="T2" fmla="*/ 55 w 83"/>
                <a:gd name="T3" fmla="*/ 14 h 57"/>
                <a:gd name="T4" fmla="*/ 64 w 83"/>
                <a:gd name="T5" fmla="*/ 29 h 57"/>
                <a:gd name="T6" fmla="*/ 75 w 83"/>
                <a:gd name="T7" fmla="*/ 32 h 57"/>
                <a:gd name="T8" fmla="*/ 83 w 83"/>
                <a:gd name="T9" fmla="*/ 37 h 57"/>
                <a:gd name="T10" fmla="*/ 77 w 83"/>
                <a:gd name="T11" fmla="*/ 49 h 57"/>
                <a:gd name="T12" fmla="*/ 59 w 83"/>
                <a:gd name="T13" fmla="*/ 56 h 57"/>
                <a:gd name="T14" fmla="*/ 57 w 83"/>
                <a:gd name="T15" fmla="*/ 55 h 57"/>
                <a:gd name="T16" fmla="*/ 54 w 83"/>
                <a:gd name="T17" fmla="*/ 51 h 57"/>
                <a:gd name="T18" fmla="*/ 44 w 83"/>
                <a:gd name="T19" fmla="*/ 49 h 57"/>
                <a:gd name="T20" fmla="*/ 19 w 83"/>
                <a:gd name="T21" fmla="*/ 45 h 57"/>
                <a:gd name="T22" fmla="*/ 12 w 83"/>
                <a:gd name="T23" fmla="*/ 42 h 57"/>
                <a:gd name="T24" fmla="*/ 9 w 83"/>
                <a:gd name="T25" fmla="*/ 15 h 57"/>
                <a:gd name="T26" fmla="*/ 38 w 83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57">
                  <a:moveTo>
                    <a:pt x="38" y="1"/>
                  </a:moveTo>
                  <a:cubicBezTo>
                    <a:pt x="47" y="0"/>
                    <a:pt x="52" y="6"/>
                    <a:pt x="55" y="14"/>
                  </a:cubicBezTo>
                  <a:cubicBezTo>
                    <a:pt x="57" y="20"/>
                    <a:pt x="58" y="26"/>
                    <a:pt x="64" y="29"/>
                  </a:cubicBezTo>
                  <a:cubicBezTo>
                    <a:pt x="67" y="31"/>
                    <a:pt x="71" y="31"/>
                    <a:pt x="75" y="32"/>
                  </a:cubicBezTo>
                  <a:cubicBezTo>
                    <a:pt x="79" y="32"/>
                    <a:pt x="82" y="33"/>
                    <a:pt x="83" y="37"/>
                  </a:cubicBezTo>
                  <a:cubicBezTo>
                    <a:pt x="83" y="43"/>
                    <a:pt x="81" y="47"/>
                    <a:pt x="77" y="49"/>
                  </a:cubicBezTo>
                  <a:cubicBezTo>
                    <a:pt x="71" y="51"/>
                    <a:pt x="64" y="51"/>
                    <a:pt x="59" y="56"/>
                  </a:cubicBezTo>
                  <a:cubicBezTo>
                    <a:pt x="58" y="57"/>
                    <a:pt x="57" y="56"/>
                    <a:pt x="57" y="55"/>
                  </a:cubicBezTo>
                  <a:cubicBezTo>
                    <a:pt x="56" y="54"/>
                    <a:pt x="55" y="53"/>
                    <a:pt x="54" y="51"/>
                  </a:cubicBezTo>
                  <a:cubicBezTo>
                    <a:pt x="51" y="48"/>
                    <a:pt x="48" y="47"/>
                    <a:pt x="44" y="49"/>
                  </a:cubicBezTo>
                  <a:cubicBezTo>
                    <a:pt x="35" y="52"/>
                    <a:pt x="27" y="51"/>
                    <a:pt x="19" y="45"/>
                  </a:cubicBezTo>
                  <a:cubicBezTo>
                    <a:pt x="17" y="44"/>
                    <a:pt x="14" y="43"/>
                    <a:pt x="12" y="42"/>
                  </a:cubicBezTo>
                  <a:cubicBezTo>
                    <a:pt x="4" y="35"/>
                    <a:pt x="0" y="25"/>
                    <a:pt x="9" y="15"/>
                  </a:cubicBezTo>
                  <a:cubicBezTo>
                    <a:pt x="17" y="7"/>
                    <a:pt x="25" y="1"/>
                    <a:pt x="38" y="1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2" name="Freeform 1563">
              <a:extLst>
                <a:ext uri="{FF2B5EF4-FFF2-40B4-BE49-F238E27FC236}">
                  <a16:creationId xmlns:a16="http://schemas.microsoft.com/office/drawing/2014/main" id="{A0B19405-D827-2F42-BA63-DE64306FB2D9}"/>
                </a:ext>
              </a:extLst>
            </p:cNvPr>
            <p:cNvSpPr/>
            <p:nvPr userDrawn="1"/>
          </p:nvSpPr>
          <p:spPr bwMode="auto">
            <a:xfrm>
              <a:off x="9328150" y="1308100"/>
              <a:ext cx="242887" cy="284163"/>
            </a:xfrm>
            <a:custGeom>
              <a:avLst/>
              <a:gdLst>
                <a:gd name="T0" fmla="*/ 5 w 65"/>
                <a:gd name="T1" fmla="*/ 9 h 76"/>
                <a:gd name="T2" fmla="*/ 7 w 65"/>
                <a:gd name="T3" fmla="*/ 5 h 76"/>
                <a:gd name="T4" fmla="*/ 14 w 65"/>
                <a:gd name="T5" fmla="*/ 2 h 76"/>
                <a:gd name="T6" fmla="*/ 16 w 65"/>
                <a:gd name="T7" fmla="*/ 3 h 76"/>
                <a:gd name="T8" fmla="*/ 24 w 65"/>
                <a:gd name="T9" fmla="*/ 7 h 76"/>
                <a:gd name="T10" fmla="*/ 26 w 65"/>
                <a:gd name="T11" fmla="*/ 6 h 76"/>
                <a:gd name="T12" fmla="*/ 41 w 65"/>
                <a:gd name="T13" fmla="*/ 0 h 76"/>
                <a:gd name="T14" fmla="*/ 46 w 65"/>
                <a:gd name="T15" fmla="*/ 4 h 76"/>
                <a:gd name="T16" fmla="*/ 48 w 65"/>
                <a:gd name="T17" fmla="*/ 7 h 76"/>
                <a:gd name="T18" fmla="*/ 53 w 65"/>
                <a:gd name="T19" fmla="*/ 15 h 76"/>
                <a:gd name="T20" fmla="*/ 57 w 65"/>
                <a:gd name="T21" fmla="*/ 31 h 76"/>
                <a:gd name="T22" fmla="*/ 64 w 65"/>
                <a:gd name="T23" fmla="*/ 42 h 76"/>
                <a:gd name="T24" fmla="*/ 61 w 65"/>
                <a:gd name="T25" fmla="*/ 47 h 76"/>
                <a:gd name="T26" fmla="*/ 60 w 65"/>
                <a:gd name="T27" fmla="*/ 50 h 76"/>
                <a:gd name="T28" fmla="*/ 59 w 65"/>
                <a:gd name="T29" fmla="*/ 59 h 76"/>
                <a:gd name="T30" fmla="*/ 43 w 65"/>
                <a:gd name="T31" fmla="*/ 65 h 76"/>
                <a:gd name="T32" fmla="*/ 41 w 65"/>
                <a:gd name="T33" fmla="*/ 69 h 76"/>
                <a:gd name="T34" fmla="*/ 43 w 65"/>
                <a:gd name="T35" fmla="*/ 74 h 76"/>
                <a:gd name="T36" fmla="*/ 41 w 65"/>
                <a:gd name="T37" fmla="*/ 76 h 76"/>
                <a:gd name="T38" fmla="*/ 33 w 65"/>
                <a:gd name="T39" fmla="*/ 74 h 76"/>
                <a:gd name="T40" fmla="*/ 27 w 65"/>
                <a:gd name="T41" fmla="*/ 72 h 76"/>
                <a:gd name="T42" fmla="*/ 23 w 65"/>
                <a:gd name="T43" fmla="*/ 68 h 76"/>
                <a:gd name="T44" fmla="*/ 11 w 65"/>
                <a:gd name="T45" fmla="*/ 57 h 76"/>
                <a:gd name="T46" fmla="*/ 12 w 65"/>
                <a:gd name="T47" fmla="*/ 52 h 76"/>
                <a:gd name="T48" fmla="*/ 14 w 65"/>
                <a:gd name="T49" fmla="*/ 46 h 76"/>
                <a:gd name="T50" fmla="*/ 16 w 65"/>
                <a:gd name="T51" fmla="*/ 47 h 76"/>
                <a:gd name="T52" fmla="*/ 31 w 65"/>
                <a:gd name="T53" fmla="*/ 60 h 76"/>
                <a:gd name="T54" fmla="*/ 31 w 65"/>
                <a:gd name="T55" fmla="*/ 50 h 76"/>
                <a:gd name="T56" fmla="*/ 30 w 65"/>
                <a:gd name="T57" fmla="*/ 47 h 76"/>
                <a:gd name="T58" fmla="*/ 27 w 65"/>
                <a:gd name="T59" fmla="*/ 40 h 76"/>
                <a:gd name="T60" fmla="*/ 31 w 65"/>
                <a:gd name="T61" fmla="*/ 34 h 76"/>
                <a:gd name="T62" fmla="*/ 38 w 65"/>
                <a:gd name="T63" fmla="*/ 31 h 76"/>
                <a:gd name="T64" fmla="*/ 39 w 65"/>
                <a:gd name="T65" fmla="*/ 27 h 76"/>
                <a:gd name="T66" fmla="*/ 36 w 65"/>
                <a:gd name="T67" fmla="*/ 26 h 76"/>
                <a:gd name="T68" fmla="*/ 26 w 65"/>
                <a:gd name="T69" fmla="*/ 29 h 76"/>
                <a:gd name="T70" fmla="*/ 22 w 65"/>
                <a:gd name="T71" fmla="*/ 25 h 76"/>
                <a:gd name="T72" fmla="*/ 20 w 65"/>
                <a:gd name="T73" fmla="*/ 18 h 76"/>
                <a:gd name="T74" fmla="*/ 19 w 65"/>
                <a:gd name="T75" fmla="*/ 17 h 76"/>
                <a:gd name="T76" fmla="*/ 12 w 65"/>
                <a:gd name="T77" fmla="*/ 23 h 76"/>
                <a:gd name="T78" fmla="*/ 10 w 65"/>
                <a:gd name="T79" fmla="*/ 30 h 76"/>
                <a:gd name="T80" fmla="*/ 7 w 65"/>
                <a:gd name="T81" fmla="*/ 23 h 76"/>
                <a:gd name="T82" fmla="*/ 0 w 65"/>
                <a:gd name="T83" fmla="*/ 15 h 76"/>
                <a:gd name="T84" fmla="*/ 5 w 65"/>
                <a:gd name="T85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" h="76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9" y="2"/>
                    <a:pt x="11" y="0"/>
                    <a:pt x="14" y="2"/>
                  </a:cubicBezTo>
                  <a:cubicBezTo>
                    <a:pt x="15" y="2"/>
                    <a:pt x="15" y="3"/>
                    <a:pt x="16" y="3"/>
                  </a:cubicBezTo>
                  <a:cubicBezTo>
                    <a:pt x="21" y="0"/>
                    <a:pt x="23" y="1"/>
                    <a:pt x="24" y="7"/>
                  </a:cubicBezTo>
                  <a:cubicBezTo>
                    <a:pt x="24" y="8"/>
                    <a:pt x="26" y="6"/>
                    <a:pt x="26" y="6"/>
                  </a:cubicBezTo>
                  <a:cubicBezTo>
                    <a:pt x="30" y="1"/>
                    <a:pt x="35" y="0"/>
                    <a:pt x="41" y="0"/>
                  </a:cubicBezTo>
                  <a:cubicBezTo>
                    <a:pt x="44" y="0"/>
                    <a:pt x="46" y="1"/>
                    <a:pt x="46" y="4"/>
                  </a:cubicBezTo>
                  <a:cubicBezTo>
                    <a:pt x="46" y="5"/>
                    <a:pt x="46" y="7"/>
                    <a:pt x="48" y="7"/>
                  </a:cubicBezTo>
                  <a:cubicBezTo>
                    <a:pt x="53" y="8"/>
                    <a:pt x="53" y="12"/>
                    <a:pt x="53" y="15"/>
                  </a:cubicBezTo>
                  <a:cubicBezTo>
                    <a:pt x="48" y="22"/>
                    <a:pt x="49" y="27"/>
                    <a:pt x="57" y="31"/>
                  </a:cubicBezTo>
                  <a:cubicBezTo>
                    <a:pt x="61" y="33"/>
                    <a:pt x="62" y="38"/>
                    <a:pt x="64" y="42"/>
                  </a:cubicBezTo>
                  <a:cubicBezTo>
                    <a:pt x="65" y="45"/>
                    <a:pt x="63" y="46"/>
                    <a:pt x="61" y="47"/>
                  </a:cubicBezTo>
                  <a:cubicBezTo>
                    <a:pt x="60" y="48"/>
                    <a:pt x="59" y="48"/>
                    <a:pt x="60" y="50"/>
                  </a:cubicBezTo>
                  <a:cubicBezTo>
                    <a:pt x="64" y="54"/>
                    <a:pt x="63" y="57"/>
                    <a:pt x="59" y="59"/>
                  </a:cubicBezTo>
                  <a:cubicBezTo>
                    <a:pt x="54" y="62"/>
                    <a:pt x="49" y="65"/>
                    <a:pt x="43" y="65"/>
                  </a:cubicBezTo>
                  <a:cubicBezTo>
                    <a:pt x="39" y="65"/>
                    <a:pt x="39" y="67"/>
                    <a:pt x="41" y="69"/>
                  </a:cubicBezTo>
                  <a:cubicBezTo>
                    <a:pt x="41" y="71"/>
                    <a:pt x="42" y="72"/>
                    <a:pt x="43" y="74"/>
                  </a:cubicBezTo>
                  <a:cubicBezTo>
                    <a:pt x="43" y="75"/>
                    <a:pt x="43" y="76"/>
                    <a:pt x="41" y="76"/>
                  </a:cubicBezTo>
                  <a:cubicBezTo>
                    <a:pt x="39" y="74"/>
                    <a:pt x="36" y="73"/>
                    <a:pt x="33" y="74"/>
                  </a:cubicBezTo>
                  <a:cubicBezTo>
                    <a:pt x="31" y="75"/>
                    <a:pt x="29" y="74"/>
                    <a:pt x="27" y="72"/>
                  </a:cubicBezTo>
                  <a:cubicBezTo>
                    <a:pt x="26" y="70"/>
                    <a:pt x="25" y="68"/>
                    <a:pt x="23" y="68"/>
                  </a:cubicBezTo>
                  <a:cubicBezTo>
                    <a:pt x="17" y="66"/>
                    <a:pt x="14" y="61"/>
                    <a:pt x="11" y="57"/>
                  </a:cubicBezTo>
                  <a:cubicBezTo>
                    <a:pt x="10" y="55"/>
                    <a:pt x="10" y="53"/>
                    <a:pt x="12" y="52"/>
                  </a:cubicBezTo>
                  <a:cubicBezTo>
                    <a:pt x="14" y="50"/>
                    <a:pt x="15" y="48"/>
                    <a:pt x="14" y="46"/>
                  </a:cubicBezTo>
                  <a:cubicBezTo>
                    <a:pt x="15" y="45"/>
                    <a:pt x="16" y="46"/>
                    <a:pt x="16" y="47"/>
                  </a:cubicBezTo>
                  <a:cubicBezTo>
                    <a:pt x="18" y="55"/>
                    <a:pt x="27" y="55"/>
                    <a:pt x="31" y="60"/>
                  </a:cubicBezTo>
                  <a:cubicBezTo>
                    <a:pt x="31" y="57"/>
                    <a:pt x="28" y="53"/>
                    <a:pt x="31" y="50"/>
                  </a:cubicBezTo>
                  <a:cubicBezTo>
                    <a:pt x="31" y="49"/>
                    <a:pt x="30" y="48"/>
                    <a:pt x="30" y="47"/>
                  </a:cubicBezTo>
                  <a:cubicBezTo>
                    <a:pt x="28" y="45"/>
                    <a:pt x="27" y="43"/>
                    <a:pt x="27" y="40"/>
                  </a:cubicBezTo>
                  <a:cubicBezTo>
                    <a:pt x="26" y="37"/>
                    <a:pt x="27" y="35"/>
                    <a:pt x="31" y="34"/>
                  </a:cubicBezTo>
                  <a:cubicBezTo>
                    <a:pt x="34" y="34"/>
                    <a:pt x="36" y="33"/>
                    <a:pt x="38" y="31"/>
                  </a:cubicBezTo>
                  <a:cubicBezTo>
                    <a:pt x="39" y="30"/>
                    <a:pt x="40" y="29"/>
                    <a:pt x="39" y="27"/>
                  </a:cubicBezTo>
                  <a:cubicBezTo>
                    <a:pt x="38" y="26"/>
                    <a:pt x="37" y="26"/>
                    <a:pt x="36" y="26"/>
                  </a:cubicBezTo>
                  <a:cubicBezTo>
                    <a:pt x="32" y="27"/>
                    <a:pt x="29" y="27"/>
                    <a:pt x="26" y="29"/>
                  </a:cubicBezTo>
                  <a:cubicBezTo>
                    <a:pt x="22" y="30"/>
                    <a:pt x="21" y="29"/>
                    <a:pt x="22" y="25"/>
                  </a:cubicBezTo>
                  <a:cubicBezTo>
                    <a:pt x="23" y="22"/>
                    <a:pt x="21" y="21"/>
                    <a:pt x="20" y="18"/>
                  </a:cubicBezTo>
                  <a:cubicBezTo>
                    <a:pt x="20" y="18"/>
                    <a:pt x="20" y="17"/>
                    <a:pt x="19" y="17"/>
                  </a:cubicBezTo>
                  <a:cubicBezTo>
                    <a:pt x="17" y="19"/>
                    <a:pt x="12" y="18"/>
                    <a:pt x="12" y="23"/>
                  </a:cubicBezTo>
                  <a:cubicBezTo>
                    <a:pt x="12" y="26"/>
                    <a:pt x="11" y="28"/>
                    <a:pt x="10" y="30"/>
                  </a:cubicBezTo>
                  <a:cubicBezTo>
                    <a:pt x="7" y="29"/>
                    <a:pt x="7" y="26"/>
                    <a:pt x="7" y="23"/>
                  </a:cubicBezTo>
                  <a:cubicBezTo>
                    <a:pt x="7" y="17"/>
                    <a:pt x="5" y="16"/>
                    <a:pt x="0" y="15"/>
                  </a:cubicBezTo>
                  <a:cubicBezTo>
                    <a:pt x="0" y="12"/>
                    <a:pt x="3" y="11"/>
                    <a:pt x="5" y="9"/>
                  </a:cubicBezTo>
                  <a:close/>
                </a:path>
              </a:pathLst>
            </a:custGeom>
            <a:solidFill>
              <a:srgbClr val="EB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3" name="Freeform 1564">
              <a:extLst>
                <a:ext uri="{FF2B5EF4-FFF2-40B4-BE49-F238E27FC236}">
                  <a16:creationId xmlns:a16="http://schemas.microsoft.com/office/drawing/2014/main" id="{E7B68113-0321-6012-1E81-AC84EE77D62E}"/>
                </a:ext>
              </a:extLst>
            </p:cNvPr>
            <p:cNvSpPr/>
            <p:nvPr userDrawn="1"/>
          </p:nvSpPr>
          <p:spPr bwMode="auto">
            <a:xfrm>
              <a:off x="10556875" y="787400"/>
              <a:ext cx="182562" cy="184150"/>
            </a:xfrm>
            <a:custGeom>
              <a:avLst/>
              <a:gdLst>
                <a:gd name="T0" fmla="*/ 31 w 49"/>
                <a:gd name="T1" fmla="*/ 48 h 49"/>
                <a:gd name="T2" fmla="*/ 13 w 49"/>
                <a:gd name="T3" fmla="*/ 43 h 49"/>
                <a:gd name="T4" fmla="*/ 9 w 49"/>
                <a:gd name="T5" fmla="*/ 31 h 49"/>
                <a:gd name="T6" fmla="*/ 3 w 49"/>
                <a:gd name="T7" fmla="*/ 10 h 49"/>
                <a:gd name="T8" fmla="*/ 1 w 49"/>
                <a:gd name="T9" fmla="*/ 5 h 49"/>
                <a:gd name="T10" fmla="*/ 6 w 49"/>
                <a:gd name="T11" fmla="*/ 1 h 49"/>
                <a:gd name="T12" fmla="*/ 22 w 49"/>
                <a:gd name="T13" fmla="*/ 2 h 49"/>
                <a:gd name="T14" fmla="*/ 24 w 49"/>
                <a:gd name="T15" fmla="*/ 4 h 49"/>
                <a:gd name="T16" fmla="*/ 30 w 49"/>
                <a:gd name="T17" fmla="*/ 11 h 49"/>
                <a:gd name="T18" fmla="*/ 47 w 49"/>
                <a:gd name="T19" fmla="*/ 31 h 49"/>
                <a:gd name="T20" fmla="*/ 39 w 49"/>
                <a:gd name="T21" fmla="*/ 47 h 49"/>
                <a:gd name="T22" fmla="*/ 31 w 49"/>
                <a:gd name="T2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49">
                  <a:moveTo>
                    <a:pt x="31" y="48"/>
                  </a:moveTo>
                  <a:cubicBezTo>
                    <a:pt x="24" y="48"/>
                    <a:pt x="18" y="47"/>
                    <a:pt x="13" y="43"/>
                  </a:cubicBezTo>
                  <a:cubicBezTo>
                    <a:pt x="9" y="40"/>
                    <a:pt x="7" y="36"/>
                    <a:pt x="9" y="31"/>
                  </a:cubicBezTo>
                  <a:cubicBezTo>
                    <a:pt x="11" y="22"/>
                    <a:pt x="10" y="15"/>
                    <a:pt x="3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3" y="0"/>
                    <a:pt x="6" y="1"/>
                  </a:cubicBezTo>
                  <a:cubicBezTo>
                    <a:pt x="11" y="1"/>
                    <a:pt x="17" y="1"/>
                    <a:pt x="22" y="2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4" y="8"/>
                    <a:pt x="27" y="10"/>
                    <a:pt x="30" y="11"/>
                  </a:cubicBezTo>
                  <a:cubicBezTo>
                    <a:pt x="40" y="14"/>
                    <a:pt x="44" y="23"/>
                    <a:pt x="47" y="31"/>
                  </a:cubicBezTo>
                  <a:cubicBezTo>
                    <a:pt x="49" y="37"/>
                    <a:pt x="45" y="46"/>
                    <a:pt x="39" y="47"/>
                  </a:cubicBezTo>
                  <a:cubicBezTo>
                    <a:pt x="36" y="47"/>
                    <a:pt x="33" y="49"/>
                    <a:pt x="31" y="48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4" name="Freeform 1565">
              <a:extLst>
                <a:ext uri="{FF2B5EF4-FFF2-40B4-BE49-F238E27FC236}">
                  <a16:creationId xmlns:a16="http://schemas.microsoft.com/office/drawing/2014/main" id="{CF34C1E8-4CB4-4136-8D3C-571F02608CD4}"/>
                </a:ext>
              </a:extLst>
            </p:cNvPr>
            <p:cNvSpPr/>
            <p:nvPr userDrawn="1"/>
          </p:nvSpPr>
          <p:spPr bwMode="auto">
            <a:xfrm>
              <a:off x="10201275" y="571500"/>
              <a:ext cx="171450" cy="198438"/>
            </a:xfrm>
            <a:custGeom>
              <a:avLst/>
              <a:gdLst>
                <a:gd name="T0" fmla="*/ 41 w 46"/>
                <a:gd name="T1" fmla="*/ 3 h 53"/>
                <a:gd name="T2" fmla="*/ 42 w 46"/>
                <a:gd name="T3" fmla="*/ 12 h 53"/>
                <a:gd name="T4" fmla="*/ 43 w 46"/>
                <a:gd name="T5" fmla="*/ 17 h 53"/>
                <a:gd name="T6" fmla="*/ 41 w 46"/>
                <a:gd name="T7" fmla="*/ 28 h 53"/>
                <a:gd name="T8" fmla="*/ 40 w 46"/>
                <a:gd name="T9" fmla="*/ 33 h 53"/>
                <a:gd name="T10" fmla="*/ 36 w 46"/>
                <a:gd name="T11" fmla="*/ 44 h 53"/>
                <a:gd name="T12" fmla="*/ 28 w 46"/>
                <a:gd name="T13" fmla="*/ 46 h 53"/>
                <a:gd name="T14" fmla="*/ 23 w 46"/>
                <a:gd name="T15" fmla="*/ 49 h 53"/>
                <a:gd name="T16" fmla="*/ 15 w 46"/>
                <a:gd name="T17" fmla="*/ 52 h 53"/>
                <a:gd name="T18" fmla="*/ 8 w 46"/>
                <a:gd name="T19" fmla="*/ 49 h 53"/>
                <a:gd name="T20" fmla="*/ 2 w 46"/>
                <a:gd name="T21" fmla="*/ 27 h 53"/>
                <a:gd name="T22" fmla="*/ 18 w 46"/>
                <a:gd name="T23" fmla="*/ 24 h 53"/>
                <a:gd name="T24" fmla="*/ 21 w 46"/>
                <a:gd name="T25" fmla="*/ 23 h 53"/>
                <a:gd name="T26" fmla="*/ 27 w 46"/>
                <a:gd name="T27" fmla="*/ 24 h 53"/>
                <a:gd name="T28" fmla="*/ 29 w 46"/>
                <a:gd name="T29" fmla="*/ 24 h 53"/>
                <a:gd name="T30" fmla="*/ 29 w 46"/>
                <a:gd name="T31" fmla="*/ 23 h 53"/>
                <a:gd name="T32" fmla="*/ 26 w 46"/>
                <a:gd name="T33" fmla="*/ 18 h 53"/>
                <a:gd name="T34" fmla="*/ 22 w 46"/>
                <a:gd name="T35" fmla="*/ 20 h 53"/>
                <a:gd name="T36" fmla="*/ 18 w 46"/>
                <a:gd name="T37" fmla="*/ 19 h 53"/>
                <a:gd name="T38" fmla="*/ 12 w 46"/>
                <a:gd name="T39" fmla="*/ 11 h 53"/>
                <a:gd name="T40" fmla="*/ 24 w 46"/>
                <a:gd name="T41" fmla="*/ 5 h 53"/>
                <a:gd name="T42" fmla="*/ 32 w 46"/>
                <a:gd name="T43" fmla="*/ 2 h 53"/>
                <a:gd name="T44" fmla="*/ 41 w 46"/>
                <a:gd name="T4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52">
                  <a:moveTo>
                    <a:pt x="41" y="3"/>
                  </a:moveTo>
                  <a:cubicBezTo>
                    <a:pt x="44" y="6"/>
                    <a:pt x="45" y="9"/>
                    <a:pt x="42" y="12"/>
                  </a:cubicBezTo>
                  <a:cubicBezTo>
                    <a:pt x="40" y="13"/>
                    <a:pt x="41" y="15"/>
                    <a:pt x="43" y="17"/>
                  </a:cubicBezTo>
                  <a:cubicBezTo>
                    <a:pt x="46" y="21"/>
                    <a:pt x="46" y="25"/>
                    <a:pt x="41" y="28"/>
                  </a:cubicBezTo>
                  <a:cubicBezTo>
                    <a:pt x="39" y="30"/>
                    <a:pt x="38" y="30"/>
                    <a:pt x="40" y="33"/>
                  </a:cubicBezTo>
                  <a:cubicBezTo>
                    <a:pt x="44" y="37"/>
                    <a:pt x="43" y="40"/>
                    <a:pt x="36" y="44"/>
                  </a:cubicBezTo>
                  <a:cubicBezTo>
                    <a:pt x="34" y="45"/>
                    <a:pt x="31" y="46"/>
                    <a:pt x="28" y="46"/>
                  </a:cubicBezTo>
                  <a:cubicBezTo>
                    <a:pt x="25" y="46"/>
                    <a:pt x="23" y="45"/>
                    <a:pt x="23" y="49"/>
                  </a:cubicBezTo>
                  <a:cubicBezTo>
                    <a:pt x="23" y="51"/>
                    <a:pt x="18" y="53"/>
                    <a:pt x="15" y="52"/>
                  </a:cubicBezTo>
                  <a:cubicBezTo>
                    <a:pt x="12" y="52"/>
                    <a:pt x="10" y="50"/>
                    <a:pt x="8" y="49"/>
                  </a:cubicBezTo>
                  <a:cubicBezTo>
                    <a:pt x="3" y="43"/>
                    <a:pt x="0" y="35"/>
                    <a:pt x="2" y="27"/>
                  </a:cubicBezTo>
                  <a:cubicBezTo>
                    <a:pt x="7" y="25"/>
                    <a:pt x="11" y="20"/>
                    <a:pt x="18" y="24"/>
                  </a:cubicBezTo>
                  <a:cubicBezTo>
                    <a:pt x="19" y="24"/>
                    <a:pt x="20" y="24"/>
                    <a:pt x="21" y="23"/>
                  </a:cubicBezTo>
                  <a:cubicBezTo>
                    <a:pt x="23" y="22"/>
                    <a:pt x="25" y="22"/>
                    <a:pt x="27" y="24"/>
                  </a:cubicBezTo>
                  <a:cubicBezTo>
                    <a:pt x="27" y="24"/>
                    <a:pt x="28" y="25"/>
                    <a:pt x="29" y="24"/>
                  </a:cubicBezTo>
                  <a:cubicBezTo>
                    <a:pt x="29" y="24"/>
                    <a:pt x="29" y="23"/>
                    <a:pt x="29" y="23"/>
                  </a:cubicBezTo>
                  <a:cubicBezTo>
                    <a:pt x="29" y="21"/>
                    <a:pt x="28" y="19"/>
                    <a:pt x="26" y="18"/>
                  </a:cubicBezTo>
                  <a:cubicBezTo>
                    <a:pt x="24" y="17"/>
                    <a:pt x="24" y="19"/>
                    <a:pt x="22" y="20"/>
                  </a:cubicBezTo>
                  <a:cubicBezTo>
                    <a:pt x="20" y="22"/>
                    <a:pt x="18" y="21"/>
                    <a:pt x="18" y="19"/>
                  </a:cubicBezTo>
                  <a:cubicBezTo>
                    <a:pt x="18" y="15"/>
                    <a:pt x="15" y="13"/>
                    <a:pt x="12" y="11"/>
                  </a:cubicBezTo>
                  <a:cubicBezTo>
                    <a:pt x="16" y="8"/>
                    <a:pt x="19" y="6"/>
                    <a:pt x="24" y="5"/>
                  </a:cubicBezTo>
                  <a:cubicBezTo>
                    <a:pt x="27" y="5"/>
                    <a:pt x="29" y="4"/>
                    <a:pt x="32" y="2"/>
                  </a:cubicBezTo>
                  <a:cubicBezTo>
                    <a:pt x="35" y="0"/>
                    <a:pt x="38" y="0"/>
                    <a:pt x="41" y="3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5" name="Freeform 1566">
              <a:extLst>
                <a:ext uri="{FF2B5EF4-FFF2-40B4-BE49-F238E27FC236}">
                  <a16:creationId xmlns:a16="http://schemas.microsoft.com/office/drawing/2014/main" id="{BBB0891F-CDCE-60D7-5843-0E3AC80F7BEB}"/>
                </a:ext>
              </a:extLst>
            </p:cNvPr>
            <p:cNvSpPr/>
            <p:nvPr userDrawn="1"/>
          </p:nvSpPr>
          <p:spPr bwMode="auto">
            <a:xfrm>
              <a:off x="10133013" y="508000"/>
              <a:ext cx="220662" cy="246063"/>
            </a:xfrm>
            <a:custGeom>
              <a:avLst/>
              <a:gdLst>
                <a:gd name="T0" fmla="*/ 59 w 59"/>
                <a:gd name="T1" fmla="*/ 20 h 66"/>
                <a:gd name="T2" fmla="*/ 49 w 59"/>
                <a:gd name="T3" fmla="*/ 21 h 66"/>
                <a:gd name="T4" fmla="*/ 42 w 59"/>
                <a:gd name="T5" fmla="*/ 24 h 66"/>
                <a:gd name="T6" fmla="*/ 31 w 59"/>
                <a:gd name="T7" fmla="*/ 28 h 66"/>
                <a:gd name="T8" fmla="*/ 23 w 59"/>
                <a:gd name="T9" fmla="*/ 41 h 66"/>
                <a:gd name="T10" fmla="*/ 20 w 59"/>
                <a:gd name="T11" fmla="*/ 44 h 66"/>
                <a:gd name="T12" fmla="*/ 20 w 59"/>
                <a:gd name="T13" fmla="*/ 53 h 66"/>
                <a:gd name="T14" fmla="*/ 20 w 59"/>
                <a:gd name="T15" fmla="*/ 55 h 66"/>
                <a:gd name="T16" fmla="*/ 26 w 59"/>
                <a:gd name="T17" fmla="*/ 66 h 66"/>
                <a:gd name="T18" fmla="*/ 8 w 59"/>
                <a:gd name="T19" fmla="*/ 58 h 66"/>
                <a:gd name="T20" fmla="*/ 3 w 59"/>
                <a:gd name="T21" fmla="*/ 39 h 66"/>
                <a:gd name="T22" fmla="*/ 5 w 59"/>
                <a:gd name="T23" fmla="*/ 46 h 66"/>
                <a:gd name="T24" fmla="*/ 15 w 59"/>
                <a:gd name="T25" fmla="*/ 57 h 66"/>
                <a:gd name="T26" fmla="*/ 18 w 59"/>
                <a:gd name="T27" fmla="*/ 58 h 66"/>
                <a:gd name="T28" fmla="*/ 14 w 59"/>
                <a:gd name="T29" fmla="*/ 54 h 66"/>
                <a:gd name="T30" fmla="*/ 7 w 59"/>
                <a:gd name="T31" fmla="*/ 42 h 66"/>
                <a:gd name="T32" fmla="*/ 6 w 59"/>
                <a:gd name="T33" fmla="*/ 34 h 66"/>
                <a:gd name="T34" fmla="*/ 4 w 59"/>
                <a:gd name="T35" fmla="*/ 24 h 66"/>
                <a:gd name="T36" fmla="*/ 12 w 59"/>
                <a:gd name="T37" fmla="*/ 15 h 66"/>
                <a:gd name="T38" fmla="*/ 17 w 59"/>
                <a:gd name="T39" fmla="*/ 16 h 66"/>
                <a:gd name="T40" fmla="*/ 28 w 59"/>
                <a:gd name="T41" fmla="*/ 23 h 66"/>
                <a:gd name="T42" fmla="*/ 32 w 59"/>
                <a:gd name="T43" fmla="*/ 25 h 66"/>
                <a:gd name="T44" fmla="*/ 31 w 59"/>
                <a:gd name="T45" fmla="*/ 22 h 66"/>
                <a:gd name="T46" fmla="*/ 30 w 59"/>
                <a:gd name="T47" fmla="*/ 21 h 66"/>
                <a:gd name="T48" fmla="*/ 26 w 59"/>
                <a:gd name="T49" fmla="*/ 15 h 66"/>
                <a:gd name="T50" fmla="*/ 25 w 59"/>
                <a:gd name="T51" fmla="*/ 15 h 66"/>
                <a:gd name="T52" fmla="*/ 21 w 59"/>
                <a:gd name="T53" fmla="*/ 13 h 66"/>
                <a:gd name="T54" fmla="*/ 25 w 59"/>
                <a:gd name="T55" fmla="*/ 11 h 66"/>
                <a:gd name="T56" fmla="*/ 29 w 59"/>
                <a:gd name="T57" fmla="*/ 11 h 66"/>
                <a:gd name="T58" fmla="*/ 33 w 59"/>
                <a:gd name="T59" fmla="*/ 10 h 66"/>
                <a:gd name="T60" fmla="*/ 37 w 59"/>
                <a:gd name="T61" fmla="*/ 8 h 66"/>
                <a:gd name="T62" fmla="*/ 42 w 59"/>
                <a:gd name="T63" fmla="*/ 3 h 66"/>
                <a:gd name="T64" fmla="*/ 43 w 59"/>
                <a:gd name="T65" fmla="*/ 0 h 66"/>
                <a:gd name="T66" fmla="*/ 48 w 59"/>
                <a:gd name="T67" fmla="*/ 7 h 66"/>
                <a:gd name="T68" fmla="*/ 56 w 59"/>
                <a:gd name="T69" fmla="*/ 16 h 66"/>
                <a:gd name="T70" fmla="*/ 59 w 59"/>
                <a:gd name="T71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66">
                  <a:moveTo>
                    <a:pt x="59" y="20"/>
                  </a:moveTo>
                  <a:cubicBezTo>
                    <a:pt x="56" y="18"/>
                    <a:pt x="52" y="19"/>
                    <a:pt x="49" y="21"/>
                  </a:cubicBezTo>
                  <a:cubicBezTo>
                    <a:pt x="47" y="22"/>
                    <a:pt x="45" y="24"/>
                    <a:pt x="42" y="24"/>
                  </a:cubicBezTo>
                  <a:cubicBezTo>
                    <a:pt x="38" y="24"/>
                    <a:pt x="34" y="26"/>
                    <a:pt x="31" y="28"/>
                  </a:cubicBezTo>
                  <a:cubicBezTo>
                    <a:pt x="31" y="36"/>
                    <a:pt x="30" y="38"/>
                    <a:pt x="23" y="41"/>
                  </a:cubicBezTo>
                  <a:cubicBezTo>
                    <a:pt x="21" y="41"/>
                    <a:pt x="21" y="43"/>
                    <a:pt x="20" y="44"/>
                  </a:cubicBezTo>
                  <a:cubicBezTo>
                    <a:pt x="21" y="47"/>
                    <a:pt x="22" y="50"/>
                    <a:pt x="20" y="53"/>
                  </a:cubicBezTo>
                  <a:cubicBezTo>
                    <a:pt x="19" y="54"/>
                    <a:pt x="20" y="55"/>
                    <a:pt x="20" y="55"/>
                  </a:cubicBezTo>
                  <a:cubicBezTo>
                    <a:pt x="24" y="58"/>
                    <a:pt x="24" y="62"/>
                    <a:pt x="26" y="66"/>
                  </a:cubicBezTo>
                  <a:cubicBezTo>
                    <a:pt x="20" y="63"/>
                    <a:pt x="13" y="63"/>
                    <a:pt x="8" y="58"/>
                  </a:cubicBezTo>
                  <a:cubicBezTo>
                    <a:pt x="3" y="53"/>
                    <a:pt x="0" y="47"/>
                    <a:pt x="3" y="39"/>
                  </a:cubicBezTo>
                  <a:cubicBezTo>
                    <a:pt x="5" y="41"/>
                    <a:pt x="5" y="44"/>
                    <a:pt x="5" y="46"/>
                  </a:cubicBezTo>
                  <a:cubicBezTo>
                    <a:pt x="6" y="52"/>
                    <a:pt x="9" y="55"/>
                    <a:pt x="15" y="57"/>
                  </a:cubicBezTo>
                  <a:cubicBezTo>
                    <a:pt x="16" y="57"/>
                    <a:pt x="16" y="58"/>
                    <a:pt x="18" y="58"/>
                  </a:cubicBezTo>
                  <a:cubicBezTo>
                    <a:pt x="16" y="57"/>
                    <a:pt x="15" y="56"/>
                    <a:pt x="14" y="54"/>
                  </a:cubicBezTo>
                  <a:cubicBezTo>
                    <a:pt x="13" y="50"/>
                    <a:pt x="11" y="46"/>
                    <a:pt x="7" y="42"/>
                  </a:cubicBezTo>
                  <a:cubicBezTo>
                    <a:pt x="5" y="40"/>
                    <a:pt x="5" y="36"/>
                    <a:pt x="6" y="34"/>
                  </a:cubicBezTo>
                  <a:cubicBezTo>
                    <a:pt x="9" y="30"/>
                    <a:pt x="8" y="27"/>
                    <a:pt x="4" y="24"/>
                  </a:cubicBezTo>
                  <a:cubicBezTo>
                    <a:pt x="5" y="19"/>
                    <a:pt x="7" y="17"/>
                    <a:pt x="12" y="15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22" y="16"/>
                    <a:pt x="26" y="18"/>
                    <a:pt x="28" y="23"/>
                  </a:cubicBezTo>
                  <a:cubicBezTo>
                    <a:pt x="29" y="24"/>
                    <a:pt x="30" y="26"/>
                    <a:pt x="32" y="25"/>
                  </a:cubicBezTo>
                  <a:cubicBezTo>
                    <a:pt x="33" y="24"/>
                    <a:pt x="31" y="23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5" y="14"/>
                    <a:pt x="29" y="16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3" y="14"/>
                    <a:pt x="21" y="15"/>
                    <a:pt x="21" y="13"/>
                  </a:cubicBezTo>
                  <a:cubicBezTo>
                    <a:pt x="21" y="11"/>
                    <a:pt x="23" y="11"/>
                    <a:pt x="25" y="11"/>
                  </a:cubicBezTo>
                  <a:cubicBezTo>
                    <a:pt x="26" y="10"/>
                    <a:pt x="28" y="11"/>
                    <a:pt x="29" y="11"/>
                  </a:cubicBezTo>
                  <a:cubicBezTo>
                    <a:pt x="31" y="12"/>
                    <a:pt x="33" y="12"/>
                    <a:pt x="33" y="10"/>
                  </a:cubicBezTo>
                  <a:cubicBezTo>
                    <a:pt x="34" y="7"/>
                    <a:pt x="36" y="8"/>
                    <a:pt x="37" y="8"/>
                  </a:cubicBezTo>
                  <a:cubicBezTo>
                    <a:pt x="41" y="8"/>
                    <a:pt x="43" y="7"/>
                    <a:pt x="42" y="3"/>
                  </a:cubicBezTo>
                  <a:cubicBezTo>
                    <a:pt x="42" y="2"/>
                    <a:pt x="42" y="1"/>
                    <a:pt x="43" y="0"/>
                  </a:cubicBezTo>
                  <a:cubicBezTo>
                    <a:pt x="42" y="4"/>
                    <a:pt x="44" y="6"/>
                    <a:pt x="48" y="7"/>
                  </a:cubicBezTo>
                  <a:cubicBezTo>
                    <a:pt x="53" y="8"/>
                    <a:pt x="57" y="10"/>
                    <a:pt x="56" y="16"/>
                  </a:cubicBezTo>
                  <a:cubicBezTo>
                    <a:pt x="56" y="18"/>
                    <a:pt x="59" y="19"/>
                    <a:pt x="59" y="20"/>
                  </a:cubicBezTo>
                  <a:close/>
                </a:path>
              </a:pathLst>
            </a:custGeom>
            <a:solidFill>
              <a:srgbClr val="F8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6" name="Freeform 1567">
              <a:extLst>
                <a:ext uri="{FF2B5EF4-FFF2-40B4-BE49-F238E27FC236}">
                  <a16:creationId xmlns:a16="http://schemas.microsoft.com/office/drawing/2014/main" id="{6FFCE1BD-17C4-A624-5CB6-BEB37D6394FC}"/>
                </a:ext>
              </a:extLst>
            </p:cNvPr>
            <p:cNvSpPr/>
            <p:nvPr userDrawn="1"/>
          </p:nvSpPr>
          <p:spPr bwMode="auto">
            <a:xfrm>
              <a:off x="9440863" y="728663"/>
              <a:ext cx="157162" cy="146050"/>
            </a:xfrm>
            <a:custGeom>
              <a:avLst/>
              <a:gdLst>
                <a:gd name="T0" fmla="*/ 39 w 42"/>
                <a:gd name="T1" fmla="*/ 10 h 39"/>
                <a:gd name="T2" fmla="*/ 34 w 42"/>
                <a:gd name="T3" fmla="*/ 33 h 39"/>
                <a:gd name="T4" fmla="*/ 19 w 42"/>
                <a:gd name="T5" fmla="*/ 37 h 39"/>
                <a:gd name="T6" fmla="*/ 7 w 42"/>
                <a:gd name="T7" fmla="*/ 29 h 39"/>
                <a:gd name="T8" fmla="*/ 5 w 42"/>
                <a:gd name="T9" fmla="*/ 27 h 39"/>
                <a:gd name="T10" fmla="*/ 2 w 42"/>
                <a:gd name="T11" fmla="*/ 15 h 39"/>
                <a:gd name="T12" fmla="*/ 6 w 42"/>
                <a:gd name="T13" fmla="*/ 8 h 39"/>
                <a:gd name="T14" fmla="*/ 19 w 42"/>
                <a:gd name="T15" fmla="*/ 2 h 39"/>
                <a:gd name="T16" fmla="*/ 24 w 42"/>
                <a:gd name="T17" fmla="*/ 5 h 39"/>
                <a:gd name="T18" fmla="*/ 29 w 42"/>
                <a:gd name="T19" fmla="*/ 9 h 39"/>
                <a:gd name="T20" fmla="*/ 32 w 42"/>
                <a:gd name="T21" fmla="*/ 10 h 39"/>
                <a:gd name="T22" fmla="*/ 39 w 42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9">
                  <a:moveTo>
                    <a:pt x="39" y="10"/>
                  </a:moveTo>
                  <a:cubicBezTo>
                    <a:pt x="39" y="18"/>
                    <a:pt x="42" y="27"/>
                    <a:pt x="34" y="33"/>
                  </a:cubicBezTo>
                  <a:cubicBezTo>
                    <a:pt x="29" y="37"/>
                    <a:pt x="24" y="36"/>
                    <a:pt x="19" y="37"/>
                  </a:cubicBezTo>
                  <a:cubicBezTo>
                    <a:pt x="12" y="39"/>
                    <a:pt x="9" y="34"/>
                    <a:pt x="7" y="29"/>
                  </a:cubicBezTo>
                  <a:cubicBezTo>
                    <a:pt x="6" y="28"/>
                    <a:pt x="5" y="27"/>
                    <a:pt x="5" y="27"/>
                  </a:cubicBezTo>
                  <a:cubicBezTo>
                    <a:pt x="1" y="23"/>
                    <a:pt x="0" y="20"/>
                    <a:pt x="2" y="15"/>
                  </a:cubicBezTo>
                  <a:cubicBezTo>
                    <a:pt x="4" y="13"/>
                    <a:pt x="5" y="10"/>
                    <a:pt x="6" y="8"/>
                  </a:cubicBezTo>
                  <a:cubicBezTo>
                    <a:pt x="10" y="6"/>
                    <a:pt x="15" y="5"/>
                    <a:pt x="19" y="2"/>
                  </a:cubicBezTo>
                  <a:cubicBezTo>
                    <a:pt x="22" y="0"/>
                    <a:pt x="23" y="2"/>
                    <a:pt x="24" y="5"/>
                  </a:cubicBezTo>
                  <a:cubicBezTo>
                    <a:pt x="25" y="7"/>
                    <a:pt x="26" y="9"/>
                    <a:pt x="29" y="9"/>
                  </a:cubicBezTo>
                  <a:cubicBezTo>
                    <a:pt x="30" y="8"/>
                    <a:pt x="31" y="9"/>
                    <a:pt x="32" y="10"/>
                  </a:cubicBezTo>
                  <a:cubicBezTo>
                    <a:pt x="34" y="14"/>
                    <a:pt x="37" y="13"/>
                    <a:pt x="39" y="10"/>
                  </a:cubicBezTo>
                  <a:close/>
                </a:path>
              </a:pathLst>
            </a:custGeom>
            <a:solidFill>
              <a:srgbClr val="E1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7" name="Freeform 1568">
              <a:extLst>
                <a:ext uri="{FF2B5EF4-FFF2-40B4-BE49-F238E27FC236}">
                  <a16:creationId xmlns:a16="http://schemas.microsoft.com/office/drawing/2014/main" id="{6BC14B91-9313-1BAA-7729-C5A8F4975C4C}"/>
                </a:ext>
              </a:extLst>
            </p:cNvPr>
            <p:cNvSpPr/>
            <p:nvPr userDrawn="1"/>
          </p:nvSpPr>
          <p:spPr bwMode="auto">
            <a:xfrm>
              <a:off x="10526713" y="500063"/>
              <a:ext cx="153987" cy="138113"/>
            </a:xfrm>
            <a:custGeom>
              <a:avLst/>
              <a:gdLst>
                <a:gd name="T0" fmla="*/ 40 w 41"/>
                <a:gd name="T1" fmla="*/ 12 h 37"/>
                <a:gd name="T2" fmla="*/ 34 w 41"/>
                <a:gd name="T3" fmla="*/ 31 h 37"/>
                <a:gd name="T4" fmla="*/ 17 w 41"/>
                <a:gd name="T5" fmla="*/ 36 h 37"/>
                <a:gd name="T6" fmla="*/ 12 w 41"/>
                <a:gd name="T7" fmla="*/ 34 h 37"/>
                <a:gd name="T8" fmla="*/ 3 w 41"/>
                <a:gd name="T9" fmla="*/ 22 h 37"/>
                <a:gd name="T10" fmla="*/ 4 w 41"/>
                <a:gd name="T11" fmla="*/ 11 h 37"/>
                <a:gd name="T12" fmla="*/ 6 w 41"/>
                <a:gd name="T13" fmla="*/ 6 h 37"/>
                <a:gd name="T14" fmla="*/ 18 w 41"/>
                <a:gd name="T15" fmla="*/ 1 h 37"/>
                <a:gd name="T16" fmla="*/ 25 w 41"/>
                <a:gd name="T17" fmla="*/ 5 h 37"/>
                <a:gd name="T18" fmla="*/ 26 w 41"/>
                <a:gd name="T19" fmla="*/ 7 h 37"/>
                <a:gd name="T20" fmla="*/ 40 w 41"/>
                <a:gd name="T21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40" y="12"/>
                  </a:moveTo>
                  <a:cubicBezTo>
                    <a:pt x="40" y="19"/>
                    <a:pt x="41" y="26"/>
                    <a:pt x="34" y="31"/>
                  </a:cubicBezTo>
                  <a:cubicBezTo>
                    <a:pt x="33" y="33"/>
                    <a:pt x="18" y="37"/>
                    <a:pt x="17" y="36"/>
                  </a:cubicBezTo>
                  <a:cubicBezTo>
                    <a:pt x="15" y="36"/>
                    <a:pt x="14" y="35"/>
                    <a:pt x="12" y="34"/>
                  </a:cubicBezTo>
                  <a:cubicBezTo>
                    <a:pt x="8" y="31"/>
                    <a:pt x="6" y="27"/>
                    <a:pt x="3" y="22"/>
                  </a:cubicBezTo>
                  <a:cubicBezTo>
                    <a:pt x="0" y="19"/>
                    <a:pt x="2" y="15"/>
                    <a:pt x="4" y="11"/>
                  </a:cubicBezTo>
                  <a:cubicBezTo>
                    <a:pt x="5" y="9"/>
                    <a:pt x="6" y="8"/>
                    <a:pt x="6" y="6"/>
                  </a:cubicBezTo>
                  <a:cubicBezTo>
                    <a:pt x="10" y="6"/>
                    <a:pt x="14" y="3"/>
                    <a:pt x="18" y="1"/>
                  </a:cubicBezTo>
                  <a:cubicBezTo>
                    <a:pt x="22" y="0"/>
                    <a:pt x="23" y="0"/>
                    <a:pt x="25" y="5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32" y="6"/>
                    <a:pt x="34" y="13"/>
                    <a:pt x="40" y="12"/>
                  </a:cubicBezTo>
                  <a:close/>
                </a:path>
              </a:pathLst>
            </a:custGeom>
            <a:solidFill>
              <a:srgbClr val="E1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8" name="Freeform 1569">
              <a:extLst>
                <a:ext uri="{FF2B5EF4-FFF2-40B4-BE49-F238E27FC236}">
                  <a16:creationId xmlns:a16="http://schemas.microsoft.com/office/drawing/2014/main" id="{BE1CFCC5-9F85-E308-0020-067DE99A0C88}"/>
                </a:ext>
              </a:extLst>
            </p:cNvPr>
            <p:cNvSpPr/>
            <p:nvPr userDrawn="1"/>
          </p:nvSpPr>
          <p:spPr bwMode="auto">
            <a:xfrm>
              <a:off x="9912350" y="582613"/>
              <a:ext cx="168275" cy="239713"/>
            </a:xfrm>
            <a:custGeom>
              <a:avLst/>
              <a:gdLst>
                <a:gd name="T0" fmla="*/ 40 w 45"/>
                <a:gd name="T1" fmla="*/ 35 h 64"/>
                <a:gd name="T2" fmla="*/ 35 w 45"/>
                <a:gd name="T3" fmla="*/ 38 h 64"/>
                <a:gd name="T4" fmla="*/ 34 w 45"/>
                <a:gd name="T5" fmla="*/ 43 h 64"/>
                <a:gd name="T6" fmla="*/ 43 w 45"/>
                <a:gd name="T7" fmla="*/ 53 h 64"/>
                <a:gd name="T8" fmla="*/ 44 w 45"/>
                <a:gd name="T9" fmla="*/ 56 h 64"/>
                <a:gd name="T10" fmla="*/ 40 w 45"/>
                <a:gd name="T11" fmla="*/ 55 h 64"/>
                <a:gd name="T12" fmla="*/ 29 w 45"/>
                <a:gd name="T13" fmla="*/ 50 h 64"/>
                <a:gd name="T14" fmla="*/ 18 w 45"/>
                <a:gd name="T15" fmla="*/ 55 h 64"/>
                <a:gd name="T16" fmla="*/ 13 w 45"/>
                <a:gd name="T17" fmla="*/ 64 h 64"/>
                <a:gd name="T18" fmla="*/ 12 w 45"/>
                <a:gd name="T19" fmla="*/ 58 h 64"/>
                <a:gd name="T20" fmla="*/ 11 w 45"/>
                <a:gd name="T21" fmla="*/ 50 h 64"/>
                <a:gd name="T22" fmla="*/ 6 w 45"/>
                <a:gd name="T23" fmla="*/ 48 h 64"/>
                <a:gd name="T24" fmla="*/ 1 w 45"/>
                <a:gd name="T25" fmla="*/ 49 h 64"/>
                <a:gd name="T26" fmla="*/ 4 w 45"/>
                <a:gd name="T27" fmla="*/ 44 h 64"/>
                <a:gd name="T28" fmla="*/ 9 w 45"/>
                <a:gd name="T29" fmla="*/ 31 h 64"/>
                <a:gd name="T30" fmla="*/ 1 w 45"/>
                <a:gd name="T31" fmla="*/ 0 h 64"/>
                <a:gd name="T32" fmla="*/ 8 w 45"/>
                <a:gd name="T33" fmla="*/ 7 h 64"/>
                <a:gd name="T34" fmla="*/ 22 w 45"/>
                <a:gd name="T35" fmla="*/ 29 h 64"/>
                <a:gd name="T36" fmla="*/ 30 w 45"/>
                <a:gd name="T37" fmla="*/ 32 h 64"/>
                <a:gd name="T38" fmla="*/ 40 w 45"/>
                <a:gd name="T39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64">
                  <a:moveTo>
                    <a:pt x="40" y="35"/>
                  </a:moveTo>
                  <a:cubicBezTo>
                    <a:pt x="39" y="37"/>
                    <a:pt x="37" y="37"/>
                    <a:pt x="35" y="38"/>
                  </a:cubicBezTo>
                  <a:cubicBezTo>
                    <a:pt x="31" y="39"/>
                    <a:pt x="31" y="41"/>
                    <a:pt x="34" y="43"/>
                  </a:cubicBezTo>
                  <a:cubicBezTo>
                    <a:pt x="38" y="46"/>
                    <a:pt x="41" y="49"/>
                    <a:pt x="43" y="53"/>
                  </a:cubicBezTo>
                  <a:cubicBezTo>
                    <a:pt x="44" y="54"/>
                    <a:pt x="45" y="55"/>
                    <a:pt x="44" y="56"/>
                  </a:cubicBezTo>
                  <a:cubicBezTo>
                    <a:pt x="43" y="57"/>
                    <a:pt x="42" y="56"/>
                    <a:pt x="40" y="55"/>
                  </a:cubicBezTo>
                  <a:cubicBezTo>
                    <a:pt x="37" y="53"/>
                    <a:pt x="33" y="51"/>
                    <a:pt x="29" y="50"/>
                  </a:cubicBezTo>
                  <a:cubicBezTo>
                    <a:pt x="23" y="48"/>
                    <a:pt x="20" y="49"/>
                    <a:pt x="18" y="55"/>
                  </a:cubicBezTo>
                  <a:cubicBezTo>
                    <a:pt x="16" y="58"/>
                    <a:pt x="15" y="61"/>
                    <a:pt x="13" y="64"/>
                  </a:cubicBezTo>
                  <a:cubicBezTo>
                    <a:pt x="11" y="62"/>
                    <a:pt x="11" y="60"/>
                    <a:pt x="12" y="58"/>
                  </a:cubicBezTo>
                  <a:cubicBezTo>
                    <a:pt x="12" y="55"/>
                    <a:pt x="13" y="53"/>
                    <a:pt x="11" y="50"/>
                  </a:cubicBezTo>
                  <a:cubicBezTo>
                    <a:pt x="10" y="49"/>
                    <a:pt x="9" y="48"/>
                    <a:pt x="6" y="48"/>
                  </a:cubicBezTo>
                  <a:cubicBezTo>
                    <a:pt x="5" y="49"/>
                    <a:pt x="3" y="50"/>
                    <a:pt x="1" y="49"/>
                  </a:cubicBezTo>
                  <a:cubicBezTo>
                    <a:pt x="0" y="47"/>
                    <a:pt x="2" y="45"/>
                    <a:pt x="4" y="44"/>
                  </a:cubicBezTo>
                  <a:cubicBezTo>
                    <a:pt x="9" y="41"/>
                    <a:pt x="10" y="37"/>
                    <a:pt x="9" y="31"/>
                  </a:cubicBezTo>
                  <a:cubicBezTo>
                    <a:pt x="8" y="20"/>
                    <a:pt x="6" y="10"/>
                    <a:pt x="1" y="0"/>
                  </a:cubicBezTo>
                  <a:cubicBezTo>
                    <a:pt x="4" y="1"/>
                    <a:pt x="6" y="4"/>
                    <a:pt x="8" y="7"/>
                  </a:cubicBezTo>
                  <a:cubicBezTo>
                    <a:pt x="11" y="15"/>
                    <a:pt x="17" y="21"/>
                    <a:pt x="22" y="29"/>
                  </a:cubicBezTo>
                  <a:cubicBezTo>
                    <a:pt x="24" y="32"/>
                    <a:pt x="27" y="32"/>
                    <a:pt x="30" y="32"/>
                  </a:cubicBezTo>
                  <a:cubicBezTo>
                    <a:pt x="33" y="33"/>
                    <a:pt x="37" y="34"/>
                    <a:pt x="40" y="35"/>
                  </a:cubicBezTo>
                  <a:close/>
                </a:path>
              </a:pathLst>
            </a:custGeom>
            <a:solidFill>
              <a:srgbClr val="B9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9" name="Freeform 1570">
              <a:extLst>
                <a:ext uri="{FF2B5EF4-FFF2-40B4-BE49-F238E27FC236}">
                  <a16:creationId xmlns:a16="http://schemas.microsoft.com/office/drawing/2014/main" id="{FBEED2E0-B4A9-3E5C-1535-CECFE06BCCD1}"/>
                </a:ext>
              </a:extLst>
            </p:cNvPr>
            <p:cNvSpPr/>
            <p:nvPr userDrawn="1"/>
          </p:nvSpPr>
          <p:spPr bwMode="auto">
            <a:xfrm>
              <a:off x="11271250" y="447675"/>
              <a:ext cx="168275" cy="104775"/>
            </a:xfrm>
            <a:custGeom>
              <a:avLst/>
              <a:gdLst>
                <a:gd name="T0" fmla="*/ 14 w 45"/>
                <a:gd name="T1" fmla="*/ 0 h 28"/>
                <a:gd name="T2" fmla="*/ 16 w 45"/>
                <a:gd name="T3" fmla="*/ 0 h 28"/>
                <a:gd name="T4" fmla="*/ 36 w 45"/>
                <a:gd name="T5" fmla="*/ 4 h 28"/>
                <a:gd name="T6" fmla="*/ 45 w 45"/>
                <a:gd name="T7" fmla="*/ 13 h 28"/>
                <a:gd name="T8" fmla="*/ 37 w 45"/>
                <a:gd name="T9" fmla="*/ 23 h 28"/>
                <a:gd name="T10" fmla="*/ 22 w 45"/>
                <a:gd name="T11" fmla="*/ 24 h 28"/>
                <a:gd name="T12" fmla="*/ 14 w 45"/>
                <a:gd name="T13" fmla="*/ 24 h 28"/>
                <a:gd name="T14" fmla="*/ 1 w 45"/>
                <a:gd name="T15" fmla="*/ 14 h 28"/>
                <a:gd name="T16" fmla="*/ 10 w 45"/>
                <a:gd name="T17" fmla="*/ 1 h 28"/>
                <a:gd name="T18" fmla="*/ 14 w 45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14" y="0"/>
                  </a:moveTo>
                  <a:cubicBezTo>
                    <a:pt x="15" y="0"/>
                    <a:pt x="16" y="0"/>
                    <a:pt x="16" y="0"/>
                  </a:cubicBezTo>
                  <a:cubicBezTo>
                    <a:pt x="22" y="5"/>
                    <a:pt x="30" y="2"/>
                    <a:pt x="36" y="4"/>
                  </a:cubicBezTo>
                  <a:cubicBezTo>
                    <a:pt x="41" y="6"/>
                    <a:pt x="45" y="8"/>
                    <a:pt x="45" y="13"/>
                  </a:cubicBezTo>
                  <a:cubicBezTo>
                    <a:pt x="45" y="17"/>
                    <a:pt x="41" y="20"/>
                    <a:pt x="37" y="23"/>
                  </a:cubicBezTo>
                  <a:cubicBezTo>
                    <a:pt x="32" y="25"/>
                    <a:pt x="28" y="28"/>
                    <a:pt x="22" y="24"/>
                  </a:cubicBezTo>
                  <a:cubicBezTo>
                    <a:pt x="20" y="23"/>
                    <a:pt x="16" y="24"/>
                    <a:pt x="14" y="24"/>
                  </a:cubicBezTo>
                  <a:cubicBezTo>
                    <a:pt x="7" y="24"/>
                    <a:pt x="1" y="19"/>
                    <a:pt x="1" y="14"/>
                  </a:cubicBezTo>
                  <a:cubicBezTo>
                    <a:pt x="0" y="8"/>
                    <a:pt x="3" y="3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EC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0" name="Freeform 1571">
              <a:extLst>
                <a:ext uri="{FF2B5EF4-FFF2-40B4-BE49-F238E27FC236}">
                  <a16:creationId xmlns:a16="http://schemas.microsoft.com/office/drawing/2014/main" id="{5F5A6718-3D4C-AFD8-7B21-774113D5C95D}"/>
                </a:ext>
              </a:extLst>
            </p:cNvPr>
            <p:cNvSpPr/>
            <p:nvPr userDrawn="1"/>
          </p:nvSpPr>
          <p:spPr bwMode="auto">
            <a:xfrm>
              <a:off x="10987088" y="196850"/>
              <a:ext cx="123825" cy="123825"/>
            </a:xfrm>
            <a:custGeom>
              <a:avLst/>
              <a:gdLst>
                <a:gd name="T0" fmla="*/ 22 w 33"/>
                <a:gd name="T1" fmla="*/ 0 h 33"/>
                <a:gd name="T2" fmla="*/ 30 w 33"/>
                <a:gd name="T3" fmla="*/ 8 h 33"/>
                <a:gd name="T4" fmla="*/ 32 w 33"/>
                <a:gd name="T5" fmla="*/ 16 h 33"/>
                <a:gd name="T6" fmla="*/ 31 w 33"/>
                <a:gd name="T7" fmla="*/ 18 h 33"/>
                <a:gd name="T8" fmla="*/ 17 w 33"/>
                <a:gd name="T9" fmla="*/ 32 h 33"/>
                <a:gd name="T10" fmla="*/ 4 w 33"/>
                <a:gd name="T11" fmla="*/ 26 h 33"/>
                <a:gd name="T12" fmla="*/ 0 w 33"/>
                <a:gd name="T13" fmla="*/ 19 h 33"/>
                <a:gd name="T14" fmla="*/ 9 w 33"/>
                <a:gd name="T15" fmla="*/ 7 h 33"/>
                <a:gd name="T16" fmla="*/ 13 w 33"/>
                <a:gd name="T17" fmla="*/ 4 h 33"/>
                <a:gd name="T18" fmla="*/ 22 w 33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22" y="0"/>
                  </a:moveTo>
                  <a:cubicBezTo>
                    <a:pt x="24" y="3"/>
                    <a:pt x="28" y="5"/>
                    <a:pt x="30" y="8"/>
                  </a:cubicBezTo>
                  <a:cubicBezTo>
                    <a:pt x="33" y="10"/>
                    <a:pt x="33" y="13"/>
                    <a:pt x="32" y="16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29"/>
                    <a:pt x="25" y="31"/>
                    <a:pt x="17" y="32"/>
                  </a:cubicBezTo>
                  <a:cubicBezTo>
                    <a:pt x="12" y="33"/>
                    <a:pt x="6" y="30"/>
                    <a:pt x="4" y="26"/>
                  </a:cubicBezTo>
                  <a:cubicBezTo>
                    <a:pt x="3" y="24"/>
                    <a:pt x="1" y="21"/>
                    <a:pt x="0" y="19"/>
                  </a:cubicBezTo>
                  <a:cubicBezTo>
                    <a:pt x="5" y="16"/>
                    <a:pt x="8" y="13"/>
                    <a:pt x="9" y="7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6" y="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1" name="Freeform 1572">
              <a:extLst>
                <a:ext uri="{FF2B5EF4-FFF2-40B4-BE49-F238E27FC236}">
                  <a16:creationId xmlns:a16="http://schemas.microsoft.com/office/drawing/2014/main" id="{0C6C11D7-D5B1-3D4A-2952-DFC8F04466B8}"/>
                </a:ext>
              </a:extLst>
            </p:cNvPr>
            <p:cNvSpPr/>
            <p:nvPr userDrawn="1"/>
          </p:nvSpPr>
          <p:spPr bwMode="auto">
            <a:xfrm>
              <a:off x="9542463" y="2663825"/>
              <a:ext cx="163512" cy="88900"/>
            </a:xfrm>
            <a:custGeom>
              <a:avLst/>
              <a:gdLst>
                <a:gd name="T0" fmla="*/ 44 w 44"/>
                <a:gd name="T1" fmla="*/ 21 h 24"/>
                <a:gd name="T2" fmla="*/ 41 w 44"/>
                <a:gd name="T3" fmla="*/ 23 h 24"/>
                <a:gd name="T4" fmla="*/ 34 w 44"/>
                <a:gd name="T5" fmla="*/ 20 h 24"/>
                <a:gd name="T6" fmla="*/ 22 w 44"/>
                <a:gd name="T7" fmla="*/ 16 h 24"/>
                <a:gd name="T8" fmla="*/ 18 w 44"/>
                <a:gd name="T9" fmla="*/ 17 h 24"/>
                <a:gd name="T10" fmla="*/ 1 w 44"/>
                <a:gd name="T11" fmla="*/ 5 h 24"/>
                <a:gd name="T12" fmla="*/ 4 w 44"/>
                <a:gd name="T13" fmla="*/ 1 h 24"/>
                <a:gd name="T14" fmla="*/ 9 w 44"/>
                <a:gd name="T15" fmla="*/ 3 h 24"/>
                <a:gd name="T16" fmla="*/ 26 w 44"/>
                <a:gd name="T17" fmla="*/ 3 h 24"/>
                <a:gd name="T18" fmla="*/ 39 w 44"/>
                <a:gd name="T19" fmla="*/ 4 h 24"/>
                <a:gd name="T20" fmla="*/ 41 w 44"/>
                <a:gd name="T21" fmla="*/ 7 h 24"/>
                <a:gd name="T22" fmla="*/ 44 w 44"/>
                <a:gd name="T23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4">
                  <a:moveTo>
                    <a:pt x="44" y="21"/>
                  </a:moveTo>
                  <a:cubicBezTo>
                    <a:pt x="44" y="23"/>
                    <a:pt x="42" y="24"/>
                    <a:pt x="41" y="23"/>
                  </a:cubicBezTo>
                  <a:cubicBezTo>
                    <a:pt x="38" y="23"/>
                    <a:pt x="36" y="22"/>
                    <a:pt x="34" y="20"/>
                  </a:cubicBezTo>
                  <a:cubicBezTo>
                    <a:pt x="31" y="16"/>
                    <a:pt x="27" y="15"/>
                    <a:pt x="22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5" y="17"/>
                    <a:pt x="5" y="14"/>
                    <a:pt x="1" y="5"/>
                  </a:cubicBezTo>
                  <a:cubicBezTo>
                    <a:pt x="0" y="2"/>
                    <a:pt x="0" y="0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4" y="6"/>
                    <a:pt x="20" y="6"/>
                    <a:pt x="26" y="3"/>
                  </a:cubicBezTo>
                  <a:cubicBezTo>
                    <a:pt x="30" y="1"/>
                    <a:pt x="35" y="1"/>
                    <a:pt x="39" y="4"/>
                  </a:cubicBezTo>
                  <a:cubicBezTo>
                    <a:pt x="40" y="5"/>
                    <a:pt x="41" y="6"/>
                    <a:pt x="41" y="7"/>
                  </a:cubicBezTo>
                  <a:cubicBezTo>
                    <a:pt x="41" y="12"/>
                    <a:pt x="42" y="16"/>
                    <a:pt x="44" y="21"/>
                  </a:cubicBezTo>
                  <a:close/>
                </a:path>
              </a:pathLst>
            </a:custGeom>
            <a:solidFill>
              <a:srgbClr val="EE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2" name="Freeform 1573">
              <a:extLst>
                <a:ext uri="{FF2B5EF4-FFF2-40B4-BE49-F238E27FC236}">
                  <a16:creationId xmlns:a16="http://schemas.microsoft.com/office/drawing/2014/main" id="{2099729A-406D-FF4D-7ECD-0F6C415BD69B}"/>
                </a:ext>
              </a:extLst>
            </p:cNvPr>
            <p:cNvSpPr/>
            <p:nvPr userDrawn="1"/>
          </p:nvSpPr>
          <p:spPr bwMode="auto">
            <a:xfrm>
              <a:off x="10140950" y="2382838"/>
              <a:ext cx="85725" cy="149225"/>
            </a:xfrm>
            <a:custGeom>
              <a:avLst/>
              <a:gdLst>
                <a:gd name="T0" fmla="*/ 0 w 23"/>
                <a:gd name="T1" fmla="*/ 14 h 40"/>
                <a:gd name="T2" fmla="*/ 1 w 23"/>
                <a:gd name="T3" fmla="*/ 7 h 40"/>
                <a:gd name="T4" fmla="*/ 5 w 23"/>
                <a:gd name="T5" fmla="*/ 6 h 40"/>
                <a:gd name="T6" fmla="*/ 9 w 23"/>
                <a:gd name="T7" fmla="*/ 4 h 40"/>
                <a:gd name="T8" fmla="*/ 14 w 23"/>
                <a:gd name="T9" fmla="*/ 3 h 40"/>
                <a:gd name="T10" fmla="*/ 19 w 23"/>
                <a:gd name="T11" fmla="*/ 16 h 40"/>
                <a:gd name="T12" fmla="*/ 21 w 23"/>
                <a:gd name="T13" fmla="*/ 31 h 40"/>
                <a:gd name="T14" fmla="*/ 21 w 23"/>
                <a:gd name="T15" fmla="*/ 37 h 40"/>
                <a:gd name="T16" fmla="*/ 15 w 23"/>
                <a:gd name="T17" fmla="*/ 37 h 40"/>
                <a:gd name="T18" fmla="*/ 0 w 23"/>
                <a:gd name="T1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0" y="14"/>
                  </a:moveTo>
                  <a:cubicBezTo>
                    <a:pt x="0" y="12"/>
                    <a:pt x="0" y="10"/>
                    <a:pt x="1" y="7"/>
                  </a:cubicBezTo>
                  <a:cubicBezTo>
                    <a:pt x="1" y="5"/>
                    <a:pt x="3" y="5"/>
                    <a:pt x="5" y="6"/>
                  </a:cubicBezTo>
                  <a:cubicBezTo>
                    <a:pt x="6" y="6"/>
                    <a:pt x="9" y="6"/>
                    <a:pt x="9" y="4"/>
                  </a:cubicBezTo>
                  <a:cubicBezTo>
                    <a:pt x="10" y="0"/>
                    <a:pt x="13" y="2"/>
                    <a:pt x="14" y="3"/>
                  </a:cubicBezTo>
                  <a:cubicBezTo>
                    <a:pt x="18" y="7"/>
                    <a:pt x="20" y="11"/>
                    <a:pt x="19" y="16"/>
                  </a:cubicBezTo>
                  <a:cubicBezTo>
                    <a:pt x="17" y="21"/>
                    <a:pt x="18" y="26"/>
                    <a:pt x="21" y="31"/>
                  </a:cubicBezTo>
                  <a:cubicBezTo>
                    <a:pt x="22" y="33"/>
                    <a:pt x="23" y="35"/>
                    <a:pt x="21" y="37"/>
                  </a:cubicBezTo>
                  <a:cubicBezTo>
                    <a:pt x="19" y="40"/>
                    <a:pt x="17" y="38"/>
                    <a:pt x="15" y="37"/>
                  </a:cubicBezTo>
                  <a:cubicBezTo>
                    <a:pt x="3" y="31"/>
                    <a:pt x="0" y="25"/>
                    <a:pt x="0" y="14"/>
                  </a:cubicBezTo>
                  <a:close/>
                </a:path>
              </a:pathLst>
            </a:custGeom>
            <a:solidFill>
              <a:srgbClr val="ED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3" name="Freeform 1574">
              <a:extLst>
                <a:ext uri="{FF2B5EF4-FFF2-40B4-BE49-F238E27FC236}">
                  <a16:creationId xmlns:a16="http://schemas.microsoft.com/office/drawing/2014/main" id="{F02DCC8E-A760-D7DA-7E77-B721EC4AF9A1}"/>
                </a:ext>
              </a:extLst>
            </p:cNvPr>
            <p:cNvSpPr/>
            <p:nvPr userDrawn="1"/>
          </p:nvSpPr>
          <p:spPr bwMode="auto">
            <a:xfrm>
              <a:off x="9448800" y="3154363"/>
              <a:ext cx="77787" cy="141288"/>
            </a:xfrm>
            <a:custGeom>
              <a:avLst/>
              <a:gdLst>
                <a:gd name="T0" fmla="*/ 1 w 21"/>
                <a:gd name="T1" fmla="*/ 22 h 38"/>
                <a:gd name="T2" fmla="*/ 14 w 21"/>
                <a:gd name="T3" fmla="*/ 1 h 38"/>
                <a:gd name="T4" fmla="*/ 19 w 21"/>
                <a:gd name="T5" fmla="*/ 1 h 38"/>
                <a:gd name="T6" fmla="*/ 20 w 21"/>
                <a:gd name="T7" fmla="*/ 6 h 38"/>
                <a:gd name="T8" fmla="*/ 18 w 21"/>
                <a:gd name="T9" fmla="*/ 20 h 38"/>
                <a:gd name="T10" fmla="*/ 19 w 21"/>
                <a:gd name="T11" fmla="*/ 31 h 38"/>
                <a:gd name="T12" fmla="*/ 15 w 21"/>
                <a:gd name="T13" fmla="*/ 36 h 38"/>
                <a:gd name="T14" fmla="*/ 11 w 21"/>
                <a:gd name="T15" fmla="*/ 36 h 38"/>
                <a:gd name="T16" fmla="*/ 8 w 21"/>
                <a:gd name="T17" fmla="*/ 33 h 38"/>
                <a:gd name="T18" fmla="*/ 1 w 21"/>
                <a:gd name="T19" fmla="*/ 27 h 38"/>
                <a:gd name="T20" fmla="*/ 1 w 21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8">
                  <a:moveTo>
                    <a:pt x="1" y="22"/>
                  </a:moveTo>
                  <a:cubicBezTo>
                    <a:pt x="0" y="12"/>
                    <a:pt x="7" y="6"/>
                    <a:pt x="14" y="1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10"/>
                    <a:pt x="17" y="15"/>
                    <a:pt x="18" y="20"/>
                  </a:cubicBezTo>
                  <a:cubicBezTo>
                    <a:pt x="19" y="23"/>
                    <a:pt x="20" y="27"/>
                    <a:pt x="19" y="31"/>
                  </a:cubicBezTo>
                  <a:cubicBezTo>
                    <a:pt x="18" y="33"/>
                    <a:pt x="17" y="35"/>
                    <a:pt x="15" y="36"/>
                  </a:cubicBezTo>
                  <a:cubicBezTo>
                    <a:pt x="13" y="38"/>
                    <a:pt x="12" y="38"/>
                    <a:pt x="11" y="36"/>
                  </a:cubicBezTo>
                  <a:cubicBezTo>
                    <a:pt x="11" y="34"/>
                    <a:pt x="9" y="32"/>
                    <a:pt x="8" y="33"/>
                  </a:cubicBezTo>
                  <a:cubicBezTo>
                    <a:pt x="1" y="35"/>
                    <a:pt x="2" y="30"/>
                    <a:pt x="1" y="27"/>
                  </a:cubicBezTo>
                  <a:cubicBezTo>
                    <a:pt x="0" y="25"/>
                    <a:pt x="1" y="24"/>
                    <a:pt x="1" y="22"/>
                  </a:cubicBezTo>
                  <a:close/>
                </a:path>
              </a:pathLst>
            </a:custGeom>
            <a:solidFill>
              <a:srgbClr val="EE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4" name="Freeform 1575">
              <a:extLst>
                <a:ext uri="{FF2B5EF4-FFF2-40B4-BE49-F238E27FC236}">
                  <a16:creationId xmlns:a16="http://schemas.microsoft.com/office/drawing/2014/main" id="{E19EF970-772E-70D9-1FE2-C38D575AB45B}"/>
                </a:ext>
              </a:extLst>
            </p:cNvPr>
            <p:cNvSpPr/>
            <p:nvPr userDrawn="1"/>
          </p:nvSpPr>
          <p:spPr bwMode="auto">
            <a:xfrm>
              <a:off x="10545763" y="409575"/>
              <a:ext cx="134937" cy="138113"/>
            </a:xfrm>
            <a:custGeom>
              <a:avLst/>
              <a:gdLst>
                <a:gd name="T0" fmla="*/ 35 w 36"/>
                <a:gd name="T1" fmla="*/ 36 h 37"/>
                <a:gd name="T2" fmla="*/ 26 w 36"/>
                <a:gd name="T3" fmla="*/ 34 h 37"/>
                <a:gd name="T4" fmla="*/ 18 w 36"/>
                <a:gd name="T5" fmla="*/ 26 h 37"/>
                <a:gd name="T6" fmla="*/ 15 w 36"/>
                <a:gd name="T7" fmla="*/ 26 h 37"/>
                <a:gd name="T8" fmla="*/ 8 w 36"/>
                <a:gd name="T9" fmla="*/ 29 h 37"/>
                <a:gd name="T10" fmla="*/ 1 w 36"/>
                <a:gd name="T11" fmla="*/ 30 h 37"/>
                <a:gd name="T12" fmla="*/ 6 w 36"/>
                <a:gd name="T13" fmla="*/ 22 h 37"/>
                <a:gd name="T14" fmla="*/ 15 w 36"/>
                <a:gd name="T15" fmla="*/ 18 h 37"/>
                <a:gd name="T16" fmla="*/ 24 w 36"/>
                <a:gd name="T17" fmla="*/ 2 h 37"/>
                <a:gd name="T18" fmla="*/ 27 w 36"/>
                <a:gd name="T19" fmla="*/ 1 h 37"/>
                <a:gd name="T20" fmla="*/ 27 w 36"/>
                <a:gd name="T21" fmla="*/ 6 h 37"/>
                <a:gd name="T22" fmla="*/ 29 w 36"/>
                <a:gd name="T23" fmla="*/ 18 h 37"/>
                <a:gd name="T24" fmla="*/ 35 w 36"/>
                <a:gd name="T2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7">
                  <a:moveTo>
                    <a:pt x="35" y="36"/>
                  </a:moveTo>
                  <a:cubicBezTo>
                    <a:pt x="31" y="37"/>
                    <a:pt x="29" y="36"/>
                    <a:pt x="26" y="34"/>
                  </a:cubicBezTo>
                  <a:cubicBezTo>
                    <a:pt x="23" y="31"/>
                    <a:pt x="18" y="31"/>
                    <a:pt x="18" y="26"/>
                  </a:cubicBezTo>
                  <a:cubicBezTo>
                    <a:pt x="18" y="25"/>
                    <a:pt x="16" y="25"/>
                    <a:pt x="15" y="26"/>
                  </a:cubicBezTo>
                  <a:cubicBezTo>
                    <a:pt x="12" y="27"/>
                    <a:pt x="10" y="28"/>
                    <a:pt x="8" y="29"/>
                  </a:cubicBezTo>
                  <a:cubicBezTo>
                    <a:pt x="5" y="31"/>
                    <a:pt x="3" y="31"/>
                    <a:pt x="1" y="30"/>
                  </a:cubicBezTo>
                  <a:cubicBezTo>
                    <a:pt x="0" y="26"/>
                    <a:pt x="3" y="24"/>
                    <a:pt x="6" y="22"/>
                  </a:cubicBezTo>
                  <a:cubicBezTo>
                    <a:pt x="8" y="20"/>
                    <a:pt x="12" y="19"/>
                    <a:pt x="15" y="18"/>
                  </a:cubicBezTo>
                  <a:cubicBezTo>
                    <a:pt x="22" y="16"/>
                    <a:pt x="23" y="9"/>
                    <a:pt x="24" y="2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29" y="2"/>
                    <a:pt x="27" y="4"/>
                    <a:pt x="27" y="6"/>
                  </a:cubicBezTo>
                  <a:cubicBezTo>
                    <a:pt x="26" y="10"/>
                    <a:pt x="26" y="14"/>
                    <a:pt x="29" y="18"/>
                  </a:cubicBezTo>
                  <a:cubicBezTo>
                    <a:pt x="32" y="23"/>
                    <a:pt x="36" y="29"/>
                    <a:pt x="35" y="36"/>
                  </a:cubicBezTo>
                  <a:close/>
                </a:path>
              </a:pathLst>
            </a:custGeom>
            <a:solidFill>
              <a:srgbClr val="B9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5" name="Freeform 1576">
              <a:extLst>
                <a:ext uri="{FF2B5EF4-FFF2-40B4-BE49-F238E27FC236}">
                  <a16:creationId xmlns:a16="http://schemas.microsoft.com/office/drawing/2014/main" id="{F650B364-7DBC-64BC-20E1-BB855BC40590}"/>
                </a:ext>
              </a:extLst>
            </p:cNvPr>
            <p:cNvSpPr/>
            <p:nvPr userDrawn="1"/>
          </p:nvSpPr>
          <p:spPr bwMode="auto">
            <a:xfrm>
              <a:off x="10960100" y="500063"/>
              <a:ext cx="93662" cy="112713"/>
            </a:xfrm>
            <a:custGeom>
              <a:avLst/>
              <a:gdLst>
                <a:gd name="T0" fmla="*/ 13 w 25"/>
                <a:gd name="T1" fmla="*/ 0 h 30"/>
                <a:gd name="T2" fmla="*/ 19 w 25"/>
                <a:gd name="T3" fmla="*/ 7 h 30"/>
                <a:gd name="T4" fmla="*/ 21 w 25"/>
                <a:gd name="T5" fmla="*/ 27 h 30"/>
                <a:gd name="T6" fmla="*/ 12 w 25"/>
                <a:gd name="T7" fmla="*/ 28 h 30"/>
                <a:gd name="T8" fmla="*/ 0 w 25"/>
                <a:gd name="T9" fmla="*/ 15 h 30"/>
                <a:gd name="T10" fmla="*/ 0 w 25"/>
                <a:gd name="T11" fmla="*/ 14 h 30"/>
                <a:gd name="T12" fmla="*/ 6 w 25"/>
                <a:gd name="T13" fmla="*/ 4 h 30"/>
                <a:gd name="T14" fmla="*/ 13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3" y="0"/>
                  </a:moveTo>
                  <a:cubicBezTo>
                    <a:pt x="15" y="3"/>
                    <a:pt x="17" y="4"/>
                    <a:pt x="19" y="7"/>
                  </a:cubicBezTo>
                  <a:cubicBezTo>
                    <a:pt x="24" y="13"/>
                    <a:pt x="25" y="22"/>
                    <a:pt x="21" y="27"/>
                  </a:cubicBezTo>
                  <a:cubicBezTo>
                    <a:pt x="18" y="30"/>
                    <a:pt x="15" y="30"/>
                    <a:pt x="12" y="28"/>
                  </a:cubicBezTo>
                  <a:cubicBezTo>
                    <a:pt x="7" y="24"/>
                    <a:pt x="2" y="21"/>
                    <a:pt x="0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0"/>
                    <a:pt x="1" y="7"/>
                    <a:pt x="6" y="4"/>
                  </a:cubicBezTo>
                  <a:cubicBezTo>
                    <a:pt x="8" y="2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EBC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6" name="Freeform 1577">
              <a:extLst>
                <a:ext uri="{FF2B5EF4-FFF2-40B4-BE49-F238E27FC236}">
                  <a16:creationId xmlns:a16="http://schemas.microsoft.com/office/drawing/2014/main" id="{B6EC0B00-7B01-4857-C3B5-2155889391A6}"/>
                </a:ext>
              </a:extLst>
            </p:cNvPr>
            <p:cNvSpPr/>
            <p:nvPr userDrawn="1"/>
          </p:nvSpPr>
          <p:spPr bwMode="auto">
            <a:xfrm>
              <a:off x="11158538" y="158750"/>
              <a:ext cx="120650" cy="93663"/>
            </a:xfrm>
            <a:custGeom>
              <a:avLst/>
              <a:gdLst>
                <a:gd name="T0" fmla="*/ 13 w 32"/>
                <a:gd name="T1" fmla="*/ 0 h 25"/>
                <a:gd name="T2" fmla="*/ 28 w 32"/>
                <a:gd name="T3" fmla="*/ 8 h 25"/>
                <a:gd name="T4" fmla="*/ 29 w 32"/>
                <a:gd name="T5" fmla="*/ 18 h 25"/>
                <a:gd name="T6" fmla="*/ 4 w 32"/>
                <a:gd name="T7" fmla="*/ 17 h 25"/>
                <a:gd name="T8" fmla="*/ 3 w 32"/>
                <a:gd name="T9" fmla="*/ 9 h 25"/>
                <a:gd name="T10" fmla="*/ 4 w 32"/>
                <a:gd name="T11" fmla="*/ 8 h 25"/>
                <a:gd name="T12" fmla="*/ 12 w 32"/>
                <a:gd name="T13" fmla="*/ 0 h 25"/>
                <a:gd name="T14" fmla="*/ 13 w 3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3" y="0"/>
                  </a:moveTo>
                  <a:cubicBezTo>
                    <a:pt x="19" y="2"/>
                    <a:pt x="23" y="5"/>
                    <a:pt x="28" y="8"/>
                  </a:cubicBezTo>
                  <a:cubicBezTo>
                    <a:pt x="31" y="10"/>
                    <a:pt x="32" y="15"/>
                    <a:pt x="29" y="18"/>
                  </a:cubicBezTo>
                  <a:cubicBezTo>
                    <a:pt x="21" y="25"/>
                    <a:pt x="11" y="23"/>
                    <a:pt x="4" y="17"/>
                  </a:cubicBezTo>
                  <a:cubicBezTo>
                    <a:pt x="1" y="14"/>
                    <a:pt x="0" y="12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2"/>
                    <a:pt x="9" y="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7" name="Freeform 1578">
              <a:extLst>
                <a:ext uri="{FF2B5EF4-FFF2-40B4-BE49-F238E27FC236}">
                  <a16:creationId xmlns:a16="http://schemas.microsoft.com/office/drawing/2014/main" id="{78DFDFD3-2912-F820-B0C8-076A3437B477}"/>
                </a:ext>
              </a:extLst>
            </p:cNvPr>
            <p:cNvSpPr/>
            <p:nvPr userDrawn="1"/>
          </p:nvSpPr>
          <p:spPr bwMode="auto">
            <a:xfrm>
              <a:off x="9774238" y="690563"/>
              <a:ext cx="88900" cy="112713"/>
            </a:xfrm>
            <a:custGeom>
              <a:avLst/>
              <a:gdLst>
                <a:gd name="T0" fmla="*/ 13 w 24"/>
                <a:gd name="T1" fmla="*/ 1 h 30"/>
                <a:gd name="T2" fmla="*/ 21 w 24"/>
                <a:gd name="T3" fmla="*/ 9 h 30"/>
                <a:gd name="T4" fmla="*/ 22 w 24"/>
                <a:gd name="T5" fmla="*/ 23 h 30"/>
                <a:gd name="T6" fmla="*/ 10 w 24"/>
                <a:gd name="T7" fmla="*/ 26 h 30"/>
                <a:gd name="T8" fmla="*/ 0 w 24"/>
                <a:gd name="T9" fmla="*/ 15 h 30"/>
                <a:gd name="T10" fmla="*/ 0 w 24"/>
                <a:gd name="T11" fmla="*/ 14 h 30"/>
                <a:gd name="T12" fmla="*/ 5 w 24"/>
                <a:gd name="T13" fmla="*/ 4 h 30"/>
                <a:gd name="T14" fmla="*/ 9 w 24"/>
                <a:gd name="T15" fmla="*/ 1 h 30"/>
                <a:gd name="T16" fmla="*/ 13 w 24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0">
                  <a:moveTo>
                    <a:pt x="13" y="1"/>
                  </a:moveTo>
                  <a:cubicBezTo>
                    <a:pt x="15" y="4"/>
                    <a:pt x="19" y="6"/>
                    <a:pt x="21" y="9"/>
                  </a:cubicBezTo>
                  <a:cubicBezTo>
                    <a:pt x="23" y="14"/>
                    <a:pt x="24" y="18"/>
                    <a:pt x="22" y="23"/>
                  </a:cubicBezTo>
                  <a:cubicBezTo>
                    <a:pt x="20" y="29"/>
                    <a:pt x="15" y="30"/>
                    <a:pt x="10" y="26"/>
                  </a:cubicBezTo>
                  <a:cubicBezTo>
                    <a:pt x="6" y="23"/>
                    <a:pt x="2" y="20"/>
                    <a:pt x="0" y="15"/>
                  </a:cubicBezTo>
                  <a:cubicBezTo>
                    <a:pt x="0" y="15"/>
                    <a:pt x="1" y="14"/>
                    <a:pt x="0" y="14"/>
                  </a:cubicBezTo>
                  <a:cubicBezTo>
                    <a:pt x="0" y="10"/>
                    <a:pt x="0" y="6"/>
                    <a:pt x="5" y="4"/>
                  </a:cubicBezTo>
                  <a:cubicBezTo>
                    <a:pt x="7" y="4"/>
                    <a:pt x="7" y="1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8" name="Freeform 1579">
              <a:extLst>
                <a:ext uri="{FF2B5EF4-FFF2-40B4-BE49-F238E27FC236}">
                  <a16:creationId xmlns:a16="http://schemas.microsoft.com/office/drawing/2014/main" id="{2E831515-3950-F2CA-03A8-4BC4457ECC77}"/>
                </a:ext>
              </a:extLst>
            </p:cNvPr>
            <p:cNvSpPr/>
            <p:nvPr userDrawn="1"/>
          </p:nvSpPr>
          <p:spPr bwMode="auto">
            <a:xfrm>
              <a:off x="9675813" y="2112963"/>
              <a:ext cx="76200" cy="131763"/>
            </a:xfrm>
            <a:custGeom>
              <a:avLst/>
              <a:gdLst>
                <a:gd name="T0" fmla="*/ 17 w 20"/>
                <a:gd name="T1" fmla="*/ 15 h 35"/>
                <a:gd name="T2" fmla="*/ 19 w 20"/>
                <a:gd name="T3" fmla="*/ 27 h 35"/>
                <a:gd name="T4" fmla="*/ 18 w 20"/>
                <a:gd name="T5" fmla="*/ 33 h 35"/>
                <a:gd name="T6" fmla="*/ 12 w 20"/>
                <a:gd name="T7" fmla="*/ 32 h 35"/>
                <a:gd name="T8" fmla="*/ 0 w 20"/>
                <a:gd name="T9" fmla="*/ 9 h 35"/>
                <a:gd name="T10" fmla="*/ 8 w 20"/>
                <a:gd name="T11" fmla="*/ 2 h 35"/>
                <a:gd name="T12" fmla="*/ 15 w 20"/>
                <a:gd name="T13" fmla="*/ 5 h 35"/>
                <a:gd name="T14" fmla="*/ 17 w 20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17" y="15"/>
                  </a:moveTo>
                  <a:cubicBezTo>
                    <a:pt x="16" y="18"/>
                    <a:pt x="18" y="23"/>
                    <a:pt x="19" y="27"/>
                  </a:cubicBezTo>
                  <a:cubicBezTo>
                    <a:pt x="20" y="29"/>
                    <a:pt x="20" y="32"/>
                    <a:pt x="18" y="33"/>
                  </a:cubicBezTo>
                  <a:cubicBezTo>
                    <a:pt x="16" y="35"/>
                    <a:pt x="14" y="33"/>
                    <a:pt x="12" y="32"/>
                  </a:cubicBezTo>
                  <a:cubicBezTo>
                    <a:pt x="4" y="27"/>
                    <a:pt x="0" y="20"/>
                    <a:pt x="0" y="9"/>
                  </a:cubicBezTo>
                  <a:cubicBezTo>
                    <a:pt x="1" y="4"/>
                    <a:pt x="5" y="4"/>
                    <a:pt x="8" y="2"/>
                  </a:cubicBezTo>
                  <a:cubicBezTo>
                    <a:pt x="10" y="0"/>
                    <a:pt x="13" y="2"/>
                    <a:pt x="15" y="5"/>
                  </a:cubicBezTo>
                  <a:cubicBezTo>
                    <a:pt x="16" y="8"/>
                    <a:pt x="19" y="10"/>
                    <a:pt x="17" y="15"/>
                  </a:cubicBezTo>
                  <a:close/>
                </a:path>
              </a:pathLst>
            </a:custGeom>
            <a:solidFill>
              <a:srgbClr val="EE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9" name="Freeform 1580">
              <a:extLst>
                <a:ext uri="{FF2B5EF4-FFF2-40B4-BE49-F238E27FC236}">
                  <a16:creationId xmlns:a16="http://schemas.microsoft.com/office/drawing/2014/main" id="{C9BDFAC3-EB49-47BC-5112-B90C5F7CA5D9}"/>
                </a:ext>
              </a:extLst>
            </p:cNvPr>
            <p:cNvSpPr/>
            <p:nvPr userDrawn="1"/>
          </p:nvSpPr>
          <p:spPr bwMode="auto">
            <a:xfrm>
              <a:off x="9294813" y="2443163"/>
              <a:ext cx="74612" cy="127000"/>
            </a:xfrm>
            <a:custGeom>
              <a:avLst/>
              <a:gdLst>
                <a:gd name="T0" fmla="*/ 0 w 20"/>
                <a:gd name="T1" fmla="*/ 22 h 34"/>
                <a:gd name="T2" fmla="*/ 13 w 20"/>
                <a:gd name="T3" fmla="*/ 1 h 34"/>
                <a:gd name="T4" fmla="*/ 16 w 20"/>
                <a:gd name="T5" fmla="*/ 1 h 34"/>
                <a:gd name="T6" fmla="*/ 18 w 20"/>
                <a:gd name="T7" fmla="*/ 7 h 34"/>
                <a:gd name="T8" fmla="*/ 18 w 20"/>
                <a:gd name="T9" fmla="*/ 23 h 34"/>
                <a:gd name="T10" fmla="*/ 14 w 20"/>
                <a:gd name="T11" fmla="*/ 32 h 34"/>
                <a:gd name="T12" fmla="*/ 7 w 20"/>
                <a:gd name="T13" fmla="*/ 32 h 34"/>
                <a:gd name="T14" fmla="*/ 0 w 20"/>
                <a:gd name="T1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0" y="22"/>
                  </a:moveTo>
                  <a:cubicBezTo>
                    <a:pt x="1" y="12"/>
                    <a:pt x="7" y="6"/>
                    <a:pt x="13" y="1"/>
                  </a:cubicBezTo>
                  <a:cubicBezTo>
                    <a:pt x="14" y="0"/>
                    <a:pt x="16" y="0"/>
                    <a:pt x="16" y="1"/>
                  </a:cubicBezTo>
                  <a:cubicBezTo>
                    <a:pt x="18" y="3"/>
                    <a:pt x="19" y="5"/>
                    <a:pt x="18" y="7"/>
                  </a:cubicBezTo>
                  <a:cubicBezTo>
                    <a:pt x="16" y="13"/>
                    <a:pt x="17" y="18"/>
                    <a:pt x="18" y="23"/>
                  </a:cubicBezTo>
                  <a:cubicBezTo>
                    <a:pt x="20" y="28"/>
                    <a:pt x="16" y="29"/>
                    <a:pt x="14" y="32"/>
                  </a:cubicBezTo>
                  <a:cubicBezTo>
                    <a:pt x="12" y="34"/>
                    <a:pt x="9" y="33"/>
                    <a:pt x="7" y="32"/>
                  </a:cubicBezTo>
                  <a:cubicBezTo>
                    <a:pt x="1" y="30"/>
                    <a:pt x="1" y="26"/>
                    <a:pt x="0" y="22"/>
                  </a:cubicBezTo>
                  <a:close/>
                </a:path>
              </a:pathLst>
            </a:custGeom>
            <a:solidFill>
              <a:srgbClr val="EF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0" name="Freeform 1581">
              <a:extLst>
                <a:ext uri="{FF2B5EF4-FFF2-40B4-BE49-F238E27FC236}">
                  <a16:creationId xmlns:a16="http://schemas.microsoft.com/office/drawing/2014/main" id="{F2379CB2-6913-A48E-C33B-119C9653D9DB}"/>
                </a:ext>
              </a:extLst>
            </p:cNvPr>
            <p:cNvSpPr/>
            <p:nvPr userDrawn="1"/>
          </p:nvSpPr>
          <p:spPr bwMode="auto">
            <a:xfrm>
              <a:off x="9672638" y="746125"/>
              <a:ext cx="93662" cy="106363"/>
            </a:xfrm>
            <a:custGeom>
              <a:avLst/>
              <a:gdLst>
                <a:gd name="T0" fmla="*/ 18 w 25"/>
                <a:gd name="T1" fmla="*/ 0 h 28"/>
                <a:gd name="T2" fmla="*/ 22 w 25"/>
                <a:gd name="T3" fmla="*/ 8 h 28"/>
                <a:gd name="T4" fmla="*/ 21 w 25"/>
                <a:gd name="T5" fmla="*/ 24 h 28"/>
                <a:gd name="T6" fmla="*/ 16 w 25"/>
                <a:gd name="T7" fmla="*/ 28 h 28"/>
                <a:gd name="T8" fmla="*/ 5 w 25"/>
                <a:gd name="T9" fmla="*/ 25 h 28"/>
                <a:gd name="T10" fmla="*/ 1 w 25"/>
                <a:gd name="T11" fmla="*/ 18 h 28"/>
                <a:gd name="T12" fmla="*/ 0 w 25"/>
                <a:gd name="T13" fmla="*/ 11 h 28"/>
                <a:gd name="T14" fmla="*/ 7 w 25"/>
                <a:gd name="T15" fmla="*/ 10 h 28"/>
                <a:gd name="T16" fmla="*/ 9 w 25"/>
                <a:gd name="T17" fmla="*/ 10 h 28"/>
                <a:gd name="T18" fmla="*/ 17 w 25"/>
                <a:gd name="T19" fmla="*/ 1 h 28"/>
                <a:gd name="T20" fmla="*/ 18 w 25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8" y="0"/>
                  </a:moveTo>
                  <a:cubicBezTo>
                    <a:pt x="19" y="3"/>
                    <a:pt x="20" y="6"/>
                    <a:pt x="22" y="8"/>
                  </a:cubicBezTo>
                  <a:cubicBezTo>
                    <a:pt x="25" y="14"/>
                    <a:pt x="23" y="19"/>
                    <a:pt x="21" y="24"/>
                  </a:cubicBezTo>
                  <a:cubicBezTo>
                    <a:pt x="21" y="26"/>
                    <a:pt x="19" y="28"/>
                    <a:pt x="16" y="28"/>
                  </a:cubicBezTo>
                  <a:cubicBezTo>
                    <a:pt x="12" y="28"/>
                    <a:pt x="8" y="27"/>
                    <a:pt x="5" y="25"/>
                  </a:cubicBezTo>
                  <a:cubicBezTo>
                    <a:pt x="2" y="24"/>
                    <a:pt x="0" y="22"/>
                    <a:pt x="1" y="18"/>
                  </a:cubicBezTo>
                  <a:cubicBezTo>
                    <a:pt x="1" y="16"/>
                    <a:pt x="1" y="13"/>
                    <a:pt x="0" y="11"/>
                  </a:cubicBezTo>
                  <a:cubicBezTo>
                    <a:pt x="2" y="8"/>
                    <a:pt x="4" y="6"/>
                    <a:pt x="7" y="10"/>
                  </a:cubicBezTo>
                  <a:cubicBezTo>
                    <a:pt x="7" y="10"/>
                    <a:pt x="8" y="11"/>
                    <a:pt x="9" y="10"/>
                  </a:cubicBezTo>
                  <a:cubicBezTo>
                    <a:pt x="11" y="6"/>
                    <a:pt x="16" y="6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EA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1" name="Freeform 1582">
              <a:extLst>
                <a:ext uri="{FF2B5EF4-FFF2-40B4-BE49-F238E27FC236}">
                  <a16:creationId xmlns:a16="http://schemas.microsoft.com/office/drawing/2014/main" id="{5EB1D9C1-5839-8CDA-7BB9-04A5CC5A3AFD}"/>
                </a:ext>
              </a:extLst>
            </p:cNvPr>
            <p:cNvSpPr/>
            <p:nvPr userDrawn="1"/>
          </p:nvSpPr>
          <p:spPr bwMode="auto">
            <a:xfrm>
              <a:off x="10714038" y="511175"/>
              <a:ext cx="96837" cy="112713"/>
            </a:xfrm>
            <a:custGeom>
              <a:avLst/>
              <a:gdLst>
                <a:gd name="T0" fmla="*/ 18 w 26"/>
                <a:gd name="T1" fmla="*/ 0 h 30"/>
                <a:gd name="T2" fmla="*/ 23 w 26"/>
                <a:gd name="T3" fmla="*/ 23 h 30"/>
                <a:gd name="T4" fmla="*/ 13 w 26"/>
                <a:gd name="T5" fmla="*/ 29 h 30"/>
                <a:gd name="T6" fmla="*/ 8 w 26"/>
                <a:gd name="T7" fmla="*/ 28 h 30"/>
                <a:gd name="T8" fmla="*/ 2 w 26"/>
                <a:gd name="T9" fmla="*/ 19 h 30"/>
                <a:gd name="T10" fmla="*/ 0 w 26"/>
                <a:gd name="T11" fmla="*/ 11 h 30"/>
                <a:gd name="T12" fmla="*/ 8 w 26"/>
                <a:gd name="T13" fmla="*/ 11 h 30"/>
                <a:gd name="T14" fmla="*/ 18 w 26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21" y="8"/>
                    <a:pt x="26" y="14"/>
                    <a:pt x="23" y="23"/>
                  </a:cubicBezTo>
                  <a:cubicBezTo>
                    <a:pt x="21" y="28"/>
                    <a:pt x="18" y="30"/>
                    <a:pt x="13" y="29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4" y="26"/>
                    <a:pt x="1" y="24"/>
                    <a:pt x="2" y="19"/>
                  </a:cubicBezTo>
                  <a:cubicBezTo>
                    <a:pt x="2" y="16"/>
                    <a:pt x="0" y="13"/>
                    <a:pt x="0" y="11"/>
                  </a:cubicBezTo>
                  <a:cubicBezTo>
                    <a:pt x="3" y="9"/>
                    <a:pt x="6" y="6"/>
                    <a:pt x="8" y="11"/>
                  </a:cubicBezTo>
                  <a:cubicBezTo>
                    <a:pt x="11" y="7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9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2" name="Freeform 1583">
              <a:extLst>
                <a:ext uri="{FF2B5EF4-FFF2-40B4-BE49-F238E27FC236}">
                  <a16:creationId xmlns:a16="http://schemas.microsoft.com/office/drawing/2014/main" id="{D384162C-9115-10E2-263A-C8B0B14ECD6A}"/>
                </a:ext>
              </a:extLst>
            </p:cNvPr>
            <p:cNvSpPr/>
            <p:nvPr userDrawn="1"/>
          </p:nvSpPr>
          <p:spPr bwMode="auto">
            <a:xfrm>
              <a:off x="9455150" y="679450"/>
              <a:ext cx="131762" cy="104775"/>
            </a:xfrm>
            <a:custGeom>
              <a:avLst/>
              <a:gdLst>
                <a:gd name="T0" fmla="*/ 35 w 35"/>
                <a:gd name="T1" fmla="*/ 23 h 28"/>
                <a:gd name="T2" fmla="*/ 31 w 35"/>
                <a:gd name="T3" fmla="*/ 27 h 28"/>
                <a:gd name="T4" fmla="*/ 28 w 35"/>
                <a:gd name="T5" fmla="*/ 25 h 28"/>
                <a:gd name="T6" fmla="*/ 23 w 35"/>
                <a:gd name="T7" fmla="*/ 23 h 28"/>
                <a:gd name="T8" fmla="*/ 19 w 35"/>
                <a:gd name="T9" fmla="*/ 20 h 28"/>
                <a:gd name="T10" fmla="*/ 14 w 35"/>
                <a:gd name="T11" fmla="*/ 17 h 28"/>
                <a:gd name="T12" fmla="*/ 2 w 35"/>
                <a:gd name="T13" fmla="*/ 21 h 28"/>
                <a:gd name="T14" fmla="*/ 8 w 35"/>
                <a:gd name="T15" fmla="*/ 12 h 28"/>
                <a:gd name="T16" fmla="*/ 20 w 35"/>
                <a:gd name="T17" fmla="*/ 6 h 28"/>
                <a:gd name="T18" fmla="*/ 22 w 35"/>
                <a:gd name="T19" fmla="*/ 3 h 28"/>
                <a:gd name="T20" fmla="*/ 24 w 35"/>
                <a:gd name="T21" fmla="*/ 0 h 28"/>
                <a:gd name="T22" fmla="*/ 26 w 35"/>
                <a:gd name="T23" fmla="*/ 3 h 28"/>
                <a:gd name="T24" fmla="*/ 29 w 35"/>
                <a:gd name="T25" fmla="*/ 8 h 28"/>
                <a:gd name="T26" fmla="*/ 35 w 35"/>
                <a:gd name="T2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8">
                  <a:moveTo>
                    <a:pt x="35" y="23"/>
                  </a:moveTo>
                  <a:cubicBezTo>
                    <a:pt x="35" y="26"/>
                    <a:pt x="34" y="27"/>
                    <a:pt x="31" y="27"/>
                  </a:cubicBezTo>
                  <a:cubicBezTo>
                    <a:pt x="29" y="28"/>
                    <a:pt x="29" y="26"/>
                    <a:pt x="28" y="25"/>
                  </a:cubicBezTo>
                  <a:cubicBezTo>
                    <a:pt x="27" y="23"/>
                    <a:pt x="26" y="21"/>
                    <a:pt x="23" y="23"/>
                  </a:cubicBezTo>
                  <a:cubicBezTo>
                    <a:pt x="21" y="25"/>
                    <a:pt x="20" y="22"/>
                    <a:pt x="19" y="20"/>
                  </a:cubicBezTo>
                  <a:cubicBezTo>
                    <a:pt x="19" y="15"/>
                    <a:pt x="18" y="15"/>
                    <a:pt x="14" y="17"/>
                  </a:cubicBezTo>
                  <a:cubicBezTo>
                    <a:pt x="10" y="19"/>
                    <a:pt x="6" y="22"/>
                    <a:pt x="2" y="21"/>
                  </a:cubicBezTo>
                  <a:cubicBezTo>
                    <a:pt x="0" y="16"/>
                    <a:pt x="4" y="14"/>
                    <a:pt x="8" y="12"/>
                  </a:cubicBezTo>
                  <a:cubicBezTo>
                    <a:pt x="11" y="9"/>
                    <a:pt x="16" y="9"/>
                    <a:pt x="20" y="6"/>
                  </a:cubicBezTo>
                  <a:cubicBezTo>
                    <a:pt x="22" y="6"/>
                    <a:pt x="22" y="4"/>
                    <a:pt x="22" y="3"/>
                  </a:cubicBezTo>
                  <a:cubicBezTo>
                    <a:pt x="23" y="2"/>
                    <a:pt x="22" y="0"/>
                    <a:pt x="24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5"/>
                    <a:pt x="27" y="7"/>
                    <a:pt x="29" y="8"/>
                  </a:cubicBezTo>
                  <a:cubicBezTo>
                    <a:pt x="31" y="13"/>
                    <a:pt x="34" y="17"/>
                    <a:pt x="35" y="23"/>
                  </a:cubicBezTo>
                  <a:close/>
                </a:path>
              </a:pathLst>
            </a:custGeom>
            <a:solidFill>
              <a:srgbClr val="B8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3" name="Freeform 1584">
              <a:extLst>
                <a:ext uri="{FF2B5EF4-FFF2-40B4-BE49-F238E27FC236}">
                  <a16:creationId xmlns:a16="http://schemas.microsoft.com/office/drawing/2014/main" id="{CED312F4-F761-EA9A-C53F-8CC1FCBB8CE8}"/>
                </a:ext>
              </a:extLst>
            </p:cNvPr>
            <p:cNvSpPr/>
            <p:nvPr userDrawn="1"/>
          </p:nvSpPr>
          <p:spPr bwMode="auto">
            <a:xfrm>
              <a:off x="9571038" y="3389313"/>
              <a:ext cx="146050" cy="63500"/>
            </a:xfrm>
            <a:custGeom>
              <a:avLst/>
              <a:gdLst>
                <a:gd name="T0" fmla="*/ 21 w 39"/>
                <a:gd name="T1" fmla="*/ 17 h 17"/>
                <a:gd name="T2" fmla="*/ 11 w 39"/>
                <a:gd name="T3" fmla="*/ 12 h 17"/>
                <a:gd name="T4" fmla="*/ 4 w 39"/>
                <a:gd name="T5" fmla="*/ 7 h 17"/>
                <a:gd name="T6" fmla="*/ 3 w 39"/>
                <a:gd name="T7" fmla="*/ 3 h 17"/>
                <a:gd name="T8" fmla="*/ 14 w 39"/>
                <a:gd name="T9" fmla="*/ 3 h 17"/>
                <a:gd name="T10" fmla="*/ 31 w 39"/>
                <a:gd name="T11" fmla="*/ 2 h 17"/>
                <a:gd name="T12" fmla="*/ 37 w 39"/>
                <a:gd name="T13" fmla="*/ 1 h 17"/>
                <a:gd name="T14" fmla="*/ 37 w 39"/>
                <a:gd name="T15" fmla="*/ 6 h 17"/>
                <a:gd name="T16" fmla="*/ 21 w 39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7">
                  <a:moveTo>
                    <a:pt x="21" y="17"/>
                  </a:moveTo>
                  <a:cubicBezTo>
                    <a:pt x="18" y="16"/>
                    <a:pt x="13" y="16"/>
                    <a:pt x="11" y="12"/>
                  </a:cubicBezTo>
                  <a:cubicBezTo>
                    <a:pt x="9" y="10"/>
                    <a:pt x="6" y="8"/>
                    <a:pt x="4" y="7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20" y="7"/>
                    <a:pt x="26" y="7"/>
                    <a:pt x="31" y="2"/>
                  </a:cubicBezTo>
                  <a:cubicBezTo>
                    <a:pt x="33" y="1"/>
                    <a:pt x="35" y="0"/>
                    <a:pt x="37" y="1"/>
                  </a:cubicBezTo>
                  <a:cubicBezTo>
                    <a:pt x="39" y="2"/>
                    <a:pt x="37" y="4"/>
                    <a:pt x="37" y="6"/>
                  </a:cubicBezTo>
                  <a:cubicBezTo>
                    <a:pt x="37" y="13"/>
                    <a:pt x="31" y="17"/>
                    <a:pt x="21" y="17"/>
                  </a:cubicBezTo>
                  <a:close/>
                </a:path>
              </a:pathLst>
            </a:custGeom>
            <a:solidFill>
              <a:srgbClr val="E2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4" name="Freeform 1585">
              <a:extLst>
                <a:ext uri="{FF2B5EF4-FFF2-40B4-BE49-F238E27FC236}">
                  <a16:creationId xmlns:a16="http://schemas.microsoft.com/office/drawing/2014/main" id="{3D3D0797-292A-CB49-0E82-A96F0E2B472B}"/>
                </a:ext>
              </a:extLst>
            </p:cNvPr>
            <p:cNvSpPr/>
            <p:nvPr userDrawn="1"/>
          </p:nvSpPr>
          <p:spPr bwMode="auto">
            <a:xfrm>
              <a:off x="10953750" y="144463"/>
              <a:ext cx="123825" cy="127000"/>
            </a:xfrm>
            <a:custGeom>
              <a:avLst/>
              <a:gdLst>
                <a:gd name="T0" fmla="*/ 31 w 33"/>
                <a:gd name="T1" fmla="*/ 14 h 34"/>
                <a:gd name="T2" fmla="*/ 29 w 33"/>
                <a:gd name="T3" fmla="*/ 18 h 34"/>
                <a:gd name="T4" fmla="*/ 21 w 33"/>
                <a:gd name="T5" fmla="*/ 19 h 34"/>
                <a:gd name="T6" fmla="*/ 19 w 33"/>
                <a:gd name="T7" fmla="*/ 22 h 34"/>
                <a:gd name="T8" fmla="*/ 17 w 33"/>
                <a:gd name="T9" fmla="*/ 27 h 34"/>
                <a:gd name="T10" fmla="*/ 15 w 33"/>
                <a:gd name="T11" fmla="*/ 29 h 34"/>
                <a:gd name="T12" fmla="*/ 9 w 33"/>
                <a:gd name="T13" fmla="*/ 33 h 34"/>
                <a:gd name="T14" fmla="*/ 7 w 33"/>
                <a:gd name="T15" fmla="*/ 21 h 34"/>
                <a:gd name="T16" fmla="*/ 0 w 33"/>
                <a:gd name="T17" fmla="*/ 5 h 34"/>
                <a:gd name="T18" fmla="*/ 5 w 33"/>
                <a:gd name="T19" fmla="*/ 6 h 34"/>
                <a:gd name="T20" fmla="*/ 22 w 33"/>
                <a:gd name="T21" fmla="*/ 12 h 34"/>
                <a:gd name="T22" fmla="*/ 31 w 33"/>
                <a:gd name="T23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4">
                  <a:moveTo>
                    <a:pt x="31" y="14"/>
                  </a:moveTo>
                  <a:cubicBezTo>
                    <a:pt x="33" y="16"/>
                    <a:pt x="32" y="18"/>
                    <a:pt x="29" y="18"/>
                  </a:cubicBezTo>
                  <a:cubicBezTo>
                    <a:pt x="27" y="18"/>
                    <a:pt x="24" y="19"/>
                    <a:pt x="21" y="19"/>
                  </a:cubicBezTo>
                  <a:cubicBezTo>
                    <a:pt x="19" y="19"/>
                    <a:pt x="18" y="20"/>
                    <a:pt x="19" y="22"/>
                  </a:cubicBezTo>
                  <a:cubicBezTo>
                    <a:pt x="20" y="25"/>
                    <a:pt x="20" y="27"/>
                    <a:pt x="17" y="27"/>
                  </a:cubicBezTo>
                  <a:cubicBezTo>
                    <a:pt x="15" y="27"/>
                    <a:pt x="15" y="28"/>
                    <a:pt x="15" y="29"/>
                  </a:cubicBezTo>
                  <a:cubicBezTo>
                    <a:pt x="16" y="34"/>
                    <a:pt x="12" y="34"/>
                    <a:pt x="9" y="33"/>
                  </a:cubicBezTo>
                  <a:cubicBezTo>
                    <a:pt x="7" y="29"/>
                    <a:pt x="7" y="25"/>
                    <a:pt x="7" y="21"/>
                  </a:cubicBezTo>
                  <a:cubicBezTo>
                    <a:pt x="9" y="13"/>
                    <a:pt x="4" y="9"/>
                    <a:pt x="0" y="5"/>
                  </a:cubicBezTo>
                  <a:cubicBezTo>
                    <a:pt x="2" y="0"/>
                    <a:pt x="3" y="5"/>
                    <a:pt x="5" y="6"/>
                  </a:cubicBezTo>
                  <a:cubicBezTo>
                    <a:pt x="9" y="12"/>
                    <a:pt x="14" y="14"/>
                    <a:pt x="22" y="12"/>
                  </a:cubicBezTo>
                  <a:cubicBezTo>
                    <a:pt x="25" y="12"/>
                    <a:pt x="28" y="12"/>
                    <a:pt x="31" y="14"/>
                  </a:cubicBezTo>
                  <a:close/>
                </a:path>
              </a:pathLst>
            </a:custGeom>
            <a:solidFill>
              <a:srgbClr val="B6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5" name="Freeform 1586">
              <a:extLst>
                <a:ext uri="{FF2B5EF4-FFF2-40B4-BE49-F238E27FC236}">
                  <a16:creationId xmlns:a16="http://schemas.microsoft.com/office/drawing/2014/main" id="{D5B85DCF-65FD-89F0-0750-B35FA291AF90}"/>
                </a:ext>
              </a:extLst>
            </p:cNvPr>
            <p:cNvSpPr/>
            <p:nvPr userDrawn="1"/>
          </p:nvSpPr>
          <p:spPr bwMode="auto">
            <a:xfrm>
              <a:off x="9669463" y="698500"/>
              <a:ext cx="71437" cy="96838"/>
            </a:xfrm>
            <a:custGeom>
              <a:avLst/>
              <a:gdLst>
                <a:gd name="T0" fmla="*/ 19 w 19"/>
                <a:gd name="T1" fmla="*/ 13 h 26"/>
                <a:gd name="T2" fmla="*/ 18 w 19"/>
                <a:gd name="T3" fmla="*/ 18 h 26"/>
                <a:gd name="T4" fmla="*/ 17 w 19"/>
                <a:gd name="T5" fmla="*/ 20 h 26"/>
                <a:gd name="T6" fmla="*/ 9 w 19"/>
                <a:gd name="T7" fmla="*/ 25 h 26"/>
                <a:gd name="T8" fmla="*/ 8 w 19"/>
                <a:gd name="T9" fmla="*/ 25 h 26"/>
                <a:gd name="T10" fmla="*/ 1 w 19"/>
                <a:gd name="T11" fmla="*/ 24 h 26"/>
                <a:gd name="T12" fmla="*/ 0 w 19"/>
                <a:gd name="T13" fmla="*/ 21 h 26"/>
                <a:gd name="T14" fmla="*/ 2 w 19"/>
                <a:gd name="T15" fmla="*/ 4 h 26"/>
                <a:gd name="T16" fmla="*/ 6 w 19"/>
                <a:gd name="T17" fmla="*/ 2 h 26"/>
                <a:gd name="T18" fmla="*/ 11 w 19"/>
                <a:gd name="T19" fmla="*/ 5 h 26"/>
                <a:gd name="T20" fmla="*/ 19 w 19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6">
                  <a:moveTo>
                    <a:pt x="19" y="13"/>
                  </a:moveTo>
                  <a:cubicBezTo>
                    <a:pt x="19" y="15"/>
                    <a:pt x="16" y="16"/>
                    <a:pt x="18" y="18"/>
                  </a:cubicBezTo>
                  <a:cubicBezTo>
                    <a:pt x="18" y="19"/>
                    <a:pt x="17" y="21"/>
                    <a:pt x="17" y="20"/>
                  </a:cubicBezTo>
                  <a:cubicBezTo>
                    <a:pt x="12" y="19"/>
                    <a:pt x="12" y="24"/>
                    <a:pt x="9" y="25"/>
                  </a:cubicBezTo>
                  <a:cubicBezTo>
                    <a:pt x="9" y="26"/>
                    <a:pt x="8" y="25"/>
                    <a:pt x="8" y="25"/>
                  </a:cubicBezTo>
                  <a:cubicBezTo>
                    <a:pt x="6" y="19"/>
                    <a:pt x="3" y="23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15"/>
                    <a:pt x="2" y="9"/>
                    <a:pt x="2" y="4"/>
                  </a:cubicBezTo>
                  <a:cubicBezTo>
                    <a:pt x="4" y="4"/>
                    <a:pt x="4" y="0"/>
                    <a:pt x="6" y="2"/>
                  </a:cubicBezTo>
                  <a:cubicBezTo>
                    <a:pt x="8" y="2"/>
                    <a:pt x="10" y="3"/>
                    <a:pt x="11" y="5"/>
                  </a:cubicBezTo>
                  <a:cubicBezTo>
                    <a:pt x="12" y="9"/>
                    <a:pt x="16" y="11"/>
                    <a:pt x="19" y="13"/>
                  </a:cubicBezTo>
                  <a:close/>
                </a:path>
              </a:pathLst>
            </a:custGeom>
            <a:solidFill>
              <a:srgbClr val="B8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6" name="Freeform 1587">
              <a:extLst>
                <a:ext uri="{FF2B5EF4-FFF2-40B4-BE49-F238E27FC236}">
                  <a16:creationId xmlns:a16="http://schemas.microsoft.com/office/drawing/2014/main" id="{70969AC5-D867-7942-16B7-F3E8882FF736}"/>
                </a:ext>
              </a:extLst>
            </p:cNvPr>
            <p:cNvSpPr/>
            <p:nvPr userDrawn="1"/>
          </p:nvSpPr>
          <p:spPr bwMode="auto">
            <a:xfrm>
              <a:off x="10714038" y="466725"/>
              <a:ext cx="66675" cy="96838"/>
            </a:xfrm>
            <a:custGeom>
              <a:avLst/>
              <a:gdLst>
                <a:gd name="T0" fmla="*/ 18 w 18"/>
                <a:gd name="T1" fmla="*/ 12 h 26"/>
                <a:gd name="T2" fmla="*/ 17 w 18"/>
                <a:gd name="T3" fmla="*/ 19 h 26"/>
                <a:gd name="T4" fmla="*/ 15 w 18"/>
                <a:gd name="T5" fmla="*/ 21 h 26"/>
                <a:gd name="T6" fmla="*/ 10 w 18"/>
                <a:gd name="T7" fmla="*/ 24 h 26"/>
                <a:gd name="T8" fmla="*/ 7 w 18"/>
                <a:gd name="T9" fmla="*/ 24 h 26"/>
                <a:gd name="T10" fmla="*/ 2 w 18"/>
                <a:gd name="T11" fmla="*/ 23 h 26"/>
                <a:gd name="T12" fmla="*/ 0 w 18"/>
                <a:gd name="T13" fmla="*/ 23 h 26"/>
                <a:gd name="T14" fmla="*/ 2 w 18"/>
                <a:gd name="T15" fmla="*/ 3 h 26"/>
                <a:gd name="T16" fmla="*/ 8 w 18"/>
                <a:gd name="T17" fmla="*/ 3 h 26"/>
                <a:gd name="T18" fmla="*/ 18 w 18"/>
                <a:gd name="T1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6">
                  <a:moveTo>
                    <a:pt x="18" y="12"/>
                  </a:moveTo>
                  <a:cubicBezTo>
                    <a:pt x="18" y="15"/>
                    <a:pt x="16" y="17"/>
                    <a:pt x="17" y="19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2" y="20"/>
                    <a:pt x="11" y="21"/>
                    <a:pt x="10" y="24"/>
                  </a:cubicBezTo>
                  <a:cubicBezTo>
                    <a:pt x="10" y="26"/>
                    <a:pt x="7" y="26"/>
                    <a:pt x="7" y="24"/>
                  </a:cubicBezTo>
                  <a:cubicBezTo>
                    <a:pt x="6" y="21"/>
                    <a:pt x="4" y="21"/>
                    <a:pt x="2" y="23"/>
                  </a:cubicBezTo>
                  <a:cubicBezTo>
                    <a:pt x="2" y="23"/>
                    <a:pt x="0" y="23"/>
                    <a:pt x="0" y="23"/>
                  </a:cubicBezTo>
                  <a:cubicBezTo>
                    <a:pt x="0" y="16"/>
                    <a:pt x="1" y="9"/>
                    <a:pt x="2" y="3"/>
                  </a:cubicBezTo>
                  <a:cubicBezTo>
                    <a:pt x="4" y="0"/>
                    <a:pt x="6" y="1"/>
                    <a:pt x="8" y="3"/>
                  </a:cubicBezTo>
                  <a:cubicBezTo>
                    <a:pt x="11" y="6"/>
                    <a:pt x="13" y="10"/>
                    <a:pt x="18" y="12"/>
                  </a:cubicBezTo>
                  <a:close/>
                </a:path>
              </a:pathLst>
            </a:custGeom>
            <a:solidFill>
              <a:srgbClr val="B87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7" name="Freeform 1588">
              <a:extLst>
                <a:ext uri="{FF2B5EF4-FFF2-40B4-BE49-F238E27FC236}">
                  <a16:creationId xmlns:a16="http://schemas.microsoft.com/office/drawing/2014/main" id="{218060AE-D140-B13C-F248-25BE6B6BDA7E}"/>
                </a:ext>
              </a:extLst>
            </p:cNvPr>
            <p:cNvSpPr/>
            <p:nvPr userDrawn="1"/>
          </p:nvSpPr>
          <p:spPr bwMode="auto">
            <a:xfrm>
              <a:off x="10020300" y="522288"/>
              <a:ext cx="157162" cy="96838"/>
            </a:xfrm>
            <a:custGeom>
              <a:avLst/>
              <a:gdLst>
                <a:gd name="T0" fmla="*/ 42 w 42"/>
                <a:gd name="T1" fmla="*/ 11 h 26"/>
                <a:gd name="T2" fmla="*/ 35 w 42"/>
                <a:gd name="T3" fmla="*/ 20 h 26"/>
                <a:gd name="T4" fmla="*/ 32 w 42"/>
                <a:gd name="T5" fmla="*/ 26 h 26"/>
                <a:gd name="T6" fmla="*/ 19 w 42"/>
                <a:gd name="T7" fmla="*/ 12 h 26"/>
                <a:gd name="T8" fmla="*/ 5 w 42"/>
                <a:gd name="T9" fmla="*/ 7 h 26"/>
                <a:gd name="T10" fmla="*/ 4 w 42"/>
                <a:gd name="T11" fmla="*/ 1 h 26"/>
                <a:gd name="T12" fmla="*/ 9 w 42"/>
                <a:gd name="T13" fmla="*/ 2 h 26"/>
                <a:gd name="T14" fmla="*/ 36 w 42"/>
                <a:gd name="T15" fmla="*/ 8 h 26"/>
                <a:gd name="T16" fmla="*/ 41 w 42"/>
                <a:gd name="T17" fmla="*/ 9 h 26"/>
                <a:gd name="T18" fmla="*/ 42 w 42"/>
                <a:gd name="T1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11"/>
                  </a:moveTo>
                  <a:cubicBezTo>
                    <a:pt x="38" y="14"/>
                    <a:pt x="36" y="16"/>
                    <a:pt x="35" y="20"/>
                  </a:cubicBezTo>
                  <a:cubicBezTo>
                    <a:pt x="35" y="22"/>
                    <a:pt x="36" y="25"/>
                    <a:pt x="32" y="26"/>
                  </a:cubicBezTo>
                  <a:cubicBezTo>
                    <a:pt x="30" y="19"/>
                    <a:pt x="25" y="15"/>
                    <a:pt x="19" y="12"/>
                  </a:cubicBezTo>
                  <a:cubicBezTo>
                    <a:pt x="14" y="10"/>
                    <a:pt x="10" y="8"/>
                    <a:pt x="5" y="7"/>
                  </a:cubicBezTo>
                  <a:cubicBezTo>
                    <a:pt x="3" y="5"/>
                    <a:pt x="0" y="4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18" y="6"/>
                    <a:pt x="27" y="9"/>
                    <a:pt x="36" y="8"/>
                  </a:cubicBezTo>
                  <a:cubicBezTo>
                    <a:pt x="38" y="8"/>
                    <a:pt x="39" y="9"/>
                    <a:pt x="41" y="9"/>
                  </a:cubicBezTo>
                  <a:cubicBezTo>
                    <a:pt x="42" y="9"/>
                    <a:pt x="42" y="10"/>
                    <a:pt x="42" y="11"/>
                  </a:cubicBezTo>
                  <a:close/>
                </a:path>
              </a:pathLst>
            </a:custGeom>
            <a:solidFill>
              <a:srgbClr val="B28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8" name="Freeform 1589">
              <a:extLst>
                <a:ext uri="{FF2B5EF4-FFF2-40B4-BE49-F238E27FC236}">
                  <a16:creationId xmlns:a16="http://schemas.microsoft.com/office/drawing/2014/main" id="{6703E271-2A6C-CD68-5200-DD6980BB6643}"/>
                </a:ext>
              </a:extLst>
            </p:cNvPr>
            <p:cNvSpPr/>
            <p:nvPr userDrawn="1"/>
          </p:nvSpPr>
          <p:spPr bwMode="auto">
            <a:xfrm>
              <a:off x="10140950" y="596900"/>
              <a:ext cx="74612" cy="134938"/>
            </a:xfrm>
            <a:custGeom>
              <a:avLst/>
              <a:gdLst>
                <a:gd name="T0" fmla="*/ 0 w 20"/>
                <a:gd name="T1" fmla="*/ 6 h 36"/>
                <a:gd name="T2" fmla="*/ 3 w 20"/>
                <a:gd name="T3" fmla="*/ 0 h 36"/>
                <a:gd name="T4" fmla="*/ 7 w 20"/>
                <a:gd name="T5" fmla="*/ 8 h 36"/>
                <a:gd name="T6" fmla="*/ 7 w 20"/>
                <a:gd name="T7" fmla="*/ 19 h 36"/>
                <a:gd name="T8" fmla="*/ 12 w 20"/>
                <a:gd name="T9" fmla="*/ 27 h 36"/>
                <a:gd name="T10" fmla="*/ 20 w 20"/>
                <a:gd name="T11" fmla="*/ 36 h 36"/>
                <a:gd name="T12" fmla="*/ 3 w 20"/>
                <a:gd name="T13" fmla="*/ 23 h 36"/>
                <a:gd name="T14" fmla="*/ 1 w 20"/>
                <a:gd name="T15" fmla="*/ 15 h 36"/>
                <a:gd name="T16" fmla="*/ 0 w 20"/>
                <a:gd name="T17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6">
                  <a:moveTo>
                    <a:pt x="0" y="6"/>
                  </a:moveTo>
                  <a:cubicBezTo>
                    <a:pt x="3" y="5"/>
                    <a:pt x="1" y="1"/>
                    <a:pt x="3" y="0"/>
                  </a:cubicBezTo>
                  <a:cubicBezTo>
                    <a:pt x="7" y="1"/>
                    <a:pt x="9" y="5"/>
                    <a:pt x="7" y="8"/>
                  </a:cubicBezTo>
                  <a:cubicBezTo>
                    <a:pt x="4" y="12"/>
                    <a:pt x="4" y="16"/>
                    <a:pt x="7" y="19"/>
                  </a:cubicBezTo>
                  <a:cubicBezTo>
                    <a:pt x="10" y="21"/>
                    <a:pt x="11" y="24"/>
                    <a:pt x="12" y="27"/>
                  </a:cubicBezTo>
                  <a:cubicBezTo>
                    <a:pt x="13" y="31"/>
                    <a:pt x="16" y="34"/>
                    <a:pt x="20" y="36"/>
                  </a:cubicBezTo>
                  <a:cubicBezTo>
                    <a:pt x="11" y="36"/>
                    <a:pt x="4" y="30"/>
                    <a:pt x="3" y="23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1" y="12"/>
                    <a:pt x="2" y="9"/>
                    <a:pt x="0" y="6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9" name="Freeform 1590">
              <a:extLst>
                <a:ext uri="{FF2B5EF4-FFF2-40B4-BE49-F238E27FC236}">
                  <a16:creationId xmlns:a16="http://schemas.microsoft.com/office/drawing/2014/main" id="{A154DE7C-38FD-D11D-2008-AA99F82AB91E}"/>
                </a:ext>
              </a:extLst>
            </p:cNvPr>
            <p:cNvSpPr/>
            <p:nvPr userDrawn="1"/>
          </p:nvSpPr>
          <p:spPr bwMode="auto">
            <a:xfrm>
              <a:off x="10931525" y="466725"/>
              <a:ext cx="77787" cy="96838"/>
            </a:xfrm>
            <a:custGeom>
              <a:avLst/>
              <a:gdLst>
                <a:gd name="T0" fmla="*/ 21 w 21"/>
                <a:gd name="T1" fmla="*/ 9 h 26"/>
                <a:gd name="T2" fmla="*/ 20 w 21"/>
                <a:gd name="T3" fmla="*/ 11 h 26"/>
                <a:gd name="T4" fmla="*/ 18 w 21"/>
                <a:gd name="T5" fmla="*/ 11 h 26"/>
                <a:gd name="T6" fmla="*/ 14 w 21"/>
                <a:gd name="T7" fmla="*/ 16 h 26"/>
                <a:gd name="T8" fmla="*/ 10 w 21"/>
                <a:gd name="T9" fmla="*/ 21 h 26"/>
                <a:gd name="T10" fmla="*/ 8 w 21"/>
                <a:gd name="T11" fmla="*/ 24 h 26"/>
                <a:gd name="T12" fmla="*/ 3 w 21"/>
                <a:gd name="T13" fmla="*/ 12 h 26"/>
                <a:gd name="T14" fmla="*/ 1 w 21"/>
                <a:gd name="T15" fmla="*/ 4 h 26"/>
                <a:gd name="T16" fmla="*/ 3 w 21"/>
                <a:gd name="T17" fmla="*/ 1 h 26"/>
                <a:gd name="T18" fmla="*/ 21 w 21"/>
                <a:gd name="T1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6">
                  <a:moveTo>
                    <a:pt x="21" y="9"/>
                  </a:moveTo>
                  <a:cubicBezTo>
                    <a:pt x="21" y="10"/>
                    <a:pt x="21" y="11"/>
                    <a:pt x="20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3" y="10"/>
                    <a:pt x="17" y="17"/>
                    <a:pt x="14" y="16"/>
                  </a:cubicBezTo>
                  <a:cubicBezTo>
                    <a:pt x="7" y="15"/>
                    <a:pt x="10" y="19"/>
                    <a:pt x="10" y="21"/>
                  </a:cubicBezTo>
                  <a:cubicBezTo>
                    <a:pt x="10" y="23"/>
                    <a:pt x="11" y="26"/>
                    <a:pt x="8" y="24"/>
                  </a:cubicBezTo>
                  <a:cubicBezTo>
                    <a:pt x="7" y="19"/>
                    <a:pt x="5" y="15"/>
                    <a:pt x="3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9" y="3"/>
                    <a:pt x="15" y="6"/>
                    <a:pt x="21" y="9"/>
                  </a:cubicBezTo>
                  <a:close/>
                </a:path>
              </a:pathLst>
            </a:custGeom>
            <a:solidFill>
              <a:srgbClr val="B6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0" name="Freeform 1591">
              <a:extLst>
                <a:ext uri="{FF2B5EF4-FFF2-40B4-BE49-F238E27FC236}">
                  <a16:creationId xmlns:a16="http://schemas.microsoft.com/office/drawing/2014/main" id="{E2075FA4-1EC2-68A2-E627-F5CCB740CEB6}"/>
                </a:ext>
              </a:extLst>
            </p:cNvPr>
            <p:cNvSpPr/>
            <p:nvPr userDrawn="1"/>
          </p:nvSpPr>
          <p:spPr bwMode="auto">
            <a:xfrm>
              <a:off x="11110913" y="152400"/>
              <a:ext cx="96837" cy="69850"/>
            </a:xfrm>
            <a:custGeom>
              <a:avLst/>
              <a:gdLst>
                <a:gd name="T0" fmla="*/ 26 w 26"/>
                <a:gd name="T1" fmla="*/ 2 h 19"/>
                <a:gd name="T2" fmla="*/ 22 w 26"/>
                <a:gd name="T3" fmla="*/ 5 h 19"/>
                <a:gd name="T4" fmla="*/ 19 w 26"/>
                <a:gd name="T5" fmla="*/ 10 h 19"/>
                <a:gd name="T6" fmla="*/ 19 w 26"/>
                <a:gd name="T7" fmla="*/ 12 h 19"/>
                <a:gd name="T8" fmla="*/ 17 w 26"/>
                <a:gd name="T9" fmla="*/ 19 h 19"/>
                <a:gd name="T10" fmla="*/ 14 w 26"/>
                <a:gd name="T11" fmla="*/ 18 h 19"/>
                <a:gd name="T12" fmla="*/ 0 w 26"/>
                <a:gd name="T13" fmla="*/ 4 h 19"/>
                <a:gd name="T14" fmla="*/ 12 w 26"/>
                <a:gd name="T15" fmla="*/ 1 h 19"/>
                <a:gd name="T16" fmla="*/ 12 w 26"/>
                <a:gd name="T17" fmla="*/ 1 h 19"/>
                <a:gd name="T18" fmla="*/ 26 w 26"/>
                <a:gd name="T1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">
                  <a:moveTo>
                    <a:pt x="26" y="2"/>
                  </a:moveTo>
                  <a:cubicBezTo>
                    <a:pt x="26" y="5"/>
                    <a:pt x="23" y="5"/>
                    <a:pt x="22" y="5"/>
                  </a:cubicBezTo>
                  <a:cubicBezTo>
                    <a:pt x="19" y="6"/>
                    <a:pt x="17" y="6"/>
                    <a:pt x="19" y="10"/>
                  </a:cubicBezTo>
                  <a:cubicBezTo>
                    <a:pt x="20" y="10"/>
                    <a:pt x="20" y="12"/>
                    <a:pt x="19" y="12"/>
                  </a:cubicBezTo>
                  <a:cubicBezTo>
                    <a:pt x="13" y="13"/>
                    <a:pt x="16" y="16"/>
                    <a:pt x="17" y="19"/>
                  </a:cubicBezTo>
                  <a:cubicBezTo>
                    <a:pt x="16" y="19"/>
                    <a:pt x="14" y="19"/>
                    <a:pt x="14" y="18"/>
                  </a:cubicBezTo>
                  <a:cubicBezTo>
                    <a:pt x="11" y="12"/>
                    <a:pt x="4" y="10"/>
                    <a:pt x="0" y="4"/>
                  </a:cubicBezTo>
                  <a:cubicBezTo>
                    <a:pt x="4" y="2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2"/>
                    <a:pt x="21" y="2"/>
                    <a:pt x="26" y="2"/>
                  </a:cubicBezTo>
                  <a:close/>
                </a:path>
              </a:pathLst>
            </a:custGeom>
            <a:solidFill>
              <a:srgbClr val="B57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1" name="Freeform 1592">
              <a:extLst>
                <a:ext uri="{FF2B5EF4-FFF2-40B4-BE49-F238E27FC236}">
                  <a16:creationId xmlns:a16="http://schemas.microsoft.com/office/drawing/2014/main" id="{8DF87576-9098-8E08-A860-5386C5591672}"/>
                </a:ext>
              </a:extLst>
            </p:cNvPr>
            <p:cNvSpPr/>
            <p:nvPr userDrawn="1"/>
          </p:nvSpPr>
          <p:spPr bwMode="auto">
            <a:xfrm>
              <a:off x="9747250" y="660400"/>
              <a:ext cx="74612" cy="85725"/>
            </a:xfrm>
            <a:custGeom>
              <a:avLst/>
              <a:gdLst>
                <a:gd name="T0" fmla="*/ 20 w 20"/>
                <a:gd name="T1" fmla="*/ 9 h 23"/>
                <a:gd name="T2" fmla="*/ 14 w 20"/>
                <a:gd name="T3" fmla="*/ 14 h 23"/>
                <a:gd name="T4" fmla="*/ 13 w 20"/>
                <a:gd name="T5" fmla="*/ 15 h 23"/>
                <a:gd name="T6" fmla="*/ 9 w 20"/>
                <a:gd name="T7" fmla="*/ 20 h 23"/>
                <a:gd name="T8" fmla="*/ 7 w 20"/>
                <a:gd name="T9" fmla="*/ 23 h 23"/>
                <a:gd name="T10" fmla="*/ 0 w 20"/>
                <a:gd name="T11" fmla="*/ 5 h 23"/>
                <a:gd name="T12" fmla="*/ 5 w 20"/>
                <a:gd name="T13" fmla="*/ 0 h 23"/>
                <a:gd name="T14" fmla="*/ 17 w 20"/>
                <a:gd name="T15" fmla="*/ 6 h 23"/>
                <a:gd name="T16" fmla="*/ 20 w 20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20" y="9"/>
                  </a:moveTo>
                  <a:cubicBezTo>
                    <a:pt x="17" y="10"/>
                    <a:pt x="13" y="9"/>
                    <a:pt x="14" y="14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8" y="14"/>
                    <a:pt x="8" y="17"/>
                    <a:pt x="9" y="20"/>
                  </a:cubicBezTo>
                  <a:cubicBezTo>
                    <a:pt x="9" y="22"/>
                    <a:pt x="9" y="23"/>
                    <a:pt x="7" y="23"/>
                  </a:cubicBezTo>
                  <a:cubicBezTo>
                    <a:pt x="5" y="17"/>
                    <a:pt x="1" y="11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9" y="2"/>
                    <a:pt x="12" y="5"/>
                    <a:pt x="17" y="6"/>
                  </a:cubicBezTo>
                  <a:cubicBezTo>
                    <a:pt x="18" y="6"/>
                    <a:pt x="19" y="7"/>
                    <a:pt x="20" y="9"/>
                  </a:cubicBezTo>
                  <a:close/>
                </a:path>
              </a:pathLst>
            </a:custGeom>
            <a:solidFill>
              <a:srgbClr val="B3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2" name="Freeform 1593">
              <a:extLst>
                <a:ext uri="{FF2B5EF4-FFF2-40B4-BE49-F238E27FC236}">
                  <a16:creationId xmlns:a16="http://schemas.microsoft.com/office/drawing/2014/main" id="{8CDDEF94-456A-A787-37BB-B266994F6B32}"/>
                </a:ext>
              </a:extLst>
            </p:cNvPr>
            <p:cNvSpPr/>
            <p:nvPr userDrawn="1"/>
          </p:nvSpPr>
          <p:spPr bwMode="auto">
            <a:xfrm>
              <a:off x="10814050" y="361950"/>
              <a:ext cx="128587" cy="119063"/>
            </a:xfrm>
            <a:custGeom>
              <a:avLst/>
              <a:gdLst>
                <a:gd name="T0" fmla="*/ 34 w 34"/>
                <a:gd name="T1" fmla="*/ 29 h 32"/>
                <a:gd name="T2" fmla="*/ 32 w 34"/>
                <a:gd name="T3" fmla="*/ 32 h 32"/>
                <a:gd name="T4" fmla="*/ 14 w 34"/>
                <a:gd name="T5" fmla="*/ 13 h 32"/>
                <a:gd name="T6" fmla="*/ 4 w 34"/>
                <a:gd name="T7" fmla="*/ 7 h 32"/>
                <a:gd name="T8" fmla="*/ 0 w 34"/>
                <a:gd name="T9" fmla="*/ 3 h 32"/>
                <a:gd name="T10" fmla="*/ 11 w 34"/>
                <a:gd name="T11" fmla="*/ 5 h 32"/>
                <a:gd name="T12" fmla="*/ 16 w 34"/>
                <a:gd name="T13" fmla="*/ 8 h 32"/>
                <a:gd name="T14" fmla="*/ 19 w 34"/>
                <a:gd name="T15" fmla="*/ 13 h 32"/>
                <a:gd name="T16" fmla="*/ 34 w 34"/>
                <a:gd name="T17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2">
                  <a:moveTo>
                    <a:pt x="34" y="29"/>
                  </a:moveTo>
                  <a:cubicBezTo>
                    <a:pt x="32" y="29"/>
                    <a:pt x="33" y="31"/>
                    <a:pt x="32" y="32"/>
                  </a:cubicBezTo>
                  <a:cubicBezTo>
                    <a:pt x="26" y="25"/>
                    <a:pt x="21" y="19"/>
                    <a:pt x="14" y="13"/>
                  </a:cubicBezTo>
                  <a:cubicBezTo>
                    <a:pt x="11" y="11"/>
                    <a:pt x="8" y="8"/>
                    <a:pt x="4" y="7"/>
                  </a:cubicBezTo>
                  <a:cubicBezTo>
                    <a:pt x="3" y="5"/>
                    <a:pt x="0" y="6"/>
                    <a:pt x="0" y="3"/>
                  </a:cubicBezTo>
                  <a:cubicBezTo>
                    <a:pt x="4" y="0"/>
                    <a:pt x="7" y="5"/>
                    <a:pt x="11" y="5"/>
                  </a:cubicBezTo>
                  <a:cubicBezTo>
                    <a:pt x="12" y="7"/>
                    <a:pt x="15" y="6"/>
                    <a:pt x="16" y="8"/>
                  </a:cubicBezTo>
                  <a:cubicBezTo>
                    <a:pt x="15" y="11"/>
                    <a:pt x="18" y="12"/>
                    <a:pt x="19" y="13"/>
                  </a:cubicBezTo>
                  <a:cubicBezTo>
                    <a:pt x="25" y="18"/>
                    <a:pt x="30" y="23"/>
                    <a:pt x="34" y="29"/>
                  </a:cubicBezTo>
                  <a:close/>
                </a:path>
              </a:pathLst>
            </a:custGeom>
            <a:solidFill>
              <a:srgbClr val="BBA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3" name="Freeform 1594">
              <a:extLst>
                <a:ext uri="{FF2B5EF4-FFF2-40B4-BE49-F238E27FC236}">
                  <a16:creationId xmlns:a16="http://schemas.microsoft.com/office/drawing/2014/main" id="{6422E03F-F7FE-D68A-2DAA-05C1283C3074}"/>
                </a:ext>
              </a:extLst>
            </p:cNvPr>
            <p:cNvSpPr/>
            <p:nvPr userDrawn="1"/>
          </p:nvSpPr>
          <p:spPr bwMode="auto">
            <a:xfrm>
              <a:off x="9661525" y="604838"/>
              <a:ext cx="30162" cy="112713"/>
            </a:xfrm>
            <a:custGeom>
              <a:avLst/>
              <a:gdLst>
                <a:gd name="T0" fmla="*/ 8 w 8"/>
                <a:gd name="T1" fmla="*/ 27 h 30"/>
                <a:gd name="T2" fmla="*/ 4 w 8"/>
                <a:gd name="T3" fmla="*/ 29 h 30"/>
                <a:gd name="T4" fmla="*/ 3 w 8"/>
                <a:gd name="T5" fmla="*/ 20 h 30"/>
                <a:gd name="T6" fmla="*/ 0 w 8"/>
                <a:gd name="T7" fmla="*/ 1 h 30"/>
                <a:gd name="T8" fmla="*/ 4 w 8"/>
                <a:gd name="T9" fmla="*/ 4 h 30"/>
                <a:gd name="T10" fmla="*/ 5 w 8"/>
                <a:gd name="T11" fmla="*/ 9 h 30"/>
                <a:gd name="T12" fmla="*/ 8 w 8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0">
                  <a:moveTo>
                    <a:pt x="8" y="27"/>
                  </a:moveTo>
                  <a:cubicBezTo>
                    <a:pt x="7" y="26"/>
                    <a:pt x="6" y="30"/>
                    <a:pt x="4" y="29"/>
                  </a:cubicBezTo>
                  <a:cubicBezTo>
                    <a:pt x="5" y="26"/>
                    <a:pt x="4" y="23"/>
                    <a:pt x="3" y="20"/>
                  </a:cubicBezTo>
                  <a:cubicBezTo>
                    <a:pt x="1" y="14"/>
                    <a:pt x="0" y="8"/>
                    <a:pt x="0" y="1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4" y="5"/>
                    <a:pt x="3" y="7"/>
                    <a:pt x="5" y="9"/>
                  </a:cubicBezTo>
                  <a:cubicBezTo>
                    <a:pt x="5" y="15"/>
                    <a:pt x="7" y="21"/>
                    <a:pt x="8" y="27"/>
                  </a:cubicBezTo>
                  <a:close/>
                </a:path>
              </a:pathLst>
            </a:custGeom>
            <a:solidFill>
              <a:srgbClr val="BBA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4" name="Freeform 1595">
              <a:extLst>
                <a:ext uri="{FF2B5EF4-FFF2-40B4-BE49-F238E27FC236}">
                  <a16:creationId xmlns:a16="http://schemas.microsoft.com/office/drawing/2014/main" id="{541799F4-932A-BFB3-B452-B47D2053A09A}"/>
                </a:ext>
              </a:extLst>
            </p:cNvPr>
            <p:cNvSpPr/>
            <p:nvPr userDrawn="1"/>
          </p:nvSpPr>
          <p:spPr bwMode="auto">
            <a:xfrm>
              <a:off x="9755188" y="525463"/>
              <a:ext cx="52387" cy="41275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8 h 11"/>
                <a:gd name="T4" fmla="*/ 4 w 14"/>
                <a:gd name="T5" fmla="*/ 9 h 11"/>
                <a:gd name="T6" fmla="*/ 0 w 14"/>
                <a:gd name="T7" fmla="*/ 7 h 11"/>
                <a:gd name="T8" fmla="*/ 3 w 14"/>
                <a:gd name="T9" fmla="*/ 1 h 11"/>
                <a:gd name="T10" fmla="*/ 6 w 14"/>
                <a:gd name="T11" fmla="*/ 0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9" y="3"/>
                    <a:pt x="13" y="4"/>
                    <a:pt x="14" y="8"/>
                  </a:cubicBezTo>
                  <a:cubicBezTo>
                    <a:pt x="11" y="8"/>
                    <a:pt x="8" y="8"/>
                    <a:pt x="4" y="9"/>
                  </a:cubicBezTo>
                  <a:cubicBezTo>
                    <a:pt x="3" y="9"/>
                    <a:pt x="0" y="11"/>
                    <a:pt x="0" y="7"/>
                  </a:cubicBezTo>
                  <a:cubicBezTo>
                    <a:pt x="0" y="4"/>
                    <a:pt x="0" y="2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35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5" name="Freeform 1596">
              <a:extLst>
                <a:ext uri="{FF2B5EF4-FFF2-40B4-BE49-F238E27FC236}">
                  <a16:creationId xmlns:a16="http://schemas.microsoft.com/office/drawing/2014/main" id="{365EB1E6-140A-2F06-C3D5-423339AC27CA}"/>
                </a:ext>
              </a:extLst>
            </p:cNvPr>
            <p:cNvSpPr/>
            <p:nvPr userDrawn="1"/>
          </p:nvSpPr>
          <p:spPr bwMode="auto">
            <a:xfrm>
              <a:off x="10706100" y="373063"/>
              <a:ext cx="38100" cy="104775"/>
            </a:xfrm>
            <a:custGeom>
              <a:avLst/>
              <a:gdLst>
                <a:gd name="T0" fmla="*/ 10 w 10"/>
                <a:gd name="T1" fmla="*/ 28 h 28"/>
                <a:gd name="T2" fmla="*/ 4 w 10"/>
                <a:gd name="T3" fmla="*/ 28 h 28"/>
                <a:gd name="T4" fmla="*/ 1 w 10"/>
                <a:gd name="T5" fmla="*/ 9 h 28"/>
                <a:gd name="T6" fmla="*/ 0 w 10"/>
                <a:gd name="T7" fmla="*/ 3 h 28"/>
                <a:gd name="T8" fmla="*/ 1 w 10"/>
                <a:gd name="T9" fmla="*/ 0 h 28"/>
                <a:gd name="T10" fmla="*/ 3 w 10"/>
                <a:gd name="T11" fmla="*/ 3 h 28"/>
                <a:gd name="T12" fmla="*/ 4 w 10"/>
                <a:gd name="T13" fmla="*/ 5 h 28"/>
                <a:gd name="T14" fmla="*/ 7 w 10"/>
                <a:gd name="T15" fmla="*/ 24 h 28"/>
                <a:gd name="T16" fmla="*/ 10 w 10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27"/>
                    <a:pt x="6" y="27"/>
                    <a:pt x="4" y="28"/>
                  </a:cubicBezTo>
                  <a:cubicBezTo>
                    <a:pt x="3" y="21"/>
                    <a:pt x="1" y="15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3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11"/>
                    <a:pt x="6" y="17"/>
                    <a:pt x="7" y="24"/>
                  </a:cubicBezTo>
                  <a:cubicBezTo>
                    <a:pt x="7" y="26"/>
                    <a:pt x="9" y="26"/>
                    <a:pt x="10" y="28"/>
                  </a:cubicBezTo>
                  <a:close/>
                </a:path>
              </a:pathLst>
            </a:custGeom>
            <a:solidFill>
              <a:srgbClr val="BC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6" name="Freeform 1597">
              <a:extLst>
                <a:ext uri="{FF2B5EF4-FFF2-40B4-BE49-F238E27FC236}">
                  <a16:creationId xmlns:a16="http://schemas.microsoft.com/office/drawing/2014/main" id="{1966F107-871D-158F-CD29-3C9E9151501E}"/>
                </a:ext>
              </a:extLst>
            </p:cNvPr>
            <p:cNvSpPr/>
            <p:nvPr userDrawn="1"/>
          </p:nvSpPr>
          <p:spPr bwMode="auto">
            <a:xfrm>
              <a:off x="10383838" y="279400"/>
              <a:ext cx="71437" cy="44450"/>
            </a:xfrm>
            <a:custGeom>
              <a:avLst/>
              <a:gdLst>
                <a:gd name="T0" fmla="*/ 4 w 19"/>
                <a:gd name="T1" fmla="*/ 12 h 12"/>
                <a:gd name="T2" fmla="*/ 5 w 19"/>
                <a:gd name="T3" fmla="*/ 5 h 12"/>
                <a:gd name="T4" fmla="*/ 15 w 19"/>
                <a:gd name="T5" fmla="*/ 0 h 12"/>
                <a:gd name="T6" fmla="*/ 19 w 19"/>
                <a:gd name="T7" fmla="*/ 5 h 12"/>
                <a:gd name="T8" fmla="*/ 4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4" y="12"/>
                  </a:moveTo>
                  <a:cubicBezTo>
                    <a:pt x="0" y="9"/>
                    <a:pt x="3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4" y="7"/>
                    <a:pt x="9" y="9"/>
                    <a:pt x="4" y="12"/>
                  </a:cubicBezTo>
                  <a:close/>
                </a:path>
              </a:pathLst>
            </a:custGeom>
            <a:solidFill>
              <a:srgbClr val="73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7" name="Freeform 1598">
              <a:extLst>
                <a:ext uri="{FF2B5EF4-FFF2-40B4-BE49-F238E27FC236}">
                  <a16:creationId xmlns:a16="http://schemas.microsoft.com/office/drawing/2014/main" id="{3BE236ED-B1B7-8407-DC82-60CD7A040CF9}"/>
                </a:ext>
              </a:extLst>
            </p:cNvPr>
            <p:cNvSpPr/>
            <p:nvPr userDrawn="1"/>
          </p:nvSpPr>
          <p:spPr bwMode="auto">
            <a:xfrm>
              <a:off x="10717213" y="350838"/>
              <a:ext cx="112712" cy="36513"/>
            </a:xfrm>
            <a:custGeom>
              <a:avLst/>
              <a:gdLst>
                <a:gd name="T0" fmla="*/ 26 w 30"/>
                <a:gd name="T1" fmla="*/ 6 h 10"/>
                <a:gd name="T2" fmla="*/ 30 w 30"/>
                <a:gd name="T3" fmla="*/ 10 h 10"/>
                <a:gd name="T4" fmla="*/ 4 w 30"/>
                <a:gd name="T5" fmla="*/ 4 h 10"/>
                <a:gd name="T6" fmla="*/ 2 w 30"/>
                <a:gd name="T7" fmla="*/ 0 h 10"/>
                <a:gd name="T8" fmla="*/ 26 w 3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6" y="6"/>
                  </a:moveTo>
                  <a:cubicBezTo>
                    <a:pt x="27" y="7"/>
                    <a:pt x="30" y="7"/>
                    <a:pt x="30" y="10"/>
                  </a:cubicBezTo>
                  <a:cubicBezTo>
                    <a:pt x="21" y="8"/>
                    <a:pt x="12" y="8"/>
                    <a:pt x="4" y="4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10" y="5"/>
                    <a:pt x="18" y="5"/>
                    <a:pt x="26" y="6"/>
                  </a:cubicBezTo>
                  <a:close/>
                </a:path>
              </a:pathLst>
            </a:custGeom>
            <a:solidFill>
              <a:srgbClr val="72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8" name="Freeform 1599">
              <a:extLst>
                <a:ext uri="{FF2B5EF4-FFF2-40B4-BE49-F238E27FC236}">
                  <a16:creationId xmlns:a16="http://schemas.microsoft.com/office/drawing/2014/main" id="{CFF96731-CC23-F9B1-0838-66B2BA8357F2}"/>
                </a:ext>
              </a:extLst>
            </p:cNvPr>
            <p:cNvSpPr/>
            <p:nvPr userDrawn="1"/>
          </p:nvSpPr>
          <p:spPr bwMode="auto">
            <a:xfrm>
              <a:off x="9699625" y="608013"/>
              <a:ext cx="66675" cy="71438"/>
            </a:xfrm>
            <a:custGeom>
              <a:avLst/>
              <a:gdLst>
                <a:gd name="T0" fmla="*/ 18 w 18"/>
                <a:gd name="T1" fmla="*/ 14 h 19"/>
                <a:gd name="T2" fmla="*/ 13 w 18"/>
                <a:gd name="T3" fmla="*/ 19 h 19"/>
                <a:gd name="T4" fmla="*/ 0 w 18"/>
                <a:gd name="T5" fmla="*/ 3 h 19"/>
                <a:gd name="T6" fmla="*/ 5 w 18"/>
                <a:gd name="T7" fmla="*/ 2 h 19"/>
                <a:gd name="T8" fmla="*/ 18 w 18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1" y="12"/>
                    <a:pt x="5" y="8"/>
                    <a:pt x="0" y="3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9" y="7"/>
                    <a:pt x="13" y="12"/>
                    <a:pt x="18" y="14"/>
                  </a:cubicBezTo>
                  <a:close/>
                </a:path>
              </a:pathLst>
            </a:custGeom>
            <a:solidFill>
              <a:srgbClr val="B7A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9" name="Freeform 1600">
              <a:extLst>
                <a:ext uri="{FF2B5EF4-FFF2-40B4-BE49-F238E27FC236}">
                  <a16:creationId xmlns:a16="http://schemas.microsoft.com/office/drawing/2014/main" id="{B8A598C7-E0B7-6E97-6AF2-D6610537C4A6}"/>
                </a:ext>
              </a:extLst>
            </p:cNvPr>
            <p:cNvSpPr/>
            <p:nvPr userDrawn="1"/>
          </p:nvSpPr>
          <p:spPr bwMode="auto">
            <a:xfrm>
              <a:off x="10852150" y="379413"/>
              <a:ext cx="101600" cy="52388"/>
            </a:xfrm>
            <a:custGeom>
              <a:avLst/>
              <a:gdLst>
                <a:gd name="T0" fmla="*/ 6 w 27"/>
                <a:gd name="T1" fmla="*/ 3 h 14"/>
                <a:gd name="T2" fmla="*/ 1 w 27"/>
                <a:gd name="T3" fmla="*/ 0 h 14"/>
                <a:gd name="T4" fmla="*/ 27 w 27"/>
                <a:gd name="T5" fmla="*/ 14 h 14"/>
                <a:gd name="T6" fmla="*/ 6 w 27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6" y="3"/>
                  </a:moveTo>
                  <a:cubicBezTo>
                    <a:pt x="5" y="2"/>
                    <a:pt x="0" y="4"/>
                    <a:pt x="1" y="0"/>
                  </a:cubicBezTo>
                  <a:cubicBezTo>
                    <a:pt x="12" y="0"/>
                    <a:pt x="20" y="6"/>
                    <a:pt x="27" y="14"/>
                  </a:cubicBezTo>
                  <a:cubicBezTo>
                    <a:pt x="21" y="9"/>
                    <a:pt x="14" y="6"/>
                    <a:pt x="6" y="3"/>
                  </a:cubicBezTo>
                  <a:close/>
                </a:path>
              </a:pathLst>
            </a:custGeom>
            <a:solidFill>
              <a:srgbClr val="796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0" name="Freeform 1601">
              <a:extLst>
                <a:ext uri="{FF2B5EF4-FFF2-40B4-BE49-F238E27FC236}">
                  <a16:creationId xmlns:a16="http://schemas.microsoft.com/office/drawing/2014/main" id="{67D920AF-349D-CAC6-E596-435C43D341E4}"/>
                </a:ext>
              </a:extLst>
            </p:cNvPr>
            <p:cNvSpPr/>
            <p:nvPr userDrawn="1"/>
          </p:nvSpPr>
          <p:spPr bwMode="auto">
            <a:xfrm>
              <a:off x="11155363" y="155575"/>
              <a:ext cx="52387" cy="7938"/>
            </a:xfrm>
            <a:custGeom>
              <a:avLst/>
              <a:gdLst>
                <a:gd name="T0" fmla="*/ 14 w 14"/>
                <a:gd name="T1" fmla="*/ 1 h 2"/>
                <a:gd name="T2" fmla="*/ 0 w 14"/>
                <a:gd name="T3" fmla="*/ 0 h 2"/>
                <a:gd name="T4" fmla="*/ 14 w 14"/>
                <a:gd name="T5" fmla="*/ 1 h 2"/>
                <a:gd name="T6" fmla="*/ 14 w 1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9" y="1"/>
                    <a:pt x="4" y="2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1" name="Freeform 1602">
              <a:extLst>
                <a:ext uri="{FF2B5EF4-FFF2-40B4-BE49-F238E27FC236}">
                  <a16:creationId xmlns:a16="http://schemas.microsoft.com/office/drawing/2014/main" id="{77ADB298-DDAD-108B-5A49-46CFC375A2C8}"/>
                </a:ext>
              </a:extLst>
            </p:cNvPr>
            <p:cNvSpPr/>
            <p:nvPr userDrawn="1"/>
          </p:nvSpPr>
          <p:spPr bwMode="auto">
            <a:xfrm>
              <a:off x="9336088" y="1581150"/>
              <a:ext cx="33337" cy="11113"/>
            </a:xfrm>
            <a:custGeom>
              <a:avLst/>
              <a:gdLst>
                <a:gd name="T0" fmla="*/ 9 w 9"/>
                <a:gd name="T1" fmla="*/ 3 h 3"/>
                <a:gd name="T2" fmla="*/ 0 w 9"/>
                <a:gd name="T3" fmla="*/ 3 h 3"/>
                <a:gd name="T4" fmla="*/ 9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3" y="2"/>
                    <a:pt x="0" y="3"/>
                  </a:cubicBezTo>
                  <a:cubicBezTo>
                    <a:pt x="3" y="0"/>
                    <a:pt x="6" y="0"/>
                    <a:pt x="9" y="3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2" name="Freeform 1603">
              <a:extLst>
                <a:ext uri="{FF2B5EF4-FFF2-40B4-BE49-F238E27FC236}">
                  <a16:creationId xmlns:a16="http://schemas.microsoft.com/office/drawing/2014/main" id="{3CF21215-23E1-560F-5DAE-4F826117F2CF}"/>
                </a:ext>
              </a:extLst>
            </p:cNvPr>
            <p:cNvSpPr/>
            <p:nvPr userDrawn="1"/>
          </p:nvSpPr>
          <p:spPr bwMode="auto">
            <a:xfrm>
              <a:off x="9455150" y="455613"/>
              <a:ext cx="153987" cy="157163"/>
            </a:xfrm>
            <a:custGeom>
              <a:avLst/>
              <a:gdLst>
                <a:gd name="T0" fmla="*/ 41 w 41"/>
                <a:gd name="T1" fmla="*/ 8 h 42"/>
                <a:gd name="T2" fmla="*/ 38 w 41"/>
                <a:gd name="T3" fmla="*/ 16 h 42"/>
                <a:gd name="T4" fmla="*/ 34 w 41"/>
                <a:gd name="T5" fmla="*/ 17 h 42"/>
                <a:gd name="T6" fmla="*/ 32 w 41"/>
                <a:gd name="T7" fmla="*/ 20 h 42"/>
                <a:gd name="T8" fmla="*/ 35 w 41"/>
                <a:gd name="T9" fmla="*/ 21 h 42"/>
                <a:gd name="T10" fmla="*/ 40 w 41"/>
                <a:gd name="T11" fmla="*/ 28 h 42"/>
                <a:gd name="T12" fmla="*/ 38 w 41"/>
                <a:gd name="T13" fmla="*/ 29 h 42"/>
                <a:gd name="T14" fmla="*/ 31 w 41"/>
                <a:gd name="T15" fmla="*/ 29 h 42"/>
                <a:gd name="T16" fmla="*/ 28 w 41"/>
                <a:gd name="T17" fmla="*/ 31 h 42"/>
                <a:gd name="T18" fmla="*/ 25 w 41"/>
                <a:gd name="T19" fmla="*/ 32 h 42"/>
                <a:gd name="T20" fmla="*/ 21 w 41"/>
                <a:gd name="T21" fmla="*/ 37 h 42"/>
                <a:gd name="T22" fmla="*/ 22 w 41"/>
                <a:gd name="T23" fmla="*/ 41 h 42"/>
                <a:gd name="T24" fmla="*/ 20 w 41"/>
                <a:gd name="T25" fmla="*/ 42 h 42"/>
                <a:gd name="T26" fmla="*/ 19 w 41"/>
                <a:gd name="T27" fmla="*/ 38 h 42"/>
                <a:gd name="T28" fmla="*/ 11 w 41"/>
                <a:gd name="T29" fmla="*/ 30 h 42"/>
                <a:gd name="T30" fmla="*/ 14 w 41"/>
                <a:gd name="T31" fmla="*/ 20 h 42"/>
                <a:gd name="T32" fmla="*/ 11 w 41"/>
                <a:gd name="T33" fmla="*/ 30 h 42"/>
                <a:gd name="T34" fmla="*/ 10 w 41"/>
                <a:gd name="T35" fmla="*/ 29 h 42"/>
                <a:gd name="T36" fmla="*/ 4 w 41"/>
                <a:gd name="T37" fmla="*/ 19 h 42"/>
                <a:gd name="T38" fmla="*/ 1 w 41"/>
                <a:gd name="T39" fmla="*/ 16 h 42"/>
                <a:gd name="T40" fmla="*/ 6 w 41"/>
                <a:gd name="T41" fmla="*/ 12 h 42"/>
                <a:gd name="T42" fmla="*/ 9 w 41"/>
                <a:gd name="T43" fmla="*/ 9 h 42"/>
                <a:gd name="T44" fmla="*/ 9 w 41"/>
                <a:gd name="T45" fmla="*/ 7 h 42"/>
                <a:gd name="T46" fmla="*/ 11 w 41"/>
                <a:gd name="T47" fmla="*/ 8 h 42"/>
                <a:gd name="T48" fmla="*/ 13 w 41"/>
                <a:gd name="T49" fmla="*/ 11 h 42"/>
                <a:gd name="T50" fmla="*/ 15 w 41"/>
                <a:gd name="T51" fmla="*/ 12 h 42"/>
                <a:gd name="T52" fmla="*/ 17 w 41"/>
                <a:gd name="T53" fmla="*/ 9 h 42"/>
                <a:gd name="T54" fmla="*/ 16 w 41"/>
                <a:gd name="T55" fmla="*/ 7 h 42"/>
                <a:gd name="T56" fmla="*/ 18 w 41"/>
                <a:gd name="T57" fmla="*/ 1 h 42"/>
                <a:gd name="T58" fmla="*/ 23 w 41"/>
                <a:gd name="T59" fmla="*/ 3 h 42"/>
                <a:gd name="T60" fmla="*/ 28 w 41"/>
                <a:gd name="T61" fmla="*/ 2 h 42"/>
                <a:gd name="T62" fmla="*/ 30 w 41"/>
                <a:gd name="T63" fmla="*/ 1 h 42"/>
                <a:gd name="T64" fmla="*/ 31 w 41"/>
                <a:gd name="T65" fmla="*/ 4 h 42"/>
                <a:gd name="T66" fmla="*/ 29 w 41"/>
                <a:gd name="T67" fmla="*/ 10 h 42"/>
                <a:gd name="T68" fmla="*/ 27 w 41"/>
                <a:gd name="T69" fmla="*/ 13 h 42"/>
                <a:gd name="T70" fmla="*/ 30 w 41"/>
                <a:gd name="T71" fmla="*/ 14 h 42"/>
                <a:gd name="T72" fmla="*/ 38 w 41"/>
                <a:gd name="T73" fmla="*/ 10 h 42"/>
                <a:gd name="T74" fmla="*/ 41 w 41"/>
                <a:gd name="T7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" h="42">
                  <a:moveTo>
                    <a:pt x="41" y="8"/>
                  </a:moveTo>
                  <a:cubicBezTo>
                    <a:pt x="39" y="11"/>
                    <a:pt x="39" y="14"/>
                    <a:pt x="38" y="16"/>
                  </a:cubicBezTo>
                  <a:cubicBezTo>
                    <a:pt x="37" y="16"/>
                    <a:pt x="35" y="17"/>
                    <a:pt x="34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9" y="21"/>
                    <a:pt x="37" y="27"/>
                    <a:pt x="40" y="28"/>
                  </a:cubicBezTo>
                  <a:cubicBezTo>
                    <a:pt x="40" y="28"/>
                    <a:pt x="39" y="29"/>
                    <a:pt x="38" y="29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8" y="29"/>
                    <a:pt x="28" y="31"/>
                  </a:cubicBezTo>
                  <a:cubicBezTo>
                    <a:pt x="28" y="33"/>
                    <a:pt x="26" y="32"/>
                    <a:pt x="25" y="32"/>
                  </a:cubicBezTo>
                  <a:cubicBezTo>
                    <a:pt x="22" y="33"/>
                    <a:pt x="19" y="33"/>
                    <a:pt x="21" y="37"/>
                  </a:cubicBezTo>
                  <a:cubicBezTo>
                    <a:pt x="22" y="38"/>
                    <a:pt x="23" y="40"/>
                    <a:pt x="22" y="41"/>
                  </a:cubicBezTo>
                  <a:cubicBezTo>
                    <a:pt x="22" y="42"/>
                    <a:pt x="21" y="42"/>
                    <a:pt x="20" y="42"/>
                  </a:cubicBezTo>
                  <a:cubicBezTo>
                    <a:pt x="19" y="41"/>
                    <a:pt x="19" y="39"/>
                    <a:pt x="19" y="38"/>
                  </a:cubicBezTo>
                  <a:cubicBezTo>
                    <a:pt x="19" y="32"/>
                    <a:pt x="15" y="31"/>
                    <a:pt x="11" y="30"/>
                  </a:cubicBezTo>
                  <a:cubicBezTo>
                    <a:pt x="16" y="28"/>
                    <a:pt x="17" y="26"/>
                    <a:pt x="14" y="20"/>
                  </a:cubicBezTo>
                  <a:cubicBezTo>
                    <a:pt x="13" y="24"/>
                    <a:pt x="13" y="27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10" y="24"/>
                    <a:pt x="8" y="21"/>
                    <a:pt x="4" y="19"/>
                  </a:cubicBezTo>
                  <a:cubicBezTo>
                    <a:pt x="3" y="18"/>
                    <a:pt x="0" y="17"/>
                    <a:pt x="1" y="16"/>
                  </a:cubicBezTo>
                  <a:cubicBezTo>
                    <a:pt x="3" y="15"/>
                    <a:pt x="3" y="11"/>
                    <a:pt x="6" y="12"/>
                  </a:cubicBezTo>
                  <a:cubicBezTo>
                    <a:pt x="8" y="12"/>
                    <a:pt x="9" y="12"/>
                    <a:pt x="9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ubicBezTo>
                    <a:pt x="16" y="11"/>
                    <a:pt x="17" y="10"/>
                    <a:pt x="17" y="9"/>
                  </a:cubicBezTo>
                  <a:cubicBezTo>
                    <a:pt x="17" y="9"/>
                    <a:pt x="16" y="8"/>
                    <a:pt x="16" y="7"/>
                  </a:cubicBezTo>
                  <a:cubicBezTo>
                    <a:pt x="16" y="5"/>
                    <a:pt x="15" y="2"/>
                    <a:pt x="18" y="1"/>
                  </a:cubicBezTo>
                  <a:cubicBezTo>
                    <a:pt x="20" y="0"/>
                    <a:pt x="22" y="1"/>
                    <a:pt x="23" y="3"/>
                  </a:cubicBezTo>
                  <a:cubicBezTo>
                    <a:pt x="25" y="6"/>
                    <a:pt x="26" y="4"/>
                    <a:pt x="28" y="2"/>
                  </a:cubicBezTo>
                  <a:cubicBezTo>
                    <a:pt x="29" y="2"/>
                    <a:pt x="29" y="1"/>
                    <a:pt x="30" y="1"/>
                  </a:cubicBezTo>
                  <a:cubicBezTo>
                    <a:pt x="31" y="2"/>
                    <a:pt x="31" y="3"/>
                    <a:pt x="31" y="4"/>
                  </a:cubicBezTo>
                  <a:cubicBezTo>
                    <a:pt x="31" y="6"/>
                    <a:pt x="31" y="9"/>
                    <a:pt x="29" y="10"/>
                  </a:cubicBezTo>
                  <a:cubicBezTo>
                    <a:pt x="27" y="11"/>
                    <a:pt x="26" y="12"/>
                    <a:pt x="27" y="13"/>
                  </a:cubicBezTo>
                  <a:cubicBezTo>
                    <a:pt x="27" y="15"/>
                    <a:pt x="29" y="14"/>
                    <a:pt x="30" y="14"/>
                  </a:cubicBezTo>
                  <a:cubicBezTo>
                    <a:pt x="34" y="15"/>
                    <a:pt x="36" y="12"/>
                    <a:pt x="38" y="10"/>
                  </a:cubicBezTo>
                  <a:cubicBezTo>
                    <a:pt x="39" y="9"/>
                    <a:pt x="39" y="8"/>
                    <a:pt x="41" y="8"/>
                  </a:cubicBezTo>
                  <a:close/>
                </a:path>
              </a:pathLst>
            </a:custGeom>
            <a:solidFill>
              <a:srgbClr val="F1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3" name="Freeform 1604">
              <a:extLst>
                <a:ext uri="{FF2B5EF4-FFF2-40B4-BE49-F238E27FC236}">
                  <a16:creationId xmlns:a16="http://schemas.microsoft.com/office/drawing/2014/main" id="{50D352CF-A606-54DF-B381-92ABED7AA72D}"/>
                </a:ext>
              </a:extLst>
            </p:cNvPr>
            <p:cNvSpPr/>
            <p:nvPr userDrawn="1"/>
          </p:nvSpPr>
          <p:spPr bwMode="auto">
            <a:xfrm>
              <a:off x="9151938" y="495300"/>
              <a:ext cx="165100" cy="134938"/>
            </a:xfrm>
            <a:custGeom>
              <a:avLst/>
              <a:gdLst>
                <a:gd name="T0" fmla="*/ 17 w 44"/>
                <a:gd name="T1" fmla="*/ 31 h 36"/>
                <a:gd name="T2" fmla="*/ 12 w 44"/>
                <a:gd name="T3" fmla="*/ 29 h 36"/>
                <a:gd name="T4" fmla="*/ 1 w 44"/>
                <a:gd name="T5" fmla="*/ 17 h 36"/>
                <a:gd name="T6" fmla="*/ 0 w 44"/>
                <a:gd name="T7" fmla="*/ 16 h 36"/>
                <a:gd name="T8" fmla="*/ 5 w 44"/>
                <a:gd name="T9" fmla="*/ 12 h 36"/>
                <a:gd name="T10" fmla="*/ 9 w 44"/>
                <a:gd name="T11" fmla="*/ 11 h 36"/>
                <a:gd name="T12" fmla="*/ 16 w 44"/>
                <a:gd name="T13" fmla="*/ 12 h 36"/>
                <a:gd name="T14" fmla="*/ 18 w 44"/>
                <a:gd name="T15" fmla="*/ 11 h 36"/>
                <a:gd name="T16" fmla="*/ 18 w 44"/>
                <a:gd name="T17" fmla="*/ 6 h 36"/>
                <a:gd name="T18" fmla="*/ 20 w 44"/>
                <a:gd name="T19" fmla="*/ 1 h 36"/>
                <a:gd name="T20" fmla="*/ 24 w 44"/>
                <a:gd name="T21" fmla="*/ 2 h 36"/>
                <a:gd name="T22" fmla="*/ 29 w 44"/>
                <a:gd name="T23" fmla="*/ 3 h 36"/>
                <a:gd name="T24" fmla="*/ 32 w 44"/>
                <a:gd name="T25" fmla="*/ 3 h 36"/>
                <a:gd name="T26" fmla="*/ 32 w 44"/>
                <a:gd name="T27" fmla="*/ 8 h 36"/>
                <a:gd name="T28" fmla="*/ 31 w 44"/>
                <a:gd name="T29" fmla="*/ 9 h 36"/>
                <a:gd name="T30" fmla="*/ 29 w 44"/>
                <a:gd name="T31" fmla="*/ 14 h 36"/>
                <a:gd name="T32" fmla="*/ 37 w 44"/>
                <a:gd name="T33" fmla="*/ 12 h 36"/>
                <a:gd name="T34" fmla="*/ 39 w 44"/>
                <a:gd name="T35" fmla="*/ 10 h 36"/>
                <a:gd name="T36" fmla="*/ 42 w 44"/>
                <a:gd name="T37" fmla="*/ 8 h 36"/>
                <a:gd name="T38" fmla="*/ 43 w 44"/>
                <a:gd name="T39" fmla="*/ 11 h 36"/>
                <a:gd name="T40" fmla="*/ 41 w 44"/>
                <a:gd name="T41" fmla="*/ 15 h 36"/>
                <a:gd name="T42" fmla="*/ 40 w 44"/>
                <a:gd name="T43" fmla="*/ 15 h 36"/>
                <a:gd name="T44" fmla="*/ 34 w 44"/>
                <a:gd name="T45" fmla="*/ 19 h 36"/>
                <a:gd name="T46" fmla="*/ 40 w 44"/>
                <a:gd name="T47" fmla="*/ 20 h 36"/>
                <a:gd name="T48" fmla="*/ 39 w 44"/>
                <a:gd name="T49" fmla="*/ 25 h 36"/>
                <a:gd name="T50" fmla="*/ 34 w 44"/>
                <a:gd name="T51" fmla="*/ 30 h 36"/>
                <a:gd name="T52" fmla="*/ 30 w 44"/>
                <a:gd name="T53" fmla="*/ 33 h 36"/>
                <a:gd name="T54" fmla="*/ 27 w 44"/>
                <a:gd name="T55" fmla="*/ 32 h 36"/>
                <a:gd name="T56" fmla="*/ 23 w 44"/>
                <a:gd name="T57" fmla="*/ 33 h 36"/>
                <a:gd name="T58" fmla="*/ 22 w 44"/>
                <a:gd name="T59" fmla="*/ 36 h 36"/>
                <a:gd name="T60" fmla="*/ 19 w 44"/>
                <a:gd name="T61" fmla="*/ 33 h 36"/>
                <a:gd name="T62" fmla="*/ 17 w 44"/>
                <a:gd name="T63" fmla="*/ 31 h 36"/>
                <a:gd name="T64" fmla="*/ 18 w 44"/>
                <a:gd name="T65" fmla="*/ 22 h 36"/>
                <a:gd name="T66" fmla="*/ 16 w 44"/>
                <a:gd name="T67" fmla="*/ 20 h 36"/>
                <a:gd name="T68" fmla="*/ 15 w 44"/>
                <a:gd name="T69" fmla="*/ 22 h 36"/>
                <a:gd name="T70" fmla="*/ 17 w 44"/>
                <a:gd name="T7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6">
                  <a:moveTo>
                    <a:pt x="17" y="31"/>
                  </a:moveTo>
                  <a:cubicBezTo>
                    <a:pt x="14" y="33"/>
                    <a:pt x="12" y="31"/>
                    <a:pt x="12" y="29"/>
                  </a:cubicBezTo>
                  <a:cubicBezTo>
                    <a:pt x="11" y="22"/>
                    <a:pt x="8" y="18"/>
                    <a:pt x="1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6"/>
                    <a:pt x="5" y="16"/>
                    <a:pt x="5" y="12"/>
                  </a:cubicBezTo>
                  <a:cubicBezTo>
                    <a:pt x="6" y="10"/>
                    <a:pt x="8" y="11"/>
                    <a:pt x="9" y="11"/>
                  </a:cubicBezTo>
                  <a:cubicBezTo>
                    <a:pt x="12" y="6"/>
                    <a:pt x="14" y="8"/>
                    <a:pt x="16" y="12"/>
                  </a:cubicBezTo>
                  <a:cubicBezTo>
                    <a:pt x="17" y="13"/>
                    <a:pt x="18" y="12"/>
                    <a:pt x="18" y="11"/>
                  </a:cubicBezTo>
                  <a:cubicBezTo>
                    <a:pt x="19" y="9"/>
                    <a:pt x="19" y="7"/>
                    <a:pt x="18" y="6"/>
                  </a:cubicBezTo>
                  <a:cubicBezTo>
                    <a:pt x="17" y="4"/>
                    <a:pt x="18" y="2"/>
                    <a:pt x="20" y="1"/>
                  </a:cubicBezTo>
                  <a:cubicBezTo>
                    <a:pt x="21" y="0"/>
                    <a:pt x="23" y="0"/>
                    <a:pt x="24" y="2"/>
                  </a:cubicBezTo>
                  <a:cubicBezTo>
                    <a:pt x="26" y="4"/>
                    <a:pt x="27" y="4"/>
                    <a:pt x="29" y="3"/>
                  </a:cubicBezTo>
                  <a:cubicBezTo>
                    <a:pt x="30" y="3"/>
                    <a:pt x="31" y="2"/>
                    <a:pt x="32" y="3"/>
                  </a:cubicBezTo>
                  <a:cubicBezTo>
                    <a:pt x="33" y="5"/>
                    <a:pt x="33" y="6"/>
                    <a:pt x="32" y="8"/>
                  </a:cubicBezTo>
                  <a:cubicBezTo>
                    <a:pt x="32" y="8"/>
                    <a:pt x="32" y="9"/>
                    <a:pt x="31" y="9"/>
                  </a:cubicBezTo>
                  <a:cubicBezTo>
                    <a:pt x="30" y="10"/>
                    <a:pt x="28" y="12"/>
                    <a:pt x="29" y="14"/>
                  </a:cubicBezTo>
                  <a:cubicBezTo>
                    <a:pt x="29" y="15"/>
                    <a:pt x="36" y="14"/>
                    <a:pt x="37" y="12"/>
                  </a:cubicBezTo>
                  <a:cubicBezTo>
                    <a:pt x="38" y="12"/>
                    <a:pt x="38" y="11"/>
                    <a:pt x="39" y="10"/>
                  </a:cubicBezTo>
                  <a:cubicBezTo>
                    <a:pt x="40" y="9"/>
                    <a:pt x="41" y="8"/>
                    <a:pt x="42" y="8"/>
                  </a:cubicBezTo>
                  <a:cubicBezTo>
                    <a:pt x="44" y="9"/>
                    <a:pt x="43" y="10"/>
                    <a:pt x="43" y="11"/>
                  </a:cubicBezTo>
                  <a:cubicBezTo>
                    <a:pt x="43" y="13"/>
                    <a:pt x="42" y="14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4" y="17"/>
                    <a:pt x="34" y="19"/>
                  </a:cubicBezTo>
                  <a:cubicBezTo>
                    <a:pt x="35" y="22"/>
                    <a:pt x="38" y="19"/>
                    <a:pt x="40" y="20"/>
                  </a:cubicBezTo>
                  <a:cubicBezTo>
                    <a:pt x="40" y="22"/>
                    <a:pt x="38" y="23"/>
                    <a:pt x="39" y="25"/>
                  </a:cubicBezTo>
                  <a:cubicBezTo>
                    <a:pt x="40" y="29"/>
                    <a:pt x="39" y="30"/>
                    <a:pt x="34" y="30"/>
                  </a:cubicBezTo>
                  <a:cubicBezTo>
                    <a:pt x="30" y="29"/>
                    <a:pt x="30" y="29"/>
                    <a:pt x="30" y="33"/>
                  </a:cubicBezTo>
                  <a:cubicBezTo>
                    <a:pt x="29" y="34"/>
                    <a:pt x="28" y="32"/>
                    <a:pt x="27" y="32"/>
                  </a:cubicBezTo>
                  <a:cubicBezTo>
                    <a:pt x="25" y="30"/>
                    <a:pt x="24" y="30"/>
                    <a:pt x="23" y="33"/>
                  </a:cubicBezTo>
                  <a:cubicBezTo>
                    <a:pt x="23" y="35"/>
                    <a:pt x="24" y="36"/>
                    <a:pt x="22" y="36"/>
                  </a:cubicBezTo>
                  <a:cubicBezTo>
                    <a:pt x="20" y="36"/>
                    <a:pt x="19" y="35"/>
                    <a:pt x="19" y="33"/>
                  </a:cubicBezTo>
                  <a:cubicBezTo>
                    <a:pt x="19" y="32"/>
                    <a:pt x="19" y="31"/>
                    <a:pt x="17" y="31"/>
                  </a:cubicBezTo>
                  <a:cubicBezTo>
                    <a:pt x="17" y="28"/>
                    <a:pt x="18" y="25"/>
                    <a:pt x="18" y="22"/>
                  </a:cubicBezTo>
                  <a:cubicBezTo>
                    <a:pt x="18" y="21"/>
                    <a:pt x="17" y="21"/>
                    <a:pt x="16" y="20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5" y="25"/>
                    <a:pt x="14" y="28"/>
                    <a:pt x="17" y="31"/>
                  </a:cubicBezTo>
                  <a:close/>
                </a:path>
              </a:pathLst>
            </a:custGeom>
            <a:solidFill>
              <a:srgbClr val="F1D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4" name="Freeform 1605">
              <a:extLst>
                <a:ext uri="{FF2B5EF4-FFF2-40B4-BE49-F238E27FC236}">
                  <a16:creationId xmlns:a16="http://schemas.microsoft.com/office/drawing/2014/main" id="{CC0BECF3-42E7-CA4C-7FB1-3EE470944352}"/>
                </a:ext>
              </a:extLst>
            </p:cNvPr>
            <p:cNvSpPr/>
            <p:nvPr userDrawn="1"/>
          </p:nvSpPr>
          <p:spPr bwMode="auto">
            <a:xfrm>
              <a:off x="9444038" y="257175"/>
              <a:ext cx="52387" cy="88900"/>
            </a:xfrm>
            <a:custGeom>
              <a:avLst/>
              <a:gdLst>
                <a:gd name="T0" fmla="*/ 1 w 14"/>
                <a:gd name="T1" fmla="*/ 18 h 24"/>
                <a:gd name="T2" fmla="*/ 4 w 14"/>
                <a:gd name="T3" fmla="*/ 7 h 24"/>
                <a:gd name="T4" fmla="*/ 5 w 14"/>
                <a:gd name="T5" fmla="*/ 6 h 24"/>
                <a:gd name="T6" fmla="*/ 9 w 14"/>
                <a:gd name="T7" fmla="*/ 1 h 24"/>
                <a:gd name="T8" fmla="*/ 13 w 14"/>
                <a:gd name="T9" fmla="*/ 8 h 24"/>
                <a:gd name="T10" fmla="*/ 11 w 14"/>
                <a:gd name="T11" fmla="*/ 21 h 24"/>
                <a:gd name="T12" fmla="*/ 7 w 14"/>
                <a:gd name="T13" fmla="*/ 23 h 24"/>
                <a:gd name="T14" fmla="*/ 3 w 14"/>
                <a:gd name="T15" fmla="*/ 21 h 24"/>
                <a:gd name="T16" fmla="*/ 1 w 14"/>
                <a:gd name="T17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4">
                  <a:moveTo>
                    <a:pt x="1" y="18"/>
                  </a:moveTo>
                  <a:cubicBezTo>
                    <a:pt x="2" y="14"/>
                    <a:pt x="3" y="11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6" y="4"/>
                    <a:pt x="7" y="0"/>
                    <a:pt x="9" y="1"/>
                  </a:cubicBezTo>
                  <a:cubicBezTo>
                    <a:pt x="11" y="2"/>
                    <a:pt x="13" y="5"/>
                    <a:pt x="13" y="8"/>
                  </a:cubicBezTo>
                  <a:cubicBezTo>
                    <a:pt x="14" y="13"/>
                    <a:pt x="13" y="17"/>
                    <a:pt x="11" y="21"/>
                  </a:cubicBezTo>
                  <a:cubicBezTo>
                    <a:pt x="10" y="23"/>
                    <a:pt x="9" y="24"/>
                    <a:pt x="7" y="23"/>
                  </a:cubicBezTo>
                  <a:cubicBezTo>
                    <a:pt x="6" y="22"/>
                    <a:pt x="4" y="21"/>
                    <a:pt x="3" y="21"/>
                  </a:cubicBezTo>
                  <a:cubicBezTo>
                    <a:pt x="0" y="21"/>
                    <a:pt x="0" y="19"/>
                    <a:pt x="1" y="18"/>
                  </a:cubicBezTo>
                  <a:close/>
                </a:path>
              </a:pathLst>
            </a:custGeom>
            <a:solidFill>
              <a:srgbClr val="71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5" name="Freeform 1606">
              <a:extLst>
                <a:ext uri="{FF2B5EF4-FFF2-40B4-BE49-F238E27FC236}">
                  <a16:creationId xmlns:a16="http://schemas.microsoft.com/office/drawing/2014/main" id="{31B730E2-669C-EC16-F65D-2B6ABEFC10D8}"/>
                </a:ext>
              </a:extLst>
            </p:cNvPr>
            <p:cNvSpPr/>
            <p:nvPr userDrawn="1"/>
          </p:nvSpPr>
          <p:spPr bwMode="auto">
            <a:xfrm>
              <a:off x="9197975" y="563563"/>
              <a:ext cx="28575" cy="49213"/>
            </a:xfrm>
            <a:custGeom>
              <a:avLst/>
              <a:gdLst>
                <a:gd name="T0" fmla="*/ 5 w 8"/>
                <a:gd name="T1" fmla="*/ 13 h 13"/>
                <a:gd name="T2" fmla="*/ 2 w 8"/>
                <a:gd name="T3" fmla="*/ 7 h 13"/>
                <a:gd name="T4" fmla="*/ 2 w 8"/>
                <a:gd name="T5" fmla="*/ 3 h 13"/>
                <a:gd name="T6" fmla="*/ 4 w 8"/>
                <a:gd name="T7" fmla="*/ 0 h 13"/>
                <a:gd name="T8" fmla="*/ 7 w 8"/>
                <a:gd name="T9" fmla="*/ 3 h 13"/>
                <a:gd name="T10" fmla="*/ 5 w 8"/>
                <a:gd name="T11" fmla="*/ 13 h 13"/>
                <a:gd name="T12" fmla="*/ 5 w 8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2"/>
                    <a:pt x="0" y="10"/>
                    <a:pt x="2" y="7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6"/>
                    <a:pt x="8" y="10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DD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6" name="Freeform 1607">
              <a:extLst>
                <a:ext uri="{FF2B5EF4-FFF2-40B4-BE49-F238E27FC236}">
                  <a16:creationId xmlns:a16="http://schemas.microsoft.com/office/drawing/2014/main" id="{F2815BCB-E5C8-59F0-7E04-97375E0DE702}"/>
                </a:ext>
              </a:extLst>
            </p:cNvPr>
            <p:cNvSpPr/>
            <p:nvPr userDrawn="1"/>
          </p:nvSpPr>
          <p:spPr bwMode="auto">
            <a:xfrm>
              <a:off x="9380538" y="450850"/>
              <a:ext cx="15875" cy="15875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9C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7" name="Freeform 1608">
              <a:extLst>
                <a:ext uri="{FF2B5EF4-FFF2-40B4-BE49-F238E27FC236}">
                  <a16:creationId xmlns:a16="http://schemas.microsoft.com/office/drawing/2014/main" id="{FFE8F36D-324D-C7D0-B221-2E64582233B7}"/>
                </a:ext>
              </a:extLst>
            </p:cNvPr>
            <p:cNvSpPr/>
            <p:nvPr userDrawn="1"/>
          </p:nvSpPr>
          <p:spPr bwMode="auto">
            <a:xfrm>
              <a:off x="10579100" y="174625"/>
              <a:ext cx="112712" cy="134938"/>
            </a:xfrm>
            <a:custGeom>
              <a:avLst/>
              <a:gdLst>
                <a:gd name="T0" fmla="*/ 1 w 30"/>
                <a:gd name="T1" fmla="*/ 14 h 36"/>
                <a:gd name="T2" fmla="*/ 3 w 30"/>
                <a:gd name="T3" fmla="*/ 9 h 36"/>
                <a:gd name="T4" fmla="*/ 4 w 30"/>
                <a:gd name="T5" fmla="*/ 3 h 36"/>
                <a:gd name="T6" fmla="*/ 10 w 30"/>
                <a:gd name="T7" fmla="*/ 4 h 36"/>
                <a:gd name="T8" fmla="*/ 15 w 30"/>
                <a:gd name="T9" fmla="*/ 3 h 36"/>
                <a:gd name="T10" fmla="*/ 18 w 30"/>
                <a:gd name="T11" fmla="*/ 0 h 36"/>
                <a:gd name="T12" fmla="*/ 15 w 30"/>
                <a:gd name="T13" fmla="*/ 13 h 36"/>
                <a:gd name="T14" fmla="*/ 15 w 30"/>
                <a:gd name="T15" fmla="*/ 16 h 36"/>
                <a:gd name="T16" fmla="*/ 23 w 30"/>
                <a:gd name="T17" fmla="*/ 23 h 36"/>
                <a:gd name="T18" fmla="*/ 28 w 30"/>
                <a:gd name="T19" fmla="*/ 28 h 36"/>
                <a:gd name="T20" fmla="*/ 30 w 30"/>
                <a:gd name="T21" fmla="*/ 30 h 36"/>
                <a:gd name="T22" fmla="*/ 27 w 30"/>
                <a:gd name="T23" fmla="*/ 31 h 36"/>
                <a:gd name="T24" fmla="*/ 16 w 30"/>
                <a:gd name="T25" fmla="*/ 30 h 36"/>
                <a:gd name="T26" fmla="*/ 15 w 30"/>
                <a:gd name="T27" fmla="*/ 32 h 36"/>
                <a:gd name="T28" fmla="*/ 15 w 30"/>
                <a:gd name="T29" fmla="*/ 35 h 36"/>
                <a:gd name="T30" fmla="*/ 9 w 30"/>
                <a:gd name="T31" fmla="*/ 33 h 36"/>
                <a:gd name="T32" fmla="*/ 9 w 30"/>
                <a:gd name="T33" fmla="*/ 32 h 36"/>
                <a:gd name="T34" fmla="*/ 5 w 30"/>
                <a:gd name="T35" fmla="*/ 32 h 36"/>
                <a:gd name="T36" fmla="*/ 3 w 30"/>
                <a:gd name="T37" fmla="*/ 32 h 36"/>
                <a:gd name="T38" fmla="*/ 0 w 30"/>
                <a:gd name="T39" fmla="*/ 18 h 36"/>
                <a:gd name="T40" fmla="*/ 1 w 30"/>
                <a:gd name="T41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6">
                  <a:moveTo>
                    <a:pt x="1" y="14"/>
                  </a:moveTo>
                  <a:cubicBezTo>
                    <a:pt x="3" y="13"/>
                    <a:pt x="3" y="11"/>
                    <a:pt x="3" y="9"/>
                  </a:cubicBezTo>
                  <a:cubicBezTo>
                    <a:pt x="2" y="7"/>
                    <a:pt x="1" y="4"/>
                    <a:pt x="4" y="3"/>
                  </a:cubicBezTo>
                  <a:cubicBezTo>
                    <a:pt x="6" y="2"/>
                    <a:pt x="8" y="2"/>
                    <a:pt x="10" y="4"/>
                  </a:cubicBezTo>
                  <a:cubicBezTo>
                    <a:pt x="12" y="6"/>
                    <a:pt x="14" y="5"/>
                    <a:pt x="15" y="3"/>
                  </a:cubicBezTo>
                  <a:cubicBezTo>
                    <a:pt x="16" y="2"/>
                    <a:pt x="17" y="1"/>
                    <a:pt x="18" y="0"/>
                  </a:cubicBezTo>
                  <a:cubicBezTo>
                    <a:pt x="17" y="4"/>
                    <a:pt x="19" y="9"/>
                    <a:pt x="15" y="13"/>
                  </a:cubicBezTo>
                  <a:cubicBezTo>
                    <a:pt x="14" y="14"/>
                    <a:pt x="13" y="15"/>
                    <a:pt x="15" y="16"/>
                  </a:cubicBezTo>
                  <a:cubicBezTo>
                    <a:pt x="20" y="16"/>
                    <a:pt x="21" y="21"/>
                    <a:pt x="23" y="23"/>
                  </a:cubicBezTo>
                  <a:cubicBezTo>
                    <a:pt x="24" y="25"/>
                    <a:pt x="25" y="27"/>
                    <a:pt x="28" y="28"/>
                  </a:cubicBezTo>
                  <a:cubicBezTo>
                    <a:pt x="29" y="29"/>
                    <a:pt x="30" y="29"/>
                    <a:pt x="30" y="30"/>
                  </a:cubicBezTo>
                  <a:cubicBezTo>
                    <a:pt x="29" y="32"/>
                    <a:pt x="28" y="31"/>
                    <a:pt x="27" y="31"/>
                  </a:cubicBezTo>
                  <a:cubicBezTo>
                    <a:pt x="23" y="31"/>
                    <a:pt x="20" y="32"/>
                    <a:pt x="16" y="30"/>
                  </a:cubicBezTo>
                  <a:cubicBezTo>
                    <a:pt x="15" y="29"/>
                    <a:pt x="15" y="31"/>
                    <a:pt x="15" y="32"/>
                  </a:cubicBezTo>
                  <a:cubicBezTo>
                    <a:pt x="14" y="33"/>
                    <a:pt x="18" y="34"/>
                    <a:pt x="15" y="35"/>
                  </a:cubicBezTo>
                  <a:cubicBezTo>
                    <a:pt x="13" y="36"/>
                    <a:pt x="11" y="35"/>
                    <a:pt x="9" y="33"/>
                  </a:cubicBezTo>
                  <a:cubicBezTo>
                    <a:pt x="9" y="33"/>
                    <a:pt x="9" y="32"/>
                    <a:pt x="9" y="32"/>
                  </a:cubicBezTo>
                  <a:cubicBezTo>
                    <a:pt x="8" y="31"/>
                    <a:pt x="6" y="26"/>
                    <a:pt x="5" y="32"/>
                  </a:cubicBezTo>
                  <a:cubicBezTo>
                    <a:pt x="5" y="32"/>
                    <a:pt x="4" y="32"/>
                    <a:pt x="3" y="32"/>
                  </a:cubicBezTo>
                  <a:cubicBezTo>
                    <a:pt x="2" y="27"/>
                    <a:pt x="3" y="22"/>
                    <a:pt x="0" y="18"/>
                  </a:cubicBezTo>
                  <a:cubicBezTo>
                    <a:pt x="0" y="17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8" name="Freeform 1609">
              <a:extLst>
                <a:ext uri="{FF2B5EF4-FFF2-40B4-BE49-F238E27FC236}">
                  <a16:creationId xmlns:a16="http://schemas.microsoft.com/office/drawing/2014/main" id="{AEFC4E74-8AAA-D392-5D1E-C7AD968EF3BA}"/>
                </a:ext>
              </a:extLst>
            </p:cNvPr>
            <p:cNvSpPr/>
            <p:nvPr userDrawn="1"/>
          </p:nvSpPr>
          <p:spPr bwMode="auto">
            <a:xfrm>
              <a:off x="10248900" y="152400"/>
              <a:ext cx="104775" cy="96838"/>
            </a:xfrm>
            <a:custGeom>
              <a:avLst/>
              <a:gdLst>
                <a:gd name="T0" fmla="*/ 28 w 28"/>
                <a:gd name="T1" fmla="*/ 2 h 26"/>
                <a:gd name="T2" fmla="*/ 19 w 28"/>
                <a:gd name="T3" fmla="*/ 19 h 26"/>
                <a:gd name="T4" fmla="*/ 12 w 28"/>
                <a:gd name="T5" fmla="*/ 20 h 26"/>
                <a:gd name="T6" fmla="*/ 3 w 28"/>
                <a:gd name="T7" fmla="*/ 25 h 26"/>
                <a:gd name="T8" fmla="*/ 1 w 28"/>
                <a:gd name="T9" fmla="*/ 25 h 26"/>
                <a:gd name="T10" fmla="*/ 3 w 28"/>
                <a:gd name="T11" fmla="*/ 23 h 26"/>
                <a:gd name="T12" fmla="*/ 19 w 28"/>
                <a:gd name="T13" fmla="*/ 6 h 26"/>
                <a:gd name="T14" fmla="*/ 28 w 28"/>
                <a:gd name="T1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6" y="8"/>
                    <a:pt x="24" y="15"/>
                    <a:pt x="19" y="19"/>
                  </a:cubicBezTo>
                  <a:cubicBezTo>
                    <a:pt x="17" y="20"/>
                    <a:pt x="14" y="20"/>
                    <a:pt x="12" y="20"/>
                  </a:cubicBezTo>
                  <a:cubicBezTo>
                    <a:pt x="9" y="21"/>
                    <a:pt x="6" y="22"/>
                    <a:pt x="3" y="25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23"/>
                    <a:pt x="2" y="23"/>
                    <a:pt x="3" y="23"/>
                  </a:cubicBezTo>
                  <a:cubicBezTo>
                    <a:pt x="9" y="18"/>
                    <a:pt x="15" y="13"/>
                    <a:pt x="19" y="6"/>
                  </a:cubicBezTo>
                  <a:cubicBezTo>
                    <a:pt x="21" y="4"/>
                    <a:pt x="23" y="0"/>
                    <a:pt x="28" y="2"/>
                  </a:cubicBezTo>
                  <a:close/>
                </a:path>
              </a:pathLst>
            </a:custGeom>
            <a:solidFill>
              <a:srgbClr val="6F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9" name="Freeform 1610">
              <a:extLst>
                <a:ext uri="{FF2B5EF4-FFF2-40B4-BE49-F238E27FC236}">
                  <a16:creationId xmlns:a16="http://schemas.microsoft.com/office/drawing/2014/main" id="{1ABDA129-432E-6EB0-59D4-8DAAB7329133}"/>
                </a:ext>
              </a:extLst>
            </p:cNvPr>
            <p:cNvSpPr/>
            <p:nvPr userDrawn="1"/>
          </p:nvSpPr>
          <p:spPr bwMode="auto">
            <a:xfrm>
              <a:off x="10537825" y="215900"/>
              <a:ext cx="60325" cy="80963"/>
            </a:xfrm>
            <a:custGeom>
              <a:avLst/>
              <a:gdLst>
                <a:gd name="T0" fmla="*/ 12 w 16"/>
                <a:gd name="T1" fmla="*/ 3 h 22"/>
                <a:gd name="T2" fmla="*/ 14 w 16"/>
                <a:gd name="T3" fmla="*/ 10 h 22"/>
                <a:gd name="T4" fmla="*/ 14 w 16"/>
                <a:gd name="T5" fmla="*/ 21 h 22"/>
                <a:gd name="T6" fmla="*/ 8 w 16"/>
                <a:gd name="T7" fmla="*/ 17 h 22"/>
                <a:gd name="T8" fmla="*/ 3 w 16"/>
                <a:gd name="T9" fmla="*/ 9 h 22"/>
                <a:gd name="T10" fmla="*/ 1 w 16"/>
                <a:gd name="T11" fmla="*/ 7 h 22"/>
                <a:gd name="T12" fmla="*/ 3 w 16"/>
                <a:gd name="T13" fmla="*/ 3 h 22"/>
                <a:gd name="T14" fmla="*/ 7 w 16"/>
                <a:gd name="T15" fmla="*/ 2 h 22"/>
                <a:gd name="T16" fmla="*/ 12 w 16"/>
                <a:gd name="T1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3"/>
                  </a:moveTo>
                  <a:cubicBezTo>
                    <a:pt x="12" y="5"/>
                    <a:pt x="13" y="7"/>
                    <a:pt x="14" y="10"/>
                  </a:cubicBezTo>
                  <a:cubicBezTo>
                    <a:pt x="16" y="13"/>
                    <a:pt x="16" y="17"/>
                    <a:pt x="14" y="21"/>
                  </a:cubicBezTo>
                  <a:cubicBezTo>
                    <a:pt x="9" y="22"/>
                    <a:pt x="8" y="22"/>
                    <a:pt x="8" y="17"/>
                  </a:cubicBezTo>
                  <a:cubicBezTo>
                    <a:pt x="9" y="13"/>
                    <a:pt x="9" y="9"/>
                    <a:pt x="3" y="9"/>
                  </a:cubicBezTo>
                  <a:cubicBezTo>
                    <a:pt x="2" y="9"/>
                    <a:pt x="0" y="8"/>
                    <a:pt x="1" y="7"/>
                  </a:cubicBezTo>
                  <a:cubicBezTo>
                    <a:pt x="1" y="5"/>
                    <a:pt x="1" y="3"/>
                    <a:pt x="3" y="3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11" y="2"/>
                    <a:pt x="12" y="3"/>
                  </a:cubicBezTo>
                  <a:close/>
                </a:path>
              </a:pathLst>
            </a:custGeom>
            <a:solidFill>
              <a:srgbClr val="E3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0" name="Freeform 1611">
              <a:extLst>
                <a:ext uri="{FF2B5EF4-FFF2-40B4-BE49-F238E27FC236}">
                  <a16:creationId xmlns:a16="http://schemas.microsoft.com/office/drawing/2014/main" id="{A5497F0D-0CE2-3F91-F04F-C89571EC4F07}"/>
                </a:ext>
              </a:extLst>
            </p:cNvPr>
            <p:cNvSpPr/>
            <p:nvPr userDrawn="1"/>
          </p:nvSpPr>
          <p:spPr bwMode="auto">
            <a:xfrm>
              <a:off x="10552113" y="192088"/>
              <a:ext cx="30162" cy="34925"/>
            </a:xfrm>
            <a:custGeom>
              <a:avLst/>
              <a:gdLst>
                <a:gd name="T0" fmla="*/ 8 w 8"/>
                <a:gd name="T1" fmla="*/ 9 h 9"/>
                <a:gd name="T2" fmla="*/ 3 w 8"/>
                <a:gd name="T3" fmla="*/ 8 h 9"/>
                <a:gd name="T4" fmla="*/ 1 w 8"/>
                <a:gd name="T5" fmla="*/ 3 h 9"/>
                <a:gd name="T6" fmla="*/ 1 w 8"/>
                <a:gd name="T7" fmla="*/ 1 h 9"/>
                <a:gd name="T8" fmla="*/ 4 w 8"/>
                <a:gd name="T9" fmla="*/ 2 h 9"/>
                <a:gd name="T10" fmla="*/ 8 w 8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7" y="8"/>
                    <a:pt x="5" y="8"/>
                    <a:pt x="3" y="8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4"/>
                    <a:pt x="7" y="6"/>
                    <a:pt x="8" y="9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1" name="Freeform 1612">
              <a:extLst>
                <a:ext uri="{FF2B5EF4-FFF2-40B4-BE49-F238E27FC236}">
                  <a16:creationId xmlns:a16="http://schemas.microsoft.com/office/drawing/2014/main" id="{5035A5C7-A424-9F89-DE1C-14F067E72B8A}"/>
                </a:ext>
              </a:extLst>
            </p:cNvPr>
            <p:cNvSpPr/>
            <p:nvPr userDrawn="1"/>
          </p:nvSpPr>
          <p:spPr bwMode="auto">
            <a:xfrm>
              <a:off x="9526588" y="274638"/>
              <a:ext cx="149225" cy="192088"/>
            </a:xfrm>
            <a:custGeom>
              <a:avLst/>
              <a:gdLst>
                <a:gd name="T0" fmla="*/ 36 w 40"/>
                <a:gd name="T1" fmla="*/ 39 h 51"/>
                <a:gd name="T2" fmla="*/ 39 w 40"/>
                <a:gd name="T3" fmla="*/ 51 h 51"/>
                <a:gd name="T4" fmla="*/ 34 w 40"/>
                <a:gd name="T5" fmla="*/ 43 h 51"/>
                <a:gd name="T6" fmla="*/ 24 w 40"/>
                <a:gd name="T7" fmla="*/ 40 h 51"/>
                <a:gd name="T8" fmla="*/ 20 w 40"/>
                <a:gd name="T9" fmla="*/ 38 h 51"/>
                <a:gd name="T10" fmla="*/ 15 w 40"/>
                <a:gd name="T11" fmla="*/ 36 h 51"/>
                <a:gd name="T12" fmla="*/ 11 w 40"/>
                <a:gd name="T13" fmla="*/ 29 h 51"/>
                <a:gd name="T14" fmla="*/ 0 w 40"/>
                <a:gd name="T15" fmla="*/ 29 h 51"/>
                <a:gd name="T16" fmla="*/ 8 w 40"/>
                <a:gd name="T17" fmla="*/ 27 h 51"/>
                <a:gd name="T18" fmla="*/ 13 w 40"/>
                <a:gd name="T19" fmla="*/ 25 h 51"/>
                <a:gd name="T20" fmla="*/ 10 w 40"/>
                <a:gd name="T21" fmla="*/ 22 h 51"/>
                <a:gd name="T22" fmla="*/ 5 w 40"/>
                <a:gd name="T23" fmla="*/ 17 h 51"/>
                <a:gd name="T24" fmla="*/ 4 w 40"/>
                <a:gd name="T25" fmla="*/ 15 h 51"/>
                <a:gd name="T26" fmla="*/ 7 w 40"/>
                <a:gd name="T27" fmla="*/ 14 h 51"/>
                <a:gd name="T28" fmla="*/ 12 w 40"/>
                <a:gd name="T29" fmla="*/ 16 h 51"/>
                <a:gd name="T30" fmla="*/ 16 w 40"/>
                <a:gd name="T31" fmla="*/ 13 h 51"/>
                <a:gd name="T32" fmla="*/ 14 w 40"/>
                <a:gd name="T33" fmla="*/ 0 h 51"/>
                <a:gd name="T34" fmla="*/ 22 w 40"/>
                <a:gd name="T35" fmla="*/ 1 h 51"/>
                <a:gd name="T36" fmla="*/ 28 w 40"/>
                <a:gd name="T37" fmla="*/ 1 h 51"/>
                <a:gd name="T38" fmla="*/ 29 w 40"/>
                <a:gd name="T39" fmla="*/ 6 h 51"/>
                <a:gd name="T40" fmla="*/ 26 w 40"/>
                <a:gd name="T41" fmla="*/ 22 h 51"/>
                <a:gd name="T42" fmla="*/ 26 w 40"/>
                <a:gd name="T43" fmla="*/ 28 h 51"/>
                <a:gd name="T44" fmla="*/ 30 w 40"/>
                <a:gd name="T45" fmla="*/ 27 h 51"/>
                <a:gd name="T46" fmla="*/ 35 w 40"/>
                <a:gd name="T47" fmla="*/ 27 h 51"/>
                <a:gd name="T48" fmla="*/ 35 w 40"/>
                <a:gd name="T49" fmla="*/ 32 h 51"/>
                <a:gd name="T50" fmla="*/ 36 w 40"/>
                <a:gd name="T5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51">
                  <a:moveTo>
                    <a:pt x="36" y="39"/>
                  </a:moveTo>
                  <a:cubicBezTo>
                    <a:pt x="36" y="43"/>
                    <a:pt x="40" y="46"/>
                    <a:pt x="39" y="51"/>
                  </a:cubicBezTo>
                  <a:cubicBezTo>
                    <a:pt x="37" y="48"/>
                    <a:pt x="36" y="45"/>
                    <a:pt x="34" y="43"/>
                  </a:cubicBezTo>
                  <a:cubicBezTo>
                    <a:pt x="31" y="38"/>
                    <a:pt x="29" y="37"/>
                    <a:pt x="24" y="40"/>
                  </a:cubicBezTo>
                  <a:cubicBezTo>
                    <a:pt x="23" y="41"/>
                    <a:pt x="21" y="40"/>
                    <a:pt x="20" y="38"/>
                  </a:cubicBezTo>
                  <a:cubicBezTo>
                    <a:pt x="18" y="36"/>
                    <a:pt x="18" y="36"/>
                    <a:pt x="15" y="36"/>
                  </a:cubicBezTo>
                  <a:cubicBezTo>
                    <a:pt x="18" y="31"/>
                    <a:pt x="17" y="30"/>
                    <a:pt x="11" y="29"/>
                  </a:cubicBezTo>
                  <a:cubicBezTo>
                    <a:pt x="7" y="28"/>
                    <a:pt x="4" y="31"/>
                    <a:pt x="0" y="29"/>
                  </a:cubicBezTo>
                  <a:cubicBezTo>
                    <a:pt x="3" y="27"/>
                    <a:pt x="6" y="27"/>
                    <a:pt x="8" y="27"/>
                  </a:cubicBezTo>
                  <a:cubicBezTo>
                    <a:pt x="10" y="27"/>
                    <a:pt x="12" y="27"/>
                    <a:pt x="13" y="25"/>
                  </a:cubicBezTo>
                  <a:cubicBezTo>
                    <a:pt x="13" y="24"/>
                    <a:pt x="11" y="23"/>
                    <a:pt x="10" y="22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5" y="13"/>
                    <a:pt x="6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5" y="17"/>
                    <a:pt x="16" y="16"/>
                    <a:pt x="16" y="13"/>
                  </a:cubicBezTo>
                  <a:cubicBezTo>
                    <a:pt x="15" y="9"/>
                    <a:pt x="15" y="5"/>
                    <a:pt x="14" y="0"/>
                  </a:cubicBezTo>
                  <a:cubicBezTo>
                    <a:pt x="17" y="4"/>
                    <a:pt x="19" y="0"/>
                    <a:pt x="22" y="1"/>
                  </a:cubicBezTo>
                  <a:cubicBezTo>
                    <a:pt x="24" y="2"/>
                    <a:pt x="26" y="5"/>
                    <a:pt x="28" y="1"/>
                  </a:cubicBezTo>
                  <a:cubicBezTo>
                    <a:pt x="30" y="3"/>
                    <a:pt x="29" y="4"/>
                    <a:pt x="29" y="6"/>
                  </a:cubicBezTo>
                  <a:cubicBezTo>
                    <a:pt x="25" y="11"/>
                    <a:pt x="24" y="16"/>
                    <a:pt x="26" y="22"/>
                  </a:cubicBezTo>
                  <a:cubicBezTo>
                    <a:pt x="26" y="24"/>
                    <a:pt x="25" y="26"/>
                    <a:pt x="26" y="28"/>
                  </a:cubicBezTo>
                  <a:cubicBezTo>
                    <a:pt x="28" y="29"/>
                    <a:pt x="29" y="27"/>
                    <a:pt x="30" y="27"/>
                  </a:cubicBezTo>
                  <a:cubicBezTo>
                    <a:pt x="32" y="26"/>
                    <a:pt x="34" y="26"/>
                    <a:pt x="35" y="27"/>
                  </a:cubicBezTo>
                  <a:cubicBezTo>
                    <a:pt x="36" y="29"/>
                    <a:pt x="37" y="31"/>
                    <a:pt x="35" y="32"/>
                  </a:cubicBezTo>
                  <a:cubicBezTo>
                    <a:pt x="32" y="35"/>
                    <a:pt x="34" y="37"/>
                    <a:pt x="36" y="39"/>
                  </a:cubicBezTo>
                  <a:close/>
                </a:path>
              </a:pathLst>
            </a:custGeom>
            <a:solidFill>
              <a:srgbClr val="E1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2" name="Freeform 1613">
              <a:extLst>
                <a:ext uri="{FF2B5EF4-FFF2-40B4-BE49-F238E27FC236}">
                  <a16:creationId xmlns:a16="http://schemas.microsoft.com/office/drawing/2014/main" id="{EF84F452-2D45-31C7-8358-1200B62087C5}"/>
                </a:ext>
              </a:extLst>
            </p:cNvPr>
            <p:cNvSpPr/>
            <p:nvPr userDrawn="1"/>
          </p:nvSpPr>
          <p:spPr bwMode="auto">
            <a:xfrm>
              <a:off x="9605963" y="271463"/>
              <a:ext cx="111125" cy="149225"/>
            </a:xfrm>
            <a:custGeom>
              <a:avLst/>
              <a:gdLst>
                <a:gd name="T0" fmla="*/ 15 w 30"/>
                <a:gd name="T1" fmla="*/ 40 h 40"/>
                <a:gd name="T2" fmla="*/ 12 w 30"/>
                <a:gd name="T3" fmla="*/ 33 h 40"/>
                <a:gd name="T4" fmla="*/ 14 w 30"/>
                <a:gd name="T5" fmla="*/ 29 h 40"/>
                <a:gd name="T6" fmla="*/ 9 w 30"/>
                <a:gd name="T7" fmla="*/ 29 h 40"/>
                <a:gd name="T8" fmla="*/ 5 w 30"/>
                <a:gd name="T9" fmla="*/ 32 h 40"/>
                <a:gd name="T10" fmla="*/ 4 w 30"/>
                <a:gd name="T11" fmla="*/ 26 h 40"/>
                <a:gd name="T12" fmla="*/ 4 w 30"/>
                <a:gd name="T13" fmla="*/ 24 h 40"/>
                <a:gd name="T14" fmla="*/ 4 w 30"/>
                <a:gd name="T15" fmla="*/ 11 h 40"/>
                <a:gd name="T16" fmla="*/ 8 w 30"/>
                <a:gd name="T17" fmla="*/ 7 h 40"/>
                <a:gd name="T18" fmla="*/ 11 w 30"/>
                <a:gd name="T19" fmla="*/ 6 h 40"/>
                <a:gd name="T20" fmla="*/ 13 w 30"/>
                <a:gd name="T21" fmla="*/ 1 h 40"/>
                <a:gd name="T22" fmla="*/ 13 w 30"/>
                <a:gd name="T23" fmla="*/ 10 h 40"/>
                <a:gd name="T24" fmla="*/ 15 w 30"/>
                <a:gd name="T25" fmla="*/ 13 h 40"/>
                <a:gd name="T26" fmla="*/ 18 w 30"/>
                <a:gd name="T27" fmla="*/ 11 h 40"/>
                <a:gd name="T28" fmla="*/ 27 w 30"/>
                <a:gd name="T29" fmla="*/ 0 h 40"/>
                <a:gd name="T30" fmla="*/ 28 w 30"/>
                <a:gd name="T31" fmla="*/ 6 h 40"/>
                <a:gd name="T32" fmla="*/ 26 w 30"/>
                <a:gd name="T33" fmla="*/ 10 h 40"/>
                <a:gd name="T34" fmla="*/ 19 w 30"/>
                <a:gd name="T35" fmla="*/ 13 h 40"/>
                <a:gd name="T36" fmla="*/ 18 w 30"/>
                <a:gd name="T37" fmla="*/ 19 h 40"/>
                <a:gd name="T38" fmla="*/ 20 w 30"/>
                <a:gd name="T39" fmla="*/ 21 h 40"/>
                <a:gd name="T40" fmla="*/ 22 w 30"/>
                <a:gd name="T41" fmla="*/ 19 h 40"/>
                <a:gd name="T42" fmla="*/ 26 w 30"/>
                <a:gd name="T43" fmla="*/ 15 h 40"/>
                <a:gd name="T44" fmla="*/ 30 w 30"/>
                <a:gd name="T45" fmla="*/ 19 h 40"/>
                <a:gd name="T46" fmla="*/ 27 w 30"/>
                <a:gd name="T47" fmla="*/ 25 h 40"/>
                <a:gd name="T48" fmla="*/ 24 w 30"/>
                <a:gd name="T49" fmla="*/ 25 h 40"/>
                <a:gd name="T50" fmla="*/ 21 w 30"/>
                <a:gd name="T51" fmla="*/ 28 h 40"/>
                <a:gd name="T52" fmla="*/ 23 w 30"/>
                <a:gd name="T53" fmla="*/ 36 h 40"/>
                <a:gd name="T54" fmla="*/ 24 w 30"/>
                <a:gd name="T55" fmla="*/ 38 h 40"/>
                <a:gd name="T56" fmla="*/ 21 w 30"/>
                <a:gd name="T57" fmla="*/ 38 h 40"/>
                <a:gd name="T58" fmla="*/ 15 w 30"/>
                <a:gd name="T5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40">
                  <a:moveTo>
                    <a:pt x="15" y="40"/>
                  </a:moveTo>
                  <a:cubicBezTo>
                    <a:pt x="11" y="38"/>
                    <a:pt x="10" y="35"/>
                    <a:pt x="12" y="33"/>
                  </a:cubicBezTo>
                  <a:cubicBezTo>
                    <a:pt x="14" y="32"/>
                    <a:pt x="15" y="31"/>
                    <a:pt x="14" y="29"/>
                  </a:cubicBezTo>
                  <a:cubicBezTo>
                    <a:pt x="12" y="27"/>
                    <a:pt x="10" y="29"/>
                    <a:pt x="9" y="29"/>
                  </a:cubicBezTo>
                  <a:cubicBezTo>
                    <a:pt x="7" y="29"/>
                    <a:pt x="7" y="33"/>
                    <a:pt x="5" y="32"/>
                  </a:cubicBezTo>
                  <a:cubicBezTo>
                    <a:pt x="3" y="30"/>
                    <a:pt x="3" y="28"/>
                    <a:pt x="4" y="26"/>
                  </a:cubicBezTo>
                  <a:cubicBezTo>
                    <a:pt x="4" y="25"/>
                    <a:pt x="4" y="24"/>
                    <a:pt x="4" y="24"/>
                  </a:cubicBezTo>
                  <a:cubicBezTo>
                    <a:pt x="0" y="19"/>
                    <a:pt x="4" y="15"/>
                    <a:pt x="4" y="11"/>
                  </a:cubicBezTo>
                  <a:cubicBezTo>
                    <a:pt x="4" y="8"/>
                    <a:pt x="6" y="7"/>
                    <a:pt x="8" y="7"/>
                  </a:cubicBezTo>
                  <a:cubicBezTo>
                    <a:pt x="9" y="8"/>
                    <a:pt x="10" y="8"/>
                    <a:pt x="11" y="6"/>
                  </a:cubicBezTo>
                  <a:cubicBezTo>
                    <a:pt x="12" y="5"/>
                    <a:pt x="12" y="4"/>
                    <a:pt x="13" y="1"/>
                  </a:cubicBezTo>
                  <a:cubicBezTo>
                    <a:pt x="13" y="5"/>
                    <a:pt x="13" y="7"/>
                    <a:pt x="13" y="10"/>
                  </a:cubicBezTo>
                  <a:cubicBezTo>
                    <a:pt x="13" y="11"/>
                    <a:pt x="13" y="13"/>
                    <a:pt x="15" y="13"/>
                  </a:cubicBezTo>
                  <a:cubicBezTo>
                    <a:pt x="17" y="14"/>
                    <a:pt x="17" y="12"/>
                    <a:pt x="18" y="11"/>
                  </a:cubicBezTo>
                  <a:cubicBezTo>
                    <a:pt x="20" y="6"/>
                    <a:pt x="22" y="3"/>
                    <a:pt x="27" y="0"/>
                  </a:cubicBezTo>
                  <a:cubicBezTo>
                    <a:pt x="27" y="2"/>
                    <a:pt x="26" y="4"/>
                    <a:pt x="28" y="6"/>
                  </a:cubicBezTo>
                  <a:cubicBezTo>
                    <a:pt x="29" y="8"/>
                    <a:pt x="27" y="9"/>
                    <a:pt x="26" y="10"/>
                  </a:cubicBezTo>
                  <a:cubicBezTo>
                    <a:pt x="23" y="11"/>
                    <a:pt x="21" y="11"/>
                    <a:pt x="19" y="13"/>
                  </a:cubicBezTo>
                  <a:cubicBezTo>
                    <a:pt x="17" y="15"/>
                    <a:pt x="17" y="16"/>
                    <a:pt x="18" y="19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21"/>
                    <a:pt x="23" y="20"/>
                    <a:pt x="22" y="19"/>
                  </a:cubicBezTo>
                  <a:cubicBezTo>
                    <a:pt x="22" y="16"/>
                    <a:pt x="24" y="15"/>
                    <a:pt x="26" y="15"/>
                  </a:cubicBezTo>
                  <a:cubicBezTo>
                    <a:pt x="29" y="16"/>
                    <a:pt x="30" y="16"/>
                    <a:pt x="30" y="19"/>
                  </a:cubicBezTo>
                  <a:cubicBezTo>
                    <a:pt x="30" y="22"/>
                    <a:pt x="30" y="24"/>
                    <a:pt x="27" y="25"/>
                  </a:cubicBezTo>
                  <a:cubicBezTo>
                    <a:pt x="26" y="25"/>
                    <a:pt x="25" y="25"/>
                    <a:pt x="24" y="25"/>
                  </a:cubicBezTo>
                  <a:cubicBezTo>
                    <a:pt x="22" y="26"/>
                    <a:pt x="20" y="28"/>
                    <a:pt x="21" y="28"/>
                  </a:cubicBezTo>
                  <a:cubicBezTo>
                    <a:pt x="25" y="30"/>
                    <a:pt x="21" y="34"/>
                    <a:pt x="23" y="36"/>
                  </a:cubicBezTo>
                  <a:cubicBezTo>
                    <a:pt x="24" y="36"/>
                    <a:pt x="25" y="37"/>
                    <a:pt x="24" y="38"/>
                  </a:cubicBezTo>
                  <a:cubicBezTo>
                    <a:pt x="23" y="39"/>
                    <a:pt x="22" y="39"/>
                    <a:pt x="21" y="38"/>
                  </a:cubicBezTo>
                  <a:cubicBezTo>
                    <a:pt x="19" y="37"/>
                    <a:pt x="16" y="37"/>
                    <a:pt x="15" y="40"/>
                  </a:cubicBezTo>
                  <a:close/>
                </a:path>
              </a:pathLst>
            </a:custGeom>
            <a:solidFill>
              <a:srgbClr val="E2B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3" name="Freeform 1614">
              <a:extLst>
                <a:ext uri="{FF2B5EF4-FFF2-40B4-BE49-F238E27FC236}">
                  <a16:creationId xmlns:a16="http://schemas.microsoft.com/office/drawing/2014/main" id="{0375753E-D41B-5382-6617-CEA9F1617FD3}"/>
                </a:ext>
              </a:extLst>
            </p:cNvPr>
            <p:cNvSpPr/>
            <p:nvPr userDrawn="1"/>
          </p:nvSpPr>
          <p:spPr bwMode="auto">
            <a:xfrm>
              <a:off x="9361488" y="103188"/>
              <a:ext cx="79375" cy="74613"/>
            </a:xfrm>
            <a:custGeom>
              <a:avLst/>
              <a:gdLst>
                <a:gd name="T0" fmla="*/ 20 w 21"/>
                <a:gd name="T1" fmla="*/ 17 h 20"/>
                <a:gd name="T2" fmla="*/ 18 w 21"/>
                <a:gd name="T3" fmla="*/ 20 h 20"/>
                <a:gd name="T4" fmla="*/ 12 w 21"/>
                <a:gd name="T5" fmla="*/ 20 h 20"/>
                <a:gd name="T6" fmla="*/ 9 w 21"/>
                <a:gd name="T7" fmla="*/ 14 h 20"/>
                <a:gd name="T8" fmla="*/ 6 w 21"/>
                <a:gd name="T9" fmla="*/ 12 h 20"/>
                <a:gd name="T10" fmla="*/ 2 w 21"/>
                <a:gd name="T11" fmla="*/ 5 h 20"/>
                <a:gd name="T12" fmla="*/ 10 w 21"/>
                <a:gd name="T13" fmla="*/ 4 h 20"/>
                <a:gd name="T14" fmla="*/ 17 w 21"/>
                <a:gd name="T15" fmla="*/ 14 h 20"/>
                <a:gd name="T16" fmla="*/ 19 w 21"/>
                <a:gd name="T17" fmla="*/ 16 h 20"/>
                <a:gd name="T18" fmla="*/ 20 w 21"/>
                <a:gd name="T19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0">
                  <a:moveTo>
                    <a:pt x="20" y="17"/>
                  </a:moveTo>
                  <a:cubicBezTo>
                    <a:pt x="21" y="19"/>
                    <a:pt x="20" y="20"/>
                    <a:pt x="18" y="20"/>
                  </a:cubicBezTo>
                  <a:cubicBezTo>
                    <a:pt x="16" y="20"/>
                    <a:pt x="14" y="20"/>
                    <a:pt x="12" y="20"/>
                  </a:cubicBezTo>
                  <a:cubicBezTo>
                    <a:pt x="11" y="18"/>
                    <a:pt x="8" y="18"/>
                    <a:pt x="9" y="14"/>
                  </a:cubicBezTo>
                  <a:cubicBezTo>
                    <a:pt x="9" y="13"/>
                    <a:pt x="7" y="12"/>
                    <a:pt x="6" y="12"/>
                  </a:cubicBezTo>
                  <a:cubicBezTo>
                    <a:pt x="0" y="12"/>
                    <a:pt x="0" y="9"/>
                    <a:pt x="2" y="5"/>
                  </a:cubicBezTo>
                  <a:cubicBezTo>
                    <a:pt x="4" y="1"/>
                    <a:pt x="6" y="0"/>
                    <a:pt x="10" y="4"/>
                  </a:cubicBezTo>
                  <a:cubicBezTo>
                    <a:pt x="13" y="6"/>
                    <a:pt x="16" y="10"/>
                    <a:pt x="17" y="14"/>
                  </a:cubicBezTo>
                  <a:cubicBezTo>
                    <a:pt x="17" y="15"/>
                    <a:pt x="17" y="16"/>
                    <a:pt x="19" y="16"/>
                  </a:cubicBezTo>
                  <a:cubicBezTo>
                    <a:pt x="19" y="16"/>
                    <a:pt x="19" y="16"/>
                    <a:pt x="20" y="17"/>
                  </a:cubicBezTo>
                  <a:close/>
                </a:path>
              </a:pathLst>
            </a:custGeom>
            <a:solidFill>
              <a:srgbClr val="E0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4" name="Freeform 1615">
              <a:extLst>
                <a:ext uri="{FF2B5EF4-FFF2-40B4-BE49-F238E27FC236}">
                  <a16:creationId xmlns:a16="http://schemas.microsoft.com/office/drawing/2014/main" id="{030FAC9F-2DB7-28C2-896F-B6DB702AB454}"/>
                </a:ext>
              </a:extLst>
            </p:cNvPr>
            <p:cNvSpPr/>
            <p:nvPr userDrawn="1"/>
          </p:nvSpPr>
          <p:spPr bwMode="auto">
            <a:xfrm>
              <a:off x="9601200" y="133350"/>
              <a:ext cx="49212" cy="71438"/>
            </a:xfrm>
            <a:custGeom>
              <a:avLst/>
              <a:gdLst>
                <a:gd name="T0" fmla="*/ 0 w 13"/>
                <a:gd name="T1" fmla="*/ 4 h 19"/>
                <a:gd name="T2" fmla="*/ 6 w 13"/>
                <a:gd name="T3" fmla="*/ 3 h 19"/>
                <a:gd name="T4" fmla="*/ 10 w 13"/>
                <a:gd name="T5" fmla="*/ 9 h 19"/>
                <a:gd name="T6" fmla="*/ 12 w 13"/>
                <a:gd name="T7" fmla="*/ 15 h 19"/>
                <a:gd name="T8" fmla="*/ 11 w 13"/>
                <a:gd name="T9" fmla="*/ 18 h 19"/>
                <a:gd name="T10" fmla="*/ 8 w 13"/>
                <a:gd name="T11" fmla="*/ 18 h 19"/>
                <a:gd name="T12" fmla="*/ 0 w 13"/>
                <a:gd name="T1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0" y="4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19"/>
                    <a:pt x="8" y="19"/>
                    <a:pt x="8" y="18"/>
                  </a:cubicBezTo>
                  <a:cubicBezTo>
                    <a:pt x="6" y="13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5" name="Freeform 1616">
              <a:extLst>
                <a:ext uri="{FF2B5EF4-FFF2-40B4-BE49-F238E27FC236}">
                  <a16:creationId xmlns:a16="http://schemas.microsoft.com/office/drawing/2014/main" id="{19B732ED-AEAE-48D9-92AC-F275DB98E3C7}"/>
                </a:ext>
              </a:extLst>
            </p:cNvPr>
            <p:cNvSpPr/>
            <p:nvPr userDrawn="1"/>
          </p:nvSpPr>
          <p:spPr bwMode="auto">
            <a:xfrm>
              <a:off x="9485313" y="285750"/>
              <a:ext cx="41275" cy="49213"/>
            </a:xfrm>
            <a:custGeom>
              <a:avLst/>
              <a:gdLst>
                <a:gd name="T0" fmla="*/ 0 w 11"/>
                <a:gd name="T1" fmla="*/ 13 h 13"/>
                <a:gd name="T2" fmla="*/ 2 w 11"/>
                <a:gd name="T3" fmla="*/ 0 h 13"/>
                <a:gd name="T4" fmla="*/ 3 w 11"/>
                <a:gd name="T5" fmla="*/ 1 h 13"/>
                <a:gd name="T6" fmla="*/ 10 w 11"/>
                <a:gd name="T7" fmla="*/ 9 h 13"/>
                <a:gd name="T8" fmla="*/ 0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6" y="3"/>
                    <a:pt x="11" y="6"/>
                    <a:pt x="10" y="9"/>
                  </a:cubicBezTo>
                  <a:cubicBezTo>
                    <a:pt x="9" y="12"/>
                    <a:pt x="4" y="12"/>
                    <a:pt x="0" y="13"/>
                  </a:cubicBezTo>
                  <a:close/>
                </a:path>
              </a:pathLst>
            </a:custGeom>
            <a:solidFill>
              <a:srgbClr val="FC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6" name="Freeform 1617">
              <a:extLst>
                <a:ext uri="{FF2B5EF4-FFF2-40B4-BE49-F238E27FC236}">
                  <a16:creationId xmlns:a16="http://schemas.microsoft.com/office/drawing/2014/main" id="{1667801B-81CD-51FA-7C96-5FE8180BA1B2}"/>
                </a:ext>
              </a:extLst>
            </p:cNvPr>
            <p:cNvSpPr/>
            <p:nvPr userDrawn="1"/>
          </p:nvSpPr>
          <p:spPr bwMode="auto">
            <a:xfrm>
              <a:off x="9653588" y="158750"/>
              <a:ext cx="49212" cy="30163"/>
            </a:xfrm>
            <a:custGeom>
              <a:avLst/>
              <a:gdLst>
                <a:gd name="T0" fmla="*/ 0 w 13"/>
                <a:gd name="T1" fmla="*/ 3 h 8"/>
                <a:gd name="T2" fmla="*/ 6 w 13"/>
                <a:gd name="T3" fmla="*/ 2 h 8"/>
                <a:gd name="T4" fmla="*/ 9 w 13"/>
                <a:gd name="T5" fmla="*/ 2 h 8"/>
                <a:gd name="T6" fmla="*/ 13 w 13"/>
                <a:gd name="T7" fmla="*/ 5 h 8"/>
                <a:gd name="T8" fmla="*/ 8 w 13"/>
                <a:gd name="T9" fmla="*/ 7 h 8"/>
                <a:gd name="T10" fmla="*/ 4 w 13"/>
                <a:gd name="T11" fmla="*/ 7 h 8"/>
                <a:gd name="T12" fmla="*/ 0 w 13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10" y="3"/>
                    <a:pt x="13" y="2"/>
                    <a:pt x="13" y="5"/>
                  </a:cubicBezTo>
                  <a:cubicBezTo>
                    <a:pt x="13" y="7"/>
                    <a:pt x="10" y="8"/>
                    <a:pt x="8" y="7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7" name="Freeform 1618">
              <a:extLst>
                <a:ext uri="{FF2B5EF4-FFF2-40B4-BE49-F238E27FC236}">
                  <a16:creationId xmlns:a16="http://schemas.microsoft.com/office/drawing/2014/main" id="{D0FFCB82-8717-17EB-328A-20FE36C3998F}"/>
                </a:ext>
              </a:extLst>
            </p:cNvPr>
            <p:cNvSpPr/>
            <p:nvPr userDrawn="1"/>
          </p:nvSpPr>
          <p:spPr bwMode="auto">
            <a:xfrm>
              <a:off x="9639300" y="103188"/>
              <a:ext cx="25400" cy="33338"/>
            </a:xfrm>
            <a:custGeom>
              <a:avLst/>
              <a:gdLst>
                <a:gd name="T0" fmla="*/ 6 w 7"/>
                <a:gd name="T1" fmla="*/ 6 h 9"/>
                <a:gd name="T2" fmla="*/ 1 w 7"/>
                <a:gd name="T3" fmla="*/ 7 h 9"/>
                <a:gd name="T4" fmla="*/ 1 w 7"/>
                <a:gd name="T5" fmla="*/ 3 h 9"/>
                <a:gd name="T6" fmla="*/ 6 w 7"/>
                <a:gd name="T7" fmla="*/ 1 h 9"/>
                <a:gd name="T8" fmla="*/ 6 w 7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7"/>
                    <a:pt x="3" y="9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8" name="Freeform 1619">
              <a:extLst>
                <a:ext uri="{FF2B5EF4-FFF2-40B4-BE49-F238E27FC236}">
                  <a16:creationId xmlns:a16="http://schemas.microsoft.com/office/drawing/2014/main" id="{DD645BA8-44B8-A238-EBB4-5899231B1686}"/>
                </a:ext>
              </a:extLst>
            </p:cNvPr>
            <p:cNvSpPr/>
            <p:nvPr userDrawn="1"/>
          </p:nvSpPr>
          <p:spPr bwMode="auto">
            <a:xfrm>
              <a:off x="9267825" y="1663700"/>
              <a:ext cx="225425" cy="228600"/>
            </a:xfrm>
            <a:custGeom>
              <a:avLst/>
              <a:gdLst>
                <a:gd name="T0" fmla="*/ 55 w 60"/>
                <a:gd name="T1" fmla="*/ 11 h 61"/>
                <a:gd name="T2" fmla="*/ 48 w 60"/>
                <a:gd name="T3" fmla="*/ 24 h 61"/>
                <a:gd name="T4" fmla="*/ 47 w 60"/>
                <a:gd name="T5" fmla="*/ 26 h 61"/>
                <a:gd name="T6" fmla="*/ 50 w 60"/>
                <a:gd name="T7" fmla="*/ 27 h 61"/>
                <a:gd name="T8" fmla="*/ 57 w 60"/>
                <a:gd name="T9" fmla="*/ 27 h 61"/>
                <a:gd name="T10" fmla="*/ 51 w 60"/>
                <a:gd name="T11" fmla="*/ 31 h 61"/>
                <a:gd name="T12" fmla="*/ 48 w 60"/>
                <a:gd name="T13" fmla="*/ 35 h 61"/>
                <a:gd name="T14" fmla="*/ 52 w 60"/>
                <a:gd name="T15" fmla="*/ 38 h 61"/>
                <a:gd name="T16" fmla="*/ 60 w 60"/>
                <a:gd name="T17" fmla="*/ 42 h 61"/>
                <a:gd name="T18" fmla="*/ 49 w 60"/>
                <a:gd name="T19" fmla="*/ 41 h 61"/>
                <a:gd name="T20" fmla="*/ 42 w 60"/>
                <a:gd name="T21" fmla="*/ 47 h 61"/>
                <a:gd name="T22" fmla="*/ 40 w 60"/>
                <a:gd name="T23" fmla="*/ 50 h 61"/>
                <a:gd name="T24" fmla="*/ 38 w 60"/>
                <a:gd name="T25" fmla="*/ 50 h 61"/>
                <a:gd name="T26" fmla="*/ 30 w 60"/>
                <a:gd name="T27" fmla="*/ 49 h 61"/>
                <a:gd name="T28" fmla="*/ 22 w 60"/>
                <a:gd name="T29" fmla="*/ 57 h 61"/>
                <a:gd name="T30" fmla="*/ 19 w 60"/>
                <a:gd name="T31" fmla="*/ 61 h 61"/>
                <a:gd name="T32" fmla="*/ 24 w 60"/>
                <a:gd name="T33" fmla="*/ 50 h 61"/>
                <a:gd name="T34" fmla="*/ 24 w 60"/>
                <a:gd name="T35" fmla="*/ 48 h 61"/>
                <a:gd name="T36" fmla="*/ 22 w 60"/>
                <a:gd name="T37" fmla="*/ 47 h 61"/>
                <a:gd name="T38" fmla="*/ 13 w 60"/>
                <a:gd name="T39" fmla="*/ 49 h 61"/>
                <a:gd name="T40" fmla="*/ 11 w 60"/>
                <a:gd name="T41" fmla="*/ 48 h 61"/>
                <a:gd name="T42" fmla="*/ 11 w 60"/>
                <a:gd name="T43" fmla="*/ 46 h 61"/>
                <a:gd name="T44" fmla="*/ 16 w 60"/>
                <a:gd name="T45" fmla="*/ 42 h 61"/>
                <a:gd name="T46" fmla="*/ 16 w 60"/>
                <a:gd name="T47" fmla="*/ 38 h 61"/>
                <a:gd name="T48" fmla="*/ 0 w 60"/>
                <a:gd name="T49" fmla="*/ 34 h 61"/>
                <a:gd name="T50" fmla="*/ 4 w 60"/>
                <a:gd name="T51" fmla="*/ 32 h 61"/>
                <a:gd name="T52" fmla="*/ 7 w 60"/>
                <a:gd name="T53" fmla="*/ 31 h 61"/>
                <a:gd name="T54" fmla="*/ 15 w 60"/>
                <a:gd name="T55" fmla="*/ 28 h 61"/>
                <a:gd name="T56" fmla="*/ 17 w 60"/>
                <a:gd name="T57" fmla="*/ 22 h 61"/>
                <a:gd name="T58" fmla="*/ 17 w 60"/>
                <a:gd name="T59" fmla="*/ 17 h 61"/>
                <a:gd name="T60" fmla="*/ 23 w 60"/>
                <a:gd name="T61" fmla="*/ 20 h 61"/>
                <a:gd name="T62" fmla="*/ 26 w 60"/>
                <a:gd name="T63" fmla="*/ 21 h 61"/>
                <a:gd name="T64" fmla="*/ 26 w 60"/>
                <a:gd name="T65" fmla="*/ 17 h 61"/>
                <a:gd name="T66" fmla="*/ 19 w 60"/>
                <a:gd name="T67" fmla="*/ 0 h 61"/>
                <a:gd name="T68" fmla="*/ 23 w 60"/>
                <a:gd name="T69" fmla="*/ 3 h 61"/>
                <a:gd name="T70" fmla="*/ 27 w 60"/>
                <a:gd name="T71" fmla="*/ 8 h 61"/>
                <a:gd name="T72" fmla="*/ 30 w 60"/>
                <a:gd name="T73" fmla="*/ 14 h 61"/>
                <a:gd name="T74" fmla="*/ 32 w 60"/>
                <a:gd name="T75" fmla="*/ 20 h 61"/>
                <a:gd name="T76" fmla="*/ 33 w 60"/>
                <a:gd name="T77" fmla="*/ 21 h 61"/>
                <a:gd name="T78" fmla="*/ 36 w 60"/>
                <a:gd name="T79" fmla="*/ 22 h 61"/>
                <a:gd name="T80" fmla="*/ 35 w 60"/>
                <a:gd name="T81" fmla="*/ 19 h 61"/>
                <a:gd name="T82" fmla="*/ 36 w 60"/>
                <a:gd name="T83" fmla="*/ 12 h 61"/>
                <a:gd name="T84" fmla="*/ 39 w 60"/>
                <a:gd name="T85" fmla="*/ 6 h 61"/>
                <a:gd name="T86" fmla="*/ 43 w 60"/>
                <a:gd name="T87" fmla="*/ 3 h 61"/>
                <a:gd name="T88" fmla="*/ 46 w 60"/>
                <a:gd name="T89" fmla="*/ 8 h 61"/>
                <a:gd name="T90" fmla="*/ 42 w 60"/>
                <a:gd name="T91" fmla="*/ 20 h 61"/>
                <a:gd name="T92" fmla="*/ 42 w 60"/>
                <a:gd name="T93" fmla="*/ 25 h 61"/>
                <a:gd name="T94" fmla="*/ 46 w 60"/>
                <a:gd name="T95" fmla="*/ 22 h 61"/>
                <a:gd name="T96" fmla="*/ 54 w 60"/>
                <a:gd name="T97" fmla="*/ 10 h 61"/>
                <a:gd name="T98" fmla="*/ 55 w 60"/>
                <a:gd name="T9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61">
                  <a:moveTo>
                    <a:pt x="55" y="11"/>
                  </a:moveTo>
                  <a:cubicBezTo>
                    <a:pt x="53" y="15"/>
                    <a:pt x="51" y="20"/>
                    <a:pt x="48" y="24"/>
                  </a:cubicBezTo>
                  <a:cubicBezTo>
                    <a:pt x="48" y="25"/>
                    <a:pt x="47" y="25"/>
                    <a:pt x="47" y="26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2" y="26"/>
                    <a:pt x="54" y="26"/>
                    <a:pt x="57" y="27"/>
                  </a:cubicBezTo>
                  <a:cubicBezTo>
                    <a:pt x="55" y="29"/>
                    <a:pt x="53" y="29"/>
                    <a:pt x="51" y="31"/>
                  </a:cubicBezTo>
                  <a:cubicBezTo>
                    <a:pt x="50" y="32"/>
                    <a:pt x="48" y="32"/>
                    <a:pt x="48" y="35"/>
                  </a:cubicBezTo>
                  <a:cubicBezTo>
                    <a:pt x="48" y="37"/>
                    <a:pt x="50" y="37"/>
                    <a:pt x="52" y="38"/>
                  </a:cubicBezTo>
                  <a:cubicBezTo>
                    <a:pt x="55" y="39"/>
                    <a:pt x="58" y="39"/>
                    <a:pt x="60" y="42"/>
                  </a:cubicBezTo>
                  <a:cubicBezTo>
                    <a:pt x="57" y="41"/>
                    <a:pt x="53" y="40"/>
                    <a:pt x="49" y="41"/>
                  </a:cubicBezTo>
                  <a:cubicBezTo>
                    <a:pt x="44" y="41"/>
                    <a:pt x="42" y="42"/>
                    <a:pt x="42" y="47"/>
                  </a:cubicBezTo>
                  <a:cubicBezTo>
                    <a:pt x="43" y="49"/>
                    <a:pt x="42" y="50"/>
                    <a:pt x="40" y="50"/>
                  </a:cubicBezTo>
                  <a:cubicBezTo>
                    <a:pt x="39" y="50"/>
                    <a:pt x="39" y="49"/>
                    <a:pt x="38" y="50"/>
                  </a:cubicBezTo>
                  <a:cubicBezTo>
                    <a:pt x="35" y="50"/>
                    <a:pt x="33" y="49"/>
                    <a:pt x="30" y="49"/>
                  </a:cubicBezTo>
                  <a:cubicBezTo>
                    <a:pt x="26" y="49"/>
                    <a:pt x="24" y="54"/>
                    <a:pt x="22" y="57"/>
                  </a:cubicBezTo>
                  <a:cubicBezTo>
                    <a:pt x="21" y="58"/>
                    <a:pt x="22" y="60"/>
                    <a:pt x="19" y="61"/>
                  </a:cubicBezTo>
                  <a:cubicBezTo>
                    <a:pt x="20" y="57"/>
                    <a:pt x="22" y="54"/>
                    <a:pt x="24" y="50"/>
                  </a:cubicBezTo>
                  <a:cubicBezTo>
                    <a:pt x="24" y="50"/>
                    <a:pt x="25" y="49"/>
                    <a:pt x="24" y="48"/>
                  </a:cubicBezTo>
                  <a:cubicBezTo>
                    <a:pt x="24" y="47"/>
                    <a:pt x="22" y="47"/>
                    <a:pt x="22" y="47"/>
                  </a:cubicBezTo>
                  <a:cubicBezTo>
                    <a:pt x="19" y="49"/>
                    <a:pt x="16" y="47"/>
                    <a:pt x="13" y="49"/>
                  </a:cubicBezTo>
                  <a:cubicBezTo>
                    <a:pt x="12" y="49"/>
                    <a:pt x="11" y="49"/>
                    <a:pt x="11" y="48"/>
                  </a:cubicBezTo>
                  <a:cubicBezTo>
                    <a:pt x="10" y="47"/>
                    <a:pt x="11" y="47"/>
                    <a:pt x="11" y="46"/>
                  </a:cubicBezTo>
                  <a:cubicBezTo>
                    <a:pt x="13" y="45"/>
                    <a:pt x="15" y="44"/>
                    <a:pt x="16" y="42"/>
                  </a:cubicBezTo>
                  <a:cubicBezTo>
                    <a:pt x="19" y="41"/>
                    <a:pt x="19" y="39"/>
                    <a:pt x="16" y="38"/>
                  </a:cubicBezTo>
                  <a:cubicBezTo>
                    <a:pt x="11" y="36"/>
                    <a:pt x="6" y="34"/>
                    <a:pt x="0" y="34"/>
                  </a:cubicBezTo>
                  <a:cubicBezTo>
                    <a:pt x="1" y="31"/>
                    <a:pt x="3" y="32"/>
                    <a:pt x="4" y="32"/>
                  </a:cubicBezTo>
                  <a:cubicBezTo>
                    <a:pt x="5" y="32"/>
                    <a:pt x="7" y="32"/>
                    <a:pt x="7" y="31"/>
                  </a:cubicBezTo>
                  <a:cubicBezTo>
                    <a:pt x="8" y="26"/>
                    <a:pt x="11" y="27"/>
                    <a:pt x="15" y="28"/>
                  </a:cubicBezTo>
                  <a:cubicBezTo>
                    <a:pt x="15" y="26"/>
                    <a:pt x="9" y="22"/>
                    <a:pt x="17" y="22"/>
                  </a:cubicBezTo>
                  <a:cubicBezTo>
                    <a:pt x="20" y="22"/>
                    <a:pt x="16" y="19"/>
                    <a:pt x="17" y="17"/>
                  </a:cubicBezTo>
                  <a:cubicBezTo>
                    <a:pt x="19" y="18"/>
                    <a:pt x="21" y="19"/>
                    <a:pt x="23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0"/>
                    <a:pt x="27" y="18"/>
                    <a:pt x="26" y="17"/>
                  </a:cubicBezTo>
                  <a:cubicBezTo>
                    <a:pt x="21" y="12"/>
                    <a:pt x="24" y="5"/>
                    <a:pt x="19" y="0"/>
                  </a:cubicBezTo>
                  <a:cubicBezTo>
                    <a:pt x="22" y="0"/>
                    <a:pt x="22" y="2"/>
                    <a:pt x="23" y="3"/>
                  </a:cubicBezTo>
                  <a:cubicBezTo>
                    <a:pt x="24" y="5"/>
                    <a:pt x="25" y="7"/>
                    <a:pt x="27" y="8"/>
                  </a:cubicBezTo>
                  <a:cubicBezTo>
                    <a:pt x="31" y="9"/>
                    <a:pt x="31" y="11"/>
                    <a:pt x="30" y="14"/>
                  </a:cubicBezTo>
                  <a:cubicBezTo>
                    <a:pt x="28" y="17"/>
                    <a:pt x="27" y="20"/>
                    <a:pt x="32" y="20"/>
                  </a:cubicBezTo>
                  <a:cubicBezTo>
                    <a:pt x="32" y="20"/>
                    <a:pt x="33" y="20"/>
                    <a:pt x="33" y="21"/>
                  </a:cubicBezTo>
                  <a:cubicBezTo>
                    <a:pt x="34" y="22"/>
                    <a:pt x="34" y="24"/>
                    <a:pt x="36" y="22"/>
                  </a:cubicBezTo>
                  <a:cubicBezTo>
                    <a:pt x="37" y="22"/>
                    <a:pt x="36" y="20"/>
                    <a:pt x="35" y="19"/>
                  </a:cubicBezTo>
                  <a:cubicBezTo>
                    <a:pt x="32" y="16"/>
                    <a:pt x="33" y="14"/>
                    <a:pt x="36" y="12"/>
                  </a:cubicBezTo>
                  <a:cubicBezTo>
                    <a:pt x="39" y="11"/>
                    <a:pt x="38" y="8"/>
                    <a:pt x="39" y="6"/>
                  </a:cubicBezTo>
                  <a:cubicBezTo>
                    <a:pt x="41" y="5"/>
                    <a:pt x="41" y="2"/>
                    <a:pt x="43" y="3"/>
                  </a:cubicBezTo>
                  <a:cubicBezTo>
                    <a:pt x="46" y="4"/>
                    <a:pt x="46" y="6"/>
                    <a:pt x="46" y="8"/>
                  </a:cubicBezTo>
                  <a:cubicBezTo>
                    <a:pt x="45" y="12"/>
                    <a:pt x="44" y="16"/>
                    <a:pt x="42" y="20"/>
                  </a:cubicBezTo>
                  <a:cubicBezTo>
                    <a:pt x="41" y="22"/>
                    <a:pt x="40" y="23"/>
                    <a:pt x="42" y="25"/>
                  </a:cubicBezTo>
                  <a:cubicBezTo>
                    <a:pt x="44" y="26"/>
                    <a:pt x="45" y="23"/>
                    <a:pt x="46" y="22"/>
                  </a:cubicBezTo>
                  <a:cubicBezTo>
                    <a:pt x="49" y="18"/>
                    <a:pt x="51" y="14"/>
                    <a:pt x="54" y="10"/>
                  </a:cubicBezTo>
                  <a:cubicBezTo>
                    <a:pt x="54" y="10"/>
                    <a:pt x="55" y="11"/>
                    <a:pt x="55" y="11"/>
                  </a:cubicBezTo>
                  <a:close/>
                </a:path>
              </a:pathLst>
            </a:custGeom>
            <a:solidFill>
              <a:srgbClr val="E2A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9" name="Freeform 1620">
              <a:extLst>
                <a:ext uri="{FF2B5EF4-FFF2-40B4-BE49-F238E27FC236}">
                  <a16:creationId xmlns:a16="http://schemas.microsoft.com/office/drawing/2014/main" id="{4FC09CBD-FA8F-C8EF-8246-82A179EF1B62}"/>
                </a:ext>
              </a:extLst>
            </p:cNvPr>
            <p:cNvSpPr/>
            <p:nvPr userDrawn="1"/>
          </p:nvSpPr>
          <p:spPr bwMode="auto">
            <a:xfrm>
              <a:off x="9256713" y="1638300"/>
              <a:ext cx="15875" cy="22225"/>
            </a:xfrm>
            <a:custGeom>
              <a:avLst/>
              <a:gdLst>
                <a:gd name="T0" fmla="*/ 1 w 4"/>
                <a:gd name="T1" fmla="*/ 6 h 6"/>
                <a:gd name="T2" fmla="*/ 1 w 4"/>
                <a:gd name="T3" fmla="*/ 1 h 6"/>
                <a:gd name="T4" fmla="*/ 3 w 4"/>
                <a:gd name="T5" fmla="*/ 2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4" y="6"/>
                    <a:pt x="1" y="6"/>
                  </a:cubicBezTo>
                  <a:close/>
                </a:path>
              </a:pathLst>
            </a:custGeom>
            <a:solidFill>
              <a:srgbClr val="8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0" name="Freeform 1621">
              <a:extLst>
                <a:ext uri="{FF2B5EF4-FFF2-40B4-BE49-F238E27FC236}">
                  <a16:creationId xmlns:a16="http://schemas.microsoft.com/office/drawing/2014/main" id="{4FE23F02-1657-B7C3-006D-E7BFE4D329A8}"/>
                </a:ext>
              </a:extLst>
            </p:cNvPr>
            <p:cNvSpPr/>
            <p:nvPr userDrawn="1"/>
          </p:nvSpPr>
          <p:spPr bwMode="auto">
            <a:xfrm>
              <a:off x="9856788" y="111125"/>
              <a:ext cx="407987" cy="350838"/>
            </a:xfrm>
            <a:custGeom>
              <a:avLst/>
              <a:gdLst>
                <a:gd name="T0" fmla="*/ 108 w 109"/>
                <a:gd name="T1" fmla="*/ 34 h 94"/>
                <a:gd name="T2" fmla="*/ 108 w 109"/>
                <a:gd name="T3" fmla="*/ 36 h 94"/>
                <a:gd name="T4" fmla="*/ 108 w 109"/>
                <a:gd name="T5" fmla="*/ 42 h 94"/>
                <a:gd name="T6" fmla="*/ 107 w 109"/>
                <a:gd name="T7" fmla="*/ 44 h 94"/>
                <a:gd name="T8" fmla="*/ 100 w 109"/>
                <a:gd name="T9" fmla="*/ 57 h 94"/>
                <a:gd name="T10" fmla="*/ 95 w 109"/>
                <a:gd name="T11" fmla="*/ 61 h 94"/>
                <a:gd name="T12" fmla="*/ 77 w 109"/>
                <a:gd name="T13" fmla="*/ 60 h 94"/>
                <a:gd name="T14" fmla="*/ 80 w 109"/>
                <a:gd name="T15" fmla="*/ 64 h 94"/>
                <a:gd name="T16" fmla="*/ 83 w 109"/>
                <a:gd name="T17" fmla="*/ 80 h 94"/>
                <a:gd name="T18" fmla="*/ 81 w 109"/>
                <a:gd name="T19" fmla="*/ 81 h 94"/>
                <a:gd name="T20" fmla="*/ 79 w 109"/>
                <a:gd name="T21" fmla="*/ 85 h 94"/>
                <a:gd name="T22" fmla="*/ 82 w 109"/>
                <a:gd name="T23" fmla="*/ 90 h 94"/>
                <a:gd name="T24" fmla="*/ 84 w 109"/>
                <a:gd name="T25" fmla="*/ 92 h 94"/>
                <a:gd name="T26" fmla="*/ 67 w 109"/>
                <a:gd name="T27" fmla="*/ 93 h 94"/>
                <a:gd name="T28" fmla="*/ 67 w 109"/>
                <a:gd name="T29" fmla="*/ 81 h 94"/>
                <a:gd name="T30" fmla="*/ 56 w 109"/>
                <a:gd name="T31" fmla="*/ 77 h 94"/>
                <a:gd name="T32" fmla="*/ 54 w 109"/>
                <a:gd name="T33" fmla="*/ 73 h 94"/>
                <a:gd name="T34" fmla="*/ 57 w 109"/>
                <a:gd name="T35" fmla="*/ 65 h 94"/>
                <a:gd name="T36" fmla="*/ 54 w 109"/>
                <a:gd name="T37" fmla="*/ 51 h 94"/>
                <a:gd name="T38" fmla="*/ 52 w 109"/>
                <a:gd name="T39" fmla="*/ 48 h 94"/>
                <a:gd name="T40" fmla="*/ 57 w 109"/>
                <a:gd name="T41" fmla="*/ 47 h 94"/>
                <a:gd name="T42" fmla="*/ 57 w 109"/>
                <a:gd name="T43" fmla="*/ 47 h 94"/>
                <a:gd name="T44" fmla="*/ 60 w 109"/>
                <a:gd name="T45" fmla="*/ 50 h 94"/>
                <a:gd name="T46" fmla="*/ 62 w 109"/>
                <a:gd name="T47" fmla="*/ 46 h 94"/>
                <a:gd name="T48" fmla="*/ 56 w 109"/>
                <a:gd name="T49" fmla="*/ 39 h 94"/>
                <a:gd name="T50" fmla="*/ 57 w 109"/>
                <a:gd name="T51" fmla="*/ 39 h 94"/>
                <a:gd name="T52" fmla="*/ 66 w 109"/>
                <a:gd name="T53" fmla="*/ 39 h 94"/>
                <a:gd name="T54" fmla="*/ 62 w 109"/>
                <a:gd name="T55" fmla="*/ 33 h 94"/>
                <a:gd name="T56" fmla="*/ 62 w 109"/>
                <a:gd name="T57" fmla="*/ 31 h 94"/>
                <a:gd name="T58" fmla="*/ 62 w 109"/>
                <a:gd name="T59" fmla="*/ 30 h 94"/>
                <a:gd name="T60" fmla="*/ 67 w 109"/>
                <a:gd name="T61" fmla="*/ 24 h 94"/>
                <a:gd name="T62" fmla="*/ 48 w 109"/>
                <a:gd name="T63" fmla="*/ 29 h 94"/>
                <a:gd name="T64" fmla="*/ 41 w 109"/>
                <a:gd name="T65" fmla="*/ 30 h 94"/>
                <a:gd name="T66" fmla="*/ 28 w 109"/>
                <a:gd name="T67" fmla="*/ 23 h 94"/>
                <a:gd name="T68" fmla="*/ 25 w 109"/>
                <a:gd name="T69" fmla="*/ 22 h 94"/>
                <a:gd name="T70" fmla="*/ 26 w 109"/>
                <a:gd name="T71" fmla="*/ 25 h 94"/>
                <a:gd name="T72" fmla="*/ 32 w 109"/>
                <a:gd name="T73" fmla="*/ 29 h 94"/>
                <a:gd name="T74" fmla="*/ 32 w 109"/>
                <a:gd name="T75" fmla="*/ 36 h 94"/>
                <a:gd name="T76" fmla="*/ 31 w 109"/>
                <a:gd name="T77" fmla="*/ 37 h 94"/>
                <a:gd name="T78" fmla="*/ 32 w 109"/>
                <a:gd name="T79" fmla="*/ 38 h 94"/>
                <a:gd name="T80" fmla="*/ 33 w 109"/>
                <a:gd name="T81" fmla="*/ 42 h 94"/>
                <a:gd name="T82" fmla="*/ 19 w 109"/>
                <a:gd name="T83" fmla="*/ 52 h 94"/>
                <a:gd name="T84" fmla="*/ 24 w 109"/>
                <a:gd name="T85" fmla="*/ 54 h 94"/>
                <a:gd name="T86" fmla="*/ 23 w 109"/>
                <a:gd name="T87" fmla="*/ 58 h 94"/>
                <a:gd name="T88" fmla="*/ 21 w 109"/>
                <a:gd name="T89" fmla="*/ 68 h 94"/>
                <a:gd name="T90" fmla="*/ 0 w 109"/>
                <a:gd name="T91" fmla="*/ 59 h 94"/>
                <a:gd name="T92" fmla="*/ 8 w 109"/>
                <a:gd name="T93" fmla="*/ 55 h 94"/>
                <a:gd name="T94" fmla="*/ 9 w 109"/>
                <a:gd name="T95" fmla="*/ 49 h 94"/>
                <a:gd name="T96" fmla="*/ 7 w 109"/>
                <a:gd name="T97" fmla="*/ 23 h 94"/>
                <a:gd name="T98" fmla="*/ 14 w 109"/>
                <a:gd name="T99" fmla="*/ 17 h 94"/>
                <a:gd name="T100" fmla="*/ 22 w 109"/>
                <a:gd name="T101" fmla="*/ 10 h 94"/>
                <a:gd name="T102" fmla="*/ 43 w 109"/>
                <a:gd name="T103" fmla="*/ 7 h 94"/>
                <a:gd name="T104" fmla="*/ 52 w 109"/>
                <a:gd name="T105" fmla="*/ 7 h 94"/>
                <a:gd name="T106" fmla="*/ 75 w 109"/>
                <a:gd name="T107" fmla="*/ 5 h 94"/>
                <a:gd name="T108" fmla="*/ 81 w 109"/>
                <a:gd name="T109" fmla="*/ 7 h 94"/>
                <a:gd name="T110" fmla="*/ 87 w 109"/>
                <a:gd name="T111" fmla="*/ 13 h 94"/>
                <a:gd name="T112" fmla="*/ 90 w 109"/>
                <a:gd name="T113" fmla="*/ 19 h 94"/>
                <a:gd name="T114" fmla="*/ 108 w 109"/>
                <a:gd name="T11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94">
                  <a:moveTo>
                    <a:pt x="108" y="34"/>
                  </a:moveTo>
                  <a:cubicBezTo>
                    <a:pt x="109" y="35"/>
                    <a:pt x="104" y="35"/>
                    <a:pt x="108" y="36"/>
                  </a:cubicBezTo>
                  <a:cubicBezTo>
                    <a:pt x="109" y="38"/>
                    <a:pt x="109" y="41"/>
                    <a:pt x="108" y="42"/>
                  </a:cubicBezTo>
                  <a:cubicBezTo>
                    <a:pt x="107" y="43"/>
                    <a:pt x="106" y="44"/>
                    <a:pt x="107" y="44"/>
                  </a:cubicBezTo>
                  <a:cubicBezTo>
                    <a:pt x="109" y="51"/>
                    <a:pt x="103" y="54"/>
                    <a:pt x="100" y="57"/>
                  </a:cubicBezTo>
                  <a:cubicBezTo>
                    <a:pt x="99" y="60"/>
                    <a:pt x="97" y="60"/>
                    <a:pt x="95" y="61"/>
                  </a:cubicBezTo>
                  <a:cubicBezTo>
                    <a:pt x="89" y="61"/>
                    <a:pt x="83" y="62"/>
                    <a:pt x="77" y="60"/>
                  </a:cubicBezTo>
                  <a:cubicBezTo>
                    <a:pt x="77" y="62"/>
                    <a:pt x="79" y="63"/>
                    <a:pt x="80" y="64"/>
                  </a:cubicBezTo>
                  <a:cubicBezTo>
                    <a:pt x="85" y="69"/>
                    <a:pt x="84" y="75"/>
                    <a:pt x="83" y="80"/>
                  </a:cubicBezTo>
                  <a:cubicBezTo>
                    <a:pt x="83" y="81"/>
                    <a:pt x="82" y="82"/>
                    <a:pt x="81" y="81"/>
                  </a:cubicBezTo>
                  <a:cubicBezTo>
                    <a:pt x="79" y="82"/>
                    <a:pt x="80" y="84"/>
                    <a:pt x="79" y="85"/>
                  </a:cubicBezTo>
                  <a:cubicBezTo>
                    <a:pt x="78" y="88"/>
                    <a:pt x="77" y="91"/>
                    <a:pt x="82" y="90"/>
                  </a:cubicBezTo>
                  <a:cubicBezTo>
                    <a:pt x="83" y="90"/>
                    <a:pt x="83" y="91"/>
                    <a:pt x="84" y="92"/>
                  </a:cubicBezTo>
                  <a:cubicBezTo>
                    <a:pt x="78" y="92"/>
                    <a:pt x="73" y="94"/>
                    <a:pt x="67" y="93"/>
                  </a:cubicBezTo>
                  <a:cubicBezTo>
                    <a:pt x="70" y="89"/>
                    <a:pt x="71" y="85"/>
                    <a:pt x="67" y="81"/>
                  </a:cubicBezTo>
                  <a:cubicBezTo>
                    <a:pt x="64" y="78"/>
                    <a:pt x="60" y="77"/>
                    <a:pt x="56" y="77"/>
                  </a:cubicBezTo>
                  <a:cubicBezTo>
                    <a:pt x="54" y="77"/>
                    <a:pt x="53" y="76"/>
                    <a:pt x="54" y="73"/>
                  </a:cubicBezTo>
                  <a:cubicBezTo>
                    <a:pt x="56" y="71"/>
                    <a:pt x="56" y="67"/>
                    <a:pt x="57" y="65"/>
                  </a:cubicBezTo>
                  <a:cubicBezTo>
                    <a:pt x="58" y="63"/>
                    <a:pt x="56" y="53"/>
                    <a:pt x="54" y="51"/>
                  </a:cubicBezTo>
                  <a:cubicBezTo>
                    <a:pt x="53" y="50"/>
                    <a:pt x="50" y="50"/>
                    <a:pt x="52" y="48"/>
                  </a:cubicBezTo>
                  <a:cubicBezTo>
                    <a:pt x="53" y="46"/>
                    <a:pt x="55" y="46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8" y="48"/>
                    <a:pt x="58" y="51"/>
                    <a:pt x="60" y="50"/>
                  </a:cubicBezTo>
                  <a:cubicBezTo>
                    <a:pt x="63" y="49"/>
                    <a:pt x="61" y="47"/>
                    <a:pt x="62" y="46"/>
                  </a:cubicBezTo>
                  <a:cubicBezTo>
                    <a:pt x="59" y="44"/>
                    <a:pt x="57" y="42"/>
                    <a:pt x="56" y="39"/>
                  </a:cubicBezTo>
                  <a:cubicBezTo>
                    <a:pt x="56" y="39"/>
                    <a:pt x="57" y="39"/>
                    <a:pt x="57" y="39"/>
                  </a:cubicBezTo>
                  <a:cubicBezTo>
                    <a:pt x="60" y="39"/>
                    <a:pt x="63" y="39"/>
                    <a:pt x="66" y="39"/>
                  </a:cubicBezTo>
                  <a:cubicBezTo>
                    <a:pt x="61" y="38"/>
                    <a:pt x="60" y="38"/>
                    <a:pt x="62" y="33"/>
                  </a:cubicBezTo>
                  <a:cubicBezTo>
                    <a:pt x="63" y="32"/>
                    <a:pt x="63" y="32"/>
                    <a:pt x="62" y="31"/>
                  </a:cubicBezTo>
                  <a:cubicBezTo>
                    <a:pt x="62" y="31"/>
                    <a:pt x="62" y="30"/>
                    <a:pt x="62" y="30"/>
                  </a:cubicBezTo>
                  <a:cubicBezTo>
                    <a:pt x="63" y="27"/>
                    <a:pt x="65" y="25"/>
                    <a:pt x="67" y="24"/>
                  </a:cubicBezTo>
                  <a:cubicBezTo>
                    <a:pt x="62" y="28"/>
                    <a:pt x="56" y="31"/>
                    <a:pt x="48" y="29"/>
                  </a:cubicBezTo>
                  <a:cubicBezTo>
                    <a:pt x="46" y="27"/>
                    <a:pt x="44" y="28"/>
                    <a:pt x="41" y="30"/>
                  </a:cubicBezTo>
                  <a:cubicBezTo>
                    <a:pt x="37" y="27"/>
                    <a:pt x="32" y="26"/>
                    <a:pt x="28" y="23"/>
                  </a:cubicBezTo>
                  <a:cubicBezTo>
                    <a:pt x="27" y="22"/>
                    <a:pt x="26" y="21"/>
                    <a:pt x="25" y="22"/>
                  </a:cubicBezTo>
                  <a:cubicBezTo>
                    <a:pt x="24" y="23"/>
                    <a:pt x="26" y="24"/>
                    <a:pt x="26" y="25"/>
                  </a:cubicBezTo>
                  <a:cubicBezTo>
                    <a:pt x="28" y="26"/>
                    <a:pt x="30" y="27"/>
                    <a:pt x="32" y="29"/>
                  </a:cubicBezTo>
                  <a:cubicBezTo>
                    <a:pt x="35" y="32"/>
                    <a:pt x="35" y="33"/>
                    <a:pt x="32" y="36"/>
                  </a:cubicBezTo>
                  <a:cubicBezTo>
                    <a:pt x="31" y="36"/>
                    <a:pt x="30" y="37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cubicBezTo>
                    <a:pt x="35" y="39"/>
                    <a:pt x="35" y="40"/>
                    <a:pt x="33" y="42"/>
                  </a:cubicBezTo>
                  <a:cubicBezTo>
                    <a:pt x="29" y="45"/>
                    <a:pt x="26" y="50"/>
                    <a:pt x="19" y="52"/>
                  </a:cubicBezTo>
                  <a:cubicBezTo>
                    <a:pt x="21" y="53"/>
                    <a:pt x="23" y="52"/>
                    <a:pt x="24" y="54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2" y="61"/>
                    <a:pt x="23" y="64"/>
                    <a:pt x="21" y="68"/>
                  </a:cubicBezTo>
                  <a:cubicBezTo>
                    <a:pt x="16" y="60"/>
                    <a:pt x="9" y="57"/>
                    <a:pt x="0" y="59"/>
                  </a:cubicBezTo>
                  <a:cubicBezTo>
                    <a:pt x="3" y="58"/>
                    <a:pt x="5" y="56"/>
                    <a:pt x="8" y="55"/>
                  </a:cubicBezTo>
                  <a:cubicBezTo>
                    <a:pt x="10" y="53"/>
                    <a:pt x="11" y="52"/>
                    <a:pt x="9" y="49"/>
                  </a:cubicBezTo>
                  <a:cubicBezTo>
                    <a:pt x="4" y="41"/>
                    <a:pt x="4" y="32"/>
                    <a:pt x="7" y="23"/>
                  </a:cubicBezTo>
                  <a:cubicBezTo>
                    <a:pt x="8" y="20"/>
                    <a:pt x="11" y="18"/>
                    <a:pt x="14" y="17"/>
                  </a:cubicBezTo>
                  <a:cubicBezTo>
                    <a:pt x="18" y="16"/>
                    <a:pt x="21" y="14"/>
                    <a:pt x="22" y="10"/>
                  </a:cubicBezTo>
                  <a:cubicBezTo>
                    <a:pt x="24" y="0"/>
                    <a:pt x="38" y="0"/>
                    <a:pt x="43" y="7"/>
                  </a:cubicBezTo>
                  <a:cubicBezTo>
                    <a:pt x="48" y="12"/>
                    <a:pt x="48" y="12"/>
                    <a:pt x="52" y="7"/>
                  </a:cubicBezTo>
                  <a:cubicBezTo>
                    <a:pt x="58" y="1"/>
                    <a:pt x="68" y="0"/>
                    <a:pt x="75" y="5"/>
                  </a:cubicBezTo>
                  <a:cubicBezTo>
                    <a:pt x="77" y="7"/>
                    <a:pt x="79" y="7"/>
                    <a:pt x="81" y="7"/>
                  </a:cubicBezTo>
                  <a:cubicBezTo>
                    <a:pt x="85" y="7"/>
                    <a:pt x="88" y="9"/>
                    <a:pt x="87" y="13"/>
                  </a:cubicBezTo>
                  <a:cubicBezTo>
                    <a:pt x="87" y="16"/>
                    <a:pt x="89" y="17"/>
                    <a:pt x="90" y="19"/>
                  </a:cubicBezTo>
                  <a:cubicBezTo>
                    <a:pt x="95" y="25"/>
                    <a:pt x="102" y="29"/>
                    <a:pt x="108" y="34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1" name="Freeform 1622">
              <a:extLst>
                <a:ext uri="{FF2B5EF4-FFF2-40B4-BE49-F238E27FC236}">
                  <a16:creationId xmlns:a16="http://schemas.microsoft.com/office/drawing/2014/main" id="{79D6CC91-D010-93A3-9E96-410FE6F2470E}"/>
                </a:ext>
              </a:extLst>
            </p:cNvPr>
            <p:cNvSpPr/>
            <p:nvPr userDrawn="1"/>
          </p:nvSpPr>
          <p:spPr bwMode="auto">
            <a:xfrm>
              <a:off x="9104313" y="1401763"/>
              <a:ext cx="190500" cy="206375"/>
            </a:xfrm>
            <a:custGeom>
              <a:avLst/>
              <a:gdLst>
                <a:gd name="T0" fmla="*/ 28 w 51"/>
                <a:gd name="T1" fmla="*/ 47 h 55"/>
                <a:gd name="T2" fmla="*/ 27 w 51"/>
                <a:gd name="T3" fmla="*/ 54 h 55"/>
                <a:gd name="T4" fmla="*/ 26 w 51"/>
                <a:gd name="T5" fmla="*/ 53 h 55"/>
                <a:gd name="T6" fmla="*/ 24 w 51"/>
                <a:gd name="T7" fmla="*/ 49 h 55"/>
                <a:gd name="T8" fmla="*/ 20 w 51"/>
                <a:gd name="T9" fmla="*/ 51 h 55"/>
                <a:gd name="T10" fmla="*/ 18 w 51"/>
                <a:gd name="T11" fmla="*/ 54 h 55"/>
                <a:gd name="T12" fmla="*/ 16 w 51"/>
                <a:gd name="T13" fmla="*/ 55 h 55"/>
                <a:gd name="T14" fmla="*/ 15 w 51"/>
                <a:gd name="T15" fmla="*/ 52 h 55"/>
                <a:gd name="T16" fmla="*/ 16 w 51"/>
                <a:gd name="T17" fmla="*/ 47 h 55"/>
                <a:gd name="T18" fmla="*/ 10 w 51"/>
                <a:gd name="T19" fmla="*/ 46 h 55"/>
                <a:gd name="T20" fmla="*/ 11 w 51"/>
                <a:gd name="T21" fmla="*/ 43 h 55"/>
                <a:gd name="T22" fmla="*/ 10 w 51"/>
                <a:gd name="T23" fmla="*/ 39 h 55"/>
                <a:gd name="T24" fmla="*/ 2 w 51"/>
                <a:gd name="T25" fmla="*/ 36 h 55"/>
                <a:gd name="T26" fmla="*/ 0 w 51"/>
                <a:gd name="T27" fmla="*/ 34 h 55"/>
                <a:gd name="T28" fmla="*/ 2 w 51"/>
                <a:gd name="T29" fmla="*/ 33 h 55"/>
                <a:gd name="T30" fmla="*/ 8 w 51"/>
                <a:gd name="T31" fmla="*/ 25 h 55"/>
                <a:gd name="T32" fmla="*/ 13 w 51"/>
                <a:gd name="T33" fmla="*/ 27 h 55"/>
                <a:gd name="T34" fmla="*/ 12 w 51"/>
                <a:gd name="T35" fmla="*/ 21 h 55"/>
                <a:gd name="T36" fmla="*/ 12 w 51"/>
                <a:gd name="T37" fmla="*/ 9 h 55"/>
                <a:gd name="T38" fmla="*/ 26 w 51"/>
                <a:gd name="T39" fmla="*/ 2 h 55"/>
                <a:gd name="T40" fmla="*/ 31 w 51"/>
                <a:gd name="T41" fmla="*/ 2 h 55"/>
                <a:gd name="T42" fmla="*/ 40 w 51"/>
                <a:gd name="T43" fmla="*/ 7 h 55"/>
                <a:gd name="T44" fmla="*/ 42 w 51"/>
                <a:gd name="T45" fmla="*/ 12 h 55"/>
                <a:gd name="T46" fmla="*/ 39 w 51"/>
                <a:gd name="T47" fmla="*/ 23 h 55"/>
                <a:gd name="T48" fmla="*/ 37 w 51"/>
                <a:gd name="T49" fmla="*/ 32 h 55"/>
                <a:gd name="T50" fmla="*/ 44 w 51"/>
                <a:gd name="T51" fmla="*/ 36 h 55"/>
                <a:gd name="T52" fmla="*/ 51 w 51"/>
                <a:gd name="T53" fmla="*/ 37 h 55"/>
                <a:gd name="T54" fmla="*/ 42 w 51"/>
                <a:gd name="T55" fmla="*/ 38 h 55"/>
                <a:gd name="T56" fmla="*/ 37 w 51"/>
                <a:gd name="T57" fmla="*/ 43 h 55"/>
                <a:gd name="T58" fmla="*/ 34 w 51"/>
                <a:gd name="T59" fmla="*/ 44 h 55"/>
                <a:gd name="T60" fmla="*/ 30 w 51"/>
                <a:gd name="T61" fmla="*/ 40 h 55"/>
                <a:gd name="T62" fmla="*/ 28 w 51"/>
                <a:gd name="T63" fmla="*/ 40 h 55"/>
                <a:gd name="T64" fmla="*/ 20 w 51"/>
                <a:gd name="T65" fmla="*/ 43 h 55"/>
                <a:gd name="T66" fmla="*/ 28 w 51"/>
                <a:gd name="T6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5">
                  <a:moveTo>
                    <a:pt x="28" y="47"/>
                  </a:moveTo>
                  <a:cubicBezTo>
                    <a:pt x="27" y="49"/>
                    <a:pt x="28" y="52"/>
                    <a:pt x="27" y="54"/>
                  </a:cubicBezTo>
                  <a:cubicBezTo>
                    <a:pt x="26" y="55"/>
                    <a:pt x="26" y="54"/>
                    <a:pt x="26" y="53"/>
                  </a:cubicBezTo>
                  <a:cubicBezTo>
                    <a:pt x="26" y="51"/>
                    <a:pt x="26" y="49"/>
                    <a:pt x="24" y="49"/>
                  </a:cubicBezTo>
                  <a:cubicBezTo>
                    <a:pt x="22" y="48"/>
                    <a:pt x="21" y="50"/>
                    <a:pt x="20" y="51"/>
                  </a:cubicBezTo>
                  <a:cubicBezTo>
                    <a:pt x="19" y="52"/>
                    <a:pt x="19" y="53"/>
                    <a:pt x="18" y="54"/>
                  </a:cubicBezTo>
                  <a:cubicBezTo>
                    <a:pt x="18" y="54"/>
                    <a:pt x="17" y="55"/>
                    <a:pt x="16" y="55"/>
                  </a:cubicBezTo>
                  <a:cubicBezTo>
                    <a:pt x="15" y="54"/>
                    <a:pt x="15" y="53"/>
                    <a:pt x="15" y="52"/>
                  </a:cubicBezTo>
                  <a:cubicBezTo>
                    <a:pt x="16" y="50"/>
                    <a:pt x="19" y="48"/>
                    <a:pt x="16" y="47"/>
                  </a:cubicBezTo>
                  <a:cubicBezTo>
                    <a:pt x="14" y="46"/>
                    <a:pt x="12" y="45"/>
                    <a:pt x="10" y="46"/>
                  </a:cubicBezTo>
                  <a:cubicBezTo>
                    <a:pt x="9" y="44"/>
                    <a:pt x="10" y="44"/>
                    <a:pt x="11" y="43"/>
                  </a:cubicBezTo>
                  <a:cubicBezTo>
                    <a:pt x="13" y="40"/>
                    <a:pt x="12" y="40"/>
                    <a:pt x="10" y="39"/>
                  </a:cubicBezTo>
                  <a:cubicBezTo>
                    <a:pt x="7" y="38"/>
                    <a:pt x="4" y="37"/>
                    <a:pt x="2" y="36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8" y="32"/>
                    <a:pt x="9" y="31"/>
                    <a:pt x="8" y="25"/>
                  </a:cubicBezTo>
                  <a:cubicBezTo>
                    <a:pt x="10" y="24"/>
                    <a:pt x="11" y="29"/>
                    <a:pt x="13" y="27"/>
                  </a:cubicBezTo>
                  <a:cubicBezTo>
                    <a:pt x="14" y="25"/>
                    <a:pt x="13" y="22"/>
                    <a:pt x="12" y="21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7" y="7"/>
                    <a:pt x="22" y="7"/>
                    <a:pt x="26" y="2"/>
                  </a:cubicBezTo>
                  <a:cubicBezTo>
                    <a:pt x="27" y="0"/>
                    <a:pt x="29" y="1"/>
                    <a:pt x="31" y="2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41" y="9"/>
                    <a:pt x="43" y="10"/>
                    <a:pt x="42" y="12"/>
                  </a:cubicBezTo>
                  <a:cubicBezTo>
                    <a:pt x="43" y="17"/>
                    <a:pt x="44" y="20"/>
                    <a:pt x="39" y="23"/>
                  </a:cubicBezTo>
                  <a:cubicBezTo>
                    <a:pt x="36" y="25"/>
                    <a:pt x="35" y="29"/>
                    <a:pt x="37" y="32"/>
                  </a:cubicBezTo>
                  <a:cubicBezTo>
                    <a:pt x="38" y="36"/>
                    <a:pt x="41" y="36"/>
                    <a:pt x="44" y="36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48" y="39"/>
                    <a:pt x="45" y="38"/>
                    <a:pt x="42" y="38"/>
                  </a:cubicBezTo>
                  <a:cubicBezTo>
                    <a:pt x="39" y="38"/>
                    <a:pt x="35" y="37"/>
                    <a:pt x="37" y="43"/>
                  </a:cubicBezTo>
                  <a:cubicBezTo>
                    <a:pt x="37" y="44"/>
                    <a:pt x="35" y="44"/>
                    <a:pt x="34" y="44"/>
                  </a:cubicBezTo>
                  <a:cubicBezTo>
                    <a:pt x="34" y="41"/>
                    <a:pt x="33" y="40"/>
                    <a:pt x="30" y="40"/>
                  </a:cubicBezTo>
                  <a:cubicBezTo>
                    <a:pt x="29" y="41"/>
                    <a:pt x="29" y="41"/>
                    <a:pt x="28" y="40"/>
                  </a:cubicBezTo>
                  <a:cubicBezTo>
                    <a:pt x="24" y="36"/>
                    <a:pt x="23" y="40"/>
                    <a:pt x="20" y="43"/>
                  </a:cubicBezTo>
                  <a:cubicBezTo>
                    <a:pt x="23" y="45"/>
                    <a:pt x="26" y="44"/>
                    <a:pt x="28" y="47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2" name="Freeform 1623">
              <a:extLst>
                <a:ext uri="{FF2B5EF4-FFF2-40B4-BE49-F238E27FC236}">
                  <a16:creationId xmlns:a16="http://schemas.microsoft.com/office/drawing/2014/main" id="{D6C9ECC0-41FE-A6D6-C695-2150A27EC957}"/>
                </a:ext>
              </a:extLst>
            </p:cNvPr>
            <p:cNvSpPr/>
            <p:nvPr userDrawn="1"/>
          </p:nvSpPr>
          <p:spPr bwMode="auto">
            <a:xfrm>
              <a:off x="9361488" y="1365250"/>
              <a:ext cx="123825" cy="179388"/>
            </a:xfrm>
            <a:custGeom>
              <a:avLst/>
              <a:gdLst>
                <a:gd name="T0" fmla="*/ 1 w 33"/>
                <a:gd name="T1" fmla="*/ 15 h 48"/>
                <a:gd name="T2" fmla="*/ 3 w 33"/>
                <a:gd name="T3" fmla="*/ 3 h 48"/>
                <a:gd name="T4" fmla="*/ 5 w 33"/>
                <a:gd name="T5" fmla="*/ 2 h 48"/>
                <a:gd name="T6" fmla="*/ 13 w 33"/>
                <a:gd name="T7" fmla="*/ 0 h 48"/>
                <a:gd name="T8" fmla="*/ 14 w 33"/>
                <a:gd name="T9" fmla="*/ 6 h 48"/>
                <a:gd name="T10" fmla="*/ 14 w 33"/>
                <a:gd name="T11" fmla="*/ 11 h 48"/>
                <a:gd name="T12" fmla="*/ 14 w 33"/>
                <a:gd name="T13" fmla="*/ 13 h 48"/>
                <a:gd name="T14" fmla="*/ 16 w 33"/>
                <a:gd name="T15" fmla="*/ 13 h 48"/>
                <a:gd name="T16" fmla="*/ 28 w 33"/>
                <a:gd name="T17" fmla="*/ 10 h 48"/>
                <a:gd name="T18" fmla="*/ 32 w 33"/>
                <a:gd name="T19" fmla="*/ 12 h 48"/>
                <a:gd name="T20" fmla="*/ 31 w 33"/>
                <a:gd name="T21" fmla="*/ 16 h 48"/>
                <a:gd name="T22" fmla="*/ 21 w 33"/>
                <a:gd name="T23" fmla="*/ 21 h 48"/>
                <a:gd name="T24" fmla="*/ 19 w 33"/>
                <a:gd name="T25" fmla="*/ 23 h 48"/>
                <a:gd name="T26" fmla="*/ 22 w 33"/>
                <a:gd name="T27" fmla="*/ 32 h 48"/>
                <a:gd name="T28" fmla="*/ 23 w 33"/>
                <a:gd name="T29" fmla="*/ 35 h 48"/>
                <a:gd name="T30" fmla="*/ 24 w 33"/>
                <a:gd name="T31" fmla="*/ 45 h 48"/>
                <a:gd name="T32" fmla="*/ 23 w 33"/>
                <a:gd name="T33" fmla="*/ 47 h 48"/>
                <a:gd name="T34" fmla="*/ 21 w 33"/>
                <a:gd name="T35" fmla="*/ 47 h 48"/>
                <a:gd name="T36" fmla="*/ 9 w 33"/>
                <a:gd name="T37" fmla="*/ 39 h 48"/>
                <a:gd name="T38" fmla="*/ 7 w 33"/>
                <a:gd name="T39" fmla="*/ 35 h 48"/>
                <a:gd name="T40" fmla="*/ 5 w 33"/>
                <a:gd name="T41" fmla="*/ 31 h 48"/>
                <a:gd name="T42" fmla="*/ 1 w 33"/>
                <a:gd name="T4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48">
                  <a:moveTo>
                    <a:pt x="1" y="15"/>
                  </a:moveTo>
                  <a:cubicBezTo>
                    <a:pt x="0" y="11"/>
                    <a:pt x="3" y="7"/>
                    <a:pt x="3" y="3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8" y="5"/>
                    <a:pt x="10" y="0"/>
                    <a:pt x="13" y="0"/>
                  </a:cubicBezTo>
                  <a:cubicBezTo>
                    <a:pt x="13" y="2"/>
                    <a:pt x="11" y="4"/>
                    <a:pt x="14" y="6"/>
                  </a:cubicBezTo>
                  <a:cubicBezTo>
                    <a:pt x="16" y="6"/>
                    <a:pt x="14" y="9"/>
                    <a:pt x="14" y="11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4" y="14"/>
                    <a:pt x="15" y="14"/>
                    <a:pt x="16" y="13"/>
                  </a:cubicBezTo>
                  <a:cubicBezTo>
                    <a:pt x="19" y="11"/>
                    <a:pt x="24" y="11"/>
                    <a:pt x="28" y="10"/>
                  </a:cubicBezTo>
                  <a:cubicBezTo>
                    <a:pt x="29" y="9"/>
                    <a:pt x="31" y="10"/>
                    <a:pt x="32" y="12"/>
                  </a:cubicBezTo>
                  <a:cubicBezTo>
                    <a:pt x="33" y="13"/>
                    <a:pt x="32" y="15"/>
                    <a:pt x="31" y="16"/>
                  </a:cubicBezTo>
                  <a:cubicBezTo>
                    <a:pt x="28" y="18"/>
                    <a:pt x="25" y="21"/>
                    <a:pt x="21" y="21"/>
                  </a:cubicBezTo>
                  <a:cubicBezTo>
                    <a:pt x="19" y="21"/>
                    <a:pt x="19" y="22"/>
                    <a:pt x="19" y="23"/>
                  </a:cubicBezTo>
                  <a:cubicBezTo>
                    <a:pt x="19" y="27"/>
                    <a:pt x="20" y="29"/>
                    <a:pt x="22" y="32"/>
                  </a:cubicBezTo>
                  <a:cubicBezTo>
                    <a:pt x="23" y="33"/>
                    <a:pt x="24" y="35"/>
                    <a:pt x="23" y="35"/>
                  </a:cubicBezTo>
                  <a:cubicBezTo>
                    <a:pt x="19" y="39"/>
                    <a:pt x="23" y="42"/>
                    <a:pt x="24" y="45"/>
                  </a:cubicBezTo>
                  <a:cubicBezTo>
                    <a:pt x="24" y="46"/>
                    <a:pt x="25" y="47"/>
                    <a:pt x="23" y="47"/>
                  </a:cubicBezTo>
                  <a:cubicBezTo>
                    <a:pt x="23" y="48"/>
                    <a:pt x="22" y="47"/>
                    <a:pt x="21" y="47"/>
                  </a:cubicBezTo>
                  <a:cubicBezTo>
                    <a:pt x="17" y="44"/>
                    <a:pt x="14" y="40"/>
                    <a:pt x="9" y="39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3"/>
                    <a:pt x="7" y="32"/>
                    <a:pt x="5" y="31"/>
                  </a:cubicBezTo>
                  <a:cubicBezTo>
                    <a:pt x="6" y="25"/>
                    <a:pt x="4" y="20"/>
                    <a:pt x="1" y="15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3" name="Freeform 1624">
              <a:extLst>
                <a:ext uri="{FF2B5EF4-FFF2-40B4-BE49-F238E27FC236}">
                  <a16:creationId xmlns:a16="http://schemas.microsoft.com/office/drawing/2014/main" id="{73146920-E1DE-4256-89FF-ACDE461079DA}"/>
                </a:ext>
              </a:extLst>
            </p:cNvPr>
            <p:cNvSpPr/>
            <p:nvPr userDrawn="1"/>
          </p:nvSpPr>
          <p:spPr bwMode="auto">
            <a:xfrm>
              <a:off x="9148763" y="1319213"/>
              <a:ext cx="112712" cy="123825"/>
            </a:xfrm>
            <a:custGeom>
              <a:avLst/>
              <a:gdLst>
                <a:gd name="T0" fmla="*/ 17 w 30"/>
                <a:gd name="T1" fmla="*/ 4 h 33"/>
                <a:gd name="T2" fmla="*/ 13 w 30"/>
                <a:gd name="T3" fmla="*/ 6 h 33"/>
                <a:gd name="T4" fmla="*/ 15 w 30"/>
                <a:gd name="T5" fmla="*/ 15 h 33"/>
                <a:gd name="T6" fmla="*/ 23 w 30"/>
                <a:gd name="T7" fmla="*/ 20 h 33"/>
                <a:gd name="T8" fmla="*/ 28 w 30"/>
                <a:gd name="T9" fmla="*/ 29 h 33"/>
                <a:gd name="T10" fmla="*/ 20 w 30"/>
                <a:gd name="T11" fmla="*/ 25 h 33"/>
                <a:gd name="T12" fmla="*/ 14 w 30"/>
                <a:gd name="T13" fmla="*/ 27 h 33"/>
                <a:gd name="T14" fmla="*/ 12 w 30"/>
                <a:gd name="T15" fmla="*/ 29 h 33"/>
                <a:gd name="T16" fmla="*/ 5 w 30"/>
                <a:gd name="T17" fmla="*/ 32 h 33"/>
                <a:gd name="T18" fmla="*/ 0 w 30"/>
                <a:gd name="T19" fmla="*/ 30 h 33"/>
                <a:gd name="T20" fmla="*/ 4 w 30"/>
                <a:gd name="T21" fmla="*/ 21 h 33"/>
                <a:gd name="T22" fmla="*/ 10 w 30"/>
                <a:gd name="T23" fmla="*/ 8 h 33"/>
                <a:gd name="T24" fmla="*/ 11 w 30"/>
                <a:gd name="T25" fmla="*/ 0 h 33"/>
                <a:gd name="T26" fmla="*/ 12 w 30"/>
                <a:gd name="T27" fmla="*/ 0 h 33"/>
                <a:gd name="T28" fmla="*/ 17 w 30"/>
                <a:gd name="T2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3">
                  <a:moveTo>
                    <a:pt x="17" y="4"/>
                  </a:moveTo>
                  <a:cubicBezTo>
                    <a:pt x="15" y="5"/>
                    <a:pt x="13" y="4"/>
                    <a:pt x="13" y="6"/>
                  </a:cubicBezTo>
                  <a:cubicBezTo>
                    <a:pt x="13" y="9"/>
                    <a:pt x="12" y="12"/>
                    <a:pt x="15" y="15"/>
                  </a:cubicBezTo>
                  <a:cubicBezTo>
                    <a:pt x="17" y="17"/>
                    <a:pt x="20" y="18"/>
                    <a:pt x="23" y="20"/>
                  </a:cubicBezTo>
                  <a:cubicBezTo>
                    <a:pt x="26" y="22"/>
                    <a:pt x="30" y="24"/>
                    <a:pt x="28" y="29"/>
                  </a:cubicBezTo>
                  <a:cubicBezTo>
                    <a:pt x="25" y="29"/>
                    <a:pt x="22" y="27"/>
                    <a:pt x="20" y="25"/>
                  </a:cubicBezTo>
                  <a:cubicBezTo>
                    <a:pt x="17" y="24"/>
                    <a:pt x="14" y="22"/>
                    <a:pt x="14" y="27"/>
                  </a:cubicBezTo>
                  <a:cubicBezTo>
                    <a:pt x="14" y="28"/>
                    <a:pt x="13" y="29"/>
                    <a:pt x="12" y="29"/>
                  </a:cubicBezTo>
                  <a:cubicBezTo>
                    <a:pt x="8" y="27"/>
                    <a:pt x="7" y="30"/>
                    <a:pt x="5" y="32"/>
                  </a:cubicBezTo>
                  <a:cubicBezTo>
                    <a:pt x="3" y="33"/>
                    <a:pt x="2" y="31"/>
                    <a:pt x="0" y="30"/>
                  </a:cubicBezTo>
                  <a:cubicBezTo>
                    <a:pt x="0" y="27"/>
                    <a:pt x="2" y="24"/>
                    <a:pt x="4" y="21"/>
                  </a:cubicBezTo>
                  <a:cubicBezTo>
                    <a:pt x="8" y="18"/>
                    <a:pt x="10" y="14"/>
                    <a:pt x="10" y="8"/>
                  </a:cubicBezTo>
                  <a:cubicBezTo>
                    <a:pt x="10" y="5"/>
                    <a:pt x="12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2"/>
                    <a:pt x="16" y="2"/>
                    <a:pt x="17" y="4"/>
                  </a:cubicBezTo>
                  <a:close/>
                </a:path>
              </a:pathLst>
            </a:custGeom>
            <a:solidFill>
              <a:srgbClr val="B9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4" name="Freeform 1625">
              <a:extLst>
                <a:ext uri="{FF2B5EF4-FFF2-40B4-BE49-F238E27FC236}">
                  <a16:creationId xmlns:a16="http://schemas.microsoft.com/office/drawing/2014/main" id="{C17526D7-12F0-EA8C-D2D7-D8C30B954071}"/>
                </a:ext>
              </a:extLst>
            </p:cNvPr>
            <p:cNvSpPr/>
            <p:nvPr userDrawn="1"/>
          </p:nvSpPr>
          <p:spPr bwMode="auto">
            <a:xfrm>
              <a:off x="9272588" y="1401763"/>
              <a:ext cx="58737" cy="96838"/>
            </a:xfrm>
            <a:custGeom>
              <a:avLst/>
              <a:gdLst>
                <a:gd name="T0" fmla="*/ 0 w 16"/>
                <a:gd name="T1" fmla="*/ 8 h 26"/>
                <a:gd name="T2" fmla="*/ 7 w 16"/>
                <a:gd name="T3" fmla="*/ 0 h 26"/>
                <a:gd name="T4" fmla="*/ 13 w 16"/>
                <a:gd name="T5" fmla="*/ 5 h 26"/>
                <a:gd name="T6" fmla="*/ 14 w 16"/>
                <a:gd name="T7" fmla="*/ 10 h 26"/>
                <a:gd name="T8" fmla="*/ 14 w 16"/>
                <a:gd name="T9" fmla="*/ 9 h 26"/>
                <a:gd name="T10" fmla="*/ 14 w 16"/>
                <a:gd name="T11" fmla="*/ 9 h 26"/>
                <a:gd name="T12" fmla="*/ 14 w 16"/>
                <a:gd name="T13" fmla="*/ 7 h 26"/>
                <a:gd name="T14" fmla="*/ 14 w 16"/>
                <a:gd name="T15" fmla="*/ 22 h 26"/>
                <a:gd name="T16" fmla="*/ 5 w 16"/>
                <a:gd name="T17" fmla="*/ 25 h 26"/>
                <a:gd name="T18" fmla="*/ 0 w 16"/>
                <a:gd name="T19" fmla="*/ 19 h 26"/>
                <a:gd name="T20" fmla="*/ 0 w 16"/>
                <a:gd name="T2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6">
                  <a:moveTo>
                    <a:pt x="0" y="8"/>
                  </a:moveTo>
                  <a:cubicBezTo>
                    <a:pt x="2" y="5"/>
                    <a:pt x="4" y="3"/>
                    <a:pt x="7" y="0"/>
                  </a:cubicBezTo>
                  <a:cubicBezTo>
                    <a:pt x="8" y="2"/>
                    <a:pt x="9" y="5"/>
                    <a:pt x="13" y="5"/>
                  </a:cubicBezTo>
                  <a:cubicBezTo>
                    <a:pt x="14" y="6"/>
                    <a:pt x="13" y="8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6" y="12"/>
                    <a:pt x="15" y="17"/>
                    <a:pt x="14" y="22"/>
                  </a:cubicBezTo>
                  <a:cubicBezTo>
                    <a:pt x="14" y="26"/>
                    <a:pt x="8" y="25"/>
                    <a:pt x="5" y="25"/>
                  </a:cubicBezTo>
                  <a:cubicBezTo>
                    <a:pt x="2" y="25"/>
                    <a:pt x="0" y="22"/>
                    <a:pt x="0" y="19"/>
                  </a:cubicBezTo>
                  <a:cubicBezTo>
                    <a:pt x="0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5" name="Freeform 1626">
              <a:extLst>
                <a:ext uri="{FF2B5EF4-FFF2-40B4-BE49-F238E27FC236}">
                  <a16:creationId xmlns:a16="http://schemas.microsoft.com/office/drawing/2014/main" id="{B1C2D194-358D-F526-6875-2D09D59CB8DF}"/>
                </a:ext>
              </a:extLst>
            </p:cNvPr>
            <p:cNvSpPr/>
            <p:nvPr userDrawn="1"/>
          </p:nvSpPr>
          <p:spPr bwMode="auto">
            <a:xfrm>
              <a:off x="9193213" y="1274763"/>
              <a:ext cx="127000" cy="107950"/>
            </a:xfrm>
            <a:custGeom>
              <a:avLst/>
              <a:gdLst>
                <a:gd name="T0" fmla="*/ 5 w 34"/>
                <a:gd name="T1" fmla="*/ 16 h 29"/>
                <a:gd name="T2" fmla="*/ 0 w 34"/>
                <a:gd name="T3" fmla="*/ 12 h 29"/>
                <a:gd name="T4" fmla="*/ 13 w 34"/>
                <a:gd name="T5" fmla="*/ 5 h 29"/>
                <a:gd name="T6" fmla="*/ 25 w 34"/>
                <a:gd name="T7" fmla="*/ 1 h 29"/>
                <a:gd name="T8" fmla="*/ 27 w 34"/>
                <a:gd name="T9" fmla="*/ 3 h 29"/>
                <a:gd name="T10" fmla="*/ 11 w 34"/>
                <a:gd name="T11" fmla="*/ 13 h 29"/>
                <a:gd name="T12" fmla="*/ 34 w 34"/>
                <a:gd name="T13" fmla="*/ 25 h 29"/>
                <a:gd name="T14" fmla="*/ 34 w 34"/>
                <a:gd name="T15" fmla="*/ 26 h 29"/>
                <a:gd name="T16" fmla="*/ 31 w 34"/>
                <a:gd name="T17" fmla="*/ 28 h 29"/>
                <a:gd name="T18" fmla="*/ 5 w 34"/>
                <a:gd name="T1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8">
                  <a:moveTo>
                    <a:pt x="5" y="16"/>
                  </a:moveTo>
                  <a:cubicBezTo>
                    <a:pt x="2" y="16"/>
                    <a:pt x="0" y="16"/>
                    <a:pt x="0" y="12"/>
                  </a:cubicBezTo>
                  <a:cubicBezTo>
                    <a:pt x="6" y="13"/>
                    <a:pt x="10" y="11"/>
                    <a:pt x="13" y="5"/>
                  </a:cubicBezTo>
                  <a:cubicBezTo>
                    <a:pt x="17" y="5"/>
                    <a:pt x="21" y="3"/>
                    <a:pt x="25" y="1"/>
                  </a:cubicBezTo>
                  <a:cubicBezTo>
                    <a:pt x="27" y="0"/>
                    <a:pt x="28" y="1"/>
                    <a:pt x="27" y="3"/>
                  </a:cubicBezTo>
                  <a:cubicBezTo>
                    <a:pt x="22" y="6"/>
                    <a:pt x="16" y="8"/>
                    <a:pt x="11" y="13"/>
                  </a:cubicBezTo>
                  <a:cubicBezTo>
                    <a:pt x="19" y="17"/>
                    <a:pt x="26" y="21"/>
                    <a:pt x="34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1" y="28"/>
                  </a:cubicBezTo>
                  <a:cubicBezTo>
                    <a:pt x="22" y="24"/>
                    <a:pt x="14" y="19"/>
                    <a:pt x="5" y="16"/>
                  </a:cubicBezTo>
                  <a:close/>
                </a:path>
              </a:pathLst>
            </a:custGeom>
            <a:solidFill>
              <a:srgbClr val="6A5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6" name="Freeform 1627">
              <a:extLst>
                <a:ext uri="{FF2B5EF4-FFF2-40B4-BE49-F238E27FC236}">
                  <a16:creationId xmlns:a16="http://schemas.microsoft.com/office/drawing/2014/main" id="{C26FACCE-060C-E897-801E-F8C8CE69B9F3}"/>
                </a:ext>
              </a:extLst>
            </p:cNvPr>
            <p:cNvSpPr/>
            <p:nvPr userDrawn="1"/>
          </p:nvSpPr>
          <p:spPr bwMode="auto">
            <a:xfrm>
              <a:off x="9167813" y="1533525"/>
              <a:ext cx="69850" cy="44450"/>
            </a:xfrm>
            <a:custGeom>
              <a:avLst/>
              <a:gdLst>
                <a:gd name="T0" fmla="*/ 11 w 19"/>
                <a:gd name="T1" fmla="*/ 12 h 12"/>
                <a:gd name="T2" fmla="*/ 8 w 19"/>
                <a:gd name="T3" fmla="*/ 11 h 12"/>
                <a:gd name="T4" fmla="*/ 5 w 19"/>
                <a:gd name="T5" fmla="*/ 2 h 12"/>
                <a:gd name="T6" fmla="*/ 9 w 19"/>
                <a:gd name="T7" fmla="*/ 2 h 12"/>
                <a:gd name="T8" fmla="*/ 14 w 19"/>
                <a:gd name="T9" fmla="*/ 4 h 12"/>
                <a:gd name="T10" fmla="*/ 17 w 19"/>
                <a:gd name="T11" fmla="*/ 9 h 12"/>
                <a:gd name="T12" fmla="*/ 17 w 19"/>
                <a:gd name="T13" fmla="*/ 9 h 12"/>
                <a:gd name="T14" fmla="*/ 12 w 19"/>
                <a:gd name="T15" fmla="*/ 11 h 12"/>
                <a:gd name="T16" fmla="*/ 11 w 1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2">
                  <a:moveTo>
                    <a:pt x="11" y="12"/>
                  </a:moveTo>
                  <a:cubicBezTo>
                    <a:pt x="10" y="11"/>
                    <a:pt x="9" y="11"/>
                    <a:pt x="8" y="11"/>
                  </a:cubicBezTo>
                  <a:cubicBezTo>
                    <a:pt x="0" y="8"/>
                    <a:pt x="0" y="8"/>
                    <a:pt x="5" y="2"/>
                  </a:cubicBezTo>
                  <a:cubicBezTo>
                    <a:pt x="7" y="1"/>
                    <a:pt x="8" y="0"/>
                    <a:pt x="9" y="2"/>
                  </a:cubicBezTo>
                  <a:cubicBezTo>
                    <a:pt x="11" y="4"/>
                    <a:pt x="12" y="4"/>
                    <a:pt x="14" y="4"/>
                  </a:cubicBezTo>
                  <a:cubicBezTo>
                    <a:pt x="18" y="3"/>
                    <a:pt x="19" y="5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1"/>
                    <a:pt x="14" y="10"/>
                    <a:pt x="12" y="11"/>
                  </a:cubicBezTo>
                  <a:cubicBezTo>
                    <a:pt x="11" y="11"/>
                    <a:pt x="11" y="11"/>
                    <a:pt x="11" y="12"/>
                  </a:cubicBezTo>
                  <a:close/>
                </a:path>
              </a:pathLst>
            </a:custGeom>
            <a:solidFill>
              <a:srgbClr val="E4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7" name="Freeform 1628">
              <a:extLst>
                <a:ext uri="{FF2B5EF4-FFF2-40B4-BE49-F238E27FC236}">
                  <a16:creationId xmlns:a16="http://schemas.microsoft.com/office/drawing/2014/main" id="{6C560C40-7DA6-C930-53FF-A309E99EF5A1}"/>
                </a:ext>
              </a:extLst>
            </p:cNvPr>
            <p:cNvSpPr/>
            <p:nvPr userDrawn="1"/>
          </p:nvSpPr>
          <p:spPr bwMode="auto">
            <a:xfrm>
              <a:off x="9291638" y="1371600"/>
              <a:ext cx="33337" cy="68263"/>
            </a:xfrm>
            <a:custGeom>
              <a:avLst/>
              <a:gdLst>
                <a:gd name="T0" fmla="*/ 5 w 9"/>
                <a:gd name="T1" fmla="*/ 2 h 18"/>
                <a:gd name="T2" fmla="*/ 8 w 9"/>
                <a:gd name="T3" fmla="*/ 0 h 18"/>
                <a:gd name="T4" fmla="*/ 9 w 9"/>
                <a:gd name="T5" fmla="*/ 15 h 18"/>
                <a:gd name="T6" fmla="*/ 9 w 9"/>
                <a:gd name="T7" fmla="*/ 18 h 18"/>
                <a:gd name="T8" fmla="*/ 4 w 9"/>
                <a:gd name="T9" fmla="*/ 13 h 18"/>
                <a:gd name="T10" fmla="*/ 2 w 9"/>
                <a:gd name="T11" fmla="*/ 11 h 18"/>
                <a:gd name="T12" fmla="*/ 2 w 9"/>
                <a:gd name="T13" fmla="*/ 8 h 18"/>
                <a:gd name="T14" fmla="*/ 5 w 9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7" y="2"/>
                    <a:pt x="8" y="2"/>
                    <a:pt x="8" y="0"/>
                  </a:cubicBezTo>
                  <a:cubicBezTo>
                    <a:pt x="9" y="5"/>
                    <a:pt x="8" y="10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8" y="15"/>
                    <a:pt x="8" y="13"/>
                    <a:pt x="4" y="13"/>
                  </a:cubicBezTo>
                  <a:cubicBezTo>
                    <a:pt x="2" y="14"/>
                    <a:pt x="2" y="12"/>
                    <a:pt x="2" y="11"/>
                  </a:cubicBezTo>
                  <a:cubicBezTo>
                    <a:pt x="2" y="10"/>
                    <a:pt x="3" y="9"/>
                    <a:pt x="2" y="8"/>
                  </a:cubicBezTo>
                  <a:cubicBezTo>
                    <a:pt x="0" y="4"/>
                    <a:pt x="5" y="5"/>
                    <a:pt x="5" y="2"/>
                  </a:cubicBezTo>
                  <a:close/>
                </a:path>
              </a:pathLst>
            </a:custGeom>
            <a:solidFill>
              <a:srgbClr val="B0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8" name="Freeform 1629">
              <a:extLst>
                <a:ext uri="{FF2B5EF4-FFF2-40B4-BE49-F238E27FC236}">
                  <a16:creationId xmlns:a16="http://schemas.microsoft.com/office/drawing/2014/main" id="{8E269283-252B-0F47-2973-34FE747D6051}"/>
                </a:ext>
              </a:extLst>
            </p:cNvPr>
            <p:cNvSpPr/>
            <p:nvPr userDrawn="1"/>
          </p:nvSpPr>
          <p:spPr bwMode="auto">
            <a:xfrm>
              <a:off x="9212263" y="1566863"/>
              <a:ext cx="30162" cy="30163"/>
            </a:xfrm>
            <a:custGeom>
              <a:avLst/>
              <a:gdLst>
                <a:gd name="T0" fmla="*/ 0 w 8"/>
                <a:gd name="T1" fmla="*/ 2 h 8"/>
                <a:gd name="T2" fmla="*/ 5 w 8"/>
                <a:gd name="T3" fmla="*/ 0 h 8"/>
                <a:gd name="T4" fmla="*/ 7 w 8"/>
                <a:gd name="T5" fmla="*/ 5 h 8"/>
                <a:gd name="T6" fmla="*/ 7 w 8"/>
                <a:gd name="T7" fmla="*/ 7 h 8"/>
                <a:gd name="T8" fmla="*/ 5 w 8"/>
                <a:gd name="T9" fmla="*/ 7 h 8"/>
                <a:gd name="T10" fmla="*/ 0 w 8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0"/>
                    <a:pt x="4" y="1"/>
                    <a:pt x="5" y="0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7" y="8"/>
                    <a:pt x="6" y="7"/>
                    <a:pt x="5" y="7"/>
                  </a:cubicBezTo>
                  <a:cubicBezTo>
                    <a:pt x="3" y="5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9" name="Freeform 1630">
              <a:extLst>
                <a:ext uri="{FF2B5EF4-FFF2-40B4-BE49-F238E27FC236}">
                  <a16:creationId xmlns:a16="http://schemas.microsoft.com/office/drawing/2014/main" id="{DFE217C4-E7C0-580E-799A-7914F891D094}"/>
                </a:ext>
              </a:extLst>
            </p:cNvPr>
            <p:cNvSpPr/>
            <p:nvPr userDrawn="1"/>
          </p:nvSpPr>
          <p:spPr bwMode="auto">
            <a:xfrm>
              <a:off x="9099550" y="12700"/>
              <a:ext cx="104775" cy="98425"/>
            </a:xfrm>
            <a:custGeom>
              <a:avLst/>
              <a:gdLst>
                <a:gd name="T0" fmla="*/ 1 w 28"/>
                <a:gd name="T1" fmla="*/ 13 h 26"/>
                <a:gd name="T2" fmla="*/ 5 w 28"/>
                <a:gd name="T3" fmla="*/ 9 h 26"/>
                <a:gd name="T4" fmla="*/ 1 w 28"/>
                <a:gd name="T5" fmla="*/ 7 h 26"/>
                <a:gd name="T6" fmla="*/ 5 w 28"/>
                <a:gd name="T7" fmla="*/ 7 h 26"/>
                <a:gd name="T8" fmla="*/ 13 w 28"/>
                <a:gd name="T9" fmla="*/ 8 h 26"/>
                <a:gd name="T10" fmla="*/ 17 w 28"/>
                <a:gd name="T11" fmla="*/ 1 h 26"/>
                <a:gd name="T12" fmla="*/ 17 w 28"/>
                <a:gd name="T13" fmla="*/ 0 h 26"/>
                <a:gd name="T14" fmla="*/ 21 w 28"/>
                <a:gd name="T15" fmla="*/ 4 h 26"/>
                <a:gd name="T16" fmla="*/ 18 w 28"/>
                <a:gd name="T17" fmla="*/ 7 h 26"/>
                <a:gd name="T18" fmla="*/ 20 w 28"/>
                <a:gd name="T19" fmla="*/ 10 h 26"/>
                <a:gd name="T20" fmla="*/ 23 w 28"/>
                <a:gd name="T21" fmla="*/ 14 h 26"/>
                <a:gd name="T22" fmla="*/ 26 w 28"/>
                <a:gd name="T23" fmla="*/ 18 h 26"/>
                <a:gd name="T24" fmla="*/ 27 w 28"/>
                <a:gd name="T25" fmla="*/ 24 h 26"/>
                <a:gd name="T26" fmla="*/ 22 w 28"/>
                <a:gd name="T27" fmla="*/ 25 h 26"/>
                <a:gd name="T28" fmla="*/ 19 w 28"/>
                <a:gd name="T29" fmla="*/ 24 h 26"/>
                <a:gd name="T30" fmla="*/ 15 w 28"/>
                <a:gd name="T31" fmla="*/ 20 h 26"/>
                <a:gd name="T32" fmla="*/ 12 w 28"/>
                <a:gd name="T33" fmla="*/ 14 h 26"/>
                <a:gd name="T34" fmla="*/ 9 w 28"/>
                <a:gd name="T35" fmla="*/ 14 h 26"/>
                <a:gd name="T36" fmla="*/ 9 w 28"/>
                <a:gd name="T37" fmla="*/ 18 h 26"/>
                <a:gd name="T38" fmla="*/ 7 w 28"/>
                <a:gd name="T39" fmla="*/ 26 h 26"/>
                <a:gd name="T40" fmla="*/ 5 w 28"/>
                <a:gd name="T41" fmla="*/ 16 h 26"/>
                <a:gd name="T42" fmla="*/ 3 w 28"/>
                <a:gd name="T43" fmla="*/ 25 h 26"/>
                <a:gd name="T44" fmla="*/ 1 w 28"/>
                <a:gd name="T45" fmla="*/ 21 h 26"/>
                <a:gd name="T46" fmla="*/ 1 w 28"/>
                <a:gd name="T4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6">
                  <a:moveTo>
                    <a:pt x="1" y="13"/>
                  </a:moveTo>
                  <a:cubicBezTo>
                    <a:pt x="3" y="12"/>
                    <a:pt x="5" y="12"/>
                    <a:pt x="5" y="9"/>
                  </a:cubicBezTo>
                  <a:cubicBezTo>
                    <a:pt x="5" y="7"/>
                    <a:pt x="3" y="7"/>
                    <a:pt x="1" y="7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9"/>
                    <a:pt x="9" y="10"/>
                    <a:pt x="13" y="8"/>
                  </a:cubicBezTo>
                  <a:cubicBezTo>
                    <a:pt x="17" y="7"/>
                    <a:pt x="16" y="4"/>
                    <a:pt x="17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8" y="2"/>
                    <a:pt x="20" y="3"/>
                    <a:pt x="21" y="4"/>
                  </a:cubicBezTo>
                  <a:cubicBezTo>
                    <a:pt x="20" y="5"/>
                    <a:pt x="19" y="6"/>
                    <a:pt x="18" y="7"/>
                  </a:cubicBezTo>
                  <a:cubicBezTo>
                    <a:pt x="17" y="8"/>
                    <a:pt x="17" y="10"/>
                    <a:pt x="20" y="10"/>
                  </a:cubicBezTo>
                  <a:cubicBezTo>
                    <a:pt x="22" y="10"/>
                    <a:pt x="24" y="11"/>
                    <a:pt x="23" y="14"/>
                  </a:cubicBezTo>
                  <a:cubicBezTo>
                    <a:pt x="23" y="16"/>
                    <a:pt x="25" y="17"/>
                    <a:pt x="26" y="18"/>
                  </a:cubicBezTo>
                  <a:cubicBezTo>
                    <a:pt x="28" y="19"/>
                    <a:pt x="28" y="22"/>
                    <a:pt x="27" y="24"/>
                  </a:cubicBezTo>
                  <a:cubicBezTo>
                    <a:pt x="26" y="26"/>
                    <a:pt x="24" y="26"/>
                    <a:pt x="22" y="25"/>
                  </a:cubicBezTo>
                  <a:cubicBezTo>
                    <a:pt x="21" y="24"/>
                    <a:pt x="20" y="24"/>
                    <a:pt x="19" y="24"/>
                  </a:cubicBezTo>
                  <a:cubicBezTo>
                    <a:pt x="14" y="25"/>
                    <a:pt x="13" y="25"/>
                    <a:pt x="15" y="20"/>
                  </a:cubicBezTo>
                  <a:cubicBezTo>
                    <a:pt x="15" y="17"/>
                    <a:pt x="16" y="14"/>
                    <a:pt x="12" y="14"/>
                  </a:cubicBezTo>
                  <a:cubicBezTo>
                    <a:pt x="11" y="14"/>
                    <a:pt x="10" y="12"/>
                    <a:pt x="9" y="14"/>
                  </a:cubicBezTo>
                  <a:cubicBezTo>
                    <a:pt x="8" y="15"/>
                    <a:pt x="9" y="16"/>
                    <a:pt x="9" y="18"/>
                  </a:cubicBezTo>
                  <a:cubicBezTo>
                    <a:pt x="11" y="21"/>
                    <a:pt x="12" y="25"/>
                    <a:pt x="7" y="26"/>
                  </a:cubicBezTo>
                  <a:cubicBezTo>
                    <a:pt x="5" y="23"/>
                    <a:pt x="8" y="19"/>
                    <a:pt x="5" y="16"/>
                  </a:cubicBezTo>
                  <a:cubicBezTo>
                    <a:pt x="3" y="19"/>
                    <a:pt x="5" y="23"/>
                    <a:pt x="3" y="25"/>
                  </a:cubicBezTo>
                  <a:cubicBezTo>
                    <a:pt x="0" y="25"/>
                    <a:pt x="1" y="23"/>
                    <a:pt x="1" y="21"/>
                  </a:cubicBezTo>
                  <a:cubicBezTo>
                    <a:pt x="1" y="18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EAC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0" name="Freeform 1631">
              <a:extLst>
                <a:ext uri="{FF2B5EF4-FFF2-40B4-BE49-F238E27FC236}">
                  <a16:creationId xmlns:a16="http://schemas.microsoft.com/office/drawing/2014/main" id="{84E75021-0822-5D94-FE5C-A5D7BF79DC54}"/>
                </a:ext>
              </a:extLst>
            </p:cNvPr>
            <p:cNvSpPr/>
            <p:nvPr userDrawn="1"/>
          </p:nvSpPr>
          <p:spPr bwMode="auto">
            <a:xfrm>
              <a:off x="9110663" y="65088"/>
              <a:ext cx="19050" cy="49213"/>
            </a:xfrm>
            <a:custGeom>
              <a:avLst/>
              <a:gdLst>
                <a:gd name="T0" fmla="*/ 0 w 5"/>
                <a:gd name="T1" fmla="*/ 11 h 13"/>
                <a:gd name="T2" fmla="*/ 0 w 5"/>
                <a:gd name="T3" fmla="*/ 3 h 13"/>
                <a:gd name="T4" fmla="*/ 2 w 5"/>
                <a:gd name="T5" fmla="*/ 0 h 13"/>
                <a:gd name="T6" fmla="*/ 5 w 5"/>
                <a:gd name="T7" fmla="*/ 3 h 13"/>
                <a:gd name="T8" fmla="*/ 4 w 5"/>
                <a:gd name="T9" fmla="*/ 12 h 13"/>
                <a:gd name="T10" fmla="*/ 0 w 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3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6"/>
                    <a:pt x="5" y="9"/>
                    <a:pt x="4" y="12"/>
                  </a:cubicBezTo>
                  <a:cubicBezTo>
                    <a:pt x="2" y="12"/>
                    <a:pt x="1" y="13"/>
                    <a:pt x="0" y="11"/>
                  </a:cubicBezTo>
                  <a:close/>
                </a:path>
              </a:pathLst>
            </a:custGeom>
            <a:solidFill>
              <a:srgbClr val="DF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1" name="Freeform 1632">
              <a:extLst>
                <a:ext uri="{FF2B5EF4-FFF2-40B4-BE49-F238E27FC236}">
                  <a16:creationId xmlns:a16="http://schemas.microsoft.com/office/drawing/2014/main" id="{2764B835-28D8-CC0E-B353-56242ED2E918}"/>
                </a:ext>
              </a:extLst>
            </p:cNvPr>
            <p:cNvSpPr/>
            <p:nvPr userDrawn="1"/>
          </p:nvSpPr>
          <p:spPr bwMode="auto">
            <a:xfrm>
              <a:off x="9129713" y="1588"/>
              <a:ext cx="19050" cy="22225"/>
            </a:xfrm>
            <a:custGeom>
              <a:avLst/>
              <a:gdLst>
                <a:gd name="T0" fmla="*/ 5 w 5"/>
                <a:gd name="T1" fmla="*/ 3 h 6"/>
                <a:gd name="T2" fmla="*/ 2 w 5"/>
                <a:gd name="T3" fmla="*/ 6 h 6"/>
                <a:gd name="T4" fmla="*/ 0 w 5"/>
                <a:gd name="T5" fmla="*/ 3 h 6"/>
                <a:gd name="T6" fmla="*/ 3 w 5"/>
                <a:gd name="T7" fmla="*/ 0 h 6"/>
                <a:gd name="T8" fmla="*/ 5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DA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2" name="Freeform 1633">
              <a:extLst>
                <a:ext uri="{FF2B5EF4-FFF2-40B4-BE49-F238E27FC236}">
                  <a16:creationId xmlns:a16="http://schemas.microsoft.com/office/drawing/2014/main" id="{35C02179-AD36-2F08-5086-F8518DA69BA3}"/>
                </a:ext>
              </a:extLst>
            </p:cNvPr>
            <p:cNvSpPr/>
            <p:nvPr userDrawn="1"/>
          </p:nvSpPr>
          <p:spPr bwMode="auto">
            <a:xfrm>
              <a:off x="9163050" y="9525"/>
              <a:ext cx="19050" cy="22225"/>
            </a:xfrm>
            <a:custGeom>
              <a:avLst/>
              <a:gdLst>
                <a:gd name="T0" fmla="*/ 4 w 5"/>
                <a:gd name="T1" fmla="*/ 5 h 6"/>
                <a:gd name="T2" fmla="*/ 0 w 5"/>
                <a:gd name="T3" fmla="*/ 1 h 6"/>
                <a:gd name="T4" fmla="*/ 4 w 5"/>
                <a:gd name="T5" fmla="*/ 1 h 6"/>
                <a:gd name="T6" fmla="*/ 4 w 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1" y="6"/>
                    <a:pt x="0" y="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D9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3" name="Freeform 1634">
              <a:extLst>
                <a:ext uri="{FF2B5EF4-FFF2-40B4-BE49-F238E27FC236}">
                  <a16:creationId xmlns:a16="http://schemas.microsoft.com/office/drawing/2014/main" id="{F6B71891-B14F-43C7-FB9E-0398D295BACA}"/>
                </a:ext>
              </a:extLst>
            </p:cNvPr>
            <p:cNvSpPr/>
            <p:nvPr userDrawn="1"/>
          </p:nvSpPr>
          <p:spPr bwMode="auto">
            <a:xfrm>
              <a:off x="9121775" y="1162050"/>
              <a:ext cx="49212" cy="60325"/>
            </a:xfrm>
            <a:custGeom>
              <a:avLst/>
              <a:gdLst>
                <a:gd name="T0" fmla="*/ 9 w 13"/>
                <a:gd name="T1" fmla="*/ 16 h 16"/>
                <a:gd name="T2" fmla="*/ 6 w 13"/>
                <a:gd name="T3" fmla="*/ 11 h 16"/>
                <a:gd name="T4" fmla="*/ 6 w 13"/>
                <a:gd name="T5" fmla="*/ 9 h 16"/>
                <a:gd name="T6" fmla="*/ 4 w 13"/>
                <a:gd name="T7" fmla="*/ 7 h 16"/>
                <a:gd name="T8" fmla="*/ 0 w 13"/>
                <a:gd name="T9" fmla="*/ 2 h 16"/>
                <a:gd name="T10" fmla="*/ 1 w 13"/>
                <a:gd name="T11" fmla="*/ 0 h 16"/>
                <a:gd name="T12" fmla="*/ 9 w 13"/>
                <a:gd name="T13" fmla="*/ 1 h 16"/>
                <a:gd name="T14" fmla="*/ 12 w 13"/>
                <a:gd name="T15" fmla="*/ 8 h 16"/>
                <a:gd name="T16" fmla="*/ 9 w 13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9" y="16"/>
                  </a:moveTo>
                  <a:cubicBezTo>
                    <a:pt x="8" y="14"/>
                    <a:pt x="7" y="13"/>
                    <a:pt x="6" y="11"/>
                  </a:cubicBezTo>
                  <a:cubicBezTo>
                    <a:pt x="6" y="11"/>
                    <a:pt x="5" y="10"/>
                    <a:pt x="6" y="9"/>
                  </a:cubicBezTo>
                  <a:cubicBezTo>
                    <a:pt x="7" y="7"/>
                    <a:pt x="7" y="7"/>
                    <a:pt x="4" y="7"/>
                  </a:cubicBezTo>
                  <a:cubicBezTo>
                    <a:pt x="1" y="7"/>
                    <a:pt x="0" y="5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3" y="12"/>
                    <a:pt x="12" y="13"/>
                    <a:pt x="9" y="16"/>
                  </a:cubicBezTo>
                  <a:close/>
                </a:path>
              </a:pathLst>
            </a:custGeom>
            <a:solidFill>
              <a:srgbClr val="DE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4" name="Freeform 1635">
              <a:extLst>
                <a:ext uri="{FF2B5EF4-FFF2-40B4-BE49-F238E27FC236}">
                  <a16:creationId xmlns:a16="http://schemas.microsoft.com/office/drawing/2014/main" id="{686C7C60-4ECD-9182-3399-950AC03B89D6}"/>
                </a:ext>
              </a:extLst>
            </p:cNvPr>
            <p:cNvSpPr/>
            <p:nvPr userDrawn="1"/>
          </p:nvSpPr>
          <p:spPr bwMode="auto">
            <a:xfrm>
              <a:off x="9391650" y="69850"/>
              <a:ext cx="90487" cy="52388"/>
            </a:xfrm>
            <a:custGeom>
              <a:avLst/>
              <a:gdLst>
                <a:gd name="T0" fmla="*/ 13 w 24"/>
                <a:gd name="T1" fmla="*/ 10 h 14"/>
                <a:gd name="T2" fmla="*/ 13 w 24"/>
                <a:gd name="T3" fmla="*/ 8 h 14"/>
                <a:gd name="T4" fmla="*/ 10 w 24"/>
                <a:gd name="T5" fmla="*/ 8 h 14"/>
                <a:gd name="T6" fmla="*/ 8 w 24"/>
                <a:gd name="T7" fmla="*/ 10 h 14"/>
                <a:gd name="T8" fmla="*/ 2 w 24"/>
                <a:gd name="T9" fmla="*/ 9 h 14"/>
                <a:gd name="T10" fmla="*/ 4 w 24"/>
                <a:gd name="T11" fmla="*/ 5 h 14"/>
                <a:gd name="T12" fmla="*/ 10 w 24"/>
                <a:gd name="T13" fmla="*/ 1 h 14"/>
                <a:gd name="T14" fmla="*/ 12 w 24"/>
                <a:gd name="T15" fmla="*/ 1 h 14"/>
                <a:gd name="T16" fmla="*/ 20 w 24"/>
                <a:gd name="T17" fmla="*/ 3 h 14"/>
                <a:gd name="T18" fmla="*/ 23 w 24"/>
                <a:gd name="T19" fmla="*/ 5 h 14"/>
                <a:gd name="T20" fmla="*/ 16 w 24"/>
                <a:gd name="T21" fmla="*/ 14 h 14"/>
                <a:gd name="T22" fmla="*/ 13 w 24"/>
                <a:gd name="T2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4">
                  <a:moveTo>
                    <a:pt x="13" y="10"/>
                  </a:moveTo>
                  <a:cubicBezTo>
                    <a:pt x="13" y="9"/>
                    <a:pt x="14" y="8"/>
                    <a:pt x="13" y="8"/>
                  </a:cubicBezTo>
                  <a:cubicBezTo>
                    <a:pt x="12" y="7"/>
                    <a:pt x="11" y="8"/>
                    <a:pt x="10" y="8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6" y="12"/>
                    <a:pt x="4" y="11"/>
                    <a:pt x="2" y="9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0"/>
                    <a:pt x="12" y="0"/>
                    <a:pt x="12" y="1"/>
                  </a:cubicBezTo>
                  <a:cubicBezTo>
                    <a:pt x="14" y="4"/>
                    <a:pt x="17" y="4"/>
                    <a:pt x="20" y="3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24" y="8"/>
                    <a:pt x="19" y="14"/>
                    <a:pt x="16" y="14"/>
                  </a:cubicBezTo>
                  <a:cubicBezTo>
                    <a:pt x="13" y="14"/>
                    <a:pt x="12" y="12"/>
                    <a:pt x="13" y="10"/>
                  </a:cubicBezTo>
                  <a:close/>
                </a:path>
              </a:pathLst>
            </a:custGeom>
            <a:solidFill>
              <a:srgbClr val="E2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5" name="Freeform 1636">
              <a:extLst>
                <a:ext uri="{FF2B5EF4-FFF2-40B4-BE49-F238E27FC236}">
                  <a16:creationId xmlns:a16="http://schemas.microsoft.com/office/drawing/2014/main" id="{4AFF76D6-D450-312D-F8AE-FC6F5B29F5F0}"/>
                </a:ext>
              </a:extLst>
            </p:cNvPr>
            <p:cNvSpPr/>
            <p:nvPr userDrawn="1"/>
          </p:nvSpPr>
          <p:spPr bwMode="auto">
            <a:xfrm>
              <a:off x="9432925" y="128588"/>
              <a:ext cx="30162" cy="38100"/>
            </a:xfrm>
            <a:custGeom>
              <a:avLst/>
              <a:gdLst>
                <a:gd name="T0" fmla="*/ 1 w 8"/>
                <a:gd name="T1" fmla="*/ 10 h 10"/>
                <a:gd name="T2" fmla="*/ 0 w 8"/>
                <a:gd name="T3" fmla="*/ 9 h 10"/>
                <a:gd name="T4" fmla="*/ 5 w 8"/>
                <a:gd name="T5" fmla="*/ 1 h 10"/>
                <a:gd name="T6" fmla="*/ 7 w 8"/>
                <a:gd name="T7" fmla="*/ 1 h 10"/>
                <a:gd name="T8" fmla="*/ 7 w 8"/>
                <a:gd name="T9" fmla="*/ 3 h 10"/>
                <a:gd name="T10" fmla="*/ 1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10"/>
                    <a:pt x="0" y="10"/>
                    <a:pt x="0" y="9"/>
                  </a:cubicBezTo>
                  <a:cubicBezTo>
                    <a:pt x="1" y="6"/>
                    <a:pt x="2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6"/>
                    <a:pt x="3" y="8"/>
                    <a:pt x="1" y="10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6" name="Freeform 1637">
              <a:extLst>
                <a:ext uri="{FF2B5EF4-FFF2-40B4-BE49-F238E27FC236}">
                  <a16:creationId xmlns:a16="http://schemas.microsoft.com/office/drawing/2014/main" id="{F6659E64-1664-88D8-C1BE-82E97186D992}"/>
                </a:ext>
              </a:extLst>
            </p:cNvPr>
            <p:cNvSpPr/>
            <p:nvPr userDrawn="1"/>
          </p:nvSpPr>
          <p:spPr bwMode="auto">
            <a:xfrm>
              <a:off x="9358313" y="1079500"/>
              <a:ext cx="160337" cy="142875"/>
            </a:xfrm>
            <a:custGeom>
              <a:avLst/>
              <a:gdLst>
                <a:gd name="T0" fmla="*/ 29 w 43"/>
                <a:gd name="T1" fmla="*/ 25 h 38"/>
                <a:gd name="T2" fmla="*/ 26 w 43"/>
                <a:gd name="T3" fmla="*/ 29 h 38"/>
                <a:gd name="T4" fmla="*/ 18 w 43"/>
                <a:gd name="T5" fmla="*/ 34 h 38"/>
                <a:gd name="T6" fmla="*/ 12 w 43"/>
                <a:gd name="T7" fmla="*/ 35 h 38"/>
                <a:gd name="T8" fmla="*/ 15 w 43"/>
                <a:gd name="T9" fmla="*/ 25 h 38"/>
                <a:gd name="T10" fmla="*/ 15 w 43"/>
                <a:gd name="T11" fmla="*/ 22 h 38"/>
                <a:gd name="T12" fmla="*/ 9 w 43"/>
                <a:gd name="T13" fmla="*/ 15 h 38"/>
                <a:gd name="T14" fmla="*/ 2 w 43"/>
                <a:gd name="T15" fmla="*/ 6 h 38"/>
                <a:gd name="T16" fmla="*/ 0 w 43"/>
                <a:gd name="T17" fmla="*/ 2 h 38"/>
                <a:gd name="T18" fmla="*/ 15 w 43"/>
                <a:gd name="T19" fmla="*/ 6 h 38"/>
                <a:gd name="T20" fmla="*/ 15 w 43"/>
                <a:gd name="T21" fmla="*/ 6 h 38"/>
                <a:gd name="T22" fmla="*/ 21 w 43"/>
                <a:gd name="T23" fmla="*/ 5 h 38"/>
                <a:gd name="T24" fmla="*/ 28 w 43"/>
                <a:gd name="T25" fmla="*/ 7 h 38"/>
                <a:gd name="T26" fmla="*/ 37 w 43"/>
                <a:gd name="T27" fmla="*/ 7 h 38"/>
                <a:gd name="T28" fmla="*/ 40 w 43"/>
                <a:gd name="T29" fmla="*/ 20 h 38"/>
                <a:gd name="T30" fmla="*/ 40 w 43"/>
                <a:gd name="T31" fmla="*/ 25 h 38"/>
                <a:gd name="T32" fmla="*/ 29 w 43"/>
                <a:gd name="T3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8">
                  <a:moveTo>
                    <a:pt x="29" y="25"/>
                  </a:moveTo>
                  <a:cubicBezTo>
                    <a:pt x="27" y="25"/>
                    <a:pt x="27" y="27"/>
                    <a:pt x="26" y="29"/>
                  </a:cubicBezTo>
                  <a:cubicBezTo>
                    <a:pt x="26" y="37"/>
                    <a:pt x="26" y="38"/>
                    <a:pt x="18" y="34"/>
                  </a:cubicBezTo>
                  <a:cubicBezTo>
                    <a:pt x="15" y="33"/>
                    <a:pt x="15" y="33"/>
                    <a:pt x="12" y="35"/>
                  </a:cubicBezTo>
                  <a:cubicBezTo>
                    <a:pt x="12" y="29"/>
                    <a:pt x="12" y="29"/>
                    <a:pt x="15" y="25"/>
                  </a:cubicBezTo>
                  <a:cubicBezTo>
                    <a:pt x="16" y="25"/>
                    <a:pt x="18" y="23"/>
                    <a:pt x="15" y="22"/>
                  </a:cubicBezTo>
                  <a:cubicBezTo>
                    <a:pt x="11" y="21"/>
                    <a:pt x="10" y="18"/>
                    <a:pt x="9" y="15"/>
                  </a:cubicBezTo>
                  <a:cubicBezTo>
                    <a:pt x="9" y="11"/>
                    <a:pt x="5" y="8"/>
                    <a:pt x="2" y="6"/>
                  </a:cubicBezTo>
                  <a:cubicBezTo>
                    <a:pt x="1" y="5"/>
                    <a:pt x="0" y="5"/>
                    <a:pt x="0" y="2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9"/>
                    <a:pt x="19" y="0"/>
                    <a:pt x="21" y="5"/>
                  </a:cubicBezTo>
                  <a:cubicBezTo>
                    <a:pt x="24" y="9"/>
                    <a:pt x="26" y="7"/>
                    <a:pt x="28" y="7"/>
                  </a:cubicBezTo>
                  <a:cubicBezTo>
                    <a:pt x="31" y="6"/>
                    <a:pt x="34" y="6"/>
                    <a:pt x="37" y="7"/>
                  </a:cubicBezTo>
                  <a:cubicBezTo>
                    <a:pt x="34" y="12"/>
                    <a:pt x="34" y="16"/>
                    <a:pt x="40" y="20"/>
                  </a:cubicBezTo>
                  <a:cubicBezTo>
                    <a:pt x="42" y="21"/>
                    <a:pt x="43" y="23"/>
                    <a:pt x="40" y="25"/>
                  </a:cubicBezTo>
                  <a:cubicBezTo>
                    <a:pt x="37" y="21"/>
                    <a:pt x="34" y="21"/>
                    <a:pt x="29" y="25"/>
                  </a:cubicBezTo>
                  <a:close/>
                </a:path>
              </a:pathLst>
            </a:custGeom>
            <a:solidFill>
              <a:srgbClr val="F1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7" name="Freeform 1638">
              <a:extLst>
                <a:ext uri="{FF2B5EF4-FFF2-40B4-BE49-F238E27FC236}">
                  <a16:creationId xmlns:a16="http://schemas.microsoft.com/office/drawing/2014/main" id="{E4AA9A72-0FF8-CDD2-D659-723742ABA0C8}"/>
                </a:ext>
              </a:extLst>
            </p:cNvPr>
            <p:cNvSpPr/>
            <p:nvPr userDrawn="1"/>
          </p:nvSpPr>
          <p:spPr bwMode="auto">
            <a:xfrm>
              <a:off x="9466263" y="1150938"/>
              <a:ext cx="41275" cy="30163"/>
            </a:xfrm>
            <a:custGeom>
              <a:avLst/>
              <a:gdLst>
                <a:gd name="T0" fmla="*/ 0 w 11"/>
                <a:gd name="T1" fmla="*/ 6 h 8"/>
                <a:gd name="T2" fmla="*/ 9 w 11"/>
                <a:gd name="T3" fmla="*/ 1 h 8"/>
                <a:gd name="T4" fmla="*/ 11 w 11"/>
                <a:gd name="T5" fmla="*/ 6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0"/>
                    <a:pt x="6" y="2"/>
                    <a:pt x="9" y="1"/>
                  </a:cubicBezTo>
                  <a:cubicBezTo>
                    <a:pt x="11" y="1"/>
                    <a:pt x="11" y="4"/>
                    <a:pt x="11" y="6"/>
                  </a:cubicBezTo>
                  <a:cubicBezTo>
                    <a:pt x="8" y="8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DBB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8" name="Freeform 1639">
              <a:extLst>
                <a:ext uri="{FF2B5EF4-FFF2-40B4-BE49-F238E27FC236}">
                  <a16:creationId xmlns:a16="http://schemas.microsoft.com/office/drawing/2014/main" id="{D6CE60E5-5164-F74F-6129-EB2575880D75}"/>
                </a:ext>
              </a:extLst>
            </p:cNvPr>
            <p:cNvSpPr/>
            <p:nvPr userDrawn="1"/>
          </p:nvSpPr>
          <p:spPr bwMode="auto">
            <a:xfrm>
              <a:off x="9863138" y="390525"/>
              <a:ext cx="168275" cy="128588"/>
            </a:xfrm>
            <a:custGeom>
              <a:avLst/>
              <a:gdLst>
                <a:gd name="T0" fmla="*/ 2 w 45"/>
                <a:gd name="T1" fmla="*/ 31 h 34"/>
                <a:gd name="T2" fmla="*/ 17 w 45"/>
                <a:gd name="T3" fmla="*/ 25 h 34"/>
                <a:gd name="T4" fmla="*/ 20 w 45"/>
                <a:gd name="T5" fmla="*/ 24 h 34"/>
                <a:gd name="T6" fmla="*/ 17 w 45"/>
                <a:gd name="T7" fmla="*/ 23 h 34"/>
                <a:gd name="T8" fmla="*/ 3 w 45"/>
                <a:gd name="T9" fmla="*/ 22 h 34"/>
                <a:gd name="T10" fmla="*/ 1 w 45"/>
                <a:gd name="T11" fmla="*/ 18 h 34"/>
                <a:gd name="T12" fmla="*/ 5 w 45"/>
                <a:gd name="T13" fmla="*/ 18 h 34"/>
                <a:gd name="T14" fmla="*/ 12 w 45"/>
                <a:gd name="T15" fmla="*/ 17 h 34"/>
                <a:gd name="T16" fmla="*/ 20 w 45"/>
                <a:gd name="T17" fmla="*/ 18 h 34"/>
                <a:gd name="T18" fmla="*/ 8 w 45"/>
                <a:gd name="T19" fmla="*/ 14 h 34"/>
                <a:gd name="T20" fmla="*/ 2 w 45"/>
                <a:gd name="T21" fmla="*/ 11 h 34"/>
                <a:gd name="T22" fmla="*/ 7 w 45"/>
                <a:gd name="T23" fmla="*/ 7 h 34"/>
                <a:gd name="T24" fmla="*/ 15 w 45"/>
                <a:gd name="T25" fmla="*/ 3 h 34"/>
                <a:gd name="T26" fmla="*/ 26 w 45"/>
                <a:gd name="T27" fmla="*/ 4 h 34"/>
                <a:gd name="T28" fmla="*/ 29 w 45"/>
                <a:gd name="T29" fmla="*/ 5 h 34"/>
                <a:gd name="T30" fmla="*/ 32 w 45"/>
                <a:gd name="T31" fmla="*/ 0 h 34"/>
                <a:gd name="T32" fmla="*/ 38 w 45"/>
                <a:gd name="T33" fmla="*/ 3 h 34"/>
                <a:gd name="T34" fmla="*/ 45 w 45"/>
                <a:gd name="T35" fmla="*/ 5 h 34"/>
                <a:gd name="T36" fmla="*/ 40 w 45"/>
                <a:gd name="T37" fmla="*/ 10 h 34"/>
                <a:gd name="T38" fmla="*/ 37 w 45"/>
                <a:gd name="T39" fmla="*/ 10 h 34"/>
                <a:gd name="T40" fmla="*/ 39 w 45"/>
                <a:gd name="T41" fmla="*/ 13 h 34"/>
                <a:gd name="T42" fmla="*/ 45 w 45"/>
                <a:gd name="T43" fmla="*/ 15 h 34"/>
                <a:gd name="T44" fmla="*/ 39 w 45"/>
                <a:gd name="T45" fmla="*/ 17 h 34"/>
                <a:gd name="T46" fmla="*/ 38 w 45"/>
                <a:gd name="T47" fmla="*/ 20 h 34"/>
                <a:gd name="T48" fmla="*/ 40 w 45"/>
                <a:gd name="T49" fmla="*/ 23 h 34"/>
                <a:gd name="T50" fmla="*/ 36 w 45"/>
                <a:gd name="T51" fmla="*/ 25 h 34"/>
                <a:gd name="T52" fmla="*/ 31 w 45"/>
                <a:gd name="T53" fmla="*/ 20 h 34"/>
                <a:gd name="T54" fmla="*/ 31 w 45"/>
                <a:gd name="T55" fmla="*/ 17 h 34"/>
                <a:gd name="T56" fmla="*/ 27 w 45"/>
                <a:gd name="T57" fmla="*/ 18 h 34"/>
                <a:gd name="T58" fmla="*/ 28 w 45"/>
                <a:gd name="T59" fmla="*/ 20 h 34"/>
                <a:gd name="T60" fmla="*/ 27 w 45"/>
                <a:gd name="T61" fmla="*/ 32 h 34"/>
                <a:gd name="T62" fmla="*/ 25 w 45"/>
                <a:gd name="T63" fmla="*/ 28 h 34"/>
                <a:gd name="T64" fmla="*/ 20 w 45"/>
                <a:gd name="T65" fmla="*/ 34 h 34"/>
                <a:gd name="T66" fmla="*/ 14 w 45"/>
                <a:gd name="T67" fmla="*/ 33 h 34"/>
                <a:gd name="T68" fmla="*/ 2 w 45"/>
                <a:gd name="T6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34">
                  <a:moveTo>
                    <a:pt x="2" y="31"/>
                  </a:moveTo>
                  <a:cubicBezTo>
                    <a:pt x="6" y="28"/>
                    <a:pt x="12" y="27"/>
                    <a:pt x="17" y="25"/>
                  </a:cubicBezTo>
                  <a:cubicBezTo>
                    <a:pt x="18" y="25"/>
                    <a:pt x="20" y="25"/>
                    <a:pt x="20" y="24"/>
                  </a:cubicBezTo>
                  <a:cubicBezTo>
                    <a:pt x="20" y="22"/>
                    <a:pt x="18" y="23"/>
                    <a:pt x="17" y="23"/>
                  </a:cubicBezTo>
                  <a:cubicBezTo>
                    <a:pt x="12" y="24"/>
                    <a:pt x="8" y="24"/>
                    <a:pt x="3" y="22"/>
                  </a:cubicBezTo>
                  <a:cubicBezTo>
                    <a:pt x="2" y="21"/>
                    <a:pt x="0" y="20"/>
                    <a:pt x="1" y="18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9"/>
                    <a:pt x="10" y="19"/>
                    <a:pt x="12" y="17"/>
                  </a:cubicBezTo>
                  <a:cubicBezTo>
                    <a:pt x="14" y="16"/>
                    <a:pt x="16" y="19"/>
                    <a:pt x="20" y="18"/>
                  </a:cubicBezTo>
                  <a:cubicBezTo>
                    <a:pt x="16" y="15"/>
                    <a:pt x="14" y="12"/>
                    <a:pt x="8" y="14"/>
                  </a:cubicBezTo>
                  <a:cubicBezTo>
                    <a:pt x="6" y="15"/>
                    <a:pt x="3" y="14"/>
                    <a:pt x="2" y="11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19" y="1"/>
                    <a:pt x="23" y="1"/>
                    <a:pt x="26" y="4"/>
                  </a:cubicBezTo>
                  <a:cubicBezTo>
                    <a:pt x="28" y="6"/>
                    <a:pt x="28" y="7"/>
                    <a:pt x="29" y="5"/>
                  </a:cubicBezTo>
                  <a:cubicBezTo>
                    <a:pt x="30" y="3"/>
                    <a:pt x="31" y="0"/>
                    <a:pt x="32" y="0"/>
                  </a:cubicBezTo>
                  <a:cubicBezTo>
                    <a:pt x="34" y="0"/>
                    <a:pt x="37" y="1"/>
                    <a:pt x="38" y="3"/>
                  </a:cubicBezTo>
                  <a:cubicBezTo>
                    <a:pt x="40" y="5"/>
                    <a:pt x="42" y="5"/>
                    <a:pt x="45" y="5"/>
                  </a:cubicBezTo>
                  <a:cubicBezTo>
                    <a:pt x="44" y="7"/>
                    <a:pt x="43" y="10"/>
                    <a:pt x="40" y="10"/>
                  </a:cubicBezTo>
                  <a:cubicBezTo>
                    <a:pt x="39" y="10"/>
                    <a:pt x="38" y="9"/>
                    <a:pt x="37" y="10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0" y="15"/>
                    <a:pt x="41" y="15"/>
                    <a:pt x="45" y="15"/>
                  </a:cubicBezTo>
                  <a:cubicBezTo>
                    <a:pt x="42" y="16"/>
                    <a:pt x="41" y="16"/>
                    <a:pt x="39" y="17"/>
                  </a:cubicBezTo>
                  <a:cubicBezTo>
                    <a:pt x="38" y="18"/>
                    <a:pt x="37" y="19"/>
                    <a:pt x="38" y="20"/>
                  </a:cubicBezTo>
                  <a:cubicBezTo>
                    <a:pt x="39" y="21"/>
                    <a:pt x="41" y="22"/>
                    <a:pt x="40" y="23"/>
                  </a:cubicBezTo>
                  <a:cubicBezTo>
                    <a:pt x="39" y="25"/>
                    <a:pt x="37" y="25"/>
                    <a:pt x="36" y="25"/>
                  </a:cubicBezTo>
                  <a:cubicBezTo>
                    <a:pt x="34" y="24"/>
                    <a:pt x="31" y="23"/>
                    <a:pt x="31" y="20"/>
                  </a:cubicBezTo>
                  <a:cubicBezTo>
                    <a:pt x="32" y="19"/>
                    <a:pt x="32" y="17"/>
                    <a:pt x="31" y="17"/>
                  </a:cubicBezTo>
                  <a:cubicBezTo>
                    <a:pt x="29" y="17"/>
                    <a:pt x="28" y="17"/>
                    <a:pt x="27" y="18"/>
                  </a:cubicBezTo>
                  <a:cubicBezTo>
                    <a:pt x="26" y="19"/>
                    <a:pt x="28" y="20"/>
                    <a:pt x="28" y="20"/>
                  </a:cubicBezTo>
                  <a:cubicBezTo>
                    <a:pt x="30" y="25"/>
                    <a:pt x="30" y="28"/>
                    <a:pt x="27" y="32"/>
                  </a:cubicBezTo>
                  <a:cubicBezTo>
                    <a:pt x="25" y="31"/>
                    <a:pt x="27" y="29"/>
                    <a:pt x="25" y="28"/>
                  </a:cubicBezTo>
                  <a:cubicBezTo>
                    <a:pt x="24" y="31"/>
                    <a:pt x="24" y="33"/>
                    <a:pt x="20" y="34"/>
                  </a:cubicBezTo>
                  <a:cubicBezTo>
                    <a:pt x="18" y="34"/>
                    <a:pt x="16" y="34"/>
                    <a:pt x="14" y="33"/>
                  </a:cubicBezTo>
                  <a:cubicBezTo>
                    <a:pt x="11" y="31"/>
                    <a:pt x="7" y="28"/>
                    <a:pt x="2" y="31"/>
                  </a:cubicBezTo>
                  <a:close/>
                </a:path>
              </a:pathLst>
            </a:custGeom>
            <a:solidFill>
              <a:srgbClr val="E4B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9" name="Freeform 1640">
              <a:extLst>
                <a:ext uri="{FF2B5EF4-FFF2-40B4-BE49-F238E27FC236}">
                  <a16:creationId xmlns:a16="http://schemas.microsoft.com/office/drawing/2014/main" id="{210D3D8D-8696-88BA-6982-036B12E1A17B}"/>
                </a:ext>
              </a:extLst>
            </p:cNvPr>
            <p:cNvSpPr/>
            <p:nvPr userDrawn="1"/>
          </p:nvSpPr>
          <p:spPr bwMode="auto">
            <a:xfrm>
              <a:off x="10039350" y="207963"/>
              <a:ext cx="52387" cy="52388"/>
            </a:xfrm>
            <a:custGeom>
              <a:avLst/>
              <a:gdLst>
                <a:gd name="T0" fmla="*/ 8 w 14"/>
                <a:gd name="T1" fmla="*/ 13 h 14"/>
                <a:gd name="T2" fmla="*/ 7 w 14"/>
                <a:gd name="T3" fmla="*/ 13 h 14"/>
                <a:gd name="T4" fmla="*/ 0 w 14"/>
                <a:gd name="T5" fmla="*/ 10 h 14"/>
                <a:gd name="T6" fmla="*/ 3 w 14"/>
                <a:gd name="T7" fmla="*/ 6 h 14"/>
                <a:gd name="T8" fmla="*/ 8 w 14"/>
                <a:gd name="T9" fmla="*/ 3 h 14"/>
                <a:gd name="T10" fmla="*/ 13 w 14"/>
                <a:gd name="T11" fmla="*/ 4 h 14"/>
                <a:gd name="T12" fmla="*/ 14 w 14"/>
                <a:gd name="T13" fmla="*/ 5 h 14"/>
                <a:gd name="T14" fmla="*/ 12 w 14"/>
                <a:gd name="T15" fmla="*/ 13 h 14"/>
                <a:gd name="T16" fmla="*/ 8 w 14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0"/>
                    <a:pt x="2" y="13"/>
                    <a:pt x="0" y="10"/>
                  </a:cubicBezTo>
                  <a:cubicBezTo>
                    <a:pt x="1" y="9"/>
                    <a:pt x="2" y="8"/>
                    <a:pt x="3" y="6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10" y="1"/>
                    <a:pt x="12" y="0"/>
                    <a:pt x="13" y="4"/>
                  </a:cubicBezTo>
                  <a:cubicBezTo>
                    <a:pt x="13" y="4"/>
                    <a:pt x="14" y="4"/>
                    <a:pt x="14" y="5"/>
                  </a:cubicBezTo>
                  <a:cubicBezTo>
                    <a:pt x="14" y="8"/>
                    <a:pt x="11" y="10"/>
                    <a:pt x="12" y="13"/>
                  </a:cubicBezTo>
                  <a:cubicBezTo>
                    <a:pt x="12" y="14"/>
                    <a:pt x="9" y="14"/>
                    <a:pt x="8" y="13"/>
                  </a:cubicBezTo>
                  <a:close/>
                </a:path>
              </a:pathLst>
            </a:custGeom>
            <a:solidFill>
              <a:srgbClr val="DD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0" name="Freeform 1641">
              <a:extLst>
                <a:ext uri="{FF2B5EF4-FFF2-40B4-BE49-F238E27FC236}">
                  <a16:creationId xmlns:a16="http://schemas.microsoft.com/office/drawing/2014/main" id="{C5AB5266-57B0-9DFA-5C7C-516DD4F903E1}"/>
                </a:ext>
              </a:extLst>
            </p:cNvPr>
            <p:cNvSpPr/>
            <p:nvPr userDrawn="1"/>
          </p:nvSpPr>
          <p:spPr bwMode="auto">
            <a:xfrm>
              <a:off x="10009188" y="204788"/>
              <a:ext cx="46037" cy="44450"/>
            </a:xfrm>
            <a:custGeom>
              <a:avLst/>
              <a:gdLst>
                <a:gd name="T0" fmla="*/ 11 w 12"/>
                <a:gd name="T1" fmla="*/ 8 h 12"/>
                <a:gd name="T2" fmla="*/ 8 w 12"/>
                <a:gd name="T3" fmla="*/ 11 h 12"/>
                <a:gd name="T4" fmla="*/ 0 w 12"/>
                <a:gd name="T5" fmla="*/ 5 h 12"/>
                <a:gd name="T6" fmla="*/ 7 w 12"/>
                <a:gd name="T7" fmla="*/ 3 h 12"/>
                <a:gd name="T8" fmla="*/ 11 w 12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10"/>
                    <a:pt x="11" y="12"/>
                    <a:pt x="8" y="11"/>
                  </a:cubicBezTo>
                  <a:cubicBezTo>
                    <a:pt x="6" y="8"/>
                    <a:pt x="1" y="9"/>
                    <a:pt x="0" y="5"/>
                  </a:cubicBezTo>
                  <a:cubicBezTo>
                    <a:pt x="2" y="1"/>
                    <a:pt x="4" y="0"/>
                    <a:pt x="7" y="3"/>
                  </a:cubicBezTo>
                  <a:cubicBezTo>
                    <a:pt x="9" y="4"/>
                    <a:pt x="12" y="4"/>
                    <a:pt x="11" y="8"/>
                  </a:cubicBezTo>
                  <a:close/>
                </a:path>
              </a:pathLst>
            </a:custGeom>
            <a:solidFill>
              <a:srgbClr val="DD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1" name="Freeform 1642">
              <a:extLst>
                <a:ext uri="{FF2B5EF4-FFF2-40B4-BE49-F238E27FC236}">
                  <a16:creationId xmlns:a16="http://schemas.microsoft.com/office/drawing/2014/main" id="{1D2D77CF-DF13-6118-E579-579DBA81687B}"/>
                </a:ext>
              </a:extLst>
            </p:cNvPr>
            <p:cNvSpPr/>
            <p:nvPr userDrawn="1"/>
          </p:nvSpPr>
          <p:spPr bwMode="auto">
            <a:xfrm>
              <a:off x="10066338" y="282575"/>
              <a:ext cx="30162" cy="22225"/>
            </a:xfrm>
            <a:custGeom>
              <a:avLst/>
              <a:gdLst>
                <a:gd name="T0" fmla="*/ 6 w 8"/>
                <a:gd name="T1" fmla="*/ 0 h 6"/>
                <a:gd name="T2" fmla="*/ 7 w 8"/>
                <a:gd name="T3" fmla="*/ 5 h 6"/>
                <a:gd name="T4" fmla="*/ 3 w 8"/>
                <a:gd name="T5" fmla="*/ 6 h 6"/>
                <a:gd name="T6" fmla="*/ 1 w 8"/>
                <a:gd name="T7" fmla="*/ 1 h 6"/>
                <a:gd name="T8" fmla="*/ 6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0" y="5"/>
                    <a:pt x="1" y="3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7B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2" name="Freeform 1643">
              <a:extLst>
                <a:ext uri="{FF2B5EF4-FFF2-40B4-BE49-F238E27FC236}">
                  <a16:creationId xmlns:a16="http://schemas.microsoft.com/office/drawing/2014/main" id="{D0FDF3D4-614B-8373-E093-88B8E1857943}"/>
                </a:ext>
              </a:extLst>
            </p:cNvPr>
            <p:cNvSpPr/>
            <p:nvPr userDrawn="1"/>
          </p:nvSpPr>
          <p:spPr bwMode="auto">
            <a:xfrm>
              <a:off x="10133013" y="323850"/>
              <a:ext cx="112712" cy="168275"/>
            </a:xfrm>
            <a:custGeom>
              <a:avLst/>
              <a:gdLst>
                <a:gd name="T0" fmla="*/ 7 w 30"/>
                <a:gd name="T1" fmla="*/ 24 h 45"/>
                <a:gd name="T2" fmla="*/ 6 w 30"/>
                <a:gd name="T3" fmla="*/ 9 h 45"/>
                <a:gd name="T4" fmla="*/ 3 w 30"/>
                <a:gd name="T5" fmla="*/ 6 h 45"/>
                <a:gd name="T6" fmla="*/ 1 w 30"/>
                <a:gd name="T7" fmla="*/ 2 h 45"/>
                <a:gd name="T8" fmla="*/ 6 w 30"/>
                <a:gd name="T9" fmla="*/ 2 h 45"/>
                <a:gd name="T10" fmla="*/ 21 w 30"/>
                <a:gd name="T11" fmla="*/ 3 h 45"/>
                <a:gd name="T12" fmla="*/ 22 w 30"/>
                <a:gd name="T13" fmla="*/ 5 h 45"/>
                <a:gd name="T14" fmla="*/ 21 w 30"/>
                <a:gd name="T15" fmla="*/ 20 h 45"/>
                <a:gd name="T16" fmla="*/ 25 w 30"/>
                <a:gd name="T17" fmla="*/ 19 h 45"/>
                <a:gd name="T18" fmla="*/ 29 w 30"/>
                <a:gd name="T19" fmla="*/ 20 h 45"/>
                <a:gd name="T20" fmla="*/ 29 w 30"/>
                <a:gd name="T21" fmla="*/ 25 h 45"/>
                <a:gd name="T22" fmla="*/ 27 w 30"/>
                <a:gd name="T23" fmla="*/ 26 h 45"/>
                <a:gd name="T24" fmla="*/ 27 w 30"/>
                <a:gd name="T25" fmla="*/ 33 h 45"/>
                <a:gd name="T26" fmla="*/ 27 w 30"/>
                <a:gd name="T27" fmla="*/ 38 h 45"/>
                <a:gd name="T28" fmla="*/ 27 w 30"/>
                <a:gd name="T29" fmla="*/ 45 h 45"/>
                <a:gd name="T30" fmla="*/ 25 w 30"/>
                <a:gd name="T31" fmla="*/ 42 h 45"/>
                <a:gd name="T32" fmla="*/ 22 w 30"/>
                <a:gd name="T33" fmla="*/ 34 h 45"/>
                <a:gd name="T34" fmla="*/ 15 w 30"/>
                <a:gd name="T35" fmla="*/ 31 h 45"/>
                <a:gd name="T36" fmla="*/ 11 w 30"/>
                <a:gd name="T37" fmla="*/ 31 h 45"/>
                <a:gd name="T38" fmla="*/ 7 w 30"/>
                <a:gd name="T39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5">
                  <a:moveTo>
                    <a:pt x="7" y="24"/>
                  </a:moveTo>
                  <a:cubicBezTo>
                    <a:pt x="9" y="21"/>
                    <a:pt x="9" y="13"/>
                    <a:pt x="6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11" y="4"/>
                    <a:pt x="16" y="2"/>
                    <a:pt x="21" y="3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1" y="10"/>
                    <a:pt x="22" y="15"/>
                    <a:pt x="21" y="20"/>
                  </a:cubicBezTo>
                  <a:cubicBezTo>
                    <a:pt x="22" y="21"/>
                    <a:pt x="24" y="20"/>
                    <a:pt x="25" y="19"/>
                  </a:cubicBezTo>
                  <a:cubicBezTo>
                    <a:pt x="26" y="19"/>
                    <a:pt x="28" y="18"/>
                    <a:pt x="29" y="20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25"/>
                    <a:pt x="28" y="26"/>
                    <a:pt x="27" y="26"/>
                  </a:cubicBezTo>
                  <a:cubicBezTo>
                    <a:pt x="24" y="28"/>
                    <a:pt x="24" y="31"/>
                    <a:pt x="27" y="33"/>
                  </a:cubicBezTo>
                  <a:cubicBezTo>
                    <a:pt x="26" y="35"/>
                    <a:pt x="25" y="36"/>
                    <a:pt x="27" y="38"/>
                  </a:cubicBezTo>
                  <a:cubicBezTo>
                    <a:pt x="28" y="40"/>
                    <a:pt x="28" y="42"/>
                    <a:pt x="27" y="45"/>
                  </a:cubicBezTo>
                  <a:cubicBezTo>
                    <a:pt x="25" y="45"/>
                    <a:pt x="25" y="43"/>
                    <a:pt x="25" y="42"/>
                  </a:cubicBezTo>
                  <a:cubicBezTo>
                    <a:pt x="24" y="39"/>
                    <a:pt x="24" y="37"/>
                    <a:pt x="22" y="34"/>
                  </a:cubicBezTo>
                  <a:cubicBezTo>
                    <a:pt x="21" y="31"/>
                    <a:pt x="19" y="29"/>
                    <a:pt x="15" y="31"/>
                  </a:cubicBezTo>
                  <a:cubicBezTo>
                    <a:pt x="13" y="32"/>
                    <a:pt x="11" y="32"/>
                    <a:pt x="11" y="31"/>
                  </a:cubicBezTo>
                  <a:cubicBezTo>
                    <a:pt x="11" y="27"/>
                    <a:pt x="8" y="26"/>
                    <a:pt x="7" y="24"/>
                  </a:cubicBezTo>
                  <a:close/>
                </a:path>
              </a:pathLst>
            </a:custGeom>
            <a:solidFill>
              <a:srgbClr val="E0A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3" name="Freeform 1644">
              <a:extLst>
                <a:ext uri="{FF2B5EF4-FFF2-40B4-BE49-F238E27FC236}">
                  <a16:creationId xmlns:a16="http://schemas.microsoft.com/office/drawing/2014/main" id="{EE0EC278-8B26-1553-A2EB-25D19B351BF4}"/>
                </a:ext>
              </a:extLst>
            </p:cNvPr>
            <p:cNvSpPr/>
            <p:nvPr userDrawn="1"/>
          </p:nvSpPr>
          <p:spPr bwMode="auto">
            <a:xfrm>
              <a:off x="10201275" y="320675"/>
              <a:ext cx="111125" cy="130175"/>
            </a:xfrm>
            <a:custGeom>
              <a:avLst/>
              <a:gdLst>
                <a:gd name="T0" fmla="*/ 9 w 30"/>
                <a:gd name="T1" fmla="*/ 34 h 35"/>
                <a:gd name="T2" fmla="*/ 7 w 30"/>
                <a:gd name="T3" fmla="*/ 27 h 35"/>
                <a:gd name="T4" fmla="*/ 10 w 30"/>
                <a:gd name="T5" fmla="*/ 25 h 35"/>
                <a:gd name="T6" fmla="*/ 10 w 30"/>
                <a:gd name="T7" fmla="*/ 21 h 35"/>
                <a:gd name="T8" fmla="*/ 7 w 30"/>
                <a:gd name="T9" fmla="*/ 22 h 35"/>
                <a:gd name="T10" fmla="*/ 4 w 30"/>
                <a:gd name="T11" fmla="*/ 23 h 35"/>
                <a:gd name="T12" fmla="*/ 1 w 30"/>
                <a:gd name="T13" fmla="*/ 22 h 35"/>
                <a:gd name="T14" fmla="*/ 2 w 30"/>
                <a:gd name="T15" fmla="*/ 19 h 35"/>
                <a:gd name="T16" fmla="*/ 3 w 30"/>
                <a:gd name="T17" fmla="*/ 17 h 35"/>
                <a:gd name="T18" fmla="*/ 2 w 30"/>
                <a:gd name="T19" fmla="*/ 10 h 35"/>
                <a:gd name="T20" fmla="*/ 3 w 30"/>
                <a:gd name="T21" fmla="*/ 4 h 35"/>
                <a:gd name="T22" fmla="*/ 8 w 30"/>
                <a:gd name="T23" fmla="*/ 1 h 35"/>
                <a:gd name="T24" fmla="*/ 14 w 30"/>
                <a:gd name="T25" fmla="*/ 0 h 35"/>
                <a:gd name="T26" fmla="*/ 17 w 30"/>
                <a:gd name="T27" fmla="*/ 12 h 35"/>
                <a:gd name="T28" fmla="*/ 18 w 30"/>
                <a:gd name="T29" fmla="*/ 13 h 35"/>
                <a:gd name="T30" fmla="*/ 22 w 30"/>
                <a:gd name="T31" fmla="*/ 14 h 35"/>
                <a:gd name="T32" fmla="*/ 26 w 30"/>
                <a:gd name="T33" fmla="*/ 14 h 35"/>
                <a:gd name="T34" fmla="*/ 28 w 30"/>
                <a:gd name="T35" fmla="*/ 21 h 35"/>
                <a:gd name="T36" fmla="*/ 24 w 30"/>
                <a:gd name="T37" fmla="*/ 22 h 35"/>
                <a:gd name="T38" fmla="*/ 18 w 30"/>
                <a:gd name="T39" fmla="*/ 23 h 35"/>
                <a:gd name="T40" fmla="*/ 20 w 30"/>
                <a:gd name="T41" fmla="*/ 28 h 35"/>
                <a:gd name="T42" fmla="*/ 9 w 30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5">
                  <a:moveTo>
                    <a:pt x="9" y="34"/>
                  </a:moveTo>
                  <a:cubicBezTo>
                    <a:pt x="4" y="32"/>
                    <a:pt x="4" y="30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11" y="24"/>
                    <a:pt x="11" y="22"/>
                    <a:pt x="10" y="21"/>
                  </a:cubicBezTo>
                  <a:cubicBezTo>
                    <a:pt x="9" y="20"/>
                    <a:pt x="8" y="21"/>
                    <a:pt x="7" y="22"/>
                  </a:cubicBezTo>
                  <a:cubicBezTo>
                    <a:pt x="6" y="23"/>
                    <a:pt x="5" y="22"/>
                    <a:pt x="4" y="23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0" y="14"/>
                    <a:pt x="2" y="12"/>
                    <a:pt x="2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0" y="1"/>
                    <a:pt x="12" y="3"/>
                    <a:pt x="14" y="0"/>
                  </a:cubicBezTo>
                  <a:cubicBezTo>
                    <a:pt x="13" y="5"/>
                    <a:pt x="13" y="9"/>
                    <a:pt x="17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7"/>
                    <a:pt x="18" y="17"/>
                    <a:pt x="22" y="14"/>
                  </a:cubicBezTo>
                  <a:cubicBezTo>
                    <a:pt x="23" y="13"/>
                    <a:pt x="25" y="13"/>
                    <a:pt x="26" y="14"/>
                  </a:cubicBezTo>
                  <a:cubicBezTo>
                    <a:pt x="28" y="16"/>
                    <a:pt x="30" y="18"/>
                    <a:pt x="28" y="21"/>
                  </a:cubicBezTo>
                  <a:cubicBezTo>
                    <a:pt x="27" y="23"/>
                    <a:pt x="25" y="23"/>
                    <a:pt x="24" y="22"/>
                  </a:cubicBezTo>
                  <a:cubicBezTo>
                    <a:pt x="21" y="20"/>
                    <a:pt x="20" y="21"/>
                    <a:pt x="18" y="23"/>
                  </a:cubicBezTo>
                  <a:cubicBezTo>
                    <a:pt x="16" y="25"/>
                    <a:pt x="18" y="27"/>
                    <a:pt x="20" y="28"/>
                  </a:cubicBezTo>
                  <a:cubicBezTo>
                    <a:pt x="15" y="29"/>
                    <a:pt x="14" y="35"/>
                    <a:pt x="9" y="34"/>
                  </a:cubicBezTo>
                  <a:close/>
                </a:path>
              </a:pathLst>
            </a:custGeom>
            <a:solidFill>
              <a:srgbClr val="E1B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4" name="Freeform 1645">
              <a:extLst>
                <a:ext uri="{FF2B5EF4-FFF2-40B4-BE49-F238E27FC236}">
                  <a16:creationId xmlns:a16="http://schemas.microsoft.com/office/drawing/2014/main" id="{34AB1898-C318-927A-2E26-AA239EA3529A}"/>
                </a:ext>
              </a:extLst>
            </p:cNvPr>
            <p:cNvSpPr/>
            <p:nvPr userDrawn="1"/>
          </p:nvSpPr>
          <p:spPr bwMode="auto">
            <a:xfrm>
              <a:off x="9444038" y="1454150"/>
              <a:ext cx="46037" cy="26988"/>
            </a:xfrm>
            <a:custGeom>
              <a:avLst/>
              <a:gdLst>
                <a:gd name="T0" fmla="*/ 0 w 12"/>
                <a:gd name="T1" fmla="*/ 7 h 7"/>
                <a:gd name="T2" fmla="*/ 5 w 12"/>
                <a:gd name="T3" fmla="*/ 2 h 7"/>
                <a:gd name="T4" fmla="*/ 9 w 12"/>
                <a:gd name="T5" fmla="*/ 1 h 7"/>
                <a:gd name="T6" fmla="*/ 12 w 12"/>
                <a:gd name="T7" fmla="*/ 5 h 7"/>
                <a:gd name="T8" fmla="*/ 8 w 12"/>
                <a:gd name="T9" fmla="*/ 7 h 7"/>
                <a:gd name="T10" fmla="*/ 0 w 12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5"/>
                    <a:pt x="4" y="4"/>
                    <a:pt x="5" y="2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7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5" name="Freeform 1646">
              <a:extLst>
                <a:ext uri="{FF2B5EF4-FFF2-40B4-BE49-F238E27FC236}">
                  <a16:creationId xmlns:a16="http://schemas.microsoft.com/office/drawing/2014/main" id="{8C9E0803-D32F-1B34-3049-8537120ED794}"/>
                </a:ext>
              </a:extLst>
            </p:cNvPr>
            <p:cNvSpPr/>
            <p:nvPr userDrawn="1"/>
          </p:nvSpPr>
          <p:spPr bwMode="auto">
            <a:xfrm>
              <a:off x="10204450" y="612775"/>
              <a:ext cx="112712" cy="58738"/>
            </a:xfrm>
            <a:custGeom>
              <a:avLst/>
              <a:gdLst>
                <a:gd name="T0" fmla="*/ 1 w 30"/>
                <a:gd name="T1" fmla="*/ 16 h 16"/>
                <a:gd name="T2" fmla="*/ 4 w 30"/>
                <a:gd name="T3" fmla="*/ 11 h 16"/>
                <a:gd name="T4" fmla="*/ 11 w 30"/>
                <a:gd name="T5" fmla="*/ 5 h 16"/>
                <a:gd name="T6" fmla="*/ 12 w 30"/>
                <a:gd name="T7" fmla="*/ 0 h 16"/>
                <a:gd name="T8" fmla="*/ 17 w 30"/>
                <a:gd name="T9" fmla="*/ 6 h 16"/>
                <a:gd name="T10" fmla="*/ 19 w 30"/>
                <a:gd name="T11" fmla="*/ 9 h 16"/>
                <a:gd name="T12" fmla="*/ 21 w 30"/>
                <a:gd name="T13" fmla="*/ 7 h 16"/>
                <a:gd name="T14" fmla="*/ 26 w 30"/>
                <a:gd name="T15" fmla="*/ 6 h 16"/>
                <a:gd name="T16" fmla="*/ 29 w 30"/>
                <a:gd name="T17" fmla="*/ 11 h 16"/>
                <a:gd name="T18" fmla="*/ 28 w 30"/>
                <a:gd name="T19" fmla="*/ 15 h 16"/>
                <a:gd name="T20" fmla="*/ 25 w 30"/>
                <a:gd name="T21" fmla="*/ 13 h 16"/>
                <a:gd name="T22" fmla="*/ 21 w 30"/>
                <a:gd name="T23" fmla="*/ 13 h 16"/>
                <a:gd name="T24" fmla="*/ 16 w 30"/>
                <a:gd name="T25" fmla="*/ 14 h 16"/>
                <a:gd name="T26" fmla="*/ 6 w 30"/>
                <a:gd name="T27" fmla="*/ 15 h 16"/>
                <a:gd name="T28" fmla="*/ 1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" y="16"/>
                  </a:moveTo>
                  <a:cubicBezTo>
                    <a:pt x="0" y="13"/>
                    <a:pt x="0" y="11"/>
                    <a:pt x="4" y="11"/>
                  </a:cubicBezTo>
                  <a:cubicBezTo>
                    <a:pt x="9" y="12"/>
                    <a:pt x="10" y="9"/>
                    <a:pt x="11" y="5"/>
                  </a:cubicBezTo>
                  <a:cubicBezTo>
                    <a:pt x="11" y="3"/>
                    <a:pt x="10" y="1"/>
                    <a:pt x="12" y="0"/>
                  </a:cubicBezTo>
                  <a:cubicBezTo>
                    <a:pt x="15" y="0"/>
                    <a:pt x="18" y="2"/>
                    <a:pt x="17" y="6"/>
                  </a:cubicBezTo>
                  <a:cubicBezTo>
                    <a:pt x="17" y="7"/>
                    <a:pt x="17" y="9"/>
                    <a:pt x="19" y="9"/>
                  </a:cubicBezTo>
                  <a:cubicBezTo>
                    <a:pt x="21" y="10"/>
                    <a:pt x="21" y="8"/>
                    <a:pt x="21" y="7"/>
                  </a:cubicBezTo>
                  <a:cubicBezTo>
                    <a:pt x="22" y="4"/>
                    <a:pt x="24" y="5"/>
                    <a:pt x="26" y="6"/>
                  </a:cubicBezTo>
                  <a:cubicBezTo>
                    <a:pt x="28" y="7"/>
                    <a:pt x="29" y="9"/>
                    <a:pt x="29" y="11"/>
                  </a:cubicBezTo>
                  <a:cubicBezTo>
                    <a:pt x="30" y="13"/>
                    <a:pt x="30" y="14"/>
                    <a:pt x="28" y="15"/>
                  </a:cubicBezTo>
                  <a:cubicBezTo>
                    <a:pt x="26" y="16"/>
                    <a:pt x="25" y="15"/>
                    <a:pt x="25" y="13"/>
                  </a:cubicBezTo>
                  <a:cubicBezTo>
                    <a:pt x="24" y="11"/>
                    <a:pt x="22" y="12"/>
                    <a:pt x="21" y="13"/>
                  </a:cubicBezTo>
                  <a:cubicBezTo>
                    <a:pt x="19" y="14"/>
                    <a:pt x="17" y="15"/>
                    <a:pt x="16" y="14"/>
                  </a:cubicBezTo>
                  <a:cubicBezTo>
                    <a:pt x="12" y="11"/>
                    <a:pt x="9" y="13"/>
                    <a:pt x="6" y="15"/>
                  </a:cubicBezTo>
                  <a:cubicBezTo>
                    <a:pt x="5" y="16"/>
                    <a:pt x="3" y="16"/>
                    <a:pt x="1" y="16"/>
                  </a:cubicBezTo>
                  <a:close/>
                </a:path>
              </a:pathLst>
            </a:custGeom>
            <a:solidFill>
              <a:srgbClr val="D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6" name="Freeform 1647">
              <a:extLst>
                <a:ext uri="{FF2B5EF4-FFF2-40B4-BE49-F238E27FC236}">
                  <a16:creationId xmlns:a16="http://schemas.microsoft.com/office/drawing/2014/main" id="{4365209C-1773-8C86-8D5C-E53CA1E4CC1C}"/>
                </a:ext>
              </a:extLst>
            </p:cNvPr>
            <p:cNvSpPr/>
            <p:nvPr userDrawn="1"/>
          </p:nvSpPr>
          <p:spPr bwMode="auto">
            <a:xfrm>
              <a:off x="9496425" y="522288"/>
              <a:ext cx="22225" cy="49213"/>
            </a:xfrm>
            <a:custGeom>
              <a:avLst/>
              <a:gdLst>
                <a:gd name="T0" fmla="*/ 0 w 6"/>
                <a:gd name="T1" fmla="*/ 12 h 13"/>
                <a:gd name="T2" fmla="*/ 1 w 6"/>
                <a:gd name="T3" fmla="*/ 2 h 13"/>
                <a:gd name="T4" fmla="*/ 3 w 6"/>
                <a:gd name="T5" fmla="*/ 0 h 13"/>
                <a:gd name="T6" fmla="*/ 5 w 6"/>
                <a:gd name="T7" fmla="*/ 1 h 13"/>
                <a:gd name="T8" fmla="*/ 5 w 6"/>
                <a:gd name="T9" fmla="*/ 11 h 13"/>
                <a:gd name="T10" fmla="*/ 0 w 6"/>
                <a:gd name="T11" fmla="*/ 12 h 13"/>
                <a:gd name="T12" fmla="*/ 0 w 6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3">
                  <a:moveTo>
                    <a:pt x="0" y="12"/>
                  </a:moveTo>
                  <a:cubicBezTo>
                    <a:pt x="0" y="9"/>
                    <a:pt x="2" y="6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5"/>
                    <a:pt x="6" y="8"/>
                    <a:pt x="5" y="11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D8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7" name="Freeform 1648">
              <a:extLst>
                <a:ext uri="{FF2B5EF4-FFF2-40B4-BE49-F238E27FC236}">
                  <a16:creationId xmlns:a16="http://schemas.microsoft.com/office/drawing/2014/main" id="{0ACB3C03-CE74-2336-76B9-314B6BC82AC9}"/>
                </a:ext>
              </a:extLst>
            </p:cNvPr>
            <p:cNvSpPr/>
            <p:nvPr userDrawn="1"/>
          </p:nvSpPr>
          <p:spPr bwMode="auto">
            <a:xfrm>
              <a:off x="10036175" y="185738"/>
              <a:ext cx="82550" cy="52388"/>
            </a:xfrm>
            <a:custGeom>
              <a:avLst/>
              <a:gdLst>
                <a:gd name="T0" fmla="*/ 4 w 22"/>
                <a:gd name="T1" fmla="*/ 13 h 14"/>
                <a:gd name="T2" fmla="*/ 0 w 22"/>
                <a:gd name="T3" fmla="*/ 8 h 14"/>
                <a:gd name="T4" fmla="*/ 22 w 22"/>
                <a:gd name="T5" fmla="*/ 0 h 14"/>
                <a:gd name="T6" fmla="*/ 14 w 22"/>
                <a:gd name="T7" fmla="*/ 10 h 14"/>
                <a:gd name="T8" fmla="*/ 9 w 22"/>
                <a:gd name="T9" fmla="*/ 11 h 14"/>
                <a:gd name="T10" fmla="*/ 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4" y="13"/>
                  </a:moveTo>
                  <a:cubicBezTo>
                    <a:pt x="3" y="10"/>
                    <a:pt x="1" y="10"/>
                    <a:pt x="0" y="8"/>
                  </a:cubicBezTo>
                  <a:cubicBezTo>
                    <a:pt x="9" y="9"/>
                    <a:pt x="7" y="10"/>
                    <a:pt x="22" y="0"/>
                  </a:cubicBezTo>
                  <a:cubicBezTo>
                    <a:pt x="21" y="5"/>
                    <a:pt x="16" y="6"/>
                    <a:pt x="14" y="10"/>
                  </a:cubicBezTo>
                  <a:cubicBezTo>
                    <a:pt x="12" y="8"/>
                    <a:pt x="10" y="8"/>
                    <a:pt x="9" y="11"/>
                  </a:cubicBezTo>
                  <a:cubicBezTo>
                    <a:pt x="8" y="14"/>
                    <a:pt x="6" y="14"/>
                    <a:pt x="4" y="13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8" name="Freeform 1649">
              <a:extLst>
                <a:ext uri="{FF2B5EF4-FFF2-40B4-BE49-F238E27FC236}">
                  <a16:creationId xmlns:a16="http://schemas.microsoft.com/office/drawing/2014/main" id="{080370FB-46C5-BD71-A88F-D374133CA691}"/>
                </a:ext>
              </a:extLst>
            </p:cNvPr>
            <p:cNvSpPr/>
            <p:nvPr userDrawn="1"/>
          </p:nvSpPr>
          <p:spPr bwMode="auto">
            <a:xfrm>
              <a:off x="10069513" y="222250"/>
              <a:ext cx="49212" cy="41275"/>
            </a:xfrm>
            <a:custGeom>
              <a:avLst/>
              <a:gdLst>
                <a:gd name="T0" fmla="*/ 0 w 13"/>
                <a:gd name="T1" fmla="*/ 9 h 11"/>
                <a:gd name="T2" fmla="*/ 4 w 13"/>
                <a:gd name="T3" fmla="*/ 6 h 11"/>
                <a:gd name="T4" fmla="*/ 6 w 13"/>
                <a:gd name="T5" fmla="*/ 1 h 11"/>
                <a:gd name="T6" fmla="*/ 7 w 13"/>
                <a:gd name="T7" fmla="*/ 3 h 11"/>
                <a:gd name="T8" fmla="*/ 5 w 13"/>
                <a:gd name="T9" fmla="*/ 7 h 11"/>
                <a:gd name="T10" fmla="*/ 10 w 13"/>
                <a:gd name="T11" fmla="*/ 8 h 11"/>
                <a:gd name="T12" fmla="*/ 13 w 13"/>
                <a:gd name="T13" fmla="*/ 9 h 11"/>
                <a:gd name="T14" fmla="*/ 0 w 13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2" y="9"/>
                    <a:pt x="4" y="9"/>
                    <a:pt x="4" y="6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7" y="1"/>
                    <a:pt x="9" y="0"/>
                    <a:pt x="7" y="3"/>
                  </a:cubicBezTo>
                  <a:cubicBezTo>
                    <a:pt x="6" y="4"/>
                    <a:pt x="4" y="5"/>
                    <a:pt x="5" y="7"/>
                  </a:cubicBezTo>
                  <a:cubicBezTo>
                    <a:pt x="6" y="9"/>
                    <a:pt x="8" y="8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8" y="10"/>
                    <a:pt x="4" y="11"/>
                    <a:pt x="0" y="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9" name="Freeform 1650">
              <a:extLst>
                <a:ext uri="{FF2B5EF4-FFF2-40B4-BE49-F238E27FC236}">
                  <a16:creationId xmlns:a16="http://schemas.microsoft.com/office/drawing/2014/main" id="{1B231457-6719-6A9F-34BF-5BA99AC4BC56}"/>
                </a:ext>
              </a:extLst>
            </p:cNvPr>
            <p:cNvSpPr/>
            <p:nvPr userDrawn="1"/>
          </p:nvSpPr>
          <p:spPr bwMode="auto">
            <a:xfrm>
              <a:off x="9463088" y="1106488"/>
              <a:ext cx="26987" cy="49213"/>
            </a:xfrm>
            <a:custGeom>
              <a:avLst/>
              <a:gdLst>
                <a:gd name="T0" fmla="*/ 3 w 7"/>
                <a:gd name="T1" fmla="*/ 1 h 13"/>
                <a:gd name="T2" fmla="*/ 6 w 7"/>
                <a:gd name="T3" fmla="*/ 4 h 13"/>
                <a:gd name="T4" fmla="*/ 4 w 7"/>
                <a:gd name="T5" fmla="*/ 11 h 13"/>
                <a:gd name="T6" fmla="*/ 2 w 7"/>
                <a:gd name="T7" fmla="*/ 13 h 13"/>
                <a:gd name="T8" fmla="*/ 0 w 7"/>
                <a:gd name="T9" fmla="*/ 11 h 13"/>
                <a:gd name="T10" fmla="*/ 0 w 7"/>
                <a:gd name="T11" fmla="*/ 2 h 13"/>
                <a:gd name="T12" fmla="*/ 3 w 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6" y="0"/>
                    <a:pt x="7" y="2"/>
                    <a:pt x="6" y="4"/>
                  </a:cubicBezTo>
                  <a:cubicBezTo>
                    <a:pt x="5" y="6"/>
                    <a:pt x="4" y="8"/>
                    <a:pt x="4" y="11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BB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2" name="Rectángulo 1"/>
          <p:cNvSpPr/>
          <p:nvPr/>
        </p:nvSpPr>
        <p:spPr>
          <a:xfrm>
            <a:off x="1588" y="401638"/>
            <a:ext cx="12190412" cy="6253162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846957611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>
            <a:extLst>
              <a:ext uri="{FF2B5EF4-FFF2-40B4-BE49-F238E27FC236}">
                <a16:creationId xmlns:a16="http://schemas.microsoft.com/office/drawing/2014/main" id="{4362DEF8-2238-AE10-B22C-1824EDB65073}"/>
              </a:ext>
            </a:extLst>
          </p:cNvPr>
          <p:cNvGrpSpPr/>
          <p:nvPr userDrawn="1"/>
        </p:nvGrpSpPr>
        <p:grpSpPr>
          <a:xfrm>
            <a:off x="0" y="-3175"/>
            <a:ext cx="3262313" cy="3482975"/>
            <a:chOff x="0" y="-3175"/>
            <a:chExt cx="3262313" cy="3482975"/>
          </a:xfrm>
        </p:grpSpPr>
        <p:sp>
          <p:nvSpPr>
            <p:cNvPr id="5" name="Freeform 13">
              <a:extLst>
                <a:ext uri="{FF2B5EF4-FFF2-40B4-BE49-F238E27FC236}">
                  <a16:creationId xmlns:a16="http://schemas.microsoft.com/office/drawing/2014/main" id="{08C56700-73B2-026E-866C-382E4BFD156C}"/>
                </a:ext>
              </a:extLst>
            </p:cNvPr>
            <p:cNvSpPr/>
            <p:nvPr userDrawn="1"/>
          </p:nvSpPr>
          <p:spPr bwMode="auto">
            <a:xfrm>
              <a:off x="3187700" y="3175"/>
              <a:ext cx="74613" cy="46038"/>
            </a:xfrm>
            <a:custGeom>
              <a:avLst/>
              <a:gdLst>
                <a:gd name="T0" fmla="*/ 20 w 20"/>
                <a:gd name="T1" fmla="*/ 0 h 12"/>
                <a:gd name="T2" fmla="*/ 4 w 20"/>
                <a:gd name="T3" fmla="*/ 9 h 12"/>
                <a:gd name="T4" fmla="*/ 1 w 20"/>
                <a:gd name="T5" fmla="*/ 0 h 12"/>
                <a:gd name="T6" fmla="*/ 20 w 2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8"/>
                    <a:pt x="12" y="12"/>
                    <a:pt x="4" y="9"/>
                  </a:cubicBezTo>
                  <a:cubicBezTo>
                    <a:pt x="1" y="8"/>
                    <a:pt x="0" y="4"/>
                    <a:pt x="1" y="0"/>
                  </a:cubicBezTo>
                  <a:cubicBezTo>
                    <a:pt x="7" y="0"/>
                    <a:pt x="14" y="0"/>
                    <a:pt x="20" y="0"/>
                  </a:cubicBezTo>
                  <a:close/>
                </a:path>
              </a:pathLst>
            </a:custGeom>
            <a:solidFill>
              <a:srgbClr val="F1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14">
              <a:extLst>
                <a:ext uri="{FF2B5EF4-FFF2-40B4-BE49-F238E27FC236}">
                  <a16:creationId xmlns:a16="http://schemas.microsoft.com/office/drawing/2014/main" id="{6A0C7BC8-ADC1-4BBB-C4F9-41A150A1A4E0}"/>
                </a:ext>
              </a:extLst>
            </p:cNvPr>
            <p:cNvSpPr/>
            <p:nvPr userDrawn="1"/>
          </p:nvSpPr>
          <p:spPr bwMode="auto">
            <a:xfrm>
              <a:off x="7938" y="331788"/>
              <a:ext cx="684213" cy="755650"/>
            </a:xfrm>
            <a:custGeom>
              <a:avLst/>
              <a:gdLst>
                <a:gd name="T0" fmla="*/ 156 w 182"/>
                <a:gd name="T1" fmla="*/ 85 h 201"/>
                <a:gd name="T2" fmla="*/ 151 w 182"/>
                <a:gd name="T3" fmla="*/ 77 h 201"/>
                <a:gd name="T4" fmla="*/ 129 w 182"/>
                <a:gd name="T5" fmla="*/ 98 h 201"/>
                <a:gd name="T6" fmla="*/ 120 w 182"/>
                <a:gd name="T7" fmla="*/ 99 h 201"/>
                <a:gd name="T8" fmla="*/ 116 w 182"/>
                <a:gd name="T9" fmla="*/ 101 h 201"/>
                <a:gd name="T10" fmla="*/ 109 w 182"/>
                <a:gd name="T11" fmla="*/ 95 h 201"/>
                <a:gd name="T12" fmla="*/ 88 w 182"/>
                <a:gd name="T13" fmla="*/ 88 h 201"/>
                <a:gd name="T14" fmla="*/ 69 w 182"/>
                <a:gd name="T15" fmla="*/ 91 h 201"/>
                <a:gd name="T16" fmla="*/ 41 w 182"/>
                <a:gd name="T17" fmla="*/ 106 h 201"/>
                <a:gd name="T18" fmla="*/ 27 w 182"/>
                <a:gd name="T19" fmla="*/ 109 h 201"/>
                <a:gd name="T20" fmla="*/ 38 w 182"/>
                <a:gd name="T21" fmla="*/ 116 h 201"/>
                <a:gd name="T22" fmla="*/ 43 w 182"/>
                <a:gd name="T23" fmla="*/ 128 h 201"/>
                <a:gd name="T24" fmla="*/ 59 w 182"/>
                <a:gd name="T25" fmla="*/ 146 h 201"/>
                <a:gd name="T26" fmla="*/ 39 w 182"/>
                <a:gd name="T27" fmla="*/ 163 h 201"/>
                <a:gd name="T28" fmla="*/ 23 w 182"/>
                <a:gd name="T29" fmla="*/ 161 h 201"/>
                <a:gd name="T30" fmla="*/ 31 w 182"/>
                <a:gd name="T31" fmla="*/ 186 h 201"/>
                <a:gd name="T32" fmla="*/ 20 w 182"/>
                <a:gd name="T33" fmla="*/ 196 h 201"/>
                <a:gd name="T34" fmla="*/ 8 w 182"/>
                <a:gd name="T35" fmla="*/ 201 h 201"/>
                <a:gd name="T36" fmla="*/ 0 w 182"/>
                <a:gd name="T37" fmla="*/ 161 h 201"/>
                <a:gd name="T38" fmla="*/ 10 w 182"/>
                <a:gd name="T39" fmla="*/ 156 h 201"/>
                <a:gd name="T40" fmla="*/ 11 w 182"/>
                <a:gd name="T41" fmla="*/ 148 h 201"/>
                <a:gd name="T42" fmla="*/ 12 w 182"/>
                <a:gd name="T43" fmla="*/ 142 h 201"/>
                <a:gd name="T44" fmla="*/ 0 w 182"/>
                <a:gd name="T45" fmla="*/ 131 h 201"/>
                <a:gd name="T46" fmla="*/ 18 w 182"/>
                <a:gd name="T47" fmla="*/ 105 h 201"/>
                <a:gd name="T48" fmla="*/ 7 w 182"/>
                <a:gd name="T49" fmla="*/ 101 h 201"/>
                <a:gd name="T50" fmla="*/ 0 w 182"/>
                <a:gd name="T51" fmla="*/ 19 h 201"/>
                <a:gd name="T52" fmla="*/ 34 w 182"/>
                <a:gd name="T53" fmla="*/ 35 h 201"/>
                <a:gd name="T54" fmla="*/ 40 w 182"/>
                <a:gd name="T55" fmla="*/ 18 h 201"/>
                <a:gd name="T56" fmla="*/ 62 w 182"/>
                <a:gd name="T57" fmla="*/ 14 h 201"/>
                <a:gd name="T58" fmla="*/ 73 w 182"/>
                <a:gd name="T59" fmla="*/ 14 h 201"/>
                <a:gd name="T60" fmla="*/ 94 w 182"/>
                <a:gd name="T61" fmla="*/ 0 h 201"/>
                <a:gd name="T62" fmla="*/ 99 w 182"/>
                <a:gd name="T63" fmla="*/ 12 h 201"/>
                <a:gd name="T64" fmla="*/ 100 w 182"/>
                <a:gd name="T65" fmla="*/ 23 h 201"/>
                <a:gd name="T66" fmla="*/ 111 w 182"/>
                <a:gd name="T67" fmla="*/ 33 h 201"/>
                <a:gd name="T68" fmla="*/ 136 w 182"/>
                <a:gd name="T69" fmla="*/ 32 h 201"/>
                <a:gd name="T70" fmla="*/ 132 w 182"/>
                <a:gd name="T71" fmla="*/ 49 h 201"/>
                <a:gd name="T72" fmla="*/ 122 w 182"/>
                <a:gd name="T73" fmla="*/ 50 h 201"/>
                <a:gd name="T74" fmla="*/ 125 w 182"/>
                <a:gd name="T75" fmla="*/ 39 h 201"/>
                <a:gd name="T76" fmla="*/ 113 w 182"/>
                <a:gd name="T77" fmla="*/ 40 h 201"/>
                <a:gd name="T78" fmla="*/ 112 w 182"/>
                <a:gd name="T79" fmla="*/ 48 h 201"/>
                <a:gd name="T80" fmla="*/ 102 w 182"/>
                <a:gd name="T81" fmla="*/ 50 h 201"/>
                <a:gd name="T82" fmla="*/ 108 w 182"/>
                <a:gd name="T83" fmla="*/ 65 h 201"/>
                <a:gd name="T84" fmla="*/ 116 w 182"/>
                <a:gd name="T85" fmla="*/ 76 h 201"/>
                <a:gd name="T86" fmla="*/ 121 w 182"/>
                <a:gd name="T87" fmla="*/ 67 h 201"/>
                <a:gd name="T88" fmla="*/ 131 w 182"/>
                <a:gd name="T89" fmla="*/ 58 h 201"/>
                <a:gd name="T90" fmla="*/ 132 w 182"/>
                <a:gd name="T91" fmla="*/ 51 h 201"/>
                <a:gd name="T92" fmla="*/ 147 w 182"/>
                <a:gd name="T93" fmla="*/ 54 h 201"/>
                <a:gd name="T94" fmla="*/ 162 w 182"/>
                <a:gd name="T95" fmla="*/ 51 h 201"/>
                <a:gd name="T96" fmla="*/ 171 w 182"/>
                <a:gd name="T97" fmla="*/ 40 h 201"/>
                <a:gd name="T98" fmla="*/ 181 w 182"/>
                <a:gd name="T99" fmla="*/ 57 h 201"/>
                <a:gd name="T100" fmla="*/ 166 w 182"/>
                <a:gd name="T101" fmla="*/ 79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" h="201">
                  <a:moveTo>
                    <a:pt x="161" y="80"/>
                  </a:moveTo>
                  <a:cubicBezTo>
                    <a:pt x="156" y="78"/>
                    <a:pt x="155" y="81"/>
                    <a:pt x="156" y="85"/>
                  </a:cubicBezTo>
                  <a:cubicBezTo>
                    <a:pt x="154" y="84"/>
                    <a:pt x="154" y="83"/>
                    <a:pt x="154" y="81"/>
                  </a:cubicBezTo>
                  <a:cubicBezTo>
                    <a:pt x="153" y="80"/>
                    <a:pt x="153" y="78"/>
                    <a:pt x="151" y="77"/>
                  </a:cubicBezTo>
                  <a:cubicBezTo>
                    <a:pt x="148" y="78"/>
                    <a:pt x="149" y="80"/>
                    <a:pt x="148" y="82"/>
                  </a:cubicBezTo>
                  <a:cubicBezTo>
                    <a:pt x="144" y="90"/>
                    <a:pt x="137" y="95"/>
                    <a:pt x="129" y="98"/>
                  </a:cubicBezTo>
                  <a:cubicBezTo>
                    <a:pt x="126" y="99"/>
                    <a:pt x="124" y="100"/>
                    <a:pt x="125" y="104"/>
                  </a:cubicBezTo>
                  <a:cubicBezTo>
                    <a:pt x="121" y="105"/>
                    <a:pt x="122" y="101"/>
                    <a:pt x="120" y="99"/>
                  </a:cubicBezTo>
                  <a:cubicBezTo>
                    <a:pt x="119" y="100"/>
                    <a:pt x="119" y="103"/>
                    <a:pt x="116" y="102"/>
                  </a:cubicBezTo>
                  <a:cubicBezTo>
                    <a:pt x="116" y="102"/>
                    <a:pt x="116" y="101"/>
                    <a:pt x="116" y="101"/>
                  </a:cubicBezTo>
                  <a:cubicBezTo>
                    <a:pt x="116" y="99"/>
                    <a:pt x="119" y="97"/>
                    <a:pt x="117" y="95"/>
                  </a:cubicBezTo>
                  <a:cubicBezTo>
                    <a:pt x="115" y="93"/>
                    <a:pt x="112" y="95"/>
                    <a:pt x="109" y="95"/>
                  </a:cubicBezTo>
                  <a:cubicBezTo>
                    <a:pt x="103" y="97"/>
                    <a:pt x="99" y="95"/>
                    <a:pt x="96" y="90"/>
                  </a:cubicBezTo>
                  <a:cubicBezTo>
                    <a:pt x="94" y="87"/>
                    <a:pt x="93" y="86"/>
                    <a:pt x="88" y="88"/>
                  </a:cubicBezTo>
                  <a:cubicBezTo>
                    <a:pt x="84" y="89"/>
                    <a:pt x="79" y="89"/>
                    <a:pt x="74" y="88"/>
                  </a:cubicBezTo>
                  <a:cubicBezTo>
                    <a:pt x="71" y="86"/>
                    <a:pt x="70" y="88"/>
                    <a:pt x="69" y="91"/>
                  </a:cubicBezTo>
                  <a:cubicBezTo>
                    <a:pt x="66" y="100"/>
                    <a:pt x="57" y="107"/>
                    <a:pt x="47" y="109"/>
                  </a:cubicBezTo>
                  <a:cubicBezTo>
                    <a:pt x="45" y="109"/>
                    <a:pt x="43" y="108"/>
                    <a:pt x="41" y="106"/>
                  </a:cubicBezTo>
                  <a:cubicBezTo>
                    <a:pt x="38" y="104"/>
                    <a:pt x="34" y="104"/>
                    <a:pt x="31" y="105"/>
                  </a:cubicBezTo>
                  <a:cubicBezTo>
                    <a:pt x="29" y="106"/>
                    <a:pt x="26" y="107"/>
                    <a:pt x="27" y="109"/>
                  </a:cubicBezTo>
                  <a:cubicBezTo>
                    <a:pt x="27" y="112"/>
                    <a:pt x="30" y="112"/>
                    <a:pt x="33" y="111"/>
                  </a:cubicBezTo>
                  <a:cubicBezTo>
                    <a:pt x="37" y="110"/>
                    <a:pt x="38" y="113"/>
                    <a:pt x="38" y="116"/>
                  </a:cubicBezTo>
                  <a:cubicBezTo>
                    <a:pt x="39" y="118"/>
                    <a:pt x="39" y="120"/>
                    <a:pt x="38" y="122"/>
                  </a:cubicBezTo>
                  <a:cubicBezTo>
                    <a:pt x="36" y="126"/>
                    <a:pt x="39" y="128"/>
                    <a:pt x="43" y="128"/>
                  </a:cubicBezTo>
                  <a:cubicBezTo>
                    <a:pt x="50" y="129"/>
                    <a:pt x="55" y="134"/>
                    <a:pt x="59" y="140"/>
                  </a:cubicBezTo>
                  <a:cubicBezTo>
                    <a:pt x="60" y="142"/>
                    <a:pt x="61" y="144"/>
                    <a:pt x="59" y="146"/>
                  </a:cubicBezTo>
                  <a:cubicBezTo>
                    <a:pt x="58" y="146"/>
                    <a:pt x="58" y="148"/>
                    <a:pt x="58" y="149"/>
                  </a:cubicBezTo>
                  <a:cubicBezTo>
                    <a:pt x="57" y="159"/>
                    <a:pt x="48" y="166"/>
                    <a:pt x="39" y="163"/>
                  </a:cubicBezTo>
                  <a:cubicBezTo>
                    <a:pt x="34" y="162"/>
                    <a:pt x="30" y="161"/>
                    <a:pt x="25" y="160"/>
                  </a:cubicBezTo>
                  <a:cubicBezTo>
                    <a:pt x="24" y="160"/>
                    <a:pt x="23" y="160"/>
                    <a:pt x="23" y="161"/>
                  </a:cubicBezTo>
                  <a:cubicBezTo>
                    <a:pt x="22" y="162"/>
                    <a:pt x="23" y="162"/>
                    <a:pt x="24" y="163"/>
                  </a:cubicBezTo>
                  <a:cubicBezTo>
                    <a:pt x="35" y="171"/>
                    <a:pt x="35" y="173"/>
                    <a:pt x="31" y="186"/>
                  </a:cubicBezTo>
                  <a:cubicBezTo>
                    <a:pt x="30" y="191"/>
                    <a:pt x="28" y="195"/>
                    <a:pt x="22" y="195"/>
                  </a:cubicBezTo>
                  <a:cubicBezTo>
                    <a:pt x="21" y="194"/>
                    <a:pt x="21" y="195"/>
                    <a:pt x="20" y="196"/>
                  </a:cubicBezTo>
                  <a:cubicBezTo>
                    <a:pt x="18" y="199"/>
                    <a:pt x="15" y="200"/>
                    <a:pt x="11" y="199"/>
                  </a:cubicBezTo>
                  <a:cubicBezTo>
                    <a:pt x="9" y="198"/>
                    <a:pt x="8" y="199"/>
                    <a:pt x="8" y="201"/>
                  </a:cubicBezTo>
                  <a:cubicBezTo>
                    <a:pt x="4" y="200"/>
                    <a:pt x="3" y="196"/>
                    <a:pt x="0" y="194"/>
                  </a:cubicBezTo>
                  <a:cubicBezTo>
                    <a:pt x="0" y="183"/>
                    <a:pt x="0" y="172"/>
                    <a:pt x="0" y="161"/>
                  </a:cubicBezTo>
                  <a:cubicBezTo>
                    <a:pt x="2" y="159"/>
                    <a:pt x="4" y="160"/>
                    <a:pt x="6" y="162"/>
                  </a:cubicBezTo>
                  <a:cubicBezTo>
                    <a:pt x="5" y="158"/>
                    <a:pt x="6" y="156"/>
                    <a:pt x="10" y="156"/>
                  </a:cubicBezTo>
                  <a:cubicBezTo>
                    <a:pt x="11" y="155"/>
                    <a:pt x="13" y="155"/>
                    <a:pt x="14" y="152"/>
                  </a:cubicBezTo>
                  <a:cubicBezTo>
                    <a:pt x="14" y="150"/>
                    <a:pt x="12" y="149"/>
                    <a:pt x="11" y="148"/>
                  </a:cubicBezTo>
                  <a:cubicBezTo>
                    <a:pt x="6" y="145"/>
                    <a:pt x="6" y="145"/>
                    <a:pt x="11" y="142"/>
                  </a:cubicBezTo>
                  <a:cubicBezTo>
                    <a:pt x="11" y="142"/>
                    <a:pt x="12" y="142"/>
                    <a:pt x="12" y="142"/>
                  </a:cubicBezTo>
                  <a:cubicBezTo>
                    <a:pt x="11" y="138"/>
                    <a:pt x="14" y="135"/>
                    <a:pt x="13" y="132"/>
                  </a:cubicBezTo>
                  <a:cubicBezTo>
                    <a:pt x="9" y="131"/>
                    <a:pt x="4" y="136"/>
                    <a:pt x="0" y="131"/>
                  </a:cubicBezTo>
                  <a:cubicBezTo>
                    <a:pt x="0" y="126"/>
                    <a:pt x="0" y="120"/>
                    <a:pt x="0" y="114"/>
                  </a:cubicBezTo>
                  <a:cubicBezTo>
                    <a:pt x="3" y="107"/>
                    <a:pt x="8" y="104"/>
                    <a:pt x="18" y="105"/>
                  </a:cubicBezTo>
                  <a:cubicBezTo>
                    <a:pt x="18" y="104"/>
                    <a:pt x="17" y="104"/>
                    <a:pt x="17" y="103"/>
                  </a:cubicBezTo>
                  <a:cubicBezTo>
                    <a:pt x="13" y="98"/>
                    <a:pt x="13" y="98"/>
                    <a:pt x="7" y="101"/>
                  </a:cubicBezTo>
                  <a:cubicBezTo>
                    <a:pt x="5" y="102"/>
                    <a:pt x="3" y="104"/>
                    <a:pt x="0" y="103"/>
                  </a:cubicBezTo>
                  <a:cubicBezTo>
                    <a:pt x="0" y="75"/>
                    <a:pt x="0" y="47"/>
                    <a:pt x="0" y="19"/>
                  </a:cubicBezTo>
                  <a:cubicBezTo>
                    <a:pt x="10" y="10"/>
                    <a:pt x="20" y="11"/>
                    <a:pt x="27" y="22"/>
                  </a:cubicBezTo>
                  <a:cubicBezTo>
                    <a:pt x="30" y="26"/>
                    <a:pt x="32" y="31"/>
                    <a:pt x="34" y="35"/>
                  </a:cubicBezTo>
                  <a:cubicBezTo>
                    <a:pt x="34" y="31"/>
                    <a:pt x="35" y="28"/>
                    <a:pt x="35" y="24"/>
                  </a:cubicBezTo>
                  <a:cubicBezTo>
                    <a:pt x="36" y="21"/>
                    <a:pt x="38" y="19"/>
                    <a:pt x="40" y="18"/>
                  </a:cubicBezTo>
                  <a:cubicBezTo>
                    <a:pt x="43" y="16"/>
                    <a:pt x="46" y="14"/>
                    <a:pt x="50" y="13"/>
                  </a:cubicBezTo>
                  <a:cubicBezTo>
                    <a:pt x="54" y="11"/>
                    <a:pt x="58" y="10"/>
                    <a:pt x="62" y="14"/>
                  </a:cubicBezTo>
                  <a:cubicBezTo>
                    <a:pt x="65" y="16"/>
                    <a:pt x="68" y="15"/>
                    <a:pt x="71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6" y="7"/>
                    <a:pt x="82" y="5"/>
                    <a:pt x="89" y="2"/>
                  </a:cubicBezTo>
                  <a:cubicBezTo>
                    <a:pt x="90" y="2"/>
                    <a:pt x="92" y="0"/>
                    <a:pt x="94" y="0"/>
                  </a:cubicBezTo>
                  <a:cubicBezTo>
                    <a:pt x="95" y="3"/>
                    <a:pt x="99" y="4"/>
                    <a:pt x="101" y="6"/>
                  </a:cubicBezTo>
                  <a:cubicBezTo>
                    <a:pt x="102" y="9"/>
                    <a:pt x="100" y="10"/>
                    <a:pt x="99" y="12"/>
                  </a:cubicBezTo>
                  <a:cubicBezTo>
                    <a:pt x="97" y="14"/>
                    <a:pt x="96" y="17"/>
                    <a:pt x="99" y="19"/>
                  </a:cubicBezTo>
                  <a:cubicBezTo>
                    <a:pt x="100" y="20"/>
                    <a:pt x="100" y="21"/>
                    <a:pt x="100" y="23"/>
                  </a:cubicBezTo>
                  <a:cubicBezTo>
                    <a:pt x="100" y="25"/>
                    <a:pt x="100" y="27"/>
                    <a:pt x="102" y="29"/>
                  </a:cubicBezTo>
                  <a:cubicBezTo>
                    <a:pt x="104" y="31"/>
                    <a:pt x="107" y="33"/>
                    <a:pt x="111" y="33"/>
                  </a:cubicBezTo>
                  <a:cubicBezTo>
                    <a:pt x="118" y="34"/>
                    <a:pt x="125" y="35"/>
                    <a:pt x="131" y="30"/>
                  </a:cubicBezTo>
                  <a:cubicBezTo>
                    <a:pt x="133" y="29"/>
                    <a:pt x="135" y="30"/>
                    <a:pt x="136" y="32"/>
                  </a:cubicBezTo>
                  <a:cubicBezTo>
                    <a:pt x="138" y="36"/>
                    <a:pt x="140" y="40"/>
                    <a:pt x="137" y="45"/>
                  </a:cubicBezTo>
                  <a:cubicBezTo>
                    <a:pt x="135" y="46"/>
                    <a:pt x="134" y="47"/>
                    <a:pt x="132" y="49"/>
                  </a:cubicBezTo>
                  <a:cubicBezTo>
                    <a:pt x="131" y="51"/>
                    <a:pt x="129" y="51"/>
                    <a:pt x="127" y="51"/>
                  </a:cubicBezTo>
                  <a:cubicBezTo>
                    <a:pt x="125" y="51"/>
                    <a:pt x="123" y="52"/>
                    <a:pt x="122" y="50"/>
                  </a:cubicBezTo>
                  <a:cubicBezTo>
                    <a:pt x="121" y="48"/>
                    <a:pt x="123" y="47"/>
                    <a:pt x="124" y="45"/>
                  </a:cubicBezTo>
                  <a:cubicBezTo>
                    <a:pt x="125" y="44"/>
                    <a:pt x="126" y="42"/>
                    <a:pt x="125" y="39"/>
                  </a:cubicBezTo>
                  <a:cubicBezTo>
                    <a:pt x="122" y="41"/>
                    <a:pt x="120" y="42"/>
                    <a:pt x="117" y="39"/>
                  </a:cubicBezTo>
                  <a:cubicBezTo>
                    <a:pt x="115" y="37"/>
                    <a:pt x="114" y="38"/>
                    <a:pt x="113" y="40"/>
                  </a:cubicBezTo>
                  <a:cubicBezTo>
                    <a:pt x="113" y="41"/>
                    <a:pt x="113" y="42"/>
                    <a:pt x="113" y="43"/>
                  </a:cubicBezTo>
                  <a:cubicBezTo>
                    <a:pt x="114" y="45"/>
                    <a:pt x="114" y="47"/>
                    <a:pt x="112" y="48"/>
                  </a:cubicBezTo>
                  <a:cubicBezTo>
                    <a:pt x="109" y="50"/>
                    <a:pt x="108" y="47"/>
                    <a:pt x="106" y="46"/>
                  </a:cubicBezTo>
                  <a:cubicBezTo>
                    <a:pt x="105" y="48"/>
                    <a:pt x="104" y="49"/>
                    <a:pt x="102" y="50"/>
                  </a:cubicBezTo>
                  <a:cubicBezTo>
                    <a:pt x="100" y="50"/>
                    <a:pt x="98" y="53"/>
                    <a:pt x="101" y="54"/>
                  </a:cubicBezTo>
                  <a:cubicBezTo>
                    <a:pt x="105" y="57"/>
                    <a:pt x="107" y="61"/>
                    <a:pt x="108" y="65"/>
                  </a:cubicBezTo>
                  <a:cubicBezTo>
                    <a:pt x="108" y="65"/>
                    <a:pt x="108" y="66"/>
                    <a:pt x="108" y="66"/>
                  </a:cubicBezTo>
                  <a:cubicBezTo>
                    <a:pt x="115" y="66"/>
                    <a:pt x="115" y="71"/>
                    <a:pt x="116" y="76"/>
                  </a:cubicBezTo>
                  <a:cubicBezTo>
                    <a:pt x="117" y="73"/>
                    <a:pt x="114" y="71"/>
                    <a:pt x="116" y="69"/>
                  </a:cubicBezTo>
                  <a:cubicBezTo>
                    <a:pt x="117" y="68"/>
                    <a:pt x="120" y="68"/>
                    <a:pt x="121" y="67"/>
                  </a:cubicBezTo>
                  <a:cubicBezTo>
                    <a:pt x="125" y="64"/>
                    <a:pt x="129" y="64"/>
                    <a:pt x="134" y="64"/>
                  </a:cubicBezTo>
                  <a:cubicBezTo>
                    <a:pt x="133" y="62"/>
                    <a:pt x="132" y="60"/>
                    <a:pt x="131" y="58"/>
                  </a:cubicBezTo>
                  <a:cubicBezTo>
                    <a:pt x="129" y="57"/>
                    <a:pt x="127" y="57"/>
                    <a:pt x="128" y="55"/>
                  </a:cubicBezTo>
                  <a:cubicBezTo>
                    <a:pt x="128" y="53"/>
                    <a:pt x="130" y="52"/>
                    <a:pt x="132" y="51"/>
                  </a:cubicBezTo>
                  <a:cubicBezTo>
                    <a:pt x="132" y="51"/>
                    <a:pt x="133" y="51"/>
                    <a:pt x="133" y="51"/>
                  </a:cubicBezTo>
                  <a:cubicBezTo>
                    <a:pt x="141" y="48"/>
                    <a:pt x="141" y="48"/>
                    <a:pt x="147" y="54"/>
                  </a:cubicBezTo>
                  <a:cubicBezTo>
                    <a:pt x="150" y="57"/>
                    <a:pt x="153" y="57"/>
                    <a:pt x="156" y="53"/>
                  </a:cubicBezTo>
                  <a:cubicBezTo>
                    <a:pt x="157" y="51"/>
                    <a:pt x="159" y="50"/>
                    <a:pt x="162" y="51"/>
                  </a:cubicBezTo>
                  <a:cubicBezTo>
                    <a:pt x="167" y="53"/>
                    <a:pt x="169" y="51"/>
                    <a:pt x="170" y="47"/>
                  </a:cubicBezTo>
                  <a:cubicBezTo>
                    <a:pt x="170" y="44"/>
                    <a:pt x="169" y="42"/>
                    <a:pt x="171" y="40"/>
                  </a:cubicBezTo>
                  <a:cubicBezTo>
                    <a:pt x="178" y="41"/>
                    <a:pt x="182" y="46"/>
                    <a:pt x="182" y="55"/>
                  </a:cubicBezTo>
                  <a:cubicBezTo>
                    <a:pt x="182" y="56"/>
                    <a:pt x="181" y="56"/>
                    <a:pt x="181" y="57"/>
                  </a:cubicBezTo>
                  <a:cubicBezTo>
                    <a:pt x="176" y="60"/>
                    <a:pt x="176" y="61"/>
                    <a:pt x="180" y="64"/>
                  </a:cubicBezTo>
                  <a:cubicBezTo>
                    <a:pt x="177" y="71"/>
                    <a:pt x="171" y="75"/>
                    <a:pt x="166" y="79"/>
                  </a:cubicBezTo>
                  <a:cubicBezTo>
                    <a:pt x="164" y="80"/>
                    <a:pt x="162" y="79"/>
                    <a:pt x="161" y="8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15">
              <a:extLst>
                <a:ext uri="{FF2B5EF4-FFF2-40B4-BE49-F238E27FC236}">
                  <a16:creationId xmlns:a16="http://schemas.microsoft.com/office/drawing/2014/main" id="{5FFD3FBA-3432-3839-4ADF-8C15015F963F}"/>
                </a:ext>
              </a:extLst>
            </p:cNvPr>
            <p:cNvSpPr/>
            <p:nvPr userDrawn="1"/>
          </p:nvSpPr>
          <p:spPr bwMode="auto">
            <a:xfrm>
              <a:off x="1079500" y="3175"/>
              <a:ext cx="692150" cy="441325"/>
            </a:xfrm>
            <a:custGeom>
              <a:avLst/>
              <a:gdLst>
                <a:gd name="T0" fmla="*/ 143 w 184"/>
                <a:gd name="T1" fmla="*/ 106 h 117"/>
                <a:gd name="T2" fmla="*/ 129 w 184"/>
                <a:gd name="T3" fmla="*/ 117 h 117"/>
                <a:gd name="T4" fmla="*/ 111 w 184"/>
                <a:gd name="T5" fmla="*/ 108 h 117"/>
                <a:gd name="T6" fmla="*/ 96 w 184"/>
                <a:gd name="T7" fmla="*/ 92 h 117"/>
                <a:gd name="T8" fmla="*/ 78 w 184"/>
                <a:gd name="T9" fmla="*/ 81 h 117"/>
                <a:gd name="T10" fmla="*/ 70 w 184"/>
                <a:gd name="T11" fmla="*/ 62 h 117"/>
                <a:gd name="T12" fmla="*/ 76 w 184"/>
                <a:gd name="T13" fmla="*/ 44 h 117"/>
                <a:gd name="T14" fmla="*/ 70 w 184"/>
                <a:gd name="T15" fmla="*/ 30 h 117"/>
                <a:gd name="T16" fmla="*/ 52 w 184"/>
                <a:gd name="T17" fmla="*/ 44 h 117"/>
                <a:gd name="T18" fmla="*/ 41 w 184"/>
                <a:gd name="T19" fmla="*/ 48 h 117"/>
                <a:gd name="T20" fmla="*/ 34 w 184"/>
                <a:gd name="T21" fmla="*/ 35 h 117"/>
                <a:gd name="T22" fmla="*/ 16 w 184"/>
                <a:gd name="T23" fmla="*/ 16 h 117"/>
                <a:gd name="T24" fmla="*/ 5 w 184"/>
                <a:gd name="T25" fmla="*/ 2 h 117"/>
                <a:gd name="T26" fmla="*/ 39 w 184"/>
                <a:gd name="T27" fmla="*/ 0 h 117"/>
                <a:gd name="T28" fmla="*/ 35 w 184"/>
                <a:gd name="T29" fmla="*/ 10 h 117"/>
                <a:gd name="T30" fmla="*/ 37 w 184"/>
                <a:gd name="T31" fmla="*/ 12 h 117"/>
                <a:gd name="T32" fmla="*/ 48 w 184"/>
                <a:gd name="T33" fmla="*/ 9 h 117"/>
                <a:gd name="T34" fmla="*/ 43 w 184"/>
                <a:gd name="T35" fmla="*/ 22 h 117"/>
                <a:gd name="T36" fmla="*/ 58 w 184"/>
                <a:gd name="T37" fmla="*/ 11 h 117"/>
                <a:gd name="T38" fmla="*/ 64 w 184"/>
                <a:gd name="T39" fmla="*/ 20 h 117"/>
                <a:gd name="T40" fmla="*/ 65 w 184"/>
                <a:gd name="T41" fmla="*/ 11 h 117"/>
                <a:gd name="T42" fmla="*/ 71 w 184"/>
                <a:gd name="T43" fmla="*/ 3 h 117"/>
                <a:gd name="T44" fmla="*/ 106 w 184"/>
                <a:gd name="T45" fmla="*/ 0 h 117"/>
                <a:gd name="T46" fmla="*/ 115 w 184"/>
                <a:gd name="T47" fmla="*/ 15 h 117"/>
                <a:gd name="T48" fmla="*/ 116 w 184"/>
                <a:gd name="T49" fmla="*/ 26 h 117"/>
                <a:gd name="T50" fmla="*/ 141 w 184"/>
                <a:gd name="T51" fmla="*/ 16 h 117"/>
                <a:gd name="T52" fmla="*/ 154 w 184"/>
                <a:gd name="T53" fmla="*/ 24 h 117"/>
                <a:gd name="T54" fmla="*/ 176 w 184"/>
                <a:gd name="T55" fmla="*/ 52 h 117"/>
                <a:gd name="T56" fmla="*/ 180 w 184"/>
                <a:gd name="T57" fmla="*/ 70 h 117"/>
                <a:gd name="T58" fmla="*/ 177 w 184"/>
                <a:gd name="T59" fmla="*/ 84 h 117"/>
                <a:gd name="T60" fmla="*/ 150 w 184"/>
                <a:gd name="T61" fmla="*/ 95 h 117"/>
                <a:gd name="T62" fmla="*/ 149 w 184"/>
                <a:gd name="T63" fmla="*/ 106 h 117"/>
                <a:gd name="T64" fmla="*/ 146 w 184"/>
                <a:gd name="T65" fmla="*/ 101 h 117"/>
                <a:gd name="T66" fmla="*/ 146 w 184"/>
                <a:gd name="T67" fmla="*/ 1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4" h="117">
                  <a:moveTo>
                    <a:pt x="146" y="110"/>
                  </a:moveTo>
                  <a:cubicBezTo>
                    <a:pt x="144" y="109"/>
                    <a:pt x="145" y="105"/>
                    <a:pt x="143" y="106"/>
                  </a:cubicBezTo>
                  <a:cubicBezTo>
                    <a:pt x="140" y="106"/>
                    <a:pt x="137" y="108"/>
                    <a:pt x="134" y="110"/>
                  </a:cubicBezTo>
                  <a:cubicBezTo>
                    <a:pt x="132" y="112"/>
                    <a:pt x="133" y="116"/>
                    <a:pt x="129" y="117"/>
                  </a:cubicBezTo>
                  <a:cubicBezTo>
                    <a:pt x="128" y="116"/>
                    <a:pt x="129" y="112"/>
                    <a:pt x="126" y="113"/>
                  </a:cubicBezTo>
                  <a:cubicBezTo>
                    <a:pt x="121" y="107"/>
                    <a:pt x="119" y="106"/>
                    <a:pt x="111" y="108"/>
                  </a:cubicBezTo>
                  <a:cubicBezTo>
                    <a:pt x="107" y="110"/>
                    <a:pt x="103" y="110"/>
                    <a:pt x="100" y="106"/>
                  </a:cubicBezTo>
                  <a:cubicBezTo>
                    <a:pt x="96" y="102"/>
                    <a:pt x="94" y="98"/>
                    <a:pt x="96" y="92"/>
                  </a:cubicBezTo>
                  <a:cubicBezTo>
                    <a:pt x="97" y="88"/>
                    <a:pt x="96" y="87"/>
                    <a:pt x="92" y="87"/>
                  </a:cubicBezTo>
                  <a:cubicBezTo>
                    <a:pt x="86" y="86"/>
                    <a:pt x="82" y="84"/>
                    <a:pt x="78" y="81"/>
                  </a:cubicBezTo>
                  <a:cubicBezTo>
                    <a:pt x="76" y="79"/>
                    <a:pt x="75" y="78"/>
                    <a:pt x="73" y="76"/>
                  </a:cubicBezTo>
                  <a:cubicBezTo>
                    <a:pt x="73" y="71"/>
                    <a:pt x="72" y="67"/>
                    <a:pt x="70" y="62"/>
                  </a:cubicBezTo>
                  <a:cubicBezTo>
                    <a:pt x="68" y="59"/>
                    <a:pt x="70" y="55"/>
                    <a:pt x="74" y="52"/>
                  </a:cubicBezTo>
                  <a:cubicBezTo>
                    <a:pt x="79" y="49"/>
                    <a:pt x="79" y="49"/>
                    <a:pt x="76" y="44"/>
                  </a:cubicBezTo>
                  <a:cubicBezTo>
                    <a:pt x="75" y="41"/>
                    <a:pt x="74" y="38"/>
                    <a:pt x="74" y="35"/>
                  </a:cubicBezTo>
                  <a:cubicBezTo>
                    <a:pt x="74" y="32"/>
                    <a:pt x="72" y="31"/>
                    <a:pt x="70" y="30"/>
                  </a:cubicBezTo>
                  <a:cubicBezTo>
                    <a:pt x="67" y="29"/>
                    <a:pt x="65" y="31"/>
                    <a:pt x="64" y="32"/>
                  </a:cubicBezTo>
                  <a:cubicBezTo>
                    <a:pt x="61" y="37"/>
                    <a:pt x="57" y="41"/>
                    <a:pt x="52" y="44"/>
                  </a:cubicBezTo>
                  <a:cubicBezTo>
                    <a:pt x="49" y="45"/>
                    <a:pt x="46" y="45"/>
                    <a:pt x="44" y="48"/>
                  </a:cubicBezTo>
                  <a:cubicBezTo>
                    <a:pt x="43" y="49"/>
                    <a:pt x="42" y="49"/>
                    <a:pt x="41" y="48"/>
                  </a:cubicBezTo>
                  <a:cubicBezTo>
                    <a:pt x="38" y="46"/>
                    <a:pt x="36" y="43"/>
                    <a:pt x="36" y="39"/>
                  </a:cubicBezTo>
                  <a:cubicBezTo>
                    <a:pt x="36" y="37"/>
                    <a:pt x="36" y="35"/>
                    <a:pt x="34" y="35"/>
                  </a:cubicBezTo>
                  <a:cubicBezTo>
                    <a:pt x="26" y="34"/>
                    <a:pt x="23" y="31"/>
                    <a:pt x="23" y="23"/>
                  </a:cubicBezTo>
                  <a:cubicBezTo>
                    <a:pt x="23" y="16"/>
                    <a:pt x="23" y="16"/>
                    <a:pt x="16" y="16"/>
                  </a:cubicBezTo>
                  <a:cubicBezTo>
                    <a:pt x="12" y="16"/>
                    <a:pt x="8" y="15"/>
                    <a:pt x="5" y="12"/>
                  </a:cubicBezTo>
                  <a:cubicBezTo>
                    <a:pt x="2" y="9"/>
                    <a:pt x="0" y="5"/>
                    <a:pt x="5" y="2"/>
                  </a:cubicBezTo>
                  <a:cubicBezTo>
                    <a:pt x="6" y="2"/>
                    <a:pt x="6" y="1"/>
                    <a:pt x="7" y="0"/>
                  </a:cubicBezTo>
                  <a:cubicBezTo>
                    <a:pt x="18" y="0"/>
                    <a:pt x="28" y="0"/>
                    <a:pt x="39" y="0"/>
                  </a:cubicBezTo>
                  <a:cubicBezTo>
                    <a:pt x="39" y="1"/>
                    <a:pt x="39" y="1"/>
                    <a:pt x="39" y="2"/>
                  </a:cubicBezTo>
                  <a:cubicBezTo>
                    <a:pt x="38" y="5"/>
                    <a:pt x="38" y="8"/>
                    <a:pt x="35" y="10"/>
                  </a:cubicBezTo>
                  <a:cubicBezTo>
                    <a:pt x="34" y="10"/>
                    <a:pt x="34" y="11"/>
                    <a:pt x="35" y="12"/>
                  </a:cubicBezTo>
                  <a:cubicBezTo>
                    <a:pt x="35" y="12"/>
                    <a:pt x="36" y="12"/>
                    <a:pt x="37" y="12"/>
                  </a:cubicBezTo>
                  <a:cubicBezTo>
                    <a:pt x="39" y="11"/>
                    <a:pt x="42" y="9"/>
                    <a:pt x="45" y="9"/>
                  </a:cubicBezTo>
                  <a:cubicBezTo>
                    <a:pt x="46" y="8"/>
                    <a:pt x="47" y="8"/>
                    <a:pt x="48" y="9"/>
                  </a:cubicBezTo>
                  <a:cubicBezTo>
                    <a:pt x="48" y="10"/>
                    <a:pt x="48" y="11"/>
                    <a:pt x="47" y="12"/>
                  </a:cubicBezTo>
                  <a:cubicBezTo>
                    <a:pt x="45" y="15"/>
                    <a:pt x="45" y="18"/>
                    <a:pt x="43" y="22"/>
                  </a:cubicBezTo>
                  <a:cubicBezTo>
                    <a:pt x="46" y="18"/>
                    <a:pt x="48" y="14"/>
                    <a:pt x="50" y="11"/>
                  </a:cubicBezTo>
                  <a:cubicBezTo>
                    <a:pt x="54" y="6"/>
                    <a:pt x="56" y="6"/>
                    <a:pt x="58" y="11"/>
                  </a:cubicBezTo>
                  <a:cubicBezTo>
                    <a:pt x="59" y="13"/>
                    <a:pt x="60" y="16"/>
                    <a:pt x="61" y="18"/>
                  </a:cubicBezTo>
                  <a:cubicBezTo>
                    <a:pt x="62" y="19"/>
                    <a:pt x="63" y="20"/>
                    <a:pt x="64" y="20"/>
                  </a:cubicBezTo>
                  <a:cubicBezTo>
                    <a:pt x="65" y="20"/>
                    <a:pt x="65" y="18"/>
                    <a:pt x="65" y="17"/>
                  </a:cubicBezTo>
                  <a:cubicBezTo>
                    <a:pt x="65" y="15"/>
                    <a:pt x="65" y="13"/>
                    <a:pt x="65" y="11"/>
                  </a:cubicBezTo>
                  <a:cubicBezTo>
                    <a:pt x="64" y="6"/>
                    <a:pt x="69" y="3"/>
                    <a:pt x="74" y="5"/>
                  </a:cubicBezTo>
                  <a:cubicBezTo>
                    <a:pt x="73" y="4"/>
                    <a:pt x="72" y="4"/>
                    <a:pt x="71" y="3"/>
                  </a:cubicBezTo>
                  <a:cubicBezTo>
                    <a:pt x="70" y="2"/>
                    <a:pt x="69" y="1"/>
                    <a:pt x="70" y="0"/>
                  </a:cubicBezTo>
                  <a:cubicBezTo>
                    <a:pt x="82" y="0"/>
                    <a:pt x="94" y="0"/>
                    <a:pt x="106" y="0"/>
                  </a:cubicBezTo>
                  <a:cubicBezTo>
                    <a:pt x="107" y="1"/>
                    <a:pt x="107" y="3"/>
                    <a:pt x="107" y="5"/>
                  </a:cubicBezTo>
                  <a:cubicBezTo>
                    <a:pt x="107" y="10"/>
                    <a:pt x="110" y="14"/>
                    <a:pt x="115" y="15"/>
                  </a:cubicBezTo>
                  <a:cubicBezTo>
                    <a:pt x="121" y="17"/>
                    <a:pt x="121" y="18"/>
                    <a:pt x="118" y="23"/>
                  </a:cubicBezTo>
                  <a:cubicBezTo>
                    <a:pt x="117" y="24"/>
                    <a:pt x="116" y="25"/>
                    <a:pt x="116" y="26"/>
                  </a:cubicBezTo>
                  <a:cubicBezTo>
                    <a:pt x="119" y="20"/>
                    <a:pt x="130" y="13"/>
                    <a:pt x="137" y="14"/>
                  </a:cubicBezTo>
                  <a:cubicBezTo>
                    <a:pt x="139" y="14"/>
                    <a:pt x="140" y="15"/>
                    <a:pt x="141" y="16"/>
                  </a:cubicBezTo>
                  <a:cubicBezTo>
                    <a:pt x="143" y="17"/>
                    <a:pt x="145" y="19"/>
                    <a:pt x="148" y="19"/>
                  </a:cubicBezTo>
                  <a:cubicBezTo>
                    <a:pt x="151" y="19"/>
                    <a:pt x="153" y="21"/>
                    <a:pt x="154" y="24"/>
                  </a:cubicBezTo>
                  <a:cubicBezTo>
                    <a:pt x="157" y="33"/>
                    <a:pt x="159" y="41"/>
                    <a:pt x="155" y="51"/>
                  </a:cubicBezTo>
                  <a:cubicBezTo>
                    <a:pt x="162" y="51"/>
                    <a:pt x="169" y="52"/>
                    <a:pt x="176" y="52"/>
                  </a:cubicBezTo>
                  <a:cubicBezTo>
                    <a:pt x="176" y="55"/>
                    <a:pt x="178" y="56"/>
                    <a:pt x="179" y="58"/>
                  </a:cubicBezTo>
                  <a:cubicBezTo>
                    <a:pt x="184" y="63"/>
                    <a:pt x="184" y="65"/>
                    <a:pt x="180" y="70"/>
                  </a:cubicBezTo>
                  <a:cubicBezTo>
                    <a:pt x="178" y="72"/>
                    <a:pt x="177" y="75"/>
                    <a:pt x="178" y="78"/>
                  </a:cubicBezTo>
                  <a:cubicBezTo>
                    <a:pt x="180" y="80"/>
                    <a:pt x="179" y="82"/>
                    <a:pt x="177" y="84"/>
                  </a:cubicBezTo>
                  <a:cubicBezTo>
                    <a:pt x="171" y="91"/>
                    <a:pt x="164" y="93"/>
                    <a:pt x="156" y="90"/>
                  </a:cubicBezTo>
                  <a:cubicBezTo>
                    <a:pt x="151" y="88"/>
                    <a:pt x="149" y="90"/>
                    <a:pt x="150" y="95"/>
                  </a:cubicBezTo>
                  <a:cubicBezTo>
                    <a:pt x="150" y="97"/>
                    <a:pt x="152" y="97"/>
                    <a:pt x="152" y="99"/>
                  </a:cubicBezTo>
                  <a:cubicBezTo>
                    <a:pt x="147" y="100"/>
                    <a:pt x="149" y="103"/>
                    <a:pt x="149" y="106"/>
                  </a:cubicBezTo>
                  <a:cubicBezTo>
                    <a:pt x="146" y="105"/>
                    <a:pt x="147" y="103"/>
                    <a:pt x="146" y="101"/>
                  </a:cubicBezTo>
                  <a:cubicBezTo>
                    <a:pt x="146" y="101"/>
                    <a:pt x="145" y="102"/>
                    <a:pt x="146" y="101"/>
                  </a:cubicBezTo>
                  <a:cubicBezTo>
                    <a:pt x="146" y="101"/>
                    <a:pt x="146" y="101"/>
                    <a:pt x="146" y="102"/>
                  </a:cubicBezTo>
                  <a:cubicBezTo>
                    <a:pt x="146" y="104"/>
                    <a:pt x="148" y="107"/>
                    <a:pt x="146" y="11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16">
              <a:extLst>
                <a:ext uri="{FF2B5EF4-FFF2-40B4-BE49-F238E27FC236}">
                  <a16:creationId xmlns:a16="http://schemas.microsoft.com/office/drawing/2014/main" id="{0B83D3BD-0843-4917-99B6-52DCAA651782}"/>
                </a:ext>
              </a:extLst>
            </p:cNvPr>
            <p:cNvSpPr/>
            <p:nvPr userDrawn="1"/>
          </p:nvSpPr>
          <p:spPr bwMode="auto">
            <a:xfrm>
              <a:off x="147638" y="3175"/>
              <a:ext cx="590550" cy="549275"/>
            </a:xfrm>
            <a:custGeom>
              <a:avLst/>
              <a:gdLst>
                <a:gd name="T0" fmla="*/ 98 w 157"/>
                <a:gd name="T1" fmla="*/ 118 h 146"/>
                <a:gd name="T2" fmla="*/ 65 w 157"/>
                <a:gd name="T3" fmla="*/ 118 h 146"/>
                <a:gd name="T4" fmla="*/ 60 w 157"/>
                <a:gd name="T5" fmla="*/ 106 h 146"/>
                <a:gd name="T6" fmla="*/ 63 w 157"/>
                <a:gd name="T7" fmla="*/ 93 h 146"/>
                <a:gd name="T8" fmla="*/ 69 w 157"/>
                <a:gd name="T9" fmla="*/ 79 h 146"/>
                <a:gd name="T10" fmla="*/ 67 w 157"/>
                <a:gd name="T11" fmla="*/ 76 h 146"/>
                <a:gd name="T12" fmla="*/ 59 w 157"/>
                <a:gd name="T13" fmla="*/ 77 h 146"/>
                <a:gd name="T14" fmla="*/ 30 w 157"/>
                <a:gd name="T15" fmla="*/ 81 h 146"/>
                <a:gd name="T16" fmla="*/ 29 w 157"/>
                <a:gd name="T17" fmla="*/ 64 h 146"/>
                <a:gd name="T18" fmla="*/ 7 w 157"/>
                <a:gd name="T19" fmla="*/ 51 h 146"/>
                <a:gd name="T20" fmla="*/ 3 w 157"/>
                <a:gd name="T21" fmla="*/ 40 h 146"/>
                <a:gd name="T22" fmla="*/ 12 w 157"/>
                <a:gd name="T23" fmla="*/ 20 h 146"/>
                <a:gd name="T24" fmla="*/ 7 w 157"/>
                <a:gd name="T25" fmla="*/ 9 h 146"/>
                <a:gd name="T26" fmla="*/ 42 w 157"/>
                <a:gd name="T27" fmla="*/ 0 h 146"/>
                <a:gd name="T28" fmla="*/ 58 w 157"/>
                <a:gd name="T29" fmla="*/ 18 h 146"/>
                <a:gd name="T30" fmla="*/ 45 w 157"/>
                <a:gd name="T31" fmla="*/ 12 h 146"/>
                <a:gd name="T32" fmla="*/ 43 w 157"/>
                <a:gd name="T33" fmla="*/ 27 h 146"/>
                <a:gd name="T34" fmla="*/ 28 w 157"/>
                <a:gd name="T35" fmla="*/ 20 h 146"/>
                <a:gd name="T36" fmla="*/ 23 w 157"/>
                <a:gd name="T37" fmla="*/ 20 h 146"/>
                <a:gd name="T38" fmla="*/ 31 w 157"/>
                <a:gd name="T39" fmla="*/ 26 h 146"/>
                <a:gd name="T40" fmla="*/ 40 w 157"/>
                <a:gd name="T41" fmla="*/ 40 h 146"/>
                <a:gd name="T42" fmla="*/ 47 w 157"/>
                <a:gd name="T43" fmla="*/ 48 h 146"/>
                <a:gd name="T44" fmla="*/ 62 w 157"/>
                <a:gd name="T45" fmla="*/ 48 h 146"/>
                <a:gd name="T46" fmla="*/ 64 w 157"/>
                <a:gd name="T47" fmla="*/ 38 h 146"/>
                <a:gd name="T48" fmla="*/ 77 w 157"/>
                <a:gd name="T49" fmla="*/ 65 h 146"/>
                <a:gd name="T50" fmla="*/ 78 w 157"/>
                <a:gd name="T51" fmla="*/ 43 h 146"/>
                <a:gd name="T52" fmla="*/ 73 w 157"/>
                <a:gd name="T53" fmla="*/ 7 h 146"/>
                <a:gd name="T54" fmla="*/ 86 w 157"/>
                <a:gd name="T55" fmla="*/ 39 h 146"/>
                <a:gd name="T56" fmla="*/ 93 w 157"/>
                <a:gd name="T57" fmla="*/ 41 h 146"/>
                <a:gd name="T58" fmla="*/ 106 w 157"/>
                <a:gd name="T59" fmla="*/ 52 h 146"/>
                <a:gd name="T60" fmla="*/ 109 w 157"/>
                <a:gd name="T61" fmla="*/ 51 h 146"/>
                <a:gd name="T62" fmla="*/ 113 w 157"/>
                <a:gd name="T63" fmla="*/ 48 h 146"/>
                <a:gd name="T64" fmla="*/ 121 w 157"/>
                <a:gd name="T65" fmla="*/ 47 h 146"/>
                <a:gd name="T66" fmla="*/ 114 w 157"/>
                <a:gd name="T67" fmla="*/ 30 h 146"/>
                <a:gd name="T68" fmla="*/ 122 w 157"/>
                <a:gd name="T69" fmla="*/ 29 h 146"/>
                <a:gd name="T70" fmla="*/ 130 w 157"/>
                <a:gd name="T71" fmla="*/ 34 h 146"/>
                <a:gd name="T72" fmla="*/ 133 w 157"/>
                <a:gd name="T73" fmla="*/ 41 h 146"/>
                <a:gd name="T74" fmla="*/ 141 w 157"/>
                <a:gd name="T75" fmla="*/ 45 h 146"/>
                <a:gd name="T76" fmla="*/ 132 w 157"/>
                <a:gd name="T77" fmla="*/ 49 h 146"/>
                <a:gd name="T78" fmla="*/ 142 w 157"/>
                <a:gd name="T79" fmla="*/ 56 h 146"/>
                <a:gd name="T80" fmla="*/ 149 w 157"/>
                <a:gd name="T81" fmla="*/ 72 h 146"/>
                <a:gd name="T82" fmla="*/ 144 w 157"/>
                <a:gd name="T83" fmla="*/ 83 h 146"/>
                <a:gd name="T84" fmla="*/ 156 w 157"/>
                <a:gd name="T85" fmla="*/ 99 h 146"/>
                <a:gd name="T86" fmla="*/ 140 w 157"/>
                <a:gd name="T87" fmla="*/ 119 h 146"/>
                <a:gd name="T88" fmla="*/ 133 w 157"/>
                <a:gd name="T89" fmla="*/ 137 h 146"/>
                <a:gd name="T90" fmla="*/ 119 w 157"/>
                <a:gd name="T91" fmla="*/ 141 h 146"/>
                <a:gd name="T92" fmla="*/ 108 w 157"/>
                <a:gd name="T93" fmla="*/ 140 h 146"/>
                <a:gd name="T94" fmla="*/ 97 w 157"/>
                <a:gd name="T95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7" h="146">
                  <a:moveTo>
                    <a:pt x="100" y="131"/>
                  </a:moveTo>
                  <a:cubicBezTo>
                    <a:pt x="102" y="127"/>
                    <a:pt x="99" y="123"/>
                    <a:pt x="98" y="118"/>
                  </a:cubicBezTo>
                  <a:cubicBezTo>
                    <a:pt x="97" y="116"/>
                    <a:pt x="95" y="118"/>
                    <a:pt x="94" y="119"/>
                  </a:cubicBezTo>
                  <a:cubicBezTo>
                    <a:pt x="88" y="123"/>
                    <a:pt x="71" y="124"/>
                    <a:pt x="65" y="118"/>
                  </a:cubicBezTo>
                  <a:cubicBezTo>
                    <a:pt x="63" y="116"/>
                    <a:pt x="60" y="114"/>
                    <a:pt x="62" y="111"/>
                  </a:cubicBezTo>
                  <a:cubicBezTo>
                    <a:pt x="63" y="109"/>
                    <a:pt x="62" y="107"/>
                    <a:pt x="60" y="106"/>
                  </a:cubicBezTo>
                  <a:cubicBezTo>
                    <a:pt x="57" y="104"/>
                    <a:pt x="58" y="102"/>
                    <a:pt x="60" y="100"/>
                  </a:cubicBezTo>
                  <a:cubicBezTo>
                    <a:pt x="61" y="98"/>
                    <a:pt x="64" y="96"/>
                    <a:pt x="63" y="93"/>
                  </a:cubicBezTo>
                  <a:cubicBezTo>
                    <a:pt x="64" y="92"/>
                    <a:pt x="66" y="91"/>
                    <a:pt x="67" y="91"/>
                  </a:cubicBezTo>
                  <a:cubicBezTo>
                    <a:pt x="76" y="87"/>
                    <a:pt x="76" y="87"/>
                    <a:pt x="69" y="79"/>
                  </a:cubicBezTo>
                  <a:cubicBezTo>
                    <a:pt x="69" y="79"/>
                    <a:pt x="69" y="79"/>
                    <a:pt x="69" y="78"/>
                  </a:cubicBezTo>
                  <a:cubicBezTo>
                    <a:pt x="68" y="77"/>
                    <a:pt x="68" y="77"/>
                    <a:pt x="67" y="76"/>
                  </a:cubicBezTo>
                  <a:cubicBezTo>
                    <a:pt x="66" y="73"/>
                    <a:pt x="64" y="72"/>
                    <a:pt x="62" y="75"/>
                  </a:cubicBezTo>
                  <a:cubicBezTo>
                    <a:pt x="62" y="77"/>
                    <a:pt x="61" y="78"/>
                    <a:pt x="59" y="77"/>
                  </a:cubicBezTo>
                  <a:cubicBezTo>
                    <a:pt x="54" y="78"/>
                    <a:pt x="48" y="79"/>
                    <a:pt x="44" y="82"/>
                  </a:cubicBezTo>
                  <a:cubicBezTo>
                    <a:pt x="41" y="84"/>
                    <a:pt x="32" y="83"/>
                    <a:pt x="30" y="81"/>
                  </a:cubicBezTo>
                  <a:cubicBezTo>
                    <a:pt x="28" y="78"/>
                    <a:pt x="29" y="75"/>
                    <a:pt x="29" y="72"/>
                  </a:cubicBezTo>
                  <a:cubicBezTo>
                    <a:pt x="29" y="69"/>
                    <a:pt x="30" y="67"/>
                    <a:pt x="29" y="64"/>
                  </a:cubicBezTo>
                  <a:cubicBezTo>
                    <a:pt x="29" y="61"/>
                    <a:pt x="27" y="60"/>
                    <a:pt x="24" y="59"/>
                  </a:cubicBezTo>
                  <a:cubicBezTo>
                    <a:pt x="18" y="58"/>
                    <a:pt x="12" y="55"/>
                    <a:pt x="7" y="51"/>
                  </a:cubicBezTo>
                  <a:cubicBezTo>
                    <a:pt x="4" y="50"/>
                    <a:pt x="3" y="48"/>
                    <a:pt x="4" y="44"/>
                  </a:cubicBezTo>
                  <a:cubicBezTo>
                    <a:pt x="5" y="43"/>
                    <a:pt x="4" y="41"/>
                    <a:pt x="3" y="40"/>
                  </a:cubicBezTo>
                  <a:cubicBezTo>
                    <a:pt x="0" y="36"/>
                    <a:pt x="0" y="34"/>
                    <a:pt x="4" y="31"/>
                  </a:cubicBezTo>
                  <a:cubicBezTo>
                    <a:pt x="7" y="28"/>
                    <a:pt x="9" y="24"/>
                    <a:pt x="12" y="20"/>
                  </a:cubicBezTo>
                  <a:cubicBezTo>
                    <a:pt x="14" y="19"/>
                    <a:pt x="13" y="17"/>
                    <a:pt x="12" y="16"/>
                  </a:cubicBezTo>
                  <a:cubicBezTo>
                    <a:pt x="10" y="14"/>
                    <a:pt x="8" y="12"/>
                    <a:pt x="7" y="9"/>
                  </a:cubicBezTo>
                  <a:cubicBezTo>
                    <a:pt x="4" y="5"/>
                    <a:pt x="4" y="3"/>
                    <a:pt x="9" y="0"/>
                  </a:cubicBezTo>
                  <a:cubicBezTo>
                    <a:pt x="20" y="0"/>
                    <a:pt x="31" y="0"/>
                    <a:pt x="42" y="0"/>
                  </a:cubicBezTo>
                  <a:cubicBezTo>
                    <a:pt x="48" y="3"/>
                    <a:pt x="54" y="7"/>
                    <a:pt x="57" y="13"/>
                  </a:cubicBezTo>
                  <a:cubicBezTo>
                    <a:pt x="58" y="15"/>
                    <a:pt x="59" y="16"/>
                    <a:pt x="58" y="18"/>
                  </a:cubicBezTo>
                  <a:cubicBezTo>
                    <a:pt x="57" y="20"/>
                    <a:pt x="55" y="19"/>
                    <a:pt x="54" y="18"/>
                  </a:cubicBezTo>
                  <a:cubicBezTo>
                    <a:pt x="50" y="18"/>
                    <a:pt x="47" y="15"/>
                    <a:pt x="45" y="12"/>
                  </a:cubicBezTo>
                  <a:cubicBezTo>
                    <a:pt x="42" y="15"/>
                    <a:pt x="43" y="18"/>
                    <a:pt x="44" y="22"/>
                  </a:cubicBezTo>
                  <a:cubicBezTo>
                    <a:pt x="44" y="24"/>
                    <a:pt x="45" y="26"/>
                    <a:pt x="43" y="27"/>
                  </a:cubicBezTo>
                  <a:cubicBezTo>
                    <a:pt x="40" y="29"/>
                    <a:pt x="39" y="26"/>
                    <a:pt x="38" y="25"/>
                  </a:cubicBezTo>
                  <a:cubicBezTo>
                    <a:pt x="36" y="22"/>
                    <a:pt x="32" y="20"/>
                    <a:pt x="28" y="20"/>
                  </a:cubicBezTo>
                  <a:cubicBezTo>
                    <a:pt x="28" y="20"/>
                    <a:pt x="27" y="20"/>
                    <a:pt x="27" y="20"/>
                  </a:cubicBezTo>
                  <a:cubicBezTo>
                    <a:pt x="26" y="20"/>
                    <a:pt x="23" y="19"/>
                    <a:pt x="23" y="20"/>
                  </a:cubicBezTo>
                  <a:cubicBezTo>
                    <a:pt x="22" y="22"/>
                    <a:pt x="25" y="23"/>
                    <a:pt x="26" y="24"/>
                  </a:cubicBezTo>
                  <a:cubicBezTo>
                    <a:pt x="28" y="25"/>
                    <a:pt x="30" y="25"/>
                    <a:pt x="31" y="26"/>
                  </a:cubicBezTo>
                  <a:cubicBezTo>
                    <a:pt x="35" y="28"/>
                    <a:pt x="37" y="30"/>
                    <a:pt x="37" y="34"/>
                  </a:cubicBezTo>
                  <a:cubicBezTo>
                    <a:pt x="36" y="37"/>
                    <a:pt x="36" y="39"/>
                    <a:pt x="40" y="40"/>
                  </a:cubicBezTo>
                  <a:cubicBezTo>
                    <a:pt x="42" y="40"/>
                    <a:pt x="43" y="42"/>
                    <a:pt x="44" y="44"/>
                  </a:cubicBezTo>
                  <a:cubicBezTo>
                    <a:pt x="44" y="46"/>
                    <a:pt x="46" y="47"/>
                    <a:pt x="47" y="48"/>
                  </a:cubicBezTo>
                  <a:cubicBezTo>
                    <a:pt x="51" y="51"/>
                    <a:pt x="52" y="53"/>
                    <a:pt x="49" y="57"/>
                  </a:cubicBezTo>
                  <a:cubicBezTo>
                    <a:pt x="54" y="54"/>
                    <a:pt x="56" y="48"/>
                    <a:pt x="62" y="48"/>
                  </a:cubicBezTo>
                  <a:cubicBezTo>
                    <a:pt x="61" y="46"/>
                    <a:pt x="61" y="43"/>
                    <a:pt x="61" y="41"/>
                  </a:cubicBezTo>
                  <a:cubicBezTo>
                    <a:pt x="62" y="39"/>
                    <a:pt x="62" y="38"/>
                    <a:pt x="64" y="38"/>
                  </a:cubicBezTo>
                  <a:cubicBezTo>
                    <a:pt x="66" y="37"/>
                    <a:pt x="66" y="39"/>
                    <a:pt x="67" y="40"/>
                  </a:cubicBezTo>
                  <a:cubicBezTo>
                    <a:pt x="70" y="48"/>
                    <a:pt x="73" y="57"/>
                    <a:pt x="77" y="65"/>
                  </a:cubicBezTo>
                  <a:cubicBezTo>
                    <a:pt x="77" y="60"/>
                    <a:pt x="76" y="56"/>
                    <a:pt x="76" y="51"/>
                  </a:cubicBezTo>
                  <a:cubicBezTo>
                    <a:pt x="77" y="49"/>
                    <a:pt x="77" y="46"/>
                    <a:pt x="78" y="43"/>
                  </a:cubicBezTo>
                  <a:cubicBezTo>
                    <a:pt x="82" y="35"/>
                    <a:pt x="80" y="28"/>
                    <a:pt x="74" y="21"/>
                  </a:cubicBezTo>
                  <a:cubicBezTo>
                    <a:pt x="70" y="17"/>
                    <a:pt x="69" y="11"/>
                    <a:pt x="73" y="7"/>
                  </a:cubicBezTo>
                  <a:cubicBezTo>
                    <a:pt x="77" y="15"/>
                    <a:pt x="85" y="20"/>
                    <a:pt x="85" y="30"/>
                  </a:cubicBezTo>
                  <a:cubicBezTo>
                    <a:pt x="85" y="33"/>
                    <a:pt x="86" y="36"/>
                    <a:pt x="86" y="39"/>
                  </a:cubicBezTo>
                  <a:cubicBezTo>
                    <a:pt x="86" y="45"/>
                    <a:pt x="87" y="46"/>
                    <a:pt x="94" y="47"/>
                  </a:cubicBezTo>
                  <a:cubicBezTo>
                    <a:pt x="94" y="45"/>
                    <a:pt x="91" y="43"/>
                    <a:pt x="93" y="41"/>
                  </a:cubicBezTo>
                  <a:cubicBezTo>
                    <a:pt x="95" y="40"/>
                    <a:pt x="96" y="40"/>
                    <a:pt x="98" y="40"/>
                  </a:cubicBezTo>
                  <a:cubicBezTo>
                    <a:pt x="101" y="44"/>
                    <a:pt x="104" y="48"/>
                    <a:pt x="106" y="52"/>
                  </a:cubicBezTo>
                  <a:cubicBezTo>
                    <a:pt x="106" y="54"/>
                    <a:pt x="107" y="55"/>
                    <a:pt x="108" y="54"/>
                  </a:cubicBezTo>
                  <a:cubicBezTo>
                    <a:pt x="109" y="53"/>
                    <a:pt x="109" y="52"/>
                    <a:pt x="109" y="51"/>
                  </a:cubicBezTo>
                  <a:cubicBezTo>
                    <a:pt x="108" y="50"/>
                    <a:pt x="107" y="48"/>
                    <a:pt x="108" y="46"/>
                  </a:cubicBezTo>
                  <a:cubicBezTo>
                    <a:pt x="110" y="45"/>
                    <a:pt x="111" y="47"/>
                    <a:pt x="113" y="48"/>
                  </a:cubicBezTo>
                  <a:cubicBezTo>
                    <a:pt x="115" y="51"/>
                    <a:pt x="119" y="50"/>
                    <a:pt x="122" y="49"/>
                  </a:cubicBezTo>
                  <a:cubicBezTo>
                    <a:pt x="124" y="48"/>
                    <a:pt x="121" y="48"/>
                    <a:pt x="121" y="47"/>
                  </a:cubicBezTo>
                  <a:cubicBezTo>
                    <a:pt x="120" y="42"/>
                    <a:pt x="116" y="39"/>
                    <a:pt x="114" y="35"/>
                  </a:cubicBezTo>
                  <a:cubicBezTo>
                    <a:pt x="113" y="33"/>
                    <a:pt x="113" y="32"/>
                    <a:pt x="114" y="30"/>
                  </a:cubicBezTo>
                  <a:cubicBezTo>
                    <a:pt x="114" y="29"/>
                    <a:pt x="115" y="28"/>
                    <a:pt x="116" y="28"/>
                  </a:cubicBezTo>
                  <a:cubicBezTo>
                    <a:pt x="119" y="25"/>
                    <a:pt x="121" y="26"/>
                    <a:pt x="122" y="29"/>
                  </a:cubicBezTo>
                  <a:cubicBezTo>
                    <a:pt x="122" y="33"/>
                    <a:pt x="123" y="35"/>
                    <a:pt x="127" y="33"/>
                  </a:cubicBezTo>
                  <a:cubicBezTo>
                    <a:pt x="128" y="33"/>
                    <a:pt x="129" y="33"/>
                    <a:pt x="130" y="34"/>
                  </a:cubicBezTo>
                  <a:cubicBezTo>
                    <a:pt x="131" y="35"/>
                    <a:pt x="130" y="36"/>
                    <a:pt x="130" y="36"/>
                  </a:cubicBezTo>
                  <a:cubicBezTo>
                    <a:pt x="128" y="41"/>
                    <a:pt x="128" y="41"/>
                    <a:pt x="133" y="41"/>
                  </a:cubicBezTo>
                  <a:cubicBezTo>
                    <a:pt x="134" y="41"/>
                    <a:pt x="135" y="41"/>
                    <a:pt x="135" y="41"/>
                  </a:cubicBezTo>
                  <a:cubicBezTo>
                    <a:pt x="138" y="42"/>
                    <a:pt x="141" y="42"/>
                    <a:pt x="141" y="45"/>
                  </a:cubicBezTo>
                  <a:cubicBezTo>
                    <a:pt x="141" y="49"/>
                    <a:pt x="138" y="49"/>
                    <a:pt x="135" y="49"/>
                  </a:cubicBezTo>
                  <a:cubicBezTo>
                    <a:pt x="134" y="50"/>
                    <a:pt x="133" y="49"/>
                    <a:pt x="132" y="49"/>
                  </a:cubicBezTo>
                  <a:cubicBezTo>
                    <a:pt x="134" y="50"/>
                    <a:pt x="135" y="51"/>
                    <a:pt x="136" y="53"/>
                  </a:cubicBezTo>
                  <a:cubicBezTo>
                    <a:pt x="138" y="55"/>
                    <a:pt x="139" y="56"/>
                    <a:pt x="142" y="56"/>
                  </a:cubicBezTo>
                  <a:cubicBezTo>
                    <a:pt x="146" y="57"/>
                    <a:pt x="148" y="60"/>
                    <a:pt x="148" y="64"/>
                  </a:cubicBezTo>
                  <a:cubicBezTo>
                    <a:pt x="148" y="66"/>
                    <a:pt x="149" y="69"/>
                    <a:pt x="149" y="72"/>
                  </a:cubicBezTo>
                  <a:cubicBezTo>
                    <a:pt x="149" y="74"/>
                    <a:pt x="148" y="76"/>
                    <a:pt x="147" y="77"/>
                  </a:cubicBezTo>
                  <a:cubicBezTo>
                    <a:pt x="145" y="79"/>
                    <a:pt x="144" y="81"/>
                    <a:pt x="144" y="83"/>
                  </a:cubicBezTo>
                  <a:cubicBezTo>
                    <a:pt x="142" y="89"/>
                    <a:pt x="143" y="90"/>
                    <a:pt x="149" y="90"/>
                  </a:cubicBezTo>
                  <a:cubicBezTo>
                    <a:pt x="154" y="91"/>
                    <a:pt x="155" y="94"/>
                    <a:pt x="156" y="99"/>
                  </a:cubicBezTo>
                  <a:cubicBezTo>
                    <a:pt x="157" y="108"/>
                    <a:pt x="152" y="113"/>
                    <a:pt x="145" y="117"/>
                  </a:cubicBezTo>
                  <a:cubicBezTo>
                    <a:pt x="144" y="118"/>
                    <a:pt x="141" y="118"/>
                    <a:pt x="140" y="119"/>
                  </a:cubicBezTo>
                  <a:cubicBezTo>
                    <a:pt x="136" y="120"/>
                    <a:pt x="134" y="123"/>
                    <a:pt x="134" y="127"/>
                  </a:cubicBezTo>
                  <a:cubicBezTo>
                    <a:pt x="133" y="130"/>
                    <a:pt x="135" y="134"/>
                    <a:pt x="133" y="137"/>
                  </a:cubicBezTo>
                  <a:cubicBezTo>
                    <a:pt x="131" y="140"/>
                    <a:pt x="129" y="142"/>
                    <a:pt x="125" y="139"/>
                  </a:cubicBezTo>
                  <a:cubicBezTo>
                    <a:pt x="123" y="138"/>
                    <a:pt x="121" y="139"/>
                    <a:pt x="119" y="141"/>
                  </a:cubicBezTo>
                  <a:cubicBezTo>
                    <a:pt x="116" y="146"/>
                    <a:pt x="113" y="146"/>
                    <a:pt x="109" y="141"/>
                  </a:cubicBezTo>
                  <a:cubicBezTo>
                    <a:pt x="109" y="141"/>
                    <a:pt x="108" y="140"/>
                    <a:pt x="108" y="140"/>
                  </a:cubicBezTo>
                  <a:cubicBezTo>
                    <a:pt x="104" y="135"/>
                    <a:pt x="104" y="135"/>
                    <a:pt x="99" y="138"/>
                  </a:cubicBezTo>
                  <a:cubicBezTo>
                    <a:pt x="98" y="139"/>
                    <a:pt x="97" y="139"/>
                    <a:pt x="97" y="139"/>
                  </a:cubicBezTo>
                  <a:cubicBezTo>
                    <a:pt x="96" y="136"/>
                    <a:pt x="97" y="133"/>
                    <a:pt x="100" y="131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7">
              <a:extLst>
                <a:ext uri="{FF2B5EF4-FFF2-40B4-BE49-F238E27FC236}">
                  <a16:creationId xmlns:a16="http://schemas.microsoft.com/office/drawing/2014/main" id="{AA1166B6-8007-CAF9-1662-13FCEE9B804C}"/>
                </a:ext>
              </a:extLst>
            </p:cNvPr>
            <p:cNvSpPr/>
            <p:nvPr userDrawn="1"/>
          </p:nvSpPr>
          <p:spPr bwMode="auto">
            <a:xfrm>
              <a:off x="7938" y="1603375"/>
              <a:ext cx="474663" cy="387350"/>
            </a:xfrm>
            <a:custGeom>
              <a:avLst/>
              <a:gdLst>
                <a:gd name="T0" fmla="*/ 73 w 126"/>
                <a:gd name="T1" fmla="*/ 2 h 103"/>
                <a:gd name="T2" fmla="*/ 89 w 126"/>
                <a:gd name="T3" fmla="*/ 16 h 103"/>
                <a:gd name="T4" fmla="*/ 93 w 126"/>
                <a:gd name="T5" fmla="*/ 16 h 103"/>
                <a:gd name="T6" fmla="*/ 103 w 126"/>
                <a:gd name="T7" fmla="*/ 8 h 103"/>
                <a:gd name="T8" fmla="*/ 111 w 126"/>
                <a:gd name="T9" fmla="*/ 11 h 103"/>
                <a:gd name="T10" fmla="*/ 112 w 126"/>
                <a:gd name="T11" fmla="*/ 14 h 103"/>
                <a:gd name="T12" fmla="*/ 117 w 126"/>
                <a:gd name="T13" fmla="*/ 22 h 103"/>
                <a:gd name="T14" fmla="*/ 112 w 126"/>
                <a:gd name="T15" fmla="*/ 42 h 103"/>
                <a:gd name="T16" fmla="*/ 114 w 126"/>
                <a:gd name="T17" fmla="*/ 48 h 103"/>
                <a:gd name="T18" fmla="*/ 122 w 126"/>
                <a:gd name="T19" fmla="*/ 53 h 103"/>
                <a:gd name="T20" fmla="*/ 122 w 126"/>
                <a:gd name="T21" fmla="*/ 64 h 103"/>
                <a:gd name="T22" fmla="*/ 120 w 126"/>
                <a:gd name="T23" fmla="*/ 69 h 103"/>
                <a:gd name="T24" fmla="*/ 116 w 126"/>
                <a:gd name="T25" fmla="*/ 77 h 103"/>
                <a:gd name="T26" fmla="*/ 93 w 126"/>
                <a:gd name="T27" fmla="*/ 75 h 103"/>
                <a:gd name="T28" fmla="*/ 86 w 126"/>
                <a:gd name="T29" fmla="*/ 78 h 103"/>
                <a:gd name="T30" fmla="*/ 78 w 126"/>
                <a:gd name="T31" fmla="*/ 95 h 103"/>
                <a:gd name="T32" fmla="*/ 67 w 126"/>
                <a:gd name="T33" fmla="*/ 101 h 103"/>
                <a:gd name="T34" fmla="*/ 60 w 126"/>
                <a:gd name="T35" fmla="*/ 97 h 103"/>
                <a:gd name="T36" fmla="*/ 52 w 126"/>
                <a:gd name="T37" fmla="*/ 96 h 103"/>
                <a:gd name="T38" fmla="*/ 50 w 126"/>
                <a:gd name="T39" fmla="*/ 78 h 103"/>
                <a:gd name="T40" fmla="*/ 45 w 126"/>
                <a:gd name="T41" fmla="*/ 73 h 103"/>
                <a:gd name="T42" fmla="*/ 19 w 126"/>
                <a:gd name="T43" fmla="*/ 64 h 103"/>
                <a:gd name="T44" fmla="*/ 18 w 126"/>
                <a:gd name="T45" fmla="*/ 59 h 103"/>
                <a:gd name="T46" fmla="*/ 18 w 126"/>
                <a:gd name="T47" fmla="*/ 53 h 103"/>
                <a:gd name="T48" fmla="*/ 15 w 126"/>
                <a:gd name="T49" fmla="*/ 52 h 103"/>
                <a:gd name="T50" fmla="*/ 14 w 126"/>
                <a:gd name="T51" fmla="*/ 54 h 103"/>
                <a:gd name="T52" fmla="*/ 0 w 126"/>
                <a:gd name="T53" fmla="*/ 74 h 103"/>
                <a:gd name="T54" fmla="*/ 0 w 126"/>
                <a:gd name="T55" fmla="*/ 54 h 103"/>
                <a:gd name="T56" fmla="*/ 8 w 126"/>
                <a:gd name="T57" fmla="*/ 52 h 103"/>
                <a:gd name="T58" fmla="*/ 11 w 126"/>
                <a:gd name="T59" fmla="*/ 51 h 103"/>
                <a:gd name="T60" fmla="*/ 15 w 126"/>
                <a:gd name="T61" fmla="*/ 46 h 103"/>
                <a:gd name="T62" fmla="*/ 49 w 126"/>
                <a:gd name="T63" fmla="*/ 37 h 103"/>
                <a:gd name="T64" fmla="*/ 45 w 126"/>
                <a:gd name="T65" fmla="*/ 28 h 103"/>
                <a:gd name="T66" fmla="*/ 44 w 126"/>
                <a:gd name="T67" fmla="*/ 21 h 103"/>
                <a:gd name="T68" fmla="*/ 46 w 126"/>
                <a:gd name="T69" fmla="*/ 15 h 103"/>
                <a:gd name="T70" fmla="*/ 46 w 126"/>
                <a:gd name="T71" fmla="*/ 15 h 103"/>
                <a:gd name="T72" fmla="*/ 61 w 126"/>
                <a:gd name="T73" fmla="*/ 5 h 103"/>
                <a:gd name="T74" fmla="*/ 64 w 126"/>
                <a:gd name="T75" fmla="*/ 2 h 103"/>
                <a:gd name="T76" fmla="*/ 73 w 126"/>
                <a:gd name="T7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5" h="103">
                  <a:moveTo>
                    <a:pt x="73" y="2"/>
                  </a:moveTo>
                  <a:cubicBezTo>
                    <a:pt x="79" y="6"/>
                    <a:pt x="86" y="9"/>
                    <a:pt x="89" y="16"/>
                  </a:cubicBezTo>
                  <a:cubicBezTo>
                    <a:pt x="90" y="18"/>
                    <a:pt x="92" y="17"/>
                    <a:pt x="93" y="16"/>
                  </a:cubicBezTo>
                  <a:cubicBezTo>
                    <a:pt x="96" y="13"/>
                    <a:pt x="99" y="10"/>
                    <a:pt x="103" y="8"/>
                  </a:cubicBezTo>
                  <a:cubicBezTo>
                    <a:pt x="107" y="5"/>
                    <a:pt x="110" y="6"/>
                    <a:pt x="111" y="11"/>
                  </a:cubicBezTo>
                  <a:cubicBezTo>
                    <a:pt x="111" y="12"/>
                    <a:pt x="111" y="13"/>
                    <a:pt x="112" y="14"/>
                  </a:cubicBezTo>
                  <a:cubicBezTo>
                    <a:pt x="118" y="14"/>
                    <a:pt x="117" y="19"/>
                    <a:pt x="117" y="22"/>
                  </a:cubicBezTo>
                  <a:cubicBezTo>
                    <a:pt x="118" y="29"/>
                    <a:pt x="116" y="36"/>
                    <a:pt x="112" y="42"/>
                  </a:cubicBezTo>
                  <a:cubicBezTo>
                    <a:pt x="110" y="46"/>
                    <a:pt x="111" y="47"/>
                    <a:pt x="114" y="48"/>
                  </a:cubicBezTo>
                  <a:cubicBezTo>
                    <a:pt x="118" y="49"/>
                    <a:pt x="120" y="51"/>
                    <a:pt x="122" y="53"/>
                  </a:cubicBezTo>
                  <a:cubicBezTo>
                    <a:pt x="126" y="58"/>
                    <a:pt x="126" y="59"/>
                    <a:pt x="122" y="64"/>
                  </a:cubicBezTo>
                  <a:cubicBezTo>
                    <a:pt x="120" y="65"/>
                    <a:pt x="119" y="67"/>
                    <a:pt x="120" y="69"/>
                  </a:cubicBezTo>
                  <a:cubicBezTo>
                    <a:pt x="122" y="73"/>
                    <a:pt x="120" y="76"/>
                    <a:pt x="116" y="77"/>
                  </a:cubicBezTo>
                  <a:cubicBezTo>
                    <a:pt x="108" y="79"/>
                    <a:pt x="100" y="78"/>
                    <a:pt x="93" y="75"/>
                  </a:cubicBezTo>
                  <a:cubicBezTo>
                    <a:pt x="90" y="73"/>
                    <a:pt x="88" y="73"/>
                    <a:pt x="86" y="78"/>
                  </a:cubicBezTo>
                  <a:cubicBezTo>
                    <a:pt x="85" y="84"/>
                    <a:pt x="83" y="90"/>
                    <a:pt x="78" y="95"/>
                  </a:cubicBezTo>
                  <a:cubicBezTo>
                    <a:pt x="75" y="98"/>
                    <a:pt x="71" y="100"/>
                    <a:pt x="67" y="101"/>
                  </a:cubicBezTo>
                  <a:cubicBezTo>
                    <a:pt x="63" y="103"/>
                    <a:pt x="63" y="98"/>
                    <a:pt x="60" y="97"/>
                  </a:cubicBezTo>
                  <a:cubicBezTo>
                    <a:pt x="57" y="97"/>
                    <a:pt x="54" y="101"/>
                    <a:pt x="52" y="96"/>
                  </a:cubicBezTo>
                  <a:cubicBezTo>
                    <a:pt x="50" y="90"/>
                    <a:pt x="49" y="84"/>
                    <a:pt x="50" y="78"/>
                  </a:cubicBezTo>
                  <a:cubicBezTo>
                    <a:pt x="52" y="72"/>
                    <a:pt x="52" y="72"/>
                    <a:pt x="45" y="73"/>
                  </a:cubicBezTo>
                  <a:cubicBezTo>
                    <a:pt x="35" y="74"/>
                    <a:pt x="26" y="73"/>
                    <a:pt x="19" y="64"/>
                  </a:cubicBezTo>
                  <a:cubicBezTo>
                    <a:pt x="18" y="62"/>
                    <a:pt x="17" y="61"/>
                    <a:pt x="18" y="59"/>
                  </a:cubicBezTo>
                  <a:cubicBezTo>
                    <a:pt x="20" y="57"/>
                    <a:pt x="20" y="55"/>
                    <a:pt x="18" y="53"/>
                  </a:cubicBezTo>
                  <a:cubicBezTo>
                    <a:pt x="17" y="52"/>
                    <a:pt x="17" y="51"/>
                    <a:pt x="15" y="52"/>
                  </a:cubicBezTo>
                  <a:cubicBezTo>
                    <a:pt x="14" y="52"/>
                    <a:pt x="14" y="53"/>
                    <a:pt x="14" y="54"/>
                  </a:cubicBezTo>
                  <a:cubicBezTo>
                    <a:pt x="15" y="65"/>
                    <a:pt x="8" y="70"/>
                    <a:pt x="0" y="74"/>
                  </a:cubicBezTo>
                  <a:cubicBezTo>
                    <a:pt x="0" y="67"/>
                    <a:pt x="0" y="61"/>
                    <a:pt x="0" y="54"/>
                  </a:cubicBezTo>
                  <a:cubicBezTo>
                    <a:pt x="2" y="51"/>
                    <a:pt x="4" y="49"/>
                    <a:pt x="8" y="52"/>
                  </a:cubicBezTo>
                  <a:cubicBezTo>
                    <a:pt x="9" y="53"/>
                    <a:pt x="10" y="52"/>
                    <a:pt x="11" y="51"/>
                  </a:cubicBezTo>
                  <a:cubicBezTo>
                    <a:pt x="12" y="49"/>
                    <a:pt x="14" y="48"/>
                    <a:pt x="15" y="46"/>
                  </a:cubicBezTo>
                  <a:cubicBezTo>
                    <a:pt x="25" y="37"/>
                    <a:pt x="36" y="36"/>
                    <a:pt x="49" y="37"/>
                  </a:cubicBezTo>
                  <a:cubicBezTo>
                    <a:pt x="48" y="33"/>
                    <a:pt x="45" y="31"/>
                    <a:pt x="45" y="28"/>
                  </a:cubicBezTo>
                  <a:cubicBezTo>
                    <a:pt x="44" y="25"/>
                    <a:pt x="43" y="23"/>
                    <a:pt x="44" y="21"/>
                  </a:cubicBezTo>
                  <a:cubicBezTo>
                    <a:pt x="45" y="19"/>
                    <a:pt x="45" y="17"/>
                    <a:pt x="46" y="15"/>
                  </a:cubicBezTo>
                  <a:cubicBezTo>
                    <a:pt x="46" y="14"/>
                    <a:pt x="46" y="15"/>
                    <a:pt x="46" y="15"/>
                  </a:cubicBezTo>
                  <a:cubicBezTo>
                    <a:pt x="49" y="8"/>
                    <a:pt x="54" y="4"/>
                    <a:pt x="61" y="5"/>
                  </a:cubicBezTo>
                  <a:cubicBezTo>
                    <a:pt x="62" y="4"/>
                    <a:pt x="63" y="3"/>
                    <a:pt x="64" y="2"/>
                  </a:cubicBezTo>
                  <a:cubicBezTo>
                    <a:pt x="67" y="0"/>
                    <a:pt x="70" y="0"/>
                    <a:pt x="73" y="2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8">
              <a:extLst>
                <a:ext uri="{FF2B5EF4-FFF2-40B4-BE49-F238E27FC236}">
                  <a16:creationId xmlns:a16="http://schemas.microsoft.com/office/drawing/2014/main" id="{C84938C4-B2BA-B16E-7D16-9E53FAAFA672}"/>
                </a:ext>
              </a:extLst>
            </p:cNvPr>
            <p:cNvSpPr/>
            <p:nvPr userDrawn="1"/>
          </p:nvSpPr>
          <p:spPr bwMode="auto">
            <a:xfrm>
              <a:off x="7938" y="1271588"/>
              <a:ext cx="387350" cy="469900"/>
            </a:xfrm>
            <a:custGeom>
              <a:avLst/>
              <a:gdLst>
                <a:gd name="T0" fmla="*/ 44 w 103"/>
                <a:gd name="T1" fmla="*/ 108 h 125"/>
                <a:gd name="T2" fmla="*/ 46 w 103"/>
                <a:gd name="T3" fmla="*/ 115 h 125"/>
                <a:gd name="T4" fmla="*/ 34 w 103"/>
                <a:gd name="T5" fmla="*/ 119 h 125"/>
                <a:gd name="T6" fmla="*/ 23 w 103"/>
                <a:gd name="T7" fmla="*/ 116 h 125"/>
                <a:gd name="T8" fmla="*/ 16 w 103"/>
                <a:gd name="T9" fmla="*/ 110 h 125"/>
                <a:gd name="T10" fmla="*/ 15 w 103"/>
                <a:gd name="T11" fmla="*/ 106 h 125"/>
                <a:gd name="T12" fmla="*/ 3 w 103"/>
                <a:gd name="T13" fmla="*/ 123 h 125"/>
                <a:gd name="T14" fmla="*/ 0 w 103"/>
                <a:gd name="T15" fmla="*/ 125 h 125"/>
                <a:gd name="T16" fmla="*/ 0 w 103"/>
                <a:gd name="T17" fmla="*/ 3 h 125"/>
                <a:gd name="T18" fmla="*/ 9 w 103"/>
                <a:gd name="T19" fmla="*/ 2 h 125"/>
                <a:gd name="T20" fmla="*/ 26 w 103"/>
                <a:gd name="T21" fmla="*/ 17 h 125"/>
                <a:gd name="T22" fmla="*/ 19 w 103"/>
                <a:gd name="T23" fmla="*/ 40 h 125"/>
                <a:gd name="T24" fmla="*/ 16 w 103"/>
                <a:gd name="T25" fmla="*/ 47 h 125"/>
                <a:gd name="T26" fmla="*/ 16 w 103"/>
                <a:gd name="T27" fmla="*/ 63 h 125"/>
                <a:gd name="T28" fmla="*/ 13 w 103"/>
                <a:gd name="T29" fmla="*/ 67 h 125"/>
                <a:gd name="T30" fmla="*/ 12 w 103"/>
                <a:gd name="T31" fmla="*/ 68 h 125"/>
                <a:gd name="T32" fmla="*/ 4 w 103"/>
                <a:gd name="T33" fmla="*/ 73 h 125"/>
                <a:gd name="T34" fmla="*/ 11 w 103"/>
                <a:gd name="T35" fmla="*/ 77 h 125"/>
                <a:gd name="T36" fmla="*/ 14 w 103"/>
                <a:gd name="T37" fmla="*/ 82 h 125"/>
                <a:gd name="T38" fmla="*/ 15 w 103"/>
                <a:gd name="T39" fmla="*/ 84 h 125"/>
                <a:gd name="T40" fmla="*/ 18 w 103"/>
                <a:gd name="T41" fmla="*/ 92 h 125"/>
                <a:gd name="T42" fmla="*/ 29 w 103"/>
                <a:gd name="T43" fmla="*/ 90 h 125"/>
                <a:gd name="T44" fmla="*/ 29 w 103"/>
                <a:gd name="T45" fmla="*/ 86 h 125"/>
                <a:gd name="T46" fmla="*/ 30 w 103"/>
                <a:gd name="T47" fmla="*/ 84 h 125"/>
                <a:gd name="T48" fmla="*/ 37 w 103"/>
                <a:gd name="T49" fmla="*/ 88 h 125"/>
                <a:gd name="T50" fmla="*/ 36 w 103"/>
                <a:gd name="T51" fmla="*/ 83 h 125"/>
                <a:gd name="T52" fmla="*/ 36 w 103"/>
                <a:gd name="T53" fmla="*/ 82 h 125"/>
                <a:gd name="T54" fmla="*/ 49 w 103"/>
                <a:gd name="T55" fmla="*/ 76 h 125"/>
                <a:gd name="T56" fmla="*/ 46 w 103"/>
                <a:gd name="T57" fmla="*/ 76 h 125"/>
                <a:gd name="T58" fmla="*/ 38 w 103"/>
                <a:gd name="T59" fmla="*/ 72 h 125"/>
                <a:gd name="T60" fmla="*/ 40 w 103"/>
                <a:gd name="T61" fmla="*/ 62 h 125"/>
                <a:gd name="T62" fmla="*/ 43 w 103"/>
                <a:gd name="T63" fmla="*/ 52 h 125"/>
                <a:gd name="T64" fmla="*/ 47 w 103"/>
                <a:gd name="T65" fmla="*/ 47 h 125"/>
                <a:gd name="T66" fmla="*/ 48 w 103"/>
                <a:gd name="T67" fmla="*/ 55 h 125"/>
                <a:gd name="T68" fmla="*/ 57 w 103"/>
                <a:gd name="T69" fmla="*/ 62 h 125"/>
                <a:gd name="T70" fmla="*/ 60 w 103"/>
                <a:gd name="T71" fmla="*/ 58 h 125"/>
                <a:gd name="T72" fmla="*/ 60 w 103"/>
                <a:gd name="T73" fmla="*/ 46 h 125"/>
                <a:gd name="T74" fmla="*/ 60 w 103"/>
                <a:gd name="T75" fmla="*/ 32 h 125"/>
                <a:gd name="T76" fmla="*/ 60 w 103"/>
                <a:gd name="T77" fmla="*/ 30 h 125"/>
                <a:gd name="T78" fmla="*/ 62 w 103"/>
                <a:gd name="T79" fmla="*/ 28 h 125"/>
                <a:gd name="T80" fmla="*/ 70 w 103"/>
                <a:gd name="T81" fmla="*/ 36 h 125"/>
                <a:gd name="T82" fmla="*/ 73 w 103"/>
                <a:gd name="T83" fmla="*/ 44 h 125"/>
                <a:gd name="T84" fmla="*/ 78 w 103"/>
                <a:gd name="T85" fmla="*/ 59 h 125"/>
                <a:gd name="T86" fmla="*/ 75 w 103"/>
                <a:gd name="T87" fmla="*/ 66 h 125"/>
                <a:gd name="T88" fmla="*/ 75 w 103"/>
                <a:gd name="T89" fmla="*/ 72 h 125"/>
                <a:gd name="T90" fmla="*/ 85 w 103"/>
                <a:gd name="T91" fmla="*/ 80 h 125"/>
                <a:gd name="T92" fmla="*/ 86 w 103"/>
                <a:gd name="T93" fmla="*/ 81 h 125"/>
                <a:gd name="T94" fmla="*/ 100 w 103"/>
                <a:gd name="T95" fmla="*/ 87 h 125"/>
                <a:gd name="T96" fmla="*/ 103 w 103"/>
                <a:gd name="T97" fmla="*/ 90 h 125"/>
                <a:gd name="T98" fmla="*/ 74 w 103"/>
                <a:gd name="T99" fmla="*/ 84 h 125"/>
                <a:gd name="T100" fmla="*/ 68 w 103"/>
                <a:gd name="T101" fmla="*/ 74 h 125"/>
                <a:gd name="T102" fmla="*/ 66 w 103"/>
                <a:gd name="T103" fmla="*/ 73 h 125"/>
                <a:gd name="T104" fmla="*/ 65 w 103"/>
                <a:gd name="T105" fmla="*/ 75 h 125"/>
                <a:gd name="T106" fmla="*/ 65 w 103"/>
                <a:gd name="T107" fmla="*/ 77 h 125"/>
                <a:gd name="T108" fmla="*/ 58 w 103"/>
                <a:gd name="T109" fmla="*/ 89 h 125"/>
                <a:gd name="T110" fmla="*/ 55 w 103"/>
                <a:gd name="T111" fmla="*/ 92 h 125"/>
                <a:gd name="T112" fmla="*/ 59 w 103"/>
                <a:gd name="T113" fmla="*/ 93 h 125"/>
                <a:gd name="T114" fmla="*/ 61 w 103"/>
                <a:gd name="T115" fmla="*/ 93 h 125"/>
                <a:gd name="T116" fmla="*/ 46 w 103"/>
                <a:gd name="T117" fmla="*/ 104 h 125"/>
                <a:gd name="T118" fmla="*/ 44 w 103"/>
                <a:gd name="T119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3" h="125">
                  <a:moveTo>
                    <a:pt x="44" y="108"/>
                  </a:moveTo>
                  <a:cubicBezTo>
                    <a:pt x="45" y="111"/>
                    <a:pt x="45" y="113"/>
                    <a:pt x="46" y="115"/>
                  </a:cubicBezTo>
                  <a:cubicBezTo>
                    <a:pt x="42" y="116"/>
                    <a:pt x="38" y="117"/>
                    <a:pt x="34" y="119"/>
                  </a:cubicBezTo>
                  <a:cubicBezTo>
                    <a:pt x="30" y="121"/>
                    <a:pt x="26" y="120"/>
                    <a:pt x="23" y="116"/>
                  </a:cubicBezTo>
                  <a:cubicBezTo>
                    <a:pt x="21" y="114"/>
                    <a:pt x="19" y="112"/>
                    <a:pt x="16" y="110"/>
                  </a:cubicBezTo>
                  <a:cubicBezTo>
                    <a:pt x="15" y="109"/>
                    <a:pt x="16" y="108"/>
                    <a:pt x="15" y="106"/>
                  </a:cubicBezTo>
                  <a:cubicBezTo>
                    <a:pt x="14" y="114"/>
                    <a:pt x="7" y="118"/>
                    <a:pt x="3" y="123"/>
                  </a:cubicBezTo>
                  <a:cubicBezTo>
                    <a:pt x="2" y="124"/>
                    <a:pt x="2" y="125"/>
                    <a:pt x="0" y="125"/>
                  </a:cubicBezTo>
                  <a:cubicBezTo>
                    <a:pt x="0" y="84"/>
                    <a:pt x="0" y="4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  <a:cubicBezTo>
                    <a:pt x="17" y="4"/>
                    <a:pt x="23" y="9"/>
                    <a:pt x="26" y="17"/>
                  </a:cubicBezTo>
                  <a:cubicBezTo>
                    <a:pt x="26" y="25"/>
                    <a:pt x="26" y="34"/>
                    <a:pt x="19" y="40"/>
                  </a:cubicBezTo>
                  <a:cubicBezTo>
                    <a:pt x="17" y="42"/>
                    <a:pt x="16" y="44"/>
                    <a:pt x="16" y="47"/>
                  </a:cubicBezTo>
                  <a:cubicBezTo>
                    <a:pt x="15" y="52"/>
                    <a:pt x="13" y="57"/>
                    <a:pt x="16" y="63"/>
                  </a:cubicBezTo>
                  <a:cubicBezTo>
                    <a:pt x="17" y="64"/>
                    <a:pt x="17" y="67"/>
                    <a:pt x="13" y="67"/>
                  </a:cubicBezTo>
                  <a:cubicBezTo>
                    <a:pt x="12" y="67"/>
                    <a:pt x="12" y="67"/>
                    <a:pt x="12" y="68"/>
                  </a:cubicBezTo>
                  <a:cubicBezTo>
                    <a:pt x="11" y="72"/>
                    <a:pt x="9" y="74"/>
                    <a:pt x="4" y="73"/>
                  </a:cubicBezTo>
                  <a:cubicBezTo>
                    <a:pt x="7" y="75"/>
                    <a:pt x="9" y="76"/>
                    <a:pt x="11" y="77"/>
                  </a:cubicBezTo>
                  <a:cubicBezTo>
                    <a:pt x="14" y="78"/>
                    <a:pt x="16" y="79"/>
                    <a:pt x="14" y="82"/>
                  </a:cubicBezTo>
                  <a:cubicBezTo>
                    <a:pt x="14" y="83"/>
                    <a:pt x="14" y="84"/>
                    <a:pt x="15" y="84"/>
                  </a:cubicBezTo>
                  <a:cubicBezTo>
                    <a:pt x="20" y="85"/>
                    <a:pt x="21" y="87"/>
                    <a:pt x="18" y="92"/>
                  </a:cubicBezTo>
                  <a:cubicBezTo>
                    <a:pt x="26" y="86"/>
                    <a:pt x="26" y="86"/>
                    <a:pt x="29" y="90"/>
                  </a:cubicBezTo>
                  <a:cubicBezTo>
                    <a:pt x="29" y="89"/>
                    <a:pt x="28" y="87"/>
                    <a:pt x="29" y="86"/>
                  </a:cubicBezTo>
                  <a:cubicBezTo>
                    <a:pt x="29" y="85"/>
                    <a:pt x="30" y="85"/>
                    <a:pt x="30" y="84"/>
                  </a:cubicBezTo>
                  <a:cubicBezTo>
                    <a:pt x="33" y="84"/>
                    <a:pt x="34" y="87"/>
                    <a:pt x="37" y="88"/>
                  </a:cubicBezTo>
                  <a:cubicBezTo>
                    <a:pt x="37" y="86"/>
                    <a:pt x="35" y="85"/>
                    <a:pt x="36" y="83"/>
                  </a:cubicBezTo>
                  <a:cubicBezTo>
                    <a:pt x="36" y="83"/>
                    <a:pt x="36" y="82"/>
                    <a:pt x="36" y="82"/>
                  </a:cubicBezTo>
                  <a:cubicBezTo>
                    <a:pt x="38" y="74"/>
                    <a:pt x="44" y="76"/>
                    <a:pt x="49" y="76"/>
                  </a:cubicBezTo>
                  <a:cubicBezTo>
                    <a:pt x="48" y="76"/>
                    <a:pt x="47" y="76"/>
                    <a:pt x="46" y="76"/>
                  </a:cubicBezTo>
                  <a:cubicBezTo>
                    <a:pt x="43" y="76"/>
                    <a:pt x="39" y="75"/>
                    <a:pt x="38" y="72"/>
                  </a:cubicBezTo>
                  <a:cubicBezTo>
                    <a:pt x="36" y="68"/>
                    <a:pt x="37" y="65"/>
                    <a:pt x="40" y="62"/>
                  </a:cubicBezTo>
                  <a:cubicBezTo>
                    <a:pt x="43" y="59"/>
                    <a:pt x="44" y="56"/>
                    <a:pt x="43" y="52"/>
                  </a:cubicBezTo>
                  <a:cubicBezTo>
                    <a:pt x="46" y="51"/>
                    <a:pt x="44" y="47"/>
                    <a:pt x="47" y="47"/>
                  </a:cubicBezTo>
                  <a:cubicBezTo>
                    <a:pt x="49" y="50"/>
                    <a:pt x="48" y="53"/>
                    <a:pt x="48" y="55"/>
                  </a:cubicBezTo>
                  <a:cubicBezTo>
                    <a:pt x="48" y="61"/>
                    <a:pt x="51" y="64"/>
                    <a:pt x="57" y="62"/>
                  </a:cubicBezTo>
                  <a:cubicBezTo>
                    <a:pt x="60" y="62"/>
                    <a:pt x="61" y="60"/>
                    <a:pt x="60" y="58"/>
                  </a:cubicBezTo>
                  <a:cubicBezTo>
                    <a:pt x="59" y="54"/>
                    <a:pt x="62" y="50"/>
                    <a:pt x="60" y="46"/>
                  </a:cubicBezTo>
                  <a:cubicBezTo>
                    <a:pt x="59" y="41"/>
                    <a:pt x="59" y="36"/>
                    <a:pt x="60" y="32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1" y="29"/>
                    <a:pt x="61" y="29"/>
                    <a:pt x="62" y="28"/>
                  </a:cubicBezTo>
                  <a:cubicBezTo>
                    <a:pt x="68" y="29"/>
                    <a:pt x="69" y="31"/>
                    <a:pt x="70" y="36"/>
                  </a:cubicBezTo>
                  <a:cubicBezTo>
                    <a:pt x="70" y="39"/>
                    <a:pt x="70" y="42"/>
                    <a:pt x="73" y="44"/>
                  </a:cubicBezTo>
                  <a:cubicBezTo>
                    <a:pt x="76" y="48"/>
                    <a:pt x="78" y="54"/>
                    <a:pt x="78" y="59"/>
                  </a:cubicBezTo>
                  <a:cubicBezTo>
                    <a:pt x="78" y="62"/>
                    <a:pt x="77" y="64"/>
                    <a:pt x="75" y="66"/>
                  </a:cubicBezTo>
                  <a:cubicBezTo>
                    <a:pt x="73" y="68"/>
                    <a:pt x="74" y="70"/>
                    <a:pt x="75" y="72"/>
                  </a:cubicBezTo>
                  <a:cubicBezTo>
                    <a:pt x="78" y="75"/>
                    <a:pt x="81" y="79"/>
                    <a:pt x="85" y="80"/>
                  </a:cubicBezTo>
                  <a:cubicBezTo>
                    <a:pt x="85" y="81"/>
                    <a:pt x="86" y="81"/>
                    <a:pt x="86" y="81"/>
                  </a:cubicBezTo>
                  <a:cubicBezTo>
                    <a:pt x="90" y="85"/>
                    <a:pt x="94" y="88"/>
                    <a:pt x="100" y="87"/>
                  </a:cubicBezTo>
                  <a:cubicBezTo>
                    <a:pt x="101" y="87"/>
                    <a:pt x="103" y="88"/>
                    <a:pt x="103" y="90"/>
                  </a:cubicBezTo>
                  <a:cubicBezTo>
                    <a:pt x="92" y="96"/>
                    <a:pt x="83" y="90"/>
                    <a:pt x="74" y="84"/>
                  </a:cubicBezTo>
                  <a:cubicBezTo>
                    <a:pt x="71" y="81"/>
                    <a:pt x="70" y="77"/>
                    <a:pt x="68" y="74"/>
                  </a:cubicBezTo>
                  <a:cubicBezTo>
                    <a:pt x="67" y="74"/>
                    <a:pt x="67" y="73"/>
                    <a:pt x="66" y="73"/>
                  </a:cubicBezTo>
                  <a:cubicBezTo>
                    <a:pt x="65" y="73"/>
                    <a:pt x="65" y="74"/>
                    <a:pt x="65" y="75"/>
                  </a:cubicBezTo>
                  <a:cubicBezTo>
                    <a:pt x="65" y="75"/>
                    <a:pt x="65" y="76"/>
                    <a:pt x="65" y="77"/>
                  </a:cubicBezTo>
                  <a:cubicBezTo>
                    <a:pt x="67" y="83"/>
                    <a:pt x="61" y="86"/>
                    <a:pt x="58" y="89"/>
                  </a:cubicBezTo>
                  <a:cubicBezTo>
                    <a:pt x="57" y="90"/>
                    <a:pt x="55" y="91"/>
                    <a:pt x="55" y="92"/>
                  </a:cubicBezTo>
                  <a:cubicBezTo>
                    <a:pt x="56" y="94"/>
                    <a:pt x="58" y="93"/>
                    <a:pt x="59" y="93"/>
                  </a:cubicBezTo>
                  <a:cubicBezTo>
                    <a:pt x="60" y="93"/>
                    <a:pt x="61" y="93"/>
                    <a:pt x="61" y="93"/>
                  </a:cubicBezTo>
                  <a:cubicBezTo>
                    <a:pt x="53" y="93"/>
                    <a:pt x="50" y="99"/>
                    <a:pt x="46" y="104"/>
                  </a:cubicBezTo>
                  <a:cubicBezTo>
                    <a:pt x="44" y="105"/>
                    <a:pt x="45" y="107"/>
                    <a:pt x="44" y="108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9">
              <a:extLst>
                <a:ext uri="{FF2B5EF4-FFF2-40B4-BE49-F238E27FC236}">
                  <a16:creationId xmlns:a16="http://schemas.microsoft.com/office/drawing/2014/main" id="{41E625CC-7FEB-297B-109E-C0C340BED16E}"/>
                </a:ext>
              </a:extLst>
            </p:cNvPr>
            <p:cNvSpPr/>
            <p:nvPr userDrawn="1"/>
          </p:nvSpPr>
          <p:spPr bwMode="auto">
            <a:xfrm>
              <a:off x="387350" y="3175"/>
              <a:ext cx="387350" cy="342900"/>
            </a:xfrm>
            <a:custGeom>
              <a:avLst/>
              <a:gdLst>
                <a:gd name="T0" fmla="*/ 54 w 103"/>
                <a:gd name="T1" fmla="*/ 0 h 91"/>
                <a:gd name="T2" fmla="*/ 54 w 103"/>
                <a:gd name="T3" fmla="*/ 11 h 91"/>
                <a:gd name="T4" fmla="*/ 56 w 103"/>
                <a:gd name="T5" fmla="*/ 18 h 91"/>
                <a:gd name="T6" fmla="*/ 61 w 103"/>
                <a:gd name="T7" fmla="*/ 19 h 91"/>
                <a:gd name="T8" fmla="*/ 73 w 103"/>
                <a:gd name="T9" fmla="*/ 9 h 91"/>
                <a:gd name="T10" fmla="*/ 82 w 103"/>
                <a:gd name="T11" fmla="*/ 6 h 91"/>
                <a:gd name="T12" fmla="*/ 88 w 103"/>
                <a:gd name="T13" fmla="*/ 9 h 91"/>
                <a:gd name="T14" fmla="*/ 91 w 103"/>
                <a:gd name="T15" fmla="*/ 12 h 91"/>
                <a:gd name="T16" fmla="*/ 96 w 103"/>
                <a:gd name="T17" fmla="*/ 20 h 91"/>
                <a:gd name="T18" fmla="*/ 87 w 103"/>
                <a:gd name="T19" fmla="*/ 42 h 91"/>
                <a:gd name="T20" fmla="*/ 87 w 103"/>
                <a:gd name="T21" fmla="*/ 47 h 91"/>
                <a:gd name="T22" fmla="*/ 102 w 103"/>
                <a:gd name="T23" fmla="*/ 65 h 91"/>
                <a:gd name="T24" fmla="*/ 97 w 103"/>
                <a:gd name="T25" fmla="*/ 73 h 91"/>
                <a:gd name="T26" fmla="*/ 93 w 103"/>
                <a:gd name="T27" fmla="*/ 78 h 91"/>
                <a:gd name="T28" fmla="*/ 88 w 103"/>
                <a:gd name="T29" fmla="*/ 86 h 91"/>
                <a:gd name="T30" fmla="*/ 86 w 103"/>
                <a:gd name="T31" fmla="*/ 89 h 91"/>
                <a:gd name="T32" fmla="*/ 83 w 103"/>
                <a:gd name="T33" fmla="*/ 90 h 91"/>
                <a:gd name="T34" fmla="*/ 80 w 103"/>
                <a:gd name="T35" fmla="*/ 86 h 91"/>
                <a:gd name="T36" fmla="*/ 83 w 103"/>
                <a:gd name="T37" fmla="*/ 76 h 91"/>
                <a:gd name="T38" fmla="*/ 83 w 103"/>
                <a:gd name="T39" fmla="*/ 71 h 91"/>
                <a:gd name="T40" fmla="*/ 83 w 103"/>
                <a:gd name="T41" fmla="*/ 66 h 91"/>
                <a:gd name="T42" fmla="*/ 76 w 103"/>
                <a:gd name="T43" fmla="*/ 57 h 91"/>
                <a:gd name="T44" fmla="*/ 71 w 103"/>
                <a:gd name="T45" fmla="*/ 54 h 91"/>
                <a:gd name="T46" fmla="*/ 66 w 103"/>
                <a:gd name="T47" fmla="*/ 50 h 91"/>
                <a:gd name="T48" fmla="*/ 64 w 103"/>
                <a:gd name="T49" fmla="*/ 49 h 91"/>
                <a:gd name="T50" fmla="*/ 66 w 103"/>
                <a:gd name="T51" fmla="*/ 48 h 91"/>
                <a:gd name="T52" fmla="*/ 73 w 103"/>
                <a:gd name="T53" fmla="*/ 48 h 91"/>
                <a:gd name="T54" fmla="*/ 76 w 103"/>
                <a:gd name="T55" fmla="*/ 45 h 91"/>
                <a:gd name="T56" fmla="*/ 72 w 103"/>
                <a:gd name="T57" fmla="*/ 43 h 91"/>
                <a:gd name="T58" fmla="*/ 68 w 103"/>
                <a:gd name="T59" fmla="*/ 43 h 91"/>
                <a:gd name="T60" fmla="*/ 63 w 103"/>
                <a:gd name="T61" fmla="*/ 41 h 91"/>
                <a:gd name="T62" fmla="*/ 65 w 103"/>
                <a:gd name="T63" fmla="*/ 36 h 91"/>
                <a:gd name="T64" fmla="*/ 65 w 103"/>
                <a:gd name="T65" fmla="*/ 34 h 91"/>
                <a:gd name="T66" fmla="*/ 62 w 103"/>
                <a:gd name="T67" fmla="*/ 35 h 91"/>
                <a:gd name="T68" fmla="*/ 57 w 103"/>
                <a:gd name="T69" fmla="*/ 32 h 91"/>
                <a:gd name="T70" fmla="*/ 55 w 103"/>
                <a:gd name="T71" fmla="*/ 27 h 91"/>
                <a:gd name="T72" fmla="*/ 51 w 103"/>
                <a:gd name="T73" fmla="*/ 30 h 91"/>
                <a:gd name="T74" fmla="*/ 50 w 103"/>
                <a:gd name="T75" fmla="*/ 30 h 91"/>
                <a:gd name="T76" fmla="*/ 49 w 103"/>
                <a:gd name="T77" fmla="*/ 31 h 91"/>
                <a:gd name="T78" fmla="*/ 46 w 103"/>
                <a:gd name="T79" fmla="*/ 33 h 91"/>
                <a:gd name="T80" fmla="*/ 50 w 103"/>
                <a:gd name="T81" fmla="*/ 35 h 91"/>
                <a:gd name="T82" fmla="*/ 58 w 103"/>
                <a:gd name="T83" fmla="*/ 45 h 91"/>
                <a:gd name="T84" fmla="*/ 57 w 103"/>
                <a:gd name="T85" fmla="*/ 46 h 91"/>
                <a:gd name="T86" fmla="*/ 55 w 103"/>
                <a:gd name="T87" fmla="*/ 47 h 91"/>
                <a:gd name="T88" fmla="*/ 48 w 103"/>
                <a:gd name="T89" fmla="*/ 47 h 91"/>
                <a:gd name="T90" fmla="*/ 44 w 103"/>
                <a:gd name="T91" fmla="*/ 46 h 91"/>
                <a:gd name="T92" fmla="*/ 41 w 103"/>
                <a:gd name="T93" fmla="*/ 43 h 91"/>
                <a:gd name="T94" fmla="*/ 34 w 103"/>
                <a:gd name="T95" fmla="*/ 41 h 91"/>
                <a:gd name="T96" fmla="*/ 32 w 103"/>
                <a:gd name="T97" fmla="*/ 46 h 91"/>
                <a:gd name="T98" fmla="*/ 31 w 103"/>
                <a:gd name="T99" fmla="*/ 48 h 91"/>
                <a:gd name="T100" fmla="*/ 20 w 103"/>
                <a:gd name="T101" fmla="*/ 41 h 91"/>
                <a:gd name="T102" fmla="*/ 20 w 103"/>
                <a:gd name="T103" fmla="*/ 27 h 91"/>
                <a:gd name="T104" fmla="*/ 13 w 103"/>
                <a:gd name="T105" fmla="*/ 16 h 91"/>
                <a:gd name="T106" fmla="*/ 9 w 103"/>
                <a:gd name="T107" fmla="*/ 7 h 91"/>
                <a:gd name="T108" fmla="*/ 3 w 103"/>
                <a:gd name="T109" fmla="*/ 5 h 91"/>
                <a:gd name="T110" fmla="*/ 1 w 103"/>
                <a:gd name="T111" fmla="*/ 0 h 91"/>
                <a:gd name="T112" fmla="*/ 54 w 103"/>
                <a:gd name="T1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3" h="91">
                  <a:moveTo>
                    <a:pt x="54" y="0"/>
                  </a:moveTo>
                  <a:cubicBezTo>
                    <a:pt x="50" y="4"/>
                    <a:pt x="50" y="7"/>
                    <a:pt x="54" y="11"/>
                  </a:cubicBezTo>
                  <a:cubicBezTo>
                    <a:pt x="55" y="13"/>
                    <a:pt x="56" y="15"/>
                    <a:pt x="56" y="18"/>
                  </a:cubicBezTo>
                  <a:cubicBezTo>
                    <a:pt x="57" y="22"/>
                    <a:pt x="59" y="21"/>
                    <a:pt x="61" y="19"/>
                  </a:cubicBezTo>
                  <a:cubicBezTo>
                    <a:pt x="65" y="15"/>
                    <a:pt x="69" y="11"/>
                    <a:pt x="73" y="9"/>
                  </a:cubicBezTo>
                  <a:cubicBezTo>
                    <a:pt x="76" y="7"/>
                    <a:pt x="79" y="6"/>
                    <a:pt x="82" y="6"/>
                  </a:cubicBezTo>
                  <a:cubicBezTo>
                    <a:pt x="84" y="5"/>
                    <a:pt x="88" y="4"/>
                    <a:pt x="88" y="9"/>
                  </a:cubicBezTo>
                  <a:cubicBezTo>
                    <a:pt x="88" y="10"/>
                    <a:pt x="90" y="12"/>
                    <a:pt x="91" y="12"/>
                  </a:cubicBezTo>
                  <a:cubicBezTo>
                    <a:pt x="95" y="13"/>
                    <a:pt x="96" y="16"/>
                    <a:pt x="96" y="20"/>
                  </a:cubicBezTo>
                  <a:cubicBezTo>
                    <a:pt x="96" y="28"/>
                    <a:pt x="93" y="36"/>
                    <a:pt x="87" y="42"/>
                  </a:cubicBezTo>
                  <a:cubicBezTo>
                    <a:pt x="84" y="44"/>
                    <a:pt x="84" y="46"/>
                    <a:pt x="87" y="47"/>
                  </a:cubicBezTo>
                  <a:cubicBezTo>
                    <a:pt x="95" y="51"/>
                    <a:pt x="100" y="56"/>
                    <a:pt x="102" y="65"/>
                  </a:cubicBezTo>
                  <a:cubicBezTo>
                    <a:pt x="103" y="70"/>
                    <a:pt x="102" y="72"/>
                    <a:pt x="97" y="73"/>
                  </a:cubicBezTo>
                  <a:cubicBezTo>
                    <a:pt x="94" y="74"/>
                    <a:pt x="93" y="76"/>
                    <a:pt x="93" y="78"/>
                  </a:cubicBezTo>
                  <a:cubicBezTo>
                    <a:pt x="93" y="82"/>
                    <a:pt x="92" y="85"/>
                    <a:pt x="88" y="86"/>
                  </a:cubicBezTo>
                  <a:cubicBezTo>
                    <a:pt x="86" y="86"/>
                    <a:pt x="86" y="88"/>
                    <a:pt x="86" y="89"/>
                  </a:cubicBezTo>
                  <a:cubicBezTo>
                    <a:pt x="85" y="91"/>
                    <a:pt x="84" y="90"/>
                    <a:pt x="83" y="90"/>
                  </a:cubicBezTo>
                  <a:cubicBezTo>
                    <a:pt x="79" y="90"/>
                    <a:pt x="78" y="89"/>
                    <a:pt x="80" y="86"/>
                  </a:cubicBezTo>
                  <a:cubicBezTo>
                    <a:pt x="81" y="83"/>
                    <a:pt x="82" y="79"/>
                    <a:pt x="83" y="76"/>
                  </a:cubicBezTo>
                  <a:cubicBezTo>
                    <a:pt x="84" y="75"/>
                    <a:pt x="84" y="73"/>
                    <a:pt x="83" y="71"/>
                  </a:cubicBezTo>
                  <a:cubicBezTo>
                    <a:pt x="83" y="69"/>
                    <a:pt x="83" y="67"/>
                    <a:pt x="83" y="66"/>
                  </a:cubicBezTo>
                  <a:cubicBezTo>
                    <a:pt x="83" y="61"/>
                    <a:pt x="81" y="57"/>
                    <a:pt x="76" y="57"/>
                  </a:cubicBezTo>
                  <a:cubicBezTo>
                    <a:pt x="74" y="57"/>
                    <a:pt x="72" y="56"/>
                    <a:pt x="71" y="54"/>
                  </a:cubicBezTo>
                  <a:cubicBezTo>
                    <a:pt x="70" y="52"/>
                    <a:pt x="69" y="50"/>
                    <a:pt x="66" y="50"/>
                  </a:cubicBezTo>
                  <a:cubicBezTo>
                    <a:pt x="65" y="50"/>
                    <a:pt x="64" y="50"/>
                    <a:pt x="64" y="49"/>
                  </a:cubicBezTo>
                  <a:cubicBezTo>
                    <a:pt x="64" y="48"/>
                    <a:pt x="65" y="47"/>
                    <a:pt x="66" y="48"/>
                  </a:cubicBezTo>
                  <a:cubicBezTo>
                    <a:pt x="69" y="49"/>
                    <a:pt x="71" y="49"/>
                    <a:pt x="73" y="48"/>
                  </a:cubicBezTo>
                  <a:cubicBezTo>
                    <a:pt x="74" y="48"/>
                    <a:pt x="76" y="47"/>
                    <a:pt x="76" y="45"/>
                  </a:cubicBezTo>
                  <a:cubicBezTo>
                    <a:pt x="76" y="43"/>
                    <a:pt x="74" y="43"/>
                    <a:pt x="72" y="43"/>
                  </a:cubicBezTo>
                  <a:cubicBezTo>
                    <a:pt x="71" y="43"/>
                    <a:pt x="69" y="43"/>
                    <a:pt x="68" y="43"/>
                  </a:cubicBezTo>
                  <a:cubicBezTo>
                    <a:pt x="66" y="43"/>
                    <a:pt x="63" y="43"/>
                    <a:pt x="63" y="41"/>
                  </a:cubicBezTo>
                  <a:cubicBezTo>
                    <a:pt x="62" y="39"/>
                    <a:pt x="63" y="37"/>
                    <a:pt x="65" y="36"/>
                  </a:cubicBezTo>
                  <a:cubicBezTo>
                    <a:pt x="65" y="36"/>
                    <a:pt x="66" y="35"/>
                    <a:pt x="65" y="34"/>
                  </a:cubicBezTo>
                  <a:cubicBezTo>
                    <a:pt x="64" y="33"/>
                    <a:pt x="63" y="35"/>
                    <a:pt x="62" y="35"/>
                  </a:cubicBezTo>
                  <a:cubicBezTo>
                    <a:pt x="59" y="36"/>
                    <a:pt x="57" y="36"/>
                    <a:pt x="57" y="32"/>
                  </a:cubicBezTo>
                  <a:cubicBezTo>
                    <a:pt x="56" y="31"/>
                    <a:pt x="58" y="28"/>
                    <a:pt x="55" y="27"/>
                  </a:cubicBezTo>
                  <a:cubicBezTo>
                    <a:pt x="53" y="26"/>
                    <a:pt x="52" y="29"/>
                    <a:pt x="51" y="30"/>
                  </a:cubicBezTo>
                  <a:cubicBezTo>
                    <a:pt x="51" y="30"/>
                    <a:pt x="50" y="30"/>
                    <a:pt x="50" y="30"/>
                  </a:cubicBezTo>
                  <a:cubicBezTo>
                    <a:pt x="50" y="31"/>
                    <a:pt x="49" y="31"/>
                    <a:pt x="49" y="31"/>
                  </a:cubicBezTo>
                  <a:cubicBezTo>
                    <a:pt x="48" y="32"/>
                    <a:pt x="46" y="31"/>
                    <a:pt x="46" y="33"/>
                  </a:cubicBezTo>
                  <a:cubicBezTo>
                    <a:pt x="46" y="36"/>
                    <a:pt x="49" y="34"/>
                    <a:pt x="50" y="35"/>
                  </a:cubicBezTo>
                  <a:cubicBezTo>
                    <a:pt x="55" y="36"/>
                    <a:pt x="54" y="42"/>
                    <a:pt x="58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5" y="48"/>
                    <a:pt x="55" y="47"/>
                  </a:cubicBezTo>
                  <a:cubicBezTo>
                    <a:pt x="52" y="46"/>
                    <a:pt x="50" y="47"/>
                    <a:pt x="48" y="47"/>
                  </a:cubicBezTo>
                  <a:cubicBezTo>
                    <a:pt x="46" y="49"/>
                    <a:pt x="45" y="46"/>
                    <a:pt x="44" y="46"/>
                  </a:cubicBezTo>
                  <a:cubicBezTo>
                    <a:pt x="42" y="46"/>
                    <a:pt x="42" y="44"/>
                    <a:pt x="41" y="43"/>
                  </a:cubicBezTo>
                  <a:cubicBezTo>
                    <a:pt x="39" y="40"/>
                    <a:pt x="37" y="39"/>
                    <a:pt x="34" y="41"/>
                  </a:cubicBezTo>
                  <a:cubicBezTo>
                    <a:pt x="29" y="41"/>
                    <a:pt x="29" y="41"/>
                    <a:pt x="32" y="46"/>
                  </a:cubicBezTo>
                  <a:cubicBezTo>
                    <a:pt x="33" y="47"/>
                    <a:pt x="33" y="48"/>
                    <a:pt x="31" y="48"/>
                  </a:cubicBezTo>
                  <a:cubicBezTo>
                    <a:pt x="26" y="50"/>
                    <a:pt x="20" y="45"/>
                    <a:pt x="20" y="41"/>
                  </a:cubicBezTo>
                  <a:cubicBezTo>
                    <a:pt x="20" y="36"/>
                    <a:pt x="20" y="32"/>
                    <a:pt x="20" y="27"/>
                  </a:cubicBezTo>
                  <a:cubicBezTo>
                    <a:pt x="19" y="23"/>
                    <a:pt x="17" y="19"/>
                    <a:pt x="13" y="16"/>
                  </a:cubicBezTo>
                  <a:cubicBezTo>
                    <a:pt x="10" y="14"/>
                    <a:pt x="11" y="10"/>
                    <a:pt x="9" y="7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19" y="0"/>
                    <a:pt x="36" y="0"/>
                    <a:pt x="54" y="0"/>
                  </a:cubicBezTo>
                  <a:close/>
                </a:path>
              </a:pathLst>
            </a:custGeom>
            <a:solidFill>
              <a:srgbClr val="F6E6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20">
              <a:extLst>
                <a:ext uri="{FF2B5EF4-FFF2-40B4-BE49-F238E27FC236}">
                  <a16:creationId xmlns:a16="http://schemas.microsoft.com/office/drawing/2014/main" id="{719ED250-43A4-9821-5B5E-058F2D86EF29}"/>
                </a:ext>
              </a:extLst>
            </p:cNvPr>
            <p:cNvSpPr/>
            <p:nvPr userDrawn="1"/>
          </p:nvSpPr>
          <p:spPr bwMode="auto">
            <a:xfrm>
              <a:off x="1779588" y="3175"/>
              <a:ext cx="417513" cy="177800"/>
            </a:xfrm>
            <a:custGeom>
              <a:avLst/>
              <a:gdLst>
                <a:gd name="T0" fmla="*/ 111 w 111"/>
                <a:gd name="T1" fmla="*/ 0 h 47"/>
                <a:gd name="T2" fmla="*/ 89 w 111"/>
                <a:gd name="T3" fmla="*/ 8 h 47"/>
                <a:gd name="T4" fmla="*/ 79 w 111"/>
                <a:gd name="T5" fmla="*/ 5 h 47"/>
                <a:gd name="T6" fmla="*/ 76 w 111"/>
                <a:gd name="T7" fmla="*/ 6 h 47"/>
                <a:gd name="T8" fmla="*/ 78 w 111"/>
                <a:gd name="T9" fmla="*/ 8 h 47"/>
                <a:gd name="T10" fmla="*/ 85 w 111"/>
                <a:gd name="T11" fmla="*/ 14 h 47"/>
                <a:gd name="T12" fmla="*/ 86 w 111"/>
                <a:gd name="T13" fmla="*/ 28 h 47"/>
                <a:gd name="T14" fmla="*/ 80 w 111"/>
                <a:gd name="T15" fmla="*/ 41 h 47"/>
                <a:gd name="T16" fmla="*/ 79 w 111"/>
                <a:gd name="T17" fmla="*/ 43 h 47"/>
                <a:gd name="T18" fmla="*/ 67 w 111"/>
                <a:gd name="T19" fmla="*/ 46 h 47"/>
                <a:gd name="T20" fmla="*/ 42 w 111"/>
                <a:gd name="T21" fmla="*/ 34 h 47"/>
                <a:gd name="T22" fmla="*/ 34 w 111"/>
                <a:gd name="T23" fmla="*/ 36 h 47"/>
                <a:gd name="T24" fmla="*/ 32 w 111"/>
                <a:gd name="T25" fmla="*/ 39 h 47"/>
                <a:gd name="T26" fmla="*/ 30 w 111"/>
                <a:gd name="T27" fmla="*/ 46 h 47"/>
                <a:gd name="T28" fmla="*/ 25 w 111"/>
                <a:gd name="T29" fmla="*/ 45 h 47"/>
                <a:gd name="T30" fmla="*/ 17 w 111"/>
                <a:gd name="T31" fmla="*/ 42 h 47"/>
                <a:gd name="T32" fmla="*/ 12 w 111"/>
                <a:gd name="T33" fmla="*/ 37 h 47"/>
                <a:gd name="T34" fmla="*/ 3 w 111"/>
                <a:gd name="T35" fmla="*/ 32 h 47"/>
                <a:gd name="T36" fmla="*/ 2 w 111"/>
                <a:gd name="T37" fmla="*/ 25 h 47"/>
                <a:gd name="T38" fmla="*/ 5 w 111"/>
                <a:gd name="T39" fmla="*/ 8 h 47"/>
                <a:gd name="T40" fmla="*/ 3 w 111"/>
                <a:gd name="T41" fmla="*/ 3 h 47"/>
                <a:gd name="T42" fmla="*/ 0 w 111"/>
                <a:gd name="T43" fmla="*/ 0 h 47"/>
                <a:gd name="T44" fmla="*/ 55 w 111"/>
                <a:gd name="T45" fmla="*/ 0 h 47"/>
                <a:gd name="T46" fmla="*/ 55 w 111"/>
                <a:gd name="T47" fmla="*/ 0 h 47"/>
                <a:gd name="T48" fmla="*/ 58 w 111"/>
                <a:gd name="T49" fmla="*/ 3 h 47"/>
                <a:gd name="T50" fmla="*/ 60 w 111"/>
                <a:gd name="T51" fmla="*/ 0 h 47"/>
                <a:gd name="T52" fmla="*/ 111 w 111"/>
                <a:gd name="T5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47">
                  <a:moveTo>
                    <a:pt x="111" y="0"/>
                  </a:moveTo>
                  <a:cubicBezTo>
                    <a:pt x="106" y="7"/>
                    <a:pt x="100" y="11"/>
                    <a:pt x="89" y="8"/>
                  </a:cubicBezTo>
                  <a:cubicBezTo>
                    <a:pt x="86" y="7"/>
                    <a:pt x="83" y="6"/>
                    <a:pt x="79" y="5"/>
                  </a:cubicBezTo>
                  <a:cubicBezTo>
                    <a:pt x="78" y="5"/>
                    <a:pt x="77" y="4"/>
                    <a:pt x="76" y="6"/>
                  </a:cubicBezTo>
                  <a:cubicBezTo>
                    <a:pt x="76" y="7"/>
                    <a:pt x="77" y="7"/>
                    <a:pt x="78" y="8"/>
                  </a:cubicBezTo>
                  <a:cubicBezTo>
                    <a:pt x="80" y="10"/>
                    <a:pt x="83" y="11"/>
                    <a:pt x="85" y="14"/>
                  </a:cubicBezTo>
                  <a:cubicBezTo>
                    <a:pt x="88" y="18"/>
                    <a:pt x="88" y="23"/>
                    <a:pt x="86" y="28"/>
                  </a:cubicBezTo>
                  <a:cubicBezTo>
                    <a:pt x="85" y="33"/>
                    <a:pt x="84" y="38"/>
                    <a:pt x="80" y="41"/>
                  </a:cubicBezTo>
                  <a:cubicBezTo>
                    <a:pt x="79" y="41"/>
                    <a:pt x="79" y="42"/>
                    <a:pt x="79" y="43"/>
                  </a:cubicBezTo>
                  <a:cubicBezTo>
                    <a:pt x="75" y="44"/>
                    <a:pt x="71" y="46"/>
                    <a:pt x="67" y="46"/>
                  </a:cubicBezTo>
                  <a:cubicBezTo>
                    <a:pt x="59" y="43"/>
                    <a:pt x="50" y="40"/>
                    <a:pt x="42" y="34"/>
                  </a:cubicBezTo>
                  <a:cubicBezTo>
                    <a:pt x="39" y="31"/>
                    <a:pt x="37" y="34"/>
                    <a:pt x="34" y="36"/>
                  </a:cubicBezTo>
                  <a:cubicBezTo>
                    <a:pt x="33" y="36"/>
                    <a:pt x="33" y="38"/>
                    <a:pt x="32" y="39"/>
                  </a:cubicBezTo>
                  <a:cubicBezTo>
                    <a:pt x="29" y="41"/>
                    <a:pt x="29" y="43"/>
                    <a:pt x="30" y="46"/>
                  </a:cubicBezTo>
                  <a:cubicBezTo>
                    <a:pt x="28" y="47"/>
                    <a:pt x="27" y="43"/>
                    <a:pt x="25" y="45"/>
                  </a:cubicBezTo>
                  <a:cubicBezTo>
                    <a:pt x="22" y="44"/>
                    <a:pt x="19" y="43"/>
                    <a:pt x="17" y="42"/>
                  </a:cubicBezTo>
                  <a:cubicBezTo>
                    <a:pt x="14" y="42"/>
                    <a:pt x="13" y="40"/>
                    <a:pt x="12" y="37"/>
                  </a:cubicBezTo>
                  <a:cubicBezTo>
                    <a:pt x="10" y="30"/>
                    <a:pt x="9" y="30"/>
                    <a:pt x="3" y="32"/>
                  </a:cubicBezTo>
                  <a:cubicBezTo>
                    <a:pt x="3" y="30"/>
                    <a:pt x="3" y="27"/>
                    <a:pt x="2" y="25"/>
                  </a:cubicBezTo>
                  <a:cubicBezTo>
                    <a:pt x="0" y="19"/>
                    <a:pt x="2" y="13"/>
                    <a:pt x="5" y="8"/>
                  </a:cubicBezTo>
                  <a:cubicBezTo>
                    <a:pt x="8" y="5"/>
                    <a:pt x="7" y="4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18" y="0"/>
                    <a:pt x="37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7" y="1"/>
                    <a:pt x="56" y="4"/>
                    <a:pt x="58" y="3"/>
                  </a:cubicBezTo>
                  <a:cubicBezTo>
                    <a:pt x="60" y="3"/>
                    <a:pt x="59" y="1"/>
                    <a:pt x="60" y="0"/>
                  </a:cubicBezTo>
                  <a:cubicBezTo>
                    <a:pt x="77" y="0"/>
                    <a:pt x="94" y="0"/>
                    <a:pt x="11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21">
              <a:extLst>
                <a:ext uri="{FF2B5EF4-FFF2-40B4-BE49-F238E27FC236}">
                  <a16:creationId xmlns:a16="http://schemas.microsoft.com/office/drawing/2014/main" id="{A7EE0DB1-8502-9382-2F7E-8C55BD24C039}"/>
                </a:ext>
              </a:extLst>
            </p:cNvPr>
            <p:cNvSpPr/>
            <p:nvPr userDrawn="1"/>
          </p:nvSpPr>
          <p:spPr bwMode="auto">
            <a:xfrm>
              <a:off x="1474788" y="3175"/>
              <a:ext cx="342900" cy="203200"/>
            </a:xfrm>
            <a:custGeom>
              <a:avLst/>
              <a:gdLst>
                <a:gd name="T0" fmla="*/ 81 w 91"/>
                <a:gd name="T1" fmla="*/ 0 h 54"/>
                <a:gd name="T2" fmla="*/ 88 w 91"/>
                <a:gd name="T3" fmla="*/ 3 h 54"/>
                <a:gd name="T4" fmla="*/ 88 w 91"/>
                <a:gd name="T5" fmla="*/ 8 h 54"/>
                <a:gd name="T6" fmla="*/ 86 w 91"/>
                <a:gd name="T7" fmla="*/ 28 h 54"/>
                <a:gd name="T8" fmla="*/ 84 w 91"/>
                <a:gd name="T9" fmla="*/ 32 h 54"/>
                <a:gd name="T10" fmla="*/ 75 w 91"/>
                <a:gd name="T11" fmla="*/ 34 h 54"/>
                <a:gd name="T12" fmla="*/ 71 w 91"/>
                <a:gd name="T13" fmla="*/ 39 h 54"/>
                <a:gd name="T14" fmla="*/ 71 w 91"/>
                <a:gd name="T15" fmla="*/ 52 h 54"/>
                <a:gd name="T16" fmla="*/ 67 w 91"/>
                <a:gd name="T17" fmla="*/ 53 h 54"/>
                <a:gd name="T18" fmla="*/ 47 w 91"/>
                <a:gd name="T19" fmla="*/ 54 h 54"/>
                <a:gd name="T20" fmla="*/ 47 w 91"/>
                <a:gd name="T21" fmla="*/ 23 h 54"/>
                <a:gd name="T22" fmla="*/ 42 w 91"/>
                <a:gd name="T23" fmla="*/ 20 h 54"/>
                <a:gd name="T24" fmla="*/ 38 w 91"/>
                <a:gd name="T25" fmla="*/ 19 h 54"/>
                <a:gd name="T26" fmla="*/ 20 w 91"/>
                <a:gd name="T27" fmla="*/ 19 h 54"/>
                <a:gd name="T28" fmla="*/ 10 w 91"/>
                <a:gd name="T29" fmla="*/ 31 h 54"/>
                <a:gd name="T30" fmla="*/ 13 w 91"/>
                <a:gd name="T31" fmla="*/ 21 h 54"/>
                <a:gd name="T32" fmla="*/ 12 w 91"/>
                <a:gd name="T33" fmla="*/ 17 h 54"/>
                <a:gd name="T34" fmla="*/ 1 w 91"/>
                <a:gd name="T35" fmla="*/ 0 h 54"/>
                <a:gd name="T36" fmla="*/ 40 w 91"/>
                <a:gd name="T37" fmla="*/ 0 h 54"/>
                <a:gd name="T38" fmla="*/ 47 w 91"/>
                <a:gd name="T39" fmla="*/ 8 h 54"/>
                <a:gd name="T40" fmla="*/ 51 w 91"/>
                <a:gd name="T41" fmla="*/ 11 h 54"/>
                <a:gd name="T42" fmla="*/ 54 w 91"/>
                <a:gd name="T43" fmla="*/ 8 h 54"/>
                <a:gd name="T44" fmla="*/ 51 w 91"/>
                <a:gd name="T45" fmla="*/ 4 h 54"/>
                <a:gd name="T46" fmla="*/ 47 w 91"/>
                <a:gd name="T47" fmla="*/ 0 h 54"/>
                <a:gd name="T48" fmla="*/ 81 w 91"/>
                <a:gd name="T4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54">
                  <a:moveTo>
                    <a:pt x="81" y="0"/>
                  </a:moveTo>
                  <a:cubicBezTo>
                    <a:pt x="83" y="1"/>
                    <a:pt x="86" y="1"/>
                    <a:pt x="88" y="3"/>
                  </a:cubicBezTo>
                  <a:cubicBezTo>
                    <a:pt x="90" y="4"/>
                    <a:pt x="91" y="5"/>
                    <a:pt x="88" y="8"/>
                  </a:cubicBezTo>
                  <a:cubicBezTo>
                    <a:pt x="83" y="13"/>
                    <a:pt x="82" y="21"/>
                    <a:pt x="86" y="28"/>
                  </a:cubicBezTo>
                  <a:cubicBezTo>
                    <a:pt x="87" y="31"/>
                    <a:pt x="84" y="30"/>
                    <a:pt x="84" y="32"/>
                  </a:cubicBezTo>
                  <a:cubicBezTo>
                    <a:pt x="81" y="34"/>
                    <a:pt x="78" y="34"/>
                    <a:pt x="75" y="34"/>
                  </a:cubicBezTo>
                  <a:cubicBezTo>
                    <a:pt x="71" y="33"/>
                    <a:pt x="70" y="36"/>
                    <a:pt x="71" y="39"/>
                  </a:cubicBezTo>
                  <a:cubicBezTo>
                    <a:pt x="73" y="43"/>
                    <a:pt x="74" y="48"/>
                    <a:pt x="71" y="52"/>
                  </a:cubicBezTo>
                  <a:cubicBezTo>
                    <a:pt x="70" y="53"/>
                    <a:pt x="69" y="53"/>
                    <a:pt x="67" y="53"/>
                  </a:cubicBezTo>
                  <a:cubicBezTo>
                    <a:pt x="61" y="53"/>
                    <a:pt x="54" y="51"/>
                    <a:pt x="47" y="54"/>
                  </a:cubicBezTo>
                  <a:cubicBezTo>
                    <a:pt x="53" y="43"/>
                    <a:pt x="51" y="33"/>
                    <a:pt x="47" y="23"/>
                  </a:cubicBezTo>
                  <a:cubicBezTo>
                    <a:pt x="46" y="21"/>
                    <a:pt x="45" y="19"/>
                    <a:pt x="42" y="20"/>
                  </a:cubicBezTo>
                  <a:cubicBezTo>
                    <a:pt x="41" y="20"/>
                    <a:pt x="39" y="20"/>
                    <a:pt x="38" y="19"/>
                  </a:cubicBezTo>
                  <a:cubicBezTo>
                    <a:pt x="32" y="12"/>
                    <a:pt x="26" y="17"/>
                    <a:pt x="20" y="19"/>
                  </a:cubicBezTo>
                  <a:cubicBezTo>
                    <a:pt x="13" y="22"/>
                    <a:pt x="13" y="23"/>
                    <a:pt x="10" y="31"/>
                  </a:cubicBezTo>
                  <a:cubicBezTo>
                    <a:pt x="9" y="27"/>
                    <a:pt x="9" y="24"/>
                    <a:pt x="13" y="21"/>
                  </a:cubicBezTo>
                  <a:cubicBezTo>
                    <a:pt x="15" y="18"/>
                    <a:pt x="14" y="18"/>
                    <a:pt x="12" y="17"/>
                  </a:cubicBezTo>
                  <a:cubicBezTo>
                    <a:pt x="3" y="15"/>
                    <a:pt x="0" y="10"/>
                    <a:pt x="1" y="0"/>
                  </a:cubicBezTo>
                  <a:cubicBezTo>
                    <a:pt x="14" y="0"/>
                    <a:pt x="27" y="0"/>
                    <a:pt x="40" y="0"/>
                  </a:cubicBezTo>
                  <a:cubicBezTo>
                    <a:pt x="43" y="2"/>
                    <a:pt x="45" y="5"/>
                    <a:pt x="47" y="8"/>
                  </a:cubicBezTo>
                  <a:cubicBezTo>
                    <a:pt x="48" y="10"/>
                    <a:pt x="49" y="11"/>
                    <a:pt x="51" y="11"/>
                  </a:cubicBezTo>
                  <a:cubicBezTo>
                    <a:pt x="53" y="10"/>
                    <a:pt x="54" y="10"/>
                    <a:pt x="54" y="8"/>
                  </a:cubicBezTo>
                  <a:cubicBezTo>
                    <a:pt x="54" y="6"/>
                    <a:pt x="52" y="5"/>
                    <a:pt x="51" y="4"/>
                  </a:cubicBezTo>
                  <a:cubicBezTo>
                    <a:pt x="50" y="3"/>
                    <a:pt x="46" y="3"/>
                    <a:pt x="47" y="0"/>
                  </a:cubicBezTo>
                  <a:cubicBezTo>
                    <a:pt x="59" y="0"/>
                    <a:pt x="70" y="0"/>
                    <a:pt x="81" y="0"/>
                  </a:cubicBezTo>
                  <a:close/>
                </a:path>
              </a:pathLst>
            </a:custGeom>
            <a:solidFill>
              <a:srgbClr val="EB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22">
              <a:extLst>
                <a:ext uri="{FF2B5EF4-FFF2-40B4-BE49-F238E27FC236}">
                  <a16:creationId xmlns:a16="http://schemas.microsoft.com/office/drawing/2014/main" id="{F1FAF99E-5FEF-5D4C-EA24-1EC04F4C9649}"/>
                </a:ext>
              </a:extLst>
            </p:cNvPr>
            <p:cNvSpPr/>
            <p:nvPr userDrawn="1"/>
          </p:nvSpPr>
          <p:spPr bwMode="auto">
            <a:xfrm>
              <a:off x="0" y="-3175"/>
              <a:ext cx="203200" cy="250825"/>
            </a:xfrm>
            <a:custGeom>
              <a:avLst/>
              <a:gdLst>
                <a:gd name="T0" fmla="*/ 46 w 54"/>
                <a:gd name="T1" fmla="*/ 52 h 67"/>
                <a:gd name="T2" fmla="*/ 37 w 54"/>
                <a:gd name="T3" fmla="*/ 59 h 67"/>
                <a:gd name="T4" fmla="*/ 17 w 54"/>
                <a:gd name="T5" fmla="*/ 62 h 67"/>
                <a:gd name="T6" fmla="*/ 8 w 54"/>
                <a:gd name="T7" fmla="*/ 62 h 67"/>
                <a:gd name="T8" fmla="*/ 2 w 54"/>
                <a:gd name="T9" fmla="*/ 63 h 67"/>
                <a:gd name="T10" fmla="*/ 2 w 54"/>
                <a:gd name="T11" fmla="*/ 19 h 67"/>
                <a:gd name="T12" fmla="*/ 4 w 54"/>
                <a:gd name="T13" fmla="*/ 20 h 67"/>
                <a:gd name="T14" fmla="*/ 5 w 54"/>
                <a:gd name="T15" fmla="*/ 26 h 67"/>
                <a:gd name="T16" fmla="*/ 6 w 54"/>
                <a:gd name="T17" fmla="*/ 31 h 67"/>
                <a:gd name="T18" fmla="*/ 10 w 54"/>
                <a:gd name="T19" fmla="*/ 32 h 67"/>
                <a:gd name="T20" fmla="*/ 11 w 54"/>
                <a:gd name="T21" fmla="*/ 25 h 67"/>
                <a:gd name="T22" fmla="*/ 11 w 54"/>
                <a:gd name="T23" fmla="*/ 20 h 67"/>
                <a:gd name="T24" fmla="*/ 17 w 54"/>
                <a:gd name="T25" fmla="*/ 20 h 67"/>
                <a:gd name="T26" fmla="*/ 19 w 54"/>
                <a:gd name="T27" fmla="*/ 25 h 67"/>
                <a:gd name="T28" fmla="*/ 20 w 54"/>
                <a:gd name="T29" fmla="*/ 30 h 67"/>
                <a:gd name="T30" fmla="*/ 28 w 54"/>
                <a:gd name="T31" fmla="*/ 30 h 67"/>
                <a:gd name="T32" fmla="*/ 28 w 54"/>
                <a:gd name="T33" fmla="*/ 26 h 67"/>
                <a:gd name="T34" fmla="*/ 21 w 54"/>
                <a:gd name="T35" fmla="*/ 17 h 67"/>
                <a:gd name="T36" fmla="*/ 23 w 54"/>
                <a:gd name="T37" fmla="*/ 11 h 67"/>
                <a:gd name="T38" fmla="*/ 23 w 54"/>
                <a:gd name="T39" fmla="*/ 8 h 67"/>
                <a:gd name="T40" fmla="*/ 21 w 54"/>
                <a:gd name="T41" fmla="*/ 9 h 67"/>
                <a:gd name="T42" fmla="*/ 16 w 54"/>
                <a:gd name="T43" fmla="*/ 17 h 67"/>
                <a:gd name="T44" fmla="*/ 9 w 54"/>
                <a:gd name="T45" fmla="*/ 16 h 67"/>
                <a:gd name="T46" fmla="*/ 5 w 54"/>
                <a:gd name="T47" fmla="*/ 15 h 67"/>
                <a:gd name="T48" fmla="*/ 2 w 54"/>
                <a:gd name="T49" fmla="*/ 15 h 67"/>
                <a:gd name="T50" fmla="*/ 3 w 54"/>
                <a:gd name="T51" fmla="*/ 2 h 67"/>
                <a:gd name="T52" fmla="*/ 15 w 54"/>
                <a:gd name="T53" fmla="*/ 2 h 67"/>
                <a:gd name="T54" fmla="*/ 48 w 54"/>
                <a:gd name="T55" fmla="*/ 2 h 67"/>
                <a:gd name="T56" fmla="*/ 51 w 54"/>
                <a:gd name="T57" fmla="*/ 16 h 67"/>
                <a:gd name="T58" fmla="*/ 50 w 54"/>
                <a:gd name="T59" fmla="*/ 25 h 67"/>
                <a:gd name="T60" fmla="*/ 44 w 54"/>
                <a:gd name="T61" fmla="*/ 33 h 67"/>
                <a:gd name="T62" fmla="*/ 44 w 54"/>
                <a:gd name="T63" fmla="*/ 42 h 67"/>
                <a:gd name="T64" fmla="*/ 45 w 54"/>
                <a:gd name="T65" fmla="*/ 47 h 67"/>
                <a:gd name="T66" fmla="*/ 46 w 54"/>
                <a:gd name="T67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67">
                  <a:moveTo>
                    <a:pt x="46" y="52"/>
                  </a:moveTo>
                  <a:cubicBezTo>
                    <a:pt x="41" y="53"/>
                    <a:pt x="40" y="57"/>
                    <a:pt x="37" y="59"/>
                  </a:cubicBezTo>
                  <a:cubicBezTo>
                    <a:pt x="31" y="63"/>
                    <a:pt x="25" y="67"/>
                    <a:pt x="17" y="62"/>
                  </a:cubicBezTo>
                  <a:cubicBezTo>
                    <a:pt x="15" y="60"/>
                    <a:pt x="11" y="60"/>
                    <a:pt x="8" y="62"/>
                  </a:cubicBezTo>
                  <a:cubicBezTo>
                    <a:pt x="6" y="63"/>
                    <a:pt x="4" y="63"/>
                    <a:pt x="2" y="63"/>
                  </a:cubicBezTo>
                  <a:cubicBezTo>
                    <a:pt x="2" y="48"/>
                    <a:pt x="2" y="34"/>
                    <a:pt x="2" y="19"/>
                  </a:cubicBezTo>
                  <a:cubicBezTo>
                    <a:pt x="3" y="18"/>
                    <a:pt x="4" y="19"/>
                    <a:pt x="4" y="20"/>
                  </a:cubicBezTo>
                  <a:cubicBezTo>
                    <a:pt x="5" y="22"/>
                    <a:pt x="5" y="24"/>
                    <a:pt x="5" y="26"/>
                  </a:cubicBezTo>
                  <a:cubicBezTo>
                    <a:pt x="5" y="28"/>
                    <a:pt x="5" y="30"/>
                    <a:pt x="6" y="31"/>
                  </a:cubicBezTo>
                  <a:cubicBezTo>
                    <a:pt x="7" y="32"/>
                    <a:pt x="9" y="32"/>
                    <a:pt x="10" y="32"/>
                  </a:cubicBezTo>
                  <a:cubicBezTo>
                    <a:pt x="13" y="30"/>
                    <a:pt x="12" y="28"/>
                    <a:pt x="11" y="25"/>
                  </a:cubicBezTo>
                  <a:cubicBezTo>
                    <a:pt x="11" y="24"/>
                    <a:pt x="10" y="22"/>
                    <a:pt x="11" y="20"/>
                  </a:cubicBezTo>
                  <a:cubicBezTo>
                    <a:pt x="13" y="18"/>
                    <a:pt x="15" y="20"/>
                    <a:pt x="17" y="20"/>
                  </a:cubicBezTo>
                  <a:cubicBezTo>
                    <a:pt x="20" y="21"/>
                    <a:pt x="19" y="23"/>
                    <a:pt x="19" y="25"/>
                  </a:cubicBezTo>
                  <a:cubicBezTo>
                    <a:pt x="19" y="27"/>
                    <a:pt x="18" y="30"/>
                    <a:pt x="20" y="30"/>
                  </a:cubicBezTo>
                  <a:cubicBezTo>
                    <a:pt x="22" y="30"/>
                    <a:pt x="25" y="31"/>
                    <a:pt x="28" y="30"/>
                  </a:cubicBezTo>
                  <a:cubicBezTo>
                    <a:pt x="30" y="29"/>
                    <a:pt x="29" y="27"/>
                    <a:pt x="28" y="26"/>
                  </a:cubicBezTo>
                  <a:cubicBezTo>
                    <a:pt x="25" y="23"/>
                    <a:pt x="25" y="19"/>
                    <a:pt x="21" y="17"/>
                  </a:cubicBezTo>
                  <a:cubicBezTo>
                    <a:pt x="18" y="16"/>
                    <a:pt x="21" y="13"/>
                    <a:pt x="23" y="11"/>
                  </a:cubicBezTo>
                  <a:cubicBezTo>
                    <a:pt x="23" y="10"/>
                    <a:pt x="24" y="9"/>
                    <a:pt x="23" y="8"/>
                  </a:cubicBezTo>
                  <a:cubicBezTo>
                    <a:pt x="22" y="8"/>
                    <a:pt x="22" y="8"/>
                    <a:pt x="21" y="9"/>
                  </a:cubicBezTo>
                  <a:cubicBezTo>
                    <a:pt x="20" y="12"/>
                    <a:pt x="20" y="15"/>
                    <a:pt x="16" y="17"/>
                  </a:cubicBezTo>
                  <a:cubicBezTo>
                    <a:pt x="13" y="17"/>
                    <a:pt x="11" y="18"/>
                    <a:pt x="9" y="16"/>
                  </a:cubicBezTo>
                  <a:cubicBezTo>
                    <a:pt x="8" y="15"/>
                    <a:pt x="6" y="14"/>
                    <a:pt x="5" y="15"/>
                  </a:cubicBezTo>
                  <a:cubicBezTo>
                    <a:pt x="4" y="15"/>
                    <a:pt x="3" y="16"/>
                    <a:pt x="2" y="15"/>
                  </a:cubicBezTo>
                  <a:cubicBezTo>
                    <a:pt x="2" y="11"/>
                    <a:pt x="0" y="4"/>
                    <a:pt x="3" y="2"/>
                  </a:cubicBezTo>
                  <a:cubicBezTo>
                    <a:pt x="5" y="0"/>
                    <a:pt x="11" y="2"/>
                    <a:pt x="15" y="2"/>
                  </a:cubicBezTo>
                  <a:cubicBezTo>
                    <a:pt x="26" y="2"/>
                    <a:pt x="37" y="2"/>
                    <a:pt x="48" y="2"/>
                  </a:cubicBezTo>
                  <a:cubicBezTo>
                    <a:pt x="44" y="7"/>
                    <a:pt x="44" y="9"/>
                    <a:pt x="51" y="16"/>
                  </a:cubicBezTo>
                  <a:cubicBezTo>
                    <a:pt x="54" y="20"/>
                    <a:pt x="54" y="22"/>
                    <a:pt x="50" y="25"/>
                  </a:cubicBezTo>
                  <a:cubicBezTo>
                    <a:pt x="48" y="27"/>
                    <a:pt x="47" y="31"/>
                    <a:pt x="44" y="33"/>
                  </a:cubicBezTo>
                  <a:cubicBezTo>
                    <a:pt x="39" y="37"/>
                    <a:pt x="40" y="39"/>
                    <a:pt x="44" y="42"/>
                  </a:cubicBezTo>
                  <a:cubicBezTo>
                    <a:pt x="45" y="44"/>
                    <a:pt x="46" y="46"/>
                    <a:pt x="45" y="47"/>
                  </a:cubicBezTo>
                  <a:cubicBezTo>
                    <a:pt x="43" y="49"/>
                    <a:pt x="44" y="51"/>
                    <a:pt x="46" y="52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23">
              <a:extLst>
                <a:ext uri="{FF2B5EF4-FFF2-40B4-BE49-F238E27FC236}">
                  <a16:creationId xmlns:a16="http://schemas.microsoft.com/office/drawing/2014/main" id="{76CA4CF4-B51D-8CD9-3B98-75186CDE2452}"/>
                </a:ext>
              </a:extLst>
            </p:cNvPr>
            <p:cNvSpPr/>
            <p:nvPr userDrawn="1"/>
          </p:nvSpPr>
          <p:spPr bwMode="auto">
            <a:xfrm>
              <a:off x="7938" y="1060450"/>
              <a:ext cx="173038" cy="282575"/>
            </a:xfrm>
            <a:custGeom>
              <a:avLst/>
              <a:gdLst>
                <a:gd name="T0" fmla="*/ 25 w 46"/>
                <a:gd name="T1" fmla="*/ 73 h 75"/>
                <a:gd name="T2" fmla="*/ 0 w 46"/>
                <a:gd name="T3" fmla="*/ 59 h 75"/>
                <a:gd name="T4" fmla="*/ 0 w 46"/>
                <a:gd name="T5" fmla="*/ 0 h 75"/>
                <a:gd name="T6" fmla="*/ 8 w 46"/>
                <a:gd name="T7" fmla="*/ 7 h 75"/>
                <a:gd name="T8" fmla="*/ 8 w 46"/>
                <a:gd name="T9" fmla="*/ 11 h 75"/>
                <a:gd name="T10" fmla="*/ 11 w 46"/>
                <a:gd name="T11" fmla="*/ 12 h 75"/>
                <a:gd name="T12" fmla="*/ 33 w 46"/>
                <a:gd name="T13" fmla="*/ 15 h 75"/>
                <a:gd name="T14" fmla="*/ 33 w 46"/>
                <a:gd name="T15" fmla="*/ 20 h 75"/>
                <a:gd name="T16" fmla="*/ 33 w 46"/>
                <a:gd name="T17" fmla="*/ 30 h 75"/>
                <a:gd name="T18" fmla="*/ 33 w 46"/>
                <a:gd name="T19" fmla="*/ 38 h 75"/>
                <a:gd name="T20" fmla="*/ 45 w 46"/>
                <a:gd name="T21" fmla="*/ 50 h 75"/>
                <a:gd name="T22" fmla="*/ 40 w 46"/>
                <a:gd name="T23" fmla="*/ 65 h 75"/>
                <a:gd name="T24" fmla="*/ 39 w 46"/>
                <a:gd name="T25" fmla="*/ 67 h 75"/>
                <a:gd name="T26" fmla="*/ 26 w 46"/>
                <a:gd name="T27" fmla="*/ 74 h 75"/>
                <a:gd name="T28" fmla="*/ 25 w 46"/>
                <a:gd name="T29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5">
                  <a:moveTo>
                    <a:pt x="25" y="73"/>
                  </a:moveTo>
                  <a:cubicBezTo>
                    <a:pt x="20" y="62"/>
                    <a:pt x="11" y="58"/>
                    <a:pt x="0" y="59"/>
                  </a:cubicBezTo>
                  <a:cubicBezTo>
                    <a:pt x="0" y="39"/>
                    <a:pt x="0" y="20"/>
                    <a:pt x="0" y="0"/>
                  </a:cubicBezTo>
                  <a:cubicBezTo>
                    <a:pt x="5" y="0"/>
                    <a:pt x="5" y="5"/>
                    <a:pt x="8" y="7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3"/>
                    <a:pt x="9" y="13"/>
                    <a:pt x="11" y="12"/>
                  </a:cubicBezTo>
                  <a:cubicBezTo>
                    <a:pt x="19" y="8"/>
                    <a:pt x="26" y="9"/>
                    <a:pt x="33" y="15"/>
                  </a:cubicBezTo>
                  <a:cubicBezTo>
                    <a:pt x="35" y="16"/>
                    <a:pt x="34" y="18"/>
                    <a:pt x="33" y="20"/>
                  </a:cubicBezTo>
                  <a:cubicBezTo>
                    <a:pt x="30" y="24"/>
                    <a:pt x="30" y="26"/>
                    <a:pt x="33" y="30"/>
                  </a:cubicBezTo>
                  <a:cubicBezTo>
                    <a:pt x="35" y="33"/>
                    <a:pt x="36" y="35"/>
                    <a:pt x="33" y="38"/>
                  </a:cubicBezTo>
                  <a:cubicBezTo>
                    <a:pt x="39" y="41"/>
                    <a:pt x="44" y="44"/>
                    <a:pt x="45" y="50"/>
                  </a:cubicBezTo>
                  <a:cubicBezTo>
                    <a:pt x="45" y="56"/>
                    <a:pt x="46" y="62"/>
                    <a:pt x="40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6" y="73"/>
                    <a:pt x="34" y="75"/>
                    <a:pt x="26" y="74"/>
                  </a:cubicBezTo>
                  <a:cubicBezTo>
                    <a:pt x="26" y="74"/>
                    <a:pt x="25" y="73"/>
                    <a:pt x="25" y="73"/>
                  </a:cubicBezTo>
                  <a:close/>
                </a:path>
              </a:pathLst>
            </a:custGeom>
            <a:solidFill>
              <a:srgbClr val="EE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24">
              <a:extLst>
                <a:ext uri="{FF2B5EF4-FFF2-40B4-BE49-F238E27FC236}">
                  <a16:creationId xmlns:a16="http://schemas.microsoft.com/office/drawing/2014/main" id="{F4B50974-02F3-E19E-81F9-9EE397882CAD}"/>
                </a:ext>
              </a:extLst>
            </p:cNvPr>
            <p:cNvSpPr/>
            <p:nvPr userDrawn="1"/>
          </p:nvSpPr>
          <p:spPr bwMode="auto">
            <a:xfrm>
              <a:off x="222250" y="3175"/>
              <a:ext cx="236538" cy="257175"/>
            </a:xfrm>
            <a:custGeom>
              <a:avLst/>
              <a:gdLst>
                <a:gd name="T0" fmla="*/ 45 w 63"/>
                <a:gd name="T1" fmla="*/ 0 h 68"/>
                <a:gd name="T2" fmla="*/ 49 w 63"/>
                <a:gd name="T3" fmla="*/ 4 h 68"/>
                <a:gd name="T4" fmla="*/ 53 w 63"/>
                <a:gd name="T5" fmla="*/ 7 h 68"/>
                <a:gd name="T6" fmla="*/ 55 w 63"/>
                <a:gd name="T7" fmla="*/ 21 h 68"/>
                <a:gd name="T8" fmla="*/ 60 w 63"/>
                <a:gd name="T9" fmla="*/ 42 h 68"/>
                <a:gd name="T10" fmla="*/ 58 w 63"/>
                <a:gd name="T11" fmla="*/ 60 h 68"/>
                <a:gd name="T12" fmla="*/ 58 w 63"/>
                <a:gd name="T13" fmla="*/ 67 h 68"/>
                <a:gd name="T14" fmla="*/ 54 w 63"/>
                <a:gd name="T15" fmla="*/ 62 h 68"/>
                <a:gd name="T16" fmla="*/ 44 w 63"/>
                <a:gd name="T17" fmla="*/ 38 h 68"/>
                <a:gd name="T18" fmla="*/ 43 w 63"/>
                <a:gd name="T19" fmla="*/ 47 h 68"/>
                <a:gd name="T20" fmla="*/ 44 w 63"/>
                <a:gd name="T21" fmla="*/ 51 h 68"/>
                <a:gd name="T22" fmla="*/ 41 w 63"/>
                <a:gd name="T23" fmla="*/ 50 h 68"/>
                <a:gd name="T24" fmla="*/ 37 w 63"/>
                <a:gd name="T25" fmla="*/ 51 h 68"/>
                <a:gd name="T26" fmla="*/ 30 w 63"/>
                <a:gd name="T27" fmla="*/ 59 h 68"/>
                <a:gd name="T28" fmla="*/ 28 w 63"/>
                <a:gd name="T29" fmla="*/ 60 h 68"/>
                <a:gd name="T30" fmla="*/ 28 w 63"/>
                <a:gd name="T31" fmla="*/ 57 h 68"/>
                <a:gd name="T32" fmla="*/ 30 w 63"/>
                <a:gd name="T33" fmla="*/ 53 h 68"/>
                <a:gd name="T34" fmla="*/ 26 w 63"/>
                <a:gd name="T35" fmla="*/ 49 h 68"/>
                <a:gd name="T36" fmla="*/ 33 w 63"/>
                <a:gd name="T37" fmla="*/ 45 h 68"/>
                <a:gd name="T38" fmla="*/ 39 w 63"/>
                <a:gd name="T39" fmla="*/ 39 h 68"/>
                <a:gd name="T40" fmla="*/ 33 w 63"/>
                <a:gd name="T41" fmla="*/ 46 h 68"/>
                <a:gd name="T42" fmla="*/ 30 w 63"/>
                <a:gd name="T43" fmla="*/ 43 h 68"/>
                <a:gd name="T44" fmla="*/ 26 w 63"/>
                <a:gd name="T45" fmla="*/ 36 h 68"/>
                <a:gd name="T46" fmla="*/ 16 w 63"/>
                <a:gd name="T47" fmla="*/ 34 h 68"/>
                <a:gd name="T48" fmla="*/ 10 w 63"/>
                <a:gd name="T49" fmla="*/ 27 h 68"/>
                <a:gd name="T50" fmla="*/ 2 w 63"/>
                <a:gd name="T51" fmla="*/ 23 h 68"/>
                <a:gd name="T52" fmla="*/ 1 w 63"/>
                <a:gd name="T53" fmla="*/ 19 h 68"/>
                <a:gd name="T54" fmla="*/ 5 w 63"/>
                <a:gd name="T55" fmla="*/ 18 h 68"/>
                <a:gd name="T56" fmla="*/ 11 w 63"/>
                <a:gd name="T57" fmla="*/ 18 h 68"/>
                <a:gd name="T58" fmla="*/ 18 w 63"/>
                <a:gd name="T59" fmla="*/ 21 h 68"/>
                <a:gd name="T60" fmla="*/ 18 w 63"/>
                <a:gd name="T61" fmla="*/ 22 h 68"/>
                <a:gd name="T62" fmla="*/ 22 w 63"/>
                <a:gd name="T63" fmla="*/ 27 h 68"/>
                <a:gd name="T64" fmla="*/ 22 w 63"/>
                <a:gd name="T65" fmla="*/ 21 h 68"/>
                <a:gd name="T66" fmla="*/ 24 w 63"/>
                <a:gd name="T67" fmla="*/ 10 h 68"/>
                <a:gd name="T68" fmla="*/ 27 w 63"/>
                <a:gd name="T69" fmla="*/ 13 h 68"/>
                <a:gd name="T70" fmla="*/ 37 w 63"/>
                <a:gd name="T71" fmla="*/ 18 h 68"/>
                <a:gd name="T72" fmla="*/ 37 w 63"/>
                <a:gd name="T73" fmla="*/ 16 h 68"/>
                <a:gd name="T74" fmla="*/ 26 w 63"/>
                <a:gd name="T75" fmla="*/ 3 h 68"/>
                <a:gd name="T76" fmla="*/ 22 w 63"/>
                <a:gd name="T77" fmla="*/ 0 h 68"/>
                <a:gd name="T78" fmla="*/ 45 w 63"/>
                <a:gd name="T7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68">
                  <a:moveTo>
                    <a:pt x="45" y="0"/>
                  </a:moveTo>
                  <a:cubicBezTo>
                    <a:pt x="45" y="2"/>
                    <a:pt x="46" y="4"/>
                    <a:pt x="49" y="4"/>
                  </a:cubicBezTo>
                  <a:cubicBezTo>
                    <a:pt x="51" y="5"/>
                    <a:pt x="52" y="6"/>
                    <a:pt x="53" y="7"/>
                  </a:cubicBezTo>
                  <a:cubicBezTo>
                    <a:pt x="51" y="12"/>
                    <a:pt x="51" y="17"/>
                    <a:pt x="55" y="21"/>
                  </a:cubicBezTo>
                  <a:cubicBezTo>
                    <a:pt x="61" y="27"/>
                    <a:pt x="63" y="35"/>
                    <a:pt x="60" y="42"/>
                  </a:cubicBezTo>
                  <a:cubicBezTo>
                    <a:pt x="57" y="48"/>
                    <a:pt x="58" y="54"/>
                    <a:pt x="58" y="60"/>
                  </a:cubicBezTo>
                  <a:cubicBezTo>
                    <a:pt x="58" y="62"/>
                    <a:pt x="60" y="67"/>
                    <a:pt x="58" y="67"/>
                  </a:cubicBezTo>
                  <a:cubicBezTo>
                    <a:pt x="55" y="68"/>
                    <a:pt x="55" y="64"/>
                    <a:pt x="54" y="62"/>
                  </a:cubicBezTo>
                  <a:cubicBezTo>
                    <a:pt x="50" y="54"/>
                    <a:pt x="48" y="46"/>
                    <a:pt x="44" y="38"/>
                  </a:cubicBezTo>
                  <a:cubicBezTo>
                    <a:pt x="41" y="41"/>
                    <a:pt x="42" y="44"/>
                    <a:pt x="43" y="47"/>
                  </a:cubicBezTo>
                  <a:cubicBezTo>
                    <a:pt x="43" y="48"/>
                    <a:pt x="45" y="49"/>
                    <a:pt x="44" y="51"/>
                  </a:cubicBezTo>
                  <a:cubicBezTo>
                    <a:pt x="43" y="52"/>
                    <a:pt x="42" y="50"/>
                    <a:pt x="41" y="50"/>
                  </a:cubicBezTo>
                  <a:cubicBezTo>
                    <a:pt x="39" y="49"/>
                    <a:pt x="38" y="50"/>
                    <a:pt x="37" y="51"/>
                  </a:cubicBezTo>
                  <a:cubicBezTo>
                    <a:pt x="35" y="54"/>
                    <a:pt x="32" y="56"/>
                    <a:pt x="30" y="59"/>
                  </a:cubicBezTo>
                  <a:cubicBezTo>
                    <a:pt x="29" y="59"/>
                    <a:pt x="29" y="61"/>
                    <a:pt x="28" y="60"/>
                  </a:cubicBezTo>
                  <a:cubicBezTo>
                    <a:pt x="27" y="59"/>
                    <a:pt x="27" y="58"/>
                    <a:pt x="28" y="57"/>
                  </a:cubicBezTo>
                  <a:cubicBezTo>
                    <a:pt x="29" y="56"/>
                    <a:pt x="30" y="55"/>
                    <a:pt x="30" y="53"/>
                  </a:cubicBezTo>
                  <a:cubicBezTo>
                    <a:pt x="30" y="50"/>
                    <a:pt x="27" y="51"/>
                    <a:pt x="26" y="49"/>
                  </a:cubicBezTo>
                  <a:cubicBezTo>
                    <a:pt x="28" y="47"/>
                    <a:pt x="32" y="49"/>
                    <a:pt x="33" y="45"/>
                  </a:cubicBezTo>
                  <a:cubicBezTo>
                    <a:pt x="35" y="43"/>
                    <a:pt x="37" y="42"/>
                    <a:pt x="39" y="39"/>
                  </a:cubicBezTo>
                  <a:cubicBezTo>
                    <a:pt x="35" y="40"/>
                    <a:pt x="35" y="44"/>
                    <a:pt x="33" y="46"/>
                  </a:cubicBezTo>
                  <a:cubicBezTo>
                    <a:pt x="31" y="46"/>
                    <a:pt x="30" y="44"/>
                    <a:pt x="30" y="43"/>
                  </a:cubicBezTo>
                  <a:cubicBezTo>
                    <a:pt x="29" y="40"/>
                    <a:pt x="27" y="38"/>
                    <a:pt x="26" y="36"/>
                  </a:cubicBezTo>
                  <a:cubicBezTo>
                    <a:pt x="22" y="32"/>
                    <a:pt x="20" y="31"/>
                    <a:pt x="16" y="34"/>
                  </a:cubicBezTo>
                  <a:cubicBezTo>
                    <a:pt x="16" y="30"/>
                    <a:pt x="13" y="28"/>
                    <a:pt x="10" y="27"/>
                  </a:cubicBezTo>
                  <a:cubicBezTo>
                    <a:pt x="8" y="25"/>
                    <a:pt x="5" y="24"/>
                    <a:pt x="2" y="23"/>
                  </a:cubicBezTo>
                  <a:cubicBezTo>
                    <a:pt x="1" y="22"/>
                    <a:pt x="0" y="21"/>
                    <a:pt x="1" y="19"/>
                  </a:cubicBezTo>
                  <a:cubicBezTo>
                    <a:pt x="2" y="18"/>
                    <a:pt x="3" y="18"/>
                    <a:pt x="5" y="18"/>
                  </a:cubicBezTo>
                  <a:cubicBezTo>
                    <a:pt x="7" y="19"/>
                    <a:pt x="9" y="19"/>
                    <a:pt x="11" y="18"/>
                  </a:cubicBezTo>
                  <a:cubicBezTo>
                    <a:pt x="15" y="16"/>
                    <a:pt x="17" y="17"/>
                    <a:pt x="18" y="21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9" y="24"/>
                    <a:pt x="20" y="27"/>
                    <a:pt x="22" y="27"/>
                  </a:cubicBezTo>
                  <a:cubicBezTo>
                    <a:pt x="25" y="26"/>
                    <a:pt x="23" y="23"/>
                    <a:pt x="22" y="21"/>
                  </a:cubicBezTo>
                  <a:cubicBezTo>
                    <a:pt x="20" y="17"/>
                    <a:pt x="23" y="14"/>
                    <a:pt x="24" y="10"/>
                  </a:cubicBezTo>
                  <a:cubicBezTo>
                    <a:pt x="26" y="10"/>
                    <a:pt x="26" y="12"/>
                    <a:pt x="27" y="13"/>
                  </a:cubicBezTo>
                  <a:cubicBezTo>
                    <a:pt x="29" y="17"/>
                    <a:pt x="33" y="17"/>
                    <a:pt x="37" y="18"/>
                  </a:cubicBezTo>
                  <a:cubicBezTo>
                    <a:pt x="39" y="19"/>
                    <a:pt x="38" y="17"/>
                    <a:pt x="37" y="16"/>
                  </a:cubicBezTo>
                  <a:cubicBezTo>
                    <a:pt x="35" y="10"/>
                    <a:pt x="30" y="7"/>
                    <a:pt x="26" y="3"/>
                  </a:cubicBezTo>
                  <a:cubicBezTo>
                    <a:pt x="24" y="2"/>
                    <a:pt x="23" y="1"/>
                    <a:pt x="22" y="0"/>
                  </a:cubicBezTo>
                  <a:cubicBezTo>
                    <a:pt x="30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1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25">
              <a:extLst>
                <a:ext uri="{FF2B5EF4-FFF2-40B4-BE49-F238E27FC236}">
                  <a16:creationId xmlns:a16="http://schemas.microsoft.com/office/drawing/2014/main" id="{4B10DDCA-F3BB-B4E9-6BE4-5B6A12B10F44}"/>
                </a:ext>
              </a:extLst>
            </p:cNvPr>
            <p:cNvSpPr/>
            <p:nvPr userDrawn="1"/>
          </p:nvSpPr>
          <p:spPr bwMode="auto">
            <a:xfrm>
              <a:off x="842963" y="3175"/>
              <a:ext cx="176213" cy="84138"/>
            </a:xfrm>
            <a:custGeom>
              <a:avLst/>
              <a:gdLst>
                <a:gd name="T0" fmla="*/ 45 w 47"/>
                <a:gd name="T1" fmla="*/ 0 h 22"/>
                <a:gd name="T2" fmla="*/ 38 w 47"/>
                <a:gd name="T3" fmla="*/ 19 h 22"/>
                <a:gd name="T4" fmla="*/ 33 w 47"/>
                <a:gd name="T5" fmla="*/ 17 h 22"/>
                <a:gd name="T6" fmla="*/ 27 w 47"/>
                <a:gd name="T7" fmla="*/ 17 h 22"/>
                <a:gd name="T8" fmla="*/ 15 w 47"/>
                <a:gd name="T9" fmla="*/ 18 h 22"/>
                <a:gd name="T10" fmla="*/ 11 w 47"/>
                <a:gd name="T11" fmla="*/ 18 h 22"/>
                <a:gd name="T12" fmla="*/ 5 w 47"/>
                <a:gd name="T13" fmla="*/ 19 h 22"/>
                <a:gd name="T14" fmla="*/ 1 w 47"/>
                <a:gd name="T15" fmla="*/ 11 h 22"/>
                <a:gd name="T16" fmla="*/ 5 w 47"/>
                <a:gd name="T17" fmla="*/ 0 h 22"/>
                <a:gd name="T18" fmla="*/ 14 w 47"/>
                <a:gd name="T19" fmla="*/ 0 h 22"/>
                <a:gd name="T20" fmla="*/ 11 w 47"/>
                <a:gd name="T21" fmla="*/ 4 h 22"/>
                <a:gd name="T22" fmla="*/ 9 w 47"/>
                <a:gd name="T23" fmla="*/ 7 h 22"/>
                <a:gd name="T24" fmla="*/ 13 w 47"/>
                <a:gd name="T25" fmla="*/ 8 h 22"/>
                <a:gd name="T26" fmla="*/ 23 w 47"/>
                <a:gd name="T27" fmla="*/ 6 h 22"/>
                <a:gd name="T28" fmla="*/ 25 w 47"/>
                <a:gd name="T29" fmla="*/ 3 h 22"/>
                <a:gd name="T30" fmla="*/ 24 w 47"/>
                <a:gd name="T31" fmla="*/ 0 h 22"/>
                <a:gd name="T32" fmla="*/ 45 w 47"/>
                <a:gd name="T3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22">
                  <a:moveTo>
                    <a:pt x="45" y="0"/>
                  </a:moveTo>
                  <a:cubicBezTo>
                    <a:pt x="47" y="6"/>
                    <a:pt x="43" y="17"/>
                    <a:pt x="38" y="19"/>
                  </a:cubicBezTo>
                  <a:cubicBezTo>
                    <a:pt x="36" y="20"/>
                    <a:pt x="34" y="19"/>
                    <a:pt x="33" y="17"/>
                  </a:cubicBezTo>
                  <a:cubicBezTo>
                    <a:pt x="31" y="15"/>
                    <a:pt x="29" y="15"/>
                    <a:pt x="27" y="17"/>
                  </a:cubicBezTo>
                  <a:cubicBezTo>
                    <a:pt x="23" y="22"/>
                    <a:pt x="20" y="22"/>
                    <a:pt x="15" y="18"/>
                  </a:cubicBezTo>
                  <a:cubicBezTo>
                    <a:pt x="14" y="17"/>
                    <a:pt x="12" y="16"/>
                    <a:pt x="11" y="18"/>
                  </a:cubicBezTo>
                  <a:cubicBezTo>
                    <a:pt x="9" y="19"/>
                    <a:pt x="7" y="21"/>
                    <a:pt x="5" y="19"/>
                  </a:cubicBezTo>
                  <a:cubicBezTo>
                    <a:pt x="3" y="17"/>
                    <a:pt x="1" y="15"/>
                    <a:pt x="1" y="11"/>
                  </a:cubicBezTo>
                  <a:cubicBezTo>
                    <a:pt x="0" y="7"/>
                    <a:pt x="2" y="3"/>
                    <a:pt x="5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2"/>
                    <a:pt x="12" y="3"/>
                    <a:pt x="11" y="4"/>
                  </a:cubicBezTo>
                  <a:cubicBezTo>
                    <a:pt x="10" y="4"/>
                    <a:pt x="8" y="5"/>
                    <a:pt x="9" y="7"/>
                  </a:cubicBezTo>
                  <a:cubicBezTo>
                    <a:pt x="10" y="8"/>
                    <a:pt x="12" y="8"/>
                    <a:pt x="13" y="8"/>
                  </a:cubicBezTo>
                  <a:cubicBezTo>
                    <a:pt x="16" y="6"/>
                    <a:pt x="19" y="4"/>
                    <a:pt x="23" y="6"/>
                  </a:cubicBezTo>
                  <a:cubicBezTo>
                    <a:pt x="24" y="6"/>
                    <a:pt x="25" y="5"/>
                    <a:pt x="25" y="3"/>
                  </a:cubicBezTo>
                  <a:cubicBezTo>
                    <a:pt x="25" y="2"/>
                    <a:pt x="24" y="1"/>
                    <a:pt x="24" y="0"/>
                  </a:cubicBezTo>
                  <a:cubicBezTo>
                    <a:pt x="31" y="0"/>
                    <a:pt x="38" y="0"/>
                    <a:pt x="45" y="0"/>
                  </a:cubicBezTo>
                  <a:close/>
                </a:path>
              </a:pathLst>
            </a:custGeom>
            <a:solidFill>
              <a:srgbClr val="EE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26">
              <a:extLst>
                <a:ext uri="{FF2B5EF4-FFF2-40B4-BE49-F238E27FC236}">
                  <a16:creationId xmlns:a16="http://schemas.microsoft.com/office/drawing/2014/main" id="{9465DA8E-D250-5475-D45A-D63274F4FBD4}"/>
                </a:ext>
              </a:extLst>
            </p:cNvPr>
            <p:cNvSpPr/>
            <p:nvPr userDrawn="1"/>
          </p:nvSpPr>
          <p:spPr bwMode="auto">
            <a:xfrm>
              <a:off x="1196975" y="3175"/>
              <a:ext cx="173038" cy="95250"/>
            </a:xfrm>
            <a:custGeom>
              <a:avLst/>
              <a:gdLst>
                <a:gd name="T0" fmla="*/ 39 w 46"/>
                <a:gd name="T1" fmla="*/ 0 h 25"/>
                <a:gd name="T2" fmla="*/ 46 w 46"/>
                <a:gd name="T3" fmla="*/ 7 h 25"/>
                <a:gd name="T4" fmla="*/ 43 w 46"/>
                <a:gd name="T5" fmla="*/ 7 h 25"/>
                <a:gd name="T6" fmla="*/ 38 w 46"/>
                <a:gd name="T7" fmla="*/ 5 h 25"/>
                <a:gd name="T8" fmla="*/ 35 w 46"/>
                <a:gd name="T9" fmla="*/ 12 h 25"/>
                <a:gd name="T10" fmla="*/ 35 w 46"/>
                <a:gd name="T11" fmla="*/ 17 h 25"/>
                <a:gd name="T12" fmla="*/ 33 w 46"/>
                <a:gd name="T13" fmla="*/ 22 h 25"/>
                <a:gd name="T14" fmla="*/ 29 w 46"/>
                <a:gd name="T15" fmla="*/ 18 h 25"/>
                <a:gd name="T16" fmla="*/ 25 w 46"/>
                <a:gd name="T17" fmla="*/ 10 h 25"/>
                <a:gd name="T18" fmla="*/ 22 w 46"/>
                <a:gd name="T19" fmla="*/ 9 h 25"/>
                <a:gd name="T20" fmla="*/ 13 w 46"/>
                <a:gd name="T21" fmla="*/ 23 h 25"/>
                <a:gd name="T22" fmla="*/ 11 w 46"/>
                <a:gd name="T23" fmla="*/ 24 h 25"/>
                <a:gd name="T24" fmla="*/ 11 w 46"/>
                <a:gd name="T25" fmla="*/ 21 h 25"/>
                <a:gd name="T26" fmla="*/ 17 w 46"/>
                <a:gd name="T27" fmla="*/ 9 h 25"/>
                <a:gd name="T28" fmla="*/ 7 w 46"/>
                <a:gd name="T29" fmla="*/ 13 h 25"/>
                <a:gd name="T30" fmla="*/ 2 w 46"/>
                <a:gd name="T31" fmla="*/ 13 h 25"/>
                <a:gd name="T32" fmla="*/ 4 w 46"/>
                <a:gd name="T33" fmla="*/ 9 h 25"/>
                <a:gd name="T34" fmla="*/ 7 w 46"/>
                <a:gd name="T35" fmla="*/ 2 h 25"/>
                <a:gd name="T36" fmla="*/ 8 w 46"/>
                <a:gd name="T37" fmla="*/ 3 h 25"/>
                <a:gd name="T38" fmla="*/ 10 w 46"/>
                <a:gd name="T39" fmla="*/ 5 h 25"/>
                <a:gd name="T40" fmla="*/ 11 w 46"/>
                <a:gd name="T41" fmla="*/ 2 h 25"/>
                <a:gd name="T42" fmla="*/ 12 w 46"/>
                <a:gd name="T43" fmla="*/ 0 h 25"/>
                <a:gd name="T44" fmla="*/ 39 w 46"/>
                <a:gd name="T4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25">
                  <a:moveTo>
                    <a:pt x="39" y="0"/>
                  </a:moveTo>
                  <a:cubicBezTo>
                    <a:pt x="40" y="4"/>
                    <a:pt x="45" y="3"/>
                    <a:pt x="46" y="7"/>
                  </a:cubicBezTo>
                  <a:cubicBezTo>
                    <a:pt x="45" y="9"/>
                    <a:pt x="44" y="7"/>
                    <a:pt x="43" y="7"/>
                  </a:cubicBezTo>
                  <a:cubicBezTo>
                    <a:pt x="42" y="6"/>
                    <a:pt x="40" y="4"/>
                    <a:pt x="38" y="5"/>
                  </a:cubicBezTo>
                  <a:cubicBezTo>
                    <a:pt x="37" y="7"/>
                    <a:pt x="33" y="8"/>
                    <a:pt x="35" y="12"/>
                  </a:cubicBezTo>
                  <a:cubicBezTo>
                    <a:pt x="36" y="13"/>
                    <a:pt x="35" y="15"/>
                    <a:pt x="35" y="17"/>
                  </a:cubicBezTo>
                  <a:cubicBezTo>
                    <a:pt x="36" y="19"/>
                    <a:pt x="36" y="21"/>
                    <a:pt x="33" y="22"/>
                  </a:cubicBezTo>
                  <a:cubicBezTo>
                    <a:pt x="31" y="23"/>
                    <a:pt x="30" y="20"/>
                    <a:pt x="29" y="18"/>
                  </a:cubicBezTo>
                  <a:cubicBezTo>
                    <a:pt x="28" y="15"/>
                    <a:pt x="26" y="12"/>
                    <a:pt x="25" y="10"/>
                  </a:cubicBezTo>
                  <a:cubicBezTo>
                    <a:pt x="24" y="7"/>
                    <a:pt x="23" y="7"/>
                    <a:pt x="22" y="9"/>
                  </a:cubicBezTo>
                  <a:cubicBezTo>
                    <a:pt x="19" y="14"/>
                    <a:pt x="16" y="18"/>
                    <a:pt x="13" y="23"/>
                  </a:cubicBezTo>
                  <a:cubicBezTo>
                    <a:pt x="12" y="24"/>
                    <a:pt x="12" y="25"/>
                    <a:pt x="11" y="24"/>
                  </a:cubicBezTo>
                  <a:cubicBezTo>
                    <a:pt x="9" y="23"/>
                    <a:pt x="11" y="22"/>
                    <a:pt x="11" y="21"/>
                  </a:cubicBezTo>
                  <a:cubicBezTo>
                    <a:pt x="13" y="17"/>
                    <a:pt x="14" y="13"/>
                    <a:pt x="17" y="9"/>
                  </a:cubicBezTo>
                  <a:cubicBezTo>
                    <a:pt x="13" y="10"/>
                    <a:pt x="10" y="11"/>
                    <a:pt x="7" y="13"/>
                  </a:cubicBezTo>
                  <a:cubicBezTo>
                    <a:pt x="5" y="14"/>
                    <a:pt x="3" y="15"/>
                    <a:pt x="2" y="13"/>
                  </a:cubicBezTo>
                  <a:cubicBezTo>
                    <a:pt x="0" y="10"/>
                    <a:pt x="2" y="9"/>
                    <a:pt x="4" y="9"/>
                  </a:cubicBezTo>
                  <a:cubicBezTo>
                    <a:pt x="8" y="8"/>
                    <a:pt x="4" y="3"/>
                    <a:pt x="7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8" y="4"/>
                    <a:pt x="8" y="5"/>
                    <a:pt x="10" y="5"/>
                  </a:cubicBezTo>
                  <a:cubicBezTo>
                    <a:pt x="12" y="5"/>
                    <a:pt x="11" y="3"/>
                    <a:pt x="11" y="2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21" y="0"/>
                    <a:pt x="30" y="0"/>
                    <a:pt x="39" y="0"/>
                  </a:cubicBezTo>
                  <a:close/>
                </a:path>
              </a:pathLst>
            </a:custGeom>
            <a:solidFill>
              <a:srgbClr val="EC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7">
              <a:extLst>
                <a:ext uri="{FF2B5EF4-FFF2-40B4-BE49-F238E27FC236}">
                  <a16:creationId xmlns:a16="http://schemas.microsoft.com/office/drawing/2014/main" id="{3CBFFA42-32C0-5A78-6FF3-05D2C62019EA}"/>
                </a:ext>
              </a:extLst>
            </p:cNvPr>
            <p:cNvSpPr/>
            <p:nvPr userDrawn="1"/>
          </p:nvSpPr>
          <p:spPr bwMode="auto">
            <a:xfrm>
              <a:off x="7938" y="815975"/>
              <a:ext cx="55563" cy="131763"/>
            </a:xfrm>
            <a:custGeom>
              <a:avLst/>
              <a:gdLst>
                <a:gd name="T0" fmla="*/ 0 w 15"/>
                <a:gd name="T1" fmla="*/ 2 h 35"/>
                <a:gd name="T2" fmla="*/ 11 w 15"/>
                <a:gd name="T3" fmla="*/ 1 h 35"/>
                <a:gd name="T4" fmla="*/ 15 w 15"/>
                <a:gd name="T5" fmla="*/ 4 h 35"/>
                <a:gd name="T6" fmla="*/ 13 w 15"/>
                <a:gd name="T7" fmla="*/ 14 h 35"/>
                <a:gd name="T8" fmla="*/ 8 w 15"/>
                <a:gd name="T9" fmla="*/ 16 h 35"/>
                <a:gd name="T10" fmla="*/ 12 w 15"/>
                <a:gd name="T11" fmla="*/ 19 h 35"/>
                <a:gd name="T12" fmla="*/ 15 w 15"/>
                <a:gd name="T13" fmla="*/ 23 h 35"/>
                <a:gd name="T14" fmla="*/ 12 w 15"/>
                <a:gd name="T15" fmla="*/ 27 h 35"/>
                <a:gd name="T16" fmla="*/ 7 w 15"/>
                <a:gd name="T17" fmla="*/ 35 h 35"/>
                <a:gd name="T18" fmla="*/ 0 w 15"/>
                <a:gd name="T19" fmla="*/ 32 h 35"/>
                <a:gd name="T20" fmla="*/ 0 w 15"/>
                <a:gd name="T2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35">
                  <a:moveTo>
                    <a:pt x="0" y="2"/>
                  </a:moveTo>
                  <a:cubicBezTo>
                    <a:pt x="4" y="4"/>
                    <a:pt x="8" y="3"/>
                    <a:pt x="11" y="1"/>
                  </a:cubicBezTo>
                  <a:cubicBezTo>
                    <a:pt x="15" y="0"/>
                    <a:pt x="15" y="1"/>
                    <a:pt x="15" y="4"/>
                  </a:cubicBezTo>
                  <a:cubicBezTo>
                    <a:pt x="15" y="8"/>
                    <a:pt x="11" y="10"/>
                    <a:pt x="13" y="14"/>
                  </a:cubicBezTo>
                  <a:cubicBezTo>
                    <a:pt x="14" y="15"/>
                    <a:pt x="10" y="14"/>
                    <a:pt x="8" y="16"/>
                  </a:cubicBezTo>
                  <a:cubicBezTo>
                    <a:pt x="9" y="17"/>
                    <a:pt x="11" y="18"/>
                    <a:pt x="12" y="19"/>
                  </a:cubicBezTo>
                  <a:cubicBezTo>
                    <a:pt x="14" y="20"/>
                    <a:pt x="15" y="21"/>
                    <a:pt x="15" y="23"/>
                  </a:cubicBezTo>
                  <a:cubicBezTo>
                    <a:pt x="15" y="25"/>
                    <a:pt x="14" y="26"/>
                    <a:pt x="12" y="27"/>
                  </a:cubicBezTo>
                  <a:cubicBezTo>
                    <a:pt x="7" y="30"/>
                    <a:pt x="7" y="30"/>
                    <a:pt x="7" y="35"/>
                  </a:cubicBezTo>
                  <a:cubicBezTo>
                    <a:pt x="5" y="34"/>
                    <a:pt x="3" y="31"/>
                    <a:pt x="0" y="32"/>
                  </a:cubicBezTo>
                  <a:cubicBezTo>
                    <a:pt x="0" y="22"/>
                    <a:pt x="0" y="12"/>
                    <a:pt x="0" y="2"/>
                  </a:cubicBezTo>
                  <a:close/>
                </a:path>
              </a:pathLst>
            </a:custGeom>
            <a:solidFill>
              <a:srgbClr val="EFD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8">
              <a:extLst>
                <a:ext uri="{FF2B5EF4-FFF2-40B4-BE49-F238E27FC236}">
                  <a16:creationId xmlns:a16="http://schemas.microsoft.com/office/drawing/2014/main" id="{D18F3C1D-AE07-1289-7968-AE501ED46609}"/>
                </a:ext>
              </a:extLst>
            </p:cNvPr>
            <p:cNvSpPr/>
            <p:nvPr userDrawn="1"/>
          </p:nvSpPr>
          <p:spPr bwMode="auto">
            <a:xfrm>
              <a:off x="7938" y="1658938"/>
              <a:ext cx="63500" cy="150813"/>
            </a:xfrm>
            <a:custGeom>
              <a:avLst/>
              <a:gdLst>
                <a:gd name="T0" fmla="*/ 0 w 17"/>
                <a:gd name="T1" fmla="*/ 22 h 40"/>
                <a:gd name="T2" fmla="*/ 15 w 17"/>
                <a:gd name="T3" fmla="*/ 0 h 40"/>
                <a:gd name="T4" fmla="*/ 16 w 17"/>
                <a:gd name="T5" fmla="*/ 7 h 40"/>
                <a:gd name="T6" fmla="*/ 15 w 17"/>
                <a:gd name="T7" fmla="*/ 31 h 40"/>
                <a:gd name="T8" fmla="*/ 10 w 17"/>
                <a:gd name="T9" fmla="*/ 39 h 40"/>
                <a:gd name="T10" fmla="*/ 8 w 17"/>
                <a:gd name="T11" fmla="*/ 39 h 40"/>
                <a:gd name="T12" fmla="*/ 0 w 17"/>
                <a:gd name="T13" fmla="*/ 39 h 40"/>
                <a:gd name="T14" fmla="*/ 0 w 17"/>
                <a:gd name="T15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0">
                  <a:moveTo>
                    <a:pt x="0" y="22"/>
                  </a:moveTo>
                  <a:cubicBezTo>
                    <a:pt x="6" y="15"/>
                    <a:pt x="13" y="9"/>
                    <a:pt x="15" y="0"/>
                  </a:cubicBezTo>
                  <a:cubicBezTo>
                    <a:pt x="17" y="4"/>
                    <a:pt x="17" y="4"/>
                    <a:pt x="16" y="7"/>
                  </a:cubicBezTo>
                  <a:cubicBezTo>
                    <a:pt x="14" y="15"/>
                    <a:pt x="15" y="23"/>
                    <a:pt x="15" y="31"/>
                  </a:cubicBezTo>
                  <a:cubicBezTo>
                    <a:pt x="16" y="35"/>
                    <a:pt x="11" y="36"/>
                    <a:pt x="10" y="39"/>
                  </a:cubicBezTo>
                  <a:cubicBezTo>
                    <a:pt x="10" y="40"/>
                    <a:pt x="8" y="40"/>
                    <a:pt x="8" y="39"/>
                  </a:cubicBezTo>
                  <a:cubicBezTo>
                    <a:pt x="5" y="34"/>
                    <a:pt x="3" y="37"/>
                    <a:pt x="0" y="39"/>
                  </a:cubicBezTo>
                  <a:cubicBezTo>
                    <a:pt x="0" y="33"/>
                    <a:pt x="0" y="27"/>
                    <a:pt x="0" y="22"/>
                  </a:cubicBezTo>
                  <a:close/>
                </a:path>
              </a:pathLst>
            </a:custGeom>
            <a:solidFill>
              <a:srgbClr val="BD8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9">
              <a:extLst>
                <a:ext uri="{FF2B5EF4-FFF2-40B4-BE49-F238E27FC236}">
                  <a16:creationId xmlns:a16="http://schemas.microsoft.com/office/drawing/2014/main" id="{44BC806D-819E-A4E4-AA32-3151DAEAEDC7}"/>
                </a:ext>
              </a:extLst>
            </p:cNvPr>
            <p:cNvSpPr/>
            <p:nvPr userDrawn="1"/>
          </p:nvSpPr>
          <p:spPr bwMode="auto">
            <a:xfrm>
              <a:off x="2468563" y="3175"/>
              <a:ext cx="123825" cy="46038"/>
            </a:xfrm>
            <a:custGeom>
              <a:avLst/>
              <a:gdLst>
                <a:gd name="T0" fmla="*/ 33 w 33"/>
                <a:gd name="T1" fmla="*/ 0 h 12"/>
                <a:gd name="T2" fmla="*/ 17 w 33"/>
                <a:gd name="T3" fmla="*/ 12 h 12"/>
                <a:gd name="T4" fmla="*/ 10 w 33"/>
                <a:gd name="T5" fmla="*/ 9 h 12"/>
                <a:gd name="T6" fmla="*/ 7 w 33"/>
                <a:gd name="T7" fmla="*/ 7 h 12"/>
                <a:gd name="T8" fmla="*/ 0 w 33"/>
                <a:gd name="T9" fmla="*/ 0 h 12"/>
                <a:gd name="T10" fmla="*/ 33 w 3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33" y="0"/>
                  </a:moveTo>
                  <a:cubicBezTo>
                    <a:pt x="29" y="6"/>
                    <a:pt x="24" y="10"/>
                    <a:pt x="17" y="12"/>
                  </a:cubicBezTo>
                  <a:cubicBezTo>
                    <a:pt x="14" y="12"/>
                    <a:pt x="11" y="12"/>
                    <a:pt x="10" y="9"/>
                  </a:cubicBezTo>
                  <a:cubicBezTo>
                    <a:pt x="9" y="8"/>
                    <a:pt x="8" y="7"/>
                    <a:pt x="7" y="7"/>
                  </a:cubicBezTo>
                  <a:cubicBezTo>
                    <a:pt x="0" y="6"/>
                    <a:pt x="0" y="6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lose/>
                </a:path>
              </a:pathLst>
            </a:custGeom>
            <a:solidFill>
              <a:srgbClr val="F1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30">
              <a:extLst>
                <a:ext uri="{FF2B5EF4-FFF2-40B4-BE49-F238E27FC236}">
                  <a16:creationId xmlns:a16="http://schemas.microsoft.com/office/drawing/2014/main" id="{4B57A3B8-CB8E-72E0-1990-A45A43B10D0D}"/>
                </a:ext>
              </a:extLst>
            </p:cNvPr>
            <p:cNvSpPr/>
            <p:nvPr userDrawn="1"/>
          </p:nvSpPr>
          <p:spPr bwMode="auto">
            <a:xfrm>
              <a:off x="7938" y="688975"/>
              <a:ext cx="79375" cy="71438"/>
            </a:xfrm>
            <a:custGeom>
              <a:avLst/>
              <a:gdLst>
                <a:gd name="T0" fmla="*/ 0 w 21"/>
                <a:gd name="T1" fmla="*/ 8 h 19"/>
                <a:gd name="T2" fmla="*/ 12 w 21"/>
                <a:gd name="T3" fmla="*/ 2 h 19"/>
                <a:gd name="T4" fmla="*/ 15 w 21"/>
                <a:gd name="T5" fmla="*/ 2 h 19"/>
                <a:gd name="T6" fmla="*/ 21 w 21"/>
                <a:gd name="T7" fmla="*/ 11 h 19"/>
                <a:gd name="T8" fmla="*/ 0 w 21"/>
                <a:gd name="T9" fmla="*/ 19 h 19"/>
                <a:gd name="T10" fmla="*/ 0 w 21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0" y="8"/>
                  </a:moveTo>
                  <a:cubicBezTo>
                    <a:pt x="4" y="6"/>
                    <a:pt x="8" y="4"/>
                    <a:pt x="12" y="2"/>
                  </a:cubicBezTo>
                  <a:cubicBezTo>
                    <a:pt x="13" y="2"/>
                    <a:pt x="15" y="0"/>
                    <a:pt x="15" y="2"/>
                  </a:cubicBezTo>
                  <a:cubicBezTo>
                    <a:pt x="16" y="6"/>
                    <a:pt x="18" y="8"/>
                    <a:pt x="21" y="11"/>
                  </a:cubicBezTo>
                  <a:cubicBezTo>
                    <a:pt x="12" y="9"/>
                    <a:pt x="5" y="12"/>
                    <a:pt x="0" y="19"/>
                  </a:cubicBezTo>
                  <a:cubicBezTo>
                    <a:pt x="0" y="15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715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31">
              <a:extLst>
                <a:ext uri="{FF2B5EF4-FFF2-40B4-BE49-F238E27FC236}">
                  <a16:creationId xmlns:a16="http://schemas.microsoft.com/office/drawing/2014/main" id="{60BDE1BE-716A-E3B0-5439-827DC5BC8F10}"/>
                </a:ext>
              </a:extLst>
            </p:cNvPr>
            <p:cNvSpPr/>
            <p:nvPr userDrawn="1"/>
          </p:nvSpPr>
          <p:spPr bwMode="auto">
            <a:xfrm>
              <a:off x="865188" y="3175"/>
              <a:ext cx="79375" cy="38100"/>
            </a:xfrm>
            <a:custGeom>
              <a:avLst/>
              <a:gdLst>
                <a:gd name="T0" fmla="*/ 18 w 21"/>
                <a:gd name="T1" fmla="*/ 0 h 10"/>
                <a:gd name="T2" fmla="*/ 20 w 21"/>
                <a:gd name="T3" fmla="*/ 2 h 10"/>
                <a:gd name="T4" fmla="*/ 20 w 21"/>
                <a:gd name="T5" fmla="*/ 6 h 10"/>
                <a:gd name="T6" fmla="*/ 17 w 21"/>
                <a:gd name="T7" fmla="*/ 7 h 10"/>
                <a:gd name="T8" fmla="*/ 8 w 21"/>
                <a:gd name="T9" fmla="*/ 8 h 10"/>
                <a:gd name="T10" fmla="*/ 2 w 21"/>
                <a:gd name="T11" fmla="*/ 7 h 10"/>
                <a:gd name="T12" fmla="*/ 5 w 21"/>
                <a:gd name="T13" fmla="*/ 2 h 10"/>
                <a:gd name="T14" fmla="*/ 8 w 21"/>
                <a:gd name="T15" fmla="*/ 0 h 10"/>
                <a:gd name="T16" fmla="*/ 18 w 21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18" y="0"/>
                  </a:moveTo>
                  <a:cubicBezTo>
                    <a:pt x="19" y="1"/>
                    <a:pt x="20" y="2"/>
                    <a:pt x="20" y="2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9" y="7"/>
                    <a:pt x="18" y="8"/>
                    <a:pt x="17" y="7"/>
                  </a:cubicBezTo>
                  <a:cubicBezTo>
                    <a:pt x="13" y="5"/>
                    <a:pt x="11" y="6"/>
                    <a:pt x="8" y="8"/>
                  </a:cubicBezTo>
                  <a:cubicBezTo>
                    <a:pt x="6" y="10"/>
                    <a:pt x="3" y="10"/>
                    <a:pt x="2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1" y="0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6B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32">
              <a:extLst>
                <a:ext uri="{FF2B5EF4-FFF2-40B4-BE49-F238E27FC236}">
                  <a16:creationId xmlns:a16="http://schemas.microsoft.com/office/drawing/2014/main" id="{8E427A44-42A7-D37A-9881-8E9BD3F43FDE}"/>
                </a:ext>
              </a:extLst>
            </p:cNvPr>
            <p:cNvSpPr/>
            <p:nvPr userDrawn="1"/>
          </p:nvSpPr>
          <p:spPr bwMode="auto">
            <a:xfrm>
              <a:off x="1625600" y="3175"/>
              <a:ext cx="63500" cy="49213"/>
            </a:xfrm>
            <a:custGeom>
              <a:avLst/>
              <a:gdLst>
                <a:gd name="T0" fmla="*/ 7 w 17"/>
                <a:gd name="T1" fmla="*/ 0 h 13"/>
                <a:gd name="T2" fmla="*/ 14 w 17"/>
                <a:gd name="T3" fmla="*/ 5 h 13"/>
                <a:gd name="T4" fmla="*/ 14 w 17"/>
                <a:gd name="T5" fmla="*/ 11 h 13"/>
                <a:gd name="T6" fmla="*/ 7 w 17"/>
                <a:gd name="T7" fmla="*/ 11 h 13"/>
                <a:gd name="T8" fmla="*/ 0 w 17"/>
                <a:gd name="T9" fmla="*/ 0 h 13"/>
                <a:gd name="T10" fmla="*/ 7 w 17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3"/>
                    <a:pt x="12" y="2"/>
                    <a:pt x="14" y="5"/>
                  </a:cubicBezTo>
                  <a:cubicBezTo>
                    <a:pt x="16" y="7"/>
                    <a:pt x="17" y="8"/>
                    <a:pt x="14" y="11"/>
                  </a:cubicBezTo>
                  <a:cubicBezTo>
                    <a:pt x="12" y="13"/>
                    <a:pt x="9" y="13"/>
                    <a:pt x="7" y="11"/>
                  </a:cubicBezTo>
                  <a:cubicBezTo>
                    <a:pt x="5" y="7"/>
                    <a:pt x="2" y="4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E1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33">
              <a:extLst>
                <a:ext uri="{FF2B5EF4-FFF2-40B4-BE49-F238E27FC236}">
                  <a16:creationId xmlns:a16="http://schemas.microsoft.com/office/drawing/2014/main" id="{F23A0F4B-5098-5295-7E8D-2B546812A675}"/>
                </a:ext>
              </a:extLst>
            </p:cNvPr>
            <p:cNvSpPr/>
            <p:nvPr userDrawn="1"/>
          </p:nvSpPr>
          <p:spPr bwMode="auto">
            <a:xfrm>
              <a:off x="1222375" y="3175"/>
              <a:ext cx="23813" cy="26988"/>
            </a:xfrm>
            <a:custGeom>
              <a:avLst/>
              <a:gdLst>
                <a:gd name="T0" fmla="*/ 5 w 6"/>
                <a:gd name="T1" fmla="*/ 0 h 7"/>
                <a:gd name="T2" fmla="*/ 5 w 6"/>
                <a:gd name="T3" fmla="*/ 1 h 7"/>
                <a:gd name="T4" fmla="*/ 5 w 6"/>
                <a:gd name="T5" fmla="*/ 6 h 7"/>
                <a:gd name="T6" fmla="*/ 2 w 6"/>
                <a:gd name="T7" fmla="*/ 7 h 7"/>
                <a:gd name="T8" fmla="*/ 0 w 6"/>
                <a:gd name="T9" fmla="*/ 2 h 7"/>
                <a:gd name="T10" fmla="*/ 1 w 6"/>
                <a:gd name="T11" fmla="*/ 0 h 7"/>
                <a:gd name="T12" fmla="*/ 5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5" y="0"/>
                    <a:pt x="5" y="0"/>
                    <a:pt x="5" y="1"/>
                  </a:cubicBezTo>
                  <a:cubicBezTo>
                    <a:pt x="6" y="3"/>
                    <a:pt x="6" y="4"/>
                    <a:pt x="5" y="6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C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34">
              <a:extLst>
                <a:ext uri="{FF2B5EF4-FFF2-40B4-BE49-F238E27FC236}">
                  <a16:creationId xmlns:a16="http://schemas.microsoft.com/office/drawing/2014/main" id="{8C3A0600-6327-4FCF-8F9B-EA8970070E80}"/>
                </a:ext>
              </a:extLst>
            </p:cNvPr>
            <p:cNvSpPr/>
            <p:nvPr userDrawn="1"/>
          </p:nvSpPr>
          <p:spPr bwMode="auto">
            <a:xfrm>
              <a:off x="7938" y="46038"/>
              <a:ext cx="25400" cy="28575"/>
            </a:xfrm>
            <a:custGeom>
              <a:avLst/>
              <a:gdLst>
                <a:gd name="T0" fmla="*/ 2 w 7"/>
                <a:gd name="T1" fmla="*/ 7 h 8"/>
                <a:gd name="T2" fmla="*/ 0 w 7"/>
                <a:gd name="T3" fmla="*/ 6 h 8"/>
                <a:gd name="T4" fmla="*/ 0 w 7"/>
                <a:gd name="T5" fmla="*/ 2 h 8"/>
                <a:gd name="T6" fmla="*/ 2 w 7"/>
                <a:gd name="T7" fmla="*/ 1 h 8"/>
                <a:gd name="T8" fmla="*/ 7 w 7"/>
                <a:gd name="T9" fmla="*/ 4 h 8"/>
                <a:gd name="T10" fmla="*/ 2 w 7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1" y="7"/>
                    <a:pt x="1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7" y="4"/>
                  </a:cubicBezTo>
                  <a:cubicBezTo>
                    <a:pt x="7" y="6"/>
                    <a:pt x="5" y="8"/>
                    <a:pt x="2" y="7"/>
                  </a:cubicBezTo>
                  <a:close/>
                </a:path>
              </a:pathLst>
            </a:custGeom>
            <a:solidFill>
              <a:srgbClr val="DD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35">
              <a:extLst>
                <a:ext uri="{FF2B5EF4-FFF2-40B4-BE49-F238E27FC236}">
                  <a16:creationId xmlns:a16="http://schemas.microsoft.com/office/drawing/2014/main" id="{97AFAC42-027F-B4B8-20C7-5CEE83B80754}"/>
                </a:ext>
              </a:extLst>
            </p:cNvPr>
            <p:cNvSpPr/>
            <p:nvPr userDrawn="1"/>
          </p:nvSpPr>
          <p:spPr bwMode="auto">
            <a:xfrm>
              <a:off x="1987550" y="3175"/>
              <a:ext cx="22225" cy="23813"/>
            </a:xfrm>
            <a:custGeom>
              <a:avLst/>
              <a:gdLst>
                <a:gd name="T0" fmla="*/ 5 w 6"/>
                <a:gd name="T1" fmla="*/ 0 h 6"/>
                <a:gd name="T2" fmla="*/ 5 w 6"/>
                <a:gd name="T3" fmla="*/ 4 h 6"/>
                <a:gd name="T4" fmla="*/ 2 w 6"/>
                <a:gd name="T5" fmla="*/ 5 h 6"/>
                <a:gd name="T6" fmla="*/ 0 w 6"/>
                <a:gd name="T7" fmla="*/ 0 h 6"/>
                <a:gd name="T8" fmla="*/ 5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0"/>
                  </a:moveTo>
                  <a:cubicBezTo>
                    <a:pt x="6" y="1"/>
                    <a:pt x="6" y="3"/>
                    <a:pt x="5" y="4"/>
                  </a:cubicBezTo>
                  <a:cubicBezTo>
                    <a:pt x="4" y="5"/>
                    <a:pt x="3" y="6"/>
                    <a:pt x="2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DFC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36">
              <a:extLst>
                <a:ext uri="{FF2B5EF4-FFF2-40B4-BE49-F238E27FC236}">
                  <a16:creationId xmlns:a16="http://schemas.microsoft.com/office/drawing/2014/main" id="{7E333FB2-A62C-E505-C448-012329766630}"/>
                </a:ext>
              </a:extLst>
            </p:cNvPr>
            <p:cNvSpPr/>
            <p:nvPr userDrawn="1"/>
          </p:nvSpPr>
          <p:spPr bwMode="auto">
            <a:xfrm>
              <a:off x="112713" y="993775"/>
              <a:ext cx="433388" cy="387350"/>
            </a:xfrm>
            <a:custGeom>
              <a:avLst/>
              <a:gdLst>
                <a:gd name="T0" fmla="*/ 11 w 115"/>
                <a:gd name="T1" fmla="*/ 84 h 103"/>
                <a:gd name="T2" fmla="*/ 11 w 115"/>
                <a:gd name="T3" fmla="*/ 82 h 103"/>
                <a:gd name="T4" fmla="*/ 16 w 115"/>
                <a:gd name="T5" fmla="*/ 71 h 103"/>
                <a:gd name="T6" fmla="*/ 9 w 115"/>
                <a:gd name="T7" fmla="*/ 60 h 103"/>
                <a:gd name="T8" fmla="*/ 3 w 115"/>
                <a:gd name="T9" fmla="*/ 57 h 103"/>
                <a:gd name="T10" fmla="*/ 3 w 115"/>
                <a:gd name="T11" fmla="*/ 48 h 103"/>
                <a:gd name="T12" fmla="*/ 4 w 115"/>
                <a:gd name="T13" fmla="*/ 37 h 103"/>
                <a:gd name="T14" fmla="*/ 5 w 115"/>
                <a:gd name="T15" fmla="*/ 33 h 103"/>
                <a:gd name="T16" fmla="*/ 7 w 115"/>
                <a:gd name="T17" fmla="*/ 29 h 103"/>
                <a:gd name="T18" fmla="*/ 10 w 115"/>
                <a:gd name="T19" fmla="*/ 21 h 103"/>
                <a:gd name="T20" fmla="*/ 29 w 115"/>
                <a:gd name="T21" fmla="*/ 18 h 103"/>
                <a:gd name="T22" fmla="*/ 33 w 115"/>
                <a:gd name="T23" fmla="*/ 20 h 103"/>
                <a:gd name="T24" fmla="*/ 37 w 115"/>
                <a:gd name="T25" fmla="*/ 18 h 103"/>
                <a:gd name="T26" fmla="*/ 61 w 115"/>
                <a:gd name="T27" fmla="*/ 2 h 103"/>
                <a:gd name="T28" fmla="*/ 83 w 115"/>
                <a:gd name="T29" fmla="*/ 6 h 103"/>
                <a:gd name="T30" fmla="*/ 91 w 115"/>
                <a:gd name="T31" fmla="*/ 22 h 103"/>
                <a:gd name="T32" fmla="*/ 90 w 115"/>
                <a:gd name="T33" fmla="*/ 26 h 103"/>
                <a:gd name="T34" fmla="*/ 93 w 115"/>
                <a:gd name="T35" fmla="*/ 30 h 103"/>
                <a:gd name="T36" fmla="*/ 109 w 115"/>
                <a:gd name="T37" fmla="*/ 40 h 103"/>
                <a:gd name="T38" fmla="*/ 110 w 115"/>
                <a:gd name="T39" fmla="*/ 44 h 103"/>
                <a:gd name="T40" fmla="*/ 113 w 115"/>
                <a:gd name="T41" fmla="*/ 57 h 103"/>
                <a:gd name="T42" fmla="*/ 109 w 115"/>
                <a:gd name="T43" fmla="*/ 64 h 103"/>
                <a:gd name="T44" fmla="*/ 104 w 115"/>
                <a:gd name="T45" fmla="*/ 77 h 103"/>
                <a:gd name="T46" fmla="*/ 101 w 115"/>
                <a:gd name="T47" fmla="*/ 93 h 103"/>
                <a:gd name="T48" fmla="*/ 98 w 115"/>
                <a:gd name="T49" fmla="*/ 96 h 103"/>
                <a:gd name="T50" fmla="*/ 88 w 115"/>
                <a:gd name="T51" fmla="*/ 102 h 103"/>
                <a:gd name="T52" fmla="*/ 87 w 115"/>
                <a:gd name="T53" fmla="*/ 103 h 103"/>
                <a:gd name="T54" fmla="*/ 80 w 115"/>
                <a:gd name="T55" fmla="*/ 96 h 103"/>
                <a:gd name="T56" fmla="*/ 79 w 115"/>
                <a:gd name="T57" fmla="*/ 94 h 103"/>
                <a:gd name="T58" fmla="*/ 69 w 115"/>
                <a:gd name="T59" fmla="*/ 90 h 103"/>
                <a:gd name="T60" fmla="*/ 61 w 115"/>
                <a:gd name="T61" fmla="*/ 94 h 103"/>
                <a:gd name="T62" fmla="*/ 56 w 115"/>
                <a:gd name="T63" fmla="*/ 93 h 103"/>
                <a:gd name="T64" fmla="*/ 52 w 115"/>
                <a:gd name="T65" fmla="*/ 91 h 103"/>
                <a:gd name="T66" fmla="*/ 49 w 115"/>
                <a:gd name="T67" fmla="*/ 91 h 103"/>
                <a:gd name="T68" fmla="*/ 41 w 115"/>
                <a:gd name="T69" fmla="*/ 95 h 103"/>
                <a:gd name="T70" fmla="*/ 39 w 115"/>
                <a:gd name="T71" fmla="*/ 97 h 103"/>
                <a:gd name="T72" fmla="*/ 29 w 115"/>
                <a:gd name="T73" fmla="*/ 90 h 103"/>
                <a:gd name="T74" fmla="*/ 24 w 115"/>
                <a:gd name="T75" fmla="*/ 83 h 103"/>
                <a:gd name="T76" fmla="*/ 20 w 115"/>
                <a:gd name="T77" fmla="*/ 83 h 103"/>
                <a:gd name="T78" fmla="*/ 11 w 115"/>
                <a:gd name="T79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5" h="103">
                  <a:moveTo>
                    <a:pt x="11" y="84"/>
                  </a:moveTo>
                  <a:cubicBezTo>
                    <a:pt x="9" y="84"/>
                    <a:pt x="10" y="83"/>
                    <a:pt x="11" y="82"/>
                  </a:cubicBezTo>
                  <a:cubicBezTo>
                    <a:pt x="16" y="80"/>
                    <a:pt x="16" y="76"/>
                    <a:pt x="16" y="71"/>
                  </a:cubicBezTo>
                  <a:cubicBezTo>
                    <a:pt x="16" y="67"/>
                    <a:pt x="14" y="62"/>
                    <a:pt x="9" y="60"/>
                  </a:cubicBezTo>
                  <a:cubicBezTo>
                    <a:pt x="7" y="59"/>
                    <a:pt x="5" y="58"/>
                    <a:pt x="3" y="57"/>
                  </a:cubicBezTo>
                  <a:cubicBezTo>
                    <a:pt x="7" y="54"/>
                    <a:pt x="7" y="51"/>
                    <a:pt x="3" y="48"/>
                  </a:cubicBezTo>
                  <a:cubicBezTo>
                    <a:pt x="0" y="44"/>
                    <a:pt x="0" y="41"/>
                    <a:pt x="4" y="37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7" y="33"/>
                    <a:pt x="8" y="32"/>
                    <a:pt x="7" y="29"/>
                  </a:cubicBezTo>
                  <a:cubicBezTo>
                    <a:pt x="5" y="25"/>
                    <a:pt x="8" y="23"/>
                    <a:pt x="10" y="21"/>
                  </a:cubicBezTo>
                  <a:cubicBezTo>
                    <a:pt x="16" y="17"/>
                    <a:pt x="22" y="15"/>
                    <a:pt x="29" y="18"/>
                  </a:cubicBezTo>
                  <a:cubicBezTo>
                    <a:pt x="30" y="19"/>
                    <a:pt x="32" y="19"/>
                    <a:pt x="33" y="20"/>
                  </a:cubicBezTo>
                  <a:cubicBezTo>
                    <a:pt x="36" y="21"/>
                    <a:pt x="36" y="20"/>
                    <a:pt x="37" y="18"/>
                  </a:cubicBezTo>
                  <a:cubicBezTo>
                    <a:pt x="39" y="8"/>
                    <a:pt x="52" y="0"/>
                    <a:pt x="61" y="2"/>
                  </a:cubicBezTo>
                  <a:cubicBezTo>
                    <a:pt x="68" y="3"/>
                    <a:pt x="75" y="6"/>
                    <a:pt x="83" y="6"/>
                  </a:cubicBezTo>
                  <a:cubicBezTo>
                    <a:pt x="89" y="6"/>
                    <a:pt x="93" y="13"/>
                    <a:pt x="91" y="22"/>
                  </a:cubicBezTo>
                  <a:cubicBezTo>
                    <a:pt x="91" y="24"/>
                    <a:pt x="91" y="25"/>
                    <a:pt x="90" y="26"/>
                  </a:cubicBezTo>
                  <a:cubicBezTo>
                    <a:pt x="89" y="29"/>
                    <a:pt x="91" y="30"/>
                    <a:pt x="93" y="30"/>
                  </a:cubicBezTo>
                  <a:cubicBezTo>
                    <a:pt x="100" y="30"/>
                    <a:pt x="105" y="34"/>
                    <a:pt x="109" y="40"/>
                  </a:cubicBezTo>
                  <a:cubicBezTo>
                    <a:pt x="110" y="41"/>
                    <a:pt x="110" y="42"/>
                    <a:pt x="110" y="44"/>
                  </a:cubicBezTo>
                  <a:cubicBezTo>
                    <a:pt x="110" y="48"/>
                    <a:pt x="110" y="52"/>
                    <a:pt x="113" y="57"/>
                  </a:cubicBezTo>
                  <a:cubicBezTo>
                    <a:pt x="115" y="60"/>
                    <a:pt x="112" y="63"/>
                    <a:pt x="109" y="64"/>
                  </a:cubicBezTo>
                  <a:cubicBezTo>
                    <a:pt x="101" y="66"/>
                    <a:pt x="101" y="70"/>
                    <a:pt x="104" y="77"/>
                  </a:cubicBezTo>
                  <a:cubicBezTo>
                    <a:pt x="107" y="82"/>
                    <a:pt x="103" y="88"/>
                    <a:pt x="101" y="93"/>
                  </a:cubicBezTo>
                  <a:cubicBezTo>
                    <a:pt x="101" y="95"/>
                    <a:pt x="100" y="97"/>
                    <a:pt x="98" y="96"/>
                  </a:cubicBezTo>
                  <a:cubicBezTo>
                    <a:pt x="92" y="95"/>
                    <a:pt x="91" y="99"/>
                    <a:pt x="88" y="102"/>
                  </a:cubicBezTo>
                  <a:cubicBezTo>
                    <a:pt x="88" y="103"/>
                    <a:pt x="87" y="103"/>
                    <a:pt x="87" y="103"/>
                  </a:cubicBezTo>
                  <a:cubicBezTo>
                    <a:pt x="85" y="100"/>
                    <a:pt x="84" y="97"/>
                    <a:pt x="80" y="96"/>
                  </a:cubicBezTo>
                  <a:cubicBezTo>
                    <a:pt x="80" y="96"/>
                    <a:pt x="80" y="95"/>
                    <a:pt x="79" y="94"/>
                  </a:cubicBezTo>
                  <a:cubicBezTo>
                    <a:pt x="76" y="89"/>
                    <a:pt x="74" y="88"/>
                    <a:pt x="69" y="90"/>
                  </a:cubicBezTo>
                  <a:cubicBezTo>
                    <a:pt x="66" y="91"/>
                    <a:pt x="63" y="92"/>
                    <a:pt x="61" y="94"/>
                  </a:cubicBezTo>
                  <a:cubicBezTo>
                    <a:pt x="59" y="97"/>
                    <a:pt x="57" y="97"/>
                    <a:pt x="56" y="93"/>
                  </a:cubicBezTo>
                  <a:cubicBezTo>
                    <a:pt x="55" y="91"/>
                    <a:pt x="54" y="91"/>
                    <a:pt x="52" y="91"/>
                  </a:cubicBezTo>
                  <a:cubicBezTo>
                    <a:pt x="51" y="92"/>
                    <a:pt x="50" y="92"/>
                    <a:pt x="49" y="91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7"/>
                    <a:pt x="39" y="97"/>
                  </a:cubicBezTo>
                  <a:cubicBezTo>
                    <a:pt x="36" y="94"/>
                    <a:pt x="33" y="91"/>
                    <a:pt x="29" y="90"/>
                  </a:cubicBezTo>
                  <a:cubicBezTo>
                    <a:pt x="25" y="90"/>
                    <a:pt x="25" y="86"/>
                    <a:pt x="24" y="83"/>
                  </a:cubicBezTo>
                  <a:cubicBezTo>
                    <a:pt x="23" y="80"/>
                    <a:pt x="21" y="82"/>
                    <a:pt x="20" y="83"/>
                  </a:cubicBezTo>
                  <a:cubicBezTo>
                    <a:pt x="17" y="83"/>
                    <a:pt x="14" y="86"/>
                    <a:pt x="11" y="84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37">
              <a:extLst>
                <a:ext uri="{FF2B5EF4-FFF2-40B4-BE49-F238E27FC236}">
                  <a16:creationId xmlns:a16="http://schemas.microsoft.com/office/drawing/2014/main" id="{B4BDCE09-DC08-9475-F884-1AA5F0F9FA02}"/>
                </a:ext>
              </a:extLst>
            </p:cNvPr>
            <p:cNvSpPr/>
            <p:nvPr userDrawn="1"/>
          </p:nvSpPr>
          <p:spPr bwMode="auto">
            <a:xfrm>
              <a:off x="669925" y="200025"/>
              <a:ext cx="373063" cy="420688"/>
            </a:xfrm>
            <a:custGeom>
              <a:avLst/>
              <a:gdLst>
                <a:gd name="T0" fmla="*/ 8 w 99"/>
                <a:gd name="T1" fmla="*/ 19 h 112"/>
                <a:gd name="T2" fmla="*/ 6 w 99"/>
                <a:gd name="T3" fmla="*/ 33 h 112"/>
                <a:gd name="T4" fmla="*/ 9 w 99"/>
                <a:gd name="T5" fmla="*/ 37 h 112"/>
                <a:gd name="T6" fmla="*/ 11 w 99"/>
                <a:gd name="T7" fmla="*/ 37 h 112"/>
                <a:gd name="T8" fmla="*/ 27 w 99"/>
                <a:gd name="T9" fmla="*/ 38 h 112"/>
                <a:gd name="T10" fmla="*/ 48 w 99"/>
                <a:gd name="T11" fmla="*/ 44 h 112"/>
                <a:gd name="T12" fmla="*/ 49 w 99"/>
                <a:gd name="T13" fmla="*/ 36 h 112"/>
                <a:gd name="T14" fmla="*/ 48 w 99"/>
                <a:gd name="T15" fmla="*/ 33 h 112"/>
                <a:gd name="T16" fmla="*/ 48 w 99"/>
                <a:gd name="T17" fmla="*/ 29 h 112"/>
                <a:gd name="T18" fmla="*/ 57 w 99"/>
                <a:gd name="T19" fmla="*/ 22 h 112"/>
                <a:gd name="T20" fmla="*/ 57 w 99"/>
                <a:gd name="T21" fmla="*/ 17 h 112"/>
                <a:gd name="T22" fmla="*/ 58 w 99"/>
                <a:gd name="T23" fmla="*/ 14 h 112"/>
                <a:gd name="T24" fmla="*/ 58 w 99"/>
                <a:gd name="T25" fmla="*/ 9 h 112"/>
                <a:gd name="T26" fmla="*/ 52 w 99"/>
                <a:gd name="T27" fmla="*/ 4 h 112"/>
                <a:gd name="T28" fmla="*/ 52 w 99"/>
                <a:gd name="T29" fmla="*/ 1 h 112"/>
                <a:gd name="T30" fmla="*/ 55 w 99"/>
                <a:gd name="T31" fmla="*/ 0 h 112"/>
                <a:gd name="T32" fmla="*/ 69 w 99"/>
                <a:gd name="T33" fmla="*/ 8 h 112"/>
                <a:gd name="T34" fmla="*/ 77 w 99"/>
                <a:gd name="T35" fmla="*/ 15 h 112"/>
                <a:gd name="T36" fmla="*/ 84 w 99"/>
                <a:gd name="T37" fmla="*/ 18 h 112"/>
                <a:gd name="T38" fmla="*/ 89 w 99"/>
                <a:gd name="T39" fmla="*/ 25 h 112"/>
                <a:gd name="T40" fmla="*/ 84 w 99"/>
                <a:gd name="T41" fmla="*/ 27 h 112"/>
                <a:gd name="T42" fmla="*/ 80 w 99"/>
                <a:gd name="T43" fmla="*/ 28 h 112"/>
                <a:gd name="T44" fmla="*/ 85 w 99"/>
                <a:gd name="T45" fmla="*/ 40 h 112"/>
                <a:gd name="T46" fmla="*/ 83 w 99"/>
                <a:gd name="T47" fmla="*/ 49 h 112"/>
                <a:gd name="T48" fmla="*/ 86 w 99"/>
                <a:gd name="T49" fmla="*/ 55 h 112"/>
                <a:gd name="T50" fmla="*/ 97 w 99"/>
                <a:gd name="T51" fmla="*/ 62 h 112"/>
                <a:gd name="T52" fmla="*/ 95 w 99"/>
                <a:gd name="T53" fmla="*/ 72 h 112"/>
                <a:gd name="T54" fmla="*/ 81 w 99"/>
                <a:gd name="T55" fmla="*/ 86 h 112"/>
                <a:gd name="T56" fmla="*/ 76 w 99"/>
                <a:gd name="T57" fmla="*/ 87 h 112"/>
                <a:gd name="T58" fmla="*/ 75 w 99"/>
                <a:gd name="T59" fmla="*/ 89 h 112"/>
                <a:gd name="T60" fmla="*/ 76 w 99"/>
                <a:gd name="T61" fmla="*/ 96 h 112"/>
                <a:gd name="T62" fmla="*/ 71 w 99"/>
                <a:gd name="T63" fmla="*/ 99 h 112"/>
                <a:gd name="T64" fmla="*/ 62 w 99"/>
                <a:gd name="T65" fmla="*/ 108 h 112"/>
                <a:gd name="T66" fmla="*/ 59 w 99"/>
                <a:gd name="T67" fmla="*/ 107 h 112"/>
                <a:gd name="T68" fmla="*/ 53 w 99"/>
                <a:gd name="T69" fmla="*/ 105 h 112"/>
                <a:gd name="T70" fmla="*/ 50 w 99"/>
                <a:gd name="T71" fmla="*/ 112 h 112"/>
                <a:gd name="T72" fmla="*/ 43 w 99"/>
                <a:gd name="T73" fmla="*/ 105 h 112"/>
                <a:gd name="T74" fmla="*/ 34 w 99"/>
                <a:gd name="T75" fmla="*/ 104 h 112"/>
                <a:gd name="T76" fmla="*/ 14 w 99"/>
                <a:gd name="T77" fmla="*/ 98 h 112"/>
                <a:gd name="T78" fmla="*/ 6 w 99"/>
                <a:gd name="T79" fmla="*/ 90 h 112"/>
                <a:gd name="T80" fmla="*/ 19 w 99"/>
                <a:gd name="T81" fmla="*/ 74 h 112"/>
                <a:gd name="T82" fmla="*/ 19 w 99"/>
                <a:gd name="T83" fmla="*/ 68 h 112"/>
                <a:gd name="T84" fmla="*/ 10 w 99"/>
                <a:gd name="T85" fmla="*/ 66 h 112"/>
                <a:gd name="T86" fmla="*/ 0 w 99"/>
                <a:gd name="T87" fmla="*/ 67 h 112"/>
                <a:gd name="T88" fmla="*/ 12 w 99"/>
                <a:gd name="T89" fmla="*/ 60 h 112"/>
                <a:gd name="T90" fmla="*/ 15 w 99"/>
                <a:gd name="T91" fmla="*/ 53 h 112"/>
                <a:gd name="T92" fmla="*/ 16 w 99"/>
                <a:gd name="T93" fmla="*/ 46 h 112"/>
                <a:gd name="T94" fmla="*/ 11 w 99"/>
                <a:gd name="T95" fmla="*/ 39 h 112"/>
                <a:gd name="T96" fmla="*/ 3 w 99"/>
                <a:gd name="T97" fmla="*/ 38 h 112"/>
                <a:gd name="T98" fmla="*/ 6 w 99"/>
                <a:gd name="T99" fmla="*/ 25 h 112"/>
                <a:gd name="T100" fmla="*/ 8 w 99"/>
                <a:gd name="T101" fmla="*/ 1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9" h="112">
                  <a:moveTo>
                    <a:pt x="8" y="19"/>
                  </a:moveTo>
                  <a:cubicBezTo>
                    <a:pt x="11" y="24"/>
                    <a:pt x="8" y="29"/>
                    <a:pt x="6" y="33"/>
                  </a:cubicBezTo>
                  <a:cubicBezTo>
                    <a:pt x="4" y="38"/>
                    <a:pt x="6" y="38"/>
                    <a:pt x="9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7" y="39"/>
                    <a:pt x="22" y="40"/>
                    <a:pt x="27" y="38"/>
                  </a:cubicBezTo>
                  <a:cubicBezTo>
                    <a:pt x="36" y="34"/>
                    <a:pt x="42" y="37"/>
                    <a:pt x="48" y="44"/>
                  </a:cubicBezTo>
                  <a:cubicBezTo>
                    <a:pt x="48" y="41"/>
                    <a:pt x="48" y="39"/>
                    <a:pt x="49" y="36"/>
                  </a:cubicBezTo>
                  <a:cubicBezTo>
                    <a:pt x="50" y="35"/>
                    <a:pt x="50" y="34"/>
                    <a:pt x="48" y="33"/>
                  </a:cubicBezTo>
                  <a:cubicBezTo>
                    <a:pt x="45" y="32"/>
                    <a:pt x="46" y="30"/>
                    <a:pt x="48" y="29"/>
                  </a:cubicBezTo>
                  <a:cubicBezTo>
                    <a:pt x="51" y="28"/>
                    <a:pt x="54" y="25"/>
                    <a:pt x="57" y="22"/>
                  </a:cubicBezTo>
                  <a:cubicBezTo>
                    <a:pt x="58" y="21"/>
                    <a:pt x="61" y="20"/>
                    <a:pt x="57" y="17"/>
                  </a:cubicBezTo>
                  <a:cubicBezTo>
                    <a:pt x="56" y="16"/>
                    <a:pt x="57" y="15"/>
                    <a:pt x="58" y="14"/>
                  </a:cubicBezTo>
                  <a:cubicBezTo>
                    <a:pt x="61" y="12"/>
                    <a:pt x="60" y="10"/>
                    <a:pt x="58" y="9"/>
                  </a:cubicBezTo>
                  <a:cubicBezTo>
                    <a:pt x="56" y="7"/>
                    <a:pt x="54" y="6"/>
                    <a:pt x="52" y="4"/>
                  </a:cubicBezTo>
                  <a:cubicBezTo>
                    <a:pt x="51" y="3"/>
                    <a:pt x="51" y="2"/>
                    <a:pt x="52" y="1"/>
                  </a:cubicBezTo>
                  <a:cubicBezTo>
                    <a:pt x="53" y="0"/>
                    <a:pt x="54" y="0"/>
                    <a:pt x="55" y="0"/>
                  </a:cubicBezTo>
                  <a:cubicBezTo>
                    <a:pt x="59" y="4"/>
                    <a:pt x="65" y="5"/>
                    <a:pt x="69" y="8"/>
                  </a:cubicBezTo>
                  <a:cubicBezTo>
                    <a:pt x="71" y="11"/>
                    <a:pt x="75" y="12"/>
                    <a:pt x="77" y="15"/>
                  </a:cubicBezTo>
                  <a:cubicBezTo>
                    <a:pt x="79" y="16"/>
                    <a:pt x="82" y="15"/>
                    <a:pt x="84" y="18"/>
                  </a:cubicBezTo>
                  <a:cubicBezTo>
                    <a:pt x="84" y="21"/>
                    <a:pt x="88" y="22"/>
                    <a:pt x="89" y="25"/>
                  </a:cubicBezTo>
                  <a:cubicBezTo>
                    <a:pt x="87" y="26"/>
                    <a:pt x="86" y="26"/>
                    <a:pt x="84" y="27"/>
                  </a:cubicBezTo>
                  <a:cubicBezTo>
                    <a:pt x="83" y="27"/>
                    <a:pt x="81" y="26"/>
                    <a:pt x="80" y="28"/>
                  </a:cubicBezTo>
                  <a:cubicBezTo>
                    <a:pt x="84" y="31"/>
                    <a:pt x="84" y="36"/>
                    <a:pt x="85" y="40"/>
                  </a:cubicBezTo>
                  <a:cubicBezTo>
                    <a:pt x="87" y="43"/>
                    <a:pt x="84" y="46"/>
                    <a:pt x="83" y="49"/>
                  </a:cubicBezTo>
                  <a:cubicBezTo>
                    <a:pt x="82" y="52"/>
                    <a:pt x="82" y="54"/>
                    <a:pt x="86" y="55"/>
                  </a:cubicBezTo>
                  <a:cubicBezTo>
                    <a:pt x="90" y="56"/>
                    <a:pt x="94" y="57"/>
                    <a:pt x="97" y="62"/>
                  </a:cubicBezTo>
                  <a:cubicBezTo>
                    <a:pt x="99" y="66"/>
                    <a:pt x="97" y="69"/>
                    <a:pt x="95" y="72"/>
                  </a:cubicBezTo>
                  <a:cubicBezTo>
                    <a:pt x="95" y="82"/>
                    <a:pt x="92" y="85"/>
                    <a:pt x="81" y="86"/>
                  </a:cubicBezTo>
                  <a:cubicBezTo>
                    <a:pt x="80" y="87"/>
                    <a:pt x="78" y="87"/>
                    <a:pt x="76" y="87"/>
                  </a:cubicBezTo>
                  <a:cubicBezTo>
                    <a:pt x="74" y="87"/>
                    <a:pt x="75" y="89"/>
                    <a:pt x="75" y="89"/>
                  </a:cubicBezTo>
                  <a:cubicBezTo>
                    <a:pt x="74" y="92"/>
                    <a:pt x="76" y="94"/>
                    <a:pt x="76" y="96"/>
                  </a:cubicBezTo>
                  <a:cubicBezTo>
                    <a:pt x="73" y="95"/>
                    <a:pt x="72" y="97"/>
                    <a:pt x="71" y="99"/>
                  </a:cubicBezTo>
                  <a:cubicBezTo>
                    <a:pt x="70" y="104"/>
                    <a:pt x="67" y="106"/>
                    <a:pt x="62" y="108"/>
                  </a:cubicBezTo>
                  <a:cubicBezTo>
                    <a:pt x="61" y="108"/>
                    <a:pt x="60" y="108"/>
                    <a:pt x="59" y="107"/>
                  </a:cubicBezTo>
                  <a:cubicBezTo>
                    <a:pt x="57" y="106"/>
                    <a:pt x="56" y="104"/>
                    <a:pt x="53" y="105"/>
                  </a:cubicBezTo>
                  <a:cubicBezTo>
                    <a:pt x="50" y="107"/>
                    <a:pt x="50" y="109"/>
                    <a:pt x="50" y="112"/>
                  </a:cubicBezTo>
                  <a:cubicBezTo>
                    <a:pt x="47" y="111"/>
                    <a:pt x="46" y="107"/>
                    <a:pt x="43" y="105"/>
                  </a:cubicBezTo>
                  <a:cubicBezTo>
                    <a:pt x="40" y="101"/>
                    <a:pt x="38" y="101"/>
                    <a:pt x="34" y="104"/>
                  </a:cubicBezTo>
                  <a:cubicBezTo>
                    <a:pt x="29" y="110"/>
                    <a:pt x="16" y="105"/>
                    <a:pt x="14" y="98"/>
                  </a:cubicBezTo>
                  <a:cubicBezTo>
                    <a:pt x="11" y="95"/>
                    <a:pt x="8" y="93"/>
                    <a:pt x="6" y="90"/>
                  </a:cubicBezTo>
                  <a:cubicBezTo>
                    <a:pt x="8" y="83"/>
                    <a:pt x="13" y="78"/>
                    <a:pt x="19" y="74"/>
                  </a:cubicBezTo>
                  <a:cubicBezTo>
                    <a:pt x="21" y="72"/>
                    <a:pt x="21" y="71"/>
                    <a:pt x="19" y="68"/>
                  </a:cubicBezTo>
                  <a:cubicBezTo>
                    <a:pt x="17" y="64"/>
                    <a:pt x="14" y="63"/>
                    <a:pt x="10" y="66"/>
                  </a:cubicBezTo>
                  <a:cubicBezTo>
                    <a:pt x="7" y="67"/>
                    <a:pt x="4" y="69"/>
                    <a:pt x="0" y="67"/>
                  </a:cubicBezTo>
                  <a:cubicBezTo>
                    <a:pt x="4" y="65"/>
                    <a:pt x="8" y="62"/>
                    <a:pt x="12" y="60"/>
                  </a:cubicBezTo>
                  <a:cubicBezTo>
                    <a:pt x="14" y="58"/>
                    <a:pt x="17" y="57"/>
                    <a:pt x="15" y="53"/>
                  </a:cubicBezTo>
                  <a:cubicBezTo>
                    <a:pt x="15" y="51"/>
                    <a:pt x="15" y="49"/>
                    <a:pt x="16" y="46"/>
                  </a:cubicBezTo>
                  <a:cubicBezTo>
                    <a:pt x="17" y="43"/>
                    <a:pt x="15" y="40"/>
                    <a:pt x="11" y="39"/>
                  </a:cubicBezTo>
                  <a:cubicBezTo>
                    <a:pt x="8" y="39"/>
                    <a:pt x="4" y="41"/>
                    <a:pt x="3" y="38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7" y="23"/>
                    <a:pt x="9" y="22"/>
                    <a:pt x="8" y="1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8">
              <a:extLst>
                <a:ext uri="{FF2B5EF4-FFF2-40B4-BE49-F238E27FC236}">
                  <a16:creationId xmlns:a16="http://schemas.microsoft.com/office/drawing/2014/main" id="{E27ACFB5-30A2-6DAD-A1CF-D5500F0E3FD3}"/>
                </a:ext>
              </a:extLst>
            </p:cNvPr>
            <p:cNvSpPr/>
            <p:nvPr userDrawn="1"/>
          </p:nvSpPr>
          <p:spPr bwMode="auto">
            <a:xfrm>
              <a:off x="785813" y="725488"/>
              <a:ext cx="309563" cy="268288"/>
            </a:xfrm>
            <a:custGeom>
              <a:avLst/>
              <a:gdLst>
                <a:gd name="T0" fmla="*/ 51 w 82"/>
                <a:gd name="T1" fmla="*/ 0 h 71"/>
                <a:gd name="T2" fmla="*/ 60 w 82"/>
                <a:gd name="T3" fmla="*/ 2 h 71"/>
                <a:gd name="T4" fmla="*/ 75 w 82"/>
                <a:gd name="T5" fmla="*/ 11 h 71"/>
                <a:gd name="T6" fmla="*/ 81 w 82"/>
                <a:gd name="T7" fmla="*/ 23 h 71"/>
                <a:gd name="T8" fmla="*/ 80 w 82"/>
                <a:gd name="T9" fmla="*/ 30 h 71"/>
                <a:gd name="T10" fmla="*/ 73 w 82"/>
                <a:gd name="T11" fmla="*/ 31 h 71"/>
                <a:gd name="T12" fmla="*/ 69 w 82"/>
                <a:gd name="T13" fmla="*/ 31 h 71"/>
                <a:gd name="T14" fmla="*/ 69 w 82"/>
                <a:gd name="T15" fmla="*/ 35 h 71"/>
                <a:gd name="T16" fmla="*/ 69 w 82"/>
                <a:gd name="T17" fmla="*/ 50 h 71"/>
                <a:gd name="T18" fmla="*/ 65 w 82"/>
                <a:gd name="T19" fmla="*/ 52 h 71"/>
                <a:gd name="T20" fmla="*/ 59 w 82"/>
                <a:gd name="T21" fmla="*/ 58 h 71"/>
                <a:gd name="T22" fmla="*/ 53 w 82"/>
                <a:gd name="T23" fmla="*/ 64 h 71"/>
                <a:gd name="T24" fmla="*/ 48 w 82"/>
                <a:gd name="T25" fmla="*/ 67 h 71"/>
                <a:gd name="T26" fmla="*/ 40 w 82"/>
                <a:gd name="T27" fmla="*/ 70 h 71"/>
                <a:gd name="T28" fmla="*/ 27 w 82"/>
                <a:gd name="T29" fmla="*/ 66 h 71"/>
                <a:gd name="T30" fmla="*/ 19 w 82"/>
                <a:gd name="T31" fmla="*/ 58 h 71"/>
                <a:gd name="T32" fmla="*/ 17 w 82"/>
                <a:gd name="T33" fmla="*/ 53 h 71"/>
                <a:gd name="T34" fmla="*/ 9 w 82"/>
                <a:gd name="T35" fmla="*/ 57 h 71"/>
                <a:gd name="T36" fmla="*/ 2 w 82"/>
                <a:gd name="T37" fmla="*/ 49 h 71"/>
                <a:gd name="T38" fmla="*/ 0 w 82"/>
                <a:gd name="T39" fmla="*/ 35 h 71"/>
                <a:gd name="T40" fmla="*/ 1 w 82"/>
                <a:gd name="T41" fmla="*/ 33 h 71"/>
                <a:gd name="T42" fmla="*/ 12 w 82"/>
                <a:gd name="T43" fmla="*/ 14 h 71"/>
                <a:gd name="T44" fmla="*/ 16 w 82"/>
                <a:gd name="T45" fmla="*/ 13 h 71"/>
                <a:gd name="T46" fmla="*/ 24 w 82"/>
                <a:gd name="T47" fmla="*/ 19 h 71"/>
                <a:gd name="T48" fmla="*/ 24 w 82"/>
                <a:gd name="T49" fmla="*/ 26 h 71"/>
                <a:gd name="T50" fmla="*/ 28 w 82"/>
                <a:gd name="T51" fmla="*/ 19 h 71"/>
                <a:gd name="T52" fmla="*/ 40 w 82"/>
                <a:gd name="T53" fmla="*/ 13 h 71"/>
                <a:gd name="T54" fmla="*/ 53 w 82"/>
                <a:gd name="T55" fmla="*/ 19 h 71"/>
                <a:gd name="T56" fmla="*/ 47 w 82"/>
                <a:gd name="T57" fmla="*/ 11 h 71"/>
                <a:gd name="T58" fmla="*/ 43 w 82"/>
                <a:gd name="T59" fmla="*/ 5 h 71"/>
                <a:gd name="T60" fmla="*/ 49 w 82"/>
                <a:gd name="T61" fmla="*/ 0 h 71"/>
                <a:gd name="T62" fmla="*/ 51 w 82"/>
                <a:gd name="T6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2" h="71">
                  <a:moveTo>
                    <a:pt x="51" y="0"/>
                  </a:moveTo>
                  <a:cubicBezTo>
                    <a:pt x="54" y="1"/>
                    <a:pt x="57" y="2"/>
                    <a:pt x="60" y="2"/>
                  </a:cubicBezTo>
                  <a:cubicBezTo>
                    <a:pt x="66" y="2"/>
                    <a:pt x="71" y="6"/>
                    <a:pt x="75" y="11"/>
                  </a:cubicBezTo>
                  <a:cubicBezTo>
                    <a:pt x="77" y="15"/>
                    <a:pt x="79" y="19"/>
                    <a:pt x="81" y="23"/>
                  </a:cubicBezTo>
                  <a:cubicBezTo>
                    <a:pt x="82" y="25"/>
                    <a:pt x="82" y="28"/>
                    <a:pt x="80" y="30"/>
                  </a:cubicBezTo>
                  <a:cubicBezTo>
                    <a:pt x="78" y="31"/>
                    <a:pt x="76" y="33"/>
                    <a:pt x="73" y="31"/>
                  </a:cubicBezTo>
                  <a:cubicBezTo>
                    <a:pt x="72" y="30"/>
                    <a:pt x="70" y="29"/>
                    <a:pt x="69" y="31"/>
                  </a:cubicBezTo>
                  <a:cubicBezTo>
                    <a:pt x="67" y="32"/>
                    <a:pt x="69" y="33"/>
                    <a:pt x="69" y="35"/>
                  </a:cubicBezTo>
                  <a:cubicBezTo>
                    <a:pt x="71" y="40"/>
                    <a:pt x="73" y="45"/>
                    <a:pt x="69" y="50"/>
                  </a:cubicBezTo>
                  <a:cubicBezTo>
                    <a:pt x="68" y="51"/>
                    <a:pt x="67" y="52"/>
                    <a:pt x="65" y="52"/>
                  </a:cubicBezTo>
                  <a:cubicBezTo>
                    <a:pt x="61" y="52"/>
                    <a:pt x="59" y="55"/>
                    <a:pt x="59" y="58"/>
                  </a:cubicBezTo>
                  <a:cubicBezTo>
                    <a:pt x="58" y="62"/>
                    <a:pt x="57" y="64"/>
                    <a:pt x="53" y="64"/>
                  </a:cubicBezTo>
                  <a:cubicBezTo>
                    <a:pt x="50" y="63"/>
                    <a:pt x="49" y="64"/>
                    <a:pt x="48" y="67"/>
                  </a:cubicBezTo>
                  <a:cubicBezTo>
                    <a:pt x="46" y="70"/>
                    <a:pt x="43" y="71"/>
                    <a:pt x="40" y="70"/>
                  </a:cubicBezTo>
                  <a:cubicBezTo>
                    <a:pt x="35" y="69"/>
                    <a:pt x="31" y="67"/>
                    <a:pt x="27" y="66"/>
                  </a:cubicBezTo>
                  <a:cubicBezTo>
                    <a:pt x="23" y="64"/>
                    <a:pt x="20" y="62"/>
                    <a:pt x="19" y="58"/>
                  </a:cubicBezTo>
                  <a:cubicBezTo>
                    <a:pt x="18" y="56"/>
                    <a:pt x="18" y="54"/>
                    <a:pt x="17" y="53"/>
                  </a:cubicBezTo>
                  <a:cubicBezTo>
                    <a:pt x="14" y="55"/>
                    <a:pt x="13" y="59"/>
                    <a:pt x="9" y="57"/>
                  </a:cubicBezTo>
                  <a:cubicBezTo>
                    <a:pt x="6" y="56"/>
                    <a:pt x="3" y="53"/>
                    <a:pt x="2" y="49"/>
                  </a:cubicBezTo>
                  <a:cubicBezTo>
                    <a:pt x="1" y="45"/>
                    <a:pt x="4" y="40"/>
                    <a:pt x="0" y="35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3" y="26"/>
                    <a:pt x="7" y="19"/>
                    <a:pt x="12" y="14"/>
                  </a:cubicBezTo>
                  <a:cubicBezTo>
                    <a:pt x="13" y="13"/>
                    <a:pt x="15" y="13"/>
                    <a:pt x="16" y="13"/>
                  </a:cubicBezTo>
                  <a:cubicBezTo>
                    <a:pt x="21" y="12"/>
                    <a:pt x="24" y="14"/>
                    <a:pt x="24" y="19"/>
                  </a:cubicBezTo>
                  <a:cubicBezTo>
                    <a:pt x="25" y="21"/>
                    <a:pt x="24" y="24"/>
                    <a:pt x="24" y="26"/>
                  </a:cubicBezTo>
                  <a:cubicBezTo>
                    <a:pt x="26" y="24"/>
                    <a:pt x="27" y="21"/>
                    <a:pt x="28" y="19"/>
                  </a:cubicBezTo>
                  <a:cubicBezTo>
                    <a:pt x="31" y="13"/>
                    <a:pt x="35" y="12"/>
                    <a:pt x="40" y="13"/>
                  </a:cubicBezTo>
                  <a:cubicBezTo>
                    <a:pt x="45" y="15"/>
                    <a:pt x="49" y="17"/>
                    <a:pt x="53" y="19"/>
                  </a:cubicBezTo>
                  <a:cubicBezTo>
                    <a:pt x="52" y="16"/>
                    <a:pt x="49" y="13"/>
                    <a:pt x="47" y="11"/>
                  </a:cubicBezTo>
                  <a:cubicBezTo>
                    <a:pt x="45" y="9"/>
                    <a:pt x="42" y="8"/>
                    <a:pt x="43" y="5"/>
                  </a:cubicBezTo>
                  <a:cubicBezTo>
                    <a:pt x="43" y="1"/>
                    <a:pt x="46" y="1"/>
                    <a:pt x="49" y="0"/>
                  </a:cubicBezTo>
                  <a:cubicBezTo>
                    <a:pt x="50" y="0"/>
                    <a:pt x="50" y="0"/>
                    <a:pt x="51" y="0"/>
                  </a:cubicBezTo>
                  <a:close/>
                </a:path>
              </a:pathLst>
            </a:custGeom>
            <a:solidFill>
              <a:srgbClr val="EBCD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9">
              <a:extLst>
                <a:ext uri="{FF2B5EF4-FFF2-40B4-BE49-F238E27FC236}">
                  <a16:creationId xmlns:a16="http://schemas.microsoft.com/office/drawing/2014/main" id="{06FE3E2A-3320-2F04-D412-EC46649DFEE7}"/>
                </a:ext>
              </a:extLst>
            </p:cNvPr>
            <p:cNvSpPr/>
            <p:nvPr userDrawn="1"/>
          </p:nvSpPr>
          <p:spPr bwMode="auto">
            <a:xfrm>
              <a:off x="1057275" y="230188"/>
              <a:ext cx="293688" cy="390525"/>
            </a:xfrm>
            <a:custGeom>
              <a:avLst/>
              <a:gdLst>
                <a:gd name="T0" fmla="*/ 69 w 78"/>
                <a:gd name="T1" fmla="*/ 28 h 104"/>
                <a:gd name="T2" fmla="*/ 65 w 78"/>
                <a:gd name="T3" fmla="*/ 35 h 104"/>
                <a:gd name="T4" fmla="*/ 64 w 78"/>
                <a:gd name="T5" fmla="*/ 38 h 104"/>
                <a:gd name="T6" fmla="*/ 60 w 78"/>
                <a:gd name="T7" fmla="*/ 44 h 104"/>
                <a:gd name="T8" fmla="*/ 67 w 78"/>
                <a:gd name="T9" fmla="*/ 47 h 104"/>
                <a:gd name="T10" fmla="*/ 73 w 78"/>
                <a:gd name="T11" fmla="*/ 51 h 104"/>
                <a:gd name="T12" fmla="*/ 73 w 78"/>
                <a:gd name="T13" fmla="*/ 60 h 104"/>
                <a:gd name="T14" fmla="*/ 72 w 78"/>
                <a:gd name="T15" fmla="*/ 61 h 104"/>
                <a:gd name="T16" fmla="*/ 70 w 78"/>
                <a:gd name="T17" fmla="*/ 67 h 104"/>
                <a:gd name="T18" fmla="*/ 57 w 78"/>
                <a:gd name="T19" fmla="*/ 72 h 104"/>
                <a:gd name="T20" fmla="*/ 46 w 78"/>
                <a:gd name="T21" fmla="*/ 72 h 104"/>
                <a:gd name="T22" fmla="*/ 41 w 78"/>
                <a:gd name="T23" fmla="*/ 77 h 104"/>
                <a:gd name="T24" fmla="*/ 34 w 78"/>
                <a:gd name="T25" fmla="*/ 87 h 104"/>
                <a:gd name="T26" fmla="*/ 22 w 78"/>
                <a:gd name="T27" fmla="*/ 89 h 104"/>
                <a:gd name="T28" fmla="*/ 24 w 78"/>
                <a:gd name="T29" fmla="*/ 91 h 104"/>
                <a:gd name="T30" fmla="*/ 31 w 78"/>
                <a:gd name="T31" fmla="*/ 101 h 104"/>
                <a:gd name="T32" fmla="*/ 27 w 78"/>
                <a:gd name="T33" fmla="*/ 103 h 104"/>
                <a:gd name="T34" fmla="*/ 10 w 78"/>
                <a:gd name="T35" fmla="*/ 93 h 104"/>
                <a:gd name="T36" fmla="*/ 8 w 78"/>
                <a:gd name="T37" fmla="*/ 90 h 104"/>
                <a:gd name="T38" fmla="*/ 10 w 78"/>
                <a:gd name="T39" fmla="*/ 81 h 104"/>
                <a:gd name="T40" fmla="*/ 6 w 78"/>
                <a:gd name="T41" fmla="*/ 63 h 104"/>
                <a:gd name="T42" fmla="*/ 4 w 78"/>
                <a:gd name="T43" fmla="*/ 52 h 104"/>
                <a:gd name="T44" fmla="*/ 8 w 78"/>
                <a:gd name="T45" fmla="*/ 54 h 104"/>
                <a:gd name="T46" fmla="*/ 16 w 78"/>
                <a:gd name="T47" fmla="*/ 57 h 104"/>
                <a:gd name="T48" fmla="*/ 22 w 78"/>
                <a:gd name="T49" fmla="*/ 63 h 104"/>
                <a:gd name="T50" fmla="*/ 24 w 78"/>
                <a:gd name="T51" fmla="*/ 70 h 104"/>
                <a:gd name="T52" fmla="*/ 24 w 78"/>
                <a:gd name="T53" fmla="*/ 61 h 104"/>
                <a:gd name="T54" fmla="*/ 31 w 78"/>
                <a:gd name="T55" fmla="*/ 57 h 104"/>
                <a:gd name="T56" fmla="*/ 33 w 78"/>
                <a:gd name="T57" fmla="*/ 53 h 104"/>
                <a:gd name="T58" fmla="*/ 39 w 78"/>
                <a:gd name="T59" fmla="*/ 47 h 104"/>
                <a:gd name="T60" fmla="*/ 43 w 78"/>
                <a:gd name="T61" fmla="*/ 47 h 104"/>
                <a:gd name="T62" fmla="*/ 42 w 78"/>
                <a:gd name="T63" fmla="*/ 43 h 104"/>
                <a:gd name="T64" fmla="*/ 38 w 78"/>
                <a:gd name="T65" fmla="*/ 43 h 104"/>
                <a:gd name="T66" fmla="*/ 32 w 78"/>
                <a:gd name="T67" fmla="*/ 41 h 104"/>
                <a:gd name="T68" fmla="*/ 28 w 78"/>
                <a:gd name="T69" fmla="*/ 31 h 104"/>
                <a:gd name="T70" fmla="*/ 24 w 78"/>
                <a:gd name="T71" fmla="*/ 29 h 104"/>
                <a:gd name="T72" fmla="*/ 24 w 78"/>
                <a:gd name="T73" fmla="*/ 27 h 104"/>
                <a:gd name="T74" fmla="*/ 32 w 78"/>
                <a:gd name="T75" fmla="*/ 7 h 104"/>
                <a:gd name="T76" fmla="*/ 48 w 78"/>
                <a:gd name="T77" fmla="*/ 0 h 104"/>
                <a:gd name="T78" fmla="*/ 52 w 78"/>
                <a:gd name="T79" fmla="*/ 2 h 104"/>
                <a:gd name="T80" fmla="*/ 59 w 78"/>
                <a:gd name="T81" fmla="*/ 7 h 104"/>
                <a:gd name="T82" fmla="*/ 63 w 78"/>
                <a:gd name="T83" fmla="*/ 11 h 104"/>
                <a:gd name="T84" fmla="*/ 70 w 78"/>
                <a:gd name="T85" fmla="*/ 20 h 104"/>
                <a:gd name="T86" fmla="*/ 69 w 78"/>
                <a:gd name="T8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" h="104">
                  <a:moveTo>
                    <a:pt x="69" y="28"/>
                  </a:moveTo>
                  <a:cubicBezTo>
                    <a:pt x="67" y="30"/>
                    <a:pt x="65" y="32"/>
                    <a:pt x="65" y="35"/>
                  </a:cubicBezTo>
                  <a:cubicBezTo>
                    <a:pt x="65" y="36"/>
                    <a:pt x="64" y="37"/>
                    <a:pt x="64" y="38"/>
                  </a:cubicBezTo>
                  <a:cubicBezTo>
                    <a:pt x="63" y="41"/>
                    <a:pt x="59" y="41"/>
                    <a:pt x="60" y="44"/>
                  </a:cubicBezTo>
                  <a:cubicBezTo>
                    <a:pt x="61" y="46"/>
                    <a:pt x="64" y="46"/>
                    <a:pt x="67" y="47"/>
                  </a:cubicBezTo>
                  <a:cubicBezTo>
                    <a:pt x="69" y="48"/>
                    <a:pt x="71" y="49"/>
                    <a:pt x="73" y="51"/>
                  </a:cubicBezTo>
                  <a:cubicBezTo>
                    <a:pt x="78" y="55"/>
                    <a:pt x="78" y="56"/>
                    <a:pt x="73" y="60"/>
                  </a:cubicBezTo>
                  <a:cubicBezTo>
                    <a:pt x="73" y="60"/>
                    <a:pt x="72" y="61"/>
                    <a:pt x="72" y="61"/>
                  </a:cubicBezTo>
                  <a:cubicBezTo>
                    <a:pt x="73" y="64"/>
                    <a:pt x="73" y="66"/>
                    <a:pt x="70" y="67"/>
                  </a:cubicBezTo>
                  <a:cubicBezTo>
                    <a:pt x="66" y="70"/>
                    <a:pt x="62" y="72"/>
                    <a:pt x="57" y="72"/>
                  </a:cubicBezTo>
                  <a:cubicBezTo>
                    <a:pt x="53" y="73"/>
                    <a:pt x="49" y="73"/>
                    <a:pt x="46" y="72"/>
                  </a:cubicBezTo>
                  <a:cubicBezTo>
                    <a:pt x="41" y="72"/>
                    <a:pt x="40" y="73"/>
                    <a:pt x="41" y="77"/>
                  </a:cubicBezTo>
                  <a:cubicBezTo>
                    <a:pt x="41" y="78"/>
                    <a:pt x="34" y="86"/>
                    <a:pt x="34" y="87"/>
                  </a:cubicBezTo>
                  <a:cubicBezTo>
                    <a:pt x="30" y="91"/>
                    <a:pt x="26" y="89"/>
                    <a:pt x="22" y="89"/>
                  </a:cubicBezTo>
                  <a:cubicBezTo>
                    <a:pt x="22" y="91"/>
                    <a:pt x="23" y="90"/>
                    <a:pt x="24" y="91"/>
                  </a:cubicBezTo>
                  <a:cubicBezTo>
                    <a:pt x="31" y="92"/>
                    <a:pt x="32" y="94"/>
                    <a:pt x="31" y="101"/>
                  </a:cubicBezTo>
                  <a:cubicBezTo>
                    <a:pt x="31" y="104"/>
                    <a:pt x="28" y="104"/>
                    <a:pt x="27" y="103"/>
                  </a:cubicBezTo>
                  <a:cubicBezTo>
                    <a:pt x="23" y="96"/>
                    <a:pt x="16" y="95"/>
                    <a:pt x="10" y="93"/>
                  </a:cubicBezTo>
                  <a:cubicBezTo>
                    <a:pt x="9" y="92"/>
                    <a:pt x="9" y="91"/>
                    <a:pt x="8" y="90"/>
                  </a:cubicBezTo>
                  <a:cubicBezTo>
                    <a:pt x="12" y="88"/>
                    <a:pt x="12" y="85"/>
                    <a:pt x="10" y="81"/>
                  </a:cubicBezTo>
                  <a:cubicBezTo>
                    <a:pt x="6" y="76"/>
                    <a:pt x="7" y="69"/>
                    <a:pt x="6" y="63"/>
                  </a:cubicBezTo>
                  <a:cubicBezTo>
                    <a:pt x="0" y="60"/>
                    <a:pt x="0" y="58"/>
                    <a:pt x="4" y="52"/>
                  </a:cubicBezTo>
                  <a:cubicBezTo>
                    <a:pt x="6" y="52"/>
                    <a:pt x="8" y="52"/>
                    <a:pt x="8" y="54"/>
                  </a:cubicBezTo>
                  <a:cubicBezTo>
                    <a:pt x="10" y="58"/>
                    <a:pt x="13" y="58"/>
                    <a:pt x="16" y="57"/>
                  </a:cubicBezTo>
                  <a:cubicBezTo>
                    <a:pt x="20" y="57"/>
                    <a:pt x="21" y="61"/>
                    <a:pt x="22" y="63"/>
                  </a:cubicBezTo>
                  <a:cubicBezTo>
                    <a:pt x="23" y="65"/>
                    <a:pt x="23" y="67"/>
                    <a:pt x="24" y="70"/>
                  </a:cubicBezTo>
                  <a:cubicBezTo>
                    <a:pt x="24" y="66"/>
                    <a:pt x="21" y="63"/>
                    <a:pt x="24" y="61"/>
                  </a:cubicBezTo>
                  <a:cubicBezTo>
                    <a:pt x="27" y="60"/>
                    <a:pt x="29" y="59"/>
                    <a:pt x="31" y="57"/>
                  </a:cubicBezTo>
                  <a:cubicBezTo>
                    <a:pt x="32" y="55"/>
                    <a:pt x="33" y="55"/>
                    <a:pt x="33" y="53"/>
                  </a:cubicBezTo>
                  <a:cubicBezTo>
                    <a:pt x="32" y="49"/>
                    <a:pt x="35" y="46"/>
                    <a:pt x="39" y="47"/>
                  </a:cubicBezTo>
                  <a:cubicBezTo>
                    <a:pt x="40" y="47"/>
                    <a:pt x="42" y="49"/>
                    <a:pt x="43" y="47"/>
                  </a:cubicBezTo>
                  <a:cubicBezTo>
                    <a:pt x="44" y="45"/>
                    <a:pt x="43" y="44"/>
                    <a:pt x="42" y="43"/>
                  </a:cubicBezTo>
                  <a:cubicBezTo>
                    <a:pt x="40" y="42"/>
                    <a:pt x="39" y="42"/>
                    <a:pt x="38" y="43"/>
                  </a:cubicBezTo>
                  <a:cubicBezTo>
                    <a:pt x="34" y="46"/>
                    <a:pt x="33" y="45"/>
                    <a:pt x="32" y="41"/>
                  </a:cubicBezTo>
                  <a:cubicBezTo>
                    <a:pt x="31" y="37"/>
                    <a:pt x="27" y="35"/>
                    <a:pt x="28" y="31"/>
                  </a:cubicBezTo>
                  <a:cubicBezTo>
                    <a:pt x="28" y="29"/>
                    <a:pt x="25" y="30"/>
                    <a:pt x="24" y="29"/>
                  </a:cubicBezTo>
                  <a:cubicBezTo>
                    <a:pt x="23" y="28"/>
                    <a:pt x="23" y="28"/>
                    <a:pt x="24" y="27"/>
                  </a:cubicBezTo>
                  <a:cubicBezTo>
                    <a:pt x="31" y="22"/>
                    <a:pt x="30" y="14"/>
                    <a:pt x="32" y="7"/>
                  </a:cubicBezTo>
                  <a:cubicBezTo>
                    <a:pt x="36" y="1"/>
                    <a:pt x="42" y="0"/>
                    <a:pt x="48" y="0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5" y="2"/>
                    <a:pt x="58" y="3"/>
                    <a:pt x="59" y="7"/>
                  </a:cubicBezTo>
                  <a:cubicBezTo>
                    <a:pt x="60" y="8"/>
                    <a:pt x="61" y="10"/>
                    <a:pt x="63" y="11"/>
                  </a:cubicBezTo>
                  <a:cubicBezTo>
                    <a:pt x="67" y="13"/>
                    <a:pt x="69" y="16"/>
                    <a:pt x="70" y="20"/>
                  </a:cubicBezTo>
                  <a:cubicBezTo>
                    <a:pt x="70" y="23"/>
                    <a:pt x="67" y="25"/>
                    <a:pt x="69" y="2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40">
              <a:extLst>
                <a:ext uri="{FF2B5EF4-FFF2-40B4-BE49-F238E27FC236}">
                  <a16:creationId xmlns:a16="http://schemas.microsoft.com/office/drawing/2014/main" id="{50F8057C-6980-3A59-F0AF-B7A71C12014B}"/>
                </a:ext>
              </a:extLst>
            </p:cNvPr>
            <p:cNvSpPr/>
            <p:nvPr userDrawn="1"/>
          </p:nvSpPr>
          <p:spPr bwMode="auto">
            <a:xfrm>
              <a:off x="26988" y="2960688"/>
              <a:ext cx="222250" cy="290513"/>
            </a:xfrm>
            <a:custGeom>
              <a:avLst/>
              <a:gdLst>
                <a:gd name="T0" fmla="*/ 22 w 59"/>
                <a:gd name="T1" fmla="*/ 0 h 77"/>
                <a:gd name="T2" fmla="*/ 40 w 59"/>
                <a:gd name="T3" fmla="*/ 9 h 77"/>
                <a:gd name="T4" fmla="*/ 48 w 59"/>
                <a:gd name="T5" fmla="*/ 20 h 77"/>
                <a:gd name="T6" fmla="*/ 50 w 59"/>
                <a:gd name="T7" fmla="*/ 36 h 77"/>
                <a:gd name="T8" fmla="*/ 54 w 59"/>
                <a:gd name="T9" fmla="*/ 47 h 77"/>
                <a:gd name="T10" fmla="*/ 57 w 59"/>
                <a:gd name="T11" fmla="*/ 52 h 77"/>
                <a:gd name="T12" fmla="*/ 56 w 59"/>
                <a:gd name="T13" fmla="*/ 64 h 77"/>
                <a:gd name="T14" fmla="*/ 46 w 59"/>
                <a:gd name="T15" fmla="*/ 76 h 77"/>
                <a:gd name="T16" fmla="*/ 39 w 59"/>
                <a:gd name="T17" fmla="*/ 73 h 77"/>
                <a:gd name="T18" fmla="*/ 35 w 59"/>
                <a:gd name="T19" fmla="*/ 64 h 77"/>
                <a:gd name="T20" fmla="*/ 19 w 59"/>
                <a:gd name="T21" fmla="*/ 54 h 77"/>
                <a:gd name="T22" fmla="*/ 1 w 59"/>
                <a:gd name="T23" fmla="*/ 29 h 77"/>
                <a:gd name="T24" fmla="*/ 16 w 59"/>
                <a:gd name="T25" fmla="*/ 2 h 77"/>
                <a:gd name="T26" fmla="*/ 22 w 59"/>
                <a:gd name="T2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7">
                  <a:moveTo>
                    <a:pt x="22" y="0"/>
                  </a:moveTo>
                  <a:cubicBezTo>
                    <a:pt x="29" y="1"/>
                    <a:pt x="35" y="4"/>
                    <a:pt x="40" y="9"/>
                  </a:cubicBezTo>
                  <a:cubicBezTo>
                    <a:pt x="42" y="12"/>
                    <a:pt x="46" y="16"/>
                    <a:pt x="48" y="20"/>
                  </a:cubicBezTo>
                  <a:cubicBezTo>
                    <a:pt x="51" y="25"/>
                    <a:pt x="53" y="31"/>
                    <a:pt x="50" y="36"/>
                  </a:cubicBezTo>
                  <a:cubicBezTo>
                    <a:pt x="47" y="42"/>
                    <a:pt x="49" y="46"/>
                    <a:pt x="54" y="47"/>
                  </a:cubicBezTo>
                  <a:cubicBezTo>
                    <a:pt x="58" y="48"/>
                    <a:pt x="59" y="48"/>
                    <a:pt x="57" y="52"/>
                  </a:cubicBezTo>
                  <a:cubicBezTo>
                    <a:pt x="55" y="55"/>
                    <a:pt x="56" y="60"/>
                    <a:pt x="56" y="64"/>
                  </a:cubicBezTo>
                  <a:cubicBezTo>
                    <a:pt x="56" y="69"/>
                    <a:pt x="51" y="76"/>
                    <a:pt x="46" y="76"/>
                  </a:cubicBezTo>
                  <a:cubicBezTo>
                    <a:pt x="43" y="77"/>
                    <a:pt x="40" y="77"/>
                    <a:pt x="39" y="73"/>
                  </a:cubicBezTo>
                  <a:cubicBezTo>
                    <a:pt x="38" y="70"/>
                    <a:pt x="37" y="67"/>
                    <a:pt x="35" y="64"/>
                  </a:cubicBezTo>
                  <a:cubicBezTo>
                    <a:pt x="33" y="57"/>
                    <a:pt x="26" y="55"/>
                    <a:pt x="19" y="54"/>
                  </a:cubicBezTo>
                  <a:cubicBezTo>
                    <a:pt x="3" y="52"/>
                    <a:pt x="0" y="43"/>
                    <a:pt x="1" y="29"/>
                  </a:cubicBezTo>
                  <a:cubicBezTo>
                    <a:pt x="1" y="18"/>
                    <a:pt x="6" y="9"/>
                    <a:pt x="16" y="2"/>
                  </a:cubicBezTo>
                  <a:cubicBezTo>
                    <a:pt x="18" y="1"/>
                    <a:pt x="20" y="0"/>
                    <a:pt x="22" y="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41">
              <a:extLst>
                <a:ext uri="{FF2B5EF4-FFF2-40B4-BE49-F238E27FC236}">
                  <a16:creationId xmlns:a16="http://schemas.microsoft.com/office/drawing/2014/main" id="{B71DDA11-E782-79C3-1C37-734EE89743C0}"/>
                </a:ext>
              </a:extLst>
            </p:cNvPr>
            <p:cNvSpPr/>
            <p:nvPr userDrawn="1"/>
          </p:nvSpPr>
          <p:spPr bwMode="auto">
            <a:xfrm>
              <a:off x="684213" y="1304925"/>
              <a:ext cx="287338" cy="196850"/>
            </a:xfrm>
            <a:custGeom>
              <a:avLst/>
              <a:gdLst>
                <a:gd name="T0" fmla="*/ 51 w 76"/>
                <a:gd name="T1" fmla="*/ 52 h 52"/>
                <a:gd name="T2" fmla="*/ 38 w 76"/>
                <a:gd name="T3" fmla="*/ 48 h 52"/>
                <a:gd name="T4" fmla="*/ 21 w 76"/>
                <a:gd name="T5" fmla="*/ 45 h 52"/>
                <a:gd name="T6" fmla="*/ 14 w 76"/>
                <a:gd name="T7" fmla="*/ 49 h 52"/>
                <a:gd name="T8" fmla="*/ 4 w 76"/>
                <a:gd name="T9" fmla="*/ 49 h 52"/>
                <a:gd name="T10" fmla="*/ 2 w 76"/>
                <a:gd name="T11" fmla="*/ 39 h 52"/>
                <a:gd name="T12" fmla="*/ 11 w 76"/>
                <a:gd name="T13" fmla="*/ 20 h 52"/>
                <a:gd name="T14" fmla="*/ 15 w 76"/>
                <a:gd name="T15" fmla="*/ 19 h 52"/>
                <a:gd name="T16" fmla="*/ 27 w 76"/>
                <a:gd name="T17" fmla="*/ 14 h 52"/>
                <a:gd name="T18" fmla="*/ 50 w 76"/>
                <a:gd name="T19" fmla="*/ 1 h 52"/>
                <a:gd name="T20" fmla="*/ 67 w 76"/>
                <a:gd name="T21" fmla="*/ 2 h 52"/>
                <a:gd name="T22" fmla="*/ 76 w 76"/>
                <a:gd name="T23" fmla="*/ 21 h 52"/>
                <a:gd name="T24" fmla="*/ 66 w 76"/>
                <a:gd name="T25" fmla="*/ 44 h 52"/>
                <a:gd name="T26" fmla="*/ 51 w 76"/>
                <a:gd name="T2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52">
                  <a:moveTo>
                    <a:pt x="51" y="52"/>
                  </a:moveTo>
                  <a:cubicBezTo>
                    <a:pt x="46" y="52"/>
                    <a:pt x="42" y="50"/>
                    <a:pt x="38" y="48"/>
                  </a:cubicBezTo>
                  <a:cubicBezTo>
                    <a:pt x="33" y="45"/>
                    <a:pt x="27" y="43"/>
                    <a:pt x="21" y="45"/>
                  </a:cubicBezTo>
                  <a:cubicBezTo>
                    <a:pt x="18" y="46"/>
                    <a:pt x="16" y="48"/>
                    <a:pt x="14" y="49"/>
                  </a:cubicBezTo>
                  <a:cubicBezTo>
                    <a:pt x="10" y="51"/>
                    <a:pt x="7" y="52"/>
                    <a:pt x="4" y="49"/>
                  </a:cubicBezTo>
                  <a:cubicBezTo>
                    <a:pt x="1" y="46"/>
                    <a:pt x="0" y="42"/>
                    <a:pt x="2" y="39"/>
                  </a:cubicBezTo>
                  <a:cubicBezTo>
                    <a:pt x="5" y="33"/>
                    <a:pt x="10" y="27"/>
                    <a:pt x="11" y="20"/>
                  </a:cubicBezTo>
                  <a:cubicBezTo>
                    <a:pt x="11" y="18"/>
                    <a:pt x="13" y="18"/>
                    <a:pt x="15" y="19"/>
                  </a:cubicBezTo>
                  <a:cubicBezTo>
                    <a:pt x="22" y="22"/>
                    <a:pt x="24" y="22"/>
                    <a:pt x="27" y="14"/>
                  </a:cubicBezTo>
                  <a:cubicBezTo>
                    <a:pt x="32" y="5"/>
                    <a:pt x="41" y="3"/>
                    <a:pt x="50" y="1"/>
                  </a:cubicBezTo>
                  <a:cubicBezTo>
                    <a:pt x="55" y="0"/>
                    <a:pt x="61" y="0"/>
                    <a:pt x="67" y="2"/>
                  </a:cubicBezTo>
                  <a:cubicBezTo>
                    <a:pt x="74" y="5"/>
                    <a:pt x="76" y="13"/>
                    <a:pt x="76" y="21"/>
                  </a:cubicBezTo>
                  <a:cubicBezTo>
                    <a:pt x="75" y="29"/>
                    <a:pt x="72" y="37"/>
                    <a:pt x="66" y="44"/>
                  </a:cubicBezTo>
                  <a:cubicBezTo>
                    <a:pt x="62" y="49"/>
                    <a:pt x="58" y="52"/>
                    <a:pt x="51" y="52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42">
              <a:extLst>
                <a:ext uri="{FF2B5EF4-FFF2-40B4-BE49-F238E27FC236}">
                  <a16:creationId xmlns:a16="http://schemas.microsoft.com/office/drawing/2014/main" id="{66847EBA-1EEB-4287-CDFB-F1589FD5A344}"/>
                </a:ext>
              </a:extLst>
            </p:cNvPr>
            <p:cNvSpPr/>
            <p:nvPr userDrawn="1"/>
          </p:nvSpPr>
          <p:spPr bwMode="auto">
            <a:xfrm>
              <a:off x="271463" y="2309813"/>
              <a:ext cx="312738" cy="214313"/>
            </a:xfrm>
            <a:custGeom>
              <a:avLst/>
              <a:gdLst>
                <a:gd name="T0" fmla="*/ 38 w 83"/>
                <a:gd name="T1" fmla="*/ 1 h 57"/>
                <a:gd name="T2" fmla="*/ 55 w 83"/>
                <a:gd name="T3" fmla="*/ 14 h 57"/>
                <a:gd name="T4" fmla="*/ 64 w 83"/>
                <a:gd name="T5" fmla="*/ 29 h 57"/>
                <a:gd name="T6" fmla="*/ 75 w 83"/>
                <a:gd name="T7" fmla="*/ 32 h 57"/>
                <a:gd name="T8" fmla="*/ 83 w 83"/>
                <a:gd name="T9" fmla="*/ 37 h 57"/>
                <a:gd name="T10" fmla="*/ 77 w 83"/>
                <a:gd name="T11" fmla="*/ 49 h 57"/>
                <a:gd name="T12" fmla="*/ 59 w 83"/>
                <a:gd name="T13" fmla="*/ 56 h 57"/>
                <a:gd name="T14" fmla="*/ 57 w 83"/>
                <a:gd name="T15" fmla="*/ 55 h 57"/>
                <a:gd name="T16" fmla="*/ 54 w 83"/>
                <a:gd name="T17" fmla="*/ 51 h 57"/>
                <a:gd name="T18" fmla="*/ 44 w 83"/>
                <a:gd name="T19" fmla="*/ 49 h 57"/>
                <a:gd name="T20" fmla="*/ 19 w 83"/>
                <a:gd name="T21" fmla="*/ 45 h 57"/>
                <a:gd name="T22" fmla="*/ 12 w 83"/>
                <a:gd name="T23" fmla="*/ 42 h 57"/>
                <a:gd name="T24" fmla="*/ 9 w 83"/>
                <a:gd name="T25" fmla="*/ 15 h 57"/>
                <a:gd name="T26" fmla="*/ 38 w 83"/>
                <a:gd name="T2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57">
                  <a:moveTo>
                    <a:pt x="38" y="1"/>
                  </a:moveTo>
                  <a:cubicBezTo>
                    <a:pt x="47" y="0"/>
                    <a:pt x="52" y="6"/>
                    <a:pt x="55" y="14"/>
                  </a:cubicBezTo>
                  <a:cubicBezTo>
                    <a:pt x="57" y="20"/>
                    <a:pt x="58" y="26"/>
                    <a:pt x="64" y="29"/>
                  </a:cubicBezTo>
                  <a:cubicBezTo>
                    <a:pt x="67" y="31"/>
                    <a:pt x="71" y="31"/>
                    <a:pt x="75" y="32"/>
                  </a:cubicBezTo>
                  <a:cubicBezTo>
                    <a:pt x="79" y="32"/>
                    <a:pt x="82" y="33"/>
                    <a:pt x="83" y="37"/>
                  </a:cubicBezTo>
                  <a:cubicBezTo>
                    <a:pt x="83" y="43"/>
                    <a:pt x="81" y="47"/>
                    <a:pt x="77" y="49"/>
                  </a:cubicBezTo>
                  <a:cubicBezTo>
                    <a:pt x="71" y="51"/>
                    <a:pt x="64" y="51"/>
                    <a:pt x="59" y="56"/>
                  </a:cubicBezTo>
                  <a:cubicBezTo>
                    <a:pt x="58" y="57"/>
                    <a:pt x="57" y="56"/>
                    <a:pt x="57" y="55"/>
                  </a:cubicBezTo>
                  <a:cubicBezTo>
                    <a:pt x="56" y="54"/>
                    <a:pt x="55" y="53"/>
                    <a:pt x="54" y="51"/>
                  </a:cubicBezTo>
                  <a:cubicBezTo>
                    <a:pt x="51" y="48"/>
                    <a:pt x="48" y="47"/>
                    <a:pt x="44" y="49"/>
                  </a:cubicBezTo>
                  <a:cubicBezTo>
                    <a:pt x="35" y="52"/>
                    <a:pt x="27" y="51"/>
                    <a:pt x="19" y="45"/>
                  </a:cubicBezTo>
                  <a:cubicBezTo>
                    <a:pt x="17" y="44"/>
                    <a:pt x="14" y="43"/>
                    <a:pt x="12" y="42"/>
                  </a:cubicBezTo>
                  <a:cubicBezTo>
                    <a:pt x="4" y="35"/>
                    <a:pt x="0" y="25"/>
                    <a:pt x="9" y="15"/>
                  </a:cubicBezTo>
                  <a:cubicBezTo>
                    <a:pt x="17" y="7"/>
                    <a:pt x="25" y="1"/>
                    <a:pt x="38" y="1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43">
              <a:extLst>
                <a:ext uri="{FF2B5EF4-FFF2-40B4-BE49-F238E27FC236}">
                  <a16:creationId xmlns:a16="http://schemas.microsoft.com/office/drawing/2014/main" id="{92D45BB8-B94E-6C67-884B-730C14B63EB3}"/>
                </a:ext>
              </a:extLst>
            </p:cNvPr>
            <p:cNvSpPr/>
            <p:nvPr userDrawn="1"/>
          </p:nvSpPr>
          <p:spPr bwMode="auto">
            <a:xfrm>
              <a:off x="241300" y="1323975"/>
              <a:ext cx="244475" cy="285750"/>
            </a:xfrm>
            <a:custGeom>
              <a:avLst/>
              <a:gdLst>
                <a:gd name="T0" fmla="*/ 5 w 65"/>
                <a:gd name="T1" fmla="*/ 9 h 76"/>
                <a:gd name="T2" fmla="*/ 7 w 65"/>
                <a:gd name="T3" fmla="*/ 5 h 76"/>
                <a:gd name="T4" fmla="*/ 14 w 65"/>
                <a:gd name="T5" fmla="*/ 2 h 76"/>
                <a:gd name="T6" fmla="*/ 16 w 65"/>
                <a:gd name="T7" fmla="*/ 3 h 76"/>
                <a:gd name="T8" fmla="*/ 24 w 65"/>
                <a:gd name="T9" fmla="*/ 7 h 76"/>
                <a:gd name="T10" fmla="*/ 26 w 65"/>
                <a:gd name="T11" fmla="*/ 6 h 76"/>
                <a:gd name="T12" fmla="*/ 41 w 65"/>
                <a:gd name="T13" fmla="*/ 0 h 76"/>
                <a:gd name="T14" fmla="*/ 46 w 65"/>
                <a:gd name="T15" fmla="*/ 4 h 76"/>
                <a:gd name="T16" fmla="*/ 48 w 65"/>
                <a:gd name="T17" fmla="*/ 7 h 76"/>
                <a:gd name="T18" fmla="*/ 53 w 65"/>
                <a:gd name="T19" fmla="*/ 15 h 76"/>
                <a:gd name="T20" fmla="*/ 57 w 65"/>
                <a:gd name="T21" fmla="*/ 31 h 76"/>
                <a:gd name="T22" fmla="*/ 64 w 65"/>
                <a:gd name="T23" fmla="*/ 42 h 76"/>
                <a:gd name="T24" fmla="*/ 61 w 65"/>
                <a:gd name="T25" fmla="*/ 47 h 76"/>
                <a:gd name="T26" fmla="*/ 60 w 65"/>
                <a:gd name="T27" fmla="*/ 50 h 76"/>
                <a:gd name="T28" fmla="*/ 59 w 65"/>
                <a:gd name="T29" fmla="*/ 59 h 76"/>
                <a:gd name="T30" fmla="*/ 43 w 65"/>
                <a:gd name="T31" fmla="*/ 65 h 76"/>
                <a:gd name="T32" fmla="*/ 41 w 65"/>
                <a:gd name="T33" fmla="*/ 69 h 76"/>
                <a:gd name="T34" fmla="*/ 43 w 65"/>
                <a:gd name="T35" fmla="*/ 74 h 76"/>
                <a:gd name="T36" fmla="*/ 41 w 65"/>
                <a:gd name="T37" fmla="*/ 76 h 76"/>
                <a:gd name="T38" fmla="*/ 33 w 65"/>
                <a:gd name="T39" fmla="*/ 74 h 76"/>
                <a:gd name="T40" fmla="*/ 27 w 65"/>
                <a:gd name="T41" fmla="*/ 72 h 76"/>
                <a:gd name="T42" fmla="*/ 23 w 65"/>
                <a:gd name="T43" fmla="*/ 68 h 76"/>
                <a:gd name="T44" fmla="*/ 11 w 65"/>
                <a:gd name="T45" fmla="*/ 57 h 76"/>
                <a:gd name="T46" fmla="*/ 12 w 65"/>
                <a:gd name="T47" fmla="*/ 52 h 76"/>
                <a:gd name="T48" fmla="*/ 14 w 65"/>
                <a:gd name="T49" fmla="*/ 46 h 76"/>
                <a:gd name="T50" fmla="*/ 16 w 65"/>
                <a:gd name="T51" fmla="*/ 47 h 76"/>
                <a:gd name="T52" fmla="*/ 31 w 65"/>
                <a:gd name="T53" fmla="*/ 60 h 76"/>
                <a:gd name="T54" fmla="*/ 31 w 65"/>
                <a:gd name="T55" fmla="*/ 50 h 76"/>
                <a:gd name="T56" fmla="*/ 30 w 65"/>
                <a:gd name="T57" fmla="*/ 47 h 76"/>
                <a:gd name="T58" fmla="*/ 27 w 65"/>
                <a:gd name="T59" fmla="*/ 40 h 76"/>
                <a:gd name="T60" fmla="*/ 31 w 65"/>
                <a:gd name="T61" fmla="*/ 34 h 76"/>
                <a:gd name="T62" fmla="*/ 38 w 65"/>
                <a:gd name="T63" fmla="*/ 31 h 76"/>
                <a:gd name="T64" fmla="*/ 39 w 65"/>
                <a:gd name="T65" fmla="*/ 27 h 76"/>
                <a:gd name="T66" fmla="*/ 36 w 65"/>
                <a:gd name="T67" fmla="*/ 26 h 76"/>
                <a:gd name="T68" fmla="*/ 26 w 65"/>
                <a:gd name="T69" fmla="*/ 29 h 76"/>
                <a:gd name="T70" fmla="*/ 22 w 65"/>
                <a:gd name="T71" fmla="*/ 25 h 76"/>
                <a:gd name="T72" fmla="*/ 20 w 65"/>
                <a:gd name="T73" fmla="*/ 18 h 76"/>
                <a:gd name="T74" fmla="*/ 19 w 65"/>
                <a:gd name="T75" fmla="*/ 17 h 76"/>
                <a:gd name="T76" fmla="*/ 12 w 65"/>
                <a:gd name="T77" fmla="*/ 23 h 76"/>
                <a:gd name="T78" fmla="*/ 10 w 65"/>
                <a:gd name="T79" fmla="*/ 30 h 76"/>
                <a:gd name="T80" fmla="*/ 7 w 65"/>
                <a:gd name="T81" fmla="*/ 23 h 76"/>
                <a:gd name="T82" fmla="*/ 0 w 65"/>
                <a:gd name="T83" fmla="*/ 15 h 76"/>
                <a:gd name="T84" fmla="*/ 5 w 65"/>
                <a:gd name="T85" fmla="*/ 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" h="76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9" y="2"/>
                    <a:pt x="11" y="0"/>
                    <a:pt x="14" y="2"/>
                  </a:cubicBezTo>
                  <a:cubicBezTo>
                    <a:pt x="15" y="2"/>
                    <a:pt x="15" y="3"/>
                    <a:pt x="16" y="3"/>
                  </a:cubicBezTo>
                  <a:cubicBezTo>
                    <a:pt x="21" y="0"/>
                    <a:pt x="23" y="1"/>
                    <a:pt x="24" y="7"/>
                  </a:cubicBezTo>
                  <a:cubicBezTo>
                    <a:pt x="24" y="8"/>
                    <a:pt x="26" y="6"/>
                    <a:pt x="26" y="6"/>
                  </a:cubicBezTo>
                  <a:cubicBezTo>
                    <a:pt x="30" y="1"/>
                    <a:pt x="35" y="0"/>
                    <a:pt x="41" y="0"/>
                  </a:cubicBezTo>
                  <a:cubicBezTo>
                    <a:pt x="44" y="0"/>
                    <a:pt x="46" y="1"/>
                    <a:pt x="46" y="4"/>
                  </a:cubicBezTo>
                  <a:cubicBezTo>
                    <a:pt x="46" y="5"/>
                    <a:pt x="46" y="7"/>
                    <a:pt x="48" y="7"/>
                  </a:cubicBezTo>
                  <a:cubicBezTo>
                    <a:pt x="53" y="8"/>
                    <a:pt x="53" y="12"/>
                    <a:pt x="53" y="15"/>
                  </a:cubicBezTo>
                  <a:cubicBezTo>
                    <a:pt x="48" y="22"/>
                    <a:pt x="49" y="27"/>
                    <a:pt x="57" y="31"/>
                  </a:cubicBezTo>
                  <a:cubicBezTo>
                    <a:pt x="61" y="33"/>
                    <a:pt x="62" y="38"/>
                    <a:pt x="64" y="42"/>
                  </a:cubicBezTo>
                  <a:cubicBezTo>
                    <a:pt x="65" y="45"/>
                    <a:pt x="63" y="46"/>
                    <a:pt x="61" y="47"/>
                  </a:cubicBezTo>
                  <a:cubicBezTo>
                    <a:pt x="60" y="48"/>
                    <a:pt x="59" y="48"/>
                    <a:pt x="60" y="50"/>
                  </a:cubicBezTo>
                  <a:cubicBezTo>
                    <a:pt x="64" y="54"/>
                    <a:pt x="63" y="57"/>
                    <a:pt x="59" y="59"/>
                  </a:cubicBezTo>
                  <a:cubicBezTo>
                    <a:pt x="54" y="62"/>
                    <a:pt x="49" y="65"/>
                    <a:pt x="43" y="65"/>
                  </a:cubicBezTo>
                  <a:cubicBezTo>
                    <a:pt x="39" y="65"/>
                    <a:pt x="39" y="67"/>
                    <a:pt x="41" y="69"/>
                  </a:cubicBezTo>
                  <a:cubicBezTo>
                    <a:pt x="41" y="71"/>
                    <a:pt x="42" y="72"/>
                    <a:pt x="43" y="74"/>
                  </a:cubicBezTo>
                  <a:cubicBezTo>
                    <a:pt x="43" y="75"/>
                    <a:pt x="43" y="76"/>
                    <a:pt x="41" y="76"/>
                  </a:cubicBezTo>
                  <a:cubicBezTo>
                    <a:pt x="39" y="74"/>
                    <a:pt x="36" y="73"/>
                    <a:pt x="33" y="74"/>
                  </a:cubicBezTo>
                  <a:cubicBezTo>
                    <a:pt x="31" y="75"/>
                    <a:pt x="29" y="74"/>
                    <a:pt x="27" y="72"/>
                  </a:cubicBezTo>
                  <a:cubicBezTo>
                    <a:pt x="26" y="70"/>
                    <a:pt x="25" y="68"/>
                    <a:pt x="23" y="68"/>
                  </a:cubicBezTo>
                  <a:cubicBezTo>
                    <a:pt x="17" y="66"/>
                    <a:pt x="14" y="61"/>
                    <a:pt x="11" y="57"/>
                  </a:cubicBezTo>
                  <a:cubicBezTo>
                    <a:pt x="10" y="55"/>
                    <a:pt x="10" y="53"/>
                    <a:pt x="12" y="52"/>
                  </a:cubicBezTo>
                  <a:cubicBezTo>
                    <a:pt x="14" y="50"/>
                    <a:pt x="15" y="48"/>
                    <a:pt x="14" y="46"/>
                  </a:cubicBezTo>
                  <a:cubicBezTo>
                    <a:pt x="15" y="45"/>
                    <a:pt x="16" y="46"/>
                    <a:pt x="16" y="47"/>
                  </a:cubicBezTo>
                  <a:cubicBezTo>
                    <a:pt x="18" y="55"/>
                    <a:pt x="27" y="55"/>
                    <a:pt x="31" y="60"/>
                  </a:cubicBezTo>
                  <a:cubicBezTo>
                    <a:pt x="31" y="57"/>
                    <a:pt x="28" y="53"/>
                    <a:pt x="31" y="50"/>
                  </a:cubicBezTo>
                  <a:cubicBezTo>
                    <a:pt x="31" y="49"/>
                    <a:pt x="30" y="48"/>
                    <a:pt x="30" y="47"/>
                  </a:cubicBezTo>
                  <a:cubicBezTo>
                    <a:pt x="28" y="45"/>
                    <a:pt x="27" y="43"/>
                    <a:pt x="27" y="40"/>
                  </a:cubicBezTo>
                  <a:cubicBezTo>
                    <a:pt x="26" y="37"/>
                    <a:pt x="27" y="35"/>
                    <a:pt x="31" y="34"/>
                  </a:cubicBezTo>
                  <a:cubicBezTo>
                    <a:pt x="34" y="34"/>
                    <a:pt x="36" y="33"/>
                    <a:pt x="38" y="31"/>
                  </a:cubicBezTo>
                  <a:cubicBezTo>
                    <a:pt x="39" y="30"/>
                    <a:pt x="40" y="29"/>
                    <a:pt x="39" y="27"/>
                  </a:cubicBezTo>
                  <a:cubicBezTo>
                    <a:pt x="38" y="26"/>
                    <a:pt x="37" y="26"/>
                    <a:pt x="36" y="26"/>
                  </a:cubicBezTo>
                  <a:cubicBezTo>
                    <a:pt x="32" y="27"/>
                    <a:pt x="29" y="27"/>
                    <a:pt x="26" y="29"/>
                  </a:cubicBezTo>
                  <a:cubicBezTo>
                    <a:pt x="22" y="30"/>
                    <a:pt x="21" y="29"/>
                    <a:pt x="22" y="25"/>
                  </a:cubicBezTo>
                  <a:cubicBezTo>
                    <a:pt x="23" y="22"/>
                    <a:pt x="21" y="21"/>
                    <a:pt x="20" y="18"/>
                  </a:cubicBezTo>
                  <a:cubicBezTo>
                    <a:pt x="20" y="18"/>
                    <a:pt x="20" y="17"/>
                    <a:pt x="19" y="17"/>
                  </a:cubicBezTo>
                  <a:cubicBezTo>
                    <a:pt x="17" y="19"/>
                    <a:pt x="12" y="18"/>
                    <a:pt x="12" y="23"/>
                  </a:cubicBezTo>
                  <a:cubicBezTo>
                    <a:pt x="12" y="26"/>
                    <a:pt x="11" y="28"/>
                    <a:pt x="10" y="30"/>
                  </a:cubicBezTo>
                  <a:cubicBezTo>
                    <a:pt x="7" y="29"/>
                    <a:pt x="7" y="26"/>
                    <a:pt x="7" y="23"/>
                  </a:cubicBezTo>
                  <a:cubicBezTo>
                    <a:pt x="7" y="17"/>
                    <a:pt x="5" y="16"/>
                    <a:pt x="0" y="15"/>
                  </a:cubicBezTo>
                  <a:cubicBezTo>
                    <a:pt x="0" y="12"/>
                    <a:pt x="3" y="11"/>
                    <a:pt x="5" y="9"/>
                  </a:cubicBezTo>
                  <a:close/>
                </a:path>
              </a:pathLst>
            </a:custGeom>
            <a:solidFill>
              <a:srgbClr val="EB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44">
              <a:extLst>
                <a:ext uri="{FF2B5EF4-FFF2-40B4-BE49-F238E27FC236}">
                  <a16:creationId xmlns:a16="http://schemas.microsoft.com/office/drawing/2014/main" id="{3F8BA2B3-B5F3-3B45-09B5-C84563AA3A09}"/>
                </a:ext>
              </a:extLst>
            </p:cNvPr>
            <p:cNvSpPr/>
            <p:nvPr userDrawn="1"/>
          </p:nvSpPr>
          <p:spPr bwMode="auto">
            <a:xfrm>
              <a:off x="1474788" y="801688"/>
              <a:ext cx="184150" cy="184150"/>
            </a:xfrm>
            <a:custGeom>
              <a:avLst/>
              <a:gdLst>
                <a:gd name="T0" fmla="*/ 31 w 49"/>
                <a:gd name="T1" fmla="*/ 48 h 49"/>
                <a:gd name="T2" fmla="*/ 13 w 49"/>
                <a:gd name="T3" fmla="*/ 43 h 49"/>
                <a:gd name="T4" fmla="*/ 9 w 49"/>
                <a:gd name="T5" fmla="*/ 31 h 49"/>
                <a:gd name="T6" fmla="*/ 3 w 49"/>
                <a:gd name="T7" fmla="*/ 10 h 49"/>
                <a:gd name="T8" fmla="*/ 1 w 49"/>
                <a:gd name="T9" fmla="*/ 5 h 49"/>
                <a:gd name="T10" fmla="*/ 6 w 49"/>
                <a:gd name="T11" fmla="*/ 1 h 49"/>
                <a:gd name="T12" fmla="*/ 22 w 49"/>
                <a:gd name="T13" fmla="*/ 2 h 49"/>
                <a:gd name="T14" fmla="*/ 24 w 49"/>
                <a:gd name="T15" fmla="*/ 4 h 49"/>
                <a:gd name="T16" fmla="*/ 30 w 49"/>
                <a:gd name="T17" fmla="*/ 11 h 49"/>
                <a:gd name="T18" fmla="*/ 47 w 49"/>
                <a:gd name="T19" fmla="*/ 31 h 49"/>
                <a:gd name="T20" fmla="*/ 39 w 49"/>
                <a:gd name="T21" fmla="*/ 47 h 49"/>
                <a:gd name="T22" fmla="*/ 31 w 49"/>
                <a:gd name="T23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49">
                  <a:moveTo>
                    <a:pt x="31" y="48"/>
                  </a:moveTo>
                  <a:cubicBezTo>
                    <a:pt x="24" y="48"/>
                    <a:pt x="18" y="47"/>
                    <a:pt x="13" y="43"/>
                  </a:cubicBezTo>
                  <a:cubicBezTo>
                    <a:pt x="9" y="40"/>
                    <a:pt x="7" y="36"/>
                    <a:pt x="9" y="31"/>
                  </a:cubicBezTo>
                  <a:cubicBezTo>
                    <a:pt x="11" y="22"/>
                    <a:pt x="10" y="15"/>
                    <a:pt x="3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3" y="0"/>
                    <a:pt x="6" y="1"/>
                  </a:cubicBezTo>
                  <a:cubicBezTo>
                    <a:pt x="11" y="1"/>
                    <a:pt x="17" y="1"/>
                    <a:pt x="22" y="2"/>
                  </a:cubicBezTo>
                  <a:cubicBezTo>
                    <a:pt x="23" y="2"/>
                    <a:pt x="24" y="3"/>
                    <a:pt x="24" y="4"/>
                  </a:cubicBezTo>
                  <a:cubicBezTo>
                    <a:pt x="24" y="8"/>
                    <a:pt x="27" y="10"/>
                    <a:pt x="30" y="11"/>
                  </a:cubicBezTo>
                  <a:cubicBezTo>
                    <a:pt x="40" y="14"/>
                    <a:pt x="44" y="23"/>
                    <a:pt x="47" y="31"/>
                  </a:cubicBezTo>
                  <a:cubicBezTo>
                    <a:pt x="49" y="37"/>
                    <a:pt x="45" y="46"/>
                    <a:pt x="39" y="47"/>
                  </a:cubicBezTo>
                  <a:cubicBezTo>
                    <a:pt x="36" y="47"/>
                    <a:pt x="33" y="49"/>
                    <a:pt x="31" y="48"/>
                  </a:cubicBezTo>
                  <a:close/>
                </a:path>
              </a:pathLst>
            </a:custGeom>
            <a:solidFill>
              <a:srgbClr val="EF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45">
              <a:extLst>
                <a:ext uri="{FF2B5EF4-FFF2-40B4-BE49-F238E27FC236}">
                  <a16:creationId xmlns:a16="http://schemas.microsoft.com/office/drawing/2014/main" id="{5B8C8910-8DD7-C074-CAC7-2C1DE6798C52}"/>
                </a:ext>
              </a:extLst>
            </p:cNvPr>
            <p:cNvSpPr/>
            <p:nvPr userDrawn="1"/>
          </p:nvSpPr>
          <p:spPr bwMode="auto">
            <a:xfrm>
              <a:off x="1117600" y="582613"/>
              <a:ext cx="173038" cy="200025"/>
            </a:xfrm>
            <a:custGeom>
              <a:avLst/>
              <a:gdLst>
                <a:gd name="T0" fmla="*/ 41 w 46"/>
                <a:gd name="T1" fmla="*/ 3 h 53"/>
                <a:gd name="T2" fmla="*/ 42 w 46"/>
                <a:gd name="T3" fmla="*/ 12 h 53"/>
                <a:gd name="T4" fmla="*/ 43 w 46"/>
                <a:gd name="T5" fmla="*/ 17 h 53"/>
                <a:gd name="T6" fmla="*/ 41 w 46"/>
                <a:gd name="T7" fmla="*/ 28 h 53"/>
                <a:gd name="T8" fmla="*/ 40 w 46"/>
                <a:gd name="T9" fmla="*/ 33 h 53"/>
                <a:gd name="T10" fmla="*/ 36 w 46"/>
                <a:gd name="T11" fmla="*/ 44 h 53"/>
                <a:gd name="T12" fmla="*/ 28 w 46"/>
                <a:gd name="T13" fmla="*/ 46 h 53"/>
                <a:gd name="T14" fmla="*/ 23 w 46"/>
                <a:gd name="T15" fmla="*/ 49 h 53"/>
                <a:gd name="T16" fmla="*/ 15 w 46"/>
                <a:gd name="T17" fmla="*/ 52 h 53"/>
                <a:gd name="T18" fmla="*/ 8 w 46"/>
                <a:gd name="T19" fmla="*/ 49 h 53"/>
                <a:gd name="T20" fmla="*/ 2 w 46"/>
                <a:gd name="T21" fmla="*/ 27 h 53"/>
                <a:gd name="T22" fmla="*/ 18 w 46"/>
                <a:gd name="T23" fmla="*/ 24 h 53"/>
                <a:gd name="T24" fmla="*/ 21 w 46"/>
                <a:gd name="T25" fmla="*/ 23 h 53"/>
                <a:gd name="T26" fmla="*/ 27 w 46"/>
                <a:gd name="T27" fmla="*/ 24 h 53"/>
                <a:gd name="T28" fmla="*/ 29 w 46"/>
                <a:gd name="T29" fmla="*/ 24 h 53"/>
                <a:gd name="T30" fmla="*/ 29 w 46"/>
                <a:gd name="T31" fmla="*/ 23 h 53"/>
                <a:gd name="T32" fmla="*/ 26 w 46"/>
                <a:gd name="T33" fmla="*/ 18 h 53"/>
                <a:gd name="T34" fmla="*/ 22 w 46"/>
                <a:gd name="T35" fmla="*/ 20 h 53"/>
                <a:gd name="T36" fmla="*/ 18 w 46"/>
                <a:gd name="T37" fmla="*/ 19 h 53"/>
                <a:gd name="T38" fmla="*/ 12 w 46"/>
                <a:gd name="T39" fmla="*/ 11 h 53"/>
                <a:gd name="T40" fmla="*/ 24 w 46"/>
                <a:gd name="T41" fmla="*/ 5 h 53"/>
                <a:gd name="T42" fmla="*/ 32 w 46"/>
                <a:gd name="T43" fmla="*/ 2 h 53"/>
                <a:gd name="T44" fmla="*/ 41 w 46"/>
                <a:gd name="T45" fmla="*/ 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" h="52">
                  <a:moveTo>
                    <a:pt x="41" y="3"/>
                  </a:moveTo>
                  <a:cubicBezTo>
                    <a:pt x="44" y="6"/>
                    <a:pt x="45" y="9"/>
                    <a:pt x="42" y="12"/>
                  </a:cubicBezTo>
                  <a:cubicBezTo>
                    <a:pt x="40" y="13"/>
                    <a:pt x="41" y="15"/>
                    <a:pt x="43" y="17"/>
                  </a:cubicBezTo>
                  <a:cubicBezTo>
                    <a:pt x="46" y="21"/>
                    <a:pt x="46" y="25"/>
                    <a:pt x="41" y="28"/>
                  </a:cubicBezTo>
                  <a:cubicBezTo>
                    <a:pt x="39" y="30"/>
                    <a:pt x="38" y="30"/>
                    <a:pt x="40" y="33"/>
                  </a:cubicBezTo>
                  <a:cubicBezTo>
                    <a:pt x="44" y="37"/>
                    <a:pt x="43" y="40"/>
                    <a:pt x="36" y="44"/>
                  </a:cubicBezTo>
                  <a:cubicBezTo>
                    <a:pt x="34" y="45"/>
                    <a:pt x="31" y="46"/>
                    <a:pt x="28" y="46"/>
                  </a:cubicBezTo>
                  <a:cubicBezTo>
                    <a:pt x="25" y="46"/>
                    <a:pt x="23" y="45"/>
                    <a:pt x="23" y="49"/>
                  </a:cubicBezTo>
                  <a:cubicBezTo>
                    <a:pt x="23" y="51"/>
                    <a:pt x="18" y="53"/>
                    <a:pt x="15" y="52"/>
                  </a:cubicBezTo>
                  <a:cubicBezTo>
                    <a:pt x="12" y="52"/>
                    <a:pt x="10" y="50"/>
                    <a:pt x="8" y="49"/>
                  </a:cubicBezTo>
                  <a:cubicBezTo>
                    <a:pt x="3" y="43"/>
                    <a:pt x="0" y="35"/>
                    <a:pt x="2" y="27"/>
                  </a:cubicBezTo>
                  <a:cubicBezTo>
                    <a:pt x="7" y="25"/>
                    <a:pt x="11" y="20"/>
                    <a:pt x="18" y="24"/>
                  </a:cubicBezTo>
                  <a:cubicBezTo>
                    <a:pt x="19" y="24"/>
                    <a:pt x="20" y="24"/>
                    <a:pt x="21" y="23"/>
                  </a:cubicBezTo>
                  <a:cubicBezTo>
                    <a:pt x="23" y="22"/>
                    <a:pt x="25" y="22"/>
                    <a:pt x="27" y="24"/>
                  </a:cubicBezTo>
                  <a:cubicBezTo>
                    <a:pt x="27" y="24"/>
                    <a:pt x="28" y="25"/>
                    <a:pt x="29" y="24"/>
                  </a:cubicBezTo>
                  <a:cubicBezTo>
                    <a:pt x="29" y="24"/>
                    <a:pt x="29" y="23"/>
                    <a:pt x="29" y="23"/>
                  </a:cubicBezTo>
                  <a:cubicBezTo>
                    <a:pt x="29" y="21"/>
                    <a:pt x="28" y="19"/>
                    <a:pt x="26" y="18"/>
                  </a:cubicBezTo>
                  <a:cubicBezTo>
                    <a:pt x="24" y="17"/>
                    <a:pt x="24" y="19"/>
                    <a:pt x="22" y="20"/>
                  </a:cubicBezTo>
                  <a:cubicBezTo>
                    <a:pt x="20" y="22"/>
                    <a:pt x="18" y="21"/>
                    <a:pt x="18" y="19"/>
                  </a:cubicBezTo>
                  <a:cubicBezTo>
                    <a:pt x="18" y="15"/>
                    <a:pt x="15" y="13"/>
                    <a:pt x="12" y="11"/>
                  </a:cubicBezTo>
                  <a:cubicBezTo>
                    <a:pt x="16" y="8"/>
                    <a:pt x="19" y="6"/>
                    <a:pt x="24" y="5"/>
                  </a:cubicBezTo>
                  <a:cubicBezTo>
                    <a:pt x="27" y="5"/>
                    <a:pt x="29" y="4"/>
                    <a:pt x="32" y="2"/>
                  </a:cubicBezTo>
                  <a:cubicBezTo>
                    <a:pt x="35" y="0"/>
                    <a:pt x="38" y="0"/>
                    <a:pt x="41" y="3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46">
              <a:extLst>
                <a:ext uri="{FF2B5EF4-FFF2-40B4-BE49-F238E27FC236}">
                  <a16:creationId xmlns:a16="http://schemas.microsoft.com/office/drawing/2014/main" id="{C4369819-3F29-BAD7-5CB6-51AF41B81C60}"/>
                </a:ext>
              </a:extLst>
            </p:cNvPr>
            <p:cNvSpPr/>
            <p:nvPr userDrawn="1"/>
          </p:nvSpPr>
          <p:spPr bwMode="auto">
            <a:xfrm>
              <a:off x="1049338" y="519113"/>
              <a:ext cx="222250" cy="249238"/>
            </a:xfrm>
            <a:custGeom>
              <a:avLst/>
              <a:gdLst>
                <a:gd name="T0" fmla="*/ 59 w 59"/>
                <a:gd name="T1" fmla="*/ 20 h 66"/>
                <a:gd name="T2" fmla="*/ 49 w 59"/>
                <a:gd name="T3" fmla="*/ 21 h 66"/>
                <a:gd name="T4" fmla="*/ 42 w 59"/>
                <a:gd name="T5" fmla="*/ 24 h 66"/>
                <a:gd name="T6" fmla="*/ 31 w 59"/>
                <a:gd name="T7" fmla="*/ 28 h 66"/>
                <a:gd name="T8" fmla="*/ 23 w 59"/>
                <a:gd name="T9" fmla="*/ 41 h 66"/>
                <a:gd name="T10" fmla="*/ 20 w 59"/>
                <a:gd name="T11" fmla="*/ 44 h 66"/>
                <a:gd name="T12" fmla="*/ 20 w 59"/>
                <a:gd name="T13" fmla="*/ 53 h 66"/>
                <a:gd name="T14" fmla="*/ 20 w 59"/>
                <a:gd name="T15" fmla="*/ 55 h 66"/>
                <a:gd name="T16" fmla="*/ 26 w 59"/>
                <a:gd name="T17" fmla="*/ 66 h 66"/>
                <a:gd name="T18" fmla="*/ 8 w 59"/>
                <a:gd name="T19" fmla="*/ 58 h 66"/>
                <a:gd name="T20" fmla="*/ 3 w 59"/>
                <a:gd name="T21" fmla="*/ 39 h 66"/>
                <a:gd name="T22" fmla="*/ 5 w 59"/>
                <a:gd name="T23" fmla="*/ 46 h 66"/>
                <a:gd name="T24" fmla="*/ 15 w 59"/>
                <a:gd name="T25" fmla="*/ 57 h 66"/>
                <a:gd name="T26" fmla="*/ 18 w 59"/>
                <a:gd name="T27" fmla="*/ 58 h 66"/>
                <a:gd name="T28" fmla="*/ 14 w 59"/>
                <a:gd name="T29" fmla="*/ 54 h 66"/>
                <a:gd name="T30" fmla="*/ 7 w 59"/>
                <a:gd name="T31" fmla="*/ 42 h 66"/>
                <a:gd name="T32" fmla="*/ 6 w 59"/>
                <a:gd name="T33" fmla="*/ 34 h 66"/>
                <a:gd name="T34" fmla="*/ 4 w 59"/>
                <a:gd name="T35" fmla="*/ 24 h 66"/>
                <a:gd name="T36" fmla="*/ 12 w 59"/>
                <a:gd name="T37" fmla="*/ 15 h 66"/>
                <a:gd name="T38" fmla="*/ 17 w 59"/>
                <a:gd name="T39" fmla="*/ 16 h 66"/>
                <a:gd name="T40" fmla="*/ 28 w 59"/>
                <a:gd name="T41" fmla="*/ 23 h 66"/>
                <a:gd name="T42" fmla="*/ 32 w 59"/>
                <a:gd name="T43" fmla="*/ 25 h 66"/>
                <a:gd name="T44" fmla="*/ 31 w 59"/>
                <a:gd name="T45" fmla="*/ 22 h 66"/>
                <a:gd name="T46" fmla="*/ 30 w 59"/>
                <a:gd name="T47" fmla="*/ 21 h 66"/>
                <a:gd name="T48" fmla="*/ 26 w 59"/>
                <a:gd name="T49" fmla="*/ 15 h 66"/>
                <a:gd name="T50" fmla="*/ 25 w 59"/>
                <a:gd name="T51" fmla="*/ 15 h 66"/>
                <a:gd name="T52" fmla="*/ 21 w 59"/>
                <a:gd name="T53" fmla="*/ 13 h 66"/>
                <a:gd name="T54" fmla="*/ 25 w 59"/>
                <a:gd name="T55" fmla="*/ 11 h 66"/>
                <a:gd name="T56" fmla="*/ 29 w 59"/>
                <a:gd name="T57" fmla="*/ 11 h 66"/>
                <a:gd name="T58" fmla="*/ 33 w 59"/>
                <a:gd name="T59" fmla="*/ 10 h 66"/>
                <a:gd name="T60" fmla="*/ 37 w 59"/>
                <a:gd name="T61" fmla="*/ 8 h 66"/>
                <a:gd name="T62" fmla="*/ 42 w 59"/>
                <a:gd name="T63" fmla="*/ 3 h 66"/>
                <a:gd name="T64" fmla="*/ 43 w 59"/>
                <a:gd name="T65" fmla="*/ 0 h 66"/>
                <a:gd name="T66" fmla="*/ 48 w 59"/>
                <a:gd name="T67" fmla="*/ 7 h 66"/>
                <a:gd name="T68" fmla="*/ 56 w 59"/>
                <a:gd name="T69" fmla="*/ 16 h 66"/>
                <a:gd name="T70" fmla="*/ 59 w 59"/>
                <a:gd name="T71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" h="66">
                  <a:moveTo>
                    <a:pt x="59" y="20"/>
                  </a:moveTo>
                  <a:cubicBezTo>
                    <a:pt x="56" y="18"/>
                    <a:pt x="52" y="19"/>
                    <a:pt x="49" y="21"/>
                  </a:cubicBezTo>
                  <a:cubicBezTo>
                    <a:pt x="47" y="22"/>
                    <a:pt x="45" y="24"/>
                    <a:pt x="42" y="24"/>
                  </a:cubicBezTo>
                  <a:cubicBezTo>
                    <a:pt x="38" y="24"/>
                    <a:pt x="34" y="26"/>
                    <a:pt x="31" y="28"/>
                  </a:cubicBezTo>
                  <a:cubicBezTo>
                    <a:pt x="31" y="36"/>
                    <a:pt x="30" y="38"/>
                    <a:pt x="23" y="41"/>
                  </a:cubicBezTo>
                  <a:cubicBezTo>
                    <a:pt x="21" y="41"/>
                    <a:pt x="21" y="43"/>
                    <a:pt x="20" y="44"/>
                  </a:cubicBezTo>
                  <a:cubicBezTo>
                    <a:pt x="21" y="47"/>
                    <a:pt x="22" y="50"/>
                    <a:pt x="20" y="53"/>
                  </a:cubicBezTo>
                  <a:cubicBezTo>
                    <a:pt x="19" y="54"/>
                    <a:pt x="20" y="55"/>
                    <a:pt x="20" y="55"/>
                  </a:cubicBezTo>
                  <a:cubicBezTo>
                    <a:pt x="24" y="58"/>
                    <a:pt x="24" y="62"/>
                    <a:pt x="26" y="66"/>
                  </a:cubicBezTo>
                  <a:cubicBezTo>
                    <a:pt x="20" y="63"/>
                    <a:pt x="13" y="63"/>
                    <a:pt x="8" y="58"/>
                  </a:cubicBezTo>
                  <a:cubicBezTo>
                    <a:pt x="3" y="53"/>
                    <a:pt x="0" y="47"/>
                    <a:pt x="3" y="39"/>
                  </a:cubicBezTo>
                  <a:cubicBezTo>
                    <a:pt x="5" y="41"/>
                    <a:pt x="5" y="44"/>
                    <a:pt x="5" y="46"/>
                  </a:cubicBezTo>
                  <a:cubicBezTo>
                    <a:pt x="6" y="52"/>
                    <a:pt x="9" y="55"/>
                    <a:pt x="15" y="57"/>
                  </a:cubicBezTo>
                  <a:cubicBezTo>
                    <a:pt x="16" y="57"/>
                    <a:pt x="16" y="58"/>
                    <a:pt x="18" y="58"/>
                  </a:cubicBezTo>
                  <a:cubicBezTo>
                    <a:pt x="16" y="57"/>
                    <a:pt x="15" y="56"/>
                    <a:pt x="14" y="54"/>
                  </a:cubicBezTo>
                  <a:cubicBezTo>
                    <a:pt x="13" y="50"/>
                    <a:pt x="11" y="46"/>
                    <a:pt x="7" y="42"/>
                  </a:cubicBezTo>
                  <a:cubicBezTo>
                    <a:pt x="5" y="40"/>
                    <a:pt x="5" y="36"/>
                    <a:pt x="6" y="34"/>
                  </a:cubicBezTo>
                  <a:cubicBezTo>
                    <a:pt x="9" y="30"/>
                    <a:pt x="8" y="27"/>
                    <a:pt x="4" y="24"/>
                  </a:cubicBezTo>
                  <a:cubicBezTo>
                    <a:pt x="5" y="19"/>
                    <a:pt x="7" y="17"/>
                    <a:pt x="12" y="15"/>
                  </a:cubicBezTo>
                  <a:cubicBezTo>
                    <a:pt x="13" y="16"/>
                    <a:pt x="15" y="16"/>
                    <a:pt x="17" y="16"/>
                  </a:cubicBezTo>
                  <a:cubicBezTo>
                    <a:pt x="22" y="16"/>
                    <a:pt x="26" y="18"/>
                    <a:pt x="28" y="23"/>
                  </a:cubicBezTo>
                  <a:cubicBezTo>
                    <a:pt x="29" y="24"/>
                    <a:pt x="30" y="26"/>
                    <a:pt x="32" y="25"/>
                  </a:cubicBezTo>
                  <a:cubicBezTo>
                    <a:pt x="33" y="24"/>
                    <a:pt x="31" y="23"/>
                    <a:pt x="31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5" y="14"/>
                    <a:pt x="29" y="16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3" y="14"/>
                    <a:pt x="21" y="15"/>
                    <a:pt x="21" y="13"/>
                  </a:cubicBezTo>
                  <a:cubicBezTo>
                    <a:pt x="21" y="11"/>
                    <a:pt x="23" y="11"/>
                    <a:pt x="25" y="11"/>
                  </a:cubicBezTo>
                  <a:cubicBezTo>
                    <a:pt x="26" y="10"/>
                    <a:pt x="28" y="11"/>
                    <a:pt x="29" y="11"/>
                  </a:cubicBezTo>
                  <a:cubicBezTo>
                    <a:pt x="31" y="12"/>
                    <a:pt x="33" y="12"/>
                    <a:pt x="33" y="10"/>
                  </a:cubicBezTo>
                  <a:cubicBezTo>
                    <a:pt x="34" y="7"/>
                    <a:pt x="36" y="8"/>
                    <a:pt x="37" y="8"/>
                  </a:cubicBezTo>
                  <a:cubicBezTo>
                    <a:pt x="41" y="8"/>
                    <a:pt x="43" y="7"/>
                    <a:pt x="42" y="3"/>
                  </a:cubicBezTo>
                  <a:cubicBezTo>
                    <a:pt x="42" y="2"/>
                    <a:pt x="42" y="1"/>
                    <a:pt x="43" y="0"/>
                  </a:cubicBezTo>
                  <a:cubicBezTo>
                    <a:pt x="42" y="4"/>
                    <a:pt x="44" y="6"/>
                    <a:pt x="48" y="7"/>
                  </a:cubicBezTo>
                  <a:cubicBezTo>
                    <a:pt x="53" y="8"/>
                    <a:pt x="57" y="10"/>
                    <a:pt x="56" y="16"/>
                  </a:cubicBezTo>
                  <a:cubicBezTo>
                    <a:pt x="56" y="18"/>
                    <a:pt x="59" y="19"/>
                    <a:pt x="59" y="20"/>
                  </a:cubicBezTo>
                  <a:close/>
                </a:path>
              </a:pathLst>
            </a:custGeom>
            <a:solidFill>
              <a:srgbClr val="F8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47">
              <a:extLst>
                <a:ext uri="{FF2B5EF4-FFF2-40B4-BE49-F238E27FC236}">
                  <a16:creationId xmlns:a16="http://schemas.microsoft.com/office/drawing/2014/main" id="{F6F0B784-1DF5-6AE8-559B-BCA80D66AE1A}"/>
                </a:ext>
              </a:extLst>
            </p:cNvPr>
            <p:cNvSpPr/>
            <p:nvPr userDrawn="1"/>
          </p:nvSpPr>
          <p:spPr bwMode="auto">
            <a:xfrm>
              <a:off x="354013" y="741363"/>
              <a:ext cx="157163" cy="146050"/>
            </a:xfrm>
            <a:custGeom>
              <a:avLst/>
              <a:gdLst>
                <a:gd name="T0" fmla="*/ 39 w 42"/>
                <a:gd name="T1" fmla="*/ 10 h 39"/>
                <a:gd name="T2" fmla="*/ 34 w 42"/>
                <a:gd name="T3" fmla="*/ 33 h 39"/>
                <a:gd name="T4" fmla="*/ 19 w 42"/>
                <a:gd name="T5" fmla="*/ 37 h 39"/>
                <a:gd name="T6" fmla="*/ 7 w 42"/>
                <a:gd name="T7" fmla="*/ 29 h 39"/>
                <a:gd name="T8" fmla="*/ 5 w 42"/>
                <a:gd name="T9" fmla="*/ 27 h 39"/>
                <a:gd name="T10" fmla="*/ 2 w 42"/>
                <a:gd name="T11" fmla="*/ 15 h 39"/>
                <a:gd name="T12" fmla="*/ 6 w 42"/>
                <a:gd name="T13" fmla="*/ 8 h 39"/>
                <a:gd name="T14" fmla="*/ 19 w 42"/>
                <a:gd name="T15" fmla="*/ 2 h 39"/>
                <a:gd name="T16" fmla="*/ 24 w 42"/>
                <a:gd name="T17" fmla="*/ 5 h 39"/>
                <a:gd name="T18" fmla="*/ 29 w 42"/>
                <a:gd name="T19" fmla="*/ 9 h 39"/>
                <a:gd name="T20" fmla="*/ 32 w 42"/>
                <a:gd name="T21" fmla="*/ 10 h 39"/>
                <a:gd name="T22" fmla="*/ 39 w 42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39">
                  <a:moveTo>
                    <a:pt x="39" y="10"/>
                  </a:moveTo>
                  <a:cubicBezTo>
                    <a:pt x="39" y="18"/>
                    <a:pt x="42" y="27"/>
                    <a:pt x="34" y="33"/>
                  </a:cubicBezTo>
                  <a:cubicBezTo>
                    <a:pt x="29" y="37"/>
                    <a:pt x="24" y="36"/>
                    <a:pt x="19" y="37"/>
                  </a:cubicBezTo>
                  <a:cubicBezTo>
                    <a:pt x="12" y="39"/>
                    <a:pt x="9" y="34"/>
                    <a:pt x="7" y="29"/>
                  </a:cubicBezTo>
                  <a:cubicBezTo>
                    <a:pt x="6" y="28"/>
                    <a:pt x="5" y="27"/>
                    <a:pt x="5" y="27"/>
                  </a:cubicBezTo>
                  <a:cubicBezTo>
                    <a:pt x="1" y="23"/>
                    <a:pt x="0" y="20"/>
                    <a:pt x="2" y="15"/>
                  </a:cubicBezTo>
                  <a:cubicBezTo>
                    <a:pt x="4" y="13"/>
                    <a:pt x="5" y="10"/>
                    <a:pt x="6" y="8"/>
                  </a:cubicBezTo>
                  <a:cubicBezTo>
                    <a:pt x="10" y="6"/>
                    <a:pt x="15" y="5"/>
                    <a:pt x="19" y="2"/>
                  </a:cubicBezTo>
                  <a:cubicBezTo>
                    <a:pt x="22" y="0"/>
                    <a:pt x="23" y="2"/>
                    <a:pt x="24" y="5"/>
                  </a:cubicBezTo>
                  <a:cubicBezTo>
                    <a:pt x="25" y="7"/>
                    <a:pt x="26" y="9"/>
                    <a:pt x="29" y="9"/>
                  </a:cubicBezTo>
                  <a:cubicBezTo>
                    <a:pt x="30" y="8"/>
                    <a:pt x="31" y="9"/>
                    <a:pt x="32" y="10"/>
                  </a:cubicBezTo>
                  <a:cubicBezTo>
                    <a:pt x="34" y="14"/>
                    <a:pt x="37" y="13"/>
                    <a:pt x="39" y="10"/>
                  </a:cubicBezTo>
                  <a:close/>
                </a:path>
              </a:pathLst>
            </a:custGeom>
            <a:solidFill>
              <a:srgbClr val="E1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8">
              <a:extLst>
                <a:ext uri="{FF2B5EF4-FFF2-40B4-BE49-F238E27FC236}">
                  <a16:creationId xmlns:a16="http://schemas.microsoft.com/office/drawing/2014/main" id="{DB91AB5A-EB29-C77F-3777-FBEA87955C22}"/>
                </a:ext>
              </a:extLst>
            </p:cNvPr>
            <p:cNvSpPr/>
            <p:nvPr userDrawn="1"/>
          </p:nvSpPr>
          <p:spPr bwMode="auto">
            <a:xfrm>
              <a:off x="1444625" y="511175"/>
              <a:ext cx="153988" cy="139700"/>
            </a:xfrm>
            <a:custGeom>
              <a:avLst/>
              <a:gdLst>
                <a:gd name="T0" fmla="*/ 40 w 41"/>
                <a:gd name="T1" fmla="*/ 12 h 37"/>
                <a:gd name="T2" fmla="*/ 34 w 41"/>
                <a:gd name="T3" fmla="*/ 31 h 37"/>
                <a:gd name="T4" fmla="*/ 17 w 41"/>
                <a:gd name="T5" fmla="*/ 36 h 37"/>
                <a:gd name="T6" fmla="*/ 12 w 41"/>
                <a:gd name="T7" fmla="*/ 34 h 37"/>
                <a:gd name="T8" fmla="*/ 3 w 41"/>
                <a:gd name="T9" fmla="*/ 22 h 37"/>
                <a:gd name="T10" fmla="*/ 4 w 41"/>
                <a:gd name="T11" fmla="*/ 11 h 37"/>
                <a:gd name="T12" fmla="*/ 6 w 41"/>
                <a:gd name="T13" fmla="*/ 6 h 37"/>
                <a:gd name="T14" fmla="*/ 18 w 41"/>
                <a:gd name="T15" fmla="*/ 1 h 37"/>
                <a:gd name="T16" fmla="*/ 25 w 41"/>
                <a:gd name="T17" fmla="*/ 5 h 37"/>
                <a:gd name="T18" fmla="*/ 26 w 41"/>
                <a:gd name="T19" fmla="*/ 7 h 37"/>
                <a:gd name="T20" fmla="*/ 40 w 41"/>
                <a:gd name="T21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7">
                  <a:moveTo>
                    <a:pt x="40" y="12"/>
                  </a:moveTo>
                  <a:cubicBezTo>
                    <a:pt x="40" y="19"/>
                    <a:pt x="41" y="26"/>
                    <a:pt x="34" y="31"/>
                  </a:cubicBezTo>
                  <a:cubicBezTo>
                    <a:pt x="33" y="33"/>
                    <a:pt x="18" y="37"/>
                    <a:pt x="17" y="36"/>
                  </a:cubicBezTo>
                  <a:cubicBezTo>
                    <a:pt x="15" y="36"/>
                    <a:pt x="14" y="35"/>
                    <a:pt x="12" y="34"/>
                  </a:cubicBezTo>
                  <a:cubicBezTo>
                    <a:pt x="8" y="31"/>
                    <a:pt x="6" y="27"/>
                    <a:pt x="3" y="22"/>
                  </a:cubicBezTo>
                  <a:cubicBezTo>
                    <a:pt x="0" y="19"/>
                    <a:pt x="2" y="15"/>
                    <a:pt x="4" y="11"/>
                  </a:cubicBezTo>
                  <a:cubicBezTo>
                    <a:pt x="5" y="9"/>
                    <a:pt x="6" y="8"/>
                    <a:pt x="6" y="6"/>
                  </a:cubicBezTo>
                  <a:cubicBezTo>
                    <a:pt x="10" y="6"/>
                    <a:pt x="14" y="3"/>
                    <a:pt x="18" y="1"/>
                  </a:cubicBezTo>
                  <a:cubicBezTo>
                    <a:pt x="22" y="0"/>
                    <a:pt x="23" y="0"/>
                    <a:pt x="25" y="5"/>
                  </a:cubicBezTo>
                  <a:cubicBezTo>
                    <a:pt x="25" y="6"/>
                    <a:pt x="26" y="7"/>
                    <a:pt x="26" y="7"/>
                  </a:cubicBezTo>
                  <a:cubicBezTo>
                    <a:pt x="32" y="6"/>
                    <a:pt x="34" y="13"/>
                    <a:pt x="40" y="12"/>
                  </a:cubicBezTo>
                  <a:close/>
                </a:path>
              </a:pathLst>
            </a:custGeom>
            <a:solidFill>
              <a:srgbClr val="E1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9">
              <a:extLst>
                <a:ext uri="{FF2B5EF4-FFF2-40B4-BE49-F238E27FC236}">
                  <a16:creationId xmlns:a16="http://schemas.microsoft.com/office/drawing/2014/main" id="{B00B17F8-1779-2E3E-6C3A-812C2BD82E45}"/>
                </a:ext>
              </a:extLst>
            </p:cNvPr>
            <p:cNvSpPr/>
            <p:nvPr userDrawn="1"/>
          </p:nvSpPr>
          <p:spPr bwMode="auto">
            <a:xfrm>
              <a:off x="828675" y="595313"/>
              <a:ext cx="168275" cy="239713"/>
            </a:xfrm>
            <a:custGeom>
              <a:avLst/>
              <a:gdLst>
                <a:gd name="T0" fmla="*/ 40 w 45"/>
                <a:gd name="T1" fmla="*/ 35 h 64"/>
                <a:gd name="T2" fmla="*/ 35 w 45"/>
                <a:gd name="T3" fmla="*/ 38 h 64"/>
                <a:gd name="T4" fmla="*/ 34 w 45"/>
                <a:gd name="T5" fmla="*/ 43 h 64"/>
                <a:gd name="T6" fmla="*/ 43 w 45"/>
                <a:gd name="T7" fmla="*/ 53 h 64"/>
                <a:gd name="T8" fmla="*/ 44 w 45"/>
                <a:gd name="T9" fmla="*/ 56 h 64"/>
                <a:gd name="T10" fmla="*/ 40 w 45"/>
                <a:gd name="T11" fmla="*/ 55 h 64"/>
                <a:gd name="T12" fmla="*/ 29 w 45"/>
                <a:gd name="T13" fmla="*/ 50 h 64"/>
                <a:gd name="T14" fmla="*/ 18 w 45"/>
                <a:gd name="T15" fmla="*/ 55 h 64"/>
                <a:gd name="T16" fmla="*/ 13 w 45"/>
                <a:gd name="T17" fmla="*/ 64 h 64"/>
                <a:gd name="T18" fmla="*/ 12 w 45"/>
                <a:gd name="T19" fmla="*/ 58 h 64"/>
                <a:gd name="T20" fmla="*/ 11 w 45"/>
                <a:gd name="T21" fmla="*/ 50 h 64"/>
                <a:gd name="T22" fmla="*/ 6 w 45"/>
                <a:gd name="T23" fmla="*/ 48 h 64"/>
                <a:gd name="T24" fmla="*/ 1 w 45"/>
                <a:gd name="T25" fmla="*/ 49 h 64"/>
                <a:gd name="T26" fmla="*/ 4 w 45"/>
                <a:gd name="T27" fmla="*/ 44 h 64"/>
                <a:gd name="T28" fmla="*/ 9 w 45"/>
                <a:gd name="T29" fmla="*/ 31 h 64"/>
                <a:gd name="T30" fmla="*/ 1 w 45"/>
                <a:gd name="T31" fmla="*/ 0 h 64"/>
                <a:gd name="T32" fmla="*/ 8 w 45"/>
                <a:gd name="T33" fmla="*/ 7 h 64"/>
                <a:gd name="T34" fmla="*/ 22 w 45"/>
                <a:gd name="T35" fmla="*/ 29 h 64"/>
                <a:gd name="T36" fmla="*/ 30 w 45"/>
                <a:gd name="T37" fmla="*/ 32 h 64"/>
                <a:gd name="T38" fmla="*/ 40 w 45"/>
                <a:gd name="T39" fmla="*/ 3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64">
                  <a:moveTo>
                    <a:pt x="40" y="35"/>
                  </a:moveTo>
                  <a:cubicBezTo>
                    <a:pt x="39" y="37"/>
                    <a:pt x="37" y="37"/>
                    <a:pt x="35" y="38"/>
                  </a:cubicBezTo>
                  <a:cubicBezTo>
                    <a:pt x="31" y="39"/>
                    <a:pt x="31" y="41"/>
                    <a:pt x="34" y="43"/>
                  </a:cubicBezTo>
                  <a:cubicBezTo>
                    <a:pt x="38" y="46"/>
                    <a:pt x="41" y="49"/>
                    <a:pt x="43" y="53"/>
                  </a:cubicBezTo>
                  <a:cubicBezTo>
                    <a:pt x="44" y="54"/>
                    <a:pt x="45" y="55"/>
                    <a:pt x="44" y="56"/>
                  </a:cubicBezTo>
                  <a:cubicBezTo>
                    <a:pt x="43" y="57"/>
                    <a:pt x="42" y="56"/>
                    <a:pt x="40" y="55"/>
                  </a:cubicBezTo>
                  <a:cubicBezTo>
                    <a:pt x="37" y="53"/>
                    <a:pt x="33" y="51"/>
                    <a:pt x="29" y="50"/>
                  </a:cubicBezTo>
                  <a:cubicBezTo>
                    <a:pt x="23" y="48"/>
                    <a:pt x="20" y="49"/>
                    <a:pt x="18" y="55"/>
                  </a:cubicBezTo>
                  <a:cubicBezTo>
                    <a:pt x="16" y="58"/>
                    <a:pt x="15" y="61"/>
                    <a:pt x="13" y="64"/>
                  </a:cubicBezTo>
                  <a:cubicBezTo>
                    <a:pt x="11" y="62"/>
                    <a:pt x="11" y="60"/>
                    <a:pt x="12" y="58"/>
                  </a:cubicBezTo>
                  <a:cubicBezTo>
                    <a:pt x="12" y="55"/>
                    <a:pt x="13" y="53"/>
                    <a:pt x="11" y="50"/>
                  </a:cubicBezTo>
                  <a:cubicBezTo>
                    <a:pt x="10" y="49"/>
                    <a:pt x="9" y="48"/>
                    <a:pt x="6" y="48"/>
                  </a:cubicBezTo>
                  <a:cubicBezTo>
                    <a:pt x="5" y="49"/>
                    <a:pt x="3" y="50"/>
                    <a:pt x="1" y="49"/>
                  </a:cubicBezTo>
                  <a:cubicBezTo>
                    <a:pt x="0" y="47"/>
                    <a:pt x="2" y="45"/>
                    <a:pt x="4" y="44"/>
                  </a:cubicBezTo>
                  <a:cubicBezTo>
                    <a:pt x="9" y="41"/>
                    <a:pt x="10" y="37"/>
                    <a:pt x="9" y="31"/>
                  </a:cubicBezTo>
                  <a:cubicBezTo>
                    <a:pt x="8" y="20"/>
                    <a:pt x="6" y="10"/>
                    <a:pt x="1" y="0"/>
                  </a:cubicBezTo>
                  <a:cubicBezTo>
                    <a:pt x="4" y="1"/>
                    <a:pt x="6" y="4"/>
                    <a:pt x="8" y="7"/>
                  </a:cubicBezTo>
                  <a:cubicBezTo>
                    <a:pt x="11" y="15"/>
                    <a:pt x="17" y="21"/>
                    <a:pt x="22" y="29"/>
                  </a:cubicBezTo>
                  <a:cubicBezTo>
                    <a:pt x="24" y="32"/>
                    <a:pt x="27" y="32"/>
                    <a:pt x="30" y="32"/>
                  </a:cubicBezTo>
                  <a:cubicBezTo>
                    <a:pt x="33" y="33"/>
                    <a:pt x="37" y="34"/>
                    <a:pt x="40" y="35"/>
                  </a:cubicBezTo>
                  <a:close/>
                </a:path>
              </a:pathLst>
            </a:custGeom>
            <a:solidFill>
              <a:srgbClr val="B9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50">
              <a:extLst>
                <a:ext uri="{FF2B5EF4-FFF2-40B4-BE49-F238E27FC236}">
                  <a16:creationId xmlns:a16="http://schemas.microsoft.com/office/drawing/2014/main" id="{F60BFFE4-DE94-6BD2-2A78-EE470BA5CB3C}"/>
                </a:ext>
              </a:extLst>
            </p:cNvPr>
            <p:cNvSpPr/>
            <p:nvPr userDrawn="1"/>
          </p:nvSpPr>
          <p:spPr bwMode="auto">
            <a:xfrm>
              <a:off x="2193925" y="458788"/>
              <a:ext cx="169863" cy="106363"/>
            </a:xfrm>
            <a:custGeom>
              <a:avLst/>
              <a:gdLst>
                <a:gd name="T0" fmla="*/ 14 w 45"/>
                <a:gd name="T1" fmla="*/ 0 h 28"/>
                <a:gd name="T2" fmla="*/ 16 w 45"/>
                <a:gd name="T3" fmla="*/ 0 h 28"/>
                <a:gd name="T4" fmla="*/ 36 w 45"/>
                <a:gd name="T5" fmla="*/ 4 h 28"/>
                <a:gd name="T6" fmla="*/ 45 w 45"/>
                <a:gd name="T7" fmla="*/ 13 h 28"/>
                <a:gd name="T8" fmla="*/ 37 w 45"/>
                <a:gd name="T9" fmla="*/ 23 h 28"/>
                <a:gd name="T10" fmla="*/ 22 w 45"/>
                <a:gd name="T11" fmla="*/ 24 h 28"/>
                <a:gd name="T12" fmla="*/ 14 w 45"/>
                <a:gd name="T13" fmla="*/ 24 h 28"/>
                <a:gd name="T14" fmla="*/ 1 w 45"/>
                <a:gd name="T15" fmla="*/ 14 h 28"/>
                <a:gd name="T16" fmla="*/ 10 w 45"/>
                <a:gd name="T17" fmla="*/ 1 h 28"/>
                <a:gd name="T18" fmla="*/ 14 w 45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28">
                  <a:moveTo>
                    <a:pt x="14" y="0"/>
                  </a:moveTo>
                  <a:cubicBezTo>
                    <a:pt x="15" y="0"/>
                    <a:pt x="16" y="0"/>
                    <a:pt x="16" y="0"/>
                  </a:cubicBezTo>
                  <a:cubicBezTo>
                    <a:pt x="22" y="5"/>
                    <a:pt x="30" y="2"/>
                    <a:pt x="36" y="4"/>
                  </a:cubicBezTo>
                  <a:cubicBezTo>
                    <a:pt x="41" y="6"/>
                    <a:pt x="45" y="8"/>
                    <a:pt x="45" y="13"/>
                  </a:cubicBezTo>
                  <a:cubicBezTo>
                    <a:pt x="45" y="17"/>
                    <a:pt x="41" y="20"/>
                    <a:pt x="37" y="23"/>
                  </a:cubicBezTo>
                  <a:cubicBezTo>
                    <a:pt x="32" y="25"/>
                    <a:pt x="28" y="28"/>
                    <a:pt x="22" y="24"/>
                  </a:cubicBezTo>
                  <a:cubicBezTo>
                    <a:pt x="20" y="23"/>
                    <a:pt x="16" y="24"/>
                    <a:pt x="14" y="24"/>
                  </a:cubicBezTo>
                  <a:cubicBezTo>
                    <a:pt x="7" y="24"/>
                    <a:pt x="1" y="19"/>
                    <a:pt x="1" y="14"/>
                  </a:cubicBezTo>
                  <a:cubicBezTo>
                    <a:pt x="0" y="8"/>
                    <a:pt x="3" y="3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EC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51">
              <a:extLst>
                <a:ext uri="{FF2B5EF4-FFF2-40B4-BE49-F238E27FC236}">
                  <a16:creationId xmlns:a16="http://schemas.microsoft.com/office/drawing/2014/main" id="{FDB85EC2-5693-25A1-117D-0F07827886E4}"/>
                </a:ext>
              </a:extLst>
            </p:cNvPr>
            <p:cNvSpPr/>
            <p:nvPr userDrawn="1"/>
          </p:nvSpPr>
          <p:spPr bwMode="auto">
            <a:xfrm>
              <a:off x="1908175" y="206375"/>
              <a:ext cx="123825" cy="125413"/>
            </a:xfrm>
            <a:custGeom>
              <a:avLst/>
              <a:gdLst>
                <a:gd name="T0" fmla="*/ 22 w 33"/>
                <a:gd name="T1" fmla="*/ 0 h 33"/>
                <a:gd name="T2" fmla="*/ 30 w 33"/>
                <a:gd name="T3" fmla="*/ 8 h 33"/>
                <a:gd name="T4" fmla="*/ 32 w 33"/>
                <a:gd name="T5" fmla="*/ 16 h 33"/>
                <a:gd name="T6" fmla="*/ 31 w 33"/>
                <a:gd name="T7" fmla="*/ 18 h 33"/>
                <a:gd name="T8" fmla="*/ 17 w 33"/>
                <a:gd name="T9" fmla="*/ 32 h 33"/>
                <a:gd name="T10" fmla="*/ 4 w 33"/>
                <a:gd name="T11" fmla="*/ 26 h 33"/>
                <a:gd name="T12" fmla="*/ 0 w 33"/>
                <a:gd name="T13" fmla="*/ 19 h 33"/>
                <a:gd name="T14" fmla="*/ 9 w 33"/>
                <a:gd name="T15" fmla="*/ 7 h 33"/>
                <a:gd name="T16" fmla="*/ 13 w 33"/>
                <a:gd name="T17" fmla="*/ 4 h 33"/>
                <a:gd name="T18" fmla="*/ 22 w 33"/>
                <a:gd name="T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3">
                  <a:moveTo>
                    <a:pt x="22" y="0"/>
                  </a:moveTo>
                  <a:cubicBezTo>
                    <a:pt x="24" y="3"/>
                    <a:pt x="28" y="5"/>
                    <a:pt x="30" y="8"/>
                  </a:cubicBezTo>
                  <a:cubicBezTo>
                    <a:pt x="33" y="10"/>
                    <a:pt x="33" y="13"/>
                    <a:pt x="32" y="16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29"/>
                    <a:pt x="25" y="31"/>
                    <a:pt x="17" y="32"/>
                  </a:cubicBezTo>
                  <a:cubicBezTo>
                    <a:pt x="12" y="33"/>
                    <a:pt x="6" y="30"/>
                    <a:pt x="4" y="26"/>
                  </a:cubicBezTo>
                  <a:cubicBezTo>
                    <a:pt x="3" y="24"/>
                    <a:pt x="1" y="21"/>
                    <a:pt x="0" y="19"/>
                  </a:cubicBezTo>
                  <a:cubicBezTo>
                    <a:pt x="5" y="16"/>
                    <a:pt x="8" y="13"/>
                    <a:pt x="9" y="7"/>
                  </a:cubicBezTo>
                  <a:cubicBezTo>
                    <a:pt x="9" y="4"/>
                    <a:pt x="11" y="4"/>
                    <a:pt x="13" y="4"/>
                  </a:cubicBezTo>
                  <a:cubicBezTo>
                    <a:pt x="16" y="3"/>
                    <a:pt x="20" y="4"/>
                    <a:pt x="22" y="0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52">
              <a:extLst>
                <a:ext uri="{FF2B5EF4-FFF2-40B4-BE49-F238E27FC236}">
                  <a16:creationId xmlns:a16="http://schemas.microsoft.com/office/drawing/2014/main" id="{D5654D1E-6C33-9F36-7424-F7984B17E687}"/>
                </a:ext>
              </a:extLst>
            </p:cNvPr>
            <p:cNvSpPr/>
            <p:nvPr userDrawn="1"/>
          </p:nvSpPr>
          <p:spPr bwMode="auto">
            <a:xfrm>
              <a:off x="455613" y="2686050"/>
              <a:ext cx="165100" cy="90488"/>
            </a:xfrm>
            <a:custGeom>
              <a:avLst/>
              <a:gdLst>
                <a:gd name="T0" fmla="*/ 44 w 44"/>
                <a:gd name="T1" fmla="*/ 21 h 24"/>
                <a:gd name="T2" fmla="*/ 41 w 44"/>
                <a:gd name="T3" fmla="*/ 23 h 24"/>
                <a:gd name="T4" fmla="*/ 34 w 44"/>
                <a:gd name="T5" fmla="*/ 20 h 24"/>
                <a:gd name="T6" fmla="*/ 22 w 44"/>
                <a:gd name="T7" fmla="*/ 16 h 24"/>
                <a:gd name="T8" fmla="*/ 18 w 44"/>
                <a:gd name="T9" fmla="*/ 17 h 24"/>
                <a:gd name="T10" fmla="*/ 1 w 44"/>
                <a:gd name="T11" fmla="*/ 5 h 24"/>
                <a:gd name="T12" fmla="*/ 4 w 44"/>
                <a:gd name="T13" fmla="*/ 1 h 24"/>
                <a:gd name="T14" fmla="*/ 9 w 44"/>
                <a:gd name="T15" fmla="*/ 3 h 24"/>
                <a:gd name="T16" fmla="*/ 26 w 44"/>
                <a:gd name="T17" fmla="*/ 3 h 24"/>
                <a:gd name="T18" fmla="*/ 39 w 44"/>
                <a:gd name="T19" fmla="*/ 4 h 24"/>
                <a:gd name="T20" fmla="*/ 41 w 44"/>
                <a:gd name="T21" fmla="*/ 7 h 24"/>
                <a:gd name="T22" fmla="*/ 44 w 44"/>
                <a:gd name="T23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4">
                  <a:moveTo>
                    <a:pt x="44" y="21"/>
                  </a:moveTo>
                  <a:cubicBezTo>
                    <a:pt x="44" y="23"/>
                    <a:pt x="42" y="24"/>
                    <a:pt x="41" y="23"/>
                  </a:cubicBezTo>
                  <a:cubicBezTo>
                    <a:pt x="38" y="23"/>
                    <a:pt x="36" y="22"/>
                    <a:pt x="34" y="20"/>
                  </a:cubicBezTo>
                  <a:cubicBezTo>
                    <a:pt x="31" y="16"/>
                    <a:pt x="27" y="15"/>
                    <a:pt x="22" y="16"/>
                  </a:cubicBezTo>
                  <a:cubicBezTo>
                    <a:pt x="20" y="17"/>
                    <a:pt x="19" y="17"/>
                    <a:pt x="18" y="17"/>
                  </a:cubicBezTo>
                  <a:cubicBezTo>
                    <a:pt x="5" y="17"/>
                    <a:pt x="5" y="14"/>
                    <a:pt x="1" y="5"/>
                  </a:cubicBezTo>
                  <a:cubicBezTo>
                    <a:pt x="0" y="2"/>
                    <a:pt x="0" y="0"/>
                    <a:pt x="4" y="1"/>
                  </a:cubicBezTo>
                  <a:cubicBezTo>
                    <a:pt x="6" y="2"/>
                    <a:pt x="7" y="2"/>
                    <a:pt x="9" y="3"/>
                  </a:cubicBezTo>
                  <a:cubicBezTo>
                    <a:pt x="14" y="6"/>
                    <a:pt x="20" y="6"/>
                    <a:pt x="26" y="3"/>
                  </a:cubicBezTo>
                  <a:cubicBezTo>
                    <a:pt x="30" y="1"/>
                    <a:pt x="35" y="1"/>
                    <a:pt x="39" y="4"/>
                  </a:cubicBezTo>
                  <a:cubicBezTo>
                    <a:pt x="40" y="5"/>
                    <a:pt x="41" y="6"/>
                    <a:pt x="41" y="7"/>
                  </a:cubicBezTo>
                  <a:cubicBezTo>
                    <a:pt x="41" y="12"/>
                    <a:pt x="42" y="16"/>
                    <a:pt x="44" y="21"/>
                  </a:cubicBezTo>
                  <a:close/>
                </a:path>
              </a:pathLst>
            </a:custGeom>
            <a:solidFill>
              <a:srgbClr val="EE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53">
              <a:extLst>
                <a:ext uri="{FF2B5EF4-FFF2-40B4-BE49-F238E27FC236}">
                  <a16:creationId xmlns:a16="http://schemas.microsoft.com/office/drawing/2014/main" id="{774C1957-F518-068C-7C44-5E001D2BC95F}"/>
                </a:ext>
              </a:extLst>
            </p:cNvPr>
            <p:cNvSpPr/>
            <p:nvPr userDrawn="1"/>
          </p:nvSpPr>
          <p:spPr bwMode="auto">
            <a:xfrm>
              <a:off x="1057275" y="2405063"/>
              <a:ext cx="87313" cy="149225"/>
            </a:xfrm>
            <a:custGeom>
              <a:avLst/>
              <a:gdLst>
                <a:gd name="T0" fmla="*/ 0 w 23"/>
                <a:gd name="T1" fmla="*/ 14 h 40"/>
                <a:gd name="T2" fmla="*/ 1 w 23"/>
                <a:gd name="T3" fmla="*/ 7 h 40"/>
                <a:gd name="T4" fmla="*/ 5 w 23"/>
                <a:gd name="T5" fmla="*/ 6 h 40"/>
                <a:gd name="T6" fmla="*/ 9 w 23"/>
                <a:gd name="T7" fmla="*/ 4 h 40"/>
                <a:gd name="T8" fmla="*/ 14 w 23"/>
                <a:gd name="T9" fmla="*/ 3 h 40"/>
                <a:gd name="T10" fmla="*/ 19 w 23"/>
                <a:gd name="T11" fmla="*/ 16 h 40"/>
                <a:gd name="T12" fmla="*/ 21 w 23"/>
                <a:gd name="T13" fmla="*/ 31 h 40"/>
                <a:gd name="T14" fmla="*/ 21 w 23"/>
                <a:gd name="T15" fmla="*/ 37 h 40"/>
                <a:gd name="T16" fmla="*/ 15 w 23"/>
                <a:gd name="T17" fmla="*/ 37 h 40"/>
                <a:gd name="T18" fmla="*/ 0 w 23"/>
                <a:gd name="T1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0" y="14"/>
                  </a:moveTo>
                  <a:cubicBezTo>
                    <a:pt x="0" y="12"/>
                    <a:pt x="0" y="10"/>
                    <a:pt x="1" y="7"/>
                  </a:cubicBezTo>
                  <a:cubicBezTo>
                    <a:pt x="1" y="5"/>
                    <a:pt x="3" y="5"/>
                    <a:pt x="5" y="6"/>
                  </a:cubicBezTo>
                  <a:cubicBezTo>
                    <a:pt x="6" y="6"/>
                    <a:pt x="9" y="6"/>
                    <a:pt x="9" y="4"/>
                  </a:cubicBezTo>
                  <a:cubicBezTo>
                    <a:pt x="10" y="0"/>
                    <a:pt x="13" y="2"/>
                    <a:pt x="14" y="3"/>
                  </a:cubicBezTo>
                  <a:cubicBezTo>
                    <a:pt x="18" y="7"/>
                    <a:pt x="20" y="11"/>
                    <a:pt x="19" y="16"/>
                  </a:cubicBezTo>
                  <a:cubicBezTo>
                    <a:pt x="17" y="21"/>
                    <a:pt x="18" y="26"/>
                    <a:pt x="21" y="31"/>
                  </a:cubicBezTo>
                  <a:cubicBezTo>
                    <a:pt x="22" y="33"/>
                    <a:pt x="23" y="35"/>
                    <a:pt x="21" y="37"/>
                  </a:cubicBezTo>
                  <a:cubicBezTo>
                    <a:pt x="19" y="40"/>
                    <a:pt x="17" y="38"/>
                    <a:pt x="15" y="37"/>
                  </a:cubicBezTo>
                  <a:cubicBezTo>
                    <a:pt x="3" y="31"/>
                    <a:pt x="0" y="25"/>
                    <a:pt x="0" y="14"/>
                  </a:cubicBezTo>
                  <a:close/>
                </a:path>
              </a:pathLst>
            </a:custGeom>
            <a:solidFill>
              <a:srgbClr val="ED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54">
              <a:extLst>
                <a:ext uri="{FF2B5EF4-FFF2-40B4-BE49-F238E27FC236}">
                  <a16:creationId xmlns:a16="http://schemas.microsoft.com/office/drawing/2014/main" id="{1A550414-E0A0-48E7-C071-015E95D61CC3}"/>
                </a:ext>
              </a:extLst>
            </p:cNvPr>
            <p:cNvSpPr/>
            <p:nvPr userDrawn="1"/>
          </p:nvSpPr>
          <p:spPr bwMode="auto">
            <a:xfrm>
              <a:off x="361950" y="3179763"/>
              <a:ext cx="77788" cy="142875"/>
            </a:xfrm>
            <a:custGeom>
              <a:avLst/>
              <a:gdLst>
                <a:gd name="T0" fmla="*/ 1 w 21"/>
                <a:gd name="T1" fmla="*/ 22 h 38"/>
                <a:gd name="T2" fmla="*/ 14 w 21"/>
                <a:gd name="T3" fmla="*/ 1 h 38"/>
                <a:gd name="T4" fmla="*/ 19 w 21"/>
                <a:gd name="T5" fmla="*/ 1 h 38"/>
                <a:gd name="T6" fmla="*/ 20 w 21"/>
                <a:gd name="T7" fmla="*/ 6 h 38"/>
                <a:gd name="T8" fmla="*/ 18 w 21"/>
                <a:gd name="T9" fmla="*/ 20 h 38"/>
                <a:gd name="T10" fmla="*/ 19 w 21"/>
                <a:gd name="T11" fmla="*/ 31 h 38"/>
                <a:gd name="T12" fmla="*/ 15 w 21"/>
                <a:gd name="T13" fmla="*/ 36 h 38"/>
                <a:gd name="T14" fmla="*/ 11 w 21"/>
                <a:gd name="T15" fmla="*/ 36 h 38"/>
                <a:gd name="T16" fmla="*/ 8 w 21"/>
                <a:gd name="T17" fmla="*/ 33 h 38"/>
                <a:gd name="T18" fmla="*/ 1 w 21"/>
                <a:gd name="T19" fmla="*/ 27 h 38"/>
                <a:gd name="T20" fmla="*/ 1 w 21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38">
                  <a:moveTo>
                    <a:pt x="1" y="22"/>
                  </a:moveTo>
                  <a:cubicBezTo>
                    <a:pt x="0" y="12"/>
                    <a:pt x="7" y="6"/>
                    <a:pt x="14" y="1"/>
                  </a:cubicBezTo>
                  <a:cubicBezTo>
                    <a:pt x="16" y="0"/>
                    <a:pt x="18" y="0"/>
                    <a:pt x="19" y="1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10"/>
                    <a:pt x="17" y="15"/>
                    <a:pt x="18" y="20"/>
                  </a:cubicBezTo>
                  <a:cubicBezTo>
                    <a:pt x="19" y="23"/>
                    <a:pt x="20" y="27"/>
                    <a:pt x="19" y="31"/>
                  </a:cubicBezTo>
                  <a:cubicBezTo>
                    <a:pt x="18" y="33"/>
                    <a:pt x="17" y="35"/>
                    <a:pt x="15" y="36"/>
                  </a:cubicBezTo>
                  <a:cubicBezTo>
                    <a:pt x="13" y="38"/>
                    <a:pt x="12" y="38"/>
                    <a:pt x="11" y="36"/>
                  </a:cubicBezTo>
                  <a:cubicBezTo>
                    <a:pt x="11" y="34"/>
                    <a:pt x="9" y="32"/>
                    <a:pt x="8" y="33"/>
                  </a:cubicBezTo>
                  <a:cubicBezTo>
                    <a:pt x="1" y="35"/>
                    <a:pt x="2" y="30"/>
                    <a:pt x="1" y="27"/>
                  </a:cubicBezTo>
                  <a:cubicBezTo>
                    <a:pt x="0" y="25"/>
                    <a:pt x="1" y="24"/>
                    <a:pt x="1" y="22"/>
                  </a:cubicBezTo>
                  <a:close/>
                </a:path>
              </a:pathLst>
            </a:custGeom>
            <a:solidFill>
              <a:srgbClr val="EE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55">
              <a:extLst>
                <a:ext uri="{FF2B5EF4-FFF2-40B4-BE49-F238E27FC236}">
                  <a16:creationId xmlns:a16="http://schemas.microsoft.com/office/drawing/2014/main" id="{A0286965-EF87-C11D-62BD-E22A48FC6A78}"/>
                </a:ext>
              </a:extLst>
            </p:cNvPr>
            <p:cNvSpPr/>
            <p:nvPr userDrawn="1"/>
          </p:nvSpPr>
          <p:spPr bwMode="auto">
            <a:xfrm>
              <a:off x="1463675" y="422275"/>
              <a:ext cx="134938" cy="138113"/>
            </a:xfrm>
            <a:custGeom>
              <a:avLst/>
              <a:gdLst>
                <a:gd name="T0" fmla="*/ 35 w 36"/>
                <a:gd name="T1" fmla="*/ 36 h 37"/>
                <a:gd name="T2" fmla="*/ 26 w 36"/>
                <a:gd name="T3" fmla="*/ 34 h 37"/>
                <a:gd name="T4" fmla="*/ 18 w 36"/>
                <a:gd name="T5" fmla="*/ 26 h 37"/>
                <a:gd name="T6" fmla="*/ 15 w 36"/>
                <a:gd name="T7" fmla="*/ 26 h 37"/>
                <a:gd name="T8" fmla="*/ 8 w 36"/>
                <a:gd name="T9" fmla="*/ 29 h 37"/>
                <a:gd name="T10" fmla="*/ 1 w 36"/>
                <a:gd name="T11" fmla="*/ 30 h 37"/>
                <a:gd name="T12" fmla="*/ 6 w 36"/>
                <a:gd name="T13" fmla="*/ 22 h 37"/>
                <a:gd name="T14" fmla="*/ 15 w 36"/>
                <a:gd name="T15" fmla="*/ 18 h 37"/>
                <a:gd name="T16" fmla="*/ 24 w 36"/>
                <a:gd name="T17" fmla="*/ 2 h 37"/>
                <a:gd name="T18" fmla="*/ 27 w 36"/>
                <a:gd name="T19" fmla="*/ 1 h 37"/>
                <a:gd name="T20" fmla="*/ 27 w 36"/>
                <a:gd name="T21" fmla="*/ 6 h 37"/>
                <a:gd name="T22" fmla="*/ 29 w 36"/>
                <a:gd name="T23" fmla="*/ 18 h 37"/>
                <a:gd name="T24" fmla="*/ 35 w 36"/>
                <a:gd name="T2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37">
                  <a:moveTo>
                    <a:pt x="35" y="36"/>
                  </a:moveTo>
                  <a:cubicBezTo>
                    <a:pt x="31" y="37"/>
                    <a:pt x="29" y="36"/>
                    <a:pt x="26" y="34"/>
                  </a:cubicBezTo>
                  <a:cubicBezTo>
                    <a:pt x="23" y="31"/>
                    <a:pt x="18" y="31"/>
                    <a:pt x="18" y="26"/>
                  </a:cubicBezTo>
                  <a:cubicBezTo>
                    <a:pt x="18" y="25"/>
                    <a:pt x="16" y="25"/>
                    <a:pt x="15" y="26"/>
                  </a:cubicBezTo>
                  <a:cubicBezTo>
                    <a:pt x="12" y="27"/>
                    <a:pt x="10" y="28"/>
                    <a:pt x="8" y="29"/>
                  </a:cubicBezTo>
                  <a:cubicBezTo>
                    <a:pt x="5" y="31"/>
                    <a:pt x="3" y="31"/>
                    <a:pt x="1" y="30"/>
                  </a:cubicBezTo>
                  <a:cubicBezTo>
                    <a:pt x="0" y="26"/>
                    <a:pt x="3" y="24"/>
                    <a:pt x="6" y="22"/>
                  </a:cubicBezTo>
                  <a:cubicBezTo>
                    <a:pt x="8" y="20"/>
                    <a:pt x="12" y="19"/>
                    <a:pt x="15" y="18"/>
                  </a:cubicBezTo>
                  <a:cubicBezTo>
                    <a:pt x="22" y="16"/>
                    <a:pt x="23" y="9"/>
                    <a:pt x="24" y="2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29" y="2"/>
                    <a:pt x="27" y="4"/>
                    <a:pt x="27" y="6"/>
                  </a:cubicBezTo>
                  <a:cubicBezTo>
                    <a:pt x="26" y="10"/>
                    <a:pt x="26" y="14"/>
                    <a:pt x="29" y="18"/>
                  </a:cubicBezTo>
                  <a:cubicBezTo>
                    <a:pt x="32" y="23"/>
                    <a:pt x="36" y="29"/>
                    <a:pt x="35" y="36"/>
                  </a:cubicBezTo>
                  <a:close/>
                </a:path>
              </a:pathLst>
            </a:custGeom>
            <a:solidFill>
              <a:srgbClr val="B9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56">
              <a:extLst>
                <a:ext uri="{FF2B5EF4-FFF2-40B4-BE49-F238E27FC236}">
                  <a16:creationId xmlns:a16="http://schemas.microsoft.com/office/drawing/2014/main" id="{15AFA96F-B6E9-A6CD-76B4-2E0B19BFD568}"/>
                </a:ext>
              </a:extLst>
            </p:cNvPr>
            <p:cNvSpPr/>
            <p:nvPr userDrawn="1"/>
          </p:nvSpPr>
          <p:spPr bwMode="auto">
            <a:xfrm>
              <a:off x="1881188" y="511175"/>
              <a:ext cx="93663" cy="114300"/>
            </a:xfrm>
            <a:custGeom>
              <a:avLst/>
              <a:gdLst>
                <a:gd name="T0" fmla="*/ 13 w 25"/>
                <a:gd name="T1" fmla="*/ 0 h 30"/>
                <a:gd name="T2" fmla="*/ 19 w 25"/>
                <a:gd name="T3" fmla="*/ 7 h 30"/>
                <a:gd name="T4" fmla="*/ 21 w 25"/>
                <a:gd name="T5" fmla="*/ 27 h 30"/>
                <a:gd name="T6" fmla="*/ 12 w 25"/>
                <a:gd name="T7" fmla="*/ 28 h 30"/>
                <a:gd name="T8" fmla="*/ 0 w 25"/>
                <a:gd name="T9" fmla="*/ 15 h 30"/>
                <a:gd name="T10" fmla="*/ 0 w 25"/>
                <a:gd name="T11" fmla="*/ 14 h 30"/>
                <a:gd name="T12" fmla="*/ 6 w 25"/>
                <a:gd name="T13" fmla="*/ 4 h 30"/>
                <a:gd name="T14" fmla="*/ 13 w 25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0">
                  <a:moveTo>
                    <a:pt x="13" y="0"/>
                  </a:moveTo>
                  <a:cubicBezTo>
                    <a:pt x="15" y="3"/>
                    <a:pt x="17" y="4"/>
                    <a:pt x="19" y="7"/>
                  </a:cubicBezTo>
                  <a:cubicBezTo>
                    <a:pt x="24" y="13"/>
                    <a:pt x="25" y="22"/>
                    <a:pt x="21" y="27"/>
                  </a:cubicBezTo>
                  <a:cubicBezTo>
                    <a:pt x="18" y="30"/>
                    <a:pt x="15" y="30"/>
                    <a:pt x="12" y="28"/>
                  </a:cubicBezTo>
                  <a:cubicBezTo>
                    <a:pt x="7" y="24"/>
                    <a:pt x="2" y="21"/>
                    <a:pt x="0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0"/>
                    <a:pt x="1" y="7"/>
                    <a:pt x="6" y="4"/>
                  </a:cubicBezTo>
                  <a:cubicBezTo>
                    <a:pt x="8" y="2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EBC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57">
              <a:extLst>
                <a:ext uri="{FF2B5EF4-FFF2-40B4-BE49-F238E27FC236}">
                  <a16:creationId xmlns:a16="http://schemas.microsoft.com/office/drawing/2014/main" id="{47C93670-EC3B-889C-EC24-A758613F90D5}"/>
                </a:ext>
              </a:extLst>
            </p:cNvPr>
            <p:cNvSpPr/>
            <p:nvPr userDrawn="1"/>
          </p:nvSpPr>
          <p:spPr bwMode="auto">
            <a:xfrm>
              <a:off x="2081213" y="169863"/>
              <a:ext cx="120650" cy="93663"/>
            </a:xfrm>
            <a:custGeom>
              <a:avLst/>
              <a:gdLst>
                <a:gd name="T0" fmla="*/ 13 w 32"/>
                <a:gd name="T1" fmla="*/ 0 h 25"/>
                <a:gd name="T2" fmla="*/ 28 w 32"/>
                <a:gd name="T3" fmla="*/ 8 h 25"/>
                <a:gd name="T4" fmla="*/ 29 w 32"/>
                <a:gd name="T5" fmla="*/ 18 h 25"/>
                <a:gd name="T6" fmla="*/ 4 w 32"/>
                <a:gd name="T7" fmla="*/ 17 h 25"/>
                <a:gd name="T8" fmla="*/ 3 w 32"/>
                <a:gd name="T9" fmla="*/ 9 h 25"/>
                <a:gd name="T10" fmla="*/ 4 w 32"/>
                <a:gd name="T11" fmla="*/ 8 h 25"/>
                <a:gd name="T12" fmla="*/ 12 w 32"/>
                <a:gd name="T13" fmla="*/ 0 h 25"/>
                <a:gd name="T14" fmla="*/ 13 w 3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25">
                  <a:moveTo>
                    <a:pt x="13" y="0"/>
                  </a:moveTo>
                  <a:cubicBezTo>
                    <a:pt x="19" y="2"/>
                    <a:pt x="23" y="5"/>
                    <a:pt x="28" y="8"/>
                  </a:cubicBezTo>
                  <a:cubicBezTo>
                    <a:pt x="31" y="10"/>
                    <a:pt x="32" y="15"/>
                    <a:pt x="29" y="18"/>
                  </a:cubicBezTo>
                  <a:cubicBezTo>
                    <a:pt x="21" y="25"/>
                    <a:pt x="11" y="23"/>
                    <a:pt x="4" y="17"/>
                  </a:cubicBezTo>
                  <a:cubicBezTo>
                    <a:pt x="1" y="14"/>
                    <a:pt x="0" y="12"/>
                    <a:pt x="3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3" y="2"/>
                    <a:pt x="9" y="3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E9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8">
              <a:extLst>
                <a:ext uri="{FF2B5EF4-FFF2-40B4-BE49-F238E27FC236}">
                  <a16:creationId xmlns:a16="http://schemas.microsoft.com/office/drawing/2014/main" id="{D084C5CD-2A75-CD80-A45A-F88DA49AC9EC}"/>
                </a:ext>
              </a:extLst>
            </p:cNvPr>
            <p:cNvSpPr/>
            <p:nvPr userDrawn="1"/>
          </p:nvSpPr>
          <p:spPr bwMode="auto">
            <a:xfrm>
              <a:off x="688975" y="703263"/>
              <a:ext cx="90488" cy="112713"/>
            </a:xfrm>
            <a:custGeom>
              <a:avLst/>
              <a:gdLst>
                <a:gd name="T0" fmla="*/ 13 w 24"/>
                <a:gd name="T1" fmla="*/ 1 h 30"/>
                <a:gd name="T2" fmla="*/ 21 w 24"/>
                <a:gd name="T3" fmla="*/ 9 h 30"/>
                <a:gd name="T4" fmla="*/ 22 w 24"/>
                <a:gd name="T5" fmla="*/ 23 h 30"/>
                <a:gd name="T6" fmla="*/ 10 w 24"/>
                <a:gd name="T7" fmla="*/ 26 h 30"/>
                <a:gd name="T8" fmla="*/ 0 w 24"/>
                <a:gd name="T9" fmla="*/ 15 h 30"/>
                <a:gd name="T10" fmla="*/ 0 w 24"/>
                <a:gd name="T11" fmla="*/ 14 h 30"/>
                <a:gd name="T12" fmla="*/ 5 w 24"/>
                <a:gd name="T13" fmla="*/ 4 h 30"/>
                <a:gd name="T14" fmla="*/ 9 w 24"/>
                <a:gd name="T15" fmla="*/ 1 h 30"/>
                <a:gd name="T16" fmla="*/ 13 w 24"/>
                <a:gd name="T1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0">
                  <a:moveTo>
                    <a:pt x="13" y="1"/>
                  </a:moveTo>
                  <a:cubicBezTo>
                    <a:pt x="15" y="4"/>
                    <a:pt x="19" y="6"/>
                    <a:pt x="21" y="9"/>
                  </a:cubicBezTo>
                  <a:cubicBezTo>
                    <a:pt x="23" y="14"/>
                    <a:pt x="24" y="18"/>
                    <a:pt x="22" y="23"/>
                  </a:cubicBezTo>
                  <a:cubicBezTo>
                    <a:pt x="20" y="29"/>
                    <a:pt x="15" y="30"/>
                    <a:pt x="10" y="26"/>
                  </a:cubicBezTo>
                  <a:cubicBezTo>
                    <a:pt x="6" y="23"/>
                    <a:pt x="2" y="20"/>
                    <a:pt x="0" y="15"/>
                  </a:cubicBezTo>
                  <a:cubicBezTo>
                    <a:pt x="0" y="15"/>
                    <a:pt x="1" y="14"/>
                    <a:pt x="0" y="14"/>
                  </a:cubicBezTo>
                  <a:cubicBezTo>
                    <a:pt x="0" y="10"/>
                    <a:pt x="0" y="6"/>
                    <a:pt x="5" y="4"/>
                  </a:cubicBezTo>
                  <a:cubicBezTo>
                    <a:pt x="7" y="4"/>
                    <a:pt x="7" y="1"/>
                    <a:pt x="9" y="1"/>
                  </a:cubicBezTo>
                  <a:cubicBezTo>
                    <a:pt x="10" y="0"/>
                    <a:pt x="12" y="0"/>
                    <a:pt x="13" y="1"/>
                  </a:cubicBezTo>
                  <a:close/>
                </a:path>
              </a:pathLst>
            </a:custGeom>
            <a:solidFill>
              <a:srgbClr val="E7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9">
              <a:extLst>
                <a:ext uri="{FF2B5EF4-FFF2-40B4-BE49-F238E27FC236}">
                  <a16:creationId xmlns:a16="http://schemas.microsoft.com/office/drawing/2014/main" id="{23BA65F7-4DF1-EBC2-5E3C-AB213320BEA0}"/>
                </a:ext>
              </a:extLst>
            </p:cNvPr>
            <p:cNvSpPr/>
            <p:nvPr userDrawn="1"/>
          </p:nvSpPr>
          <p:spPr bwMode="auto">
            <a:xfrm>
              <a:off x="590550" y="2133600"/>
              <a:ext cx="76200" cy="131763"/>
            </a:xfrm>
            <a:custGeom>
              <a:avLst/>
              <a:gdLst>
                <a:gd name="T0" fmla="*/ 17 w 20"/>
                <a:gd name="T1" fmla="*/ 15 h 35"/>
                <a:gd name="T2" fmla="*/ 19 w 20"/>
                <a:gd name="T3" fmla="*/ 27 h 35"/>
                <a:gd name="T4" fmla="*/ 18 w 20"/>
                <a:gd name="T5" fmla="*/ 33 h 35"/>
                <a:gd name="T6" fmla="*/ 12 w 20"/>
                <a:gd name="T7" fmla="*/ 32 h 35"/>
                <a:gd name="T8" fmla="*/ 0 w 20"/>
                <a:gd name="T9" fmla="*/ 9 h 35"/>
                <a:gd name="T10" fmla="*/ 8 w 20"/>
                <a:gd name="T11" fmla="*/ 2 h 35"/>
                <a:gd name="T12" fmla="*/ 15 w 20"/>
                <a:gd name="T13" fmla="*/ 5 h 35"/>
                <a:gd name="T14" fmla="*/ 17 w 20"/>
                <a:gd name="T1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17" y="15"/>
                  </a:moveTo>
                  <a:cubicBezTo>
                    <a:pt x="16" y="18"/>
                    <a:pt x="18" y="23"/>
                    <a:pt x="19" y="27"/>
                  </a:cubicBezTo>
                  <a:cubicBezTo>
                    <a:pt x="20" y="29"/>
                    <a:pt x="20" y="32"/>
                    <a:pt x="18" y="33"/>
                  </a:cubicBezTo>
                  <a:cubicBezTo>
                    <a:pt x="16" y="35"/>
                    <a:pt x="14" y="33"/>
                    <a:pt x="12" y="32"/>
                  </a:cubicBezTo>
                  <a:cubicBezTo>
                    <a:pt x="4" y="27"/>
                    <a:pt x="0" y="20"/>
                    <a:pt x="0" y="9"/>
                  </a:cubicBezTo>
                  <a:cubicBezTo>
                    <a:pt x="1" y="4"/>
                    <a:pt x="5" y="4"/>
                    <a:pt x="8" y="2"/>
                  </a:cubicBezTo>
                  <a:cubicBezTo>
                    <a:pt x="10" y="0"/>
                    <a:pt x="13" y="2"/>
                    <a:pt x="15" y="5"/>
                  </a:cubicBezTo>
                  <a:cubicBezTo>
                    <a:pt x="16" y="8"/>
                    <a:pt x="19" y="10"/>
                    <a:pt x="17" y="15"/>
                  </a:cubicBezTo>
                  <a:close/>
                </a:path>
              </a:pathLst>
            </a:custGeom>
            <a:solidFill>
              <a:srgbClr val="EE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60">
              <a:extLst>
                <a:ext uri="{FF2B5EF4-FFF2-40B4-BE49-F238E27FC236}">
                  <a16:creationId xmlns:a16="http://schemas.microsoft.com/office/drawing/2014/main" id="{80A4A7A5-6B07-C1CC-6222-CFBA9620C7C1}"/>
                </a:ext>
              </a:extLst>
            </p:cNvPr>
            <p:cNvSpPr/>
            <p:nvPr userDrawn="1"/>
          </p:nvSpPr>
          <p:spPr bwMode="auto">
            <a:xfrm>
              <a:off x="207963" y="2463800"/>
              <a:ext cx="74613" cy="128588"/>
            </a:xfrm>
            <a:custGeom>
              <a:avLst/>
              <a:gdLst>
                <a:gd name="T0" fmla="*/ 0 w 20"/>
                <a:gd name="T1" fmla="*/ 22 h 34"/>
                <a:gd name="T2" fmla="*/ 13 w 20"/>
                <a:gd name="T3" fmla="*/ 1 h 34"/>
                <a:gd name="T4" fmla="*/ 16 w 20"/>
                <a:gd name="T5" fmla="*/ 1 h 34"/>
                <a:gd name="T6" fmla="*/ 18 w 20"/>
                <a:gd name="T7" fmla="*/ 7 h 34"/>
                <a:gd name="T8" fmla="*/ 18 w 20"/>
                <a:gd name="T9" fmla="*/ 23 h 34"/>
                <a:gd name="T10" fmla="*/ 14 w 20"/>
                <a:gd name="T11" fmla="*/ 32 h 34"/>
                <a:gd name="T12" fmla="*/ 7 w 20"/>
                <a:gd name="T13" fmla="*/ 32 h 34"/>
                <a:gd name="T14" fmla="*/ 0 w 20"/>
                <a:gd name="T1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0" y="22"/>
                  </a:moveTo>
                  <a:cubicBezTo>
                    <a:pt x="1" y="12"/>
                    <a:pt x="7" y="6"/>
                    <a:pt x="13" y="1"/>
                  </a:cubicBezTo>
                  <a:cubicBezTo>
                    <a:pt x="14" y="0"/>
                    <a:pt x="16" y="0"/>
                    <a:pt x="16" y="1"/>
                  </a:cubicBezTo>
                  <a:cubicBezTo>
                    <a:pt x="18" y="3"/>
                    <a:pt x="19" y="5"/>
                    <a:pt x="18" y="7"/>
                  </a:cubicBezTo>
                  <a:cubicBezTo>
                    <a:pt x="16" y="13"/>
                    <a:pt x="17" y="18"/>
                    <a:pt x="18" y="23"/>
                  </a:cubicBezTo>
                  <a:cubicBezTo>
                    <a:pt x="20" y="28"/>
                    <a:pt x="16" y="29"/>
                    <a:pt x="14" y="32"/>
                  </a:cubicBezTo>
                  <a:cubicBezTo>
                    <a:pt x="12" y="34"/>
                    <a:pt x="9" y="33"/>
                    <a:pt x="7" y="32"/>
                  </a:cubicBezTo>
                  <a:cubicBezTo>
                    <a:pt x="1" y="30"/>
                    <a:pt x="1" y="26"/>
                    <a:pt x="0" y="22"/>
                  </a:cubicBezTo>
                  <a:close/>
                </a:path>
              </a:pathLst>
            </a:custGeom>
            <a:solidFill>
              <a:srgbClr val="EFC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61">
              <a:extLst>
                <a:ext uri="{FF2B5EF4-FFF2-40B4-BE49-F238E27FC236}">
                  <a16:creationId xmlns:a16="http://schemas.microsoft.com/office/drawing/2014/main" id="{B7CC6269-8E6B-FD64-26E4-23E9C4DCD6B8}"/>
                </a:ext>
              </a:extLst>
            </p:cNvPr>
            <p:cNvSpPr/>
            <p:nvPr userDrawn="1"/>
          </p:nvSpPr>
          <p:spPr bwMode="auto">
            <a:xfrm>
              <a:off x="587375" y="760413"/>
              <a:ext cx="93663" cy="104775"/>
            </a:xfrm>
            <a:custGeom>
              <a:avLst/>
              <a:gdLst>
                <a:gd name="T0" fmla="*/ 18 w 25"/>
                <a:gd name="T1" fmla="*/ 0 h 28"/>
                <a:gd name="T2" fmla="*/ 22 w 25"/>
                <a:gd name="T3" fmla="*/ 8 h 28"/>
                <a:gd name="T4" fmla="*/ 21 w 25"/>
                <a:gd name="T5" fmla="*/ 24 h 28"/>
                <a:gd name="T6" fmla="*/ 16 w 25"/>
                <a:gd name="T7" fmla="*/ 28 h 28"/>
                <a:gd name="T8" fmla="*/ 5 w 25"/>
                <a:gd name="T9" fmla="*/ 25 h 28"/>
                <a:gd name="T10" fmla="*/ 1 w 25"/>
                <a:gd name="T11" fmla="*/ 18 h 28"/>
                <a:gd name="T12" fmla="*/ 0 w 25"/>
                <a:gd name="T13" fmla="*/ 11 h 28"/>
                <a:gd name="T14" fmla="*/ 7 w 25"/>
                <a:gd name="T15" fmla="*/ 10 h 28"/>
                <a:gd name="T16" fmla="*/ 9 w 25"/>
                <a:gd name="T17" fmla="*/ 10 h 28"/>
                <a:gd name="T18" fmla="*/ 17 w 25"/>
                <a:gd name="T19" fmla="*/ 1 h 28"/>
                <a:gd name="T20" fmla="*/ 18 w 25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8" y="0"/>
                  </a:moveTo>
                  <a:cubicBezTo>
                    <a:pt x="19" y="3"/>
                    <a:pt x="20" y="6"/>
                    <a:pt x="22" y="8"/>
                  </a:cubicBezTo>
                  <a:cubicBezTo>
                    <a:pt x="25" y="14"/>
                    <a:pt x="23" y="19"/>
                    <a:pt x="21" y="24"/>
                  </a:cubicBezTo>
                  <a:cubicBezTo>
                    <a:pt x="21" y="26"/>
                    <a:pt x="19" y="28"/>
                    <a:pt x="16" y="28"/>
                  </a:cubicBezTo>
                  <a:cubicBezTo>
                    <a:pt x="12" y="28"/>
                    <a:pt x="8" y="27"/>
                    <a:pt x="5" y="25"/>
                  </a:cubicBezTo>
                  <a:cubicBezTo>
                    <a:pt x="2" y="24"/>
                    <a:pt x="0" y="22"/>
                    <a:pt x="1" y="18"/>
                  </a:cubicBezTo>
                  <a:cubicBezTo>
                    <a:pt x="1" y="16"/>
                    <a:pt x="1" y="13"/>
                    <a:pt x="0" y="11"/>
                  </a:cubicBezTo>
                  <a:cubicBezTo>
                    <a:pt x="2" y="8"/>
                    <a:pt x="4" y="6"/>
                    <a:pt x="7" y="10"/>
                  </a:cubicBezTo>
                  <a:cubicBezTo>
                    <a:pt x="7" y="10"/>
                    <a:pt x="8" y="11"/>
                    <a:pt x="9" y="10"/>
                  </a:cubicBezTo>
                  <a:cubicBezTo>
                    <a:pt x="11" y="6"/>
                    <a:pt x="16" y="6"/>
                    <a:pt x="17" y="1"/>
                  </a:cubicBezTo>
                  <a:cubicBezTo>
                    <a:pt x="17" y="1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EA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62">
              <a:extLst>
                <a:ext uri="{FF2B5EF4-FFF2-40B4-BE49-F238E27FC236}">
                  <a16:creationId xmlns:a16="http://schemas.microsoft.com/office/drawing/2014/main" id="{58B5639B-9D1D-9462-265A-7B4E25FDBF7A}"/>
                </a:ext>
              </a:extLst>
            </p:cNvPr>
            <p:cNvSpPr/>
            <p:nvPr userDrawn="1"/>
          </p:nvSpPr>
          <p:spPr bwMode="auto">
            <a:xfrm>
              <a:off x="1633538" y="523875"/>
              <a:ext cx="96838" cy="112713"/>
            </a:xfrm>
            <a:custGeom>
              <a:avLst/>
              <a:gdLst>
                <a:gd name="T0" fmla="*/ 18 w 26"/>
                <a:gd name="T1" fmla="*/ 0 h 30"/>
                <a:gd name="T2" fmla="*/ 23 w 26"/>
                <a:gd name="T3" fmla="*/ 23 h 30"/>
                <a:gd name="T4" fmla="*/ 13 w 26"/>
                <a:gd name="T5" fmla="*/ 29 h 30"/>
                <a:gd name="T6" fmla="*/ 8 w 26"/>
                <a:gd name="T7" fmla="*/ 28 h 30"/>
                <a:gd name="T8" fmla="*/ 2 w 26"/>
                <a:gd name="T9" fmla="*/ 19 h 30"/>
                <a:gd name="T10" fmla="*/ 0 w 26"/>
                <a:gd name="T11" fmla="*/ 11 h 30"/>
                <a:gd name="T12" fmla="*/ 8 w 26"/>
                <a:gd name="T13" fmla="*/ 11 h 30"/>
                <a:gd name="T14" fmla="*/ 18 w 26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0">
                  <a:moveTo>
                    <a:pt x="18" y="0"/>
                  </a:moveTo>
                  <a:cubicBezTo>
                    <a:pt x="21" y="8"/>
                    <a:pt x="26" y="14"/>
                    <a:pt x="23" y="23"/>
                  </a:cubicBezTo>
                  <a:cubicBezTo>
                    <a:pt x="21" y="28"/>
                    <a:pt x="18" y="30"/>
                    <a:pt x="13" y="29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4" y="26"/>
                    <a:pt x="1" y="24"/>
                    <a:pt x="2" y="19"/>
                  </a:cubicBezTo>
                  <a:cubicBezTo>
                    <a:pt x="2" y="16"/>
                    <a:pt x="0" y="13"/>
                    <a:pt x="0" y="11"/>
                  </a:cubicBezTo>
                  <a:cubicBezTo>
                    <a:pt x="3" y="9"/>
                    <a:pt x="6" y="6"/>
                    <a:pt x="8" y="11"/>
                  </a:cubicBezTo>
                  <a:cubicBezTo>
                    <a:pt x="11" y="7"/>
                    <a:pt x="17" y="6"/>
                    <a:pt x="18" y="0"/>
                  </a:cubicBezTo>
                  <a:close/>
                </a:path>
              </a:pathLst>
            </a:custGeom>
            <a:solidFill>
              <a:srgbClr val="E9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63">
              <a:extLst>
                <a:ext uri="{FF2B5EF4-FFF2-40B4-BE49-F238E27FC236}">
                  <a16:creationId xmlns:a16="http://schemas.microsoft.com/office/drawing/2014/main" id="{C7167823-04DB-B2DE-F9E8-85B5A312E7FC}"/>
                </a:ext>
              </a:extLst>
            </p:cNvPr>
            <p:cNvSpPr/>
            <p:nvPr userDrawn="1"/>
          </p:nvSpPr>
          <p:spPr bwMode="auto">
            <a:xfrm>
              <a:off x="368300" y="692150"/>
              <a:ext cx="131763" cy="106363"/>
            </a:xfrm>
            <a:custGeom>
              <a:avLst/>
              <a:gdLst>
                <a:gd name="T0" fmla="*/ 35 w 35"/>
                <a:gd name="T1" fmla="*/ 23 h 28"/>
                <a:gd name="T2" fmla="*/ 31 w 35"/>
                <a:gd name="T3" fmla="*/ 27 h 28"/>
                <a:gd name="T4" fmla="*/ 28 w 35"/>
                <a:gd name="T5" fmla="*/ 25 h 28"/>
                <a:gd name="T6" fmla="*/ 23 w 35"/>
                <a:gd name="T7" fmla="*/ 23 h 28"/>
                <a:gd name="T8" fmla="*/ 19 w 35"/>
                <a:gd name="T9" fmla="*/ 20 h 28"/>
                <a:gd name="T10" fmla="*/ 14 w 35"/>
                <a:gd name="T11" fmla="*/ 17 h 28"/>
                <a:gd name="T12" fmla="*/ 2 w 35"/>
                <a:gd name="T13" fmla="*/ 21 h 28"/>
                <a:gd name="T14" fmla="*/ 8 w 35"/>
                <a:gd name="T15" fmla="*/ 12 h 28"/>
                <a:gd name="T16" fmla="*/ 20 w 35"/>
                <a:gd name="T17" fmla="*/ 6 h 28"/>
                <a:gd name="T18" fmla="*/ 22 w 35"/>
                <a:gd name="T19" fmla="*/ 3 h 28"/>
                <a:gd name="T20" fmla="*/ 24 w 35"/>
                <a:gd name="T21" fmla="*/ 0 h 28"/>
                <a:gd name="T22" fmla="*/ 26 w 35"/>
                <a:gd name="T23" fmla="*/ 3 h 28"/>
                <a:gd name="T24" fmla="*/ 29 w 35"/>
                <a:gd name="T25" fmla="*/ 8 h 28"/>
                <a:gd name="T26" fmla="*/ 35 w 35"/>
                <a:gd name="T27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8">
                  <a:moveTo>
                    <a:pt x="35" y="23"/>
                  </a:moveTo>
                  <a:cubicBezTo>
                    <a:pt x="35" y="26"/>
                    <a:pt x="34" y="27"/>
                    <a:pt x="31" y="27"/>
                  </a:cubicBezTo>
                  <a:cubicBezTo>
                    <a:pt x="29" y="28"/>
                    <a:pt x="29" y="26"/>
                    <a:pt x="28" y="25"/>
                  </a:cubicBezTo>
                  <a:cubicBezTo>
                    <a:pt x="27" y="23"/>
                    <a:pt x="26" y="21"/>
                    <a:pt x="23" y="23"/>
                  </a:cubicBezTo>
                  <a:cubicBezTo>
                    <a:pt x="21" y="25"/>
                    <a:pt x="20" y="22"/>
                    <a:pt x="19" y="20"/>
                  </a:cubicBezTo>
                  <a:cubicBezTo>
                    <a:pt x="19" y="15"/>
                    <a:pt x="18" y="15"/>
                    <a:pt x="14" y="17"/>
                  </a:cubicBezTo>
                  <a:cubicBezTo>
                    <a:pt x="10" y="19"/>
                    <a:pt x="6" y="22"/>
                    <a:pt x="2" y="21"/>
                  </a:cubicBezTo>
                  <a:cubicBezTo>
                    <a:pt x="0" y="16"/>
                    <a:pt x="4" y="14"/>
                    <a:pt x="8" y="12"/>
                  </a:cubicBezTo>
                  <a:cubicBezTo>
                    <a:pt x="11" y="9"/>
                    <a:pt x="16" y="9"/>
                    <a:pt x="20" y="6"/>
                  </a:cubicBezTo>
                  <a:cubicBezTo>
                    <a:pt x="22" y="6"/>
                    <a:pt x="22" y="4"/>
                    <a:pt x="22" y="3"/>
                  </a:cubicBezTo>
                  <a:cubicBezTo>
                    <a:pt x="23" y="2"/>
                    <a:pt x="22" y="0"/>
                    <a:pt x="24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5"/>
                    <a:pt x="27" y="7"/>
                    <a:pt x="29" y="8"/>
                  </a:cubicBezTo>
                  <a:cubicBezTo>
                    <a:pt x="31" y="13"/>
                    <a:pt x="34" y="17"/>
                    <a:pt x="35" y="23"/>
                  </a:cubicBezTo>
                  <a:close/>
                </a:path>
              </a:pathLst>
            </a:custGeom>
            <a:solidFill>
              <a:srgbClr val="B8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64">
              <a:extLst>
                <a:ext uri="{FF2B5EF4-FFF2-40B4-BE49-F238E27FC236}">
                  <a16:creationId xmlns:a16="http://schemas.microsoft.com/office/drawing/2014/main" id="{F8A55312-653F-1800-617C-88718467338B}"/>
                </a:ext>
              </a:extLst>
            </p:cNvPr>
            <p:cNvSpPr/>
            <p:nvPr userDrawn="1"/>
          </p:nvSpPr>
          <p:spPr bwMode="auto">
            <a:xfrm>
              <a:off x="485775" y="3416300"/>
              <a:ext cx="146050" cy="63500"/>
            </a:xfrm>
            <a:custGeom>
              <a:avLst/>
              <a:gdLst>
                <a:gd name="T0" fmla="*/ 21 w 39"/>
                <a:gd name="T1" fmla="*/ 17 h 17"/>
                <a:gd name="T2" fmla="*/ 11 w 39"/>
                <a:gd name="T3" fmla="*/ 12 h 17"/>
                <a:gd name="T4" fmla="*/ 4 w 39"/>
                <a:gd name="T5" fmla="*/ 7 h 17"/>
                <a:gd name="T6" fmla="*/ 3 w 39"/>
                <a:gd name="T7" fmla="*/ 3 h 17"/>
                <a:gd name="T8" fmla="*/ 14 w 39"/>
                <a:gd name="T9" fmla="*/ 3 h 17"/>
                <a:gd name="T10" fmla="*/ 31 w 39"/>
                <a:gd name="T11" fmla="*/ 2 h 17"/>
                <a:gd name="T12" fmla="*/ 37 w 39"/>
                <a:gd name="T13" fmla="*/ 1 h 17"/>
                <a:gd name="T14" fmla="*/ 37 w 39"/>
                <a:gd name="T15" fmla="*/ 6 h 17"/>
                <a:gd name="T16" fmla="*/ 21 w 39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7">
                  <a:moveTo>
                    <a:pt x="21" y="17"/>
                  </a:moveTo>
                  <a:cubicBezTo>
                    <a:pt x="18" y="16"/>
                    <a:pt x="13" y="16"/>
                    <a:pt x="11" y="12"/>
                  </a:cubicBezTo>
                  <a:cubicBezTo>
                    <a:pt x="9" y="10"/>
                    <a:pt x="6" y="8"/>
                    <a:pt x="4" y="7"/>
                  </a:cubicBezTo>
                  <a:cubicBezTo>
                    <a:pt x="0" y="6"/>
                    <a:pt x="1" y="4"/>
                    <a:pt x="3" y="3"/>
                  </a:cubicBezTo>
                  <a:cubicBezTo>
                    <a:pt x="7" y="0"/>
                    <a:pt x="11" y="0"/>
                    <a:pt x="14" y="3"/>
                  </a:cubicBezTo>
                  <a:cubicBezTo>
                    <a:pt x="20" y="7"/>
                    <a:pt x="26" y="7"/>
                    <a:pt x="31" y="2"/>
                  </a:cubicBezTo>
                  <a:cubicBezTo>
                    <a:pt x="33" y="1"/>
                    <a:pt x="35" y="0"/>
                    <a:pt x="37" y="1"/>
                  </a:cubicBezTo>
                  <a:cubicBezTo>
                    <a:pt x="39" y="2"/>
                    <a:pt x="37" y="4"/>
                    <a:pt x="37" y="6"/>
                  </a:cubicBezTo>
                  <a:cubicBezTo>
                    <a:pt x="37" y="13"/>
                    <a:pt x="31" y="17"/>
                    <a:pt x="21" y="17"/>
                  </a:cubicBezTo>
                  <a:close/>
                </a:path>
              </a:pathLst>
            </a:custGeom>
            <a:solidFill>
              <a:srgbClr val="E2BA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65">
              <a:extLst>
                <a:ext uri="{FF2B5EF4-FFF2-40B4-BE49-F238E27FC236}">
                  <a16:creationId xmlns:a16="http://schemas.microsoft.com/office/drawing/2014/main" id="{33B22388-ECF7-1734-7D88-25A2B5713CCF}"/>
                </a:ext>
              </a:extLst>
            </p:cNvPr>
            <p:cNvSpPr/>
            <p:nvPr userDrawn="1"/>
          </p:nvSpPr>
          <p:spPr bwMode="auto">
            <a:xfrm>
              <a:off x="1873250" y="153988"/>
              <a:ext cx="125413" cy="128588"/>
            </a:xfrm>
            <a:custGeom>
              <a:avLst/>
              <a:gdLst>
                <a:gd name="T0" fmla="*/ 31 w 33"/>
                <a:gd name="T1" fmla="*/ 14 h 34"/>
                <a:gd name="T2" fmla="*/ 29 w 33"/>
                <a:gd name="T3" fmla="*/ 18 h 34"/>
                <a:gd name="T4" fmla="*/ 21 w 33"/>
                <a:gd name="T5" fmla="*/ 19 h 34"/>
                <a:gd name="T6" fmla="*/ 19 w 33"/>
                <a:gd name="T7" fmla="*/ 22 h 34"/>
                <a:gd name="T8" fmla="*/ 17 w 33"/>
                <a:gd name="T9" fmla="*/ 27 h 34"/>
                <a:gd name="T10" fmla="*/ 15 w 33"/>
                <a:gd name="T11" fmla="*/ 29 h 34"/>
                <a:gd name="T12" fmla="*/ 9 w 33"/>
                <a:gd name="T13" fmla="*/ 33 h 34"/>
                <a:gd name="T14" fmla="*/ 7 w 33"/>
                <a:gd name="T15" fmla="*/ 21 h 34"/>
                <a:gd name="T16" fmla="*/ 0 w 33"/>
                <a:gd name="T17" fmla="*/ 5 h 34"/>
                <a:gd name="T18" fmla="*/ 5 w 33"/>
                <a:gd name="T19" fmla="*/ 6 h 34"/>
                <a:gd name="T20" fmla="*/ 22 w 33"/>
                <a:gd name="T21" fmla="*/ 12 h 34"/>
                <a:gd name="T22" fmla="*/ 31 w 33"/>
                <a:gd name="T23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4">
                  <a:moveTo>
                    <a:pt x="31" y="14"/>
                  </a:moveTo>
                  <a:cubicBezTo>
                    <a:pt x="33" y="16"/>
                    <a:pt x="32" y="18"/>
                    <a:pt x="29" y="18"/>
                  </a:cubicBezTo>
                  <a:cubicBezTo>
                    <a:pt x="27" y="18"/>
                    <a:pt x="24" y="19"/>
                    <a:pt x="21" y="19"/>
                  </a:cubicBezTo>
                  <a:cubicBezTo>
                    <a:pt x="19" y="19"/>
                    <a:pt x="18" y="20"/>
                    <a:pt x="19" y="22"/>
                  </a:cubicBezTo>
                  <a:cubicBezTo>
                    <a:pt x="20" y="25"/>
                    <a:pt x="20" y="27"/>
                    <a:pt x="17" y="27"/>
                  </a:cubicBezTo>
                  <a:cubicBezTo>
                    <a:pt x="15" y="27"/>
                    <a:pt x="15" y="28"/>
                    <a:pt x="15" y="29"/>
                  </a:cubicBezTo>
                  <a:cubicBezTo>
                    <a:pt x="16" y="34"/>
                    <a:pt x="12" y="34"/>
                    <a:pt x="9" y="33"/>
                  </a:cubicBezTo>
                  <a:cubicBezTo>
                    <a:pt x="7" y="29"/>
                    <a:pt x="7" y="25"/>
                    <a:pt x="7" y="21"/>
                  </a:cubicBezTo>
                  <a:cubicBezTo>
                    <a:pt x="9" y="13"/>
                    <a:pt x="4" y="9"/>
                    <a:pt x="0" y="5"/>
                  </a:cubicBezTo>
                  <a:cubicBezTo>
                    <a:pt x="2" y="0"/>
                    <a:pt x="3" y="5"/>
                    <a:pt x="5" y="6"/>
                  </a:cubicBezTo>
                  <a:cubicBezTo>
                    <a:pt x="9" y="12"/>
                    <a:pt x="14" y="14"/>
                    <a:pt x="22" y="12"/>
                  </a:cubicBezTo>
                  <a:cubicBezTo>
                    <a:pt x="25" y="12"/>
                    <a:pt x="28" y="12"/>
                    <a:pt x="31" y="14"/>
                  </a:cubicBezTo>
                  <a:close/>
                </a:path>
              </a:pathLst>
            </a:custGeom>
            <a:solidFill>
              <a:srgbClr val="B6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66">
              <a:extLst>
                <a:ext uri="{FF2B5EF4-FFF2-40B4-BE49-F238E27FC236}">
                  <a16:creationId xmlns:a16="http://schemas.microsoft.com/office/drawing/2014/main" id="{AFF08199-5D89-A4D1-4876-E1CCA65C2DF2}"/>
                </a:ext>
              </a:extLst>
            </p:cNvPr>
            <p:cNvSpPr/>
            <p:nvPr userDrawn="1"/>
          </p:nvSpPr>
          <p:spPr bwMode="auto">
            <a:xfrm>
              <a:off x="584200" y="711200"/>
              <a:ext cx="71438" cy="98425"/>
            </a:xfrm>
            <a:custGeom>
              <a:avLst/>
              <a:gdLst>
                <a:gd name="T0" fmla="*/ 19 w 19"/>
                <a:gd name="T1" fmla="*/ 13 h 26"/>
                <a:gd name="T2" fmla="*/ 18 w 19"/>
                <a:gd name="T3" fmla="*/ 18 h 26"/>
                <a:gd name="T4" fmla="*/ 17 w 19"/>
                <a:gd name="T5" fmla="*/ 20 h 26"/>
                <a:gd name="T6" fmla="*/ 9 w 19"/>
                <a:gd name="T7" fmla="*/ 25 h 26"/>
                <a:gd name="T8" fmla="*/ 8 w 19"/>
                <a:gd name="T9" fmla="*/ 25 h 26"/>
                <a:gd name="T10" fmla="*/ 1 w 19"/>
                <a:gd name="T11" fmla="*/ 24 h 26"/>
                <a:gd name="T12" fmla="*/ 0 w 19"/>
                <a:gd name="T13" fmla="*/ 21 h 26"/>
                <a:gd name="T14" fmla="*/ 2 w 19"/>
                <a:gd name="T15" fmla="*/ 4 h 26"/>
                <a:gd name="T16" fmla="*/ 6 w 19"/>
                <a:gd name="T17" fmla="*/ 2 h 26"/>
                <a:gd name="T18" fmla="*/ 11 w 19"/>
                <a:gd name="T19" fmla="*/ 5 h 26"/>
                <a:gd name="T20" fmla="*/ 19 w 19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6">
                  <a:moveTo>
                    <a:pt x="19" y="13"/>
                  </a:moveTo>
                  <a:cubicBezTo>
                    <a:pt x="19" y="15"/>
                    <a:pt x="16" y="16"/>
                    <a:pt x="18" y="18"/>
                  </a:cubicBezTo>
                  <a:cubicBezTo>
                    <a:pt x="18" y="19"/>
                    <a:pt x="17" y="21"/>
                    <a:pt x="17" y="20"/>
                  </a:cubicBezTo>
                  <a:cubicBezTo>
                    <a:pt x="12" y="19"/>
                    <a:pt x="12" y="24"/>
                    <a:pt x="9" y="25"/>
                  </a:cubicBezTo>
                  <a:cubicBezTo>
                    <a:pt x="9" y="26"/>
                    <a:pt x="8" y="25"/>
                    <a:pt x="8" y="25"/>
                  </a:cubicBezTo>
                  <a:cubicBezTo>
                    <a:pt x="6" y="19"/>
                    <a:pt x="3" y="23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15"/>
                    <a:pt x="2" y="9"/>
                    <a:pt x="2" y="4"/>
                  </a:cubicBezTo>
                  <a:cubicBezTo>
                    <a:pt x="4" y="4"/>
                    <a:pt x="4" y="0"/>
                    <a:pt x="6" y="2"/>
                  </a:cubicBezTo>
                  <a:cubicBezTo>
                    <a:pt x="8" y="2"/>
                    <a:pt x="10" y="3"/>
                    <a:pt x="11" y="5"/>
                  </a:cubicBezTo>
                  <a:cubicBezTo>
                    <a:pt x="12" y="9"/>
                    <a:pt x="16" y="11"/>
                    <a:pt x="19" y="13"/>
                  </a:cubicBezTo>
                  <a:close/>
                </a:path>
              </a:pathLst>
            </a:custGeom>
            <a:solidFill>
              <a:srgbClr val="B8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67">
              <a:extLst>
                <a:ext uri="{FF2B5EF4-FFF2-40B4-BE49-F238E27FC236}">
                  <a16:creationId xmlns:a16="http://schemas.microsoft.com/office/drawing/2014/main" id="{30C3275D-B5B7-65F8-ED4D-D88EA3D341A7}"/>
                </a:ext>
              </a:extLst>
            </p:cNvPr>
            <p:cNvSpPr/>
            <p:nvPr userDrawn="1"/>
          </p:nvSpPr>
          <p:spPr bwMode="auto">
            <a:xfrm>
              <a:off x="1633538" y="477838"/>
              <a:ext cx="66675" cy="98425"/>
            </a:xfrm>
            <a:custGeom>
              <a:avLst/>
              <a:gdLst>
                <a:gd name="T0" fmla="*/ 18 w 18"/>
                <a:gd name="T1" fmla="*/ 12 h 26"/>
                <a:gd name="T2" fmla="*/ 17 w 18"/>
                <a:gd name="T3" fmla="*/ 19 h 26"/>
                <a:gd name="T4" fmla="*/ 15 w 18"/>
                <a:gd name="T5" fmla="*/ 21 h 26"/>
                <a:gd name="T6" fmla="*/ 10 w 18"/>
                <a:gd name="T7" fmla="*/ 24 h 26"/>
                <a:gd name="T8" fmla="*/ 7 w 18"/>
                <a:gd name="T9" fmla="*/ 24 h 26"/>
                <a:gd name="T10" fmla="*/ 2 w 18"/>
                <a:gd name="T11" fmla="*/ 23 h 26"/>
                <a:gd name="T12" fmla="*/ 0 w 18"/>
                <a:gd name="T13" fmla="*/ 23 h 26"/>
                <a:gd name="T14" fmla="*/ 2 w 18"/>
                <a:gd name="T15" fmla="*/ 3 h 26"/>
                <a:gd name="T16" fmla="*/ 8 w 18"/>
                <a:gd name="T17" fmla="*/ 3 h 26"/>
                <a:gd name="T18" fmla="*/ 18 w 18"/>
                <a:gd name="T19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6">
                  <a:moveTo>
                    <a:pt x="18" y="12"/>
                  </a:moveTo>
                  <a:cubicBezTo>
                    <a:pt x="18" y="15"/>
                    <a:pt x="16" y="17"/>
                    <a:pt x="17" y="19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2" y="20"/>
                    <a:pt x="11" y="21"/>
                    <a:pt x="10" y="24"/>
                  </a:cubicBezTo>
                  <a:cubicBezTo>
                    <a:pt x="10" y="26"/>
                    <a:pt x="7" y="26"/>
                    <a:pt x="7" y="24"/>
                  </a:cubicBezTo>
                  <a:cubicBezTo>
                    <a:pt x="6" y="21"/>
                    <a:pt x="4" y="21"/>
                    <a:pt x="2" y="23"/>
                  </a:cubicBezTo>
                  <a:cubicBezTo>
                    <a:pt x="2" y="23"/>
                    <a:pt x="0" y="23"/>
                    <a:pt x="0" y="23"/>
                  </a:cubicBezTo>
                  <a:cubicBezTo>
                    <a:pt x="0" y="16"/>
                    <a:pt x="1" y="9"/>
                    <a:pt x="2" y="3"/>
                  </a:cubicBezTo>
                  <a:cubicBezTo>
                    <a:pt x="4" y="0"/>
                    <a:pt x="6" y="1"/>
                    <a:pt x="8" y="3"/>
                  </a:cubicBezTo>
                  <a:cubicBezTo>
                    <a:pt x="11" y="6"/>
                    <a:pt x="13" y="10"/>
                    <a:pt x="18" y="12"/>
                  </a:cubicBezTo>
                  <a:close/>
                </a:path>
              </a:pathLst>
            </a:custGeom>
            <a:solidFill>
              <a:srgbClr val="B87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8">
              <a:extLst>
                <a:ext uri="{FF2B5EF4-FFF2-40B4-BE49-F238E27FC236}">
                  <a16:creationId xmlns:a16="http://schemas.microsoft.com/office/drawing/2014/main" id="{DA578842-2BF3-1558-68F9-5ACDDF58DACA}"/>
                </a:ext>
              </a:extLst>
            </p:cNvPr>
            <p:cNvSpPr/>
            <p:nvPr userDrawn="1"/>
          </p:nvSpPr>
          <p:spPr bwMode="auto">
            <a:xfrm>
              <a:off x="936625" y="534988"/>
              <a:ext cx="158750" cy="96838"/>
            </a:xfrm>
            <a:custGeom>
              <a:avLst/>
              <a:gdLst>
                <a:gd name="T0" fmla="*/ 42 w 42"/>
                <a:gd name="T1" fmla="*/ 11 h 26"/>
                <a:gd name="T2" fmla="*/ 35 w 42"/>
                <a:gd name="T3" fmla="*/ 20 h 26"/>
                <a:gd name="T4" fmla="*/ 32 w 42"/>
                <a:gd name="T5" fmla="*/ 26 h 26"/>
                <a:gd name="T6" fmla="*/ 19 w 42"/>
                <a:gd name="T7" fmla="*/ 12 h 26"/>
                <a:gd name="T8" fmla="*/ 5 w 42"/>
                <a:gd name="T9" fmla="*/ 7 h 26"/>
                <a:gd name="T10" fmla="*/ 4 w 42"/>
                <a:gd name="T11" fmla="*/ 1 h 26"/>
                <a:gd name="T12" fmla="*/ 9 w 42"/>
                <a:gd name="T13" fmla="*/ 2 h 26"/>
                <a:gd name="T14" fmla="*/ 36 w 42"/>
                <a:gd name="T15" fmla="*/ 8 h 26"/>
                <a:gd name="T16" fmla="*/ 41 w 42"/>
                <a:gd name="T17" fmla="*/ 9 h 26"/>
                <a:gd name="T18" fmla="*/ 42 w 42"/>
                <a:gd name="T19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11"/>
                  </a:moveTo>
                  <a:cubicBezTo>
                    <a:pt x="38" y="14"/>
                    <a:pt x="36" y="16"/>
                    <a:pt x="35" y="20"/>
                  </a:cubicBezTo>
                  <a:cubicBezTo>
                    <a:pt x="35" y="22"/>
                    <a:pt x="36" y="25"/>
                    <a:pt x="32" y="26"/>
                  </a:cubicBezTo>
                  <a:cubicBezTo>
                    <a:pt x="30" y="19"/>
                    <a:pt x="25" y="15"/>
                    <a:pt x="19" y="12"/>
                  </a:cubicBezTo>
                  <a:cubicBezTo>
                    <a:pt x="14" y="10"/>
                    <a:pt x="10" y="8"/>
                    <a:pt x="5" y="7"/>
                  </a:cubicBezTo>
                  <a:cubicBezTo>
                    <a:pt x="3" y="5"/>
                    <a:pt x="0" y="4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18" y="6"/>
                    <a:pt x="27" y="9"/>
                    <a:pt x="36" y="8"/>
                  </a:cubicBezTo>
                  <a:cubicBezTo>
                    <a:pt x="38" y="8"/>
                    <a:pt x="39" y="9"/>
                    <a:pt x="41" y="9"/>
                  </a:cubicBezTo>
                  <a:cubicBezTo>
                    <a:pt x="42" y="9"/>
                    <a:pt x="42" y="10"/>
                    <a:pt x="42" y="11"/>
                  </a:cubicBezTo>
                  <a:close/>
                </a:path>
              </a:pathLst>
            </a:custGeom>
            <a:solidFill>
              <a:srgbClr val="B28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9">
              <a:extLst>
                <a:ext uri="{FF2B5EF4-FFF2-40B4-BE49-F238E27FC236}">
                  <a16:creationId xmlns:a16="http://schemas.microsoft.com/office/drawing/2014/main" id="{0206813C-1464-5981-EE72-F7F30F34E52E}"/>
                </a:ext>
              </a:extLst>
            </p:cNvPr>
            <p:cNvSpPr/>
            <p:nvPr userDrawn="1"/>
          </p:nvSpPr>
          <p:spPr bwMode="auto">
            <a:xfrm>
              <a:off x="1057275" y="609600"/>
              <a:ext cx="76200" cy="134938"/>
            </a:xfrm>
            <a:custGeom>
              <a:avLst/>
              <a:gdLst>
                <a:gd name="T0" fmla="*/ 0 w 20"/>
                <a:gd name="T1" fmla="*/ 6 h 36"/>
                <a:gd name="T2" fmla="*/ 3 w 20"/>
                <a:gd name="T3" fmla="*/ 0 h 36"/>
                <a:gd name="T4" fmla="*/ 7 w 20"/>
                <a:gd name="T5" fmla="*/ 8 h 36"/>
                <a:gd name="T6" fmla="*/ 7 w 20"/>
                <a:gd name="T7" fmla="*/ 19 h 36"/>
                <a:gd name="T8" fmla="*/ 12 w 20"/>
                <a:gd name="T9" fmla="*/ 27 h 36"/>
                <a:gd name="T10" fmla="*/ 20 w 20"/>
                <a:gd name="T11" fmla="*/ 36 h 36"/>
                <a:gd name="T12" fmla="*/ 3 w 20"/>
                <a:gd name="T13" fmla="*/ 23 h 36"/>
                <a:gd name="T14" fmla="*/ 1 w 20"/>
                <a:gd name="T15" fmla="*/ 15 h 36"/>
                <a:gd name="T16" fmla="*/ 0 w 20"/>
                <a:gd name="T17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6">
                  <a:moveTo>
                    <a:pt x="0" y="6"/>
                  </a:moveTo>
                  <a:cubicBezTo>
                    <a:pt x="3" y="5"/>
                    <a:pt x="1" y="1"/>
                    <a:pt x="3" y="0"/>
                  </a:cubicBezTo>
                  <a:cubicBezTo>
                    <a:pt x="7" y="1"/>
                    <a:pt x="9" y="5"/>
                    <a:pt x="7" y="8"/>
                  </a:cubicBezTo>
                  <a:cubicBezTo>
                    <a:pt x="4" y="12"/>
                    <a:pt x="4" y="16"/>
                    <a:pt x="7" y="19"/>
                  </a:cubicBezTo>
                  <a:cubicBezTo>
                    <a:pt x="10" y="21"/>
                    <a:pt x="11" y="24"/>
                    <a:pt x="12" y="27"/>
                  </a:cubicBezTo>
                  <a:cubicBezTo>
                    <a:pt x="13" y="31"/>
                    <a:pt x="16" y="34"/>
                    <a:pt x="20" y="36"/>
                  </a:cubicBezTo>
                  <a:cubicBezTo>
                    <a:pt x="11" y="36"/>
                    <a:pt x="4" y="30"/>
                    <a:pt x="3" y="23"/>
                  </a:cubicBezTo>
                  <a:cubicBezTo>
                    <a:pt x="2" y="20"/>
                    <a:pt x="1" y="18"/>
                    <a:pt x="1" y="15"/>
                  </a:cubicBezTo>
                  <a:cubicBezTo>
                    <a:pt x="1" y="12"/>
                    <a:pt x="2" y="9"/>
                    <a:pt x="0" y="6"/>
                  </a:cubicBezTo>
                  <a:close/>
                </a:path>
              </a:pathLst>
            </a:custGeom>
            <a:solidFill>
              <a:srgbClr val="EDC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70">
              <a:extLst>
                <a:ext uri="{FF2B5EF4-FFF2-40B4-BE49-F238E27FC236}">
                  <a16:creationId xmlns:a16="http://schemas.microsoft.com/office/drawing/2014/main" id="{CF505F7C-E14B-C937-98FD-9973EC8A4767}"/>
                </a:ext>
              </a:extLst>
            </p:cNvPr>
            <p:cNvSpPr/>
            <p:nvPr userDrawn="1"/>
          </p:nvSpPr>
          <p:spPr bwMode="auto">
            <a:xfrm>
              <a:off x="1851025" y="477838"/>
              <a:ext cx="79375" cy="98425"/>
            </a:xfrm>
            <a:custGeom>
              <a:avLst/>
              <a:gdLst>
                <a:gd name="T0" fmla="*/ 21 w 21"/>
                <a:gd name="T1" fmla="*/ 9 h 26"/>
                <a:gd name="T2" fmla="*/ 20 w 21"/>
                <a:gd name="T3" fmla="*/ 11 h 26"/>
                <a:gd name="T4" fmla="*/ 18 w 21"/>
                <a:gd name="T5" fmla="*/ 11 h 26"/>
                <a:gd name="T6" fmla="*/ 14 w 21"/>
                <a:gd name="T7" fmla="*/ 16 h 26"/>
                <a:gd name="T8" fmla="*/ 10 w 21"/>
                <a:gd name="T9" fmla="*/ 21 h 26"/>
                <a:gd name="T10" fmla="*/ 8 w 21"/>
                <a:gd name="T11" fmla="*/ 24 h 26"/>
                <a:gd name="T12" fmla="*/ 3 w 21"/>
                <a:gd name="T13" fmla="*/ 12 h 26"/>
                <a:gd name="T14" fmla="*/ 1 w 21"/>
                <a:gd name="T15" fmla="*/ 4 h 26"/>
                <a:gd name="T16" fmla="*/ 3 w 21"/>
                <a:gd name="T17" fmla="*/ 1 h 26"/>
                <a:gd name="T18" fmla="*/ 21 w 21"/>
                <a:gd name="T1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6">
                  <a:moveTo>
                    <a:pt x="21" y="9"/>
                  </a:moveTo>
                  <a:cubicBezTo>
                    <a:pt x="21" y="10"/>
                    <a:pt x="21" y="11"/>
                    <a:pt x="20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3" y="10"/>
                    <a:pt x="17" y="17"/>
                    <a:pt x="14" y="16"/>
                  </a:cubicBezTo>
                  <a:cubicBezTo>
                    <a:pt x="7" y="15"/>
                    <a:pt x="10" y="19"/>
                    <a:pt x="10" y="21"/>
                  </a:cubicBezTo>
                  <a:cubicBezTo>
                    <a:pt x="10" y="23"/>
                    <a:pt x="11" y="26"/>
                    <a:pt x="8" y="24"/>
                  </a:cubicBezTo>
                  <a:cubicBezTo>
                    <a:pt x="7" y="19"/>
                    <a:pt x="5" y="15"/>
                    <a:pt x="3" y="12"/>
                  </a:cubicBezTo>
                  <a:cubicBezTo>
                    <a:pt x="1" y="9"/>
                    <a:pt x="1" y="7"/>
                    <a:pt x="1" y="4"/>
                  </a:cubicBezTo>
                  <a:cubicBezTo>
                    <a:pt x="1" y="2"/>
                    <a:pt x="0" y="0"/>
                    <a:pt x="3" y="1"/>
                  </a:cubicBezTo>
                  <a:cubicBezTo>
                    <a:pt x="9" y="3"/>
                    <a:pt x="15" y="6"/>
                    <a:pt x="21" y="9"/>
                  </a:cubicBezTo>
                  <a:close/>
                </a:path>
              </a:pathLst>
            </a:custGeom>
            <a:solidFill>
              <a:srgbClr val="B67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71">
              <a:extLst>
                <a:ext uri="{FF2B5EF4-FFF2-40B4-BE49-F238E27FC236}">
                  <a16:creationId xmlns:a16="http://schemas.microsoft.com/office/drawing/2014/main" id="{6C0EB85C-C369-6BC8-F16C-8A7BB1D7F9D7}"/>
                </a:ext>
              </a:extLst>
            </p:cNvPr>
            <p:cNvSpPr/>
            <p:nvPr userDrawn="1"/>
          </p:nvSpPr>
          <p:spPr bwMode="auto">
            <a:xfrm>
              <a:off x="2032000" y="161925"/>
              <a:ext cx="98425" cy="71438"/>
            </a:xfrm>
            <a:custGeom>
              <a:avLst/>
              <a:gdLst>
                <a:gd name="T0" fmla="*/ 26 w 26"/>
                <a:gd name="T1" fmla="*/ 2 h 19"/>
                <a:gd name="T2" fmla="*/ 22 w 26"/>
                <a:gd name="T3" fmla="*/ 5 h 19"/>
                <a:gd name="T4" fmla="*/ 19 w 26"/>
                <a:gd name="T5" fmla="*/ 10 h 19"/>
                <a:gd name="T6" fmla="*/ 19 w 26"/>
                <a:gd name="T7" fmla="*/ 12 h 19"/>
                <a:gd name="T8" fmla="*/ 17 w 26"/>
                <a:gd name="T9" fmla="*/ 19 h 19"/>
                <a:gd name="T10" fmla="*/ 14 w 26"/>
                <a:gd name="T11" fmla="*/ 18 h 19"/>
                <a:gd name="T12" fmla="*/ 0 w 26"/>
                <a:gd name="T13" fmla="*/ 4 h 19"/>
                <a:gd name="T14" fmla="*/ 12 w 26"/>
                <a:gd name="T15" fmla="*/ 1 h 19"/>
                <a:gd name="T16" fmla="*/ 12 w 26"/>
                <a:gd name="T17" fmla="*/ 1 h 19"/>
                <a:gd name="T18" fmla="*/ 26 w 26"/>
                <a:gd name="T1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9">
                  <a:moveTo>
                    <a:pt x="26" y="2"/>
                  </a:moveTo>
                  <a:cubicBezTo>
                    <a:pt x="26" y="5"/>
                    <a:pt x="23" y="5"/>
                    <a:pt x="22" y="5"/>
                  </a:cubicBezTo>
                  <a:cubicBezTo>
                    <a:pt x="19" y="6"/>
                    <a:pt x="17" y="6"/>
                    <a:pt x="19" y="10"/>
                  </a:cubicBezTo>
                  <a:cubicBezTo>
                    <a:pt x="20" y="10"/>
                    <a:pt x="20" y="12"/>
                    <a:pt x="19" y="12"/>
                  </a:cubicBezTo>
                  <a:cubicBezTo>
                    <a:pt x="13" y="13"/>
                    <a:pt x="16" y="16"/>
                    <a:pt x="17" y="19"/>
                  </a:cubicBezTo>
                  <a:cubicBezTo>
                    <a:pt x="16" y="19"/>
                    <a:pt x="14" y="19"/>
                    <a:pt x="14" y="18"/>
                  </a:cubicBezTo>
                  <a:cubicBezTo>
                    <a:pt x="11" y="12"/>
                    <a:pt x="4" y="10"/>
                    <a:pt x="0" y="4"/>
                  </a:cubicBezTo>
                  <a:cubicBezTo>
                    <a:pt x="4" y="2"/>
                    <a:pt x="7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6" y="2"/>
                    <a:pt x="21" y="2"/>
                    <a:pt x="26" y="2"/>
                  </a:cubicBezTo>
                  <a:close/>
                </a:path>
              </a:pathLst>
            </a:custGeom>
            <a:solidFill>
              <a:srgbClr val="B57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72">
              <a:extLst>
                <a:ext uri="{FF2B5EF4-FFF2-40B4-BE49-F238E27FC236}">
                  <a16:creationId xmlns:a16="http://schemas.microsoft.com/office/drawing/2014/main" id="{83E86B3B-E901-5669-EBCE-FA2E92F4512C}"/>
                </a:ext>
              </a:extLst>
            </p:cNvPr>
            <p:cNvSpPr/>
            <p:nvPr userDrawn="1"/>
          </p:nvSpPr>
          <p:spPr bwMode="auto">
            <a:xfrm>
              <a:off x="661988" y="673100"/>
              <a:ext cx="76200" cy="87313"/>
            </a:xfrm>
            <a:custGeom>
              <a:avLst/>
              <a:gdLst>
                <a:gd name="T0" fmla="*/ 20 w 20"/>
                <a:gd name="T1" fmla="*/ 9 h 23"/>
                <a:gd name="T2" fmla="*/ 14 w 20"/>
                <a:gd name="T3" fmla="*/ 14 h 23"/>
                <a:gd name="T4" fmla="*/ 13 w 20"/>
                <a:gd name="T5" fmla="*/ 15 h 23"/>
                <a:gd name="T6" fmla="*/ 9 w 20"/>
                <a:gd name="T7" fmla="*/ 20 h 23"/>
                <a:gd name="T8" fmla="*/ 7 w 20"/>
                <a:gd name="T9" fmla="*/ 23 h 23"/>
                <a:gd name="T10" fmla="*/ 0 w 20"/>
                <a:gd name="T11" fmla="*/ 5 h 23"/>
                <a:gd name="T12" fmla="*/ 5 w 20"/>
                <a:gd name="T13" fmla="*/ 0 h 23"/>
                <a:gd name="T14" fmla="*/ 17 w 20"/>
                <a:gd name="T15" fmla="*/ 6 h 23"/>
                <a:gd name="T16" fmla="*/ 20 w 20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20" y="9"/>
                  </a:moveTo>
                  <a:cubicBezTo>
                    <a:pt x="17" y="10"/>
                    <a:pt x="13" y="9"/>
                    <a:pt x="14" y="14"/>
                  </a:cubicBezTo>
                  <a:cubicBezTo>
                    <a:pt x="14" y="14"/>
                    <a:pt x="13" y="15"/>
                    <a:pt x="13" y="15"/>
                  </a:cubicBezTo>
                  <a:cubicBezTo>
                    <a:pt x="8" y="14"/>
                    <a:pt x="8" y="17"/>
                    <a:pt x="9" y="20"/>
                  </a:cubicBezTo>
                  <a:cubicBezTo>
                    <a:pt x="9" y="22"/>
                    <a:pt x="9" y="23"/>
                    <a:pt x="7" y="23"/>
                  </a:cubicBezTo>
                  <a:cubicBezTo>
                    <a:pt x="5" y="17"/>
                    <a:pt x="1" y="11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9" y="2"/>
                    <a:pt x="12" y="5"/>
                    <a:pt x="17" y="6"/>
                  </a:cubicBezTo>
                  <a:cubicBezTo>
                    <a:pt x="18" y="6"/>
                    <a:pt x="19" y="7"/>
                    <a:pt x="20" y="9"/>
                  </a:cubicBezTo>
                  <a:close/>
                </a:path>
              </a:pathLst>
            </a:custGeom>
            <a:solidFill>
              <a:srgbClr val="B37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73">
              <a:extLst>
                <a:ext uri="{FF2B5EF4-FFF2-40B4-BE49-F238E27FC236}">
                  <a16:creationId xmlns:a16="http://schemas.microsoft.com/office/drawing/2014/main" id="{6C24630E-D0D5-4E3D-2E8C-BA6772C7A31D}"/>
                </a:ext>
              </a:extLst>
            </p:cNvPr>
            <p:cNvSpPr/>
            <p:nvPr userDrawn="1"/>
          </p:nvSpPr>
          <p:spPr bwMode="auto">
            <a:xfrm>
              <a:off x="1735138" y="373063"/>
              <a:ext cx="127000" cy="120650"/>
            </a:xfrm>
            <a:custGeom>
              <a:avLst/>
              <a:gdLst>
                <a:gd name="T0" fmla="*/ 34 w 34"/>
                <a:gd name="T1" fmla="*/ 29 h 32"/>
                <a:gd name="T2" fmla="*/ 32 w 34"/>
                <a:gd name="T3" fmla="*/ 32 h 32"/>
                <a:gd name="T4" fmla="*/ 14 w 34"/>
                <a:gd name="T5" fmla="*/ 13 h 32"/>
                <a:gd name="T6" fmla="*/ 4 w 34"/>
                <a:gd name="T7" fmla="*/ 7 h 32"/>
                <a:gd name="T8" fmla="*/ 0 w 34"/>
                <a:gd name="T9" fmla="*/ 3 h 32"/>
                <a:gd name="T10" fmla="*/ 11 w 34"/>
                <a:gd name="T11" fmla="*/ 5 h 32"/>
                <a:gd name="T12" fmla="*/ 16 w 34"/>
                <a:gd name="T13" fmla="*/ 8 h 32"/>
                <a:gd name="T14" fmla="*/ 19 w 34"/>
                <a:gd name="T15" fmla="*/ 13 h 32"/>
                <a:gd name="T16" fmla="*/ 34 w 34"/>
                <a:gd name="T17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2">
                  <a:moveTo>
                    <a:pt x="34" y="29"/>
                  </a:moveTo>
                  <a:cubicBezTo>
                    <a:pt x="32" y="29"/>
                    <a:pt x="33" y="31"/>
                    <a:pt x="32" y="32"/>
                  </a:cubicBezTo>
                  <a:cubicBezTo>
                    <a:pt x="26" y="25"/>
                    <a:pt x="21" y="19"/>
                    <a:pt x="14" y="13"/>
                  </a:cubicBezTo>
                  <a:cubicBezTo>
                    <a:pt x="11" y="11"/>
                    <a:pt x="8" y="8"/>
                    <a:pt x="4" y="7"/>
                  </a:cubicBezTo>
                  <a:cubicBezTo>
                    <a:pt x="3" y="5"/>
                    <a:pt x="0" y="6"/>
                    <a:pt x="0" y="3"/>
                  </a:cubicBezTo>
                  <a:cubicBezTo>
                    <a:pt x="4" y="0"/>
                    <a:pt x="7" y="5"/>
                    <a:pt x="11" y="5"/>
                  </a:cubicBezTo>
                  <a:cubicBezTo>
                    <a:pt x="12" y="7"/>
                    <a:pt x="15" y="6"/>
                    <a:pt x="16" y="8"/>
                  </a:cubicBezTo>
                  <a:cubicBezTo>
                    <a:pt x="15" y="11"/>
                    <a:pt x="18" y="12"/>
                    <a:pt x="19" y="13"/>
                  </a:cubicBezTo>
                  <a:cubicBezTo>
                    <a:pt x="25" y="18"/>
                    <a:pt x="30" y="23"/>
                    <a:pt x="34" y="29"/>
                  </a:cubicBezTo>
                  <a:close/>
                </a:path>
              </a:pathLst>
            </a:custGeom>
            <a:solidFill>
              <a:srgbClr val="BBA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74">
              <a:extLst>
                <a:ext uri="{FF2B5EF4-FFF2-40B4-BE49-F238E27FC236}">
                  <a16:creationId xmlns:a16="http://schemas.microsoft.com/office/drawing/2014/main" id="{BBFE8E0F-377A-E845-823F-678F73C8B7FD}"/>
                </a:ext>
              </a:extLst>
            </p:cNvPr>
            <p:cNvSpPr/>
            <p:nvPr userDrawn="1"/>
          </p:nvSpPr>
          <p:spPr bwMode="auto">
            <a:xfrm>
              <a:off x="576263" y="617538"/>
              <a:ext cx="30163" cy="112713"/>
            </a:xfrm>
            <a:custGeom>
              <a:avLst/>
              <a:gdLst>
                <a:gd name="T0" fmla="*/ 8 w 8"/>
                <a:gd name="T1" fmla="*/ 27 h 30"/>
                <a:gd name="T2" fmla="*/ 4 w 8"/>
                <a:gd name="T3" fmla="*/ 29 h 30"/>
                <a:gd name="T4" fmla="*/ 3 w 8"/>
                <a:gd name="T5" fmla="*/ 20 h 30"/>
                <a:gd name="T6" fmla="*/ 0 w 8"/>
                <a:gd name="T7" fmla="*/ 1 h 30"/>
                <a:gd name="T8" fmla="*/ 4 w 8"/>
                <a:gd name="T9" fmla="*/ 4 h 30"/>
                <a:gd name="T10" fmla="*/ 5 w 8"/>
                <a:gd name="T11" fmla="*/ 9 h 30"/>
                <a:gd name="T12" fmla="*/ 8 w 8"/>
                <a:gd name="T13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30">
                  <a:moveTo>
                    <a:pt x="8" y="27"/>
                  </a:moveTo>
                  <a:cubicBezTo>
                    <a:pt x="7" y="26"/>
                    <a:pt x="6" y="30"/>
                    <a:pt x="4" y="29"/>
                  </a:cubicBezTo>
                  <a:cubicBezTo>
                    <a:pt x="5" y="26"/>
                    <a:pt x="4" y="23"/>
                    <a:pt x="3" y="20"/>
                  </a:cubicBezTo>
                  <a:cubicBezTo>
                    <a:pt x="1" y="14"/>
                    <a:pt x="0" y="8"/>
                    <a:pt x="0" y="1"/>
                  </a:cubicBezTo>
                  <a:cubicBezTo>
                    <a:pt x="3" y="0"/>
                    <a:pt x="3" y="2"/>
                    <a:pt x="4" y="4"/>
                  </a:cubicBezTo>
                  <a:cubicBezTo>
                    <a:pt x="4" y="5"/>
                    <a:pt x="3" y="7"/>
                    <a:pt x="5" y="9"/>
                  </a:cubicBezTo>
                  <a:cubicBezTo>
                    <a:pt x="5" y="15"/>
                    <a:pt x="7" y="21"/>
                    <a:pt x="8" y="27"/>
                  </a:cubicBezTo>
                  <a:close/>
                </a:path>
              </a:pathLst>
            </a:custGeom>
            <a:solidFill>
              <a:srgbClr val="BBA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75">
              <a:extLst>
                <a:ext uri="{FF2B5EF4-FFF2-40B4-BE49-F238E27FC236}">
                  <a16:creationId xmlns:a16="http://schemas.microsoft.com/office/drawing/2014/main" id="{B0B8633D-2821-948A-092B-1A85CA4048EA}"/>
                </a:ext>
              </a:extLst>
            </p:cNvPr>
            <p:cNvSpPr/>
            <p:nvPr userDrawn="1"/>
          </p:nvSpPr>
          <p:spPr bwMode="auto">
            <a:xfrm>
              <a:off x="669925" y="538163"/>
              <a:ext cx="52388" cy="41275"/>
            </a:xfrm>
            <a:custGeom>
              <a:avLst/>
              <a:gdLst>
                <a:gd name="T0" fmla="*/ 6 w 14"/>
                <a:gd name="T1" fmla="*/ 0 h 11"/>
                <a:gd name="T2" fmla="*/ 14 w 14"/>
                <a:gd name="T3" fmla="*/ 8 h 11"/>
                <a:gd name="T4" fmla="*/ 4 w 14"/>
                <a:gd name="T5" fmla="*/ 9 h 11"/>
                <a:gd name="T6" fmla="*/ 0 w 14"/>
                <a:gd name="T7" fmla="*/ 7 h 11"/>
                <a:gd name="T8" fmla="*/ 3 w 14"/>
                <a:gd name="T9" fmla="*/ 1 h 11"/>
                <a:gd name="T10" fmla="*/ 6 w 14"/>
                <a:gd name="T11" fmla="*/ 0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9" y="3"/>
                    <a:pt x="13" y="4"/>
                    <a:pt x="14" y="8"/>
                  </a:cubicBezTo>
                  <a:cubicBezTo>
                    <a:pt x="11" y="8"/>
                    <a:pt x="8" y="8"/>
                    <a:pt x="4" y="9"/>
                  </a:cubicBezTo>
                  <a:cubicBezTo>
                    <a:pt x="3" y="9"/>
                    <a:pt x="0" y="11"/>
                    <a:pt x="0" y="7"/>
                  </a:cubicBezTo>
                  <a:cubicBezTo>
                    <a:pt x="0" y="4"/>
                    <a:pt x="0" y="2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735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76">
              <a:extLst>
                <a:ext uri="{FF2B5EF4-FFF2-40B4-BE49-F238E27FC236}">
                  <a16:creationId xmlns:a16="http://schemas.microsoft.com/office/drawing/2014/main" id="{03C7BB21-B9C0-051C-53F2-A1D17D180024}"/>
                </a:ext>
              </a:extLst>
            </p:cNvPr>
            <p:cNvSpPr/>
            <p:nvPr userDrawn="1"/>
          </p:nvSpPr>
          <p:spPr bwMode="auto">
            <a:xfrm>
              <a:off x="1625600" y="384175"/>
              <a:ext cx="38100" cy="104775"/>
            </a:xfrm>
            <a:custGeom>
              <a:avLst/>
              <a:gdLst>
                <a:gd name="T0" fmla="*/ 10 w 10"/>
                <a:gd name="T1" fmla="*/ 28 h 28"/>
                <a:gd name="T2" fmla="*/ 4 w 10"/>
                <a:gd name="T3" fmla="*/ 28 h 28"/>
                <a:gd name="T4" fmla="*/ 1 w 10"/>
                <a:gd name="T5" fmla="*/ 9 h 28"/>
                <a:gd name="T6" fmla="*/ 0 w 10"/>
                <a:gd name="T7" fmla="*/ 3 h 28"/>
                <a:gd name="T8" fmla="*/ 1 w 10"/>
                <a:gd name="T9" fmla="*/ 0 h 28"/>
                <a:gd name="T10" fmla="*/ 3 w 10"/>
                <a:gd name="T11" fmla="*/ 3 h 28"/>
                <a:gd name="T12" fmla="*/ 4 w 10"/>
                <a:gd name="T13" fmla="*/ 5 h 28"/>
                <a:gd name="T14" fmla="*/ 7 w 10"/>
                <a:gd name="T15" fmla="*/ 24 h 28"/>
                <a:gd name="T16" fmla="*/ 10 w 10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8">
                  <a:moveTo>
                    <a:pt x="10" y="28"/>
                  </a:moveTo>
                  <a:cubicBezTo>
                    <a:pt x="8" y="27"/>
                    <a:pt x="6" y="27"/>
                    <a:pt x="4" y="28"/>
                  </a:cubicBezTo>
                  <a:cubicBezTo>
                    <a:pt x="3" y="21"/>
                    <a:pt x="1" y="15"/>
                    <a:pt x="1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0"/>
                    <a:pt x="3" y="1"/>
                    <a:pt x="3" y="3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11"/>
                    <a:pt x="6" y="17"/>
                    <a:pt x="7" y="24"/>
                  </a:cubicBezTo>
                  <a:cubicBezTo>
                    <a:pt x="7" y="26"/>
                    <a:pt x="9" y="26"/>
                    <a:pt x="10" y="28"/>
                  </a:cubicBezTo>
                  <a:close/>
                </a:path>
              </a:pathLst>
            </a:custGeom>
            <a:solidFill>
              <a:srgbClr val="BCA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77">
              <a:extLst>
                <a:ext uri="{FF2B5EF4-FFF2-40B4-BE49-F238E27FC236}">
                  <a16:creationId xmlns:a16="http://schemas.microsoft.com/office/drawing/2014/main" id="{0DA1320A-E159-86CE-42A9-FC151C0C54C1}"/>
                </a:ext>
              </a:extLst>
            </p:cNvPr>
            <p:cNvSpPr/>
            <p:nvPr userDrawn="1"/>
          </p:nvSpPr>
          <p:spPr bwMode="auto">
            <a:xfrm>
              <a:off x="1301750" y="290513"/>
              <a:ext cx="71438" cy="44450"/>
            </a:xfrm>
            <a:custGeom>
              <a:avLst/>
              <a:gdLst>
                <a:gd name="T0" fmla="*/ 4 w 19"/>
                <a:gd name="T1" fmla="*/ 12 h 12"/>
                <a:gd name="T2" fmla="*/ 5 w 19"/>
                <a:gd name="T3" fmla="*/ 5 h 12"/>
                <a:gd name="T4" fmla="*/ 15 w 19"/>
                <a:gd name="T5" fmla="*/ 0 h 12"/>
                <a:gd name="T6" fmla="*/ 19 w 19"/>
                <a:gd name="T7" fmla="*/ 5 h 12"/>
                <a:gd name="T8" fmla="*/ 4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4" y="12"/>
                  </a:moveTo>
                  <a:cubicBezTo>
                    <a:pt x="0" y="9"/>
                    <a:pt x="3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4" y="7"/>
                    <a:pt x="9" y="9"/>
                    <a:pt x="4" y="12"/>
                  </a:cubicBezTo>
                  <a:close/>
                </a:path>
              </a:pathLst>
            </a:custGeom>
            <a:solidFill>
              <a:srgbClr val="73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78">
              <a:extLst>
                <a:ext uri="{FF2B5EF4-FFF2-40B4-BE49-F238E27FC236}">
                  <a16:creationId xmlns:a16="http://schemas.microsoft.com/office/drawing/2014/main" id="{DF95C9C7-95E1-089B-B4C3-69335EF67902}"/>
                </a:ext>
              </a:extLst>
            </p:cNvPr>
            <p:cNvSpPr/>
            <p:nvPr userDrawn="1"/>
          </p:nvSpPr>
          <p:spPr bwMode="auto">
            <a:xfrm>
              <a:off x="1636713" y="361950"/>
              <a:ext cx="112713" cy="36513"/>
            </a:xfrm>
            <a:custGeom>
              <a:avLst/>
              <a:gdLst>
                <a:gd name="T0" fmla="*/ 26 w 30"/>
                <a:gd name="T1" fmla="*/ 6 h 10"/>
                <a:gd name="T2" fmla="*/ 30 w 30"/>
                <a:gd name="T3" fmla="*/ 10 h 10"/>
                <a:gd name="T4" fmla="*/ 4 w 30"/>
                <a:gd name="T5" fmla="*/ 4 h 10"/>
                <a:gd name="T6" fmla="*/ 2 w 30"/>
                <a:gd name="T7" fmla="*/ 0 h 10"/>
                <a:gd name="T8" fmla="*/ 26 w 3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6" y="6"/>
                  </a:moveTo>
                  <a:cubicBezTo>
                    <a:pt x="27" y="7"/>
                    <a:pt x="30" y="7"/>
                    <a:pt x="30" y="10"/>
                  </a:cubicBezTo>
                  <a:cubicBezTo>
                    <a:pt x="21" y="8"/>
                    <a:pt x="12" y="8"/>
                    <a:pt x="4" y="4"/>
                  </a:cubicBezTo>
                  <a:cubicBezTo>
                    <a:pt x="0" y="2"/>
                    <a:pt x="0" y="2"/>
                    <a:pt x="2" y="0"/>
                  </a:cubicBezTo>
                  <a:cubicBezTo>
                    <a:pt x="10" y="5"/>
                    <a:pt x="18" y="5"/>
                    <a:pt x="26" y="6"/>
                  </a:cubicBezTo>
                  <a:close/>
                </a:path>
              </a:pathLst>
            </a:custGeom>
            <a:solidFill>
              <a:srgbClr val="726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9">
              <a:extLst>
                <a:ext uri="{FF2B5EF4-FFF2-40B4-BE49-F238E27FC236}">
                  <a16:creationId xmlns:a16="http://schemas.microsoft.com/office/drawing/2014/main" id="{64B7EBD7-474F-FAF4-7C63-A448AB6FB772}"/>
                </a:ext>
              </a:extLst>
            </p:cNvPr>
            <p:cNvSpPr/>
            <p:nvPr userDrawn="1"/>
          </p:nvSpPr>
          <p:spPr bwMode="auto">
            <a:xfrm>
              <a:off x="612775" y="620713"/>
              <a:ext cx="68263" cy="71438"/>
            </a:xfrm>
            <a:custGeom>
              <a:avLst/>
              <a:gdLst>
                <a:gd name="T0" fmla="*/ 18 w 18"/>
                <a:gd name="T1" fmla="*/ 14 h 19"/>
                <a:gd name="T2" fmla="*/ 13 w 18"/>
                <a:gd name="T3" fmla="*/ 19 h 19"/>
                <a:gd name="T4" fmla="*/ 0 w 18"/>
                <a:gd name="T5" fmla="*/ 3 h 19"/>
                <a:gd name="T6" fmla="*/ 5 w 18"/>
                <a:gd name="T7" fmla="*/ 2 h 19"/>
                <a:gd name="T8" fmla="*/ 18 w 18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1" y="12"/>
                    <a:pt x="5" y="8"/>
                    <a:pt x="0" y="3"/>
                  </a:cubicBezTo>
                  <a:cubicBezTo>
                    <a:pt x="1" y="0"/>
                    <a:pt x="3" y="1"/>
                    <a:pt x="5" y="2"/>
                  </a:cubicBezTo>
                  <a:cubicBezTo>
                    <a:pt x="9" y="7"/>
                    <a:pt x="13" y="12"/>
                    <a:pt x="18" y="14"/>
                  </a:cubicBezTo>
                  <a:close/>
                </a:path>
              </a:pathLst>
            </a:custGeom>
            <a:solidFill>
              <a:srgbClr val="B7A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80">
              <a:extLst>
                <a:ext uri="{FF2B5EF4-FFF2-40B4-BE49-F238E27FC236}">
                  <a16:creationId xmlns:a16="http://schemas.microsoft.com/office/drawing/2014/main" id="{2B923C8F-B237-8FB2-399D-16DF3E0752F5}"/>
                </a:ext>
              </a:extLst>
            </p:cNvPr>
            <p:cNvSpPr/>
            <p:nvPr userDrawn="1"/>
          </p:nvSpPr>
          <p:spPr bwMode="auto">
            <a:xfrm>
              <a:off x="1771650" y="392113"/>
              <a:ext cx="101600" cy="52388"/>
            </a:xfrm>
            <a:custGeom>
              <a:avLst/>
              <a:gdLst>
                <a:gd name="T0" fmla="*/ 6 w 27"/>
                <a:gd name="T1" fmla="*/ 3 h 14"/>
                <a:gd name="T2" fmla="*/ 1 w 27"/>
                <a:gd name="T3" fmla="*/ 0 h 14"/>
                <a:gd name="T4" fmla="*/ 27 w 27"/>
                <a:gd name="T5" fmla="*/ 14 h 14"/>
                <a:gd name="T6" fmla="*/ 6 w 27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4">
                  <a:moveTo>
                    <a:pt x="6" y="3"/>
                  </a:moveTo>
                  <a:cubicBezTo>
                    <a:pt x="5" y="2"/>
                    <a:pt x="0" y="4"/>
                    <a:pt x="1" y="0"/>
                  </a:cubicBezTo>
                  <a:cubicBezTo>
                    <a:pt x="12" y="0"/>
                    <a:pt x="20" y="6"/>
                    <a:pt x="27" y="14"/>
                  </a:cubicBezTo>
                  <a:cubicBezTo>
                    <a:pt x="21" y="9"/>
                    <a:pt x="14" y="6"/>
                    <a:pt x="6" y="3"/>
                  </a:cubicBezTo>
                  <a:close/>
                </a:path>
              </a:pathLst>
            </a:custGeom>
            <a:solidFill>
              <a:srgbClr val="796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81">
              <a:extLst>
                <a:ext uri="{FF2B5EF4-FFF2-40B4-BE49-F238E27FC236}">
                  <a16:creationId xmlns:a16="http://schemas.microsoft.com/office/drawing/2014/main" id="{14CEB9B8-C1B3-A291-EAEA-9F84FE5FE7A7}"/>
                </a:ext>
              </a:extLst>
            </p:cNvPr>
            <p:cNvSpPr/>
            <p:nvPr userDrawn="1"/>
          </p:nvSpPr>
          <p:spPr bwMode="auto">
            <a:xfrm>
              <a:off x="2076450" y="165100"/>
              <a:ext cx="53975" cy="7938"/>
            </a:xfrm>
            <a:custGeom>
              <a:avLst/>
              <a:gdLst>
                <a:gd name="T0" fmla="*/ 14 w 14"/>
                <a:gd name="T1" fmla="*/ 1 h 2"/>
                <a:gd name="T2" fmla="*/ 0 w 14"/>
                <a:gd name="T3" fmla="*/ 0 h 2"/>
                <a:gd name="T4" fmla="*/ 14 w 14"/>
                <a:gd name="T5" fmla="*/ 1 h 2"/>
                <a:gd name="T6" fmla="*/ 14 w 14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">
                  <a:moveTo>
                    <a:pt x="14" y="1"/>
                  </a:moveTo>
                  <a:cubicBezTo>
                    <a:pt x="9" y="1"/>
                    <a:pt x="4" y="2"/>
                    <a:pt x="0" y="0"/>
                  </a:cubicBezTo>
                  <a:cubicBezTo>
                    <a:pt x="5" y="0"/>
                    <a:pt x="10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82">
              <a:extLst>
                <a:ext uri="{FF2B5EF4-FFF2-40B4-BE49-F238E27FC236}">
                  <a16:creationId xmlns:a16="http://schemas.microsoft.com/office/drawing/2014/main" id="{2AC05DC2-D58A-9D0F-F911-5602B11478A8}"/>
                </a:ext>
              </a:extLst>
            </p:cNvPr>
            <p:cNvSpPr/>
            <p:nvPr userDrawn="1"/>
          </p:nvSpPr>
          <p:spPr bwMode="auto">
            <a:xfrm>
              <a:off x="249238" y="1598613"/>
              <a:ext cx="33338" cy="11113"/>
            </a:xfrm>
            <a:custGeom>
              <a:avLst/>
              <a:gdLst>
                <a:gd name="T0" fmla="*/ 9 w 9"/>
                <a:gd name="T1" fmla="*/ 3 h 3"/>
                <a:gd name="T2" fmla="*/ 0 w 9"/>
                <a:gd name="T3" fmla="*/ 3 h 3"/>
                <a:gd name="T4" fmla="*/ 9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3"/>
                  </a:moveTo>
                  <a:cubicBezTo>
                    <a:pt x="6" y="2"/>
                    <a:pt x="3" y="2"/>
                    <a:pt x="0" y="3"/>
                  </a:cubicBezTo>
                  <a:cubicBezTo>
                    <a:pt x="3" y="0"/>
                    <a:pt x="6" y="0"/>
                    <a:pt x="9" y="3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83">
              <a:extLst>
                <a:ext uri="{FF2B5EF4-FFF2-40B4-BE49-F238E27FC236}">
                  <a16:creationId xmlns:a16="http://schemas.microsoft.com/office/drawing/2014/main" id="{5DCEA129-FA03-7A9A-8834-FB187AA383A1}"/>
                </a:ext>
              </a:extLst>
            </p:cNvPr>
            <p:cNvSpPr/>
            <p:nvPr userDrawn="1"/>
          </p:nvSpPr>
          <p:spPr bwMode="auto">
            <a:xfrm>
              <a:off x="368300" y="466725"/>
              <a:ext cx="155575" cy="158750"/>
            </a:xfrm>
            <a:custGeom>
              <a:avLst/>
              <a:gdLst>
                <a:gd name="T0" fmla="*/ 41 w 41"/>
                <a:gd name="T1" fmla="*/ 8 h 42"/>
                <a:gd name="T2" fmla="*/ 38 w 41"/>
                <a:gd name="T3" fmla="*/ 16 h 42"/>
                <a:gd name="T4" fmla="*/ 34 w 41"/>
                <a:gd name="T5" fmla="*/ 17 h 42"/>
                <a:gd name="T6" fmla="*/ 32 w 41"/>
                <a:gd name="T7" fmla="*/ 20 h 42"/>
                <a:gd name="T8" fmla="*/ 35 w 41"/>
                <a:gd name="T9" fmla="*/ 21 h 42"/>
                <a:gd name="T10" fmla="*/ 40 w 41"/>
                <a:gd name="T11" fmla="*/ 28 h 42"/>
                <a:gd name="T12" fmla="*/ 38 w 41"/>
                <a:gd name="T13" fmla="*/ 29 h 42"/>
                <a:gd name="T14" fmla="*/ 31 w 41"/>
                <a:gd name="T15" fmla="*/ 29 h 42"/>
                <a:gd name="T16" fmla="*/ 28 w 41"/>
                <a:gd name="T17" fmla="*/ 31 h 42"/>
                <a:gd name="T18" fmla="*/ 25 w 41"/>
                <a:gd name="T19" fmla="*/ 32 h 42"/>
                <a:gd name="T20" fmla="*/ 21 w 41"/>
                <a:gd name="T21" fmla="*/ 37 h 42"/>
                <a:gd name="T22" fmla="*/ 22 w 41"/>
                <a:gd name="T23" fmla="*/ 41 h 42"/>
                <a:gd name="T24" fmla="*/ 20 w 41"/>
                <a:gd name="T25" fmla="*/ 42 h 42"/>
                <a:gd name="T26" fmla="*/ 19 w 41"/>
                <a:gd name="T27" fmla="*/ 38 h 42"/>
                <a:gd name="T28" fmla="*/ 11 w 41"/>
                <a:gd name="T29" fmla="*/ 30 h 42"/>
                <a:gd name="T30" fmla="*/ 14 w 41"/>
                <a:gd name="T31" fmla="*/ 20 h 42"/>
                <a:gd name="T32" fmla="*/ 11 w 41"/>
                <a:gd name="T33" fmla="*/ 30 h 42"/>
                <a:gd name="T34" fmla="*/ 10 w 41"/>
                <a:gd name="T35" fmla="*/ 29 h 42"/>
                <a:gd name="T36" fmla="*/ 4 w 41"/>
                <a:gd name="T37" fmla="*/ 19 h 42"/>
                <a:gd name="T38" fmla="*/ 1 w 41"/>
                <a:gd name="T39" fmla="*/ 16 h 42"/>
                <a:gd name="T40" fmla="*/ 6 w 41"/>
                <a:gd name="T41" fmla="*/ 12 h 42"/>
                <a:gd name="T42" fmla="*/ 9 w 41"/>
                <a:gd name="T43" fmla="*/ 9 h 42"/>
                <a:gd name="T44" fmla="*/ 9 w 41"/>
                <a:gd name="T45" fmla="*/ 7 h 42"/>
                <a:gd name="T46" fmla="*/ 11 w 41"/>
                <a:gd name="T47" fmla="*/ 8 h 42"/>
                <a:gd name="T48" fmla="*/ 13 w 41"/>
                <a:gd name="T49" fmla="*/ 11 h 42"/>
                <a:gd name="T50" fmla="*/ 15 w 41"/>
                <a:gd name="T51" fmla="*/ 12 h 42"/>
                <a:gd name="T52" fmla="*/ 17 w 41"/>
                <a:gd name="T53" fmla="*/ 9 h 42"/>
                <a:gd name="T54" fmla="*/ 16 w 41"/>
                <a:gd name="T55" fmla="*/ 7 h 42"/>
                <a:gd name="T56" fmla="*/ 18 w 41"/>
                <a:gd name="T57" fmla="*/ 1 h 42"/>
                <a:gd name="T58" fmla="*/ 23 w 41"/>
                <a:gd name="T59" fmla="*/ 3 h 42"/>
                <a:gd name="T60" fmla="*/ 28 w 41"/>
                <a:gd name="T61" fmla="*/ 2 h 42"/>
                <a:gd name="T62" fmla="*/ 30 w 41"/>
                <a:gd name="T63" fmla="*/ 1 h 42"/>
                <a:gd name="T64" fmla="*/ 31 w 41"/>
                <a:gd name="T65" fmla="*/ 4 h 42"/>
                <a:gd name="T66" fmla="*/ 29 w 41"/>
                <a:gd name="T67" fmla="*/ 10 h 42"/>
                <a:gd name="T68" fmla="*/ 27 w 41"/>
                <a:gd name="T69" fmla="*/ 13 h 42"/>
                <a:gd name="T70" fmla="*/ 30 w 41"/>
                <a:gd name="T71" fmla="*/ 14 h 42"/>
                <a:gd name="T72" fmla="*/ 38 w 41"/>
                <a:gd name="T73" fmla="*/ 10 h 42"/>
                <a:gd name="T74" fmla="*/ 41 w 41"/>
                <a:gd name="T75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" h="42">
                  <a:moveTo>
                    <a:pt x="41" y="8"/>
                  </a:moveTo>
                  <a:cubicBezTo>
                    <a:pt x="39" y="11"/>
                    <a:pt x="39" y="14"/>
                    <a:pt x="38" y="16"/>
                  </a:cubicBezTo>
                  <a:cubicBezTo>
                    <a:pt x="37" y="16"/>
                    <a:pt x="35" y="17"/>
                    <a:pt x="34" y="17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3" y="21"/>
                    <a:pt x="34" y="21"/>
                    <a:pt x="35" y="21"/>
                  </a:cubicBezTo>
                  <a:cubicBezTo>
                    <a:pt x="39" y="21"/>
                    <a:pt x="37" y="27"/>
                    <a:pt x="40" y="28"/>
                  </a:cubicBezTo>
                  <a:cubicBezTo>
                    <a:pt x="40" y="28"/>
                    <a:pt x="39" y="29"/>
                    <a:pt x="38" y="29"/>
                  </a:cubicBezTo>
                  <a:cubicBezTo>
                    <a:pt x="35" y="29"/>
                    <a:pt x="33" y="29"/>
                    <a:pt x="31" y="29"/>
                  </a:cubicBezTo>
                  <a:cubicBezTo>
                    <a:pt x="30" y="29"/>
                    <a:pt x="28" y="29"/>
                    <a:pt x="28" y="31"/>
                  </a:cubicBezTo>
                  <a:cubicBezTo>
                    <a:pt x="28" y="33"/>
                    <a:pt x="26" y="32"/>
                    <a:pt x="25" y="32"/>
                  </a:cubicBezTo>
                  <a:cubicBezTo>
                    <a:pt x="22" y="33"/>
                    <a:pt x="19" y="33"/>
                    <a:pt x="21" y="37"/>
                  </a:cubicBezTo>
                  <a:cubicBezTo>
                    <a:pt x="22" y="38"/>
                    <a:pt x="23" y="40"/>
                    <a:pt x="22" y="41"/>
                  </a:cubicBezTo>
                  <a:cubicBezTo>
                    <a:pt x="22" y="42"/>
                    <a:pt x="21" y="42"/>
                    <a:pt x="20" y="42"/>
                  </a:cubicBezTo>
                  <a:cubicBezTo>
                    <a:pt x="19" y="41"/>
                    <a:pt x="19" y="39"/>
                    <a:pt x="19" y="38"/>
                  </a:cubicBezTo>
                  <a:cubicBezTo>
                    <a:pt x="19" y="32"/>
                    <a:pt x="15" y="31"/>
                    <a:pt x="11" y="30"/>
                  </a:cubicBezTo>
                  <a:cubicBezTo>
                    <a:pt x="16" y="28"/>
                    <a:pt x="17" y="26"/>
                    <a:pt x="14" y="20"/>
                  </a:cubicBezTo>
                  <a:cubicBezTo>
                    <a:pt x="13" y="24"/>
                    <a:pt x="13" y="27"/>
                    <a:pt x="11" y="30"/>
                  </a:cubicBezTo>
                  <a:cubicBezTo>
                    <a:pt x="11" y="30"/>
                    <a:pt x="10" y="29"/>
                    <a:pt x="10" y="29"/>
                  </a:cubicBezTo>
                  <a:cubicBezTo>
                    <a:pt x="10" y="24"/>
                    <a:pt x="8" y="21"/>
                    <a:pt x="4" y="19"/>
                  </a:cubicBezTo>
                  <a:cubicBezTo>
                    <a:pt x="3" y="18"/>
                    <a:pt x="0" y="17"/>
                    <a:pt x="1" y="16"/>
                  </a:cubicBezTo>
                  <a:cubicBezTo>
                    <a:pt x="3" y="15"/>
                    <a:pt x="3" y="11"/>
                    <a:pt x="6" y="12"/>
                  </a:cubicBezTo>
                  <a:cubicBezTo>
                    <a:pt x="8" y="12"/>
                    <a:pt x="9" y="12"/>
                    <a:pt x="9" y="9"/>
                  </a:cubicBezTo>
                  <a:cubicBezTo>
                    <a:pt x="8" y="8"/>
                    <a:pt x="8" y="7"/>
                    <a:pt x="9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4" y="11"/>
                    <a:pt x="14" y="12"/>
                    <a:pt x="15" y="12"/>
                  </a:cubicBezTo>
                  <a:cubicBezTo>
                    <a:pt x="16" y="11"/>
                    <a:pt x="17" y="10"/>
                    <a:pt x="17" y="9"/>
                  </a:cubicBezTo>
                  <a:cubicBezTo>
                    <a:pt x="17" y="9"/>
                    <a:pt x="16" y="8"/>
                    <a:pt x="16" y="7"/>
                  </a:cubicBezTo>
                  <a:cubicBezTo>
                    <a:pt x="16" y="5"/>
                    <a:pt x="15" y="2"/>
                    <a:pt x="18" y="1"/>
                  </a:cubicBezTo>
                  <a:cubicBezTo>
                    <a:pt x="20" y="0"/>
                    <a:pt x="22" y="1"/>
                    <a:pt x="23" y="3"/>
                  </a:cubicBezTo>
                  <a:cubicBezTo>
                    <a:pt x="25" y="6"/>
                    <a:pt x="26" y="4"/>
                    <a:pt x="28" y="2"/>
                  </a:cubicBezTo>
                  <a:cubicBezTo>
                    <a:pt x="29" y="2"/>
                    <a:pt x="29" y="1"/>
                    <a:pt x="30" y="1"/>
                  </a:cubicBezTo>
                  <a:cubicBezTo>
                    <a:pt x="31" y="2"/>
                    <a:pt x="31" y="3"/>
                    <a:pt x="31" y="4"/>
                  </a:cubicBezTo>
                  <a:cubicBezTo>
                    <a:pt x="31" y="6"/>
                    <a:pt x="31" y="9"/>
                    <a:pt x="29" y="10"/>
                  </a:cubicBezTo>
                  <a:cubicBezTo>
                    <a:pt x="27" y="11"/>
                    <a:pt x="26" y="12"/>
                    <a:pt x="27" y="13"/>
                  </a:cubicBezTo>
                  <a:cubicBezTo>
                    <a:pt x="27" y="15"/>
                    <a:pt x="29" y="14"/>
                    <a:pt x="30" y="14"/>
                  </a:cubicBezTo>
                  <a:cubicBezTo>
                    <a:pt x="34" y="15"/>
                    <a:pt x="36" y="12"/>
                    <a:pt x="38" y="10"/>
                  </a:cubicBezTo>
                  <a:cubicBezTo>
                    <a:pt x="39" y="9"/>
                    <a:pt x="39" y="8"/>
                    <a:pt x="41" y="8"/>
                  </a:cubicBezTo>
                  <a:close/>
                </a:path>
              </a:pathLst>
            </a:custGeom>
            <a:solidFill>
              <a:srgbClr val="F1D5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84">
              <a:extLst>
                <a:ext uri="{FF2B5EF4-FFF2-40B4-BE49-F238E27FC236}">
                  <a16:creationId xmlns:a16="http://schemas.microsoft.com/office/drawing/2014/main" id="{5A12DCC3-EF2C-592E-6CBF-0B69D38C9D6C}"/>
                </a:ext>
              </a:extLst>
            </p:cNvPr>
            <p:cNvSpPr/>
            <p:nvPr userDrawn="1"/>
          </p:nvSpPr>
          <p:spPr bwMode="auto">
            <a:xfrm>
              <a:off x="63500" y="508000"/>
              <a:ext cx="166688" cy="134938"/>
            </a:xfrm>
            <a:custGeom>
              <a:avLst/>
              <a:gdLst>
                <a:gd name="T0" fmla="*/ 17 w 44"/>
                <a:gd name="T1" fmla="*/ 31 h 36"/>
                <a:gd name="T2" fmla="*/ 12 w 44"/>
                <a:gd name="T3" fmla="*/ 29 h 36"/>
                <a:gd name="T4" fmla="*/ 1 w 44"/>
                <a:gd name="T5" fmla="*/ 17 h 36"/>
                <a:gd name="T6" fmla="*/ 0 w 44"/>
                <a:gd name="T7" fmla="*/ 16 h 36"/>
                <a:gd name="T8" fmla="*/ 5 w 44"/>
                <a:gd name="T9" fmla="*/ 12 h 36"/>
                <a:gd name="T10" fmla="*/ 9 w 44"/>
                <a:gd name="T11" fmla="*/ 11 h 36"/>
                <a:gd name="T12" fmla="*/ 16 w 44"/>
                <a:gd name="T13" fmla="*/ 12 h 36"/>
                <a:gd name="T14" fmla="*/ 18 w 44"/>
                <a:gd name="T15" fmla="*/ 11 h 36"/>
                <a:gd name="T16" fmla="*/ 18 w 44"/>
                <a:gd name="T17" fmla="*/ 6 h 36"/>
                <a:gd name="T18" fmla="*/ 20 w 44"/>
                <a:gd name="T19" fmla="*/ 1 h 36"/>
                <a:gd name="T20" fmla="*/ 24 w 44"/>
                <a:gd name="T21" fmla="*/ 2 h 36"/>
                <a:gd name="T22" fmla="*/ 29 w 44"/>
                <a:gd name="T23" fmla="*/ 3 h 36"/>
                <a:gd name="T24" fmla="*/ 32 w 44"/>
                <a:gd name="T25" fmla="*/ 3 h 36"/>
                <a:gd name="T26" fmla="*/ 32 w 44"/>
                <a:gd name="T27" fmla="*/ 8 h 36"/>
                <a:gd name="T28" fmla="*/ 31 w 44"/>
                <a:gd name="T29" fmla="*/ 9 h 36"/>
                <a:gd name="T30" fmla="*/ 29 w 44"/>
                <a:gd name="T31" fmla="*/ 14 h 36"/>
                <a:gd name="T32" fmla="*/ 37 w 44"/>
                <a:gd name="T33" fmla="*/ 12 h 36"/>
                <a:gd name="T34" fmla="*/ 39 w 44"/>
                <a:gd name="T35" fmla="*/ 10 h 36"/>
                <a:gd name="T36" fmla="*/ 42 w 44"/>
                <a:gd name="T37" fmla="*/ 8 h 36"/>
                <a:gd name="T38" fmla="*/ 43 w 44"/>
                <a:gd name="T39" fmla="*/ 11 h 36"/>
                <a:gd name="T40" fmla="*/ 41 w 44"/>
                <a:gd name="T41" fmla="*/ 15 h 36"/>
                <a:gd name="T42" fmla="*/ 40 w 44"/>
                <a:gd name="T43" fmla="*/ 15 h 36"/>
                <a:gd name="T44" fmla="*/ 34 w 44"/>
                <a:gd name="T45" fmla="*/ 19 h 36"/>
                <a:gd name="T46" fmla="*/ 40 w 44"/>
                <a:gd name="T47" fmla="*/ 20 h 36"/>
                <a:gd name="T48" fmla="*/ 39 w 44"/>
                <a:gd name="T49" fmla="*/ 25 h 36"/>
                <a:gd name="T50" fmla="*/ 34 w 44"/>
                <a:gd name="T51" fmla="*/ 30 h 36"/>
                <a:gd name="T52" fmla="*/ 30 w 44"/>
                <a:gd name="T53" fmla="*/ 33 h 36"/>
                <a:gd name="T54" fmla="*/ 27 w 44"/>
                <a:gd name="T55" fmla="*/ 32 h 36"/>
                <a:gd name="T56" fmla="*/ 23 w 44"/>
                <a:gd name="T57" fmla="*/ 33 h 36"/>
                <a:gd name="T58" fmla="*/ 22 w 44"/>
                <a:gd name="T59" fmla="*/ 36 h 36"/>
                <a:gd name="T60" fmla="*/ 19 w 44"/>
                <a:gd name="T61" fmla="*/ 33 h 36"/>
                <a:gd name="T62" fmla="*/ 17 w 44"/>
                <a:gd name="T63" fmla="*/ 31 h 36"/>
                <a:gd name="T64" fmla="*/ 18 w 44"/>
                <a:gd name="T65" fmla="*/ 22 h 36"/>
                <a:gd name="T66" fmla="*/ 16 w 44"/>
                <a:gd name="T67" fmla="*/ 20 h 36"/>
                <a:gd name="T68" fmla="*/ 15 w 44"/>
                <a:gd name="T69" fmla="*/ 22 h 36"/>
                <a:gd name="T70" fmla="*/ 17 w 44"/>
                <a:gd name="T71" fmla="*/ 3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6">
                  <a:moveTo>
                    <a:pt x="17" y="31"/>
                  </a:moveTo>
                  <a:cubicBezTo>
                    <a:pt x="14" y="33"/>
                    <a:pt x="12" y="31"/>
                    <a:pt x="12" y="29"/>
                  </a:cubicBezTo>
                  <a:cubicBezTo>
                    <a:pt x="11" y="22"/>
                    <a:pt x="8" y="18"/>
                    <a:pt x="1" y="17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6"/>
                    <a:pt x="5" y="16"/>
                    <a:pt x="5" y="12"/>
                  </a:cubicBezTo>
                  <a:cubicBezTo>
                    <a:pt x="6" y="10"/>
                    <a:pt x="8" y="11"/>
                    <a:pt x="9" y="11"/>
                  </a:cubicBezTo>
                  <a:cubicBezTo>
                    <a:pt x="12" y="6"/>
                    <a:pt x="14" y="8"/>
                    <a:pt x="16" y="12"/>
                  </a:cubicBezTo>
                  <a:cubicBezTo>
                    <a:pt x="17" y="13"/>
                    <a:pt x="18" y="12"/>
                    <a:pt x="18" y="11"/>
                  </a:cubicBezTo>
                  <a:cubicBezTo>
                    <a:pt x="19" y="9"/>
                    <a:pt x="19" y="7"/>
                    <a:pt x="18" y="6"/>
                  </a:cubicBezTo>
                  <a:cubicBezTo>
                    <a:pt x="17" y="4"/>
                    <a:pt x="18" y="2"/>
                    <a:pt x="20" y="1"/>
                  </a:cubicBezTo>
                  <a:cubicBezTo>
                    <a:pt x="21" y="0"/>
                    <a:pt x="23" y="0"/>
                    <a:pt x="24" y="2"/>
                  </a:cubicBezTo>
                  <a:cubicBezTo>
                    <a:pt x="26" y="4"/>
                    <a:pt x="27" y="4"/>
                    <a:pt x="29" y="3"/>
                  </a:cubicBezTo>
                  <a:cubicBezTo>
                    <a:pt x="30" y="3"/>
                    <a:pt x="31" y="2"/>
                    <a:pt x="32" y="3"/>
                  </a:cubicBezTo>
                  <a:cubicBezTo>
                    <a:pt x="33" y="5"/>
                    <a:pt x="33" y="6"/>
                    <a:pt x="32" y="8"/>
                  </a:cubicBezTo>
                  <a:cubicBezTo>
                    <a:pt x="32" y="8"/>
                    <a:pt x="32" y="9"/>
                    <a:pt x="31" y="9"/>
                  </a:cubicBezTo>
                  <a:cubicBezTo>
                    <a:pt x="30" y="10"/>
                    <a:pt x="28" y="12"/>
                    <a:pt x="29" y="14"/>
                  </a:cubicBezTo>
                  <a:cubicBezTo>
                    <a:pt x="29" y="15"/>
                    <a:pt x="36" y="14"/>
                    <a:pt x="37" y="12"/>
                  </a:cubicBezTo>
                  <a:cubicBezTo>
                    <a:pt x="38" y="12"/>
                    <a:pt x="38" y="11"/>
                    <a:pt x="39" y="10"/>
                  </a:cubicBezTo>
                  <a:cubicBezTo>
                    <a:pt x="40" y="9"/>
                    <a:pt x="41" y="8"/>
                    <a:pt x="42" y="8"/>
                  </a:cubicBezTo>
                  <a:cubicBezTo>
                    <a:pt x="44" y="9"/>
                    <a:pt x="43" y="10"/>
                    <a:pt x="43" y="11"/>
                  </a:cubicBezTo>
                  <a:cubicBezTo>
                    <a:pt x="43" y="13"/>
                    <a:pt x="42" y="14"/>
                    <a:pt x="41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6" y="14"/>
                    <a:pt x="34" y="17"/>
                    <a:pt x="34" y="19"/>
                  </a:cubicBezTo>
                  <a:cubicBezTo>
                    <a:pt x="35" y="22"/>
                    <a:pt x="38" y="19"/>
                    <a:pt x="40" y="20"/>
                  </a:cubicBezTo>
                  <a:cubicBezTo>
                    <a:pt x="40" y="22"/>
                    <a:pt x="38" y="23"/>
                    <a:pt x="39" y="25"/>
                  </a:cubicBezTo>
                  <a:cubicBezTo>
                    <a:pt x="40" y="29"/>
                    <a:pt x="39" y="30"/>
                    <a:pt x="34" y="30"/>
                  </a:cubicBezTo>
                  <a:cubicBezTo>
                    <a:pt x="30" y="29"/>
                    <a:pt x="30" y="29"/>
                    <a:pt x="30" y="33"/>
                  </a:cubicBezTo>
                  <a:cubicBezTo>
                    <a:pt x="29" y="34"/>
                    <a:pt x="28" y="32"/>
                    <a:pt x="27" y="32"/>
                  </a:cubicBezTo>
                  <a:cubicBezTo>
                    <a:pt x="25" y="30"/>
                    <a:pt x="24" y="30"/>
                    <a:pt x="23" y="33"/>
                  </a:cubicBezTo>
                  <a:cubicBezTo>
                    <a:pt x="23" y="35"/>
                    <a:pt x="24" y="36"/>
                    <a:pt x="22" y="36"/>
                  </a:cubicBezTo>
                  <a:cubicBezTo>
                    <a:pt x="20" y="36"/>
                    <a:pt x="19" y="35"/>
                    <a:pt x="19" y="33"/>
                  </a:cubicBezTo>
                  <a:cubicBezTo>
                    <a:pt x="19" y="32"/>
                    <a:pt x="19" y="31"/>
                    <a:pt x="17" y="31"/>
                  </a:cubicBezTo>
                  <a:cubicBezTo>
                    <a:pt x="17" y="28"/>
                    <a:pt x="18" y="25"/>
                    <a:pt x="18" y="22"/>
                  </a:cubicBezTo>
                  <a:cubicBezTo>
                    <a:pt x="18" y="21"/>
                    <a:pt x="17" y="21"/>
                    <a:pt x="16" y="20"/>
                  </a:cubicBezTo>
                  <a:cubicBezTo>
                    <a:pt x="15" y="20"/>
                    <a:pt x="15" y="21"/>
                    <a:pt x="15" y="22"/>
                  </a:cubicBezTo>
                  <a:cubicBezTo>
                    <a:pt x="15" y="25"/>
                    <a:pt x="14" y="28"/>
                    <a:pt x="17" y="31"/>
                  </a:cubicBezTo>
                  <a:close/>
                </a:path>
              </a:pathLst>
            </a:custGeom>
            <a:solidFill>
              <a:srgbClr val="F1D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85">
              <a:extLst>
                <a:ext uri="{FF2B5EF4-FFF2-40B4-BE49-F238E27FC236}">
                  <a16:creationId xmlns:a16="http://schemas.microsoft.com/office/drawing/2014/main" id="{BF7082C8-0C61-D210-A97A-4A5CD0BA8E95}"/>
                </a:ext>
              </a:extLst>
            </p:cNvPr>
            <p:cNvSpPr/>
            <p:nvPr userDrawn="1"/>
          </p:nvSpPr>
          <p:spPr bwMode="auto">
            <a:xfrm>
              <a:off x="357188" y="266700"/>
              <a:ext cx="52388" cy="90488"/>
            </a:xfrm>
            <a:custGeom>
              <a:avLst/>
              <a:gdLst>
                <a:gd name="T0" fmla="*/ 1 w 14"/>
                <a:gd name="T1" fmla="*/ 18 h 24"/>
                <a:gd name="T2" fmla="*/ 4 w 14"/>
                <a:gd name="T3" fmla="*/ 7 h 24"/>
                <a:gd name="T4" fmla="*/ 5 w 14"/>
                <a:gd name="T5" fmla="*/ 6 h 24"/>
                <a:gd name="T6" fmla="*/ 9 w 14"/>
                <a:gd name="T7" fmla="*/ 1 h 24"/>
                <a:gd name="T8" fmla="*/ 13 w 14"/>
                <a:gd name="T9" fmla="*/ 8 h 24"/>
                <a:gd name="T10" fmla="*/ 11 w 14"/>
                <a:gd name="T11" fmla="*/ 21 h 24"/>
                <a:gd name="T12" fmla="*/ 7 w 14"/>
                <a:gd name="T13" fmla="*/ 23 h 24"/>
                <a:gd name="T14" fmla="*/ 3 w 14"/>
                <a:gd name="T15" fmla="*/ 21 h 24"/>
                <a:gd name="T16" fmla="*/ 1 w 14"/>
                <a:gd name="T17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4">
                  <a:moveTo>
                    <a:pt x="1" y="18"/>
                  </a:moveTo>
                  <a:cubicBezTo>
                    <a:pt x="2" y="14"/>
                    <a:pt x="3" y="11"/>
                    <a:pt x="4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6" y="4"/>
                    <a:pt x="7" y="0"/>
                    <a:pt x="9" y="1"/>
                  </a:cubicBezTo>
                  <a:cubicBezTo>
                    <a:pt x="11" y="2"/>
                    <a:pt x="13" y="5"/>
                    <a:pt x="13" y="8"/>
                  </a:cubicBezTo>
                  <a:cubicBezTo>
                    <a:pt x="14" y="13"/>
                    <a:pt x="13" y="17"/>
                    <a:pt x="11" y="21"/>
                  </a:cubicBezTo>
                  <a:cubicBezTo>
                    <a:pt x="10" y="23"/>
                    <a:pt x="9" y="24"/>
                    <a:pt x="7" y="23"/>
                  </a:cubicBezTo>
                  <a:cubicBezTo>
                    <a:pt x="6" y="22"/>
                    <a:pt x="4" y="21"/>
                    <a:pt x="3" y="21"/>
                  </a:cubicBezTo>
                  <a:cubicBezTo>
                    <a:pt x="0" y="21"/>
                    <a:pt x="0" y="19"/>
                    <a:pt x="1" y="18"/>
                  </a:cubicBezTo>
                  <a:close/>
                </a:path>
              </a:pathLst>
            </a:custGeom>
            <a:solidFill>
              <a:srgbClr val="71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86">
              <a:extLst>
                <a:ext uri="{FF2B5EF4-FFF2-40B4-BE49-F238E27FC236}">
                  <a16:creationId xmlns:a16="http://schemas.microsoft.com/office/drawing/2014/main" id="{8978634B-2C7B-F95D-D595-5BBBD7BE1E37}"/>
                </a:ext>
              </a:extLst>
            </p:cNvPr>
            <p:cNvSpPr/>
            <p:nvPr userDrawn="1"/>
          </p:nvSpPr>
          <p:spPr bwMode="auto">
            <a:xfrm>
              <a:off x="109538" y="576263"/>
              <a:ext cx="30163" cy="49213"/>
            </a:xfrm>
            <a:custGeom>
              <a:avLst/>
              <a:gdLst>
                <a:gd name="T0" fmla="*/ 5 w 8"/>
                <a:gd name="T1" fmla="*/ 13 h 13"/>
                <a:gd name="T2" fmla="*/ 2 w 8"/>
                <a:gd name="T3" fmla="*/ 7 h 13"/>
                <a:gd name="T4" fmla="*/ 2 w 8"/>
                <a:gd name="T5" fmla="*/ 3 h 13"/>
                <a:gd name="T6" fmla="*/ 4 w 8"/>
                <a:gd name="T7" fmla="*/ 0 h 13"/>
                <a:gd name="T8" fmla="*/ 7 w 8"/>
                <a:gd name="T9" fmla="*/ 3 h 13"/>
                <a:gd name="T10" fmla="*/ 5 w 8"/>
                <a:gd name="T11" fmla="*/ 13 h 13"/>
                <a:gd name="T12" fmla="*/ 5 w 8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3">
                  <a:moveTo>
                    <a:pt x="5" y="13"/>
                  </a:moveTo>
                  <a:cubicBezTo>
                    <a:pt x="1" y="12"/>
                    <a:pt x="0" y="10"/>
                    <a:pt x="2" y="7"/>
                  </a:cubicBezTo>
                  <a:cubicBezTo>
                    <a:pt x="2" y="5"/>
                    <a:pt x="1" y="4"/>
                    <a:pt x="2" y="3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6"/>
                    <a:pt x="8" y="10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</a:path>
              </a:pathLst>
            </a:custGeom>
            <a:solidFill>
              <a:srgbClr val="DDB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87">
              <a:extLst>
                <a:ext uri="{FF2B5EF4-FFF2-40B4-BE49-F238E27FC236}">
                  <a16:creationId xmlns:a16="http://schemas.microsoft.com/office/drawing/2014/main" id="{BA8CB3A7-7165-5897-5DA9-363CCC7B9EA5}"/>
                </a:ext>
              </a:extLst>
            </p:cNvPr>
            <p:cNvSpPr/>
            <p:nvPr userDrawn="1"/>
          </p:nvSpPr>
          <p:spPr bwMode="auto">
            <a:xfrm>
              <a:off x="293688" y="463550"/>
              <a:ext cx="14288" cy="14288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4 w 4"/>
                <a:gd name="T5" fmla="*/ 2 h 4"/>
                <a:gd name="T6" fmla="*/ 0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9C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88">
              <a:extLst>
                <a:ext uri="{FF2B5EF4-FFF2-40B4-BE49-F238E27FC236}">
                  <a16:creationId xmlns:a16="http://schemas.microsoft.com/office/drawing/2014/main" id="{0889B850-0252-F056-8B6E-8D664660B549}"/>
                </a:ext>
              </a:extLst>
            </p:cNvPr>
            <p:cNvSpPr/>
            <p:nvPr userDrawn="1"/>
          </p:nvSpPr>
          <p:spPr bwMode="auto">
            <a:xfrm>
              <a:off x="1497013" y="184150"/>
              <a:ext cx="114300" cy="136525"/>
            </a:xfrm>
            <a:custGeom>
              <a:avLst/>
              <a:gdLst>
                <a:gd name="T0" fmla="*/ 1 w 30"/>
                <a:gd name="T1" fmla="*/ 14 h 36"/>
                <a:gd name="T2" fmla="*/ 3 w 30"/>
                <a:gd name="T3" fmla="*/ 9 h 36"/>
                <a:gd name="T4" fmla="*/ 4 w 30"/>
                <a:gd name="T5" fmla="*/ 3 h 36"/>
                <a:gd name="T6" fmla="*/ 10 w 30"/>
                <a:gd name="T7" fmla="*/ 4 h 36"/>
                <a:gd name="T8" fmla="*/ 15 w 30"/>
                <a:gd name="T9" fmla="*/ 3 h 36"/>
                <a:gd name="T10" fmla="*/ 18 w 30"/>
                <a:gd name="T11" fmla="*/ 0 h 36"/>
                <a:gd name="T12" fmla="*/ 15 w 30"/>
                <a:gd name="T13" fmla="*/ 13 h 36"/>
                <a:gd name="T14" fmla="*/ 15 w 30"/>
                <a:gd name="T15" fmla="*/ 16 h 36"/>
                <a:gd name="T16" fmla="*/ 23 w 30"/>
                <a:gd name="T17" fmla="*/ 23 h 36"/>
                <a:gd name="T18" fmla="*/ 28 w 30"/>
                <a:gd name="T19" fmla="*/ 28 h 36"/>
                <a:gd name="T20" fmla="*/ 30 w 30"/>
                <a:gd name="T21" fmla="*/ 30 h 36"/>
                <a:gd name="T22" fmla="*/ 27 w 30"/>
                <a:gd name="T23" fmla="*/ 31 h 36"/>
                <a:gd name="T24" fmla="*/ 16 w 30"/>
                <a:gd name="T25" fmla="*/ 30 h 36"/>
                <a:gd name="T26" fmla="*/ 15 w 30"/>
                <a:gd name="T27" fmla="*/ 32 h 36"/>
                <a:gd name="T28" fmla="*/ 15 w 30"/>
                <a:gd name="T29" fmla="*/ 35 h 36"/>
                <a:gd name="T30" fmla="*/ 9 w 30"/>
                <a:gd name="T31" fmla="*/ 33 h 36"/>
                <a:gd name="T32" fmla="*/ 9 w 30"/>
                <a:gd name="T33" fmla="*/ 32 h 36"/>
                <a:gd name="T34" fmla="*/ 5 w 30"/>
                <a:gd name="T35" fmla="*/ 32 h 36"/>
                <a:gd name="T36" fmla="*/ 3 w 30"/>
                <a:gd name="T37" fmla="*/ 32 h 36"/>
                <a:gd name="T38" fmla="*/ 0 w 30"/>
                <a:gd name="T39" fmla="*/ 18 h 36"/>
                <a:gd name="T40" fmla="*/ 1 w 30"/>
                <a:gd name="T41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36">
                  <a:moveTo>
                    <a:pt x="1" y="14"/>
                  </a:moveTo>
                  <a:cubicBezTo>
                    <a:pt x="3" y="13"/>
                    <a:pt x="3" y="11"/>
                    <a:pt x="3" y="9"/>
                  </a:cubicBezTo>
                  <a:cubicBezTo>
                    <a:pt x="2" y="7"/>
                    <a:pt x="1" y="4"/>
                    <a:pt x="4" y="3"/>
                  </a:cubicBezTo>
                  <a:cubicBezTo>
                    <a:pt x="6" y="2"/>
                    <a:pt x="8" y="2"/>
                    <a:pt x="10" y="4"/>
                  </a:cubicBezTo>
                  <a:cubicBezTo>
                    <a:pt x="12" y="6"/>
                    <a:pt x="14" y="5"/>
                    <a:pt x="15" y="3"/>
                  </a:cubicBezTo>
                  <a:cubicBezTo>
                    <a:pt x="16" y="2"/>
                    <a:pt x="17" y="1"/>
                    <a:pt x="18" y="0"/>
                  </a:cubicBezTo>
                  <a:cubicBezTo>
                    <a:pt x="17" y="4"/>
                    <a:pt x="19" y="9"/>
                    <a:pt x="15" y="13"/>
                  </a:cubicBezTo>
                  <a:cubicBezTo>
                    <a:pt x="14" y="14"/>
                    <a:pt x="13" y="15"/>
                    <a:pt x="15" y="16"/>
                  </a:cubicBezTo>
                  <a:cubicBezTo>
                    <a:pt x="20" y="16"/>
                    <a:pt x="21" y="21"/>
                    <a:pt x="23" y="23"/>
                  </a:cubicBezTo>
                  <a:cubicBezTo>
                    <a:pt x="24" y="25"/>
                    <a:pt x="25" y="27"/>
                    <a:pt x="28" y="28"/>
                  </a:cubicBezTo>
                  <a:cubicBezTo>
                    <a:pt x="29" y="29"/>
                    <a:pt x="30" y="29"/>
                    <a:pt x="30" y="30"/>
                  </a:cubicBezTo>
                  <a:cubicBezTo>
                    <a:pt x="29" y="32"/>
                    <a:pt x="28" y="31"/>
                    <a:pt x="27" y="31"/>
                  </a:cubicBezTo>
                  <a:cubicBezTo>
                    <a:pt x="23" y="31"/>
                    <a:pt x="20" y="32"/>
                    <a:pt x="16" y="30"/>
                  </a:cubicBezTo>
                  <a:cubicBezTo>
                    <a:pt x="15" y="29"/>
                    <a:pt x="15" y="31"/>
                    <a:pt x="15" y="32"/>
                  </a:cubicBezTo>
                  <a:cubicBezTo>
                    <a:pt x="14" y="33"/>
                    <a:pt x="18" y="34"/>
                    <a:pt x="15" y="35"/>
                  </a:cubicBezTo>
                  <a:cubicBezTo>
                    <a:pt x="13" y="36"/>
                    <a:pt x="11" y="35"/>
                    <a:pt x="9" y="33"/>
                  </a:cubicBezTo>
                  <a:cubicBezTo>
                    <a:pt x="9" y="33"/>
                    <a:pt x="9" y="32"/>
                    <a:pt x="9" y="32"/>
                  </a:cubicBezTo>
                  <a:cubicBezTo>
                    <a:pt x="8" y="31"/>
                    <a:pt x="6" y="26"/>
                    <a:pt x="5" y="32"/>
                  </a:cubicBezTo>
                  <a:cubicBezTo>
                    <a:pt x="5" y="32"/>
                    <a:pt x="4" y="32"/>
                    <a:pt x="3" y="32"/>
                  </a:cubicBezTo>
                  <a:cubicBezTo>
                    <a:pt x="2" y="27"/>
                    <a:pt x="3" y="22"/>
                    <a:pt x="0" y="18"/>
                  </a:cubicBezTo>
                  <a:cubicBezTo>
                    <a:pt x="0" y="17"/>
                    <a:pt x="0" y="15"/>
                    <a:pt x="1" y="14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89">
              <a:extLst>
                <a:ext uri="{FF2B5EF4-FFF2-40B4-BE49-F238E27FC236}">
                  <a16:creationId xmlns:a16="http://schemas.microsoft.com/office/drawing/2014/main" id="{03DECA80-5D83-0385-0DFC-5D4743C1FA59}"/>
                </a:ext>
              </a:extLst>
            </p:cNvPr>
            <p:cNvSpPr/>
            <p:nvPr userDrawn="1"/>
          </p:nvSpPr>
          <p:spPr bwMode="auto">
            <a:xfrm>
              <a:off x="1166813" y="161925"/>
              <a:ext cx="104775" cy="98425"/>
            </a:xfrm>
            <a:custGeom>
              <a:avLst/>
              <a:gdLst>
                <a:gd name="T0" fmla="*/ 28 w 28"/>
                <a:gd name="T1" fmla="*/ 2 h 26"/>
                <a:gd name="T2" fmla="*/ 19 w 28"/>
                <a:gd name="T3" fmla="*/ 19 h 26"/>
                <a:gd name="T4" fmla="*/ 12 w 28"/>
                <a:gd name="T5" fmla="*/ 20 h 26"/>
                <a:gd name="T6" fmla="*/ 3 w 28"/>
                <a:gd name="T7" fmla="*/ 25 h 26"/>
                <a:gd name="T8" fmla="*/ 1 w 28"/>
                <a:gd name="T9" fmla="*/ 25 h 26"/>
                <a:gd name="T10" fmla="*/ 3 w 28"/>
                <a:gd name="T11" fmla="*/ 23 h 26"/>
                <a:gd name="T12" fmla="*/ 19 w 28"/>
                <a:gd name="T13" fmla="*/ 6 h 26"/>
                <a:gd name="T14" fmla="*/ 28 w 28"/>
                <a:gd name="T1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6">
                  <a:moveTo>
                    <a:pt x="28" y="2"/>
                  </a:moveTo>
                  <a:cubicBezTo>
                    <a:pt x="26" y="8"/>
                    <a:pt x="24" y="15"/>
                    <a:pt x="19" y="19"/>
                  </a:cubicBezTo>
                  <a:cubicBezTo>
                    <a:pt x="17" y="20"/>
                    <a:pt x="14" y="20"/>
                    <a:pt x="12" y="20"/>
                  </a:cubicBezTo>
                  <a:cubicBezTo>
                    <a:pt x="9" y="21"/>
                    <a:pt x="6" y="22"/>
                    <a:pt x="3" y="25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23"/>
                    <a:pt x="2" y="23"/>
                    <a:pt x="3" y="23"/>
                  </a:cubicBezTo>
                  <a:cubicBezTo>
                    <a:pt x="9" y="18"/>
                    <a:pt x="15" y="13"/>
                    <a:pt x="19" y="6"/>
                  </a:cubicBezTo>
                  <a:cubicBezTo>
                    <a:pt x="21" y="4"/>
                    <a:pt x="23" y="0"/>
                    <a:pt x="28" y="2"/>
                  </a:cubicBezTo>
                  <a:close/>
                </a:path>
              </a:pathLst>
            </a:custGeom>
            <a:solidFill>
              <a:srgbClr val="6F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90">
              <a:extLst>
                <a:ext uri="{FF2B5EF4-FFF2-40B4-BE49-F238E27FC236}">
                  <a16:creationId xmlns:a16="http://schemas.microsoft.com/office/drawing/2014/main" id="{80C621E7-6D80-E2D2-66A3-09A81D6FADF4}"/>
                </a:ext>
              </a:extLst>
            </p:cNvPr>
            <p:cNvSpPr/>
            <p:nvPr userDrawn="1"/>
          </p:nvSpPr>
          <p:spPr bwMode="auto">
            <a:xfrm>
              <a:off x="1455738" y="225425"/>
              <a:ext cx="60325" cy="82550"/>
            </a:xfrm>
            <a:custGeom>
              <a:avLst/>
              <a:gdLst>
                <a:gd name="T0" fmla="*/ 12 w 16"/>
                <a:gd name="T1" fmla="*/ 3 h 22"/>
                <a:gd name="T2" fmla="*/ 14 w 16"/>
                <a:gd name="T3" fmla="*/ 10 h 22"/>
                <a:gd name="T4" fmla="*/ 14 w 16"/>
                <a:gd name="T5" fmla="*/ 21 h 22"/>
                <a:gd name="T6" fmla="*/ 8 w 16"/>
                <a:gd name="T7" fmla="*/ 17 h 22"/>
                <a:gd name="T8" fmla="*/ 3 w 16"/>
                <a:gd name="T9" fmla="*/ 9 h 22"/>
                <a:gd name="T10" fmla="*/ 1 w 16"/>
                <a:gd name="T11" fmla="*/ 7 h 22"/>
                <a:gd name="T12" fmla="*/ 3 w 16"/>
                <a:gd name="T13" fmla="*/ 3 h 22"/>
                <a:gd name="T14" fmla="*/ 7 w 16"/>
                <a:gd name="T15" fmla="*/ 2 h 22"/>
                <a:gd name="T16" fmla="*/ 12 w 16"/>
                <a:gd name="T1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12" y="3"/>
                  </a:moveTo>
                  <a:cubicBezTo>
                    <a:pt x="12" y="5"/>
                    <a:pt x="13" y="7"/>
                    <a:pt x="14" y="10"/>
                  </a:cubicBezTo>
                  <a:cubicBezTo>
                    <a:pt x="16" y="13"/>
                    <a:pt x="16" y="17"/>
                    <a:pt x="14" y="21"/>
                  </a:cubicBezTo>
                  <a:cubicBezTo>
                    <a:pt x="9" y="22"/>
                    <a:pt x="8" y="22"/>
                    <a:pt x="8" y="17"/>
                  </a:cubicBezTo>
                  <a:cubicBezTo>
                    <a:pt x="9" y="13"/>
                    <a:pt x="9" y="9"/>
                    <a:pt x="3" y="9"/>
                  </a:cubicBezTo>
                  <a:cubicBezTo>
                    <a:pt x="2" y="9"/>
                    <a:pt x="0" y="8"/>
                    <a:pt x="1" y="7"/>
                  </a:cubicBezTo>
                  <a:cubicBezTo>
                    <a:pt x="1" y="5"/>
                    <a:pt x="1" y="3"/>
                    <a:pt x="3" y="3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11" y="2"/>
                    <a:pt x="12" y="3"/>
                  </a:cubicBezTo>
                  <a:close/>
                </a:path>
              </a:pathLst>
            </a:custGeom>
            <a:solidFill>
              <a:srgbClr val="E3C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91">
              <a:extLst>
                <a:ext uri="{FF2B5EF4-FFF2-40B4-BE49-F238E27FC236}">
                  <a16:creationId xmlns:a16="http://schemas.microsoft.com/office/drawing/2014/main" id="{A41EF57B-01FB-CC46-8F10-DAF38418CD15}"/>
                </a:ext>
              </a:extLst>
            </p:cNvPr>
            <p:cNvSpPr/>
            <p:nvPr userDrawn="1"/>
          </p:nvSpPr>
          <p:spPr bwMode="auto">
            <a:xfrm>
              <a:off x="1471613" y="203200"/>
              <a:ext cx="30163" cy="33338"/>
            </a:xfrm>
            <a:custGeom>
              <a:avLst/>
              <a:gdLst>
                <a:gd name="T0" fmla="*/ 8 w 8"/>
                <a:gd name="T1" fmla="*/ 9 h 9"/>
                <a:gd name="T2" fmla="*/ 3 w 8"/>
                <a:gd name="T3" fmla="*/ 8 h 9"/>
                <a:gd name="T4" fmla="*/ 1 w 8"/>
                <a:gd name="T5" fmla="*/ 3 h 9"/>
                <a:gd name="T6" fmla="*/ 1 w 8"/>
                <a:gd name="T7" fmla="*/ 1 h 9"/>
                <a:gd name="T8" fmla="*/ 4 w 8"/>
                <a:gd name="T9" fmla="*/ 2 h 9"/>
                <a:gd name="T10" fmla="*/ 8 w 8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7" y="8"/>
                    <a:pt x="5" y="8"/>
                    <a:pt x="3" y="8"/>
                  </a:cubicBezTo>
                  <a:cubicBezTo>
                    <a:pt x="3" y="6"/>
                    <a:pt x="2" y="5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4"/>
                    <a:pt x="7" y="6"/>
                    <a:pt x="8" y="9"/>
                  </a:cubicBezTo>
                  <a:close/>
                </a:path>
              </a:pathLst>
            </a:custGeom>
            <a:solidFill>
              <a:srgbClr val="F2D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92">
              <a:extLst>
                <a:ext uri="{FF2B5EF4-FFF2-40B4-BE49-F238E27FC236}">
                  <a16:creationId xmlns:a16="http://schemas.microsoft.com/office/drawing/2014/main" id="{60469003-E04E-8C64-67A3-A174F61EAACD}"/>
                </a:ext>
              </a:extLst>
            </p:cNvPr>
            <p:cNvSpPr/>
            <p:nvPr userDrawn="1"/>
          </p:nvSpPr>
          <p:spPr bwMode="auto">
            <a:xfrm>
              <a:off x="439738" y="285750"/>
              <a:ext cx="150813" cy="192088"/>
            </a:xfrm>
            <a:custGeom>
              <a:avLst/>
              <a:gdLst>
                <a:gd name="T0" fmla="*/ 36 w 40"/>
                <a:gd name="T1" fmla="*/ 39 h 51"/>
                <a:gd name="T2" fmla="*/ 39 w 40"/>
                <a:gd name="T3" fmla="*/ 51 h 51"/>
                <a:gd name="T4" fmla="*/ 34 w 40"/>
                <a:gd name="T5" fmla="*/ 43 h 51"/>
                <a:gd name="T6" fmla="*/ 24 w 40"/>
                <a:gd name="T7" fmla="*/ 40 h 51"/>
                <a:gd name="T8" fmla="*/ 20 w 40"/>
                <a:gd name="T9" fmla="*/ 38 h 51"/>
                <a:gd name="T10" fmla="*/ 15 w 40"/>
                <a:gd name="T11" fmla="*/ 36 h 51"/>
                <a:gd name="T12" fmla="*/ 11 w 40"/>
                <a:gd name="T13" fmla="*/ 29 h 51"/>
                <a:gd name="T14" fmla="*/ 0 w 40"/>
                <a:gd name="T15" fmla="*/ 29 h 51"/>
                <a:gd name="T16" fmla="*/ 8 w 40"/>
                <a:gd name="T17" fmla="*/ 27 h 51"/>
                <a:gd name="T18" fmla="*/ 13 w 40"/>
                <a:gd name="T19" fmla="*/ 25 h 51"/>
                <a:gd name="T20" fmla="*/ 10 w 40"/>
                <a:gd name="T21" fmla="*/ 22 h 51"/>
                <a:gd name="T22" fmla="*/ 5 w 40"/>
                <a:gd name="T23" fmla="*/ 17 h 51"/>
                <a:gd name="T24" fmla="*/ 4 w 40"/>
                <a:gd name="T25" fmla="*/ 15 h 51"/>
                <a:gd name="T26" fmla="*/ 7 w 40"/>
                <a:gd name="T27" fmla="*/ 14 h 51"/>
                <a:gd name="T28" fmla="*/ 12 w 40"/>
                <a:gd name="T29" fmla="*/ 16 h 51"/>
                <a:gd name="T30" fmla="*/ 16 w 40"/>
                <a:gd name="T31" fmla="*/ 13 h 51"/>
                <a:gd name="T32" fmla="*/ 14 w 40"/>
                <a:gd name="T33" fmla="*/ 0 h 51"/>
                <a:gd name="T34" fmla="*/ 22 w 40"/>
                <a:gd name="T35" fmla="*/ 1 h 51"/>
                <a:gd name="T36" fmla="*/ 28 w 40"/>
                <a:gd name="T37" fmla="*/ 1 h 51"/>
                <a:gd name="T38" fmla="*/ 29 w 40"/>
                <a:gd name="T39" fmla="*/ 6 h 51"/>
                <a:gd name="T40" fmla="*/ 26 w 40"/>
                <a:gd name="T41" fmla="*/ 22 h 51"/>
                <a:gd name="T42" fmla="*/ 26 w 40"/>
                <a:gd name="T43" fmla="*/ 28 h 51"/>
                <a:gd name="T44" fmla="*/ 30 w 40"/>
                <a:gd name="T45" fmla="*/ 27 h 51"/>
                <a:gd name="T46" fmla="*/ 35 w 40"/>
                <a:gd name="T47" fmla="*/ 27 h 51"/>
                <a:gd name="T48" fmla="*/ 35 w 40"/>
                <a:gd name="T49" fmla="*/ 32 h 51"/>
                <a:gd name="T50" fmla="*/ 36 w 40"/>
                <a:gd name="T5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51">
                  <a:moveTo>
                    <a:pt x="36" y="39"/>
                  </a:moveTo>
                  <a:cubicBezTo>
                    <a:pt x="36" y="43"/>
                    <a:pt x="40" y="46"/>
                    <a:pt x="39" y="51"/>
                  </a:cubicBezTo>
                  <a:cubicBezTo>
                    <a:pt x="37" y="48"/>
                    <a:pt x="36" y="45"/>
                    <a:pt x="34" y="43"/>
                  </a:cubicBezTo>
                  <a:cubicBezTo>
                    <a:pt x="31" y="38"/>
                    <a:pt x="29" y="37"/>
                    <a:pt x="24" y="40"/>
                  </a:cubicBezTo>
                  <a:cubicBezTo>
                    <a:pt x="23" y="41"/>
                    <a:pt x="21" y="40"/>
                    <a:pt x="20" y="38"/>
                  </a:cubicBezTo>
                  <a:cubicBezTo>
                    <a:pt x="18" y="36"/>
                    <a:pt x="18" y="36"/>
                    <a:pt x="15" y="36"/>
                  </a:cubicBezTo>
                  <a:cubicBezTo>
                    <a:pt x="18" y="31"/>
                    <a:pt x="17" y="30"/>
                    <a:pt x="11" y="29"/>
                  </a:cubicBezTo>
                  <a:cubicBezTo>
                    <a:pt x="7" y="28"/>
                    <a:pt x="4" y="31"/>
                    <a:pt x="0" y="29"/>
                  </a:cubicBezTo>
                  <a:cubicBezTo>
                    <a:pt x="3" y="27"/>
                    <a:pt x="6" y="27"/>
                    <a:pt x="8" y="27"/>
                  </a:cubicBezTo>
                  <a:cubicBezTo>
                    <a:pt x="10" y="27"/>
                    <a:pt x="12" y="27"/>
                    <a:pt x="13" y="25"/>
                  </a:cubicBezTo>
                  <a:cubicBezTo>
                    <a:pt x="13" y="24"/>
                    <a:pt x="11" y="23"/>
                    <a:pt x="10" y="22"/>
                  </a:cubicBezTo>
                  <a:cubicBezTo>
                    <a:pt x="9" y="20"/>
                    <a:pt x="7" y="18"/>
                    <a:pt x="5" y="17"/>
                  </a:cubicBezTo>
                  <a:cubicBezTo>
                    <a:pt x="5" y="16"/>
                    <a:pt x="4" y="16"/>
                    <a:pt x="4" y="15"/>
                  </a:cubicBezTo>
                  <a:cubicBezTo>
                    <a:pt x="5" y="13"/>
                    <a:pt x="6" y="13"/>
                    <a:pt x="7" y="14"/>
                  </a:cubicBezTo>
                  <a:cubicBezTo>
                    <a:pt x="9" y="14"/>
                    <a:pt x="10" y="15"/>
                    <a:pt x="12" y="16"/>
                  </a:cubicBezTo>
                  <a:cubicBezTo>
                    <a:pt x="15" y="17"/>
                    <a:pt x="16" y="16"/>
                    <a:pt x="16" y="13"/>
                  </a:cubicBezTo>
                  <a:cubicBezTo>
                    <a:pt x="15" y="9"/>
                    <a:pt x="15" y="5"/>
                    <a:pt x="14" y="0"/>
                  </a:cubicBezTo>
                  <a:cubicBezTo>
                    <a:pt x="17" y="4"/>
                    <a:pt x="19" y="0"/>
                    <a:pt x="22" y="1"/>
                  </a:cubicBezTo>
                  <a:cubicBezTo>
                    <a:pt x="24" y="2"/>
                    <a:pt x="26" y="5"/>
                    <a:pt x="28" y="1"/>
                  </a:cubicBezTo>
                  <a:cubicBezTo>
                    <a:pt x="30" y="3"/>
                    <a:pt x="29" y="4"/>
                    <a:pt x="29" y="6"/>
                  </a:cubicBezTo>
                  <a:cubicBezTo>
                    <a:pt x="25" y="11"/>
                    <a:pt x="24" y="16"/>
                    <a:pt x="26" y="22"/>
                  </a:cubicBezTo>
                  <a:cubicBezTo>
                    <a:pt x="26" y="24"/>
                    <a:pt x="25" y="26"/>
                    <a:pt x="26" y="28"/>
                  </a:cubicBezTo>
                  <a:cubicBezTo>
                    <a:pt x="28" y="29"/>
                    <a:pt x="29" y="27"/>
                    <a:pt x="30" y="27"/>
                  </a:cubicBezTo>
                  <a:cubicBezTo>
                    <a:pt x="32" y="26"/>
                    <a:pt x="34" y="26"/>
                    <a:pt x="35" y="27"/>
                  </a:cubicBezTo>
                  <a:cubicBezTo>
                    <a:pt x="36" y="29"/>
                    <a:pt x="37" y="31"/>
                    <a:pt x="35" y="32"/>
                  </a:cubicBezTo>
                  <a:cubicBezTo>
                    <a:pt x="32" y="35"/>
                    <a:pt x="34" y="37"/>
                    <a:pt x="36" y="39"/>
                  </a:cubicBezTo>
                  <a:close/>
                </a:path>
              </a:pathLst>
            </a:custGeom>
            <a:solidFill>
              <a:srgbClr val="E1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93">
              <a:extLst>
                <a:ext uri="{FF2B5EF4-FFF2-40B4-BE49-F238E27FC236}">
                  <a16:creationId xmlns:a16="http://schemas.microsoft.com/office/drawing/2014/main" id="{521B0F0D-BB8D-2AC4-8F35-8023E8BF5EDD}"/>
                </a:ext>
              </a:extLst>
            </p:cNvPr>
            <p:cNvSpPr/>
            <p:nvPr userDrawn="1"/>
          </p:nvSpPr>
          <p:spPr bwMode="auto">
            <a:xfrm>
              <a:off x="519113" y="282575"/>
              <a:ext cx="112713" cy="150813"/>
            </a:xfrm>
            <a:custGeom>
              <a:avLst/>
              <a:gdLst>
                <a:gd name="T0" fmla="*/ 15 w 30"/>
                <a:gd name="T1" fmla="*/ 40 h 40"/>
                <a:gd name="T2" fmla="*/ 12 w 30"/>
                <a:gd name="T3" fmla="*/ 33 h 40"/>
                <a:gd name="T4" fmla="*/ 14 w 30"/>
                <a:gd name="T5" fmla="*/ 29 h 40"/>
                <a:gd name="T6" fmla="*/ 9 w 30"/>
                <a:gd name="T7" fmla="*/ 29 h 40"/>
                <a:gd name="T8" fmla="*/ 5 w 30"/>
                <a:gd name="T9" fmla="*/ 32 h 40"/>
                <a:gd name="T10" fmla="*/ 4 w 30"/>
                <a:gd name="T11" fmla="*/ 26 h 40"/>
                <a:gd name="T12" fmla="*/ 4 w 30"/>
                <a:gd name="T13" fmla="*/ 24 h 40"/>
                <a:gd name="T14" fmla="*/ 4 w 30"/>
                <a:gd name="T15" fmla="*/ 11 h 40"/>
                <a:gd name="T16" fmla="*/ 8 w 30"/>
                <a:gd name="T17" fmla="*/ 7 h 40"/>
                <a:gd name="T18" fmla="*/ 11 w 30"/>
                <a:gd name="T19" fmla="*/ 6 h 40"/>
                <a:gd name="T20" fmla="*/ 13 w 30"/>
                <a:gd name="T21" fmla="*/ 1 h 40"/>
                <a:gd name="T22" fmla="*/ 13 w 30"/>
                <a:gd name="T23" fmla="*/ 10 h 40"/>
                <a:gd name="T24" fmla="*/ 15 w 30"/>
                <a:gd name="T25" fmla="*/ 13 h 40"/>
                <a:gd name="T26" fmla="*/ 18 w 30"/>
                <a:gd name="T27" fmla="*/ 11 h 40"/>
                <a:gd name="T28" fmla="*/ 27 w 30"/>
                <a:gd name="T29" fmla="*/ 0 h 40"/>
                <a:gd name="T30" fmla="*/ 28 w 30"/>
                <a:gd name="T31" fmla="*/ 6 h 40"/>
                <a:gd name="T32" fmla="*/ 26 w 30"/>
                <a:gd name="T33" fmla="*/ 10 h 40"/>
                <a:gd name="T34" fmla="*/ 19 w 30"/>
                <a:gd name="T35" fmla="*/ 13 h 40"/>
                <a:gd name="T36" fmla="*/ 18 w 30"/>
                <a:gd name="T37" fmla="*/ 19 h 40"/>
                <a:gd name="T38" fmla="*/ 20 w 30"/>
                <a:gd name="T39" fmla="*/ 21 h 40"/>
                <a:gd name="T40" fmla="*/ 22 w 30"/>
                <a:gd name="T41" fmla="*/ 19 h 40"/>
                <a:gd name="T42" fmla="*/ 26 w 30"/>
                <a:gd name="T43" fmla="*/ 15 h 40"/>
                <a:gd name="T44" fmla="*/ 30 w 30"/>
                <a:gd name="T45" fmla="*/ 19 h 40"/>
                <a:gd name="T46" fmla="*/ 27 w 30"/>
                <a:gd name="T47" fmla="*/ 25 h 40"/>
                <a:gd name="T48" fmla="*/ 24 w 30"/>
                <a:gd name="T49" fmla="*/ 25 h 40"/>
                <a:gd name="T50" fmla="*/ 21 w 30"/>
                <a:gd name="T51" fmla="*/ 28 h 40"/>
                <a:gd name="T52" fmla="*/ 23 w 30"/>
                <a:gd name="T53" fmla="*/ 36 h 40"/>
                <a:gd name="T54" fmla="*/ 24 w 30"/>
                <a:gd name="T55" fmla="*/ 38 h 40"/>
                <a:gd name="T56" fmla="*/ 21 w 30"/>
                <a:gd name="T57" fmla="*/ 38 h 40"/>
                <a:gd name="T58" fmla="*/ 15 w 30"/>
                <a:gd name="T5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40">
                  <a:moveTo>
                    <a:pt x="15" y="40"/>
                  </a:moveTo>
                  <a:cubicBezTo>
                    <a:pt x="11" y="38"/>
                    <a:pt x="10" y="35"/>
                    <a:pt x="12" y="33"/>
                  </a:cubicBezTo>
                  <a:cubicBezTo>
                    <a:pt x="14" y="32"/>
                    <a:pt x="15" y="31"/>
                    <a:pt x="14" y="29"/>
                  </a:cubicBezTo>
                  <a:cubicBezTo>
                    <a:pt x="12" y="27"/>
                    <a:pt x="10" y="29"/>
                    <a:pt x="9" y="29"/>
                  </a:cubicBezTo>
                  <a:cubicBezTo>
                    <a:pt x="7" y="29"/>
                    <a:pt x="7" y="33"/>
                    <a:pt x="5" y="32"/>
                  </a:cubicBezTo>
                  <a:cubicBezTo>
                    <a:pt x="3" y="30"/>
                    <a:pt x="3" y="28"/>
                    <a:pt x="4" y="26"/>
                  </a:cubicBezTo>
                  <a:cubicBezTo>
                    <a:pt x="4" y="25"/>
                    <a:pt x="4" y="24"/>
                    <a:pt x="4" y="24"/>
                  </a:cubicBezTo>
                  <a:cubicBezTo>
                    <a:pt x="0" y="19"/>
                    <a:pt x="4" y="15"/>
                    <a:pt x="4" y="11"/>
                  </a:cubicBezTo>
                  <a:cubicBezTo>
                    <a:pt x="4" y="8"/>
                    <a:pt x="6" y="7"/>
                    <a:pt x="8" y="7"/>
                  </a:cubicBezTo>
                  <a:cubicBezTo>
                    <a:pt x="9" y="8"/>
                    <a:pt x="10" y="8"/>
                    <a:pt x="11" y="6"/>
                  </a:cubicBezTo>
                  <a:cubicBezTo>
                    <a:pt x="12" y="5"/>
                    <a:pt x="12" y="4"/>
                    <a:pt x="13" y="1"/>
                  </a:cubicBezTo>
                  <a:cubicBezTo>
                    <a:pt x="13" y="5"/>
                    <a:pt x="13" y="7"/>
                    <a:pt x="13" y="10"/>
                  </a:cubicBezTo>
                  <a:cubicBezTo>
                    <a:pt x="13" y="11"/>
                    <a:pt x="13" y="13"/>
                    <a:pt x="15" y="13"/>
                  </a:cubicBezTo>
                  <a:cubicBezTo>
                    <a:pt x="17" y="14"/>
                    <a:pt x="17" y="12"/>
                    <a:pt x="18" y="11"/>
                  </a:cubicBezTo>
                  <a:cubicBezTo>
                    <a:pt x="20" y="6"/>
                    <a:pt x="22" y="3"/>
                    <a:pt x="27" y="0"/>
                  </a:cubicBezTo>
                  <a:cubicBezTo>
                    <a:pt x="27" y="2"/>
                    <a:pt x="26" y="4"/>
                    <a:pt x="28" y="6"/>
                  </a:cubicBezTo>
                  <a:cubicBezTo>
                    <a:pt x="29" y="8"/>
                    <a:pt x="27" y="9"/>
                    <a:pt x="26" y="10"/>
                  </a:cubicBezTo>
                  <a:cubicBezTo>
                    <a:pt x="23" y="11"/>
                    <a:pt x="21" y="11"/>
                    <a:pt x="19" y="13"/>
                  </a:cubicBezTo>
                  <a:cubicBezTo>
                    <a:pt x="17" y="15"/>
                    <a:pt x="17" y="16"/>
                    <a:pt x="18" y="19"/>
                  </a:cubicBezTo>
                  <a:cubicBezTo>
                    <a:pt x="18" y="20"/>
                    <a:pt x="19" y="21"/>
                    <a:pt x="20" y="21"/>
                  </a:cubicBezTo>
                  <a:cubicBezTo>
                    <a:pt x="22" y="21"/>
                    <a:pt x="23" y="20"/>
                    <a:pt x="22" y="19"/>
                  </a:cubicBezTo>
                  <a:cubicBezTo>
                    <a:pt x="22" y="16"/>
                    <a:pt x="24" y="15"/>
                    <a:pt x="26" y="15"/>
                  </a:cubicBezTo>
                  <a:cubicBezTo>
                    <a:pt x="29" y="16"/>
                    <a:pt x="30" y="16"/>
                    <a:pt x="30" y="19"/>
                  </a:cubicBezTo>
                  <a:cubicBezTo>
                    <a:pt x="30" y="22"/>
                    <a:pt x="30" y="24"/>
                    <a:pt x="27" y="25"/>
                  </a:cubicBezTo>
                  <a:cubicBezTo>
                    <a:pt x="26" y="25"/>
                    <a:pt x="25" y="25"/>
                    <a:pt x="24" y="25"/>
                  </a:cubicBezTo>
                  <a:cubicBezTo>
                    <a:pt x="22" y="26"/>
                    <a:pt x="20" y="28"/>
                    <a:pt x="21" y="28"/>
                  </a:cubicBezTo>
                  <a:cubicBezTo>
                    <a:pt x="25" y="30"/>
                    <a:pt x="21" y="34"/>
                    <a:pt x="23" y="36"/>
                  </a:cubicBezTo>
                  <a:cubicBezTo>
                    <a:pt x="24" y="36"/>
                    <a:pt x="25" y="37"/>
                    <a:pt x="24" y="38"/>
                  </a:cubicBezTo>
                  <a:cubicBezTo>
                    <a:pt x="23" y="39"/>
                    <a:pt x="22" y="39"/>
                    <a:pt x="21" y="38"/>
                  </a:cubicBezTo>
                  <a:cubicBezTo>
                    <a:pt x="19" y="37"/>
                    <a:pt x="16" y="37"/>
                    <a:pt x="15" y="40"/>
                  </a:cubicBezTo>
                  <a:close/>
                </a:path>
              </a:pathLst>
            </a:custGeom>
            <a:solidFill>
              <a:srgbClr val="E2B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94">
              <a:extLst>
                <a:ext uri="{FF2B5EF4-FFF2-40B4-BE49-F238E27FC236}">
                  <a16:creationId xmlns:a16="http://schemas.microsoft.com/office/drawing/2014/main" id="{769F2A6A-B834-2FA3-4872-BD9158B99BFA}"/>
                </a:ext>
              </a:extLst>
            </p:cNvPr>
            <p:cNvSpPr/>
            <p:nvPr userDrawn="1"/>
          </p:nvSpPr>
          <p:spPr bwMode="auto">
            <a:xfrm>
              <a:off x="274638" y="112713"/>
              <a:ext cx="79375" cy="76200"/>
            </a:xfrm>
            <a:custGeom>
              <a:avLst/>
              <a:gdLst>
                <a:gd name="T0" fmla="*/ 20 w 21"/>
                <a:gd name="T1" fmla="*/ 17 h 20"/>
                <a:gd name="T2" fmla="*/ 18 w 21"/>
                <a:gd name="T3" fmla="*/ 20 h 20"/>
                <a:gd name="T4" fmla="*/ 12 w 21"/>
                <a:gd name="T5" fmla="*/ 20 h 20"/>
                <a:gd name="T6" fmla="*/ 9 w 21"/>
                <a:gd name="T7" fmla="*/ 14 h 20"/>
                <a:gd name="T8" fmla="*/ 6 w 21"/>
                <a:gd name="T9" fmla="*/ 12 h 20"/>
                <a:gd name="T10" fmla="*/ 2 w 21"/>
                <a:gd name="T11" fmla="*/ 5 h 20"/>
                <a:gd name="T12" fmla="*/ 10 w 21"/>
                <a:gd name="T13" fmla="*/ 4 h 20"/>
                <a:gd name="T14" fmla="*/ 17 w 21"/>
                <a:gd name="T15" fmla="*/ 14 h 20"/>
                <a:gd name="T16" fmla="*/ 19 w 21"/>
                <a:gd name="T17" fmla="*/ 16 h 20"/>
                <a:gd name="T18" fmla="*/ 20 w 21"/>
                <a:gd name="T19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0">
                  <a:moveTo>
                    <a:pt x="20" y="17"/>
                  </a:moveTo>
                  <a:cubicBezTo>
                    <a:pt x="21" y="19"/>
                    <a:pt x="20" y="20"/>
                    <a:pt x="18" y="20"/>
                  </a:cubicBezTo>
                  <a:cubicBezTo>
                    <a:pt x="16" y="20"/>
                    <a:pt x="14" y="20"/>
                    <a:pt x="12" y="20"/>
                  </a:cubicBezTo>
                  <a:cubicBezTo>
                    <a:pt x="11" y="18"/>
                    <a:pt x="8" y="18"/>
                    <a:pt x="9" y="14"/>
                  </a:cubicBezTo>
                  <a:cubicBezTo>
                    <a:pt x="9" y="13"/>
                    <a:pt x="7" y="12"/>
                    <a:pt x="6" y="12"/>
                  </a:cubicBezTo>
                  <a:cubicBezTo>
                    <a:pt x="0" y="12"/>
                    <a:pt x="0" y="9"/>
                    <a:pt x="2" y="5"/>
                  </a:cubicBezTo>
                  <a:cubicBezTo>
                    <a:pt x="4" y="1"/>
                    <a:pt x="6" y="0"/>
                    <a:pt x="10" y="4"/>
                  </a:cubicBezTo>
                  <a:cubicBezTo>
                    <a:pt x="13" y="6"/>
                    <a:pt x="16" y="10"/>
                    <a:pt x="17" y="14"/>
                  </a:cubicBezTo>
                  <a:cubicBezTo>
                    <a:pt x="17" y="15"/>
                    <a:pt x="17" y="16"/>
                    <a:pt x="19" y="16"/>
                  </a:cubicBezTo>
                  <a:cubicBezTo>
                    <a:pt x="19" y="16"/>
                    <a:pt x="19" y="16"/>
                    <a:pt x="20" y="17"/>
                  </a:cubicBezTo>
                  <a:close/>
                </a:path>
              </a:pathLst>
            </a:custGeom>
            <a:solidFill>
              <a:srgbClr val="E0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95">
              <a:extLst>
                <a:ext uri="{FF2B5EF4-FFF2-40B4-BE49-F238E27FC236}">
                  <a16:creationId xmlns:a16="http://schemas.microsoft.com/office/drawing/2014/main" id="{FE3F0F73-24C3-1A7B-46B9-E83EE0313D5D}"/>
                </a:ext>
              </a:extLst>
            </p:cNvPr>
            <p:cNvSpPr/>
            <p:nvPr userDrawn="1"/>
          </p:nvSpPr>
          <p:spPr bwMode="auto">
            <a:xfrm>
              <a:off x="515938" y="142875"/>
              <a:ext cx="49213" cy="71438"/>
            </a:xfrm>
            <a:custGeom>
              <a:avLst/>
              <a:gdLst>
                <a:gd name="T0" fmla="*/ 0 w 13"/>
                <a:gd name="T1" fmla="*/ 4 h 19"/>
                <a:gd name="T2" fmla="*/ 6 w 13"/>
                <a:gd name="T3" fmla="*/ 3 h 19"/>
                <a:gd name="T4" fmla="*/ 10 w 13"/>
                <a:gd name="T5" fmla="*/ 9 h 19"/>
                <a:gd name="T6" fmla="*/ 12 w 13"/>
                <a:gd name="T7" fmla="*/ 15 h 19"/>
                <a:gd name="T8" fmla="*/ 11 w 13"/>
                <a:gd name="T9" fmla="*/ 18 h 19"/>
                <a:gd name="T10" fmla="*/ 8 w 13"/>
                <a:gd name="T11" fmla="*/ 18 h 19"/>
                <a:gd name="T12" fmla="*/ 0 w 13"/>
                <a:gd name="T13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9">
                  <a:moveTo>
                    <a:pt x="0" y="4"/>
                  </a:move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9" y="7"/>
                    <a:pt x="10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0" y="19"/>
                    <a:pt x="8" y="19"/>
                    <a:pt x="8" y="18"/>
                  </a:cubicBezTo>
                  <a:cubicBezTo>
                    <a:pt x="6" y="13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96">
              <a:extLst>
                <a:ext uri="{FF2B5EF4-FFF2-40B4-BE49-F238E27FC236}">
                  <a16:creationId xmlns:a16="http://schemas.microsoft.com/office/drawing/2014/main" id="{87913F9D-45F2-40B4-8588-103FED75AE99}"/>
                </a:ext>
              </a:extLst>
            </p:cNvPr>
            <p:cNvSpPr/>
            <p:nvPr userDrawn="1"/>
          </p:nvSpPr>
          <p:spPr bwMode="auto">
            <a:xfrm>
              <a:off x="398463" y="296863"/>
              <a:ext cx="41275" cy="49213"/>
            </a:xfrm>
            <a:custGeom>
              <a:avLst/>
              <a:gdLst>
                <a:gd name="T0" fmla="*/ 0 w 11"/>
                <a:gd name="T1" fmla="*/ 13 h 13"/>
                <a:gd name="T2" fmla="*/ 2 w 11"/>
                <a:gd name="T3" fmla="*/ 0 h 13"/>
                <a:gd name="T4" fmla="*/ 3 w 11"/>
                <a:gd name="T5" fmla="*/ 1 h 13"/>
                <a:gd name="T6" fmla="*/ 10 w 11"/>
                <a:gd name="T7" fmla="*/ 9 h 13"/>
                <a:gd name="T8" fmla="*/ 0 w 1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0" y="9"/>
                    <a:pt x="1" y="4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6" y="3"/>
                    <a:pt x="11" y="6"/>
                    <a:pt x="10" y="9"/>
                  </a:cubicBezTo>
                  <a:cubicBezTo>
                    <a:pt x="9" y="12"/>
                    <a:pt x="4" y="12"/>
                    <a:pt x="0" y="13"/>
                  </a:cubicBezTo>
                  <a:close/>
                </a:path>
              </a:pathLst>
            </a:custGeom>
            <a:solidFill>
              <a:srgbClr val="FCF6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97">
              <a:extLst>
                <a:ext uri="{FF2B5EF4-FFF2-40B4-BE49-F238E27FC236}">
                  <a16:creationId xmlns:a16="http://schemas.microsoft.com/office/drawing/2014/main" id="{2958EF06-B2B7-13D8-6B5B-74110D18D906}"/>
                </a:ext>
              </a:extLst>
            </p:cNvPr>
            <p:cNvSpPr/>
            <p:nvPr userDrawn="1"/>
          </p:nvSpPr>
          <p:spPr bwMode="auto">
            <a:xfrm>
              <a:off x="568325" y="169863"/>
              <a:ext cx="49213" cy="30163"/>
            </a:xfrm>
            <a:custGeom>
              <a:avLst/>
              <a:gdLst>
                <a:gd name="T0" fmla="*/ 0 w 13"/>
                <a:gd name="T1" fmla="*/ 3 h 8"/>
                <a:gd name="T2" fmla="*/ 6 w 13"/>
                <a:gd name="T3" fmla="*/ 2 h 8"/>
                <a:gd name="T4" fmla="*/ 9 w 13"/>
                <a:gd name="T5" fmla="*/ 2 h 8"/>
                <a:gd name="T6" fmla="*/ 13 w 13"/>
                <a:gd name="T7" fmla="*/ 5 h 8"/>
                <a:gd name="T8" fmla="*/ 8 w 13"/>
                <a:gd name="T9" fmla="*/ 7 h 8"/>
                <a:gd name="T10" fmla="*/ 4 w 13"/>
                <a:gd name="T11" fmla="*/ 7 h 8"/>
                <a:gd name="T12" fmla="*/ 0 w 13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2" y="0"/>
                    <a:pt x="4" y="0"/>
                    <a:pt x="6" y="2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10" y="3"/>
                    <a:pt x="13" y="2"/>
                    <a:pt x="13" y="5"/>
                  </a:cubicBezTo>
                  <a:cubicBezTo>
                    <a:pt x="13" y="7"/>
                    <a:pt x="10" y="8"/>
                    <a:pt x="8" y="7"/>
                  </a:cubicBezTo>
                  <a:cubicBezTo>
                    <a:pt x="6" y="6"/>
                    <a:pt x="5" y="7"/>
                    <a:pt x="4" y="7"/>
                  </a:cubicBezTo>
                  <a:cubicBezTo>
                    <a:pt x="1" y="7"/>
                    <a:pt x="0" y="6"/>
                    <a:pt x="0" y="3"/>
                  </a:cubicBezTo>
                  <a:close/>
                </a:path>
              </a:pathLst>
            </a:custGeom>
            <a:solidFill>
              <a:srgbClr val="E1BE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98">
              <a:extLst>
                <a:ext uri="{FF2B5EF4-FFF2-40B4-BE49-F238E27FC236}">
                  <a16:creationId xmlns:a16="http://schemas.microsoft.com/office/drawing/2014/main" id="{34BC6D1D-3922-1A00-8F17-AF1B4778AB0C}"/>
                </a:ext>
              </a:extLst>
            </p:cNvPr>
            <p:cNvSpPr/>
            <p:nvPr userDrawn="1"/>
          </p:nvSpPr>
          <p:spPr bwMode="auto">
            <a:xfrm>
              <a:off x="554038" y="112713"/>
              <a:ext cx="25400" cy="33338"/>
            </a:xfrm>
            <a:custGeom>
              <a:avLst/>
              <a:gdLst>
                <a:gd name="T0" fmla="*/ 6 w 7"/>
                <a:gd name="T1" fmla="*/ 6 h 9"/>
                <a:gd name="T2" fmla="*/ 1 w 7"/>
                <a:gd name="T3" fmla="*/ 7 h 9"/>
                <a:gd name="T4" fmla="*/ 1 w 7"/>
                <a:gd name="T5" fmla="*/ 3 h 9"/>
                <a:gd name="T6" fmla="*/ 6 w 7"/>
                <a:gd name="T7" fmla="*/ 1 h 9"/>
                <a:gd name="T8" fmla="*/ 6 w 7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6" y="6"/>
                  </a:moveTo>
                  <a:cubicBezTo>
                    <a:pt x="4" y="7"/>
                    <a:pt x="3" y="9"/>
                    <a:pt x="1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99">
              <a:extLst>
                <a:ext uri="{FF2B5EF4-FFF2-40B4-BE49-F238E27FC236}">
                  <a16:creationId xmlns:a16="http://schemas.microsoft.com/office/drawing/2014/main" id="{F29B972C-6D35-AEB7-69EC-0F7238598308}"/>
                </a:ext>
              </a:extLst>
            </p:cNvPr>
            <p:cNvSpPr/>
            <p:nvPr userDrawn="1"/>
          </p:nvSpPr>
          <p:spPr bwMode="auto">
            <a:xfrm>
              <a:off x="180975" y="1682750"/>
              <a:ext cx="225425" cy="228600"/>
            </a:xfrm>
            <a:custGeom>
              <a:avLst/>
              <a:gdLst>
                <a:gd name="T0" fmla="*/ 55 w 60"/>
                <a:gd name="T1" fmla="*/ 11 h 61"/>
                <a:gd name="T2" fmla="*/ 48 w 60"/>
                <a:gd name="T3" fmla="*/ 24 h 61"/>
                <a:gd name="T4" fmla="*/ 47 w 60"/>
                <a:gd name="T5" fmla="*/ 26 h 61"/>
                <a:gd name="T6" fmla="*/ 50 w 60"/>
                <a:gd name="T7" fmla="*/ 27 h 61"/>
                <a:gd name="T8" fmla="*/ 57 w 60"/>
                <a:gd name="T9" fmla="*/ 27 h 61"/>
                <a:gd name="T10" fmla="*/ 51 w 60"/>
                <a:gd name="T11" fmla="*/ 31 h 61"/>
                <a:gd name="T12" fmla="*/ 48 w 60"/>
                <a:gd name="T13" fmla="*/ 35 h 61"/>
                <a:gd name="T14" fmla="*/ 52 w 60"/>
                <a:gd name="T15" fmla="*/ 38 h 61"/>
                <a:gd name="T16" fmla="*/ 60 w 60"/>
                <a:gd name="T17" fmla="*/ 42 h 61"/>
                <a:gd name="T18" fmla="*/ 49 w 60"/>
                <a:gd name="T19" fmla="*/ 41 h 61"/>
                <a:gd name="T20" fmla="*/ 42 w 60"/>
                <a:gd name="T21" fmla="*/ 47 h 61"/>
                <a:gd name="T22" fmla="*/ 40 w 60"/>
                <a:gd name="T23" fmla="*/ 50 h 61"/>
                <a:gd name="T24" fmla="*/ 38 w 60"/>
                <a:gd name="T25" fmla="*/ 50 h 61"/>
                <a:gd name="T26" fmla="*/ 30 w 60"/>
                <a:gd name="T27" fmla="*/ 49 h 61"/>
                <a:gd name="T28" fmla="*/ 22 w 60"/>
                <a:gd name="T29" fmla="*/ 57 h 61"/>
                <a:gd name="T30" fmla="*/ 19 w 60"/>
                <a:gd name="T31" fmla="*/ 61 h 61"/>
                <a:gd name="T32" fmla="*/ 24 w 60"/>
                <a:gd name="T33" fmla="*/ 50 h 61"/>
                <a:gd name="T34" fmla="*/ 24 w 60"/>
                <a:gd name="T35" fmla="*/ 48 h 61"/>
                <a:gd name="T36" fmla="*/ 22 w 60"/>
                <a:gd name="T37" fmla="*/ 47 h 61"/>
                <a:gd name="T38" fmla="*/ 13 w 60"/>
                <a:gd name="T39" fmla="*/ 49 h 61"/>
                <a:gd name="T40" fmla="*/ 11 w 60"/>
                <a:gd name="T41" fmla="*/ 48 h 61"/>
                <a:gd name="T42" fmla="*/ 11 w 60"/>
                <a:gd name="T43" fmla="*/ 46 h 61"/>
                <a:gd name="T44" fmla="*/ 16 w 60"/>
                <a:gd name="T45" fmla="*/ 42 h 61"/>
                <a:gd name="T46" fmla="*/ 16 w 60"/>
                <a:gd name="T47" fmla="*/ 38 h 61"/>
                <a:gd name="T48" fmla="*/ 0 w 60"/>
                <a:gd name="T49" fmla="*/ 34 h 61"/>
                <a:gd name="T50" fmla="*/ 4 w 60"/>
                <a:gd name="T51" fmla="*/ 32 h 61"/>
                <a:gd name="T52" fmla="*/ 7 w 60"/>
                <a:gd name="T53" fmla="*/ 31 h 61"/>
                <a:gd name="T54" fmla="*/ 15 w 60"/>
                <a:gd name="T55" fmla="*/ 28 h 61"/>
                <a:gd name="T56" fmla="*/ 17 w 60"/>
                <a:gd name="T57" fmla="*/ 22 h 61"/>
                <a:gd name="T58" fmla="*/ 17 w 60"/>
                <a:gd name="T59" fmla="*/ 17 h 61"/>
                <a:gd name="T60" fmla="*/ 23 w 60"/>
                <a:gd name="T61" fmla="*/ 20 h 61"/>
                <a:gd name="T62" fmla="*/ 26 w 60"/>
                <a:gd name="T63" fmla="*/ 21 h 61"/>
                <a:gd name="T64" fmla="*/ 26 w 60"/>
                <a:gd name="T65" fmla="*/ 17 h 61"/>
                <a:gd name="T66" fmla="*/ 19 w 60"/>
                <a:gd name="T67" fmla="*/ 0 h 61"/>
                <a:gd name="T68" fmla="*/ 23 w 60"/>
                <a:gd name="T69" fmla="*/ 3 h 61"/>
                <a:gd name="T70" fmla="*/ 27 w 60"/>
                <a:gd name="T71" fmla="*/ 8 h 61"/>
                <a:gd name="T72" fmla="*/ 30 w 60"/>
                <a:gd name="T73" fmla="*/ 14 h 61"/>
                <a:gd name="T74" fmla="*/ 32 w 60"/>
                <a:gd name="T75" fmla="*/ 20 h 61"/>
                <a:gd name="T76" fmla="*/ 33 w 60"/>
                <a:gd name="T77" fmla="*/ 21 h 61"/>
                <a:gd name="T78" fmla="*/ 36 w 60"/>
                <a:gd name="T79" fmla="*/ 22 h 61"/>
                <a:gd name="T80" fmla="*/ 35 w 60"/>
                <a:gd name="T81" fmla="*/ 19 h 61"/>
                <a:gd name="T82" fmla="*/ 36 w 60"/>
                <a:gd name="T83" fmla="*/ 12 h 61"/>
                <a:gd name="T84" fmla="*/ 39 w 60"/>
                <a:gd name="T85" fmla="*/ 6 h 61"/>
                <a:gd name="T86" fmla="*/ 43 w 60"/>
                <a:gd name="T87" fmla="*/ 3 h 61"/>
                <a:gd name="T88" fmla="*/ 46 w 60"/>
                <a:gd name="T89" fmla="*/ 8 h 61"/>
                <a:gd name="T90" fmla="*/ 42 w 60"/>
                <a:gd name="T91" fmla="*/ 20 h 61"/>
                <a:gd name="T92" fmla="*/ 42 w 60"/>
                <a:gd name="T93" fmla="*/ 25 h 61"/>
                <a:gd name="T94" fmla="*/ 46 w 60"/>
                <a:gd name="T95" fmla="*/ 22 h 61"/>
                <a:gd name="T96" fmla="*/ 54 w 60"/>
                <a:gd name="T97" fmla="*/ 10 h 61"/>
                <a:gd name="T98" fmla="*/ 55 w 60"/>
                <a:gd name="T9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61">
                  <a:moveTo>
                    <a:pt x="55" y="11"/>
                  </a:moveTo>
                  <a:cubicBezTo>
                    <a:pt x="53" y="15"/>
                    <a:pt x="51" y="20"/>
                    <a:pt x="48" y="24"/>
                  </a:cubicBezTo>
                  <a:cubicBezTo>
                    <a:pt x="48" y="25"/>
                    <a:pt x="47" y="25"/>
                    <a:pt x="47" y="26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2" y="26"/>
                    <a:pt x="54" y="26"/>
                    <a:pt x="57" y="27"/>
                  </a:cubicBezTo>
                  <a:cubicBezTo>
                    <a:pt x="55" y="29"/>
                    <a:pt x="53" y="29"/>
                    <a:pt x="51" y="31"/>
                  </a:cubicBezTo>
                  <a:cubicBezTo>
                    <a:pt x="50" y="32"/>
                    <a:pt x="48" y="32"/>
                    <a:pt x="48" y="35"/>
                  </a:cubicBezTo>
                  <a:cubicBezTo>
                    <a:pt x="48" y="37"/>
                    <a:pt x="50" y="37"/>
                    <a:pt x="52" y="38"/>
                  </a:cubicBezTo>
                  <a:cubicBezTo>
                    <a:pt x="55" y="39"/>
                    <a:pt x="58" y="39"/>
                    <a:pt x="60" y="42"/>
                  </a:cubicBezTo>
                  <a:cubicBezTo>
                    <a:pt x="57" y="41"/>
                    <a:pt x="53" y="40"/>
                    <a:pt x="49" y="41"/>
                  </a:cubicBezTo>
                  <a:cubicBezTo>
                    <a:pt x="44" y="41"/>
                    <a:pt x="42" y="42"/>
                    <a:pt x="42" y="47"/>
                  </a:cubicBezTo>
                  <a:cubicBezTo>
                    <a:pt x="43" y="49"/>
                    <a:pt x="42" y="50"/>
                    <a:pt x="40" y="50"/>
                  </a:cubicBezTo>
                  <a:cubicBezTo>
                    <a:pt x="39" y="50"/>
                    <a:pt x="39" y="49"/>
                    <a:pt x="38" y="50"/>
                  </a:cubicBezTo>
                  <a:cubicBezTo>
                    <a:pt x="35" y="50"/>
                    <a:pt x="33" y="49"/>
                    <a:pt x="30" y="49"/>
                  </a:cubicBezTo>
                  <a:cubicBezTo>
                    <a:pt x="26" y="49"/>
                    <a:pt x="24" y="54"/>
                    <a:pt x="22" y="57"/>
                  </a:cubicBezTo>
                  <a:cubicBezTo>
                    <a:pt x="21" y="58"/>
                    <a:pt x="22" y="60"/>
                    <a:pt x="19" y="61"/>
                  </a:cubicBezTo>
                  <a:cubicBezTo>
                    <a:pt x="20" y="57"/>
                    <a:pt x="22" y="54"/>
                    <a:pt x="24" y="50"/>
                  </a:cubicBezTo>
                  <a:cubicBezTo>
                    <a:pt x="24" y="50"/>
                    <a:pt x="25" y="49"/>
                    <a:pt x="24" y="48"/>
                  </a:cubicBezTo>
                  <a:cubicBezTo>
                    <a:pt x="24" y="47"/>
                    <a:pt x="22" y="47"/>
                    <a:pt x="22" y="47"/>
                  </a:cubicBezTo>
                  <a:cubicBezTo>
                    <a:pt x="19" y="49"/>
                    <a:pt x="16" y="47"/>
                    <a:pt x="13" y="49"/>
                  </a:cubicBezTo>
                  <a:cubicBezTo>
                    <a:pt x="12" y="49"/>
                    <a:pt x="11" y="49"/>
                    <a:pt x="11" y="48"/>
                  </a:cubicBezTo>
                  <a:cubicBezTo>
                    <a:pt x="10" y="47"/>
                    <a:pt x="11" y="47"/>
                    <a:pt x="11" y="46"/>
                  </a:cubicBezTo>
                  <a:cubicBezTo>
                    <a:pt x="13" y="45"/>
                    <a:pt x="15" y="44"/>
                    <a:pt x="16" y="42"/>
                  </a:cubicBezTo>
                  <a:cubicBezTo>
                    <a:pt x="19" y="41"/>
                    <a:pt x="19" y="39"/>
                    <a:pt x="16" y="38"/>
                  </a:cubicBezTo>
                  <a:cubicBezTo>
                    <a:pt x="11" y="36"/>
                    <a:pt x="6" y="34"/>
                    <a:pt x="0" y="34"/>
                  </a:cubicBezTo>
                  <a:cubicBezTo>
                    <a:pt x="1" y="31"/>
                    <a:pt x="3" y="32"/>
                    <a:pt x="4" y="32"/>
                  </a:cubicBezTo>
                  <a:cubicBezTo>
                    <a:pt x="5" y="32"/>
                    <a:pt x="7" y="32"/>
                    <a:pt x="7" y="31"/>
                  </a:cubicBezTo>
                  <a:cubicBezTo>
                    <a:pt x="8" y="26"/>
                    <a:pt x="11" y="27"/>
                    <a:pt x="15" y="28"/>
                  </a:cubicBezTo>
                  <a:cubicBezTo>
                    <a:pt x="15" y="26"/>
                    <a:pt x="9" y="22"/>
                    <a:pt x="17" y="22"/>
                  </a:cubicBezTo>
                  <a:cubicBezTo>
                    <a:pt x="20" y="22"/>
                    <a:pt x="16" y="19"/>
                    <a:pt x="17" y="17"/>
                  </a:cubicBezTo>
                  <a:cubicBezTo>
                    <a:pt x="19" y="18"/>
                    <a:pt x="21" y="19"/>
                    <a:pt x="23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0"/>
                    <a:pt x="27" y="18"/>
                    <a:pt x="26" y="17"/>
                  </a:cubicBezTo>
                  <a:cubicBezTo>
                    <a:pt x="21" y="12"/>
                    <a:pt x="24" y="5"/>
                    <a:pt x="19" y="0"/>
                  </a:cubicBezTo>
                  <a:cubicBezTo>
                    <a:pt x="22" y="0"/>
                    <a:pt x="22" y="2"/>
                    <a:pt x="23" y="3"/>
                  </a:cubicBezTo>
                  <a:cubicBezTo>
                    <a:pt x="24" y="5"/>
                    <a:pt x="25" y="7"/>
                    <a:pt x="27" y="8"/>
                  </a:cubicBezTo>
                  <a:cubicBezTo>
                    <a:pt x="31" y="9"/>
                    <a:pt x="31" y="11"/>
                    <a:pt x="30" y="14"/>
                  </a:cubicBezTo>
                  <a:cubicBezTo>
                    <a:pt x="28" y="17"/>
                    <a:pt x="27" y="20"/>
                    <a:pt x="32" y="20"/>
                  </a:cubicBezTo>
                  <a:cubicBezTo>
                    <a:pt x="32" y="20"/>
                    <a:pt x="33" y="20"/>
                    <a:pt x="33" y="21"/>
                  </a:cubicBezTo>
                  <a:cubicBezTo>
                    <a:pt x="34" y="22"/>
                    <a:pt x="34" y="24"/>
                    <a:pt x="36" y="22"/>
                  </a:cubicBezTo>
                  <a:cubicBezTo>
                    <a:pt x="37" y="22"/>
                    <a:pt x="36" y="20"/>
                    <a:pt x="35" y="19"/>
                  </a:cubicBezTo>
                  <a:cubicBezTo>
                    <a:pt x="32" y="16"/>
                    <a:pt x="33" y="14"/>
                    <a:pt x="36" y="12"/>
                  </a:cubicBezTo>
                  <a:cubicBezTo>
                    <a:pt x="39" y="11"/>
                    <a:pt x="38" y="8"/>
                    <a:pt x="39" y="6"/>
                  </a:cubicBezTo>
                  <a:cubicBezTo>
                    <a:pt x="41" y="5"/>
                    <a:pt x="41" y="2"/>
                    <a:pt x="43" y="3"/>
                  </a:cubicBezTo>
                  <a:cubicBezTo>
                    <a:pt x="46" y="4"/>
                    <a:pt x="46" y="6"/>
                    <a:pt x="46" y="8"/>
                  </a:cubicBezTo>
                  <a:cubicBezTo>
                    <a:pt x="45" y="12"/>
                    <a:pt x="44" y="16"/>
                    <a:pt x="42" y="20"/>
                  </a:cubicBezTo>
                  <a:cubicBezTo>
                    <a:pt x="41" y="22"/>
                    <a:pt x="40" y="23"/>
                    <a:pt x="42" y="25"/>
                  </a:cubicBezTo>
                  <a:cubicBezTo>
                    <a:pt x="44" y="26"/>
                    <a:pt x="45" y="23"/>
                    <a:pt x="46" y="22"/>
                  </a:cubicBezTo>
                  <a:cubicBezTo>
                    <a:pt x="49" y="18"/>
                    <a:pt x="51" y="14"/>
                    <a:pt x="54" y="10"/>
                  </a:cubicBezTo>
                  <a:cubicBezTo>
                    <a:pt x="54" y="10"/>
                    <a:pt x="55" y="11"/>
                    <a:pt x="55" y="11"/>
                  </a:cubicBezTo>
                  <a:close/>
                </a:path>
              </a:pathLst>
            </a:custGeom>
            <a:solidFill>
              <a:srgbClr val="E2A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100">
              <a:extLst>
                <a:ext uri="{FF2B5EF4-FFF2-40B4-BE49-F238E27FC236}">
                  <a16:creationId xmlns:a16="http://schemas.microsoft.com/office/drawing/2014/main" id="{B7023FF2-C03B-42D5-00C8-A95A9345C0B0}"/>
                </a:ext>
              </a:extLst>
            </p:cNvPr>
            <p:cNvSpPr/>
            <p:nvPr userDrawn="1"/>
          </p:nvSpPr>
          <p:spPr bwMode="auto">
            <a:xfrm>
              <a:off x="169863" y="1655763"/>
              <a:ext cx="14288" cy="22225"/>
            </a:xfrm>
            <a:custGeom>
              <a:avLst/>
              <a:gdLst>
                <a:gd name="T0" fmla="*/ 1 w 4"/>
                <a:gd name="T1" fmla="*/ 6 h 6"/>
                <a:gd name="T2" fmla="*/ 1 w 4"/>
                <a:gd name="T3" fmla="*/ 1 h 6"/>
                <a:gd name="T4" fmla="*/ 3 w 4"/>
                <a:gd name="T5" fmla="*/ 2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4"/>
                    <a:pt x="4" y="6"/>
                    <a:pt x="1" y="6"/>
                  </a:cubicBezTo>
                  <a:close/>
                </a:path>
              </a:pathLst>
            </a:custGeom>
            <a:solidFill>
              <a:srgbClr val="857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101">
              <a:extLst>
                <a:ext uri="{FF2B5EF4-FFF2-40B4-BE49-F238E27FC236}">
                  <a16:creationId xmlns:a16="http://schemas.microsoft.com/office/drawing/2014/main" id="{2CAC0F4D-245F-1C00-F486-7CB478B23158}"/>
                </a:ext>
              </a:extLst>
            </p:cNvPr>
            <p:cNvSpPr/>
            <p:nvPr userDrawn="1"/>
          </p:nvSpPr>
          <p:spPr bwMode="auto">
            <a:xfrm>
              <a:off x="771525" y="120650"/>
              <a:ext cx="409575" cy="354013"/>
            </a:xfrm>
            <a:custGeom>
              <a:avLst/>
              <a:gdLst>
                <a:gd name="T0" fmla="*/ 108 w 109"/>
                <a:gd name="T1" fmla="*/ 34 h 94"/>
                <a:gd name="T2" fmla="*/ 108 w 109"/>
                <a:gd name="T3" fmla="*/ 36 h 94"/>
                <a:gd name="T4" fmla="*/ 108 w 109"/>
                <a:gd name="T5" fmla="*/ 42 h 94"/>
                <a:gd name="T6" fmla="*/ 107 w 109"/>
                <a:gd name="T7" fmla="*/ 44 h 94"/>
                <a:gd name="T8" fmla="*/ 100 w 109"/>
                <a:gd name="T9" fmla="*/ 57 h 94"/>
                <a:gd name="T10" fmla="*/ 95 w 109"/>
                <a:gd name="T11" fmla="*/ 61 h 94"/>
                <a:gd name="T12" fmla="*/ 77 w 109"/>
                <a:gd name="T13" fmla="*/ 60 h 94"/>
                <a:gd name="T14" fmla="*/ 80 w 109"/>
                <a:gd name="T15" fmla="*/ 64 h 94"/>
                <a:gd name="T16" fmla="*/ 83 w 109"/>
                <a:gd name="T17" fmla="*/ 80 h 94"/>
                <a:gd name="T18" fmla="*/ 81 w 109"/>
                <a:gd name="T19" fmla="*/ 81 h 94"/>
                <a:gd name="T20" fmla="*/ 79 w 109"/>
                <a:gd name="T21" fmla="*/ 85 h 94"/>
                <a:gd name="T22" fmla="*/ 82 w 109"/>
                <a:gd name="T23" fmla="*/ 90 h 94"/>
                <a:gd name="T24" fmla="*/ 84 w 109"/>
                <a:gd name="T25" fmla="*/ 92 h 94"/>
                <a:gd name="T26" fmla="*/ 67 w 109"/>
                <a:gd name="T27" fmla="*/ 93 h 94"/>
                <a:gd name="T28" fmla="*/ 67 w 109"/>
                <a:gd name="T29" fmla="*/ 81 h 94"/>
                <a:gd name="T30" fmla="*/ 56 w 109"/>
                <a:gd name="T31" fmla="*/ 77 h 94"/>
                <a:gd name="T32" fmla="*/ 54 w 109"/>
                <a:gd name="T33" fmla="*/ 73 h 94"/>
                <a:gd name="T34" fmla="*/ 57 w 109"/>
                <a:gd name="T35" fmla="*/ 65 h 94"/>
                <a:gd name="T36" fmla="*/ 54 w 109"/>
                <a:gd name="T37" fmla="*/ 51 h 94"/>
                <a:gd name="T38" fmla="*/ 52 w 109"/>
                <a:gd name="T39" fmla="*/ 48 h 94"/>
                <a:gd name="T40" fmla="*/ 57 w 109"/>
                <a:gd name="T41" fmla="*/ 47 h 94"/>
                <a:gd name="T42" fmla="*/ 57 w 109"/>
                <a:gd name="T43" fmla="*/ 47 h 94"/>
                <a:gd name="T44" fmla="*/ 60 w 109"/>
                <a:gd name="T45" fmla="*/ 50 h 94"/>
                <a:gd name="T46" fmla="*/ 62 w 109"/>
                <a:gd name="T47" fmla="*/ 46 h 94"/>
                <a:gd name="T48" fmla="*/ 56 w 109"/>
                <a:gd name="T49" fmla="*/ 39 h 94"/>
                <a:gd name="T50" fmla="*/ 57 w 109"/>
                <a:gd name="T51" fmla="*/ 39 h 94"/>
                <a:gd name="T52" fmla="*/ 66 w 109"/>
                <a:gd name="T53" fmla="*/ 39 h 94"/>
                <a:gd name="T54" fmla="*/ 62 w 109"/>
                <a:gd name="T55" fmla="*/ 33 h 94"/>
                <a:gd name="T56" fmla="*/ 62 w 109"/>
                <a:gd name="T57" fmla="*/ 31 h 94"/>
                <a:gd name="T58" fmla="*/ 62 w 109"/>
                <a:gd name="T59" fmla="*/ 30 h 94"/>
                <a:gd name="T60" fmla="*/ 67 w 109"/>
                <a:gd name="T61" fmla="*/ 24 h 94"/>
                <a:gd name="T62" fmla="*/ 48 w 109"/>
                <a:gd name="T63" fmla="*/ 29 h 94"/>
                <a:gd name="T64" fmla="*/ 41 w 109"/>
                <a:gd name="T65" fmla="*/ 30 h 94"/>
                <a:gd name="T66" fmla="*/ 28 w 109"/>
                <a:gd name="T67" fmla="*/ 23 h 94"/>
                <a:gd name="T68" fmla="*/ 25 w 109"/>
                <a:gd name="T69" fmla="*/ 22 h 94"/>
                <a:gd name="T70" fmla="*/ 26 w 109"/>
                <a:gd name="T71" fmla="*/ 25 h 94"/>
                <a:gd name="T72" fmla="*/ 32 w 109"/>
                <a:gd name="T73" fmla="*/ 29 h 94"/>
                <a:gd name="T74" fmla="*/ 32 w 109"/>
                <a:gd name="T75" fmla="*/ 36 h 94"/>
                <a:gd name="T76" fmla="*/ 31 w 109"/>
                <a:gd name="T77" fmla="*/ 37 h 94"/>
                <a:gd name="T78" fmla="*/ 32 w 109"/>
                <a:gd name="T79" fmla="*/ 38 h 94"/>
                <a:gd name="T80" fmla="*/ 33 w 109"/>
                <a:gd name="T81" fmla="*/ 42 h 94"/>
                <a:gd name="T82" fmla="*/ 19 w 109"/>
                <a:gd name="T83" fmla="*/ 52 h 94"/>
                <a:gd name="T84" fmla="*/ 24 w 109"/>
                <a:gd name="T85" fmla="*/ 54 h 94"/>
                <a:gd name="T86" fmla="*/ 23 w 109"/>
                <a:gd name="T87" fmla="*/ 58 h 94"/>
                <a:gd name="T88" fmla="*/ 21 w 109"/>
                <a:gd name="T89" fmla="*/ 68 h 94"/>
                <a:gd name="T90" fmla="*/ 0 w 109"/>
                <a:gd name="T91" fmla="*/ 59 h 94"/>
                <a:gd name="T92" fmla="*/ 8 w 109"/>
                <a:gd name="T93" fmla="*/ 55 h 94"/>
                <a:gd name="T94" fmla="*/ 9 w 109"/>
                <a:gd name="T95" fmla="*/ 49 h 94"/>
                <a:gd name="T96" fmla="*/ 7 w 109"/>
                <a:gd name="T97" fmla="*/ 23 h 94"/>
                <a:gd name="T98" fmla="*/ 14 w 109"/>
                <a:gd name="T99" fmla="*/ 17 h 94"/>
                <a:gd name="T100" fmla="*/ 22 w 109"/>
                <a:gd name="T101" fmla="*/ 10 h 94"/>
                <a:gd name="T102" fmla="*/ 43 w 109"/>
                <a:gd name="T103" fmla="*/ 7 h 94"/>
                <a:gd name="T104" fmla="*/ 52 w 109"/>
                <a:gd name="T105" fmla="*/ 7 h 94"/>
                <a:gd name="T106" fmla="*/ 75 w 109"/>
                <a:gd name="T107" fmla="*/ 5 h 94"/>
                <a:gd name="T108" fmla="*/ 81 w 109"/>
                <a:gd name="T109" fmla="*/ 7 h 94"/>
                <a:gd name="T110" fmla="*/ 87 w 109"/>
                <a:gd name="T111" fmla="*/ 13 h 94"/>
                <a:gd name="T112" fmla="*/ 90 w 109"/>
                <a:gd name="T113" fmla="*/ 19 h 94"/>
                <a:gd name="T114" fmla="*/ 108 w 109"/>
                <a:gd name="T115" fmla="*/ 3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" h="94">
                  <a:moveTo>
                    <a:pt x="108" y="34"/>
                  </a:moveTo>
                  <a:cubicBezTo>
                    <a:pt x="109" y="35"/>
                    <a:pt x="104" y="35"/>
                    <a:pt x="108" y="36"/>
                  </a:cubicBezTo>
                  <a:cubicBezTo>
                    <a:pt x="109" y="38"/>
                    <a:pt x="109" y="41"/>
                    <a:pt x="108" y="42"/>
                  </a:cubicBezTo>
                  <a:cubicBezTo>
                    <a:pt x="107" y="43"/>
                    <a:pt x="106" y="44"/>
                    <a:pt x="107" y="44"/>
                  </a:cubicBezTo>
                  <a:cubicBezTo>
                    <a:pt x="109" y="51"/>
                    <a:pt x="103" y="54"/>
                    <a:pt x="100" y="57"/>
                  </a:cubicBezTo>
                  <a:cubicBezTo>
                    <a:pt x="99" y="60"/>
                    <a:pt x="97" y="60"/>
                    <a:pt x="95" y="61"/>
                  </a:cubicBezTo>
                  <a:cubicBezTo>
                    <a:pt x="89" y="61"/>
                    <a:pt x="83" y="62"/>
                    <a:pt x="77" y="60"/>
                  </a:cubicBezTo>
                  <a:cubicBezTo>
                    <a:pt x="77" y="62"/>
                    <a:pt x="79" y="63"/>
                    <a:pt x="80" y="64"/>
                  </a:cubicBezTo>
                  <a:cubicBezTo>
                    <a:pt x="85" y="69"/>
                    <a:pt x="84" y="75"/>
                    <a:pt x="83" y="80"/>
                  </a:cubicBezTo>
                  <a:cubicBezTo>
                    <a:pt x="83" y="81"/>
                    <a:pt x="82" y="82"/>
                    <a:pt x="81" y="81"/>
                  </a:cubicBezTo>
                  <a:cubicBezTo>
                    <a:pt x="79" y="82"/>
                    <a:pt x="80" y="84"/>
                    <a:pt x="79" y="85"/>
                  </a:cubicBezTo>
                  <a:cubicBezTo>
                    <a:pt x="78" y="88"/>
                    <a:pt x="77" y="91"/>
                    <a:pt x="82" y="90"/>
                  </a:cubicBezTo>
                  <a:cubicBezTo>
                    <a:pt x="83" y="90"/>
                    <a:pt x="83" y="91"/>
                    <a:pt x="84" y="92"/>
                  </a:cubicBezTo>
                  <a:cubicBezTo>
                    <a:pt x="78" y="92"/>
                    <a:pt x="73" y="94"/>
                    <a:pt x="67" y="93"/>
                  </a:cubicBezTo>
                  <a:cubicBezTo>
                    <a:pt x="70" y="89"/>
                    <a:pt x="71" y="85"/>
                    <a:pt x="67" y="81"/>
                  </a:cubicBezTo>
                  <a:cubicBezTo>
                    <a:pt x="64" y="78"/>
                    <a:pt x="60" y="77"/>
                    <a:pt x="56" y="77"/>
                  </a:cubicBezTo>
                  <a:cubicBezTo>
                    <a:pt x="54" y="77"/>
                    <a:pt x="53" y="76"/>
                    <a:pt x="54" y="73"/>
                  </a:cubicBezTo>
                  <a:cubicBezTo>
                    <a:pt x="56" y="71"/>
                    <a:pt x="56" y="67"/>
                    <a:pt x="57" y="65"/>
                  </a:cubicBezTo>
                  <a:cubicBezTo>
                    <a:pt x="58" y="63"/>
                    <a:pt x="56" y="53"/>
                    <a:pt x="54" y="51"/>
                  </a:cubicBezTo>
                  <a:cubicBezTo>
                    <a:pt x="53" y="50"/>
                    <a:pt x="50" y="50"/>
                    <a:pt x="52" y="48"/>
                  </a:cubicBezTo>
                  <a:cubicBezTo>
                    <a:pt x="53" y="46"/>
                    <a:pt x="55" y="46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8" y="48"/>
                    <a:pt x="58" y="51"/>
                    <a:pt x="60" y="50"/>
                  </a:cubicBezTo>
                  <a:cubicBezTo>
                    <a:pt x="63" y="49"/>
                    <a:pt x="61" y="47"/>
                    <a:pt x="62" y="46"/>
                  </a:cubicBezTo>
                  <a:cubicBezTo>
                    <a:pt x="59" y="44"/>
                    <a:pt x="57" y="42"/>
                    <a:pt x="56" y="39"/>
                  </a:cubicBezTo>
                  <a:cubicBezTo>
                    <a:pt x="56" y="39"/>
                    <a:pt x="57" y="39"/>
                    <a:pt x="57" y="39"/>
                  </a:cubicBezTo>
                  <a:cubicBezTo>
                    <a:pt x="60" y="39"/>
                    <a:pt x="63" y="39"/>
                    <a:pt x="66" y="39"/>
                  </a:cubicBezTo>
                  <a:cubicBezTo>
                    <a:pt x="61" y="38"/>
                    <a:pt x="60" y="38"/>
                    <a:pt x="62" y="33"/>
                  </a:cubicBezTo>
                  <a:cubicBezTo>
                    <a:pt x="63" y="32"/>
                    <a:pt x="63" y="32"/>
                    <a:pt x="62" y="31"/>
                  </a:cubicBezTo>
                  <a:cubicBezTo>
                    <a:pt x="62" y="31"/>
                    <a:pt x="62" y="30"/>
                    <a:pt x="62" y="30"/>
                  </a:cubicBezTo>
                  <a:cubicBezTo>
                    <a:pt x="63" y="27"/>
                    <a:pt x="65" y="25"/>
                    <a:pt x="67" y="24"/>
                  </a:cubicBezTo>
                  <a:cubicBezTo>
                    <a:pt x="62" y="28"/>
                    <a:pt x="56" y="31"/>
                    <a:pt x="48" y="29"/>
                  </a:cubicBezTo>
                  <a:cubicBezTo>
                    <a:pt x="46" y="27"/>
                    <a:pt x="44" y="28"/>
                    <a:pt x="41" y="30"/>
                  </a:cubicBezTo>
                  <a:cubicBezTo>
                    <a:pt x="37" y="27"/>
                    <a:pt x="32" y="26"/>
                    <a:pt x="28" y="23"/>
                  </a:cubicBezTo>
                  <a:cubicBezTo>
                    <a:pt x="27" y="22"/>
                    <a:pt x="26" y="21"/>
                    <a:pt x="25" y="22"/>
                  </a:cubicBezTo>
                  <a:cubicBezTo>
                    <a:pt x="24" y="23"/>
                    <a:pt x="26" y="24"/>
                    <a:pt x="26" y="25"/>
                  </a:cubicBezTo>
                  <a:cubicBezTo>
                    <a:pt x="28" y="26"/>
                    <a:pt x="30" y="27"/>
                    <a:pt x="32" y="29"/>
                  </a:cubicBezTo>
                  <a:cubicBezTo>
                    <a:pt x="35" y="32"/>
                    <a:pt x="35" y="33"/>
                    <a:pt x="32" y="36"/>
                  </a:cubicBezTo>
                  <a:cubicBezTo>
                    <a:pt x="31" y="36"/>
                    <a:pt x="30" y="37"/>
                    <a:pt x="31" y="37"/>
                  </a:cubicBezTo>
                  <a:cubicBezTo>
                    <a:pt x="31" y="38"/>
                    <a:pt x="32" y="38"/>
                    <a:pt x="32" y="38"/>
                  </a:cubicBezTo>
                  <a:cubicBezTo>
                    <a:pt x="35" y="39"/>
                    <a:pt x="35" y="40"/>
                    <a:pt x="33" y="42"/>
                  </a:cubicBezTo>
                  <a:cubicBezTo>
                    <a:pt x="29" y="45"/>
                    <a:pt x="26" y="50"/>
                    <a:pt x="19" y="52"/>
                  </a:cubicBezTo>
                  <a:cubicBezTo>
                    <a:pt x="21" y="53"/>
                    <a:pt x="23" y="52"/>
                    <a:pt x="24" y="54"/>
                  </a:cubicBezTo>
                  <a:cubicBezTo>
                    <a:pt x="25" y="56"/>
                    <a:pt x="24" y="57"/>
                    <a:pt x="23" y="58"/>
                  </a:cubicBezTo>
                  <a:cubicBezTo>
                    <a:pt x="22" y="61"/>
                    <a:pt x="23" y="64"/>
                    <a:pt x="21" y="68"/>
                  </a:cubicBezTo>
                  <a:cubicBezTo>
                    <a:pt x="16" y="60"/>
                    <a:pt x="9" y="57"/>
                    <a:pt x="0" y="59"/>
                  </a:cubicBezTo>
                  <a:cubicBezTo>
                    <a:pt x="3" y="58"/>
                    <a:pt x="5" y="56"/>
                    <a:pt x="8" y="55"/>
                  </a:cubicBezTo>
                  <a:cubicBezTo>
                    <a:pt x="10" y="53"/>
                    <a:pt x="11" y="52"/>
                    <a:pt x="9" y="49"/>
                  </a:cubicBezTo>
                  <a:cubicBezTo>
                    <a:pt x="4" y="41"/>
                    <a:pt x="4" y="32"/>
                    <a:pt x="7" y="23"/>
                  </a:cubicBezTo>
                  <a:cubicBezTo>
                    <a:pt x="8" y="20"/>
                    <a:pt x="11" y="18"/>
                    <a:pt x="14" y="17"/>
                  </a:cubicBezTo>
                  <a:cubicBezTo>
                    <a:pt x="18" y="16"/>
                    <a:pt x="21" y="14"/>
                    <a:pt x="22" y="10"/>
                  </a:cubicBezTo>
                  <a:cubicBezTo>
                    <a:pt x="24" y="0"/>
                    <a:pt x="38" y="0"/>
                    <a:pt x="43" y="7"/>
                  </a:cubicBezTo>
                  <a:cubicBezTo>
                    <a:pt x="48" y="12"/>
                    <a:pt x="48" y="12"/>
                    <a:pt x="52" y="7"/>
                  </a:cubicBezTo>
                  <a:cubicBezTo>
                    <a:pt x="58" y="1"/>
                    <a:pt x="68" y="0"/>
                    <a:pt x="75" y="5"/>
                  </a:cubicBezTo>
                  <a:cubicBezTo>
                    <a:pt x="77" y="7"/>
                    <a:pt x="79" y="7"/>
                    <a:pt x="81" y="7"/>
                  </a:cubicBezTo>
                  <a:cubicBezTo>
                    <a:pt x="85" y="7"/>
                    <a:pt x="88" y="9"/>
                    <a:pt x="87" y="13"/>
                  </a:cubicBezTo>
                  <a:cubicBezTo>
                    <a:pt x="87" y="16"/>
                    <a:pt x="89" y="17"/>
                    <a:pt x="90" y="19"/>
                  </a:cubicBezTo>
                  <a:cubicBezTo>
                    <a:pt x="95" y="25"/>
                    <a:pt x="102" y="29"/>
                    <a:pt x="108" y="34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102">
              <a:extLst>
                <a:ext uri="{FF2B5EF4-FFF2-40B4-BE49-F238E27FC236}">
                  <a16:creationId xmlns:a16="http://schemas.microsoft.com/office/drawing/2014/main" id="{AC1B1293-2E4C-8953-56CC-36DD3EA982E0}"/>
                </a:ext>
              </a:extLst>
            </p:cNvPr>
            <p:cNvSpPr/>
            <p:nvPr userDrawn="1"/>
          </p:nvSpPr>
          <p:spPr bwMode="auto">
            <a:xfrm>
              <a:off x="15875" y="1419225"/>
              <a:ext cx="192088" cy="206375"/>
            </a:xfrm>
            <a:custGeom>
              <a:avLst/>
              <a:gdLst>
                <a:gd name="T0" fmla="*/ 28 w 51"/>
                <a:gd name="T1" fmla="*/ 47 h 55"/>
                <a:gd name="T2" fmla="*/ 27 w 51"/>
                <a:gd name="T3" fmla="*/ 54 h 55"/>
                <a:gd name="T4" fmla="*/ 26 w 51"/>
                <a:gd name="T5" fmla="*/ 53 h 55"/>
                <a:gd name="T6" fmla="*/ 24 w 51"/>
                <a:gd name="T7" fmla="*/ 49 h 55"/>
                <a:gd name="T8" fmla="*/ 20 w 51"/>
                <a:gd name="T9" fmla="*/ 51 h 55"/>
                <a:gd name="T10" fmla="*/ 18 w 51"/>
                <a:gd name="T11" fmla="*/ 54 h 55"/>
                <a:gd name="T12" fmla="*/ 16 w 51"/>
                <a:gd name="T13" fmla="*/ 55 h 55"/>
                <a:gd name="T14" fmla="*/ 15 w 51"/>
                <a:gd name="T15" fmla="*/ 52 h 55"/>
                <a:gd name="T16" fmla="*/ 16 w 51"/>
                <a:gd name="T17" fmla="*/ 47 h 55"/>
                <a:gd name="T18" fmla="*/ 10 w 51"/>
                <a:gd name="T19" fmla="*/ 46 h 55"/>
                <a:gd name="T20" fmla="*/ 11 w 51"/>
                <a:gd name="T21" fmla="*/ 43 h 55"/>
                <a:gd name="T22" fmla="*/ 10 w 51"/>
                <a:gd name="T23" fmla="*/ 39 h 55"/>
                <a:gd name="T24" fmla="*/ 2 w 51"/>
                <a:gd name="T25" fmla="*/ 36 h 55"/>
                <a:gd name="T26" fmla="*/ 0 w 51"/>
                <a:gd name="T27" fmla="*/ 34 h 55"/>
                <a:gd name="T28" fmla="*/ 2 w 51"/>
                <a:gd name="T29" fmla="*/ 33 h 55"/>
                <a:gd name="T30" fmla="*/ 8 w 51"/>
                <a:gd name="T31" fmla="*/ 25 h 55"/>
                <a:gd name="T32" fmla="*/ 13 w 51"/>
                <a:gd name="T33" fmla="*/ 27 h 55"/>
                <a:gd name="T34" fmla="*/ 12 w 51"/>
                <a:gd name="T35" fmla="*/ 21 h 55"/>
                <a:gd name="T36" fmla="*/ 12 w 51"/>
                <a:gd name="T37" fmla="*/ 9 h 55"/>
                <a:gd name="T38" fmla="*/ 26 w 51"/>
                <a:gd name="T39" fmla="*/ 2 h 55"/>
                <a:gd name="T40" fmla="*/ 31 w 51"/>
                <a:gd name="T41" fmla="*/ 2 h 55"/>
                <a:gd name="T42" fmla="*/ 40 w 51"/>
                <a:gd name="T43" fmla="*/ 7 h 55"/>
                <a:gd name="T44" fmla="*/ 42 w 51"/>
                <a:gd name="T45" fmla="*/ 12 h 55"/>
                <a:gd name="T46" fmla="*/ 39 w 51"/>
                <a:gd name="T47" fmla="*/ 23 h 55"/>
                <a:gd name="T48" fmla="*/ 37 w 51"/>
                <a:gd name="T49" fmla="*/ 32 h 55"/>
                <a:gd name="T50" fmla="*/ 44 w 51"/>
                <a:gd name="T51" fmla="*/ 36 h 55"/>
                <a:gd name="T52" fmla="*/ 51 w 51"/>
                <a:gd name="T53" fmla="*/ 37 h 55"/>
                <a:gd name="T54" fmla="*/ 42 w 51"/>
                <a:gd name="T55" fmla="*/ 38 h 55"/>
                <a:gd name="T56" fmla="*/ 37 w 51"/>
                <a:gd name="T57" fmla="*/ 43 h 55"/>
                <a:gd name="T58" fmla="*/ 34 w 51"/>
                <a:gd name="T59" fmla="*/ 44 h 55"/>
                <a:gd name="T60" fmla="*/ 30 w 51"/>
                <a:gd name="T61" fmla="*/ 40 h 55"/>
                <a:gd name="T62" fmla="*/ 28 w 51"/>
                <a:gd name="T63" fmla="*/ 40 h 55"/>
                <a:gd name="T64" fmla="*/ 20 w 51"/>
                <a:gd name="T65" fmla="*/ 43 h 55"/>
                <a:gd name="T66" fmla="*/ 28 w 51"/>
                <a:gd name="T67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5">
                  <a:moveTo>
                    <a:pt x="28" y="47"/>
                  </a:moveTo>
                  <a:cubicBezTo>
                    <a:pt x="27" y="49"/>
                    <a:pt x="28" y="52"/>
                    <a:pt x="27" y="54"/>
                  </a:cubicBezTo>
                  <a:cubicBezTo>
                    <a:pt x="26" y="55"/>
                    <a:pt x="26" y="54"/>
                    <a:pt x="26" y="53"/>
                  </a:cubicBezTo>
                  <a:cubicBezTo>
                    <a:pt x="26" y="51"/>
                    <a:pt x="26" y="49"/>
                    <a:pt x="24" y="49"/>
                  </a:cubicBezTo>
                  <a:cubicBezTo>
                    <a:pt x="22" y="48"/>
                    <a:pt x="21" y="50"/>
                    <a:pt x="20" y="51"/>
                  </a:cubicBezTo>
                  <a:cubicBezTo>
                    <a:pt x="19" y="52"/>
                    <a:pt x="19" y="53"/>
                    <a:pt x="18" y="54"/>
                  </a:cubicBezTo>
                  <a:cubicBezTo>
                    <a:pt x="18" y="54"/>
                    <a:pt x="17" y="55"/>
                    <a:pt x="16" y="55"/>
                  </a:cubicBezTo>
                  <a:cubicBezTo>
                    <a:pt x="15" y="54"/>
                    <a:pt x="15" y="53"/>
                    <a:pt x="15" y="52"/>
                  </a:cubicBezTo>
                  <a:cubicBezTo>
                    <a:pt x="16" y="50"/>
                    <a:pt x="19" y="48"/>
                    <a:pt x="16" y="47"/>
                  </a:cubicBezTo>
                  <a:cubicBezTo>
                    <a:pt x="14" y="46"/>
                    <a:pt x="12" y="45"/>
                    <a:pt x="10" y="46"/>
                  </a:cubicBezTo>
                  <a:cubicBezTo>
                    <a:pt x="9" y="44"/>
                    <a:pt x="10" y="44"/>
                    <a:pt x="11" y="43"/>
                  </a:cubicBezTo>
                  <a:cubicBezTo>
                    <a:pt x="13" y="40"/>
                    <a:pt x="12" y="40"/>
                    <a:pt x="10" y="39"/>
                  </a:cubicBezTo>
                  <a:cubicBezTo>
                    <a:pt x="7" y="38"/>
                    <a:pt x="4" y="37"/>
                    <a:pt x="2" y="36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1" y="33"/>
                    <a:pt x="2" y="33"/>
                    <a:pt x="2" y="33"/>
                  </a:cubicBezTo>
                  <a:cubicBezTo>
                    <a:pt x="8" y="32"/>
                    <a:pt x="9" y="31"/>
                    <a:pt x="8" y="25"/>
                  </a:cubicBezTo>
                  <a:cubicBezTo>
                    <a:pt x="10" y="24"/>
                    <a:pt x="11" y="29"/>
                    <a:pt x="13" y="27"/>
                  </a:cubicBezTo>
                  <a:cubicBezTo>
                    <a:pt x="14" y="25"/>
                    <a:pt x="13" y="22"/>
                    <a:pt x="12" y="21"/>
                  </a:cubicBezTo>
                  <a:cubicBezTo>
                    <a:pt x="9" y="17"/>
                    <a:pt x="12" y="13"/>
                    <a:pt x="12" y="9"/>
                  </a:cubicBezTo>
                  <a:cubicBezTo>
                    <a:pt x="17" y="7"/>
                    <a:pt x="22" y="7"/>
                    <a:pt x="26" y="2"/>
                  </a:cubicBezTo>
                  <a:cubicBezTo>
                    <a:pt x="27" y="0"/>
                    <a:pt x="29" y="1"/>
                    <a:pt x="31" y="2"/>
                  </a:cubicBezTo>
                  <a:cubicBezTo>
                    <a:pt x="34" y="4"/>
                    <a:pt x="37" y="5"/>
                    <a:pt x="40" y="7"/>
                  </a:cubicBezTo>
                  <a:cubicBezTo>
                    <a:pt x="41" y="9"/>
                    <a:pt x="43" y="10"/>
                    <a:pt x="42" y="12"/>
                  </a:cubicBezTo>
                  <a:cubicBezTo>
                    <a:pt x="43" y="17"/>
                    <a:pt x="44" y="20"/>
                    <a:pt x="39" y="23"/>
                  </a:cubicBezTo>
                  <a:cubicBezTo>
                    <a:pt x="36" y="25"/>
                    <a:pt x="35" y="29"/>
                    <a:pt x="37" y="32"/>
                  </a:cubicBezTo>
                  <a:cubicBezTo>
                    <a:pt x="38" y="36"/>
                    <a:pt x="41" y="36"/>
                    <a:pt x="44" y="36"/>
                  </a:cubicBezTo>
                  <a:cubicBezTo>
                    <a:pt x="46" y="36"/>
                    <a:pt x="49" y="36"/>
                    <a:pt x="51" y="37"/>
                  </a:cubicBezTo>
                  <a:cubicBezTo>
                    <a:pt x="48" y="39"/>
                    <a:pt x="45" y="38"/>
                    <a:pt x="42" y="38"/>
                  </a:cubicBezTo>
                  <a:cubicBezTo>
                    <a:pt x="39" y="38"/>
                    <a:pt x="35" y="37"/>
                    <a:pt x="37" y="43"/>
                  </a:cubicBezTo>
                  <a:cubicBezTo>
                    <a:pt x="37" y="44"/>
                    <a:pt x="35" y="44"/>
                    <a:pt x="34" y="44"/>
                  </a:cubicBezTo>
                  <a:cubicBezTo>
                    <a:pt x="34" y="41"/>
                    <a:pt x="33" y="40"/>
                    <a:pt x="30" y="40"/>
                  </a:cubicBezTo>
                  <a:cubicBezTo>
                    <a:pt x="29" y="41"/>
                    <a:pt x="29" y="41"/>
                    <a:pt x="28" y="40"/>
                  </a:cubicBezTo>
                  <a:cubicBezTo>
                    <a:pt x="24" y="36"/>
                    <a:pt x="23" y="40"/>
                    <a:pt x="20" y="43"/>
                  </a:cubicBezTo>
                  <a:cubicBezTo>
                    <a:pt x="23" y="45"/>
                    <a:pt x="26" y="44"/>
                    <a:pt x="28" y="47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103">
              <a:extLst>
                <a:ext uri="{FF2B5EF4-FFF2-40B4-BE49-F238E27FC236}">
                  <a16:creationId xmlns:a16="http://schemas.microsoft.com/office/drawing/2014/main" id="{A8A2948B-659D-1CAD-B02B-B22F635B3494}"/>
                </a:ext>
              </a:extLst>
            </p:cNvPr>
            <p:cNvSpPr/>
            <p:nvPr userDrawn="1"/>
          </p:nvSpPr>
          <p:spPr bwMode="auto">
            <a:xfrm>
              <a:off x="274638" y="1381125"/>
              <a:ext cx="123825" cy="180975"/>
            </a:xfrm>
            <a:custGeom>
              <a:avLst/>
              <a:gdLst>
                <a:gd name="T0" fmla="*/ 1 w 33"/>
                <a:gd name="T1" fmla="*/ 15 h 48"/>
                <a:gd name="T2" fmla="*/ 3 w 33"/>
                <a:gd name="T3" fmla="*/ 3 h 48"/>
                <a:gd name="T4" fmla="*/ 5 w 33"/>
                <a:gd name="T5" fmla="*/ 2 h 48"/>
                <a:gd name="T6" fmla="*/ 13 w 33"/>
                <a:gd name="T7" fmla="*/ 0 h 48"/>
                <a:gd name="T8" fmla="*/ 14 w 33"/>
                <a:gd name="T9" fmla="*/ 6 h 48"/>
                <a:gd name="T10" fmla="*/ 14 w 33"/>
                <a:gd name="T11" fmla="*/ 11 h 48"/>
                <a:gd name="T12" fmla="*/ 14 w 33"/>
                <a:gd name="T13" fmla="*/ 13 h 48"/>
                <a:gd name="T14" fmla="*/ 16 w 33"/>
                <a:gd name="T15" fmla="*/ 13 h 48"/>
                <a:gd name="T16" fmla="*/ 28 w 33"/>
                <a:gd name="T17" fmla="*/ 10 h 48"/>
                <a:gd name="T18" fmla="*/ 32 w 33"/>
                <a:gd name="T19" fmla="*/ 12 h 48"/>
                <a:gd name="T20" fmla="*/ 31 w 33"/>
                <a:gd name="T21" fmla="*/ 16 h 48"/>
                <a:gd name="T22" fmla="*/ 21 w 33"/>
                <a:gd name="T23" fmla="*/ 21 h 48"/>
                <a:gd name="T24" fmla="*/ 19 w 33"/>
                <a:gd name="T25" fmla="*/ 23 h 48"/>
                <a:gd name="T26" fmla="*/ 22 w 33"/>
                <a:gd name="T27" fmla="*/ 32 h 48"/>
                <a:gd name="T28" fmla="*/ 23 w 33"/>
                <a:gd name="T29" fmla="*/ 35 h 48"/>
                <a:gd name="T30" fmla="*/ 24 w 33"/>
                <a:gd name="T31" fmla="*/ 45 h 48"/>
                <a:gd name="T32" fmla="*/ 23 w 33"/>
                <a:gd name="T33" fmla="*/ 47 h 48"/>
                <a:gd name="T34" fmla="*/ 21 w 33"/>
                <a:gd name="T35" fmla="*/ 47 h 48"/>
                <a:gd name="T36" fmla="*/ 9 w 33"/>
                <a:gd name="T37" fmla="*/ 39 h 48"/>
                <a:gd name="T38" fmla="*/ 7 w 33"/>
                <a:gd name="T39" fmla="*/ 35 h 48"/>
                <a:gd name="T40" fmla="*/ 5 w 33"/>
                <a:gd name="T41" fmla="*/ 31 h 48"/>
                <a:gd name="T42" fmla="*/ 1 w 33"/>
                <a:gd name="T43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48">
                  <a:moveTo>
                    <a:pt x="1" y="15"/>
                  </a:moveTo>
                  <a:cubicBezTo>
                    <a:pt x="0" y="11"/>
                    <a:pt x="3" y="7"/>
                    <a:pt x="3" y="3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8" y="5"/>
                    <a:pt x="10" y="0"/>
                    <a:pt x="13" y="0"/>
                  </a:cubicBezTo>
                  <a:cubicBezTo>
                    <a:pt x="13" y="2"/>
                    <a:pt x="11" y="4"/>
                    <a:pt x="14" y="6"/>
                  </a:cubicBezTo>
                  <a:cubicBezTo>
                    <a:pt x="16" y="6"/>
                    <a:pt x="14" y="9"/>
                    <a:pt x="14" y="11"/>
                  </a:cubicBezTo>
                  <a:cubicBezTo>
                    <a:pt x="14" y="12"/>
                    <a:pt x="13" y="12"/>
                    <a:pt x="14" y="13"/>
                  </a:cubicBezTo>
                  <a:cubicBezTo>
                    <a:pt x="14" y="14"/>
                    <a:pt x="15" y="14"/>
                    <a:pt x="16" y="13"/>
                  </a:cubicBezTo>
                  <a:cubicBezTo>
                    <a:pt x="19" y="11"/>
                    <a:pt x="24" y="11"/>
                    <a:pt x="28" y="10"/>
                  </a:cubicBezTo>
                  <a:cubicBezTo>
                    <a:pt x="29" y="9"/>
                    <a:pt x="31" y="10"/>
                    <a:pt x="32" y="12"/>
                  </a:cubicBezTo>
                  <a:cubicBezTo>
                    <a:pt x="33" y="13"/>
                    <a:pt x="32" y="15"/>
                    <a:pt x="31" y="16"/>
                  </a:cubicBezTo>
                  <a:cubicBezTo>
                    <a:pt x="28" y="18"/>
                    <a:pt x="25" y="21"/>
                    <a:pt x="21" y="21"/>
                  </a:cubicBezTo>
                  <a:cubicBezTo>
                    <a:pt x="19" y="21"/>
                    <a:pt x="19" y="22"/>
                    <a:pt x="19" y="23"/>
                  </a:cubicBezTo>
                  <a:cubicBezTo>
                    <a:pt x="19" y="27"/>
                    <a:pt x="20" y="29"/>
                    <a:pt x="22" y="32"/>
                  </a:cubicBezTo>
                  <a:cubicBezTo>
                    <a:pt x="23" y="33"/>
                    <a:pt x="24" y="35"/>
                    <a:pt x="23" y="35"/>
                  </a:cubicBezTo>
                  <a:cubicBezTo>
                    <a:pt x="19" y="39"/>
                    <a:pt x="23" y="42"/>
                    <a:pt x="24" y="45"/>
                  </a:cubicBezTo>
                  <a:cubicBezTo>
                    <a:pt x="24" y="46"/>
                    <a:pt x="25" y="47"/>
                    <a:pt x="23" y="47"/>
                  </a:cubicBezTo>
                  <a:cubicBezTo>
                    <a:pt x="23" y="48"/>
                    <a:pt x="22" y="47"/>
                    <a:pt x="21" y="47"/>
                  </a:cubicBezTo>
                  <a:cubicBezTo>
                    <a:pt x="17" y="44"/>
                    <a:pt x="14" y="40"/>
                    <a:pt x="9" y="39"/>
                  </a:cubicBezTo>
                  <a:cubicBezTo>
                    <a:pt x="7" y="38"/>
                    <a:pt x="7" y="37"/>
                    <a:pt x="7" y="35"/>
                  </a:cubicBezTo>
                  <a:cubicBezTo>
                    <a:pt x="7" y="33"/>
                    <a:pt x="7" y="32"/>
                    <a:pt x="5" y="31"/>
                  </a:cubicBezTo>
                  <a:cubicBezTo>
                    <a:pt x="6" y="25"/>
                    <a:pt x="4" y="20"/>
                    <a:pt x="1" y="15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104">
              <a:extLst>
                <a:ext uri="{FF2B5EF4-FFF2-40B4-BE49-F238E27FC236}">
                  <a16:creationId xmlns:a16="http://schemas.microsoft.com/office/drawing/2014/main" id="{E574E4B3-1175-0EBF-34A4-EDB8B3DD9B86}"/>
                </a:ext>
              </a:extLst>
            </p:cNvPr>
            <p:cNvSpPr/>
            <p:nvPr userDrawn="1"/>
          </p:nvSpPr>
          <p:spPr bwMode="auto">
            <a:xfrm>
              <a:off x="60325" y="1335088"/>
              <a:ext cx="112713" cy="125413"/>
            </a:xfrm>
            <a:custGeom>
              <a:avLst/>
              <a:gdLst>
                <a:gd name="T0" fmla="*/ 17 w 30"/>
                <a:gd name="T1" fmla="*/ 4 h 33"/>
                <a:gd name="T2" fmla="*/ 13 w 30"/>
                <a:gd name="T3" fmla="*/ 6 h 33"/>
                <a:gd name="T4" fmla="*/ 15 w 30"/>
                <a:gd name="T5" fmla="*/ 15 h 33"/>
                <a:gd name="T6" fmla="*/ 23 w 30"/>
                <a:gd name="T7" fmla="*/ 20 h 33"/>
                <a:gd name="T8" fmla="*/ 28 w 30"/>
                <a:gd name="T9" fmla="*/ 29 h 33"/>
                <a:gd name="T10" fmla="*/ 20 w 30"/>
                <a:gd name="T11" fmla="*/ 25 h 33"/>
                <a:gd name="T12" fmla="*/ 14 w 30"/>
                <a:gd name="T13" fmla="*/ 27 h 33"/>
                <a:gd name="T14" fmla="*/ 12 w 30"/>
                <a:gd name="T15" fmla="*/ 29 h 33"/>
                <a:gd name="T16" fmla="*/ 5 w 30"/>
                <a:gd name="T17" fmla="*/ 32 h 33"/>
                <a:gd name="T18" fmla="*/ 0 w 30"/>
                <a:gd name="T19" fmla="*/ 30 h 33"/>
                <a:gd name="T20" fmla="*/ 4 w 30"/>
                <a:gd name="T21" fmla="*/ 21 h 33"/>
                <a:gd name="T22" fmla="*/ 10 w 30"/>
                <a:gd name="T23" fmla="*/ 8 h 33"/>
                <a:gd name="T24" fmla="*/ 11 w 30"/>
                <a:gd name="T25" fmla="*/ 0 h 33"/>
                <a:gd name="T26" fmla="*/ 12 w 30"/>
                <a:gd name="T27" fmla="*/ 0 h 33"/>
                <a:gd name="T28" fmla="*/ 17 w 30"/>
                <a:gd name="T2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3">
                  <a:moveTo>
                    <a:pt x="17" y="4"/>
                  </a:moveTo>
                  <a:cubicBezTo>
                    <a:pt x="15" y="5"/>
                    <a:pt x="13" y="4"/>
                    <a:pt x="13" y="6"/>
                  </a:cubicBezTo>
                  <a:cubicBezTo>
                    <a:pt x="13" y="9"/>
                    <a:pt x="12" y="12"/>
                    <a:pt x="15" y="15"/>
                  </a:cubicBezTo>
                  <a:cubicBezTo>
                    <a:pt x="17" y="17"/>
                    <a:pt x="20" y="18"/>
                    <a:pt x="23" y="20"/>
                  </a:cubicBezTo>
                  <a:cubicBezTo>
                    <a:pt x="26" y="22"/>
                    <a:pt x="30" y="24"/>
                    <a:pt x="28" y="29"/>
                  </a:cubicBezTo>
                  <a:cubicBezTo>
                    <a:pt x="25" y="29"/>
                    <a:pt x="22" y="27"/>
                    <a:pt x="20" y="25"/>
                  </a:cubicBezTo>
                  <a:cubicBezTo>
                    <a:pt x="17" y="24"/>
                    <a:pt x="14" y="22"/>
                    <a:pt x="14" y="27"/>
                  </a:cubicBezTo>
                  <a:cubicBezTo>
                    <a:pt x="14" y="28"/>
                    <a:pt x="13" y="29"/>
                    <a:pt x="12" y="29"/>
                  </a:cubicBezTo>
                  <a:cubicBezTo>
                    <a:pt x="8" y="27"/>
                    <a:pt x="7" y="30"/>
                    <a:pt x="5" y="32"/>
                  </a:cubicBezTo>
                  <a:cubicBezTo>
                    <a:pt x="3" y="33"/>
                    <a:pt x="2" y="31"/>
                    <a:pt x="0" y="30"/>
                  </a:cubicBezTo>
                  <a:cubicBezTo>
                    <a:pt x="0" y="27"/>
                    <a:pt x="2" y="24"/>
                    <a:pt x="4" y="21"/>
                  </a:cubicBezTo>
                  <a:cubicBezTo>
                    <a:pt x="8" y="18"/>
                    <a:pt x="10" y="14"/>
                    <a:pt x="10" y="8"/>
                  </a:cubicBezTo>
                  <a:cubicBezTo>
                    <a:pt x="10" y="5"/>
                    <a:pt x="12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2"/>
                    <a:pt x="16" y="2"/>
                    <a:pt x="17" y="4"/>
                  </a:cubicBezTo>
                  <a:close/>
                </a:path>
              </a:pathLst>
            </a:custGeom>
            <a:solidFill>
              <a:srgbClr val="B9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105">
              <a:extLst>
                <a:ext uri="{FF2B5EF4-FFF2-40B4-BE49-F238E27FC236}">
                  <a16:creationId xmlns:a16="http://schemas.microsoft.com/office/drawing/2014/main" id="{383C49D1-BE06-9508-3C2D-46B92EDDB311}"/>
                </a:ext>
              </a:extLst>
            </p:cNvPr>
            <p:cNvSpPr/>
            <p:nvPr userDrawn="1"/>
          </p:nvSpPr>
          <p:spPr bwMode="auto">
            <a:xfrm>
              <a:off x="184150" y="1419225"/>
              <a:ext cx="60325" cy="96838"/>
            </a:xfrm>
            <a:custGeom>
              <a:avLst/>
              <a:gdLst>
                <a:gd name="T0" fmla="*/ 0 w 16"/>
                <a:gd name="T1" fmla="*/ 8 h 26"/>
                <a:gd name="T2" fmla="*/ 7 w 16"/>
                <a:gd name="T3" fmla="*/ 0 h 26"/>
                <a:gd name="T4" fmla="*/ 13 w 16"/>
                <a:gd name="T5" fmla="*/ 5 h 26"/>
                <a:gd name="T6" fmla="*/ 14 w 16"/>
                <a:gd name="T7" fmla="*/ 10 h 26"/>
                <a:gd name="T8" fmla="*/ 14 w 16"/>
                <a:gd name="T9" fmla="*/ 9 h 26"/>
                <a:gd name="T10" fmla="*/ 14 w 16"/>
                <a:gd name="T11" fmla="*/ 9 h 26"/>
                <a:gd name="T12" fmla="*/ 14 w 16"/>
                <a:gd name="T13" fmla="*/ 7 h 26"/>
                <a:gd name="T14" fmla="*/ 14 w 16"/>
                <a:gd name="T15" fmla="*/ 22 h 26"/>
                <a:gd name="T16" fmla="*/ 5 w 16"/>
                <a:gd name="T17" fmla="*/ 25 h 26"/>
                <a:gd name="T18" fmla="*/ 0 w 16"/>
                <a:gd name="T19" fmla="*/ 19 h 26"/>
                <a:gd name="T20" fmla="*/ 0 w 16"/>
                <a:gd name="T2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6">
                  <a:moveTo>
                    <a:pt x="0" y="8"/>
                  </a:moveTo>
                  <a:cubicBezTo>
                    <a:pt x="2" y="5"/>
                    <a:pt x="4" y="3"/>
                    <a:pt x="7" y="0"/>
                  </a:cubicBezTo>
                  <a:cubicBezTo>
                    <a:pt x="8" y="2"/>
                    <a:pt x="9" y="5"/>
                    <a:pt x="13" y="5"/>
                  </a:cubicBezTo>
                  <a:cubicBezTo>
                    <a:pt x="14" y="6"/>
                    <a:pt x="13" y="8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6" y="12"/>
                    <a:pt x="15" y="17"/>
                    <a:pt x="14" y="22"/>
                  </a:cubicBezTo>
                  <a:cubicBezTo>
                    <a:pt x="14" y="26"/>
                    <a:pt x="8" y="25"/>
                    <a:pt x="5" y="25"/>
                  </a:cubicBezTo>
                  <a:cubicBezTo>
                    <a:pt x="2" y="25"/>
                    <a:pt x="0" y="22"/>
                    <a:pt x="0" y="19"/>
                  </a:cubicBezTo>
                  <a:cubicBezTo>
                    <a:pt x="0" y="15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106">
              <a:extLst>
                <a:ext uri="{FF2B5EF4-FFF2-40B4-BE49-F238E27FC236}">
                  <a16:creationId xmlns:a16="http://schemas.microsoft.com/office/drawing/2014/main" id="{44EAB574-95DD-66AD-034B-7AAACD306A77}"/>
                </a:ext>
              </a:extLst>
            </p:cNvPr>
            <p:cNvSpPr/>
            <p:nvPr userDrawn="1"/>
          </p:nvSpPr>
          <p:spPr bwMode="auto">
            <a:xfrm>
              <a:off x="106363" y="1290638"/>
              <a:ext cx="127000" cy="109538"/>
            </a:xfrm>
            <a:custGeom>
              <a:avLst/>
              <a:gdLst>
                <a:gd name="T0" fmla="*/ 5 w 34"/>
                <a:gd name="T1" fmla="*/ 16 h 29"/>
                <a:gd name="T2" fmla="*/ 0 w 34"/>
                <a:gd name="T3" fmla="*/ 12 h 29"/>
                <a:gd name="T4" fmla="*/ 13 w 34"/>
                <a:gd name="T5" fmla="*/ 5 h 29"/>
                <a:gd name="T6" fmla="*/ 25 w 34"/>
                <a:gd name="T7" fmla="*/ 1 h 29"/>
                <a:gd name="T8" fmla="*/ 27 w 34"/>
                <a:gd name="T9" fmla="*/ 3 h 29"/>
                <a:gd name="T10" fmla="*/ 11 w 34"/>
                <a:gd name="T11" fmla="*/ 13 h 29"/>
                <a:gd name="T12" fmla="*/ 34 w 34"/>
                <a:gd name="T13" fmla="*/ 25 h 29"/>
                <a:gd name="T14" fmla="*/ 34 w 34"/>
                <a:gd name="T15" fmla="*/ 26 h 29"/>
                <a:gd name="T16" fmla="*/ 31 w 34"/>
                <a:gd name="T17" fmla="*/ 28 h 29"/>
                <a:gd name="T18" fmla="*/ 5 w 34"/>
                <a:gd name="T1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28">
                  <a:moveTo>
                    <a:pt x="5" y="16"/>
                  </a:moveTo>
                  <a:cubicBezTo>
                    <a:pt x="2" y="16"/>
                    <a:pt x="0" y="16"/>
                    <a:pt x="0" y="12"/>
                  </a:cubicBezTo>
                  <a:cubicBezTo>
                    <a:pt x="6" y="13"/>
                    <a:pt x="10" y="11"/>
                    <a:pt x="13" y="5"/>
                  </a:cubicBezTo>
                  <a:cubicBezTo>
                    <a:pt x="17" y="5"/>
                    <a:pt x="21" y="3"/>
                    <a:pt x="25" y="1"/>
                  </a:cubicBezTo>
                  <a:cubicBezTo>
                    <a:pt x="27" y="0"/>
                    <a:pt x="28" y="1"/>
                    <a:pt x="27" y="3"/>
                  </a:cubicBezTo>
                  <a:cubicBezTo>
                    <a:pt x="22" y="6"/>
                    <a:pt x="16" y="8"/>
                    <a:pt x="11" y="13"/>
                  </a:cubicBezTo>
                  <a:cubicBezTo>
                    <a:pt x="19" y="17"/>
                    <a:pt x="26" y="21"/>
                    <a:pt x="34" y="25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8"/>
                    <a:pt x="33" y="29"/>
                    <a:pt x="31" y="28"/>
                  </a:cubicBezTo>
                  <a:cubicBezTo>
                    <a:pt x="22" y="24"/>
                    <a:pt x="14" y="19"/>
                    <a:pt x="5" y="16"/>
                  </a:cubicBezTo>
                  <a:close/>
                </a:path>
              </a:pathLst>
            </a:custGeom>
            <a:solidFill>
              <a:srgbClr val="6A5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107">
              <a:extLst>
                <a:ext uri="{FF2B5EF4-FFF2-40B4-BE49-F238E27FC236}">
                  <a16:creationId xmlns:a16="http://schemas.microsoft.com/office/drawing/2014/main" id="{236E9255-9CB7-2186-58DA-5B4316635362}"/>
                </a:ext>
              </a:extLst>
            </p:cNvPr>
            <p:cNvSpPr/>
            <p:nvPr userDrawn="1"/>
          </p:nvSpPr>
          <p:spPr bwMode="auto">
            <a:xfrm>
              <a:off x="79375" y="1550988"/>
              <a:ext cx="71438" cy="44450"/>
            </a:xfrm>
            <a:custGeom>
              <a:avLst/>
              <a:gdLst>
                <a:gd name="T0" fmla="*/ 11 w 19"/>
                <a:gd name="T1" fmla="*/ 12 h 12"/>
                <a:gd name="T2" fmla="*/ 8 w 19"/>
                <a:gd name="T3" fmla="*/ 11 h 12"/>
                <a:gd name="T4" fmla="*/ 5 w 19"/>
                <a:gd name="T5" fmla="*/ 2 h 12"/>
                <a:gd name="T6" fmla="*/ 9 w 19"/>
                <a:gd name="T7" fmla="*/ 2 h 12"/>
                <a:gd name="T8" fmla="*/ 14 w 19"/>
                <a:gd name="T9" fmla="*/ 4 h 12"/>
                <a:gd name="T10" fmla="*/ 17 w 19"/>
                <a:gd name="T11" fmla="*/ 9 h 12"/>
                <a:gd name="T12" fmla="*/ 17 w 19"/>
                <a:gd name="T13" fmla="*/ 9 h 12"/>
                <a:gd name="T14" fmla="*/ 12 w 19"/>
                <a:gd name="T15" fmla="*/ 11 h 12"/>
                <a:gd name="T16" fmla="*/ 11 w 1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2">
                  <a:moveTo>
                    <a:pt x="11" y="12"/>
                  </a:moveTo>
                  <a:cubicBezTo>
                    <a:pt x="10" y="11"/>
                    <a:pt x="9" y="11"/>
                    <a:pt x="8" y="11"/>
                  </a:cubicBezTo>
                  <a:cubicBezTo>
                    <a:pt x="0" y="8"/>
                    <a:pt x="0" y="8"/>
                    <a:pt x="5" y="2"/>
                  </a:cubicBezTo>
                  <a:cubicBezTo>
                    <a:pt x="7" y="1"/>
                    <a:pt x="8" y="0"/>
                    <a:pt x="9" y="2"/>
                  </a:cubicBezTo>
                  <a:cubicBezTo>
                    <a:pt x="11" y="4"/>
                    <a:pt x="12" y="4"/>
                    <a:pt x="14" y="4"/>
                  </a:cubicBezTo>
                  <a:cubicBezTo>
                    <a:pt x="18" y="3"/>
                    <a:pt x="19" y="5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1"/>
                    <a:pt x="14" y="10"/>
                    <a:pt x="12" y="11"/>
                  </a:cubicBezTo>
                  <a:cubicBezTo>
                    <a:pt x="11" y="11"/>
                    <a:pt x="11" y="11"/>
                    <a:pt x="11" y="12"/>
                  </a:cubicBezTo>
                  <a:close/>
                </a:path>
              </a:pathLst>
            </a:custGeom>
            <a:solidFill>
              <a:srgbClr val="E4B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108">
              <a:extLst>
                <a:ext uri="{FF2B5EF4-FFF2-40B4-BE49-F238E27FC236}">
                  <a16:creationId xmlns:a16="http://schemas.microsoft.com/office/drawing/2014/main" id="{3641FC60-495D-2F71-AC0B-84D10D7B5E54}"/>
                </a:ext>
              </a:extLst>
            </p:cNvPr>
            <p:cNvSpPr/>
            <p:nvPr userDrawn="1"/>
          </p:nvSpPr>
          <p:spPr bwMode="auto">
            <a:xfrm>
              <a:off x="203200" y="1389063"/>
              <a:ext cx="33338" cy="66675"/>
            </a:xfrm>
            <a:custGeom>
              <a:avLst/>
              <a:gdLst>
                <a:gd name="T0" fmla="*/ 5 w 9"/>
                <a:gd name="T1" fmla="*/ 2 h 18"/>
                <a:gd name="T2" fmla="*/ 8 w 9"/>
                <a:gd name="T3" fmla="*/ 0 h 18"/>
                <a:gd name="T4" fmla="*/ 9 w 9"/>
                <a:gd name="T5" fmla="*/ 15 h 18"/>
                <a:gd name="T6" fmla="*/ 9 w 9"/>
                <a:gd name="T7" fmla="*/ 18 h 18"/>
                <a:gd name="T8" fmla="*/ 4 w 9"/>
                <a:gd name="T9" fmla="*/ 13 h 18"/>
                <a:gd name="T10" fmla="*/ 2 w 9"/>
                <a:gd name="T11" fmla="*/ 11 h 18"/>
                <a:gd name="T12" fmla="*/ 2 w 9"/>
                <a:gd name="T13" fmla="*/ 8 h 18"/>
                <a:gd name="T14" fmla="*/ 5 w 9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8">
                  <a:moveTo>
                    <a:pt x="5" y="2"/>
                  </a:moveTo>
                  <a:cubicBezTo>
                    <a:pt x="7" y="2"/>
                    <a:pt x="8" y="2"/>
                    <a:pt x="8" y="0"/>
                  </a:cubicBezTo>
                  <a:cubicBezTo>
                    <a:pt x="9" y="5"/>
                    <a:pt x="8" y="10"/>
                    <a:pt x="9" y="15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8" y="15"/>
                    <a:pt x="8" y="13"/>
                    <a:pt x="4" y="13"/>
                  </a:cubicBezTo>
                  <a:cubicBezTo>
                    <a:pt x="2" y="14"/>
                    <a:pt x="2" y="12"/>
                    <a:pt x="2" y="11"/>
                  </a:cubicBezTo>
                  <a:cubicBezTo>
                    <a:pt x="2" y="10"/>
                    <a:pt x="3" y="9"/>
                    <a:pt x="2" y="8"/>
                  </a:cubicBezTo>
                  <a:cubicBezTo>
                    <a:pt x="0" y="4"/>
                    <a:pt x="5" y="5"/>
                    <a:pt x="5" y="2"/>
                  </a:cubicBezTo>
                  <a:close/>
                </a:path>
              </a:pathLst>
            </a:custGeom>
            <a:solidFill>
              <a:srgbClr val="B07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109">
              <a:extLst>
                <a:ext uri="{FF2B5EF4-FFF2-40B4-BE49-F238E27FC236}">
                  <a16:creationId xmlns:a16="http://schemas.microsoft.com/office/drawing/2014/main" id="{D972D12C-1768-B60F-B570-1E7E514BD2C7}"/>
                </a:ext>
              </a:extLst>
            </p:cNvPr>
            <p:cNvSpPr/>
            <p:nvPr userDrawn="1"/>
          </p:nvSpPr>
          <p:spPr bwMode="auto">
            <a:xfrm>
              <a:off x="123825" y="1584325"/>
              <a:ext cx="30163" cy="30163"/>
            </a:xfrm>
            <a:custGeom>
              <a:avLst/>
              <a:gdLst>
                <a:gd name="T0" fmla="*/ 0 w 8"/>
                <a:gd name="T1" fmla="*/ 2 h 8"/>
                <a:gd name="T2" fmla="*/ 5 w 8"/>
                <a:gd name="T3" fmla="*/ 0 h 8"/>
                <a:gd name="T4" fmla="*/ 7 w 8"/>
                <a:gd name="T5" fmla="*/ 5 h 8"/>
                <a:gd name="T6" fmla="*/ 7 w 8"/>
                <a:gd name="T7" fmla="*/ 7 h 8"/>
                <a:gd name="T8" fmla="*/ 5 w 8"/>
                <a:gd name="T9" fmla="*/ 7 h 8"/>
                <a:gd name="T10" fmla="*/ 0 w 8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0"/>
                    <a:pt x="4" y="1"/>
                    <a:pt x="5" y="0"/>
                  </a:cubicBezTo>
                  <a:cubicBezTo>
                    <a:pt x="5" y="2"/>
                    <a:pt x="7" y="3"/>
                    <a:pt x="7" y="5"/>
                  </a:cubicBezTo>
                  <a:cubicBezTo>
                    <a:pt x="8" y="6"/>
                    <a:pt x="8" y="6"/>
                    <a:pt x="7" y="7"/>
                  </a:cubicBezTo>
                  <a:cubicBezTo>
                    <a:pt x="7" y="8"/>
                    <a:pt x="6" y="7"/>
                    <a:pt x="5" y="7"/>
                  </a:cubicBezTo>
                  <a:cubicBezTo>
                    <a:pt x="3" y="5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7BF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110">
              <a:extLst>
                <a:ext uri="{FF2B5EF4-FFF2-40B4-BE49-F238E27FC236}">
                  <a16:creationId xmlns:a16="http://schemas.microsoft.com/office/drawing/2014/main" id="{C495678B-1D02-646D-9633-0EEDB2E9E5E1}"/>
                </a:ext>
              </a:extLst>
            </p:cNvPr>
            <p:cNvSpPr/>
            <p:nvPr userDrawn="1"/>
          </p:nvSpPr>
          <p:spPr bwMode="auto">
            <a:xfrm>
              <a:off x="11113" y="22225"/>
              <a:ext cx="106363" cy="98425"/>
            </a:xfrm>
            <a:custGeom>
              <a:avLst/>
              <a:gdLst>
                <a:gd name="T0" fmla="*/ 1 w 28"/>
                <a:gd name="T1" fmla="*/ 13 h 26"/>
                <a:gd name="T2" fmla="*/ 5 w 28"/>
                <a:gd name="T3" fmla="*/ 9 h 26"/>
                <a:gd name="T4" fmla="*/ 1 w 28"/>
                <a:gd name="T5" fmla="*/ 7 h 26"/>
                <a:gd name="T6" fmla="*/ 5 w 28"/>
                <a:gd name="T7" fmla="*/ 7 h 26"/>
                <a:gd name="T8" fmla="*/ 13 w 28"/>
                <a:gd name="T9" fmla="*/ 8 h 26"/>
                <a:gd name="T10" fmla="*/ 17 w 28"/>
                <a:gd name="T11" fmla="*/ 1 h 26"/>
                <a:gd name="T12" fmla="*/ 17 w 28"/>
                <a:gd name="T13" fmla="*/ 0 h 26"/>
                <a:gd name="T14" fmla="*/ 21 w 28"/>
                <a:gd name="T15" fmla="*/ 4 h 26"/>
                <a:gd name="T16" fmla="*/ 18 w 28"/>
                <a:gd name="T17" fmla="*/ 7 h 26"/>
                <a:gd name="T18" fmla="*/ 20 w 28"/>
                <a:gd name="T19" fmla="*/ 10 h 26"/>
                <a:gd name="T20" fmla="*/ 23 w 28"/>
                <a:gd name="T21" fmla="*/ 14 h 26"/>
                <a:gd name="T22" fmla="*/ 26 w 28"/>
                <a:gd name="T23" fmla="*/ 18 h 26"/>
                <a:gd name="T24" fmla="*/ 27 w 28"/>
                <a:gd name="T25" fmla="*/ 24 h 26"/>
                <a:gd name="T26" fmla="*/ 22 w 28"/>
                <a:gd name="T27" fmla="*/ 25 h 26"/>
                <a:gd name="T28" fmla="*/ 19 w 28"/>
                <a:gd name="T29" fmla="*/ 24 h 26"/>
                <a:gd name="T30" fmla="*/ 15 w 28"/>
                <a:gd name="T31" fmla="*/ 20 h 26"/>
                <a:gd name="T32" fmla="*/ 12 w 28"/>
                <a:gd name="T33" fmla="*/ 14 h 26"/>
                <a:gd name="T34" fmla="*/ 9 w 28"/>
                <a:gd name="T35" fmla="*/ 14 h 26"/>
                <a:gd name="T36" fmla="*/ 9 w 28"/>
                <a:gd name="T37" fmla="*/ 18 h 26"/>
                <a:gd name="T38" fmla="*/ 7 w 28"/>
                <a:gd name="T39" fmla="*/ 26 h 26"/>
                <a:gd name="T40" fmla="*/ 5 w 28"/>
                <a:gd name="T41" fmla="*/ 16 h 26"/>
                <a:gd name="T42" fmla="*/ 3 w 28"/>
                <a:gd name="T43" fmla="*/ 25 h 26"/>
                <a:gd name="T44" fmla="*/ 1 w 28"/>
                <a:gd name="T45" fmla="*/ 21 h 26"/>
                <a:gd name="T46" fmla="*/ 1 w 28"/>
                <a:gd name="T47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26">
                  <a:moveTo>
                    <a:pt x="1" y="13"/>
                  </a:moveTo>
                  <a:cubicBezTo>
                    <a:pt x="3" y="12"/>
                    <a:pt x="5" y="12"/>
                    <a:pt x="5" y="9"/>
                  </a:cubicBezTo>
                  <a:cubicBezTo>
                    <a:pt x="5" y="7"/>
                    <a:pt x="3" y="7"/>
                    <a:pt x="1" y="7"/>
                  </a:cubicBezTo>
                  <a:cubicBezTo>
                    <a:pt x="2" y="6"/>
                    <a:pt x="3" y="6"/>
                    <a:pt x="5" y="7"/>
                  </a:cubicBezTo>
                  <a:cubicBezTo>
                    <a:pt x="7" y="9"/>
                    <a:pt x="9" y="10"/>
                    <a:pt x="13" y="8"/>
                  </a:cubicBezTo>
                  <a:cubicBezTo>
                    <a:pt x="17" y="7"/>
                    <a:pt x="16" y="4"/>
                    <a:pt x="17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8" y="2"/>
                    <a:pt x="20" y="3"/>
                    <a:pt x="21" y="4"/>
                  </a:cubicBezTo>
                  <a:cubicBezTo>
                    <a:pt x="20" y="5"/>
                    <a:pt x="19" y="6"/>
                    <a:pt x="18" y="7"/>
                  </a:cubicBezTo>
                  <a:cubicBezTo>
                    <a:pt x="17" y="8"/>
                    <a:pt x="17" y="10"/>
                    <a:pt x="20" y="10"/>
                  </a:cubicBezTo>
                  <a:cubicBezTo>
                    <a:pt x="22" y="10"/>
                    <a:pt x="24" y="11"/>
                    <a:pt x="23" y="14"/>
                  </a:cubicBezTo>
                  <a:cubicBezTo>
                    <a:pt x="23" y="16"/>
                    <a:pt x="25" y="17"/>
                    <a:pt x="26" y="18"/>
                  </a:cubicBezTo>
                  <a:cubicBezTo>
                    <a:pt x="28" y="19"/>
                    <a:pt x="28" y="22"/>
                    <a:pt x="27" y="24"/>
                  </a:cubicBezTo>
                  <a:cubicBezTo>
                    <a:pt x="26" y="26"/>
                    <a:pt x="24" y="26"/>
                    <a:pt x="22" y="25"/>
                  </a:cubicBezTo>
                  <a:cubicBezTo>
                    <a:pt x="21" y="24"/>
                    <a:pt x="20" y="24"/>
                    <a:pt x="19" y="24"/>
                  </a:cubicBezTo>
                  <a:cubicBezTo>
                    <a:pt x="14" y="25"/>
                    <a:pt x="13" y="25"/>
                    <a:pt x="15" y="20"/>
                  </a:cubicBezTo>
                  <a:cubicBezTo>
                    <a:pt x="15" y="17"/>
                    <a:pt x="16" y="14"/>
                    <a:pt x="12" y="14"/>
                  </a:cubicBezTo>
                  <a:cubicBezTo>
                    <a:pt x="11" y="14"/>
                    <a:pt x="10" y="12"/>
                    <a:pt x="9" y="14"/>
                  </a:cubicBezTo>
                  <a:cubicBezTo>
                    <a:pt x="8" y="15"/>
                    <a:pt x="9" y="16"/>
                    <a:pt x="9" y="18"/>
                  </a:cubicBezTo>
                  <a:cubicBezTo>
                    <a:pt x="11" y="21"/>
                    <a:pt x="12" y="25"/>
                    <a:pt x="7" y="26"/>
                  </a:cubicBezTo>
                  <a:cubicBezTo>
                    <a:pt x="5" y="23"/>
                    <a:pt x="8" y="19"/>
                    <a:pt x="5" y="16"/>
                  </a:cubicBezTo>
                  <a:cubicBezTo>
                    <a:pt x="3" y="19"/>
                    <a:pt x="5" y="23"/>
                    <a:pt x="3" y="25"/>
                  </a:cubicBezTo>
                  <a:cubicBezTo>
                    <a:pt x="0" y="25"/>
                    <a:pt x="1" y="23"/>
                    <a:pt x="1" y="21"/>
                  </a:cubicBezTo>
                  <a:cubicBezTo>
                    <a:pt x="1" y="18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EAC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11">
              <a:extLst>
                <a:ext uri="{FF2B5EF4-FFF2-40B4-BE49-F238E27FC236}">
                  <a16:creationId xmlns:a16="http://schemas.microsoft.com/office/drawing/2014/main" id="{8051416F-BDEF-26F4-7911-3B183142D1E9}"/>
                </a:ext>
              </a:extLst>
            </p:cNvPr>
            <p:cNvSpPr/>
            <p:nvPr userDrawn="1"/>
          </p:nvSpPr>
          <p:spPr bwMode="auto">
            <a:xfrm>
              <a:off x="22225" y="74613"/>
              <a:ext cx="19050" cy="49213"/>
            </a:xfrm>
            <a:custGeom>
              <a:avLst/>
              <a:gdLst>
                <a:gd name="T0" fmla="*/ 0 w 5"/>
                <a:gd name="T1" fmla="*/ 11 h 13"/>
                <a:gd name="T2" fmla="*/ 0 w 5"/>
                <a:gd name="T3" fmla="*/ 3 h 13"/>
                <a:gd name="T4" fmla="*/ 2 w 5"/>
                <a:gd name="T5" fmla="*/ 0 h 13"/>
                <a:gd name="T6" fmla="*/ 5 w 5"/>
                <a:gd name="T7" fmla="*/ 3 h 13"/>
                <a:gd name="T8" fmla="*/ 4 w 5"/>
                <a:gd name="T9" fmla="*/ 12 h 13"/>
                <a:gd name="T10" fmla="*/ 0 w 5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3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6"/>
                    <a:pt x="5" y="9"/>
                    <a:pt x="4" y="12"/>
                  </a:cubicBezTo>
                  <a:cubicBezTo>
                    <a:pt x="2" y="12"/>
                    <a:pt x="1" y="13"/>
                    <a:pt x="0" y="11"/>
                  </a:cubicBezTo>
                  <a:close/>
                </a:path>
              </a:pathLst>
            </a:custGeom>
            <a:solidFill>
              <a:srgbClr val="DF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12">
              <a:extLst>
                <a:ext uri="{FF2B5EF4-FFF2-40B4-BE49-F238E27FC236}">
                  <a16:creationId xmlns:a16="http://schemas.microsoft.com/office/drawing/2014/main" id="{363127C7-B5AA-A152-8CFE-C44854E73C24}"/>
                </a:ext>
              </a:extLst>
            </p:cNvPr>
            <p:cNvSpPr/>
            <p:nvPr userDrawn="1"/>
          </p:nvSpPr>
          <p:spPr bwMode="auto">
            <a:xfrm>
              <a:off x="41275" y="11113"/>
              <a:ext cx="19050" cy="22225"/>
            </a:xfrm>
            <a:custGeom>
              <a:avLst/>
              <a:gdLst>
                <a:gd name="T0" fmla="*/ 5 w 5"/>
                <a:gd name="T1" fmla="*/ 3 h 6"/>
                <a:gd name="T2" fmla="*/ 2 w 5"/>
                <a:gd name="T3" fmla="*/ 6 h 6"/>
                <a:gd name="T4" fmla="*/ 0 w 5"/>
                <a:gd name="T5" fmla="*/ 3 h 6"/>
                <a:gd name="T6" fmla="*/ 3 w 5"/>
                <a:gd name="T7" fmla="*/ 0 h 6"/>
                <a:gd name="T8" fmla="*/ 5 w 5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DA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13">
              <a:extLst>
                <a:ext uri="{FF2B5EF4-FFF2-40B4-BE49-F238E27FC236}">
                  <a16:creationId xmlns:a16="http://schemas.microsoft.com/office/drawing/2014/main" id="{19960EC1-BB70-722B-53D1-902D9BBEB3FD}"/>
                </a:ext>
              </a:extLst>
            </p:cNvPr>
            <p:cNvSpPr/>
            <p:nvPr userDrawn="1"/>
          </p:nvSpPr>
          <p:spPr bwMode="auto">
            <a:xfrm>
              <a:off x="76200" y="19050"/>
              <a:ext cx="17463" cy="22225"/>
            </a:xfrm>
            <a:custGeom>
              <a:avLst/>
              <a:gdLst>
                <a:gd name="T0" fmla="*/ 4 w 5"/>
                <a:gd name="T1" fmla="*/ 5 h 6"/>
                <a:gd name="T2" fmla="*/ 0 w 5"/>
                <a:gd name="T3" fmla="*/ 1 h 6"/>
                <a:gd name="T4" fmla="*/ 4 w 5"/>
                <a:gd name="T5" fmla="*/ 1 h 6"/>
                <a:gd name="T6" fmla="*/ 4 w 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1" y="6"/>
                    <a:pt x="0" y="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D9C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14">
              <a:extLst>
                <a:ext uri="{FF2B5EF4-FFF2-40B4-BE49-F238E27FC236}">
                  <a16:creationId xmlns:a16="http://schemas.microsoft.com/office/drawing/2014/main" id="{5403EA75-74F1-33EA-1AE1-8DD30B29C0BD}"/>
                </a:ext>
              </a:extLst>
            </p:cNvPr>
            <p:cNvSpPr/>
            <p:nvPr userDrawn="1"/>
          </p:nvSpPr>
          <p:spPr bwMode="auto">
            <a:xfrm>
              <a:off x="33338" y="1177925"/>
              <a:ext cx="49213" cy="60325"/>
            </a:xfrm>
            <a:custGeom>
              <a:avLst/>
              <a:gdLst>
                <a:gd name="T0" fmla="*/ 9 w 13"/>
                <a:gd name="T1" fmla="*/ 16 h 16"/>
                <a:gd name="T2" fmla="*/ 6 w 13"/>
                <a:gd name="T3" fmla="*/ 11 h 16"/>
                <a:gd name="T4" fmla="*/ 6 w 13"/>
                <a:gd name="T5" fmla="*/ 9 h 16"/>
                <a:gd name="T6" fmla="*/ 4 w 13"/>
                <a:gd name="T7" fmla="*/ 7 h 16"/>
                <a:gd name="T8" fmla="*/ 0 w 13"/>
                <a:gd name="T9" fmla="*/ 2 h 16"/>
                <a:gd name="T10" fmla="*/ 1 w 13"/>
                <a:gd name="T11" fmla="*/ 0 h 16"/>
                <a:gd name="T12" fmla="*/ 9 w 13"/>
                <a:gd name="T13" fmla="*/ 1 h 16"/>
                <a:gd name="T14" fmla="*/ 12 w 13"/>
                <a:gd name="T15" fmla="*/ 8 h 16"/>
                <a:gd name="T16" fmla="*/ 9 w 13"/>
                <a:gd name="T1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9" y="16"/>
                  </a:moveTo>
                  <a:cubicBezTo>
                    <a:pt x="8" y="14"/>
                    <a:pt x="7" y="13"/>
                    <a:pt x="6" y="11"/>
                  </a:cubicBezTo>
                  <a:cubicBezTo>
                    <a:pt x="6" y="11"/>
                    <a:pt x="5" y="10"/>
                    <a:pt x="6" y="9"/>
                  </a:cubicBezTo>
                  <a:cubicBezTo>
                    <a:pt x="7" y="7"/>
                    <a:pt x="7" y="7"/>
                    <a:pt x="4" y="7"/>
                  </a:cubicBezTo>
                  <a:cubicBezTo>
                    <a:pt x="1" y="7"/>
                    <a:pt x="0" y="5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3" y="1"/>
                    <a:pt x="6" y="0"/>
                    <a:pt x="9" y="1"/>
                  </a:cubicBezTo>
                  <a:cubicBezTo>
                    <a:pt x="11" y="2"/>
                    <a:pt x="12" y="5"/>
                    <a:pt x="12" y="8"/>
                  </a:cubicBezTo>
                  <a:cubicBezTo>
                    <a:pt x="13" y="12"/>
                    <a:pt x="12" y="13"/>
                    <a:pt x="9" y="16"/>
                  </a:cubicBezTo>
                  <a:close/>
                </a:path>
              </a:pathLst>
            </a:custGeom>
            <a:solidFill>
              <a:srgbClr val="DE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15">
              <a:extLst>
                <a:ext uri="{FF2B5EF4-FFF2-40B4-BE49-F238E27FC236}">
                  <a16:creationId xmlns:a16="http://schemas.microsoft.com/office/drawing/2014/main" id="{EC83C0B9-4BD5-C595-90BD-349C0FEA0913}"/>
                </a:ext>
              </a:extLst>
            </p:cNvPr>
            <p:cNvSpPr/>
            <p:nvPr userDrawn="1"/>
          </p:nvSpPr>
          <p:spPr bwMode="auto">
            <a:xfrm>
              <a:off x="304800" y="79375"/>
              <a:ext cx="90488" cy="52388"/>
            </a:xfrm>
            <a:custGeom>
              <a:avLst/>
              <a:gdLst>
                <a:gd name="T0" fmla="*/ 13 w 24"/>
                <a:gd name="T1" fmla="*/ 10 h 14"/>
                <a:gd name="T2" fmla="*/ 13 w 24"/>
                <a:gd name="T3" fmla="*/ 8 h 14"/>
                <a:gd name="T4" fmla="*/ 10 w 24"/>
                <a:gd name="T5" fmla="*/ 8 h 14"/>
                <a:gd name="T6" fmla="*/ 8 w 24"/>
                <a:gd name="T7" fmla="*/ 10 h 14"/>
                <a:gd name="T8" fmla="*/ 2 w 24"/>
                <a:gd name="T9" fmla="*/ 9 h 14"/>
                <a:gd name="T10" fmla="*/ 4 w 24"/>
                <a:gd name="T11" fmla="*/ 5 h 14"/>
                <a:gd name="T12" fmla="*/ 10 w 24"/>
                <a:gd name="T13" fmla="*/ 1 h 14"/>
                <a:gd name="T14" fmla="*/ 12 w 24"/>
                <a:gd name="T15" fmla="*/ 1 h 14"/>
                <a:gd name="T16" fmla="*/ 20 w 24"/>
                <a:gd name="T17" fmla="*/ 3 h 14"/>
                <a:gd name="T18" fmla="*/ 23 w 24"/>
                <a:gd name="T19" fmla="*/ 5 h 14"/>
                <a:gd name="T20" fmla="*/ 16 w 24"/>
                <a:gd name="T21" fmla="*/ 14 h 14"/>
                <a:gd name="T22" fmla="*/ 13 w 24"/>
                <a:gd name="T2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14">
                  <a:moveTo>
                    <a:pt x="13" y="10"/>
                  </a:moveTo>
                  <a:cubicBezTo>
                    <a:pt x="13" y="9"/>
                    <a:pt x="14" y="8"/>
                    <a:pt x="13" y="8"/>
                  </a:cubicBezTo>
                  <a:cubicBezTo>
                    <a:pt x="12" y="7"/>
                    <a:pt x="11" y="8"/>
                    <a:pt x="10" y="8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6" y="12"/>
                    <a:pt x="4" y="11"/>
                    <a:pt x="2" y="9"/>
                  </a:cubicBezTo>
                  <a:cubicBezTo>
                    <a:pt x="0" y="7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0"/>
                    <a:pt x="12" y="0"/>
                    <a:pt x="12" y="1"/>
                  </a:cubicBezTo>
                  <a:cubicBezTo>
                    <a:pt x="14" y="4"/>
                    <a:pt x="17" y="4"/>
                    <a:pt x="20" y="3"/>
                  </a:cubicBezTo>
                  <a:cubicBezTo>
                    <a:pt x="22" y="3"/>
                    <a:pt x="22" y="4"/>
                    <a:pt x="23" y="5"/>
                  </a:cubicBezTo>
                  <a:cubicBezTo>
                    <a:pt x="24" y="8"/>
                    <a:pt x="19" y="14"/>
                    <a:pt x="16" y="14"/>
                  </a:cubicBezTo>
                  <a:cubicBezTo>
                    <a:pt x="13" y="14"/>
                    <a:pt x="12" y="12"/>
                    <a:pt x="13" y="10"/>
                  </a:cubicBezTo>
                  <a:close/>
                </a:path>
              </a:pathLst>
            </a:custGeom>
            <a:solidFill>
              <a:srgbClr val="E2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16">
              <a:extLst>
                <a:ext uri="{FF2B5EF4-FFF2-40B4-BE49-F238E27FC236}">
                  <a16:creationId xmlns:a16="http://schemas.microsoft.com/office/drawing/2014/main" id="{DC9F2D89-32D6-957A-F992-C5C2BE642C14}"/>
                </a:ext>
              </a:extLst>
            </p:cNvPr>
            <p:cNvSpPr/>
            <p:nvPr userDrawn="1"/>
          </p:nvSpPr>
          <p:spPr bwMode="auto">
            <a:xfrm>
              <a:off x="346075" y="139700"/>
              <a:ext cx="30163" cy="36513"/>
            </a:xfrm>
            <a:custGeom>
              <a:avLst/>
              <a:gdLst>
                <a:gd name="T0" fmla="*/ 1 w 8"/>
                <a:gd name="T1" fmla="*/ 10 h 10"/>
                <a:gd name="T2" fmla="*/ 0 w 8"/>
                <a:gd name="T3" fmla="*/ 9 h 10"/>
                <a:gd name="T4" fmla="*/ 5 w 8"/>
                <a:gd name="T5" fmla="*/ 1 h 10"/>
                <a:gd name="T6" fmla="*/ 7 w 8"/>
                <a:gd name="T7" fmla="*/ 1 h 10"/>
                <a:gd name="T8" fmla="*/ 7 w 8"/>
                <a:gd name="T9" fmla="*/ 3 h 10"/>
                <a:gd name="T10" fmla="*/ 1 w 8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1" y="10"/>
                  </a:moveTo>
                  <a:cubicBezTo>
                    <a:pt x="0" y="10"/>
                    <a:pt x="0" y="10"/>
                    <a:pt x="0" y="9"/>
                  </a:cubicBezTo>
                  <a:cubicBezTo>
                    <a:pt x="1" y="6"/>
                    <a:pt x="2" y="3"/>
                    <a:pt x="5" y="1"/>
                  </a:cubicBezTo>
                  <a:cubicBezTo>
                    <a:pt x="5" y="1"/>
                    <a:pt x="6" y="0"/>
                    <a:pt x="7" y="1"/>
                  </a:cubicBezTo>
                  <a:cubicBezTo>
                    <a:pt x="8" y="1"/>
                    <a:pt x="7" y="2"/>
                    <a:pt x="7" y="3"/>
                  </a:cubicBezTo>
                  <a:cubicBezTo>
                    <a:pt x="6" y="6"/>
                    <a:pt x="3" y="8"/>
                    <a:pt x="1" y="10"/>
                  </a:cubicBezTo>
                  <a:close/>
                </a:path>
              </a:pathLst>
            </a:custGeom>
            <a:solidFill>
              <a:srgbClr val="F0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17">
              <a:extLst>
                <a:ext uri="{FF2B5EF4-FFF2-40B4-BE49-F238E27FC236}">
                  <a16:creationId xmlns:a16="http://schemas.microsoft.com/office/drawing/2014/main" id="{5F2BACD1-A4D5-DD2B-30EB-68522BAED522}"/>
                </a:ext>
              </a:extLst>
            </p:cNvPr>
            <p:cNvSpPr/>
            <p:nvPr userDrawn="1"/>
          </p:nvSpPr>
          <p:spPr bwMode="auto">
            <a:xfrm>
              <a:off x="271463" y="1095375"/>
              <a:ext cx="161925" cy="142875"/>
            </a:xfrm>
            <a:custGeom>
              <a:avLst/>
              <a:gdLst>
                <a:gd name="T0" fmla="*/ 29 w 43"/>
                <a:gd name="T1" fmla="*/ 25 h 38"/>
                <a:gd name="T2" fmla="*/ 26 w 43"/>
                <a:gd name="T3" fmla="*/ 29 h 38"/>
                <a:gd name="T4" fmla="*/ 18 w 43"/>
                <a:gd name="T5" fmla="*/ 34 h 38"/>
                <a:gd name="T6" fmla="*/ 12 w 43"/>
                <a:gd name="T7" fmla="*/ 35 h 38"/>
                <a:gd name="T8" fmla="*/ 15 w 43"/>
                <a:gd name="T9" fmla="*/ 25 h 38"/>
                <a:gd name="T10" fmla="*/ 15 w 43"/>
                <a:gd name="T11" fmla="*/ 22 h 38"/>
                <a:gd name="T12" fmla="*/ 9 w 43"/>
                <a:gd name="T13" fmla="*/ 15 h 38"/>
                <a:gd name="T14" fmla="*/ 2 w 43"/>
                <a:gd name="T15" fmla="*/ 6 h 38"/>
                <a:gd name="T16" fmla="*/ 0 w 43"/>
                <a:gd name="T17" fmla="*/ 2 h 38"/>
                <a:gd name="T18" fmla="*/ 15 w 43"/>
                <a:gd name="T19" fmla="*/ 6 h 38"/>
                <a:gd name="T20" fmla="*/ 15 w 43"/>
                <a:gd name="T21" fmla="*/ 6 h 38"/>
                <a:gd name="T22" fmla="*/ 21 w 43"/>
                <a:gd name="T23" fmla="*/ 5 h 38"/>
                <a:gd name="T24" fmla="*/ 28 w 43"/>
                <a:gd name="T25" fmla="*/ 7 h 38"/>
                <a:gd name="T26" fmla="*/ 37 w 43"/>
                <a:gd name="T27" fmla="*/ 7 h 38"/>
                <a:gd name="T28" fmla="*/ 40 w 43"/>
                <a:gd name="T29" fmla="*/ 20 h 38"/>
                <a:gd name="T30" fmla="*/ 40 w 43"/>
                <a:gd name="T31" fmla="*/ 25 h 38"/>
                <a:gd name="T32" fmla="*/ 29 w 43"/>
                <a:gd name="T3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" h="38">
                  <a:moveTo>
                    <a:pt x="29" y="25"/>
                  </a:moveTo>
                  <a:cubicBezTo>
                    <a:pt x="27" y="25"/>
                    <a:pt x="27" y="27"/>
                    <a:pt x="26" y="29"/>
                  </a:cubicBezTo>
                  <a:cubicBezTo>
                    <a:pt x="26" y="37"/>
                    <a:pt x="26" y="38"/>
                    <a:pt x="18" y="34"/>
                  </a:cubicBezTo>
                  <a:cubicBezTo>
                    <a:pt x="15" y="33"/>
                    <a:pt x="15" y="33"/>
                    <a:pt x="12" y="35"/>
                  </a:cubicBezTo>
                  <a:cubicBezTo>
                    <a:pt x="12" y="29"/>
                    <a:pt x="12" y="29"/>
                    <a:pt x="15" y="25"/>
                  </a:cubicBezTo>
                  <a:cubicBezTo>
                    <a:pt x="16" y="25"/>
                    <a:pt x="18" y="23"/>
                    <a:pt x="15" y="22"/>
                  </a:cubicBezTo>
                  <a:cubicBezTo>
                    <a:pt x="11" y="21"/>
                    <a:pt x="10" y="18"/>
                    <a:pt x="9" y="15"/>
                  </a:cubicBezTo>
                  <a:cubicBezTo>
                    <a:pt x="9" y="11"/>
                    <a:pt x="5" y="8"/>
                    <a:pt x="2" y="6"/>
                  </a:cubicBezTo>
                  <a:cubicBezTo>
                    <a:pt x="1" y="5"/>
                    <a:pt x="0" y="5"/>
                    <a:pt x="0" y="2"/>
                  </a:cubicBezTo>
                  <a:cubicBezTo>
                    <a:pt x="5" y="6"/>
                    <a:pt x="10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9"/>
                    <a:pt x="19" y="0"/>
                    <a:pt x="21" y="5"/>
                  </a:cubicBezTo>
                  <a:cubicBezTo>
                    <a:pt x="24" y="9"/>
                    <a:pt x="26" y="7"/>
                    <a:pt x="28" y="7"/>
                  </a:cubicBezTo>
                  <a:cubicBezTo>
                    <a:pt x="31" y="6"/>
                    <a:pt x="34" y="6"/>
                    <a:pt x="37" y="7"/>
                  </a:cubicBezTo>
                  <a:cubicBezTo>
                    <a:pt x="34" y="12"/>
                    <a:pt x="34" y="16"/>
                    <a:pt x="40" y="20"/>
                  </a:cubicBezTo>
                  <a:cubicBezTo>
                    <a:pt x="42" y="21"/>
                    <a:pt x="43" y="23"/>
                    <a:pt x="40" y="25"/>
                  </a:cubicBezTo>
                  <a:cubicBezTo>
                    <a:pt x="37" y="21"/>
                    <a:pt x="34" y="21"/>
                    <a:pt x="29" y="25"/>
                  </a:cubicBezTo>
                  <a:close/>
                </a:path>
              </a:pathLst>
            </a:custGeom>
            <a:solidFill>
              <a:srgbClr val="F1D4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18">
              <a:extLst>
                <a:ext uri="{FF2B5EF4-FFF2-40B4-BE49-F238E27FC236}">
                  <a16:creationId xmlns:a16="http://schemas.microsoft.com/office/drawing/2014/main" id="{2AE15A28-92DA-D85C-E221-59DB85848232}"/>
                </a:ext>
              </a:extLst>
            </p:cNvPr>
            <p:cNvSpPr/>
            <p:nvPr userDrawn="1"/>
          </p:nvSpPr>
          <p:spPr bwMode="auto">
            <a:xfrm>
              <a:off x="381000" y="1166813"/>
              <a:ext cx="41275" cy="30163"/>
            </a:xfrm>
            <a:custGeom>
              <a:avLst/>
              <a:gdLst>
                <a:gd name="T0" fmla="*/ 0 w 11"/>
                <a:gd name="T1" fmla="*/ 6 h 8"/>
                <a:gd name="T2" fmla="*/ 9 w 11"/>
                <a:gd name="T3" fmla="*/ 1 h 8"/>
                <a:gd name="T4" fmla="*/ 11 w 11"/>
                <a:gd name="T5" fmla="*/ 6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0"/>
                    <a:pt x="6" y="2"/>
                    <a:pt x="9" y="1"/>
                  </a:cubicBezTo>
                  <a:cubicBezTo>
                    <a:pt x="11" y="1"/>
                    <a:pt x="11" y="4"/>
                    <a:pt x="11" y="6"/>
                  </a:cubicBezTo>
                  <a:cubicBezTo>
                    <a:pt x="8" y="8"/>
                    <a:pt x="2" y="8"/>
                    <a:pt x="0" y="6"/>
                  </a:cubicBezTo>
                  <a:close/>
                </a:path>
              </a:pathLst>
            </a:custGeom>
            <a:solidFill>
              <a:srgbClr val="DBBC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19">
              <a:extLst>
                <a:ext uri="{FF2B5EF4-FFF2-40B4-BE49-F238E27FC236}">
                  <a16:creationId xmlns:a16="http://schemas.microsoft.com/office/drawing/2014/main" id="{06F21CA9-B449-067F-188B-D1C21695CB10}"/>
                </a:ext>
              </a:extLst>
            </p:cNvPr>
            <p:cNvSpPr/>
            <p:nvPr userDrawn="1"/>
          </p:nvSpPr>
          <p:spPr bwMode="auto">
            <a:xfrm>
              <a:off x="779463" y="403225"/>
              <a:ext cx="168275" cy="127000"/>
            </a:xfrm>
            <a:custGeom>
              <a:avLst/>
              <a:gdLst>
                <a:gd name="T0" fmla="*/ 2 w 45"/>
                <a:gd name="T1" fmla="*/ 31 h 34"/>
                <a:gd name="T2" fmla="*/ 17 w 45"/>
                <a:gd name="T3" fmla="*/ 25 h 34"/>
                <a:gd name="T4" fmla="*/ 20 w 45"/>
                <a:gd name="T5" fmla="*/ 24 h 34"/>
                <a:gd name="T6" fmla="*/ 17 w 45"/>
                <a:gd name="T7" fmla="*/ 23 h 34"/>
                <a:gd name="T8" fmla="*/ 3 w 45"/>
                <a:gd name="T9" fmla="*/ 22 h 34"/>
                <a:gd name="T10" fmla="*/ 1 w 45"/>
                <a:gd name="T11" fmla="*/ 18 h 34"/>
                <a:gd name="T12" fmla="*/ 5 w 45"/>
                <a:gd name="T13" fmla="*/ 18 h 34"/>
                <a:gd name="T14" fmla="*/ 12 w 45"/>
                <a:gd name="T15" fmla="*/ 17 h 34"/>
                <a:gd name="T16" fmla="*/ 20 w 45"/>
                <a:gd name="T17" fmla="*/ 18 h 34"/>
                <a:gd name="T18" fmla="*/ 8 w 45"/>
                <a:gd name="T19" fmla="*/ 14 h 34"/>
                <a:gd name="T20" fmla="*/ 2 w 45"/>
                <a:gd name="T21" fmla="*/ 11 h 34"/>
                <a:gd name="T22" fmla="*/ 7 w 45"/>
                <a:gd name="T23" fmla="*/ 7 h 34"/>
                <a:gd name="T24" fmla="*/ 15 w 45"/>
                <a:gd name="T25" fmla="*/ 3 h 34"/>
                <a:gd name="T26" fmla="*/ 26 w 45"/>
                <a:gd name="T27" fmla="*/ 4 h 34"/>
                <a:gd name="T28" fmla="*/ 29 w 45"/>
                <a:gd name="T29" fmla="*/ 5 h 34"/>
                <a:gd name="T30" fmla="*/ 32 w 45"/>
                <a:gd name="T31" fmla="*/ 0 h 34"/>
                <a:gd name="T32" fmla="*/ 38 w 45"/>
                <a:gd name="T33" fmla="*/ 3 h 34"/>
                <a:gd name="T34" fmla="*/ 45 w 45"/>
                <a:gd name="T35" fmla="*/ 5 h 34"/>
                <a:gd name="T36" fmla="*/ 40 w 45"/>
                <a:gd name="T37" fmla="*/ 10 h 34"/>
                <a:gd name="T38" fmla="*/ 37 w 45"/>
                <a:gd name="T39" fmla="*/ 10 h 34"/>
                <a:gd name="T40" fmla="*/ 39 w 45"/>
                <a:gd name="T41" fmla="*/ 13 h 34"/>
                <a:gd name="T42" fmla="*/ 45 w 45"/>
                <a:gd name="T43" fmla="*/ 15 h 34"/>
                <a:gd name="T44" fmla="*/ 39 w 45"/>
                <a:gd name="T45" fmla="*/ 17 h 34"/>
                <a:gd name="T46" fmla="*/ 38 w 45"/>
                <a:gd name="T47" fmla="*/ 20 h 34"/>
                <a:gd name="T48" fmla="*/ 40 w 45"/>
                <a:gd name="T49" fmla="*/ 23 h 34"/>
                <a:gd name="T50" fmla="*/ 36 w 45"/>
                <a:gd name="T51" fmla="*/ 25 h 34"/>
                <a:gd name="T52" fmla="*/ 31 w 45"/>
                <a:gd name="T53" fmla="*/ 20 h 34"/>
                <a:gd name="T54" fmla="*/ 31 w 45"/>
                <a:gd name="T55" fmla="*/ 17 h 34"/>
                <a:gd name="T56" fmla="*/ 27 w 45"/>
                <a:gd name="T57" fmla="*/ 18 h 34"/>
                <a:gd name="T58" fmla="*/ 28 w 45"/>
                <a:gd name="T59" fmla="*/ 20 h 34"/>
                <a:gd name="T60" fmla="*/ 27 w 45"/>
                <a:gd name="T61" fmla="*/ 32 h 34"/>
                <a:gd name="T62" fmla="*/ 25 w 45"/>
                <a:gd name="T63" fmla="*/ 28 h 34"/>
                <a:gd name="T64" fmla="*/ 20 w 45"/>
                <a:gd name="T65" fmla="*/ 34 h 34"/>
                <a:gd name="T66" fmla="*/ 14 w 45"/>
                <a:gd name="T67" fmla="*/ 33 h 34"/>
                <a:gd name="T68" fmla="*/ 2 w 45"/>
                <a:gd name="T6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" h="34">
                  <a:moveTo>
                    <a:pt x="2" y="31"/>
                  </a:moveTo>
                  <a:cubicBezTo>
                    <a:pt x="6" y="28"/>
                    <a:pt x="12" y="27"/>
                    <a:pt x="17" y="25"/>
                  </a:cubicBezTo>
                  <a:cubicBezTo>
                    <a:pt x="18" y="25"/>
                    <a:pt x="20" y="25"/>
                    <a:pt x="20" y="24"/>
                  </a:cubicBezTo>
                  <a:cubicBezTo>
                    <a:pt x="20" y="22"/>
                    <a:pt x="18" y="23"/>
                    <a:pt x="17" y="23"/>
                  </a:cubicBezTo>
                  <a:cubicBezTo>
                    <a:pt x="12" y="24"/>
                    <a:pt x="8" y="24"/>
                    <a:pt x="3" y="22"/>
                  </a:cubicBezTo>
                  <a:cubicBezTo>
                    <a:pt x="2" y="21"/>
                    <a:pt x="0" y="20"/>
                    <a:pt x="1" y="18"/>
                  </a:cubicBezTo>
                  <a:cubicBezTo>
                    <a:pt x="1" y="16"/>
                    <a:pt x="3" y="17"/>
                    <a:pt x="5" y="18"/>
                  </a:cubicBezTo>
                  <a:cubicBezTo>
                    <a:pt x="7" y="19"/>
                    <a:pt x="10" y="19"/>
                    <a:pt x="12" y="17"/>
                  </a:cubicBezTo>
                  <a:cubicBezTo>
                    <a:pt x="14" y="16"/>
                    <a:pt x="16" y="19"/>
                    <a:pt x="20" y="18"/>
                  </a:cubicBezTo>
                  <a:cubicBezTo>
                    <a:pt x="16" y="15"/>
                    <a:pt x="14" y="12"/>
                    <a:pt x="8" y="14"/>
                  </a:cubicBezTo>
                  <a:cubicBezTo>
                    <a:pt x="6" y="15"/>
                    <a:pt x="3" y="14"/>
                    <a:pt x="2" y="11"/>
                  </a:cubicBezTo>
                  <a:cubicBezTo>
                    <a:pt x="2" y="8"/>
                    <a:pt x="5" y="6"/>
                    <a:pt x="7" y="7"/>
                  </a:cubicBezTo>
                  <a:cubicBezTo>
                    <a:pt x="10" y="7"/>
                    <a:pt x="12" y="5"/>
                    <a:pt x="15" y="3"/>
                  </a:cubicBezTo>
                  <a:cubicBezTo>
                    <a:pt x="19" y="1"/>
                    <a:pt x="23" y="1"/>
                    <a:pt x="26" y="4"/>
                  </a:cubicBezTo>
                  <a:cubicBezTo>
                    <a:pt x="28" y="6"/>
                    <a:pt x="28" y="7"/>
                    <a:pt x="29" y="5"/>
                  </a:cubicBezTo>
                  <a:cubicBezTo>
                    <a:pt x="30" y="3"/>
                    <a:pt x="31" y="0"/>
                    <a:pt x="32" y="0"/>
                  </a:cubicBezTo>
                  <a:cubicBezTo>
                    <a:pt x="34" y="0"/>
                    <a:pt x="37" y="1"/>
                    <a:pt x="38" y="3"/>
                  </a:cubicBezTo>
                  <a:cubicBezTo>
                    <a:pt x="40" y="5"/>
                    <a:pt x="42" y="5"/>
                    <a:pt x="45" y="5"/>
                  </a:cubicBezTo>
                  <a:cubicBezTo>
                    <a:pt x="44" y="7"/>
                    <a:pt x="43" y="10"/>
                    <a:pt x="40" y="10"/>
                  </a:cubicBezTo>
                  <a:cubicBezTo>
                    <a:pt x="39" y="10"/>
                    <a:pt x="38" y="9"/>
                    <a:pt x="37" y="10"/>
                  </a:cubicBezTo>
                  <a:cubicBezTo>
                    <a:pt x="37" y="11"/>
                    <a:pt x="38" y="12"/>
                    <a:pt x="39" y="13"/>
                  </a:cubicBezTo>
                  <a:cubicBezTo>
                    <a:pt x="40" y="15"/>
                    <a:pt x="41" y="15"/>
                    <a:pt x="45" y="15"/>
                  </a:cubicBezTo>
                  <a:cubicBezTo>
                    <a:pt x="42" y="16"/>
                    <a:pt x="41" y="16"/>
                    <a:pt x="39" y="17"/>
                  </a:cubicBezTo>
                  <a:cubicBezTo>
                    <a:pt x="38" y="18"/>
                    <a:pt x="37" y="19"/>
                    <a:pt x="38" y="20"/>
                  </a:cubicBezTo>
                  <a:cubicBezTo>
                    <a:pt x="39" y="21"/>
                    <a:pt x="41" y="22"/>
                    <a:pt x="40" y="23"/>
                  </a:cubicBezTo>
                  <a:cubicBezTo>
                    <a:pt x="39" y="25"/>
                    <a:pt x="37" y="25"/>
                    <a:pt x="36" y="25"/>
                  </a:cubicBezTo>
                  <a:cubicBezTo>
                    <a:pt x="34" y="24"/>
                    <a:pt x="31" y="23"/>
                    <a:pt x="31" y="20"/>
                  </a:cubicBezTo>
                  <a:cubicBezTo>
                    <a:pt x="32" y="19"/>
                    <a:pt x="32" y="17"/>
                    <a:pt x="31" y="17"/>
                  </a:cubicBezTo>
                  <a:cubicBezTo>
                    <a:pt x="29" y="17"/>
                    <a:pt x="28" y="17"/>
                    <a:pt x="27" y="18"/>
                  </a:cubicBezTo>
                  <a:cubicBezTo>
                    <a:pt x="26" y="19"/>
                    <a:pt x="28" y="20"/>
                    <a:pt x="28" y="20"/>
                  </a:cubicBezTo>
                  <a:cubicBezTo>
                    <a:pt x="30" y="25"/>
                    <a:pt x="30" y="28"/>
                    <a:pt x="27" y="32"/>
                  </a:cubicBezTo>
                  <a:cubicBezTo>
                    <a:pt x="25" y="31"/>
                    <a:pt x="27" y="29"/>
                    <a:pt x="25" y="28"/>
                  </a:cubicBezTo>
                  <a:cubicBezTo>
                    <a:pt x="24" y="31"/>
                    <a:pt x="24" y="33"/>
                    <a:pt x="20" y="34"/>
                  </a:cubicBezTo>
                  <a:cubicBezTo>
                    <a:pt x="18" y="34"/>
                    <a:pt x="16" y="34"/>
                    <a:pt x="14" y="33"/>
                  </a:cubicBezTo>
                  <a:cubicBezTo>
                    <a:pt x="11" y="31"/>
                    <a:pt x="7" y="28"/>
                    <a:pt x="2" y="31"/>
                  </a:cubicBezTo>
                  <a:close/>
                </a:path>
              </a:pathLst>
            </a:custGeom>
            <a:solidFill>
              <a:srgbClr val="E4BA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20">
              <a:extLst>
                <a:ext uri="{FF2B5EF4-FFF2-40B4-BE49-F238E27FC236}">
                  <a16:creationId xmlns:a16="http://schemas.microsoft.com/office/drawing/2014/main" id="{5A73715F-0E08-9806-E6D9-D62C93ACBAAE}"/>
                </a:ext>
              </a:extLst>
            </p:cNvPr>
            <p:cNvSpPr/>
            <p:nvPr userDrawn="1"/>
          </p:nvSpPr>
          <p:spPr bwMode="auto">
            <a:xfrm>
              <a:off x="955675" y="219075"/>
              <a:ext cx="52388" cy="52388"/>
            </a:xfrm>
            <a:custGeom>
              <a:avLst/>
              <a:gdLst>
                <a:gd name="T0" fmla="*/ 8 w 14"/>
                <a:gd name="T1" fmla="*/ 13 h 14"/>
                <a:gd name="T2" fmla="*/ 7 w 14"/>
                <a:gd name="T3" fmla="*/ 13 h 14"/>
                <a:gd name="T4" fmla="*/ 0 w 14"/>
                <a:gd name="T5" fmla="*/ 10 h 14"/>
                <a:gd name="T6" fmla="*/ 3 w 14"/>
                <a:gd name="T7" fmla="*/ 6 h 14"/>
                <a:gd name="T8" fmla="*/ 8 w 14"/>
                <a:gd name="T9" fmla="*/ 3 h 14"/>
                <a:gd name="T10" fmla="*/ 13 w 14"/>
                <a:gd name="T11" fmla="*/ 4 h 14"/>
                <a:gd name="T12" fmla="*/ 14 w 14"/>
                <a:gd name="T13" fmla="*/ 5 h 14"/>
                <a:gd name="T14" fmla="*/ 12 w 14"/>
                <a:gd name="T15" fmla="*/ 13 h 14"/>
                <a:gd name="T16" fmla="*/ 8 w 14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4">
                  <a:moveTo>
                    <a:pt x="8" y="13"/>
                  </a:moveTo>
                  <a:cubicBezTo>
                    <a:pt x="8" y="13"/>
                    <a:pt x="7" y="13"/>
                    <a:pt x="7" y="13"/>
                  </a:cubicBezTo>
                  <a:cubicBezTo>
                    <a:pt x="6" y="10"/>
                    <a:pt x="2" y="13"/>
                    <a:pt x="0" y="10"/>
                  </a:cubicBezTo>
                  <a:cubicBezTo>
                    <a:pt x="1" y="9"/>
                    <a:pt x="2" y="8"/>
                    <a:pt x="3" y="6"/>
                  </a:cubicBezTo>
                  <a:cubicBezTo>
                    <a:pt x="5" y="6"/>
                    <a:pt x="7" y="5"/>
                    <a:pt x="8" y="3"/>
                  </a:cubicBezTo>
                  <a:cubicBezTo>
                    <a:pt x="10" y="1"/>
                    <a:pt x="12" y="0"/>
                    <a:pt x="13" y="4"/>
                  </a:cubicBezTo>
                  <a:cubicBezTo>
                    <a:pt x="13" y="4"/>
                    <a:pt x="14" y="4"/>
                    <a:pt x="14" y="5"/>
                  </a:cubicBezTo>
                  <a:cubicBezTo>
                    <a:pt x="14" y="8"/>
                    <a:pt x="11" y="10"/>
                    <a:pt x="12" y="13"/>
                  </a:cubicBezTo>
                  <a:cubicBezTo>
                    <a:pt x="12" y="14"/>
                    <a:pt x="9" y="14"/>
                    <a:pt x="8" y="13"/>
                  </a:cubicBezTo>
                  <a:close/>
                </a:path>
              </a:pathLst>
            </a:custGeom>
            <a:solidFill>
              <a:srgbClr val="DD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21">
              <a:extLst>
                <a:ext uri="{FF2B5EF4-FFF2-40B4-BE49-F238E27FC236}">
                  <a16:creationId xmlns:a16="http://schemas.microsoft.com/office/drawing/2014/main" id="{4C120524-3DA6-822A-F534-87FB1412360E}"/>
                </a:ext>
              </a:extLst>
            </p:cNvPr>
            <p:cNvSpPr/>
            <p:nvPr userDrawn="1"/>
          </p:nvSpPr>
          <p:spPr bwMode="auto">
            <a:xfrm>
              <a:off x="925513" y="214313"/>
              <a:ext cx="46038" cy="46038"/>
            </a:xfrm>
            <a:custGeom>
              <a:avLst/>
              <a:gdLst>
                <a:gd name="T0" fmla="*/ 11 w 12"/>
                <a:gd name="T1" fmla="*/ 8 h 12"/>
                <a:gd name="T2" fmla="*/ 8 w 12"/>
                <a:gd name="T3" fmla="*/ 11 h 12"/>
                <a:gd name="T4" fmla="*/ 0 w 12"/>
                <a:gd name="T5" fmla="*/ 5 h 12"/>
                <a:gd name="T6" fmla="*/ 7 w 12"/>
                <a:gd name="T7" fmla="*/ 3 h 12"/>
                <a:gd name="T8" fmla="*/ 11 w 12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1" y="8"/>
                  </a:moveTo>
                  <a:cubicBezTo>
                    <a:pt x="12" y="10"/>
                    <a:pt x="11" y="12"/>
                    <a:pt x="8" y="11"/>
                  </a:cubicBezTo>
                  <a:cubicBezTo>
                    <a:pt x="6" y="8"/>
                    <a:pt x="1" y="9"/>
                    <a:pt x="0" y="5"/>
                  </a:cubicBezTo>
                  <a:cubicBezTo>
                    <a:pt x="2" y="1"/>
                    <a:pt x="4" y="0"/>
                    <a:pt x="7" y="3"/>
                  </a:cubicBezTo>
                  <a:cubicBezTo>
                    <a:pt x="9" y="4"/>
                    <a:pt x="12" y="4"/>
                    <a:pt x="11" y="8"/>
                  </a:cubicBezTo>
                  <a:close/>
                </a:path>
              </a:pathLst>
            </a:custGeom>
            <a:solidFill>
              <a:srgbClr val="DD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22">
              <a:extLst>
                <a:ext uri="{FF2B5EF4-FFF2-40B4-BE49-F238E27FC236}">
                  <a16:creationId xmlns:a16="http://schemas.microsoft.com/office/drawing/2014/main" id="{178E5005-7C01-F811-FF81-EB3BDFA498B0}"/>
                </a:ext>
              </a:extLst>
            </p:cNvPr>
            <p:cNvSpPr/>
            <p:nvPr userDrawn="1"/>
          </p:nvSpPr>
          <p:spPr bwMode="auto">
            <a:xfrm>
              <a:off x="982663" y="293688"/>
              <a:ext cx="30163" cy="22225"/>
            </a:xfrm>
            <a:custGeom>
              <a:avLst/>
              <a:gdLst>
                <a:gd name="T0" fmla="*/ 6 w 8"/>
                <a:gd name="T1" fmla="*/ 0 h 6"/>
                <a:gd name="T2" fmla="*/ 7 w 8"/>
                <a:gd name="T3" fmla="*/ 5 h 6"/>
                <a:gd name="T4" fmla="*/ 3 w 8"/>
                <a:gd name="T5" fmla="*/ 6 h 6"/>
                <a:gd name="T6" fmla="*/ 1 w 8"/>
                <a:gd name="T7" fmla="*/ 1 h 6"/>
                <a:gd name="T8" fmla="*/ 6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6"/>
                    <a:pt x="3" y="6"/>
                  </a:cubicBezTo>
                  <a:cubicBezTo>
                    <a:pt x="0" y="5"/>
                    <a:pt x="1" y="3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7B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23">
              <a:extLst>
                <a:ext uri="{FF2B5EF4-FFF2-40B4-BE49-F238E27FC236}">
                  <a16:creationId xmlns:a16="http://schemas.microsoft.com/office/drawing/2014/main" id="{EFC770E5-18C6-D466-C144-9AAFD91C5EAB}"/>
                </a:ext>
              </a:extLst>
            </p:cNvPr>
            <p:cNvSpPr/>
            <p:nvPr userDrawn="1"/>
          </p:nvSpPr>
          <p:spPr bwMode="auto">
            <a:xfrm>
              <a:off x="1049338" y="334963"/>
              <a:ext cx="112713" cy="169863"/>
            </a:xfrm>
            <a:custGeom>
              <a:avLst/>
              <a:gdLst>
                <a:gd name="T0" fmla="*/ 7 w 30"/>
                <a:gd name="T1" fmla="*/ 24 h 45"/>
                <a:gd name="T2" fmla="*/ 6 w 30"/>
                <a:gd name="T3" fmla="*/ 9 h 45"/>
                <a:gd name="T4" fmla="*/ 3 w 30"/>
                <a:gd name="T5" fmla="*/ 6 h 45"/>
                <a:gd name="T6" fmla="*/ 1 w 30"/>
                <a:gd name="T7" fmla="*/ 2 h 45"/>
                <a:gd name="T8" fmla="*/ 6 w 30"/>
                <a:gd name="T9" fmla="*/ 2 h 45"/>
                <a:gd name="T10" fmla="*/ 21 w 30"/>
                <a:gd name="T11" fmla="*/ 3 h 45"/>
                <a:gd name="T12" fmla="*/ 22 w 30"/>
                <a:gd name="T13" fmla="*/ 5 h 45"/>
                <a:gd name="T14" fmla="*/ 21 w 30"/>
                <a:gd name="T15" fmla="*/ 20 h 45"/>
                <a:gd name="T16" fmla="*/ 25 w 30"/>
                <a:gd name="T17" fmla="*/ 19 h 45"/>
                <a:gd name="T18" fmla="*/ 29 w 30"/>
                <a:gd name="T19" fmla="*/ 20 h 45"/>
                <a:gd name="T20" fmla="*/ 29 w 30"/>
                <a:gd name="T21" fmla="*/ 25 h 45"/>
                <a:gd name="T22" fmla="*/ 27 w 30"/>
                <a:gd name="T23" fmla="*/ 26 h 45"/>
                <a:gd name="T24" fmla="*/ 27 w 30"/>
                <a:gd name="T25" fmla="*/ 33 h 45"/>
                <a:gd name="T26" fmla="*/ 27 w 30"/>
                <a:gd name="T27" fmla="*/ 38 h 45"/>
                <a:gd name="T28" fmla="*/ 27 w 30"/>
                <a:gd name="T29" fmla="*/ 45 h 45"/>
                <a:gd name="T30" fmla="*/ 25 w 30"/>
                <a:gd name="T31" fmla="*/ 42 h 45"/>
                <a:gd name="T32" fmla="*/ 22 w 30"/>
                <a:gd name="T33" fmla="*/ 34 h 45"/>
                <a:gd name="T34" fmla="*/ 15 w 30"/>
                <a:gd name="T35" fmla="*/ 31 h 45"/>
                <a:gd name="T36" fmla="*/ 11 w 30"/>
                <a:gd name="T37" fmla="*/ 31 h 45"/>
                <a:gd name="T38" fmla="*/ 7 w 30"/>
                <a:gd name="T39" fmla="*/ 2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45">
                  <a:moveTo>
                    <a:pt x="7" y="24"/>
                  </a:moveTo>
                  <a:cubicBezTo>
                    <a:pt x="9" y="21"/>
                    <a:pt x="9" y="13"/>
                    <a:pt x="6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2" y="5"/>
                    <a:pt x="0" y="4"/>
                    <a:pt x="1" y="2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11" y="4"/>
                    <a:pt x="16" y="2"/>
                    <a:pt x="21" y="3"/>
                  </a:cubicBezTo>
                  <a:cubicBezTo>
                    <a:pt x="21" y="4"/>
                    <a:pt x="22" y="4"/>
                    <a:pt x="22" y="5"/>
                  </a:cubicBezTo>
                  <a:cubicBezTo>
                    <a:pt x="21" y="10"/>
                    <a:pt x="22" y="15"/>
                    <a:pt x="21" y="20"/>
                  </a:cubicBezTo>
                  <a:cubicBezTo>
                    <a:pt x="22" y="21"/>
                    <a:pt x="24" y="20"/>
                    <a:pt x="25" y="19"/>
                  </a:cubicBezTo>
                  <a:cubicBezTo>
                    <a:pt x="26" y="19"/>
                    <a:pt x="28" y="18"/>
                    <a:pt x="29" y="20"/>
                  </a:cubicBezTo>
                  <a:cubicBezTo>
                    <a:pt x="30" y="22"/>
                    <a:pt x="30" y="23"/>
                    <a:pt x="29" y="25"/>
                  </a:cubicBezTo>
                  <a:cubicBezTo>
                    <a:pt x="28" y="25"/>
                    <a:pt x="28" y="26"/>
                    <a:pt x="27" y="26"/>
                  </a:cubicBezTo>
                  <a:cubicBezTo>
                    <a:pt x="24" y="28"/>
                    <a:pt x="24" y="31"/>
                    <a:pt x="27" y="33"/>
                  </a:cubicBezTo>
                  <a:cubicBezTo>
                    <a:pt x="26" y="35"/>
                    <a:pt x="25" y="36"/>
                    <a:pt x="27" y="38"/>
                  </a:cubicBezTo>
                  <a:cubicBezTo>
                    <a:pt x="28" y="40"/>
                    <a:pt x="28" y="42"/>
                    <a:pt x="27" y="45"/>
                  </a:cubicBezTo>
                  <a:cubicBezTo>
                    <a:pt x="25" y="45"/>
                    <a:pt x="25" y="43"/>
                    <a:pt x="25" y="42"/>
                  </a:cubicBezTo>
                  <a:cubicBezTo>
                    <a:pt x="24" y="39"/>
                    <a:pt x="24" y="37"/>
                    <a:pt x="22" y="34"/>
                  </a:cubicBezTo>
                  <a:cubicBezTo>
                    <a:pt x="21" y="31"/>
                    <a:pt x="19" y="29"/>
                    <a:pt x="15" y="31"/>
                  </a:cubicBezTo>
                  <a:cubicBezTo>
                    <a:pt x="13" y="32"/>
                    <a:pt x="11" y="32"/>
                    <a:pt x="11" y="31"/>
                  </a:cubicBezTo>
                  <a:cubicBezTo>
                    <a:pt x="11" y="27"/>
                    <a:pt x="8" y="26"/>
                    <a:pt x="7" y="24"/>
                  </a:cubicBezTo>
                  <a:close/>
                </a:path>
              </a:pathLst>
            </a:custGeom>
            <a:solidFill>
              <a:srgbClr val="E0A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24">
              <a:extLst>
                <a:ext uri="{FF2B5EF4-FFF2-40B4-BE49-F238E27FC236}">
                  <a16:creationId xmlns:a16="http://schemas.microsoft.com/office/drawing/2014/main" id="{0CCD02DA-86FB-51D5-F5EC-3B8D89B1ED2B}"/>
                </a:ext>
              </a:extLst>
            </p:cNvPr>
            <p:cNvSpPr/>
            <p:nvPr userDrawn="1"/>
          </p:nvSpPr>
          <p:spPr bwMode="auto">
            <a:xfrm>
              <a:off x="1117600" y="331788"/>
              <a:ext cx="112713" cy="131763"/>
            </a:xfrm>
            <a:custGeom>
              <a:avLst/>
              <a:gdLst>
                <a:gd name="T0" fmla="*/ 9 w 30"/>
                <a:gd name="T1" fmla="*/ 34 h 35"/>
                <a:gd name="T2" fmla="*/ 7 w 30"/>
                <a:gd name="T3" fmla="*/ 27 h 35"/>
                <a:gd name="T4" fmla="*/ 10 w 30"/>
                <a:gd name="T5" fmla="*/ 25 h 35"/>
                <a:gd name="T6" fmla="*/ 10 w 30"/>
                <a:gd name="T7" fmla="*/ 21 h 35"/>
                <a:gd name="T8" fmla="*/ 7 w 30"/>
                <a:gd name="T9" fmla="*/ 22 h 35"/>
                <a:gd name="T10" fmla="*/ 4 w 30"/>
                <a:gd name="T11" fmla="*/ 23 h 35"/>
                <a:gd name="T12" fmla="*/ 1 w 30"/>
                <a:gd name="T13" fmla="*/ 22 h 35"/>
                <a:gd name="T14" fmla="*/ 2 w 30"/>
                <a:gd name="T15" fmla="*/ 19 h 35"/>
                <a:gd name="T16" fmla="*/ 3 w 30"/>
                <a:gd name="T17" fmla="*/ 17 h 35"/>
                <a:gd name="T18" fmla="*/ 2 w 30"/>
                <a:gd name="T19" fmla="*/ 10 h 35"/>
                <a:gd name="T20" fmla="*/ 3 w 30"/>
                <a:gd name="T21" fmla="*/ 4 h 35"/>
                <a:gd name="T22" fmla="*/ 8 w 30"/>
                <a:gd name="T23" fmla="*/ 1 h 35"/>
                <a:gd name="T24" fmla="*/ 14 w 30"/>
                <a:gd name="T25" fmla="*/ 0 h 35"/>
                <a:gd name="T26" fmla="*/ 17 w 30"/>
                <a:gd name="T27" fmla="*/ 12 h 35"/>
                <a:gd name="T28" fmla="*/ 18 w 30"/>
                <a:gd name="T29" fmla="*/ 13 h 35"/>
                <a:gd name="T30" fmla="*/ 22 w 30"/>
                <a:gd name="T31" fmla="*/ 14 h 35"/>
                <a:gd name="T32" fmla="*/ 26 w 30"/>
                <a:gd name="T33" fmla="*/ 14 h 35"/>
                <a:gd name="T34" fmla="*/ 28 w 30"/>
                <a:gd name="T35" fmla="*/ 21 h 35"/>
                <a:gd name="T36" fmla="*/ 24 w 30"/>
                <a:gd name="T37" fmla="*/ 22 h 35"/>
                <a:gd name="T38" fmla="*/ 18 w 30"/>
                <a:gd name="T39" fmla="*/ 23 h 35"/>
                <a:gd name="T40" fmla="*/ 20 w 30"/>
                <a:gd name="T41" fmla="*/ 28 h 35"/>
                <a:gd name="T42" fmla="*/ 9 w 30"/>
                <a:gd name="T4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" h="35">
                  <a:moveTo>
                    <a:pt x="9" y="34"/>
                  </a:moveTo>
                  <a:cubicBezTo>
                    <a:pt x="4" y="32"/>
                    <a:pt x="4" y="30"/>
                    <a:pt x="7" y="27"/>
                  </a:cubicBezTo>
                  <a:cubicBezTo>
                    <a:pt x="8" y="26"/>
                    <a:pt x="9" y="26"/>
                    <a:pt x="10" y="25"/>
                  </a:cubicBezTo>
                  <a:cubicBezTo>
                    <a:pt x="11" y="24"/>
                    <a:pt x="11" y="22"/>
                    <a:pt x="10" y="21"/>
                  </a:cubicBezTo>
                  <a:cubicBezTo>
                    <a:pt x="9" y="20"/>
                    <a:pt x="8" y="21"/>
                    <a:pt x="7" y="22"/>
                  </a:cubicBezTo>
                  <a:cubicBezTo>
                    <a:pt x="6" y="23"/>
                    <a:pt x="5" y="22"/>
                    <a:pt x="4" y="23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0" y="20"/>
                    <a:pt x="1" y="20"/>
                    <a:pt x="2" y="19"/>
                  </a:cubicBezTo>
                  <a:cubicBezTo>
                    <a:pt x="3" y="19"/>
                    <a:pt x="3" y="17"/>
                    <a:pt x="3" y="17"/>
                  </a:cubicBezTo>
                  <a:cubicBezTo>
                    <a:pt x="0" y="14"/>
                    <a:pt x="2" y="12"/>
                    <a:pt x="2" y="10"/>
                  </a:cubicBezTo>
                  <a:cubicBezTo>
                    <a:pt x="3" y="8"/>
                    <a:pt x="3" y="6"/>
                    <a:pt x="3" y="4"/>
                  </a:cubicBezTo>
                  <a:cubicBezTo>
                    <a:pt x="5" y="3"/>
                    <a:pt x="6" y="2"/>
                    <a:pt x="8" y="1"/>
                  </a:cubicBezTo>
                  <a:cubicBezTo>
                    <a:pt x="10" y="1"/>
                    <a:pt x="12" y="3"/>
                    <a:pt x="14" y="0"/>
                  </a:cubicBezTo>
                  <a:cubicBezTo>
                    <a:pt x="13" y="5"/>
                    <a:pt x="13" y="9"/>
                    <a:pt x="17" y="12"/>
                  </a:cubicBezTo>
                  <a:cubicBezTo>
                    <a:pt x="17" y="12"/>
                    <a:pt x="18" y="13"/>
                    <a:pt x="18" y="13"/>
                  </a:cubicBezTo>
                  <a:cubicBezTo>
                    <a:pt x="18" y="17"/>
                    <a:pt x="18" y="17"/>
                    <a:pt x="22" y="14"/>
                  </a:cubicBezTo>
                  <a:cubicBezTo>
                    <a:pt x="23" y="13"/>
                    <a:pt x="25" y="13"/>
                    <a:pt x="26" y="14"/>
                  </a:cubicBezTo>
                  <a:cubicBezTo>
                    <a:pt x="28" y="16"/>
                    <a:pt x="30" y="18"/>
                    <a:pt x="28" y="21"/>
                  </a:cubicBezTo>
                  <a:cubicBezTo>
                    <a:pt x="27" y="23"/>
                    <a:pt x="25" y="23"/>
                    <a:pt x="24" y="22"/>
                  </a:cubicBezTo>
                  <a:cubicBezTo>
                    <a:pt x="21" y="20"/>
                    <a:pt x="20" y="21"/>
                    <a:pt x="18" y="23"/>
                  </a:cubicBezTo>
                  <a:cubicBezTo>
                    <a:pt x="16" y="25"/>
                    <a:pt x="18" y="27"/>
                    <a:pt x="20" y="28"/>
                  </a:cubicBezTo>
                  <a:cubicBezTo>
                    <a:pt x="15" y="29"/>
                    <a:pt x="14" y="35"/>
                    <a:pt x="9" y="34"/>
                  </a:cubicBezTo>
                  <a:close/>
                </a:path>
              </a:pathLst>
            </a:custGeom>
            <a:solidFill>
              <a:srgbClr val="E1B1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25">
              <a:extLst>
                <a:ext uri="{FF2B5EF4-FFF2-40B4-BE49-F238E27FC236}">
                  <a16:creationId xmlns:a16="http://schemas.microsoft.com/office/drawing/2014/main" id="{84AA625B-5DAA-E66C-750B-B34F13D463E5}"/>
                </a:ext>
              </a:extLst>
            </p:cNvPr>
            <p:cNvSpPr/>
            <p:nvPr userDrawn="1"/>
          </p:nvSpPr>
          <p:spPr bwMode="auto">
            <a:xfrm>
              <a:off x="357188" y="1471613"/>
              <a:ext cx="46038" cy="25400"/>
            </a:xfrm>
            <a:custGeom>
              <a:avLst/>
              <a:gdLst>
                <a:gd name="T0" fmla="*/ 0 w 12"/>
                <a:gd name="T1" fmla="*/ 7 h 7"/>
                <a:gd name="T2" fmla="*/ 5 w 12"/>
                <a:gd name="T3" fmla="*/ 2 h 7"/>
                <a:gd name="T4" fmla="*/ 9 w 12"/>
                <a:gd name="T5" fmla="*/ 1 h 7"/>
                <a:gd name="T6" fmla="*/ 12 w 12"/>
                <a:gd name="T7" fmla="*/ 5 h 7"/>
                <a:gd name="T8" fmla="*/ 8 w 12"/>
                <a:gd name="T9" fmla="*/ 7 h 7"/>
                <a:gd name="T10" fmla="*/ 0 w 12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3" y="5"/>
                    <a:pt x="4" y="4"/>
                    <a:pt x="5" y="2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1"/>
                    <a:pt x="12" y="3"/>
                    <a:pt x="12" y="5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7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E5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26">
              <a:extLst>
                <a:ext uri="{FF2B5EF4-FFF2-40B4-BE49-F238E27FC236}">
                  <a16:creationId xmlns:a16="http://schemas.microsoft.com/office/drawing/2014/main" id="{802D7CA5-2F40-206A-77CD-B4A85C81EE15}"/>
                </a:ext>
              </a:extLst>
            </p:cNvPr>
            <p:cNvSpPr/>
            <p:nvPr userDrawn="1"/>
          </p:nvSpPr>
          <p:spPr bwMode="auto">
            <a:xfrm>
              <a:off x="1120775" y="625475"/>
              <a:ext cx="114300" cy="58738"/>
            </a:xfrm>
            <a:custGeom>
              <a:avLst/>
              <a:gdLst>
                <a:gd name="T0" fmla="*/ 1 w 30"/>
                <a:gd name="T1" fmla="*/ 16 h 16"/>
                <a:gd name="T2" fmla="*/ 4 w 30"/>
                <a:gd name="T3" fmla="*/ 11 h 16"/>
                <a:gd name="T4" fmla="*/ 11 w 30"/>
                <a:gd name="T5" fmla="*/ 5 h 16"/>
                <a:gd name="T6" fmla="*/ 12 w 30"/>
                <a:gd name="T7" fmla="*/ 0 h 16"/>
                <a:gd name="T8" fmla="*/ 17 w 30"/>
                <a:gd name="T9" fmla="*/ 6 h 16"/>
                <a:gd name="T10" fmla="*/ 19 w 30"/>
                <a:gd name="T11" fmla="*/ 9 h 16"/>
                <a:gd name="T12" fmla="*/ 21 w 30"/>
                <a:gd name="T13" fmla="*/ 7 h 16"/>
                <a:gd name="T14" fmla="*/ 26 w 30"/>
                <a:gd name="T15" fmla="*/ 6 h 16"/>
                <a:gd name="T16" fmla="*/ 29 w 30"/>
                <a:gd name="T17" fmla="*/ 11 h 16"/>
                <a:gd name="T18" fmla="*/ 28 w 30"/>
                <a:gd name="T19" fmla="*/ 15 h 16"/>
                <a:gd name="T20" fmla="*/ 25 w 30"/>
                <a:gd name="T21" fmla="*/ 13 h 16"/>
                <a:gd name="T22" fmla="*/ 21 w 30"/>
                <a:gd name="T23" fmla="*/ 13 h 16"/>
                <a:gd name="T24" fmla="*/ 16 w 30"/>
                <a:gd name="T25" fmla="*/ 14 h 16"/>
                <a:gd name="T26" fmla="*/ 6 w 30"/>
                <a:gd name="T27" fmla="*/ 15 h 16"/>
                <a:gd name="T28" fmla="*/ 1 w 30"/>
                <a:gd name="T2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" y="16"/>
                  </a:moveTo>
                  <a:cubicBezTo>
                    <a:pt x="0" y="13"/>
                    <a:pt x="0" y="11"/>
                    <a:pt x="4" y="11"/>
                  </a:cubicBezTo>
                  <a:cubicBezTo>
                    <a:pt x="9" y="12"/>
                    <a:pt x="10" y="9"/>
                    <a:pt x="11" y="5"/>
                  </a:cubicBezTo>
                  <a:cubicBezTo>
                    <a:pt x="11" y="3"/>
                    <a:pt x="10" y="1"/>
                    <a:pt x="12" y="0"/>
                  </a:cubicBezTo>
                  <a:cubicBezTo>
                    <a:pt x="15" y="0"/>
                    <a:pt x="18" y="2"/>
                    <a:pt x="17" y="6"/>
                  </a:cubicBezTo>
                  <a:cubicBezTo>
                    <a:pt x="17" y="7"/>
                    <a:pt x="17" y="9"/>
                    <a:pt x="19" y="9"/>
                  </a:cubicBezTo>
                  <a:cubicBezTo>
                    <a:pt x="21" y="10"/>
                    <a:pt x="21" y="8"/>
                    <a:pt x="21" y="7"/>
                  </a:cubicBezTo>
                  <a:cubicBezTo>
                    <a:pt x="22" y="4"/>
                    <a:pt x="24" y="5"/>
                    <a:pt x="26" y="6"/>
                  </a:cubicBezTo>
                  <a:cubicBezTo>
                    <a:pt x="28" y="7"/>
                    <a:pt x="29" y="9"/>
                    <a:pt x="29" y="11"/>
                  </a:cubicBezTo>
                  <a:cubicBezTo>
                    <a:pt x="30" y="13"/>
                    <a:pt x="30" y="14"/>
                    <a:pt x="28" y="15"/>
                  </a:cubicBezTo>
                  <a:cubicBezTo>
                    <a:pt x="26" y="16"/>
                    <a:pt x="25" y="15"/>
                    <a:pt x="25" y="13"/>
                  </a:cubicBezTo>
                  <a:cubicBezTo>
                    <a:pt x="24" y="11"/>
                    <a:pt x="22" y="12"/>
                    <a:pt x="21" y="13"/>
                  </a:cubicBezTo>
                  <a:cubicBezTo>
                    <a:pt x="19" y="14"/>
                    <a:pt x="17" y="15"/>
                    <a:pt x="16" y="14"/>
                  </a:cubicBezTo>
                  <a:cubicBezTo>
                    <a:pt x="12" y="11"/>
                    <a:pt x="9" y="13"/>
                    <a:pt x="6" y="15"/>
                  </a:cubicBezTo>
                  <a:cubicBezTo>
                    <a:pt x="5" y="16"/>
                    <a:pt x="3" y="16"/>
                    <a:pt x="1" y="16"/>
                  </a:cubicBezTo>
                  <a:close/>
                </a:path>
              </a:pathLst>
            </a:custGeom>
            <a:solidFill>
              <a:srgbClr val="DF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27">
              <a:extLst>
                <a:ext uri="{FF2B5EF4-FFF2-40B4-BE49-F238E27FC236}">
                  <a16:creationId xmlns:a16="http://schemas.microsoft.com/office/drawing/2014/main" id="{6BEA1878-BBB0-7627-E537-1BA63A2E0EBD}"/>
                </a:ext>
              </a:extLst>
            </p:cNvPr>
            <p:cNvSpPr/>
            <p:nvPr userDrawn="1"/>
          </p:nvSpPr>
          <p:spPr bwMode="auto">
            <a:xfrm>
              <a:off x="409575" y="534988"/>
              <a:ext cx="23813" cy="47625"/>
            </a:xfrm>
            <a:custGeom>
              <a:avLst/>
              <a:gdLst>
                <a:gd name="T0" fmla="*/ 0 w 6"/>
                <a:gd name="T1" fmla="*/ 12 h 13"/>
                <a:gd name="T2" fmla="*/ 1 w 6"/>
                <a:gd name="T3" fmla="*/ 2 h 13"/>
                <a:gd name="T4" fmla="*/ 3 w 6"/>
                <a:gd name="T5" fmla="*/ 0 h 13"/>
                <a:gd name="T6" fmla="*/ 5 w 6"/>
                <a:gd name="T7" fmla="*/ 1 h 13"/>
                <a:gd name="T8" fmla="*/ 5 w 6"/>
                <a:gd name="T9" fmla="*/ 11 h 13"/>
                <a:gd name="T10" fmla="*/ 0 w 6"/>
                <a:gd name="T11" fmla="*/ 12 h 13"/>
                <a:gd name="T12" fmla="*/ 0 w 6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3">
                  <a:moveTo>
                    <a:pt x="0" y="12"/>
                  </a:moveTo>
                  <a:cubicBezTo>
                    <a:pt x="0" y="9"/>
                    <a:pt x="2" y="6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0"/>
                    <a:pt x="5" y="1"/>
                  </a:cubicBezTo>
                  <a:cubicBezTo>
                    <a:pt x="6" y="5"/>
                    <a:pt x="6" y="8"/>
                    <a:pt x="5" y="11"/>
                  </a:cubicBezTo>
                  <a:cubicBezTo>
                    <a:pt x="4" y="13"/>
                    <a:pt x="2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D8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28">
              <a:extLst>
                <a:ext uri="{FF2B5EF4-FFF2-40B4-BE49-F238E27FC236}">
                  <a16:creationId xmlns:a16="http://schemas.microsoft.com/office/drawing/2014/main" id="{459A3F25-2F39-AA92-B636-BA1859D2550F}"/>
                </a:ext>
              </a:extLst>
            </p:cNvPr>
            <p:cNvSpPr/>
            <p:nvPr userDrawn="1"/>
          </p:nvSpPr>
          <p:spPr bwMode="auto">
            <a:xfrm>
              <a:off x="952500" y="195263"/>
              <a:ext cx="82550" cy="52388"/>
            </a:xfrm>
            <a:custGeom>
              <a:avLst/>
              <a:gdLst>
                <a:gd name="T0" fmla="*/ 4 w 22"/>
                <a:gd name="T1" fmla="*/ 13 h 14"/>
                <a:gd name="T2" fmla="*/ 0 w 22"/>
                <a:gd name="T3" fmla="*/ 8 h 14"/>
                <a:gd name="T4" fmla="*/ 22 w 22"/>
                <a:gd name="T5" fmla="*/ 0 h 14"/>
                <a:gd name="T6" fmla="*/ 14 w 22"/>
                <a:gd name="T7" fmla="*/ 10 h 14"/>
                <a:gd name="T8" fmla="*/ 9 w 22"/>
                <a:gd name="T9" fmla="*/ 11 h 14"/>
                <a:gd name="T10" fmla="*/ 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4" y="13"/>
                  </a:moveTo>
                  <a:cubicBezTo>
                    <a:pt x="3" y="10"/>
                    <a:pt x="1" y="10"/>
                    <a:pt x="0" y="8"/>
                  </a:cubicBezTo>
                  <a:cubicBezTo>
                    <a:pt x="9" y="9"/>
                    <a:pt x="7" y="10"/>
                    <a:pt x="22" y="0"/>
                  </a:cubicBezTo>
                  <a:cubicBezTo>
                    <a:pt x="21" y="5"/>
                    <a:pt x="16" y="6"/>
                    <a:pt x="14" y="10"/>
                  </a:cubicBezTo>
                  <a:cubicBezTo>
                    <a:pt x="12" y="8"/>
                    <a:pt x="10" y="8"/>
                    <a:pt x="9" y="11"/>
                  </a:cubicBezTo>
                  <a:cubicBezTo>
                    <a:pt x="8" y="14"/>
                    <a:pt x="6" y="14"/>
                    <a:pt x="4" y="13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29">
              <a:extLst>
                <a:ext uri="{FF2B5EF4-FFF2-40B4-BE49-F238E27FC236}">
                  <a16:creationId xmlns:a16="http://schemas.microsoft.com/office/drawing/2014/main" id="{73C3C834-DE5F-3B42-63C7-4AE50148763E}"/>
                </a:ext>
              </a:extLst>
            </p:cNvPr>
            <p:cNvSpPr/>
            <p:nvPr userDrawn="1"/>
          </p:nvSpPr>
          <p:spPr bwMode="auto">
            <a:xfrm>
              <a:off x="985838" y="233363"/>
              <a:ext cx="49213" cy="41275"/>
            </a:xfrm>
            <a:custGeom>
              <a:avLst/>
              <a:gdLst>
                <a:gd name="T0" fmla="*/ 0 w 13"/>
                <a:gd name="T1" fmla="*/ 9 h 11"/>
                <a:gd name="T2" fmla="*/ 4 w 13"/>
                <a:gd name="T3" fmla="*/ 6 h 11"/>
                <a:gd name="T4" fmla="*/ 6 w 13"/>
                <a:gd name="T5" fmla="*/ 1 h 11"/>
                <a:gd name="T6" fmla="*/ 7 w 13"/>
                <a:gd name="T7" fmla="*/ 3 h 11"/>
                <a:gd name="T8" fmla="*/ 5 w 13"/>
                <a:gd name="T9" fmla="*/ 7 h 11"/>
                <a:gd name="T10" fmla="*/ 10 w 13"/>
                <a:gd name="T11" fmla="*/ 8 h 11"/>
                <a:gd name="T12" fmla="*/ 13 w 13"/>
                <a:gd name="T13" fmla="*/ 9 h 11"/>
                <a:gd name="T14" fmla="*/ 0 w 13"/>
                <a:gd name="T15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0" y="9"/>
                  </a:moveTo>
                  <a:cubicBezTo>
                    <a:pt x="2" y="9"/>
                    <a:pt x="4" y="9"/>
                    <a:pt x="4" y="6"/>
                  </a:cubicBezTo>
                  <a:cubicBezTo>
                    <a:pt x="3" y="4"/>
                    <a:pt x="6" y="3"/>
                    <a:pt x="6" y="1"/>
                  </a:cubicBezTo>
                  <a:cubicBezTo>
                    <a:pt x="7" y="1"/>
                    <a:pt x="9" y="0"/>
                    <a:pt x="7" y="3"/>
                  </a:cubicBezTo>
                  <a:cubicBezTo>
                    <a:pt x="6" y="4"/>
                    <a:pt x="4" y="5"/>
                    <a:pt x="5" y="7"/>
                  </a:cubicBezTo>
                  <a:cubicBezTo>
                    <a:pt x="6" y="9"/>
                    <a:pt x="8" y="8"/>
                    <a:pt x="10" y="8"/>
                  </a:cubicBezTo>
                  <a:cubicBezTo>
                    <a:pt x="11" y="9"/>
                    <a:pt x="12" y="9"/>
                    <a:pt x="13" y="9"/>
                  </a:cubicBezTo>
                  <a:cubicBezTo>
                    <a:pt x="8" y="10"/>
                    <a:pt x="4" y="11"/>
                    <a:pt x="0" y="9"/>
                  </a:cubicBezTo>
                  <a:close/>
                </a:path>
              </a:pathLst>
            </a:custGeom>
            <a:solidFill>
              <a:srgbClr val="EDC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30">
              <a:extLst>
                <a:ext uri="{FF2B5EF4-FFF2-40B4-BE49-F238E27FC236}">
                  <a16:creationId xmlns:a16="http://schemas.microsoft.com/office/drawing/2014/main" id="{0D29A3EB-2C76-9A13-5733-AD507F67C62A}"/>
                </a:ext>
              </a:extLst>
            </p:cNvPr>
            <p:cNvSpPr/>
            <p:nvPr userDrawn="1"/>
          </p:nvSpPr>
          <p:spPr bwMode="auto">
            <a:xfrm>
              <a:off x="376238" y="1120775"/>
              <a:ext cx="26988" cy="49213"/>
            </a:xfrm>
            <a:custGeom>
              <a:avLst/>
              <a:gdLst>
                <a:gd name="T0" fmla="*/ 3 w 7"/>
                <a:gd name="T1" fmla="*/ 1 h 13"/>
                <a:gd name="T2" fmla="*/ 6 w 7"/>
                <a:gd name="T3" fmla="*/ 4 h 13"/>
                <a:gd name="T4" fmla="*/ 4 w 7"/>
                <a:gd name="T5" fmla="*/ 11 h 13"/>
                <a:gd name="T6" fmla="*/ 2 w 7"/>
                <a:gd name="T7" fmla="*/ 13 h 13"/>
                <a:gd name="T8" fmla="*/ 0 w 7"/>
                <a:gd name="T9" fmla="*/ 11 h 13"/>
                <a:gd name="T10" fmla="*/ 0 w 7"/>
                <a:gd name="T11" fmla="*/ 2 h 13"/>
                <a:gd name="T12" fmla="*/ 3 w 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3" y="1"/>
                  </a:moveTo>
                  <a:cubicBezTo>
                    <a:pt x="6" y="0"/>
                    <a:pt x="7" y="2"/>
                    <a:pt x="6" y="4"/>
                  </a:cubicBezTo>
                  <a:cubicBezTo>
                    <a:pt x="5" y="6"/>
                    <a:pt x="4" y="8"/>
                    <a:pt x="4" y="11"/>
                  </a:cubicBezTo>
                  <a:cubicBezTo>
                    <a:pt x="4" y="12"/>
                    <a:pt x="3" y="12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BB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23" name="Grupo 122">
            <a:extLst>
              <a:ext uri="{FF2B5EF4-FFF2-40B4-BE49-F238E27FC236}">
                <a16:creationId xmlns:a16="http://schemas.microsoft.com/office/drawing/2014/main" id="{1B8044D7-4311-9FC1-10A9-7A6F7DFA696D}"/>
              </a:ext>
            </a:extLst>
          </p:cNvPr>
          <p:cNvGrpSpPr/>
          <p:nvPr userDrawn="1"/>
        </p:nvGrpSpPr>
        <p:grpSpPr>
          <a:xfrm>
            <a:off x="9177338" y="4240213"/>
            <a:ext cx="3017837" cy="2617788"/>
            <a:chOff x="9177338" y="4240213"/>
            <a:chExt cx="3017837" cy="2617788"/>
          </a:xfrm>
        </p:grpSpPr>
        <p:sp>
          <p:nvSpPr>
            <p:cNvPr id="124" name="Freeform 134">
              <a:extLst>
                <a:ext uri="{FF2B5EF4-FFF2-40B4-BE49-F238E27FC236}">
                  <a16:creationId xmlns:a16="http://schemas.microsoft.com/office/drawing/2014/main" id="{15B23D87-4D86-6384-2091-31A76C3C5065}"/>
                </a:ext>
              </a:extLst>
            </p:cNvPr>
            <p:cNvSpPr/>
            <p:nvPr userDrawn="1"/>
          </p:nvSpPr>
          <p:spPr bwMode="auto">
            <a:xfrm>
              <a:off x="11706225" y="6108700"/>
              <a:ext cx="488950" cy="749300"/>
            </a:xfrm>
            <a:custGeom>
              <a:avLst/>
              <a:gdLst>
                <a:gd name="T0" fmla="*/ 130 w 130"/>
                <a:gd name="T1" fmla="*/ 177 h 199"/>
                <a:gd name="T2" fmla="*/ 118 w 130"/>
                <a:gd name="T3" fmla="*/ 167 h 199"/>
                <a:gd name="T4" fmla="*/ 105 w 130"/>
                <a:gd name="T5" fmla="*/ 168 h 199"/>
                <a:gd name="T6" fmla="*/ 91 w 130"/>
                <a:gd name="T7" fmla="*/ 179 h 199"/>
                <a:gd name="T8" fmla="*/ 92 w 130"/>
                <a:gd name="T9" fmla="*/ 180 h 199"/>
                <a:gd name="T10" fmla="*/ 104 w 130"/>
                <a:gd name="T11" fmla="*/ 191 h 199"/>
                <a:gd name="T12" fmla="*/ 67 w 130"/>
                <a:gd name="T13" fmla="*/ 199 h 199"/>
                <a:gd name="T14" fmla="*/ 66 w 130"/>
                <a:gd name="T15" fmla="*/ 191 h 199"/>
                <a:gd name="T16" fmla="*/ 72 w 130"/>
                <a:gd name="T17" fmla="*/ 190 h 199"/>
                <a:gd name="T18" fmla="*/ 67 w 130"/>
                <a:gd name="T19" fmla="*/ 181 h 199"/>
                <a:gd name="T20" fmla="*/ 63 w 130"/>
                <a:gd name="T21" fmla="*/ 177 h 199"/>
                <a:gd name="T22" fmla="*/ 67 w 130"/>
                <a:gd name="T23" fmla="*/ 158 h 199"/>
                <a:gd name="T24" fmla="*/ 48 w 130"/>
                <a:gd name="T25" fmla="*/ 170 h 199"/>
                <a:gd name="T26" fmla="*/ 35 w 130"/>
                <a:gd name="T27" fmla="*/ 174 h 199"/>
                <a:gd name="T28" fmla="*/ 37 w 130"/>
                <a:gd name="T29" fmla="*/ 176 h 199"/>
                <a:gd name="T30" fmla="*/ 34 w 130"/>
                <a:gd name="T31" fmla="*/ 184 h 199"/>
                <a:gd name="T32" fmla="*/ 26 w 130"/>
                <a:gd name="T33" fmla="*/ 186 h 199"/>
                <a:gd name="T34" fmla="*/ 34 w 130"/>
                <a:gd name="T35" fmla="*/ 188 h 199"/>
                <a:gd name="T36" fmla="*/ 36 w 130"/>
                <a:gd name="T37" fmla="*/ 193 h 199"/>
                <a:gd name="T38" fmla="*/ 2 w 130"/>
                <a:gd name="T39" fmla="*/ 199 h 199"/>
                <a:gd name="T40" fmla="*/ 16 w 130"/>
                <a:gd name="T41" fmla="*/ 186 h 199"/>
                <a:gd name="T42" fmla="*/ 5 w 130"/>
                <a:gd name="T43" fmla="*/ 185 h 199"/>
                <a:gd name="T44" fmla="*/ 7 w 130"/>
                <a:gd name="T45" fmla="*/ 174 h 199"/>
                <a:gd name="T46" fmla="*/ 7 w 130"/>
                <a:gd name="T47" fmla="*/ 153 h 199"/>
                <a:gd name="T48" fmla="*/ 33 w 130"/>
                <a:gd name="T49" fmla="*/ 151 h 199"/>
                <a:gd name="T50" fmla="*/ 52 w 130"/>
                <a:gd name="T51" fmla="*/ 143 h 199"/>
                <a:gd name="T52" fmla="*/ 75 w 130"/>
                <a:gd name="T53" fmla="*/ 139 h 199"/>
                <a:gd name="T54" fmla="*/ 91 w 130"/>
                <a:gd name="T55" fmla="*/ 126 h 199"/>
                <a:gd name="T56" fmla="*/ 80 w 130"/>
                <a:gd name="T57" fmla="*/ 102 h 199"/>
                <a:gd name="T58" fmla="*/ 73 w 130"/>
                <a:gd name="T59" fmla="*/ 99 h 199"/>
                <a:gd name="T60" fmla="*/ 62 w 130"/>
                <a:gd name="T61" fmla="*/ 79 h 199"/>
                <a:gd name="T62" fmla="*/ 41 w 130"/>
                <a:gd name="T63" fmla="*/ 76 h 199"/>
                <a:gd name="T64" fmla="*/ 36 w 130"/>
                <a:gd name="T65" fmla="*/ 49 h 199"/>
                <a:gd name="T66" fmla="*/ 57 w 130"/>
                <a:gd name="T67" fmla="*/ 39 h 199"/>
                <a:gd name="T68" fmla="*/ 51 w 130"/>
                <a:gd name="T69" fmla="*/ 8 h 199"/>
                <a:gd name="T70" fmla="*/ 81 w 130"/>
                <a:gd name="T71" fmla="*/ 16 h 199"/>
                <a:gd name="T72" fmla="*/ 89 w 130"/>
                <a:gd name="T73" fmla="*/ 8 h 199"/>
                <a:gd name="T74" fmla="*/ 96 w 130"/>
                <a:gd name="T75" fmla="*/ 5 h 199"/>
                <a:gd name="T76" fmla="*/ 93 w 130"/>
                <a:gd name="T77" fmla="*/ 9 h 199"/>
                <a:gd name="T78" fmla="*/ 103 w 130"/>
                <a:gd name="T79" fmla="*/ 7 h 199"/>
                <a:gd name="T80" fmla="*/ 115 w 130"/>
                <a:gd name="T81" fmla="*/ 44 h 199"/>
                <a:gd name="T82" fmla="*/ 120 w 130"/>
                <a:gd name="T83" fmla="*/ 48 h 199"/>
                <a:gd name="T84" fmla="*/ 130 w 130"/>
                <a:gd name="T85" fmla="*/ 40 h 199"/>
                <a:gd name="T86" fmla="*/ 129 w 130"/>
                <a:gd name="T87" fmla="*/ 73 h 199"/>
                <a:gd name="T88" fmla="*/ 106 w 130"/>
                <a:gd name="T89" fmla="*/ 80 h 199"/>
                <a:gd name="T90" fmla="*/ 104 w 130"/>
                <a:gd name="T91" fmla="*/ 87 h 199"/>
                <a:gd name="T92" fmla="*/ 122 w 130"/>
                <a:gd name="T93" fmla="*/ 95 h 199"/>
                <a:gd name="T94" fmla="*/ 130 w 130"/>
                <a:gd name="T95" fmla="*/ 87 h 199"/>
                <a:gd name="T96" fmla="*/ 120 w 130"/>
                <a:gd name="T97" fmla="*/ 128 h 199"/>
                <a:gd name="T98" fmla="*/ 116 w 130"/>
                <a:gd name="T99" fmla="*/ 139 h 199"/>
                <a:gd name="T100" fmla="*/ 124 w 130"/>
                <a:gd name="T101" fmla="*/ 136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" h="199">
                  <a:moveTo>
                    <a:pt x="130" y="131"/>
                  </a:moveTo>
                  <a:cubicBezTo>
                    <a:pt x="130" y="147"/>
                    <a:pt x="130" y="162"/>
                    <a:pt x="130" y="177"/>
                  </a:cubicBezTo>
                  <a:cubicBezTo>
                    <a:pt x="128" y="179"/>
                    <a:pt x="126" y="175"/>
                    <a:pt x="124" y="176"/>
                  </a:cubicBezTo>
                  <a:cubicBezTo>
                    <a:pt x="121" y="174"/>
                    <a:pt x="120" y="170"/>
                    <a:pt x="118" y="167"/>
                  </a:cubicBezTo>
                  <a:cubicBezTo>
                    <a:pt x="117" y="166"/>
                    <a:pt x="117" y="164"/>
                    <a:pt x="115" y="164"/>
                  </a:cubicBezTo>
                  <a:cubicBezTo>
                    <a:pt x="112" y="165"/>
                    <a:pt x="109" y="168"/>
                    <a:pt x="105" y="168"/>
                  </a:cubicBezTo>
                  <a:cubicBezTo>
                    <a:pt x="103" y="168"/>
                    <a:pt x="102" y="170"/>
                    <a:pt x="100" y="171"/>
                  </a:cubicBezTo>
                  <a:cubicBezTo>
                    <a:pt x="97" y="174"/>
                    <a:pt x="95" y="177"/>
                    <a:pt x="91" y="179"/>
                  </a:cubicBezTo>
                  <a:cubicBezTo>
                    <a:pt x="91" y="179"/>
                    <a:pt x="91" y="179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1"/>
                    <a:pt x="93" y="182"/>
                    <a:pt x="94" y="183"/>
                  </a:cubicBezTo>
                  <a:cubicBezTo>
                    <a:pt x="98" y="185"/>
                    <a:pt x="102" y="187"/>
                    <a:pt x="104" y="191"/>
                  </a:cubicBezTo>
                  <a:cubicBezTo>
                    <a:pt x="104" y="195"/>
                    <a:pt x="101" y="197"/>
                    <a:pt x="99" y="199"/>
                  </a:cubicBezTo>
                  <a:cubicBezTo>
                    <a:pt x="89" y="199"/>
                    <a:pt x="78" y="199"/>
                    <a:pt x="67" y="199"/>
                  </a:cubicBezTo>
                  <a:cubicBezTo>
                    <a:pt x="66" y="198"/>
                    <a:pt x="65" y="197"/>
                    <a:pt x="63" y="196"/>
                  </a:cubicBezTo>
                  <a:cubicBezTo>
                    <a:pt x="62" y="192"/>
                    <a:pt x="63" y="190"/>
                    <a:pt x="66" y="191"/>
                  </a:cubicBezTo>
                  <a:cubicBezTo>
                    <a:pt x="70" y="191"/>
                    <a:pt x="74" y="192"/>
                    <a:pt x="78" y="193"/>
                  </a:cubicBezTo>
                  <a:cubicBezTo>
                    <a:pt x="76" y="192"/>
                    <a:pt x="74" y="191"/>
                    <a:pt x="72" y="190"/>
                  </a:cubicBezTo>
                  <a:cubicBezTo>
                    <a:pt x="66" y="189"/>
                    <a:pt x="66" y="188"/>
                    <a:pt x="70" y="184"/>
                  </a:cubicBezTo>
                  <a:cubicBezTo>
                    <a:pt x="69" y="182"/>
                    <a:pt x="68" y="183"/>
                    <a:pt x="67" y="181"/>
                  </a:cubicBezTo>
                  <a:cubicBezTo>
                    <a:pt x="66" y="181"/>
                    <a:pt x="66" y="181"/>
                    <a:pt x="66" y="180"/>
                  </a:cubicBezTo>
                  <a:cubicBezTo>
                    <a:pt x="66" y="179"/>
                    <a:pt x="65" y="178"/>
                    <a:pt x="63" y="177"/>
                  </a:cubicBezTo>
                  <a:cubicBezTo>
                    <a:pt x="60" y="176"/>
                    <a:pt x="60" y="174"/>
                    <a:pt x="61" y="171"/>
                  </a:cubicBezTo>
                  <a:cubicBezTo>
                    <a:pt x="63" y="167"/>
                    <a:pt x="65" y="163"/>
                    <a:pt x="67" y="158"/>
                  </a:cubicBezTo>
                  <a:cubicBezTo>
                    <a:pt x="66" y="161"/>
                    <a:pt x="65" y="163"/>
                    <a:pt x="64" y="165"/>
                  </a:cubicBezTo>
                  <a:cubicBezTo>
                    <a:pt x="60" y="172"/>
                    <a:pt x="56" y="173"/>
                    <a:pt x="48" y="170"/>
                  </a:cubicBezTo>
                  <a:cubicBezTo>
                    <a:pt x="46" y="169"/>
                    <a:pt x="46" y="169"/>
                    <a:pt x="45" y="171"/>
                  </a:cubicBezTo>
                  <a:cubicBezTo>
                    <a:pt x="43" y="178"/>
                    <a:pt x="40" y="179"/>
                    <a:pt x="35" y="174"/>
                  </a:cubicBezTo>
                  <a:cubicBezTo>
                    <a:pt x="34" y="173"/>
                    <a:pt x="32" y="171"/>
                    <a:pt x="30" y="170"/>
                  </a:cubicBezTo>
                  <a:cubicBezTo>
                    <a:pt x="32" y="172"/>
                    <a:pt x="34" y="174"/>
                    <a:pt x="37" y="176"/>
                  </a:cubicBezTo>
                  <a:cubicBezTo>
                    <a:pt x="38" y="177"/>
                    <a:pt x="39" y="179"/>
                    <a:pt x="39" y="181"/>
                  </a:cubicBezTo>
                  <a:cubicBezTo>
                    <a:pt x="38" y="183"/>
                    <a:pt x="36" y="184"/>
                    <a:pt x="34" y="184"/>
                  </a:cubicBezTo>
                  <a:cubicBezTo>
                    <a:pt x="33" y="184"/>
                    <a:pt x="32" y="184"/>
                    <a:pt x="31" y="184"/>
                  </a:cubicBezTo>
                  <a:cubicBezTo>
                    <a:pt x="29" y="184"/>
                    <a:pt x="26" y="184"/>
                    <a:pt x="26" y="186"/>
                  </a:cubicBezTo>
                  <a:cubicBezTo>
                    <a:pt x="26" y="188"/>
                    <a:pt x="29" y="188"/>
                    <a:pt x="31" y="188"/>
                  </a:cubicBezTo>
                  <a:cubicBezTo>
                    <a:pt x="32" y="188"/>
                    <a:pt x="33" y="188"/>
                    <a:pt x="34" y="188"/>
                  </a:cubicBezTo>
                  <a:cubicBezTo>
                    <a:pt x="35" y="188"/>
                    <a:pt x="37" y="188"/>
                    <a:pt x="37" y="189"/>
                  </a:cubicBezTo>
                  <a:cubicBezTo>
                    <a:pt x="38" y="191"/>
                    <a:pt x="38" y="192"/>
                    <a:pt x="36" y="193"/>
                  </a:cubicBezTo>
                  <a:cubicBezTo>
                    <a:pt x="34" y="194"/>
                    <a:pt x="34" y="197"/>
                    <a:pt x="33" y="199"/>
                  </a:cubicBezTo>
                  <a:cubicBezTo>
                    <a:pt x="22" y="199"/>
                    <a:pt x="12" y="199"/>
                    <a:pt x="2" y="199"/>
                  </a:cubicBezTo>
                  <a:cubicBezTo>
                    <a:pt x="0" y="197"/>
                    <a:pt x="2" y="195"/>
                    <a:pt x="4" y="193"/>
                  </a:cubicBezTo>
                  <a:cubicBezTo>
                    <a:pt x="7" y="190"/>
                    <a:pt x="11" y="188"/>
                    <a:pt x="16" y="186"/>
                  </a:cubicBezTo>
                  <a:cubicBezTo>
                    <a:pt x="14" y="184"/>
                    <a:pt x="12" y="185"/>
                    <a:pt x="10" y="185"/>
                  </a:cubicBezTo>
                  <a:cubicBezTo>
                    <a:pt x="8" y="185"/>
                    <a:pt x="6" y="186"/>
                    <a:pt x="5" y="185"/>
                  </a:cubicBezTo>
                  <a:cubicBezTo>
                    <a:pt x="5" y="184"/>
                    <a:pt x="5" y="183"/>
                    <a:pt x="5" y="183"/>
                  </a:cubicBezTo>
                  <a:cubicBezTo>
                    <a:pt x="11" y="181"/>
                    <a:pt x="9" y="177"/>
                    <a:pt x="7" y="174"/>
                  </a:cubicBezTo>
                  <a:cubicBezTo>
                    <a:pt x="4" y="168"/>
                    <a:pt x="4" y="162"/>
                    <a:pt x="5" y="156"/>
                  </a:cubicBezTo>
                  <a:cubicBezTo>
                    <a:pt x="5" y="155"/>
                    <a:pt x="5" y="153"/>
                    <a:pt x="7" y="153"/>
                  </a:cubicBezTo>
                  <a:cubicBezTo>
                    <a:pt x="12" y="152"/>
                    <a:pt x="13" y="141"/>
                    <a:pt x="22" y="146"/>
                  </a:cubicBezTo>
                  <a:cubicBezTo>
                    <a:pt x="25" y="148"/>
                    <a:pt x="29" y="149"/>
                    <a:pt x="33" y="151"/>
                  </a:cubicBezTo>
                  <a:cubicBezTo>
                    <a:pt x="36" y="154"/>
                    <a:pt x="39" y="156"/>
                    <a:pt x="43" y="159"/>
                  </a:cubicBezTo>
                  <a:cubicBezTo>
                    <a:pt x="45" y="153"/>
                    <a:pt x="48" y="147"/>
                    <a:pt x="52" y="143"/>
                  </a:cubicBezTo>
                  <a:cubicBezTo>
                    <a:pt x="57" y="141"/>
                    <a:pt x="59" y="137"/>
                    <a:pt x="63" y="135"/>
                  </a:cubicBezTo>
                  <a:cubicBezTo>
                    <a:pt x="67" y="135"/>
                    <a:pt x="72" y="135"/>
                    <a:pt x="75" y="139"/>
                  </a:cubicBezTo>
                  <a:cubicBezTo>
                    <a:pt x="76" y="140"/>
                    <a:pt x="77" y="139"/>
                    <a:pt x="78" y="138"/>
                  </a:cubicBezTo>
                  <a:cubicBezTo>
                    <a:pt x="81" y="133"/>
                    <a:pt x="85" y="129"/>
                    <a:pt x="91" y="126"/>
                  </a:cubicBezTo>
                  <a:cubicBezTo>
                    <a:pt x="92" y="126"/>
                    <a:pt x="92" y="125"/>
                    <a:pt x="91" y="124"/>
                  </a:cubicBezTo>
                  <a:cubicBezTo>
                    <a:pt x="85" y="118"/>
                    <a:pt x="83" y="110"/>
                    <a:pt x="80" y="102"/>
                  </a:cubicBezTo>
                  <a:cubicBezTo>
                    <a:pt x="79" y="100"/>
                    <a:pt x="81" y="99"/>
                    <a:pt x="81" y="97"/>
                  </a:cubicBezTo>
                  <a:cubicBezTo>
                    <a:pt x="78" y="97"/>
                    <a:pt x="76" y="100"/>
                    <a:pt x="73" y="99"/>
                  </a:cubicBezTo>
                  <a:cubicBezTo>
                    <a:pt x="71" y="93"/>
                    <a:pt x="66" y="88"/>
                    <a:pt x="65" y="81"/>
                  </a:cubicBezTo>
                  <a:cubicBezTo>
                    <a:pt x="65" y="80"/>
                    <a:pt x="64" y="79"/>
                    <a:pt x="62" y="79"/>
                  </a:cubicBezTo>
                  <a:cubicBezTo>
                    <a:pt x="58" y="80"/>
                    <a:pt x="53" y="80"/>
                    <a:pt x="50" y="84"/>
                  </a:cubicBezTo>
                  <a:cubicBezTo>
                    <a:pt x="48" y="80"/>
                    <a:pt x="44" y="79"/>
                    <a:pt x="41" y="76"/>
                  </a:cubicBezTo>
                  <a:cubicBezTo>
                    <a:pt x="41" y="70"/>
                    <a:pt x="40" y="65"/>
                    <a:pt x="36" y="60"/>
                  </a:cubicBezTo>
                  <a:cubicBezTo>
                    <a:pt x="33" y="58"/>
                    <a:pt x="33" y="53"/>
                    <a:pt x="36" y="49"/>
                  </a:cubicBezTo>
                  <a:cubicBezTo>
                    <a:pt x="37" y="50"/>
                    <a:pt x="38" y="50"/>
                    <a:pt x="40" y="48"/>
                  </a:cubicBezTo>
                  <a:cubicBezTo>
                    <a:pt x="44" y="43"/>
                    <a:pt x="49" y="40"/>
                    <a:pt x="57" y="39"/>
                  </a:cubicBezTo>
                  <a:cubicBezTo>
                    <a:pt x="49" y="34"/>
                    <a:pt x="49" y="26"/>
                    <a:pt x="48" y="18"/>
                  </a:cubicBezTo>
                  <a:cubicBezTo>
                    <a:pt x="49" y="15"/>
                    <a:pt x="47" y="11"/>
                    <a:pt x="51" y="8"/>
                  </a:cubicBezTo>
                  <a:cubicBezTo>
                    <a:pt x="58" y="5"/>
                    <a:pt x="64" y="0"/>
                    <a:pt x="71" y="6"/>
                  </a:cubicBezTo>
                  <a:cubicBezTo>
                    <a:pt x="75" y="9"/>
                    <a:pt x="78" y="12"/>
                    <a:pt x="81" y="16"/>
                  </a:cubicBezTo>
                  <a:cubicBezTo>
                    <a:pt x="82" y="18"/>
                    <a:pt x="83" y="19"/>
                    <a:pt x="85" y="16"/>
                  </a:cubicBezTo>
                  <a:cubicBezTo>
                    <a:pt x="87" y="14"/>
                    <a:pt x="89" y="11"/>
                    <a:pt x="89" y="8"/>
                  </a:cubicBezTo>
                  <a:cubicBezTo>
                    <a:pt x="89" y="6"/>
                    <a:pt x="89" y="5"/>
                    <a:pt x="90" y="5"/>
                  </a:cubicBezTo>
                  <a:cubicBezTo>
                    <a:pt x="92" y="4"/>
                    <a:pt x="94" y="4"/>
                    <a:pt x="96" y="5"/>
                  </a:cubicBezTo>
                  <a:cubicBezTo>
                    <a:pt x="97" y="7"/>
                    <a:pt x="95" y="7"/>
                    <a:pt x="94" y="8"/>
                  </a:cubicBezTo>
                  <a:cubicBezTo>
                    <a:pt x="93" y="8"/>
                    <a:pt x="93" y="8"/>
                    <a:pt x="93" y="9"/>
                  </a:cubicBezTo>
                  <a:cubicBezTo>
                    <a:pt x="93" y="10"/>
                    <a:pt x="94" y="10"/>
                    <a:pt x="95" y="10"/>
                  </a:cubicBezTo>
                  <a:cubicBezTo>
                    <a:pt x="97" y="9"/>
                    <a:pt x="100" y="8"/>
                    <a:pt x="103" y="7"/>
                  </a:cubicBezTo>
                  <a:cubicBezTo>
                    <a:pt x="114" y="6"/>
                    <a:pt x="124" y="15"/>
                    <a:pt x="122" y="26"/>
                  </a:cubicBezTo>
                  <a:cubicBezTo>
                    <a:pt x="121" y="33"/>
                    <a:pt x="118" y="38"/>
                    <a:pt x="115" y="44"/>
                  </a:cubicBezTo>
                  <a:cubicBezTo>
                    <a:pt x="112" y="47"/>
                    <a:pt x="113" y="48"/>
                    <a:pt x="117" y="50"/>
                  </a:cubicBezTo>
                  <a:cubicBezTo>
                    <a:pt x="119" y="50"/>
                    <a:pt x="120" y="50"/>
                    <a:pt x="120" y="48"/>
                  </a:cubicBezTo>
                  <a:cubicBezTo>
                    <a:pt x="121" y="45"/>
                    <a:pt x="124" y="43"/>
                    <a:pt x="126" y="41"/>
                  </a:cubicBezTo>
                  <a:cubicBezTo>
                    <a:pt x="127" y="40"/>
                    <a:pt x="128" y="39"/>
                    <a:pt x="130" y="40"/>
                  </a:cubicBezTo>
                  <a:cubicBezTo>
                    <a:pt x="130" y="50"/>
                    <a:pt x="130" y="61"/>
                    <a:pt x="130" y="71"/>
                  </a:cubicBezTo>
                  <a:cubicBezTo>
                    <a:pt x="130" y="72"/>
                    <a:pt x="129" y="72"/>
                    <a:pt x="129" y="73"/>
                  </a:cubicBezTo>
                  <a:cubicBezTo>
                    <a:pt x="128" y="79"/>
                    <a:pt x="127" y="81"/>
                    <a:pt x="119" y="81"/>
                  </a:cubicBezTo>
                  <a:cubicBezTo>
                    <a:pt x="115" y="81"/>
                    <a:pt x="110" y="81"/>
                    <a:pt x="106" y="80"/>
                  </a:cubicBezTo>
                  <a:cubicBezTo>
                    <a:pt x="103" y="79"/>
                    <a:pt x="101" y="80"/>
                    <a:pt x="100" y="83"/>
                  </a:cubicBezTo>
                  <a:cubicBezTo>
                    <a:pt x="100" y="86"/>
                    <a:pt x="101" y="87"/>
                    <a:pt x="104" y="87"/>
                  </a:cubicBezTo>
                  <a:cubicBezTo>
                    <a:pt x="109" y="89"/>
                    <a:pt x="112" y="93"/>
                    <a:pt x="116" y="97"/>
                  </a:cubicBezTo>
                  <a:cubicBezTo>
                    <a:pt x="120" y="100"/>
                    <a:pt x="120" y="99"/>
                    <a:pt x="122" y="95"/>
                  </a:cubicBezTo>
                  <a:cubicBezTo>
                    <a:pt x="123" y="93"/>
                    <a:pt x="123" y="90"/>
                    <a:pt x="126" y="88"/>
                  </a:cubicBezTo>
                  <a:cubicBezTo>
                    <a:pt x="127" y="87"/>
                    <a:pt x="128" y="85"/>
                    <a:pt x="130" y="87"/>
                  </a:cubicBezTo>
                  <a:cubicBezTo>
                    <a:pt x="130" y="100"/>
                    <a:pt x="130" y="113"/>
                    <a:pt x="130" y="126"/>
                  </a:cubicBezTo>
                  <a:cubicBezTo>
                    <a:pt x="126" y="126"/>
                    <a:pt x="123" y="128"/>
                    <a:pt x="120" y="128"/>
                  </a:cubicBezTo>
                  <a:cubicBezTo>
                    <a:pt x="119" y="127"/>
                    <a:pt x="114" y="137"/>
                    <a:pt x="114" y="138"/>
                  </a:cubicBezTo>
                  <a:cubicBezTo>
                    <a:pt x="115" y="139"/>
                    <a:pt x="115" y="139"/>
                    <a:pt x="116" y="139"/>
                  </a:cubicBezTo>
                  <a:cubicBezTo>
                    <a:pt x="118" y="135"/>
                    <a:pt x="122" y="142"/>
                    <a:pt x="124" y="139"/>
                  </a:cubicBezTo>
                  <a:cubicBezTo>
                    <a:pt x="125" y="138"/>
                    <a:pt x="125" y="137"/>
                    <a:pt x="124" y="136"/>
                  </a:cubicBezTo>
                  <a:cubicBezTo>
                    <a:pt x="124" y="131"/>
                    <a:pt x="125" y="130"/>
                    <a:pt x="130" y="131"/>
                  </a:cubicBezTo>
                  <a:close/>
                </a:path>
              </a:pathLst>
            </a:custGeom>
            <a:solidFill>
              <a:srgbClr val="F7E6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35">
              <a:extLst>
                <a:ext uri="{FF2B5EF4-FFF2-40B4-BE49-F238E27FC236}">
                  <a16:creationId xmlns:a16="http://schemas.microsoft.com/office/drawing/2014/main" id="{57B37B68-8C67-5447-92F2-7197E91F19B6}"/>
                </a:ext>
              </a:extLst>
            </p:cNvPr>
            <p:cNvSpPr/>
            <p:nvPr userDrawn="1"/>
          </p:nvSpPr>
          <p:spPr bwMode="auto">
            <a:xfrm>
              <a:off x="11785600" y="5287963"/>
              <a:ext cx="409575" cy="376238"/>
            </a:xfrm>
            <a:custGeom>
              <a:avLst/>
              <a:gdLst>
                <a:gd name="T0" fmla="*/ 68 w 109"/>
                <a:gd name="T1" fmla="*/ 100 h 100"/>
                <a:gd name="T2" fmla="*/ 43 w 109"/>
                <a:gd name="T3" fmla="*/ 83 h 100"/>
                <a:gd name="T4" fmla="*/ 34 w 109"/>
                <a:gd name="T5" fmla="*/ 79 h 100"/>
                <a:gd name="T6" fmla="*/ 13 w 109"/>
                <a:gd name="T7" fmla="*/ 82 h 100"/>
                <a:gd name="T8" fmla="*/ 8 w 109"/>
                <a:gd name="T9" fmla="*/ 76 h 100"/>
                <a:gd name="T10" fmla="*/ 4 w 109"/>
                <a:gd name="T11" fmla="*/ 69 h 100"/>
                <a:gd name="T12" fmla="*/ 2 w 109"/>
                <a:gd name="T13" fmla="*/ 63 h 100"/>
                <a:gd name="T14" fmla="*/ 13 w 109"/>
                <a:gd name="T15" fmla="*/ 53 h 100"/>
                <a:gd name="T16" fmla="*/ 13 w 109"/>
                <a:gd name="T17" fmla="*/ 49 h 100"/>
                <a:gd name="T18" fmla="*/ 5 w 109"/>
                <a:gd name="T19" fmla="*/ 24 h 100"/>
                <a:gd name="T20" fmla="*/ 7 w 109"/>
                <a:gd name="T21" fmla="*/ 20 h 100"/>
                <a:gd name="T22" fmla="*/ 10 w 109"/>
                <a:gd name="T23" fmla="*/ 16 h 100"/>
                <a:gd name="T24" fmla="*/ 17 w 109"/>
                <a:gd name="T25" fmla="*/ 13 h 100"/>
                <a:gd name="T26" fmla="*/ 28 w 109"/>
                <a:gd name="T27" fmla="*/ 20 h 100"/>
                <a:gd name="T28" fmla="*/ 32 w 109"/>
                <a:gd name="T29" fmla="*/ 19 h 100"/>
                <a:gd name="T30" fmla="*/ 49 w 109"/>
                <a:gd name="T31" fmla="*/ 2 h 100"/>
                <a:gd name="T32" fmla="*/ 56 w 109"/>
                <a:gd name="T33" fmla="*/ 3 h 100"/>
                <a:gd name="T34" fmla="*/ 62 w 109"/>
                <a:gd name="T35" fmla="*/ 5 h 100"/>
                <a:gd name="T36" fmla="*/ 70 w 109"/>
                <a:gd name="T37" fmla="*/ 9 h 100"/>
                <a:gd name="T38" fmla="*/ 72 w 109"/>
                <a:gd name="T39" fmla="*/ 33 h 100"/>
                <a:gd name="T40" fmla="*/ 72 w 109"/>
                <a:gd name="T41" fmla="*/ 36 h 100"/>
                <a:gd name="T42" fmla="*/ 74 w 109"/>
                <a:gd name="T43" fmla="*/ 36 h 100"/>
                <a:gd name="T44" fmla="*/ 109 w 109"/>
                <a:gd name="T45" fmla="*/ 40 h 100"/>
                <a:gd name="T46" fmla="*/ 109 w 109"/>
                <a:gd name="T47" fmla="*/ 57 h 100"/>
                <a:gd name="T48" fmla="*/ 84 w 109"/>
                <a:gd name="T49" fmla="*/ 71 h 100"/>
                <a:gd name="T50" fmla="*/ 80 w 109"/>
                <a:gd name="T51" fmla="*/ 76 h 100"/>
                <a:gd name="T52" fmla="*/ 80 w 109"/>
                <a:gd name="T53" fmla="*/ 92 h 100"/>
                <a:gd name="T54" fmla="*/ 73 w 109"/>
                <a:gd name="T55" fmla="*/ 98 h 100"/>
                <a:gd name="T56" fmla="*/ 68 w 109"/>
                <a:gd name="T57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00">
                  <a:moveTo>
                    <a:pt x="68" y="100"/>
                  </a:moveTo>
                  <a:cubicBezTo>
                    <a:pt x="55" y="100"/>
                    <a:pt x="49" y="94"/>
                    <a:pt x="43" y="83"/>
                  </a:cubicBezTo>
                  <a:cubicBezTo>
                    <a:pt x="40" y="76"/>
                    <a:pt x="41" y="76"/>
                    <a:pt x="34" y="79"/>
                  </a:cubicBezTo>
                  <a:cubicBezTo>
                    <a:pt x="27" y="82"/>
                    <a:pt x="20" y="83"/>
                    <a:pt x="13" y="82"/>
                  </a:cubicBezTo>
                  <a:cubicBezTo>
                    <a:pt x="9" y="82"/>
                    <a:pt x="7" y="80"/>
                    <a:pt x="8" y="76"/>
                  </a:cubicBezTo>
                  <a:cubicBezTo>
                    <a:pt x="8" y="73"/>
                    <a:pt x="8" y="70"/>
                    <a:pt x="4" y="69"/>
                  </a:cubicBezTo>
                  <a:cubicBezTo>
                    <a:pt x="1" y="68"/>
                    <a:pt x="0" y="65"/>
                    <a:pt x="2" y="63"/>
                  </a:cubicBezTo>
                  <a:cubicBezTo>
                    <a:pt x="5" y="59"/>
                    <a:pt x="8" y="54"/>
                    <a:pt x="13" y="53"/>
                  </a:cubicBezTo>
                  <a:cubicBezTo>
                    <a:pt x="16" y="52"/>
                    <a:pt x="15" y="50"/>
                    <a:pt x="13" y="49"/>
                  </a:cubicBezTo>
                  <a:cubicBezTo>
                    <a:pt x="7" y="42"/>
                    <a:pt x="4" y="34"/>
                    <a:pt x="5" y="24"/>
                  </a:cubicBezTo>
                  <a:cubicBezTo>
                    <a:pt x="5" y="22"/>
                    <a:pt x="5" y="20"/>
                    <a:pt x="7" y="20"/>
                  </a:cubicBezTo>
                  <a:cubicBezTo>
                    <a:pt x="9" y="19"/>
                    <a:pt x="9" y="18"/>
                    <a:pt x="10" y="16"/>
                  </a:cubicBezTo>
                  <a:cubicBezTo>
                    <a:pt x="10" y="12"/>
                    <a:pt x="13" y="10"/>
                    <a:pt x="17" y="13"/>
                  </a:cubicBezTo>
                  <a:cubicBezTo>
                    <a:pt x="21" y="15"/>
                    <a:pt x="25" y="16"/>
                    <a:pt x="28" y="20"/>
                  </a:cubicBezTo>
                  <a:cubicBezTo>
                    <a:pt x="30" y="22"/>
                    <a:pt x="31" y="22"/>
                    <a:pt x="32" y="19"/>
                  </a:cubicBezTo>
                  <a:cubicBezTo>
                    <a:pt x="34" y="10"/>
                    <a:pt x="42" y="6"/>
                    <a:pt x="49" y="2"/>
                  </a:cubicBezTo>
                  <a:cubicBezTo>
                    <a:pt x="51" y="0"/>
                    <a:pt x="54" y="1"/>
                    <a:pt x="56" y="3"/>
                  </a:cubicBezTo>
                  <a:cubicBezTo>
                    <a:pt x="57" y="5"/>
                    <a:pt x="60" y="5"/>
                    <a:pt x="62" y="5"/>
                  </a:cubicBezTo>
                  <a:cubicBezTo>
                    <a:pt x="66" y="4"/>
                    <a:pt x="68" y="6"/>
                    <a:pt x="70" y="9"/>
                  </a:cubicBezTo>
                  <a:cubicBezTo>
                    <a:pt x="76" y="17"/>
                    <a:pt x="80" y="25"/>
                    <a:pt x="72" y="33"/>
                  </a:cubicBezTo>
                  <a:cubicBezTo>
                    <a:pt x="72" y="34"/>
                    <a:pt x="72" y="35"/>
                    <a:pt x="72" y="36"/>
                  </a:cubicBezTo>
                  <a:cubicBezTo>
                    <a:pt x="73" y="36"/>
                    <a:pt x="73" y="36"/>
                    <a:pt x="74" y="36"/>
                  </a:cubicBezTo>
                  <a:cubicBezTo>
                    <a:pt x="86" y="32"/>
                    <a:pt x="98" y="33"/>
                    <a:pt x="109" y="40"/>
                  </a:cubicBezTo>
                  <a:cubicBezTo>
                    <a:pt x="109" y="46"/>
                    <a:pt x="109" y="52"/>
                    <a:pt x="109" y="57"/>
                  </a:cubicBezTo>
                  <a:cubicBezTo>
                    <a:pt x="103" y="67"/>
                    <a:pt x="95" y="71"/>
                    <a:pt x="84" y="71"/>
                  </a:cubicBezTo>
                  <a:cubicBezTo>
                    <a:pt x="78" y="71"/>
                    <a:pt x="78" y="71"/>
                    <a:pt x="80" y="76"/>
                  </a:cubicBezTo>
                  <a:cubicBezTo>
                    <a:pt x="81" y="82"/>
                    <a:pt x="81" y="87"/>
                    <a:pt x="80" y="92"/>
                  </a:cubicBezTo>
                  <a:cubicBezTo>
                    <a:pt x="80" y="97"/>
                    <a:pt x="76" y="97"/>
                    <a:pt x="73" y="98"/>
                  </a:cubicBezTo>
                  <a:cubicBezTo>
                    <a:pt x="71" y="98"/>
                    <a:pt x="69" y="99"/>
                    <a:pt x="68" y="10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36">
              <a:extLst>
                <a:ext uri="{FF2B5EF4-FFF2-40B4-BE49-F238E27FC236}">
                  <a16:creationId xmlns:a16="http://schemas.microsoft.com/office/drawing/2014/main" id="{B196C5A9-CBE9-85FB-9745-E46838E73EB7}"/>
                </a:ext>
              </a:extLst>
            </p:cNvPr>
            <p:cNvSpPr/>
            <p:nvPr userDrawn="1"/>
          </p:nvSpPr>
          <p:spPr bwMode="auto">
            <a:xfrm>
              <a:off x="9177338" y="6621463"/>
              <a:ext cx="395287" cy="236538"/>
            </a:xfrm>
            <a:custGeom>
              <a:avLst/>
              <a:gdLst>
                <a:gd name="T0" fmla="*/ 9 w 105"/>
                <a:gd name="T1" fmla="*/ 63 h 63"/>
                <a:gd name="T2" fmla="*/ 2 w 105"/>
                <a:gd name="T3" fmla="*/ 52 h 63"/>
                <a:gd name="T4" fmla="*/ 7 w 105"/>
                <a:gd name="T5" fmla="*/ 44 h 63"/>
                <a:gd name="T6" fmla="*/ 11 w 105"/>
                <a:gd name="T7" fmla="*/ 38 h 63"/>
                <a:gd name="T8" fmla="*/ 14 w 105"/>
                <a:gd name="T9" fmla="*/ 29 h 63"/>
                <a:gd name="T10" fmla="*/ 23 w 105"/>
                <a:gd name="T11" fmla="*/ 27 h 63"/>
                <a:gd name="T12" fmla="*/ 27 w 105"/>
                <a:gd name="T13" fmla="*/ 23 h 63"/>
                <a:gd name="T14" fmla="*/ 26 w 105"/>
                <a:gd name="T15" fmla="*/ 10 h 63"/>
                <a:gd name="T16" fmla="*/ 29 w 105"/>
                <a:gd name="T17" fmla="*/ 5 h 63"/>
                <a:gd name="T18" fmla="*/ 35 w 105"/>
                <a:gd name="T19" fmla="*/ 5 h 63"/>
                <a:gd name="T20" fmla="*/ 40 w 105"/>
                <a:gd name="T21" fmla="*/ 4 h 63"/>
                <a:gd name="T22" fmla="*/ 47 w 105"/>
                <a:gd name="T23" fmla="*/ 3 h 63"/>
                <a:gd name="T24" fmla="*/ 58 w 105"/>
                <a:gd name="T25" fmla="*/ 19 h 63"/>
                <a:gd name="T26" fmla="*/ 63 w 105"/>
                <a:gd name="T27" fmla="*/ 21 h 63"/>
                <a:gd name="T28" fmla="*/ 89 w 105"/>
                <a:gd name="T29" fmla="*/ 10 h 63"/>
                <a:gd name="T30" fmla="*/ 93 w 105"/>
                <a:gd name="T31" fmla="*/ 14 h 63"/>
                <a:gd name="T32" fmla="*/ 97 w 105"/>
                <a:gd name="T33" fmla="*/ 19 h 63"/>
                <a:gd name="T34" fmla="*/ 102 w 105"/>
                <a:gd name="T35" fmla="*/ 31 h 63"/>
                <a:gd name="T36" fmla="*/ 86 w 105"/>
                <a:gd name="T37" fmla="*/ 52 h 63"/>
                <a:gd name="T38" fmla="*/ 85 w 105"/>
                <a:gd name="T39" fmla="*/ 56 h 63"/>
                <a:gd name="T40" fmla="*/ 92 w 105"/>
                <a:gd name="T41" fmla="*/ 63 h 63"/>
                <a:gd name="T42" fmla="*/ 71 w 105"/>
                <a:gd name="T43" fmla="*/ 63 h 63"/>
                <a:gd name="T44" fmla="*/ 68 w 105"/>
                <a:gd name="T45" fmla="*/ 58 h 63"/>
                <a:gd name="T46" fmla="*/ 70 w 105"/>
                <a:gd name="T47" fmla="*/ 54 h 63"/>
                <a:gd name="T48" fmla="*/ 72 w 105"/>
                <a:gd name="T49" fmla="*/ 49 h 63"/>
                <a:gd name="T50" fmla="*/ 71 w 105"/>
                <a:gd name="T51" fmla="*/ 47 h 63"/>
                <a:gd name="T52" fmla="*/ 75 w 105"/>
                <a:gd name="T53" fmla="*/ 35 h 63"/>
                <a:gd name="T54" fmla="*/ 76 w 105"/>
                <a:gd name="T55" fmla="*/ 34 h 63"/>
                <a:gd name="T56" fmla="*/ 70 w 105"/>
                <a:gd name="T57" fmla="*/ 38 h 63"/>
                <a:gd name="T58" fmla="*/ 63 w 105"/>
                <a:gd name="T59" fmla="*/ 36 h 63"/>
                <a:gd name="T60" fmla="*/ 58 w 105"/>
                <a:gd name="T61" fmla="*/ 32 h 63"/>
                <a:gd name="T62" fmla="*/ 54 w 105"/>
                <a:gd name="T63" fmla="*/ 34 h 63"/>
                <a:gd name="T64" fmla="*/ 49 w 105"/>
                <a:gd name="T65" fmla="*/ 32 h 63"/>
                <a:gd name="T66" fmla="*/ 46 w 105"/>
                <a:gd name="T67" fmla="*/ 26 h 63"/>
                <a:gd name="T68" fmla="*/ 49 w 105"/>
                <a:gd name="T69" fmla="*/ 32 h 63"/>
                <a:gd name="T70" fmla="*/ 51 w 105"/>
                <a:gd name="T71" fmla="*/ 38 h 63"/>
                <a:gd name="T72" fmla="*/ 49 w 105"/>
                <a:gd name="T73" fmla="*/ 42 h 63"/>
                <a:gd name="T74" fmla="*/ 45 w 105"/>
                <a:gd name="T75" fmla="*/ 40 h 63"/>
                <a:gd name="T76" fmla="*/ 42 w 105"/>
                <a:gd name="T77" fmla="*/ 38 h 63"/>
                <a:gd name="T78" fmla="*/ 33 w 105"/>
                <a:gd name="T79" fmla="*/ 36 h 63"/>
                <a:gd name="T80" fmla="*/ 36 w 105"/>
                <a:gd name="T81" fmla="*/ 41 h 63"/>
                <a:gd name="T82" fmla="*/ 37 w 105"/>
                <a:gd name="T83" fmla="*/ 47 h 63"/>
                <a:gd name="T84" fmla="*/ 32 w 105"/>
                <a:gd name="T85" fmla="*/ 47 h 63"/>
                <a:gd name="T86" fmla="*/ 26 w 105"/>
                <a:gd name="T87" fmla="*/ 46 h 63"/>
                <a:gd name="T88" fmla="*/ 37 w 105"/>
                <a:gd name="T89" fmla="*/ 51 h 63"/>
                <a:gd name="T90" fmla="*/ 39 w 105"/>
                <a:gd name="T91" fmla="*/ 58 h 63"/>
                <a:gd name="T92" fmla="*/ 31 w 105"/>
                <a:gd name="T93" fmla="*/ 63 h 63"/>
                <a:gd name="T94" fmla="*/ 9 w 105"/>
                <a:gd name="T9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" h="62">
                  <a:moveTo>
                    <a:pt x="9" y="63"/>
                  </a:moveTo>
                  <a:cubicBezTo>
                    <a:pt x="8" y="59"/>
                    <a:pt x="4" y="56"/>
                    <a:pt x="2" y="52"/>
                  </a:cubicBezTo>
                  <a:cubicBezTo>
                    <a:pt x="0" y="46"/>
                    <a:pt x="1" y="44"/>
                    <a:pt x="7" y="44"/>
                  </a:cubicBezTo>
                  <a:cubicBezTo>
                    <a:pt x="12" y="44"/>
                    <a:pt x="13" y="42"/>
                    <a:pt x="11" y="38"/>
                  </a:cubicBezTo>
                  <a:cubicBezTo>
                    <a:pt x="9" y="35"/>
                    <a:pt x="10" y="31"/>
                    <a:pt x="14" y="29"/>
                  </a:cubicBezTo>
                  <a:cubicBezTo>
                    <a:pt x="17" y="28"/>
                    <a:pt x="20" y="27"/>
                    <a:pt x="23" y="27"/>
                  </a:cubicBezTo>
                  <a:cubicBezTo>
                    <a:pt x="27" y="27"/>
                    <a:pt x="27" y="26"/>
                    <a:pt x="27" y="23"/>
                  </a:cubicBezTo>
                  <a:cubicBezTo>
                    <a:pt x="26" y="19"/>
                    <a:pt x="24" y="14"/>
                    <a:pt x="26" y="10"/>
                  </a:cubicBezTo>
                  <a:cubicBezTo>
                    <a:pt x="27" y="8"/>
                    <a:pt x="28" y="7"/>
                    <a:pt x="29" y="5"/>
                  </a:cubicBezTo>
                  <a:cubicBezTo>
                    <a:pt x="30" y="3"/>
                    <a:pt x="32" y="2"/>
                    <a:pt x="35" y="5"/>
                  </a:cubicBezTo>
                  <a:cubicBezTo>
                    <a:pt x="37" y="7"/>
                    <a:pt x="39" y="8"/>
                    <a:pt x="40" y="4"/>
                  </a:cubicBezTo>
                  <a:cubicBezTo>
                    <a:pt x="42" y="0"/>
                    <a:pt x="44" y="1"/>
                    <a:pt x="47" y="3"/>
                  </a:cubicBezTo>
                  <a:cubicBezTo>
                    <a:pt x="52" y="7"/>
                    <a:pt x="56" y="13"/>
                    <a:pt x="58" y="19"/>
                  </a:cubicBezTo>
                  <a:cubicBezTo>
                    <a:pt x="59" y="22"/>
                    <a:pt x="60" y="24"/>
                    <a:pt x="63" y="21"/>
                  </a:cubicBezTo>
                  <a:cubicBezTo>
                    <a:pt x="70" y="15"/>
                    <a:pt x="79" y="10"/>
                    <a:pt x="89" y="10"/>
                  </a:cubicBezTo>
                  <a:cubicBezTo>
                    <a:pt x="92" y="10"/>
                    <a:pt x="94" y="11"/>
                    <a:pt x="93" y="14"/>
                  </a:cubicBezTo>
                  <a:cubicBezTo>
                    <a:pt x="93" y="17"/>
                    <a:pt x="94" y="18"/>
                    <a:pt x="97" y="19"/>
                  </a:cubicBezTo>
                  <a:cubicBezTo>
                    <a:pt x="102" y="21"/>
                    <a:pt x="105" y="26"/>
                    <a:pt x="102" y="31"/>
                  </a:cubicBezTo>
                  <a:cubicBezTo>
                    <a:pt x="98" y="39"/>
                    <a:pt x="95" y="48"/>
                    <a:pt x="86" y="52"/>
                  </a:cubicBezTo>
                  <a:cubicBezTo>
                    <a:pt x="83" y="53"/>
                    <a:pt x="84" y="54"/>
                    <a:pt x="85" y="56"/>
                  </a:cubicBezTo>
                  <a:cubicBezTo>
                    <a:pt x="88" y="58"/>
                    <a:pt x="92" y="59"/>
                    <a:pt x="92" y="63"/>
                  </a:cubicBezTo>
                  <a:cubicBezTo>
                    <a:pt x="85" y="63"/>
                    <a:pt x="78" y="63"/>
                    <a:pt x="71" y="63"/>
                  </a:cubicBezTo>
                  <a:cubicBezTo>
                    <a:pt x="69" y="62"/>
                    <a:pt x="68" y="60"/>
                    <a:pt x="68" y="58"/>
                  </a:cubicBezTo>
                  <a:cubicBezTo>
                    <a:pt x="67" y="56"/>
                    <a:pt x="68" y="54"/>
                    <a:pt x="70" y="54"/>
                  </a:cubicBezTo>
                  <a:cubicBezTo>
                    <a:pt x="74" y="53"/>
                    <a:pt x="74" y="51"/>
                    <a:pt x="72" y="49"/>
                  </a:cubicBezTo>
                  <a:cubicBezTo>
                    <a:pt x="71" y="48"/>
                    <a:pt x="71" y="47"/>
                    <a:pt x="71" y="47"/>
                  </a:cubicBezTo>
                  <a:cubicBezTo>
                    <a:pt x="68" y="39"/>
                    <a:pt x="68" y="39"/>
                    <a:pt x="75" y="35"/>
                  </a:cubicBezTo>
                  <a:cubicBezTo>
                    <a:pt x="75" y="35"/>
                    <a:pt x="76" y="34"/>
                    <a:pt x="76" y="34"/>
                  </a:cubicBezTo>
                  <a:cubicBezTo>
                    <a:pt x="74" y="35"/>
                    <a:pt x="72" y="37"/>
                    <a:pt x="70" y="38"/>
                  </a:cubicBezTo>
                  <a:cubicBezTo>
                    <a:pt x="67" y="39"/>
                    <a:pt x="65" y="39"/>
                    <a:pt x="63" y="36"/>
                  </a:cubicBezTo>
                  <a:cubicBezTo>
                    <a:pt x="62" y="34"/>
                    <a:pt x="60" y="34"/>
                    <a:pt x="58" y="32"/>
                  </a:cubicBezTo>
                  <a:cubicBezTo>
                    <a:pt x="56" y="30"/>
                    <a:pt x="55" y="33"/>
                    <a:pt x="54" y="34"/>
                  </a:cubicBezTo>
                  <a:cubicBezTo>
                    <a:pt x="52" y="35"/>
                    <a:pt x="50" y="33"/>
                    <a:pt x="49" y="32"/>
                  </a:cubicBezTo>
                  <a:cubicBezTo>
                    <a:pt x="48" y="30"/>
                    <a:pt x="48" y="28"/>
                    <a:pt x="46" y="26"/>
                  </a:cubicBezTo>
                  <a:cubicBezTo>
                    <a:pt x="47" y="28"/>
                    <a:pt x="48" y="30"/>
                    <a:pt x="49" y="32"/>
                  </a:cubicBezTo>
                  <a:cubicBezTo>
                    <a:pt x="50" y="34"/>
                    <a:pt x="51" y="36"/>
                    <a:pt x="51" y="38"/>
                  </a:cubicBezTo>
                  <a:cubicBezTo>
                    <a:pt x="51" y="40"/>
                    <a:pt x="51" y="42"/>
                    <a:pt x="49" y="42"/>
                  </a:cubicBezTo>
                  <a:cubicBezTo>
                    <a:pt x="47" y="43"/>
                    <a:pt x="46" y="42"/>
                    <a:pt x="45" y="40"/>
                  </a:cubicBezTo>
                  <a:cubicBezTo>
                    <a:pt x="44" y="39"/>
                    <a:pt x="43" y="38"/>
                    <a:pt x="42" y="38"/>
                  </a:cubicBezTo>
                  <a:cubicBezTo>
                    <a:pt x="39" y="39"/>
                    <a:pt x="36" y="37"/>
                    <a:pt x="33" y="36"/>
                  </a:cubicBezTo>
                  <a:cubicBezTo>
                    <a:pt x="33" y="38"/>
                    <a:pt x="35" y="39"/>
                    <a:pt x="36" y="41"/>
                  </a:cubicBezTo>
                  <a:cubicBezTo>
                    <a:pt x="37" y="43"/>
                    <a:pt x="38" y="45"/>
                    <a:pt x="37" y="47"/>
                  </a:cubicBezTo>
                  <a:cubicBezTo>
                    <a:pt x="36" y="49"/>
                    <a:pt x="34" y="48"/>
                    <a:pt x="32" y="47"/>
                  </a:cubicBezTo>
                  <a:cubicBezTo>
                    <a:pt x="30" y="47"/>
                    <a:pt x="28" y="46"/>
                    <a:pt x="26" y="46"/>
                  </a:cubicBezTo>
                  <a:cubicBezTo>
                    <a:pt x="29" y="49"/>
                    <a:pt x="34" y="50"/>
                    <a:pt x="37" y="51"/>
                  </a:cubicBezTo>
                  <a:cubicBezTo>
                    <a:pt x="41" y="53"/>
                    <a:pt x="41" y="55"/>
                    <a:pt x="39" y="58"/>
                  </a:cubicBezTo>
                  <a:cubicBezTo>
                    <a:pt x="37" y="60"/>
                    <a:pt x="34" y="62"/>
                    <a:pt x="31" y="63"/>
                  </a:cubicBezTo>
                  <a:cubicBezTo>
                    <a:pt x="24" y="63"/>
                    <a:pt x="17" y="63"/>
                    <a:pt x="9" y="6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37">
              <a:extLst>
                <a:ext uri="{FF2B5EF4-FFF2-40B4-BE49-F238E27FC236}">
                  <a16:creationId xmlns:a16="http://schemas.microsoft.com/office/drawing/2014/main" id="{E6562FD9-6615-37F8-21D6-F5A9DF09FD71}"/>
                </a:ext>
              </a:extLst>
            </p:cNvPr>
            <p:cNvSpPr/>
            <p:nvPr userDrawn="1"/>
          </p:nvSpPr>
          <p:spPr bwMode="auto">
            <a:xfrm>
              <a:off x="12052300" y="5595938"/>
              <a:ext cx="142875" cy="342900"/>
            </a:xfrm>
            <a:custGeom>
              <a:avLst/>
              <a:gdLst>
                <a:gd name="T0" fmla="*/ 38 w 38"/>
                <a:gd name="T1" fmla="*/ 91 h 91"/>
                <a:gd name="T2" fmla="*/ 32 w 38"/>
                <a:gd name="T3" fmla="*/ 80 h 91"/>
                <a:gd name="T4" fmla="*/ 23 w 38"/>
                <a:gd name="T5" fmla="*/ 76 h 91"/>
                <a:gd name="T6" fmla="*/ 8 w 38"/>
                <a:gd name="T7" fmla="*/ 74 h 91"/>
                <a:gd name="T8" fmla="*/ 6 w 38"/>
                <a:gd name="T9" fmla="*/ 67 h 91"/>
                <a:gd name="T10" fmla="*/ 5 w 38"/>
                <a:gd name="T11" fmla="*/ 61 h 91"/>
                <a:gd name="T12" fmla="*/ 3 w 38"/>
                <a:gd name="T13" fmla="*/ 50 h 91"/>
                <a:gd name="T14" fmla="*/ 8 w 38"/>
                <a:gd name="T15" fmla="*/ 39 h 91"/>
                <a:gd name="T16" fmla="*/ 14 w 38"/>
                <a:gd name="T17" fmla="*/ 35 h 91"/>
                <a:gd name="T18" fmla="*/ 18 w 38"/>
                <a:gd name="T19" fmla="*/ 35 h 91"/>
                <a:gd name="T20" fmla="*/ 12 w 38"/>
                <a:gd name="T21" fmla="*/ 21 h 91"/>
                <a:gd name="T22" fmla="*/ 12 w 38"/>
                <a:gd name="T23" fmla="*/ 13 h 91"/>
                <a:gd name="T24" fmla="*/ 18 w 38"/>
                <a:gd name="T25" fmla="*/ 5 h 91"/>
                <a:gd name="T26" fmla="*/ 19 w 38"/>
                <a:gd name="T27" fmla="*/ 4 h 91"/>
                <a:gd name="T28" fmla="*/ 27 w 38"/>
                <a:gd name="T29" fmla="*/ 0 h 91"/>
                <a:gd name="T30" fmla="*/ 38 w 38"/>
                <a:gd name="T31" fmla="*/ 6 h 91"/>
                <a:gd name="T32" fmla="*/ 38 w 38"/>
                <a:gd name="T3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91">
                  <a:moveTo>
                    <a:pt x="38" y="91"/>
                  </a:moveTo>
                  <a:cubicBezTo>
                    <a:pt x="34" y="89"/>
                    <a:pt x="33" y="84"/>
                    <a:pt x="32" y="80"/>
                  </a:cubicBezTo>
                  <a:cubicBezTo>
                    <a:pt x="30" y="76"/>
                    <a:pt x="28" y="74"/>
                    <a:pt x="23" y="76"/>
                  </a:cubicBezTo>
                  <a:cubicBezTo>
                    <a:pt x="18" y="78"/>
                    <a:pt x="13" y="76"/>
                    <a:pt x="8" y="74"/>
                  </a:cubicBezTo>
                  <a:cubicBezTo>
                    <a:pt x="5" y="72"/>
                    <a:pt x="4" y="70"/>
                    <a:pt x="6" y="67"/>
                  </a:cubicBezTo>
                  <a:cubicBezTo>
                    <a:pt x="8" y="64"/>
                    <a:pt x="7" y="63"/>
                    <a:pt x="5" y="61"/>
                  </a:cubicBezTo>
                  <a:cubicBezTo>
                    <a:pt x="0" y="57"/>
                    <a:pt x="0" y="55"/>
                    <a:pt x="3" y="50"/>
                  </a:cubicBezTo>
                  <a:cubicBezTo>
                    <a:pt x="4" y="46"/>
                    <a:pt x="8" y="44"/>
                    <a:pt x="8" y="39"/>
                  </a:cubicBezTo>
                  <a:cubicBezTo>
                    <a:pt x="11" y="40"/>
                    <a:pt x="14" y="39"/>
                    <a:pt x="14" y="35"/>
                  </a:cubicBezTo>
                  <a:cubicBezTo>
                    <a:pt x="15" y="35"/>
                    <a:pt x="17" y="36"/>
                    <a:pt x="18" y="35"/>
                  </a:cubicBezTo>
                  <a:cubicBezTo>
                    <a:pt x="16" y="30"/>
                    <a:pt x="13" y="26"/>
                    <a:pt x="12" y="21"/>
                  </a:cubicBezTo>
                  <a:cubicBezTo>
                    <a:pt x="12" y="18"/>
                    <a:pt x="12" y="16"/>
                    <a:pt x="12" y="13"/>
                  </a:cubicBezTo>
                  <a:cubicBezTo>
                    <a:pt x="12" y="9"/>
                    <a:pt x="14" y="6"/>
                    <a:pt x="18" y="5"/>
                  </a:cubicBezTo>
                  <a:cubicBezTo>
                    <a:pt x="18" y="5"/>
                    <a:pt x="19" y="4"/>
                    <a:pt x="19" y="4"/>
                  </a:cubicBezTo>
                  <a:cubicBezTo>
                    <a:pt x="22" y="3"/>
                    <a:pt x="23" y="0"/>
                    <a:pt x="27" y="0"/>
                  </a:cubicBezTo>
                  <a:cubicBezTo>
                    <a:pt x="31" y="1"/>
                    <a:pt x="35" y="3"/>
                    <a:pt x="38" y="6"/>
                  </a:cubicBezTo>
                  <a:cubicBezTo>
                    <a:pt x="38" y="34"/>
                    <a:pt x="38" y="62"/>
                    <a:pt x="38" y="91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38">
              <a:extLst>
                <a:ext uri="{FF2B5EF4-FFF2-40B4-BE49-F238E27FC236}">
                  <a16:creationId xmlns:a16="http://schemas.microsoft.com/office/drawing/2014/main" id="{80816222-9C41-80F0-1898-47BDE18CEA1D}"/>
                </a:ext>
              </a:extLst>
            </p:cNvPr>
            <p:cNvSpPr/>
            <p:nvPr userDrawn="1"/>
          </p:nvSpPr>
          <p:spPr bwMode="auto">
            <a:xfrm>
              <a:off x="9264650" y="6707188"/>
              <a:ext cx="214312" cy="150813"/>
            </a:xfrm>
            <a:custGeom>
              <a:avLst/>
              <a:gdLst>
                <a:gd name="T0" fmla="*/ 8 w 57"/>
                <a:gd name="T1" fmla="*/ 40 h 40"/>
                <a:gd name="T2" fmla="*/ 14 w 57"/>
                <a:gd name="T3" fmla="*/ 35 h 40"/>
                <a:gd name="T4" fmla="*/ 13 w 57"/>
                <a:gd name="T5" fmla="*/ 29 h 40"/>
                <a:gd name="T6" fmla="*/ 2 w 57"/>
                <a:gd name="T7" fmla="*/ 24 h 40"/>
                <a:gd name="T8" fmla="*/ 0 w 57"/>
                <a:gd name="T9" fmla="*/ 22 h 40"/>
                <a:gd name="T10" fmla="*/ 2 w 57"/>
                <a:gd name="T11" fmla="*/ 22 h 40"/>
                <a:gd name="T12" fmla="*/ 11 w 57"/>
                <a:gd name="T13" fmla="*/ 24 h 40"/>
                <a:gd name="T14" fmla="*/ 13 w 57"/>
                <a:gd name="T15" fmla="*/ 21 h 40"/>
                <a:gd name="T16" fmla="*/ 9 w 57"/>
                <a:gd name="T17" fmla="*/ 15 h 40"/>
                <a:gd name="T18" fmla="*/ 9 w 57"/>
                <a:gd name="T19" fmla="*/ 11 h 40"/>
                <a:gd name="T20" fmla="*/ 12 w 57"/>
                <a:gd name="T21" fmla="*/ 12 h 40"/>
                <a:gd name="T22" fmla="*/ 19 w 57"/>
                <a:gd name="T23" fmla="*/ 14 h 40"/>
                <a:gd name="T24" fmla="*/ 23 w 57"/>
                <a:gd name="T25" fmla="*/ 17 h 40"/>
                <a:gd name="T26" fmla="*/ 26 w 57"/>
                <a:gd name="T27" fmla="*/ 19 h 40"/>
                <a:gd name="T28" fmla="*/ 26 w 57"/>
                <a:gd name="T29" fmla="*/ 16 h 40"/>
                <a:gd name="T30" fmla="*/ 22 w 57"/>
                <a:gd name="T31" fmla="*/ 4 h 40"/>
                <a:gd name="T32" fmla="*/ 20 w 57"/>
                <a:gd name="T33" fmla="*/ 0 h 40"/>
                <a:gd name="T34" fmla="*/ 26 w 57"/>
                <a:gd name="T35" fmla="*/ 7 h 40"/>
                <a:gd name="T36" fmla="*/ 29 w 57"/>
                <a:gd name="T37" fmla="*/ 10 h 40"/>
                <a:gd name="T38" fmla="*/ 31 w 57"/>
                <a:gd name="T39" fmla="*/ 7 h 40"/>
                <a:gd name="T40" fmla="*/ 33 w 57"/>
                <a:gd name="T41" fmla="*/ 6 h 40"/>
                <a:gd name="T42" fmla="*/ 41 w 57"/>
                <a:gd name="T43" fmla="*/ 12 h 40"/>
                <a:gd name="T44" fmla="*/ 46 w 57"/>
                <a:gd name="T45" fmla="*/ 14 h 40"/>
                <a:gd name="T46" fmla="*/ 54 w 57"/>
                <a:gd name="T47" fmla="*/ 9 h 40"/>
                <a:gd name="T48" fmla="*/ 56 w 57"/>
                <a:gd name="T49" fmla="*/ 9 h 40"/>
                <a:gd name="T50" fmla="*/ 55 w 57"/>
                <a:gd name="T51" fmla="*/ 11 h 40"/>
                <a:gd name="T52" fmla="*/ 53 w 57"/>
                <a:gd name="T53" fmla="*/ 12 h 40"/>
                <a:gd name="T54" fmla="*/ 52 w 57"/>
                <a:gd name="T55" fmla="*/ 27 h 40"/>
                <a:gd name="T56" fmla="*/ 51 w 57"/>
                <a:gd name="T57" fmla="*/ 31 h 40"/>
                <a:gd name="T58" fmla="*/ 46 w 57"/>
                <a:gd name="T59" fmla="*/ 34 h 40"/>
                <a:gd name="T60" fmla="*/ 48 w 57"/>
                <a:gd name="T61" fmla="*/ 40 h 40"/>
                <a:gd name="T62" fmla="*/ 46 w 57"/>
                <a:gd name="T63" fmla="*/ 40 h 40"/>
                <a:gd name="T64" fmla="*/ 40 w 57"/>
                <a:gd name="T65" fmla="*/ 40 h 40"/>
                <a:gd name="T66" fmla="*/ 8 w 57"/>
                <a:gd name="T6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" h="40">
                  <a:moveTo>
                    <a:pt x="8" y="40"/>
                  </a:moveTo>
                  <a:cubicBezTo>
                    <a:pt x="10" y="38"/>
                    <a:pt x="12" y="37"/>
                    <a:pt x="14" y="35"/>
                  </a:cubicBezTo>
                  <a:cubicBezTo>
                    <a:pt x="18" y="32"/>
                    <a:pt x="17" y="31"/>
                    <a:pt x="13" y="29"/>
                  </a:cubicBezTo>
                  <a:cubicBezTo>
                    <a:pt x="9" y="28"/>
                    <a:pt x="5" y="27"/>
                    <a:pt x="2" y="24"/>
                  </a:cubicBezTo>
                  <a:cubicBezTo>
                    <a:pt x="1" y="24"/>
                    <a:pt x="0" y="23"/>
                    <a:pt x="0" y="22"/>
                  </a:cubicBezTo>
                  <a:cubicBezTo>
                    <a:pt x="0" y="21"/>
                    <a:pt x="2" y="22"/>
                    <a:pt x="2" y="22"/>
                  </a:cubicBezTo>
                  <a:cubicBezTo>
                    <a:pt x="5" y="22"/>
                    <a:pt x="8" y="23"/>
                    <a:pt x="11" y="24"/>
                  </a:cubicBezTo>
                  <a:cubicBezTo>
                    <a:pt x="13" y="24"/>
                    <a:pt x="14" y="24"/>
                    <a:pt x="13" y="21"/>
                  </a:cubicBezTo>
                  <a:cubicBezTo>
                    <a:pt x="12" y="18"/>
                    <a:pt x="10" y="17"/>
                    <a:pt x="9" y="15"/>
                  </a:cubicBezTo>
                  <a:cubicBezTo>
                    <a:pt x="9" y="14"/>
                    <a:pt x="8" y="12"/>
                    <a:pt x="9" y="11"/>
                  </a:cubicBezTo>
                  <a:cubicBezTo>
                    <a:pt x="10" y="10"/>
                    <a:pt x="12" y="11"/>
                    <a:pt x="12" y="12"/>
                  </a:cubicBezTo>
                  <a:cubicBezTo>
                    <a:pt x="14" y="13"/>
                    <a:pt x="16" y="15"/>
                    <a:pt x="19" y="14"/>
                  </a:cubicBezTo>
                  <a:cubicBezTo>
                    <a:pt x="21" y="13"/>
                    <a:pt x="22" y="14"/>
                    <a:pt x="23" y="17"/>
                  </a:cubicBezTo>
                  <a:cubicBezTo>
                    <a:pt x="23" y="18"/>
                    <a:pt x="24" y="19"/>
                    <a:pt x="26" y="19"/>
                  </a:cubicBezTo>
                  <a:cubicBezTo>
                    <a:pt x="27" y="18"/>
                    <a:pt x="26" y="17"/>
                    <a:pt x="26" y="16"/>
                  </a:cubicBezTo>
                  <a:cubicBezTo>
                    <a:pt x="27" y="11"/>
                    <a:pt x="23" y="8"/>
                    <a:pt x="22" y="4"/>
                  </a:cubicBezTo>
                  <a:cubicBezTo>
                    <a:pt x="22" y="3"/>
                    <a:pt x="21" y="2"/>
                    <a:pt x="20" y="0"/>
                  </a:cubicBezTo>
                  <a:cubicBezTo>
                    <a:pt x="24" y="1"/>
                    <a:pt x="26" y="4"/>
                    <a:pt x="26" y="7"/>
                  </a:cubicBezTo>
                  <a:cubicBezTo>
                    <a:pt x="27" y="8"/>
                    <a:pt x="28" y="10"/>
                    <a:pt x="29" y="10"/>
                  </a:cubicBezTo>
                  <a:cubicBezTo>
                    <a:pt x="31" y="10"/>
                    <a:pt x="31" y="9"/>
                    <a:pt x="31" y="7"/>
                  </a:cubicBezTo>
                  <a:cubicBezTo>
                    <a:pt x="31" y="7"/>
                    <a:pt x="32" y="6"/>
                    <a:pt x="33" y="6"/>
                  </a:cubicBezTo>
                  <a:cubicBezTo>
                    <a:pt x="35" y="9"/>
                    <a:pt x="39" y="8"/>
                    <a:pt x="41" y="12"/>
                  </a:cubicBezTo>
                  <a:cubicBezTo>
                    <a:pt x="42" y="15"/>
                    <a:pt x="44" y="15"/>
                    <a:pt x="46" y="14"/>
                  </a:cubicBezTo>
                  <a:cubicBezTo>
                    <a:pt x="49" y="13"/>
                    <a:pt x="51" y="11"/>
                    <a:pt x="54" y="9"/>
                  </a:cubicBezTo>
                  <a:cubicBezTo>
                    <a:pt x="54" y="8"/>
                    <a:pt x="55" y="8"/>
                    <a:pt x="56" y="9"/>
                  </a:cubicBezTo>
                  <a:cubicBezTo>
                    <a:pt x="57" y="10"/>
                    <a:pt x="56" y="10"/>
                    <a:pt x="55" y="11"/>
                  </a:cubicBezTo>
                  <a:cubicBezTo>
                    <a:pt x="54" y="11"/>
                    <a:pt x="54" y="12"/>
                    <a:pt x="53" y="12"/>
                  </a:cubicBezTo>
                  <a:cubicBezTo>
                    <a:pt x="46" y="18"/>
                    <a:pt x="46" y="20"/>
                    <a:pt x="52" y="27"/>
                  </a:cubicBezTo>
                  <a:cubicBezTo>
                    <a:pt x="54" y="29"/>
                    <a:pt x="52" y="30"/>
                    <a:pt x="51" y="31"/>
                  </a:cubicBezTo>
                  <a:cubicBezTo>
                    <a:pt x="49" y="32"/>
                    <a:pt x="46" y="30"/>
                    <a:pt x="46" y="34"/>
                  </a:cubicBezTo>
                  <a:cubicBezTo>
                    <a:pt x="46" y="37"/>
                    <a:pt x="47" y="38"/>
                    <a:pt x="48" y="40"/>
                  </a:cubicBezTo>
                  <a:cubicBezTo>
                    <a:pt x="47" y="40"/>
                    <a:pt x="47" y="40"/>
                    <a:pt x="46" y="40"/>
                  </a:cubicBezTo>
                  <a:cubicBezTo>
                    <a:pt x="44" y="38"/>
                    <a:pt x="42" y="38"/>
                    <a:pt x="40" y="40"/>
                  </a:cubicBezTo>
                  <a:cubicBezTo>
                    <a:pt x="29" y="40"/>
                    <a:pt x="19" y="40"/>
                    <a:pt x="8" y="40"/>
                  </a:cubicBezTo>
                  <a:close/>
                </a:path>
              </a:pathLst>
            </a:custGeom>
            <a:solidFill>
              <a:srgbClr val="ED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39">
              <a:extLst>
                <a:ext uri="{FF2B5EF4-FFF2-40B4-BE49-F238E27FC236}">
                  <a16:creationId xmlns:a16="http://schemas.microsoft.com/office/drawing/2014/main" id="{B2B6DB68-08A9-BE0E-11BB-2AE9C2A8F0D6}"/>
                </a:ext>
              </a:extLst>
            </p:cNvPr>
            <p:cNvSpPr/>
            <p:nvPr userDrawn="1"/>
          </p:nvSpPr>
          <p:spPr bwMode="auto">
            <a:xfrm>
              <a:off x="11796713" y="6696075"/>
              <a:ext cx="214312" cy="161925"/>
            </a:xfrm>
            <a:custGeom>
              <a:avLst/>
              <a:gdLst>
                <a:gd name="T0" fmla="*/ 43 w 57"/>
                <a:gd name="T1" fmla="*/ 25 h 43"/>
                <a:gd name="T2" fmla="*/ 45 w 57"/>
                <a:gd name="T3" fmla="*/ 26 h 43"/>
                <a:gd name="T4" fmla="*/ 49 w 57"/>
                <a:gd name="T5" fmla="*/ 28 h 43"/>
                <a:gd name="T6" fmla="*/ 46 w 57"/>
                <a:gd name="T7" fmla="*/ 30 h 43"/>
                <a:gd name="T8" fmla="*/ 44 w 57"/>
                <a:gd name="T9" fmla="*/ 31 h 43"/>
                <a:gd name="T10" fmla="*/ 46 w 57"/>
                <a:gd name="T11" fmla="*/ 33 h 43"/>
                <a:gd name="T12" fmla="*/ 57 w 57"/>
                <a:gd name="T13" fmla="*/ 37 h 43"/>
                <a:gd name="T14" fmla="*/ 49 w 57"/>
                <a:gd name="T15" fmla="*/ 37 h 43"/>
                <a:gd name="T16" fmla="*/ 43 w 57"/>
                <a:gd name="T17" fmla="*/ 36 h 43"/>
                <a:gd name="T18" fmla="*/ 40 w 57"/>
                <a:gd name="T19" fmla="*/ 39 h 43"/>
                <a:gd name="T20" fmla="*/ 36 w 57"/>
                <a:gd name="T21" fmla="*/ 43 h 43"/>
                <a:gd name="T22" fmla="*/ 9 w 57"/>
                <a:gd name="T23" fmla="*/ 43 h 43"/>
                <a:gd name="T24" fmla="*/ 12 w 57"/>
                <a:gd name="T25" fmla="*/ 36 h 43"/>
                <a:gd name="T26" fmla="*/ 13 w 57"/>
                <a:gd name="T27" fmla="*/ 34 h 43"/>
                <a:gd name="T28" fmla="*/ 10 w 57"/>
                <a:gd name="T29" fmla="*/ 33 h 43"/>
                <a:gd name="T30" fmla="*/ 3 w 57"/>
                <a:gd name="T31" fmla="*/ 33 h 43"/>
                <a:gd name="T32" fmla="*/ 0 w 57"/>
                <a:gd name="T33" fmla="*/ 31 h 43"/>
                <a:gd name="T34" fmla="*/ 2 w 57"/>
                <a:gd name="T35" fmla="*/ 28 h 43"/>
                <a:gd name="T36" fmla="*/ 9 w 57"/>
                <a:gd name="T37" fmla="*/ 27 h 43"/>
                <a:gd name="T38" fmla="*/ 14 w 57"/>
                <a:gd name="T39" fmla="*/ 24 h 43"/>
                <a:gd name="T40" fmla="*/ 11 w 57"/>
                <a:gd name="T41" fmla="*/ 20 h 43"/>
                <a:gd name="T42" fmla="*/ 2 w 57"/>
                <a:gd name="T43" fmla="*/ 11 h 43"/>
                <a:gd name="T44" fmla="*/ 12 w 57"/>
                <a:gd name="T45" fmla="*/ 17 h 43"/>
                <a:gd name="T46" fmla="*/ 17 w 57"/>
                <a:gd name="T47" fmla="*/ 20 h 43"/>
                <a:gd name="T48" fmla="*/ 20 w 57"/>
                <a:gd name="T49" fmla="*/ 14 h 43"/>
                <a:gd name="T50" fmla="*/ 23 w 57"/>
                <a:gd name="T51" fmla="*/ 12 h 43"/>
                <a:gd name="T52" fmla="*/ 32 w 57"/>
                <a:gd name="T53" fmla="*/ 14 h 43"/>
                <a:gd name="T54" fmla="*/ 36 w 57"/>
                <a:gd name="T55" fmla="*/ 12 h 43"/>
                <a:gd name="T56" fmla="*/ 42 w 57"/>
                <a:gd name="T57" fmla="*/ 3 h 43"/>
                <a:gd name="T58" fmla="*/ 45 w 57"/>
                <a:gd name="T59" fmla="*/ 1 h 43"/>
                <a:gd name="T60" fmla="*/ 38 w 57"/>
                <a:gd name="T61" fmla="*/ 16 h 43"/>
                <a:gd name="T62" fmla="*/ 40 w 57"/>
                <a:gd name="T63" fmla="*/ 20 h 43"/>
                <a:gd name="T64" fmla="*/ 43 w 57"/>
                <a:gd name="T65" fmla="*/ 24 h 43"/>
                <a:gd name="T66" fmla="*/ 35 w 57"/>
                <a:gd name="T67" fmla="*/ 29 h 43"/>
                <a:gd name="T68" fmla="*/ 32 w 57"/>
                <a:gd name="T69" fmla="*/ 36 h 43"/>
                <a:gd name="T70" fmla="*/ 33 w 57"/>
                <a:gd name="T71" fmla="*/ 39 h 43"/>
                <a:gd name="T72" fmla="*/ 35 w 57"/>
                <a:gd name="T73" fmla="*/ 37 h 43"/>
                <a:gd name="T74" fmla="*/ 43 w 57"/>
                <a:gd name="T75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7" h="43">
                  <a:moveTo>
                    <a:pt x="43" y="25"/>
                  </a:moveTo>
                  <a:cubicBezTo>
                    <a:pt x="44" y="25"/>
                    <a:pt x="44" y="25"/>
                    <a:pt x="45" y="26"/>
                  </a:cubicBezTo>
                  <a:cubicBezTo>
                    <a:pt x="47" y="26"/>
                    <a:pt x="49" y="26"/>
                    <a:pt x="49" y="28"/>
                  </a:cubicBezTo>
                  <a:cubicBezTo>
                    <a:pt x="49" y="29"/>
                    <a:pt x="47" y="29"/>
                    <a:pt x="46" y="30"/>
                  </a:cubicBezTo>
                  <a:cubicBezTo>
                    <a:pt x="45" y="30"/>
                    <a:pt x="44" y="31"/>
                    <a:pt x="44" y="31"/>
                  </a:cubicBezTo>
                  <a:cubicBezTo>
                    <a:pt x="44" y="33"/>
                    <a:pt x="46" y="33"/>
                    <a:pt x="46" y="33"/>
                  </a:cubicBezTo>
                  <a:cubicBezTo>
                    <a:pt x="50" y="33"/>
                    <a:pt x="54" y="35"/>
                    <a:pt x="57" y="37"/>
                  </a:cubicBezTo>
                  <a:cubicBezTo>
                    <a:pt x="54" y="39"/>
                    <a:pt x="51" y="37"/>
                    <a:pt x="49" y="37"/>
                  </a:cubicBezTo>
                  <a:cubicBezTo>
                    <a:pt x="47" y="37"/>
                    <a:pt x="45" y="36"/>
                    <a:pt x="43" y="36"/>
                  </a:cubicBezTo>
                  <a:cubicBezTo>
                    <a:pt x="39" y="35"/>
                    <a:pt x="39" y="37"/>
                    <a:pt x="40" y="39"/>
                  </a:cubicBezTo>
                  <a:cubicBezTo>
                    <a:pt x="39" y="41"/>
                    <a:pt x="38" y="42"/>
                    <a:pt x="36" y="43"/>
                  </a:cubicBezTo>
                  <a:cubicBezTo>
                    <a:pt x="27" y="43"/>
                    <a:pt x="18" y="43"/>
                    <a:pt x="9" y="43"/>
                  </a:cubicBezTo>
                  <a:cubicBezTo>
                    <a:pt x="9" y="40"/>
                    <a:pt x="9" y="38"/>
                    <a:pt x="12" y="36"/>
                  </a:cubicBezTo>
                  <a:cubicBezTo>
                    <a:pt x="12" y="35"/>
                    <a:pt x="13" y="35"/>
                    <a:pt x="13" y="34"/>
                  </a:cubicBezTo>
                  <a:cubicBezTo>
                    <a:pt x="12" y="33"/>
                    <a:pt x="11" y="32"/>
                    <a:pt x="10" y="33"/>
                  </a:cubicBezTo>
                  <a:cubicBezTo>
                    <a:pt x="7" y="34"/>
                    <a:pt x="5" y="33"/>
                    <a:pt x="3" y="33"/>
                  </a:cubicBezTo>
                  <a:cubicBezTo>
                    <a:pt x="1" y="33"/>
                    <a:pt x="0" y="32"/>
                    <a:pt x="0" y="31"/>
                  </a:cubicBezTo>
                  <a:cubicBezTo>
                    <a:pt x="0" y="29"/>
                    <a:pt x="1" y="28"/>
                    <a:pt x="2" y="28"/>
                  </a:cubicBezTo>
                  <a:cubicBezTo>
                    <a:pt x="4" y="27"/>
                    <a:pt x="7" y="27"/>
                    <a:pt x="9" y="27"/>
                  </a:cubicBezTo>
                  <a:cubicBezTo>
                    <a:pt x="11" y="27"/>
                    <a:pt x="13" y="27"/>
                    <a:pt x="14" y="24"/>
                  </a:cubicBezTo>
                  <a:cubicBezTo>
                    <a:pt x="15" y="22"/>
                    <a:pt x="13" y="21"/>
                    <a:pt x="11" y="20"/>
                  </a:cubicBezTo>
                  <a:cubicBezTo>
                    <a:pt x="8" y="18"/>
                    <a:pt x="5" y="15"/>
                    <a:pt x="2" y="11"/>
                  </a:cubicBezTo>
                  <a:cubicBezTo>
                    <a:pt x="7" y="12"/>
                    <a:pt x="9" y="15"/>
                    <a:pt x="12" y="17"/>
                  </a:cubicBezTo>
                  <a:cubicBezTo>
                    <a:pt x="13" y="19"/>
                    <a:pt x="15" y="21"/>
                    <a:pt x="17" y="20"/>
                  </a:cubicBezTo>
                  <a:cubicBezTo>
                    <a:pt x="19" y="19"/>
                    <a:pt x="20" y="17"/>
                    <a:pt x="20" y="14"/>
                  </a:cubicBezTo>
                  <a:cubicBezTo>
                    <a:pt x="20" y="12"/>
                    <a:pt x="21" y="9"/>
                    <a:pt x="23" y="12"/>
                  </a:cubicBezTo>
                  <a:cubicBezTo>
                    <a:pt x="26" y="15"/>
                    <a:pt x="30" y="13"/>
                    <a:pt x="32" y="14"/>
                  </a:cubicBezTo>
                  <a:cubicBezTo>
                    <a:pt x="34" y="15"/>
                    <a:pt x="35" y="14"/>
                    <a:pt x="36" y="12"/>
                  </a:cubicBezTo>
                  <a:cubicBezTo>
                    <a:pt x="38" y="9"/>
                    <a:pt x="40" y="6"/>
                    <a:pt x="42" y="3"/>
                  </a:cubicBezTo>
                  <a:cubicBezTo>
                    <a:pt x="43" y="1"/>
                    <a:pt x="43" y="0"/>
                    <a:pt x="45" y="1"/>
                  </a:cubicBezTo>
                  <a:cubicBezTo>
                    <a:pt x="43" y="6"/>
                    <a:pt x="40" y="11"/>
                    <a:pt x="38" y="16"/>
                  </a:cubicBezTo>
                  <a:cubicBezTo>
                    <a:pt x="37" y="18"/>
                    <a:pt x="37" y="20"/>
                    <a:pt x="40" y="20"/>
                  </a:cubicBezTo>
                  <a:cubicBezTo>
                    <a:pt x="43" y="20"/>
                    <a:pt x="43" y="22"/>
                    <a:pt x="43" y="24"/>
                  </a:cubicBezTo>
                  <a:cubicBezTo>
                    <a:pt x="39" y="24"/>
                    <a:pt x="36" y="26"/>
                    <a:pt x="35" y="29"/>
                  </a:cubicBezTo>
                  <a:cubicBezTo>
                    <a:pt x="34" y="32"/>
                    <a:pt x="33" y="34"/>
                    <a:pt x="32" y="36"/>
                  </a:cubicBezTo>
                  <a:cubicBezTo>
                    <a:pt x="32" y="37"/>
                    <a:pt x="32" y="38"/>
                    <a:pt x="33" y="39"/>
                  </a:cubicBezTo>
                  <a:cubicBezTo>
                    <a:pt x="34" y="40"/>
                    <a:pt x="35" y="38"/>
                    <a:pt x="35" y="37"/>
                  </a:cubicBezTo>
                  <a:cubicBezTo>
                    <a:pt x="37" y="33"/>
                    <a:pt x="41" y="30"/>
                    <a:pt x="43" y="25"/>
                  </a:cubicBezTo>
                  <a:close/>
                </a:path>
              </a:pathLst>
            </a:custGeom>
            <a:solidFill>
              <a:srgbClr val="F1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40">
              <a:extLst>
                <a:ext uri="{FF2B5EF4-FFF2-40B4-BE49-F238E27FC236}">
                  <a16:creationId xmlns:a16="http://schemas.microsoft.com/office/drawing/2014/main" id="{66AA52C2-040E-1EF2-425B-A53BB2D0B737}"/>
                </a:ext>
              </a:extLst>
            </p:cNvPr>
            <p:cNvSpPr/>
            <p:nvPr userDrawn="1"/>
          </p:nvSpPr>
          <p:spPr bwMode="auto">
            <a:xfrm>
              <a:off x="11450638" y="6756400"/>
              <a:ext cx="211137" cy="101600"/>
            </a:xfrm>
            <a:custGeom>
              <a:avLst/>
              <a:gdLst>
                <a:gd name="T0" fmla="*/ 54 w 56"/>
                <a:gd name="T1" fmla="*/ 27 h 27"/>
                <a:gd name="T2" fmla="*/ 2 w 56"/>
                <a:gd name="T3" fmla="*/ 27 h 27"/>
                <a:gd name="T4" fmla="*/ 8 w 56"/>
                <a:gd name="T5" fmla="*/ 15 h 27"/>
                <a:gd name="T6" fmla="*/ 20 w 56"/>
                <a:gd name="T7" fmla="*/ 11 h 27"/>
                <a:gd name="T8" fmla="*/ 21 w 56"/>
                <a:gd name="T9" fmla="*/ 8 h 27"/>
                <a:gd name="T10" fmla="*/ 20 w 56"/>
                <a:gd name="T11" fmla="*/ 5 h 27"/>
                <a:gd name="T12" fmla="*/ 23 w 56"/>
                <a:gd name="T13" fmla="*/ 3 h 27"/>
                <a:gd name="T14" fmla="*/ 33 w 56"/>
                <a:gd name="T15" fmla="*/ 1 h 27"/>
                <a:gd name="T16" fmla="*/ 37 w 56"/>
                <a:gd name="T17" fmla="*/ 2 h 27"/>
                <a:gd name="T18" fmla="*/ 45 w 56"/>
                <a:gd name="T19" fmla="*/ 7 h 27"/>
                <a:gd name="T20" fmla="*/ 54 w 56"/>
                <a:gd name="T21" fmla="*/ 11 h 27"/>
                <a:gd name="T22" fmla="*/ 52 w 56"/>
                <a:gd name="T23" fmla="*/ 18 h 27"/>
                <a:gd name="T24" fmla="*/ 48 w 56"/>
                <a:gd name="T25" fmla="*/ 19 h 27"/>
                <a:gd name="T26" fmla="*/ 44 w 56"/>
                <a:gd name="T27" fmla="*/ 19 h 27"/>
                <a:gd name="T28" fmla="*/ 50 w 56"/>
                <a:gd name="T29" fmla="*/ 22 h 27"/>
                <a:gd name="T30" fmla="*/ 54 w 56"/>
                <a:gd name="T3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7">
                  <a:moveTo>
                    <a:pt x="54" y="27"/>
                  </a:moveTo>
                  <a:cubicBezTo>
                    <a:pt x="37" y="27"/>
                    <a:pt x="19" y="27"/>
                    <a:pt x="2" y="27"/>
                  </a:cubicBezTo>
                  <a:cubicBezTo>
                    <a:pt x="0" y="22"/>
                    <a:pt x="2" y="18"/>
                    <a:pt x="8" y="15"/>
                  </a:cubicBezTo>
                  <a:cubicBezTo>
                    <a:pt x="12" y="14"/>
                    <a:pt x="16" y="12"/>
                    <a:pt x="20" y="11"/>
                  </a:cubicBezTo>
                  <a:cubicBezTo>
                    <a:pt x="23" y="11"/>
                    <a:pt x="24" y="10"/>
                    <a:pt x="21" y="8"/>
                  </a:cubicBezTo>
                  <a:cubicBezTo>
                    <a:pt x="20" y="7"/>
                    <a:pt x="20" y="6"/>
                    <a:pt x="20" y="5"/>
                  </a:cubicBezTo>
                  <a:cubicBezTo>
                    <a:pt x="21" y="3"/>
                    <a:pt x="22" y="3"/>
                    <a:pt x="23" y="3"/>
                  </a:cubicBezTo>
                  <a:cubicBezTo>
                    <a:pt x="26" y="3"/>
                    <a:pt x="30" y="5"/>
                    <a:pt x="33" y="1"/>
                  </a:cubicBezTo>
                  <a:cubicBezTo>
                    <a:pt x="33" y="0"/>
                    <a:pt x="35" y="1"/>
                    <a:pt x="37" y="2"/>
                  </a:cubicBezTo>
                  <a:cubicBezTo>
                    <a:pt x="40" y="3"/>
                    <a:pt x="42" y="5"/>
                    <a:pt x="45" y="7"/>
                  </a:cubicBezTo>
                  <a:cubicBezTo>
                    <a:pt x="47" y="9"/>
                    <a:pt x="50" y="12"/>
                    <a:pt x="54" y="11"/>
                  </a:cubicBezTo>
                  <a:cubicBezTo>
                    <a:pt x="56" y="14"/>
                    <a:pt x="56" y="16"/>
                    <a:pt x="52" y="18"/>
                  </a:cubicBezTo>
                  <a:cubicBezTo>
                    <a:pt x="51" y="18"/>
                    <a:pt x="50" y="19"/>
                    <a:pt x="48" y="19"/>
                  </a:cubicBezTo>
                  <a:cubicBezTo>
                    <a:pt x="47" y="19"/>
                    <a:pt x="45" y="19"/>
                    <a:pt x="44" y="19"/>
                  </a:cubicBezTo>
                  <a:cubicBezTo>
                    <a:pt x="45" y="21"/>
                    <a:pt x="48" y="21"/>
                    <a:pt x="50" y="22"/>
                  </a:cubicBezTo>
                  <a:cubicBezTo>
                    <a:pt x="52" y="23"/>
                    <a:pt x="54" y="24"/>
                    <a:pt x="54" y="27"/>
                  </a:cubicBezTo>
                  <a:close/>
                </a:path>
              </a:pathLst>
            </a:custGeom>
            <a:solidFill>
              <a:srgbClr val="EB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41">
              <a:extLst>
                <a:ext uri="{FF2B5EF4-FFF2-40B4-BE49-F238E27FC236}">
                  <a16:creationId xmlns:a16="http://schemas.microsoft.com/office/drawing/2014/main" id="{0D900CDC-17CC-49B4-9410-BF2D4EC0D5A7}"/>
                </a:ext>
              </a:extLst>
            </p:cNvPr>
            <p:cNvSpPr/>
            <p:nvPr userDrawn="1"/>
          </p:nvSpPr>
          <p:spPr bwMode="auto">
            <a:xfrm>
              <a:off x="12041188" y="4448175"/>
              <a:ext cx="153987" cy="112713"/>
            </a:xfrm>
            <a:custGeom>
              <a:avLst/>
              <a:gdLst>
                <a:gd name="T0" fmla="*/ 41 w 41"/>
                <a:gd name="T1" fmla="*/ 27 h 30"/>
                <a:gd name="T2" fmla="*/ 24 w 41"/>
                <a:gd name="T3" fmla="*/ 23 h 30"/>
                <a:gd name="T4" fmla="*/ 7 w 41"/>
                <a:gd name="T5" fmla="*/ 16 h 30"/>
                <a:gd name="T6" fmla="*/ 1 w 41"/>
                <a:gd name="T7" fmla="*/ 14 h 30"/>
                <a:gd name="T8" fmla="*/ 4 w 41"/>
                <a:gd name="T9" fmla="*/ 10 h 30"/>
                <a:gd name="T10" fmla="*/ 10 w 41"/>
                <a:gd name="T11" fmla="*/ 5 h 30"/>
                <a:gd name="T12" fmla="*/ 23 w 41"/>
                <a:gd name="T13" fmla="*/ 5 h 30"/>
                <a:gd name="T14" fmla="*/ 28 w 41"/>
                <a:gd name="T15" fmla="*/ 10 h 30"/>
                <a:gd name="T16" fmla="*/ 41 w 41"/>
                <a:gd name="T17" fmla="*/ 18 h 30"/>
                <a:gd name="T18" fmla="*/ 41 w 41"/>
                <a:gd name="T19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0">
                  <a:moveTo>
                    <a:pt x="41" y="27"/>
                  </a:moveTo>
                  <a:cubicBezTo>
                    <a:pt x="34" y="30"/>
                    <a:pt x="29" y="28"/>
                    <a:pt x="24" y="23"/>
                  </a:cubicBezTo>
                  <a:cubicBezTo>
                    <a:pt x="20" y="17"/>
                    <a:pt x="14" y="15"/>
                    <a:pt x="7" y="16"/>
                  </a:cubicBezTo>
                  <a:cubicBezTo>
                    <a:pt x="4" y="17"/>
                    <a:pt x="2" y="16"/>
                    <a:pt x="1" y="14"/>
                  </a:cubicBezTo>
                  <a:cubicBezTo>
                    <a:pt x="0" y="11"/>
                    <a:pt x="3" y="11"/>
                    <a:pt x="4" y="10"/>
                  </a:cubicBezTo>
                  <a:cubicBezTo>
                    <a:pt x="6" y="8"/>
                    <a:pt x="8" y="6"/>
                    <a:pt x="10" y="5"/>
                  </a:cubicBezTo>
                  <a:cubicBezTo>
                    <a:pt x="14" y="0"/>
                    <a:pt x="19" y="0"/>
                    <a:pt x="23" y="5"/>
                  </a:cubicBezTo>
                  <a:cubicBezTo>
                    <a:pt x="25" y="6"/>
                    <a:pt x="27" y="8"/>
                    <a:pt x="28" y="10"/>
                  </a:cubicBezTo>
                  <a:cubicBezTo>
                    <a:pt x="31" y="15"/>
                    <a:pt x="36" y="17"/>
                    <a:pt x="41" y="18"/>
                  </a:cubicBezTo>
                  <a:cubicBezTo>
                    <a:pt x="41" y="21"/>
                    <a:pt x="41" y="24"/>
                    <a:pt x="41" y="27"/>
                  </a:cubicBezTo>
                  <a:close/>
                </a:path>
              </a:pathLst>
            </a:custGeom>
            <a:solidFill>
              <a:srgbClr val="EE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42">
              <a:extLst>
                <a:ext uri="{FF2B5EF4-FFF2-40B4-BE49-F238E27FC236}">
                  <a16:creationId xmlns:a16="http://schemas.microsoft.com/office/drawing/2014/main" id="{33E80ADA-8471-F273-55F8-C95CD69662C0}"/>
                </a:ext>
              </a:extLst>
            </p:cNvPr>
            <p:cNvSpPr/>
            <p:nvPr userDrawn="1"/>
          </p:nvSpPr>
          <p:spPr bwMode="auto">
            <a:xfrm>
              <a:off x="12015788" y="6067425"/>
              <a:ext cx="179387" cy="90488"/>
            </a:xfrm>
            <a:custGeom>
              <a:avLst/>
              <a:gdLst>
                <a:gd name="T0" fmla="*/ 48 w 48"/>
                <a:gd name="T1" fmla="*/ 24 h 24"/>
                <a:gd name="T2" fmla="*/ 30 w 48"/>
                <a:gd name="T3" fmla="*/ 16 h 24"/>
                <a:gd name="T4" fmla="*/ 22 w 48"/>
                <a:gd name="T5" fmla="*/ 15 h 24"/>
                <a:gd name="T6" fmla="*/ 14 w 48"/>
                <a:gd name="T7" fmla="*/ 16 h 24"/>
                <a:gd name="T8" fmla="*/ 8 w 48"/>
                <a:gd name="T9" fmla="*/ 16 h 24"/>
                <a:gd name="T10" fmla="*/ 0 w 48"/>
                <a:gd name="T11" fmla="*/ 4 h 24"/>
                <a:gd name="T12" fmla="*/ 1 w 48"/>
                <a:gd name="T13" fmla="*/ 2 h 24"/>
                <a:gd name="T14" fmla="*/ 15 w 48"/>
                <a:gd name="T15" fmla="*/ 2 h 24"/>
                <a:gd name="T16" fmla="*/ 29 w 48"/>
                <a:gd name="T17" fmla="*/ 0 h 24"/>
                <a:gd name="T18" fmla="*/ 32 w 48"/>
                <a:gd name="T19" fmla="*/ 4 h 24"/>
                <a:gd name="T20" fmla="*/ 34 w 48"/>
                <a:gd name="T21" fmla="*/ 9 h 24"/>
                <a:gd name="T22" fmla="*/ 43 w 48"/>
                <a:gd name="T23" fmla="*/ 15 h 24"/>
                <a:gd name="T24" fmla="*/ 48 w 48"/>
                <a:gd name="T25" fmla="*/ 16 h 24"/>
                <a:gd name="T26" fmla="*/ 48 w 48"/>
                <a:gd name="T2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24">
                  <a:moveTo>
                    <a:pt x="48" y="24"/>
                  </a:moveTo>
                  <a:cubicBezTo>
                    <a:pt x="42" y="22"/>
                    <a:pt x="35" y="21"/>
                    <a:pt x="30" y="16"/>
                  </a:cubicBezTo>
                  <a:cubicBezTo>
                    <a:pt x="28" y="14"/>
                    <a:pt x="25" y="14"/>
                    <a:pt x="22" y="15"/>
                  </a:cubicBezTo>
                  <a:cubicBezTo>
                    <a:pt x="20" y="15"/>
                    <a:pt x="17" y="16"/>
                    <a:pt x="14" y="16"/>
                  </a:cubicBezTo>
                  <a:cubicBezTo>
                    <a:pt x="12" y="16"/>
                    <a:pt x="10" y="16"/>
                    <a:pt x="8" y="16"/>
                  </a:cubicBezTo>
                  <a:cubicBezTo>
                    <a:pt x="5" y="12"/>
                    <a:pt x="4" y="8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6" y="1"/>
                    <a:pt x="10" y="1"/>
                    <a:pt x="15" y="2"/>
                  </a:cubicBezTo>
                  <a:cubicBezTo>
                    <a:pt x="20" y="4"/>
                    <a:pt x="24" y="1"/>
                    <a:pt x="29" y="0"/>
                  </a:cubicBezTo>
                  <a:cubicBezTo>
                    <a:pt x="34" y="0"/>
                    <a:pt x="34" y="0"/>
                    <a:pt x="32" y="4"/>
                  </a:cubicBezTo>
                  <a:cubicBezTo>
                    <a:pt x="31" y="6"/>
                    <a:pt x="32" y="8"/>
                    <a:pt x="34" y="9"/>
                  </a:cubicBezTo>
                  <a:cubicBezTo>
                    <a:pt x="36" y="12"/>
                    <a:pt x="40" y="14"/>
                    <a:pt x="43" y="15"/>
                  </a:cubicBezTo>
                  <a:cubicBezTo>
                    <a:pt x="45" y="15"/>
                    <a:pt x="47" y="15"/>
                    <a:pt x="48" y="16"/>
                  </a:cubicBezTo>
                  <a:cubicBezTo>
                    <a:pt x="48" y="19"/>
                    <a:pt x="48" y="21"/>
                    <a:pt x="48" y="24"/>
                  </a:cubicBezTo>
                  <a:close/>
                </a:path>
              </a:pathLst>
            </a:custGeom>
            <a:solidFill>
              <a:srgbClr val="715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43">
              <a:extLst>
                <a:ext uri="{FF2B5EF4-FFF2-40B4-BE49-F238E27FC236}">
                  <a16:creationId xmlns:a16="http://schemas.microsoft.com/office/drawing/2014/main" id="{1172EEB8-7DE9-1A6F-D537-E204107730DE}"/>
                </a:ext>
              </a:extLst>
            </p:cNvPr>
            <p:cNvSpPr/>
            <p:nvPr userDrawn="1"/>
          </p:nvSpPr>
          <p:spPr bwMode="auto">
            <a:xfrm>
              <a:off x="12123738" y="6003925"/>
              <a:ext cx="71437" cy="127000"/>
            </a:xfrm>
            <a:custGeom>
              <a:avLst/>
              <a:gdLst>
                <a:gd name="T0" fmla="*/ 19 w 19"/>
                <a:gd name="T1" fmla="*/ 33 h 34"/>
                <a:gd name="T2" fmla="*/ 6 w 19"/>
                <a:gd name="T3" fmla="*/ 29 h 34"/>
                <a:gd name="T4" fmla="*/ 4 w 19"/>
                <a:gd name="T5" fmla="*/ 18 h 34"/>
                <a:gd name="T6" fmla="*/ 0 w 19"/>
                <a:gd name="T7" fmla="*/ 17 h 34"/>
                <a:gd name="T8" fmla="*/ 2 w 19"/>
                <a:gd name="T9" fmla="*/ 16 h 34"/>
                <a:gd name="T10" fmla="*/ 4 w 19"/>
                <a:gd name="T11" fmla="*/ 13 h 34"/>
                <a:gd name="T12" fmla="*/ 5 w 19"/>
                <a:gd name="T13" fmla="*/ 7 h 34"/>
                <a:gd name="T14" fmla="*/ 19 w 19"/>
                <a:gd name="T15" fmla="*/ 0 h 34"/>
                <a:gd name="T16" fmla="*/ 19 w 19"/>
                <a:gd name="T17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4">
                  <a:moveTo>
                    <a:pt x="19" y="33"/>
                  </a:moveTo>
                  <a:cubicBezTo>
                    <a:pt x="14" y="34"/>
                    <a:pt x="10" y="32"/>
                    <a:pt x="6" y="29"/>
                  </a:cubicBezTo>
                  <a:cubicBezTo>
                    <a:pt x="1" y="25"/>
                    <a:pt x="0" y="23"/>
                    <a:pt x="4" y="18"/>
                  </a:cubicBezTo>
                  <a:cubicBezTo>
                    <a:pt x="3" y="17"/>
                    <a:pt x="1" y="18"/>
                    <a:pt x="0" y="17"/>
                  </a:cubicBezTo>
                  <a:cubicBezTo>
                    <a:pt x="0" y="16"/>
                    <a:pt x="1" y="16"/>
                    <a:pt x="2" y="16"/>
                  </a:cubicBezTo>
                  <a:cubicBezTo>
                    <a:pt x="5" y="16"/>
                    <a:pt x="6" y="15"/>
                    <a:pt x="4" y="13"/>
                  </a:cubicBezTo>
                  <a:cubicBezTo>
                    <a:pt x="2" y="10"/>
                    <a:pt x="3" y="9"/>
                    <a:pt x="5" y="7"/>
                  </a:cubicBezTo>
                  <a:cubicBezTo>
                    <a:pt x="9" y="3"/>
                    <a:pt x="13" y="0"/>
                    <a:pt x="19" y="0"/>
                  </a:cubicBezTo>
                  <a:cubicBezTo>
                    <a:pt x="19" y="11"/>
                    <a:pt x="19" y="22"/>
                    <a:pt x="19" y="33"/>
                  </a:cubicBezTo>
                  <a:close/>
                </a:path>
              </a:pathLst>
            </a:custGeom>
            <a:solidFill>
              <a:srgbClr val="EC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44">
              <a:extLst>
                <a:ext uri="{FF2B5EF4-FFF2-40B4-BE49-F238E27FC236}">
                  <a16:creationId xmlns:a16="http://schemas.microsoft.com/office/drawing/2014/main" id="{4D992BFD-05C9-39DB-B985-1575D6163BB3}"/>
                </a:ext>
              </a:extLst>
            </p:cNvPr>
            <p:cNvSpPr/>
            <p:nvPr userDrawn="1"/>
          </p:nvSpPr>
          <p:spPr bwMode="auto">
            <a:xfrm>
              <a:off x="11601450" y="6775450"/>
              <a:ext cx="173037" cy="82550"/>
            </a:xfrm>
            <a:custGeom>
              <a:avLst/>
              <a:gdLst>
                <a:gd name="T0" fmla="*/ 14 w 46"/>
                <a:gd name="T1" fmla="*/ 22 h 22"/>
                <a:gd name="T2" fmla="*/ 7 w 46"/>
                <a:gd name="T3" fmla="*/ 18 h 22"/>
                <a:gd name="T4" fmla="*/ 0 w 46"/>
                <a:gd name="T5" fmla="*/ 13 h 22"/>
                <a:gd name="T6" fmla="*/ 9 w 46"/>
                <a:gd name="T7" fmla="*/ 13 h 22"/>
                <a:gd name="T8" fmla="*/ 14 w 46"/>
                <a:gd name="T9" fmla="*/ 6 h 22"/>
                <a:gd name="T10" fmla="*/ 12 w 46"/>
                <a:gd name="T11" fmla="*/ 1 h 22"/>
                <a:gd name="T12" fmla="*/ 18 w 46"/>
                <a:gd name="T13" fmla="*/ 1 h 22"/>
                <a:gd name="T14" fmla="*/ 33 w 46"/>
                <a:gd name="T15" fmla="*/ 8 h 22"/>
                <a:gd name="T16" fmla="*/ 38 w 46"/>
                <a:gd name="T17" fmla="*/ 7 h 22"/>
                <a:gd name="T18" fmla="*/ 46 w 46"/>
                <a:gd name="T19" fmla="*/ 9 h 22"/>
                <a:gd name="T20" fmla="*/ 30 w 46"/>
                <a:gd name="T21" fmla="*/ 22 h 22"/>
                <a:gd name="T22" fmla="*/ 14 w 46"/>
                <a:gd name="T2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22">
                  <a:moveTo>
                    <a:pt x="14" y="22"/>
                  </a:moveTo>
                  <a:cubicBezTo>
                    <a:pt x="12" y="20"/>
                    <a:pt x="10" y="18"/>
                    <a:pt x="7" y="18"/>
                  </a:cubicBezTo>
                  <a:cubicBezTo>
                    <a:pt x="5" y="17"/>
                    <a:pt x="2" y="16"/>
                    <a:pt x="0" y="13"/>
                  </a:cubicBezTo>
                  <a:cubicBezTo>
                    <a:pt x="3" y="12"/>
                    <a:pt x="6" y="13"/>
                    <a:pt x="9" y="13"/>
                  </a:cubicBezTo>
                  <a:cubicBezTo>
                    <a:pt x="13" y="12"/>
                    <a:pt x="15" y="10"/>
                    <a:pt x="14" y="6"/>
                  </a:cubicBezTo>
                  <a:cubicBezTo>
                    <a:pt x="11" y="5"/>
                    <a:pt x="12" y="3"/>
                    <a:pt x="12" y="1"/>
                  </a:cubicBezTo>
                  <a:cubicBezTo>
                    <a:pt x="14" y="0"/>
                    <a:pt x="16" y="0"/>
                    <a:pt x="18" y="1"/>
                  </a:cubicBezTo>
                  <a:cubicBezTo>
                    <a:pt x="21" y="7"/>
                    <a:pt x="27" y="8"/>
                    <a:pt x="33" y="8"/>
                  </a:cubicBezTo>
                  <a:cubicBezTo>
                    <a:pt x="35" y="8"/>
                    <a:pt x="37" y="7"/>
                    <a:pt x="38" y="7"/>
                  </a:cubicBezTo>
                  <a:cubicBezTo>
                    <a:pt x="42" y="6"/>
                    <a:pt x="42" y="6"/>
                    <a:pt x="46" y="9"/>
                  </a:cubicBezTo>
                  <a:cubicBezTo>
                    <a:pt x="39" y="12"/>
                    <a:pt x="32" y="15"/>
                    <a:pt x="30" y="22"/>
                  </a:cubicBezTo>
                  <a:cubicBezTo>
                    <a:pt x="25" y="22"/>
                    <a:pt x="19" y="22"/>
                    <a:pt x="14" y="22"/>
                  </a:cubicBezTo>
                  <a:close/>
                </a:path>
              </a:pathLst>
            </a:custGeom>
            <a:solidFill>
              <a:srgbClr val="B97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45">
              <a:extLst>
                <a:ext uri="{FF2B5EF4-FFF2-40B4-BE49-F238E27FC236}">
                  <a16:creationId xmlns:a16="http://schemas.microsoft.com/office/drawing/2014/main" id="{517C283E-E9D5-345D-5E3D-EF5D82E20C3E}"/>
                </a:ext>
              </a:extLst>
            </p:cNvPr>
            <p:cNvSpPr/>
            <p:nvPr userDrawn="1"/>
          </p:nvSpPr>
          <p:spPr bwMode="auto">
            <a:xfrm>
              <a:off x="10660063" y="6640513"/>
              <a:ext cx="112712" cy="217488"/>
            </a:xfrm>
            <a:custGeom>
              <a:avLst/>
              <a:gdLst>
                <a:gd name="T0" fmla="*/ 28 w 30"/>
                <a:gd name="T1" fmla="*/ 11 h 58"/>
                <a:gd name="T2" fmla="*/ 7 w 30"/>
                <a:gd name="T3" fmla="*/ 58 h 58"/>
                <a:gd name="T4" fmla="*/ 0 w 30"/>
                <a:gd name="T5" fmla="*/ 58 h 58"/>
                <a:gd name="T6" fmla="*/ 19 w 30"/>
                <a:gd name="T7" fmla="*/ 10 h 58"/>
                <a:gd name="T8" fmla="*/ 25 w 30"/>
                <a:gd name="T9" fmla="*/ 2 h 58"/>
                <a:gd name="T10" fmla="*/ 28 w 30"/>
                <a:gd name="T11" fmla="*/ 2 h 58"/>
                <a:gd name="T12" fmla="*/ 28 w 30"/>
                <a:gd name="T13" fmla="*/ 1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57">
                  <a:moveTo>
                    <a:pt x="28" y="11"/>
                  </a:moveTo>
                  <a:cubicBezTo>
                    <a:pt x="16" y="25"/>
                    <a:pt x="11" y="41"/>
                    <a:pt x="7" y="58"/>
                  </a:cubicBezTo>
                  <a:cubicBezTo>
                    <a:pt x="5" y="58"/>
                    <a:pt x="2" y="58"/>
                    <a:pt x="0" y="58"/>
                  </a:cubicBezTo>
                  <a:cubicBezTo>
                    <a:pt x="4" y="41"/>
                    <a:pt x="7" y="24"/>
                    <a:pt x="19" y="10"/>
                  </a:cubicBezTo>
                  <a:cubicBezTo>
                    <a:pt x="22" y="8"/>
                    <a:pt x="24" y="5"/>
                    <a:pt x="25" y="2"/>
                  </a:cubicBezTo>
                  <a:cubicBezTo>
                    <a:pt x="26" y="0"/>
                    <a:pt x="27" y="1"/>
                    <a:pt x="28" y="2"/>
                  </a:cubicBezTo>
                  <a:cubicBezTo>
                    <a:pt x="29" y="5"/>
                    <a:pt x="30" y="8"/>
                    <a:pt x="28" y="11"/>
                  </a:cubicBezTo>
                  <a:close/>
                </a:path>
              </a:pathLst>
            </a:custGeom>
            <a:solidFill>
              <a:srgbClr val="6E5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46">
              <a:extLst>
                <a:ext uri="{FF2B5EF4-FFF2-40B4-BE49-F238E27FC236}">
                  <a16:creationId xmlns:a16="http://schemas.microsoft.com/office/drawing/2014/main" id="{F8233661-2D6C-5303-8987-7DC35623F999}"/>
                </a:ext>
              </a:extLst>
            </p:cNvPr>
            <p:cNvSpPr/>
            <p:nvPr userDrawn="1"/>
          </p:nvSpPr>
          <p:spPr bwMode="auto">
            <a:xfrm>
              <a:off x="12079288" y="6764338"/>
              <a:ext cx="115887" cy="93663"/>
            </a:xfrm>
            <a:custGeom>
              <a:avLst/>
              <a:gdLst>
                <a:gd name="T0" fmla="*/ 0 w 31"/>
                <a:gd name="T1" fmla="*/ 25 h 25"/>
                <a:gd name="T2" fmla="*/ 5 w 31"/>
                <a:gd name="T3" fmla="*/ 18 h 25"/>
                <a:gd name="T4" fmla="*/ 19 w 31"/>
                <a:gd name="T5" fmla="*/ 13 h 25"/>
                <a:gd name="T6" fmla="*/ 23 w 31"/>
                <a:gd name="T7" fmla="*/ 9 h 25"/>
                <a:gd name="T8" fmla="*/ 25 w 31"/>
                <a:gd name="T9" fmla="*/ 2 h 25"/>
                <a:gd name="T10" fmla="*/ 31 w 31"/>
                <a:gd name="T11" fmla="*/ 3 h 25"/>
                <a:gd name="T12" fmla="*/ 31 w 31"/>
                <a:gd name="T13" fmla="*/ 23 h 25"/>
                <a:gd name="T14" fmla="*/ 29 w 31"/>
                <a:gd name="T15" fmla="*/ 25 h 25"/>
                <a:gd name="T16" fmla="*/ 0 w 31"/>
                <a:gd name="T1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0" y="21"/>
                    <a:pt x="4" y="20"/>
                    <a:pt x="5" y="18"/>
                  </a:cubicBezTo>
                  <a:cubicBezTo>
                    <a:pt x="9" y="12"/>
                    <a:pt x="14" y="12"/>
                    <a:pt x="19" y="13"/>
                  </a:cubicBezTo>
                  <a:cubicBezTo>
                    <a:pt x="23" y="13"/>
                    <a:pt x="24" y="12"/>
                    <a:pt x="23" y="9"/>
                  </a:cubicBezTo>
                  <a:cubicBezTo>
                    <a:pt x="24" y="7"/>
                    <a:pt x="23" y="4"/>
                    <a:pt x="25" y="2"/>
                  </a:cubicBezTo>
                  <a:cubicBezTo>
                    <a:pt x="27" y="0"/>
                    <a:pt x="29" y="3"/>
                    <a:pt x="31" y="3"/>
                  </a:cubicBezTo>
                  <a:cubicBezTo>
                    <a:pt x="31" y="10"/>
                    <a:pt x="31" y="16"/>
                    <a:pt x="31" y="23"/>
                  </a:cubicBezTo>
                  <a:cubicBezTo>
                    <a:pt x="31" y="25"/>
                    <a:pt x="31" y="25"/>
                    <a:pt x="29" y="25"/>
                  </a:cubicBezTo>
                  <a:cubicBezTo>
                    <a:pt x="19" y="25"/>
                    <a:pt x="10" y="25"/>
                    <a:pt x="0" y="25"/>
                  </a:cubicBezTo>
                  <a:close/>
                </a:path>
              </a:pathLst>
            </a:custGeom>
            <a:solidFill>
              <a:srgbClr val="ECD0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47">
              <a:extLst>
                <a:ext uri="{FF2B5EF4-FFF2-40B4-BE49-F238E27FC236}">
                  <a16:creationId xmlns:a16="http://schemas.microsoft.com/office/drawing/2014/main" id="{1A067651-F681-E4A0-75CA-221C8687A55A}"/>
                </a:ext>
              </a:extLst>
            </p:cNvPr>
            <p:cNvSpPr/>
            <p:nvPr userDrawn="1"/>
          </p:nvSpPr>
          <p:spPr bwMode="auto">
            <a:xfrm>
              <a:off x="9772650" y="6778625"/>
              <a:ext cx="96837" cy="79375"/>
            </a:xfrm>
            <a:custGeom>
              <a:avLst/>
              <a:gdLst>
                <a:gd name="T0" fmla="*/ 26 w 26"/>
                <a:gd name="T1" fmla="*/ 15 h 21"/>
                <a:gd name="T2" fmla="*/ 22 w 26"/>
                <a:gd name="T3" fmla="*/ 21 h 21"/>
                <a:gd name="T4" fmla="*/ 0 w 26"/>
                <a:gd name="T5" fmla="*/ 21 h 21"/>
                <a:gd name="T6" fmla="*/ 9 w 26"/>
                <a:gd name="T7" fmla="*/ 5 h 21"/>
                <a:gd name="T8" fmla="*/ 11 w 26"/>
                <a:gd name="T9" fmla="*/ 0 h 21"/>
                <a:gd name="T10" fmla="*/ 12 w 26"/>
                <a:gd name="T11" fmla="*/ 5 h 21"/>
                <a:gd name="T12" fmla="*/ 13 w 26"/>
                <a:gd name="T13" fmla="*/ 8 h 21"/>
                <a:gd name="T14" fmla="*/ 17 w 26"/>
                <a:gd name="T15" fmla="*/ 13 h 21"/>
                <a:gd name="T16" fmla="*/ 26 w 26"/>
                <a:gd name="T1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1">
                  <a:moveTo>
                    <a:pt x="26" y="15"/>
                  </a:moveTo>
                  <a:cubicBezTo>
                    <a:pt x="25" y="17"/>
                    <a:pt x="22" y="18"/>
                    <a:pt x="22" y="21"/>
                  </a:cubicBezTo>
                  <a:cubicBezTo>
                    <a:pt x="15" y="21"/>
                    <a:pt x="8" y="21"/>
                    <a:pt x="0" y="21"/>
                  </a:cubicBezTo>
                  <a:cubicBezTo>
                    <a:pt x="1" y="14"/>
                    <a:pt x="2" y="8"/>
                    <a:pt x="9" y="5"/>
                  </a:cubicBezTo>
                  <a:cubicBezTo>
                    <a:pt x="10" y="4"/>
                    <a:pt x="9" y="1"/>
                    <a:pt x="11" y="0"/>
                  </a:cubicBezTo>
                  <a:cubicBezTo>
                    <a:pt x="12" y="1"/>
                    <a:pt x="12" y="3"/>
                    <a:pt x="12" y="5"/>
                  </a:cubicBezTo>
                  <a:cubicBezTo>
                    <a:pt x="12" y="6"/>
                    <a:pt x="12" y="7"/>
                    <a:pt x="13" y="8"/>
                  </a:cubicBezTo>
                  <a:cubicBezTo>
                    <a:pt x="16" y="8"/>
                    <a:pt x="17" y="10"/>
                    <a:pt x="17" y="13"/>
                  </a:cubicBezTo>
                  <a:cubicBezTo>
                    <a:pt x="21" y="10"/>
                    <a:pt x="24" y="12"/>
                    <a:pt x="26" y="15"/>
                  </a:cubicBezTo>
                  <a:close/>
                </a:path>
              </a:pathLst>
            </a:custGeom>
            <a:solidFill>
              <a:srgbClr val="E8C6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48">
              <a:extLst>
                <a:ext uri="{FF2B5EF4-FFF2-40B4-BE49-F238E27FC236}">
                  <a16:creationId xmlns:a16="http://schemas.microsoft.com/office/drawing/2014/main" id="{7D268009-B829-252A-2914-6488F9C8FDE4}"/>
                </a:ext>
              </a:extLst>
            </p:cNvPr>
            <p:cNvSpPr/>
            <p:nvPr userDrawn="1"/>
          </p:nvSpPr>
          <p:spPr bwMode="auto">
            <a:xfrm>
              <a:off x="11145838" y="6767513"/>
              <a:ext cx="87312" cy="90488"/>
            </a:xfrm>
            <a:custGeom>
              <a:avLst/>
              <a:gdLst>
                <a:gd name="T0" fmla="*/ 0 w 23"/>
                <a:gd name="T1" fmla="*/ 24 h 24"/>
                <a:gd name="T2" fmla="*/ 13 w 23"/>
                <a:gd name="T3" fmla="*/ 5 h 24"/>
                <a:gd name="T4" fmla="*/ 21 w 23"/>
                <a:gd name="T5" fmla="*/ 1 h 24"/>
                <a:gd name="T6" fmla="*/ 23 w 23"/>
                <a:gd name="T7" fmla="*/ 5 h 24"/>
                <a:gd name="T8" fmla="*/ 22 w 23"/>
                <a:gd name="T9" fmla="*/ 6 h 24"/>
                <a:gd name="T10" fmla="*/ 10 w 23"/>
                <a:gd name="T11" fmla="*/ 24 h 24"/>
                <a:gd name="T12" fmla="*/ 0 w 23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4">
                  <a:moveTo>
                    <a:pt x="0" y="24"/>
                  </a:moveTo>
                  <a:cubicBezTo>
                    <a:pt x="3" y="17"/>
                    <a:pt x="9" y="12"/>
                    <a:pt x="13" y="5"/>
                  </a:cubicBezTo>
                  <a:cubicBezTo>
                    <a:pt x="14" y="0"/>
                    <a:pt x="17" y="1"/>
                    <a:pt x="21" y="1"/>
                  </a:cubicBezTo>
                  <a:cubicBezTo>
                    <a:pt x="23" y="2"/>
                    <a:pt x="23" y="4"/>
                    <a:pt x="23" y="5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18" y="12"/>
                    <a:pt x="15" y="19"/>
                    <a:pt x="10" y="24"/>
                  </a:cubicBezTo>
                  <a:cubicBezTo>
                    <a:pt x="6" y="24"/>
                    <a:pt x="3" y="24"/>
                    <a:pt x="0" y="24"/>
                  </a:cubicBezTo>
                  <a:close/>
                </a:path>
              </a:pathLst>
            </a:custGeom>
            <a:solidFill>
              <a:srgbClr val="6F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49">
              <a:extLst>
                <a:ext uri="{FF2B5EF4-FFF2-40B4-BE49-F238E27FC236}">
                  <a16:creationId xmlns:a16="http://schemas.microsoft.com/office/drawing/2014/main" id="{FEBE8CEE-3109-6B07-F0CC-0A41883A01F4}"/>
                </a:ext>
              </a:extLst>
            </p:cNvPr>
            <p:cNvSpPr/>
            <p:nvPr userDrawn="1"/>
          </p:nvSpPr>
          <p:spPr bwMode="auto">
            <a:xfrm>
              <a:off x="12128500" y="6580188"/>
              <a:ext cx="66675" cy="66675"/>
            </a:xfrm>
            <a:custGeom>
              <a:avLst/>
              <a:gdLst>
                <a:gd name="T0" fmla="*/ 18 w 18"/>
                <a:gd name="T1" fmla="*/ 6 h 18"/>
                <a:gd name="T2" fmla="*/ 14 w 18"/>
                <a:gd name="T3" fmla="*/ 12 h 18"/>
                <a:gd name="T4" fmla="*/ 10 w 18"/>
                <a:gd name="T5" fmla="*/ 17 h 18"/>
                <a:gd name="T6" fmla="*/ 8 w 18"/>
                <a:gd name="T7" fmla="*/ 13 h 18"/>
                <a:gd name="T8" fmla="*/ 2 w 18"/>
                <a:gd name="T9" fmla="*/ 15 h 18"/>
                <a:gd name="T10" fmla="*/ 3 w 18"/>
                <a:gd name="T11" fmla="*/ 9 h 18"/>
                <a:gd name="T12" fmla="*/ 4 w 18"/>
                <a:gd name="T13" fmla="*/ 4 h 18"/>
                <a:gd name="T14" fmla="*/ 6 w 18"/>
                <a:gd name="T15" fmla="*/ 1 h 18"/>
                <a:gd name="T16" fmla="*/ 15 w 18"/>
                <a:gd name="T17" fmla="*/ 0 h 18"/>
                <a:gd name="T18" fmla="*/ 18 w 18"/>
                <a:gd name="T19" fmla="*/ 1 h 18"/>
                <a:gd name="T20" fmla="*/ 18 w 18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8">
                  <a:moveTo>
                    <a:pt x="18" y="6"/>
                  </a:moveTo>
                  <a:cubicBezTo>
                    <a:pt x="15" y="7"/>
                    <a:pt x="12" y="7"/>
                    <a:pt x="14" y="12"/>
                  </a:cubicBezTo>
                  <a:cubicBezTo>
                    <a:pt x="15" y="15"/>
                    <a:pt x="12" y="16"/>
                    <a:pt x="10" y="17"/>
                  </a:cubicBezTo>
                  <a:cubicBezTo>
                    <a:pt x="7" y="18"/>
                    <a:pt x="8" y="14"/>
                    <a:pt x="8" y="13"/>
                  </a:cubicBezTo>
                  <a:cubicBezTo>
                    <a:pt x="6" y="15"/>
                    <a:pt x="4" y="18"/>
                    <a:pt x="2" y="15"/>
                  </a:cubicBezTo>
                  <a:cubicBezTo>
                    <a:pt x="0" y="13"/>
                    <a:pt x="0" y="10"/>
                    <a:pt x="3" y="9"/>
                  </a:cubicBezTo>
                  <a:cubicBezTo>
                    <a:pt x="4" y="7"/>
                    <a:pt x="5" y="6"/>
                    <a:pt x="4" y="4"/>
                  </a:cubicBezTo>
                  <a:cubicBezTo>
                    <a:pt x="4" y="2"/>
                    <a:pt x="4" y="1"/>
                    <a:pt x="6" y="1"/>
                  </a:cubicBezTo>
                  <a:cubicBezTo>
                    <a:pt x="9" y="2"/>
                    <a:pt x="12" y="1"/>
                    <a:pt x="15" y="0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18" y="3"/>
                    <a:pt x="18" y="5"/>
                    <a:pt x="18" y="6"/>
                  </a:cubicBezTo>
                  <a:close/>
                </a:path>
              </a:pathLst>
            </a:custGeom>
            <a:solidFill>
              <a:srgbClr val="E9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50">
              <a:extLst>
                <a:ext uri="{FF2B5EF4-FFF2-40B4-BE49-F238E27FC236}">
                  <a16:creationId xmlns:a16="http://schemas.microsoft.com/office/drawing/2014/main" id="{E91D2964-E6E0-85F8-4171-713533D7AC87}"/>
                </a:ext>
              </a:extLst>
            </p:cNvPr>
            <p:cNvSpPr/>
            <p:nvPr userDrawn="1"/>
          </p:nvSpPr>
          <p:spPr bwMode="auto">
            <a:xfrm>
              <a:off x="11266488" y="6745288"/>
              <a:ext cx="109537" cy="112713"/>
            </a:xfrm>
            <a:custGeom>
              <a:avLst/>
              <a:gdLst>
                <a:gd name="T0" fmla="*/ 13 w 29"/>
                <a:gd name="T1" fmla="*/ 30 h 30"/>
                <a:gd name="T2" fmla="*/ 0 w 29"/>
                <a:gd name="T3" fmla="*/ 2 h 30"/>
                <a:gd name="T4" fmla="*/ 4 w 29"/>
                <a:gd name="T5" fmla="*/ 0 h 30"/>
                <a:gd name="T6" fmla="*/ 11 w 29"/>
                <a:gd name="T7" fmla="*/ 9 h 30"/>
                <a:gd name="T8" fmla="*/ 23 w 29"/>
                <a:gd name="T9" fmla="*/ 24 h 30"/>
                <a:gd name="T10" fmla="*/ 29 w 29"/>
                <a:gd name="T11" fmla="*/ 30 h 30"/>
                <a:gd name="T12" fmla="*/ 13 w 29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">
                  <a:moveTo>
                    <a:pt x="13" y="30"/>
                  </a:moveTo>
                  <a:cubicBezTo>
                    <a:pt x="14" y="18"/>
                    <a:pt x="7" y="11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8" y="2"/>
                    <a:pt x="9" y="6"/>
                    <a:pt x="11" y="9"/>
                  </a:cubicBezTo>
                  <a:cubicBezTo>
                    <a:pt x="14" y="15"/>
                    <a:pt x="19" y="19"/>
                    <a:pt x="23" y="24"/>
                  </a:cubicBezTo>
                  <a:cubicBezTo>
                    <a:pt x="24" y="27"/>
                    <a:pt x="27" y="28"/>
                    <a:pt x="29" y="30"/>
                  </a:cubicBezTo>
                  <a:cubicBezTo>
                    <a:pt x="24" y="30"/>
                    <a:pt x="18" y="30"/>
                    <a:pt x="13" y="30"/>
                  </a:cubicBezTo>
                  <a:close/>
                </a:path>
              </a:pathLst>
            </a:custGeom>
            <a:solidFill>
              <a:srgbClr val="BC9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51">
              <a:extLst>
                <a:ext uri="{FF2B5EF4-FFF2-40B4-BE49-F238E27FC236}">
                  <a16:creationId xmlns:a16="http://schemas.microsoft.com/office/drawing/2014/main" id="{D2EE2A17-E1C1-4B2D-B907-4098D2D3D88D}"/>
                </a:ext>
              </a:extLst>
            </p:cNvPr>
            <p:cNvSpPr/>
            <p:nvPr userDrawn="1"/>
          </p:nvSpPr>
          <p:spPr bwMode="auto">
            <a:xfrm>
              <a:off x="9956800" y="6816725"/>
              <a:ext cx="112712" cy="41275"/>
            </a:xfrm>
            <a:custGeom>
              <a:avLst/>
              <a:gdLst>
                <a:gd name="T0" fmla="*/ 0 w 30"/>
                <a:gd name="T1" fmla="*/ 11 h 11"/>
                <a:gd name="T2" fmla="*/ 2 w 30"/>
                <a:gd name="T3" fmla="*/ 7 h 11"/>
                <a:gd name="T4" fmla="*/ 13 w 30"/>
                <a:gd name="T5" fmla="*/ 5 h 11"/>
                <a:gd name="T6" fmla="*/ 15 w 30"/>
                <a:gd name="T7" fmla="*/ 3 h 11"/>
                <a:gd name="T8" fmla="*/ 21 w 30"/>
                <a:gd name="T9" fmla="*/ 2 h 11"/>
                <a:gd name="T10" fmla="*/ 30 w 30"/>
                <a:gd name="T11" fmla="*/ 9 h 11"/>
                <a:gd name="T12" fmla="*/ 30 w 30"/>
                <a:gd name="T13" fmla="*/ 11 h 11"/>
                <a:gd name="T14" fmla="*/ 0 w 30"/>
                <a:gd name="T1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1">
                  <a:moveTo>
                    <a:pt x="0" y="11"/>
                  </a:moveTo>
                  <a:cubicBezTo>
                    <a:pt x="0" y="10"/>
                    <a:pt x="1" y="9"/>
                    <a:pt x="2" y="7"/>
                  </a:cubicBezTo>
                  <a:cubicBezTo>
                    <a:pt x="6" y="7"/>
                    <a:pt x="9" y="3"/>
                    <a:pt x="13" y="5"/>
                  </a:cubicBezTo>
                  <a:cubicBezTo>
                    <a:pt x="14" y="5"/>
                    <a:pt x="14" y="4"/>
                    <a:pt x="15" y="3"/>
                  </a:cubicBezTo>
                  <a:cubicBezTo>
                    <a:pt x="16" y="0"/>
                    <a:pt x="19" y="0"/>
                    <a:pt x="21" y="2"/>
                  </a:cubicBezTo>
                  <a:cubicBezTo>
                    <a:pt x="24" y="5"/>
                    <a:pt x="27" y="7"/>
                    <a:pt x="30" y="9"/>
                  </a:cubicBezTo>
                  <a:cubicBezTo>
                    <a:pt x="30" y="10"/>
                    <a:pt x="30" y="11"/>
                    <a:pt x="30" y="11"/>
                  </a:cubicBezTo>
                  <a:cubicBezTo>
                    <a:pt x="20" y="11"/>
                    <a:pt x="10" y="11"/>
                    <a:pt x="0" y="11"/>
                  </a:cubicBezTo>
                  <a:close/>
                </a:path>
              </a:pathLst>
            </a:custGeom>
            <a:solidFill>
              <a:srgbClr val="E1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52">
              <a:extLst>
                <a:ext uri="{FF2B5EF4-FFF2-40B4-BE49-F238E27FC236}">
                  <a16:creationId xmlns:a16="http://schemas.microsoft.com/office/drawing/2014/main" id="{7A3DA27E-B2AD-6797-338B-D16EEECE49C2}"/>
                </a:ext>
              </a:extLst>
            </p:cNvPr>
            <p:cNvSpPr/>
            <p:nvPr userDrawn="1"/>
          </p:nvSpPr>
          <p:spPr bwMode="auto">
            <a:xfrm>
              <a:off x="11228388" y="6775450"/>
              <a:ext cx="34925" cy="82550"/>
            </a:xfrm>
            <a:custGeom>
              <a:avLst/>
              <a:gdLst>
                <a:gd name="T0" fmla="*/ 6 w 9"/>
                <a:gd name="T1" fmla="*/ 22 h 22"/>
                <a:gd name="T2" fmla="*/ 0 w 9"/>
                <a:gd name="T3" fmla="*/ 4 h 22"/>
                <a:gd name="T4" fmla="*/ 0 w 9"/>
                <a:gd name="T5" fmla="*/ 3 h 22"/>
                <a:gd name="T6" fmla="*/ 4 w 9"/>
                <a:gd name="T7" fmla="*/ 0 h 22"/>
                <a:gd name="T8" fmla="*/ 8 w 9"/>
                <a:gd name="T9" fmla="*/ 18 h 22"/>
                <a:gd name="T10" fmla="*/ 9 w 9"/>
                <a:gd name="T11" fmla="*/ 22 h 22"/>
                <a:gd name="T12" fmla="*/ 6 w 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2">
                  <a:moveTo>
                    <a:pt x="6" y="22"/>
                  </a:moveTo>
                  <a:cubicBezTo>
                    <a:pt x="3" y="16"/>
                    <a:pt x="3" y="10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4" y="6"/>
                    <a:pt x="6" y="12"/>
                    <a:pt x="8" y="18"/>
                  </a:cubicBezTo>
                  <a:cubicBezTo>
                    <a:pt x="8" y="19"/>
                    <a:pt x="9" y="21"/>
                    <a:pt x="9" y="22"/>
                  </a:cubicBezTo>
                  <a:cubicBezTo>
                    <a:pt x="8" y="22"/>
                    <a:pt x="7" y="22"/>
                    <a:pt x="6" y="22"/>
                  </a:cubicBezTo>
                  <a:close/>
                </a:path>
              </a:pathLst>
            </a:custGeom>
            <a:solidFill>
              <a:srgbClr val="B6A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53">
              <a:extLst>
                <a:ext uri="{FF2B5EF4-FFF2-40B4-BE49-F238E27FC236}">
                  <a16:creationId xmlns:a16="http://schemas.microsoft.com/office/drawing/2014/main" id="{25EDF9FD-A2BA-1EDD-EEE6-C862CDA8C137}"/>
                </a:ext>
              </a:extLst>
            </p:cNvPr>
            <p:cNvSpPr/>
            <p:nvPr userDrawn="1"/>
          </p:nvSpPr>
          <p:spPr bwMode="auto">
            <a:xfrm>
              <a:off x="11933238" y="6843713"/>
              <a:ext cx="25400" cy="14288"/>
            </a:xfrm>
            <a:custGeom>
              <a:avLst/>
              <a:gdLst>
                <a:gd name="T0" fmla="*/ 0 w 7"/>
                <a:gd name="T1" fmla="*/ 4 h 4"/>
                <a:gd name="T2" fmla="*/ 4 w 7"/>
                <a:gd name="T3" fmla="*/ 0 h 4"/>
                <a:gd name="T4" fmla="*/ 7 w 7"/>
                <a:gd name="T5" fmla="*/ 4 h 4"/>
                <a:gd name="T6" fmla="*/ 0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4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54">
              <a:extLst>
                <a:ext uri="{FF2B5EF4-FFF2-40B4-BE49-F238E27FC236}">
                  <a16:creationId xmlns:a16="http://schemas.microsoft.com/office/drawing/2014/main" id="{BD93B80E-B372-952D-768A-FDE32FA18759}"/>
                </a:ext>
              </a:extLst>
            </p:cNvPr>
            <p:cNvSpPr/>
            <p:nvPr userDrawn="1"/>
          </p:nvSpPr>
          <p:spPr bwMode="auto">
            <a:xfrm>
              <a:off x="9415463" y="6846888"/>
              <a:ext cx="22225" cy="11113"/>
            </a:xfrm>
            <a:custGeom>
              <a:avLst/>
              <a:gdLst>
                <a:gd name="T0" fmla="*/ 0 w 6"/>
                <a:gd name="T1" fmla="*/ 3 h 3"/>
                <a:gd name="T2" fmla="*/ 2 w 6"/>
                <a:gd name="T3" fmla="*/ 0 h 3"/>
                <a:gd name="T4" fmla="*/ 6 w 6"/>
                <a:gd name="T5" fmla="*/ 3 h 3"/>
                <a:gd name="T6" fmla="*/ 0 w 6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4" y="3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55">
              <a:extLst>
                <a:ext uri="{FF2B5EF4-FFF2-40B4-BE49-F238E27FC236}">
                  <a16:creationId xmlns:a16="http://schemas.microsoft.com/office/drawing/2014/main" id="{B51766B0-A089-E97C-B508-EA59CD146CDD}"/>
                </a:ext>
              </a:extLst>
            </p:cNvPr>
            <p:cNvSpPr/>
            <p:nvPr userDrawn="1"/>
          </p:nvSpPr>
          <p:spPr bwMode="auto">
            <a:xfrm>
              <a:off x="11085513" y="5249863"/>
              <a:ext cx="925512" cy="1100138"/>
            </a:xfrm>
            <a:custGeom>
              <a:avLst/>
              <a:gdLst>
                <a:gd name="T0" fmla="*/ 44 w 246"/>
                <a:gd name="T1" fmla="*/ 21 h 292"/>
                <a:gd name="T2" fmla="*/ 48 w 246"/>
                <a:gd name="T3" fmla="*/ 23 h 292"/>
                <a:gd name="T4" fmla="*/ 70 w 246"/>
                <a:gd name="T5" fmla="*/ 1 h 292"/>
                <a:gd name="T6" fmla="*/ 83 w 246"/>
                <a:gd name="T7" fmla="*/ 8 h 292"/>
                <a:gd name="T8" fmla="*/ 83 w 246"/>
                <a:gd name="T9" fmla="*/ 39 h 292"/>
                <a:gd name="T10" fmla="*/ 101 w 246"/>
                <a:gd name="T11" fmla="*/ 50 h 292"/>
                <a:gd name="T12" fmla="*/ 102 w 246"/>
                <a:gd name="T13" fmla="*/ 59 h 292"/>
                <a:gd name="T14" fmla="*/ 104 w 246"/>
                <a:gd name="T15" fmla="*/ 70 h 292"/>
                <a:gd name="T16" fmla="*/ 92 w 246"/>
                <a:gd name="T17" fmla="*/ 75 h 292"/>
                <a:gd name="T18" fmla="*/ 87 w 246"/>
                <a:gd name="T19" fmla="*/ 89 h 292"/>
                <a:gd name="T20" fmla="*/ 107 w 246"/>
                <a:gd name="T21" fmla="*/ 97 h 292"/>
                <a:gd name="T22" fmla="*/ 130 w 246"/>
                <a:gd name="T23" fmla="*/ 97 h 292"/>
                <a:gd name="T24" fmla="*/ 145 w 246"/>
                <a:gd name="T25" fmla="*/ 112 h 292"/>
                <a:gd name="T26" fmla="*/ 142 w 246"/>
                <a:gd name="T27" fmla="*/ 142 h 292"/>
                <a:gd name="T28" fmla="*/ 154 w 246"/>
                <a:gd name="T29" fmla="*/ 137 h 292"/>
                <a:gd name="T30" fmla="*/ 179 w 246"/>
                <a:gd name="T31" fmla="*/ 143 h 292"/>
                <a:gd name="T32" fmla="*/ 202 w 246"/>
                <a:gd name="T33" fmla="*/ 125 h 292"/>
                <a:gd name="T34" fmla="*/ 219 w 246"/>
                <a:gd name="T35" fmla="*/ 132 h 292"/>
                <a:gd name="T36" fmla="*/ 226 w 246"/>
                <a:gd name="T37" fmla="*/ 161 h 292"/>
                <a:gd name="T38" fmla="*/ 242 w 246"/>
                <a:gd name="T39" fmla="*/ 170 h 292"/>
                <a:gd name="T40" fmla="*/ 239 w 246"/>
                <a:gd name="T41" fmla="*/ 187 h 292"/>
                <a:gd name="T42" fmla="*/ 218 w 246"/>
                <a:gd name="T43" fmla="*/ 195 h 292"/>
                <a:gd name="T44" fmla="*/ 204 w 246"/>
                <a:gd name="T45" fmla="*/ 201 h 292"/>
                <a:gd name="T46" fmla="*/ 180 w 246"/>
                <a:gd name="T47" fmla="*/ 213 h 292"/>
                <a:gd name="T48" fmla="*/ 168 w 246"/>
                <a:gd name="T49" fmla="*/ 212 h 292"/>
                <a:gd name="T50" fmla="*/ 165 w 246"/>
                <a:gd name="T51" fmla="*/ 219 h 292"/>
                <a:gd name="T52" fmla="*/ 164 w 246"/>
                <a:gd name="T53" fmla="*/ 223 h 292"/>
                <a:gd name="T54" fmla="*/ 166 w 246"/>
                <a:gd name="T55" fmla="*/ 229 h 292"/>
                <a:gd name="T56" fmla="*/ 181 w 246"/>
                <a:gd name="T57" fmla="*/ 232 h 292"/>
                <a:gd name="T58" fmla="*/ 176 w 246"/>
                <a:gd name="T59" fmla="*/ 244 h 292"/>
                <a:gd name="T60" fmla="*/ 180 w 246"/>
                <a:gd name="T61" fmla="*/ 257 h 292"/>
                <a:gd name="T62" fmla="*/ 166 w 246"/>
                <a:gd name="T63" fmla="*/ 268 h 292"/>
                <a:gd name="T64" fmla="*/ 159 w 246"/>
                <a:gd name="T65" fmla="*/ 264 h 292"/>
                <a:gd name="T66" fmla="*/ 151 w 246"/>
                <a:gd name="T67" fmla="*/ 283 h 292"/>
                <a:gd name="T68" fmla="*/ 136 w 246"/>
                <a:gd name="T69" fmla="*/ 291 h 292"/>
                <a:gd name="T70" fmla="*/ 114 w 246"/>
                <a:gd name="T71" fmla="*/ 274 h 292"/>
                <a:gd name="T72" fmla="*/ 97 w 246"/>
                <a:gd name="T73" fmla="*/ 276 h 292"/>
                <a:gd name="T74" fmla="*/ 89 w 246"/>
                <a:gd name="T75" fmla="*/ 260 h 292"/>
                <a:gd name="T76" fmla="*/ 99 w 246"/>
                <a:gd name="T77" fmla="*/ 248 h 292"/>
                <a:gd name="T78" fmla="*/ 94 w 246"/>
                <a:gd name="T79" fmla="*/ 233 h 292"/>
                <a:gd name="T80" fmla="*/ 87 w 246"/>
                <a:gd name="T81" fmla="*/ 219 h 292"/>
                <a:gd name="T82" fmla="*/ 91 w 246"/>
                <a:gd name="T83" fmla="*/ 209 h 292"/>
                <a:gd name="T84" fmla="*/ 118 w 246"/>
                <a:gd name="T85" fmla="*/ 211 h 292"/>
                <a:gd name="T86" fmla="*/ 129 w 246"/>
                <a:gd name="T87" fmla="*/ 201 h 292"/>
                <a:gd name="T88" fmla="*/ 124 w 246"/>
                <a:gd name="T89" fmla="*/ 189 h 292"/>
                <a:gd name="T90" fmla="*/ 95 w 246"/>
                <a:gd name="T91" fmla="*/ 184 h 292"/>
                <a:gd name="T92" fmla="*/ 79 w 246"/>
                <a:gd name="T93" fmla="*/ 181 h 292"/>
                <a:gd name="T94" fmla="*/ 69 w 246"/>
                <a:gd name="T95" fmla="*/ 164 h 292"/>
                <a:gd name="T96" fmla="*/ 71 w 246"/>
                <a:gd name="T97" fmla="*/ 148 h 292"/>
                <a:gd name="T98" fmla="*/ 52 w 246"/>
                <a:gd name="T99" fmla="*/ 115 h 292"/>
                <a:gd name="T100" fmla="*/ 62 w 246"/>
                <a:gd name="T101" fmla="*/ 109 h 292"/>
                <a:gd name="T102" fmla="*/ 44 w 246"/>
                <a:gd name="T103" fmla="*/ 92 h 292"/>
                <a:gd name="T104" fmla="*/ 20 w 246"/>
                <a:gd name="T105" fmla="*/ 95 h 292"/>
                <a:gd name="T106" fmla="*/ 10 w 246"/>
                <a:gd name="T107" fmla="*/ 84 h 292"/>
                <a:gd name="T108" fmla="*/ 1 w 246"/>
                <a:gd name="T109" fmla="*/ 72 h 292"/>
                <a:gd name="T110" fmla="*/ 13 w 246"/>
                <a:gd name="T111" fmla="*/ 55 h 292"/>
                <a:gd name="T112" fmla="*/ 19 w 246"/>
                <a:gd name="T113" fmla="*/ 50 h 292"/>
                <a:gd name="T114" fmla="*/ 10 w 246"/>
                <a:gd name="T115" fmla="*/ 18 h 292"/>
                <a:gd name="T116" fmla="*/ 15 w 246"/>
                <a:gd name="T117" fmla="*/ 0 h 292"/>
                <a:gd name="T118" fmla="*/ 19 w 246"/>
                <a:gd name="T119" fmla="*/ 14 h 292"/>
                <a:gd name="T120" fmla="*/ 29 w 246"/>
                <a:gd name="T121" fmla="*/ 1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" h="292">
                  <a:moveTo>
                    <a:pt x="29" y="11"/>
                  </a:moveTo>
                  <a:cubicBezTo>
                    <a:pt x="31" y="15"/>
                    <a:pt x="38" y="19"/>
                    <a:pt x="44" y="21"/>
                  </a:cubicBezTo>
                  <a:cubicBezTo>
                    <a:pt x="46" y="21"/>
                    <a:pt x="45" y="24"/>
                    <a:pt x="46" y="26"/>
                  </a:cubicBezTo>
                  <a:cubicBezTo>
                    <a:pt x="48" y="25"/>
                    <a:pt x="48" y="25"/>
                    <a:pt x="48" y="23"/>
                  </a:cubicBezTo>
                  <a:cubicBezTo>
                    <a:pt x="49" y="14"/>
                    <a:pt x="56" y="10"/>
                    <a:pt x="62" y="5"/>
                  </a:cubicBezTo>
                  <a:cubicBezTo>
                    <a:pt x="64" y="3"/>
                    <a:pt x="66" y="1"/>
                    <a:pt x="70" y="1"/>
                  </a:cubicBezTo>
                  <a:cubicBezTo>
                    <a:pt x="74" y="2"/>
                    <a:pt x="77" y="1"/>
                    <a:pt x="78" y="6"/>
                  </a:cubicBezTo>
                  <a:cubicBezTo>
                    <a:pt x="79" y="9"/>
                    <a:pt x="81" y="8"/>
                    <a:pt x="83" y="8"/>
                  </a:cubicBezTo>
                  <a:cubicBezTo>
                    <a:pt x="88" y="8"/>
                    <a:pt x="90" y="10"/>
                    <a:pt x="90" y="16"/>
                  </a:cubicBezTo>
                  <a:cubicBezTo>
                    <a:pt x="89" y="24"/>
                    <a:pt x="87" y="32"/>
                    <a:pt x="83" y="39"/>
                  </a:cubicBezTo>
                  <a:cubicBezTo>
                    <a:pt x="81" y="42"/>
                    <a:pt x="81" y="43"/>
                    <a:pt x="85" y="44"/>
                  </a:cubicBezTo>
                  <a:cubicBezTo>
                    <a:pt x="91" y="45"/>
                    <a:pt x="96" y="47"/>
                    <a:pt x="101" y="50"/>
                  </a:cubicBezTo>
                  <a:cubicBezTo>
                    <a:pt x="103" y="51"/>
                    <a:pt x="104" y="53"/>
                    <a:pt x="105" y="55"/>
                  </a:cubicBezTo>
                  <a:cubicBezTo>
                    <a:pt x="107" y="58"/>
                    <a:pt x="103" y="58"/>
                    <a:pt x="102" y="59"/>
                  </a:cubicBezTo>
                  <a:cubicBezTo>
                    <a:pt x="100" y="61"/>
                    <a:pt x="101" y="63"/>
                    <a:pt x="103" y="64"/>
                  </a:cubicBezTo>
                  <a:cubicBezTo>
                    <a:pt x="107" y="66"/>
                    <a:pt x="106" y="68"/>
                    <a:pt x="104" y="70"/>
                  </a:cubicBezTo>
                  <a:cubicBezTo>
                    <a:pt x="102" y="73"/>
                    <a:pt x="99" y="74"/>
                    <a:pt x="95" y="75"/>
                  </a:cubicBezTo>
                  <a:cubicBezTo>
                    <a:pt x="94" y="75"/>
                    <a:pt x="93" y="75"/>
                    <a:pt x="92" y="75"/>
                  </a:cubicBezTo>
                  <a:cubicBezTo>
                    <a:pt x="83" y="75"/>
                    <a:pt x="80" y="80"/>
                    <a:pt x="84" y="88"/>
                  </a:cubicBezTo>
                  <a:cubicBezTo>
                    <a:pt x="85" y="89"/>
                    <a:pt x="86" y="89"/>
                    <a:pt x="87" y="89"/>
                  </a:cubicBezTo>
                  <a:cubicBezTo>
                    <a:pt x="92" y="90"/>
                    <a:pt x="97" y="93"/>
                    <a:pt x="101" y="97"/>
                  </a:cubicBezTo>
                  <a:cubicBezTo>
                    <a:pt x="103" y="99"/>
                    <a:pt x="105" y="100"/>
                    <a:pt x="107" y="97"/>
                  </a:cubicBezTo>
                  <a:cubicBezTo>
                    <a:pt x="110" y="92"/>
                    <a:pt x="115" y="89"/>
                    <a:pt x="121" y="90"/>
                  </a:cubicBezTo>
                  <a:cubicBezTo>
                    <a:pt x="125" y="91"/>
                    <a:pt x="129" y="92"/>
                    <a:pt x="130" y="97"/>
                  </a:cubicBezTo>
                  <a:cubicBezTo>
                    <a:pt x="131" y="102"/>
                    <a:pt x="133" y="105"/>
                    <a:pt x="137" y="105"/>
                  </a:cubicBezTo>
                  <a:cubicBezTo>
                    <a:pt x="142" y="106"/>
                    <a:pt x="143" y="109"/>
                    <a:pt x="145" y="112"/>
                  </a:cubicBezTo>
                  <a:cubicBezTo>
                    <a:pt x="148" y="120"/>
                    <a:pt x="148" y="129"/>
                    <a:pt x="143" y="137"/>
                  </a:cubicBezTo>
                  <a:cubicBezTo>
                    <a:pt x="142" y="139"/>
                    <a:pt x="140" y="140"/>
                    <a:pt x="142" y="142"/>
                  </a:cubicBezTo>
                  <a:cubicBezTo>
                    <a:pt x="144" y="143"/>
                    <a:pt x="146" y="144"/>
                    <a:pt x="148" y="143"/>
                  </a:cubicBezTo>
                  <a:cubicBezTo>
                    <a:pt x="151" y="142"/>
                    <a:pt x="153" y="140"/>
                    <a:pt x="154" y="137"/>
                  </a:cubicBezTo>
                  <a:cubicBezTo>
                    <a:pt x="155" y="134"/>
                    <a:pt x="159" y="134"/>
                    <a:pt x="165" y="136"/>
                  </a:cubicBezTo>
                  <a:cubicBezTo>
                    <a:pt x="171" y="137"/>
                    <a:pt x="175" y="140"/>
                    <a:pt x="179" y="143"/>
                  </a:cubicBezTo>
                  <a:cubicBezTo>
                    <a:pt x="183" y="147"/>
                    <a:pt x="184" y="145"/>
                    <a:pt x="185" y="142"/>
                  </a:cubicBezTo>
                  <a:cubicBezTo>
                    <a:pt x="188" y="134"/>
                    <a:pt x="194" y="128"/>
                    <a:pt x="202" y="125"/>
                  </a:cubicBezTo>
                  <a:cubicBezTo>
                    <a:pt x="204" y="123"/>
                    <a:pt x="207" y="123"/>
                    <a:pt x="209" y="125"/>
                  </a:cubicBezTo>
                  <a:cubicBezTo>
                    <a:pt x="212" y="128"/>
                    <a:pt x="217" y="127"/>
                    <a:pt x="219" y="132"/>
                  </a:cubicBezTo>
                  <a:cubicBezTo>
                    <a:pt x="222" y="139"/>
                    <a:pt x="223" y="146"/>
                    <a:pt x="222" y="153"/>
                  </a:cubicBezTo>
                  <a:cubicBezTo>
                    <a:pt x="220" y="159"/>
                    <a:pt x="220" y="159"/>
                    <a:pt x="226" y="161"/>
                  </a:cubicBezTo>
                  <a:cubicBezTo>
                    <a:pt x="232" y="162"/>
                    <a:pt x="237" y="164"/>
                    <a:pt x="241" y="168"/>
                  </a:cubicBezTo>
                  <a:cubicBezTo>
                    <a:pt x="241" y="169"/>
                    <a:pt x="242" y="169"/>
                    <a:pt x="242" y="170"/>
                  </a:cubicBezTo>
                  <a:cubicBezTo>
                    <a:pt x="246" y="173"/>
                    <a:pt x="240" y="176"/>
                    <a:pt x="242" y="179"/>
                  </a:cubicBezTo>
                  <a:cubicBezTo>
                    <a:pt x="243" y="183"/>
                    <a:pt x="242" y="185"/>
                    <a:pt x="239" y="187"/>
                  </a:cubicBezTo>
                  <a:cubicBezTo>
                    <a:pt x="233" y="190"/>
                    <a:pt x="228" y="193"/>
                    <a:pt x="221" y="192"/>
                  </a:cubicBezTo>
                  <a:cubicBezTo>
                    <a:pt x="218" y="191"/>
                    <a:pt x="219" y="194"/>
                    <a:pt x="218" y="195"/>
                  </a:cubicBezTo>
                  <a:cubicBezTo>
                    <a:pt x="211" y="194"/>
                    <a:pt x="211" y="194"/>
                    <a:pt x="210" y="201"/>
                  </a:cubicBezTo>
                  <a:cubicBezTo>
                    <a:pt x="208" y="204"/>
                    <a:pt x="206" y="202"/>
                    <a:pt x="204" y="201"/>
                  </a:cubicBezTo>
                  <a:cubicBezTo>
                    <a:pt x="198" y="199"/>
                    <a:pt x="191" y="199"/>
                    <a:pt x="185" y="202"/>
                  </a:cubicBezTo>
                  <a:cubicBezTo>
                    <a:pt x="180" y="204"/>
                    <a:pt x="178" y="208"/>
                    <a:pt x="180" y="213"/>
                  </a:cubicBezTo>
                  <a:cubicBezTo>
                    <a:pt x="180" y="215"/>
                    <a:pt x="181" y="216"/>
                    <a:pt x="179" y="217"/>
                  </a:cubicBezTo>
                  <a:cubicBezTo>
                    <a:pt x="174" y="217"/>
                    <a:pt x="172" y="214"/>
                    <a:pt x="168" y="212"/>
                  </a:cubicBezTo>
                  <a:cubicBezTo>
                    <a:pt x="166" y="211"/>
                    <a:pt x="165" y="210"/>
                    <a:pt x="162" y="209"/>
                  </a:cubicBezTo>
                  <a:cubicBezTo>
                    <a:pt x="163" y="213"/>
                    <a:pt x="163" y="216"/>
                    <a:pt x="165" y="219"/>
                  </a:cubicBezTo>
                  <a:cubicBezTo>
                    <a:pt x="167" y="220"/>
                    <a:pt x="166" y="221"/>
                    <a:pt x="164" y="222"/>
                  </a:cubicBezTo>
                  <a:cubicBezTo>
                    <a:pt x="164" y="222"/>
                    <a:pt x="164" y="223"/>
                    <a:pt x="164" y="223"/>
                  </a:cubicBezTo>
                  <a:cubicBezTo>
                    <a:pt x="162" y="224"/>
                    <a:pt x="160" y="226"/>
                    <a:pt x="161" y="227"/>
                  </a:cubicBezTo>
                  <a:cubicBezTo>
                    <a:pt x="162" y="229"/>
                    <a:pt x="164" y="229"/>
                    <a:pt x="166" y="229"/>
                  </a:cubicBezTo>
                  <a:cubicBezTo>
                    <a:pt x="170" y="229"/>
                    <a:pt x="175" y="227"/>
                    <a:pt x="179" y="227"/>
                  </a:cubicBezTo>
                  <a:cubicBezTo>
                    <a:pt x="183" y="228"/>
                    <a:pt x="183" y="229"/>
                    <a:pt x="181" y="232"/>
                  </a:cubicBezTo>
                  <a:cubicBezTo>
                    <a:pt x="179" y="234"/>
                    <a:pt x="178" y="237"/>
                    <a:pt x="176" y="239"/>
                  </a:cubicBezTo>
                  <a:cubicBezTo>
                    <a:pt x="174" y="241"/>
                    <a:pt x="174" y="243"/>
                    <a:pt x="176" y="244"/>
                  </a:cubicBezTo>
                  <a:cubicBezTo>
                    <a:pt x="178" y="246"/>
                    <a:pt x="179" y="248"/>
                    <a:pt x="178" y="251"/>
                  </a:cubicBezTo>
                  <a:cubicBezTo>
                    <a:pt x="176" y="254"/>
                    <a:pt x="181" y="255"/>
                    <a:pt x="180" y="257"/>
                  </a:cubicBezTo>
                  <a:cubicBezTo>
                    <a:pt x="178" y="259"/>
                    <a:pt x="175" y="260"/>
                    <a:pt x="172" y="261"/>
                  </a:cubicBezTo>
                  <a:cubicBezTo>
                    <a:pt x="168" y="262"/>
                    <a:pt x="166" y="264"/>
                    <a:pt x="166" y="268"/>
                  </a:cubicBezTo>
                  <a:cubicBezTo>
                    <a:pt x="164" y="270"/>
                    <a:pt x="164" y="268"/>
                    <a:pt x="163" y="266"/>
                  </a:cubicBezTo>
                  <a:cubicBezTo>
                    <a:pt x="162" y="264"/>
                    <a:pt x="161" y="264"/>
                    <a:pt x="159" y="264"/>
                  </a:cubicBezTo>
                  <a:cubicBezTo>
                    <a:pt x="155" y="263"/>
                    <a:pt x="155" y="263"/>
                    <a:pt x="155" y="267"/>
                  </a:cubicBezTo>
                  <a:cubicBezTo>
                    <a:pt x="155" y="273"/>
                    <a:pt x="154" y="278"/>
                    <a:pt x="151" y="283"/>
                  </a:cubicBezTo>
                  <a:cubicBezTo>
                    <a:pt x="149" y="287"/>
                    <a:pt x="146" y="289"/>
                    <a:pt x="141" y="288"/>
                  </a:cubicBezTo>
                  <a:cubicBezTo>
                    <a:pt x="138" y="287"/>
                    <a:pt x="137" y="289"/>
                    <a:pt x="136" y="291"/>
                  </a:cubicBezTo>
                  <a:cubicBezTo>
                    <a:pt x="132" y="288"/>
                    <a:pt x="128" y="292"/>
                    <a:pt x="125" y="291"/>
                  </a:cubicBezTo>
                  <a:cubicBezTo>
                    <a:pt x="120" y="286"/>
                    <a:pt x="117" y="280"/>
                    <a:pt x="114" y="274"/>
                  </a:cubicBezTo>
                  <a:cubicBezTo>
                    <a:pt x="114" y="272"/>
                    <a:pt x="113" y="271"/>
                    <a:pt x="111" y="271"/>
                  </a:cubicBezTo>
                  <a:cubicBezTo>
                    <a:pt x="106" y="272"/>
                    <a:pt x="101" y="272"/>
                    <a:pt x="97" y="276"/>
                  </a:cubicBezTo>
                  <a:cubicBezTo>
                    <a:pt x="92" y="274"/>
                    <a:pt x="90" y="269"/>
                    <a:pt x="87" y="264"/>
                  </a:cubicBezTo>
                  <a:cubicBezTo>
                    <a:pt x="86" y="263"/>
                    <a:pt x="88" y="261"/>
                    <a:pt x="89" y="260"/>
                  </a:cubicBezTo>
                  <a:cubicBezTo>
                    <a:pt x="92" y="257"/>
                    <a:pt x="95" y="254"/>
                    <a:pt x="97" y="250"/>
                  </a:cubicBezTo>
                  <a:cubicBezTo>
                    <a:pt x="98" y="250"/>
                    <a:pt x="98" y="249"/>
                    <a:pt x="99" y="248"/>
                  </a:cubicBezTo>
                  <a:cubicBezTo>
                    <a:pt x="99" y="247"/>
                    <a:pt x="100" y="246"/>
                    <a:pt x="99" y="245"/>
                  </a:cubicBezTo>
                  <a:cubicBezTo>
                    <a:pt x="94" y="242"/>
                    <a:pt x="101" y="235"/>
                    <a:pt x="94" y="233"/>
                  </a:cubicBezTo>
                  <a:cubicBezTo>
                    <a:pt x="91" y="232"/>
                    <a:pt x="87" y="231"/>
                    <a:pt x="87" y="226"/>
                  </a:cubicBezTo>
                  <a:cubicBezTo>
                    <a:pt x="89" y="224"/>
                    <a:pt x="88" y="222"/>
                    <a:pt x="87" y="219"/>
                  </a:cubicBezTo>
                  <a:cubicBezTo>
                    <a:pt x="86" y="216"/>
                    <a:pt x="86" y="213"/>
                    <a:pt x="89" y="211"/>
                  </a:cubicBezTo>
                  <a:cubicBezTo>
                    <a:pt x="90" y="210"/>
                    <a:pt x="91" y="210"/>
                    <a:pt x="91" y="209"/>
                  </a:cubicBezTo>
                  <a:cubicBezTo>
                    <a:pt x="93" y="203"/>
                    <a:pt x="97" y="203"/>
                    <a:pt x="102" y="204"/>
                  </a:cubicBezTo>
                  <a:cubicBezTo>
                    <a:pt x="108" y="205"/>
                    <a:pt x="113" y="208"/>
                    <a:pt x="118" y="211"/>
                  </a:cubicBezTo>
                  <a:cubicBezTo>
                    <a:pt x="122" y="214"/>
                    <a:pt x="122" y="214"/>
                    <a:pt x="124" y="210"/>
                  </a:cubicBezTo>
                  <a:cubicBezTo>
                    <a:pt x="126" y="207"/>
                    <a:pt x="127" y="204"/>
                    <a:pt x="129" y="201"/>
                  </a:cubicBezTo>
                  <a:cubicBezTo>
                    <a:pt x="132" y="199"/>
                    <a:pt x="134" y="198"/>
                    <a:pt x="137" y="195"/>
                  </a:cubicBezTo>
                  <a:cubicBezTo>
                    <a:pt x="133" y="192"/>
                    <a:pt x="129" y="190"/>
                    <a:pt x="124" y="189"/>
                  </a:cubicBezTo>
                  <a:cubicBezTo>
                    <a:pt x="118" y="188"/>
                    <a:pt x="112" y="185"/>
                    <a:pt x="106" y="181"/>
                  </a:cubicBezTo>
                  <a:cubicBezTo>
                    <a:pt x="102" y="179"/>
                    <a:pt x="99" y="182"/>
                    <a:pt x="95" y="184"/>
                  </a:cubicBezTo>
                  <a:cubicBezTo>
                    <a:pt x="90" y="186"/>
                    <a:pt x="85" y="186"/>
                    <a:pt x="81" y="183"/>
                  </a:cubicBezTo>
                  <a:cubicBezTo>
                    <a:pt x="80" y="182"/>
                    <a:pt x="80" y="181"/>
                    <a:pt x="79" y="181"/>
                  </a:cubicBezTo>
                  <a:cubicBezTo>
                    <a:pt x="72" y="180"/>
                    <a:pt x="71" y="174"/>
                    <a:pt x="70" y="168"/>
                  </a:cubicBezTo>
                  <a:cubicBezTo>
                    <a:pt x="69" y="167"/>
                    <a:pt x="69" y="165"/>
                    <a:pt x="69" y="164"/>
                  </a:cubicBezTo>
                  <a:cubicBezTo>
                    <a:pt x="66" y="153"/>
                    <a:pt x="75" y="149"/>
                    <a:pt x="82" y="144"/>
                  </a:cubicBezTo>
                  <a:cubicBezTo>
                    <a:pt x="78" y="146"/>
                    <a:pt x="74" y="148"/>
                    <a:pt x="71" y="148"/>
                  </a:cubicBezTo>
                  <a:cubicBezTo>
                    <a:pt x="64" y="149"/>
                    <a:pt x="56" y="152"/>
                    <a:pt x="50" y="145"/>
                  </a:cubicBezTo>
                  <a:cubicBezTo>
                    <a:pt x="40" y="139"/>
                    <a:pt x="39" y="121"/>
                    <a:pt x="52" y="115"/>
                  </a:cubicBezTo>
                  <a:cubicBezTo>
                    <a:pt x="54" y="114"/>
                    <a:pt x="56" y="112"/>
                    <a:pt x="58" y="112"/>
                  </a:cubicBezTo>
                  <a:cubicBezTo>
                    <a:pt x="60" y="112"/>
                    <a:pt x="62" y="112"/>
                    <a:pt x="62" y="109"/>
                  </a:cubicBezTo>
                  <a:cubicBezTo>
                    <a:pt x="61" y="106"/>
                    <a:pt x="60" y="104"/>
                    <a:pt x="56" y="105"/>
                  </a:cubicBezTo>
                  <a:cubicBezTo>
                    <a:pt x="51" y="101"/>
                    <a:pt x="48" y="97"/>
                    <a:pt x="44" y="92"/>
                  </a:cubicBezTo>
                  <a:cubicBezTo>
                    <a:pt x="42" y="89"/>
                    <a:pt x="40" y="89"/>
                    <a:pt x="37" y="90"/>
                  </a:cubicBezTo>
                  <a:cubicBezTo>
                    <a:pt x="32" y="93"/>
                    <a:pt x="26" y="94"/>
                    <a:pt x="20" y="95"/>
                  </a:cubicBezTo>
                  <a:cubicBezTo>
                    <a:pt x="18" y="94"/>
                    <a:pt x="16" y="92"/>
                    <a:pt x="14" y="91"/>
                  </a:cubicBezTo>
                  <a:cubicBezTo>
                    <a:pt x="12" y="89"/>
                    <a:pt x="10" y="87"/>
                    <a:pt x="10" y="84"/>
                  </a:cubicBezTo>
                  <a:cubicBezTo>
                    <a:pt x="10" y="82"/>
                    <a:pt x="9" y="80"/>
                    <a:pt x="7" y="79"/>
                  </a:cubicBezTo>
                  <a:cubicBezTo>
                    <a:pt x="2" y="79"/>
                    <a:pt x="1" y="76"/>
                    <a:pt x="1" y="72"/>
                  </a:cubicBezTo>
                  <a:cubicBezTo>
                    <a:pt x="1" y="70"/>
                    <a:pt x="1" y="68"/>
                    <a:pt x="0" y="66"/>
                  </a:cubicBezTo>
                  <a:cubicBezTo>
                    <a:pt x="5" y="64"/>
                    <a:pt x="8" y="57"/>
                    <a:pt x="13" y="55"/>
                  </a:cubicBezTo>
                  <a:cubicBezTo>
                    <a:pt x="13" y="54"/>
                    <a:pt x="14" y="54"/>
                    <a:pt x="14" y="54"/>
                  </a:cubicBezTo>
                  <a:cubicBezTo>
                    <a:pt x="15" y="52"/>
                    <a:pt x="20" y="53"/>
                    <a:pt x="19" y="50"/>
                  </a:cubicBezTo>
                  <a:cubicBezTo>
                    <a:pt x="19" y="48"/>
                    <a:pt x="16" y="46"/>
                    <a:pt x="15" y="44"/>
                  </a:cubicBezTo>
                  <a:cubicBezTo>
                    <a:pt x="10" y="36"/>
                    <a:pt x="6" y="28"/>
                    <a:pt x="10" y="18"/>
                  </a:cubicBezTo>
                  <a:cubicBezTo>
                    <a:pt x="10" y="17"/>
                    <a:pt x="10" y="16"/>
                    <a:pt x="10" y="15"/>
                  </a:cubicBezTo>
                  <a:cubicBezTo>
                    <a:pt x="8" y="8"/>
                    <a:pt x="9" y="4"/>
                    <a:pt x="15" y="0"/>
                  </a:cubicBezTo>
                  <a:cubicBezTo>
                    <a:pt x="16" y="3"/>
                    <a:pt x="17" y="7"/>
                    <a:pt x="18" y="10"/>
                  </a:cubicBezTo>
                  <a:cubicBezTo>
                    <a:pt x="18" y="12"/>
                    <a:pt x="16" y="14"/>
                    <a:pt x="19" y="14"/>
                  </a:cubicBezTo>
                  <a:cubicBezTo>
                    <a:pt x="21" y="15"/>
                    <a:pt x="22" y="15"/>
                    <a:pt x="24" y="13"/>
                  </a:cubicBezTo>
                  <a:cubicBezTo>
                    <a:pt x="25" y="12"/>
                    <a:pt x="27" y="10"/>
                    <a:pt x="29" y="11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56">
              <a:extLst>
                <a:ext uri="{FF2B5EF4-FFF2-40B4-BE49-F238E27FC236}">
                  <a16:creationId xmlns:a16="http://schemas.microsoft.com/office/drawing/2014/main" id="{D27081EC-9C68-5C4A-5122-265C0C94C809}"/>
                </a:ext>
              </a:extLst>
            </p:cNvPr>
            <p:cNvSpPr/>
            <p:nvPr userDrawn="1"/>
          </p:nvSpPr>
          <p:spPr bwMode="auto">
            <a:xfrm>
              <a:off x="10577513" y="5872163"/>
              <a:ext cx="714375" cy="650875"/>
            </a:xfrm>
            <a:custGeom>
              <a:avLst/>
              <a:gdLst>
                <a:gd name="T0" fmla="*/ 83 w 190"/>
                <a:gd name="T1" fmla="*/ 35 h 173"/>
                <a:gd name="T2" fmla="*/ 91 w 190"/>
                <a:gd name="T3" fmla="*/ 20 h 173"/>
                <a:gd name="T4" fmla="*/ 114 w 190"/>
                <a:gd name="T5" fmla="*/ 16 h 173"/>
                <a:gd name="T6" fmla="*/ 133 w 190"/>
                <a:gd name="T7" fmla="*/ 3 h 173"/>
                <a:gd name="T8" fmla="*/ 154 w 190"/>
                <a:gd name="T9" fmla="*/ 5 h 173"/>
                <a:gd name="T10" fmla="*/ 174 w 190"/>
                <a:gd name="T11" fmla="*/ 11 h 173"/>
                <a:gd name="T12" fmla="*/ 178 w 190"/>
                <a:gd name="T13" fmla="*/ 14 h 173"/>
                <a:gd name="T14" fmla="*/ 174 w 190"/>
                <a:gd name="T15" fmla="*/ 28 h 173"/>
                <a:gd name="T16" fmla="*/ 189 w 190"/>
                <a:gd name="T17" fmla="*/ 39 h 173"/>
                <a:gd name="T18" fmla="*/ 174 w 190"/>
                <a:gd name="T19" fmla="*/ 49 h 173"/>
                <a:gd name="T20" fmla="*/ 159 w 190"/>
                <a:gd name="T21" fmla="*/ 48 h 173"/>
                <a:gd name="T22" fmla="*/ 156 w 190"/>
                <a:gd name="T23" fmla="*/ 37 h 173"/>
                <a:gd name="T24" fmla="*/ 152 w 190"/>
                <a:gd name="T25" fmla="*/ 32 h 173"/>
                <a:gd name="T26" fmla="*/ 150 w 190"/>
                <a:gd name="T27" fmla="*/ 29 h 173"/>
                <a:gd name="T28" fmla="*/ 143 w 190"/>
                <a:gd name="T29" fmla="*/ 32 h 173"/>
                <a:gd name="T30" fmla="*/ 127 w 190"/>
                <a:gd name="T31" fmla="*/ 33 h 173"/>
                <a:gd name="T32" fmla="*/ 131 w 190"/>
                <a:gd name="T33" fmla="*/ 47 h 173"/>
                <a:gd name="T34" fmla="*/ 120 w 190"/>
                <a:gd name="T35" fmla="*/ 53 h 173"/>
                <a:gd name="T36" fmla="*/ 131 w 190"/>
                <a:gd name="T37" fmla="*/ 49 h 173"/>
                <a:gd name="T38" fmla="*/ 137 w 190"/>
                <a:gd name="T39" fmla="*/ 55 h 173"/>
                <a:gd name="T40" fmla="*/ 139 w 190"/>
                <a:gd name="T41" fmla="*/ 54 h 173"/>
                <a:gd name="T42" fmla="*/ 145 w 190"/>
                <a:gd name="T43" fmla="*/ 56 h 173"/>
                <a:gd name="T44" fmla="*/ 144 w 190"/>
                <a:gd name="T45" fmla="*/ 64 h 173"/>
                <a:gd name="T46" fmla="*/ 146 w 190"/>
                <a:gd name="T47" fmla="*/ 57 h 173"/>
                <a:gd name="T48" fmla="*/ 151 w 190"/>
                <a:gd name="T49" fmla="*/ 54 h 173"/>
                <a:gd name="T50" fmla="*/ 158 w 190"/>
                <a:gd name="T51" fmla="*/ 97 h 173"/>
                <a:gd name="T52" fmla="*/ 155 w 190"/>
                <a:gd name="T53" fmla="*/ 102 h 173"/>
                <a:gd name="T54" fmla="*/ 163 w 190"/>
                <a:gd name="T55" fmla="*/ 104 h 173"/>
                <a:gd name="T56" fmla="*/ 174 w 190"/>
                <a:gd name="T57" fmla="*/ 116 h 173"/>
                <a:gd name="T58" fmla="*/ 186 w 190"/>
                <a:gd name="T59" fmla="*/ 124 h 173"/>
                <a:gd name="T60" fmla="*/ 161 w 190"/>
                <a:gd name="T61" fmla="*/ 140 h 173"/>
                <a:gd name="T62" fmla="*/ 169 w 190"/>
                <a:gd name="T63" fmla="*/ 160 h 173"/>
                <a:gd name="T64" fmla="*/ 159 w 190"/>
                <a:gd name="T65" fmla="*/ 169 h 173"/>
                <a:gd name="T66" fmla="*/ 146 w 190"/>
                <a:gd name="T67" fmla="*/ 168 h 173"/>
                <a:gd name="T68" fmla="*/ 134 w 190"/>
                <a:gd name="T69" fmla="*/ 170 h 173"/>
                <a:gd name="T70" fmla="*/ 123 w 190"/>
                <a:gd name="T71" fmla="*/ 162 h 173"/>
                <a:gd name="T72" fmla="*/ 99 w 190"/>
                <a:gd name="T73" fmla="*/ 168 h 173"/>
                <a:gd name="T74" fmla="*/ 90 w 190"/>
                <a:gd name="T75" fmla="*/ 160 h 173"/>
                <a:gd name="T76" fmla="*/ 94 w 190"/>
                <a:gd name="T77" fmla="*/ 144 h 173"/>
                <a:gd name="T78" fmla="*/ 81 w 190"/>
                <a:gd name="T79" fmla="*/ 145 h 173"/>
                <a:gd name="T80" fmla="*/ 61 w 190"/>
                <a:gd name="T81" fmla="*/ 134 h 173"/>
                <a:gd name="T82" fmla="*/ 59 w 190"/>
                <a:gd name="T83" fmla="*/ 131 h 173"/>
                <a:gd name="T84" fmla="*/ 54 w 190"/>
                <a:gd name="T85" fmla="*/ 115 h 173"/>
                <a:gd name="T86" fmla="*/ 35 w 190"/>
                <a:gd name="T87" fmla="*/ 113 h 173"/>
                <a:gd name="T88" fmla="*/ 26 w 190"/>
                <a:gd name="T89" fmla="*/ 98 h 173"/>
                <a:gd name="T90" fmla="*/ 35 w 190"/>
                <a:gd name="T91" fmla="*/ 77 h 173"/>
                <a:gd name="T92" fmla="*/ 27 w 190"/>
                <a:gd name="T93" fmla="*/ 70 h 173"/>
                <a:gd name="T94" fmla="*/ 15 w 190"/>
                <a:gd name="T95" fmla="*/ 75 h 173"/>
                <a:gd name="T96" fmla="*/ 23 w 190"/>
                <a:gd name="T97" fmla="*/ 65 h 173"/>
                <a:gd name="T98" fmla="*/ 17 w 190"/>
                <a:gd name="T99" fmla="*/ 38 h 173"/>
                <a:gd name="T100" fmla="*/ 4 w 190"/>
                <a:gd name="T101" fmla="*/ 13 h 173"/>
                <a:gd name="T102" fmla="*/ 15 w 190"/>
                <a:gd name="T103" fmla="*/ 11 h 173"/>
                <a:gd name="T104" fmla="*/ 31 w 190"/>
                <a:gd name="T105" fmla="*/ 36 h 173"/>
                <a:gd name="T106" fmla="*/ 33 w 190"/>
                <a:gd name="T107" fmla="*/ 45 h 173"/>
                <a:gd name="T108" fmla="*/ 57 w 190"/>
                <a:gd name="T109" fmla="*/ 54 h 173"/>
                <a:gd name="T110" fmla="*/ 62 w 190"/>
                <a:gd name="T111" fmla="*/ 55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0" h="173">
                  <a:moveTo>
                    <a:pt x="62" y="55"/>
                  </a:moveTo>
                  <a:cubicBezTo>
                    <a:pt x="67" y="46"/>
                    <a:pt x="74" y="39"/>
                    <a:pt x="83" y="35"/>
                  </a:cubicBezTo>
                  <a:cubicBezTo>
                    <a:pt x="87" y="33"/>
                    <a:pt x="90" y="31"/>
                    <a:pt x="89" y="26"/>
                  </a:cubicBezTo>
                  <a:cubicBezTo>
                    <a:pt x="89" y="23"/>
                    <a:pt x="89" y="22"/>
                    <a:pt x="91" y="20"/>
                  </a:cubicBezTo>
                  <a:cubicBezTo>
                    <a:pt x="92" y="19"/>
                    <a:pt x="93" y="18"/>
                    <a:pt x="93" y="16"/>
                  </a:cubicBezTo>
                  <a:cubicBezTo>
                    <a:pt x="100" y="13"/>
                    <a:pt x="107" y="14"/>
                    <a:pt x="114" y="16"/>
                  </a:cubicBezTo>
                  <a:cubicBezTo>
                    <a:pt x="116" y="19"/>
                    <a:pt x="118" y="18"/>
                    <a:pt x="119" y="15"/>
                  </a:cubicBezTo>
                  <a:cubicBezTo>
                    <a:pt x="123" y="9"/>
                    <a:pt x="128" y="5"/>
                    <a:pt x="133" y="3"/>
                  </a:cubicBezTo>
                  <a:cubicBezTo>
                    <a:pt x="139" y="1"/>
                    <a:pt x="145" y="0"/>
                    <a:pt x="150" y="4"/>
                  </a:cubicBezTo>
                  <a:cubicBezTo>
                    <a:pt x="151" y="5"/>
                    <a:pt x="153" y="5"/>
                    <a:pt x="154" y="5"/>
                  </a:cubicBezTo>
                  <a:cubicBezTo>
                    <a:pt x="157" y="6"/>
                    <a:pt x="159" y="8"/>
                    <a:pt x="162" y="9"/>
                  </a:cubicBezTo>
                  <a:cubicBezTo>
                    <a:pt x="166" y="11"/>
                    <a:pt x="170" y="11"/>
                    <a:pt x="174" y="11"/>
                  </a:cubicBezTo>
                  <a:cubicBezTo>
                    <a:pt x="177" y="11"/>
                    <a:pt x="179" y="11"/>
                    <a:pt x="181" y="12"/>
                  </a:cubicBezTo>
                  <a:cubicBezTo>
                    <a:pt x="181" y="14"/>
                    <a:pt x="179" y="14"/>
                    <a:pt x="178" y="14"/>
                  </a:cubicBezTo>
                  <a:cubicBezTo>
                    <a:pt x="175" y="14"/>
                    <a:pt x="175" y="16"/>
                    <a:pt x="175" y="18"/>
                  </a:cubicBezTo>
                  <a:cubicBezTo>
                    <a:pt x="176" y="22"/>
                    <a:pt x="175" y="25"/>
                    <a:pt x="174" y="28"/>
                  </a:cubicBezTo>
                  <a:cubicBezTo>
                    <a:pt x="173" y="30"/>
                    <a:pt x="174" y="32"/>
                    <a:pt x="176" y="32"/>
                  </a:cubicBezTo>
                  <a:cubicBezTo>
                    <a:pt x="181" y="33"/>
                    <a:pt x="185" y="36"/>
                    <a:pt x="189" y="39"/>
                  </a:cubicBezTo>
                  <a:cubicBezTo>
                    <a:pt x="190" y="42"/>
                    <a:pt x="187" y="42"/>
                    <a:pt x="186" y="42"/>
                  </a:cubicBezTo>
                  <a:cubicBezTo>
                    <a:pt x="181" y="43"/>
                    <a:pt x="177" y="45"/>
                    <a:pt x="174" y="49"/>
                  </a:cubicBezTo>
                  <a:cubicBezTo>
                    <a:pt x="170" y="55"/>
                    <a:pt x="169" y="55"/>
                    <a:pt x="163" y="51"/>
                  </a:cubicBezTo>
                  <a:cubicBezTo>
                    <a:pt x="161" y="50"/>
                    <a:pt x="160" y="49"/>
                    <a:pt x="159" y="48"/>
                  </a:cubicBezTo>
                  <a:cubicBezTo>
                    <a:pt x="156" y="46"/>
                    <a:pt x="157" y="42"/>
                    <a:pt x="158" y="40"/>
                  </a:cubicBezTo>
                  <a:cubicBezTo>
                    <a:pt x="159" y="38"/>
                    <a:pt x="158" y="37"/>
                    <a:pt x="156" y="37"/>
                  </a:cubicBezTo>
                  <a:cubicBezTo>
                    <a:pt x="156" y="37"/>
                    <a:pt x="156" y="37"/>
                    <a:pt x="155" y="37"/>
                  </a:cubicBezTo>
                  <a:cubicBezTo>
                    <a:pt x="153" y="36"/>
                    <a:pt x="152" y="35"/>
                    <a:pt x="152" y="32"/>
                  </a:cubicBezTo>
                  <a:cubicBezTo>
                    <a:pt x="152" y="29"/>
                    <a:pt x="149" y="27"/>
                    <a:pt x="150" y="24"/>
                  </a:cubicBezTo>
                  <a:cubicBezTo>
                    <a:pt x="150" y="25"/>
                    <a:pt x="150" y="27"/>
                    <a:pt x="150" y="29"/>
                  </a:cubicBezTo>
                  <a:cubicBezTo>
                    <a:pt x="149" y="30"/>
                    <a:pt x="149" y="31"/>
                    <a:pt x="149" y="31"/>
                  </a:cubicBezTo>
                  <a:cubicBezTo>
                    <a:pt x="147" y="34"/>
                    <a:pt x="145" y="32"/>
                    <a:pt x="143" y="32"/>
                  </a:cubicBezTo>
                  <a:cubicBezTo>
                    <a:pt x="141" y="32"/>
                    <a:pt x="141" y="36"/>
                    <a:pt x="139" y="36"/>
                  </a:cubicBezTo>
                  <a:cubicBezTo>
                    <a:pt x="134" y="34"/>
                    <a:pt x="130" y="35"/>
                    <a:pt x="127" y="33"/>
                  </a:cubicBezTo>
                  <a:cubicBezTo>
                    <a:pt x="131" y="34"/>
                    <a:pt x="132" y="39"/>
                    <a:pt x="135" y="43"/>
                  </a:cubicBezTo>
                  <a:cubicBezTo>
                    <a:pt x="136" y="46"/>
                    <a:pt x="134" y="47"/>
                    <a:pt x="131" y="47"/>
                  </a:cubicBezTo>
                  <a:cubicBezTo>
                    <a:pt x="128" y="48"/>
                    <a:pt x="125" y="49"/>
                    <a:pt x="122" y="50"/>
                  </a:cubicBezTo>
                  <a:cubicBezTo>
                    <a:pt x="121" y="51"/>
                    <a:pt x="120" y="51"/>
                    <a:pt x="120" y="53"/>
                  </a:cubicBezTo>
                  <a:cubicBezTo>
                    <a:pt x="121" y="54"/>
                    <a:pt x="122" y="54"/>
                    <a:pt x="123" y="53"/>
                  </a:cubicBezTo>
                  <a:cubicBezTo>
                    <a:pt x="126" y="52"/>
                    <a:pt x="128" y="50"/>
                    <a:pt x="131" y="49"/>
                  </a:cubicBezTo>
                  <a:cubicBezTo>
                    <a:pt x="133" y="48"/>
                    <a:pt x="135" y="47"/>
                    <a:pt x="136" y="49"/>
                  </a:cubicBezTo>
                  <a:cubicBezTo>
                    <a:pt x="138" y="50"/>
                    <a:pt x="138" y="53"/>
                    <a:pt x="137" y="55"/>
                  </a:cubicBezTo>
                  <a:cubicBezTo>
                    <a:pt x="135" y="57"/>
                    <a:pt x="135" y="60"/>
                    <a:pt x="133" y="63"/>
                  </a:cubicBezTo>
                  <a:cubicBezTo>
                    <a:pt x="136" y="60"/>
                    <a:pt x="138" y="57"/>
                    <a:pt x="139" y="54"/>
                  </a:cubicBezTo>
                  <a:cubicBezTo>
                    <a:pt x="140" y="52"/>
                    <a:pt x="142" y="51"/>
                    <a:pt x="143" y="52"/>
                  </a:cubicBezTo>
                  <a:cubicBezTo>
                    <a:pt x="145" y="53"/>
                    <a:pt x="145" y="55"/>
                    <a:pt x="145" y="56"/>
                  </a:cubicBezTo>
                  <a:cubicBezTo>
                    <a:pt x="144" y="58"/>
                    <a:pt x="143" y="59"/>
                    <a:pt x="143" y="60"/>
                  </a:cubicBezTo>
                  <a:cubicBezTo>
                    <a:pt x="142" y="62"/>
                    <a:pt x="143" y="63"/>
                    <a:pt x="144" y="64"/>
                  </a:cubicBezTo>
                  <a:cubicBezTo>
                    <a:pt x="146" y="64"/>
                    <a:pt x="147" y="63"/>
                    <a:pt x="147" y="61"/>
                  </a:cubicBezTo>
                  <a:cubicBezTo>
                    <a:pt x="148" y="60"/>
                    <a:pt x="147" y="58"/>
                    <a:pt x="146" y="57"/>
                  </a:cubicBezTo>
                  <a:cubicBezTo>
                    <a:pt x="146" y="55"/>
                    <a:pt x="146" y="54"/>
                    <a:pt x="147" y="53"/>
                  </a:cubicBezTo>
                  <a:cubicBezTo>
                    <a:pt x="149" y="52"/>
                    <a:pt x="150" y="52"/>
                    <a:pt x="151" y="54"/>
                  </a:cubicBezTo>
                  <a:cubicBezTo>
                    <a:pt x="155" y="59"/>
                    <a:pt x="158" y="64"/>
                    <a:pt x="156" y="71"/>
                  </a:cubicBezTo>
                  <a:cubicBezTo>
                    <a:pt x="154" y="80"/>
                    <a:pt x="154" y="89"/>
                    <a:pt x="158" y="97"/>
                  </a:cubicBezTo>
                  <a:cubicBezTo>
                    <a:pt x="159" y="99"/>
                    <a:pt x="159" y="100"/>
                    <a:pt x="158" y="101"/>
                  </a:cubicBezTo>
                  <a:cubicBezTo>
                    <a:pt x="157" y="102"/>
                    <a:pt x="155" y="101"/>
                    <a:pt x="155" y="102"/>
                  </a:cubicBezTo>
                  <a:cubicBezTo>
                    <a:pt x="155" y="104"/>
                    <a:pt x="157" y="103"/>
                    <a:pt x="158" y="103"/>
                  </a:cubicBezTo>
                  <a:cubicBezTo>
                    <a:pt x="160" y="104"/>
                    <a:pt x="161" y="103"/>
                    <a:pt x="163" y="104"/>
                  </a:cubicBezTo>
                  <a:cubicBezTo>
                    <a:pt x="163" y="104"/>
                    <a:pt x="164" y="104"/>
                    <a:pt x="164" y="104"/>
                  </a:cubicBezTo>
                  <a:cubicBezTo>
                    <a:pt x="166" y="109"/>
                    <a:pt x="170" y="112"/>
                    <a:pt x="174" y="116"/>
                  </a:cubicBezTo>
                  <a:cubicBezTo>
                    <a:pt x="176" y="119"/>
                    <a:pt x="178" y="121"/>
                    <a:pt x="182" y="122"/>
                  </a:cubicBezTo>
                  <a:cubicBezTo>
                    <a:pt x="183" y="122"/>
                    <a:pt x="185" y="122"/>
                    <a:pt x="186" y="124"/>
                  </a:cubicBezTo>
                  <a:cubicBezTo>
                    <a:pt x="179" y="128"/>
                    <a:pt x="172" y="134"/>
                    <a:pt x="163" y="136"/>
                  </a:cubicBezTo>
                  <a:cubicBezTo>
                    <a:pt x="161" y="136"/>
                    <a:pt x="160" y="138"/>
                    <a:pt x="161" y="140"/>
                  </a:cubicBezTo>
                  <a:cubicBezTo>
                    <a:pt x="164" y="145"/>
                    <a:pt x="166" y="150"/>
                    <a:pt x="167" y="156"/>
                  </a:cubicBezTo>
                  <a:cubicBezTo>
                    <a:pt x="167" y="158"/>
                    <a:pt x="170" y="158"/>
                    <a:pt x="169" y="160"/>
                  </a:cubicBezTo>
                  <a:cubicBezTo>
                    <a:pt x="168" y="162"/>
                    <a:pt x="167" y="163"/>
                    <a:pt x="165" y="164"/>
                  </a:cubicBezTo>
                  <a:cubicBezTo>
                    <a:pt x="162" y="164"/>
                    <a:pt x="159" y="165"/>
                    <a:pt x="159" y="169"/>
                  </a:cubicBezTo>
                  <a:cubicBezTo>
                    <a:pt x="158" y="171"/>
                    <a:pt x="156" y="170"/>
                    <a:pt x="154" y="170"/>
                  </a:cubicBezTo>
                  <a:cubicBezTo>
                    <a:pt x="152" y="168"/>
                    <a:pt x="149" y="168"/>
                    <a:pt x="146" y="168"/>
                  </a:cubicBezTo>
                  <a:cubicBezTo>
                    <a:pt x="142" y="168"/>
                    <a:pt x="138" y="169"/>
                    <a:pt x="136" y="172"/>
                  </a:cubicBezTo>
                  <a:cubicBezTo>
                    <a:pt x="134" y="173"/>
                    <a:pt x="134" y="172"/>
                    <a:pt x="134" y="170"/>
                  </a:cubicBezTo>
                  <a:cubicBezTo>
                    <a:pt x="132" y="167"/>
                    <a:pt x="129" y="165"/>
                    <a:pt x="127" y="162"/>
                  </a:cubicBezTo>
                  <a:cubicBezTo>
                    <a:pt x="126" y="160"/>
                    <a:pt x="124" y="161"/>
                    <a:pt x="123" y="162"/>
                  </a:cubicBezTo>
                  <a:cubicBezTo>
                    <a:pt x="119" y="167"/>
                    <a:pt x="113" y="169"/>
                    <a:pt x="107" y="171"/>
                  </a:cubicBezTo>
                  <a:cubicBezTo>
                    <a:pt x="103" y="172"/>
                    <a:pt x="100" y="172"/>
                    <a:pt x="99" y="168"/>
                  </a:cubicBezTo>
                  <a:cubicBezTo>
                    <a:pt x="98" y="166"/>
                    <a:pt x="97" y="165"/>
                    <a:pt x="95" y="165"/>
                  </a:cubicBezTo>
                  <a:cubicBezTo>
                    <a:pt x="93" y="164"/>
                    <a:pt x="91" y="162"/>
                    <a:pt x="90" y="160"/>
                  </a:cubicBezTo>
                  <a:cubicBezTo>
                    <a:pt x="90" y="160"/>
                    <a:pt x="89" y="159"/>
                    <a:pt x="89" y="159"/>
                  </a:cubicBezTo>
                  <a:cubicBezTo>
                    <a:pt x="91" y="154"/>
                    <a:pt x="92" y="149"/>
                    <a:pt x="94" y="144"/>
                  </a:cubicBezTo>
                  <a:cubicBezTo>
                    <a:pt x="96" y="141"/>
                    <a:pt x="99" y="138"/>
                    <a:pt x="102" y="134"/>
                  </a:cubicBezTo>
                  <a:cubicBezTo>
                    <a:pt x="94" y="136"/>
                    <a:pt x="89" y="142"/>
                    <a:pt x="81" y="145"/>
                  </a:cubicBezTo>
                  <a:cubicBezTo>
                    <a:pt x="76" y="144"/>
                    <a:pt x="71" y="143"/>
                    <a:pt x="67" y="138"/>
                  </a:cubicBezTo>
                  <a:cubicBezTo>
                    <a:pt x="66" y="136"/>
                    <a:pt x="64" y="135"/>
                    <a:pt x="61" y="134"/>
                  </a:cubicBezTo>
                  <a:cubicBezTo>
                    <a:pt x="58" y="134"/>
                    <a:pt x="55" y="133"/>
                    <a:pt x="56" y="129"/>
                  </a:cubicBezTo>
                  <a:cubicBezTo>
                    <a:pt x="57" y="129"/>
                    <a:pt x="58" y="130"/>
                    <a:pt x="59" y="131"/>
                  </a:cubicBezTo>
                  <a:cubicBezTo>
                    <a:pt x="60" y="130"/>
                    <a:pt x="60" y="128"/>
                    <a:pt x="59" y="127"/>
                  </a:cubicBezTo>
                  <a:cubicBezTo>
                    <a:pt x="57" y="124"/>
                    <a:pt x="55" y="120"/>
                    <a:pt x="54" y="115"/>
                  </a:cubicBezTo>
                  <a:cubicBezTo>
                    <a:pt x="54" y="112"/>
                    <a:pt x="50" y="113"/>
                    <a:pt x="48" y="113"/>
                  </a:cubicBezTo>
                  <a:cubicBezTo>
                    <a:pt x="44" y="115"/>
                    <a:pt x="40" y="114"/>
                    <a:pt x="35" y="113"/>
                  </a:cubicBezTo>
                  <a:cubicBezTo>
                    <a:pt x="34" y="113"/>
                    <a:pt x="32" y="113"/>
                    <a:pt x="32" y="112"/>
                  </a:cubicBezTo>
                  <a:cubicBezTo>
                    <a:pt x="32" y="107"/>
                    <a:pt x="26" y="103"/>
                    <a:pt x="26" y="98"/>
                  </a:cubicBezTo>
                  <a:cubicBezTo>
                    <a:pt x="26" y="93"/>
                    <a:pt x="29" y="89"/>
                    <a:pt x="33" y="85"/>
                  </a:cubicBezTo>
                  <a:cubicBezTo>
                    <a:pt x="36" y="83"/>
                    <a:pt x="37" y="81"/>
                    <a:pt x="35" y="77"/>
                  </a:cubicBezTo>
                  <a:cubicBezTo>
                    <a:pt x="33" y="75"/>
                    <a:pt x="31" y="74"/>
                    <a:pt x="30" y="71"/>
                  </a:cubicBezTo>
                  <a:cubicBezTo>
                    <a:pt x="30" y="69"/>
                    <a:pt x="29" y="69"/>
                    <a:pt x="27" y="70"/>
                  </a:cubicBezTo>
                  <a:cubicBezTo>
                    <a:pt x="24" y="72"/>
                    <a:pt x="21" y="74"/>
                    <a:pt x="18" y="76"/>
                  </a:cubicBezTo>
                  <a:cubicBezTo>
                    <a:pt x="17" y="77"/>
                    <a:pt x="15" y="77"/>
                    <a:pt x="15" y="75"/>
                  </a:cubicBezTo>
                  <a:cubicBezTo>
                    <a:pt x="17" y="72"/>
                    <a:pt x="19" y="69"/>
                    <a:pt x="22" y="66"/>
                  </a:cubicBezTo>
                  <a:cubicBezTo>
                    <a:pt x="22" y="66"/>
                    <a:pt x="23" y="65"/>
                    <a:pt x="23" y="65"/>
                  </a:cubicBezTo>
                  <a:cubicBezTo>
                    <a:pt x="21" y="58"/>
                    <a:pt x="26" y="51"/>
                    <a:pt x="24" y="44"/>
                  </a:cubicBezTo>
                  <a:cubicBezTo>
                    <a:pt x="23" y="39"/>
                    <a:pt x="23" y="38"/>
                    <a:pt x="17" y="38"/>
                  </a:cubicBezTo>
                  <a:cubicBezTo>
                    <a:pt x="11" y="33"/>
                    <a:pt x="8" y="26"/>
                    <a:pt x="7" y="19"/>
                  </a:cubicBezTo>
                  <a:cubicBezTo>
                    <a:pt x="7" y="16"/>
                    <a:pt x="5" y="15"/>
                    <a:pt x="4" y="13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8" y="3"/>
                    <a:pt x="12" y="6"/>
                    <a:pt x="15" y="11"/>
                  </a:cubicBezTo>
                  <a:cubicBezTo>
                    <a:pt x="18" y="15"/>
                    <a:pt x="22" y="19"/>
                    <a:pt x="26" y="24"/>
                  </a:cubicBezTo>
                  <a:cubicBezTo>
                    <a:pt x="29" y="27"/>
                    <a:pt x="31" y="31"/>
                    <a:pt x="31" y="36"/>
                  </a:cubicBezTo>
                  <a:cubicBezTo>
                    <a:pt x="31" y="36"/>
                    <a:pt x="31" y="37"/>
                    <a:pt x="31" y="37"/>
                  </a:cubicBezTo>
                  <a:cubicBezTo>
                    <a:pt x="31" y="40"/>
                    <a:pt x="32" y="43"/>
                    <a:pt x="33" y="45"/>
                  </a:cubicBezTo>
                  <a:cubicBezTo>
                    <a:pt x="34" y="49"/>
                    <a:pt x="38" y="47"/>
                    <a:pt x="40" y="48"/>
                  </a:cubicBezTo>
                  <a:cubicBezTo>
                    <a:pt x="46" y="49"/>
                    <a:pt x="51" y="51"/>
                    <a:pt x="57" y="54"/>
                  </a:cubicBezTo>
                  <a:cubicBezTo>
                    <a:pt x="56" y="55"/>
                    <a:pt x="57" y="55"/>
                    <a:pt x="58" y="56"/>
                  </a:cubicBezTo>
                  <a:cubicBezTo>
                    <a:pt x="59" y="59"/>
                    <a:pt x="61" y="58"/>
                    <a:pt x="62" y="5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57">
              <a:extLst>
                <a:ext uri="{FF2B5EF4-FFF2-40B4-BE49-F238E27FC236}">
                  <a16:creationId xmlns:a16="http://schemas.microsoft.com/office/drawing/2014/main" id="{00889386-5E83-6BF0-6631-8F93C9B20B5C}"/>
                </a:ext>
              </a:extLst>
            </p:cNvPr>
            <p:cNvSpPr/>
            <p:nvPr userDrawn="1"/>
          </p:nvSpPr>
          <p:spPr bwMode="auto">
            <a:xfrm>
              <a:off x="10890250" y="5499100"/>
              <a:ext cx="504825" cy="496888"/>
            </a:xfrm>
            <a:custGeom>
              <a:avLst/>
              <a:gdLst>
                <a:gd name="T0" fmla="*/ 70 w 134"/>
                <a:gd name="T1" fmla="*/ 104 h 132"/>
                <a:gd name="T2" fmla="*/ 66 w 134"/>
                <a:gd name="T3" fmla="*/ 90 h 132"/>
                <a:gd name="T4" fmla="*/ 76 w 134"/>
                <a:gd name="T5" fmla="*/ 84 h 132"/>
                <a:gd name="T6" fmla="*/ 80 w 134"/>
                <a:gd name="T7" fmla="*/ 80 h 132"/>
                <a:gd name="T8" fmla="*/ 70 w 134"/>
                <a:gd name="T9" fmla="*/ 63 h 132"/>
                <a:gd name="T10" fmla="*/ 66 w 134"/>
                <a:gd name="T11" fmla="*/ 73 h 132"/>
                <a:gd name="T12" fmla="*/ 49 w 134"/>
                <a:gd name="T13" fmla="*/ 83 h 132"/>
                <a:gd name="T14" fmla="*/ 39 w 134"/>
                <a:gd name="T15" fmla="*/ 90 h 132"/>
                <a:gd name="T16" fmla="*/ 33 w 134"/>
                <a:gd name="T17" fmla="*/ 78 h 132"/>
                <a:gd name="T18" fmla="*/ 16 w 134"/>
                <a:gd name="T19" fmla="*/ 85 h 132"/>
                <a:gd name="T20" fmla="*/ 12 w 134"/>
                <a:gd name="T21" fmla="*/ 82 h 132"/>
                <a:gd name="T22" fmla="*/ 2 w 134"/>
                <a:gd name="T23" fmla="*/ 61 h 132"/>
                <a:gd name="T24" fmla="*/ 15 w 134"/>
                <a:gd name="T25" fmla="*/ 46 h 132"/>
                <a:gd name="T26" fmla="*/ 7 w 134"/>
                <a:gd name="T27" fmla="*/ 29 h 132"/>
                <a:gd name="T28" fmla="*/ 13 w 134"/>
                <a:gd name="T29" fmla="*/ 22 h 132"/>
                <a:gd name="T30" fmla="*/ 36 w 134"/>
                <a:gd name="T31" fmla="*/ 18 h 132"/>
                <a:gd name="T32" fmla="*/ 41 w 134"/>
                <a:gd name="T33" fmla="*/ 22 h 132"/>
                <a:gd name="T34" fmla="*/ 52 w 134"/>
                <a:gd name="T35" fmla="*/ 0 h 132"/>
                <a:gd name="T36" fmla="*/ 60 w 134"/>
                <a:gd name="T37" fmla="*/ 13 h 132"/>
                <a:gd name="T38" fmla="*/ 69 w 134"/>
                <a:gd name="T39" fmla="*/ 26 h 132"/>
                <a:gd name="T40" fmla="*/ 76 w 134"/>
                <a:gd name="T41" fmla="*/ 31 h 132"/>
                <a:gd name="T42" fmla="*/ 94 w 134"/>
                <a:gd name="T43" fmla="*/ 40 h 132"/>
                <a:gd name="T44" fmla="*/ 111 w 134"/>
                <a:gd name="T45" fmla="*/ 47 h 132"/>
                <a:gd name="T46" fmla="*/ 96 w 134"/>
                <a:gd name="T47" fmla="*/ 65 h 132"/>
                <a:gd name="T48" fmla="*/ 102 w 134"/>
                <a:gd name="T49" fmla="*/ 79 h 132"/>
                <a:gd name="T50" fmla="*/ 92 w 134"/>
                <a:gd name="T51" fmla="*/ 83 h 132"/>
                <a:gd name="T52" fmla="*/ 103 w 134"/>
                <a:gd name="T53" fmla="*/ 87 h 132"/>
                <a:gd name="T54" fmla="*/ 110 w 134"/>
                <a:gd name="T55" fmla="*/ 91 h 132"/>
                <a:gd name="T56" fmla="*/ 98 w 134"/>
                <a:gd name="T57" fmla="*/ 95 h 132"/>
                <a:gd name="T58" fmla="*/ 111 w 134"/>
                <a:gd name="T59" fmla="*/ 95 h 132"/>
                <a:gd name="T60" fmla="*/ 108 w 134"/>
                <a:gd name="T61" fmla="*/ 102 h 132"/>
                <a:gd name="T62" fmla="*/ 117 w 134"/>
                <a:gd name="T63" fmla="*/ 99 h 132"/>
                <a:gd name="T64" fmla="*/ 118 w 134"/>
                <a:gd name="T65" fmla="*/ 109 h 132"/>
                <a:gd name="T66" fmla="*/ 125 w 134"/>
                <a:gd name="T67" fmla="*/ 109 h 132"/>
                <a:gd name="T68" fmla="*/ 133 w 134"/>
                <a:gd name="T69" fmla="*/ 117 h 132"/>
                <a:gd name="T70" fmla="*/ 120 w 134"/>
                <a:gd name="T71" fmla="*/ 130 h 132"/>
                <a:gd name="T72" fmla="*/ 105 w 134"/>
                <a:gd name="T73" fmla="*/ 129 h 132"/>
                <a:gd name="T74" fmla="*/ 98 w 134"/>
                <a:gd name="T75" fmla="*/ 1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4" h="132">
                  <a:moveTo>
                    <a:pt x="98" y="111"/>
                  </a:moveTo>
                  <a:cubicBezTo>
                    <a:pt x="88" y="112"/>
                    <a:pt x="78" y="111"/>
                    <a:pt x="70" y="104"/>
                  </a:cubicBezTo>
                  <a:cubicBezTo>
                    <a:pt x="68" y="102"/>
                    <a:pt x="67" y="99"/>
                    <a:pt x="65" y="96"/>
                  </a:cubicBezTo>
                  <a:cubicBezTo>
                    <a:pt x="63" y="94"/>
                    <a:pt x="65" y="92"/>
                    <a:pt x="66" y="90"/>
                  </a:cubicBezTo>
                  <a:cubicBezTo>
                    <a:pt x="67" y="89"/>
                    <a:pt x="69" y="88"/>
                    <a:pt x="70" y="87"/>
                  </a:cubicBezTo>
                  <a:cubicBezTo>
                    <a:pt x="72" y="86"/>
                    <a:pt x="74" y="85"/>
                    <a:pt x="76" y="84"/>
                  </a:cubicBezTo>
                  <a:cubicBezTo>
                    <a:pt x="77" y="83"/>
                    <a:pt x="78" y="83"/>
                    <a:pt x="79" y="83"/>
                  </a:cubicBezTo>
                  <a:cubicBezTo>
                    <a:pt x="80" y="82"/>
                    <a:pt x="81" y="81"/>
                    <a:pt x="80" y="80"/>
                  </a:cubicBezTo>
                  <a:cubicBezTo>
                    <a:pt x="77" y="75"/>
                    <a:pt x="75" y="71"/>
                    <a:pt x="74" y="65"/>
                  </a:cubicBezTo>
                  <a:cubicBezTo>
                    <a:pt x="74" y="62"/>
                    <a:pt x="72" y="63"/>
                    <a:pt x="70" y="63"/>
                  </a:cubicBezTo>
                  <a:cubicBezTo>
                    <a:pt x="67" y="63"/>
                    <a:pt x="66" y="64"/>
                    <a:pt x="67" y="66"/>
                  </a:cubicBezTo>
                  <a:cubicBezTo>
                    <a:pt x="67" y="68"/>
                    <a:pt x="66" y="71"/>
                    <a:pt x="66" y="73"/>
                  </a:cubicBezTo>
                  <a:cubicBezTo>
                    <a:pt x="65" y="75"/>
                    <a:pt x="64" y="78"/>
                    <a:pt x="63" y="80"/>
                  </a:cubicBezTo>
                  <a:cubicBezTo>
                    <a:pt x="59" y="84"/>
                    <a:pt x="55" y="86"/>
                    <a:pt x="49" y="83"/>
                  </a:cubicBezTo>
                  <a:cubicBezTo>
                    <a:pt x="47" y="82"/>
                    <a:pt x="46" y="83"/>
                    <a:pt x="45" y="84"/>
                  </a:cubicBezTo>
                  <a:cubicBezTo>
                    <a:pt x="42" y="86"/>
                    <a:pt x="42" y="89"/>
                    <a:pt x="39" y="90"/>
                  </a:cubicBezTo>
                  <a:cubicBezTo>
                    <a:pt x="38" y="88"/>
                    <a:pt x="39" y="85"/>
                    <a:pt x="37" y="83"/>
                  </a:cubicBezTo>
                  <a:cubicBezTo>
                    <a:pt x="35" y="82"/>
                    <a:pt x="35" y="78"/>
                    <a:pt x="33" y="78"/>
                  </a:cubicBezTo>
                  <a:cubicBezTo>
                    <a:pt x="31" y="77"/>
                    <a:pt x="30" y="80"/>
                    <a:pt x="28" y="82"/>
                  </a:cubicBezTo>
                  <a:cubicBezTo>
                    <a:pt x="24" y="84"/>
                    <a:pt x="20" y="83"/>
                    <a:pt x="16" y="85"/>
                  </a:cubicBezTo>
                  <a:cubicBezTo>
                    <a:pt x="15" y="84"/>
                    <a:pt x="13" y="83"/>
                    <a:pt x="12" y="83"/>
                  </a:cubicBezTo>
                  <a:cubicBezTo>
                    <a:pt x="12" y="83"/>
                    <a:pt x="12" y="82"/>
                    <a:pt x="12" y="82"/>
                  </a:cubicBezTo>
                  <a:cubicBezTo>
                    <a:pt x="8" y="79"/>
                    <a:pt x="8" y="73"/>
                    <a:pt x="4" y="71"/>
                  </a:cubicBezTo>
                  <a:cubicBezTo>
                    <a:pt x="0" y="68"/>
                    <a:pt x="0" y="64"/>
                    <a:pt x="2" y="61"/>
                  </a:cubicBezTo>
                  <a:cubicBezTo>
                    <a:pt x="5" y="56"/>
                    <a:pt x="9" y="52"/>
                    <a:pt x="14" y="49"/>
                  </a:cubicBezTo>
                  <a:cubicBezTo>
                    <a:pt x="17" y="48"/>
                    <a:pt x="16" y="47"/>
                    <a:pt x="15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7" y="41"/>
                    <a:pt x="8" y="34"/>
                    <a:pt x="7" y="29"/>
                  </a:cubicBezTo>
                  <a:cubicBezTo>
                    <a:pt x="7" y="28"/>
                    <a:pt x="7" y="28"/>
                    <a:pt x="7" y="27"/>
                  </a:cubicBezTo>
                  <a:cubicBezTo>
                    <a:pt x="7" y="23"/>
                    <a:pt x="14" y="25"/>
                    <a:pt x="13" y="22"/>
                  </a:cubicBezTo>
                  <a:cubicBezTo>
                    <a:pt x="13" y="18"/>
                    <a:pt x="14" y="16"/>
                    <a:pt x="17" y="15"/>
                  </a:cubicBezTo>
                  <a:cubicBezTo>
                    <a:pt x="24" y="13"/>
                    <a:pt x="30" y="12"/>
                    <a:pt x="36" y="18"/>
                  </a:cubicBezTo>
                  <a:cubicBezTo>
                    <a:pt x="37" y="19"/>
                    <a:pt x="37" y="20"/>
                    <a:pt x="38" y="21"/>
                  </a:cubicBezTo>
                  <a:cubicBezTo>
                    <a:pt x="39" y="21"/>
                    <a:pt x="39" y="22"/>
                    <a:pt x="41" y="22"/>
                  </a:cubicBezTo>
                  <a:cubicBezTo>
                    <a:pt x="42" y="21"/>
                    <a:pt x="41" y="20"/>
                    <a:pt x="41" y="19"/>
                  </a:cubicBezTo>
                  <a:cubicBezTo>
                    <a:pt x="42" y="11"/>
                    <a:pt x="45" y="5"/>
                    <a:pt x="52" y="0"/>
                  </a:cubicBezTo>
                  <a:cubicBezTo>
                    <a:pt x="55" y="0"/>
                    <a:pt x="55" y="2"/>
                    <a:pt x="55" y="4"/>
                  </a:cubicBezTo>
                  <a:cubicBezTo>
                    <a:pt x="54" y="9"/>
                    <a:pt x="55" y="12"/>
                    <a:pt x="60" y="13"/>
                  </a:cubicBezTo>
                  <a:cubicBezTo>
                    <a:pt x="62" y="13"/>
                    <a:pt x="64" y="14"/>
                    <a:pt x="63" y="16"/>
                  </a:cubicBezTo>
                  <a:cubicBezTo>
                    <a:pt x="62" y="21"/>
                    <a:pt x="66" y="24"/>
                    <a:pt x="69" y="26"/>
                  </a:cubicBezTo>
                  <a:cubicBezTo>
                    <a:pt x="71" y="26"/>
                    <a:pt x="72" y="27"/>
                    <a:pt x="72" y="29"/>
                  </a:cubicBezTo>
                  <a:cubicBezTo>
                    <a:pt x="73" y="30"/>
                    <a:pt x="75" y="30"/>
                    <a:pt x="76" y="31"/>
                  </a:cubicBezTo>
                  <a:cubicBezTo>
                    <a:pt x="82" y="31"/>
                    <a:pt x="86" y="33"/>
                    <a:pt x="89" y="37"/>
                  </a:cubicBezTo>
                  <a:cubicBezTo>
                    <a:pt x="90" y="39"/>
                    <a:pt x="91" y="40"/>
                    <a:pt x="94" y="40"/>
                  </a:cubicBezTo>
                  <a:cubicBezTo>
                    <a:pt x="100" y="38"/>
                    <a:pt x="105" y="40"/>
                    <a:pt x="111" y="44"/>
                  </a:cubicBezTo>
                  <a:cubicBezTo>
                    <a:pt x="112" y="45"/>
                    <a:pt x="112" y="46"/>
                    <a:pt x="111" y="47"/>
                  </a:cubicBezTo>
                  <a:cubicBezTo>
                    <a:pt x="104" y="48"/>
                    <a:pt x="100" y="53"/>
                    <a:pt x="96" y="58"/>
                  </a:cubicBezTo>
                  <a:cubicBezTo>
                    <a:pt x="95" y="60"/>
                    <a:pt x="94" y="63"/>
                    <a:pt x="96" y="65"/>
                  </a:cubicBezTo>
                  <a:cubicBezTo>
                    <a:pt x="96" y="66"/>
                    <a:pt x="97" y="67"/>
                    <a:pt x="97" y="68"/>
                  </a:cubicBezTo>
                  <a:cubicBezTo>
                    <a:pt x="96" y="73"/>
                    <a:pt x="99" y="76"/>
                    <a:pt x="102" y="79"/>
                  </a:cubicBezTo>
                  <a:cubicBezTo>
                    <a:pt x="101" y="82"/>
                    <a:pt x="99" y="82"/>
                    <a:pt x="96" y="82"/>
                  </a:cubicBezTo>
                  <a:cubicBezTo>
                    <a:pt x="94" y="82"/>
                    <a:pt x="92" y="82"/>
                    <a:pt x="92" y="83"/>
                  </a:cubicBezTo>
                  <a:cubicBezTo>
                    <a:pt x="91" y="86"/>
                    <a:pt x="94" y="86"/>
                    <a:pt x="96" y="86"/>
                  </a:cubicBezTo>
                  <a:cubicBezTo>
                    <a:pt x="98" y="87"/>
                    <a:pt x="101" y="87"/>
                    <a:pt x="103" y="87"/>
                  </a:cubicBezTo>
                  <a:cubicBezTo>
                    <a:pt x="104" y="87"/>
                    <a:pt x="106" y="87"/>
                    <a:pt x="107" y="88"/>
                  </a:cubicBezTo>
                  <a:cubicBezTo>
                    <a:pt x="108" y="88"/>
                    <a:pt x="110" y="89"/>
                    <a:pt x="110" y="91"/>
                  </a:cubicBezTo>
                  <a:cubicBezTo>
                    <a:pt x="110" y="93"/>
                    <a:pt x="108" y="93"/>
                    <a:pt x="106" y="94"/>
                  </a:cubicBezTo>
                  <a:cubicBezTo>
                    <a:pt x="103" y="95"/>
                    <a:pt x="100" y="94"/>
                    <a:pt x="98" y="95"/>
                  </a:cubicBezTo>
                  <a:cubicBezTo>
                    <a:pt x="101" y="95"/>
                    <a:pt x="104" y="95"/>
                    <a:pt x="108" y="94"/>
                  </a:cubicBezTo>
                  <a:cubicBezTo>
                    <a:pt x="109" y="94"/>
                    <a:pt x="111" y="94"/>
                    <a:pt x="111" y="95"/>
                  </a:cubicBezTo>
                  <a:cubicBezTo>
                    <a:pt x="112" y="97"/>
                    <a:pt x="111" y="98"/>
                    <a:pt x="110" y="99"/>
                  </a:cubicBezTo>
                  <a:cubicBezTo>
                    <a:pt x="109" y="100"/>
                    <a:pt x="108" y="101"/>
                    <a:pt x="108" y="102"/>
                  </a:cubicBezTo>
                  <a:cubicBezTo>
                    <a:pt x="109" y="101"/>
                    <a:pt x="110" y="100"/>
                    <a:pt x="112" y="99"/>
                  </a:cubicBezTo>
                  <a:cubicBezTo>
                    <a:pt x="114" y="98"/>
                    <a:pt x="115" y="97"/>
                    <a:pt x="117" y="99"/>
                  </a:cubicBezTo>
                  <a:cubicBezTo>
                    <a:pt x="119" y="100"/>
                    <a:pt x="120" y="102"/>
                    <a:pt x="119" y="104"/>
                  </a:cubicBezTo>
                  <a:cubicBezTo>
                    <a:pt x="119" y="106"/>
                    <a:pt x="119" y="108"/>
                    <a:pt x="118" y="109"/>
                  </a:cubicBezTo>
                  <a:cubicBezTo>
                    <a:pt x="119" y="106"/>
                    <a:pt x="120" y="101"/>
                    <a:pt x="122" y="98"/>
                  </a:cubicBezTo>
                  <a:cubicBezTo>
                    <a:pt x="123" y="101"/>
                    <a:pt x="123" y="106"/>
                    <a:pt x="125" y="109"/>
                  </a:cubicBezTo>
                  <a:cubicBezTo>
                    <a:pt x="126" y="112"/>
                    <a:pt x="128" y="113"/>
                    <a:pt x="130" y="113"/>
                  </a:cubicBezTo>
                  <a:cubicBezTo>
                    <a:pt x="134" y="113"/>
                    <a:pt x="134" y="114"/>
                    <a:pt x="133" y="117"/>
                  </a:cubicBezTo>
                  <a:cubicBezTo>
                    <a:pt x="134" y="122"/>
                    <a:pt x="131" y="126"/>
                    <a:pt x="128" y="129"/>
                  </a:cubicBezTo>
                  <a:cubicBezTo>
                    <a:pt x="126" y="132"/>
                    <a:pt x="123" y="132"/>
                    <a:pt x="120" y="130"/>
                  </a:cubicBezTo>
                  <a:cubicBezTo>
                    <a:pt x="117" y="129"/>
                    <a:pt x="114" y="129"/>
                    <a:pt x="111" y="130"/>
                  </a:cubicBezTo>
                  <a:cubicBezTo>
                    <a:pt x="109" y="132"/>
                    <a:pt x="106" y="131"/>
                    <a:pt x="105" y="129"/>
                  </a:cubicBezTo>
                  <a:cubicBezTo>
                    <a:pt x="102" y="124"/>
                    <a:pt x="100" y="120"/>
                    <a:pt x="100" y="115"/>
                  </a:cubicBezTo>
                  <a:cubicBezTo>
                    <a:pt x="101" y="112"/>
                    <a:pt x="99" y="112"/>
                    <a:pt x="98" y="111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58">
              <a:extLst>
                <a:ext uri="{FF2B5EF4-FFF2-40B4-BE49-F238E27FC236}">
                  <a16:creationId xmlns:a16="http://schemas.microsoft.com/office/drawing/2014/main" id="{A72947FD-D818-0642-18BA-EA3653C7D996}"/>
                </a:ext>
              </a:extLst>
            </p:cNvPr>
            <p:cNvSpPr/>
            <p:nvPr userDrawn="1"/>
          </p:nvSpPr>
          <p:spPr bwMode="auto">
            <a:xfrm>
              <a:off x="10140950" y="6048375"/>
              <a:ext cx="387350" cy="466725"/>
            </a:xfrm>
            <a:custGeom>
              <a:avLst/>
              <a:gdLst>
                <a:gd name="T0" fmla="*/ 2 w 103"/>
                <a:gd name="T1" fmla="*/ 75 h 124"/>
                <a:gd name="T2" fmla="*/ 5 w 103"/>
                <a:gd name="T3" fmla="*/ 71 h 124"/>
                <a:gd name="T4" fmla="*/ 3 w 103"/>
                <a:gd name="T5" fmla="*/ 67 h 124"/>
                <a:gd name="T6" fmla="*/ 1 w 103"/>
                <a:gd name="T7" fmla="*/ 63 h 124"/>
                <a:gd name="T8" fmla="*/ 8 w 103"/>
                <a:gd name="T9" fmla="*/ 49 h 124"/>
                <a:gd name="T10" fmla="*/ 9 w 103"/>
                <a:gd name="T11" fmla="*/ 40 h 124"/>
                <a:gd name="T12" fmla="*/ 1 w 103"/>
                <a:gd name="T13" fmla="*/ 23 h 124"/>
                <a:gd name="T14" fmla="*/ 1 w 103"/>
                <a:gd name="T15" fmla="*/ 21 h 124"/>
                <a:gd name="T16" fmla="*/ 8 w 103"/>
                <a:gd name="T17" fmla="*/ 12 h 124"/>
                <a:gd name="T18" fmla="*/ 16 w 103"/>
                <a:gd name="T19" fmla="*/ 12 h 124"/>
                <a:gd name="T20" fmla="*/ 32 w 103"/>
                <a:gd name="T21" fmla="*/ 20 h 124"/>
                <a:gd name="T22" fmla="*/ 38 w 103"/>
                <a:gd name="T23" fmla="*/ 19 h 124"/>
                <a:gd name="T24" fmla="*/ 49 w 103"/>
                <a:gd name="T25" fmla="*/ 4 h 124"/>
                <a:gd name="T26" fmla="*/ 64 w 103"/>
                <a:gd name="T27" fmla="*/ 2 h 124"/>
                <a:gd name="T28" fmla="*/ 74 w 103"/>
                <a:gd name="T29" fmla="*/ 13 h 124"/>
                <a:gd name="T30" fmla="*/ 74 w 103"/>
                <a:gd name="T31" fmla="*/ 32 h 124"/>
                <a:gd name="T32" fmla="*/ 76 w 103"/>
                <a:gd name="T33" fmla="*/ 36 h 124"/>
                <a:gd name="T34" fmla="*/ 95 w 103"/>
                <a:gd name="T35" fmla="*/ 45 h 124"/>
                <a:gd name="T36" fmla="*/ 96 w 103"/>
                <a:gd name="T37" fmla="*/ 51 h 124"/>
                <a:gd name="T38" fmla="*/ 95 w 103"/>
                <a:gd name="T39" fmla="*/ 57 h 124"/>
                <a:gd name="T40" fmla="*/ 95 w 103"/>
                <a:gd name="T41" fmla="*/ 63 h 124"/>
                <a:gd name="T42" fmla="*/ 86 w 103"/>
                <a:gd name="T43" fmla="*/ 69 h 124"/>
                <a:gd name="T44" fmla="*/ 70 w 103"/>
                <a:gd name="T45" fmla="*/ 69 h 124"/>
                <a:gd name="T46" fmla="*/ 68 w 103"/>
                <a:gd name="T47" fmla="*/ 72 h 124"/>
                <a:gd name="T48" fmla="*/ 68 w 103"/>
                <a:gd name="T49" fmla="*/ 81 h 124"/>
                <a:gd name="T50" fmla="*/ 72 w 103"/>
                <a:gd name="T51" fmla="*/ 85 h 124"/>
                <a:gd name="T52" fmla="*/ 102 w 103"/>
                <a:gd name="T53" fmla="*/ 95 h 124"/>
                <a:gd name="T54" fmla="*/ 103 w 103"/>
                <a:gd name="T55" fmla="*/ 97 h 124"/>
                <a:gd name="T56" fmla="*/ 94 w 103"/>
                <a:gd name="T57" fmla="*/ 99 h 124"/>
                <a:gd name="T58" fmla="*/ 85 w 103"/>
                <a:gd name="T59" fmla="*/ 96 h 124"/>
                <a:gd name="T60" fmla="*/ 78 w 103"/>
                <a:gd name="T61" fmla="*/ 94 h 124"/>
                <a:gd name="T62" fmla="*/ 75 w 103"/>
                <a:gd name="T63" fmla="*/ 94 h 124"/>
                <a:gd name="T64" fmla="*/ 66 w 103"/>
                <a:gd name="T65" fmla="*/ 93 h 124"/>
                <a:gd name="T66" fmla="*/ 58 w 103"/>
                <a:gd name="T67" fmla="*/ 96 h 124"/>
                <a:gd name="T68" fmla="*/ 59 w 103"/>
                <a:gd name="T69" fmla="*/ 98 h 124"/>
                <a:gd name="T70" fmla="*/ 59 w 103"/>
                <a:gd name="T71" fmla="*/ 108 h 124"/>
                <a:gd name="T72" fmla="*/ 51 w 103"/>
                <a:gd name="T73" fmla="*/ 117 h 124"/>
                <a:gd name="T74" fmla="*/ 46 w 103"/>
                <a:gd name="T75" fmla="*/ 122 h 124"/>
                <a:gd name="T76" fmla="*/ 40 w 103"/>
                <a:gd name="T77" fmla="*/ 124 h 124"/>
                <a:gd name="T78" fmla="*/ 36 w 103"/>
                <a:gd name="T79" fmla="*/ 123 h 124"/>
                <a:gd name="T80" fmla="*/ 34 w 103"/>
                <a:gd name="T81" fmla="*/ 120 h 124"/>
                <a:gd name="T82" fmla="*/ 36 w 103"/>
                <a:gd name="T83" fmla="*/ 117 h 124"/>
                <a:gd name="T84" fmla="*/ 40 w 103"/>
                <a:gd name="T85" fmla="*/ 116 h 124"/>
                <a:gd name="T86" fmla="*/ 44 w 103"/>
                <a:gd name="T87" fmla="*/ 96 h 124"/>
                <a:gd name="T88" fmla="*/ 42 w 103"/>
                <a:gd name="T89" fmla="*/ 92 h 124"/>
                <a:gd name="T90" fmla="*/ 34 w 103"/>
                <a:gd name="T91" fmla="*/ 87 h 124"/>
                <a:gd name="T92" fmla="*/ 21 w 103"/>
                <a:gd name="T93" fmla="*/ 92 h 124"/>
                <a:gd name="T94" fmla="*/ 15 w 103"/>
                <a:gd name="T95" fmla="*/ 91 h 124"/>
                <a:gd name="T96" fmla="*/ 3 w 103"/>
                <a:gd name="T97" fmla="*/ 77 h 124"/>
                <a:gd name="T98" fmla="*/ 2 w 103"/>
                <a:gd name="T99" fmla="*/ 7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3" h="124">
                  <a:moveTo>
                    <a:pt x="2" y="75"/>
                  </a:moveTo>
                  <a:cubicBezTo>
                    <a:pt x="4" y="75"/>
                    <a:pt x="5" y="74"/>
                    <a:pt x="5" y="71"/>
                  </a:cubicBezTo>
                  <a:cubicBezTo>
                    <a:pt x="6" y="69"/>
                    <a:pt x="5" y="68"/>
                    <a:pt x="3" y="67"/>
                  </a:cubicBezTo>
                  <a:cubicBezTo>
                    <a:pt x="1" y="67"/>
                    <a:pt x="0" y="65"/>
                    <a:pt x="1" y="63"/>
                  </a:cubicBezTo>
                  <a:cubicBezTo>
                    <a:pt x="2" y="58"/>
                    <a:pt x="3" y="53"/>
                    <a:pt x="8" y="49"/>
                  </a:cubicBezTo>
                  <a:cubicBezTo>
                    <a:pt x="12" y="47"/>
                    <a:pt x="13" y="44"/>
                    <a:pt x="9" y="40"/>
                  </a:cubicBezTo>
                  <a:cubicBezTo>
                    <a:pt x="5" y="35"/>
                    <a:pt x="2" y="29"/>
                    <a:pt x="1" y="23"/>
                  </a:cubicBezTo>
                  <a:cubicBezTo>
                    <a:pt x="1" y="22"/>
                    <a:pt x="1" y="21"/>
                    <a:pt x="1" y="21"/>
                  </a:cubicBezTo>
                  <a:cubicBezTo>
                    <a:pt x="4" y="18"/>
                    <a:pt x="6" y="15"/>
                    <a:pt x="8" y="12"/>
                  </a:cubicBezTo>
                  <a:cubicBezTo>
                    <a:pt x="10" y="11"/>
                    <a:pt x="14" y="12"/>
                    <a:pt x="16" y="12"/>
                  </a:cubicBezTo>
                  <a:cubicBezTo>
                    <a:pt x="23" y="12"/>
                    <a:pt x="28" y="16"/>
                    <a:pt x="32" y="20"/>
                  </a:cubicBezTo>
                  <a:cubicBezTo>
                    <a:pt x="35" y="23"/>
                    <a:pt x="37" y="22"/>
                    <a:pt x="38" y="19"/>
                  </a:cubicBezTo>
                  <a:cubicBezTo>
                    <a:pt x="40" y="13"/>
                    <a:pt x="44" y="8"/>
                    <a:pt x="49" y="4"/>
                  </a:cubicBezTo>
                  <a:cubicBezTo>
                    <a:pt x="54" y="0"/>
                    <a:pt x="58" y="1"/>
                    <a:pt x="64" y="2"/>
                  </a:cubicBezTo>
                  <a:cubicBezTo>
                    <a:pt x="70" y="4"/>
                    <a:pt x="72" y="8"/>
                    <a:pt x="74" y="13"/>
                  </a:cubicBezTo>
                  <a:cubicBezTo>
                    <a:pt x="76" y="19"/>
                    <a:pt x="76" y="26"/>
                    <a:pt x="74" y="32"/>
                  </a:cubicBezTo>
                  <a:cubicBezTo>
                    <a:pt x="73" y="35"/>
                    <a:pt x="72" y="36"/>
                    <a:pt x="76" y="36"/>
                  </a:cubicBezTo>
                  <a:cubicBezTo>
                    <a:pt x="83" y="37"/>
                    <a:pt x="89" y="41"/>
                    <a:pt x="95" y="45"/>
                  </a:cubicBezTo>
                  <a:cubicBezTo>
                    <a:pt x="96" y="46"/>
                    <a:pt x="98" y="48"/>
                    <a:pt x="96" y="51"/>
                  </a:cubicBezTo>
                  <a:cubicBezTo>
                    <a:pt x="95" y="53"/>
                    <a:pt x="94" y="55"/>
                    <a:pt x="95" y="57"/>
                  </a:cubicBezTo>
                  <a:cubicBezTo>
                    <a:pt x="97" y="59"/>
                    <a:pt x="94" y="61"/>
                    <a:pt x="95" y="63"/>
                  </a:cubicBezTo>
                  <a:cubicBezTo>
                    <a:pt x="92" y="65"/>
                    <a:pt x="89" y="66"/>
                    <a:pt x="86" y="69"/>
                  </a:cubicBezTo>
                  <a:cubicBezTo>
                    <a:pt x="81" y="69"/>
                    <a:pt x="76" y="70"/>
                    <a:pt x="70" y="69"/>
                  </a:cubicBezTo>
                  <a:cubicBezTo>
                    <a:pt x="68" y="69"/>
                    <a:pt x="68" y="71"/>
                    <a:pt x="68" y="72"/>
                  </a:cubicBezTo>
                  <a:cubicBezTo>
                    <a:pt x="68" y="75"/>
                    <a:pt x="68" y="78"/>
                    <a:pt x="68" y="81"/>
                  </a:cubicBezTo>
                  <a:cubicBezTo>
                    <a:pt x="67" y="84"/>
                    <a:pt x="69" y="85"/>
                    <a:pt x="72" y="85"/>
                  </a:cubicBezTo>
                  <a:cubicBezTo>
                    <a:pt x="84" y="82"/>
                    <a:pt x="93" y="89"/>
                    <a:pt x="102" y="95"/>
                  </a:cubicBezTo>
                  <a:cubicBezTo>
                    <a:pt x="103" y="95"/>
                    <a:pt x="103" y="96"/>
                    <a:pt x="103" y="97"/>
                  </a:cubicBezTo>
                  <a:cubicBezTo>
                    <a:pt x="100" y="98"/>
                    <a:pt x="98" y="101"/>
                    <a:pt x="94" y="99"/>
                  </a:cubicBezTo>
                  <a:cubicBezTo>
                    <a:pt x="91" y="98"/>
                    <a:pt x="88" y="98"/>
                    <a:pt x="85" y="96"/>
                  </a:cubicBezTo>
                  <a:cubicBezTo>
                    <a:pt x="83" y="95"/>
                    <a:pt x="81" y="94"/>
                    <a:pt x="78" y="94"/>
                  </a:cubicBezTo>
                  <a:cubicBezTo>
                    <a:pt x="77" y="94"/>
                    <a:pt x="76" y="94"/>
                    <a:pt x="75" y="94"/>
                  </a:cubicBezTo>
                  <a:cubicBezTo>
                    <a:pt x="72" y="95"/>
                    <a:pt x="70" y="90"/>
                    <a:pt x="66" y="93"/>
                  </a:cubicBezTo>
                  <a:cubicBezTo>
                    <a:pt x="64" y="95"/>
                    <a:pt x="61" y="96"/>
                    <a:pt x="58" y="96"/>
                  </a:cubicBezTo>
                  <a:cubicBezTo>
                    <a:pt x="59" y="97"/>
                    <a:pt x="59" y="97"/>
                    <a:pt x="59" y="98"/>
                  </a:cubicBezTo>
                  <a:cubicBezTo>
                    <a:pt x="65" y="103"/>
                    <a:pt x="65" y="103"/>
                    <a:pt x="59" y="108"/>
                  </a:cubicBezTo>
                  <a:cubicBezTo>
                    <a:pt x="56" y="111"/>
                    <a:pt x="53" y="114"/>
                    <a:pt x="51" y="117"/>
                  </a:cubicBezTo>
                  <a:cubicBezTo>
                    <a:pt x="50" y="119"/>
                    <a:pt x="48" y="121"/>
                    <a:pt x="46" y="122"/>
                  </a:cubicBezTo>
                  <a:cubicBezTo>
                    <a:pt x="44" y="123"/>
                    <a:pt x="42" y="123"/>
                    <a:pt x="40" y="124"/>
                  </a:cubicBezTo>
                  <a:cubicBezTo>
                    <a:pt x="38" y="124"/>
                    <a:pt x="37" y="123"/>
                    <a:pt x="36" y="123"/>
                  </a:cubicBezTo>
                  <a:cubicBezTo>
                    <a:pt x="35" y="122"/>
                    <a:pt x="34" y="121"/>
                    <a:pt x="34" y="120"/>
                  </a:cubicBezTo>
                  <a:cubicBezTo>
                    <a:pt x="34" y="118"/>
                    <a:pt x="35" y="118"/>
                    <a:pt x="36" y="117"/>
                  </a:cubicBezTo>
                  <a:cubicBezTo>
                    <a:pt x="37" y="117"/>
                    <a:pt x="38" y="117"/>
                    <a:pt x="40" y="116"/>
                  </a:cubicBezTo>
                  <a:cubicBezTo>
                    <a:pt x="48" y="112"/>
                    <a:pt x="50" y="103"/>
                    <a:pt x="44" y="96"/>
                  </a:cubicBezTo>
                  <a:cubicBezTo>
                    <a:pt x="43" y="95"/>
                    <a:pt x="43" y="94"/>
                    <a:pt x="42" y="92"/>
                  </a:cubicBezTo>
                  <a:cubicBezTo>
                    <a:pt x="41" y="87"/>
                    <a:pt x="39" y="86"/>
                    <a:pt x="34" y="87"/>
                  </a:cubicBezTo>
                  <a:cubicBezTo>
                    <a:pt x="29" y="88"/>
                    <a:pt x="25" y="89"/>
                    <a:pt x="21" y="92"/>
                  </a:cubicBezTo>
                  <a:cubicBezTo>
                    <a:pt x="18" y="94"/>
                    <a:pt x="16" y="94"/>
                    <a:pt x="15" y="91"/>
                  </a:cubicBezTo>
                  <a:cubicBezTo>
                    <a:pt x="13" y="84"/>
                    <a:pt x="9" y="79"/>
                    <a:pt x="3" y="77"/>
                  </a:cubicBezTo>
                  <a:cubicBezTo>
                    <a:pt x="2" y="76"/>
                    <a:pt x="1" y="76"/>
                    <a:pt x="2" y="7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59">
              <a:extLst>
                <a:ext uri="{FF2B5EF4-FFF2-40B4-BE49-F238E27FC236}">
                  <a16:creationId xmlns:a16="http://schemas.microsoft.com/office/drawing/2014/main" id="{F51ECE70-11C8-165D-4FB2-B574B9CFF2E1}"/>
                </a:ext>
              </a:extLst>
            </p:cNvPr>
            <p:cNvSpPr/>
            <p:nvPr userDrawn="1"/>
          </p:nvSpPr>
          <p:spPr bwMode="auto">
            <a:xfrm>
              <a:off x="9828213" y="6330950"/>
              <a:ext cx="501650" cy="320675"/>
            </a:xfrm>
            <a:custGeom>
              <a:avLst/>
              <a:gdLst>
                <a:gd name="T0" fmla="*/ 99 w 133"/>
                <a:gd name="T1" fmla="*/ 15 h 85"/>
                <a:gd name="T2" fmla="*/ 118 w 133"/>
                <a:gd name="T3" fmla="*/ 10 h 85"/>
                <a:gd name="T4" fmla="*/ 129 w 133"/>
                <a:gd name="T5" fmla="*/ 22 h 85"/>
                <a:gd name="T6" fmla="*/ 122 w 133"/>
                <a:gd name="T7" fmla="*/ 43 h 85"/>
                <a:gd name="T8" fmla="*/ 123 w 133"/>
                <a:gd name="T9" fmla="*/ 48 h 85"/>
                <a:gd name="T10" fmla="*/ 119 w 133"/>
                <a:gd name="T11" fmla="*/ 58 h 85"/>
                <a:gd name="T12" fmla="*/ 115 w 133"/>
                <a:gd name="T13" fmla="*/ 70 h 85"/>
                <a:gd name="T14" fmla="*/ 112 w 133"/>
                <a:gd name="T15" fmla="*/ 77 h 85"/>
                <a:gd name="T16" fmla="*/ 96 w 133"/>
                <a:gd name="T17" fmla="*/ 73 h 85"/>
                <a:gd name="T18" fmla="*/ 90 w 133"/>
                <a:gd name="T19" fmla="*/ 73 h 85"/>
                <a:gd name="T20" fmla="*/ 72 w 133"/>
                <a:gd name="T21" fmla="*/ 82 h 85"/>
                <a:gd name="T22" fmla="*/ 58 w 133"/>
                <a:gd name="T23" fmla="*/ 73 h 85"/>
                <a:gd name="T24" fmla="*/ 43 w 133"/>
                <a:gd name="T25" fmla="*/ 58 h 85"/>
                <a:gd name="T26" fmla="*/ 47 w 133"/>
                <a:gd name="T27" fmla="*/ 67 h 85"/>
                <a:gd name="T28" fmla="*/ 36 w 133"/>
                <a:gd name="T29" fmla="*/ 67 h 85"/>
                <a:gd name="T30" fmla="*/ 18 w 133"/>
                <a:gd name="T31" fmla="*/ 61 h 85"/>
                <a:gd name="T32" fmla="*/ 13 w 133"/>
                <a:gd name="T33" fmla="*/ 66 h 85"/>
                <a:gd name="T34" fmla="*/ 3 w 133"/>
                <a:gd name="T35" fmla="*/ 67 h 85"/>
                <a:gd name="T36" fmla="*/ 2 w 133"/>
                <a:gd name="T37" fmla="*/ 63 h 85"/>
                <a:gd name="T38" fmla="*/ 11 w 133"/>
                <a:gd name="T39" fmla="*/ 51 h 85"/>
                <a:gd name="T40" fmla="*/ 12 w 133"/>
                <a:gd name="T41" fmla="*/ 43 h 85"/>
                <a:gd name="T42" fmla="*/ 10 w 133"/>
                <a:gd name="T43" fmla="*/ 32 h 85"/>
                <a:gd name="T44" fmla="*/ 9 w 133"/>
                <a:gd name="T45" fmla="*/ 24 h 85"/>
                <a:gd name="T46" fmla="*/ 18 w 133"/>
                <a:gd name="T47" fmla="*/ 36 h 85"/>
                <a:gd name="T48" fmla="*/ 26 w 133"/>
                <a:gd name="T49" fmla="*/ 47 h 85"/>
                <a:gd name="T50" fmla="*/ 28 w 133"/>
                <a:gd name="T51" fmla="*/ 55 h 85"/>
                <a:gd name="T52" fmla="*/ 36 w 133"/>
                <a:gd name="T53" fmla="*/ 57 h 85"/>
                <a:gd name="T54" fmla="*/ 33 w 133"/>
                <a:gd name="T55" fmla="*/ 45 h 85"/>
                <a:gd name="T56" fmla="*/ 38 w 133"/>
                <a:gd name="T57" fmla="*/ 37 h 85"/>
                <a:gd name="T58" fmla="*/ 59 w 133"/>
                <a:gd name="T59" fmla="*/ 25 h 85"/>
                <a:gd name="T60" fmla="*/ 65 w 133"/>
                <a:gd name="T61" fmla="*/ 14 h 85"/>
                <a:gd name="T62" fmla="*/ 76 w 133"/>
                <a:gd name="T63" fmla="*/ 3 h 85"/>
                <a:gd name="T64" fmla="*/ 85 w 133"/>
                <a:gd name="T6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3" h="85">
                  <a:moveTo>
                    <a:pt x="85" y="0"/>
                  </a:moveTo>
                  <a:cubicBezTo>
                    <a:pt x="92" y="3"/>
                    <a:pt x="97" y="8"/>
                    <a:pt x="99" y="15"/>
                  </a:cubicBezTo>
                  <a:cubicBezTo>
                    <a:pt x="100" y="18"/>
                    <a:pt x="101" y="18"/>
                    <a:pt x="103" y="16"/>
                  </a:cubicBezTo>
                  <a:cubicBezTo>
                    <a:pt x="108" y="13"/>
                    <a:pt x="113" y="11"/>
                    <a:pt x="118" y="10"/>
                  </a:cubicBezTo>
                  <a:cubicBezTo>
                    <a:pt x="124" y="10"/>
                    <a:pt x="126" y="12"/>
                    <a:pt x="127" y="17"/>
                  </a:cubicBezTo>
                  <a:cubicBezTo>
                    <a:pt x="127" y="19"/>
                    <a:pt x="127" y="21"/>
                    <a:pt x="129" y="22"/>
                  </a:cubicBezTo>
                  <a:cubicBezTo>
                    <a:pt x="133" y="24"/>
                    <a:pt x="131" y="27"/>
                    <a:pt x="131" y="29"/>
                  </a:cubicBezTo>
                  <a:cubicBezTo>
                    <a:pt x="131" y="36"/>
                    <a:pt x="129" y="40"/>
                    <a:pt x="122" y="43"/>
                  </a:cubicBezTo>
                  <a:cubicBezTo>
                    <a:pt x="120" y="43"/>
                    <a:pt x="118" y="43"/>
                    <a:pt x="118" y="45"/>
                  </a:cubicBezTo>
                  <a:cubicBezTo>
                    <a:pt x="118" y="47"/>
                    <a:pt x="121" y="47"/>
                    <a:pt x="123" y="48"/>
                  </a:cubicBezTo>
                  <a:cubicBezTo>
                    <a:pt x="123" y="49"/>
                    <a:pt x="124" y="50"/>
                    <a:pt x="123" y="52"/>
                  </a:cubicBezTo>
                  <a:cubicBezTo>
                    <a:pt x="123" y="55"/>
                    <a:pt x="123" y="58"/>
                    <a:pt x="119" y="58"/>
                  </a:cubicBezTo>
                  <a:cubicBezTo>
                    <a:pt x="117" y="59"/>
                    <a:pt x="116" y="61"/>
                    <a:pt x="117" y="62"/>
                  </a:cubicBezTo>
                  <a:cubicBezTo>
                    <a:pt x="119" y="66"/>
                    <a:pt x="116" y="67"/>
                    <a:pt x="115" y="70"/>
                  </a:cubicBezTo>
                  <a:cubicBezTo>
                    <a:pt x="113" y="73"/>
                    <a:pt x="114" y="77"/>
                    <a:pt x="115" y="81"/>
                  </a:cubicBezTo>
                  <a:cubicBezTo>
                    <a:pt x="112" y="81"/>
                    <a:pt x="112" y="79"/>
                    <a:pt x="112" y="77"/>
                  </a:cubicBezTo>
                  <a:cubicBezTo>
                    <a:pt x="112" y="75"/>
                    <a:pt x="113" y="73"/>
                    <a:pt x="110" y="74"/>
                  </a:cubicBezTo>
                  <a:cubicBezTo>
                    <a:pt x="105" y="73"/>
                    <a:pt x="100" y="72"/>
                    <a:pt x="96" y="73"/>
                  </a:cubicBezTo>
                  <a:cubicBezTo>
                    <a:pt x="94" y="71"/>
                    <a:pt x="93" y="74"/>
                    <a:pt x="91" y="73"/>
                  </a:cubicBezTo>
                  <a:cubicBezTo>
                    <a:pt x="91" y="73"/>
                    <a:pt x="90" y="72"/>
                    <a:pt x="90" y="73"/>
                  </a:cubicBezTo>
                  <a:cubicBezTo>
                    <a:pt x="88" y="78"/>
                    <a:pt x="84" y="80"/>
                    <a:pt x="81" y="82"/>
                  </a:cubicBezTo>
                  <a:cubicBezTo>
                    <a:pt x="79" y="84"/>
                    <a:pt x="75" y="85"/>
                    <a:pt x="72" y="82"/>
                  </a:cubicBezTo>
                  <a:cubicBezTo>
                    <a:pt x="71" y="80"/>
                    <a:pt x="69" y="81"/>
                    <a:pt x="67" y="81"/>
                  </a:cubicBezTo>
                  <a:cubicBezTo>
                    <a:pt x="62" y="82"/>
                    <a:pt x="59" y="80"/>
                    <a:pt x="58" y="73"/>
                  </a:cubicBezTo>
                  <a:cubicBezTo>
                    <a:pt x="57" y="70"/>
                    <a:pt x="59" y="66"/>
                    <a:pt x="59" y="62"/>
                  </a:cubicBezTo>
                  <a:cubicBezTo>
                    <a:pt x="53" y="62"/>
                    <a:pt x="49" y="59"/>
                    <a:pt x="43" y="58"/>
                  </a:cubicBezTo>
                  <a:cubicBezTo>
                    <a:pt x="43" y="61"/>
                    <a:pt x="45" y="62"/>
                    <a:pt x="46" y="64"/>
                  </a:cubicBezTo>
                  <a:cubicBezTo>
                    <a:pt x="46" y="65"/>
                    <a:pt x="47" y="66"/>
                    <a:pt x="47" y="67"/>
                  </a:cubicBezTo>
                  <a:cubicBezTo>
                    <a:pt x="46" y="69"/>
                    <a:pt x="44" y="69"/>
                    <a:pt x="43" y="68"/>
                  </a:cubicBezTo>
                  <a:cubicBezTo>
                    <a:pt x="41" y="67"/>
                    <a:pt x="38" y="67"/>
                    <a:pt x="36" y="67"/>
                  </a:cubicBezTo>
                  <a:cubicBezTo>
                    <a:pt x="32" y="63"/>
                    <a:pt x="28" y="60"/>
                    <a:pt x="22" y="63"/>
                  </a:cubicBezTo>
                  <a:cubicBezTo>
                    <a:pt x="19" y="64"/>
                    <a:pt x="19" y="61"/>
                    <a:pt x="18" y="61"/>
                  </a:cubicBezTo>
                  <a:cubicBezTo>
                    <a:pt x="16" y="61"/>
                    <a:pt x="17" y="63"/>
                    <a:pt x="16" y="64"/>
                  </a:cubicBezTo>
                  <a:cubicBezTo>
                    <a:pt x="15" y="65"/>
                    <a:pt x="15" y="66"/>
                    <a:pt x="13" y="66"/>
                  </a:cubicBezTo>
                  <a:cubicBezTo>
                    <a:pt x="12" y="64"/>
                    <a:pt x="10" y="62"/>
                    <a:pt x="8" y="65"/>
                  </a:cubicBezTo>
                  <a:cubicBezTo>
                    <a:pt x="7" y="66"/>
                    <a:pt x="5" y="67"/>
                    <a:pt x="3" y="67"/>
                  </a:cubicBezTo>
                  <a:cubicBezTo>
                    <a:pt x="2" y="67"/>
                    <a:pt x="1" y="67"/>
                    <a:pt x="0" y="66"/>
                  </a:cubicBezTo>
                  <a:cubicBezTo>
                    <a:pt x="0" y="65"/>
                    <a:pt x="0" y="63"/>
                    <a:pt x="2" y="63"/>
                  </a:cubicBezTo>
                  <a:cubicBezTo>
                    <a:pt x="5" y="62"/>
                    <a:pt x="7" y="59"/>
                    <a:pt x="11" y="59"/>
                  </a:cubicBezTo>
                  <a:cubicBezTo>
                    <a:pt x="7" y="55"/>
                    <a:pt x="7" y="55"/>
                    <a:pt x="11" y="51"/>
                  </a:cubicBezTo>
                  <a:cubicBezTo>
                    <a:pt x="12" y="50"/>
                    <a:pt x="11" y="49"/>
                    <a:pt x="10" y="48"/>
                  </a:cubicBezTo>
                  <a:cubicBezTo>
                    <a:pt x="9" y="46"/>
                    <a:pt x="7" y="43"/>
                    <a:pt x="12" y="43"/>
                  </a:cubicBezTo>
                  <a:cubicBezTo>
                    <a:pt x="14" y="43"/>
                    <a:pt x="14" y="41"/>
                    <a:pt x="13" y="40"/>
                  </a:cubicBezTo>
                  <a:cubicBezTo>
                    <a:pt x="12" y="37"/>
                    <a:pt x="11" y="34"/>
                    <a:pt x="10" y="32"/>
                  </a:cubicBezTo>
                  <a:cubicBezTo>
                    <a:pt x="9" y="31"/>
                    <a:pt x="8" y="29"/>
                    <a:pt x="8" y="28"/>
                  </a:cubicBezTo>
                  <a:cubicBezTo>
                    <a:pt x="7" y="26"/>
                    <a:pt x="7" y="25"/>
                    <a:pt x="9" y="24"/>
                  </a:cubicBezTo>
                  <a:cubicBezTo>
                    <a:pt x="10" y="23"/>
                    <a:pt x="11" y="25"/>
                    <a:pt x="12" y="26"/>
                  </a:cubicBezTo>
                  <a:cubicBezTo>
                    <a:pt x="14" y="29"/>
                    <a:pt x="16" y="32"/>
                    <a:pt x="18" y="36"/>
                  </a:cubicBezTo>
                  <a:cubicBezTo>
                    <a:pt x="19" y="38"/>
                    <a:pt x="20" y="40"/>
                    <a:pt x="23" y="41"/>
                  </a:cubicBezTo>
                  <a:cubicBezTo>
                    <a:pt x="23" y="43"/>
                    <a:pt x="23" y="46"/>
                    <a:pt x="26" y="47"/>
                  </a:cubicBezTo>
                  <a:cubicBezTo>
                    <a:pt x="27" y="48"/>
                    <a:pt x="27" y="50"/>
                    <a:pt x="26" y="52"/>
                  </a:cubicBezTo>
                  <a:cubicBezTo>
                    <a:pt x="25" y="54"/>
                    <a:pt x="26" y="55"/>
                    <a:pt x="28" y="55"/>
                  </a:cubicBezTo>
                  <a:cubicBezTo>
                    <a:pt x="30" y="55"/>
                    <a:pt x="32" y="55"/>
                    <a:pt x="33" y="57"/>
                  </a:cubicBezTo>
                  <a:cubicBezTo>
                    <a:pt x="34" y="57"/>
                    <a:pt x="35" y="58"/>
                    <a:pt x="36" y="57"/>
                  </a:cubicBezTo>
                  <a:cubicBezTo>
                    <a:pt x="36" y="56"/>
                    <a:pt x="36" y="55"/>
                    <a:pt x="35" y="54"/>
                  </a:cubicBezTo>
                  <a:cubicBezTo>
                    <a:pt x="32" y="52"/>
                    <a:pt x="32" y="49"/>
                    <a:pt x="33" y="45"/>
                  </a:cubicBezTo>
                  <a:cubicBezTo>
                    <a:pt x="34" y="44"/>
                    <a:pt x="35" y="44"/>
                    <a:pt x="36" y="43"/>
                  </a:cubicBezTo>
                  <a:cubicBezTo>
                    <a:pt x="38" y="41"/>
                    <a:pt x="39" y="40"/>
                    <a:pt x="38" y="37"/>
                  </a:cubicBezTo>
                  <a:cubicBezTo>
                    <a:pt x="36" y="34"/>
                    <a:pt x="38" y="32"/>
                    <a:pt x="40" y="30"/>
                  </a:cubicBezTo>
                  <a:cubicBezTo>
                    <a:pt x="46" y="25"/>
                    <a:pt x="52" y="23"/>
                    <a:pt x="59" y="25"/>
                  </a:cubicBezTo>
                  <a:cubicBezTo>
                    <a:pt x="61" y="26"/>
                    <a:pt x="63" y="27"/>
                    <a:pt x="65" y="27"/>
                  </a:cubicBezTo>
                  <a:cubicBezTo>
                    <a:pt x="64" y="22"/>
                    <a:pt x="63" y="18"/>
                    <a:pt x="65" y="14"/>
                  </a:cubicBezTo>
                  <a:cubicBezTo>
                    <a:pt x="65" y="9"/>
                    <a:pt x="69" y="6"/>
                    <a:pt x="72" y="3"/>
                  </a:cubicBezTo>
                  <a:cubicBezTo>
                    <a:pt x="73" y="1"/>
                    <a:pt x="74" y="2"/>
                    <a:pt x="76" y="3"/>
                  </a:cubicBezTo>
                  <a:cubicBezTo>
                    <a:pt x="79" y="5"/>
                    <a:pt x="81" y="4"/>
                    <a:pt x="82" y="1"/>
                  </a:cubicBezTo>
                  <a:cubicBezTo>
                    <a:pt x="82" y="0"/>
                    <a:pt x="84" y="0"/>
                    <a:pt x="85" y="0"/>
                  </a:cubicBezTo>
                  <a:close/>
                </a:path>
              </a:pathLst>
            </a:custGeom>
            <a:solidFill>
              <a:srgbClr val="ED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60">
              <a:extLst>
                <a:ext uri="{FF2B5EF4-FFF2-40B4-BE49-F238E27FC236}">
                  <a16:creationId xmlns:a16="http://schemas.microsoft.com/office/drawing/2014/main" id="{58C32B96-A8B4-5C44-4589-DCC86B5FEA19}"/>
                </a:ext>
              </a:extLst>
            </p:cNvPr>
            <p:cNvSpPr/>
            <p:nvPr userDrawn="1"/>
          </p:nvSpPr>
          <p:spPr bwMode="auto">
            <a:xfrm>
              <a:off x="9742488" y="6372225"/>
              <a:ext cx="341312" cy="365125"/>
            </a:xfrm>
            <a:custGeom>
              <a:avLst/>
              <a:gdLst>
                <a:gd name="T0" fmla="*/ 66 w 91"/>
                <a:gd name="T1" fmla="*/ 56 h 97"/>
                <a:gd name="T2" fmla="*/ 68 w 91"/>
                <a:gd name="T3" fmla="*/ 54 h 97"/>
                <a:gd name="T4" fmla="*/ 64 w 91"/>
                <a:gd name="T5" fmla="*/ 46 h 97"/>
                <a:gd name="T6" fmla="*/ 83 w 91"/>
                <a:gd name="T7" fmla="*/ 49 h 97"/>
                <a:gd name="T8" fmla="*/ 82 w 91"/>
                <a:gd name="T9" fmla="*/ 62 h 97"/>
                <a:gd name="T10" fmla="*/ 89 w 91"/>
                <a:gd name="T11" fmla="*/ 74 h 97"/>
                <a:gd name="T12" fmla="*/ 82 w 91"/>
                <a:gd name="T13" fmla="*/ 80 h 97"/>
                <a:gd name="T14" fmla="*/ 73 w 91"/>
                <a:gd name="T15" fmla="*/ 85 h 97"/>
                <a:gd name="T16" fmla="*/ 62 w 91"/>
                <a:gd name="T17" fmla="*/ 82 h 97"/>
                <a:gd name="T18" fmla="*/ 49 w 91"/>
                <a:gd name="T19" fmla="*/ 93 h 97"/>
                <a:gd name="T20" fmla="*/ 40 w 91"/>
                <a:gd name="T21" fmla="*/ 97 h 97"/>
                <a:gd name="T22" fmla="*/ 30 w 91"/>
                <a:gd name="T23" fmla="*/ 80 h 97"/>
                <a:gd name="T24" fmla="*/ 28 w 91"/>
                <a:gd name="T25" fmla="*/ 73 h 97"/>
                <a:gd name="T26" fmla="*/ 7 w 91"/>
                <a:gd name="T27" fmla="*/ 68 h 97"/>
                <a:gd name="T28" fmla="*/ 3 w 91"/>
                <a:gd name="T29" fmla="*/ 58 h 97"/>
                <a:gd name="T30" fmla="*/ 22 w 91"/>
                <a:gd name="T31" fmla="*/ 41 h 97"/>
                <a:gd name="T32" fmla="*/ 19 w 91"/>
                <a:gd name="T33" fmla="*/ 17 h 97"/>
                <a:gd name="T34" fmla="*/ 36 w 91"/>
                <a:gd name="T35" fmla="*/ 2 h 97"/>
                <a:gd name="T36" fmla="*/ 56 w 91"/>
                <a:gd name="T37" fmla="*/ 15 h 97"/>
                <a:gd name="T38" fmla="*/ 77 w 91"/>
                <a:gd name="T39" fmla="*/ 6 h 97"/>
                <a:gd name="T40" fmla="*/ 88 w 91"/>
                <a:gd name="T41" fmla="*/ 3 h 97"/>
                <a:gd name="T42" fmla="*/ 89 w 91"/>
                <a:gd name="T43" fmla="*/ 18 h 97"/>
                <a:gd name="T44" fmla="*/ 63 w 91"/>
                <a:gd name="T45" fmla="*/ 21 h 97"/>
                <a:gd name="T46" fmla="*/ 56 w 91"/>
                <a:gd name="T47" fmla="*/ 35 h 97"/>
                <a:gd name="T48" fmla="*/ 41 w 91"/>
                <a:gd name="T49" fmla="*/ 27 h 97"/>
                <a:gd name="T50" fmla="*/ 31 w 91"/>
                <a:gd name="T51" fmla="*/ 12 h 97"/>
                <a:gd name="T52" fmla="*/ 38 w 91"/>
                <a:gd name="T53" fmla="*/ 29 h 97"/>
                <a:gd name="T54" fmla="*/ 33 w 91"/>
                <a:gd name="T55" fmla="*/ 33 h 97"/>
                <a:gd name="T56" fmla="*/ 33 w 91"/>
                <a:gd name="T57" fmla="*/ 42 h 97"/>
                <a:gd name="T58" fmla="*/ 38 w 91"/>
                <a:gd name="T59" fmla="*/ 48 h 97"/>
                <a:gd name="T60" fmla="*/ 24 w 91"/>
                <a:gd name="T61" fmla="*/ 54 h 97"/>
                <a:gd name="T62" fmla="*/ 31 w 91"/>
                <a:gd name="T63" fmla="*/ 54 h 97"/>
                <a:gd name="T64" fmla="*/ 39 w 91"/>
                <a:gd name="T65" fmla="*/ 53 h 97"/>
                <a:gd name="T66" fmla="*/ 47 w 91"/>
                <a:gd name="T67" fmla="*/ 55 h 97"/>
                <a:gd name="T68" fmla="*/ 51 w 91"/>
                <a:gd name="T69" fmla="*/ 60 h 97"/>
                <a:gd name="T70" fmla="*/ 53 w 91"/>
                <a:gd name="T71" fmla="*/ 6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1" h="97">
                  <a:moveTo>
                    <a:pt x="59" y="56"/>
                  </a:moveTo>
                  <a:cubicBezTo>
                    <a:pt x="62" y="54"/>
                    <a:pt x="64" y="55"/>
                    <a:pt x="66" y="56"/>
                  </a:cubicBezTo>
                  <a:cubicBezTo>
                    <a:pt x="67" y="57"/>
                    <a:pt x="68" y="57"/>
                    <a:pt x="69" y="56"/>
                  </a:cubicBezTo>
                  <a:cubicBezTo>
                    <a:pt x="70" y="55"/>
                    <a:pt x="69" y="54"/>
                    <a:pt x="68" y="54"/>
                  </a:cubicBezTo>
                  <a:cubicBezTo>
                    <a:pt x="66" y="53"/>
                    <a:pt x="66" y="51"/>
                    <a:pt x="65" y="49"/>
                  </a:cubicBezTo>
                  <a:cubicBezTo>
                    <a:pt x="65" y="48"/>
                    <a:pt x="63" y="47"/>
                    <a:pt x="64" y="46"/>
                  </a:cubicBezTo>
                  <a:cubicBezTo>
                    <a:pt x="65" y="45"/>
                    <a:pt x="66" y="45"/>
                    <a:pt x="68" y="46"/>
                  </a:cubicBezTo>
                  <a:cubicBezTo>
                    <a:pt x="73" y="48"/>
                    <a:pt x="77" y="51"/>
                    <a:pt x="83" y="49"/>
                  </a:cubicBezTo>
                  <a:cubicBezTo>
                    <a:pt x="85" y="49"/>
                    <a:pt x="85" y="51"/>
                    <a:pt x="84" y="52"/>
                  </a:cubicBezTo>
                  <a:cubicBezTo>
                    <a:pt x="82" y="55"/>
                    <a:pt x="82" y="58"/>
                    <a:pt x="82" y="62"/>
                  </a:cubicBezTo>
                  <a:cubicBezTo>
                    <a:pt x="82" y="67"/>
                    <a:pt x="85" y="71"/>
                    <a:pt x="90" y="70"/>
                  </a:cubicBezTo>
                  <a:cubicBezTo>
                    <a:pt x="89" y="71"/>
                    <a:pt x="88" y="72"/>
                    <a:pt x="89" y="74"/>
                  </a:cubicBezTo>
                  <a:cubicBezTo>
                    <a:pt x="90" y="79"/>
                    <a:pt x="87" y="80"/>
                    <a:pt x="83" y="80"/>
                  </a:cubicBezTo>
                  <a:cubicBezTo>
                    <a:pt x="83" y="80"/>
                    <a:pt x="83" y="80"/>
                    <a:pt x="82" y="80"/>
                  </a:cubicBezTo>
                  <a:cubicBezTo>
                    <a:pt x="75" y="81"/>
                    <a:pt x="75" y="81"/>
                    <a:pt x="75" y="88"/>
                  </a:cubicBezTo>
                  <a:cubicBezTo>
                    <a:pt x="73" y="88"/>
                    <a:pt x="73" y="86"/>
                    <a:pt x="73" y="85"/>
                  </a:cubicBezTo>
                  <a:cubicBezTo>
                    <a:pt x="73" y="83"/>
                    <a:pt x="72" y="81"/>
                    <a:pt x="70" y="81"/>
                  </a:cubicBezTo>
                  <a:cubicBezTo>
                    <a:pt x="66" y="76"/>
                    <a:pt x="64" y="77"/>
                    <a:pt x="62" y="82"/>
                  </a:cubicBezTo>
                  <a:cubicBezTo>
                    <a:pt x="60" y="86"/>
                    <a:pt x="57" y="89"/>
                    <a:pt x="53" y="92"/>
                  </a:cubicBezTo>
                  <a:cubicBezTo>
                    <a:pt x="52" y="93"/>
                    <a:pt x="50" y="94"/>
                    <a:pt x="49" y="93"/>
                  </a:cubicBezTo>
                  <a:cubicBezTo>
                    <a:pt x="45" y="90"/>
                    <a:pt x="43" y="92"/>
                    <a:pt x="41" y="95"/>
                  </a:cubicBezTo>
                  <a:cubicBezTo>
                    <a:pt x="41" y="96"/>
                    <a:pt x="40" y="96"/>
                    <a:pt x="40" y="97"/>
                  </a:cubicBezTo>
                  <a:cubicBezTo>
                    <a:pt x="39" y="96"/>
                    <a:pt x="38" y="95"/>
                    <a:pt x="37" y="95"/>
                  </a:cubicBezTo>
                  <a:cubicBezTo>
                    <a:pt x="37" y="89"/>
                    <a:pt x="32" y="86"/>
                    <a:pt x="30" y="80"/>
                  </a:cubicBezTo>
                  <a:cubicBezTo>
                    <a:pt x="30" y="79"/>
                    <a:pt x="29" y="78"/>
                    <a:pt x="28" y="77"/>
                  </a:cubicBezTo>
                  <a:cubicBezTo>
                    <a:pt x="28" y="75"/>
                    <a:pt x="29" y="74"/>
                    <a:pt x="28" y="73"/>
                  </a:cubicBezTo>
                  <a:cubicBezTo>
                    <a:pt x="28" y="70"/>
                    <a:pt x="26" y="71"/>
                    <a:pt x="24" y="71"/>
                  </a:cubicBezTo>
                  <a:cubicBezTo>
                    <a:pt x="18" y="70"/>
                    <a:pt x="12" y="70"/>
                    <a:pt x="7" y="68"/>
                  </a:cubicBezTo>
                  <a:cubicBezTo>
                    <a:pt x="4" y="67"/>
                    <a:pt x="2" y="65"/>
                    <a:pt x="3" y="62"/>
                  </a:cubicBezTo>
                  <a:cubicBezTo>
                    <a:pt x="4" y="60"/>
                    <a:pt x="4" y="59"/>
                    <a:pt x="3" y="58"/>
                  </a:cubicBezTo>
                  <a:cubicBezTo>
                    <a:pt x="0" y="56"/>
                    <a:pt x="1" y="53"/>
                    <a:pt x="3" y="51"/>
                  </a:cubicBezTo>
                  <a:cubicBezTo>
                    <a:pt x="8" y="45"/>
                    <a:pt x="14" y="42"/>
                    <a:pt x="22" y="41"/>
                  </a:cubicBezTo>
                  <a:cubicBezTo>
                    <a:pt x="26" y="40"/>
                    <a:pt x="26" y="39"/>
                    <a:pt x="24" y="35"/>
                  </a:cubicBezTo>
                  <a:cubicBezTo>
                    <a:pt x="21" y="29"/>
                    <a:pt x="18" y="24"/>
                    <a:pt x="19" y="17"/>
                  </a:cubicBezTo>
                  <a:cubicBezTo>
                    <a:pt x="19" y="11"/>
                    <a:pt x="21" y="6"/>
                    <a:pt x="27" y="4"/>
                  </a:cubicBezTo>
                  <a:cubicBezTo>
                    <a:pt x="30" y="3"/>
                    <a:pt x="33" y="0"/>
                    <a:pt x="36" y="2"/>
                  </a:cubicBezTo>
                  <a:cubicBezTo>
                    <a:pt x="43" y="4"/>
                    <a:pt x="49" y="6"/>
                    <a:pt x="54" y="11"/>
                  </a:cubicBezTo>
                  <a:cubicBezTo>
                    <a:pt x="55" y="12"/>
                    <a:pt x="56" y="13"/>
                    <a:pt x="56" y="15"/>
                  </a:cubicBezTo>
                  <a:cubicBezTo>
                    <a:pt x="58" y="17"/>
                    <a:pt x="60" y="17"/>
                    <a:pt x="61" y="15"/>
                  </a:cubicBezTo>
                  <a:cubicBezTo>
                    <a:pt x="65" y="10"/>
                    <a:pt x="71" y="8"/>
                    <a:pt x="77" y="6"/>
                  </a:cubicBezTo>
                  <a:cubicBezTo>
                    <a:pt x="78" y="5"/>
                    <a:pt x="80" y="5"/>
                    <a:pt x="82" y="6"/>
                  </a:cubicBezTo>
                  <a:cubicBezTo>
                    <a:pt x="85" y="8"/>
                    <a:pt x="86" y="6"/>
                    <a:pt x="88" y="3"/>
                  </a:cubicBezTo>
                  <a:cubicBezTo>
                    <a:pt x="87" y="7"/>
                    <a:pt x="88" y="11"/>
                    <a:pt x="89" y="14"/>
                  </a:cubicBezTo>
                  <a:cubicBezTo>
                    <a:pt x="89" y="15"/>
                    <a:pt x="91" y="17"/>
                    <a:pt x="89" y="18"/>
                  </a:cubicBezTo>
                  <a:cubicBezTo>
                    <a:pt x="88" y="19"/>
                    <a:pt x="87" y="17"/>
                    <a:pt x="86" y="17"/>
                  </a:cubicBezTo>
                  <a:cubicBezTo>
                    <a:pt x="78" y="13"/>
                    <a:pt x="70" y="14"/>
                    <a:pt x="63" y="21"/>
                  </a:cubicBezTo>
                  <a:cubicBezTo>
                    <a:pt x="62" y="22"/>
                    <a:pt x="61" y="23"/>
                    <a:pt x="61" y="25"/>
                  </a:cubicBezTo>
                  <a:cubicBezTo>
                    <a:pt x="64" y="31"/>
                    <a:pt x="63" y="32"/>
                    <a:pt x="56" y="35"/>
                  </a:cubicBezTo>
                  <a:cubicBezTo>
                    <a:pt x="53" y="32"/>
                    <a:pt x="50" y="30"/>
                    <a:pt x="46" y="30"/>
                  </a:cubicBezTo>
                  <a:cubicBezTo>
                    <a:pt x="43" y="30"/>
                    <a:pt x="42" y="29"/>
                    <a:pt x="41" y="27"/>
                  </a:cubicBezTo>
                  <a:cubicBezTo>
                    <a:pt x="38" y="23"/>
                    <a:pt x="36" y="19"/>
                    <a:pt x="34" y="15"/>
                  </a:cubicBezTo>
                  <a:cubicBezTo>
                    <a:pt x="33" y="14"/>
                    <a:pt x="33" y="14"/>
                    <a:pt x="31" y="12"/>
                  </a:cubicBezTo>
                  <a:cubicBezTo>
                    <a:pt x="32" y="19"/>
                    <a:pt x="35" y="22"/>
                    <a:pt x="37" y="27"/>
                  </a:cubicBezTo>
                  <a:cubicBezTo>
                    <a:pt x="37" y="28"/>
                    <a:pt x="38" y="28"/>
                    <a:pt x="38" y="29"/>
                  </a:cubicBezTo>
                  <a:cubicBezTo>
                    <a:pt x="38" y="30"/>
                    <a:pt x="38" y="32"/>
                    <a:pt x="37" y="33"/>
                  </a:cubicBezTo>
                  <a:cubicBezTo>
                    <a:pt x="37" y="34"/>
                    <a:pt x="37" y="34"/>
                    <a:pt x="33" y="33"/>
                  </a:cubicBezTo>
                  <a:cubicBezTo>
                    <a:pt x="32" y="35"/>
                    <a:pt x="34" y="35"/>
                    <a:pt x="35" y="37"/>
                  </a:cubicBezTo>
                  <a:cubicBezTo>
                    <a:pt x="36" y="39"/>
                    <a:pt x="39" y="41"/>
                    <a:pt x="33" y="42"/>
                  </a:cubicBezTo>
                  <a:cubicBezTo>
                    <a:pt x="31" y="42"/>
                    <a:pt x="31" y="44"/>
                    <a:pt x="33" y="45"/>
                  </a:cubicBezTo>
                  <a:cubicBezTo>
                    <a:pt x="34" y="46"/>
                    <a:pt x="36" y="47"/>
                    <a:pt x="38" y="48"/>
                  </a:cubicBezTo>
                  <a:cubicBezTo>
                    <a:pt x="33" y="48"/>
                    <a:pt x="30" y="52"/>
                    <a:pt x="25" y="53"/>
                  </a:cubicBezTo>
                  <a:cubicBezTo>
                    <a:pt x="24" y="53"/>
                    <a:pt x="24" y="53"/>
                    <a:pt x="24" y="54"/>
                  </a:cubicBezTo>
                  <a:cubicBezTo>
                    <a:pt x="24" y="56"/>
                    <a:pt x="25" y="55"/>
                    <a:pt x="26" y="55"/>
                  </a:cubicBezTo>
                  <a:cubicBezTo>
                    <a:pt x="28" y="55"/>
                    <a:pt x="29" y="54"/>
                    <a:pt x="31" y="54"/>
                  </a:cubicBezTo>
                  <a:cubicBezTo>
                    <a:pt x="33" y="54"/>
                    <a:pt x="34" y="55"/>
                    <a:pt x="36" y="55"/>
                  </a:cubicBezTo>
                  <a:cubicBezTo>
                    <a:pt x="37" y="54"/>
                    <a:pt x="37" y="53"/>
                    <a:pt x="39" y="53"/>
                  </a:cubicBezTo>
                  <a:cubicBezTo>
                    <a:pt x="40" y="52"/>
                    <a:pt x="40" y="53"/>
                    <a:pt x="41" y="54"/>
                  </a:cubicBezTo>
                  <a:cubicBezTo>
                    <a:pt x="42" y="57"/>
                    <a:pt x="44" y="57"/>
                    <a:pt x="47" y="55"/>
                  </a:cubicBezTo>
                  <a:cubicBezTo>
                    <a:pt x="48" y="54"/>
                    <a:pt x="50" y="54"/>
                    <a:pt x="51" y="56"/>
                  </a:cubicBezTo>
                  <a:cubicBezTo>
                    <a:pt x="53" y="57"/>
                    <a:pt x="53" y="59"/>
                    <a:pt x="51" y="60"/>
                  </a:cubicBezTo>
                  <a:cubicBezTo>
                    <a:pt x="51" y="61"/>
                    <a:pt x="50" y="61"/>
                    <a:pt x="50" y="62"/>
                  </a:cubicBezTo>
                  <a:cubicBezTo>
                    <a:pt x="51" y="63"/>
                    <a:pt x="52" y="62"/>
                    <a:pt x="53" y="61"/>
                  </a:cubicBezTo>
                  <a:cubicBezTo>
                    <a:pt x="54" y="58"/>
                    <a:pt x="56" y="56"/>
                    <a:pt x="59" y="56"/>
                  </a:cubicBezTo>
                  <a:close/>
                </a:path>
              </a:pathLst>
            </a:custGeom>
            <a:solidFill>
              <a:srgbClr val="FA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61">
              <a:extLst>
                <a:ext uri="{FF2B5EF4-FFF2-40B4-BE49-F238E27FC236}">
                  <a16:creationId xmlns:a16="http://schemas.microsoft.com/office/drawing/2014/main" id="{767D30EF-B6BE-D410-57EB-8D278C0831D2}"/>
                </a:ext>
              </a:extLst>
            </p:cNvPr>
            <p:cNvSpPr/>
            <p:nvPr userDrawn="1"/>
          </p:nvSpPr>
          <p:spPr bwMode="auto">
            <a:xfrm>
              <a:off x="10577513" y="6383338"/>
              <a:ext cx="320675" cy="320675"/>
            </a:xfrm>
            <a:custGeom>
              <a:avLst/>
              <a:gdLst>
                <a:gd name="T0" fmla="*/ 50 w 85"/>
                <a:gd name="T1" fmla="*/ 79 h 85"/>
                <a:gd name="T2" fmla="*/ 49 w 85"/>
                <a:gd name="T3" fmla="*/ 70 h 85"/>
                <a:gd name="T4" fmla="*/ 47 w 85"/>
                <a:gd name="T5" fmla="*/ 70 h 85"/>
                <a:gd name="T6" fmla="*/ 40 w 85"/>
                <a:gd name="T7" fmla="*/ 63 h 85"/>
                <a:gd name="T8" fmla="*/ 21 w 85"/>
                <a:gd name="T9" fmla="*/ 62 h 85"/>
                <a:gd name="T10" fmla="*/ 17 w 85"/>
                <a:gd name="T11" fmla="*/ 58 h 85"/>
                <a:gd name="T12" fmla="*/ 12 w 85"/>
                <a:gd name="T13" fmla="*/ 55 h 85"/>
                <a:gd name="T14" fmla="*/ 10 w 85"/>
                <a:gd name="T15" fmla="*/ 49 h 85"/>
                <a:gd name="T16" fmla="*/ 14 w 85"/>
                <a:gd name="T17" fmla="*/ 36 h 85"/>
                <a:gd name="T18" fmla="*/ 13 w 85"/>
                <a:gd name="T19" fmla="*/ 31 h 85"/>
                <a:gd name="T20" fmla="*/ 13 w 85"/>
                <a:gd name="T21" fmla="*/ 29 h 85"/>
                <a:gd name="T22" fmla="*/ 7 w 85"/>
                <a:gd name="T23" fmla="*/ 26 h 85"/>
                <a:gd name="T24" fmla="*/ 6 w 85"/>
                <a:gd name="T25" fmla="*/ 8 h 85"/>
                <a:gd name="T26" fmla="*/ 8 w 85"/>
                <a:gd name="T27" fmla="*/ 5 h 85"/>
                <a:gd name="T28" fmla="*/ 19 w 85"/>
                <a:gd name="T29" fmla="*/ 1 h 85"/>
                <a:gd name="T30" fmla="*/ 31 w 85"/>
                <a:gd name="T31" fmla="*/ 1 h 85"/>
                <a:gd name="T32" fmla="*/ 32 w 85"/>
                <a:gd name="T33" fmla="*/ 1 h 85"/>
                <a:gd name="T34" fmla="*/ 50 w 85"/>
                <a:gd name="T35" fmla="*/ 7 h 85"/>
                <a:gd name="T36" fmla="*/ 56 w 85"/>
                <a:gd name="T37" fmla="*/ 13 h 85"/>
                <a:gd name="T38" fmla="*/ 48 w 85"/>
                <a:gd name="T39" fmla="*/ 16 h 85"/>
                <a:gd name="T40" fmla="*/ 43 w 85"/>
                <a:gd name="T41" fmla="*/ 14 h 85"/>
                <a:gd name="T42" fmla="*/ 46 w 85"/>
                <a:gd name="T43" fmla="*/ 23 h 85"/>
                <a:gd name="T44" fmla="*/ 47 w 85"/>
                <a:gd name="T45" fmla="*/ 28 h 85"/>
                <a:gd name="T46" fmla="*/ 40 w 85"/>
                <a:gd name="T47" fmla="*/ 28 h 85"/>
                <a:gd name="T48" fmla="*/ 38 w 85"/>
                <a:gd name="T49" fmla="*/ 26 h 85"/>
                <a:gd name="T50" fmla="*/ 31 w 85"/>
                <a:gd name="T51" fmla="*/ 26 h 85"/>
                <a:gd name="T52" fmla="*/ 25 w 85"/>
                <a:gd name="T53" fmla="*/ 28 h 85"/>
                <a:gd name="T54" fmla="*/ 25 w 85"/>
                <a:gd name="T55" fmla="*/ 29 h 85"/>
                <a:gd name="T56" fmla="*/ 35 w 85"/>
                <a:gd name="T57" fmla="*/ 31 h 85"/>
                <a:gd name="T58" fmla="*/ 43 w 85"/>
                <a:gd name="T59" fmla="*/ 33 h 85"/>
                <a:gd name="T60" fmla="*/ 47 w 85"/>
                <a:gd name="T61" fmla="*/ 39 h 85"/>
                <a:gd name="T62" fmla="*/ 52 w 85"/>
                <a:gd name="T63" fmla="*/ 42 h 85"/>
                <a:gd name="T64" fmla="*/ 57 w 85"/>
                <a:gd name="T65" fmla="*/ 45 h 85"/>
                <a:gd name="T66" fmla="*/ 63 w 85"/>
                <a:gd name="T67" fmla="*/ 53 h 85"/>
                <a:gd name="T68" fmla="*/ 71 w 85"/>
                <a:gd name="T69" fmla="*/ 40 h 85"/>
                <a:gd name="T70" fmla="*/ 68 w 85"/>
                <a:gd name="T71" fmla="*/ 33 h 85"/>
                <a:gd name="T72" fmla="*/ 65 w 85"/>
                <a:gd name="T73" fmla="*/ 39 h 85"/>
                <a:gd name="T74" fmla="*/ 62 w 85"/>
                <a:gd name="T75" fmla="*/ 40 h 85"/>
                <a:gd name="T76" fmla="*/ 61 w 85"/>
                <a:gd name="T77" fmla="*/ 37 h 85"/>
                <a:gd name="T78" fmla="*/ 63 w 85"/>
                <a:gd name="T79" fmla="*/ 30 h 85"/>
                <a:gd name="T80" fmla="*/ 65 w 85"/>
                <a:gd name="T81" fmla="*/ 25 h 85"/>
                <a:gd name="T82" fmla="*/ 67 w 85"/>
                <a:gd name="T83" fmla="*/ 23 h 85"/>
                <a:gd name="T84" fmla="*/ 70 w 85"/>
                <a:gd name="T85" fmla="*/ 25 h 85"/>
                <a:gd name="T86" fmla="*/ 80 w 85"/>
                <a:gd name="T87" fmla="*/ 39 h 85"/>
                <a:gd name="T88" fmla="*/ 85 w 85"/>
                <a:gd name="T89" fmla="*/ 46 h 85"/>
                <a:gd name="T90" fmla="*/ 83 w 85"/>
                <a:gd name="T91" fmla="*/ 58 h 85"/>
                <a:gd name="T92" fmla="*/ 74 w 85"/>
                <a:gd name="T93" fmla="*/ 71 h 85"/>
                <a:gd name="T94" fmla="*/ 64 w 85"/>
                <a:gd name="T95" fmla="*/ 83 h 85"/>
                <a:gd name="T96" fmla="*/ 59 w 85"/>
                <a:gd name="T97" fmla="*/ 84 h 85"/>
                <a:gd name="T98" fmla="*/ 55 w 85"/>
                <a:gd name="T99" fmla="*/ 82 h 85"/>
                <a:gd name="T100" fmla="*/ 50 w 85"/>
                <a:gd name="T101" fmla="*/ 7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" h="85">
                  <a:moveTo>
                    <a:pt x="50" y="79"/>
                  </a:moveTo>
                  <a:cubicBezTo>
                    <a:pt x="51" y="76"/>
                    <a:pt x="50" y="73"/>
                    <a:pt x="49" y="70"/>
                  </a:cubicBezTo>
                  <a:cubicBezTo>
                    <a:pt x="48" y="69"/>
                    <a:pt x="48" y="70"/>
                    <a:pt x="47" y="70"/>
                  </a:cubicBezTo>
                  <a:cubicBezTo>
                    <a:pt x="47" y="63"/>
                    <a:pt x="46" y="63"/>
                    <a:pt x="40" y="63"/>
                  </a:cubicBezTo>
                  <a:cubicBezTo>
                    <a:pt x="34" y="63"/>
                    <a:pt x="28" y="64"/>
                    <a:pt x="21" y="62"/>
                  </a:cubicBezTo>
                  <a:cubicBezTo>
                    <a:pt x="19" y="62"/>
                    <a:pt x="17" y="61"/>
                    <a:pt x="17" y="58"/>
                  </a:cubicBezTo>
                  <a:cubicBezTo>
                    <a:pt x="17" y="54"/>
                    <a:pt x="15" y="53"/>
                    <a:pt x="12" y="55"/>
                  </a:cubicBezTo>
                  <a:cubicBezTo>
                    <a:pt x="10" y="54"/>
                    <a:pt x="11" y="51"/>
                    <a:pt x="10" y="49"/>
                  </a:cubicBezTo>
                  <a:cubicBezTo>
                    <a:pt x="10" y="44"/>
                    <a:pt x="13" y="40"/>
                    <a:pt x="14" y="36"/>
                  </a:cubicBezTo>
                  <a:cubicBezTo>
                    <a:pt x="14" y="34"/>
                    <a:pt x="15" y="32"/>
                    <a:pt x="13" y="31"/>
                  </a:cubicBezTo>
                  <a:cubicBezTo>
                    <a:pt x="13" y="30"/>
                    <a:pt x="14" y="29"/>
                    <a:pt x="13" y="29"/>
                  </a:cubicBezTo>
                  <a:cubicBezTo>
                    <a:pt x="11" y="28"/>
                    <a:pt x="9" y="27"/>
                    <a:pt x="7" y="26"/>
                  </a:cubicBezTo>
                  <a:cubicBezTo>
                    <a:pt x="0" y="19"/>
                    <a:pt x="0" y="15"/>
                    <a:pt x="6" y="8"/>
                  </a:cubicBezTo>
                  <a:cubicBezTo>
                    <a:pt x="6" y="7"/>
                    <a:pt x="7" y="6"/>
                    <a:pt x="8" y="5"/>
                  </a:cubicBezTo>
                  <a:cubicBezTo>
                    <a:pt x="12" y="4"/>
                    <a:pt x="15" y="2"/>
                    <a:pt x="19" y="1"/>
                  </a:cubicBezTo>
                  <a:cubicBezTo>
                    <a:pt x="23" y="1"/>
                    <a:pt x="27" y="1"/>
                    <a:pt x="31" y="1"/>
                  </a:cubicBezTo>
                  <a:cubicBezTo>
                    <a:pt x="31" y="1"/>
                    <a:pt x="32" y="0"/>
                    <a:pt x="32" y="1"/>
                  </a:cubicBezTo>
                  <a:cubicBezTo>
                    <a:pt x="38" y="3"/>
                    <a:pt x="45" y="4"/>
                    <a:pt x="50" y="7"/>
                  </a:cubicBezTo>
                  <a:cubicBezTo>
                    <a:pt x="53" y="8"/>
                    <a:pt x="57" y="10"/>
                    <a:pt x="56" y="13"/>
                  </a:cubicBezTo>
                  <a:cubicBezTo>
                    <a:pt x="55" y="17"/>
                    <a:pt x="51" y="15"/>
                    <a:pt x="48" y="16"/>
                  </a:cubicBezTo>
                  <a:cubicBezTo>
                    <a:pt x="46" y="16"/>
                    <a:pt x="44" y="15"/>
                    <a:pt x="43" y="14"/>
                  </a:cubicBezTo>
                  <a:cubicBezTo>
                    <a:pt x="42" y="17"/>
                    <a:pt x="43" y="20"/>
                    <a:pt x="46" y="23"/>
                  </a:cubicBezTo>
                  <a:cubicBezTo>
                    <a:pt x="47" y="24"/>
                    <a:pt x="49" y="26"/>
                    <a:pt x="47" y="28"/>
                  </a:cubicBezTo>
                  <a:cubicBezTo>
                    <a:pt x="45" y="31"/>
                    <a:pt x="42" y="30"/>
                    <a:pt x="40" y="28"/>
                  </a:cubicBezTo>
                  <a:cubicBezTo>
                    <a:pt x="40" y="27"/>
                    <a:pt x="39" y="27"/>
                    <a:pt x="38" y="26"/>
                  </a:cubicBezTo>
                  <a:cubicBezTo>
                    <a:pt x="35" y="23"/>
                    <a:pt x="34" y="23"/>
                    <a:pt x="31" y="26"/>
                  </a:cubicBezTo>
                  <a:cubicBezTo>
                    <a:pt x="29" y="28"/>
                    <a:pt x="27" y="27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7" y="31"/>
                    <a:pt x="31" y="31"/>
                    <a:pt x="35" y="31"/>
                  </a:cubicBezTo>
                  <a:cubicBezTo>
                    <a:pt x="38" y="31"/>
                    <a:pt x="40" y="30"/>
                    <a:pt x="43" y="33"/>
                  </a:cubicBezTo>
                  <a:cubicBezTo>
                    <a:pt x="43" y="36"/>
                    <a:pt x="43" y="38"/>
                    <a:pt x="47" y="39"/>
                  </a:cubicBezTo>
                  <a:cubicBezTo>
                    <a:pt x="49" y="39"/>
                    <a:pt x="51" y="40"/>
                    <a:pt x="52" y="42"/>
                  </a:cubicBezTo>
                  <a:cubicBezTo>
                    <a:pt x="53" y="43"/>
                    <a:pt x="55" y="45"/>
                    <a:pt x="57" y="45"/>
                  </a:cubicBezTo>
                  <a:cubicBezTo>
                    <a:pt x="61" y="46"/>
                    <a:pt x="63" y="48"/>
                    <a:pt x="63" y="53"/>
                  </a:cubicBezTo>
                  <a:cubicBezTo>
                    <a:pt x="66" y="49"/>
                    <a:pt x="65" y="42"/>
                    <a:pt x="71" y="40"/>
                  </a:cubicBezTo>
                  <a:cubicBezTo>
                    <a:pt x="69" y="39"/>
                    <a:pt x="68" y="36"/>
                    <a:pt x="68" y="33"/>
                  </a:cubicBezTo>
                  <a:cubicBezTo>
                    <a:pt x="66" y="35"/>
                    <a:pt x="66" y="37"/>
                    <a:pt x="65" y="39"/>
                  </a:cubicBezTo>
                  <a:cubicBezTo>
                    <a:pt x="64" y="39"/>
                    <a:pt x="63" y="40"/>
                    <a:pt x="62" y="40"/>
                  </a:cubicBezTo>
                  <a:cubicBezTo>
                    <a:pt x="61" y="39"/>
                    <a:pt x="61" y="38"/>
                    <a:pt x="61" y="37"/>
                  </a:cubicBezTo>
                  <a:cubicBezTo>
                    <a:pt x="61" y="35"/>
                    <a:pt x="61" y="32"/>
                    <a:pt x="63" y="30"/>
                  </a:cubicBezTo>
                  <a:cubicBezTo>
                    <a:pt x="64" y="29"/>
                    <a:pt x="65" y="27"/>
                    <a:pt x="65" y="25"/>
                  </a:cubicBezTo>
                  <a:cubicBezTo>
                    <a:pt x="65" y="24"/>
                    <a:pt x="66" y="23"/>
                    <a:pt x="67" y="23"/>
                  </a:cubicBezTo>
                  <a:cubicBezTo>
                    <a:pt x="69" y="23"/>
                    <a:pt x="70" y="24"/>
                    <a:pt x="70" y="25"/>
                  </a:cubicBezTo>
                  <a:cubicBezTo>
                    <a:pt x="71" y="32"/>
                    <a:pt x="76" y="35"/>
                    <a:pt x="80" y="39"/>
                  </a:cubicBezTo>
                  <a:cubicBezTo>
                    <a:pt x="82" y="41"/>
                    <a:pt x="85" y="43"/>
                    <a:pt x="85" y="46"/>
                  </a:cubicBezTo>
                  <a:cubicBezTo>
                    <a:pt x="85" y="50"/>
                    <a:pt x="84" y="54"/>
                    <a:pt x="83" y="58"/>
                  </a:cubicBezTo>
                  <a:cubicBezTo>
                    <a:pt x="82" y="64"/>
                    <a:pt x="78" y="68"/>
                    <a:pt x="74" y="71"/>
                  </a:cubicBezTo>
                  <a:cubicBezTo>
                    <a:pt x="69" y="74"/>
                    <a:pt x="66" y="78"/>
                    <a:pt x="64" y="83"/>
                  </a:cubicBezTo>
                  <a:cubicBezTo>
                    <a:pt x="63" y="85"/>
                    <a:pt x="60" y="82"/>
                    <a:pt x="59" y="84"/>
                  </a:cubicBezTo>
                  <a:cubicBezTo>
                    <a:pt x="58" y="83"/>
                    <a:pt x="58" y="80"/>
                    <a:pt x="55" y="82"/>
                  </a:cubicBezTo>
                  <a:cubicBezTo>
                    <a:pt x="53" y="83"/>
                    <a:pt x="52" y="78"/>
                    <a:pt x="50" y="79"/>
                  </a:cubicBezTo>
                  <a:close/>
                </a:path>
              </a:pathLst>
            </a:custGeom>
            <a:solidFill>
              <a:srgbClr val="EFC7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62">
              <a:extLst>
                <a:ext uri="{FF2B5EF4-FFF2-40B4-BE49-F238E27FC236}">
                  <a16:creationId xmlns:a16="http://schemas.microsoft.com/office/drawing/2014/main" id="{438681A6-82E6-ECDE-1337-7F199D362DE3}"/>
                </a:ext>
              </a:extLst>
            </p:cNvPr>
            <p:cNvSpPr/>
            <p:nvPr userDrawn="1"/>
          </p:nvSpPr>
          <p:spPr bwMode="auto">
            <a:xfrm>
              <a:off x="11849100" y="4873625"/>
              <a:ext cx="219075" cy="315913"/>
            </a:xfrm>
            <a:custGeom>
              <a:avLst/>
              <a:gdLst>
                <a:gd name="T0" fmla="*/ 57 w 58"/>
                <a:gd name="T1" fmla="*/ 37 h 84"/>
                <a:gd name="T2" fmla="*/ 43 w 58"/>
                <a:gd name="T3" fmla="*/ 55 h 84"/>
                <a:gd name="T4" fmla="*/ 34 w 58"/>
                <a:gd name="T5" fmla="*/ 59 h 84"/>
                <a:gd name="T6" fmla="*/ 27 w 58"/>
                <a:gd name="T7" fmla="*/ 75 h 84"/>
                <a:gd name="T8" fmla="*/ 16 w 58"/>
                <a:gd name="T9" fmla="*/ 83 h 84"/>
                <a:gd name="T10" fmla="*/ 11 w 58"/>
                <a:gd name="T11" fmla="*/ 76 h 84"/>
                <a:gd name="T12" fmla="*/ 6 w 58"/>
                <a:gd name="T13" fmla="*/ 65 h 84"/>
                <a:gd name="T14" fmla="*/ 4 w 58"/>
                <a:gd name="T15" fmla="*/ 62 h 84"/>
                <a:gd name="T16" fmla="*/ 6 w 58"/>
                <a:gd name="T17" fmla="*/ 53 h 84"/>
                <a:gd name="T18" fmla="*/ 10 w 58"/>
                <a:gd name="T19" fmla="*/ 44 h 84"/>
                <a:gd name="T20" fmla="*/ 7 w 58"/>
                <a:gd name="T21" fmla="*/ 36 h 84"/>
                <a:gd name="T22" fmla="*/ 11 w 58"/>
                <a:gd name="T23" fmla="*/ 19 h 84"/>
                <a:gd name="T24" fmla="*/ 15 w 58"/>
                <a:gd name="T25" fmla="*/ 12 h 84"/>
                <a:gd name="T26" fmla="*/ 46 w 58"/>
                <a:gd name="T27" fmla="*/ 12 h 84"/>
                <a:gd name="T28" fmla="*/ 57 w 58"/>
                <a:gd name="T29" fmla="*/ 3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84">
                  <a:moveTo>
                    <a:pt x="57" y="37"/>
                  </a:moveTo>
                  <a:cubicBezTo>
                    <a:pt x="58" y="45"/>
                    <a:pt x="51" y="51"/>
                    <a:pt x="43" y="55"/>
                  </a:cubicBezTo>
                  <a:cubicBezTo>
                    <a:pt x="40" y="56"/>
                    <a:pt x="37" y="57"/>
                    <a:pt x="34" y="59"/>
                  </a:cubicBezTo>
                  <a:cubicBezTo>
                    <a:pt x="28" y="63"/>
                    <a:pt x="28" y="69"/>
                    <a:pt x="27" y="75"/>
                  </a:cubicBezTo>
                  <a:cubicBezTo>
                    <a:pt x="26" y="80"/>
                    <a:pt x="21" y="84"/>
                    <a:pt x="16" y="83"/>
                  </a:cubicBezTo>
                  <a:cubicBezTo>
                    <a:pt x="13" y="82"/>
                    <a:pt x="11" y="79"/>
                    <a:pt x="11" y="76"/>
                  </a:cubicBezTo>
                  <a:cubicBezTo>
                    <a:pt x="11" y="71"/>
                    <a:pt x="9" y="68"/>
                    <a:pt x="6" y="65"/>
                  </a:cubicBezTo>
                  <a:cubicBezTo>
                    <a:pt x="5" y="64"/>
                    <a:pt x="5" y="63"/>
                    <a:pt x="4" y="62"/>
                  </a:cubicBezTo>
                  <a:cubicBezTo>
                    <a:pt x="0" y="57"/>
                    <a:pt x="0" y="56"/>
                    <a:pt x="6" y="53"/>
                  </a:cubicBezTo>
                  <a:cubicBezTo>
                    <a:pt x="11" y="51"/>
                    <a:pt x="12" y="48"/>
                    <a:pt x="10" y="44"/>
                  </a:cubicBezTo>
                  <a:cubicBezTo>
                    <a:pt x="9" y="41"/>
                    <a:pt x="8" y="39"/>
                    <a:pt x="7" y="36"/>
                  </a:cubicBezTo>
                  <a:cubicBezTo>
                    <a:pt x="5" y="30"/>
                    <a:pt x="8" y="24"/>
                    <a:pt x="11" y="19"/>
                  </a:cubicBezTo>
                  <a:cubicBezTo>
                    <a:pt x="13" y="17"/>
                    <a:pt x="13" y="14"/>
                    <a:pt x="15" y="12"/>
                  </a:cubicBezTo>
                  <a:cubicBezTo>
                    <a:pt x="24" y="1"/>
                    <a:pt x="35" y="0"/>
                    <a:pt x="46" y="12"/>
                  </a:cubicBezTo>
                  <a:cubicBezTo>
                    <a:pt x="53" y="19"/>
                    <a:pt x="57" y="27"/>
                    <a:pt x="57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63">
              <a:extLst>
                <a:ext uri="{FF2B5EF4-FFF2-40B4-BE49-F238E27FC236}">
                  <a16:creationId xmlns:a16="http://schemas.microsoft.com/office/drawing/2014/main" id="{4158FE8C-40A9-38F4-BF38-BB011F2705D9}"/>
                </a:ext>
              </a:extLst>
            </p:cNvPr>
            <p:cNvSpPr/>
            <p:nvPr userDrawn="1"/>
          </p:nvSpPr>
          <p:spPr bwMode="auto">
            <a:xfrm>
              <a:off x="10969625" y="4922838"/>
              <a:ext cx="315912" cy="214313"/>
            </a:xfrm>
            <a:custGeom>
              <a:avLst/>
              <a:gdLst>
                <a:gd name="T0" fmla="*/ 8 w 84"/>
                <a:gd name="T1" fmla="*/ 37 h 57"/>
                <a:gd name="T2" fmla="*/ 19 w 84"/>
                <a:gd name="T3" fmla="*/ 8 h 57"/>
                <a:gd name="T4" fmla="*/ 42 w 84"/>
                <a:gd name="T5" fmla="*/ 2 h 57"/>
                <a:gd name="T6" fmla="*/ 57 w 84"/>
                <a:gd name="T7" fmla="*/ 15 h 57"/>
                <a:gd name="T8" fmla="*/ 62 w 84"/>
                <a:gd name="T9" fmla="*/ 26 h 57"/>
                <a:gd name="T10" fmla="*/ 80 w 84"/>
                <a:gd name="T11" fmla="*/ 33 h 57"/>
                <a:gd name="T12" fmla="*/ 84 w 84"/>
                <a:gd name="T13" fmla="*/ 40 h 57"/>
                <a:gd name="T14" fmla="*/ 79 w 84"/>
                <a:gd name="T15" fmla="*/ 48 h 57"/>
                <a:gd name="T16" fmla="*/ 72 w 84"/>
                <a:gd name="T17" fmla="*/ 50 h 57"/>
                <a:gd name="T18" fmla="*/ 63 w 84"/>
                <a:gd name="T19" fmla="*/ 54 h 57"/>
                <a:gd name="T20" fmla="*/ 56 w 84"/>
                <a:gd name="T21" fmla="*/ 53 h 57"/>
                <a:gd name="T22" fmla="*/ 45 w 84"/>
                <a:gd name="T23" fmla="*/ 49 h 57"/>
                <a:gd name="T24" fmla="*/ 26 w 84"/>
                <a:gd name="T25" fmla="*/ 49 h 57"/>
                <a:gd name="T26" fmla="*/ 8 w 84"/>
                <a:gd name="T27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57">
                  <a:moveTo>
                    <a:pt x="8" y="37"/>
                  </a:moveTo>
                  <a:cubicBezTo>
                    <a:pt x="0" y="22"/>
                    <a:pt x="9" y="15"/>
                    <a:pt x="19" y="8"/>
                  </a:cubicBezTo>
                  <a:cubicBezTo>
                    <a:pt x="26" y="3"/>
                    <a:pt x="34" y="0"/>
                    <a:pt x="42" y="2"/>
                  </a:cubicBezTo>
                  <a:cubicBezTo>
                    <a:pt x="50" y="4"/>
                    <a:pt x="54" y="9"/>
                    <a:pt x="57" y="15"/>
                  </a:cubicBezTo>
                  <a:cubicBezTo>
                    <a:pt x="58" y="19"/>
                    <a:pt x="59" y="23"/>
                    <a:pt x="62" y="26"/>
                  </a:cubicBezTo>
                  <a:cubicBezTo>
                    <a:pt x="66" y="32"/>
                    <a:pt x="73" y="32"/>
                    <a:pt x="80" y="33"/>
                  </a:cubicBezTo>
                  <a:cubicBezTo>
                    <a:pt x="83" y="34"/>
                    <a:pt x="84" y="36"/>
                    <a:pt x="84" y="40"/>
                  </a:cubicBezTo>
                  <a:cubicBezTo>
                    <a:pt x="84" y="43"/>
                    <a:pt x="83" y="47"/>
                    <a:pt x="79" y="48"/>
                  </a:cubicBezTo>
                  <a:cubicBezTo>
                    <a:pt x="77" y="49"/>
                    <a:pt x="74" y="50"/>
                    <a:pt x="72" y="50"/>
                  </a:cubicBezTo>
                  <a:cubicBezTo>
                    <a:pt x="68" y="51"/>
                    <a:pt x="65" y="52"/>
                    <a:pt x="63" y="54"/>
                  </a:cubicBezTo>
                  <a:cubicBezTo>
                    <a:pt x="60" y="57"/>
                    <a:pt x="58" y="56"/>
                    <a:pt x="56" y="53"/>
                  </a:cubicBezTo>
                  <a:cubicBezTo>
                    <a:pt x="53" y="48"/>
                    <a:pt x="51" y="47"/>
                    <a:pt x="45" y="49"/>
                  </a:cubicBezTo>
                  <a:cubicBezTo>
                    <a:pt x="39" y="52"/>
                    <a:pt x="33" y="52"/>
                    <a:pt x="26" y="49"/>
                  </a:cubicBezTo>
                  <a:cubicBezTo>
                    <a:pt x="19" y="47"/>
                    <a:pt x="12" y="44"/>
                    <a:pt x="8" y="37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64">
              <a:extLst>
                <a:ext uri="{FF2B5EF4-FFF2-40B4-BE49-F238E27FC236}">
                  <a16:creationId xmlns:a16="http://schemas.microsoft.com/office/drawing/2014/main" id="{CD994801-2762-1679-D8D9-DAA4943123D0}"/>
                </a:ext>
              </a:extLst>
            </p:cNvPr>
            <p:cNvSpPr/>
            <p:nvPr userDrawn="1"/>
          </p:nvSpPr>
          <p:spPr bwMode="auto">
            <a:xfrm>
              <a:off x="10431463" y="5867400"/>
              <a:ext cx="250825" cy="290513"/>
            </a:xfrm>
            <a:custGeom>
              <a:avLst/>
              <a:gdLst>
                <a:gd name="T0" fmla="*/ 56 w 67"/>
                <a:gd name="T1" fmla="*/ 38 h 77"/>
                <a:gd name="T2" fmla="*/ 60 w 67"/>
                <a:gd name="T3" fmla="*/ 38 h 77"/>
                <a:gd name="T4" fmla="*/ 64 w 67"/>
                <a:gd name="T5" fmla="*/ 42 h 77"/>
                <a:gd name="T6" fmla="*/ 62 w 67"/>
                <a:gd name="T7" fmla="*/ 60 h 77"/>
                <a:gd name="T8" fmla="*/ 57 w 67"/>
                <a:gd name="T9" fmla="*/ 74 h 77"/>
                <a:gd name="T10" fmla="*/ 54 w 67"/>
                <a:gd name="T11" fmla="*/ 76 h 77"/>
                <a:gd name="T12" fmla="*/ 53 w 67"/>
                <a:gd name="T13" fmla="*/ 75 h 77"/>
                <a:gd name="T14" fmla="*/ 44 w 67"/>
                <a:gd name="T15" fmla="*/ 71 h 77"/>
                <a:gd name="T16" fmla="*/ 28 w 67"/>
                <a:gd name="T17" fmla="*/ 76 h 77"/>
                <a:gd name="T18" fmla="*/ 24 w 67"/>
                <a:gd name="T19" fmla="*/ 72 h 77"/>
                <a:gd name="T20" fmla="*/ 21 w 67"/>
                <a:gd name="T21" fmla="*/ 69 h 77"/>
                <a:gd name="T22" fmla="*/ 16 w 67"/>
                <a:gd name="T23" fmla="*/ 67 h 77"/>
                <a:gd name="T24" fmla="*/ 15 w 67"/>
                <a:gd name="T25" fmla="*/ 46 h 77"/>
                <a:gd name="T26" fmla="*/ 13 w 67"/>
                <a:gd name="T27" fmla="*/ 43 h 77"/>
                <a:gd name="T28" fmla="*/ 5 w 67"/>
                <a:gd name="T29" fmla="*/ 39 h 77"/>
                <a:gd name="T30" fmla="*/ 3 w 67"/>
                <a:gd name="T31" fmla="*/ 31 h 77"/>
                <a:gd name="T32" fmla="*/ 3 w 67"/>
                <a:gd name="T33" fmla="*/ 27 h 77"/>
                <a:gd name="T34" fmla="*/ 3 w 67"/>
                <a:gd name="T35" fmla="*/ 22 h 77"/>
                <a:gd name="T36" fmla="*/ 17 w 67"/>
                <a:gd name="T37" fmla="*/ 15 h 77"/>
                <a:gd name="T38" fmla="*/ 20 w 67"/>
                <a:gd name="T39" fmla="*/ 11 h 77"/>
                <a:gd name="T40" fmla="*/ 22 w 67"/>
                <a:gd name="T41" fmla="*/ 6 h 77"/>
                <a:gd name="T42" fmla="*/ 24 w 67"/>
                <a:gd name="T43" fmla="*/ 4 h 77"/>
                <a:gd name="T44" fmla="*/ 31 w 67"/>
                <a:gd name="T45" fmla="*/ 1 h 77"/>
                <a:gd name="T46" fmla="*/ 41 w 67"/>
                <a:gd name="T47" fmla="*/ 5 h 77"/>
                <a:gd name="T48" fmla="*/ 45 w 67"/>
                <a:gd name="T49" fmla="*/ 15 h 77"/>
                <a:gd name="T50" fmla="*/ 47 w 67"/>
                <a:gd name="T51" fmla="*/ 20 h 77"/>
                <a:gd name="T52" fmla="*/ 40 w 67"/>
                <a:gd name="T53" fmla="*/ 17 h 77"/>
                <a:gd name="T54" fmla="*/ 34 w 67"/>
                <a:gd name="T55" fmla="*/ 16 h 77"/>
                <a:gd name="T56" fmla="*/ 32 w 67"/>
                <a:gd name="T57" fmla="*/ 24 h 77"/>
                <a:gd name="T58" fmla="*/ 32 w 67"/>
                <a:gd name="T59" fmla="*/ 33 h 77"/>
                <a:gd name="T60" fmla="*/ 29 w 67"/>
                <a:gd name="T61" fmla="*/ 34 h 77"/>
                <a:gd name="T62" fmla="*/ 23 w 67"/>
                <a:gd name="T63" fmla="*/ 40 h 77"/>
                <a:gd name="T64" fmla="*/ 31 w 67"/>
                <a:gd name="T65" fmla="*/ 41 h 77"/>
                <a:gd name="T66" fmla="*/ 41 w 67"/>
                <a:gd name="T67" fmla="*/ 41 h 77"/>
                <a:gd name="T68" fmla="*/ 42 w 67"/>
                <a:gd name="T69" fmla="*/ 42 h 77"/>
                <a:gd name="T70" fmla="*/ 39 w 67"/>
                <a:gd name="T71" fmla="*/ 48 h 77"/>
                <a:gd name="T72" fmla="*/ 36 w 67"/>
                <a:gd name="T73" fmla="*/ 49 h 77"/>
                <a:gd name="T74" fmla="*/ 33 w 67"/>
                <a:gd name="T75" fmla="*/ 51 h 77"/>
                <a:gd name="T76" fmla="*/ 35 w 67"/>
                <a:gd name="T77" fmla="*/ 53 h 77"/>
                <a:gd name="T78" fmla="*/ 38 w 67"/>
                <a:gd name="T79" fmla="*/ 51 h 77"/>
                <a:gd name="T80" fmla="*/ 39 w 67"/>
                <a:gd name="T81" fmla="*/ 50 h 77"/>
                <a:gd name="T82" fmla="*/ 44 w 67"/>
                <a:gd name="T83" fmla="*/ 49 h 77"/>
                <a:gd name="T84" fmla="*/ 52 w 67"/>
                <a:gd name="T85" fmla="*/ 61 h 77"/>
                <a:gd name="T86" fmla="*/ 54 w 67"/>
                <a:gd name="T87" fmla="*/ 51 h 77"/>
                <a:gd name="T88" fmla="*/ 60 w 67"/>
                <a:gd name="T89" fmla="*/ 43 h 77"/>
                <a:gd name="T90" fmla="*/ 56 w 67"/>
                <a:gd name="T91" fmla="*/ 3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" h="77">
                  <a:moveTo>
                    <a:pt x="56" y="38"/>
                  </a:moveTo>
                  <a:cubicBezTo>
                    <a:pt x="58" y="38"/>
                    <a:pt x="59" y="38"/>
                    <a:pt x="60" y="38"/>
                  </a:cubicBezTo>
                  <a:cubicBezTo>
                    <a:pt x="63" y="38"/>
                    <a:pt x="64" y="39"/>
                    <a:pt x="64" y="42"/>
                  </a:cubicBezTo>
                  <a:cubicBezTo>
                    <a:pt x="64" y="48"/>
                    <a:pt x="67" y="55"/>
                    <a:pt x="62" y="60"/>
                  </a:cubicBezTo>
                  <a:cubicBezTo>
                    <a:pt x="67" y="68"/>
                    <a:pt x="58" y="70"/>
                    <a:pt x="57" y="74"/>
                  </a:cubicBezTo>
                  <a:cubicBezTo>
                    <a:pt x="56" y="76"/>
                    <a:pt x="55" y="76"/>
                    <a:pt x="54" y="76"/>
                  </a:cubicBezTo>
                  <a:cubicBezTo>
                    <a:pt x="53" y="76"/>
                    <a:pt x="53" y="75"/>
                    <a:pt x="53" y="75"/>
                  </a:cubicBezTo>
                  <a:cubicBezTo>
                    <a:pt x="51" y="67"/>
                    <a:pt x="51" y="67"/>
                    <a:pt x="44" y="71"/>
                  </a:cubicBezTo>
                  <a:cubicBezTo>
                    <a:pt x="39" y="74"/>
                    <a:pt x="34" y="77"/>
                    <a:pt x="28" y="76"/>
                  </a:cubicBezTo>
                  <a:cubicBezTo>
                    <a:pt x="25" y="76"/>
                    <a:pt x="24" y="75"/>
                    <a:pt x="24" y="72"/>
                  </a:cubicBezTo>
                  <a:cubicBezTo>
                    <a:pt x="25" y="69"/>
                    <a:pt x="24" y="68"/>
                    <a:pt x="21" y="69"/>
                  </a:cubicBezTo>
                  <a:cubicBezTo>
                    <a:pt x="19" y="70"/>
                    <a:pt x="17" y="69"/>
                    <a:pt x="16" y="67"/>
                  </a:cubicBezTo>
                  <a:cubicBezTo>
                    <a:pt x="13" y="60"/>
                    <a:pt x="12" y="53"/>
                    <a:pt x="15" y="46"/>
                  </a:cubicBezTo>
                  <a:cubicBezTo>
                    <a:pt x="16" y="44"/>
                    <a:pt x="16" y="43"/>
                    <a:pt x="13" y="43"/>
                  </a:cubicBezTo>
                  <a:cubicBezTo>
                    <a:pt x="10" y="43"/>
                    <a:pt x="7" y="41"/>
                    <a:pt x="5" y="39"/>
                  </a:cubicBezTo>
                  <a:cubicBezTo>
                    <a:pt x="2" y="37"/>
                    <a:pt x="1" y="35"/>
                    <a:pt x="3" y="31"/>
                  </a:cubicBezTo>
                  <a:cubicBezTo>
                    <a:pt x="4" y="30"/>
                    <a:pt x="4" y="28"/>
                    <a:pt x="3" y="27"/>
                  </a:cubicBezTo>
                  <a:cubicBezTo>
                    <a:pt x="0" y="25"/>
                    <a:pt x="1" y="23"/>
                    <a:pt x="3" y="22"/>
                  </a:cubicBezTo>
                  <a:cubicBezTo>
                    <a:pt x="6" y="17"/>
                    <a:pt x="11" y="15"/>
                    <a:pt x="17" y="15"/>
                  </a:cubicBezTo>
                  <a:cubicBezTo>
                    <a:pt x="19" y="15"/>
                    <a:pt x="22" y="15"/>
                    <a:pt x="20" y="11"/>
                  </a:cubicBezTo>
                  <a:cubicBezTo>
                    <a:pt x="18" y="9"/>
                    <a:pt x="19" y="7"/>
                    <a:pt x="22" y="6"/>
                  </a:cubicBezTo>
                  <a:cubicBezTo>
                    <a:pt x="23" y="6"/>
                    <a:pt x="24" y="5"/>
                    <a:pt x="24" y="4"/>
                  </a:cubicBezTo>
                  <a:cubicBezTo>
                    <a:pt x="25" y="0"/>
                    <a:pt x="28" y="0"/>
                    <a:pt x="31" y="1"/>
                  </a:cubicBezTo>
                  <a:cubicBezTo>
                    <a:pt x="34" y="2"/>
                    <a:pt x="38" y="3"/>
                    <a:pt x="41" y="5"/>
                  </a:cubicBezTo>
                  <a:cubicBezTo>
                    <a:pt x="41" y="9"/>
                    <a:pt x="42" y="12"/>
                    <a:pt x="45" y="15"/>
                  </a:cubicBezTo>
                  <a:cubicBezTo>
                    <a:pt x="47" y="16"/>
                    <a:pt x="47" y="18"/>
                    <a:pt x="47" y="20"/>
                  </a:cubicBezTo>
                  <a:cubicBezTo>
                    <a:pt x="44" y="21"/>
                    <a:pt x="42" y="18"/>
                    <a:pt x="40" y="17"/>
                  </a:cubicBezTo>
                  <a:cubicBezTo>
                    <a:pt x="38" y="17"/>
                    <a:pt x="37" y="14"/>
                    <a:pt x="34" y="16"/>
                  </a:cubicBezTo>
                  <a:cubicBezTo>
                    <a:pt x="31" y="18"/>
                    <a:pt x="31" y="21"/>
                    <a:pt x="32" y="24"/>
                  </a:cubicBezTo>
                  <a:cubicBezTo>
                    <a:pt x="33" y="27"/>
                    <a:pt x="34" y="30"/>
                    <a:pt x="32" y="33"/>
                  </a:cubicBezTo>
                  <a:cubicBezTo>
                    <a:pt x="31" y="34"/>
                    <a:pt x="30" y="34"/>
                    <a:pt x="29" y="34"/>
                  </a:cubicBezTo>
                  <a:cubicBezTo>
                    <a:pt x="26" y="36"/>
                    <a:pt x="22" y="37"/>
                    <a:pt x="23" y="40"/>
                  </a:cubicBezTo>
                  <a:cubicBezTo>
                    <a:pt x="24" y="43"/>
                    <a:pt x="28" y="41"/>
                    <a:pt x="31" y="41"/>
                  </a:cubicBezTo>
                  <a:cubicBezTo>
                    <a:pt x="34" y="41"/>
                    <a:pt x="38" y="39"/>
                    <a:pt x="41" y="41"/>
                  </a:cubicBezTo>
                  <a:cubicBezTo>
                    <a:pt x="41" y="41"/>
                    <a:pt x="42" y="41"/>
                    <a:pt x="42" y="42"/>
                  </a:cubicBezTo>
                  <a:cubicBezTo>
                    <a:pt x="43" y="45"/>
                    <a:pt x="41" y="47"/>
                    <a:pt x="39" y="48"/>
                  </a:cubicBezTo>
                  <a:cubicBezTo>
                    <a:pt x="38" y="48"/>
                    <a:pt x="37" y="49"/>
                    <a:pt x="36" y="49"/>
                  </a:cubicBezTo>
                  <a:cubicBezTo>
                    <a:pt x="35" y="49"/>
                    <a:pt x="34" y="49"/>
                    <a:pt x="33" y="51"/>
                  </a:cubicBezTo>
                  <a:cubicBezTo>
                    <a:pt x="33" y="52"/>
                    <a:pt x="34" y="53"/>
                    <a:pt x="35" y="53"/>
                  </a:cubicBezTo>
                  <a:cubicBezTo>
                    <a:pt x="36" y="54"/>
                    <a:pt x="37" y="52"/>
                    <a:pt x="38" y="51"/>
                  </a:cubicBezTo>
                  <a:cubicBezTo>
                    <a:pt x="38" y="51"/>
                    <a:pt x="38" y="50"/>
                    <a:pt x="39" y="50"/>
                  </a:cubicBezTo>
                  <a:cubicBezTo>
                    <a:pt x="40" y="47"/>
                    <a:pt x="42" y="47"/>
                    <a:pt x="44" y="49"/>
                  </a:cubicBezTo>
                  <a:cubicBezTo>
                    <a:pt x="48" y="52"/>
                    <a:pt x="52" y="55"/>
                    <a:pt x="52" y="61"/>
                  </a:cubicBezTo>
                  <a:cubicBezTo>
                    <a:pt x="54" y="58"/>
                    <a:pt x="54" y="54"/>
                    <a:pt x="54" y="51"/>
                  </a:cubicBezTo>
                  <a:cubicBezTo>
                    <a:pt x="55" y="47"/>
                    <a:pt x="55" y="44"/>
                    <a:pt x="60" y="43"/>
                  </a:cubicBezTo>
                  <a:cubicBezTo>
                    <a:pt x="59" y="42"/>
                    <a:pt x="56" y="41"/>
                    <a:pt x="56" y="38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65">
              <a:extLst>
                <a:ext uri="{FF2B5EF4-FFF2-40B4-BE49-F238E27FC236}">
                  <a16:creationId xmlns:a16="http://schemas.microsoft.com/office/drawing/2014/main" id="{7C4E7077-A092-D66B-F0AF-B3EE48F31230}"/>
                </a:ext>
              </a:extLst>
            </p:cNvPr>
            <p:cNvSpPr/>
            <p:nvPr userDrawn="1"/>
          </p:nvSpPr>
          <p:spPr bwMode="auto">
            <a:xfrm>
              <a:off x="10660063" y="6338888"/>
              <a:ext cx="274637" cy="255588"/>
            </a:xfrm>
            <a:custGeom>
              <a:avLst/>
              <a:gdLst>
                <a:gd name="T0" fmla="*/ 20 w 73"/>
                <a:gd name="T1" fmla="*/ 46 h 68"/>
                <a:gd name="T2" fmla="*/ 12 w 73"/>
                <a:gd name="T3" fmla="*/ 44 h 68"/>
                <a:gd name="T4" fmla="*/ 2 w 73"/>
                <a:gd name="T5" fmla="*/ 42 h 68"/>
                <a:gd name="T6" fmla="*/ 0 w 73"/>
                <a:gd name="T7" fmla="*/ 40 h 68"/>
                <a:gd name="T8" fmla="*/ 3 w 73"/>
                <a:gd name="T9" fmla="*/ 38 h 68"/>
                <a:gd name="T10" fmla="*/ 9 w 73"/>
                <a:gd name="T11" fmla="*/ 38 h 68"/>
                <a:gd name="T12" fmla="*/ 17 w 73"/>
                <a:gd name="T13" fmla="*/ 37 h 68"/>
                <a:gd name="T14" fmla="*/ 20 w 73"/>
                <a:gd name="T15" fmla="*/ 40 h 68"/>
                <a:gd name="T16" fmla="*/ 24 w 73"/>
                <a:gd name="T17" fmla="*/ 40 h 68"/>
                <a:gd name="T18" fmla="*/ 24 w 73"/>
                <a:gd name="T19" fmla="*/ 37 h 68"/>
                <a:gd name="T20" fmla="*/ 18 w 73"/>
                <a:gd name="T21" fmla="*/ 24 h 68"/>
                <a:gd name="T22" fmla="*/ 19 w 73"/>
                <a:gd name="T23" fmla="*/ 23 h 68"/>
                <a:gd name="T24" fmla="*/ 21 w 73"/>
                <a:gd name="T25" fmla="*/ 24 h 68"/>
                <a:gd name="T26" fmla="*/ 31 w 73"/>
                <a:gd name="T27" fmla="*/ 26 h 68"/>
                <a:gd name="T28" fmla="*/ 33 w 73"/>
                <a:gd name="T29" fmla="*/ 25 h 68"/>
                <a:gd name="T30" fmla="*/ 32 w 73"/>
                <a:gd name="T31" fmla="*/ 23 h 68"/>
                <a:gd name="T32" fmla="*/ 23 w 73"/>
                <a:gd name="T33" fmla="*/ 18 h 68"/>
                <a:gd name="T34" fmla="*/ 9 w 73"/>
                <a:gd name="T35" fmla="*/ 13 h 68"/>
                <a:gd name="T36" fmla="*/ 7 w 73"/>
                <a:gd name="T37" fmla="*/ 4 h 68"/>
                <a:gd name="T38" fmla="*/ 16 w 73"/>
                <a:gd name="T39" fmla="*/ 4 h 68"/>
                <a:gd name="T40" fmla="*/ 27 w 73"/>
                <a:gd name="T41" fmla="*/ 4 h 68"/>
                <a:gd name="T42" fmla="*/ 34 w 73"/>
                <a:gd name="T43" fmla="*/ 5 h 68"/>
                <a:gd name="T44" fmla="*/ 40 w 73"/>
                <a:gd name="T45" fmla="*/ 9 h 68"/>
                <a:gd name="T46" fmla="*/ 45 w 73"/>
                <a:gd name="T47" fmla="*/ 11 h 68"/>
                <a:gd name="T48" fmla="*/ 57 w 73"/>
                <a:gd name="T49" fmla="*/ 20 h 68"/>
                <a:gd name="T50" fmla="*/ 59 w 73"/>
                <a:gd name="T51" fmla="*/ 20 h 68"/>
                <a:gd name="T52" fmla="*/ 68 w 73"/>
                <a:gd name="T53" fmla="*/ 35 h 68"/>
                <a:gd name="T54" fmla="*/ 68 w 73"/>
                <a:gd name="T55" fmla="*/ 35 h 68"/>
                <a:gd name="T56" fmla="*/ 72 w 73"/>
                <a:gd name="T57" fmla="*/ 52 h 68"/>
                <a:gd name="T58" fmla="*/ 73 w 73"/>
                <a:gd name="T59" fmla="*/ 64 h 68"/>
                <a:gd name="T60" fmla="*/ 68 w 73"/>
                <a:gd name="T61" fmla="*/ 66 h 68"/>
                <a:gd name="T62" fmla="*/ 62 w 73"/>
                <a:gd name="T63" fmla="*/ 58 h 68"/>
                <a:gd name="T64" fmla="*/ 53 w 73"/>
                <a:gd name="T65" fmla="*/ 48 h 68"/>
                <a:gd name="T66" fmla="*/ 47 w 73"/>
                <a:gd name="T67" fmla="*/ 38 h 68"/>
                <a:gd name="T68" fmla="*/ 45 w 73"/>
                <a:gd name="T69" fmla="*/ 36 h 68"/>
                <a:gd name="T70" fmla="*/ 45 w 73"/>
                <a:gd name="T71" fmla="*/ 38 h 68"/>
                <a:gd name="T72" fmla="*/ 43 w 73"/>
                <a:gd name="T73" fmla="*/ 41 h 68"/>
                <a:gd name="T74" fmla="*/ 40 w 73"/>
                <a:gd name="T75" fmla="*/ 51 h 68"/>
                <a:gd name="T76" fmla="*/ 44 w 73"/>
                <a:gd name="T77" fmla="*/ 45 h 68"/>
                <a:gd name="T78" fmla="*/ 46 w 73"/>
                <a:gd name="T79" fmla="*/ 42 h 68"/>
                <a:gd name="T80" fmla="*/ 47 w 73"/>
                <a:gd name="T81" fmla="*/ 45 h 68"/>
                <a:gd name="T82" fmla="*/ 53 w 73"/>
                <a:gd name="T83" fmla="*/ 55 h 68"/>
                <a:gd name="T84" fmla="*/ 44 w 73"/>
                <a:gd name="T85" fmla="*/ 61 h 68"/>
                <a:gd name="T86" fmla="*/ 43 w 73"/>
                <a:gd name="T87" fmla="*/ 65 h 68"/>
                <a:gd name="T88" fmla="*/ 40 w 73"/>
                <a:gd name="T89" fmla="*/ 68 h 68"/>
                <a:gd name="T90" fmla="*/ 39 w 73"/>
                <a:gd name="T91" fmla="*/ 65 h 68"/>
                <a:gd name="T92" fmla="*/ 35 w 73"/>
                <a:gd name="T93" fmla="*/ 58 h 68"/>
                <a:gd name="T94" fmla="*/ 35 w 73"/>
                <a:gd name="T95" fmla="*/ 51 h 68"/>
                <a:gd name="T96" fmla="*/ 20 w 73"/>
                <a:gd name="T97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" h="68">
                  <a:moveTo>
                    <a:pt x="20" y="46"/>
                  </a:moveTo>
                  <a:cubicBezTo>
                    <a:pt x="18" y="44"/>
                    <a:pt x="15" y="43"/>
                    <a:pt x="12" y="44"/>
                  </a:cubicBezTo>
                  <a:cubicBezTo>
                    <a:pt x="9" y="45"/>
                    <a:pt x="5" y="43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39"/>
                    <a:pt x="1" y="38"/>
                    <a:pt x="3" y="38"/>
                  </a:cubicBezTo>
                  <a:cubicBezTo>
                    <a:pt x="5" y="38"/>
                    <a:pt x="7" y="38"/>
                    <a:pt x="9" y="38"/>
                  </a:cubicBezTo>
                  <a:cubicBezTo>
                    <a:pt x="12" y="40"/>
                    <a:pt x="14" y="40"/>
                    <a:pt x="17" y="37"/>
                  </a:cubicBezTo>
                  <a:cubicBezTo>
                    <a:pt x="18" y="38"/>
                    <a:pt x="19" y="39"/>
                    <a:pt x="20" y="40"/>
                  </a:cubicBezTo>
                  <a:cubicBezTo>
                    <a:pt x="22" y="41"/>
                    <a:pt x="23" y="41"/>
                    <a:pt x="24" y="40"/>
                  </a:cubicBezTo>
                  <a:cubicBezTo>
                    <a:pt x="25" y="39"/>
                    <a:pt x="25" y="37"/>
                    <a:pt x="24" y="37"/>
                  </a:cubicBezTo>
                  <a:cubicBezTo>
                    <a:pt x="19" y="34"/>
                    <a:pt x="20" y="28"/>
                    <a:pt x="18" y="24"/>
                  </a:cubicBezTo>
                  <a:cubicBezTo>
                    <a:pt x="18" y="24"/>
                    <a:pt x="19" y="23"/>
                    <a:pt x="19" y="23"/>
                  </a:cubicBezTo>
                  <a:cubicBezTo>
                    <a:pt x="20" y="23"/>
                    <a:pt x="20" y="23"/>
                    <a:pt x="21" y="24"/>
                  </a:cubicBezTo>
                  <a:cubicBezTo>
                    <a:pt x="23" y="27"/>
                    <a:pt x="27" y="26"/>
                    <a:pt x="31" y="26"/>
                  </a:cubicBezTo>
                  <a:cubicBezTo>
                    <a:pt x="32" y="26"/>
                    <a:pt x="33" y="27"/>
                    <a:pt x="33" y="25"/>
                  </a:cubicBezTo>
                  <a:cubicBezTo>
                    <a:pt x="34" y="24"/>
                    <a:pt x="33" y="24"/>
                    <a:pt x="32" y="23"/>
                  </a:cubicBezTo>
                  <a:cubicBezTo>
                    <a:pt x="30" y="20"/>
                    <a:pt x="27" y="19"/>
                    <a:pt x="23" y="18"/>
                  </a:cubicBezTo>
                  <a:cubicBezTo>
                    <a:pt x="18" y="16"/>
                    <a:pt x="13" y="15"/>
                    <a:pt x="9" y="13"/>
                  </a:cubicBezTo>
                  <a:cubicBezTo>
                    <a:pt x="8" y="10"/>
                    <a:pt x="4" y="7"/>
                    <a:pt x="7" y="4"/>
                  </a:cubicBezTo>
                  <a:cubicBezTo>
                    <a:pt x="10" y="0"/>
                    <a:pt x="13" y="4"/>
                    <a:pt x="16" y="4"/>
                  </a:cubicBezTo>
                  <a:cubicBezTo>
                    <a:pt x="19" y="5"/>
                    <a:pt x="23" y="6"/>
                    <a:pt x="27" y="4"/>
                  </a:cubicBezTo>
                  <a:cubicBezTo>
                    <a:pt x="29" y="3"/>
                    <a:pt x="31" y="3"/>
                    <a:pt x="34" y="5"/>
                  </a:cubicBezTo>
                  <a:cubicBezTo>
                    <a:pt x="34" y="8"/>
                    <a:pt x="37" y="9"/>
                    <a:pt x="40" y="9"/>
                  </a:cubicBezTo>
                  <a:cubicBezTo>
                    <a:pt x="42" y="9"/>
                    <a:pt x="44" y="9"/>
                    <a:pt x="45" y="11"/>
                  </a:cubicBezTo>
                  <a:cubicBezTo>
                    <a:pt x="46" y="17"/>
                    <a:pt x="53" y="17"/>
                    <a:pt x="57" y="20"/>
                  </a:cubicBezTo>
                  <a:cubicBezTo>
                    <a:pt x="58" y="21"/>
                    <a:pt x="59" y="20"/>
                    <a:pt x="59" y="20"/>
                  </a:cubicBezTo>
                  <a:cubicBezTo>
                    <a:pt x="63" y="24"/>
                    <a:pt x="66" y="29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41"/>
                    <a:pt x="70" y="46"/>
                    <a:pt x="72" y="52"/>
                  </a:cubicBezTo>
                  <a:cubicBezTo>
                    <a:pt x="73" y="56"/>
                    <a:pt x="73" y="60"/>
                    <a:pt x="73" y="64"/>
                  </a:cubicBezTo>
                  <a:cubicBezTo>
                    <a:pt x="73" y="67"/>
                    <a:pt x="71" y="68"/>
                    <a:pt x="68" y="66"/>
                  </a:cubicBezTo>
                  <a:cubicBezTo>
                    <a:pt x="66" y="64"/>
                    <a:pt x="62" y="62"/>
                    <a:pt x="62" y="58"/>
                  </a:cubicBezTo>
                  <a:cubicBezTo>
                    <a:pt x="61" y="53"/>
                    <a:pt x="56" y="51"/>
                    <a:pt x="53" y="48"/>
                  </a:cubicBezTo>
                  <a:cubicBezTo>
                    <a:pt x="50" y="45"/>
                    <a:pt x="48" y="42"/>
                    <a:pt x="47" y="38"/>
                  </a:cubicBezTo>
                  <a:cubicBezTo>
                    <a:pt x="47" y="37"/>
                    <a:pt x="47" y="35"/>
                    <a:pt x="45" y="36"/>
                  </a:cubicBezTo>
                  <a:cubicBezTo>
                    <a:pt x="43" y="36"/>
                    <a:pt x="45" y="37"/>
                    <a:pt x="45" y="38"/>
                  </a:cubicBezTo>
                  <a:cubicBezTo>
                    <a:pt x="44" y="39"/>
                    <a:pt x="44" y="40"/>
                    <a:pt x="43" y="41"/>
                  </a:cubicBezTo>
                  <a:cubicBezTo>
                    <a:pt x="40" y="43"/>
                    <a:pt x="40" y="47"/>
                    <a:pt x="40" y="51"/>
                  </a:cubicBezTo>
                  <a:cubicBezTo>
                    <a:pt x="43" y="50"/>
                    <a:pt x="43" y="47"/>
                    <a:pt x="44" y="45"/>
                  </a:cubicBezTo>
                  <a:cubicBezTo>
                    <a:pt x="44" y="44"/>
                    <a:pt x="44" y="42"/>
                    <a:pt x="46" y="42"/>
                  </a:cubicBezTo>
                  <a:cubicBezTo>
                    <a:pt x="47" y="43"/>
                    <a:pt x="47" y="44"/>
                    <a:pt x="47" y="45"/>
                  </a:cubicBezTo>
                  <a:cubicBezTo>
                    <a:pt x="47" y="50"/>
                    <a:pt x="51" y="51"/>
                    <a:pt x="53" y="55"/>
                  </a:cubicBezTo>
                  <a:cubicBezTo>
                    <a:pt x="46" y="52"/>
                    <a:pt x="45" y="57"/>
                    <a:pt x="44" y="61"/>
                  </a:cubicBezTo>
                  <a:cubicBezTo>
                    <a:pt x="43" y="62"/>
                    <a:pt x="43" y="64"/>
                    <a:pt x="43" y="65"/>
                  </a:cubicBezTo>
                  <a:cubicBezTo>
                    <a:pt x="42" y="66"/>
                    <a:pt x="42" y="68"/>
                    <a:pt x="40" y="68"/>
                  </a:cubicBezTo>
                  <a:cubicBezTo>
                    <a:pt x="39" y="68"/>
                    <a:pt x="39" y="66"/>
                    <a:pt x="39" y="65"/>
                  </a:cubicBezTo>
                  <a:cubicBezTo>
                    <a:pt x="40" y="61"/>
                    <a:pt x="38" y="59"/>
                    <a:pt x="35" y="58"/>
                  </a:cubicBezTo>
                  <a:cubicBezTo>
                    <a:pt x="39" y="55"/>
                    <a:pt x="39" y="55"/>
                    <a:pt x="35" y="51"/>
                  </a:cubicBezTo>
                  <a:cubicBezTo>
                    <a:pt x="31" y="47"/>
                    <a:pt x="25" y="47"/>
                    <a:pt x="20" y="46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66">
              <a:extLst>
                <a:ext uri="{FF2B5EF4-FFF2-40B4-BE49-F238E27FC236}">
                  <a16:creationId xmlns:a16="http://schemas.microsoft.com/office/drawing/2014/main" id="{C2AF00EC-49C2-732D-560D-ECF21954866F}"/>
                </a:ext>
              </a:extLst>
            </p:cNvPr>
            <p:cNvSpPr/>
            <p:nvPr userDrawn="1"/>
          </p:nvSpPr>
          <p:spPr bwMode="auto">
            <a:xfrm>
              <a:off x="10088563" y="5765800"/>
              <a:ext cx="176212" cy="188913"/>
            </a:xfrm>
            <a:custGeom>
              <a:avLst/>
              <a:gdLst>
                <a:gd name="T0" fmla="*/ 29 w 47"/>
                <a:gd name="T1" fmla="*/ 50 h 50"/>
                <a:gd name="T2" fmla="*/ 13 w 47"/>
                <a:gd name="T3" fmla="*/ 45 h 50"/>
                <a:gd name="T4" fmla="*/ 7 w 47"/>
                <a:gd name="T5" fmla="*/ 31 h 50"/>
                <a:gd name="T6" fmla="*/ 8 w 47"/>
                <a:gd name="T7" fmla="*/ 26 h 50"/>
                <a:gd name="T8" fmla="*/ 4 w 47"/>
                <a:gd name="T9" fmla="*/ 11 h 50"/>
                <a:gd name="T10" fmla="*/ 1 w 47"/>
                <a:gd name="T11" fmla="*/ 4 h 50"/>
                <a:gd name="T12" fmla="*/ 9 w 47"/>
                <a:gd name="T13" fmla="*/ 1 h 50"/>
                <a:gd name="T14" fmla="*/ 24 w 47"/>
                <a:gd name="T15" fmla="*/ 4 h 50"/>
                <a:gd name="T16" fmla="*/ 25 w 47"/>
                <a:gd name="T17" fmla="*/ 7 h 50"/>
                <a:gd name="T18" fmla="*/ 29 w 47"/>
                <a:gd name="T19" fmla="*/ 14 h 50"/>
                <a:gd name="T20" fmla="*/ 41 w 47"/>
                <a:gd name="T21" fmla="*/ 21 h 50"/>
                <a:gd name="T22" fmla="*/ 41 w 47"/>
                <a:gd name="T23" fmla="*/ 46 h 50"/>
                <a:gd name="T24" fmla="*/ 29 w 47"/>
                <a:gd name="T2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0">
                  <a:moveTo>
                    <a:pt x="29" y="50"/>
                  </a:moveTo>
                  <a:cubicBezTo>
                    <a:pt x="23" y="50"/>
                    <a:pt x="18" y="49"/>
                    <a:pt x="13" y="45"/>
                  </a:cubicBezTo>
                  <a:cubicBezTo>
                    <a:pt x="7" y="42"/>
                    <a:pt x="7" y="36"/>
                    <a:pt x="7" y="31"/>
                  </a:cubicBezTo>
                  <a:cubicBezTo>
                    <a:pt x="7" y="29"/>
                    <a:pt x="8" y="27"/>
                    <a:pt x="8" y="26"/>
                  </a:cubicBezTo>
                  <a:cubicBezTo>
                    <a:pt x="10" y="20"/>
                    <a:pt x="8" y="15"/>
                    <a:pt x="4" y="11"/>
                  </a:cubicBezTo>
                  <a:cubicBezTo>
                    <a:pt x="2" y="9"/>
                    <a:pt x="0" y="8"/>
                    <a:pt x="1" y="4"/>
                  </a:cubicBezTo>
                  <a:cubicBezTo>
                    <a:pt x="3" y="1"/>
                    <a:pt x="5" y="0"/>
                    <a:pt x="9" y="1"/>
                  </a:cubicBezTo>
                  <a:cubicBezTo>
                    <a:pt x="14" y="2"/>
                    <a:pt x="19" y="1"/>
                    <a:pt x="24" y="4"/>
                  </a:cubicBezTo>
                  <a:cubicBezTo>
                    <a:pt x="25" y="4"/>
                    <a:pt x="27" y="5"/>
                    <a:pt x="25" y="7"/>
                  </a:cubicBezTo>
                  <a:cubicBezTo>
                    <a:pt x="23" y="11"/>
                    <a:pt x="24" y="13"/>
                    <a:pt x="29" y="14"/>
                  </a:cubicBezTo>
                  <a:cubicBezTo>
                    <a:pt x="34" y="16"/>
                    <a:pt x="38" y="17"/>
                    <a:pt x="41" y="21"/>
                  </a:cubicBezTo>
                  <a:cubicBezTo>
                    <a:pt x="46" y="27"/>
                    <a:pt x="47" y="42"/>
                    <a:pt x="41" y="46"/>
                  </a:cubicBezTo>
                  <a:cubicBezTo>
                    <a:pt x="38" y="50"/>
                    <a:pt x="33" y="50"/>
                    <a:pt x="29" y="50"/>
                  </a:cubicBezTo>
                  <a:close/>
                </a:path>
              </a:pathLst>
            </a:custGeom>
            <a:solidFill>
              <a:srgbClr val="F0C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67">
              <a:extLst>
                <a:ext uri="{FF2B5EF4-FFF2-40B4-BE49-F238E27FC236}">
                  <a16:creationId xmlns:a16="http://schemas.microsoft.com/office/drawing/2014/main" id="{8E85208B-E528-7776-31B1-B0E03DEF37B1}"/>
                </a:ext>
              </a:extLst>
            </p:cNvPr>
            <p:cNvSpPr/>
            <p:nvPr userDrawn="1"/>
          </p:nvSpPr>
          <p:spPr bwMode="auto">
            <a:xfrm>
              <a:off x="11868150" y="5969000"/>
              <a:ext cx="180975" cy="219075"/>
            </a:xfrm>
            <a:custGeom>
              <a:avLst/>
              <a:gdLst>
                <a:gd name="T0" fmla="*/ 1 w 48"/>
                <a:gd name="T1" fmla="*/ 10 h 58"/>
                <a:gd name="T2" fmla="*/ 1 w 48"/>
                <a:gd name="T3" fmla="*/ 9 h 58"/>
                <a:gd name="T4" fmla="*/ 3 w 48"/>
                <a:gd name="T5" fmla="*/ 2 h 58"/>
                <a:gd name="T6" fmla="*/ 10 w 48"/>
                <a:gd name="T7" fmla="*/ 4 h 58"/>
                <a:gd name="T8" fmla="*/ 23 w 48"/>
                <a:gd name="T9" fmla="*/ 10 h 58"/>
                <a:gd name="T10" fmla="*/ 28 w 48"/>
                <a:gd name="T11" fmla="*/ 14 h 58"/>
                <a:gd name="T12" fmla="*/ 30 w 48"/>
                <a:gd name="T13" fmla="*/ 17 h 58"/>
                <a:gd name="T14" fmla="*/ 37 w 48"/>
                <a:gd name="T15" fmla="*/ 26 h 58"/>
                <a:gd name="T16" fmla="*/ 40 w 48"/>
                <a:gd name="T17" fmla="*/ 28 h 58"/>
                <a:gd name="T18" fmla="*/ 41 w 48"/>
                <a:gd name="T19" fmla="*/ 30 h 58"/>
                <a:gd name="T20" fmla="*/ 47 w 48"/>
                <a:gd name="T21" fmla="*/ 42 h 58"/>
                <a:gd name="T22" fmla="*/ 42 w 48"/>
                <a:gd name="T23" fmla="*/ 55 h 58"/>
                <a:gd name="T24" fmla="*/ 38 w 48"/>
                <a:gd name="T25" fmla="*/ 55 h 58"/>
                <a:gd name="T26" fmla="*/ 29 w 48"/>
                <a:gd name="T27" fmla="*/ 44 h 58"/>
                <a:gd name="T28" fmla="*/ 23 w 48"/>
                <a:gd name="T29" fmla="*/ 38 h 58"/>
                <a:gd name="T30" fmla="*/ 13 w 48"/>
                <a:gd name="T31" fmla="*/ 36 h 58"/>
                <a:gd name="T32" fmla="*/ 10 w 48"/>
                <a:gd name="T33" fmla="*/ 34 h 58"/>
                <a:gd name="T34" fmla="*/ 10 w 48"/>
                <a:gd name="T35" fmla="*/ 29 h 58"/>
                <a:gd name="T36" fmla="*/ 16 w 48"/>
                <a:gd name="T37" fmla="*/ 30 h 58"/>
                <a:gd name="T38" fmla="*/ 18 w 48"/>
                <a:gd name="T39" fmla="*/ 31 h 58"/>
                <a:gd name="T40" fmla="*/ 18 w 48"/>
                <a:gd name="T41" fmla="*/ 28 h 58"/>
                <a:gd name="T42" fmla="*/ 11 w 48"/>
                <a:gd name="T43" fmla="*/ 20 h 58"/>
                <a:gd name="T44" fmla="*/ 1 w 48"/>
                <a:gd name="T45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57">
                  <a:moveTo>
                    <a:pt x="1" y="10"/>
                  </a:moveTo>
                  <a:cubicBezTo>
                    <a:pt x="1" y="10"/>
                    <a:pt x="1" y="9"/>
                    <a:pt x="1" y="9"/>
                  </a:cubicBezTo>
                  <a:cubicBezTo>
                    <a:pt x="1" y="7"/>
                    <a:pt x="0" y="3"/>
                    <a:pt x="3" y="2"/>
                  </a:cubicBezTo>
                  <a:cubicBezTo>
                    <a:pt x="6" y="0"/>
                    <a:pt x="8" y="3"/>
                    <a:pt x="10" y="4"/>
                  </a:cubicBezTo>
                  <a:cubicBezTo>
                    <a:pt x="14" y="9"/>
                    <a:pt x="18" y="9"/>
                    <a:pt x="23" y="10"/>
                  </a:cubicBezTo>
                  <a:cubicBezTo>
                    <a:pt x="26" y="10"/>
                    <a:pt x="28" y="11"/>
                    <a:pt x="28" y="14"/>
                  </a:cubicBezTo>
                  <a:cubicBezTo>
                    <a:pt x="28" y="16"/>
                    <a:pt x="29" y="17"/>
                    <a:pt x="30" y="17"/>
                  </a:cubicBezTo>
                  <a:cubicBezTo>
                    <a:pt x="35" y="18"/>
                    <a:pt x="37" y="22"/>
                    <a:pt x="37" y="26"/>
                  </a:cubicBezTo>
                  <a:cubicBezTo>
                    <a:pt x="37" y="28"/>
                    <a:pt x="39" y="28"/>
                    <a:pt x="40" y="28"/>
                  </a:cubicBezTo>
                  <a:cubicBezTo>
                    <a:pt x="39" y="29"/>
                    <a:pt x="40" y="30"/>
                    <a:pt x="41" y="30"/>
                  </a:cubicBezTo>
                  <a:cubicBezTo>
                    <a:pt x="44" y="34"/>
                    <a:pt x="46" y="38"/>
                    <a:pt x="47" y="42"/>
                  </a:cubicBezTo>
                  <a:cubicBezTo>
                    <a:pt x="48" y="48"/>
                    <a:pt x="45" y="52"/>
                    <a:pt x="42" y="55"/>
                  </a:cubicBezTo>
                  <a:cubicBezTo>
                    <a:pt x="41" y="57"/>
                    <a:pt x="39" y="58"/>
                    <a:pt x="38" y="55"/>
                  </a:cubicBezTo>
                  <a:cubicBezTo>
                    <a:pt x="36" y="51"/>
                    <a:pt x="32" y="48"/>
                    <a:pt x="29" y="44"/>
                  </a:cubicBezTo>
                  <a:cubicBezTo>
                    <a:pt x="29" y="41"/>
                    <a:pt x="28" y="39"/>
                    <a:pt x="23" y="38"/>
                  </a:cubicBezTo>
                  <a:cubicBezTo>
                    <a:pt x="20" y="38"/>
                    <a:pt x="17" y="35"/>
                    <a:pt x="13" y="36"/>
                  </a:cubicBezTo>
                  <a:cubicBezTo>
                    <a:pt x="12" y="36"/>
                    <a:pt x="11" y="36"/>
                    <a:pt x="10" y="34"/>
                  </a:cubicBezTo>
                  <a:cubicBezTo>
                    <a:pt x="10" y="32"/>
                    <a:pt x="10" y="31"/>
                    <a:pt x="10" y="29"/>
                  </a:cubicBezTo>
                  <a:cubicBezTo>
                    <a:pt x="13" y="28"/>
                    <a:pt x="14" y="30"/>
                    <a:pt x="16" y="30"/>
                  </a:cubicBezTo>
                  <a:cubicBezTo>
                    <a:pt x="16" y="31"/>
                    <a:pt x="17" y="31"/>
                    <a:pt x="18" y="31"/>
                  </a:cubicBezTo>
                  <a:cubicBezTo>
                    <a:pt x="19" y="30"/>
                    <a:pt x="18" y="29"/>
                    <a:pt x="18" y="28"/>
                  </a:cubicBezTo>
                  <a:cubicBezTo>
                    <a:pt x="17" y="24"/>
                    <a:pt x="14" y="22"/>
                    <a:pt x="11" y="20"/>
                  </a:cubicBezTo>
                  <a:cubicBezTo>
                    <a:pt x="7" y="18"/>
                    <a:pt x="2" y="15"/>
                    <a:pt x="1" y="10"/>
                  </a:cubicBezTo>
                  <a:close/>
                </a:path>
              </a:pathLst>
            </a:custGeom>
            <a:solidFill>
              <a:srgbClr val="E3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68">
              <a:extLst>
                <a:ext uri="{FF2B5EF4-FFF2-40B4-BE49-F238E27FC236}">
                  <a16:creationId xmlns:a16="http://schemas.microsoft.com/office/drawing/2014/main" id="{AE88CEEE-8BC2-8527-7555-28901C60FE5B}"/>
                </a:ext>
              </a:extLst>
            </p:cNvPr>
            <p:cNvSpPr/>
            <p:nvPr userDrawn="1"/>
          </p:nvSpPr>
          <p:spPr bwMode="auto">
            <a:xfrm>
              <a:off x="10999788" y="5046663"/>
              <a:ext cx="315912" cy="120650"/>
            </a:xfrm>
            <a:custGeom>
              <a:avLst/>
              <a:gdLst>
                <a:gd name="T0" fmla="*/ 0 w 84"/>
                <a:gd name="T1" fmla="*/ 4 h 32"/>
                <a:gd name="T2" fmla="*/ 19 w 84"/>
                <a:gd name="T3" fmla="*/ 15 h 32"/>
                <a:gd name="T4" fmla="*/ 37 w 84"/>
                <a:gd name="T5" fmla="*/ 15 h 32"/>
                <a:gd name="T6" fmla="*/ 49 w 84"/>
                <a:gd name="T7" fmla="*/ 20 h 32"/>
                <a:gd name="T8" fmla="*/ 54 w 84"/>
                <a:gd name="T9" fmla="*/ 20 h 32"/>
                <a:gd name="T10" fmla="*/ 68 w 84"/>
                <a:gd name="T11" fmla="*/ 15 h 32"/>
                <a:gd name="T12" fmla="*/ 74 w 84"/>
                <a:gd name="T13" fmla="*/ 9 h 32"/>
                <a:gd name="T14" fmla="*/ 72 w 84"/>
                <a:gd name="T15" fmla="*/ 0 h 32"/>
                <a:gd name="T16" fmla="*/ 83 w 84"/>
                <a:gd name="T17" fmla="*/ 10 h 32"/>
                <a:gd name="T18" fmla="*/ 78 w 84"/>
                <a:gd name="T19" fmla="*/ 20 h 32"/>
                <a:gd name="T20" fmla="*/ 63 w 84"/>
                <a:gd name="T21" fmla="*/ 27 h 32"/>
                <a:gd name="T22" fmla="*/ 42 w 84"/>
                <a:gd name="T23" fmla="*/ 32 h 32"/>
                <a:gd name="T24" fmla="*/ 18 w 84"/>
                <a:gd name="T25" fmla="*/ 25 h 32"/>
                <a:gd name="T26" fmla="*/ 0 w 84"/>
                <a:gd name="T27" fmla="*/ 6 h 32"/>
                <a:gd name="T28" fmla="*/ 0 w 84"/>
                <a:gd name="T2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" h="32">
                  <a:moveTo>
                    <a:pt x="0" y="4"/>
                  </a:moveTo>
                  <a:cubicBezTo>
                    <a:pt x="5" y="10"/>
                    <a:pt x="12" y="13"/>
                    <a:pt x="19" y="15"/>
                  </a:cubicBezTo>
                  <a:cubicBezTo>
                    <a:pt x="25" y="18"/>
                    <a:pt x="31" y="18"/>
                    <a:pt x="37" y="15"/>
                  </a:cubicBezTo>
                  <a:cubicBezTo>
                    <a:pt x="43" y="12"/>
                    <a:pt x="46" y="14"/>
                    <a:pt x="49" y="20"/>
                  </a:cubicBezTo>
                  <a:cubicBezTo>
                    <a:pt x="50" y="23"/>
                    <a:pt x="51" y="23"/>
                    <a:pt x="54" y="20"/>
                  </a:cubicBezTo>
                  <a:cubicBezTo>
                    <a:pt x="57" y="16"/>
                    <a:pt x="63" y="16"/>
                    <a:pt x="68" y="15"/>
                  </a:cubicBezTo>
                  <a:cubicBezTo>
                    <a:pt x="72" y="14"/>
                    <a:pt x="74" y="12"/>
                    <a:pt x="74" y="9"/>
                  </a:cubicBezTo>
                  <a:cubicBezTo>
                    <a:pt x="75" y="6"/>
                    <a:pt x="75" y="2"/>
                    <a:pt x="72" y="0"/>
                  </a:cubicBezTo>
                  <a:cubicBezTo>
                    <a:pt x="77" y="1"/>
                    <a:pt x="81" y="5"/>
                    <a:pt x="83" y="10"/>
                  </a:cubicBezTo>
                  <a:cubicBezTo>
                    <a:pt x="84" y="14"/>
                    <a:pt x="81" y="17"/>
                    <a:pt x="78" y="20"/>
                  </a:cubicBezTo>
                  <a:cubicBezTo>
                    <a:pt x="74" y="24"/>
                    <a:pt x="69" y="27"/>
                    <a:pt x="63" y="27"/>
                  </a:cubicBezTo>
                  <a:cubicBezTo>
                    <a:pt x="56" y="27"/>
                    <a:pt x="49" y="31"/>
                    <a:pt x="42" y="32"/>
                  </a:cubicBezTo>
                  <a:cubicBezTo>
                    <a:pt x="33" y="32"/>
                    <a:pt x="25" y="30"/>
                    <a:pt x="18" y="25"/>
                  </a:cubicBezTo>
                  <a:cubicBezTo>
                    <a:pt x="11" y="20"/>
                    <a:pt x="5" y="13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A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69">
              <a:extLst>
                <a:ext uri="{FF2B5EF4-FFF2-40B4-BE49-F238E27FC236}">
                  <a16:creationId xmlns:a16="http://schemas.microsoft.com/office/drawing/2014/main" id="{EE7CCCC4-4ED2-9B73-F27F-4F65824ADDD6}"/>
                </a:ext>
              </a:extLst>
            </p:cNvPr>
            <p:cNvSpPr/>
            <p:nvPr userDrawn="1"/>
          </p:nvSpPr>
          <p:spPr bwMode="auto">
            <a:xfrm>
              <a:off x="11842750" y="4240213"/>
              <a:ext cx="176212" cy="109538"/>
            </a:xfrm>
            <a:custGeom>
              <a:avLst/>
              <a:gdLst>
                <a:gd name="T0" fmla="*/ 1 w 47"/>
                <a:gd name="T1" fmla="*/ 15 h 29"/>
                <a:gd name="T2" fmla="*/ 21 w 47"/>
                <a:gd name="T3" fmla="*/ 5 h 29"/>
                <a:gd name="T4" fmla="*/ 29 w 47"/>
                <a:gd name="T5" fmla="*/ 6 h 29"/>
                <a:gd name="T6" fmla="*/ 45 w 47"/>
                <a:gd name="T7" fmla="*/ 13 h 29"/>
                <a:gd name="T8" fmla="*/ 45 w 47"/>
                <a:gd name="T9" fmla="*/ 19 h 29"/>
                <a:gd name="T10" fmla="*/ 33 w 47"/>
                <a:gd name="T11" fmla="*/ 28 h 29"/>
                <a:gd name="T12" fmla="*/ 24 w 47"/>
                <a:gd name="T13" fmla="*/ 28 h 29"/>
                <a:gd name="T14" fmla="*/ 13 w 47"/>
                <a:gd name="T15" fmla="*/ 27 h 29"/>
                <a:gd name="T16" fmla="*/ 1 w 47"/>
                <a:gd name="T1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8">
                  <a:moveTo>
                    <a:pt x="1" y="15"/>
                  </a:moveTo>
                  <a:cubicBezTo>
                    <a:pt x="0" y="6"/>
                    <a:pt x="15" y="0"/>
                    <a:pt x="21" y="5"/>
                  </a:cubicBezTo>
                  <a:cubicBezTo>
                    <a:pt x="23" y="7"/>
                    <a:pt x="26" y="7"/>
                    <a:pt x="29" y="6"/>
                  </a:cubicBezTo>
                  <a:cubicBezTo>
                    <a:pt x="34" y="5"/>
                    <a:pt x="42" y="9"/>
                    <a:pt x="45" y="13"/>
                  </a:cubicBezTo>
                  <a:cubicBezTo>
                    <a:pt x="47" y="15"/>
                    <a:pt x="47" y="17"/>
                    <a:pt x="45" y="19"/>
                  </a:cubicBezTo>
                  <a:cubicBezTo>
                    <a:pt x="42" y="23"/>
                    <a:pt x="38" y="26"/>
                    <a:pt x="33" y="28"/>
                  </a:cubicBezTo>
                  <a:cubicBezTo>
                    <a:pt x="30" y="29"/>
                    <a:pt x="27" y="29"/>
                    <a:pt x="24" y="28"/>
                  </a:cubicBezTo>
                  <a:cubicBezTo>
                    <a:pt x="21" y="26"/>
                    <a:pt x="17" y="27"/>
                    <a:pt x="13" y="27"/>
                  </a:cubicBezTo>
                  <a:cubicBezTo>
                    <a:pt x="7" y="27"/>
                    <a:pt x="1" y="21"/>
                    <a:pt x="1" y="15"/>
                  </a:cubicBezTo>
                  <a:close/>
                </a:path>
              </a:pathLst>
            </a:custGeom>
            <a:solidFill>
              <a:srgbClr val="EB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70">
              <a:extLst>
                <a:ext uri="{FF2B5EF4-FFF2-40B4-BE49-F238E27FC236}">
                  <a16:creationId xmlns:a16="http://schemas.microsoft.com/office/drawing/2014/main" id="{E1D047CD-7CAB-E00C-553E-F07D762CECA3}"/>
                </a:ext>
              </a:extLst>
            </p:cNvPr>
            <p:cNvSpPr/>
            <p:nvPr userDrawn="1"/>
          </p:nvSpPr>
          <p:spPr bwMode="auto">
            <a:xfrm>
              <a:off x="10848975" y="4749800"/>
              <a:ext cx="180975" cy="115888"/>
            </a:xfrm>
            <a:custGeom>
              <a:avLst/>
              <a:gdLst>
                <a:gd name="T0" fmla="*/ 16 w 48"/>
                <a:gd name="T1" fmla="*/ 1 h 31"/>
                <a:gd name="T2" fmla="*/ 26 w 48"/>
                <a:gd name="T3" fmla="*/ 7 h 31"/>
                <a:gd name="T4" fmla="*/ 43 w 48"/>
                <a:gd name="T5" fmla="*/ 18 h 31"/>
                <a:gd name="T6" fmla="*/ 47 w 48"/>
                <a:gd name="T7" fmla="*/ 20 h 31"/>
                <a:gd name="T8" fmla="*/ 44 w 48"/>
                <a:gd name="T9" fmla="*/ 24 h 31"/>
                <a:gd name="T10" fmla="*/ 24 w 48"/>
                <a:gd name="T11" fmla="*/ 22 h 31"/>
                <a:gd name="T12" fmla="*/ 6 w 48"/>
                <a:gd name="T13" fmla="*/ 15 h 31"/>
                <a:gd name="T14" fmla="*/ 1 w 48"/>
                <a:gd name="T15" fmla="*/ 13 h 31"/>
                <a:gd name="T16" fmla="*/ 4 w 48"/>
                <a:gd name="T17" fmla="*/ 9 h 31"/>
                <a:gd name="T18" fmla="*/ 10 w 48"/>
                <a:gd name="T19" fmla="*/ 3 h 31"/>
                <a:gd name="T20" fmla="*/ 16 w 48"/>
                <a:gd name="T21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31">
                  <a:moveTo>
                    <a:pt x="16" y="1"/>
                  </a:moveTo>
                  <a:cubicBezTo>
                    <a:pt x="21" y="0"/>
                    <a:pt x="24" y="3"/>
                    <a:pt x="26" y="7"/>
                  </a:cubicBezTo>
                  <a:cubicBezTo>
                    <a:pt x="30" y="14"/>
                    <a:pt x="36" y="16"/>
                    <a:pt x="43" y="18"/>
                  </a:cubicBezTo>
                  <a:cubicBezTo>
                    <a:pt x="45" y="18"/>
                    <a:pt x="47" y="18"/>
                    <a:pt x="47" y="20"/>
                  </a:cubicBezTo>
                  <a:cubicBezTo>
                    <a:pt x="48" y="22"/>
                    <a:pt x="46" y="23"/>
                    <a:pt x="44" y="24"/>
                  </a:cubicBezTo>
                  <a:cubicBezTo>
                    <a:pt x="35" y="30"/>
                    <a:pt x="34" y="31"/>
                    <a:pt x="24" y="22"/>
                  </a:cubicBezTo>
                  <a:cubicBezTo>
                    <a:pt x="18" y="17"/>
                    <a:pt x="13" y="14"/>
                    <a:pt x="6" y="15"/>
                  </a:cubicBezTo>
                  <a:cubicBezTo>
                    <a:pt x="4" y="15"/>
                    <a:pt x="2" y="16"/>
                    <a:pt x="1" y="13"/>
                  </a:cubicBezTo>
                  <a:cubicBezTo>
                    <a:pt x="0" y="11"/>
                    <a:pt x="3" y="10"/>
                    <a:pt x="4" y="9"/>
                  </a:cubicBezTo>
                  <a:cubicBezTo>
                    <a:pt x="6" y="7"/>
                    <a:pt x="8" y="5"/>
                    <a:pt x="10" y="3"/>
                  </a:cubicBezTo>
                  <a:cubicBezTo>
                    <a:pt x="12" y="2"/>
                    <a:pt x="14" y="0"/>
                    <a:pt x="16" y="1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71">
              <a:extLst>
                <a:ext uri="{FF2B5EF4-FFF2-40B4-BE49-F238E27FC236}">
                  <a16:creationId xmlns:a16="http://schemas.microsoft.com/office/drawing/2014/main" id="{4665F424-D3D8-6C46-2FC2-E2364D0A224A}"/>
                </a:ext>
              </a:extLst>
            </p:cNvPr>
            <p:cNvSpPr/>
            <p:nvPr userDrawn="1"/>
          </p:nvSpPr>
          <p:spPr bwMode="auto">
            <a:xfrm>
              <a:off x="10118725" y="5510213"/>
              <a:ext cx="101600" cy="139700"/>
            </a:xfrm>
            <a:custGeom>
              <a:avLst/>
              <a:gdLst>
                <a:gd name="T0" fmla="*/ 26 w 27"/>
                <a:gd name="T1" fmla="*/ 14 h 37"/>
                <a:gd name="T2" fmla="*/ 16 w 27"/>
                <a:gd name="T3" fmla="*/ 35 h 37"/>
                <a:gd name="T4" fmla="*/ 11 w 27"/>
                <a:gd name="T5" fmla="*/ 35 h 37"/>
                <a:gd name="T6" fmla="*/ 8 w 27"/>
                <a:gd name="T7" fmla="*/ 33 h 37"/>
                <a:gd name="T8" fmla="*/ 2 w 27"/>
                <a:gd name="T9" fmla="*/ 25 h 37"/>
                <a:gd name="T10" fmla="*/ 7 w 27"/>
                <a:gd name="T11" fmla="*/ 18 h 37"/>
                <a:gd name="T12" fmla="*/ 15 w 27"/>
                <a:gd name="T13" fmla="*/ 6 h 37"/>
                <a:gd name="T14" fmla="*/ 20 w 27"/>
                <a:gd name="T15" fmla="*/ 0 h 37"/>
                <a:gd name="T16" fmla="*/ 24 w 27"/>
                <a:gd name="T17" fmla="*/ 5 h 37"/>
                <a:gd name="T18" fmla="*/ 26 w 27"/>
                <a:gd name="T19" fmla="*/ 1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37">
                  <a:moveTo>
                    <a:pt x="26" y="14"/>
                  </a:moveTo>
                  <a:cubicBezTo>
                    <a:pt x="27" y="24"/>
                    <a:pt x="23" y="30"/>
                    <a:pt x="16" y="35"/>
                  </a:cubicBezTo>
                  <a:cubicBezTo>
                    <a:pt x="14" y="37"/>
                    <a:pt x="12" y="37"/>
                    <a:pt x="11" y="35"/>
                  </a:cubicBezTo>
                  <a:cubicBezTo>
                    <a:pt x="11" y="33"/>
                    <a:pt x="9" y="33"/>
                    <a:pt x="8" y="33"/>
                  </a:cubicBezTo>
                  <a:cubicBezTo>
                    <a:pt x="2" y="33"/>
                    <a:pt x="0" y="30"/>
                    <a:pt x="2" y="25"/>
                  </a:cubicBezTo>
                  <a:cubicBezTo>
                    <a:pt x="3" y="23"/>
                    <a:pt x="4" y="20"/>
                    <a:pt x="7" y="18"/>
                  </a:cubicBezTo>
                  <a:cubicBezTo>
                    <a:pt x="11" y="15"/>
                    <a:pt x="14" y="11"/>
                    <a:pt x="15" y="6"/>
                  </a:cubicBezTo>
                  <a:cubicBezTo>
                    <a:pt x="15" y="3"/>
                    <a:pt x="17" y="1"/>
                    <a:pt x="20" y="0"/>
                  </a:cubicBezTo>
                  <a:cubicBezTo>
                    <a:pt x="22" y="0"/>
                    <a:pt x="23" y="3"/>
                    <a:pt x="24" y="5"/>
                  </a:cubicBezTo>
                  <a:cubicBezTo>
                    <a:pt x="25" y="8"/>
                    <a:pt x="26" y="11"/>
                    <a:pt x="26" y="14"/>
                  </a:cubicBezTo>
                  <a:close/>
                </a:path>
              </a:pathLst>
            </a:custGeom>
            <a:solidFill>
              <a:srgbClr val="EFD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72">
              <a:extLst>
                <a:ext uri="{FF2B5EF4-FFF2-40B4-BE49-F238E27FC236}">
                  <a16:creationId xmlns:a16="http://schemas.microsoft.com/office/drawing/2014/main" id="{AFA4D0DC-D951-1087-45F5-4E969D97955E}"/>
                </a:ext>
              </a:extLst>
            </p:cNvPr>
            <p:cNvSpPr/>
            <p:nvPr userDrawn="1"/>
          </p:nvSpPr>
          <p:spPr bwMode="auto">
            <a:xfrm>
              <a:off x="9618663" y="6711950"/>
              <a:ext cx="112712" cy="107950"/>
            </a:xfrm>
            <a:custGeom>
              <a:avLst/>
              <a:gdLst>
                <a:gd name="T0" fmla="*/ 25 w 30"/>
                <a:gd name="T1" fmla="*/ 18 h 29"/>
                <a:gd name="T2" fmla="*/ 11 w 30"/>
                <a:gd name="T3" fmla="*/ 27 h 29"/>
                <a:gd name="T4" fmla="*/ 3 w 30"/>
                <a:gd name="T5" fmla="*/ 24 h 29"/>
                <a:gd name="T6" fmla="*/ 10 w 30"/>
                <a:gd name="T7" fmla="*/ 5 h 29"/>
                <a:gd name="T8" fmla="*/ 17 w 30"/>
                <a:gd name="T9" fmla="*/ 0 h 29"/>
                <a:gd name="T10" fmla="*/ 23 w 30"/>
                <a:gd name="T11" fmla="*/ 6 h 29"/>
                <a:gd name="T12" fmla="*/ 23 w 30"/>
                <a:gd name="T13" fmla="*/ 7 h 29"/>
                <a:gd name="T14" fmla="*/ 25 w 30"/>
                <a:gd name="T15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28">
                  <a:moveTo>
                    <a:pt x="25" y="18"/>
                  </a:moveTo>
                  <a:cubicBezTo>
                    <a:pt x="21" y="22"/>
                    <a:pt x="16" y="24"/>
                    <a:pt x="11" y="27"/>
                  </a:cubicBezTo>
                  <a:cubicBezTo>
                    <a:pt x="7" y="29"/>
                    <a:pt x="5" y="27"/>
                    <a:pt x="3" y="24"/>
                  </a:cubicBezTo>
                  <a:cubicBezTo>
                    <a:pt x="0" y="16"/>
                    <a:pt x="3" y="9"/>
                    <a:pt x="10" y="5"/>
                  </a:cubicBezTo>
                  <a:cubicBezTo>
                    <a:pt x="13" y="3"/>
                    <a:pt x="16" y="2"/>
                    <a:pt x="17" y="0"/>
                  </a:cubicBezTo>
                  <a:cubicBezTo>
                    <a:pt x="20" y="1"/>
                    <a:pt x="23" y="2"/>
                    <a:pt x="23" y="6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30" y="10"/>
                    <a:pt x="26" y="14"/>
                    <a:pt x="25" y="18"/>
                  </a:cubicBezTo>
                  <a:close/>
                </a:path>
              </a:pathLst>
            </a:custGeom>
            <a:solidFill>
              <a:srgbClr val="E6C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73">
              <a:extLst>
                <a:ext uri="{FF2B5EF4-FFF2-40B4-BE49-F238E27FC236}">
                  <a16:creationId xmlns:a16="http://schemas.microsoft.com/office/drawing/2014/main" id="{F6EC8828-FC30-A51C-2D7B-71D417AE90AA}"/>
                </a:ext>
              </a:extLst>
            </p:cNvPr>
            <p:cNvSpPr/>
            <p:nvPr userDrawn="1"/>
          </p:nvSpPr>
          <p:spPr bwMode="auto">
            <a:xfrm>
              <a:off x="10826750" y="5853113"/>
              <a:ext cx="93662" cy="112713"/>
            </a:xfrm>
            <a:custGeom>
              <a:avLst/>
              <a:gdLst>
                <a:gd name="T0" fmla="*/ 13 w 25"/>
                <a:gd name="T1" fmla="*/ 29 h 30"/>
                <a:gd name="T2" fmla="*/ 3 w 25"/>
                <a:gd name="T3" fmla="*/ 25 h 30"/>
                <a:gd name="T4" fmla="*/ 9 w 25"/>
                <a:gd name="T5" fmla="*/ 4 h 30"/>
                <a:gd name="T6" fmla="*/ 11 w 25"/>
                <a:gd name="T7" fmla="*/ 2 h 30"/>
                <a:gd name="T8" fmla="*/ 18 w 25"/>
                <a:gd name="T9" fmla="*/ 3 h 30"/>
                <a:gd name="T10" fmla="*/ 20 w 25"/>
                <a:gd name="T11" fmla="*/ 5 h 30"/>
                <a:gd name="T12" fmla="*/ 24 w 25"/>
                <a:gd name="T13" fmla="*/ 12 h 30"/>
                <a:gd name="T14" fmla="*/ 25 w 25"/>
                <a:gd name="T15" fmla="*/ 14 h 30"/>
                <a:gd name="T16" fmla="*/ 25 w 25"/>
                <a:gd name="T17" fmla="*/ 15 h 30"/>
                <a:gd name="T18" fmla="*/ 22 w 25"/>
                <a:gd name="T19" fmla="*/ 19 h 30"/>
                <a:gd name="T20" fmla="*/ 18 w 25"/>
                <a:gd name="T21" fmla="*/ 24 h 30"/>
                <a:gd name="T22" fmla="*/ 13 w 25"/>
                <a:gd name="T2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0">
                  <a:moveTo>
                    <a:pt x="13" y="29"/>
                  </a:moveTo>
                  <a:cubicBezTo>
                    <a:pt x="8" y="30"/>
                    <a:pt x="5" y="29"/>
                    <a:pt x="3" y="25"/>
                  </a:cubicBezTo>
                  <a:cubicBezTo>
                    <a:pt x="0" y="17"/>
                    <a:pt x="2" y="9"/>
                    <a:pt x="9" y="4"/>
                  </a:cubicBezTo>
                  <a:cubicBezTo>
                    <a:pt x="10" y="3"/>
                    <a:pt x="10" y="2"/>
                    <a:pt x="11" y="2"/>
                  </a:cubicBezTo>
                  <a:cubicBezTo>
                    <a:pt x="14" y="0"/>
                    <a:pt x="16" y="0"/>
                    <a:pt x="18" y="3"/>
                  </a:cubicBezTo>
                  <a:cubicBezTo>
                    <a:pt x="19" y="4"/>
                    <a:pt x="19" y="4"/>
                    <a:pt x="20" y="5"/>
                  </a:cubicBezTo>
                  <a:cubicBezTo>
                    <a:pt x="24" y="5"/>
                    <a:pt x="24" y="9"/>
                    <a:pt x="24" y="12"/>
                  </a:cubicBezTo>
                  <a:cubicBezTo>
                    <a:pt x="25" y="13"/>
                    <a:pt x="25" y="13"/>
                    <a:pt x="25" y="14"/>
                  </a:cubicBezTo>
                  <a:cubicBezTo>
                    <a:pt x="25" y="14"/>
                    <a:pt x="25" y="15"/>
                    <a:pt x="25" y="15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1" y="21"/>
                    <a:pt x="19" y="22"/>
                    <a:pt x="18" y="24"/>
                  </a:cubicBezTo>
                  <a:cubicBezTo>
                    <a:pt x="16" y="25"/>
                    <a:pt x="15" y="27"/>
                    <a:pt x="13" y="29"/>
                  </a:cubicBezTo>
                  <a:close/>
                </a:path>
              </a:pathLst>
            </a:custGeom>
            <a:solidFill>
              <a:srgbClr val="E8C4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74">
              <a:extLst>
                <a:ext uri="{FF2B5EF4-FFF2-40B4-BE49-F238E27FC236}">
                  <a16:creationId xmlns:a16="http://schemas.microsoft.com/office/drawing/2014/main" id="{71A407CE-56A7-878E-2A8C-F3F2D883F0A9}"/>
                </a:ext>
              </a:extLst>
            </p:cNvPr>
            <p:cNvSpPr/>
            <p:nvPr userDrawn="1"/>
          </p:nvSpPr>
          <p:spPr bwMode="auto">
            <a:xfrm>
              <a:off x="11134725" y="5189538"/>
              <a:ext cx="74612" cy="123825"/>
            </a:xfrm>
            <a:custGeom>
              <a:avLst/>
              <a:gdLst>
                <a:gd name="T0" fmla="*/ 16 w 20"/>
                <a:gd name="T1" fmla="*/ 27 h 33"/>
                <a:gd name="T2" fmla="*/ 12 w 20"/>
                <a:gd name="T3" fmla="*/ 30 h 33"/>
                <a:gd name="T4" fmla="*/ 4 w 20"/>
                <a:gd name="T5" fmla="*/ 31 h 33"/>
                <a:gd name="T6" fmla="*/ 3 w 20"/>
                <a:gd name="T7" fmla="*/ 30 h 33"/>
                <a:gd name="T8" fmla="*/ 2 w 20"/>
                <a:gd name="T9" fmla="*/ 16 h 33"/>
                <a:gd name="T10" fmla="*/ 9 w 20"/>
                <a:gd name="T11" fmla="*/ 7 h 33"/>
                <a:gd name="T12" fmla="*/ 10 w 20"/>
                <a:gd name="T13" fmla="*/ 5 h 33"/>
                <a:gd name="T14" fmla="*/ 15 w 20"/>
                <a:gd name="T15" fmla="*/ 1 h 33"/>
                <a:gd name="T16" fmla="*/ 19 w 20"/>
                <a:gd name="T17" fmla="*/ 6 h 33"/>
                <a:gd name="T18" fmla="*/ 16 w 20"/>
                <a:gd name="T19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3">
                  <a:moveTo>
                    <a:pt x="16" y="27"/>
                  </a:moveTo>
                  <a:cubicBezTo>
                    <a:pt x="14" y="27"/>
                    <a:pt x="13" y="28"/>
                    <a:pt x="12" y="30"/>
                  </a:cubicBezTo>
                  <a:cubicBezTo>
                    <a:pt x="10" y="33"/>
                    <a:pt x="7" y="32"/>
                    <a:pt x="4" y="31"/>
                  </a:cubicBezTo>
                  <a:cubicBezTo>
                    <a:pt x="4" y="31"/>
                    <a:pt x="3" y="31"/>
                    <a:pt x="3" y="30"/>
                  </a:cubicBezTo>
                  <a:cubicBezTo>
                    <a:pt x="5" y="25"/>
                    <a:pt x="0" y="20"/>
                    <a:pt x="2" y="16"/>
                  </a:cubicBezTo>
                  <a:cubicBezTo>
                    <a:pt x="5" y="13"/>
                    <a:pt x="8" y="11"/>
                    <a:pt x="9" y="7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11" y="3"/>
                    <a:pt x="13" y="0"/>
                    <a:pt x="15" y="1"/>
                  </a:cubicBezTo>
                  <a:cubicBezTo>
                    <a:pt x="18" y="1"/>
                    <a:pt x="18" y="4"/>
                    <a:pt x="19" y="6"/>
                  </a:cubicBezTo>
                  <a:cubicBezTo>
                    <a:pt x="20" y="13"/>
                    <a:pt x="20" y="20"/>
                    <a:pt x="16" y="27"/>
                  </a:cubicBezTo>
                  <a:close/>
                </a:path>
              </a:pathLst>
            </a:custGeom>
            <a:solidFill>
              <a:srgbClr val="EDC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75">
              <a:extLst>
                <a:ext uri="{FF2B5EF4-FFF2-40B4-BE49-F238E27FC236}">
                  <a16:creationId xmlns:a16="http://schemas.microsoft.com/office/drawing/2014/main" id="{98E2BF08-AC09-3CE3-70E7-9534DED3E08E}"/>
                </a:ext>
              </a:extLst>
            </p:cNvPr>
            <p:cNvSpPr/>
            <p:nvPr userDrawn="1"/>
          </p:nvSpPr>
          <p:spPr bwMode="auto">
            <a:xfrm>
              <a:off x="10826750" y="5133975"/>
              <a:ext cx="123825" cy="101600"/>
            </a:xfrm>
            <a:custGeom>
              <a:avLst/>
              <a:gdLst>
                <a:gd name="T0" fmla="*/ 22 w 33"/>
                <a:gd name="T1" fmla="*/ 25 h 27"/>
                <a:gd name="T2" fmla="*/ 1 w 33"/>
                <a:gd name="T3" fmla="*/ 13 h 27"/>
                <a:gd name="T4" fmla="*/ 4 w 33"/>
                <a:gd name="T5" fmla="*/ 0 h 27"/>
                <a:gd name="T6" fmla="*/ 7 w 33"/>
                <a:gd name="T7" fmla="*/ 1 h 27"/>
                <a:gd name="T8" fmla="*/ 10 w 33"/>
                <a:gd name="T9" fmla="*/ 6 h 27"/>
                <a:gd name="T10" fmla="*/ 22 w 33"/>
                <a:gd name="T11" fmla="*/ 14 h 27"/>
                <a:gd name="T12" fmla="*/ 31 w 33"/>
                <a:gd name="T13" fmla="*/ 20 h 27"/>
                <a:gd name="T14" fmla="*/ 29 w 33"/>
                <a:gd name="T15" fmla="*/ 25 h 27"/>
                <a:gd name="T16" fmla="*/ 22 w 33"/>
                <a:gd name="T17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7">
                  <a:moveTo>
                    <a:pt x="22" y="25"/>
                  </a:moveTo>
                  <a:cubicBezTo>
                    <a:pt x="12" y="27"/>
                    <a:pt x="6" y="20"/>
                    <a:pt x="1" y="13"/>
                  </a:cubicBezTo>
                  <a:cubicBezTo>
                    <a:pt x="0" y="11"/>
                    <a:pt x="2" y="1"/>
                    <a:pt x="4" y="0"/>
                  </a:cubicBezTo>
                  <a:cubicBezTo>
                    <a:pt x="6" y="0"/>
                    <a:pt x="7" y="0"/>
                    <a:pt x="7" y="1"/>
                  </a:cubicBezTo>
                  <a:cubicBezTo>
                    <a:pt x="9" y="2"/>
                    <a:pt x="9" y="4"/>
                    <a:pt x="10" y="6"/>
                  </a:cubicBezTo>
                  <a:cubicBezTo>
                    <a:pt x="12" y="12"/>
                    <a:pt x="15" y="14"/>
                    <a:pt x="22" y="14"/>
                  </a:cubicBezTo>
                  <a:cubicBezTo>
                    <a:pt x="26" y="14"/>
                    <a:pt x="29" y="16"/>
                    <a:pt x="31" y="20"/>
                  </a:cubicBezTo>
                  <a:cubicBezTo>
                    <a:pt x="33" y="23"/>
                    <a:pt x="32" y="25"/>
                    <a:pt x="29" y="25"/>
                  </a:cubicBezTo>
                  <a:cubicBezTo>
                    <a:pt x="27" y="25"/>
                    <a:pt x="24" y="25"/>
                    <a:pt x="22" y="25"/>
                  </a:cubicBezTo>
                  <a:close/>
                </a:path>
              </a:pathLst>
            </a:custGeom>
            <a:solidFill>
              <a:srgbClr val="E5B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76">
              <a:extLst>
                <a:ext uri="{FF2B5EF4-FFF2-40B4-BE49-F238E27FC236}">
                  <a16:creationId xmlns:a16="http://schemas.microsoft.com/office/drawing/2014/main" id="{65E9790B-3563-9489-3D5D-85BC4EA024FF}"/>
                </a:ext>
              </a:extLst>
            </p:cNvPr>
            <p:cNvSpPr/>
            <p:nvPr userDrawn="1"/>
          </p:nvSpPr>
          <p:spPr bwMode="auto">
            <a:xfrm>
              <a:off x="10467975" y="6286500"/>
              <a:ext cx="180975" cy="119063"/>
            </a:xfrm>
            <a:custGeom>
              <a:avLst/>
              <a:gdLst>
                <a:gd name="T0" fmla="*/ 48 w 48"/>
                <a:gd name="T1" fmla="*/ 27 h 32"/>
                <a:gd name="T2" fmla="*/ 37 w 48"/>
                <a:gd name="T3" fmla="*/ 31 h 32"/>
                <a:gd name="T4" fmla="*/ 32 w 48"/>
                <a:gd name="T5" fmla="*/ 30 h 32"/>
                <a:gd name="T6" fmla="*/ 10 w 48"/>
                <a:gd name="T7" fmla="*/ 13 h 32"/>
                <a:gd name="T8" fmla="*/ 0 w 48"/>
                <a:gd name="T9" fmla="*/ 5 h 32"/>
                <a:gd name="T10" fmla="*/ 8 w 48"/>
                <a:gd name="T11" fmla="*/ 0 h 32"/>
                <a:gd name="T12" fmla="*/ 44 w 48"/>
                <a:gd name="T13" fmla="*/ 26 h 32"/>
                <a:gd name="T14" fmla="*/ 48 w 48"/>
                <a:gd name="T15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32">
                  <a:moveTo>
                    <a:pt x="48" y="27"/>
                  </a:moveTo>
                  <a:cubicBezTo>
                    <a:pt x="45" y="29"/>
                    <a:pt x="41" y="32"/>
                    <a:pt x="37" y="31"/>
                  </a:cubicBezTo>
                  <a:cubicBezTo>
                    <a:pt x="35" y="32"/>
                    <a:pt x="34" y="31"/>
                    <a:pt x="32" y="30"/>
                  </a:cubicBezTo>
                  <a:cubicBezTo>
                    <a:pt x="24" y="26"/>
                    <a:pt x="17" y="19"/>
                    <a:pt x="10" y="13"/>
                  </a:cubicBezTo>
                  <a:cubicBezTo>
                    <a:pt x="7" y="10"/>
                    <a:pt x="3" y="8"/>
                    <a:pt x="0" y="5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18" y="10"/>
                    <a:pt x="29" y="20"/>
                    <a:pt x="44" y="26"/>
                  </a:cubicBezTo>
                  <a:cubicBezTo>
                    <a:pt x="45" y="26"/>
                    <a:pt x="47" y="27"/>
                    <a:pt x="48" y="27"/>
                  </a:cubicBezTo>
                  <a:close/>
                </a:path>
              </a:pathLst>
            </a:custGeom>
            <a:solidFill>
              <a:srgbClr val="6E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77">
              <a:extLst>
                <a:ext uri="{FF2B5EF4-FFF2-40B4-BE49-F238E27FC236}">
                  <a16:creationId xmlns:a16="http://schemas.microsoft.com/office/drawing/2014/main" id="{6B33A8DF-9F35-01A1-C890-68ECBC934307}"/>
                </a:ext>
              </a:extLst>
            </p:cNvPr>
            <p:cNvSpPr/>
            <p:nvPr userDrawn="1"/>
          </p:nvSpPr>
          <p:spPr bwMode="auto">
            <a:xfrm>
              <a:off x="9682163" y="6646863"/>
              <a:ext cx="176212" cy="131763"/>
            </a:xfrm>
            <a:custGeom>
              <a:avLst/>
              <a:gdLst>
                <a:gd name="T0" fmla="*/ 8 w 47"/>
                <a:gd name="T1" fmla="*/ 35 h 35"/>
                <a:gd name="T2" fmla="*/ 8 w 47"/>
                <a:gd name="T3" fmla="*/ 31 h 35"/>
                <a:gd name="T4" fmla="*/ 6 w 47"/>
                <a:gd name="T5" fmla="*/ 26 h 35"/>
                <a:gd name="T6" fmla="*/ 5 w 47"/>
                <a:gd name="T7" fmla="*/ 25 h 35"/>
                <a:gd name="T8" fmla="*/ 0 w 47"/>
                <a:gd name="T9" fmla="*/ 17 h 35"/>
                <a:gd name="T10" fmla="*/ 16 w 47"/>
                <a:gd name="T11" fmla="*/ 14 h 35"/>
                <a:gd name="T12" fmla="*/ 33 w 47"/>
                <a:gd name="T13" fmla="*/ 6 h 35"/>
                <a:gd name="T14" fmla="*/ 44 w 47"/>
                <a:gd name="T15" fmla="*/ 0 h 35"/>
                <a:gd name="T16" fmla="*/ 44 w 47"/>
                <a:gd name="T17" fmla="*/ 4 h 35"/>
                <a:gd name="T18" fmla="*/ 36 w 47"/>
                <a:gd name="T19" fmla="*/ 8 h 35"/>
                <a:gd name="T20" fmla="*/ 11 w 47"/>
                <a:gd name="T21" fmla="*/ 32 h 35"/>
                <a:gd name="T22" fmla="*/ 8 w 47"/>
                <a:gd name="T2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35">
                  <a:moveTo>
                    <a:pt x="8" y="35"/>
                  </a:moveTo>
                  <a:cubicBezTo>
                    <a:pt x="7" y="34"/>
                    <a:pt x="7" y="33"/>
                    <a:pt x="8" y="31"/>
                  </a:cubicBezTo>
                  <a:cubicBezTo>
                    <a:pt x="9" y="29"/>
                    <a:pt x="11" y="25"/>
                    <a:pt x="6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7" y="20"/>
                    <a:pt x="2" y="20"/>
                    <a:pt x="0" y="17"/>
                  </a:cubicBezTo>
                  <a:cubicBezTo>
                    <a:pt x="5" y="15"/>
                    <a:pt x="11" y="15"/>
                    <a:pt x="16" y="14"/>
                  </a:cubicBezTo>
                  <a:cubicBezTo>
                    <a:pt x="22" y="13"/>
                    <a:pt x="27" y="8"/>
                    <a:pt x="33" y="6"/>
                  </a:cubicBezTo>
                  <a:cubicBezTo>
                    <a:pt x="37" y="4"/>
                    <a:pt x="41" y="2"/>
                    <a:pt x="44" y="0"/>
                  </a:cubicBezTo>
                  <a:cubicBezTo>
                    <a:pt x="47" y="1"/>
                    <a:pt x="46" y="2"/>
                    <a:pt x="44" y="4"/>
                  </a:cubicBezTo>
                  <a:cubicBezTo>
                    <a:pt x="42" y="5"/>
                    <a:pt x="39" y="7"/>
                    <a:pt x="36" y="8"/>
                  </a:cubicBezTo>
                  <a:cubicBezTo>
                    <a:pt x="24" y="12"/>
                    <a:pt x="19" y="23"/>
                    <a:pt x="11" y="32"/>
                  </a:cubicBezTo>
                  <a:cubicBezTo>
                    <a:pt x="10" y="33"/>
                    <a:pt x="10" y="35"/>
                    <a:pt x="8" y="35"/>
                  </a:cubicBezTo>
                  <a:close/>
                </a:path>
              </a:pathLst>
            </a:custGeom>
            <a:solidFill>
              <a:srgbClr val="BA8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78">
              <a:extLst>
                <a:ext uri="{FF2B5EF4-FFF2-40B4-BE49-F238E27FC236}">
                  <a16:creationId xmlns:a16="http://schemas.microsoft.com/office/drawing/2014/main" id="{EF55666A-858C-B245-101A-860712E5528B}"/>
                </a:ext>
              </a:extLst>
            </p:cNvPr>
            <p:cNvSpPr/>
            <p:nvPr userDrawn="1"/>
          </p:nvSpPr>
          <p:spPr bwMode="auto">
            <a:xfrm>
              <a:off x="10920413" y="5842000"/>
              <a:ext cx="104775" cy="90488"/>
            </a:xfrm>
            <a:custGeom>
              <a:avLst/>
              <a:gdLst>
                <a:gd name="T0" fmla="*/ 23 w 28"/>
                <a:gd name="T1" fmla="*/ 24 h 24"/>
                <a:gd name="T2" fmla="*/ 2 w 28"/>
                <a:gd name="T3" fmla="*/ 24 h 24"/>
                <a:gd name="T4" fmla="*/ 2 w 28"/>
                <a:gd name="T5" fmla="*/ 22 h 24"/>
                <a:gd name="T6" fmla="*/ 6 w 28"/>
                <a:gd name="T7" fmla="*/ 7 h 24"/>
                <a:gd name="T8" fmla="*/ 12 w 28"/>
                <a:gd name="T9" fmla="*/ 0 h 24"/>
                <a:gd name="T10" fmla="*/ 19 w 28"/>
                <a:gd name="T11" fmla="*/ 13 h 24"/>
                <a:gd name="T12" fmla="*/ 28 w 28"/>
                <a:gd name="T13" fmla="*/ 15 h 24"/>
                <a:gd name="T14" fmla="*/ 23 w 28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4">
                  <a:moveTo>
                    <a:pt x="23" y="24"/>
                  </a:moveTo>
                  <a:cubicBezTo>
                    <a:pt x="16" y="24"/>
                    <a:pt x="9" y="24"/>
                    <a:pt x="2" y="24"/>
                  </a:cubicBezTo>
                  <a:cubicBezTo>
                    <a:pt x="2" y="23"/>
                    <a:pt x="2" y="23"/>
                    <a:pt x="2" y="22"/>
                  </a:cubicBezTo>
                  <a:cubicBezTo>
                    <a:pt x="0" y="16"/>
                    <a:pt x="1" y="11"/>
                    <a:pt x="6" y="7"/>
                  </a:cubicBezTo>
                  <a:cubicBezTo>
                    <a:pt x="9" y="5"/>
                    <a:pt x="9" y="1"/>
                    <a:pt x="12" y="0"/>
                  </a:cubicBezTo>
                  <a:cubicBezTo>
                    <a:pt x="13" y="5"/>
                    <a:pt x="16" y="9"/>
                    <a:pt x="19" y="13"/>
                  </a:cubicBezTo>
                  <a:cubicBezTo>
                    <a:pt x="23" y="10"/>
                    <a:pt x="25" y="13"/>
                    <a:pt x="28" y="15"/>
                  </a:cubicBezTo>
                  <a:cubicBezTo>
                    <a:pt x="27" y="18"/>
                    <a:pt x="24" y="21"/>
                    <a:pt x="23" y="24"/>
                  </a:cubicBezTo>
                  <a:close/>
                </a:path>
              </a:pathLst>
            </a:custGeom>
            <a:solidFill>
              <a:srgbClr val="E8C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79">
              <a:extLst>
                <a:ext uri="{FF2B5EF4-FFF2-40B4-BE49-F238E27FC236}">
                  <a16:creationId xmlns:a16="http://schemas.microsoft.com/office/drawing/2014/main" id="{533D9987-E021-FC9C-D5B6-BBF8795F9B95}"/>
                </a:ext>
              </a:extLst>
            </p:cNvPr>
            <p:cNvSpPr/>
            <p:nvPr userDrawn="1"/>
          </p:nvSpPr>
          <p:spPr bwMode="auto">
            <a:xfrm>
              <a:off x="9805988" y="6723063"/>
              <a:ext cx="87312" cy="115888"/>
            </a:xfrm>
            <a:custGeom>
              <a:avLst/>
              <a:gdLst>
                <a:gd name="T0" fmla="*/ 20 w 23"/>
                <a:gd name="T1" fmla="*/ 2 h 31"/>
                <a:gd name="T2" fmla="*/ 23 w 23"/>
                <a:gd name="T3" fmla="*/ 4 h 31"/>
                <a:gd name="T4" fmla="*/ 18 w 23"/>
                <a:gd name="T5" fmla="*/ 24 h 31"/>
                <a:gd name="T6" fmla="*/ 17 w 23"/>
                <a:gd name="T7" fmla="*/ 30 h 31"/>
                <a:gd name="T8" fmla="*/ 15 w 23"/>
                <a:gd name="T9" fmla="*/ 30 h 31"/>
                <a:gd name="T10" fmla="*/ 9 w 23"/>
                <a:gd name="T11" fmla="*/ 30 h 31"/>
                <a:gd name="T12" fmla="*/ 6 w 23"/>
                <a:gd name="T13" fmla="*/ 28 h 31"/>
                <a:gd name="T14" fmla="*/ 3 w 23"/>
                <a:gd name="T15" fmla="*/ 24 h 31"/>
                <a:gd name="T16" fmla="*/ 1 w 23"/>
                <a:gd name="T17" fmla="*/ 21 h 31"/>
                <a:gd name="T18" fmla="*/ 2 w 23"/>
                <a:gd name="T19" fmla="*/ 15 h 31"/>
                <a:gd name="T20" fmla="*/ 17 w 23"/>
                <a:gd name="T21" fmla="*/ 7 h 31"/>
                <a:gd name="T22" fmla="*/ 20 w 23"/>
                <a:gd name="T2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1">
                  <a:moveTo>
                    <a:pt x="20" y="2"/>
                  </a:moveTo>
                  <a:cubicBezTo>
                    <a:pt x="22" y="0"/>
                    <a:pt x="23" y="1"/>
                    <a:pt x="23" y="4"/>
                  </a:cubicBezTo>
                  <a:cubicBezTo>
                    <a:pt x="19" y="10"/>
                    <a:pt x="19" y="17"/>
                    <a:pt x="18" y="24"/>
                  </a:cubicBezTo>
                  <a:cubicBezTo>
                    <a:pt x="18" y="26"/>
                    <a:pt x="18" y="28"/>
                    <a:pt x="17" y="30"/>
                  </a:cubicBezTo>
                  <a:cubicBezTo>
                    <a:pt x="17" y="30"/>
                    <a:pt x="16" y="30"/>
                    <a:pt x="15" y="30"/>
                  </a:cubicBezTo>
                  <a:cubicBezTo>
                    <a:pt x="13" y="27"/>
                    <a:pt x="12" y="27"/>
                    <a:pt x="9" y="30"/>
                  </a:cubicBezTo>
                  <a:cubicBezTo>
                    <a:pt x="7" y="31"/>
                    <a:pt x="6" y="30"/>
                    <a:pt x="6" y="28"/>
                  </a:cubicBezTo>
                  <a:cubicBezTo>
                    <a:pt x="7" y="25"/>
                    <a:pt x="7" y="23"/>
                    <a:pt x="3" y="24"/>
                  </a:cubicBezTo>
                  <a:cubicBezTo>
                    <a:pt x="2" y="24"/>
                    <a:pt x="0" y="23"/>
                    <a:pt x="1" y="21"/>
                  </a:cubicBezTo>
                  <a:cubicBezTo>
                    <a:pt x="2" y="19"/>
                    <a:pt x="1" y="17"/>
                    <a:pt x="2" y="15"/>
                  </a:cubicBezTo>
                  <a:cubicBezTo>
                    <a:pt x="8" y="14"/>
                    <a:pt x="12" y="9"/>
                    <a:pt x="17" y="7"/>
                  </a:cubicBezTo>
                  <a:cubicBezTo>
                    <a:pt x="19" y="6"/>
                    <a:pt x="20" y="4"/>
                    <a:pt x="20" y="2"/>
                  </a:cubicBezTo>
                  <a:close/>
                </a:path>
              </a:pathLst>
            </a:custGeom>
            <a:solidFill>
              <a:srgbClr val="B777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80">
              <a:extLst>
                <a:ext uri="{FF2B5EF4-FFF2-40B4-BE49-F238E27FC236}">
                  <a16:creationId xmlns:a16="http://schemas.microsoft.com/office/drawing/2014/main" id="{4189EF1E-1CB8-E300-955C-8F194EB4A7B8}"/>
                </a:ext>
              </a:extLst>
            </p:cNvPr>
            <p:cNvSpPr/>
            <p:nvPr userDrawn="1"/>
          </p:nvSpPr>
          <p:spPr bwMode="auto">
            <a:xfrm>
              <a:off x="10868025" y="5799138"/>
              <a:ext cx="77787" cy="106363"/>
            </a:xfrm>
            <a:custGeom>
              <a:avLst/>
              <a:gdLst>
                <a:gd name="T0" fmla="*/ 14 w 21"/>
                <a:gd name="T1" fmla="*/ 28 h 28"/>
                <a:gd name="T2" fmla="*/ 12 w 21"/>
                <a:gd name="T3" fmla="*/ 25 h 28"/>
                <a:gd name="T4" fmla="*/ 12 w 21"/>
                <a:gd name="T5" fmla="*/ 21 h 28"/>
                <a:gd name="T6" fmla="*/ 0 w 21"/>
                <a:gd name="T7" fmla="*/ 16 h 28"/>
                <a:gd name="T8" fmla="*/ 3 w 21"/>
                <a:gd name="T9" fmla="*/ 12 h 28"/>
                <a:gd name="T10" fmla="*/ 18 w 21"/>
                <a:gd name="T11" fmla="*/ 3 h 28"/>
                <a:gd name="T12" fmla="*/ 21 w 21"/>
                <a:gd name="T13" fmla="*/ 4 h 28"/>
                <a:gd name="T14" fmla="*/ 20 w 21"/>
                <a:gd name="T15" fmla="*/ 15 h 28"/>
                <a:gd name="T16" fmla="*/ 14 w 2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8">
                  <a:moveTo>
                    <a:pt x="14" y="28"/>
                  </a:moveTo>
                  <a:cubicBezTo>
                    <a:pt x="11" y="28"/>
                    <a:pt x="12" y="26"/>
                    <a:pt x="12" y="25"/>
                  </a:cubicBezTo>
                  <a:cubicBezTo>
                    <a:pt x="12" y="24"/>
                    <a:pt x="12" y="22"/>
                    <a:pt x="12" y="21"/>
                  </a:cubicBezTo>
                  <a:cubicBezTo>
                    <a:pt x="6" y="22"/>
                    <a:pt x="6" y="13"/>
                    <a:pt x="0" y="16"/>
                  </a:cubicBezTo>
                  <a:cubicBezTo>
                    <a:pt x="0" y="13"/>
                    <a:pt x="1" y="13"/>
                    <a:pt x="3" y="12"/>
                  </a:cubicBezTo>
                  <a:cubicBezTo>
                    <a:pt x="9" y="10"/>
                    <a:pt x="13" y="6"/>
                    <a:pt x="18" y="3"/>
                  </a:cubicBezTo>
                  <a:cubicBezTo>
                    <a:pt x="19" y="3"/>
                    <a:pt x="21" y="0"/>
                    <a:pt x="21" y="4"/>
                  </a:cubicBezTo>
                  <a:cubicBezTo>
                    <a:pt x="21" y="8"/>
                    <a:pt x="21" y="12"/>
                    <a:pt x="20" y="15"/>
                  </a:cubicBezTo>
                  <a:cubicBezTo>
                    <a:pt x="17" y="19"/>
                    <a:pt x="17" y="24"/>
                    <a:pt x="14" y="28"/>
                  </a:cubicBezTo>
                  <a:close/>
                </a:path>
              </a:pathLst>
            </a:custGeom>
            <a:solidFill>
              <a:srgbClr val="B8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81">
              <a:extLst>
                <a:ext uri="{FF2B5EF4-FFF2-40B4-BE49-F238E27FC236}">
                  <a16:creationId xmlns:a16="http://schemas.microsoft.com/office/drawing/2014/main" id="{4851A5BC-1B1B-5D4F-879F-1721FA424D69}"/>
                </a:ext>
              </a:extLst>
            </p:cNvPr>
            <p:cNvSpPr/>
            <p:nvPr userDrawn="1"/>
          </p:nvSpPr>
          <p:spPr bwMode="auto">
            <a:xfrm>
              <a:off x="12041188" y="5645150"/>
              <a:ext cx="76200" cy="109538"/>
            </a:xfrm>
            <a:custGeom>
              <a:avLst/>
              <a:gdLst>
                <a:gd name="T0" fmla="*/ 4 w 20"/>
                <a:gd name="T1" fmla="*/ 2 h 29"/>
                <a:gd name="T2" fmla="*/ 17 w 20"/>
                <a:gd name="T3" fmla="*/ 23 h 29"/>
                <a:gd name="T4" fmla="*/ 18 w 20"/>
                <a:gd name="T5" fmla="*/ 26 h 29"/>
                <a:gd name="T6" fmla="*/ 11 w 20"/>
                <a:gd name="T7" fmla="*/ 26 h 29"/>
                <a:gd name="T8" fmla="*/ 0 w 20"/>
                <a:gd name="T9" fmla="*/ 5 h 29"/>
                <a:gd name="T10" fmla="*/ 4 w 20"/>
                <a:gd name="T11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4" y="2"/>
                  </a:moveTo>
                  <a:cubicBezTo>
                    <a:pt x="7" y="10"/>
                    <a:pt x="11" y="17"/>
                    <a:pt x="17" y="23"/>
                  </a:cubicBezTo>
                  <a:cubicBezTo>
                    <a:pt x="16" y="24"/>
                    <a:pt x="20" y="25"/>
                    <a:pt x="18" y="26"/>
                  </a:cubicBezTo>
                  <a:cubicBezTo>
                    <a:pt x="16" y="27"/>
                    <a:pt x="14" y="29"/>
                    <a:pt x="11" y="26"/>
                  </a:cubicBezTo>
                  <a:cubicBezTo>
                    <a:pt x="7" y="20"/>
                    <a:pt x="3" y="13"/>
                    <a:pt x="0" y="5"/>
                  </a:cubicBezTo>
                  <a:cubicBezTo>
                    <a:pt x="1" y="4"/>
                    <a:pt x="0" y="0"/>
                    <a:pt x="4" y="2"/>
                  </a:cubicBezTo>
                  <a:close/>
                </a:path>
              </a:pathLst>
            </a:custGeom>
            <a:solidFill>
              <a:srgbClr val="6C5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82">
              <a:extLst>
                <a:ext uri="{FF2B5EF4-FFF2-40B4-BE49-F238E27FC236}">
                  <a16:creationId xmlns:a16="http://schemas.microsoft.com/office/drawing/2014/main" id="{7C8D3BE2-90BC-526D-CFD0-51708AAB70D8}"/>
                </a:ext>
              </a:extLst>
            </p:cNvPr>
            <p:cNvSpPr/>
            <p:nvPr userDrawn="1"/>
          </p:nvSpPr>
          <p:spPr bwMode="auto">
            <a:xfrm>
              <a:off x="10920413" y="5856288"/>
              <a:ext cx="25400" cy="68263"/>
            </a:xfrm>
            <a:custGeom>
              <a:avLst/>
              <a:gdLst>
                <a:gd name="T0" fmla="*/ 0 w 7"/>
                <a:gd name="T1" fmla="*/ 13 h 18"/>
                <a:gd name="T2" fmla="*/ 5 w 7"/>
                <a:gd name="T3" fmla="*/ 0 h 18"/>
                <a:gd name="T4" fmla="*/ 7 w 7"/>
                <a:gd name="T5" fmla="*/ 3 h 18"/>
                <a:gd name="T6" fmla="*/ 2 w 7"/>
                <a:gd name="T7" fmla="*/ 18 h 18"/>
                <a:gd name="T8" fmla="*/ 0 w 7"/>
                <a:gd name="T9" fmla="*/ 14 h 18"/>
                <a:gd name="T10" fmla="*/ 0 w 7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8">
                  <a:moveTo>
                    <a:pt x="0" y="13"/>
                  </a:moveTo>
                  <a:cubicBezTo>
                    <a:pt x="1" y="9"/>
                    <a:pt x="2" y="4"/>
                    <a:pt x="5" y="0"/>
                  </a:cubicBezTo>
                  <a:cubicBezTo>
                    <a:pt x="6" y="0"/>
                    <a:pt x="6" y="1"/>
                    <a:pt x="7" y="3"/>
                  </a:cubicBezTo>
                  <a:cubicBezTo>
                    <a:pt x="3" y="7"/>
                    <a:pt x="1" y="12"/>
                    <a:pt x="2" y="18"/>
                  </a:cubicBezTo>
                  <a:cubicBezTo>
                    <a:pt x="0" y="17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83">
              <a:extLst>
                <a:ext uri="{FF2B5EF4-FFF2-40B4-BE49-F238E27FC236}">
                  <a16:creationId xmlns:a16="http://schemas.microsoft.com/office/drawing/2014/main" id="{ACB6307A-9722-DF2A-F153-48A1904CA9CD}"/>
                </a:ext>
              </a:extLst>
            </p:cNvPr>
            <p:cNvSpPr/>
            <p:nvPr userDrawn="1"/>
          </p:nvSpPr>
          <p:spPr bwMode="auto">
            <a:xfrm>
              <a:off x="10783888" y="6075363"/>
              <a:ext cx="30162" cy="22225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6 h 6"/>
                <a:gd name="T4" fmla="*/ 1 w 8"/>
                <a:gd name="T5" fmla="*/ 2 h 6"/>
                <a:gd name="T6" fmla="*/ 2 w 8"/>
                <a:gd name="T7" fmla="*/ 0 h 6"/>
                <a:gd name="T8" fmla="*/ 7 w 8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8" y="3"/>
                    <a:pt x="7" y="5"/>
                    <a:pt x="6" y="6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7D6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84">
              <a:extLst>
                <a:ext uri="{FF2B5EF4-FFF2-40B4-BE49-F238E27FC236}">
                  <a16:creationId xmlns:a16="http://schemas.microsoft.com/office/drawing/2014/main" id="{A435FEA1-7533-FA12-00AD-E00D3E6DB2EC}"/>
                </a:ext>
              </a:extLst>
            </p:cNvPr>
            <p:cNvSpPr/>
            <p:nvPr userDrawn="1"/>
          </p:nvSpPr>
          <p:spPr bwMode="auto">
            <a:xfrm>
              <a:off x="10874375" y="5943600"/>
              <a:ext cx="19050" cy="19050"/>
            </a:xfrm>
            <a:custGeom>
              <a:avLst/>
              <a:gdLst>
                <a:gd name="T0" fmla="*/ 0 w 5"/>
                <a:gd name="T1" fmla="*/ 5 h 5"/>
                <a:gd name="T2" fmla="*/ 5 w 5"/>
                <a:gd name="T3" fmla="*/ 0 h 5"/>
                <a:gd name="T4" fmla="*/ 0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2" y="0"/>
                    <a:pt x="5" y="0"/>
                  </a:cubicBezTo>
                  <a:cubicBezTo>
                    <a:pt x="4" y="2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FB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85">
              <a:extLst>
                <a:ext uri="{FF2B5EF4-FFF2-40B4-BE49-F238E27FC236}">
                  <a16:creationId xmlns:a16="http://schemas.microsoft.com/office/drawing/2014/main" id="{A6B91EAA-56A5-ADC3-6A4E-2AA7D19E6E35}"/>
                </a:ext>
              </a:extLst>
            </p:cNvPr>
            <p:cNvSpPr/>
            <p:nvPr userDrawn="1"/>
          </p:nvSpPr>
          <p:spPr bwMode="auto">
            <a:xfrm>
              <a:off x="11733213" y="5995988"/>
              <a:ext cx="214312" cy="312738"/>
            </a:xfrm>
            <a:custGeom>
              <a:avLst/>
              <a:gdLst>
                <a:gd name="T0" fmla="*/ 29 w 57"/>
                <a:gd name="T1" fmla="*/ 79 h 83"/>
                <a:gd name="T2" fmla="*/ 17 w 57"/>
                <a:gd name="T3" fmla="*/ 63 h 83"/>
                <a:gd name="T4" fmla="*/ 8 w 57"/>
                <a:gd name="T5" fmla="*/ 59 h 83"/>
                <a:gd name="T6" fmla="*/ 5 w 57"/>
                <a:gd name="T7" fmla="*/ 51 h 83"/>
                <a:gd name="T8" fmla="*/ 3 w 57"/>
                <a:gd name="T9" fmla="*/ 47 h 83"/>
                <a:gd name="T10" fmla="*/ 2 w 57"/>
                <a:gd name="T11" fmla="*/ 41 h 83"/>
                <a:gd name="T12" fmla="*/ 9 w 57"/>
                <a:gd name="T13" fmla="*/ 33 h 83"/>
                <a:gd name="T14" fmla="*/ 7 w 57"/>
                <a:gd name="T15" fmla="*/ 30 h 83"/>
                <a:gd name="T16" fmla="*/ 9 w 57"/>
                <a:gd name="T17" fmla="*/ 29 h 83"/>
                <a:gd name="T18" fmla="*/ 10 w 57"/>
                <a:gd name="T19" fmla="*/ 23 h 83"/>
                <a:gd name="T20" fmla="*/ 6 w 57"/>
                <a:gd name="T21" fmla="*/ 18 h 83"/>
                <a:gd name="T22" fmla="*/ 7 w 57"/>
                <a:gd name="T23" fmla="*/ 16 h 83"/>
                <a:gd name="T24" fmla="*/ 12 w 57"/>
                <a:gd name="T25" fmla="*/ 3 h 83"/>
                <a:gd name="T26" fmla="*/ 35 w 57"/>
                <a:gd name="T27" fmla="*/ 3 h 83"/>
                <a:gd name="T28" fmla="*/ 37 w 57"/>
                <a:gd name="T29" fmla="*/ 3 h 83"/>
                <a:gd name="T30" fmla="*/ 48 w 57"/>
                <a:gd name="T31" fmla="*/ 13 h 83"/>
                <a:gd name="T32" fmla="*/ 56 w 57"/>
                <a:gd name="T33" fmla="*/ 22 h 83"/>
                <a:gd name="T34" fmla="*/ 56 w 57"/>
                <a:gd name="T35" fmla="*/ 25 h 83"/>
                <a:gd name="T36" fmla="*/ 52 w 57"/>
                <a:gd name="T37" fmla="*/ 25 h 83"/>
                <a:gd name="T38" fmla="*/ 47 w 57"/>
                <a:gd name="T39" fmla="*/ 22 h 83"/>
                <a:gd name="T40" fmla="*/ 42 w 57"/>
                <a:gd name="T41" fmla="*/ 22 h 83"/>
                <a:gd name="T42" fmla="*/ 45 w 57"/>
                <a:gd name="T43" fmla="*/ 26 h 83"/>
                <a:gd name="T44" fmla="*/ 47 w 57"/>
                <a:gd name="T45" fmla="*/ 27 h 83"/>
                <a:gd name="T46" fmla="*/ 49 w 57"/>
                <a:gd name="T47" fmla="*/ 29 h 83"/>
                <a:gd name="T48" fmla="*/ 50 w 57"/>
                <a:gd name="T49" fmla="*/ 29 h 83"/>
                <a:gd name="T50" fmla="*/ 37 w 57"/>
                <a:gd name="T51" fmla="*/ 40 h 83"/>
                <a:gd name="T52" fmla="*/ 34 w 57"/>
                <a:gd name="T53" fmla="*/ 45 h 83"/>
                <a:gd name="T54" fmla="*/ 38 w 57"/>
                <a:gd name="T55" fmla="*/ 47 h 83"/>
                <a:gd name="T56" fmla="*/ 42 w 57"/>
                <a:gd name="T57" fmla="*/ 49 h 83"/>
                <a:gd name="T58" fmla="*/ 51 w 57"/>
                <a:gd name="T59" fmla="*/ 68 h 83"/>
                <a:gd name="T60" fmla="*/ 50 w 57"/>
                <a:gd name="T61" fmla="*/ 71 h 83"/>
                <a:gd name="T62" fmla="*/ 32 w 57"/>
                <a:gd name="T63" fmla="*/ 81 h 83"/>
                <a:gd name="T64" fmla="*/ 29 w 57"/>
                <a:gd name="T65" fmla="*/ 7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83">
                  <a:moveTo>
                    <a:pt x="29" y="79"/>
                  </a:moveTo>
                  <a:cubicBezTo>
                    <a:pt x="29" y="64"/>
                    <a:pt x="30" y="67"/>
                    <a:pt x="17" y="63"/>
                  </a:cubicBezTo>
                  <a:cubicBezTo>
                    <a:pt x="14" y="63"/>
                    <a:pt x="11" y="61"/>
                    <a:pt x="8" y="59"/>
                  </a:cubicBezTo>
                  <a:cubicBezTo>
                    <a:pt x="6" y="57"/>
                    <a:pt x="2" y="56"/>
                    <a:pt x="5" y="51"/>
                  </a:cubicBezTo>
                  <a:cubicBezTo>
                    <a:pt x="6" y="50"/>
                    <a:pt x="5" y="48"/>
                    <a:pt x="3" y="47"/>
                  </a:cubicBezTo>
                  <a:cubicBezTo>
                    <a:pt x="0" y="45"/>
                    <a:pt x="1" y="43"/>
                    <a:pt x="2" y="41"/>
                  </a:cubicBezTo>
                  <a:cubicBezTo>
                    <a:pt x="5" y="38"/>
                    <a:pt x="7" y="35"/>
                    <a:pt x="9" y="33"/>
                  </a:cubicBezTo>
                  <a:cubicBezTo>
                    <a:pt x="11" y="30"/>
                    <a:pt x="8" y="31"/>
                    <a:pt x="7" y="30"/>
                  </a:cubicBezTo>
                  <a:cubicBezTo>
                    <a:pt x="7" y="30"/>
                    <a:pt x="8" y="29"/>
                    <a:pt x="9" y="29"/>
                  </a:cubicBezTo>
                  <a:cubicBezTo>
                    <a:pt x="13" y="27"/>
                    <a:pt x="13" y="26"/>
                    <a:pt x="10" y="23"/>
                  </a:cubicBezTo>
                  <a:cubicBezTo>
                    <a:pt x="8" y="21"/>
                    <a:pt x="6" y="21"/>
                    <a:pt x="6" y="18"/>
                  </a:cubicBezTo>
                  <a:cubicBezTo>
                    <a:pt x="8" y="18"/>
                    <a:pt x="8" y="17"/>
                    <a:pt x="7" y="16"/>
                  </a:cubicBezTo>
                  <a:cubicBezTo>
                    <a:pt x="4" y="11"/>
                    <a:pt x="7" y="5"/>
                    <a:pt x="12" y="3"/>
                  </a:cubicBezTo>
                  <a:cubicBezTo>
                    <a:pt x="20" y="0"/>
                    <a:pt x="27" y="0"/>
                    <a:pt x="35" y="3"/>
                  </a:cubicBezTo>
                  <a:cubicBezTo>
                    <a:pt x="36" y="4"/>
                    <a:pt x="36" y="4"/>
                    <a:pt x="37" y="3"/>
                  </a:cubicBezTo>
                  <a:cubicBezTo>
                    <a:pt x="40" y="7"/>
                    <a:pt x="44" y="11"/>
                    <a:pt x="48" y="13"/>
                  </a:cubicBezTo>
                  <a:cubicBezTo>
                    <a:pt x="52" y="15"/>
                    <a:pt x="54" y="18"/>
                    <a:pt x="56" y="22"/>
                  </a:cubicBezTo>
                  <a:cubicBezTo>
                    <a:pt x="56" y="23"/>
                    <a:pt x="57" y="24"/>
                    <a:pt x="56" y="25"/>
                  </a:cubicBezTo>
                  <a:cubicBezTo>
                    <a:pt x="55" y="26"/>
                    <a:pt x="54" y="26"/>
                    <a:pt x="52" y="25"/>
                  </a:cubicBezTo>
                  <a:cubicBezTo>
                    <a:pt x="50" y="24"/>
                    <a:pt x="49" y="23"/>
                    <a:pt x="47" y="22"/>
                  </a:cubicBezTo>
                  <a:cubicBezTo>
                    <a:pt x="45" y="22"/>
                    <a:pt x="43" y="19"/>
                    <a:pt x="42" y="22"/>
                  </a:cubicBezTo>
                  <a:cubicBezTo>
                    <a:pt x="41" y="25"/>
                    <a:pt x="43" y="26"/>
                    <a:pt x="45" y="26"/>
                  </a:cubicBezTo>
                  <a:cubicBezTo>
                    <a:pt x="46" y="26"/>
                    <a:pt x="46" y="26"/>
                    <a:pt x="47" y="27"/>
                  </a:cubicBezTo>
                  <a:cubicBezTo>
                    <a:pt x="47" y="27"/>
                    <a:pt x="48" y="28"/>
                    <a:pt x="49" y="29"/>
                  </a:cubicBezTo>
                  <a:cubicBezTo>
                    <a:pt x="49" y="29"/>
                    <a:pt x="49" y="29"/>
                    <a:pt x="50" y="29"/>
                  </a:cubicBezTo>
                  <a:cubicBezTo>
                    <a:pt x="43" y="30"/>
                    <a:pt x="42" y="38"/>
                    <a:pt x="37" y="40"/>
                  </a:cubicBezTo>
                  <a:cubicBezTo>
                    <a:pt x="35" y="41"/>
                    <a:pt x="34" y="43"/>
                    <a:pt x="34" y="45"/>
                  </a:cubicBezTo>
                  <a:cubicBezTo>
                    <a:pt x="35" y="47"/>
                    <a:pt x="37" y="47"/>
                    <a:pt x="38" y="47"/>
                  </a:cubicBezTo>
                  <a:cubicBezTo>
                    <a:pt x="40" y="47"/>
                    <a:pt x="41" y="48"/>
                    <a:pt x="42" y="49"/>
                  </a:cubicBezTo>
                  <a:cubicBezTo>
                    <a:pt x="43" y="56"/>
                    <a:pt x="43" y="64"/>
                    <a:pt x="51" y="68"/>
                  </a:cubicBezTo>
                  <a:cubicBezTo>
                    <a:pt x="53" y="69"/>
                    <a:pt x="51" y="71"/>
                    <a:pt x="50" y="71"/>
                  </a:cubicBezTo>
                  <a:cubicBezTo>
                    <a:pt x="42" y="71"/>
                    <a:pt x="37" y="75"/>
                    <a:pt x="32" y="81"/>
                  </a:cubicBezTo>
                  <a:cubicBezTo>
                    <a:pt x="30" y="83"/>
                    <a:pt x="29" y="82"/>
                    <a:pt x="29" y="79"/>
                  </a:cubicBezTo>
                  <a:close/>
                </a:path>
              </a:pathLst>
            </a:custGeom>
            <a:solidFill>
              <a:srgbClr val="EFC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86">
              <a:extLst>
                <a:ext uri="{FF2B5EF4-FFF2-40B4-BE49-F238E27FC236}">
                  <a16:creationId xmlns:a16="http://schemas.microsoft.com/office/drawing/2014/main" id="{19FEA29C-9CE5-A9F3-7FF3-AE2098379A60}"/>
                </a:ext>
              </a:extLst>
            </p:cNvPr>
            <p:cNvSpPr/>
            <p:nvPr userDrawn="1"/>
          </p:nvSpPr>
          <p:spPr bwMode="auto">
            <a:xfrm>
              <a:off x="11944350" y="6191250"/>
              <a:ext cx="173037" cy="222250"/>
            </a:xfrm>
            <a:custGeom>
              <a:avLst/>
              <a:gdLst>
                <a:gd name="T0" fmla="*/ 16 w 46"/>
                <a:gd name="T1" fmla="*/ 45 h 59"/>
                <a:gd name="T2" fmla="*/ 11 w 46"/>
                <a:gd name="T3" fmla="*/ 47 h 59"/>
                <a:gd name="T4" fmla="*/ 8 w 46"/>
                <a:gd name="T5" fmla="*/ 51 h 59"/>
                <a:gd name="T6" fmla="*/ 7 w 46"/>
                <a:gd name="T7" fmla="*/ 44 h 59"/>
                <a:gd name="T8" fmla="*/ 10 w 46"/>
                <a:gd name="T9" fmla="*/ 38 h 59"/>
                <a:gd name="T10" fmla="*/ 8 w 46"/>
                <a:gd name="T11" fmla="*/ 34 h 59"/>
                <a:gd name="T12" fmla="*/ 2 w 46"/>
                <a:gd name="T13" fmla="*/ 34 h 59"/>
                <a:gd name="T14" fmla="*/ 8 w 46"/>
                <a:gd name="T15" fmla="*/ 28 h 59"/>
                <a:gd name="T16" fmla="*/ 7 w 46"/>
                <a:gd name="T17" fmla="*/ 24 h 59"/>
                <a:gd name="T18" fmla="*/ 5 w 46"/>
                <a:gd name="T19" fmla="*/ 23 h 59"/>
                <a:gd name="T20" fmla="*/ 1 w 46"/>
                <a:gd name="T21" fmla="*/ 20 h 59"/>
                <a:gd name="T22" fmla="*/ 6 w 46"/>
                <a:gd name="T23" fmla="*/ 19 h 59"/>
                <a:gd name="T24" fmla="*/ 12 w 46"/>
                <a:gd name="T25" fmla="*/ 17 h 59"/>
                <a:gd name="T26" fmla="*/ 9 w 46"/>
                <a:gd name="T27" fmla="*/ 11 h 59"/>
                <a:gd name="T28" fmla="*/ 3 w 46"/>
                <a:gd name="T29" fmla="*/ 2 h 59"/>
                <a:gd name="T30" fmla="*/ 19 w 46"/>
                <a:gd name="T31" fmla="*/ 15 h 59"/>
                <a:gd name="T32" fmla="*/ 21 w 46"/>
                <a:gd name="T33" fmla="*/ 23 h 59"/>
                <a:gd name="T34" fmla="*/ 23 w 46"/>
                <a:gd name="T35" fmla="*/ 24 h 59"/>
                <a:gd name="T36" fmla="*/ 23 w 46"/>
                <a:gd name="T37" fmla="*/ 23 h 59"/>
                <a:gd name="T38" fmla="*/ 26 w 46"/>
                <a:gd name="T39" fmla="*/ 17 h 59"/>
                <a:gd name="T40" fmla="*/ 30 w 46"/>
                <a:gd name="T41" fmla="*/ 13 h 59"/>
                <a:gd name="T42" fmla="*/ 38 w 46"/>
                <a:gd name="T43" fmla="*/ 8 h 59"/>
                <a:gd name="T44" fmla="*/ 42 w 46"/>
                <a:gd name="T45" fmla="*/ 2 h 59"/>
                <a:gd name="T46" fmla="*/ 45 w 46"/>
                <a:gd name="T47" fmla="*/ 1 h 59"/>
                <a:gd name="T48" fmla="*/ 44 w 46"/>
                <a:gd name="T49" fmla="*/ 3 h 59"/>
                <a:gd name="T50" fmla="*/ 38 w 46"/>
                <a:gd name="T51" fmla="*/ 12 h 59"/>
                <a:gd name="T52" fmla="*/ 39 w 46"/>
                <a:gd name="T53" fmla="*/ 19 h 59"/>
                <a:gd name="T54" fmla="*/ 38 w 46"/>
                <a:gd name="T55" fmla="*/ 23 h 59"/>
                <a:gd name="T56" fmla="*/ 38 w 46"/>
                <a:gd name="T57" fmla="*/ 27 h 59"/>
                <a:gd name="T58" fmla="*/ 37 w 46"/>
                <a:gd name="T59" fmla="*/ 31 h 59"/>
                <a:gd name="T60" fmla="*/ 34 w 46"/>
                <a:gd name="T61" fmla="*/ 33 h 59"/>
                <a:gd name="T62" fmla="*/ 36 w 46"/>
                <a:gd name="T63" fmla="*/ 35 h 59"/>
                <a:gd name="T64" fmla="*/ 34 w 46"/>
                <a:gd name="T65" fmla="*/ 40 h 59"/>
                <a:gd name="T66" fmla="*/ 30 w 46"/>
                <a:gd name="T67" fmla="*/ 41 h 59"/>
                <a:gd name="T68" fmla="*/ 32 w 46"/>
                <a:gd name="T69" fmla="*/ 44 h 59"/>
                <a:gd name="T70" fmla="*/ 35 w 46"/>
                <a:gd name="T71" fmla="*/ 48 h 59"/>
                <a:gd name="T72" fmla="*/ 37 w 46"/>
                <a:gd name="T73" fmla="*/ 51 h 59"/>
                <a:gd name="T74" fmla="*/ 32 w 46"/>
                <a:gd name="T75" fmla="*/ 52 h 59"/>
                <a:gd name="T76" fmla="*/ 26 w 46"/>
                <a:gd name="T77" fmla="*/ 47 h 59"/>
                <a:gd name="T78" fmla="*/ 24 w 46"/>
                <a:gd name="T79" fmla="*/ 44 h 59"/>
                <a:gd name="T80" fmla="*/ 23 w 46"/>
                <a:gd name="T81" fmla="*/ 47 h 59"/>
                <a:gd name="T82" fmla="*/ 22 w 46"/>
                <a:gd name="T83" fmla="*/ 59 h 59"/>
                <a:gd name="T84" fmla="*/ 16 w 46"/>
                <a:gd name="T85" fmla="*/ 45 h 59"/>
                <a:gd name="T86" fmla="*/ 17 w 46"/>
                <a:gd name="T87" fmla="*/ 42 h 59"/>
                <a:gd name="T88" fmla="*/ 18 w 46"/>
                <a:gd name="T89" fmla="*/ 36 h 59"/>
                <a:gd name="T90" fmla="*/ 25 w 46"/>
                <a:gd name="T91" fmla="*/ 37 h 59"/>
                <a:gd name="T92" fmla="*/ 28 w 46"/>
                <a:gd name="T93" fmla="*/ 38 h 59"/>
                <a:gd name="T94" fmla="*/ 31 w 46"/>
                <a:gd name="T95" fmla="*/ 34 h 59"/>
                <a:gd name="T96" fmla="*/ 28 w 46"/>
                <a:gd name="T97" fmla="*/ 33 h 59"/>
                <a:gd name="T98" fmla="*/ 17 w 46"/>
                <a:gd name="T99" fmla="*/ 34 h 59"/>
                <a:gd name="T100" fmla="*/ 15 w 46"/>
                <a:gd name="T101" fmla="*/ 38 h 59"/>
                <a:gd name="T102" fmla="*/ 16 w 46"/>
                <a:gd name="T103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6" h="59">
                  <a:moveTo>
                    <a:pt x="16" y="45"/>
                  </a:moveTo>
                  <a:cubicBezTo>
                    <a:pt x="14" y="43"/>
                    <a:pt x="13" y="45"/>
                    <a:pt x="11" y="47"/>
                  </a:cubicBezTo>
                  <a:cubicBezTo>
                    <a:pt x="10" y="48"/>
                    <a:pt x="10" y="51"/>
                    <a:pt x="8" y="51"/>
                  </a:cubicBezTo>
                  <a:cubicBezTo>
                    <a:pt x="6" y="49"/>
                    <a:pt x="7" y="46"/>
                    <a:pt x="7" y="44"/>
                  </a:cubicBezTo>
                  <a:cubicBezTo>
                    <a:pt x="8" y="42"/>
                    <a:pt x="9" y="40"/>
                    <a:pt x="10" y="38"/>
                  </a:cubicBezTo>
                  <a:cubicBezTo>
                    <a:pt x="12" y="35"/>
                    <a:pt x="11" y="34"/>
                    <a:pt x="8" y="34"/>
                  </a:cubicBezTo>
                  <a:cubicBezTo>
                    <a:pt x="7" y="34"/>
                    <a:pt x="5" y="34"/>
                    <a:pt x="2" y="34"/>
                  </a:cubicBezTo>
                  <a:cubicBezTo>
                    <a:pt x="4" y="31"/>
                    <a:pt x="6" y="29"/>
                    <a:pt x="8" y="28"/>
                  </a:cubicBezTo>
                  <a:cubicBezTo>
                    <a:pt x="10" y="25"/>
                    <a:pt x="9" y="25"/>
                    <a:pt x="7" y="24"/>
                  </a:cubicBezTo>
                  <a:cubicBezTo>
                    <a:pt x="6" y="23"/>
                    <a:pt x="6" y="24"/>
                    <a:pt x="5" y="23"/>
                  </a:cubicBezTo>
                  <a:cubicBezTo>
                    <a:pt x="3" y="23"/>
                    <a:pt x="0" y="22"/>
                    <a:pt x="1" y="20"/>
                  </a:cubicBezTo>
                  <a:cubicBezTo>
                    <a:pt x="1" y="16"/>
                    <a:pt x="4" y="19"/>
                    <a:pt x="6" y="19"/>
                  </a:cubicBezTo>
                  <a:cubicBezTo>
                    <a:pt x="8" y="19"/>
                    <a:pt x="11" y="20"/>
                    <a:pt x="12" y="17"/>
                  </a:cubicBezTo>
                  <a:cubicBezTo>
                    <a:pt x="13" y="15"/>
                    <a:pt x="11" y="13"/>
                    <a:pt x="9" y="11"/>
                  </a:cubicBezTo>
                  <a:cubicBezTo>
                    <a:pt x="7" y="8"/>
                    <a:pt x="5" y="5"/>
                    <a:pt x="3" y="2"/>
                  </a:cubicBezTo>
                  <a:cubicBezTo>
                    <a:pt x="9" y="5"/>
                    <a:pt x="11" y="13"/>
                    <a:pt x="19" y="15"/>
                  </a:cubicBezTo>
                  <a:cubicBezTo>
                    <a:pt x="19" y="18"/>
                    <a:pt x="20" y="21"/>
                    <a:pt x="21" y="23"/>
                  </a:cubicBezTo>
                  <a:cubicBezTo>
                    <a:pt x="21" y="24"/>
                    <a:pt x="22" y="25"/>
                    <a:pt x="23" y="24"/>
                  </a:cubicBezTo>
                  <a:cubicBezTo>
                    <a:pt x="23" y="24"/>
                    <a:pt x="24" y="23"/>
                    <a:pt x="23" y="23"/>
                  </a:cubicBezTo>
                  <a:cubicBezTo>
                    <a:pt x="21" y="19"/>
                    <a:pt x="23" y="18"/>
                    <a:pt x="26" y="17"/>
                  </a:cubicBezTo>
                  <a:cubicBezTo>
                    <a:pt x="28" y="16"/>
                    <a:pt x="28" y="14"/>
                    <a:pt x="30" y="13"/>
                  </a:cubicBezTo>
                  <a:cubicBezTo>
                    <a:pt x="34" y="14"/>
                    <a:pt x="35" y="11"/>
                    <a:pt x="38" y="8"/>
                  </a:cubicBezTo>
                  <a:cubicBezTo>
                    <a:pt x="39" y="6"/>
                    <a:pt x="41" y="4"/>
                    <a:pt x="42" y="2"/>
                  </a:cubicBezTo>
                  <a:cubicBezTo>
                    <a:pt x="43" y="1"/>
                    <a:pt x="44" y="0"/>
                    <a:pt x="45" y="1"/>
                  </a:cubicBezTo>
                  <a:cubicBezTo>
                    <a:pt x="46" y="2"/>
                    <a:pt x="45" y="3"/>
                    <a:pt x="44" y="3"/>
                  </a:cubicBezTo>
                  <a:cubicBezTo>
                    <a:pt x="42" y="6"/>
                    <a:pt x="40" y="9"/>
                    <a:pt x="38" y="12"/>
                  </a:cubicBezTo>
                  <a:cubicBezTo>
                    <a:pt x="37" y="14"/>
                    <a:pt x="36" y="17"/>
                    <a:pt x="39" y="19"/>
                  </a:cubicBezTo>
                  <a:cubicBezTo>
                    <a:pt x="41" y="20"/>
                    <a:pt x="38" y="21"/>
                    <a:pt x="38" y="23"/>
                  </a:cubicBezTo>
                  <a:cubicBezTo>
                    <a:pt x="38" y="24"/>
                    <a:pt x="35" y="25"/>
                    <a:pt x="38" y="27"/>
                  </a:cubicBezTo>
                  <a:cubicBezTo>
                    <a:pt x="42" y="29"/>
                    <a:pt x="39" y="30"/>
                    <a:pt x="37" y="31"/>
                  </a:cubicBezTo>
                  <a:cubicBezTo>
                    <a:pt x="36" y="31"/>
                    <a:pt x="34" y="31"/>
                    <a:pt x="34" y="33"/>
                  </a:cubicBezTo>
                  <a:cubicBezTo>
                    <a:pt x="34" y="35"/>
                    <a:pt x="35" y="35"/>
                    <a:pt x="36" y="35"/>
                  </a:cubicBezTo>
                  <a:cubicBezTo>
                    <a:pt x="37" y="37"/>
                    <a:pt x="36" y="38"/>
                    <a:pt x="34" y="40"/>
                  </a:cubicBezTo>
                  <a:cubicBezTo>
                    <a:pt x="32" y="38"/>
                    <a:pt x="31" y="40"/>
                    <a:pt x="30" y="41"/>
                  </a:cubicBezTo>
                  <a:cubicBezTo>
                    <a:pt x="28" y="44"/>
                    <a:pt x="31" y="43"/>
                    <a:pt x="32" y="44"/>
                  </a:cubicBezTo>
                  <a:cubicBezTo>
                    <a:pt x="33" y="46"/>
                    <a:pt x="34" y="47"/>
                    <a:pt x="35" y="48"/>
                  </a:cubicBezTo>
                  <a:cubicBezTo>
                    <a:pt x="36" y="49"/>
                    <a:pt x="38" y="49"/>
                    <a:pt x="37" y="51"/>
                  </a:cubicBezTo>
                  <a:cubicBezTo>
                    <a:pt x="36" y="53"/>
                    <a:pt x="34" y="52"/>
                    <a:pt x="32" y="52"/>
                  </a:cubicBezTo>
                  <a:cubicBezTo>
                    <a:pt x="30" y="51"/>
                    <a:pt x="27" y="50"/>
                    <a:pt x="26" y="47"/>
                  </a:cubicBezTo>
                  <a:cubicBezTo>
                    <a:pt x="26" y="46"/>
                    <a:pt x="26" y="44"/>
                    <a:pt x="24" y="44"/>
                  </a:cubicBezTo>
                  <a:cubicBezTo>
                    <a:pt x="22" y="44"/>
                    <a:pt x="23" y="46"/>
                    <a:pt x="23" y="47"/>
                  </a:cubicBezTo>
                  <a:cubicBezTo>
                    <a:pt x="23" y="51"/>
                    <a:pt x="24" y="54"/>
                    <a:pt x="22" y="59"/>
                  </a:cubicBezTo>
                  <a:cubicBezTo>
                    <a:pt x="20" y="54"/>
                    <a:pt x="23" y="48"/>
                    <a:pt x="16" y="45"/>
                  </a:cubicBezTo>
                  <a:cubicBezTo>
                    <a:pt x="17" y="45"/>
                    <a:pt x="18" y="43"/>
                    <a:pt x="17" y="42"/>
                  </a:cubicBezTo>
                  <a:cubicBezTo>
                    <a:pt x="15" y="40"/>
                    <a:pt x="16" y="38"/>
                    <a:pt x="18" y="36"/>
                  </a:cubicBezTo>
                  <a:cubicBezTo>
                    <a:pt x="20" y="34"/>
                    <a:pt x="23" y="35"/>
                    <a:pt x="25" y="37"/>
                  </a:cubicBezTo>
                  <a:cubicBezTo>
                    <a:pt x="26" y="37"/>
                    <a:pt x="27" y="39"/>
                    <a:pt x="28" y="38"/>
                  </a:cubicBezTo>
                  <a:cubicBezTo>
                    <a:pt x="30" y="37"/>
                    <a:pt x="31" y="36"/>
                    <a:pt x="31" y="34"/>
                  </a:cubicBezTo>
                  <a:cubicBezTo>
                    <a:pt x="30" y="32"/>
                    <a:pt x="29" y="33"/>
                    <a:pt x="28" y="33"/>
                  </a:cubicBezTo>
                  <a:cubicBezTo>
                    <a:pt x="24" y="32"/>
                    <a:pt x="20" y="33"/>
                    <a:pt x="17" y="34"/>
                  </a:cubicBezTo>
                  <a:cubicBezTo>
                    <a:pt x="14" y="34"/>
                    <a:pt x="13" y="35"/>
                    <a:pt x="15" y="38"/>
                  </a:cubicBezTo>
                  <a:cubicBezTo>
                    <a:pt x="16" y="40"/>
                    <a:pt x="18" y="42"/>
                    <a:pt x="16" y="45"/>
                  </a:cubicBezTo>
                  <a:close/>
                </a:path>
              </a:pathLst>
            </a:custGeom>
            <a:solidFill>
              <a:srgbClr val="F0C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87">
              <a:extLst>
                <a:ext uri="{FF2B5EF4-FFF2-40B4-BE49-F238E27FC236}">
                  <a16:creationId xmlns:a16="http://schemas.microsoft.com/office/drawing/2014/main" id="{343CE279-6511-36ED-7CC3-909AACBE6B51}"/>
                </a:ext>
              </a:extLst>
            </p:cNvPr>
            <p:cNvSpPr/>
            <p:nvPr userDrawn="1"/>
          </p:nvSpPr>
          <p:spPr bwMode="auto">
            <a:xfrm>
              <a:off x="11909425" y="6462713"/>
              <a:ext cx="112712" cy="184150"/>
            </a:xfrm>
            <a:custGeom>
              <a:avLst/>
              <a:gdLst>
                <a:gd name="T0" fmla="*/ 26 w 30"/>
                <a:gd name="T1" fmla="*/ 8 h 49"/>
                <a:gd name="T2" fmla="*/ 11 w 30"/>
                <a:gd name="T3" fmla="*/ 36 h 49"/>
                <a:gd name="T4" fmla="*/ 9 w 30"/>
                <a:gd name="T5" fmla="*/ 41 h 49"/>
                <a:gd name="T6" fmla="*/ 0 w 30"/>
                <a:gd name="T7" fmla="*/ 49 h 49"/>
                <a:gd name="T8" fmla="*/ 9 w 30"/>
                <a:gd name="T9" fmla="*/ 28 h 49"/>
                <a:gd name="T10" fmla="*/ 20 w 30"/>
                <a:gd name="T11" fmla="*/ 5 h 49"/>
                <a:gd name="T12" fmla="*/ 28 w 30"/>
                <a:gd name="T13" fmla="*/ 0 h 49"/>
                <a:gd name="T14" fmla="*/ 26 w 30"/>
                <a:gd name="T15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49">
                  <a:moveTo>
                    <a:pt x="26" y="8"/>
                  </a:moveTo>
                  <a:cubicBezTo>
                    <a:pt x="21" y="17"/>
                    <a:pt x="17" y="28"/>
                    <a:pt x="11" y="36"/>
                  </a:cubicBezTo>
                  <a:cubicBezTo>
                    <a:pt x="10" y="37"/>
                    <a:pt x="9" y="39"/>
                    <a:pt x="9" y="41"/>
                  </a:cubicBezTo>
                  <a:cubicBezTo>
                    <a:pt x="7" y="45"/>
                    <a:pt x="4" y="48"/>
                    <a:pt x="0" y="49"/>
                  </a:cubicBezTo>
                  <a:cubicBezTo>
                    <a:pt x="5" y="43"/>
                    <a:pt x="5" y="35"/>
                    <a:pt x="9" y="28"/>
                  </a:cubicBezTo>
                  <a:cubicBezTo>
                    <a:pt x="13" y="20"/>
                    <a:pt x="16" y="13"/>
                    <a:pt x="20" y="5"/>
                  </a:cubicBezTo>
                  <a:cubicBezTo>
                    <a:pt x="22" y="3"/>
                    <a:pt x="26" y="3"/>
                    <a:pt x="28" y="0"/>
                  </a:cubicBezTo>
                  <a:cubicBezTo>
                    <a:pt x="30" y="3"/>
                    <a:pt x="27" y="5"/>
                    <a:pt x="26" y="8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88">
              <a:extLst>
                <a:ext uri="{FF2B5EF4-FFF2-40B4-BE49-F238E27FC236}">
                  <a16:creationId xmlns:a16="http://schemas.microsoft.com/office/drawing/2014/main" id="{536C3672-4E19-5076-E000-FDE529353D4D}"/>
                </a:ext>
              </a:extLst>
            </p:cNvPr>
            <p:cNvSpPr/>
            <p:nvPr userDrawn="1"/>
          </p:nvSpPr>
          <p:spPr bwMode="auto">
            <a:xfrm>
              <a:off x="11853863" y="6097588"/>
              <a:ext cx="131762" cy="82550"/>
            </a:xfrm>
            <a:custGeom>
              <a:avLst/>
              <a:gdLst>
                <a:gd name="T0" fmla="*/ 10 w 35"/>
                <a:gd name="T1" fmla="*/ 22 h 22"/>
                <a:gd name="T2" fmla="*/ 6 w 35"/>
                <a:gd name="T3" fmla="*/ 21 h 22"/>
                <a:gd name="T4" fmla="*/ 0 w 35"/>
                <a:gd name="T5" fmla="*/ 18 h 22"/>
                <a:gd name="T6" fmla="*/ 3 w 35"/>
                <a:gd name="T7" fmla="*/ 13 h 22"/>
                <a:gd name="T8" fmla="*/ 11 w 35"/>
                <a:gd name="T9" fmla="*/ 3 h 22"/>
                <a:gd name="T10" fmla="*/ 14 w 35"/>
                <a:gd name="T11" fmla="*/ 2 h 22"/>
                <a:gd name="T12" fmla="*/ 17 w 35"/>
                <a:gd name="T13" fmla="*/ 2 h 22"/>
                <a:gd name="T14" fmla="*/ 26 w 35"/>
                <a:gd name="T15" fmla="*/ 3 h 22"/>
                <a:gd name="T16" fmla="*/ 28 w 35"/>
                <a:gd name="T17" fmla="*/ 4 h 22"/>
                <a:gd name="T18" fmla="*/ 33 w 35"/>
                <a:gd name="T19" fmla="*/ 10 h 22"/>
                <a:gd name="T20" fmla="*/ 26 w 35"/>
                <a:gd name="T21" fmla="*/ 8 h 22"/>
                <a:gd name="T22" fmla="*/ 22 w 35"/>
                <a:gd name="T23" fmla="*/ 8 h 22"/>
                <a:gd name="T24" fmla="*/ 10 w 35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22">
                  <a:moveTo>
                    <a:pt x="10" y="22"/>
                  </a:moveTo>
                  <a:cubicBezTo>
                    <a:pt x="8" y="21"/>
                    <a:pt x="7" y="21"/>
                    <a:pt x="6" y="21"/>
                  </a:cubicBezTo>
                  <a:cubicBezTo>
                    <a:pt x="3" y="21"/>
                    <a:pt x="1" y="21"/>
                    <a:pt x="0" y="18"/>
                  </a:cubicBezTo>
                  <a:cubicBezTo>
                    <a:pt x="0" y="16"/>
                    <a:pt x="2" y="15"/>
                    <a:pt x="3" y="13"/>
                  </a:cubicBezTo>
                  <a:cubicBezTo>
                    <a:pt x="6" y="10"/>
                    <a:pt x="11" y="8"/>
                    <a:pt x="11" y="3"/>
                  </a:cubicBezTo>
                  <a:cubicBezTo>
                    <a:pt x="11" y="2"/>
                    <a:pt x="13" y="2"/>
                    <a:pt x="14" y="2"/>
                  </a:cubicBezTo>
                  <a:cubicBezTo>
                    <a:pt x="15" y="2"/>
                    <a:pt x="16" y="3"/>
                    <a:pt x="17" y="2"/>
                  </a:cubicBezTo>
                  <a:cubicBezTo>
                    <a:pt x="20" y="1"/>
                    <a:pt x="24" y="0"/>
                    <a:pt x="26" y="3"/>
                  </a:cubicBezTo>
                  <a:cubicBezTo>
                    <a:pt x="26" y="3"/>
                    <a:pt x="28" y="4"/>
                    <a:pt x="28" y="4"/>
                  </a:cubicBezTo>
                  <a:cubicBezTo>
                    <a:pt x="35" y="4"/>
                    <a:pt x="35" y="5"/>
                    <a:pt x="33" y="10"/>
                  </a:cubicBezTo>
                  <a:cubicBezTo>
                    <a:pt x="31" y="9"/>
                    <a:pt x="28" y="9"/>
                    <a:pt x="26" y="8"/>
                  </a:cubicBezTo>
                  <a:cubicBezTo>
                    <a:pt x="25" y="7"/>
                    <a:pt x="22" y="7"/>
                    <a:pt x="22" y="8"/>
                  </a:cubicBezTo>
                  <a:cubicBezTo>
                    <a:pt x="17" y="12"/>
                    <a:pt x="8" y="13"/>
                    <a:pt x="10" y="22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89">
              <a:extLst>
                <a:ext uri="{FF2B5EF4-FFF2-40B4-BE49-F238E27FC236}">
                  <a16:creationId xmlns:a16="http://schemas.microsoft.com/office/drawing/2014/main" id="{E6981D3B-EC3B-DA63-C0BF-FF9318F54BDF}"/>
                </a:ext>
              </a:extLst>
            </p:cNvPr>
            <p:cNvSpPr/>
            <p:nvPr userDrawn="1"/>
          </p:nvSpPr>
          <p:spPr bwMode="auto">
            <a:xfrm>
              <a:off x="11826875" y="6394450"/>
              <a:ext cx="71437" cy="65088"/>
            </a:xfrm>
            <a:custGeom>
              <a:avLst/>
              <a:gdLst>
                <a:gd name="T0" fmla="*/ 18 w 19"/>
                <a:gd name="T1" fmla="*/ 8 h 17"/>
                <a:gd name="T2" fmla="*/ 19 w 19"/>
                <a:gd name="T3" fmla="*/ 15 h 17"/>
                <a:gd name="T4" fmla="*/ 15 w 19"/>
                <a:gd name="T5" fmla="*/ 16 h 17"/>
                <a:gd name="T6" fmla="*/ 8 w 19"/>
                <a:gd name="T7" fmla="*/ 10 h 17"/>
                <a:gd name="T8" fmla="*/ 3 w 19"/>
                <a:gd name="T9" fmla="*/ 9 h 17"/>
                <a:gd name="T10" fmla="*/ 1 w 19"/>
                <a:gd name="T11" fmla="*/ 6 h 17"/>
                <a:gd name="T12" fmla="*/ 9 w 19"/>
                <a:gd name="T13" fmla="*/ 0 h 17"/>
                <a:gd name="T14" fmla="*/ 18 w 19"/>
                <a:gd name="T15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7">
                  <a:moveTo>
                    <a:pt x="18" y="8"/>
                  </a:moveTo>
                  <a:cubicBezTo>
                    <a:pt x="17" y="10"/>
                    <a:pt x="17" y="13"/>
                    <a:pt x="19" y="15"/>
                  </a:cubicBezTo>
                  <a:cubicBezTo>
                    <a:pt x="17" y="17"/>
                    <a:pt x="17" y="17"/>
                    <a:pt x="15" y="16"/>
                  </a:cubicBezTo>
                  <a:cubicBezTo>
                    <a:pt x="13" y="14"/>
                    <a:pt x="11" y="12"/>
                    <a:pt x="8" y="10"/>
                  </a:cubicBezTo>
                  <a:cubicBezTo>
                    <a:pt x="7" y="10"/>
                    <a:pt x="5" y="9"/>
                    <a:pt x="3" y="9"/>
                  </a:cubicBezTo>
                  <a:cubicBezTo>
                    <a:pt x="2" y="8"/>
                    <a:pt x="0" y="8"/>
                    <a:pt x="1" y="6"/>
                  </a:cubicBezTo>
                  <a:cubicBezTo>
                    <a:pt x="5" y="5"/>
                    <a:pt x="7" y="3"/>
                    <a:pt x="9" y="0"/>
                  </a:cubicBezTo>
                  <a:cubicBezTo>
                    <a:pt x="13" y="2"/>
                    <a:pt x="19" y="1"/>
                    <a:pt x="18" y="8"/>
                  </a:cubicBezTo>
                  <a:close/>
                </a:path>
              </a:pathLst>
            </a:custGeom>
            <a:solidFill>
              <a:srgbClr val="B48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90">
              <a:extLst>
                <a:ext uri="{FF2B5EF4-FFF2-40B4-BE49-F238E27FC236}">
                  <a16:creationId xmlns:a16="http://schemas.microsoft.com/office/drawing/2014/main" id="{D814D2AB-5E44-FFF6-D784-B38BF8B428F6}"/>
                </a:ext>
              </a:extLst>
            </p:cNvPr>
            <p:cNvSpPr/>
            <p:nvPr userDrawn="1"/>
          </p:nvSpPr>
          <p:spPr bwMode="auto">
            <a:xfrm>
              <a:off x="11909425" y="6775450"/>
              <a:ext cx="49212" cy="74613"/>
            </a:xfrm>
            <a:custGeom>
              <a:avLst/>
              <a:gdLst>
                <a:gd name="T0" fmla="*/ 13 w 13"/>
                <a:gd name="T1" fmla="*/ 4 h 20"/>
                <a:gd name="T2" fmla="*/ 10 w 13"/>
                <a:gd name="T3" fmla="*/ 12 h 20"/>
                <a:gd name="T4" fmla="*/ 6 w 13"/>
                <a:gd name="T5" fmla="*/ 17 h 20"/>
                <a:gd name="T6" fmla="*/ 3 w 13"/>
                <a:gd name="T7" fmla="*/ 20 h 20"/>
                <a:gd name="T8" fmla="*/ 1 w 13"/>
                <a:gd name="T9" fmla="*/ 15 h 20"/>
                <a:gd name="T10" fmla="*/ 6 w 13"/>
                <a:gd name="T11" fmla="*/ 4 h 20"/>
                <a:gd name="T12" fmla="*/ 13 w 13"/>
                <a:gd name="T13" fmla="*/ 3 h 20"/>
                <a:gd name="T14" fmla="*/ 13 w 13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3" y="7"/>
                    <a:pt x="12" y="10"/>
                    <a:pt x="10" y="12"/>
                  </a:cubicBezTo>
                  <a:cubicBezTo>
                    <a:pt x="8" y="13"/>
                    <a:pt x="7" y="14"/>
                    <a:pt x="6" y="17"/>
                  </a:cubicBezTo>
                  <a:cubicBezTo>
                    <a:pt x="6" y="19"/>
                    <a:pt x="5" y="20"/>
                    <a:pt x="3" y="20"/>
                  </a:cubicBezTo>
                  <a:cubicBezTo>
                    <a:pt x="0" y="19"/>
                    <a:pt x="0" y="17"/>
                    <a:pt x="1" y="15"/>
                  </a:cubicBezTo>
                  <a:cubicBezTo>
                    <a:pt x="3" y="11"/>
                    <a:pt x="4" y="7"/>
                    <a:pt x="6" y="4"/>
                  </a:cubicBezTo>
                  <a:cubicBezTo>
                    <a:pt x="7" y="2"/>
                    <a:pt x="10" y="0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lose/>
                </a:path>
              </a:pathLst>
            </a:custGeom>
            <a:solidFill>
              <a:srgbClr val="E7C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91">
              <a:extLst>
                <a:ext uri="{FF2B5EF4-FFF2-40B4-BE49-F238E27FC236}">
                  <a16:creationId xmlns:a16="http://schemas.microsoft.com/office/drawing/2014/main" id="{D2F7FF77-E713-147F-F69E-53C06D838A74}"/>
                </a:ext>
              </a:extLst>
            </p:cNvPr>
            <p:cNvSpPr/>
            <p:nvPr userDrawn="1"/>
          </p:nvSpPr>
          <p:spPr bwMode="auto">
            <a:xfrm>
              <a:off x="12011025" y="6226175"/>
              <a:ext cx="49212" cy="66675"/>
            </a:xfrm>
            <a:custGeom>
              <a:avLst/>
              <a:gdLst>
                <a:gd name="T0" fmla="*/ 12 w 13"/>
                <a:gd name="T1" fmla="*/ 4 h 18"/>
                <a:gd name="T2" fmla="*/ 4 w 13"/>
                <a:gd name="T3" fmla="*/ 11 h 18"/>
                <a:gd name="T4" fmla="*/ 7 w 13"/>
                <a:gd name="T5" fmla="*/ 15 h 18"/>
                <a:gd name="T6" fmla="*/ 5 w 13"/>
                <a:gd name="T7" fmla="*/ 17 h 18"/>
                <a:gd name="T8" fmla="*/ 2 w 13"/>
                <a:gd name="T9" fmla="*/ 17 h 18"/>
                <a:gd name="T10" fmla="*/ 1 w 13"/>
                <a:gd name="T11" fmla="*/ 6 h 18"/>
                <a:gd name="T12" fmla="*/ 12 w 13"/>
                <a:gd name="T1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8">
                  <a:moveTo>
                    <a:pt x="12" y="4"/>
                  </a:moveTo>
                  <a:cubicBezTo>
                    <a:pt x="13" y="10"/>
                    <a:pt x="7" y="9"/>
                    <a:pt x="4" y="11"/>
                  </a:cubicBezTo>
                  <a:cubicBezTo>
                    <a:pt x="6" y="12"/>
                    <a:pt x="7" y="13"/>
                    <a:pt x="7" y="15"/>
                  </a:cubicBezTo>
                  <a:cubicBezTo>
                    <a:pt x="7" y="16"/>
                    <a:pt x="7" y="17"/>
                    <a:pt x="5" y="17"/>
                  </a:cubicBezTo>
                  <a:cubicBezTo>
                    <a:pt x="4" y="17"/>
                    <a:pt x="3" y="18"/>
                    <a:pt x="2" y="17"/>
                  </a:cubicBezTo>
                  <a:cubicBezTo>
                    <a:pt x="1" y="15"/>
                    <a:pt x="0" y="8"/>
                    <a:pt x="1" y="6"/>
                  </a:cubicBezTo>
                  <a:cubicBezTo>
                    <a:pt x="5" y="5"/>
                    <a:pt x="7" y="0"/>
                    <a:pt x="12" y="4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92">
              <a:extLst>
                <a:ext uri="{FF2B5EF4-FFF2-40B4-BE49-F238E27FC236}">
                  <a16:creationId xmlns:a16="http://schemas.microsoft.com/office/drawing/2014/main" id="{9FFB3FE3-5CC7-9E7A-8BE3-F279882DE4E7}"/>
                </a:ext>
              </a:extLst>
            </p:cNvPr>
            <p:cNvSpPr/>
            <p:nvPr userDrawn="1"/>
          </p:nvSpPr>
          <p:spPr bwMode="auto">
            <a:xfrm>
              <a:off x="12139613" y="6715125"/>
              <a:ext cx="38100" cy="82550"/>
            </a:xfrm>
            <a:custGeom>
              <a:avLst/>
              <a:gdLst>
                <a:gd name="T0" fmla="*/ 8 w 10"/>
                <a:gd name="T1" fmla="*/ 22 h 22"/>
                <a:gd name="T2" fmla="*/ 0 w 10"/>
                <a:gd name="T3" fmla="*/ 3 h 22"/>
                <a:gd name="T4" fmla="*/ 2 w 10"/>
                <a:gd name="T5" fmla="*/ 2 h 22"/>
                <a:gd name="T6" fmla="*/ 9 w 10"/>
                <a:gd name="T7" fmla="*/ 15 h 22"/>
                <a:gd name="T8" fmla="*/ 8 w 10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2">
                  <a:moveTo>
                    <a:pt x="8" y="22"/>
                  </a:moveTo>
                  <a:cubicBezTo>
                    <a:pt x="5" y="16"/>
                    <a:pt x="4" y="9"/>
                    <a:pt x="0" y="3"/>
                  </a:cubicBezTo>
                  <a:cubicBezTo>
                    <a:pt x="0" y="1"/>
                    <a:pt x="1" y="0"/>
                    <a:pt x="2" y="2"/>
                  </a:cubicBezTo>
                  <a:cubicBezTo>
                    <a:pt x="4" y="7"/>
                    <a:pt x="8" y="10"/>
                    <a:pt x="9" y="15"/>
                  </a:cubicBezTo>
                  <a:cubicBezTo>
                    <a:pt x="9" y="17"/>
                    <a:pt x="10" y="20"/>
                    <a:pt x="8" y="22"/>
                  </a:cubicBezTo>
                  <a:close/>
                </a:path>
              </a:pathLst>
            </a:custGeom>
            <a:solidFill>
              <a:srgbClr val="7E72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93">
              <a:extLst>
                <a:ext uri="{FF2B5EF4-FFF2-40B4-BE49-F238E27FC236}">
                  <a16:creationId xmlns:a16="http://schemas.microsoft.com/office/drawing/2014/main" id="{775D975D-2E08-66FE-7E1E-E995D9A4FD13}"/>
                </a:ext>
              </a:extLst>
            </p:cNvPr>
            <p:cNvSpPr/>
            <p:nvPr userDrawn="1"/>
          </p:nvSpPr>
          <p:spPr bwMode="auto">
            <a:xfrm>
              <a:off x="12038013" y="6734175"/>
              <a:ext cx="63500" cy="60325"/>
            </a:xfrm>
            <a:custGeom>
              <a:avLst/>
              <a:gdLst>
                <a:gd name="T0" fmla="*/ 17 w 17"/>
                <a:gd name="T1" fmla="*/ 2 h 16"/>
                <a:gd name="T2" fmla="*/ 4 w 17"/>
                <a:gd name="T3" fmla="*/ 14 h 16"/>
                <a:gd name="T4" fmla="*/ 1 w 17"/>
                <a:gd name="T5" fmla="*/ 16 h 16"/>
                <a:gd name="T6" fmla="*/ 0 w 17"/>
                <a:gd name="T7" fmla="*/ 15 h 16"/>
                <a:gd name="T8" fmla="*/ 14 w 17"/>
                <a:gd name="T9" fmla="*/ 2 h 16"/>
                <a:gd name="T10" fmla="*/ 17 w 17"/>
                <a:gd name="T11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6">
                  <a:moveTo>
                    <a:pt x="17" y="2"/>
                  </a:moveTo>
                  <a:cubicBezTo>
                    <a:pt x="13" y="6"/>
                    <a:pt x="8" y="10"/>
                    <a:pt x="4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1" y="15"/>
                    <a:pt x="1" y="15"/>
                    <a:pt x="0" y="15"/>
                  </a:cubicBezTo>
                  <a:cubicBezTo>
                    <a:pt x="5" y="10"/>
                    <a:pt x="9" y="6"/>
                    <a:pt x="14" y="2"/>
                  </a:cubicBezTo>
                  <a:cubicBezTo>
                    <a:pt x="15" y="1"/>
                    <a:pt x="16" y="0"/>
                    <a:pt x="17" y="2"/>
                  </a:cubicBezTo>
                  <a:close/>
                </a:path>
              </a:pathLst>
            </a:custGeom>
            <a:solidFill>
              <a:srgbClr val="7B7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94">
              <a:extLst>
                <a:ext uri="{FF2B5EF4-FFF2-40B4-BE49-F238E27FC236}">
                  <a16:creationId xmlns:a16="http://schemas.microsoft.com/office/drawing/2014/main" id="{1FB7C5B1-C985-FECB-4565-BB6FDD3D7611}"/>
                </a:ext>
              </a:extLst>
            </p:cNvPr>
            <p:cNvSpPr/>
            <p:nvPr userDrawn="1"/>
          </p:nvSpPr>
          <p:spPr bwMode="auto">
            <a:xfrm>
              <a:off x="12071350" y="6323013"/>
              <a:ext cx="26987" cy="22225"/>
            </a:xfrm>
            <a:custGeom>
              <a:avLst/>
              <a:gdLst>
                <a:gd name="T0" fmla="*/ 0 w 7"/>
                <a:gd name="T1" fmla="*/ 5 h 6"/>
                <a:gd name="T2" fmla="*/ 2 w 7"/>
                <a:gd name="T3" fmla="*/ 0 h 6"/>
                <a:gd name="T4" fmla="*/ 6 w 7"/>
                <a:gd name="T5" fmla="*/ 3 h 6"/>
                <a:gd name="T6" fmla="*/ 0 w 7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7" y="0"/>
                    <a:pt x="6" y="3"/>
                  </a:cubicBezTo>
                  <a:cubicBezTo>
                    <a:pt x="5" y="5"/>
                    <a:pt x="3" y="6"/>
                    <a:pt x="0" y="5"/>
                  </a:cubicBezTo>
                  <a:close/>
                </a:path>
              </a:pathLst>
            </a:custGeom>
            <a:solidFill>
              <a:srgbClr val="DEB9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95">
              <a:extLst>
                <a:ext uri="{FF2B5EF4-FFF2-40B4-BE49-F238E27FC236}">
                  <a16:creationId xmlns:a16="http://schemas.microsoft.com/office/drawing/2014/main" id="{5A618650-1839-78BE-FEF5-C7E4E4D4C295}"/>
                </a:ext>
              </a:extLst>
            </p:cNvPr>
            <p:cNvSpPr/>
            <p:nvPr userDrawn="1"/>
          </p:nvSpPr>
          <p:spPr bwMode="auto">
            <a:xfrm>
              <a:off x="10310813" y="6388100"/>
              <a:ext cx="293687" cy="274638"/>
            </a:xfrm>
            <a:custGeom>
              <a:avLst/>
              <a:gdLst>
                <a:gd name="T0" fmla="*/ 1 w 78"/>
                <a:gd name="T1" fmla="*/ 31 h 73"/>
                <a:gd name="T2" fmla="*/ 9 w 78"/>
                <a:gd name="T3" fmla="*/ 22 h 73"/>
                <a:gd name="T4" fmla="*/ 17 w 78"/>
                <a:gd name="T5" fmla="*/ 15 h 73"/>
                <a:gd name="T6" fmla="*/ 17 w 78"/>
                <a:gd name="T7" fmla="*/ 11 h 73"/>
                <a:gd name="T8" fmla="*/ 10 w 78"/>
                <a:gd name="T9" fmla="*/ 6 h 73"/>
                <a:gd name="T10" fmla="*/ 22 w 78"/>
                <a:gd name="T11" fmla="*/ 1 h 73"/>
                <a:gd name="T12" fmla="*/ 24 w 78"/>
                <a:gd name="T13" fmla="*/ 0 h 73"/>
                <a:gd name="T14" fmla="*/ 39 w 78"/>
                <a:gd name="T15" fmla="*/ 4 h 73"/>
                <a:gd name="T16" fmla="*/ 41 w 78"/>
                <a:gd name="T17" fmla="*/ 5 h 73"/>
                <a:gd name="T18" fmla="*/ 41 w 78"/>
                <a:gd name="T19" fmla="*/ 6 h 73"/>
                <a:gd name="T20" fmla="*/ 42 w 78"/>
                <a:gd name="T21" fmla="*/ 13 h 73"/>
                <a:gd name="T22" fmla="*/ 34 w 78"/>
                <a:gd name="T23" fmla="*/ 13 h 73"/>
                <a:gd name="T24" fmla="*/ 25 w 78"/>
                <a:gd name="T25" fmla="*/ 13 h 73"/>
                <a:gd name="T26" fmla="*/ 33 w 78"/>
                <a:gd name="T27" fmla="*/ 24 h 73"/>
                <a:gd name="T28" fmla="*/ 30 w 78"/>
                <a:gd name="T29" fmla="*/ 30 h 73"/>
                <a:gd name="T30" fmla="*/ 27 w 78"/>
                <a:gd name="T31" fmla="*/ 33 h 73"/>
                <a:gd name="T32" fmla="*/ 28 w 78"/>
                <a:gd name="T33" fmla="*/ 35 h 73"/>
                <a:gd name="T34" fmla="*/ 32 w 78"/>
                <a:gd name="T35" fmla="*/ 32 h 73"/>
                <a:gd name="T36" fmla="*/ 35 w 78"/>
                <a:gd name="T37" fmla="*/ 29 h 73"/>
                <a:gd name="T38" fmla="*/ 40 w 78"/>
                <a:gd name="T39" fmla="*/ 29 h 73"/>
                <a:gd name="T40" fmla="*/ 41 w 78"/>
                <a:gd name="T41" fmla="*/ 34 h 73"/>
                <a:gd name="T42" fmla="*/ 35 w 78"/>
                <a:gd name="T43" fmla="*/ 44 h 73"/>
                <a:gd name="T44" fmla="*/ 35 w 78"/>
                <a:gd name="T45" fmla="*/ 48 h 73"/>
                <a:gd name="T46" fmla="*/ 39 w 78"/>
                <a:gd name="T47" fmla="*/ 47 h 73"/>
                <a:gd name="T48" fmla="*/ 48 w 78"/>
                <a:gd name="T49" fmla="*/ 38 h 73"/>
                <a:gd name="T50" fmla="*/ 53 w 78"/>
                <a:gd name="T51" fmla="*/ 40 h 73"/>
                <a:gd name="T52" fmla="*/ 57 w 78"/>
                <a:gd name="T53" fmla="*/ 44 h 73"/>
                <a:gd name="T54" fmla="*/ 59 w 78"/>
                <a:gd name="T55" fmla="*/ 47 h 73"/>
                <a:gd name="T56" fmla="*/ 64 w 78"/>
                <a:gd name="T57" fmla="*/ 44 h 73"/>
                <a:gd name="T58" fmla="*/ 64 w 78"/>
                <a:gd name="T59" fmla="*/ 42 h 73"/>
                <a:gd name="T60" fmla="*/ 62 w 78"/>
                <a:gd name="T61" fmla="*/ 34 h 73"/>
                <a:gd name="T62" fmla="*/ 61 w 78"/>
                <a:gd name="T63" fmla="*/ 29 h 73"/>
                <a:gd name="T64" fmla="*/ 67 w 78"/>
                <a:gd name="T65" fmla="*/ 32 h 73"/>
                <a:gd name="T66" fmla="*/ 70 w 78"/>
                <a:gd name="T67" fmla="*/ 37 h 73"/>
                <a:gd name="T68" fmla="*/ 75 w 78"/>
                <a:gd name="T69" fmla="*/ 53 h 73"/>
                <a:gd name="T70" fmla="*/ 68 w 78"/>
                <a:gd name="T71" fmla="*/ 57 h 73"/>
                <a:gd name="T72" fmla="*/ 60 w 78"/>
                <a:gd name="T73" fmla="*/ 58 h 73"/>
                <a:gd name="T74" fmla="*/ 59 w 78"/>
                <a:gd name="T75" fmla="*/ 57 h 73"/>
                <a:gd name="T76" fmla="*/ 47 w 78"/>
                <a:gd name="T77" fmla="*/ 72 h 73"/>
                <a:gd name="T78" fmla="*/ 44 w 78"/>
                <a:gd name="T79" fmla="*/ 72 h 73"/>
                <a:gd name="T80" fmla="*/ 34 w 78"/>
                <a:gd name="T81" fmla="*/ 68 h 73"/>
                <a:gd name="T82" fmla="*/ 30 w 78"/>
                <a:gd name="T83" fmla="*/ 62 h 73"/>
                <a:gd name="T84" fmla="*/ 30 w 78"/>
                <a:gd name="T85" fmla="*/ 57 h 73"/>
                <a:gd name="T86" fmla="*/ 26 w 78"/>
                <a:gd name="T87" fmla="*/ 53 h 73"/>
                <a:gd name="T88" fmla="*/ 9 w 78"/>
                <a:gd name="T89" fmla="*/ 45 h 73"/>
                <a:gd name="T90" fmla="*/ 8 w 78"/>
                <a:gd name="T91" fmla="*/ 41 h 73"/>
                <a:gd name="T92" fmla="*/ 4 w 78"/>
                <a:gd name="T93" fmla="*/ 36 h 73"/>
                <a:gd name="T94" fmla="*/ 0 w 78"/>
                <a:gd name="T95" fmla="*/ 35 h 73"/>
                <a:gd name="T96" fmla="*/ 1 w 78"/>
                <a:gd name="T97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3">
                  <a:moveTo>
                    <a:pt x="1" y="31"/>
                  </a:moveTo>
                  <a:cubicBezTo>
                    <a:pt x="5" y="29"/>
                    <a:pt x="6" y="24"/>
                    <a:pt x="9" y="22"/>
                  </a:cubicBezTo>
                  <a:cubicBezTo>
                    <a:pt x="12" y="19"/>
                    <a:pt x="14" y="16"/>
                    <a:pt x="17" y="15"/>
                  </a:cubicBezTo>
                  <a:cubicBezTo>
                    <a:pt x="20" y="13"/>
                    <a:pt x="19" y="12"/>
                    <a:pt x="17" y="11"/>
                  </a:cubicBezTo>
                  <a:cubicBezTo>
                    <a:pt x="14" y="10"/>
                    <a:pt x="13" y="8"/>
                    <a:pt x="10" y="6"/>
                  </a:cubicBezTo>
                  <a:cubicBezTo>
                    <a:pt x="15" y="5"/>
                    <a:pt x="19" y="4"/>
                    <a:pt x="22" y="1"/>
                  </a:cubicBezTo>
                  <a:cubicBezTo>
                    <a:pt x="22" y="0"/>
                    <a:pt x="24" y="0"/>
                    <a:pt x="24" y="0"/>
                  </a:cubicBezTo>
                  <a:cubicBezTo>
                    <a:pt x="28" y="5"/>
                    <a:pt x="34" y="2"/>
                    <a:pt x="39" y="4"/>
                  </a:cubicBezTo>
                  <a:cubicBezTo>
                    <a:pt x="39" y="4"/>
                    <a:pt x="40" y="5"/>
                    <a:pt x="41" y="5"/>
                  </a:cubicBezTo>
                  <a:cubicBezTo>
                    <a:pt x="41" y="5"/>
                    <a:pt x="41" y="5"/>
                    <a:pt x="41" y="6"/>
                  </a:cubicBezTo>
                  <a:cubicBezTo>
                    <a:pt x="41" y="8"/>
                    <a:pt x="45" y="10"/>
                    <a:pt x="42" y="13"/>
                  </a:cubicBezTo>
                  <a:cubicBezTo>
                    <a:pt x="40" y="15"/>
                    <a:pt x="37" y="14"/>
                    <a:pt x="34" y="13"/>
                  </a:cubicBezTo>
                  <a:cubicBezTo>
                    <a:pt x="31" y="13"/>
                    <a:pt x="29" y="13"/>
                    <a:pt x="25" y="13"/>
                  </a:cubicBezTo>
                  <a:cubicBezTo>
                    <a:pt x="30" y="16"/>
                    <a:pt x="32" y="19"/>
                    <a:pt x="33" y="24"/>
                  </a:cubicBezTo>
                  <a:cubicBezTo>
                    <a:pt x="34" y="27"/>
                    <a:pt x="33" y="29"/>
                    <a:pt x="30" y="30"/>
                  </a:cubicBezTo>
                  <a:cubicBezTo>
                    <a:pt x="28" y="30"/>
                    <a:pt x="27" y="31"/>
                    <a:pt x="27" y="33"/>
                  </a:cubicBezTo>
                  <a:cubicBezTo>
                    <a:pt x="27" y="34"/>
                    <a:pt x="27" y="35"/>
                    <a:pt x="28" y="35"/>
                  </a:cubicBezTo>
                  <a:cubicBezTo>
                    <a:pt x="30" y="35"/>
                    <a:pt x="31" y="34"/>
                    <a:pt x="32" y="32"/>
                  </a:cubicBezTo>
                  <a:cubicBezTo>
                    <a:pt x="32" y="31"/>
                    <a:pt x="33" y="29"/>
                    <a:pt x="35" y="29"/>
                  </a:cubicBezTo>
                  <a:cubicBezTo>
                    <a:pt x="37" y="28"/>
                    <a:pt x="39" y="27"/>
                    <a:pt x="40" y="29"/>
                  </a:cubicBezTo>
                  <a:cubicBezTo>
                    <a:pt x="42" y="30"/>
                    <a:pt x="42" y="32"/>
                    <a:pt x="41" y="34"/>
                  </a:cubicBezTo>
                  <a:cubicBezTo>
                    <a:pt x="39" y="37"/>
                    <a:pt x="37" y="41"/>
                    <a:pt x="35" y="44"/>
                  </a:cubicBezTo>
                  <a:cubicBezTo>
                    <a:pt x="35" y="45"/>
                    <a:pt x="34" y="47"/>
                    <a:pt x="35" y="48"/>
                  </a:cubicBezTo>
                  <a:cubicBezTo>
                    <a:pt x="37" y="49"/>
                    <a:pt x="38" y="48"/>
                    <a:pt x="39" y="47"/>
                  </a:cubicBezTo>
                  <a:cubicBezTo>
                    <a:pt x="42" y="44"/>
                    <a:pt x="45" y="41"/>
                    <a:pt x="48" y="38"/>
                  </a:cubicBezTo>
                  <a:cubicBezTo>
                    <a:pt x="52" y="36"/>
                    <a:pt x="52" y="36"/>
                    <a:pt x="53" y="40"/>
                  </a:cubicBezTo>
                  <a:cubicBezTo>
                    <a:pt x="54" y="42"/>
                    <a:pt x="55" y="44"/>
                    <a:pt x="57" y="44"/>
                  </a:cubicBezTo>
                  <a:cubicBezTo>
                    <a:pt x="58" y="45"/>
                    <a:pt x="58" y="46"/>
                    <a:pt x="59" y="47"/>
                  </a:cubicBezTo>
                  <a:cubicBezTo>
                    <a:pt x="60" y="46"/>
                    <a:pt x="61" y="43"/>
                    <a:pt x="64" y="44"/>
                  </a:cubicBezTo>
                  <a:cubicBezTo>
                    <a:pt x="65" y="44"/>
                    <a:pt x="64" y="43"/>
                    <a:pt x="64" y="42"/>
                  </a:cubicBezTo>
                  <a:cubicBezTo>
                    <a:pt x="64" y="39"/>
                    <a:pt x="63" y="37"/>
                    <a:pt x="62" y="34"/>
                  </a:cubicBezTo>
                  <a:cubicBezTo>
                    <a:pt x="61" y="33"/>
                    <a:pt x="59" y="31"/>
                    <a:pt x="61" y="29"/>
                  </a:cubicBezTo>
                  <a:cubicBezTo>
                    <a:pt x="64" y="28"/>
                    <a:pt x="66" y="30"/>
                    <a:pt x="67" y="32"/>
                  </a:cubicBezTo>
                  <a:cubicBezTo>
                    <a:pt x="68" y="34"/>
                    <a:pt x="69" y="36"/>
                    <a:pt x="70" y="37"/>
                  </a:cubicBezTo>
                  <a:cubicBezTo>
                    <a:pt x="78" y="40"/>
                    <a:pt x="75" y="47"/>
                    <a:pt x="75" y="53"/>
                  </a:cubicBezTo>
                  <a:cubicBezTo>
                    <a:pt x="76" y="58"/>
                    <a:pt x="70" y="55"/>
                    <a:pt x="68" y="57"/>
                  </a:cubicBezTo>
                  <a:cubicBezTo>
                    <a:pt x="65" y="62"/>
                    <a:pt x="63" y="60"/>
                    <a:pt x="60" y="58"/>
                  </a:cubicBezTo>
                  <a:cubicBezTo>
                    <a:pt x="60" y="57"/>
                    <a:pt x="60" y="57"/>
                    <a:pt x="59" y="57"/>
                  </a:cubicBezTo>
                  <a:cubicBezTo>
                    <a:pt x="57" y="64"/>
                    <a:pt x="54" y="70"/>
                    <a:pt x="47" y="72"/>
                  </a:cubicBezTo>
                  <a:cubicBezTo>
                    <a:pt x="46" y="72"/>
                    <a:pt x="44" y="73"/>
                    <a:pt x="44" y="72"/>
                  </a:cubicBezTo>
                  <a:cubicBezTo>
                    <a:pt x="42" y="68"/>
                    <a:pt x="38" y="69"/>
                    <a:pt x="34" y="68"/>
                  </a:cubicBezTo>
                  <a:cubicBezTo>
                    <a:pt x="32" y="68"/>
                    <a:pt x="30" y="65"/>
                    <a:pt x="30" y="62"/>
                  </a:cubicBezTo>
                  <a:cubicBezTo>
                    <a:pt x="30" y="60"/>
                    <a:pt x="30" y="59"/>
                    <a:pt x="30" y="57"/>
                  </a:cubicBezTo>
                  <a:cubicBezTo>
                    <a:pt x="31" y="53"/>
                    <a:pt x="29" y="52"/>
                    <a:pt x="26" y="53"/>
                  </a:cubicBezTo>
                  <a:cubicBezTo>
                    <a:pt x="19" y="53"/>
                    <a:pt x="14" y="50"/>
                    <a:pt x="9" y="45"/>
                  </a:cubicBezTo>
                  <a:cubicBezTo>
                    <a:pt x="8" y="44"/>
                    <a:pt x="6" y="42"/>
                    <a:pt x="8" y="41"/>
                  </a:cubicBezTo>
                  <a:cubicBezTo>
                    <a:pt x="11" y="36"/>
                    <a:pt x="7" y="36"/>
                    <a:pt x="4" y="36"/>
                  </a:cubicBezTo>
                  <a:cubicBezTo>
                    <a:pt x="3" y="35"/>
                    <a:pt x="2" y="35"/>
                    <a:pt x="0" y="35"/>
                  </a:cubicBezTo>
                  <a:cubicBezTo>
                    <a:pt x="1" y="34"/>
                    <a:pt x="1" y="32"/>
                    <a:pt x="1" y="31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96">
              <a:extLst>
                <a:ext uri="{FF2B5EF4-FFF2-40B4-BE49-F238E27FC236}">
                  <a16:creationId xmlns:a16="http://schemas.microsoft.com/office/drawing/2014/main" id="{F9FD5404-0EE8-CFBB-2395-EC10DE22BE65}"/>
                </a:ext>
              </a:extLst>
            </p:cNvPr>
            <p:cNvSpPr/>
            <p:nvPr userDrawn="1"/>
          </p:nvSpPr>
          <p:spPr bwMode="auto">
            <a:xfrm>
              <a:off x="10487025" y="6413500"/>
              <a:ext cx="128587" cy="173038"/>
            </a:xfrm>
            <a:custGeom>
              <a:avLst/>
              <a:gdLst>
                <a:gd name="T0" fmla="*/ 28 w 34"/>
                <a:gd name="T1" fmla="*/ 46 h 46"/>
                <a:gd name="T2" fmla="*/ 28 w 34"/>
                <a:gd name="T3" fmla="*/ 40 h 46"/>
                <a:gd name="T4" fmla="*/ 24 w 34"/>
                <a:gd name="T5" fmla="*/ 32 h 46"/>
                <a:gd name="T6" fmla="*/ 20 w 34"/>
                <a:gd name="T7" fmla="*/ 27 h 46"/>
                <a:gd name="T8" fmla="*/ 14 w 34"/>
                <a:gd name="T9" fmla="*/ 23 h 46"/>
                <a:gd name="T10" fmla="*/ 0 w 34"/>
                <a:gd name="T11" fmla="*/ 9 h 46"/>
                <a:gd name="T12" fmla="*/ 3 w 34"/>
                <a:gd name="T13" fmla="*/ 1 h 46"/>
                <a:gd name="T14" fmla="*/ 6 w 34"/>
                <a:gd name="T15" fmla="*/ 1 h 46"/>
                <a:gd name="T16" fmla="*/ 11 w 34"/>
                <a:gd name="T17" fmla="*/ 0 h 46"/>
                <a:gd name="T18" fmla="*/ 18 w 34"/>
                <a:gd name="T19" fmla="*/ 5 h 46"/>
                <a:gd name="T20" fmla="*/ 25 w 34"/>
                <a:gd name="T21" fmla="*/ 17 h 46"/>
                <a:gd name="T22" fmla="*/ 31 w 34"/>
                <a:gd name="T23" fmla="*/ 21 h 46"/>
                <a:gd name="T24" fmla="*/ 34 w 34"/>
                <a:gd name="T25" fmla="*/ 23 h 46"/>
                <a:gd name="T26" fmla="*/ 29 w 34"/>
                <a:gd name="T27" fmla="*/ 28 h 46"/>
                <a:gd name="T28" fmla="*/ 28 w 34"/>
                <a:gd name="T2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46">
                  <a:moveTo>
                    <a:pt x="28" y="46"/>
                  </a:moveTo>
                  <a:cubicBezTo>
                    <a:pt x="28" y="44"/>
                    <a:pt x="28" y="42"/>
                    <a:pt x="28" y="40"/>
                  </a:cubicBezTo>
                  <a:cubicBezTo>
                    <a:pt x="28" y="37"/>
                    <a:pt x="29" y="33"/>
                    <a:pt x="24" y="32"/>
                  </a:cubicBezTo>
                  <a:cubicBezTo>
                    <a:pt x="22" y="32"/>
                    <a:pt x="20" y="29"/>
                    <a:pt x="20" y="27"/>
                  </a:cubicBezTo>
                  <a:cubicBezTo>
                    <a:pt x="19" y="24"/>
                    <a:pt x="17" y="22"/>
                    <a:pt x="14" y="23"/>
                  </a:cubicBezTo>
                  <a:cubicBezTo>
                    <a:pt x="7" y="21"/>
                    <a:pt x="3" y="16"/>
                    <a:pt x="0" y="9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4" y="1"/>
                    <a:pt x="5" y="3"/>
                    <a:pt x="6" y="1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5" y="0"/>
                    <a:pt x="16" y="3"/>
                    <a:pt x="18" y="5"/>
                  </a:cubicBezTo>
                  <a:cubicBezTo>
                    <a:pt x="20" y="9"/>
                    <a:pt x="22" y="13"/>
                    <a:pt x="25" y="17"/>
                  </a:cubicBezTo>
                  <a:cubicBezTo>
                    <a:pt x="26" y="19"/>
                    <a:pt x="28" y="20"/>
                    <a:pt x="31" y="21"/>
                  </a:cubicBezTo>
                  <a:cubicBezTo>
                    <a:pt x="32" y="21"/>
                    <a:pt x="34" y="21"/>
                    <a:pt x="34" y="23"/>
                  </a:cubicBezTo>
                  <a:cubicBezTo>
                    <a:pt x="30" y="22"/>
                    <a:pt x="29" y="24"/>
                    <a:pt x="29" y="28"/>
                  </a:cubicBezTo>
                  <a:cubicBezTo>
                    <a:pt x="29" y="34"/>
                    <a:pt x="30" y="40"/>
                    <a:pt x="28" y="46"/>
                  </a:cubicBezTo>
                  <a:close/>
                </a:path>
              </a:pathLst>
            </a:custGeom>
            <a:solidFill>
              <a:srgbClr val="F9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97">
              <a:extLst>
                <a:ext uri="{FF2B5EF4-FFF2-40B4-BE49-F238E27FC236}">
                  <a16:creationId xmlns:a16="http://schemas.microsoft.com/office/drawing/2014/main" id="{47E83964-F0DB-7911-BEE1-EF9CC4680E41}"/>
                </a:ext>
              </a:extLst>
            </p:cNvPr>
            <p:cNvSpPr/>
            <p:nvPr userDrawn="1"/>
          </p:nvSpPr>
          <p:spPr bwMode="auto">
            <a:xfrm>
              <a:off x="10487025" y="6715125"/>
              <a:ext cx="101600" cy="109538"/>
            </a:xfrm>
            <a:custGeom>
              <a:avLst/>
              <a:gdLst>
                <a:gd name="T0" fmla="*/ 27 w 27"/>
                <a:gd name="T1" fmla="*/ 10 h 29"/>
                <a:gd name="T2" fmla="*/ 20 w 27"/>
                <a:gd name="T3" fmla="*/ 22 h 29"/>
                <a:gd name="T4" fmla="*/ 13 w 27"/>
                <a:gd name="T5" fmla="*/ 26 h 29"/>
                <a:gd name="T6" fmla="*/ 9 w 27"/>
                <a:gd name="T7" fmla="*/ 28 h 29"/>
                <a:gd name="T8" fmla="*/ 2 w 27"/>
                <a:gd name="T9" fmla="*/ 27 h 29"/>
                <a:gd name="T10" fmla="*/ 1 w 27"/>
                <a:gd name="T11" fmla="*/ 21 h 29"/>
                <a:gd name="T12" fmla="*/ 2 w 27"/>
                <a:gd name="T13" fmla="*/ 15 h 29"/>
                <a:gd name="T14" fmla="*/ 5 w 27"/>
                <a:gd name="T15" fmla="*/ 9 h 29"/>
                <a:gd name="T16" fmla="*/ 9 w 27"/>
                <a:gd name="T17" fmla="*/ 3 h 29"/>
                <a:gd name="T18" fmla="*/ 12 w 27"/>
                <a:gd name="T19" fmla="*/ 2 h 29"/>
                <a:gd name="T20" fmla="*/ 18 w 27"/>
                <a:gd name="T21" fmla="*/ 4 h 29"/>
                <a:gd name="T22" fmla="*/ 22 w 27"/>
                <a:gd name="T23" fmla="*/ 6 h 29"/>
                <a:gd name="T24" fmla="*/ 27 w 27"/>
                <a:gd name="T25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8">
                  <a:moveTo>
                    <a:pt x="27" y="10"/>
                  </a:moveTo>
                  <a:cubicBezTo>
                    <a:pt x="23" y="13"/>
                    <a:pt x="22" y="18"/>
                    <a:pt x="20" y="22"/>
                  </a:cubicBezTo>
                  <a:cubicBezTo>
                    <a:pt x="19" y="25"/>
                    <a:pt x="17" y="28"/>
                    <a:pt x="13" y="26"/>
                  </a:cubicBezTo>
                  <a:cubicBezTo>
                    <a:pt x="11" y="25"/>
                    <a:pt x="10" y="27"/>
                    <a:pt x="9" y="28"/>
                  </a:cubicBezTo>
                  <a:cubicBezTo>
                    <a:pt x="6" y="29"/>
                    <a:pt x="4" y="29"/>
                    <a:pt x="2" y="27"/>
                  </a:cubicBezTo>
                  <a:cubicBezTo>
                    <a:pt x="0" y="26"/>
                    <a:pt x="0" y="23"/>
                    <a:pt x="1" y="21"/>
                  </a:cubicBezTo>
                  <a:cubicBezTo>
                    <a:pt x="2" y="19"/>
                    <a:pt x="2" y="17"/>
                    <a:pt x="2" y="15"/>
                  </a:cubicBezTo>
                  <a:cubicBezTo>
                    <a:pt x="1" y="13"/>
                    <a:pt x="3" y="10"/>
                    <a:pt x="5" y="9"/>
                  </a:cubicBezTo>
                  <a:cubicBezTo>
                    <a:pt x="7" y="7"/>
                    <a:pt x="8" y="5"/>
                    <a:pt x="9" y="3"/>
                  </a:cubicBezTo>
                  <a:cubicBezTo>
                    <a:pt x="10" y="3"/>
                    <a:pt x="11" y="2"/>
                    <a:pt x="12" y="2"/>
                  </a:cubicBezTo>
                  <a:cubicBezTo>
                    <a:pt x="15" y="0"/>
                    <a:pt x="17" y="1"/>
                    <a:pt x="18" y="4"/>
                  </a:cubicBezTo>
                  <a:cubicBezTo>
                    <a:pt x="19" y="6"/>
                    <a:pt x="20" y="7"/>
                    <a:pt x="22" y="6"/>
                  </a:cubicBezTo>
                  <a:cubicBezTo>
                    <a:pt x="25" y="5"/>
                    <a:pt x="25" y="9"/>
                    <a:pt x="27" y="10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98">
              <a:extLst>
                <a:ext uri="{FF2B5EF4-FFF2-40B4-BE49-F238E27FC236}">
                  <a16:creationId xmlns:a16="http://schemas.microsoft.com/office/drawing/2014/main" id="{613E2B47-D505-0A07-C787-167823E15DA4}"/>
                </a:ext>
              </a:extLst>
            </p:cNvPr>
            <p:cNvSpPr/>
            <p:nvPr userDrawn="1"/>
          </p:nvSpPr>
          <p:spPr bwMode="auto">
            <a:xfrm>
              <a:off x="10099675" y="6718300"/>
              <a:ext cx="82550" cy="112713"/>
            </a:xfrm>
            <a:custGeom>
              <a:avLst/>
              <a:gdLst>
                <a:gd name="T0" fmla="*/ 22 w 22"/>
                <a:gd name="T1" fmla="*/ 10 h 30"/>
                <a:gd name="T2" fmla="*/ 19 w 22"/>
                <a:gd name="T3" fmla="*/ 23 h 30"/>
                <a:gd name="T4" fmla="*/ 12 w 22"/>
                <a:gd name="T5" fmla="*/ 30 h 30"/>
                <a:gd name="T6" fmla="*/ 2 w 22"/>
                <a:gd name="T7" fmla="*/ 21 h 30"/>
                <a:gd name="T8" fmla="*/ 4 w 22"/>
                <a:gd name="T9" fmla="*/ 4 h 30"/>
                <a:gd name="T10" fmla="*/ 12 w 22"/>
                <a:gd name="T11" fmla="*/ 3 h 30"/>
                <a:gd name="T12" fmla="*/ 13 w 22"/>
                <a:gd name="T13" fmla="*/ 3 h 30"/>
                <a:gd name="T14" fmla="*/ 22 w 22"/>
                <a:gd name="T15" fmla="*/ 10 h 30"/>
                <a:gd name="T16" fmla="*/ 22 w 22"/>
                <a:gd name="T17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22" y="10"/>
                  </a:moveTo>
                  <a:cubicBezTo>
                    <a:pt x="21" y="15"/>
                    <a:pt x="21" y="19"/>
                    <a:pt x="19" y="23"/>
                  </a:cubicBezTo>
                  <a:cubicBezTo>
                    <a:pt x="17" y="26"/>
                    <a:pt x="17" y="30"/>
                    <a:pt x="12" y="30"/>
                  </a:cubicBezTo>
                  <a:cubicBezTo>
                    <a:pt x="9" y="30"/>
                    <a:pt x="3" y="25"/>
                    <a:pt x="2" y="21"/>
                  </a:cubicBezTo>
                  <a:cubicBezTo>
                    <a:pt x="0" y="15"/>
                    <a:pt x="2" y="9"/>
                    <a:pt x="4" y="4"/>
                  </a:cubicBezTo>
                  <a:cubicBezTo>
                    <a:pt x="6" y="2"/>
                    <a:pt x="9" y="0"/>
                    <a:pt x="12" y="3"/>
                  </a:cubicBezTo>
                  <a:cubicBezTo>
                    <a:pt x="12" y="3"/>
                    <a:pt x="12" y="3"/>
                    <a:pt x="13" y="3"/>
                  </a:cubicBezTo>
                  <a:cubicBezTo>
                    <a:pt x="20" y="0"/>
                    <a:pt x="19" y="7"/>
                    <a:pt x="22" y="10"/>
                  </a:cubicBezTo>
                  <a:cubicBezTo>
                    <a:pt x="22" y="11"/>
                    <a:pt x="22" y="10"/>
                    <a:pt x="22" y="10"/>
                  </a:cubicBezTo>
                  <a:close/>
                </a:path>
              </a:pathLst>
            </a:custGeom>
            <a:solidFill>
              <a:srgbClr val="E7C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99">
              <a:extLst>
                <a:ext uri="{FF2B5EF4-FFF2-40B4-BE49-F238E27FC236}">
                  <a16:creationId xmlns:a16="http://schemas.microsoft.com/office/drawing/2014/main" id="{FEE20940-8985-B22C-1031-8922CFFB1CDA}"/>
                </a:ext>
              </a:extLst>
            </p:cNvPr>
            <p:cNvSpPr/>
            <p:nvPr userDrawn="1"/>
          </p:nvSpPr>
          <p:spPr bwMode="auto">
            <a:xfrm>
              <a:off x="10174288" y="6684963"/>
              <a:ext cx="101600" cy="101600"/>
            </a:xfrm>
            <a:custGeom>
              <a:avLst/>
              <a:gdLst>
                <a:gd name="T0" fmla="*/ 26 w 27"/>
                <a:gd name="T1" fmla="*/ 6 h 27"/>
                <a:gd name="T2" fmla="*/ 25 w 27"/>
                <a:gd name="T3" fmla="*/ 12 h 27"/>
                <a:gd name="T4" fmla="*/ 22 w 27"/>
                <a:gd name="T5" fmla="*/ 22 h 27"/>
                <a:gd name="T6" fmla="*/ 5 w 27"/>
                <a:gd name="T7" fmla="*/ 19 h 27"/>
                <a:gd name="T8" fmla="*/ 2 w 27"/>
                <a:gd name="T9" fmla="*/ 19 h 27"/>
                <a:gd name="T10" fmla="*/ 1 w 27"/>
                <a:gd name="T11" fmla="*/ 12 h 27"/>
                <a:gd name="T12" fmla="*/ 7 w 27"/>
                <a:gd name="T13" fmla="*/ 0 h 27"/>
                <a:gd name="T14" fmla="*/ 7 w 27"/>
                <a:gd name="T15" fmla="*/ 0 h 27"/>
                <a:gd name="T16" fmla="*/ 17 w 27"/>
                <a:gd name="T17" fmla="*/ 7 h 27"/>
                <a:gd name="T18" fmla="*/ 22 w 27"/>
                <a:gd name="T19" fmla="*/ 4 h 27"/>
                <a:gd name="T20" fmla="*/ 26 w 27"/>
                <a:gd name="T21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27">
                  <a:moveTo>
                    <a:pt x="26" y="6"/>
                  </a:moveTo>
                  <a:cubicBezTo>
                    <a:pt x="25" y="8"/>
                    <a:pt x="25" y="10"/>
                    <a:pt x="25" y="12"/>
                  </a:cubicBezTo>
                  <a:cubicBezTo>
                    <a:pt x="27" y="16"/>
                    <a:pt x="25" y="19"/>
                    <a:pt x="22" y="22"/>
                  </a:cubicBezTo>
                  <a:cubicBezTo>
                    <a:pt x="16" y="27"/>
                    <a:pt x="9" y="26"/>
                    <a:pt x="5" y="19"/>
                  </a:cubicBezTo>
                  <a:cubicBezTo>
                    <a:pt x="4" y="18"/>
                    <a:pt x="4" y="18"/>
                    <a:pt x="2" y="19"/>
                  </a:cubicBezTo>
                  <a:cubicBezTo>
                    <a:pt x="0" y="17"/>
                    <a:pt x="0" y="15"/>
                    <a:pt x="1" y="12"/>
                  </a:cubicBezTo>
                  <a:cubicBezTo>
                    <a:pt x="3" y="8"/>
                    <a:pt x="3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3"/>
                    <a:pt x="15" y="3"/>
                    <a:pt x="17" y="7"/>
                  </a:cubicBezTo>
                  <a:cubicBezTo>
                    <a:pt x="19" y="7"/>
                    <a:pt x="19" y="4"/>
                    <a:pt x="22" y="4"/>
                  </a:cubicBezTo>
                  <a:cubicBezTo>
                    <a:pt x="23" y="4"/>
                    <a:pt x="25" y="5"/>
                    <a:pt x="26" y="6"/>
                  </a:cubicBezTo>
                  <a:close/>
                </a:path>
              </a:pathLst>
            </a:custGeom>
            <a:solidFill>
              <a:srgbClr val="E8C5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200">
              <a:extLst>
                <a:ext uri="{FF2B5EF4-FFF2-40B4-BE49-F238E27FC236}">
                  <a16:creationId xmlns:a16="http://schemas.microsoft.com/office/drawing/2014/main" id="{D04E7BFD-3B09-8E12-5204-827EE3ACEB41}"/>
                </a:ext>
              </a:extLst>
            </p:cNvPr>
            <p:cNvSpPr/>
            <p:nvPr userDrawn="1"/>
          </p:nvSpPr>
          <p:spPr bwMode="auto">
            <a:xfrm>
              <a:off x="10520363" y="6567488"/>
              <a:ext cx="103187" cy="185738"/>
            </a:xfrm>
            <a:custGeom>
              <a:avLst/>
              <a:gdLst>
                <a:gd name="T0" fmla="*/ 18 w 27"/>
                <a:gd name="T1" fmla="*/ 49 h 49"/>
                <a:gd name="T2" fmla="*/ 17 w 27"/>
                <a:gd name="T3" fmla="*/ 49 h 49"/>
                <a:gd name="T4" fmla="*/ 10 w 27"/>
                <a:gd name="T5" fmla="*/ 48 h 49"/>
                <a:gd name="T6" fmla="*/ 9 w 27"/>
                <a:gd name="T7" fmla="*/ 45 h 49"/>
                <a:gd name="T8" fmla="*/ 2 w 27"/>
                <a:gd name="T9" fmla="*/ 43 h 49"/>
                <a:gd name="T10" fmla="*/ 0 w 27"/>
                <a:gd name="T11" fmla="*/ 42 h 49"/>
                <a:gd name="T12" fmla="*/ 14 w 27"/>
                <a:gd name="T13" fmla="*/ 28 h 49"/>
                <a:gd name="T14" fmla="*/ 15 w 27"/>
                <a:gd name="T15" fmla="*/ 26 h 49"/>
                <a:gd name="T16" fmla="*/ 25 w 27"/>
                <a:gd name="T17" fmla="*/ 0 h 49"/>
                <a:gd name="T18" fmla="*/ 27 w 27"/>
                <a:gd name="T19" fmla="*/ 6 h 49"/>
                <a:gd name="T20" fmla="*/ 19 w 27"/>
                <a:gd name="T21" fmla="*/ 28 h 49"/>
                <a:gd name="T22" fmla="*/ 18 w 27"/>
                <a:gd name="T23" fmla="*/ 39 h 49"/>
                <a:gd name="T24" fmla="*/ 18 w 27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49">
                  <a:moveTo>
                    <a:pt x="18" y="49"/>
                  </a:moveTo>
                  <a:cubicBezTo>
                    <a:pt x="18" y="49"/>
                    <a:pt x="17" y="49"/>
                    <a:pt x="17" y="49"/>
                  </a:cubicBezTo>
                  <a:cubicBezTo>
                    <a:pt x="15" y="47"/>
                    <a:pt x="13" y="45"/>
                    <a:pt x="10" y="48"/>
                  </a:cubicBezTo>
                  <a:cubicBezTo>
                    <a:pt x="10" y="48"/>
                    <a:pt x="9" y="46"/>
                    <a:pt x="9" y="45"/>
                  </a:cubicBezTo>
                  <a:cubicBezTo>
                    <a:pt x="8" y="41"/>
                    <a:pt x="6" y="40"/>
                    <a:pt x="2" y="43"/>
                  </a:cubicBezTo>
                  <a:cubicBezTo>
                    <a:pt x="1" y="43"/>
                    <a:pt x="0" y="44"/>
                    <a:pt x="0" y="42"/>
                  </a:cubicBezTo>
                  <a:cubicBezTo>
                    <a:pt x="4" y="37"/>
                    <a:pt x="9" y="33"/>
                    <a:pt x="14" y="28"/>
                  </a:cubicBezTo>
                  <a:cubicBezTo>
                    <a:pt x="14" y="28"/>
                    <a:pt x="15" y="27"/>
                    <a:pt x="15" y="26"/>
                  </a:cubicBezTo>
                  <a:cubicBezTo>
                    <a:pt x="18" y="17"/>
                    <a:pt x="22" y="9"/>
                    <a:pt x="25" y="0"/>
                  </a:cubicBezTo>
                  <a:cubicBezTo>
                    <a:pt x="26" y="2"/>
                    <a:pt x="27" y="4"/>
                    <a:pt x="27" y="6"/>
                  </a:cubicBezTo>
                  <a:cubicBezTo>
                    <a:pt x="24" y="14"/>
                    <a:pt x="21" y="21"/>
                    <a:pt x="19" y="28"/>
                  </a:cubicBezTo>
                  <a:cubicBezTo>
                    <a:pt x="17" y="31"/>
                    <a:pt x="18" y="35"/>
                    <a:pt x="18" y="39"/>
                  </a:cubicBezTo>
                  <a:cubicBezTo>
                    <a:pt x="18" y="42"/>
                    <a:pt x="18" y="45"/>
                    <a:pt x="18" y="49"/>
                  </a:cubicBezTo>
                  <a:close/>
                </a:path>
              </a:pathLst>
            </a:custGeom>
            <a:solidFill>
              <a:srgbClr val="B48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201">
              <a:extLst>
                <a:ext uri="{FF2B5EF4-FFF2-40B4-BE49-F238E27FC236}">
                  <a16:creationId xmlns:a16="http://schemas.microsoft.com/office/drawing/2014/main" id="{C479E45C-491F-DEB0-951F-4B29D86CD54C}"/>
                </a:ext>
              </a:extLst>
            </p:cNvPr>
            <p:cNvSpPr/>
            <p:nvPr userDrawn="1"/>
          </p:nvSpPr>
          <p:spPr bwMode="auto">
            <a:xfrm>
              <a:off x="10193338" y="6597650"/>
              <a:ext cx="82550" cy="125413"/>
            </a:xfrm>
            <a:custGeom>
              <a:avLst/>
              <a:gdLst>
                <a:gd name="T0" fmla="*/ 21 w 22"/>
                <a:gd name="T1" fmla="*/ 29 h 33"/>
                <a:gd name="T2" fmla="*/ 19 w 22"/>
                <a:gd name="T3" fmla="*/ 29 h 33"/>
                <a:gd name="T4" fmla="*/ 14 w 22"/>
                <a:gd name="T5" fmla="*/ 31 h 33"/>
                <a:gd name="T6" fmla="*/ 12 w 22"/>
                <a:gd name="T7" fmla="*/ 33 h 33"/>
                <a:gd name="T8" fmla="*/ 11 w 22"/>
                <a:gd name="T9" fmla="*/ 30 h 33"/>
                <a:gd name="T10" fmla="*/ 10 w 22"/>
                <a:gd name="T11" fmla="*/ 28 h 33"/>
                <a:gd name="T12" fmla="*/ 2 w 22"/>
                <a:gd name="T13" fmla="*/ 23 h 33"/>
                <a:gd name="T14" fmla="*/ 3 w 22"/>
                <a:gd name="T15" fmla="*/ 19 h 33"/>
                <a:gd name="T16" fmla="*/ 14 w 22"/>
                <a:gd name="T17" fmla="*/ 2 h 33"/>
                <a:gd name="T18" fmla="*/ 16 w 22"/>
                <a:gd name="T19" fmla="*/ 0 h 33"/>
                <a:gd name="T20" fmla="*/ 18 w 22"/>
                <a:gd name="T21" fmla="*/ 10 h 33"/>
                <a:gd name="T22" fmla="*/ 21 w 22"/>
                <a:gd name="T23" fmla="*/ 24 h 33"/>
                <a:gd name="T24" fmla="*/ 21 w 22"/>
                <a:gd name="T25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33">
                  <a:moveTo>
                    <a:pt x="21" y="29"/>
                  </a:moveTo>
                  <a:cubicBezTo>
                    <a:pt x="20" y="29"/>
                    <a:pt x="20" y="29"/>
                    <a:pt x="19" y="29"/>
                  </a:cubicBezTo>
                  <a:cubicBezTo>
                    <a:pt x="17" y="27"/>
                    <a:pt x="15" y="27"/>
                    <a:pt x="14" y="31"/>
                  </a:cubicBezTo>
                  <a:cubicBezTo>
                    <a:pt x="14" y="32"/>
                    <a:pt x="14" y="33"/>
                    <a:pt x="12" y="33"/>
                  </a:cubicBezTo>
                  <a:cubicBezTo>
                    <a:pt x="11" y="32"/>
                    <a:pt x="11" y="31"/>
                    <a:pt x="11" y="30"/>
                  </a:cubicBezTo>
                  <a:cubicBezTo>
                    <a:pt x="10" y="30"/>
                    <a:pt x="10" y="28"/>
                    <a:pt x="10" y="28"/>
                  </a:cubicBezTo>
                  <a:cubicBezTo>
                    <a:pt x="5" y="29"/>
                    <a:pt x="4" y="26"/>
                    <a:pt x="2" y="23"/>
                  </a:cubicBezTo>
                  <a:cubicBezTo>
                    <a:pt x="0" y="21"/>
                    <a:pt x="2" y="20"/>
                    <a:pt x="3" y="19"/>
                  </a:cubicBezTo>
                  <a:cubicBezTo>
                    <a:pt x="7" y="14"/>
                    <a:pt x="10" y="8"/>
                    <a:pt x="14" y="2"/>
                  </a:cubicBezTo>
                  <a:cubicBezTo>
                    <a:pt x="15" y="2"/>
                    <a:pt x="14" y="0"/>
                    <a:pt x="16" y="0"/>
                  </a:cubicBezTo>
                  <a:cubicBezTo>
                    <a:pt x="17" y="3"/>
                    <a:pt x="14" y="8"/>
                    <a:pt x="18" y="10"/>
                  </a:cubicBezTo>
                  <a:cubicBezTo>
                    <a:pt x="18" y="15"/>
                    <a:pt x="19" y="19"/>
                    <a:pt x="21" y="24"/>
                  </a:cubicBezTo>
                  <a:cubicBezTo>
                    <a:pt x="21" y="25"/>
                    <a:pt x="22" y="27"/>
                    <a:pt x="21" y="29"/>
                  </a:cubicBezTo>
                  <a:close/>
                </a:path>
              </a:pathLst>
            </a:custGeom>
            <a:solidFill>
              <a:srgbClr val="BA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202">
              <a:extLst>
                <a:ext uri="{FF2B5EF4-FFF2-40B4-BE49-F238E27FC236}">
                  <a16:creationId xmlns:a16="http://schemas.microsoft.com/office/drawing/2014/main" id="{8FE309D8-B7B2-5DB2-C624-DEAEF1A13A39}"/>
                </a:ext>
              </a:extLst>
            </p:cNvPr>
            <p:cNvSpPr/>
            <p:nvPr userDrawn="1"/>
          </p:nvSpPr>
          <p:spPr bwMode="auto">
            <a:xfrm>
              <a:off x="9959975" y="6775450"/>
              <a:ext cx="117475" cy="74613"/>
            </a:xfrm>
            <a:custGeom>
              <a:avLst/>
              <a:gdLst>
                <a:gd name="T0" fmla="*/ 29 w 31"/>
                <a:gd name="T1" fmla="*/ 20 h 20"/>
                <a:gd name="T2" fmla="*/ 19 w 31"/>
                <a:gd name="T3" fmla="*/ 14 h 20"/>
                <a:gd name="T4" fmla="*/ 15 w 31"/>
                <a:gd name="T5" fmla="*/ 15 h 20"/>
                <a:gd name="T6" fmla="*/ 10 w 31"/>
                <a:gd name="T7" fmla="*/ 17 h 20"/>
                <a:gd name="T8" fmla="*/ 8 w 31"/>
                <a:gd name="T9" fmla="*/ 17 h 20"/>
                <a:gd name="T10" fmla="*/ 1 w 31"/>
                <a:gd name="T11" fmla="*/ 18 h 20"/>
                <a:gd name="T12" fmla="*/ 1 w 31"/>
                <a:gd name="T13" fmla="*/ 14 h 20"/>
                <a:gd name="T14" fmla="*/ 12 w 31"/>
                <a:gd name="T15" fmla="*/ 2 h 20"/>
                <a:gd name="T16" fmla="*/ 14 w 31"/>
                <a:gd name="T17" fmla="*/ 0 h 20"/>
                <a:gd name="T18" fmla="*/ 16 w 31"/>
                <a:gd name="T19" fmla="*/ 3 h 20"/>
                <a:gd name="T20" fmla="*/ 25 w 31"/>
                <a:gd name="T21" fmla="*/ 11 h 20"/>
                <a:gd name="T22" fmla="*/ 29 w 31"/>
                <a:gd name="T2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0">
                  <a:moveTo>
                    <a:pt x="29" y="20"/>
                  </a:moveTo>
                  <a:cubicBezTo>
                    <a:pt x="24" y="20"/>
                    <a:pt x="22" y="17"/>
                    <a:pt x="19" y="14"/>
                  </a:cubicBezTo>
                  <a:cubicBezTo>
                    <a:pt x="17" y="12"/>
                    <a:pt x="16" y="12"/>
                    <a:pt x="15" y="15"/>
                  </a:cubicBezTo>
                  <a:cubicBezTo>
                    <a:pt x="14" y="17"/>
                    <a:pt x="13" y="19"/>
                    <a:pt x="10" y="17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6" y="20"/>
                    <a:pt x="3" y="19"/>
                    <a:pt x="1" y="18"/>
                  </a:cubicBezTo>
                  <a:cubicBezTo>
                    <a:pt x="0" y="17"/>
                    <a:pt x="0" y="15"/>
                    <a:pt x="1" y="14"/>
                  </a:cubicBezTo>
                  <a:cubicBezTo>
                    <a:pt x="4" y="10"/>
                    <a:pt x="7" y="5"/>
                    <a:pt x="12" y="2"/>
                  </a:cubicBezTo>
                  <a:cubicBezTo>
                    <a:pt x="13" y="2"/>
                    <a:pt x="13" y="0"/>
                    <a:pt x="14" y="0"/>
                  </a:cubicBezTo>
                  <a:cubicBezTo>
                    <a:pt x="16" y="0"/>
                    <a:pt x="15" y="2"/>
                    <a:pt x="16" y="3"/>
                  </a:cubicBezTo>
                  <a:cubicBezTo>
                    <a:pt x="19" y="6"/>
                    <a:pt x="22" y="9"/>
                    <a:pt x="25" y="11"/>
                  </a:cubicBezTo>
                  <a:cubicBezTo>
                    <a:pt x="28" y="14"/>
                    <a:pt x="31" y="16"/>
                    <a:pt x="29" y="20"/>
                  </a:cubicBezTo>
                  <a:close/>
                </a:path>
              </a:pathLst>
            </a:custGeom>
            <a:solidFill>
              <a:srgbClr val="B3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203">
              <a:extLst>
                <a:ext uri="{FF2B5EF4-FFF2-40B4-BE49-F238E27FC236}">
                  <a16:creationId xmlns:a16="http://schemas.microsoft.com/office/drawing/2014/main" id="{57C7192E-666F-F518-484C-D64E0FE30845}"/>
                </a:ext>
              </a:extLst>
            </p:cNvPr>
            <p:cNvSpPr/>
            <p:nvPr userDrawn="1"/>
          </p:nvSpPr>
          <p:spPr bwMode="auto">
            <a:xfrm>
              <a:off x="10113963" y="6594475"/>
              <a:ext cx="76200" cy="161925"/>
            </a:xfrm>
            <a:custGeom>
              <a:avLst/>
              <a:gdLst>
                <a:gd name="T0" fmla="*/ 17 w 20"/>
                <a:gd name="T1" fmla="*/ 36 h 43"/>
                <a:gd name="T2" fmla="*/ 18 w 20"/>
                <a:gd name="T3" fmla="*/ 43 h 43"/>
                <a:gd name="T4" fmla="*/ 18 w 20"/>
                <a:gd name="T5" fmla="*/ 43 h 43"/>
                <a:gd name="T6" fmla="*/ 15 w 20"/>
                <a:gd name="T7" fmla="*/ 40 h 43"/>
                <a:gd name="T8" fmla="*/ 13 w 20"/>
                <a:gd name="T9" fmla="*/ 36 h 43"/>
                <a:gd name="T10" fmla="*/ 0 w 20"/>
                <a:gd name="T11" fmla="*/ 37 h 43"/>
                <a:gd name="T12" fmla="*/ 1 w 20"/>
                <a:gd name="T13" fmla="*/ 33 h 43"/>
                <a:gd name="T14" fmla="*/ 15 w 20"/>
                <a:gd name="T15" fmla="*/ 3 h 43"/>
                <a:gd name="T16" fmla="*/ 16 w 20"/>
                <a:gd name="T17" fmla="*/ 2 h 43"/>
                <a:gd name="T18" fmla="*/ 18 w 20"/>
                <a:gd name="T19" fmla="*/ 0 h 43"/>
                <a:gd name="T20" fmla="*/ 19 w 20"/>
                <a:gd name="T21" fmla="*/ 2 h 43"/>
                <a:gd name="T22" fmla="*/ 17 w 20"/>
                <a:gd name="T23" fmla="*/ 14 h 43"/>
                <a:gd name="T24" fmla="*/ 17 w 20"/>
                <a:gd name="T25" fmla="*/ 23 h 43"/>
                <a:gd name="T26" fmla="*/ 17 w 20"/>
                <a:gd name="T27" fmla="*/ 3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43">
                  <a:moveTo>
                    <a:pt x="17" y="36"/>
                  </a:moveTo>
                  <a:cubicBezTo>
                    <a:pt x="17" y="38"/>
                    <a:pt x="18" y="40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6" y="43"/>
                    <a:pt x="16" y="42"/>
                    <a:pt x="15" y="40"/>
                  </a:cubicBezTo>
                  <a:cubicBezTo>
                    <a:pt x="14" y="39"/>
                    <a:pt x="14" y="38"/>
                    <a:pt x="13" y="36"/>
                  </a:cubicBezTo>
                  <a:cubicBezTo>
                    <a:pt x="9" y="41"/>
                    <a:pt x="4" y="32"/>
                    <a:pt x="0" y="37"/>
                  </a:cubicBezTo>
                  <a:cubicBezTo>
                    <a:pt x="0" y="35"/>
                    <a:pt x="0" y="34"/>
                    <a:pt x="1" y="33"/>
                  </a:cubicBezTo>
                  <a:cubicBezTo>
                    <a:pt x="9" y="25"/>
                    <a:pt x="13" y="15"/>
                    <a:pt x="15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19" y="0"/>
                    <a:pt x="19" y="2"/>
                    <a:pt x="19" y="2"/>
                  </a:cubicBezTo>
                  <a:cubicBezTo>
                    <a:pt x="20" y="6"/>
                    <a:pt x="18" y="10"/>
                    <a:pt x="17" y="14"/>
                  </a:cubicBezTo>
                  <a:cubicBezTo>
                    <a:pt x="17" y="17"/>
                    <a:pt x="16" y="20"/>
                    <a:pt x="17" y="23"/>
                  </a:cubicBezTo>
                  <a:cubicBezTo>
                    <a:pt x="19" y="27"/>
                    <a:pt x="19" y="32"/>
                    <a:pt x="17" y="36"/>
                  </a:cubicBezTo>
                  <a:close/>
                </a:path>
              </a:pathLst>
            </a:custGeom>
            <a:solidFill>
              <a:srgbClr val="B6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204">
              <a:extLst>
                <a:ext uri="{FF2B5EF4-FFF2-40B4-BE49-F238E27FC236}">
                  <a16:creationId xmlns:a16="http://schemas.microsoft.com/office/drawing/2014/main" id="{83E9B405-7519-6F86-F546-D079ABFB29A3}"/>
                </a:ext>
              </a:extLst>
            </p:cNvPr>
            <p:cNvSpPr/>
            <p:nvPr userDrawn="1"/>
          </p:nvSpPr>
          <p:spPr bwMode="auto">
            <a:xfrm>
              <a:off x="10006013" y="6669088"/>
              <a:ext cx="19050" cy="117475"/>
            </a:xfrm>
            <a:custGeom>
              <a:avLst/>
              <a:gdLst>
                <a:gd name="T0" fmla="*/ 4 w 5"/>
                <a:gd name="T1" fmla="*/ 31 h 31"/>
                <a:gd name="T2" fmla="*/ 0 w 5"/>
                <a:gd name="T3" fmla="*/ 30 h 31"/>
                <a:gd name="T4" fmla="*/ 0 w 5"/>
                <a:gd name="T5" fmla="*/ 2 h 31"/>
                <a:gd name="T6" fmla="*/ 4 w 5"/>
                <a:gd name="T7" fmla="*/ 4 h 31"/>
                <a:gd name="T8" fmla="*/ 5 w 5"/>
                <a:gd name="T9" fmla="*/ 9 h 31"/>
                <a:gd name="T10" fmla="*/ 4 w 5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1">
                  <a:moveTo>
                    <a:pt x="4" y="31"/>
                  </a:moveTo>
                  <a:cubicBezTo>
                    <a:pt x="3" y="30"/>
                    <a:pt x="2" y="27"/>
                    <a:pt x="0" y="30"/>
                  </a:cubicBezTo>
                  <a:cubicBezTo>
                    <a:pt x="1" y="21"/>
                    <a:pt x="2" y="11"/>
                    <a:pt x="0" y="2"/>
                  </a:cubicBezTo>
                  <a:cubicBezTo>
                    <a:pt x="3" y="0"/>
                    <a:pt x="4" y="2"/>
                    <a:pt x="4" y="4"/>
                  </a:cubicBezTo>
                  <a:cubicBezTo>
                    <a:pt x="5" y="6"/>
                    <a:pt x="4" y="8"/>
                    <a:pt x="5" y="9"/>
                  </a:cubicBezTo>
                  <a:cubicBezTo>
                    <a:pt x="5" y="17"/>
                    <a:pt x="4" y="24"/>
                    <a:pt x="4" y="31"/>
                  </a:cubicBezTo>
                  <a:close/>
                </a:path>
              </a:pathLst>
            </a:custGeom>
            <a:solidFill>
              <a:srgbClr val="B7A6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205">
              <a:extLst>
                <a:ext uri="{FF2B5EF4-FFF2-40B4-BE49-F238E27FC236}">
                  <a16:creationId xmlns:a16="http://schemas.microsoft.com/office/drawing/2014/main" id="{6C12A444-B58A-E3FE-69A5-2A6D9F0FC8C6}"/>
                </a:ext>
              </a:extLst>
            </p:cNvPr>
            <p:cNvSpPr/>
            <p:nvPr userDrawn="1"/>
          </p:nvSpPr>
          <p:spPr bwMode="auto">
            <a:xfrm>
              <a:off x="10577513" y="6470650"/>
              <a:ext cx="63500" cy="33338"/>
            </a:xfrm>
            <a:custGeom>
              <a:avLst/>
              <a:gdLst>
                <a:gd name="T0" fmla="*/ 10 w 17"/>
                <a:gd name="T1" fmla="*/ 8 h 9"/>
                <a:gd name="T2" fmla="*/ 3 w 17"/>
                <a:gd name="T3" fmla="*/ 6 h 9"/>
                <a:gd name="T4" fmla="*/ 0 w 17"/>
                <a:gd name="T5" fmla="*/ 2 h 9"/>
                <a:gd name="T6" fmla="*/ 8 w 17"/>
                <a:gd name="T7" fmla="*/ 2 h 9"/>
                <a:gd name="T8" fmla="*/ 17 w 17"/>
                <a:gd name="T9" fmla="*/ 7 h 9"/>
                <a:gd name="T10" fmla="*/ 13 w 17"/>
                <a:gd name="T11" fmla="*/ 8 h 9"/>
                <a:gd name="T12" fmla="*/ 10 w 17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9">
                  <a:moveTo>
                    <a:pt x="10" y="8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3" y="0"/>
                    <a:pt x="5" y="1"/>
                    <a:pt x="8" y="2"/>
                  </a:cubicBezTo>
                  <a:cubicBezTo>
                    <a:pt x="11" y="3"/>
                    <a:pt x="14" y="4"/>
                    <a:pt x="17" y="7"/>
                  </a:cubicBezTo>
                  <a:cubicBezTo>
                    <a:pt x="15" y="9"/>
                    <a:pt x="14" y="7"/>
                    <a:pt x="13" y="8"/>
                  </a:cubicBezTo>
                  <a:cubicBezTo>
                    <a:pt x="12" y="8"/>
                    <a:pt x="11" y="8"/>
                    <a:pt x="10" y="8"/>
                  </a:cubicBezTo>
                  <a:close/>
                </a:path>
              </a:pathLst>
            </a:custGeom>
            <a:solidFill>
              <a:srgbClr val="745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206">
              <a:extLst>
                <a:ext uri="{FF2B5EF4-FFF2-40B4-BE49-F238E27FC236}">
                  <a16:creationId xmlns:a16="http://schemas.microsoft.com/office/drawing/2014/main" id="{C8964212-5D5D-954B-3DB0-FF13F89973FA}"/>
                </a:ext>
              </a:extLst>
            </p:cNvPr>
            <p:cNvSpPr/>
            <p:nvPr userDrawn="1"/>
          </p:nvSpPr>
          <p:spPr bwMode="auto">
            <a:xfrm>
              <a:off x="10283825" y="6503988"/>
              <a:ext cx="46037" cy="22225"/>
            </a:xfrm>
            <a:custGeom>
              <a:avLst/>
              <a:gdLst>
                <a:gd name="T0" fmla="*/ 8 w 12"/>
                <a:gd name="T1" fmla="*/ 0 h 6"/>
                <a:gd name="T2" fmla="*/ 7 w 12"/>
                <a:gd name="T3" fmla="*/ 4 h 6"/>
                <a:gd name="T4" fmla="*/ 2 w 12"/>
                <a:gd name="T5" fmla="*/ 6 h 6"/>
                <a:gd name="T6" fmla="*/ 2 w 12"/>
                <a:gd name="T7" fmla="*/ 2 h 6"/>
                <a:gd name="T8" fmla="*/ 8 w 12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8" y="0"/>
                  </a:moveTo>
                  <a:cubicBezTo>
                    <a:pt x="12" y="1"/>
                    <a:pt x="10" y="3"/>
                    <a:pt x="7" y="4"/>
                  </a:cubicBezTo>
                  <a:cubicBezTo>
                    <a:pt x="6" y="5"/>
                    <a:pt x="4" y="5"/>
                    <a:pt x="2" y="6"/>
                  </a:cubicBezTo>
                  <a:cubicBezTo>
                    <a:pt x="1" y="4"/>
                    <a:pt x="0" y="3"/>
                    <a:pt x="2" y="2"/>
                  </a:cubicBezTo>
                  <a:cubicBezTo>
                    <a:pt x="4" y="1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6E6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207">
              <a:extLst>
                <a:ext uri="{FF2B5EF4-FFF2-40B4-BE49-F238E27FC236}">
                  <a16:creationId xmlns:a16="http://schemas.microsoft.com/office/drawing/2014/main" id="{714E607A-5B9E-7707-3C56-96882203F46C}"/>
                </a:ext>
              </a:extLst>
            </p:cNvPr>
            <p:cNvSpPr/>
            <p:nvPr userDrawn="1"/>
          </p:nvSpPr>
          <p:spPr bwMode="auto">
            <a:xfrm>
              <a:off x="11872913" y="5416550"/>
              <a:ext cx="149225" cy="115888"/>
            </a:xfrm>
            <a:custGeom>
              <a:avLst/>
              <a:gdLst>
                <a:gd name="T0" fmla="*/ 38 w 40"/>
                <a:gd name="T1" fmla="*/ 15 h 31"/>
                <a:gd name="T2" fmla="*/ 36 w 40"/>
                <a:gd name="T3" fmla="*/ 19 h 31"/>
                <a:gd name="T4" fmla="*/ 30 w 40"/>
                <a:gd name="T5" fmla="*/ 26 h 31"/>
                <a:gd name="T6" fmla="*/ 29 w 40"/>
                <a:gd name="T7" fmla="*/ 27 h 31"/>
                <a:gd name="T8" fmla="*/ 19 w 40"/>
                <a:gd name="T9" fmla="*/ 21 h 31"/>
                <a:gd name="T10" fmla="*/ 17 w 40"/>
                <a:gd name="T11" fmla="*/ 26 h 31"/>
                <a:gd name="T12" fmla="*/ 9 w 40"/>
                <a:gd name="T13" fmla="*/ 27 h 31"/>
                <a:gd name="T14" fmla="*/ 0 w 40"/>
                <a:gd name="T15" fmla="*/ 19 h 31"/>
                <a:gd name="T16" fmla="*/ 4 w 40"/>
                <a:gd name="T17" fmla="*/ 18 h 31"/>
                <a:gd name="T18" fmla="*/ 13 w 40"/>
                <a:gd name="T19" fmla="*/ 15 h 31"/>
                <a:gd name="T20" fmla="*/ 13 w 40"/>
                <a:gd name="T21" fmla="*/ 9 h 31"/>
                <a:gd name="T22" fmla="*/ 12 w 40"/>
                <a:gd name="T23" fmla="*/ 3 h 31"/>
                <a:gd name="T24" fmla="*/ 20 w 40"/>
                <a:gd name="T25" fmla="*/ 2 h 31"/>
                <a:gd name="T26" fmla="*/ 20 w 40"/>
                <a:gd name="T27" fmla="*/ 6 h 31"/>
                <a:gd name="T28" fmla="*/ 20 w 40"/>
                <a:gd name="T29" fmla="*/ 10 h 31"/>
                <a:gd name="T30" fmla="*/ 23 w 40"/>
                <a:gd name="T31" fmla="*/ 9 h 31"/>
                <a:gd name="T32" fmla="*/ 26 w 40"/>
                <a:gd name="T33" fmla="*/ 9 h 31"/>
                <a:gd name="T34" fmla="*/ 34 w 40"/>
                <a:gd name="T35" fmla="*/ 6 h 31"/>
                <a:gd name="T36" fmla="*/ 36 w 40"/>
                <a:gd name="T37" fmla="*/ 7 h 31"/>
                <a:gd name="T38" fmla="*/ 38 w 40"/>
                <a:gd name="T39" fmla="*/ 10 h 31"/>
                <a:gd name="T40" fmla="*/ 38 w 40"/>
                <a:gd name="T41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31">
                  <a:moveTo>
                    <a:pt x="38" y="15"/>
                  </a:moveTo>
                  <a:cubicBezTo>
                    <a:pt x="38" y="16"/>
                    <a:pt x="37" y="17"/>
                    <a:pt x="36" y="19"/>
                  </a:cubicBezTo>
                  <a:cubicBezTo>
                    <a:pt x="36" y="23"/>
                    <a:pt x="35" y="25"/>
                    <a:pt x="30" y="26"/>
                  </a:cubicBezTo>
                  <a:cubicBezTo>
                    <a:pt x="30" y="26"/>
                    <a:pt x="29" y="26"/>
                    <a:pt x="29" y="27"/>
                  </a:cubicBezTo>
                  <a:cubicBezTo>
                    <a:pt x="22" y="31"/>
                    <a:pt x="20" y="30"/>
                    <a:pt x="19" y="21"/>
                  </a:cubicBezTo>
                  <a:cubicBezTo>
                    <a:pt x="18" y="23"/>
                    <a:pt x="18" y="25"/>
                    <a:pt x="17" y="26"/>
                  </a:cubicBezTo>
                  <a:cubicBezTo>
                    <a:pt x="14" y="30"/>
                    <a:pt x="13" y="30"/>
                    <a:pt x="9" y="27"/>
                  </a:cubicBezTo>
                  <a:cubicBezTo>
                    <a:pt x="10" y="21"/>
                    <a:pt x="4" y="21"/>
                    <a:pt x="0" y="19"/>
                  </a:cubicBezTo>
                  <a:cubicBezTo>
                    <a:pt x="1" y="17"/>
                    <a:pt x="3" y="17"/>
                    <a:pt x="4" y="18"/>
                  </a:cubicBezTo>
                  <a:cubicBezTo>
                    <a:pt x="8" y="19"/>
                    <a:pt x="10" y="17"/>
                    <a:pt x="13" y="15"/>
                  </a:cubicBezTo>
                  <a:cubicBezTo>
                    <a:pt x="15" y="14"/>
                    <a:pt x="16" y="11"/>
                    <a:pt x="13" y="9"/>
                  </a:cubicBezTo>
                  <a:cubicBezTo>
                    <a:pt x="12" y="7"/>
                    <a:pt x="10" y="5"/>
                    <a:pt x="12" y="3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3" y="3"/>
                    <a:pt x="21" y="4"/>
                    <a:pt x="20" y="6"/>
                  </a:cubicBezTo>
                  <a:cubicBezTo>
                    <a:pt x="19" y="7"/>
                    <a:pt x="18" y="9"/>
                    <a:pt x="20" y="10"/>
                  </a:cubicBezTo>
                  <a:cubicBezTo>
                    <a:pt x="21" y="12"/>
                    <a:pt x="22" y="10"/>
                    <a:pt x="23" y="9"/>
                  </a:cubicBezTo>
                  <a:cubicBezTo>
                    <a:pt x="24" y="9"/>
                    <a:pt x="25" y="8"/>
                    <a:pt x="26" y="9"/>
                  </a:cubicBezTo>
                  <a:cubicBezTo>
                    <a:pt x="29" y="11"/>
                    <a:pt x="32" y="8"/>
                    <a:pt x="34" y="6"/>
                  </a:cubicBezTo>
                  <a:cubicBezTo>
                    <a:pt x="35" y="5"/>
                    <a:pt x="36" y="5"/>
                    <a:pt x="36" y="7"/>
                  </a:cubicBezTo>
                  <a:cubicBezTo>
                    <a:pt x="36" y="8"/>
                    <a:pt x="37" y="9"/>
                    <a:pt x="38" y="10"/>
                  </a:cubicBezTo>
                  <a:cubicBezTo>
                    <a:pt x="40" y="12"/>
                    <a:pt x="39" y="13"/>
                    <a:pt x="38" y="15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208">
              <a:extLst>
                <a:ext uri="{FF2B5EF4-FFF2-40B4-BE49-F238E27FC236}">
                  <a16:creationId xmlns:a16="http://schemas.microsoft.com/office/drawing/2014/main" id="{C558DBCE-6387-8FBE-C65F-77C17D01B453}"/>
                </a:ext>
              </a:extLst>
            </p:cNvPr>
            <p:cNvSpPr/>
            <p:nvPr userDrawn="1"/>
          </p:nvSpPr>
          <p:spPr bwMode="auto">
            <a:xfrm>
              <a:off x="11860213" y="5461000"/>
              <a:ext cx="211137" cy="117475"/>
            </a:xfrm>
            <a:custGeom>
              <a:avLst/>
              <a:gdLst>
                <a:gd name="T0" fmla="*/ 12 w 56"/>
                <a:gd name="T1" fmla="*/ 15 h 31"/>
                <a:gd name="T2" fmla="*/ 21 w 56"/>
                <a:gd name="T3" fmla="*/ 10 h 31"/>
                <a:gd name="T4" fmla="*/ 23 w 56"/>
                <a:gd name="T5" fmla="*/ 7 h 31"/>
                <a:gd name="T6" fmla="*/ 23 w 56"/>
                <a:gd name="T7" fmla="*/ 10 h 31"/>
                <a:gd name="T8" fmla="*/ 25 w 56"/>
                <a:gd name="T9" fmla="*/ 16 h 31"/>
                <a:gd name="T10" fmla="*/ 30 w 56"/>
                <a:gd name="T11" fmla="*/ 14 h 31"/>
                <a:gd name="T12" fmla="*/ 31 w 56"/>
                <a:gd name="T13" fmla="*/ 13 h 31"/>
                <a:gd name="T14" fmla="*/ 39 w 56"/>
                <a:gd name="T15" fmla="*/ 7 h 31"/>
                <a:gd name="T16" fmla="*/ 44 w 56"/>
                <a:gd name="T17" fmla="*/ 9 h 31"/>
                <a:gd name="T18" fmla="*/ 44 w 56"/>
                <a:gd name="T19" fmla="*/ 5 h 31"/>
                <a:gd name="T20" fmla="*/ 47 w 56"/>
                <a:gd name="T21" fmla="*/ 1 h 31"/>
                <a:gd name="T22" fmla="*/ 51 w 56"/>
                <a:gd name="T23" fmla="*/ 3 h 31"/>
                <a:gd name="T24" fmla="*/ 56 w 56"/>
                <a:gd name="T25" fmla="*/ 6 h 31"/>
                <a:gd name="T26" fmla="*/ 47 w 56"/>
                <a:gd name="T27" fmla="*/ 10 h 31"/>
                <a:gd name="T28" fmla="*/ 43 w 56"/>
                <a:gd name="T29" fmla="*/ 14 h 31"/>
                <a:gd name="T30" fmla="*/ 48 w 56"/>
                <a:gd name="T31" fmla="*/ 18 h 31"/>
                <a:gd name="T32" fmla="*/ 50 w 56"/>
                <a:gd name="T33" fmla="*/ 19 h 31"/>
                <a:gd name="T34" fmla="*/ 51 w 56"/>
                <a:gd name="T35" fmla="*/ 22 h 31"/>
                <a:gd name="T36" fmla="*/ 48 w 56"/>
                <a:gd name="T37" fmla="*/ 23 h 31"/>
                <a:gd name="T38" fmla="*/ 37 w 56"/>
                <a:gd name="T39" fmla="*/ 23 h 31"/>
                <a:gd name="T40" fmla="*/ 41 w 56"/>
                <a:gd name="T41" fmla="*/ 31 h 31"/>
                <a:gd name="T42" fmla="*/ 35 w 56"/>
                <a:gd name="T43" fmla="*/ 26 h 31"/>
                <a:gd name="T44" fmla="*/ 28 w 56"/>
                <a:gd name="T45" fmla="*/ 29 h 31"/>
                <a:gd name="T46" fmla="*/ 23 w 56"/>
                <a:gd name="T47" fmla="*/ 27 h 31"/>
                <a:gd name="T48" fmla="*/ 19 w 56"/>
                <a:gd name="T49" fmla="*/ 25 h 31"/>
                <a:gd name="T50" fmla="*/ 13 w 56"/>
                <a:gd name="T51" fmla="*/ 19 h 31"/>
                <a:gd name="T52" fmla="*/ 0 w 56"/>
                <a:gd name="T53" fmla="*/ 22 h 31"/>
                <a:gd name="T54" fmla="*/ 12 w 56"/>
                <a:gd name="T5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1">
                  <a:moveTo>
                    <a:pt x="12" y="15"/>
                  </a:moveTo>
                  <a:cubicBezTo>
                    <a:pt x="18" y="18"/>
                    <a:pt x="19" y="13"/>
                    <a:pt x="21" y="10"/>
                  </a:cubicBezTo>
                  <a:cubicBezTo>
                    <a:pt x="21" y="9"/>
                    <a:pt x="21" y="7"/>
                    <a:pt x="23" y="7"/>
                  </a:cubicBezTo>
                  <a:cubicBezTo>
                    <a:pt x="26" y="8"/>
                    <a:pt x="23" y="10"/>
                    <a:pt x="23" y="10"/>
                  </a:cubicBezTo>
                  <a:cubicBezTo>
                    <a:pt x="24" y="12"/>
                    <a:pt x="23" y="15"/>
                    <a:pt x="25" y="16"/>
                  </a:cubicBezTo>
                  <a:cubicBezTo>
                    <a:pt x="27" y="16"/>
                    <a:pt x="29" y="16"/>
                    <a:pt x="30" y="14"/>
                  </a:cubicBezTo>
                  <a:cubicBezTo>
                    <a:pt x="30" y="14"/>
                    <a:pt x="30" y="14"/>
                    <a:pt x="31" y="13"/>
                  </a:cubicBezTo>
                  <a:cubicBezTo>
                    <a:pt x="35" y="13"/>
                    <a:pt x="38" y="11"/>
                    <a:pt x="39" y="7"/>
                  </a:cubicBezTo>
                  <a:cubicBezTo>
                    <a:pt x="40" y="8"/>
                    <a:pt x="43" y="7"/>
                    <a:pt x="44" y="9"/>
                  </a:cubicBezTo>
                  <a:cubicBezTo>
                    <a:pt x="46" y="8"/>
                    <a:pt x="44" y="6"/>
                    <a:pt x="44" y="5"/>
                  </a:cubicBezTo>
                  <a:cubicBezTo>
                    <a:pt x="44" y="3"/>
                    <a:pt x="44" y="1"/>
                    <a:pt x="47" y="1"/>
                  </a:cubicBezTo>
                  <a:cubicBezTo>
                    <a:pt x="49" y="1"/>
                    <a:pt x="51" y="0"/>
                    <a:pt x="51" y="3"/>
                  </a:cubicBezTo>
                  <a:cubicBezTo>
                    <a:pt x="51" y="8"/>
                    <a:pt x="55" y="3"/>
                    <a:pt x="56" y="6"/>
                  </a:cubicBezTo>
                  <a:cubicBezTo>
                    <a:pt x="54" y="8"/>
                    <a:pt x="50" y="9"/>
                    <a:pt x="47" y="10"/>
                  </a:cubicBezTo>
                  <a:cubicBezTo>
                    <a:pt x="46" y="11"/>
                    <a:pt x="43" y="12"/>
                    <a:pt x="43" y="14"/>
                  </a:cubicBezTo>
                  <a:cubicBezTo>
                    <a:pt x="43" y="16"/>
                    <a:pt x="46" y="17"/>
                    <a:pt x="48" y="18"/>
                  </a:cubicBezTo>
                  <a:cubicBezTo>
                    <a:pt x="48" y="18"/>
                    <a:pt x="49" y="18"/>
                    <a:pt x="50" y="19"/>
                  </a:cubicBezTo>
                  <a:cubicBezTo>
                    <a:pt x="51" y="20"/>
                    <a:pt x="52" y="21"/>
                    <a:pt x="51" y="22"/>
                  </a:cubicBezTo>
                  <a:cubicBezTo>
                    <a:pt x="51" y="24"/>
                    <a:pt x="50" y="23"/>
                    <a:pt x="48" y="23"/>
                  </a:cubicBezTo>
                  <a:cubicBezTo>
                    <a:pt x="45" y="23"/>
                    <a:pt x="41" y="23"/>
                    <a:pt x="37" y="23"/>
                  </a:cubicBezTo>
                  <a:cubicBezTo>
                    <a:pt x="37" y="26"/>
                    <a:pt x="41" y="28"/>
                    <a:pt x="41" y="31"/>
                  </a:cubicBezTo>
                  <a:cubicBezTo>
                    <a:pt x="38" y="30"/>
                    <a:pt x="37" y="27"/>
                    <a:pt x="35" y="26"/>
                  </a:cubicBezTo>
                  <a:cubicBezTo>
                    <a:pt x="30" y="23"/>
                    <a:pt x="29" y="23"/>
                    <a:pt x="28" y="29"/>
                  </a:cubicBezTo>
                  <a:cubicBezTo>
                    <a:pt x="27" y="26"/>
                    <a:pt x="26" y="24"/>
                    <a:pt x="23" y="27"/>
                  </a:cubicBezTo>
                  <a:cubicBezTo>
                    <a:pt x="21" y="29"/>
                    <a:pt x="19" y="27"/>
                    <a:pt x="19" y="25"/>
                  </a:cubicBezTo>
                  <a:cubicBezTo>
                    <a:pt x="20" y="19"/>
                    <a:pt x="17" y="19"/>
                    <a:pt x="13" y="19"/>
                  </a:cubicBezTo>
                  <a:cubicBezTo>
                    <a:pt x="8" y="19"/>
                    <a:pt x="5" y="21"/>
                    <a:pt x="0" y="22"/>
                  </a:cubicBezTo>
                  <a:cubicBezTo>
                    <a:pt x="3" y="16"/>
                    <a:pt x="9" y="18"/>
                    <a:pt x="12" y="15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209">
              <a:extLst>
                <a:ext uri="{FF2B5EF4-FFF2-40B4-BE49-F238E27FC236}">
                  <a16:creationId xmlns:a16="http://schemas.microsoft.com/office/drawing/2014/main" id="{EFC188E0-87A6-4D8A-4587-5A2087966D55}"/>
                </a:ext>
              </a:extLst>
            </p:cNvPr>
            <p:cNvSpPr/>
            <p:nvPr userDrawn="1"/>
          </p:nvSpPr>
          <p:spPr bwMode="auto">
            <a:xfrm>
              <a:off x="11958638" y="5378450"/>
              <a:ext cx="33337" cy="52388"/>
            </a:xfrm>
            <a:custGeom>
              <a:avLst/>
              <a:gdLst>
                <a:gd name="T0" fmla="*/ 8 w 9"/>
                <a:gd name="T1" fmla="*/ 0 h 14"/>
                <a:gd name="T2" fmla="*/ 7 w 9"/>
                <a:gd name="T3" fmla="*/ 11 h 14"/>
                <a:gd name="T4" fmla="*/ 4 w 9"/>
                <a:gd name="T5" fmla="*/ 14 h 14"/>
                <a:gd name="T6" fmla="*/ 1 w 9"/>
                <a:gd name="T7" fmla="*/ 10 h 14"/>
                <a:gd name="T8" fmla="*/ 2 w 9"/>
                <a:gd name="T9" fmla="*/ 6 h 14"/>
                <a:gd name="T10" fmla="*/ 8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8" y="0"/>
                  </a:moveTo>
                  <a:cubicBezTo>
                    <a:pt x="9" y="4"/>
                    <a:pt x="8" y="7"/>
                    <a:pt x="7" y="11"/>
                  </a:cubicBezTo>
                  <a:cubicBezTo>
                    <a:pt x="7" y="12"/>
                    <a:pt x="6" y="14"/>
                    <a:pt x="4" y="14"/>
                  </a:cubicBezTo>
                  <a:cubicBezTo>
                    <a:pt x="3" y="14"/>
                    <a:pt x="1" y="12"/>
                    <a:pt x="1" y="10"/>
                  </a:cubicBezTo>
                  <a:cubicBezTo>
                    <a:pt x="1" y="9"/>
                    <a:pt x="0" y="7"/>
                    <a:pt x="2" y="6"/>
                  </a:cubicBezTo>
                  <a:cubicBezTo>
                    <a:pt x="5" y="5"/>
                    <a:pt x="6" y="3"/>
                    <a:pt x="8" y="0"/>
                  </a:cubicBezTo>
                  <a:close/>
                </a:path>
              </a:pathLst>
            </a:custGeom>
            <a:solidFill>
              <a:srgbClr val="E3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210">
              <a:extLst>
                <a:ext uri="{FF2B5EF4-FFF2-40B4-BE49-F238E27FC236}">
                  <a16:creationId xmlns:a16="http://schemas.microsoft.com/office/drawing/2014/main" id="{327281EB-8ED9-37A2-4D48-58658986C2C9}"/>
                </a:ext>
              </a:extLst>
            </p:cNvPr>
            <p:cNvSpPr/>
            <p:nvPr userDrawn="1"/>
          </p:nvSpPr>
          <p:spPr bwMode="auto">
            <a:xfrm>
              <a:off x="12015788" y="5441950"/>
              <a:ext cx="19050" cy="30163"/>
            </a:xfrm>
            <a:custGeom>
              <a:avLst/>
              <a:gdLst>
                <a:gd name="T0" fmla="*/ 0 w 5"/>
                <a:gd name="T1" fmla="*/ 8 h 8"/>
                <a:gd name="T2" fmla="*/ 0 w 5"/>
                <a:gd name="T3" fmla="*/ 3 h 8"/>
                <a:gd name="T4" fmla="*/ 4 w 5"/>
                <a:gd name="T5" fmla="*/ 1 h 8"/>
                <a:gd name="T6" fmla="*/ 3 w 5"/>
                <a:gd name="T7" fmla="*/ 5 h 8"/>
                <a:gd name="T8" fmla="*/ 0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5" y="2"/>
                    <a:pt x="4" y="4"/>
                    <a:pt x="3" y="5"/>
                  </a:cubicBezTo>
                  <a:cubicBezTo>
                    <a:pt x="2" y="6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E0A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211">
              <a:extLst>
                <a:ext uri="{FF2B5EF4-FFF2-40B4-BE49-F238E27FC236}">
                  <a16:creationId xmlns:a16="http://schemas.microsoft.com/office/drawing/2014/main" id="{B60BF506-ACFB-AF53-717A-15068F34E5DB}"/>
                </a:ext>
              </a:extLst>
            </p:cNvPr>
            <p:cNvSpPr/>
            <p:nvPr userDrawn="1"/>
          </p:nvSpPr>
          <p:spPr bwMode="auto">
            <a:xfrm>
              <a:off x="11183938" y="6429375"/>
              <a:ext cx="469900" cy="406400"/>
            </a:xfrm>
            <a:custGeom>
              <a:avLst/>
              <a:gdLst>
                <a:gd name="T0" fmla="*/ 62 w 125"/>
                <a:gd name="T1" fmla="*/ 3 h 108"/>
                <a:gd name="T2" fmla="*/ 70 w 125"/>
                <a:gd name="T3" fmla="*/ 11 h 108"/>
                <a:gd name="T4" fmla="*/ 78 w 125"/>
                <a:gd name="T5" fmla="*/ 29 h 108"/>
                <a:gd name="T6" fmla="*/ 82 w 125"/>
                <a:gd name="T7" fmla="*/ 31 h 108"/>
                <a:gd name="T8" fmla="*/ 100 w 125"/>
                <a:gd name="T9" fmla="*/ 22 h 108"/>
                <a:gd name="T10" fmla="*/ 107 w 125"/>
                <a:gd name="T11" fmla="*/ 22 h 108"/>
                <a:gd name="T12" fmla="*/ 110 w 125"/>
                <a:gd name="T13" fmla="*/ 23 h 108"/>
                <a:gd name="T14" fmla="*/ 116 w 125"/>
                <a:gd name="T15" fmla="*/ 32 h 108"/>
                <a:gd name="T16" fmla="*/ 116 w 125"/>
                <a:gd name="T17" fmla="*/ 42 h 108"/>
                <a:gd name="T18" fmla="*/ 102 w 125"/>
                <a:gd name="T19" fmla="*/ 59 h 108"/>
                <a:gd name="T20" fmla="*/ 102 w 125"/>
                <a:gd name="T21" fmla="*/ 63 h 108"/>
                <a:gd name="T22" fmla="*/ 113 w 125"/>
                <a:gd name="T23" fmla="*/ 81 h 108"/>
                <a:gd name="T24" fmla="*/ 117 w 125"/>
                <a:gd name="T25" fmla="*/ 86 h 108"/>
                <a:gd name="T26" fmla="*/ 124 w 125"/>
                <a:gd name="T27" fmla="*/ 93 h 108"/>
                <a:gd name="T28" fmla="*/ 125 w 125"/>
                <a:gd name="T29" fmla="*/ 98 h 108"/>
                <a:gd name="T30" fmla="*/ 123 w 125"/>
                <a:gd name="T31" fmla="*/ 100 h 108"/>
                <a:gd name="T32" fmla="*/ 114 w 125"/>
                <a:gd name="T33" fmla="*/ 95 h 108"/>
                <a:gd name="T34" fmla="*/ 107 w 125"/>
                <a:gd name="T35" fmla="*/ 90 h 108"/>
                <a:gd name="T36" fmla="*/ 103 w 125"/>
                <a:gd name="T37" fmla="*/ 91 h 108"/>
                <a:gd name="T38" fmla="*/ 100 w 125"/>
                <a:gd name="T39" fmla="*/ 92 h 108"/>
                <a:gd name="T40" fmla="*/ 92 w 125"/>
                <a:gd name="T41" fmla="*/ 92 h 108"/>
                <a:gd name="T42" fmla="*/ 92 w 125"/>
                <a:gd name="T43" fmla="*/ 93 h 108"/>
                <a:gd name="T44" fmla="*/ 96 w 125"/>
                <a:gd name="T45" fmla="*/ 97 h 108"/>
                <a:gd name="T46" fmla="*/ 89 w 125"/>
                <a:gd name="T47" fmla="*/ 100 h 108"/>
                <a:gd name="T48" fmla="*/ 80 w 125"/>
                <a:gd name="T49" fmla="*/ 103 h 108"/>
                <a:gd name="T50" fmla="*/ 79 w 125"/>
                <a:gd name="T51" fmla="*/ 98 h 108"/>
                <a:gd name="T52" fmla="*/ 77 w 125"/>
                <a:gd name="T53" fmla="*/ 97 h 108"/>
                <a:gd name="T54" fmla="*/ 67 w 125"/>
                <a:gd name="T55" fmla="*/ 98 h 108"/>
                <a:gd name="T56" fmla="*/ 48 w 125"/>
                <a:gd name="T57" fmla="*/ 107 h 108"/>
                <a:gd name="T58" fmla="*/ 45 w 125"/>
                <a:gd name="T59" fmla="*/ 108 h 108"/>
                <a:gd name="T60" fmla="*/ 30 w 125"/>
                <a:gd name="T61" fmla="*/ 90 h 108"/>
                <a:gd name="T62" fmla="*/ 26 w 125"/>
                <a:gd name="T63" fmla="*/ 85 h 108"/>
                <a:gd name="T64" fmla="*/ 21 w 125"/>
                <a:gd name="T65" fmla="*/ 86 h 108"/>
                <a:gd name="T66" fmla="*/ 12 w 125"/>
                <a:gd name="T67" fmla="*/ 92 h 108"/>
                <a:gd name="T68" fmla="*/ 3 w 125"/>
                <a:gd name="T69" fmla="*/ 95 h 108"/>
                <a:gd name="T70" fmla="*/ 0 w 125"/>
                <a:gd name="T71" fmla="*/ 92 h 108"/>
                <a:gd name="T72" fmla="*/ 10 w 125"/>
                <a:gd name="T73" fmla="*/ 87 h 108"/>
                <a:gd name="T74" fmla="*/ 12 w 125"/>
                <a:gd name="T75" fmla="*/ 84 h 108"/>
                <a:gd name="T76" fmla="*/ 16 w 125"/>
                <a:gd name="T77" fmla="*/ 78 h 108"/>
                <a:gd name="T78" fmla="*/ 20 w 125"/>
                <a:gd name="T79" fmla="*/ 71 h 108"/>
                <a:gd name="T80" fmla="*/ 21 w 125"/>
                <a:gd name="T81" fmla="*/ 69 h 108"/>
                <a:gd name="T82" fmla="*/ 19 w 125"/>
                <a:gd name="T83" fmla="*/ 59 h 108"/>
                <a:gd name="T84" fmla="*/ 16 w 125"/>
                <a:gd name="T85" fmla="*/ 55 h 108"/>
                <a:gd name="T86" fmla="*/ 16 w 125"/>
                <a:gd name="T87" fmla="*/ 53 h 108"/>
                <a:gd name="T88" fmla="*/ 16 w 125"/>
                <a:gd name="T89" fmla="*/ 41 h 108"/>
                <a:gd name="T90" fmla="*/ 16 w 125"/>
                <a:gd name="T91" fmla="*/ 30 h 108"/>
                <a:gd name="T92" fmla="*/ 19 w 125"/>
                <a:gd name="T93" fmla="*/ 20 h 108"/>
                <a:gd name="T94" fmla="*/ 26 w 125"/>
                <a:gd name="T95" fmla="*/ 26 h 108"/>
                <a:gd name="T96" fmla="*/ 35 w 125"/>
                <a:gd name="T97" fmla="*/ 32 h 108"/>
                <a:gd name="T98" fmla="*/ 38 w 125"/>
                <a:gd name="T99" fmla="*/ 33 h 108"/>
                <a:gd name="T100" fmla="*/ 35 w 125"/>
                <a:gd name="T101" fmla="*/ 35 h 108"/>
                <a:gd name="T102" fmla="*/ 31 w 125"/>
                <a:gd name="T103" fmla="*/ 35 h 108"/>
                <a:gd name="T104" fmla="*/ 30 w 125"/>
                <a:gd name="T105" fmla="*/ 37 h 108"/>
                <a:gd name="T106" fmla="*/ 36 w 125"/>
                <a:gd name="T107" fmla="*/ 41 h 108"/>
                <a:gd name="T108" fmla="*/ 39 w 125"/>
                <a:gd name="T109" fmla="*/ 37 h 108"/>
                <a:gd name="T110" fmla="*/ 37 w 125"/>
                <a:gd name="T111" fmla="*/ 32 h 108"/>
                <a:gd name="T112" fmla="*/ 38 w 125"/>
                <a:gd name="T113" fmla="*/ 13 h 108"/>
                <a:gd name="T114" fmla="*/ 46 w 125"/>
                <a:gd name="T115" fmla="*/ 7 h 108"/>
                <a:gd name="T116" fmla="*/ 52 w 125"/>
                <a:gd name="T117" fmla="*/ 4 h 108"/>
                <a:gd name="T118" fmla="*/ 54 w 125"/>
                <a:gd name="T119" fmla="*/ 0 h 108"/>
                <a:gd name="T120" fmla="*/ 62 w 125"/>
                <a:gd name="T121" fmla="*/ 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" h="108">
                  <a:moveTo>
                    <a:pt x="62" y="3"/>
                  </a:moveTo>
                  <a:cubicBezTo>
                    <a:pt x="64" y="7"/>
                    <a:pt x="68" y="8"/>
                    <a:pt x="70" y="11"/>
                  </a:cubicBezTo>
                  <a:cubicBezTo>
                    <a:pt x="75" y="16"/>
                    <a:pt x="78" y="22"/>
                    <a:pt x="78" y="29"/>
                  </a:cubicBezTo>
                  <a:cubicBezTo>
                    <a:pt x="78" y="33"/>
                    <a:pt x="80" y="32"/>
                    <a:pt x="82" y="31"/>
                  </a:cubicBezTo>
                  <a:cubicBezTo>
                    <a:pt x="87" y="27"/>
                    <a:pt x="94" y="24"/>
                    <a:pt x="100" y="22"/>
                  </a:cubicBezTo>
                  <a:cubicBezTo>
                    <a:pt x="102" y="22"/>
                    <a:pt x="105" y="22"/>
                    <a:pt x="107" y="22"/>
                  </a:cubicBezTo>
                  <a:cubicBezTo>
                    <a:pt x="108" y="22"/>
                    <a:pt x="110" y="22"/>
                    <a:pt x="110" y="23"/>
                  </a:cubicBezTo>
                  <a:cubicBezTo>
                    <a:pt x="110" y="27"/>
                    <a:pt x="114" y="29"/>
                    <a:pt x="116" y="32"/>
                  </a:cubicBezTo>
                  <a:cubicBezTo>
                    <a:pt x="118" y="35"/>
                    <a:pt x="117" y="39"/>
                    <a:pt x="116" y="42"/>
                  </a:cubicBezTo>
                  <a:cubicBezTo>
                    <a:pt x="113" y="49"/>
                    <a:pt x="109" y="55"/>
                    <a:pt x="102" y="59"/>
                  </a:cubicBezTo>
                  <a:cubicBezTo>
                    <a:pt x="100" y="60"/>
                    <a:pt x="100" y="61"/>
                    <a:pt x="102" y="63"/>
                  </a:cubicBezTo>
                  <a:cubicBezTo>
                    <a:pt x="109" y="67"/>
                    <a:pt x="113" y="73"/>
                    <a:pt x="113" y="81"/>
                  </a:cubicBezTo>
                  <a:cubicBezTo>
                    <a:pt x="113" y="84"/>
                    <a:pt x="115" y="84"/>
                    <a:pt x="117" y="86"/>
                  </a:cubicBezTo>
                  <a:cubicBezTo>
                    <a:pt x="119" y="88"/>
                    <a:pt x="123" y="89"/>
                    <a:pt x="124" y="93"/>
                  </a:cubicBezTo>
                  <a:cubicBezTo>
                    <a:pt x="124" y="95"/>
                    <a:pt x="123" y="97"/>
                    <a:pt x="125" y="98"/>
                  </a:cubicBezTo>
                  <a:cubicBezTo>
                    <a:pt x="125" y="99"/>
                    <a:pt x="125" y="101"/>
                    <a:pt x="123" y="100"/>
                  </a:cubicBezTo>
                  <a:cubicBezTo>
                    <a:pt x="120" y="98"/>
                    <a:pt x="117" y="97"/>
                    <a:pt x="114" y="95"/>
                  </a:cubicBezTo>
                  <a:cubicBezTo>
                    <a:pt x="112" y="92"/>
                    <a:pt x="110" y="91"/>
                    <a:pt x="107" y="90"/>
                  </a:cubicBezTo>
                  <a:cubicBezTo>
                    <a:pt x="105" y="89"/>
                    <a:pt x="103" y="86"/>
                    <a:pt x="103" y="91"/>
                  </a:cubicBezTo>
                  <a:cubicBezTo>
                    <a:pt x="103" y="93"/>
                    <a:pt x="101" y="92"/>
                    <a:pt x="100" y="92"/>
                  </a:cubicBezTo>
                  <a:cubicBezTo>
                    <a:pt x="97" y="91"/>
                    <a:pt x="95" y="91"/>
                    <a:pt x="92" y="92"/>
                  </a:cubicBezTo>
                  <a:cubicBezTo>
                    <a:pt x="92" y="92"/>
                    <a:pt x="92" y="93"/>
                    <a:pt x="92" y="93"/>
                  </a:cubicBezTo>
                  <a:cubicBezTo>
                    <a:pt x="93" y="94"/>
                    <a:pt x="96" y="95"/>
                    <a:pt x="96" y="97"/>
                  </a:cubicBezTo>
                  <a:cubicBezTo>
                    <a:pt x="95" y="100"/>
                    <a:pt x="92" y="100"/>
                    <a:pt x="89" y="100"/>
                  </a:cubicBezTo>
                  <a:cubicBezTo>
                    <a:pt x="86" y="100"/>
                    <a:pt x="83" y="102"/>
                    <a:pt x="80" y="103"/>
                  </a:cubicBezTo>
                  <a:cubicBezTo>
                    <a:pt x="82" y="101"/>
                    <a:pt x="82" y="99"/>
                    <a:pt x="79" y="98"/>
                  </a:cubicBezTo>
                  <a:cubicBezTo>
                    <a:pt x="78" y="97"/>
                    <a:pt x="78" y="97"/>
                    <a:pt x="77" y="97"/>
                  </a:cubicBezTo>
                  <a:cubicBezTo>
                    <a:pt x="72" y="93"/>
                    <a:pt x="72" y="93"/>
                    <a:pt x="67" y="98"/>
                  </a:cubicBezTo>
                  <a:cubicBezTo>
                    <a:pt x="62" y="103"/>
                    <a:pt x="56" y="107"/>
                    <a:pt x="48" y="107"/>
                  </a:cubicBezTo>
                  <a:cubicBezTo>
                    <a:pt x="47" y="107"/>
                    <a:pt x="45" y="106"/>
                    <a:pt x="45" y="108"/>
                  </a:cubicBezTo>
                  <a:cubicBezTo>
                    <a:pt x="37" y="104"/>
                    <a:pt x="34" y="97"/>
                    <a:pt x="30" y="90"/>
                  </a:cubicBezTo>
                  <a:cubicBezTo>
                    <a:pt x="28" y="88"/>
                    <a:pt x="27" y="86"/>
                    <a:pt x="26" y="85"/>
                  </a:cubicBezTo>
                  <a:cubicBezTo>
                    <a:pt x="23" y="84"/>
                    <a:pt x="22" y="85"/>
                    <a:pt x="21" y="86"/>
                  </a:cubicBezTo>
                  <a:cubicBezTo>
                    <a:pt x="18" y="89"/>
                    <a:pt x="16" y="91"/>
                    <a:pt x="12" y="92"/>
                  </a:cubicBezTo>
                  <a:cubicBezTo>
                    <a:pt x="9" y="92"/>
                    <a:pt x="5" y="92"/>
                    <a:pt x="3" y="95"/>
                  </a:cubicBezTo>
                  <a:cubicBezTo>
                    <a:pt x="2" y="94"/>
                    <a:pt x="1" y="93"/>
                    <a:pt x="0" y="92"/>
                  </a:cubicBezTo>
                  <a:cubicBezTo>
                    <a:pt x="3" y="90"/>
                    <a:pt x="5" y="86"/>
                    <a:pt x="10" y="87"/>
                  </a:cubicBezTo>
                  <a:cubicBezTo>
                    <a:pt x="11" y="87"/>
                    <a:pt x="12" y="86"/>
                    <a:pt x="12" y="84"/>
                  </a:cubicBezTo>
                  <a:cubicBezTo>
                    <a:pt x="12" y="81"/>
                    <a:pt x="14" y="79"/>
                    <a:pt x="16" y="78"/>
                  </a:cubicBezTo>
                  <a:cubicBezTo>
                    <a:pt x="18" y="76"/>
                    <a:pt x="20" y="74"/>
                    <a:pt x="20" y="71"/>
                  </a:cubicBezTo>
                  <a:cubicBezTo>
                    <a:pt x="20" y="71"/>
                    <a:pt x="21" y="70"/>
                    <a:pt x="21" y="69"/>
                  </a:cubicBezTo>
                  <a:cubicBezTo>
                    <a:pt x="23" y="64"/>
                    <a:pt x="23" y="64"/>
                    <a:pt x="19" y="59"/>
                  </a:cubicBezTo>
                  <a:cubicBezTo>
                    <a:pt x="18" y="58"/>
                    <a:pt x="17" y="56"/>
                    <a:pt x="16" y="55"/>
                  </a:cubicBezTo>
                  <a:cubicBezTo>
                    <a:pt x="16" y="54"/>
                    <a:pt x="16" y="54"/>
                    <a:pt x="16" y="53"/>
                  </a:cubicBezTo>
                  <a:cubicBezTo>
                    <a:pt x="15" y="49"/>
                    <a:pt x="15" y="45"/>
                    <a:pt x="16" y="41"/>
                  </a:cubicBezTo>
                  <a:cubicBezTo>
                    <a:pt x="17" y="37"/>
                    <a:pt x="17" y="34"/>
                    <a:pt x="16" y="30"/>
                  </a:cubicBezTo>
                  <a:cubicBezTo>
                    <a:pt x="15" y="27"/>
                    <a:pt x="16" y="23"/>
                    <a:pt x="19" y="20"/>
                  </a:cubicBezTo>
                  <a:cubicBezTo>
                    <a:pt x="22" y="21"/>
                    <a:pt x="25" y="23"/>
                    <a:pt x="26" y="26"/>
                  </a:cubicBezTo>
                  <a:cubicBezTo>
                    <a:pt x="28" y="30"/>
                    <a:pt x="31" y="33"/>
                    <a:pt x="35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39" y="35"/>
                    <a:pt x="36" y="35"/>
                    <a:pt x="35" y="35"/>
                  </a:cubicBezTo>
                  <a:cubicBezTo>
                    <a:pt x="34" y="35"/>
                    <a:pt x="33" y="35"/>
                    <a:pt x="31" y="35"/>
                  </a:cubicBezTo>
                  <a:cubicBezTo>
                    <a:pt x="30" y="35"/>
                    <a:pt x="29" y="36"/>
                    <a:pt x="30" y="37"/>
                  </a:cubicBezTo>
                  <a:cubicBezTo>
                    <a:pt x="31" y="40"/>
                    <a:pt x="33" y="41"/>
                    <a:pt x="36" y="41"/>
                  </a:cubicBezTo>
                  <a:cubicBezTo>
                    <a:pt x="38" y="41"/>
                    <a:pt x="39" y="39"/>
                    <a:pt x="39" y="37"/>
                  </a:cubicBezTo>
                  <a:cubicBezTo>
                    <a:pt x="39" y="35"/>
                    <a:pt x="39" y="33"/>
                    <a:pt x="37" y="32"/>
                  </a:cubicBezTo>
                  <a:cubicBezTo>
                    <a:pt x="37" y="25"/>
                    <a:pt x="36" y="19"/>
                    <a:pt x="38" y="13"/>
                  </a:cubicBezTo>
                  <a:cubicBezTo>
                    <a:pt x="39" y="8"/>
                    <a:pt x="41" y="6"/>
                    <a:pt x="46" y="7"/>
                  </a:cubicBezTo>
                  <a:cubicBezTo>
                    <a:pt x="49" y="7"/>
                    <a:pt x="50" y="6"/>
                    <a:pt x="52" y="4"/>
                  </a:cubicBezTo>
                  <a:cubicBezTo>
                    <a:pt x="52" y="2"/>
                    <a:pt x="53" y="1"/>
                    <a:pt x="54" y="0"/>
                  </a:cubicBezTo>
                  <a:cubicBezTo>
                    <a:pt x="57" y="1"/>
                    <a:pt x="60" y="2"/>
                    <a:pt x="62" y="3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212">
              <a:extLst>
                <a:ext uri="{FF2B5EF4-FFF2-40B4-BE49-F238E27FC236}">
                  <a16:creationId xmlns:a16="http://schemas.microsoft.com/office/drawing/2014/main" id="{711E6B7F-8922-72ED-83A7-48AF256871C5}"/>
                </a:ext>
              </a:extLst>
            </p:cNvPr>
            <p:cNvSpPr/>
            <p:nvPr userDrawn="1"/>
          </p:nvSpPr>
          <p:spPr bwMode="auto">
            <a:xfrm>
              <a:off x="11060113" y="6473825"/>
              <a:ext cx="206375" cy="301625"/>
            </a:xfrm>
            <a:custGeom>
              <a:avLst/>
              <a:gdLst>
                <a:gd name="T0" fmla="*/ 55 w 55"/>
                <a:gd name="T1" fmla="*/ 59 h 80"/>
                <a:gd name="T2" fmla="*/ 52 w 55"/>
                <a:gd name="T3" fmla="*/ 65 h 80"/>
                <a:gd name="T4" fmla="*/ 46 w 55"/>
                <a:gd name="T5" fmla="*/ 75 h 80"/>
                <a:gd name="T6" fmla="*/ 43 w 55"/>
                <a:gd name="T7" fmla="*/ 76 h 80"/>
                <a:gd name="T8" fmla="*/ 36 w 55"/>
                <a:gd name="T9" fmla="*/ 79 h 80"/>
                <a:gd name="T10" fmla="*/ 33 w 55"/>
                <a:gd name="T11" fmla="*/ 80 h 80"/>
                <a:gd name="T12" fmla="*/ 33 w 55"/>
                <a:gd name="T13" fmla="*/ 74 h 80"/>
                <a:gd name="T14" fmla="*/ 29 w 55"/>
                <a:gd name="T15" fmla="*/ 70 h 80"/>
                <a:gd name="T16" fmla="*/ 13 w 55"/>
                <a:gd name="T17" fmla="*/ 70 h 80"/>
                <a:gd name="T18" fmla="*/ 6 w 55"/>
                <a:gd name="T19" fmla="*/ 63 h 80"/>
                <a:gd name="T20" fmla="*/ 3 w 55"/>
                <a:gd name="T21" fmla="*/ 59 h 80"/>
                <a:gd name="T22" fmla="*/ 6 w 55"/>
                <a:gd name="T23" fmla="*/ 39 h 80"/>
                <a:gd name="T24" fmla="*/ 6 w 55"/>
                <a:gd name="T25" fmla="*/ 30 h 80"/>
                <a:gd name="T26" fmla="*/ 5 w 55"/>
                <a:gd name="T27" fmla="*/ 16 h 80"/>
                <a:gd name="T28" fmla="*/ 8 w 55"/>
                <a:gd name="T29" fmla="*/ 12 h 80"/>
                <a:gd name="T30" fmla="*/ 14 w 55"/>
                <a:gd name="T31" fmla="*/ 7 h 80"/>
                <a:gd name="T32" fmla="*/ 27 w 55"/>
                <a:gd name="T33" fmla="*/ 8 h 80"/>
                <a:gd name="T34" fmla="*/ 30 w 55"/>
                <a:gd name="T35" fmla="*/ 6 h 80"/>
                <a:gd name="T36" fmla="*/ 32 w 55"/>
                <a:gd name="T37" fmla="*/ 3 h 80"/>
                <a:gd name="T38" fmla="*/ 41 w 55"/>
                <a:gd name="T39" fmla="*/ 0 h 80"/>
                <a:gd name="T40" fmla="*/ 52 w 55"/>
                <a:gd name="T41" fmla="*/ 9 h 80"/>
                <a:gd name="T42" fmla="*/ 52 w 55"/>
                <a:gd name="T43" fmla="*/ 22 h 80"/>
                <a:gd name="T44" fmla="*/ 50 w 55"/>
                <a:gd name="T45" fmla="*/ 29 h 80"/>
                <a:gd name="T46" fmla="*/ 45 w 55"/>
                <a:gd name="T47" fmla="*/ 19 h 80"/>
                <a:gd name="T48" fmla="*/ 39 w 55"/>
                <a:gd name="T49" fmla="*/ 17 h 80"/>
                <a:gd name="T50" fmla="*/ 36 w 55"/>
                <a:gd name="T51" fmla="*/ 17 h 80"/>
                <a:gd name="T52" fmla="*/ 36 w 55"/>
                <a:gd name="T53" fmla="*/ 24 h 80"/>
                <a:gd name="T54" fmla="*/ 38 w 55"/>
                <a:gd name="T55" fmla="*/ 29 h 80"/>
                <a:gd name="T56" fmla="*/ 34 w 55"/>
                <a:gd name="T57" fmla="*/ 31 h 80"/>
                <a:gd name="T58" fmla="*/ 32 w 55"/>
                <a:gd name="T59" fmla="*/ 31 h 80"/>
                <a:gd name="T60" fmla="*/ 27 w 55"/>
                <a:gd name="T61" fmla="*/ 35 h 80"/>
                <a:gd name="T62" fmla="*/ 31 w 55"/>
                <a:gd name="T63" fmla="*/ 39 h 80"/>
                <a:gd name="T64" fmla="*/ 37 w 55"/>
                <a:gd name="T65" fmla="*/ 43 h 80"/>
                <a:gd name="T66" fmla="*/ 30 w 55"/>
                <a:gd name="T67" fmla="*/ 47 h 80"/>
                <a:gd name="T68" fmla="*/ 27 w 55"/>
                <a:gd name="T69" fmla="*/ 47 h 80"/>
                <a:gd name="T70" fmla="*/ 25 w 55"/>
                <a:gd name="T71" fmla="*/ 50 h 80"/>
                <a:gd name="T72" fmla="*/ 27 w 55"/>
                <a:gd name="T73" fmla="*/ 51 h 80"/>
                <a:gd name="T74" fmla="*/ 34 w 55"/>
                <a:gd name="T75" fmla="*/ 51 h 80"/>
                <a:gd name="T76" fmla="*/ 38 w 55"/>
                <a:gd name="T77" fmla="*/ 64 h 80"/>
                <a:gd name="T78" fmla="*/ 38 w 55"/>
                <a:gd name="T79" fmla="*/ 65 h 80"/>
                <a:gd name="T80" fmla="*/ 44 w 55"/>
                <a:gd name="T81" fmla="*/ 57 h 80"/>
                <a:gd name="T82" fmla="*/ 46 w 55"/>
                <a:gd name="T83" fmla="*/ 54 h 80"/>
                <a:gd name="T84" fmla="*/ 51 w 55"/>
                <a:gd name="T85" fmla="*/ 52 h 80"/>
                <a:gd name="T86" fmla="*/ 53 w 55"/>
                <a:gd name="T87" fmla="*/ 56 h 80"/>
                <a:gd name="T88" fmla="*/ 55 w 55"/>
                <a:gd name="T89" fmla="*/ 5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" h="80">
                  <a:moveTo>
                    <a:pt x="55" y="59"/>
                  </a:moveTo>
                  <a:cubicBezTo>
                    <a:pt x="55" y="62"/>
                    <a:pt x="53" y="64"/>
                    <a:pt x="52" y="65"/>
                  </a:cubicBezTo>
                  <a:cubicBezTo>
                    <a:pt x="49" y="68"/>
                    <a:pt x="45" y="70"/>
                    <a:pt x="46" y="75"/>
                  </a:cubicBezTo>
                  <a:cubicBezTo>
                    <a:pt x="46" y="76"/>
                    <a:pt x="44" y="77"/>
                    <a:pt x="43" y="76"/>
                  </a:cubicBezTo>
                  <a:cubicBezTo>
                    <a:pt x="40" y="75"/>
                    <a:pt x="37" y="76"/>
                    <a:pt x="36" y="79"/>
                  </a:cubicBezTo>
                  <a:cubicBezTo>
                    <a:pt x="35" y="80"/>
                    <a:pt x="34" y="80"/>
                    <a:pt x="33" y="80"/>
                  </a:cubicBezTo>
                  <a:cubicBezTo>
                    <a:pt x="33" y="78"/>
                    <a:pt x="32" y="76"/>
                    <a:pt x="33" y="74"/>
                  </a:cubicBezTo>
                  <a:cubicBezTo>
                    <a:pt x="34" y="69"/>
                    <a:pt x="32" y="70"/>
                    <a:pt x="29" y="70"/>
                  </a:cubicBezTo>
                  <a:cubicBezTo>
                    <a:pt x="24" y="71"/>
                    <a:pt x="19" y="71"/>
                    <a:pt x="13" y="70"/>
                  </a:cubicBezTo>
                  <a:cubicBezTo>
                    <a:pt x="9" y="70"/>
                    <a:pt x="8" y="66"/>
                    <a:pt x="6" y="63"/>
                  </a:cubicBezTo>
                  <a:cubicBezTo>
                    <a:pt x="6" y="60"/>
                    <a:pt x="6" y="60"/>
                    <a:pt x="3" y="59"/>
                  </a:cubicBezTo>
                  <a:cubicBezTo>
                    <a:pt x="0" y="52"/>
                    <a:pt x="2" y="45"/>
                    <a:pt x="6" y="39"/>
                  </a:cubicBezTo>
                  <a:cubicBezTo>
                    <a:pt x="9" y="35"/>
                    <a:pt x="10" y="33"/>
                    <a:pt x="6" y="30"/>
                  </a:cubicBezTo>
                  <a:cubicBezTo>
                    <a:pt x="1" y="25"/>
                    <a:pt x="1" y="22"/>
                    <a:pt x="5" y="16"/>
                  </a:cubicBezTo>
                  <a:cubicBezTo>
                    <a:pt x="6" y="15"/>
                    <a:pt x="7" y="14"/>
                    <a:pt x="8" y="12"/>
                  </a:cubicBezTo>
                  <a:cubicBezTo>
                    <a:pt x="8" y="9"/>
                    <a:pt x="11" y="7"/>
                    <a:pt x="14" y="7"/>
                  </a:cubicBezTo>
                  <a:cubicBezTo>
                    <a:pt x="18" y="7"/>
                    <a:pt x="22" y="6"/>
                    <a:pt x="27" y="8"/>
                  </a:cubicBezTo>
                  <a:cubicBezTo>
                    <a:pt x="29" y="10"/>
                    <a:pt x="31" y="10"/>
                    <a:pt x="30" y="6"/>
                  </a:cubicBezTo>
                  <a:cubicBezTo>
                    <a:pt x="30" y="4"/>
                    <a:pt x="31" y="3"/>
                    <a:pt x="32" y="3"/>
                  </a:cubicBezTo>
                  <a:cubicBezTo>
                    <a:pt x="36" y="4"/>
                    <a:pt x="38" y="1"/>
                    <a:pt x="41" y="0"/>
                  </a:cubicBezTo>
                  <a:cubicBezTo>
                    <a:pt x="47" y="1"/>
                    <a:pt x="49" y="5"/>
                    <a:pt x="52" y="9"/>
                  </a:cubicBezTo>
                  <a:cubicBezTo>
                    <a:pt x="50" y="13"/>
                    <a:pt x="50" y="18"/>
                    <a:pt x="52" y="22"/>
                  </a:cubicBezTo>
                  <a:cubicBezTo>
                    <a:pt x="52" y="25"/>
                    <a:pt x="51" y="27"/>
                    <a:pt x="50" y="29"/>
                  </a:cubicBezTo>
                  <a:cubicBezTo>
                    <a:pt x="48" y="25"/>
                    <a:pt x="47" y="22"/>
                    <a:pt x="45" y="19"/>
                  </a:cubicBezTo>
                  <a:cubicBezTo>
                    <a:pt x="43" y="17"/>
                    <a:pt x="43" y="15"/>
                    <a:pt x="39" y="17"/>
                  </a:cubicBezTo>
                  <a:cubicBezTo>
                    <a:pt x="39" y="17"/>
                    <a:pt x="36" y="16"/>
                    <a:pt x="36" y="17"/>
                  </a:cubicBezTo>
                  <a:cubicBezTo>
                    <a:pt x="37" y="20"/>
                    <a:pt x="33" y="22"/>
                    <a:pt x="36" y="24"/>
                  </a:cubicBezTo>
                  <a:cubicBezTo>
                    <a:pt x="37" y="26"/>
                    <a:pt x="39" y="27"/>
                    <a:pt x="38" y="29"/>
                  </a:cubicBezTo>
                  <a:cubicBezTo>
                    <a:pt x="37" y="31"/>
                    <a:pt x="35" y="31"/>
                    <a:pt x="34" y="31"/>
                  </a:cubicBezTo>
                  <a:cubicBezTo>
                    <a:pt x="33" y="31"/>
                    <a:pt x="32" y="31"/>
                    <a:pt x="32" y="31"/>
                  </a:cubicBezTo>
                  <a:cubicBezTo>
                    <a:pt x="29" y="31"/>
                    <a:pt x="27" y="33"/>
                    <a:pt x="27" y="35"/>
                  </a:cubicBezTo>
                  <a:cubicBezTo>
                    <a:pt x="27" y="38"/>
                    <a:pt x="29" y="38"/>
                    <a:pt x="31" y="39"/>
                  </a:cubicBezTo>
                  <a:cubicBezTo>
                    <a:pt x="34" y="39"/>
                    <a:pt x="37" y="39"/>
                    <a:pt x="37" y="43"/>
                  </a:cubicBezTo>
                  <a:cubicBezTo>
                    <a:pt x="37" y="47"/>
                    <a:pt x="33" y="48"/>
                    <a:pt x="30" y="47"/>
                  </a:cubicBezTo>
                  <a:cubicBezTo>
                    <a:pt x="29" y="47"/>
                    <a:pt x="28" y="46"/>
                    <a:pt x="27" y="47"/>
                  </a:cubicBezTo>
                  <a:cubicBezTo>
                    <a:pt x="25" y="47"/>
                    <a:pt x="24" y="48"/>
                    <a:pt x="25" y="50"/>
                  </a:cubicBezTo>
                  <a:cubicBezTo>
                    <a:pt x="25" y="51"/>
                    <a:pt x="26" y="51"/>
                    <a:pt x="27" y="51"/>
                  </a:cubicBezTo>
                  <a:cubicBezTo>
                    <a:pt x="29" y="50"/>
                    <a:pt x="32" y="48"/>
                    <a:pt x="34" y="51"/>
                  </a:cubicBezTo>
                  <a:cubicBezTo>
                    <a:pt x="37" y="54"/>
                    <a:pt x="40" y="58"/>
                    <a:pt x="38" y="64"/>
                  </a:cubicBezTo>
                  <a:cubicBezTo>
                    <a:pt x="38" y="64"/>
                    <a:pt x="37" y="64"/>
                    <a:pt x="38" y="65"/>
                  </a:cubicBezTo>
                  <a:cubicBezTo>
                    <a:pt x="41" y="63"/>
                    <a:pt x="42" y="60"/>
                    <a:pt x="44" y="57"/>
                  </a:cubicBezTo>
                  <a:cubicBezTo>
                    <a:pt x="45" y="56"/>
                    <a:pt x="45" y="55"/>
                    <a:pt x="46" y="54"/>
                  </a:cubicBezTo>
                  <a:cubicBezTo>
                    <a:pt x="48" y="53"/>
                    <a:pt x="49" y="52"/>
                    <a:pt x="51" y="52"/>
                  </a:cubicBezTo>
                  <a:cubicBezTo>
                    <a:pt x="53" y="52"/>
                    <a:pt x="53" y="54"/>
                    <a:pt x="53" y="56"/>
                  </a:cubicBezTo>
                  <a:cubicBezTo>
                    <a:pt x="53" y="57"/>
                    <a:pt x="53" y="59"/>
                    <a:pt x="55" y="59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213">
              <a:extLst>
                <a:ext uri="{FF2B5EF4-FFF2-40B4-BE49-F238E27FC236}">
                  <a16:creationId xmlns:a16="http://schemas.microsoft.com/office/drawing/2014/main" id="{CC265451-9AD1-DF3C-5E16-195959EAF286}"/>
                </a:ext>
              </a:extLst>
            </p:cNvPr>
            <p:cNvSpPr/>
            <p:nvPr userDrawn="1"/>
          </p:nvSpPr>
          <p:spPr bwMode="auto">
            <a:xfrm>
              <a:off x="10791825" y="6723063"/>
              <a:ext cx="136525" cy="115888"/>
            </a:xfrm>
            <a:custGeom>
              <a:avLst/>
              <a:gdLst>
                <a:gd name="T0" fmla="*/ 34 w 36"/>
                <a:gd name="T1" fmla="*/ 15 h 31"/>
                <a:gd name="T2" fmla="*/ 29 w 36"/>
                <a:gd name="T3" fmla="*/ 22 h 31"/>
                <a:gd name="T4" fmla="*/ 16 w 36"/>
                <a:gd name="T5" fmla="*/ 30 h 31"/>
                <a:gd name="T6" fmla="*/ 10 w 36"/>
                <a:gd name="T7" fmla="*/ 30 h 31"/>
                <a:gd name="T8" fmla="*/ 0 w 36"/>
                <a:gd name="T9" fmla="*/ 14 h 31"/>
                <a:gd name="T10" fmla="*/ 10 w 36"/>
                <a:gd name="T11" fmla="*/ 3 h 31"/>
                <a:gd name="T12" fmla="*/ 15 w 36"/>
                <a:gd name="T13" fmla="*/ 1 h 31"/>
                <a:gd name="T14" fmla="*/ 26 w 36"/>
                <a:gd name="T15" fmla="*/ 2 h 31"/>
                <a:gd name="T16" fmla="*/ 35 w 36"/>
                <a:gd name="T17" fmla="*/ 12 h 31"/>
                <a:gd name="T18" fmla="*/ 34 w 36"/>
                <a:gd name="T1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31">
                  <a:moveTo>
                    <a:pt x="34" y="15"/>
                  </a:moveTo>
                  <a:cubicBezTo>
                    <a:pt x="32" y="17"/>
                    <a:pt x="30" y="19"/>
                    <a:pt x="29" y="22"/>
                  </a:cubicBezTo>
                  <a:cubicBezTo>
                    <a:pt x="26" y="29"/>
                    <a:pt x="24" y="30"/>
                    <a:pt x="16" y="30"/>
                  </a:cubicBezTo>
                  <a:cubicBezTo>
                    <a:pt x="14" y="29"/>
                    <a:pt x="12" y="31"/>
                    <a:pt x="10" y="30"/>
                  </a:cubicBezTo>
                  <a:cubicBezTo>
                    <a:pt x="4" y="28"/>
                    <a:pt x="0" y="22"/>
                    <a:pt x="0" y="14"/>
                  </a:cubicBezTo>
                  <a:cubicBezTo>
                    <a:pt x="4" y="11"/>
                    <a:pt x="9" y="9"/>
                    <a:pt x="10" y="3"/>
                  </a:cubicBezTo>
                  <a:cubicBezTo>
                    <a:pt x="11" y="0"/>
                    <a:pt x="13" y="1"/>
                    <a:pt x="15" y="1"/>
                  </a:cubicBezTo>
                  <a:cubicBezTo>
                    <a:pt x="19" y="2"/>
                    <a:pt x="22" y="2"/>
                    <a:pt x="26" y="2"/>
                  </a:cubicBezTo>
                  <a:cubicBezTo>
                    <a:pt x="30" y="5"/>
                    <a:pt x="31" y="9"/>
                    <a:pt x="35" y="12"/>
                  </a:cubicBezTo>
                  <a:cubicBezTo>
                    <a:pt x="36" y="13"/>
                    <a:pt x="34" y="14"/>
                    <a:pt x="34" y="15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214">
              <a:extLst>
                <a:ext uri="{FF2B5EF4-FFF2-40B4-BE49-F238E27FC236}">
                  <a16:creationId xmlns:a16="http://schemas.microsoft.com/office/drawing/2014/main" id="{A5D1A5E9-F0D3-3B2B-6C6F-22B22CAE8EBF}"/>
                </a:ext>
              </a:extLst>
            </p:cNvPr>
            <p:cNvSpPr/>
            <p:nvPr userDrawn="1"/>
          </p:nvSpPr>
          <p:spPr bwMode="auto">
            <a:xfrm>
              <a:off x="10780713" y="6681788"/>
              <a:ext cx="112712" cy="101600"/>
            </a:xfrm>
            <a:custGeom>
              <a:avLst/>
              <a:gdLst>
                <a:gd name="T0" fmla="*/ 29 w 30"/>
                <a:gd name="T1" fmla="*/ 14 h 27"/>
                <a:gd name="T2" fmla="*/ 19 w 30"/>
                <a:gd name="T3" fmla="*/ 13 h 27"/>
                <a:gd name="T4" fmla="*/ 14 w 30"/>
                <a:gd name="T5" fmla="*/ 17 h 27"/>
                <a:gd name="T6" fmla="*/ 14 w 30"/>
                <a:gd name="T7" fmla="*/ 19 h 27"/>
                <a:gd name="T8" fmla="*/ 3 w 30"/>
                <a:gd name="T9" fmla="*/ 25 h 27"/>
                <a:gd name="T10" fmla="*/ 5 w 30"/>
                <a:gd name="T11" fmla="*/ 8 h 27"/>
                <a:gd name="T12" fmla="*/ 5 w 30"/>
                <a:gd name="T13" fmla="*/ 5 h 27"/>
                <a:gd name="T14" fmla="*/ 9 w 30"/>
                <a:gd name="T15" fmla="*/ 4 h 27"/>
                <a:gd name="T16" fmla="*/ 25 w 30"/>
                <a:gd name="T17" fmla="*/ 8 h 27"/>
                <a:gd name="T18" fmla="*/ 29 w 30"/>
                <a:gd name="T1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7">
                  <a:moveTo>
                    <a:pt x="29" y="14"/>
                  </a:moveTo>
                  <a:cubicBezTo>
                    <a:pt x="26" y="16"/>
                    <a:pt x="22" y="14"/>
                    <a:pt x="19" y="13"/>
                  </a:cubicBezTo>
                  <a:cubicBezTo>
                    <a:pt x="16" y="12"/>
                    <a:pt x="13" y="13"/>
                    <a:pt x="14" y="17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9" y="18"/>
                    <a:pt x="8" y="27"/>
                    <a:pt x="3" y="25"/>
                  </a:cubicBezTo>
                  <a:cubicBezTo>
                    <a:pt x="0" y="19"/>
                    <a:pt x="3" y="14"/>
                    <a:pt x="5" y="8"/>
                  </a:cubicBezTo>
                  <a:cubicBezTo>
                    <a:pt x="5" y="7"/>
                    <a:pt x="6" y="6"/>
                    <a:pt x="5" y="5"/>
                  </a:cubicBezTo>
                  <a:cubicBezTo>
                    <a:pt x="5" y="0"/>
                    <a:pt x="8" y="4"/>
                    <a:pt x="9" y="4"/>
                  </a:cubicBezTo>
                  <a:cubicBezTo>
                    <a:pt x="15" y="5"/>
                    <a:pt x="20" y="6"/>
                    <a:pt x="25" y="8"/>
                  </a:cubicBezTo>
                  <a:cubicBezTo>
                    <a:pt x="27" y="8"/>
                    <a:pt x="30" y="10"/>
                    <a:pt x="29" y="14"/>
                  </a:cubicBezTo>
                  <a:close/>
                </a:path>
              </a:pathLst>
            </a:custGeom>
            <a:solidFill>
              <a:srgbClr val="B47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215">
              <a:extLst>
                <a:ext uri="{FF2B5EF4-FFF2-40B4-BE49-F238E27FC236}">
                  <a16:creationId xmlns:a16="http://schemas.microsoft.com/office/drawing/2014/main" id="{9939B89D-277F-CA6A-D390-87C9322C3205}"/>
                </a:ext>
              </a:extLst>
            </p:cNvPr>
            <p:cNvSpPr/>
            <p:nvPr userDrawn="1"/>
          </p:nvSpPr>
          <p:spPr bwMode="auto">
            <a:xfrm>
              <a:off x="10909300" y="6692900"/>
              <a:ext cx="184150" cy="85725"/>
            </a:xfrm>
            <a:custGeom>
              <a:avLst/>
              <a:gdLst>
                <a:gd name="T0" fmla="*/ 3 w 49"/>
                <a:gd name="T1" fmla="*/ 23 h 23"/>
                <a:gd name="T2" fmla="*/ 4 w 49"/>
                <a:gd name="T3" fmla="*/ 20 h 23"/>
                <a:gd name="T4" fmla="*/ 15 w 49"/>
                <a:gd name="T5" fmla="*/ 15 h 23"/>
                <a:gd name="T6" fmla="*/ 40 w 49"/>
                <a:gd name="T7" fmla="*/ 4 h 23"/>
                <a:gd name="T8" fmla="*/ 44 w 49"/>
                <a:gd name="T9" fmla="*/ 1 h 23"/>
                <a:gd name="T10" fmla="*/ 47 w 49"/>
                <a:gd name="T11" fmla="*/ 1 h 23"/>
                <a:gd name="T12" fmla="*/ 48 w 49"/>
                <a:gd name="T13" fmla="*/ 1 h 23"/>
                <a:gd name="T14" fmla="*/ 46 w 49"/>
                <a:gd name="T15" fmla="*/ 5 h 23"/>
                <a:gd name="T16" fmla="*/ 19 w 49"/>
                <a:gd name="T17" fmla="*/ 19 h 23"/>
                <a:gd name="T18" fmla="*/ 3 w 49"/>
                <a:gd name="T1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23">
                  <a:moveTo>
                    <a:pt x="3" y="23"/>
                  </a:moveTo>
                  <a:cubicBezTo>
                    <a:pt x="0" y="21"/>
                    <a:pt x="4" y="21"/>
                    <a:pt x="4" y="20"/>
                  </a:cubicBezTo>
                  <a:cubicBezTo>
                    <a:pt x="6" y="17"/>
                    <a:pt x="10" y="14"/>
                    <a:pt x="15" y="15"/>
                  </a:cubicBezTo>
                  <a:cubicBezTo>
                    <a:pt x="25" y="15"/>
                    <a:pt x="33" y="10"/>
                    <a:pt x="40" y="4"/>
                  </a:cubicBezTo>
                  <a:cubicBezTo>
                    <a:pt x="41" y="3"/>
                    <a:pt x="42" y="1"/>
                    <a:pt x="44" y="1"/>
                  </a:cubicBezTo>
                  <a:cubicBezTo>
                    <a:pt x="45" y="1"/>
                    <a:pt x="46" y="1"/>
                    <a:pt x="47" y="1"/>
                  </a:cubicBezTo>
                  <a:cubicBezTo>
                    <a:pt x="47" y="0"/>
                    <a:pt x="48" y="1"/>
                    <a:pt x="48" y="1"/>
                  </a:cubicBezTo>
                  <a:cubicBezTo>
                    <a:pt x="49" y="3"/>
                    <a:pt x="46" y="3"/>
                    <a:pt x="46" y="5"/>
                  </a:cubicBezTo>
                  <a:cubicBezTo>
                    <a:pt x="38" y="13"/>
                    <a:pt x="29" y="17"/>
                    <a:pt x="19" y="19"/>
                  </a:cubicBezTo>
                  <a:cubicBezTo>
                    <a:pt x="13" y="20"/>
                    <a:pt x="8" y="22"/>
                    <a:pt x="3" y="23"/>
                  </a:cubicBezTo>
                  <a:close/>
                </a:path>
              </a:pathLst>
            </a:custGeom>
            <a:solidFill>
              <a:srgbClr val="6B5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216">
              <a:extLst>
                <a:ext uri="{FF2B5EF4-FFF2-40B4-BE49-F238E27FC236}">
                  <a16:creationId xmlns:a16="http://schemas.microsoft.com/office/drawing/2014/main" id="{4D9506B4-5EFB-75B5-A00B-86277FC12E29}"/>
                </a:ext>
              </a:extLst>
            </p:cNvPr>
            <p:cNvSpPr/>
            <p:nvPr userDrawn="1"/>
          </p:nvSpPr>
          <p:spPr bwMode="auto">
            <a:xfrm>
              <a:off x="9380538" y="6783388"/>
              <a:ext cx="49212" cy="41275"/>
            </a:xfrm>
            <a:custGeom>
              <a:avLst/>
              <a:gdLst>
                <a:gd name="T0" fmla="*/ 4 w 13"/>
                <a:gd name="T1" fmla="*/ 0 h 11"/>
                <a:gd name="T2" fmla="*/ 12 w 13"/>
                <a:gd name="T3" fmla="*/ 6 h 11"/>
                <a:gd name="T4" fmla="*/ 12 w 13"/>
                <a:gd name="T5" fmla="*/ 8 h 11"/>
                <a:gd name="T6" fmla="*/ 10 w 13"/>
                <a:gd name="T7" fmla="*/ 10 h 11"/>
                <a:gd name="T8" fmla="*/ 5 w 13"/>
                <a:gd name="T9" fmla="*/ 8 h 11"/>
                <a:gd name="T10" fmla="*/ 4 w 13"/>
                <a:gd name="T11" fmla="*/ 7 h 11"/>
                <a:gd name="T12" fmla="*/ 3 w 13"/>
                <a:gd name="T13" fmla="*/ 1 h 11"/>
                <a:gd name="T14" fmla="*/ 4 w 13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4" y="0"/>
                  </a:moveTo>
                  <a:cubicBezTo>
                    <a:pt x="9" y="0"/>
                    <a:pt x="9" y="5"/>
                    <a:pt x="12" y="6"/>
                  </a:cubicBezTo>
                  <a:cubicBezTo>
                    <a:pt x="13" y="6"/>
                    <a:pt x="12" y="7"/>
                    <a:pt x="12" y="8"/>
                  </a:cubicBezTo>
                  <a:cubicBezTo>
                    <a:pt x="11" y="9"/>
                    <a:pt x="11" y="9"/>
                    <a:pt x="10" y="10"/>
                  </a:cubicBezTo>
                  <a:cubicBezTo>
                    <a:pt x="8" y="11"/>
                    <a:pt x="6" y="11"/>
                    <a:pt x="5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6E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217">
              <a:extLst>
                <a:ext uri="{FF2B5EF4-FFF2-40B4-BE49-F238E27FC236}">
                  <a16:creationId xmlns:a16="http://schemas.microsoft.com/office/drawing/2014/main" id="{E332FD91-55F8-5683-59EF-7FABCF3A48F4}"/>
                </a:ext>
              </a:extLst>
            </p:cNvPr>
            <p:cNvSpPr/>
            <p:nvPr userDrawn="1"/>
          </p:nvSpPr>
          <p:spPr bwMode="auto">
            <a:xfrm>
              <a:off x="9372600" y="6748463"/>
              <a:ext cx="38100" cy="41275"/>
            </a:xfrm>
            <a:custGeom>
              <a:avLst/>
              <a:gdLst>
                <a:gd name="T0" fmla="*/ 6 w 10"/>
                <a:gd name="T1" fmla="*/ 9 h 11"/>
                <a:gd name="T2" fmla="*/ 5 w 10"/>
                <a:gd name="T3" fmla="*/ 10 h 11"/>
                <a:gd name="T4" fmla="*/ 0 w 10"/>
                <a:gd name="T5" fmla="*/ 7 h 11"/>
                <a:gd name="T6" fmla="*/ 7 w 10"/>
                <a:gd name="T7" fmla="*/ 1 h 11"/>
                <a:gd name="T8" fmla="*/ 9 w 10"/>
                <a:gd name="T9" fmla="*/ 5 h 11"/>
                <a:gd name="T10" fmla="*/ 6 w 10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6" y="9"/>
                  </a:moveTo>
                  <a:cubicBezTo>
                    <a:pt x="6" y="9"/>
                    <a:pt x="5" y="10"/>
                    <a:pt x="5" y="10"/>
                  </a:cubicBezTo>
                  <a:cubicBezTo>
                    <a:pt x="3" y="10"/>
                    <a:pt x="0" y="11"/>
                    <a:pt x="0" y="7"/>
                  </a:cubicBezTo>
                  <a:cubicBezTo>
                    <a:pt x="0" y="5"/>
                    <a:pt x="6" y="0"/>
                    <a:pt x="7" y="1"/>
                  </a:cubicBezTo>
                  <a:cubicBezTo>
                    <a:pt x="9" y="1"/>
                    <a:pt x="10" y="3"/>
                    <a:pt x="9" y="5"/>
                  </a:cubicBezTo>
                  <a:cubicBezTo>
                    <a:pt x="8" y="6"/>
                    <a:pt x="7" y="8"/>
                    <a:pt x="6" y="9"/>
                  </a:cubicBezTo>
                  <a:close/>
                </a:path>
              </a:pathLst>
            </a:custGeom>
            <a:solidFill>
              <a:srgbClr val="DF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218">
              <a:extLst>
                <a:ext uri="{FF2B5EF4-FFF2-40B4-BE49-F238E27FC236}">
                  <a16:creationId xmlns:a16="http://schemas.microsoft.com/office/drawing/2014/main" id="{A1138B7B-6CD4-1BCE-71A5-9039B344B5E7}"/>
                </a:ext>
              </a:extLst>
            </p:cNvPr>
            <p:cNvSpPr/>
            <p:nvPr userDrawn="1"/>
          </p:nvSpPr>
          <p:spPr bwMode="auto">
            <a:xfrm>
              <a:off x="11225213" y="6737350"/>
              <a:ext cx="55562" cy="49213"/>
            </a:xfrm>
            <a:custGeom>
              <a:avLst/>
              <a:gdLst>
                <a:gd name="T0" fmla="*/ 1 w 15"/>
                <a:gd name="T1" fmla="*/ 10 h 13"/>
                <a:gd name="T2" fmla="*/ 11 w 15"/>
                <a:gd name="T3" fmla="*/ 2 h 13"/>
                <a:gd name="T4" fmla="*/ 15 w 15"/>
                <a:gd name="T5" fmla="*/ 3 h 13"/>
                <a:gd name="T6" fmla="*/ 11 w 15"/>
                <a:gd name="T7" fmla="*/ 4 h 13"/>
                <a:gd name="T8" fmla="*/ 5 w 15"/>
                <a:gd name="T9" fmla="*/ 10 h 13"/>
                <a:gd name="T10" fmla="*/ 1 w 15"/>
                <a:gd name="T11" fmla="*/ 13 h 13"/>
                <a:gd name="T12" fmla="*/ 1 w 15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">
                  <a:moveTo>
                    <a:pt x="1" y="10"/>
                  </a:moveTo>
                  <a:cubicBezTo>
                    <a:pt x="4" y="8"/>
                    <a:pt x="8" y="5"/>
                    <a:pt x="11" y="2"/>
                  </a:cubicBezTo>
                  <a:cubicBezTo>
                    <a:pt x="12" y="0"/>
                    <a:pt x="13" y="1"/>
                    <a:pt x="15" y="3"/>
                  </a:cubicBezTo>
                  <a:cubicBezTo>
                    <a:pt x="14" y="3"/>
                    <a:pt x="12" y="4"/>
                    <a:pt x="11" y="4"/>
                  </a:cubicBezTo>
                  <a:cubicBezTo>
                    <a:pt x="9" y="6"/>
                    <a:pt x="7" y="8"/>
                    <a:pt x="5" y="10"/>
                  </a:cubicBezTo>
                  <a:cubicBezTo>
                    <a:pt x="4" y="11"/>
                    <a:pt x="2" y="12"/>
                    <a:pt x="1" y="13"/>
                  </a:cubicBezTo>
                  <a:cubicBezTo>
                    <a:pt x="1" y="12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7B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219">
              <a:extLst>
                <a:ext uri="{FF2B5EF4-FFF2-40B4-BE49-F238E27FC236}">
                  <a16:creationId xmlns:a16="http://schemas.microsoft.com/office/drawing/2014/main" id="{708882CF-CB1A-BB2D-2FFA-280078864806}"/>
                </a:ext>
              </a:extLst>
            </p:cNvPr>
            <p:cNvSpPr/>
            <p:nvPr userDrawn="1"/>
          </p:nvSpPr>
          <p:spPr bwMode="auto">
            <a:xfrm>
              <a:off x="11187113" y="5991225"/>
              <a:ext cx="282575" cy="354013"/>
            </a:xfrm>
            <a:custGeom>
              <a:avLst/>
              <a:gdLst>
                <a:gd name="T0" fmla="*/ 1 w 75"/>
                <a:gd name="T1" fmla="*/ 18 h 94"/>
                <a:gd name="T2" fmla="*/ 12 w 75"/>
                <a:gd name="T3" fmla="*/ 15 h 94"/>
                <a:gd name="T4" fmla="*/ 27 w 75"/>
                <a:gd name="T5" fmla="*/ 8 h 94"/>
                <a:gd name="T6" fmla="*/ 46 w 75"/>
                <a:gd name="T7" fmla="*/ 4 h 94"/>
                <a:gd name="T8" fmla="*/ 47 w 75"/>
                <a:gd name="T9" fmla="*/ 11 h 94"/>
                <a:gd name="T10" fmla="*/ 47 w 75"/>
                <a:gd name="T11" fmla="*/ 21 h 94"/>
                <a:gd name="T12" fmla="*/ 52 w 75"/>
                <a:gd name="T13" fmla="*/ 26 h 94"/>
                <a:gd name="T14" fmla="*/ 60 w 75"/>
                <a:gd name="T15" fmla="*/ 30 h 94"/>
                <a:gd name="T16" fmla="*/ 69 w 75"/>
                <a:gd name="T17" fmla="*/ 35 h 94"/>
                <a:gd name="T18" fmla="*/ 71 w 75"/>
                <a:gd name="T19" fmla="*/ 43 h 94"/>
                <a:gd name="T20" fmla="*/ 72 w 75"/>
                <a:gd name="T21" fmla="*/ 46 h 94"/>
                <a:gd name="T22" fmla="*/ 73 w 75"/>
                <a:gd name="T23" fmla="*/ 52 h 94"/>
                <a:gd name="T24" fmla="*/ 63 w 75"/>
                <a:gd name="T25" fmla="*/ 64 h 94"/>
                <a:gd name="T26" fmla="*/ 63 w 75"/>
                <a:gd name="T27" fmla="*/ 69 h 94"/>
                <a:gd name="T28" fmla="*/ 70 w 75"/>
                <a:gd name="T29" fmla="*/ 78 h 94"/>
                <a:gd name="T30" fmla="*/ 67 w 75"/>
                <a:gd name="T31" fmla="*/ 89 h 94"/>
                <a:gd name="T32" fmla="*/ 62 w 75"/>
                <a:gd name="T33" fmla="*/ 93 h 94"/>
                <a:gd name="T34" fmla="*/ 55 w 75"/>
                <a:gd name="T35" fmla="*/ 93 h 94"/>
                <a:gd name="T36" fmla="*/ 38 w 75"/>
                <a:gd name="T37" fmla="*/ 90 h 94"/>
                <a:gd name="T38" fmla="*/ 24 w 75"/>
                <a:gd name="T39" fmla="*/ 79 h 94"/>
                <a:gd name="T40" fmla="*/ 19 w 75"/>
                <a:gd name="T41" fmla="*/ 72 h 94"/>
                <a:gd name="T42" fmla="*/ 19 w 75"/>
                <a:gd name="T43" fmla="*/ 68 h 94"/>
                <a:gd name="T44" fmla="*/ 23 w 75"/>
                <a:gd name="T45" fmla="*/ 67 h 94"/>
                <a:gd name="T46" fmla="*/ 28 w 75"/>
                <a:gd name="T47" fmla="*/ 70 h 94"/>
                <a:gd name="T48" fmla="*/ 32 w 75"/>
                <a:gd name="T49" fmla="*/ 74 h 94"/>
                <a:gd name="T50" fmla="*/ 34 w 75"/>
                <a:gd name="T51" fmla="*/ 70 h 94"/>
                <a:gd name="T52" fmla="*/ 34 w 75"/>
                <a:gd name="T53" fmla="*/ 65 h 94"/>
                <a:gd name="T54" fmla="*/ 32 w 75"/>
                <a:gd name="T55" fmla="*/ 59 h 94"/>
                <a:gd name="T56" fmla="*/ 33 w 75"/>
                <a:gd name="T57" fmla="*/ 58 h 94"/>
                <a:gd name="T58" fmla="*/ 38 w 75"/>
                <a:gd name="T59" fmla="*/ 60 h 94"/>
                <a:gd name="T60" fmla="*/ 40 w 75"/>
                <a:gd name="T61" fmla="*/ 64 h 94"/>
                <a:gd name="T62" fmla="*/ 45 w 75"/>
                <a:gd name="T63" fmla="*/ 66 h 94"/>
                <a:gd name="T64" fmla="*/ 54 w 75"/>
                <a:gd name="T65" fmla="*/ 65 h 94"/>
                <a:gd name="T66" fmla="*/ 49 w 75"/>
                <a:gd name="T67" fmla="*/ 61 h 94"/>
                <a:gd name="T68" fmla="*/ 38 w 75"/>
                <a:gd name="T69" fmla="*/ 55 h 94"/>
                <a:gd name="T70" fmla="*/ 34 w 75"/>
                <a:gd name="T71" fmla="*/ 45 h 94"/>
                <a:gd name="T72" fmla="*/ 32 w 75"/>
                <a:gd name="T73" fmla="*/ 43 h 94"/>
                <a:gd name="T74" fmla="*/ 26 w 75"/>
                <a:gd name="T75" fmla="*/ 36 h 94"/>
                <a:gd name="T76" fmla="*/ 27 w 75"/>
                <a:gd name="T77" fmla="*/ 28 h 94"/>
                <a:gd name="T78" fmla="*/ 23 w 75"/>
                <a:gd name="T79" fmla="*/ 32 h 94"/>
                <a:gd name="T80" fmla="*/ 20 w 75"/>
                <a:gd name="T81" fmla="*/ 35 h 94"/>
                <a:gd name="T82" fmla="*/ 15 w 75"/>
                <a:gd name="T83" fmla="*/ 44 h 94"/>
                <a:gd name="T84" fmla="*/ 12 w 75"/>
                <a:gd name="T85" fmla="*/ 47 h 94"/>
                <a:gd name="T86" fmla="*/ 10 w 75"/>
                <a:gd name="T87" fmla="*/ 44 h 94"/>
                <a:gd name="T88" fmla="*/ 1 w 75"/>
                <a:gd name="T89" fmla="*/ 25 h 94"/>
                <a:gd name="T90" fmla="*/ 1 w 75"/>
                <a:gd name="T91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5" h="94">
                  <a:moveTo>
                    <a:pt x="1" y="18"/>
                  </a:moveTo>
                  <a:cubicBezTo>
                    <a:pt x="7" y="21"/>
                    <a:pt x="8" y="21"/>
                    <a:pt x="12" y="15"/>
                  </a:cubicBezTo>
                  <a:cubicBezTo>
                    <a:pt x="16" y="10"/>
                    <a:pt x="22" y="9"/>
                    <a:pt x="27" y="8"/>
                  </a:cubicBezTo>
                  <a:cubicBezTo>
                    <a:pt x="32" y="2"/>
                    <a:pt x="40" y="0"/>
                    <a:pt x="46" y="4"/>
                  </a:cubicBezTo>
                  <a:cubicBezTo>
                    <a:pt x="48" y="6"/>
                    <a:pt x="48" y="8"/>
                    <a:pt x="47" y="11"/>
                  </a:cubicBezTo>
                  <a:cubicBezTo>
                    <a:pt x="47" y="14"/>
                    <a:pt x="46" y="18"/>
                    <a:pt x="47" y="21"/>
                  </a:cubicBezTo>
                  <a:cubicBezTo>
                    <a:pt x="47" y="24"/>
                    <a:pt x="49" y="26"/>
                    <a:pt x="52" y="26"/>
                  </a:cubicBezTo>
                  <a:cubicBezTo>
                    <a:pt x="55" y="27"/>
                    <a:pt x="58" y="27"/>
                    <a:pt x="60" y="30"/>
                  </a:cubicBezTo>
                  <a:cubicBezTo>
                    <a:pt x="63" y="32"/>
                    <a:pt x="66" y="34"/>
                    <a:pt x="69" y="35"/>
                  </a:cubicBezTo>
                  <a:cubicBezTo>
                    <a:pt x="72" y="37"/>
                    <a:pt x="74" y="40"/>
                    <a:pt x="71" y="43"/>
                  </a:cubicBezTo>
                  <a:cubicBezTo>
                    <a:pt x="70" y="45"/>
                    <a:pt x="71" y="45"/>
                    <a:pt x="72" y="46"/>
                  </a:cubicBezTo>
                  <a:cubicBezTo>
                    <a:pt x="75" y="48"/>
                    <a:pt x="74" y="50"/>
                    <a:pt x="73" y="52"/>
                  </a:cubicBezTo>
                  <a:cubicBezTo>
                    <a:pt x="69" y="56"/>
                    <a:pt x="67" y="61"/>
                    <a:pt x="63" y="64"/>
                  </a:cubicBezTo>
                  <a:cubicBezTo>
                    <a:pt x="61" y="66"/>
                    <a:pt x="61" y="67"/>
                    <a:pt x="63" y="69"/>
                  </a:cubicBezTo>
                  <a:cubicBezTo>
                    <a:pt x="65" y="72"/>
                    <a:pt x="68" y="75"/>
                    <a:pt x="70" y="78"/>
                  </a:cubicBezTo>
                  <a:cubicBezTo>
                    <a:pt x="73" y="83"/>
                    <a:pt x="69" y="86"/>
                    <a:pt x="67" y="89"/>
                  </a:cubicBezTo>
                  <a:cubicBezTo>
                    <a:pt x="66" y="91"/>
                    <a:pt x="64" y="92"/>
                    <a:pt x="62" y="93"/>
                  </a:cubicBezTo>
                  <a:cubicBezTo>
                    <a:pt x="60" y="93"/>
                    <a:pt x="57" y="93"/>
                    <a:pt x="55" y="93"/>
                  </a:cubicBezTo>
                  <a:cubicBezTo>
                    <a:pt x="49" y="94"/>
                    <a:pt x="43" y="92"/>
                    <a:pt x="38" y="90"/>
                  </a:cubicBezTo>
                  <a:cubicBezTo>
                    <a:pt x="34" y="86"/>
                    <a:pt x="29" y="82"/>
                    <a:pt x="24" y="79"/>
                  </a:cubicBezTo>
                  <a:cubicBezTo>
                    <a:pt x="21" y="77"/>
                    <a:pt x="20" y="75"/>
                    <a:pt x="19" y="72"/>
                  </a:cubicBezTo>
                  <a:cubicBezTo>
                    <a:pt x="18" y="71"/>
                    <a:pt x="17" y="69"/>
                    <a:pt x="19" y="68"/>
                  </a:cubicBezTo>
                  <a:cubicBezTo>
                    <a:pt x="20" y="67"/>
                    <a:pt x="21" y="67"/>
                    <a:pt x="23" y="67"/>
                  </a:cubicBezTo>
                  <a:cubicBezTo>
                    <a:pt x="25" y="68"/>
                    <a:pt x="26" y="69"/>
                    <a:pt x="28" y="70"/>
                  </a:cubicBezTo>
                  <a:cubicBezTo>
                    <a:pt x="29" y="72"/>
                    <a:pt x="30" y="73"/>
                    <a:pt x="32" y="74"/>
                  </a:cubicBezTo>
                  <a:cubicBezTo>
                    <a:pt x="33" y="73"/>
                    <a:pt x="33" y="71"/>
                    <a:pt x="34" y="70"/>
                  </a:cubicBezTo>
                  <a:cubicBezTo>
                    <a:pt x="36" y="68"/>
                    <a:pt x="35" y="67"/>
                    <a:pt x="34" y="65"/>
                  </a:cubicBezTo>
                  <a:cubicBezTo>
                    <a:pt x="33" y="64"/>
                    <a:pt x="32" y="62"/>
                    <a:pt x="32" y="59"/>
                  </a:cubicBezTo>
                  <a:cubicBezTo>
                    <a:pt x="32" y="59"/>
                    <a:pt x="33" y="58"/>
                    <a:pt x="33" y="58"/>
                  </a:cubicBezTo>
                  <a:cubicBezTo>
                    <a:pt x="36" y="57"/>
                    <a:pt x="37" y="58"/>
                    <a:pt x="38" y="60"/>
                  </a:cubicBezTo>
                  <a:cubicBezTo>
                    <a:pt x="39" y="62"/>
                    <a:pt x="39" y="63"/>
                    <a:pt x="40" y="64"/>
                  </a:cubicBezTo>
                  <a:cubicBezTo>
                    <a:pt x="41" y="67"/>
                    <a:pt x="43" y="68"/>
                    <a:pt x="45" y="66"/>
                  </a:cubicBezTo>
                  <a:cubicBezTo>
                    <a:pt x="48" y="65"/>
                    <a:pt x="51" y="66"/>
                    <a:pt x="54" y="65"/>
                  </a:cubicBezTo>
                  <a:cubicBezTo>
                    <a:pt x="53" y="63"/>
                    <a:pt x="51" y="62"/>
                    <a:pt x="49" y="61"/>
                  </a:cubicBezTo>
                  <a:cubicBezTo>
                    <a:pt x="45" y="60"/>
                    <a:pt x="40" y="59"/>
                    <a:pt x="38" y="55"/>
                  </a:cubicBezTo>
                  <a:cubicBezTo>
                    <a:pt x="40" y="50"/>
                    <a:pt x="40" y="47"/>
                    <a:pt x="34" y="45"/>
                  </a:cubicBezTo>
                  <a:cubicBezTo>
                    <a:pt x="33" y="45"/>
                    <a:pt x="32" y="44"/>
                    <a:pt x="32" y="43"/>
                  </a:cubicBezTo>
                  <a:cubicBezTo>
                    <a:pt x="32" y="39"/>
                    <a:pt x="29" y="37"/>
                    <a:pt x="26" y="36"/>
                  </a:cubicBezTo>
                  <a:cubicBezTo>
                    <a:pt x="24" y="33"/>
                    <a:pt x="26" y="31"/>
                    <a:pt x="27" y="28"/>
                  </a:cubicBezTo>
                  <a:cubicBezTo>
                    <a:pt x="25" y="29"/>
                    <a:pt x="24" y="31"/>
                    <a:pt x="23" y="32"/>
                  </a:cubicBezTo>
                  <a:cubicBezTo>
                    <a:pt x="22" y="33"/>
                    <a:pt x="21" y="35"/>
                    <a:pt x="20" y="35"/>
                  </a:cubicBezTo>
                  <a:cubicBezTo>
                    <a:pt x="16" y="37"/>
                    <a:pt x="14" y="39"/>
                    <a:pt x="15" y="44"/>
                  </a:cubicBezTo>
                  <a:cubicBezTo>
                    <a:pt x="15" y="45"/>
                    <a:pt x="14" y="47"/>
                    <a:pt x="12" y="47"/>
                  </a:cubicBezTo>
                  <a:cubicBezTo>
                    <a:pt x="10" y="48"/>
                    <a:pt x="10" y="46"/>
                    <a:pt x="10" y="44"/>
                  </a:cubicBezTo>
                  <a:cubicBezTo>
                    <a:pt x="7" y="38"/>
                    <a:pt x="4" y="32"/>
                    <a:pt x="1" y="25"/>
                  </a:cubicBezTo>
                  <a:cubicBezTo>
                    <a:pt x="1" y="23"/>
                    <a:pt x="0" y="21"/>
                    <a:pt x="1" y="18"/>
                  </a:cubicBezTo>
                  <a:close/>
                </a:path>
              </a:pathLst>
            </a:custGeom>
            <a:solidFill>
              <a:srgbClr val="F0C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220">
              <a:extLst>
                <a:ext uri="{FF2B5EF4-FFF2-40B4-BE49-F238E27FC236}">
                  <a16:creationId xmlns:a16="http://schemas.microsoft.com/office/drawing/2014/main" id="{96BCA175-8FD6-2284-F2F7-FE62021A4A95}"/>
                </a:ext>
              </a:extLst>
            </p:cNvPr>
            <p:cNvSpPr/>
            <p:nvPr userDrawn="1"/>
          </p:nvSpPr>
          <p:spPr bwMode="auto">
            <a:xfrm>
              <a:off x="11187113" y="5332413"/>
              <a:ext cx="225425" cy="238125"/>
            </a:xfrm>
            <a:custGeom>
              <a:avLst/>
              <a:gdLst>
                <a:gd name="T0" fmla="*/ 44 w 60"/>
                <a:gd name="T1" fmla="*/ 41 h 63"/>
                <a:gd name="T2" fmla="*/ 48 w 60"/>
                <a:gd name="T3" fmla="*/ 48 h 63"/>
                <a:gd name="T4" fmla="*/ 48 w 60"/>
                <a:gd name="T5" fmla="*/ 51 h 63"/>
                <a:gd name="T6" fmla="*/ 45 w 60"/>
                <a:gd name="T7" fmla="*/ 51 h 63"/>
                <a:gd name="T8" fmla="*/ 41 w 60"/>
                <a:gd name="T9" fmla="*/ 50 h 63"/>
                <a:gd name="T10" fmla="*/ 37 w 60"/>
                <a:gd name="T11" fmla="*/ 49 h 63"/>
                <a:gd name="T12" fmla="*/ 37 w 60"/>
                <a:gd name="T13" fmla="*/ 53 h 63"/>
                <a:gd name="T14" fmla="*/ 40 w 60"/>
                <a:gd name="T15" fmla="*/ 61 h 63"/>
                <a:gd name="T16" fmla="*/ 39 w 60"/>
                <a:gd name="T17" fmla="*/ 63 h 63"/>
                <a:gd name="T18" fmla="*/ 32 w 60"/>
                <a:gd name="T19" fmla="*/ 53 h 63"/>
                <a:gd name="T20" fmla="*/ 29 w 60"/>
                <a:gd name="T21" fmla="*/ 49 h 63"/>
                <a:gd name="T22" fmla="*/ 24 w 60"/>
                <a:gd name="T23" fmla="*/ 50 h 63"/>
                <a:gd name="T24" fmla="*/ 20 w 60"/>
                <a:gd name="T25" fmla="*/ 57 h 63"/>
                <a:gd name="T26" fmla="*/ 17 w 60"/>
                <a:gd name="T27" fmla="*/ 60 h 63"/>
                <a:gd name="T28" fmla="*/ 15 w 60"/>
                <a:gd name="T29" fmla="*/ 56 h 63"/>
                <a:gd name="T30" fmla="*/ 15 w 60"/>
                <a:gd name="T31" fmla="*/ 52 h 63"/>
                <a:gd name="T32" fmla="*/ 15 w 60"/>
                <a:gd name="T33" fmla="*/ 45 h 63"/>
                <a:gd name="T34" fmla="*/ 8 w 60"/>
                <a:gd name="T35" fmla="*/ 43 h 63"/>
                <a:gd name="T36" fmla="*/ 13 w 60"/>
                <a:gd name="T37" fmla="*/ 34 h 63"/>
                <a:gd name="T38" fmla="*/ 13 w 60"/>
                <a:gd name="T39" fmla="*/ 32 h 63"/>
                <a:gd name="T40" fmla="*/ 10 w 60"/>
                <a:gd name="T41" fmla="*/ 31 h 63"/>
                <a:gd name="T42" fmla="*/ 2 w 60"/>
                <a:gd name="T43" fmla="*/ 31 h 63"/>
                <a:gd name="T44" fmla="*/ 0 w 60"/>
                <a:gd name="T45" fmla="*/ 29 h 63"/>
                <a:gd name="T46" fmla="*/ 2 w 60"/>
                <a:gd name="T47" fmla="*/ 27 h 63"/>
                <a:gd name="T48" fmla="*/ 11 w 60"/>
                <a:gd name="T49" fmla="*/ 25 h 63"/>
                <a:gd name="T50" fmla="*/ 14 w 60"/>
                <a:gd name="T51" fmla="*/ 23 h 63"/>
                <a:gd name="T52" fmla="*/ 13 w 60"/>
                <a:gd name="T53" fmla="*/ 19 h 63"/>
                <a:gd name="T54" fmla="*/ 4 w 60"/>
                <a:gd name="T55" fmla="*/ 12 h 63"/>
                <a:gd name="T56" fmla="*/ 3 w 60"/>
                <a:gd name="T57" fmla="*/ 9 h 63"/>
                <a:gd name="T58" fmla="*/ 6 w 60"/>
                <a:gd name="T59" fmla="*/ 10 h 63"/>
                <a:gd name="T60" fmla="*/ 14 w 60"/>
                <a:gd name="T61" fmla="*/ 17 h 63"/>
                <a:gd name="T62" fmla="*/ 19 w 60"/>
                <a:gd name="T63" fmla="*/ 18 h 63"/>
                <a:gd name="T64" fmla="*/ 21 w 60"/>
                <a:gd name="T65" fmla="*/ 15 h 63"/>
                <a:gd name="T66" fmla="*/ 21 w 60"/>
                <a:gd name="T67" fmla="*/ 11 h 63"/>
                <a:gd name="T68" fmla="*/ 22 w 60"/>
                <a:gd name="T69" fmla="*/ 9 h 63"/>
                <a:gd name="T70" fmla="*/ 31 w 60"/>
                <a:gd name="T71" fmla="*/ 12 h 63"/>
                <a:gd name="T72" fmla="*/ 37 w 60"/>
                <a:gd name="T73" fmla="*/ 10 h 63"/>
                <a:gd name="T74" fmla="*/ 44 w 60"/>
                <a:gd name="T75" fmla="*/ 0 h 63"/>
                <a:gd name="T76" fmla="*/ 44 w 60"/>
                <a:gd name="T77" fmla="*/ 4 h 63"/>
                <a:gd name="T78" fmla="*/ 39 w 60"/>
                <a:gd name="T79" fmla="*/ 14 h 63"/>
                <a:gd name="T80" fmla="*/ 42 w 60"/>
                <a:gd name="T81" fmla="*/ 20 h 63"/>
                <a:gd name="T82" fmla="*/ 44 w 60"/>
                <a:gd name="T83" fmla="*/ 21 h 63"/>
                <a:gd name="T84" fmla="*/ 47 w 60"/>
                <a:gd name="T85" fmla="*/ 24 h 63"/>
                <a:gd name="T86" fmla="*/ 50 w 60"/>
                <a:gd name="T87" fmla="*/ 26 h 63"/>
                <a:gd name="T88" fmla="*/ 48 w 60"/>
                <a:gd name="T89" fmla="*/ 28 h 63"/>
                <a:gd name="T90" fmla="*/ 45 w 60"/>
                <a:gd name="T91" fmla="*/ 30 h 63"/>
                <a:gd name="T92" fmla="*/ 48 w 60"/>
                <a:gd name="T93" fmla="*/ 32 h 63"/>
                <a:gd name="T94" fmla="*/ 60 w 60"/>
                <a:gd name="T95" fmla="*/ 37 h 63"/>
                <a:gd name="T96" fmla="*/ 41 w 60"/>
                <a:gd name="T97" fmla="*/ 35 h 63"/>
                <a:gd name="T98" fmla="*/ 43 w 60"/>
                <a:gd name="T99" fmla="*/ 40 h 63"/>
                <a:gd name="T100" fmla="*/ 40 w 60"/>
                <a:gd name="T101" fmla="*/ 40 h 63"/>
                <a:gd name="T102" fmla="*/ 39 w 60"/>
                <a:gd name="T103" fmla="*/ 42 h 63"/>
                <a:gd name="T104" fmla="*/ 40 w 60"/>
                <a:gd name="T105" fmla="*/ 44 h 63"/>
                <a:gd name="T106" fmla="*/ 42 w 60"/>
                <a:gd name="T107" fmla="*/ 43 h 63"/>
                <a:gd name="T108" fmla="*/ 44 w 60"/>
                <a:gd name="T109" fmla="*/ 4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0" h="62">
                  <a:moveTo>
                    <a:pt x="44" y="41"/>
                  </a:moveTo>
                  <a:cubicBezTo>
                    <a:pt x="45" y="43"/>
                    <a:pt x="45" y="46"/>
                    <a:pt x="48" y="48"/>
                  </a:cubicBezTo>
                  <a:cubicBezTo>
                    <a:pt x="48" y="49"/>
                    <a:pt x="48" y="50"/>
                    <a:pt x="48" y="51"/>
                  </a:cubicBezTo>
                  <a:cubicBezTo>
                    <a:pt x="47" y="52"/>
                    <a:pt x="46" y="52"/>
                    <a:pt x="45" y="51"/>
                  </a:cubicBezTo>
                  <a:cubicBezTo>
                    <a:pt x="44" y="51"/>
                    <a:pt x="42" y="50"/>
                    <a:pt x="41" y="50"/>
                  </a:cubicBezTo>
                  <a:cubicBezTo>
                    <a:pt x="39" y="49"/>
                    <a:pt x="38" y="48"/>
                    <a:pt x="37" y="49"/>
                  </a:cubicBezTo>
                  <a:cubicBezTo>
                    <a:pt x="35" y="50"/>
                    <a:pt x="36" y="52"/>
                    <a:pt x="37" y="53"/>
                  </a:cubicBezTo>
                  <a:cubicBezTo>
                    <a:pt x="37" y="56"/>
                    <a:pt x="40" y="58"/>
                    <a:pt x="40" y="61"/>
                  </a:cubicBezTo>
                  <a:cubicBezTo>
                    <a:pt x="40" y="61"/>
                    <a:pt x="40" y="62"/>
                    <a:pt x="39" y="63"/>
                  </a:cubicBezTo>
                  <a:cubicBezTo>
                    <a:pt x="36" y="60"/>
                    <a:pt x="34" y="57"/>
                    <a:pt x="32" y="53"/>
                  </a:cubicBezTo>
                  <a:cubicBezTo>
                    <a:pt x="31" y="52"/>
                    <a:pt x="30" y="50"/>
                    <a:pt x="29" y="49"/>
                  </a:cubicBezTo>
                  <a:cubicBezTo>
                    <a:pt x="27" y="47"/>
                    <a:pt x="26" y="47"/>
                    <a:pt x="24" y="50"/>
                  </a:cubicBezTo>
                  <a:cubicBezTo>
                    <a:pt x="23" y="52"/>
                    <a:pt x="22" y="55"/>
                    <a:pt x="20" y="57"/>
                  </a:cubicBezTo>
                  <a:cubicBezTo>
                    <a:pt x="20" y="58"/>
                    <a:pt x="19" y="60"/>
                    <a:pt x="17" y="60"/>
                  </a:cubicBezTo>
                  <a:cubicBezTo>
                    <a:pt x="15" y="59"/>
                    <a:pt x="15" y="58"/>
                    <a:pt x="15" y="56"/>
                  </a:cubicBezTo>
                  <a:cubicBezTo>
                    <a:pt x="15" y="55"/>
                    <a:pt x="15" y="53"/>
                    <a:pt x="15" y="52"/>
                  </a:cubicBezTo>
                  <a:cubicBezTo>
                    <a:pt x="15" y="49"/>
                    <a:pt x="19" y="47"/>
                    <a:pt x="15" y="45"/>
                  </a:cubicBezTo>
                  <a:cubicBezTo>
                    <a:pt x="13" y="44"/>
                    <a:pt x="11" y="42"/>
                    <a:pt x="8" y="43"/>
                  </a:cubicBezTo>
                  <a:cubicBezTo>
                    <a:pt x="11" y="41"/>
                    <a:pt x="10" y="36"/>
                    <a:pt x="13" y="34"/>
                  </a:cubicBezTo>
                  <a:cubicBezTo>
                    <a:pt x="14" y="33"/>
                    <a:pt x="14" y="32"/>
                    <a:pt x="13" y="32"/>
                  </a:cubicBezTo>
                  <a:cubicBezTo>
                    <a:pt x="13" y="31"/>
                    <a:pt x="11" y="31"/>
                    <a:pt x="10" y="31"/>
                  </a:cubicBezTo>
                  <a:cubicBezTo>
                    <a:pt x="7" y="33"/>
                    <a:pt x="5" y="32"/>
                    <a:pt x="2" y="31"/>
                  </a:cubicBez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8"/>
                    <a:pt x="2" y="27"/>
                  </a:cubicBezTo>
                  <a:cubicBezTo>
                    <a:pt x="5" y="26"/>
                    <a:pt x="8" y="25"/>
                    <a:pt x="11" y="25"/>
                  </a:cubicBezTo>
                  <a:cubicBezTo>
                    <a:pt x="12" y="25"/>
                    <a:pt x="14" y="25"/>
                    <a:pt x="14" y="23"/>
                  </a:cubicBezTo>
                  <a:cubicBezTo>
                    <a:pt x="15" y="22"/>
                    <a:pt x="14" y="21"/>
                    <a:pt x="13" y="19"/>
                  </a:cubicBezTo>
                  <a:cubicBezTo>
                    <a:pt x="10" y="17"/>
                    <a:pt x="7" y="14"/>
                    <a:pt x="4" y="12"/>
                  </a:cubicBezTo>
                  <a:cubicBezTo>
                    <a:pt x="3" y="11"/>
                    <a:pt x="2" y="10"/>
                    <a:pt x="3" y="9"/>
                  </a:cubicBezTo>
                  <a:cubicBezTo>
                    <a:pt x="4" y="8"/>
                    <a:pt x="5" y="9"/>
                    <a:pt x="6" y="10"/>
                  </a:cubicBezTo>
                  <a:cubicBezTo>
                    <a:pt x="8" y="12"/>
                    <a:pt x="11" y="15"/>
                    <a:pt x="14" y="17"/>
                  </a:cubicBezTo>
                  <a:cubicBezTo>
                    <a:pt x="15" y="19"/>
                    <a:pt x="17" y="19"/>
                    <a:pt x="19" y="18"/>
                  </a:cubicBezTo>
                  <a:cubicBezTo>
                    <a:pt x="21" y="18"/>
                    <a:pt x="20" y="16"/>
                    <a:pt x="21" y="15"/>
                  </a:cubicBezTo>
                  <a:cubicBezTo>
                    <a:pt x="21" y="13"/>
                    <a:pt x="21" y="12"/>
                    <a:pt x="21" y="11"/>
                  </a:cubicBezTo>
                  <a:cubicBezTo>
                    <a:pt x="21" y="10"/>
                    <a:pt x="22" y="9"/>
                    <a:pt x="22" y="9"/>
                  </a:cubicBezTo>
                  <a:cubicBezTo>
                    <a:pt x="25" y="13"/>
                    <a:pt x="29" y="10"/>
                    <a:pt x="31" y="12"/>
                  </a:cubicBezTo>
                  <a:cubicBezTo>
                    <a:pt x="35" y="15"/>
                    <a:pt x="36" y="13"/>
                    <a:pt x="37" y="10"/>
                  </a:cubicBezTo>
                  <a:cubicBezTo>
                    <a:pt x="39" y="7"/>
                    <a:pt x="40" y="3"/>
                    <a:pt x="44" y="0"/>
                  </a:cubicBezTo>
                  <a:cubicBezTo>
                    <a:pt x="45" y="1"/>
                    <a:pt x="44" y="3"/>
                    <a:pt x="44" y="4"/>
                  </a:cubicBezTo>
                  <a:cubicBezTo>
                    <a:pt x="42" y="7"/>
                    <a:pt x="40" y="10"/>
                    <a:pt x="39" y="14"/>
                  </a:cubicBezTo>
                  <a:cubicBezTo>
                    <a:pt x="38" y="17"/>
                    <a:pt x="37" y="20"/>
                    <a:pt x="42" y="20"/>
                  </a:cubicBezTo>
                  <a:cubicBezTo>
                    <a:pt x="43" y="20"/>
                    <a:pt x="44" y="19"/>
                    <a:pt x="44" y="21"/>
                  </a:cubicBezTo>
                  <a:cubicBezTo>
                    <a:pt x="44" y="23"/>
                    <a:pt x="46" y="24"/>
                    <a:pt x="47" y="24"/>
                  </a:cubicBezTo>
                  <a:cubicBezTo>
                    <a:pt x="48" y="25"/>
                    <a:pt x="50" y="24"/>
                    <a:pt x="50" y="26"/>
                  </a:cubicBezTo>
                  <a:cubicBezTo>
                    <a:pt x="50" y="27"/>
                    <a:pt x="49" y="27"/>
                    <a:pt x="48" y="28"/>
                  </a:cubicBezTo>
                  <a:cubicBezTo>
                    <a:pt x="47" y="28"/>
                    <a:pt x="45" y="28"/>
                    <a:pt x="45" y="30"/>
                  </a:cubicBezTo>
                  <a:cubicBezTo>
                    <a:pt x="45" y="31"/>
                    <a:pt x="47" y="31"/>
                    <a:pt x="48" y="32"/>
                  </a:cubicBezTo>
                  <a:cubicBezTo>
                    <a:pt x="52" y="33"/>
                    <a:pt x="56" y="34"/>
                    <a:pt x="60" y="37"/>
                  </a:cubicBezTo>
                  <a:cubicBezTo>
                    <a:pt x="53" y="38"/>
                    <a:pt x="47" y="34"/>
                    <a:pt x="41" y="35"/>
                  </a:cubicBezTo>
                  <a:cubicBezTo>
                    <a:pt x="41" y="37"/>
                    <a:pt x="44" y="37"/>
                    <a:pt x="43" y="40"/>
                  </a:cubicBezTo>
                  <a:cubicBezTo>
                    <a:pt x="42" y="40"/>
                    <a:pt x="41" y="40"/>
                    <a:pt x="40" y="40"/>
                  </a:cubicBezTo>
                  <a:cubicBezTo>
                    <a:pt x="39" y="41"/>
                    <a:pt x="39" y="41"/>
                    <a:pt x="39" y="42"/>
                  </a:cubicBezTo>
                  <a:cubicBezTo>
                    <a:pt x="39" y="43"/>
                    <a:pt x="39" y="43"/>
                    <a:pt x="40" y="44"/>
                  </a:cubicBezTo>
                  <a:cubicBezTo>
                    <a:pt x="41" y="44"/>
                    <a:pt x="41" y="44"/>
                    <a:pt x="42" y="43"/>
                  </a:cubicBezTo>
                  <a:cubicBezTo>
                    <a:pt x="43" y="42"/>
                    <a:pt x="43" y="41"/>
                    <a:pt x="44" y="41"/>
                  </a:cubicBezTo>
                  <a:close/>
                </a:path>
              </a:pathLst>
            </a:custGeom>
            <a:solidFill>
              <a:srgbClr val="F1D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221">
              <a:extLst>
                <a:ext uri="{FF2B5EF4-FFF2-40B4-BE49-F238E27FC236}">
                  <a16:creationId xmlns:a16="http://schemas.microsoft.com/office/drawing/2014/main" id="{703340CF-3055-1939-CEC2-3CAE5E92A176}"/>
                </a:ext>
              </a:extLst>
            </p:cNvPr>
            <p:cNvSpPr/>
            <p:nvPr userDrawn="1"/>
          </p:nvSpPr>
          <p:spPr bwMode="auto">
            <a:xfrm>
              <a:off x="11472863" y="6026150"/>
              <a:ext cx="233362" cy="217488"/>
            </a:xfrm>
            <a:custGeom>
              <a:avLst/>
              <a:gdLst>
                <a:gd name="T0" fmla="*/ 41 w 62"/>
                <a:gd name="T1" fmla="*/ 31 h 58"/>
                <a:gd name="T2" fmla="*/ 57 w 62"/>
                <a:gd name="T3" fmla="*/ 38 h 58"/>
                <a:gd name="T4" fmla="*/ 62 w 62"/>
                <a:gd name="T5" fmla="*/ 40 h 58"/>
                <a:gd name="T6" fmla="*/ 48 w 62"/>
                <a:gd name="T7" fmla="*/ 38 h 58"/>
                <a:gd name="T8" fmla="*/ 42 w 62"/>
                <a:gd name="T9" fmla="*/ 39 h 58"/>
                <a:gd name="T10" fmla="*/ 44 w 62"/>
                <a:gd name="T11" fmla="*/ 44 h 58"/>
                <a:gd name="T12" fmla="*/ 45 w 62"/>
                <a:gd name="T13" fmla="*/ 50 h 58"/>
                <a:gd name="T14" fmla="*/ 40 w 62"/>
                <a:gd name="T15" fmla="*/ 48 h 58"/>
                <a:gd name="T16" fmla="*/ 38 w 62"/>
                <a:gd name="T17" fmla="*/ 46 h 58"/>
                <a:gd name="T18" fmla="*/ 36 w 62"/>
                <a:gd name="T19" fmla="*/ 44 h 58"/>
                <a:gd name="T20" fmla="*/ 35 w 62"/>
                <a:gd name="T21" fmla="*/ 47 h 58"/>
                <a:gd name="T22" fmla="*/ 33 w 62"/>
                <a:gd name="T23" fmla="*/ 57 h 58"/>
                <a:gd name="T24" fmla="*/ 30 w 62"/>
                <a:gd name="T25" fmla="*/ 51 h 58"/>
                <a:gd name="T26" fmla="*/ 26 w 62"/>
                <a:gd name="T27" fmla="*/ 46 h 58"/>
                <a:gd name="T28" fmla="*/ 24 w 62"/>
                <a:gd name="T29" fmla="*/ 35 h 58"/>
                <a:gd name="T30" fmla="*/ 23 w 62"/>
                <a:gd name="T31" fmla="*/ 35 h 58"/>
                <a:gd name="T32" fmla="*/ 20 w 62"/>
                <a:gd name="T33" fmla="*/ 28 h 58"/>
                <a:gd name="T34" fmla="*/ 19 w 62"/>
                <a:gd name="T35" fmla="*/ 35 h 58"/>
                <a:gd name="T36" fmla="*/ 23 w 62"/>
                <a:gd name="T37" fmla="*/ 42 h 58"/>
                <a:gd name="T38" fmla="*/ 26 w 62"/>
                <a:gd name="T39" fmla="*/ 47 h 58"/>
                <a:gd name="T40" fmla="*/ 17 w 62"/>
                <a:gd name="T41" fmla="*/ 57 h 58"/>
                <a:gd name="T42" fmla="*/ 14 w 62"/>
                <a:gd name="T43" fmla="*/ 58 h 58"/>
                <a:gd name="T44" fmla="*/ 14 w 62"/>
                <a:gd name="T45" fmla="*/ 55 h 58"/>
                <a:gd name="T46" fmla="*/ 14 w 62"/>
                <a:gd name="T47" fmla="*/ 53 h 58"/>
                <a:gd name="T48" fmla="*/ 15 w 62"/>
                <a:gd name="T49" fmla="*/ 47 h 58"/>
                <a:gd name="T50" fmla="*/ 9 w 62"/>
                <a:gd name="T51" fmla="*/ 44 h 58"/>
                <a:gd name="T52" fmla="*/ 8 w 62"/>
                <a:gd name="T53" fmla="*/ 44 h 58"/>
                <a:gd name="T54" fmla="*/ 12 w 62"/>
                <a:gd name="T55" fmla="*/ 39 h 58"/>
                <a:gd name="T56" fmla="*/ 7 w 62"/>
                <a:gd name="T57" fmla="*/ 38 h 58"/>
                <a:gd name="T58" fmla="*/ 0 w 62"/>
                <a:gd name="T59" fmla="*/ 33 h 58"/>
                <a:gd name="T60" fmla="*/ 1 w 62"/>
                <a:gd name="T61" fmla="*/ 31 h 58"/>
                <a:gd name="T62" fmla="*/ 9 w 62"/>
                <a:gd name="T63" fmla="*/ 33 h 58"/>
                <a:gd name="T64" fmla="*/ 12 w 62"/>
                <a:gd name="T65" fmla="*/ 33 h 58"/>
                <a:gd name="T66" fmla="*/ 13 w 62"/>
                <a:gd name="T67" fmla="*/ 29 h 58"/>
                <a:gd name="T68" fmla="*/ 7 w 62"/>
                <a:gd name="T69" fmla="*/ 19 h 58"/>
                <a:gd name="T70" fmla="*/ 15 w 62"/>
                <a:gd name="T71" fmla="*/ 22 h 58"/>
                <a:gd name="T72" fmla="*/ 18 w 62"/>
                <a:gd name="T73" fmla="*/ 24 h 58"/>
                <a:gd name="T74" fmla="*/ 18 w 62"/>
                <a:gd name="T75" fmla="*/ 21 h 58"/>
                <a:gd name="T76" fmla="*/ 19 w 62"/>
                <a:gd name="T77" fmla="*/ 17 h 58"/>
                <a:gd name="T78" fmla="*/ 28 w 62"/>
                <a:gd name="T79" fmla="*/ 12 h 58"/>
                <a:gd name="T80" fmla="*/ 30 w 62"/>
                <a:gd name="T81" fmla="*/ 16 h 58"/>
                <a:gd name="T82" fmla="*/ 36 w 62"/>
                <a:gd name="T83" fmla="*/ 11 h 58"/>
                <a:gd name="T84" fmla="*/ 43 w 62"/>
                <a:gd name="T85" fmla="*/ 0 h 58"/>
                <a:gd name="T86" fmla="*/ 37 w 62"/>
                <a:gd name="T87" fmla="*/ 15 h 58"/>
                <a:gd name="T88" fmla="*/ 39 w 62"/>
                <a:gd name="T89" fmla="*/ 20 h 58"/>
                <a:gd name="T90" fmla="*/ 42 w 62"/>
                <a:gd name="T91" fmla="*/ 23 h 58"/>
                <a:gd name="T92" fmla="*/ 44 w 62"/>
                <a:gd name="T93" fmla="*/ 24 h 58"/>
                <a:gd name="T94" fmla="*/ 47 w 62"/>
                <a:gd name="T95" fmla="*/ 24 h 58"/>
                <a:gd name="T96" fmla="*/ 50 w 62"/>
                <a:gd name="T97" fmla="*/ 25 h 58"/>
                <a:gd name="T98" fmla="*/ 48 w 62"/>
                <a:gd name="T99" fmla="*/ 27 h 58"/>
                <a:gd name="T100" fmla="*/ 41 w 62"/>
                <a:gd name="T101" fmla="*/ 31 h 58"/>
                <a:gd name="T102" fmla="*/ 39 w 62"/>
                <a:gd name="T103" fmla="*/ 25 h 58"/>
                <a:gd name="T104" fmla="*/ 38 w 62"/>
                <a:gd name="T105" fmla="*/ 23 h 58"/>
                <a:gd name="T106" fmla="*/ 36 w 62"/>
                <a:gd name="T107" fmla="*/ 25 h 58"/>
                <a:gd name="T108" fmla="*/ 32 w 62"/>
                <a:gd name="T109" fmla="*/ 30 h 58"/>
                <a:gd name="T110" fmla="*/ 31 w 62"/>
                <a:gd name="T111" fmla="*/ 33 h 58"/>
                <a:gd name="T112" fmla="*/ 32 w 62"/>
                <a:gd name="T113" fmla="*/ 39 h 58"/>
                <a:gd name="T114" fmla="*/ 34 w 62"/>
                <a:gd name="T115" fmla="*/ 40 h 58"/>
                <a:gd name="T116" fmla="*/ 35 w 62"/>
                <a:gd name="T117" fmla="*/ 39 h 58"/>
                <a:gd name="T118" fmla="*/ 40 w 62"/>
                <a:gd name="T119" fmla="*/ 31 h 58"/>
                <a:gd name="T120" fmla="*/ 41 w 62"/>
                <a:gd name="T121" fmla="*/ 3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2" h="57">
                  <a:moveTo>
                    <a:pt x="41" y="31"/>
                  </a:moveTo>
                  <a:cubicBezTo>
                    <a:pt x="46" y="36"/>
                    <a:pt x="52" y="36"/>
                    <a:pt x="57" y="38"/>
                  </a:cubicBezTo>
                  <a:cubicBezTo>
                    <a:pt x="59" y="38"/>
                    <a:pt x="61" y="38"/>
                    <a:pt x="62" y="40"/>
                  </a:cubicBezTo>
                  <a:cubicBezTo>
                    <a:pt x="57" y="41"/>
                    <a:pt x="53" y="38"/>
                    <a:pt x="48" y="38"/>
                  </a:cubicBezTo>
                  <a:cubicBezTo>
                    <a:pt x="46" y="37"/>
                    <a:pt x="44" y="37"/>
                    <a:pt x="42" y="39"/>
                  </a:cubicBezTo>
                  <a:cubicBezTo>
                    <a:pt x="41" y="41"/>
                    <a:pt x="43" y="43"/>
                    <a:pt x="44" y="44"/>
                  </a:cubicBezTo>
                  <a:cubicBezTo>
                    <a:pt x="45" y="46"/>
                    <a:pt x="47" y="48"/>
                    <a:pt x="45" y="50"/>
                  </a:cubicBezTo>
                  <a:cubicBezTo>
                    <a:pt x="42" y="51"/>
                    <a:pt x="41" y="49"/>
                    <a:pt x="40" y="48"/>
                  </a:cubicBezTo>
                  <a:cubicBezTo>
                    <a:pt x="39" y="47"/>
                    <a:pt x="39" y="46"/>
                    <a:pt x="38" y="46"/>
                  </a:cubicBezTo>
                  <a:cubicBezTo>
                    <a:pt x="37" y="45"/>
                    <a:pt x="37" y="43"/>
                    <a:pt x="36" y="44"/>
                  </a:cubicBezTo>
                  <a:cubicBezTo>
                    <a:pt x="34" y="44"/>
                    <a:pt x="36" y="46"/>
                    <a:pt x="35" y="47"/>
                  </a:cubicBezTo>
                  <a:cubicBezTo>
                    <a:pt x="33" y="49"/>
                    <a:pt x="31" y="52"/>
                    <a:pt x="33" y="57"/>
                  </a:cubicBezTo>
                  <a:cubicBezTo>
                    <a:pt x="30" y="55"/>
                    <a:pt x="30" y="53"/>
                    <a:pt x="30" y="51"/>
                  </a:cubicBezTo>
                  <a:cubicBezTo>
                    <a:pt x="29" y="48"/>
                    <a:pt x="29" y="46"/>
                    <a:pt x="26" y="46"/>
                  </a:cubicBezTo>
                  <a:cubicBezTo>
                    <a:pt x="27" y="42"/>
                    <a:pt x="22" y="40"/>
                    <a:pt x="24" y="35"/>
                  </a:cubicBezTo>
                  <a:cubicBezTo>
                    <a:pt x="24" y="35"/>
                    <a:pt x="23" y="35"/>
                    <a:pt x="23" y="35"/>
                  </a:cubicBezTo>
                  <a:cubicBezTo>
                    <a:pt x="18" y="34"/>
                    <a:pt x="18" y="32"/>
                    <a:pt x="20" y="28"/>
                  </a:cubicBezTo>
                  <a:cubicBezTo>
                    <a:pt x="15" y="31"/>
                    <a:pt x="15" y="33"/>
                    <a:pt x="19" y="35"/>
                  </a:cubicBezTo>
                  <a:cubicBezTo>
                    <a:pt x="22" y="37"/>
                    <a:pt x="23" y="39"/>
                    <a:pt x="23" y="42"/>
                  </a:cubicBezTo>
                  <a:cubicBezTo>
                    <a:pt x="22" y="45"/>
                    <a:pt x="24" y="45"/>
                    <a:pt x="26" y="47"/>
                  </a:cubicBezTo>
                  <a:cubicBezTo>
                    <a:pt x="23" y="50"/>
                    <a:pt x="21" y="54"/>
                    <a:pt x="17" y="57"/>
                  </a:cubicBezTo>
                  <a:cubicBezTo>
                    <a:pt x="16" y="57"/>
                    <a:pt x="15" y="58"/>
                    <a:pt x="14" y="58"/>
                  </a:cubicBezTo>
                  <a:cubicBezTo>
                    <a:pt x="13" y="57"/>
                    <a:pt x="14" y="56"/>
                    <a:pt x="14" y="55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1"/>
                    <a:pt x="19" y="50"/>
                    <a:pt x="15" y="47"/>
                  </a:cubicBezTo>
                  <a:cubicBezTo>
                    <a:pt x="13" y="46"/>
                    <a:pt x="11" y="44"/>
                    <a:pt x="9" y="44"/>
                  </a:cubicBezTo>
                  <a:cubicBezTo>
                    <a:pt x="9" y="44"/>
                    <a:pt x="8" y="44"/>
                    <a:pt x="8" y="44"/>
                  </a:cubicBezTo>
                  <a:cubicBezTo>
                    <a:pt x="9" y="41"/>
                    <a:pt x="13" y="42"/>
                    <a:pt x="12" y="39"/>
                  </a:cubicBezTo>
                  <a:cubicBezTo>
                    <a:pt x="12" y="37"/>
                    <a:pt x="9" y="39"/>
                    <a:pt x="7" y="38"/>
                  </a:cubicBezTo>
                  <a:cubicBezTo>
                    <a:pt x="5" y="37"/>
                    <a:pt x="1" y="36"/>
                    <a:pt x="0" y="33"/>
                  </a:cubicBezTo>
                  <a:cubicBezTo>
                    <a:pt x="0" y="32"/>
                    <a:pt x="0" y="31"/>
                    <a:pt x="1" y="31"/>
                  </a:cubicBezTo>
                  <a:cubicBezTo>
                    <a:pt x="4" y="30"/>
                    <a:pt x="7" y="30"/>
                    <a:pt x="9" y="33"/>
                  </a:cubicBezTo>
                  <a:cubicBezTo>
                    <a:pt x="10" y="33"/>
                    <a:pt x="11" y="35"/>
                    <a:pt x="12" y="33"/>
                  </a:cubicBezTo>
                  <a:cubicBezTo>
                    <a:pt x="13" y="32"/>
                    <a:pt x="14" y="30"/>
                    <a:pt x="13" y="29"/>
                  </a:cubicBezTo>
                  <a:cubicBezTo>
                    <a:pt x="8" y="27"/>
                    <a:pt x="11" y="21"/>
                    <a:pt x="7" y="19"/>
                  </a:cubicBezTo>
                  <a:cubicBezTo>
                    <a:pt x="10" y="20"/>
                    <a:pt x="13" y="20"/>
                    <a:pt x="15" y="22"/>
                  </a:cubicBezTo>
                  <a:cubicBezTo>
                    <a:pt x="16" y="23"/>
                    <a:pt x="16" y="25"/>
                    <a:pt x="18" y="24"/>
                  </a:cubicBezTo>
                  <a:cubicBezTo>
                    <a:pt x="19" y="23"/>
                    <a:pt x="19" y="22"/>
                    <a:pt x="18" y="21"/>
                  </a:cubicBezTo>
                  <a:cubicBezTo>
                    <a:pt x="18" y="20"/>
                    <a:pt x="19" y="19"/>
                    <a:pt x="19" y="17"/>
                  </a:cubicBezTo>
                  <a:cubicBezTo>
                    <a:pt x="25" y="21"/>
                    <a:pt x="25" y="21"/>
                    <a:pt x="28" y="12"/>
                  </a:cubicBezTo>
                  <a:cubicBezTo>
                    <a:pt x="30" y="12"/>
                    <a:pt x="27" y="16"/>
                    <a:pt x="30" y="16"/>
                  </a:cubicBezTo>
                  <a:cubicBezTo>
                    <a:pt x="33" y="15"/>
                    <a:pt x="34" y="14"/>
                    <a:pt x="36" y="11"/>
                  </a:cubicBezTo>
                  <a:cubicBezTo>
                    <a:pt x="37" y="7"/>
                    <a:pt x="40" y="4"/>
                    <a:pt x="43" y="0"/>
                  </a:cubicBezTo>
                  <a:cubicBezTo>
                    <a:pt x="41" y="5"/>
                    <a:pt x="41" y="11"/>
                    <a:pt x="37" y="15"/>
                  </a:cubicBezTo>
                  <a:cubicBezTo>
                    <a:pt x="35" y="17"/>
                    <a:pt x="36" y="19"/>
                    <a:pt x="39" y="20"/>
                  </a:cubicBezTo>
                  <a:cubicBezTo>
                    <a:pt x="41" y="20"/>
                    <a:pt x="43" y="19"/>
                    <a:pt x="42" y="23"/>
                  </a:cubicBezTo>
                  <a:cubicBezTo>
                    <a:pt x="42" y="24"/>
                    <a:pt x="43" y="24"/>
                    <a:pt x="44" y="24"/>
                  </a:cubicBezTo>
                  <a:cubicBezTo>
                    <a:pt x="45" y="24"/>
                    <a:pt x="46" y="24"/>
                    <a:pt x="47" y="24"/>
                  </a:cubicBezTo>
                  <a:cubicBezTo>
                    <a:pt x="48" y="24"/>
                    <a:pt x="50" y="23"/>
                    <a:pt x="50" y="25"/>
                  </a:cubicBezTo>
                  <a:cubicBezTo>
                    <a:pt x="51" y="26"/>
                    <a:pt x="49" y="27"/>
                    <a:pt x="48" y="27"/>
                  </a:cubicBezTo>
                  <a:cubicBezTo>
                    <a:pt x="46" y="28"/>
                    <a:pt x="43" y="29"/>
                    <a:pt x="41" y="31"/>
                  </a:cubicBezTo>
                  <a:cubicBezTo>
                    <a:pt x="39" y="30"/>
                    <a:pt x="39" y="28"/>
                    <a:pt x="39" y="25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7" y="23"/>
                    <a:pt x="36" y="24"/>
                    <a:pt x="36" y="25"/>
                  </a:cubicBezTo>
                  <a:cubicBezTo>
                    <a:pt x="36" y="28"/>
                    <a:pt x="35" y="30"/>
                    <a:pt x="32" y="30"/>
                  </a:cubicBezTo>
                  <a:cubicBezTo>
                    <a:pt x="31" y="31"/>
                    <a:pt x="30" y="32"/>
                    <a:pt x="31" y="33"/>
                  </a:cubicBezTo>
                  <a:cubicBezTo>
                    <a:pt x="32" y="35"/>
                    <a:pt x="32" y="37"/>
                    <a:pt x="32" y="39"/>
                  </a:cubicBezTo>
                  <a:cubicBezTo>
                    <a:pt x="32" y="40"/>
                    <a:pt x="33" y="40"/>
                    <a:pt x="34" y="40"/>
                  </a:cubicBezTo>
                  <a:cubicBezTo>
                    <a:pt x="35" y="40"/>
                    <a:pt x="35" y="39"/>
                    <a:pt x="35" y="39"/>
                  </a:cubicBezTo>
                  <a:cubicBezTo>
                    <a:pt x="30" y="32"/>
                    <a:pt x="38" y="33"/>
                    <a:pt x="40" y="31"/>
                  </a:cubicBezTo>
                  <a:cubicBezTo>
                    <a:pt x="40" y="31"/>
                    <a:pt x="41" y="31"/>
                    <a:pt x="41" y="31"/>
                  </a:cubicBezTo>
                  <a:close/>
                </a:path>
              </a:pathLst>
            </a:custGeom>
            <a:solidFill>
              <a:srgbClr val="F1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222">
              <a:extLst>
                <a:ext uri="{FF2B5EF4-FFF2-40B4-BE49-F238E27FC236}">
                  <a16:creationId xmlns:a16="http://schemas.microsoft.com/office/drawing/2014/main" id="{E347A769-9F55-D6BF-8B2E-CC84BB82B4D2}"/>
                </a:ext>
              </a:extLst>
            </p:cNvPr>
            <p:cNvSpPr/>
            <p:nvPr userDrawn="1"/>
          </p:nvSpPr>
          <p:spPr bwMode="auto">
            <a:xfrm>
              <a:off x="11406188" y="5664200"/>
              <a:ext cx="165100" cy="173038"/>
            </a:xfrm>
            <a:custGeom>
              <a:avLst/>
              <a:gdLst>
                <a:gd name="T0" fmla="*/ 25 w 44"/>
                <a:gd name="T1" fmla="*/ 9 h 46"/>
                <a:gd name="T2" fmla="*/ 37 w 44"/>
                <a:gd name="T3" fmla="*/ 3 h 46"/>
                <a:gd name="T4" fmla="*/ 39 w 44"/>
                <a:gd name="T5" fmla="*/ 3 h 46"/>
                <a:gd name="T6" fmla="*/ 38 w 44"/>
                <a:gd name="T7" fmla="*/ 5 h 46"/>
                <a:gd name="T8" fmla="*/ 32 w 44"/>
                <a:gd name="T9" fmla="*/ 10 h 46"/>
                <a:gd name="T10" fmla="*/ 32 w 44"/>
                <a:gd name="T11" fmla="*/ 18 h 46"/>
                <a:gd name="T12" fmla="*/ 43 w 44"/>
                <a:gd name="T13" fmla="*/ 29 h 46"/>
                <a:gd name="T14" fmla="*/ 44 w 44"/>
                <a:gd name="T15" fmla="*/ 30 h 46"/>
                <a:gd name="T16" fmla="*/ 40 w 44"/>
                <a:gd name="T17" fmla="*/ 31 h 46"/>
                <a:gd name="T18" fmla="*/ 28 w 44"/>
                <a:gd name="T19" fmla="*/ 28 h 46"/>
                <a:gd name="T20" fmla="*/ 26 w 44"/>
                <a:gd name="T21" fmla="*/ 28 h 46"/>
                <a:gd name="T22" fmla="*/ 26 w 44"/>
                <a:gd name="T23" fmla="*/ 32 h 46"/>
                <a:gd name="T24" fmla="*/ 27 w 44"/>
                <a:gd name="T25" fmla="*/ 43 h 46"/>
                <a:gd name="T26" fmla="*/ 26 w 44"/>
                <a:gd name="T27" fmla="*/ 46 h 46"/>
                <a:gd name="T28" fmla="*/ 23 w 44"/>
                <a:gd name="T29" fmla="*/ 43 h 46"/>
                <a:gd name="T30" fmla="*/ 24 w 44"/>
                <a:gd name="T31" fmla="*/ 36 h 46"/>
                <a:gd name="T32" fmla="*/ 21 w 44"/>
                <a:gd name="T33" fmla="*/ 29 h 46"/>
                <a:gd name="T34" fmla="*/ 18 w 44"/>
                <a:gd name="T35" fmla="*/ 28 h 46"/>
                <a:gd name="T36" fmla="*/ 16 w 44"/>
                <a:gd name="T37" fmla="*/ 32 h 46"/>
                <a:gd name="T38" fmla="*/ 14 w 44"/>
                <a:gd name="T39" fmla="*/ 36 h 46"/>
                <a:gd name="T40" fmla="*/ 10 w 44"/>
                <a:gd name="T41" fmla="*/ 34 h 46"/>
                <a:gd name="T42" fmla="*/ 6 w 44"/>
                <a:gd name="T43" fmla="*/ 31 h 46"/>
                <a:gd name="T44" fmla="*/ 2 w 44"/>
                <a:gd name="T45" fmla="*/ 28 h 46"/>
                <a:gd name="T46" fmla="*/ 5 w 44"/>
                <a:gd name="T47" fmla="*/ 24 h 46"/>
                <a:gd name="T48" fmla="*/ 11 w 44"/>
                <a:gd name="T49" fmla="*/ 19 h 46"/>
                <a:gd name="T50" fmla="*/ 2 w 44"/>
                <a:gd name="T51" fmla="*/ 19 h 46"/>
                <a:gd name="T52" fmla="*/ 0 w 44"/>
                <a:gd name="T53" fmla="*/ 3 h 46"/>
                <a:gd name="T54" fmla="*/ 8 w 44"/>
                <a:gd name="T55" fmla="*/ 6 h 46"/>
                <a:gd name="T56" fmla="*/ 19 w 44"/>
                <a:gd name="T57" fmla="*/ 5 h 46"/>
                <a:gd name="T58" fmla="*/ 25 w 44"/>
                <a:gd name="T59" fmla="*/ 7 h 46"/>
                <a:gd name="T60" fmla="*/ 16 w 44"/>
                <a:gd name="T61" fmla="*/ 12 h 46"/>
                <a:gd name="T62" fmla="*/ 20 w 44"/>
                <a:gd name="T63" fmla="*/ 12 h 46"/>
                <a:gd name="T64" fmla="*/ 25 w 44"/>
                <a:gd name="T65" fmla="*/ 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46">
                  <a:moveTo>
                    <a:pt x="25" y="9"/>
                  </a:moveTo>
                  <a:cubicBezTo>
                    <a:pt x="29" y="7"/>
                    <a:pt x="33" y="5"/>
                    <a:pt x="37" y="3"/>
                  </a:cubicBezTo>
                  <a:cubicBezTo>
                    <a:pt x="38" y="2"/>
                    <a:pt x="39" y="1"/>
                    <a:pt x="39" y="3"/>
                  </a:cubicBezTo>
                  <a:cubicBezTo>
                    <a:pt x="40" y="4"/>
                    <a:pt x="39" y="4"/>
                    <a:pt x="38" y="5"/>
                  </a:cubicBezTo>
                  <a:cubicBezTo>
                    <a:pt x="35" y="6"/>
                    <a:pt x="33" y="7"/>
                    <a:pt x="32" y="10"/>
                  </a:cubicBezTo>
                  <a:cubicBezTo>
                    <a:pt x="30" y="13"/>
                    <a:pt x="30" y="16"/>
                    <a:pt x="32" y="18"/>
                  </a:cubicBezTo>
                  <a:cubicBezTo>
                    <a:pt x="36" y="22"/>
                    <a:pt x="38" y="28"/>
                    <a:pt x="43" y="29"/>
                  </a:cubicBezTo>
                  <a:cubicBezTo>
                    <a:pt x="44" y="29"/>
                    <a:pt x="44" y="30"/>
                    <a:pt x="44" y="30"/>
                  </a:cubicBezTo>
                  <a:cubicBezTo>
                    <a:pt x="43" y="31"/>
                    <a:pt x="41" y="31"/>
                    <a:pt x="40" y="31"/>
                  </a:cubicBezTo>
                  <a:cubicBezTo>
                    <a:pt x="37" y="27"/>
                    <a:pt x="31" y="30"/>
                    <a:pt x="28" y="28"/>
                  </a:cubicBezTo>
                  <a:cubicBezTo>
                    <a:pt x="27" y="27"/>
                    <a:pt x="26" y="27"/>
                    <a:pt x="26" y="28"/>
                  </a:cubicBezTo>
                  <a:cubicBezTo>
                    <a:pt x="25" y="29"/>
                    <a:pt x="25" y="30"/>
                    <a:pt x="26" y="32"/>
                  </a:cubicBezTo>
                  <a:cubicBezTo>
                    <a:pt x="29" y="35"/>
                    <a:pt x="28" y="39"/>
                    <a:pt x="27" y="43"/>
                  </a:cubicBezTo>
                  <a:cubicBezTo>
                    <a:pt x="27" y="44"/>
                    <a:pt x="27" y="45"/>
                    <a:pt x="26" y="46"/>
                  </a:cubicBezTo>
                  <a:cubicBezTo>
                    <a:pt x="24" y="46"/>
                    <a:pt x="24" y="44"/>
                    <a:pt x="23" y="43"/>
                  </a:cubicBezTo>
                  <a:cubicBezTo>
                    <a:pt x="22" y="41"/>
                    <a:pt x="23" y="38"/>
                    <a:pt x="24" y="36"/>
                  </a:cubicBezTo>
                  <a:cubicBezTo>
                    <a:pt x="25" y="33"/>
                    <a:pt x="24" y="31"/>
                    <a:pt x="21" y="29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6" y="29"/>
                    <a:pt x="16" y="30"/>
                    <a:pt x="16" y="32"/>
                  </a:cubicBezTo>
                  <a:cubicBezTo>
                    <a:pt x="17" y="34"/>
                    <a:pt x="15" y="35"/>
                    <a:pt x="14" y="36"/>
                  </a:cubicBezTo>
                  <a:cubicBezTo>
                    <a:pt x="12" y="37"/>
                    <a:pt x="10" y="35"/>
                    <a:pt x="10" y="34"/>
                  </a:cubicBezTo>
                  <a:cubicBezTo>
                    <a:pt x="9" y="31"/>
                    <a:pt x="8" y="31"/>
                    <a:pt x="6" y="31"/>
                  </a:cubicBezTo>
                  <a:cubicBezTo>
                    <a:pt x="4" y="30"/>
                    <a:pt x="3" y="29"/>
                    <a:pt x="2" y="28"/>
                  </a:cubicBezTo>
                  <a:cubicBezTo>
                    <a:pt x="2" y="26"/>
                    <a:pt x="3" y="25"/>
                    <a:pt x="5" y="24"/>
                  </a:cubicBezTo>
                  <a:cubicBezTo>
                    <a:pt x="8" y="23"/>
                    <a:pt x="9" y="21"/>
                    <a:pt x="11" y="19"/>
                  </a:cubicBezTo>
                  <a:cubicBezTo>
                    <a:pt x="8" y="19"/>
                    <a:pt x="5" y="19"/>
                    <a:pt x="2" y="19"/>
                  </a:cubicBezTo>
                  <a:cubicBezTo>
                    <a:pt x="5" y="14"/>
                    <a:pt x="4" y="9"/>
                    <a:pt x="0" y="3"/>
                  </a:cubicBezTo>
                  <a:cubicBezTo>
                    <a:pt x="3" y="3"/>
                    <a:pt x="6" y="4"/>
                    <a:pt x="8" y="6"/>
                  </a:cubicBezTo>
                  <a:cubicBezTo>
                    <a:pt x="12" y="8"/>
                    <a:pt x="16" y="8"/>
                    <a:pt x="19" y="5"/>
                  </a:cubicBezTo>
                  <a:cubicBezTo>
                    <a:pt x="23" y="0"/>
                    <a:pt x="23" y="4"/>
                    <a:pt x="25" y="7"/>
                  </a:cubicBezTo>
                  <a:cubicBezTo>
                    <a:pt x="20" y="6"/>
                    <a:pt x="18" y="9"/>
                    <a:pt x="16" y="12"/>
                  </a:cubicBezTo>
                  <a:cubicBezTo>
                    <a:pt x="18" y="14"/>
                    <a:pt x="18" y="12"/>
                    <a:pt x="20" y="12"/>
                  </a:cubicBezTo>
                  <a:cubicBezTo>
                    <a:pt x="21" y="10"/>
                    <a:pt x="22" y="8"/>
                    <a:pt x="25" y="9"/>
                  </a:cubicBezTo>
                  <a:close/>
                </a:path>
              </a:pathLst>
            </a:custGeom>
            <a:solidFill>
              <a:srgbClr val="F2D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223">
              <a:extLst>
                <a:ext uri="{FF2B5EF4-FFF2-40B4-BE49-F238E27FC236}">
                  <a16:creationId xmlns:a16="http://schemas.microsoft.com/office/drawing/2014/main" id="{794ED61B-247C-7861-1CFF-9A474360E716}"/>
                </a:ext>
              </a:extLst>
            </p:cNvPr>
            <p:cNvSpPr/>
            <p:nvPr userDrawn="1"/>
          </p:nvSpPr>
          <p:spPr bwMode="auto">
            <a:xfrm>
              <a:off x="11752263" y="5765800"/>
              <a:ext cx="176212" cy="219075"/>
            </a:xfrm>
            <a:custGeom>
              <a:avLst/>
              <a:gdLst>
                <a:gd name="T0" fmla="*/ 2 w 47"/>
                <a:gd name="T1" fmla="*/ 22 h 58"/>
                <a:gd name="T2" fmla="*/ 5 w 47"/>
                <a:gd name="T3" fmla="*/ 20 h 58"/>
                <a:gd name="T4" fmla="*/ 10 w 47"/>
                <a:gd name="T5" fmla="*/ 19 h 58"/>
                <a:gd name="T6" fmla="*/ 11 w 47"/>
                <a:gd name="T7" fmla="*/ 21 h 58"/>
                <a:gd name="T8" fmla="*/ 13 w 47"/>
                <a:gd name="T9" fmla="*/ 15 h 58"/>
                <a:gd name="T10" fmla="*/ 16 w 47"/>
                <a:gd name="T11" fmla="*/ 14 h 58"/>
                <a:gd name="T12" fmla="*/ 22 w 47"/>
                <a:gd name="T13" fmla="*/ 11 h 58"/>
                <a:gd name="T14" fmla="*/ 27 w 47"/>
                <a:gd name="T15" fmla="*/ 2 h 58"/>
                <a:gd name="T16" fmla="*/ 29 w 47"/>
                <a:gd name="T17" fmla="*/ 0 h 58"/>
                <a:gd name="T18" fmla="*/ 29 w 47"/>
                <a:gd name="T19" fmla="*/ 3 h 58"/>
                <a:gd name="T20" fmla="*/ 23 w 47"/>
                <a:gd name="T21" fmla="*/ 15 h 58"/>
                <a:gd name="T22" fmla="*/ 24 w 47"/>
                <a:gd name="T23" fmla="*/ 19 h 58"/>
                <a:gd name="T24" fmla="*/ 35 w 47"/>
                <a:gd name="T25" fmla="*/ 23 h 58"/>
                <a:gd name="T26" fmla="*/ 37 w 47"/>
                <a:gd name="T27" fmla="*/ 23 h 58"/>
                <a:gd name="T28" fmla="*/ 31 w 47"/>
                <a:gd name="T29" fmla="*/ 28 h 58"/>
                <a:gd name="T30" fmla="*/ 29 w 47"/>
                <a:gd name="T31" fmla="*/ 31 h 58"/>
                <a:gd name="T32" fmla="*/ 32 w 47"/>
                <a:gd name="T33" fmla="*/ 33 h 58"/>
                <a:gd name="T34" fmla="*/ 45 w 47"/>
                <a:gd name="T35" fmla="*/ 37 h 58"/>
                <a:gd name="T36" fmla="*/ 47 w 47"/>
                <a:gd name="T37" fmla="*/ 39 h 58"/>
                <a:gd name="T38" fmla="*/ 42 w 47"/>
                <a:gd name="T39" fmla="*/ 39 h 58"/>
                <a:gd name="T40" fmla="*/ 32 w 47"/>
                <a:gd name="T41" fmla="*/ 37 h 58"/>
                <a:gd name="T42" fmla="*/ 29 w 47"/>
                <a:gd name="T43" fmla="*/ 37 h 58"/>
                <a:gd name="T44" fmla="*/ 29 w 47"/>
                <a:gd name="T45" fmla="*/ 41 h 58"/>
                <a:gd name="T46" fmla="*/ 32 w 47"/>
                <a:gd name="T47" fmla="*/ 47 h 58"/>
                <a:gd name="T48" fmla="*/ 31 w 47"/>
                <a:gd name="T49" fmla="*/ 49 h 58"/>
                <a:gd name="T50" fmla="*/ 29 w 47"/>
                <a:gd name="T51" fmla="*/ 49 h 58"/>
                <a:gd name="T52" fmla="*/ 24 w 47"/>
                <a:gd name="T53" fmla="*/ 43 h 58"/>
                <a:gd name="T54" fmla="*/ 21 w 47"/>
                <a:gd name="T55" fmla="*/ 44 h 58"/>
                <a:gd name="T56" fmla="*/ 18 w 47"/>
                <a:gd name="T57" fmla="*/ 56 h 58"/>
                <a:gd name="T58" fmla="*/ 17 w 47"/>
                <a:gd name="T59" fmla="*/ 58 h 58"/>
                <a:gd name="T60" fmla="*/ 17 w 47"/>
                <a:gd name="T61" fmla="*/ 52 h 58"/>
                <a:gd name="T62" fmla="*/ 12 w 47"/>
                <a:gd name="T63" fmla="*/ 46 h 58"/>
                <a:gd name="T64" fmla="*/ 12 w 47"/>
                <a:gd name="T65" fmla="*/ 45 h 58"/>
                <a:gd name="T66" fmla="*/ 3 w 47"/>
                <a:gd name="T67" fmla="*/ 26 h 58"/>
                <a:gd name="T68" fmla="*/ 2 w 47"/>
                <a:gd name="T69" fmla="*/ 2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" h="57">
                  <a:moveTo>
                    <a:pt x="2" y="22"/>
                  </a:moveTo>
                  <a:cubicBezTo>
                    <a:pt x="3" y="22"/>
                    <a:pt x="5" y="22"/>
                    <a:pt x="5" y="20"/>
                  </a:cubicBezTo>
                  <a:cubicBezTo>
                    <a:pt x="5" y="14"/>
                    <a:pt x="8" y="18"/>
                    <a:pt x="10" y="19"/>
                  </a:cubicBezTo>
                  <a:cubicBezTo>
                    <a:pt x="10" y="19"/>
                    <a:pt x="10" y="20"/>
                    <a:pt x="11" y="21"/>
                  </a:cubicBezTo>
                  <a:cubicBezTo>
                    <a:pt x="12" y="19"/>
                    <a:pt x="11" y="17"/>
                    <a:pt x="13" y="15"/>
                  </a:cubicBezTo>
                  <a:cubicBezTo>
                    <a:pt x="14" y="15"/>
                    <a:pt x="14" y="13"/>
                    <a:pt x="16" y="14"/>
                  </a:cubicBezTo>
                  <a:cubicBezTo>
                    <a:pt x="19" y="16"/>
                    <a:pt x="21" y="14"/>
                    <a:pt x="22" y="11"/>
                  </a:cubicBezTo>
                  <a:cubicBezTo>
                    <a:pt x="24" y="8"/>
                    <a:pt x="25" y="5"/>
                    <a:pt x="27" y="2"/>
                  </a:cubicBezTo>
                  <a:cubicBezTo>
                    <a:pt x="27" y="1"/>
                    <a:pt x="28" y="0"/>
                    <a:pt x="29" y="0"/>
                  </a:cubicBezTo>
                  <a:cubicBezTo>
                    <a:pt x="30" y="1"/>
                    <a:pt x="30" y="2"/>
                    <a:pt x="29" y="3"/>
                  </a:cubicBezTo>
                  <a:cubicBezTo>
                    <a:pt x="27" y="7"/>
                    <a:pt x="27" y="11"/>
                    <a:pt x="23" y="15"/>
                  </a:cubicBezTo>
                  <a:cubicBezTo>
                    <a:pt x="22" y="16"/>
                    <a:pt x="23" y="19"/>
                    <a:pt x="24" y="19"/>
                  </a:cubicBezTo>
                  <a:cubicBezTo>
                    <a:pt x="28" y="19"/>
                    <a:pt x="31" y="25"/>
                    <a:pt x="35" y="23"/>
                  </a:cubicBezTo>
                  <a:cubicBezTo>
                    <a:pt x="36" y="23"/>
                    <a:pt x="36" y="23"/>
                    <a:pt x="37" y="23"/>
                  </a:cubicBezTo>
                  <a:cubicBezTo>
                    <a:pt x="36" y="26"/>
                    <a:pt x="34" y="27"/>
                    <a:pt x="31" y="28"/>
                  </a:cubicBezTo>
                  <a:cubicBezTo>
                    <a:pt x="30" y="29"/>
                    <a:pt x="28" y="29"/>
                    <a:pt x="29" y="31"/>
                  </a:cubicBezTo>
                  <a:cubicBezTo>
                    <a:pt x="29" y="32"/>
                    <a:pt x="30" y="33"/>
                    <a:pt x="32" y="33"/>
                  </a:cubicBezTo>
                  <a:cubicBezTo>
                    <a:pt x="36" y="35"/>
                    <a:pt x="41" y="36"/>
                    <a:pt x="45" y="37"/>
                  </a:cubicBezTo>
                  <a:cubicBezTo>
                    <a:pt x="46" y="37"/>
                    <a:pt x="47" y="37"/>
                    <a:pt x="47" y="39"/>
                  </a:cubicBezTo>
                  <a:cubicBezTo>
                    <a:pt x="45" y="40"/>
                    <a:pt x="44" y="39"/>
                    <a:pt x="42" y="39"/>
                  </a:cubicBezTo>
                  <a:cubicBezTo>
                    <a:pt x="39" y="37"/>
                    <a:pt x="36" y="38"/>
                    <a:pt x="32" y="37"/>
                  </a:cubicBezTo>
                  <a:cubicBezTo>
                    <a:pt x="31" y="36"/>
                    <a:pt x="30" y="36"/>
                    <a:pt x="29" y="37"/>
                  </a:cubicBezTo>
                  <a:cubicBezTo>
                    <a:pt x="28" y="39"/>
                    <a:pt x="28" y="40"/>
                    <a:pt x="29" y="41"/>
                  </a:cubicBezTo>
                  <a:cubicBezTo>
                    <a:pt x="30" y="43"/>
                    <a:pt x="32" y="44"/>
                    <a:pt x="32" y="47"/>
                  </a:cubicBezTo>
                  <a:cubicBezTo>
                    <a:pt x="32" y="48"/>
                    <a:pt x="32" y="49"/>
                    <a:pt x="31" y="49"/>
                  </a:cubicBezTo>
                  <a:cubicBezTo>
                    <a:pt x="30" y="50"/>
                    <a:pt x="29" y="49"/>
                    <a:pt x="29" y="49"/>
                  </a:cubicBezTo>
                  <a:cubicBezTo>
                    <a:pt x="27" y="47"/>
                    <a:pt x="25" y="45"/>
                    <a:pt x="24" y="43"/>
                  </a:cubicBezTo>
                  <a:cubicBezTo>
                    <a:pt x="23" y="42"/>
                    <a:pt x="22" y="42"/>
                    <a:pt x="21" y="44"/>
                  </a:cubicBezTo>
                  <a:cubicBezTo>
                    <a:pt x="20" y="48"/>
                    <a:pt x="18" y="52"/>
                    <a:pt x="18" y="56"/>
                  </a:cubicBezTo>
                  <a:cubicBezTo>
                    <a:pt x="18" y="57"/>
                    <a:pt x="18" y="58"/>
                    <a:pt x="17" y="58"/>
                  </a:cubicBezTo>
                  <a:cubicBezTo>
                    <a:pt x="17" y="56"/>
                    <a:pt x="17" y="54"/>
                    <a:pt x="17" y="52"/>
                  </a:cubicBezTo>
                  <a:cubicBezTo>
                    <a:pt x="16" y="49"/>
                    <a:pt x="16" y="46"/>
                    <a:pt x="12" y="46"/>
                  </a:cubicBezTo>
                  <a:cubicBezTo>
                    <a:pt x="12" y="46"/>
                    <a:pt x="12" y="46"/>
                    <a:pt x="12" y="45"/>
                  </a:cubicBezTo>
                  <a:cubicBezTo>
                    <a:pt x="13" y="38"/>
                    <a:pt x="9" y="30"/>
                    <a:pt x="3" y="26"/>
                  </a:cubicBezTo>
                  <a:cubicBezTo>
                    <a:pt x="1" y="25"/>
                    <a:pt x="0" y="24"/>
                    <a:pt x="2" y="22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224">
              <a:extLst>
                <a:ext uri="{FF2B5EF4-FFF2-40B4-BE49-F238E27FC236}">
                  <a16:creationId xmlns:a16="http://schemas.microsoft.com/office/drawing/2014/main" id="{302FB856-9560-5F4D-7A61-72E809C81B7A}"/>
                </a:ext>
              </a:extLst>
            </p:cNvPr>
            <p:cNvSpPr/>
            <p:nvPr userDrawn="1"/>
          </p:nvSpPr>
          <p:spPr bwMode="auto">
            <a:xfrm>
              <a:off x="11225213" y="5784850"/>
              <a:ext cx="180975" cy="139700"/>
            </a:xfrm>
            <a:custGeom>
              <a:avLst/>
              <a:gdLst>
                <a:gd name="T0" fmla="*/ 33 w 48"/>
                <a:gd name="T1" fmla="*/ 22 h 37"/>
                <a:gd name="T2" fmla="*/ 29 w 48"/>
                <a:gd name="T3" fmla="*/ 37 h 37"/>
                <a:gd name="T4" fmla="*/ 29 w 48"/>
                <a:gd name="T5" fmla="*/ 29 h 37"/>
                <a:gd name="T6" fmla="*/ 27 w 48"/>
                <a:gd name="T7" fmla="*/ 23 h 37"/>
                <a:gd name="T8" fmla="*/ 22 w 48"/>
                <a:gd name="T9" fmla="*/ 25 h 37"/>
                <a:gd name="T10" fmla="*/ 22 w 48"/>
                <a:gd name="T11" fmla="*/ 26 h 37"/>
                <a:gd name="T12" fmla="*/ 17 w 48"/>
                <a:gd name="T13" fmla="*/ 29 h 37"/>
                <a:gd name="T14" fmla="*/ 19 w 48"/>
                <a:gd name="T15" fmla="*/ 23 h 37"/>
                <a:gd name="T16" fmla="*/ 21 w 48"/>
                <a:gd name="T17" fmla="*/ 19 h 37"/>
                <a:gd name="T18" fmla="*/ 17 w 48"/>
                <a:gd name="T19" fmla="*/ 19 h 37"/>
                <a:gd name="T20" fmla="*/ 5 w 48"/>
                <a:gd name="T21" fmla="*/ 21 h 37"/>
                <a:gd name="T22" fmla="*/ 4 w 48"/>
                <a:gd name="T23" fmla="*/ 19 h 37"/>
                <a:gd name="T24" fmla="*/ 17 w 48"/>
                <a:gd name="T25" fmla="*/ 17 h 37"/>
                <a:gd name="T26" fmla="*/ 20 w 48"/>
                <a:gd name="T27" fmla="*/ 15 h 37"/>
                <a:gd name="T28" fmla="*/ 16 w 48"/>
                <a:gd name="T29" fmla="*/ 12 h 37"/>
                <a:gd name="T30" fmla="*/ 5 w 48"/>
                <a:gd name="T31" fmla="*/ 11 h 37"/>
                <a:gd name="T32" fmla="*/ 0 w 48"/>
                <a:gd name="T33" fmla="*/ 8 h 37"/>
                <a:gd name="T34" fmla="*/ 5 w 48"/>
                <a:gd name="T35" fmla="*/ 5 h 37"/>
                <a:gd name="T36" fmla="*/ 13 w 48"/>
                <a:gd name="T37" fmla="*/ 3 h 37"/>
                <a:gd name="T38" fmla="*/ 36 w 48"/>
                <a:gd name="T39" fmla="*/ 4 h 37"/>
                <a:gd name="T40" fmla="*/ 48 w 48"/>
                <a:gd name="T41" fmla="*/ 0 h 37"/>
                <a:gd name="T42" fmla="*/ 41 w 48"/>
                <a:gd name="T43" fmla="*/ 6 h 37"/>
                <a:gd name="T44" fmla="*/ 33 w 48"/>
                <a:gd name="T45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7">
                  <a:moveTo>
                    <a:pt x="33" y="22"/>
                  </a:moveTo>
                  <a:cubicBezTo>
                    <a:pt x="33" y="27"/>
                    <a:pt x="30" y="31"/>
                    <a:pt x="29" y="37"/>
                  </a:cubicBezTo>
                  <a:cubicBezTo>
                    <a:pt x="27" y="34"/>
                    <a:pt x="29" y="31"/>
                    <a:pt x="29" y="29"/>
                  </a:cubicBezTo>
                  <a:cubicBezTo>
                    <a:pt x="30" y="26"/>
                    <a:pt x="29" y="24"/>
                    <a:pt x="27" y="23"/>
                  </a:cubicBezTo>
                  <a:cubicBezTo>
                    <a:pt x="25" y="22"/>
                    <a:pt x="24" y="24"/>
                    <a:pt x="22" y="25"/>
                  </a:cubicBezTo>
                  <a:cubicBezTo>
                    <a:pt x="22" y="25"/>
                    <a:pt x="22" y="25"/>
                    <a:pt x="22" y="26"/>
                  </a:cubicBezTo>
                  <a:cubicBezTo>
                    <a:pt x="20" y="27"/>
                    <a:pt x="19" y="30"/>
                    <a:pt x="17" y="29"/>
                  </a:cubicBezTo>
                  <a:cubicBezTo>
                    <a:pt x="15" y="27"/>
                    <a:pt x="18" y="25"/>
                    <a:pt x="19" y="23"/>
                  </a:cubicBezTo>
                  <a:cubicBezTo>
                    <a:pt x="20" y="21"/>
                    <a:pt x="23" y="21"/>
                    <a:pt x="21" y="19"/>
                  </a:cubicBezTo>
                  <a:cubicBezTo>
                    <a:pt x="20" y="18"/>
                    <a:pt x="19" y="19"/>
                    <a:pt x="17" y="19"/>
                  </a:cubicBezTo>
                  <a:cubicBezTo>
                    <a:pt x="13" y="20"/>
                    <a:pt x="9" y="20"/>
                    <a:pt x="5" y="21"/>
                  </a:cubicBezTo>
                  <a:cubicBezTo>
                    <a:pt x="4" y="20"/>
                    <a:pt x="4" y="20"/>
                    <a:pt x="4" y="19"/>
                  </a:cubicBezTo>
                  <a:cubicBezTo>
                    <a:pt x="8" y="19"/>
                    <a:pt x="12" y="18"/>
                    <a:pt x="17" y="17"/>
                  </a:cubicBezTo>
                  <a:cubicBezTo>
                    <a:pt x="18" y="17"/>
                    <a:pt x="20" y="17"/>
                    <a:pt x="20" y="15"/>
                  </a:cubicBezTo>
                  <a:cubicBezTo>
                    <a:pt x="20" y="13"/>
                    <a:pt x="18" y="12"/>
                    <a:pt x="16" y="12"/>
                  </a:cubicBezTo>
                  <a:cubicBezTo>
                    <a:pt x="12" y="12"/>
                    <a:pt x="8" y="13"/>
                    <a:pt x="5" y="11"/>
                  </a:cubicBezTo>
                  <a:cubicBezTo>
                    <a:pt x="3" y="10"/>
                    <a:pt x="0" y="10"/>
                    <a:pt x="0" y="8"/>
                  </a:cubicBezTo>
                  <a:cubicBezTo>
                    <a:pt x="1" y="5"/>
                    <a:pt x="3" y="5"/>
                    <a:pt x="5" y="5"/>
                  </a:cubicBezTo>
                  <a:cubicBezTo>
                    <a:pt x="8" y="5"/>
                    <a:pt x="11" y="4"/>
                    <a:pt x="13" y="3"/>
                  </a:cubicBezTo>
                  <a:cubicBezTo>
                    <a:pt x="21" y="8"/>
                    <a:pt x="29" y="7"/>
                    <a:pt x="36" y="4"/>
                  </a:cubicBezTo>
                  <a:cubicBezTo>
                    <a:pt x="40" y="3"/>
                    <a:pt x="44" y="2"/>
                    <a:pt x="48" y="0"/>
                  </a:cubicBezTo>
                  <a:cubicBezTo>
                    <a:pt x="46" y="4"/>
                    <a:pt x="43" y="5"/>
                    <a:pt x="41" y="6"/>
                  </a:cubicBezTo>
                  <a:cubicBezTo>
                    <a:pt x="35" y="10"/>
                    <a:pt x="31" y="14"/>
                    <a:pt x="33" y="22"/>
                  </a:cubicBezTo>
                  <a:close/>
                </a:path>
              </a:pathLst>
            </a:custGeom>
            <a:solidFill>
              <a:srgbClr val="E1B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225">
              <a:extLst>
                <a:ext uri="{FF2B5EF4-FFF2-40B4-BE49-F238E27FC236}">
                  <a16:creationId xmlns:a16="http://schemas.microsoft.com/office/drawing/2014/main" id="{9633D5B6-86A4-E832-8997-8037494E716C}"/>
                </a:ext>
              </a:extLst>
            </p:cNvPr>
            <p:cNvSpPr/>
            <p:nvPr userDrawn="1"/>
          </p:nvSpPr>
          <p:spPr bwMode="auto">
            <a:xfrm>
              <a:off x="11390313" y="6259513"/>
              <a:ext cx="131762" cy="184150"/>
            </a:xfrm>
            <a:custGeom>
              <a:avLst/>
              <a:gdLst>
                <a:gd name="T0" fmla="*/ 8 w 35"/>
                <a:gd name="T1" fmla="*/ 22 h 49"/>
                <a:gd name="T2" fmla="*/ 15 w 35"/>
                <a:gd name="T3" fmla="*/ 13 h 49"/>
                <a:gd name="T4" fmla="*/ 16 w 35"/>
                <a:gd name="T5" fmla="*/ 7 h 49"/>
                <a:gd name="T6" fmla="*/ 33 w 35"/>
                <a:gd name="T7" fmla="*/ 2 h 49"/>
                <a:gd name="T8" fmla="*/ 33 w 35"/>
                <a:gd name="T9" fmla="*/ 5 h 49"/>
                <a:gd name="T10" fmla="*/ 10 w 35"/>
                <a:gd name="T11" fmla="*/ 37 h 49"/>
                <a:gd name="T12" fmla="*/ 7 w 35"/>
                <a:gd name="T13" fmla="*/ 48 h 49"/>
                <a:gd name="T14" fmla="*/ 0 w 35"/>
                <a:gd name="T15" fmla="*/ 46 h 49"/>
                <a:gd name="T16" fmla="*/ 8 w 35"/>
                <a:gd name="T17" fmla="*/ 2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49">
                  <a:moveTo>
                    <a:pt x="8" y="22"/>
                  </a:moveTo>
                  <a:cubicBezTo>
                    <a:pt x="9" y="18"/>
                    <a:pt x="13" y="17"/>
                    <a:pt x="15" y="13"/>
                  </a:cubicBezTo>
                  <a:cubicBezTo>
                    <a:pt x="16" y="11"/>
                    <a:pt x="16" y="9"/>
                    <a:pt x="16" y="7"/>
                  </a:cubicBezTo>
                  <a:cubicBezTo>
                    <a:pt x="20" y="0"/>
                    <a:pt x="28" y="3"/>
                    <a:pt x="33" y="2"/>
                  </a:cubicBezTo>
                  <a:cubicBezTo>
                    <a:pt x="35" y="1"/>
                    <a:pt x="33" y="4"/>
                    <a:pt x="33" y="5"/>
                  </a:cubicBezTo>
                  <a:cubicBezTo>
                    <a:pt x="23" y="14"/>
                    <a:pt x="14" y="24"/>
                    <a:pt x="10" y="37"/>
                  </a:cubicBezTo>
                  <a:cubicBezTo>
                    <a:pt x="8" y="41"/>
                    <a:pt x="7" y="44"/>
                    <a:pt x="7" y="48"/>
                  </a:cubicBezTo>
                  <a:cubicBezTo>
                    <a:pt x="5" y="48"/>
                    <a:pt x="1" y="49"/>
                    <a:pt x="0" y="46"/>
                  </a:cubicBezTo>
                  <a:cubicBezTo>
                    <a:pt x="1" y="37"/>
                    <a:pt x="3" y="29"/>
                    <a:pt x="8" y="22"/>
                  </a:cubicBezTo>
                  <a:close/>
                </a:path>
              </a:pathLst>
            </a:custGeom>
            <a:solidFill>
              <a:srgbClr val="6F5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226">
              <a:extLst>
                <a:ext uri="{FF2B5EF4-FFF2-40B4-BE49-F238E27FC236}">
                  <a16:creationId xmlns:a16="http://schemas.microsoft.com/office/drawing/2014/main" id="{7BC8B360-9726-0ADF-1365-E8E39B14E748}"/>
                </a:ext>
              </a:extLst>
            </p:cNvPr>
            <p:cNvSpPr/>
            <p:nvPr userDrawn="1"/>
          </p:nvSpPr>
          <p:spPr bwMode="auto">
            <a:xfrm>
              <a:off x="11684000" y="6029325"/>
              <a:ext cx="104775" cy="87313"/>
            </a:xfrm>
            <a:custGeom>
              <a:avLst/>
              <a:gdLst>
                <a:gd name="T0" fmla="*/ 19 w 28"/>
                <a:gd name="T1" fmla="*/ 9 h 23"/>
                <a:gd name="T2" fmla="*/ 25 w 28"/>
                <a:gd name="T3" fmla="*/ 14 h 23"/>
                <a:gd name="T4" fmla="*/ 22 w 28"/>
                <a:gd name="T5" fmla="*/ 21 h 23"/>
                <a:gd name="T6" fmla="*/ 20 w 28"/>
                <a:gd name="T7" fmla="*/ 21 h 23"/>
                <a:gd name="T8" fmla="*/ 6 w 28"/>
                <a:gd name="T9" fmla="*/ 23 h 23"/>
                <a:gd name="T10" fmla="*/ 0 w 28"/>
                <a:gd name="T11" fmla="*/ 23 h 23"/>
                <a:gd name="T12" fmla="*/ 7 w 28"/>
                <a:gd name="T13" fmla="*/ 14 h 23"/>
                <a:gd name="T14" fmla="*/ 1 w 28"/>
                <a:gd name="T15" fmla="*/ 0 h 23"/>
                <a:gd name="T16" fmla="*/ 19 w 28"/>
                <a:gd name="T1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3">
                  <a:moveTo>
                    <a:pt x="19" y="9"/>
                  </a:moveTo>
                  <a:cubicBezTo>
                    <a:pt x="21" y="11"/>
                    <a:pt x="23" y="12"/>
                    <a:pt x="25" y="14"/>
                  </a:cubicBezTo>
                  <a:cubicBezTo>
                    <a:pt x="28" y="18"/>
                    <a:pt x="27" y="20"/>
                    <a:pt x="22" y="21"/>
                  </a:cubicBezTo>
                  <a:cubicBezTo>
                    <a:pt x="22" y="21"/>
                    <a:pt x="21" y="21"/>
                    <a:pt x="20" y="21"/>
                  </a:cubicBezTo>
                  <a:cubicBezTo>
                    <a:pt x="16" y="22"/>
                    <a:pt x="11" y="23"/>
                    <a:pt x="6" y="23"/>
                  </a:cubicBezTo>
                  <a:cubicBezTo>
                    <a:pt x="4" y="23"/>
                    <a:pt x="2" y="23"/>
                    <a:pt x="0" y="23"/>
                  </a:cubicBezTo>
                  <a:cubicBezTo>
                    <a:pt x="1" y="15"/>
                    <a:pt x="2" y="15"/>
                    <a:pt x="7" y="14"/>
                  </a:cubicBezTo>
                  <a:cubicBezTo>
                    <a:pt x="1" y="11"/>
                    <a:pt x="4" y="5"/>
                    <a:pt x="1" y="0"/>
                  </a:cubicBezTo>
                  <a:cubicBezTo>
                    <a:pt x="8" y="3"/>
                    <a:pt x="14" y="6"/>
                    <a:pt x="19" y="9"/>
                  </a:cubicBezTo>
                  <a:close/>
                </a:path>
              </a:pathLst>
            </a:custGeom>
            <a:solidFill>
              <a:srgbClr val="6F5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27">
              <a:extLst>
                <a:ext uri="{FF2B5EF4-FFF2-40B4-BE49-F238E27FC236}">
                  <a16:creationId xmlns:a16="http://schemas.microsoft.com/office/drawing/2014/main" id="{3545CA01-C368-D81B-FB3F-08C2E5085BC4}"/>
                </a:ext>
              </a:extLst>
            </p:cNvPr>
            <p:cNvSpPr/>
            <p:nvPr userDrawn="1"/>
          </p:nvSpPr>
          <p:spPr bwMode="auto">
            <a:xfrm>
              <a:off x="11447463" y="5919788"/>
              <a:ext cx="161925" cy="87313"/>
            </a:xfrm>
            <a:custGeom>
              <a:avLst/>
              <a:gdLst>
                <a:gd name="T0" fmla="*/ 34 w 43"/>
                <a:gd name="T1" fmla="*/ 23 h 23"/>
                <a:gd name="T2" fmla="*/ 19 w 43"/>
                <a:gd name="T3" fmla="*/ 14 h 23"/>
                <a:gd name="T4" fmla="*/ 0 w 43"/>
                <a:gd name="T5" fmla="*/ 5 h 23"/>
                <a:gd name="T6" fmla="*/ 12 w 43"/>
                <a:gd name="T7" fmla="*/ 3 h 23"/>
                <a:gd name="T8" fmla="*/ 27 w 43"/>
                <a:gd name="T9" fmla="*/ 10 h 23"/>
                <a:gd name="T10" fmla="*/ 43 w 43"/>
                <a:gd name="T11" fmla="*/ 17 h 23"/>
                <a:gd name="T12" fmla="*/ 34 w 43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23">
                  <a:moveTo>
                    <a:pt x="34" y="23"/>
                  </a:moveTo>
                  <a:cubicBezTo>
                    <a:pt x="30" y="18"/>
                    <a:pt x="24" y="16"/>
                    <a:pt x="19" y="14"/>
                  </a:cubicBezTo>
                  <a:cubicBezTo>
                    <a:pt x="12" y="11"/>
                    <a:pt x="5" y="9"/>
                    <a:pt x="0" y="5"/>
                  </a:cubicBezTo>
                  <a:cubicBezTo>
                    <a:pt x="5" y="0"/>
                    <a:pt x="6" y="0"/>
                    <a:pt x="12" y="3"/>
                  </a:cubicBezTo>
                  <a:cubicBezTo>
                    <a:pt x="17" y="6"/>
                    <a:pt x="22" y="8"/>
                    <a:pt x="27" y="10"/>
                  </a:cubicBezTo>
                  <a:cubicBezTo>
                    <a:pt x="33" y="11"/>
                    <a:pt x="38" y="13"/>
                    <a:pt x="43" y="17"/>
                  </a:cubicBezTo>
                  <a:cubicBezTo>
                    <a:pt x="40" y="19"/>
                    <a:pt x="38" y="22"/>
                    <a:pt x="34" y="23"/>
                  </a:cubicBezTo>
                  <a:close/>
                </a:path>
              </a:pathLst>
            </a:custGeom>
            <a:solidFill>
              <a:srgbClr val="6F5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28">
              <a:extLst>
                <a:ext uri="{FF2B5EF4-FFF2-40B4-BE49-F238E27FC236}">
                  <a16:creationId xmlns:a16="http://schemas.microsoft.com/office/drawing/2014/main" id="{67807DA5-DA98-3F50-5865-74CC831FB0FD}"/>
                </a:ext>
              </a:extLst>
            </p:cNvPr>
            <p:cNvSpPr/>
            <p:nvPr userDrawn="1"/>
          </p:nvSpPr>
          <p:spPr bwMode="auto">
            <a:xfrm>
              <a:off x="11684000" y="6229350"/>
              <a:ext cx="104775" cy="128588"/>
            </a:xfrm>
            <a:custGeom>
              <a:avLst/>
              <a:gdLst>
                <a:gd name="T0" fmla="*/ 0 w 28"/>
                <a:gd name="T1" fmla="*/ 31 h 34"/>
                <a:gd name="T2" fmla="*/ 2 w 28"/>
                <a:gd name="T3" fmla="*/ 16 h 34"/>
                <a:gd name="T4" fmla="*/ 2 w 28"/>
                <a:gd name="T5" fmla="*/ 9 h 34"/>
                <a:gd name="T6" fmla="*/ 0 w 28"/>
                <a:gd name="T7" fmla="*/ 4 h 34"/>
                <a:gd name="T8" fmla="*/ 4 w 28"/>
                <a:gd name="T9" fmla="*/ 4 h 34"/>
                <a:gd name="T10" fmla="*/ 7 w 28"/>
                <a:gd name="T11" fmla="*/ 9 h 34"/>
                <a:gd name="T12" fmla="*/ 11 w 28"/>
                <a:gd name="T13" fmla="*/ 13 h 34"/>
                <a:gd name="T14" fmla="*/ 23 w 28"/>
                <a:gd name="T15" fmla="*/ 15 h 34"/>
                <a:gd name="T16" fmla="*/ 27 w 28"/>
                <a:gd name="T17" fmla="*/ 19 h 34"/>
                <a:gd name="T18" fmla="*/ 24 w 28"/>
                <a:gd name="T19" fmla="*/ 23 h 34"/>
                <a:gd name="T20" fmla="*/ 20 w 28"/>
                <a:gd name="T21" fmla="*/ 22 h 34"/>
                <a:gd name="T22" fmla="*/ 13 w 28"/>
                <a:gd name="T23" fmla="*/ 25 h 34"/>
                <a:gd name="T24" fmla="*/ 6 w 28"/>
                <a:gd name="T25" fmla="*/ 33 h 34"/>
                <a:gd name="T26" fmla="*/ 0 w 28"/>
                <a:gd name="T27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34">
                  <a:moveTo>
                    <a:pt x="0" y="31"/>
                  </a:moveTo>
                  <a:cubicBezTo>
                    <a:pt x="0" y="26"/>
                    <a:pt x="2" y="21"/>
                    <a:pt x="2" y="16"/>
                  </a:cubicBezTo>
                  <a:cubicBezTo>
                    <a:pt x="5" y="13"/>
                    <a:pt x="2" y="11"/>
                    <a:pt x="2" y="9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1" y="0"/>
                    <a:pt x="3" y="2"/>
                    <a:pt x="4" y="4"/>
                  </a:cubicBezTo>
                  <a:cubicBezTo>
                    <a:pt x="5" y="5"/>
                    <a:pt x="5" y="8"/>
                    <a:pt x="7" y="9"/>
                  </a:cubicBezTo>
                  <a:cubicBezTo>
                    <a:pt x="7" y="12"/>
                    <a:pt x="9" y="12"/>
                    <a:pt x="11" y="13"/>
                  </a:cubicBezTo>
                  <a:cubicBezTo>
                    <a:pt x="15" y="14"/>
                    <a:pt x="19" y="14"/>
                    <a:pt x="23" y="15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2"/>
                    <a:pt x="26" y="23"/>
                    <a:pt x="24" y="23"/>
                  </a:cubicBezTo>
                  <a:cubicBezTo>
                    <a:pt x="22" y="23"/>
                    <a:pt x="21" y="22"/>
                    <a:pt x="20" y="22"/>
                  </a:cubicBezTo>
                  <a:cubicBezTo>
                    <a:pt x="17" y="21"/>
                    <a:pt x="15" y="21"/>
                    <a:pt x="13" y="25"/>
                  </a:cubicBezTo>
                  <a:cubicBezTo>
                    <a:pt x="12" y="28"/>
                    <a:pt x="9" y="30"/>
                    <a:pt x="6" y="33"/>
                  </a:cubicBezTo>
                  <a:cubicBezTo>
                    <a:pt x="4" y="34"/>
                    <a:pt x="2" y="32"/>
                    <a:pt x="0" y="31"/>
                  </a:cubicBezTo>
                  <a:close/>
                </a:path>
              </a:pathLst>
            </a:custGeom>
            <a:solidFill>
              <a:srgbClr val="B9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29">
              <a:extLst>
                <a:ext uri="{FF2B5EF4-FFF2-40B4-BE49-F238E27FC236}">
                  <a16:creationId xmlns:a16="http://schemas.microsoft.com/office/drawing/2014/main" id="{D5605C16-6288-7370-9ED2-ABF531818F83}"/>
                </a:ext>
              </a:extLst>
            </p:cNvPr>
            <p:cNvSpPr/>
            <p:nvPr userDrawn="1"/>
          </p:nvSpPr>
          <p:spPr bwMode="auto">
            <a:xfrm>
              <a:off x="11699875" y="5859463"/>
              <a:ext cx="96837" cy="120650"/>
            </a:xfrm>
            <a:custGeom>
              <a:avLst/>
              <a:gdLst>
                <a:gd name="T0" fmla="*/ 26 w 26"/>
                <a:gd name="T1" fmla="*/ 21 h 32"/>
                <a:gd name="T2" fmla="*/ 15 w 26"/>
                <a:gd name="T3" fmla="*/ 32 h 32"/>
                <a:gd name="T4" fmla="*/ 16 w 26"/>
                <a:gd name="T5" fmla="*/ 27 h 32"/>
                <a:gd name="T6" fmla="*/ 14 w 26"/>
                <a:gd name="T7" fmla="*/ 20 h 32"/>
                <a:gd name="T8" fmla="*/ 9 w 26"/>
                <a:gd name="T9" fmla="*/ 19 h 32"/>
                <a:gd name="T10" fmla="*/ 2 w 26"/>
                <a:gd name="T11" fmla="*/ 20 h 32"/>
                <a:gd name="T12" fmla="*/ 10 w 26"/>
                <a:gd name="T13" fmla="*/ 16 h 32"/>
                <a:gd name="T14" fmla="*/ 13 w 26"/>
                <a:gd name="T15" fmla="*/ 14 h 32"/>
                <a:gd name="T16" fmla="*/ 10 w 26"/>
                <a:gd name="T17" fmla="*/ 12 h 32"/>
                <a:gd name="T18" fmla="*/ 2 w 26"/>
                <a:gd name="T19" fmla="*/ 9 h 32"/>
                <a:gd name="T20" fmla="*/ 0 w 26"/>
                <a:gd name="T21" fmla="*/ 6 h 32"/>
                <a:gd name="T22" fmla="*/ 3 w 26"/>
                <a:gd name="T23" fmla="*/ 5 h 32"/>
                <a:gd name="T24" fmla="*/ 9 w 26"/>
                <a:gd name="T25" fmla="*/ 6 h 32"/>
                <a:gd name="T26" fmla="*/ 13 w 26"/>
                <a:gd name="T27" fmla="*/ 2 h 32"/>
                <a:gd name="T28" fmla="*/ 16 w 26"/>
                <a:gd name="T29" fmla="*/ 1 h 32"/>
                <a:gd name="T30" fmla="*/ 17 w 26"/>
                <a:gd name="T31" fmla="*/ 5 h 32"/>
                <a:gd name="T32" fmla="*/ 19 w 26"/>
                <a:gd name="T33" fmla="*/ 9 h 32"/>
                <a:gd name="T34" fmla="*/ 24 w 26"/>
                <a:gd name="T35" fmla="*/ 16 h 32"/>
                <a:gd name="T36" fmla="*/ 26 w 26"/>
                <a:gd name="T37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2">
                  <a:moveTo>
                    <a:pt x="26" y="21"/>
                  </a:moveTo>
                  <a:cubicBezTo>
                    <a:pt x="23" y="25"/>
                    <a:pt x="20" y="30"/>
                    <a:pt x="15" y="32"/>
                  </a:cubicBezTo>
                  <a:cubicBezTo>
                    <a:pt x="14" y="30"/>
                    <a:pt x="15" y="28"/>
                    <a:pt x="16" y="27"/>
                  </a:cubicBezTo>
                  <a:cubicBezTo>
                    <a:pt x="17" y="24"/>
                    <a:pt x="17" y="22"/>
                    <a:pt x="14" y="20"/>
                  </a:cubicBezTo>
                  <a:cubicBezTo>
                    <a:pt x="12" y="18"/>
                    <a:pt x="11" y="18"/>
                    <a:pt x="9" y="19"/>
                  </a:cubicBezTo>
                  <a:cubicBezTo>
                    <a:pt x="7" y="20"/>
                    <a:pt x="5" y="21"/>
                    <a:pt x="2" y="20"/>
                  </a:cubicBezTo>
                  <a:cubicBezTo>
                    <a:pt x="5" y="18"/>
                    <a:pt x="8" y="18"/>
                    <a:pt x="10" y="16"/>
                  </a:cubicBezTo>
                  <a:cubicBezTo>
                    <a:pt x="12" y="16"/>
                    <a:pt x="14" y="15"/>
                    <a:pt x="13" y="14"/>
                  </a:cubicBezTo>
                  <a:cubicBezTo>
                    <a:pt x="13" y="12"/>
                    <a:pt x="11" y="12"/>
                    <a:pt x="10" y="12"/>
                  </a:cubicBezTo>
                  <a:cubicBezTo>
                    <a:pt x="6" y="13"/>
                    <a:pt x="4" y="11"/>
                    <a:pt x="2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7" y="5"/>
                    <a:pt x="9" y="6"/>
                  </a:cubicBezTo>
                  <a:cubicBezTo>
                    <a:pt x="13" y="7"/>
                    <a:pt x="14" y="7"/>
                    <a:pt x="13" y="2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8" y="2"/>
                    <a:pt x="18" y="3"/>
                    <a:pt x="17" y="5"/>
                  </a:cubicBezTo>
                  <a:cubicBezTo>
                    <a:pt x="16" y="7"/>
                    <a:pt x="17" y="8"/>
                    <a:pt x="19" y="9"/>
                  </a:cubicBezTo>
                  <a:cubicBezTo>
                    <a:pt x="22" y="10"/>
                    <a:pt x="24" y="12"/>
                    <a:pt x="24" y="16"/>
                  </a:cubicBezTo>
                  <a:cubicBezTo>
                    <a:pt x="23" y="18"/>
                    <a:pt x="25" y="19"/>
                    <a:pt x="26" y="21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30">
              <a:extLst>
                <a:ext uri="{FF2B5EF4-FFF2-40B4-BE49-F238E27FC236}">
                  <a16:creationId xmlns:a16="http://schemas.microsoft.com/office/drawing/2014/main" id="{F361E662-A866-4D4A-63EE-B62B6B0FF57C}"/>
                </a:ext>
              </a:extLst>
            </p:cNvPr>
            <p:cNvSpPr/>
            <p:nvPr userDrawn="1"/>
          </p:nvSpPr>
          <p:spPr bwMode="auto">
            <a:xfrm>
              <a:off x="11530013" y="6327775"/>
              <a:ext cx="79375" cy="93663"/>
            </a:xfrm>
            <a:custGeom>
              <a:avLst/>
              <a:gdLst>
                <a:gd name="T0" fmla="*/ 17 w 21"/>
                <a:gd name="T1" fmla="*/ 5 h 25"/>
                <a:gd name="T2" fmla="*/ 19 w 21"/>
                <a:gd name="T3" fmla="*/ 12 h 25"/>
                <a:gd name="T4" fmla="*/ 20 w 21"/>
                <a:gd name="T5" fmla="*/ 21 h 25"/>
                <a:gd name="T6" fmla="*/ 14 w 21"/>
                <a:gd name="T7" fmla="*/ 24 h 25"/>
                <a:gd name="T8" fmla="*/ 13 w 21"/>
                <a:gd name="T9" fmla="*/ 25 h 25"/>
                <a:gd name="T10" fmla="*/ 6 w 21"/>
                <a:gd name="T11" fmla="*/ 22 h 25"/>
                <a:gd name="T12" fmla="*/ 2 w 21"/>
                <a:gd name="T13" fmla="*/ 16 h 25"/>
                <a:gd name="T14" fmla="*/ 2 w 21"/>
                <a:gd name="T15" fmla="*/ 12 h 25"/>
                <a:gd name="T16" fmla="*/ 7 w 21"/>
                <a:gd name="T17" fmla="*/ 5 h 25"/>
                <a:gd name="T18" fmla="*/ 15 w 21"/>
                <a:gd name="T19" fmla="*/ 2 h 25"/>
                <a:gd name="T20" fmla="*/ 17 w 21"/>
                <a:gd name="T2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17" y="5"/>
                  </a:moveTo>
                  <a:cubicBezTo>
                    <a:pt x="17" y="7"/>
                    <a:pt x="18" y="10"/>
                    <a:pt x="19" y="12"/>
                  </a:cubicBezTo>
                  <a:cubicBezTo>
                    <a:pt x="20" y="15"/>
                    <a:pt x="21" y="18"/>
                    <a:pt x="20" y="21"/>
                  </a:cubicBezTo>
                  <a:cubicBezTo>
                    <a:pt x="18" y="22"/>
                    <a:pt x="15" y="21"/>
                    <a:pt x="14" y="24"/>
                  </a:cubicBezTo>
                  <a:cubicBezTo>
                    <a:pt x="14" y="24"/>
                    <a:pt x="13" y="25"/>
                    <a:pt x="13" y="25"/>
                  </a:cubicBezTo>
                  <a:cubicBezTo>
                    <a:pt x="10" y="25"/>
                    <a:pt x="9" y="21"/>
                    <a:pt x="6" y="22"/>
                  </a:cubicBezTo>
                  <a:cubicBezTo>
                    <a:pt x="2" y="22"/>
                    <a:pt x="2" y="19"/>
                    <a:pt x="2" y="16"/>
                  </a:cubicBezTo>
                  <a:cubicBezTo>
                    <a:pt x="0" y="15"/>
                    <a:pt x="1" y="13"/>
                    <a:pt x="2" y="12"/>
                  </a:cubicBezTo>
                  <a:cubicBezTo>
                    <a:pt x="5" y="10"/>
                    <a:pt x="6" y="8"/>
                    <a:pt x="7" y="5"/>
                  </a:cubicBezTo>
                  <a:cubicBezTo>
                    <a:pt x="9" y="3"/>
                    <a:pt x="12" y="4"/>
                    <a:pt x="15" y="2"/>
                  </a:cubicBezTo>
                  <a:cubicBezTo>
                    <a:pt x="17" y="0"/>
                    <a:pt x="16" y="4"/>
                    <a:pt x="17" y="5"/>
                  </a:cubicBezTo>
                  <a:close/>
                </a:path>
              </a:pathLst>
            </a:custGeom>
            <a:solidFill>
              <a:srgbClr val="B97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31">
              <a:extLst>
                <a:ext uri="{FF2B5EF4-FFF2-40B4-BE49-F238E27FC236}">
                  <a16:creationId xmlns:a16="http://schemas.microsoft.com/office/drawing/2014/main" id="{8AF806A4-2858-FF46-C310-CA0F4CF7CAE4}"/>
                </a:ext>
              </a:extLst>
            </p:cNvPr>
            <p:cNvSpPr/>
            <p:nvPr userDrawn="1"/>
          </p:nvSpPr>
          <p:spPr bwMode="auto">
            <a:xfrm>
              <a:off x="11736388" y="5837238"/>
              <a:ext cx="71437" cy="101600"/>
            </a:xfrm>
            <a:custGeom>
              <a:avLst/>
              <a:gdLst>
                <a:gd name="T0" fmla="*/ 16 w 19"/>
                <a:gd name="T1" fmla="*/ 27 h 27"/>
                <a:gd name="T2" fmla="*/ 12 w 19"/>
                <a:gd name="T3" fmla="*/ 22 h 27"/>
                <a:gd name="T4" fmla="*/ 7 w 19"/>
                <a:gd name="T5" fmla="*/ 16 h 27"/>
                <a:gd name="T6" fmla="*/ 6 w 19"/>
                <a:gd name="T7" fmla="*/ 11 h 27"/>
                <a:gd name="T8" fmla="*/ 7 w 19"/>
                <a:gd name="T9" fmla="*/ 9 h 27"/>
                <a:gd name="T10" fmla="*/ 3 w 19"/>
                <a:gd name="T11" fmla="*/ 8 h 27"/>
                <a:gd name="T12" fmla="*/ 1 w 19"/>
                <a:gd name="T13" fmla="*/ 5 h 27"/>
                <a:gd name="T14" fmla="*/ 4 w 19"/>
                <a:gd name="T15" fmla="*/ 2 h 27"/>
                <a:gd name="T16" fmla="*/ 6 w 19"/>
                <a:gd name="T17" fmla="*/ 3 h 27"/>
                <a:gd name="T18" fmla="*/ 7 w 19"/>
                <a:gd name="T19" fmla="*/ 6 h 27"/>
                <a:gd name="T20" fmla="*/ 16 w 19"/>
                <a:gd name="T21" fmla="*/ 15 h 27"/>
                <a:gd name="T22" fmla="*/ 16 w 19"/>
                <a:gd name="T23" fmla="*/ 18 h 27"/>
                <a:gd name="T24" fmla="*/ 16 w 19"/>
                <a:gd name="T25" fmla="*/ 20 h 27"/>
                <a:gd name="T26" fmla="*/ 16 w 19"/>
                <a:gd name="T2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27">
                  <a:moveTo>
                    <a:pt x="16" y="27"/>
                  </a:moveTo>
                  <a:cubicBezTo>
                    <a:pt x="13" y="26"/>
                    <a:pt x="11" y="25"/>
                    <a:pt x="12" y="22"/>
                  </a:cubicBezTo>
                  <a:cubicBezTo>
                    <a:pt x="14" y="17"/>
                    <a:pt x="10" y="16"/>
                    <a:pt x="7" y="16"/>
                  </a:cubicBezTo>
                  <a:cubicBezTo>
                    <a:pt x="3" y="15"/>
                    <a:pt x="4" y="13"/>
                    <a:pt x="6" y="11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7"/>
                    <a:pt x="5" y="7"/>
                    <a:pt x="3" y="8"/>
                  </a:cubicBezTo>
                  <a:cubicBezTo>
                    <a:pt x="1" y="8"/>
                    <a:pt x="0" y="7"/>
                    <a:pt x="1" y="5"/>
                  </a:cubicBezTo>
                  <a:cubicBezTo>
                    <a:pt x="1" y="3"/>
                    <a:pt x="1" y="0"/>
                    <a:pt x="4" y="2"/>
                  </a:cubicBezTo>
                  <a:cubicBezTo>
                    <a:pt x="5" y="2"/>
                    <a:pt x="5" y="3"/>
                    <a:pt x="6" y="3"/>
                  </a:cubicBezTo>
                  <a:cubicBezTo>
                    <a:pt x="5" y="4"/>
                    <a:pt x="5" y="6"/>
                    <a:pt x="7" y="6"/>
                  </a:cubicBezTo>
                  <a:cubicBezTo>
                    <a:pt x="13" y="6"/>
                    <a:pt x="12" y="13"/>
                    <a:pt x="16" y="15"/>
                  </a:cubicBezTo>
                  <a:cubicBezTo>
                    <a:pt x="17" y="15"/>
                    <a:pt x="17" y="17"/>
                    <a:pt x="16" y="18"/>
                  </a:cubicBezTo>
                  <a:cubicBezTo>
                    <a:pt x="15" y="18"/>
                    <a:pt x="15" y="19"/>
                    <a:pt x="16" y="20"/>
                  </a:cubicBezTo>
                  <a:cubicBezTo>
                    <a:pt x="19" y="22"/>
                    <a:pt x="18" y="25"/>
                    <a:pt x="16" y="27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32">
              <a:extLst>
                <a:ext uri="{FF2B5EF4-FFF2-40B4-BE49-F238E27FC236}">
                  <a16:creationId xmlns:a16="http://schemas.microsoft.com/office/drawing/2014/main" id="{450E8767-B14D-D580-6A44-86DF6215A3B0}"/>
                </a:ext>
              </a:extLst>
            </p:cNvPr>
            <p:cNvSpPr/>
            <p:nvPr userDrawn="1"/>
          </p:nvSpPr>
          <p:spPr bwMode="auto">
            <a:xfrm>
              <a:off x="11453813" y="5680075"/>
              <a:ext cx="46037" cy="41275"/>
            </a:xfrm>
            <a:custGeom>
              <a:avLst/>
              <a:gdLst>
                <a:gd name="T0" fmla="*/ 12 w 12"/>
                <a:gd name="T1" fmla="*/ 5 h 11"/>
                <a:gd name="T2" fmla="*/ 6 w 12"/>
                <a:gd name="T3" fmla="*/ 10 h 11"/>
                <a:gd name="T4" fmla="*/ 2 w 12"/>
                <a:gd name="T5" fmla="*/ 10 h 11"/>
                <a:gd name="T6" fmla="*/ 3 w 12"/>
                <a:gd name="T7" fmla="*/ 6 h 11"/>
                <a:gd name="T8" fmla="*/ 5 w 12"/>
                <a:gd name="T9" fmla="*/ 4 h 11"/>
                <a:gd name="T10" fmla="*/ 12 w 12"/>
                <a:gd name="T11" fmla="*/ 3 h 11"/>
                <a:gd name="T12" fmla="*/ 12 w 12"/>
                <a:gd name="T13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0" y="6"/>
                    <a:pt x="8" y="8"/>
                    <a:pt x="6" y="10"/>
                  </a:cubicBezTo>
                  <a:cubicBezTo>
                    <a:pt x="5" y="11"/>
                    <a:pt x="3" y="11"/>
                    <a:pt x="2" y="10"/>
                  </a:cubicBezTo>
                  <a:cubicBezTo>
                    <a:pt x="0" y="9"/>
                    <a:pt x="1" y="7"/>
                    <a:pt x="3" y="6"/>
                  </a:cubicBezTo>
                  <a:cubicBezTo>
                    <a:pt x="3" y="5"/>
                    <a:pt x="4" y="5"/>
                    <a:pt x="5" y="4"/>
                  </a:cubicBezTo>
                  <a:cubicBezTo>
                    <a:pt x="7" y="1"/>
                    <a:pt x="9" y="0"/>
                    <a:pt x="12" y="3"/>
                  </a:cubicBezTo>
                  <a:cubicBezTo>
                    <a:pt x="12" y="4"/>
                    <a:pt x="12" y="4"/>
                    <a:pt x="12" y="5"/>
                  </a:cubicBezTo>
                  <a:close/>
                </a:path>
              </a:pathLst>
            </a:custGeom>
            <a:solidFill>
              <a:srgbClr val="DDB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33">
              <a:extLst>
                <a:ext uri="{FF2B5EF4-FFF2-40B4-BE49-F238E27FC236}">
                  <a16:creationId xmlns:a16="http://schemas.microsoft.com/office/drawing/2014/main" id="{0E63FBB0-AB0B-27FC-7F69-73C9FB90F30A}"/>
                </a:ext>
              </a:extLst>
            </p:cNvPr>
            <p:cNvSpPr/>
            <p:nvPr userDrawn="1"/>
          </p:nvSpPr>
          <p:spPr bwMode="auto">
            <a:xfrm>
              <a:off x="11296650" y="5630863"/>
              <a:ext cx="25400" cy="49213"/>
            </a:xfrm>
            <a:custGeom>
              <a:avLst/>
              <a:gdLst>
                <a:gd name="T0" fmla="*/ 2 w 7"/>
                <a:gd name="T1" fmla="*/ 9 h 13"/>
                <a:gd name="T2" fmla="*/ 0 w 7"/>
                <a:gd name="T3" fmla="*/ 4 h 13"/>
                <a:gd name="T4" fmla="*/ 3 w 7"/>
                <a:gd name="T5" fmla="*/ 2 h 13"/>
                <a:gd name="T6" fmla="*/ 7 w 7"/>
                <a:gd name="T7" fmla="*/ 10 h 13"/>
                <a:gd name="T8" fmla="*/ 3 w 7"/>
                <a:gd name="T9" fmla="*/ 12 h 13"/>
                <a:gd name="T10" fmla="*/ 2 w 7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2" y="9"/>
                  </a:moveTo>
                  <a:cubicBezTo>
                    <a:pt x="2" y="7"/>
                    <a:pt x="1" y="5"/>
                    <a:pt x="0" y="4"/>
                  </a:cubicBezTo>
                  <a:cubicBezTo>
                    <a:pt x="0" y="0"/>
                    <a:pt x="2" y="2"/>
                    <a:pt x="3" y="2"/>
                  </a:cubicBezTo>
                  <a:cubicBezTo>
                    <a:pt x="7" y="4"/>
                    <a:pt x="7" y="7"/>
                    <a:pt x="7" y="10"/>
                  </a:cubicBezTo>
                  <a:cubicBezTo>
                    <a:pt x="7" y="13"/>
                    <a:pt x="5" y="12"/>
                    <a:pt x="3" y="12"/>
                  </a:cubicBezTo>
                  <a:cubicBezTo>
                    <a:pt x="3" y="11"/>
                    <a:pt x="3" y="10"/>
                    <a:pt x="2" y="9"/>
                  </a:cubicBezTo>
                  <a:close/>
                </a:path>
              </a:pathLst>
            </a:custGeom>
            <a:solidFill>
              <a:srgbClr val="726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34">
              <a:extLst>
                <a:ext uri="{FF2B5EF4-FFF2-40B4-BE49-F238E27FC236}">
                  <a16:creationId xmlns:a16="http://schemas.microsoft.com/office/drawing/2014/main" id="{5FA03D90-E345-3E39-7CE8-75B05CF1F364}"/>
                </a:ext>
              </a:extLst>
            </p:cNvPr>
            <p:cNvSpPr/>
            <p:nvPr userDrawn="1"/>
          </p:nvSpPr>
          <p:spPr bwMode="auto">
            <a:xfrm>
              <a:off x="11326813" y="5475288"/>
              <a:ext cx="25400" cy="26988"/>
            </a:xfrm>
            <a:custGeom>
              <a:avLst/>
              <a:gdLst>
                <a:gd name="T0" fmla="*/ 7 w 7"/>
                <a:gd name="T1" fmla="*/ 3 h 7"/>
                <a:gd name="T2" fmla="*/ 6 w 7"/>
                <a:gd name="T3" fmla="*/ 5 h 7"/>
                <a:gd name="T4" fmla="*/ 3 w 7"/>
                <a:gd name="T5" fmla="*/ 7 h 7"/>
                <a:gd name="T6" fmla="*/ 0 w 7"/>
                <a:gd name="T7" fmla="*/ 5 h 7"/>
                <a:gd name="T8" fmla="*/ 3 w 7"/>
                <a:gd name="T9" fmla="*/ 1 h 7"/>
                <a:gd name="T10" fmla="*/ 6 w 7"/>
                <a:gd name="T11" fmla="*/ 2 h 7"/>
                <a:gd name="T12" fmla="*/ 7 w 7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3"/>
                    <a:pt x="7" y="4"/>
                    <a:pt x="6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2"/>
                    <a:pt x="7" y="2"/>
                    <a:pt x="7" y="3"/>
                  </a:cubicBezTo>
                  <a:close/>
                </a:path>
              </a:pathLst>
            </a:custGeom>
            <a:solidFill>
              <a:srgbClr val="DAB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35">
              <a:extLst>
                <a:ext uri="{FF2B5EF4-FFF2-40B4-BE49-F238E27FC236}">
                  <a16:creationId xmlns:a16="http://schemas.microsoft.com/office/drawing/2014/main" id="{4EF64416-F6EC-CDC8-55FB-866F6E3E5554}"/>
                </a:ext>
              </a:extLst>
            </p:cNvPr>
            <p:cNvSpPr/>
            <p:nvPr userDrawn="1"/>
          </p:nvSpPr>
          <p:spPr bwMode="auto">
            <a:xfrm>
              <a:off x="11728450" y="5834063"/>
              <a:ext cx="23812" cy="22225"/>
            </a:xfrm>
            <a:custGeom>
              <a:avLst/>
              <a:gdLst>
                <a:gd name="T0" fmla="*/ 6 w 6"/>
                <a:gd name="T1" fmla="*/ 3 h 6"/>
                <a:gd name="T2" fmla="*/ 3 w 6"/>
                <a:gd name="T3" fmla="*/ 6 h 6"/>
                <a:gd name="T4" fmla="*/ 0 w 6"/>
                <a:gd name="T5" fmla="*/ 0 h 6"/>
                <a:gd name="T6" fmla="*/ 6 w 6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3"/>
                  </a:moveTo>
                  <a:cubicBezTo>
                    <a:pt x="4" y="3"/>
                    <a:pt x="4" y="5"/>
                    <a:pt x="3" y="6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2" y="1"/>
                    <a:pt x="4" y="2"/>
                    <a:pt x="6" y="3"/>
                  </a:cubicBezTo>
                  <a:close/>
                </a:path>
              </a:pathLst>
            </a:custGeom>
            <a:solidFill>
              <a:srgbClr val="F0C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36">
              <a:extLst>
                <a:ext uri="{FF2B5EF4-FFF2-40B4-BE49-F238E27FC236}">
                  <a16:creationId xmlns:a16="http://schemas.microsoft.com/office/drawing/2014/main" id="{4A68C4BC-B3E9-5921-DF15-9965C2B6A256}"/>
                </a:ext>
              </a:extLst>
            </p:cNvPr>
            <p:cNvSpPr/>
            <p:nvPr userDrawn="1"/>
          </p:nvSpPr>
          <p:spPr bwMode="auto">
            <a:xfrm>
              <a:off x="11149013" y="6048375"/>
              <a:ext cx="252412" cy="320675"/>
            </a:xfrm>
            <a:custGeom>
              <a:avLst/>
              <a:gdLst>
                <a:gd name="T0" fmla="*/ 48 w 67"/>
                <a:gd name="T1" fmla="*/ 75 h 85"/>
                <a:gd name="T2" fmla="*/ 46 w 67"/>
                <a:gd name="T3" fmla="*/ 83 h 85"/>
                <a:gd name="T4" fmla="*/ 38 w 67"/>
                <a:gd name="T5" fmla="*/ 80 h 85"/>
                <a:gd name="T6" fmla="*/ 33 w 67"/>
                <a:gd name="T7" fmla="*/ 77 h 85"/>
                <a:gd name="T8" fmla="*/ 30 w 67"/>
                <a:gd name="T9" fmla="*/ 76 h 85"/>
                <a:gd name="T10" fmla="*/ 21 w 67"/>
                <a:gd name="T11" fmla="*/ 70 h 85"/>
                <a:gd name="T12" fmla="*/ 20 w 67"/>
                <a:gd name="T13" fmla="*/ 68 h 85"/>
                <a:gd name="T14" fmla="*/ 12 w 67"/>
                <a:gd name="T15" fmla="*/ 58 h 85"/>
                <a:gd name="T16" fmla="*/ 10 w 67"/>
                <a:gd name="T17" fmla="*/ 58 h 85"/>
                <a:gd name="T18" fmla="*/ 10 w 67"/>
                <a:gd name="T19" fmla="*/ 54 h 85"/>
                <a:gd name="T20" fmla="*/ 9 w 67"/>
                <a:gd name="T21" fmla="*/ 52 h 85"/>
                <a:gd name="T22" fmla="*/ 4 w 67"/>
                <a:gd name="T23" fmla="*/ 26 h 85"/>
                <a:gd name="T24" fmla="*/ 5 w 67"/>
                <a:gd name="T25" fmla="*/ 9 h 85"/>
                <a:gd name="T26" fmla="*/ 2 w 67"/>
                <a:gd name="T27" fmla="*/ 9 h 85"/>
                <a:gd name="T28" fmla="*/ 0 w 67"/>
                <a:gd name="T29" fmla="*/ 6 h 85"/>
                <a:gd name="T30" fmla="*/ 2 w 67"/>
                <a:gd name="T31" fmla="*/ 3 h 85"/>
                <a:gd name="T32" fmla="*/ 8 w 67"/>
                <a:gd name="T33" fmla="*/ 0 h 85"/>
                <a:gd name="T34" fmla="*/ 11 w 67"/>
                <a:gd name="T35" fmla="*/ 3 h 85"/>
                <a:gd name="T36" fmla="*/ 22 w 67"/>
                <a:gd name="T37" fmla="*/ 32 h 85"/>
                <a:gd name="T38" fmla="*/ 22 w 67"/>
                <a:gd name="T39" fmla="*/ 21 h 85"/>
                <a:gd name="T40" fmla="*/ 32 w 67"/>
                <a:gd name="T41" fmla="*/ 17 h 85"/>
                <a:gd name="T42" fmla="*/ 33 w 67"/>
                <a:gd name="T43" fmla="*/ 15 h 85"/>
                <a:gd name="T44" fmla="*/ 38 w 67"/>
                <a:gd name="T45" fmla="*/ 11 h 85"/>
                <a:gd name="T46" fmla="*/ 37 w 67"/>
                <a:gd name="T47" fmla="*/ 17 h 85"/>
                <a:gd name="T48" fmla="*/ 36 w 67"/>
                <a:gd name="T49" fmla="*/ 20 h 85"/>
                <a:gd name="T50" fmla="*/ 44 w 67"/>
                <a:gd name="T51" fmla="*/ 36 h 85"/>
                <a:gd name="T52" fmla="*/ 49 w 67"/>
                <a:gd name="T53" fmla="*/ 40 h 85"/>
                <a:gd name="T54" fmla="*/ 59 w 67"/>
                <a:gd name="T55" fmla="*/ 45 h 85"/>
                <a:gd name="T56" fmla="*/ 62 w 67"/>
                <a:gd name="T57" fmla="*/ 46 h 85"/>
                <a:gd name="T58" fmla="*/ 65 w 67"/>
                <a:gd name="T59" fmla="*/ 51 h 85"/>
                <a:gd name="T60" fmla="*/ 60 w 67"/>
                <a:gd name="T61" fmla="*/ 51 h 85"/>
                <a:gd name="T62" fmla="*/ 55 w 67"/>
                <a:gd name="T63" fmla="*/ 53 h 85"/>
                <a:gd name="T64" fmla="*/ 49 w 67"/>
                <a:gd name="T65" fmla="*/ 50 h 85"/>
                <a:gd name="T66" fmla="*/ 43 w 67"/>
                <a:gd name="T67" fmla="*/ 43 h 85"/>
                <a:gd name="T68" fmla="*/ 35 w 67"/>
                <a:gd name="T69" fmla="*/ 42 h 85"/>
                <a:gd name="T70" fmla="*/ 30 w 67"/>
                <a:gd name="T71" fmla="*/ 40 h 85"/>
                <a:gd name="T72" fmla="*/ 26 w 67"/>
                <a:gd name="T73" fmla="*/ 39 h 85"/>
                <a:gd name="T74" fmla="*/ 23 w 67"/>
                <a:gd name="T75" fmla="*/ 43 h 85"/>
                <a:gd name="T76" fmla="*/ 25 w 67"/>
                <a:gd name="T77" fmla="*/ 46 h 85"/>
                <a:gd name="T78" fmla="*/ 30 w 67"/>
                <a:gd name="T79" fmla="*/ 48 h 85"/>
                <a:gd name="T80" fmla="*/ 34 w 67"/>
                <a:gd name="T81" fmla="*/ 49 h 85"/>
                <a:gd name="T82" fmla="*/ 43 w 67"/>
                <a:gd name="T83" fmla="*/ 44 h 85"/>
                <a:gd name="T84" fmla="*/ 45 w 67"/>
                <a:gd name="T85" fmla="*/ 50 h 85"/>
                <a:gd name="T86" fmla="*/ 45 w 67"/>
                <a:gd name="T87" fmla="*/ 56 h 85"/>
                <a:gd name="T88" fmla="*/ 43 w 67"/>
                <a:gd name="T89" fmla="*/ 58 h 85"/>
                <a:gd name="T90" fmla="*/ 39 w 67"/>
                <a:gd name="T91" fmla="*/ 59 h 85"/>
                <a:gd name="T92" fmla="*/ 33 w 67"/>
                <a:gd name="T93" fmla="*/ 54 h 85"/>
                <a:gd name="T94" fmla="*/ 29 w 67"/>
                <a:gd name="T95" fmla="*/ 54 h 85"/>
                <a:gd name="T96" fmla="*/ 30 w 67"/>
                <a:gd name="T97" fmla="*/ 57 h 85"/>
                <a:gd name="T98" fmla="*/ 42 w 67"/>
                <a:gd name="T99" fmla="*/ 68 h 85"/>
                <a:gd name="T100" fmla="*/ 48 w 67"/>
                <a:gd name="T101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" h="85">
                  <a:moveTo>
                    <a:pt x="48" y="75"/>
                  </a:moveTo>
                  <a:cubicBezTo>
                    <a:pt x="47" y="78"/>
                    <a:pt x="49" y="81"/>
                    <a:pt x="46" y="83"/>
                  </a:cubicBezTo>
                  <a:cubicBezTo>
                    <a:pt x="43" y="85"/>
                    <a:pt x="41" y="81"/>
                    <a:pt x="38" y="80"/>
                  </a:cubicBezTo>
                  <a:cubicBezTo>
                    <a:pt x="37" y="79"/>
                    <a:pt x="36" y="77"/>
                    <a:pt x="33" y="77"/>
                  </a:cubicBezTo>
                  <a:cubicBezTo>
                    <a:pt x="32" y="75"/>
                    <a:pt x="31" y="76"/>
                    <a:pt x="30" y="76"/>
                  </a:cubicBezTo>
                  <a:cubicBezTo>
                    <a:pt x="26" y="75"/>
                    <a:pt x="22" y="75"/>
                    <a:pt x="21" y="70"/>
                  </a:cubicBezTo>
                  <a:cubicBezTo>
                    <a:pt x="21" y="69"/>
                    <a:pt x="20" y="68"/>
                    <a:pt x="20" y="68"/>
                  </a:cubicBezTo>
                  <a:cubicBezTo>
                    <a:pt x="15" y="66"/>
                    <a:pt x="12" y="63"/>
                    <a:pt x="12" y="58"/>
                  </a:cubicBezTo>
                  <a:cubicBezTo>
                    <a:pt x="12" y="58"/>
                    <a:pt x="11" y="58"/>
                    <a:pt x="10" y="58"/>
                  </a:cubicBezTo>
                  <a:cubicBezTo>
                    <a:pt x="10" y="57"/>
                    <a:pt x="9" y="56"/>
                    <a:pt x="10" y="54"/>
                  </a:cubicBezTo>
                  <a:cubicBezTo>
                    <a:pt x="10" y="54"/>
                    <a:pt x="10" y="53"/>
                    <a:pt x="9" y="52"/>
                  </a:cubicBezTo>
                  <a:cubicBezTo>
                    <a:pt x="2" y="45"/>
                    <a:pt x="2" y="36"/>
                    <a:pt x="4" y="26"/>
                  </a:cubicBezTo>
                  <a:cubicBezTo>
                    <a:pt x="5" y="20"/>
                    <a:pt x="6" y="15"/>
                    <a:pt x="5" y="9"/>
                  </a:cubicBezTo>
                  <a:cubicBezTo>
                    <a:pt x="4" y="9"/>
                    <a:pt x="3" y="10"/>
                    <a:pt x="2" y="9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4" y="3"/>
                    <a:pt x="6" y="2"/>
                    <a:pt x="8" y="0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3" y="13"/>
                    <a:pt x="18" y="22"/>
                    <a:pt x="22" y="32"/>
                  </a:cubicBezTo>
                  <a:cubicBezTo>
                    <a:pt x="25" y="28"/>
                    <a:pt x="24" y="25"/>
                    <a:pt x="22" y="21"/>
                  </a:cubicBezTo>
                  <a:cubicBezTo>
                    <a:pt x="27" y="22"/>
                    <a:pt x="30" y="20"/>
                    <a:pt x="32" y="17"/>
                  </a:cubicBezTo>
                  <a:cubicBezTo>
                    <a:pt x="32" y="16"/>
                    <a:pt x="32" y="15"/>
                    <a:pt x="33" y="15"/>
                  </a:cubicBezTo>
                  <a:cubicBezTo>
                    <a:pt x="35" y="13"/>
                    <a:pt x="36" y="10"/>
                    <a:pt x="38" y="11"/>
                  </a:cubicBezTo>
                  <a:cubicBezTo>
                    <a:pt x="41" y="13"/>
                    <a:pt x="37" y="15"/>
                    <a:pt x="37" y="17"/>
                  </a:cubicBezTo>
                  <a:cubicBezTo>
                    <a:pt x="37" y="18"/>
                    <a:pt x="36" y="19"/>
                    <a:pt x="36" y="20"/>
                  </a:cubicBezTo>
                  <a:cubicBezTo>
                    <a:pt x="33" y="27"/>
                    <a:pt x="38" y="33"/>
                    <a:pt x="44" y="36"/>
                  </a:cubicBezTo>
                  <a:cubicBezTo>
                    <a:pt x="46" y="37"/>
                    <a:pt x="48" y="38"/>
                    <a:pt x="49" y="40"/>
                  </a:cubicBezTo>
                  <a:cubicBezTo>
                    <a:pt x="52" y="43"/>
                    <a:pt x="56" y="44"/>
                    <a:pt x="59" y="45"/>
                  </a:cubicBezTo>
                  <a:cubicBezTo>
                    <a:pt x="60" y="46"/>
                    <a:pt x="61" y="45"/>
                    <a:pt x="62" y="46"/>
                  </a:cubicBezTo>
                  <a:cubicBezTo>
                    <a:pt x="63" y="48"/>
                    <a:pt x="67" y="49"/>
                    <a:pt x="65" y="51"/>
                  </a:cubicBezTo>
                  <a:cubicBezTo>
                    <a:pt x="65" y="53"/>
                    <a:pt x="62" y="52"/>
                    <a:pt x="60" y="51"/>
                  </a:cubicBezTo>
                  <a:cubicBezTo>
                    <a:pt x="58" y="51"/>
                    <a:pt x="57" y="52"/>
                    <a:pt x="55" y="53"/>
                  </a:cubicBezTo>
                  <a:cubicBezTo>
                    <a:pt x="52" y="55"/>
                    <a:pt x="51" y="54"/>
                    <a:pt x="49" y="50"/>
                  </a:cubicBezTo>
                  <a:cubicBezTo>
                    <a:pt x="47" y="48"/>
                    <a:pt x="48" y="43"/>
                    <a:pt x="43" y="43"/>
                  </a:cubicBezTo>
                  <a:cubicBezTo>
                    <a:pt x="41" y="41"/>
                    <a:pt x="38" y="40"/>
                    <a:pt x="35" y="42"/>
                  </a:cubicBezTo>
                  <a:cubicBezTo>
                    <a:pt x="33" y="43"/>
                    <a:pt x="32" y="41"/>
                    <a:pt x="30" y="40"/>
                  </a:cubicBezTo>
                  <a:cubicBezTo>
                    <a:pt x="29" y="39"/>
                    <a:pt x="28" y="38"/>
                    <a:pt x="26" y="39"/>
                  </a:cubicBezTo>
                  <a:cubicBezTo>
                    <a:pt x="24" y="40"/>
                    <a:pt x="23" y="41"/>
                    <a:pt x="23" y="43"/>
                  </a:cubicBezTo>
                  <a:cubicBezTo>
                    <a:pt x="22" y="45"/>
                    <a:pt x="24" y="46"/>
                    <a:pt x="25" y="46"/>
                  </a:cubicBezTo>
                  <a:cubicBezTo>
                    <a:pt x="28" y="45"/>
                    <a:pt x="29" y="46"/>
                    <a:pt x="30" y="48"/>
                  </a:cubicBezTo>
                  <a:cubicBezTo>
                    <a:pt x="31" y="50"/>
                    <a:pt x="32" y="50"/>
                    <a:pt x="34" y="49"/>
                  </a:cubicBezTo>
                  <a:cubicBezTo>
                    <a:pt x="37" y="47"/>
                    <a:pt x="40" y="46"/>
                    <a:pt x="43" y="44"/>
                  </a:cubicBezTo>
                  <a:cubicBezTo>
                    <a:pt x="43" y="47"/>
                    <a:pt x="44" y="49"/>
                    <a:pt x="45" y="50"/>
                  </a:cubicBezTo>
                  <a:cubicBezTo>
                    <a:pt x="47" y="52"/>
                    <a:pt x="48" y="54"/>
                    <a:pt x="45" y="56"/>
                  </a:cubicBezTo>
                  <a:cubicBezTo>
                    <a:pt x="44" y="56"/>
                    <a:pt x="43" y="57"/>
                    <a:pt x="43" y="58"/>
                  </a:cubicBezTo>
                  <a:cubicBezTo>
                    <a:pt x="43" y="61"/>
                    <a:pt x="43" y="61"/>
                    <a:pt x="39" y="59"/>
                  </a:cubicBezTo>
                  <a:cubicBezTo>
                    <a:pt x="37" y="57"/>
                    <a:pt x="36" y="54"/>
                    <a:pt x="33" y="54"/>
                  </a:cubicBezTo>
                  <a:cubicBezTo>
                    <a:pt x="32" y="53"/>
                    <a:pt x="30" y="52"/>
                    <a:pt x="29" y="54"/>
                  </a:cubicBezTo>
                  <a:cubicBezTo>
                    <a:pt x="28" y="55"/>
                    <a:pt x="29" y="56"/>
                    <a:pt x="30" y="57"/>
                  </a:cubicBezTo>
                  <a:cubicBezTo>
                    <a:pt x="32" y="63"/>
                    <a:pt x="38" y="65"/>
                    <a:pt x="42" y="68"/>
                  </a:cubicBezTo>
                  <a:cubicBezTo>
                    <a:pt x="44" y="70"/>
                    <a:pt x="46" y="72"/>
                    <a:pt x="48" y="75"/>
                  </a:cubicBezTo>
                  <a:close/>
                </a:path>
              </a:pathLst>
            </a:custGeom>
            <a:solidFill>
              <a:srgbClr val="E2B6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237">
              <a:extLst>
                <a:ext uri="{FF2B5EF4-FFF2-40B4-BE49-F238E27FC236}">
                  <a16:creationId xmlns:a16="http://schemas.microsoft.com/office/drawing/2014/main" id="{535A4BDF-456E-5364-5D95-81EEA4ED12D5}"/>
                </a:ext>
              </a:extLst>
            </p:cNvPr>
            <p:cNvSpPr/>
            <p:nvPr userDrawn="1"/>
          </p:nvSpPr>
          <p:spPr bwMode="auto">
            <a:xfrm>
              <a:off x="11017250" y="5946775"/>
              <a:ext cx="185737" cy="312738"/>
            </a:xfrm>
            <a:custGeom>
              <a:avLst/>
              <a:gdLst>
                <a:gd name="T0" fmla="*/ 43 w 49"/>
                <a:gd name="T1" fmla="*/ 27 h 83"/>
                <a:gd name="T2" fmla="*/ 39 w 49"/>
                <a:gd name="T3" fmla="*/ 31 h 83"/>
                <a:gd name="T4" fmla="*/ 35 w 49"/>
                <a:gd name="T5" fmla="*/ 33 h 83"/>
                <a:gd name="T6" fmla="*/ 36 w 49"/>
                <a:gd name="T7" fmla="*/ 35 h 83"/>
                <a:gd name="T8" fmla="*/ 40 w 49"/>
                <a:gd name="T9" fmla="*/ 35 h 83"/>
                <a:gd name="T10" fmla="*/ 42 w 49"/>
                <a:gd name="T11" fmla="*/ 34 h 83"/>
                <a:gd name="T12" fmla="*/ 39 w 49"/>
                <a:gd name="T13" fmla="*/ 58 h 83"/>
                <a:gd name="T14" fmla="*/ 45 w 49"/>
                <a:gd name="T15" fmla="*/ 78 h 83"/>
                <a:gd name="T16" fmla="*/ 44 w 49"/>
                <a:gd name="T17" fmla="*/ 82 h 83"/>
                <a:gd name="T18" fmla="*/ 41 w 49"/>
                <a:gd name="T19" fmla="*/ 81 h 83"/>
                <a:gd name="T20" fmla="*/ 41 w 49"/>
                <a:gd name="T21" fmla="*/ 79 h 83"/>
                <a:gd name="T22" fmla="*/ 38 w 49"/>
                <a:gd name="T23" fmla="*/ 49 h 83"/>
                <a:gd name="T24" fmla="*/ 33 w 49"/>
                <a:gd name="T25" fmla="*/ 34 h 83"/>
                <a:gd name="T26" fmla="*/ 31 w 49"/>
                <a:gd name="T27" fmla="*/ 34 h 83"/>
                <a:gd name="T28" fmla="*/ 30 w 49"/>
                <a:gd name="T29" fmla="*/ 36 h 83"/>
                <a:gd name="T30" fmla="*/ 31 w 49"/>
                <a:gd name="T31" fmla="*/ 43 h 83"/>
                <a:gd name="T32" fmla="*/ 26 w 49"/>
                <a:gd name="T33" fmla="*/ 45 h 83"/>
                <a:gd name="T34" fmla="*/ 25 w 49"/>
                <a:gd name="T35" fmla="*/ 39 h 83"/>
                <a:gd name="T36" fmla="*/ 26 w 49"/>
                <a:gd name="T37" fmla="*/ 37 h 83"/>
                <a:gd name="T38" fmla="*/ 27 w 49"/>
                <a:gd name="T39" fmla="*/ 33 h 83"/>
                <a:gd name="T40" fmla="*/ 25 w 49"/>
                <a:gd name="T41" fmla="*/ 33 h 83"/>
                <a:gd name="T42" fmla="*/ 23 w 49"/>
                <a:gd name="T43" fmla="*/ 35 h 83"/>
                <a:gd name="T44" fmla="*/ 14 w 49"/>
                <a:gd name="T45" fmla="*/ 46 h 83"/>
                <a:gd name="T46" fmla="*/ 19 w 49"/>
                <a:gd name="T47" fmla="*/ 34 h 83"/>
                <a:gd name="T48" fmla="*/ 19 w 49"/>
                <a:gd name="T49" fmla="*/ 30 h 83"/>
                <a:gd name="T50" fmla="*/ 15 w 49"/>
                <a:gd name="T51" fmla="*/ 29 h 83"/>
                <a:gd name="T52" fmla="*/ 7 w 49"/>
                <a:gd name="T53" fmla="*/ 34 h 83"/>
                <a:gd name="T54" fmla="*/ 1 w 49"/>
                <a:gd name="T55" fmla="*/ 33 h 83"/>
                <a:gd name="T56" fmla="*/ 4 w 49"/>
                <a:gd name="T57" fmla="*/ 29 h 83"/>
                <a:gd name="T58" fmla="*/ 14 w 49"/>
                <a:gd name="T59" fmla="*/ 26 h 83"/>
                <a:gd name="T60" fmla="*/ 17 w 49"/>
                <a:gd name="T61" fmla="*/ 25 h 83"/>
                <a:gd name="T62" fmla="*/ 15 w 49"/>
                <a:gd name="T63" fmla="*/ 22 h 83"/>
                <a:gd name="T64" fmla="*/ 7 w 49"/>
                <a:gd name="T65" fmla="*/ 12 h 83"/>
                <a:gd name="T66" fmla="*/ 5 w 49"/>
                <a:gd name="T67" fmla="*/ 9 h 83"/>
                <a:gd name="T68" fmla="*/ 12 w 49"/>
                <a:gd name="T69" fmla="*/ 12 h 83"/>
                <a:gd name="T70" fmla="*/ 22 w 49"/>
                <a:gd name="T71" fmla="*/ 15 h 83"/>
                <a:gd name="T72" fmla="*/ 23 w 49"/>
                <a:gd name="T73" fmla="*/ 12 h 83"/>
                <a:gd name="T74" fmla="*/ 23 w 49"/>
                <a:gd name="T75" fmla="*/ 10 h 83"/>
                <a:gd name="T76" fmla="*/ 26 w 49"/>
                <a:gd name="T77" fmla="*/ 10 h 83"/>
                <a:gd name="T78" fmla="*/ 32 w 49"/>
                <a:gd name="T79" fmla="*/ 6 h 83"/>
                <a:gd name="T80" fmla="*/ 33 w 49"/>
                <a:gd name="T81" fmla="*/ 0 h 83"/>
                <a:gd name="T82" fmla="*/ 34 w 49"/>
                <a:gd name="T83" fmla="*/ 6 h 83"/>
                <a:gd name="T84" fmla="*/ 39 w 49"/>
                <a:gd name="T85" fmla="*/ 16 h 83"/>
                <a:gd name="T86" fmla="*/ 36 w 49"/>
                <a:gd name="T87" fmla="*/ 27 h 83"/>
                <a:gd name="T88" fmla="*/ 39 w 49"/>
                <a:gd name="T89" fmla="*/ 16 h 83"/>
                <a:gd name="T90" fmla="*/ 42 w 49"/>
                <a:gd name="T91" fmla="*/ 20 h 83"/>
                <a:gd name="T92" fmla="*/ 43 w 49"/>
                <a:gd name="T93" fmla="*/ 2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9" h="83">
                  <a:moveTo>
                    <a:pt x="43" y="27"/>
                  </a:moveTo>
                  <a:cubicBezTo>
                    <a:pt x="42" y="29"/>
                    <a:pt x="42" y="32"/>
                    <a:pt x="39" y="31"/>
                  </a:cubicBezTo>
                  <a:cubicBezTo>
                    <a:pt x="37" y="31"/>
                    <a:pt x="36" y="31"/>
                    <a:pt x="35" y="33"/>
                  </a:cubicBezTo>
                  <a:cubicBezTo>
                    <a:pt x="35" y="33"/>
                    <a:pt x="36" y="34"/>
                    <a:pt x="36" y="35"/>
                  </a:cubicBezTo>
                  <a:cubicBezTo>
                    <a:pt x="38" y="36"/>
                    <a:pt x="39" y="36"/>
                    <a:pt x="40" y="35"/>
                  </a:cubicBezTo>
                  <a:cubicBezTo>
                    <a:pt x="41" y="34"/>
                    <a:pt x="41" y="34"/>
                    <a:pt x="42" y="34"/>
                  </a:cubicBezTo>
                  <a:cubicBezTo>
                    <a:pt x="42" y="42"/>
                    <a:pt x="41" y="50"/>
                    <a:pt x="39" y="58"/>
                  </a:cubicBezTo>
                  <a:cubicBezTo>
                    <a:pt x="37" y="66"/>
                    <a:pt x="40" y="72"/>
                    <a:pt x="45" y="78"/>
                  </a:cubicBezTo>
                  <a:cubicBezTo>
                    <a:pt x="46" y="79"/>
                    <a:pt x="49" y="81"/>
                    <a:pt x="44" y="82"/>
                  </a:cubicBezTo>
                  <a:cubicBezTo>
                    <a:pt x="43" y="83"/>
                    <a:pt x="42" y="83"/>
                    <a:pt x="41" y="81"/>
                  </a:cubicBezTo>
                  <a:cubicBezTo>
                    <a:pt x="41" y="80"/>
                    <a:pt x="41" y="80"/>
                    <a:pt x="41" y="79"/>
                  </a:cubicBezTo>
                  <a:cubicBezTo>
                    <a:pt x="35" y="70"/>
                    <a:pt x="36" y="60"/>
                    <a:pt x="38" y="49"/>
                  </a:cubicBezTo>
                  <a:cubicBezTo>
                    <a:pt x="40" y="43"/>
                    <a:pt x="35" y="39"/>
                    <a:pt x="33" y="34"/>
                  </a:cubicBezTo>
                  <a:cubicBezTo>
                    <a:pt x="33" y="33"/>
                    <a:pt x="32" y="33"/>
                    <a:pt x="31" y="34"/>
                  </a:cubicBezTo>
                  <a:cubicBezTo>
                    <a:pt x="29" y="34"/>
                    <a:pt x="30" y="35"/>
                    <a:pt x="30" y="36"/>
                  </a:cubicBezTo>
                  <a:cubicBezTo>
                    <a:pt x="31" y="39"/>
                    <a:pt x="33" y="41"/>
                    <a:pt x="31" y="43"/>
                  </a:cubicBezTo>
                  <a:cubicBezTo>
                    <a:pt x="30" y="45"/>
                    <a:pt x="28" y="47"/>
                    <a:pt x="26" y="45"/>
                  </a:cubicBezTo>
                  <a:cubicBezTo>
                    <a:pt x="24" y="44"/>
                    <a:pt x="24" y="42"/>
                    <a:pt x="25" y="39"/>
                  </a:cubicBezTo>
                  <a:cubicBezTo>
                    <a:pt x="25" y="38"/>
                    <a:pt x="26" y="37"/>
                    <a:pt x="26" y="37"/>
                  </a:cubicBezTo>
                  <a:cubicBezTo>
                    <a:pt x="27" y="35"/>
                    <a:pt x="28" y="34"/>
                    <a:pt x="27" y="33"/>
                  </a:cubicBezTo>
                  <a:cubicBezTo>
                    <a:pt x="26" y="33"/>
                    <a:pt x="25" y="32"/>
                    <a:pt x="25" y="33"/>
                  </a:cubicBezTo>
                  <a:cubicBezTo>
                    <a:pt x="24" y="33"/>
                    <a:pt x="23" y="34"/>
                    <a:pt x="23" y="35"/>
                  </a:cubicBezTo>
                  <a:cubicBezTo>
                    <a:pt x="22" y="41"/>
                    <a:pt x="17" y="42"/>
                    <a:pt x="14" y="46"/>
                  </a:cubicBezTo>
                  <a:cubicBezTo>
                    <a:pt x="17" y="43"/>
                    <a:pt x="16" y="37"/>
                    <a:pt x="19" y="34"/>
                  </a:cubicBezTo>
                  <a:cubicBezTo>
                    <a:pt x="20" y="33"/>
                    <a:pt x="20" y="31"/>
                    <a:pt x="19" y="30"/>
                  </a:cubicBezTo>
                  <a:cubicBezTo>
                    <a:pt x="18" y="28"/>
                    <a:pt x="16" y="28"/>
                    <a:pt x="15" y="29"/>
                  </a:cubicBezTo>
                  <a:cubicBezTo>
                    <a:pt x="12" y="31"/>
                    <a:pt x="10" y="33"/>
                    <a:pt x="7" y="34"/>
                  </a:cubicBezTo>
                  <a:cubicBezTo>
                    <a:pt x="5" y="35"/>
                    <a:pt x="2" y="36"/>
                    <a:pt x="1" y="33"/>
                  </a:cubicBezTo>
                  <a:cubicBezTo>
                    <a:pt x="0" y="31"/>
                    <a:pt x="2" y="30"/>
                    <a:pt x="4" y="29"/>
                  </a:cubicBezTo>
                  <a:cubicBezTo>
                    <a:pt x="7" y="28"/>
                    <a:pt x="11" y="26"/>
                    <a:pt x="14" y="26"/>
                  </a:cubicBezTo>
                  <a:cubicBezTo>
                    <a:pt x="15" y="26"/>
                    <a:pt x="17" y="26"/>
                    <a:pt x="17" y="25"/>
                  </a:cubicBezTo>
                  <a:cubicBezTo>
                    <a:pt x="18" y="23"/>
                    <a:pt x="16" y="23"/>
                    <a:pt x="15" y="22"/>
                  </a:cubicBezTo>
                  <a:cubicBezTo>
                    <a:pt x="14" y="18"/>
                    <a:pt x="11" y="15"/>
                    <a:pt x="7" y="12"/>
                  </a:cubicBezTo>
                  <a:cubicBezTo>
                    <a:pt x="7" y="11"/>
                    <a:pt x="6" y="10"/>
                    <a:pt x="5" y="9"/>
                  </a:cubicBezTo>
                  <a:cubicBezTo>
                    <a:pt x="9" y="9"/>
                    <a:pt x="10" y="12"/>
                    <a:pt x="12" y="12"/>
                  </a:cubicBezTo>
                  <a:cubicBezTo>
                    <a:pt x="15" y="13"/>
                    <a:pt x="19" y="13"/>
                    <a:pt x="22" y="15"/>
                  </a:cubicBezTo>
                  <a:cubicBezTo>
                    <a:pt x="24" y="16"/>
                    <a:pt x="24" y="13"/>
                    <a:pt x="23" y="12"/>
                  </a:cubicBezTo>
                  <a:cubicBezTo>
                    <a:pt x="23" y="11"/>
                    <a:pt x="22" y="10"/>
                    <a:pt x="23" y="10"/>
                  </a:cubicBezTo>
                  <a:cubicBezTo>
                    <a:pt x="24" y="9"/>
                    <a:pt x="25" y="10"/>
                    <a:pt x="26" y="10"/>
                  </a:cubicBezTo>
                  <a:cubicBezTo>
                    <a:pt x="30" y="12"/>
                    <a:pt x="31" y="12"/>
                    <a:pt x="32" y="6"/>
                  </a:cubicBezTo>
                  <a:cubicBezTo>
                    <a:pt x="33" y="4"/>
                    <a:pt x="31" y="0"/>
                    <a:pt x="33" y="0"/>
                  </a:cubicBezTo>
                  <a:cubicBezTo>
                    <a:pt x="37" y="1"/>
                    <a:pt x="33" y="4"/>
                    <a:pt x="34" y="6"/>
                  </a:cubicBezTo>
                  <a:cubicBezTo>
                    <a:pt x="36" y="9"/>
                    <a:pt x="34" y="14"/>
                    <a:pt x="39" y="16"/>
                  </a:cubicBezTo>
                  <a:cubicBezTo>
                    <a:pt x="35" y="19"/>
                    <a:pt x="34" y="22"/>
                    <a:pt x="36" y="27"/>
                  </a:cubicBezTo>
                  <a:cubicBezTo>
                    <a:pt x="37" y="23"/>
                    <a:pt x="40" y="20"/>
                    <a:pt x="39" y="16"/>
                  </a:cubicBezTo>
                  <a:cubicBezTo>
                    <a:pt x="42" y="16"/>
                    <a:pt x="45" y="15"/>
                    <a:pt x="42" y="20"/>
                  </a:cubicBezTo>
                  <a:cubicBezTo>
                    <a:pt x="41" y="22"/>
                    <a:pt x="40" y="25"/>
                    <a:pt x="43" y="27"/>
                  </a:cubicBezTo>
                  <a:close/>
                </a:path>
              </a:pathLst>
            </a:custGeom>
            <a:solidFill>
              <a:srgbClr val="F2D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238">
              <a:extLst>
                <a:ext uri="{FF2B5EF4-FFF2-40B4-BE49-F238E27FC236}">
                  <a16:creationId xmlns:a16="http://schemas.microsoft.com/office/drawing/2014/main" id="{3F56F3B4-0C69-D4BD-496C-AAB73775958A}"/>
                </a:ext>
              </a:extLst>
            </p:cNvPr>
            <p:cNvSpPr/>
            <p:nvPr userDrawn="1"/>
          </p:nvSpPr>
          <p:spPr bwMode="auto">
            <a:xfrm>
              <a:off x="10987088" y="6262688"/>
              <a:ext cx="166687" cy="219075"/>
            </a:xfrm>
            <a:custGeom>
              <a:avLst/>
              <a:gdLst>
                <a:gd name="T0" fmla="*/ 19 w 44"/>
                <a:gd name="T1" fmla="*/ 37 h 58"/>
                <a:gd name="T2" fmla="*/ 6 w 44"/>
                <a:gd name="T3" fmla="*/ 45 h 58"/>
                <a:gd name="T4" fmla="*/ 0 w 44"/>
                <a:gd name="T5" fmla="*/ 48 h 58"/>
                <a:gd name="T6" fmla="*/ 6 w 44"/>
                <a:gd name="T7" fmla="*/ 42 h 58"/>
                <a:gd name="T8" fmla="*/ 8 w 44"/>
                <a:gd name="T9" fmla="*/ 40 h 58"/>
                <a:gd name="T10" fmla="*/ 13 w 44"/>
                <a:gd name="T11" fmla="*/ 34 h 58"/>
                <a:gd name="T12" fmla="*/ 6 w 44"/>
                <a:gd name="T13" fmla="*/ 31 h 58"/>
                <a:gd name="T14" fmla="*/ 2 w 44"/>
                <a:gd name="T15" fmla="*/ 29 h 58"/>
                <a:gd name="T16" fmla="*/ 6 w 44"/>
                <a:gd name="T17" fmla="*/ 27 h 58"/>
                <a:gd name="T18" fmla="*/ 10 w 44"/>
                <a:gd name="T19" fmla="*/ 26 h 58"/>
                <a:gd name="T20" fmla="*/ 11 w 44"/>
                <a:gd name="T21" fmla="*/ 24 h 58"/>
                <a:gd name="T22" fmla="*/ 4 w 44"/>
                <a:gd name="T23" fmla="*/ 14 h 58"/>
                <a:gd name="T24" fmla="*/ 5 w 44"/>
                <a:gd name="T25" fmla="*/ 13 h 58"/>
                <a:gd name="T26" fmla="*/ 11 w 44"/>
                <a:gd name="T27" fmla="*/ 16 h 58"/>
                <a:gd name="T28" fmla="*/ 15 w 44"/>
                <a:gd name="T29" fmla="*/ 16 h 58"/>
                <a:gd name="T30" fmla="*/ 15 w 44"/>
                <a:gd name="T31" fmla="*/ 12 h 58"/>
                <a:gd name="T32" fmla="*/ 13 w 44"/>
                <a:gd name="T33" fmla="*/ 3 h 58"/>
                <a:gd name="T34" fmla="*/ 15 w 44"/>
                <a:gd name="T35" fmla="*/ 0 h 58"/>
                <a:gd name="T36" fmla="*/ 17 w 44"/>
                <a:gd name="T37" fmla="*/ 2 h 58"/>
                <a:gd name="T38" fmla="*/ 22 w 44"/>
                <a:gd name="T39" fmla="*/ 7 h 58"/>
                <a:gd name="T40" fmla="*/ 28 w 44"/>
                <a:gd name="T41" fmla="*/ 5 h 58"/>
                <a:gd name="T42" fmla="*/ 29 w 44"/>
                <a:gd name="T43" fmla="*/ 8 h 58"/>
                <a:gd name="T44" fmla="*/ 30 w 44"/>
                <a:gd name="T45" fmla="*/ 10 h 58"/>
                <a:gd name="T46" fmla="*/ 33 w 44"/>
                <a:gd name="T47" fmla="*/ 8 h 58"/>
                <a:gd name="T48" fmla="*/ 40 w 44"/>
                <a:gd name="T49" fmla="*/ 4 h 58"/>
                <a:gd name="T50" fmla="*/ 44 w 44"/>
                <a:gd name="T51" fmla="*/ 5 h 58"/>
                <a:gd name="T52" fmla="*/ 41 w 44"/>
                <a:gd name="T53" fmla="*/ 9 h 58"/>
                <a:gd name="T54" fmla="*/ 35 w 44"/>
                <a:gd name="T55" fmla="*/ 14 h 58"/>
                <a:gd name="T56" fmla="*/ 34 w 44"/>
                <a:gd name="T57" fmla="*/ 14 h 58"/>
                <a:gd name="T58" fmla="*/ 30 w 44"/>
                <a:gd name="T59" fmla="*/ 16 h 58"/>
                <a:gd name="T60" fmla="*/ 21 w 44"/>
                <a:gd name="T61" fmla="*/ 16 h 58"/>
                <a:gd name="T62" fmla="*/ 18 w 44"/>
                <a:gd name="T63" fmla="*/ 17 h 58"/>
                <a:gd name="T64" fmla="*/ 20 w 44"/>
                <a:gd name="T65" fmla="*/ 18 h 58"/>
                <a:gd name="T66" fmla="*/ 30 w 44"/>
                <a:gd name="T67" fmla="*/ 20 h 58"/>
                <a:gd name="T68" fmla="*/ 33 w 44"/>
                <a:gd name="T69" fmla="*/ 21 h 58"/>
                <a:gd name="T70" fmla="*/ 37 w 44"/>
                <a:gd name="T71" fmla="*/ 21 h 58"/>
                <a:gd name="T72" fmla="*/ 37 w 44"/>
                <a:gd name="T73" fmla="*/ 22 h 58"/>
                <a:gd name="T74" fmla="*/ 41 w 44"/>
                <a:gd name="T75" fmla="*/ 26 h 58"/>
                <a:gd name="T76" fmla="*/ 43 w 44"/>
                <a:gd name="T77" fmla="*/ 28 h 58"/>
                <a:gd name="T78" fmla="*/ 41 w 44"/>
                <a:gd name="T79" fmla="*/ 29 h 58"/>
                <a:gd name="T80" fmla="*/ 39 w 44"/>
                <a:gd name="T81" fmla="*/ 33 h 58"/>
                <a:gd name="T82" fmla="*/ 42 w 44"/>
                <a:gd name="T83" fmla="*/ 37 h 58"/>
                <a:gd name="T84" fmla="*/ 37 w 44"/>
                <a:gd name="T85" fmla="*/ 39 h 58"/>
                <a:gd name="T86" fmla="*/ 39 w 44"/>
                <a:gd name="T87" fmla="*/ 45 h 58"/>
                <a:gd name="T88" fmla="*/ 43 w 44"/>
                <a:gd name="T89" fmla="*/ 55 h 58"/>
                <a:gd name="T90" fmla="*/ 43 w 44"/>
                <a:gd name="T91" fmla="*/ 57 h 58"/>
                <a:gd name="T92" fmla="*/ 41 w 44"/>
                <a:gd name="T93" fmla="*/ 56 h 58"/>
                <a:gd name="T94" fmla="*/ 35 w 44"/>
                <a:gd name="T95" fmla="*/ 45 h 58"/>
                <a:gd name="T96" fmla="*/ 30 w 44"/>
                <a:gd name="T97" fmla="*/ 41 h 58"/>
                <a:gd name="T98" fmla="*/ 26 w 44"/>
                <a:gd name="T99" fmla="*/ 35 h 58"/>
                <a:gd name="T100" fmla="*/ 25 w 44"/>
                <a:gd name="T101" fmla="*/ 31 h 58"/>
                <a:gd name="T102" fmla="*/ 23 w 44"/>
                <a:gd name="T103" fmla="*/ 28 h 58"/>
                <a:gd name="T104" fmla="*/ 15 w 44"/>
                <a:gd name="T105" fmla="*/ 26 h 58"/>
                <a:gd name="T106" fmla="*/ 19 w 44"/>
                <a:gd name="T107" fmla="*/ 3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" h="57">
                  <a:moveTo>
                    <a:pt x="19" y="37"/>
                  </a:moveTo>
                  <a:cubicBezTo>
                    <a:pt x="13" y="38"/>
                    <a:pt x="10" y="42"/>
                    <a:pt x="6" y="45"/>
                  </a:cubicBezTo>
                  <a:cubicBezTo>
                    <a:pt x="4" y="46"/>
                    <a:pt x="3" y="48"/>
                    <a:pt x="0" y="48"/>
                  </a:cubicBezTo>
                  <a:cubicBezTo>
                    <a:pt x="1" y="44"/>
                    <a:pt x="4" y="44"/>
                    <a:pt x="6" y="42"/>
                  </a:cubicBezTo>
                  <a:cubicBezTo>
                    <a:pt x="7" y="41"/>
                    <a:pt x="8" y="41"/>
                    <a:pt x="8" y="40"/>
                  </a:cubicBezTo>
                  <a:cubicBezTo>
                    <a:pt x="10" y="38"/>
                    <a:pt x="14" y="37"/>
                    <a:pt x="13" y="34"/>
                  </a:cubicBezTo>
                  <a:cubicBezTo>
                    <a:pt x="12" y="31"/>
                    <a:pt x="8" y="32"/>
                    <a:pt x="6" y="31"/>
                  </a:cubicBezTo>
                  <a:cubicBezTo>
                    <a:pt x="5" y="31"/>
                    <a:pt x="2" y="32"/>
                    <a:pt x="2" y="29"/>
                  </a:cubicBezTo>
                  <a:cubicBezTo>
                    <a:pt x="2" y="27"/>
                    <a:pt x="4" y="27"/>
                    <a:pt x="6" y="27"/>
                  </a:cubicBezTo>
                  <a:cubicBezTo>
                    <a:pt x="7" y="26"/>
                    <a:pt x="9" y="27"/>
                    <a:pt x="10" y="26"/>
                  </a:cubicBezTo>
                  <a:cubicBezTo>
                    <a:pt x="12" y="26"/>
                    <a:pt x="12" y="26"/>
                    <a:pt x="11" y="24"/>
                  </a:cubicBezTo>
                  <a:cubicBezTo>
                    <a:pt x="9" y="20"/>
                    <a:pt x="7" y="17"/>
                    <a:pt x="4" y="14"/>
                  </a:cubicBezTo>
                  <a:cubicBezTo>
                    <a:pt x="4" y="14"/>
                    <a:pt x="4" y="14"/>
                    <a:pt x="5" y="13"/>
                  </a:cubicBezTo>
                  <a:cubicBezTo>
                    <a:pt x="7" y="14"/>
                    <a:pt x="9" y="15"/>
                    <a:pt x="11" y="16"/>
                  </a:cubicBezTo>
                  <a:cubicBezTo>
                    <a:pt x="12" y="17"/>
                    <a:pt x="14" y="18"/>
                    <a:pt x="15" y="16"/>
                  </a:cubicBezTo>
                  <a:cubicBezTo>
                    <a:pt x="16" y="15"/>
                    <a:pt x="16" y="13"/>
                    <a:pt x="15" y="12"/>
                  </a:cubicBezTo>
                  <a:cubicBezTo>
                    <a:pt x="13" y="9"/>
                    <a:pt x="14" y="6"/>
                    <a:pt x="13" y="3"/>
                  </a:cubicBezTo>
                  <a:cubicBezTo>
                    <a:pt x="13" y="2"/>
                    <a:pt x="13" y="0"/>
                    <a:pt x="15" y="0"/>
                  </a:cubicBezTo>
                  <a:cubicBezTo>
                    <a:pt x="16" y="0"/>
                    <a:pt x="16" y="1"/>
                    <a:pt x="17" y="2"/>
                  </a:cubicBezTo>
                  <a:cubicBezTo>
                    <a:pt x="19" y="3"/>
                    <a:pt x="18" y="8"/>
                    <a:pt x="22" y="7"/>
                  </a:cubicBezTo>
                  <a:cubicBezTo>
                    <a:pt x="24" y="6"/>
                    <a:pt x="26" y="7"/>
                    <a:pt x="28" y="5"/>
                  </a:cubicBezTo>
                  <a:cubicBezTo>
                    <a:pt x="29" y="6"/>
                    <a:pt x="29" y="7"/>
                    <a:pt x="29" y="8"/>
                  </a:cubicBezTo>
                  <a:cubicBezTo>
                    <a:pt x="29" y="9"/>
                    <a:pt x="29" y="10"/>
                    <a:pt x="30" y="10"/>
                  </a:cubicBezTo>
                  <a:cubicBezTo>
                    <a:pt x="32" y="10"/>
                    <a:pt x="32" y="9"/>
                    <a:pt x="33" y="8"/>
                  </a:cubicBezTo>
                  <a:cubicBezTo>
                    <a:pt x="34" y="4"/>
                    <a:pt x="36" y="3"/>
                    <a:pt x="40" y="4"/>
                  </a:cubicBezTo>
                  <a:cubicBezTo>
                    <a:pt x="41" y="4"/>
                    <a:pt x="43" y="3"/>
                    <a:pt x="44" y="5"/>
                  </a:cubicBezTo>
                  <a:cubicBezTo>
                    <a:pt x="44" y="7"/>
                    <a:pt x="43" y="8"/>
                    <a:pt x="41" y="9"/>
                  </a:cubicBezTo>
                  <a:cubicBezTo>
                    <a:pt x="39" y="11"/>
                    <a:pt x="35" y="11"/>
                    <a:pt x="35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3" y="15"/>
                    <a:pt x="31" y="15"/>
                    <a:pt x="30" y="16"/>
                  </a:cubicBezTo>
                  <a:cubicBezTo>
                    <a:pt x="27" y="18"/>
                    <a:pt x="24" y="19"/>
                    <a:pt x="21" y="16"/>
                  </a:cubicBezTo>
                  <a:cubicBezTo>
                    <a:pt x="20" y="16"/>
                    <a:pt x="19" y="15"/>
                    <a:pt x="18" y="17"/>
                  </a:cubicBezTo>
                  <a:cubicBezTo>
                    <a:pt x="18" y="17"/>
                    <a:pt x="19" y="18"/>
                    <a:pt x="20" y="18"/>
                  </a:cubicBezTo>
                  <a:cubicBezTo>
                    <a:pt x="23" y="19"/>
                    <a:pt x="26" y="23"/>
                    <a:pt x="30" y="20"/>
                  </a:cubicBezTo>
                  <a:cubicBezTo>
                    <a:pt x="31" y="19"/>
                    <a:pt x="32" y="20"/>
                    <a:pt x="33" y="21"/>
                  </a:cubicBezTo>
                  <a:cubicBezTo>
                    <a:pt x="34" y="22"/>
                    <a:pt x="35" y="22"/>
                    <a:pt x="37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5"/>
                    <a:pt x="39" y="25"/>
                    <a:pt x="41" y="26"/>
                  </a:cubicBezTo>
                  <a:cubicBezTo>
                    <a:pt x="42" y="26"/>
                    <a:pt x="44" y="27"/>
                    <a:pt x="43" y="28"/>
                  </a:cubicBezTo>
                  <a:cubicBezTo>
                    <a:pt x="43" y="30"/>
                    <a:pt x="42" y="29"/>
                    <a:pt x="41" y="29"/>
                  </a:cubicBezTo>
                  <a:cubicBezTo>
                    <a:pt x="38" y="29"/>
                    <a:pt x="37" y="30"/>
                    <a:pt x="39" y="33"/>
                  </a:cubicBezTo>
                  <a:cubicBezTo>
                    <a:pt x="40" y="34"/>
                    <a:pt x="41" y="35"/>
                    <a:pt x="42" y="37"/>
                  </a:cubicBezTo>
                  <a:cubicBezTo>
                    <a:pt x="40" y="39"/>
                    <a:pt x="38" y="37"/>
                    <a:pt x="37" y="39"/>
                  </a:cubicBezTo>
                  <a:cubicBezTo>
                    <a:pt x="36" y="42"/>
                    <a:pt x="38" y="43"/>
                    <a:pt x="39" y="45"/>
                  </a:cubicBezTo>
                  <a:cubicBezTo>
                    <a:pt x="40" y="48"/>
                    <a:pt x="41" y="52"/>
                    <a:pt x="43" y="55"/>
                  </a:cubicBezTo>
                  <a:cubicBezTo>
                    <a:pt x="44" y="56"/>
                    <a:pt x="44" y="57"/>
                    <a:pt x="43" y="57"/>
                  </a:cubicBezTo>
                  <a:cubicBezTo>
                    <a:pt x="42" y="58"/>
                    <a:pt x="42" y="57"/>
                    <a:pt x="41" y="56"/>
                  </a:cubicBezTo>
                  <a:cubicBezTo>
                    <a:pt x="39" y="53"/>
                    <a:pt x="37" y="49"/>
                    <a:pt x="35" y="45"/>
                  </a:cubicBezTo>
                  <a:cubicBezTo>
                    <a:pt x="34" y="43"/>
                    <a:pt x="32" y="41"/>
                    <a:pt x="30" y="41"/>
                  </a:cubicBezTo>
                  <a:cubicBezTo>
                    <a:pt x="28" y="39"/>
                    <a:pt x="28" y="37"/>
                    <a:pt x="26" y="35"/>
                  </a:cubicBezTo>
                  <a:cubicBezTo>
                    <a:pt x="24" y="34"/>
                    <a:pt x="24" y="33"/>
                    <a:pt x="25" y="31"/>
                  </a:cubicBezTo>
                  <a:cubicBezTo>
                    <a:pt x="26" y="29"/>
                    <a:pt x="26" y="28"/>
                    <a:pt x="23" y="28"/>
                  </a:cubicBezTo>
                  <a:cubicBezTo>
                    <a:pt x="21" y="28"/>
                    <a:pt x="19" y="26"/>
                    <a:pt x="15" y="26"/>
                  </a:cubicBezTo>
                  <a:cubicBezTo>
                    <a:pt x="20" y="29"/>
                    <a:pt x="20" y="33"/>
                    <a:pt x="19" y="37"/>
                  </a:cubicBez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39">
              <a:extLst>
                <a:ext uri="{FF2B5EF4-FFF2-40B4-BE49-F238E27FC236}">
                  <a16:creationId xmlns:a16="http://schemas.microsoft.com/office/drawing/2014/main" id="{DF5085DC-A2A0-74DD-FDD4-53752136BED2}"/>
                </a:ext>
              </a:extLst>
            </p:cNvPr>
            <p:cNvSpPr/>
            <p:nvPr userDrawn="1"/>
          </p:nvSpPr>
          <p:spPr bwMode="auto">
            <a:xfrm>
              <a:off x="10506075" y="5902325"/>
              <a:ext cx="161925" cy="203200"/>
            </a:xfrm>
            <a:custGeom>
              <a:avLst/>
              <a:gdLst>
                <a:gd name="T0" fmla="*/ 36 w 43"/>
                <a:gd name="T1" fmla="*/ 29 h 54"/>
                <a:gd name="T2" fmla="*/ 42 w 43"/>
                <a:gd name="T3" fmla="*/ 37 h 54"/>
                <a:gd name="T4" fmla="*/ 36 w 43"/>
                <a:gd name="T5" fmla="*/ 40 h 54"/>
                <a:gd name="T6" fmla="*/ 35 w 43"/>
                <a:gd name="T7" fmla="*/ 51 h 54"/>
                <a:gd name="T8" fmla="*/ 33 w 43"/>
                <a:gd name="T9" fmla="*/ 54 h 54"/>
                <a:gd name="T10" fmla="*/ 30 w 43"/>
                <a:gd name="T11" fmla="*/ 51 h 54"/>
                <a:gd name="T12" fmla="*/ 30 w 43"/>
                <a:gd name="T13" fmla="*/ 47 h 54"/>
                <a:gd name="T14" fmla="*/ 27 w 43"/>
                <a:gd name="T15" fmla="*/ 43 h 54"/>
                <a:gd name="T16" fmla="*/ 18 w 43"/>
                <a:gd name="T17" fmla="*/ 45 h 54"/>
                <a:gd name="T18" fmla="*/ 13 w 43"/>
                <a:gd name="T19" fmla="*/ 45 h 54"/>
                <a:gd name="T20" fmla="*/ 12 w 43"/>
                <a:gd name="T21" fmla="*/ 42 h 54"/>
                <a:gd name="T22" fmla="*/ 16 w 43"/>
                <a:gd name="T23" fmla="*/ 38 h 54"/>
                <a:gd name="T24" fmla="*/ 21 w 43"/>
                <a:gd name="T25" fmla="*/ 33 h 54"/>
                <a:gd name="T26" fmla="*/ 32 w 43"/>
                <a:gd name="T27" fmla="*/ 31 h 54"/>
                <a:gd name="T28" fmla="*/ 24 w 43"/>
                <a:gd name="T29" fmla="*/ 28 h 54"/>
                <a:gd name="T30" fmla="*/ 21 w 43"/>
                <a:gd name="T31" fmla="*/ 33 h 54"/>
                <a:gd name="T32" fmla="*/ 14 w 43"/>
                <a:gd name="T33" fmla="*/ 33 h 54"/>
                <a:gd name="T34" fmla="*/ 5 w 43"/>
                <a:gd name="T35" fmla="*/ 34 h 54"/>
                <a:gd name="T36" fmla="*/ 0 w 43"/>
                <a:gd name="T37" fmla="*/ 32 h 54"/>
                <a:gd name="T38" fmla="*/ 2 w 43"/>
                <a:gd name="T39" fmla="*/ 28 h 54"/>
                <a:gd name="T40" fmla="*/ 9 w 43"/>
                <a:gd name="T41" fmla="*/ 24 h 54"/>
                <a:gd name="T42" fmla="*/ 9 w 43"/>
                <a:gd name="T43" fmla="*/ 26 h 54"/>
                <a:gd name="T44" fmla="*/ 15 w 43"/>
                <a:gd name="T45" fmla="*/ 28 h 54"/>
                <a:gd name="T46" fmla="*/ 22 w 43"/>
                <a:gd name="T47" fmla="*/ 22 h 54"/>
                <a:gd name="T48" fmla="*/ 16 w 43"/>
                <a:gd name="T49" fmla="*/ 22 h 54"/>
                <a:gd name="T50" fmla="*/ 12 w 43"/>
                <a:gd name="T51" fmla="*/ 23 h 54"/>
                <a:gd name="T52" fmla="*/ 11 w 43"/>
                <a:gd name="T53" fmla="*/ 17 h 54"/>
                <a:gd name="T54" fmla="*/ 9 w 43"/>
                <a:gd name="T55" fmla="*/ 9 h 54"/>
                <a:gd name="T56" fmla="*/ 10 w 43"/>
                <a:gd name="T57" fmla="*/ 8 h 54"/>
                <a:gd name="T58" fmla="*/ 12 w 43"/>
                <a:gd name="T59" fmla="*/ 7 h 54"/>
                <a:gd name="T60" fmla="*/ 21 w 43"/>
                <a:gd name="T61" fmla="*/ 7 h 54"/>
                <a:gd name="T62" fmla="*/ 27 w 43"/>
                <a:gd name="T63" fmla="*/ 11 h 54"/>
                <a:gd name="T64" fmla="*/ 36 w 43"/>
                <a:gd name="T65" fmla="*/ 2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54">
                  <a:moveTo>
                    <a:pt x="36" y="29"/>
                  </a:moveTo>
                  <a:cubicBezTo>
                    <a:pt x="37" y="32"/>
                    <a:pt x="43" y="32"/>
                    <a:pt x="42" y="37"/>
                  </a:cubicBezTo>
                  <a:cubicBezTo>
                    <a:pt x="37" y="33"/>
                    <a:pt x="36" y="37"/>
                    <a:pt x="36" y="40"/>
                  </a:cubicBezTo>
                  <a:cubicBezTo>
                    <a:pt x="35" y="44"/>
                    <a:pt x="35" y="47"/>
                    <a:pt x="35" y="51"/>
                  </a:cubicBezTo>
                  <a:cubicBezTo>
                    <a:pt x="34" y="52"/>
                    <a:pt x="35" y="54"/>
                    <a:pt x="33" y="54"/>
                  </a:cubicBezTo>
                  <a:cubicBezTo>
                    <a:pt x="31" y="54"/>
                    <a:pt x="30" y="53"/>
                    <a:pt x="30" y="51"/>
                  </a:cubicBezTo>
                  <a:cubicBezTo>
                    <a:pt x="30" y="50"/>
                    <a:pt x="30" y="49"/>
                    <a:pt x="30" y="47"/>
                  </a:cubicBezTo>
                  <a:cubicBezTo>
                    <a:pt x="30" y="45"/>
                    <a:pt x="28" y="44"/>
                    <a:pt x="27" y="43"/>
                  </a:cubicBezTo>
                  <a:cubicBezTo>
                    <a:pt x="23" y="41"/>
                    <a:pt x="20" y="38"/>
                    <a:pt x="18" y="45"/>
                  </a:cubicBezTo>
                  <a:cubicBezTo>
                    <a:pt x="17" y="46"/>
                    <a:pt x="15" y="47"/>
                    <a:pt x="13" y="45"/>
                  </a:cubicBezTo>
                  <a:cubicBezTo>
                    <a:pt x="12" y="44"/>
                    <a:pt x="11" y="43"/>
                    <a:pt x="12" y="42"/>
                  </a:cubicBezTo>
                  <a:cubicBezTo>
                    <a:pt x="12" y="40"/>
                    <a:pt x="14" y="38"/>
                    <a:pt x="16" y="38"/>
                  </a:cubicBezTo>
                  <a:cubicBezTo>
                    <a:pt x="20" y="38"/>
                    <a:pt x="22" y="37"/>
                    <a:pt x="21" y="33"/>
                  </a:cubicBezTo>
                  <a:cubicBezTo>
                    <a:pt x="24" y="31"/>
                    <a:pt x="28" y="34"/>
                    <a:pt x="32" y="31"/>
                  </a:cubicBezTo>
                  <a:cubicBezTo>
                    <a:pt x="30" y="28"/>
                    <a:pt x="27" y="28"/>
                    <a:pt x="24" y="28"/>
                  </a:cubicBezTo>
                  <a:cubicBezTo>
                    <a:pt x="21" y="28"/>
                    <a:pt x="22" y="31"/>
                    <a:pt x="21" y="33"/>
                  </a:cubicBezTo>
                  <a:cubicBezTo>
                    <a:pt x="19" y="32"/>
                    <a:pt x="16" y="32"/>
                    <a:pt x="14" y="33"/>
                  </a:cubicBezTo>
                  <a:cubicBezTo>
                    <a:pt x="11" y="34"/>
                    <a:pt x="8" y="34"/>
                    <a:pt x="5" y="34"/>
                  </a:cubicBezTo>
                  <a:cubicBezTo>
                    <a:pt x="3" y="34"/>
                    <a:pt x="1" y="34"/>
                    <a:pt x="0" y="32"/>
                  </a:cubicBezTo>
                  <a:cubicBezTo>
                    <a:pt x="0" y="30"/>
                    <a:pt x="1" y="29"/>
                    <a:pt x="2" y="28"/>
                  </a:cubicBezTo>
                  <a:cubicBezTo>
                    <a:pt x="4" y="26"/>
                    <a:pt x="6" y="25"/>
                    <a:pt x="9" y="24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10" y="30"/>
                    <a:pt x="12" y="31"/>
                    <a:pt x="15" y="28"/>
                  </a:cubicBezTo>
                  <a:cubicBezTo>
                    <a:pt x="17" y="26"/>
                    <a:pt x="19" y="24"/>
                    <a:pt x="22" y="22"/>
                  </a:cubicBezTo>
                  <a:cubicBezTo>
                    <a:pt x="20" y="20"/>
                    <a:pt x="18" y="21"/>
                    <a:pt x="16" y="22"/>
                  </a:cubicBezTo>
                  <a:cubicBezTo>
                    <a:pt x="15" y="23"/>
                    <a:pt x="13" y="25"/>
                    <a:pt x="12" y="23"/>
                  </a:cubicBezTo>
                  <a:cubicBezTo>
                    <a:pt x="13" y="21"/>
                    <a:pt x="13" y="18"/>
                    <a:pt x="11" y="17"/>
                  </a:cubicBezTo>
                  <a:cubicBezTo>
                    <a:pt x="9" y="14"/>
                    <a:pt x="12" y="11"/>
                    <a:pt x="9" y="9"/>
                  </a:cubicBezTo>
                  <a:cubicBezTo>
                    <a:pt x="8" y="9"/>
                    <a:pt x="10" y="8"/>
                    <a:pt x="10" y="8"/>
                  </a:cubicBezTo>
                  <a:cubicBezTo>
                    <a:pt x="11" y="8"/>
                    <a:pt x="12" y="8"/>
                    <a:pt x="12" y="7"/>
                  </a:cubicBezTo>
                  <a:cubicBezTo>
                    <a:pt x="15" y="0"/>
                    <a:pt x="18" y="7"/>
                    <a:pt x="21" y="7"/>
                  </a:cubicBezTo>
                  <a:cubicBezTo>
                    <a:pt x="23" y="8"/>
                    <a:pt x="24" y="10"/>
                    <a:pt x="27" y="11"/>
                  </a:cubicBezTo>
                  <a:cubicBezTo>
                    <a:pt x="28" y="18"/>
                    <a:pt x="31" y="24"/>
                    <a:pt x="36" y="29"/>
                  </a:cubicBezTo>
                  <a:close/>
                </a:path>
              </a:pathLst>
            </a:custGeom>
            <a:solidFill>
              <a:srgbClr val="E8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40">
              <a:extLst>
                <a:ext uri="{FF2B5EF4-FFF2-40B4-BE49-F238E27FC236}">
                  <a16:creationId xmlns:a16="http://schemas.microsoft.com/office/drawing/2014/main" id="{FE85644B-1DF6-3A7C-CCE7-8EB20DC5526E}"/>
                </a:ext>
              </a:extLst>
            </p:cNvPr>
            <p:cNvSpPr/>
            <p:nvPr userDrawn="1"/>
          </p:nvSpPr>
          <p:spPr bwMode="auto">
            <a:xfrm>
              <a:off x="10796588" y="6056313"/>
              <a:ext cx="173037" cy="222250"/>
            </a:xfrm>
            <a:custGeom>
              <a:avLst/>
              <a:gdLst>
                <a:gd name="T0" fmla="*/ 2 w 46"/>
                <a:gd name="T1" fmla="*/ 26 h 59"/>
                <a:gd name="T2" fmla="*/ 3 w 46"/>
                <a:gd name="T3" fmla="*/ 24 h 59"/>
                <a:gd name="T4" fmla="*/ 7 w 46"/>
                <a:gd name="T5" fmla="*/ 19 h 59"/>
                <a:gd name="T6" fmla="*/ 11 w 46"/>
                <a:gd name="T7" fmla="*/ 12 h 59"/>
                <a:gd name="T8" fmla="*/ 15 w 46"/>
                <a:gd name="T9" fmla="*/ 16 h 59"/>
                <a:gd name="T10" fmla="*/ 19 w 46"/>
                <a:gd name="T11" fmla="*/ 12 h 59"/>
                <a:gd name="T12" fmla="*/ 26 w 46"/>
                <a:gd name="T13" fmla="*/ 0 h 59"/>
                <a:gd name="T14" fmla="*/ 22 w 46"/>
                <a:gd name="T15" fmla="*/ 14 h 59"/>
                <a:gd name="T16" fmla="*/ 25 w 46"/>
                <a:gd name="T17" fmla="*/ 20 h 59"/>
                <a:gd name="T18" fmla="*/ 25 w 46"/>
                <a:gd name="T19" fmla="*/ 24 h 59"/>
                <a:gd name="T20" fmla="*/ 20 w 46"/>
                <a:gd name="T21" fmla="*/ 27 h 59"/>
                <a:gd name="T22" fmla="*/ 16 w 46"/>
                <a:gd name="T23" fmla="*/ 31 h 59"/>
                <a:gd name="T24" fmla="*/ 15 w 46"/>
                <a:gd name="T25" fmla="*/ 33 h 59"/>
                <a:gd name="T26" fmla="*/ 18 w 46"/>
                <a:gd name="T27" fmla="*/ 40 h 59"/>
                <a:gd name="T28" fmla="*/ 23 w 46"/>
                <a:gd name="T29" fmla="*/ 28 h 59"/>
                <a:gd name="T30" fmla="*/ 25 w 46"/>
                <a:gd name="T31" fmla="*/ 24 h 59"/>
                <a:gd name="T32" fmla="*/ 27 w 46"/>
                <a:gd name="T33" fmla="*/ 24 h 59"/>
                <a:gd name="T34" fmla="*/ 33 w 46"/>
                <a:gd name="T35" fmla="*/ 25 h 59"/>
                <a:gd name="T36" fmla="*/ 28 w 46"/>
                <a:gd name="T37" fmla="*/ 29 h 59"/>
                <a:gd name="T38" fmla="*/ 26 w 46"/>
                <a:gd name="T39" fmla="*/ 32 h 59"/>
                <a:gd name="T40" fmla="*/ 28 w 46"/>
                <a:gd name="T41" fmla="*/ 34 h 59"/>
                <a:gd name="T42" fmla="*/ 46 w 46"/>
                <a:gd name="T43" fmla="*/ 40 h 59"/>
                <a:gd name="T44" fmla="*/ 37 w 46"/>
                <a:gd name="T45" fmla="*/ 39 h 59"/>
                <a:gd name="T46" fmla="*/ 27 w 46"/>
                <a:gd name="T47" fmla="*/ 38 h 59"/>
                <a:gd name="T48" fmla="*/ 25 w 46"/>
                <a:gd name="T49" fmla="*/ 41 h 59"/>
                <a:gd name="T50" fmla="*/ 29 w 46"/>
                <a:gd name="T51" fmla="*/ 47 h 59"/>
                <a:gd name="T52" fmla="*/ 29 w 46"/>
                <a:gd name="T53" fmla="*/ 49 h 59"/>
                <a:gd name="T54" fmla="*/ 27 w 46"/>
                <a:gd name="T55" fmla="*/ 50 h 59"/>
                <a:gd name="T56" fmla="*/ 24 w 46"/>
                <a:gd name="T57" fmla="*/ 48 h 59"/>
                <a:gd name="T58" fmla="*/ 18 w 46"/>
                <a:gd name="T59" fmla="*/ 49 h 59"/>
                <a:gd name="T60" fmla="*/ 15 w 46"/>
                <a:gd name="T61" fmla="*/ 59 h 59"/>
                <a:gd name="T62" fmla="*/ 10 w 46"/>
                <a:gd name="T63" fmla="*/ 46 h 59"/>
                <a:gd name="T64" fmla="*/ 7 w 46"/>
                <a:gd name="T65" fmla="*/ 36 h 59"/>
                <a:gd name="T66" fmla="*/ 7 w 46"/>
                <a:gd name="T67" fmla="*/ 35 h 59"/>
                <a:gd name="T68" fmla="*/ 2 w 46"/>
                <a:gd name="T6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" h="59">
                  <a:moveTo>
                    <a:pt x="2" y="26"/>
                  </a:moveTo>
                  <a:cubicBezTo>
                    <a:pt x="3" y="25"/>
                    <a:pt x="3" y="25"/>
                    <a:pt x="3" y="24"/>
                  </a:cubicBezTo>
                  <a:cubicBezTo>
                    <a:pt x="3" y="21"/>
                    <a:pt x="0" y="17"/>
                    <a:pt x="7" y="19"/>
                  </a:cubicBezTo>
                  <a:cubicBezTo>
                    <a:pt x="9" y="20"/>
                    <a:pt x="11" y="16"/>
                    <a:pt x="11" y="12"/>
                  </a:cubicBezTo>
                  <a:cubicBezTo>
                    <a:pt x="12" y="14"/>
                    <a:pt x="13" y="17"/>
                    <a:pt x="15" y="16"/>
                  </a:cubicBezTo>
                  <a:cubicBezTo>
                    <a:pt x="17" y="16"/>
                    <a:pt x="18" y="14"/>
                    <a:pt x="19" y="12"/>
                  </a:cubicBezTo>
                  <a:cubicBezTo>
                    <a:pt x="21" y="8"/>
                    <a:pt x="23" y="5"/>
                    <a:pt x="26" y="0"/>
                  </a:cubicBezTo>
                  <a:cubicBezTo>
                    <a:pt x="27" y="6"/>
                    <a:pt x="24" y="10"/>
                    <a:pt x="22" y="14"/>
                  </a:cubicBezTo>
                  <a:cubicBezTo>
                    <a:pt x="19" y="19"/>
                    <a:pt x="19" y="19"/>
                    <a:pt x="25" y="20"/>
                  </a:cubicBezTo>
                  <a:cubicBezTo>
                    <a:pt x="28" y="21"/>
                    <a:pt x="25" y="23"/>
                    <a:pt x="25" y="24"/>
                  </a:cubicBezTo>
                  <a:cubicBezTo>
                    <a:pt x="21" y="23"/>
                    <a:pt x="21" y="23"/>
                    <a:pt x="20" y="27"/>
                  </a:cubicBezTo>
                  <a:cubicBezTo>
                    <a:pt x="20" y="30"/>
                    <a:pt x="19" y="31"/>
                    <a:pt x="16" y="31"/>
                  </a:cubicBezTo>
                  <a:cubicBezTo>
                    <a:pt x="14" y="30"/>
                    <a:pt x="13" y="32"/>
                    <a:pt x="15" y="33"/>
                  </a:cubicBezTo>
                  <a:cubicBezTo>
                    <a:pt x="16" y="35"/>
                    <a:pt x="16" y="37"/>
                    <a:pt x="18" y="40"/>
                  </a:cubicBezTo>
                  <a:cubicBezTo>
                    <a:pt x="20" y="36"/>
                    <a:pt x="23" y="33"/>
                    <a:pt x="23" y="28"/>
                  </a:cubicBezTo>
                  <a:cubicBezTo>
                    <a:pt x="23" y="26"/>
                    <a:pt x="24" y="25"/>
                    <a:pt x="25" y="24"/>
                  </a:cubicBezTo>
                  <a:cubicBezTo>
                    <a:pt x="26" y="24"/>
                    <a:pt x="26" y="24"/>
                    <a:pt x="27" y="24"/>
                  </a:cubicBezTo>
                  <a:cubicBezTo>
                    <a:pt x="29" y="25"/>
                    <a:pt x="33" y="23"/>
                    <a:pt x="33" y="25"/>
                  </a:cubicBezTo>
                  <a:cubicBezTo>
                    <a:pt x="34" y="28"/>
                    <a:pt x="30" y="27"/>
                    <a:pt x="28" y="29"/>
                  </a:cubicBezTo>
                  <a:cubicBezTo>
                    <a:pt x="27" y="30"/>
                    <a:pt x="25" y="30"/>
                    <a:pt x="26" y="32"/>
                  </a:cubicBezTo>
                  <a:cubicBezTo>
                    <a:pt x="26" y="33"/>
                    <a:pt x="27" y="33"/>
                    <a:pt x="28" y="34"/>
                  </a:cubicBezTo>
                  <a:cubicBezTo>
                    <a:pt x="33" y="37"/>
                    <a:pt x="40" y="37"/>
                    <a:pt x="46" y="40"/>
                  </a:cubicBezTo>
                  <a:cubicBezTo>
                    <a:pt x="42" y="41"/>
                    <a:pt x="39" y="39"/>
                    <a:pt x="37" y="39"/>
                  </a:cubicBezTo>
                  <a:cubicBezTo>
                    <a:pt x="33" y="38"/>
                    <a:pt x="30" y="37"/>
                    <a:pt x="27" y="38"/>
                  </a:cubicBezTo>
                  <a:cubicBezTo>
                    <a:pt x="25" y="38"/>
                    <a:pt x="24" y="39"/>
                    <a:pt x="25" y="41"/>
                  </a:cubicBezTo>
                  <a:cubicBezTo>
                    <a:pt x="27" y="43"/>
                    <a:pt x="28" y="45"/>
                    <a:pt x="29" y="47"/>
                  </a:cubicBezTo>
                  <a:cubicBezTo>
                    <a:pt x="29" y="48"/>
                    <a:pt x="30" y="49"/>
                    <a:pt x="29" y="49"/>
                  </a:cubicBezTo>
                  <a:cubicBezTo>
                    <a:pt x="29" y="50"/>
                    <a:pt x="28" y="50"/>
                    <a:pt x="27" y="50"/>
                  </a:cubicBezTo>
                  <a:cubicBezTo>
                    <a:pt x="26" y="49"/>
                    <a:pt x="24" y="49"/>
                    <a:pt x="24" y="48"/>
                  </a:cubicBezTo>
                  <a:cubicBezTo>
                    <a:pt x="21" y="43"/>
                    <a:pt x="20" y="44"/>
                    <a:pt x="18" y="49"/>
                  </a:cubicBezTo>
                  <a:cubicBezTo>
                    <a:pt x="16" y="52"/>
                    <a:pt x="16" y="56"/>
                    <a:pt x="15" y="59"/>
                  </a:cubicBezTo>
                  <a:cubicBezTo>
                    <a:pt x="13" y="55"/>
                    <a:pt x="15" y="49"/>
                    <a:pt x="10" y="46"/>
                  </a:cubicBezTo>
                  <a:cubicBezTo>
                    <a:pt x="10" y="43"/>
                    <a:pt x="7" y="40"/>
                    <a:pt x="7" y="36"/>
                  </a:cubicBezTo>
                  <a:cubicBezTo>
                    <a:pt x="8" y="36"/>
                    <a:pt x="7" y="35"/>
                    <a:pt x="7" y="35"/>
                  </a:cubicBezTo>
                  <a:cubicBezTo>
                    <a:pt x="2" y="34"/>
                    <a:pt x="4" y="29"/>
                    <a:pt x="2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41">
              <a:extLst>
                <a:ext uri="{FF2B5EF4-FFF2-40B4-BE49-F238E27FC236}">
                  <a16:creationId xmlns:a16="http://schemas.microsoft.com/office/drawing/2014/main" id="{3B0BCCD9-318E-B4C7-E50A-C1CE07A8293D}"/>
                </a:ext>
              </a:extLst>
            </p:cNvPr>
            <p:cNvSpPr/>
            <p:nvPr userDrawn="1"/>
          </p:nvSpPr>
          <p:spPr bwMode="auto">
            <a:xfrm>
              <a:off x="10728325" y="6135688"/>
              <a:ext cx="101600" cy="138113"/>
            </a:xfrm>
            <a:custGeom>
              <a:avLst/>
              <a:gdLst>
                <a:gd name="T0" fmla="*/ 27 w 27"/>
                <a:gd name="T1" fmla="*/ 26 h 37"/>
                <a:gd name="T2" fmla="*/ 18 w 27"/>
                <a:gd name="T3" fmla="*/ 36 h 37"/>
                <a:gd name="T4" fmla="*/ 15 w 27"/>
                <a:gd name="T5" fmla="*/ 36 h 37"/>
                <a:gd name="T6" fmla="*/ 16 w 27"/>
                <a:gd name="T7" fmla="*/ 34 h 37"/>
                <a:gd name="T8" fmla="*/ 15 w 27"/>
                <a:gd name="T9" fmla="*/ 24 h 37"/>
                <a:gd name="T10" fmla="*/ 6 w 27"/>
                <a:gd name="T11" fmla="*/ 26 h 37"/>
                <a:gd name="T12" fmla="*/ 0 w 27"/>
                <a:gd name="T13" fmla="*/ 28 h 37"/>
                <a:gd name="T14" fmla="*/ 7 w 27"/>
                <a:gd name="T15" fmla="*/ 23 h 37"/>
                <a:gd name="T16" fmla="*/ 10 w 27"/>
                <a:gd name="T17" fmla="*/ 22 h 37"/>
                <a:gd name="T18" fmla="*/ 14 w 27"/>
                <a:gd name="T19" fmla="*/ 18 h 37"/>
                <a:gd name="T20" fmla="*/ 9 w 27"/>
                <a:gd name="T21" fmla="*/ 17 h 37"/>
                <a:gd name="T22" fmla="*/ 2 w 27"/>
                <a:gd name="T23" fmla="*/ 13 h 37"/>
                <a:gd name="T24" fmla="*/ 2 w 27"/>
                <a:gd name="T25" fmla="*/ 10 h 37"/>
                <a:gd name="T26" fmla="*/ 5 w 27"/>
                <a:gd name="T27" fmla="*/ 9 h 37"/>
                <a:gd name="T28" fmla="*/ 10 w 27"/>
                <a:gd name="T29" fmla="*/ 11 h 37"/>
                <a:gd name="T30" fmla="*/ 14 w 27"/>
                <a:gd name="T31" fmla="*/ 12 h 37"/>
                <a:gd name="T32" fmla="*/ 14 w 27"/>
                <a:gd name="T33" fmla="*/ 7 h 37"/>
                <a:gd name="T34" fmla="*/ 14 w 27"/>
                <a:gd name="T35" fmla="*/ 7 h 37"/>
                <a:gd name="T36" fmla="*/ 12 w 27"/>
                <a:gd name="T37" fmla="*/ 2 h 37"/>
                <a:gd name="T38" fmla="*/ 15 w 27"/>
                <a:gd name="T39" fmla="*/ 0 h 37"/>
                <a:gd name="T40" fmla="*/ 19 w 27"/>
                <a:gd name="T41" fmla="*/ 4 h 37"/>
                <a:gd name="T42" fmla="*/ 19 w 27"/>
                <a:gd name="T43" fmla="*/ 5 h 37"/>
                <a:gd name="T44" fmla="*/ 23 w 27"/>
                <a:gd name="T45" fmla="*/ 17 h 37"/>
                <a:gd name="T46" fmla="*/ 25 w 27"/>
                <a:gd name="T47" fmla="*/ 20 h 37"/>
                <a:gd name="T48" fmla="*/ 27 w 27"/>
                <a:gd name="T49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7" h="37">
                  <a:moveTo>
                    <a:pt x="27" y="26"/>
                  </a:moveTo>
                  <a:cubicBezTo>
                    <a:pt x="24" y="29"/>
                    <a:pt x="23" y="34"/>
                    <a:pt x="18" y="36"/>
                  </a:cubicBezTo>
                  <a:cubicBezTo>
                    <a:pt x="17" y="36"/>
                    <a:pt x="16" y="37"/>
                    <a:pt x="15" y="36"/>
                  </a:cubicBezTo>
                  <a:cubicBezTo>
                    <a:pt x="14" y="35"/>
                    <a:pt x="16" y="34"/>
                    <a:pt x="16" y="34"/>
                  </a:cubicBezTo>
                  <a:cubicBezTo>
                    <a:pt x="17" y="30"/>
                    <a:pt x="19" y="27"/>
                    <a:pt x="15" y="24"/>
                  </a:cubicBezTo>
                  <a:cubicBezTo>
                    <a:pt x="11" y="22"/>
                    <a:pt x="9" y="25"/>
                    <a:pt x="6" y="26"/>
                  </a:cubicBezTo>
                  <a:cubicBezTo>
                    <a:pt x="4" y="26"/>
                    <a:pt x="2" y="27"/>
                    <a:pt x="0" y="28"/>
                  </a:cubicBezTo>
                  <a:cubicBezTo>
                    <a:pt x="1" y="25"/>
                    <a:pt x="4" y="25"/>
                    <a:pt x="7" y="23"/>
                  </a:cubicBezTo>
                  <a:cubicBezTo>
                    <a:pt x="8" y="23"/>
                    <a:pt x="9" y="23"/>
                    <a:pt x="10" y="22"/>
                  </a:cubicBezTo>
                  <a:cubicBezTo>
                    <a:pt x="11" y="21"/>
                    <a:pt x="14" y="21"/>
                    <a:pt x="14" y="18"/>
                  </a:cubicBezTo>
                  <a:cubicBezTo>
                    <a:pt x="14" y="17"/>
                    <a:pt x="11" y="18"/>
                    <a:pt x="9" y="17"/>
                  </a:cubicBezTo>
                  <a:cubicBezTo>
                    <a:pt x="7" y="17"/>
                    <a:pt x="4" y="16"/>
                    <a:pt x="2" y="13"/>
                  </a:cubicBezTo>
                  <a:cubicBezTo>
                    <a:pt x="2" y="12"/>
                    <a:pt x="1" y="11"/>
                    <a:pt x="2" y="10"/>
                  </a:cubicBezTo>
                  <a:cubicBezTo>
                    <a:pt x="3" y="9"/>
                    <a:pt x="4" y="9"/>
                    <a:pt x="5" y="9"/>
                  </a:cubicBezTo>
                  <a:cubicBezTo>
                    <a:pt x="7" y="10"/>
                    <a:pt x="9" y="10"/>
                    <a:pt x="10" y="11"/>
                  </a:cubicBezTo>
                  <a:cubicBezTo>
                    <a:pt x="11" y="12"/>
                    <a:pt x="13" y="14"/>
                    <a:pt x="14" y="12"/>
                  </a:cubicBezTo>
                  <a:cubicBezTo>
                    <a:pt x="15" y="11"/>
                    <a:pt x="15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6"/>
                    <a:pt x="11" y="4"/>
                    <a:pt x="12" y="2"/>
                  </a:cubicBezTo>
                  <a:cubicBezTo>
                    <a:pt x="12" y="0"/>
                    <a:pt x="14" y="0"/>
                    <a:pt x="15" y="0"/>
                  </a:cubicBezTo>
                  <a:cubicBezTo>
                    <a:pt x="18" y="0"/>
                    <a:pt x="18" y="2"/>
                    <a:pt x="19" y="4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10"/>
                    <a:pt x="19" y="14"/>
                    <a:pt x="23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4" y="22"/>
                    <a:pt x="26" y="24"/>
                    <a:pt x="27" y="26"/>
                  </a:cubicBezTo>
                  <a:close/>
                </a:path>
              </a:pathLst>
            </a:custGeom>
            <a:solidFill>
              <a:srgbClr val="F1C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42">
              <a:extLst>
                <a:ext uri="{FF2B5EF4-FFF2-40B4-BE49-F238E27FC236}">
                  <a16:creationId xmlns:a16="http://schemas.microsoft.com/office/drawing/2014/main" id="{10A18569-7761-503F-5BD3-C3F6A598DA36}"/>
                </a:ext>
              </a:extLst>
            </p:cNvPr>
            <p:cNvSpPr/>
            <p:nvPr userDrawn="1"/>
          </p:nvSpPr>
          <p:spPr bwMode="auto">
            <a:xfrm>
              <a:off x="10882313" y="6369050"/>
              <a:ext cx="93662" cy="101600"/>
            </a:xfrm>
            <a:custGeom>
              <a:avLst/>
              <a:gdLst>
                <a:gd name="T0" fmla="*/ 9 w 25"/>
                <a:gd name="T1" fmla="*/ 27 h 27"/>
                <a:gd name="T2" fmla="*/ 0 w 25"/>
                <a:gd name="T3" fmla="*/ 12 h 27"/>
                <a:gd name="T4" fmla="*/ 17 w 25"/>
                <a:gd name="T5" fmla="*/ 2 h 27"/>
                <a:gd name="T6" fmla="*/ 25 w 25"/>
                <a:gd name="T7" fmla="*/ 3 h 27"/>
                <a:gd name="T8" fmla="*/ 11 w 25"/>
                <a:gd name="T9" fmla="*/ 22 h 27"/>
                <a:gd name="T10" fmla="*/ 9 w 25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7">
                  <a:moveTo>
                    <a:pt x="9" y="27"/>
                  </a:moveTo>
                  <a:cubicBezTo>
                    <a:pt x="6" y="22"/>
                    <a:pt x="3" y="17"/>
                    <a:pt x="0" y="12"/>
                  </a:cubicBezTo>
                  <a:cubicBezTo>
                    <a:pt x="6" y="9"/>
                    <a:pt x="11" y="6"/>
                    <a:pt x="17" y="2"/>
                  </a:cubicBezTo>
                  <a:cubicBezTo>
                    <a:pt x="20" y="0"/>
                    <a:pt x="20" y="0"/>
                    <a:pt x="25" y="3"/>
                  </a:cubicBezTo>
                  <a:cubicBezTo>
                    <a:pt x="16" y="7"/>
                    <a:pt x="13" y="14"/>
                    <a:pt x="11" y="22"/>
                  </a:cubicBezTo>
                  <a:cubicBezTo>
                    <a:pt x="11" y="24"/>
                    <a:pt x="9" y="25"/>
                    <a:pt x="9" y="27"/>
                  </a:cubicBezTo>
                  <a:close/>
                </a:path>
              </a:pathLst>
            </a:custGeom>
            <a:solidFill>
              <a:srgbClr val="715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43">
              <a:extLst>
                <a:ext uri="{FF2B5EF4-FFF2-40B4-BE49-F238E27FC236}">
                  <a16:creationId xmlns:a16="http://schemas.microsoft.com/office/drawing/2014/main" id="{898A39CC-2AD2-8D26-A19B-802DAAC878A2}"/>
                </a:ext>
              </a:extLst>
            </p:cNvPr>
            <p:cNvSpPr/>
            <p:nvPr userDrawn="1"/>
          </p:nvSpPr>
          <p:spPr bwMode="auto">
            <a:xfrm>
              <a:off x="11036300" y="6353175"/>
              <a:ext cx="65087" cy="79375"/>
            </a:xfrm>
            <a:custGeom>
              <a:avLst/>
              <a:gdLst>
                <a:gd name="T0" fmla="*/ 6 w 17"/>
                <a:gd name="T1" fmla="*/ 13 h 21"/>
                <a:gd name="T2" fmla="*/ 5 w 17"/>
                <a:gd name="T3" fmla="*/ 12 h 21"/>
                <a:gd name="T4" fmla="*/ 1 w 17"/>
                <a:gd name="T5" fmla="*/ 3 h 21"/>
                <a:gd name="T6" fmla="*/ 1 w 17"/>
                <a:gd name="T7" fmla="*/ 1 h 21"/>
                <a:gd name="T8" fmla="*/ 5 w 17"/>
                <a:gd name="T9" fmla="*/ 1 h 21"/>
                <a:gd name="T10" fmla="*/ 12 w 17"/>
                <a:gd name="T11" fmla="*/ 3 h 21"/>
                <a:gd name="T12" fmla="*/ 14 w 17"/>
                <a:gd name="T13" fmla="*/ 7 h 21"/>
                <a:gd name="T14" fmla="*/ 14 w 17"/>
                <a:gd name="T15" fmla="*/ 11 h 21"/>
                <a:gd name="T16" fmla="*/ 17 w 17"/>
                <a:gd name="T17" fmla="*/ 17 h 21"/>
                <a:gd name="T18" fmla="*/ 9 w 17"/>
                <a:gd name="T19" fmla="*/ 16 h 21"/>
                <a:gd name="T20" fmla="*/ 6 w 17"/>
                <a:gd name="T2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1">
                  <a:moveTo>
                    <a:pt x="6" y="13"/>
                  </a:moveTo>
                  <a:cubicBezTo>
                    <a:pt x="6" y="13"/>
                    <a:pt x="5" y="12"/>
                    <a:pt x="5" y="12"/>
                  </a:cubicBezTo>
                  <a:cubicBezTo>
                    <a:pt x="6" y="8"/>
                    <a:pt x="5" y="5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9" y="3"/>
                    <a:pt x="12" y="3"/>
                  </a:cubicBezTo>
                  <a:cubicBezTo>
                    <a:pt x="15" y="3"/>
                    <a:pt x="16" y="5"/>
                    <a:pt x="14" y="7"/>
                  </a:cubicBezTo>
                  <a:cubicBezTo>
                    <a:pt x="12" y="9"/>
                    <a:pt x="12" y="10"/>
                    <a:pt x="14" y="11"/>
                  </a:cubicBezTo>
                  <a:cubicBezTo>
                    <a:pt x="17" y="12"/>
                    <a:pt x="17" y="14"/>
                    <a:pt x="17" y="17"/>
                  </a:cubicBezTo>
                  <a:cubicBezTo>
                    <a:pt x="13" y="21"/>
                    <a:pt x="11" y="17"/>
                    <a:pt x="9" y="16"/>
                  </a:cubicBezTo>
                  <a:cubicBezTo>
                    <a:pt x="8" y="15"/>
                    <a:pt x="7" y="14"/>
                    <a:pt x="6" y="13"/>
                  </a:cubicBezTo>
                  <a:close/>
                </a:path>
              </a:pathLst>
            </a:custGeom>
            <a:solidFill>
              <a:srgbClr val="E1B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44">
              <a:extLst>
                <a:ext uri="{FF2B5EF4-FFF2-40B4-BE49-F238E27FC236}">
                  <a16:creationId xmlns:a16="http://schemas.microsoft.com/office/drawing/2014/main" id="{2BA995AA-A6DF-8D63-E18D-FD5D74966FE6}"/>
                </a:ext>
              </a:extLst>
            </p:cNvPr>
            <p:cNvSpPr/>
            <p:nvPr userDrawn="1"/>
          </p:nvSpPr>
          <p:spPr bwMode="auto">
            <a:xfrm>
              <a:off x="10783888" y="6153150"/>
              <a:ext cx="57150" cy="79375"/>
            </a:xfrm>
            <a:custGeom>
              <a:avLst/>
              <a:gdLst>
                <a:gd name="T0" fmla="*/ 12 w 15"/>
                <a:gd name="T1" fmla="*/ 21 h 21"/>
                <a:gd name="T2" fmla="*/ 8 w 15"/>
                <a:gd name="T3" fmla="*/ 16 h 21"/>
                <a:gd name="T4" fmla="*/ 5 w 15"/>
                <a:gd name="T5" fmla="*/ 10 h 21"/>
                <a:gd name="T6" fmla="*/ 3 w 15"/>
                <a:gd name="T7" fmla="*/ 4 h 21"/>
                <a:gd name="T8" fmla="*/ 4 w 15"/>
                <a:gd name="T9" fmla="*/ 0 h 21"/>
                <a:gd name="T10" fmla="*/ 5 w 15"/>
                <a:gd name="T11" fmla="*/ 0 h 21"/>
                <a:gd name="T12" fmla="*/ 8 w 15"/>
                <a:gd name="T13" fmla="*/ 3 h 21"/>
                <a:gd name="T14" fmla="*/ 9 w 15"/>
                <a:gd name="T15" fmla="*/ 7 h 21"/>
                <a:gd name="T16" fmla="*/ 12 w 15"/>
                <a:gd name="T17" fmla="*/ 8 h 21"/>
                <a:gd name="T18" fmla="*/ 13 w 15"/>
                <a:gd name="T19" fmla="*/ 20 h 21"/>
                <a:gd name="T20" fmla="*/ 12 w 15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9" y="21"/>
                    <a:pt x="8" y="19"/>
                    <a:pt x="8" y="16"/>
                  </a:cubicBezTo>
                  <a:cubicBezTo>
                    <a:pt x="10" y="13"/>
                    <a:pt x="7" y="11"/>
                    <a:pt x="5" y="10"/>
                  </a:cubicBezTo>
                  <a:cubicBezTo>
                    <a:pt x="0" y="9"/>
                    <a:pt x="0" y="7"/>
                    <a:pt x="3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9" y="1"/>
                    <a:pt x="8" y="3"/>
                  </a:cubicBezTo>
                  <a:cubicBezTo>
                    <a:pt x="6" y="6"/>
                    <a:pt x="7" y="7"/>
                    <a:pt x="9" y="7"/>
                  </a:cubicBezTo>
                  <a:cubicBezTo>
                    <a:pt x="10" y="7"/>
                    <a:pt x="12" y="8"/>
                    <a:pt x="12" y="8"/>
                  </a:cubicBezTo>
                  <a:cubicBezTo>
                    <a:pt x="10" y="12"/>
                    <a:pt x="15" y="16"/>
                    <a:pt x="13" y="20"/>
                  </a:cubicBezTo>
                  <a:cubicBezTo>
                    <a:pt x="13" y="20"/>
                    <a:pt x="12" y="21"/>
                    <a:pt x="12" y="21"/>
                  </a:cubicBezTo>
                  <a:close/>
                </a:path>
              </a:pathLst>
            </a:custGeom>
            <a:solidFill>
              <a:srgbClr val="DEB7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45">
              <a:extLst>
                <a:ext uri="{FF2B5EF4-FFF2-40B4-BE49-F238E27FC236}">
                  <a16:creationId xmlns:a16="http://schemas.microsoft.com/office/drawing/2014/main" id="{90DA19B9-AA31-1F76-AD85-1A29360A3E6F}"/>
                </a:ext>
              </a:extLst>
            </p:cNvPr>
            <p:cNvSpPr/>
            <p:nvPr userDrawn="1"/>
          </p:nvSpPr>
          <p:spPr bwMode="auto">
            <a:xfrm>
              <a:off x="11115675" y="6315075"/>
              <a:ext cx="68262" cy="30163"/>
            </a:xfrm>
            <a:custGeom>
              <a:avLst/>
              <a:gdLst>
                <a:gd name="T0" fmla="*/ 1 w 18"/>
                <a:gd name="T1" fmla="*/ 0 h 8"/>
                <a:gd name="T2" fmla="*/ 18 w 18"/>
                <a:gd name="T3" fmla="*/ 3 h 8"/>
                <a:gd name="T4" fmla="*/ 3 w 18"/>
                <a:gd name="T5" fmla="*/ 8 h 8"/>
                <a:gd name="T6" fmla="*/ 3 w 18"/>
                <a:gd name="T7" fmla="*/ 8 h 8"/>
                <a:gd name="T8" fmla="*/ 0 w 18"/>
                <a:gd name="T9" fmla="*/ 0 h 8"/>
                <a:gd name="T10" fmla="*/ 1 w 18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" y="0"/>
                  </a:moveTo>
                  <a:cubicBezTo>
                    <a:pt x="6" y="1"/>
                    <a:pt x="11" y="3"/>
                    <a:pt x="18" y="3"/>
                  </a:cubicBezTo>
                  <a:cubicBezTo>
                    <a:pt x="12" y="5"/>
                    <a:pt x="8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6"/>
                    <a:pt x="0" y="3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0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46">
              <a:extLst>
                <a:ext uri="{FF2B5EF4-FFF2-40B4-BE49-F238E27FC236}">
                  <a16:creationId xmlns:a16="http://schemas.microsoft.com/office/drawing/2014/main" id="{EF219DC9-ABDC-45B1-E2DC-709CF30E38AF}"/>
                </a:ext>
              </a:extLst>
            </p:cNvPr>
            <p:cNvSpPr/>
            <p:nvPr userDrawn="1"/>
          </p:nvSpPr>
          <p:spPr bwMode="auto">
            <a:xfrm>
              <a:off x="11153775" y="6240463"/>
              <a:ext cx="41275" cy="30163"/>
            </a:xfrm>
            <a:custGeom>
              <a:avLst/>
              <a:gdLst>
                <a:gd name="T0" fmla="*/ 5 w 11"/>
                <a:gd name="T1" fmla="*/ 3 h 8"/>
                <a:gd name="T2" fmla="*/ 8 w 11"/>
                <a:gd name="T3" fmla="*/ 4 h 8"/>
                <a:gd name="T4" fmla="*/ 9 w 11"/>
                <a:gd name="T5" fmla="*/ 7 h 8"/>
                <a:gd name="T6" fmla="*/ 4 w 11"/>
                <a:gd name="T7" fmla="*/ 7 h 8"/>
                <a:gd name="T8" fmla="*/ 1 w 11"/>
                <a:gd name="T9" fmla="*/ 6 h 8"/>
                <a:gd name="T10" fmla="*/ 1 w 11"/>
                <a:gd name="T11" fmla="*/ 2 h 8"/>
                <a:gd name="T12" fmla="*/ 5 w 11"/>
                <a:gd name="T1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5" y="3"/>
                  </a:moveTo>
                  <a:cubicBezTo>
                    <a:pt x="6" y="4"/>
                    <a:pt x="7" y="4"/>
                    <a:pt x="8" y="4"/>
                  </a:cubicBezTo>
                  <a:cubicBezTo>
                    <a:pt x="9" y="5"/>
                    <a:pt x="11" y="5"/>
                    <a:pt x="9" y="7"/>
                  </a:cubicBezTo>
                  <a:cubicBezTo>
                    <a:pt x="8" y="7"/>
                    <a:pt x="6" y="7"/>
                    <a:pt x="4" y="7"/>
                  </a:cubicBezTo>
                  <a:cubicBezTo>
                    <a:pt x="3" y="7"/>
                    <a:pt x="1" y="8"/>
                    <a:pt x="1" y="6"/>
                  </a:cubicBezTo>
                  <a:cubicBezTo>
                    <a:pt x="1" y="4"/>
                    <a:pt x="0" y="2"/>
                    <a:pt x="1" y="2"/>
                  </a:cubicBezTo>
                  <a:cubicBezTo>
                    <a:pt x="2" y="0"/>
                    <a:pt x="3" y="3"/>
                    <a:pt x="5" y="3"/>
                  </a:cubicBezTo>
                  <a:close/>
                </a:path>
              </a:pathLst>
            </a:custGeom>
            <a:solidFill>
              <a:srgbClr val="75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47">
              <a:extLst>
                <a:ext uri="{FF2B5EF4-FFF2-40B4-BE49-F238E27FC236}">
                  <a16:creationId xmlns:a16="http://schemas.microsoft.com/office/drawing/2014/main" id="{B95D52FD-9E1E-B8D0-C248-56278E28F7C6}"/>
                </a:ext>
              </a:extLst>
            </p:cNvPr>
            <p:cNvSpPr/>
            <p:nvPr userDrawn="1"/>
          </p:nvSpPr>
          <p:spPr bwMode="auto">
            <a:xfrm>
              <a:off x="10942638" y="6124575"/>
              <a:ext cx="26987" cy="28575"/>
            </a:xfrm>
            <a:custGeom>
              <a:avLst/>
              <a:gdLst>
                <a:gd name="T0" fmla="*/ 0 w 7"/>
                <a:gd name="T1" fmla="*/ 6 h 8"/>
                <a:gd name="T2" fmla="*/ 4 w 7"/>
                <a:gd name="T3" fmla="*/ 1 h 8"/>
                <a:gd name="T4" fmla="*/ 7 w 7"/>
                <a:gd name="T5" fmla="*/ 4 h 8"/>
                <a:gd name="T6" fmla="*/ 0 w 7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1" y="4"/>
                    <a:pt x="0" y="0"/>
                    <a:pt x="4" y="1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5" y="8"/>
                    <a:pt x="2" y="5"/>
                    <a:pt x="0" y="6"/>
                  </a:cubicBezTo>
                  <a:close/>
                </a:path>
              </a:pathLst>
            </a:custGeom>
            <a:solidFill>
              <a:srgbClr val="85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48">
              <a:extLst>
                <a:ext uri="{FF2B5EF4-FFF2-40B4-BE49-F238E27FC236}">
                  <a16:creationId xmlns:a16="http://schemas.microsoft.com/office/drawing/2014/main" id="{B08B7155-9AB0-0FB9-A93D-92D4749D2C34}"/>
                </a:ext>
              </a:extLst>
            </p:cNvPr>
            <p:cNvSpPr/>
            <p:nvPr userDrawn="1"/>
          </p:nvSpPr>
          <p:spPr bwMode="auto">
            <a:xfrm>
              <a:off x="11104563" y="6165850"/>
              <a:ext cx="22225" cy="22225"/>
            </a:xfrm>
            <a:custGeom>
              <a:avLst/>
              <a:gdLst>
                <a:gd name="T0" fmla="*/ 1 w 6"/>
                <a:gd name="T1" fmla="*/ 5 h 6"/>
                <a:gd name="T2" fmla="*/ 3 w 6"/>
                <a:gd name="T3" fmla="*/ 0 h 6"/>
                <a:gd name="T4" fmla="*/ 6 w 6"/>
                <a:gd name="T5" fmla="*/ 3 h 6"/>
                <a:gd name="T6" fmla="*/ 1 w 6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2" y="3"/>
                    <a:pt x="0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6"/>
                    <a:pt x="2" y="3"/>
                    <a:pt x="1" y="5"/>
                  </a:cubicBezTo>
                  <a:close/>
                </a:path>
              </a:pathLst>
            </a:custGeom>
            <a:solidFill>
              <a:srgbClr val="7F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49">
              <a:extLst>
                <a:ext uri="{FF2B5EF4-FFF2-40B4-BE49-F238E27FC236}">
                  <a16:creationId xmlns:a16="http://schemas.microsoft.com/office/drawing/2014/main" id="{4C76888A-C91B-D593-ADCB-F3D59F9096AF}"/>
                </a:ext>
              </a:extLst>
            </p:cNvPr>
            <p:cNvSpPr/>
            <p:nvPr userDrawn="1"/>
          </p:nvSpPr>
          <p:spPr bwMode="auto">
            <a:xfrm>
              <a:off x="10972800" y="5603875"/>
              <a:ext cx="180975" cy="147638"/>
            </a:xfrm>
            <a:custGeom>
              <a:avLst/>
              <a:gdLst>
                <a:gd name="T0" fmla="*/ 6 w 48"/>
                <a:gd name="T1" fmla="*/ 0 h 39"/>
                <a:gd name="T2" fmla="*/ 9 w 48"/>
                <a:gd name="T3" fmla="*/ 1 h 39"/>
                <a:gd name="T4" fmla="*/ 20 w 48"/>
                <a:gd name="T5" fmla="*/ 4 h 39"/>
                <a:gd name="T6" fmla="*/ 24 w 48"/>
                <a:gd name="T7" fmla="*/ 6 h 39"/>
                <a:gd name="T8" fmla="*/ 22 w 48"/>
                <a:gd name="T9" fmla="*/ 8 h 39"/>
                <a:gd name="T10" fmla="*/ 22 w 48"/>
                <a:gd name="T11" fmla="*/ 11 h 39"/>
                <a:gd name="T12" fmla="*/ 24 w 48"/>
                <a:gd name="T13" fmla="*/ 11 h 39"/>
                <a:gd name="T14" fmla="*/ 29 w 48"/>
                <a:gd name="T15" fmla="*/ 7 h 39"/>
                <a:gd name="T16" fmla="*/ 31 w 48"/>
                <a:gd name="T17" fmla="*/ 2 h 39"/>
                <a:gd name="T18" fmla="*/ 39 w 48"/>
                <a:gd name="T19" fmla="*/ 5 h 39"/>
                <a:gd name="T20" fmla="*/ 40 w 48"/>
                <a:gd name="T21" fmla="*/ 7 h 39"/>
                <a:gd name="T22" fmla="*/ 41 w 48"/>
                <a:gd name="T23" fmla="*/ 11 h 39"/>
                <a:gd name="T24" fmla="*/ 40 w 48"/>
                <a:gd name="T25" fmla="*/ 25 h 39"/>
                <a:gd name="T26" fmla="*/ 37 w 48"/>
                <a:gd name="T27" fmla="*/ 26 h 39"/>
                <a:gd name="T28" fmla="*/ 37 w 48"/>
                <a:gd name="T29" fmla="*/ 29 h 39"/>
                <a:gd name="T30" fmla="*/ 39 w 48"/>
                <a:gd name="T31" fmla="*/ 31 h 39"/>
                <a:gd name="T32" fmla="*/ 36 w 48"/>
                <a:gd name="T33" fmla="*/ 32 h 39"/>
                <a:gd name="T34" fmla="*/ 33 w 48"/>
                <a:gd name="T35" fmla="*/ 30 h 39"/>
                <a:gd name="T36" fmla="*/ 32 w 48"/>
                <a:gd name="T37" fmla="*/ 25 h 39"/>
                <a:gd name="T38" fmla="*/ 28 w 48"/>
                <a:gd name="T39" fmla="*/ 30 h 39"/>
                <a:gd name="T40" fmla="*/ 24 w 48"/>
                <a:gd name="T41" fmla="*/ 39 h 39"/>
                <a:gd name="T42" fmla="*/ 24 w 48"/>
                <a:gd name="T43" fmla="*/ 33 h 39"/>
                <a:gd name="T44" fmla="*/ 10 w 48"/>
                <a:gd name="T45" fmla="*/ 33 h 39"/>
                <a:gd name="T46" fmla="*/ 2 w 48"/>
                <a:gd name="T47" fmla="*/ 32 h 39"/>
                <a:gd name="T48" fmla="*/ 10 w 48"/>
                <a:gd name="T49" fmla="*/ 29 h 39"/>
                <a:gd name="T50" fmla="*/ 17 w 48"/>
                <a:gd name="T51" fmla="*/ 27 h 39"/>
                <a:gd name="T52" fmla="*/ 20 w 48"/>
                <a:gd name="T53" fmla="*/ 25 h 39"/>
                <a:gd name="T54" fmla="*/ 16 w 48"/>
                <a:gd name="T55" fmla="*/ 24 h 39"/>
                <a:gd name="T56" fmla="*/ 4 w 48"/>
                <a:gd name="T57" fmla="*/ 25 h 39"/>
                <a:gd name="T58" fmla="*/ 0 w 48"/>
                <a:gd name="T59" fmla="*/ 21 h 39"/>
                <a:gd name="T60" fmla="*/ 4 w 48"/>
                <a:gd name="T61" fmla="*/ 19 h 39"/>
                <a:gd name="T62" fmla="*/ 16 w 48"/>
                <a:gd name="T63" fmla="*/ 21 h 39"/>
                <a:gd name="T64" fmla="*/ 19 w 48"/>
                <a:gd name="T65" fmla="*/ 21 h 39"/>
                <a:gd name="T66" fmla="*/ 18 w 48"/>
                <a:gd name="T67" fmla="*/ 18 h 39"/>
                <a:gd name="T68" fmla="*/ 11 w 48"/>
                <a:gd name="T69" fmla="*/ 16 h 39"/>
                <a:gd name="T70" fmla="*/ 3 w 48"/>
                <a:gd name="T71" fmla="*/ 16 h 39"/>
                <a:gd name="T72" fmla="*/ 2 w 48"/>
                <a:gd name="T73" fmla="*/ 11 h 39"/>
                <a:gd name="T74" fmla="*/ 6 w 48"/>
                <a:gd name="T75" fmla="*/ 9 h 39"/>
                <a:gd name="T76" fmla="*/ 11 w 48"/>
                <a:gd name="T77" fmla="*/ 8 h 39"/>
                <a:gd name="T78" fmla="*/ 8 w 48"/>
                <a:gd name="T79" fmla="*/ 3 h 39"/>
                <a:gd name="T80" fmla="*/ 6 w 48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39">
                  <a:moveTo>
                    <a:pt x="6" y="0"/>
                  </a:moveTo>
                  <a:cubicBezTo>
                    <a:pt x="7" y="0"/>
                    <a:pt x="8" y="1"/>
                    <a:pt x="9" y="1"/>
                  </a:cubicBezTo>
                  <a:cubicBezTo>
                    <a:pt x="12" y="4"/>
                    <a:pt x="16" y="6"/>
                    <a:pt x="20" y="4"/>
                  </a:cubicBezTo>
                  <a:cubicBezTo>
                    <a:pt x="22" y="2"/>
                    <a:pt x="23" y="4"/>
                    <a:pt x="24" y="6"/>
                  </a:cubicBezTo>
                  <a:cubicBezTo>
                    <a:pt x="25" y="8"/>
                    <a:pt x="23" y="8"/>
                    <a:pt x="22" y="8"/>
                  </a:cubicBezTo>
                  <a:cubicBezTo>
                    <a:pt x="22" y="9"/>
                    <a:pt x="21" y="10"/>
                    <a:pt x="22" y="11"/>
                  </a:cubicBezTo>
                  <a:cubicBezTo>
                    <a:pt x="23" y="11"/>
                    <a:pt x="24" y="12"/>
                    <a:pt x="24" y="11"/>
                  </a:cubicBezTo>
                  <a:cubicBezTo>
                    <a:pt x="25" y="9"/>
                    <a:pt x="28" y="8"/>
                    <a:pt x="29" y="7"/>
                  </a:cubicBezTo>
                  <a:cubicBezTo>
                    <a:pt x="29" y="5"/>
                    <a:pt x="29" y="2"/>
                    <a:pt x="31" y="2"/>
                  </a:cubicBezTo>
                  <a:cubicBezTo>
                    <a:pt x="34" y="2"/>
                    <a:pt x="37" y="3"/>
                    <a:pt x="39" y="5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8" y="6"/>
                    <a:pt x="43" y="9"/>
                    <a:pt x="41" y="11"/>
                  </a:cubicBezTo>
                  <a:cubicBezTo>
                    <a:pt x="37" y="15"/>
                    <a:pt x="37" y="21"/>
                    <a:pt x="40" y="25"/>
                  </a:cubicBezTo>
                  <a:cubicBezTo>
                    <a:pt x="40" y="27"/>
                    <a:pt x="38" y="25"/>
                    <a:pt x="37" y="26"/>
                  </a:cubicBezTo>
                  <a:cubicBezTo>
                    <a:pt x="36" y="27"/>
                    <a:pt x="35" y="28"/>
                    <a:pt x="37" y="29"/>
                  </a:cubicBezTo>
                  <a:cubicBezTo>
                    <a:pt x="38" y="29"/>
                    <a:pt x="40" y="30"/>
                    <a:pt x="39" y="31"/>
                  </a:cubicBezTo>
                  <a:cubicBezTo>
                    <a:pt x="38" y="33"/>
                    <a:pt x="37" y="33"/>
                    <a:pt x="36" y="32"/>
                  </a:cubicBezTo>
                  <a:cubicBezTo>
                    <a:pt x="34" y="32"/>
                    <a:pt x="33" y="32"/>
                    <a:pt x="33" y="30"/>
                  </a:cubicBezTo>
                  <a:cubicBezTo>
                    <a:pt x="33" y="28"/>
                    <a:pt x="35" y="25"/>
                    <a:pt x="32" y="25"/>
                  </a:cubicBezTo>
                  <a:cubicBezTo>
                    <a:pt x="30" y="25"/>
                    <a:pt x="28" y="27"/>
                    <a:pt x="28" y="30"/>
                  </a:cubicBezTo>
                  <a:cubicBezTo>
                    <a:pt x="27" y="33"/>
                    <a:pt x="26" y="36"/>
                    <a:pt x="24" y="39"/>
                  </a:cubicBezTo>
                  <a:cubicBezTo>
                    <a:pt x="24" y="37"/>
                    <a:pt x="24" y="36"/>
                    <a:pt x="24" y="33"/>
                  </a:cubicBezTo>
                  <a:cubicBezTo>
                    <a:pt x="19" y="38"/>
                    <a:pt x="14" y="36"/>
                    <a:pt x="10" y="33"/>
                  </a:cubicBezTo>
                  <a:cubicBezTo>
                    <a:pt x="7" y="31"/>
                    <a:pt x="5" y="33"/>
                    <a:pt x="2" y="32"/>
                  </a:cubicBezTo>
                  <a:cubicBezTo>
                    <a:pt x="5" y="31"/>
                    <a:pt x="7" y="30"/>
                    <a:pt x="10" y="29"/>
                  </a:cubicBezTo>
                  <a:cubicBezTo>
                    <a:pt x="12" y="28"/>
                    <a:pt x="15" y="27"/>
                    <a:pt x="17" y="27"/>
                  </a:cubicBezTo>
                  <a:cubicBezTo>
                    <a:pt x="18" y="27"/>
                    <a:pt x="20" y="26"/>
                    <a:pt x="20" y="25"/>
                  </a:cubicBezTo>
                  <a:cubicBezTo>
                    <a:pt x="19" y="23"/>
                    <a:pt x="17" y="24"/>
                    <a:pt x="16" y="24"/>
                  </a:cubicBezTo>
                  <a:cubicBezTo>
                    <a:pt x="12" y="27"/>
                    <a:pt x="8" y="26"/>
                    <a:pt x="4" y="25"/>
                  </a:cubicBezTo>
                  <a:cubicBezTo>
                    <a:pt x="2" y="24"/>
                    <a:pt x="0" y="23"/>
                    <a:pt x="0" y="21"/>
                  </a:cubicBezTo>
                  <a:cubicBezTo>
                    <a:pt x="0" y="19"/>
                    <a:pt x="2" y="19"/>
                    <a:pt x="4" y="19"/>
                  </a:cubicBezTo>
                  <a:cubicBezTo>
                    <a:pt x="8" y="20"/>
                    <a:pt x="12" y="20"/>
                    <a:pt x="16" y="21"/>
                  </a:cubicBezTo>
                  <a:cubicBezTo>
                    <a:pt x="17" y="21"/>
                    <a:pt x="18" y="22"/>
                    <a:pt x="19" y="21"/>
                  </a:cubicBezTo>
                  <a:cubicBezTo>
                    <a:pt x="19" y="20"/>
                    <a:pt x="18" y="19"/>
                    <a:pt x="18" y="18"/>
                  </a:cubicBezTo>
                  <a:cubicBezTo>
                    <a:pt x="16" y="16"/>
                    <a:pt x="14" y="14"/>
                    <a:pt x="11" y="16"/>
                  </a:cubicBezTo>
                  <a:cubicBezTo>
                    <a:pt x="8" y="18"/>
                    <a:pt x="6" y="16"/>
                    <a:pt x="3" y="16"/>
                  </a:cubicBezTo>
                  <a:cubicBezTo>
                    <a:pt x="2" y="15"/>
                    <a:pt x="2" y="13"/>
                    <a:pt x="2" y="11"/>
                  </a:cubicBezTo>
                  <a:cubicBezTo>
                    <a:pt x="3" y="9"/>
                    <a:pt x="4" y="9"/>
                    <a:pt x="6" y="9"/>
                  </a:cubicBezTo>
                  <a:cubicBezTo>
                    <a:pt x="8" y="9"/>
                    <a:pt x="10" y="9"/>
                    <a:pt x="11" y="8"/>
                  </a:cubicBezTo>
                  <a:cubicBezTo>
                    <a:pt x="12" y="6"/>
                    <a:pt x="9" y="5"/>
                    <a:pt x="8" y="3"/>
                  </a:cubicBezTo>
                  <a:cubicBezTo>
                    <a:pt x="7" y="2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E2B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250">
              <a:extLst>
                <a:ext uri="{FF2B5EF4-FFF2-40B4-BE49-F238E27FC236}">
                  <a16:creationId xmlns:a16="http://schemas.microsoft.com/office/drawing/2014/main" id="{89D734EA-903E-A713-4C7D-66A19427E52B}"/>
                </a:ext>
              </a:extLst>
            </p:cNvPr>
            <p:cNvSpPr/>
            <p:nvPr userDrawn="1"/>
          </p:nvSpPr>
          <p:spPr bwMode="auto">
            <a:xfrm>
              <a:off x="10961688" y="5807075"/>
              <a:ext cx="79375" cy="95250"/>
            </a:xfrm>
            <a:custGeom>
              <a:avLst/>
              <a:gdLst>
                <a:gd name="T0" fmla="*/ 20 w 21"/>
                <a:gd name="T1" fmla="*/ 8 h 25"/>
                <a:gd name="T2" fmla="*/ 16 w 21"/>
                <a:gd name="T3" fmla="*/ 24 h 25"/>
                <a:gd name="T4" fmla="*/ 14 w 21"/>
                <a:gd name="T5" fmla="*/ 24 h 25"/>
                <a:gd name="T6" fmla="*/ 9 w 21"/>
                <a:gd name="T7" fmla="*/ 24 h 25"/>
                <a:gd name="T8" fmla="*/ 6 w 21"/>
                <a:gd name="T9" fmla="*/ 24 h 25"/>
                <a:gd name="T10" fmla="*/ 6 w 21"/>
                <a:gd name="T11" fmla="*/ 22 h 25"/>
                <a:gd name="T12" fmla="*/ 3 w 21"/>
                <a:gd name="T13" fmla="*/ 18 h 25"/>
                <a:gd name="T14" fmla="*/ 1 w 21"/>
                <a:gd name="T15" fmla="*/ 15 h 25"/>
                <a:gd name="T16" fmla="*/ 1 w 21"/>
                <a:gd name="T17" fmla="*/ 9 h 25"/>
                <a:gd name="T18" fmla="*/ 19 w 21"/>
                <a:gd name="T19" fmla="*/ 0 h 25"/>
                <a:gd name="T20" fmla="*/ 20 w 21"/>
                <a:gd name="T2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5">
                  <a:moveTo>
                    <a:pt x="20" y="8"/>
                  </a:moveTo>
                  <a:cubicBezTo>
                    <a:pt x="17" y="13"/>
                    <a:pt x="18" y="19"/>
                    <a:pt x="16" y="24"/>
                  </a:cubicBezTo>
                  <a:cubicBezTo>
                    <a:pt x="16" y="24"/>
                    <a:pt x="14" y="24"/>
                    <a:pt x="14" y="24"/>
                  </a:cubicBezTo>
                  <a:cubicBezTo>
                    <a:pt x="12" y="22"/>
                    <a:pt x="11" y="21"/>
                    <a:pt x="9" y="24"/>
                  </a:cubicBezTo>
                  <a:cubicBezTo>
                    <a:pt x="8" y="24"/>
                    <a:pt x="7" y="25"/>
                    <a:pt x="6" y="24"/>
                  </a:cubicBezTo>
                  <a:cubicBezTo>
                    <a:pt x="5" y="24"/>
                    <a:pt x="6" y="23"/>
                    <a:pt x="6" y="22"/>
                  </a:cubicBezTo>
                  <a:cubicBezTo>
                    <a:pt x="7" y="19"/>
                    <a:pt x="6" y="18"/>
                    <a:pt x="3" y="18"/>
                  </a:cubicBezTo>
                  <a:cubicBezTo>
                    <a:pt x="1" y="18"/>
                    <a:pt x="0" y="17"/>
                    <a:pt x="1" y="15"/>
                  </a:cubicBezTo>
                  <a:cubicBezTo>
                    <a:pt x="3" y="13"/>
                    <a:pt x="1" y="11"/>
                    <a:pt x="1" y="9"/>
                  </a:cubicBezTo>
                  <a:cubicBezTo>
                    <a:pt x="7" y="7"/>
                    <a:pt x="12" y="2"/>
                    <a:pt x="19" y="0"/>
                  </a:cubicBezTo>
                  <a:cubicBezTo>
                    <a:pt x="21" y="2"/>
                    <a:pt x="20" y="5"/>
                    <a:pt x="20" y="8"/>
                  </a:cubicBezTo>
                  <a:close/>
                </a:path>
              </a:pathLst>
            </a:custGeom>
            <a:solidFill>
              <a:srgbClr val="B9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251">
              <a:extLst>
                <a:ext uri="{FF2B5EF4-FFF2-40B4-BE49-F238E27FC236}">
                  <a16:creationId xmlns:a16="http://schemas.microsoft.com/office/drawing/2014/main" id="{D1A81FD2-35F2-B46E-4281-AF32FFD88AA1}"/>
                </a:ext>
              </a:extLst>
            </p:cNvPr>
            <p:cNvSpPr/>
            <p:nvPr userDrawn="1"/>
          </p:nvSpPr>
          <p:spPr bwMode="auto">
            <a:xfrm>
              <a:off x="11126788" y="5773738"/>
              <a:ext cx="46037" cy="52388"/>
            </a:xfrm>
            <a:custGeom>
              <a:avLst/>
              <a:gdLst>
                <a:gd name="T0" fmla="*/ 3 w 12"/>
                <a:gd name="T1" fmla="*/ 0 h 14"/>
                <a:gd name="T2" fmla="*/ 12 w 12"/>
                <a:gd name="T3" fmla="*/ 11 h 14"/>
                <a:gd name="T4" fmla="*/ 8 w 12"/>
                <a:gd name="T5" fmla="*/ 14 h 14"/>
                <a:gd name="T6" fmla="*/ 0 w 12"/>
                <a:gd name="T7" fmla="*/ 6 h 14"/>
                <a:gd name="T8" fmla="*/ 3 w 12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cubicBezTo>
                    <a:pt x="6" y="4"/>
                    <a:pt x="9" y="8"/>
                    <a:pt x="12" y="11"/>
                  </a:cubicBezTo>
                  <a:cubicBezTo>
                    <a:pt x="12" y="14"/>
                    <a:pt x="10" y="14"/>
                    <a:pt x="8" y="14"/>
                  </a:cubicBezTo>
                  <a:cubicBezTo>
                    <a:pt x="5" y="12"/>
                    <a:pt x="2" y="9"/>
                    <a:pt x="0" y="6"/>
                  </a:cubicBezTo>
                  <a:cubicBezTo>
                    <a:pt x="0" y="4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71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252">
              <a:extLst>
                <a:ext uri="{FF2B5EF4-FFF2-40B4-BE49-F238E27FC236}">
                  <a16:creationId xmlns:a16="http://schemas.microsoft.com/office/drawing/2014/main" id="{DB47E975-E6C4-1C8D-78FE-52371D044CF7}"/>
                </a:ext>
              </a:extLst>
            </p:cNvPr>
            <p:cNvSpPr/>
            <p:nvPr userDrawn="1"/>
          </p:nvSpPr>
          <p:spPr bwMode="auto">
            <a:xfrm>
              <a:off x="10258425" y="6097588"/>
              <a:ext cx="179387" cy="230188"/>
            </a:xfrm>
            <a:custGeom>
              <a:avLst/>
              <a:gdLst>
                <a:gd name="T0" fmla="*/ 1 w 48"/>
                <a:gd name="T1" fmla="*/ 23 h 61"/>
                <a:gd name="T2" fmla="*/ 4 w 48"/>
                <a:gd name="T3" fmla="*/ 21 h 61"/>
                <a:gd name="T4" fmla="*/ 5 w 48"/>
                <a:gd name="T5" fmla="*/ 17 h 61"/>
                <a:gd name="T6" fmla="*/ 8 w 48"/>
                <a:gd name="T7" fmla="*/ 19 h 61"/>
                <a:gd name="T8" fmla="*/ 10 w 48"/>
                <a:gd name="T9" fmla="*/ 20 h 61"/>
                <a:gd name="T10" fmla="*/ 13 w 48"/>
                <a:gd name="T11" fmla="*/ 12 h 61"/>
                <a:gd name="T12" fmla="*/ 20 w 48"/>
                <a:gd name="T13" fmla="*/ 12 h 61"/>
                <a:gd name="T14" fmla="*/ 28 w 48"/>
                <a:gd name="T15" fmla="*/ 0 h 61"/>
                <a:gd name="T16" fmla="*/ 28 w 48"/>
                <a:gd name="T17" fmla="*/ 5 h 61"/>
                <a:gd name="T18" fmla="*/ 23 w 48"/>
                <a:gd name="T19" fmla="*/ 16 h 61"/>
                <a:gd name="T20" fmla="*/ 23 w 48"/>
                <a:gd name="T21" fmla="*/ 18 h 61"/>
                <a:gd name="T22" fmla="*/ 28 w 48"/>
                <a:gd name="T23" fmla="*/ 20 h 61"/>
                <a:gd name="T24" fmla="*/ 33 w 48"/>
                <a:gd name="T25" fmla="*/ 23 h 61"/>
                <a:gd name="T26" fmla="*/ 36 w 48"/>
                <a:gd name="T27" fmla="*/ 24 h 61"/>
                <a:gd name="T28" fmla="*/ 34 w 48"/>
                <a:gd name="T29" fmla="*/ 27 h 61"/>
                <a:gd name="T30" fmla="*/ 27 w 48"/>
                <a:gd name="T31" fmla="*/ 31 h 61"/>
                <a:gd name="T32" fmla="*/ 48 w 48"/>
                <a:gd name="T33" fmla="*/ 39 h 61"/>
                <a:gd name="T34" fmla="*/ 35 w 48"/>
                <a:gd name="T35" fmla="*/ 38 h 61"/>
                <a:gd name="T36" fmla="*/ 33 w 48"/>
                <a:gd name="T37" fmla="*/ 37 h 61"/>
                <a:gd name="T38" fmla="*/ 28 w 48"/>
                <a:gd name="T39" fmla="*/ 38 h 61"/>
                <a:gd name="T40" fmla="*/ 29 w 48"/>
                <a:gd name="T41" fmla="*/ 42 h 61"/>
                <a:gd name="T42" fmla="*/ 31 w 48"/>
                <a:gd name="T43" fmla="*/ 45 h 61"/>
                <a:gd name="T44" fmla="*/ 31 w 48"/>
                <a:gd name="T45" fmla="*/ 49 h 61"/>
                <a:gd name="T46" fmla="*/ 27 w 48"/>
                <a:gd name="T47" fmla="*/ 49 h 61"/>
                <a:gd name="T48" fmla="*/ 27 w 48"/>
                <a:gd name="T49" fmla="*/ 49 h 61"/>
                <a:gd name="T50" fmla="*/ 18 w 48"/>
                <a:gd name="T51" fmla="*/ 51 h 61"/>
                <a:gd name="T52" fmla="*/ 17 w 48"/>
                <a:gd name="T53" fmla="*/ 61 h 61"/>
                <a:gd name="T54" fmla="*/ 12 w 48"/>
                <a:gd name="T55" fmla="*/ 46 h 61"/>
                <a:gd name="T56" fmla="*/ 6 w 48"/>
                <a:gd name="T57" fmla="*/ 28 h 61"/>
                <a:gd name="T58" fmla="*/ 3 w 48"/>
                <a:gd name="T59" fmla="*/ 27 h 61"/>
                <a:gd name="T60" fmla="*/ 1 w 48"/>
                <a:gd name="T61" fmla="*/ 2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" h="61">
                  <a:moveTo>
                    <a:pt x="1" y="23"/>
                  </a:moveTo>
                  <a:cubicBezTo>
                    <a:pt x="2" y="22"/>
                    <a:pt x="4" y="24"/>
                    <a:pt x="4" y="21"/>
                  </a:cubicBezTo>
                  <a:cubicBezTo>
                    <a:pt x="4" y="20"/>
                    <a:pt x="3" y="18"/>
                    <a:pt x="5" y="17"/>
                  </a:cubicBezTo>
                  <a:cubicBezTo>
                    <a:pt x="7" y="17"/>
                    <a:pt x="7" y="19"/>
                    <a:pt x="8" y="19"/>
                  </a:cubicBezTo>
                  <a:cubicBezTo>
                    <a:pt x="9" y="20"/>
                    <a:pt x="9" y="20"/>
                    <a:pt x="10" y="20"/>
                  </a:cubicBezTo>
                  <a:cubicBezTo>
                    <a:pt x="11" y="18"/>
                    <a:pt x="13" y="15"/>
                    <a:pt x="13" y="12"/>
                  </a:cubicBezTo>
                  <a:cubicBezTo>
                    <a:pt x="17" y="17"/>
                    <a:pt x="18" y="17"/>
                    <a:pt x="20" y="12"/>
                  </a:cubicBezTo>
                  <a:cubicBezTo>
                    <a:pt x="23" y="8"/>
                    <a:pt x="25" y="4"/>
                    <a:pt x="28" y="0"/>
                  </a:cubicBezTo>
                  <a:cubicBezTo>
                    <a:pt x="30" y="2"/>
                    <a:pt x="28" y="3"/>
                    <a:pt x="28" y="5"/>
                  </a:cubicBezTo>
                  <a:cubicBezTo>
                    <a:pt x="26" y="9"/>
                    <a:pt x="25" y="12"/>
                    <a:pt x="23" y="16"/>
                  </a:cubicBezTo>
                  <a:cubicBezTo>
                    <a:pt x="23" y="17"/>
                    <a:pt x="23" y="17"/>
                    <a:pt x="23" y="18"/>
                  </a:cubicBezTo>
                  <a:cubicBezTo>
                    <a:pt x="24" y="22"/>
                    <a:pt x="29" y="17"/>
                    <a:pt x="28" y="20"/>
                  </a:cubicBezTo>
                  <a:cubicBezTo>
                    <a:pt x="28" y="25"/>
                    <a:pt x="31" y="24"/>
                    <a:pt x="33" y="23"/>
                  </a:cubicBezTo>
                  <a:cubicBezTo>
                    <a:pt x="34" y="23"/>
                    <a:pt x="36" y="23"/>
                    <a:pt x="36" y="24"/>
                  </a:cubicBezTo>
                  <a:cubicBezTo>
                    <a:pt x="36" y="26"/>
                    <a:pt x="35" y="26"/>
                    <a:pt x="34" y="27"/>
                  </a:cubicBezTo>
                  <a:cubicBezTo>
                    <a:pt x="32" y="28"/>
                    <a:pt x="29" y="29"/>
                    <a:pt x="27" y="31"/>
                  </a:cubicBezTo>
                  <a:cubicBezTo>
                    <a:pt x="33" y="37"/>
                    <a:pt x="40" y="36"/>
                    <a:pt x="48" y="39"/>
                  </a:cubicBezTo>
                  <a:cubicBezTo>
                    <a:pt x="43" y="40"/>
                    <a:pt x="39" y="38"/>
                    <a:pt x="35" y="38"/>
                  </a:cubicBezTo>
                  <a:cubicBezTo>
                    <a:pt x="34" y="38"/>
                    <a:pt x="33" y="37"/>
                    <a:pt x="33" y="37"/>
                  </a:cubicBezTo>
                  <a:cubicBezTo>
                    <a:pt x="31" y="37"/>
                    <a:pt x="29" y="36"/>
                    <a:pt x="28" y="38"/>
                  </a:cubicBezTo>
                  <a:cubicBezTo>
                    <a:pt x="26" y="40"/>
                    <a:pt x="29" y="41"/>
                    <a:pt x="29" y="42"/>
                  </a:cubicBezTo>
                  <a:cubicBezTo>
                    <a:pt x="29" y="43"/>
                    <a:pt x="30" y="44"/>
                    <a:pt x="31" y="45"/>
                  </a:cubicBezTo>
                  <a:cubicBezTo>
                    <a:pt x="32" y="47"/>
                    <a:pt x="32" y="48"/>
                    <a:pt x="31" y="49"/>
                  </a:cubicBezTo>
                  <a:cubicBezTo>
                    <a:pt x="30" y="50"/>
                    <a:pt x="28" y="50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1" y="43"/>
                    <a:pt x="20" y="43"/>
                    <a:pt x="18" y="51"/>
                  </a:cubicBezTo>
                  <a:cubicBezTo>
                    <a:pt x="17" y="54"/>
                    <a:pt x="18" y="57"/>
                    <a:pt x="17" y="61"/>
                  </a:cubicBezTo>
                  <a:cubicBezTo>
                    <a:pt x="14" y="56"/>
                    <a:pt x="18" y="49"/>
                    <a:pt x="12" y="46"/>
                  </a:cubicBezTo>
                  <a:cubicBezTo>
                    <a:pt x="12" y="39"/>
                    <a:pt x="9" y="34"/>
                    <a:pt x="6" y="28"/>
                  </a:cubicBezTo>
                  <a:cubicBezTo>
                    <a:pt x="6" y="27"/>
                    <a:pt x="4" y="27"/>
                    <a:pt x="3" y="27"/>
                  </a:cubicBezTo>
                  <a:cubicBezTo>
                    <a:pt x="1" y="26"/>
                    <a:pt x="0" y="25"/>
                    <a:pt x="1" y="23"/>
                  </a:cubicBezTo>
                  <a:close/>
                </a:path>
              </a:pathLst>
            </a:custGeom>
            <a:solidFill>
              <a:srgbClr val="EF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253">
              <a:extLst>
                <a:ext uri="{FF2B5EF4-FFF2-40B4-BE49-F238E27FC236}">
                  <a16:creationId xmlns:a16="http://schemas.microsoft.com/office/drawing/2014/main" id="{94EFEDBA-551D-C454-6C7A-9124BD3E056B}"/>
                </a:ext>
              </a:extLst>
            </p:cNvPr>
            <p:cNvSpPr/>
            <p:nvPr userDrawn="1"/>
          </p:nvSpPr>
          <p:spPr bwMode="auto">
            <a:xfrm>
              <a:off x="10201275" y="6207125"/>
              <a:ext cx="98425" cy="104775"/>
            </a:xfrm>
            <a:custGeom>
              <a:avLst/>
              <a:gdLst>
                <a:gd name="T0" fmla="*/ 26 w 26"/>
                <a:gd name="T1" fmla="*/ 17 h 28"/>
                <a:gd name="T2" fmla="*/ 18 w 26"/>
                <a:gd name="T3" fmla="*/ 27 h 28"/>
                <a:gd name="T4" fmla="*/ 15 w 26"/>
                <a:gd name="T5" fmla="*/ 27 h 28"/>
                <a:gd name="T6" fmla="*/ 15 w 26"/>
                <a:gd name="T7" fmla="*/ 25 h 28"/>
                <a:gd name="T8" fmla="*/ 13 w 26"/>
                <a:gd name="T9" fmla="*/ 15 h 28"/>
                <a:gd name="T10" fmla="*/ 11 w 26"/>
                <a:gd name="T11" fmla="*/ 15 h 28"/>
                <a:gd name="T12" fmla="*/ 1 w 26"/>
                <a:gd name="T13" fmla="*/ 17 h 28"/>
                <a:gd name="T14" fmla="*/ 10 w 26"/>
                <a:gd name="T15" fmla="*/ 13 h 28"/>
                <a:gd name="T16" fmla="*/ 14 w 26"/>
                <a:gd name="T17" fmla="*/ 10 h 28"/>
                <a:gd name="T18" fmla="*/ 10 w 26"/>
                <a:gd name="T19" fmla="*/ 9 h 28"/>
                <a:gd name="T20" fmla="*/ 1 w 26"/>
                <a:gd name="T21" fmla="*/ 3 h 28"/>
                <a:gd name="T22" fmla="*/ 4 w 26"/>
                <a:gd name="T23" fmla="*/ 0 h 28"/>
                <a:gd name="T24" fmla="*/ 10 w 26"/>
                <a:gd name="T25" fmla="*/ 3 h 28"/>
                <a:gd name="T26" fmla="*/ 14 w 26"/>
                <a:gd name="T27" fmla="*/ 2 h 28"/>
                <a:gd name="T28" fmla="*/ 18 w 26"/>
                <a:gd name="T29" fmla="*/ 5 h 28"/>
                <a:gd name="T30" fmla="*/ 23 w 26"/>
                <a:gd name="T31" fmla="*/ 11 h 28"/>
                <a:gd name="T32" fmla="*/ 26 w 26"/>
                <a:gd name="T33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6" y="17"/>
                  </a:moveTo>
                  <a:cubicBezTo>
                    <a:pt x="24" y="21"/>
                    <a:pt x="21" y="24"/>
                    <a:pt x="18" y="27"/>
                  </a:cubicBezTo>
                  <a:cubicBezTo>
                    <a:pt x="17" y="27"/>
                    <a:pt x="16" y="28"/>
                    <a:pt x="15" y="27"/>
                  </a:cubicBezTo>
                  <a:cubicBezTo>
                    <a:pt x="14" y="27"/>
                    <a:pt x="14" y="25"/>
                    <a:pt x="15" y="25"/>
                  </a:cubicBezTo>
                  <a:cubicBezTo>
                    <a:pt x="19" y="21"/>
                    <a:pt x="15" y="18"/>
                    <a:pt x="13" y="15"/>
                  </a:cubicBezTo>
                  <a:cubicBezTo>
                    <a:pt x="12" y="14"/>
                    <a:pt x="12" y="14"/>
                    <a:pt x="11" y="15"/>
                  </a:cubicBezTo>
                  <a:cubicBezTo>
                    <a:pt x="8" y="16"/>
                    <a:pt x="5" y="18"/>
                    <a:pt x="1" y="17"/>
                  </a:cubicBezTo>
                  <a:cubicBezTo>
                    <a:pt x="4" y="16"/>
                    <a:pt x="7" y="14"/>
                    <a:pt x="10" y="13"/>
                  </a:cubicBezTo>
                  <a:cubicBezTo>
                    <a:pt x="12" y="12"/>
                    <a:pt x="14" y="12"/>
                    <a:pt x="14" y="10"/>
                  </a:cubicBezTo>
                  <a:cubicBezTo>
                    <a:pt x="13" y="7"/>
                    <a:pt x="11" y="9"/>
                    <a:pt x="10" y="9"/>
                  </a:cubicBezTo>
                  <a:cubicBezTo>
                    <a:pt x="5" y="10"/>
                    <a:pt x="3" y="7"/>
                    <a:pt x="1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1"/>
                    <a:pt x="8" y="1"/>
                    <a:pt x="10" y="3"/>
                  </a:cubicBezTo>
                  <a:cubicBezTo>
                    <a:pt x="12" y="4"/>
                    <a:pt x="13" y="4"/>
                    <a:pt x="14" y="2"/>
                  </a:cubicBezTo>
                  <a:cubicBezTo>
                    <a:pt x="16" y="3"/>
                    <a:pt x="16" y="5"/>
                    <a:pt x="18" y="5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3"/>
                    <a:pt x="24" y="15"/>
                    <a:pt x="26" y="17"/>
                  </a:cubicBezTo>
                  <a:close/>
                </a:path>
              </a:pathLst>
            </a:custGeom>
            <a:solidFill>
              <a:srgbClr val="F1C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254">
              <a:extLst>
                <a:ext uri="{FF2B5EF4-FFF2-40B4-BE49-F238E27FC236}">
                  <a16:creationId xmlns:a16="http://schemas.microsoft.com/office/drawing/2014/main" id="{E18C34A8-5503-2288-5812-D7D40F820652}"/>
                </a:ext>
              </a:extLst>
            </p:cNvPr>
            <p:cNvSpPr/>
            <p:nvPr userDrawn="1"/>
          </p:nvSpPr>
          <p:spPr bwMode="auto">
            <a:xfrm>
              <a:off x="10239375" y="6172200"/>
              <a:ext cx="74612" cy="101600"/>
            </a:xfrm>
            <a:custGeom>
              <a:avLst/>
              <a:gdLst>
                <a:gd name="T0" fmla="*/ 16 w 20"/>
                <a:gd name="T1" fmla="*/ 26 h 27"/>
                <a:gd name="T2" fmla="*/ 12 w 20"/>
                <a:gd name="T3" fmla="*/ 22 h 27"/>
                <a:gd name="T4" fmla="*/ 7 w 20"/>
                <a:gd name="T5" fmla="*/ 16 h 27"/>
                <a:gd name="T6" fmla="*/ 4 w 20"/>
                <a:gd name="T7" fmla="*/ 11 h 27"/>
                <a:gd name="T8" fmla="*/ 4 w 20"/>
                <a:gd name="T9" fmla="*/ 8 h 27"/>
                <a:gd name="T10" fmla="*/ 1 w 20"/>
                <a:gd name="T11" fmla="*/ 5 h 27"/>
                <a:gd name="T12" fmla="*/ 2 w 20"/>
                <a:gd name="T13" fmla="*/ 2 h 27"/>
                <a:gd name="T14" fmla="*/ 6 w 20"/>
                <a:gd name="T15" fmla="*/ 3 h 27"/>
                <a:gd name="T16" fmla="*/ 9 w 20"/>
                <a:gd name="T17" fmla="*/ 6 h 27"/>
                <a:gd name="T18" fmla="*/ 13 w 20"/>
                <a:gd name="T19" fmla="*/ 9 h 27"/>
                <a:gd name="T20" fmla="*/ 18 w 20"/>
                <a:gd name="T21" fmla="*/ 21 h 27"/>
                <a:gd name="T22" fmla="*/ 17 w 20"/>
                <a:gd name="T23" fmla="*/ 26 h 27"/>
                <a:gd name="T24" fmla="*/ 16 w 20"/>
                <a:gd name="T25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27">
                  <a:moveTo>
                    <a:pt x="16" y="26"/>
                  </a:moveTo>
                  <a:cubicBezTo>
                    <a:pt x="12" y="27"/>
                    <a:pt x="12" y="24"/>
                    <a:pt x="12" y="22"/>
                  </a:cubicBezTo>
                  <a:cubicBezTo>
                    <a:pt x="11" y="19"/>
                    <a:pt x="13" y="15"/>
                    <a:pt x="7" y="16"/>
                  </a:cubicBezTo>
                  <a:cubicBezTo>
                    <a:pt x="5" y="16"/>
                    <a:pt x="4" y="13"/>
                    <a:pt x="4" y="11"/>
                  </a:cubicBezTo>
                  <a:cubicBezTo>
                    <a:pt x="5" y="10"/>
                    <a:pt x="9" y="8"/>
                    <a:pt x="4" y="8"/>
                  </a:cubicBezTo>
                  <a:cubicBezTo>
                    <a:pt x="2" y="7"/>
                    <a:pt x="1" y="6"/>
                    <a:pt x="1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4" y="0"/>
                    <a:pt x="5" y="2"/>
                    <a:pt x="6" y="3"/>
                  </a:cubicBezTo>
                  <a:cubicBezTo>
                    <a:pt x="6" y="5"/>
                    <a:pt x="7" y="6"/>
                    <a:pt x="9" y="6"/>
                  </a:cubicBezTo>
                  <a:cubicBezTo>
                    <a:pt x="12" y="5"/>
                    <a:pt x="12" y="7"/>
                    <a:pt x="13" y="9"/>
                  </a:cubicBezTo>
                  <a:cubicBezTo>
                    <a:pt x="16" y="13"/>
                    <a:pt x="15" y="17"/>
                    <a:pt x="18" y="21"/>
                  </a:cubicBezTo>
                  <a:cubicBezTo>
                    <a:pt x="20" y="23"/>
                    <a:pt x="17" y="24"/>
                    <a:pt x="17" y="26"/>
                  </a:cubicBezTo>
                  <a:cubicBezTo>
                    <a:pt x="16" y="26"/>
                    <a:pt x="16" y="26"/>
                    <a:pt x="16" y="26"/>
                  </a:cubicBezTo>
                  <a:close/>
                </a:path>
              </a:pathLst>
            </a:custGeom>
            <a:solidFill>
              <a:srgbClr val="E3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255">
              <a:extLst>
                <a:ext uri="{FF2B5EF4-FFF2-40B4-BE49-F238E27FC236}">
                  <a16:creationId xmlns:a16="http://schemas.microsoft.com/office/drawing/2014/main" id="{DDDD094B-6464-CF91-CF88-545A55C79629}"/>
                </a:ext>
              </a:extLst>
            </p:cNvPr>
            <p:cNvSpPr/>
            <p:nvPr userDrawn="1"/>
          </p:nvSpPr>
          <p:spPr bwMode="auto">
            <a:xfrm>
              <a:off x="10464800" y="6405563"/>
              <a:ext cx="33337" cy="46038"/>
            </a:xfrm>
            <a:custGeom>
              <a:avLst/>
              <a:gdLst>
                <a:gd name="T0" fmla="*/ 9 w 9"/>
                <a:gd name="T1" fmla="*/ 3 h 12"/>
                <a:gd name="T2" fmla="*/ 7 w 9"/>
                <a:gd name="T3" fmla="*/ 11 h 12"/>
                <a:gd name="T4" fmla="*/ 6 w 9"/>
                <a:gd name="T5" fmla="*/ 11 h 12"/>
                <a:gd name="T6" fmla="*/ 0 w 9"/>
                <a:gd name="T7" fmla="*/ 0 h 12"/>
                <a:gd name="T8" fmla="*/ 0 w 9"/>
                <a:gd name="T9" fmla="*/ 0 h 12"/>
                <a:gd name="T10" fmla="*/ 9 w 9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9" y="3"/>
                  </a:moveTo>
                  <a:cubicBezTo>
                    <a:pt x="9" y="6"/>
                    <a:pt x="7" y="8"/>
                    <a:pt x="7" y="11"/>
                  </a:cubicBezTo>
                  <a:cubicBezTo>
                    <a:pt x="7" y="11"/>
                    <a:pt x="7" y="12"/>
                    <a:pt x="6" y="11"/>
                  </a:cubicBezTo>
                  <a:cubicBezTo>
                    <a:pt x="4" y="8"/>
                    <a:pt x="1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256">
              <a:extLst>
                <a:ext uri="{FF2B5EF4-FFF2-40B4-BE49-F238E27FC236}">
                  <a16:creationId xmlns:a16="http://schemas.microsoft.com/office/drawing/2014/main" id="{69CD102D-8A3B-BFEC-5A9E-78FC14484CA1}"/>
                </a:ext>
              </a:extLst>
            </p:cNvPr>
            <p:cNvSpPr/>
            <p:nvPr userDrawn="1"/>
          </p:nvSpPr>
          <p:spPr bwMode="auto">
            <a:xfrm>
              <a:off x="10080625" y="6405563"/>
              <a:ext cx="158750" cy="166688"/>
            </a:xfrm>
            <a:custGeom>
              <a:avLst/>
              <a:gdLst>
                <a:gd name="T0" fmla="*/ 21 w 42"/>
                <a:gd name="T1" fmla="*/ 13 h 44"/>
                <a:gd name="T2" fmla="*/ 22 w 42"/>
                <a:gd name="T3" fmla="*/ 15 h 44"/>
                <a:gd name="T4" fmla="*/ 24 w 42"/>
                <a:gd name="T5" fmla="*/ 19 h 44"/>
                <a:gd name="T6" fmla="*/ 25 w 42"/>
                <a:gd name="T7" fmla="*/ 15 h 44"/>
                <a:gd name="T8" fmla="*/ 30 w 42"/>
                <a:gd name="T9" fmla="*/ 3 h 44"/>
                <a:gd name="T10" fmla="*/ 34 w 42"/>
                <a:gd name="T11" fmla="*/ 5 h 44"/>
                <a:gd name="T12" fmla="*/ 33 w 42"/>
                <a:gd name="T13" fmla="*/ 15 h 44"/>
                <a:gd name="T14" fmla="*/ 42 w 42"/>
                <a:gd name="T15" fmla="*/ 10 h 44"/>
                <a:gd name="T16" fmla="*/ 40 w 42"/>
                <a:gd name="T17" fmla="*/ 23 h 44"/>
                <a:gd name="T18" fmla="*/ 39 w 42"/>
                <a:gd name="T19" fmla="*/ 26 h 44"/>
                <a:gd name="T20" fmla="*/ 37 w 42"/>
                <a:gd name="T21" fmla="*/ 29 h 44"/>
                <a:gd name="T22" fmla="*/ 31 w 42"/>
                <a:gd name="T23" fmla="*/ 33 h 44"/>
                <a:gd name="T24" fmla="*/ 27 w 42"/>
                <a:gd name="T25" fmla="*/ 36 h 44"/>
                <a:gd name="T26" fmla="*/ 28 w 42"/>
                <a:gd name="T27" fmla="*/ 38 h 44"/>
                <a:gd name="T28" fmla="*/ 26 w 42"/>
                <a:gd name="T29" fmla="*/ 43 h 44"/>
                <a:gd name="T30" fmla="*/ 22 w 42"/>
                <a:gd name="T31" fmla="*/ 40 h 44"/>
                <a:gd name="T32" fmla="*/ 22 w 42"/>
                <a:gd name="T33" fmla="*/ 39 h 44"/>
                <a:gd name="T34" fmla="*/ 17 w 42"/>
                <a:gd name="T35" fmla="*/ 39 h 44"/>
                <a:gd name="T36" fmla="*/ 13 w 42"/>
                <a:gd name="T37" fmla="*/ 38 h 44"/>
                <a:gd name="T38" fmla="*/ 13 w 42"/>
                <a:gd name="T39" fmla="*/ 38 h 44"/>
                <a:gd name="T40" fmla="*/ 0 w 42"/>
                <a:gd name="T41" fmla="*/ 38 h 44"/>
                <a:gd name="T42" fmla="*/ 0 w 42"/>
                <a:gd name="T43" fmla="*/ 25 h 44"/>
                <a:gd name="T44" fmla="*/ 3 w 42"/>
                <a:gd name="T45" fmla="*/ 22 h 44"/>
                <a:gd name="T46" fmla="*/ 7 w 42"/>
                <a:gd name="T47" fmla="*/ 17 h 44"/>
                <a:gd name="T48" fmla="*/ 9 w 42"/>
                <a:gd name="T49" fmla="*/ 14 h 44"/>
                <a:gd name="T50" fmla="*/ 15 w 42"/>
                <a:gd name="T51" fmla="*/ 14 h 44"/>
                <a:gd name="T52" fmla="*/ 21 w 42"/>
                <a:gd name="T53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4">
                  <a:moveTo>
                    <a:pt x="21" y="13"/>
                  </a:moveTo>
                  <a:cubicBezTo>
                    <a:pt x="22" y="14"/>
                    <a:pt x="22" y="15"/>
                    <a:pt x="22" y="15"/>
                  </a:cubicBezTo>
                  <a:cubicBezTo>
                    <a:pt x="23" y="17"/>
                    <a:pt x="22" y="20"/>
                    <a:pt x="24" y="19"/>
                  </a:cubicBezTo>
                  <a:cubicBezTo>
                    <a:pt x="26" y="19"/>
                    <a:pt x="25" y="16"/>
                    <a:pt x="25" y="15"/>
                  </a:cubicBezTo>
                  <a:cubicBezTo>
                    <a:pt x="25" y="10"/>
                    <a:pt x="28" y="6"/>
                    <a:pt x="30" y="3"/>
                  </a:cubicBezTo>
                  <a:cubicBezTo>
                    <a:pt x="32" y="0"/>
                    <a:pt x="33" y="3"/>
                    <a:pt x="34" y="5"/>
                  </a:cubicBezTo>
                  <a:cubicBezTo>
                    <a:pt x="34" y="8"/>
                    <a:pt x="34" y="11"/>
                    <a:pt x="33" y="15"/>
                  </a:cubicBezTo>
                  <a:cubicBezTo>
                    <a:pt x="37" y="14"/>
                    <a:pt x="39" y="11"/>
                    <a:pt x="42" y="10"/>
                  </a:cubicBezTo>
                  <a:cubicBezTo>
                    <a:pt x="39" y="14"/>
                    <a:pt x="39" y="18"/>
                    <a:pt x="40" y="23"/>
                  </a:cubicBezTo>
                  <a:cubicBezTo>
                    <a:pt x="41" y="24"/>
                    <a:pt x="40" y="25"/>
                    <a:pt x="39" y="26"/>
                  </a:cubicBezTo>
                  <a:cubicBezTo>
                    <a:pt x="38" y="27"/>
                    <a:pt x="37" y="28"/>
                    <a:pt x="37" y="29"/>
                  </a:cubicBezTo>
                  <a:cubicBezTo>
                    <a:pt x="37" y="34"/>
                    <a:pt x="35" y="34"/>
                    <a:pt x="31" y="33"/>
                  </a:cubicBezTo>
                  <a:cubicBezTo>
                    <a:pt x="28" y="32"/>
                    <a:pt x="26" y="33"/>
                    <a:pt x="27" y="36"/>
                  </a:cubicBezTo>
                  <a:cubicBezTo>
                    <a:pt x="27" y="37"/>
                    <a:pt x="28" y="38"/>
                    <a:pt x="28" y="38"/>
                  </a:cubicBezTo>
                  <a:cubicBezTo>
                    <a:pt x="28" y="41"/>
                    <a:pt x="28" y="43"/>
                    <a:pt x="26" y="43"/>
                  </a:cubicBezTo>
                  <a:cubicBezTo>
                    <a:pt x="24" y="44"/>
                    <a:pt x="23" y="42"/>
                    <a:pt x="22" y="40"/>
                  </a:cubicBezTo>
                  <a:cubicBezTo>
                    <a:pt x="22" y="40"/>
                    <a:pt x="22" y="39"/>
                    <a:pt x="22" y="39"/>
                  </a:cubicBezTo>
                  <a:cubicBezTo>
                    <a:pt x="20" y="42"/>
                    <a:pt x="20" y="42"/>
                    <a:pt x="17" y="39"/>
                  </a:cubicBezTo>
                  <a:cubicBezTo>
                    <a:pt x="16" y="38"/>
                    <a:pt x="15" y="37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9" y="35"/>
                    <a:pt x="4" y="37"/>
                    <a:pt x="0" y="38"/>
                  </a:cubicBezTo>
                  <a:cubicBezTo>
                    <a:pt x="3" y="33"/>
                    <a:pt x="1" y="29"/>
                    <a:pt x="0" y="25"/>
                  </a:cubicBezTo>
                  <a:cubicBezTo>
                    <a:pt x="0" y="21"/>
                    <a:pt x="0" y="22"/>
                    <a:pt x="3" y="22"/>
                  </a:cubicBezTo>
                  <a:cubicBezTo>
                    <a:pt x="8" y="23"/>
                    <a:pt x="9" y="23"/>
                    <a:pt x="7" y="17"/>
                  </a:cubicBezTo>
                  <a:cubicBezTo>
                    <a:pt x="6" y="15"/>
                    <a:pt x="7" y="14"/>
                    <a:pt x="9" y="14"/>
                  </a:cubicBezTo>
                  <a:cubicBezTo>
                    <a:pt x="11" y="15"/>
                    <a:pt x="13" y="16"/>
                    <a:pt x="15" y="14"/>
                  </a:cubicBezTo>
                  <a:cubicBezTo>
                    <a:pt x="16" y="12"/>
                    <a:pt x="19" y="11"/>
                    <a:pt x="21" y="13"/>
                  </a:cubicBezTo>
                  <a:close/>
                </a:path>
              </a:pathLst>
            </a:custGeom>
            <a:solidFill>
              <a:srgbClr val="E5B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257">
              <a:extLst>
                <a:ext uri="{FF2B5EF4-FFF2-40B4-BE49-F238E27FC236}">
                  <a16:creationId xmlns:a16="http://schemas.microsoft.com/office/drawing/2014/main" id="{21933DAB-E797-A919-D3BB-3FE7F250CA77}"/>
                </a:ext>
              </a:extLst>
            </p:cNvPr>
            <p:cNvSpPr/>
            <p:nvPr userDrawn="1"/>
          </p:nvSpPr>
          <p:spPr bwMode="auto">
            <a:xfrm>
              <a:off x="9885363" y="6545263"/>
              <a:ext cx="79375" cy="68263"/>
            </a:xfrm>
            <a:custGeom>
              <a:avLst/>
              <a:gdLst>
                <a:gd name="T0" fmla="*/ 21 w 21"/>
                <a:gd name="T1" fmla="*/ 10 h 18"/>
                <a:gd name="T2" fmla="*/ 16 w 21"/>
                <a:gd name="T3" fmla="*/ 17 h 18"/>
                <a:gd name="T4" fmla="*/ 12 w 21"/>
                <a:gd name="T5" fmla="*/ 18 h 18"/>
                <a:gd name="T6" fmla="*/ 10 w 21"/>
                <a:gd name="T7" fmla="*/ 17 h 18"/>
                <a:gd name="T8" fmla="*/ 12 w 21"/>
                <a:gd name="T9" fmla="*/ 14 h 18"/>
                <a:gd name="T10" fmla="*/ 13 w 21"/>
                <a:gd name="T11" fmla="*/ 10 h 18"/>
                <a:gd name="T12" fmla="*/ 9 w 21"/>
                <a:gd name="T13" fmla="*/ 10 h 18"/>
                <a:gd name="T14" fmla="*/ 1 w 21"/>
                <a:gd name="T15" fmla="*/ 7 h 18"/>
                <a:gd name="T16" fmla="*/ 2 w 21"/>
                <a:gd name="T17" fmla="*/ 1 h 18"/>
                <a:gd name="T18" fmla="*/ 5 w 21"/>
                <a:gd name="T19" fmla="*/ 5 h 18"/>
                <a:gd name="T20" fmla="*/ 21 w 21"/>
                <a:gd name="T2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8">
                  <a:moveTo>
                    <a:pt x="21" y="10"/>
                  </a:moveTo>
                  <a:cubicBezTo>
                    <a:pt x="20" y="12"/>
                    <a:pt x="15" y="12"/>
                    <a:pt x="16" y="17"/>
                  </a:cubicBezTo>
                  <a:cubicBezTo>
                    <a:pt x="16" y="18"/>
                    <a:pt x="14" y="18"/>
                    <a:pt x="12" y="18"/>
                  </a:cubicBezTo>
                  <a:cubicBezTo>
                    <a:pt x="11" y="18"/>
                    <a:pt x="10" y="18"/>
                    <a:pt x="10" y="17"/>
                  </a:cubicBezTo>
                  <a:cubicBezTo>
                    <a:pt x="9" y="16"/>
                    <a:pt x="11" y="15"/>
                    <a:pt x="12" y="14"/>
                  </a:cubicBezTo>
                  <a:cubicBezTo>
                    <a:pt x="13" y="13"/>
                    <a:pt x="14" y="13"/>
                    <a:pt x="13" y="10"/>
                  </a:cubicBezTo>
                  <a:cubicBezTo>
                    <a:pt x="11" y="8"/>
                    <a:pt x="11" y="9"/>
                    <a:pt x="9" y="10"/>
                  </a:cubicBezTo>
                  <a:cubicBezTo>
                    <a:pt x="5" y="14"/>
                    <a:pt x="4" y="13"/>
                    <a:pt x="1" y="7"/>
                  </a:cubicBezTo>
                  <a:cubicBezTo>
                    <a:pt x="0" y="5"/>
                    <a:pt x="0" y="2"/>
                    <a:pt x="2" y="1"/>
                  </a:cubicBezTo>
                  <a:cubicBezTo>
                    <a:pt x="5" y="0"/>
                    <a:pt x="4" y="4"/>
                    <a:pt x="5" y="5"/>
                  </a:cubicBezTo>
                  <a:cubicBezTo>
                    <a:pt x="11" y="2"/>
                    <a:pt x="20" y="4"/>
                    <a:pt x="21" y="10"/>
                  </a:cubicBezTo>
                  <a:close/>
                </a:path>
              </a:pathLst>
            </a:custGeom>
            <a:solidFill>
              <a:srgbClr val="E1B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258">
              <a:extLst>
                <a:ext uri="{FF2B5EF4-FFF2-40B4-BE49-F238E27FC236}">
                  <a16:creationId xmlns:a16="http://schemas.microsoft.com/office/drawing/2014/main" id="{67A2CC5E-FB62-2F38-B034-30772F9C9583}"/>
                </a:ext>
              </a:extLst>
            </p:cNvPr>
            <p:cNvSpPr/>
            <p:nvPr userDrawn="1"/>
          </p:nvSpPr>
          <p:spPr bwMode="auto">
            <a:xfrm>
              <a:off x="9907588" y="6477000"/>
              <a:ext cx="63500" cy="79375"/>
            </a:xfrm>
            <a:custGeom>
              <a:avLst/>
              <a:gdLst>
                <a:gd name="T0" fmla="*/ 2 w 17"/>
                <a:gd name="T1" fmla="*/ 2 h 21"/>
                <a:gd name="T2" fmla="*/ 12 w 17"/>
                <a:gd name="T3" fmla="*/ 7 h 21"/>
                <a:gd name="T4" fmla="*/ 16 w 17"/>
                <a:gd name="T5" fmla="*/ 15 h 21"/>
                <a:gd name="T6" fmla="*/ 16 w 17"/>
                <a:gd name="T7" fmla="*/ 19 h 21"/>
                <a:gd name="T8" fmla="*/ 12 w 17"/>
                <a:gd name="T9" fmla="*/ 19 h 21"/>
                <a:gd name="T10" fmla="*/ 6 w 17"/>
                <a:gd name="T11" fmla="*/ 17 h 21"/>
                <a:gd name="T12" fmla="*/ 4 w 17"/>
                <a:gd name="T13" fmla="*/ 13 h 21"/>
                <a:gd name="T14" fmla="*/ 3 w 17"/>
                <a:gd name="T15" fmla="*/ 8 h 21"/>
                <a:gd name="T16" fmla="*/ 2 w 17"/>
                <a:gd name="T1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2" y="2"/>
                  </a:moveTo>
                  <a:cubicBezTo>
                    <a:pt x="6" y="0"/>
                    <a:pt x="9" y="2"/>
                    <a:pt x="12" y="7"/>
                  </a:cubicBezTo>
                  <a:cubicBezTo>
                    <a:pt x="13" y="10"/>
                    <a:pt x="12" y="13"/>
                    <a:pt x="16" y="15"/>
                  </a:cubicBezTo>
                  <a:cubicBezTo>
                    <a:pt x="17" y="16"/>
                    <a:pt x="17" y="18"/>
                    <a:pt x="16" y="19"/>
                  </a:cubicBezTo>
                  <a:cubicBezTo>
                    <a:pt x="15" y="20"/>
                    <a:pt x="13" y="21"/>
                    <a:pt x="12" y="19"/>
                  </a:cubicBezTo>
                  <a:cubicBezTo>
                    <a:pt x="10" y="16"/>
                    <a:pt x="8" y="17"/>
                    <a:pt x="6" y="17"/>
                  </a:cubicBezTo>
                  <a:cubicBezTo>
                    <a:pt x="3" y="17"/>
                    <a:pt x="2" y="15"/>
                    <a:pt x="4" y="13"/>
                  </a:cubicBezTo>
                  <a:cubicBezTo>
                    <a:pt x="5" y="11"/>
                    <a:pt x="6" y="10"/>
                    <a:pt x="3" y="8"/>
                  </a:cubicBezTo>
                  <a:cubicBezTo>
                    <a:pt x="0" y="7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E5B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259">
              <a:extLst>
                <a:ext uri="{FF2B5EF4-FFF2-40B4-BE49-F238E27FC236}">
                  <a16:creationId xmlns:a16="http://schemas.microsoft.com/office/drawing/2014/main" id="{AA07C792-70E6-CDD3-3CA1-1773EFCD63AF}"/>
                </a:ext>
              </a:extLst>
            </p:cNvPr>
            <p:cNvSpPr/>
            <p:nvPr userDrawn="1"/>
          </p:nvSpPr>
          <p:spPr bwMode="auto">
            <a:xfrm>
              <a:off x="10113963" y="6413500"/>
              <a:ext cx="65087" cy="71438"/>
            </a:xfrm>
            <a:custGeom>
              <a:avLst/>
              <a:gdLst>
                <a:gd name="T0" fmla="*/ 12 w 17"/>
                <a:gd name="T1" fmla="*/ 11 h 19"/>
                <a:gd name="T2" fmla="*/ 4 w 17"/>
                <a:gd name="T3" fmla="*/ 15 h 19"/>
                <a:gd name="T4" fmla="*/ 0 w 17"/>
                <a:gd name="T5" fmla="*/ 12 h 19"/>
                <a:gd name="T6" fmla="*/ 4 w 17"/>
                <a:gd name="T7" fmla="*/ 8 h 19"/>
                <a:gd name="T8" fmla="*/ 9 w 17"/>
                <a:gd name="T9" fmla="*/ 4 h 19"/>
                <a:gd name="T10" fmla="*/ 13 w 17"/>
                <a:gd name="T11" fmla="*/ 0 h 19"/>
                <a:gd name="T12" fmla="*/ 16 w 17"/>
                <a:gd name="T13" fmla="*/ 1 h 19"/>
                <a:gd name="T14" fmla="*/ 15 w 17"/>
                <a:gd name="T15" fmla="*/ 7 h 19"/>
                <a:gd name="T16" fmla="*/ 12 w 17"/>
                <a:gd name="T1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2" y="11"/>
                  </a:moveTo>
                  <a:cubicBezTo>
                    <a:pt x="9" y="11"/>
                    <a:pt x="7" y="12"/>
                    <a:pt x="4" y="15"/>
                  </a:cubicBezTo>
                  <a:cubicBezTo>
                    <a:pt x="1" y="19"/>
                    <a:pt x="2" y="13"/>
                    <a:pt x="0" y="12"/>
                  </a:cubicBezTo>
                  <a:cubicBezTo>
                    <a:pt x="0" y="9"/>
                    <a:pt x="2" y="8"/>
                    <a:pt x="4" y="8"/>
                  </a:cubicBezTo>
                  <a:cubicBezTo>
                    <a:pt x="7" y="7"/>
                    <a:pt x="8" y="6"/>
                    <a:pt x="9" y="4"/>
                  </a:cubicBezTo>
                  <a:cubicBezTo>
                    <a:pt x="9" y="1"/>
                    <a:pt x="10" y="0"/>
                    <a:pt x="13" y="0"/>
                  </a:cubicBezTo>
                  <a:cubicBezTo>
                    <a:pt x="14" y="0"/>
                    <a:pt x="15" y="0"/>
                    <a:pt x="16" y="1"/>
                  </a:cubicBezTo>
                  <a:cubicBezTo>
                    <a:pt x="17" y="3"/>
                    <a:pt x="16" y="5"/>
                    <a:pt x="15" y="7"/>
                  </a:cubicBezTo>
                  <a:cubicBezTo>
                    <a:pt x="13" y="8"/>
                    <a:pt x="12" y="9"/>
                    <a:pt x="12" y="11"/>
                  </a:cubicBezTo>
                  <a:close/>
                </a:path>
              </a:pathLst>
            </a:custGeom>
            <a:solidFill>
              <a:srgbClr val="DFB6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260">
              <a:extLst>
                <a:ext uri="{FF2B5EF4-FFF2-40B4-BE49-F238E27FC236}">
                  <a16:creationId xmlns:a16="http://schemas.microsoft.com/office/drawing/2014/main" id="{FE8A7F3E-CE4B-4EC4-3632-4F42148F0E7B}"/>
                </a:ext>
              </a:extLst>
            </p:cNvPr>
            <p:cNvSpPr/>
            <p:nvPr userDrawn="1"/>
          </p:nvSpPr>
          <p:spPr bwMode="auto">
            <a:xfrm>
              <a:off x="9858375" y="6561138"/>
              <a:ext cx="22225" cy="25400"/>
            </a:xfrm>
            <a:custGeom>
              <a:avLst/>
              <a:gdLst>
                <a:gd name="T0" fmla="*/ 5 w 6"/>
                <a:gd name="T1" fmla="*/ 5 h 7"/>
                <a:gd name="T2" fmla="*/ 0 w 6"/>
                <a:gd name="T3" fmla="*/ 4 h 7"/>
                <a:gd name="T4" fmla="*/ 3 w 6"/>
                <a:gd name="T5" fmla="*/ 0 h 7"/>
                <a:gd name="T6" fmla="*/ 5 w 6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5"/>
                  </a:moveTo>
                  <a:cubicBezTo>
                    <a:pt x="3" y="7"/>
                    <a:pt x="1" y="6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6" y="0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D5BD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261">
              <a:extLst>
                <a:ext uri="{FF2B5EF4-FFF2-40B4-BE49-F238E27FC236}">
                  <a16:creationId xmlns:a16="http://schemas.microsoft.com/office/drawing/2014/main" id="{2CCA09B3-E4DC-B40C-D6FD-63A40E0F9112}"/>
                </a:ext>
              </a:extLst>
            </p:cNvPr>
            <p:cNvSpPr/>
            <p:nvPr userDrawn="1"/>
          </p:nvSpPr>
          <p:spPr bwMode="auto">
            <a:xfrm>
              <a:off x="10731500" y="6500813"/>
              <a:ext cx="87312" cy="60325"/>
            </a:xfrm>
            <a:custGeom>
              <a:avLst/>
              <a:gdLst>
                <a:gd name="T0" fmla="*/ 1 w 23"/>
                <a:gd name="T1" fmla="*/ 3 h 16"/>
                <a:gd name="T2" fmla="*/ 20 w 23"/>
                <a:gd name="T3" fmla="*/ 11 h 16"/>
                <a:gd name="T4" fmla="*/ 16 w 23"/>
                <a:gd name="T5" fmla="*/ 15 h 16"/>
                <a:gd name="T6" fmla="*/ 11 w 23"/>
                <a:gd name="T7" fmla="*/ 13 h 16"/>
                <a:gd name="T8" fmla="*/ 3 w 23"/>
                <a:gd name="T9" fmla="*/ 8 h 16"/>
                <a:gd name="T10" fmla="*/ 1 w 23"/>
                <a:gd name="T1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1" y="3"/>
                  </a:moveTo>
                  <a:cubicBezTo>
                    <a:pt x="9" y="0"/>
                    <a:pt x="18" y="6"/>
                    <a:pt x="20" y="11"/>
                  </a:cubicBezTo>
                  <a:cubicBezTo>
                    <a:pt x="23" y="16"/>
                    <a:pt x="18" y="15"/>
                    <a:pt x="16" y="15"/>
                  </a:cubicBezTo>
                  <a:cubicBezTo>
                    <a:pt x="13" y="15"/>
                    <a:pt x="12" y="14"/>
                    <a:pt x="11" y="13"/>
                  </a:cubicBezTo>
                  <a:cubicBezTo>
                    <a:pt x="9" y="10"/>
                    <a:pt x="7" y="8"/>
                    <a:pt x="3" y="8"/>
                  </a:cubicBezTo>
                  <a:cubicBezTo>
                    <a:pt x="0" y="8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E0B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262">
              <a:extLst>
                <a:ext uri="{FF2B5EF4-FFF2-40B4-BE49-F238E27FC236}">
                  <a16:creationId xmlns:a16="http://schemas.microsoft.com/office/drawing/2014/main" id="{1C85A1F4-7D0F-3729-BC3E-C9F8EADFE595}"/>
                </a:ext>
              </a:extLst>
            </p:cNvPr>
            <p:cNvSpPr/>
            <p:nvPr userDrawn="1"/>
          </p:nvSpPr>
          <p:spPr bwMode="auto">
            <a:xfrm>
              <a:off x="10694988" y="6465888"/>
              <a:ext cx="30162" cy="30163"/>
            </a:xfrm>
            <a:custGeom>
              <a:avLst/>
              <a:gdLst>
                <a:gd name="T0" fmla="*/ 8 w 8"/>
                <a:gd name="T1" fmla="*/ 3 h 8"/>
                <a:gd name="T2" fmla="*/ 0 w 8"/>
                <a:gd name="T3" fmla="*/ 4 h 8"/>
                <a:gd name="T4" fmla="*/ 3 w 8"/>
                <a:gd name="T5" fmla="*/ 0 h 8"/>
                <a:gd name="T6" fmla="*/ 8 w 8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3"/>
                  </a:moveTo>
                  <a:cubicBezTo>
                    <a:pt x="5" y="8"/>
                    <a:pt x="3" y="8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5" y="0"/>
                    <a:pt x="7" y="0"/>
                    <a:pt x="8" y="3"/>
                  </a:cubicBezTo>
                  <a:close/>
                </a:path>
              </a:pathLst>
            </a:custGeom>
            <a:solidFill>
              <a:srgbClr val="E0B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263">
              <a:extLst>
                <a:ext uri="{FF2B5EF4-FFF2-40B4-BE49-F238E27FC236}">
                  <a16:creationId xmlns:a16="http://schemas.microsoft.com/office/drawing/2014/main" id="{5E6124B2-404F-B8F4-B4C8-8ED86A15291D}"/>
                </a:ext>
              </a:extLst>
            </p:cNvPr>
            <p:cNvSpPr/>
            <p:nvPr userDrawn="1"/>
          </p:nvSpPr>
          <p:spPr bwMode="auto">
            <a:xfrm>
              <a:off x="10533063" y="5973763"/>
              <a:ext cx="66675" cy="47625"/>
            </a:xfrm>
            <a:custGeom>
              <a:avLst/>
              <a:gdLst>
                <a:gd name="T0" fmla="*/ 5 w 18"/>
                <a:gd name="T1" fmla="*/ 4 h 13"/>
                <a:gd name="T2" fmla="*/ 11 w 18"/>
                <a:gd name="T3" fmla="*/ 1 h 13"/>
                <a:gd name="T4" fmla="*/ 16 w 18"/>
                <a:gd name="T5" fmla="*/ 2 h 13"/>
                <a:gd name="T6" fmla="*/ 14 w 18"/>
                <a:gd name="T7" fmla="*/ 5 h 13"/>
                <a:gd name="T8" fmla="*/ 9 w 18"/>
                <a:gd name="T9" fmla="*/ 10 h 13"/>
                <a:gd name="T10" fmla="*/ 3 w 18"/>
                <a:gd name="T11" fmla="*/ 11 h 13"/>
                <a:gd name="T12" fmla="*/ 2 w 18"/>
                <a:gd name="T13" fmla="*/ 5 h 13"/>
                <a:gd name="T14" fmla="*/ 5 w 18"/>
                <a:gd name="T1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3">
                  <a:moveTo>
                    <a:pt x="5" y="4"/>
                  </a:moveTo>
                  <a:cubicBezTo>
                    <a:pt x="7" y="4"/>
                    <a:pt x="9" y="2"/>
                    <a:pt x="11" y="1"/>
                  </a:cubicBezTo>
                  <a:cubicBezTo>
                    <a:pt x="13" y="0"/>
                    <a:pt x="15" y="0"/>
                    <a:pt x="16" y="2"/>
                  </a:cubicBezTo>
                  <a:cubicBezTo>
                    <a:pt x="18" y="4"/>
                    <a:pt x="15" y="4"/>
                    <a:pt x="14" y="5"/>
                  </a:cubicBezTo>
                  <a:cubicBezTo>
                    <a:pt x="12" y="7"/>
                    <a:pt x="10" y="9"/>
                    <a:pt x="9" y="10"/>
                  </a:cubicBezTo>
                  <a:cubicBezTo>
                    <a:pt x="7" y="12"/>
                    <a:pt x="5" y="13"/>
                    <a:pt x="3" y="11"/>
                  </a:cubicBezTo>
                  <a:cubicBezTo>
                    <a:pt x="0" y="10"/>
                    <a:pt x="0" y="8"/>
                    <a:pt x="2" y="5"/>
                  </a:cubicBezTo>
                  <a:cubicBezTo>
                    <a:pt x="3" y="5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264">
              <a:extLst>
                <a:ext uri="{FF2B5EF4-FFF2-40B4-BE49-F238E27FC236}">
                  <a16:creationId xmlns:a16="http://schemas.microsoft.com/office/drawing/2014/main" id="{89B92D81-C15F-9E8B-3FC9-D49F872B2519}"/>
                </a:ext>
              </a:extLst>
            </p:cNvPr>
            <p:cNvSpPr/>
            <p:nvPr userDrawn="1"/>
          </p:nvSpPr>
          <p:spPr bwMode="auto">
            <a:xfrm>
              <a:off x="10753725" y="6451600"/>
              <a:ext cx="46037" cy="44450"/>
            </a:xfrm>
            <a:custGeom>
              <a:avLst/>
              <a:gdLst>
                <a:gd name="T0" fmla="*/ 1 w 12"/>
                <a:gd name="T1" fmla="*/ 9 h 12"/>
                <a:gd name="T2" fmla="*/ 9 w 12"/>
                <a:gd name="T3" fmla="*/ 0 h 12"/>
                <a:gd name="T4" fmla="*/ 11 w 12"/>
                <a:gd name="T5" fmla="*/ 4 h 12"/>
                <a:gd name="T6" fmla="*/ 5 w 12"/>
                <a:gd name="T7" fmla="*/ 11 h 12"/>
                <a:gd name="T8" fmla="*/ 1 w 1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9"/>
                  </a:moveTo>
                  <a:cubicBezTo>
                    <a:pt x="1" y="6"/>
                    <a:pt x="6" y="0"/>
                    <a:pt x="9" y="0"/>
                  </a:cubicBezTo>
                  <a:cubicBezTo>
                    <a:pt x="12" y="0"/>
                    <a:pt x="11" y="3"/>
                    <a:pt x="11" y="4"/>
                  </a:cubicBezTo>
                  <a:cubicBezTo>
                    <a:pt x="9" y="6"/>
                    <a:pt x="7" y="9"/>
                    <a:pt x="5" y="11"/>
                  </a:cubicBezTo>
                  <a:cubicBezTo>
                    <a:pt x="3" y="12"/>
                    <a:pt x="0" y="12"/>
                    <a:pt x="1" y="9"/>
                  </a:cubicBezTo>
                  <a:close/>
                </a:path>
              </a:pathLst>
            </a:custGeom>
            <a:solidFill>
              <a:srgbClr val="DFB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265">
              <a:extLst>
                <a:ext uri="{FF2B5EF4-FFF2-40B4-BE49-F238E27FC236}">
                  <a16:creationId xmlns:a16="http://schemas.microsoft.com/office/drawing/2014/main" id="{555B68B0-BC92-195A-FE4A-0104107F39AA}"/>
                </a:ext>
              </a:extLst>
            </p:cNvPr>
            <p:cNvSpPr/>
            <p:nvPr userDrawn="1"/>
          </p:nvSpPr>
          <p:spPr bwMode="auto">
            <a:xfrm>
              <a:off x="11884025" y="6067425"/>
              <a:ext cx="30162" cy="38100"/>
            </a:xfrm>
            <a:custGeom>
              <a:avLst/>
              <a:gdLst>
                <a:gd name="T0" fmla="*/ 7 w 8"/>
                <a:gd name="T1" fmla="*/ 8 h 10"/>
                <a:gd name="T2" fmla="*/ 1 w 8"/>
                <a:gd name="T3" fmla="*/ 4 h 10"/>
                <a:gd name="T4" fmla="*/ 3 w 8"/>
                <a:gd name="T5" fmla="*/ 0 h 10"/>
                <a:gd name="T6" fmla="*/ 7 w 8"/>
                <a:gd name="T7" fmla="*/ 3 h 10"/>
                <a:gd name="T8" fmla="*/ 7 w 8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7" y="8"/>
                  </a:moveTo>
                  <a:cubicBezTo>
                    <a:pt x="4" y="7"/>
                    <a:pt x="0" y="10"/>
                    <a:pt x="1" y="4"/>
                  </a:cubicBezTo>
                  <a:cubicBezTo>
                    <a:pt x="1" y="3"/>
                    <a:pt x="1" y="0"/>
                    <a:pt x="3" y="0"/>
                  </a:cubicBezTo>
                  <a:cubicBezTo>
                    <a:pt x="5" y="0"/>
                    <a:pt x="6" y="2"/>
                    <a:pt x="7" y="3"/>
                  </a:cubicBezTo>
                  <a:cubicBezTo>
                    <a:pt x="8" y="5"/>
                    <a:pt x="8" y="6"/>
                    <a:pt x="7" y="8"/>
                  </a:cubicBezTo>
                  <a:close/>
                </a:path>
              </a:pathLst>
            </a:custGeom>
            <a:solidFill>
              <a:srgbClr val="E3B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266">
              <a:extLst>
                <a:ext uri="{FF2B5EF4-FFF2-40B4-BE49-F238E27FC236}">
                  <a16:creationId xmlns:a16="http://schemas.microsoft.com/office/drawing/2014/main" id="{861939AD-6073-5A9E-F8FF-EF4EBEDDE54C}"/>
                </a:ext>
              </a:extLst>
            </p:cNvPr>
            <p:cNvSpPr/>
            <p:nvPr userDrawn="1"/>
          </p:nvSpPr>
          <p:spPr bwMode="auto">
            <a:xfrm>
              <a:off x="11703050" y="6418263"/>
              <a:ext cx="236537" cy="209550"/>
            </a:xfrm>
            <a:custGeom>
              <a:avLst/>
              <a:gdLst>
                <a:gd name="T0" fmla="*/ 42 w 63"/>
                <a:gd name="T1" fmla="*/ 4 h 56"/>
                <a:gd name="T2" fmla="*/ 48 w 63"/>
                <a:gd name="T3" fmla="*/ 8 h 56"/>
                <a:gd name="T4" fmla="*/ 52 w 63"/>
                <a:gd name="T5" fmla="*/ 9 h 56"/>
                <a:gd name="T6" fmla="*/ 57 w 63"/>
                <a:gd name="T7" fmla="*/ 50 h 56"/>
                <a:gd name="T8" fmla="*/ 53 w 63"/>
                <a:gd name="T9" fmla="*/ 53 h 56"/>
                <a:gd name="T10" fmla="*/ 47 w 63"/>
                <a:gd name="T11" fmla="*/ 56 h 56"/>
                <a:gd name="T12" fmla="*/ 45 w 63"/>
                <a:gd name="T13" fmla="*/ 49 h 56"/>
                <a:gd name="T14" fmla="*/ 40 w 63"/>
                <a:gd name="T15" fmla="*/ 38 h 56"/>
                <a:gd name="T16" fmla="*/ 31 w 63"/>
                <a:gd name="T17" fmla="*/ 29 h 56"/>
                <a:gd name="T18" fmla="*/ 25 w 63"/>
                <a:gd name="T19" fmla="*/ 23 h 56"/>
                <a:gd name="T20" fmla="*/ 19 w 63"/>
                <a:gd name="T21" fmla="*/ 21 h 56"/>
                <a:gd name="T22" fmla="*/ 13 w 63"/>
                <a:gd name="T23" fmla="*/ 22 h 56"/>
                <a:gd name="T24" fmla="*/ 9 w 63"/>
                <a:gd name="T25" fmla="*/ 22 h 56"/>
                <a:gd name="T26" fmla="*/ 9 w 63"/>
                <a:gd name="T27" fmla="*/ 23 h 56"/>
                <a:gd name="T28" fmla="*/ 0 w 63"/>
                <a:gd name="T29" fmla="*/ 25 h 56"/>
                <a:gd name="T30" fmla="*/ 4 w 63"/>
                <a:gd name="T31" fmla="*/ 12 h 56"/>
                <a:gd name="T32" fmla="*/ 22 w 63"/>
                <a:gd name="T33" fmla="*/ 2 h 56"/>
                <a:gd name="T34" fmla="*/ 18 w 63"/>
                <a:gd name="T35" fmla="*/ 5 h 56"/>
                <a:gd name="T36" fmla="*/ 7 w 63"/>
                <a:gd name="T37" fmla="*/ 14 h 56"/>
                <a:gd name="T38" fmla="*/ 6 w 63"/>
                <a:gd name="T39" fmla="*/ 18 h 56"/>
                <a:gd name="T40" fmla="*/ 13 w 63"/>
                <a:gd name="T41" fmla="*/ 13 h 56"/>
                <a:gd name="T42" fmla="*/ 21 w 63"/>
                <a:gd name="T43" fmla="*/ 7 h 56"/>
                <a:gd name="T44" fmla="*/ 30 w 63"/>
                <a:gd name="T45" fmla="*/ 5 h 56"/>
                <a:gd name="T46" fmla="*/ 41 w 63"/>
                <a:gd name="T47" fmla="*/ 3 h 56"/>
                <a:gd name="T48" fmla="*/ 42 w 63"/>
                <a:gd name="T49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56">
                  <a:moveTo>
                    <a:pt x="42" y="4"/>
                  </a:moveTo>
                  <a:cubicBezTo>
                    <a:pt x="45" y="5"/>
                    <a:pt x="46" y="6"/>
                    <a:pt x="48" y="8"/>
                  </a:cubicBezTo>
                  <a:cubicBezTo>
                    <a:pt x="49" y="9"/>
                    <a:pt x="50" y="11"/>
                    <a:pt x="52" y="9"/>
                  </a:cubicBezTo>
                  <a:cubicBezTo>
                    <a:pt x="63" y="21"/>
                    <a:pt x="63" y="35"/>
                    <a:pt x="57" y="50"/>
                  </a:cubicBezTo>
                  <a:cubicBezTo>
                    <a:pt x="57" y="52"/>
                    <a:pt x="56" y="53"/>
                    <a:pt x="53" y="53"/>
                  </a:cubicBezTo>
                  <a:cubicBezTo>
                    <a:pt x="51" y="54"/>
                    <a:pt x="49" y="55"/>
                    <a:pt x="47" y="56"/>
                  </a:cubicBezTo>
                  <a:cubicBezTo>
                    <a:pt x="46" y="54"/>
                    <a:pt x="47" y="51"/>
                    <a:pt x="45" y="49"/>
                  </a:cubicBezTo>
                  <a:cubicBezTo>
                    <a:pt x="43" y="46"/>
                    <a:pt x="41" y="42"/>
                    <a:pt x="40" y="38"/>
                  </a:cubicBezTo>
                  <a:cubicBezTo>
                    <a:pt x="39" y="34"/>
                    <a:pt x="37" y="30"/>
                    <a:pt x="31" y="29"/>
                  </a:cubicBezTo>
                  <a:cubicBezTo>
                    <a:pt x="28" y="29"/>
                    <a:pt x="26" y="26"/>
                    <a:pt x="25" y="23"/>
                  </a:cubicBezTo>
                  <a:cubicBezTo>
                    <a:pt x="24" y="20"/>
                    <a:pt x="22" y="19"/>
                    <a:pt x="19" y="21"/>
                  </a:cubicBezTo>
                  <a:cubicBezTo>
                    <a:pt x="18" y="22"/>
                    <a:pt x="16" y="22"/>
                    <a:pt x="13" y="22"/>
                  </a:cubicBezTo>
                  <a:cubicBezTo>
                    <a:pt x="12" y="21"/>
                    <a:pt x="11" y="20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6" y="25"/>
                    <a:pt x="3" y="27"/>
                    <a:pt x="0" y="25"/>
                  </a:cubicBezTo>
                  <a:cubicBezTo>
                    <a:pt x="1" y="21"/>
                    <a:pt x="1" y="16"/>
                    <a:pt x="4" y="12"/>
                  </a:cubicBezTo>
                  <a:cubicBezTo>
                    <a:pt x="8" y="5"/>
                    <a:pt x="13" y="0"/>
                    <a:pt x="22" y="2"/>
                  </a:cubicBezTo>
                  <a:cubicBezTo>
                    <a:pt x="22" y="4"/>
                    <a:pt x="19" y="4"/>
                    <a:pt x="18" y="5"/>
                  </a:cubicBezTo>
                  <a:cubicBezTo>
                    <a:pt x="12" y="6"/>
                    <a:pt x="9" y="9"/>
                    <a:pt x="7" y="14"/>
                  </a:cubicBezTo>
                  <a:cubicBezTo>
                    <a:pt x="7" y="15"/>
                    <a:pt x="6" y="16"/>
                    <a:pt x="6" y="18"/>
                  </a:cubicBezTo>
                  <a:cubicBezTo>
                    <a:pt x="8" y="15"/>
                    <a:pt x="11" y="14"/>
                    <a:pt x="13" y="13"/>
                  </a:cubicBezTo>
                  <a:cubicBezTo>
                    <a:pt x="16" y="11"/>
                    <a:pt x="19" y="10"/>
                    <a:pt x="21" y="7"/>
                  </a:cubicBezTo>
                  <a:cubicBezTo>
                    <a:pt x="23" y="5"/>
                    <a:pt x="26" y="4"/>
                    <a:pt x="30" y="5"/>
                  </a:cubicBezTo>
                  <a:cubicBezTo>
                    <a:pt x="34" y="7"/>
                    <a:pt x="37" y="7"/>
                    <a:pt x="41" y="3"/>
                  </a:cubicBezTo>
                  <a:cubicBezTo>
                    <a:pt x="41" y="3"/>
                    <a:pt x="42" y="3"/>
                    <a:pt x="42" y="4"/>
                  </a:cubicBezTo>
                  <a:close/>
                </a:path>
              </a:pathLst>
            </a:custGeom>
            <a:solidFill>
              <a:srgbClr val="F5E3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267">
              <a:extLst>
                <a:ext uri="{FF2B5EF4-FFF2-40B4-BE49-F238E27FC236}">
                  <a16:creationId xmlns:a16="http://schemas.microsoft.com/office/drawing/2014/main" id="{FF424DEB-825C-4F50-4F99-0D96B5DD03E0}"/>
                </a:ext>
              </a:extLst>
            </p:cNvPr>
            <p:cNvSpPr/>
            <p:nvPr userDrawn="1"/>
          </p:nvSpPr>
          <p:spPr bwMode="auto">
            <a:xfrm>
              <a:off x="11676063" y="6500813"/>
              <a:ext cx="207962" cy="153988"/>
            </a:xfrm>
            <a:custGeom>
              <a:avLst/>
              <a:gdLst>
                <a:gd name="T0" fmla="*/ 7 w 55"/>
                <a:gd name="T1" fmla="*/ 3 h 41"/>
                <a:gd name="T2" fmla="*/ 16 w 55"/>
                <a:gd name="T3" fmla="*/ 0 h 41"/>
                <a:gd name="T4" fmla="*/ 16 w 55"/>
                <a:gd name="T5" fmla="*/ 16 h 41"/>
                <a:gd name="T6" fmla="*/ 16 w 55"/>
                <a:gd name="T7" fmla="*/ 19 h 41"/>
                <a:gd name="T8" fmla="*/ 21 w 55"/>
                <a:gd name="T9" fmla="*/ 25 h 41"/>
                <a:gd name="T10" fmla="*/ 23 w 55"/>
                <a:gd name="T11" fmla="*/ 19 h 41"/>
                <a:gd name="T12" fmla="*/ 28 w 55"/>
                <a:gd name="T13" fmla="*/ 8 h 41"/>
                <a:gd name="T14" fmla="*/ 31 w 55"/>
                <a:gd name="T15" fmla="*/ 6 h 41"/>
                <a:gd name="T16" fmla="*/ 33 w 55"/>
                <a:gd name="T17" fmla="*/ 10 h 41"/>
                <a:gd name="T18" fmla="*/ 31 w 55"/>
                <a:gd name="T19" fmla="*/ 22 h 41"/>
                <a:gd name="T20" fmla="*/ 31 w 55"/>
                <a:gd name="T21" fmla="*/ 25 h 41"/>
                <a:gd name="T22" fmla="*/ 34 w 55"/>
                <a:gd name="T23" fmla="*/ 25 h 41"/>
                <a:gd name="T24" fmla="*/ 42 w 55"/>
                <a:gd name="T25" fmla="*/ 26 h 41"/>
                <a:gd name="T26" fmla="*/ 46 w 55"/>
                <a:gd name="T27" fmla="*/ 27 h 41"/>
                <a:gd name="T28" fmla="*/ 53 w 55"/>
                <a:gd name="T29" fmla="*/ 27 h 41"/>
                <a:gd name="T30" fmla="*/ 54 w 55"/>
                <a:gd name="T31" fmla="*/ 34 h 41"/>
                <a:gd name="T32" fmla="*/ 45 w 55"/>
                <a:gd name="T33" fmla="*/ 36 h 41"/>
                <a:gd name="T34" fmla="*/ 40 w 55"/>
                <a:gd name="T35" fmla="*/ 37 h 41"/>
                <a:gd name="T36" fmla="*/ 29 w 55"/>
                <a:gd name="T37" fmla="*/ 37 h 41"/>
                <a:gd name="T38" fmla="*/ 23 w 55"/>
                <a:gd name="T39" fmla="*/ 36 h 41"/>
                <a:gd name="T40" fmla="*/ 16 w 55"/>
                <a:gd name="T41" fmla="*/ 35 h 41"/>
                <a:gd name="T42" fmla="*/ 10 w 55"/>
                <a:gd name="T43" fmla="*/ 22 h 41"/>
                <a:gd name="T44" fmla="*/ 9 w 55"/>
                <a:gd name="T45" fmla="*/ 20 h 41"/>
                <a:gd name="T46" fmla="*/ 7 w 55"/>
                <a:gd name="T47" fmla="*/ 4 h 41"/>
                <a:gd name="T48" fmla="*/ 7 w 55"/>
                <a:gd name="T49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" h="41">
                  <a:moveTo>
                    <a:pt x="7" y="3"/>
                  </a:moveTo>
                  <a:cubicBezTo>
                    <a:pt x="10" y="2"/>
                    <a:pt x="13" y="2"/>
                    <a:pt x="16" y="0"/>
                  </a:cubicBezTo>
                  <a:cubicBezTo>
                    <a:pt x="17" y="5"/>
                    <a:pt x="19" y="10"/>
                    <a:pt x="16" y="16"/>
                  </a:cubicBezTo>
                  <a:cubicBezTo>
                    <a:pt x="16" y="17"/>
                    <a:pt x="16" y="18"/>
                    <a:pt x="16" y="19"/>
                  </a:cubicBezTo>
                  <a:cubicBezTo>
                    <a:pt x="18" y="21"/>
                    <a:pt x="18" y="25"/>
                    <a:pt x="21" y="25"/>
                  </a:cubicBezTo>
                  <a:cubicBezTo>
                    <a:pt x="23" y="25"/>
                    <a:pt x="23" y="21"/>
                    <a:pt x="23" y="19"/>
                  </a:cubicBezTo>
                  <a:cubicBezTo>
                    <a:pt x="24" y="15"/>
                    <a:pt x="26" y="12"/>
                    <a:pt x="28" y="8"/>
                  </a:cubicBezTo>
                  <a:cubicBezTo>
                    <a:pt x="29" y="7"/>
                    <a:pt x="30" y="6"/>
                    <a:pt x="31" y="6"/>
                  </a:cubicBezTo>
                  <a:cubicBezTo>
                    <a:pt x="32" y="7"/>
                    <a:pt x="33" y="8"/>
                    <a:pt x="33" y="10"/>
                  </a:cubicBezTo>
                  <a:cubicBezTo>
                    <a:pt x="31" y="14"/>
                    <a:pt x="34" y="19"/>
                    <a:pt x="31" y="22"/>
                  </a:cubicBezTo>
                  <a:cubicBezTo>
                    <a:pt x="30" y="23"/>
                    <a:pt x="30" y="24"/>
                    <a:pt x="31" y="25"/>
                  </a:cubicBezTo>
                  <a:cubicBezTo>
                    <a:pt x="32" y="26"/>
                    <a:pt x="33" y="25"/>
                    <a:pt x="34" y="25"/>
                  </a:cubicBezTo>
                  <a:cubicBezTo>
                    <a:pt x="37" y="22"/>
                    <a:pt x="40" y="22"/>
                    <a:pt x="42" y="26"/>
                  </a:cubicBezTo>
                  <a:cubicBezTo>
                    <a:pt x="43" y="27"/>
                    <a:pt x="44" y="27"/>
                    <a:pt x="46" y="27"/>
                  </a:cubicBezTo>
                  <a:cubicBezTo>
                    <a:pt x="48" y="26"/>
                    <a:pt x="51" y="27"/>
                    <a:pt x="53" y="27"/>
                  </a:cubicBezTo>
                  <a:cubicBezTo>
                    <a:pt x="55" y="29"/>
                    <a:pt x="55" y="32"/>
                    <a:pt x="54" y="34"/>
                  </a:cubicBezTo>
                  <a:cubicBezTo>
                    <a:pt x="51" y="37"/>
                    <a:pt x="49" y="41"/>
                    <a:pt x="45" y="36"/>
                  </a:cubicBezTo>
                  <a:cubicBezTo>
                    <a:pt x="43" y="35"/>
                    <a:pt x="41" y="36"/>
                    <a:pt x="40" y="37"/>
                  </a:cubicBezTo>
                  <a:cubicBezTo>
                    <a:pt x="36" y="41"/>
                    <a:pt x="32" y="41"/>
                    <a:pt x="29" y="37"/>
                  </a:cubicBezTo>
                  <a:cubicBezTo>
                    <a:pt x="27" y="34"/>
                    <a:pt x="25" y="34"/>
                    <a:pt x="23" y="36"/>
                  </a:cubicBezTo>
                  <a:cubicBezTo>
                    <a:pt x="20" y="38"/>
                    <a:pt x="18" y="39"/>
                    <a:pt x="16" y="35"/>
                  </a:cubicBezTo>
                  <a:cubicBezTo>
                    <a:pt x="13" y="31"/>
                    <a:pt x="9" y="27"/>
                    <a:pt x="10" y="22"/>
                  </a:cubicBezTo>
                  <a:cubicBezTo>
                    <a:pt x="10" y="21"/>
                    <a:pt x="9" y="21"/>
                    <a:pt x="9" y="20"/>
                  </a:cubicBezTo>
                  <a:cubicBezTo>
                    <a:pt x="0" y="13"/>
                    <a:pt x="2" y="10"/>
                    <a:pt x="7" y="4"/>
                  </a:cubicBezTo>
                  <a:cubicBezTo>
                    <a:pt x="7" y="4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268">
              <a:extLst>
                <a:ext uri="{FF2B5EF4-FFF2-40B4-BE49-F238E27FC236}">
                  <a16:creationId xmlns:a16="http://schemas.microsoft.com/office/drawing/2014/main" id="{CB5BF2F4-B482-A3F3-52C1-3A45C5C75941}"/>
                </a:ext>
              </a:extLst>
            </p:cNvPr>
            <p:cNvSpPr/>
            <p:nvPr userDrawn="1"/>
          </p:nvSpPr>
          <p:spPr bwMode="auto">
            <a:xfrm>
              <a:off x="11684000" y="6300788"/>
              <a:ext cx="131762" cy="120650"/>
            </a:xfrm>
            <a:custGeom>
              <a:avLst/>
              <a:gdLst>
                <a:gd name="T0" fmla="*/ 0 w 35"/>
                <a:gd name="T1" fmla="*/ 12 h 32"/>
                <a:gd name="T2" fmla="*/ 7 w 35"/>
                <a:gd name="T3" fmla="*/ 10 h 32"/>
                <a:gd name="T4" fmla="*/ 10 w 35"/>
                <a:gd name="T5" fmla="*/ 8 h 32"/>
                <a:gd name="T6" fmla="*/ 13 w 35"/>
                <a:gd name="T7" fmla="*/ 4 h 32"/>
                <a:gd name="T8" fmla="*/ 17 w 35"/>
                <a:gd name="T9" fmla="*/ 1 h 32"/>
                <a:gd name="T10" fmla="*/ 23 w 35"/>
                <a:gd name="T11" fmla="*/ 3 h 32"/>
                <a:gd name="T12" fmla="*/ 27 w 35"/>
                <a:gd name="T13" fmla="*/ 0 h 32"/>
                <a:gd name="T14" fmla="*/ 31 w 35"/>
                <a:gd name="T15" fmla="*/ 7 h 32"/>
                <a:gd name="T16" fmla="*/ 28 w 35"/>
                <a:gd name="T17" fmla="*/ 25 h 32"/>
                <a:gd name="T18" fmla="*/ 12 w 35"/>
                <a:gd name="T19" fmla="*/ 29 h 32"/>
                <a:gd name="T20" fmla="*/ 1 w 35"/>
                <a:gd name="T21" fmla="*/ 16 h 32"/>
                <a:gd name="T22" fmla="*/ 0 w 35"/>
                <a:gd name="T23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2">
                  <a:moveTo>
                    <a:pt x="0" y="12"/>
                  </a:moveTo>
                  <a:cubicBezTo>
                    <a:pt x="3" y="13"/>
                    <a:pt x="6" y="15"/>
                    <a:pt x="7" y="10"/>
                  </a:cubicBezTo>
                  <a:cubicBezTo>
                    <a:pt x="8" y="9"/>
                    <a:pt x="8" y="8"/>
                    <a:pt x="10" y="8"/>
                  </a:cubicBezTo>
                  <a:cubicBezTo>
                    <a:pt x="12" y="8"/>
                    <a:pt x="13" y="6"/>
                    <a:pt x="13" y="4"/>
                  </a:cubicBezTo>
                  <a:cubicBezTo>
                    <a:pt x="12" y="0"/>
                    <a:pt x="14" y="0"/>
                    <a:pt x="17" y="1"/>
                  </a:cubicBezTo>
                  <a:cubicBezTo>
                    <a:pt x="19" y="2"/>
                    <a:pt x="21" y="2"/>
                    <a:pt x="23" y="3"/>
                  </a:cubicBezTo>
                  <a:cubicBezTo>
                    <a:pt x="25" y="3"/>
                    <a:pt x="27" y="3"/>
                    <a:pt x="27" y="0"/>
                  </a:cubicBezTo>
                  <a:cubicBezTo>
                    <a:pt x="28" y="2"/>
                    <a:pt x="29" y="5"/>
                    <a:pt x="31" y="7"/>
                  </a:cubicBezTo>
                  <a:cubicBezTo>
                    <a:pt x="35" y="12"/>
                    <a:pt x="34" y="18"/>
                    <a:pt x="28" y="25"/>
                  </a:cubicBezTo>
                  <a:cubicBezTo>
                    <a:pt x="24" y="32"/>
                    <a:pt x="17" y="30"/>
                    <a:pt x="12" y="29"/>
                  </a:cubicBezTo>
                  <a:cubicBezTo>
                    <a:pt x="6" y="28"/>
                    <a:pt x="2" y="22"/>
                    <a:pt x="1" y="16"/>
                  </a:cubicBezTo>
                  <a:cubicBezTo>
                    <a:pt x="1" y="15"/>
                    <a:pt x="1" y="13"/>
                    <a:pt x="0" y="12"/>
                  </a:cubicBezTo>
                  <a:close/>
                </a:path>
              </a:pathLst>
            </a:custGeom>
            <a:solidFill>
              <a:srgbClr val="E2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269">
              <a:extLst>
                <a:ext uri="{FF2B5EF4-FFF2-40B4-BE49-F238E27FC236}">
                  <a16:creationId xmlns:a16="http://schemas.microsoft.com/office/drawing/2014/main" id="{CAB3D4C9-F47A-DDC1-373C-D36BF334025F}"/>
                </a:ext>
              </a:extLst>
            </p:cNvPr>
            <p:cNvSpPr/>
            <p:nvPr userDrawn="1"/>
          </p:nvSpPr>
          <p:spPr bwMode="auto">
            <a:xfrm>
              <a:off x="11514138" y="6388100"/>
              <a:ext cx="95250" cy="96838"/>
            </a:xfrm>
            <a:custGeom>
              <a:avLst/>
              <a:gdLst>
                <a:gd name="T0" fmla="*/ 6 w 25"/>
                <a:gd name="T1" fmla="*/ 0 h 26"/>
                <a:gd name="T2" fmla="*/ 12 w 25"/>
                <a:gd name="T3" fmla="*/ 4 h 26"/>
                <a:gd name="T4" fmla="*/ 14 w 25"/>
                <a:gd name="T5" fmla="*/ 7 h 26"/>
                <a:gd name="T6" fmla="*/ 18 w 25"/>
                <a:gd name="T7" fmla="*/ 7 h 26"/>
                <a:gd name="T8" fmla="*/ 24 w 25"/>
                <a:gd name="T9" fmla="*/ 5 h 26"/>
                <a:gd name="T10" fmla="*/ 24 w 25"/>
                <a:gd name="T11" fmla="*/ 13 h 26"/>
                <a:gd name="T12" fmla="*/ 17 w 25"/>
                <a:gd name="T13" fmla="*/ 23 h 26"/>
                <a:gd name="T14" fmla="*/ 5 w 25"/>
                <a:gd name="T15" fmla="*/ 21 h 26"/>
                <a:gd name="T16" fmla="*/ 6 w 25"/>
                <a:gd name="T1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6">
                  <a:moveTo>
                    <a:pt x="6" y="0"/>
                  </a:moveTo>
                  <a:cubicBezTo>
                    <a:pt x="7" y="3"/>
                    <a:pt x="8" y="7"/>
                    <a:pt x="12" y="4"/>
                  </a:cubicBezTo>
                  <a:cubicBezTo>
                    <a:pt x="14" y="3"/>
                    <a:pt x="14" y="6"/>
                    <a:pt x="14" y="7"/>
                  </a:cubicBezTo>
                  <a:cubicBezTo>
                    <a:pt x="15" y="8"/>
                    <a:pt x="17" y="9"/>
                    <a:pt x="18" y="7"/>
                  </a:cubicBezTo>
                  <a:cubicBezTo>
                    <a:pt x="19" y="2"/>
                    <a:pt x="22" y="5"/>
                    <a:pt x="24" y="5"/>
                  </a:cubicBezTo>
                  <a:cubicBezTo>
                    <a:pt x="22" y="8"/>
                    <a:pt x="24" y="10"/>
                    <a:pt x="24" y="13"/>
                  </a:cubicBezTo>
                  <a:cubicBezTo>
                    <a:pt x="25" y="18"/>
                    <a:pt x="23" y="21"/>
                    <a:pt x="17" y="23"/>
                  </a:cubicBezTo>
                  <a:cubicBezTo>
                    <a:pt x="10" y="26"/>
                    <a:pt x="8" y="25"/>
                    <a:pt x="5" y="21"/>
                  </a:cubicBezTo>
                  <a:cubicBezTo>
                    <a:pt x="0" y="14"/>
                    <a:pt x="1" y="7"/>
                    <a:pt x="6" y="0"/>
                  </a:cubicBezTo>
                  <a:close/>
                </a:path>
              </a:pathLst>
            </a:custGeom>
            <a:solidFill>
              <a:srgbClr val="E9C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70">
              <a:extLst>
                <a:ext uri="{FF2B5EF4-FFF2-40B4-BE49-F238E27FC236}">
                  <a16:creationId xmlns:a16="http://schemas.microsoft.com/office/drawing/2014/main" id="{F23B5BE9-2CF3-6C0C-A5FE-4E775801D695}"/>
                </a:ext>
              </a:extLst>
            </p:cNvPr>
            <p:cNvSpPr/>
            <p:nvPr userDrawn="1"/>
          </p:nvSpPr>
          <p:spPr bwMode="auto">
            <a:xfrm>
              <a:off x="11717338" y="6418263"/>
              <a:ext cx="142875" cy="77788"/>
            </a:xfrm>
            <a:custGeom>
              <a:avLst/>
              <a:gdLst>
                <a:gd name="T0" fmla="*/ 38 w 38"/>
                <a:gd name="T1" fmla="*/ 4 h 21"/>
                <a:gd name="T2" fmla="*/ 26 w 38"/>
                <a:gd name="T3" fmla="*/ 6 h 21"/>
                <a:gd name="T4" fmla="*/ 18 w 38"/>
                <a:gd name="T5" fmla="*/ 7 h 21"/>
                <a:gd name="T6" fmla="*/ 8 w 38"/>
                <a:gd name="T7" fmla="*/ 14 h 21"/>
                <a:gd name="T8" fmla="*/ 3 w 38"/>
                <a:gd name="T9" fmla="*/ 19 h 21"/>
                <a:gd name="T10" fmla="*/ 0 w 38"/>
                <a:gd name="T11" fmla="*/ 20 h 21"/>
                <a:gd name="T12" fmla="*/ 0 w 38"/>
                <a:gd name="T13" fmla="*/ 18 h 21"/>
                <a:gd name="T14" fmla="*/ 5 w 38"/>
                <a:gd name="T15" fmla="*/ 7 h 21"/>
                <a:gd name="T16" fmla="*/ 10 w 38"/>
                <a:gd name="T17" fmla="*/ 4 h 21"/>
                <a:gd name="T18" fmla="*/ 18 w 38"/>
                <a:gd name="T19" fmla="*/ 2 h 21"/>
                <a:gd name="T20" fmla="*/ 30 w 38"/>
                <a:gd name="T21" fmla="*/ 0 h 21"/>
                <a:gd name="T22" fmla="*/ 38 w 38"/>
                <a:gd name="T23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1">
                  <a:moveTo>
                    <a:pt x="38" y="4"/>
                  </a:moveTo>
                  <a:cubicBezTo>
                    <a:pt x="35" y="8"/>
                    <a:pt x="31" y="8"/>
                    <a:pt x="26" y="6"/>
                  </a:cubicBezTo>
                  <a:cubicBezTo>
                    <a:pt x="23" y="5"/>
                    <a:pt x="20" y="5"/>
                    <a:pt x="18" y="7"/>
                  </a:cubicBezTo>
                  <a:cubicBezTo>
                    <a:pt x="16" y="11"/>
                    <a:pt x="12" y="13"/>
                    <a:pt x="8" y="14"/>
                  </a:cubicBezTo>
                  <a:cubicBezTo>
                    <a:pt x="6" y="16"/>
                    <a:pt x="4" y="17"/>
                    <a:pt x="3" y="19"/>
                  </a:cubicBezTo>
                  <a:cubicBezTo>
                    <a:pt x="2" y="20"/>
                    <a:pt x="1" y="21"/>
                    <a:pt x="0" y="20"/>
                  </a:cubicBezTo>
                  <a:cubicBezTo>
                    <a:pt x="0" y="20"/>
                    <a:pt x="0" y="18"/>
                    <a:pt x="0" y="18"/>
                  </a:cubicBezTo>
                  <a:cubicBezTo>
                    <a:pt x="2" y="14"/>
                    <a:pt x="3" y="11"/>
                    <a:pt x="5" y="7"/>
                  </a:cubicBezTo>
                  <a:cubicBezTo>
                    <a:pt x="6" y="6"/>
                    <a:pt x="8" y="5"/>
                    <a:pt x="10" y="4"/>
                  </a:cubicBezTo>
                  <a:cubicBezTo>
                    <a:pt x="13" y="4"/>
                    <a:pt x="16" y="3"/>
                    <a:pt x="18" y="2"/>
                  </a:cubicBezTo>
                  <a:cubicBezTo>
                    <a:pt x="22" y="1"/>
                    <a:pt x="27" y="3"/>
                    <a:pt x="30" y="0"/>
                  </a:cubicBezTo>
                  <a:cubicBezTo>
                    <a:pt x="32" y="3"/>
                    <a:pt x="36" y="1"/>
                    <a:pt x="38" y="4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271">
              <a:extLst>
                <a:ext uri="{FF2B5EF4-FFF2-40B4-BE49-F238E27FC236}">
                  <a16:creationId xmlns:a16="http://schemas.microsoft.com/office/drawing/2014/main" id="{6007F199-EB67-00F8-7A1B-45AB3F38A27B}"/>
                </a:ext>
              </a:extLst>
            </p:cNvPr>
            <p:cNvSpPr/>
            <p:nvPr userDrawn="1"/>
          </p:nvSpPr>
          <p:spPr bwMode="auto">
            <a:xfrm>
              <a:off x="11744325" y="6248400"/>
              <a:ext cx="22225" cy="14288"/>
            </a:xfrm>
            <a:custGeom>
              <a:avLst/>
              <a:gdLst>
                <a:gd name="T0" fmla="*/ 0 w 6"/>
                <a:gd name="T1" fmla="*/ 2 h 4"/>
                <a:gd name="T2" fmla="*/ 5 w 6"/>
                <a:gd name="T3" fmla="*/ 2 h 4"/>
                <a:gd name="T4" fmla="*/ 5 w 6"/>
                <a:gd name="T5" fmla="*/ 3 h 4"/>
                <a:gd name="T6" fmla="*/ 0 w 6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6" y="2"/>
                    <a:pt x="6" y="3"/>
                    <a:pt x="5" y="3"/>
                  </a:cubicBezTo>
                  <a:cubicBezTo>
                    <a:pt x="3" y="4"/>
                    <a:pt x="2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72">
              <a:extLst>
                <a:ext uri="{FF2B5EF4-FFF2-40B4-BE49-F238E27FC236}">
                  <a16:creationId xmlns:a16="http://schemas.microsoft.com/office/drawing/2014/main" id="{E1F521F3-F87A-1E7B-0918-6B2127372747}"/>
                </a:ext>
              </a:extLst>
            </p:cNvPr>
            <p:cNvSpPr/>
            <p:nvPr userDrawn="1"/>
          </p:nvSpPr>
          <p:spPr bwMode="auto">
            <a:xfrm>
              <a:off x="11680825" y="6262688"/>
              <a:ext cx="22225" cy="26988"/>
            </a:xfrm>
            <a:custGeom>
              <a:avLst/>
              <a:gdLst>
                <a:gd name="T0" fmla="*/ 3 w 6"/>
                <a:gd name="T1" fmla="*/ 0 h 7"/>
                <a:gd name="T2" fmla="*/ 3 w 6"/>
                <a:gd name="T3" fmla="*/ 7 h 7"/>
                <a:gd name="T4" fmla="*/ 3 w 6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5" y="2"/>
                    <a:pt x="6" y="4"/>
                    <a:pt x="3" y="7"/>
                  </a:cubicBezTo>
                  <a:cubicBezTo>
                    <a:pt x="5" y="4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FA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73">
              <a:extLst>
                <a:ext uri="{FF2B5EF4-FFF2-40B4-BE49-F238E27FC236}">
                  <a16:creationId xmlns:a16="http://schemas.microsoft.com/office/drawing/2014/main" id="{0116367A-E02D-84CB-F2D2-55965DF7EAC6}"/>
                </a:ext>
              </a:extLst>
            </p:cNvPr>
            <p:cNvSpPr/>
            <p:nvPr userDrawn="1"/>
          </p:nvSpPr>
          <p:spPr bwMode="auto">
            <a:xfrm>
              <a:off x="11842750" y="6086475"/>
              <a:ext cx="30162" cy="33338"/>
            </a:xfrm>
            <a:custGeom>
              <a:avLst/>
              <a:gdLst>
                <a:gd name="T0" fmla="*/ 5 w 8"/>
                <a:gd name="T1" fmla="*/ 9 h 9"/>
                <a:gd name="T2" fmla="*/ 0 w 8"/>
                <a:gd name="T3" fmla="*/ 3 h 9"/>
                <a:gd name="T4" fmla="*/ 3 w 8"/>
                <a:gd name="T5" fmla="*/ 0 h 9"/>
                <a:gd name="T6" fmla="*/ 8 w 8"/>
                <a:gd name="T7" fmla="*/ 5 h 9"/>
                <a:gd name="T8" fmla="*/ 5 w 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5" y="9"/>
                  </a:moveTo>
                  <a:cubicBezTo>
                    <a:pt x="2" y="8"/>
                    <a:pt x="0" y="6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6" y="1"/>
                    <a:pt x="8" y="2"/>
                    <a:pt x="8" y="5"/>
                  </a:cubicBezTo>
                  <a:cubicBezTo>
                    <a:pt x="8" y="7"/>
                    <a:pt x="7" y="9"/>
                    <a:pt x="5" y="9"/>
                  </a:cubicBezTo>
                  <a:close/>
                </a:path>
              </a:pathLst>
            </a:custGeom>
            <a:solidFill>
              <a:srgbClr val="E1B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74">
              <a:extLst>
                <a:ext uri="{FF2B5EF4-FFF2-40B4-BE49-F238E27FC236}">
                  <a16:creationId xmlns:a16="http://schemas.microsoft.com/office/drawing/2014/main" id="{E918CFDC-8BDE-DE1D-B166-D87482F343DB}"/>
                </a:ext>
              </a:extLst>
            </p:cNvPr>
            <p:cNvSpPr/>
            <p:nvPr userDrawn="1"/>
          </p:nvSpPr>
          <p:spPr bwMode="auto">
            <a:xfrm>
              <a:off x="11988800" y="6303963"/>
              <a:ext cx="79375" cy="57150"/>
            </a:xfrm>
            <a:custGeom>
              <a:avLst/>
              <a:gdLst>
                <a:gd name="T0" fmla="*/ 4 w 21"/>
                <a:gd name="T1" fmla="*/ 15 h 15"/>
                <a:gd name="T2" fmla="*/ 1 w 21"/>
                <a:gd name="T3" fmla="*/ 8 h 15"/>
                <a:gd name="T4" fmla="*/ 1 w 21"/>
                <a:gd name="T5" fmla="*/ 4 h 15"/>
                <a:gd name="T6" fmla="*/ 4 w 21"/>
                <a:gd name="T7" fmla="*/ 2 h 15"/>
                <a:gd name="T8" fmla="*/ 8 w 21"/>
                <a:gd name="T9" fmla="*/ 1 h 15"/>
                <a:gd name="T10" fmla="*/ 11 w 21"/>
                <a:gd name="T11" fmla="*/ 1 h 15"/>
                <a:gd name="T12" fmla="*/ 17 w 21"/>
                <a:gd name="T13" fmla="*/ 1 h 15"/>
                <a:gd name="T14" fmla="*/ 20 w 21"/>
                <a:gd name="T15" fmla="*/ 3 h 15"/>
                <a:gd name="T16" fmla="*/ 20 w 21"/>
                <a:gd name="T17" fmla="*/ 6 h 15"/>
                <a:gd name="T18" fmla="*/ 12 w 21"/>
                <a:gd name="T19" fmla="*/ 7 h 15"/>
                <a:gd name="T20" fmla="*/ 6 w 21"/>
                <a:gd name="T21" fmla="*/ 7 h 15"/>
                <a:gd name="T22" fmla="*/ 6 w 21"/>
                <a:gd name="T23" fmla="*/ 11 h 15"/>
                <a:gd name="T24" fmla="*/ 4 w 21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15">
                  <a:moveTo>
                    <a:pt x="4" y="15"/>
                  </a:moveTo>
                  <a:cubicBezTo>
                    <a:pt x="3" y="13"/>
                    <a:pt x="4" y="10"/>
                    <a:pt x="1" y="8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6" y="3"/>
                    <a:pt x="7" y="3"/>
                    <a:pt x="8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3" y="2"/>
                    <a:pt x="15" y="2"/>
                    <a:pt x="17" y="1"/>
                  </a:cubicBezTo>
                  <a:cubicBezTo>
                    <a:pt x="18" y="1"/>
                    <a:pt x="19" y="1"/>
                    <a:pt x="20" y="3"/>
                  </a:cubicBezTo>
                  <a:cubicBezTo>
                    <a:pt x="21" y="4"/>
                    <a:pt x="21" y="5"/>
                    <a:pt x="20" y="6"/>
                  </a:cubicBezTo>
                  <a:cubicBezTo>
                    <a:pt x="17" y="11"/>
                    <a:pt x="17" y="11"/>
                    <a:pt x="12" y="7"/>
                  </a:cubicBezTo>
                  <a:cubicBezTo>
                    <a:pt x="10" y="6"/>
                    <a:pt x="8" y="5"/>
                    <a:pt x="6" y="7"/>
                  </a:cubicBezTo>
                  <a:cubicBezTo>
                    <a:pt x="5" y="9"/>
                    <a:pt x="4" y="10"/>
                    <a:pt x="6" y="11"/>
                  </a:cubicBezTo>
                  <a:cubicBezTo>
                    <a:pt x="8" y="13"/>
                    <a:pt x="8" y="15"/>
                    <a:pt x="4" y="15"/>
                  </a:cubicBezTo>
                  <a:close/>
                </a:path>
              </a:pathLst>
            </a:custGeom>
            <a:solidFill>
              <a:srgbClr val="E0B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75">
              <a:extLst>
                <a:ext uri="{FF2B5EF4-FFF2-40B4-BE49-F238E27FC236}">
                  <a16:creationId xmlns:a16="http://schemas.microsoft.com/office/drawing/2014/main" id="{1FC70480-8E61-7EFC-9B54-4C4A20395F19}"/>
                </a:ext>
              </a:extLst>
            </p:cNvPr>
            <p:cNvSpPr/>
            <p:nvPr userDrawn="1"/>
          </p:nvSpPr>
          <p:spPr bwMode="auto">
            <a:xfrm>
              <a:off x="10396538" y="6405563"/>
              <a:ext cx="161925" cy="169863"/>
            </a:xfrm>
            <a:custGeom>
              <a:avLst/>
              <a:gdLst>
                <a:gd name="T0" fmla="*/ 18 w 43"/>
                <a:gd name="T1" fmla="*/ 0 h 45"/>
                <a:gd name="T2" fmla="*/ 25 w 43"/>
                <a:gd name="T3" fmla="*/ 11 h 45"/>
                <a:gd name="T4" fmla="*/ 38 w 43"/>
                <a:gd name="T5" fmla="*/ 25 h 45"/>
                <a:gd name="T6" fmla="*/ 43 w 43"/>
                <a:gd name="T7" fmla="*/ 42 h 45"/>
                <a:gd name="T8" fmla="*/ 37 w 43"/>
                <a:gd name="T9" fmla="*/ 44 h 45"/>
                <a:gd name="T10" fmla="*/ 35 w 43"/>
                <a:gd name="T11" fmla="*/ 44 h 45"/>
                <a:gd name="T12" fmla="*/ 34 w 43"/>
                <a:gd name="T13" fmla="*/ 40 h 45"/>
                <a:gd name="T14" fmla="*/ 34 w 43"/>
                <a:gd name="T15" fmla="*/ 40 h 45"/>
                <a:gd name="T16" fmla="*/ 32 w 43"/>
                <a:gd name="T17" fmla="*/ 32 h 45"/>
                <a:gd name="T18" fmla="*/ 30 w 43"/>
                <a:gd name="T19" fmla="*/ 31 h 45"/>
                <a:gd name="T20" fmla="*/ 25 w 43"/>
                <a:gd name="T21" fmla="*/ 28 h 45"/>
                <a:gd name="T22" fmla="*/ 18 w 43"/>
                <a:gd name="T23" fmla="*/ 33 h 45"/>
                <a:gd name="T24" fmla="*/ 17 w 43"/>
                <a:gd name="T25" fmla="*/ 35 h 45"/>
                <a:gd name="T26" fmla="*/ 20 w 43"/>
                <a:gd name="T27" fmla="*/ 36 h 45"/>
                <a:gd name="T28" fmla="*/ 25 w 43"/>
                <a:gd name="T29" fmla="*/ 34 h 45"/>
                <a:gd name="T30" fmla="*/ 16 w 43"/>
                <a:gd name="T31" fmla="*/ 44 h 45"/>
                <a:gd name="T32" fmla="*/ 11 w 43"/>
                <a:gd name="T33" fmla="*/ 44 h 45"/>
                <a:gd name="T34" fmla="*/ 11 w 43"/>
                <a:gd name="T35" fmla="*/ 39 h 45"/>
                <a:gd name="T36" fmla="*/ 16 w 43"/>
                <a:gd name="T37" fmla="*/ 29 h 45"/>
                <a:gd name="T38" fmla="*/ 16 w 43"/>
                <a:gd name="T39" fmla="*/ 24 h 45"/>
                <a:gd name="T40" fmla="*/ 10 w 43"/>
                <a:gd name="T41" fmla="*/ 27 h 45"/>
                <a:gd name="T42" fmla="*/ 9 w 43"/>
                <a:gd name="T43" fmla="*/ 29 h 45"/>
                <a:gd name="T44" fmla="*/ 5 w 43"/>
                <a:gd name="T45" fmla="*/ 31 h 45"/>
                <a:gd name="T46" fmla="*/ 2 w 43"/>
                <a:gd name="T47" fmla="*/ 27 h 45"/>
                <a:gd name="T48" fmla="*/ 6 w 43"/>
                <a:gd name="T49" fmla="*/ 24 h 45"/>
                <a:gd name="T50" fmla="*/ 9 w 43"/>
                <a:gd name="T51" fmla="*/ 19 h 45"/>
                <a:gd name="T52" fmla="*/ 1 w 43"/>
                <a:gd name="T53" fmla="*/ 9 h 45"/>
                <a:gd name="T54" fmla="*/ 0 w 43"/>
                <a:gd name="T55" fmla="*/ 7 h 45"/>
                <a:gd name="T56" fmla="*/ 2 w 43"/>
                <a:gd name="T57" fmla="*/ 7 h 45"/>
                <a:gd name="T58" fmla="*/ 13 w 43"/>
                <a:gd name="T59" fmla="*/ 8 h 45"/>
                <a:gd name="T60" fmla="*/ 19 w 43"/>
                <a:gd name="T61" fmla="*/ 7 h 45"/>
                <a:gd name="T62" fmla="*/ 17 w 43"/>
                <a:gd name="T63" fmla="*/ 3 h 45"/>
                <a:gd name="T64" fmla="*/ 18 w 43"/>
                <a:gd name="T6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45">
                  <a:moveTo>
                    <a:pt x="18" y="0"/>
                  </a:moveTo>
                  <a:cubicBezTo>
                    <a:pt x="21" y="3"/>
                    <a:pt x="23" y="7"/>
                    <a:pt x="25" y="11"/>
                  </a:cubicBezTo>
                  <a:cubicBezTo>
                    <a:pt x="27" y="18"/>
                    <a:pt x="33" y="21"/>
                    <a:pt x="38" y="25"/>
                  </a:cubicBezTo>
                  <a:cubicBezTo>
                    <a:pt x="41" y="30"/>
                    <a:pt x="43" y="35"/>
                    <a:pt x="43" y="42"/>
                  </a:cubicBezTo>
                  <a:cubicBezTo>
                    <a:pt x="40" y="39"/>
                    <a:pt x="38" y="39"/>
                    <a:pt x="37" y="44"/>
                  </a:cubicBezTo>
                  <a:cubicBezTo>
                    <a:pt x="37" y="44"/>
                    <a:pt x="36" y="45"/>
                    <a:pt x="35" y="44"/>
                  </a:cubicBezTo>
                  <a:cubicBezTo>
                    <a:pt x="33" y="43"/>
                    <a:pt x="34" y="42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9" y="35"/>
                    <a:pt x="39" y="35"/>
                    <a:pt x="32" y="32"/>
                  </a:cubicBezTo>
                  <a:cubicBezTo>
                    <a:pt x="32" y="32"/>
                    <a:pt x="31" y="32"/>
                    <a:pt x="30" y="31"/>
                  </a:cubicBezTo>
                  <a:cubicBezTo>
                    <a:pt x="28" y="30"/>
                    <a:pt x="28" y="28"/>
                    <a:pt x="25" y="28"/>
                  </a:cubicBezTo>
                  <a:cubicBezTo>
                    <a:pt x="22" y="29"/>
                    <a:pt x="20" y="32"/>
                    <a:pt x="18" y="33"/>
                  </a:cubicBezTo>
                  <a:cubicBezTo>
                    <a:pt x="17" y="33"/>
                    <a:pt x="17" y="34"/>
                    <a:pt x="17" y="35"/>
                  </a:cubicBezTo>
                  <a:cubicBezTo>
                    <a:pt x="18" y="36"/>
                    <a:pt x="19" y="36"/>
                    <a:pt x="20" y="36"/>
                  </a:cubicBezTo>
                  <a:cubicBezTo>
                    <a:pt x="22" y="36"/>
                    <a:pt x="23" y="33"/>
                    <a:pt x="25" y="34"/>
                  </a:cubicBezTo>
                  <a:cubicBezTo>
                    <a:pt x="23" y="38"/>
                    <a:pt x="19" y="40"/>
                    <a:pt x="16" y="44"/>
                  </a:cubicBezTo>
                  <a:cubicBezTo>
                    <a:pt x="15" y="45"/>
                    <a:pt x="13" y="45"/>
                    <a:pt x="11" y="44"/>
                  </a:cubicBezTo>
                  <a:cubicBezTo>
                    <a:pt x="9" y="43"/>
                    <a:pt x="10" y="41"/>
                    <a:pt x="11" y="39"/>
                  </a:cubicBezTo>
                  <a:cubicBezTo>
                    <a:pt x="13" y="36"/>
                    <a:pt x="13" y="32"/>
                    <a:pt x="16" y="29"/>
                  </a:cubicBezTo>
                  <a:cubicBezTo>
                    <a:pt x="17" y="28"/>
                    <a:pt x="19" y="26"/>
                    <a:pt x="16" y="24"/>
                  </a:cubicBezTo>
                  <a:cubicBezTo>
                    <a:pt x="14" y="23"/>
                    <a:pt x="12" y="24"/>
                    <a:pt x="10" y="27"/>
                  </a:cubicBezTo>
                  <a:cubicBezTo>
                    <a:pt x="10" y="27"/>
                    <a:pt x="10" y="29"/>
                    <a:pt x="9" y="29"/>
                  </a:cubicBezTo>
                  <a:cubicBezTo>
                    <a:pt x="8" y="31"/>
                    <a:pt x="7" y="32"/>
                    <a:pt x="5" y="31"/>
                  </a:cubicBezTo>
                  <a:cubicBezTo>
                    <a:pt x="2" y="31"/>
                    <a:pt x="2" y="29"/>
                    <a:pt x="2" y="27"/>
                  </a:cubicBezTo>
                  <a:cubicBezTo>
                    <a:pt x="2" y="25"/>
                    <a:pt x="3" y="24"/>
                    <a:pt x="6" y="24"/>
                  </a:cubicBezTo>
                  <a:cubicBezTo>
                    <a:pt x="9" y="24"/>
                    <a:pt x="10" y="23"/>
                    <a:pt x="9" y="19"/>
                  </a:cubicBezTo>
                  <a:cubicBezTo>
                    <a:pt x="7" y="14"/>
                    <a:pt x="6" y="11"/>
                    <a:pt x="1" y="9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6" y="7"/>
                    <a:pt x="10" y="6"/>
                    <a:pt x="13" y="8"/>
                  </a:cubicBezTo>
                  <a:cubicBezTo>
                    <a:pt x="15" y="9"/>
                    <a:pt x="17" y="9"/>
                    <a:pt x="19" y="7"/>
                  </a:cubicBezTo>
                  <a:cubicBezTo>
                    <a:pt x="20" y="5"/>
                    <a:pt x="18" y="4"/>
                    <a:pt x="17" y="3"/>
                  </a:cubicBezTo>
                  <a:cubicBezTo>
                    <a:pt x="16" y="2"/>
                    <a:pt x="15" y="0"/>
                    <a:pt x="18" y="0"/>
                  </a:cubicBezTo>
                  <a:close/>
                </a:path>
              </a:pathLst>
            </a:custGeom>
            <a:solidFill>
              <a:srgbClr val="E7B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76">
              <a:extLst>
                <a:ext uri="{FF2B5EF4-FFF2-40B4-BE49-F238E27FC236}">
                  <a16:creationId xmlns:a16="http://schemas.microsoft.com/office/drawing/2014/main" id="{6AE58BDD-1B75-41D8-6A50-3AF3D86317EA}"/>
                </a:ext>
              </a:extLst>
            </p:cNvPr>
            <p:cNvSpPr/>
            <p:nvPr userDrawn="1"/>
          </p:nvSpPr>
          <p:spPr bwMode="auto">
            <a:xfrm>
              <a:off x="10448925" y="6500813"/>
              <a:ext cx="98425" cy="55563"/>
            </a:xfrm>
            <a:custGeom>
              <a:avLst/>
              <a:gdLst>
                <a:gd name="T0" fmla="*/ 11 w 26"/>
                <a:gd name="T1" fmla="*/ 9 h 15"/>
                <a:gd name="T2" fmla="*/ 7 w 26"/>
                <a:gd name="T3" fmla="*/ 12 h 15"/>
                <a:gd name="T4" fmla="*/ 1 w 26"/>
                <a:gd name="T5" fmla="*/ 10 h 15"/>
                <a:gd name="T6" fmla="*/ 4 w 26"/>
                <a:gd name="T7" fmla="*/ 6 h 15"/>
                <a:gd name="T8" fmla="*/ 6 w 26"/>
                <a:gd name="T9" fmla="*/ 5 h 15"/>
                <a:gd name="T10" fmla="*/ 16 w 26"/>
                <a:gd name="T11" fmla="*/ 5 h 15"/>
                <a:gd name="T12" fmla="*/ 22 w 26"/>
                <a:gd name="T13" fmla="*/ 7 h 15"/>
                <a:gd name="T14" fmla="*/ 26 w 26"/>
                <a:gd name="T15" fmla="*/ 9 h 15"/>
                <a:gd name="T16" fmla="*/ 23 w 26"/>
                <a:gd name="T17" fmla="*/ 14 h 15"/>
                <a:gd name="T18" fmla="*/ 20 w 26"/>
                <a:gd name="T19" fmla="*/ 15 h 15"/>
                <a:gd name="T20" fmla="*/ 15 w 26"/>
                <a:gd name="T21" fmla="*/ 11 h 15"/>
                <a:gd name="T22" fmla="*/ 11 w 26"/>
                <a:gd name="T2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15">
                  <a:moveTo>
                    <a:pt x="11" y="9"/>
                  </a:moveTo>
                  <a:cubicBezTo>
                    <a:pt x="9" y="9"/>
                    <a:pt x="9" y="11"/>
                    <a:pt x="7" y="12"/>
                  </a:cubicBezTo>
                  <a:cubicBezTo>
                    <a:pt x="5" y="13"/>
                    <a:pt x="3" y="12"/>
                    <a:pt x="1" y="10"/>
                  </a:cubicBezTo>
                  <a:cubicBezTo>
                    <a:pt x="0" y="8"/>
                    <a:pt x="2" y="7"/>
                    <a:pt x="4" y="6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10" y="1"/>
                    <a:pt x="13" y="0"/>
                    <a:pt x="16" y="5"/>
                  </a:cubicBezTo>
                  <a:cubicBezTo>
                    <a:pt x="17" y="7"/>
                    <a:pt x="20" y="6"/>
                    <a:pt x="22" y="7"/>
                  </a:cubicBezTo>
                  <a:cubicBezTo>
                    <a:pt x="23" y="8"/>
                    <a:pt x="26" y="7"/>
                    <a:pt x="26" y="9"/>
                  </a:cubicBezTo>
                  <a:cubicBezTo>
                    <a:pt x="26" y="11"/>
                    <a:pt x="24" y="13"/>
                    <a:pt x="23" y="14"/>
                  </a:cubicBezTo>
                  <a:cubicBezTo>
                    <a:pt x="22" y="14"/>
                    <a:pt x="21" y="15"/>
                    <a:pt x="20" y="15"/>
                  </a:cubicBezTo>
                  <a:cubicBezTo>
                    <a:pt x="17" y="15"/>
                    <a:pt x="15" y="14"/>
                    <a:pt x="15" y="11"/>
                  </a:cubicBezTo>
                  <a:cubicBezTo>
                    <a:pt x="15" y="6"/>
                    <a:pt x="13" y="8"/>
                    <a:pt x="11" y="9"/>
                  </a:cubicBezTo>
                  <a:close/>
                </a:path>
              </a:pathLst>
            </a:custGeom>
            <a:solidFill>
              <a:srgbClr val="E4B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77">
              <a:extLst>
                <a:ext uri="{FF2B5EF4-FFF2-40B4-BE49-F238E27FC236}">
                  <a16:creationId xmlns:a16="http://schemas.microsoft.com/office/drawing/2014/main" id="{F0D36878-0440-4DFF-547F-98299F972B24}"/>
                </a:ext>
              </a:extLst>
            </p:cNvPr>
            <p:cNvSpPr/>
            <p:nvPr userDrawn="1"/>
          </p:nvSpPr>
          <p:spPr bwMode="auto">
            <a:xfrm>
              <a:off x="11318875" y="6519863"/>
              <a:ext cx="214312" cy="236538"/>
            </a:xfrm>
            <a:custGeom>
              <a:avLst/>
              <a:gdLst>
                <a:gd name="T0" fmla="*/ 47 w 57"/>
                <a:gd name="T1" fmla="*/ 47 h 63"/>
                <a:gd name="T2" fmla="*/ 42 w 57"/>
                <a:gd name="T3" fmla="*/ 48 h 63"/>
                <a:gd name="T4" fmla="*/ 39 w 57"/>
                <a:gd name="T5" fmla="*/ 53 h 63"/>
                <a:gd name="T6" fmla="*/ 38 w 57"/>
                <a:gd name="T7" fmla="*/ 57 h 63"/>
                <a:gd name="T8" fmla="*/ 35 w 57"/>
                <a:gd name="T9" fmla="*/ 63 h 63"/>
                <a:gd name="T10" fmla="*/ 32 w 57"/>
                <a:gd name="T11" fmla="*/ 58 h 63"/>
                <a:gd name="T12" fmla="*/ 28 w 57"/>
                <a:gd name="T13" fmla="*/ 49 h 63"/>
                <a:gd name="T14" fmla="*/ 22 w 57"/>
                <a:gd name="T15" fmla="*/ 55 h 63"/>
                <a:gd name="T16" fmla="*/ 12 w 57"/>
                <a:gd name="T17" fmla="*/ 62 h 63"/>
                <a:gd name="T18" fmla="*/ 21 w 57"/>
                <a:gd name="T19" fmla="*/ 48 h 63"/>
                <a:gd name="T20" fmla="*/ 10 w 57"/>
                <a:gd name="T21" fmla="*/ 49 h 63"/>
                <a:gd name="T22" fmla="*/ 6 w 57"/>
                <a:gd name="T23" fmla="*/ 48 h 63"/>
                <a:gd name="T24" fmla="*/ 8 w 57"/>
                <a:gd name="T25" fmla="*/ 45 h 63"/>
                <a:gd name="T26" fmla="*/ 13 w 57"/>
                <a:gd name="T27" fmla="*/ 39 h 63"/>
                <a:gd name="T28" fmla="*/ 15 w 57"/>
                <a:gd name="T29" fmla="*/ 36 h 63"/>
                <a:gd name="T30" fmla="*/ 18 w 57"/>
                <a:gd name="T31" fmla="*/ 35 h 63"/>
                <a:gd name="T32" fmla="*/ 14 w 57"/>
                <a:gd name="T33" fmla="*/ 33 h 63"/>
                <a:gd name="T34" fmla="*/ 6 w 57"/>
                <a:gd name="T35" fmla="*/ 34 h 63"/>
                <a:gd name="T36" fmla="*/ 0 w 57"/>
                <a:gd name="T37" fmla="*/ 33 h 63"/>
                <a:gd name="T38" fmla="*/ 9 w 57"/>
                <a:gd name="T39" fmla="*/ 30 h 63"/>
                <a:gd name="T40" fmla="*/ 11 w 57"/>
                <a:gd name="T41" fmla="*/ 27 h 63"/>
                <a:gd name="T42" fmla="*/ 11 w 57"/>
                <a:gd name="T43" fmla="*/ 24 h 63"/>
                <a:gd name="T44" fmla="*/ 20 w 57"/>
                <a:gd name="T45" fmla="*/ 19 h 63"/>
                <a:gd name="T46" fmla="*/ 23 w 57"/>
                <a:gd name="T47" fmla="*/ 14 h 63"/>
                <a:gd name="T48" fmla="*/ 19 w 57"/>
                <a:gd name="T49" fmla="*/ 1 h 63"/>
                <a:gd name="T50" fmla="*/ 22 w 57"/>
                <a:gd name="T51" fmla="*/ 3 h 63"/>
                <a:gd name="T52" fmla="*/ 24 w 57"/>
                <a:gd name="T53" fmla="*/ 10 h 63"/>
                <a:gd name="T54" fmla="*/ 30 w 57"/>
                <a:gd name="T55" fmla="*/ 15 h 63"/>
                <a:gd name="T56" fmla="*/ 38 w 57"/>
                <a:gd name="T57" fmla="*/ 14 h 63"/>
                <a:gd name="T58" fmla="*/ 40 w 57"/>
                <a:gd name="T59" fmla="*/ 17 h 63"/>
                <a:gd name="T60" fmla="*/ 43 w 57"/>
                <a:gd name="T61" fmla="*/ 23 h 63"/>
                <a:gd name="T62" fmla="*/ 45 w 57"/>
                <a:gd name="T63" fmla="*/ 27 h 63"/>
                <a:gd name="T64" fmla="*/ 46 w 57"/>
                <a:gd name="T65" fmla="*/ 31 h 63"/>
                <a:gd name="T66" fmla="*/ 54 w 57"/>
                <a:gd name="T67" fmla="*/ 33 h 63"/>
                <a:gd name="T68" fmla="*/ 57 w 57"/>
                <a:gd name="T69" fmla="*/ 36 h 63"/>
                <a:gd name="T70" fmla="*/ 53 w 57"/>
                <a:gd name="T71" fmla="*/ 38 h 63"/>
                <a:gd name="T72" fmla="*/ 46 w 57"/>
                <a:gd name="T73" fmla="*/ 36 h 63"/>
                <a:gd name="T74" fmla="*/ 43 w 57"/>
                <a:gd name="T75" fmla="*/ 39 h 63"/>
                <a:gd name="T76" fmla="*/ 47 w 57"/>
                <a:gd name="T77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" h="62">
                  <a:moveTo>
                    <a:pt x="47" y="47"/>
                  </a:moveTo>
                  <a:cubicBezTo>
                    <a:pt x="45" y="48"/>
                    <a:pt x="44" y="48"/>
                    <a:pt x="42" y="48"/>
                  </a:cubicBezTo>
                  <a:cubicBezTo>
                    <a:pt x="39" y="48"/>
                    <a:pt x="36" y="49"/>
                    <a:pt x="39" y="53"/>
                  </a:cubicBezTo>
                  <a:cubicBezTo>
                    <a:pt x="39" y="55"/>
                    <a:pt x="38" y="56"/>
                    <a:pt x="38" y="57"/>
                  </a:cubicBezTo>
                  <a:cubicBezTo>
                    <a:pt x="38" y="60"/>
                    <a:pt x="37" y="63"/>
                    <a:pt x="35" y="63"/>
                  </a:cubicBezTo>
                  <a:cubicBezTo>
                    <a:pt x="32" y="63"/>
                    <a:pt x="32" y="60"/>
                    <a:pt x="32" y="58"/>
                  </a:cubicBezTo>
                  <a:cubicBezTo>
                    <a:pt x="30" y="55"/>
                    <a:pt x="31" y="50"/>
                    <a:pt x="28" y="49"/>
                  </a:cubicBezTo>
                  <a:cubicBezTo>
                    <a:pt x="25" y="48"/>
                    <a:pt x="24" y="53"/>
                    <a:pt x="22" y="55"/>
                  </a:cubicBezTo>
                  <a:cubicBezTo>
                    <a:pt x="19" y="57"/>
                    <a:pt x="16" y="59"/>
                    <a:pt x="12" y="62"/>
                  </a:cubicBezTo>
                  <a:cubicBezTo>
                    <a:pt x="14" y="56"/>
                    <a:pt x="18" y="53"/>
                    <a:pt x="21" y="48"/>
                  </a:cubicBezTo>
                  <a:cubicBezTo>
                    <a:pt x="17" y="48"/>
                    <a:pt x="13" y="49"/>
                    <a:pt x="10" y="49"/>
                  </a:cubicBezTo>
                  <a:cubicBezTo>
                    <a:pt x="8" y="50"/>
                    <a:pt x="7" y="49"/>
                    <a:pt x="6" y="48"/>
                  </a:cubicBezTo>
                  <a:cubicBezTo>
                    <a:pt x="6" y="47"/>
                    <a:pt x="7" y="46"/>
                    <a:pt x="8" y="45"/>
                  </a:cubicBezTo>
                  <a:cubicBezTo>
                    <a:pt x="10" y="44"/>
                    <a:pt x="12" y="41"/>
                    <a:pt x="13" y="39"/>
                  </a:cubicBezTo>
                  <a:cubicBezTo>
                    <a:pt x="13" y="38"/>
                    <a:pt x="14" y="37"/>
                    <a:pt x="15" y="36"/>
                  </a:cubicBezTo>
                  <a:cubicBezTo>
                    <a:pt x="15" y="36"/>
                    <a:pt x="18" y="37"/>
                    <a:pt x="18" y="35"/>
                  </a:cubicBezTo>
                  <a:cubicBezTo>
                    <a:pt x="17" y="33"/>
                    <a:pt x="15" y="34"/>
                    <a:pt x="14" y="33"/>
                  </a:cubicBezTo>
                  <a:cubicBezTo>
                    <a:pt x="11" y="32"/>
                    <a:pt x="9" y="34"/>
                    <a:pt x="6" y="34"/>
                  </a:cubicBezTo>
                  <a:cubicBezTo>
                    <a:pt x="4" y="34"/>
                    <a:pt x="2" y="34"/>
                    <a:pt x="0" y="33"/>
                  </a:cubicBezTo>
                  <a:cubicBezTo>
                    <a:pt x="3" y="30"/>
                    <a:pt x="6" y="31"/>
                    <a:pt x="9" y="30"/>
                  </a:cubicBezTo>
                  <a:cubicBezTo>
                    <a:pt x="12" y="30"/>
                    <a:pt x="14" y="29"/>
                    <a:pt x="11" y="27"/>
                  </a:cubicBezTo>
                  <a:cubicBezTo>
                    <a:pt x="9" y="26"/>
                    <a:pt x="10" y="24"/>
                    <a:pt x="11" y="24"/>
                  </a:cubicBezTo>
                  <a:cubicBezTo>
                    <a:pt x="15" y="23"/>
                    <a:pt x="16" y="19"/>
                    <a:pt x="20" y="19"/>
                  </a:cubicBezTo>
                  <a:cubicBezTo>
                    <a:pt x="23" y="19"/>
                    <a:pt x="23" y="16"/>
                    <a:pt x="23" y="14"/>
                  </a:cubicBezTo>
                  <a:cubicBezTo>
                    <a:pt x="22" y="10"/>
                    <a:pt x="20" y="6"/>
                    <a:pt x="19" y="1"/>
                  </a:cubicBezTo>
                  <a:cubicBezTo>
                    <a:pt x="21" y="0"/>
                    <a:pt x="21" y="2"/>
                    <a:pt x="22" y="3"/>
                  </a:cubicBezTo>
                  <a:cubicBezTo>
                    <a:pt x="23" y="5"/>
                    <a:pt x="23" y="8"/>
                    <a:pt x="24" y="10"/>
                  </a:cubicBezTo>
                  <a:cubicBezTo>
                    <a:pt x="25" y="13"/>
                    <a:pt x="25" y="17"/>
                    <a:pt x="30" y="15"/>
                  </a:cubicBezTo>
                  <a:cubicBezTo>
                    <a:pt x="32" y="14"/>
                    <a:pt x="35" y="15"/>
                    <a:pt x="38" y="14"/>
                  </a:cubicBezTo>
                  <a:cubicBezTo>
                    <a:pt x="40" y="13"/>
                    <a:pt x="40" y="16"/>
                    <a:pt x="40" y="17"/>
                  </a:cubicBezTo>
                  <a:cubicBezTo>
                    <a:pt x="38" y="21"/>
                    <a:pt x="40" y="23"/>
                    <a:pt x="43" y="23"/>
                  </a:cubicBezTo>
                  <a:cubicBezTo>
                    <a:pt x="46" y="24"/>
                    <a:pt x="46" y="25"/>
                    <a:pt x="45" y="27"/>
                  </a:cubicBezTo>
                  <a:cubicBezTo>
                    <a:pt x="42" y="29"/>
                    <a:pt x="44" y="30"/>
                    <a:pt x="46" y="31"/>
                  </a:cubicBezTo>
                  <a:cubicBezTo>
                    <a:pt x="48" y="31"/>
                    <a:pt x="51" y="32"/>
                    <a:pt x="54" y="33"/>
                  </a:cubicBezTo>
                  <a:cubicBezTo>
                    <a:pt x="55" y="33"/>
                    <a:pt x="57" y="34"/>
                    <a:pt x="57" y="36"/>
                  </a:cubicBezTo>
                  <a:cubicBezTo>
                    <a:pt x="57" y="38"/>
                    <a:pt x="55" y="38"/>
                    <a:pt x="53" y="38"/>
                  </a:cubicBezTo>
                  <a:cubicBezTo>
                    <a:pt x="51" y="38"/>
                    <a:pt x="48" y="37"/>
                    <a:pt x="46" y="36"/>
                  </a:cubicBezTo>
                  <a:cubicBezTo>
                    <a:pt x="44" y="36"/>
                    <a:pt x="42" y="37"/>
                    <a:pt x="43" y="39"/>
                  </a:cubicBezTo>
                  <a:cubicBezTo>
                    <a:pt x="45" y="42"/>
                    <a:pt x="44" y="45"/>
                    <a:pt x="47" y="47"/>
                  </a:cubicBezTo>
                  <a:close/>
                </a:path>
              </a:pathLst>
            </a:custGeom>
            <a:solidFill>
              <a:srgbClr val="EDD0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78">
              <a:extLst>
                <a:ext uri="{FF2B5EF4-FFF2-40B4-BE49-F238E27FC236}">
                  <a16:creationId xmlns:a16="http://schemas.microsoft.com/office/drawing/2014/main" id="{2E66B20D-0021-3ABD-7270-753B5FBE918F}"/>
                </a:ext>
              </a:extLst>
            </p:cNvPr>
            <p:cNvSpPr/>
            <p:nvPr userDrawn="1"/>
          </p:nvSpPr>
          <p:spPr bwMode="auto">
            <a:xfrm>
              <a:off x="11149013" y="6534150"/>
              <a:ext cx="98425" cy="123825"/>
            </a:xfrm>
            <a:custGeom>
              <a:avLst/>
              <a:gdLst>
                <a:gd name="T0" fmla="*/ 12 w 26"/>
                <a:gd name="T1" fmla="*/ 27 h 33"/>
                <a:gd name="T2" fmla="*/ 9 w 26"/>
                <a:gd name="T3" fmla="*/ 24 h 33"/>
                <a:gd name="T4" fmla="*/ 7 w 26"/>
                <a:gd name="T5" fmla="*/ 24 h 33"/>
                <a:gd name="T6" fmla="*/ 1 w 26"/>
                <a:gd name="T7" fmla="*/ 20 h 33"/>
                <a:gd name="T8" fmla="*/ 8 w 26"/>
                <a:gd name="T9" fmla="*/ 14 h 33"/>
                <a:gd name="T10" fmla="*/ 9 w 26"/>
                <a:gd name="T11" fmla="*/ 14 h 33"/>
                <a:gd name="T12" fmla="*/ 13 w 26"/>
                <a:gd name="T13" fmla="*/ 13 h 33"/>
                <a:gd name="T14" fmla="*/ 11 w 26"/>
                <a:gd name="T15" fmla="*/ 9 h 33"/>
                <a:gd name="T16" fmla="*/ 14 w 26"/>
                <a:gd name="T17" fmla="*/ 2 h 33"/>
                <a:gd name="T18" fmla="*/ 20 w 26"/>
                <a:gd name="T19" fmla="*/ 4 h 33"/>
                <a:gd name="T20" fmla="*/ 20 w 26"/>
                <a:gd name="T21" fmla="*/ 9 h 33"/>
                <a:gd name="T22" fmla="*/ 20 w 26"/>
                <a:gd name="T23" fmla="*/ 14 h 33"/>
                <a:gd name="T24" fmla="*/ 20 w 26"/>
                <a:gd name="T25" fmla="*/ 17 h 33"/>
                <a:gd name="T26" fmla="*/ 24 w 26"/>
                <a:gd name="T27" fmla="*/ 25 h 33"/>
                <a:gd name="T28" fmla="*/ 26 w 26"/>
                <a:gd name="T29" fmla="*/ 26 h 33"/>
                <a:gd name="T30" fmla="*/ 26 w 26"/>
                <a:gd name="T31" fmla="*/ 27 h 33"/>
                <a:gd name="T32" fmla="*/ 26 w 26"/>
                <a:gd name="T33" fmla="*/ 28 h 33"/>
                <a:gd name="T34" fmla="*/ 21 w 26"/>
                <a:gd name="T35" fmla="*/ 33 h 33"/>
                <a:gd name="T36" fmla="*/ 12 w 26"/>
                <a:gd name="T3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33">
                  <a:moveTo>
                    <a:pt x="12" y="27"/>
                  </a:moveTo>
                  <a:cubicBezTo>
                    <a:pt x="12" y="25"/>
                    <a:pt x="11" y="24"/>
                    <a:pt x="9" y="24"/>
                  </a:cubicBezTo>
                  <a:cubicBezTo>
                    <a:pt x="8" y="24"/>
                    <a:pt x="7" y="24"/>
                    <a:pt x="7" y="24"/>
                  </a:cubicBezTo>
                  <a:cubicBezTo>
                    <a:pt x="4" y="23"/>
                    <a:pt x="0" y="21"/>
                    <a:pt x="1" y="20"/>
                  </a:cubicBezTo>
                  <a:cubicBezTo>
                    <a:pt x="3" y="18"/>
                    <a:pt x="3" y="13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1" y="14"/>
                    <a:pt x="13" y="14"/>
                    <a:pt x="13" y="13"/>
                  </a:cubicBezTo>
                  <a:cubicBezTo>
                    <a:pt x="14" y="11"/>
                    <a:pt x="12" y="10"/>
                    <a:pt x="11" y="9"/>
                  </a:cubicBezTo>
                  <a:cubicBezTo>
                    <a:pt x="10" y="6"/>
                    <a:pt x="12" y="3"/>
                    <a:pt x="14" y="2"/>
                  </a:cubicBezTo>
                  <a:cubicBezTo>
                    <a:pt x="16" y="0"/>
                    <a:pt x="19" y="2"/>
                    <a:pt x="20" y="4"/>
                  </a:cubicBezTo>
                  <a:cubicBezTo>
                    <a:pt x="22" y="6"/>
                    <a:pt x="22" y="8"/>
                    <a:pt x="20" y="9"/>
                  </a:cubicBezTo>
                  <a:cubicBezTo>
                    <a:pt x="18" y="11"/>
                    <a:pt x="18" y="12"/>
                    <a:pt x="20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17" y="22"/>
                    <a:pt x="21" y="23"/>
                    <a:pt x="24" y="25"/>
                  </a:cubicBezTo>
                  <a:cubicBezTo>
                    <a:pt x="24" y="25"/>
                    <a:pt x="25" y="25"/>
                    <a:pt x="26" y="26"/>
                  </a:cubicBezTo>
                  <a:cubicBezTo>
                    <a:pt x="26" y="26"/>
                    <a:pt x="26" y="27"/>
                    <a:pt x="26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5" y="31"/>
                    <a:pt x="24" y="33"/>
                    <a:pt x="21" y="33"/>
                  </a:cubicBezTo>
                  <a:cubicBezTo>
                    <a:pt x="17" y="33"/>
                    <a:pt x="14" y="31"/>
                    <a:pt x="12" y="27"/>
                  </a:cubicBezTo>
                  <a:close/>
                </a:path>
              </a:pathLst>
            </a:custGeom>
            <a:solidFill>
              <a:srgbClr val="E5B0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79">
              <a:extLst>
                <a:ext uri="{FF2B5EF4-FFF2-40B4-BE49-F238E27FC236}">
                  <a16:creationId xmlns:a16="http://schemas.microsoft.com/office/drawing/2014/main" id="{D0E58D46-EC9B-285B-F53E-DFF92AC8A4A3}"/>
                </a:ext>
              </a:extLst>
            </p:cNvPr>
            <p:cNvSpPr/>
            <p:nvPr userDrawn="1"/>
          </p:nvSpPr>
          <p:spPr bwMode="auto">
            <a:xfrm>
              <a:off x="11145838" y="6635750"/>
              <a:ext cx="128587" cy="93663"/>
            </a:xfrm>
            <a:custGeom>
              <a:avLst/>
              <a:gdLst>
                <a:gd name="T0" fmla="*/ 13 w 34"/>
                <a:gd name="T1" fmla="*/ 0 h 25"/>
                <a:gd name="T2" fmla="*/ 17 w 34"/>
                <a:gd name="T3" fmla="*/ 3 h 25"/>
                <a:gd name="T4" fmla="*/ 27 w 34"/>
                <a:gd name="T5" fmla="*/ 1 h 25"/>
                <a:gd name="T6" fmla="*/ 32 w 34"/>
                <a:gd name="T7" fmla="*/ 14 h 25"/>
                <a:gd name="T8" fmla="*/ 32 w 34"/>
                <a:gd name="T9" fmla="*/ 16 h 25"/>
                <a:gd name="T10" fmla="*/ 29 w 34"/>
                <a:gd name="T11" fmla="*/ 14 h 25"/>
                <a:gd name="T12" fmla="*/ 28 w 34"/>
                <a:gd name="T13" fmla="*/ 10 h 25"/>
                <a:gd name="T14" fmla="*/ 23 w 34"/>
                <a:gd name="T15" fmla="*/ 13 h 25"/>
                <a:gd name="T16" fmla="*/ 17 w 34"/>
                <a:gd name="T17" fmla="*/ 23 h 25"/>
                <a:gd name="T18" fmla="*/ 13 w 34"/>
                <a:gd name="T19" fmla="*/ 24 h 25"/>
                <a:gd name="T20" fmla="*/ 13 w 34"/>
                <a:gd name="T21" fmla="*/ 21 h 25"/>
                <a:gd name="T22" fmla="*/ 10 w 34"/>
                <a:gd name="T23" fmla="*/ 7 h 25"/>
                <a:gd name="T24" fmla="*/ 6 w 34"/>
                <a:gd name="T25" fmla="*/ 8 h 25"/>
                <a:gd name="T26" fmla="*/ 1 w 34"/>
                <a:gd name="T27" fmla="*/ 9 h 25"/>
                <a:gd name="T28" fmla="*/ 1 w 34"/>
                <a:gd name="T29" fmla="*/ 4 h 25"/>
                <a:gd name="T30" fmla="*/ 6 w 34"/>
                <a:gd name="T31" fmla="*/ 2 h 25"/>
                <a:gd name="T32" fmla="*/ 13 w 3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5">
                  <a:moveTo>
                    <a:pt x="13" y="0"/>
                  </a:moveTo>
                  <a:cubicBezTo>
                    <a:pt x="15" y="1"/>
                    <a:pt x="16" y="2"/>
                    <a:pt x="17" y="3"/>
                  </a:cubicBezTo>
                  <a:cubicBezTo>
                    <a:pt x="20" y="6"/>
                    <a:pt x="24" y="5"/>
                    <a:pt x="27" y="1"/>
                  </a:cubicBezTo>
                  <a:cubicBezTo>
                    <a:pt x="30" y="5"/>
                    <a:pt x="34" y="8"/>
                    <a:pt x="32" y="14"/>
                  </a:cubicBezTo>
                  <a:cubicBezTo>
                    <a:pt x="32" y="15"/>
                    <a:pt x="32" y="16"/>
                    <a:pt x="32" y="16"/>
                  </a:cubicBezTo>
                  <a:cubicBezTo>
                    <a:pt x="28" y="19"/>
                    <a:pt x="29" y="15"/>
                    <a:pt x="29" y="14"/>
                  </a:cubicBezTo>
                  <a:cubicBezTo>
                    <a:pt x="28" y="13"/>
                    <a:pt x="30" y="10"/>
                    <a:pt x="28" y="10"/>
                  </a:cubicBezTo>
                  <a:cubicBezTo>
                    <a:pt x="25" y="9"/>
                    <a:pt x="24" y="11"/>
                    <a:pt x="23" y="13"/>
                  </a:cubicBezTo>
                  <a:cubicBezTo>
                    <a:pt x="21" y="16"/>
                    <a:pt x="19" y="20"/>
                    <a:pt x="17" y="23"/>
                  </a:cubicBezTo>
                  <a:cubicBezTo>
                    <a:pt x="16" y="24"/>
                    <a:pt x="15" y="25"/>
                    <a:pt x="13" y="24"/>
                  </a:cubicBezTo>
                  <a:cubicBezTo>
                    <a:pt x="12" y="24"/>
                    <a:pt x="13" y="22"/>
                    <a:pt x="13" y="21"/>
                  </a:cubicBezTo>
                  <a:cubicBezTo>
                    <a:pt x="15" y="16"/>
                    <a:pt x="14" y="10"/>
                    <a:pt x="10" y="7"/>
                  </a:cubicBezTo>
                  <a:cubicBezTo>
                    <a:pt x="8" y="6"/>
                    <a:pt x="7" y="7"/>
                    <a:pt x="6" y="8"/>
                  </a:cubicBezTo>
                  <a:cubicBezTo>
                    <a:pt x="4" y="10"/>
                    <a:pt x="3" y="10"/>
                    <a:pt x="1" y="9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2" y="2"/>
                    <a:pt x="4" y="1"/>
                    <a:pt x="6" y="2"/>
                  </a:cubicBezTo>
                  <a:cubicBezTo>
                    <a:pt x="9" y="5"/>
                    <a:pt x="12" y="4"/>
                    <a:pt x="13" y="0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80">
              <a:extLst>
                <a:ext uri="{FF2B5EF4-FFF2-40B4-BE49-F238E27FC236}">
                  <a16:creationId xmlns:a16="http://schemas.microsoft.com/office/drawing/2014/main" id="{4E47A70A-5760-0895-3EBF-EFD0238013E2}"/>
                </a:ext>
              </a:extLst>
            </p:cNvPr>
            <p:cNvSpPr/>
            <p:nvPr userDrawn="1"/>
          </p:nvSpPr>
          <p:spPr bwMode="auto">
            <a:xfrm>
              <a:off x="11179175" y="6523038"/>
              <a:ext cx="68262" cy="112713"/>
            </a:xfrm>
            <a:custGeom>
              <a:avLst/>
              <a:gdLst>
                <a:gd name="T0" fmla="*/ 18 w 18"/>
                <a:gd name="T1" fmla="*/ 29 h 30"/>
                <a:gd name="T2" fmla="*/ 9 w 18"/>
                <a:gd name="T3" fmla="*/ 24 h 30"/>
                <a:gd name="T4" fmla="*/ 10 w 18"/>
                <a:gd name="T5" fmla="*/ 22 h 30"/>
                <a:gd name="T6" fmla="*/ 10 w 18"/>
                <a:gd name="T7" fmla="*/ 17 h 30"/>
                <a:gd name="T8" fmla="*/ 10 w 18"/>
                <a:gd name="T9" fmla="*/ 12 h 30"/>
                <a:gd name="T10" fmla="*/ 12 w 18"/>
                <a:gd name="T11" fmla="*/ 9 h 30"/>
                <a:gd name="T12" fmla="*/ 7 w 18"/>
                <a:gd name="T13" fmla="*/ 5 h 30"/>
                <a:gd name="T14" fmla="*/ 5 w 18"/>
                <a:gd name="T15" fmla="*/ 8 h 30"/>
                <a:gd name="T16" fmla="*/ 3 w 18"/>
                <a:gd name="T17" fmla="*/ 12 h 30"/>
                <a:gd name="T18" fmla="*/ 2 w 18"/>
                <a:gd name="T19" fmla="*/ 8 h 30"/>
                <a:gd name="T20" fmla="*/ 2 w 18"/>
                <a:gd name="T21" fmla="*/ 2 h 30"/>
                <a:gd name="T22" fmla="*/ 7 w 18"/>
                <a:gd name="T23" fmla="*/ 3 h 30"/>
                <a:gd name="T24" fmla="*/ 11 w 18"/>
                <a:gd name="T25" fmla="*/ 0 h 30"/>
                <a:gd name="T26" fmla="*/ 18 w 18"/>
                <a:gd name="T27" fmla="*/ 16 h 30"/>
                <a:gd name="T28" fmla="*/ 18 w 18"/>
                <a:gd name="T2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30">
                  <a:moveTo>
                    <a:pt x="18" y="29"/>
                  </a:moveTo>
                  <a:cubicBezTo>
                    <a:pt x="14" y="30"/>
                    <a:pt x="12" y="26"/>
                    <a:pt x="9" y="24"/>
                  </a:cubicBezTo>
                  <a:cubicBezTo>
                    <a:pt x="8" y="23"/>
                    <a:pt x="9" y="22"/>
                    <a:pt x="10" y="22"/>
                  </a:cubicBezTo>
                  <a:cubicBezTo>
                    <a:pt x="12" y="20"/>
                    <a:pt x="13" y="19"/>
                    <a:pt x="10" y="17"/>
                  </a:cubicBezTo>
                  <a:cubicBezTo>
                    <a:pt x="7" y="15"/>
                    <a:pt x="8" y="14"/>
                    <a:pt x="10" y="12"/>
                  </a:cubicBezTo>
                  <a:cubicBezTo>
                    <a:pt x="11" y="12"/>
                    <a:pt x="14" y="11"/>
                    <a:pt x="12" y="9"/>
                  </a:cubicBezTo>
                  <a:cubicBezTo>
                    <a:pt x="11" y="7"/>
                    <a:pt x="10" y="6"/>
                    <a:pt x="7" y="5"/>
                  </a:cubicBezTo>
                  <a:cubicBezTo>
                    <a:pt x="5" y="5"/>
                    <a:pt x="6" y="7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1"/>
                    <a:pt x="0" y="10"/>
                    <a:pt x="2" y="8"/>
                  </a:cubicBezTo>
                  <a:cubicBezTo>
                    <a:pt x="5" y="6"/>
                    <a:pt x="2" y="4"/>
                    <a:pt x="2" y="2"/>
                  </a:cubicBezTo>
                  <a:cubicBezTo>
                    <a:pt x="4" y="2"/>
                    <a:pt x="5" y="2"/>
                    <a:pt x="7" y="3"/>
                  </a:cubicBezTo>
                  <a:cubicBezTo>
                    <a:pt x="10" y="4"/>
                    <a:pt x="9" y="0"/>
                    <a:pt x="11" y="0"/>
                  </a:cubicBezTo>
                  <a:cubicBezTo>
                    <a:pt x="12" y="6"/>
                    <a:pt x="18" y="9"/>
                    <a:pt x="18" y="16"/>
                  </a:cubicBezTo>
                  <a:cubicBezTo>
                    <a:pt x="17" y="20"/>
                    <a:pt x="18" y="25"/>
                    <a:pt x="18" y="29"/>
                  </a:cubicBezTo>
                  <a:close/>
                </a:path>
              </a:pathLst>
            </a:custGeom>
            <a:solidFill>
              <a:srgbClr val="E7B2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81">
              <a:extLst>
                <a:ext uri="{FF2B5EF4-FFF2-40B4-BE49-F238E27FC236}">
                  <a16:creationId xmlns:a16="http://schemas.microsoft.com/office/drawing/2014/main" id="{5190A5F7-F0AC-2E15-9FF7-B40BC6CDBF2E}"/>
                </a:ext>
              </a:extLst>
            </p:cNvPr>
            <p:cNvSpPr/>
            <p:nvPr userDrawn="1"/>
          </p:nvSpPr>
          <p:spPr bwMode="auto">
            <a:xfrm>
              <a:off x="11285538" y="6550025"/>
              <a:ext cx="52387" cy="41275"/>
            </a:xfrm>
            <a:custGeom>
              <a:avLst/>
              <a:gdLst>
                <a:gd name="T0" fmla="*/ 11 w 14"/>
                <a:gd name="T1" fmla="*/ 1 h 11"/>
                <a:gd name="T2" fmla="*/ 11 w 14"/>
                <a:gd name="T3" fmla="*/ 0 h 11"/>
                <a:gd name="T4" fmla="*/ 13 w 14"/>
                <a:gd name="T5" fmla="*/ 7 h 11"/>
                <a:gd name="T6" fmla="*/ 7 w 14"/>
                <a:gd name="T7" fmla="*/ 11 h 11"/>
                <a:gd name="T8" fmla="*/ 6 w 14"/>
                <a:gd name="T9" fmla="*/ 9 h 11"/>
                <a:gd name="T10" fmla="*/ 4 w 14"/>
                <a:gd name="T11" fmla="*/ 8 h 11"/>
                <a:gd name="T12" fmla="*/ 1 w 14"/>
                <a:gd name="T13" fmla="*/ 4 h 11"/>
                <a:gd name="T14" fmla="*/ 5 w 14"/>
                <a:gd name="T15" fmla="*/ 2 h 11"/>
                <a:gd name="T16" fmla="*/ 11 w 14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1">
                  <a:moveTo>
                    <a:pt x="11" y="1"/>
                  </a:moveTo>
                  <a:cubicBezTo>
                    <a:pt x="11" y="1"/>
                    <a:pt x="11" y="1"/>
                    <a:pt x="11" y="0"/>
                  </a:cubicBezTo>
                  <a:cubicBezTo>
                    <a:pt x="14" y="2"/>
                    <a:pt x="14" y="5"/>
                    <a:pt x="13" y="7"/>
                  </a:cubicBezTo>
                  <a:cubicBezTo>
                    <a:pt x="12" y="10"/>
                    <a:pt x="10" y="11"/>
                    <a:pt x="7" y="11"/>
                  </a:cubicBezTo>
                  <a:cubicBezTo>
                    <a:pt x="6" y="11"/>
                    <a:pt x="5" y="11"/>
                    <a:pt x="6" y="9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0" y="10"/>
                    <a:pt x="1" y="6"/>
                    <a:pt x="1" y="4"/>
                  </a:cubicBezTo>
                  <a:cubicBezTo>
                    <a:pt x="0" y="1"/>
                    <a:pt x="3" y="2"/>
                    <a:pt x="5" y="2"/>
                  </a:cubicBezTo>
                  <a:cubicBezTo>
                    <a:pt x="7" y="1"/>
                    <a:pt x="9" y="3"/>
                    <a:pt x="11" y="1"/>
                  </a:cubicBezTo>
                  <a:close/>
                </a:path>
              </a:pathLst>
            </a:custGeom>
            <a:solidFill>
              <a:srgbClr val="6E5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82">
              <a:extLst>
                <a:ext uri="{FF2B5EF4-FFF2-40B4-BE49-F238E27FC236}">
                  <a16:creationId xmlns:a16="http://schemas.microsoft.com/office/drawing/2014/main" id="{8AC3CC69-0586-74C9-E390-2FC0BFC00EE7}"/>
                </a:ext>
              </a:extLst>
            </p:cNvPr>
            <p:cNvSpPr/>
            <p:nvPr userDrawn="1"/>
          </p:nvSpPr>
          <p:spPr bwMode="auto">
            <a:xfrm>
              <a:off x="11247438" y="6635750"/>
              <a:ext cx="30162" cy="52388"/>
            </a:xfrm>
            <a:custGeom>
              <a:avLst/>
              <a:gdLst>
                <a:gd name="T0" fmla="*/ 5 w 8"/>
                <a:gd name="T1" fmla="*/ 14 h 14"/>
                <a:gd name="T2" fmla="*/ 0 w 8"/>
                <a:gd name="T3" fmla="*/ 1 h 14"/>
                <a:gd name="T4" fmla="*/ 0 w 8"/>
                <a:gd name="T5" fmla="*/ 0 h 14"/>
                <a:gd name="T6" fmla="*/ 3 w 8"/>
                <a:gd name="T7" fmla="*/ 4 h 14"/>
                <a:gd name="T8" fmla="*/ 5 w 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5" y="9"/>
                    <a:pt x="1" y="5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1"/>
                    <a:pt x="2" y="3"/>
                    <a:pt x="3" y="4"/>
                  </a:cubicBezTo>
                  <a:cubicBezTo>
                    <a:pt x="8" y="8"/>
                    <a:pt x="8" y="9"/>
                    <a:pt x="5" y="14"/>
                  </a:cubicBezTo>
                  <a:close/>
                </a:path>
              </a:pathLst>
            </a:custGeom>
            <a:solidFill>
              <a:srgbClr val="EB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283">
              <a:extLst>
                <a:ext uri="{FF2B5EF4-FFF2-40B4-BE49-F238E27FC236}">
                  <a16:creationId xmlns:a16="http://schemas.microsoft.com/office/drawing/2014/main" id="{FAE622EC-539C-16A1-9945-E885079DCDFE}"/>
                </a:ext>
              </a:extLst>
            </p:cNvPr>
            <p:cNvSpPr/>
            <p:nvPr userDrawn="1"/>
          </p:nvSpPr>
          <p:spPr bwMode="auto">
            <a:xfrm>
              <a:off x="11225213" y="6183313"/>
              <a:ext cx="85725" cy="60325"/>
            </a:xfrm>
            <a:custGeom>
              <a:avLst/>
              <a:gdLst>
                <a:gd name="T0" fmla="*/ 23 w 23"/>
                <a:gd name="T1" fmla="*/ 8 h 16"/>
                <a:gd name="T2" fmla="*/ 13 w 23"/>
                <a:gd name="T3" fmla="*/ 16 h 16"/>
                <a:gd name="T4" fmla="*/ 11 w 23"/>
                <a:gd name="T5" fmla="*/ 15 h 16"/>
                <a:gd name="T6" fmla="*/ 1 w 23"/>
                <a:gd name="T7" fmla="*/ 9 h 16"/>
                <a:gd name="T8" fmla="*/ 5 w 23"/>
                <a:gd name="T9" fmla="*/ 1 h 16"/>
                <a:gd name="T10" fmla="*/ 11 w 23"/>
                <a:gd name="T11" fmla="*/ 3 h 16"/>
                <a:gd name="T12" fmla="*/ 16 w 23"/>
                <a:gd name="T13" fmla="*/ 4 h 16"/>
                <a:gd name="T14" fmla="*/ 23 w 23"/>
                <a:gd name="T15" fmla="*/ 7 h 16"/>
                <a:gd name="T16" fmla="*/ 23 w 23"/>
                <a:gd name="T1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6">
                  <a:moveTo>
                    <a:pt x="23" y="8"/>
                  </a:moveTo>
                  <a:cubicBezTo>
                    <a:pt x="21" y="13"/>
                    <a:pt x="15" y="12"/>
                    <a:pt x="13" y="16"/>
                  </a:cubicBezTo>
                  <a:cubicBezTo>
                    <a:pt x="12" y="16"/>
                    <a:pt x="11" y="16"/>
                    <a:pt x="11" y="15"/>
                  </a:cubicBezTo>
                  <a:cubicBezTo>
                    <a:pt x="10" y="10"/>
                    <a:pt x="3" y="12"/>
                    <a:pt x="1" y="9"/>
                  </a:cubicBezTo>
                  <a:cubicBezTo>
                    <a:pt x="0" y="6"/>
                    <a:pt x="3" y="3"/>
                    <a:pt x="5" y="1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3" y="6"/>
                    <a:pt x="14" y="6"/>
                    <a:pt x="16" y="4"/>
                  </a:cubicBezTo>
                  <a:cubicBezTo>
                    <a:pt x="20" y="3"/>
                    <a:pt x="22" y="4"/>
                    <a:pt x="23" y="7"/>
                  </a:cubicBezTo>
                  <a:cubicBezTo>
                    <a:pt x="23" y="8"/>
                    <a:pt x="23" y="8"/>
                    <a:pt x="23" y="8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284">
              <a:extLst>
                <a:ext uri="{FF2B5EF4-FFF2-40B4-BE49-F238E27FC236}">
                  <a16:creationId xmlns:a16="http://schemas.microsoft.com/office/drawing/2014/main" id="{E334F2E4-EB38-8EF3-2037-6970CA3EDED7}"/>
                </a:ext>
              </a:extLst>
            </p:cNvPr>
            <p:cNvSpPr/>
            <p:nvPr userDrawn="1"/>
          </p:nvSpPr>
          <p:spPr bwMode="auto">
            <a:xfrm>
              <a:off x="11266488" y="6124575"/>
              <a:ext cx="79375" cy="74613"/>
            </a:xfrm>
            <a:custGeom>
              <a:avLst/>
              <a:gdLst>
                <a:gd name="T0" fmla="*/ 18 w 21"/>
                <a:gd name="T1" fmla="*/ 20 h 20"/>
                <a:gd name="T2" fmla="*/ 6 w 21"/>
                <a:gd name="T3" fmla="*/ 13 h 20"/>
                <a:gd name="T4" fmla="*/ 3 w 21"/>
                <a:gd name="T5" fmla="*/ 6 h 20"/>
                <a:gd name="T6" fmla="*/ 5 w 21"/>
                <a:gd name="T7" fmla="*/ 0 h 20"/>
                <a:gd name="T8" fmla="*/ 12 w 21"/>
                <a:gd name="T9" fmla="*/ 6 h 20"/>
                <a:gd name="T10" fmla="*/ 15 w 21"/>
                <a:gd name="T11" fmla="*/ 10 h 20"/>
                <a:gd name="T12" fmla="*/ 18 w 21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0">
                  <a:moveTo>
                    <a:pt x="18" y="20"/>
                  </a:moveTo>
                  <a:cubicBezTo>
                    <a:pt x="13" y="18"/>
                    <a:pt x="10" y="16"/>
                    <a:pt x="6" y="13"/>
                  </a:cubicBezTo>
                  <a:cubicBezTo>
                    <a:pt x="3" y="12"/>
                    <a:pt x="5" y="8"/>
                    <a:pt x="3" y="6"/>
                  </a:cubicBezTo>
                  <a:cubicBezTo>
                    <a:pt x="0" y="3"/>
                    <a:pt x="3" y="2"/>
                    <a:pt x="5" y="0"/>
                  </a:cubicBezTo>
                  <a:cubicBezTo>
                    <a:pt x="9" y="1"/>
                    <a:pt x="12" y="1"/>
                    <a:pt x="12" y="6"/>
                  </a:cubicBezTo>
                  <a:cubicBezTo>
                    <a:pt x="12" y="8"/>
                    <a:pt x="14" y="9"/>
                    <a:pt x="15" y="10"/>
                  </a:cubicBezTo>
                  <a:cubicBezTo>
                    <a:pt x="21" y="12"/>
                    <a:pt x="21" y="14"/>
                    <a:pt x="18" y="20"/>
                  </a:cubicBezTo>
                  <a:close/>
                </a:path>
              </a:pathLst>
            </a:custGeom>
            <a:solidFill>
              <a:srgbClr val="E4B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285">
              <a:extLst>
                <a:ext uri="{FF2B5EF4-FFF2-40B4-BE49-F238E27FC236}">
                  <a16:creationId xmlns:a16="http://schemas.microsoft.com/office/drawing/2014/main" id="{EC441342-009F-01E7-B689-B4B1ACD0D634}"/>
                </a:ext>
              </a:extLst>
            </p:cNvPr>
            <p:cNvSpPr/>
            <p:nvPr userDrawn="1"/>
          </p:nvSpPr>
          <p:spPr bwMode="auto">
            <a:xfrm>
              <a:off x="11315700" y="5411788"/>
              <a:ext cx="36512" cy="46038"/>
            </a:xfrm>
            <a:custGeom>
              <a:avLst/>
              <a:gdLst>
                <a:gd name="T0" fmla="*/ 3 w 10"/>
                <a:gd name="T1" fmla="*/ 12 h 12"/>
                <a:gd name="T2" fmla="*/ 0 w 10"/>
                <a:gd name="T3" fmla="*/ 9 h 12"/>
                <a:gd name="T4" fmla="*/ 6 w 10"/>
                <a:gd name="T5" fmla="*/ 1 h 12"/>
                <a:gd name="T6" fmla="*/ 9 w 10"/>
                <a:gd name="T7" fmla="*/ 3 h 12"/>
                <a:gd name="T8" fmla="*/ 3 w 10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3" y="12"/>
                  </a:moveTo>
                  <a:cubicBezTo>
                    <a:pt x="2" y="11"/>
                    <a:pt x="0" y="10"/>
                    <a:pt x="0" y="9"/>
                  </a:cubicBezTo>
                  <a:cubicBezTo>
                    <a:pt x="1" y="6"/>
                    <a:pt x="3" y="3"/>
                    <a:pt x="6" y="1"/>
                  </a:cubicBezTo>
                  <a:cubicBezTo>
                    <a:pt x="7" y="0"/>
                    <a:pt x="8" y="2"/>
                    <a:pt x="9" y="3"/>
                  </a:cubicBezTo>
                  <a:cubicBezTo>
                    <a:pt x="10" y="4"/>
                    <a:pt x="5" y="12"/>
                    <a:pt x="3" y="12"/>
                  </a:cubicBezTo>
                  <a:close/>
                </a:path>
              </a:pathLst>
            </a:custGeom>
            <a:solidFill>
              <a:srgbClr val="DE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286">
              <a:extLst>
                <a:ext uri="{FF2B5EF4-FFF2-40B4-BE49-F238E27FC236}">
                  <a16:creationId xmlns:a16="http://schemas.microsoft.com/office/drawing/2014/main" id="{415165FE-EEA8-6E55-3B83-03BB03699BCF}"/>
                </a:ext>
              </a:extLst>
            </p:cNvPr>
            <p:cNvSpPr/>
            <p:nvPr userDrawn="1"/>
          </p:nvSpPr>
          <p:spPr bwMode="auto">
            <a:xfrm>
              <a:off x="11574463" y="6105525"/>
              <a:ext cx="52387" cy="77788"/>
            </a:xfrm>
            <a:custGeom>
              <a:avLst/>
              <a:gdLst>
                <a:gd name="T0" fmla="*/ 14 w 14"/>
                <a:gd name="T1" fmla="*/ 10 h 21"/>
                <a:gd name="T2" fmla="*/ 7 w 14"/>
                <a:gd name="T3" fmla="*/ 13 h 21"/>
                <a:gd name="T4" fmla="*/ 9 w 14"/>
                <a:gd name="T5" fmla="*/ 16 h 21"/>
                <a:gd name="T6" fmla="*/ 9 w 14"/>
                <a:gd name="T7" fmla="*/ 20 h 21"/>
                <a:gd name="T8" fmla="*/ 6 w 14"/>
                <a:gd name="T9" fmla="*/ 21 h 21"/>
                <a:gd name="T10" fmla="*/ 4 w 14"/>
                <a:gd name="T11" fmla="*/ 18 h 21"/>
                <a:gd name="T12" fmla="*/ 2 w 14"/>
                <a:gd name="T13" fmla="*/ 12 h 21"/>
                <a:gd name="T14" fmla="*/ 5 w 14"/>
                <a:gd name="T15" fmla="*/ 8 h 21"/>
                <a:gd name="T16" fmla="*/ 8 w 14"/>
                <a:gd name="T17" fmla="*/ 6 h 21"/>
                <a:gd name="T18" fmla="*/ 11 w 14"/>
                <a:gd name="T19" fmla="*/ 0 h 21"/>
                <a:gd name="T20" fmla="*/ 14 w 14"/>
                <a:gd name="T21" fmla="*/ 6 h 21"/>
                <a:gd name="T22" fmla="*/ 14 w 14"/>
                <a:gd name="T23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21">
                  <a:moveTo>
                    <a:pt x="14" y="10"/>
                  </a:moveTo>
                  <a:cubicBezTo>
                    <a:pt x="12" y="13"/>
                    <a:pt x="12" y="13"/>
                    <a:pt x="7" y="13"/>
                  </a:cubicBezTo>
                  <a:cubicBezTo>
                    <a:pt x="7" y="15"/>
                    <a:pt x="9" y="15"/>
                    <a:pt x="9" y="16"/>
                  </a:cubicBezTo>
                  <a:cubicBezTo>
                    <a:pt x="9" y="18"/>
                    <a:pt x="11" y="19"/>
                    <a:pt x="9" y="20"/>
                  </a:cubicBezTo>
                  <a:cubicBezTo>
                    <a:pt x="8" y="21"/>
                    <a:pt x="7" y="21"/>
                    <a:pt x="6" y="21"/>
                  </a:cubicBezTo>
                  <a:cubicBezTo>
                    <a:pt x="4" y="20"/>
                    <a:pt x="3" y="19"/>
                    <a:pt x="4" y="18"/>
                  </a:cubicBezTo>
                  <a:cubicBezTo>
                    <a:pt x="4" y="16"/>
                    <a:pt x="3" y="14"/>
                    <a:pt x="2" y="12"/>
                  </a:cubicBezTo>
                  <a:cubicBezTo>
                    <a:pt x="0" y="9"/>
                    <a:pt x="3" y="8"/>
                    <a:pt x="5" y="8"/>
                  </a:cubicBezTo>
                  <a:cubicBezTo>
                    <a:pt x="7" y="8"/>
                    <a:pt x="8" y="8"/>
                    <a:pt x="8" y="6"/>
                  </a:cubicBezTo>
                  <a:cubicBezTo>
                    <a:pt x="7" y="3"/>
                    <a:pt x="8" y="0"/>
                    <a:pt x="11" y="0"/>
                  </a:cubicBezTo>
                  <a:cubicBezTo>
                    <a:pt x="14" y="0"/>
                    <a:pt x="14" y="3"/>
                    <a:pt x="14" y="6"/>
                  </a:cubicBezTo>
                  <a:cubicBezTo>
                    <a:pt x="13" y="7"/>
                    <a:pt x="14" y="9"/>
                    <a:pt x="14" y="10"/>
                  </a:cubicBezTo>
                  <a:close/>
                </a:path>
              </a:pathLst>
            </a:custGeom>
            <a:solidFill>
              <a:srgbClr val="E2B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287">
              <a:extLst>
                <a:ext uri="{FF2B5EF4-FFF2-40B4-BE49-F238E27FC236}">
                  <a16:creationId xmlns:a16="http://schemas.microsoft.com/office/drawing/2014/main" id="{6F5EB550-217F-5463-1560-2127AF1BE051}"/>
                </a:ext>
              </a:extLst>
            </p:cNvPr>
            <p:cNvSpPr/>
            <p:nvPr userDrawn="1"/>
          </p:nvSpPr>
          <p:spPr bwMode="auto">
            <a:xfrm>
              <a:off x="11525250" y="6124575"/>
              <a:ext cx="57150" cy="77788"/>
            </a:xfrm>
            <a:custGeom>
              <a:avLst/>
              <a:gdLst>
                <a:gd name="T0" fmla="*/ 12 w 15"/>
                <a:gd name="T1" fmla="*/ 21 h 21"/>
                <a:gd name="T2" fmla="*/ 7 w 15"/>
                <a:gd name="T3" fmla="*/ 16 h 21"/>
                <a:gd name="T4" fmla="*/ 3 w 15"/>
                <a:gd name="T5" fmla="*/ 10 h 21"/>
                <a:gd name="T6" fmla="*/ 0 w 15"/>
                <a:gd name="T7" fmla="*/ 7 h 21"/>
                <a:gd name="T8" fmla="*/ 4 w 15"/>
                <a:gd name="T9" fmla="*/ 1 h 21"/>
                <a:gd name="T10" fmla="*/ 7 w 15"/>
                <a:gd name="T11" fmla="*/ 1 h 21"/>
                <a:gd name="T12" fmla="*/ 7 w 15"/>
                <a:gd name="T13" fmla="*/ 4 h 21"/>
                <a:gd name="T14" fmla="*/ 8 w 15"/>
                <a:gd name="T15" fmla="*/ 7 h 21"/>
                <a:gd name="T16" fmla="*/ 11 w 15"/>
                <a:gd name="T17" fmla="*/ 12 h 21"/>
                <a:gd name="T18" fmla="*/ 11 w 15"/>
                <a:gd name="T19" fmla="*/ 14 h 21"/>
                <a:gd name="T20" fmla="*/ 12 w 15"/>
                <a:gd name="T21" fmla="*/ 20 h 21"/>
                <a:gd name="T22" fmla="*/ 12 w 15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1">
                  <a:moveTo>
                    <a:pt x="12" y="21"/>
                  </a:moveTo>
                  <a:cubicBezTo>
                    <a:pt x="8" y="21"/>
                    <a:pt x="6" y="20"/>
                    <a:pt x="7" y="16"/>
                  </a:cubicBezTo>
                  <a:cubicBezTo>
                    <a:pt x="9" y="12"/>
                    <a:pt x="6" y="11"/>
                    <a:pt x="3" y="10"/>
                  </a:cubicBezTo>
                  <a:cubicBezTo>
                    <a:pt x="1" y="9"/>
                    <a:pt x="0" y="9"/>
                    <a:pt x="0" y="7"/>
                  </a:cubicBezTo>
                  <a:cubicBezTo>
                    <a:pt x="1" y="5"/>
                    <a:pt x="1" y="2"/>
                    <a:pt x="4" y="1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3"/>
                    <a:pt x="7" y="4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1" y="7"/>
                    <a:pt x="13" y="8"/>
                    <a:pt x="11" y="12"/>
                  </a:cubicBezTo>
                  <a:cubicBezTo>
                    <a:pt x="10" y="13"/>
                    <a:pt x="10" y="14"/>
                    <a:pt x="11" y="14"/>
                  </a:cubicBezTo>
                  <a:cubicBezTo>
                    <a:pt x="15" y="16"/>
                    <a:pt x="14" y="18"/>
                    <a:pt x="12" y="20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rgbClr val="E0B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288">
              <a:extLst>
                <a:ext uri="{FF2B5EF4-FFF2-40B4-BE49-F238E27FC236}">
                  <a16:creationId xmlns:a16="http://schemas.microsoft.com/office/drawing/2014/main" id="{5BF53B9F-E161-422C-F76D-212AC46FA424}"/>
                </a:ext>
              </a:extLst>
            </p:cNvPr>
            <p:cNvSpPr/>
            <p:nvPr userDrawn="1"/>
          </p:nvSpPr>
          <p:spPr bwMode="auto">
            <a:xfrm>
              <a:off x="11420475" y="5691188"/>
              <a:ext cx="30162" cy="41275"/>
            </a:xfrm>
            <a:custGeom>
              <a:avLst/>
              <a:gdLst>
                <a:gd name="T0" fmla="*/ 8 w 8"/>
                <a:gd name="T1" fmla="*/ 8 h 11"/>
                <a:gd name="T2" fmla="*/ 6 w 8"/>
                <a:gd name="T3" fmla="*/ 10 h 11"/>
                <a:gd name="T4" fmla="*/ 3 w 8"/>
                <a:gd name="T5" fmla="*/ 9 h 11"/>
                <a:gd name="T6" fmla="*/ 1 w 8"/>
                <a:gd name="T7" fmla="*/ 4 h 11"/>
                <a:gd name="T8" fmla="*/ 2 w 8"/>
                <a:gd name="T9" fmla="*/ 0 h 11"/>
                <a:gd name="T10" fmla="*/ 5 w 8"/>
                <a:gd name="T11" fmla="*/ 2 h 11"/>
                <a:gd name="T12" fmla="*/ 8 w 8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1">
                  <a:moveTo>
                    <a:pt x="8" y="8"/>
                  </a:moveTo>
                  <a:cubicBezTo>
                    <a:pt x="8" y="9"/>
                    <a:pt x="7" y="10"/>
                    <a:pt x="6" y="10"/>
                  </a:cubicBezTo>
                  <a:cubicBezTo>
                    <a:pt x="4" y="10"/>
                    <a:pt x="3" y="11"/>
                    <a:pt x="3" y="9"/>
                  </a:cubicBezTo>
                  <a:cubicBezTo>
                    <a:pt x="2" y="7"/>
                    <a:pt x="2" y="5"/>
                    <a:pt x="1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5"/>
                    <a:pt x="8" y="6"/>
                    <a:pt x="8" y="8"/>
                  </a:cubicBezTo>
                  <a:close/>
                </a:path>
              </a:pathLst>
            </a:custGeom>
            <a:solidFill>
              <a:srgbClr val="DAB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289">
              <a:extLst>
                <a:ext uri="{FF2B5EF4-FFF2-40B4-BE49-F238E27FC236}">
                  <a16:creationId xmlns:a16="http://schemas.microsoft.com/office/drawing/2014/main" id="{BC5D5E0C-2175-9C5C-26C1-481739619E00}"/>
                </a:ext>
              </a:extLst>
            </p:cNvPr>
            <p:cNvSpPr/>
            <p:nvPr userDrawn="1"/>
          </p:nvSpPr>
          <p:spPr bwMode="auto">
            <a:xfrm>
              <a:off x="11807825" y="5845175"/>
              <a:ext cx="49212" cy="74613"/>
            </a:xfrm>
            <a:custGeom>
              <a:avLst/>
              <a:gdLst>
                <a:gd name="T0" fmla="*/ 5 w 13"/>
                <a:gd name="T1" fmla="*/ 12 h 20"/>
                <a:gd name="T2" fmla="*/ 7 w 13"/>
                <a:gd name="T3" fmla="*/ 15 h 20"/>
                <a:gd name="T4" fmla="*/ 8 w 13"/>
                <a:gd name="T5" fmla="*/ 18 h 20"/>
                <a:gd name="T6" fmla="*/ 4 w 13"/>
                <a:gd name="T7" fmla="*/ 20 h 20"/>
                <a:gd name="T8" fmla="*/ 3 w 13"/>
                <a:gd name="T9" fmla="*/ 17 h 20"/>
                <a:gd name="T10" fmla="*/ 1 w 13"/>
                <a:gd name="T11" fmla="*/ 12 h 20"/>
                <a:gd name="T12" fmla="*/ 0 w 13"/>
                <a:gd name="T13" fmla="*/ 8 h 20"/>
                <a:gd name="T14" fmla="*/ 4 w 13"/>
                <a:gd name="T15" fmla="*/ 7 h 20"/>
                <a:gd name="T16" fmla="*/ 7 w 13"/>
                <a:gd name="T17" fmla="*/ 4 h 20"/>
                <a:gd name="T18" fmla="*/ 9 w 13"/>
                <a:gd name="T19" fmla="*/ 0 h 20"/>
                <a:gd name="T20" fmla="*/ 12 w 13"/>
                <a:gd name="T21" fmla="*/ 4 h 20"/>
                <a:gd name="T22" fmla="*/ 5 w 13"/>
                <a:gd name="T2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20">
                  <a:moveTo>
                    <a:pt x="5" y="12"/>
                  </a:moveTo>
                  <a:cubicBezTo>
                    <a:pt x="6" y="13"/>
                    <a:pt x="7" y="14"/>
                    <a:pt x="7" y="15"/>
                  </a:cubicBezTo>
                  <a:cubicBezTo>
                    <a:pt x="8" y="16"/>
                    <a:pt x="9" y="17"/>
                    <a:pt x="8" y="18"/>
                  </a:cubicBezTo>
                  <a:cubicBezTo>
                    <a:pt x="7" y="19"/>
                    <a:pt x="6" y="20"/>
                    <a:pt x="4" y="20"/>
                  </a:cubicBezTo>
                  <a:cubicBezTo>
                    <a:pt x="3" y="19"/>
                    <a:pt x="3" y="18"/>
                    <a:pt x="3" y="17"/>
                  </a:cubicBezTo>
                  <a:cubicBezTo>
                    <a:pt x="3" y="15"/>
                    <a:pt x="2" y="13"/>
                    <a:pt x="1" y="12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1" y="7"/>
                    <a:pt x="2" y="6"/>
                    <a:pt x="4" y="7"/>
                  </a:cubicBezTo>
                  <a:cubicBezTo>
                    <a:pt x="7" y="8"/>
                    <a:pt x="7" y="7"/>
                    <a:pt x="7" y="4"/>
                  </a:cubicBezTo>
                  <a:cubicBezTo>
                    <a:pt x="6" y="2"/>
                    <a:pt x="7" y="0"/>
                    <a:pt x="9" y="0"/>
                  </a:cubicBezTo>
                  <a:cubicBezTo>
                    <a:pt x="12" y="0"/>
                    <a:pt x="12" y="2"/>
                    <a:pt x="12" y="4"/>
                  </a:cubicBezTo>
                  <a:cubicBezTo>
                    <a:pt x="13" y="10"/>
                    <a:pt x="11" y="12"/>
                    <a:pt x="5" y="12"/>
                  </a:cubicBezTo>
                  <a:close/>
                </a:path>
              </a:pathLst>
            </a:custGeom>
            <a:solidFill>
              <a:srgbClr val="E1B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290">
              <a:extLst>
                <a:ext uri="{FF2B5EF4-FFF2-40B4-BE49-F238E27FC236}">
                  <a16:creationId xmlns:a16="http://schemas.microsoft.com/office/drawing/2014/main" id="{12B0070A-296E-F00C-BE9C-F2D663088851}"/>
                </a:ext>
              </a:extLst>
            </p:cNvPr>
            <p:cNvSpPr/>
            <p:nvPr userDrawn="1"/>
          </p:nvSpPr>
          <p:spPr bwMode="auto">
            <a:xfrm>
              <a:off x="11137900" y="6007100"/>
              <a:ext cx="34925" cy="49213"/>
            </a:xfrm>
            <a:custGeom>
              <a:avLst/>
              <a:gdLst>
                <a:gd name="T0" fmla="*/ 7 w 9"/>
                <a:gd name="T1" fmla="*/ 0 h 13"/>
                <a:gd name="T2" fmla="*/ 8 w 9"/>
                <a:gd name="T3" fmla="*/ 6 h 13"/>
                <a:gd name="T4" fmla="*/ 6 w 9"/>
                <a:gd name="T5" fmla="*/ 11 h 13"/>
                <a:gd name="T6" fmla="*/ 4 w 9"/>
                <a:gd name="T7" fmla="*/ 13 h 13"/>
                <a:gd name="T8" fmla="*/ 2 w 9"/>
                <a:gd name="T9" fmla="*/ 11 h 13"/>
                <a:gd name="T10" fmla="*/ 7 w 9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3">
                  <a:moveTo>
                    <a:pt x="7" y="0"/>
                  </a:moveTo>
                  <a:cubicBezTo>
                    <a:pt x="9" y="2"/>
                    <a:pt x="9" y="4"/>
                    <a:pt x="8" y="6"/>
                  </a:cubicBezTo>
                  <a:cubicBezTo>
                    <a:pt x="6" y="7"/>
                    <a:pt x="6" y="9"/>
                    <a:pt x="6" y="11"/>
                  </a:cubicBezTo>
                  <a:cubicBezTo>
                    <a:pt x="6" y="12"/>
                    <a:pt x="5" y="12"/>
                    <a:pt x="4" y="13"/>
                  </a:cubicBezTo>
                  <a:cubicBezTo>
                    <a:pt x="3" y="13"/>
                    <a:pt x="2" y="12"/>
                    <a:pt x="2" y="11"/>
                  </a:cubicBezTo>
                  <a:cubicBezTo>
                    <a:pt x="0" y="8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DBB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291">
              <a:extLst>
                <a:ext uri="{FF2B5EF4-FFF2-40B4-BE49-F238E27FC236}">
                  <a16:creationId xmlns:a16="http://schemas.microsoft.com/office/drawing/2014/main" id="{BB7B9D57-31B7-4A0B-BE48-FDB83A89F3EE}"/>
                </a:ext>
              </a:extLst>
            </p:cNvPr>
            <p:cNvSpPr/>
            <p:nvPr userDrawn="1"/>
          </p:nvSpPr>
          <p:spPr bwMode="auto">
            <a:xfrm>
              <a:off x="11047413" y="6311900"/>
              <a:ext cx="79375" cy="46038"/>
            </a:xfrm>
            <a:custGeom>
              <a:avLst/>
              <a:gdLst>
                <a:gd name="T0" fmla="*/ 18 w 21"/>
                <a:gd name="T1" fmla="*/ 1 h 12"/>
                <a:gd name="T2" fmla="*/ 21 w 21"/>
                <a:gd name="T3" fmla="*/ 9 h 12"/>
                <a:gd name="T4" fmla="*/ 16 w 21"/>
                <a:gd name="T5" fmla="*/ 9 h 12"/>
                <a:gd name="T6" fmla="*/ 13 w 21"/>
                <a:gd name="T7" fmla="*/ 8 h 12"/>
                <a:gd name="T8" fmla="*/ 8 w 21"/>
                <a:gd name="T9" fmla="*/ 8 h 12"/>
                <a:gd name="T10" fmla="*/ 3 w 21"/>
                <a:gd name="T11" fmla="*/ 6 h 12"/>
                <a:gd name="T12" fmla="*/ 1 w 21"/>
                <a:gd name="T13" fmla="*/ 2 h 12"/>
                <a:gd name="T14" fmla="*/ 5 w 21"/>
                <a:gd name="T15" fmla="*/ 2 h 12"/>
                <a:gd name="T16" fmla="*/ 13 w 21"/>
                <a:gd name="T17" fmla="*/ 2 h 12"/>
                <a:gd name="T18" fmla="*/ 18 w 21"/>
                <a:gd name="T1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2">
                  <a:moveTo>
                    <a:pt x="18" y="1"/>
                  </a:moveTo>
                  <a:cubicBezTo>
                    <a:pt x="19" y="4"/>
                    <a:pt x="20" y="6"/>
                    <a:pt x="21" y="9"/>
                  </a:cubicBezTo>
                  <a:cubicBezTo>
                    <a:pt x="20" y="10"/>
                    <a:pt x="18" y="12"/>
                    <a:pt x="16" y="9"/>
                  </a:cubicBezTo>
                  <a:cubicBezTo>
                    <a:pt x="16" y="7"/>
                    <a:pt x="15" y="6"/>
                    <a:pt x="13" y="8"/>
                  </a:cubicBezTo>
                  <a:cubicBezTo>
                    <a:pt x="12" y="10"/>
                    <a:pt x="10" y="10"/>
                    <a:pt x="8" y="8"/>
                  </a:cubicBezTo>
                  <a:cubicBezTo>
                    <a:pt x="7" y="7"/>
                    <a:pt x="5" y="7"/>
                    <a:pt x="3" y="6"/>
                  </a:cubicBezTo>
                  <a:cubicBezTo>
                    <a:pt x="1" y="6"/>
                    <a:pt x="0" y="5"/>
                    <a:pt x="1" y="2"/>
                  </a:cubicBezTo>
                  <a:cubicBezTo>
                    <a:pt x="2" y="1"/>
                    <a:pt x="4" y="0"/>
                    <a:pt x="5" y="2"/>
                  </a:cubicBezTo>
                  <a:cubicBezTo>
                    <a:pt x="8" y="5"/>
                    <a:pt x="11" y="4"/>
                    <a:pt x="13" y="2"/>
                  </a:cubicBezTo>
                  <a:cubicBezTo>
                    <a:pt x="15" y="1"/>
                    <a:pt x="17" y="1"/>
                    <a:pt x="18" y="1"/>
                  </a:cubicBezTo>
                  <a:close/>
                </a:path>
              </a:pathLst>
            </a:custGeom>
            <a:solidFill>
              <a:srgbClr val="DFB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292">
              <a:extLst>
                <a:ext uri="{FF2B5EF4-FFF2-40B4-BE49-F238E27FC236}">
                  <a16:creationId xmlns:a16="http://schemas.microsoft.com/office/drawing/2014/main" id="{A00F8345-0127-9D64-F065-2ABB4ACFB575}"/>
                </a:ext>
              </a:extLst>
            </p:cNvPr>
            <p:cNvSpPr/>
            <p:nvPr userDrawn="1"/>
          </p:nvSpPr>
          <p:spPr bwMode="auto">
            <a:xfrm>
              <a:off x="10577513" y="5999163"/>
              <a:ext cx="57150" cy="30163"/>
            </a:xfrm>
            <a:custGeom>
              <a:avLst/>
              <a:gdLst>
                <a:gd name="T0" fmla="*/ 2 w 15"/>
                <a:gd name="T1" fmla="*/ 7 h 8"/>
                <a:gd name="T2" fmla="*/ 5 w 15"/>
                <a:gd name="T3" fmla="*/ 0 h 8"/>
                <a:gd name="T4" fmla="*/ 13 w 15"/>
                <a:gd name="T5" fmla="*/ 3 h 8"/>
                <a:gd name="T6" fmla="*/ 15 w 15"/>
                <a:gd name="T7" fmla="*/ 6 h 8"/>
                <a:gd name="T8" fmla="*/ 12 w 15"/>
                <a:gd name="T9" fmla="*/ 7 h 8"/>
                <a:gd name="T10" fmla="*/ 2 w 15"/>
                <a:gd name="T11" fmla="*/ 7 h 8"/>
                <a:gd name="T12" fmla="*/ 2 w 15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2" y="7"/>
                  </a:move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1" y="1"/>
                    <a:pt x="13" y="3"/>
                  </a:cubicBezTo>
                  <a:cubicBezTo>
                    <a:pt x="14" y="3"/>
                    <a:pt x="15" y="5"/>
                    <a:pt x="15" y="6"/>
                  </a:cubicBezTo>
                  <a:cubicBezTo>
                    <a:pt x="15" y="7"/>
                    <a:pt x="13" y="6"/>
                    <a:pt x="12" y="7"/>
                  </a:cubicBezTo>
                  <a:cubicBezTo>
                    <a:pt x="9" y="8"/>
                    <a:pt x="6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rgbClr val="E3B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293">
              <a:extLst>
                <a:ext uri="{FF2B5EF4-FFF2-40B4-BE49-F238E27FC236}">
                  <a16:creationId xmlns:a16="http://schemas.microsoft.com/office/drawing/2014/main" id="{A22D46C7-6B17-AC1C-1158-CBBE7C4038C4}"/>
                </a:ext>
              </a:extLst>
            </p:cNvPr>
            <p:cNvSpPr/>
            <p:nvPr userDrawn="1"/>
          </p:nvSpPr>
          <p:spPr bwMode="auto">
            <a:xfrm>
              <a:off x="10841038" y="6130925"/>
              <a:ext cx="49212" cy="82550"/>
            </a:xfrm>
            <a:custGeom>
              <a:avLst/>
              <a:gdLst>
                <a:gd name="T0" fmla="*/ 13 w 13"/>
                <a:gd name="T1" fmla="*/ 4 h 22"/>
                <a:gd name="T2" fmla="*/ 8 w 13"/>
                <a:gd name="T3" fmla="*/ 20 h 22"/>
                <a:gd name="T4" fmla="*/ 5 w 13"/>
                <a:gd name="T5" fmla="*/ 21 h 22"/>
                <a:gd name="T6" fmla="*/ 3 w 13"/>
                <a:gd name="T7" fmla="*/ 19 h 22"/>
                <a:gd name="T8" fmla="*/ 1 w 13"/>
                <a:gd name="T9" fmla="*/ 14 h 22"/>
                <a:gd name="T10" fmla="*/ 0 w 13"/>
                <a:gd name="T11" fmla="*/ 10 h 22"/>
                <a:gd name="T12" fmla="*/ 4 w 13"/>
                <a:gd name="T13" fmla="*/ 9 h 22"/>
                <a:gd name="T14" fmla="*/ 7 w 13"/>
                <a:gd name="T15" fmla="*/ 7 h 22"/>
                <a:gd name="T16" fmla="*/ 9 w 13"/>
                <a:gd name="T17" fmla="*/ 1 h 22"/>
                <a:gd name="T18" fmla="*/ 13 w 13"/>
                <a:gd name="T1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2">
                  <a:moveTo>
                    <a:pt x="13" y="4"/>
                  </a:moveTo>
                  <a:cubicBezTo>
                    <a:pt x="13" y="10"/>
                    <a:pt x="10" y="15"/>
                    <a:pt x="8" y="20"/>
                  </a:cubicBezTo>
                  <a:cubicBezTo>
                    <a:pt x="7" y="21"/>
                    <a:pt x="6" y="22"/>
                    <a:pt x="5" y="21"/>
                  </a:cubicBezTo>
                  <a:cubicBezTo>
                    <a:pt x="3" y="21"/>
                    <a:pt x="2" y="20"/>
                    <a:pt x="3" y="19"/>
                  </a:cubicBezTo>
                  <a:cubicBezTo>
                    <a:pt x="4" y="16"/>
                    <a:pt x="3" y="15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1" y="9"/>
                    <a:pt x="3" y="9"/>
                    <a:pt x="4" y="9"/>
                  </a:cubicBezTo>
                  <a:cubicBezTo>
                    <a:pt x="7" y="10"/>
                    <a:pt x="8" y="9"/>
                    <a:pt x="7" y="7"/>
                  </a:cubicBezTo>
                  <a:cubicBezTo>
                    <a:pt x="6" y="5"/>
                    <a:pt x="6" y="2"/>
                    <a:pt x="9" y="1"/>
                  </a:cubicBezTo>
                  <a:cubicBezTo>
                    <a:pt x="11" y="0"/>
                    <a:pt x="12" y="3"/>
                    <a:pt x="13" y="4"/>
                  </a:cubicBezTo>
                  <a:close/>
                </a:path>
              </a:pathLst>
            </a:custGeom>
            <a:solidFill>
              <a:srgbClr val="E5B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294">
              <a:extLst>
                <a:ext uri="{FF2B5EF4-FFF2-40B4-BE49-F238E27FC236}">
                  <a16:creationId xmlns:a16="http://schemas.microsoft.com/office/drawing/2014/main" id="{74029F37-1ABC-ED1A-49CD-A383013783DE}"/>
                </a:ext>
              </a:extLst>
            </p:cNvPr>
            <p:cNvSpPr/>
            <p:nvPr userDrawn="1"/>
          </p:nvSpPr>
          <p:spPr bwMode="auto">
            <a:xfrm>
              <a:off x="10306050" y="6172200"/>
              <a:ext cx="57150" cy="79375"/>
            </a:xfrm>
            <a:custGeom>
              <a:avLst/>
              <a:gdLst>
                <a:gd name="T0" fmla="*/ 5 w 15"/>
                <a:gd name="T1" fmla="*/ 8 h 21"/>
                <a:gd name="T2" fmla="*/ 8 w 15"/>
                <a:gd name="T3" fmla="*/ 6 h 21"/>
                <a:gd name="T4" fmla="*/ 9 w 15"/>
                <a:gd name="T5" fmla="*/ 1 h 21"/>
                <a:gd name="T6" fmla="*/ 12 w 15"/>
                <a:gd name="T7" fmla="*/ 1 h 21"/>
                <a:gd name="T8" fmla="*/ 13 w 15"/>
                <a:gd name="T9" fmla="*/ 6 h 21"/>
                <a:gd name="T10" fmla="*/ 13 w 15"/>
                <a:gd name="T11" fmla="*/ 10 h 21"/>
                <a:gd name="T12" fmla="*/ 9 w 15"/>
                <a:gd name="T13" fmla="*/ 13 h 21"/>
                <a:gd name="T14" fmla="*/ 6 w 15"/>
                <a:gd name="T15" fmla="*/ 13 h 21"/>
                <a:gd name="T16" fmla="*/ 8 w 15"/>
                <a:gd name="T17" fmla="*/ 15 h 21"/>
                <a:gd name="T18" fmla="*/ 9 w 15"/>
                <a:gd name="T19" fmla="*/ 20 h 21"/>
                <a:gd name="T20" fmla="*/ 5 w 15"/>
                <a:gd name="T21" fmla="*/ 21 h 21"/>
                <a:gd name="T22" fmla="*/ 4 w 15"/>
                <a:gd name="T23" fmla="*/ 17 h 21"/>
                <a:gd name="T24" fmla="*/ 3 w 15"/>
                <a:gd name="T25" fmla="*/ 14 h 21"/>
                <a:gd name="T26" fmla="*/ 1 w 15"/>
                <a:gd name="T27" fmla="*/ 10 h 21"/>
                <a:gd name="T28" fmla="*/ 5 w 15"/>
                <a:gd name="T2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1">
                  <a:moveTo>
                    <a:pt x="5" y="8"/>
                  </a:moveTo>
                  <a:cubicBezTo>
                    <a:pt x="8" y="10"/>
                    <a:pt x="9" y="9"/>
                    <a:pt x="8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10" y="1"/>
                    <a:pt x="12" y="0"/>
                    <a:pt x="12" y="1"/>
                  </a:cubicBezTo>
                  <a:cubicBezTo>
                    <a:pt x="13" y="3"/>
                    <a:pt x="15" y="5"/>
                    <a:pt x="13" y="6"/>
                  </a:cubicBezTo>
                  <a:cubicBezTo>
                    <a:pt x="12" y="7"/>
                    <a:pt x="13" y="8"/>
                    <a:pt x="13" y="10"/>
                  </a:cubicBezTo>
                  <a:cubicBezTo>
                    <a:pt x="13" y="12"/>
                    <a:pt x="12" y="15"/>
                    <a:pt x="9" y="13"/>
                  </a:cubicBezTo>
                  <a:cubicBezTo>
                    <a:pt x="8" y="13"/>
                    <a:pt x="7" y="12"/>
                    <a:pt x="6" y="13"/>
                  </a:cubicBezTo>
                  <a:cubicBezTo>
                    <a:pt x="6" y="14"/>
                    <a:pt x="7" y="15"/>
                    <a:pt x="8" y="15"/>
                  </a:cubicBezTo>
                  <a:cubicBezTo>
                    <a:pt x="9" y="16"/>
                    <a:pt x="10" y="18"/>
                    <a:pt x="9" y="20"/>
                  </a:cubicBezTo>
                  <a:cubicBezTo>
                    <a:pt x="8" y="21"/>
                    <a:pt x="7" y="21"/>
                    <a:pt x="5" y="21"/>
                  </a:cubicBezTo>
                  <a:cubicBezTo>
                    <a:pt x="3" y="20"/>
                    <a:pt x="3" y="18"/>
                    <a:pt x="4" y="17"/>
                  </a:cubicBezTo>
                  <a:cubicBezTo>
                    <a:pt x="4" y="15"/>
                    <a:pt x="4" y="15"/>
                    <a:pt x="3" y="14"/>
                  </a:cubicBezTo>
                  <a:cubicBezTo>
                    <a:pt x="1" y="13"/>
                    <a:pt x="0" y="12"/>
                    <a:pt x="1" y="10"/>
                  </a:cubicBezTo>
                  <a:cubicBezTo>
                    <a:pt x="2" y="8"/>
                    <a:pt x="4" y="9"/>
                    <a:pt x="5" y="8"/>
                  </a:cubicBezTo>
                  <a:close/>
                </a:path>
              </a:pathLst>
            </a:custGeom>
            <a:solidFill>
              <a:srgbClr val="DFB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295">
              <a:extLst>
                <a:ext uri="{FF2B5EF4-FFF2-40B4-BE49-F238E27FC236}">
                  <a16:creationId xmlns:a16="http://schemas.microsoft.com/office/drawing/2014/main" id="{0C83157F-C333-5A75-28E6-12AAF6130798}"/>
                </a:ext>
              </a:extLst>
            </p:cNvPr>
            <p:cNvSpPr/>
            <p:nvPr userDrawn="1"/>
          </p:nvSpPr>
          <p:spPr bwMode="auto">
            <a:xfrm>
              <a:off x="11725275" y="6484938"/>
              <a:ext cx="150812" cy="131763"/>
            </a:xfrm>
            <a:custGeom>
              <a:avLst/>
              <a:gdLst>
                <a:gd name="T0" fmla="*/ 40 w 40"/>
                <a:gd name="T1" fmla="*/ 31 h 35"/>
                <a:gd name="T2" fmla="*/ 27 w 40"/>
                <a:gd name="T3" fmla="*/ 29 h 35"/>
                <a:gd name="T4" fmla="*/ 22 w 40"/>
                <a:gd name="T5" fmla="*/ 30 h 35"/>
                <a:gd name="T6" fmla="*/ 17 w 40"/>
                <a:gd name="T7" fmla="*/ 31 h 35"/>
                <a:gd name="T8" fmla="*/ 17 w 40"/>
                <a:gd name="T9" fmla="*/ 25 h 35"/>
                <a:gd name="T10" fmla="*/ 18 w 40"/>
                <a:gd name="T11" fmla="*/ 19 h 35"/>
                <a:gd name="T12" fmla="*/ 18 w 40"/>
                <a:gd name="T13" fmla="*/ 14 h 35"/>
                <a:gd name="T14" fmla="*/ 18 w 40"/>
                <a:gd name="T15" fmla="*/ 11 h 35"/>
                <a:gd name="T16" fmla="*/ 16 w 40"/>
                <a:gd name="T17" fmla="*/ 13 h 35"/>
                <a:gd name="T18" fmla="*/ 10 w 40"/>
                <a:gd name="T19" fmla="*/ 29 h 35"/>
                <a:gd name="T20" fmla="*/ 8 w 40"/>
                <a:gd name="T21" fmla="*/ 32 h 35"/>
                <a:gd name="T22" fmla="*/ 5 w 40"/>
                <a:gd name="T23" fmla="*/ 29 h 35"/>
                <a:gd name="T24" fmla="*/ 3 w 40"/>
                <a:gd name="T25" fmla="*/ 17 h 35"/>
                <a:gd name="T26" fmla="*/ 2 w 40"/>
                <a:gd name="T27" fmla="*/ 10 h 35"/>
                <a:gd name="T28" fmla="*/ 3 w 40"/>
                <a:gd name="T29" fmla="*/ 4 h 35"/>
                <a:gd name="T30" fmla="*/ 3 w 40"/>
                <a:gd name="T31" fmla="*/ 4 h 35"/>
                <a:gd name="T32" fmla="*/ 6 w 40"/>
                <a:gd name="T33" fmla="*/ 3 h 35"/>
                <a:gd name="T34" fmla="*/ 16 w 40"/>
                <a:gd name="T35" fmla="*/ 1 h 35"/>
                <a:gd name="T36" fmla="*/ 19 w 40"/>
                <a:gd name="T37" fmla="*/ 2 h 35"/>
                <a:gd name="T38" fmla="*/ 29 w 40"/>
                <a:gd name="T39" fmla="*/ 11 h 35"/>
                <a:gd name="T40" fmla="*/ 35 w 40"/>
                <a:gd name="T41" fmla="*/ 18 h 35"/>
                <a:gd name="T42" fmla="*/ 40 w 40"/>
                <a:gd name="T43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35">
                  <a:moveTo>
                    <a:pt x="40" y="31"/>
                  </a:moveTo>
                  <a:cubicBezTo>
                    <a:pt x="36" y="31"/>
                    <a:pt x="30" y="35"/>
                    <a:pt x="27" y="29"/>
                  </a:cubicBezTo>
                  <a:cubicBezTo>
                    <a:pt x="25" y="27"/>
                    <a:pt x="23" y="29"/>
                    <a:pt x="22" y="30"/>
                  </a:cubicBezTo>
                  <a:cubicBezTo>
                    <a:pt x="20" y="30"/>
                    <a:pt x="19" y="32"/>
                    <a:pt x="17" y="31"/>
                  </a:cubicBezTo>
                  <a:cubicBezTo>
                    <a:pt x="15" y="29"/>
                    <a:pt x="15" y="26"/>
                    <a:pt x="17" y="25"/>
                  </a:cubicBezTo>
                  <a:cubicBezTo>
                    <a:pt x="19" y="23"/>
                    <a:pt x="19" y="21"/>
                    <a:pt x="18" y="19"/>
                  </a:cubicBezTo>
                  <a:cubicBezTo>
                    <a:pt x="16" y="17"/>
                    <a:pt x="18" y="16"/>
                    <a:pt x="18" y="14"/>
                  </a:cubicBezTo>
                  <a:cubicBezTo>
                    <a:pt x="19" y="13"/>
                    <a:pt x="19" y="12"/>
                    <a:pt x="18" y="11"/>
                  </a:cubicBezTo>
                  <a:cubicBezTo>
                    <a:pt x="16" y="10"/>
                    <a:pt x="17" y="12"/>
                    <a:pt x="16" y="13"/>
                  </a:cubicBezTo>
                  <a:cubicBezTo>
                    <a:pt x="12" y="18"/>
                    <a:pt x="12" y="23"/>
                    <a:pt x="10" y="29"/>
                  </a:cubicBezTo>
                  <a:cubicBezTo>
                    <a:pt x="10" y="30"/>
                    <a:pt x="9" y="32"/>
                    <a:pt x="8" y="32"/>
                  </a:cubicBezTo>
                  <a:cubicBezTo>
                    <a:pt x="7" y="32"/>
                    <a:pt x="6" y="30"/>
                    <a:pt x="5" y="29"/>
                  </a:cubicBezTo>
                  <a:cubicBezTo>
                    <a:pt x="3" y="25"/>
                    <a:pt x="0" y="22"/>
                    <a:pt x="3" y="17"/>
                  </a:cubicBezTo>
                  <a:cubicBezTo>
                    <a:pt x="4" y="15"/>
                    <a:pt x="5" y="12"/>
                    <a:pt x="2" y="10"/>
                  </a:cubicBezTo>
                  <a:cubicBezTo>
                    <a:pt x="1" y="8"/>
                    <a:pt x="3" y="6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10" y="3"/>
                    <a:pt x="13" y="2"/>
                    <a:pt x="16" y="1"/>
                  </a:cubicBezTo>
                  <a:cubicBezTo>
                    <a:pt x="18" y="0"/>
                    <a:pt x="19" y="0"/>
                    <a:pt x="19" y="2"/>
                  </a:cubicBezTo>
                  <a:cubicBezTo>
                    <a:pt x="20" y="8"/>
                    <a:pt x="23" y="11"/>
                    <a:pt x="29" y="11"/>
                  </a:cubicBezTo>
                  <a:cubicBezTo>
                    <a:pt x="33" y="11"/>
                    <a:pt x="34" y="15"/>
                    <a:pt x="35" y="18"/>
                  </a:cubicBezTo>
                  <a:cubicBezTo>
                    <a:pt x="36" y="23"/>
                    <a:pt x="38" y="27"/>
                    <a:pt x="40" y="31"/>
                  </a:cubicBezTo>
                  <a:close/>
                </a:path>
              </a:pathLst>
            </a:custGeom>
            <a:solidFill>
              <a:srgbClr val="E4BB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296">
              <a:extLst>
                <a:ext uri="{FF2B5EF4-FFF2-40B4-BE49-F238E27FC236}">
                  <a16:creationId xmlns:a16="http://schemas.microsoft.com/office/drawing/2014/main" id="{B371511A-2834-367D-F900-6B4387138EAE}"/>
                </a:ext>
              </a:extLst>
            </p:cNvPr>
            <p:cNvSpPr/>
            <p:nvPr userDrawn="1"/>
          </p:nvSpPr>
          <p:spPr bwMode="auto">
            <a:xfrm>
              <a:off x="11736388" y="6484938"/>
              <a:ext cx="11112" cy="15875"/>
            </a:xfrm>
            <a:custGeom>
              <a:avLst/>
              <a:gdLst>
                <a:gd name="T0" fmla="*/ 3 w 3"/>
                <a:gd name="T1" fmla="*/ 3 h 4"/>
                <a:gd name="T2" fmla="*/ 0 w 3"/>
                <a:gd name="T3" fmla="*/ 4 h 4"/>
                <a:gd name="T4" fmla="*/ 3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1"/>
                    <a:pt x="1" y="0"/>
                    <a:pt x="3" y="3"/>
                  </a:cubicBezTo>
                  <a:close/>
                </a:path>
              </a:pathLst>
            </a:custGeom>
            <a:solidFill>
              <a:srgbClr val="EF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297">
              <a:extLst>
                <a:ext uri="{FF2B5EF4-FFF2-40B4-BE49-F238E27FC236}">
                  <a16:creationId xmlns:a16="http://schemas.microsoft.com/office/drawing/2014/main" id="{F62EADEF-F12C-75B9-32B3-EAA86BC19F14}"/>
                </a:ext>
              </a:extLst>
            </p:cNvPr>
            <p:cNvSpPr/>
            <p:nvPr userDrawn="1"/>
          </p:nvSpPr>
          <p:spPr bwMode="auto">
            <a:xfrm>
              <a:off x="11376025" y="6602413"/>
              <a:ext cx="41275" cy="66675"/>
            </a:xfrm>
            <a:custGeom>
              <a:avLst/>
              <a:gdLst>
                <a:gd name="T0" fmla="*/ 3 w 11"/>
                <a:gd name="T1" fmla="*/ 0 h 18"/>
                <a:gd name="T2" fmla="*/ 6 w 11"/>
                <a:gd name="T3" fmla="*/ 2 h 18"/>
                <a:gd name="T4" fmla="*/ 10 w 11"/>
                <a:gd name="T5" fmla="*/ 14 h 18"/>
                <a:gd name="T6" fmla="*/ 8 w 11"/>
                <a:gd name="T7" fmla="*/ 18 h 18"/>
                <a:gd name="T8" fmla="*/ 5 w 11"/>
                <a:gd name="T9" fmla="*/ 15 h 18"/>
                <a:gd name="T10" fmla="*/ 1 w 11"/>
                <a:gd name="T11" fmla="*/ 5 h 18"/>
                <a:gd name="T12" fmla="*/ 3 w 1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3" y="0"/>
                  </a:moveTo>
                  <a:cubicBezTo>
                    <a:pt x="5" y="0"/>
                    <a:pt x="6" y="0"/>
                    <a:pt x="6" y="2"/>
                  </a:cubicBezTo>
                  <a:cubicBezTo>
                    <a:pt x="9" y="6"/>
                    <a:pt x="9" y="10"/>
                    <a:pt x="10" y="14"/>
                  </a:cubicBezTo>
                  <a:cubicBezTo>
                    <a:pt x="11" y="16"/>
                    <a:pt x="10" y="18"/>
                    <a:pt x="8" y="18"/>
                  </a:cubicBezTo>
                  <a:cubicBezTo>
                    <a:pt x="6" y="18"/>
                    <a:pt x="5" y="17"/>
                    <a:pt x="5" y="15"/>
                  </a:cubicBezTo>
                  <a:cubicBezTo>
                    <a:pt x="7" y="10"/>
                    <a:pt x="3" y="8"/>
                    <a:pt x="1" y="5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E0B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298">
              <a:extLst>
                <a:ext uri="{FF2B5EF4-FFF2-40B4-BE49-F238E27FC236}">
                  <a16:creationId xmlns:a16="http://schemas.microsoft.com/office/drawing/2014/main" id="{BED3C5E6-24EF-43AA-5759-3FDB8FDC95EA}"/>
                </a:ext>
              </a:extLst>
            </p:cNvPr>
            <p:cNvSpPr/>
            <p:nvPr userDrawn="1"/>
          </p:nvSpPr>
          <p:spPr bwMode="auto">
            <a:xfrm>
              <a:off x="11409363" y="6597650"/>
              <a:ext cx="44450" cy="46038"/>
            </a:xfrm>
            <a:custGeom>
              <a:avLst/>
              <a:gdLst>
                <a:gd name="T0" fmla="*/ 12 w 12"/>
                <a:gd name="T1" fmla="*/ 9 h 12"/>
                <a:gd name="T2" fmla="*/ 4 w 12"/>
                <a:gd name="T3" fmla="*/ 10 h 12"/>
                <a:gd name="T4" fmla="*/ 1 w 12"/>
                <a:gd name="T5" fmla="*/ 7 h 12"/>
                <a:gd name="T6" fmla="*/ 2 w 12"/>
                <a:gd name="T7" fmla="*/ 3 h 12"/>
                <a:gd name="T8" fmla="*/ 3 w 12"/>
                <a:gd name="T9" fmla="*/ 3 h 12"/>
                <a:gd name="T10" fmla="*/ 12 w 12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0" y="10"/>
                    <a:pt x="7" y="8"/>
                    <a:pt x="4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6"/>
                    <a:pt x="0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9" y="0"/>
                    <a:pt x="12" y="2"/>
                    <a:pt x="12" y="9"/>
                  </a:cubicBezTo>
                  <a:close/>
                </a:path>
              </a:pathLst>
            </a:custGeom>
            <a:solidFill>
              <a:srgbClr val="F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23353944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1186774" y="1778438"/>
            <a:ext cx="4873574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1186774" y="2665379"/>
            <a:ext cx="4873574" cy="352428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256938" y="1778438"/>
            <a:ext cx="4897576" cy="823912"/>
          </a:xfrm>
        </p:spPr>
        <p:txBody>
          <a:bodyPr anchor="ctr" anchorCtr="0"/>
          <a:lstStyle>
            <a:lvl1pPr marL="0" indent="0">
              <a:buNone/>
              <a:defRPr sz="2800"/>
            </a:lvl1pPr>
            <a:lvl2pPr marL="457200" indent="0">
              <a:buNone/>
              <a:defRPr sz="2400"/>
            </a:lvl2pPr>
            <a:lvl3pPr marL="914400" indent="0">
              <a:buNone/>
              <a:defRPr sz="20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  <a:lvl6pPr marL="2286000" indent="0">
              <a:buNone/>
              <a:defRPr sz="1800"/>
            </a:lvl6pPr>
            <a:lvl7pPr marL="2743200" indent="0">
              <a:buNone/>
              <a:defRPr sz="1800"/>
            </a:lvl7pPr>
            <a:lvl8pPr marL="3200400" indent="0">
              <a:buNone/>
              <a:defRPr sz="1800"/>
            </a:lvl8pPr>
            <a:lvl9pPr marL="3657600" indent="0">
              <a:buNone/>
              <a:defRPr sz="18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256938" y="2665379"/>
            <a:ext cx="4897576" cy="352428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2F288E0-7875-42C4-84C8-98DBBD3BF4D2}" type="datetimeFigureOut">
              <a:rPr lang="zh-CN" altLang="en-US" smtClean="0"/>
              <a:t>2026/3/27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9BB5D0-35E4-459D-AEF3-FE4D7C45CC19}" type="slidenum">
              <a:rPr lang="zh-CN" altLang="en-US" smtClean="0"/>
              <a:t>‹Nº›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74" r:id="rId2"/>
    <p:sldLayoutId id="2147483672" r:id="rId3"/>
    <p:sldLayoutId id="2147483673" r:id="rId4"/>
    <p:sldLayoutId id="2147483668" r:id="rId5"/>
    <p:sldLayoutId id="2147483650" r:id="rId6"/>
    <p:sldLayoutId id="2147483651" r:id="rId7"/>
    <p:sldLayoutId id="2147483652" r:id="rId8"/>
    <p:sldLayoutId id="2147483653" r:id="rId9"/>
    <p:sldLayoutId id="2147483654" r:id="rId10"/>
    <p:sldLayoutId id="2147483655" r:id="rId11"/>
    <p:sldLayoutId id="2147483660" r:id="rId12"/>
    <p:sldLayoutId id="2147483669" r:id="rId13"/>
    <p:sldLayoutId id="2147483661" r:id="rId14"/>
    <p:sldLayoutId id="2147483662" r:id="rId15"/>
    <p:sldLayoutId id="2147483656" r:id="rId16"/>
    <p:sldLayoutId id="2147483657" r:id="rId17"/>
    <p:sldLayoutId id="2147483658" r:id="rId18"/>
    <p:sldLayoutId id="2147483659" r:id="rId19"/>
    <p:sldLayoutId id="2147483663" r:id="rId20"/>
    <p:sldLayoutId id="2147483676" r:id="rId21"/>
    <p:sldLayoutId id="2147483675" r:id="rId22"/>
    <p:sldLayoutId id="2147483664" r:id="rId23"/>
    <p:sldLayoutId id="2147483671" r:id="rId24"/>
    <p:sldLayoutId id="2147483670" r:id="rId25"/>
    <p:sldLayoutId id="2147483665" r:id="rId26"/>
    <p:sldLayoutId id="2147483666" r:id="rId27"/>
    <p:sldLayoutId id="2147483667" r:id="rId28"/>
    <p:sldLayoutId id="2147483677" r:id="rId29"/>
    <p:sldLayoutId id="2147483678" r:id="rId30"/>
  </p:sldLayoutIdLst>
  <p:transition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0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tags" Target="../tags/tag4.xml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notesSlide" Target="../notesSlides/notesSlide2.xml"/><Relationship Id="rId5" Type="http://schemas.openxmlformats.org/officeDocument/2006/relationships/slideLayout" Target="../slideLayouts/slideLayout1.xml"/><Relationship Id="rId4" Type="http://schemas.openxmlformats.org/officeDocument/2006/relationships/tags" Target="../tags/tag5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0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6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0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5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6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9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image" Target="../media/image3.emf"/><Relationship Id="rId7" Type="http://schemas.openxmlformats.org/officeDocument/2006/relationships/image" Target="../media/image7.em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emf"/><Relationship Id="rId5" Type="http://schemas.openxmlformats.org/officeDocument/2006/relationships/image" Target="../media/image5.emf"/><Relationship Id="rId4" Type="http://schemas.openxmlformats.org/officeDocument/2006/relationships/image" Target="../media/image4.emf"/><Relationship Id="rId9" Type="http://schemas.openxmlformats.org/officeDocument/2006/relationships/image" Target="../media/image9.emf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emf"/><Relationship Id="rId3" Type="http://schemas.openxmlformats.org/officeDocument/2006/relationships/image" Target="../media/image10.emf"/><Relationship Id="rId7" Type="http://schemas.openxmlformats.org/officeDocument/2006/relationships/image" Target="../media/image14.emf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.emf"/><Relationship Id="rId5" Type="http://schemas.openxmlformats.org/officeDocument/2006/relationships/image" Target="../media/image12.emf"/><Relationship Id="rId4" Type="http://schemas.openxmlformats.org/officeDocument/2006/relationships/image" Target="../media/image11.emf"/><Relationship Id="rId9" Type="http://schemas.openxmlformats.org/officeDocument/2006/relationships/image" Target="../media/image16.emf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extBox 18"/>
          <p:cNvSpPr txBox="1"/>
          <p:nvPr/>
        </p:nvSpPr>
        <p:spPr>
          <a:xfrm>
            <a:off x="-808442" y="4616176"/>
            <a:ext cx="706274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PE" altLang="zh-CN" sz="7200" b="1">
                <a:solidFill>
                  <a:srgbClr val="EE7B9D"/>
                </a:solidFill>
                <a:latin typeface="Freestyle Script" panose="030804020302050B0404" pitchFamily="66" charset="0"/>
                <a:ea typeface="印品黑体" panose="00000500000000000000" pitchFamily="2" charset="-122"/>
              </a:rPr>
              <a:t>Free Template</a:t>
            </a:r>
            <a:endParaRPr lang="zh-CN" altLang="en-US" sz="7200" b="1">
              <a:solidFill>
                <a:srgbClr val="EE7B9D"/>
              </a:solidFill>
              <a:latin typeface="Freestyle Script" panose="030804020302050B0404" pitchFamily="66" charset="0"/>
              <a:ea typeface="印品黑体" panose="00000500000000000000" pitchFamily="2" charset="-122"/>
            </a:endParaRPr>
          </a:p>
        </p:txBody>
      </p:sp>
      <p:sp>
        <p:nvSpPr>
          <p:cNvPr id="58" name="Rectangle 39"/>
          <p:cNvSpPr>
            <a:spLocks noChangeArrowheads="1"/>
          </p:cNvSpPr>
          <p:nvPr/>
        </p:nvSpPr>
        <p:spPr bwMode="auto">
          <a:xfrm>
            <a:off x="1090349" y="1283420"/>
            <a:ext cx="5187317" cy="3507381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none" lIns="0" tIns="-15870" rIns="0" bIns="-15870" numCol="1" anchor="ctr" anchorCtr="0" compatLnSpc="1">
            <a:prstTxWarp prst="textNoShape">
              <a:avLst/>
            </a:prstTxWarp>
            <a:spAutoFit/>
          </a:bodyPr>
          <a:lstStyle/>
          <a:p>
            <a:pPr lvl="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s-PE" sz="11500" dirty="0" err="1">
                <a:solidFill>
                  <a:srgbClr val="F19EC2"/>
                </a:solidFill>
                <a:latin typeface="Dutch801 XBd BT" panose="02020903060505020304" pitchFamily="18" charset="0"/>
              </a:rPr>
              <a:t>Fifteen</a:t>
            </a:r>
            <a:r>
              <a:rPr lang="es-PE" sz="11500" dirty="0">
                <a:solidFill>
                  <a:srgbClr val="F19EC2"/>
                </a:solidFill>
                <a:latin typeface="Dutch801 XBd BT" panose="02020903060505020304" pitchFamily="18" charset="0"/>
              </a:rPr>
              <a:t> </a:t>
            </a:r>
          </a:p>
          <a:p>
            <a:pPr lvl="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s-PE" sz="11500" dirty="0" err="1">
                <a:solidFill>
                  <a:srgbClr val="F19EC2"/>
                </a:solidFill>
                <a:latin typeface="Dutch801 XBd BT" panose="02020903060505020304" pitchFamily="18" charset="0"/>
              </a:rPr>
              <a:t>Years</a:t>
            </a:r>
            <a:endParaRPr kumimoji="0" lang="es-PE" sz="9600" b="0" i="0" u="none" strike="noStrike" cap="none" normalizeH="0" baseline="0" dirty="0">
              <a:ln>
                <a:noFill/>
              </a:ln>
              <a:solidFill>
                <a:srgbClr val="F19EC2"/>
              </a:solidFill>
              <a:effectLst/>
              <a:latin typeface="Dutch801 XBd BT" panose="02020903060505020304" pitchFamily="18" charset="0"/>
            </a:endParaRPr>
          </a:p>
        </p:txBody>
      </p:sp>
      <p:sp>
        <p:nvSpPr>
          <p:cNvPr id="136" name="TextBox 24">
            <a:extLst>
              <a:ext uri="{FF2B5EF4-FFF2-40B4-BE49-F238E27FC236}">
                <a16:creationId xmlns:a16="http://schemas.microsoft.com/office/drawing/2014/main" id="{D41E8EE1-8B4C-4D32-8B30-D4FC870ADDBB}"/>
              </a:ext>
            </a:extLst>
          </p:cNvPr>
          <p:cNvSpPr txBox="1"/>
          <p:nvPr/>
        </p:nvSpPr>
        <p:spPr>
          <a:xfrm>
            <a:off x="747361" y="5735353"/>
            <a:ext cx="50582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>
                <a:solidFill>
                  <a:srgbClr val="500D08"/>
                </a:solidFill>
                <a:cs typeface="Arial" panose="020B0604020202020204" pitchFamily="34" charset="0"/>
              </a:rPr>
              <a:t>You can simply impress your appeal to your Presentations .  </a:t>
            </a:r>
          </a:p>
        </p:txBody>
      </p:sp>
      <p:sp>
        <p:nvSpPr>
          <p:cNvPr id="406" name="AutoShape 238"/>
          <p:cNvSpPr>
            <a:spLocks noChangeAspect="1" noChangeArrowheads="1" noTextEdit="1"/>
          </p:cNvSpPr>
          <p:nvPr/>
        </p:nvSpPr>
        <p:spPr bwMode="auto">
          <a:xfrm>
            <a:off x="7589373" y="3306488"/>
            <a:ext cx="3341688" cy="3014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08" name="Freeform 241"/>
          <p:cNvSpPr/>
          <p:nvPr/>
        </p:nvSpPr>
        <p:spPr bwMode="auto">
          <a:xfrm>
            <a:off x="10553236" y="5417863"/>
            <a:ext cx="130175" cy="65088"/>
          </a:xfrm>
          <a:custGeom>
            <a:avLst/>
            <a:gdLst>
              <a:gd name="T0" fmla="*/ 14 w 14"/>
              <a:gd name="T1" fmla="*/ 5 h 7"/>
              <a:gd name="T2" fmla="*/ 0 w 14"/>
              <a:gd name="T3" fmla="*/ 3 h 7"/>
              <a:gd name="T4" fmla="*/ 14 w 14"/>
              <a:gd name="T5" fmla="*/ 5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7">
                <a:moveTo>
                  <a:pt x="14" y="5"/>
                </a:moveTo>
                <a:cubicBezTo>
                  <a:pt x="9" y="7"/>
                  <a:pt x="5" y="5"/>
                  <a:pt x="0" y="3"/>
                </a:cubicBezTo>
                <a:cubicBezTo>
                  <a:pt x="4" y="0"/>
                  <a:pt x="4" y="0"/>
                  <a:pt x="14" y="5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09" name="Freeform 242"/>
          <p:cNvSpPr/>
          <p:nvPr/>
        </p:nvSpPr>
        <p:spPr bwMode="auto">
          <a:xfrm>
            <a:off x="7948148" y="3703363"/>
            <a:ext cx="120650" cy="46038"/>
          </a:xfrm>
          <a:custGeom>
            <a:avLst/>
            <a:gdLst>
              <a:gd name="T0" fmla="*/ 12 w 13"/>
              <a:gd name="T1" fmla="*/ 5 h 5"/>
              <a:gd name="T2" fmla="*/ 1 w 13"/>
              <a:gd name="T3" fmla="*/ 3 h 5"/>
              <a:gd name="T4" fmla="*/ 0 w 13"/>
              <a:gd name="T5" fmla="*/ 2 h 5"/>
              <a:gd name="T6" fmla="*/ 10 w 13"/>
              <a:gd name="T7" fmla="*/ 0 h 5"/>
              <a:gd name="T8" fmla="*/ 13 w 13"/>
              <a:gd name="T9" fmla="*/ 4 h 5"/>
              <a:gd name="T10" fmla="*/ 12 w 13"/>
              <a:gd name="T11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" h="5">
                <a:moveTo>
                  <a:pt x="12" y="5"/>
                </a:moveTo>
                <a:cubicBezTo>
                  <a:pt x="8" y="5"/>
                  <a:pt x="5" y="4"/>
                  <a:pt x="1" y="3"/>
                </a:cubicBezTo>
                <a:cubicBezTo>
                  <a:pt x="1" y="3"/>
                  <a:pt x="0" y="3"/>
                  <a:pt x="0" y="2"/>
                </a:cubicBezTo>
                <a:cubicBezTo>
                  <a:pt x="4" y="1"/>
                  <a:pt x="7" y="0"/>
                  <a:pt x="10" y="0"/>
                </a:cubicBezTo>
                <a:cubicBezTo>
                  <a:pt x="11" y="0"/>
                  <a:pt x="12" y="3"/>
                  <a:pt x="13" y="4"/>
                </a:cubicBezTo>
                <a:cubicBezTo>
                  <a:pt x="13" y="5"/>
                  <a:pt x="13" y="5"/>
                  <a:pt x="12" y="5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0" name="Freeform 243"/>
          <p:cNvSpPr/>
          <p:nvPr/>
        </p:nvSpPr>
        <p:spPr bwMode="auto">
          <a:xfrm>
            <a:off x="7902111" y="3851001"/>
            <a:ext cx="65088" cy="73025"/>
          </a:xfrm>
          <a:custGeom>
            <a:avLst/>
            <a:gdLst>
              <a:gd name="T0" fmla="*/ 0 w 7"/>
              <a:gd name="T1" fmla="*/ 5 h 8"/>
              <a:gd name="T2" fmla="*/ 4 w 7"/>
              <a:gd name="T3" fmla="*/ 1 h 8"/>
              <a:gd name="T4" fmla="*/ 7 w 7"/>
              <a:gd name="T5" fmla="*/ 3 h 8"/>
              <a:gd name="T6" fmla="*/ 3 w 7"/>
              <a:gd name="T7" fmla="*/ 8 h 8"/>
              <a:gd name="T8" fmla="*/ 0 w 7"/>
              <a:gd name="T9" fmla="*/ 5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8">
                <a:moveTo>
                  <a:pt x="0" y="5"/>
                </a:moveTo>
                <a:cubicBezTo>
                  <a:pt x="0" y="1"/>
                  <a:pt x="2" y="0"/>
                  <a:pt x="4" y="1"/>
                </a:cubicBezTo>
                <a:cubicBezTo>
                  <a:pt x="5" y="1"/>
                  <a:pt x="7" y="3"/>
                  <a:pt x="7" y="3"/>
                </a:cubicBezTo>
                <a:cubicBezTo>
                  <a:pt x="6" y="5"/>
                  <a:pt x="4" y="7"/>
                  <a:pt x="3" y="8"/>
                </a:cubicBezTo>
                <a:cubicBezTo>
                  <a:pt x="2" y="7"/>
                  <a:pt x="1" y="6"/>
                  <a:pt x="0" y="5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1" name="Freeform 244"/>
          <p:cNvSpPr/>
          <p:nvPr/>
        </p:nvSpPr>
        <p:spPr bwMode="auto">
          <a:xfrm>
            <a:off x="9724561" y="3463651"/>
            <a:ext cx="92075" cy="65088"/>
          </a:xfrm>
          <a:custGeom>
            <a:avLst/>
            <a:gdLst>
              <a:gd name="T0" fmla="*/ 3 w 10"/>
              <a:gd name="T1" fmla="*/ 6 h 7"/>
              <a:gd name="T2" fmla="*/ 0 w 10"/>
              <a:gd name="T3" fmla="*/ 3 h 7"/>
              <a:gd name="T4" fmla="*/ 4 w 10"/>
              <a:gd name="T5" fmla="*/ 2 h 7"/>
              <a:gd name="T6" fmla="*/ 8 w 10"/>
              <a:gd name="T7" fmla="*/ 0 h 7"/>
              <a:gd name="T8" fmla="*/ 9 w 10"/>
              <a:gd name="T9" fmla="*/ 0 h 7"/>
              <a:gd name="T10" fmla="*/ 3 w 10"/>
              <a:gd name="T11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7">
                <a:moveTo>
                  <a:pt x="3" y="6"/>
                </a:moveTo>
                <a:cubicBezTo>
                  <a:pt x="1" y="7"/>
                  <a:pt x="1" y="5"/>
                  <a:pt x="0" y="3"/>
                </a:cubicBezTo>
                <a:cubicBezTo>
                  <a:pt x="2" y="3"/>
                  <a:pt x="3" y="2"/>
                  <a:pt x="4" y="2"/>
                </a:cubicBezTo>
                <a:cubicBezTo>
                  <a:pt x="5" y="1"/>
                  <a:pt x="7" y="1"/>
                  <a:pt x="8" y="0"/>
                </a:cubicBezTo>
                <a:cubicBezTo>
                  <a:pt x="8" y="0"/>
                  <a:pt x="8" y="0"/>
                  <a:pt x="9" y="0"/>
                </a:cubicBezTo>
                <a:cubicBezTo>
                  <a:pt x="10" y="5"/>
                  <a:pt x="7" y="5"/>
                  <a:pt x="3" y="6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2" name="Freeform 245"/>
          <p:cNvSpPr/>
          <p:nvPr/>
        </p:nvSpPr>
        <p:spPr bwMode="auto">
          <a:xfrm>
            <a:off x="10489736" y="3693838"/>
            <a:ext cx="101600" cy="46038"/>
          </a:xfrm>
          <a:custGeom>
            <a:avLst/>
            <a:gdLst>
              <a:gd name="T0" fmla="*/ 11 w 11"/>
              <a:gd name="T1" fmla="*/ 4 h 5"/>
              <a:gd name="T2" fmla="*/ 4 w 11"/>
              <a:gd name="T3" fmla="*/ 5 h 5"/>
              <a:gd name="T4" fmla="*/ 0 w 11"/>
              <a:gd name="T5" fmla="*/ 4 h 5"/>
              <a:gd name="T6" fmla="*/ 0 w 11"/>
              <a:gd name="T7" fmla="*/ 2 h 5"/>
              <a:gd name="T8" fmla="*/ 4 w 11"/>
              <a:gd name="T9" fmla="*/ 1 h 5"/>
              <a:gd name="T10" fmla="*/ 11 w 11"/>
              <a:gd name="T11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" h="5">
                <a:moveTo>
                  <a:pt x="11" y="4"/>
                </a:moveTo>
                <a:cubicBezTo>
                  <a:pt x="8" y="4"/>
                  <a:pt x="6" y="5"/>
                  <a:pt x="4" y="5"/>
                </a:cubicBezTo>
                <a:cubicBezTo>
                  <a:pt x="2" y="5"/>
                  <a:pt x="1" y="5"/>
                  <a:pt x="0" y="4"/>
                </a:cubicBezTo>
                <a:cubicBezTo>
                  <a:pt x="0" y="4"/>
                  <a:pt x="0" y="2"/>
                  <a:pt x="0" y="2"/>
                </a:cubicBezTo>
                <a:cubicBezTo>
                  <a:pt x="1" y="1"/>
                  <a:pt x="3" y="0"/>
                  <a:pt x="4" y="1"/>
                </a:cubicBezTo>
                <a:cubicBezTo>
                  <a:pt x="6" y="1"/>
                  <a:pt x="8" y="3"/>
                  <a:pt x="11" y="4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3" name="Freeform 246"/>
          <p:cNvSpPr/>
          <p:nvPr/>
        </p:nvSpPr>
        <p:spPr bwMode="auto">
          <a:xfrm>
            <a:off x="10765961" y="3970063"/>
            <a:ext cx="73025" cy="84138"/>
          </a:xfrm>
          <a:custGeom>
            <a:avLst/>
            <a:gdLst>
              <a:gd name="T0" fmla="*/ 7 w 8"/>
              <a:gd name="T1" fmla="*/ 9 h 9"/>
              <a:gd name="T2" fmla="*/ 0 w 8"/>
              <a:gd name="T3" fmla="*/ 2 h 9"/>
              <a:gd name="T4" fmla="*/ 7 w 8"/>
              <a:gd name="T5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9">
                <a:moveTo>
                  <a:pt x="7" y="9"/>
                </a:moveTo>
                <a:cubicBezTo>
                  <a:pt x="5" y="6"/>
                  <a:pt x="3" y="4"/>
                  <a:pt x="0" y="2"/>
                </a:cubicBezTo>
                <a:cubicBezTo>
                  <a:pt x="5" y="0"/>
                  <a:pt x="8" y="2"/>
                  <a:pt x="7" y="9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4" name="Freeform 247"/>
          <p:cNvSpPr/>
          <p:nvPr/>
        </p:nvSpPr>
        <p:spPr bwMode="auto">
          <a:xfrm>
            <a:off x="10388136" y="5703613"/>
            <a:ext cx="73025" cy="65088"/>
          </a:xfrm>
          <a:custGeom>
            <a:avLst/>
            <a:gdLst>
              <a:gd name="T0" fmla="*/ 7 w 8"/>
              <a:gd name="T1" fmla="*/ 1 h 7"/>
              <a:gd name="T2" fmla="*/ 8 w 8"/>
              <a:gd name="T3" fmla="*/ 0 h 7"/>
              <a:gd name="T4" fmla="*/ 5 w 8"/>
              <a:gd name="T5" fmla="*/ 5 h 7"/>
              <a:gd name="T6" fmla="*/ 1 w 8"/>
              <a:gd name="T7" fmla="*/ 3 h 7"/>
              <a:gd name="T8" fmla="*/ 0 w 8"/>
              <a:gd name="T9" fmla="*/ 2 h 7"/>
              <a:gd name="T10" fmla="*/ 0 w 8"/>
              <a:gd name="T11" fmla="*/ 2 h 7"/>
              <a:gd name="T12" fmla="*/ 7 w 8"/>
              <a:gd name="T13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7">
                <a:moveTo>
                  <a:pt x="7" y="1"/>
                </a:moveTo>
                <a:cubicBezTo>
                  <a:pt x="7" y="1"/>
                  <a:pt x="7" y="1"/>
                  <a:pt x="8" y="0"/>
                </a:cubicBezTo>
                <a:cubicBezTo>
                  <a:pt x="7" y="2"/>
                  <a:pt x="7" y="4"/>
                  <a:pt x="5" y="5"/>
                </a:cubicBezTo>
                <a:cubicBezTo>
                  <a:pt x="3" y="7"/>
                  <a:pt x="2" y="5"/>
                  <a:pt x="1" y="3"/>
                </a:cubicBezTo>
                <a:cubicBezTo>
                  <a:pt x="1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" y="2"/>
                  <a:pt x="5" y="1"/>
                  <a:pt x="7" y="1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5" name="Freeform 248"/>
          <p:cNvSpPr/>
          <p:nvPr/>
        </p:nvSpPr>
        <p:spPr bwMode="auto">
          <a:xfrm>
            <a:off x="7579848" y="4727301"/>
            <a:ext cx="74613" cy="46038"/>
          </a:xfrm>
          <a:custGeom>
            <a:avLst/>
            <a:gdLst>
              <a:gd name="T0" fmla="*/ 1 w 8"/>
              <a:gd name="T1" fmla="*/ 5 h 5"/>
              <a:gd name="T2" fmla="*/ 0 w 8"/>
              <a:gd name="T3" fmla="*/ 0 h 5"/>
              <a:gd name="T4" fmla="*/ 8 w 8"/>
              <a:gd name="T5" fmla="*/ 0 h 5"/>
              <a:gd name="T6" fmla="*/ 1 w 8"/>
              <a:gd name="T7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" h="5">
                <a:moveTo>
                  <a:pt x="1" y="5"/>
                </a:moveTo>
                <a:cubicBezTo>
                  <a:pt x="1" y="3"/>
                  <a:pt x="0" y="2"/>
                  <a:pt x="0" y="0"/>
                </a:cubicBezTo>
                <a:cubicBezTo>
                  <a:pt x="2" y="0"/>
                  <a:pt x="4" y="0"/>
                  <a:pt x="8" y="0"/>
                </a:cubicBezTo>
                <a:cubicBezTo>
                  <a:pt x="5" y="2"/>
                  <a:pt x="3" y="4"/>
                  <a:pt x="1" y="5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6" name="Freeform 249"/>
          <p:cNvSpPr/>
          <p:nvPr/>
        </p:nvSpPr>
        <p:spPr bwMode="auto">
          <a:xfrm>
            <a:off x="10230973" y="5805213"/>
            <a:ext cx="65088" cy="82550"/>
          </a:xfrm>
          <a:custGeom>
            <a:avLst/>
            <a:gdLst>
              <a:gd name="T0" fmla="*/ 0 w 7"/>
              <a:gd name="T1" fmla="*/ 8 h 9"/>
              <a:gd name="T2" fmla="*/ 3 w 7"/>
              <a:gd name="T3" fmla="*/ 0 h 9"/>
              <a:gd name="T4" fmla="*/ 5 w 7"/>
              <a:gd name="T5" fmla="*/ 1 h 9"/>
              <a:gd name="T6" fmla="*/ 7 w 7"/>
              <a:gd name="T7" fmla="*/ 9 h 9"/>
              <a:gd name="T8" fmla="*/ 0 w 7"/>
              <a:gd name="T9" fmla="*/ 8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9">
                <a:moveTo>
                  <a:pt x="0" y="8"/>
                </a:moveTo>
                <a:cubicBezTo>
                  <a:pt x="2" y="6"/>
                  <a:pt x="7" y="6"/>
                  <a:pt x="3" y="0"/>
                </a:cubicBezTo>
                <a:cubicBezTo>
                  <a:pt x="4" y="1"/>
                  <a:pt x="4" y="1"/>
                  <a:pt x="5" y="1"/>
                </a:cubicBezTo>
                <a:cubicBezTo>
                  <a:pt x="6" y="3"/>
                  <a:pt x="6" y="6"/>
                  <a:pt x="7" y="9"/>
                </a:cubicBezTo>
                <a:cubicBezTo>
                  <a:pt x="4" y="9"/>
                  <a:pt x="2" y="9"/>
                  <a:pt x="0" y="8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7" name="Freeform 250"/>
          <p:cNvSpPr/>
          <p:nvPr/>
        </p:nvSpPr>
        <p:spPr bwMode="auto">
          <a:xfrm>
            <a:off x="9605498" y="3279500"/>
            <a:ext cx="73025" cy="82550"/>
          </a:xfrm>
          <a:custGeom>
            <a:avLst/>
            <a:gdLst>
              <a:gd name="T0" fmla="*/ 8 w 8"/>
              <a:gd name="T1" fmla="*/ 7 h 9"/>
              <a:gd name="T2" fmla="*/ 2 w 8"/>
              <a:gd name="T3" fmla="*/ 9 h 9"/>
              <a:gd name="T4" fmla="*/ 1 w 8"/>
              <a:gd name="T5" fmla="*/ 8 h 9"/>
              <a:gd name="T6" fmla="*/ 3 w 8"/>
              <a:gd name="T7" fmla="*/ 7 h 9"/>
              <a:gd name="T8" fmla="*/ 0 w 8"/>
              <a:gd name="T9" fmla="*/ 5 h 9"/>
              <a:gd name="T10" fmla="*/ 8 w 8"/>
              <a:gd name="T11" fmla="*/ 6 h 9"/>
              <a:gd name="T12" fmla="*/ 8 w 8"/>
              <a:gd name="T13" fmla="*/ 7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" h="9">
                <a:moveTo>
                  <a:pt x="8" y="7"/>
                </a:moveTo>
                <a:cubicBezTo>
                  <a:pt x="6" y="8"/>
                  <a:pt x="4" y="8"/>
                  <a:pt x="2" y="9"/>
                </a:cubicBezTo>
                <a:cubicBezTo>
                  <a:pt x="2" y="8"/>
                  <a:pt x="1" y="8"/>
                  <a:pt x="1" y="8"/>
                </a:cubicBezTo>
                <a:cubicBezTo>
                  <a:pt x="2" y="8"/>
                  <a:pt x="2" y="7"/>
                  <a:pt x="3" y="7"/>
                </a:cubicBezTo>
                <a:cubicBezTo>
                  <a:pt x="2" y="7"/>
                  <a:pt x="1" y="6"/>
                  <a:pt x="0" y="5"/>
                </a:cubicBezTo>
                <a:cubicBezTo>
                  <a:pt x="4" y="0"/>
                  <a:pt x="5" y="8"/>
                  <a:pt x="8" y="6"/>
                </a:cubicBezTo>
                <a:cubicBezTo>
                  <a:pt x="8" y="6"/>
                  <a:pt x="8" y="7"/>
                  <a:pt x="8" y="7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8" name="Freeform 251"/>
          <p:cNvSpPr/>
          <p:nvPr/>
        </p:nvSpPr>
        <p:spPr bwMode="auto">
          <a:xfrm>
            <a:off x="10157948" y="5768701"/>
            <a:ext cx="9525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19" name="Freeform 252"/>
          <p:cNvSpPr/>
          <p:nvPr/>
        </p:nvSpPr>
        <p:spPr bwMode="auto">
          <a:xfrm>
            <a:off x="8933986" y="3528738"/>
            <a:ext cx="7938" cy="7938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0" y="0"/>
                  <a:pt x="0" y="0"/>
                </a:cubicBezTo>
                <a:cubicBezTo>
                  <a:pt x="1" y="0"/>
                  <a:pt x="1" y="1"/>
                  <a:pt x="1" y="1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0" name="Freeform 253"/>
          <p:cNvSpPr/>
          <p:nvPr/>
        </p:nvSpPr>
        <p:spPr bwMode="auto">
          <a:xfrm>
            <a:off x="8933986" y="3528738"/>
            <a:ext cx="7938" cy="7938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1" y="1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1" name="Freeform 254"/>
          <p:cNvSpPr/>
          <p:nvPr/>
        </p:nvSpPr>
        <p:spPr bwMode="auto">
          <a:xfrm>
            <a:off x="10296061" y="3814488"/>
            <a:ext cx="92075" cy="92075"/>
          </a:xfrm>
          <a:custGeom>
            <a:avLst/>
            <a:gdLst>
              <a:gd name="T0" fmla="*/ 10 w 10"/>
              <a:gd name="T1" fmla="*/ 6 h 10"/>
              <a:gd name="T2" fmla="*/ 4 w 10"/>
              <a:gd name="T3" fmla="*/ 7 h 10"/>
              <a:gd name="T4" fmla="*/ 6 w 10"/>
              <a:gd name="T5" fmla="*/ 0 h 10"/>
              <a:gd name="T6" fmla="*/ 10 w 10"/>
              <a:gd name="T7" fmla="*/ 5 h 10"/>
              <a:gd name="T8" fmla="*/ 10 w 10"/>
              <a:gd name="T9" fmla="*/ 6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0">
                <a:moveTo>
                  <a:pt x="10" y="6"/>
                </a:moveTo>
                <a:cubicBezTo>
                  <a:pt x="9" y="10"/>
                  <a:pt x="7" y="9"/>
                  <a:pt x="4" y="7"/>
                </a:cubicBezTo>
                <a:cubicBezTo>
                  <a:pt x="0" y="3"/>
                  <a:pt x="6" y="2"/>
                  <a:pt x="6" y="0"/>
                </a:cubicBezTo>
                <a:cubicBezTo>
                  <a:pt x="7" y="2"/>
                  <a:pt x="9" y="3"/>
                  <a:pt x="10" y="5"/>
                </a:cubicBezTo>
                <a:cubicBezTo>
                  <a:pt x="10" y="5"/>
                  <a:pt x="10" y="6"/>
                  <a:pt x="10" y="6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2" name="Freeform 255"/>
          <p:cNvSpPr/>
          <p:nvPr/>
        </p:nvSpPr>
        <p:spPr bwMode="auto">
          <a:xfrm>
            <a:off x="9642011" y="4109763"/>
            <a:ext cx="111125" cy="53975"/>
          </a:xfrm>
          <a:custGeom>
            <a:avLst/>
            <a:gdLst>
              <a:gd name="T0" fmla="*/ 11 w 12"/>
              <a:gd name="T1" fmla="*/ 5 h 6"/>
              <a:gd name="T2" fmla="*/ 0 w 12"/>
              <a:gd name="T3" fmla="*/ 2 h 6"/>
              <a:gd name="T4" fmla="*/ 0 w 12"/>
              <a:gd name="T5" fmla="*/ 2 h 6"/>
              <a:gd name="T6" fmla="*/ 7 w 12"/>
              <a:gd name="T7" fmla="*/ 1 h 6"/>
              <a:gd name="T8" fmla="*/ 10 w 12"/>
              <a:gd name="T9" fmla="*/ 6 h 6"/>
              <a:gd name="T10" fmla="*/ 11 w 12"/>
              <a:gd name="T11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" h="6">
                <a:moveTo>
                  <a:pt x="11" y="5"/>
                </a:moveTo>
                <a:cubicBezTo>
                  <a:pt x="7" y="4"/>
                  <a:pt x="3" y="3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" y="1"/>
                  <a:pt x="5" y="1"/>
                  <a:pt x="7" y="1"/>
                </a:cubicBezTo>
                <a:cubicBezTo>
                  <a:pt x="11" y="0"/>
                  <a:pt x="12" y="1"/>
                  <a:pt x="10" y="6"/>
                </a:cubicBezTo>
                <a:cubicBezTo>
                  <a:pt x="10" y="6"/>
                  <a:pt x="11" y="5"/>
                  <a:pt x="11" y="5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3" name="Freeform 256"/>
          <p:cNvSpPr/>
          <p:nvPr/>
        </p:nvSpPr>
        <p:spPr bwMode="auto">
          <a:xfrm>
            <a:off x="10415123" y="4708251"/>
            <a:ext cx="84138" cy="65088"/>
          </a:xfrm>
          <a:custGeom>
            <a:avLst/>
            <a:gdLst>
              <a:gd name="T0" fmla="*/ 9 w 9"/>
              <a:gd name="T1" fmla="*/ 2 h 7"/>
              <a:gd name="T2" fmla="*/ 8 w 9"/>
              <a:gd name="T3" fmla="*/ 7 h 7"/>
              <a:gd name="T4" fmla="*/ 8 w 9"/>
              <a:gd name="T5" fmla="*/ 7 h 7"/>
              <a:gd name="T6" fmla="*/ 0 w 9"/>
              <a:gd name="T7" fmla="*/ 0 h 7"/>
              <a:gd name="T8" fmla="*/ 9 w 9"/>
              <a:gd name="T9" fmla="*/ 2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7">
                <a:moveTo>
                  <a:pt x="9" y="2"/>
                </a:moveTo>
                <a:cubicBezTo>
                  <a:pt x="9" y="4"/>
                  <a:pt x="8" y="5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4" y="7"/>
                  <a:pt x="2" y="5"/>
                  <a:pt x="0" y="0"/>
                </a:cubicBezTo>
                <a:cubicBezTo>
                  <a:pt x="4" y="1"/>
                  <a:pt x="6" y="1"/>
                  <a:pt x="9" y="2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4" name="Freeform 257"/>
          <p:cNvSpPr/>
          <p:nvPr/>
        </p:nvSpPr>
        <p:spPr bwMode="auto">
          <a:xfrm>
            <a:off x="9467386" y="4597126"/>
            <a:ext cx="55563" cy="65088"/>
          </a:xfrm>
          <a:custGeom>
            <a:avLst/>
            <a:gdLst>
              <a:gd name="T0" fmla="*/ 0 w 6"/>
              <a:gd name="T1" fmla="*/ 4 h 7"/>
              <a:gd name="T2" fmla="*/ 1 w 6"/>
              <a:gd name="T3" fmla="*/ 3 h 7"/>
              <a:gd name="T4" fmla="*/ 5 w 6"/>
              <a:gd name="T5" fmla="*/ 0 h 7"/>
              <a:gd name="T6" fmla="*/ 5 w 6"/>
              <a:gd name="T7" fmla="*/ 4 h 7"/>
              <a:gd name="T8" fmla="*/ 0 w 6"/>
              <a:gd name="T9" fmla="*/ 4 h 7"/>
              <a:gd name="T10" fmla="*/ 0 w 6"/>
              <a:gd name="T11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7">
                <a:moveTo>
                  <a:pt x="0" y="4"/>
                </a:moveTo>
                <a:cubicBezTo>
                  <a:pt x="0" y="4"/>
                  <a:pt x="0" y="3"/>
                  <a:pt x="1" y="3"/>
                </a:cubicBezTo>
                <a:cubicBezTo>
                  <a:pt x="2" y="2"/>
                  <a:pt x="4" y="1"/>
                  <a:pt x="5" y="0"/>
                </a:cubicBezTo>
                <a:cubicBezTo>
                  <a:pt x="5" y="1"/>
                  <a:pt x="6" y="3"/>
                  <a:pt x="5" y="4"/>
                </a:cubicBezTo>
                <a:cubicBezTo>
                  <a:pt x="4" y="6"/>
                  <a:pt x="2" y="7"/>
                  <a:pt x="0" y="4"/>
                </a:cubicBezTo>
                <a:cubicBezTo>
                  <a:pt x="0" y="4"/>
                  <a:pt x="0" y="4"/>
                  <a:pt x="0" y="4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5" name="Freeform 258"/>
          <p:cNvSpPr/>
          <p:nvPr/>
        </p:nvSpPr>
        <p:spPr bwMode="auto">
          <a:xfrm>
            <a:off x="8059273" y="4727301"/>
            <a:ext cx="46038" cy="63500"/>
          </a:xfrm>
          <a:custGeom>
            <a:avLst/>
            <a:gdLst>
              <a:gd name="T0" fmla="*/ 1 w 5"/>
              <a:gd name="T1" fmla="*/ 6 h 7"/>
              <a:gd name="T2" fmla="*/ 0 w 5"/>
              <a:gd name="T3" fmla="*/ 5 h 7"/>
              <a:gd name="T4" fmla="*/ 1 w 5"/>
              <a:gd name="T5" fmla="*/ 0 h 7"/>
              <a:gd name="T6" fmla="*/ 4 w 5"/>
              <a:gd name="T7" fmla="*/ 1 h 7"/>
              <a:gd name="T8" fmla="*/ 5 w 5"/>
              <a:gd name="T9" fmla="*/ 7 h 7"/>
              <a:gd name="T10" fmla="*/ 1 w 5"/>
              <a:gd name="T11" fmla="*/ 6 h 7"/>
              <a:gd name="T12" fmla="*/ 1 w 5"/>
              <a:gd name="T13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7">
                <a:moveTo>
                  <a:pt x="1" y="6"/>
                </a:moveTo>
                <a:cubicBezTo>
                  <a:pt x="1" y="6"/>
                  <a:pt x="0" y="5"/>
                  <a:pt x="0" y="5"/>
                </a:cubicBezTo>
                <a:cubicBezTo>
                  <a:pt x="1" y="3"/>
                  <a:pt x="1" y="2"/>
                  <a:pt x="1" y="0"/>
                </a:cubicBezTo>
                <a:cubicBezTo>
                  <a:pt x="2" y="0"/>
                  <a:pt x="4" y="1"/>
                  <a:pt x="4" y="1"/>
                </a:cubicBezTo>
                <a:cubicBezTo>
                  <a:pt x="4" y="3"/>
                  <a:pt x="4" y="5"/>
                  <a:pt x="5" y="7"/>
                </a:cubicBezTo>
                <a:cubicBezTo>
                  <a:pt x="3" y="6"/>
                  <a:pt x="2" y="6"/>
                  <a:pt x="1" y="6"/>
                </a:cubicBezTo>
                <a:cubicBezTo>
                  <a:pt x="1" y="6"/>
                  <a:pt x="1" y="6"/>
                  <a:pt x="1" y="6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6" name="Freeform 259"/>
          <p:cNvSpPr/>
          <p:nvPr/>
        </p:nvSpPr>
        <p:spPr bwMode="auto">
          <a:xfrm>
            <a:off x="9145123" y="3933551"/>
            <a:ext cx="92075" cy="55563"/>
          </a:xfrm>
          <a:custGeom>
            <a:avLst/>
            <a:gdLst>
              <a:gd name="T0" fmla="*/ 10 w 10"/>
              <a:gd name="T1" fmla="*/ 3 h 6"/>
              <a:gd name="T2" fmla="*/ 0 w 10"/>
              <a:gd name="T3" fmla="*/ 3 h 6"/>
              <a:gd name="T4" fmla="*/ 8 w 10"/>
              <a:gd name="T5" fmla="*/ 1 h 6"/>
              <a:gd name="T6" fmla="*/ 9 w 10"/>
              <a:gd name="T7" fmla="*/ 0 h 6"/>
              <a:gd name="T8" fmla="*/ 10 w 10"/>
              <a:gd name="T9" fmla="*/ 1 h 6"/>
              <a:gd name="T10" fmla="*/ 10 w 10"/>
              <a:gd name="T11" fmla="*/ 1 h 6"/>
              <a:gd name="T12" fmla="*/ 10 w 10"/>
              <a:gd name="T13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6">
                <a:moveTo>
                  <a:pt x="10" y="3"/>
                </a:moveTo>
                <a:cubicBezTo>
                  <a:pt x="7" y="5"/>
                  <a:pt x="4" y="6"/>
                  <a:pt x="0" y="3"/>
                </a:cubicBezTo>
                <a:cubicBezTo>
                  <a:pt x="3" y="2"/>
                  <a:pt x="5" y="1"/>
                  <a:pt x="8" y="1"/>
                </a:cubicBezTo>
                <a:cubicBezTo>
                  <a:pt x="8" y="1"/>
                  <a:pt x="9" y="0"/>
                  <a:pt x="9" y="0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2"/>
                  <a:pt x="10" y="2"/>
                  <a:pt x="10" y="3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7" name="Freeform 260"/>
          <p:cNvSpPr/>
          <p:nvPr/>
        </p:nvSpPr>
        <p:spPr bwMode="auto">
          <a:xfrm>
            <a:off x="10038886" y="5446438"/>
            <a:ext cx="46038" cy="63500"/>
          </a:xfrm>
          <a:custGeom>
            <a:avLst/>
            <a:gdLst>
              <a:gd name="T0" fmla="*/ 0 w 5"/>
              <a:gd name="T1" fmla="*/ 2 h 7"/>
              <a:gd name="T2" fmla="*/ 5 w 5"/>
              <a:gd name="T3" fmla="*/ 5 h 7"/>
              <a:gd name="T4" fmla="*/ 2 w 5"/>
              <a:gd name="T5" fmla="*/ 7 h 7"/>
              <a:gd name="T6" fmla="*/ 0 w 5"/>
              <a:gd name="T7" fmla="*/ 2 h 7"/>
              <a:gd name="T8" fmla="*/ 0 w 5"/>
              <a:gd name="T9" fmla="*/ 2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7">
                <a:moveTo>
                  <a:pt x="0" y="2"/>
                </a:moveTo>
                <a:cubicBezTo>
                  <a:pt x="2" y="2"/>
                  <a:pt x="5" y="0"/>
                  <a:pt x="5" y="5"/>
                </a:cubicBezTo>
                <a:cubicBezTo>
                  <a:pt x="5" y="5"/>
                  <a:pt x="3" y="6"/>
                  <a:pt x="2" y="7"/>
                </a:cubicBezTo>
                <a:cubicBezTo>
                  <a:pt x="1" y="5"/>
                  <a:pt x="1" y="4"/>
                  <a:pt x="0" y="2"/>
                </a:cubicBezTo>
                <a:cubicBezTo>
                  <a:pt x="0" y="2"/>
                  <a:pt x="0" y="2"/>
                  <a:pt x="0" y="2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8" name="Freeform 261"/>
          <p:cNvSpPr/>
          <p:nvPr/>
        </p:nvSpPr>
        <p:spPr bwMode="auto">
          <a:xfrm>
            <a:off x="10599273" y="4735238"/>
            <a:ext cx="65088" cy="74613"/>
          </a:xfrm>
          <a:custGeom>
            <a:avLst/>
            <a:gdLst>
              <a:gd name="T0" fmla="*/ 6 w 7"/>
              <a:gd name="T1" fmla="*/ 8 h 8"/>
              <a:gd name="T2" fmla="*/ 0 w 7"/>
              <a:gd name="T3" fmla="*/ 1 h 8"/>
              <a:gd name="T4" fmla="*/ 6 w 7"/>
              <a:gd name="T5" fmla="*/ 8 h 8"/>
              <a:gd name="T6" fmla="*/ 6 w 7"/>
              <a:gd name="T7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" h="8">
                <a:moveTo>
                  <a:pt x="6" y="8"/>
                </a:moveTo>
                <a:cubicBezTo>
                  <a:pt x="4" y="6"/>
                  <a:pt x="3" y="4"/>
                  <a:pt x="0" y="1"/>
                </a:cubicBezTo>
                <a:cubicBezTo>
                  <a:pt x="7" y="0"/>
                  <a:pt x="7" y="1"/>
                  <a:pt x="6" y="8"/>
                </a:cubicBezTo>
                <a:cubicBezTo>
                  <a:pt x="6" y="8"/>
                  <a:pt x="6" y="8"/>
                  <a:pt x="6" y="8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29" name="Freeform 262"/>
          <p:cNvSpPr/>
          <p:nvPr/>
        </p:nvSpPr>
        <p:spPr bwMode="auto">
          <a:xfrm>
            <a:off x="7856073" y="4735238"/>
            <a:ext cx="28575" cy="28575"/>
          </a:xfrm>
          <a:custGeom>
            <a:avLst/>
            <a:gdLst>
              <a:gd name="T0" fmla="*/ 0 w 3"/>
              <a:gd name="T1" fmla="*/ 1 h 3"/>
              <a:gd name="T2" fmla="*/ 3 w 3"/>
              <a:gd name="T3" fmla="*/ 0 h 3"/>
              <a:gd name="T4" fmla="*/ 3 w 3"/>
              <a:gd name="T5" fmla="*/ 0 h 3"/>
              <a:gd name="T6" fmla="*/ 3 w 3"/>
              <a:gd name="T7" fmla="*/ 3 h 3"/>
              <a:gd name="T8" fmla="*/ 3 w 3"/>
              <a:gd name="T9" fmla="*/ 3 h 3"/>
              <a:gd name="T10" fmla="*/ 0 w 3"/>
              <a:gd name="T11" fmla="*/ 2 h 3"/>
              <a:gd name="T12" fmla="*/ 0 w 3"/>
              <a:gd name="T13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" h="3">
                <a:moveTo>
                  <a:pt x="0" y="1"/>
                </a:moveTo>
                <a:cubicBezTo>
                  <a:pt x="1" y="1"/>
                  <a:pt x="2" y="1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1"/>
                  <a:pt x="3" y="2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2" y="3"/>
                  <a:pt x="1" y="2"/>
                  <a:pt x="0" y="2"/>
                </a:cubicBezTo>
                <a:lnTo>
                  <a:pt x="0" y="1"/>
                </a:ln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0" name="Freeform 263"/>
          <p:cNvSpPr/>
          <p:nvPr/>
        </p:nvSpPr>
        <p:spPr bwMode="auto">
          <a:xfrm>
            <a:off x="7856073" y="4754288"/>
            <a:ext cx="28575" cy="9525"/>
          </a:xfrm>
          <a:custGeom>
            <a:avLst/>
            <a:gdLst>
              <a:gd name="T0" fmla="*/ 0 w 3"/>
              <a:gd name="T1" fmla="*/ 0 h 1"/>
              <a:gd name="T2" fmla="*/ 3 w 3"/>
              <a:gd name="T3" fmla="*/ 1 h 1"/>
              <a:gd name="T4" fmla="*/ 0 w 3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1">
                <a:moveTo>
                  <a:pt x="0" y="0"/>
                </a:moveTo>
                <a:cubicBezTo>
                  <a:pt x="1" y="0"/>
                  <a:pt x="2" y="1"/>
                  <a:pt x="3" y="1"/>
                </a:cubicBezTo>
                <a:cubicBezTo>
                  <a:pt x="2" y="1"/>
                  <a:pt x="1" y="0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1" name="Freeform 264"/>
          <p:cNvSpPr/>
          <p:nvPr/>
        </p:nvSpPr>
        <p:spPr bwMode="auto">
          <a:xfrm flipH="1">
            <a:off x="8749836" y="580521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2" name="Freeform 265"/>
          <p:cNvSpPr/>
          <p:nvPr/>
        </p:nvSpPr>
        <p:spPr bwMode="auto">
          <a:xfrm>
            <a:off x="9256248" y="3924026"/>
            <a:ext cx="7938" cy="0"/>
          </a:xfrm>
          <a:custGeom>
            <a:avLst/>
            <a:gdLst>
              <a:gd name="T0" fmla="*/ 1 w 1"/>
              <a:gd name="T1" fmla="*/ 1 w 1"/>
              <a:gd name="T2" fmla="*/ 1 w 1"/>
              <a:gd name="T3" fmla="*/ 0 w 1"/>
              <a:gd name="T4" fmla="*/ 0 w 1"/>
              <a:gd name="T5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3" name="Freeform 266"/>
          <p:cNvSpPr/>
          <p:nvPr/>
        </p:nvSpPr>
        <p:spPr bwMode="auto">
          <a:xfrm flipH="1">
            <a:off x="9210211" y="3822426"/>
            <a:ext cx="0" cy="9525"/>
          </a:xfrm>
          <a:custGeom>
            <a:avLst/>
            <a:gdLst>
              <a:gd name="T0" fmla="*/ 0 h 1"/>
              <a:gd name="T1" fmla="*/ 1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4" name="Freeform 267"/>
          <p:cNvSpPr/>
          <p:nvPr/>
        </p:nvSpPr>
        <p:spPr bwMode="auto">
          <a:xfrm flipH="1">
            <a:off x="9200686" y="3804963"/>
            <a:ext cx="0" cy="9525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5" name="Freeform 268"/>
          <p:cNvSpPr/>
          <p:nvPr/>
        </p:nvSpPr>
        <p:spPr bwMode="auto">
          <a:xfrm>
            <a:off x="8749836" y="5814738"/>
            <a:ext cx="7938" cy="9525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1" y="1"/>
                  <a:pt x="1" y="1"/>
                </a:cubicBezTo>
                <a:lnTo>
                  <a:pt x="1" y="0"/>
                </a:ln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6" name="Freeform 269"/>
          <p:cNvSpPr/>
          <p:nvPr/>
        </p:nvSpPr>
        <p:spPr bwMode="auto">
          <a:xfrm flipH="1">
            <a:off x="8003711" y="4865413"/>
            <a:ext cx="0" cy="9525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7" name="Freeform 270"/>
          <p:cNvSpPr/>
          <p:nvPr/>
        </p:nvSpPr>
        <p:spPr bwMode="auto">
          <a:xfrm>
            <a:off x="7865598" y="5243238"/>
            <a:ext cx="65088" cy="101600"/>
          </a:xfrm>
          <a:custGeom>
            <a:avLst/>
            <a:gdLst>
              <a:gd name="T0" fmla="*/ 6 w 7"/>
              <a:gd name="T1" fmla="*/ 10 h 11"/>
              <a:gd name="T2" fmla="*/ 1 w 7"/>
              <a:gd name="T3" fmla="*/ 11 h 11"/>
              <a:gd name="T4" fmla="*/ 0 w 7"/>
              <a:gd name="T5" fmla="*/ 7 h 11"/>
              <a:gd name="T6" fmla="*/ 3 w 7"/>
              <a:gd name="T7" fmla="*/ 0 h 11"/>
              <a:gd name="T8" fmla="*/ 7 w 7"/>
              <a:gd name="T9" fmla="*/ 0 h 11"/>
              <a:gd name="T10" fmla="*/ 6 w 7"/>
              <a:gd name="T11" fmla="*/ 1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11">
                <a:moveTo>
                  <a:pt x="6" y="10"/>
                </a:moveTo>
                <a:cubicBezTo>
                  <a:pt x="4" y="10"/>
                  <a:pt x="3" y="11"/>
                  <a:pt x="1" y="11"/>
                </a:cubicBezTo>
                <a:cubicBezTo>
                  <a:pt x="1" y="10"/>
                  <a:pt x="0" y="8"/>
                  <a:pt x="0" y="7"/>
                </a:cubicBezTo>
                <a:cubicBezTo>
                  <a:pt x="1" y="4"/>
                  <a:pt x="2" y="2"/>
                  <a:pt x="3" y="0"/>
                </a:cubicBezTo>
                <a:cubicBezTo>
                  <a:pt x="4" y="0"/>
                  <a:pt x="6" y="0"/>
                  <a:pt x="7" y="0"/>
                </a:cubicBezTo>
                <a:cubicBezTo>
                  <a:pt x="7" y="3"/>
                  <a:pt x="6" y="7"/>
                  <a:pt x="6" y="1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8" name="Freeform 271"/>
          <p:cNvSpPr/>
          <p:nvPr/>
        </p:nvSpPr>
        <p:spPr bwMode="auto">
          <a:xfrm>
            <a:off x="9237198" y="3924026"/>
            <a:ext cx="147638" cy="138113"/>
          </a:xfrm>
          <a:custGeom>
            <a:avLst/>
            <a:gdLst>
              <a:gd name="T0" fmla="*/ 0 w 16"/>
              <a:gd name="T1" fmla="*/ 4 h 15"/>
              <a:gd name="T2" fmla="*/ 4 w 16"/>
              <a:gd name="T3" fmla="*/ 2 h 15"/>
              <a:gd name="T4" fmla="*/ 4 w 16"/>
              <a:gd name="T5" fmla="*/ 2 h 15"/>
              <a:gd name="T6" fmla="*/ 3 w 16"/>
              <a:gd name="T7" fmla="*/ 0 h 15"/>
              <a:gd name="T8" fmla="*/ 9 w 16"/>
              <a:gd name="T9" fmla="*/ 3 h 15"/>
              <a:gd name="T10" fmla="*/ 10 w 16"/>
              <a:gd name="T11" fmla="*/ 7 h 15"/>
              <a:gd name="T12" fmla="*/ 16 w 16"/>
              <a:gd name="T13" fmla="*/ 15 h 15"/>
              <a:gd name="T14" fmla="*/ 12 w 16"/>
              <a:gd name="T15" fmla="*/ 14 h 15"/>
              <a:gd name="T16" fmla="*/ 1 w 16"/>
              <a:gd name="T17" fmla="*/ 6 h 15"/>
              <a:gd name="T18" fmla="*/ 0 w 16"/>
              <a:gd name="T19" fmla="*/ 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" h="15">
                <a:moveTo>
                  <a:pt x="0" y="4"/>
                </a:moveTo>
                <a:cubicBezTo>
                  <a:pt x="2" y="5"/>
                  <a:pt x="4" y="5"/>
                  <a:pt x="4" y="2"/>
                </a:cubicBezTo>
                <a:cubicBezTo>
                  <a:pt x="4" y="2"/>
                  <a:pt x="4" y="2"/>
                  <a:pt x="4" y="2"/>
                </a:cubicBezTo>
                <a:cubicBezTo>
                  <a:pt x="4" y="1"/>
                  <a:pt x="3" y="1"/>
                  <a:pt x="3" y="0"/>
                </a:cubicBezTo>
                <a:cubicBezTo>
                  <a:pt x="5" y="1"/>
                  <a:pt x="7" y="2"/>
                  <a:pt x="9" y="3"/>
                </a:cubicBezTo>
                <a:cubicBezTo>
                  <a:pt x="9" y="5"/>
                  <a:pt x="8" y="6"/>
                  <a:pt x="10" y="7"/>
                </a:cubicBezTo>
                <a:cubicBezTo>
                  <a:pt x="12" y="8"/>
                  <a:pt x="14" y="11"/>
                  <a:pt x="16" y="15"/>
                </a:cubicBezTo>
                <a:cubicBezTo>
                  <a:pt x="13" y="14"/>
                  <a:pt x="12" y="14"/>
                  <a:pt x="12" y="14"/>
                </a:cubicBezTo>
                <a:cubicBezTo>
                  <a:pt x="10" y="9"/>
                  <a:pt x="5" y="8"/>
                  <a:pt x="1" y="6"/>
                </a:cubicBezTo>
                <a:cubicBezTo>
                  <a:pt x="0" y="6"/>
                  <a:pt x="0" y="5"/>
                  <a:pt x="0" y="4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39" name="Freeform 272"/>
          <p:cNvSpPr/>
          <p:nvPr/>
        </p:nvSpPr>
        <p:spPr bwMode="auto">
          <a:xfrm>
            <a:off x="10019836" y="3730351"/>
            <a:ext cx="147638" cy="101600"/>
          </a:xfrm>
          <a:custGeom>
            <a:avLst/>
            <a:gdLst>
              <a:gd name="T0" fmla="*/ 0 w 16"/>
              <a:gd name="T1" fmla="*/ 7 h 11"/>
              <a:gd name="T2" fmla="*/ 12 w 16"/>
              <a:gd name="T3" fmla="*/ 6 h 11"/>
              <a:gd name="T4" fmla="*/ 16 w 16"/>
              <a:gd name="T5" fmla="*/ 11 h 11"/>
              <a:gd name="T6" fmla="*/ 9 w 16"/>
              <a:gd name="T7" fmla="*/ 8 h 11"/>
              <a:gd name="T8" fmla="*/ 0 w 16"/>
              <a:gd name="T9" fmla="*/ 7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1">
                <a:moveTo>
                  <a:pt x="0" y="7"/>
                </a:moveTo>
                <a:cubicBezTo>
                  <a:pt x="6" y="0"/>
                  <a:pt x="7" y="1"/>
                  <a:pt x="12" y="6"/>
                </a:cubicBezTo>
                <a:cubicBezTo>
                  <a:pt x="13" y="8"/>
                  <a:pt x="15" y="8"/>
                  <a:pt x="16" y="11"/>
                </a:cubicBezTo>
                <a:cubicBezTo>
                  <a:pt x="14" y="10"/>
                  <a:pt x="11" y="9"/>
                  <a:pt x="9" y="8"/>
                </a:cubicBezTo>
                <a:cubicBezTo>
                  <a:pt x="6" y="8"/>
                  <a:pt x="4" y="7"/>
                  <a:pt x="0" y="7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0" name="Freeform 273"/>
          <p:cNvSpPr/>
          <p:nvPr/>
        </p:nvSpPr>
        <p:spPr bwMode="auto">
          <a:xfrm>
            <a:off x="8389473" y="5260701"/>
            <a:ext cx="130175" cy="74613"/>
          </a:xfrm>
          <a:custGeom>
            <a:avLst/>
            <a:gdLst>
              <a:gd name="T0" fmla="*/ 14 w 14"/>
              <a:gd name="T1" fmla="*/ 8 h 8"/>
              <a:gd name="T2" fmla="*/ 0 w 14"/>
              <a:gd name="T3" fmla="*/ 3 h 8"/>
              <a:gd name="T4" fmla="*/ 5 w 14"/>
              <a:gd name="T5" fmla="*/ 1 h 8"/>
              <a:gd name="T6" fmla="*/ 14 w 14"/>
              <a:gd name="T7" fmla="*/ 8 h 8"/>
              <a:gd name="T8" fmla="*/ 14 w 14"/>
              <a:gd name="T9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8">
                <a:moveTo>
                  <a:pt x="14" y="8"/>
                </a:moveTo>
                <a:cubicBezTo>
                  <a:pt x="9" y="6"/>
                  <a:pt x="4" y="5"/>
                  <a:pt x="0" y="3"/>
                </a:cubicBezTo>
                <a:cubicBezTo>
                  <a:pt x="1" y="3"/>
                  <a:pt x="3" y="2"/>
                  <a:pt x="5" y="1"/>
                </a:cubicBezTo>
                <a:cubicBezTo>
                  <a:pt x="9" y="0"/>
                  <a:pt x="13" y="3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1" name="Freeform 274"/>
          <p:cNvSpPr/>
          <p:nvPr/>
        </p:nvSpPr>
        <p:spPr bwMode="auto">
          <a:xfrm>
            <a:off x="8418048" y="3749401"/>
            <a:ext cx="119063" cy="73025"/>
          </a:xfrm>
          <a:custGeom>
            <a:avLst/>
            <a:gdLst>
              <a:gd name="T0" fmla="*/ 0 w 13"/>
              <a:gd name="T1" fmla="*/ 7 h 8"/>
              <a:gd name="T2" fmla="*/ 5 w 13"/>
              <a:gd name="T3" fmla="*/ 0 h 8"/>
              <a:gd name="T4" fmla="*/ 13 w 13"/>
              <a:gd name="T5" fmla="*/ 6 h 8"/>
              <a:gd name="T6" fmla="*/ 1 w 13"/>
              <a:gd name="T7" fmla="*/ 8 h 8"/>
              <a:gd name="T8" fmla="*/ 0 w 13"/>
              <a:gd name="T9" fmla="*/ 7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8">
                <a:moveTo>
                  <a:pt x="0" y="7"/>
                </a:moveTo>
                <a:cubicBezTo>
                  <a:pt x="2" y="5"/>
                  <a:pt x="4" y="3"/>
                  <a:pt x="5" y="0"/>
                </a:cubicBezTo>
                <a:cubicBezTo>
                  <a:pt x="8" y="2"/>
                  <a:pt x="10" y="4"/>
                  <a:pt x="13" y="6"/>
                </a:cubicBezTo>
                <a:cubicBezTo>
                  <a:pt x="8" y="8"/>
                  <a:pt x="4" y="3"/>
                  <a:pt x="1" y="8"/>
                </a:cubicBezTo>
                <a:cubicBezTo>
                  <a:pt x="1" y="8"/>
                  <a:pt x="1" y="7"/>
                  <a:pt x="0" y="7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2" name="Freeform 275"/>
          <p:cNvSpPr/>
          <p:nvPr/>
        </p:nvSpPr>
        <p:spPr bwMode="auto">
          <a:xfrm>
            <a:off x="9476911" y="3831951"/>
            <a:ext cx="63500" cy="92075"/>
          </a:xfrm>
          <a:custGeom>
            <a:avLst/>
            <a:gdLst>
              <a:gd name="T0" fmla="*/ 0 w 7"/>
              <a:gd name="T1" fmla="*/ 10 h 10"/>
              <a:gd name="T2" fmla="*/ 3 w 7"/>
              <a:gd name="T3" fmla="*/ 1 h 10"/>
              <a:gd name="T4" fmla="*/ 5 w 7"/>
              <a:gd name="T5" fmla="*/ 0 h 10"/>
              <a:gd name="T6" fmla="*/ 7 w 7"/>
              <a:gd name="T7" fmla="*/ 2 h 10"/>
              <a:gd name="T8" fmla="*/ 0 w 7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10">
                <a:moveTo>
                  <a:pt x="0" y="10"/>
                </a:moveTo>
                <a:cubicBezTo>
                  <a:pt x="1" y="7"/>
                  <a:pt x="2" y="4"/>
                  <a:pt x="3" y="1"/>
                </a:cubicBezTo>
                <a:cubicBezTo>
                  <a:pt x="4" y="1"/>
                  <a:pt x="5" y="0"/>
                  <a:pt x="5" y="0"/>
                </a:cubicBezTo>
                <a:cubicBezTo>
                  <a:pt x="6" y="0"/>
                  <a:pt x="6" y="1"/>
                  <a:pt x="7" y="2"/>
                </a:cubicBezTo>
                <a:cubicBezTo>
                  <a:pt x="7" y="5"/>
                  <a:pt x="5" y="9"/>
                  <a:pt x="0" y="1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3" name="Freeform 276"/>
          <p:cNvSpPr/>
          <p:nvPr/>
        </p:nvSpPr>
        <p:spPr bwMode="auto">
          <a:xfrm>
            <a:off x="9762661" y="4781276"/>
            <a:ext cx="36513" cy="166688"/>
          </a:xfrm>
          <a:custGeom>
            <a:avLst/>
            <a:gdLst>
              <a:gd name="T0" fmla="*/ 3 w 4"/>
              <a:gd name="T1" fmla="*/ 18 h 18"/>
              <a:gd name="T2" fmla="*/ 0 w 4"/>
              <a:gd name="T3" fmla="*/ 3 h 18"/>
              <a:gd name="T4" fmla="*/ 2 w 4"/>
              <a:gd name="T5" fmla="*/ 0 h 18"/>
              <a:gd name="T6" fmla="*/ 3 w 4"/>
              <a:gd name="T7" fmla="*/ 2 h 18"/>
              <a:gd name="T8" fmla="*/ 4 w 4"/>
              <a:gd name="T9" fmla="*/ 18 h 18"/>
              <a:gd name="T10" fmla="*/ 3 w 4"/>
              <a:gd name="T11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18">
                <a:moveTo>
                  <a:pt x="3" y="18"/>
                </a:moveTo>
                <a:cubicBezTo>
                  <a:pt x="2" y="13"/>
                  <a:pt x="1" y="8"/>
                  <a:pt x="0" y="3"/>
                </a:cubicBezTo>
                <a:cubicBezTo>
                  <a:pt x="0" y="2"/>
                  <a:pt x="1" y="1"/>
                  <a:pt x="2" y="0"/>
                </a:cubicBezTo>
                <a:cubicBezTo>
                  <a:pt x="2" y="1"/>
                  <a:pt x="3" y="1"/>
                  <a:pt x="3" y="2"/>
                </a:cubicBezTo>
                <a:cubicBezTo>
                  <a:pt x="4" y="7"/>
                  <a:pt x="4" y="13"/>
                  <a:pt x="4" y="18"/>
                </a:cubicBezTo>
                <a:cubicBezTo>
                  <a:pt x="3" y="18"/>
                  <a:pt x="3" y="18"/>
                  <a:pt x="3" y="18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4" name="Freeform 277"/>
          <p:cNvSpPr/>
          <p:nvPr/>
        </p:nvSpPr>
        <p:spPr bwMode="auto">
          <a:xfrm>
            <a:off x="8325973" y="3628751"/>
            <a:ext cx="82550" cy="38100"/>
          </a:xfrm>
          <a:custGeom>
            <a:avLst/>
            <a:gdLst>
              <a:gd name="T0" fmla="*/ 0 w 9"/>
              <a:gd name="T1" fmla="*/ 0 h 4"/>
              <a:gd name="T2" fmla="*/ 8 w 9"/>
              <a:gd name="T3" fmla="*/ 0 h 4"/>
              <a:gd name="T4" fmla="*/ 9 w 9"/>
              <a:gd name="T5" fmla="*/ 2 h 4"/>
              <a:gd name="T6" fmla="*/ 7 w 9"/>
              <a:gd name="T7" fmla="*/ 4 h 4"/>
              <a:gd name="T8" fmla="*/ 0 w 9"/>
              <a:gd name="T9" fmla="*/ 3 h 4"/>
              <a:gd name="T10" fmla="*/ 0 w 9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4">
                <a:moveTo>
                  <a:pt x="0" y="0"/>
                </a:moveTo>
                <a:cubicBezTo>
                  <a:pt x="3" y="0"/>
                  <a:pt x="5" y="0"/>
                  <a:pt x="8" y="0"/>
                </a:cubicBezTo>
                <a:cubicBezTo>
                  <a:pt x="8" y="0"/>
                  <a:pt x="9" y="2"/>
                  <a:pt x="9" y="2"/>
                </a:cubicBezTo>
                <a:cubicBezTo>
                  <a:pt x="9" y="3"/>
                  <a:pt x="8" y="4"/>
                  <a:pt x="7" y="4"/>
                </a:cubicBezTo>
                <a:cubicBezTo>
                  <a:pt x="5" y="4"/>
                  <a:pt x="2" y="3"/>
                  <a:pt x="0" y="3"/>
                </a:cubicBezTo>
                <a:cubicBezTo>
                  <a:pt x="0" y="2"/>
                  <a:pt x="0" y="1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5" name="Freeform 278"/>
          <p:cNvSpPr/>
          <p:nvPr/>
        </p:nvSpPr>
        <p:spPr bwMode="auto">
          <a:xfrm>
            <a:off x="9145123" y="4708251"/>
            <a:ext cx="65088" cy="92075"/>
          </a:xfrm>
          <a:custGeom>
            <a:avLst/>
            <a:gdLst>
              <a:gd name="T0" fmla="*/ 5 w 7"/>
              <a:gd name="T1" fmla="*/ 0 h 10"/>
              <a:gd name="T2" fmla="*/ 7 w 7"/>
              <a:gd name="T3" fmla="*/ 10 h 10"/>
              <a:gd name="T4" fmla="*/ 5 w 7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" h="10">
                <a:moveTo>
                  <a:pt x="5" y="0"/>
                </a:moveTo>
                <a:cubicBezTo>
                  <a:pt x="6" y="4"/>
                  <a:pt x="6" y="6"/>
                  <a:pt x="7" y="10"/>
                </a:cubicBezTo>
                <a:cubicBezTo>
                  <a:pt x="1" y="7"/>
                  <a:pt x="0" y="5"/>
                  <a:pt x="5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6" name="Freeform 279"/>
          <p:cNvSpPr/>
          <p:nvPr/>
        </p:nvSpPr>
        <p:spPr bwMode="auto">
          <a:xfrm>
            <a:off x="9200686" y="5214663"/>
            <a:ext cx="26988" cy="130175"/>
          </a:xfrm>
          <a:custGeom>
            <a:avLst/>
            <a:gdLst>
              <a:gd name="T0" fmla="*/ 3 w 3"/>
              <a:gd name="T1" fmla="*/ 0 h 14"/>
              <a:gd name="T2" fmla="*/ 2 w 3"/>
              <a:gd name="T3" fmla="*/ 14 h 14"/>
              <a:gd name="T4" fmla="*/ 0 w 3"/>
              <a:gd name="T5" fmla="*/ 14 h 14"/>
              <a:gd name="T6" fmla="*/ 2 w 3"/>
              <a:gd name="T7" fmla="*/ 0 h 14"/>
              <a:gd name="T8" fmla="*/ 3 w 3"/>
              <a:gd name="T9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14">
                <a:moveTo>
                  <a:pt x="3" y="0"/>
                </a:moveTo>
                <a:cubicBezTo>
                  <a:pt x="3" y="5"/>
                  <a:pt x="2" y="10"/>
                  <a:pt x="2" y="14"/>
                </a:cubicBezTo>
                <a:cubicBezTo>
                  <a:pt x="1" y="14"/>
                  <a:pt x="0" y="14"/>
                  <a:pt x="0" y="14"/>
                </a:cubicBezTo>
                <a:cubicBezTo>
                  <a:pt x="1" y="9"/>
                  <a:pt x="1" y="5"/>
                  <a:pt x="2" y="0"/>
                </a:cubicBezTo>
                <a:cubicBezTo>
                  <a:pt x="2" y="0"/>
                  <a:pt x="3" y="0"/>
                  <a:pt x="3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7" name="Freeform 280"/>
          <p:cNvSpPr/>
          <p:nvPr/>
        </p:nvSpPr>
        <p:spPr bwMode="auto">
          <a:xfrm>
            <a:off x="9154648" y="4616176"/>
            <a:ext cx="46038" cy="73025"/>
          </a:xfrm>
          <a:custGeom>
            <a:avLst/>
            <a:gdLst>
              <a:gd name="T0" fmla="*/ 3 w 5"/>
              <a:gd name="T1" fmla="*/ 0 h 8"/>
              <a:gd name="T2" fmla="*/ 5 w 5"/>
              <a:gd name="T3" fmla="*/ 8 h 8"/>
              <a:gd name="T4" fmla="*/ 3 w 5"/>
              <a:gd name="T5" fmla="*/ 8 h 8"/>
              <a:gd name="T6" fmla="*/ 2 w 5"/>
              <a:gd name="T7" fmla="*/ 1 h 8"/>
              <a:gd name="T8" fmla="*/ 3 w 5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8">
                <a:moveTo>
                  <a:pt x="3" y="0"/>
                </a:moveTo>
                <a:cubicBezTo>
                  <a:pt x="4" y="3"/>
                  <a:pt x="4" y="5"/>
                  <a:pt x="5" y="8"/>
                </a:cubicBezTo>
                <a:cubicBezTo>
                  <a:pt x="4" y="8"/>
                  <a:pt x="4" y="8"/>
                  <a:pt x="3" y="8"/>
                </a:cubicBezTo>
                <a:cubicBezTo>
                  <a:pt x="1" y="6"/>
                  <a:pt x="0" y="4"/>
                  <a:pt x="2" y="1"/>
                </a:cubicBezTo>
                <a:cubicBezTo>
                  <a:pt x="2" y="1"/>
                  <a:pt x="3" y="1"/>
                  <a:pt x="3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8" name="Freeform 281"/>
          <p:cNvSpPr/>
          <p:nvPr/>
        </p:nvSpPr>
        <p:spPr bwMode="auto">
          <a:xfrm>
            <a:off x="10388136" y="5003526"/>
            <a:ext cx="36513" cy="73025"/>
          </a:xfrm>
          <a:custGeom>
            <a:avLst/>
            <a:gdLst>
              <a:gd name="T0" fmla="*/ 4 w 4"/>
              <a:gd name="T1" fmla="*/ 8 h 8"/>
              <a:gd name="T2" fmla="*/ 0 w 4"/>
              <a:gd name="T3" fmla="*/ 6 h 8"/>
              <a:gd name="T4" fmla="*/ 3 w 4"/>
              <a:gd name="T5" fmla="*/ 0 h 8"/>
              <a:gd name="T6" fmla="*/ 4 w 4"/>
              <a:gd name="T7" fmla="*/ 0 h 8"/>
              <a:gd name="T8" fmla="*/ 4 w 4"/>
              <a:gd name="T9" fmla="*/ 8 h 8"/>
              <a:gd name="T10" fmla="*/ 4 w 4"/>
              <a:gd name="T11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8">
                <a:moveTo>
                  <a:pt x="4" y="8"/>
                </a:moveTo>
                <a:cubicBezTo>
                  <a:pt x="2" y="7"/>
                  <a:pt x="1" y="7"/>
                  <a:pt x="0" y="6"/>
                </a:cubicBezTo>
                <a:cubicBezTo>
                  <a:pt x="1" y="4"/>
                  <a:pt x="2" y="2"/>
                  <a:pt x="3" y="0"/>
                </a:cubicBezTo>
                <a:cubicBezTo>
                  <a:pt x="3" y="0"/>
                  <a:pt x="3" y="0"/>
                  <a:pt x="4" y="0"/>
                </a:cubicBezTo>
                <a:cubicBezTo>
                  <a:pt x="4" y="3"/>
                  <a:pt x="4" y="5"/>
                  <a:pt x="4" y="8"/>
                </a:cubicBezTo>
                <a:cubicBezTo>
                  <a:pt x="4" y="8"/>
                  <a:pt x="4" y="8"/>
                  <a:pt x="4" y="8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49" name="Freeform 282"/>
          <p:cNvSpPr/>
          <p:nvPr/>
        </p:nvSpPr>
        <p:spPr bwMode="auto">
          <a:xfrm>
            <a:off x="8381536" y="4974951"/>
            <a:ext cx="17463" cy="65088"/>
          </a:xfrm>
          <a:custGeom>
            <a:avLst/>
            <a:gdLst>
              <a:gd name="T0" fmla="*/ 2 w 2"/>
              <a:gd name="T1" fmla="*/ 0 h 7"/>
              <a:gd name="T2" fmla="*/ 2 w 2"/>
              <a:gd name="T3" fmla="*/ 7 h 7"/>
              <a:gd name="T4" fmla="*/ 0 w 2"/>
              <a:gd name="T5" fmla="*/ 7 h 7"/>
              <a:gd name="T6" fmla="*/ 0 w 2"/>
              <a:gd name="T7" fmla="*/ 0 h 7"/>
              <a:gd name="T8" fmla="*/ 2 w 2"/>
              <a:gd name="T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7">
                <a:moveTo>
                  <a:pt x="2" y="0"/>
                </a:moveTo>
                <a:cubicBezTo>
                  <a:pt x="2" y="2"/>
                  <a:pt x="2" y="5"/>
                  <a:pt x="2" y="7"/>
                </a:cubicBezTo>
                <a:cubicBezTo>
                  <a:pt x="1" y="7"/>
                  <a:pt x="1" y="7"/>
                  <a:pt x="0" y="7"/>
                </a:cubicBezTo>
                <a:cubicBezTo>
                  <a:pt x="0" y="5"/>
                  <a:pt x="0" y="2"/>
                  <a:pt x="0" y="0"/>
                </a:cubicBezTo>
                <a:cubicBezTo>
                  <a:pt x="1" y="0"/>
                  <a:pt x="1" y="0"/>
                  <a:pt x="2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0" name="Freeform 283"/>
          <p:cNvSpPr/>
          <p:nvPr/>
        </p:nvSpPr>
        <p:spPr bwMode="auto">
          <a:xfrm>
            <a:off x="8665698" y="3730351"/>
            <a:ext cx="46038" cy="65088"/>
          </a:xfrm>
          <a:custGeom>
            <a:avLst/>
            <a:gdLst>
              <a:gd name="T0" fmla="*/ 2 w 5"/>
              <a:gd name="T1" fmla="*/ 0 h 7"/>
              <a:gd name="T2" fmla="*/ 5 w 5"/>
              <a:gd name="T3" fmla="*/ 4 h 7"/>
              <a:gd name="T4" fmla="*/ 1 w 5"/>
              <a:gd name="T5" fmla="*/ 7 h 7"/>
              <a:gd name="T6" fmla="*/ 0 w 5"/>
              <a:gd name="T7" fmla="*/ 6 h 7"/>
              <a:gd name="T8" fmla="*/ 2 w 5"/>
              <a:gd name="T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7">
                <a:moveTo>
                  <a:pt x="2" y="0"/>
                </a:moveTo>
                <a:cubicBezTo>
                  <a:pt x="3" y="2"/>
                  <a:pt x="5" y="3"/>
                  <a:pt x="5" y="4"/>
                </a:cubicBezTo>
                <a:cubicBezTo>
                  <a:pt x="4" y="5"/>
                  <a:pt x="2" y="6"/>
                  <a:pt x="1" y="7"/>
                </a:cubicBezTo>
                <a:cubicBezTo>
                  <a:pt x="1" y="7"/>
                  <a:pt x="0" y="6"/>
                  <a:pt x="0" y="6"/>
                </a:cubicBezTo>
                <a:cubicBezTo>
                  <a:pt x="0" y="4"/>
                  <a:pt x="1" y="3"/>
                  <a:pt x="2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1" name="Freeform 284"/>
          <p:cNvSpPr/>
          <p:nvPr/>
        </p:nvSpPr>
        <p:spPr bwMode="auto">
          <a:xfrm>
            <a:off x="8076736" y="4625701"/>
            <a:ext cx="28575" cy="55563"/>
          </a:xfrm>
          <a:custGeom>
            <a:avLst/>
            <a:gdLst>
              <a:gd name="T0" fmla="*/ 0 w 3"/>
              <a:gd name="T1" fmla="*/ 5 h 6"/>
              <a:gd name="T2" fmla="*/ 1 w 3"/>
              <a:gd name="T3" fmla="*/ 0 h 6"/>
              <a:gd name="T4" fmla="*/ 3 w 3"/>
              <a:gd name="T5" fmla="*/ 0 h 6"/>
              <a:gd name="T6" fmla="*/ 3 w 3"/>
              <a:gd name="T7" fmla="*/ 6 h 6"/>
              <a:gd name="T8" fmla="*/ 0 w 3"/>
              <a:gd name="T9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6">
                <a:moveTo>
                  <a:pt x="0" y="5"/>
                </a:moveTo>
                <a:cubicBezTo>
                  <a:pt x="1" y="3"/>
                  <a:pt x="1" y="2"/>
                  <a:pt x="1" y="0"/>
                </a:cubicBezTo>
                <a:cubicBezTo>
                  <a:pt x="2" y="0"/>
                  <a:pt x="3" y="0"/>
                  <a:pt x="3" y="0"/>
                </a:cubicBezTo>
                <a:cubicBezTo>
                  <a:pt x="3" y="2"/>
                  <a:pt x="3" y="4"/>
                  <a:pt x="3" y="6"/>
                </a:cubicBezTo>
                <a:cubicBezTo>
                  <a:pt x="2" y="6"/>
                  <a:pt x="1" y="5"/>
                  <a:pt x="0" y="5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2" name="Freeform 285"/>
          <p:cNvSpPr/>
          <p:nvPr/>
        </p:nvSpPr>
        <p:spPr bwMode="auto">
          <a:xfrm>
            <a:off x="10581811" y="4541563"/>
            <a:ext cx="46038" cy="84138"/>
          </a:xfrm>
          <a:custGeom>
            <a:avLst/>
            <a:gdLst>
              <a:gd name="T0" fmla="*/ 5 w 5"/>
              <a:gd name="T1" fmla="*/ 5 h 9"/>
              <a:gd name="T2" fmla="*/ 2 w 5"/>
              <a:gd name="T3" fmla="*/ 9 h 9"/>
              <a:gd name="T4" fmla="*/ 0 w 5"/>
              <a:gd name="T5" fmla="*/ 0 h 9"/>
              <a:gd name="T6" fmla="*/ 2 w 5"/>
              <a:gd name="T7" fmla="*/ 0 h 9"/>
              <a:gd name="T8" fmla="*/ 5 w 5"/>
              <a:gd name="T9" fmla="*/ 5 h 9"/>
              <a:gd name="T10" fmla="*/ 5 w 5"/>
              <a:gd name="T11" fmla="*/ 5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9">
                <a:moveTo>
                  <a:pt x="5" y="5"/>
                </a:moveTo>
                <a:cubicBezTo>
                  <a:pt x="4" y="6"/>
                  <a:pt x="4" y="7"/>
                  <a:pt x="2" y="9"/>
                </a:cubicBezTo>
                <a:cubicBezTo>
                  <a:pt x="1" y="5"/>
                  <a:pt x="1" y="3"/>
                  <a:pt x="0" y="0"/>
                </a:cubicBezTo>
                <a:cubicBezTo>
                  <a:pt x="1" y="0"/>
                  <a:pt x="1" y="0"/>
                  <a:pt x="2" y="0"/>
                </a:cubicBezTo>
                <a:cubicBezTo>
                  <a:pt x="3" y="2"/>
                  <a:pt x="4" y="3"/>
                  <a:pt x="5" y="5"/>
                </a:cubicBezTo>
                <a:cubicBezTo>
                  <a:pt x="5" y="5"/>
                  <a:pt x="5" y="5"/>
                  <a:pt x="5" y="5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3" name="Freeform 286"/>
          <p:cNvSpPr/>
          <p:nvPr/>
        </p:nvSpPr>
        <p:spPr bwMode="auto">
          <a:xfrm>
            <a:off x="7921161" y="4533626"/>
            <a:ext cx="63500" cy="63500"/>
          </a:xfrm>
          <a:custGeom>
            <a:avLst/>
            <a:gdLst>
              <a:gd name="T0" fmla="*/ 7 w 7"/>
              <a:gd name="T1" fmla="*/ 1 h 7"/>
              <a:gd name="T2" fmla="*/ 3 w 7"/>
              <a:gd name="T3" fmla="*/ 7 h 7"/>
              <a:gd name="T4" fmla="*/ 0 w 7"/>
              <a:gd name="T5" fmla="*/ 0 h 7"/>
              <a:gd name="T6" fmla="*/ 7 w 7"/>
              <a:gd name="T7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" h="7">
                <a:moveTo>
                  <a:pt x="7" y="1"/>
                </a:moveTo>
                <a:cubicBezTo>
                  <a:pt x="5" y="3"/>
                  <a:pt x="5" y="5"/>
                  <a:pt x="3" y="7"/>
                </a:cubicBezTo>
                <a:cubicBezTo>
                  <a:pt x="2" y="5"/>
                  <a:pt x="2" y="3"/>
                  <a:pt x="0" y="0"/>
                </a:cubicBezTo>
                <a:cubicBezTo>
                  <a:pt x="3" y="1"/>
                  <a:pt x="5" y="1"/>
                  <a:pt x="7" y="1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4" name="Freeform 287"/>
          <p:cNvSpPr/>
          <p:nvPr/>
        </p:nvSpPr>
        <p:spPr bwMode="auto">
          <a:xfrm>
            <a:off x="8418048" y="5427388"/>
            <a:ext cx="73025" cy="92075"/>
          </a:xfrm>
          <a:custGeom>
            <a:avLst/>
            <a:gdLst>
              <a:gd name="T0" fmla="*/ 7 w 8"/>
              <a:gd name="T1" fmla="*/ 10 h 10"/>
              <a:gd name="T2" fmla="*/ 0 w 8"/>
              <a:gd name="T3" fmla="*/ 0 h 10"/>
              <a:gd name="T4" fmla="*/ 8 w 8"/>
              <a:gd name="T5" fmla="*/ 10 h 10"/>
              <a:gd name="T6" fmla="*/ 7 w 8"/>
              <a:gd name="T7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" h="10">
                <a:moveTo>
                  <a:pt x="7" y="10"/>
                </a:moveTo>
                <a:cubicBezTo>
                  <a:pt x="5" y="7"/>
                  <a:pt x="3" y="4"/>
                  <a:pt x="0" y="0"/>
                </a:cubicBezTo>
                <a:cubicBezTo>
                  <a:pt x="7" y="2"/>
                  <a:pt x="8" y="4"/>
                  <a:pt x="8" y="10"/>
                </a:cubicBezTo>
                <a:cubicBezTo>
                  <a:pt x="8" y="10"/>
                  <a:pt x="7" y="10"/>
                  <a:pt x="7" y="1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5" name="Freeform 288"/>
          <p:cNvSpPr/>
          <p:nvPr/>
        </p:nvSpPr>
        <p:spPr bwMode="auto">
          <a:xfrm>
            <a:off x="8454561" y="5538513"/>
            <a:ext cx="73025" cy="55563"/>
          </a:xfrm>
          <a:custGeom>
            <a:avLst/>
            <a:gdLst>
              <a:gd name="T0" fmla="*/ 8 w 8"/>
              <a:gd name="T1" fmla="*/ 6 h 6"/>
              <a:gd name="T2" fmla="*/ 1 w 8"/>
              <a:gd name="T3" fmla="*/ 4 h 6"/>
              <a:gd name="T4" fmla="*/ 0 w 8"/>
              <a:gd name="T5" fmla="*/ 2 h 6"/>
              <a:gd name="T6" fmla="*/ 7 w 8"/>
              <a:gd name="T7" fmla="*/ 0 h 6"/>
              <a:gd name="T8" fmla="*/ 7 w 8"/>
              <a:gd name="T9" fmla="*/ 6 h 6"/>
              <a:gd name="T10" fmla="*/ 8 w 8"/>
              <a:gd name="T11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6">
                <a:moveTo>
                  <a:pt x="8" y="6"/>
                </a:moveTo>
                <a:cubicBezTo>
                  <a:pt x="5" y="5"/>
                  <a:pt x="3" y="4"/>
                  <a:pt x="1" y="4"/>
                </a:cubicBezTo>
                <a:cubicBezTo>
                  <a:pt x="1" y="3"/>
                  <a:pt x="0" y="3"/>
                  <a:pt x="0" y="2"/>
                </a:cubicBezTo>
                <a:cubicBezTo>
                  <a:pt x="2" y="1"/>
                  <a:pt x="5" y="1"/>
                  <a:pt x="7" y="0"/>
                </a:cubicBezTo>
                <a:cubicBezTo>
                  <a:pt x="7" y="2"/>
                  <a:pt x="7" y="4"/>
                  <a:pt x="7" y="6"/>
                </a:cubicBezTo>
                <a:cubicBezTo>
                  <a:pt x="7" y="6"/>
                  <a:pt x="8" y="6"/>
                  <a:pt x="8" y="6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6" name="Freeform 289"/>
          <p:cNvSpPr/>
          <p:nvPr/>
        </p:nvSpPr>
        <p:spPr bwMode="auto">
          <a:xfrm>
            <a:off x="9559461" y="5657576"/>
            <a:ext cx="55563" cy="46038"/>
          </a:xfrm>
          <a:custGeom>
            <a:avLst/>
            <a:gdLst>
              <a:gd name="T0" fmla="*/ 6 w 6"/>
              <a:gd name="T1" fmla="*/ 2 h 5"/>
              <a:gd name="T2" fmla="*/ 2 w 6"/>
              <a:gd name="T3" fmla="*/ 5 h 5"/>
              <a:gd name="T4" fmla="*/ 0 w 6"/>
              <a:gd name="T5" fmla="*/ 3 h 5"/>
              <a:gd name="T6" fmla="*/ 5 w 6"/>
              <a:gd name="T7" fmla="*/ 0 h 5"/>
              <a:gd name="T8" fmla="*/ 6 w 6"/>
              <a:gd name="T9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5">
                <a:moveTo>
                  <a:pt x="6" y="2"/>
                </a:moveTo>
                <a:cubicBezTo>
                  <a:pt x="5" y="3"/>
                  <a:pt x="3" y="4"/>
                  <a:pt x="2" y="5"/>
                </a:cubicBezTo>
                <a:cubicBezTo>
                  <a:pt x="1" y="5"/>
                  <a:pt x="1" y="4"/>
                  <a:pt x="0" y="3"/>
                </a:cubicBezTo>
                <a:cubicBezTo>
                  <a:pt x="2" y="2"/>
                  <a:pt x="4" y="1"/>
                  <a:pt x="5" y="0"/>
                </a:cubicBezTo>
                <a:cubicBezTo>
                  <a:pt x="6" y="1"/>
                  <a:pt x="6" y="2"/>
                  <a:pt x="6" y="2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7" name="Freeform 290"/>
          <p:cNvSpPr/>
          <p:nvPr/>
        </p:nvSpPr>
        <p:spPr bwMode="auto">
          <a:xfrm>
            <a:off x="9292761" y="5611538"/>
            <a:ext cx="55563" cy="92075"/>
          </a:xfrm>
          <a:custGeom>
            <a:avLst/>
            <a:gdLst>
              <a:gd name="T0" fmla="*/ 1 w 6"/>
              <a:gd name="T1" fmla="*/ 9 h 10"/>
              <a:gd name="T2" fmla="*/ 0 w 6"/>
              <a:gd name="T3" fmla="*/ 0 h 10"/>
              <a:gd name="T4" fmla="*/ 6 w 6"/>
              <a:gd name="T5" fmla="*/ 6 h 10"/>
              <a:gd name="T6" fmla="*/ 1 w 6"/>
              <a:gd name="T7" fmla="*/ 9 h 10"/>
              <a:gd name="T8" fmla="*/ 1 w 6"/>
              <a:gd name="T9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10">
                <a:moveTo>
                  <a:pt x="1" y="9"/>
                </a:moveTo>
                <a:cubicBezTo>
                  <a:pt x="1" y="6"/>
                  <a:pt x="0" y="3"/>
                  <a:pt x="0" y="0"/>
                </a:cubicBezTo>
                <a:cubicBezTo>
                  <a:pt x="2" y="0"/>
                  <a:pt x="6" y="3"/>
                  <a:pt x="6" y="6"/>
                </a:cubicBezTo>
                <a:cubicBezTo>
                  <a:pt x="6" y="10"/>
                  <a:pt x="4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8" name="Freeform 291"/>
          <p:cNvSpPr/>
          <p:nvPr/>
        </p:nvSpPr>
        <p:spPr bwMode="auto">
          <a:xfrm>
            <a:off x="9494373" y="5870301"/>
            <a:ext cx="101600" cy="55563"/>
          </a:xfrm>
          <a:custGeom>
            <a:avLst/>
            <a:gdLst>
              <a:gd name="T0" fmla="*/ 11 w 11"/>
              <a:gd name="T1" fmla="*/ 0 h 6"/>
              <a:gd name="T2" fmla="*/ 8 w 11"/>
              <a:gd name="T3" fmla="*/ 6 h 6"/>
              <a:gd name="T4" fmla="*/ 0 w 11"/>
              <a:gd name="T5" fmla="*/ 1 h 6"/>
              <a:gd name="T6" fmla="*/ 1 w 11"/>
              <a:gd name="T7" fmla="*/ 0 h 6"/>
              <a:gd name="T8" fmla="*/ 11 w 11"/>
              <a:gd name="T9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6">
                <a:moveTo>
                  <a:pt x="11" y="0"/>
                </a:moveTo>
                <a:cubicBezTo>
                  <a:pt x="10" y="2"/>
                  <a:pt x="9" y="4"/>
                  <a:pt x="8" y="6"/>
                </a:cubicBezTo>
                <a:cubicBezTo>
                  <a:pt x="6" y="4"/>
                  <a:pt x="3" y="3"/>
                  <a:pt x="0" y="1"/>
                </a:cubicBezTo>
                <a:cubicBezTo>
                  <a:pt x="0" y="1"/>
                  <a:pt x="1" y="1"/>
                  <a:pt x="1" y="0"/>
                </a:cubicBezTo>
                <a:cubicBezTo>
                  <a:pt x="4" y="0"/>
                  <a:pt x="7" y="0"/>
                  <a:pt x="11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59" name="Freeform 292"/>
          <p:cNvSpPr/>
          <p:nvPr/>
        </p:nvSpPr>
        <p:spPr bwMode="auto">
          <a:xfrm>
            <a:off x="9264186" y="3924026"/>
            <a:ext cx="9525" cy="19050"/>
          </a:xfrm>
          <a:custGeom>
            <a:avLst/>
            <a:gdLst>
              <a:gd name="T0" fmla="*/ 0 w 1"/>
              <a:gd name="T1" fmla="*/ 0 h 2"/>
              <a:gd name="T2" fmla="*/ 1 w 1"/>
              <a:gd name="T3" fmla="*/ 2 h 2"/>
              <a:gd name="T4" fmla="*/ 0 w 1"/>
              <a:gd name="T5" fmla="*/ 1 h 2"/>
              <a:gd name="T6" fmla="*/ 0 w 1"/>
              <a:gd name="T7" fmla="*/ 1 h 2"/>
              <a:gd name="T8" fmla="*/ 0 w 1"/>
              <a:gd name="T9" fmla="*/ 0 h 2"/>
              <a:gd name="T10" fmla="*/ 0 w 1"/>
              <a:gd name="T11" fmla="*/ 0 h 2"/>
              <a:gd name="T12" fmla="*/ 0 w 1"/>
              <a:gd name="T13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1"/>
                  <a:pt x="1" y="1"/>
                  <a:pt x="1" y="2"/>
                </a:cubicBezTo>
                <a:cubicBezTo>
                  <a:pt x="1" y="2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60" name="Freeform 293"/>
          <p:cNvSpPr/>
          <p:nvPr/>
        </p:nvSpPr>
        <p:spPr bwMode="auto">
          <a:xfrm flipH="1">
            <a:off x="9135598" y="359223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61" name="Freeform 294"/>
          <p:cNvSpPr/>
          <p:nvPr/>
        </p:nvSpPr>
        <p:spPr bwMode="auto">
          <a:xfrm flipH="1">
            <a:off x="7884648" y="473523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62" name="Freeform 295"/>
          <p:cNvSpPr/>
          <p:nvPr/>
        </p:nvSpPr>
        <p:spPr bwMode="auto">
          <a:xfrm>
            <a:off x="9264186" y="3933551"/>
            <a:ext cx="9525" cy="9525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407" name="Freeform 240"/>
          <p:cNvSpPr>
            <a:spLocks noEditPoints="1"/>
          </p:cNvSpPr>
          <p:nvPr/>
        </p:nvSpPr>
        <p:spPr bwMode="auto">
          <a:xfrm>
            <a:off x="7987032" y="3814488"/>
            <a:ext cx="3359151" cy="2940050"/>
          </a:xfrm>
          <a:custGeom>
            <a:avLst/>
            <a:gdLst>
              <a:gd name="T0" fmla="*/ 143 w 365"/>
              <a:gd name="T1" fmla="*/ 304 h 319"/>
              <a:gd name="T2" fmla="*/ 51 w 365"/>
              <a:gd name="T3" fmla="*/ 257 h 319"/>
              <a:gd name="T4" fmla="*/ 33 w 365"/>
              <a:gd name="T5" fmla="*/ 234 h 319"/>
              <a:gd name="T6" fmla="*/ 37 w 365"/>
              <a:gd name="T7" fmla="*/ 221 h 319"/>
              <a:gd name="T8" fmla="*/ 10 w 365"/>
              <a:gd name="T9" fmla="*/ 154 h 319"/>
              <a:gd name="T10" fmla="*/ 17 w 365"/>
              <a:gd name="T11" fmla="*/ 125 h 319"/>
              <a:gd name="T12" fmla="*/ 19 w 365"/>
              <a:gd name="T13" fmla="*/ 72 h 319"/>
              <a:gd name="T14" fmla="*/ 24 w 365"/>
              <a:gd name="T15" fmla="*/ 70 h 319"/>
              <a:gd name="T16" fmla="*/ 87 w 365"/>
              <a:gd name="T17" fmla="*/ 13 h 319"/>
              <a:gd name="T18" fmla="*/ 147 w 365"/>
              <a:gd name="T19" fmla="*/ 14 h 319"/>
              <a:gd name="T20" fmla="*/ 201 w 365"/>
              <a:gd name="T21" fmla="*/ 23 h 319"/>
              <a:gd name="T22" fmla="*/ 231 w 365"/>
              <a:gd name="T23" fmla="*/ 12 h 319"/>
              <a:gd name="T24" fmla="*/ 272 w 365"/>
              <a:gd name="T25" fmla="*/ 8 h 319"/>
              <a:gd name="T26" fmla="*/ 334 w 365"/>
              <a:gd name="T27" fmla="*/ 71 h 319"/>
              <a:gd name="T28" fmla="*/ 333 w 365"/>
              <a:gd name="T29" fmla="*/ 78 h 319"/>
              <a:gd name="T30" fmla="*/ 342 w 365"/>
              <a:gd name="T31" fmla="*/ 106 h 319"/>
              <a:gd name="T32" fmla="*/ 338 w 365"/>
              <a:gd name="T33" fmla="*/ 181 h 319"/>
              <a:gd name="T34" fmla="*/ 314 w 365"/>
              <a:gd name="T35" fmla="*/ 191 h 319"/>
              <a:gd name="T36" fmla="*/ 339 w 365"/>
              <a:gd name="T37" fmla="*/ 203 h 319"/>
              <a:gd name="T38" fmla="*/ 300 w 365"/>
              <a:gd name="T39" fmla="*/ 258 h 319"/>
              <a:gd name="T40" fmla="*/ 259 w 365"/>
              <a:gd name="T41" fmla="*/ 267 h 319"/>
              <a:gd name="T42" fmla="*/ 215 w 365"/>
              <a:gd name="T43" fmla="*/ 301 h 319"/>
              <a:gd name="T44" fmla="*/ 168 w 365"/>
              <a:gd name="T45" fmla="*/ 307 h 319"/>
              <a:gd name="T46" fmla="*/ 116 w 365"/>
              <a:gd name="T47" fmla="*/ 246 h 319"/>
              <a:gd name="T48" fmla="*/ 37 w 365"/>
              <a:gd name="T49" fmla="*/ 154 h 319"/>
              <a:gd name="T50" fmla="*/ 39 w 365"/>
              <a:gd name="T51" fmla="*/ 160 h 319"/>
              <a:gd name="T52" fmla="*/ 100 w 365"/>
              <a:gd name="T53" fmla="*/ 212 h 319"/>
              <a:gd name="T54" fmla="*/ 94 w 365"/>
              <a:gd name="T55" fmla="*/ 137 h 319"/>
              <a:gd name="T56" fmla="*/ 151 w 365"/>
              <a:gd name="T57" fmla="*/ 172 h 319"/>
              <a:gd name="T58" fmla="*/ 206 w 365"/>
              <a:gd name="T59" fmla="*/ 239 h 319"/>
              <a:gd name="T60" fmla="*/ 174 w 365"/>
              <a:gd name="T61" fmla="*/ 87 h 319"/>
              <a:gd name="T62" fmla="*/ 257 w 365"/>
              <a:gd name="T63" fmla="*/ 63 h 319"/>
              <a:gd name="T64" fmla="*/ 254 w 365"/>
              <a:gd name="T65" fmla="*/ 218 h 319"/>
              <a:gd name="T66" fmla="*/ 280 w 365"/>
              <a:gd name="T67" fmla="*/ 176 h 319"/>
              <a:gd name="T68" fmla="*/ 315 w 365"/>
              <a:gd name="T69" fmla="*/ 165 h 319"/>
              <a:gd name="T70" fmla="*/ 315 w 365"/>
              <a:gd name="T71" fmla="*/ 146 h 319"/>
              <a:gd name="T72" fmla="*/ 328 w 365"/>
              <a:gd name="T73" fmla="*/ 99 h 319"/>
              <a:gd name="T74" fmla="*/ 290 w 365"/>
              <a:gd name="T75" fmla="*/ 55 h 319"/>
              <a:gd name="T76" fmla="*/ 275 w 365"/>
              <a:gd name="T77" fmla="*/ 34 h 319"/>
              <a:gd name="T78" fmla="*/ 269 w 365"/>
              <a:gd name="T79" fmla="*/ 23 h 319"/>
              <a:gd name="T80" fmla="*/ 217 w 365"/>
              <a:gd name="T81" fmla="*/ 37 h 319"/>
              <a:gd name="T82" fmla="*/ 195 w 365"/>
              <a:gd name="T83" fmla="*/ 47 h 319"/>
              <a:gd name="T84" fmla="*/ 177 w 365"/>
              <a:gd name="T85" fmla="*/ 60 h 319"/>
              <a:gd name="T86" fmla="*/ 175 w 365"/>
              <a:gd name="T87" fmla="*/ 49 h 319"/>
              <a:gd name="T88" fmla="*/ 129 w 365"/>
              <a:gd name="T89" fmla="*/ 23 h 319"/>
              <a:gd name="T90" fmla="*/ 104 w 365"/>
              <a:gd name="T91" fmla="*/ 35 h 319"/>
              <a:gd name="T92" fmla="*/ 86 w 365"/>
              <a:gd name="T93" fmla="*/ 40 h 319"/>
              <a:gd name="T94" fmla="*/ 55 w 365"/>
              <a:gd name="T95" fmla="*/ 73 h 319"/>
              <a:gd name="T96" fmla="*/ 45 w 365"/>
              <a:gd name="T97" fmla="*/ 100 h 319"/>
              <a:gd name="T98" fmla="*/ 44 w 365"/>
              <a:gd name="T99" fmla="*/ 147 h 319"/>
              <a:gd name="T100" fmla="*/ 172 w 365"/>
              <a:gd name="T101" fmla="*/ 23 h 319"/>
              <a:gd name="T102" fmla="*/ 173 w 365"/>
              <a:gd name="T103" fmla="*/ 275 h 319"/>
              <a:gd name="T104" fmla="*/ 211 w 365"/>
              <a:gd name="T105" fmla="*/ 279 h 319"/>
              <a:gd name="T106" fmla="*/ 181 w 365"/>
              <a:gd name="T107" fmla="*/ 265 h 319"/>
              <a:gd name="T108" fmla="*/ 83 w 365"/>
              <a:gd name="T109" fmla="*/ 243 h 319"/>
              <a:gd name="T110" fmla="*/ 290 w 365"/>
              <a:gd name="T111" fmla="*/ 233 h 319"/>
              <a:gd name="T112" fmla="*/ 276 w 365"/>
              <a:gd name="T113" fmla="*/ 245 h 319"/>
              <a:gd name="T114" fmla="*/ 202 w 365"/>
              <a:gd name="T115" fmla="*/ 246 h 319"/>
              <a:gd name="T116" fmla="*/ 154 w 365"/>
              <a:gd name="T117" fmla="*/ 247 h 319"/>
              <a:gd name="T118" fmla="*/ 194 w 365"/>
              <a:gd name="T119" fmla="*/ 293 h 319"/>
              <a:gd name="T120" fmla="*/ 164 w 365"/>
              <a:gd name="T121" fmla="*/ 287 h 319"/>
              <a:gd name="T122" fmla="*/ 221 w 365"/>
              <a:gd name="T123" fmla="*/ 5 h 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5" h="319">
                <a:moveTo>
                  <a:pt x="168" y="307"/>
                </a:moveTo>
                <a:cubicBezTo>
                  <a:pt x="166" y="300"/>
                  <a:pt x="160" y="296"/>
                  <a:pt x="154" y="292"/>
                </a:cubicBezTo>
                <a:cubicBezTo>
                  <a:pt x="152" y="290"/>
                  <a:pt x="149" y="289"/>
                  <a:pt x="147" y="287"/>
                </a:cubicBezTo>
                <a:cubicBezTo>
                  <a:pt x="146" y="287"/>
                  <a:pt x="146" y="287"/>
                  <a:pt x="146" y="286"/>
                </a:cubicBezTo>
                <a:cubicBezTo>
                  <a:pt x="141" y="284"/>
                  <a:pt x="137" y="282"/>
                  <a:pt x="133" y="280"/>
                </a:cubicBezTo>
                <a:cubicBezTo>
                  <a:pt x="126" y="278"/>
                  <a:pt x="123" y="279"/>
                  <a:pt x="120" y="283"/>
                </a:cubicBezTo>
                <a:cubicBezTo>
                  <a:pt x="117" y="287"/>
                  <a:pt x="118" y="291"/>
                  <a:pt x="120" y="294"/>
                </a:cubicBezTo>
                <a:cubicBezTo>
                  <a:pt x="122" y="298"/>
                  <a:pt x="126" y="301"/>
                  <a:pt x="131" y="301"/>
                </a:cubicBezTo>
                <a:cubicBezTo>
                  <a:pt x="133" y="298"/>
                  <a:pt x="135" y="295"/>
                  <a:pt x="139" y="298"/>
                </a:cubicBezTo>
                <a:cubicBezTo>
                  <a:pt x="140" y="296"/>
                  <a:pt x="141" y="295"/>
                  <a:pt x="141" y="293"/>
                </a:cubicBezTo>
                <a:cubicBezTo>
                  <a:pt x="141" y="293"/>
                  <a:pt x="141" y="293"/>
                  <a:pt x="141" y="293"/>
                </a:cubicBezTo>
                <a:cubicBezTo>
                  <a:pt x="145" y="296"/>
                  <a:pt x="146" y="299"/>
                  <a:pt x="143" y="304"/>
                </a:cubicBezTo>
                <a:cubicBezTo>
                  <a:pt x="142" y="306"/>
                  <a:pt x="141" y="307"/>
                  <a:pt x="140" y="308"/>
                </a:cubicBezTo>
                <a:cubicBezTo>
                  <a:pt x="132" y="308"/>
                  <a:pt x="124" y="309"/>
                  <a:pt x="117" y="303"/>
                </a:cubicBezTo>
                <a:cubicBezTo>
                  <a:pt x="111" y="297"/>
                  <a:pt x="109" y="290"/>
                  <a:pt x="111" y="282"/>
                </a:cubicBezTo>
                <a:cubicBezTo>
                  <a:pt x="102" y="282"/>
                  <a:pt x="94" y="281"/>
                  <a:pt x="86" y="281"/>
                </a:cubicBezTo>
                <a:cubicBezTo>
                  <a:pt x="85" y="281"/>
                  <a:pt x="83" y="280"/>
                  <a:pt x="82" y="279"/>
                </a:cubicBezTo>
                <a:cubicBezTo>
                  <a:pt x="82" y="278"/>
                  <a:pt x="83" y="276"/>
                  <a:pt x="84" y="275"/>
                </a:cubicBezTo>
                <a:cubicBezTo>
                  <a:pt x="87" y="271"/>
                  <a:pt x="93" y="269"/>
                  <a:pt x="99" y="269"/>
                </a:cubicBezTo>
                <a:cubicBezTo>
                  <a:pt x="100" y="268"/>
                  <a:pt x="102" y="268"/>
                  <a:pt x="103" y="268"/>
                </a:cubicBezTo>
                <a:cubicBezTo>
                  <a:pt x="95" y="263"/>
                  <a:pt x="86" y="258"/>
                  <a:pt x="77" y="254"/>
                </a:cubicBezTo>
                <a:cubicBezTo>
                  <a:pt x="71" y="252"/>
                  <a:pt x="65" y="251"/>
                  <a:pt x="58" y="250"/>
                </a:cubicBezTo>
                <a:cubicBezTo>
                  <a:pt x="56" y="250"/>
                  <a:pt x="55" y="251"/>
                  <a:pt x="55" y="253"/>
                </a:cubicBezTo>
                <a:cubicBezTo>
                  <a:pt x="51" y="253"/>
                  <a:pt x="49" y="255"/>
                  <a:pt x="51" y="257"/>
                </a:cubicBezTo>
                <a:cubicBezTo>
                  <a:pt x="54" y="260"/>
                  <a:pt x="57" y="262"/>
                  <a:pt x="60" y="264"/>
                </a:cubicBezTo>
                <a:cubicBezTo>
                  <a:pt x="62" y="265"/>
                  <a:pt x="64" y="263"/>
                  <a:pt x="66" y="263"/>
                </a:cubicBezTo>
                <a:cubicBezTo>
                  <a:pt x="66" y="262"/>
                  <a:pt x="66" y="260"/>
                  <a:pt x="65" y="259"/>
                </a:cubicBezTo>
                <a:cubicBezTo>
                  <a:pt x="64" y="258"/>
                  <a:pt x="61" y="258"/>
                  <a:pt x="59" y="257"/>
                </a:cubicBezTo>
                <a:cubicBezTo>
                  <a:pt x="58" y="257"/>
                  <a:pt x="56" y="258"/>
                  <a:pt x="55" y="259"/>
                </a:cubicBezTo>
                <a:cubicBezTo>
                  <a:pt x="55" y="256"/>
                  <a:pt x="54" y="255"/>
                  <a:pt x="54" y="253"/>
                </a:cubicBezTo>
                <a:cubicBezTo>
                  <a:pt x="57" y="254"/>
                  <a:pt x="60" y="255"/>
                  <a:pt x="62" y="255"/>
                </a:cubicBezTo>
                <a:cubicBezTo>
                  <a:pt x="67" y="254"/>
                  <a:pt x="69" y="256"/>
                  <a:pt x="70" y="260"/>
                </a:cubicBezTo>
                <a:cubicBezTo>
                  <a:pt x="71" y="265"/>
                  <a:pt x="66" y="271"/>
                  <a:pt x="61" y="271"/>
                </a:cubicBezTo>
                <a:cubicBezTo>
                  <a:pt x="53" y="271"/>
                  <a:pt x="46" y="265"/>
                  <a:pt x="45" y="256"/>
                </a:cubicBezTo>
                <a:cubicBezTo>
                  <a:pt x="45" y="247"/>
                  <a:pt x="51" y="242"/>
                  <a:pt x="60" y="241"/>
                </a:cubicBezTo>
                <a:cubicBezTo>
                  <a:pt x="52" y="236"/>
                  <a:pt x="42" y="235"/>
                  <a:pt x="33" y="234"/>
                </a:cubicBezTo>
                <a:cubicBezTo>
                  <a:pt x="35" y="228"/>
                  <a:pt x="44" y="226"/>
                  <a:pt x="59" y="230"/>
                </a:cubicBezTo>
                <a:cubicBezTo>
                  <a:pt x="55" y="223"/>
                  <a:pt x="52" y="216"/>
                  <a:pt x="49" y="211"/>
                </a:cubicBezTo>
                <a:cubicBezTo>
                  <a:pt x="48" y="209"/>
                  <a:pt x="46" y="209"/>
                  <a:pt x="44" y="208"/>
                </a:cubicBezTo>
                <a:cubicBezTo>
                  <a:pt x="44" y="205"/>
                  <a:pt x="41" y="202"/>
                  <a:pt x="37" y="202"/>
                </a:cubicBezTo>
                <a:cubicBezTo>
                  <a:pt x="34" y="198"/>
                  <a:pt x="30" y="200"/>
                  <a:pt x="27" y="201"/>
                </a:cubicBezTo>
                <a:cubicBezTo>
                  <a:pt x="24" y="203"/>
                  <a:pt x="23" y="208"/>
                  <a:pt x="25" y="212"/>
                </a:cubicBezTo>
                <a:cubicBezTo>
                  <a:pt x="27" y="216"/>
                  <a:pt x="31" y="218"/>
                  <a:pt x="34" y="216"/>
                </a:cubicBezTo>
                <a:cubicBezTo>
                  <a:pt x="35" y="216"/>
                  <a:pt x="35" y="214"/>
                  <a:pt x="36" y="212"/>
                </a:cubicBezTo>
                <a:cubicBezTo>
                  <a:pt x="36" y="213"/>
                  <a:pt x="37" y="213"/>
                  <a:pt x="37" y="213"/>
                </a:cubicBezTo>
                <a:cubicBezTo>
                  <a:pt x="37" y="207"/>
                  <a:pt x="41" y="208"/>
                  <a:pt x="44" y="208"/>
                </a:cubicBezTo>
                <a:cubicBezTo>
                  <a:pt x="44" y="209"/>
                  <a:pt x="42" y="211"/>
                  <a:pt x="42" y="212"/>
                </a:cubicBezTo>
                <a:cubicBezTo>
                  <a:pt x="42" y="216"/>
                  <a:pt x="41" y="220"/>
                  <a:pt x="37" y="221"/>
                </a:cubicBezTo>
                <a:cubicBezTo>
                  <a:pt x="33" y="223"/>
                  <a:pt x="27" y="222"/>
                  <a:pt x="24" y="219"/>
                </a:cubicBezTo>
                <a:cubicBezTo>
                  <a:pt x="18" y="213"/>
                  <a:pt x="17" y="203"/>
                  <a:pt x="22" y="197"/>
                </a:cubicBezTo>
                <a:cubicBezTo>
                  <a:pt x="28" y="191"/>
                  <a:pt x="39" y="190"/>
                  <a:pt x="46" y="196"/>
                </a:cubicBezTo>
                <a:cubicBezTo>
                  <a:pt x="48" y="198"/>
                  <a:pt x="50" y="201"/>
                  <a:pt x="53" y="204"/>
                </a:cubicBezTo>
                <a:cubicBezTo>
                  <a:pt x="52" y="196"/>
                  <a:pt x="51" y="189"/>
                  <a:pt x="46" y="185"/>
                </a:cubicBezTo>
                <a:cubicBezTo>
                  <a:pt x="40" y="180"/>
                  <a:pt x="34" y="176"/>
                  <a:pt x="27" y="183"/>
                </a:cubicBezTo>
                <a:cubicBezTo>
                  <a:pt x="27" y="183"/>
                  <a:pt x="27" y="182"/>
                  <a:pt x="27" y="182"/>
                </a:cubicBezTo>
                <a:cubicBezTo>
                  <a:pt x="28" y="179"/>
                  <a:pt x="29" y="177"/>
                  <a:pt x="30" y="175"/>
                </a:cubicBezTo>
                <a:cubicBezTo>
                  <a:pt x="33" y="172"/>
                  <a:pt x="31" y="169"/>
                  <a:pt x="29" y="168"/>
                </a:cubicBezTo>
                <a:cubicBezTo>
                  <a:pt x="25" y="164"/>
                  <a:pt x="21" y="160"/>
                  <a:pt x="16" y="157"/>
                </a:cubicBezTo>
                <a:cubicBezTo>
                  <a:pt x="15" y="156"/>
                  <a:pt x="14" y="157"/>
                  <a:pt x="12" y="157"/>
                </a:cubicBezTo>
                <a:cubicBezTo>
                  <a:pt x="11" y="156"/>
                  <a:pt x="11" y="154"/>
                  <a:pt x="10" y="154"/>
                </a:cubicBezTo>
                <a:cubicBezTo>
                  <a:pt x="9" y="153"/>
                  <a:pt x="6" y="155"/>
                  <a:pt x="7" y="155"/>
                </a:cubicBezTo>
                <a:cubicBezTo>
                  <a:pt x="7" y="157"/>
                  <a:pt x="8" y="160"/>
                  <a:pt x="9" y="161"/>
                </a:cubicBezTo>
                <a:cubicBezTo>
                  <a:pt x="10" y="163"/>
                  <a:pt x="13" y="163"/>
                  <a:pt x="15" y="163"/>
                </a:cubicBezTo>
                <a:cubicBezTo>
                  <a:pt x="15" y="163"/>
                  <a:pt x="15" y="162"/>
                  <a:pt x="15" y="162"/>
                </a:cubicBezTo>
                <a:cubicBezTo>
                  <a:pt x="14" y="160"/>
                  <a:pt x="13" y="159"/>
                  <a:pt x="12" y="157"/>
                </a:cubicBezTo>
                <a:cubicBezTo>
                  <a:pt x="13" y="158"/>
                  <a:pt x="14" y="158"/>
                  <a:pt x="14" y="159"/>
                </a:cubicBezTo>
                <a:cubicBezTo>
                  <a:pt x="17" y="159"/>
                  <a:pt x="19" y="161"/>
                  <a:pt x="18" y="163"/>
                </a:cubicBezTo>
                <a:cubicBezTo>
                  <a:pt x="17" y="165"/>
                  <a:pt x="15" y="167"/>
                  <a:pt x="13" y="168"/>
                </a:cubicBezTo>
                <a:cubicBezTo>
                  <a:pt x="6" y="169"/>
                  <a:pt x="2" y="164"/>
                  <a:pt x="1" y="158"/>
                </a:cubicBezTo>
                <a:cubicBezTo>
                  <a:pt x="0" y="153"/>
                  <a:pt x="5" y="148"/>
                  <a:pt x="10" y="147"/>
                </a:cubicBezTo>
                <a:cubicBezTo>
                  <a:pt x="16" y="146"/>
                  <a:pt x="17" y="142"/>
                  <a:pt x="16" y="137"/>
                </a:cubicBezTo>
                <a:cubicBezTo>
                  <a:pt x="15" y="134"/>
                  <a:pt x="17" y="130"/>
                  <a:pt x="17" y="125"/>
                </a:cubicBezTo>
                <a:cubicBezTo>
                  <a:pt x="14" y="129"/>
                  <a:pt x="12" y="132"/>
                  <a:pt x="9" y="135"/>
                </a:cubicBezTo>
                <a:cubicBezTo>
                  <a:pt x="8" y="136"/>
                  <a:pt x="7" y="137"/>
                  <a:pt x="6" y="138"/>
                </a:cubicBezTo>
                <a:cubicBezTo>
                  <a:pt x="5" y="136"/>
                  <a:pt x="4" y="135"/>
                  <a:pt x="5" y="133"/>
                </a:cubicBezTo>
                <a:cubicBezTo>
                  <a:pt x="8" y="124"/>
                  <a:pt x="12" y="114"/>
                  <a:pt x="21" y="107"/>
                </a:cubicBezTo>
                <a:cubicBezTo>
                  <a:pt x="30" y="101"/>
                  <a:pt x="31" y="83"/>
                  <a:pt x="21" y="77"/>
                </a:cubicBezTo>
                <a:cubicBezTo>
                  <a:pt x="20" y="79"/>
                  <a:pt x="18" y="81"/>
                  <a:pt x="18" y="83"/>
                </a:cubicBezTo>
                <a:cubicBezTo>
                  <a:pt x="18" y="87"/>
                  <a:pt x="21" y="87"/>
                  <a:pt x="23" y="87"/>
                </a:cubicBezTo>
                <a:cubicBezTo>
                  <a:pt x="24" y="87"/>
                  <a:pt x="25" y="90"/>
                  <a:pt x="25" y="91"/>
                </a:cubicBezTo>
                <a:cubicBezTo>
                  <a:pt x="24" y="92"/>
                  <a:pt x="23" y="94"/>
                  <a:pt x="22" y="95"/>
                </a:cubicBezTo>
                <a:cubicBezTo>
                  <a:pt x="20" y="94"/>
                  <a:pt x="18" y="93"/>
                  <a:pt x="16" y="91"/>
                </a:cubicBezTo>
                <a:cubicBezTo>
                  <a:pt x="13" y="89"/>
                  <a:pt x="12" y="85"/>
                  <a:pt x="12" y="81"/>
                </a:cubicBezTo>
                <a:cubicBezTo>
                  <a:pt x="13" y="77"/>
                  <a:pt x="14" y="73"/>
                  <a:pt x="19" y="72"/>
                </a:cubicBezTo>
                <a:cubicBezTo>
                  <a:pt x="23" y="71"/>
                  <a:pt x="26" y="72"/>
                  <a:pt x="28" y="75"/>
                </a:cubicBezTo>
                <a:cubicBezTo>
                  <a:pt x="31" y="79"/>
                  <a:pt x="32" y="83"/>
                  <a:pt x="34" y="87"/>
                </a:cubicBezTo>
                <a:cubicBezTo>
                  <a:pt x="42" y="78"/>
                  <a:pt x="49" y="69"/>
                  <a:pt x="50" y="56"/>
                </a:cubicBezTo>
                <a:cubicBezTo>
                  <a:pt x="50" y="53"/>
                  <a:pt x="48" y="49"/>
                  <a:pt x="45" y="48"/>
                </a:cubicBezTo>
                <a:cubicBezTo>
                  <a:pt x="43" y="47"/>
                  <a:pt x="38" y="48"/>
                  <a:pt x="35" y="49"/>
                </a:cubicBezTo>
                <a:cubicBezTo>
                  <a:pt x="31" y="51"/>
                  <a:pt x="29" y="55"/>
                  <a:pt x="31" y="58"/>
                </a:cubicBezTo>
                <a:cubicBezTo>
                  <a:pt x="31" y="60"/>
                  <a:pt x="34" y="62"/>
                  <a:pt x="35" y="62"/>
                </a:cubicBezTo>
                <a:cubicBezTo>
                  <a:pt x="37" y="62"/>
                  <a:pt x="39" y="60"/>
                  <a:pt x="40" y="59"/>
                </a:cubicBezTo>
                <a:cubicBezTo>
                  <a:pt x="41" y="57"/>
                  <a:pt x="42" y="56"/>
                  <a:pt x="43" y="55"/>
                </a:cubicBezTo>
                <a:cubicBezTo>
                  <a:pt x="44" y="56"/>
                  <a:pt x="45" y="58"/>
                  <a:pt x="45" y="59"/>
                </a:cubicBezTo>
                <a:cubicBezTo>
                  <a:pt x="45" y="63"/>
                  <a:pt x="43" y="67"/>
                  <a:pt x="39" y="67"/>
                </a:cubicBezTo>
                <a:cubicBezTo>
                  <a:pt x="34" y="69"/>
                  <a:pt x="29" y="69"/>
                  <a:pt x="24" y="70"/>
                </a:cubicBezTo>
                <a:cubicBezTo>
                  <a:pt x="24" y="66"/>
                  <a:pt x="24" y="63"/>
                  <a:pt x="24" y="60"/>
                </a:cubicBezTo>
                <a:cubicBezTo>
                  <a:pt x="23" y="54"/>
                  <a:pt x="25" y="48"/>
                  <a:pt x="30" y="45"/>
                </a:cubicBezTo>
                <a:cubicBezTo>
                  <a:pt x="35" y="41"/>
                  <a:pt x="41" y="39"/>
                  <a:pt x="48" y="42"/>
                </a:cubicBezTo>
                <a:cubicBezTo>
                  <a:pt x="49" y="43"/>
                  <a:pt x="50" y="43"/>
                  <a:pt x="52" y="44"/>
                </a:cubicBezTo>
                <a:cubicBezTo>
                  <a:pt x="52" y="38"/>
                  <a:pt x="52" y="32"/>
                  <a:pt x="52" y="27"/>
                </a:cubicBezTo>
                <a:cubicBezTo>
                  <a:pt x="52" y="24"/>
                  <a:pt x="53" y="22"/>
                  <a:pt x="57" y="23"/>
                </a:cubicBezTo>
                <a:cubicBezTo>
                  <a:pt x="58" y="27"/>
                  <a:pt x="60" y="31"/>
                  <a:pt x="61" y="35"/>
                </a:cubicBezTo>
                <a:cubicBezTo>
                  <a:pt x="63" y="32"/>
                  <a:pt x="65" y="29"/>
                  <a:pt x="68" y="26"/>
                </a:cubicBezTo>
                <a:cubicBezTo>
                  <a:pt x="73" y="21"/>
                  <a:pt x="79" y="18"/>
                  <a:pt x="87" y="18"/>
                </a:cubicBezTo>
                <a:cubicBezTo>
                  <a:pt x="89" y="18"/>
                  <a:pt x="92" y="15"/>
                  <a:pt x="94" y="13"/>
                </a:cubicBezTo>
                <a:cubicBezTo>
                  <a:pt x="95" y="13"/>
                  <a:pt x="93" y="10"/>
                  <a:pt x="91" y="7"/>
                </a:cubicBezTo>
                <a:cubicBezTo>
                  <a:pt x="90" y="10"/>
                  <a:pt x="89" y="11"/>
                  <a:pt x="87" y="13"/>
                </a:cubicBezTo>
                <a:cubicBezTo>
                  <a:pt x="86" y="11"/>
                  <a:pt x="85" y="9"/>
                  <a:pt x="85" y="8"/>
                </a:cubicBezTo>
                <a:cubicBezTo>
                  <a:pt x="86" y="5"/>
                  <a:pt x="90" y="3"/>
                  <a:pt x="93" y="4"/>
                </a:cubicBezTo>
                <a:cubicBezTo>
                  <a:pt x="98" y="6"/>
                  <a:pt x="100" y="10"/>
                  <a:pt x="99" y="15"/>
                </a:cubicBezTo>
                <a:cubicBezTo>
                  <a:pt x="109" y="10"/>
                  <a:pt x="117" y="1"/>
                  <a:pt x="129" y="6"/>
                </a:cubicBezTo>
                <a:cubicBezTo>
                  <a:pt x="128" y="11"/>
                  <a:pt x="120" y="10"/>
                  <a:pt x="119" y="16"/>
                </a:cubicBezTo>
                <a:cubicBezTo>
                  <a:pt x="119" y="16"/>
                  <a:pt x="118" y="16"/>
                  <a:pt x="116" y="15"/>
                </a:cubicBezTo>
                <a:cubicBezTo>
                  <a:pt x="117" y="16"/>
                  <a:pt x="117" y="17"/>
                  <a:pt x="117" y="17"/>
                </a:cubicBezTo>
                <a:cubicBezTo>
                  <a:pt x="120" y="17"/>
                  <a:pt x="123" y="17"/>
                  <a:pt x="126" y="17"/>
                </a:cubicBezTo>
                <a:cubicBezTo>
                  <a:pt x="131" y="17"/>
                  <a:pt x="133" y="14"/>
                  <a:pt x="133" y="9"/>
                </a:cubicBezTo>
                <a:cubicBezTo>
                  <a:pt x="133" y="4"/>
                  <a:pt x="137" y="2"/>
                  <a:pt x="141" y="1"/>
                </a:cubicBezTo>
                <a:cubicBezTo>
                  <a:pt x="143" y="1"/>
                  <a:pt x="146" y="2"/>
                  <a:pt x="147" y="3"/>
                </a:cubicBezTo>
                <a:cubicBezTo>
                  <a:pt x="150" y="7"/>
                  <a:pt x="151" y="11"/>
                  <a:pt x="147" y="14"/>
                </a:cubicBezTo>
                <a:cubicBezTo>
                  <a:pt x="147" y="15"/>
                  <a:pt x="146" y="15"/>
                  <a:pt x="145" y="16"/>
                </a:cubicBezTo>
                <a:cubicBezTo>
                  <a:pt x="145" y="16"/>
                  <a:pt x="145" y="16"/>
                  <a:pt x="145" y="16"/>
                </a:cubicBezTo>
                <a:cubicBezTo>
                  <a:pt x="145" y="16"/>
                  <a:pt x="146" y="17"/>
                  <a:pt x="146" y="17"/>
                </a:cubicBezTo>
                <a:cubicBezTo>
                  <a:pt x="148" y="22"/>
                  <a:pt x="153" y="24"/>
                  <a:pt x="161" y="24"/>
                </a:cubicBezTo>
                <a:cubicBezTo>
                  <a:pt x="161" y="19"/>
                  <a:pt x="162" y="15"/>
                  <a:pt x="167" y="15"/>
                </a:cubicBezTo>
                <a:cubicBezTo>
                  <a:pt x="172" y="15"/>
                  <a:pt x="174" y="17"/>
                  <a:pt x="176" y="20"/>
                </a:cubicBezTo>
                <a:cubicBezTo>
                  <a:pt x="179" y="25"/>
                  <a:pt x="176" y="28"/>
                  <a:pt x="173" y="31"/>
                </a:cubicBezTo>
                <a:cubicBezTo>
                  <a:pt x="176" y="34"/>
                  <a:pt x="179" y="38"/>
                  <a:pt x="182" y="41"/>
                </a:cubicBezTo>
                <a:cubicBezTo>
                  <a:pt x="185" y="37"/>
                  <a:pt x="188" y="34"/>
                  <a:pt x="191" y="30"/>
                </a:cubicBezTo>
                <a:cubicBezTo>
                  <a:pt x="186" y="25"/>
                  <a:pt x="185" y="21"/>
                  <a:pt x="189" y="17"/>
                </a:cubicBezTo>
                <a:cubicBezTo>
                  <a:pt x="193" y="13"/>
                  <a:pt x="199" y="13"/>
                  <a:pt x="202" y="17"/>
                </a:cubicBezTo>
                <a:cubicBezTo>
                  <a:pt x="204" y="19"/>
                  <a:pt x="204" y="21"/>
                  <a:pt x="201" y="23"/>
                </a:cubicBezTo>
                <a:cubicBezTo>
                  <a:pt x="201" y="23"/>
                  <a:pt x="200" y="22"/>
                  <a:pt x="200" y="21"/>
                </a:cubicBezTo>
                <a:cubicBezTo>
                  <a:pt x="198" y="20"/>
                  <a:pt x="197" y="18"/>
                  <a:pt x="196" y="19"/>
                </a:cubicBezTo>
                <a:cubicBezTo>
                  <a:pt x="194" y="19"/>
                  <a:pt x="193" y="21"/>
                  <a:pt x="192" y="22"/>
                </a:cubicBezTo>
                <a:cubicBezTo>
                  <a:pt x="193" y="23"/>
                  <a:pt x="195" y="25"/>
                  <a:pt x="196" y="25"/>
                </a:cubicBezTo>
                <a:cubicBezTo>
                  <a:pt x="202" y="24"/>
                  <a:pt x="208" y="22"/>
                  <a:pt x="214" y="21"/>
                </a:cubicBezTo>
                <a:cubicBezTo>
                  <a:pt x="218" y="20"/>
                  <a:pt x="222" y="19"/>
                  <a:pt x="225" y="18"/>
                </a:cubicBezTo>
                <a:cubicBezTo>
                  <a:pt x="224" y="17"/>
                  <a:pt x="223" y="17"/>
                  <a:pt x="222" y="16"/>
                </a:cubicBezTo>
                <a:cubicBezTo>
                  <a:pt x="221" y="16"/>
                  <a:pt x="220" y="15"/>
                  <a:pt x="219" y="15"/>
                </a:cubicBezTo>
                <a:cubicBezTo>
                  <a:pt x="216" y="12"/>
                  <a:pt x="214" y="8"/>
                  <a:pt x="216" y="4"/>
                </a:cubicBezTo>
                <a:cubicBezTo>
                  <a:pt x="217" y="2"/>
                  <a:pt x="220" y="0"/>
                  <a:pt x="222" y="0"/>
                </a:cubicBezTo>
                <a:cubicBezTo>
                  <a:pt x="226" y="0"/>
                  <a:pt x="229" y="3"/>
                  <a:pt x="231" y="8"/>
                </a:cubicBezTo>
                <a:cubicBezTo>
                  <a:pt x="231" y="9"/>
                  <a:pt x="231" y="11"/>
                  <a:pt x="231" y="12"/>
                </a:cubicBezTo>
                <a:cubicBezTo>
                  <a:pt x="232" y="14"/>
                  <a:pt x="232" y="16"/>
                  <a:pt x="234" y="15"/>
                </a:cubicBezTo>
                <a:cubicBezTo>
                  <a:pt x="240" y="16"/>
                  <a:pt x="245" y="16"/>
                  <a:pt x="250" y="17"/>
                </a:cubicBezTo>
                <a:cubicBezTo>
                  <a:pt x="250" y="17"/>
                  <a:pt x="250" y="16"/>
                  <a:pt x="250" y="16"/>
                </a:cubicBezTo>
                <a:cubicBezTo>
                  <a:pt x="247" y="14"/>
                  <a:pt x="243" y="11"/>
                  <a:pt x="240" y="9"/>
                </a:cubicBezTo>
                <a:cubicBezTo>
                  <a:pt x="239" y="9"/>
                  <a:pt x="239" y="9"/>
                  <a:pt x="239" y="9"/>
                </a:cubicBezTo>
                <a:cubicBezTo>
                  <a:pt x="237" y="8"/>
                  <a:pt x="235" y="6"/>
                  <a:pt x="232" y="4"/>
                </a:cubicBezTo>
                <a:cubicBezTo>
                  <a:pt x="245" y="2"/>
                  <a:pt x="255" y="5"/>
                  <a:pt x="264" y="15"/>
                </a:cubicBezTo>
                <a:cubicBezTo>
                  <a:pt x="264" y="13"/>
                  <a:pt x="264" y="12"/>
                  <a:pt x="264" y="11"/>
                </a:cubicBezTo>
                <a:cubicBezTo>
                  <a:pt x="265" y="6"/>
                  <a:pt x="271" y="2"/>
                  <a:pt x="276" y="4"/>
                </a:cubicBezTo>
                <a:cubicBezTo>
                  <a:pt x="278" y="4"/>
                  <a:pt x="279" y="6"/>
                  <a:pt x="279" y="7"/>
                </a:cubicBezTo>
                <a:cubicBezTo>
                  <a:pt x="279" y="9"/>
                  <a:pt x="278" y="10"/>
                  <a:pt x="277" y="11"/>
                </a:cubicBezTo>
                <a:cubicBezTo>
                  <a:pt x="275" y="10"/>
                  <a:pt x="274" y="8"/>
                  <a:pt x="272" y="8"/>
                </a:cubicBezTo>
                <a:cubicBezTo>
                  <a:pt x="272" y="8"/>
                  <a:pt x="269" y="10"/>
                  <a:pt x="270" y="11"/>
                </a:cubicBezTo>
                <a:cubicBezTo>
                  <a:pt x="270" y="12"/>
                  <a:pt x="271" y="15"/>
                  <a:pt x="272" y="15"/>
                </a:cubicBezTo>
                <a:cubicBezTo>
                  <a:pt x="274" y="17"/>
                  <a:pt x="276" y="18"/>
                  <a:pt x="278" y="18"/>
                </a:cubicBezTo>
                <a:cubicBezTo>
                  <a:pt x="289" y="17"/>
                  <a:pt x="295" y="23"/>
                  <a:pt x="300" y="31"/>
                </a:cubicBezTo>
                <a:cubicBezTo>
                  <a:pt x="301" y="33"/>
                  <a:pt x="302" y="34"/>
                  <a:pt x="302" y="35"/>
                </a:cubicBezTo>
                <a:cubicBezTo>
                  <a:pt x="304" y="32"/>
                  <a:pt x="305" y="28"/>
                  <a:pt x="307" y="24"/>
                </a:cubicBezTo>
                <a:cubicBezTo>
                  <a:pt x="307" y="23"/>
                  <a:pt x="309" y="23"/>
                  <a:pt x="311" y="22"/>
                </a:cubicBezTo>
                <a:cubicBezTo>
                  <a:pt x="311" y="24"/>
                  <a:pt x="312" y="25"/>
                  <a:pt x="312" y="26"/>
                </a:cubicBezTo>
                <a:cubicBezTo>
                  <a:pt x="313" y="31"/>
                  <a:pt x="312" y="37"/>
                  <a:pt x="312" y="43"/>
                </a:cubicBezTo>
                <a:cubicBezTo>
                  <a:pt x="318" y="39"/>
                  <a:pt x="324" y="39"/>
                  <a:pt x="330" y="42"/>
                </a:cubicBezTo>
                <a:cubicBezTo>
                  <a:pt x="340" y="45"/>
                  <a:pt x="343" y="60"/>
                  <a:pt x="336" y="67"/>
                </a:cubicBezTo>
                <a:cubicBezTo>
                  <a:pt x="335" y="68"/>
                  <a:pt x="335" y="69"/>
                  <a:pt x="334" y="71"/>
                </a:cubicBezTo>
                <a:cubicBezTo>
                  <a:pt x="333" y="70"/>
                  <a:pt x="332" y="69"/>
                  <a:pt x="330" y="68"/>
                </a:cubicBezTo>
                <a:cubicBezTo>
                  <a:pt x="326" y="67"/>
                  <a:pt x="323" y="66"/>
                  <a:pt x="319" y="65"/>
                </a:cubicBezTo>
                <a:cubicBezTo>
                  <a:pt x="319" y="60"/>
                  <a:pt x="319" y="56"/>
                  <a:pt x="319" y="51"/>
                </a:cubicBezTo>
                <a:cubicBezTo>
                  <a:pt x="321" y="53"/>
                  <a:pt x="324" y="55"/>
                  <a:pt x="324" y="59"/>
                </a:cubicBezTo>
                <a:cubicBezTo>
                  <a:pt x="324" y="60"/>
                  <a:pt x="328" y="62"/>
                  <a:pt x="329" y="62"/>
                </a:cubicBezTo>
                <a:cubicBezTo>
                  <a:pt x="331" y="61"/>
                  <a:pt x="333" y="59"/>
                  <a:pt x="333" y="57"/>
                </a:cubicBezTo>
                <a:cubicBezTo>
                  <a:pt x="334" y="53"/>
                  <a:pt x="332" y="50"/>
                  <a:pt x="328" y="47"/>
                </a:cubicBezTo>
                <a:cubicBezTo>
                  <a:pt x="325" y="45"/>
                  <a:pt x="322" y="46"/>
                  <a:pt x="319" y="50"/>
                </a:cubicBezTo>
                <a:cubicBezTo>
                  <a:pt x="319" y="47"/>
                  <a:pt x="317" y="47"/>
                  <a:pt x="316" y="49"/>
                </a:cubicBezTo>
                <a:cubicBezTo>
                  <a:pt x="315" y="51"/>
                  <a:pt x="314" y="54"/>
                  <a:pt x="314" y="57"/>
                </a:cubicBezTo>
                <a:cubicBezTo>
                  <a:pt x="316" y="69"/>
                  <a:pt x="322" y="78"/>
                  <a:pt x="331" y="87"/>
                </a:cubicBezTo>
                <a:cubicBezTo>
                  <a:pt x="331" y="84"/>
                  <a:pt x="332" y="81"/>
                  <a:pt x="333" y="78"/>
                </a:cubicBezTo>
                <a:cubicBezTo>
                  <a:pt x="333" y="76"/>
                  <a:pt x="333" y="73"/>
                  <a:pt x="334" y="71"/>
                </a:cubicBezTo>
                <a:cubicBezTo>
                  <a:pt x="336" y="71"/>
                  <a:pt x="337" y="72"/>
                  <a:pt x="339" y="71"/>
                </a:cubicBezTo>
                <a:cubicBezTo>
                  <a:pt x="342" y="70"/>
                  <a:pt x="345" y="70"/>
                  <a:pt x="348" y="73"/>
                </a:cubicBezTo>
                <a:cubicBezTo>
                  <a:pt x="351" y="76"/>
                  <a:pt x="354" y="80"/>
                  <a:pt x="351" y="85"/>
                </a:cubicBezTo>
                <a:cubicBezTo>
                  <a:pt x="350" y="88"/>
                  <a:pt x="346" y="90"/>
                  <a:pt x="344" y="91"/>
                </a:cubicBezTo>
                <a:cubicBezTo>
                  <a:pt x="342" y="92"/>
                  <a:pt x="340" y="89"/>
                  <a:pt x="338" y="88"/>
                </a:cubicBezTo>
                <a:cubicBezTo>
                  <a:pt x="338" y="88"/>
                  <a:pt x="338" y="87"/>
                  <a:pt x="338" y="87"/>
                </a:cubicBezTo>
                <a:cubicBezTo>
                  <a:pt x="339" y="87"/>
                  <a:pt x="341" y="87"/>
                  <a:pt x="341" y="86"/>
                </a:cubicBezTo>
                <a:cubicBezTo>
                  <a:pt x="343" y="85"/>
                  <a:pt x="345" y="84"/>
                  <a:pt x="345" y="83"/>
                </a:cubicBezTo>
                <a:cubicBezTo>
                  <a:pt x="346" y="81"/>
                  <a:pt x="344" y="79"/>
                  <a:pt x="343" y="77"/>
                </a:cubicBezTo>
                <a:cubicBezTo>
                  <a:pt x="342" y="78"/>
                  <a:pt x="339" y="79"/>
                  <a:pt x="338" y="80"/>
                </a:cubicBezTo>
                <a:cubicBezTo>
                  <a:pt x="334" y="87"/>
                  <a:pt x="335" y="101"/>
                  <a:pt x="342" y="106"/>
                </a:cubicBezTo>
                <a:cubicBezTo>
                  <a:pt x="351" y="112"/>
                  <a:pt x="356" y="122"/>
                  <a:pt x="359" y="132"/>
                </a:cubicBezTo>
                <a:cubicBezTo>
                  <a:pt x="359" y="133"/>
                  <a:pt x="358" y="135"/>
                  <a:pt x="358" y="137"/>
                </a:cubicBezTo>
                <a:cubicBezTo>
                  <a:pt x="357" y="136"/>
                  <a:pt x="356" y="135"/>
                  <a:pt x="354" y="134"/>
                </a:cubicBezTo>
                <a:cubicBezTo>
                  <a:pt x="354" y="133"/>
                  <a:pt x="353" y="132"/>
                  <a:pt x="353" y="130"/>
                </a:cubicBezTo>
                <a:cubicBezTo>
                  <a:pt x="352" y="130"/>
                  <a:pt x="352" y="131"/>
                  <a:pt x="351" y="131"/>
                </a:cubicBezTo>
                <a:cubicBezTo>
                  <a:pt x="351" y="136"/>
                  <a:pt x="351" y="140"/>
                  <a:pt x="351" y="146"/>
                </a:cubicBezTo>
                <a:cubicBezTo>
                  <a:pt x="360" y="146"/>
                  <a:pt x="365" y="153"/>
                  <a:pt x="362" y="161"/>
                </a:cubicBezTo>
                <a:cubicBezTo>
                  <a:pt x="360" y="165"/>
                  <a:pt x="357" y="167"/>
                  <a:pt x="353" y="167"/>
                </a:cubicBezTo>
                <a:cubicBezTo>
                  <a:pt x="349" y="167"/>
                  <a:pt x="347" y="166"/>
                  <a:pt x="346" y="162"/>
                </a:cubicBezTo>
                <a:cubicBezTo>
                  <a:pt x="345" y="159"/>
                  <a:pt x="343" y="160"/>
                  <a:pt x="341" y="161"/>
                </a:cubicBezTo>
                <a:cubicBezTo>
                  <a:pt x="337" y="165"/>
                  <a:pt x="332" y="169"/>
                  <a:pt x="327" y="173"/>
                </a:cubicBezTo>
                <a:cubicBezTo>
                  <a:pt x="332" y="174"/>
                  <a:pt x="336" y="176"/>
                  <a:pt x="338" y="181"/>
                </a:cubicBezTo>
                <a:cubicBezTo>
                  <a:pt x="334" y="180"/>
                  <a:pt x="329" y="178"/>
                  <a:pt x="326" y="179"/>
                </a:cubicBezTo>
                <a:cubicBezTo>
                  <a:pt x="322" y="180"/>
                  <a:pt x="317" y="183"/>
                  <a:pt x="316" y="188"/>
                </a:cubicBezTo>
                <a:cubicBezTo>
                  <a:pt x="318" y="187"/>
                  <a:pt x="319" y="185"/>
                  <a:pt x="321" y="184"/>
                </a:cubicBezTo>
                <a:cubicBezTo>
                  <a:pt x="322" y="185"/>
                  <a:pt x="322" y="186"/>
                  <a:pt x="323" y="187"/>
                </a:cubicBezTo>
                <a:cubicBezTo>
                  <a:pt x="324" y="186"/>
                  <a:pt x="328" y="185"/>
                  <a:pt x="323" y="182"/>
                </a:cubicBezTo>
                <a:cubicBezTo>
                  <a:pt x="327" y="182"/>
                  <a:pt x="330" y="182"/>
                  <a:pt x="334" y="182"/>
                </a:cubicBezTo>
                <a:cubicBezTo>
                  <a:pt x="332" y="184"/>
                  <a:pt x="330" y="185"/>
                  <a:pt x="329" y="186"/>
                </a:cubicBezTo>
                <a:cubicBezTo>
                  <a:pt x="329" y="186"/>
                  <a:pt x="330" y="186"/>
                  <a:pt x="330" y="186"/>
                </a:cubicBezTo>
                <a:cubicBezTo>
                  <a:pt x="329" y="187"/>
                  <a:pt x="329" y="188"/>
                  <a:pt x="328" y="188"/>
                </a:cubicBezTo>
                <a:cubicBezTo>
                  <a:pt x="326" y="189"/>
                  <a:pt x="323" y="189"/>
                  <a:pt x="321" y="190"/>
                </a:cubicBezTo>
                <a:cubicBezTo>
                  <a:pt x="320" y="191"/>
                  <a:pt x="320" y="194"/>
                  <a:pt x="320" y="195"/>
                </a:cubicBezTo>
                <a:cubicBezTo>
                  <a:pt x="318" y="194"/>
                  <a:pt x="316" y="193"/>
                  <a:pt x="314" y="191"/>
                </a:cubicBezTo>
                <a:cubicBezTo>
                  <a:pt x="313" y="195"/>
                  <a:pt x="312" y="198"/>
                  <a:pt x="311" y="202"/>
                </a:cubicBezTo>
                <a:cubicBezTo>
                  <a:pt x="314" y="200"/>
                  <a:pt x="317" y="198"/>
                  <a:pt x="320" y="195"/>
                </a:cubicBezTo>
                <a:cubicBezTo>
                  <a:pt x="324" y="191"/>
                  <a:pt x="330" y="190"/>
                  <a:pt x="335" y="193"/>
                </a:cubicBezTo>
                <a:cubicBezTo>
                  <a:pt x="341" y="195"/>
                  <a:pt x="345" y="199"/>
                  <a:pt x="345" y="205"/>
                </a:cubicBezTo>
                <a:cubicBezTo>
                  <a:pt x="346" y="211"/>
                  <a:pt x="343" y="216"/>
                  <a:pt x="338" y="220"/>
                </a:cubicBezTo>
                <a:cubicBezTo>
                  <a:pt x="332" y="223"/>
                  <a:pt x="325" y="221"/>
                  <a:pt x="321" y="214"/>
                </a:cubicBezTo>
                <a:cubicBezTo>
                  <a:pt x="320" y="214"/>
                  <a:pt x="319" y="215"/>
                  <a:pt x="317" y="215"/>
                </a:cubicBezTo>
                <a:cubicBezTo>
                  <a:pt x="317" y="214"/>
                  <a:pt x="317" y="212"/>
                  <a:pt x="317" y="211"/>
                </a:cubicBezTo>
                <a:cubicBezTo>
                  <a:pt x="319" y="209"/>
                  <a:pt x="320" y="207"/>
                  <a:pt x="322" y="207"/>
                </a:cubicBezTo>
                <a:cubicBezTo>
                  <a:pt x="325" y="206"/>
                  <a:pt x="326" y="209"/>
                  <a:pt x="327" y="211"/>
                </a:cubicBezTo>
                <a:cubicBezTo>
                  <a:pt x="328" y="216"/>
                  <a:pt x="331" y="218"/>
                  <a:pt x="335" y="215"/>
                </a:cubicBezTo>
                <a:cubicBezTo>
                  <a:pt x="339" y="213"/>
                  <a:pt x="341" y="207"/>
                  <a:pt x="339" y="203"/>
                </a:cubicBezTo>
                <a:cubicBezTo>
                  <a:pt x="337" y="199"/>
                  <a:pt x="334" y="197"/>
                  <a:pt x="329" y="200"/>
                </a:cubicBezTo>
                <a:cubicBezTo>
                  <a:pt x="320" y="204"/>
                  <a:pt x="312" y="210"/>
                  <a:pt x="309" y="220"/>
                </a:cubicBezTo>
                <a:cubicBezTo>
                  <a:pt x="309" y="223"/>
                  <a:pt x="308" y="226"/>
                  <a:pt x="307" y="229"/>
                </a:cubicBezTo>
                <a:cubicBezTo>
                  <a:pt x="316" y="226"/>
                  <a:pt x="324" y="226"/>
                  <a:pt x="331" y="233"/>
                </a:cubicBezTo>
                <a:cubicBezTo>
                  <a:pt x="324" y="234"/>
                  <a:pt x="317" y="236"/>
                  <a:pt x="308" y="237"/>
                </a:cubicBezTo>
                <a:cubicBezTo>
                  <a:pt x="310" y="240"/>
                  <a:pt x="311" y="241"/>
                  <a:pt x="313" y="242"/>
                </a:cubicBezTo>
                <a:cubicBezTo>
                  <a:pt x="319" y="247"/>
                  <a:pt x="319" y="253"/>
                  <a:pt x="318" y="260"/>
                </a:cubicBezTo>
                <a:cubicBezTo>
                  <a:pt x="316" y="266"/>
                  <a:pt x="311" y="269"/>
                  <a:pt x="306" y="270"/>
                </a:cubicBezTo>
                <a:cubicBezTo>
                  <a:pt x="298" y="272"/>
                  <a:pt x="292" y="265"/>
                  <a:pt x="295" y="258"/>
                </a:cubicBezTo>
                <a:cubicBezTo>
                  <a:pt x="296" y="254"/>
                  <a:pt x="299" y="254"/>
                  <a:pt x="303" y="254"/>
                </a:cubicBezTo>
                <a:cubicBezTo>
                  <a:pt x="303" y="254"/>
                  <a:pt x="303" y="254"/>
                  <a:pt x="303" y="254"/>
                </a:cubicBezTo>
                <a:cubicBezTo>
                  <a:pt x="302" y="255"/>
                  <a:pt x="301" y="257"/>
                  <a:pt x="300" y="258"/>
                </a:cubicBezTo>
                <a:cubicBezTo>
                  <a:pt x="299" y="259"/>
                  <a:pt x="298" y="260"/>
                  <a:pt x="297" y="261"/>
                </a:cubicBezTo>
                <a:cubicBezTo>
                  <a:pt x="299" y="262"/>
                  <a:pt x="301" y="264"/>
                  <a:pt x="302" y="264"/>
                </a:cubicBezTo>
                <a:cubicBezTo>
                  <a:pt x="305" y="262"/>
                  <a:pt x="309" y="260"/>
                  <a:pt x="312" y="258"/>
                </a:cubicBezTo>
                <a:cubicBezTo>
                  <a:pt x="315" y="256"/>
                  <a:pt x="314" y="253"/>
                  <a:pt x="311" y="252"/>
                </a:cubicBezTo>
                <a:cubicBezTo>
                  <a:pt x="310" y="253"/>
                  <a:pt x="310" y="253"/>
                  <a:pt x="310" y="253"/>
                </a:cubicBezTo>
                <a:cubicBezTo>
                  <a:pt x="307" y="249"/>
                  <a:pt x="299" y="248"/>
                  <a:pt x="295" y="250"/>
                </a:cubicBezTo>
                <a:cubicBezTo>
                  <a:pt x="290" y="253"/>
                  <a:pt x="285" y="256"/>
                  <a:pt x="280" y="259"/>
                </a:cubicBezTo>
                <a:cubicBezTo>
                  <a:pt x="280" y="259"/>
                  <a:pt x="279" y="259"/>
                  <a:pt x="278" y="259"/>
                </a:cubicBezTo>
                <a:cubicBezTo>
                  <a:pt x="279" y="259"/>
                  <a:pt x="279" y="259"/>
                  <a:pt x="279" y="259"/>
                </a:cubicBezTo>
                <a:cubicBezTo>
                  <a:pt x="277" y="261"/>
                  <a:pt x="274" y="263"/>
                  <a:pt x="272" y="265"/>
                </a:cubicBezTo>
                <a:cubicBezTo>
                  <a:pt x="271" y="264"/>
                  <a:pt x="270" y="263"/>
                  <a:pt x="269" y="263"/>
                </a:cubicBezTo>
                <a:cubicBezTo>
                  <a:pt x="266" y="264"/>
                  <a:pt x="262" y="266"/>
                  <a:pt x="259" y="267"/>
                </a:cubicBezTo>
                <a:cubicBezTo>
                  <a:pt x="263" y="268"/>
                  <a:pt x="267" y="268"/>
                  <a:pt x="271" y="269"/>
                </a:cubicBezTo>
                <a:cubicBezTo>
                  <a:pt x="272" y="269"/>
                  <a:pt x="273" y="268"/>
                  <a:pt x="274" y="267"/>
                </a:cubicBezTo>
                <a:cubicBezTo>
                  <a:pt x="276" y="269"/>
                  <a:pt x="278" y="272"/>
                  <a:pt x="280" y="274"/>
                </a:cubicBezTo>
                <a:cubicBezTo>
                  <a:pt x="281" y="275"/>
                  <a:pt x="281" y="277"/>
                  <a:pt x="282" y="278"/>
                </a:cubicBezTo>
                <a:cubicBezTo>
                  <a:pt x="280" y="279"/>
                  <a:pt x="279" y="280"/>
                  <a:pt x="278" y="280"/>
                </a:cubicBezTo>
                <a:cubicBezTo>
                  <a:pt x="274" y="281"/>
                  <a:pt x="270" y="281"/>
                  <a:pt x="266" y="281"/>
                </a:cubicBezTo>
                <a:cubicBezTo>
                  <a:pt x="262" y="282"/>
                  <a:pt x="258" y="281"/>
                  <a:pt x="253" y="281"/>
                </a:cubicBezTo>
                <a:cubicBezTo>
                  <a:pt x="255" y="288"/>
                  <a:pt x="254" y="295"/>
                  <a:pt x="248" y="300"/>
                </a:cubicBezTo>
                <a:cubicBezTo>
                  <a:pt x="244" y="303"/>
                  <a:pt x="239" y="306"/>
                  <a:pt x="234" y="307"/>
                </a:cubicBezTo>
                <a:cubicBezTo>
                  <a:pt x="227" y="309"/>
                  <a:pt x="224" y="307"/>
                  <a:pt x="220" y="301"/>
                </a:cubicBezTo>
                <a:cubicBezTo>
                  <a:pt x="220" y="302"/>
                  <a:pt x="219" y="304"/>
                  <a:pt x="218" y="305"/>
                </a:cubicBezTo>
                <a:cubicBezTo>
                  <a:pt x="217" y="304"/>
                  <a:pt x="216" y="303"/>
                  <a:pt x="215" y="301"/>
                </a:cubicBezTo>
                <a:cubicBezTo>
                  <a:pt x="215" y="300"/>
                  <a:pt x="217" y="298"/>
                  <a:pt x="217" y="297"/>
                </a:cubicBezTo>
                <a:cubicBezTo>
                  <a:pt x="219" y="296"/>
                  <a:pt x="220" y="294"/>
                  <a:pt x="221" y="293"/>
                </a:cubicBezTo>
                <a:cubicBezTo>
                  <a:pt x="221" y="293"/>
                  <a:pt x="221" y="293"/>
                  <a:pt x="221" y="293"/>
                </a:cubicBezTo>
                <a:cubicBezTo>
                  <a:pt x="222" y="293"/>
                  <a:pt x="223" y="294"/>
                  <a:pt x="224" y="295"/>
                </a:cubicBezTo>
                <a:cubicBezTo>
                  <a:pt x="228" y="301"/>
                  <a:pt x="233" y="302"/>
                  <a:pt x="239" y="298"/>
                </a:cubicBezTo>
                <a:cubicBezTo>
                  <a:pt x="247" y="294"/>
                  <a:pt x="248" y="283"/>
                  <a:pt x="242" y="280"/>
                </a:cubicBezTo>
                <a:cubicBezTo>
                  <a:pt x="238" y="278"/>
                  <a:pt x="232" y="279"/>
                  <a:pt x="228" y="280"/>
                </a:cubicBezTo>
                <a:cubicBezTo>
                  <a:pt x="213" y="287"/>
                  <a:pt x="199" y="297"/>
                  <a:pt x="189" y="311"/>
                </a:cubicBezTo>
                <a:cubicBezTo>
                  <a:pt x="188" y="314"/>
                  <a:pt x="186" y="316"/>
                  <a:pt x="184" y="319"/>
                </a:cubicBezTo>
                <a:cubicBezTo>
                  <a:pt x="183" y="319"/>
                  <a:pt x="181" y="319"/>
                  <a:pt x="180" y="319"/>
                </a:cubicBezTo>
                <a:cubicBezTo>
                  <a:pt x="176" y="315"/>
                  <a:pt x="172" y="311"/>
                  <a:pt x="169" y="307"/>
                </a:cubicBezTo>
                <a:cubicBezTo>
                  <a:pt x="168" y="307"/>
                  <a:pt x="168" y="307"/>
                  <a:pt x="168" y="307"/>
                </a:cubicBezTo>
                <a:close/>
                <a:moveTo>
                  <a:pt x="125" y="264"/>
                </a:moveTo>
                <a:cubicBezTo>
                  <a:pt x="125" y="264"/>
                  <a:pt x="125" y="263"/>
                  <a:pt x="125" y="263"/>
                </a:cubicBezTo>
                <a:cubicBezTo>
                  <a:pt x="125" y="263"/>
                  <a:pt x="125" y="263"/>
                  <a:pt x="125" y="263"/>
                </a:cubicBezTo>
                <a:cubicBezTo>
                  <a:pt x="127" y="256"/>
                  <a:pt x="125" y="248"/>
                  <a:pt x="118" y="243"/>
                </a:cubicBezTo>
                <a:cubicBezTo>
                  <a:pt x="115" y="241"/>
                  <a:pt x="112" y="242"/>
                  <a:pt x="110" y="245"/>
                </a:cubicBezTo>
                <a:cubicBezTo>
                  <a:pt x="108" y="249"/>
                  <a:pt x="109" y="255"/>
                  <a:pt x="112" y="259"/>
                </a:cubicBezTo>
                <a:cubicBezTo>
                  <a:pt x="113" y="259"/>
                  <a:pt x="114" y="260"/>
                  <a:pt x="115" y="260"/>
                </a:cubicBezTo>
                <a:cubicBezTo>
                  <a:pt x="116" y="259"/>
                  <a:pt x="117" y="258"/>
                  <a:pt x="117" y="257"/>
                </a:cubicBezTo>
                <a:cubicBezTo>
                  <a:pt x="117" y="256"/>
                  <a:pt x="116" y="255"/>
                  <a:pt x="115" y="254"/>
                </a:cubicBezTo>
                <a:cubicBezTo>
                  <a:pt x="114" y="254"/>
                  <a:pt x="113" y="254"/>
                  <a:pt x="112" y="253"/>
                </a:cubicBezTo>
                <a:cubicBezTo>
                  <a:pt x="112" y="251"/>
                  <a:pt x="111" y="250"/>
                  <a:pt x="111" y="248"/>
                </a:cubicBezTo>
                <a:cubicBezTo>
                  <a:pt x="111" y="246"/>
                  <a:pt x="115" y="244"/>
                  <a:pt x="116" y="246"/>
                </a:cubicBezTo>
                <a:cubicBezTo>
                  <a:pt x="116" y="247"/>
                  <a:pt x="116" y="248"/>
                  <a:pt x="116" y="249"/>
                </a:cubicBezTo>
                <a:cubicBezTo>
                  <a:pt x="116" y="249"/>
                  <a:pt x="117" y="249"/>
                  <a:pt x="117" y="249"/>
                </a:cubicBezTo>
                <a:cubicBezTo>
                  <a:pt x="119" y="250"/>
                  <a:pt x="122" y="252"/>
                  <a:pt x="123" y="254"/>
                </a:cubicBezTo>
                <a:cubicBezTo>
                  <a:pt x="125" y="259"/>
                  <a:pt x="122" y="262"/>
                  <a:pt x="118" y="264"/>
                </a:cubicBezTo>
                <a:cubicBezTo>
                  <a:pt x="120" y="264"/>
                  <a:pt x="123" y="270"/>
                  <a:pt x="126" y="264"/>
                </a:cubicBezTo>
                <a:cubicBezTo>
                  <a:pt x="126" y="265"/>
                  <a:pt x="126" y="265"/>
                  <a:pt x="126" y="265"/>
                </a:cubicBezTo>
                <a:lnTo>
                  <a:pt x="125" y="264"/>
                </a:lnTo>
                <a:close/>
                <a:moveTo>
                  <a:pt x="28" y="149"/>
                </a:moveTo>
                <a:cubicBezTo>
                  <a:pt x="29" y="149"/>
                  <a:pt x="30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49"/>
                  <a:pt x="32" y="148"/>
                  <a:pt x="33" y="147"/>
                </a:cubicBezTo>
                <a:cubicBezTo>
                  <a:pt x="34" y="149"/>
                  <a:pt x="35" y="151"/>
                  <a:pt x="37" y="154"/>
                </a:cubicBezTo>
                <a:cubicBezTo>
                  <a:pt x="41" y="149"/>
                  <a:pt x="46" y="150"/>
                  <a:pt x="51" y="152"/>
                </a:cubicBezTo>
                <a:cubicBezTo>
                  <a:pt x="51" y="152"/>
                  <a:pt x="51" y="152"/>
                  <a:pt x="51" y="152"/>
                </a:cubicBezTo>
                <a:cubicBezTo>
                  <a:pt x="52" y="155"/>
                  <a:pt x="53" y="157"/>
                  <a:pt x="54" y="160"/>
                </a:cubicBezTo>
                <a:cubicBezTo>
                  <a:pt x="55" y="164"/>
                  <a:pt x="53" y="168"/>
                  <a:pt x="49" y="169"/>
                </a:cubicBezTo>
                <a:cubicBezTo>
                  <a:pt x="48" y="170"/>
                  <a:pt x="45" y="167"/>
                  <a:pt x="43" y="166"/>
                </a:cubicBezTo>
                <a:cubicBezTo>
                  <a:pt x="42" y="166"/>
                  <a:pt x="41" y="166"/>
                  <a:pt x="40" y="165"/>
                </a:cubicBezTo>
                <a:cubicBezTo>
                  <a:pt x="41" y="164"/>
                  <a:pt x="43" y="163"/>
                  <a:pt x="44" y="162"/>
                </a:cubicBezTo>
                <a:cubicBezTo>
                  <a:pt x="44" y="161"/>
                  <a:pt x="44" y="161"/>
                  <a:pt x="44" y="161"/>
                </a:cubicBezTo>
                <a:cubicBezTo>
                  <a:pt x="45" y="163"/>
                  <a:pt x="47" y="164"/>
                  <a:pt x="49" y="166"/>
                </a:cubicBezTo>
                <a:cubicBezTo>
                  <a:pt x="50" y="161"/>
                  <a:pt x="48" y="158"/>
                  <a:pt x="45" y="157"/>
                </a:cubicBezTo>
                <a:cubicBezTo>
                  <a:pt x="44" y="156"/>
                  <a:pt x="42" y="156"/>
                  <a:pt x="41" y="156"/>
                </a:cubicBezTo>
                <a:cubicBezTo>
                  <a:pt x="40" y="157"/>
                  <a:pt x="39" y="159"/>
                  <a:pt x="39" y="160"/>
                </a:cubicBezTo>
                <a:cubicBezTo>
                  <a:pt x="39" y="162"/>
                  <a:pt x="40" y="164"/>
                  <a:pt x="40" y="165"/>
                </a:cubicBezTo>
                <a:cubicBezTo>
                  <a:pt x="43" y="168"/>
                  <a:pt x="46" y="172"/>
                  <a:pt x="48" y="174"/>
                </a:cubicBezTo>
                <a:cubicBezTo>
                  <a:pt x="52" y="171"/>
                  <a:pt x="54" y="169"/>
                  <a:pt x="57" y="167"/>
                </a:cubicBezTo>
                <a:cubicBezTo>
                  <a:pt x="59" y="173"/>
                  <a:pt x="54" y="174"/>
                  <a:pt x="52" y="177"/>
                </a:cubicBezTo>
                <a:cubicBezTo>
                  <a:pt x="55" y="182"/>
                  <a:pt x="58" y="187"/>
                  <a:pt x="62" y="192"/>
                </a:cubicBezTo>
                <a:cubicBezTo>
                  <a:pt x="65" y="180"/>
                  <a:pt x="70" y="168"/>
                  <a:pt x="83" y="162"/>
                </a:cubicBezTo>
                <a:cubicBezTo>
                  <a:pt x="84" y="171"/>
                  <a:pt x="85" y="180"/>
                  <a:pt x="82" y="188"/>
                </a:cubicBezTo>
                <a:cubicBezTo>
                  <a:pt x="80" y="197"/>
                  <a:pt x="74" y="204"/>
                  <a:pt x="70" y="211"/>
                </a:cubicBezTo>
                <a:cubicBezTo>
                  <a:pt x="72" y="210"/>
                  <a:pt x="75" y="209"/>
                  <a:pt x="78" y="208"/>
                </a:cubicBezTo>
                <a:cubicBezTo>
                  <a:pt x="84" y="207"/>
                  <a:pt x="90" y="209"/>
                  <a:pt x="95" y="212"/>
                </a:cubicBezTo>
                <a:cubicBezTo>
                  <a:pt x="97" y="212"/>
                  <a:pt x="98" y="212"/>
                  <a:pt x="100" y="212"/>
                </a:cubicBezTo>
                <a:cubicBezTo>
                  <a:pt x="100" y="212"/>
                  <a:pt x="100" y="212"/>
                  <a:pt x="100" y="212"/>
                </a:cubicBezTo>
                <a:cubicBezTo>
                  <a:pt x="101" y="212"/>
                  <a:pt x="102" y="212"/>
                  <a:pt x="103" y="212"/>
                </a:cubicBezTo>
                <a:cubicBezTo>
                  <a:pt x="100" y="218"/>
                  <a:pt x="107" y="220"/>
                  <a:pt x="108" y="225"/>
                </a:cubicBezTo>
                <a:cubicBezTo>
                  <a:pt x="109" y="229"/>
                  <a:pt x="110" y="234"/>
                  <a:pt x="112" y="238"/>
                </a:cubicBezTo>
                <a:cubicBezTo>
                  <a:pt x="114" y="237"/>
                  <a:pt x="117" y="235"/>
                  <a:pt x="119" y="234"/>
                </a:cubicBezTo>
                <a:cubicBezTo>
                  <a:pt x="120" y="235"/>
                  <a:pt x="120" y="235"/>
                  <a:pt x="120" y="236"/>
                </a:cubicBezTo>
                <a:cubicBezTo>
                  <a:pt x="119" y="236"/>
                  <a:pt x="118" y="236"/>
                  <a:pt x="116" y="237"/>
                </a:cubicBezTo>
                <a:cubicBezTo>
                  <a:pt x="125" y="239"/>
                  <a:pt x="128" y="241"/>
                  <a:pt x="131" y="248"/>
                </a:cubicBezTo>
                <a:cubicBezTo>
                  <a:pt x="134" y="253"/>
                  <a:pt x="135" y="259"/>
                  <a:pt x="137" y="264"/>
                </a:cubicBezTo>
                <a:cubicBezTo>
                  <a:pt x="138" y="266"/>
                  <a:pt x="138" y="268"/>
                  <a:pt x="139" y="270"/>
                </a:cubicBezTo>
                <a:cubicBezTo>
                  <a:pt x="131" y="215"/>
                  <a:pt x="129" y="160"/>
                  <a:pt x="131" y="106"/>
                </a:cubicBezTo>
                <a:cubicBezTo>
                  <a:pt x="126" y="112"/>
                  <a:pt x="121" y="119"/>
                  <a:pt x="115" y="125"/>
                </a:cubicBezTo>
                <a:cubicBezTo>
                  <a:pt x="109" y="131"/>
                  <a:pt x="103" y="136"/>
                  <a:pt x="94" y="137"/>
                </a:cubicBezTo>
                <a:cubicBezTo>
                  <a:pt x="94" y="136"/>
                  <a:pt x="95" y="135"/>
                  <a:pt x="95" y="134"/>
                </a:cubicBezTo>
                <a:cubicBezTo>
                  <a:pt x="102" y="126"/>
                  <a:pt x="111" y="120"/>
                  <a:pt x="116" y="110"/>
                </a:cubicBezTo>
                <a:cubicBezTo>
                  <a:pt x="119" y="103"/>
                  <a:pt x="124" y="96"/>
                  <a:pt x="128" y="90"/>
                </a:cubicBezTo>
                <a:cubicBezTo>
                  <a:pt x="129" y="87"/>
                  <a:pt x="131" y="84"/>
                  <a:pt x="128" y="82"/>
                </a:cubicBezTo>
                <a:cubicBezTo>
                  <a:pt x="128" y="81"/>
                  <a:pt x="129" y="79"/>
                  <a:pt x="129" y="77"/>
                </a:cubicBezTo>
                <a:cubicBezTo>
                  <a:pt x="130" y="79"/>
                  <a:pt x="130" y="79"/>
                  <a:pt x="131" y="81"/>
                </a:cubicBezTo>
                <a:cubicBezTo>
                  <a:pt x="133" y="76"/>
                  <a:pt x="134" y="72"/>
                  <a:pt x="136" y="67"/>
                </a:cubicBezTo>
                <a:cubicBezTo>
                  <a:pt x="137" y="66"/>
                  <a:pt x="138" y="64"/>
                  <a:pt x="139" y="63"/>
                </a:cubicBezTo>
                <a:cubicBezTo>
                  <a:pt x="140" y="64"/>
                  <a:pt x="142" y="65"/>
                  <a:pt x="143" y="67"/>
                </a:cubicBezTo>
                <a:cubicBezTo>
                  <a:pt x="144" y="68"/>
                  <a:pt x="144" y="69"/>
                  <a:pt x="144" y="70"/>
                </a:cubicBezTo>
                <a:cubicBezTo>
                  <a:pt x="145" y="87"/>
                  <a:pt x="145" y="104"/>
                  <a:pt x="146" y="121"/>
                </a:cubicBezTo>
                <a:cubicBezTo>
                  <a:pt x="147" y="138"/>
                  <a:pt x="149" y="155"/>
                  <a:pt x="151" y="172"/>
                </a:cubicBezTo>
                <a:cubicBezTo>
                  <a:pt x="153" y="191"/>
                  <a:pt x="156" y="210"/>
                  <a:pt x="159" y="229"/>
                </a:cubicBezTo>
                <a:cubicBezTo>
                  <a:pt x="160" y="235"/>
                  <a:pt x="162" y="240"/>
                  <a:pt x="163" y="245"/>
                </a:cubicBezTo>
                <a:cubicBezTo>
                  <a:pt x="171" y="240"/>
                  <a:pt x="177" y="235"/>
                  <a:pt x="184" y="230"/>
                </a:cubicBezTo>
                <a:cubicBezTo>
                  <a:pt x="183" y="228"/>
                  <a:pt x="182" y="225"/>
                  <a:pt x="181" y="223"/>
                </a:cubicBezTo>
                <a:cubicBezTo>
                  <a:pt x="178" y="212"/>
                  <a:pt x="178" y="201"/>
                  <a:pt x="186" y="191"/>
                </a:cubicBezTo>
                <a:cubicBezTo>
                  <a:pt x="191" y="185"/>
                  <a:pt x="199" y="184"/>
                  <a:pt x="205" y="189"/>
                </a:cubicBezTo>
                <a:cubicBezTo>
                  <a:pt x="209" y="191"/>
                  <a:pt x="212" y="197"/>
                  <a:pt x="210" y="202"/>
                </a:cubicBezTo>
                <a:cubicBezTo>
                  <a:pt x="210" y="203"/>
                  <a:pt x="209" y="204"/>
                  <a:pt x="208" y="204"/>
                </a:cubicBezTo>
                <a:cubicBezTo>
                  <a:pt x="207" y="204"/>
                  <a:pt x="206" y="203"/>
                  <a:pt x="205" y="202"/>
                </a:cubicBezTo>
                <a:cubicBezTo>
                  <a:pt x="203" y="201"/>
                  <a:pt x="202" y="199"/>
                  <a:pt x="200" y="199"/>
                </a:cubicBezTo>
                <a:cubicBezTo>
                  <a:pt x="194" y="199"/>
                  <a:pt x="190" y="203"/>
                  <a:pt x="189" y="209"/>
                </a:cubicBezTo>
                <a:cubicBezTo>
                  <a:pt x="188" y="221"/>
                  <a:pt x="195" y="233"/>
                  <a:pt x="206" y="239"/>
                </a:cubicBezTo>
                <a:cubicBezTo>
                  <a:pt x="214" y="243"/>
                  <a:pt x="219" y="237"/>
                  <a:pt x="225" y="233"/>
                </a:cubicBezTo>
                <a:cubicBezTo>
                  <a:pt x="231" y="230"/>
                  <a:pt x="232" y="224"/>
                  <a:pt x="234" y="219"/>
                </a:cubicBezTo>
                <a:cubicBezTo>
                  <a:pt x="244" y="192"/>
                  <a:pt x="243" y="164"/>
                  <a:pt x="238" y="137"/>
                </a:cubicBezTo>
                <a:cubicBezTo>
                  <a:pt x="236" y="129"/>
                  <a:pt x="232" y="124"/>
                  <a:pt x="224" y="123"/>
                </a:cubicBezTo>
                <a:cubicBezTo>
                  <a:pt x="219" y="121"/>
                  <a:pt x="206" y="128"/>
                  <a:pt x="203" y="133"/>
                </a:cubicBezTo>
                <a:cubicBezTo>
                  <a:pt x="203" y="134"/>
                  <a:pt x="203" y="135"/>
                  <a:pt x="203" y="136"/>
                </a:cubicBezTo>
                <a:cubicBezTo>
                  <a:pt x="203" y="136"/>
                  <a:pt x="203" y="136"/>
                  <a:pt x="203" y="136"/>
                </a:cubicBezTo>
                <a:cubicBezTo>
                  <a:pt x="196" y="139"/>
                  <a:pt x="194" y="146"/>
                  <a:pt x="192" y="151"/>
                </a:cubicBezTo>
                <a:cubicBezTo>
                  <a:pt x="190" y="156"/>
                  <a:pt x="186" y="155"/>
                  <a:pt x="183" y="156"/>
                </a:cubicBezTo>
                <a:cubicBezTo>
                  <a:pt x="182" y="156"/>
                  <a:pt x="180" y="154"/>
                  <a:pt x="179" y="152"/>
                </a:cubicBezTo>
                <a:cubicBezTo>
                  <a:pt x="178" y="151"/>
                  <a:pt x="177" y="149"/>
                  <a:pt x="177" y="148"/>
                </a:cubicBezTo>
                <a:cubicBezTo>
                  <a:pt x="173" y="128"/>
                  <a:pt x="172" y="107"/>
                  <a:pt x="174" y="87"/>
                </a:cubicBezTo>
                <a:cubicBezTo>
                  <a:pt x="174" y="82"/>
                  <a:pt x="175" y="78"/>
                  <a:pt x="176" y="74"/>
                </a:cubicBezTo>
                <a:cubicBezTo>
                  <a:pt x="177" y="68"/>
                  <a:pt x="179" y="67"/>
                  <a:pt x="184" y="71"/>
                </a:cubicBezTo>
                <a:cubicBezTo>
                  <a:pt x="191" y="76"/>
                  <a:pt x="199" y="80"/>
                  <a:pt x="207" y="83"/>
                </a:cubicBezTo>
                <a:cubicBezTo>
                  <a:pt x="209" y="81"/>
                  <a:pt x="211" y="80"/>
                  <a:pt x="212" y="80"/>
                </a:cubicBezTo>
                <a:cubicBezTo>
                  <a:pt x="212" y="81"/>
                  <a:pt x="212" y="82"/>
                  <a:pt x="213" y="84"/>
                </a:cubicBezTo>
                <a:cubicBezTo>
                  <a:pt x="221" y="87"/>
                  <a:pt x="228" y="87"/>
                  <a:pt x="233" y="84"/>
                </a:cubicBezTo>
                <a:cubicBezTo>
                  <a:pt x="232" y="85"/>
                  <a:pt x="232" y="85"/>
                  <a:pt x="232" y="85"/>
                </a:cubicBezTo>
                <a:cubicBezTo>
                  <a:pt x="239" y="81"/>
                  <a:pt x="244" y="74"/>
                  <a:pt x="242" y="67"/>
                </a:cubicBezTo>
                <a:cubicBezTo>
                  <a:pt x="241" y="64"/>
                  <a:pt x="239" y="62"/>
                  <a:pt x="237" y="60"/>
                </a:cubicBezTo>
                <a:cubicBezTo>
                  <a:pt x="237" y="59"/>
                  <a:pt x="234" y="58"/>
                  <a:pt x="235" y="58"/>
                </a:cubicBezTo>
                <a:cubicBezTo>
                  <a:pt x="235" y="56"/>
                  <a:pt x="236" y="55"/>
                  <a:pt x="237" y="54"/>
                </a:cubicBezTo>
                <a:cubicBezTo>
                  <a:pt x="244" y="49"/>
                  <a:pt x="254" y="55"/>
                  <a:pt x="257" y="63"/>
                </a:cubicBezTo>
                <a:cubicBezTo>
                  <a:pt x="260" y="72"/>
                  <a:pt x="254" y="87"/>
                  <a:pt x="246" y="90"/>
                </a:cubicBezTo>
                <a:cubicBezTo>
                  <a:pt x="241" y="92"/>
                  <a:pt x="234" y="94"/>
                  <a:pt x="228" y="94"/>
                </a:cubicBezTo>
                <a:cubicBezTo>
                  <a:pt x="215" y="95"/>
                  <a:pt x="202" y="93"/>
                  <a:pt x="190" y="87"/>
                </a:cubicBezTo>
                <a:cubicBezTo>
                  <a:pt x="185" y="97"/>
                  <a:pt x="185" y="123"/>
                  <a:pt x="189" y="135"/>
                </a:cubicBezTo>
                <a:cubicBezTo>
                  <a:pt x="189" y="135"/>
                  <a:pt x="190" y="134"/>
                  <a:pt x="190" y="133"/>
                </a:cubicBezTo>
                <a:cubicBezTo>
                  <a:pt x="198" y="121"/>
                  <a:pt x="209" y="115"/>
                  <a:pt x="222" y="112"/>
                </a:cubicBezTo>
                <a:cubicBezTo>
                  <a:pt x="242" y="108"/>
                  <a:pt x="257" y="116"/>
                  <a:pt x="263" y="135"/>
                </a:cubicBezTo>
                <a:cubicBezTo>
                  <a:pt x="267" y="145"/>
                  <a:pt x="267" y="154"/>
                  <a:pt x="266" y="164"/>
                </a:cubicBezTo>
                <a:cubicBezTo>
                  <a:pt x="265" y="177"/>
                  <a:pt x="263" y="190"/>
                  <a:pt x="262" y="203"/>
                </a:cubicBezTo>
                <a:cubicBezTo>
                  <a:pt x="262" y="203"/>
                  <a:pt x="261" y="204"/>
                  <a:pt x="260" y="205"/>
                </a:cubicBezTo>
                <a:cubicBezTo>
                  <a:pt x="257" y="208"/>
                  <a:pt x="256" y="214"/>
                  <a:pt x="258" y="217"/>
                </a:cubicBezTo>
                <a:cubicBezTo>
                  <a:pt x="256" y="217"/>
                  <a:pt x="254" y="217"/>
                  <a:pt x="254" y="218"/>
                </a:cubicBezTo>
                <a:cubicBezTo>
                  <a:pt x="249" y="226"/>
                  <a:pt x="245" y="234"/>
                  <a:pt x="238" y="239"/>
                </a:cubicBezTo>
                <a:cubicBezTo>
                  <a:pt x="241" y="242"/>
                  <a:pt x="243" y="244"/>
                  <a:pt x="245" y="246"/>
                </a:cubicBezTo>
                <a:cubicBezTo>
                  <a:pt x="245" y="246"/>
                  <a:pt x="246" y="247"/>
                  <a:pt x="247" y="246"/>
                </a:cubicBezTo>
                <a:cubicBezTo>
                  <a:pt x="250" y="245"/>
                  <a:pt x="254" y="244"/>
                  <a:pt x="257" y="244"/>
                </a:cubicBezTo>
                <a:cubicBezTo>
                  <a:pt x="252" y="236"/>
                  <a:pt x="252" y="233"/>
                  <a:pt x="256" y="223"/>
                </a:cubicBezTo>
                <a:cubicBezTo>
                  <a:pt x="257" y="221"/>
                  <a:pt x="257" y="219"/>
                  <a:pt x="257" y="217"/>
                </a:cubicBezTo>
                <a:cubicBezTo>
                  <a:pt x="258" y="214"/>
                  <a:pt x="259" y="212"/>
                  <a:pt x="262" y="214"/>
                </a:cubicBezTo>
                <a:cubicBezTo>
                  <a:pt x="263" y="214"/>
                  <a:pt x="264" y="213"/>
                  <a:pt x="265" y="213"/>
                </a:cubicBezTo>
                <a:cubicBezTo>
                  <a:pt x="275" y="207"/>
                  <a:pt x="286" y="205"/>
                  <a:pt x="297" y="212"/>
                </a:cubicBezTo>
                <a:cubicBezTo>
                  <a:pt x="296" y="208"/>
                  <a:pt x="295" y="204"/>
                  <a:pt x="293" y="201"/>
                </a:cubicBezTo>
                <a:cubicBezTo>
                  <a:pt x="290" y="196"/>
                  <a:pt x="286" y="191"/>
                  <a:pt x="283" y="186"/>
                </a:cubicBezTo>
                <a:cubicBezTo>
                  <a:pt x="281" y="183"/>
                  <a:pt x="281" y="180"/>
                  <a:pt x="280" y="176"/>
                </a:cubicBezTo>
                <a:cubicBezTo>
                  <a:pt x="280" y="173"/>
                  <a:pt x="281" y="170"/>
                  <a:pt x="282" y="167"/>
                </a:cubicBezTo>
                <a:cubicBezTo>
                  <a:pt x="282" y="165"/>
                  <a:pt x="283" y="164"/>
                  <a:pt x="283" y="162"/>
                </a:cubicBezTo>
                <a:cubicBezTo>
                  <a:pt x="285" y="163"/>
                  <a:pt x="287" y="163"/>
                  <a:pt x="288" y="164"/>
                </a:cubicBezTo>
                <a:cubicBezTo>
                  <a:pt x="290" y="165"/>
                  <a:pt x="291" y="167"/>
                  <a:pt x="292" y="168"/>
                </a:cubicBezTo>
                <a:cubicBezTo>
                  <a:pt x="298" y="175"/>
                  <a:pt x="301" y="183"/>
                  <a:pt x="302" y="192"/>
                </a:cubicBezTo>
                <a:cubicBezTo>
                  <a:pt x="304" y="189"/>
                  <a:pt x="305" y="186"/>
                  <a:pt x="307" y="184"/>
                </a:cubicBezTo>
                <a:cubicBezTo>
                  <a:pt x="307" y="184"/>
                  <a:pt x="307" y="184"/>
                  <a:pt x="307" y="184"/>
                </a:cubicBezTo>
                <a:cubicBezTo>
                  <a:pt x="311" y="178"/>
                  <a:pt x="316" y="173"/>
                  <a:pt x="321" y="168"/>
                </a:cubicBezTo>
                <a:cubicBezTo>
                  <a:pt x="323" y="166"/>
                  <a:pt x="323" y="163"/>
                  <a:pt x="324" y="160"/>
                </a:cubicBezTo>
                <a:cubicBezTo>
                  <a:pt x="324" y="160"/>
                  <a:pt x="323" y="159"/>
                  <a:pt x="322" y="158"/>
                </a:cubicBezTo>
                <a:cubicBezTo>
                  <a:pt x="324" y="155"/>
                  <a:pt x="323" y="155"/>
                  <a:pt x="321" y="155"/>
                </a:cubicBezTo>
                <a:cubicBezTo>
                  <a:pt x="317" y="155"/>
                  <a:pt x="315" y="159"/>
                  <a:pt x="315" y="165"/>
                </a:cubicBezTo>
                <a:cubicBezTo>
                  <a:pt x="318" y="163"/>
                  <a:pt x="320" y="161"/>
                  <a:pt x="322" y="159"/>
                </a:cubicBezTo>
                <a:cubicBezTo>
                  <a:pt x="322" y="160"/>
                  <a:pt x="321" y="161"/>
                  <a:pt x="321" y="162"/>
                </a:cubicBezTo>
                <a:cubicBezTo>
                  <a:pt x="321" y="166"/>
                  <a:pt x="320" y="169"/>
                  <a:pt x="316" y="168"/>
                </a:cubicBezTo>
                <a:cubicBezTo>
                  <a:pt x="312" y="168"/>
                  <a:pt x="309" y="165"/>
                  <a:pt x="310" y="162"/>
                </a:cubicBezTo>
                <a:cubicBezTo>
                  <a:pt x="311" y="158"/>
                  <a:pt x="313" y="154"/>
                  <a:pt x="314" y="151"/>
                </a:cubicBezTo>
                <a:cubicBezTo>
                  <a:pt x="314" y="151"/>
                  <a:pt x="314" y="151"/>
                  <a:pt x="314" y="151"/>
                </a:cubicBezTo>
                <a:cubicBezTo>
                  <a:pt x="320" y="148"/>
                  <a:pt x="324" y="149"/>
                  <a:pt x="330" y="157"/>
                </a:cubicBezTo>
                <a:cubicBezTo>
                  <a:pt x="331" y="156"/>
                  <a:pt x="332" y="156"/>
                  <a:pt x="332" y="155"/>
                </a:cubicBezTo>
                <a:cubicBezTo>
                  <a:pt x="332" y="155"/>
                  <a:pt x="332" y="155"/>
                  <a:pt x="332" y="155"/>
                </a:cubicBezTo>
                <a:cubicBezTo>
                  <a:pt x="337" y="148"/>
                  <a:pt x="340" y="140"/>
                  <a:pt x="340" y="130"/>
                </a:cubicBezTo>
                <a:cubicBezTo>
                  <a:pt x="336" y="142"/>
                  <a:pt x="332" y="146"/>
                  <a:pt x="324" y="147"/>
                </a:cubicBezTo>
                <a:cubicBezTo>
                  <a:pt x="321" y="147"/>
                  <a:pt x="318" y="146"/>
                  <a:pt x="315" y="146"/>
                </a:cubicBezTo>
                <a:cubicBezTo>
                  <a:pt x="314" y="144"/>
                  <a:pt x="313" y="142"/>
                  <a:pt x="314" y="140"/>
                </a:cubicBezTo>
                <a:cubicBezTo>
                  <a:pt x="314" y="138"/>
                  <a:pt x="314" y="134"/>
                  <a:pt x="316" y="133"/>
                </a:cubicBezTo>
                <a:cubicBezTo>
                  <a:pt x="317" y="132"/>
                  <a:pt x="321" y="132"/>
                  <a:pt x="323" y="132"/>
                </a:cubicBezTo>
                <a:cubicBezTo>
                  <a:pt x="324" y="133"/>
                  <a:pt x="324" y="135"/>
                  <a:pt x="325" y="137"/>
                </a:cubicBezTo>
                <a:cubicBezTo>
                  <a:pt x="324" y="137"/>
                  <a:pt x="322" y="137"/>
                  <a:pt x="321" y="136"/>
                </a:cubicBezTo>
                <a:cubicBezTo>
                  <a:pt x="320" y="136"/>
                  <a:pt x="320" y="136"/>
                  <a:pt x="319" y="136"/>
                </a:cubicBezTo>
                <a:cubicBezTo>
                  <a:pt x="319" y="136"/>
                  <a:pt x="318" y="136"/>
                  <a:pt x="318" y="137"/>
                </a:cubicBezTo>
                <a:cubicBezTo>
                  <a:pt x="319" y="139"/>
                  <a:pt x="320" y="141"/>
                  <a:pt x="321" y="143"/>
                </a:cubicBezTo>
                <a:cubicBezTo>
                  <a:pt x="323" y="142"/>
                  <a:pt x="325" y="140"/>
                  <a:pt x="326" y="139"/>
                </a:cubicBezTo>
                <a:cubicBezTo>
                  <a:pt x="328" y="136"/>
                  <a:pt x="328" y="133"/>
                  <a:pt x="329" y="131"/>
                </a:cubicBezTo>
                <a:cubicBezTo>
                  <a:pt x="329" y="131"/>
                  <a:pt x="329" y="131"/>
                  <a:pt x="329" y="131"/>
                </a:cubicBezTo>
                <a:cubicBezTo>
                  <a:pt x="333" y="120"/>
                  <a:pt x="331" y="110"/>
                  <a:pt x="328" y="99"/>
                </a:cubicBezTo>
                <a:cubicBezTo>
                  <a:pt x="327" y="96"/>
                  <a:pt x="323" y="95"/>
                  <a:pt x="321" y="97"/>
                </a:cubicBezTo>
                <a:cubicBezTo>
                  <a:pt x="319" y="100"/>
                  <a:pt x="317" y="103"/>
                  <a:pt x="316" y="107"/>
                </a:cubicBezTo>
                <a:cubicBezTo>
                  <a:pt x="315" y="108"/>
                  <a:pt x="317" y="111"/>
                  <a:pt x="318" y="112"/>
                </a:cubicBezTo>
                <a:cubicBezTo>
                  <a:pt x="321" y="113"/>
                  <a:pt x="322" y="114"/>
                  <a:pt x="320" y="116"/>
                </a:cubicBezTo>
                <a:cubicBezTo>
                  <a:pt x="319" y="117"/>
                  <a:pt x="316" y="118"/>
                  <a:pt x="315" y="118"/>
                </a:cubicBezTo>
                <a:cubicBezTo>
                  <a:pt x="313" y="115"/>
                  <a:pt x="311" y="113"/>
                  <a:pt x="310" y="110"/>
                </a:cubicBezTo>
                <a:cubicBezTo>
                  <a:pt x="308" y="101"/>
                  <a:pt x="312" y="95"/>
                  <a:pt x="321" y="89"/>
                </a:cubicBezTo>
                <a:cubicBezTo>
                  <a:pt x="308" y="88"/>
                  <a:pt x="299" y="84"/>
                  <a:pt x="292" y="74"/>
                </a:cubicBezTo>
                <a:cubicBezTo>
                  <a:pt x="298" y="69"/>
                  <a:pt x="304" y="74"/>
                  <a:pt x="311" y="73"/>
                </a:cubicBezTo>
                <a:cubicBezTo>
                  <a:pt x="308" y="71"/>
                  <a:pt x="306" y="70"/>
                  <a:pt x="304" y="68"/>
                </a:cubicBezTo>
                <a:cubicBezTo>
                  <a:pt x="300" y="66"/>
                  <a:pt x="296" y="63"/>
                  <a:pt x="293" y="60"/>
                </a:cubicBezTo>
                <a:cubicBezTo>
                  <a:pt x="291" y="59"/>
                  <a:pt x="291" y="56"/>
                  <a:pt x="290" y="55"/>
                </a:cubicBezTo>
                <a:cubicBezTo>
                  <a:pt x="291" y="54"/>
                  <a:pt x="291" y="54"/>
                  <a:pt x="292" y="54"/>
                </a:cubicBezTo>
                <a:cubicBezTo>
                  <a:pt x="296" y="55"/>
                  <a:pt x="300" y="57"/>
                  <a:pt x="304" y="59"/>
                </a:cubicBezTo>
                <a:cubicBezTo>
                  <a:pt x="304" y="56"/>
                  <a:pt x="304" y="55"/>
                  <a:pt x="303" y="53"/>
                </a:cubicBezTo>
                <a:cubicBezTo>
                  <a:pt x="303" y="53"/>
                  <a:pt x="303" y="52"/>
                  <a:pt x="303" y="52"/>
                </a:cubicBezTo>
                <a:cubicBezTo>
                  <a:pt x="303" y="50"/>
                  <a:pt x="302" y="47"/>
                  <a:pt x="301" y="44"/>
                </a:cubicBezTo>
                <a:cubicBezTo>
                  <a:pt x="299" y="38"/>
                  <a:pt x="296" y="32"/>
                  <a:pt x="291" y="27"/>
                </a:cubicBezTo>
                <a:cubicBezTo>
                  <a:pt x="288" y="28"/>
                  <a:pt x="286" y="29"/>
                  <a:pt x="284" y="29"/>
                </a:cubicBezTo>
                <a:cubicBezTo>
                  <a:pt x="283" y="29"/>
                  <a:pt x="282" y="29"/>
                  <a:pt x="281" y="29"/>
                </a:cubicBezTo>
                <a:cubicBezTo>
                  <a:pt x="281" y="29"/>
                  <a:pt x="281" y="28"/>
                  <a:pt x="281" y="28"/>
                </a:cubicBezTo>
                <a:cubicBezTo>
                  <a:pt x="283" y="27"/>
                  <a:pt x="285" y="26"/>
                  <a:pt x="288" y="25"/>
                </a:cubicBezTo>
                <a:cubicBezTo>
                  <a:pt x="284" y="22"/>
                  <a:pt x="280" y="22"/>
                  <a:pt x="276" y="24"/>
                </a:cubicBezTo>
                <a:cubicBezTo>
                  <a:pt x="272" y="27"/>
                  <a:pt x="274" y="30"/>
                  <a:pt x="275" y="34"/>
                </a:cubicBezTo>
                <a:cubicBezTo>
                  <a:pt x="277" y="38"/>
                  <a:pt x="281" y="40"/>
                  <a:pt x="284" y="40"/>
                </a:cubicBezTo>
                <a:cubicBezTo>
                  <a:pt x="287" y="39"/>
                  <a:pt x="288" y="37"/>
                  <a:pt x="286" y="34"/>
                </a:cubicBezTo>
                <a:cubicBezTo>
                  <a:pt x="285" y="33"/>
                  <a:pt x="285" y="31"/>
                  <a:pt x="284" y="29"/>
                </a:cubicBezTo>
                <a:cubicBezTo>
                  <a:pt x="287" y="30"/>
                  <a:pt x="291" y="31"/>
                  <a:pt x="292" y="34"/>
                </a:cubicBezTo>
                <a:cubicBezTo>
                  <a:pt x="295" y="40"/>
                  <a:pt x="289" y="46"/>
                  <a:pt x="282" y="45"/>
                </a:cubicBezTo>
                <a:cubicBezTo>
                  <a:pt x="275" y="44"/>
                  <a:pt x="271" y="40"/>
                  <a:pt x="269" y="34"/>
                </a:cubicBezTo>
                <a:cubicBezTo>
                  <a:pt x="265" y="38"/>
                  <a:pt x="261" y="41"/>
                  <a:pt x="256" y="45"/>
                </a:cubicBezTo>
                <a:cubicBezTo>
                  <a:pt x="257" y="45"/>
                  <a:pt x="255" y="45"/>
                  <a:pt x="255" y="45"/>
                </a:cubicBezTo>
                <a:cubicBezTo>
                  <a:pt x="253" y="42"/>
                  <a:pt x="251" y="39"/>
                  <a:pt x="249" y="36"/>
                </a:cubicBezTo>
                <a:cubicBezTo>
                  <a:pt x="247" y="33"/>
                  <a:pt x="248" y="30"/>
                  <a:pt x="251" y="28"/>
                </a:cubicBezTo>
                <a:cubicBezTo>
                  <a:pt x="253" y="25"/>
                  <a:pt x="256" y="26"/>
                  <a:pt x="259" y="28"/>
                </a:cubicBezTo>
                <a:cubicBezTo>
                  <a:pt x="263" y="30"/>
                  <a:pt x="267" y="28"/>
                  <a:pt x="269" y="23"/>
                </a:cubicBezTo>
                <a:cubicBezTo>
                  <a:pt x="262" y="23"/>
                  <a:pt x="255" y="23"/>
                  <a:pt x="248" y="23"/>
                </a:cubicBezTo>
                <a:cubicBezTo>
                  <a:pt x="245" y="23"/>
                  <a:pt x="244" y="25"/>
                  <a:pt x="245" y="28"/>
                </a:cubicBezTo>
                <a:cubicBezTo>
                  <a:pt x="244" y="27"/>
                  <a:pt x="243" y="26"/>
                  <a:pt x="241" y="26"/>
                </a:cubicBezTo>
                <a:cubicBezTo>
                  <a:pt x="240" y="27"/>
                  <a:pt x="239" y="28"/>
                  <a:pt x="238" y="29"/>
                </a:cubicBezTo>
                <a:cubicBezTo>
                  <a:pt x="242" y="32"/>
                  <a:pt x="242" y="32"/>
                  <a:pt x="245" y="28"/>
                </a:cubicBezTo>
                <a:cubicBezTo>
                  <a:pt x="250" y="27"/>
                  <a:pt x="248" y="30"/>
                  <a:pt x="247" y="32"/>
                </a:cubicBezTo>
                <a:cubicBezTo>
                  <a:pt x="245" y="36"/>
                  <a:pt x="239" y="37"/>
                  <a:pt x="236" y="34"/>
                </a:cubicBezTo>
                <a:cubicBezTo>
                  <a:pt x="234" y="33"/>
                  <a:pt x="232" y="32"/>
                  <a:pt x="231" y="32"/>
                </a:cubicBezTo>
                <a:cubicBezTo>
                  <a:pt x="233" y="29"/>
                  <a:pt x="235" y="25"/>
                  <a:pt x="237" y="22"/>
                </a:cubicBezTo>
                <a:cubicBezTo>
                  <a:pt x="233" y="25"/>
                  <a:pt x="228" y="26"/>
                  <a:pt x="230" y="32"/>
                </a:cubicBezTo>
                <a:cubicBezTo>
                  <a:pt x="228" y="32"/>
                  <a:pt x="226" y="32"/>
                  <a:pt x="224" y="33"/>
                </a:cubicBezTo>
                <a:cubicBezTo>
                  <a:pt x="222" y="34"/>
                  <a:pt x="220" y="36"/>
                  <a:pt x="217" y="37"/>
                </a:cubicBezTo>
                <a:cubicBezTo>
                  <a:pt x="213" y="38"/>
                  <a:pt x="209" y="39"/>
                  <a:pt x="209" y="44"/>
                </a:cubicBezTo>
                <a:cubicBezTo>
                  <a:pt x="209" y="45"/>
                  <a:pt x="209" y="45"/>
                  <a:pt x="208" y="45"/>
                </a:cubicBezTo>
                <a:cubicBezTo>
                  <a:pt x="205" y="41"/>
                  <a:pt x="205" y="39"/>
                  <a:pt x="208" y="35"/>
                </a:cubicBezTo>
                <a:cubicBezTo>
                  <a:pt x="209" y="34"/>
                  <a:pt x="209" y="32"/>
                  <a:pt x="209" y="31"/>
                </a:cubicBezTo>
                <a:cubicBezTo>
                  <a:pt x="209" y="30"/>
                  <a:pt x="207" y="29"/>
                  <a:pt x="206" y="29"/>
                </a:cubicBezTo>
                <a:cubicBezTo>
                  <a:pt x="198" y="31"/>
                  <a:pt x="193" y="35"/>
                  <a:pt x="189" y="42"/>
                </a:cubicBezTo>
                <a:cubicBezTo>
                  <a:pt x="188" y="44"/>
                  <a:pt x="188" y="46"/>
                  <a:pt x="188" y="49"/>
                </a:cubicBezTo>
                <a:cubicBezTo>
                  <a:pt x="188" y="52"/>
                  <a:pt x="190" y="54"/>
                  <a:pt x="193" y="55"/>
                </a:cubicBezTo>
                <a:cubicBezTo>
                  <a:pt x="194" y="55"/>
                  <a:pt x="197" y="53"/>
                  <a:pt x="198" y="52"/>
                </a:cubicBezTo>
                <a:cubicBezTo>
                  <a:pt x="198" y="52"/>
                  <a:pt x="198" y="51"/>
                  <a:pt x="197" y="50"/>
                </a:cubicBezTo>
                <a:cubicBezTo>
                  <a:pt x="198" y="49"/>
                  <a:pt x="198" y="48"/>
                  <a:pt x="199" y="47"/>
                </a:cubicBezTo>
                <a:cubicBezTo>
                  <a:pt x="197" y="47"/>
                  <a:pt x="196" y="47"/>
                  <a:pt x="195" y="47"/>
                </a:cubicBezTo>
                <a:cubicBezTo>
                  <a:pt x="195" y="48"/>
                  <a:pt x="196" y="49"/>
                  <a:pt x="197" y="51"/>
                </a:cubicBezTo>
                <a:cubicBezTo>
                  <a:pt x="194" y="50"/>
                  <a:pt x="191" y="49"/>
                  <a:pt x="188" y="49"/>
                </a:cubicBezTo>
                <a:cubicBezTo>
                  <a:pt x="189" y="48"/>
                  <a:pt x="190" y="47"/>
                  <a:pt x="190" y="46"/>
                </a:cubicBezTo>
                <a:cubicBezTo>
                  <a:pt x="192" y="42"/>
                  <a:pt x="195" y="41"/>
                  <a:pt x="198" y="42"/>
                </a:cubicBezTo>
                <a:cubicBezTo>
                  <a:pt x="200" y="42"/>
                  <a:pt x="203" y="44"/>
                  <a:pt x="204" y="46"/>
                </a:cubicBezTo>
                <a:cubicBezTo>
                  <a:pt x="206" y="50"/>
                  <a:pt x="205" y="55"/>
                  <a:pt x="202" y="57"/>
                </a:cubicBezTo>
                <a:cubicBezTo>
                  <a:pt x="197" y="60"/>
                  <a:pt x="193" y="64"/>
                  <a:pt x="187" y="62"/>
                </a:cubicBezTo>
                <a:cubicBezTo>
                  <a:pt x="188" y="62"/>
                  <a:pt x="189" y="62"/>
                  <a:pt x="191" y="62"/>
                </a:cubicBezTo>
                <a:cubicBezTo>
                  <a:pt x="188" y="59"/>
                  <a:pt x="185" y="56"/>
                  <a:pt x="181" y="53"/>
                </a:cubicBezTo>
                <a:cubicBezTo>
                  <a:pt x="181" y="55"/>
                  <a:pt x="181" y="57"/>
                  <a:pt x="181" y="59"/>
                </a:cubicBezTo>
                <a:cubicBezTo>
                  <a:pt x="181" y="59"/>
                  <a:pt x="180" y="59"/>
                  <a:pt x="180" y="59"/>
                </a:cubicBezTo>
                <a:cubicBezTo>
                  <a:pt x="179" y="60"/>
                  <a:pt x="178" y="60"/>
                  <a:pt x="177" y="60"/>
                </a:cubicBezTo>
                <a:cubicBezTo>
                  <a:pt x="177" y="60"/>
                  <a:pt x="176" y="61"/>
                  <a:pt x="176" y="61"/>
                </a:cubicBezTo>
                <a:cubicBezTo>
                  <a:pt x="169" y="63"/>
                  <a:pt x="164" y="58"/>
                  <a:pt x="157" y="58"/>
                </a:cubicBezTo>
                <a:cubicBezTo>
                  <a:pt x="157" y="58"/>
                  <a:pt x="156" y="56"/>
                  <a:pt x="155" y="54"/>
                </a:cubicBezTo>
                <a:cubicBezTo>
                  <a:pt x="157" y="54"/>
                  <a:pt x="158" y="54"/>
                  <a:pt x="158" y="54"/>
                </a:cubicBezTo>
                <a:cubicBezTo>
                  <a:pt x="160" y="50"/>
                  <a:pt x="161" y="46"/>
                  <a:pt x="162" y="42"/>
                </a:cubicBezTo>
                <a:cubicBezTo>
                  <a:pt x="166" y="43"/>
                  <a:pt x="170" y="43"/>
                  <a:pt x="175" y="44"/>
                </a:cubicBezTo>
                <a:cubicBezTo>
                  <a:pt x="173" y="45"/>
                  <a:pt x="171" y="46"/>
                  <a:pt x="168" y="47"/>
                </a:cubicBezTo>
                <a:cubicBezTo>
                  <a:pt x="165" y="48"/>
                  <a:pt x="164" y="49"/>
                  <a:pt x="166" y="52"/>
                </a:cubicBezTo>
                <a:cubicBezTo>
                  <a:pt x="169" y="51"/>
                  <a:pt x="172" y="50"/>
                  <a:pt x="175" y="49"/>
                </a:cubicBezTo>
                <a:cubicBezTo>
                  <a:pt x="173" y="51"/>
                  <a:pt x="171" y="53"/>
                  <a:pt x="169" y="56"/>
                </a:cubicBezTo>
                <a:cubicBezTo>
                  <a:pt x="176" y="55"/>
                  <a:pt x="177" y="52"/>
                  <a:pt x="175" y="48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8"/>
                  <a:pt x="174" y="47"/>
                  <a:pt x="174" y="46"/>
                </a:cubicBezTo>
                <a:cubicBezTo>
                  <a:pt x="174" y="47"/>
                  <a:pt x="174" y="47"/>
                  <a:pt x="174" y="47"/>
                </a:cubicBezTo>
                <a:cubicBezTo>
                  <a:pt x="174" y="46"/>
                  <a:pt x="175" y="45"/>
                  <a:pt x="175" y="44"/>
                </a:cubicBezTo>
                <a:cubicBezTo>
                  <a:pt x="173" y="43"/>
                  <a:pt x="171" y="41"/>
                  <a:pt x="170" y="39"/>
                </a:cubicBezTo>
                <a:cubicBezTo>
                  <a:pt x="168" y="37"/>
                  <a:pt x="167" y="34"/>
                  <a:pt x="165" y="33"/>
                </a:cubicBezTo>
                <a:cubicBezTo>
                  <a:pt x="160" y="30"/>
                  <a:pt x="154" y="29"/>
                  <a:pt x="149" y="27"/>
                </a:cubicBezTo>
                <a:cubicBezTo>
                  <a:pt x="148" y="27"/>
                  <a:pt x="148" y="27"/>
                  <a:pt x="148" y="28"/>
                </a:cubicBezTo>
                <a:cubicBezTo>
                  <a:pt x="151" y="31"/>
                  <a:pt x="153" y="36"/>
                  <a:pt x="160" y="35"/>
                </a:cubicBezTo>
                <a:cubicBezTo>
                  <a:pt x="161" y="38"/>
                  <a:pt x="161" y="40"/>
                  <a:pt x="162" y="42"/>
                </a:cubicBezTo>
                <a:cubicBezTo>
                  <a:pt x="159" y="41"/>
                  <a:pt x="156" y="40"/>
                  <a:pt x="153" y="39"/>
                </a:cubicBezTo>
                <a:cubicBezTo>
                  <a:pt x="148" y="39"/>
                  <a:pt x="143" y="37"/>
                  <a:pt x="139" y="33"/>
                </a:cubicBezTo>
                <a:cubicBezTo>
                  <a:pt x="136" y="30"/>
                  <a:pt x="133" y="27"/>
                  <a:pt x="129" y="23"/>
                </a:cubicBezTo>
                <a:cubicBezTo>
                  <a:pt x="129" y="25"/>
                  <a:pt x="130" y="27"/>
                  <a:pt x="130" y="28"/>
                </a:cubicBezTo>
                <a:cubicBezTo>
                  <a:pt x="129" y="30"/>
                  <a:pt x="129" y="34"/>
                  <a:pt x="127" y="35"/>
                </a:cubicBezTo>
                <a:cubicBezTo>
                  <a:pt x="125" y="36"/>
                  <a:pt x="122" y="36"/>
                  <a:pt x="119" y="35"/>
                </a:cubicBezTo>
                <a:cubicBezTo>
                  <a:pt x="115" y="33"/>
                  <a:pt x="116" y="30"/>
                  <a:pt x="117" y="26"/>
                </a:cubicBezTo>
                <a:cubicBezTo>
                  <a:pt x="120" y="28"/>
                  <a:pt x="120" y="33"/>
                  <a:pt x="125" y="31"/>
                </a:cubicBezTo>
                <a:cubicBezTo>
                  <a:pt x="125" y="27"/>
                  <a:pt x="124" y="26"/>
                  <a:pt x="120" y="25"/>
                </a:cubicBezTo>
                <a:cubicBezTo>
                  <a:pt x="112" y="24"/>
                  <a:pt x="103" y="24"/>
                  <a:pt x="95" y="23"/>
                </a:cubicBezTo>
                <a:cubicBezTo>
                  <a:pt x="97" y="28"/>
                  <a:pt x="99" y="31"/>
                  <a:pt x="101" y="33"/>
                </a:cubicBezTo>
                <a:cubicBezTo>
                  <a:pt x="101" y="34"/>
                  <a:pt x="103" y="35"/>
                  <a:pt x="104" y="35"/>
                </a:cubicBezTo>
                <a:cubicBezTo>
                  <a:pt x="105" y="38"/>
                  <a:pt x="107" y="38"/>
                  <a:pt x="109" y="37"/>
                </a:cubicBezTo>
                <a:cubicBezTo>
                  <a:pt x="110" y="36"/>
                  <a:pt x="110" y="34"/>
                  <a:pt x="111" y="31"/>
                </a:cubicBezTo>
                <a:cubicBezTo>
                  <a:pt x="108" y="33"/>
                  <a:pt x="106" y="34"/>
                  <a:pt x="104" y="35"/>
                </a:cubicBezTo>
                <a:cubicBezTo>
                  <a:pt x="101" y="32"/>
                  <a:pt x="102" y="29"/>
                  <a:pt x="105" y="27"/>
                </a:cubicBezTo>
                <a:cubicBezTo>
                  <a:pt x="108" y="25"/>
                  <a:pt x="111" y="27"/>
                  <a:pt x="114" y="27"/>
                </a:cubicBezTo>
                <a:cubicBezTo>
                  <a:pt x="114" y="27"/>
                  <a:pt x="113" y="28"/>
                  <a:pt x="114" y="29"/>
                </a:cubicBezTo>
                <a:cubicBezTo>
                  <a:pt x="116" y="34"/>
                  <a:pt x="116" y="38"/>
                  <a:pt x="112" y="41"/>
                </a:cubicBezTo>
                <a:cubicBezTo>
                  <a:pt x="109" y="43"/>
                  <a:pt x="103" y="43"/>
                  <a:pt x="99" y="39"/>
                </a:cubicBezTo>
                <a:cubicBezTo>
                  <a:pt x="98" y="38"/>
                  <a:pt x="97" y="36"/>
                  <a:pt x="95" y="34"/>
                </a:cubicBezTo>
                <a:cubicBezTo>
                  <a:pt x="92" y="41"/>
                  <a:pt x="88" y="46"/>
                  <a:pt x="81" y="46"/>
                </a:cubicBezTo>
                <a:cubicBezTo>
                  <a:pt x="79" y="46"/>
                  <a:pt x="75" y="44"/>
                  <a:pt x="74" y="43"/>
                </a:cubicBezTo>
                <a:cubicBezTo>
                  <a:pt x="73" y="40"/>
                  <a:pt x="72" y="36"/>
                  <a:pt x="73" y="34"/>
                </a:cubicBezTo>
                <a:cubicBezTo>
                  <a:pt x="73" y="32"/>
                  <a:pt x="76" y="29"/>
                  <a:pt x="78" y="33"/>
                </a:cubicBezTo>
                <a:cubicBezTo>
                  <a:pt x="78" y="35"/>
                  <a:pt x="78" y="38"/>
                  <a:pt x="78" y="40"/>
                </a:cubicBezTo>
                <a:cubicBezTo>
                  <a:pt x="81" y="40"/>
                  <a:pt x="83" y="40"/>
                  <a:pt x="86" y="40"/>
                </a:cubicBezTo>
                <a:cubicBezTo>
                  <a:pt x="86" y="39"/>
                  <a:pt x="86" y="38"/>
                  <a:pt x="86" y="38"/>
                </a:cubicBezTo>
                <a:cubicBezTo>
                  <a:pt x="84" y="37"/>
                  <a:pt x="83" y="37"/>
                  <a:pt x="82" y="36"/>
                </a:cubicBezTo>
                <a:cubicBezTo>
                  <a:pt x="82" y="36"/>
                  <a:pt x="82" y="35"/>
                  <a:pt x="82" y="35"/>
                </a:cubicBezTo>
                <a:cubicBezTo>
                  <a:pt x="84" y="35"/>
                  <a:pt x="87" y="35"/>
                  <a:pt x="89" y="35"/>
                </a:cubicBezTo>
                <a:cubicBezTo>
                  <a:pt x="90" y="31"/>
                  <a:pt x="92" y="27"/>
                  <a:pt x="88" y="25"/>
                </a:cubicBezTo>
                <a:cubicBezTo>
                  <a:pt x="84" y="23"/>
                  <a:pt x="79" y="22"/>
                  <a:pt x="77" y="27"/>
                </a:cubicBezTo>
                <a:cubicBezTo>
                  <a:pt x="76" y="28"/>
                  <a:pt x="75" y="28"/>
                  <a:pt x="74" y="29"/>
                </a:cubicBezTo>
                <a:cubicBezTo>
                  <a:pt x="73" y="29"/>
                  <a:pt x="71" y="30"/>
                  <a:pt x="70" y="31"/>
                </a:cubicBezTo>
                <a:cubicBezTo>
                  <a:pt x="67" y="39"/>
                  <a:pt x="64" y="47"/>
                  <a:pt x="61" y="54"/>
                </a:cubicBezTo>
                <a:cubicBezTo>
                  <a:pt x="60" y="57"/>
                  <a:pt x="61" y="58"/>
                  <a:pt x="64" y="57"/>
                </a:cubicBezTo>
                <a:cubicBezTo>
                  <a:pt x="67" y="56"/>
                  <a:pt x="70" y="56"/>
                  <a:pt x="74" y="55"/>
                </a:cubicBezTo>
                <a:cubicBezTo>
                  <a:pt x="71" y="66"/>
                  <a:pt x="61" y="67"/>
                  <a:pt x="55" y="73"/>
                </a:cubicBezTo>
                <a:cubicBezTo>
                  <a:pt x="60" y="73"/>
                  <a:pt x="64" y="73"/>
                  <a:pt x="69" y="73"/>
                </a:cubicBezTo>
                <a:cubicBezTo>
                  <a:pt x="72" y="74"/>
                  <a:pt x="72" y="76"/>
                  <a:pt x="70" y="78"/>
                </a:cubicBezTo>
                <a:cubicBezTo>
                  <a:pt x="65" y="84"/>
                  <a:pt x="58" y="88"/>
                  <a:pt x="49" y="89"/>
                </a:cubicBezTo>
                <a:cubicBezTo>
                  <a:pt x="51" y="94"/>
                  <a:pt x="52" y="98"/>
                  <a:pt x="54" y="102"/>
                </a:cubicBezTo>
                <a:cubicBezTo>
                  <a:pt x="56" y="109"/>
                  <a:pt x="54" y="115"/>
                  <a:pt x="49" y="119"/>
                </a:cubicBezTo>
                <a:cubicBezTo>
                  <a:pt x="48" y="119"/>
                  <a:pt x="48" y="120"/>
                  <a:pt x="48" y="120"/>
                </a:cubicBezTo>
                <a:cubicBezTo>
                  <a:pt x="49" y="121"/>
                  <a:pt x="50" y="122"/>
                  <a:pt x="51" y="124"/>
                </a:cubicBezTo>
                <a:cubicBezTo>
                  <a:pt x="47" y="123"/>
                  <a:pt x="45" y="123"/>
                  <a:pt x="44" y="122"/>
                </a:cubicBezTo>
                <a:cubicBezTo>
                  <a:pt x="44" y="120"/>
                  <a:pt x="44" y="118"/>
                  <a:pt x="43" y="117"/>
                </a:cubicBezTo>
                <a:cubicBezTo>
                  <a:pt x="43" y="115"/>
                  <a:pt x="42" y="113"/>
                  <a:pt x="45" y="113"/>
                </a:cubicBezTo>
                <a:cubicBezTo>
                  <a:pt x="47" y="113"/>
                  <a:pt x="48" y="110"/>
                  <a:pt x="48" y="109"/>
                </a:cubicBezTo>
                <a:cubicBezTo>
                  <a:pt x="47" y="106"/>
                  <a:pt x="46" y="103"/>
                  <a:pt x="45" y="100"/>
                </a:cubicBezTo>
                <a:cubicBezTo>
                  <a:pt x="44" y="99"/>
                  <a:pt x="41" y="97"/>
                  <a:pt x="39" y="97"/>
                </a:cubicBezTo>
                <a:cubicBezTo>
                  <a:pt x="38" y="98"/>
                  <a:pt x="36" y="100"/>
                  <a:pt x="36" y="102"/>
                </a:cubicBezTo>
                <a:cubicBezTo>
                  <a:pt x="32" y="114"/>
                  <a:pt x="32" y="126"/>
                  <a:pt x="37" y="138"/>
                </a:cubicBezTo>
                <a:cubicBezTo>
                  <a:pt x="38" y="140"/>
                  <a:pt x="39" y="142"/>
                  <a:pt x="40" y="143"/>
                </a:cubicBezTo>
                <a:cubicBezTo>
                  <a:pt x="41" y="144"/>
                  <a:pt x="43" y="144"/>
                  <a:pt x="44" y="143"/>
                </a:cubicBezTo>
                <a:cubicBezTo>
                  <a:pt x="44" y="143"/>
                  <a:pt x="45" y="141"/>
                  <a:pt x="45" y="141"/>
                </a:cubicBezTo>
                <a:cubicBezTo>
                  <a:pt x="44" y="140"/>
                  <a:pt x="43" y="139"/>
                  <a:pt x="42" y="138"/>
                </a:cubicBezTo>
                <a:cubicBezTo>
                  <a:pt x="41" y="138"/>
                  <a:pt x="39" y="138"/>
                  <a:pt x="39" y="137"/>
                </a:cubicBezTo>
                <a:cubicBezTo>
                  <a:pt x="39" y="137"/>
                  <a:pt x="39" y="135"/>
                  <a:pt x="40" y="134"/>
                </a:cubicBezTo>
                <a:cubicBezTo>
                  <a:pt x="42" y="132"/>
                  <a:pt x="47" y="131"/>
                  <a:pt x="49" y="135"/>
                </a:cubicBezTo>
                <a:cubicBezTo>
                  <a:pt x="50" y="137"/>
                  <a:pt x="51" y="140"/>
                  <a:pt x="50" y="143"/>
                </a:cubicBezTo>
                <a:cubicBezTo>
                  <a:pt x="49" y="145"/>
                  <a:pt x="46" y="147"/>
                  <a:pt x="44" y="147"/>
                </a:cubicBezTo>
                <a:cubicBezTo>
                  <a:pt x="40" y="148"/>
                  <a:pt x="36" y="147"/>
                  <a:pt x="33" y="147"/>
                </a:cubicBezTo>
                <a:cubicBezTo>
                  <a:pt x="32" y="145"/>
                  <a:pt x="30" y="142"/>
                  <a:pt x="29" y="139"/>
                </a:cubicBezTo>
                <a:cubicBezTo>
                  <a:pt x="27" y="136"/>
                  <a:pt x="25" y="133"/>
                  <a:pt x="23" y="130"/>
                </a:cubicBezTo>
                <a:cubicBezTo>
                  <a:pt x="24" y="133"/>
                  <a:pt x="24" y="136"/>
                  <a:pt x="25" y="138"/>
                </a:cubicBezTo>
                <a:cubicBezTo>
                  <a:pt x="25" y="142"/>
                  <a:pt x="27" y="141"/>
                  <a:pt x="29" y="139"/>
                </a:cubicBezTo>
                <a:cubicBezTo>
                  <a:pt x="27" y="142"/>
                  <a:pt x="25" y="145"/>
                  <a:pt x="28" y="148"/>
                </a:cubicBezTo>
                <a:lnTo>
                  <a:pt x="28" y="149"/>
                </a:lnTo>
                <a:close/>
                <a:moveTo>
                  <a:pt x="167" y="23"/>
                </a:moveTo>
                <a:cubicBezTo>
                  <a:pt x="166" y="24"/>
                  <a:pt x="165" y="24"/>
                  <a:pt x="164" y="24"/>
                </a:cubicBezTo>
                <a:cubicBezTo>
                  <a:pt x="164" y="25"/>
                  <a:pt x="164" y="25"/>
                  <a:pt x="164" y="26"/>
                </a:cubicBezTo>
                <a:cubicBezTo>
                  <a:pt x="166" y="26"/>
                  <a:pt x="169" y="26"/>
                  <a:pt x="171" y="26"/>
                </a:cubicBezTo>
                <a:cubicBezTo>
                  <a:pt x="171" y="25"/>
                  <a:pt x="173" y="23"/>
                  <a:pt x="172" y="23"/>
                </a:cubicBezTo>
                <a:cubicBezTo>
                  <a:pt x="172" y="22"/>
                  <a:pt x="170" y="21"/>
                  <a:pt x="169" y="20"/>
                </a:cubicBezTo>
                <a:cubicBezTo>
                  <a:pt x="168" y="21"/>
                  <a:pt x="168" y="22"/>
                  <a:pt x="167" y="23"/>
                </a:cubicBezTo>
                <a:close/>
                <a:moveTo>
                  <a:pt x="173" y="275"/>
                </a:moveTo>
                <a:cubicBezTo>
                  <a:pt x="175" y="271"/>
                  <a:pt x="178" y="275"/>
                  <a:pt x="180" y="275"/>
                </a:cubicBezTo>
                <a:cubicBezTo>
                  <a:pt x="182" y="275"/>
                  <a:pt x="183" y="275"/>
                  <a:pt x="184" y="275"/>
                </a:cubicBezTo>
                <a:cubicBezTo>
                  <a:pt x="184" y="275"/>
                  <a:pt x="184" y="274"/>
                  <a:pt x="184" y="274"/>
                </a:cubicBezTo>
                <a:cubicBezTo>
                  <a:pt x="179" y="273"/>
                  <a:pt x="174" y="272"/>
                  <a:pt x="169" y="271"/>
                </a:cubicBezTo>
                <a:cubicBezTo>
                  <a:pt x="169" y="272"/>
                  <a:pt x="168" y="273"/>
                  <a:pt x="168" y="273"/>
                </a:cubicBezTo>
                <a:cubicBezTo>
                  <a:pt x="170" y="274"/>
                  <a:pt x="171" y="275"/>
                  <a:pt x="173" y="275"/>
                </a:cubicBezTo>
                <a:cubicBezTo>
                  <a:pt x="175" y="278"/>
                  <a:pt x="177" y="281"/>
                  <a:pt x="180" y="284"/>
                </a:cubicBezTo>
                <a:cubicBezTo>
                  <a:pt x="181" y="282"/>
                  <a:pt x="182" y="280"/>
                  <a:pt x="182" y="279"/>
                </a:cubicBezTo>
                <a:cubicBezTo>
                  <a:pt x="178" y="277"/>
                  <a:pt x="176" y="276"/>
                  <a:pt x="173" y="275"/>
                </a:cubicBezTo>
                <a:close/>
                <a:moveTo>
                  <a:pt x="254" y="259"/>
                </a:moveTo>
                <a:cubicBezTo>
                  <a:pt x="249" y="261"/>
                  <a:pt x="247" y="261"/>
                  <a:pt x="242" y="256"/>
                </a:cubicBezTo>
                <a:cubicBezTo>
                  <a:pt x="242" y="259"/>
                  <a:pt x="242" y="261"/>
                  <a:pt x="242" y="264"/>
                </a:cubicBezTo>
                <a:cubicBezTo>
                  <a:pt x="247" y="263"/>
                  <a:pt x="252" y="264"/>
                  <a:pt x="254" y="259"/>
                </a:cubicBezTo>
                <a:cubicBezTo>
                  <a:pt x="254" y="258"/>
                  <a:pt x="255" y="257"/>
                  <a:pt x="255" y="257"/>
                </a:cubicBezTo>
                <a:cubicBezTo>
                  <a:pt x="256" y="255"/>
                  <a:pt x="255" y="254"/>
                  <a:pt x="255" y="252"/>
                </a:cubicBezTo>
                <a:cubicBezTo>
                  <a:pt x="256" y="252"/>
                  <a:pt x="256" y="252"/>
                  <a:pt x="257" y="252"/>
                </a:cubicBezTo>
                <a:cubicBezTo>
                  <a:pt x="256" y="251"/>
                  <a:pt x="255" y="250"/>
                  <a:pt x="254" y="249"/>
                </a:cubicBezTo>
                <a:cubicBezTo>
                  <a:pt x="248" y="253"/>
                  <a:pt x="248" y="256"/>
                  <a:pt x="254" y="259"/>
                </a:cubicBezTo>
                <a:close/>
                <a:moveTo>
                  <a:pt x="216" y="270"/>
                </a:moveTo>
                <a:cubicBezTo>
                  <a:pt x="213" y="266"/>
                  <a:pt x="205" y="266"/>
                  <a:pt x="201" y="269"/>
                </a:cubicBezTo>
                <a:cubicBezTo>
                  <a:pt x="204" y="272"/>
                  <a:pt x="207" y="275"/>
                  <a:pt x="211" y="279"/>
                </a:cubicBezTo>
                <a:cubicBezTo>
                  <a:pt x="212" y="278"/>
                  <a:pt x="213" y="277"/>
                  <a:pt x="214" y="276"/>
                </a:cubicBezTo>
                <a:cubicBezTo>
                  <a:pt x="217" y="275"/>
                  <a:pt x="219" y="274"/>
                  <a:pt x="221" y="273"/>
                </a:cubicBezTo>
                <a:cubicBezTo>
                  <a:pt x="221" y="273"/>
                  <a:pt x="221" y="272"/>
                  <a:pt x="221" y="272"/>
                </a:cubicBezTo>
                <a:cubicBezTo>
                  <a:pt x="220" y="271"/>
                  <a:pt x="218" y="271"/>
                  <a:pt x="216" y="270"/>
                </a:cubicBezTo>
                <a:close/>
                <a:moveTo>
                  <a:pt x="185" y="251"/>
                </a:moveTo>
                <a:cubicBezTo>
                  <a:pt x="185" y="251"/>
                  <a:pt x="185" y="251"/>
                  <a:pt x="185" y="251"/>
                </a:cubicBezTo>
                <a:cubicBezTo>
                  <a:pt x="188" y="253"/>
                  <a:pt x="190" y="255"/>
                  <a:pt x="193" y="257"/>
                </a:cubicBezTo>
                <a:cubicBezTo>
                  <a:pt x="193" y="254"/>
                  <a:pt x="193" y="250"/>
                  <a:pt x="193" y="247"/>
                </a:cubicBezTo>
                <a:cubicBezTo>
                  <a:pt x="192" y="241"/>
                  <a:pt x="185" y="237"/>
                  <a:pt x="180" y="239"/>
                </a:cubicBezTo>
                <a:cubicBezTo>
                  <a:pt x="174" y="242"/>
                  <a:pt x="171" y="246"/>
                  <a:pt x="172" y="252"/>
                </a:cubicBezTo>
                <a:cubicBezTo>
                  <a:pt x="172" y="258"/>
                  <a:pt x="174" y="264"/>
                  <a:pt x="180" y="268"/>
                </a:cubicBezTo>
                <a:cubicBezTo>
                  <a:pt x="180" y="266"/>
                  <a:pt x="181" y="265"/>
                  <a:pt x="181" y="265"/>
                </a:cubicBezTo>
                <a:cubicBezTo>
                  <a:pt x="179" y="262"/>
                  <a:pt x="177" y="261"/>
                  <a:pt x="177" y="260"/>
                </a:cubicBezTo>
                <a:cubicBezTo>
                  <a:pt x="176" y="258"/>
                  <a:pt x="175" y="255"/>
                  <a:pt x="175" y="253"/>
                </a:cubicBezTo>
                <a:cubicBezTo>
                  <a:pt x="175" y="251"/>
                  <a:pt x="176" y="250"/>
                  <a:pt x="177" y="248"/>
                </a:cubicBezTo>
                <a:cubicBezTo>
                  <a:pt x="177" y="248"/>
                  <a:pt x="178" y="248"/>
                  <a:pt x="179" y="247"/>
                </a:cubicBezTo>
                <a:cubicBezTo>
                  <a:pt x="178" y="249"/>
                  <a:pt x="178" y="250"/>
                  <a:pt x="178" y="251"/>
                </a:cubicBezTo>
                <a:cubicBezTo>
                  <a:pt x="181" y="251"/>
                  <a:pt x="183" y="251"/>
                  <a:pt x="185" y="251"/>
                </a:cubicBezTo>
                <a:close/>
                <a:moveTo>
                  <a:pt x="100" y="240"/>
                </a:moveTo>
                <a:cubicBezTo>
                  <a:pt x="103" y="239"/>
                  <a:pt x="103" y="236"/>
                  <a:pt x="103" y="233"/>
                </a:cubicBezTo>
                <a:cubicBezTo>
                  <a:pt x="100" y="224"/>
                  <a:pt x="93" y="220"/>
                  <a:pt x="86" y="217"/>
                </a:cubicBezTo>
                <a:cubicBezTo>
                  <a:pt x="83" y="216"/>
                  <a:pt x="79" y="217"/>
                  <a:pt x="76" y="218"/>
                </a:cubicBezTo>
                <a:cubicBezTo>
                  <a:pt x="72" y="220"/>
                  <a:pt x="71" y="226"/>
                  <a:pt x="72" y="231"/>
                </a:cubicBezTo>
                <a:cubicBezTo>
                  <a:pt x="74" y="236"/>
                  <a:pt x="75" y="242"/>
                  <a:pt x="83" y="243"/>
                </a:cubicBezTo>
                <a:cubicBezTo>
                  <a:pt x="83" y="244"/>
                  <a:pt x="82" y="246"/>
                  <a:pt x="83" y="246"/>
                </a:cubicBezTo>
                <a:cubicBezTo>
                  <a:pt x="89" y="250"/>
                  <a:pt x="95" y="254"/>
                  <a:pt x="102" y="259"/>
                </a:cubicBezTo>
                <a:cubicBezTo>
                  <a:pt x="102" y="255"/>
                  <a:pt x="102" y="253"/>
                  <a:pt x="101" y="250"/>
                </a:cubicBezTo>
                <a:cubicBezTo>
                  <a:pt x="101" y="249"/>
                  <a:pt x="100" y="248"/>
                  <a:pt x="100" y="248"/>
                </a:cubicBezTo>
                <a:cubicBezTo>
                  <a:pt x="94" y="246"/>
                  <a:pt x="88" y="245"/>
                  <a:pt x="83" y="243"/>
                </a:cubicBezTo>
                <a:cubicBezTo>
                  <a:pt x="84" y="242"/>
                  <a:pt x="84" y="242"/>
                  <a:pt x="85" y="241"/>
                </a:cubicBezTo>
                <a:cubicBezTo>
                  <a:pt x="86" y="239"/>
                  <a:pt x="86" y="238"/>
                  <a:pt x="86" y="236"/>
                </a:cubicBezTo>
                <a:cubicBezTo>
                  <a:pt x="88" y="238"/>
                  <a:pt x="89" y="239"/>
                  <a:pt x="91" y="240"/>
                </a:cubicBezTo>
                <a:cubicBezTo>
                  <a:pt x="94" y="243"/>
                  <a:pt x="97" y="243"/>
                  <a:pt x="101" y="240"/>
                </a:cubicBezTo>
                <a:lnTo>
                  <a:pt x="100" y="240"/>
                </a:lnTo>
                <a:close/>
                <a:moveTo>
                  <a:pt x="276" y="250"/>
                </a:moveTo>
                <a:cubicBezTo>
                  <a:pt x="281" y="244"/>
                  <a:pt x="287" y="239"/>
                  <a:pt x="290" y="233"/>
                </a:cubicBezTo>
                <a:cubicBezTo>
                  <a:pt x="293" y="229"/>
                  <a:pt x="293" y="223"/>
                  <a:pt x="289" y="218"/>
                </a:cubicBezTo>
                <a:cubicBezTo>
                  <a:pt x="286" y="215"/>
                  <a:pt x="281" y="215"/>
                  <a:pt x="277" y="217"/>
                </a:cubicBezTo>
                <a:cubicBezTo>
                  <a:pt x="272" y="219"/>
                  <a:pt x="267" y="221"/>
                  <a:pt x="265" y="226"/>
                </a:cubicBezTo>
                <a:cubicBezTo>
                  <a:pt x="265" y="226"/>
                  <a:pt x="265" y="226"/>
                  <a:pt x="265" y="226"/>
                </a:cubicBezTo>
                <a:cubicBezTo>
                  <a:pt x="264" y="227"/>
                  <a:pt x="264" y="227"/>
                  <a:pt x="263" y="228"/>
                </a:cubicBezTo>
                <a:cubicBezTo>
                  <a:pt x="261" y="232"/>
                  <a:pt x="261" y="238"/>
                  <a:pt x="264" y="240"/>
                </a:cubicBezTo>
                <a:cubicBezTo>
                  <a:pt x="267" y="243"/>
                  <a:pt x="271" y="241"/>
                  <a:pt x="275" y="237"/>
                </a:cubicBezTo>
                <a:cubicBezTo>
                  <a:pt x="275" y="236"/>
                  <a:pt x="276" y="236"/>
                  <a:pt x="277" y="235"/>
                </a:cubicBezTo>
                <a:cubicBezTo>
                  <a:pt x="278" y="235"/>
                  <a:pt x="278" y="235"/>
                  <a:pt x="279" y="236"/>
                </a:cubicBezTo>
                <a:cubicBezTo>
                  <a:pt x="278" y="240"/>
                  <a:pt x="277" y="245"/>
                  <a:pt x="276" y="250"/>
                </a:cubicBezTo>
                <a:cubicBezTo>
                  <a:pt x="275" y="250"/>
                  <a:pt x="274" y="249"/>
                  <a:pt x="273" y="248"/>
                </a:cubicBezTo>
                <a:cubicBezTo>
                  <a:pt x="274" y="248"/>
                  <a:pt x="274" y="247"/>
                  <a:pt x="276" y="245"/>
                </a:cubicBezTo>
                <a:cubicBezTo>
                  <a:pt x="271" y="246"/>
                  <a:pt x="267" y="247"/>
                  <a:pt x="264" y="248"/>
                </a:cubicBezTo>
                <a:cubicBezTo>
                  <a:pt x="264" y="250"/>
                  <a:pt x="265" y="253"/>
                  <a:pt x="266" y="256"/>
                </a:cubicBezTo>
                <a:cubicBezTo>
                  <a:pt x="269" y="254"/>
                  <a:pt x="272" y="252"/>
                  <a:pt x="276" y="250"/>
                </a:cubicBezTo>
                <a:close/>
                <a:moveTo>
                  <a:pt x="203" y="263"/>
                </a:moveTo>
                <a:cubicBezTo>
                  <a:pt x="211" y="263"/>
                  <a:pt x="218" y="263"/>
                  <a:pt x="225" y="262"/>
                </a:cubicBezTo>
                <a:cubicBezTo>
                  <a:pt x="232" y="262"/>
                  <a:pt x="236" y="256"/>
                  <a:pt x="237" y="250"/>
                </a:cubicBezTo>
                <a:cubicBezTo>
                  <a:pt x="238" y="246"/>
                  <a:pt x="236" y="244"/>
                  <a:pt x="232" y="245"/>
                </a:cubicBezTo>
                <a:cubicBezTo>
                  <a:pt x="233" y="247"/>
                  <a:pt x="235" y="249"/>
                  <a:pt x="236" y="251"/>
                </a:cubicBezTo>
                <a:cubicBezTo>
                  <a:pt x="236" y="253"/>
                  <a:pt x="231" y="253"/>
                  <a:pt x="233" y="257"/>
                </a:cubicBezTo>
                <a:cubicBezTo>
                  <a:pt x="231" y="257"/>
                  <a:pt x="229" y="258"/>
                  <a:pt x="228" y="258"/>
                </a:cubicBezTo>
                <a:cubicBezTo>
                  <a:pt x="222" y="256"/>
                  <a:pt x="221" y="252"/>
                  <a:pt x="221" y="247"/>
                </a:cubicBezTo>
                <a:cubicBezTo>
                  <a:pt x="214" y="247"/>
                  <a:pt x="208" y="246"/>
                  <a:pt x="202" y="246"/>
                </a:cubicBezTo>
                <a:cubicBezTo>
                  <a:pt x="201" y="252"/>
                  <a:pt x="200" y="258"/>
                  <a:pt x="199" y="264"/>
                </a:cubicBezTo>
                <a:cubicBezTo>
                  <a:pt x="201" y="262"/>
                  <a:pt x="203" y="260"/>
                  <a:pt x="205" y="258"/>
                </a:cubicBezTo>
                <a:cubicBezTo>
                  <a:pt x="204" y="259"/>
                  <a:pt x="204" y="261"/>
                  <a:pt x="203" y="263"/>
                </a:cubicBezTo>
                <a:close/>
                <a:moveTo>
                  <a:pt x="161" y="278"/>
                </a:moveTo>
                <a:cubicBezTo>
                  <a:pt x="161" y="275"/>
                  <a:pt x="157" y="271"/>
                  <a:pt x="164" y="268"/>
                </a:cubicBezTo>
                <a:cubicBezTo>
                  <a:pt x="161" y="268"/>
                  <a:pt x="159" y="269"/>
                  <a:pt x="158" y="268"/>
                </a:cubicBezTo>
                <a:cubicBezTo>
                  <a:pt x="156" y="267"/>
                  <a:pt x="155" y="266"/>
                  <a:pt x="153" y="265"/>
                </a:cubicBezTo>
                <a:cubicBezTo>
                  <a:pt x="153" y="265"/>
                  <a:pt x="153" y="263"/>
                  <a:pt x="153" y="263"/>
                </a:cubicBezTo>
                <a:cubicBezTo>
                  <a:pt x="155" y="263"/>
                  <a:pt x="157" y="264"/>
                  <a:pt x="159" y="264"/>
                </a:cubicBezTo>
                <a:cubicBezTo>
                  <a:pt x="159" y="264"/>
                  <a:pt x="159" y="264"/>
                  <a:pt x="160" y="264"/>
                </a:cubicBezTo>
                <a:cubicBezTo>
                  <a:pt x="162" y="260"/>
                  <a:pt x="162" y="255"/>
                  <a:pt x="160" y="251"/>
                </a:cubicBezTo>
                <a:cubicBezTo>
                  <a:pt x="158" y="249"/>
                  <a:pt x="156" y="247"/>
                  <a:pt x="154" y="247"/>
                </a:cubicBezTo>
                <a:cubicBezTo>
                  <a:pt x="152" y="246"/>
                  <a:pt x="150" y="248"/>
                  <a:pt x="149" y="250"/>
                </a:cubicBezTo>
                <a:cubicBezTo>
                  <a:pt x="145" y="257"/>
                  <a:pt x="146" y="264"/>
                  <a:pt x="148" y="271"/>
                </a:cubicBezTo>
                <a:cubicBezTo>
                  <a:pt x="150" y="276"/>
                  <a:pt x="155" y="279"/>
                  <a:pt x="161" y="278"/>
                </a:cubicBezTo>
                <a:close/>
                <a:moveTo>
                  <a:pt x="77" y="173"/>
                </a:moveTo>
                <a:cubicBezTo>
                  <a:pt x="69" y="183"/>
                  <a:pt x="67" y="193"/>
                  <a:pt x="66" y="205"/>
                </a:cubicBezTo>
                <a:cubicBezTo>
                  <a:pt x="74" y="196"/>
                  <a:pt x="79" y="186"/>
                  <a:pt x="77" y="173"/>
                </a:cubicBezTo>
                <a:close/>
                <a:moveTo>
                  <a:pt x="197" y="289"/>
                </a:moveTo>
                <a:cubicBezTo>
                  <a:pt x="198" y="288"/>
                  <a:pt x="199" y="287"/>
                  <a:pt x="200" y="286"/>
                </a:cubicBezTo>
                <a:cubicBezTo>
                  <a:pt x="203" y="283"/>
                  <a:pt x="203" y="277"/>
                  <a:pt x="200" y="275"/>
                </a:cubicBezTo>
                <a:cubicBezTo>
                  <a:pt x="195" y="272"/>
                  <a:pt x="193" y="276"/>
                  <a:pt x="191" y="278"/>
                </a:cubicBezTo>
                <a:cubicBezTo>
                  <a:pt x="187" y="284"/>
                  <a:pt x="187" y="290"/>
                  <a:pt x="190" y="297"/>
                </a:cubicBezTo>
                <a:cubicBezTo>
                  <a:pt x="191" y="296"/>
                  <a:pt x="192" y="294"/>
                  <a:pt x="194" y="293"/>
                </a:cubicBezTo>
                <a:cubicBezTo>
                  <a:pt x="190" y="291"/>
                  <a:pt x="188" y="288"/>
                  <a:pt x="190" y="285"/>
                </a:cubicBezTo>
                <a:cubicBezTo>
                  <a:pt x="191" y="282"/>
                  <a:pt x="194" y="280"/>
                  <a:pt x="197" y="278"/>
                </a:cubicBezTo>
                <a:cubicBezTo>
                  <a:pt x="203" y="282"/>
                  <a:pt x="193" y="285"/>
                  <a:pt x="197" y="289"/>
                </a:cubicBezTo>
                <a:close/>
                <a:moveTo>
                  <a:pt x="292" y="183"/>
                </a:moveTo>
                <a:cubicBezTo>
                  <a:pt x="291" y="179"/>
                  <a:pt x="289" y="175"/>
                  <a:pt x="288" y="169"/>
                </a:cubicBezTo>
                <a:cubicBezTo>
                  <a:pt x="283" y="182"/>
                  <a:pt x="291" y="188"/>
                  <a:pt x="296" y="195"/>
                </a:cubicBezTo>
                <a:cubicBezTo>
                  <a:pt x="295" y="190"/>
                  <a:pt x="294" y="186"/>
                  <a:pt x="293" y="181"/>
                </a:cubicBezTo>
                <a:cubicBezTo>
                  <a:pt x="292" y="182"/>
                  <a:pt x="292" y="183"/>
                  <a:pt x="292" y="183"/>
                </a:cubicBezTo>
                <a:close/>
                <a:moveTo>
                  <a:pt x="164" y="287"/>
                </a:moveTo>
                <a:cubicBezTo>
                  <a:pt x="170" y="290"/>
                  <a:pt x="171" y="300"/>
                  <a:pt x="180" y="298"/>
                </a:cubicBezTo>
                <a:cubicBezTo>
                  <a:pt x="178" y="303"/>
                  <a:pt x="178" y="303"/>
                  <a:pt x="182" y="304"/>
                </a:cubicBezTo>
                <a:cubicBezTo>
                  <a:pt x="184" y="296"/>
                  <a:pt x="178" y="291"/>
                  <a:pt x="164" y="287"/>
                </a:cubicBezTo>
                <a:close/>
                <a:moveTo>
                  <a:pt x="345" y="157"/>
                </a:moveTo>
                <a:cubicBezTo>
                  <a:pt x="347" y="159"/>
                  <a:pt x="349" y="159"/>
                  <a:pt x="349" y="160"/>
                </a:cubicBezTo>
                <a:cubicBezTo>
                  <a:pt x="350" y="163"/>
                  <a:pt x="352" y="163"/>
                  <a:pt x="354" y="161"/>
                </a:cubicBezTo>
                <a:cubicBezTo>
                  <a:pt x="355" y="160"/>
                  <a:pt x="357" y="159"/>
                  <a:pt x="358" y="157"/>
                </a:cubicBezTo>
                <a:cubicBezTo>
                  <a:pt x="358" y="156"/>
                  <a:pt x="358" y="154"/>
                  <a:pt x="357" y="154"/>
                </a:cubicBezTo>
                <a:cubicBezTo>
                  <a:pt x="357" y="153"/>
                  <a:pt x="355" y="152"/>
                  <a:pt x="354" y="153"/>
                </a:cubicBezTo>
                <a:cubicBezTo>
                  <a:pt x="351" y="154"/>
                  <a:pt x="348" y="156"/>
                  <a:pt x="345" y="157"/>
                </a:cubicBezTo>
                <a:close/>
                <a:moveTo>
                  <a:pt x="221" y="5"/>
                </a:moveTo>
                <a:cubicBezTo>
                  <a:pt x="220" y="6"/>
                  <a:pt x="220" y="6"/>
                  <a:pt x="219" y="7"/>
                </a:cubicBezTo>
                <a:cubicBezTo>
                  <a:pt x="221" y="9"/>
                  <a:pt x="223" y="11"/>
                  <a:pt x="225" y="14"/>
                </a:cubicBezTo>
                <a:cubicBezTo>
                  <a:pt x="226" y="13"/>
                  <a:pt x="226" y="13"/>
                  <a:pt x="227" y="13"/>
                </a:cubicBezTo>
                <a:cubicBezTo>
                  <a:pt x="226" y="9"/>
                  <a:pt x="226" y="5"/>
                  <a:pt x="221" y="5"/>
                </a:cubicBezTo>
                <a:close/>
                <a:moveTo>
                  <a:pt x="183" y="257"/>
                </a:moveTo>
                <a:cubicBezTo>
                  <a:pt x="183" y="261"/>
                  <a:pt x="183" y="264"/>
                  <a:pt x="183" y="267"/>
                </a:cubicBezTo>
                <a:cubicBezTo>
                  <a:pt x="187" y="266"/>
                  <a:pt x="187" y="264"/>
                  <a:pt x="18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731323" y="3559126"/>
            <a:ext cx="2261467" cy="351338"/>
          </a:xfrm>
          <a:prstGeom prst="rect">
            <a:avLst/>
          </a:prstGeom>
          <a:solidFill>
            <a:srgbClr val="FDEADA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Add title</a:t>
            </a:r>
          </a:p>
        </p:txBody>
      </p:sp>
      <p:sp>
        <p:nvSpPr>
          <p:cNvPr id="13" name="Rectangle 12"/>
          <p:cNvSpPr/>
          <p:nvPr/>
        </p:nvSpPr>
        <p:spPr>
          <a:xfrm>
            <a:off x="3554351" y="3559126"/>
            <a:ext cx="2261467" cy="351338"/>
          </a:xfrm>
          <a:prstGeom prst="rect">
            <a:avLst/>
          </a:prstGeom>
          <a:solidFill>
            <a:srgbClr val="FDEADA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Add title</a:t>
            </a:r>
          </a:p>
        </p:txBody>
      </p:sp>
      <p:sp>
        <p:nvSpPr>
          <p:cNvPr id="14" name="Rectangle 13"/>
          <p:cNvSpPr/>
          <p:nvPr/>
        </p:nvSpPr>
        <p:spPr>
          <a:xfrm>
            <a:off x="6377380" y="3559126"/>
            <a:ext cx="2261467" cy="351338"/>
          </a:xfrm>
          <a:prstGeom prst="rect">
            <a:avLst/>
          </a:prstGeom>
          <a:solidFill>
            <a:srgbClr val="FDEADA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Add title</a:t>
            </a:r>
          </a:p>
        </p:txBody>
      </p:sp>
      <p:sp>
        <p:nvSpPr>
          <p:cNvPr id="15" name="Rectangle 14"/>
          <p:cNvSpPr/>
          <p:nvPr/>
        </p:nvSpPr>
        <p:spPr>
          <a:xfrm>
            <a:off x="9196948" y="3559126"/>
            <a:ext cx="2261467" cy="351338"/>
          </a:xfrm>
          <a:prstGeom prst="rect">
            <a:avLst/>
          </a:prstGeom>
          <a:solidFill>
            <a:srgbClr val="FDEADA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Add title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731323" y="6163380"/>
            <a:ext cx="2261467" cy="351338"/>
          </a:xfrm>
          <a:prstGeom prst="rect">
            <a:avLst/>
          </a:prstGeom>
          <a:solidFill>
            <a:srgbClr val="FDEADA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Add title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3554351" y="6163380"/>
            <a:ext cx="2261467" cy="351338"/>
          </a:xfrm>
          <a:prstGeom prst="rect">
            <a:avLst/>
          </a:prstGeom>
          <a:solidFill>
            <a:srgbClr val="FDEADA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Add title</a:t>
            </a:r>
          </a:p>
        </p:txBody>
      </p:sp>
      <p:sp>
        <p:nvSpPr>
          <p:cNvPr id="18" name="Rectangle 17"/>
          <p:cNvSpPr/>
          <p:nvPr/>
        </p:nvSpPr>
        <p:spPr>
          <a:xfrm>
            <a:off x="6377380" y="6163380"/>
            <a:ext cx="2261467" cy="351338"/>
          </a:xfrm>
          <a:prstGeom prst="rect">
            <a:avLst/>
          </a:prstGeom>
          <a:solidFill>
            <a:srgbClr val="FDEADA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Add title</a:t>
            </a:r>
          </a:p>
        </p:txBody>
      </p:sp>
      <p:sp>
        <p:nvSpPr>
          <p:cNvPr id="19" name="Rectangle 18"/>
          <p:cNvSpPr/>
          <p:nvPr/>
        </p:nvSpPr>
        <p:spPr>
          <a:xfrm>
            <a:off x="9196948" y="6163380"/>
            <a:ext cx="2261467" cy="351338"/>
          </a:xfrm>
          <a:prstGeom prst="rect">
            <a:avLst/>
          </a:prstGeom>
          <a:solidFill>
            <a:srgbClr val="FDEADA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Add title</a:t>
            </a:r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159586" y="4223328"/>
            <a:ext cx="1404938" cy="1627188"/>
          </a:xfrm>
          <a:custGeom>
            <a:avLst/>
            <a:gdLst>
              <a:gd name="T0" fmla="*/ 283 w 607"/>
              <a:gd name="T1" fmla="*/ 697 h 704"/>
              <a:gd name="T2" fmla="*/ 224 w 607"/>
              <a:gd name="T3" fmla="*/ 676 h 704"/>
              <a:gd name="T4" fmla="*/ 230 w 607"/>
              <a:gd name="T5" fmla="*/ 607 h 704"/>
              <a:gd name="T6" fmla="*/ 196 w 607"/>
              <a:gd name="T7" fmla="*/ 687 h 704"/>
              <a:gd name="T8" fmla="*/ 126 w 607"/>
              <a:gd name="T9" fmla="*/ 664 h 704"/>
              <a:gd name="T10" fmla="*/ 117 w 607"/>
              <a:gd name="T11" fmla="*/ 672 h 704"/>
              <a:gd name="T12" fmla="*/ 29 w 607"/>
              <a:gd name="T13" fmla="*/ 643 h 704"/>
              <a:gd name="T14" fmla="*/ 14 w 607"/>
              <a:gd name="T15" fmla="*/ 575 h 704"/>
              <a:gd name="T16" fmla="*/ 84 w 607"/>
              <a:gd name="T17" fmla="*/ 507 h 704"/>
              <a:gd name="T18" fmla="*/ 250 w 607"/>
              <a:gd name="T19" fmla="*/ 274 h 704"/>
              <a:gd name="T20" fmla="*/ 183 w 607"/>
              <a:gd name="T21" fmla="*/ 200 h 704"/>
              <a:gd name="T22" fmla="*/ 270 w 607"/>
              <a:gd name="T23" fmla="*/ 120 h 704"/>
              <a:gd name="T24" fmla="*/ 281 w 607"/>
              <a:gd name="T25" fmla="*/ 29 h 704"/>
              <a:gd name="T26" fmla="*/ 333 w 607"/>
              <a:gd name="T27" fmla="*/ 15 h 704"/>
              <a:gd name="T28" fmla="*/ 333 w 607"/>
              <a:gd name="T29" fmla="*/ 77 h 704"/>
              <a:gd name="T30" fmla="*/ 352 w 607"/>
              <a:gd name="T31" fmla="*/ 123 h 704"/>
              <a:gd name="T32" fmla="*/ 439 w 607"/>
              <a:gd name="T33" fmla="*/ 202 h 704"/>
              <a:gd name="T34" fmla="*/ 395 w 607"/>
              <a:gd name="T35" fmla="*/ 269 h 704"/>
              <a:gd name="T36" fmla="*/ 474 w 607"/>
              <a:gd name="T37" fmla="*/ 421 h 704"/>
              <a:gd name="T38" fmla="*/ 563 w 607"/>
              <a:gd name="T39" fmla="*/ 550 h 704"/>
              <a:gd name="T40" fmla="*/ 558 w 607"/>
              <a:gd name="T41" fmla="*/ 635 h 704"/>
              <a:gd name="T42" fmla="*/ 525 w 607"/>
              <a:gd name="T43" fmla="*/ 567 h 704"/>
              <a:gd name="T44" fmla="*/ 554 w 607"/>
              <a:gd name="T45" fmla="*/ 640 h 704"/>
              <a:gd name="T46" fmla="*/ 518 w 607"/>
              <a:gd name="T47" fmla="*/ 639 h 704"/>
              <a:gd name="T48" fmla="*/ 499 w 607"/>
              <a:gd name="T49" fmla="*/ 598 h 704"/>
              <a:gd name="T50" fmla="*/ 478 w 607"/>
              <a:gd name="T51" fmla="*/ 684 h 704"/>
              <a:gd name="T52" fmla="*/ 416 w 607"/>
              <a:gd name="T53" fmla="*/ 697 h 704"/>
              <a:gd name="T54" fmla="*/ 328 w 607"/>
              <a:gd name="T55" fmla="*/ 674 h 704"/>
              <a:gd name="T56" fmla="*/ 223 w 607"/>
              <a:gd name="T57" fmla="*/ 223 h 704"/>
              <a:gd name="T58" fmla="*/ 273 w 607"/>
              <a:gd name="T59" fmla="*/ 241 h 704"/>
              <a:gd name="T60" fmla="*/ 250 w 607"/>
              <a:gd name="T61" fmla="*/ 165 h 704"/>
              <a:gd name="T62" fmla="*/ 381 w 607"/>
              <a:gd name="T63" fmla="*/ 256 h 704"/>
              <a:gd name="T64" fmla="*/ 413 w 607"/>
              <a:gd name="T65" fmla="*/ 213 h 704"/>
              <a:gd name="T66" fmla="*/ 385 w 607"/>
              <a:gd name="T67" fmla="*/ 177 h 704"/>
              <a:gd name="T68" fmla="*/ 362 w 607"/>
              <a:gd name="T69" fmla="*/ 208 h 704"/>
              <a:gd name="T70" fmla="*/ 381 w 607"/>
              <a:gd name="T71" fmla="*/ 256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7" h="704">
                <a:moveTo>
                  <a:pt x="328" y="674"/>
                </a:moveTo>
                <a:cubicBezTo>
                  <a:pt x="311" y="683"/>
                  <a:pt x="298" y="691"/>
                  <a:pt x="283" y="697"/>
                </a:cubicBezTo>
                <a:cubicBezTo>
                  <a:pt x="265" y="704"/>
                  <a:pt x="247" y="699"/>
                  <a:pt x="230" y="689"/>
                </a:cubicBezTo>
                <a:cubicBezTo>
                  <a:pt x="227" y="687"/>
                  <a:pt x="224" y="680"/>
                  <a:pt x="224" y="676"/>
                </a:cubicBezTo>
                <a:cubicBezTo>
                  <a:pt x="226" y="664"/>
                  <a:pt x="229" y="652"/>
                  <a:pt x="230" y="639"/>
                </a:cubicBezTo>
                <a:cubicBezTo>
                  <a:pt x="231" y="630"/>
                  <a:pt x="230" y="621"/>
                  <a:pt x="230" y="607"/>
                </a:cubicBezTo>
                <a:cubicBezTo>
                  <a:pt x="223" y="632"/>
                  <a:pt x="216" y="652"/>
                  <a:pt x="212" y="672"/>
                </a:cubicBezTo>
                <a:cubicBezTo>
                  <a:pt x="209" y="682"/>
                  <a:pt x="205" y="686"/>
                  <a:pt x="196" y="687"/>
                </a:cubicBezTo>
                <a:cubicBezTo>
                  <a:pt x="182" y="688"/>
                  <a:pt x="168" y="691"/>
                  <a:pt x="153" y="691"/>
                </a:cubicBezTo>
                <a:cubicBezTo>
                  <a:pt x="135" y="692"/>
                  <a:pt x="126" y="681"/>
                  <a:pt x="126" y="664"/>
                </a:cubicBezTo>
                <a:cubicBezTo>
                  <a:pt x="127" y="640"/>
                  <a:pt x="127" y="617"/>
                  <a:pt x="142" y="597"/>
                </a:cubicBezTo>
                <a:cubicBezTo>
                  <a:pt x="117" y="616"/>
                  <a:pt x="122" y="644"/>
                  <a:pt x="117" y="672"/>
                </a:cubicBezTo>
                <a:cubicBezTo>
                  <a:pt x="91" y="674"/>
                  <a:pt x="64" y="676"/>
                  <a:pt x="38" y="669"/>
                </a:cubicBezTo>
                <a:cubicBezTo>
                  <a:pt x="24" y="665"/>
                  <a:pt x="22" y="655"/>
                  <a:pt x="29" y="643"/>
                </a:cubicBezTo>
                <a:cubicBezTo>
                  <a:pt x="21" y="630"/>
                  <a:pt x="13" y="619"/>
                  <a:pt x="6" y="607"/>
                </a:cubicBezTo>
                <a:cubicBezTo>
                  <a:pt x="0" y="595"/>
                  <a:pt x="4" y="584"/>
                  <a:pt x="14" y="575"/>
                </a:cubicBezTo>
                <a:cubicBezTo>
                  <a:pt x="17" y="573"/>
                  <a:pt x="20" y="571"/>
                  <a:pt x="23" y="569"/>
                </a:cubicBezTo>
                <a:cubicBezTo>
                  <a:pt x="52" y="557"/>
                  <a:pt x="69" y="533"/>
                  <a:pt x="84" y="507"/>
                </a:cubicBezTo>
                <a:cubicBezTo>
                  <a:pt x="107" y="468"/>
                  <a:pt x="131" y="431"/>
                  <a:pt x="154" y="392"/>
                </a:cubicBezTo>
                <a:cubicBezTo>
                  <a:pt x="181" y="348"/>
                  <a:pt x="211" y="306"/>
                  <a:pt x="250" y="274"/>
                </a:cubicBezTo>
                <a:cubicBezTo>
                  <a:pt x="227" y="256"/>
                  <a:pt x="204" y="238"/>
                  <a:pt x="182" y="219"/>
                </a:cubicBezTo>
                <a:cubicBezTo>
                  <a:pt x="179" y="216"/>
                  <a:pt x="179" y="204"/>
                  <a:pt x="183" y="200"/>
                </a:cubicBezTo>
                <a:cubicBezTo>
                  <a:pt x="202" y="176"/>
                  <a:pt x="221" y="152"/>
                  <a:pt x="243" y="130"/>
                </a:cubicBezTo>
                <a:cubicBezTo>
                  <a:pt x="249" y="123"/>
                  <a:pt x="261" y="123"/>
                  <a:pt x="270" y="120"/>
                </a:cubicBezTo>
                <a:cubicBezTo>
                  <a:pt x="278" y="117"/>
                  <a:pt x="285" y="113"/>
                  <a:pt x="294" y="110"/>
                </a:cubicBezTo>
                <a:cubicBezTo>
                  <a:pt x="273" y="88"/>
                  <a:pt x="266" y="49"/>
                  <a:pt x="281" y="29"/>
                </a:cubicBezTo>
                <a:cubicBezTo>
                  <a:pt x="290" y="18"/>
                  <a:pt x="299" y="0"/>
                  <a:pt x="319" y="3"/>
                </a:cubicBezTo>
                <a:cubicBezTo>
                  <a:pt x="325" y="4"/>
                  <a:pt x="334" y="13"/>
                  <a:pt x="333" y="15"/>
                </a:cubicBezTo>
                <a:cubicBezTo>
                  <a:pt x="327" y="33"/>
                  <a:pt x="342" y="48"/>
                  <a:pt x="337" y="65"/>
                </a:cubicBezTo>
                <a:cubicBezTo>
                  <a:pt x="336" y="69"/>
                  <a:pt x="336" y="75"/>
                  <a:pt x="333" y="77"/>
                </a:cubicBezTo>
                <a:cubicBezTo>
                  <a:pt x="316" y="86"/>
                  <a:pt x="325" y="101"/>
                  <a:pt x="327" y="112"/>
                </a:cubicBezTo>
                <a:cubicBezTo>
                  <a:pt x="330" y="124"/>
                  <a:pt x="342" y="122"/>
                  <a:pt x="352" y="123"/>
                </a:cubicBezTo>
                <a:cubicBezTo>
                  <a:pt x="362" y="125"/>
                  <a:pt x="374" y="128"/>
                  <a:pt x="380" y="134"/>
                </a:cubicBezTo>
                <a:cubicBezTo>
                  <a:pt x="401" y="156"/>
                  <a:pt x="419" y="179"/>
                  <a:pt x="439" y="202"/>
                </a:cubicBezTo>
                <a:cubicBezTo>
                  <a:pt x="445" y="209"/>
                  <a:pt x="444" y="215"/>
                  <a:pt x="437" y="223"/>
                </a:cubicBezTo>
                <a:cubicBezTo>
                  <a:pt x="423" y="237"/>
                  <a:pt x="409" y="253"/>
                  <a:pt x="395" y="269"/>
                </a:cubicBezTo>
                <a:cubicBezTo>
                  <a:pt x="393" y="271"/>
                  <a:pt x="390" y="272"/>
                  <a:pt x="389" y="273"/>
                </a:cubicBezTo>
                <a:cubicBezTo>
                  <a:pt x="417" y="322"/>
                  <a:pt x="446" y="371"/>
                  <a:pt x="474" y="421"/>
                </a:cubicBezTo>
                <a:cubicBezTo>
                  <a:pt x="489" y="447"/>
                  <a:pt x="503" y="475"/>
                  <a:pt x="519" y="500"/>
                </a:cubicBezTo>
                <a:cubicBezTo>
                  <a:pt x="532" y="518"/>
                  <a:pt x="549" y="534"/>
                  <a:pt x="563" y="550"/>
                </a:cubicBezTo>
                <a:cubicBezTo>
                  <a:pt x="574" y="563"/>
                  <a:pt x="586" y="575"/>
                  <a:pt x="593" y="589"/>
                </a:cubicBezTo>
                <a:cubicBezTo>
                  <a:pt x="607" y="616"/>
                  <a:pt x="591" y="637"/>
                  <a:pt x="558" y="635"/>
                </a:cubicBezTo>
                <a:cubicBezTo>
                  <a:pt x="554" y="601"/>
                  <a:pt x="541" y="571"/>
                  <a:pt x="511" y="545"/>
                </a:cubicBezTo>
                <a:cubicBezTo>
                  <a:pt x="517" y="555"/>
                  <a:pt x="520" y="562"/>
                  <a:pt x="525" y="567"/>
                </a:cubicBezTo>
                <a:cubicBezTo>
                  <a:pt x="537" y="583"/>
                  <a:pt x="544" y="599"/>
                  <a:pt x="546" y="619"/>
                </a:cubicBezTo>
                <a:cubicBezTo>
                  <a:pt x="547" y="626"/>
                  <a:pt x="551" y="633"/>
                  <a:pt x="554" y="640"/>
                </a:cubicBezTo>
                <a:cubicBezTo>
                  <a:pt x="560" y="651"/>
                  <a:pt x="557" y="656"/>
                  <a:pt x="544" y="657"/>
                </a:cubicBezTo>
                <a:cubicBezTo>
                  <a:pt x="524" y="660"/>
                  <a:pt x="523" y="658"/>
                  <a:pt x="518" y="639"/>
                </a:cubicBezTo>
                <a:cubicBezTo>
                  <a:pt x="514" y="625"/>
                  <a:pt x="508" y="611"/>
                  <a:pt x="502" y="597"/>
                </a:cubicBezTo>
                <a:cubicBezTo>
                  <a:pt x="501" y="597"/>
                  <a:pt x="500" y="598"/>
                  <a:pt x="499" y="598"/>
                </a:cubicBezTo>
                <a:cubicBezTo>
                  <a:pt x="503" y="613"/>
                  <a:pt x="509" y="628"/>
                  <a:pt x="512" y="643"/>
                </a:cubicBezTo>
                <a:cubicBezTo>
                  <a:pt x="518" y="664"/>
                  <a:pt x="500" y="685"/>
                  <a:pt x="478" y="684"/>
                </a:cubicBezTo>
                <a:cubicBezTo>
                  <a:pt x="477" y="684"/>
                  <a:pt x="475" y="684"/>
                  <a:pt x="475" y="683"/>
                </a:cubicBezTo>
                <a:cubicBezTo>
                  <a:pt x="452" y="674"/>
                  <a:pt x="433" y="677"/>
                  <a:pt x="416" y="697"/>
                </a:cubicBezTo>
                <a:cubicBezTo>
                  <a:pt x="412" y="702"/>
                  <a:pt x="397" y="703"/>
                  <a:pt x="389" y="700"/>
                </a:cubicBezTo>
                <a:cubicBezTo>
                  <a:pt x="368" y="693"/>
                  <a:pt x="347" y="683"/>
                  <a:pt x="328" y="674"/>
                </a:cubicBezTo>
                <a:close/>
                <a:moveTo>
                  <a:pt x="207" y="208"/>
                </a:moveTo>
                <a:cubicBezTo>
                  <a:pt x="213" y="213"/>
                  <a:pt x="218" y="218"/>
                  <a:pt x="223" y="223"/>
                </a:cubicBezTo>
                <a:cubicBezTo>
                  <a:pt x="228" y="228"/>
                  <a:pt x="233" y="232"/>
                  <a:pt x="238" y="237"/>
                </a:cubicBezTo>
                <a:cubicBezTo>
                  <a:pt x="253" y="253"/>
                  <a:pt x="253" y="253"/>
                  <a:pt x="273" y="241"/>
                </a:cubicBezTo>
                <a:cubicBezTo>
                  <a:pt x="273" y="241"/>
                  <a:pt x="274" y="240"/>
                  <a:pt x="274" y="241"/>
                </a:cubicBezTo>
                <a:cubicBezTo>
                  <a:pt x="270" y="214"/>
                  <a:pt x="272" y="186"/>
                  <a:pt x="250" y="165"/>
                </a:cubicBezTo>
                <a:cubicBezTo>
                  <a:pt x="236" y="178"/>
                  <a:pt x="222" y="192"/>
                  <a:pt x="207" y="208"/>
                </a:cubicBezTo>
                <a:close/>
                <a:moveTo>
                  <a:pt x="381" y="256"/>
                </a:moveTo>
                <a:cubicBezTo>
                  <a:pt x="382" y="257"/>
                  <a:pt x="384" y="258"/>
                  <a:pt x="385" y="259"/>
                </a:cubicBezTo>
                <a:cubicBezTo>
                  <a:pt x="395" y="244"/>
                  <a:pt x="407" y="229"/>
                  <a:pt x="413" y="213"/>
                </a:cubicBezTo>
                <a:cubicBezTo>
                  <a:pt x="415" y="207"/>
                  <a:pt x="401" y="196"/>
                  <a:pt x="394" y="187"/>
                </a:cubicBezTo>
                <a:cubicBezTo>
                  <a:pt x="391" y="184"/>
                  <a:pt x="388" y="180"/>
                  <a:pt x="385" y="177"/>
                </a:cubicBezTo>
                <a:cubicBezTo>
                  <a:pt x="380" y="174"/>
                  <a:pt x="374" y="171"/>
                  <a:pt x="372" y="170"/>
                </a:cubicBezTo>
                <a:cubicBezTo>
                  <a:pt x="368" y="184"/>
                  <a:pt x="364" y="196"/>
                  <a:pt x="362" y="208"/>
                </a:cubicBezTo>
                <a:cubicBezTo>
                  <a:pt x="360" y="221"/>
                  <a:pt x="360" y="234"/>
                  <a:pt x="360" y="243"/>
                </a:cubicBezTo>
                <a:cubicBezTo>
                  <a:pt x="367" y="247"/>
                  <a:pt x="374" y="252"/>
                  <a:pt x="381" y="256"/>
                </a:cubicBezTo>
                <a:close/>
              </a:path>
            </a:pathLst>
          </a:custGeom>
          <a:solidFill>
            <a:srgbClr val="F7C5D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37" name="Freeform 5"/>
          <p:cNvSpPr>
            <a:spLocks noEditPoints="1"/>
          </p:cNvSpPr>
          <p:nvPr/>
        </p:nvSpPr>
        <p:spPr bwMode="auto">
          <a:xfrm>
            <a:off x="3982614" y="4250212"/>
            <a:ext cx="1404938" cy="1627188"/>
          </a:xfrm>
          <a:custGeom>
            <a:avLst/>
            <a:gdLst>
              <a:gd name="T0" fmla="*/ 283 w 607"/>
              <a:gd name="T1" fmla="*/ 697 h 704"/>
              <a:gd name="T2" fmla="*/ 224 w 607"/>
              <a:gd name="T3" fmla="*/ 676 h 704"/>
              <a:gd name="T4" fmla="*/ 230 w 607"/>
              <a:gd name="T5" fmla="*/ 607 h 704"/>
              <a:gd name="T6" fmla="*/ 196 w 607"/>
              <a:gd name="T7" fmla="*/ 687 h 704"/>
              <a:gd name="T8" fmla="*/ 126 w 607"/>
              <a:gd name="T9" fmla="*/ 664 h 704"/>
              <a:gd name="T10" fmla="*/ 117 w 607"/>
              <a:gd name="T11" fmla="*/ 672 h 704"/>
              <a:gd name="T12" fmla="*/ 29 w 607"/>
              <a:gd name="T13" fmla="*/ 643 h 704"/>
              <a:gd name="T14" fmla="*/ 14 w 607"/>
              <a:gd name="T15" fmla="*/ 575 h 704"/>
              <a:gd name="T16" fmla="*/ 84 w 607"/>
              <a:gd name="T17" fmla="*/ 507 h 704"/>
              <a:gd name="T18" fmla="*/ 250 w 607"/>
              <a:gd name="T19" fmla="*/ 274 h 704"/>
              <a:gd name="T20" fmla="*/ 183 w 607"/>
              <a:gd name="T21" fmla="*/ 200 h 704"/>
              <a:gd name="T22" fmla="*/ 270 w 607"/>
              <a:gd name="T23" fmla="*/ 120 h 704"/>
              <a:gd name="T24" fmla="*/ 281 w 607"/>
              <a:gd name="T25" fmla="*/ 29 h 704"/>
              <a:gd name="T26" fmla="*/ 333 w 607"/>
              <a:gd name="T27" fmla="*/ 15 h 704"/>
              <a:gd name="T28" fmla="*/ 333 w 607"/>
              <a:gd name="T29" fmla="*/ 77 h 704"/>
              <a:gd name="T30" fmla="*/ 352 w 607"/>
              <a:gd name="T31" fmla="*/ 123 h 704"/>
              <a:gd name="T32" fmla="*/ 439 w 607"/>
              <a:gd name="T33" fmla="*/ 202 h 704"/>
              <a:gd name="T34" fmla="*/ 395 w 607"/>
              <a:gd name="T35" fmla="*/ 269 h 704"/>
              <a:gd name="T36" fmla="*/ 474 w 607"/>
              <a:gd name="T37" fmla="*/ 421 h 704"/>
              <a:gd name="T38" fmla="*/ 563 w 607"/>
              <a:gd name="T39" fmla="*/ 550 h 704"/>
              <a:gd name="T40" fmla="*/ 558 w 607"/>
              <a:gd name="T41" fmla="*/ 635 h 704"/>
              <a:gd name="T42" fmla="*/ 525 w 607"/>
              <a:gd name="T43" fmla="*/ 567 h 704"/>
              <a:gd name="T44" fmla="*/ 554 w 607"/>
              <a:gd name="T45" fmla="*/ 640 h 704"/>
              <a:gd name="T46" fmla="*/ 518 w 607"/>
              <a:gd name="T47" fmla="*/ 639 h 704"/>
              <a:gd name="T48" fmla="*/ 499 w 607"/>
              <a:gd name="T49" fmla="*/ 598 h 704"/>
              <a:gd name="T50" fmla="*/ 478 w 607"/>
              <a:gd name="T51" fmla="*/ 684 h 704"/>
              <a:gd name="T52" fmla="*/ 416 w 607"/>
              <a:gd name="T53" fmla="*/ 697 h 704"/>
              <a:gd name="T54" fmla="*/ 328 w 607"/>
              <a:gd name="T55" fmla="*/ 674 h 704"/>
              <a:gd name="T56" fmla="*/ 223 w 607"/>
              <a:gd name="T57" fmla="*/ 223 h 704"/>
              <a:gd name="T58" fmla="*/ 273 w 607"/>
              <a:gd name="T59" fmla="*/ 241 h 704"/>
              <a:gd name="T60" fmla="*/ 250 w 607"/>
              <a:gd name="T61" fmla="*/ 165 h 704"/>
              <a:gd name="T62" fmla="*/ 381 w 607"/>
              <a:gd name="T63" fmla="*/ 256 h 704"/>
              <a:gd name="T64" fmla="*/ 413 w 607"/>
              <a:gd name="T65" fmla="*/ 213 h 704"/>
              <a:gd name="T66" fmla="*/ 385 w 607"/>
              <a:gd name="T67" fmla="*/ 177 h 704"/>
              <a:gd name="T68" fmla="*/ 362 w 607"/>
              <a:gd name="T69" fmla="*/ 208 h 704"/>
              <a:gd name="T70" fmla="*/ 381 w 607"/>
              <a:gd name="T71" fmla="*/ 256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7" h="704">
                <a:moveTo>
                  <a:pt x="328" y="674"/>
                </a:moveTo>
                <a:cubicBezTo>
                  <a:pt x="311" y="683"/>
                  <a:pt x="298" y="691"/>
                  <a:pt x="283" y="697"/>
                </a:cubicBezTo>
                <a:cubicBezTo>
                  <a:pt x="265" y="704"/>
                  <a:pt x="247" y="699"/>
                  <a:pt x="230" y="689"/>
                </a:cubicBezTo>
                <a:cubicBezTo>
                  <a:pt x="227" y="687"/>
                  <a:pt x="224" y="680"/>
                  <a:pt x="224" y="676"/>
                </a:cubicBezTo>
                <a:cubicBezTo>
                  <a:pt x="226" y="664"/>
                  <a:pt x="229" y="652"/>
                  <a:pt x="230" y="639"/>
                </a:cubicBezTo>
                <a:cubicBezTo>
                  <a:pt x="231" y="630"/>
                  <a:pt x="230" y="621"/>
                  <a:pt x="230" y="607"/>
                </a:cubicBezTo>
                <a:cubicBezTo>
                  <a:pt x="223" y="632"/>
                  <a:pt x="216" y="652"/>
                  <a:pt x="212" y="672"/>
                </a:cubicBezTo>
                <a:cubicBezTo>
                  <a:pt x="209" y="682"/>
                  <a:pt x="205" y="686"/>
                  <a:pt x="196" y="687"/>
                </a:cubicBezTo>
                <a:cubicBezTo>
                  <a:pt x="182" y="688"/>
                  <a:pt x="168" y="691"/>
                  <a:pt x="153" y="691"/>
                </a:cubicBezTo>
                <a:cubicBezTo>
                  <a:pt x="135" y="692"/>
                  <a:pt x="126" y="681"/>
                  <a:pt x="126" y="664"/>
                </a:cubicBezTo>
                <a:cubicBezTo>
                  <a:pt x="127" y="640"/>
                  <a:pt x="127" y="617"/>
                  <a:pt x="142" y="597"/>
                </a:cubicBezTo>
                <a:cubicBezTo>
                  <a:pt x="117" y="616"/>
                  <a:pt x="122" y="644"/>
                  <a:pt x="117" y="672"/>
                </a:cubicBezTo>
                <a:cubicBezTo>
                  <a:pt x="91" y="674"/>
                  <a:pt x="64" y="676"/>
                  <a:pt x="38" y="669"/>
                </a:cubicBezTo>
                <a:cubicBezTo>
                  <a:pt x="24" y="665"/>
                  <a:pt x="22" y="655"/>
                  <a:pt x="29" y="643"/>
                </a:cubicBezTo>
                <a:cubicBezTo>
                  <a:pt x="21" y="630"/>
                  <a:pt x="13" y="619"/>
                  <a:pt x="6" y="607"/>
                </a:cubicBezTo>
                <a:cubicBezTo>
                  <a:pt x="0" y="595"/>
                  <a:pt x="4" y="584"/>
                  <a:pt x="14" y="575"/>
                </a:cubicBezTo>
                <a:cubicBezTo>
                  <a:pt x="17" y="573"/>
                  <a:pt x="20" y="571"/>
                  <a:pt x="23" y="569"/>
                </a:cubicBezTo>
                <a:cubicBezTo>
                  <a:pt x="52" y="557"/>
                  <a:pt x="69" y="533"/>
                  <a:pt x="84" y="507"/>
                </a:cubicBezTo>
                <a:cubicBezTo>
                  <a:pt x="107" y="468"/>
                  <a:pt x="131" y="431"/>
                  <a:pt x="154" y="392"/>
                </a:cubicBezTo>
                <a:cubicBezTo>
                  <a:pt x="181" y="348"/>
                  <a:pt x="211" y="306"/>
                  <a:pt x="250" y="274"/>
                </a:cubicBezTo>
                <a:cubicBezTo>
                  <a:pt x="227" y="256"/>
                  <a:pt x="204" y="238"/>
                  <a:pt x="182" y="219"/>
                </a:cubicBezTo>
                <a:cubicBezTo>
                  <a:pt x="179" y="216"/>
                  <a:pt x="179" y="204"/>
                  <a:pt x="183" y="200"/>
                </a:cubicBezTo>
                <a:cubicBezTo>
                  <a:pt x="202" y="176"/>
                  <a:pt x="221" y="152"/>
                  <a:pt x="243" y="130"/>
                </a:cubicBezTo>
                <a:cubicBezTo>
                  <a:pt x="249" y="123"/>
                  <a:pt x="261" y="123"/>
                  <a:pt x="270" y="120"/>
                </a:cubicBezTo>
                <a:cubicBezTo>
                  <a:pt x="278" y="117"/>
                  <a:pt x="285" y="113"/>
                  <a:pt x="294" y="110"/>
                </a:cubicBezTo>
                <a:cubicBezTo>
                  <a:pt x="273" y="88"/>
                  <a:pt x="266" y="49"/>
                  <a:pt x="281" y="29"/>
                </a:cubicBezTo>
                <a:cubicBezTo>
                  <a:pt x="290" y="18"/>
                  <a:pt x="299" y="0"/>
                  <a:pt x="319" y="3"/>
                </a:cubicBezTo>
                <a:cubicBezTo>
                  <a:pt x="325" y="4"/>
                  <a:pt x="334" y="13"/>
                  <a:pt x="333" y="15"/>
                </a:cubicBezTo>
                <a:cubicBezTo>
                  <a:pt x="327" y="33"/>
                  <a:pt x="342" y="48"/>
                  <a:pt x="337" y="65"/>
                </a:cubicBezTo>
                <a:cubicBezTo>
                  <a:pt x="336" y="69"/>
                  <a:pt x="336" y="75"/>
                  <a:pt x="333" y="77"/>
                </a:cubicBezTo>
                <a:cubicBezTo>
                  <a:pt x="316" y="86"/>
                  <a:pt x="325" y="101"/>
                  <a:pt x="327" y="112"/>
                </a:cubicBezTo>
                <a:cubicBezTo>
                  <a:pt x="330" y="124"/>
                  <a:pt x="342" y="122"/>
                  <a:pt x="352" y="123"/>
                </a:cubicBezTo>
                <a:cubicBezTo>
                  <a:pt x="362" y="125"/>
                  <a:pt x="374" y="128"/>
                  <a:pt x="380" y="134"/>
                </a:cubicBezTo>
                <a:cubicBezTo>
                  <a:pt x="401" y="156"/>
                  <a:pt x="419" y="179"/>
                  <a:pt x="439" y="202"/>
                </a:cubicBezTo>
                <a:cubicBezTo>
                  <a:pt x="445" y="209"/>
                  <a:pt x="444" y="215"/>
                  <a:pt x="437" y="223"/>
                </a:cubicBezTo>
                <a:cubicBezTo>
                  <a:pt x="423" y="237"/>
                  <a:pt x="409" y="253"/>
                  <a:pt x="395" y="269"/>
                </a:cubicBezTo>
                <a:cubicBezTo>
                  <a:pt x="393" y="271"/>
                  <a:pt x="390" y="272"/>
                  <a:pt x="389" y="273"/>
                </a:cubicBezTo>
                <a:cubicBezTo>
                  <a:pt x="417" y="322"/>
                  <a:pt x="446" y="371"/>
                  <a:pt x="474" y="421"/>
                </a:cubicBezTo>
                <a:cubicBezTo>
                  <a:pt x="489" y="447"/>
                  <a:pt x="503" y="475"/>
                  <a:pt x="519" y="500"/>
                </a:cubicBezTo>
                <a:cubicBezTo>
                  <a:pt x="532" y="518"/>
                  <a:pt x="549" y="534"/>
                  <a:pt x="563" y="550"/>
                </a:cubicBezTo>
                <a:cubicBezTo>
                  <a:pt x="574" y="563"/>
                  <a:pt x="586" y="575"/>
                  <a:pt x="593" y="589"/>
                </a:cubicBezTo>
                <a:cubicBezTo>
                  <a:pt x="607" y="616"/>
                  <a:pt x="591" y="637"/>
                  <a:pt x="558" y="635"/>
                </a:cubicBezTo>
                <a:cubicBezTo>
                  <a:pt x="554" y="601"/>
                  <a:pt x="541" y="571"/>
                  <a:pt x="511" y="545"/>
                </a:cubicBezTo>
                <a:cubicBezTo>
                  <a:pt x="517" y="555"/>
                  <a:pt x="520" y="562"/>
                  <a:pt x="525" y="567"/>
                </a:cubicBezTo>
                <a:cubicBezTo>
                  <a:pt x="537" y="583"/>
                  <a:pt x="544" y="599"/>
                  <a:pt x="546" y="619"/>
                </a:cubicBezTo>
                <a:cubicBezTo>
                  <a:pt x="547" y="626"/>
                  <a:pt x="551" y="633"/>
                  <a:pt x="554" y="640"/>
                </a:cubicBezTo>
                <a:cubicBezTo>
                  <a:pt x="560" y="651"/>
                  <a:pt x="557" y="656"/>
                  <a:pt x="544" y="657"/>
                </a:cubicBezTo>
                <a:cubicBezTo>
                  <a:pt x="524" y="660"/>
                  <a:pt x="523" y="658"/>
                  <a:pt x="518" y="639"/>
                </a:cubicBezTo>
                <a:cubicBezTo>
                  <a:pt x="514" y="625"/>
                  <a:pt x="508" y="611"/>
                  <a:pt x="502" y="597"/>
                </a:cubicBezTo>
                <a:cubicBezTo>
                  <a:pt x="501" y="597"/>
                  <a:pt x="500" y="598"/>
                  <a:pt x="499" y="598"/>
                </a:cubicBezTo>
                <a:cubicBezTo>
                  <a:pt x="503" y="613"/>
                  <a:pt x="509" y="628"/>
                  <a:pt x="512" y="643"/>
                </a:cubicBezTo>
                <a:cubicBezTo>
                  <a:pt x="518" y="664"/>
                  <a:pt x="500" y="685"/>
                  <a:pt x="478" y="684"/>
                </a:cubicBezTo>
                <a:cubicBezTo>
                  <a:pt x="477" y="684"/>
                  <a:pt x="475" y="684"/>
                  <a:pt x="475" y="683"/>
                </a:cubicBezTo>
                <a:cubicBezTo>
                  <a:pt x="452" y="674"/>
                  <a:pt x="433" y="677"/>
                  <a:pt x="416" y="697"/>
                </a:cubicBezTo>
                <a:cubicBezTo>
                  <a:pt x="412" y="702"/>
                  <a:pt x="397" y="703"/>
                  <a:pt x="389" y="700"/>
                </a:cubicBezTo>
                <a:cubicBezTo>
                  <a:pt x="368" y="693"/>
                  <a:pt x="347" y="683"/>
                  <a:pt x="328" y="674"/>
                </a:cubicBezTo>
                <a:close/>
                <a:moveTo>
                  <a:pt x="207" y="208"/>
                </a:moveTo>
                <a:cubicBezTo>
                  <a:pt x="213" y="213"/>
                  <a:pt x="218" y="218"/>
                  <a:pt x="223" y="223"/>
                </a:cubicBezTo>
                <a:cubicBezTo>
                  <a:pt x="228" y="228"/>
                  <a:pt x="233" y="232"/>
                  <a:pt x="238" y="237"/>
                </a:cubicBezTo>
                <a:cubicBezTo>
                  <a:pt x="253" y="253"/>
                  <a:pt x="253" y="253"/>
                  <a:pt x="273" y="241"/>
                </a:cubicBezTo>
                <a:cubicBezTo>
                  <a:pt x="273" y="241"/>
                  <a:pt x="274" y="240"/>
                  <a:pt x="274" y="241"/>
                </a:cubicBezTo>
                <a:cubicBezTo>
                  <a:pt x="270" y="214"/>
                  <a:pt x="272" y="186"/>
                  <a:pt x="250" y="165"/>
                </a:cubicBezTo>
                <a:cubicBezTo>
                  <a:pt x="236" y="178"/>
                  <a:pt x="222" y="192"/>
                  <a:pt x="207" y="208"/>
                </a:cubicBezTo>
                <a:close/>
                <a:moveTo>
                  <a:pt x="381" y="256"/>
                </a:moveTo>
                <a:cubicBezTo>
                  <a:pt x="382" y="257"/>
                  <a:pt x="384" y="258"/>
                  <a:pt x="385" y="259"/>
                </a:cubicBezTo>
                <a:cubicBezTo>
                  <a:pt x="395" y="244"/>
                  <a:pt x="407" y="229"/>
                  <a:pt x="413" y="213"/>
                </a:cubicBezTo>
                <a:cubicBezTo>
                  <a:pt x="415" y="207"/>
                  <a:pt x="401" y="196"/>
                  <a:pt x="394" y="187"/>
                </a:cubicBezTo>
                <a:cubicBezTo>
                  <a:pt x="391" y="184"/>
                  <a:pt x="388" y="180"/>
                  <a:pt x="385" y="177"/>
                </a:cubicBezTo>
                <a:cubicBezTo>
                  <a:pt x="380" y="174"/>
                  <a:pt x="374" y="171"/>
                  <a:pt x="372" y="170"/>
                </a:cubicBezTo>
                <a:cubicBezTo>
                  <a:pt x="368" y="184"/>
                  <a:pt x="364" y="196"/>
                  <a:pt x="362" y="208"/>
                </a:cubicBezTo>
                <a:cubicBezTo>
                  <a:pt x="360" y="221"/>
                  <a:pt x="360" y="234"/>
                  <a:pt x="360" y="243"/>
                </a:cubicBezTo>
                <a:cubicBezTo>
                  <a:pt x="367" y="247"/>
                  <a:pt x="374" y="252"/>
                  <a:pt x="381" y="256"/>
                </a:cubicBezTo>
                <a:close/>
              </a:path>
            </a:pathLst>
          </a:custGeom>
          <a:solidFill>
            <a:srgbClr val="F7C5D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38" name="Freeform 5"/>
          <p:cNvSpPr>
            <a:spLocks noEditPoints="1"/>
          </p:cNvSpPr>
          <p:nvPr/>
        </p:nvSpPr>
        <p:spPr bwMode="auto">
          <a:xfrm>
            <a:off x="6950785" y="4223328"/>
            <a:ext cx="1404938" cy="1627188"/>
          </a:xfrm>
          <a:custGeom>
            <a:avLst/>
            <a:gdLst>
              <a:gd name="T0" fmla="*/ 283 w 607"/>
              <a:gd name="T1" fmla="*/ 697 h 704"/>
              <a:gd name="T2" fmla="*/ 224 w 607"/>
              <a:gd name="T3" fmla="*/ 676 h 704"/>
              <a:gd name="T4" fmla="*/ 230 w 607"/>
              <a:gd name="T5" fmla="*/ 607 h 704"/>
              <a:gd name="T6" fmla="*/ 196 w 607"/>
              <a:gd name="T7" fmla="*/ 687 h 704"/>
              <a:gd name="T8" fmla="*/ 126 w 607"/>
              <a:gd name="T9" fmla="*/ 664 h 704"/>
              <a:gd name="T10" fmla="*/ 117 w 607"/>
              <a:gd name="T11" fmla="*/ 672 h 704"/>
              <a:gd name="T12" fmla="*/ 29 w 607"/>
              <a:gd name="T13" fmla="*/ 643 h 704"/>
              <a:gd name="T14" fmla="*/ 14 w 607"/>
              <a:gd name="T15" fmla="*/ 575 h 704"/>
              <a:gd name="T16" fmla="*/ 84 w 607"/>
              <a:gd name="T17" fmla="*/ 507 h 704"/>
              <a:gd name="T18" fmla="*/ 250 w 607"/>
              <a:gd name="T19" fmla="*/ 274 h 704"/>
              <a:gd name="T20" fmla="*/ 183 w 607"/>
              <a:gd name="T21" fmla="*/ 200 h 704"/>
              <a:gd name="T22" fmla="*/ 270 w 607"/>
              <a:gd name="T23" fmla="*/ 120 h 704"/>
              <a:gd name="T24" fmla="*/ 281 w 607"/>
              <a:gd name="T25" fmla="*/ 29 h 704"/>
              <a:gd name="T26" fmla="*/ 333 w 607"/>
              <a:gd name="T27" fmla="*/ 15 h 704"/>
              <a:gd name="T28" fmla="*/ 333 w 607"/>
              <a:gd name="T29" fmla="*/ 77 h 704"/>
              <a:gd name="T30" fmla="*/ 352 w 607"/>
              <a:gd name="T31" fmla="*/ 123 h 704"/>
              <a:gd name="T32" fmla="*/ 439 w 607"/>
              <a:gd name="T33" fmla="*/ 202 h 704"/>
              <a:gd name="T34" fmla="*/ 395 w 607"/>
              <a:gd name="T35" fmla="*/ 269 h 704"/>
              <a:gd name="T36" fmla="*/ 474 w 607"/>
              <a:gd name="T37" fmla="*/ 421 h 704"/>
              <a:gd name="T38" fmla="*/ 563 w 607"/>
              <a:gd name="T39" fmla="*/ 550 h 704"/>
              <a:gd name="T40" fmla="*/ 558 w 607"/>
              <a:gd name="T41" fmla="*/ 635 h 704"/>
              <a:gd name="T42" fmla="*/ 525 w 607"/>
              <a:gd name="T43" fmla="*/ 567 h 704"/>
              <a:gd name="T44" fmla="*/ 554 w 607"/>
              <a:gd name="T45" fmla="*/ 640 h 704"/>
              <a:gd name="T46" fmla="*/ 518 w 607"/>
              <a:gd name="T47" fmla="*/ 639 h 704"/>
              <a:gd name="T48" fmla="*/ 499 w 607"/>
              <a:gd name="T49" fmla="*/ 598 h 704"/>
              <a:gd name="T50" fmla="*/ 478 w 607"/>
              <a:gd name="T51" fmla="*/ 684 h 704"/>
              <a:gd name="T52" fmla="*/ 416 w 607"/>
              <a:gd name="T53" fmla="*/ 697 h 704"/>
              <a:gd name="T54" fmla="*/ 328 w 607"/>
              <a:gd name="T55" fmla="*/ 674 h 704"/>
              <a:gd name="T56" fmla="*/ 223 w 607"/>
              <a:gd name="T57" fmla="*/ 223 h 704"/>
              <a:gd name="T58" fmla="*/ 273 w 607"/>
              <a:gd name="T59" fmla="*/ 241 h 704"/>
              <a:gd name="T60" fmla="*/ 250 w 607"/>
              <a:gd name="T61" fmla="*/ 165 h 704"/>
              <a:gd name="T62" fmla="*/ 381 w 607"/>
              <a:gd name="T63" fmla="*/ 256 h 704"/>
              <a:gd name="T64" fmla="*/ 413 w 607"/>
              <a:gd name="T65" fmla="*/ 213 h 704"/>
              <a:gd name="T66" fmla="*/ 385 w 607"/>
              <a:gd name="T67" fmla="*/ 177 h 704"/>
              <a:gd name="T68" fmla="*/ 362 w 607"/>
              <a:gd name="T69" fmla="*/ 208 h 704"/>
              <a:gd name="T70" fmla="*/ 381 w 607"/>
              <a:gd name="T71" fmla="*/ 256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7" h="704">
                <a:moveTo>
                  <a:pt x="328" y="674"/>
                </a:moveTo>
                <a:cubicBezTo>
                  <a:pt x="311" y="683"/>
                  <a:pt x="298" y="691"/>
                  <a:pt x="283" y="697"/>
                </a:cubicBezTo>
                <a:cubicBezTo>
                  <a:pt x="265" y="704"/>
                  <a:pt x="247" y="699"/>
                  <a:pt x="230" y="689"/>
                </a:cubicBezTo>
                <a:cubicBezTo>
                  <a:pt x="227" y="687"/>
                  <a:pt x="224" y="680"/>
                  <a:pt x="224" y="676"/>
                </a:cubicBezTo>
                <a:cubicBezTo>
                  <a:pt x="226" y="664"/>
                  <a:pt x="229" y="652"/>
                  <a:pt x="230" y="639"/>
                </a:cubicBezTo>
                <a:cubicBezTo>
                  <a:pt x="231" y="630"/>
                  <a:pt x="230" y="621"/>
                  <a:pt x="230" y="607"/>
                </a:cubicBezTo>
                <a:cubicBezTo>
                  <a:pt x="223" y="632"/>
                  <a:pt x="216" y="652"/>
                  <a:pt x="212" y="672"/>
                </a:cubicBezTo>
                <a:cubicBezTo>
                  <a:pt x="209" y="682"/>
                  <a:pt x="205" y="686"/>
                  <a:pt x="196" y="687"/>
                </a:cubicBezTo>
                <a:cubicBezTo>
                  <a:pt x="182" y="688"/>
                  <a:pt x="168" y="691"/>
                  <a:pt x="153" y="691"/>
                </a:cubicBezTo>
                <a:cubicBezTo>
                  <a:pt x="135" y="692"/>
                  <a:pt x="126" y="681"/>
                  <a:pt x="126" y="664"/>
                </a:cubicBezTo>
                <a:cubicBezTo>
                  <a:pt x="127" y="640"/>
                  <a:pt x="127" y="617"/>
                  <a:pt x="142" y="597"/>
                </a:cubicBezTo>
                <a:cubicBezTo>
                  <a:pt x="117" y="616"/>
                  <a:pt x="122" y="644"/>
                  <a:pt x="117" y="672"/>
                </a:cubicBezTo>
                <a:cubicBezTo>
                  <a:pt x="91" y="674"/>
                  <a:pt x="64" y="676"/>
                  <a:pt x="38" y="669"/>
                </a:cubicBezTo>
                <a:cubicBezTo>
                  <a:pt x="24" y="665"/>
                  <a:pt x="22" y="655"/>
                  <a:pt x="29" y="643"/>
                </a:cubicBezTo>
                <a:cubicBezTo>
                  <a:pt x="21" y="630"/>
                  <a:pt x="13" y="619"/>
                  <a:pt x="6" y="607"/>
                </a:cubicBezTo>
                <a:cubicBezTo>
                  <a:pt x="0" y="595"/>
                  <a:pt x="4" y="584"/>
                  <a:pt x="14" y="575"/>
                </a:cubicBezTo>
                <a:cubicBezTo>
                  <a:pt x="17" y="573"/>
                  <a:pt x="20" y="571"/>
                  <a:pt x="23" y="569"/>
                </a:cubicBezTo>
                <a:cubicBezTo>
                  <a:pt x="52" y="557"/>
                  <a:pt x="69" y="533"/>
                  <a:pt x="84" y="507"/>
                </a:cubicBezTo>
                <a:cubicBezTo>
                  <a:pt x="107" y="468"/>
                  <a:pt x="131" y="431"/>
                  <a:pt x="154" y="392"/>
                </a:cubicBezTo>
                <a:cubicBezTo>
                  <a:pt x="181" y="348"/>
                  <a:pt x="211" y="306"/>
                  <a:pt x="250" y="274"/>
                </a:cubicBezTo>
                <a:cubicBezTo>
                  <a:pt x="227" y="256"/>
                  <a:pt x="204" y="238"/>
                  <a:pt x="182" y="219"/>
                </a:cubicBezTo>
                <a:cubicBezTo>
                  <a:pt x="179" y="216"/>
                  <a:pt x="179" y="204"/>
                  <a:pt x="183" y="200"/>
                </a:cubicBezTo>
                <a:cubicBezTo>
                  <a:pt x="202" y="176"/>
                  <a:pt x="221" y="152"/>
                  <a:pt x="243" y="130"/>
                </a:cubicBezTo>
                <a:cubicBezTo>
                  <a:pt x="249" y="123"/>
                  <a:pt x="261" y="123"/>
                  <a:pt x="270" y="120"/>
                </a:cubicBezTo>
                <a:cubicBezTo>
                  <a:pt x="278" y="117"/>
                  <a:pt x="285" y="113"/>
                  <a:pt x="294" y="110"/>
                </a:cubicBezTo>
                <a:cubicBezTo>
                  <a:pt x="273" y="88"/>
                  <a:pt x="266" y="49"/>
                  <a:pt x="281" y="29"/>
                </a:cubicBezTo>
                <a:cubicBezTo>
                  <a:pt x="290" y="18"/>
                  <a:pt x="299" y="0"/>
                  <a:pt x="319" y="3"/>
                </a:cubicBezTo>
                <a:cubicBezTo>
                  <a:pt x="325" y="4"/>
                  <a:pt x="334" y="13"/>
                  <a:pt x="333" y="15"/>
                </a:cubicBezTo>
                <a:cubicBezTo>
                  <a:pt x="327" y="33"/>
                  <a:pt x="342" y="48"/>
                  <a:pt x="337" y="65"/>
                </a:cubicBezTo>
                <a:cubicBezTo>
                  <a:pt x="336" y="69"/>
                  <a:pt x="336" y="75"/>
                  <a:pt x="333" y="77"/>
                </a:cubicBezTo>
                <a:cubicBezTo>
                  <a:pt x="316" y="86"/>
                  <a:pt x="325" y="101"/>
                  <a:pt x="327" y="112"/>
                </a:cubicBezTo>
                <a:cubicBezTo>
                  <a:pt x="330" y="124"/>
                  <a:pt x="342" y="122"/>
                  <a:pt x="352" y="123"/>
                </a:cubicBezTo>
                <a:cubicBezTo>
                  <a:pt x="362" y="125"/>
                  <a:pt x="374" y="128"/>
                  <a:pt x="380" y="134"/>
                </a:cubicBezTo>
                <a:cubicBezTo>
                  <a:pt x="401" y="156"/>
                  <a:pt x="419" y="179"/>
                  <a:pt x="439" y="202"/>
                </a:cubicBezTo>
                <a:cubicBezTo>
                  <a:pt x="445" y="209"/>
                  <a:pt x="444" y="215"/>
                  <a:pt x="437" y="223"/>
                </a:cubicBezTo>
                <a:cubicBezTo>
                  <a:pt x="423" y="237"/>
                  <a:pt x="409" y="253"/>
                  <a:pt x="395" y="269"/>
                </a:cubicBezTo>
                <a:cubicBezTo>
                  <a:pt x="393" y="271"/>
                  <a:pt x="390" y="272"/>
                  <a:pt x="389" y="273"/>
                </a:cubicBezTo>
                <a:cubicBezTo>
                  <a:pt x="417" y="322"/>
                  <a:pt x="446" y="371"/>
                  <a:pt x="474" y="421"/>
                </a:cubicBezTo>
                <a:cubicBezTo>
                  <a:pt x="489" y="447"/>
                  <a:pt x="503" y="475"/>
                  <a:pt x="519" y="500"/>
                </a:cubicBezTo>
                <a:cubicBezTo>
                  <a:pt x="532" y="518"/>
                  <a:pt x="549" y="534"/>
                  <a:pt x="563" y="550"/>
                </a:cubicBezTo>
                <a:cubicBezTo>
                  <a:pt x="574" y="563"/>
                  <a:pt x="586" y="575"/>
                  <a:pt x="593" y="589"/>
                </a:cubicBezTo>
                <a:cubicBezTo>
                  <a:pt x="607" y="616"/>
                  <a:pt x="591" y="637"/>
                  <a:pt x="558" y="635"/>
                </a:cubicBezTo>
                <a:cubicBezTo>
                  <a:pt x="554" y="601"/>
                  <a:pt x="541" y="571"/>
                  <a:pt x="511" y="545"/>
                </a:cubicBezTo>
                <a:cubicBezTo>
                  <a:pt x="517" y="555"/>
                  <a:pt x="520" y="562"/>
                  <a:pt x="525" y="567"/>
                </a:cubicBezTo>
                <a:cubicBezTo>
                  <a:pt x="537" y="583"/>
                  <a:pt x="544" y="599"/>
                  <a:pt x="546" y="619"/>
                </a:cubicBezTo>
                <a:cubicBezTo>
                  <a:pt x="547" y="626"/>
                  <a:pt x="551" y="633"/>
                  <a:pt x="554" y="640"/>
                </a:cubicBezTo>
                <a:cubicBezTo>
                  <a:pt x="560" y="651"/>
                  <a:pt x="557" y="656"/>
                  <a:pt x="544" y="657"/>
                </a:cubicBezTo>
                <a:cubicBezTo>
                  <a:pt x="524" y="660"/>
                  <a:pt x="523" y="658"/>
                  <a:pt x="518" y="639"/>
                </a:cubicBezTo>
                <a:cubicBezTo>
                  <a:pt x="514" y="625"/>
                  <a:pt x="508" y="611"/>
                  <a:pt x="502" y="597"/>
                </a:cubicBezTo>
                <a:cubicBezTo>
                  <a:pt x="501" y="597"/>
                  <a:pt x="500" y="598"/>
                  <a:pt x="499" y="598"/>
                </a:cubicBezTo>
                <a:cubicBezTo>
                  <a:pt x="503" y="613"/>
                  <a:pt x="509" y="628"/>
                  <a:pt x="512" y="643"/>
                </a:cubicBezTo>
                <a:cubicBezTo>
                  <a:pt x="518" y="664"/>
                  <a:pt x="500" y="685"/>
                  <a:pt x="478" y="684"/>
                </a:cubicBezTo>
                <a:cubicBezTo>
                  <a:pt x="477" y="684"/>
                  <a:pt x="475" y="684"/>
                  <a:pt x="475" y="683"/>
                </a:cubicBezTo>
                <a:cubicBezTo>
                  <a:pt x="452" y="674"/>
                  <a:pt x="433" y="677"/>
                  <a:pt x="416" y="697"/>
                </a:cubicBezTo>
                <a:cubicBezTo>
                  <a:pt x="412" y="702"/>
                  <a:pt x="397" y="703"/>
                  <a:pt x="389" y="700"/>
                </a:cubicBezTo>
                <a:cubicBezTo>
                  <a:pt x="368" y="693"/>
                  <a:pt x="347" y="683"/>
                  <a:pt x="328" y="674"/>
                </a:cubicBezTo>
                <a:close/>
                <a:moveTo>
                  <a:pt x="207" y="208"/>
                </a:moveTo>
                <a:cubicBezTo>
                  <a:pt x="213" y="213"/>
                  <a:pt x="218" y="218"/>
                  <a:pt x="223" y="223"/>
                </a:cubicBezTo>
                <a:cubicBezTo>
                  <a:pt x="228" y="228"/>
                  <a:pt x="233" y="232"/>
                  <a:pt x="238" y="237"/>
                </a:cubicBezTo>
                <a:cubicBezTo>
                  <a:pt x="253" y="253"/>
                  <a:pt x="253" y="253"/>
                  <a:pt x="273" y="241"/>
                </a:cubicBezTo>
                <a:cubicBezTo>
                  <a:pt x="273" y="241"/>
                  <a:pt x="274" y="240"/>
                  <a:pt x="274" y="241"/>
                </a:cubicBezTo>
                <a:cubicBezTo>
                  <a:pt x="270" y="214"/>
                  <a:pt x="272" y="186"/>
                  <a:pt x="250" y="165"/>
                </a:cubicBezTo>
                <a:cubicBezTo>
                  <a:pt x="236" y="178"/>
                  <a:pt x="222" y="192"/>
                  <a:pt x="207" y="208"/>
                </a:cubicBezTo>
                <a:close/>
                <a:moveTo>
                  <a:pt x="381" y="256"/>
                </a:moveTo>
                <a:cubicBezTo>
                  <a:pt x="382" y="257"/>
                  <a:pt x="384" y="258"/>
                  <a:pt x="385" y="259"/>
                </a:cubicBezTo>
                <a:cubicBezTo>
                  <a:pt x="395" y="244"/>
                  <a:pt x="407" y="229"/>
                  <a:pt x="413" y="213"/>
                </a:cubicBezTo>
                <a:cubicBezTo>
                  <a:pt x="415" y="207"/>
                  <a:pt x="401" y="196"/>
                  <a:pt x="394" y="187"/>
                </a:cubicBezTo>
                <a:cubicBezTo>
                  <a:pt x="391" y="184"/>
                  <a:pt x="388" y="180"/>
                  <a:pt x="385" y="177"/>
                </a:cubicBezTo>
                <a:cubicBezTo>
                  <a:pt x="380" y="174"/>
                  <a:pt x="374" y="171"/>
                  <a:pt x="372" y="170"/>
                </a:cubicBezTo>
                <a:cubicBezTo>
                  <a:pt x="368" y="184"/>
                  <a:pt x="364" y="196"/>
                  <a:pt x="362" y="208"/>
                </a:cubicBezTo>
                <a:cubicBezTo>
                  <a:pt x="360" y="221"/>
                  <a:pt x="360" y="234"/>
                  <a:pt x="360" y="243"/>
                </a:cubicBezTo>
                <a:cubicBezTo>
                  <a:pt x="367" y="247"/>
                  <a:pt x="374" y="252"/>
                  <a:pt x="381" y="256"/>
                </a:cubicBezTo>
                <a:close/>
              </a:path>
            </a:pathLst>
          </a:custGeom>
          <a:solidFill>
            <a:srgbClr val="F7C5D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39" name="Freeform 5"/>
          <p:cNvSpPr>
            <a:spLocks noEditPoints="1"/>
          </p:cNvSpPr>
          <p:nvPr/>
        </p:nvSpPr>
        <p:spPr bwMode="auto">
          <a:xfrm>
            <a:off x="9918956" y="4223328"/>
            <a:ext cx="1404938" cy="1627188"/>
          </a:xfrm>
          <a:custGeom>
            <a:avLst/>
            <a:gdLst>
              <a:gd name="T0" fmla="*/ 283 w 607"/>
              <a:gd name="T1" fmla="*/ 697 h 704"/>
              <a:gd name="T2" fmla="*/ 224 w 607"/>
              <a:gd name="T3" fmla="*/ 676 h 704"/>
              <a:gd name="T4" fmla="*/ 230 w 607"/>
              <a:gd name="T5" fmla="*/ 607 h 704"/>
              <a:gd name="T6" fmla="*/ 196 w 607"/>
              <a:gd name="T7" fmla="*/ 687 h 704"/>
              <a:gd name="T8" fmla="*/ 126 w 607"/>
              <a:gd name="T9" fmla="*/ 664 h 704"/>
              <a:gd name="T10" fmla="*/ 117 w 607"/>
              <a:gd name="T11" fmla="*/ 672 h 704"/>
              <a:gd name="T12" fmla="*/ 29 w 607"/>
              <a:gd name="T13" fmla="*/ 643 h 704"/>
              <a:gd name="T14" fmla="*/ 14 w 607"/>
              <a:gd name="T15" fmla="*/ 575 h 704"/>
              <a:gd name="T16" fmla="*/ 84 w 607"/>
              <a:gd name="T17" fmla="*/ 507 h 704"/>
              <a:gd name="T18" fmla="*/ 250 w 607"/>
              <a:gd name="T19" fmla="*/ 274 h 704"/>
              <a:gd name="T20" fmla="*/ 183 w 607"/>
              <a:gd name="T21" fmla="*/ 200 h 704"/>
              <a:gd name="T22" fmla="*/ 270 w 607"/>
              <a:gd name="T23" fmla="*/ 120 h 704"/>
              <a:gd name="T24" fmla="*/ 281 w 607"/>
              <a:gd name="T25" fmla="*/ 29 h 704"/>
              <a:gd name="T26" fmla="*/ 333 w 607"/>
              <a:gd name="T27" fmla="*/ 15 h 704"/>
              <a:gd name="T28" fmla="*/ 333 w 607"/>
              <a:gd name="T29" fmla="*/ 77 h 704"/>
              <a:gd name="T30" fmla="*/ 352 w 607"/>
              <a:gd name="T31" fmla="*/ 123 h 704"/>
              <a:gd name="T32" fmla="*/ 439 w 607"/>
              <a:gd name="T33" fmla="*/ 202 h 704"/>
              <a:gd name="T34" fmla="*/ 395 w 607"/>
              <a:gd name="T35" fmla="*/ 269 h 704"/>
              <a:gd name="T36" fmla="*/ 474 w 607"/>
              <a:gd name="T37" fmla="*/ 421 h 704"/>
              <a:gd name="T38" fmla="*/ 563 w 607"/>
              <a:gd name="T39" fmla="*/ 550 h 704"/>
              <a:gd name="T40" fmla="*/ 558 w 607"/>
              <a:gd name="T41" fmla="*/ 635 h 704"/>
              <a:gd name="T42" fmla="*/ 525 w 607"/>
              <a:gd name="T43" fmla="*/ 567 h 704"/>
              <a:gd name="T44" fmla="*/ 554 w 607"/>
              <a:gd name="T45" fmla="*/ 640 h 704"/>
              <a:gd name="T46" fmla="*/ 518 w 607"/>
              <a:gd name="T47" fmla="*/ 639 h 704"/>
              <a:gd name="T48" fmla="*/ 499 w 607"/>
              <a:gd name="T49" fmla="*/ 598 h 704"/>
              <a:gd name="T50" fmla="*/ 478 w 607"/>
              <a:gd name="T51" fmla="*/ 684 h 704"/>
              <a:gd name="T52" fmla="*/ 416 w 607"/>
              <a:gd name="T53" fmla="*/ 697 h 704"/>
              <a:gd name="T54" fmla="*/ 328 w 607"/>
              <a:gd name="T55" fmla="*/ 674 h 704"/>
              <a:gd name="T56" fmla="*/ 223 w 607"/>
              <a:gd name="T57" fmla="*/ 223 h 704"/>
              <a:gd name="T58" fmla="*/ 273 w 607"/>
              <a:gd name="T59" fmla="*/ 241 h 704"/>
              <a:gd name="T60" fmla="*/ 250 w 607"/>
              <a:gd name="T61" fmla="*/ 165 h 704"/>
              <a:gd name="T62" fmla="*/ 381 w 607"/>
              <a:gd name="T63" fmla="*/ 256 h 704"/>
              <a:gd name="T64" fmla="*/ 413 w 607"/>
              <a:gd name="T65" fmla="*/ 213 h 704"/>
              <a:gd name="T66" fmla="*/ 385 w 607"/>
              <a:gd name="T67" fmla="*/ 177 h 704"/>
              <a:gd name="T68" fmla="*/ 362 w 607"/>
              <a:gd name="T69" fmla="*/ 208 h 704"/>
              <a:gd name="T70" fmla="*/ 381 w 607"/>
              <a:gd name="T71" fmla="*/ 256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7" h="704">
                <a:moveTo>
                  <a:pt x="328" y="674"/>
                </a:moveTo>
                <a:cubicBezTo>
                  <a:pt x="311" y="683"/>
                  <a:pt x="298" y="691"/>
                  <a:pt x="283" y="697"/>
                </a:cubicBezTo>
                <a:cubicBezTo>
                  <a:pt x="265" y="704"/>
                  <a:pt x="247" y="699"/>
                  <a:pt x="230" y="689"/>
                </a:cubicBezTo>
                <a:cubicBezTo>
                  <a:pt x="227" y="687"/>
                  <a:pt x="224" y="680"/>
                  <a:pt x="224" y="676"/>
                </a:cubicBezTo>
                <a:cubicBezTo>
                  <a:pt x="226" y="664"/>
                  <a:pt x="229" y="652"/>
                  <a:pt x="230" y="639"/>
                </a:cubicBezTo>
                <a:cubicBezTo>
                  <a:pt x="231" y="630"/>
                  <a:pt x="230" y="621"/>
                  <a:pt x="230" y="607"/>
                </a:cubicBezTo>
                <a:cubicBezTo>
                  <a:pt x="223" y="632"/>
                  <a:pt x="216" y="652"/>
                  <a:pt x="212" y="672"/>
                </a:cubicBezTo>
                <a:cubicBezTo>
                  <a:pt x="209" y="682"/>
                  <a:pt x="205" y="686"/>
                  <a:pt x="196" y="687"/>
                </a:cubicBezTo>
                <a:cubicBezTo>
                  <a:pt x="182" y="688"/>
                  <a:pt x="168" y="691"/>
                  <a:pt x="153" y="691"/>
                </a:cubicBezTo>
                <a:cubicBezTo>
                  <a:pt x="135" y="692"/>
                  <a:pt x="126" y="681"/>
                  <a:pt x="126" y="664"/>
                </a:cubicBezTo>
                <a:cubicBezTo>
                  <a:pt x="127" y="640"/>
                  <a:pt x="127" y="617"/>
                  <a:pt x="142" y="597"/>
                </a:cubicBezTo>
                <a:cubicBezTo>
                  <a:pt x="117" y="616"/>
                  <a:pt x="122" y="644"/>
                  <a:pt x="117" y="672"/>
                </a:cubicBezTo>
                <a:cubicBezTo>
                  <a:pt x="91" y="674"/>
                  <a:pt x="64" y="676"/>
                  <a:pt x="38" y="669"/>
                </a:cubicBezTo>
                <a:cubicBezTo>
                  <a:pt x="24" y="665"/>
                  <a:pt x="22" y="655"/>
                  <a:pt x="29" y="643"/>
                </a:cubicBezTo>
                <a:cubicBezTo>
                  <a:pt x="21" y="630"/>
                  <a:pt x="13" y="619"/>
                  <a:pt x="6" y="607"/>
                </a:cubicBezTo>
                <a:cubicBezTo>
                  <a:pt x="0" y="595"/>
                  <a:pt x="4" y="584"/>
                  <a:pt x="14" y="575"/>
                </a:cubicBezTo>
                <a:cubicBezTo>
                  <a:pt x="17" y="573"/>
                  <a:pt x="20" y="571"/>
                  <a:pt x="23" y="569"/>
                </a:cubicBezTo>
                <a:cubicBezTo>
                  <a:pt x="52" y="557"/>
                  <a:pt x="69" y="533"/>
                  <a:pt x="84" y="507"/>
                </a:cubicBezTo>
                <a:cubicBezTo>
                  <a:pt x="107" y="468"/>
                  <a:pt x="131" y="431"/>
                  <a:pt x="154" y="392"/>
                </a:cubicBezTo>
                <a:cubicBezTo>
                  <a:pt x="181" y="348"/>
                  <a:pt x="211" y="306"/>
                  <a:pt x="250" y="274"/>
                </a:cubicBezTo>
                <a:cubicBezTo>
                  <a:pt x="227" y="256"/>
                  <a:pt x="204" y="238"/>
                  <a:pt x="182" y="219"/>
                </a:cubicBezTo>
                <a:cubicBezTo>
                  <a:pt x="179" y="216"/>
                  <a:pt x="179" y="204"/>
                  <a:pt x="183" y="200"/>
                </a:cubicBezTo>
                <a:cubicBezTo>
                  <a:pt x="202" y="176"/>
                  <a:pt x="221" y="152"/>
                  <a:pt x="243" y="130"/>
                </a:cubicBezTo>
                <a:cubicBezTo>
                  <a:pt x="249" y="123"/>
                  <a:pt x="261" y="123"/>
                  <a:pt x="270" y="120"/>
                </a:cubicBezTo>
                <a:cubicBezTo>
                  <a:pt x="278" y="117"/>
                  <a:pt x="285" y="113"/>
                  <a:pt x="294" y="110"/>
                </a:cubicBezTo>
                <a:cubicBezTo>
                  <a:pt x="273" y="88"/>
                  <a:pt x="266" y="49"/>
                  <a:pt x="281" y="29"/>
                </a:cubicBezTo>
                <a:cubicBezTo>
                  <a:pt x="290" y="18"/>
                  <a:pt x="299" y="0"/>
                  <a:pt x="319" y="3"/>
                </a:cubicBezTo>
                <a:cubicBezTo>
                  <a:pt x="325" y="4"/>
                  <a:pt x="334" y="13"/>
                  <a:pt x="333" y="15"/>
                </a:cubicBezTo>
                <a:cubicBezTo>
                  <a:pt x="327" y="33"/>
                  <a:pt x="342" y="48"/>
                  <a:pt x="337" y="65"/>
                </a:cubicBezTo>
                <a:cubicBezTo>
                  <a:pt x="336" y="69"/>
                  <a:pt x="336" y="75"/>
                  <a:pt x="333" y="77"/>
                </a:cubicBezTo>
                <a:cubicBezTo>
                  <a:pt x="316" y="86"/>
                  <a:pt x="325" y="101"/>
                  <a:pt x="327" y="112"/>
                </a:cubicBezTo>
                <a:cubicBezTo>
                  <a:pt x="330" y="124"/>
                  <a:pt x="342" y="122"/>
                  <a:pt x="352" y="123"/>
                </a:cubicBezTo>
                <a:cubicBezTo>
                  <a:pt x="362" y="125"/>
                  <a:pt x="374" y="128"/>
                  <a:pt x="380" y="134"/>
                </a:cubicBezTo>
                <a:cubicBezTo>
                  <a:pt x="401" y="156"/>
                  <a:pt x="419" y="179"/>
                  <a:pt x="439" y="202"/>
                </a:cubicBezTo>
                <a:cubicBezTo>
                  <a:pt x="445" y="209"/>
                  <a:pt x="444" y="215"/>
                  <a:pt x="437" y="223"/>
                </a:cubicBezTo>
                <a:cubicBezTo>
                  <a:pt x="423" y="237"/>
                  <a:pt x="409" y="253"/>
                  <a:pt x="395" y="269"/>
                </a:cubicBezTo>
                <a:cubicBezTo>
                  <a:pt x="393" y="271"/>
                  <a:pt x="390" y="272"/>
                  <a:pt x="389" y="273"/>
                </a:cubicBezTo>
                <a:cubicBezTo>
                  <a:pt x="417" y="322"/>
                  <a:pt x="446" y="371"/>
                  <a:pt x="474" y="421"/>
                </a:cubicBezTo>
                <a:cubicBezTo>
                  <a:pt x="489" y="447"/>
                  <a:pt x="503" y="475"/>
                  <a:pt x="519" y="500"/>
                </a:cubicBezTo>
                <a:cubicBezTo>
                  <a:pt x="532" y="518"/>
                  <a:pt x="549" y="534"/>
                  <a:pt x="563" y="550"/>
                </a:cubicBezTo>
                <a:cubicBezTo>
                  <a:pt x="574" y="563"/>
                  <a:pt x="586" y="575"/>
                  <a:pt x="593" y="589"/>
                </a:cubicBezTo>
                <a:cubicBezTo>
                  <a:pt x="607" y="616"/>
                  <a:pt x="591" y="637"/>
                  <a:pt x="558" y="635"/>
                </a:cubicBezTo>
                <a:cubicBezTo>
                  <a:pt x="554" y="601"/>
                  <a:pt x="541" y="571"/>
                  <a:pt x="511" y="545"/>
                </a:cubicBezTo>
                <a:cubicBezTo>
                  <a:pt x="517" y="555"/>
                  <a:pt x="520" y="562"/>
                  <a:pt x="525" y="567"/>
                </a:cubicBezTo>
                <a:cubicBezTo>
                  <a:pt x="537" y="583"/>
                  <a:pt x="544" y="599"/>
                  <a:pt x="546" y="619"/>
                </a:cubicBezTo>
                <a:cubicBezTo>
                  <a:pt x="547" y="626"/>
                  <a:pt x="551" y="633"/>
                  <a:pt x="554" y="640"/>
                </a:cubicBezTo>
                <a:cubicBezTo>
                  <a:pt x="560" y="651"/>
                  <a:pt x="557" y="656"/>
                  <a:pt x="544" y="657"/>
                </a:cubicBezTo>
                <a:cubicBezTo>
                  <a:pt x="524" y="660"/>
                  <a:pt x="523" y="658"/>
                  <a:pt x="518" y="639"/>
                </a:cubicBezTo>
                <a:cubicBezTo>
                  <a:pt x="514" y="625"/>
                  <a:pt x="508" y="611"/>
                  <a:pt x="502" y="597"/>
                </a:cubicBezTo>
                <a:cubicBezTo>
                  <a:pt x="501" y="597"/>
                  <a:pt x="500" y="598"/>
                  <a:pt x="499" y="598"/>
                </a:cubicBezTo>
                <a:cubicBezTo>
                  <a:pt x="503" y="613"/>
                  <a:pt x="509" y="628"/>
                  <a:pt x="512" y="643"/>
                </a:cubicBezTo>
                <a:cubicBezTo>
                  <a:pt x="518" y="664"/>
                  <a:pt x="500" y="685"/>
                  <a:pt x="478" y="684"/>
                </a:cubicBezTo>
                <a:cubicBezTo>
                  <a:pt x="477" y="684"/>
                  <a:pt x="475" y="684"/>
                  <a:pt x="475" y="683"/>
                </a:cubicBezTo>
                <a:cubicBezTo>
                  <a:pt x="452" y="674"/>
                  <a:pt x="433" y="677"/>
                  <a:pt x="416" y="697"/>
                </a:cubicBezTo>
                <a:cubicBezTo>
                  <a:pt x="412" y="702"/>
                  <a:pt x="397" y="703"/>
                  <a:pt x="389" y="700"/>
                </a:cubicBezTo>
                <a:cubicBezTo>
                  <a:pt x="368" y="693"/>
                  <a:pt x="347" y="683"/>
                  <a:pt x="328" y="674"/>
                </a:cubicBezTo>
                <a:close/>
                <a:moveTo>
                  <a:pt x="207" y="208"/>
                </a:moveTo>
                <a:cubicBezTo>
                  <a:pt x="213" y="213"/>
                  <a:pt x="218" y="218"/>
                  <a:pt x="223" y="223"/>
                </a:cubicBezTo>
                <a:cubicBezTo>
                  <a:pt x="228" y="228"/>
                  <a:pt x="233" y="232"/>
                  <a:pt x="238" y="237"/>
                </a:cubicBezTo>
                <a:cubicBezTo>
                  <a:pt x="253" y="253"/>
                  <a:pt x="253" y="253"/>
                  <a:pt x="273" y="241"/>
                </a:cubicBezTo>
                <a:cubicBezTo>
                  <a:pt x="273" y="241"/>
                  <a:pt x="274" y="240"/>
                  <a:pt x="274" y="241"/>
                </a:cubicBezTo>
                <a:cubicBezTo>
                  <a:pt x="270" y="214"/>
                  <a:pt x="272" y="186"/>
                  <a:pt x="250" y="165"/>
                </a:cubicBezTo>
                <a:cubicBezTo>
                  <a:pt x="236" y="178"/>
                  <a:pt x="222" y="192"/>
                  <a:pt x="207" y="208"/>
                </a:cubicBezTo>
                <a:close/>
                <a:moveTo>
                  <a:pt x="381" y="256"/>
                </a:moveTo>
                <a:cubicBezTo>
                  <a:pt x="382" y="257"/>
                  <a:pt x="384" y="258"/>
                  <a:pt x="385" y="259"/>
                </a:cubicBezTo>
                <a:cubicBezTo>
                  <a:pt x="395" y="244"/>
                  <a:pt x="407" y="229"/>
                  <a:pt x="413" y="213"/>
                </a:cubicBezTo>
                <a:cubicBezTo>
                  <a:pt x="415" y="207"/>
                  <a:pt x="401" y="196"/>
                  <a:pt x="394" y="187"/>
                </a:cubicBezTo>
                <a:cubicBezTo>
                  <a:pt x="391" y="184"/>
                  <a:pt x="388" y="180"/>
                  <a:pt x="385" y="177"/>
                </a:cubicBezTo>
                <a:cubicBezTo>
                  <a:pt x="380" y="174"/>
                  <a:pt x="374" y="171"/>
                  <a:pt x="372" y="170"/>
                </a:cubicBezTo>
                <a:cubicBezTo>
                  <a:pt x="368" y="184"/>
                  <a:pt x="364" y="196"/>
                  <a:pt x="362" y="208"/>
                </a:cubicBezTo>
                <a:cubicBezTo>
                  <a:pt x="360" y="221"/>
                  <a:pt x="360" y="234"/>
                  <a:pt x="360" y="243"/>
                </a:cubicBezTo>
                <a:cubicBezTo>
                  <a:pt x="367" y="247"/>
                  <a:pt x="374" y="252"/>
                  <a:pt x="381" y="256"/>
                </a:cubicBezTo>
                <a:close/>
              </a:path>
            </a:pathLst>
          </a:custGeom>
          <a:solidFill>
            <a:srgbClr val="F7C5D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grpSp>
        <p:nvGrpSpPr>
          <p:cNvPr id="40" name="Grupo 39">
            <a:extLst>
              <a:ext uri="{FF2B5EF4-FFF2-40B4-BE49-F238E27FC236}">
                <a16:creationId xmlns:a16="http://schemas.microsoft.com/office/drawing/2014/main" id="{35AA56DF-51EA-9E88-A9B9-C9780A8ECB40}"/>
              </a:ext>
            </a:extLst>
          </p:cNvPr>
          <p:cNvGrpSpPr/>
          <p:nvPr/>
        </p:nvGrpSpPr>
        <p:grpSpPr>
          <a:xfrm>
            <a:off x="1276350" y="1189037"/>
            <a:ext cx="1192213" cy="2114551"/>
            <a:chOff x="1276350" y="1189037"/>
            <a:chExt cx="1192213" cy="2114551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D6E8B062-2CF5-F7FB-A3B3-20A4B6D3730D}"/>
                </a:ext>
              </a:extLst>
            </p:cNvPr>
            <p:cNvSpPr/>
            <p:nvPr/>
          </p:nvSpPr>
          <p:spPr bwMode="auto">
            <a:xfrm>
              <a:off x="1908175" y="1498600"/>
              <a:ext cx="220663" cy="225425"/>
            </a:xfrm>
            <a:custGeom>
              <a:avLst/>
              <a:gdLst>
                <a:gd name="T0" fmla="*/ 18 w 139"/>
                <a:gd name="T1" fmla="*/ 0 h 142"/>
                <a:gd name="T2" fmla="*/ 0 w 139"/>
                <a:gd name="T3" fmla="*/ 102 h 142"/>
                <a:gd name="T4" fmla="*/ 130 w 139"/>
                <a:gd name="T5" fmla="*/ 142 h 142"/>
                <a:gd name="T6" fmla="*/ 139 w 139"/>
                <a:gd name="T7" fmla="*/ 111 h 142"/>
                <a:gd name="T8" fmla="*/ 139 w 139"/>
                <a:gd name="T9" fmla="*/ 31 h 142"/>
                <a:gd name="T10" fmla="*/ 94 w 139"/>
                <a:gd name="T11" fmla="*/ 0 h 142"/>
                <a:gd name="T12" fmla="*/ 18 w 139"/>
                <a:gd name="T1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42">
                  <a:moveTo>
                    <a:pt x="18" y="0"/>
                  </a:moveTo>
                  <a:lnTo>
                    <a:pt x="0" y="102"/>
                  </a:lnTo>
                  <a:lnTo>
                    <a:pt x="130" y="142"/>
                  </a:lnTo>
                  <a:lnTo>
                    <a:pt x="139" y="111"/>
                  </a:lnTo>
                  <a:lnTo>
                    <a:pt x="139" y="31"/>
                  </a:lnTo>
                  <a:lnTo>
                    <a:pt x="94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2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C1E75FAF-547D-723E-F6C8-512A7FB095BD}"/>
                </a:ext>
              </a:extLst>
            </p:cNvPr>
            <p:cNvSpPr/>
            <p:nvPr/>
          </p:nvSpPr>
          <p:spPr bwMode="auto">
            <a:xfrm>
              <a:off x="1276350" y="1647825"/>
              <a:ext cx="1050925" cy="1182688"/>
            </a:xfrm>
            <a:custGeom>
              <a:avLst/>
              <a:gdLst>
                <a:gd name="T0" fmla="*/ 123 w 148"/>
                <a:gd name="T1" fmla="*/ 76 h 168"/>
                <a:gd name="T2" fmla="*/ 142 w 148"/>
                <a:gd name="T3" fmla="*/ 104 h 168"/>
                <a:gd name="T4" fmla="*/ 140 w 148"/>
                <a:gd name="T5" fmla="*/ 128 h 168"/>
                <a:gd name="T6" fmla="*/ 128 w 148"/>
                <a:gd name="T7" fmla="*/ 145 h 168"/>
                <a:gd name="T8" fmla="*/ 111 w 148"/>
                <a:gd name="T9" fmla="*/ 153 h 168"/>
                <a:gd name="T10" fmla="*/ 97 w 148"/>
                <a:gd name="T11" fmla="*/ 160 h 168"/>
                <a:gd name="T12" fmla="*/ 82 w 148"/>
                <a:gd name="T13" fmla="*/ 168 h 168"/>
                <a:gd name="T14" fmla="*/ 65 w 148"/>
                <a:gd name="T15" fmla="*/ 167 h 168"/>
                <a:gd name="T16" fmla="*/ 59 w 148"/>
                <a:gd name="T17" fmla="*/ 166 h 168"/>
                <a:gd name="T18" fmla="*/ 50 w 148"/>
                <a:gd name="T19" fmla="*/ 163 h 168"/>
                <a:gd name="T20" fmla="*/ 30 w 148"/>
                <a:gd name="T21" fmla="*/ 154 h 168"/>
                <a:gd name="T22" fmla="*/ 1 w 148"/>
                <a:gd name="T23" fmla="*/ 134 h 168"/>
                <a:gd name="T24" fmla="*/ 4 w 148"/>
                <a:gd name="T25" fmla="*/ 126 h 168"/>
                <a:gd name="T26" fmla="*/ 63 w 148"/>
                <a:gd name="T27" fmla="*/ 57 h 168"/>
                <a:gd name="T28" fmla="*/ 68 w 148"/>
                <a:gd name="T29" fmla="*/ 43 h 168"/>
                <a:gd name="T30" fmla="*/ 63 w 148"/>
                <a:gd name="T31" fmla="*/ 30 h 168"/>
                <a:gd name="T32" fmla="*/ 66 w 148"/>
                <a:gd name="T33" fmla="*/ 5 h 168"/>
                <a:gd name="T34" fmla="*/ 82 w 148"/>
                <a:gd name="T35" fmla="*/ 2 h 168"/>
                <a:gd name="T36" fmla="*/ 85 w 148"/>
                <a:gd name="T37" fmla="*/ 4 h 168"/>
                <a:gd name="T38" fmla="*/ 100 w 148"/>
                <a:gd name="T39" fmla="*/ 21 h 168"/>
                <a:gd name="T40" fmla="*/ 99 w 148"/>
                <a:gd name="T41" fmla="*/ 37 h 168"/>
                <a:gd name="T42" fmla="*/ 107 w 148"/>
                <a:gd name="T43" fmla="*/ 60 h 168"/>
                <a:gd name="T44" fmla="*/ 123 w 148"/>
                <a:gd name="T45" fmla="*/ 7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8" h="168">
                  <a:moveTo>
                    <a:pt x="123" y="76"/>
                  </a:moveTo>
                  <a:cubicBezTo>
                    <a:pt x="129" y="85"/>
                    <a:pt x="135" y="94"/>
                    <a:pt x="142" y="104"/>
                  </a:cubicBezTo>
                  <a:cubicBezTo>
                    <a:pt x="147" y="112"/>
                    <a:pt x="148" y="119"/>
                    <a:pt x="140" y="128"/>
                  </a:cubicBezTo>
                  <a:cubicBezTo>
                    <a:pt x="136" y="133"/>
                    <a:pt x="129" y="137"/>
                    <a:pt x="128" y="145"/>
                  </a:cubicBezTo>
                  <a:cubicBezTo>
                    <a:pt x="124" y="151"/>
                    <a:pt x="118" y="153"/>
                    <a:pt x="111" y="153"/>
                  </a:cubicBezTo>
                  <a:cubicBezTo>
                    <a:pt x="105" y="153"/>
                    <a:pt x="101" y="156"/>
                    <a:pt x="97" y="160"/>
                  </a:cubicBezTo>
                  <a:cubicBezTo>
                    <a:pt x="91" y="161"/>
                    <a:pt x="84" y="161"/>
                    <a:pt x="82" y="168"/>
                  </a:cubicBezTo>
                  <a:cubicBezTo>
                    <a:pt x="76" y="165"/>
                    <a:pt x="71" y="158"/>
                    <a:pt x="65" y="167"/>
                  </a:cubicBezTo>
                  <a:cubicBezTo>
                    <a:pt x="63" y="167"/>
                    <a:pt x="61" y="167"/>
                    <a:pt x="59" y="166"/>
                  </a:cubicBezTo>
                  <a:cubicBezTo>
                    <a:pt x="56" y="165"/>
                    <a:pt x="52" y="166"/>
                    <a:pt x="50" y="163"/>
                  </a:cubicBezTo>
                  <a:cubicBezTo>
                    <a:pt x="45" y="157"/>
                    <a:pt x="40" y="152"/>
                    <a:pt x="30" y="154"/>
                  </a:cubicBezTo>
                  <a:cubicBezTo>
                    <a:pt x="23" y="156"/>
                    <a:pt x="4" y="141"/>
                    <a:pt x="1" y="134"/>
                  </a:cubicBezTo>
                  <a:cubicBezTo>
                    <a:pt x="0" y="131"/>
                    <a:pt x="2" y="129"/>
                    <a:pt x="4" y="126"/>
                  </a:cubicBezTo>
                  <a:cubicBezTo>
                    <a:pt x="19" y="99"/>
                    <a:pt x="37" y="75"/>
                    <a:pt x="63" y="57"/>
                  </a:cubicBezTo>
                  <a:cubicBezTo>
                    <a:pt x="67" y="53"/>
                    <a:pt x="70" y="49"/>
                    <a:pt x="68" y="43"/>
                  </a:cubicBezTo>
                  <a:cubicBezTo>
                    <a:pt x="64" y="39"/>
                    <a:pt x="64" y="34"/>
                    <a:pt x="63" y="30"/>
                  </a:cubicBezTo>
                  <a:cubicBezTo>
                    <a:pt x="64" y="21"/>
                    <a:pt x="59" y="12"/>
                    <a:pt x="66" y="5"/>
                  </a:cubicBezTo>
                  <a:cubicBezTo>
                    <a:pt x="71" y="2"/>
                    <a:pt x="76" y="0"/>
                    <a:pt x="82" y="2"/>
                  </a:cubicBezTo>
                  <a:cubicBezTo>
                    <a:pt x="83" y="2"/>
                    <a:pt x="84" y="3"/>
                    <a:pt x="85" y="4"/>
                  </a:cubicBezTo>
                  <a:cubicBezTo>
                    <a:pt x="87" y="12"/>
                    <a:pt x="91" y="19"/>
                    <a:pt x="100" y="21"/>
                  </a:cubicBezTo>
                  <a:cubicBezTo>
                    <a:pt x="104" y="27"/>
                    <a:pt x="102" y="32"/>
                    <a:pt x="99" y="37"/>
                  </a:cubicBezTo>
                  <a:cubicBezTo>
                    <a:pt x="95" y="47"/>
                    <a:pt x="96" y="54"/>
                    <a:pt x="107" y="60"/>
                  </a:cubicBezTo>
                  <a:cubicBezTo>
                    <a:pt x="114" y="63"/>
                    <a:pt x="119" y="69"/>
                    <a:pt x="123" y="76"/>
                  </a:cubicBezTo>
                  <a:close/>
                </a:path>
              </a:pathLst>
            </a:custGeom>
            <a:solidFill>
              <a:srgbClr val="F7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06C60D7D-4E6A-C426-38AF-B4D186CEE04F}"/>
                </a:ext>
              </a:extLst>
            </p:cNvPr>
            <p:cNvSpPr/>
            <p:nvPr/>
          </p:nvSpPr>
          <p:spPr bwMode="auto">
            <a:xfrm>
              <a:off x="1916113" y="1590675"/>
              <a:ext cx="517525" cy="592138"/>
            </a:xfrm>
            <a:custGeom>
              <a:avLst/>
              <a:gdLst>
                <a:gd name="T0" fmla="*/ 33 w 73"/>
                <a:gd name="T1" fmla="*/ 84 h 84"/>
                <a:gd name="T2" fmla="*/ 16 w 73"/>
                <a:gd name="T3" fmla="*/ 71 h 84"/>
                <a:gd name="T4" fmla="*/ 8 w 73"/>
                <a:gd name="T5" fmla="*/ 41 h 84"/>
                <a:gd name="T6" fmla="*/ 10 w 73"/>
                <a:gd name="T7" fmla="*/ 30 h 84"/>
                <a:gd name="T8" fmla="*/ 45 w 73"/>
                <a:gd name="T9" fmla="*/ 21 h 84"/>
                <a:gd name="T10" fmla="*/ 55 w 73"/>
                <a:gd name="T11" fmla="*/ 30 h 84"/>
                <a:gd name="T12" fmla="*/ 57 w 73"/>
                <a:gd name="T13" fmla="*/ 6 h 84"/>
                <a:gd name="T14" fmla="*/ 70 w 73"/>
                <a:gd name="T15" fmla="*/ 4 h 84"/>
                <a:gd name="T16" fmla="*/ 72 w 73"/>
                <a:gd name="T17" fmla="*/ 34 h 84"/>
                <a:gd name="T18" fmla="*/ 59 w 73"/>
                <a:gd name="T19" fmla="*/ 53 h 84"/>
                <a:gd name="T20" fmla="*/ 37 w 73"/>
                <a:gd name="T21" fmla="*/ 44 h 84"/>
                <a:gd name="T22" fmla="*/ 33 w 73"/>
                <a:gd name="T2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84">
                  <a:moveTo>
                    <a:pt x="33" y="84"/>
                  </a:moveTo>
                  <a:cubicBezTo>
                    <a:pt x="27" y="80"/>
                    <a:pt x="22" y="74"/>
                    <a:pt x="16" y="71"/>
                  </a:cubicBezTo>
                  <a:cubicBezTo>
                    <a:pt x="0" y="65"/>
                    <a:pt x="1" y="54"/>
                    <a:pt x="8" y="41"/>
                  </a:cubicBezTo>
                  <a:cubicBezTo>
                    <a:pt x="9" y="38"/>
                    <a:pt x="10" y="34"/>
                    <a:pt x="10" y="30"/>
                  </a:cubicBezTo>
                  <a:cubicBezTo>
                    <a:pt x="21" y="25"/>
                    <a:pt x="33" y="22"/>
                    <a:pt x="45" y="21"/>
                  </a:cubicBezTo>
                  <a:cubicBezTo>
                    <a:pt x="49" y="22"/>
                    <a:pt x="50" y="27"/>
                    <a:pt x="55" y="30"/>
                  </a:cubicBezTo>
                  <a:cubicBezTo>
                    <a:pt x="58" y="22"/>
                    <a:pt x="55" y="14"/>
                    <a:pt x="57" y="6"/>
                  </a:cubicBezTo>
                  <a:cubicBezTo>
                    <a:pt x="60" y="1"/>
                    <a:pt x="65" y="0"/>
                    <a:pt x="70" y="4"/>
                  </a:cubicBezTo>
                  <a:cubicBezTo>
                    <a:pt x="72" y="14"/>
                    <a:pt x="73" y="23"/>
                    <a:pt x="72" y="34"/>
                  </a:cubicBezTo>
                  <a:cubicBezTo>
                    <a:pt x="71" y="42"/>
                    <a:pt x="68" y="50"/>
                    <a:pt x="59" y="53"/>
                  </a:cubicBezTo>
                  <a:cubicBezTo>
                    <a:pt x="50" y="56"/>
                    <a:pt x="42" y="54"/>
                    <a:pt x="37" y="44"/>
                  </a:cubicBezTo>
                  <a:cubicBezTo>
                    <a:pt x="29" y="57"/>
                    <a:pt x="31" y="71"/>
                    <a:pt x="33" y="84"/>
                  </a:cubicBezTo>
                  <a:close/>
                </a:path>
              </a:pathLst>
            </a:custGeom>
            <a:solidFill>
              <a:srgbClr val="353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7653613F-D132-C81B-9AA7-458CC6BCCEB9}"/>
                </a:ext>
              </a:extLst>
            </p:cNvPr>
            <p:cNvSpPr/>
            <p:nvPr/>
          </p:nvSpPr>
          <p:spPr bwMode="auto">
            <a:xfrm>
              <a:off x="2022475" y="2668588"/>
              <a:ext cx="411163" cy="600075"/>
            </a:xfrm>
            <a:custGeom>
              <a:avLst/>
              <a:gdLst>
                <a:gd name="T0" fmla="*/ 5 w 58"/>
                <a:gd name="T1" fmla="*/ 6 h 85"/>
                <a:gd name="T2" fmla="*/ 23 w 58"/>
                <a:gd name="T3" fmla="*/ 0 h 85"/>
                <a:gd name="T4" fmla="*/ 40 w 58"/>
                <a:gd name="T5" fmla="*/ 68 h 85"/>
                <a:gd name="T6" fmla="*/ 58 w 58"/>
                <a:gd name="T7" fmla="*/ 82 h 85"/>
                <a:gd name="T8" fmla="*/ 29 w 58"/>
                <a:gd name="T9" fmla="*/ 84 h 85"/>
                <a:gd name="T10" fmla="*/ 26 w 58"/>
                <a:gd name="T11" fmla="*/ 81 h 85"/>
                <a:gd name="T12" fmla="*/ 10 w 58"/>
                <a:gd name="T13" fmla="*/ 24 h 85"/>
                <a:gd name="T14" fmla="*/ 5 w 58"/>
                <a:gd name="T15" fmla="*/ 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85">
                  <a:moveTo>
                    <a:pt x="5" y="6"/>
                  </a:moveTo>
                  <a:cubicBezTo>
                    <a:pt x="12" y="6"/>
                    <a:pt x="16" y="0"/>
                    <a:pt x="23" y="0"/>
                  </a:cubicBezTo>
                  <a:cubicBezTo>
                    <a:pt x="29" y="23"/>
                    <a:pt x="35" y="46"/>
                    <a:pt x="40" y="68"/>
                  </a:cubicBezTo>
                  <a:cubicBezTo>
                    <a:pt x="42" y="78"/>
                    <a:pt x="51" y="78"/>
                    <a:pt x="58" y="82"/>
                  </a:cubicBezTo>
                  <a:cubicBezTo>
                    <a:pt x="48" y="85"/>
                    <a:pt x="38" y="83"/>
                    <a:pt x="29" y="84"/>
                  </a:cubicBezTo>
                  <a:cubicBezTo>
                    <a:pt x="27" y="84"/>
                    <a:pt x="26" y="83"/>
                    <a:pt x="26" y="81"/>
                  </a:cubicBezTo>
                  <a:cubicBezTo>
                    <a:pt x="25" y="61"/>
                    <a:pt x="15" y="43"/>
                    <a:pt x="10" y="24"/>
                  </a:cubicBezTo>
                  <a:cubicBezTo>
                    <a:pt x="4" y="19"/>
                    <a:pt x="0" y="13"/>
                    <a:pt x="5" y="6"/>
                  </a:cubicBezTo>
                  <a:close/>
                </a:path>
              </a:pathLst>
            </a:custGeom>
            <a:solidFill>
              <a:srgbClr val="353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45E4796-4AFD-1D17-A3A9-3BD8D264C837}"/>
                </a:ext>
              </a:extLst>
            </p:cNvPr>
            <p:cNvSpPr/>
            <p:nvPr/>
          </p:nvSpPr>
          <p:spPr bwMode="auto">
            <a:xfrm>
              <a:off x="1631950" y="2740025"/>
              <a:ext cx="241300" cy="520700"/>
            </a:xfrm>
            <a:custGeom>
              <a:avLst/>
              <a:gdLst>
                <a:gd name="T0" fmla="*/ 13 w 34"/>
                <a:gd name="T1" fmla="*/ 11 h 74"/>
                <a:gd name="T2" fmla="*/ 18 w 34"/>
                <a:gd name="T3" fmla="*/ 0 h 74"/>
                <a:gd name="T4" fmla="*/ 32 w 34"/>
                <a:gd name="T5" fmla="*/ 13 h 74"/>
                <a:gd name="T6" fmla="*/ 21 w 34"/>
                <a:gd name="T7" fmla="*/ 48 h 74"/>
                <a:gd name="T8" fmla="*/ 34 w 34"/>
                <a:gd name="T9" fmla="*/ 71 h 74"/>
                <a:gd name="T10" fmla="*/ 32 w 34"/>
                <a:gd name="T11" fmla="*/ 74 h 74"/>
                <a:gd name="T12" fmla="*/ 2 w 34"/>
                <a:gd name="T13" fmla="*/ 74 h 74"/>
                <a:gd name="T14" fmla="*/ 0 w 34"/>
                <a:gd name="T15" fmla="*/ 71 h 74"/>
                <a:gd name="T16" fmla="*/ 13 w 34"/>
                <a:gd name="T17" fmla="*/ 1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74">
                  <a:moveTo>
                    <a:pt x="13" y="11"/>
                  </a:moveTo>
                  <a:cubicBezTo>
                    <a:pt x="14" y="8"/>
                    <a:pt x="16" y="5"/>
                    <a:pt x="18" y="0"/>
                  </a:cubicBezTo>
                  <a:cubicBezTo>
                    <a:pt x="20" y="8"/>
                    <a:pt x="32" y="3"/>
                    <a:pt x="32" y="13"/>
                  </a:cubicBezTo>
                  <a:cubicBezTo>
                    <a:pt x="28" y="25"/>
                    <a:pt x="25" y="37"/>
                    <a:pt x="21" y="48"/>
                  </a:cubicBezTo>
                  <a:cubicBezTo>
                    <a:pt x="17" y="59"/>
                    <a:pt x="16" y="69"/>
                    <a:pt x="34" y="71"/>
                  </a:cubicBezTo>
                  <a:cubicBezTo>
                    <a:pt x="33" y="72"/>
                    <a:pt x="32" y="73"/>
                    <a:pt x="32" y="74"/>
                  </a:cubicBezTo>
                  <a:cubicBezTo>
                    <a:pt x="22" y="74"/>
                    <a:pt x="12" y="74"/>
                    <a:pt x="2" y="74"/>
                  </a:cubicBezTo>
                  <a:cubicBezTo>
                    <a:pt x="1" y="73"/>
                    <a:pt x="0" y="72"/>
                    <a:pt x="0" y="71"/>
                  </a:cubicBezTo>
                  <a:cubicBezTo>
                    <a:pt x="0" y="50"/>
                    <a:pt x="4" y="30"/>
                    <a:pt x="13" y="11"/>
                  </a:cubicBezTo>
                  <a:close/>
                </a:path>
              </a:pathLst>
            </a:custGeom>
            <a:solidFill>
              <a:srgbClr val="35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4E63F0C-BD59-7FA8-4FCE-7DB696FC4082}"/>
                </a:ext>
              </a:extLst>
            </p:cNvPr>
            <p:cNvSpPr/>
            <p:nvPr/>
          </p:nvSpPr>
          <p:spPr bwMode="auto">
            <a:xfrm>
              <a:off x="1893888" y="1238250"/>
              <a:ext cx="298450" cy="387350"/>
            </a:xfrm>
            <a:custGeom>
              <a:avLst/>
              <a:gdLst>
                <a:gd name="T0" fmla="*/ 41 w 42"/>
                <a:gd name="T1" fmla="*/ 9 h 55"/>
                <a:gd name="T2" fmla="*/ 36 w 42"/>
                <a:gd name="T3" fmla="*/ 43 h 55"/>
                <a:gd name="T4" fmla="*/ 28 w 42"/>
                <a:gd name="T5" fmla="*/ 51 h 55"/>
                <a:gd name="T6" fmla="*/ 15 w 42"/>
                <a:gd name="T7" fmla="*/ 51 h 55"/>
                <a:gd name="T8" fmla="*/ 3 w 42"/>
                <a:gd name="T9" fmla="*/ 18 h 55"/>
                <a:gd name="T10" fmla="*/ 15 w 42"/>
                <a:gd name="T11" fmla="*/ 23 h 55"/>
                <a:gd name="T12" fmla="*/ 10 w 42"/>
                <a:gd name="T13" fmla="*/ 9 h 55"/>
                <a:gd name="T14" fmla="*/ 41 w 42"/>
                <a:gd name="T15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55">
                  <a:moveTo>
                    <a:pt x="41" y="9"/>
                  </a:moveTo>
                  <a:cubicBezTo>
                    <a:pt x="42" y="20"/>
                    <a:pt x="42" y="32"/>
                    <a:pt x="36" y="43"/>
                  </a:cubicBezTo>
                  <a:cubicBezTo>
                    <a:pt x="33" y="45"/>
                    <a:pt x="31" y="49"/>
                    <a:pt x="28" y="51"/>
                  </a:cubicBezTo>
                  <a:cubicBezTo>
                    <a:pt x="23" y="54"/>
                    <a:pt x="17" y="55"/>
                    <a:pt x="15" y="51"/>
                  </a:cubicBezTo>
                  <a:cubicBezTo>
                    <a:pt x="9" y="41"/>
                    <a:pt x="0" y="32"/>
                    <a:pt x="3" y="18"/>
                  </a:cubicBezTo>
                  <a:cubicBezTo>
                    <a:pt x="10" y="12"/>
                    <a:pt x="10" y="23"/>
                    <a:pt x="15" y="23"/>
                  </a:cubicBezTo>
                  <a:cubicBezTo>
                    <a:pt x="10" y="19"/>
                    <a:pt x="9" y="15"/>
                    <a:pt x="10" y="9"/>
                  </a:cubicBezTo>
                  <a:cubicBezTo>
                    <a:pt x="20" y="0"/>
                    <a:pt x="31" y="0"/>
                    <a:pt x="41" y="9"/>
                  </a:cubicBezTo>
                  <a:close/>
                </a:path>
              </a:pathLst>
            </a:custGeom>
            <a:solidFill>
              <a:srgbClr val="ECB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1">
              <a:extLst>
                <a:ext uri="{FF2B5EF4-FFF2-40B4-BE49-F238E27FC236}">
                  <a16:creationId xmlns:a16="http://schemas.microsoft.com/office/drawing/2014/main" id="{9163BC75-D09B-654A-2F04-052B318B07E2}"/>
                </a:ext>
              </a:extLst>
            </p:cNvPr>
            <p:cNvSpPr/>
            <p:nvPr/>
          </p:nvSpPr>
          <p:spPr bwMode="auto">
            <a:xfrm>
              <a:off x="1858963" y="1506538"/>
              <a:ext cx="609600" cy="303213"/>
            </a:xfrm>
            <a:custGeom>
              <a:avLst/>
              <a:gdLst>
                <a:gd name="T0" fmla="*/ 54 w 86"/>
                <a:gd name="T1" fmla="*/ 34 h 43"/>
                <a:gd name="T2" fmla="*/ 18 w 86"/>
                <a:gd name="T3" fmla="*/ 42 h 43"/>
                <a:gd name="T4" fmla="*/ 2 w 86"/>
                <a:gd name="T5" fmla="*/ 24 h 43"/>
                <a:gd name="T6" fmla="*/ 15 w 86"/>
                <a:gd name="T7" fmla="*/ 22 h 43"/>
                <a:gd name="T8" fmla="*/ 33 w 86"/>
                <a:gd name="T9" fmla="*/ 24 h 43"/>
                <a:gd name="T10" fmla="*/ 51 w 86"/>
                <a:gd name="T11" fmla="*/ 21 h 43"/>
                <a:gd name="T12" fmla="*/ 65 w 86"/>
                <a:gd name="T13" fmla="*/ 9 h 43"/>
                <a:gd name="T14" fmla="*/ 79 w 86"/>
                <a:gd name="T15" fmla="*/ 4 h 43"/>
                <a:gd name="T16" fmla="*/ 78 w 86"/>
                <a:gd name="T17" fmla="*/ 16 h 43"/>
                <a:gd name="T18" fmla="*/ 67 w 86"/>
                <a:gd name="T19" fmla="*/ 21 h 43"/>
                <a:gd name="T20" fmla="*/ 54 w 86"/>
                <a:gd name="T21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43">
                  <a:moveTo>
                    <a:pt x="54" y="34"/>
                  </a:moveTo>
                  <a:cubicBezTo>
                    <a:pt x="42" y="39"/>
                    <a:pt x="30" y="42"/>
                    <a:pt x="18" y="42"/>
                  </a:cubicBezTo>
                  <a:cubicBezTo>
                    <a:pt x="4" y="43"/>
                    <a:pt x="0" y="35"/>
                    <a:pt x="2" y="24"/>
                  </a:cubicBezTo>
                  <a:cubicBezTo>
                    <a:pt x="6" y="20"/>
                    <a:pt x="11" y="22"/>
                    <a:pt x="15" y="22"/>
                  </a:cubicBezTo>
                  <a:cubicBezTo>
                    <a:pt x="21" y="23"/>
                    <a:pt x="27" y="24"/>
                    <a:pt x="33" y="24"/>
                  </a:cubicBezTo>
                  <a:cubicBezTo>
                    <a:pt x="39" y="25"/>
                    <a:pt x="45" y="22"/>
                    <a:pt x="51" y="21"/>
                  </a:cubicBezTo>
                  <a:cubicBezTo>
                    <a:pt x="57" y="19"/>
                    <a:pt x="61" y="13"/>
                    <a:pt x="65" y="9"/>
                  </a:cubicBezTo>
                  <a:cubicBezTo>
                    <a:pt x="69" y="5"/>
                    <a:pt x="73" y="0"/>
                    <a:pt x="79" y="4"/>
                  </a:cubicBezTo>
                  <a:cubicBezTo>
                    <a:pt x="86" y="8"/>
                    <a:pt x="76" y="11"/>
                    <a:pt x="78" y="16"/>
                  </a:cubicBezTo>
                  <a:cubicBezTo>
                    <a:pt x="74" y="16"/>
                    <a:pt x="68" y="14"/>
                    <a:pt x="67" y="21"/>
                  </a:cubicBezTo>
                  <a:cubicBezTo>
                    <a:pt x="63" y="26"/>
                    <a:pt x="61" y="33"/>
                    <a:pt x="54" y="34"/>
                  </a:cubicBezTo>
                  <a:close/>
                </a:path>
              </a:pathLst>
            </a:custGeom>
            <a:solidFill>
              <a:srgbClr val="E5B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2">
              <a:extLst>
                <a:ext uri="{FF2B5EF4-FFF2-40B4-BE49-F238E27FC236}">
                  <a16:creationId xmlns:a16="http://schemas.microsoft.com/office/drawing/2014/main" id="{0789BFE0-5019-2D95-9E1A-D1243987478D}"/>
                </a:ext>
              </a:extLst>
            </p:cNvPr>
            <p:cNvSpPr/>
            <p:nvPr/>
          </p:nvSpPr>
          <p:spPr bwMode="auto">
            <a:xfrm>
              <a:off x="1965325" y="2705100"/>
              <a:ext cx="177800" cy="555625"/>
            </a:xfrm>
            <a:custGeom>
              <a:avLst/>
              <a:gdLst>
                <a:gd name="T0" fmla="*/ 13 w 25"/>
                <a:gd name="T1" fmla="*/ 1 h 79"/>
                <a:gd name="T2" fmla="*/ 18 w 25"/>
                <a:gd name="T3" fmla="*/ 19 h 79"/>
                <a:gd name="T4" fmla="*/ 22 w 25"/>
                <a:gd name="T5" fmla="*/ 67 h 79"/>
                <a:gd name="T6" fmla="*/ 21 w 25"/>
                <a:gd name="T7" fmla="*/ 79 h 79"/>
                <a:gd name="T8" fmla="*/ 10 w 25"/>
                <a:gd name="T9" fmla="*/ 60 h 79"/>
                <a:gd name="T10" fmla="*/ 0 w 25"/>
                <a:gd name="T11" fmla="*/ 10 h 79"/>
                <a:gd name="T12" fmla="*/ 13 w 25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79">
                  <a:moveTo>
                    <a:pt x="13" y="1"/>
                  </a:moveTo>
                  <a:cubicBezTo>
                    <a:pt x="13" y="7"/>
                    <a:pt x="17" y="13"/>
                    <a:pt x="18" y="19"/>
                  </a:cubicBezTo>
                  <a:cubicBezTo>
                    <a:pt x="15" y="35"/>
                    <a:pt x="20" y="51"/>
                    <a:pt x="22" y="67"/>
                  </a:cubicBezTo>
                  <a:cubicBezTo>
                    <a:pt x="22" y="71"/>
                    <a:pt x="25" y="75"/>
                    <a:pt x="21" y="79"/>
                  </a:cubicBezTo>
                  <a:cubicBezTo>
                    <a:pt x="14" y="75"/>
                    <a:pt x="12" y="67"/>
                    <a:pt x="10" y="60"/>
                  </a:cubicBezTo>
                  <a:cubicBezTo>
                    <a:pt x="11" y="43"/>
                    <a:pt x="3" y="27"/>
                    <a:pt x="0" y="10"/>
                  </a:cubicBezTo>
                  <a:cubicBezTo>
                    <a:pt x="0" y="1"/>
                    <a:pt x="6" y="0"/>
                    <a:pt x="13" y="1"/>
                  </a:cubicBezTo>
                  <a:close/>
                </a:path>
              </a:pathLst>
            </a:custGeom>
            <a:solidFill>
              <a:srgbClr val="E7C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3">
              <a:extLst>
                <a:ext uri="{FF2B5EF4-FFF2-40B4-BE49-F238E27FC236}">
                  <a16:creationId xmlns:a16="http://schemas.microsoft.com/office/drawing/2014/main" id="{704335C3-D73B-D977-182F-BBC0C0AD0F2E}"/>
                </a:ext>
              </a:extLst>
            </p:cNvPr>
            <p:cNvSpPr/>
            <p:nvPr/>
          </p:nvSpPr>
          <p:spPr bwMode="auto">
            <a:xfrm>
              <a:off x="1603375" y="1316038"/>
              <a:ext cx="368300" cy="395288"/>
            </a:xfrm>
            <a:custGeom>
              <a:avLst/>
              <a:gdLst>
                <a:gd name="T0" fmla="*/ 17 w 52"/>
                <a:gd name="T1" fmla="*/ 0 h 56"/>
                <a:gd name="T2" fmla="*/ 45 w 52"/>
                <a:gd name="T3" fmla="*/ 29 h 56"/>
                <a:gd name="T4" fmla="*/ 52 w 52"/>
                <a:gd name="T5" fmla="*/ 51 h 56"/>
                <a:gd name="T6" fmla="*/ 38 w 52"/>
                <a:gd name="T7" fmla="*/ 51 h 56"/>
                <a:gd name="T8" fmla="*/ 38 w 52"/>
                <a:gd name="T9" fmla="*/ 50 h 56"/>
                <a:gd name="T10" fmla="*/ 33 w 52"/>
                <a:gd name="T11" fmla="*/ 39 h 56"/>
                <a:gd name="T12" fmla="*/ 22 w 52"/>
                <a:gd name="T13" fmla="*/ 15 h 56"/>
                <a:gd name="T14" fmla="*/ 6 w 52"/>
                <a:gd name="T15" fmla="*/ 24 h 56"/>
                <a:gd name="T16" fmla="*/ 1 w 52"/>
                <a:gd name="T17" fmla="*/ 27 h 56"/>
                <a:gd name="T18" fmla="*/ 0 w 52"/>
                <a:gd name="T19" fmla="*/ 25 h 56"/>
                <a:gd name="T20" fmla="*/ 1 w 52"/>
                <a:gd name="T21" fmla="*/ 24 h 56"/>
                <a:gd name="T22" fmla="*/ 17 w 52"/>
                <a:gd name="T2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56">
                  <a:moveTo>
                    <a:pt x="17" y="0"/>
                  </a:moveTo>
                  <a:cubicBezTo>
                    <a:pt x="42" y="1"/>
                    <a:pt x="37" y="4"/>
                    <a:pt x="45" y="29"/>
                  </a:cubicBezTo>
                  <a:cubicBezTo>
                    <a:pt x="47" y="36"/>
                    <a:pt x="49" y="44"/>
                    <a:pt x="52" y="51"/>
                  </a:cubicBezTo>
                  <a:cubicBezTo>
                    <a:pt x="47" y="56"/>
                    <a:pt x="42" y="48"/>
                    <a:pt x="38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1" y="49"/>
                    <a:pt x="28" y="47"/>
                    <a:pt x="33" y="39"/>
                  </a:cubicBezTo>
                  <a:cubicBezTo>
                    <a:pt x="41" y="25"/>
                    <a:pt x="37" y="16"/>
                    <a:pt x="22" y="15"/>
                  </a:cubicBezTo>
                  <a:cubicBezTo>
                    <a:pt x="14" y="12"/>
                    <a:pt x="7" y="14"/>
                    <a:pt x="6" y="24"/>
                  </a:cubicBezTo>
                  <a:cubicBezTo>
                    <a:pt x="5" y="26"/>
                    <a:pt x="3" y="28"/>
                    <a:pt x="1" y="27"/>
                  </a:cubicBezTo>
                  <a:cubicBezTo>
                    <a:pt x="0" y="27"/>
                    <a:pt x="0" y="26"/>
                    <a:pt x="0" y="25"/>
                  </a:cubicBezTo>
                  <a:cubicBezTo>
                    <a:pt x="0" y="25"/>
                    <a:pt x="0" y="24"/>
                    <a:pt x="1" y="24"/>
                  </a:cubicBezTo>
                  <a:cubicBezTo>
                    <a:pt x="2" y="13"/>
                    <a:pt x="2" y="2"/>
                    <a:pt x="17" y="0"/>
                  </a:cubicBezTo>
                  <a:close/>
                </a:path>
              </a:pathLst>
            </a:custGeom>
            <a:solidFill>
              <a:srgbClr val="986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4">
              <a:extLst>
                <a:ext uri="{FF2B5EF4-FFF2-40B4-BE49-F238E27FC236}">
                  <a16:creationId xmlns:a16="http://schemas.microsoft.com/office/drawing/2014/main" id="{912F392D-16D6-1B8D-ACB5-7A9914D08D14}"/>
                </a:ext>
              </a:extLst>
            </p:cNvPr>
            <p:cNvSpPr/>
            <p:nvPr/>
          </p:nvSpPr>
          <p:spPr bwMode="auto">
            <a:xfrm>
              <a:off x="1539875" y="2781300"/>
              <a:ext cx="190500" cy="450850"/>
            </a:xfrm>
            <a:custGeom>
              <a:avLst/>
              <a:gdLst>
                <a:gd name="T0" fmla="*/ 13 w 27"/>
                <a:gd name="T1" fmla="*/ 2 h 64"/>
                <a:gd name="T2" fmla="*/ 23 w 27"/>
                <a:gd name="T3" fmla="*/ 2 h 64"/>
                <a:gd name="T4" fmla="*/ 20 w 27"/>
                <a:gd name="T5" fmla="*/ 24 h 64"/>
                <a:gd name="T6" fmla="*/ 11 w 27"/>
                <a:gd name="T7" fmla="*/ 64 h 64"/>
                <a:gd name="T8" fmla="*/ 0 w 27"/>
                <a:gd name="T9" fmla="*/ 49 h 64"/>
                <a:gd name="T10" fmla="*/ 13 w 27"/>
                <a:gd name="T11" fmla="*/ 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2"/>
                  </a:moveTo>
                  <a:cubicBezTo>
                    <a:pt x="16" y="0"/>
                    <a:pt x="20" y="0"/>
                    <a:pt x="23" y="2"/>
                  </a:cubicBezTo>
                  <a:cubicBezTo>
                    <a:pt x="27" y="10"/>
                    <a:pt x="22" y="17"/>
                    <a:pt x="20" y="24"/>
                  </a:cubicBezTo>
                  <a:cubicBezTo>
                    <a:pt x="15" y="37"/>
                    <a:pt x="13" y="51"/>
                    <a:pt x="11" y="64"/>
                  </a:cubicBezTo>
                  <a:cubicBezTo>
                    <a:pt x="3" y="64"/>
                    <a:pt x="2" y="63"/>
                    <a:pt x="0" y="49"/>
                  </a:cubicBezTo>
                  <a:cubicBezTo>
                    <a:pt x="6" y="34"/>
                    <a:pt x="8" y="18"/>
                    <a:pt x="13" y="2"/>
                  </a:cubicBezTo>
                  <a:close/>
                </a:path>
              </a:pathLst>
            </a:custGeom>
            <a:solidFill>
              <a:srgbClr val="E4C2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5">
              <a:extLst>
                <a:ext uri="{FF2B5EF4-FFF2-40B4-BE49-F238E27FC236}">
                  <a16:creationId xmlns:a16="http://schemas.microsoft.com/office/drawing/2014/main" id="{E3CA62D4-86A6-853A-2E4F-EE009F866E0D}"/>
                </a:ext>
              </a:extLst>
            </p:cNvPr>
            <p:cNvSpPr/>
            <p:nvPr/>
          </p:nvSpPr>
          <p:spPr bwMode="auto">
            <a:xfrm>
              <a:off x="1482725" y="1485900"/>
              <a:ext cx="198438" cy="465138"/>
            </a:xfrm>
            <a:custGeom>
              <a:avLst/>
              <a:gdLst>
                <a:gd name="T0" fmla="*/ 18 w 28"/>
                <a:gd name="T1" fmla="*/ 0 h 66"/>
                <a:gd name="T2" fmla="*/ 18 w 28"/>
                <a:gd name="T3" fmla="*/ 3 h 66"/>
                <a:gd name="T4" fmla="*/ 20 w 28"/>
                <a:gd name="T5" fmla="*/ 32 h 66"/>
                <a:gd name="T6" fmla="*/ 22 w 28"/>
                <a:gd name="T7" fmla="*/ 45 h 66"/>
                <a:gd name="T8" fmla="*/ 27 w 28"/>
                <a:gd name="T9" fmla="*/ 51 h 66"/>
                <a:gd name="T10" fmla="*/ 23 w 28"/>
                <a:gd name="T11" fmla="*/ 61 h 66"/>
                <a:gd name="T12" fmla="*/ 4 w 28"/>
                <a:gd name="T13" fmla="*/ 58 h 66"/>
                <a:gd name="T14" fmla="*/ 7 w 28"/>
                <a:gd name="T15" fmla="*/ 37 h 66"/>
                <a:gd name="T16" fmla="*/ 18 w 28"/>
                <a:gd name="T1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66">
                  <a:moveTo>
                    <a:pt x="18" y="0"/>
                  </a:moveTo>
                  <a:cubicBezTo>
                    <a:pt x="18" y="1"/>
                    <a:pt x="18" y="2"/>
                    <a:pt x="18" y="3"/>
                  </a:cubicBezTo>
                  <a:cubicBezTo>
                    <a:pt x="24" y="12"/>
                    <a:pt x="22" y="22"/>
                    <a:pt x="20" y="32"/>
                  </a:cubicBezTo>
                  <a:cubicBezTo>
                    <a:pt x="17" y="37"/>
                    <a:pt x="16" y="42"/>
                    <a:pt x="22" y="45"/>
                  </a:cubicBezTo>
                  <a:cubicBezTo>
                    <a:pt x="24" y="47"/>
                    <a:pt x="26" y="48"/>
                    <a:pt x="27" y="51"/>
                  </a:cubicBezTo>
                  <a:cubicBezTo>
                    <a:pt x="28" y="55"/>
                    <a:pt x="27" y="58"/>
                    <a:pt x="23" y="61"/>
                  </a:cubicBezTo>
                  <a:cubicBezTo>
                    <a:pt x="17" y="61"/>
                    <a:pt x="9" y="66"/>
                    <a:pt x="4" y="58"/>
                  </a:cubicBezTo>
                  <a:cubicBezTo>
                    <a:pt x="0" y="51"/>
                    <a:pt x="1" y="41"/>
                    <a:pt x="7" y="37"/>
                  </a:cubicBezTo>
                  <a:cubicBezTo>
                    <a:pt x="20" y="27"/>
                    <a:pt x="11" y="12"/>
                    <a:pt x="18" y="0"/>
                  </a:cubicBezTo>
                  <a:close/>
                </a:path>
              </a:pathLst>
            </a:custGeom>
            <a:solidFill>
              <a:srgbClr val="E6C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6">
              <a:extLst>
                <a:ext uri="{FF2B5EF4-FFF2-40B4-BE49-F238E27FC236}">
                  <a16:creationId xmlns:a16="http://schemas.microsoft.com/office/drawing/2014/main" id="{EE22778E-0F3F-A685-867E-8960A79FDF4B}"/>
                </a:ext>
              </a:extLst>
            </p:cNvPr>
            <p:cNvSpPr/>
            <p:nvPr/>
          </p:nvSpPr>
          <p:spPr bwMode="auto">
            <a:xfrm>
              <a:off x="1922463" y="1189037"/>
              <a:ext cx="284163" cy="133350"/>
            </a:xfrm>
            <a:custGeom>
              <a:avLst/>
              <a:gdLst>
                <a:gd name="T0" fmla="*/ 0 w 40"/>
                <a:gd name="T1" fmla="*/ 10 h 19"/>
                <a:gd name="T2" fmla="*/ 29 w 40"/>
                <a:gd name="T3" fmla="*/ 3 h 19"/>
                <a:gd name="T4" fmla="*/ 37 w 40"/>
                <a:gd name="T5" fmla="*/ 16 h 19"/>
                <a:gd name="T6" fmla="*/ 8 w 40"/>
                <a:gd name="T7" fmla="*/ 19 h 19"/>
                <a:gd name="T8" fmla="*/ 0 w 40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9">
                  <a:moveTo>
                    <a:pt x="0" y="10"/>
                  </a:moveTo>
                  <a:cubicBezTo>
                    <a:pt x="8" y="0"/>
                    <a:pt x="19" y="4"/>
                    <a:pt x="29" y="3"/>
                  </a:cubicBezTo>
                  <a:cubicBezTo>
                    <a:pt x="34" y="6"/>
                    <a:pt x="40" y="8"/>
                    <a:pt x="37" y="16"/>
                  </a:cubicBezTo>
                  <a:cubicBezTo>
                    <a:pt x="27" y="14"/>
                    <a:pt x="17" y="8"/>
                    <a:pt x="8" y="19"/>
                  </a:cubicBezTo>
                  <a:cubicBezTo>
                    <a:pt x="3" y="19"/>
                    <a:pt x="4" y="12"/>
                    <a:pt x="0" y="10"/>
                  </a:cubicBezTo>
                  <a:close/>
                </a:path>
              </a:pathLst>
            </a:custGeom>
            <a:solidFill>
              <a:srgbClr val="D48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7">
              <a:extLst>
                <a:ext uri="{FF2B5EF4-FFF2-40B4-BE49-F238E27FC236}">
                  <a16:creationId xmlns:a16="http://schemas.microsoft.com/office/drawing/2014/main" id="{6CA89A42-1CF7-1D4A-C98C-36DBE2CBEB28}"/>
                </a:ext>
              </a:extLst>
            </p:cNvPr>
            <p:cNvSpPr/>
            <p:nvPr/>
          </p:nvSpPr>
          <p:spPr bwMode="auto">
            <a:xfrm>
              <a:off x="1646238" y="1824038"/>
              <a:ext cx="120650" cy="161925"/>
            </a:xfrm>
            <a:custGeom>
              <a:avLst/>
              <a:gdLst>
                <a:gd name="T0" fmla="*/ 0 w 17"/>
                <a:gd name="T1" fmla="*/ 13 h 23"/>
                <a:gd name="T2" fmla="*/ 3 w 17"/>
                <a:gd name="T3" fmla="*/ 2 h 23"/>
                <a:gd name="T4" fmla="*/ 14 w 17"/>
                <a:gd name="T5" fmla="*/ 5 h 23"/>
                <a:gd name="T6" fmla="*/ 16 w 17"/>
                <a:gd name="T7" fmla="*/ 18 h 23"/>
                <a:gd name="T8" fmla="*/ 0 w 17"/>
                <a:gd name="T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3">
                  <a:moveTo>
                    <a:pt x="0" y="13"/>
                  </a:moveTo>
                  <a:cubicBezTo>
                    <a:pt x="1" y="9"/>
                    <a:pt x="2" y="6"/>
                    <a:pt x="3" y="2"/>
                  </a:cubicBezTo>
                  <a:cubicBezTo>
                    <a:pt x="7" y="1"/>
                    <a:pt x="11" y="0"/>
                    <a:pt x="14" y="5"/>
                  </a:cubicBezTo>
                  <a:cubicBezTo>
                    <a:pt x="16" y="9"/>
                    <a:pt x="17" y="13"/>
                    <a:pt x="16" y="18"/>
                  </a:cubicBezTo>
                  <a:cubicBezTo>
                    <a:pt x="8" y="23"/>
                    <a:pt x="5" y="15"/>
                    <a:pt x="0" y="13"/>
                  </a:cubicBezTo>
                  <a:close/>
                </a:path>
              </a:pathLst>
            </a:custGeom>
            <a:solidFill>
              <a:srgbClr val="826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8">
              <a:extLst>
                <a:ext uri="{FF2B5EF4-FFF2-40B4-BE49-F238E27FC236}">
                  <a16:creationId xmlns:a16="http://schemas.microsoft.com/office/drawing/2014/main" id="{6D5935DB-FB6B-A350-0F7A-4AC8C3C13BB4}"/>
                </a:ext>
              </a:extLst>
            </p:cNvPr>
            <p:cNvSpPr/>
            <p:nvPr/>
          </p:nvSpPr>
          <p:spPr bwMode="auto">
            <a:xfrm>
              <a:off x="1482725" y="3127375"/>
              <a:ext cx="163513" cy="168275"/>
            </a:xfrm>
            <a:custGeom>
              <a:avLst/>
              <a:gdLst>
                <a:gd name="T0" fmla="*/ 8 w 23"/>
                <a:gd name="T1" fmla="*/ 0 h 24"/>
                <a:gd name="T2" fmla="*/ 18 w 23"/>
                <a:gd name="T3" fmla="*/ 16 h 24"/>
                <a:gd name="T4" fmla="*/ 23 w 23"/>
                <a:gd name="T5" fmla="*/ 16 h 24"/>
                <a:gd name="T6" fmla="*/ 23 w 23"/>
                <a:gd name="T7" fmla="*/ 19 h 24"/>
                <a:gd name="T8" fmla="*/ 9 w 23"/>
                <a:gd name="T9" fmla="*/ 17 h 24"/>
                <a:gd name="T10" fmla="*/ 8 w 23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4">
                  <a:moveTo>
                    <a:pt x="8" y="0"/>
                  </a:moveTo>
                  <a:cubicBezTo>
                    <a:pt x="14" y="4"/>
                    <a:pt x="11" y="13"/>
                    <a:pt x="18" y="16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3" y="17"/>
                    <a:pt x="23" y="18"/>
                    <a:pt x="23" y="19"/>
                  </a:cubicBezTo>
                  <a:cubicBezTo>
                    <a:pt x="18" y="24"/>
                    <a:pt x="11" y="22"/>
                    <a:pt x="9" y="17"/>
                  </a:cubicBezTo>
                  <a:cubicBezTo>
                    <a:pt x="7" y="13"/>
                    <a:pt x="0" y="6"/>
                    <a:pt x="8" y="0"/>
                  </a:cubicBezTo>
                  <a:close/>
                </a:path>
              </a:pathLst>
            </a:custGeom>
            <a:solidFill>
              <a:srgbClr val="73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9">
              <a:extLst>
                <a:ext uri="{FF2B5EF4-FFF2-40B4-BE49-F238E27FC236}">
                  <a16:creationId xmlns:a16="http://schemas.microsoft.com/office/drawing/2014/main" id="{72B249CC-869E-7B3D-9A3D-87924747112A}"/>
                </a:ext>
              </a:extLst>
            </p:cNvPr>
            <p:cNvSpPr/>
            <p:nvPr/>
          </p:nvSpPr>
          <p:spPr bwMode="auto">
            <a:xfrm>
              <a:off x="2092325" y="1598613"/>
              <a:ext cx="128588" cy="119063"/>
            </a:xfrm>
            <a:custGeom>
              <a:avLst/>
              <a:gdLst>
                <a:gd name="T0" fmla="*/ 0 w 18"/>
                <a:gd name="T1" fmla="*/ 13 h 17"/>
                <a:gd name="T2" fmla="*/ 6 w 18"/>
                <a:gd name="T3" fmla="*/ 3 h 17"/>
                <a:gd name="T4" fmla="*/ 18 w 18"/>
                <a:gd name="T5" fmla="*/ 8 h 17"/>
                <a:gd name="T6" fmla="*/ 0 w 18"/>
                <a:gd name="T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2" y="10"/>
                    <a:pt x="4" y="6"/>
                    <a:pt x="6" y="3"/>
                  </a:cubicBezTo>
                  <a:cubicBezTo>
                    <a:pt x="12" y="0"/>
                    <a:pt x="15" y="3"/>
                    <a:pt x="18" y="8"/>
                  </a:cubicBezTo>
                  <a:cubicBezTo>
                    <a:pt x="13" y="13"/>
                    <a:pt x="7" y="17"/>
                    <a:pt x="0" y="13"/>
                  </a:cubicBezTo>
                  <a:close/>
                </a:path>
              </a:pathLst>
            </a:custGeom>
            <a:solidFill>
              <a:srgbClr val="6F6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0">
              <a:extLst>
                <a:ext uri="{FF2B5EF4-FFF2-40B4-BE49-F238E27FC236}">
                  <a16:creationId xmlns:a16="http://schemas.microsoft.com/office/drawing/2014/main" id="{576ABB96-FAF5-FC6B-4366-D514374623B1}"/>
                </a:ext>
              </a:extLst>
            </p:cNvPr>
            <p:cNvSpPr/>
            <p:nvPr/>
          </p:nvSpPr>
          <p:spPr bwMode="auto">
            <a:xfrm>
              <a:off x="2000250" y="3127375"/>
              <a:ext cx="114300" cy="176213"/>
            </a:xfrm>
            <a:custGeom>
              <a:avLst/>
              <a:gdLst>
                <a:gd name="T0" fmla="*/ 5 w 16"/>
                <a:gd name="T1" fmla="*/ 0 h 25"/>
                <a:gd name="T2" fmla="*/ 16 w 16"/>
                <a:gd name="T3" fmla="*/ 19 h 25"/>
                <a:gd name="T4" fmla="*/ 9 w 16"/>
                <a:gd name="T5" fmla="*/ 17 h 25"/>
                <a:gd name="T6" fmla="*/ 5 w 16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5">
                  <a:moveTo>
                    <a:pt x="5" y="0"/>
                  </a:moveTo>
                  <a:cubicBezTo>
                    <a:pt x="13" y="4"/>
                    <a:pt x="11" y="14"/>
                    <a:pt x="16" y="19"/>
                  </a:cubicBezTo>
                  <a:cubicBezTo>
                    <a:pt x="11" y="25"/>
                    <a:pt x="11" y="19"/>
                    <a:pt x="9" y="17"/>
                  </a:cubicBezTo>
                  <a:cubicBezTo>
                    <a:pt x="5" y="12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69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1">
              <a:extLst>
                <a:ext uri="{FF2B5EF4-FFF2-40B4-BE49-F238E27FC236}">
                  <a16:creationId xmlns:a16="http://schemas.microsoft.com/office/drawing/2014/main" id="{3A28BDA1-1B36-CC52-585F-E2D0F8AF3E3E}"/>
                </a:ext>
              </a:extLst>
            </p:cNvPr>
            <p:cNvSpPr/>
            <p:nvPr/>
          </p:nvSpPr>
          <p:spPr bwMode="auto">
            <a:xfrm>
              <a:off x="1595438" y="1358900"/>
              <a:ext cx="200025" cy="500063"/>
            </a:xfrm>
            <a:custGeom>
              <a:avLst/>
              <a:gdLst>
                <a:gd name="T0" fmla="*/ 21 w 28"/>
                <a:gd name="T1" fmla="*/ 71 h 71"/>
                <a:gd name="T2" fmla="*/ 10 w 28"/>
                <a:gd name="T3" fmla="*/ 68 h 71"/>
                <a:gd name="T4" fmla="*/ 5 w 28"/>
                <a:gd name="T5" fmla="*/ 65 h 71"/>
                <a:gd name="T6" fmla="*/ 0 w 28"/>
                <a:gd name="T7" fmla="*/ 52 h 71"/>
                <a:gd name="T8" fmla="*/ 2 w 28"/>
                <a:gd name="T9" fmla="*/ 21 h 71"/>
                <a:gd name="T10" fmla="*/ 5 w 28"/>
                <a:gd name="T11" fmla="*/ 15 h 71"/>
                <a:gd name="T12" fmla="*/ 22 w 28"/>
                <a:gd name="T13" fmla="*/ 8 h 71"/>
                <a:gd name="T14" fmla="*/ 25 w 28"/>
                <a:gd name="T15" fmla="*/ 29 h 71"/>
                <a:gd name="T16" fmla="*/ 23 w 28"/>
                <a:gd name="T17" fmla="*/ 47 h 71"/>
                <a:gd name="T18" fmla="*/ 21 w 28"/>
                <a:gd name="T1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71">
                  <a:moveTo>
                    <a:pt x="21" y="71"/>
                  </a:moveTo>
                  <a:cubicBezTo>
                    <a:pt x="17" y="70"/>
                    <a:pt x="13" y="69"/>
                    <a:pt x="10" y="68"/>
                  </a:cubicBezTo>
                  <a:cubicBezTo>
                    <a:pt x="8" y="67"/>
                    <a:pt x="6" y="66"/>
                    <a:pt x="5" y="65"/>
                  </a:cubicBezTo>
                  <a:cubicBezTo>
                    <a:pt x="1" y="61"/>
                    <a:pt x="0" y="57"/>
                    <a:pt x="0" y="52"/>
                  </a:cubicBezTo>
                  <a:cubicBezTo>
                    <a:pt x="3" y="42"/>
                    <a:pt x="0" y="31"/>
                    <a:pt x="2" y="21"/>
                  </a:cubicBezTo>
                  <a:cubicBezTo>
                    <a:pt x="3" y="19"/>
                    <a:pt x="4" y="17"/>
                    <a:pt x="5" y="15"/>
                  </a:cubicBezTo>
                  <a:cubicBezTo>
                    <a:pt x="7" y="2"/>
                    <a:pt x="11" y="0"/>
                    <a:pt x="22" y="8"/>
                  </a:cubicBezTo>
                  <a:cubicBezTo>
                    <a:pt x="23" y="15"/>
                    <a:pt x="22" y="22"/>
                    <a:pt x="25" y="29"/>
                  </a:cubicBezTo>
                  <a:cubicBezTo>
                    <a:pt x="27" y="34"/>
                    <a:pt x="28" y="41"/>
                    <a:pt x="23" y="47"/>
                  </a:cubicBezTo>
                  <a:cubicBezTo>
                    <a:pt x="17" y="55"/>
                    <a:pt x="24" y="63"/>
                    <a:pt x="21" y="71"/>
                  </a:cubicBezTo>
                  <a:close/>
                </a:path>
              </a:pathLst>
            </a:custGeom>
            <a:solidFill>
              <a:srgbClr val="A35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2">
              <a:extLst>
                <a:ext uri="{FF2B5EF4-FFF2-40B4-BE49-F238E27FC236}">
                  <a16:creationId xmlns:a16="http://schemas.microsoft.com/office/drawing/2014/main" id="{E3AE278D-C103-864D-433B-B79E50E2F2AD}"/>
                </a:ext>
              </a:extLst>
            </p:cNvPr>
            <p:cNvSpPr/>
            <p:nvPr/>
          </p:nvSpPr>
          <p:spPr bwMode="auto">
            <a:xfrm>
              <a:off x="1681163" y="1379538"/>
              <a:ext cx="227013" cy="309563"/>
            </a:xfrm>
            <a:custGeom>
              <a:avLst/>
              <a:gdLst>
                <a:gd name="T0" fmla="*/ 11 w 32"/>
                <a:gd name="T1" fmla="*/ 44 h 44"/>
                <a:gd name="T2" fmla="*/ 6 w 32"/>
                <a:gd name="T3" fmla="*/ 17 h 44"/>
                <a:gd name="T4" fmla="*/ 10 w 32"/>
                <a:gd name="T5" fmla="*/ 5 h 44"/>
                <a:gd name="T6" fmla="*/ 25 w 32"/>
                <a:gd name="T7" fmla="*/ 6 h 44"/>
                <a:gd name="T8" fmla="*/ 24 w 32"/>
                <a:gd name="T9" fmla="*/ 33 h 44"/>
                <a:gd name="T10" fmla="*/ 27 w 32"/>
                <a:gd name="T11" fmla="*/ 41 h 44"/>
                <a:gd name="T12" fmla="*/ 11 w 32"/>
                <a:gd name="T1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4">
                  <a:moveTo>
                    <a:pt x="11" y="44"/>
                  </a:moveTo>
                  <a:cubicBezTo>
                    <a:pt x="12" y="35"/>
                    <a:pt x="13" y="25"/>
                    <a:pt x="6" y="17"/>
                  </a:cubicBezTo>
                  <a:cubicBezTo>
                    <a:pt x="0" y="10"/>
                    <a:pt x="11" y="10"/>
                    <a:pt x="10" y="5"/>
                  </a:cubicBezTo>
                  <a:cubicBezTo>
                    <a:pt x="16" y="0"/>
                    <a:pt x="22" y="0"/>
                    <a:pt x="25" y="6"/>
                  </a:cubicBezTo>
                  <a:cubicBezTo>
                    <a:pt x="30" y="14"/>
                    <a:pt x="32" y="25"/>
                    <a:pt x="24" y="33"/>
                  </a:cubicBezTo>
                  <a:cubicBezTo>
                    <a:pt x="16" y="40"/>
                    <a:pt x="26" y="39"/>
                    <a:pt x="27" y="41"/>
                  </a:cubicBezTo>
                  <a:cubicBezTo>
                    <a:pt x="21" y="42"/>
                    <a:pt x="16" y="43"/>
                    <a:pt x="11" y="44"/>
                  </a:cubicBezTo>
                  <a:close/>
                </a:path>
              </a:pathLst>
            </a:custGeom>
            <a:solidFill>
              <a:srgbClr val="EEA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3">
              <a:extLst>
                <a:ext uri="{FF2B5EF4-FFF2-40B4-BE49-F238E27FC236}">
                  <a16:creationId xmlns:a16="http://schemas.microsoft.com/office/drawing/2014/main" id="{DC21DC28-978D-85F1-AA74-953E78D99219}"/>
                </a:ext>
              </a:extLst>
            </p:cNvPr>
            <p:cNvSpPr/>
            <p:nvPr/>
          </p:nvSpPr>
          <p:spPr bwMode="auto">
            <a:xfrm>
              <a:off x="1887538" y="1258888"/>
              <a:ext cx="112713" cy="163513"/>
            </a:xfrm>
            <a:custGeom>
              <a:avLst/>
              <a:gdLst>
                <a:gd name="T0" fmla="*/ 5 w 16"/>
                <a:gd name="T1" fmla="*/ 0 h 23"/>
                <a:gd name="T2" fmla="*/ 13 w 16"/>
                <a:gd name="T3" fmla="*/ 9 h 23"/>
                <a:gd name="T4" fmla="*/ 16 w 16"/>
                <a:gd name="T5" fmla="*/ 23 h 23"/>
                <a:gd name="T6" fmla="*/ 6 w 16"/>
                <a:gd name="T7" fmla="*/ 14 h 23"/>
                <a:gd name="T8" fmla="*/ 5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5" y="0"/>
                  </a:moveTo>
                  <a:cubicBezTo>
                    <a:pt x="8" y="3"/>
                    <a:pt x="11" y="6"/>
                    <a:pt x="13" y="9"/>
                  </a:cubicBezTo>
                  <a:cubicBezTo>
                    <a:pt x="14" y="13"/>
                    <a:pt x="15" y="17"/>
                    <a:pt x="16" y="23"/>
                  </a:cubicBezTo>
                  <a:cubicBezTo>
                    <a:pt x="12" y="19"/>
                    <a:pt x="9" y="17"/>
                    <a:pt x="6" y="14"/>
                  </a:cubicBezTo>
                  <a:cubicBezTo>
                    <a:pt x="6" y="9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B46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4">
              <a:extLst>
                <a:ext uri="{FF2B5EF4-FFF2-40B4-BE49-F238E27FC236}">
                  <a16:creationId xmlns:a16="http://schemas.microsoft.com/office/drawing/2014/main" id="{F8CE8A97-3DE8-3A34-F79B-155059957370}"/>
                </a:ext>
              </a:extLst>
            </p:cNvPr>
            <p:cNvSpPr/>
            <p:nvPr/>
          </p:nvSpPr>
          <p:spPr bwMode="auto">
            <a:xfrm>
              <a:off x="1560513" y="1724025"/>
              <a:ext cx="71438" cy="92075"/>
            </a:xfrm>
            <a:custGeom>
              <a:avLst/>
              <a:gdLst>
                <a:gd name="T0" fmla="*/ 5 w 10"/>
                <a:gd name="T1" fmla="*/ 0 h 13"/>
                <a:gd name="T2" fmla="*/ 10 w 10"/>
                <a:gd name="T3" fmla="*/ 13 h 13"/>
                <a:gd name="T4" fmla="*/ 5 w 10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10" y="3"/>
                    <a:pt x="10" y="8"/>
                    <a:pt x="10" y="13"/>
                  </a:cubicBezTo>
                  <a:cubicBezTo>
                    <a:pt x="2" y="11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76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1" name="Grupo 40">
            <a:extLst>
              <a:ext uri="{FF2B5EF4-FFF2-40B4-BE49-F238E27FC236}">
                <a16:creationId xmlns:a16="http://schemas.microsoft.com/office/drawing/2014/main" id="{D273685C-917C-AF2F-BA17-249300FB17A1}"/>
              </a:ext>
            </a:extLst>
          </p:cNvPr>
          <p:cNvGrpSpPr/>
          <p:nvPr/>
        </p:nvGrpSpPr>
        <p:grpSpPr>
          <a:xfrm>
            <a:off x="4032992" y="1237801"/>
            <a:ext cx="1192213" cy="2114551"/>
            <a:chOff x="1276350" y="1189037"/>
            <a:chExt cx="1192213" cy="2114551"/>
          </a:xfrm>
        </p:grpSpPr>
        <p:sp>
          <p:nvSpPr>
            <p:cNvPr id="42" name="Freeform 5">
              <a:extLst>
                <a:ext uri="{FF2B5EF4-FFF2-40B4-BE49-F238E27FC236}">
                  <a16:creationId xmlns:a16="http://schemas.microsoft.com/office/drawing/2014/main" id="{8C62B379-AC0F-84E6-4CE5-C558976A0027}"/>
                </a:ext>
              </a:extLst>
            </p:cNvPr>
            <p:cNvSpPr/>
            <p:nvPr/>
          </p:nvSpPr>
          <p:spPr bwMode="auto">
            <a:xfrm>
              <a:off x="1908175" y="1498600"/>
              <a:ext cx="220663" cy="225425"/>
            </a:xfrm>
            <a:custGeom>
              <a:avLst/>
              <a:gdLst>
                <a:gd name="T0" fmla="*/ 18 w 139"/>
                <a:gd name="T1" fmla="*/ 0 h 142"/>
                <a:gd name="T2" fmla="*/ 0 w 139"/>
                <a:gd name="T3" fmla="*/ 102 h 142"/>
                <a:gd name="T4" fmla="*/ 130 w 139"/>
                <a:gd name="T5" fmla="*/ 142 h 142"/>
                <a:gd name="T6" fmla="*/ 139 w 139"/>
                <a:gd name="T7" fmla="*/ 111 h 142"/>
                <a:gd name="T8" fmla="*/ 139 w 139"/>
                <a:gd name="T9" fmla="*/ 31 h 142"/>
                <a:gd name="T10" fmla="*/ 94 w 139"/>
                <a:gd name="T11" fmla="*/ 0 h 142"/>
                <a:gd name="T12" fmla="*/ 18 w 139"/>
                <a:gd name="T1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42">
                  <a:moveTo>
                    <a:pt x="18" y="0"/>
                  </a:moveTo>
                  <a:lnTo>
                    <a:pt x="0" y="102"/>
                  </a:lnTo>
                  <a:lnTo>
                    <a:pt x="130" y="142"/>
                  </a:lnTo>
                  <a:lnTo>
                    <a:pt x="139" y="111"/>
                  </a:lnTo>
                  <a:lnTo>
                    <a:pt x="139" y="31"/>
                  </a:lnTo>
                  <a:lnTo>
                    <a:pt x="94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2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6">
              <a:extLst>
                <a:ext uri="{FF2B5EF4-FFF2-40B4-BE49-F238E27FC236}">
                  <a16:creationId xmlns:a16="http://schemas.microsoft.com/office/drawing/2014/main" id="{98A269C1-C259-E303-68D4-984DEB928561}"/>
                </a:ext>
              </a:extLst>
            </p:cNvPr>
            <p:cNvSpPr/>
            <p:nvPr/>
          </p:nvSpPr>
          <p:spPr bwMode="auto">
            <a:xfrm>
              <a:off x="1276350" y="1647825"/>
              <a:ext cx="1050925" cy="1182688"/>
            </a:xfrm>
            <a:custGeom>
              <a:avLst/>
              <a:gdLst>
                <a:gd name="T0" fmla="*/ 123 w 148"/>
                <a:gd name="T1" fmla="*/ 76 h 168"/>
                <a:gd name="T2" fmla="*/ 142 w 148"/>
                <a:gd name="T3" fmla="*/ 104 h 168"/>
                <a:gd name="T4" fmla="*/ 140 w 148"/>
                <a:gd name="T5" fmla="*/ 128 h 168"/>
                <a:gd name="T6" fmla="*/ 128 w 148"/>
                <a:gd name="T7" fmla="*/ 145 h 168"/>
                <a:gd name="T8" fmla="*/ 111 w 148"/>
                <a:gd name="T9" fmla="*/ 153 h 168"/>
                <a:gd name="T10" fmla="*/ 97 w 148"/>
                <a:gd name="T11" fmla="*/ 160 h 168"/>
                <a:gd name="T12" fmla="*/ 82 w 148"/>
                <a:gd name="T13" fmla="*/ 168 h 168"/>
                <a:gd name="T14" fmla="*/ 65 w 148"/>
                <a:gd name="T15" fmla="*/ 167 h 168"/>
                <a:gd name="T16" fmla="*/ 59 w 148"/>
                <a:gd name="T17" fmla="*/ 166 h 168"/>
                <a:gd name="T18" fmla="*/ 50 w 148"/>
                <a:gd name="T19" fmla="*/ 163 h 168"/>
                <a:gd name="T20" fmla="*/ 30 w 148"/>
                <a:gd name="T21" fmla="*/ 154 h 168"/>
                <a:gd name="T22" fmla="*/ 1 w 148"/>
                <a:gd name="T23" fmla="*/ 134 h 168"/>
                <a:gd name="T24" fmla="*/ 4 w 148"/>
                <a:gd name="T25" fmla="*/ 126 h 168"/>
                <a:gd name="T26" fmla="*/ 63 w 148"/>
                <a:gd name="T27" fmla="*/ 57 h 168"/>
                <a:gd name="T28" fmla="*/ 68 w 148"/>
                <a:gd name="T29" fmla="*/ 43 h 168"/>
                <a:gd name="T30" fmla="*/ 63 w 148"/>
                <a:gd name="T31" fmla="*/ 30 h 168"/>
                <a:gd name="T32" fmla="*/ 66 w 148"/>
                <a:gd name="T33" fmla="*/ 5 h 168"/>
                <a:gd name="T34" fmla="*/ 82 w 148"/>
                <a:gd name="T35" fmla="*/ 2 h 168"/>
                <a:gd name="T36" fmla="*/ 85 w 148"/>
                <a:gd name="T37" fmla="*/ 4 h 168"/>
                <a:gd name="T38" fmla="*/ 100 w 148"/>
                <a:gd name="T39" fmla="*/ 21 h 168"/>
                <a:gd name="T40" fmla="*/ 99 w 148"/>
                <a:gd name="T41" fmla="*/ 37 h 168"/>
                <a:gd name="T42" fmla="*/ 107 w 148"/>
                <a:gd name="T43" fmla="*/ 60 h 168"/>
                <a:gd name="T44" fmla="*/ 123 w 148"/>
                <a:gd name="T45" fmla="*/ 7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8" h="168">
                  <a:moveTo>
                    <a:pt x="123" y="76"/>
                  </a:moveTo>
                  <a:cubicBezTo>
                    <a:pt x="129" y="85"/>
                    <a:pt x="135" y="94"/>
                    <a:pt x="142" y="104"/>
                  </a:cubicBezTo>
                  <a:cubicBezTo>
                    <a:pt x="147" y="112"/>
                    <a:pt x="148" y="119"/>
                    <a:pt x="140" y="128"/>
                  </a:cubicBezTo>
                  <a:cubicBezTo>
                    <a:pt x="136" y="133"/>
                    <a:pt x="129" y="137"/>
                    <a:pt x="128" y="145"/>
                  </a:cubicBezTo>
                  <a:cubicBezTo>
                    <a:pt x="124" y="151"/>
                    <a:pt x="118" y="153"/>
                    <a:pt x="111" y="153"/>
                  </a:cubicBezTo>
                  <a:cubicBezTo>
                    <a:pt x="105" y="153"/>
                    <a:pt x="101" y="156"/>
                    <a:pt x="97" y="160"/>
                  </a:cubicBezTo>
                  <a:cubicBezTo>
                    <a:pt x="91" y="161"/>
                    <a:pt x="84" y="161"/>
                    <a:pt x="82" y="168"/>
                  </a:cubicBezTo>
                  <a:cubicBezTo>
                    <a:pt x="76" y="165"/>
                    <a:pt x="71" y="158"/>
                    <a:pt x="65" y="167"/>
                  </a:cubicBezTo>
                  <a:cubicBezTo>
                    <a:pt x="63" y="167"/>
                    <a:pt x="61" y="167"/>
                    <a:pt x="59" y="166"/>
                  </a:cubicBezTo>
                  <a:cubicBezTo>
                    <a:pt x="56" y="165"/>
                    <a:pt x="52" y="166"/>
                    <a:pt x="50" y="163"/>
                  </a:cubicBezTo>
                  <a:cubicBezTo>
                    <a:pt x="45" y="157"/>
                    <a:pt x="40" y="152"/>
                    <a:pt x="30" y="154"/>
                  </a:cubicBezTo>
                  <a:cubicBezTo>
                    <a:pt x="23" y="156"/>
                    <a:pt x="4" y="141"/>
                    <a:pt x="1" y="134"/>
                  </a:cubicBezTo>
                  <a:cubicBezTo>
                    <a:pt x="0" y="131"/>
                    <a:pt x="2" y="129"/>
                    <a:pt x="4" y="126"/>
                  </a:cubicBezTo>
                  <a:cubicBezTo>
                    <a:pt x="19" y="99"/>
                    <a:pt x="37" y="75"/>
                    <a:pt x="63" y="57"/>
                  </a:cubicBezTo>
                  <a:cubicBezTo>
                    <a:pt x="67" y="53"/>
                    <a:pt x="70" y="49"/>
                    <a:pt x="68" y="43"/>
                  </a:cubicBezTo>
                  <a:cubicBezTo>
                    <a:pt x="64" y="39"/>
                    <a:pt x="64" y="34"/>
                    <a:pt x="63" y="30"/>
                  </a:cubicBezTo>
                  <a:cubicBezTo>
                    <a:pt x="64" y="21"/>
                    <a:pt x="59" y="12"/>
                    <a:pt x="66" y="5"/>
                  </a:cubicBezTo>
                  <a:cubicBezTo>
                    <a:pt x="71" y="2"/>
                    <a:pt x="76" y="0"/>
                    <a:pt x="82" y="2"/>
                  </a:cubicBezTo>
                  <a:cubicBezTo>
                    <a:pt x="83" y="2"/>
                    <a:pt x="84" y="3"/>
                    <a:pt x="85" y="4"/>
                  </a:cubicBezTo>
                  <a:cubicBezTo>
                    <a:pt x="87" y="12"/>
                    <a:pt x="91" y="19"/>
                    <a:pt x="100" y="21"/>
                  </a:cubicBezTo>
                  <a:cubicBezTo>
                    <a:pt x="104" y="27"/>
                    <a:pt x="102" y="32"/>
                    <a:pt x="99" y="37"/>
                  </a:cubicBezTo>
                  <a:cubicBezTo>
                    <a:pt x="95" y="47"/>
                    <a:pt x="96" y="54"/>
                    <a:pt x="107" y="60"/>
                  </a:cubicBezTo>
                  <a:cubicBezTo>
                    <a:pt x="114" y="63"/>
                    <a:pt x="119" y="69"/>
                    <a:pt x="123" y="76"/>
                  </a:cubicBezTo>
                  <a:close/>
                </a:path>
              </a:pathLst>
            </a:custGeom>
            <a:solidFill>
              <a:srgbClr val="F7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7">
              <a:extLst>
                <a:ext uri="{FF2B5EF4-FFF2-40B4-BE49-F238E27FC236}">
                  <a16:creationId xmlns:a16="http://schemas.microsoft.com/office/drawing/2014/main" id="{28731F7E-0E20-A5E9-CC1B-086C7A8D5021}"/>
                </a:ext>
              </a:extLst>
            </p:cNvPr>
            <p:cNvSpPr/>
            <p:nvPr/>
          </p:nvSpPr>
          <p:spPr bwMode="auto">
            <a:xfrm>
              <a:off x="1916113" y="1590675"/>
              <a:ext cx="517525" cy="592138"/>
            </a:xfrm>
            <a:custGeom>
              <a:avLst/>
              <a:gdLst>
                <a:gd name="T0" fmla="*/ 33 w 73"/>
                <a:gd name="T1" fmla="*/ 84 h 84"/>
                <a:gd name="T2" fmla="*/ 16 w 73"/>
                <a:gd name="T3" fmla="*/ 71 h 84"/>
                <a:gd name="T4" fmla="*/ 8 w 73"/>
                <a:gd name="T5" fmla="*/ 41 h 84"/>
                <a:gd name="T6" fmla="*/ 10 w 73"/>
                <a:gd name="T7" fmla="*/ 30 h 84"/>
                <a:gd name="T8" fmla="*/ 45 w 73"/>
                <a:gd name="T9" fmla="*/ 21 h 84"/>
                <a:gd name="T10" fmla="*/ 55 w 73"/>
                <a:gd name="T11" fmla="*/ 30 h 84"/>
                <a:gd name="T12" fmla="*/ 57 w 73"/>
                <a:gd name="T13" fmla="*/ 6 h 84"/>
                <a:gd name="T14" fmla="*/ 70 w 73"/>
                <a:gd name="T15" fmla="*/ 4 h 84"/>
                <a:gd name="T16" fmla="*/ 72 w 73"/>
                <a:gd name="T17" fmla="*/ 34 h 84"/>
                <a:gd name="T18" fmla="*/ 59 w 73"/>
                <a:gd name="T19" fmla="*/ 53 h 84"/>
                <a:gd name="T20" fmla="*/ 37 w 73"/>
                <a:gd name="T21" fmla="*/ 44 h 84"/>
                <a:gd name="T22" fmla="*/ 33 w 73"/>
                <a:gd name="T2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84">
                  <a:moveTo>
                    <a:pt x="33" y="84"/>
                  </a:moveTo>
                  <a:cubicBezTo>
                    <a:pt x="27" y="80"/>
                    <a:pt x="22" y="74"/>
                    <a:pt x="16" y="71"/>
                  </a:cubicBezTo>
                  <a:cubicBezTo>
                    <a:pt x="0" y="65"/>
                    <a:pt x="1" y="54"/>
                    <a:pt x="8" y="41"/>
                  </a:cubicBezTo>
                  <a:cubicBezTo>
                    <a:pt x="9" y="38"/>
                    <a:pt x="10" y="34"/>
                    <a:pt x="10" y="30"/>
                  </a:cubicBezTo>
                  <a:cubicBezTo>
                    <a:pt x="21" y="25"/>
                    <a:pt x="33" y="22"/>
                    <a:pt x="45" y="21"/>
                  </a:cubicBezTo>
                  <a:cubicBezTo>
                    <a:pt x="49" y="22"/>
                    <a:pt x="50" y="27"/>
                    <a:pt x="55" y="30"/>
                  </a:cubicBezTo>
                  <a:cubicBezTo>
                    <a:pt x="58" y="22"/>
                    <a:pt x="55" y="14"/>
                    <a:pt x="57" y="6"/>
                  </a:cubicBezTo>
                  <a:cubicBezTo>
                    <a:pt x="60" y="1"/>
                    <a:pt x="65" y="0"/>
                    <a:pt x="70" y="4"/>
                  </a:cubicBezTo>
                  <a:cubicBezTo>
                    <a:pt x="72" y="14"/>
                    <a:pt x="73" y="23"/>
                    <a:pt x="72" y="34"/>
                  </a:cubicBezTo>
                  <a:cubicBezTo>
                    <a:pt x="71" y="42"/>
                    <a:pt x="68" y="50"/>
                    <a:pt x="59" y="53"/>
                  </a:cubicBezTo>
                  <a:cubicBezTo>
                    <a:pt x="50" y="56"/>
                    <a:pt x="42" y="54"/>
                    <a:pt x="37" y="44"/>
                  </a:cubicBezTo>
                  <a:cubicBezTo>
                    <a:pt x="29" y="57"/>
                    <a:pt x="31" y="71"/>
                    <a:pt x="33" y="84"/>
                  </a:cubicBezTo>
                  <a:close/>
                </a:path>
              </a:pathLst>
            </a:custGeom>
            <a:solidFill>
              <a:srgbClr val="353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8">
              <a:extLst>
                <a:ext uri="{FF2B5EF4-FFF2-40B4-BE49-F238E27FC236}">
                  <a16:creationId xmlns:a16="http://schemas.microsoft.com/office/drawing/2014/main" id="{4878D3D9-12BA-888E-6E72-28970ACDE9D0}"/>
                </a:ext>
              </a:extLst>
            </p:cNvPr>
            <p:cNvSpPr/>
            <p:nvPr/>
          </p:nvSpPr>
          <p:spPr bwMode="auto">
            <a:xfrm>
              <a:off x="2022475" y="2668588"/>
              <a:ext cx="411163" cy="600075"/>
            </a:xfrm>
            <a:custGeom>
              <a:avLst/>
              <a:gdLst>
                <a:gd name="T0" fmla="*/ 5 w 58"/>
                <a:gd name="T1" fmla="*/ 6 h 85"/>
                <a:gd name="T2" fmla="*/ 23 w 58"/>
                <a:gd name="T3" fmla="*/ 0 h 85"/>
                <a:gd name="T4" fmla="*/ 40 w 58"/>
                <a:gd name="T5" fmla="*/ 68 h 85"/>
                <a:gd name="T6" fmla="*/ 58 w 58"/>
                <a:gd name="T7" fmla="*/ 82 h 85"/>
                <a:gd name="T8" fmla="*/ 29 w 58"/>
                <a:gd name="T9" fmla="*/ 84 h 85"/>
                <a:gd name="T10" fmla="*/ 26 w 58"/>
                <a:gd name="T11" fmla="*/ 81 h 85"/>
                <a:gd name="T12" fmla="*/ 10 w 58"/>
                <a:gd name="T13" fmla="*/ 24 h 85"/>
                <a:gd name="T14" fmla="*/ 5 w 58"/>
                <a:gd name="T15" fmla="*/ 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85">
                  <a:moveTo>
                    <a:pt x="5" y="6"/>
                  </a:moveTo>
                  <a:cubicBezTo>
                    <a:pt x="12" y="6"/>
                    <a:pt x="16" y="0"/>
                    <a:pt x="23" y="0"/>
                  </a:cubicBezTo>
                  <a:cubicBezTo>
                    <a:pt x="29" y="23"/>
                    <a:pt x="35" y="46"/>
                    <a:pt x="40" y="68"/>
                  </a:cubicBezTo>
                  <a:cubicBezTo>
                    <a:pt x="42" y="78"/>
                    <a:pt x="51" y="78"/>
                    <a:pt x="58" y="82"/>
                  </a:cubicBezTo>
                  <a:cubicBezTo>
                    <a:pt x="48" y="85"/>
                    <a:pt x="38" y="83"/>
                    <a:pt x="29" y="84"/>
                  </a:cubicBezTo>
                  <a:cubicBezTo>
                    <a:pt x="27" y="84"/>
                    <a:pt x="26" y="83"/>
                    <a:pt x="26" y="81"/>
                  </a:cubicBezTo>
                  <a:cubicBezTo>
                    <a:pt x="25" y="61"/>
                    <a:pt x="15" y="43"/>
                    <a:pt x="10" y="24"/>
                  </a:cubicBezTo>
                  <a:cubicBezTo>
                    <a:pt x="4" y="19"/>
                    <a:pt x="0" y="13"/>
                    <a:pt x="5" y="6"/>
                  </a:cubicBezTo>
                  <a:close/>
                </a:path>
              </a:pathLst>
            </a:custGeom>
            <a:solidFill>
              <a:srgbClr val="353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9">
              <a:extLst>
                <a:ext uri="{FF2B5EF4-FFF2-40B4-BE49-F238E27FC236}">
                  <a16:creationId xmlns:a16="http://schemas.microsoft.com/office/drawing/2014/main" id="{7BCFB1F8-FAF0-D535-A9B8-6A0984D98D13}"/>
                </a:ext>
              </a:extLst>
            </p:cNvPr>
            <p:cNvSpPr/>
            <p:nvPr/>
          </p:nvSpPr>
          <p:spPr bwMode="auto">
            <a:xfrm>
              <a:off x="1631950" y="2740025"/>
              <a:ext cx="241300" cy="520700"/>
            </a:xfrm>
            <a:custGeom>
              <a:avLst/>
              <a:gdLst>
                <a:gd name="T0" fmla="*/ 13 w 34"/>
                <a:gd name="T1" fmla="*/ 11 h 74"/>
                <a:gd name="T2" fmla="*/ 18 w 34"/>
                <a:gd name="T3" fmla="*/ 0 h 74"/>
                <a:gd name="T4" fmla="*/ 32 w 34"/>
                <a:gd name="T5" fmla="*/ 13 h 74"/>
                <a:gd name="T6" fmla="*/ 21 w 34"/>
                <a:gd name="T7" fmla="*/ 48 h 74"/>
                <a:gd name="T8" fmla="*/ 34 w 34"/>
                <a:gd name="T9" fmla="*/ 71 h 74"/>
                <a:gd name="T10" fmla="*/ 32 w 34"/>
                <a:gd name="T11" fmla="*/ 74 h 74"/>
                <a:gd name="T12" fmla="*/ 2 w 34"/>
                <a:gd name="T13" fmla="*/ 74 h 74"/>
                <a:gd name="T14" fmla="*/ 0 w 34"/>
                <a:gd name="T15" fmla="*/ 71 h 74"/>
                <a:gd name="T16" fmla="*/ 13 w 34"/>
                <a:gd name="T17" fmla="*/ 1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74">
                  <a:moveTo>
                    <a:pt x="13" y="11"/>
                  </a:moveTo>
                  <a:cubicBezTo>
                    <a:pt x="14" y="8"/>
                    <a:pt x="16" y="5"/>
                    <a:pt x="18" y="0"/>
                  </a:cubicBezTo>
                  <a:cubicBezTo>
                    <a:pt x="20" y="8"/>
                    <a:pt x="32" y="3"/>
                    <a:pt x="32" y="13"/>
                  </a:cubicBezTo>
                  <a:cubicBezTo>
                    <a:pt x="28" y="25"/>
                    <a:pt x="25" y="37"/>
                    <a:pt x="21" y="48"/>
                  </a:cubicBezTo>
                  <a:cubicBezTo>
                    <a:pt x="17" y="59"/>
                    <a:pt x="16" y="69"/>
                    <a:pt x="34" y="71"/>
                  </a:cubicBezTo>
                  <a:cubicBezTo>
                    <a:pt x="33" y="72"/>
                    <a:pt x="32" y="73"/>
                    <a:pt x="32" y="74"/>
                  </a:cubicBezTo>
                  <a:cubicBezTo>
                    <a:pt x="22" y="74"/>
                    <a:pt x="12" y="74"/>
                    <a:pt x="2" y="74"/>
                  </a:cubicBezTo>
                  <a:cubicBezTo>
                    <a:pt x="1" y="73"/>
                    <a:pt x="0" y="72"/>
                    <a:pt x="0" y="71"/>
                  </a:cubicBezTo>
                  <a:cubicBezTo>
                    <a:pt x="0" y="50"/>
                    <a:pt x="4" y="30"/>
                    <a:pt x="13" y="11"/>
                  </a:cubicBezTo>
                  <a:close/>
                </a:path>
              </a:pathLst>
            </a:custGeom>
            <a:solidFill>
              <a:srgbClr val="35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10">
              <a:extLst>
                <a:ext uri="{FF2B5EF4-FFF2-40B4-BE49-F238E27FC236}">
                  <a16:creationId xmlns:a16="http://schemas.microsoft.com/office/drawing/2014/main" id="{90BDF5F7-F4B0-14F3-9C09-DB570A2AF628}"/>
                </a:ext>
              </a:extLst>
            </p:cNvPr>
            <p:cNvSpPr/>
            <p:nvPr/>
          </p:nvSpPr>
          <p:spPr bwMode="auto">
            <a:xfrm>
              <a:off x="1893888" y="1238250"/>
              <a:ext cx="298450" cy="387350"/>
            </a:xfrm>
            <a:custGeom>
              <a:avLst/>
              <a:gdLst>
                <a:gd name="T0" fmla="*/ 41 w 42"/>
                <a:gd name="T1" fmla="*/ 9 h 55"/>
                <a:gd name="T2" fmla="*/ 36 w 42"/>
                <a:gd name="T3" fmla="*/ 43 h 55"/>
                <a:gd name="T4" fmla="*/ 28 w 42"/>
                <a:gd name="T5" fmla="*/ 51 h 55"/>
                <a:gd name="T6" fmla="*/ 15 w 42"/>
                <a:gd name="T7" fmla="*/ 51 h 55"/>
                <a:gd name="T8" fmla="*/ 3 w 42"/>
                <a:gd name="T9" fmla="*/ 18 h 55"/>
                <a:gd name="T10" fmla="*/ 15 w 42"/>
                <a:gd name="T11" fmla="*/ 23 h 55"/>
                <a:gd name="T12" fmla="*/ 10 w 42"/>
                <a:gd name="T13" fmla="*/ 9 h 55"/>
                <a:gd name="T14" fmla="*/ 41 w 42"/>
                <a:gd name="T15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55">
                  <a:moveTo>
                    <a:pt x="41" y="9"/>
                  </a:moveTo>
                  <a:cubicBezTo>
                    <a:pt x="42" y="20"/>
                    <a:pt x="42" y="32"/>
                    <a:pt x="36" y="43"/>
                  </a:cubicBezTo>
                  <a:cubicBezTo>
                    <a:pt x="33" y="45"/>
                    <a:pt x="31" y="49"/>
                    <a:pt x="28" y="51"/>
                  </a:cubicBezTo>
                  <a:cubicBezTo>
                    <a:pt x="23" y="54"/>
                    <a:pt x="17" y="55"/>
                    <a:pt x="15" y="51"/>
                  </a:cubicBezTo>
                  <a:cubicBezTo>
                    <a:pt x="9" y="41"/>
                    <a:pt x="0" y="32"/>
                    <a:pt x="3" y="18"/>
                  </a:cubicBezTo>
                  <a:cubicBezTo>
                    <a:pt x="10" y="12"/>
                    <a:pt x="10" y="23"/>
                    <a:pt x="15" y="23"/>
                  </a:cubicBezTo>
                  <a:cubicBezTo>
                    <a:pt x="10" y="19"/>
                    <a:pt x="9" y="15"/>
                    <a:pt x="10" y="9"/>
                  </a:cubicBezTo>
                  <a:cubicBezTo>
                    <a:pt x="20" y="0"/>
                    <a:pt x="31" y="0"/>
                    <a:pt x="41" y="9"/>
                  </a:cubicBezTo>
                  <a:close/>
                </a:path>
              </a:pathLst>
            </a:custGeom>
            <a:solidFill>
              <a:srgbClr val="ECB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11">
              <a:extLst>
                <a:ext uri="{FF2B5EF4-FFF2-40B4-BE49-F238E27FC236}">
                  <a16:creationId xmlns:a16="http://schemas.microsoft.com/office/drawing/2014/main" id="{3EF18C3B-F8B2-4077-A715-4D93DB104BD8}"/>
                </a:ext>
              </a:extLst>
            </p:cNvPr>
            <p:cNvSpPr/>
            <p:nvPr/>
          </p:nvSpPr>
          <p:spPr bwMode="auto">
            <a:xfrm>
              <a:off x="1858963" y="1506538"/>
              <a:ext cx="609600" cy="303213"/>
            </a:xfrm>
            <a:custGeom>
              <a:avLst/>
              <a:gdLst>
                <a:gd name="T0" fmla="*/ 54 w 86"/>
                <a:gd name="T1" fmla="*/ 34 h 43"/>
                <a:gd name="T2" fmla="*/ 18 w 86"/>
                <a:gd name="T3" fmla="*/ 42 h 43"/>
                <a:gd name="T4" fmla="*/ 2 w 86"/>
                <a:gd name="T5" fmla="*/ 24 h 43"/>
                <a:gd name="T6" fmla="*/ 15 w 86"/>
                <a:gd name="T7" fmla="*/ 22 h 43"/>
                <a:gd name="T8" fmla="*/ 33 w 86"/>
                <a:gd name="T9" fmla="*/ 24 h 43"/>
                <a:gd name="T10" fmla="*/ 51 w 86"/>
                <a:gd name="T11" fmla="*/ 21 h 43"/>
                <a:gd name="T12" fmla="*/ 65 w 86"/>
                <a:gd name="T13" fmla="*/ 9 h 43"/>
                <a:gd name="T14" fmla="*/ 79 w 86"/>
                <a:gd name="T15" fmla="*/ 4 h 43"/>
                <a:gd name="T16" fmla="*/ 78 w 86"/>
                <a:gd name="T17" fmla="*/ 16 h 43"/>
                <a:gd name="T18" fmla="*/ 67 w 86"/>
                <a:gd name="T19" fmla="*/ 21 h 43"/>
                <a:gd name="T20" fmla="*/ 54 w 86"/>
                <a:gd name="T21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43">
                  <a:moveTo>
                    <a:pt x="54" y="34"/>
                  </a:moveTo>
                  <a:cubicBezTo>
                    <a:pt x="42" y="39"/>
                    <a:pt x="30" y="42"/>
                    <a:pt x="18" y="42"/>
                  </a:cubicBezTo>
                  <a:cubicBezTo>
                    <a:pt x="4" y="43"/>
                    <a:pt x="0" y="35"/>
                    <a:pt x="2" y="24"/>
                  </a:cubicBezTo>
                  <a:cubicBezTo>
                    <a:pt x="6" y="20"/>
                    <a:pt x="11" y="22"/>
                    <a:pt x="15" y="22"/>
                  </a:cubicBezTo>
                  <a:cubicBezTo>
                    <a:pt x="21" y="23"/>
                    <a:pt x="27" y="24"/>
                    <a:pt x="33" y="24"/>
                  </a:cubicBezTo>
                  <a:cubicBezTo>
                    <a:pt x="39" y="25"/>
                    <a:pt x="45" y="22"/>
                    <a:pt x="51" y="21"/>
                  </a:cubicBezTo>
                  <a:cubicBezTo>
                    <a:pt x="57" y="19"/>
                    <a:pt x="61" y="13"/>
                    <a:pt x="65" y="9"/>
                  </a:cubicBezTo>
                  <a:cubicBezTo>
                    <a:pt x="69" y="5"/>
                    <a:pt x="73" y="0"/>
                    <a:pt x="79" y="4"/>
                  </a:cubicBezTo>
                  <a:cubicBezTo>
                    <a:pt x="86" y="8"/>
                    <a:pt x="76" y="11"/>
                    <a:pt x="78" y="16"/>
                  </a:cubicBezTo>
                  <a:cubicBezTo>
                    <a:pt x="74" y="16"/>
                    <a:pt x="68" y="14"/>
                    <a:pt x="67" y="21"/>
                  </a:cubicBezTo>
                  <a:cubicBezTo>
                    <a:pt x="63" y="26"/>
                    <a:pt x="61" y="33"/>
                    <a:pt x="54" y="34"/>
                  </a:cubicBezTo>
                  <a:close/>
                </a:path>
              </a:pathLst>
            </a:custGeom>
            <a:solidFill>
              <a:srgbClr val="E5B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12">
              <a:extLst>
                <a:ext uri="{FF2B5EF4-FFF2-40B4-BE49-F238E27FC236}">
                  <a16:creationId xmlns:a16="http://schemas.microsoft.com/office/drawing/2014/main" id="{9CB15BCB-AA15-49E8-DC5C-C9DE44FE08AA}"/>
                </a:ext>
              </a:extLst>
            </p:cNvPr>
            <p:cNvSpPr/>
            <p:nvPr/>
          </p:nvSpPr>
          <p:spPr bwMode="auto">
            <a:xfrm>
              <a:off x="1965325" y="2705100"/>
              <a:ext cx="177800" cy="555625"/>
            </a:xfrm>
            <a:custGeom>
              <a:avLst/>
              <a:gdLst>
                <a:gd name="T0" fmla="*/ 13 w 25"/>
                <a:gd name="T1" fmla="*/ 1 h 79"/>
                <a:gd name="T2" fmla="*/ 18 w 25"/>
                <a:gd name="T3" fmla="*/ 19 h 79"/>
                <a:gd name="T4" fmla="*/ 22 w 25"/>
                <a:gd name="T5" fmla="*/ 67 h 79"/>
                <a:gd name="T6" fmla="*/ 21 w 25"/>
                <a:gd name="T7" fmla="*/ 79 h 79"/>
                <a:gd name="T8" fmla="*/ 10 w 25"/>
                <a:gd name="T9" fmla="*/ 60 h 79"/>
                <a:gd name="T10" fmla="*/ 0 w 25"/>
                <a:gd name="T11" fmla="*/ 10 h 79"/>
                <a:gd name="T12" fmla="*/ 13 w 25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79">
                  <a:moveTo>
                    <a:pt x="13" y="1"/>
                  </a:moveTo>
                  <a:cubicBezTo>
                    <a:pt x="13" y="7"/>
                    <a:pt x="17" y="13"/>
                    <a:pt x="18" y="19"/>
                  </a:cubicBezTo>
                  <a:cubicBezTo>
                    <a:pt x="15" y="35"/>
                    <a:pt x="20" y="51"/>
                    <a:pt x="22" y="67"/>
                  </a:cubicBezTo>
                  <a:cubicBezTo>
                    <a:pt x="22" y="71"/>
                    <a:pt x="25" y="75"/>
                    <a:pt x="21" y="79"/>
                  </a:cubicBezTo>
                  <a:cubicBezTo>
                    <a:pt x="14" y="75"/>
                    <a:pt x="12" y="67"/>
                    <a:pt x="10" y="60"/>
                  </a:cubicBezTo>
                  <a:cubicBezTo>
                    <a:pt x="11" y="43"/>
                    <a:pt x="3" y="27"/>
                    <a:pt x="0" y="10"/>
                  </a:cubicBezTo>
                  <a:cubicBezTo>
                    <a:pt x="0" y="1"/>
                    <a:pt x="6" y="0"/>
                    <a:pt x="13" y="1"/>
                  </a:cubicBezTo>
                  <a:close/>
                </a:path>
              </a:pathLst>
            </a:custGeom>
            <a:solidFill>
              <a:srgbClr val="E7C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13">
              <a:extLst>
                <a:ext uri="{FF2B5EF4-FFF2-40B4-BE49-F238E27FC236}">
                  <a16:creationId xmlns:a16="http://schemas.microsoft.com/office/drawing/2014/main" id="{47D7D6B3-13A3-D15A-402E-761A53D20779}"/>
                </a:ext>
              </a:extLst>
            </p:cNvPr>
            <p:cNvSpPr/>
            <p:nvPr/>
          </p:nvSpPr>
          <p:spPr bwMode="auto">
            <a:xfrm>
              <a:off x="1603375" y="1316038"/>
              <a:ext cx="368300" cy="395288"/>
            </a:xfrm>
            <a:custGeom>
              <a:avLst/>
              <a:gdLst>
                <a:gd name="T0" fmla="*/ 17 w 52"/>
                <a:gd name="T1" fmla="*/ 0 h 56"/>
                <a:gd name="T2" fmla="*/ 45 w 52"/>
                <a:gd name="T3" fmla="*/ 29 h 56"/>
                <a:gd name="T4" fmla="*/ 52 w 52"/>
                <a:gd name="T5" fmla="*/ 51 h 56"/>
                <a:gd name="T6" fmla="*/ 38 w 52"/>
                <a:gd name="T7" fmla="*/ 51 h 56"/>
                <a:gd name="T8" fmla="*/ 38 w 52"/>
                <a:gd name="T9" fmla="*/ 50 h 56"/>
                <a:gd name="T10" fmla="*/ 33 w 52"/>
                <a:gd name="T11" fmla="*/ 39 h 56"/>
                <a:gd name="T12" fmla="*/ 22 w 52"/>
                <a:gd name="T13" fmla="*/ 15 h 56"/>
                <a:gd name="T14" fmla="*/ 6 w 52"/>
                <a:gd name="T15" fmla="*/ 24 h 56"/>
                <a:gd name="T16" fmla="*/ 1 w 52"/>
                <a:gd name="T17" fmla="*/ 27 h 56"/>
                <a:gd name="T18" fmla="*/ 0 w 52"/>
                <a:gd name="T19" fmla="*/ 25 h 56"/>
                <a:gd name="T20" fmla="*/ 1 w 52"/>
                <a:gd name="T21" fmla="*/ 24 h 56"/>
                <a:gd name="T22" fmla="*/ 17 w 52"/>
                <a:gd name="T2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56">
                  <a:moveTo>
                    <a:pt x="17" y="0"/>
                  </a:moveTo>
                  <a:cubicBezTo>
                    <a:pt x="42" y="1"/>
                    <a:pt x="37" y="4"/>
                    <a:pt x="45" y="29"/>
                  </a:cubicBezTo>
                  <a:cubicBezTo>
                    <a:pt x="47" y="36"/>
                    <a:pt x="49" y="44"/>
                    <a:pt x="52" y="51"/>
                  </a:cubicBezTo>
                  <a:cubicBezTo>
                    <a:pt x="47" y="56"/>
                    <a:pt x="42" y="48"/>
                    <a:pt x="38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1" y="49"/>
                    <a:pt x="28" y="47"/>
                    <a:pt x="33" y="39"/>
                  </a:cubicBezTo>
                  <a:cubicBezTo>
                    <a:pt x="41" y="25"/>
                    <a:pt x="37" y="16"/>
                    <a:pt x="22" y="15"/>
                  </a:cubicBezTo>
                  <a:cubicBezTo>
                    <a:pt x="14" y="12"/>
                    <a:pt x="7" y="14"/>
                    <a:pt x="6" y="24"/>
                  </a:cubicBezTo>
                  <a:cubicBezTo>
                    <a:pt x="5" y="26"/>
                    <a:pt x="3" y="28"/>
                    <a:pt x="1" y="27"/>
                  </a:cubicBezTo>
                  <a:cubicBezTo>
                    <a:pt x="0" y="27"/>
                    <a:pt x="0" y="26"/>
                    <a:pt x="0" y="25"/>
                  </a:cubicBezTo>
                  <a:cubicBezTo>
                    <a:pt x="0" y="25"/>
                    <a:pt x="0" y="24"/>
                    <a:pt x="1" y="24"/>
                  </a:cubicBezTo>
                  <a:cubicBezTo>
                    <a:pt x="2" y="13"/>
                    <a:pt x="2" y="2"/>
                    <a:pt x="17" y="0"/>
                  </a:cubicBezTo>
                  <a:close/>
                </a:path>
              </a:pathLst>
            </a:custGeom>
            <a:solidFill>
              <a:srgbClr val="986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14">
              <a:extLst>
                <a:ext uri="{FF2B5EF4-FFF2-40B4-BE49-F238E27FC236}">
                  <a16:creationId xmlns:a16="http://schemas.microsoft.com/office/drawing/2014/main" id="{260A5EF7-EE43-A564-028E-E04F7D94BB20}"/>
                </a:ext>
              </a:extLst>
            </p:cNvPr>
            <p:cNvSpPr/>
            <p:nvPr/>
          </p:nvSpPr>
          <p:spPr bwMode="auto">
            <a:xfrm>
              <a:off x="1539875" y="2781300"/>
              <a:ext cx="190500" cy="450850"/>
            </a:xfrm>
            <a:custGeom>
              <a:avLst/>
              <a:gdLst>
                <a:gd name="T0" fmla="*/ 13 w 27"/>
                <a:gd name="T1" fmla="*/ 2 h 64"/>
                <a:gd name="T2" fmla="*/ 23 w 27"/>
                <a:gd name="T3" fmla="*/ 2 h 64"/>
                <a:gd name="T4" fmla="*/ 20 w 27"/>
                <a:gd name="T5" fmla="*/ 24 h 64"/>
                <a:gd name="T6" fmla="*/ 11 w 27"/>
                <a:gd name="T7" fmla="*/ 64 h 64"/>
                <a:gd name="T8" fmla="*/ 0 w 27"/>
                <a:gd name="T9" fmla="*/ 49 h 64"/>
                <a:gd name="T10" fmla="*/ 13 w 27"/>
                <a:gd name="T11" fmla="*/ 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2"/>
                  </a:moveTo>
                  <a:cubicBezTo>
                    <a:pt x="16" y="0"/>
                    <a:pt x="20" y="0"/>
                    <a:pt x="23" y="2"/>
                  </a:cubicBezTo>
                  <a:cubicBezTo>
                    <a:pt x="27" y="10"/>
                    <a:pt x="22" y="17"/>
                    <a:pt x="20" y="24"/>
                  </a:cubicBezTo>
                  <a:cubicBezTo>
                    <a:pt x="15" y="37"/>
                    <a:pt x="13" y="51"/>
                    <a:pt x="11" y="64"/>
                  </a:cubicBezTo>
                  <a:cubicBezTo>
                    <a:pt x="3" y="64"/>
                    <a:pt x="2" y="63"/>
                    <a:pt x="0" y="49"/>
                  </a:cubicBezTo>
                  <a:cubicBezTo>
                    <a:pt x="6" y="34"/>
                    <a:pt x="8" y="18"/>
                    <a:pt x="13" y="2"/>
                  </a:cubicBezTo>
                  <a:close/>
                </a:path>
              </a:pathLst>
            </a:custGeom>
            <a:solidFill>
              <a:srgbClr val="E4C2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15">
              <a:extLst>
                <a:ext uri="{FF2B5EF4-FFF2-40B4-BE49-F238E27FC236}">
                  <a16:creationId xmlns:a16="http://schemas.microsoft.com/office/drawing/2014/main" id="{5ABA6144-0743-0C5C-310A-D22DC5510632}"/>
                </a:ext>
              </a:extLst>
            </p:cNvPr>
            <p:cNvSpPr/>
            <p:nvPr/>
          </p:nvSpPr>
          <p:spPr bwMode="auto">
            <a:xfrm>
              <a:off x="1482725" y="1485900"/>
              <a:ext cx="198438" cy="465138"/>
            </a:xfrm>
            <a:custGeom>
              <a:avLst/>
              <a:gdLst>
                <a:gd name="T0" fmla="*/ 18 w 28"/>
                <a:gd name="T1" fmla="*/ 0 h 66"/>
                <a:gd name="T2" fmla="*/ 18 w 28"/>
                <a:gd name="T3" fmla="*/ 3 h 66"/>
                <a:gd name="T4" fmla="*/ 20 w 28"/>
                <a:gd name="T5" fmla="*/ 32 h 66"/>
                <a:gd name="T6" fmla="*/ 22 w 28"/>
                <a:gd name="T7" fmla="*/ 45 h 66"/>
                <a:gd name="T8" fmla="*/ 27 w 28"/>
                <a:gd name="T9" fmla="*/ 51 h 66"/>
                <a:gd name="T10" fmla="*/ 23 w 28"/>
                <a:gd name="T11" fmla="*/ 61 h 66"/>
                <a:gd name="T12" fmla="*/ 4 w 28"/>
                <a:gd name="T13" fmla="*/ 58 h 66"/>
                <a:gd name="T14" fmla="*/ 7 w 28"/>
                <a:gd name="T15" fmla="*/ 37 h 66"/>
                <a:gd name="T16" fmla="*/ 18 w 28"/>
                <a:gd name="T1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66">
                  <a:moveTo>
                    <a:pt x="18" y="0"/>
                  </a:moveTo>
                  <a:cubicBezTo>
                    <a:pt x="18" y="1"/>
                    <a:pt x="18" y="2"/>
                    <a:pt x="18" y="3"/>
                  </a:cubicBezTo>
                  <a:cubicBezTo>
                    <a:pt x="24" y="12"/>
                    <a:pt x="22" y="22"/>
                    <a:pt x="20" y="32"/>
                  </a:cubicBezTo>
                  <a:cubicBezTo>
                    <a:pt x="17" y="37"/>
                    <a:pt x="16" y="42"/>
                    <a:pt x="22" y="45"/>
                  </a:cubicBezTo>
                  <a:cubicBezTo>
                    <a:pt x="24" y="47"/>
                    <a:pt x="26" y="48"/>
                    <a:pt x="27" y="51"/>
                  </a:cubicBezTo>
                  <a:cubicBezTo>
                    <a:pt x="28" y="55"/>
                    <a:pt x="27" y="58"/>
                    <a:pt x="23" y="61"/>
                  </a:cubicBezTo>
                  <a:cubicBezTo>
                    <a:pt x="17" y="61"/>
                    <a:pt x="9" y="66"/>
                    <a:pt x="4" y="58"/>
                  </a:cubicBezTo>
                  <a:cubicBezTo>
                    <a:pt x="0" y="51"/>
                    <a:pt x="1" y="41"/>
                    <a:pt x="7" y="37"/>
                  </a:cubicBezTo>
                  <a:cubicBezTo>
                    <a:pt x="20" y="27"/>
                    <a:pt x="11" y="12"/>
                    <a:pt x="18" y="0"/>
                  </a:cubicBezTo>
                  <a:close/>
                </a:path>
              </a:pathLst>
            </a:custGeom>
            <a:solidFill>
              <a:srgbClr val="E6C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16">
              <a:extLst>
                <a:ext uri="{FF2B5EF4-FFF2-40B4-BE49-F238E27FC236}">
                  <a16:creationId xmlns:a16="http://schemas.microsoft.com/office/drawing/2014/main" id="{3881C3ED-69C6-9D33-0534-411EE20DFB04}"/>
                </a:ext>
              </a:extLst>
            </p:cNvPr>
            <p:cNvSpPr/>
            <p:nvPr/>
          </p:nvSpPr>
          <p:spPr bwMode="auto">
            <a:xfrm>
              <a:off x="1922463" y="1189037"/>
              <a:ext cx="284163" cy="133350"/>
            </a:xfrm>
            <a:custGeom>
              <a:avLst/>
              <a:gdLst>
                <a:gd name="T0" fmla="*/ 0 w 40"/>
                <a:gd name="T1" fmla="*/ 10 h 19"/>
                <a:gd name="T2" fmla="*/ 29 w 40"/>
                <a:gd name="T3" fmla="*/ 3 h 19"/>
                <a:gd name="T4" fmla="*/ 37 w 40"/>
                <a:gd name="T5" fmla="*/ 16 h 19"/>
                <a:gd name="T6" fmla="*/ 8 w 40"/>
                <a:gd name="T7" fmla="*/ 19 h 19"/>
                <a:gd name="T8" fmla="*/ 0 w 40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9">
                  <a:moveTo>
                    <a:pt x="0" y="10"/>
                  </a:moveTo>
                  <a:cubicBezTo>
                    <a:pt x="8" y="0"/>
                    <a:pt x="19" y="4"/>
                    <a:pt x="29" y="3"/>
                  </a:cubicBezTo>
                  <a:cubicBezTo>
                    <a:pt x="34" y="6"/>
                    <a:pt x="40" y="8"/>
                    <a:pt x="37" y="16"/>
                  </a:cubicBezTo>
                  <a:cubicBezTo>
                    <a:pt x="27" y="14"/>
                    <a:pt x="17" y="8"/>
                    <a:pt x="8" y="19"/>
                  </a:cubicBezTo>
                  <a:cubicBezTo>
                    <a:pt x="3" y="19"/>
                    <a:pt x="4" y="12"/>
                    <a:pt x="0" y="10"/>
                  </a:cubicBezTo>
                  <a:close/>
                </a:path>
              </a:pathLst>
            </a:custGeom>
            <a:solidFill>
              <a:srgbClr val="D48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17">
              <a:extLst>
                <a:ext uri="{FF2B5EF4-FFF2-40B4-BE49-F238E27FC236}">
                  <a16:creationId xmlns:a16="http://schemas.microsoft.com/office/drawing/2014/main" id="{BBBB3698-271F-C83A-E528-5FBDDB580D70}"/>
                </a:ext>
              </a:extLst>
            </p:cNvPr>
            <p:cNvSpPr/>
            <p:nvPr/>
          </p:nvSpPr>
          <p:spPr bwMode="auto">
            <a:xfrm>
              <a:off x="1646238" y="1824038"/>
              <a:ext cx="120650" cy="161925"/>
            </a:xfrm>
            <a:custGeom>
              <a:avLst/>
              <a:gdLst>
                <a:gd name="T0" fmla="*/ 0 w 17"/>
                <a:gd name="T1" fmla="*/ 13 h 23"/>
                <a:gd name="T2" fmla="*/ 3 w 17"/>
                <a:gd name="T3" fmla="*/ 2 h 23"/>
                <a:gd name="T4" fmla="*/ 14 w 17"/>
                <a:gd name="T5" fmla="*/ 5 h 23"/>
                <a:gd name="T6" fmla="*/ 16 w 17"/>
                <a:gd name="T7" fmla="*/ 18 h 23"/>
                <a:gd name="T8" fmla="*/ 0 w 17"/>
                <a:gd name="T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3">
                  <a:moveTo>
                    <a:pt x="0" y="13"/>
                  </a:moveTo>
                  <a:cubicBezTo>
                    <a:pt x="1" y="9"/>
                    <a:pt x="2" y="6"/>
                    <a:pt x="3" y="2"/>
                  </a:cubicBezTo>
                  <a:cubicBezTo>
                    <a:pt x="7" y="1"/>
                    <a:pt x="11" y="0"/>
                    <a:pt x="14" y="5"/>
                  </a:cubicBezTo>
                  <a:cubicBezTo>
                    <a:pt x="16" y="9"/>
                    <a:pt x="17" y="13"/>
                    <a:pt x="16" y="18"/>
                  </a:cubicBezTo>
                  <a:cubicBezTo>
                    <a:pt x="8" y="23"/>
                    <a:pt x="5" y="15"/>
                    <a:pt x="0" y="13"/>
                  </a:cubicBezTo>
                  <a:close/>
                </a:path>
              </a:pathLst>
            </a:custGeom>
            <a:solidFill>
              <a:srgbClr val="826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18">
              <a:extLst>
                <a:ext uri="{FF2B5EF4-FFF2-40B4-BE49-F238E27FC236}">
                  <a16:creationId xmlns:a16="http://schemas.microsoft.com/office/drawing/2014/main" id="{7529BBF0-9E9E-F12F-ED05-BF5A971A3A1F}"/>
                </a:ext>
              </a:extLst>
            </p:cNvPr>
            <p:cNvSpPr/>
            <p:nvPr/>
          </p:nvSpPr>
          <p:spPr bwMode="auto">
            <a:xfrm>
              <a:off x="1482725" y="3127375"/>
              <a:ext cx="163513" cy="168275"/>
            </a:xfrm>
            <a:custGeom>
              <a:avLst/>
              <a:gdLst>
                <a:gd name="T0" fmla="*/ 8 w 23"/>
                <a:gd name="T1" fmla="*/ 0 h 24"/>
                <a:gd name="T2" fmla="*/ 18 w 23"/>
                <a:gd name="T3" fmla="*/ 16 h 24"/>
                <a:gd name="T4" fmla="*/ 23 w 23"/>
                <a:gd name="T5" fmla="*/ 16 h 24"/>
                <a:gd name="T6" fmla="*/ 23 w 23"/>
                <a:gd name="T7" fmla="*/ 19 h 24"/>
                <a:gd name="T8" fmla="*/ 9 w 23"/>
                <a:gd name="T9" fmla="*/ 17 h 24"/>
                <a:gd name="T10" fmla="*/ 8 w 23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4">
                  <a:moveTo>
                    <a:pt x="8" y="0"/>
                  </a:moveTo>
                  <a:cubicBezTo>
                    <a:pt x="14" y="4"/>
                    <a:pt x="11" y="13"/>
                    <a:pt x="18" y="16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3" y="17"/>
                    <a:pt x="23" y="18"/>
                    <a:pt x="23" y="19"/>
                  </a:cubicBezTo>
                  <a:cubicBezTo>
                    <a:pt x="18" y="24"/>
                    <a:pt x="11" y="22"/>
                    <a:pt x="9" y="17"/>
                  </a:cubicBezTo>
                  <a:cubicBezTo>
                    <a:pt x="7" y="13"/>
                    <a:pt x="0" y="6"/>
                    <a:pt x="8" y="0"/>
                  </a:cubicBezTo>
                  <a:close/>
                </a:path>
              </a:pathLst>
            </a:custGeom>
            <a:solidFill>
              <a:srgbClr val="73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19">
              <a:extLst>
                <a:ext uri="{FF2B5EF4-FFF2-40B4-BE49-F238E27FC236}">
                  <a16:creationId xmlns:a16="http://schemas.microsoft.com/office/drawing/2014/main" id="{15043F0A-6C55-E511-30EC-5704CA52D54F}"/>
                </a:ext>
              </a:extLst>
            </p:cNvPr>
            <p:cNvSpPr/>
            <p:nvPr/>
          </p:nvSpPr>
          <p:spPr bwMode="auto">
            <a:xfrm>
              <a:off x="2092325" y="1598613"/>
              <a:ext cx="128588" cy="119063"/>
            </a:xfrm>
            <a:custGeom>
              <a:avLst/>
              <a:gdLst>
                <a:gd name="T0" fmla="*/ 0 w 18"/>
                <a:gd name="T1" fmla="*/ 13 h 17"/>
                <a:gd name="T2" fmla="*/ 6 w 18"/>
                <a:gd name="T3" fmla="*/ 3 h 17"/>
                <a:gd name="T4" fmla="*/ 18 w 18"/>
                <a:gd name="T5" fmla="*/ 8 h 17"/>
                <a:gd name="T6" fmla="*/ 0 w 18"/>
                <a:gd name="T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2" y="10"/>
                    <a:pt x="4" y="6"/>
                    <a:pt x="6" y="3"/>
                  </a:cubicBezTo>
                  <a:cubicBezTo>
                    <a:pt x="12" y="0"/>
                    <a:pt x="15" y="3"/>
                    <a:pt x="18" y="8"/>
                  </a:cubicBezTo>
                  <a:cubicBezTo>
                    <a:pt x="13" y="13"/>
                    <a:pt x="7" y="17"/>
                    <a:pt x="0" y="13"/>
                  </a:cubicBezTo>
                  <a:close/>
                </a:path>
              </a:pathLst>
            </a:custGeom>
            <a:solidFill>
              <a:srgbClr val="6F6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20">
              <a:extLst>
                <a:ext uri="{FF2B5EF4-FFF2-40B4-BE49-F238E27FC236}">
                  <a16:creationId xmlns:a16="http://schemas.microsoft.com/office/drawing/2014/main" id="{86437D32-A9A6-D1A5-579E-0BECC5F8A1EA}"/>
                </a:ext>
              </a:extLst>
            </p:cNvPr>
            <p:cNvSpPr/>
            <p:nvPr/>
          </p:nvSpPr>
          <p:spPr bwMode="auto">
            <a:xfrm>
              <a:off x="2000250" y="3127375"/>
              <a:ext cx="114300" cy="176213"/>
            </a:xfrm>
            <a:custGeom>
              <a:avLst/>
              <a:gdLst>
                <a:gd name="T0" fmla="*/ 5 w 16"/>
                <a:gd name="T1" fmla="*/ 0 h 25"/>
                <a:gd name="T2" fmla="*/ 16 w 16"/>
                <a:gd name="T3" fmla="*/ 19 h 25"/>
                <a:gd name="T4" fmla="*/ 9 w 16"/>
                <a:gd name="T5" fmla="*/ 17 h 25"/>
                <a:gd name="T6" fmla="*/ 5 w 16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5">
                  <a:moveTo>
                    <a:pt x="5" y="0"/>
                  </a:moveTo>
                  <a:cubicBezTo>
                    <a:pt x="13" y="4"/>
                    <a:pt x="11" y="14"/>
                    <a:pt x="16" y="19"/>
                  </a:cubicBezTo>
                  <a:cubicBezTo>
                    <a:pt x="11" y="25"/>
                    <a:pt x="11" y="19"/>
                    <a:pt x="9" y="17"/>
                  </a:cubicBezTo>
                  <a:cubicBezTo>
                    <a:pt x="5" y="12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69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1">
              <a:extLst>
                <a:ext uri="{FF2B5EF4-FFF2-40B4-BE49-F238E27FC236}">
                  <a16:creationId xmlns:a16="http://schemas.microsoft.com/office/drawing/2014/main" id="{B9688C66-60A6-6183-6FF3-BC1BA1688AC8}"/>
                </a:ext>
              </a:extLst>
            </p:cNvPr>
            <p:cNvSpPr/>
            <p:nvPr/>
          </p:nvSpPr>
          <p:spPr bwMode="auto">
            <a:xfrm>
              <a:off x="1595438" y="1358900"/>
              <a:ext cx="200025" cy="500063"/>
            </a:xfrm>
            <a:custGeom>
              <a:avLst/>
              <a:gdLst>
                <a:gd name="T0" fmla="*/ 21 w 28"/>
                <a:gd name="T1" fmla="*/ 71 h 71"/>
                <a:gd name="T2" fmla="*/ 10 w 28"/>
                <a:gd name="T3" fmla="*/ 68 h 71"/>
                <a:gd name="T4" fmla="*/ 5 w 28"/>
                <a:gd name="T5" fmla="*/ 65 h 71"/>
                <a:gd name="T6" fmla="*/ 0 w 28"/>
                <a:gd name="T7" fmla="*/ 52 h 71"/>
                <a:gd name="T8" fmla="*/ 2 w 28"/>
                <a:gd name="T9" fmla="*/ 21 h 71"/>
                <a:gd name="T10" fmla="*/ 5 w 28"/>
                <a:gd name="T11" fmla="*/ 15 h 71"/>
                <a:gd name="T12" fmla="*/ 22 w 28"/>
                <a:gd name="T13" fmla="*/ 8 h 71"/>
                <a:gd name="T14" fmla="*/ 25 w 28"/>
                <a:gd name="T15" fmla="*/ 29 h 71"/>
                <a:gd name="T16" fmla="*/ 23 w 28"/>
                <a:gd name="T17" fmla="*/ 47 h 71"/>
                <a:gd name="T18" fmla="*/ 21 w 28"/>
                <a:gd name="T1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71">
                  <a:moveTo>
                    <a:pt x="21" y="71"/>
                  </a:moveTo>
                  <a:cubicBezTo>
                    <a:pt x="17" y="70"/>
                    <a:pt x="13" y="69"/>
                    <a:pt x="10" y="68"/>
                  </a:cubicBezTo>
                  <a:cubicBezTo>
                    <a:pt x="8" y="67"/>
                    <a:pt x="6" y="66"/>
                    <a:pt x="5" y="65"/>
                  </a:cubicBezTo>
                  <a:cubicBezTo>
                    <a:pt x="1" y="61"/>
                    <a:pt x="0" y="57"/>
                    <a:pt x="0" y="52"/>
                  </a:cubicBezTo>
                  <a:cubicBezTo>
                    <a:pt x="3" y="42"/>
                    <a:pt x="0" y="31"/>
                    <a:pt x="2" y="21"/>
                  </a:cubicBezTo>
                  <a:cubicBezTo>
                    <a:pt x="3" y="19"/>
                    <a:pt x="4" y="17"/>
                    <a:pt x="5" y="15"/>
                  </a:cubicBezTo>
                  <a:cubicBezTo>
                    <a:pt x="7" y="2"/>
                    <a:pt x="11" y="0"/>
                    <a:pt x="22" y="8"/>
                  </a:cubicBezTo>
                  <a:cubicBezTo>
                    <a:pt x="23" y="15"/>
                    <a:pt x="22" y="22"/>
                    <a:pt x="25" y="29"/>
                  </a:cubicBezTo>
                  <a:cubicBezTo>
                    <a:pt x="27" y="34"/>
                    <a:pt x="28" y="41"/>
                    <a:pt x="23" y="47"/>
                  </a:cubicBezTo>
                  <a:cubicBezTo>
                    <a:pt x="17" y="55"/>
                    <a:pt x="24" y="63"/>
                    <a:pt x="21" y="71"/>
                  </a:cubicBezTo>
                  <a:close/>
                </a:path>
              </a:pathLst>
            </a:custGeom>
            <a:solidFill>
              <a:srgbClr val="A35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22">
              <a:extLst>
                <a:ext uri="{FF2B5EF4-FFF2-40B4-BE49-F238E27FC236}">
                  <a16:creationId xmlns:a16="http://schemas.microsoft.com/office/drawing/2014/main" id="{2CF65AD7-6767-A5BB-B12B-D5B5AFED76AE}"/>
                </a:ext>
              </a:extLst>
            </p:cNvPr>
            <p:cNvSpPr/>
            <p:nvPr/>
          </p:nvSpPr>
          <p:spPr bwMode="auto">
            <a:xfrm>
              <a:off x="1681163" y="1379538"/>
              <a:ext cx="227013" cy="309563"/>
            </a:xfrm>
            <a:custGeom>
              <a:avLst/>
              <a:gdLst>
                <a:gd name="T0" fmla="*/ 11 w 32"/>
                <a:gd name="T1" fmla="*/ 44 h 44"/>
                <a:gd name="T2" fmla="*/ 6 w 32"/>
                <a:gd name="T3" fmla="*/ 17 h 44"/>
                <a:gd name="T4" fmla="*/ 10 w 32"/>
                <a:gd name="T5" fmla="*/ 5 h 44"/>
                <a:gd name="T6" fmla="*/ 25 w 32"/>
                <a:gd name="T7" fmla="*/ 6 h 44"/>
                <a:gd name="T8" fmla="*/ 24 w 32"/>
                <a:gd name="T9" fmla="*/ 33 h 44"/>
                <a:gd name="T10" fmla="*/ 27 w 32"/>
                <a:gd name="T11" fmla="*/ 41 h 44"/>
                <a:gd name="T12" fmla="*/ 11 w 32"/>
                <a:gd name="T1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4">
                  <a:moveTo>
                    <a:pt x="11" y="44"/>
                  </a:moveTo>
                  <a:cubicBezTo>
                    <a:pt x="12" y="35"/>
                    <a:pt x="13" y="25"/>
                    <a:pt x="6" y="17"/>
                  </a:cubicBezTo>
                  <a:cubicBezTo>
                    <a:pt x="0" y="10"/>
                    <a:pt x="11" y="10"/>
                    <a:pt x="10" y="5"/>
                  </a:cubicBezTo>
                  <a:cubicBezTo>
                    <a:pt x="16" y="0"/>
                    <a:pt x="22" y="0"/>
                    <a:pt x="25" y="6"/>
                  </a:cubicBezTo>
                  <a:cubicBezTo>
                    <a:pt x="30" y="14"/>
                    <a:pt x="32" y="25"/>
                    <a:pt x="24" y="33"/>
                  </a:cubicBezTo>
                  <a:cubicBezTo>
                    <a:pt x="16" y="40"/>
                    <a:pt x="26" y="39"/>
                    <a:pt x="27" y="41"/>
                  </a:cubicBezTo>
                  <a:cubicBezTo>
                    <a:pt x="21" y="42"/>
                    <a:pt x="16" y="43"/>
                    <a:pt x="11" y="44"/>
                  </a:cubicBezTo>
                  <a:close/>
                </a:path>
              </a:pathLst>
            </a:custGeom>
            <a:solidFill>
              <a:srgbClr val="EEA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23">
              <a:extLst>
                <a:ext uri="{FF2B5EF4-FFF2-40B4-BE49-F238E27FC236}">
                  <a16:creationId xmlns:a16="http://schemas.microsoft.com/office/drawing/2014/main" id="{E907676B-C788-7617-9303-0B4B0A0B4980}"/>
                </a:ext>
              </a:extLst>
            </p:cNvPr>
            <p:cNvSpPr/>
            <p:nvPr/>
          </p:nvSpPr>
          <p:spPr bwMode="auto">
            <a:xfrm>
              <a:off x="1887538" y="1258888"/>
              <a:ext cx="112713" cy="163513"/>
            </a:xfrm>
            <a:custGeom>
              <a:avLst/>
              <a:gdLst>
                <a:gd name="T0" fmla="*/ 5 w 16"/>
                <a:gd name="T1" fmla="*/ 0 h 23"/>
                <a:gd name="T2" fmla="*/ 13 w 16"/>
                <a:gd name="T3" fmla="*/ 9 h 23"/>
                <a:gd name="T4" fmla="*/ 16 w 16"/>
                <a:gd name="T5" fmla="*/ 23 h 23"/>
                <a:gd name="T6" fmla="*/ 6 w 16"/>
                <a:gd name="T7" fmla="*/ 14 h 23"/>
                <a:gd name="T8" fmla="*/ 5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5" y="0"/>
                  </a:moveTo>
                  <a:cubicBezTo>
                    <a:pt x="8" y="3"/>
                    <a:pt x="11" y="6"/>
                    <a:pt x="13" y="9"/>
                  </a:cubicBezTo>
                  <a:cubicBezTo>
                    <a:pt x="14" y="13"/>
                    <a:pt x="15" y="17"/>
                    <a:pt x="16" y="23"/>
                  </a:cubicBezTo>
                  <a:cubicBezTo>
                    <a:pt x="12" y="19"/>
                    <a:pt x="9" y="17"/>
                    <a:pt x="6" y="14"/>
                  </a:cubicBezTo>
                  <a:cubicBezTo>
                    <a:pt x="6" y="9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B46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24">
              <a:extLst>
                <a:ext uri="{FF2B5EF4-FFF2-40B4-BE49-F238E27FC236}">
                  <a16:creationId xmlns:a16="http://schemas.microsoft.com/office/drawing/2014/main" id="{3B1668F1-DD52-5872-9A21-D48C8E672558}"/>
                </a:ext>
              </a:extLst>
            </p:cNvPr>
            <p:cNvSpPr/>
            <p:nvPr/>
          </p:nvSpPr>
          <p:spPr bwMode="auto">
            <a:xfrm>
              <a:off x="1560513" y="1724025"/>
              <a:ext cx="71438" cy="92075"/>
            </a:xfrm>
            <a:custGeom>
              <a:avLst/>
              <a:gdLst>
                <a:gd name="T0" fmla="*/ 5 w 10"/>
                <a:gd name="T1" fmla="*/ 0 h 13"/>
                <a:gd name="T2" fmla="*/ 10 w 10"/>
                <a:gd name="T3" fmla="*/ 13 h 13"/>
                <a:gd name="T4" fmla="*/ 5 w 10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10" y="3"/>
                    <a:pt x="10" y="8"/>
                    <a:pt x="10" y="13"/>
                  </a:cubicBezTo>
                  <a:cubicBezTo>
                    <a:pt x="2" y="11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76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62" name="Grupo 61">
            <a:extLst>
              <a:ext uri="{FF2B5EF4-FFF2-40B4-BE49-F238E27FC236}">
                <a16:creationId xmlns:a16="http://schemas.microsoft.com/office/drawing/2014/main" id="{619A1015-2315-83EE-1EA1-F8C06F844556}"/>
              </a:ext>
            </a:extLst>
          </p:cNvPr>
          <p:cNvGrpSpPr/>
          <p:nvPr/>
        </p:nvGrpSpPr>
        <p:grpSpPr>
          <a:xfrm>
            <a:off x="6840690" y="1255712"/>
            <a:ext cx="1192213" cy="2114551"/>
            <a:chOff x="1276350" y="1189037"/>
            <a:chExt cx="1192213" cy="2114551"/>
          </a:xfrm>
        </p:grpSpPr>
        <p:sp>
          <p:nvSpPr>
            <p:cNvPr id="63" name="Freeform 5">
              <a:extLst>
                <a:ext uri="{FF2B5EF4-FFF2-40B4-BE49-F238E27FC236}">
                  <a16:creationId xmlns:a16="http://schemas.microsoft.com/office/drawing/2014/main" id="{24B02832-F868-BA88-9D4F-B5A1944F5D62}"/>
                </a:ext>
              </a:extLst>
            </p:cNvPr>
            <p:cNvSpPr/>
            <p:nvPr/>
          </p:nvSpPr>
          <p:spPr bwMode="auto">
            <a:xfrm>
              <a:off x="1908175" y="1498600"/>
              <a:ext cx="220663" cy="225425"/>
            </a:xfrm>
            <a:custGeom>
              <a:avLst/>
              <a:gdLst>
                <a:gd name="T0" fmla="*/ 18 w 139"/>
                <a:gd name="T1" fmla="*/ 0 h 142"/>
                <a:gd name="T2" fmla="*/ 0 w 139"/>
                <a:gd name="T3" fmla="*/ 102 h 142"/>
                <a:gd name="T4" fmla="*/ 130 w 139"/>
                <a:gd name="T5" fmla="*/ 142 h 142"/>
                <a:gd name="T6" fmla="*/ 139 w 139"/>
                <a:gd name="T7" fmla="*/ 111 h 142"/>
                <a:gd name="T8" fmla="*/ 139 w 139"/>
                <a:gd name="T9" fmla="*/ 31 h 142"/>
                <a:gd name="T10" fmla="*/ 94 w 139"/>
                <a:gd name="T11" fmla="*/ 0 h 142"/>
                <a:gd name="T12" fmla="*/ 18 w 139"/>
                <a:gd name="T1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42">
                  <a:moveTo>
                    <a:pt x="18" y="0"/>
                  </a:moveTo>
                  <a:lnTo>
                    <a:pt x="0" y="102"/>
                  </a:lnTo>
                  <a:lnTo>
                    <a:pt x="130" y="142"/>
                  </a:lnTo>
                  <a:lnTo>
                    <a:pt x="139" y="111"/>
                  </a:lnTo>
                  <a:lnTo>
                    <a:pt x="139" y="31"/>
                  </a:lnTo>
                  <a:lnTo>
                    <a:pt x="94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2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">
              <a:extLst>
                <a:ext uri="{FF2B5EF4-FFF2-40B4-BE49-F238E27FC236}">
                  <a16:creationId xmlns:a16="http://schemas.microsoft.com/office/drawing/2014/main" id="{5A7C4D74-6ADF-EB63-AD02-0BE2896A0B35}"/>
                </a:ext>
              </a:extLst>
            </p:cNvPr>
            <p:cNvSpPr/>
            <p:nvPr/>
          </p:nvSpPr>
          <p:spPr bwMode="auto">
            <a:xfrm>
              <a:off x="1276350" y="1647825"/>
              <a:ext cx="1050925" cy="1182688"/>
            </a:xfrm>
            <a:custGeom>
              <a:avLst/>
              <a:gdLst>
                <a:gd name="T0" fmla="*/ 123 w 148"/>
                <a:gd name="T1" fmla="*/ 76 h 168"/>
                <a:gd name="T2" fmla="*/ 142 w 148"/>
                <a:gd name="T3" fmla="*/ 104 h 168"/>
                <a:gd name="T4" fmla="*/ 140 w 148"/>
                <a:gd name="T5" fmla="*/ 128 h 168"/>
                <a:gd name="T6" fmla="*/ 128 w 148"/>
                <a:gd name="T7" fmla="*/ 145 h 168"/>
                <a:gd name="T8" fmla="*/ 111 w 148"/>
                <a:gd name="T9" fmla="*/ 153 h 168"/>
                <a:gd name="T10" fmla="*/ 97 w 148"/>
                <a:gd name="T11" fmla="*/ 160 h 168"/>
                <a:gd name="T12" fmla="*/ 82 w 148"/>
                <a:gd name="T13" fmla="*/ 168 h 168"/>
                <a:gd name="T14" fmla="*/ 65 w 148"/>
                <a:gd name="T15" fmla="*/ 167 h 168"/>
                <a:gd name="T16" fmla="*/ 59 w 148"/>
                <a:gd name="T17" fmla="*/ 166 h 168"/>
                <a:gd name="T18" fmla="*/ 50 w 148"/>
                <a:gd name="T19" fmla="*/ 163 h 168"/>
                <a:gd name="T20" fmla="*/ 30 w 148"/>
                <a:gd name="T21" fmla="*/ 154 h 168"/>
                <a:gd name="T22" fmla="*/ 1 w 148"/>
                <a:gd name="T23" fmla="*/ 134 h 168"/>
                <a:gd name="T24" fmla="*/ 4 w 148"/>
                <a:gd name="T25" fmla="*/ 126 h 168"/>
                <a:gd name="T26" fmla="*/ 63 w 148"/>
                <a:gd name="T27" fmla="*/ 57 h 168"/>
                <a:gd name="T28" fmla="*/ 68 w 148"/>
                <a:gd name="T29" fmla="*/ 43 h 168"/>
                <a:gd name="T30" fmla="*/ 63 w 148"/>
                <a:gd name="T31" fmla="*/ 30 h 168"/>
                <a:gd name="T32" fmla="*/ 66 w 148"/>
                <a:gd name="T33" fmla="*/ 5 h 168"/>
                <a:gd name="T34" fmla="*/ 82 w 148"/>
                <a:gd name="T35" fmla="*/ 2 h 168"/>
                <a:gd name="T36" fmla="*/ 85 w 148"/>
                <a:gd name="T37" fmla="*/ 4 h 168"/>
                <a:gd name="T38" fmla="*/ 100 w 148"/>
                <a:gd name="T39" fmla="*/ 21 h 168"/>
                <a:gd name="T40" fmla="*/ 99 w 148"/>
                <a:gd name="T41" fmla="*/ 37 h 168"/>
                <a:gd name="T42" fmla="*/ 107 w 148"/>
                <a:gd name="T43" fmla="*/ 60 h 168"/>
                <a:gd name="T44" fmla="*/ 123 w 148"/>
                <a:gd name="T45" fmla="*/ 7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8" h="168">
                  <a:moveTo>
                    <a:pt x="123" y="76"/>
                  </a:moveTo>
                  <a:cubicBezTo>
                    <a:pt x="129" y="85"/>
                    <a:pt x="135" y="94"/>
                    <a:pt x="142" y="104"/>
                  </a:cubicBezTo>
                  <a:cubicBezTo>
                    <a:pt x="147" y="112"/>
                    <a:pt x="148" y="119"/>
                    <a:pt x="140" y="128"/>
                  </a:cubicBezTo>
                  <a:cubicBezTo>
                    <a:pt x="136" y="133"/>
                    <a:pt x="129" y="137"/>
                    <a:pt x="128" y="145"/>
                  </a:cubicBezTo>
                  <a:cubicBezTo>
                    <a:pt x="124" y="151"/>
                    <a:pt x="118" y="153"/>
                    <a:pt x="111" y="153"/>
                  </a:cubicBezTo>
                  <a:cubicBezTo>
                    <a:pt x="105" y="153"/>
                    <a:pt x="101" y="156"/>
                    <a:pt x="97" y="160"/>
                  </a:cubicBezTo>
                  <a:cubicBezTo>
                    <a:pt x="91" y="161"/>
                    <a:pt x="84" y="161"/>
                    <a:pt x="82" y="168"/>
                  </a:cubicBezTo>
                  <a:cubicBezTo>
                    <a:pt x="76" y="165"/>
                    <a:pt x="71" y="158"/>
                    <a:pt x="65" y="167"/>
                  </a:cubicBezTo>
                  <a:cubicBezTo>
                    <a:pt x="63" y="167"/>
                    <a:pt x="61" y="167"/>
                    <a:pt x="59" y="166"/>
                  </a:cubicBezTo>
                  <a:cubicBezTo>
                    <a:pt x="56" y="165"/>
                    <a:pt x="52" y="166"/>
                    <a:pt x="50" y="163"/>
                  </a:cubicBezTo>
                  <a:cubicBezTo>
                    <a:pt x="45" y="157"/>
                    <a:pt x="40" y="152"/>
                    <a:pt x="30" y="154"/>
                  </a:cubicBezTo>
                  <a:cubicBezTo>
                    <a:pt x="23" y="156"/>
                    <a:pt x="4" y="141"/>
                    <a:pt x="1" y="134"/>
                  </a:cubicBezTo>
                  <a:cubicBezTo>
                    <a:pt x="0" y="131"/>
                    <a:pt x="2" y="129"/>
                    <a:pt x="4" y="126"/>
                  </a:cubicBezTo>
                  <a:cubicBezTo>
                    <a:pt x="19" y="99"/>
                    <a:pt x="37" y="75"/>
                    <a:pt x="63" y="57"/>
                  </a:cubicBezTo>
                  <a:cubicBezTo>
                    <a:pt x="67" y="53"/>
                    <a:pt x="70" y="49"/>
                    <a:pt x="68" y="43"/>
                  </a:cubicBezTo>
                  <a:cubicBezTo>
                    <a:pt x="64" y="39"/>
                    <a:pt x="64" y="34"/>
                    <a:pt x="63" y="30"/>
                  </a:cubicBezTo>
                  <a:cubicBezTo>
                    <a:pt x="64" y="21"/>
                    <a:pt x="59" y="12"/>
                    <a:pt x="66" y="5"/>
                  </a:cubicBezTo>
                  <a:cubicBezTo>
                    <a:pt x="71" y="2"/>
                    <a:pt x="76" y="0"/>
                    <a:pt x="82" y="2"/>
                  </a:cubicBezTo>
                  <a:cubicBezTo>
                    <a:pt x="83" y="2"/>
                    <a:pt x="84" y="3"/>
                    <a:pt x="85" y="4"/>
                  </a:cubicBezTo>
                  <a:cubicBezTo>
                    <a:pt x="87" y="12"/>
                    <a:pt x="91" y="19"/>
                    <a:pt x="100" y="21"/>
                  </a:cubicBezTo>
                  <a:cubicBezTo>
                    <a:pt x="104" y="27"/>
                    <a:pt x="102" y="32"/>
                    <a:pt x="99" y="37"/>
                  </a:cubicBezTo>
                  <a:cubicBezTo>
                    <a:pt x="95" y="47"/>
                    <a:pt x="96" y="54"/>
                    <a:pt x="107" y="60"/>
                  </a:cubicBezTo>
                  <a:cubicBezTo>
                    <a:pt x="114" y="63"/>
                    <a:pt x="119" y="69"/>
                    <a:pt x="123" y="76"/>
                  </a:cubicBezTo>
                  <a:close/>
                </a:path>
              </a:pathLst>
            </a:custGeom>
            <a:solidFill>
              <a:srgbClr val="F7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7">
              <a:extLst>
                <a:ext uri="{FF2B5EF4-FFF2-40B4-BE49-F238E27FC236}">
                  <a16:creationId xmlns:a16="http://schemas.microsoft.com/office/drawing/2014/main" id="{61129F6E-2988-9DC2-3E6F-F36E9C13FE59}"/>
                </a:ext>
              </a:extLst>
            </p:cNvPr>
            <p:cNvSpPr/>
            <p:nvPr/>
          </p:nvSpPr>
          <p:spPr bwMode="auto">
            <a:xfrm>
              <a:off x="1916113" y="1590675"/>
              <a:ext cx="517525" cy="592138"/>
            </a:xfrm>
            <a:custGeom>
              <a:avLst/>
              <a:gdLst>
                <a:gd name="T0" fmla="*/ 33 w 73"/>
                <a:gd name="T1" fmla="*/ 84 h 84"/>
                <a:gd name="T2" fmla="*/ 16 w 73"/>
                <a:gd name="T3" fmla="*/ 71 h 84"/>
                <a:gd name="T4" fmla="*/ 8 w 73"/>
                <a:gd name="T5" fmla="*/ 41 h 84"/>
                <a:gd name="T6" fmla="*/ 10 w 73"/>
                <a:gd name="T7" fmla="*/ 30 h 84"/>
                <a:gd name="T8" fmla="*/ 45 w 73"/>
                <a:gd name="T9" fmla="*/ 21 h 84"/>
                <a:gd name="T10" fmla="*/ 55 w 73"/>
                <a:gd name="T11" fmla="*/ 30 h 84"/>
                <a:gd name="T12" fmla="*/ 57 w 73"/>
                <a:gd name="T13" fmla="*/ 6 h 84"/>
                <a:gd name="T14" fmla="*/ 70 w 73"/>
                <a:gd name="T15" fmla="*/ 4 h 84"/>
                <a:gd name="T16" fmla="*/ 72 w 73"/>
                <a:gd name="T17" fmla="*/ 34 h 84"/>
                <a:gd name="T18" fmla="*/ 59 w 73"/>
                <a:gd name="T19" fmla="*/ 53 h 84"/>
                <a:gd name="T20" fmla="*/ 37 w 73"/>
                <a:gd name="T21" fmla="*/ 44 h 84"/>
                <a:gd name="T22" fmla="*/ 33 w 73"/>
                <a:gd name="T2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84">
                  <a:moveTo>
                    <a:pt x="33" y="84"/>
                  </a:moveTo>
                  <a:cubicBezTo>
                    <a:pt x="27" y="80"/>
                    <a:pt x="22" y="74"/>
                    <a:pt x="16" y="71"/>
                  </a:cubicBezTo>
                  <a:cubicBezTo>
                    <a:pt x="0" y="65"/>
                    <a:pt x="1" y="54"/>
                    <a:pt x="8" y="41"/>
                  </a:cubicBezTo>
                  <a:cubicBezTo>
                    <a:pt x="9" y="38"/>
                    <a:pt x="10" y="34"/>
                    <a:pt x="10" y="30"/>
                  </a:cubicBezTo>
                  <a:cubicBezTo>
                    <a:pt x="21" y="25"/>
                    <a:pt x="33" y="22"/>
                    <a:pt x="45" y="21"/>
                  </a:cubicBezTo>
                  <a:cubicBezTo>
                    <a:pt x="49" y="22"/>
                    <a:pt x="50" y="27"/>
                    <a:pt x="55" y="30"/>
                  </a:cubicBezTo>
                  <a:cubicBezTo>
                    <a:pt x="58" y="22"/>
                    <a:pt x="55" y="14"/>
                    <a:pt x="57" y="6"/>
                  </a:cubicBezTo>
                  <a:cubicBezTo>
                    <a:pt x="60" y="1"/>
                    <a:pt x="65" y="0"/>
                    <a:pt x="70" y="4"/>
                  </a:cubicBezTo>
                  <a:cubicBezTo>
                    <a:pt x="72" y="14"/>
                    <a:pt x="73" y="23"/>
                    <a:pt x="72" y="34"/>
                  </a:cubicBezTo>
                  <a:cubicBezTo>
                    <a:pt x="71" y="42"/>
                    <a:pt x="68" y="50"/>
                    <a:pt x="59" y="53"/>
                  </a:cubicBezTo>
                  <a:cubicBezTo>
                    <a:pt x="50" y="56"/>
                    <a:pt x="42" y="54"/>
                    <a:pt x="37" y="44"/>
                  </a:cubicBezTo>
                  <a:cubicBezTo>
                    <a:pt x="29" y="57"/>
                    <a:pt x="31" y="71"/>
                    <a:pt x="33" y="84"/>
                  </a:cubicBezTo>
                  <a:close/>
                </a:path>
              </a:pathLst>
            </a:custGeom>
            <a:solidFill>
              <a:srgbClr val="353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8">
              <a:extLst>
                <a:ext uri="{FF2B5EF4-FFF2-40B4-BE49-F238E27FC236}">
                  <a16:creationId xmlns:a16="http://schemas.microsoft.com/office/drawing/2014/main" id="{72EEEA65-AA81-1C69-468C-789315A353CA}"/>
                </a:ext>
              </a:extLst>
            </p:cNvPr>
            <p:cNvSpPr/>
            <p:nvPr/>
          </p:nvSpPr>
          <p:spPr bwMode="auto">
            <a:xfrm>
              <a:off x="2022475" y="2668588"/>
              <a:ext cx="411163" cy="600075"/>
            </a:xfrm>
            <a:custGeom>
              <a:avLst/>
              <a:gdLst>
                <a:gd name="T0" fmla="*/ 5 w 58"/>
                <a:gd name="T1" fmla="*/ 6 h 85"/>
                <a:gd name="T2" fmla="*/ 23 w 58"/>
                <a:gd name="T3" fmla="*/ 0 h 85"/>
                <a:gd name="T4" fmla="*/ 40 w 58"/>
                <a:gd name="T5" fmla="*/ 68 h 85"/>
                <a:gd name="T6" fmla="*/ 58 w 58"/>
                <a:gd name="T7" fmla="*/ 82 h 85"/>
                <a:gd name="T8" fmla="*/ 29 w 58"/>
                <a:gd name="T9" fmla="*/ 84 h 85"/>
                <a:gd name="T10" fmla="*/ 26 w 58"/>
                <a:gd name="T11" fmla="*/ 81 h 85"/>
                <a:gd name="T12" fmla="*/ 10 w 58"/>
                <a:gd name="T13" fmla="*/ 24 h 85"/>
                <a:gd name="T14" fmla="*/ 5 w 58"/>
                <a:gd name="T15" fmla="*/ 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85">
                  <a:moveTo>
                    <a:pt x="5" y="6"/>
                  </a:moveTo>
                  <a:cubicBezTo>
                    <a:pt x="12" y="6"/>
                    <a:pt x="16" y="0"/>
                    <a:pt x="23" y="0"/>
                  </a:cubicBezTo>
                  <a:cubicBezTo>
                    <a:pt x="29" y="23"/>
                    <a:pt x="35" y="46"/>
                    <a:pt x="40" y="68"/>
                  </a:cubicBezTo>
                  <a:cubicBezTo>
                    <a:pt x="42" y="78"/>
                    <a:pt x="51" y="78"/>
                    <a:pt x="58" y="82"/>
                  </a:cubicBezTo>
                  <a:cubicBezTo>
                    <a:pt x="48" y="85"/>
                    <a:pt x="38" y="83"/>
                    <a:pt x="29" y="84"/>
                  </a:cubicBezTo>
                  <a:cubicBezTo>
                    <a:pt x="27" y="84"/>
                    <a:pt x="26" y="83"/>
                    <a:pt x="26" y="81"/>
                  </a:cubicBezTo>
                  <a:cubicBezTo>
                    <a:pt x="25" y="61"/>
                    <a:pt x="15" y="43"/>
                    <a:pt x="10" y="24"/>
                  </a:cubicBezTo>
                  <a:cubicBezTo>
                    <a:pt x="4" y="19"/>
                    <a:pt x="0" y="13"/>
                    <a:pt x="5" y="6"/>
                  </a:cubicBezTo>
                  <a:close/>
                </a:path>
              </a:pathLst>
            </a:custGeom>
            <a:solidFill>
              <a:srgbClr val="353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9">
              <a:extLst>
                <a:ext uri="{FF2B5EF4-FFF2-40B4-BE49-F238E27FC236}">
                  <a16:creationId xmlns:a16="http://schemas.microsoft.com/office/drawing/2014/main" id="{239464DE-8E85-CBE7-2C44-4AB857E3A5E5}"/>
                </a:ext>
              </a:extLst>
            </p:cNvPr>
            <p:cNvSpPr/>
            <p:nvPr/>
          </p:nvSpPr>
          <p:spPr bwMode="auto">
            <a:xfrm>
              <a:off x="1631950" y="2740025"/>
              <a:ext cx="241300" cy="520700"/>
            </a:xfrm>
            <a:custGeom>
              <a:avLst/>
              <a:gdLst>
                <a:gd name="T0" fmla="*/ 13 w 34"/>
                <a:gd name="T1" fmla="*/ 11 h 74"/>
                <a:gd name="T2" fmla="*/ 18 w 34"/>
                <a:gd name="T3" fmla="*/ 0 h 74"/>
                <a:gd name="T4" fmla="*/ 32 w 34"/>
                <a:gd name="T5" fmla="*/ 13 h 74"/>
                <a:gd name="T6" fmla="*/ 21 w 34"/>
                <a:gd name="T7" fmla="*/ 48 h 74"/>
                <a:gd name="T8" fmla="*/ 34 w 34"/>
                <a:gd name="T9" fmla="*/ 71 h 74"/>
                <a:gd name="T10" fmla="*/ 32 w 34"/>
                <a:gd name="T11" fmla="*/ 74 h 74"/>
                <a:gd name="T12" fmla="*/ 2 w 34"/>
                <a:gd name="T13" fmla="*/ 74 h 74"/>
                <a:gd name="T14" fmla="*/ 0 w 34"/>
                <a:gd name="T15" fmla="*/ 71 h 74"/>
                <a:gd name="T16" fmla="*/ 13 w 34"/>
                <a:gd name="T17" fmla="*/ 1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74">
                  <a:moveTo>
                    <a:pt x="13" y="11"/>
                  </a:moveTo>
                  <a:cubicBezTo>
                    <a:pt x="14" y="8"/>
                    <a:pt x="16" y="5"/>
                    <a:pt x="18" y="0"/>
                  </a:cubicBezTo>
                  <a:cubicBezTo>
                    <a:pt x="20" y="8"/>
                    <a:pt x="32" y="3"/>
                    <a:pt x="32" y="13"/>
                  </a:cubicBezTo>
                  <a:cubicBezTo>
                    <a:pt x="28" y="25"/>
                    <a:pt x="25" y="37"/>
                    <a:pt x="21" y="48"/>
                  </a:cubicBezTo>
                  <a:cubicBezTo>
                    <a:pt x="17" y="59"/>
                    <a:pt x="16" y="69"/>
                    <a:pt x="34" y="71"/>
                  </a:cubicBezTo>
                  <a:cubicBezTo>
                    <a:pt x="33" y="72"/>
                    <a:pt x="32" y="73"/>
                    <a:pt x="32" y="74"/>
                  </a:cubicBezTo>
                  <a:cubicBezTo>
                    <a:pt x="22" y="74"/>
                    <a:pt x="12" y="74"/>
                    <a:pt x="2" y="74"/>
                  </a:cubicBezTo>
                  <a:cubicBezTo>
                    <a:pt x="1" y="73"/>
                    <a:pt x="0" y="72"/>
                    <a:pt x="0" y="71"/>
                  </a:cubicBezTo>
                  <a:cubicBezTo>
                    <a:pt x="0" y="50"/>
                    <a:pt x="4" y="30"/>
                    <a:pt x="13" y="11"/>
                  </a:cubicBezTo>
                  <a:close/>
                </a:path>
              </a:pathLst>
            </a:custGeom>
            <a:solidFill>
              <a:srgbClr val="35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10">
              <a:extLst>
                <a:ext uri="{FF2B5EF4-FFF2-40B4-BE49-F238E27FC236}">
                  <a16:creationId xmlns:a16="http://schemas.microsoft.com/office/drawing/2014/main" id="{E964E891-ACCA-D742-AE66-F31C76D244B8}"/>
                </a:ext>
              </a:extLst>
            </p:cNvPr>
            <p:cNvSpPr/>
            <p:nvPr/>
          </p:nvSpPr>
          <p:spPr bwMode="auto">
            <a:xfrm>
              <a:off x="1893888" y="1238250"/>
              <a:ext cx="298450" cy="387350"/>
            </a:xfrm>
            <a:custGeom>
              <a:avLst/>
              <a:gdLst>
                <a:gd name="T0" fmla="*/ 41 w 42"/>
                <a:gd name="T1" fmla="*/ 9 h 55"/>
                <a:gd name="T2" fmla="*/ 36 w 42"/>
                <a:gd name="T3" fmla="*/ 43 h 55"/>
                <a:gd name="T4" fmla="*/ 28 w 42"/>
                <a:gd name="T5" fmla="*/ 51 h 55"/>
                <a:gd name="T6" fmla="*/ 15 w 42"/>
                <a:gd name="T7" fmla="*/ 51 h 55"/>
                <a:gd name="T8" fmla="*/ 3 w 42"/>
                <a:gd name="T9" fmla="*/ 18 h 55"/>
                <a:gd name="T10" fmla="*/ 15 w 42"/>
                <a:gd name="T11" fmla="*/ 23 h 55"/>
                <a:gd name="T12" fmla="*/ 10 w 42"/>
                <a:gd name="T13" fmla="*/ 9 h 55"/>
                <a:gd name="T14" fmla="*/ 41 w 42"/>
                <a:gd name="T15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55">
                  <a:moveTo>
                    <a:pt x="41" y="9"/>
                  </a:moveTo>
                  <a:cubicBezTo>
                    <a:pt x="42" y="20"/>
                    <a:pt x="42" y="32"/>
                    <a:pt x="36" y="43"/>
                  </a:cubicBezTo>
                  <a:cubicBezTo>
                    <a:pt x="33" y="45"/>
                    <a:pt x="31" y="49"/>
                    <a:pt x="28" y="51"/>
                  </a:cubicBezTo>
                  <a:cubicBezTo>
                    <a:pt x="23" y="54"/>
                    <a:pt x="17" y="55"/>
                    <a:pt x="15" y="51"/>
                  </a:cubicBezTo>
                  <a:cubicBezTo>
                    <a:pt x="9" y="41"/>
                    <a:pt x="0" y="32"/>
                    <a:pt x="3" y="18"/>
                  </a:cubicBezTo>
                  <a:cubicBezTo>
                    <a:pt x="10" y="12"/>
                    <a:pt x="10" y="23"/>
                    <a:pt x="15" y="23"/>
                  </a:cubicBezTo>
                  <a:cubicBezTo>
                    <a:pt x="10" y="19"/>
                    <a:pt x="9" y="15"/>
                    <a:pt x="10" y="9"/>
                  </a:cubicBezTo>
                  <a:cubicBezTo>
                    <a:pt x="20" y="0"/>
                    <a:pt x="31" y="0"/>
                    <a:pt x="41" y="9"/>
                  </a:cubicBezTo>
                  <a:close/>
                </a:path>
              </a:pathLst>
            </a:custGeom>
            <a:solidFill>
              <a:srgbClr val="ECB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11">
              <a:extLst>
                <a:ext uri="{FF2B5EF4-FFF2-40B4-BE49-F238E27FC236}">
                  <a16:creationId xmlns:a16="http://schemas.microsoft.com/office/drawing/2014/main" id="{64372B2A-CB39-39D1-9910-5E3AE2FDE541}"/>
                </a:ext>
              </a:extLst>
            </p:cNvPr>
            <p:cNvSpPr/>
            <p:nvPr/>
          </p:nvSpPr>
          <p:spPr bwMode="auto">
            <a:xfrm>
              <a:off x="1858963" y="1506538"/>
              <a:ext cx="609600" cy="303213"/>
            </a:xfrm>
            <a:custGeom>
              <a:avLst/>
              <a:gdLst>
                <a:gd name="T0" fmla="*/ 54 w 86"/>
                <a:gd name="T1" fmla="*/ 34 h 43"/>
                <a:gd name="T2" fmla="*/ 18 w 86"/>
                <a:gd name="T3" fmla="*/ 42 h 43"/>
                <a:gd name="T4" fmla="*/ 2 w 86"/>
                <a:gd name="T5" fmla="*/ 24 h 43"/>
                <a:gd name="T6" fmla="*/ 15 w 86"/>
                <a:gd name="T7" fmla="*/ 22 h 43"/>
                <a:gd name="T8" fmla="*/ 33 w 86"/>
                <a:gd name="T9" fmla="*/ 24 h 43"/>
                <a:gd name="T10" fmla="*/ 51 w 86"/>
                <a:gd name="T11" fmla="*/ 21 h 43"/>
                <a:gd name="T12" fmla="*/ 65 w 86"/>
                <a:gd name="T13" fmla="*/ 9 h 43"/>
                <a:gd name="T14" fmla="*/ 79 w 86"/>
                <a:gd name="T15" fmla="*/ 4 h 43"/>
                <a:gd name="T16" fmla="*/ 78 w 86"/>
                <a:gd name="T17" fmla="*/ 16 h 43"/>
                <a:gd name="T18" fmla="*/ 67 w 86"/>
                <a:gd name="T19" fmla="*/ 21 h 43"/>
                <a:gd name="T20" fmla="*/ 54 w 86"/>
                <a:gd name="T21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43">
                  <a:moveTo>
                    <a:pt x="54" y="34"/>
                  </a:moveTo>
                  <a:cubicBezTo>
                    <a:pt x="42" y="39"/>
                    <a:pt x="30" y="42"/>
                    <a:pt x="18" y="42"/>
                  </a:cubicBezTo>
                  <a:cubicBezTo>
                    <a:pt x="4" y="43"/>
                    <a:pt x="0" y="35"/>
                    <a:pt x="2" y="24"/>
                  </a:cubicBezTo>
                  <a:cubicBezTo>
                    <a:pt x="6" y="20"/>
                    <a:pt x="11" y="22"/>
                    <a:pt x="15" y="22"/>
                  </a:cubicBezTo>
                  <a:cubicBezTo>
                    <a:pt x="21" y="23"/>
                    <a:pt x="27" y="24"/>
                    <a:pt x="33" y="24"/>
                  </a:cubicBezTo>
                  <a:cubicBezTo>
                    <a:pt x="39" y="25"/>
                    <a:pt x="45" y="22"/>
                    <a:pt x="51" y="21"/>
                  </a:cubicBezTo>
                  <a:cubicBezTo>
                    <a:pt x="57" y="19"/>
                    <a:pt x="61" y="13"/>
                    <a:pt x="65" y="9"/>
                  </a:cubicBezTo>
                  <a:cubicBezTo>
                    <a:pt x="69" y="5"/>
                    <a:pt x="73" y="0"/>
                    <a:pt x="79" y="4"/>
                  </a:cubicBezTo>
                  <a:cubicBezTo>
                    <a:pt x="86" y="8"/>
                    <a:pt x="76" y="11"/>
                    <a:pt x="78" y="16"/>
                  </a:cubicBezTo>
                  <a:cubicBezTo>
                    <a:pt x="74" y="16"/>
                    <a:pt x="68" y="14"/>
                    <a:pt x="67" y="21"/>
                  </a:cubicBezTo>
                  <a:cubicBezTo>
                    <a:pt x="63" y="26"/>
                    <a:pt x="61" y="33"/>
                    <a:pt x="54" y="34"/>
                  </a:cubicBezTo>
                  <a:close/>
                </a:path>
              </a:pathLst>
            </a:custGeom>
            <a:solidFill>
              <a:srgbClr val="E5B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12">
              <a:extLst>
                <a:ext uri="{FF2B5EF4-FFF2-40B4-BE49-F238E27FC236}">
                  <a16:creationId xmlns:a16="http://schemas.microsoft.com/office/drawing/2014/main" id="{E884F438-918B-D0BA-A1AC-C01A7A1FBB53}"/>
                </a:ext>
              </a:extLst>
            </p:cNvPr>
            <p:cNvSpPr/>
            <p:nvPr/>
          </p:nvSpPr>
          <p:spPr bwMode="auto">
            <a:xfrm>
              <a:off x="1965325" y="2705100"/>
              <a:ext cx="177800" cy="555625"/>
            </a:xfrm>
            <a:custGeom>
              <a:avLst/>
              <a:gdLst>
                <a:gd name="T0" fmla="*/ 13 w 25"/>
                <a:gd name="T1" fmla="*/ 1 h 79"/>
                <a:gd name="T2" fmla="*/ 18 w 25"/>
                <a:gd name="T3" fmla="*/ 19 h 79"/>
                <a:gd name="T4" fmla="*/ 22 w 25"/>
                <a:gd name="T5" fmla="*/ 67 h 79"/>
                <a:gd name="T6" fmla="*/ 21 w 25"/>
                <a:gd name="T7" fmla="*/ 79 h 79"/>
                <a:gd name="T8" fmla="*/ 10 w 25"/>
                <a:gd name="T9" fmla="*/ 60 h 79"/>
                <a:gd name="T10" fmla="*/ 0 w 25"/>
                <a:gd name="T11" fmla="*/ 10 h 79"/>
                <a:gd name="T12" fmla="*/ 13 w 25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79">
                  <a:moveTo>
                    <a:pt x="13" y="1"/>
                  </a:moveTo>
                  <a:cubicBezTo>
                    <a:pt x="13" y="7"/>
                    <a:pt x="17" y="13"/>
                    <a:pt x="18" y="19"/>
                  </a:cubicBezTo>
                  <a:cubicBezTo>
                    <a:pt x="15" y="35"/>
                    <a:pt x="20" y="51"/>
                    <a:pt x="22" y="67"/>
                  </a:cubicBezTo>
                  <a:cubicBezTo>
                    <a:pt x="22" y="71"/>
                    <a:pt x="25" y="75"/>
                    <a:pt x="21" y="79"/>
                  </a:cubicBezTo>
                  <a:cubicBezTo>
                    <a:pt x="14" y="75"/>
                    <a:pt x="12" y="67"/>
                    <a:pt x="10" y="60"/>
                  </a:cubicBezTo>
                  <a:cubicBezTo>
                    <a:pt x="11" y="43"/>
                    <a:pt x="3" y="27"/>
                    <a:pt x="0" y="10"/>
                  </a:cubicBezTo>
                  <a:cubicBezTo>
                    <a:pt x="0" y="1"/>
                    <a:pt x="6" y="0"/>
                    <a:pt x="13" y="1"/>
                  </a:cubicBezTo>
                  <a:close/>
                </a:path>
              </a:pathLst>
            </a:custGeom>
            <a:solidFill>
              <a:srgbClr val="E7C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13">
              <a:extLst>
                <a:ext uri="{FF2B5EF4-FFF2-40B4-BE49-F238E27FC236}">
                  <a16:creationId xmlns:a16="http://schemas.microsoft.com/office/drawing/2014/main" id="{D34D1D30-F1A5-7E21-7094-D79778C40F6D}"/>
                </a:ext>
              </a:extLst>
            </p:cNvPr>
            <p:cNvSpPr/>
            <p:nvPr/>
          </p:nvSpPr>
          <p:spPr bwMode="auto">
            <a:xfrm>
              <a:off x="1603375" y="1316038"/>
              <a:ext cx="368300" cy="395288"/>
            </a:xfrm>
            <a:custGeom>
              <a:avLst/>
              <a:gdLst>
                <a:gd name="T0" fmla="*/ 17 w 52"/>
                <a:gd name="T1" fmla="*/ 0 h 56"/>
                <a:gd name="T2" fmla="*/ 45 w 52"/>
                <a:gd name="T3" fmla="*/ 29 h 56"/>
                <a:gd name="T4" fmla="*/ 52 w 52"/>
                <a:gd name="T5" fmla="*/ 51 h 56"/>
                <a:gd name="T6" fmla="*/ 38 w 52"/>
                <a:gd name="T7" fmla="*/ 51 h 56"/>
                <a:gd name="T8" fmla="*/ 38 w 52"/>
                <a:gd name="T9" fmla="*/ 50 h 56"/>
                <a:gd name="T10" fmla="*/ 33 w 52"/>
                <a:gd name="T11" fmla="*/ 39 h 56"/>
                <a:gd name="T12" fmla="*/ 22 w 52"/>
                <a:gd name="T13" fmla="*/ 15 h 56"/>
                <a:gd name="T14" fmla="*/ 6 w 52"/>
                <a:gd name="T15" fmla="*/ 24 h 56"/>
                <a:gd name="T16" fmla="*/ 1 w 52"/>
                <a:gd name="T17" fmla="*/ 27 h 56"/>
                <a:gd name="T18" fmla="*/ 0 w 52"/>
                <a:gd name="T19" fmla="*/ 25 h 56"/>
                <a:gd name="T20" fmla="*/ 1 w 52"/>
                <a:gd name="T21" fmla="*/ 24 h 56"/>
                <a:gd name="T22" fmla="*/ 17 w 52"/>
                <a:gd name="T2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56">
                  <a:moveTo>
                    <a:pt x="17" y="0"/>
                  </a:moveTo>
                  <a:cubicBezTo>
                    <a:pt x="42" y="1"/>
                    <a:pt x="37" y="4"/>
                    <a:pt x="45" y="29"/>
                  </a:cubicBezTo>
                  <a:cubicBezTo>
                    <a:pt x="47" y="36"/>
                    <a:pt x="49" y="44"/>
                    <a:pt x="52" y="51"/>
                  </a:cubicBezTo>
                  <a:cubicBezTo>
                    <a:pt x="47" y="56"/>
                    <a:pt x="42" y="48"/>
                    <a:pt x="38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1" y="49"/>
                    <a:pt x="28" y="47"/>
                    <a:pt x="33" y="39"/>
                  </a:cubicBezTo>
                  <a:cubicBezTo>
                    <a:pt x="41" y="25"/>
                    <a:pt x="37" y="16"/>
                    <a:pt x="22" y="15"/>
                  </a:cubicBezTo>
                  <a:cubicBezTo>
                    <a:pt x="14" y="12"/>
                    <a:pt x="7" y="14"/>
                    <a:pt x="6" y="24"/>
                  </a:cubicBezTo>
                  <a:cubicBezTo>
                    <a:pt x="5" y="26"/>
                    <a:pt x="3" y="28"/>
                    <a:pt x="1" y="27"/>
                  </a:cubicBezTo>
                  <a:cubicBezTo>
                    <a:pt x="0" y="27"/>
                    <a:pt x="0" y="26"/>
                    <a:pt x="0" y="25"/>
                  </a:cubicBezTo>
                  <a:cubicBezTo>
                    <a:pt x="0" y="25"/>
                    <a:pt x="0" y="24"/>
                    <a:pt x="1" y="24"/>
                  </a:cubicBezTo>
                  <a:cubicBezTo>
                    <a:pt x="2" y="13"/>
                    <a:pt x="2" y="2"/>
                    <a:pt x="17" y="0"/>
                  </a:cubicBezTo>
                  <a:close/>
                </a:path>
              </a:pathLst>
            </a:custGeom>
            <a:solidFill>
              <a:srgbClr val="986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14">
              <a:extLst>
                <a:ext uri="{FF2B5EF4-FFF2-40B4-BE49-F238E27FC236}">
                  <a16:creationId xmlns:a16="http://schemas.microsoft.com/office/drawing/2014/main" id="{D601C8DC-3B97-8693-5D66-EA9013711AB5}"/>
                </a:ext>
              </a:extLst>
            </p:cNvPr>
            <p:cNvSpPr/>
            <p:nvPr/>
          </p:nvSpPr>
          <p:spPr bwMode="auto">
            <a:xfrm>
              <a:off x="1539875" y="2781300"/>
              <a:ext cx="190500" cy="450850"/>
            </a:xfrm>
            <a:custGeom>
              <a:avLst/>
              <a:gdLst>
                <a:gd name="T0" fmla="*/ 13 w 27"/>
                <a:gd name="T1" fmla="*/ 2 h 64"/>
                <a:gd name="T2" fmla="*/ 23 w 27"/>
                <a:gd name="T3" fmla="*/ 2 h 64"/>
                <a:gd name="T4" fmla="*/ 20 w 27"/>
                <a:gd name="T5" fmla="*/ 24 h 64"/>
                <a:gd name="T6" fmla="*/ 11 w 27"/>
                <a:gd name="T7" fmla="*/ 64 h 64"/>
                <a:gd name="T8" fmla="*/ 0 w 27"/>
                <a:gd name="T9" fmla="*/ 49 h 64"/>
                <a:gd name="T10" fmla="*/ 13 w 27"/>
                <a:gd name="T11" fmla="*/ 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2"/>
                  </a:moveTo>
                  <a:cubicBezTo>
                    <a:pt x="16" y="0"/>
                    <a:pt x="20" y="0"/>
                    <a:pt x="23" y="2"/>
                  </a:cubicBezTo>
                  <a:cubicBezTo>
                    <a:pt x="27" y="10"/>
                    <a:pt x="22" y="17"/>
                    <a:pt x="20" y="24"/>
                  </a:cubicBezTo>
                  <a:cubicBezTo>
                    <a:pt x="15" y="37"/>
                    <a:pt x="13" y="51"/>
                    <a:pt x="11" y="64"/>
                  </a:cubicBezTo>
                  <a:cubicBezTo>
                    <a:pt x="3" y="64"/>
                    <a:pt x="2" y="63"/>
                    <a:pt x="0" y="49"/>
                  </a:cubicBezTo>
                  <a:cubicBezTo>
                    <a:pt x="6" y="34"/>
                    <a:pt x="8" y="18"/>
                    <a:pt x="13" y="2"/>
                  </a:cubicBezTo>
                  <a:close/>
                </a:path>
              </a:pathLst>
            </a:custGeom>
            <a:solidFill>
              <a:srgbClr val="E4C2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15">
              <a:extLst>
                <a:ext uri="{FF2B5EF4-FFF2-40B4-BE49-F238E27FC236}">
                  <a16:creationId xmlns:a16="http://schemas.microsoft.com/office/drawing/2014/main" id="{D3D6BA7E-E666-3CDD-16AB-BBB869F5F0C7}"/>
                </a:ext>
              </a:extLst>
            </p:cNvPr>
            <p:cNvSpPr/>
            <p:nvPr/>
          </p:nvSpPr>
          <p:spPr bwMode="auto">
            <a:xfrm>
              <a:off x="1482725" y="1485900"/>
              <a:ext cx="198438" cy="465138"/>
            </a:xfrm>
            <a:custGeom>
              <a:avLst/>
              <a:gdLst>
                <a:gd name="T0" fmla="*/ 18 w 28"/>
                <a:gd name="T1" fmla="*/ 0 h 66"/>
                <a:gd name="T2" fmla="*/ 18 w 28"/>
                <a:gd name="T3" fmla="*/ 3 h 66"/>
                <a:gd name="T4" fmla="*/ 20 w 28"/>
                <a:gd name="T5" fmla="*/ 32 h 66"/>
                <a:gd name="T6" fmla="*/ 22 w 28"/>
                <a:gd name="T7" fmla="*/ 45 h 66"/>
                <a:gd name="T8" fmla="*/ 27 w 28"/>
                <a:gd name="T9" fmla="*/ 51 h 66"/>
                <a:gd name="T10" fmla="*/ 23 w 28"/>
                <a:gd name="T11" fmla="*/ 61 h 66"/>
                <a:gd name="T12" fmla="*/ 4 w 28"/>
                <a:gd name="T13" fmla="*/ 58 h 66"/>
                <a:gd name="T14" fmla="*/ 7 w 28"/>
                <a:gd name="T15" fmla="*/ 37 h 66"/>
                <a:gd name="T16" fmla="*/ 18 w 28"/>
                <a:gd name="T1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66">
                  <a:moveTo>
                    <a:pt x="18" y="0"/>
                  </a:moveTo>
                  <a:cubicBezTo>
                    <a:pt x="18" y="1"/>
                    <a:pt x="18" y="2"/>
                    <a:pt x="18" y="3"/>
                  </a:cubicBezTo>
                  <a:cubicBezTo>
                    <a:pt x="24" y="12"/>
                    <a:pt x="22" y="22"/>
                    <a:pt x="20" y="32"/>
                  </a:cubicBezTo>
                  <a:cubicBezTo>
                    <a:pt x="17" y="37"/>
                    <a:pt x="16" y="42"/>
                    <a:pt x="22" y="45"/>
                  </a:cubicBezTo>
                  <a:cubicBezTo>
                    <a:pt x="24" y="47"/>
                    <a:pt x="26" y="48"/>
                    <a:pt x="27" y="51"/>
                  </a:cubicBezTo>
                  <a:cubicBezTo>
                    <a:pt x="28" y="55"/>
                    <a:pt x="27" y="58"/>
                    <a:pt x="23" y="61"/>
                  </a:cubicBezTo>
                  <a:cubicBezTo>
                    <a:pt x="17" y="61"/>
                    <a:pt x="9" y="66"/>
                    <a:pt x="4" y="58"/>
                  </a:cubicBezTo>
                  <a:cubicBezTo>
                    <a:pt x="0" y="51"/>
                    <a:pt x="1" y="41"/>
                    <a:pt x="7" y="37"/>
                  </a:cubicBezTo>
                  <a:cubicBezTo>
                    <a:pt x="20" y="27"/>
                    <a:pt x="11" y="12"/>
                    <a:pt x="18" y="0"/>
                  </a:cubicBezTo>
                  <a:close/>
                </a:path>
              </a:pathLst>
            </a:custGeom>
            <a:solidFill>
              <a:srgbClr val="E6C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16">
              <a:extLst>
                <a:ext uri="{FF2B5EF4-FFF2-40B4-BE49-F238E27FC236}">
                  <a16:creationId xmlns:a16="http://schemas.microsoft.com/office/drawing/2014/main" id="{19256D67-BDC7-F828-1ACE-5BD2DA80765A}"/>
                </a:ext>
              </a:extLst>
            </p:cNvPr>
            <p:cNvSpPr/>
            <p:nvPr/>
          </p:nvSpPr>
          <p:spPr bwMode="auto">
            <a:xfrm>
              <a:off x="1922463" y="1189037"/>
              <a:ext cx="284163" cy="133350"/>
            </a:xfrm>
            <a:custGeom>
              <a:avLst/>
              <a:gdLst>
                <a:gd name="T0" fmla="*/ 0 w 40"/>
                <a:gd name="T1" fmla="*/ 10 h 19"/>
                <a:gd name="T2" fmla="*/ 29 w 40"/>
                <a:gd name="T3" fmla="*/ 3 h 19"/>
                <a:gd name="T4" fmla="*/ 37 w 40"/>
                <a:gd name="T5" fmla="*/ 16 h 19"/>
                <a:gd name="T6" fmla="*/ 8 w 40"/>
                <a:gd name="T7" fmla="*/ 19 h 19"/>
                <a:gd name="T8" fmla="*/ 0 w 40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9">
                  <a:moveTo>
                    <a:pt x="0" y="10"/>
                  </a:moveTo>
                  <a:cubicBezTo>
                    <a:pt x="8" y="0"/>
                    <a:pt x="19" y="4"/>
                    <a:pt x="29" y="3"/>
                  </a:cubicBezTo>
                  <a:cubicBezTo>
                    <a:pt x="34" y="6"/>
                    <a:pt x="40" y="8"/>
                    <a:pt x="37" y="16"/>
                  </a:cubicBezTo>
                  <a:cubicBezTo>
                    <a:pt x="27" y="14"/>
                    <a:pt x="17" y="8"/>
                    <a:pt x="8" y="19"/>
                  </a:cubicBezTo>
                  <a:cubicBezTo>
                    <a:pt x="3" y="19"/>
                    <a:pt x="4" y="12"/>
                    <a:pt x="0" y="10"/>
                  </a:cubicBezTo>
                  <a:close/>
                </a:path>
              </a:pathLst>
            </a:custGeom>
            <a:solidFill>
              <a:srgbClr val="D48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17">
              <a:extLst>
                <a:ext uri="{FF2B5EF4-FFF2-40B4-BE49-F238E27FC236}">
                  <a16:creationId xmlns:a16="http://schemas.microsoft.com/office/drawing/2014/main" id="{0B8F430D-533E-B134-54BA-A6D745ABB956}"/>
                </a:ext>
              </a:extLst>
            </p:cNvPr>
            <p:cNvSpPr/>
            <p:nvPr/>
          </p:nvSpPr>
          <p:spPr bwMode="auto">
            <a:xfrm>
              <a:off x="1646238" y="1824038"/>
              <a:ext cx="120650" cy="161925"/>
            </a:xfrm>
            <a:custGeom>
              <a:avLst/>
              <a:gdLst>
                <a:gd name="T0" fmla="*/ 0 w 17"/>
                <a:gd name="T1" fmla="*/ 13 h 23"/>
                <a:gd name="T2" fmla="*/ 3 w 17"/>
                <a:gd name="T3" fmla="*/ 2 h 23"/>
                <a:gd name="T4" fmla="*/ 14 w 17"/>
                <a:gd name="T5" fmla="*/ 5 h 23"/>
                <a:gd name="T6" fmla="*/ 16 w 17"/>
                <a:gd name="T7" fmla="*/ 18 h 23"/>
                <a:gd name="T8" fmla="*/ 0 w 17"/>
                <a:gd name="T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3">
                  <a:moveTo>
                    <a:pt x="0" y="13"/>
                  </a:moveTo>
                  <a:cubicBezTo>
                    <a:pt x="1" y="9"/>
                    <a:pt x="2" y="6"/>
                    <a:pt x="3" y="2"/>
                  </a:cubicBezTo>
                  <a:cubicBezTo>
                    <a:pt x="7" y="1"/>
                    <a:pt x="11" y="0"/>
                    <a:pt x="14" y="5"/>
                  </a:cubicBezTo>
                  <a:cubicBezTo>
                    <a:pt x="16" y="9"/>
                    <a:pt x="17" y="13"/>
                    <a:pt x="16" y="18"/>
                  </a:cubicBezTo>
                  <a:cubicBezTo>
                    <a:pt x="8" y="23"/>
                    <a:pt x="5" y="15"/>
                    <a:pt x="0" y="13"/>
                  </a:cubicBezTo>
                  <a:close/>
                </a:path>
              </a:pathLst>
            </a:custGeom>
            <a:solidFill>
              <a:srgbClr val="826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18">
              <a:extLst>
                <a:ext uri="{FF2B5EF4-FFF2-40B4-BE49-F238E27FC236}">
                  <a16:creationId xmlns:a16="http://schemas.microsoft.com/office/drawing/2014/main" id="{FD4D8941-11B6-2DC7-5A90-95B1A5DE4142}"/>
                </a:ext>
              </a:extLst>
            </p:cNvPr>
            <p:cNvSpPr/>
            <p:nvPr/>
          </p:nvSpPr>
          <p:spPr bwMode="auto">
            <a:xfrm>
              <a:off x="1482725" y="3127375"/>
              <a:ext cx="163513" cy="168275"/>
            </a:xfrm>
            <a:custGeom>
              <a:avLst/>
              <a:gdLst>
                <a:gd name="T0" fmla="*/ 8 w 23"/>
                <a:gd name="T1" fmla="*/ 0 h 24"/>
                <a:gd name="T2" fmla="*/ 18 w 23"/>
                <a:gd name="T3" fmla="*/ 16 h 24"/>
                <a:gd name="T4" fmla="*/ 23 w 23"/>
                <a:gd name="T5" fmla="*/ 16 h 24"/>
                <a:gd name="T6" fmla="*/ 23 w 23"/>
                <a:gd name="T7" fmla="*/ 19 h 24"/>
                <a:gd name="T8" fmla="*/ 9 w 23"/>
                <a:gd name="T9" fmla="*/ 17 h 24"/>
                <a:gd name="T10" fmla="*/ 8 w 23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4">
                  <a:moveTo>
                    <a:pt x="8" y="0"/>
                  </a:moveTo>
                  <a:cubicBezTo>
                    <a:pt x="14" y="4"/>
                    <a:pt x="11" y="13"/>
                    <a:pt x="18" y="16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3" y="17"/>
                    <a:pt x="23" y="18"/>
                    <a:pt x="23" y="19"/>
                  </a:cubicBezTo>
                  <a:cubicBezTo>
                    <a:pt x="18" y="24"/>
                    <a:pt x="11" y="22"/>
                    <a:pt x="9" y="17"/>
                  </a:cubicBezTo>
                  <a:cubicBezTo>
                    <a:pt x="7" y="13"/>
                    <a:pt x="0" y="6"/>
                    <a:pt x="8" y="0"/>
                  </a:cubicBezTo>
                  <a:close/>
                </a:path>
              </a:pathLst>
            </a:custGeom>
            <a:solidFill>
              <a:srgbClr val="73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19">
              <a:extLst>
                <a:ext uri="{FF2B5EF4-FFF2-40B4-BE49-F238E27FC236}">
                  <a16:creationId xmlns:a16="http://schemas.microsoft.com/office/drawing/2014/main" id="{26DBACB7-132C-FA09-18F8-0897FF632EEF}"/>
                </a:ext>
              </a:extLst>
            </p:cNvPr>
            <p:cNvSpPr/>
            <p:nvPr/>
          </p:nvSpPr>
          <p:spPr bwMode="auto">
            <a:xfrm>
              <a:off x="2092325" y="1598613"/>
              <a:ext cx="128588" cy="119063"/>
            </a:xfrm>
            <a:custGeom>
              <a:avLst/>
              <a:gdLst>
                <a:gd name="T0" fmla="*/ 0 w 18"/>
                <a:gd name="T1" fmla="*/ 13 h 17"/>
                <a:gd name="T2" fmla="*/ 6 w 18"/>
                <a:gd name="T3" fmla="*/ 3 h 17"/>
                <a:gd name="T4" fmla="*/ 18 w 18"/>
                <a:gd name="T5" fmla="*/ 8 h 17"/>
                <a:gd name="T6" fmla="*/ 0 w 18"/>
                <a:gd name="T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2" y="10"/>
                    <a:pt x="4" y="6"/>
                    <a:pt x="6" y="3"/>
                  </a:cubicBezTo>
                  <a:cubicBezTo>
                    <a:pt x="12" y="0"/>
                    <a:pt x="15" y="3"/>
                    <a:pt x="18" y="8"/>
                  </a:cubicBezTo>
                  <a:cubicBezTo>
                    <a:pt x="13" y="13"/>
                    <a:pt x="7" y="17"/>
                    <a:pt x="0" y="13"/>
                  </a:cubicBezTo>
                  <a:close/>
                </a:path>
              </a:pathLst>
            </a:custGeom>
            <a:solidFill>
              <a:srgbClr val="6F6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20">
              <a:extLst>
                <a:ext uri="{FF2B5EF4-FFF2-40B4-BE49-F238E27FC236}">
                  <a16:creationId xmlns:a16="http://schemas.microsoft.com/office/drawing/2014/main" id="{B27DFFC3-B1CA-F648-3BC1-93A50F23BD94}"/>
                </a:ext>
              </a:extLst>
            </p:cNvPr>
            <p:cNvSpPr/>
            <p:nvPr/>
          </p:nvSpPr>
          <p:spPr bwMode="auto">
            <a:xfrm>
              <a:off x="2000250" y="3127375"/>
              <a:ext cx="114300" cy="176213"/>
            </a:xfrm>
            <a:custGeom>
              <a:avLst/>
              <a:gdLst>
                <a:gd name="T0" fmla="*/ 5 w 16"/>
                <a:gd name="T1" fmla="*/ 0 h 25"/>
                <a:gd name="T2" fmla="*/ 16 w 16"/>
                <a:gd name="T3" fmla="*/ 19 h 25"/>
                <a:gd name="T4" fmla="*/ 9 w 16"/>
                <a:gd name="T5" fmla="*/ 17 h 25"/>
                <a:gd name="T6" fmla="*/ 5 w 16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5">
                  <a:moveTo>
                    <a:pt x="5" y="0"/>
                  </a:moveTo>
                  <a:cubicBezTo>
                    <a:pt x="13" y="4"/>
                    <a:pt x="11" y="14"/>
                    <a:pt x="16" y="19"/>
                  </a:cubicBezTo>
                  <a:cubicBezTo>
                    <a:pt x="11" y="25"/>
                    <a:pt x="11" y="19"/>
                    <a:pt x="9" y="17"/>
                  </a:cubicBezTo>
                  <a:cubicBezTo>
                    <a:pt x="5" y="12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69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21">
              <a:extLst>
                <a:ext uri="{FF2B5EF4-FFF2-40B4-BE49-F238E27FC236}">
                  <a16:creationId xmlns:a16="http://schemas.microsoft.com/office/drawing/2014/main" id="{C0C0780A-FA7E-5CB3-45A1-06678C424933}"/>
                </a:ext>
              </a:extLst>
            </p:cNvPr>
            <p:cNvSpPr/>
            <p:nvPr/>
          </p:nvSpPr>
          <p:spPr bwMode="auto">
            <a:xfrm>
              <a:off x="1595438" y="1358900"/>
              <a:ext cx="200025" cy="500063"/>
            </a:xfrm>
            <a:custGeom>
              <a:avLst/>
              <a:gdLst>
                <a:gd name="T0" fmla="*/ 21 w 28"/>
                <a:gd name="T1" fmla="*/ 71 h 71"/>
                <a:gd name="T2" fmla="*/ 10 w 28"/>
                <a:gd name="T3" fmla="*/ 68 h 71"/>
                <a:gd name="T4" fmla="*/ 5 w 28"/>
                <a:gd name="T5" fmla="*/ 65 h 71"/>
                <a:gd name="T6" fmla="*/ 0 w 28"/>
                <a:gd name="T7" fmla="*/ 52 h 71"/>
                <a:gd name="T8" fmla="*/ 2 w 28"/>
                <a:gd name="T9" fmla="*/ 21 h 71"/>
                <a:gd name="T10" fmla="*/ 5 w 28"/>
                <a:gd name="T11" fmla="*/ 15 h 71"/>
                <a:gd name="T12" fmla="*/ 22 w 28"/>
                <a:gd name="T13" fmla="*/ 8 h 71"/>
                <a:gd name="T14" fmla="*/ 25 w 28"/>
                <a:gd name="T15" fmla="*/ 29 h 71"/>
                <a:gd name="T16" fmla="*/ 23 w 28"/>
                <a:gd name="T17" fmla="*/ 47 h 71"/>
                <a:gd name="T18" fmla="*/ 21 w 28"/>
                <a:gd name="T1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71">
                  <a:moveTo>
                    <a:pt x="21" y="71"/>
                  </a:moveTo>
                  <a:cubicBezTo>
                    <a:pt x="17" y="70"/>
                    <a:pt x="13" y="69"/>
                    <a:pt x="10" y="68"/>
                  </a:cubicBezTo>
                  <a:cubicBezTo>
                    <a:pt x="8" y="67"/>
                    <a:pt x="6" y="66"/>
                    <a:pt x="5" y="65"/>
                  </a:cubicBezTo>
                  <a:cubicBezTo>
                    <a:pt x="1" y="61"/>
                    <a:pt x="0" y="57"/>
                    <a:pt x="0" y="52"/>
                  </a:cubicBezTo>
                  <a:cubicBezTo>
                    <a:pt x="3" y="42"/>
                    <a:pt x="0" y="31"/>
                    <a:pt x="2" y="21"/>
                  </a:cubicBezTo>
                  <a:cubicBezTo>
                    <a:pt x="3" y="19"/>
                    <a:pt x="4" y="17"/>
                    <a:pt x="5" y="15"/>
                  </a:cubicBezTo>
                  <a:cubicBezTo>
                    <a:pt x="7" y="2"/>
                    <a:pt x="11" y="0"/>
                    <a:pt x="22" y="8"/>
                  </a:cubicBezTo>
                  <a:cubicBezTo>
                    <a:pt x="23" y="15"/>
                    <a:pt x="22" y="22"/>
                    <a:pt x="25" y="29"/>
                  </a:cubicBezTo>
                  <a:cubicBezTo>
                    <a:pt x="27" y="34"/>
                    <a:pt x="28" y="41"/>
                    <a:pt x="23" y="47"/>
                  </a:cubicBezTo>
                  <a:cubicBezTo>
                    <a:pt x="17" y="55"/>
                    <a:pt x="24" y="63"/>
                    <a:pt x="21" y="71"/>
                  </a:cubicBezTo>
                  <a:close/>
                </a:path>
              </a:pathLst>
            </a:custGeom>
            <a:solidFill>
              <a:srgbClr val="A35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22">
              <a:extLst>
                <a:ext uri="{FF2B5EF4-FFF2-40B4-BE49-F238E27FC236}">
                  <a16:creationId xmlns:a16="http://schemas.microsoft.com/office/drawing/2014/main" id="{E4DFD353-0D3A-6066-5641-073B2AC8498A}"/>
                </a:ext>
              </a:extLst>
            </p:cNvPr>
            <p:cNvSpPr/>
            <p:nvPr/>
          </p:nvSpPr>
          <p:spPr bwMode="auto">
            <a:xfrm>
              <a:off x="1681163" y="1379538"/>
              <a:ext cx="227013" cy="309563"/>
            </a:xfrm>
            <a:custGeom>
              <a:avLst/>
              <a:gdLst>
                <a:gd name="T0" fmla="*/ 11 w 32"/>
                <a:gd name="T1" fmla="*/ 44 h 44"/>
                <a:gd name="T2" fmla="*/ 6 w 32"/>
                <a:gd name="T3" fmla="*/ 17 h 44"/>
                <a:gd name="T4" fmla="*/ 10 w 32"/>
                <a:gd name="T5" fmla="*/ 5 h 44"/>
                <a:gd name="T6" fmla="*/ 25 w 32"/>
                <a:gd name="T7" fmla="*/ 6 h 44"/>
                <a:gd name="T8" fmla="*/ 24 w 32"/>
                <a:gd name="T9" fmla="*/ 33 h 44"/>
                <a:gd name="T10" fmla="*/ 27 w 32"/>
                <a:gd name="T11" fmla="*/ 41 h 44"/>
                <a:gd name="T12" fmla="*/ 11 w 32"/>
                <a:gd name="T1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4">
                  <a:moveTo>
                    <a:pt x="11" y="44"/>
                  </a:moveTo>
                  <a:cubicBezTo>
                    <a:pt x="12" y="35"/>
                    <a:pt x="13" y="25"/>
                    <a:pt x="6" y="17"/>
                  </a:cubicBezTo>
                  <a:cubicBezTo>
                    <a:pt x="0" y="10"/>
                    <a:pt x="11" y="10"/>
                    <a:pt x="10" y="5"/>
                  </a:cubicBezTo>
                  <a:cubicBezTo>
                    <a:pt x="16" y="0"/>
                    <a:pt x="22" y="0"/>
                    <a:pt x="25" y="6"/>
                  </a:cubicBezTo>
                  <a:cubicBezTo>
                    <a:pt x="30" y="14"/>
                    <a:pt x="32" y="25"/>
                    <a:pt x="24" y="33"/>
                  </a:cubicBezTo>
                  <a:cubicBezTo>
                    <a:pt x="16" y="40"/>
                    <a:pt x="26" y="39"/>
                    <a:pt x="27" y="41"/>
                  </a:cubicBezTo>
                  <a:cubicBezTo>
                    <a:pt x="21" y="42"/>
                    <a:pt x="16" y="43"/>
                    <a:pt x="11" y="44"/>
                  </a:cubicBezTo>
                  <a:close/>
                </a:path>
              </a:pathLst>
            </a:custGeom>
            <a:solidFill>
              <a:srgbClr val="EEA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23">
              <a:extLst>
                <a:ext uri="{FF2B5EF4-FFF2-40B4-BE49-F238E27FC236}">
                  <a16:creationId xmlns:a16="http://schemas.microsoft.com/office/drawing/2014/main" id="{84885235-1147-7E8F-56BC-77CE5A94DE93}"/>
                </a:ext>
              </a:extLst>
            </p:cNvPr>
            <p:cNvSpPr/>
            <p:nvPr/>
          </p:nvSpPr>
          <p:spPr bwMode="auto">
            <a:xfrm>
              <a:off x="1887538" y="1258888"/>
              <a:ext cx="112713" cy="163513"/>
            </a:xfrm>
            <a:custGeom>
              <a:avLst/>
              <a:gdLst>
                <a:gd name="T0" fmla="*/ 5 w 16"/>
                <a:gd name="T1" fmla="*/ 0 h 23"/>
                <a:gd name="T2" fmla="*/ 13 w 16"/>
                <a:gd name="T3" fmla="*/ 9 h 23"/>
                <a:gd name="T4" fmla="*/ 16 w 16"/>
                <a:gd name="T5" fmla="*/ 23 h 23"/>
                <a:gd name="T6" fmla="*/ 6 w 16"/>
                <a:gd name="T7" fmla="*/ 14 h 23"/>
                <a:gd name="T8" fmla="*/ 5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5" y="0"/>
                  </a:moveTo>
                  <a:cubicBezTo>
                    <a:pt x="8" y="3"/>
                    <a:pt x="11" y="6"/>
                    <a:pt x="13" y="9"/>
                  </a:cubicBezTo>
                  <a:cubicBezTo>
                    <a:pt x="14" y="13"/>
                    <a:pt x="15" y="17"/>
                    <a:pt x="16" y="23"/>
                  </a:cubicBezTo>
                  <a:cubicBezTo>
                    <a:pt x="12" y="19"/>
                    <a:pt x="9" y="17"/>
                    <a:pt x="6" y="14"/>
                  </a:cubicBezTo>
                  <a:cubicBezTo>
                    <a:pt x="6" y="9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B46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24">
              <a:extLst>
                <a:ext uri="{FF2B5EF4-FFF2-40B4-BE49-F238E27FC236}">
                  <a16:creationId xmlns:a16="http://schemas.microsoft.com/office/drawing/2014/main" id="{FA838801-DEDF-FE72-4D6E-4A91C444FDFD}"/>
                </a:ext>
              </a:extLst>
            </p:cNvPr>
            <p:cNvSpPr/>
            <p:nvPr/>
          </p:nvSpPr>
          <p:spPr bwMode="auto">
            <a:xfrm>
              <a:off x="1560513" y="1724025"/>
              <a:ext cx="71438" cy="92075"/>
            </a:xfrm>
            <a:custGeom>
              <a:avLst/>
              <a:gdLst>
                <a:gd name="T0" fmla="*/ 5 w 10"/>
                <a:gd name="T1" fmla="*/ 0 h 13"/>
                <a:gd name="T2" fmla="*/ 10 w 10"/>
                <a:gd name="T3" fmla="*/ 13 h 13"/>
                <a:gd name="T4" fmla="*/ 5 w 10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10" y="3"/>
                    <a:pt x="10" y="8"/>
                    <a:pt x="10" y="13"/>
                  </a:cubicBezTo>
                  <a:cubicBezTo>
                    <a:pt x="2" y="11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76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83" name="Grupo 82">
            <a:extLst>
              <a:ext uri="{FF2B5EF4-FFF2-40B4-BE49-F238E27FC236}">
                <a16:creationId xmlns:a16="http://schemas.microsoft.com/office/drawing/2014/main" id="{44A9BB82-1C9F-29C5-9ECC-75721D0D15FD}"/>
              </a:ext>
            </a:extLst>
          </p:cNvPr>
          <p:cNvGrpSpPr/>
          <p:nvPr/>
        </p:nvGrpSpPr>
        <p:grpSpPr>
          <a:xfrm>
            <a:off x="9645677" y="1288143"/>
            <a:ext cx="1192213" cy="2114551"/>
            <a:chOff x="1276350" y="1189037"/>
            <a:chExt cx="1192213" cy="2114551"/>
          </a:xfrm>
        </p:grpSpPr>
        <p:sp>
          <p:nvSpPr>
            <p:cNvPr id="84" name="Freeform 5">
              <a:extLst>
                <a:ext uri="{FF2B5EF4-FFF2-40B4-BE49-F238E27FC236}">
                  <a16:creationId xmlns:a16="http://schemas.microsoft.com/office/drawing/2014/main" id="{687DAFAB-A247-BED8-2DC9-108E6DF9EC90}"/>
                </a:ext>
              </a:extLst>
            </p:cNvPr>
            <p:cNvSpPr/>
            <p:nvPr/>
          </p:nvSpPr>
          <p:spPr bwMode="auto">
            <a:xfrm>
              <a:off x="1908175" y="1498600"/>
              <a:ext cx="220663" cy="225425"/>
            </a:xfrm>
            <a:custGeom>
              <a:avLst/>
              <a:gdLst>
                <a:gd name="T0" fmla="*/ 18 w 139"/>
                <a:gd name="T1" fmla="*/ 0 h 142"/>
                <a:gd name="T2" fmla="*/ 0 w 139"/>
                <a:gd name="T3" fmla="*/ 102 h 142"/>
                <a:gd name="T4" fmla="*/ 130 w 139"/>
                <a:gd name="T5" fmla="*/ 142 h 142"/>
                <a:gd name="T6" fmla="*/ 139 w 139"/>
                <a:gd name="T7" fmla="*/ 111 h 142"/>
                <a:gd name="T8" fmla="*/ 139 w 139"/>
                <a:gd name="T9" fmla="*/ 31 h 142"/>
                <a:gd name="T10" fmla="*/ 94 w 139"/>
                <a:gd name="T11" fmla="*/ 0 h 142"/>
                <a:gd name="T12" fmla="*/ 18 w 139"/>
                <a:gd name="T1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42">
                  <a:moveTo>
                    <a:pt x="18" y="0"/>
                  </a:moveTo>
                  <a:lnTo>
                    <a:pt x="0" y="102"/>
                  </a:lnTo>
                  <a:lnTo>
                    <a:pt x="130" y="142"/>
                  </a:lnTo>
                  <a:lnTo>
                    <a:pt x="139" y="111"/>
                  </a:lnTo>
                  <a:lnTo>
                    <a:pt x="139" y="31"/>
                  </a:lnTo>
                  <a:lnTo>
                    <a:pt x="94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2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6">
              <a:extLst>
                <a:ext uri="{FF2B5EF4-FFF2-40B4-BE49-F238E27FC236}">
                  <a16:creationId xmlns:a16="http://schemas.microsoft.com/office/drawing/2014/main" id="{79B6E272-89BB-7AA0-DEE4-B0366C62A1CB}"/>
                </a:ext>
              </a:extLst>
            </p:cNvPr>
            <p:cNvSpPr/>
            <p:nvPr/>
          </p:nvSpPr>
          <p:spPr bwMode="auto">
            <a:xfrm>
              <a:off x="1276350" y="1647825"/>
              <a:ext cx="1050925" cy="1182688"/>
            </a:xfrm>
            <a:custGeom>
              <a:avLst/>
              <a:gdLst>
                <a:gd name="T0" fmla="*/ 123 w 148"/>
                <a:gd name="T1" fmla="*/ 76 h 168"/>
                <a:gd name="T2" fmla="*/ 142 w 148"/>
                <a:gd name="T3" fmla="*/ 104 h 168"/>
                <a:gd name="T4" fmla="*/ 140 w 148"/>
                <a:gd name="T5" fmla="*/ 128 h 168"/>
                <a:gd name="T6" fmla="*/ 128 w 148"/>
                <a:gd name="T7" fmla="*/ 145 h 168"/>
                <a:gd name="T8" fmla="*/ 111 w 148"/>
                <a:gd name="T9" fmla="*/ 153 h 168"/>
                <a:gd name="T10" fmla="*/ 97 w 148"/>
                <a:gd name="T11" fmla="*/ 160 h 168"/>
                <a:gd name="T12" fmla="*/ 82 w 148"/>
                <a:gd name="T13" fmla="*/ 168 h 168"/>
                <a:gd name="T14" fmla="*/ 65 w 148"/>
                <a:gd name="T15" fmla="*/ 167 h 168"/>
                <a:gd name="T16" fmla="*/ 59 w 148"/>
                <a:gd name="T17" fmla="*/ 166 h 168"/>
                <a:gd name="T18" fmla="*/ 50 w 148"/>
                <a:gd name="T19" fmla="*/ 163 h 168"/>
                <a:gd name="T20" fmla="*/ 30 w 148"/>
                <a:gd name="T21" fmla="*/ 154 h 168"/>
                <a:gd name="T22" fmla="*/ 1 w 148"/>
                <a:gd name="T23" fmla="*/ 134 h 168"/>
                <a:gd name="T24" fmla="*/ 4 w 148"/>
                <a:gd name="T25" fmla="*/ 126 h 168"/>
                <a:gd name="T26" fmla="*/ 63 w 148"/>
                <a:gd name="T27" fmla="*/ 57 h 168"/>
                <a:gd name="T28" fmla="*/ 68 w 148"/>
                <a:gd name="T29" fmla="*/ 43 h 168"/>
                <a:gd name="T30" fmla="*/ 63 w 148"/>
                <a:gd name="T31" fmla="*/ 30 h 168"/>
                <a:gd name="T32" fmla="*/ 66 w 148"/>
                <a:gd name="T33" fmla="*/ 5 h 168"/>
                <a:gd name="T34" fmla="*/ 82 w 148"/>
                <a:gd name="T35" fmla="*/ 2 h 168"/>
                <a:gd name="T36" fmla="*/ 85 w 148"/>
                <a:gd name="T37" fmla="*/ 4 h 168"/>
                <a:gd name="T38" fmla="*/ 100 w 148"/>
                <a:gd name="T39" fmla="*/ 21 h 168"/>
                <a:gd name="T40" fmla="*/ 99 w 148"/>
                <a:gd name="T41" fmla="*/ 37 h 168"/>
                <a:gd name="T42" fmla="*/ 107 w 148"/>
                <a:gd name="T43" fmla="*/ 60 h 168"/>
                <a:gd name="T44" fmla="*/ 123 w 148"/>
                <a:gd name="T45" fmla="*/ 7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8" h="168">
                  <a:moveTo>
                    <a:pt x="123" y="76"/>
                  </a:moveTo>
                  <a:cubicBezTo>
                    <a:pt x="129" y="85"/>
                    <a:pt x="135" y="94"/>
                    <a:pt x="142" y="104"/>
                  </a:cubicBezTo>
                  <a:cubicBezTo>
                    <a:pt x="147" y="112"/>
                    <a:pt x="148" y="119"/>
                    <a:pt x="140" y="128"/>
                  </a:cubicBezTo>
                  <a:cubicBezTo>
                    <a:pt x="136" y="133"/>
                    <a:pt x="129" y="137"/>
                    <a:pt x="128" y="145"/>
                  </a:cubicBezTo>
                  <a:cubicBezTo>
                    <a:pt x="124" y="151"/>
                    <a:pt x="118" y="153"/>
                    <a:pt x="111" y="153"/>
                  </a:cubicBezTo>
                  <a:cubicBezTo>
                    <a:pt x="105" y="153"/>
                    <a:pt x="101" y="156"/>
                    <a:pt x="97" y="160"/>
                  </a:cubicBezTo>
                  <a:cubicBezTo>
                    <a:pt x="91" y="161"/>
                    <a:pt x="84" y="161"/>
                    <a:pt x="82" y="168"/>
                  </a:cubicBezTo>
                  <a:cubicBezTo>
                    <a:pt x="76" y="165"/>
                    <a:pt x="71" y="158"/>
                    <a:pt x="65" y="167"/>
                  </a:cubicBezTo>
                  <a:cubicBezTo>
                    <a:pt x="63" y="167"/>
                    <a:pt x="61" y="167"/>
                    <a:pt x="59" y="166"/>
                  </a:cubicBezTo>
                  <a:cubicBezTo>
                    <a:pt x="56" y="165"/>
                    <a:pt x="52" y="166"/>
                    <a:pt x="50" y="163"/>
                  </a:cubicBezTo>
                  <a:cubicBezTo>
                    <a:pt x="45" y="157"/>
                    <a:pt x="40" y="152"/>
                    <a:pt x="30" y="154"/>
                  </a:cubicBezTo>
                  <a:cubicBezTo>
                    <a:pt x="23" y="156"/>
                    <a:pt x="4" y="141"/>
                    <a:pt x="1" y="134"/>
                  </a:cubicBezTo>
                  <a:cubicBezTo>
                    <a:pt x="0" y="131"/>
                    <a:pt x="2" y="129"/>
                    <a:pt x="4" y="126"/>
                  </a:cubicBezTo>
                  <a:cubicBezTo>
                    <a:pt x="19" y="99"/>
                    <a:pt x="37" y="75"/>
                    <a:pt x="63" y="57"/>
                  </a:cubicBezTo>
                  <a:cubicBezTo>
                    <a:pt x="67" y="53"/>
                    <a:pt x="70" y="49"/>
                    <a:pt x="68" y="43"/>
                  </a:cubicBezTo>
                  <a:cubicBezTo>
                    <a:pt x="64" y="39"/>
                    <a:pt x="64" y="34"/>
                    <a:pt x="63" y="30"/>
                  </a:cubicBezTo>
                  <a:cubicBezTo>
                    <a:pt x="64" y="21"/>
                    <a:pt x="59" y="12"/>
                    <a:pt x="66" y="5"/>
                  </a:cubicBezTo>
                  <a:cubicBezTo>
                    <a:pt x="71" y="2"/>
                    <a:pt x="76" y="0"/>
                    <a:pt x="82" y="2"/>
                  </a:cubicBezTo>
                  <a:cubicBezTo>
                    <a:pt x="83" y="2"/>
                    <a:pt x="84" y="3"/>
                    <a:pt x="85" y="4"/>
                  </a:cubicBezTo>
                  <a:cubicBezTo>
                    <a:pt x="87" y="12"/>
                    <a:pt x="91" y="19"/>
                    <a:pt x="100" y="21"/>
                  </a:cubicBezTo>
                  <a:cubicBezTo>
                    <a:pt x="104" y="27"/>
                    <a:pt x="102" y="32"/>
                    <a:pt x="99" y="37"/>
                  </a:cubicBezTo>
                  <a:cubicBezTo>
                    <a:pt x="95" y="47"/>
                    <a:pt x="96" y="54"/>
                    <a:pt x="107" y="60"/>
                  </a:cubicBezTo>
                  <a:cubicBezTo>
                    <a:pt x="114" y="63"/>
                    <a:pt x="119" y="69"/>
                    <a:pt x="123" y="76"/>
                  </a:cubicBezTo>
                  <a:close/>
                </a:path>
              </a:pathLst>
            </a:custGeom>
            <a:solidFill>
              <a:srgbClr val="F7C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7">
              <a:extLst>
                <a:ext uri="{FF2B5EF4-FFF2-40B4-BE49-F238E27FC236}">
                  <a16:creationId xmlns:a16="http://schemas.microsoft.com/office/drawing/2014/main" id="{B1712E3E-D6C3-4680-43E2-634CB0B63704}"/>
                </a:ext>
              </a:extLst>
            </p:cNvPr>
            <p:cNvSpPr/>
            <p:nvPr/>
          </p:nvSpPr>
          <p:spPr bwMode="auto">
            <a:xfrm>
              <a:off x="1916113" y="1590675"/>
              <a:ext cx="517525" cy="592138"/>
            </a:xfrm>
            <a:custGeom>
              <a:avLst/>
              <a:gdLst>
                <a:gd name="T0" fmla="*/ 33 w 73"/>
                <a:gd name="T1" fmla="*/ 84 h 84"/>
                <a:gd name="T2" fmla="*/ 16 w 73"/>
                <a:gd name="T3" fmla="*/ 71 h 84"/>
                <a:gd name="T4" fmla="*/ 8 w 73"/>
                <a:gd name="T5" fmla="*/ 41 h 84"/>
                <a:gd name="T6" fmla="*/ 10 w 73"/>
                <a:gd name="T7" fmla="*/ 30 h 84"/>
                <a:gd name="T8" fmla="*/ 45 w 73"/>
                <a:gd name="T9" fmla="*/ 21 h 84"/>
                <a:gd name="T10" fmla="*/ 55 w 73"/>
                <a:gd name="T11" fmla="*/ 30 h 84"/>
                <a:gd name="T12" fmla="*/ 57 w 73"/>
                <a:gd name="T13" fmla="*/ 6 h 84"/>
                <a:gd name="T14" fmla="*/ 70 w 73"/>
                <a:gd name="T15" fmla="*/ 4 h 84"/>
                <a:gd name="T16" fmla="*/ 72 w 73"/>
                <a:gd name="T17" fmla="*/ 34 h 84"/>
                <a:gd name="T18" fmla="*/ 59 w 73"/>
                <a:gd name="T19" fmla="*/ 53 h 84"/>
                <a:gd name="T20" fmla="*/ 37 w 73"/>
                <a:gd name="T21" fmla="*/ 44 h 84"/>
                <a:gd name="T22" fmla="*/ 33 w 73"/>
                <a:gd name="T2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84">
                  <a:moveTo>
                    <a:pt x="33" y="84"/>
                  </a:moveTo>
                  <a:cubicBezTo>
                    <a:pt x="27" y="80"/>
                    <a:pt x="22" y="74"/>
                    <a:pt x="16" y="71"/>
                  </a:cubicBezTo>
                  <a:cubicBezTo>
                    <a:pt x="0" y="65"/>
                    <a:pt x="1" y="54"/>
                    <a:pt x="8" y="41"/>
                  </a:cubicBezTo>
                  <a:cubicBezTo>
                    <a:pt x="9" y="38"/>
                    <a:pt x="10" y="34"/>
                    <a:pt x="10" y="30"/>
                  </a:cubicBezTo>
                  <a:cubicBezTo>
                    <a:pt x="21" y="25"/>
                    <a:pt x="33" y="22"/>
                    <a:pt x="45" y="21"/>
                  </a:cubicBezTo>
                  <a:cubicBezTo>
                    <a:pt x="49" y="22"/>
                    <a:pt x="50" y="27"/>
                    <a:pt x="55" y="30"/>
                  </a:cubicBezTo>
                  <a:cubicBezTo>
                    <a:pt x="58" y="22"/>
                    <a:pt x="55" y="14"/>
                    <a:pt x="57" y="6"/>
                  </a:cubicBezTo>
                  <a:cubicBezTo>
                    <a:pt x="60" y="1"/>
                    <a:pt x="65" y="0"/>
                    <a:pt x="70" y="4"/>
                  </a:cubicBezTo>
                  <a:cubicBezTo>
                    <a:pt x="72" y="14"/>
                    <a:pt x="73" y="23"/>
                    <a:pt x="72" y="34"/>
                  </a:cubicBezTo>
                  <a:cubicBezTo>
                    <a:pt x="71" y="42"/>
                    <a:pt x="68" y="50"/>
                    <a:pt x="59" y="53"/>
                  </a:cubicBezTo>
                  <a:cubicBezTo>
                    <a:pt x="50" y="56"/>
                    <a:pt x="42" y="54"/>
                    <a:pt x="37" y="44"/>
                  </a:cubicBezTo>
                  <a:cubicBezTo>
                    <a:pt x="29" y="57"/>
                    <a:pt x="31" y="71"/>
                    <a:pt x="33" y="84"/>
                  </a:cubicBezTo>
                  <a:close/>
                </a:path>
              </a:pathLst>
            </a:custGeom>
            <a:solidFill>
              <a:srgbClr val="353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">
              <a:extLst>
                <a:ext uri="{FF2B5EF4-FFF2-40B4-BE49-F238E27FC236}">
                  <a16:creationId xmlns:a16="http://schemas.microsoft.com/office/drawing/2014/main" id="{137E83A9-8967-98BF-3EE3-772FBAF5CC8B}"/>
                </a:ext>
              </a:extLst>
            </p:cNvPr>
            <p:cNvSpPr/>
            <p:nvPr/>
          </p:nvSpPr>
          <p:spPr bwMode="auto">
            <a:xfrm>
              <a:off x="2022475" y="2668588"/>
              <a:ext cx="411163" cy="600075"/>
            </a:xfrm>
            <a:custGeom>
              <a:avLst/>
              <a:gdLst>
                <a:gd name="T0" fmla="*/ 5 w 58"/>
                <a:gd name="T1" fmla="*/ 6 h 85"/>
                <a:gd name="T2" fmla="*/ 23 w 58"/>
                <a:gd name="T3" fmla="*/ 0 h 85"/>
                <a:gd name="T4" fmla="*/ 40 w 58"/>
                <a:gd name="T5" fmla="*/ 68 h 85"/>
                <a:gd name="T6" fmla="*/ 58 w 58"/>
                <a:gd name="T7" fmla="*/ 82 h 85"/>
                <a:gd name="T8" fmla="*/ 29 w 58"/>
                <a:gd name="T9" fmla="*/ 84 h 85"/>
                <a:gd name="T10" fmla="*/ 26 w 58"/>
                <a:gd name="T11" fmla="*/ 81 h 85"/>
                <a:gd name="T12" fmla="*/ 10 w 58"/>
                <a:gd name="T13" fmla="*/ 24 h 85"/>
                <a:gd name="T14" fmla="*/ 5 w 58"/>
                <a:gd name="T15" fmla="*/ 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85">
                  <a:moveTo>
                    <a:pt x="5" y="6"/>
                  </a:moveTo>
                  <a:cubicBezTo>
                    <a:pt x="12" y="6"/>
                    <a:pt x="16" y="0"/>
                    <a:pt x="23" y="0"/>
                  </a:cubicBezTo>
                  <a:cubicBezTo>
                    <a:pt x="29" y="23"/>
                    <a:pt x="35" y="46"/>
                    <a:pt x="40" y="68"/>
                  </a:cubicBezTo>
                  <a:cubicBezTo>
                    <a:pt x="42" y="78"/>
                    <a:pt x="51" y="78"/>
                    <a:pt x="58" y="82"/>
                  </a:cubicBezTo>
                  <a:cubicBezTo>
                    <a:pt x="48" y="85"/>
                    <a:pt x="38" y="83"/>
                    <a:pt x="29" y="84"/>
                  </a:cubicBezTo>
                  <a:cubicBezTo>
                    <a:pt x="27" y="84"/>
                    <a:pt x="26" y="83"/>
                    <a:pt x="26" y="81"/>
                  </a:cubicBezTo>
                  <a:cubicBezTo>
                    <a:pt x="25" y="61"/>
                    <a:pt x="15" y="43"/>
                    <a:pt x="10" y="24"/>
                  </a:cubicBezTo>
                  <a:cubicBezTo>
                    <a:pt x="4" y="19"/>
                    <a:pt x="0" y="13"/>
                    <a:pt x="5" y="6"/>
                  </a:cubicBezTo>
                  <a:close/>
                </a:path>
              </a:pathLst>
            </a:custGeom>
            <a:solidFill>
              <a:srgbClr val="353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9">
              <a:extLst>
                <a:ext uri="{FF2B5EF4-FFF2-40B4-BE49-F238E27FC236}">
                  <a16:creationId xmlns:a16="http://schemas.microsoft.com/office/drawing/2014/main" id="{6714D719-0AC4-2FC4-85D2-E0ADE3B3D2FF}"/>
                </a:ext>
              </a:extLst>
            </p:cNvPr>
            <p:cNvSpPr/>
            <p:nvPr/>
          </p:nvSpPr>
          <p:spPr bwMode="auto">
            <a:xfrm>
              <a:off x="1631950" y="2740025"/>
              <a:ext cx="241300" cy="520700"/>
            </a:xfrm>
            <a:custGeom>
              <a:avLst/>
              <a:gdLst>
                <a:gd name="T0" fmla="*/ 13 w 34"/>
                <a:gd name="T1" fmla="*/ 11 h 74"/>
                <a:gd name="T2" fmla="*/ 18 w 34"/>
                <a:gd name="T3" fmla="*/ 0 h 74"/>
                <a:gd name="T4" fmla="*/ 32 w 34"/>
                <a:gd name="T5" fmla="*/ 13 h 74"/>
                <a:gd name="T6" fmla="*/ 21 w 34"/>
                <a:gd name="T7" fmla="*/ 48 h 74"/>
                <a:gd name="T8" fmla="*/ 34 w 34"/>
                <a:gd name="T9" fmla="*/ 71 h 74"/>
                <a:gd name="T10" fmla="*/ 32 w 34"/>
                <a:gd name="T11" fmla="*/ 74 h 74"/>
                <a:gd name="T12" fmla="*/ 2 w 34"/>
                <a:gd name="T13" fmla="*/ 74 h 74"/>
                <a:gd name="T14" fmla="*/ 0 w 34"/>
                <a:gd name="T15" fmla="*/ 71 h 74"/>
                <a:gd name="T16" fmla="*/ 13 w 34"/>
                <a:gd name="T17" fmla="*/ 1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74">
                  <a:moveTo>
                    <a:pt x="13" y="11"/>
                  </a:moveTo>
                  <a:cubicBezTo>
                    <a:pt x="14" y="8"/>
                    <a:pt x="16" y="5"/>
                    <a:pt x="18" y="0"/>
                  </a:cubicBezTo>
                  <a:cubicBezTo>
                    <a:pt x="20" y="8"/>
                    <a:pt x="32" y="3"/>
                    <a:pt x="32" y="13"/>
                  </a:cubicBezTo>
                  <a:cubicBezTo>
                    <a:pt x="28" y="25"/>
                    <a:pt x="25" y="37"/>
                    <a:pt x="21" y="48"/>
                  </a:cubicBezTo>
                  <a:cubicBezTo>
                    <a:pt x="17" y="59"/>
                    <a:pt x="16" y="69"/>
                    <a:pt x="34" y="71"/>
                  </a:cubicBezTo>
                  <a:cubicBezTo>
                    <a:pt x="33" y="72"/>
                    <a:pt x="32" y="73"/>
                    <a:pt x="32" y="74"/>
                  </a:cubicBezTo>
                  <a:cubicBezTo>
                    <a:pt x="22" y="74"/>
                    <a:pt x="12" y="74"/>
                    <a:pt x="2" y="74"/>
                  </a:cubicBezTo>
                  <a:cubicBezTo>
                    <a:pt x="1" y="73"/>
                    <a:pt x="0" y="72"/>
                    <a:pt x="0" y="71"/>
                  </a:cubicBezTo>
                  <a:cubicBezTo>
                    <a:pt x="0" y="50"/>
                    <a:pt x="4" y="30"/>
                    <a:pt x="13" y="11"/>
                  </a:cubicBezTo>
                  <a:close/>
                </a:path>
              </a:pathLst>
            </a:custGeom>
            <a:solidFill>
              <a:srgbClr val="35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10">
              <a:extLst>
                <a:ext uri="{FF2B5EF4-FFF2-40B4-BE49-F238E27FC236}">
                  <a16:creationId xmlns:a16="http://schemas.microsoft.com/office/drawing/2014/main" id="{175E29D0-2EE8-2360-ECDC-6E2081D84F10}"/>
                </a:ext>
              </a:extLst>
            </p:cNvPr>
            <p:cNvSpPr/>
            <p:nvPr/>
          </p:nvSpPr>
          <p:spPr bwMode="auto">
            <a:xfrm>
              <a:off x="1893888" y="1238250"/>
              <a:ext cx="298450" cy="387350"/>
            </a:xfrm>
            <a:custGeom>
              <a:avLst/>
              <a:gdLst>
                <a:gd name="T0" fmla="*/ 41 w 42"/>
                <a:gd name="T1" fmla="*/ 9 h 55"/>
                <a:gd name="T2" fmla="*/ 36 w 42"/>
                <a:gd name="T3" fmla="*/ 43 h 55"/>
                <a:gd name="T4" fmla="*/ 28 w 42"/>
                <a:gd name="T5" fmla="*/ 51 h 55"/>
                <a:gd name="T6" fmla="*/ 15 w 42"/>
                <a:gd name="T7" fmla="*/ 51 h 55"/>
                <a:gd name="T8" fmla="*/ 3 w 42"/>
                <a:gd name="T9" fmla="*/ 18 h 55"/>
                <a:gd name="T10" fmla="*/ 15 w 42"/>
                <a:gd name="T11" fmla="*/ 23 h 55"/>
                <a:gd name="T12" fmla="*/ 10 w 42"/>
                <a:gd name="T13" fmla="*/ 9 h 55"/>
                <a:gd name="T14" fmla="*/ 41 w 42"/>
                <a:gd name="T15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55">
                  <a:moveTo>
                    <a:pt x="41" y="9"/>
                  </a:moveTo>
                  <a:cubicBezTo>
                    <a:pt x="42" y="20"/>
                    <a:pt x="42" y="32"/>
                    <a:pt x="36" y="43"/>
                  </a:cubicBezTo>
                  <a:cubicBezTo>
                    <a:pt x="33" y="45"/>
                    <a:pt x="31" y="49"/>
                    <a:pt x="28" y="51"/>
                  </a:cubicBezTo>
                  <a:cubicBezTo>
                    <a:pt x="23" y="54"/>
                    <a:pt x="17" y="55"/>
                    <a:pt x="15" y="51"/>
                  </a:cubicBezTo>
                  <a:cubicBezTo>
                    <a:pt x="9" y="41"/>
                    <a:pt x="0" y="32"/>
                    <a:pt x="3" y="18"/>
                  </a:cubicBezTo>
                  <a:cubicBezTo>
                    <a:pt x="10" y="12"/>
                    <a:pt x="10" y="23"/>
                    <a:pt x="15" y="23"/>
                  </a:cubicBezTo>
                  <a:cubicBezTo>
                    <a:pt x="10" y="19"/>
                    <a:pt x="9" y="15"/>
                    <a:pt x="10" y="9"/>
                  </a:cubicBezTo>
                  <a:cubicBezTo>
                    <a:pt x="20" y="0"/>
                    <a:pt x="31" y="0"/>
                    <a:pt x="41" y="9"/>
                  </a:cubicBezTo>
                  <a:close/>
                </a:path>
              </a:pathLst>
            </a:custGeom>
            <a:solidFill>
              <a:srgbClr val="ECB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11">
              <a:extLst>
                <a:ext uri="{FF2B5EF4-FFF2-40B4-BE49-F238E27FC236}">
                  <a16:creationId xmlns:a16="http://schemas.microsoft.com/office/drawing/2014/main" id="{DF124446-BE55-077E-B733-A3AD386F4E96}"/>
                </a:ext>
              </a:extLst>
            </p:cNvPr>
            <p:cNvSpPr/>
            <p:nvPr/>
          </p:nvSpPr>
          <p:spPr bwMode="auto">
            <a:xfrm>
              <a:off x="1858963" y="1506538"/>
              <a:ext cx="609600" cy="303213"/>
            </a:xfrm>
            <a:custGeom>
              <a:avLst/>
              <a:gdLst>
                <a:gd name="T0" fmla="*/ 54 w 86"/>
                <a:gd name="T1" fmla="*/ 34 h 43"/>
                <a:gd name="T2" fmla="*/ 18 w 86"/>
                <a:gd name="T3" fmla="*/ 42 h 43"/>
                <a:gd name="T4" fmla="*/ 2 w 86"/>
                <a:gd name="T5" fmla="*/ 24 h 43"/>
                <a:gd name="T6" fmla="*/ 15 w 86"/>
                <a:gd name="T7" fmla="*/ 22 h 43"/>
                <a:gd name="T8" fmla="*/ 33 w 86"/>
                <a:gd name="T9" fmla="*/ 24 h 43"/>
                <a:gd name="T10" fmla="*/ 51 w 86"/>
                <a:gd name="T11" fmla="*/ 21 h 43"/>
                <a:gd name="T12" fmla="*/ 65 w 86"/>
                <a:gd name="T13" fmla="*/ 9 h 43"/>
                <a:gd name="T14" fmla="*/ 79 w 86"/>
                <a:gd name="T15" fmla="*/ 4 h 43"/>
                <a:gd name="T16" fmla="*/ 78 w 86"/>
                <a:gd name="T17" fmla="*/ 16 h 43"/>
                <a:gd name="T18" fmla="*/ 67 w 86"/>
                <a:gd name="T19" fmla="*/ 21 h 43"/>
                <a:gd name="T20" fmla="*/ 54 w 86"/>
                <a:gd name="T21" fmla="*/ 3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43">
                  <a:moveTo>
                    <a:pt x="54" y="34"/>
                  </a:moveTo>
                  <a:cubicBezTo>
                    <a:pt x="42" y="39"/>
                    <a:pt x="30" y="42"/>
                    <a:pt x="18" y="42"/>
                  </a:cubicBezTo>
                  <a:cubicBezTo>
                    <a:pt x="4" y="43"/>
                    <a:pt x="0" y="35"/>
                    <a:pt x="2" y="24"/>
                  </a:cubicBezTo>
                  <a:cubicBezTo>
                    <a:pt x="6" y="20"/>
                    <a:pt x="11" y="22"/>
                    <a:pt x="15" y="22"/>
                  </a:cubicBezTo>
                  <a:cubicBezTo>
                    <a:pt x="21" y="23"/>
                    <a:pt x="27" y="24"/>
                    <a:pt x="33" y="24"/>
                  </a:cubicBezTo>
                  <a:cubicBezTo>
                    <a:pt x="39" y="25"/>
                    <a:pt x="45" y="22"/>
                    <a:pt x="51" y="21"/>
                  </a:cubicBezTo>
                  <a:cubicBezTo>
                    <a:pt x="57" y="19"/>
                    <a:pt x="61" y="13"/>
                    <a:pt x="65" y="9"/>
                  </a:cubicBezTo>
                  <a:cubicBezTo>
                    <a:pt x="69" y="5"/>
                    <a:pt x="73" y="0"/>
                    <a:pt x="79" y="4"/>
                  </a:cubicBezTo>
                  <a:cubicBezTo>
                    <a:pt x="86" y="8"/>
                    <a:pt x="76" y="11"/>
                    <a:pt x="78" y="16"/>
                  </a:cubicBezTo>
                  <a:cubicBezTo>
                    <a:pt x="74" y="16"/>
                    <a:pt x="68" y="14"/>
                    <a:pt x="67" y="21"/>
                  </a:cubicBezTo>
                  <a:cubicBezTo>
                    <a:pt x="63" y="26"/>
                    <a:pt x="61" y="33"/>
                    <a:pt x="54" y="34"/>
                  </a:cubicBezTo>
                  <a:close/>
                </a:path>
              </a:pathLst>
            </a:custGeom>
            <a:solidFill>
              <a:srgbClr val="E5B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12">
              <a:extLst>
                <a:ext uri="{FF2B5EF4-FFF2-40B4-BE49-F238E27FC236}">
                  <a16:creationId xmlns:a16="http://schemas.microsoft.com/office/drawing/2014/main" id="{4F7F98CA-538D-32B5-6CAE-836309484024}"/>
                </a:ext>
              </a:extLst>
            </p:cNvPr>
            <p:cNvSpPr/>
            <p:nvPr/>
          </p:nvSpPr>
          <p:spPr bwMode="auto">
            <a:xfrm>
              <a:off x="1965325" y="2705100"/>
              <a:ext cx="177800" cy="555625"/>
            </a:xfrm>
            <a:custGeom>
              <a:avLst/>
              <a:gdLst>
                <a:gd name="T0" fmla="*/ 13 w 25"/>
                <a:gd name="T1" fmla="*/ 1 h 79"/>
                <a:gd name="T2" fmla="*/ 18 w 25"/>
                <a:gd name="T3" fmla="*/ 19 h 79"/>
                <a:gd name="T4" fmla="*/ 22 w 25"/>
                <a:gd name="T5" fmla="*/ 67 h 79"/>
                <a:gd name="T6" fmla="*/ 21 w 25"/>
                <a:gd name="T7" fmla="*/ 79 h 79"/>
                <a:gd name="T8" fmla="*/ 10 w 25"/>
                <a:gd name="T9" fmla="*/ 60 h 79"/>
                <a:gd name="T10" fmla="*/ 0 w 25"/>
                <a:gd name="T11" fmla="*/ 10 h 79"/>
                <a:gd name="T12" fmla="*/ 13 w 25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79">
                  <a:moveTo>
                    <a:pt x="13" y="1"/>
                  </a:moveTo>
                  <a:cubicBezTo>
                    <a:pt x="13" y="7"/>
                    <a:pt x="17" y="13"/>
                    <a:pt x="18" y="19"/>
                  </a:cubicBezTo>
                  <a:cubicBezTo>
                    <a:pt x="15" y="35"/>
                    <a:pt x="20" y="51"/>
                    <a:pt x="22" y="67"/>
                  </a:cubicBezTo>
                  <a:cubicBezTo>
                    <a:pt x="22" y="71"/>
                    <a:pt x="25" y="75"/>
                    <a:pt x="21" y="79"/>
                  </a:cubicBezTo>
                  <a:cubicBezTo>
                    <a:pt x="14" y="75"/>
                    <a:pt x="12" y="67"/>
                    <a:pt x="10" y="60"/>
                  </a:cubicBezTo>
                  <a:cubicBezTo>
                    <a:pt x="11" y="43"/>
                    <a:pt x="3" y="27"/>
                    <a:pt x="0" y="10"/>
                  </a:cubicBezTo>
                  <a:cubicBezTo>
                    <a:pt x="0" y="1"/>
                    <a:pt x="6" y="0"/>
                    <a:pt x="13" y="1"/>
                  </a:cubicBezTo>
                  <a:close/>
                </a:path>
              </a:pathLst>
            </a:custGeom>
            <a:solidFill>
              <a:srgbClr val="E7C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13">
              <a:extLst>
                <a:ext uri="{FF2B5EF4-FFF2-40B4-BE49-F238E27FC236}">
                  <a16:creationId xmlns:a16="http://schemas.microsoft.com/office/drawing/2014/main" id="{78F6FADC-E720-51B8-6AB9-E3443EF7E4C6}"/>
                </a:ext>
              </a:extLst>
            </p:cNvPr>
            <p:cNvSpPr/>
            <p:nvPr/>
          </p:nvSpPr>
          <p:spPr bwMode="auto">
            <a:xfrm>
              <a:off x="1603375" y="1316038"/>
              <a:ext cx="368300" cy="395288"/>
            </a:xfrm>
            <a:custGeom>
              <a:avLst/>
              <a:gdLst>
                <a:gd name="T0" fmla="*/ 17 w 52"/>
                <a:gd name="T1" fmla="*/ 0 h 56"/>
                <a:gd name="T2" fmla="*/ 45 w 52"/>
                <a:gd name="T3" fmla="*/ 29 h 56"/>
                <a:gd name="T4" fmla="*/ 52 w 52"/>
                <a:gd name="T5" fmla="*/ 51 h 56"/>
                <a:gd name="T6" fmla="*/ 38 w 52"/>
                <a:gd name="T7" fmla="*/ 51 h 56"/>
                <a:gd name="T8" fmla="*/ 38 w 52"/>
                <a:gd name="T9" fmla="*/ 50 h 56"/>
                <a:gd name="T10" fmla="*/ 33 w 52"/>
                <a:gd name="T11" fmla="*/ 39 h 56"/>
                <a:gd name="T12" fmla="*/ 22 w 52"/>
                <a:gd name="T13" fmla="*/ 15 h 56"/>
                <a:gd name="T14" fmla="*/ 6 w 52"/>
                <a:gd name="T15" fmla="*/ 24 h 56"/>
                <a:gd name="T16" fmla="*/ 1 w 52"/>
                <a:gd name="T17" fmla="*/ 27 h 56"/>
                <a:gd name="T18" fmla="*/ 0 w 52"/>
                <a:gd name="T19" fmla="*/ 25 h 56"/>
                <a:gd name="T20" fmla="*/ 1 w 52"/>
                <a:gd name="T21" fmla="*/ 24 h 56"/>
                <a:gd name="T22" fmla="*/ 17 w 52"/>
                <a:gd name="T2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56">
                  <a:moveTo>
                    <a:pt x="17" y="0"/>
                  </a:moveTo>
                  <a:cubicBezTo>
                    <a:pt x="42" y="1"/>
                    <a:pt x="37" y="4"/>
                    <a:pt x="45" y="29"/>
                  </a:cubicBezTo>
                  <a:cubicBezTo>
                    <a:pt x="47" y="36"/>
                    <a:pt x="49" y="44"/>
                    <a:pt x="52" y="51"/>
                  </a:cubicBezTo>
                  <a:cubicBezTo>
                    <a:pt x="47" y="56"/>
                    <a:pt x="42" y="48"/>
                    <a:pt x="38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1" y="49"/>
                    <a:pt x="28" y="47"/>
                    <a:pt x="33" y="39"/>
                  </a:cubicBezTo>
                  <a:cubicBezTo>
                    <a:pt x="41" y="25"/>
                    <a:pt x="37" y="16"/>
                    <a:pt x="22" y="15"/>
                  </a:cubicBezTo>
                  <a:cubicBezTo>
                    <a:pt x="14" y="12"/>
                    <a:pt x="7" y="14"/>
                    <a:pt x="6" y="24"/>
                  </a:cubicBezTo>
                  <a:cubicBezTo>
                    <a:pt x="5" y="26"/>
                    <a:pt x="3" y="28"/>
                    <a:pt x="1" y="27"/>
                  </a:cubicBezTo>
                  <a:cubicBezTo>
                    <a:pt x="0" y="27"/>
                    <a:pt x="0" y="26"/>
                    <a:pt x="0" y="25"/>
                  </a:cubicBezTo>
                  <a:cubicBezTo>
                    <a:pt x="0" y="25"/>
                    <a:pt x="0" y="24"/>
                    <a:pt x="1" y="24"/>
                  </a:cubicBezTo>
                  <a:cubicBezTo>
                    <a:pt x="2" y="13"/>
                    <a:pt x="2" y="2"/>
                    <a:pt x="17" y="0"/>
                  </a:cubicBezTo>
                  <a:close/>
                </a:path>
              </a:pathLst>
            </a:custGeom>
            <a:solidFill>
              <a:srgbClr val="986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14">
              <a:extLst>
                <a:ext uri="{FF2B5EF4-FFF2-40B4-BE49-F238E27FC236}">
                  <a16:creationId xmlns:a16="http://schemas.microsoft.com/office/drawing/2014/main" id="{AD7EB42B-E181-A0A6-3ABE-E404CAE4DE1D}"/>
                </a:ext>
              </a:extLst>
            </p:cNvPr>
            <p:cNvSpPr/>
            <p:nvPr/>
          </p:nvSpPr>
          <p:spPr bwMode="auto">
            <a:xfrm>
              <a:off x="1539875" y="2781300"/>
              <a:ext cx="190500" cy="450850"/>
            </a:xfrm>
            <a:custGeom>
              <a:avLst/>
              <a:gdLst>
                <a:gd name="T0" fmla="*/ 13 w 27"/>
                <a:gd name="T1" fmla="*/ 2 h 64"/>
                <a:gd name="T2" fmla="*/ 23 w 27"/>
                <a:gd name="T3" fmla="*/ 2 h 64"/>
                <a:gd name="T4" fmla="*/ 20 w 27"/>
                <a:gd name="T5" fmla="*/ 24 h 64"/>
                <a:gd name="T6" fmla="*/ 11 w 27"/>
                <a:gd name="T7" fmla="*/ 64 h 64"/>
                <a:gd name="T8" fmla="*/ 0 w 27"/>
                <a:gd name="T9" fmla="*/ 49 h 64"/>
                <a:gd name="T10" fmla="*/ 13 w 27"/>
                <a:gd name="T11" fmla="*/ 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64">
                  <a:moveTo>
                    <a:pt x="13" y="2"/>
                  </a:moveTo>
                  <a:cubicBezTo>
                    <a:pt x="16" y="0"/>
                    <a:pt x="20" y="0"/>
                    <a:pt x="23" y="2"/>
                  </a:cubicBezTo>
                  <a:cubicBezTo>
                    <a:pt x="27" y="10"/>
                    <a:pt x="22" y="17"/>
                    <a:pt x="20" y="24"/>
                  </a:cubicBezTo>
                  <a:cubicBezTo>
                    <a:pt x="15" y="37"/>
                    <a:pt x="13" y="51"/>
                    <a:pt x="11" y="64"/>
                  </a:cubicBezTo>
                  <a:cubicBezTo>
                    <a:pt x="3" y="64"/>
                    <a:pt x="2" y="63"/>
                    <a:pt x="0" y="49"/>
                  </a:cubicBezTo>
                  <a:cubicBezTo>
                    <a:pt x="6" y="34"/>
                    <a:pt x="8" y="18"/>
                    <a:pt x="13" y="2"/>
                  </a:cubicBezTo>
                  <a:close/>
                </a:path>
              </a:pathLst>
            </a:custGeom>
            <a:solidFill>
              <a:srgbClr val="E4C2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15">
              <a:extLst>
                <a:ext uri="{FF2B5EF4-FFF2-40B4-BE49-F238E27FC236}">
                  <a16:creationId xmlns:a16="http://schemas.microsoft.com/office/drawing/2014/main" id="{92674CEC-D972-6938-CF78-A55B6F5B58C5}"/>
                </a:ext>
              </a:extLst>
            </p:cNvPr>
            <p:cNvSpPr/>
            <p:nvPr/>
          </p:nvSpPr>
          <p:spPr bwMode="auto">
            <a:xfrm>
              <a:off x="1482725" y="1485900"/>
              <a:ext cx="198438" cy="465138"/>
            </a:xfrm>
            <a:custGeom>
              <a:avLst/>
              <a:gdLst>
                <a:gd name="T0" fmla="*/ 18 w 28"/>
                <a:gd name="T1" fmla="*/ 0 h 66"/>
                <a:gd name="T2" fmla="*/ 18 w 28"/>
                <a:gd name="T3" fmla="*/ 3 h 66"/>
                <a:gd name="T4" fmla="*/ 20 w 28"/>
                <a:gd name="T5" fmla="*/ 32 h 66"/>
                <a:gd name="T6" fmla="*/ 22 w 28"/>
                <a:gd name="T7" fmla="*/ 45 h 66"/>
                <a:gd name="T8" fmla="*/ 27 w 28"/>
                <a:gd name="T9" fmla="*/ 51 h 66"/>
                <a:gd name="T10" fmla="*/ 23 w 28"/>
                <a:gd name="T11" fmla="*/ 61 h 66"/>
                <a:gd name="T12" fmla="*/ 4 w 28"/>
                <a:gd name="T13" fmla="*/ 58 h 66"/>
                <a:gd name="T14" fmla="*/ 7 w 28"/>
                <a:gd name="T15" fmla="*/ 37 h 66"/>
                <a:gd name="T16" fmla="*/ 18 w 28"/>
                <a:gd name="T1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66">
                  <a:moveTo>
                    <a:pt x="18" y="0"/>
                  </a:moveTo>
                  <a:cubicBezTo>
                    <a:pt x="18" y="1"/>
                    <a:pt x="18" y="2"/>
                    <a:pt x="18" y="3"/>
                  </a:cubicBezTo>
                  <a:cubicBezTo>
                    <a:pt x="24" y="12"/>
                    <a:pt x="22" y="22"/>
                    <a:pt x="20" y="32"/>
                  </a:cubicBezTo>
                  <a:cubicBezTo>
                    <a:pt x="17" y="37"/>
                    <a:pt x="16" y="42"/>
                    <a:pt x="22" y="45"/>
                  </a:cubicBezTo>
                  <a:cubicBezTo>
                    <a:pt x="24" y="47"/>
                    <a:pt x="26" y="48"/>
                    <a:pt x="27" y="51"/>
                  </a:cubicBezTo>
                  <a:cubicBezTo>
                    <a:pt x="28" y="55"/>
                    <a:pt x="27" y="58"/>
                    <a:pt x="23" y="61"/>
                  </a:cubicBezTo>
                  <a:cubicBezTo>
                    <a:pt x="17" y="61"/>
                    <a:pt x="9" y="66"/>
                    <a:pt x="4" y="58"/>
                  </a:cubicBezTo>
                  <a:cubicBezTo>
                    <a:pt x="0" y="51"/>
                    <a:pt x="1" y="41"/>
                    <a:pt x="7" y="37"/>
                  </a:cubicBezTo>
                  <a:cubicBezTo>
                    <a:pt x="20" y="27"/>
                    <a:pt x="11" y="12"/>
                    <a:pt x="18" y="0"/>
                  </a:cubicBezTo>
                  <a:close/>
                </a:path>
              </a:pathLst>
            </a:custGeom>
            <a:solidFill>
              <a:srgbClr val="E6C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16">
              <a:extLst>
                <a:ext uri="{FF2B5EF4-FFF2-40B4-BE49-F238E27FC236}">
                  <a16:creationId xmlns:a16="http://schemas.microsoft.com/office/drawing/2014/main" id="{BC174D32-DCAD-0DD4-3D3A-36E43D0E20DF}"/>
                </a:ext>
              </a:extLst>
            </p:cNvPr>
            <p:cNvSpPr/>
            <p:nvPr/>
          </p:nvSpPr>
          <p:spPr bwMode="auto">
            <a:xfrm>
              <a:off x="1922463" y="1189037"/>
              <a:ext cx="284163" cy="133350"/>
            </a:xfrm>
            <a:custGeom>
              <a:avLst/>
              <a:gdLst>
                <a:gd name="T0" fmla="*/ 0 w 40"/>
                <a:gd name="T1" fmla="*/ 10 h 19"/>
                <a:gd name="T2" fmla="*/ 29 w 40"/>
                <a:gd name="T3" fmla="*/ 3 h 19"/>
                <a:gd name="T4" fmla="*/ 37 w 40"/>
                <a:gd name="T5" fmla="*/ 16 h 19"/>
                <a:gd name="T6" fmla="*/ 8 w 40"/>
                <a:gd name="T7" fmla="*/ 19 h 19"/>
                <a:gd name="T8" fmla="*/ 0 w 40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9">
                  <a:moveTo>
                    <a:pt x="0" y="10"/>
                  </a:moveTo>
                  <a:cubicBezTo>
                    <a:pt x="8" y="0"/>
                    <a:pt x="19" y="4"/>
                    <a:pt x="29" y="3"/>
                  </a:cubicBezTo>
                  <a:cubicBezTo>
                    <a:pt x="34" y="6"/>
                    <a:pt x="40" y="8"/>
                    <a:pt x="37" y="16"/>
                  </a:cubicBezTo>
                  <a:cubicBezTo>
                    <a:pt x="27" y="14"/>
                    <a:pt x="17" y="8"/>
                    <a:pt x="8" y="19"/>
                  </a:cubicBezTo>
                  <a:cubicBezTo>
                    <a:pt x="3" y="19"/>
                    <a:pt x="4" y="12"/>
                    <a:pt x="0" y="10"/>
                  </a:cubicBezTo>
                  <a:close/>
                </a:path>
              </a:pathLst>
            </a:custGeom>
            <a:solidFill>
              <a:srgbClr val="D48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17">
              <a:extLst>
                <a:ext uri="{FF2B5EF4-FFF2-40B4-BE49-F238E27FC236}">
                  <a16:creationId xmlns:a16="http://schemas.microsoft.com/office/drawing/2014/main" id="{6B344CCD-6966-C264-210F-AA27ADF7DD5F}"/>
                </a:ext>
              </a:extLst>
            </p:cNvPr>
            <p:cNvSpPr/>
            <p:nvPr/>
          </p:nvSpPr>
          <p:spPr bwMode="auto">
            <a:xfrm>
              <a:off x="1646238" y="1824038"/>
              <a:ext cx="120650" cy="161925"/>
            </a:xfrm>
            <a:custGeom>
              <a:avLst/>
              <a:gdLst>
                <a:gd name="T0" fmla="*/ 0 w 17"/>
                <a:gd name="T1" fmla="*/ 13 h 23"/>
                <a:gd name="T2" fmla="*/ 3 w 17"/>
                <a:gd name="T3" fmla="*/ 2 h 23"/>
                <a:gd name="T4" fmla="*/ 14 w 17"/>
                <a:gd name="T5" fmla="*/ 5 h 23"/>
                <a:gd name="T6" fmla="*/ 16 w 17"/>
                <a:gd name="T7" fmla="*/ 18 h 23"/>
                <a:gd name="T8" fmla="*/ 0 w 17"/>
                <a:gd name="T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3">
                  <a:moveTo>
                    <a:pt x="0" y="13"/>
                  </a:moveTo>
                  <a:cubicBezTo>
                    <a:pt x="1" y="9"/>
                    <a:pt x="2" y="6"/>
                    <a:pt x="3" y="2"/>
                  </a:cubicBezTo>
                  <a:cubicBezTo>
                    <a:pt x="7" y="1"/>
                    <a:pt x="11" y="0"/>
                    <a:pt x="14" y="5"/>
                  </a:cubicBezTo>
                  <a:cubicBezTo>
                    <a:pt x="16" y="9"/>
                    <a:pt x="17" y="13"/>
                    <a:pt x="16" y="18"/>
                  </a:cubicBezTo>
                  <a:cubicBezTo>
                    <a:pt x="8" y="23"/>
                    <a:pt x="5" y="15"/>
                    <a:pt x="0" y="13"/>
                  </a:cubicBezTo>
                  <a:close/>
                </a:path>
              </a:pathLst>
            </a:custGeom>
            <a:solidFill>
              <a:srgbClr val="826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18">
              <a:extLst>
                <a:ext uri="{FF2B5EF4-FFF2-40B4-BE49-F238E27FC236}">
                  <a16:creationId xmlns:a16="http://schemas.microsoft.com/office/drawing/2014/main" id="{2307DFF7-E881-9837-691A-C23AE97782C8}"/>
                </a:ext>
              </a:extLst>
            </p:cNvPr>
            <p:cNvSpPr/>
            <p:nvPr/>
          </p:nvSpPr>
          <p:spPr bwMode="auto">
            <a:xfrm>
              <a:off x="1482725" y="3127375"/>
              <a:ext cx="163513" cy="168275"/>
            </a:xfrm>
            <a:custGeom>
              <a:avLst/>
              <a:gdLst>
                <a:gd name="T0" fmla="*/ 8 w 23"/>
                <a:gd name="T1" fmla="*/ 0 h 24"/>
                <a:gd name="T2" fmla="*/ 18 w 23"/>
                <a:gd name="T3" fmla="*/ 16 h 24"/>
                <a:gd name="T4" fmla="*/ 23 w 23"/>
                <a:gd name="T5" fmla="*/ 16 h 24"/>
                <a:gd name="T6" fmla="*/ 23 w 23"/>
                <a:gd name="T7" fmla="*/ 19 h 24"/>
                <a:gd name="T8" fmla="*/ 9 w 23"/>
                <a:gd name="T9" fmla="*/ 17 h 24"/>
                <a:gd name="T10" fmla="*/ 8 w 23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4">
                  <a:moveTo>
                    <a:pt x="8" y="0"/>
                  </a:moveTo>
                  <a:cubicBezTo>
                    <a:pt x="14" y="4"/>
                    <a:pt x="11" y="13"/>
                    <a:pt x="18" y="16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3" y="17"/>
                    <a:pt x="23" y="18"/>
                    <a:pt x="23" y="19"/>
                  </a:cubicBezTo>
                  <a:cubicBezTo>
                    <a:pt x="18" y="24"/>
                    <a:pt x="11" y="22"/>
                    <a:pt x="9" y="17"/>
                  </a:cubicBezTo>
                  <a:cubicBezTo>
                    <a:pt x="7" y="13"/>
                    <a:pt x="0" y="6"/>
                    <a:pt x="8" y="0"/>
                  </a:cubicBezTo>
                  <a:close/>
                </a:path>
              </a:pathLst>
            </a:custGeom>
            <a:solidFill>
              <a:srgbClr val="736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19">
              <a:extLst>
                <a:ext uri="{FF2B5EF4-FFF2-40B4-BE49-F238E27FC236}">
                  <a16:creationId xmlns:a16="http://schemas.microsoft.com/office/drawing/2014/main" id="{9BAC76A7-B5E9-934F-5E06-88836ABE7A3B}"/>
                </a:ext>
              </a:extLst>
            </p:cNvPr>
            <p:cNvSpPr/>
            <p:nvPr/>
          </p:nvSpPr>
          <p:spPr bwMode="auto">
            <a:xfrm>
              <a:off x="2092325" y="1598613"/>
              <a:ext cx="128588" cy="119063"/>
            </a:xfrm>
            <a:custGeom>
              <a:avLst/>
              <a:gdLst>
                <a:gd name="T0" fmla="*/ 0 w 18"/>
                <a:gd name="T1" fmla="*/ 13 h 17"/>
                <a:gd name="T2" fmla="*/ 6 w 18"/>
                <a:gd name="T3" fmla="*/ 3 h 17"/>
                <a:gd name="T4" fmla="*/ 18 w 18"/>
                <a:gd name="T5" fmla="*/ 8 h 17"/>
                <a:gd name="T6" fmla="*/ 0 w 18"/>
                <a:gd name="T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2" y="10"/>
                    <a:pt x="4" y="6"/>
                    <a:pt x="6" y="3"/>
                  </a:cubicBezTo>
                  <a:cubicBezTo>
                    <a:pt x="12" y="0"/>
                    <a:pt x="15" y="3"/>
                    <a:pt x="18" y="8"/>
                  </a:cubicBezTo>
                  <a:cubicBezTo>
                    <a:pt x="13" y="13"/>
                    <a:pt x="7" y="17"/>
                    <a:pt x="0" y="13"/>
                  </a:cubicBezTo>
                  <a:close/>
                </a:path>
              </a:pathLst>
            </a:custGeom>
            <a:solidFill>
              <a:srgbClr val="6F6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20">
              <a:extLst>
                <a:ext uri="{FF2B5EF4-FFF2-40B4-BE49-F238E27FC236}">
                  <a16:creationId xmlns:a16="http://schemas.microsoft.com/office/drawing/2014/main" id="{F4049E41-3EB2-C262-9E62-E6EBDB7EBC6E}"/>
                </a:ext>
              </a:extLst>
            </p:cNvPr>
            <p:cNvSpPr/>
            <p:nvPr/>
          </p:nvSpPr>
          <p:spPr bwMode="auto">
            <a:xfrm>
              <a:off x="2000250" y="3127375"/>
              <a:ext cx="114300" cy="176213"/>
            </a:xfrm>
            <a:custGeom>
              <a:avLst/>
              <a:gdLst>
                <a:gd name="T0" fmla="*/ 5 w 16"/>
                <a:gd name="T1" fmla="*/ 0 h 25"/>
                <a:gd name="T2" fmla="*/ 16 w 16"/>
                <a:gd name="T3" fmla="*/ 19 h 25"/>
                <a:gd name="T4" fmla="*/ 9 w 16"/>
                <a:gd name="T5" fmla="*/ 17 h 25"/>
                <a:gd name="T6" fmla="*/ 5 w 16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5">
                  <a:moveTo>
                    <a:pt x="5" y="0"/>
                  </a:moveTo>
                  <a:cubicBezTo>
                    <a:pt x="13" y="4"/>
                    <a:pt x="11" y="14"/>
                    <a:pt x="16" y="19"/>
                  </a:cubicBezTo>
                  <a:cubicBezTo>
                    <a:pt x="11" y="25"/>
                    <a:pt x="11" y="19"/>
                    <a:pt x="9" y="17"/>
                  </a:cubicBezTo>
                  <a:cubicBezTo>
                    <a:pt x="5" y="12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69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21">
              <a:extLst>
                <a:ext uri="{FF2B5EF4-FFF2-40B4-BE49-F238E27FC236}">
                  <a16:creationId xmlns:a16="http://schemas.microsoft.com/office/drawing/2014/main" id="{5CDFA920-4BFE-4114-99B5-FAB4B281FE93}"/>
                </a:ext>
              </a:extLst>
            </p:cNvPr>
            <p:cNvSpPr/>
            <p:nvPr/>
          </p:nvSpPr>
          <p:spPr bwMode="auto">
            <a:xfrm>
              <a:off x="1595438" y="1358900"/>
              <a:ext cx="200025" cy="500063"/>
            </a:xfrm>
            <a:custGeom>
              <a:avLst/>
              <a:gdLst>
                <a:gd name="T0" fmla="*/ 21 w 28"/>
                <a:gd name="T1" fmla="*/ 71 h 71"/>
                <a:gd name="T2" fmla="*/ 10 w 28"/>
                <a:gd name="T3" fmla="*/ 68 h 71"/>
                <a:gd name="T4" fmla="*/ 5 w 28"/>
                <a:gd name="T5" fmla="*/ 65 h 71"/>
                <a:gd name="T6" fmla="*/ 0 w 28"/>
                <a:gd name="T7" fmla="*/ 52 h 71"/>
                <a:gd name="T8" fmla="*/ 2 w 28"/>
                <a:gd name="T9" fmla="*/ 21 h 71"/>
                <a:gd name="T10" fmla="*/ 5 w 28"/>
                <a:gd name="T11" fmla="*/ 15 h 71"/>
                <a:gd name="T12" fmla="*/ 22 w 28"/>
                <a:gd name="T13" fmla="*/ 8 h 71"/>
                <a:gd name="T14" fmla="*/ 25 w 28"/>
                <a:gd name="T15" fmla="*/ 29 h 71"/>
                <a:gd name="T16" fmla="*/ 23 w 28"/>
                <a:gd name="T17" fmla="*/ 47 h 71"/>
                <a:gd name="T18" fmla="*/ 21 w 28"/>
                <a:gd name="T1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71">
                  <a:moveTo>
                    <a:pt x="21" y="71"/>
                  </a:moveTo>
                  <a:cubicBezTo>
                    <a:pt x="17" y="70"/>
                    <a:pt x="13" y="69"/>
                    <a:pt x="10" y="68"/>
                  </a:cubicBezTo>
                  <a:cubicBezTo>
                    <a:pt x="8" y="67"/>
                    <a:pt x="6" y="66"/>
                    <a:pt x="5" y="65"/>
                  </a:cubicBezTo>
                  <a:cubicBezTo>
                    <a:pt x="1" y="61"/>
                    <a:pt x="0" y="57"/>
                    <a:pt x="0" y="52"/>
                  </a:cubicBezTo>
                  <a:cubicBezTo>
                    <a:pt x="3" y="42"/>
                    <a:pt x="0" y="31"/>
                    <a:pt x="2" y="21"/>
                  </a:cubicBezTo>
                  <a:cubicBezTo>
                    <a:pt x="3" y="19"/>
                    <a:pt x="4" y="17"/>
                    <a:pt x="5" y="15"/>
                  </a:cubicBezTo>
                  <a:cubicBezTo>
                    <a:pt x="7" y="2"/>
                    <a:pt x="11" y="0"/>
                    <a:pt x="22" y="8"/>
                  </a:cubicBezTo>
                  <a:cubicBezTo>
                    <a:pt x="23" y="15"/>
                    <a:pt x="22" y="22"/>
                    <a:pt x="25" y="29"/>
                  </a:cubicBezTo>
                  <a:cubicBezTo>
                    <a:pt x="27" y="34"/>
                    <a:pt x="28" y="41"/>
                    <a:pt x="23" y="47"/>
                  </a:cubicBezTo>
                  <a:cubicBezTo>
                    <a:pt x="17" y="55"/>
                    <a:pt x="24" y="63"/>
                    <a:pt x="21" y="71"/>
                  </a:cubicBezTo>
                  <a:close/>
                </a:path>
              </a:pathLst>
            </a:custGeom>
            <a:solidFill>
              <a:srgbClr val="A35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22">
              <a:extLst>
                <a:ext uri="{FF2B5EF4-FFF2-40B4-BE49-F238E27FC236}">
                  <a16:creationId xmlns:a16="http://schemas.microsoft.com/office/drawing/2014/main" id="{AAE4501D-E431-A735-08FB-9F5C57023F9A}"/>
                </a:ext>
              </a:extLst>
            </p:cNvPr>
            <p:cNvSpPr/>
            <p:nvPr/>
          </p:nvSpPr>
          <p:spPr bwMode="auto">
            <a:xfrm>
              <a:off x="1681163" y="1379538"/>
              <a:ext cx="227013" cy="309563"/>
            </a:xfrm>
            <a:custGeom>
              <a:avLst/>
              <a:gdLst>
                <a:gd name="T0" fmla="*/ 11 w 32"/>
                <a:gd name="T1" fmla="*/ 44 h 44"/>
                <a:gd name="T2" fmla="*/ 6 w 32"/>
                <a:gd name="T3" fmla="*/ 17 h 44"/>
                <a:gd name="T4" fmla="*/ 10 w 32"/>
                <a:gd name="T5" fmla="*/ 5 h 44"/>
                <a:gd name="T6" fmla="*/ 25 w 32"/>
                <a:gd name="T7" fmla="*/ 6 h 44"/>
                <a:gd name="T8" fmla="*/ 24 w 32"/>
                <a:gd name="T9" fmla="*/ 33 h 44"/>
                <a:gd name="T10" fmla="*/ 27 w 32"/>
                <a:gd name="T11" fmla="*/ 41 h 44"/>
                <a:gd name="T12" fmla="*/ 11 w 32"/>
                <a:gd name="T1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4">
                  <a:moveTo>
                    <a:pt x="11" y="44"/>
                  </a:moveTo>
                  <a:cubicBezTo>
                    <a:pt x="12" y="35"/>
                    <a:pt x="13" y="25"/>
                    <a:pt x="6" y="17"/>
                  </a:cubicBezTo>
                  <a:cubicBezTo>
                    <a:pt x="0" y="10"/>
                    <a:pt x="11" y="10"/>
                    <a:pt x="10" y="5"/>
                  </a:cubicBezTo>
                  <a:cubicBezTo>
                    <a:pt x="16" y="0"/>
                    <a:pt x="22" y="0"/>
                    <a:pt x="25" y="6"/>
                  </a:cubicBezTo>
                  <a:cubicBezTo>
                    <a:pt x="30" y="14"/>
                    <a:pt x="32" y="25"/>
                    <a:pt x="24" y="33"/>
                  </a:cubicBezTo>
                  <a:cubicBezTo>
                    <a:pt x="16" y="40"/>
                    <a:pt x="26" y="39"/>
                    <a:pt x="27" y="41"/>
                  </a:cubicBezTo>
                  <a:cubicBezTo>
                    <a:pt x="21" y="42"/>
                    <a:pt x="16" y="43"/>
                    <a:pt x="11" y="44"/>
                  </a:cubicBezTo>
                  <a:close/>
                </a:path>
              </a:pathLst>
            </a:custGeom>
            <a:solidFill>
              <a:srgbClr val="EEA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23">
              <a:extLst>
                <a:ext uri="{FF2B5EF4-FFF2-40B4-BE49-F238E27FC236}">
                  <a16:creationId xmlns:a16="http://schemas.microsoft.com/office/drawing/2014/main" id="{86BF3E3F-F19B-A405-2BAB-02AE0B046B82}"/>
                </a:ext>
              </a:extLst>
            </p:cNvPr>
            <p:cNvSpPr/>
            <p:nvPr/>
          </p:nvSpPr>
          <p:spPr bwMode="auto">
            <a:xfrm>
              <a:off x="1887538" y="1258888"/>
              <a:ext cx="112713" cy="163513"/>
            </a:xfrm>
            <a:custGeom>
              <a:avLst/>
              <a:gdLst>
                <a:gd name="T0" fmla="*/ 5 w 16"/>
                <a:gd name="T1" fmla="*/ 0 h 23"/>
                <a:gd name="T2" fmla="*/ 13 w 16"/>
                <a:gd name="T3" fmla="*/ 9 h 23"/>
                <a:gd name="T4" fmla="*/ 16 w 16"/>
                <a:gd name="T5" fmla="*/ 23 h 23"/>
                <a:gd name="T6" fmla="*/ 6 w 16"/>
                <a:gd name="T7" fmla="*/ 14 h 23"/>
                <a:gd name="T8" fmla="*/ 5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5" y="0"/>
                  </a:moveTo>
                  <a:cubicBezTo>
                    <a:pt x="8" y="3"/>
                    <a:pt x="11" y="6"/>
                    <a:pt x="13" y="9"/>
                  </a:cubicBezTo>
                  <a:cubicBezTo>
                    <a:pt x="14" y="13"/>
                    <a:pt x="15" y="17"/>
                    <a:pt x="16" y="23"/>
                  </a:cubicBezTo>
                  <a:cubicBezTo>
                    <a:pt x="12" y="19"/>
                    <a:pt x="9" y="17"/>
                    <a:pt x="6" y="14"/>
                  </a:cubicBezTo>
                  <a:cubicBezTo>
                    <a:pt x="6" y="9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B46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24">
              <a:extLst>
                <a:ext uri="{FF2B5EF4-FFF2-40B4-BE49-F238E27FC236}">
                  <a16:creationId xmlns:a16="http://schemas.microsoft.com/office/drawing/2014/main" id="{4313A051-D2FC-D8C7-2CBB-413D6353DB1E}"/>
                </a:ext>
              </a:extLst>
            </p:cNvPr>
            <p:cNvSpPr/>
            <p:nvPr/>
          </p:nvSpPr>
          <p:spPr bwMode="auto">
            <a:xfrm>
              <a:off x="1560513" y="1724025"/>
              <a:ext cx="71438" cy="92075"/>
            </a:xfrm>
            <a:custGeom>
              <a:avLst/>
              <a:gdLst>
                <a:gd name="T0" fmla="*/ 5 w 10"/>
                <a:gd name="T1" fmla="*/ 0 h 13"/>
                <a:gd name="T2" fmla="*/ 10 w 10"/>
                <a:gd name="T3" fmla="*/ 13 h 13"/>
                <a:gd name="T4" fmla="*/ 5 w 10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10" y="3"/>
                    <a:pt x="10" y="8"/>
                    <a:pt x="10" y="13"/>
                  </a:cubicBezTo>
                  <a:cubicBezTo>
                    <a:pt x="2" y="11"/>
                    <a:pt x="0" y="7"/>
                    <a:pt x="5" y="0"/>
                  </a:cubicBezTo>
                  <a:close/>
                </a:path>
              </a:pathLst>
            </a:custGeom>
            <a:solidFill>
              <a:srgbClr val="76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1"/>
      <p:bldP spid="14" grpId="2"/>
      <p:bldP spid="15" grpId="3"/>
      <p:bldP spid="16" grpId="4"/>
      <p:bldP spid="17" grpId="5"/>
      <p:bldP spid="18" grpId="6"/>
      <p:bldP spid="19" grpId="7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Freeform 440"/>
          <p:cNvSpPr/>
          <p:nvPr/>
        </p:nvSpPr>
        <p:spPr>
          <a:xfrm flipV="1">
            <a:off x="10719400" y="5306484"/>
            <a:ext cx="605367" cy="311149"/>
          </a:xfrm>
          <a:custGeom>
            <a:avLst/>
            <a:gdLst>
              <a:gd name="txL" fmla="*/ 0 w 73"/>
              <a:gd name="txT" fmla="*/ 0 h 43"/>
              <a:gd name="txR" fmla="*/ 73 w 73"/>
              <a:gd name="txB" fmla="*/ 43 h 43"/>
            </a:gdLst>
            <a:ahLst/>
            <a:cxnLst>
              <a:cxn ang="0">
                <a:pos x="1971600406" y="500241288"/>
              </a:cxn>
              <a:cxn ang="0">
                <a:pos x="541222646" y="912201219"/>
              </a:cxn>
              <a:cxn ang="0">
                <a:pos x="115975400" y="1265310362"/>
              </a:cxn>
              <a:cxn ang="0">
                <a:pos x="0" y="1265310362"/>
              </a:cxn>
              <a:cxn ang="0">
                <a:pos x="270611323" y="912201219"/>
              </a:cxn>
              <a:cxn ang="0">
                <a:pos x="618543693" y="500241288"/>
              </a:cxn>
              <a:cxn ang="0">
                <a:pos x="1275741691" y="205982679"/>
              </a:cxn>
              <a:cxn ang="0">
                <a:pos x="2126236281" y="147126591"/>
              </a:cxn>
              <a:cxn ang="0">
                <a:pos x="2147483647" y="411959932"/>
              </a:cxn>
              <a:cxn ang="0">
                <a:pos x="1971600406" y="500241288"/>
              </a:cxn>
            </a:cxnLst>
            <a:rect l="txL" t="txT" r="txR" b="txB"/>
            <a:pathLst>
              <a:path w="73" h="43">
                <a:moveTo>
                  <a:pt x="51" y="17"/>
                </a:moveTo>
                <a:cubicBezTo>
                  <a:pt x="39" y="17"/>
                  <a:pt x="27" y="19"/>
                  <a:pt x="14" y="31"/>
                </a:cubicBezTo>
                <a:cubicBezTo>
                  <a:pt x="10" y="35"/>
                  <a:pt x="6" y="40"/>
                  <a:pt x="3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1" y="40"/>
                  <a:pt x="2" y="35"/>
                  <a:pt x="7" y="31"/>
                </a:cubicBezTo>
                <a:cubicBezTo>
                  <a:pt x="14" y="26"/>
                  <a:pt x="10" y="23"/>
                  <a:pt x="16" y="17"/>
                </a:cubicBezTo>
                <a:cubicBezTo>
                  <a:pt x="21" y="12"/>
                  <a:pt x="28" y="11"/>
                  <a:pt x="33" y="7"/>
                </a:cubicBezTo>
                <a:cubicBezTo>
                  <a:pt x="44" y="0"/>
                  <a:pt x="47" y="7"/>
                  <a:pt x="55" y="5"/>
                </a:cubicBezTo>
                <a:cubicBezTo>
                  <a:pt x="69" y="1"/>
                  <a:pt x="73" y="12"/>
                  <a:pt x="68" y="14"/>
                </a:cubicBezTo>
                <a:cubicBezTo>
                  <a:pt x="65" y="16"/>
                  <a:pt x="57" y="16"/>
                  <a:pt x="51" y="17"/>
                </a:cubicBezTo>
                <a:close/>
              </a:path>
            </a:pathLst>
          </a:custGeom>
          <a:solidFill>
            <a:srgbClr val="F5CBD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7412" name="Freeform 258"/>
          <p:cNvSpPr/>
          <p:nvPr/>
        </p:nvSpPr>
        <p:spPr>
          <a:xfrm rot="-2700000">
            <a:off x="811284" y="3141133"/>
            <a:ext cx="268816" cy="1181100"/>
          </a:xfrm>
          <a:custGeom>
            <a:avLst/>
            <a:gdLst>
              <a:gd name="txL" fmla="*/ 0 w 26"/>
              <a:gd name="txT" fmla="*/ 0 h 132"/>
              <a:gd name="txR" fmla="*/ 26 w 26"/>
              <a:gd name="txB" fmla="*/ 132 h 132"/>
            </a:gdLst>
            <a:ahLst/>
            <a:cxnLst>
              <a:cxn ang="0">
                <a:pos x="663024373" y="270364507"/>
              </a:cxn>
              <a:cxn ang="0">
                <a:pos x="421927388" y="2072790116"/>
              </a:cxn>
              <a:cxn ang="0">
                <a:pos x="421927388" y="2147483647"/>
              </a:cxn>
              <a:cxn ang="0">
                <a:pos x="60274231" y="2147483647"/>
              </a:cxn>
              <a:cxn ang="0">
                <a:pos x="783580559" y="2147483647"/>
              </a:cxn>
              <a:cxn ang="0">
                <a:pos x="1386330716" y="2147483647"/>
              </a:cxn>
              <a:cxn ang="0">
                <a:pos x="1084951881" y="1712306063"/>
              </a:cxn>
              <a:cxn ang="0">
                <a:pos x="663024373" y="720967475"/>
              </a:cxn>
              <a:cxn ang="0">
                <a:pos x="663024373" y="270364507"/>
              </a:cxn>
            </a:cxnLst>
            <a:rect l="txL" t="txT" r="txR" b="txB"/>
            <a:pathLst>
              <a:path w="26" h="132">
                <a:moveTo>
                  <a:pt x="11" y="6"/>
                </a:moveTo>
                <a:cubicBezTo>
                  <a:pt x="2" y="18"/>
                  <a:pt x="5" y="38"/>
                  <a:pt x="7" y="46"/>
                </a:cubicBezTo>
                <a:cubicBezTo>
                  <a:pt x="8" y="52"/>
                  <a:pt x="11" y="63"/>
                  <a:pt x="7" y="72"/>
                </a:cubicBezTo>
                <a:cubicBezTo>
                  <a:pt x="3" y="82"/>
                  <a:pt x="0" y="88"/>
                  <a:pt x="1" y="101"/>
                </a:cubicBezTo>
                <a:cubicBezTo>
                  <a:pt x="4" y="132"/>
                  <a:pt x="9" y="123"/>
                  <a:pt x="13" y="115"/>
                </a:cubicBezTo>
                <a:cubicBezTo>
                  <a:pt x="26" y="94"/>
                  <a:pt x="23" y="78"/>
                  <a:pt x="23" y="67"/>
                </a:cubicBezTo>
                <a:cubicBezTo>
                  <a:pt x="23" y="55"/>
                  <a:pt x="19" y="40"/>
                  <a:pt x="18" y="38"/>
                </a:cubicBezTo>
                <a:cubicBezTo>
                  <a:pt x="15" y="24"/>
                  <a:pt x="10" y="25"/>
                  <a:pt x="11" y="16"/>
                </a:cubicBezTo>
                <a:cubicBezTo>
                  <a:pt x="11" y="9"/>
                  <a:pt x="14" y="0"/>
                  <a:pt x="11" y="6"/>
                </a:cubicBezTo>
                <a:close/>
              </a:path>
            </a:pathLst>
          </a:custGeom>
          <a:solidFill>
            <a:srgbClr val="F2ACC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7413" name="Freeform 440"/>
          <p:cNvSpPr/>
          <p:nvPr/>
        </p:nvSpPr>
        <p:spPr>
          <a:xfrm flipV="1">
            <a:off x="2256967" y="1051984"/>
            <a:ext cx="1087967" cy="558800"/>
          </a:xfrm>
          <a:custGeom>
            <a:avLst/>
            <a:gdLst>
              <a:gd name="txL" fmla="*/ 0 w 73"/>
              <a:gd name="txT" fmla="*/ 0 h 43"/>
              <a:gd name="txR" fmla="*/ 73 w 73"/>
              <a:gd name="txB" fmla="*/ 43 h 43"/>
            </a:gdLst>
            <a:ahLst/>
            <a:cxnLst>
              <a:cxn ang="0">
                <a:pos x="2147483647" y="1617209470"/>
              </a:cxn>
              <a:cxn ang="0">
                <a:pos x="1750959361" y="2147483647"/>
              </a:cxn>
              <a:cxn ang="0">
                <a:pos x="375203207" y="2147483647"/>
              </a:cxn>
              <a:cxn ang="0">
                <a:pos x="0" y="2147483647"/>
              </a:cxn>
              <a:cxn ang="0">
                <a:pos x="875474092" y="2147483647"/>
              </a:cxn>
              <a:cxn ang="0">
                <a:pos x="2001094717" y="1617209470"/>
              </a:cxn>
              <a:cxn ang="0">
                <a:pos x="2147483647" y="665910982"/>
              </a:cxn>
              <a:cxn ang="0">
                <a:pos x="2147483647" y="475649244"/>
              </a:cxn>
              <a:cxn ang="0">
                <a:pos x="2147483647" y="1331821964"/>
              </a:cxn>
              <a:cxn ang="0">
                <a:pos x="2147483647" y="1617209470"/>
              </a:cxn>
            </a:cxnLst>
            <a:rect l="txL" t="txT" r="txR" b="txB"/>
            <a:pathLst>
              <a:path w="73" h="43">
                <a:moveTo>
                  <a:pt x="51" y="17"/>
                </a:moveTo>
                <a:cubicBezTo>
                  <a:pt x="39" y="17"/>
                  <a:pt x="27" y="19"/>
                  <a:pt x="14" y="31"/>
                </a:cubicBezTo>
                <a:cubicBezTo>
                  <a:pt x="10" y="35"/>
                  <a:pt x="6" y="40"/>
                  <a:pt x="3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1" y="40"/>
                  <a:pt x="2" y="35"/>
                  <a:pt x="7" y="31"/>
                </a:cubicBezTo>
                <a:cubicBezTo>
                  <a:pt x="14" y="26"/>
                  <a:pt x="10" y="23"/>
                  <a:pt x="16" y="17"/>
                </a:cubicBezTo>
                <a:cubicBezTo>
                  <a:pt x="21" y="12"/>
                  <a:pt x="28" y="11"/>
                  <a:pt x="33" y="7"/>
                </a:cubicBezTo>
                <a:cubicBezTo>
                  <a:pt x="44" y="0"/>
                  <a:pt x="47" y="7"/>
                  <a:pt x="55" y="5"/>
                </a:cubicBezTo>
                <a:cubicBezTo>
                  <a:pt x="69" y="1"/>
                  <a:pt x="73" y="12"/>
                  <a:pt x="68" y="14"/>
                </a:cubicBezTo>
                <a:cubicBezTo>
                  <a:pt x="65" y="16"/>
                  <a:pt x="57" y="16"/>
                  <a:pt x="51" y="17"/>
                </a:cubicBezTo>
                <a:close/>
              </a:path>
            </a:pathLst>
          </a:custGeom>
          <a:solidFill>
            <a:srgbClr val="F5CBD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325" name="TextBox 324"/>
          <p:cNvSpPr txBox="1"/>
          <p:nvPr/>
        </p:nvSpPr>
        <p:spPr>
          <a:xfrm>
            <a:off x="5205391" y="405653"/>
            <a:ext cx="2395207" cy="64633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3600" b="1" i="0" u="none" strike="noStrike" kern="1200" cap="none" spc="300" normalizeH="0" baseline="0" noProof="0">
                <a:ln>
                  <a:noFill/>
                </a:ln>
                <a:solidFill>
                  <a:srgbClr val="E949BB"/>
                </a:solidFill>
                <a:effectLst/>
                <a:uLnTx/>
                <a:uFillTx/>
                <a:latin typeface="印品黑体" panose="00000500000000000000" pitchFamily="2" charset="-122"/>
                <a:ea typeface="印品黑体" panose="00000500000000000000" pitchFamily="2" charset="-122"/>
              </a:rPr>
              <a:t>PART  2</a:t>
            </a:r>
          </a:p>
        </p:txBody>
      </p:sp>
      <p:sp>
        <p:nvSpPr>
          <p:cNvPr id="326" name="TextBox 325"/>
          <p:cNvSpPr txBox="1"/>
          <p:nvPr/>
        </p:nvSpPr>
        <p:spPr>
          <a:xfrm>
            <a:off x="3548134" y="992944"/>
            <a:ext cx="563804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0" i="0" u="none" strike="noStrike" kern="1200" cap="none" spc="300" normalizeH="0" baseline="0" noProof="0">
                <a:ln>
                  <a:noFill/>
                </a:ln>
                <a:solidFill>
                  <a:srgbClr val="E949BB"/>
                </a:solidFill>
                <a:effectLst/>
                <a:uLnTx/>
                <a:uFillTx/>
                <a:latin typeface="印品黑体" panose="00000500000000000000" pitchFamily="2" charset="-122"/>
                <a:ea typeface="印品黑体" panose="00000500000000000000" pitchFamily="2" charset="-122"/>
              </a:rPr>
              <a:t>Click here to add a </a:t>
            </a:r>
            <a:r>
              <a:rPr kumimoji="0" lang="en-US" altLang="zh-CN" sz="2000" b="0" i="0" u="none" strike="noStrike" kern="1200" cap="none" spc="300" normalizeH="0" baseline="0" noProof="0">
                <a:ln>
                  <a:noFill/>
                </a:ln>
                <a:solidFill>
                  <a:srgbClr val="E949B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title</a:t>
            </a:r>
            <a:endParaRPr kumimoji="0" lang="zh-CN" altLang="en-US" sz="2000" b="0" i="0" u="none" strike="noStrike" kern="1200" cap="none" spc="300" normalizeH="0" baseline="0" noProof="0">
              <a:ln>
                <a:noFill/>
              </a:ln>
              <a:solidFill>
                <a:srgbClr val="E949BB"/>
              </a:solidFill>
              <a:effectLst/>
              <a:uLnTx/>
              <a:uFillTx/>
              <a:latin typeface="Verdana" pitchFamily="34" charset="0"/>
              <a:ea typeface="印品黑体" panose="00000500000000000000" pitchFamily="2" charset="-122"/>
            </a:endParaRPr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4647390" y="2573520"/>
            <a:ext cx="3065463" cy="3124201"/>
          </a:xfrm>
          <a:custGeom>
            <a:avLst/>
            <a:gdLst>
              <a:gd name="T0" fmla="*/ 253 w 261"/>
              <a:gd name="T1" fmla="*/ 124 h 266"/>
              <a:gd name="T2" fmla="*/ 249 w 261"/>
              <a:gd name="T3" fmla="*/ 138 h 266"/>
              <a:gd name="T4" fmla="*/ 243 w 261"/>
              <a:gd name="T5" fmla="*/ 192 h 266"/>
              <a:gd name="T6" fmla="*/ 212 w 261"/>
              <a:gd name="T7" fmla="*/ 210 h 266"/>
              <a:gd name="T8" fmla="*/ 203 w 261"/>
              <a:gd name="T9" fmla="*/ 229 h 266"/>
              <a:gd name="T10" fmla="*/ 149 w 261"/>
              <a:gd name="T11" fmla="*/ 257 h 266"/>
              <a:gd name="T12" fmla="*/ 126 w 261"/>
              <a:gd name="T13" fmla="*/ 265 h 266"/>
              <a:gd name="T14" fmla="*/ 110 w 261"/>
              <a:gd name="T15" fmla="*/ 257 h 266"/>
              <a:gd name="T16" fmla="*/ 55 w 261"/>
              <a:gd name="T17" fmla="*/ 232 h 266"/>
              <a:gd name="T18" fmla="*/ 46 w 261"/>
              <a:gd name="T19" fmla="*/ 215 h 266"/>
              <a:gd name="T20" fmla="*/ 16 w 261"/>
              <a:gd name="T21" fmla="*/ 192 h 266"/>
              <a:gd name="T22" fmla="*/ 8 w 261"/>
              <a:gd name="T23" fmla="*/ 136 h 266"/>
              <a:gd name="T24" fmla="*/ 7 w 261"/>
              <a:gd name="T25" fmla="*/ 129 h 266"/>
              <a:gd name="T26" fmla="*/ 15 w 261"/>
              <a:gd name="T27" fmla="*/ 114 h 266"/>
              <a:gd name="T28" fmla="*/ 48 w 261"/>
              <a:gd name="T29" fmla="*/ 54 h 266"/>
              <a:gd name="T30" fmla="*/ 61 w 261"/>
              <a:gd name="T31" fmla="*/ 45 h 266"/>
              <a:gd name="T32" fmla="*/ 110 w 261"/>
              <a:gd name="T33" fmla="*/ 14 h 266"/>
              <a:gd name="T34" fmla="*/ 130 w 261"/>
              <a:gd name="T35" fmla="*/ 4 h 266"/>
              <a:gd name="T36" fmla="*/ 148 w 261"/>
              <a:gd name="T37" fmla="*/ 10 h 266"/>
              <a:gd name="T38" fmla="*/ 204 w 261"/>
              <a:gd name="T39" fmla="*/ 40 h 266"/>
              <a:gd name="T40" fmla="*/ 213 w 261"/>
              <a:gd name="T41" fmla="*/ 52 h 266"/>
              <a:gd name="T42" fmla="*/ 236 w 261"/>
              <a:gd name="T43" fmla="*/ 70 h 266"/>
              <a:gd name="T44" fmla="*/ 136 w 261"/>
              <a:gd name="T45" fmla="*/ 241 h 266"/>
              <a:gd name="T46" fmla="*/ 89 w 261"/>
              <a:gd name="T47" fmla="*/ 240 h 266"/>
              <a:gd name="T48" fmla="*/ 161 w 261"/>
              <a:gd name="T49" fmla="*/ 249 h 266"/>
              <a:gd name="T50" fmla="*/ 181 w 261"/>
              <a:gd name="T51" fmla="*/ 237 h 266"/>
              <a:gd name="T52" fmla="*/ 236 w 261"/>
              <a:gd name="T53" fmla="*/ 177 h 266"/>
              <a:gd name="T54" fmla="*/ 235 w 261"/>
              <a:gd name="T55" fmla="*/ 92 h 266"/>
              <a:gd name="T56" fmla="*/ 231 w 261"/>
              <a:gd name="T57" fmla="*/ 87 h 266"/>
              <a:gd name="T58" fmla="*/ 126 w 261"/>
              <a:gd name="T59" fmla="*/ 98 h 266"/>
              <a:gd name="T60" fmla="*/ 114 w 261"/>
              <a:gd name="T61" fmla="*/ 195 h 266"/>
              <a:gd name="T62" fmla="*/ 82 w 261"/>
              <a:gd name="T63" fmla="*/ 189 h 266"/>
              <a:gd name="T64" fmla="*/ 71 w 261"/>
              <a:gd name="T65" fmla="*/ 102 h 266"/>
              <a:gd name="T66" fmla="*/ 125 w 261"/>
              <a:gd name="T67" fmla="*/ 90 h 266"/>
              <a:gd name="T68" fmla="*/ 16 w 261"/>
              <a:gd name="T69" fmla="*/ 173 h 266"/>
              <a:gd name="T70" fmla="*/ 29 w 261"/>
              <a:gd name="T71" fmla="*/ 176 h 266"/>
              <a:gd name="T72" fmla="*/ 29 w 261"/>
              <a:gd name="T73" fmla="*/ 90 h 266"/>
              <a:gd name="T74" fmla="*/ 85 w 261"/>
              <a:gd name="T75" fmla="*/ 35 h 266"/>
              <a:gd name="T76" fmla="*/ 173 w 261"/>
              <a:gd name="T77" fmla="*/ 32 h 266"/>
              <a:gd name="T78" fmla="*/ 168 w 261"/>
              <a:gd name="T79" fmla="*/ 18 h 266"/>
              <a:gd name="T80" fmla="*/ 92 w 261"/>
              <a:gd name="T81" fmla="*/ 23 h 266"/>
              <a:gd name="T82" fmla="*/ 38 w 261"/>
              <a:gd name="T83" fmla="*/ 81 h 266"/>
              <a:gd name="T84" fmla="*/ 61 w 261"/>
              <a:gd name="T85" fmla="*/ 40 h 266"/>
              <a:gd name="T86" fmla="*/ 33 w 261"/>
              <a:gd name="T87" fmla="*/ 66 h 266"/>
              <a:gd name="T88" fmla="*/ 226 w 261"/>
              <a:gd name="T89" fmla="*/ 67 h 266"/>
              <a:gd name="T90" fmla="*/ 203 w 261"/>
              <a:gd name="T91" fmla="*/ 35 h 266"/>
              <a:gd name="T92" fmla="*/ 222 w 261"/>
              <a:gd name="T93" fmla="*/ 82 h 266"/>
              <a:gd name="T94" fmla="*/ 208 w 261"/>
              <a:gd name="T95" fmla="*/ 213 h 266"/>
              <a:gd name="T96" fmla="*/ 222 w 261"/>
              <a:gd name="T97" fmla="*/ 186 h 266"/>
              <a:gd name="T98" fmla="*/ 26 w 261"/>
              <a:gd name="T99" fmla="*/ 204 h 266"/>
              <a:gd name="T100" fmla="*/ 61 w 261"/>
              <a:gd name="T101" fmla="*/ 223 h 266"/>
              <a:gd name="T102" fmla="*/ 74 w 261"/>
              <a:gd name="T103" fmla="*/ 225 h 266"/>
              <a:gd name="T104" fmla="*/ 87 w 261"/>
              <a:gd name="T105" fmla="*/ 183 h 266"/>
              <a:gd name="T106" fmla="*/ 91 w 261"/>
              <a:gd name="T107" fmla="*/ 124 h 266"/>
              <a:gd name="T108" fmla="*/ 186 w 261"/>
              <a:gd name="T109" fmla="*/ 239 h 266"/>
              <a:gd name="T110" fmla="*/ 23 w 261"/>
              <a:gd name="T111" fmla="*/ 188 h 266"/>
              <a:gd name="T112" fmla="*/ 187 w 261"/>
              <a:gd name="T113" fmla="*/ 19 h 266"/>
              <a:gd name="T114" fmla="*/ 241 w 261"/>
              <a:gd name="T115" fmla="*/ 193 h 266"/>
              <a:gd name="T116" fmla="*/ 233 w 261"/>
              <a:gd name="T117" fmla="*/ 83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1" h="266">
                <a:moveTo>
                  <a:pt x="247" y="118"/>
                </a:moveTo>
                <a:cubicBezTo>
                  <a:pt x="247" y="117"/>
                  <a:pt x="247" y="115"/>
                  <a:pt x="247" y="114"/>
                </a:cubicBezTo>
                <a:cubicBezTo>
                  <a:pt x="248" y="114"/>
                  <a:pt x="251" y="114"/>
                  <a:pt x="251" y="114"/>
                </a:cubicBezTo>
                <a:cubicBezTo>
                  <a:pt x="251" y="116"/>
                  <a:pt x="251" y="118"/>
                  <a:pt x="251" y="119"/>
                </a:cubicBezTo>
                <a:cubicBezTo>
                  <a:pt x="247" y="123"/>
                  <a:pt x="245" y="127"/>
                  <a:pt x="250" y="131"/>
                </a:cubicBezTo>
                <a:cubicBezTo>
                  <a:pt x="251" y="132"/>
                  <a:pt x="254" y="132"/>
                  <a:pt x="255" y="131"/>
                </a:cubicBezTo>
                <a:cubicBezTo>
                  <a:pt x="257" y="131"/>
                  <a:pt x="257" y="129"/>
                  <a:pt x="258" y="127"/>
                </a:cubicBezTo>
                <a:cubicBezTo>
                  <a:pt x="256" y="128"/>
                  <a:pt x="254" y="128"/>
                  <a:pt x="253" y="128"/>
                </a:cubicBezTo>
                <a:cubicBezTo>
                  <a:pt x="253" y="127"/>
                  <a:pt x="252" y="125"/>
                  <a:pt x="253" y="124"/>
                </a:cubicBezTo>
                <a:cubicBezTo>
                  <a:pt x="254" y="124"/>
                  <a:pt x="257" y="124"/>
                  <a:pt x="258" y="125"/>
                </a:cubicBezTo>
                <a:cubicBezTo>
                  <a:pt x="261" y="128"/>
                  <a:pt x="259" y="131"/>
                  <a:pt x="256" y="134"/>
                </a:cubicBezTo>
                <a:cubicBezTo>
                  <a:pt x="257" y="135"/>
                  <a:pt x="259" y="136"/>
                  <a:pt x="259" y="138"/>
                </a:cubicBezTo>
                <a:cubicBezTo>
                  <a:pt x="259" y="140"/>
                  <a:pt x="258" y="142"/>
                  <a:pt x="257" y="144"/>
                </a:cubicBezTo>
                <a:cubicBezTo>
                  <a:pt x="256" y="144"/>
                  <a:pt x="254" y="144"/>
                  <a:pt x="252" y="143"/>
                </a:cubicBezTo>
                <a:cubicBezTo>
                  <a:pt x="252" y="142"/>
                  <a:pt x="253" y="140"/>
                  <a:pt x="253" y="139"/>
                </a:cubicBezTo>
                <a:cubicBezTo>
                  <a:pt x="254" y="140"/>
                  <a:pt x="256" y="140"/>
                  <a:pt x="259" y="141"/>
                </a:cubicBezTo>
                <a:cubicBezTo>
                  <a:pt x="257" y="139"/>
                  <a:pt x="256" y="137"/>
                  <a:pt x="255" y="136"/>
                </a:cubicBezTo>
                <a:cubicBezTo>
                  <a:pt x="253" y="136"/>
                  <a:pt x="250" y="137"/>
                  <a:pt x="249" y="138"/>
                </a:cubicBezTo>
                <a:cubicBezTo>
                  <a:pt x="248" y="139"/>
                  <a:pt x="247" y="142"/>
                  <a:pt x="248" y="144"/>
                </a:cubicBezTo>
                <a:cubicBezTo>
                  <a:pt x="248" y="145"/>
                  <a:pt x="250" y="147"/>
                  <a:pt x="250" y="148"/>
                </a:cubicBezTo>
                <a:cubicBezTo>
                  <a:pt x="251" y="150"/>
                  <a:pt x="251" y="152"/>
                  <a:pt x="251" y="153"/>
                </a:cubicBezTo>
                <a:cubicBezTo>
                  <a:pt x="251" y="154"/>
                  <a:pt x="249" y="154"/>
                  <a:pt x="248" y="154"/>
                </a:cubicBezTo>
                <a:cubicBezTo>
                  <a:pt x="247" y="153"/>
                  <a:pt x="247" y="151"/>
                  <a:pt x="247" y="148"/>
                </a:cubicBezTo>
                <a:cubicBezTo>
                  <a:pt x="246" y="151"/>
                  <a:pt x="245" y="152"/>
                  <a:pt x="245" y="154"/>
                </a:cubicBezTo>
                <a:cubicBezTo>
                  <a:pt x="245" y="157"/>
                  <a:pt x="245" y="160"/>
                  <a:pt x="246" y="163"/>
                </a:cubicBezTo>
                <a:cubicBezTo>
                  <a:pt x="248" y="171"/>
                  <a:pt x="245" y="179"/>
                  <a:pt x="241" y="185"/>
                </a:cubicBezTo>
                <a:cubicBezTo>
                  <a:pt x="242" y="188"/>
                  <a:pt x="244" y="191"/>
                  <a:pt x="243" y="192"/>
                </a:cubicBezTo>
                <a:cubicBezTo>
                  <a:pt x="242" y="194"/>
                  <a:pt x="239" y="196"/>
                  <a:pt x="236" y="199"/>
                </a:cubicBezTo>
                <a:cubicBezTo>
                  <a:pt x="236" y="200"/>
                  <a:pt x="236" y="204"/>
                  <a:pt x="234" y="206"/>
                </a:cubicBezTo>
                <a:cubicBezTo>
                  <a:pt x="232" y="210"/>
                  <a:pt x="229" y="212"/>
                  <a:pt x="224" y="210"/>
                </a:cubicBezTo>
                <a:cubicBezTo>
                  <a:pt x="224" y="210"/>
                  <a:pt x="223" y="209"/>
                  <a:pt x="222" y="209"/>
                </a:cubicBezTo>
                <a:cubicBezTo>
                  <a:pt x="217" y="210"/>
                  <a:pt x="217" y="210"/>
                  <a:pt x="218" y="203"/>
                </a:cubicBezTo>
                <a:cubicBezTo>
                  <a:pt x="214" y="206"/>
                  <a:pt x="212" y="207"/>
                  <a:pt x="210" y="209"/>
                </a:cubicBezTo>
                <a:cubicBezTo>
                  <a:pt x="209" y="210"/>
                  <a:pt x="211" y="213"/>
                  <a:pt x="212" y="214"/>
                </a:cubicBezTo>
                <a:cubicBezTo>
                  <a:pt x="212" y="214"/>
                  <a:pt x="213" y="214"/>
                  <a:pt x="213" y="213"/>
                </a:cubicBezTo>
                <a:cubicBezTo>
                  <a:pt x="213" y="213"/>
                  <a:pt x="213" y="212"/>
                  <a:pt x="212" y="210"/>
                </a:cubicBezTo>
                <a:cubicBezTo>
                  <a:pt x="214" y="211"/>
                  <a:pt x="215" y="213"/>
                  <a:pt x="215" y="213"/>
                </a:cubicBezTo>
                <a:cubicBezTo>
                  <a:pt x="213" y="216"/>
                  <a:pt x="210" y="219"/>
                  <a:pt x="207" y="221"/>
                </a:cubicBezTo>
                <a:cubicBezTo>
                  <a:pt x="207" y="221"/>
                  <a:pt x="205" y="220"/>
                  <a:pt x="205" y="218"/>
                </a:cubicBezTo>
                <a:cubicBezTo>
                  <a:pt x="206" y="218"/>
                  <a:pt x="207" y="219"/>
                  <a:pt x="208" y="219"/>
                </a:cubicBezTo>
                <a:cubicBezTo>
                  <a:pt x="208" y="218"/>
                  <a:pt x="208" y="218"/>
                  <a:pt x="209" y="217"/>
                </a:cubicBezTo>
                <a:cubicBezTo>
                  <a:pt x="207" y="216"/>
                  <a:pt x="204" y="215"/>
                  <a:pt x="204" y="216"/>
                </a:cubicBezTo>
                <a:cubicBezTo>
                  <a:pt x="202" y="217"/>
                  <a:pt x="200" y="220"/>
                  <a:pt x="198" y="223"/>
                </a:cubicBezTo>
                <a:cubicBezTo>
                  <a:pt x="204" y="223"/>
                  <a:pt x="204" y="223"/>
                  <a:pt x="203" y="228"/>
                </a:cubicBezTo>
                <a:cubicBezTo>
                  <a:pt x="203" y="228"/>
                  <a:pt x="203" y="228"/>
                  <a:pt x="203" y="229"/>
                </a:cubicBezTo>
                <a:cubicBezTo>
                  <a:pt x="206" y="232"/>
                  <a:pt x="206" y="236"/>
                  <a:pt x="202" y="239"/>
                </a:cubicBezTo>
                <a:cubicBezTo>
                  <a:pt x="199" y="241"/>
                  <a:pt x="196" y="242"/>
                  <a:pt x="192" y="243"/>
                </a:cubicBezTo>
                <a:cubicBezTo>
                  <a:pt x="191" y="245"/>
                  <a:pt x="189" y="249"/>
                  <a:pt x="187" y="250"/>
                </a:cubicBezTo>
                <a:cubicBezTo>
                  <a:pt x="186" y="250"/>
                  <a:pt x="183" y="248"/>
                  <a:pt x="180" y="247"/>
                </a:cubicBezTo>
                <a:cubicBezTo>
                  <a:pt x="173" y="252"/>
                  <a:pt x="166" y="255"/>
                  <a:pt x="156" y="252"/>
                </a:cubicBezTo>
                <a:cubicBezTo>
                  <a:pt x="154" y="251"/>
                  <a:pt x="151" y="251"/>
                  <a:pt x="149" y="251"/>
                </a:cubicBezTo>
                <a:cubicBezTo>
                  <a:pt x="147" y="251"/>
                  <a:pt x="146" y="252"/>
                  <a:pt x="145" y="254"/>
                </a:cubicBezTo>
                <a:cubicBezTo>
                  <a:pt x="146" y="254"/>
                  <a:pt x="148" y="254"/>
                  <a:pt x="150" y="254"/>
                </a:cubicBezTo>
                <a:cubicBezTo>
                  <a:pt x="149" y="255"/>
                  <a:pt x="149" y="257"/>
                  <a:pt x="149" y="257"/>
                </a:cubicBezTo>
                <a:cubicBezTo>
                  <a:pt x="147" y="258"/>
                  <a:pt x="145" y="258"/>
                  <a:pt x="144" y="257"/>
                </a:cubicBezTo>
                <a:cubicBezTo>
                  <a:pt x="141" y="254"/>
                  <a:pt x="138" y="252"/>
                  <a:pt x="134" y="255"/>
                </a:cubicBezTo>
                <a:cubicBezTo>
                  <a:pt x="130" y="258"/>
                  <a:pt x="131" y="263"/>
                  <a:pt x="136" y="264"/>
                </a:cubicBezTo>
                <a:cubicBezTo>
                  <a:pt x="136" y="262"/>
                  <a:pt x="135" y="261"/>
                  <a:pt x="135" y="259"/>
                </a:cubicBezTo>
                <a:cubicBezTo>
                  <a:pt x="136" y="259"/>
                  <a:pt x="137" y="258"/>
                  <a:pt x="138" y="259"/>
                </a:cubicBezTo>
                <a:cubicBezTo>
                  <a:pt x="139" y="259"/>
                  <a:pt x="140" y="261"/>
                  <a:pt x="140" y="262"/>
                </a:cubicBezTo>
                <a:cubicBezTo>
                  <a:pt x="139" y="263"/>
                  <a:pt x="138" y="266"/>
                  <a:pt x="137" y="266"/>
                </a:cubicBezTo>
                <a:cubicBezTo>
                  <a:pt x="134" y="266"/>
                  <a:pt x="132" y="264"/>
                  <a:pt x="129" y="263"/>
                </a:cubicBezTo>
                <a:cubicBezTo>
                  <a:pt x="129" y="263"/>
                  <a:pt x="128" y="265"/>
                  <a:pt x="126" y="265"/>
                </a:cubicBezTo>
                <a:cubicBezTo>
                  <a:pt x="124" y="266"/>
                  <a:pt x="122" y="265"/>
                  <a:pt x="120" y="264"/>
                </a:cubicBezTo>
                <a:cubicBezTo>
                  <a:pt x="120" y="263"/>
                  <a:pt x="120" y="261"/>
                  <a:pt x="121" y="259"/>
                </a:cubicBezTo>
                <a:cubicBezTo>
                  <a:pt x="121" y="259"/>
                  <a:pt x="123" y="259"/>
                  <a:pt x="125" y="259"/>
                </a:cubicBezTo>
                <a:cubicBezTo>
                  <a:pt x="124" y="261"/>
                  <a:pt x="124" y="262"/>
                  <a:pt x="124" y="264"/>
                </a:cubicBezTo>
                <a:cubicBezTo>
                  <a:pt x="124" y="264"/>
                  <a:pt x="127" y="263"/>
                  <a:pt x="127" y="262"/>
                </a:cubicBezTo>
                <a:cubicBezTo>
                  <a:pt x="128" y="260"/>
                  <a:pt x="127" y="258"/>
                  <a:pt x="126" y="256"/>
                </a:cubicBezTo>
                <a:cubicBezTo>
                  <a:pt x="125" y="255"/>
                  <a:pt x="122" y="254"/>
                  <a:pt x="121" y="254"/>
                </a:cubicBezTo>
                <a:cubicBezTo>
                  <a:pt x="119" y="254"/>
                  <a:pt x="117" y="257"/>
                  <a:pt x="115" y="257"/>
                </a:cubicBezTo>
                <a:cubicBezTo>
                  <a:pt x="114" y="258"/>
                  <a:pt x="112" y="258"/>
                  <a:pt x="110" y="257"/>
                </a:cubicBezTo>
                <a:cubicBezTo>
                  <a:pt x="110" y="257"/>
                  <a:pt x="110" y="255"/>
                  <a:pt x="110" y="254"/>
                </a:cubicBezTo>
                <a:cubicBezTo>
                  <a:pt x="111" y="254"/>
                  <a:pt x="113" y="254"/>
                  <a:pt x="115" y="254"/>
                </a:cubicBezTo>
                <a:cubicBezTo>
                  <a:pt x="114" y="253"/>
                  <a:pt x="113" y="251"/>
                  <a:pt x="112" y="251"/>
                </a:cubicBezTo>
                <a:cubicBezTo>
                  <a:pt x="109" y="251"/>
                  <a:pt x="106" y="251"/>
                  <a:pt x="103" y="252"/>
                </a:cubicBezTo>
                <a:cubicBezTo>
                  <a:pt x="94" y="254"/>
                  <a:pt x="86" y="252"/>
                  <a:pt x="80" y="247"/>
                </a:cubicBezTo>
                <a:cubicBezTo>
                  <a:pt x="77" y="248"/>
                  <a:pt x="74" y="251"/>
                  <a:pt x="73" y="250"/>
                </a:cubicBezTo>
                <a:cubicBezTo>
                  <a:pt x="70" y="248"/>
                  <a:pt x="69" y="246"/>
                  <a:pt x="67" y="243"/>
                </a:cubicBezTo>
                <a:cubicBezTo>
                  <a:pt x="64" y="242"/>
                  <a:pt x="60" y="241"/>
                  <a:pt x="57" y="239"/>
                </a:cubicBezTo>
                <a:cubicBezTo>
                  <a:pt x="56" y="237"/>
                  <a:pt x="55" y="234"/>
                  <a:pt x="55" y="232"/>
                </a:cubicBezTo>
                <a:cubicBezTo>
                  <a:pt x="55" y="230"/>
                  <a:pt x="58" y="228"/>
                  <a:pt x="54" y="226"/>
                </a:cubicBezTo>
                <a:cubicBezTo>
                  <a:pt x="55" y="225"/>
                  <a:pt x="57" y="223"/>
                  <a:pt x="58" y="222"/>
                </a:cubicBezTo>
                <a:cubicBezTo>
                  <a:pt x="59" y="222"/>
                  <a:pt x="60" y="222"/>
                  <a:pt x="61" y="223"/>
                </a:cubicBezTo>
                <a:cubicBezTo>
                  <a:pt x="59" y="220"/>
                  <a:pt x="58" y="218"/>
                  <a:pt x="56" y="216"/>
                </a:cubicBezTo>
                <a:cubicBezTo>
                  <a:pt x="55" y="215"/>
                  <a:pt x="53" y="216"/>
                  <a:pt x="51" y="218"/>
                </a:cubicBezTo>
                <a:cubicBezTo>
                  <a:pt x="52" y="218"/>
                  <a:pt x="54" y="219"/>
                  <a:pt x="55" y="219"/>
                </a:cubicBezTo>
                <a:cubicBezTo>
                  <a:pt x="54" y="220"/>
                  <a:pt x="53" y="221"/>
                  <a:pt x="53" y="221"/>
                </a:cubicBezTo>
                <a:cubicBezTo>
                  <a:pt x="52" y="221"/>
                  <a:pt x="50" y="220"/>
                  <a:pt x="50" y="219"/>
                </a:cubicBezTo>
                <a:cubicBezTo>
                  <a:pt x="50" y="217"/>
                  <a:pt x="48" y="216"/>
                  <a:pt x="46" y="215"/>
                </a:cubicBezTo>
                <a:cubicBezTo>
                  <a:pt x="42" y="214"/>
                  <a:pt x="44" y="212"/>
                  <a:pt x="47" y="211"/>
                </a:cubicBezTo>
                <a:cubicBezTo>
                  <a:pt x="47" y="212"/>
                  <a:pt x="47" y="213"/>
                  <a:pt x="47" y="214"/>
                </a:cubicBezTo>
                <a:cubicBezTo>
                  <a:pt x="47" y="214"/>
                  <a:pt x="48" y="214"/>
                  <a:pt x="48" y="214"/>
                </a:cubicBezTo>
                <a:cubicBezTo>
                  <a:pt x="49" y="212"/>
                  <a:pt x="50" y="210"/>
                  <a:pt x="50" y="209"/>
                </a:cubicBezTo>
                <a:cubicBezTo>
                  <a:pt x="48" y="207"/>
                  <a:pt x="45" y="206"/>
                  <a:pt x="43" y="204"/>
                </a:cubicBezTo>
                <a:cubicBezTo>
                  <a:pt x="42" y="208"/>
                  <a:pt x="44" y="215"/>
                  <a:pt x="38" y="209"/>
                </a:cubicBezTo>
                <a:cubicBezTo>
                  <a:pt x="37" y="209"/>
                  <a:pt x="37" y="209"/>
                  <a:pt x="36" y="209"/>
                </a:cubicBezTo>
                <a:cubicBezTo>
                  <a:pt x="27" y="210"/>
                  <a:pt x="24" y="208"/>
                  <a:pt x="23" y="199"/>
                </a:cubicBezTo>
                <a:cubicBezTo>
                  <a:pt x="20" y="196"/>
                  <a:pt x="17" y="195"/>
                  <a:pt x="16" y="192"/>
                </a:cubicBezTo>
                <a:cubicBezTo>
                  <a:pt x="16" y="191"/>
                  <a:pt x="17" y="188"/>
                  <a:pt x="18" y="185"/>
                </a:cubicBezTo>
                <a:cubicBezTo>
                  <a:pt x="13" y="179"/>
                  <a:pt x="12" y="170"/>
                  <a:pt x="14" y="161"/>
                </a:cubicBezTo>
                <a:cubicBezTo>
                  <a:pt x="15" y="158"/>
                  <a:pt x="15" y="155"/>
                  <a:pt x="15" y="153"/>
                </a:cubicBezTo>
                <a:cubicBezTo>
                  <a:pt x="15" y="151"/>
                  <a:pt x="13" y="150"/>
                  <a:pt x="12" y="148"/>
                </a:cubicBezTo>
                <a:cubicBezTo>
                  <a:pt x="12" y="151"/>
                  <a:pt x="12" y="152"/>
                  <a:pt x="12" y="154"/>
                </a:cubicBezTo>
                <a:cubicBezTo>
                  <a:pt x="11" y="154"/>
                  <a:pt x="9" y="154"/>
                  <a:pt x="9" y="154"/>
                </a:cubicBezTo>
                <a:cubicBezTo>
                  <a:pt x="8" y="152"/>
                  <a:pt x="8" y="150"/>
                  <a:pt x="9" y="149"/>
                </a:cubicBezTo>
                <a:cubicBezTo>
                  <a:pt x="9" y="147"/>
                  <a:pt x="12" y="145"/>
                  <a:pt x="12" y="143"/>
                </a:cubicBezTo>
                <a:cubicBezTo>
                  <a:pt x="12" y="141"/>
                  <a:pt x="10" y="138"/>
                  <a:pt x="8" y="136"/>
                </a:cubicBezTo>
                <a:cubicBezTo>
                  <a:pt x="5" y="135"/>
                  <a:pt x="2" y="136"/>
                  <a:pt x="2" y="139"/>
                </a:cubicBezTo>
                <a:cubicBezTo>
                  <a:pt x="4" y="140"/>
                  <a:pt x="6" y="140"/>
                  <a:pt x="7" y="140"/>
                </a:cubicBezTo>
                <a:cubicBezTo>
                  <a:pt x="7" y="141"/>
                  <a:pt x="6" y="143"/>
                  <a:pt x="6" y="144"/>
                </a:cubicBezTo>
                <a:cubicBezTo>
                  <a:pt x="4" y="143"/>
                  <a:pt x="1" y="143"/>
                  <a:pt x="1" y="142"/>
                </a:cubicBezTo>
                <a:cubicBezTo>
                  <a:pt x="1" y="139"/>
                  <a:pt x="2" y="136"/>
                  <a:pt x="3" y="133"/>
                </a:cubicBezTo>
                <a:cubicBezTo>
                  <a:pt x="3" y="133"/>
                  <a:pt x="0" y="131"/>
                  <a:pt x="0" y="130"/>
                </a:cubicBezTo>
                <a:cubicBezTo>
                  <a:pt x="1" y="128"/>
                  <a:pt x="2" y="125"/>
                  <a:pt x="4" y="123"/>
                </a:cubicBezTo>
                <a:cubicBezTo>
                  <a:pt x="4" y="123"/>
                  <a:pt x="6" y="124"/>
                  <a:pt x="7" y="125"/>
                </a:cubicBezTo>
                <a:cubicBezTo>
                  <a:pt x="8" y="126"/>
                  <a:pt x="7" y="128"/>
                  <a:pt x="7" y="129"/>
                </a:cubicBezTo>
                <a:cubicBezTo>
                  <a:pt x="5" y="128"/>
                  <a:pt x="4" y="128"/>
                  <a:pt x="2" y="127"/>
                </a:cubicBezTo>
                <a:cubicBezTo>
                  <a:pt x="2" y="131"/>
                  <a:pt x="4" y="133"/>
                  <a:pt x="7" y="132"/>
                </a:cubicBezTo>
                <a:cubicBezTo>
                  <a:pt x="10" y="131"/>
                  <a:pt x="11" y="127"/>
                  <a:pt x="12" y="124"/>
                </a:cubicBezTo>
                <a:cubicBezTo>
                  <a:pt x="12" y="123"/>
                  <a:pt x="10" y="121"/>
                  <a:pt x="9" y="119"/>
                </a:cubicBezTo>
                <a:cubicBezTo>
                  <a:pt x="8" y="118"/>
                  <a:pt x="9" y="116"/>
                  <a:pt x="9" y="114"/>
                </a:cubicBezTo>
                <a:cubicBezTo>
                  <a:pt x="9" y="114"/>
                  <a:pt x="11" y="114"/>
                  <a:pt x="12" y="114"/>
                </a:cubicBezTo>
                <a:cubicBezTo>
                  <a:pt x="12" y="115"/>
                  <a:pt x="12" y="117"/>
                  <a:pt x="12" y="119"/>
                </a:cubicBezTo>
                <a:cubicBezTo>
                  <a:pt x="12" y="119"/>
                  <a:pt x="13" y="119"/>
                  <a:pt x="13" y="119"/>
                </a:cubicBezTo>
                <a:cubicBezTo>
                  <a:pt x="14" y="118"/>
                  <a:pt x="15" y="116"/>
                  <a:pt x="15" y="114"/>
                </a:cubicBezTo>
                <a:cubicBezTo>
                  <a:pt x="15" y="111"/>
                  <a:pt x="15" y="108"/>
                  <a:pt x="14" y="105"/>
                </a:cubicBezTo>
                <a:cubicBezTo>
                  <a:pt x="11" y="96"/>
                  <a:pt x="14" y="89"/>
                  <a:pt x="19" y="82"/>
                </a:cubicBezTo>
                <a:cubicBezTo>
                  <a:pt x="14" y="76"/>
                  <a:pt x="15" y="73"/>
                  <a:pt x="23" y="71"/>
                </a:cubicBezTo>
                <a:cubicBezTo>
                  <a:pt x="24" y="67"/>
                  <a:pt x="24" y="64"/>
                  <a:pt x="25" y="62"/>
                </a:cubicBezTo>
                <a:cubicBezTo>
                  <a:pt x="27" y="58"/>
                  <a:pt x="31" y="56"/>
                  <a:pt x="35" y="58"/>
                </a:cubicBezTo>
                <a:cubicBezTo>
                  <a:pt x="36" y="58"/>
                  <a:pt x="37" y="59"/>
                  <a:pt x="38" y="59"/>
                </a:cubicBezTo>
                <a:cubicBezTo>
                  <a:pt x="43" y="57"/>
                  <a:pt x="43" y="57"/>
                  <a:pt x="41" y="64"/>
                </a:cubicBezTo>
                <a:cubicBezTo>
                  <a:pt x="45" y="62"/>
                  <a:pt x="48" y="61"/>
                  <a:pt x="49" y="59"/>
                </a:cubicBezTo>
                <a:cubicBezTo>
                  <a:pt x="50" y="58"/>
                  <a:pt x="49" y="56"/>
                  <a:pt x="48" y="54"/>
                </a:cubicBezTo>
                <a:cubicBezTo>
                  <a:pt x="48" y="54"/>
                  <a:pt x="47" y="54"/>
                  <a:pt x="47" y="54"/>
                </a:cubicBezTo>
                <a:cubicBezTo>
                  <a:pt x="47" y="55"/>
                  <a:pt x="47" y="56"/>
                  <a:pt x="47" y="58"/>
                </a:cubicBezTo>
                <a:cubicBezTo>
                  <a:pt x="46" y="57"/>
                  <a:pt x="45" y="57"/>
                  <a:pt x="45" y="57"/>
                </a:cubicBezTo>
                <a:cubicBezTo>
                  <a:pt x="45" y="56"/>
                  <a:pt x="44" y="54"/>
                  <a:pt x="45" y="53"/>
                </a:cubicBezTo>
                <a:cubicBezTo>
                  <a:pt x="47" y="51"/>
                  <a:pt x="50" y="49"/>
                  <a:pt x="53" y="47"/>
                </a:cubicBezTo>
                <a:cubicBezTo>
                  <a:pt x="53" y="47"/>
                  <a:pt x="54" y="48"/>
                  <a:pt x="55" y="49"/>
                </a:cubicBezTo>
                <a:cubicBezTo>
                  <a:pt x="54" y="49"/>
                  <a:pt x="53" y="49"/>
                  <a:pt x="50" y="50"/>
                </a:cubicBezTo>
                <a:cubicBezTo>
                  <a:pt x="53" y="51"/>
                  <a:pt x="55" y="53"/>
                  <a:pt x="55" y="52"/>
                </a:cubicBezTo>
                <a:cubicBezTo>
                  <a:pt x="58" y="51"/>
                  <a:pt x="59" y="48"/>
                  <a:pt x="61" y="45"/>
                </a:cubicBezTo>
                <a:cubicBezTo>
                  <a:pt x="55" y="45"/>
                  <a:pt x="55" y="45"/>
                  <a:pt x="56" y="40"/>
                </a:cubicBezTo>
                <a:cubicBezTo>
                  <a:pt x="56" y="40"/>
                  <a:pt x="56" y="39"/>
                  <a:pt x="56" y="39"/>
                </a:cubicBezTo>
                <a:cubicBezTo>
                  <a:pt x="54" y="29"/>
                  <a:pt x="57" y="26"/>
                  <a:pt x="66" y="25"/>
                </a:cubicBezTo>
                <a:cubicBezTo>
                  <a:pt x="69" y="22"/>
                  <a:pt x="70" y="19"/>
                  <a:pt x="73" y="18"/>
                </a:cubicBezTo>
                <a:cubicBezTo>
                  <a:pt x="74" y="17"/>
                  <a:pt x="77" y="19"/>
                  <a:pt x="80" y="21"/>
                </a:cubicBezTo>
                <a:cubicBezTo>
                  <a:pt x="86" y="16"/>
                  <a:pt x="94" y="13"/>
                  <a:pt x="103" y="16"/>
                </a:cubicBezTo>
                <a:cubicBezTo>
                  <a:pt x="106" y="17"/>
                  <a:pt x="108" y="17"/>
                  <a:pt x="111" y="17"/>
                </a:cubicBezTo>
                <a:cubicBezTo>
                  <a:pt x="112" y="17"/>
                  <a:pt x="114" y="16"/>
                  <a:pt x="116" y="15"/>
                </a:cubicBezTo>
                <a:cubicBezTo>
                  <a:pt x="113" y="14"/>
                  <a:pt x="111" y="14"/>
                  <a:pt x="110" y="14"/>
                </a:cubicBezTo>
                <a:cubicBezTo>
                  <a:pt x="110" y="13"/>
                  <a:pt x="110" y="11"/>
                  <a:pt x="110" y="11"/>
                </a:cubicBezTo>
                <a:cubicBezTo>
                  <a:pt x="112" y="10"/>
                  <a:pt x="114" y="10"/>
                  <a:pt x="115" y="11"/>
                </a:cubicBezTo>
                <a:cubicBezTo>
                  <a:pt x="119" y="14"/>
                  <a:pt x="122" y="16"/>
                  <a:pt x="126" y="12"/>
                </a:cubicBezTo>
                <a:cubicBezTo>
                  <a:pt x="127" y="11"/>
                  <a:pt x="128" y="8"/>
                  <a:pt x="127" y="6"/>
                </a:cubicBezTo>
                <a:cubicBezTo>
                  <a:pt x="127" y="5"/>
                  <a:pt x="125" y="4"/>
                  <a:pt x="123" y="3"/>
                </a:cubicBezTo>
                <a:cubicBezTo>
                  <a:pt x="124" y="6"/>
                  <a:pt x="124" y="7"/>
                  <a:pt x="124" y="9"/>
                </a:cubicBezTo>
                <a:cubicBezTo>
                  <a:pt x="123" y="9"/>
                  <a:pt x="121" y="9"/>
                  <a:pt x="121" y="9"/>
                </a:cubicBezTo>
                <a:cubicBezTo>
                  <a:pt x="120" y="7"/>
                  <a:pt x="121" y="5"/>
                  <a:pt x="121" y="3"/>
                </a:cubicBezTo>
                <a:cubicBezTo>
                  <a:pt x="124" y="3"/>
                  <a:pt x="127" y="3"/>
                  <a:pt x="130" y="4"/>
                </a:cubicBezTo>
                <a:cubicBezTo>
                  <a:pt x="132" y="2"/>
                  <a:pt x="135" y="0"/>
                  <a:pt x="139" y="3"/>
                </a:cubicBezTo>
                <a:cubicBezTo>
                  <a:pt x="140" y="4"/>
                  <a:pt x="139" y="7"/>
                  <a:pt x="139" y="8"/>
                </a:cubicBezTo>
                <a:cubicBezTo>
                  <a:pt x="138" y="9"/>
                  <a:pt x="136" y="9"/>
                  <a:pt x="135" y="9"/>
                </a:cubicBezTo>
                <a:cubicBezTo>
                  <a:pt x="135" y="7"/>
                  <a:pt x="135" y="6"/>
                  <a:pt x="136" y="4"/>
                </a:cubicBezTo>
                <a:cubicBezTo>
                  <a:pt x="135" y="4"/>
                  <a:pt x="132" y="5"/>
                  <a:pt x="132" y="6"/>
                </a:cubicBezTo>
                <a:cubicBezTo>
                  <a:pt x="132" y="8"/>
                  <a:pt x="132" y="11"/>
                  <a:pt x="134" y="12"/>
                </a:cubicBezTo>
                <a:cubicBezTo>
                  <a:pt x="135" y="13"/>
                  <a:pt x="137" y="14"/>
                  <a:pt x="139" y="14"/>
                </a:cubicBezTo>
                <a:cubicBezTo>
                  <a:pt x="141" y="14"/>
                  <a:pt x="142" y="12"/>
                  <a:pt x="144" y="11"/>
                </a:cubicBezTo>
                <a:cubicBezTo>
                  <a:pt x="145" y="11"/>
                  <a:pt x="147" y="10"/>
                  <a:pt x="148" y="10"/>
                </a:cubicBezTo>
                <a:cubicBezTo>
                  <a:pt x="149" y="10"/>
                  <a:pt x="150" y="12"/>
                  <a:pt x="150" y="12"/>
                </a:cubicBezTo>
                <a:cubicBezTo>
                  <a:pt x="149" y="14"/>
                  <a:pt x="148" y="15"/>
                  <a:pt x="146" y="17"/>
                </a:cubicBezTo>
                <a:cubicBezTo>
                  <a:pt x="158" y="17"/>
                  <a:pt x="171" y="11"/>
                  <a:pt x="180" y="21"/>
                </a:cubicBezTo>
                <a:cubicBezTo>
                  <a:pt x="183" y="19"/>
                  <a:pt x="186" y="17"/>
                  <a:pt x="187" y="18"/>
                </a:cubicBezTo>
                <a:cubicBezTo>
                  <a:pt x="189" y="19"/>
                  <a:pt x="191" y="22"/>
                  <a:pt x="192" y="24"/>
                </a:cubicBezTo>
                <a:cubicBezTo>
                  <a:pt x="192" y="25"/>
                  <a:pt x="192" y="25"/>
                  <a:pt x="191" y="25"/>
                </a:cubicBezTo>
                <a:cubicBezTo>
                  <a:pt x="193" y="25"/>
                  <a:pt x="194" y="25"/>
                  <a:pt x="196" y="26"/>
                </a:cubicBezTo>
                <a:cubicBezTo>
                  <a:pt x="203" y="27"/>
                  <a:pt x="206" y="31"/>
                  <a:pt x="204" y="38"/>
                </a:cubicBezTo>
                <a:cubicBezTo>
                  <a:pt x="204" y="39"/>
                  <a:pt x="204" y="40"/>
                  <a:pt x="204" y="40"/>
                </a:cubicBezTo>
                <a:cubicBezTo>
                  <a:pt x="204" y="42"/>
                  <a:pt x="205" y="43"/>
                  <a:pt x="205" y="44"/>
                </a:cubicBezTo>
                <a:cubicBezTo>
                  <a:pt x="204" y="44"/>
                  <a:pt x="202" y="45"/>
                  <a:pt x="199" y="45"/>
                </a:cubicBezTo>
                <a:cubicBezTo>
                  <a:pt x="200" y="47"/>
                  <a:pt x="201" y="50"/>
                  <a:pt x="203" y="52"/>
                </a:cubicBezTo>
                <a:cubicBezTo>
                  <a:pt x="204" y="53"/>
                  <a:pt x="207" y="51"/>
                  <a:pt x="208" y="51"/>
                </a:cubicBezTo>
                <a:cubicBezTo>
                  <a:pt x="208" y="51"/>
                  <a:pt x="208" y="50"/>
                  <a:pt x="208" y="49"/>
                </a:cubicBezTo>
                <a:cubicBezTo>
                  <a:pt x="207" y="49"/>
                  <a:pt x="206" y="49"/>
                  <a:pt x="204" y="49"/>
                </a:cubicBezTo>
                <a:cubicBezTo>
                  <a:pt x="205" y="48"/>
                  <a:pt x="206" y="47"/>
                  <a:pt x="207" y="47"/>
                </a:cubicBezTo>
                <a:cubicBezTo>
                  <a:pt x="208" y="47"/>
                  <a:pt x="209" y="48"/>
                  <a:pt x="210" y="48"/>
                </a:cubicBezTo>
                <a:cubicBezTo>
                  <a:pt x="210" y="51"/>
                  <a:pt x="210" y="53"/>
                  <a:pt x="213" y="52"/>
                </a:cubicBezTo>
                <a:cubicBezTo>
                  <a:pt x="214" y="52"/>
                  <a:pt x="215" y="54"/>
                  <a:pt x="215" y="56"/>
                </a:cubicBezTo>
                <a:cubicBezTo>
                  <a:pt x="215" y="56"/>
                  <a:pt x="214" y="57"/>
                  <a:pt x="212" y="57"/>
                </a:cubicBezTo>
                <a:cubicBezTo>
                  <a:pt x="213" y="56"/>
                  <a:pt x="213" y="55"/>
                  <a:pt x="213" y="54"/>
                </a:cubicBezTo>
                <a:cubicBezTo>
                  <a:pt x="213" y="54"/>
                  <a:pt x="212" y="54"/>
                  <a:pt x="212" y="54"/>
                </a:cubicBezTo>
                <a:cubicBezTo>
                  <a:pt x="211" y="55"/>
                  <a:pt x="209" y="58"/>
                  <a:pt x="210" y="58"/>
                </a:cubicBezTo>
                <a:cubicBezTo>
                  <a:pt x="212" y="61"/>
                  <a:pt x="214" y="62"/>
                  <a:pt x="217" y="64"/>
                </a:cubicBezTo>
                <a:cubicBezTo>
                  <a:pt x="217" y="58"/>
                  <a:pt x="217" y="58"/>
                  <a:pt x="222" y="59"/>
                </a:cubicBezTo>
                <a:cubicBezTo>
                  <a:pt x="222" y="59"/>
                  <a:pt x="223" y="59"/>
                  <a:pt x="223" y="59"/>
                </a:cubicBezTo>
                <a:cubicBezTo>
                  <a:pt x="233" y="57"/>
                  <a:pt x="236" y="60"/>
                  <a:pt x="236" y="70"/>
                </a:cubicBezTo>
                <a:cubicBezTo>
                  <a:pt x="245" y="73"/>
                  <a:pt x="246" y="76"/>
                  <a:pt x="240" y="82"/>
                </a:cubicBezTo>
                <a:cubicBezTo>
                  <a:pt x="248" y="91"/>
                  <a:pt x="247" y="101"/>
                  <a:pt x="245" y="111"/>
                </a:cubicBezTo>
                <a:cubicBezTo>
                  <a:pt x="244" y="116"/>
                  <a:pt x="244" y="116"/>
                  <a:pt x="247" y="118"/>
                </a:cubicBezTo>
                <a:close/>
                <a:moveTo>
                  <a:pt x="176" y="238"/>
                </a:moveTo>
                <a:cubicBezTo>
                  <a:pt x="171" y="240"/>
                  <a:pt x="170" y="237"/>
                  <a:pt x="170" y="233"/>
                </a:cubicBezTo>
                <a:cubicBezTo>
                  <a:pt x="168" y="234"/>
                  <a:pt x="166" y="234"/>
                  <a:pt x="164" y="235"/>
                </a:cubicBezTo>
                <a:cubicBezTo>
                  <a:pt x="169" y="243"/>
                  <a:pt x="159" y="242"/>
                  <a:pt x="159" y="247"/>
                </a:cubicBezTo>
                <a:cubicBezTo>
                  <a:pt x="155" y="244"/>
                  <a:pt x="152" y="240"/>
                  <a:pt x="149" y="240"/>
                </a:cubicBezTo>
                <a:cubicBezTo>
                  <a:pt x="145" y="239"/>
                  <a:pt x="140" y="240"/>
                  <a:pt x="136" y="241"/>
                </a:cubicBezTo>
                <a:cubicBezTo>
                  <a:pt x="135" y="241"/>
                  <a:pt x="134" y="241"/>
                  <a:pt x="133" y="241"/>
                </a:cubicBezTo>
                <a:cubicBezTo>
                  <a:pt x="118" y="241"/>
                  <a:pt x="104" y="239"/>
                  <a:pt x="91" y="233"/>
                </a:cubicBezTo>
                <a:cubicBezTo>
                  <a:pt x="89" y="235"/>
                  <a:pt x="88" y="237"/>
                  <a:pt x="86" y="239"/>
                </a:cubicBezTo>
                <a:cubicBezTo>
                  <a:pt x="86" y="239"/>
                  <a:pt x="84" y="237"/>
                  <a:pt x="83" y="236"/>
                </a:cubicBezTo>
                <a:cubicBezTo>
                  <a:pt x="85" y="236"/>
                  <a:pt x="86" y="236"/>
                  <a:pt x="87" y="236"/>
                </a:cubicBezTo>
                <a:cubicBezTo>
                  <a:pt x="87" y="235"/>
                  <a:pt x="86" y="233"/>
                  <a:pt x="85" y="233"/>
                </a:cubicBezTo>
                <a:cubicBezTo>
                  <a:pt x="83" y="233"/>
                  <a:pt x="81" y="234"/>
                  <a:pt x="78" y="235"/>
                </a:cubicBezTo>
                <a:cubicBezTo>
                  <a:pt x="79" y="235"/>
                  <a:pt x="79" y="236"/>
                  <a:pt x="79" y="237"/>
                </a:cubicBezTo>
                <a:cubicBezTo>
                  <a:pt x="82" y="238"/>
                  <a:pt x="84" y="243"/>
                  <a:pt x="89" y="240"/>
                </a:cubicBezTo>
                <a:cubicBezTo>
                  <a:pt x="90" y="240"/>
                  <a:pt x="92" y="242"/>
                  <a:pt x="93" y="243"/>
                </a:cubicBezTo>
                <a:cubicBezTo>
                  <a:pt x="93" y="244"/>
                  <a:pt x="92" y="245"/>
                  <a:pt x="91" y="246"/>
                </a:cubicBezTo>
                <a:cubicBezTo>
                  <a:pt x="90" y="245"/>
                  <a:pt x="90" y="244"/>
                  <a:pt x="88" y="242"/>
                </a:cubicBezTo>
                <a:cubicBezTo>
                  <a:pt x="88" y="244"/>
                  <a:pt x="87" y="246"/>
                  <a:pt x="87" y="247"/>
                </a:cubicBezTo>
                <a:cubicBezTo>
                  <a:pt x="87" y="248"/>
                  <a:pt x="89" y="249"/>
                  <a:pt x="91" y="249"/>
                </a:cubicBezTo>
                <a:cubicBezTo>
                  <a:pt x="94" y="249"/>
                  <a:pt x="97" y="249"/>
                  <a:pt x="99" y="248"/>
                </a:cubicBezTo>
                <a:cubicBezTo>
                  <a:pt x="111" y="245"/>
                  <a:pt x="121" y="250"/>
                  <a:pt x="130" y="256"/>
                </a:cubicBezTo>
                <a:cubicBezTo>
                  <a:pt x="131" y="255"/>
                  <a:pt x="133" y="253"/>
                  <a:pt x="135" y="253"/>
                </a:cubicBezTo>
                <a:cubicBezTo>
                  <a:pt x="143" y="249"/>
                  <a:pt x="151" y="245"/>
                  <a:pt x="161" y="249"/>
                </a:cubicBezTo>
                <a:cubicBezTo>
                  <a:pt x="163" y="249"/>
                  <a:pt x="166" y="250"/>
                  <a:pt x="168" y="249"/>
                </a:cubicBezTo>
                <a:cubicBezTo>
                  <a:pt x="170" y="249"/>
                  <a:pt x="172" y="248"/>
                  <a:pt x="172" y="247"/>
                </a:cubicBezTo>
                <a:cubicBezTo>
                  <a:pt x="173" y="246"/>
                  <a:pt x="172" y="244"/>
                  <a:pt x="171" y="241"/>
                </a:cubicBezTo>
                <a:cubicBezTo>
                  <a:pt x="170" y="243"/>
                  <a:pt x="169" y="245"/>
                  <a:pt x="169" y="246"/>
                </a:cubicBezTo>
                <a:cubicBezTo>
                  <a:pt x="168" y="245"/>
                  <a:pt x="167" y="245"/>
                  <a:pt x="167" y="244"/>
                </a:cubicBezTo>
                <a:cubicBezTo>
                  <a:pt x="167" y="243"/>
                  <a:pt x="168" y="241"/>
                  <a:pt x="169" y="241"/>
                </a:cubicBezTo>
                <a:cubicBezTo>
                  <a:pt x="169" y="240"/>
                  <a:pt x="171" y="241"/>
                  <a:pt x="172" y="241"/>
                </a:cubicBezTo>
                <a:cubicBezTo>
                  <a:pt x="174" y="241"/>
                  <a:pt x="175" y="240"/>
                  <a:pt x="176" y="239"/>
                </a:cubicBezTo>
                <a:cubicBezTo>
                  <a:pt x="178" y="238"/>
                  <a:pt x="179" y="237"/>
                  <a:pt x="181" y="237"/>
                </a:cubicBezTo>
                <a:cubicBezTo>
                  <a:pt x="181" y="236"/>
                  <a:pt x="181" y="235"/>
                  <a:pt x="181" y="235"/>
                </a:cubicBezTo>
                <a:cubicBezTo>
                  <a:pt x="179" y="234"/>
                  <a:pt x="177" y="233"/>
                  <a:pt x="175" y="232"/>
                </a:cubicBezTo>
                <a:cubicBezTo>
                  <a:pt x="174" y="232"/>
                  <a:pt x="173" y="234"/>
                  <a:pt x="173" y="234"/>
                </a:cubicBezTo>
                <a:cubicBezTo>
                  <a:pt x="174" y="236"/>
                  <a:pt x="175" y="237"/>
                  <a:pt x="176" y="238"/>
                </a:cubicBezTo>
                <a:close/>
                <a:moveTo>
                  <a:pt x="233" y="181"/>
                </a:moveTo>
                <a:cubicBezTo>
                  <a:pt x="237" y="180"/>
                  <a:pt x="234" y="178"/>
                  <a:pt x="234" y="176"/>
                </a:cubicBezTo>
                <a:cubicBezTo>
                  <a:pt x="234" y="174"/>
                  <a:pt x="235" y="173"/>
                  <a:pt x="236" y="172"/>
                </a:cubicBezTo>
                <a:cubicBezTo>
                  <a:pt x="237" y="171"/>
                  <a:pt x="238" y="172"/>
                  <a:pt x="239" y="173"/>
                </a:cubicBezTo>
                <a:cubicBezTo>
                  <a:pt x="238" y="174"/>
                  <a:pt x="237" y="175"/>
                  <a:pt x="236" y="177"/>
                </a:cubicBezTo>
                <a:cubicBezTo>
                  <a:pt x="238" y="177"/>
                  <a:pt x="240" y="178"/>
                  <a:pt x="241" y="177"/>
                </a:cubicBezTo>
                <a:cubicBezTo>
                  <a:pt x="242" y="177"/>
                  <a:pt x="243" y="175"/>
                  <a:pt x="243" y="173"/>
                </a:cubicBezTo>
                <a:cubicBezTo>
                  <a:pt x="243" y="169"/>
                  <a:pt x="242" y="166"/>
                  <a:pt x="241" y="162"/>
                </a:cubicBezTo>
                <a:cubicBezTo>
                  <a:pt x="240" y="151"/>
                  <a:pt x="244" y="142"/>
                  <a:pt x="250" y="134"/>
                </a:cubicBezTo>
                <a:cubicBezTo>
                  <a:pt x="249" y="132"/>
                  <a:pt x="247" y="131"/>
                  <a:pt x="246" y="129"/>
                </a:cubicBezTo>
                <a:cubicBezTo>
                  <a:pt x="243" y="120"/>
                  <a:pt x="239" y="112"/>
                  <a:pt x="242" y="102"/>
                </a:cubicBezTo>
                <a:cubicBezTo>
                  <a:pt x="243" y="100"/>
                  <a:pt x="243" y="97"/>
                  <a:pt x="243" y="94"/>
                </a:cubicBezTo>
                <a:cubicBezTo>
                  <a:pt x="243" y="93"/>
                  <a:pt x="242" y="91"/>
                  <a:pt x="241" y="90"/>
                </a:cubicBezTo>
                <a:cubicBezTo>
                  <a:pt x="239" y="90"/>
                  <a:pt x="238" y="91"/>
                  <a:pt x="235" y="92"/>
                </a:cubicBezTo>
                <a:cubicBezTo>
                  <a:pt x="237" y="93"/>
                  <a:pt x="238" y="93"/>
                  <a:pt x="240" y="94"/>
                </a:cubicBezTo>
                <a:cubicBezTo>
                  <a:pt x="239" y="95"/>
                  <a:pt x="238" y="96"/>
                  <a:pt x="237" y="96"/>
                </a:cubicBezTo>
                <a:cubicBezTo>
                  <a:pt x="236" y="95"/>
                  <a:pt x="234" y="93"/>
                  <a:pt x="234" y="93"/>
                </a:cubicBezTo>
                <a:cubicBezTo>
                  <a:pt x="237" y="87"/>
                  <a:pt x="232" y="86"/>
                  <a:pt x="230" y="82"/>
                </a:cubicBezTo>
                <a:cubicBezTo>
                  <a:pt x="228" y="84"/>
                  <a:pt x="227" y="86"/>
                  <a:pt x="226" y="88"/>
                </a:cubicBezTo>
                <a:cubicBezTo>
                  <a:pt x="226" y="89"/>
                  <a:pt x="228" y="90"/>
                  <a:pt x="230" y="91"/>
                </a:cubicBezTo>
                <a:cubicBezTo>
                  <a:pt x="230" y="91"/>
                  <a:pt x="230" y="90"/>
                  <a:pt x="230" y="90"/>
                </a:cubicBezTo>
                <a:cubicBezTo>
                  <a:pt x="230" y="89"/>
                  <a:pt x="230" y="88"/>
                  <a:pt x="230" y="87"/>
                </a:cubicBezTo>
                <a:cubicBezTo>
                  <a:pt x="230" y="87"/>
                  <a:pt x="230" y="87"/>
                  <a:pt x="231" y="87"/>
                </a:cubicBezTo>
                <a:cubicBezTo>
                  <a:pt x="232" y="88"/>
                  <a:pt x="233" y="90"/>
                  <a:pt x="233" y="90"/>
                </a:cubicBezTo>
                <a:cubicBezTo>
                  <a:pt x="231" y="91"/>
                  <a:pt x="228" y="92"/>
                  <a:pt x="226" y="94"/>
                </a:cubicBezTo>
                <a:cubicBezTo>
                  <a:pt x="236" y="120"/>
                  <a:pt x="236" y="148"/>
                  <a:pt x="226" y="176"/>
                </a:cubicBezTo>
                <a:cubicBezTo>
                  <a:pt x="230" y="175"/>
                  <a:pt x="234" y="175"/>
                  <a:pt x="232" y="181"/>
                </a:cubicBezTo>
                <a:cubicBezTo>
                  <a:pt x="231" y="180"/>
                  <a:pt x="230" y="179"/>
                  <a:pt x="228" y="178"/>
                </a:cubicBezTo>
                <a:cubicBezTo>
                  <a:pt x="228" y="178"/>
                  <a:pt x="226" y="180"/>
                  <a:pt x="226" y="181"/>
                </a:cubicBezTo>
                <a:cubicBezTo>
                  <a:pt x="227" y="183"/>
                  <a:pt x="228" y="184"/>
                  <a:pt x="230" y="187"/>
                </a:cubicBezTo>
                <a:cubicBezTo>
                  <a:pt x="231" y="184"/>
                  <a:pt x="232" y="183"/>
                  <a:pt x="233" y="181"/>
                </a:cubicBezTo>
                <a:close/>
                <a:moveTo>
                  <a:pt x="126" y="98"/>
                </a:moveTo>
                <a:cubicBezTo>
                  <a:pt x="125" y="102"/>
                  <a:pt x="123" y="105"/>
                  <a:pt x="123" y="108"/>
                </a:cubicBezTo>
                <a:cubicBezTo>
                  <a:pt x="124" y="113"/>
                  <a:pt x="121" y="112"/>
                  <a:pt x="118" y="112"/>
                </a:cubicBezTo>
                <a:cubicBezTo>
                  <a:pt x="113" y="111"/>
                  <a:pt x="110" y="112"/>
                  <a:pt x="108" y="117"/>
                </a:cubicBezTo>
                <a:cubicBezTo>
                  <a:pt x="107" y="121"/>
                  <a:pt x="106" y="125"/>
                  <a:pt x="110" y="129"/>
                </a:cubicBezTo>
                <a:cubicBezTo>
                  <a:pt x="116" y="134"/>
                  <a:pt x="121" y="139"/>
                  <a:pt x="126" y="144"/>
                </a:cubicBezTo>
                <a:cubicBezTo>
                  <a:pt x="131" y="149"/>
                  <a:pt x="132" y="154"/>
                  <a:pt x="128" y="160"/>
                </a:cubicBezTo>
                <a:cubicBezTo>
                  <a:pt x="125" y="164"/>
                  <a:pt x="122" y="167"/>
                  <a:pt x="119" y="171"/>
                </a:cubicBezTo>
                <a:cubicBezTo>
                  <a:pt x="116" y="177"/>
                  <a:pt x="113" y="182"/>
                  <a:pt x="110" y="188"/>
                </a:cubicBezTo>
                <a:cubicBezTo>
                  <a:pt x="108" y="192"/>
                  <a:pt x="110" y="194"/>
                  <a:pt x="114" y="195"/>
                </a:cubicBezTo>
                <a:cubicBezTo>
                  <a:pt x="118" y="196"/>
                  <a:pt x="122" y="198"/>
                  <a:pt x="125" y="201"/>
                </a:cubicBezTo>
                <a:cubicBezTo>
                  <a:pt x="129" y="204"/>
                  <a:pt x="133" y="208"/>
                  <a:pt x="137" y="212"/>
                </a:cubicBezTo>
                <a:cubicBezTo>
                  <a:pt x="142" y="217"/>
                  <a:pt x="148" y="222"/>
                  <a:pt x="154" y="226"/>
                </a:cubicBezTo>
                <a:cubicBezTo>
                  <a:pt x="163" y="235"/>
                  <a:pt x="163" y="235"/>
                  <a:pt x="174" y="229"/>
                </a:cubicBezTo>
                <a:cubicBezTo>
                  <a:pt x="217" y="207"/>
                  <a:pt x="239" y="160"/>
                  <a:pt x="229" y="110"/>
                </a:cubicBezTo>
                <a:cubicBezTo>
                  <a:pt x="217" y="51"/>
                  <a:pt x="156" y="15"/>
                  <a:pt x="99" y="34"/>
                </a:cubicBezTo>
                <a:cubicBezTo>
                  <a:pt x="48" y="50"/>
                  <a:pt x="18" y="106"/>
                  <a:pt x="31" y="159"/>
                </a:cubicBezTo>
                <a:cubicBezTo>
                  <a:pt x="35" y="175"/>
                  <a:pt x="42" y="190"/>
                  <a:pt x="52" y="202"/>
                </a:cubicBezTo>
                <a:cubicBezTo>
                  <a:pt x="62" y="197"/>
                  <a:pt x="72" y="193"/>
                  <a:pt x="82" y="189"/>
                </a:cubicBezTo>
                <a:cubicBezTo>
                  <a:pt x="78" y="188"/>
                  <a:pt x="75" y="186"/>
                  <a:pt x="70" y="185"/>
                </a:cubicBezTo>
                <a:cubicBezTo>
                  <a:pt x="65" y="184"/>
                  <a:pt x="64" y="181"/>
                  <a:pt x="66" y="176"/>
                </a:cubicBezTo>
                <a:cubicBezTo>
                  <a:pt x="69" y="165"/>
                  <a:pt x="76" y="155"/>
                  <a:pt x="72" y="143"/>
                </a:cubicBezTo>
                <a:cubicBezTo>
                  <a:pt x="72" y="142"/>
                  <a:pt x="72" y="141"/>
                  <a:pt x="73" y="140"/>
                </a:cubicBezTo>
                <a:cubicBezTo>
                  <a:pt x="74" y="136"/>
                  <a:pt x="76" y="133"/>
                  <a:pt x="78" y="130"/>
                </a:cubicBezTo>
                <a:cubicBezTo>
                  <a:pt x="67" y="127"/>
                  <a:pt x="63" y="121"/>
                  <a:pt x="64" y="113"/>
                </a:cubicBezTo>
                <a:cubicBezTo>
                  <a:pt x="69" y="115"/>
                  <a:pt x="71" y="112"/>
                  <a:pt x="71" y="108"/>
                </a:cubicBezTo>
                <a:cubicBezTo>
                  <a:pt x="69" y="108"/>
                  <a:pt x="67" y="107"/>
                  <a:pt x="67" y="107"/>
                </a:cubicBezTo>
                <a:cubicBezTo>
                  <a:pt x="69" y="105"/>
                  <a:pt x="71" y="103"/>
                  <a:pt x="71" y="102"/>
                </a:cubicBezTo>
                <a:cubicBezTo>
                  <a:pt x="72" y="98"/>
                  <a:pt x="71" y="94"/>
                  <a:pt x="71" y="90"/>
                </a:cubicBezTo>
                <a:cubicBezTo>
                  <a:pt x="71" y="86"/>
                  <a:pt x="70" y="82"/>
                  <a:pt x="71" y="78"/>
                </a:cubicBezTo>
                <a:cubicBezTo>
                  <a:pt x="72" y="70"/>
                  <a:pt x="78" y="66"/>
                  <a:pt x="86" y="68"/>
                </a:cubicBezTo>
                <a:cubicBezTo>
                  <a:pt x="87" y="68"/>
                  <a:pt x="88" y="68"/>
                  <a:pt x="89" y="68"/>
                </a:cubicBezTo>
                <a:cubicBezTo>
                  <a:pt x="94" y="67"/>
                  <a:pt x="99" y="67"/>
                  <a:pt x="103" y="66"/>
                </a:cubicBezTo>
                <a:cubicBezTo>
                  <a:pt x="103" y="67"/>
                  <a:pt x="103" y="67"/>
                  <a:pt x="104" y="67"/>
                </a:cubicBezTo>
                <a:cubicBezTo>
                  <a:pt x="105" y="65"/>
                  <a:pt x="107" y="62"/>
                  <a:pt x="109" y="61"/>
                </a:cubicBezTo>
                <a:cubicBezTo>
                  <a:pt x="112" y="64"/>
                  <a:pt x="116" y="69"/>
                  <a:pt x="120" y="72"/>
                </a:cubicBezTo>
                <a:cubicBezTo>
                  <a:pt x="123" y="76"/>
                  <a:pt x="128" y="87"/>
                  <a:pt x="125" y="90"/>
                </a:cubicBezTo>
                <a:cubicBezTo>
                  <a:pt x="122" y="94"/>
                  <a:pt x="124" y="96"/>
                  <a:pt x="126" y="98"/>
                </a:cubicBezTo>
                <a:close/>
                <a:moveTo>
                  <a:pt x="25" y="91"/>
                </a:moveTo>
                <a:cubicBezTo>
                  <a:pt x="22" y="91"/>
                  <a:pt x="20" y="90"/>
                  <a:pt x="19" y="90"/>
                </a:cubicBezTo>
                <a:cubicBezTo>
                  <a:pt x="17" y="91"/>
                  <a:pt x="16" y="93"/>
                  <a:pt x="16" y="95"/>
                </a:cubicBezTo>
                <a:cubicBezTo>
                  <a:pt x="16" y="98"/>
                  <a:pt x="17" y="102"/>
                  <a:pt x="18" y="105"/>
                </a:cubicBezTo>
                <a:cubicBezTo>
                  <a:pt x="20" y="116"/>
                  <a:pt x="16" y="126"/>
                  <a:pt x="10" y="134"/>
                </a:cubicBezTo>
                <a:cubicBezTo>
                  <a:pt x="11" y="136"/>
                  <a:pt x="13" y="137"/>
                  <a:pt x="13" y="139"/>
                </a:cubicBezTo>
                <a:cubicBezTo>
                  <a:pt x="17" y="148"/>
                  <a:pt x="21" y="156"/>
                  <a:pt x="17" y="165"/>
                </a:cubicBezTo>
                <a:cubicBezTo>
                  <a:pt x="16" y="168"/>
                  <a:pt x="16" y="171"/>
                  <a:pt x="16" y="173"/>
                </a:cubicBezTo>
                <a:cubicBezTo>
                  <a:pt x="16" y="175"/>
                  <a:pt x="18" y="177"/>
                  <a:pt x="19" y="178"/>
                </a:cubicBezTo>
                <a:cubicBezTo>
                  <a:pt x="20" y="178"/>
                  <a:pt x="22" y="177"/>
                  <a:pt x="25" y="176"/>
                </a:cubicBezTo>
                <a:cubicBezTo>
                  <a:pt x="22" y="175"/>
                  <a:pt x="21" y="175"/>
                  <a:pt x="20" y="174"/>
                </a:cubicBezTo>
                <a:cubicBezTo>
                  <a:pt x="20" y="174"/>
                  <a:pt x="20" y="172"/>
                  <a:pt x="21" y="172"/>
                </a:cubicBezTo>
                <a:cubicBezTo>
                  <a:pt x="22" y="172"/>
                  <a:pt x="23" y="172"/>
                  <a:pt x="24" y="172"/>
                </a:cubicBezTo>
                <a:cubicBezTo>
                  <a:pt x="25" y="173"/>
                  <a:pt x="26" y="175"/>
                  <a:pt x="25" y="175"/>
                </a:cubicBezTo>
                <a:cubicBezTo>
                  <a:pt x="23" y="181"/>
                  <a:pt x="28" y="183"/>
                  <a:pt x="31" y="187"/>
                </a:cubicBezTo>
                <a:cubicBezTo>
                  <a:pt x="32" y="184"/>
                  <a:pt x="33" y="182"/>
                  <a:pt x="33" y="180"/>
                </a:cubicBezTo>
                <a:cubicBezTo>
                  <a:pt x="33" y="179"/>
                  <a:pt x="31" y="178"/>
                  <a:pt x="29" y="176"/>
                </a:cubicBezTo>
                <a:cubicBezTo>
                  <a:pt x="29" y="179"/>
                  <a:pt x="29" y="180"/>
                  <a:pt x="29" y="181"/>
                </a:cubicBezTo>
                <a:cubicBezTo>
                  <a:pt x="29" y="181"/>
                  <a:pt x="28" y="181"/>
                  <a:pt x="28" y="181"/>
                </a:cubicBezTo>
                <a:cubicBezTo>
                  <a:pt x="28" y="180"/>
                  <a:pt x="27" y="178"/>
                  <a:pt x="27" y="178"/>
                </a:cubicBezTo>
                <a:cubicBezTo>
                  <a:pt x="29" y="176"/>
                  <a:pt x="31" y="176"/>
                  <a:pt x="34" y="174"/>
                </a:cubicBezTo>
                <a:cubicBezTo>
                  <a:pt x="23" y="147"/>
                  <a:pt x="23" y="120"/>
                  <a:pt x="34" y="93"/>
                </a:cubicBezTo>
                <a:cubicBezTo>
                  <a:pt x="31" y="92"/>
                  <a:pt x="29" y="92"/>
                  <a:pt x="27" y="91"/>
                </a:cubicBezTo>
                <a:cubicBezTo>
                  <a:pt x="27" y="90"/>
                  <a:pt x="28" y="88"/>
                  <a:pt x="28" y="87"/>
                </a:cubicBezTo>
                <a:cubicBezTo>
                  <a:pt x="29" y="87"/>
                  <a:pt x="29" y="87"/>
                  <a:pt x="30" y="87"/>
                </a:cubicBezTo>
                <a:cubicBezTo>
                  <a:pt x="29" y="88"/>
                  <a:pt x="29" y="89"/>
                  <a:pt x="29" y="90"/>
                </a:cubicBezTo>
                <a:cubicBezTo>
                  <a:pt x="31" y="90"/>
                  <a:pt x="33" y="88"/>
                  <a:pt x="33" y="87"/>
                </a:cubicBezTo>
                <a:cubicBezTo>
                  <a:pt x="33" y="85"/>
                  <a:pt x="31" y="84"/>
                  <a:pt x="30" y="81"/>
                </a:cubicBezTo>
                <a:cubicBezTo>
                  <a:pt x="27" y="86"/>
                  <a:pt x="23" y="88"/>
                  <a:pt x="25" y="93"/>
                </a:cubicBezTo>
                <a:cubicBezTo>
                  <a:pt x="26" y="93"/>
                  <a:pt x="24" y="95"/>
                  <a:pt x="22" y="96"/>
                </a:cubicBezTo>
                <a:cubicBezTo>
                  <a:pt x="22" y="96"/>
                  <a:pt x="21" y="95"/>
                  <a:pt x="20" y="94"/>
                </a:cubicBezTo>
                <a:cubicBezTo>
                  <a:pt x="21" y="94"/>
                  <a:pt x="22" y="93"/>
                  <a:pt x="25" y="91"/>
                </a:cubicBezTo>
                <a:close/>
                <a:moveTo>
                  <a:pt x="84" y="27"/>
                </a:moveTo>
                <a:cubicBezTo>
                  <a:pt x="83" y="28"/>
                  <a:pt x="81" y="30"/>
                  <a:pt x="78" y="33"/>
                </a:cubicBezTo>
                <a:cubicBezTo>
                  <a:pt x="81" y="34"/>
                  <a:pt x="83" y="35"/>
                  <a:pt x="85" y="35"/>
                </a:cubicBezTo>
                <a:cubicBezTo>
                  <a:pt x="86" y="35"/>
                  <a:pt x="87" y="33"/>
                  <a:pt x="89" y="31"/>
                </a:cubicBezTo>
                <a:cubicBezTo>
                  <a:pt x="86" y="32"/>
                  <a:pt x="85" y="32"/>
                  <a:pt x="84" y="32"/>
                </a:cubicBezTo>
                <a:cubicBezTo>
                  <a:pt x="84" y="32"/>
                  <a:pt x="84" y="31"/>
                  <a:pt x="83" y="31"/>
                </a:cubicBezTo>
                <a:cubicBezTo>
                  <a:pt x="84" y="30"/>
                  <a:pt x="86" y="29"/>
                  <a:pt x="87" y="29"/>
                </a:cubicBezTo>
                <a:cubicBezTo>
                  <a:pt x="88" y="31"/>
                  <a:pt x="89" y="33"/>
                  <a:pt x="90" y="35"/>
                </a:cubicBezTo>
                <a:cubicBezTo>
                  <a:pt x="117" y="24"/>
                  <a:pt x="143" y="24"/>
                  <a:pt x="168" y="34"/>
                </a:cubicBezTo>
                <a:cubicBezTo>
                  <a:pt x="171" y="32"/>
                  <a:pt x="173" y="31"/>
                  <a:pt x="174" y="29"/>
                </a:cubicBezTo>
                <a:cubicBezTo>
                  <a:pt x="175" y="30"/>
                  <a:pt x="175" y="31"/>
                  <a:pt x="176" y="32"/>
                </a:cubicBezTo>
                <a:cubicBezTo>
                  <a:pt x="175" y="32"/>
                  <a:pt x="174" y="32"/>
                  <a:pt x="173" y="32"/>
                </a:cubicBezTo>
                <a:cubicBezTo>
                  <a:pt x="173" y="34"/>
                  <a:pt x="174" y="36"/>
                  <a:pt x="175" y="35"/>
                </a:cubicBezTo>
                <a:cubicBezTo>
                  <a:pt x="177" y="35"/>
                  <a:pt x="179" y="34"/>
                  <a:pt x="181" y="32"/>
                </a:cubicBezTo>
                <a:cubicBezTo>
                  <a:pt x="178" y="30"/>
                  <a:pt x="176" y="28"/>
                  <a:pt x="174" y="26"/>
                </a:cubicBezTo>
                <a:cubicBezTo>
                  <a:pt x="174" y="27"/>
                  <a:pt x="174" y="27"/>
                  <a:pt x="174" y="27"/>
                </a:cubicBezTo>
                <a:cubicBezTo>
                  <a:pt x="172" y="27"/>
                  <a:pt x="169" y="26"/>
                  <a:pt x="167" y="26"/>
                </a:cubicBezTo>
                <a:cubicBezTo>
                  <a:pt x="167" y="25"/>
                  <a:pt x="168" y="23"/>
                  <a:pt x="168" y="22"/>
                </a:cubicBezTo>
                <a:cubicBezTo>
                  <a:pt x="169" y="23"/>
                  <a:pt x="170" y="24"/>
                  <a:pt x="172" y="26"/>
                </a:cubicBezTo>
                <a:cubicBezTo>
                  <a:pt x="172" y="24"/>
                  <a:pt x="173" y="22"/>
                  <a:pt x="172" y="20"/>
                </a:cubicBezTo>
                <a:cubicBezTo>
                  <a:pt x="172" y="19"/>
                  <a:pt x="170" y="18"/>
                  <a:pt x="168" y="18"/>
                </a:cubicBezTo>
                <a:cubicBezTo>
                  <a:pt x="165" y="19"/>
                  <a:pt x="161" y="19"/>
                  <a:pt x="158" y="20"/>
                </a:cubicBezTo>
                <a:cubicBezTo>
                  <a:pt x="147" y="22"/>
                  <a:pt x="138" y="17"/>
                  <a:pt x="130" y="12"/>
                </a:cubicBezTo>
                <a:cubicBezTo>
                  <a:pt x="128" y="13"/>
                  <a:pt x="126" y="15"/>
                  <a:pt x="123" y="16"/>
                </a:cubicBezTo>
                <a:cubicBezTo>
                  <a:pt x="115" y="19"/>
                  <a:pt x="107" y="23"/>
                  <a:pt x="98" y="19"/>
                </a:cubicBezTo>
                <a:cubicBezTo>
                  <a:pt x="96" y="18"/>
                  <a:pt x="93" y="18"/>
                  <a:pt x="90" y="19"/>
                </a:cubicBezTo>
                <a:cubicBezTo>
                  <a:pt x="89" y="19"/>
                  <a:pt x="87" y="20"/>
                  <a:pt x="87" y="21"/>
                </a:cubicBezTo>
                <a:cubicBezTo>
                  <a:pt x="87" y="23"/>
                  <a:pt x="88" y="24"/>
                  <a:pt x="88" y="26"/>
                </a:cubicBezTo>
                <a:cubicBezTo>
                  <a:pt x="90" y="24"/>
                  <a:pt x="90" y="23"/>
                  <a:pt x="90" y="22"/>
                </a:cubicBezTo>
                <a:cubicBezTo>
                  <a:pt x="90" y="22"/>
                  <a:pt x="92" y="23"/>
                  <a:pt x="92" y="23"/>
                </a:cubicBezTo>
                <a:cubicBezTo>
                  <a:pt x="92" y="24"/>
                  <a:pt x="92" y="26"/>
                  <a:pt x="92" y="26"/>
                </a:cubicBezTo>
                <a:cubicBezTo>
                  <a:pt x="90" y="27"/>
                  <a:pt x="88" y="27"/>
                  <a:pt x="84" y="27"/>
                </a:cubicBezTo>
                <a:close/>
                <a:moveTo>
                  <a:pt x="36" y="65"/>
                </a:moveTo>
                <a:cubicBezTo>
                  <a:pt x="37" y="64"/>
                  <a:pt x="37" y="64"/>
                  <a:pt x="37" y="64"/>
                </a:cubicBezTo>
                <a:cubicBezTo>
                  <a:pt x="36" y="62"/>
                  <a:pt x="35" y="60"/>
                  <a:pt x="34" y="60"/>
                </a:cubicBezTo>
                <a:cubicBezTo>
                  <a:pt x="32" y="59"/>
                  <a:pt x="29" y="60"/>
                  <a:pt x="28" y="61"/>
                </a:cubicBezTo>
                <a:cubicBezTo>
                  <a:pt x="27" y="64"/>
                  <a:pt x="25" y="68"/>
                  <a:pt x="26" y="71"/>
                </a:cubicBezTo>
                <a:cubicBezTo>
                  <a:pt x="28" y="75"/>
                  <a:pt x="28" y="81"/>
                  <a:pt x="34" y="82"/>
                </a:cubicBezTo>
                <a:cubicBezTo>
                  <a:pt x="35" y="82"/>
                  <a:pt x="37" y="82"/>
                  <a:pt x="38" y="81"/>
                </a:cubicBezTo>
                <a:cubicBezTo>
                  <a:pt x="37" y="80"/>
                  <a:pt x="36" y="79"/>
                  <a:pt x="35" y="78"/>
                </a:cubicBezTo>
                <a:cubicBezTo>
                  <a:pt x="37" y="77"/>
                  <a:pt x="39" y="77"/>
                  <a:pt x="42" y="77"/>
                </a:cubicBezTo>
                <a:cubicBezTo>
                  <a:pt x="50" y="64"/>
                  <a:pt x="61" y="52"/>
                  <a:pt x="74" y="43"/>
                </a:cubicBezTo>
                <a:cubicBezTo>
                  <a:pt x="74" y="41"/>
                  <a:pt x="74" y="40"/>
                  <a:pt x="74" y="38"/>
                </a:cubicBezTo>
                <a:cubicBezTo>
                  <a:pt x="75" y="38"/>
                  <a:pt x="77" y="38"/>
                  <a:pt x="79" y="39"/>
                </a:cubicBezTo>
                <a:cubicBezTo>
                  <a:pt x="80" y="31"/>
                  <a:pt x="73" y="31"/>
                  <a:pt x="69" y="29"/>
                </a:cubicBezTo>
                <a:cubicBezTo>
                  <a:pt x="67" y="28"/>
                  <a:pt x="63" y="28"/>
                  <a:pt x="60" y="29"/>
                </a:cubicBezTo>
                <a:cubicBezTo>
                  <a:pt x="58" y="30"/>
                  <a:pt x="57" y="33"/>
                  <a:pt x="57" y="35"/>
                </a:cubicBezTo>
                <a:cubicBezTo>
                  <a:pt x="57" y="37"/>
                  <a:pt x="59" y="38"/>
                  <a:pt x="61" y="40"/>
                </a:cubicBezTo>
                <a:cubicBezTo>
                  <a:pt x="61" y="39"/>
                  <a:pt x="61" y="39"/>
                  <a:pt x="62" y="39"/>
                </a:cubicBezTo>
                <a:cubicBezTo>
                  <a:pt x="61" y="37"/>
                  <a:pt x="61" y="36"/>
                  <a:pt x="61" y="35"/>
                </a:cubicBezTo>
                <a:cubicBezTo>
                  <a:pt x="62" y="35"/>
                  <a:pt x="63" y="35"/>
                  <a:pt x="63" y="35"/>
                </a:cubicBezTo>
                <a:cubicBezTo>
                  <a:pt x="64" y="36"/>
                  <a:pt x="64" y="38"/>
                  <a:pt x="64" y="39"/>
                </a:cubicBezTo>
                <a:cubicBezTo>
                  <a:pt x="63" y="41"/>
                  <a:pt x="62" y="43"/>
                  <a:pt x="62" y="45"/>
                </a:cubicBezTo>
                <a:cubicBezTo>
                  <a:pt x="61" y="52"/>
                  <a:pt x="59" y="54"/>
                  <a:pt x="52" y="55"/>
                </a:cubicBezTo>
                <a:cubicBezTo>
                  <a:pt x="52" y="59"/>
                  <a:pt x="51" y="63"/>
                  <a:pt x="46" y="64"/>
                </a:cubicBezTo>
                <a:cubicBezTo>
                  <a:pt x="42" y="65"/>
                  <a:pt x="38" y="63"/>
                  <a:pt x="36" y="67"/>
                </a:cubicBezTo>
                <a:cubicBezTo>
                  <a:pt x="36" y="67"/>
                  <a:pt x="34" y="67"/>
                  <a:pt x="33" y="66"/>
                </a:cubicBezTo>
                <a:cubicBezTo>
                  <a:pt x="32" y="66"/>
                  <a:pt x="33" y="64"/>
                  <a:pt x="33" y="63"/>
                </a:cubicBezTo>
                <a:cubicBezTo>
                  <a:pt x="34" y="64"/>
                  <a:pt x="35" y="64"/>
                  <a:pt x="36" y="65"/>
                </a:cubicBezTo>
                <a:close/>
                <a:moveTo>
                  <a:pt x="222" y="82"/>
                </a:moveTo>
                <a:cubicBezTo>
                  <a:pt x="223" y="82"/>
                  <a:pt x="225" y="82"/>
                  <a:pt x="226" y="82"/>
                </a:cubicBezTo>
                <a:cubicBezTo>
                  <a:pt x="232" y="80"/>
                  <a:pt x="236" y="69"/>
                  <a:pt x="233" y="63"/>
                </a:cubicBezTo>
                <a:cubicBezTo>
                  <a:pt x="232" y="62"/>
                  <a:pt x="231" y="61"/>
                  <a:pt x="230" y="60"/>
                </a:cubicBezTo>
                <a:cubicBezTo>
                  <a:pt x="227" y="58"/>
                  <a:pt x="224" y="59"/>
                  <a:pt x="223" y="64"/>
                </a:cubicBezTo>
                <a:cubicBezTo>
                  <a:pt x="224" y="64"/>
                  <a:pt x="225" y="64"/>
                  <a:pt x="227" y="64"/>
                </a:cubicBezTo>
                <a:cubicBezTo>
                  <a:pt x="227" y="65"/>
                  <a:pt x="226" y="67"/>
                  <a:pt x="226" y="67"/>
                </a:cubicBezTo>
                <a:cubicBezTo>
                  <a:pt x="225" y="67"/>
                  <a:pt x="223" y="67"/>
                  <a:pt x="222" y="66"/>
                </a:cubicBezTo>
                <a:cubicBezTo>
                  <a:pt x="221" y="66"/>
                  <a:pt x="219" y="64"/>
                  <a:pt x="218" y="64"/>
                </a:cubicBezTo>
                <a:cubicBezTo>
                  <a:pt x="210" y="64"/>
                  <a:pt x="208" y="62"/>
                  <a:pt x="207" y="54"/>
                </a:cubicBezTo>
                <a:cubicBezTo>
                  <a:pt x="201" y="55"/>
                  <a:pt x="198" y="52"/>
                  <a:pt x="198" y="45"/>
                </a:cubicBezTo>
                <a:cubicBezTo>
                  <a:pt x="198" y="43"/>
                  <a:pt x="197" y="42"/>
                  <a:pt x="197" y="40"/>
                </a:cubicBezTo>
                <a:cubicBezTo>
                  <a:pt x="196" y="39"/>
                  <a:pt x="196" y="37"/>
                  <a:pt x="196" y="36"/>
                </a:cubicBezTo>
                <a:cubicBezTo>
                  <a:pt x="196" y="35"/>
                  <a:pt x="197" y="35"/>
                  <a:pt x="198" y="35"/>
                </a:cubicBezTo>
                <a:cubicBezTo>
                  <a:pt x="198" y="36"/>
                  <a:pt x="199" y="38"/>
                  <a:pt x="199" y="41"/>
                </a:cubicBezTo>
                <a:cubicBezTo>
                  <a:pt x="201" y="38"/>
                  <a:pt x="203" y="36"/>
                  <a:pt x="203" y="35"/>
                </a:cubicBezTo>
                <a:cubicBezTo>
                  <a:pt x="203" y="33"/>
                  <a:pt x="201" y="30"/>
                  <a:pt x="199" y="29"/>
                </a:cubicBezTo>
                <a:cubicBezTo>
                  <a:pt x="194" y="25"/>
                  <a:pt x="183" y="30"/>
                  <a:pt x="181" y="35"/>
                </a:cubicBezTo>
                <a:cubicBezTo>
                  <a:pt x="181" y="37"/>
                  <a:pt x="181" y="39"/>
                  <a:pt x="181" y="40"/>
                </a:cubicBezTo>
                <a:cubicBezTo>
                  <a:pt x="183" y="39"/>
                  <a:pt x="184" y="38"/>
                  <a:pt x="185" y="37"/>
                </a:cubicBezTo>
                <a:cubicBezTo>
                  <a:pt x="185" y="39"/>
                  <a:pt x="186" y="41"/>
                  <a:pt x="186" y="43"/>
                </a:cubicBezTo>
                <a:cubicBezTo>
                  <a:pt x="186" y="43"/>
                  <a:pt x="186" y="42"/>
                  <a:pt x="187" y="42"/>
                </a:cubicBezTo>
                <a:cubicBezTo>
                  <a:pt x="198" y="54"/>
                  <a:pt x="209" y="65"/>
                  <a:pt x="220" y="77"/>
                </a:cubicBezTo>
                <a:cubicBezTo>
                  <a:pt x="221" y="77"/>
                  <a:pt x="223" y="77"/>
                  <a:pt x="224" y="77"/>
                </a:cubicBezTo>
                <a:cubicBezTo>
                  <a:pt x="224" y="79"/>
                  <a:pt x="223" y="80"/>
                  <a:pt x="222" y="82"/>
                </a:cubicBezTo>
                <a:close/>
                <a:moveTo>
                  <a:pt x="182" y="228"/>
                </a:moveTo>
                <a:cubicBezTo>
                  <a:pt x="180" y="233"/>
                  <a:pt x="181" y="236"/>
                  <a:pt x="191" y="240"/>
                </a:cubicBezTo>
                <a:cubicBezTo>
                  <a:pt x="195" y="242"/>
                  <a:pt x="201" y="240"/>
                  <a:pt x="203" y="236"/>
                </a:cubicBezTo>
                <a:cubicBezTo>
                  <a:pt x="204" y="232"/>
                  <a:pt x="203" y="229"/>
                  <a:pt x="199" y="228"/>
                </a:cubicBezTo>
                <a:cubicBezTo>
                  <a:pt x="199" y="230"/>
                  <a:pt x="199" y="231"/>
                  <a:pt x="198" y="233"/>
                </a:cubicBezTo>
                <a:cubicBezTo>
                  <a:pt x="198" y="233"/>
                  <a:pt x="196" y="233"/>
                  <a:pt x="196" y="232"/>
                </a:cubicBezTo>
                <a:cubicBezTo>
                  <a:pt x="196" y="231"/>
                  <a:pt x="196" y="229"/>
                  <a:pt x="196" y="228"/>
                </a:cubicBezTo>
                <a:cubicBezTo>
                  <a:pt x="197" y="226"/>
                  <a:pt x="198" y="225"/>
                  <a:pt x="198" y="223"/>
                </a:cubicBezTo>
                <a:cubicBezTo>
                  <a:pt x="198" y="216"/>
                  <a:pt x="200" y="213"/>
                  <a:pt x="208" y="213"/>
                </a:cubicBezTo>
                <a:cubicBezTo>
                  <a:pt x="208" y="206"/>
                  <a:pt x="211" y="203"/>
                  <a:pt x="217" y="203"/>
                </a:cubicBezTo>
                <a:cubicBezTo>
                  <a:pt x="219" y="203"/>
                  <a:pt x="220" y="202"/>
                  <a:pt x="222" y="202"/>
                </a:cubicBezTo>
                <a:cubicBezTo>
                  <a:pt x="223" y="201"/>
                  <a:pt x="225" y="201"/>
                  <a:pt x="226" y="201"/>
                </a:cubicBezTo>
                <a:cubicBezTo>
                  <a:pt x="226" y="201"/>
                  <a:pt x="227" y="203"/>
                  <a:pt x="227" y="204"/>
                </a:cubicBezTo>
                <a:cubicBezTo>
                  <a:pt x="225" y="204"/>
                  <a:pt x="224" y="204"/>
                  <a:pt x="223" y="204"/>
                </a:cubicBezTo>
                <a:cubicBezTo>
                  <a:pt x="223" y="206"/>
                  <a:pt x="225" y="208"/>
                  <a:pt x="226" y="208"/>
                </a:cubicBezTo>
                <a:cubicBezTo>
                  <a:pt x="228" y="208"/>
                  <a:pt x="231" y="207"/>
                  <a:pt x="232" y="205"/>
                </a:cubicBezTo>
                <a:cubicBezTo>
                  <a:pt x="236" y="200"/>
                  <a:pt x="233" y="188"/>
                  <a:pt x="227" y="186"/>
                </a:cubicBezTo>
                <a:cubicBezTo>
                  <a:pt x="225" y="186"/>
                  <a:pt x="223" y="186"/>
                  <a:pt x="222" y="186"/>
                </a:cubicBezTo>
                <a:cubicBezTo>
                  <a:pt x="223" y="188"/>
                  <a:pt x="224" y="189"/>
                  <a:pt x="224" y="190"/>
                </a:cubicBezTo>
                <a:cubicBezTo>
                  <a:pt x="222" y="190"/>
                  <a:pt x="220" y="190"/>
                  <a:pt x="218" y="190"/>
                </a:cubicBezTo>
                <a:cubicBezTo>
                  <a:pt x="219" y="191"/>
                  <a:pt x="219" y="191"/>
                  <a:pt x="220" y="191"/>
                </a:cubicBezTo>
                <a:cubicBezTo>
                  <a:pt x="209" y="203"/>
                  <a:pt x="197" y="214"/>
                  <a:pt x="186" y="226"/>
                </a:cubicBezTo>
                <a:cubicBezTo>
                  <a:pt x="186" y="227"/>
                  <a:pt x="185" y="229"/>
                  <a:pt x="185" y="230"/>
                </a:cubicBezTo>
                <a:cubicBezTo>
                  <a:pt x="184" y="230"/>
                  <a:pt x="183" y="229"/>
                  <a:pt x="182" y="228"/>
                </a:cubicBezTo>
                <a:close/>
                <a:moveTo>
                  <a:pt x="38" y="186"/>
                </a:moveTo>
                <a:cubicBezTo>
                  <a:pt x="36" y="186"/>
                  <a:pt x="34" y="186"/>
                  <a:pt x="33" y="186"/>
                </a:cubicBezTo>
                <a:cubicBezTo>
                  <a:pt x="28" y="188"/>
                  <a:pt x="24" y="199"/>
                  <a:pt x="26" y="204"/>
                </a:cubicBezTo>
                <a:cubicBezTo>
                  <a:pt x="27" y="206"/>
                  <a:pt x="28" y="207"/>
                  <a:pt x="30" y="208"/>
                </a:cubicBezTo>
                <a:cubicBezTo>
                  <a:pt x="31" y="208"/>
                  <a:pt x="33" y="208"/>
                  <a:pt x="35" y="208"/>
                </a:cubicBezTo>
                <a:cubicBezTo>
                  <a:pt x="36" y="207"/>
                  <a:pt x="36" y="205"/>
                  <a:pt x="37" y="203"/>
                </a:cubicBezTo>
                <a:cubicBezTo>
                  <a:pt x="35" y="204"/>
                  <a:pt x="34" y="204"/>
                  <a:pt x="33" y="205"/>
                </a:cubicBezTo>
                <a:cubicBezTo>
                  <a:pt x="33" y="204"/>
                  <a:pt x="32" y="202"/>
                  <a:pt x="33" y="202"/>
                </a:cubicBezTo>
                <a:cubicBezTo>
                  <a:pt x="34" y="201"/>
                  <a:pt x="35" y="201"/>
                  <a:pt x="37" y="201"/>
                </a:cubicBezTo>
                <a:cubicBezTo>
                  <a:pt x="38" y="201"/>
                  <a:pt x="40" y="204"/>
                  <a:pt x="41" y="204"/>
                </a:cubicBezTo>
                <a:cubicBezTo>
                  <a:pt x="50" y="204"/>
                  <a:pt x="51" y="205"/>
                  <a:pt x="52" y="213"/>
                </a:cubicBezTo>
                <a:cubicBezTo>
                  <a:pt x="60" y="214"/>
                  <a:pt x="61" y="216"/>
                  <a:pt x="61" y="223"/>
                </a:cubicBezTo>
                <a:cubicBezTo>
                  <a:pt x="62" y="225"/>
                  <a:pt x="62" y="226"/>
                  <a:pt x="63" y="227"/>
                </a:cubicBezTo>
                <a:cubicBezTo>
                  <a:pt x="63" y="229"/>
                  <a:pt x="64" y="230"/>
                  <a:pt x="64" y="232"/>
                </a:cubicBezTo>
                <a:cubicBezTo>
                  <a:pt x="64" y="232"/>
                  <a:pt x="62" y="233"/>
                  <a:pt x="61" y="233"/>
                </a:cubicBezTo>
                <a:cubicBezTo>
                  <a:pt x="61" y="231"/>
                  <a:pt x="61" y="230"/>
                  <a:pt x="60" y="228"/>
                </a:cubicBezTo>
                <a:cubicBezTo>
                  <a:pt x="56" y="230"/>
                  <a:pt x="55" y="233"/>
                  <a:pt x="58" y="237"/>
                </a:cubicBezTo>
                <a:cubicBezTo>
                  <a:pt x="60" y="240"/>
                  <a:pt x="64" y="241"/>
                  <a:pt x="68" y="240"/>
                </a:cubicBezTo>
                <a:cubicBezTo>
                  <a:pt x="77" y="237"/>
                  <a:pt x="79" y="235"/>
                  <a:pt x="78" y="229"/>
                </a:cubicBezTo>
                <a:cubicBezTo>
                  <a:pt x="77" y="229"/>
                  <a:pt x="75" y="230"/>
                  <a:pt x="74" y="230"/>
                </a:cubicBezTo>
                <a:cubicBezTo>
                  <a:pt x="74" y="228"/>
                  <a:pt x="74" y="226"/>
                  <a:pt x="74" y="225"/>
                </a:cubicBezTo>
                <a:cubicBezTo>
                  <a:pt x="74" y="225"/>
                  <a:pt x="73" y="225"/>
                  <a:pt x="73" y="226"/>
                </a:cubicBezTo>
                <a:cubicBezTo>
                  <a:pt x="62" y="214"/>
                  <a:pt x="51" y="202"/>
                  <a:pt x="39" y="191"/>
                </a:cubicBezTo>
                <a:cubicBezTo>
                  <a:pt x="39" y="191"/>
                  <a:pt x="37" y="190"/>
                  <a:pt x="35" y="190"/>
                </a:cubicBezTo>
                <a:cubicBezTo>
                  <a:pt x="36" y="189"/>
                  <a:pt x="37" y="188"/>
                  <a:pt x="38" y="186"/>
                </a:cubicBezTo>
                <a:close/>
                <a:moveTo>
                  <a:pt x="87" y="183"/>
                </a:moveTo>
                <a:cubicBezTo>
                  <a:pt x="87" y="174"/>
                  <a:pt x="87" y="166"/>
                  <a:pt x="87" y="158"/>
                </a:cubicBezTo>
                <a:cubicBezTo>
                  <a:pt x="86" y="158"/>
                  <a:pt x="86" y="158"/>
                  <a:pt x="85" y="158"/>
                </a:cubicBezTo>
                <a:cubicBezTo>
                  <a:pt x="82" y="164"/>
                  <a:pt x="78" y="171"/>
                  <a:pt x="75" y="178"/>
                </a:cubicBezTo>
                <a:cubicBezTo>
                  <a:pt x="79" y="180"/>
                  <a:pt x="83" y="181"/>
                  <a:pt x="87" y="183"/>
                </a:cubicBezTo>
                <a:close/>
                <a:moveTo>
                  <a:pt x="129" y="208"/>
                </a:moveTo>
                <a:cubicBezTo>
                  <a:pt x="129" y="209"/>
                  <a:pt x="128" y="209"/>
                  <a:pt x="128" y="209"/>
                </a:cubicBezTo>
                <a:cubicBezTo>
                  <a:pt x="131" y="214"/>
                  <a:pt x="135" y="219"/>
                  <a:pt x="138" y="224"/>
                </a:cubicBezTo>
                <a:cubicBezTo>
                  <a:pt x="141" y="228"/>
                  <a:pt x="144" y="233"/>
                  <a:pt x="148" y="238"/>
                </a:cubicBezTo>
                <a:cubicBezTo>
                  <a:pt x="148" y="238"/>
                  <a:pt x="149" y="237"/>
                  <a:pt x="149" y="237"/>
                </a:cubicBezTo>
                <a:cubicBezTo>
                  <a:pt x="143" y="227"/>
                  <a:pt x="136" y="218"/>
                  <a:pt x="129" y="208"/>
                </a:cubicBezTo>
                <a:close/>
                <a:moveTo>
                  <a:pt x="91" y="124"/>
                </a:moveTo>
                <a:cubicBezTo>
                  <a:pt x="97" y="117"/>
                  <a:pt x="98" y="110"/>
                  <a:pt x="93" y="107"/>
                </a:cubicBezTo>
                <a:cubicBezTo>
                  <a:pt x="93" y="112"/>
                  <a:pt x="92" y="118"/>
                  <a:pt x="91" y="124"/>
                </a:cubicBezTo>
                <a:close/>
                <a:moveTo>
                  <a:pt x="242" y="75"/>
                </a:moveTo>
                <a:cubicBezTo>
                  <a:pt x="241" y="75"/>
                  <a:pt x="239" y="73"/>
                  <a:pt x="238" y="73"/>
                </a:cubicBezTo>
                <a:cubicBezTo>
                  <a:pt x="236" y="73"/>
                  <a:pt x="234" y="75"/>
                  <a:pt x="233" y="76"/>
                </a:cubicBezTo>
                <a:cubicBezTo>
                  <a:pt x="233" y="77"/>
                  <a:pt x="233" y="78"/>
                  <a:pt x="234" y="79"/>
                </a:cubicBezTo>
                <a:cubicBezTo>
                  <a:pt x="235" y="79"/>
                  <a:pt x="235" y="78"/>
                  <a:pt x="236" y="78"/>
                </a:cubicBezTo>
                <a:cubicBezTo>
                  <a:pt x="238" y="77"/>
                  <a:pt x="239" y="77"/>
                  <a:pt x="242" y="75"/>
                </a:cubicBezTo>
                <a:close/>
                <a:moveTo>
                  <a:pt x="187" y="248"/>
                </a:moveTo>
                <a:cubicBezTo>
                  <a:pt x="188" y="247"/>
                  <a:pt x="189" y="245"/>
                  <a:pt x="189" y="244"/>
                </a:cubicBezTo>
                <a:cubicBezTo>
                  <a:pt x="189" y="242"/>
                  <a:pt x="188" y="241"/>
                  <a:pt x="186" y="239"/>
                </a:cubicBezTo>
                <a:cubicBezTo>
                  <a:pt x="186" y="239"/>
                  <a:pt x="184" y="239"/>
                  <a:pt x="183" y="239"/>
                </a:cubicBezTo>
                <a:cubicBezTo>
                  <a:pt x="184" y="240"/>
                  <a:pt x="184" y="242"/>
                  <a:pt x="184" y="243"/>
                </a:cubicBezTo>
                <a:cubicBezTo>
                  <a:pt x="185" y="244"/>
                  <a:pt x="186" y="246"/>
                  <a:pt x="187" y="248"/>
                </a:cubicBezTo>
                <a:close/>
                <a:moveTo>
                  <a:pt x="17" y="190"/>
                </a:moveTo>
                <a:cubicBezTo>
                  <a:pt x="17" y="191"/>
                  <a:pt x="17" y="192"/>
                  <a:pt x="17" y="192"/>
                </a:cubicBezTo>
                <a:cubicBezTo>
                  <a:pt x="19" y="193"/>
                  <a:pt x="21" y="195"/>
                  <a:pt x="23" y="194"/>
                </a:cubicBezTo>
                <a:cubicBezTo>
                  <a:pt x="24" y="194"/>
                  <a:pt x="26" y="192"/>
                  <a:pt x="27" y="190"/>
                </a:cubicBezTo>
                <a:cubicBezTo>
                  <a:pt x="27" y="189"/>
                  <a:pt x="26" y="188"/>
                  <a:pt x="26" y="186"/>
                </a:cubicBezTo>
                <a:cubicBezTo>
                  <a:pt x="25" y="187"/>
                  <a:pt x="24" y="187"/>
                  <a:pt x="23" y="188"/>
                </a:cubicBezTo>
                <a:cubicBezTo>
                  <a:pt x="23" y="192"/>
                  <a:pt x="22" y="195"/>
                  <a:pt x="17" y="190"/>
                </a:cubicBezTo>
                <a:close/>
                <a:moveTo>
                  <a:pt x="18" y="76"/>
                </a:moveTo>
                <a:cubicBezTo>
                  <a:pt x="20" y="76"/>
                  <a:pt x="22" y="77"/>
                  <a:pt x="23" y="78"/>
                </a:cubicBezTo>
                <a:cubicBezTo>
                  <a:pt x="24" y="78"/>
                  <a:pt x="25" y="79"/>
                  <a:pt x="26" y="79"/>
                </a:cubicBezTo>
                <a:cubicBezTo>
                  <a:pt x="26" y="78"/>
                  <a:pt x="27" y="77"/>
                  <a:pt x="26" y="76"/>
                </a:cubicBezTo>
                <a:cubicBezTo>
                  <a:pt x="24" y="72"/>
                  <a:pt x="20" y="72"/>
                  <a:pt x="18" y="76"/>
                </a:cubicBezTo>
                <a:close/>
                <a:moveTo>
                  <a:pt x="185" y="30"/>
                </a:moveTo>
                <a:cubicBezTo>
                  <a:pt x="186" y="28"/>
                  <a:pt x="189" y="26"/>
                  <a:pt x="189" y="24"/>
                </a:cubicBezTo>
                <a:cubicBezTo>
                  <a:pt x="190" y="23"/>
                  <a:pt x="188" y="21"/>
                  <a:pt x="187" y="19"/>
                </a:cubicBezTo>
                <a:cubicBezTo>
                  <a:pt x="186" y="19"/>
                  <a:pt x="185" y="20"/>
                  <a:pt x="184" y="20"/>
                </a:cubicBezTo>
                <a:cubicBezTo>
                  <a:pt x="193" y="25"/>
                  <a:pt x="179" y="25"/>
                  <a:pt x="185" y="30"/>
                </a:cubicBezTo>
                <a:close/>
                <a:moveTo>
                  <a:pt x="232" y="185"/>
                </a:moveTo>
                <a:cubicBezTo>
                  <a:pt x="233" y="186"/>
                  <a:pt x="234" y="186"/>
                  <a:pt x="234" y="187"/>
                </a:cubicBezTo>
                <a:cubicBezTo>
                  <a:pt x="237" y="185"/>
                  <a:pt x="239" y="183"/>
                  <a:pt x="242" y="181"/>
                </a:cubicBezTo>
                <a:cubicBezTo>
                  <a:pt x="241" y="180"/>
                  <a:pt x="241" y="180"/>
                  <a:pt x="240" y="179"/>
                </a:cubicBezTo>
                <a:cubicBezTo>
                  <a:pt x="238" y="181"/>
                  <a:pt x="235" y="183"/>
                  <a:pt x="232" y="185"/>
                </a:cubicBezTo>
                <a:close/>
                <a:moveTo>
                  <a:pt x="240" y="195"/>
                </a:moveTo>
                <a:cubicBezTo>
                  <a:pt x="240" y="194"/>
                  <a:pt x="241" y="194"/>
                  <a:pt x="241" y="193"/>
                </a:cubicBezTo>
                <a:cubicBezTo>
                  <a:pt x="239" y="192"/>
                  <a:pt x="238" y="192"/>
                  <a:pt x="237" y="191"/>
                </a:cubicBezTo>
                <a:cubicBezTo>
                  <a:pt x="236" y="190"/>
                  <a:pt x="235" y="189"/>
                  <a:pt x="234" y="188"/>
                </a:cubicBezTo>
                <a:cubicBezTo>
                  <a:pt x="234" y="188"/>
                  <a:pt x="233" y="189"/>
                  <a:pt x="233" y="190"/>
                </a:cubicBezTo>
                <a:cubicBezTo>
                  <a:pt x="233" y="191"/>
                  <a:pt x="234" y="193"/>
                  <a:pt x="235" y="193"/>
                </a:cubicBezTo>
                <a:cubicBezTo>
                  <a:pt x="236" y="194"/>
                  <a:pt x="238" y="194"/>
                  <a:pt x="240" y="195"/>
                </a:cubicBezTo>
                <a:close/>
                <a:moveTo>
                  <a:pt x="240" y="89"/>
                </a:moveTo>
                <a:cubicBezTo>
                  <a:pt x="241" y="88"/>
                  <a:pt x="241" y="87"/>
                  <a:pt x="242" y="86"/>
                </a:cubicBezTo>
                <a:cubicBezTo>
                  <a:pt x="239" y="85"/>
                  <a:pt x="237" y="83"/>
                  <a:pt x="234" y="81"/>
                </a:cubicBezTo>
                <a:cubicBezTo>
                  <a:pt x="234" y="82"/>
                  <a:pt x="233" y="82"/>
                  <a:pt x="233" y="83"/>
                </a:cubicBezTo>
                <a:cubicBezTo>
                  <a:pt x="235" y="85"/>
                  <a:pt x="238" y="87"/>
                  <a:pt x="240" y="89"/>
                </a:cubicBezTo>
                <a:close/>
                <a:moveTo>
                  <a:pt x="179" y="29"/>
                </a:moveTo>
                <a:cubicBezTo>
                  <a:pt x="180" y="28"/>
                  <a:pt x="181" y="28"/>
                  <a:pt x="182" y="27"/>
                </a:cubicBezTo>
                <a:cubicBezTo>
                  <a:pt x="180" y="25"/>
                  <a:pt x="178" y="22"/>
                  <a:pt x="176" y="20"/>
                </a:cubicBezTo>
                <a:cubicBezTo>
                  <a:pt x="176" y="20"/>
                  <a:pt x="175" y="20"/>
                  <a:pt x="174" y="21"/>
                </a:cubicBezTo>
                <a:cubicBezTo>
                  <a:pt x="176" y="24"/>
                  <a:pt x="178" y="26"/>
                  <a:pt x="179" y="29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2" name="TextBox 4">
            <a:extLst>
              <a:ext uri="{FF2B5EF4-FFF2-40B4-BE49-F238E27FC236}">
                <a16:creationId xmlns:a16="http://schemas.microsoft.com/office/drawing/2014/main" id="{196C8E37-6674-4C10-83F1-BA709CC0A238}"/>
              </a:ext>
            </a:extLst>
          </p:cNvPr>
          <p:cNvSpPr txBox="1"/>
          <p:nvPr/>
        </p:nvSpPr>
        <p:spPr>
          <a:xfrm>
            <a:off x="1414234" y="2549503"/>
            <a:ext cx="2359480" cy="3231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I hope and I believe that this Template will your Time, Money and Reputation. 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</a:t>
            </a:r>
            <a:endParaRPr lang="ko-KR" altLang="en-US" sz="1200">
              <a:solidFill>
                <a:schemeClr val="tx2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4">
            <a:extLst>
              <a:ext uri="{FF2B5EF4-FFF2-40B4-BE49-F238E27FC236}">
                <a16:creationId xmlns:a16="http://schemas.microsoft.com/office/drawing/2014/main" id="{196C8E37-6674-4C10-83F1-BA709CC0A238}"/>
              </a:ext>
            </a:extLst>
          </p:cNvPr>
          <p:cNvSpPr txBox="1"/>
          <p:nvPr/>
        </p:nvSpPr>
        <p:spPr>
          <a:xfrm>
            <a:off x="8795947" y="2573520"/>
            <a:ext cx="2359480" cy="3231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I hope and I believe that this Template will your Time, Money and Reputation. 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</a:t>
            </a:r>
            <a:endParaRPr lang="ko-KR" altLang="en-US" sz="1200">
              <a:solidFill>
                <a:schemeClr val="tx2">
                  <a:lumMod val="75000"/>
                </a:schemeClr>
              </a:solidFill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423205" y="601411"/>
            <a:ext cx="8820822" cy="724247"/>
          </a:xfrm>
          <a:prstGeom prst="rect">
            <a:avLst/>
          </a:prstGeom>
        </p:spPr>
        <p:txBody>
          <a:bodyPr>
            <a:normAutofit fontScale="92500" lnSpcReduction="10000"/>
          </a:bodyPr>
          <a:lstStyle/>
          <a:p>
            <a:r>
              <a:rPr lang="en-US">
                <a:solidFill>
                  <a:srgbClr val="F19EC2"/>
                </a:solidFill>
                <a:latin typeface="Autumn in November" pitchFamily="2" charset="0"/>
              </a:rPr>
              <a:t>Infographic Style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4E580A2-FB61-42D8-BD81-7F91B593F005}"/>
              </a:ext>
            </a:extLst>
          </p:cNvPr>
          <p:cNvGrpSpPr/>
          <p:nvPr/>
        </p:nvGrpSpPr>
        <p:grpSpPr>
          <a:xfrm>
            <a:off x="1652863" y="3534796"/>
            <a:ext cx="3940337" cy="1532621"/>
            <a:chOff x="1985513" y="4307149"/>
            <a:chExt cx="2380861" cy="1532621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9EE64673-21B3-4088-B76D-63727CBE3726}"/>
                </a:ext>
              </a:extLst>
            </p:cNvPr>
            <p:cNvSpPr txBox="1"/>
            <p:nvPr/>
          </p:nvSpPr>
          <p:spPr>
            <a:xfrm>
              <a:off x="2004348" y="4639441"/>
              <a:ext cx="234663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EACEC0E-42FA-4198-8E9F-6F382BFF3D61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400">
                  <a:solidFill>
                    <a:srgbClr val="F19EC2"/>
                  </a:solidFill>
                  <a:latin typeface="DK Lemon Yellow Sun" panose="02000000000000000000" pitchFamily="50" charset="0"/>
                  <a:ea typeface="FZShuTi" pitchFamily="2" charset="-122"/>
                  <a:cs typeface="Arial" panose="020B0604020202020204" pitchFamily="34" charset="0"/>
                </a:rPr>
                <a:t>EASY TO CHANGE COLORS.</a:t>
              </a:r>
              <a:endParaRPr lang="ko-KR" altLang="en-US" sz="2400">
                <a:solidFill>
                  <a:srgbClr val="F19EC2"/>
                </a:solidFill>
                <a:latin typeface="DK Lemon Yellow Sun" panose="02000000000000000000" pitchFamily="50" charset="0"/>
                <a:cs typeface="Arial" pitchFamily="34" charset="0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CAB3E43-23FF-4CB9-A441-2CEB351B625E}"/>
              </a:ext>
            </a:extLst>
          </p:cNvPr>
          <p:cNvGrpSpPr/>
          <p:nvPr/>
        </p:nvGrpSpPr>
        <p:grpSpPr>
          <a:xfrm>
            <a:off x="1633680" y="5370466"/>
            <a:ext cx="3940337" cy="1532621"/>
            <a:chOff x="1985513" y="4307149"/>
            <a:chExt cx="2380861" cy="1532621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2EFB0E8-1F43-4509-8568-779C84C346AD}"/>
                </a:ext>
              </a:extLst>
            </p:cNvPr>
            <p:cNvSpPr txBox="1"/>
            <p:nvPr/>
          </p:nvSpPr>
          <p:spPr>
            <a:xfrm>
              <a:off x="2004348" y="4639441"/>
              <a:ext cx="234663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E4834EE-B6E0-4538-81DC-3C0E8CC005A8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400">
                  <a:solidFill>
                    <a:srgbClr val="F19EC2"/>
                  </a:solidFill>
                  <a:latin typeface="DK Lemon Yellow Sun" panose="02000000000000000000" pitchFamily="50" charset="0"/>
                  <a:ea typeface="FZShuTi" pitchFamily="2" charset="-122"/>
                  <a:cs typeface="Arial" panose="020B0604020202020204" pitchFamily="34" charset="0"/>
                </a:rPr>
                <a:t>EASY TO CHANGE COLORS.</a:t>
              </a:r>
              <a:endParaRPr lang="ko-KR" altLang="en-US" sz="2400">
                <a:solidFill>
                  <a:srgbClr val="F19EC2"/>
                </a:solidFill>
                <a:latin typeface="DK Lemon Yellow Sun" panose="020000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44A81696-D6A2-4996-9D0B-F705570ACCAB}"/>
              </a:ext>
            </a:extLst>
          </p:cNvPr>
          <p:cNvGrpSpPr/>
          <p:nvPr/>
        </p:nvGrpSpPr>
        <p:grpSpPr>
          <a:xfrm>
            <a:off x="1672046" y="1832647"/>
            <a:ext cx="3940337" cy="1532621"/>
            <a:chOff x="1985513" y="4307149"/>
            <a:chExt cx="2380861" cy="1532621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C883FE5-3434-47D1-A49D-107F972F11B1}"/>
                </a:ext>
              </a:extLst>
            </p:cNvPr>
            <p:cNvSpPr txBox="1"/>
            <p:nvPr/>
          </p:nvSpPr>
          <p:spPr>
            <a:xfrm>
              <a:off x="2004348" y="4639441"/>
              <a:ext cx="234663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23C9190E-7692-43C0-B63F-58EC9C0A3617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400">
                  <a:solidFill>
                    <a:srgbClr val="F19EC2"/>
                  </a:solidFill>
                  <a:latin typeface="DK Lemon Yellow Sun" panose="02000000000000000000" pitchFamily="50" charset="0"/>
                  <a:ea typeface="FZShuTi" pitchFamily="2" charset="-122"/>
                  <a:cs typeface="Arial" panose="020B0604020202020204" pitchFamily="34" charset="0"/>
                </a:rPr>
                <a:t>EASY TO CHANGE COLORS.</a:t>
              </a:r>
              <a:endParaRPr lang="ko-KR" altLang="en-US" sz="2400">
                <a:solidFill>
                  <a:srgbClr val="F19EC2"/>
                </a:solidFill>
                <a:latin typeface="DK Lemon Yellow Sun" panose="02000000000000000000" pitchFamily="50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1" name="Grupo 10">
            <a:extLst>
              <a:ext uri="{FF2B5EF4-FFF2-40B4-BE49-F238E27FC236}">
                <a16:creationId xmlns:a16="http://schemas.microsoft.com/office/drawing/2014/main" id="{79F17685-41C8-2932-EE03-D437B55696F6}"/>
              </a:ext>
            </a:extLst>
          </p:cNvPr>
          <p:cNvGrpSpPr/>
          <p:nvPr/>
        </p:nvGrpSpPr>
        <p:grpSpPr>
          <a:xfrm>
            <a:off x="6751638" y="1346200"/>
            <a:ext cx="5216525" cy="5538787"/>
            <a:chOff x="6751638" y="1346200"/>
            <a:chExt cx="5216525" cy="5538787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4549C41E-3A6F-90D5-0AFD-C889D8BB68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91338" y="1517650"/>
              <a:ext cx="5076825" cy="5367337"/>
            </a:xfrm>
            <a:custGeom>
              <a:avLst/>
              <a:gdLst>
                <a:gd name="T0" fmla="*/ 915 w 954"/>
                <a:gd name="T1" fmla="*/ 268 h 1009"/>
                <a:gd name="T2" fmla="*/ 919 w 954"/>
                <a:gd name="T3" fmla="*/ 321 h 1009"/>
                <a:gd name="T4" fmla="*/ 918 w 954"/>
                <a:gd name="T5" fmla="*/ 396 h 1009"/>
                <a:gd name="T6" fmla="*/ 864 w 954"/>
                <a:gd name="T7" fmla="*/ 477 h 1009"/>
                <a:gd name="T8" fmla="*/ 824 w 954"/>
                <a:gd name="T9" fmla="*/ 588 h 1009"/>
                <a:gd name="T10" fmla="*/ 804 w 954"/>
                <a:gd name="T11" fmla="*/ 639 h 1009"/>
                <a:gd name="T12" fmla="*/ 817 w 954"/>
                <a:gd name="T13" fmla="*/ 520 h 1009"/>
                <a:gd name="T14" fmla="*/ 811 w 954"/>
                <a:gd name="T15" fmla="*/ 489 h 1009"/>
                <a:gd name="T16" fmla="*/ 797 w 954"/>
                <a:gd name="T17" fmla="*/ 720 h 1009"/>
                <a:gd name="T18" fmla="*/ 831 w 954"/>
                <a:gd name="T19" fmla="*/ 1009 h 1009"/>
                <a:gd name="T20" fmla="*/ 293 w 954"/>
                <a:gd name="T21" fmla="*/ 1009 h 1009"/>
                <a:gd name="T22" fmla="*/ 249 w 954"/>
                <a:gd name="T23" fmla="*/ 815 h 1009"/>
                <a:gd name="T24" fmla="*/ 72 w 954"/>
                <a:gd name="T25" fmla="*/ 664 h 1009"/>
                <a:gd name="T26" fmla="*/ 8 w 954"/>
                <a:gd name="T27" fmla="*/ 565 h 1009"/>
                <a:gd name="T28" fmla="*/ 5 w 954"/>
                <a:gd name="T29" fmla="*/ 531 h 1009"/>
                <a:gd name="T30" fmla="*/ 82 w 954"/>
                <a:gd name="T31" fmla="*/ 598 h 1009"/>
                <a:gd name="T32" fmla="*/ 132 w 954"/>
                <a:gd name="T33" fmla="*/ 575 h 1009"/>
                <a:gd name="T34" fmla="*/ 172 w 954"/>
                <a:gd name="T35" fmla="*/ 576 h 1009"/>
                <a:gd name="T36" fmla="*/ 256 w 954"/>
                <a:gd name="T37" fmla="*/ 633 h 1009"/>
                <a:gd name="T38" fmla="*/ 355 w 954"/>
                <a:gd name="T39" fmla="*/ 908 h 1009"/>
                <a:gd name="T40" fmla="*/ 587 w 954"/>
                <a:gd name="T41" fmla="*/ 586 h 1009"/>
                <a:gd name="T42" fmla="*/ 499 w 954"/>
                <a:gd name="T43" fmla="*/ 594 h 1009"/>
                <a:gd name="T44" fmla="*/ 438 w 954"/>
                <a:gd name="T45" fmla="*/ 551 h 1009"/>
                <a:gd name="T46" fmla="*/ 429 w 954"/>
                <a:gd name="T47" fmla="*/ 502 h 1009"/>
                <a:gd name="T48" fmla="*/ 409 w 954"/>
                <a:gd name="T49" fmla="*/ 451 h 1009"/>
                <a:gd name="T50" fmla="*/ 435 w 954"/>
                <a:gd name="T51" fmla="*/ 383 h 1009"/>
                <a:gd name="T52" fmla="*/ 434 w 954"/>
                <a:gd name="T53" fmla="*/ 341 h 1009"/>
                <a:gd name="T54" fmla="*/ 427 w 954"/>
                <a:gd name="T55" fmla="*/ 265 h 1009"/>
                <a:gd name="T56" fmla="*/ 514 w 954"/>
                <a:gd name="T57" fmla="*/ 145 h 1009"/>
                <a:gd name="T58" fmla="*/ 540 w 954"/>
                <a:gd name="T59" fmla="*/ 91 h 1009"/>
                <a:gd name="T60" fmla="*/ 556 w 954"/>
                <a:gd name="T61" fmla="*/ 94 h 1009"/>
                <a:gd name="T62" fmla="*/ 578 w 954"/>
                <a:gd name="T63" fmla="*/ 10 h 1009"/>
                <a:gd name="T64" fmla="*/ 601 w 954"/>
                <a:gd name="T65" fmla="*/ 43 h 1009"/>
                <a:gd name="T66" fmla="*/ 651 w 954"/>
                <a:gd name="T67" fmla="*/ 31 h 1009"/>
                <a:gd name="T68" fmla="*/ 662 w 954"/>
                <a:gd name="T69" fmla="*/ 0 h 1009"/>
                <a:gd name="T70" fmla="*/ 671 w 954"/>
                <a:gd name="T71" fmla="*/ 31 h 1009"/>
                <a:gd name="T72" fmla="*/ 731 w 954"/>
                <a:gd name="T73" fmla="*/ 37 h 1009"/>
                <a:gd name="T74" fmla="*/ 742 w 954"/>
                <a:gd name="T75" fmla="*/ 11 h 1009"/>
                <a:gd name="T76" fmla="*/ 775 w 954"/>
                <a:gd name="T77" fmla="*/ 90 h 1009"/>
                <a:gd name="T78" fmla="*/ 802 w 954"/>
                <a:gd name="T79" fmla="*/ 41 h 1009"/>
                <a:gd name="T80" fmla="*/ 801 w 954"/>
                <a:gd name="T81" fmla="*/ 120 h 1009"/>
                <a:gd name="T82" fmla="*/ 838 w 954"/>
                <a:gd name="T83" fmla="*/ 84 h 1009"/>
                <a:gd name="T84" fmla="*/ 954 w 954"/>
                <a:gd name="T85" fmla="*/ 141 h 1009"/>
                <a:gd name="T86" fmla="*/ 954 w 954"/>
                <a:gd name="T87" fmla="*/ 213 h 1009"/>
                <a:gd name="T88" fmla="*/ 654 w 954"/>
                <a:gd name="T89" fmla="*/ 44 h 1009"/>
                <a:gd name="T90" fmla="*/ 654 w 954"/>
                <a:gd name="T91" fmla="*/ 44 h 1009"/>
                <a:gd name="T92" fmla="*/ 676 w 954"/>
                <a:gd name="T93" fmla="*/ 46 h 1009"/>
                <a:gd name="T94" fmla="*/ 600 w 954"/>
                <a:gd name="T95" fmla="*/ 51 h 1009"/>
                <a:gd name="T96" fmla="*/ 600 w 954"/>
                <a:gd name="T97" fmla="*/ 51 h 1009"/>
                <a:gd name="T98" fmla="*/ 764 w 954"/>
                <a:gd name="T99" fmla="*/ 94 h 1009"/>
                <a:gd name="T100" fmla="*/ 579 w 954"/>
                <a:gd name="T101" fmla="*/ 59 h 1009"/>
                <a:gd name="T102" fmla="*/ 579 w 954"/>
                <a:gd name="T103" fmla="*/ 59 h 1009"/>
                <a:gd name="T104" fmla="*/ 726 w 954"/>
                <a:gd name="T105" fmla="*/ 51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4" h="1009">
                  <a:moveTo>
                    <a:pt x="954" y="237"/>
                  </a:moveTo>
                  <a:cubicBezTo>
                    <a:pt x="941" y="247"/>
                    <a:pt x="929" y="257"/>
                    <a:pt x="915" y="268"/>
                  </a:cubicBezTo>
                  <a:cubicBezTo>
                    <a:pt x="917" y="272"/>
                    <a:pt x="920" y="276"/>
                    <a:pt x="924" y="281"/>
                  </a:cubicBezTo>
                  <a:cubicBezTo>
                    <a:pt x="939" y="301"/>
                    <a:pt x="938" y="305"/>
                    <a:pt x="919" y="321"/>
                  </a:cubicBezTo>
                  <a:cubicBezTo>
                    <a:pt x="916" y="324"/>
                    <a:pt x="915" y="333"/>
                    <a:pt x="915" y="338"/>
                  </a:cubicBezTo>
                  <a:cubicBezTo>
                    <a:pt x="915" y="358"/>
                    <a:pt x="918" y="377"/>
                    <a:pt x="918" y="396"/>
                  </a:cubicBezTo>
                  <a:cubicBezTo>
                    <a:pt x="918" y="430"/>
                    <a:pt x="903" y="456"/>
                    <a:pt x="872" y="472"/>
                  </a:cubicBezTo>
                  <a:cubicBezTo>
                    <a:pt x="869" y="473"/>
                    <a:pt x="867" y="475"/>
                    <a:pt x="864" y="477"/>
                  </a:cubicBezTo>
                  <a:cubicBezTo>
                    <a:pt x="876" y="514"/>
                    <a:pt x="870" y="531"/>
                    <a:pt x="836" y="550"/>
                  </a:cubicBezTo>
                  <a:cubicBezTo>
                    <a:pt x="817" y="560"/>
                    <a:pt x="813" y="572"/>
                    <a:pt x="824" y="588"/>
                  </a:cubicBezTo>
                  <a:cubicBezTo>
                    <a:pt x="846" y="621"/>
                    <a:pt x="824" y="647"/>
                    <a:pt x="786" y="651"/>
                  </a:cubicBezTo>
                  <a:cubicBezTo>
                    <a:pt x="793" y="646"/>
                    <a:pt x="799" y="643"/>
                    <a:pt x="804" y="639"/>
                  </a:cubicBezTo>
                  <a:cubicBezTo>
                    <a:pt x="817" y="630"/>
                    <a:pt x="821" y="619"/>
                    <a:pt x="811" y="604"/>
                  </a:cubicBezTo>
                  <a:cubicBezTo>
                    <a:pt x="781" y="563"/>
                    <a:pt x="782" y="557"/>
                    <a:pt x="817" y="520"/>
                  </a:cubicBezTo>
                  <a:cubicBezTo>
                    <a:pt x="820" y="517"/>
                    <a:pt x="822" y="513"/>
                    <a:pt x="825" y="509"/>
                  </a:cubicBezTo>
                  <a:cubicBezTo>
                    <a:pt x="821" y="503"/>
                    <a:pt x="816" y="496"/>
                    <a:pt x="811" y="489"/>
                  </a:cubicBezTo>
                  <a:cubicBezTo>
                    <a:pt x="782" y="537"/>
                    <a:pt x="775" y="589"/>
                    <a:pt x="778" y="643"/>
                  </a:cubicBezTo>
                  <a:cubicBezTo>
                    <a:pt x="780" y="670"/>
                    <a:pt x="785" y="695"/>
                    <a:pt x="797" y="720"/>
                  </a:cubicBezTo>
                  <a:cubicBezTo>
                    <a:pt x="832" y="793"/>
                    <a:pt x="840" y="872"/>
                    <a:pt x="836" y="952"/>
                  </a:cubicBezTo>
                  <a:cubicBezTo>
                    <a:pt x="835" y="971"/>
                    <a:pt x="833" y="989"/>
                    <a:pt x="831" y="1009"/>
                  </a:cubicBezTo>
                  <a:cubicBezTo>
                    <a:pt x="823" y="1009"/>
                    <a:pt x="816" y="1009"/>
                    <a:pt x="809" y="1009"/>
                  </a:cubicBezTo>
                  <a:cubicBezTo>
                    <a:pt x="637" y="1009"/>
                    <a:pt x="465" y="1009"/>
                    <a:pt x="293" y="1009"/>
                  </a:cubicBezTo>
                  <a:cubicBezTo>
                    <a:pt x="276" y="1009"/>
                    <a:pt x="271" y="1004"/>
                    <a:pt x="269" y="987"/>
                  </a:cubicBezTo>
                  <a:cubicBezTo>
                    <a:pt x="264" y="930"/>
                    <a:pt x="256" y="872"/>
                    <a:pt x="249" y="815"/>
                  </a:cubicBezTo>
                  <a:cubicBezTo>
                    <a:pt x="245" y="781"/>
                    <a:pt x="232" y="755"/>
                    <a:pt x="200" y="738"/>
                  </a:cubicBezTo>
                  <a:cubicBezTo>
                    <a:pt x="157" y="715"/>
                    <a:pt x="114" y="689"/>
                    <a:pt x="72" y="664"/>
                  </a:cubicBezTo>
                  <a:cubicBezTo>
                    <a:pt x="63" y="659"/>
                    <a:pt x="55" y="651"/>
                    <a:pt x="50" y="643"/>
                  </a:cubicBezTo>
                  <a:cubicBezTo>
                    <a:pt x="35" y="617"/>
                    <a:pt x="21" y="591"/>
                    <a:pt x="8" y="565"/>
                  </a:cubicBezTo>
                  <a:cubicBezTo>
                    <a:pt x="4" y="556"/>
                    <a:pt x="3" y="545"/>
                    <a:pt x="0" y="536"/>
                  </a:cubicBezTo>
                  <a:cubicBezTo>
                    <a:pt x="2" y="534"/>
                    <a:pt x="4" y="533"/>
                    <a:pt x="5" y="531"/>
                  </a:cubicBezTo>
                  <a:cubicBezTo>
                    <a:pt x="14" y="537"/>
                    <a:pt x="23" y="541"/>
                    <a:pt x="30" y="548"/>
                  </a:cubicBezTo>
                  <a:cubicBezTo>
                    <a:pt x="48" y="564"/>
                    <a:pt x="65" y="581"/>
                    <a:pt x="82" y="598"/>
                  </a:cubicBezTo>
                  <a:cubicBezTo>
                    <a:pt x="108" y="625"/>
                    <a:pt x="140" y="634"/>
                    <a:pt x="181" y="631"/>
                  </a:cubicBezTo>
                  <a:cubicBezTo>
                    <a:pt x="163" y="611"/>
                    <a:pt x="148" y="593"/>
                    <a:pt x="132" y="575"/>
                  </a:cubicBezTo>
                  <a:cubicBezTo>
                    <a:pt x="133" y="573"/>
                    <a:pt x="135" y="570"/>
                    <a:pt x="136" y="568"/>
                  </a:cubicBezTo>
                  <a:cubicBezTo>
                    <a:pt x="148" y="570"/>
                    <a:pt x="162" y="570"/>
                    <a:pt x="172" y="576"/>
                  </a:cubicBezTo>
                  <a:cubicBezTo>
                    <a:pt x="194" y="589"/>
                    <a:pt x="215" y="606"/>
                    <a:pt x="237" y="621"/>
                  </a:cubicBezTo>
                  <a:cubicBezTo>
                    <a:pt x="243" y="625"/>
                    <a:pt x="249" y="630"/>
                    <a:pt x="256" y="633"/>
                  </a:cubicBezTo>
                  <a:cubicBezTo>
                    <a:pt x="310" y="657"/>
                    <a:pt x="325" y="705"/>
                    <a:pt x="325" y="758"/>
                  </a:cubicBezTo>
                  <a:cubicBezTo>
                    <a:pt x="326" y="810"/>
                    <a:pt x="340" y="857"/>
                    <a:pt x="355" y="908"/>
                  </a:cubicBezTo>
                  <a:cubicBezTo>
                    <a:pt x="433" y="830"/>
                    <a:pt x="527" y="772"/>
                    <a:pt x="582" y="675"/>
                  </a:cubicBezTo>
                  <a:cubicBezTo>
                    <a:pt x="598" y="645"/>
                    <a:pt x="596" y="616"/>
                    <a:pt x="587" y="586"/>
                  </a:cubicBezTo>
                  <a:cubicBezTo>
                    <a:pt x="583" y="573"/>
                    <a:pt x="575" y="571"/>
                    <a:pt x="562" y="575"/>
                  </a:cubicBezTo>
                  <a:cubicBezTo>
                    <a:pt x="542" y="582"/>
                    <a:pt x="521" y="588"/>
                    <a:pt x="499" y="594"/>
                  </a:cubicBezTo>
                  <a:cubicBezTo>
                    <a:pt x="491" y="596"/>
                    <a:pt x="482" y="597"/>
                    <a:pt x="474" y="597"/>
                  </a:cubicBezTo>
                  <a:cubicBezTo>
                    <a:pt x="444" y="597"/>
                    <a:pt x="431" y="580"/>
                    <a:pt x="438" y="551"/>
                  </a:cubicBezTo>
                  <a:cubicBezTo>
                    <a:pt x="439" y="545"/>
                    <a:pt x="441" y="539"/>
                    <a:pt x="442" y="532"/>
                  </a:cubicBezTo>
                  <a:cubicBezTo>
                    <a:pt x="416" y="524"/>
                    <a:pt x="413" y="519"/>
                    <a:pt x="429" y="502"/>
                  </a:cubicBezTo>
                  <a:cubicBezTo>
                    <a:pt x="413" y="491"/>
                    <a:pt x="410" y="479"/>
                    <a:pt x="436" y="468"/>
                  </a:cubicBezTo>
                  <a:cubicBezTo>
                    <a:pt x="425" y="461"/>
                    <a:pt x="417" y="455"/>
                    <a:pt x="409" y="451"/>
                  </a:cubicBezTo>
                  <a:cubicBezTo>
                    <a:pt x="391" y="442"/>
                    <a:pt x="391" y="437"/>
                    <a:pt x="404" y="422"/>
                  </a:cubicBezTo>
                  <a:cubicBezTo>
                    <a:pt x="415" y="411"/>
                    <a:pt x="424" y="398"/>
                    <a:pt x="435" y="383"/>
                  </a:cubicBezTo>
                  <a:cubicBezTo>
                    <a:pt x="423" y="381"/>
                    <a:pt x="416" y="379"/>
                    <a:pt x="408" y="378"/>
                  </a:cubicBezTo>
                  <a:cubicBezTo>
                    <a:pt x="433" y="375"/>
                    <a:pt x="434" y="362"/>
                    <a:pt x="434" y="341"/>
                  </a:cubicBezTo>
                  <a:cubicBezTo>
                    <a:pt x="434" y="312"/>
                    <a:pt x="441" y="283"/>
                    <a:pt x="445" y="256"/>
                  </a:cubicBezTo>
                  <a:cubicBezTo>
                    <a:pt x="441" y="258"/>
                    <a:pt x="433" y="262"/>
                    <a:pt x="427" y="265"/>
                  </a:cubicBezTo>
                  <a:cubicBezTo>
                    <a:pt x="431" y="249"/>
                    <a:pt x="436" y="235"/>
                    <a:pt x="438" y="219"/>
                  </a:cubicBezTo>
                  <a:cubicBezTo>
                    <a:pt x="445" y="181"/>
                    <a:pt x="474" y="152"/>
                    <a:pt x="514" y="145"/>
                  </a:cubicBezTo>
                  <a:cubicBezTo>
                    <a:pt x="525" y="143"/>
                    <a:pt x="536" y="142"/>
                    <a:pt x="550" y="140"/>
                  </a:cubicBezTo>
                  <a:cubicBezTo>
                    <a:pt x="547" y="123"/>
                    <a:pt x="544" y="107"/>
                    <a:pt x="540" y="91"/>
                  </a:cubicBezTo>
                  <a:cubicBezTo>
                    <a:pt x="536" y="76"/>
                    <a:pt x="531" y="60"/>
                    <a:pt x="529" y="43"/>
                  </a:cubicBezTo>
                  <a:cubicBezTo>
                    <a:pt x="537" y="59"/>
                    <a:pt x="546" y="75"/>
                    <a:pt x="556" y="94"/>
                  </a:cubicBezTo>
                  <a:cubicBezTo>
                    <a:pt x="562" y="75"/>
                    <a:pt x="548" y="48"/>
                    <a:pt x="583" y="48"/>
                  </a:cubicBezTo>
                  <a:cubicBezTo>
                    <a:pt x="581" y="35"/>
                    <a:pt x="580" y="23"/>
                    <a:pt x="578" y="10"/>
                  </a:cubicBezTo>
                  <a:cubicBezTo>
                    <a:pt x="578" y="10"/>
                    <a:pt x="578" y="10"/>
                    <a:pt x="578" y="10"/>
                  </a:cubicBezTo>
                  <a:cubicBezTo>
                    <a:pt x="585" y="21"/>
                    <a:pt x="593" y="31"/>
                    <a:pt x="601" y="43"/>
                  </a:cubicBezTo>
                  <a:cubicBezTo>
                    <a:pt x="612" y="35"/>
                    <a:pt x="621" y="41"/>
                    <a:pt x="625" y="51"/>
                  </a:cubicBezTo>
                  <a:cubicBezTo>
                    <a:pt x="634" y="44"/>
                    <a:pt x="642" y="38"/>
                    <a:pt x="651" y="31"/>
                  </a:cubicBezTo>
                  <a:cubicBezTo>
                    <a:pt x="652" y="33"/>
                    <a:pt x="654" y="34"/>
                    <a:pt x="655" y="36"/>
                  </a:cubicBezTo>
                  <a:cubicBezTo>
                    <a:pt x="657" y="24"/>
                    <a:pt x="659" y="12"/>
                    <a:pt x="662" y="0"/>
                  </a:cubicBezTo>
                  <a:cubicBezTo>
                    <a:pt x="663" y="0"/>
                    <a:pt x="664" y="0"/>
                    <a:pt x="665" y="0"/>
                  </a:cubicBezTo>
                  <a:cubicBezTo>
                    <a:pt x="667" y="11"/>
                    <a:pt x="670" y="23"/>
                    <a:pt x="671" y="31"/>
                  </a:cubicBezTo>
                  <a:cubicBezTo>
                    <a:pt x="683" y="36"/>
                    <a:pt x="692" y="40"/>
                    <a:pt x="704" y="45"/>
                  </a:cubicBezTo>
                  <a:cubicBezTo>
                    <a:pt x="708" y="44"/>
                    <a:pt x="718" y="41"/>
                    <a:pt x="731" y="37"/>
                  </a:cubicBezTo>
                  <a:cubicBezTo>
                    <a:pt x="733" y="32"/>
                    <a:pt x="736" y="22"/>
                    <a:pt x="739" y="11"/>
                  </a:cubicBezTo>
                  <a:cubicBezTo>
                    <a:pt x="740" y="11"/>
                    <a:pt x="741" y="11"/>
                    <a:pt x="742" y="11"/>
                  </a:cubicBezTo>
                  <a:cubicBezTo>
                    <a:pt x="744" y="22"/>
                    <a:pt x="745" y="34"/>
                    <a:pt x="747" y="47"/>
                  </a:cubicBezTo>
                  <a:cubicBezTo>
                    <a:pt x="778" y="45"/>
                    <a:pt x="769" y="71"/>
                    <a:pt x="775" y="90"/>
                  </a:cubicBezTo>
                  <a:cubicBezTo>
                    <a:pt x="784" y="72"/>
                    <a:pt x="791" y="56"/>
                    <a:pt x="799" y="40"/>
                  </a:cubicBezTo>
                  <a:cubicBezTo>
                    <a:pt x="800" y="40"/>
                    <a:pt x="801" y="40"/>
                    <a:pt x="802" y="41"/>
                  </a:cubicBezTo>
                  <a:cubicBezTo>
                    <a:pt x="797" y="59"/>
                    <a:pt x="793" y="77"/>
                    <a:pt x="789" y="95"/>
                  </a:cubicBezTo>
                  <a:cubicBezTo>
                    <a:pt x="785" y="111"/>
                    <a:pt x="785" y="111"/>
                    <a:pt x="801" y="120"/>
                  </a:cubicBezTo>
                  <a:cubicBezTo>
                    <a:pt x="803" y="112"/>
                    <a:pt x="804" y="105"/>
                    <a:pt x="807" y="99"/>
                  </a:cubicBezTo>
                  <a:cubicBezTo>
                    <a:pt x="813" y="86"/>
                    <a:pt x="823" y="79"/>
                    <a:pt x="838" y="84"/>
                  </a:cubicBezTo>
                  <a:cubicBezTo>
                    <a:pt x="861" y="90"/>
                    <a:pt x="885" y="98"/>
                    <a:pt x="909" y="103"/>
                  </a:cubicBezTo>
                  <a:cubicBezTo>
                    <a:pt x="930" y="109"/>
                    <a:pt x="946" y="120"/>
                    <a:pt x="954" y="141"/>
                  </a:cubicBezTo>
                  <a:cubicBezTo>
                    <a:pt x="954" y="145"/>
                    <a:pt x="954" y="149"/>
                    <a:pt x="954" y="153"/>
                  </a:cubicBezTo>
                  <a:cubicBezTo>
                    <a:pt x="944" y="173"/>
                    <a:pt x="936" y="193"/>
                    <a:pt x="954" y="213"/>
                  </a:cubicBezTo>
                  <a:cubicBezTo>
                    <a:pt x="954" y="221"/>
                    <a:pt x="954" y="229"/>
                    <a:pt x="954" y="237"/>
                  </a:cubicBezTo>
                  <a:close/>
                  <a:moveTo>
                    <a:pt x="654" y="44"/>
                  </a:moveTo>
                  <a:cubicBezTo>
                    <a:pt x="634" y="53"/>
                    <a:pt x="635" y="66"/>
                    <a:pt x="635" y="80"/>
                  </a:cubicBezTo>
                  <a:cubicBezTo>
                    <a:pt x="657" y="77"/>
                    <a:pt x="651" y="61"/>
                    <a:pt x="654" y="44"/>
                  </a:cubicBezTo>
                  <a:close/>
                  <a:moveTo>
                    <a:pt x="697" y="80"/>
                  </a:moveTo>
                  <a:cubicBezTo>
                    <a:pt x="695" y="64"/>
                    <a:pt x="696" y="50"/>
                    <a:pt x="676" y="46"/>
                  </a:cubicBezTo>
                  <a:cubicBezTo>
                    <a:pt x="679" y="60"/>
                    <a:pt x="674" y="76"/>
                    <a:pt x="697" y="80"/>
                  </a:cubicBezTo>
                  <a:close/>
                  <a:moveTo>
                    <a:pt x="600" y="51"/>
                  </a:moveTo>
                  <a:cubicBezTo>
                    <a:pt x="607" y="66"/>
                    <a:pt x="604" y="83"/>
                    <a:pt x="626" y="83"/>
                  </a:cubicBezTo>
                  <a:cubicBezTo>
                    <a:pt x="624" y="68"/>
                    <a:pt x="622" y="55"/>
                    <a:pt x="600" y="51"/>
                  </a:cubicBezTo>
                  <a:close/>
                  <a:moveTo>
                    <a:pt x="748" y="56"/>
                  </a:moveTo>
                  <a:cubicBezTo>
                    <a:pt x="749" y="72"/>
                    <a:pt x="743" y="87"/>
                    <a:pt x="764" y="94"/>
                  </a:cubicBezTo>
                  <a:cubicBezTo>
                    <a:pt x="767" y="78"/>
                    <a:pt x="766" y="65"/>
                    <a:pt x="748" y="56"/>
                  </a:cubicBezTo>
                  <a:close/>
                  <a:moveTo>
                    <a:pt x="579" y="59"/>
                  </a:moveTo>
                  <a:cubicBezTo>
                    <a:pt x="560" y="68"/>
                    <a:pt x="566" y="82"/>
                    <a:pt x="567" y="95"/>
                  </a:cubicBezTo>
                  <a:cubicBezTo>
                    <a:pt x="584" y="86"/>
                    <a:pt x="584" y="86"/>
                    <a:pt x="579" y="59"/>
                  </a:cubicBezTo>
                  <a:close/>
                  <a:moveTo>
                    <a:pt x="703" y="81"/>
                  </a:moveTo>
                  <a:cubicBezTo>
                    <a:pt x="726" y="81"/>
                    <a:pt x="723" y="66"/>
                    <a:pt x="726" y="51"/>
                  </a:cubicBezTo>
                  <a:cubicBezTo>
                    <a:pt x="707" y="53"/>
                    <a:pt x="706" y="66"/>
                    <a:pt x="703" y="8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62223BE-9227-F3C5-C62C-8D00800CB9E6}"/>
                </a:ext>
              </a:extLst>
            </p:cNvPr>
            <p:cNvSpPr/>
            <p:nvPr/>
          </p:nvSpPr>
          <p:spPr bwMode="auto">
            <a:xfrm>
              <a:off x="6751638" y="2836863"/>
              <a:ext cx="1273175" cy="1185862"/>
            </a:xfrm>
            <a:custGeom>
              <a:avLst/>
              <a:gdLst>
                <a:gd name="T0" fmla="*/ 0 w 239"/>
                <a:gd name="T1" fmla="*/ 153 h 223"/>
                <a:gd name="T2" fmla="*/ 55 w 239"/>
                <a:gd name="T3" fmla="*/ 132 h 223"/>
                <a:gd name="T4" fmla="*/ 43 w 239"/>
                <a:gd name="T5" fmla="*/ 115 h 223"/>
                <a:gd name="T6" fmla="*/ 48 w 239"/>
                <a:gd name="T7" fmla="*/ 75 h 223"/>
                <a:gd name="T8" fmla="*/ 125 w 239"/>
                <a:gd name="T9" fmla="*/ 0 h 223"/>
                <a:gd name="T10" fmla="*/ 159 w 239"/>
                <a:gd name="T11" fmla="*/ 139 h 223"/>
                <a:gd name="T12" fmla="*/ 168 w 239"/>
                <a:gd name="T13" fmla="*/ 117 h 223"/>
                <a:gd name="T14" fmla="*/ 175 w 239"/>
                <a:gd name="T15" fmla="*/ 87 h 223"/>
                <a:gd name="T16" fmla="*/ 205 w 239"/>
                <a:gd name="T17" fmla="*/ 70 h 223"/>
                <a:gd name="T18" fmla="*/ 230 w 239"/>
                <a:gd name="T19" fmla="*/ 89 h 223"/>
                <a:gd name="T20" fmla="*/ 209 w 239"/>
                <a:gd name="T21" fmla="*/ 120 h 223"/>
                <a:gd name="T22" fmla="*/ 223 w 239"/>
                <a:gd name="T23" fmla="*/ 94 h 223"/>
                <a:gd name="T24" fmla="*/ 203 w 239"/>
                <a:gd name="T25" fmla="*/ 78 h 223"/>
                <a:gd name="T26" fmla="*/ 177 w 239"/>
                <a:gd name="T27" fmla="*/ 100 h 223"/>
                <a:gd name="T28" fmla="*/ 125 w 239"/>
                <a:gd name="T29" fmla="*/ 189 h 223"/>
                <a:gd name="T30" fmla="*/ 88 w 239"/>
                <a:gd name="T31" fmla="*/ 223 h 223"/>
                <a:gd name="T32" fmla="*/ 82 w 239"/>
                <a:gd name="T33" fmla="*/ 218 h 223"/>
                <a:gd name="T34" fmla="*/ 95 w 239"/>
                <a:gd name="T35" fmla="*/ 197 h 223"/>
                <a:gd name="T36" fmla="*/ 89 w 239"/>
                <a:gd name="T37" fmla="*/ 198 h 223"/>
                <a:gd name="T38" fmla="*/ 9 w 239"/>
                <a:gd name="T39" fmla="*/ 178 h 223"/>
                <a:gd name="T40" fmla="*/ 0 w 239"/>
                <a:gd name="T41" fmla="*/ 165 h 223"/>
                <a:gd name="T42" fmla="*/ 0 w 239"/>
                <a:gd name="T43" fmla="*/ 15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9" h="223">
                  <a:moveTo>
                    <a:pt x="0" y="153"/>
                  </a:moveTo>
                  <a:cubicBezTo>
                    <a:pt x="18" y="146"/>
                    <a:pt x="36" y="139"/>
                    <a:pt x="55" y="132"/>
                  </a:cubicBezTo>
                  <a:cubicBezTo>
                    <a:pt x="53" y="129"/>
                    <a:pt x="48" y="122"/>
                    <a:pt x="43" y="115"/>
                  </a:cubicBezTo>
                  <a:cubicBezTo>
                    <a:pt x="33" y="101"/>
                    <a:pt x="33" y="85"/>
                    <a:pt x="48" y="75"/>
                  </a:cubicBezTo>
                  <a:cubicBezTo>
                    <a:pt x="78" y="55"/>
                    <a:pt x="110" y="39"/>
                    <a:pt x="125" y="0"/>
                  </a:cubicBezTo>
                  <a:cubicBezTo>
                    <a:pt x="161" y="44"/>
                    <a:pt x="173" y="88"/>
                    <a:pt x="159" y="139"/>
                  </a:cubicBezTo>
                  <a:cubicBezTo>
                    <a:pt x="162" y="132"/>
                    <a:pt x="166" y="125"/>
                    <a:pt x="168" y="117"/>
                  </a:cubicBezTo>
                  <a:cubicBezTo>
                    <a:pt x="170" y="107"/>
                    <a:pt x="169" y="94"/>
                    <a:pt x="175" y="87"/>
                  </a:cubicBezTo>
                  <a:cubicBezTo>
                    <a:pt x="182" y="78"/>
                    <a:pt x="195" y="70"/>
                    <a:pt x="205" y="70"/>
                  </a:cubicBezTo>
                  <a:cubicBezTo>
                    <a:pt x="214" y="70"/>
                    <a:pt x="226" y="80"/>
                    <a:pt x="230" y="89"/>
                  </a:cubicBezTo>
                  <a:cubicBezTo>
                    <a:pt x="239" y="105"/>
                    <a:pt x="225" y="120"/>
                    <a:pt x="209" y="120"/>
                  </a:cubicBezTo>
                  <a:cubicBezTo>
                    <a:pt x="214" y="112"/>
                    <a:pt x="223" y="104"/>
                    <a:pt x="223" y="94"/>
                  </a:cubicBezTo>
                  <a:cubicBezTo>
                    <a:pt x="223" y="89"/>
                    <a:pt x="211" y="79"/>
                    <a:pt x="203" y="78"/>
                  </a:cubicBezTo>
                  <a:cubicBezTo>
                    <a:pt x="188" y="75"/>
                    <a:pt x="177" y="87"/>
                    <a:pt x="177" y="100"/>
                  </a:cubicBezTo>
                  <a:cubicBezTo>
                    <a:pt x="178" y="141"/>
                    <a:pt x="149" y="163"/>
                    <a:pt x="125" y="189"/>
                  </a:cubicBezTo>
                  <a:cubicBezTo>
                    <a:pt x="113" y="201"/>
                    <a:pt x="100" y="211"/>
                    <a:pt x="88" y="223"/>
                  </a:cubicBezTo>
                  <a:cubicBezTo>
                    <a:pt x="86" y="221"/>
                    <a:pt x="84" y="220"/>
                    <a:pt x="82" y="218"/>
                  </a:cubicBezTo>
                  <a:cubicBezTo>
                    <a:pt x="86" y="211"/>
                    <a:pt x="90" y="204"/>
                    <a:pt x="95" y="197"/>
                  </a:cubicBezTo>
                  <a:cubicBezTo>
                    <a:pt x="92" y="197"/>
                    <a:pt x="90" y="197"/>
                    <a:pt x="89" y="198"/>
                  </a:cubicBezTo>
                  <a:cubicBezTo>
                    <a:pt x="50" y="219"/>
                    <a:pt x="33" y="215"/>
                    <a:pt x="9" y="178"/>
                  </a:cubicBezTo>
                  <a:cubicBezTo>
                    <a:pt x="6" y="174"/>
                    <a:pt x="3" y="169"/>
                    <a:pt x="0" y="165"/>
                  </a:cubicBezTo>
                  <a:cubicBezTo>
                    <a:pt x="0" y="161"/>
                    <a:pt x="0" y="157"/>
                    <a:pt x="0" y="15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2EB3918-89BC-9088-2F73-CF09CC7CA402}"/>
                </a:ext>
              </a:extLst>
            </p:cNvPr>
            <p:cNvSpPr/>
            <p:nvPr/>
          </p:nvSpPr>
          <p:spPr bwMode="auto">
            <a:xfrm>
              <a:off x="10375900" y="1346200"/>
              <a:ext cx="80963" cy="133350"/>
            </a:xfrm>
            <a:custGeom>
              <a:avLst/>
              <a:gdLst>
                <a:gd name="T0" fmla="*/ 11 w 15"/>
                <a:gd name="T1" fmla="*/ 0 h 25"/>
                <a:gd name="T2" fmla="*/ 13 w 15"/>
                <a:gd name="T3" fmla="*/ 6 h 25"/>
                <a:gd name="T4" fmla="*/ 15 w 15"/>
                <a:gd name="T5" fmla="*/ 25 h 25"/>
                <a:gd name="T6" fmla="*/ 0 w 15"/>
                <a:gd name="T7" fmla="*/ 25 h 25"/>
                <a:gd name="T8" fmla="*/ 1 w 15"/>
                <a:gd name="T9" fmla="*/ 6 h 25"/>
                <a:gd name="T10" fmla="*/ 3 w 15"/>
                <a:gd name="T11" fmla="*/ 0 h 25"/>
                <a:gd name="T12" fmla="*/ 11 w 15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5">
                  <a:moveTo>
                    <a:pt x="11" y="0"/>
                  </a:moveTo>
                  <a:cubicBezTo>
                    <a:pt x="12" y="2"/>
                    <a:pt x="13" y="4"/>
                    <a:pt x="13" y="6"/>
                  </a:cubicBezTo>
                  <a:cubicBezTo>
                    <a:pt x="14" y="12"/>
                    <a:pt x="15" y="18"/>
                    <a:pt x="15" y="25"/>
                  </a:cubicBezTo>
                  <a:cubicBezTo>
                    <a:pt x="10" y="25"/>
                    <a:pt x="5" y="25"/>
                    <a:pt x="0" y="25"/>
                  </a:cubicBezTo>
                  <a:cubicBezTo>
                    <a:pt x="0" y="18"/>
                    <a:pt x="0" y="12"/>
                    <a:pt x="1" y="6"/>
                  </a:cubicBezTo>
                  <a:cubicBezTo>
                    <a:pt x="1" y="4"/>
                    <a:pt x="2" y="2"/>
                    <a:pt x="3" y="0"/>
                  </a:cubicBezTo>
                  <a:cubicBezTo>
                    <a:pt x="6" y="0"/>
                    <a:pt x="8" y="0"/>
                    <a:pt x="11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942AB68-2E57-3476-1DD6-8E147E51506E}"/>
                </a:ext>
              </a:extLst>
            </p:cNvPr>
            <p:cNvSpPr/>
            <p:nvPr/>
          </p:nvSpPr>
          <p:spPr bwMode="auto">
            <a:xfrm>
              <a:off x="9907588" y="1416050"/>
              <a:ext cx="165100" cy="153987"/>
            </a:xfrm>
            <a:custGeom>
              <a:avLst/>
              <a:gdLst>
                <a:gd name="T0" fmla="*/ 11 w 31"/>
                <a:gd name="T1" fmla="*/ 29 h 29"/>
                <a:gd name="T2" fmla="*/ 11 w 31"/>
                <a:gd name="T3" fmla="*/ 0 h 29"/>
                <a:gd name="T4" fmla="*/ 11 w 31"/>
                <a:gd name="T5" fmla="*/ 29 h 29"/>
                <a:gd name="T6" fmla="*/ 11 w 31"/>
                <a:gd name="T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8">
                  <a:moveTo>
                    <a:pt x="11" y="29"/>
                  </a:moveTo>
                  <a:cubicBezTo>
                    <a:pt x="0" y="20"/>
                    <a:pt x="2" y="10"/>
                    <a:pt x="11" y="0"/>
                  </a:cubicBezTo>
                  <a:cubicBezTo>
                    <a:pt x="31" y="13"/>
                    <a:pt x="31" y="16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BA4C73CF-8708-3B4C-3F97-88C8E9755225}"/>
                </a:ext>
              </a:extLst>
            </p:cNvPr>
            <p:cNvSpPr/>
            <p:nvPr/>
          </p:nvSpPr>
          <p:spPr bwMode="auto">
            <a:xfrm>
              <a:off x="10796588" y="1404938"/>
              <a:ext cx="85725" cy="133350"/>
            </a:xfrm>
            <a:custGeom>
              <a:avLst/>
              <a:gdLst>
                <a:gd name="T0" fmla="*/ 16 w 16"/>
                <a:gd name="T1" fmla="*/ 1 h 25"/>
                <a:gd name="T2" fmla="*/ 16 w 16"/>
                <a:gd name="T3" fmla="*/ 25 h 25"/>
                <a:gd name="T4" fmla="*/ 0 w 16"/>
                <a:gd name="T5" fmla="*/ 21 h 25"/>
                <a:gd name="T6" fmla="*/ 5 w 16"/>
                <a:gd name="T7" fmla="*/ 0 h 25"/>
                <a:gd name="T8" fmla="*/ 16 w 16"/>
                <a:gd name="T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5">
                  <a:moveTo>
                    <a:pt x="16" y="1"/>
                  </a:moveTo>
                  <a:cubicBezTo>
                    <a:pt x="16" y="9"/>
                    <a:pt x="16" y="17"/>
                    <a:pt x="16" y="25"/>
                  </a:cubicBezTo>
                  <a:cubicBezTo>
                    <a:pt x="10" y="24"/>
                    <a:pt x="5" y="22"/>
                    <a:pt x="0" y="21"/>
                  </a:cubicBezTo>
                  <a:cubicBezTo>
                    <a:pt x="1" y="14"/>
                    <a:pt x="3" y="7"/>
                    <a:pt x="5" y="0"/>
                  </a:cubicBezTo>
                  <a:cubicBezTo>
                    <a:pt x="8" y="0"/>
                    <a:pt x="12" y="1"/>
                    <a:pt x="16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854016056"/>
      </p:ext>
    </p:extLst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1" name="Google Shape;2531;p38"/>
          <p:cNvSpPr txBox="1">
            <a:spLocks noGrp="1"/>
          </p:cNvSpPr>
          <p:nvPr>
            <p:ph type="body" sz="quarter" idx="10"/>
          </p:nvPr>
        </p:nvSpPr>
        <p:spPr>
          <a:xfrm>
            <a:off x="1129740" y="3506987"/>
            <a:ext cx="6482687" cy="960082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marL="0" indent="0" algn="l"/>
            <a:r>
              <a:rPr lang="en" sz="3600"/>
              <a:t>It can be the part of the presentation where you introduce yourself, write your email…</a:t>
            </a:r>
            <a:endParaRPr sz="3600"/>
          </a:p>
        </p:txBody>
      </p:sp>
      <p:sp>
        <p:nvSpPr>
          <p:cNvPr id="2530" name="Google Shape;2530;p38"/>
          <p:cNvSpPr txBox="1">
            <a:spLocks noGrp="1"/>
          </p:cNvSpPr>
          <p:nvPr>
            <p:ph type="title" idx="4294967295"/>
          </p:nvPr>
        </p:nvSpPr>
        <p:spPr>
          <a:xfrm>
            <a:off x="1279889" y="1993900"/>
            <a:ext cx="5392738" cy="178117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b" anchorCtr="0">
            <a:noAutofit/>
          </a:bodyPr>
          <a:lstStyle/>
          <a:p>
            <a:r>
              <a:rPr lang="en" sz="10700">
                <a:solidFill>
                  <a:srgbClr val="F19EC2"/>
                </a:solidFill>
                <a:latin typeface="Amellinda Weddings" pitchFamily="50" charset="0"/>
              </a:rPr>
              <a:t>Xv</a:t>
            </a:r>
            <a:endParaRPr sz="10700">
              <a:solidFill>
                <a:srgbClr val="F19EC2"/>
              </a:solidFill>
              <a:latin typeface="Amellinda Weddings" pitchFamily="50" charset="0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31D08BE-2CC2-F093-A5B8-46AF470D4085}"/>
              </a:ext>
            </a:extLst>
          </p:cNvPr>
          <p:cNvSpPr>
            <a:spLocks noEditPoints="1"/>
          </p:cNvSpPr>
          <p:nvPr/>
        </p:nvSpPr>
        <p:spPr bwMode="auto">
          <a:xfrm>
            <a:off x="6480175" y="1997075"/>
            <a:ext cx="4764088" cy="2243138"/>
          </a:xfrm>
          <a:custGeom>
            <a:avLst/>
            <a:gdLst>
              <a:gd name="T0" fmla="*/ 645 w 1268"/>
              <a:gd name="T1" fmla="*/ 9 h 595"/>
              <a:gd name="T2" fmla="*/ 676 w 1268"/>
              <a:gd name="T3" fmla="*/ 157 h 595"/>
              <a:gd name="T4" fmla="*/ 905 w 1268"/>
              <a:gd name="T5" fmla="*/ 243 h 595"/>
              <a:gd name="T6" fmla="*/ 889 w 1268"/>
              <a:gd name="T7" fmla="*/ 155 h 595"/>
              <a:gd name="T8" fmla="*/ 972 w 1268"/>
              <a:gd name="T9" fmla="*/ 154 h 595"/>
              <a:gd name="T10" fmla="*/ 984 w 1268"/>
              <a:gd name="T11" fmla="*/ 265 h 595"/>
              <a:gd name="T12" fmla="*/ 1138 w 1268"/>
              <a:gd name="T13" fmla="*/ 331 h 595"/>
              <a:gd name="T14" fmla="*/ 1248 w 1268"/>
              <a:gd name="T15" fmla="*/ 302 h 595"/>
              <a:gd name="T16" fmla="*/ 1166 w 1268"/>
              <a:gd name="T17" fmla="*/ 565 h 595"/>
              <a:gd name="T18" fmla="*/ 745 w 1268"/>
              <a:gd name="T19" fmla="*/ 451 h 595"/>
              <a:gd name="T20" fmla="*/ 230 w 1268"/>
              <a:gd name="T21" fmla="*/ 536 h 595"/>
              <a:gd name="T22" fmla="*/ 94 w 1268"/>
              <a:gd name="T23" fmla="*/ 579 h 595"/>
              <a:gd name="T24" fmla="*/ 49 w 1268"/>
              <a:gd name="T25" fmla="*/ 381 h 595"/>
              <a:gd name="T26" fmla="*/ 93 w 1268"/>
              <a:gd name="T27" fmla="*/ 263 h 595"/>
              <a:gd name="T28" fmla="*/ 187 w 1268"/>
              <a:gd name="T29" fmla="*/ 332 h 595"/>
              <a:gd name="T30" fmla="*/ 294 w 1268"/>
              <a:gd name="T31" fmla="*/ 155 h 595"/>
              <a:gd name="T32" fmla="*/ 365 w 1268"/>
              <a:gd name="T33" fmla="*/ 138 h 595"/>
              <a:gd name="T34" fmla="*/ 387 w 1268"/>
              <a:gd name="T35" fmla="*/ 209 h 595"/>
              <a:gd name="T36" fmla="*/ 538 w 1268"/>
              <a:gd name="T37" fmla="*/ 230 h 595"/>
              <a:gd name="T38" fmla="*/ 567 w 1268"/>
              <a:gd name="T39" fmla="*/ 3 h 595"/>
              <a:gd name="T40" fmla="*/ 787 w 1268"/>
              <a:gd name="T41" fmla="*/ 424 h 595"/>
              <a:gd name="T42" fmla="*/ 1047 w 1268"/>
              <a:gd name="T43" fmla="*/ 498 h 595"/>
              <a:gd name="T44" fmla="*/ 478 w 1268"/>
              <a:gd name="T45" fmla="*/ 414 h 595"/>
              <a:gd name="T46" fmla="*/ 129 w 1268"/>
              <a:gd name="T47" fmla="*/ 549 h 595"/>
              <a:gd name="T48" fmla="*/ 711 w 1268"/>
              <a:gd name="T49" fmla="*/ 412 h 595"/>
              <a:gd name="T50" fmla="*/ 696 w 1268"/>
              <a:gd name="T51" fmla="*/ 366 h 595"/>
              <a:gd name="T52" fmla="*/ 961 w 1268"/>
              <a:gd name="T53" fmla="*/ 427 h 595"/>
              <a:gd name="T54" fmla="*/ 1162 w 1268"/>
              <a:gd name="T55" fmla="*/ 391 h 595"/>
              <a:gd name="T56" fmla="*/ 1003 w 1268"/>
              <a:gd name="T57" fmla="*/ 357 h 595"/>
              <a:gd name="T58" fmla="*/ 918 w 1268"/>
              <a:gd name="T59" fmla="*/ 281 h 595"/>
              <a:gd name="T60" fmla="*/ 645 w 1268"/>
              <a:gd name="T61" fmla="*/ 190 h 595"/>
              <a:gd name="T62" fmla="*/ 368 w 1268"/>
              <a:gd name="T63" fmla="*/ 274 h 595"/>
              <a:gd name="T64" fmla="*/ 219 w 1268"/>
              <a:gd name="T65" fmla="*/ 363 h 595"/>
              <a:gd name="T66" fmla="*/ 139 w 1268"/>
              <a:gd name="T67" fmla="*/ 362 h 595"/>
              <a:gd name="T68" fmla="*/ 122 w 1268"/>
              <a:gd name="T69" fmla="*/ 368 h 595"/>
              <a:gd name="T70" fmla="*/ 119 w 1268"/>
              <a:gd name="T71" fmla="*/ 380 h 595"/>
              <a:gd name="T72" fmla="*/ 113 w 1268"/>
              <a:gd name="T73" fmla="*/ 501 h 595"/>
              <a:gd name="T74" fmla="*/ 301 w 1268"/>
              <a:gd name="T75" fmla="*/ 425 h 595"/>
              <a:gd name="T76" fmla="*/ 601 w 1268"/>
              <a:gd name="T77" fmla="*/ 363 h 595"/>
              <a:gd name="T78" fmla="*/ 327 w 1268"/>
              <a:gd name="T79" fmla="*/ 187 h 595"/>
              <a:gd name="T80" fmla="*/ 275 w 1268"/>
              <a:gd name="T81" fmla="*/ 218 h 595"/>
              <a:gd name="T82" fmla="*/ 329 w 1268"/>
              <a:gd name="T83" fmla="*/ 176 h 595"/>
              <a:gd name="T84" fmla="*/ 918 w 1268"/>
              <a:gd name="T85" fmla="*/ 191 h 595"/>
              <a:gd name="T86" fmla="*/ 942 w 1268"/>
              <a:gd name="T87" fmla="*/ 244 h 595"/>
              <a:gd name="T88" fmla="*/ 980 w 1268"/>
              <a:gd name="T89" fmla="*/ 195 h 595"/>
              <a:gd name="T90" fmla="*/ 561 w 1268"/>
              <a:gd name="T91" fmla="*/ 81 h 595"/>
              <a:gd name="T92" fmla="*/ 672 w 1268"/>
              <a:gd name="T93" fmla="*/ 35 h 595"/>
              <a:gd name="T94" fmla="*/ 583 w 1268"/>
              <a:gd name="T95" fmla="*/ 34 h 595"/>
              <a:gd name="T96" fmla="*/ 75 w 1268"/>
              <a:gd name="T97" fmla="*/ 329 h 595"/>
              <a:gd name="T98" fmla="*/ 85 w 1268"/>
              <a:gd name="T99" fmla="*/ 354 h 595"/>
              <a:gd name="T100" fmla="*/ 1187 w 1268"/>
              <a:gd name="T101" fmla="*/ 309 h 595"/>
              <a:gd name="T102" fmla="*/ 1178 w 1268"/>
              <a:gd name="T103" fmla="*/ 354 h 595"/>
              <a:gd name="T104" fmla="*/ 1202 w 1268"/>
              <a:gd name="T105" fmla="*/ 334 h 5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68" h="595">
                <a:moveTo>
                  <a:pt x="573" y="0"/>
                </a:moveTo>
                <a:cubicBezTo>
                  <a:pt x="579" y="0"/>
                  <a:pt x="586" y="0"/>
                  <a:pt x="592" y="0"/>
                </a:cubicBezTo>
                <a:cubicBezTo>
                  <a:pt x="601" y="2"/>
                  <a:pt x="609" y="5"/>
                  <a:pt x="617" y="9"/>
                </a:cubicBezTo>
                <a:cubicBezTo>
                  <a:pt x="622" y="11"/>
                  <a:pt x="626" y="19"/>
                  <a:pt x="631" y="18"/>
                </a:cubicBezTo>
                <a:cubicBezTo>
                  <a:pt x="636" y="18"/>
                  <a:pt x="640" y="12"/>
                  <a:pt x="645" y="9"/>
                </a:cubicBezTo>
                <a:cubicBezTo>
                  <a:pt x="651" y="5"/>
                  <a:pt x="658" y="4"/>
                  <a:pt x="665" y="0"/>
                </a:cubicBezTo>
                <a:cubicBezTo>
                  <a:pt x="673" y="0"/>
                  <a:pt x="682" y="0"/>
                  <a:pt x="691" y="0"/>
                </a:cubicBezTo>
                <a:cubicBezTo>
                  <a:pt x="692" y="3"/>
                  <a:pt x="695" y="3"/>
                  <a:pt x="697" y="4"/>
                </a:cubicBezTo>
                <a:cubicBezTo>
                  <a:pt x="738" y="16"/>
                  <a:pt x="755" y="70"/>
                  <a:pt x="727" y="103"/>
                </a:cubicBezTo>
                <a:cubicBezTo>
                  <a:pt x="711" y="121"/>
                  <a:pt x="694" y="139"/>
                  <a:pt x="676" y="157"/>
                </a:cubicBezTo>
                <a:cubicBezTo>
                  <a:pt x="674" y="159"/>
                  <a:pt x="673" y="161"/>
                  <a:pt x="675" y="165"/>
                </a:cubicBezTo>
                <a:cubicBezTo>
                  <a:pt x="692" y="193"/>
                  <a:pt x="711" y="220"/>
                  <a:pt x="737" y="241"/>
                </a:cubicBezTo>
                <a:cubicBezTo>
                  <a:pt x="759" y="259"/>
                  <a:pt x="782" y="272"/>
                  <a:pt x="811" y="275"/>
                </a:cubicBezTo>
                <a:cubicBezTo>
                  <a:pt x="845" y="278"/>
                  <a:pt x="875" y="268"/>
                  <a:pt x="903" y="250"/>
                </a:cubicBezTo>
                <a:cubicBezTo>
                  <a:pt x="906" y="248"/>
                  <a:pt x="906" y="246"/>
                  <a:pt x="905" y="243"/>
                </a:cubicBezTo>
                <a:cubicBezTo>
                  <a:pt x="900" y="233"/>
                  <a:pt x="895" y="222"/>
                  <a:pt x="890" y="212"/>
                </a:cubicBezTo>
                <a:cubicBezTo>
                  <a:pt x="883" y="200"/>
                  <a:pt x="880" y="188"/>
                  <a:pt x="881" y="174"/>
                </a:cubicBezTo>
                <a:cubicBezTo>
                  <a:pt x="883" y="170"/>
                  <a:pt x="884" y="165"/>
                  <a:pt x="886" y="160"/>
                </a:cubicBezTo>
                <a:cubicBezTo>
                  <a:pt x="886" y="160"/>
                  <a:pt x="886" y="160"/>
                  <a:pt x="886" y="160"/>
                </a:cubicBezTo>
                <a:cubicBezTo>
                  <a:pt x="888" y="159"/>
                  <a:pt x="888" y="157"/>
                  <a:pt x="889" y="155"/>
                </a:cubicBezTo>
                <a:cubicBezTo>
                  <a:pt x="890" y="153"/>
                  <a:pt x="891" y="152"/>
                  <a:pt x="892" y="151"/>
                </a:cubicBezTo>
                <a:cubicBezTo>
                  <a:pt x="893" y="150"/>
                  <a:pt x="894" y="149"/>
                  <a:pt x="895" y="147"/>
                </a:cubicBezTo>
                <a:cubicBezTo>
                  <a:pt x="897" y="145"/>
                  <a:pt x="900" y="143"/>
                  <a:pt x="903" y="141"/>
                </a:cubicBezTo>
                <a:cubicBezTo>
                  <a:pt x="905" y="140"/>
                  <a:pt x="907" y="139"/>
                  <a:pt x="909" y="137"/>
                </a:cubicBezTo>
                <a:cubicBezTo>
                  <a:pt x="938" y="128"/>
                  <a:pt x="954" y="132"/>
                  <a:pt x="972" y="154"/>
                </a:cubicBezTo>
                <a:cubicBezTo>
                  <a:pt x="975" y="156"/>
                  <a:pt x="977" y="156"/>
                  <a:pt x="979" y="155"/>
                </a:cubicBezTo>
                <a:cubicBezTo>
                  <a:pt x="1000" y="149"/>
                  <a:pt x="1017" y="155"/>
                  <a:pt x="1032" y="170"/>
                </a:cubicBezTo>
                <a:cubicBezTo>
                  <a:pt x="1042" y="180"/>
                  <a:pt x="1046" y="194"/>
                  <a:pt x="1044" y="210"/>
                </a:cubicBezTo>
                <a:cubicBezTo>
                  <a:pt x="1041" y="229"/>
                  <a:pt x="1030" y="242"/>
                  <a:pt x="1013" y="250"/>
                </a:cubicBezTo>
                <a:cubicBezTo>
                  <a:pt x="1003" y="255"/>
                  <a:pt x="994" y="261"/>
                  <a:pt x="984" y="265"/>
                </a:cubicBezTo>
                <a:cubicBezTo>
                  <a:pt x="982" y="265"/>
                  <a:pt x="979" y="266"/>
                  <a:pt x="981" y="270"/>
                </a:cubicBezTo>
                <a:cubicBezTo>
                  <a:pt x="987" y="281"/>
                  <a:pt x="992" y="293"/>
                  <a:pt x="1000" y="303"/>
                </a:cubicBezTo>
                <a:cubicBezTo>
                  <a:pt x="1014" y="323"/>
                  <a:pt x="1031" y="339"/>
                  <a:pt x="1055" y="346"/>
                </a:cubicBezTo>
                <a:cubicBezTo>
                  <a:pt x="1083" y="354"/>
                  <a:pt x="1109" y="348"/>
                  <a:pt x="1135" y="337"/>
                </a:cubicBezTo>
                <a:cubicBezTo>
                  <a:pt x="1138" y="336"/>
                  <a:pt x="1138" y="334"/>
                  <a:pt x="1138" y="331"/>
                </a:cubicBezTo>
                <a:cubicBezTo>
                  <a:pt x="1137" y="325"/>
                  <a:pt x="1136" y="319"/>
                  <a:pt x="1135" y="313"/>
                </a:cubicBezTo>
                <a:cubicBezTo>
                  <a:pt x="1132" y="290"/>
                  <a:pt x="1144" y="270"/>
                  <a:pt x="1166" y="264"/>
                </a:cubicBezTo>
                <a:cubicBezTo>
                  <a:pt x="1187" y="258"/>
                  <a:pt x="1209" y="268"/>
                  <a:pt x="1218" y="289"/>
                </a:cubicBezTo>
                <a:cubicBezTo>
                  <a:pt x="1220" y="291"/>
                  <a:pt x="1221" y="293"/>
                  <a:pt x="1224" y="293"/>
                </a:cubicBezTo>
                <a:cubicBezTo>
                  <a:pt x="1233" y="294"/>
                  <a:pt x="1241" y="296"/>
                  <a:pt x="1248" y="302"/>
                </a:cubicBezTo>
                <a:cubicBezTo>
                  <a:pt x="1262" y="314"/>
                  <a:pt x="1268" y="329"/>
                  <a:pt x="1263" y="347"/>
                </a:cubicBezTo>
                <a:cubicBezTo>
                  <a:pt x="1259" y="364"/>
                  <a:pt x="1247" y="375"/>
                  <a:pt x="1230" y="379"/>
                </a:cubicBezTo>
                <a:cubicBezTo>
                  <a:pt x="1223" y="380"/>
                  <a:pt x="1216" y="382"/>
                  <a:pt x="1209" y="383"/>
                </a:cubicBezTo>
                <a:cubicBezTo>
                  <a:pt x="1204" y="383"/>
                  <a:pt x="1203" y="386"/>
                  <a:pt x="1202" y="390"/>
                </a:cubicBezTo>
                <a:cubicBezTo>
                  <a:pt x="1190" y="448"/>
                  <a:pt x="1178" y="507"/>
                  <a:pt x="1166" y="565"/>
                </a:cubicBezTo>
                <a:cubicBezTo>
                  <a:pt x="1164" y="577"/>
                  <a:pt x="1162" y="588"/>
                  <a:pt x="1152" y="595"/>
                </a:cubicBezTo>
                <a:cubicBezTo>
                  <a:pt x="1148" y="595"/>
                  <a:pt x="1144" y="595"/>
                  <a:pt x="1141" y="595"/>
                </a:cubicBezTo>
                <a:cubicBezTo>
                  <a:pt x="1137" y="592"/>
                  <a:pt x="1132" y="590"/>
                  <a:pt x="1128" y="588"/>
                </a:cubicBezTo>
                <a:cubicBezTo>
                  <a:pt x="1072" y="556"/>
                  <a:pt x="1014" y="528"/>
                  <a:pt x="953" y="506"/>
                </a:cubicBezTo>
                <a:cubicBezTo>
                  <a:pt x="886" y="481"/>
                  <a:pt x="816" y="463"/>
                  <a:pt x="745" y="451"/>
                </a:cubicBezTo>
                <a:cubicBezTo>
                  <a:pt x="723" y="447"/>
                  <a:pt x="700" y="444"/>
                  <a:pt x="677" y="442"/>
                </a:cubicBezTo>
                <a:cubicBezTo>
                  <a:pt x="659" y="441"/>
                  <a:pt x="641" y="437"/>
                  <a:pt x="622" y="438"/>
                </a:cubicBezTo>
                <a:cubicBezTo>
                  <a:pt x="594" y="440"/>
                  <a:pt x="567" y="443"/>
                  <a:pt x="539" y="447"/>
                </a:cubicBezTo>
                <a:cubicBezTo>
                  <a:pt x="478" y="455"/>
                  <a:pt x="418" y="469"/>
                  <a:pt x="359" y="487"/>
                </a:cubicBezTo>
                <a:cubicBezTo>
                  <a:pt x="315" y="501"/>
                  <a:pt x="272" y="517"/>
                  <a:pt x="230" y="536"/>
                </a:cubicBezTo>
                <a:cubicBezTo>
                  <a:pt x="193" y="553"/>
                  <a:pt x="156" y="572"/>
                  <a:pt x="120" y="593"/>
                </a:cubicBezTo>
                <a:cubicBezTo>
                  <a:pt x="115" y="595"/>
                  <a:pt x="109" y="595"/>
                  <a:pt x="104" y="593"/>
                </a:cubicBezTo>
                <a:cubicBezTo>
                  <a:pt x="104" y="593"/>
                  <a:pt x="103" y="593"/>
                  <a:pt x="103" y="593"/>
                </a:cubicBezTo>
                <a:cubicBezTo>
                  <a:pt x="103" y="592"/>
                  <a:pt x="102" y="592"/>
                  <a:pt x="102" y="592"/>
                </a:cubicBezTo>
                <a:cubicBezTo>
                  <a:pt x="98" y="588"/>
                  <a:pt x="96" y="584"/>
                  <a:pt x="94" y="579"/>
                </a:cubicBezTo>
                <a:cubicBezTo>
                  <a:pt x="94" y="572"/>
                  <a:pt x="92" y="566"/>
                  <a:pt x="90" y="559"/>
                </a:cubicBezTo>
                <a:cubicBezTo>
                  <a:pt x="91" y="558"/>
                  <a:pt x="90" y="556"/>
                  <a:pt x="90" y="554"/>
                </a:cubicBezTo>
                <a:cubicBezTo>
                  <a:pt x="85" y="532"/>
                  <a:pt x="80" y="509"/>
                  <a:pt x="75" y="487"/>
                </a:cubicBezTo>
                <a:cubicBezTo>
                  <a:pt x="69" y="454"/>
                  <a:pt x="62" y="421"/>
                  <a:pt x="56" y="388"/>
                </a:cubicBezTo>
                <a:cubicBezTo>
                  <a:pt x="55" y="384"/>
                  <a:pt x="53" y="382"/>
                  <a:pt x="49" y="381"/>
                </a:cubicBezTo>
                <a:cubicBezTo>
                  <a:pt x="44" y="381"/>
                  <a:pt x="39" y="380"/>
                  <a:pt x="35" y="379"/>
                </a:cubicBezTo>
                <a:cubicBezTo>
                  <a:pt x="14" y="374"/>
                  <a:pt x="0" y="356"/>
                  <a:pt x="0" y="334"/>
                </a:cubicBezTo>
                <a:cubicBezTo>
                  <a:pt x="1" y="313"/>
                  <a:pt x="17" y="295"/>
                  <a:pt x="38" y="293"/>
                </a:cubicBezTo>
                <a:cubicBezTo>
                  <a:pt x="43" y="293"/>
                  <a:pt x="45" y="291"/>
                  <a:pt x="48" y="286"/>
                </a:cubicBezTo>
                <a:cubicBezTo>
                  <a:pt x="57" y="269"/>
                  <a:pt x="73" y="260"/>
                  <a:pt x="93" y="263"/>
                </a:cubicBezTo>
                <a:cubicBezTo>
                  <a:pt x="107" y="265"/>
                  <a:pt x="123" y="275"/>
                  <a:pt x="128" y="296"/>
                </a:cubicBezTo>
                <a:cubicBezTo>
                  <a:pt x="130" y="304"/>
                  <a:pt x="129" y="311"/>
                  <a:pt x="128" y="319"/>
                </a:cubicBezTo>
                <a:cubicBezTo>
                  <a:pt x="128" y="321"/>
                  <a:pt x="126" y="324"/>
                  <a:pt x="130" y="325"/>
                </a:cubicBezTo>
                <a:cubicBezTo>
                  <a:pt x="138" y="328"/>
                  <a:pt x="146" y="329"/>
                  <a:pt x="154" y="331"/>
                </a:cubicBezTo>
                <a:cubicBezTo>
                  <a:pt x="165" y="332"/>
                  <a:pt x="176" y="332"/>
                  <a:pt x="187" y="332"/>
                </a:cubicBezTo>
                <a:cubicBezTo>
                  <a:pt x="232" y="331"/>
                  <a:pt x="267" y="312"/>
                  <a:pt x="292" y="274"/>
                </a:cubicBezTo>
                <a:cubicBezTo>
                  <a:pt x="295" y="269"/>
                  <a:pt x="294" y="267"/>
                  <a:pt x="290" y="265"/>
                </a:cubicBezTo>
                <a:cubicBezTo>
                  <a:pt x="279" y="259"/>
                  <a:pt x="268" y="253"/>
                  <a:pt x="257" y="247"/>
                </a:cubicBezTo>
                <a:cubicBezTo>
                  <a:pt x="245" y="240"/>
                  <a:pt x="236" y="230"/>
                  <a:pt x="233" y="216"/>
                </a:cubicBezTo>
                <a:cubicBezTo>
                  <a:pt x="222" y="178"/>
                  <a:pt x="256" y="145"/>
                  <a:pt x="294" y="155"/>
                </a:cubicBezTo>
                <a:cubicBezTo>
                  <a:pt x="299" y="156"/>
                  <a:pt x="302" y="156"/>
                  <a:pt x="304" y="151"/>
                </a:cubicBezTo>
                <a:cubicBezTo>
                  <a:pt x="307" y="147"/>
                  <a:pt x="312" y="144"/>
                  <a:pt x="316" y="141"/>
                </a:cubicBezTo>
                <a:cubicBezTo>
                  <a:pt x="329" y="132"/>
                  <a:pt x="344" y="131"/>
                  <a:pt x="359" y="134"/>
                </a:cubicBezTo>
                <a:cubicBezTo>
                  <a:pt x="360" y="135"/>
                  <a:pt x="360" y="135"/>
                  <a:pt x="360" y="135"/>
                </a:cubicBezTo>
                <a:cubicBezTo>
                  <a:pt x="362" y="136"/>
                  <a:pt x="364" y="137"/>
                  <a:pt x="365" y="138"/>
                </a:cubicBezTo>
                <a:cubicBezTo>
                  <a:pt x="371" y="139"/>
                  <a:pt x="374" y="145"/>
                  <a:pt x="380" y="146"/>
                </a:cubicBezTo>
                <a:cubicBezTo>
                  <a:pt x="381" y="146"/>
                  <a:pt x="381" y="146"/>
                  <a:pt x="381" y="146"/>
                </a:cubicBezTo>
                <a:cubicBezTo>
                  <a:pt x="382" y="152"/>
                  <a:pt x="386" y="155"/>
                  <a:pt x="389" y="160"/>
                </a:cubicBezTo>
                <a:cubicBezTo>
                  <a:pt x="391" y="165"/>
                  <a:pt x="392" y="170"/>
                  <a:pt x="394" y="174"/>
                </a:cubicBezTo>
                <a:cubicBezTo>
                  <a:pt x="395" y="187"/>
                  <a:pt x="393" y="198"/>
                  <a:pt x="387" y="209"/>
                </a:cubicBezTo>
                <a:cubicBezTo>
                  <a:pt x="382" y="217"/>
                  <a:pt x="379" y="225"/>
                  <a:pt x="375" y="233"/>
                </a:cubicBezTo>
                <a:cubicBezTo>
                  <a:pt x="373" y="237"/>
                  <a:pt x="374" y="238"/>
                  <a:pt x="377" y="240"/>
                </a:cubicBezTo>
                <a:cubicBezTo>
                  <a:pt x="395" y="251"/>
                  <a:pt x="413" y="259"/>
                  <a:pt x="434" y="263"/>
                </a:cubicBezTo>
                <a:cubicBezTo>
                  <a:pt x="445" y="265"/>
                  <a:pt x="456" y="267"/>
                  <a:pt x="467" y="265"/>
                </a:cubicBezTo>
                <a:cubicBezTo>
                  <a:pt x="494" y="261"/>
                  <a:pt x="518" y="249"/>
                  <a:pt x="538" y="230"/>
                </a:cubicBezTo>
                <a:cubicBezTo>
                  <a:pt x="557" y="211"/>
                  <a:pt x="573" y="188"/>
                  <a:pt x="586" y="165"/>
                </a:cubicBezTo>
                <a:cubicBezTo>
                  <a:pt x="589" y="161"/>
                  <a:pt x="588" y="159"/>
                  <a:pt x="585" y="156"/>
                </a:cubicBezTo>
                <a:cubicBezTo>
                  <a:pt x="576" y="146"/>
                  <a:pt x="567" y="137"/>
                  <a:pt x="558" y="127"/>
                </a:cubicBezTo>
                <a:cubicBezTo>
                  <a:pt x="549" y="118"/>
                  <a:pt x="540" y="109"/>
                  <a:pt x="533" y="99"/>
                </a:cubicBezTo>
                <a:cubicBezTo>
                  <a:pt x="508" y="64"/>
                  <a:pt x="526" y="14"/>
                  <a:pt x="567" y="3"/>
                </a:cubicBezTo>
                <a:cubicBezTo>
                  <a:pt x="569" y="2"/>
                  <a:pt x="571" y="2"/>
                  <a:pt x="573" y="0"/>
                </a:cubicBezTo>
                <a:close/>
                <a:moveTo>
                  <a:pt x="729" y="414"/>
                </a:moveTo>
                <a:cubicBezTo>
                  <a:pt x="730" y="415"/>
                  <a:pt x="732" y="415"/>
                  <a:pt x="734" y="415"/>
                </a:cubicBezTo>
                <a:cubicBezTo>
                  <a:pt x="736" y="415"/>
                  <a:pt x="738" y="416"/>
                  <a:pt x="739" y="416"/>
                </a:cubicBezTo>
                <a:cubicBezTo>
                  <a:pt x="755" y="417"/>
                  <a:pt x="771" y="421"/>
                  <a:pt x="787" y="424"/>
                </a:cubicBezTo>
                <a:cubicBezTo>
                  <a:pt x="841" y="435"/>
                  <a:pt x="895" y="449"/>
                  <a:pt x="947" y="468"/>
                </a:cubicBezTo>
                <a:cubicBezTo>
                  <a:pt x="1010" y="490"/>
                  <a:pt x="1070" y="517"/>
                  <a:pt x="1129" y="549"/>
                </a:cubicBezTo>
                <a:cubicBezTo>
                  <a:pt x="1133" y="551"/>
                  <a:pt x="1135" y="550"/>
                  <a:pt x="1135" y="545"/>
                </a:cubicBezTo>
                <a:cubicBezTo>
                  <a:pt x="1135" y="542"/>
                  <a:pt x="1133" y="541"/>
                  <a:pt x="1131" y="541"/>
                </a:cubicBezTo>
                <a:cubicBezTo>
                  <a:pt x="1104" y="525"/>
                  <a:pt x="1075" y="511"/>
                  <a:pt x="1047" y="498"/>
                </a:cubicBezTo>
                <a:cubicBezTo>
                  <a:pt x="1018" y="485"/>
                  <a:pt x="988" y="473"/>
                  <a:pt x="958" y="463"/>
                </a:cubicBezTo>
                <a:cubicBezTo>
                  <a:pt x="900" y="442"/>
                  <a:pt x="840" y="425"/>
                  <a:pt x="779" y="414"/>
                </a:cubicBezTo>
                <a:cubicBezTo>
                  <a:pt x="746" y="408"/>
                  <a:pt x="714" y="403"/>
                  <a:pt x="681" y="399"/>
                </a:cubicBezTo>
                <a:cubicBezTo>
                  <a:pt x="653" y="397"/>
                  <a:pt x="626" y="394"/>
                  <a:pt x="598" y="397"/>
                </a:cubicBezTo>
                <a:cubicBezTo>
                  <a:pt x="558" y="401"/>
                  <a:pt x="517" y="406"/>
                  <a:pt x="478" y="414"/>
                </a:cubicBezTo>
                <a:cubicBezTo>
                  <a:pt x="409" y="427"/>
                  <a:pt x="342" y="446"/>
                  <a:pt x="276" y="471"/>
                </a:cubicBezTo>
                <a:cubicBezTo>
                  <a:pt x="234" y="487"/>
                  <a:pt x="192" y="506"/>
                  <a:pt x="152" y="527"/>
                </a:cubicBezTo>
                <a:cubicBezTo>
                  <a:pt x="143" y="531"/>
                  <a:pt x="134" y="536"/>
                  <a:pt x="126" y="541"/>
                </a:cubicBezTo>
                <a:cubicBezTo>
                  <a:pt x="121" y="543"/>
                  <a:pt x="122" y="546"/>
                  <a:pt x="123" y="549"/>
                </a:cubicBezTo>
                <a:cubicBezTo>
                  <a:pt x="125" y="553"/>
                  <a:pt x="127" y="550"/>
                  <a:pt x="129" y="549"/>
                </a:cubicBezTo>
                <a:cubicBezTo>
                  <a:pt x="155" y="535"/>
                  <a:pt x="181" y="522"/>
                  <a:pt x="208" y="509"/>
                </a:cubicBezTo>
                <a:cubicBezTo>
                  <a:pt x="263" y="484"/>
                  <a:pt x="320" y="463"/>
                  <a:pt x="379" y="446"/>
                </a:cubicBezTo>
                <a:cubicBezTo>
                  <a:pt x="437" y="430"/>
                  <a:pt x="495" y="418"/>
                  <a:pt x="555" y="411"/>
                </a:cubicBezTo>
                <a:cubicBezTo>
                  <a:pt x="590" y="407"/>
                  <a:pt x="624" y="402"/>
                  <a:pt x="659" y="406"/>
                </a:cubicBezTo>
                <a:cubicBezTo>
                  <a:pt x="677" y="408"/>
                  <a:pt x="694" y="410"/>
                  <a:pt x="711" y="412"/>
                </a:cubicBezTo>
                <a:cubicBezTo>
                  <a:pt x="714" y="412"/>
                  <a:pt x="717" y="412"/>
                  <a:pt x="720" y="412"/>
                </a:cubicBezTo>
                <a:cubicBezTo>
                  <a:pt x="721" y="412"/>
                  <a:pt x="722" y="413"/>
                  <a:pt x="723" y="413"/>
                </a:cubicBezTo>
                <a:cubicBezTo>
                  <a:pt x="725" y="414"/>
                  <a:pt x="726" y="414"/>
                  <a:pt x="728" y="413"/>
                </a:cubicBezTo>
                <a:lnTo>
                  <a:pt x="729" y="414"/>
                </a:lnTo>
                <a:close/>
                <a:moveTo>
                  <a:pt x="696" y="366"/>
                </a:moveTo>
                <a:cubicBezTo>
                  <a:pt x="699" y="367"/>
                  <a:pt x="702" y="368"/>
                  <a:pt x="705" y="367"/>
                </a:cubicBezTo>
                <a:cubicBezTo>
                  <a:pt x="705" y="368"/>
                  <a:pt x="706" y="368"/>
                  <a:pt x="707" y="368"/>
                </a:cubicBezTo>
                <a:cubicBezTo>
                  <a:pt x="721" y="370"/>
                  <a:pt x="735" y="372"/>
                  <a:pt x="750" y="374"/>
                </a:cubicBezTo>
                <a:cubicBezTo>
                  <a:pt x="778" y="379"/>
                  <a:pt x="806" y="384"/>
                  <a:pt x="834" y="391"/>
                </a:cubicBezTo>
                <a:cubicBezTo>
                  <a:pt x="877" y="400"/>
                  <a:pt x="919" y="414"/>
                  <a:pt x="961" y="427"/>
                </a:cubicBezTo>
                <a:cubicBezTo>
                  <a:pt x="962" y="428"/>
                  <a:pt x="963" y="428"/>
                  <a:pt x="964" y="428"/>
                </a:cubicBezTo>
                <a:cubicBezTo>
                  <a:pt x="1023" y="450"/>
                  <a:pt x="1081" y="475"/>
                  <a:pt x="1137" y="505"/>
                </a:cubicBezTo>
                <a:cubicBezTo>
                  <a:pt x="1141" y="507"/>
                  <a:pt x="1143" y="507"/>
                  <a:pt x="1144" y="501"/>
                </a:cubicBezTo>
                <a:cubicBezTo>
                  <a:pt x="1151" y="466"/>
                  <a:pt x="1159" y="431"/>
                  <a:pt x="1166" y="396"/>
                </a:cubicBezTo>
                <a:cubicBezTo>
                  <a:pt x="1167" y="392"/>
                  <a:pt x="1166" y="391"/>
                  <a:pt x="1162" y="391"/>
                </a:cubicBezTo>
                <a:cubicBezTo>
                  <a:pt x="1151" y="391"/>
                  <a:pt x="1145" y="386"/>
                  <a:pt x="1144" y="375"/>
                </a:cubicBezTo>
                <a:cubicBezTo>
                  <a:pt x="1144" y="371"/>
                  <a:pt x="1143" y="370"/>
                  <a:pt x="1139" y="372"/>
                </a:cubicBezTo>
                <a:cubicBezTo>
                  <a:pt x="1117" y="380"/>
                  <a:pt x="1095" y="385"/>
                  <a:pt x="1072" y="384"/>
                </a:cubicBezTo>
                <a:cubicBezTo>
                  <a:pt x="1056" y="382"/>
                  <a:pt x="1040" y="379"/>
                  <a:pt x="1025" y="371"/>
                </a:cubicBezTo>
                <a:cubicBezTo>
                  <a:pt x="1017" y="367"/>
                  <a:pt x="1010" y="362"/>
                  <a:pt x="1003" y="357"/>
                </a:cubicBezTo>
                <a:cubicBezTo>
                  <a:pt x="1002" y="357"/>
                  <a:pt x="1002" y="357"/>
                  <a:pt x="1002" y="356"/>
                </a:cubicBezTo>
                <a:cubicBezTo>
                  <a:pt x="980" y="338"/>
                  <a:pt x="965" y="315"/>
                  <a:pt x="953" y="289"/>
                </a:cubicBezTo>
                <a:cubicBezTo>
                  <a:pt x="950" y="285"/>
                  <a:pt x="949" y="285"/>
                  <a:pt x="945" y="287"/>
                </a:cubicBezTo>
                <a:cubicBezTo>
                  <a:pt x="935" y="291"/>
                  <a:pt x="930" y="290"/>
                  <a:pt x="923" y="282"/>
                </a:cubicBezTo>
                <a:cubicBezTo>
                  <a:pt x="922" y="279"/>
                  <a:pt x="920" y="279"/>
                  <a:pt x="918" y="281"/>
                </a:cubicBezTo>
                <a:cubicBezTo>
                  <a:pt x="912" y="284"/>
                  <a:pt x="906" y="288"/>
                  <a:pt x="899" y="291"/>
                </a:cubicBezTo>
                <a:cubicBezTo>
                  <a:pt x="869" y="306"/>
                  <a:pt x="837" y="313"/>
                  <a:pt x="804" y="308"/>
                </a:cubicBezTo>
                <a:cubicBezTo>
                  <a:pt x="766" y="303"/>
                  <a:pt x="735" y="285"/>
                  <a:pt x="707" y="260"/>
                </a:cubicBezTo>
                <a:cubicBezTo>
                  <a:pt x="686" y="240"/>
                  <a:pt x="667" y="217"/>
                  <a:pt x="652" y="192"/>
                </a:cubicBezTo>
                <a:cubicBezTo>
                  <a:pt x="650" y="189"/>
                  <a:pt x="649" y="185"/>
                  <a:pt x="645" y="190"/>
                </a:cubicBezTo>
                <a:cubicBezTo>
                  <a:pt x="636" y="199"/>
                  <a:pt x="626" y="199"/>
                  <a:pt x="617" y="190"/>
                </a:cubicBezTo>
                <a:cubicBezTo>
                  <a:pt x="614" y="186"/>
                  <a:pt x="613" y="187"/>
                  <a:pt x="610" y="191"/>
                </a:cubicBezTo>
                <a:cubicBezTo>
                  <a:pt x="594" y="218"/>
                  <a:pt x="575" y="243"/>
                  <a:pt x="551" y="263"/>
                </a:cubicBezTo>
                <a:cubicBezTo>
                  <a:pt x="523" y="286"/>
                  <a:pt x="491" y="299"/>
                  <a:pt x="454" y="299"/>
                </a:cubicBezTo>
                <a:cubicBezTo>
                  <a:pt x="423" y="299"/>
                  <a:pt x="395" y="289"/>
                  <a:pt x="368" y="274"/>
                </a:cubicBezTo>
                <a:cubicBezTo>
                  <a:pt x="359" y="269"/>
                  <a:pt x="358" y="269"/>
                  <a:pt x="353" y="279"/>
                </a:cubicBezTo>
                <a:cubicBezTo>
                  <a:pt x="349" y="287"/>
                  <a:pt x="340" y="291"/>
                  <a:pt x="332" y="287"/>
                </a:cubicBezTo>
                <a:cubicBezTo>
                  <a:pt x="326" y="284"/>
                  <a:pt x="324" y="286"/>
                  <a:pt x="321" y="291"/>
                </a:cubicBezTo>
                <a:cubicBezTo>
                  <a:pt x="303" y="320"/>
                  <a:pt x="278" y="341"/>
                  <a:pt x="246" y="354"/>
                </a:cubicBezTo>
                <a:cubicBezTo>
                  <a:pt x="237" y="358"/>
                  <a:pt x="228" y="359"/>
                  <a:pt x="219" y="363"/>
                </a:cubicBezTo>
                <a:cubicBezTo>
                  <a:pt x="216" y="363"/>
                  <a:pt x="213" y="362"/>
                  <a:pt x="211" y="364"/>
                </a:cubicBezTo>
                <a:cubicBezTo>
                  <a:pt x="206" y="364"/>
                  <a:pt x="201" y="365"/>
                  <a:pt x="196" y="365"/>
                </a:cubicBezTo>
                <a:cubicBezTo>
                  <a:pt x="183" y="366"/>
                  <a:pt x="170" y="364"/>
                  <a:pt x="158" y="365"/>
                </a:cubicBezTo>
                <a:cubicBezTo>
                  <a:pt x="157" y="365"/>
                  <a:pt x="157" y="365"/>
                  <a:pt x="157" y="365"/>
                </a:cubicBezTo>
                <a:cubicBezTo>
                  <a:pt x="151" y="364"/>
                  <a:pt x="145" y="363"/>
                  <a:pt x="139" y="362"/>
                </a:cubicBezTo>
                <a:cubicBezTo>
                  <a:pt x="138" y="361"/>
                  <a:pt x="137" y="361"/>
                  <a:pt x="135" y="361"/>
                </a:cubicBezTo>
                <a:cubicBezTo>
                  <a:pt x="134" y="360"/>
                  <a:pt x="131" y="360"/>
                  <a:pt x="129" y="360"/>
                </a:cubicBezTo>
                <a:cubicBezTo>
                  <a:pt x="129" y="360"/>
                  <a:pt x="128" y="359"/>
                  <a:pt x="128" y="359"/>
                </a:cubicBezTo>
                <a:cubicBezTo>
                  <a:pt x="127" y="359"/>
                  <a:pt x="126" y="359"/>
                  <a:pt x="125" y="359"/>
                </a:cubicBezTo>
                <a:cubicBezTo>
                  <a:pt x="120" y="360"/>
                  <a:pt x="122" y="364"/>
                  <a:pt x="122" y="368"/>
                </a:cubicBezTo>
                <a:cubicBezTo>
                  <a:pt x="122" y="369"/>
                  <a:pt x="121" y="371"/>
                  <a:pt x="121" y="373"/>
                </a:cubicBezTo>
                <a:cubicBezTo>
                  <a:pt x="120" y="374"/>
                  <a:pt x="120" y="376"/>
                  <a:pt x="121" y="377"/>
                </a:cubicBezTo>
                <a:cubicBezTo>
                  <a:pt x="121" y="377"/>
                  <a:pt x="121" y="377"/>
                  <a:pt x="121" y="377"/>
                </a:cubicBezTo>
                <a:cubicBezTo>
                  <a:pt x="121" y="377"/>
                  <a:pt x="121" y="378"/>
                  <a:pt x="121" y="378"/>
                </a:cubicBezTo>
                <a:cubicBezTo>
                  <a:pt x="120" y="379"/>
                  <a:pt x="119" y="379"/>
                  <a:pt x="119" y="380"/>
                </a:cubicBezTo>
                <a:cubicBezTo>
                  <a:pt x="116" y="389"/>
                  <a:pt x="109" y="392"/>
                  <a:pt x="100" y="391"/>
                </a:cubicBezTo>
                <a:cubicBezTo>
                  <a:pt x="99" y="391"/>
                  <a:pt x="98" y="391"/>
                  <a:pt x="97" y="391"/>
                </a:cubicBezTo>
                <a:cubicBezTo>
                  <a:pt x="90" y="389"/>
                  <a:pt x="90" y="389"/>
                  <a:pt x="92" y="396"/>
                </a:cubicBezTo>
                <a:cubicBezTo>
                  <a:pt x="95" y="412"/>
                  <a:pt x="98" y="428"/>
                  <a:pt x="101" y="444"/>
                </a:cubicBezTo>
                <a:cubicBezTo>
                  <a:pt x="104" y="463"/>
                  <a:pt x="109" y="482"/>
                  <a:pt x="113" y="501"/>
                </a:cubicBezTo>
                <a:cubicBezTo>
                  <a:pt x="115" y="508"/>
                  <a:pt x="116" y="507"/>
                  <a:pt x="121" y="505"/>
                </a:cubicBezTo>
                <a:cubicBezTo>
                  <a:pt x="165" y="481"/>
                  <a:pt x="211" y="460"/>
                  <a:pt x="258" y="442"/>
                </a:cubicBezTo>
                <a:cubicBezTo>
                  <a:pt x="270" y="437"/>
                  <a:pt x="283" y="433"/>
                  <a:pt x="295" y="427"/>
                </a:cubicBezTo>
                <a:cubicBezTo>
                  <a:pt x="297" y="428"/>
                  <a:pt x="298" y="427"/>
                  <a:pt x="300" y="426"/>
                </a:cubicBezTo>
                <a:cubicBezTo>
                  <a:pt x="300" y="426"/>
                  <a:pt x="301" y="425"/>
                  <a:pt x="301" y="425"/>
                </a:cubicBezTo>
                <a:cubicBezTo>
                  <a:pt x="302" y="425"/>
                  <a:pt x="303" y="425"/>
                  <a:pt x="303" y="425"/>
                </a:cubicBezTo>
                <a:cubicBezTo>
                  <a:pt x="309" y="423"/>
                  <a:pt x="314" y="422"/>
                  <a:pt x="320" y="420"/>
                </a:cubicBezTo>
                <a:cubicBezTo>
                  <a:pt x="362" y="406"/>
                  <a:pt x="404" y="395"/>
                  <a:pt x="448" y="385"/>
                </a:cubicBezTo>
                <a:cubicBezTo>
                  <a:pt x="476" y="379"/>
                  <a:pt x="505" y="374"/>
                  <a:pt x="534" y="370"/>
                </a:cubicBezTo>
                <a:cubicBezTo>
                  <a:pt x="557" y="367"/>
                  <a:pt x="579" y="365"/>
                  <a:pt x="601" y="363"/>
                </a:cubicBezTo>
                <a:cubicBezTo>
                  <a:pt x="616" y="362"/>
                  <a:pt x="631" y="361"/>
                  <a:pt x="646" y="362"/>
                </a:cubicBezTo>
                <a:cubicBezTo>
                  <a:pt x="662" y="363"/>
                  <a:pt x="678" y="366"/>
                  <a:pt x="695" y="366"/>
                </a:cubicBezTo>
                <a:cubicBezTo>
                  <a:pt x="695" y="366"/>
                  <a:pt x="695" y="366"/>
                  <a:pt x="696" y="366"/>
                </a:cubicBezTo>
                <a:close/>
                <a:moveTo>
                  <a:pt x="329" y="176"/>
                </a:moveTo>
                <a:cubicBezTo>
                  <a:pt x="327" y="179"/>
                  <a:pt x="327" y="183"/>
                  <a:pt x="327" y="187"/>
                </a:cubicBezTo>
                <a:cubicBezTo>
                  <a:pt x="328" y="192"/>
                  <a:pt x="326" y="197"/>
                  <a:pt x="322" y="201"/>
                </a:cubicBezTo>
                <a:cubicBezTo>
                  <a:pt x="313" y="208"/>
                  <a:pt x="302" y="206"/>
                  <a:pt x="296" y="195"/>
                </a:cubicBezTo>
                <a:cubicBezTo>
                  <a:pt x="291" y="188"/>
                  <a:pt x="285" y="185"/>
                  <a:pt x="277" y="187"/>
                </a:cubicBezTo>
                <a:cubicBezTo>
                  <a:pt x="271" y="188"/>
                  <a:pt x="266" y="194"/>
                  <a:pt x="265" y="200"/>
                </a:cubicBezTo>
                <a:cubicBezTo>
                  <a:pt x="264" y="208"/>
                  <a:pt x="267" y="214"/>
                  <a:pt x="275" y="218"/>
                </a:cubicBezTo>
                <a:cubicBezTo>
                  <a:pt x="291" y="227"/>
                  <a:pt x="308" y="237"/>
                  <a:pt x="325" y="246"/>
                </a:cubicBezTo>
                <a:cubicBezTo>
                  <a:pt x="329" y="248"/>
                  <a:pt x="331" y="248"/>
                  <a:pt x="333" y="244"/>
                </a:cubicBezTo>
                <a:cubicBezTo>
                  <a:pt x="341" y="226"/>
                  <a:pt x="350" y="208"/>
                  <a:pt x="358" y="190"/>
                </a:cubicBezTo>
                <a:cubicBezTo>
                  <a:pt x="363" y="181"/>
                  <a:pt x="359" y="172"/>
                  <a:pt x="350" y="168"/>
                </a:cubicBezTo>
                <a:cubicBezTo>
                  <a:pt x="343" y="164"/>
                  <a:pt x="332" y="168"/>
                  <a:pt x="329" y="176"/>
                </a:cubicBezTo>
                <a:close/>
                <a:moveTo>
                  <a:pt x="936" y="168"/>
                </a:moveTo>
                <a:cubicBezTo>
                  <a:pt x="929" y="163"/>
                  <a:pt x="924" y="168"/>
                  <a:pt x="919" y="172"/>
                </a:cubicBezTo>
                <a:cubicBezTo>
                  <a:pt x="915" y="176"/>
                  <a:pt x="914" y="182"/>
                  <a:pt x="916" y="188"/>
                </a:cubicBezTo>
                <a:cubicBezTo>
                  <a:pt x="917" y="189"/>
                  <a:pt x="917" y="189"/>
                  <a:pt x="917" y="189"/>
                </a:cubicBezTo>
                <a:cubicBezTo>
                  <a:pt x="917" y="190"/>
                  <a:pt x="917" y="190"/>
                  <a:pt x="918" y="191"/>
                </a:cubicBezTo>
                <a:cubicBezTo>
                  <a:pt x="918" y="191"/>
                  <a:pt x="918" y="192"/>
                  <a:pt x="918" y="192"/>
                </a:cubicBezTo>
                <a:cubicBezTo>
                  <a:pt x="918" y="192"/>
                  <a:pt x="919" y="193"/>
                  <a:pt x="919" y="193"/>
                </a:cubicBezTo>
                <a:cubicBezTo>
                  <a:pt x="919" y="194"/>
                  <a:pt x="919" y="194"/>
                  <a:pt x="919" y="194"/>
                </a:cubicBezTo>
                <a:cubicBezTo>
                  <a:pt x="920" y="195"/>
                  <a:pt x="920" y="195"/>
                  <a:pt x="920" y="196"/>
                </a:cubicBezTo>
                <a:cubicBezTo>
                  <a:pt x="928" y="212"/>
                  <a:pt x="935" y="228"/>
                  <a:pt x="942" y="244"/>
                </a:cubicBezTo>
                <a:cubicBezTo>
                  <a:pt x="944" y="248"/>
                  <a:pt x="946" y="248"/>
                  <a:pt x="949" y="246"/>
                </a:cubicBezTo>
                <a:cubicBezTo>
                  <a:pt x="966" y="237"/>
                  <a:pt x="984" y="227"/>
                  <a:pt x="1001" y="218"/>
                </a:cubicBezTo>
                <a:cubicBezTo>
                  <a:pt x="1008" y="214"/>
                  <a:pt x="1012" y="207"/>
                  <a:pt x="1010" y="201"/>
                </a:cubicBezTo>
                <a:cubicBezTo>
                  <a:pt x="1009" y="194"/>
                  <a:pt x="1004" y="188"/>
                  <a:pt x="998" y="187"/>
                </a:cubicBezTo>
                <a:cubicBezTo>
                  <a:pt x="991" y="186"/>
                  <a:pt x="984" y="188"/>
                  <a:pt x="980" y="195"/>
                </a:cubicBezTo>
                <a:cubicBezTo>
                  <a:pt x="974" y="204"/>
                  <a:pt x="968" y="207"/>
                  <a:pt x="959" y="204"/>
                </a:cubicBezTo>
                <a:cubicBezTo>
                  <a:pt x="951" y="202"/>
                  <a:pt x="947" y="195"/>
                  <a:pt x="948" y="185"/>
                </a:cubicBezTo>
                <a:cubicBezTo>
                  <a:pt x="948" y="175"/>
                  <a:pt x="946" y="172"/>
                  <a:pt x="936" y="168"/>
                </a:cubicBezTo>
                <a:close/>
                <a:moveTo>
                  <a:pt x="555" y="66"/>
                </a:moveTo>
                <a:cubicBezTo>
                  <a:pt x="555" y="70"/>
                  <a:pt x="557" y="76"/>
                  <a:pt x="561" y="81"/>
                </a:cubicBezTo>
                <a:cubicBezTo>
                  <a:pt x="583" y="105"/>
                  <a:pt x="605" y="128"/>
                  <a:pt x="627" y="151"/>
                </a:cubicBezTo>
                <a:cubicBezTo>
                  <a:pt x="631" y="155"/>
                  <a:pt x="632" y="154"/>
                  <a:pt x="635" y="151"/>
                </a:cubicBezTo>
                <a:cubicBezTo>
                  <a:pt x="656" y="129"/>
                  <a:pt x="677" y="106"/>
                  <a:pt x="698" y="84"/>
                </a:cubicBezTo>
                <a:cubicBezTo>
                  <a:pt x="709" y="73"/>
                  <a:pt x="710" y="57"/>
                  <a:pt x="700" y="45"/>
                </a:cubicBezTo>
                <a:cubicBezTo>
                  <a:pt x="693" y="36"/>
                  <a:pt x="683" y="32"/>
                  <a:pt x="672" y="35"/>
                </a:cubicBezTo>
                <a:cubicBezTo>
                  <a:pt x="659" y="37"/>
                  <a:pt x="652" y="45"/>
                  <a:pt x="648" y="57"/>
                </a:cubicBezTo>
                <a:cubicBezTo>
                  <a:pt x="647" y="60"/>
                  <a:pt x="647" y="63"/>
                  <a:pt x="645" y="66"/>
                </a:cubicBezTo>
                <a:cubicBezTo>
                  <a:pt x="641" y="72"/>
                  <a:pt x="635" y="74"/>
                  <a:pt x="628" y="73"/>
                </a:cubicBezTo>
                <a:cubicBezTo>
                  <a:pt x="620" y="71"/>
                  <a:pt x="615" y="66"/>
                  <a:pt x="614" y="58"/>
                </a:cubicBezTo>
                <a:cubicBezTo>
                  <a:pt x="611" y="43"/>
                  <a:pt x="596" y="32"/>
                  <a:pt x="583" y="34"/>
                </a:cubicBezTo>
                <a:cubicBezTo>
                  <a:pt x="567" y="36"/>
                  <a:pt x="555" y="48"/>
                  <a:pt x="555" y="66"/>
                </a:cubicBezTo>
                <a:close/>
                <a:moveTo>
                  <a:pt x="95" y="310"/>
                </a:moveTo>
                <a:cubicBezTo>
                  <a:pt x="96" y="300"/>
                  <a:pt x="94" y="297"/>
                  <a:pt x="88" y="296"/>
                </a:cubicBezTo>
                <a:cubicBezTo>
                  <a:pt x="80" y="295"/>
                  <a:pt x="75" y="302"/>
                  <a:pt x="78" y="310"/>
                </a:cubicBezTo>
                <a:cubicBezTo>
                  <a:pt x="80" y="317"/>
                  <a:pt x="80" y="323"/>
                  <a:pt x="75" y="329"/>
                </a:cubicBezTo>
                <a:cubicBezTo>
                  <a:pt x="68" y="336"/>
                  <a:pt x="60" y="336"/>
                  <a:pt x="50" y="329"/>
                </a:cubicBezTo>
                <a:cubicBezTo>
                  <a:pt x="46" y="326"/>
                  <a:pt x="42" y="326"/>
                  <a:pt x="38" y="328"/>
                </a:cubicBezTo>
                <a:cubicBezTo>
                  <a:pt x="35" y="330"/>
                  <a:pt x="34" y="333"/>
                  <a:pt x="34" y="337"/>
                </a:cubicBezTo>
                <a:cubicBezTo>
                  <a:pt x="35" y="342"/>
                  <a:pt x="37" y="345"/>
                  <a:pt x="41" y="345"/>
                </a:cubicBezTo>
                <a:cubicBezTo>
                  <a:pt x="56" y="348"/>
                  <a:pt x="70" y="352"/>
                  <a:pt x="85" y="354"/>
                </a:cubicBezTo>
                <a:cubicBezTo>
                  <a:pt x="88" y="354"/>
                  <a:pt x="89" y="354"/>
                  <a:pt x="90" y="351"/>
                </a:cubicBezTo>
                <a:cubicBezTo>
                  <a:pt x="92" y="336"/>
                  <a:pt x="94" y="322"/>
                  <a:pt x="95" y="310"/>
                </a:cubicBezTo>
                <a:close/>
                <a:moveTo>
                  <a:pt x="1202" y="334"/>
                </a:moveTo>
                <a:cubicBezTo>
                  <a:pt x="1196" y="334"/>
                  <a:pt x="1191" y="332"/>
                  <a:pt x="1188" y="326"/>
                </a:cubicBezTo>
                <a:cubicBezTo>
                  <a:pt x="1184" y="320"/>
                  <a:pt x="1185" y="315"/>
                  <a:pt x="1187" y="309"/>
                </a:cubicBezTo>
                <a:cubicBezTo>
                  <a:pt x="1189" y="305"/>
                  <a:pt x="1188" y="301"/>
                  <a:pt x="1184" y="298"/>
                </a:cubicBezTo>
                <a:cubicBezTo>
                  <a:pt x="1181" y="296"/>
                  <a:pt x="1177" y="295"/>
                  <a:pt x="1174" y="297"/>
                </a:cubicBezTo>
                <a:cubicBezTo>
                  <a:pt x="1170" y="299"/>
                  <a:pt x="1168" y="303"/>
                  <a:pt x="1169" y="307"/>
                </a:cubicBezTo>
                <a:cubicBezTo>
                  <a:pt x="1171" y="322"/>
                  <a:pt x="1173" y="337"/>
                  <a:pt x="1175" y="352"/>
                </a:cubicBezTo>
                <a:cubicBezTo>
                  <a:pt x="1175" y="355"/>
                  <a:pt x="1176" y="354"/>
                  <a:pt x="1178" y="354"/>
                </a:cubicBezTo>
                <a:cubicBezTo>
                  <a:pt x="1193" y="351"/>
                  <a:pt x="1208" y="348"/>
                  <a:pt x="1222" y="345"/>
                </a:cubicBezTo>
                <a:cubicBezTo>
                  <a:pt x="1227" y="345"/>
                  <a:pt x="1230" y="342"/>
                  <a:pt x="1230" y="337"/>
                </a:cubicBezTo>
                <a:cubicBezTo>
                  <a:pt x="1231" y="333"/>
                  <a:pt x="1229" y="330"/>
                  <a:pt x="1226" y="328"/>
                </a:cubicBezTo>
                <a:cubicBezTo>
                  <a:pt x="1221" y="325"/>
                  <a:pt x="1218" y="326"/>
                  <a:pt x="1214" y="330"/>
                </a:cubicBezTo>
                <a:cubicBezTo>
                  <a:pt x="1211" y="333"/>
                  <a:pt x="1206" y="334"/>
                  <a:pt x="1202" y="334"/>
                </a:cubicBezTo>
                <a:close/>
              </a:path>
            </a:pathLst>
          </a:custGeom>
          <a:solidFill>
            <a:srgbClr val="EB80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55804" y="673203"/>
            <a:ext cx="8820822" cy="724247"/>
          </a:xfrm>
          <a:prstGeom prst="rect">
            <a:avLst/>
          </a:prstGeom>
        </p:spPr>
        <p:txBody>
          <a:bodyPr>
            <a:noAutofit/>
          </a:bodyPr>
          <a:lstStyle/>
          <a:p>
            <a:r>
              <a:rPr lang="en-US" sz="6600">
                <a:solidFill>
                  <a:srgbClr val="F19EC2"/>
                </a:solidFill>
                <a:latin typeface="Corbel Light" panose="020B0303020204020204" pitchFamily="34" charset="0"/>
              </a:rPr>
              <a:t>Infographic Style</a:t>
            </a:r>
          </a:p>
        </p:txBody>
      </p: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9C908851-EF33-445D-B6CF-386A176641FD}"/>
              </a:ext>
            </a:extLst>
          </p:cNvPr>
          <p:cNvCxnSpPr/>
          <p:nvPr/>
        </p:nvCxnSpPr>
        <p:spPr>
          <a:xfrm flipH="1">
            <a:off x="-1113" y="4082040"/>
            <a:ext cx="7205870" cy="0"/>
          </a:xfrm>
          <a:prstGeom prst="line">
            <a:avLst/>
          </a:prstGeom>
          <a:ln w="44450">
            <a:solidFill>
              <a:srgbClr val="F19EC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Oval 72">
            <a:extLst>
              <a:ext uri="{FF2B5EF4-FFF2-40B4-BE49-F238E27FC236}">
                <a16:creationId xmlns:a16="http://schemas.microsoft.com/office/drawing/2014/main" id="{1AF24295-A287-4176-A1CE-E0FB5AE8E744}"/>
              </a:ext>
            </a:extLst>
          </p:cNvPr>
          <p:cNvSpPr/>
          <p:nvPr/>
        </p:nvSpPr>
        <p:spPr>
          <a:xfrm flipH="1">
            <a:off x="6599208" y="2011700"/>
            <a:ext cx="605549" cy="605549"/>
          </a:xfrm>
          <a:prstGeom prst="ellipse">
            <a:avLst/>
          </a:prstGeom>
          <a:solidFill>
            <a:schemeClr val="bg1"/>
          </a:solidFill>
          <a:ln w="38100">
            <a:solidFill>
              <a:srgbClr val="F19EC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4" name="Freeform 31">
            <a:extLst>
              <a:ext uri="{FF2B5EF4-FFF2-40B4-BE49-F238E27FC236}">
                <a16:creationId xmlns:a16="http://schemas.microsoft.com/office/drawing/2014/main" id="{B7B6F528-C89B-4C92-AC16-CB79EAF5F413}"/>
              </a:ext>
            </a:extLst>
          </p:cNvPr>
          <p:cNvSpPr>
            <a:spLocks noChangeAspect="1"/>
          </p:cNvSpPr>
          <p:nvPr/>
        </p:nvSpPr>
        <p:spPr>
          <a:xfrm rot="8580000">
            <a:off x="6739828" y="2152750"/>
            <a:ext cx="324311" cy="323447"/>
          </a:xfrm>
          <a:custGeom>
            <a:avLst/>
            <a:gdLst/>
            <a:ahLst/>
            <a:cxnLst/>
            <a:rect l="l" t="t" r="r" b="b"/>
            <a:pathLst>
              <a:path w="3872365" h="3862045">
                <a:moveTo>
                  <a:pt x="1786489" y="808318"/>
                </a:moveTo>
                <a:cubicBezTo>
                  <a:pt x="1525809" y="610106"/>
                  <a:pt x="1257124" y="397966"/>
                  <a:pt x="1040385" y="230829"/>
                </a:cubicBezTo>
                <a:cubicBezTo>
                  <a:pt x="1905215" y="-194386"/>
                  <a:pt x="2650439" y="24572"/>
                  <a:pt x="3162062" y="429660"/>
                </a:cubicBezTo>
                <a:cubicBezTo>
                  <a:pt x="3007351" y="875340"/>
                  <a:pt x="2905932" y="1443216"/>
                  <a:pt x="2745609" y="1410478"/>
                </a:cubicBezTo>
                <a:cubicBezTo>
                  <a:pt x="2633182" y="1430335"/>
                  <a:pt x="2220955" y="1138671"/>
                  <a:pt x="1786489" y="808318"/>
                </a:cubicBezTo>
                <a:close/>
                <a:moveTo>
                  <a:pt x="2701004" y="2590217"/>
                </a:moveTo>
                <a:cubicBezTo>
                  <a:pt x="2682933" y="2576481"/>
                  <a:pt x="2672282" y="2559744"/>
                  <a:pt x="2670336" y="2539383"/>
                </a:cubicBezTo>
                <a:cubicBezTo>
                  <a:pt x="2587360" y="2376647"/>
                  <a:pt x="3042640" y="1246798"/>
                  <a:pt x="3299881" y="563773"/>
                </a:cubicBezTo>
                <a:cubicBezTo>
                  <a:pt x="3959368" y="1266493"/>
                  <a:pt x="3967860" y="2043171"/>
                  <a:pt x="3730056" y="2650875"/>
                </a:cubicBezTo>
                <a:cubicBezTo>
                  <a:pt x="3317547" y="2635434"/>
                  <a:pt x="2827499" y="2686366"/>
                  <a:pt x="2701004" y="2590217"/>
                </a:cubicBezTo>
                <a:close/>
                <a:moveTo>
                  <a:pt x="19691" y="2248546"/>
                </a:moveTo>
                <a:cubicBezTo>
                  <a:pt x="-100797" y="1292396"/>
                  <a:pt x="348853" y="659059"/>
                  <a:pt x="898439" y="307194"/>
                </a:cubicBezTo>
                <a:cubicBezTo>
                  <a:pt x="1269469" y="598575"/>
                  <a:pt x="1773388" y="879352"/>
                  <a:pt x="1690237" y="1020281"/>
                </a:cubicBezTo>
                <a:cubicBezTo>
                  <a:pt x="1661713" y="1200709"/>
                  <a:pt x="629275" y="1847170"/>
                  <a:pt x="19691" y="2248546"/>
                </a:cubicBezTo>
                <a:close/>
                <a:moveTo>
                  <a:pt x="1805382" y="3858278"/>
                </a:moveTo>
                <a:cubicBezTo>
                  <a:pt x="1676483" y="3404460"/>
                  <a:pt x="1433840" y="2881111"/>
                  <a:pt x="1583946" y="2815971"/>
                </a:cubicBezTo>
                <a:cubicBezTo>
                  <a:pt x="1713076" y="2686769"/>
                  <a:pt x="2928316" y="2770622"/>
                  <a:pt x="3657403" y="2804207"/>
                </a:cubicBezTo>
                <a:cubicBezTo>
                  <a:pt x="3192869" y="3648569"/>
                  <a:pt x="2456828" y="3896652"/>
                  <a:pt x="1805382" y="3858278"/>
                </a:cubicBezTo>
                <a:close/>
                <a:moveTo>
                  <a:pt x="762284" y="3480575"/>
                </a:moveTo>
                <a:cubicBezTo>
                  <a:pt x="380940" y="3198297"/>
                  <a:pt x="161300" y="2806810"/>
                  <a:pt x="58293" y="2412172"/>
                </a:cubicBezTo>
                <a:cubicBezTo>
                  <a:pt x="450067" y="2149344"/>
                  <a:pt x="872820" y="1756853"/>
                  <a:pt x="981158" y="1879484"/>
                </a:cubicBezTo>
                <a:cubicBezTo>
                  <a:pt x="1143940" y="1962367"/>
                  <a:pt x="1439720" y="3144041"/>
                  <a:pt x="1633080" y="3847823"/>
                </a:cubicBezTo>
                <a:cubicBezTo>
                  <a:pt x="1278110" y="3779994"/>
                  <a:pt x="991090" y="3649942"/>
                  <a:pt x="762284" y="3480575"/>
                </a:cubicBezTo>
                <a:close/>
              </a:path>
            </a:pathLst>
          </a:cu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2A62C814-0A67-4751-AC8E-41DFE0C66E02}"/>
              </a:ext>
            </a:extLst>
          </p:cNvPr>
          <p:cNvGrpSpPr/>
          <p:nvPr/>
        </p:nvGrpSpPr>
        <p:grpSpPr>
          <a:xfrm flipH="1">
            <a:off x="1701614" y="1960531"/>
            <a:ext cx="4735786" cy="707886"/>
            <a:chOff x="592509" y="1556792"/>
            <a:chExt cx="2361076" cy="707886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A3D1E3ED-1FEA-4319-9EEA-3C616797BAFD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Get a modern PowerPoint  Presentation that is beautifully designed. </a:t>
              </a: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Easy to change colors, photos and Text. </a:t>
              </a:r>
              <a:endParaRPr lang="en-US" altLang="ko-KR" sz="12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B9259F4A-9498-4E32-B901-391CCF3BFA62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Title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9" name="Oval 78">
            <a:extLst>
              <a:ext uri="{FF2B5EF4-FFF2-40B4-BE49-F238E27FC236}">
                <a16:creationId xmlns:a16="http://schemas.microsoft.com/office/drawing/2014/main" id="{B1C0AFF6-9A6A-4D32-A2B3-FBD9E2C7ECB7}"/>
              </a:ext>
            </a:extLst>
          </p:cNvPr>
          <p:cNvSpPr/>
          <p:nvPr/>
        </p:nvSpPr>
        <p:spPr>
          <a:xfrm flipH="1">
            <a:off x="6599208" y="5480247"/>
            <a:ext cx="605549" cy="605549"/>
          </a:xfrm>
          <a:prstGeom prst="ellipse">
            <a:avLst/>
          </a:prstGeom>
          <a:solidFill>
            <a:schemeClr val="bg1"/>
          </a:solidFill>
          <a:ln w="38100">
            <a:solidFill>
              <a:srgbClr val="F19EC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0" name="Rectangle 1">
            <a:extLst>
              <a:ext uri="{FF2B5EF4-FFF2-40B4-BE49-F238E27FC236}">
                <a16:creationId xmlns:a16="http://schemas.microsoft.com/office/drawing/2014/main" id="{39E9BAFA-12B8-4193-9B78-893FA29DC3CD}"/>
              </a:ext>
            </a:extLst>
          </p:cNvPr>
          <p:cNvSpPr>
            <a:spLocks noChangeAspect="1"/>
          </p:cNvSpPr>
          <p:nvPr/>
        </p:nvSpPr>
        <p:spPr>
          <a:xfrm>
            <a:off x="6755259" y="5636575"/>
            <a:ext cx="293456" cy="292893"/>
          </a:xfrm>
          <a:custGeom>
            <a:avLst/>
            <a:gdLst/>
            <a:ahLst/>
            <a:cxnLst/>
            <a:rect l="l" t="t" r="r" b="b"/>
            <a:pathLst>
              <a:path w="4020621" h="4012920">
                <a:moveTo>
                  <a:pt x="780213" y="3724888"/>
                </a:moveTo>
                <a:lnTo>
                  <a:pt x="2868445" y="3724888"/>
                </a:lnTo>
                <a:lnTo>
                  <a:pt x="2868445" y="4012920"/>
                </a:lnTo>
                <a:lnTo>
                  <a:pt x="780213" y="4012920"/>
                </a:lnTo>
                <a:close/>
                <a:moveTo>
                  <a:pt x="4020621" y="2152587"/>
                </a:moveTo>
                <a:lnTo>
                  <a:pt x="4020621" y="3448731"/>
                </a:lnTo>
                <a:lnTo>
                  <a:pt x="3903908" y="3386593"/>
                </a:lnTo>
                <a:lnTo>
                  <a:pt x="3903908" y="2214725"/>
                </a:lnTo>
                <a:close/>
                <a:moveTo>
                  <a:pt x="1582587" y="1544569"/>
                </a:moveTo>
                <a:cubicBezTo>
                  <a:pt x="1525677" y="1652847"/>
                  <a:pt x="1434945" y="1739939"/>
                  <a:pt x="1324158" y="1792547"/>
                </a:cubicBezTo>
                <a:lnTo>
                  <a:pt x="1790243" y="1792547"/>
                </a:lnTo>
                <a:cubicBezTo>
                  <a:pt x="1708293" y="1721838"/>
                  <a:pt x="1638004" y="1638154"/>
                  <a:pt x="1582587" y="1544569"/>
                </a:cubicBezTo>
                <a:close/>
                <a:moveTo>
                  <a:pt x="1238323" y="1312673"/>
                </a:moveTo>
                <a:cubicBezTo>
                  <a:pt x="1173622" y="1312673"/>
                  <a:pt x="1121172" y="1365123"/>
                  <a:pt x="1121172" y="1429824"/>
                </a:cubicBezTo>
                <a:cubicBezTo>
                  <a:pt x="1121172" y="1494525"/>
                  <a:pt x="1173622" y="1546975"/>
                  <a:pt x="1238323" y="1546975"/>
                </a:cubicBezTo>
                <a:cubicBezTo>
                  <a:pt x="1303024" y="1546975"/>
                  <a:pt x="1355474" y="1494525"/>
                  <a:pt x="1355474" y="1429824"/>
                </a:cubicBezTo>
                <a:cubicBezTo>
                  <a:pt x="1355474" y="1365123"/>
                  <a:pt x="1303024" y="1312673"/>
                  <a:pt x="1238323" y="1312673"/>
                </a:cubicBezTo>
                <a:close/>
                <a:moveTo>
                  <a:pt x="870057" y="1312673"/>
                </a:moveTo>
                <a:cubicBezTo>
                  <a:pt x="805356" y="1312673"/>
                  <a:pt x="752906" y="1365123"/>
                  <a:pt x="752906" y="1429824"/>
                </a:cubicBezTo>
                <a:cubicBezTo>
                  <a:pt x="752906" y="1494525"/>
                  <a:pt x="805356" y="1546975"/>
                  <a:pt x="870057" y="1546975"/>
                </a:cubicBezTo>
                <a:cubicBezTo>
                  <a:pt x="934758" y="1546975"/>
                  <a:pt x="987208" y="1494525"/>
                  <a:pt x="987208" y="1429824"/>
                </a:cubicBezTo>
                <a:cubicBezTo>
                  <a:pt x="987208" y="1365123"/>
                  <a:pt x="934758" y="1312673"/>
                  <a:pt x="870057" y="1312673"/>
                </a:cubicBezTo>
                <a:close/>
                <a:moveTo>
                  <a:pt x="2775838" y="1127627"/>
                </a:moveTo>
                <a:cubicBezTo>
                  <a:pt x="2666578" y="1127627"/>
                  <a:pt x="2578006" y="1216199"/>
                  <a:pt x="2578006" y="1325459"/>
                </a:cubicBezTo>
                <a:cubicBezTo>
                  <a:pt x="2578006" y="1434719"/>
                  <a:pt x="2666578" y="1523291"/>
                  <a:pt x="2775838" y="1523291"/>
                </a:cubicBezTo>
                <a:cubicBezTo>
                  <a:pt x="2885098" y="1523291"/>
                  <a:pt x="2973670" y="1434719"/>
                  <a:pt x="2973670" y="1325459"/>
                </a:cubicBezTo>
                <a:cubicBezTo>
                  <a:pt x="2973670" y="1216199"/>
                  <a:pt x="2885098" y="1127627"/>
                  <a:pt x="2775838" y="1127627"/>
                </a:cubicBezTo>
                <a:close/>
                <a:moveTo>
                  <a:pt x="2153949" y="1127627"/>
                </a:moveTo>
                <a:cubicBezTo>
                  <a:pt x="2044689" y="1127627"/>
                  <a:pt x="1956117" y="1216199"/>
                  <a:pt x="1956117" y="1325459"/>
                </a:cubicBezTo>
                <a:cubicBezTo>
                  <a:pt x="1956117" y="1434719"/>
                  <a:pt x="2044689" y="1523291"/>
                  <a:pt x="2153949" y="1523291"/>
                </a:cubicBezTo>
                <a:cubicBezTo>
                  <a:pt x="2263209" y="1523291"/>
                  <a:pt x="2351781" y="1434719"/>
                  <a:pt x="2351781" y="1325459"/>
                </a:cubicBezTo>
                <a:cubicBezTo>
                  <a:pt x="2351781" y="1216199"/>
                  <a:pt x="2263209" y="1127627"/>
                  <a:pt x="2153949" y="1127627"/>
                </a:cubicBezTo>
                <a:close/>
                <a:moveTo>
                  <a:pt x="1238323" y="956510"/>
                </a:moveTo>
                <a:cubicBezTo>
                  <a:pt x="1173622" y="956510"/>
                  <a:pt x="1121172" y="1008960"/>
                  <a:pt x="1121172" y="1073661"/>
                </a:cubicBezTo>
                <a:cubicBezTo>
                  <a:pt x="1121172" y="1138362"/>
                  <a:pt x="1173622" y="1190812"/>
                  <a:pt x="1238323" y="1190812"/>
                </a:cubicBezTo>
                <a:cubicBezTo>
                  <a:pt x="1303024" y="1190812"/>
                  <a:pt x="1355474" y="1138362"/>
                  <a:pt x="1355474" y="1073661"/>
                </a:cubicBezTo>
                <a:cubicBezTo>
                  <a:pt x="1355474" y="1008960"/>
                  <a:pt x="1303024" y="956510"/>
                  <a:pt x="1238323" y="956510"/>
                </a:cubicBezTo>
                <a:close/>
                <a:moveTo>
                  <a:pt x="870057" y="956510"/>
                </a:moveTo>
                <a:cubicBezTo>
                  <a:pt x="805356" y="956510"/>
                  <a:pt x="752906" y="1008960"/>
                  <a:pt x="752906" y="1073661"/>
                </a:cubicBezTo>
                <a:cubicBezTo>
                  <a:pt x="752906" y="1138362"/>
                  <a:pt x="805356" y="1190812"/>
                  <a:pt x="870057" y="1190812"/>
                </a:cubicBezTo>
                <a:cubicBezTo>
                  <a:pt x="934758" y="1190812"/>
                  <a:pt x="987208" y="1138362"/>
                  <a:pt x="987208" y="1073661"/>
                </a:cubicBezTo>
                <a:cubicBezTo>
                  <a:pt x="987208" y="1008960"/>
                  <a:pt x="934758" y="956510"/>
                  <a:pt x="870057" y="956510"/>
                </a:cubicBezTo>
                <a:close/>
                <a:moveTo>
                  <a:pt x="2775838" y="526176"/>
                </a:moveTo>
                <a:cubicBezTo>
                  <a:pt x="2666578" y="526176"/>
                  <a:pt x="2578006" y="614748"/>
                  <a:pt x="2578006" y="724008"/>
                </a:cubicBezTo>
                <a:cubicBezTo>
                  <a:pt x="2578006" y="833268"/>
                  <a:pt x="2666578" y="921840"/>
                  <a:pt x="2775838" y="921840"/>
                </a:cubicBezTo>
                <a:cubicBezTo>
                  <a:pt x="2885098" y="921840"/>
                  <a:pt x="2973670" y="833268"/>
                  <a:pt x="2973670" y="724008"/>
                </a:cubicBezTo>
                <a:cubicBezTo>
                  <a:pt x="2973670" y="614748"/>
                  <a:pt x="2885098" y="526176"/>
                  <a:pt x="2775838" y="526176"/>
                </a:cubicBezTo>
                <a:close/>
                <a:moveTo>
                  <a:pt x="2153949" y="526176"/>
                </a:moveTo>
                <a:cubicBezTo>
                  <a:pt x="2044689" y="526176"/>
                  <a:pt x="1956117" y="614748"/>
                  <a:pt x="1956117" y="724008"/>
                </a:cubicBezTo>
                <a:cubicBezTo>
                  <a:pt x="1956117" y="833268"/>
                  <a:pt x="2044689" y="921840"/>
                  <a:pt x="2153949" y="921840"/>
                </a:cubicBezTo>
                <a:cubicBezTo>
                  <a:pt x="2263209" y="921840"/>
                  <a:pt x="2351781" y="833268"/>
                  <a:pt x="2351781" y="724008"/>
                </a:cubicBezTo>
                <a:cubicBezTo>
                  <a:pt x="2351781" y="614748"/>
                  <a:pt x="2263209" y="526176"/>
                  <a:pt x="2153949" y="526176"/>
                </a:cubicBezTo>
                <a:close/>
                <a:moveTo>
                  <a:pt x="2464893" y="0"/>
                </a:moveTo>
                <a:cubicBezTo>
                  <a:pt x="3030837" y="0"/>
                  <a:pt x="3489626" y="458789"/>
                  <a:pt x="3489626" y="1024733"/>
                </a:cubicBezTo>
                <a:cubicBezTo>
                  <a:pt x="3489626" y="1442455"/>
                  <a:pt x="3239684" y="1801800"/>
                  <a:pt x="2880320" y="1959209"/>
                </a:cubicBezTo>
                <a:lnTo>
                  <a:pt x="2880320" y="2008571"/>
                </a:lnTo>
                <a:lnTo>
                  <a:pt x="3250857" y="2008571"/>
                </a:lnTo>
                <a:lnTo>
                  <a:pt x="3250857" y="2359970"/>
                </a:lnTo>
                <a:lnTo>
                  <a:pt x="3437294" y="2359970"/>
                </a:lnTo>
                <a:lnTo>
                  <a:pt x="3437294" y="2360694"/>
                </a:lnTo>
                <a:lnTo>
                  <a:pt x="3852060" y="2233461"/>
                </a:lnTo>
                <a:lnTo>
                  <a:pt x="3852060" y="3367858"/>
                </a:lnTo>
                <a:lnTo>
                  <a:pt x="3437294" y="3240624"/>
                </a:lnTo>
                <a:lnTo>
                  <a:pt x="3437294" y="3241349"/>
                </a:lnTo>
                <a:lnTo>
                  <a:pt x="3250857" y="3241349"/>
                </a:lnTo>
                <a:lnTo>
                  <a:pt x="3250857" y="3633063"/>
                </a:lnTo>
                <a:lnTo>
                  <a:pt x="298529" y="3633063"/>
                </a:lnTo>
                <a:lnTo>
                  <a:pt x="298529" y="2431730"/>
                </a:lnTo>
                <a:lnTo>
                  <a:pt x="0" y="2008571"/>
                </a:lnTo>
                <a:lnTo>
                  <a:pt x="298529" y="2008571"/>
                </a:lnTo>
                <a:lnTo>
                  <a:pt x="792088" y="2008571"/>
                </a:lnTo>
                <a:lnTo>
                  <a:pt x="792088" y="1796817"/>
                </a:lnTo>
                <a:cubicBezTo>
                  <a:pt x="587745" y="1700755"/>
                  <a:pt x="447370" y="1492642"/>
                  <a:pt x="447370" y="1251742"/>
                </a:cubicBezTo>
                <a:cubicBezTo>
                  <a:pt x="447370" y="916605"/>
                  <a:pt x="719053" y="644923"/>
                  <a:pt x="1054190" y="644923"/>
                </a:cubicBezTo>
                <a:cubicBezTo>
                  <a:pt x="1212753" y="644923"/>
                  <a:pt x="1357112" y="705740"/>
                  <a:pt x="1463939" y="806702"/>
                </a:cubicBezTo>
                <a:cubicBezTo>
                  <a:pt x="1563407" y="345444"/>
                  <a:pt x="1973809" y="0"/>
                  <a:pt x="2464893" y="0"/>
                </a:cubicBezTo>
                <a:close/>
              </a:path>
            </a:pathLst>
          </a:cu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3F9FCB3A-0966-4148-9A67-720E53A954EE}"/>
              </a:ext>
            </a:extLst>
          </p:cNvPr>
          <p:cNvGrpSpPr/>
          <p:nvPr/>
        </p:nvGrpSpPr>
        <p:grpSpPr>
          <a:xfrm flipH="1">
            <a:off x="1701615" y="5429078"/>
            <a:ext cx="4735786" cy="707886"/>
            <a:chOff x="592509" y="1556792"/>
            <a:chExt cx="2361076" cy="707886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7325B36A-4219-4418-9608-87C151FE5DB9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Get a modern PowerPoint  Presentation that is beautifully designed.</a:t>
              </a: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Easy to change colors, photos and Text.</a:t>
              </a: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 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F8C6E81-3B9A-4AC6-8C8E-ACA4E819A6FA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Title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85" name="Oval 84">
            <a:extLst>
              <a:ext uri="{FF2B5EF4-FFF2-40B4-BE49-F238E27FC236}">
                <a16:creationId xmlns:a16="http://schemas.microsoft.com/office/drawing/2014/main" id="{ADD5F755-2452-4F9B-A748-0265FE4D519C}"/>
              </a:ext>
            </a:extLst>
          </p:cNvPr>
          <p:cNvSpPr/>
          <p:nvPr/>
        </p:nvSpPr>
        <p:spPr>
          <a:xfrm flipH="1">
            <a:off x="5363442" y="4370446"/>
            <a:ext cx="605549" cy="605549"/>
          </a:xfrm>
          <a:prstGeom prst="ellipse">
            <a:avLst/>
          </a:prstGeom>
          <a:solidFill>
            <a:schemeClr val="bg1"/>
          </a:solidFill>
          <a:ln w="38100">
            <a:solidFill>
              <a:srgbClr val="F19EC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6" name="Rounded Rectangle 9">
            <a:extLst>
              <a:ext uri="{FF2B5EF4-FFF2-40B4-BE49-F238E27FC236}">
                <a16:creationId xmlns:a16="http://schemas.microsoft.com/office/drawing/2014/main" id="{DEF08CA4-BD6E-41A9-8935-FBC8F0DFFCD0}"/>
              </a:ext>
            </a:extLst>
          </p:cNvPr>
          <p:cNvSpPr/>
          <p:nvPr/>
        </p:nvSpPr>
        <p:spPr>
          <a:xfrm>
            <a:off x="5525333" y="4532336"/>
            <a:ext cx="281770" cy="281770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1588743" y="1414211"/>
                </a:moveTo>
                <a:cubicBezTo>
                  <a:pt x="1540407" y="1411706"/>
                  <a:pt x="1506842" y="1440258"/>
                  <a:pt x="1506842" y="1478573"/>
                </a:cubicBezTo>
                <a:lnTo>
                  <a:pt x="1506842" y="2462752"/>
                </a:lnTo>
                <a:cubicBezTo>
                  <a:pt x="1506842" y="2484086"/>
                  <a:pt x="1516471" y="2503171"/>
                  <a:pt x="1532201" y="2515206"/>
                </a:cubicBezTo>
                <a:cubicBezTo>
                  <a:pt x="1552351" y="2541621"/>
                  <a:pt x="1589483" y="2548946"/>
                  <a:pt x="1619199" y="2531790"/>
                </a:cubicBezTo>
                <a:lnTo>
                  <a:pt x="2471524" y="2039700"/>
                </a:lnTo>
                <a:cubicBezTo>
                  <a:pt x="2509339" y="2017643"/>
                  <a:pt x="2509577" y="1945490"/>
                  <a:pt x="2464719" y="1913406"/>
                </a:cubicBezTo>
                <a:cubicBezTo>
                  <a:pt x="2315501" y="1808322"/>
                  <a:pt x="1748389" y="1486683"/>
                  <a:pt x="1588743" y="1414211"/>
                </a:cubicBezTo>
                <a:close/>
                <a:moveTo>
                  <a:pt x="1982320" y="904379"/>
                </a:moveTo>
                <a:cubicBezTo>
                  <a:pt x="2575020" y="904379"/>
                  <a:pt x="3055498" y="1384857"/>
                  <a:pt x="3055498" y="1977557"/>
                </a:cubicBezTo>
                <a:cubicBezTo>
                  <a:pt x="3055498" y="2570257"/>
                  <a:pt x="2575020" y="3050735"/>
                  <a:pt x="1982320" y="3050735"/>
                </a:cubicBezTo>
                <a:cubicBezTo>
                  <a:pt x="1389620" y="3050735"/>
                  <a:pt x="909142" y="2570257"/>
                  <a:pt x="909142" y="1977557"/>
                </a:cubicBezTo>
                <a:cubicBezTo>
                  <a:pt x="909142" y="1384857"/>
                  <a:pt x="1389620" y="904379"/>
                  <a:pt x="1982320" y="904379"/>
                </a:cubicBezTo>
                <a:close/>
                <a:moveTo>
                  <a:pt x="1982320" y="537397"/>
                </a:moveTo>
                <a:cubicBezTo>
                  <a:pt x="1186942" y="537397"/>
                  <a:pt x="542160" y="1182179"/>
                  <a:pt x="542160" y="1977557"/>
                </a:cubicBezTo>
                <a:cubicBezTo>
                  <a:pt x="542160" y="2772935"/>
                  <a:pt x="1186942" y="3417717"/>
                  <a:pt x="1982320" y="3417717"/>
                </a:cubicBezTo>
                <a:cubicBezTo>
                  <a:pt x="2777698" y="3417717"/>
                  <a:pt x="3422480" y="2772935"/>
                  <a:pt x="3422480" y="1977557"/>
                </a:cubicBezTo>
                <a:cubicBezTo>
                  <a:pt x="3422480" y="1182179"/>
                  <a:pt x="2777698" y="537397"/>
                  <a:pt x="1982320" y="537397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81E2DA44-C141-4390-BF83-191B06C58E0C}"/>
              </a:ext>
            </a:extLst>
          </p:cNvPr>
          <p:cNvGrpSpPr/>
          <p:nvPr/>
        </p:nvGrpSpPr>
        <p:grpSpPr>
          <a:xfrm flipH="1">
            <a:off x="465847" y="4319277"/>
            <a:ext cx="4735786" cy="707886"/>
            <a:chOff x="592509" y="1556792"/>
            <a:chExt cx="2361076" cy="707886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4D54804-7557-4B14-AB1E-C43D5FA7BB16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Get a modern PowerPoint  Presentation that is beautifully designed.</a:t>
              </a: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Easy to change colors, photos and Text.</a:t>
              </a: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 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60981BBD-6887-46D6-9F31-1E6832472143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Title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91" name="Oval 90">
            <a:extLst>
              <a:ext uri="{FF2B5EF4-FFF2-40B4-BE49-F238E27FC236}">
                <a16:creationId xmlns:a16="http://schemas.microsoft.com/office/drawing/2014/main" id="{FB54CA28-5159-408A-9124-E6F54B2DA7FE}"/>
              </a:ext>
            </a:extLst>
          </p:cNvPr>
          <p:cNvSpPr/>
          <p:nvPr/>
        </p:nvSpPr>
        <p:spPr>
          <a:xfrm flipH="1">
            <a:off x="5363442" y="3121500"/>
            <a:ext cx="605549" cy="605549"/>
          </a:xfrm>
          <a:prstGeom prst="ellipse">
            <a:avLst/>
          </a:prstGeom>
          <a:solidFill>
            <a:schemeClr val="bg1"/>
          </a:solidFill>
          <a:ln w="38100">
            <a:solidFill>
              <a:srgbClr val="F19EC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2" name="Donut 6">
            <a:extLst>
              <a:ext uri="{FF2B5EF4-FFF2-40B4-BE49-F238E27FC236}">
                <a16:creationId xmlns:a16="http://schemas.microsoft.com/office/drawing/2014/main" id="{0A94BBE7-055D-4914-91DA-F5A1FDBF3C55}"/>
              </a:ext>
            </a:extLst>
          </p:cNvPr>
          <p:cNvSpPr>
            <a:spLocks noChangeAspect="1"/>
          </p:cNvSpPr>
          <p:nvPr/>
        </p:nvSpPr>
        <p:spPr>
          <a:xfrm>
            <a:off x="5493176" y="3251236"/>
            <a:ext cx="346079" cy="346079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1980000" y="1260000"/>
                </a:moveTo>
                <a:cubicBezTo>
                  <a:pt x="2377645" y="1260000"/>
                  <a:pt x="2700000" y="1582355"/>
                  <a:pt x="2700000" y="1980000"/>
                </a:cubicBezTo>
                <a:cubicBezTo>
                  <a:pt x="2700000" y="2377645"/>
                  <a:pt x="2377645" y="2700000"/>
                  <a:pt x="1980000" y="2700000"/>
                </a:cubicBezTo>
                <a:cubicBezTo>
                  <a:pt x="1582355" y="2700000"/>
                  <a:pt x="1260000" y="2377645"/>
                  <a:pt x="1260000" y="1980000"/>
                </a:cubicBezTo>
                <a:cubicBezTo>
                  <a:pt x="1260000" y="1582355"/>
                  <a:pt x="1582355" y="1260000"/>
                  <a:pt x="1980000" y="1260000"/>
                </a:cubicBezTo>
                <a:close/>
                <a:moveTo>
                  <a:pt x="2490424" y="1258488"/>
                </a:moveTo>
                <a:lnTo>
                  <a:pt x="3822407" y="1258488"/>
                </a:lnTo>
                <a:cubicBezTo>
                  <a:pt x="3911854" y="1481555"/>
                  <a:pt x="3960000" y="1725155"/>
                  <a:pt x="3960000" y="1980000"/>
                </a:cubicBezTo>
                <a:cubicBezTo>
                  <a:pt x="3960000" y="3073524"/>
                  <a:pt x="3073524" y="3960000"/>
                  <a:pt x="1980000" y="3960000"/>
                </a:cubicBezTo>
                <a:lnTo>
                  <a:pt x="1852759" y="3953575"/>
                </a:lnTo>
                <a:lnTo>
                  <a:pt x="2729076" y="2455486"/>
                </a:lnTo>
                <a:lnTo>
                  <a:pt x="2726868" y="2454194"/>
                </a:lnTo>
                <a:cubicBezTo>
                  <a:pt x="2814857" y="2317465"/>
                  <a:pt x="2865416" y="2154637"/>
                  <a:pt x="2865416" y="1980000"/>
                </a:cubicBezTo>
                <a:cubicBezTo>
                  <a:pt x="2865416" y="1681504"/>
                  <a:pt x="2717708" y="1417508"/>
                  <a:pt x="2490424" y="1258488"/>
                </a:cubicBezTo>
                <a:close/>
                <a:moveTo>
                  <a:pt x="334727" y="878603"/>
                </a:moveTo>
                <a:lnTo>
                  <a:pt x="1154753" y="2298930"/>
                </a:lnTo>
                <a:cubicBezTo>
                  <a:pt x="1281989" y="2630497"/>
                  <a:pt x="1603560" y="2865416"/>
                  <a:pt x="1980000" y="2865416"/>
                </a:cubicBezTo>
                <a:cubicBezTo>
                  <a:pt x="2123408" y="2865416"/>
                  <a:pt x="2258854" y="2831322"/>
                  <a:pt x="2378271" y="2770003"/>
                </a:cubicBezTo>
                <a:lnTo>
                  <a:pt x="1695481" y="3937251"/>
                </a:lnTo>
                <a:cubicBezTo>
                  <a:pt x="736579" y="3801546"/>
                  <a:pt x="0" y="2976792"/>
                  <a:pt x="0" y="1980000"/>
                </a:cubicBezTo>
                <a:cubicBezTo>
                  <a:pt x="0" y="1572291"/>
                  <a:pt x="123228" y="1193364"/>
                  <a:pt x="334727" y="878603"/>
                </a:cubicBezTo>
                <a:close/>
                <a:moveTo>
                  <a:pt x="1980000" y="0"/>
                </a:moveTo>
                <a:cubicBezTo>
                  <a:pt x="2762762" y="0"/>
                  <a:pt x="3439434" y="454224"/>
                  <a:pt x="3758731" y="1114488"/>
                </a:cubicBezTo>
                <a:lnTo>
                  <a:pt x="2165892" y="1114488"/>
                </a:lnTo>
                <a:cubicBezTo>
                  <a:pt x="2106002" y="1101330"/>
                  <a:pt x="2043789" y="1094584"/>
                  <a:pt x="1980000" y="1094584"/>
                </a:cubicBezTo>
                <a:cubicBezTo>
                  <a:pt x="1916211" y="1094584"/>
                  <a:pt x="1853998" y="1101330"/>
                  <a:pt x="1794108" y="1114488"/>
                </a:cubicBezTo>
                <a:lnTo>
                  <a:pt x="1774506" y="1114488"/>
                </a:lnTo>
                <a:lnTo>
                  <a:pt x="1774506" y="1119528"/>
                </a:lnTo>
                <a:cubicBezTo>
                  <a:pt x="1405645" y="1206316"/>
                  <a:pt x="1126346" y="1524537"/>
                  <a:pt x="1097987" y="1912608"/>
                </a:cubicBezTo>
                <a:lnTo>
                  <a:pt x="428214" y="752526"/>
                </a:lnTo>
                <a:cubicBezTo>
                  <a:pt x="789694" y="293724"/>
                  <a:pt x="1350545" y="0"/>
                  <a:pt x="1980000" y="0"/>
                </a:cubicBezTo>
                <a:close/>
              </a:path>
            </a:pathLst>
          </a:cu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014099A7-792B-4BE1-9E6A-54675D51360A}"/>
              </a:ext>
            </a:extLst>
          </p:cNvPr>
          <p:cNvGrpSpPr/>
          <p:nvPr/>
        </p:nvGrpSpPr>
        <p:grpSpPr>
          <a:xfrm flipH="1">
            <a:off x="465848" y="3070331"/>
            <a:ext cx="4735786" cy="707886"/>
            <a:chOff x="592509" y="1556792"/>
            <a:chExt cx="2361076" cy="707886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51E28159-8966-4292-9DE6-7EB33F577B1E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Get a modern PowerPoint  Presentation that is beautifully designed. </a:t>
              </a:r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Easy to change colors, photos and Text. </a:t>
              </a:r>
              <a:endParaRPr lang="en-US" altLang="ko-KR" sz="1200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5F24E5D0-9FEF-4574-842B-323E31CB48B3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Title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34" name="Elipse 33"/>
          <p:cNvSpPr/>
          <p:nvPr/>
        </p:nvSpPr>
        <p:spPr>
          <a:xfrm>
            <a:off x="7181092" y="1658796"/>
            <a:ext cx="4663135" cy="4481925"/>
          </a:xfrm>
          <a:prstGeom prst="ellipse">
            <a:avLst/>
          </a:prstGeom>
          <a:noFill/>
          <a:ln w="76200">
            <a:solidFill>
              <a:srgbClr val="F19EC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grpSp>
        <p:nvGrpSpPr>
          <p:cNvPr id="108" name="Grupo 107">
            <a:extLst>
              <a:ext uri="{FF2B5EF4-FFF2-40B4-BE49-F238E27FC236}">
                <a16:creationId xmlns:a16="http://schemas.microsoft.com/office/drawing/2014/main" id="{09B24577-BBD8-9F7D-7ED2-D60603172E2D}"/>
              </a:ext>
            </a:extLst>
          </p:cNvPr>
          <p:cNvGrpSpPr/>
          <p:nvPr/>
        </p:nvGrpSpPr>
        <p:grpSpPr>
          <a:xfrm>
            <a:off x="8083550" y="2093913"/>
            <a:ext cx="2886076" cy="3554413"/>
            <a:chOff x="8083550" y="2093913"/>
            <a:chExt cx="2886076" cy="3554413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52E293D9-2FB1-811F-CBA7-AB9A8091B2FB}"/>
                </a:ext>
              </a:extLst>
            </p:cNvPr>
            <p:cNvSpPr/>
            <p:nvPr/>
          </p:nvSpPr>
          <p:spPr bwMode="auto">
            <a:xfrm>
              <a:off x="10598150" y="4379913"/>
              <a:ext cx="190500" cy="666750"/>
            </a:xfrm>
            <a:custGeom>
              <a:avLst/>
              <a:gdLst>
                <a:gd name="T0" fmla="*/ 39 w 39"/>
                <a:gd name="T1" fmla="*/ 132 h 136"/>
                <a:gd name="T2" fmla="*/ 37 w 39"/>
                <a:gd name="T3" fmla="*/ 136 h 136"/>
                <a:gd name="T4" fmla="*/ 34 w 39"/>
                <a:gd name="T5" fmla="*/ 133 h 136"/>
                <a:gd name="T6" fmla="*/ 24 w 39"/>
                <a:gd name="T7" fmla="*/ 87 h 136"/>
                <a:gd name="T8" fmla="*/ 2 w 39"/>
                <a:gd name="T9" fmla="*/ 7 h 136"/>
                <a:gd name="T10" fmla="*/ 3 w 39"/>
                <a:gd name="T11" fmla="*/ 1 h 136"/>
                <a:gd name="T12" fmla="*/ 8 w 39"/>
                <a:gd name="T13" fmla="*/ 5 h 136"/>
                <a:gd name="T14" fmla="*/ 38 w 39"/>
                <a:gd name="T15" fmla="*/ 129 h 136"/>
                <a:gd name="T16" fmla="*/ 39 w 39"/>
                <a:gd name="T17" fmla="*/ 13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36">
                  <a:moveTo>
                    <a:pt x="39" y="132"/>
                  </a:moveTo>
                  <a:cubicBezTo>
                    <a:pt x="39" y="134"/>
                    <a:pt x="39" y="136"/>
                    <a:pt x="37" y="136"/>
                  </a:cubicBezTo>
                  <a:cubicBezTo>
                    <a:pt x="35" y="136"/>
                    <a:pt x="34" y="134"/>
                    <a:pt x="34" y="133"/>
                  </a:cubicBezTo>
                  <a:cubicBezTo>
                    <a:pt x="30" y="117"/>
                    <a:pt x="27" y="102"/>
                    <a:pt x="24" y="87"/>
                  </a:cubicBezTo>
                  <a:cubicBezTo>
                    <a:pt x="18" y="60"/>
                    <a:pt x="11" y="33"/>
                    <a:pt x="2" y="7"/>
                  </a:cubicBezTo>
                  <a:cubicBezTo>
                    <a:pt x="1" y="5"/>
                    <a:pt x="0" y="2"/>
                    <a:pt x="3" y="1"/>
                  </a:cubicBezTo>
                  <a:cubicBezTo>
                    <a:pt x="6" y="0"/>
                    <a:pt x="7" y="3"/>
                    <a:pt x="8" y="5"/>
                  </a:cubicBezTo>
                  <a:cubicBezTo>
                    <a:pt x="22" y="46"/>
                    <a:pt x="30" y="88"/>
                    <a:pt x="38" y="129"/>
                  </a:cubicBezTo>
                  <a:cubicBezTo>
                    <a:pt x="38" y="130"/>
                    <a:pt x="38" y="131"/>
                    <a:pt x="39" y="13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A9069599-5CA2-F564-4FF3-D334D1682CE1}"/>
                </a:ext>
              </a:extLst>
            </p:cNvPr>
            <p:cNvSpPr/>
            <p:nvPr/>
          </p:nvSpPr>
          <p:spPr bwMode="auto">
            <a:xfrm>
              <a:off x="10612438" y="4703763"/>
              <a:ext cx="98425" cy="484188"/>
            </a:xfrm>
            <a:custGeom>
              <a:avLst/>
              <a:gdLst>
                <a:gd name="T0" fmla="*/ 20 w 20"/>
                <a:gd name="T1" fmla="*/ 86 h 99"/>
                <a:gd name="T2" fmla="*/ 20 w 20"/>
                <a:gd name="T3" fmla="*/ 96 h 99"/>
                <a:gd name="T4" fmla="*/ 18 w 20"/>
                <a:gd name="T5" fmla="*/ 99 h 99"/>
                <a:gd name="T6" fmla="*/ 16 w 20"/>
                <a:gd name="T7" fmla="*/ 96 h 99"/>
                <a:gd name="T8" fmla="*/ 11 w 20"/>
                <a:gd name="T9" fmla="*/ 51 h 99"/>
                <a:gd name="T10" fmla="*/ 3 w 20"/>
                <a:gd name="T11" fmla="*/ 7 h 99"/>
                <a:gd name="T12" fmla="*/ 3 w 20"/>
                <a:gd name="T13" fmla="*/ 1 h 99"/>
                <a:gd name="T14" fmla="*/ 7 w 20"/>
                <a:gd name="T15" fmla="*/ 6 h 99"/>
                <a:gd name="T16" fmla="*/ 19 w 20"/>
                <a:gd name="T17" fmla="*/ 75 h 99"/>
                <a:gd name="T18" fmla="*/ 20 w 20"/>
                <a:gd name="T19" fmla="*/ 86 h 99"/>
                <a:gd name="T20" fmla="*/ 20 w 20"/>
                <a:gd name="T21" fmla="*/ 8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99">
                  <a:moveTo>
                    <a:pt x="20" y="86"/>
                  </a:moveTo>
                  <a:cubicBezTo>
                    <a:pt x="20" y="90"/>
                    <a:pt x="20" y="93"/>
                    <a:pt x="20" y="96"/>
                  </a:cubicBezTo>
                  <a:cubicBezTo>
                    <a:pt x="20" y="97"/>
                    <a:pt x="20" y="99"/>
                    <a:pt x="18" y="99"/>
                  </a:cubicBezTo>
                  <a:cubicBezTo>
                    <a:pt x="16" y="99"/>
                    <a:pt x="16" y="97"/>
                    <a:pt x="16" y="96"/>
                  </a:cubicBezTo>
                  <a:cubicBezTo>
                    <a:pt x="16" y="81"/>
                    <a:pt x="13" y="66"/>
                    <a:pt x="11" y="51"/>
                  </a:cubicBezTo>
                  <a:cubicBezTo>
                    <a:pt x="10" y="36"/>
                    <a:pt x="6" y="22"/>
                    <a:pt x="3" y="7"/>
                  </a:cubicBezTo>
                  <a:cubicBezTo>
                    <a:pt x="2" y="5"/>
                    <a:pt x="0" y="2"/>
                    <a:pt x="3" y="1"/>
                  </a:cubicBezTo>
                  <a:cubicBezTo>
                    <a:pt x="7" y="0"/>
                    <a:pt x="6" y="4"/>
                    <a:pt x="7" y="6"/>
                  </a:cubicBezTo>
                  <a:cubicBezTo>
                    <a:pt x="13" y="29"/>
                    <a:pt x="17" y="52"/>
                    <a:pt x="19" y="75"/>
                  </a:cubicBezTo>
                  <a:cubicBezTo>
                    <a:pt x="20" y="79"/>
                    <a:pt x="20" y="83"/>
                    <a:pt x="20" y="86"/>
                  </a:cubicBezTo>
                  <a:cubicBezTo>
                    <a:pt x="20" y="86"/>
                    <a:pt x="20" y="86"/>
                    <a:pt x="20" y="8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0E517D5A-6C18-E7B6-783A-9763AE517346}"/>
                </a:ext>
              </a:extLst>
            </p:cNvPr>
            <p:cNvSpPr/>
            <p:nvPr/>
          </p:nvSpPr>
          <p:spPr bwMode="auto">
            <a:xfrm>
              <a:off x="10415588" y="5173663"/>
              <a:ext cx="44450" cy="260350"/>
            </a:xfrm>
            <a:custGeom>
              <a:avLst/>
              <a:gdLst>
                <a:gd name="T0" fmla="*/ 9 w 9"/>
                <a:gd name="T1" fmla="*/ 34 h 53"/>
                <a:gd name="T2" fmla="*/ 9 w 9"/>
                <a:gd name="T3" fmla="*/ 49 h 53"/>
                <a:gd name="T4" fmla="*/ 6 w 9"/>
                <a:gd name="T5" fmla="*/ 53 h 53"/>
                <a:gd name="T6" fmla="*/ 3 w 9"/>
                <a:gd name="T7" fmla="*/ 49 h 53"/>
                <a:gd name="T8" fmla="*/ 0 w 9"/>
                <a:gd name="T9" fmla="*/ 5 h 53"/>
                <a:gd name="T10" fmla="*/ 4 w 9"/>
                <a:gd name="T11" fmla="*/ 0 h 53"/>
                <a:gd name="T12" fmla="*/ 7 w 9"/>
                <a:gd name="T13" fmla="*/ 5 h 53"/>
                <a:gd name="T14" fmla="*/ 9 w 9"/>
                <a:gd name="T15" fmla="*/ 34 h 53"/>
                <a:gd name="T16" fmla="*/ 9 w 9"/>
                <a:gd name="T17" fmla="*/ 3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52">
                  <a:moveTo>
                    <a:pt x="9" y="34"/>
                  </a:moveTo>
                  <a:cubicBezTo>
                    <a:pt x="9" y="39"/>
                    <a:pt x="9" y="44"/>
                    <a:pt x="9" y="49"/>
                  </a:cubicBezTo>
                  <a:cubicBezTo>
                    <a:pt x="9" y="50"/>
                    <a:pt x="9" y="53"/>
                    <a:pt x="6" y="53"/>
                  </a:cubicBezTo>
                  <a:cubicBezTo>
                    <a:pt x="3" y="53"/>
                    <a:pt x="3" y="51"/>
                    <a:pt x="3" y="49"/>
                  </a:cubicBezTo>
                  <a:cubicBezTo>
                    <a:pt x="2" y="34"/>
                    <a:pt x="1" y="20"/>
                    <a:pt x="0" y="5"/>
                  </a:cubicBezTo>
                  <a:cubicBezTo>
                    <a:pt x="0" y="3"/>
                    <a:pt x="0" y="0"/>
                    <a:pt x="4" y="0"/>
                  </a:cubicBezTo>
                  <a:cubicBezTo>
                    <a:pt x="7" y="0"/>
                    <a:pt x="7" y="2"/>
                    <a:pt x="7" y="5"/>
                  </a:cubicBezTo>
                  <a:cubicBezTo>
                    <a:pt x="8" y="14"/>
                    <a:pt x="8" y="24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62F0E6DA-F26C-2106-7F0B-92CB9DD0C4A6}"/>
                </a:ext>
              </a:extLst>
            </p:cNvPr>
            <p:cNvSpPr/>
            <p:nvPr/>
          </p:nvSpPr>
          <p:spPr bwMode="auto">
            <a:xfrm>
              <a:off x="10469563" y="5119688"/>
              <a:ext cx="39688" cy="249238"/>
            </a:xfrm>
            <a:custGeom>
              <a:avLst/>
              <a:gdLst>
                <a:gd name="T0" fmla="*/ 8 w 8"/>
                <a:gd name="T1" fmla="*/ 42 h 51"/>
                <a:gd name="T2" fmla="*/ 8 w 8"/>
                <a:gd name="T3" fmla="*/ 48 h 51"/>
                <a:gd name="T4" fmla="*/ 6 w 8"/>
                <a:gd name="T5" fmla="*/ 51 h 51"/>
                <a:gd name="T6" fmla="*/ 3 w 8"/>
                <a:gd name="T7" fmla="*/ 48 h 51"/>
                <a:gd name="T8" fmla="*/ 2 w 8"/>
                <a:gd name="T9" fmla="*/ 30 h 51"/>
                <a:gd name="T10" fmla="*/ 1 w 8"/>
                <a:gd name="T11" fmla="*/ 5 h 51"/>
                <a:gd name="T12" fmla="*/ 3 w 8"/>
                <a:gd name="T13" fmla="*/ 0 h 51"/>
                <a:gd name="T14" fmla="*/ 6 w 8"/>
                <a:gd name="T15" fmla="*/ 5 h 51"/>
                <a:gd name="T16" fmla="*/ 8 w 8"/>
                <a:gd name="T17" fmla="*/ 42 h 51"/>
                <a:gd name="T18" fmla="*/ 8 w 8"/>
                <a:gd name="T19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51">
                  <a:moveTo>
                    <a:pt x="8" y="42"/>
                  </a:moveTo>
                  <a:cubicBezTo>
                    <a:pt x="8" y="44"/>
                    <a:pt x="8" y="46"/>
                    <a:pt x="8" y="48"/>
                  </a:cubicBezTo>
                  <a:cubicBezTo>
                    <a:pt x="8" y="50"/>
                    <a:pt x="7" y="51"/>
                    <a:pt x="6" y="51"/>
                  </a:cubicBezTo>
                  <a:cubicBezTo>
                    <a:pt x="3" y="51"/>
                    <a:pt x="3" y="50"/>
                    <a:pt x="3" y="48"/>
                  </a:cubicBezTo>
                  <a:cubicBezTo>
                    <a:pt x="3" y="42"/>
                    <a:pt x="2" y="36"/>
                    <a:pt x="2" y="30"/>
                  </a:cubicBezTo>
                  <a:cubicBezTo>
                    <a:pt x="2" y="22"/>
                    <a:pt x="1" y="14"/>
                    <a:pt x="1" y="5"/>
                  </a:cubicBezTo>
                  <a:cubicBezTo>
                    <a:pt x="1" y="4"/>
                    <a:pt x="0" y="1"/>
                    <a:pt x="3" y="0"/>
                  </a:cubicBezTo>
                  <a:cubicBezTo>
                    <a:pt x="6" y="0"/>
                    <a:pt x="5" y="3"/>
                    <a:pt x="6" y="5"/>
                  </a:cubicBezTo>
                  <a:cubicBezTo>
                    <a:pt x="6" y="17"/>
                    <a:pt x="7" y="29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CDDBFC9C-8E93-0A11-9B34-8EECCF04E473}"/>
                </a:ext>
              </a:extLst>
            </p:cNvPr>
            <p:cNvSpPr/>
            <p:nvPr/>
          </p:nvSpPr>
          <p:spPr bwMode="auto">
            <a:xfrm>
              <a:off x="10460038" y="4090988"/>
              <a:ext cx="112713" cy="79375"/>
            </a:xfrm>
            <a:custGeom>
              <a:avLst/>
              <a:gdLst>
                <a:gd name="T0" fmla="*/ 23 w 23"/>
                <a:gd name="T1" fmla="*/ 4 h 16"/>
                <a:gd name="T2" fmla="*/ 20 w 23"/>
                <a:gd name="T3" fmla="*/ 8 h 16"/>
                <a:gd name="T4" fmla="*/ 5 w 23"/>
                <a:gd name="T5" fmla="*/ 15 h 16"/>
                <a:gd name="T6" fmla="*/ 1 w 23"/>
                <a:gd name="T7" fmla="*/ 14 h 16"/>
                <a:gd name="T8" fmla="*/ 2 w 23"/>
                <a:gd name="T9" fmla="*/ 9 h 16"/>
                <a:gd name="T10" fmla="*/ 17 w 23"/>
                <a:gd name="T11" fmla="*/ 2 h 16"/>
                <a:gd name="T12" fmla="*/ 23 w 23"/>
                <a:gd name="T1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6">
                  <a:moveTo>
                    <a:pt x="23" y="4"/>
                  </a:moveTo>
                  <a:cubicBezTo>
                    <a:pt x="23" y="7"/>
                    <a:pt x="22" y="8"/>
                    <a:pt x="20" y="8"/>
                  </a:cubicBezTo>
                  <a:cubicBezTo>
                    <a:pt x="15" y="11"/>
                    <a:pt x="10" y="13"/>
                    <a:pt x="5" y="15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0" y="12"/>
                    <a:pt x="0" y="10"/>
                    <a:pt x="2" y="9"/>
                  </a:cubicBezTo>
                  <a:cubicBezTo>
                    <a:pt x="7" y="6"/>
                    <a:pt x="12" y="4"/>
                    <a:pt x="17" y="2"/>
                  </a:cubicBezTo>
                  <a:cubicBezTo>
                    <a:pt x="20" y="0"/>
                    <a:pt x="22" y="1"/>
                    <a:pt x="23" y="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2318B8E7-9862-5AA6-E0D5-FE12BDBB0497}"/>
                </a:ext>
              </a:extLst>
            </p:cNvPr>
            <p:cNvSpPr/>
            <p:nvPr/>
          </p:nvSpPr>
          <p:spPr bwMode="auto">
            <a:xfrm>
              <a:off x="10729913" y="5027613"/>
              <a:ext cx="44450" cy="180975"/>
            </a:xfrm>
            <a:custGeom>
              <a:avLst/>
              <a:gdLst>
                <a:gd name="T0" fmla="*/ 8 w 9"/>
                <a:gd name="T1" fmla="*/ 33 h 37"/>
                <a:gd name="T2" fmla="*/ 6 w 9"/>
                <a:gd name="T3" fmla="*/ 37 h 37"/>
                <a:gd name="T4" fmla="*/ 5 w 9"/>
                <a:gd name="T5" fmla="*/ 35 h 37"/>
                <a:gd name="T6" fmla="*/ 0 w 9"/>
                <a:gd name="T7" fmla="*/ 4 h 37"/>
                <a:gd name="T8" fmla="*/ 2 w 9"/>
                <a:gd name="T9" fmla="*/ 1 h 37"/>
                <a:gd name="T10" fmla="*/ 4 w 9"/>
                <a:gd name="T11" fmla="*/ 3 h 37"/>
                <a:gd name="T12" fmla="*/ 8 w 9"/>
                <a:gd name="T13" fmla="*/ 3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7">
                  <a:moveTo>
                    <a:pt x="8" y="33"/>
                  </a:moveTo>
                  <a:cubicBezTo>
                    <a:pt x="8" y="35"/>
                    <a:pt x="9" y="37"/>
                    <a:pt x="6" y="37"/>
                  </a:cubicBezTo>
                  <a:cubicBezTo>
                    <a:pt x="5" y="37"/>
                    <a:pt x="5" y="36"/>
                    <a:pt x="5" y="35"/>
                  </a:cubicBezTo>
                  <a:cubicBezTo>
                    <a:pt x="3" y="24"/>
                    <a:pt x="2" y="14"/>
                    <a:pt x="0" y="4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3" y="0"/>
                    <a:pt x="4" y="2"/>
                    <a:pt x="4" y="3"/>
                  </a:cubicBezTo>
                  <a:cubicBezTo>
                    <a:pt x="5" y="13"/>
                    <a:pt x="7" y="24"/>
                    <a:pt x="8" y="3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F6CA50B2-5908-01F4-E2D8-76119F9695A2}"/>
                </a:ext>
              </a:extLst>
            </p:cNvPr>
            <p:cNvSpPr/>
            <p:nvPr/>
          </p:nvSpPr>
          <p:spPr bwMode="auto">
            <a:xfrm>
              <a:off x="10499725" y="4179888"/>
              <a:ext cx="98425" cy="68263"/>
            </a:xfrm>
            <a:custGeom>
              <a:avLst/>
              <a:gdLst>
                <a:gd name="T0" fmla="*/ 20 w 20"/>
                <a:gd name="T1" fmla="*/ 2 h 14"/>
                <a:gd name="T2" fmla="*/ 18 w 20"/>
                <a:gd name="T3" fmla="*/ 4 h 14"/>
                <a:gd name="T4" fmla="*/ 4 w 20"/>
                <a:gd name="T5" fmla="*/ 12 h 14"/>
                <a:gd name="T6" fmla="*/ 1 w 20"/>
                <a:gd name="T7" fmla="*/ 12 h 14"/>
                <a:gd name="T8" fmla="*/ 2 w 20"/>
                <a:gd name="T9" fmla="*/ 9 h 14"/>
                <a:gd name="T10" fmla="*/ 16 w 20"/>
                <a:gd name="T11" fmla="*/ 1 h 14"/>
                <a:gd name="T12" fmla="*/ 20 w 20"/>
                <a:gd name="T13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20" y="2"/>
                  </a:moveTo>
                  <a:cubicBezTo>
                    <a:pt x="20" y="3"/>
                    <a:pt x="19" y="4"/>
                    <a:pt x="18" y="4"/>
                  </a:cubicBezTo>
                  <a:cubicBezTo>
                    <a:pt x="13" y="7"/>
                    <a:pt x="9" y="10"/>
                    <a:pt x="4" y="12"/>
                  </a:cubicBezTo>
                  <a:cubicBezTo>
                    <a:pt x="3" y="13"/>
                    <a:pt x="2" y="14"/>
                    <a:pt x="1" y="12"/>
                  </a:cubicBezTo>
                  <a:cubicBezTo>
                    <a:pt x="0" y="10"/>
                    <a:pt x="1" y="10"/>
                    <a:pt x="2" y="9"/>
                  </a:cubicBezTo>
                  <a:cubicBezTo>
                    <a:pt x="7" y="6"/>
                    <a:pt x="11" y="4"/>
                    <a:pt x="16" y="1"/>
                  </a:cubicBezTo>
                  <a:cubicBezTo>
                    <a:pt x="17" y="0"/>
                    <a:pt x="19" y="0"/>
                    <a:pt x="20" y="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B4803FD9-146D-0C65-854E-7DB008AE3A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3550" y="2093913"/>
              <a:ext cx="2886076" cy="3554413"/>
            </a:xfrm>
            <a:custGeom>
              <a:avLst/>
              <a:gdLst>
                <a:gd name="T0" fmla="*/ 196 w 589"/>
                <a:gd name="T1" fmla="*/ 710 h 726"/>
                <a:gd name="T2" fmla="*/ 59 w 589"/>
                <a:gd name="T3" fmla="*/ 388 h 726"/>
                <a:gd name="T4" fmla="*/ 222 w 589"/>
                <a:gd name="T5" fmla="*/ 84 h 726"/>
                <a:gd name="T6" fmla="*/ 354 w 589"/>
                <a:gd name="T7" fmla="*/ 3 h 726"/>
                <a:gd name="T8" fmla="*/ 349 w 589"/>
                <a:gd name="T9" fmla="*/ 149 h 726"/>
                <a:gd name="T10" fmla="*/ 527 w 589"/>
                <a:gd name="T11" fmla="*/ 680 h 726"/>
                <a:gd name="T12" fmla="*/ 237 w 589"/>
                <a:gd name="T13" fmla="*/ 187 h 726"/>
                <a:gd name="T14" fmla="*/ 171 w 589"/>
                <a:gd name="T15" fmla="*/ 252 h 726"/>
                <a:gd name="T16" fmla="*/ 74 w 589"/>
                <a:gd name="T17" fmla="*/ 376 h 726"/>
                <a:gd name="T18" fmla="*/ 176 w 589"/>
                <a:gd name="T19" fmla="*/ 305 h 726"/>
                <a:gd name="T20" fmla="*/ 94 w 589"/>
                <a:gd name="T21" fmla="*/ 691 h 726"/>
                <a:gd name="T22" fmla="*/ 256 w 589"/>
                <a:gd name="T23" fmla="*/ 256 h 726"/>
                <a:gd name="T24" fmla="*/ 217 w 589"/>
                <a:gd name="T25" fmla="*/ 711 h 726"/>
                <a:gd name="T26" fmla="*/ 361 w 589"/>
                <a:gd name="T27" fmla="*/ 424 h 726"/>
                <a:gd name="T28" fmla="*/ 385 w 589"/>
                <a:gd name="T29" fmla="*/ 536 h 726"/>
                <a:gd name="T30" fmla="*/ 514 w 589"/>
                <a:gd name="T31" fmla="*/ 663 h 726"/>
                <a:gd name="T32" fmla="*/ 359 w 589"/>
                <a:gd name="T33" fmla="*/ 219 h 726"/>
                <a:gd name="T34" fmla="*/ 531 w 589"/>
                <a:gd name="T35" fmla="*/ 657 h 726"/>
                <a:gd name="T36" fmla="*/ 372 w 589"/>
                <a:gd name="T37" fmla="*/ 185 h 726"/>
                <a:gd name="T38" fmla="*/ 363 w 589"/>
                <a:gd name="T39" fmla="*/ 188 h 726"/>
                <a:gd name="T40" fmla="*/ 354 w 589"/>
                <a:gd name="T41" fmla="*/ 188 h 726"/>
                <a:gd name="T42" fmla="*/ 344 w 589"/>
                <a:gd name="T43" fmla="*/ 188 h 726"/>
                <a:gd name="T44" fmla="*/ 342 w 589"/>
                <a:gd name="T45" fmla="*/ 200 h 726"/>
                <a:gd name="T46" fmla="*/ 338 w 589"/>
                <a:gd name="T47" fmla="*/ 215 h 726"/>
                <a:gd name="T48" fmla="*/ 328 w 589"/>
                <a:gd name="T49" fmla="*/ 211 h 726"/>
                <a:gd name="T50" fmla="*/ 321 w 589"/>
                <a:gd name="T51" fmla="*/ 244 h 726"/>
                <a:gd name="T52" fmla="*/ 340 w 589"/>
                <a:gd name="T53" fmla="*/ 495 h 726"/>
                <a:gd name="T54" fmla="*/ 302 w 589"/>
                <a:gd name="T55" fmla="*/ 325 h 726"/>
                <a:gd name="T56" fmla="*/ 285 w 589"/>
                <a:gd name="T57" fmla="*/ 263 h 726"/>
                <a:gd name="T58" fmla="*/ 246 w 589"/>
                <a:gd name="T59" fmla="*/ 491 h 726"/>
                <a:gd name="T60" fmla="*/ 264 w 589"/>
                <a:gd name="T61" fmla="*/ 245 h 726"/>
                <a:gd name="T62" fmla="*/ 260 w 589"/>
                <a:gd name="T63" fmla="*/ 215 h 726"/>
                <a:gd name="T64" fmla="*/ 254 w 589"/>
                <a:gd name="T65" fmla="*/ 213 h 726"/>
                <a:gd name="T66" fmla="*/ 256 w 589"/>
                <a:gd name="T67" fmla="*/ 194 h 726"/>
                <a:gd name="T68" fmla="*/ 249 w 589"/>
                <a:gd name="T69" fmla="*/ 186 h 726"/>
                <a:gd name="T70" fmla="*/ 207 w 589"/>
                <a:gd name="T71" fmla="*/ 226 h 726"/>
                <a:gd name="T72" fmla="*/ 303 w 589"/>
                <a:gd name="T73" fmla="*/ 185 h 726"/>
                <a:gd name="T74" fmla="*/ 292 w 589"/>
                <a:gd name="T75" fmla="*/ 172 h 726"/>
                <a:gd name="T76" fmla="*/ 332 w 589"/>
                <a:gd name="T77" fmla="*/ 142 h 726"/>
                <a:gd name="T78" fmla="*/ 331 w 589"/>
                <a:gd name="T79" fmla="*/ 126 h 726"/>
                <a:gd name="T80" fmla="*/ 315 w 589"/>
                <a:gd name="T81" fmla="*/ 106 h 726"/>
                <a:gd name="T82" fmla="*/ 365 w 589"/>
                <a:gd name="T83" fmla="*/ 62 h 726"/>
                <a:gd name="T84" fmla="*/ 354 w 589"/>
                <a:gd name="T85" fmla="*/ 11 h 726"/>
                <a:gd name="T86" fmla="*/ 292 w 589"/>
                <a:gd name="T87" fmla="*/ 147 h 726"/>
                <a:gd name="T88" fmla="*/ 242 w 589"/>
                <a:gd name="T89" fmla="*/ 12 h 726"/>
                <a:gd name="T90" fmla="*/ 211 w 589"/>
                <a:gd name="T91" fmla="*/ 64 h 726"/>
                <a:gd name="T92" fmla="*/ 221 w 589"/>
                <a:gd name="T93" fmla="*/ 53 h 726"/>
                <a:gd name="T94" fmla="*/ 238 w 589"/>
                <a:gd name="T95" fmla="*/ 46 h 726"/>
                <a:gd name="T96" fmla="*/ 274 w 589"/>
                <a:gd name="T97" fmla="*/ 122 h 726"/>
                <a:gd name="T98" fmla="*/ 257 w 589"/>
                <a:gd name="T99" fmla="*/ 133 h 726"/>
                <a:gd name="T100" fmla="*/ 285 w 589"/>
                <a:gd name="T101" fmla="*/ 154 h 726"/>
                <a:gd name="T102" fmla="*/ 255 w 589"/>
                <a:gd name="T103" fmla="*/ 162 h 726"/>
                <a:gd name="T104" fmla="*/ 247 w 589"/>
                <a:gd name="T105" fmla="*/ 163 h 726"/>
                <a:gd name="T106" fmla="*/ 295 w 589"/>
                <a:gd name="T107" fmla="*/ 184 h 726"/>
                <a:gd name="T108" fmla="*/ 227 w 589"/>
                <a:gd name="T109" fmla="*/ 188 h 726"/>
                <a:gd name="T110" fmla="*/ 326 w 589"/>
                <a:gd name="T111" fmla="*/ 23 h 726"/>
                <a:gd name="T112" fmla="*/ 270 w 589"/>
                <a:gd name="T113" fmla="*/ 37 h 726"/>
                <a:gd name="T114" fmla="*/ 283 w 589"/>
                <a:gd name="T115" fmla="*/ 50 h 726"/>
                <a:gd name="T116" fmla="*/ 315 w 589"/>
                <a:gd name="T117" fmla="*/ 46 h 726"/>
                <a:gd name="T118" fmla="*/ 292 w 589"/>
                <a:gd name="T119" fmla="*/ 68 h 726"/>
                <a:gd name="T120" fmla="*/ 294 w 589"/>
                <a:gd name="T121" fmla="*/ 120 h 726"/>
                <a:gd name="T122" fmla="*/ 250 w 589"/>
                <a:gd name="T123" fmla="*/ 18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9" h="726">
                  <a:moveTo>
                    <a:pt x="425" y="710"/>
                  </a:moveTo>
                  <a:cubicBezTo>
                    <a:pt x="418" y="710"/>
                    <a:pt x="407" y="711"/>
                    <a:pt x="397" y="708"/>
                  </a:cubicBezTo>
                  <a:cubicBezTo>
                    <a:pt x="395" y="708"/>
                    <a:pt x="393" y="708"/>
                    <a:pt x="392" y="711"/>
                  </a:cubicBezTo>
                  <a:cubicBezTo>
                    <a:pt x="389" y="720"/>
                    <a:pt x="382" y="724"/>
                    <a:pt x="372" y="724"/>
                  </a:cubicBezTo>
                  <a:cubicBezTo>
                    <a:pt x="356" y="724"/>
                    <a:pt x="340" y="725"/>
                    <a:pt x="323" y="725"/>
                  </a:cubicBezTo>
                  <a:cubicBezTo>
                    <a:pt x="302" y="725"/>
                    <a:pt x="281" y="726"/>
                    <a:pt x="260" y="725"/>
                  </a:cubicBezTo>
                  <a:cubicBezTo>
                    <a:pt x="245" y="723"/>
                    <a:pt x="230" y="724"/>
                    <a:pt x="215" y="722"/>
                  </a:cubicBezTo>
                  <a:cubicBezTo>
                    <a:pt x="209" y="721"/>
                    <a:pt x="202" y="719"/>
                    <a:pt x="200" y="711"/>
                  </a:cubicBezTo>
                  <a:cubicBezTo>
                    <a:pt x="199" y="710"/>
                    <a:pt x="197" y="710"/>
                    <a:pt x="196" y="710"/>
                  </a:cubicBezTo>
                  <a:cubicBezTo>
                    <a:pt x="177" y="714"/>
                    <a:pt x="158" y="713"/>
                    <a:pt x="139" y="713"/>
                  </a:cubicBezTo>
                  <a:cubicBezTo>
                    <a:pt x="127" y="712"/>
                    <a:pt x="115" y="709"/>
                    <a:pt x="103" y="705"/>
                  </a:cubicBezTo>
                  <a:cubicBezTo>
                    <a:pt x="92" y="702"/>
                    <a:pt x="81" y="699"/>
                    <a:pt x="71" y="695"/>
                  </a:cubicBezTo>
                  <a:cubicBezTo>
                    <a:pt x="64" y="692"/>
                    <a:pt x="61" y="688"/>
                    <a:pt x="62" y="681"/>
                  </a:cubicBezTo>
                  <a:cubicBezTo>
                    <a:pt x="63" y="672"/>
                    <a:pt x="60" y="668"/>
                    <a:pt x="52" y="664"/>
                  </a:cubicBezTo>
                  <a:cubicBezTo>
                    <a:pt x="33" y="655"/>
                    <a:pt x="17" y="643"/>
                    <a:pt x="3" y="629"/>
                  </a:cubicBezTo>
                  <a:cubicBezTo>
                    <a:pt x="1" y="628"/>
                    <a:pt x="0" y="626"/>
                    <a:pt x="0" y="624"/>
                  </a:cubicBezTo>
                  <a:cubicBezTo>
                    <a:pt x="3" y="608"/>
                    <a:pt x="3" y="592"/>
                    <a:pt x="6" y="576"/>
                  </a:cubicBezTo>
                  <a:cubicBezTo>
                    <a:pt x="16" y="511"/>
                    <a:pt x="31" y="448"/>
                    <a:pt x="59" y="388"/>
                  </a:cubicBezTo>
                  <a:cubicBezTo>
                    <a:pt x="80" y="342"/>
                    <a:pt x="103" y="298"/>
                    <a:pt x="134" y="258"/>
                  </a:cubicBezTo>
                  <a:cubicBezTo>
                    <a:pt x="151" y="237"/>
                    <a:pt x="170" y="218"/>
                    <a:pt x="189" y="199"/>
                  </a:cubicBezTo>
                  <a:cubicBezTo>
                    <a:pt x="201" y="188"/>
                    <a:pt x="213" y="176"/>
                    <a:pt x="226" y="165"/>
                  </a:cubicBezTo>
                  <a:cubicBezTo>
                    <a:pt x="226" y="164"/>
                    <a:pt x="227" y="164"/>
                    <a:pt x="227" y="163"/>
                  </a:cubicBezTo>
                  <a:cubicBezTo>
                    <a:pt x="235" y="160"/>
                    <a:pt x="239" y="153"/>
                    <a:pt x="241" y="145"/>
                  </a:cubicBezTo>
                  <a:cubicBezTo>
                    <a:pt x="244" y="136"/>
                    <a:pt x="246" y="127"/>
                    <a:pt x="247" y="118"/>
                  </a:cubicBezTo>
                  <a:cubicBezTo>
                    <a:pt x="247" y="115"/>
                    <a:pt x="246" y="114"/>
                    <a:pt x="244" y="112"/>
                  </a:cubicBezTo>
                  <a:cubicBezTo>
                    <a:pt x="237" y="108"/>
                    <a:pt x="232" y="103"/>
                    <a:pt x="227" y="97"/>
                  </a:cubicBezTo>
                  <a:cubicBezTo>
                    <a:pt x="224" y="94"/>
                    <a:pt x="221" y="89"/>
                    <a:pt x="222" y="84"/>
                  </a:cubicBezTo>
                  <a:cubicBezTo>
                    <a:pt x="222" y="81"/>
                    <a:pt x="221" y="80"/>
                    <a:pt x="218" y="79"/>
                  </a:cubicBezTo>
                  <a:cubicBezTo>
                    <a:pt x="210" y="76"/>
                    <a:pt x="202" y="72"/>
                    <a:pt x="195" y="68"/>
                  </a:cubicBezTo>
                  <a:cubicBezTo>
                    <a:pt x="187" y="62"/>
                    <a:pt x="186" y="59"/>
                    <a:pt x="192" y="51"/>
                  </a:cubicBezTo>
                  <a:cubicBezTo>
                    <a:pt x="202" y="36"/>
                    <a:pt x="213" y="21"/>
                    <a:pt x="228" y="10"/>
                  </a:cubicBezTo>
                  <a:cubicBezTo>
                    <a:pt x="230" y="9"/>
                    <a:pt x="231" y="8"/>
                    <a:pt x="233" y="7"/>
                  </a:cubicBezTo>
                  <a:cubicBezTo>
                    <a:pt x="239" y="3"/>
                    <a:pt x="245" y="2"/>
                    <a:pt x="252" y="6"/>
                  </a:cubicBezTo>
                  <a:cubicBezTo>
                    <a:pt x="274" y="20"/>
                    <a:pt x="298" y="22"/>
                    <a:pt x="322" y="13"/>
                  </a:cubicBezTo>
                  <a:cubicBezTo>
                    <a:pt x="329" y="10"/>
                    <a:pt x="335" y="6"/>
                    <a:pt x="341" y="2"/>
                  </a:cubicBezTo>
                  <a:cubicBezTo>
                    <a:pt x="346" y="0"/>
                    <a:pt x="350" y="0"/>
                    <a:pt x="354" y="3"/>
                  </a:cubicBezTo>
                  <a:cubicBezTo>
                    <a:pt x="362" y="8"/>
                    <a:pt x="370" y="15"/>
                    <a:pt x="377" y="23"/>
                  </a:cubicBezTo>
                  <a:cubicBezTo>
                    <a:pt x="385" y="31"/>
                    <a:pt x="393" y="41"/>
                    <a:pt x="399" y="51"/>
                  </a:cubicBezTo>
                  <a:cubicBezTo>
                    <a:pt x="403" y="60"/>
                    <a:pt x="402" y="63"/>
                    <a:pt x="395" y="68"/>
                  </a:cubicBezTo>
                  <a:cubicBezTo>
                    <a:pt x="388" y="73"/>
                    <a:pt x="380" y="77"/>
                    <a:pt x="371" y="79"/>
                  </a:cubicBezTo>
                  <a:cubicBezTo>
                    <a:pt x="369" y="80"/>
                    <a:pt x="367" y="81"/>
                    <a:pt x="368" y="84"/>
                  </a:cubicBezTo>
                  <a:cubicBezTo>
                    <a:pt x="368" y="91"/>
                    <a:pt x="365" y="96"/>
                    <a:pt x="361" y="100"/>
                  </a:cubicBezTo>
                  <a:cubicBezTo>
                    <a:pt x="357" y="104"/>
                    <a:pt x="353" y="109"/>
                    <a:pt x="348" y="111"/>
                  </a:cubicBezTo>
                  <a:cubicBezTo>
                    <a:pt x="341" y="114"/>
                    <a:pt x="342" y="119"/>
                    <a:pt x="343" y="124"/>
                  </a:cubicBezTo>
                  <a:cubicBezTo>
                    <a:pt x="344" y="133"/>
                    <a:pt x="346" y="141"/>
                    <a:pt x="349" y="149"/>
                  </a:cubicBezTo>
                  <a:cubicBezTo>
                    <a:pt x="351" y="154"/>
                    <a:pt x="354" y="158"/>
                    <a:pt x="359" y="161"/>
                  </a:cubicBezTo>
                  <a:cubicBezTo>
                    <a:pt x="401" y="193"/>
                    <a:pt x="438" y="231"/>
                    <a:pt x="469" y="275"/>
                  </a:cubicBezTo>
                  <a:cubicBezTo>
                    <a:pt x="502" y="322"/>
                    <a:pt x="526" y="373"/>
                    <a:pt x="547" y="426"/>
                  </a:cubicBezTo>
                  <a:cubicBezTo>
                    <a:pt x="562" y="465"/>
                    <a:pt x="571" y="506"/>
                    <a:pt x="579" y="547"/>
                  </a:cubicBezTo>
                  <a:cubicBezTo>
                    <a:pt x="583" y="571"/>
                    <a:pt x="586" y="595"/>
                    <a:pt x="589" y="619"/>
                  </a:cubicBezTo>
                  <a:cubicBezTo>
                    <a:pt x="589" y="623"/>
                    <a:pt x="588" y="625"/>
                    <a:pt x="585" y="628"/>
                  </a:cubicBezTo>
                  <a:cubicBezTo>
                    <a:pt x="570" y="642"/>
                    <a:pt x="553" y="654"/>
                    <a:pt x="535" y="663"/>
                  </a:cubicBezTo>
                  <a:cubicBezTo>
                    <a:pt x="530" y="665"/>
                    <a:pt x="527" y="668"/>
                    <a:pt x="528" y="674"/>
                  </a:cubicBezTo>
                  <a:cubicBezTo>
                    <a:pt x="528" y="676"/>
                    <a:pt x="527" y="678"/>
                    <a:pt x="527" y="680"/>
                  </a:cubicBezTo>
                  <a:cubicBezTo>
                    <a:pt x="528" y="686"/>
                    <a:pt x="526" y="689"/>
                    <a:pt x="521" y="691"/>
                  </a:cubicBezTo>
                  <a:cubicBezTo>
                    <a:pt x="508" y="697"/>
                    <a:pt x="493" y="700"/>
                    <a:pt x="479" y="704"/>
                  </a:cubicBezTo>
                  <a:cubicBezTo>
                    <a:pt x="463" y="709"/>
                    <a:pt x="446" y="711"/>
                    <a:pt x="425" y="710"/>
                  </a:cubicBezTo>
                  <a:close/>
                  <a:moveTo>
                    <a:pt x="240" y="185"/>
                  </a:moveTo>
                  <a:cubicBezTo>
                    <a:pt x="240" y="185"/>
                    <a:pt x="240" y="184"/>
                    <a:pt x="240" y="184"/>
                  </a:cubicBezTo>
                  <a:cubicBezTo>
                    <a:pt x="240" y="184"/>
                    <a:pt x="240" y="184"/>
                    <a:pt x="240" y="184"/>
                  </a:cubicBezTo>
                  <a:cubicBezTo>
                    <a:pt x="240" y="184"/>
                    <a:pt x="240" y="185"/>
                    <a:pt x="240" y="185"/>
                  </a:cubicBezTo>
                  <a:cubicBezTo>
                    <a:pt x="239" y="184"/>
                    <a:pt x="239" y="185"/>
                    <a:pt x="239" y="185"/>
                  </a:cubicBezTo>
                  <a:cubicBezTo>
                    <a:pt x="238" y="186"/>
                    <a:pt x="237" y="186"/>
                    <a:pt x="237" y="187"/>
                  </a:cubicBezTo>
                  <a:cubicBezTo>
                    <a:pt x="230" y="192"/>
                    <a:pt x="224" y="198"/>
                    <a:pt x="218" y="205"/>
                  </a:cubicBezTo>
                  <a:cubicBezTo>
                    <a:pt x="213" y="211"/>
                    <a:pt x="207" y="217"/>
                    <a:pt x="202" y="223"/>
                  </a:cubicBezTo>
                  <a:cubicBezTo>
                    <a:pt x="202" y="224"/>
                    <a:pt x="201" y="225"/>
                    <a:pt x="200" y="224"/>
                  </a:cubicBezTo>
                  <a:cubicBezTo>
                    <a:pt x="198" y="223"/>
                    <a:pt x="200" y="222"/>
                    <a:pt x="200" y="221"/>
                  </a:cubicBezTo>
                  <a:cubicBezTo>
                    <a:pt x="201" y="220"/>
                    <a:pt x="201" y="220"/>
                    <a:pt x="202" y="219"/>
                  </a:cubicBezTo>
                  <a:cubicBezTo>
                    <a:pt x="209" y="211"/>
                    <a:pt x="216" y="203"/>
                    <a:pt x="222" y="195"/>
                  </a:cubicBezTo>
                  <a:cubicBezTo>
                    <a:pt x="223" y="194"/>
                    <a:pt x="225" y="193"/>
                    <a:pt x="224" y="191"/>
                  </a:cubicBezTo>
                  <a:cubicBezTo>
                    <a:pt x="222" y="191"/>
                    <a:pt x="221" y="193"/>
                    <a:pt x="220" y="194"/>
                  </a:cubicBezTo>
                  <a:cubicBezTo>
                    <a:pt x="202" y="212"/>
                    <a:pt x="185" y="230"/>
                    <a:pt x="171" y="252"/>
                  </a:cubicBezTo>
                  <a:cubicBezTo>
                    <a:pt x="171" y="252"/>
                    <a:pt x="170" y="254"/>
                    <a:pt x="169" y="253"/>
                  </a:cubicBezTo>
                  <a:cubicBezTo>
                    <a:pt x="167" y="252"/>
                    <a:pt x="168" y="251"/>
                    <a:pt x="169" y="250"/>
                  </a:cubicBezTo>
                  <a:cubicBezTo>
                    <a:pt x="169" y="249"/>
                    <a:pt x="170" y="249"/>
                    <a:pt x="170" y="248"/>
                  </a:cubicBezTo>
                  <a:cubicBezTo>
                    <a:pt x="184" y="226"/>
                    <a:pt x="201" y="206"/>
                    <a:pt x="218" y="187"/>
                  </a:cubicBezTo>
                  <a:cubicBezTo>
                    <a:pt x="219" y="186"/>
                    <a:pt x="220" y="185"/>
                    <a:pt x="220" y="182"/>
                  </a:cubicBezTo>
                  <a:cubicBezTo>
                    <a:pt x="218" y="184"/>
                    <a:pt x="217" y="185"/>
                    <a:pt x="215" y="186"/>
                  </a:cubicBezTo>
                  <a:cubicBezTo>
                    <a:pt x="208" y="194"/>
                    <a:pt x="200" y="202"/>
                    <a:pt x="192" y="209"/>
                  </a:cubicBezTo>
                  <a:cubicBezTo>
                    <a:pt x="163" y="238"/>
                    <a:pt x="137" y="268"/>
                    <a:pt x="115" y="302"/>
                  </a:cubicBezTo>
                  <a:cubicBezTo>
                    <a:pt x="99" y="326"/>
                    <a:pt x="86" y="351"/>
                    <a:pt x="74" y="376"/>
                  </a:cubicBezTo>
                  <a:cubicBezTo>
                    <a:pt x="57" y="411"/>
                    <a:pt x="42" y="447"/>
                    <a:pt x="32" y="485"/>
                  </a:cubicBezTo>
                  <a:cubicBezTo>
                    <a:pt x="21" y="529"/>
                    <a:pt x="13" y="574"/>
                    <a:pt x="8" y="620"/>
                  </a:cubicBezTo>
                  <a:cubicBezTo>
                    <a:pt x="8" y="621"/>
                    <a:pt x="8" y="623"/>
                    <a:pt x="9" y="624"/>
                  </a:cubicBezTo>
                  <a:cubicBezTo>
                    <a:pt x="22" y="641"/>
                    <a:pt x="39" y="652"/>
                    <a:pt x="59" y="659"/>
                  </a:cubicBezTo>
                  <a:cubicBezTo>
                    <a:pt x="61" y="660"/>
                    <a:pt x="62" y="659"/>
                    <a:pt x="62" y="657"/>
                  </a:cubicBezTo>
                  <a:cubicBezTo>
                    <a:pt x="62" y="651"/>
                    <a:pt x="63" y="645"/>
                    <a:pt x="63" y="639"/>
                  </a:cubicBezTo>
                  <a:cubicBezTo>
                    <a:pt x="63" y="620"/>
                    <a:pt x="65" y="601"/>
                    <a:pt x="68" y="582"/>
                  </a:cubicBezTo>
                  <a:cubicBezTo>
                    <a:pt x="80" y="518"/>
                    <a:pt x="101" y="457"/>
                    <a:pt x="128" y="399"/>
                  </a:cubicBezTo>
                  <a:cubicBezTo>
                    <a:pt x="142" y="366"/>
                    <a:pt x="159" y="335"/>
                    <a:pt x="176" y="305"/>
                  </a:cubicBezTo>
                  <a:cubicBezTo>
                    <a:pt x="193" y="275"/>
                    <a:pt x="211" y="247"/>
                    <a:pt x="232" y="220"/>
                  </a:cubicBezTo>
                  <a:cubicBezTo>
                    <a:pt x="234" y="217"/>
                    <a:pt x="237" y="214"/>
                    <a:pt x="240" y="212"/>
                  </a:cubicBezTo>
                  <a:cubicBezTo>
                    <a:pt x="238" y="216"/>
                    <a:pt x="235" y="219"/>
                    <a:pt x="233" y="223"/>
                  </a:cubicBezTo>
                  <a:cubicBezTo>
                    <a:pt x="218" y="245"/>
                    <a:pt x="204" y="266"/>
                    <a:pt x="191" y="289"/>
                  </a:cubicBezTo>
                  <a:cubicBezTo>
                    <a:pt x="160" y="345"/>
                    <a:pt x="132" y="403"/>
                    <a:pt x="110" y="463"/>
                  </a:cubicBezTo>
                  <a:cubicBezTo>
                    <a:pt x="91" y="518"/>
                    <a:pt x="78" y="574"/>
                    <a:pt x="76" y="632"/>
                  </a:cubicBezTo>
                  <a:cubicBezTo>
                    <a:pt x="76" y="648"/>
                    <a:pt x="74" y="663"/>
                    <a:pt x="76" y="678"/>
                  </a:cubicBezTo>
                  <a:cubicBezTo>
                    <a:pt x="76" y="682"/>
                    <a:pt x="77" y="684"/>
                    <a:pt x="81" y="686"/>
                  </a:cubicBezTo>
                  <a:cubicBezTo>
                    <a:pt x="85" y="689"/>
                    <a:pt x="90" y="690"/>
                    <a:pt x="94" y="691"/>
                  </a:cubicBezTo>
                  <a:cubicBezTo>
                    <a:pt x="105" y="696"/>
                    <a:pt x="116" y="698"/>
                    <a:pt x="126" y="699"/>
                  </a:cubicBezTo>
                  <a:cubicBezTo>
                    <a:pt x="135" y="701"/>
                    <a:pt x="143" y="701"/>
                    <a:pt x="152" y="701"/>
                  </a:cubicBezTo>
                  <a:cubicBezTo>
                    <a:pt x="163" y="701"/>
                    <a:pt x="175" y="701"/>
                    <a:pt x="186" y="701"/>
                  </a:cubicBezTo>
                  <a:cubicBezTo>
                    <a:pt x="188" y="701"/>
                    <a:pt x="188" y="700"/>
                    <a:pt x="188" y="698"/>
                  </a:cubicBezTo>
                  <a:cubicBezTo>
                    <a:pt x="188" y="682"/>
                    <a:pt x="189" y="666"/>
                    <a:pt x="190" y="649"/>
                  </a:cubicBezTo>
                  <a:cubicBezTo>
                    <a:pt x="193" y="613"/>
                    <a:pt x="199" y="577"/>
                    <a:pt x="204" y="541"/>
                  </a:cubicBezTo>
                  <a:cubicBezTo>
                    <a:pt x="208" y="512"/>
                    <a:pt x="213" y="484"/>
                    <a:pt x="216" y="455"/>
                  </a:cubicBezTo>
                  <a:cubicBezTo>
                    <a:pt x="221" y="415"/>
                    <a:pt x="228" y="376"/>
                    <a:pt x="237" y="336"/>
                  </a:cubicBezTo>
                  <a:cubicBezTo>
                    <a:pt x="243" y="309"/>
                    <a:pt x="251" y="283"/>
                    <a:pt x="256" y="256"/>
                  </a:cubicBezTo>
                  <a:cubicBezTo>
                    <a:pt x="256" y="255"/>
                    <a:pt x="255" y="252"/>
                    <a:pt x="257" y="253"/>
                  </a:cubicBezTo>
                  <a:cubicBezTo>
                    <a:pt x="260" y="253"/>
                    <a:pt x="259" y="255"/>
                    <a:pt x="258" y="257"/>
                  </a:cubicBezTo>
                  <a:cubicBezTo>
                    <a:pt x="256" y="270"/>
                    <a:pt x="254" y="283"/>
                    <a:pt x="251" y="295"/>
                  </a:cubicBezTo>
                  <a:cubicBezTo>
                    <a:pt x="239" y="342"/>
                    <a:pt x="232" y="390"/>
                    <a:pt x="227" y="438"/>
                  </a:cubicBezTo>
                  <a:cubicBezTo>
                    <a:pt x="224" y="459"/>
                    <a:pt x="222" y="480"/>
                    <a:pt x="220" y="501"/>
                  </a:cubicBezTo>
                  <a:cubicBezTo>
                    <a:pt x="217" y="524"/>
                    <a:pt x="214" y="547"/>
                    <a:pt x="212" y="570"/>
                  </a:cubicBezTo>
                  <a:cubicBezTo>
                    <a:pt x="209" y="594"/>
                    <a:pt x="208" y="618"/>
                    <a:pt x="206" y="642"/>
                  </a:cubicBezTo>
                  <a:cubicBezTo>
                    <a:pt x="204" y="663"/>
                    <a:pt x="206" y="684"/>
                    <a:pt x="211" y="705"/>
                  </a:cubicBezTo>
                  <a:cubicBezTo>
                    <a:pt x="212" y="708"/>
                    <a:pt x="214" y="710"/>
                    <a:pt x="217" y="711"/>
                  </a:cubicBezTo>
                  <a:cubicBezTo>
                    <a:pt x="224" y="713"/>
                    <a:pt x="231" y="713"/>
                    <a:pt x="238" y="713"/>
                  </a:cubicBezTo>
                  <a:cubicBezTo>
                    <a:pt x="253" y="715"/>
                    <a:pt x="267" y="717"/>
                    <a:pt x="281" y="716"/>
                  </a:cubicBezTo>
                  <a:cubicBezTo>
                    <a:pt x="297" y="716"/>
                    <a:pt x="312" y="716"/>
                    <a:pt x="327" y="716"/>
                  </a:cubicBezTo>
                  <a:cubicBezTo>
                    <a:pt x="342" y="715"/>
                    <a:pt x="358" y="716"/>
                    <a:pt x="373" y="714"/>
                  </a:cubicBezTo>
                  <a:cubicBezTo>
                    <a:pt x="375" y="713"/>
                    <a:pt x="377" y="713"/>
                    <a:pt x="377" y="710"/>
                  </a:cubicBezTo>
                  <a:cubicBezTo>
                    <a:pt x="378" y="703"/>
                    <a:pt x="379" y="696"/>
                    <a:pt x="380" y="689"/>
                  </a:cubicBezTo>
                  <a:cubicBezTo>
                    <a:pt x="383" y="659"/>
                    <a:pt x="380" y="629"/>
                    <a:pt x="380" y="599"/>
                  </a:cubicBezTo>
                  <a:cubicBezTo>
                    <a:pt x="380" y="574"/>
                    <a:pt x="376" y="550"/>
                    <a:pt x="373" y="525"/>
                  </a:cubicBezTo>
                  <a:cubicBezTo>
                    <a:pt x="369" y="492"/>
                    <a:pt x="365" y="458"/>
                    <a:pt x="361" y="424"/>
                  </a:cubicBezTo>
                  <a:cubicBezTo>
                    <a:pt x="358" y="394"/>
                    <a:pt x="353" y="364"/>
                    <a:pt x="348" y="335"/>
                  </a:cubicBezTo>
                  <a:cubicBezTo>
                    <a:pt x="343" y="308"/>
                    <a:pt x="335" y="281"/>
                    <a:pt x="331" y="254"/>
                  </a:cubicBezTo>
                  <a:cubicBezTo>
                    <a:pt x="331" y="252"/>
                    <a:pt x="330" y="250"/>
                    <a:pt x="332" y="250"/>
                  </a:cubicBezTo>
                  <a:cubicBezTo>
                    <a:pt x="334" y="250"/>
                    <a:pt x="334" y="252"/>
                    <a:pt x="334" y="254"/>
                  </a:cubicBezTo>
                  <a:cubicBezTo>
                    <a:pt x="335" y="260"/>
                    <a:pt x="336" y="267"/>
                    <a:pt x="338" y="273"/>
                  </a:cubicBezTo>
                  <a:cubicBezTo>
                    <a:pt x="345" y="302"/>
                    <a:pt x="353" y="331"/>
                    <a:pt x="358" y="360"/>
                  </a:cubicBezTo>
                  <a:cubicBezTo>
                    <a:pt x="364" y="392"/>
                    <a:pt x="370" y="424"/>
                    <a:pt x="373" y="456"/>
                  </a:cubicBezTo>
                  <a:cubicBezTo>
                    <a:pt x="375" y="469"/>
                    <a:pt x="376" y="482"/>
                    <a:pt x="378" y="495"/>
                  </a:cubicBezTo>
                  <a:cubicBezTo>
                    <a:pt x="381" y="508"/>
                    <a:pt x="382" y="522"/>
                    <a:pt x="385" y="536"/>
                  </a:cubicBezTo>
                  <a:cubicBezTo>
                    <a:pt x="386" y="545"/>
                    <a:pt x="387" y="555"/>
                    <a:pt x="389" y="564"/>
                  </a:cubicBezTo>
                  <a:cubicBezTo>
                    <a:pt x="391" y="576"/>
                    <a:pt x="392" y="589"/>
                    <a:pt x="394" y="601"/>
                  </a:cubicBezTo>
                  <a:cubicBezTo>
                    <a:pt x="396" y="612"/>
                    <a:pt x="396" y="624"/>
                    <a:pt x="398" y="636"/>
                  </a:cubicBezTo>
                  <a:cubicBezTo>
                    <a:pt x="400" y="655"/>
                    <a:pt x="402" y="675"/>
                    <a:pt x="401" y="694"/>
                  </a:cubicBezTo>
                  <a:cubicBezTo>
                    <a:pt x="401" y="698"/>
                    <a:pt x="402" y="698"/>
                    <a:pt x="405" y="698"/>
                  </a:cubicBezTo>
                  <a:cubicBezTo>
                    <a:pt x="412" y="698"/>
                    <a:pt x="418" y="698"/>
                    <a:pt x="425" y="699"/>
                  </a:cubicBezTo>
                  <a:cubicBezTo>
                    <a:pt x="454" y="700"/>
                    <a:pt x="482" y="695"/>
                    <a:pt x="509" y="683"/>
                  </a:cubicBezTo>
                  <a:cubicBezTo>
                    <a:pt x="511" y="683"/>
                    <a:pt x="513" y="682"/>
                    <a:pt x="513" y="679"/>
                  </a:cubicBezTo>
                  <a:cubicBezTo>
                    <a:pt x="513" y="674"/>
                    <a:pt x="514" y="669"/>
                    <a:pt x="514" y="663"/>
                  </a:cubicBezTo>
                  <a:cubicBezTo>
                    <a:pt x="514" y="644"/>
                    <a:pt x="513" y="624"/>
                    <a:pt x="511" y="604"/>
                  </a:cubicBezTo>
                  <a:cubicBezTo>
                    <a:pt x="510" y="585"/>
                    <a:pt x="507" y="566"/>
                    <a:pt x="503" y="547"/>
                  </a:cubicBezTo>
                  <a:cubicBezTo>
                    <a:pt x="500" y="533"/>
                    <a:pt x="497" y="519"/>
                    <a:pt x="493" y="505"/>
                  </a:cubicBezTo>
                  <a:cubicBezTo>
                    <a:pt x="484" y="468"/>
                    <a:pt x="469" y="434"/>
                    <a:pt x="454" y="399"/>
                  </a:cubicBezTo>
                  <a:cubicBezTo>
                    <a:pt x="438" y="360"/>
                    <a:pt x="418" y="322"/>
                    <a:pt x="397" y="285"/>
                  </a:cubicBezTo>
                  <a:cubicBezTo>
                    <a:pt x="382" y="260"/>
                    <a:pt x="367" y="234"/>
                    <a:pt x="349" y="211"/>
                  </a:cubicBezTo>
                  <a:cubicBezTo>
                    <a:pt x="349" y="211"/>
                    <a:pt x="348" y="210"/>
                    <a:pt x="349" y="209"/>
                  </a:cubicBezTo>
                  <a:cubicBezTo>
                    <a:pt x="350" y="209"/>
                    <a:pt x="350" y="210"/>
                    <a:pt x="351" y="210"/>
                  </a:cubicBezTo>
                  <a:cubicBezTo>
                    <a:pt x="353" y="213"/>
                    <a:pt x="356" y="216"/>
                    <a:pt x="359" y="219"/>
                  </a:cubicBezTo>
                  <a:cubicBezTo>
                    <a:pt x="380" y="247"/>
                    <a:pt x="399" y="277"/>
                    <a:pt x="416" y="307"/>
                  </a:cubicBezTo>
                  <a:cubicBezTo>
                    <a:pt x="445" y="358"/>
                    <a:pt x="470" y="411"/>
                    <a:pt x="491" y="466"/>
                  </a:cubicBezTo>
                  <a:cubicBezTo>
                    <a:pt x="498" y="485"/>
                    <a:pt x="503" y="504"/>
                    <a:pt x="508" y="524"/>
                  </a:cubicBezTo>
                  <a:cubicBezTo>
                    <a:pt x="510" y="534"/>
                    <a:pt x="513" y="544"/>
                    <a:pt x="515" y="554"/>
                  </a:cubicBezTo>
                  <a:cubicBezTo>
                    <a:pt x="517" y="564"/>
                    <a:pt x="519" y="573"/>
                    <a:pt x="521" y="583"/>
                  </a:cubicBezTo>
                  <a:cubicBezTo>
                    <a:pt x="523" y="591"/>
                    <a:pt x="523" y="600"/>
                    <a:pt x="525" y="609"/>
                  </a:cubicBezTo>
                  <a:cubicBezTo>
                    <a:pt x="526" y="614"/>
                    <a:pt x="525" y="619"/>
                    <a:pt x="526" y="624"/>
                  </a:cubicBezTo>
                  <a:cubicBezTo>
                    <a:pt x="527" y="634"/>
                    <a:pt x="526" y="644"/>
                    <a:pt x="528" y="655"/>
                  </a:cubicBezTo>
                  <a:cubicBezTo>
                    <a:pt x="528" y="658"/>
                    <a:pt x="528" y="658"/>
                    <a:pt x="531" y="657"/>
                  </a:cubicBezTo>
                  <a:cubicBezTo>
                    <a:pt x="548" y="650"/>
                    <a:pt x="563" y="640"/>
                    <a:pt x="576" y="628"/>
                  </a:cubicBezTo>
                  <a:cubicBezTo>
                    <a:pt x="580" y="623"/>
                    <a:pt x="582" y="618"/>
                    <a:pt x="581" y="611"/>
                  </a:cubicBezTo>
                  <a:cubicBezTo>
                    <a:pt x="579" y="598"/>
                    <a:pt x="577" y="584"/>
                    <a:pt x="575" y="570"/>
                  </a:cubicBezTo>
                  <a:cubicBezTo>
                    <a:pt x="570" y="539"/>
                    <a:pt x="564" y="508"/>
                    <a:pt x="556" y="477"/>
                  </a:cubicBezTo>
                  <a:cubicBezTo>
                    <a:pt x="542" y="431"/>
                    <a:pt x="523" y="387"/>
                    <a:pt x="501" y="345"/>
                  </a:cubicBezTo>
                  <a:cubicBezTo>
                    <a:pt x="484" y="312"/>
                    <a:pt x="464" y="282"/>
                    <a:pt x="441" y="254"/>
                  </a:cubicBezTo>
                  <a:cubicBezTo>
                    <a:pt x="423" y="233"/>
                    <a:pt x="405" y="214"/>
                    <a:pt x="386" y="196"/>
                  </a:cubicBezTo>
                  <a:cubicBezTo>
                    <a:pt x="381" y="191"/>
                    <a:pt x="377" y="186"/>
                    <a:pt x="371" y="182"/>
                  </a:cubicBezTo>
                  <a:cubicBezTo>
                    <a:pt x="371" y="183"/>
                    <a:pt x="371" y="184"/>
                    <a:pt x="372" y="185"/>
                  </a:cubicBezTo>
                  <a:cubicBezTo>
                    <a:pt x="377" y="189"/>
                    <a:pt x="380" y="195"/>
                    <a:pt x="385" y="200"/>
                  </a:cubicBezTo>
                  <a:cubicBezTo>
                    <a:pt x="398" y="214"/>
                    <a:pt x="409" y="230"/>
                    <a:pt x="420" y="246"/>
                  </a:cubicBezTo>
                  <a:cubicBezTo>
                    <a:pt x="420" y="248"/>
                    <a:pt x="422" y="250"/>
                    <a:pt x="421" y="250"/>
                  </a:cubicBezTo>
                  <a:cubicBezTo>
                    <a:pt x="419" y="252"/>
                    <a:pt x="418" y="249"/>
                    <a:pt x="417" y="248"/>
                  </a:cubicBezTo>
                  <a:cubicBezTo>
                    <a:pt x="402" y="225"/>
                    <a:pt x="384" y="205"/>
                    <a:pt x="364" y="187"/>
                  </a:cubicBezTo>
                  <a:cubicBezTo>
                    <a:pt x="364" y="186"/>
                    <a:pt x="363" y="186"/>
                    <a:pt x="362" y="185"/>
                  </a:cubicBezTo>
                  <a:cubicBezTo>
                    <a:pt x="362" y="184"/>
                    <a:pt x="361" y="183"/>
                    <a:pt x="359" y="184"/>
                  </a:cubicBezTo>
                  <a:cubicBezTo>
                    <a:pt x="360" y="185"/>
                    <a:pt x="361" y="186"/>
                    <a:pt x="362" y="186"/>
                  </a:cubicBezTo>
                  <a:cubicBezTo>
                    <a:pt x="362" y="187"/>
                    <a:pt x="363" y="187"/>
                    <a:pt x="363" y="188"/>
                  </a:cubicBezTo>
                  <a:cubicBezTo>
                    <a:pt x="367" y="192"/>
                    <a:pt x="371" y="197"/>
                    <a:pt x="374" y="201"/>
                  </a:cubicBezTo>
                  <a:cubicBezTo>
                    <a:pt x="379" y="207"/>
                    <a:pt x="384" y="212"/>
                    <a:pt x="388" y="218"/>
                  </a:cubicBezTo>
                  <a:cubicBezTo>
                    <a:pt x="389" y="219"/>
                    <a:pt x="391" y="221"/>
                    <a:pt x="390" y="222"/>
                  </a:cubicBezTo>
                  <a:cubicBezTo>
                    <a:pt x="388" y="223"/>
                    <a:pt x="387" y="221"/>
                    <a:pt x="386" y="220"/>
                  </a:cubicBezTo>
                  <a:cubicBezTo>
                    <a:pt x="384" y="217"/>
                    <a:pt x="382" y="214"/>
                    <a:pt x="379" y="211"/>
                  </a:cubicBezTo>
                  <a:cubicBezTo>
                    <a:pt x="371" y="202"/>
                    <a:pt x="363" y="192"/>
                    <a:pt x="353" y="185"/>
                  </a:cubicBezTo>
                  <a:cubicBezTo>
                    <a:pt x="352" y="184"/>
                    <a:pt x="351" y="182"/>
                    <a:pt x="349" y="182"/>
                  </a:cubicBezTo>
                  <a:cubicBezTo>
                    <a:pt x="350" y="184"/>
                    <a:pt x="351" y="185"/>
                    <a:pt x="353" y="186"/>
                  </a:cubicBezTo>
                  <a:cubicBezTo>
                    <a:pt x="353" y="187"/>
                    <a:pt x="353" y="187"/>
                    <a:pt x="354" y="188"/>
                  </a:cubicBezTo>
                  <a:cubicBezTo>
                    <a:pt x="363" y="199"/>
                    <a:pt x="372" y="210"/>
                    <a:pt x="381" y="222"/>
                  </a:cubicBezTo>
                  <a:cubicBezTo>
                    <a:pt x="384" y="226"/>
                    <a:pt x="387" y="231"/>
                    <a:pt x="391" y="236"/>
                  </a:cubicBezTo>
                  <a:cubicBezTo>
                    <a:pt x="391" y="237"/>
                    <a:pt x="392" y="238"/>
                    <a:pt x="391" y="239"/>
                  </a:cubicBezTo>
                  <a:cubicBezTo>
                    <a:pt x="390" y="239"/>
                    <a:pt x="389" y="238"/>
                    <a:pt x="388" y="237"/>
                  </a:cubicBezTo>
                  <a:cubicBezTo>
                    <a:pt x="388" y="237"/>
                    <a:pt x="388" y="236"/>
                    <a:pt x="387" y="236"/>
                  </a:cubicBezTo>
                  <a:cubicBezTo>
                    <a:pt x="374" y="216"/>
                    <a:pt x="357" y="200"/>
                    <a:pt x="341" y="183"/>
                  </a:cubicBezTo>
                  <a:cubicBezTo>
                    <a:pt x="341" y="182"/>
                    <a:pt x="340" y="182"/>
                    <a:pt x="340" y="182"/>
                  </a:cubicBezTo>
                  <a:cubicBezTo>
                    <a:pt x="340" y="182"/>
                    <a:pt x="340" y="183"/>
                    <a:pt x="340" y="183"/>
                  </a:cubicBezTo>
                  <a:cubicBezTo>
                    <a:pt x="341" y="185"/>
                    <a:pt x="343" y="187"/>
                    <a:pt x="344" y="188"/>
                  </a:cubicBezTo>
                  <a:cubicBezTo>
                    <a:pt x="345" y="189"/>
                    <a:pt x="346" y="190"/>
                    <a:pt x="345" y="192"/>
                  </a:cubicBezTo>
                  <a:cubicBezTo>
                    <a:pt x="343" y="193"/>
                    <a:pt x="342" y="192"/>
                    <a:pt x="341" y="191"/>
                  </a:cubicBezTo>
                  <a:cubicBezTo>
                    <a:pt x="340" y="190"/>
                    <a:pt x="339" y="189"/>
                    <a:pt x="338" y="188"/>
                  </a:cubicBezTo>
                  <a:cubicBezTo>
                    <a:pt x="338" y="188"/>
                    <a:pt x="337" y="188"/>
                    <a:pt x="337" y="188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7" y="188"/>
                    <a:pt x="337" y="189"/>
                    <a:pt x="338" y="189"/>
                  </a:cubicBezTo>
                  <a:cubicBezTo>
                    <a:pt x="339" y="192"/>
                    <a:pt x="342" y="195"/>
                    <a:pt x="344" y="198"/>
                  </a:cubicBezTo>
                  <a:cubicBezTo>
                    <a:pt x="345" y="199"/>
                    <a:pt x="347" y="200"/>
                    <a:pt x="345" y="201"/>
                  </a:cubicBezTo>
                  <a:cubicBezTo>
                    <a:pt x="344" y="202"/>
                    <a:pt x="343" y="201"/>
                    <a:pt x="342" y="200"/>
                  </a:cubicBezTo>
                  <a:cubicBezTo>
                    <a:pt x="339" y="197"/>
                    <a:pt x="337" y="194"/>
                    <a:pt x="334" y="192"/>
                  </a:cubicBezTo>
                  <a:cubicBezTo>
                    <a:pt x="333" y="192"/>
                    <a:pt x="333" y="192"/>
                    <a:pt x="333" y="191"/>
                  </a:cubicBezTo>
                  <a:cubicBezTo>
                    <a:pt x="333" y="192"/>
                    <a:pt x="333" y="192"/>
                    <a:pt x="333" y="192"/>
                  </a:cubicBezTo>
                  <a:cubicBezTo>
                    <a:pt x="337" y="199"/>
                    <a:pt x="341" y="206"/>
                    <a:pt x="345" y="212"/>
                  </a:cubicBezTo>
                  <a:cubicBezTo>
                    <a:pt x="346" y="214"/>
                    <a:pt x="347" y="216"/>
                    <a:pt x="345" y="218"/>
                  </a:cubicBezTo>
                  <a:cubicBezTo>
                    <a:pt x="343" y="220"/>
                    <a:pt x="341" y="218"/>
                    <a:pt x="339" y="216"/>
                  </a:cubicBezTo>
                  <a:cubicBezTo>
                    <a:pt x="339" y="215"/>
                    <a:pt x="339" y="215"/>
                    <a:pt x="338" y="214"/>
                  </a:cubicBezTo>
                  <a:cubicBezTo>
                    <a:pt x="338" y="213"/>
                    <a:pt x="338" y="212"/>
                    <a:pt x="336" y="212"/>
                  </a:cubicBezTo>
                  <a:cubicBezTo>
                    <a:pt x="336" y="213"/>
                    <a:pt x="337" y="214"/>
                    <a:pt x="338" y="215"/>
                  </a:cubicBezTo>
                  <a:cubicBezTo>
                    <a:pt x="338" y="215"/>
                    <a:pt x="338" y="216"/>
                    <a:pt x="339" y="217"/>
                  </a:cubicBezTo>
                  <a:cubicBezTo>
                    <a:pt x="339" y="218"/>
                    <a:pt x="340" y="219"/>
                    <a:pt x="340" y="220"/>
                  </a:cubicBezTo>
                  <a:cubicBezTo>
                    <a:pt x="349" y="237"/>
                    <a:pt x="359" y="253"/>
                    <a:pt x="366" y="271"/>
                  </a:cubicBezTo>
                  <a:cubicBezTo>
                    <a:pt x="366" y="272"/>
                    <a:pt x="368" y="275"/>
                    <a:pt x="365" y="275"/>
                  </a:cubicBezTo>
                  <a:cubicBezTo>
                    <a:pt x="363" y="276"/>
                    <a:pt x="363" y="274"/>
                    <a:pt x="362" y="273"/>
                  </a:cubicBezTo>
                  <a:cubicBezTo>
                    <a:pt x="362" y="272"/>
                    <a:pt x="362" y="271"/>
                    <a:pt x="361" y="271"/>
                  </a:cubicBezTo>
                  <a:cubicBezTo>
                    <a:pt x="353" y="250"/>
                    <a:pt x="341" y="231"/>
                    <a:pt x="330" y="213"/>
                  </a:cubicBezTo>
                  <a:cubicBezTo>
                    <a:pt x="329" y="212"/>
                    <a:pt x="329" y="212"/>
                    <a:pt x="329" y="211"/>
                  </a:cubicBezTo>
                  <a:cubicBezTo>
                    <a:pt x="329" y="211"/>
                    <a:pt x="328" y="211"/>
                    <a:pt x="328" y="211"/>
                  </a:cubicBezTo>
                  <a:cubicBezTo>
                    <a:pt x="328" y="212"/>
                    <a:pt x="329" y="212"/>
                    <a:pt x="329" y="213"/>
                  </a:cubicBezTo>
                  <a:cubicBezTo>
                    <a:pt x="333" y="224"/>
                    <a:pt x="338" y="235"/>
                    <a:pt x="342" y="245"/>
                  </a:cubicBezTo>
                  <a:cubicBezTo>
                    <a:pt x="343" y="247"/>
                    <a:pt x="344" y="250"/>
                    <a:pt x="342" y="251"/>
                  </a:cubicBezTo>
                  <a:cubicBezTo>
                    <a:pt x="339" y="252"/>
                    <a:pt x="338" y="250"/>
                    <a:pt x="337" y="248"/>
                  </a:cubicBezTo>
                  <a:cubicBezTo>
                    <a:pt x="334" y="243"/>
                    <a:pt x="332" y="238"/>
                    <a:pt x="329" y="233"/>
                  </a:cubicBezTo>
                  <a:cubicBezTo>
                    <a:pt x="327" y="229"/>
                    <a:pt x="325" y="224"/>
                    <a:pt x="321" y="221"/>
                  </a:cubicBezTo>
                  <a:cubicBezTo>
                    <a:pt x="322" y="228"/>
                    <a:pt x="324" y="235"/>
                    <a:pt x="326" y="241"/>
                  </a:cubicBezTo>
                  <a:cubicBezTo>
                    <a:pt x="326" y="243"/>
                    <a:pt x="326" y="244"/>
                    <a:pt x="325" y="245"/>
                  </a:cubicBezTo>
                  <a:cubicBezTo>
                    <a:pt x="323" y="246"/>
                    <a:pt x="322" y="245"/>
                    <a:pt x="321" y="244"/>
                  </a:cubicBezTo>
                  <a:cubicBezTo>
                    <a:pt x="323" y="254"/>
                    <a:pt x="325" y="264"/>
                    <a:pt x="327" y="274"/>
                  </a:cubicBezTo>
                  <a:cubicBezTo>
                    <a:pt x="331" y="291"/>
                    <a:pt x="336" y="307"/>
                    <a:pt x="336" y="324"/>
                  </a:cubicBezTo>
                  <a:cubicBezTo>
                    <a:pt x="336" y="346"/>
                    <a:pt x="337" y="368"/>
                    <a:pt x="338" y="390"/>
                  </a:cubicBezTo>
                  <a:cubicBezTo>
                    <a:pt x="338" y="402"/>
                    <a:pt x="339" y="414"/>
                    <a:pt x="340" y="426"/>
                  </a:cubicBezTo>
                  <a:cubicBezTo>
                    <a:pt x="341" y="445"/>
                    <a:pt x="340" y="463"/>
                    <a:pt x="343" y="482"/>
                  </a:cubicBezTo>
                  <a:cubicBezTo>
                    <a:pt x="343" y="487"/>
                    <a:pt x="344" y="492"/>
                    <a:pt x="344" y="497"/>
                  </a:cubicBezTo>
                  <a:cubicBezTo>
                    <a:pt x="345" y="498"/>
                    <a:pt x="345" y="500"/>
                    <a:pt x="343" y="500"/>
                  </a:cubicBezTo>
                  <a:cubicBezTo>
                    <a:pt x="341" y="500"/>
                    <a:pt x="340" y="499"/>
                    <a:pt x="340" y="498"/>
                  </a:cubicBezTo>
                  <a:cubicBezTo>
                    <a:pt x="340" y="497"/>
                    <a:pt x="340" y="496"/>
                    <a:pt x="340" y="495"/>
                  </a:cubicBezTo>
                  <a:cubicBezTo>
                    <a:pt x="338" y="479"/>
                    <a:pt x="336" y="463"/>
                    <a:pt x="336" y="446"/>
                  </a:cubicBezTo>
                  <a:cubicBezTo>
                    <a:pt x="335" y="419"/>
                    <a:pt x="332" y="392"/>
                    <a:pt x="329" y="365"/>
                  </a:cubicBezTo>
                  <a:cubicBezTo>
                    <a:pt x="326" y="344"/>
                    <a:pt x="323" y="323"/>
                    <a:pt x="321" y="301"/>
                  </a:cubicBezTo>
                  <a:cubicBezTo>
                    <a:pt x="321" y="292"/>
                    <a:pt x="317" y="284"/>
                    <a:pt x="315" y="276"/>
                  </a:cubicBezTo>
                  <a:cubicBezTo>
                    <a:pt x="313" y="259"/>
                    <a:pt x="310" y="241"/>
                    <a:pt x="305" y="224"/>
                  </a:cubicBezTo>
                  <a:cubicBezTo>
                    <a:pt x="303" y="226"/>
                    <a:pt x="304" y="229"/>
                    <a:pt x="303" y="231"/>
                  </a:cubicBezTo>
                  <a:cubicBezTo>
                    <a:pt x="303" y="238"/>
                    <a:pt x="304" y="245"/>
                    <a:pt x="304" y="252"/>
                  </a:cubicBezTo>
                  <a:cubicBezTo>
                    <a:pt x="304" y="269"/>
                    <a:pt x="306" y="286"/>
                    <a:pt x="303" y="303"/>
                  </a:cubicBezTo>
                  <a:cubicBezTo>
                    <a:pt x="301" y="310"/>
                    <a:pt x="302" y="318"/>
                    <a:pt x="302" y="325"/>
                  </a:cubicBezTo>
                  <a:cubicBezTo>
                    <a:pt x="303" y="348"/>
                    <a:pt x="304" y="371"/>
                    <a:pt x="302" y="394"/>
                  </a:cubicBezTo>
                  <a:cubicBezTo>
                    <a:pt x="302" y="409"/>
                    <a:pt x="300" y="424"/>
                    <a:pt x="301" y="439"/>
                  </a:cubicBezTo>
                  <a:cubicBezTo>
                    <a:pt x="302" y="457"/>
                    <a:pt x="300" y="475"/>
                    <a:pt x="302" y="493"/>
                  </a:cubicBezTo>
                  <a:cubicBezTo>
                    <a:pt x="302" y="494"/>
                    <a:pt x="302" y="496"/>
                    <a:pt x="300" y="497"/>
                  </a:cubicBezTo>
                  <a:cubicBezTo>
                    <a:pt x="298" y="423"/>
                    <a:pt x="296" y="350"/>
                    <a:pt x="291" y="277"/>
                  </a:cubicBezTo>
                  <a:cubicBezTo>
                    <a:pt x="290" y="284"/>
                    <a:pt x="289" y="291"/>
                    <a:pt x="290" y="299"/>
                  </a:cubicBezTo>
                  <a:cubicBezTo>
                    <a:pt x="290" y="301"/>
                    <a:pt x="290" y="303"/>
                    <a:pt x="288" y="303"/>
                  </a:cubicBezTo>
                  <a:cubicBezTo>
                    <a:pt x="285" y="304"/>
                    <a:pt x="285" y="301"/>
                    <a:pt x="285" y="299"/>
                  </a:cubicBezTo>
                  <a:cubicBezTo>
                    <a:pt x="286" y="287"/>
                    <a:pt x="285" y="275"/>
                    <a:pt x="285" y="263"/>
                  </a:cubicBezTo>
                  <a:cubicBezTo>
                    <a:pt x="285" y="250"/>
                    <a:pt x="286" y="237"/>
                    <a:pt x="285" y="225"/>
                  </a:cubicBezTo>
                  <a:cubicBezTo>
                    <a:pt x="285" y="226"/>
                    <a:pt x="284" y="228"/>
                    <a:pt x="284" y="229"/>
                  </a:cubicBezTo>
                  <a:cubicBezTo>
                    <a:pt x="279" y="247"/>
                    <a:pt x="278" y="264"/>
                    <a:pt x="273" y="281"/>
                  </a:cubicBezTo>
                  <a:cubicBezTo>
                    <a:pt x="268" y="299"/>
                    <a:pt x="266" y="317"/>
                    <a:pt x="265" y="335"/>
                  </a:cubicBezTo>
                  <a:cubicBezTo>
                    <a:pt x="263" y="353"/>
                    <a:pt x="264" y="371"/>
                    <a:pt x="261" y="389"/>
                  </a:cubicBezTo>
                  <a:cubicBezTo>
                    <a:pt x="258" y="418"/>
                    <a:pt x="254" y="446"/>
                    <a:pt x="251" y="475"/>
                  </a:cubicBezTo>
                  <a:cubicBezTo>
                    <a:pt x="250" y="480"/>
                    <a:pt x="250" y="486"/>
                    <a:pt x="249" y="491"/>
                  </a:cubicBezTo>
                  <a:cubicBezTo>
                    <a:pt x="249" y="493"/>
                    <a:pt x="249" y="494"/>
                    <a:pt x="247" y="494"/>
                  </a:cubicBezTo>
                  <a:cubicBezTo>
                    <a:pt x="246" y="494"/>
                    <a:pt x="246" y="493"/>
                    <a:pt x="246" y="491"/>
                  </a:cubicBezTo>
                  <a:cubicBezTo>
                    <a:pt x="246" y="490"/>
                    <a:pt x="246" y="489"/>
                    <a:pt x="246" y="488"/>
                  </a:cubicBezTo>
                  <a:cubicBezTo>
                    <a:pt x="246" y="473"/>
                    <a:pt x="248" y="458"/>
                    <a:pt x="248" y="443"/>
                  </a:cubicBezTo>
                  <a:cubicBezTo>
                    <a:pt x="249" y="420"/>
                    <a:pt x="253" y="397"/>
                    <a:pt x="255" y="373"/>
                  </a:cubicBezTo>
                  <a:cubicBezTo>
                    <a:pt x="255" y="360"/>
                    <a:pt x="258" y="348"/>
                    <a:pt x="259" y="335"/>
                  </a:cubicBezTo>
                  <a:cubicBezTo>
                    <a:pt x="262" y="310"/>
                    <a:pt x="266" y="285"/>
                    <a:pt x="269" y="260"/>
                  </a:cubicBezTo>
                  <a:cubicBezTo>
                    <a:pt x="271" y="251"/>
                    <a:pt x="272" y="242"/>
                    <a:pt x="272" y="233"/>
                  </a:cubicBezTo>
                  <a:cubicBezTo>
                    <a:pt x="270" y="237"/>
                    <a:pt x="269" y="241"/>
                    <a:pt x="268" y="245"/>
                  </a:cubicBezTo>
                  <a:cubicBezTo>
                    <a:pt x="267" y="247"/>
                    <a:pt x="267" y="248"/>
                    <a:pt x="265" y="248"/>
                  </a:cubicBezTo>
                  <a:cubicBezTo>
                    <a:pt x="263" y="248"/>
                    <a:pt x="263" y="246"/>
                    <a:pt x="264" y="245"/>
                  </a:cubicBezTo>
                  <a:cubicBezTo>
                    <a:pt x="264" y="243"/>
                    <a:pt x="264" y="242"/>
                    <a:pt x="265" y="240"/>
                  </a:cubicBezTo>
                  <a:cubicBezTo>
                    <a:pt x="266" y="235"/>
                    <a:pt x="267" y="229"/>
                    <a:pt x="269" y="223"/>
                  </a:cubicBezTo>
                  <a:cubicBezTo>
                    <a:pt x="267" y="225"/>
                    <a:pt x="266" y="226"/>
                    <a:pt x="265" y="228"/>
                  </a:cubicBezTo>
                  <a:cubicBezTo>
                    <a:pt x="260" y="235"/>
                    <a:pt x="256" y="243"/>
                    <a:pt x="253" y="251"/>
                  </a:cubicBezTo>
                  <a:cubicBezTo>
                    <a:pt x="252" y="253"/>
                    <a:pt x="250" y="255"/>
                    <a:pt x="248" y="253"/>
                  </a:cubicBezTo>
                  <a:cubicBezTo>
                    <a:pt x="245" y="252"/>
                    <a:pt x="246" y="250"/>
                    <a:pt x="247" y="248"/>
                  </a:cubicBezTo>
                  <a:cubicBezTo>
                    <a:pt x="247" y="247"/>
                    <a:pt x="248" y="246"/>
                    <a:pt x="248" y="245"/>
                  </a:cubicBezTo>
                  <a:cubicBezTo>
                    <a:pt x="251" y="238"/>
                    <a:pt x="255" y="231"/>
                    <a:pt x="257" y="223"/>
                  </a:cubicBezTo>
                  <a:cubicBezTo>
                    <a:pt x="259" y="220"/>
                    <a:pt x="260" y="218"/>
                    <a:pt x="260" y="215"/>
                  </a:cubicBezTo>
                  <a:cubicBezTo>
                    <a:pt x="261" y="214"/>
                    <a:pt x="261" y="214"/>
                    <a:pt x="261" y="213"/>
                  </a:cubicBezTo>
                  <a:cubicBezTo>
                    <a:pt x="261" y="213"/>
                    <a:pt x="261" y="213"/>
                    <a:pt x="261" y="213"/>
                  </a:cubicBezTo>
                  <a:cubicBezTo>
                    <a:pt x="261" y="214"/>
                    <a:pt x="261" y="214"/>
                    <a:pt x="260" y="215"/>
                  </a:cubicBezTo>
                  <a:cubicBezTo>
                    <a:pt x="258" y="217"/>
                    <a:pt x="256" y="220"/>
                    <a:pt x="254" y="224"/>
                  </a:cubicBezTo>
                  <a:cubicBezTo>
                    <a:pt x="244" y="240"/>
                    <a:pt x="235" y="256"/>
                    <a:pt x="228" y="274"/>
                  </a:cubicBezTo>
                  <a:cubicBezTo>
                    <a:pt x="227" y="275"/>
                    <a:pt x="227" y="279"/>
                    <a:pt x="224" y="278"/>
                  </a:cubicBezTo>
                  <a:cubicBezTo>
                    <a:pt x="221" y="277"/>
                    <a:pt x="224" y="274"/>
                    <a:pt x="224" y="272"/>
                  </a:cubicBezTo>
                  <a:cubicBezTo>
                    <a:pt x="232" y="254"/>
                    <a:pt x="242" y="237"/>
                    <a:pt x="251" y="219"/>
                  </a:cubicBezTo>
                  <a:cubicBezTo>
                    <a:pt x="252" y="217"/>
                    <a:pt x="254" y="215"/>
                    <a:pt x="254" y="213"/>
                  </a:cubicBezTo>
                  <a:cubicBezTo>
                    <a:pt x="254" y="213"/>
                    <a:pt x="254" y="213"/>
                    <a:pt x="255" y="212"/>
                  </a:cubicBezTo>
                  <a:cubicBezTo>
                    <a:pt x="254" y="212"/>
                    <a:pt x="254" y="212"/>
                    <a:pt x="254" y="212"/>
                  </a:cubicBezTo>
                  <a:cubicBezTo>
                    <a:pt x="254" y="212"/>
                    <a:pt x="254" y="212"/>
                    <a:pt x="254" y="213"/>
                  </a:cubicBezTo>
                  <a:cubicBezTo>
                    <a:pt x="252" y="214"/>
                    <a:pt x="251" y="216"/>
                    <a:pt x="250" y="218"/>
                  </a:cubicBezTo>
                  <a:cubicBezTo>
                    <a:pt x="250" y="219"/>
                    <a:pt x="249" y="220"/>
                    <a:pt x="249" y="220"/>
                  </a:cubicBezTo>
                  <a:cubicBezTo>
                    <a:pt x="247" y="222"/>
                    <a:pt x="246" y="222"/>
                    <a:pt x="244" y="221"/>
                  </a:cubicBezTo>
                  <a:cubicBezTo>
                    <a:pt x="242" y="219"/>
                    <a:pt x="243" y="217"/>
                    <a:pt x="244" y="215"/>
                  </a:cubicBezTo>
                  <a:cubicBezTo>
                    <a:pt x="248" y="208"/>
                    <a:pt x="252" y="202"/>
                    <a:pt x="256" y="195"/>
                  </a:cubicBezTo>
                  <a:cubicBezTo>
                    <a:pt x="256" y="195"/>
                    <a:pt x="256" y="195"/>
                    <a:pt x="256" y="194"/>
                  </a:cubicBezTo>
                  <a:cubicBezTo>
                    <a:pt x="256" y="194"/>
                    <a:pt x="256" y="194"/>
                    <a:pt x="255" y="194"/>
                  </a:cubicBezTo>
                  <a:cubicBezTo>
                    <a:pt x="253" y="197"/>
                    <a:pt x="250" y="200"/>
                    <a:pt x="248" y="202"/>
                  </a:cubicBezTo>
                  <a:cubicBezTo>
                    <a:pt x="247" y="203"/>
                    <a:pt x="246" y="205"/>
                    <a:pt x="244" y="204"/>
                  </a:cubicBezTo>
                  <a:cubicBezTo>
                    <a:pt x="243" y="202"/>
                    <a:pt x="244" y="201"/>
                    <a:pt x="245" y="200"/>
                  </a:cubicBezTo>
                  <a:cubicBezTo>
                    <a:pt x="248" y="197"/>
                    <a:pt x="251" y="195"/>
                    <a:pt x="251" y="191"/>
                  </a:cubicBezTo>
                  <a:cubicBezTo>
                    <a:pt x="250" y="191"/>
                    <a:pt x="249" y="193"/>
                    <a:pt x="248" y="194"/>
                  </a:cubicBezTo>
                  <a:cubicBezTo>
                    <a:pt x="246" y="196"/>
                    <a:pt x="244" y="195"/>
                    <a:pt x="244" y="192"/>
                  </a:cubicBezTo>
                  <a:cubicBezTo>
                    <a:pt x="245" y="190"/>
                    <a:pt x="247" y="189"/>
                    <a:pt x="248" y="187"/>
                  </a:cubicBezTo>
                  <a:cubicBezTo>
                    <a:pt x="249" y="186"/>
                    <a:pt x="249" y="186"/>
                    <a:pt x="249" y="186"/>
                  </a:cubicBezTo>
                  <a:cubicBezTo>
                    <a:pt x="248" y="185"/>
                    <a:pt x="248" y="186"/>
                    <a:pt x="248" y="186"/>
                  </a:cubicBezTo>
                  <a:cubicBezTo>
                    <a:pt x="246" y="188"/>
                    <a:pt x="244" y="190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2" y="192"/>
                    <a:pt x="242" y="193"/>
                    <a:pt x="242" y="193"/>
                  </a:cubicBezTo>
                  <a:cubicBezTo>
                    <a:pt x="232" y="203"/>
                    <a:pt x="223" y="213"/>
                    <a:pt x="213" y="224"/>
                  </a:cubicBezTo>
                  <a:cubicBezTo>
                    <a:pt x="209" y="229"/>
                    <a:pt x="205" y="234"/>
                    <a:pt x="201" y="239"/>
                  </a:cubicBezTo>
                  <a:cubicBezTo>
                    <a:pt x="201" y="240"/>
                    <a:pt x="200" y="242"/>
                    <a:pt x="198" y="241"/>
                  </a:cubicBezTo>
                  <a:cubicBezTo>
                    <a:pt x="197" y="240"/>
                    <a:pt x="198" y="239"/>
                    <a:pt x="199" y="238"/>
                  </a:cubicBezTo>
                  <a:cubicBezTo>
                    <a:pt x="202" y="234"/>
                    <a:pt x="204" y="230"/>
                    <a:pt x="207" y="226"/>
                  </a:cubicBezTo>
                  <a:cubicBezTo>
                    <a:pt x="217" y="213"/>
                    <a:pt x="227" y="201"/>
                    <a:pt x="237" y="188"/>
                  </a:cubicBezTo>
                  <a:cubicBezTo>
                    <a:pt x="238" y="187"/>
                    <a:pt x="238" y="186"/>
                    <a:pt x="239" y="186"/>
                  </a:cubicBezTo>
                  <a:cubicBezTo>
                    <a:pt x="239" y="185"/>
                    <a:pt x="240" y="185"/>
                    <a:pt x="240" y="185"/>
                  </a:cubicBezTo>
                  <a:close/>
                  <a:moveTo>
                    <a:pt x="335" y="174"/>
                  </a:moveTo>
                  <a:cubicBezTo>
                    <a:pt x="334" y="173"/>
                    <a:pt x="333" y="174"/>
                    <a:pt x="332" y="175"/>
                  </a:cubicBezTo>
                  <a:cubicBezTo>
                    <a:pt x="326" y="179"/>
                    <a:pt x="320" y="182"/>
                    <a:pt x="314" y="186"/>
                  </a:cubicBezTo>
                  <a:cubicBezTo>
                    <a:pt x="311" y="187"/>
                    <a:pt x="308" y="189"/>
                    <a:pt x="305" y="190"/>
                  </a:cubicBezTo>
                  <a:cubicBezTo>
                    <a:pt x="304" y="191"/>
                    <a:pt x="302" y="191"/>
                    <a:pt x="301" y="189"/>
                  </a:cubicBezTo>
                  <a:cubicBezTo>
                    <a:pt x="301" y="188"/>
                    <a:pt x="301" y="186"/>
                    <a:pt x="303" y="185"/>
                  </a:cubicBezTo>
                  <a:cubicBezTo>
                    <a:pt x="304" y="185"/>
                    <a:pt x="305" y="184"/>
                    <a:pt x="306" y="184"/>
                  </a:cubicBezTo>
                  <a:cubicBezTo>
                    <a:pt x="315" y="177"/>
                    <a:pt x="324" y="170"/>
                    <a:pt x="332" y="162"/>
                  </a:cubicBezTo>
                  <a:cubicBezTo>
                    <a:pt x="332" y="162"/>
                    <a:pt x="333" y="162"/>
                    <a:pt x="333" y="162"/>
                  </a:cubicBezTo>
                  <a:cubicBezTo>
                    <a:pt x="333" y="162"/>
                    <a:pt x="333" y="162"/>
                    <a:pt x="332" y="162"/>
                  </a:cubicBezTo>
                  <a:cubicBezTo>
                    <a:pt x="332" y="162"/>
                    <a:pt x="332" y="162"/>
                    <a:pt x="332" y="162"/>
                  </a:cubicBezTo>
                  <a:cubicBezTo>
                    <a:pt x="331" y="162"/>
                    <a:pt x="330" y="163"/>
                    <a:pt x="329" y="163"/>
                  </a:cubicBezTo>
                  <a:cubicBezTo>
                    <a:pt x="322" y="167"/>
                    <a:pt x="315" y="170"/>
                    <a:pt x="307" y="172"/>
                  </a:cubicBezTo>
                  <a:cubicBezTo>
                    <a:pt x="303" y="173"/>
                    <a:pt x="299" y="174"/>
                    <a:pt x="295" y="174"/>
                  </a:cubicBezTo>
                  <a:cubicBezTo>
                    <a:pt x="294" y="174"/>
                    <a:pt x="292" y="174"/>
                    <a:pt x="292" y="172"/>
                  </a:cubicBezTo>
                  <a:cubicBezTo>
                    <a:pt x="292" y="170"/>
                    <a:pt x="293" y="169"/>
                    <a:pt x="294" y="169"/>
                  </a:cubicBezTo>
                  <a:cubicBezTo>
                    <a:pt x="295" y="169"/>
                    <a:pt x="296" y="169"/>
                    <a:pt x="298" y="169"/>
                  </a:cubicBezTo>
                  <a:cubicBezTo>
                    <a:pt x="308" y="167"/>
                    <a:pt x="316" y="162"/>
                    <a:pt x="324" y="155"/>
                  </a:cubicBezTo>
                  <a:cubicBezTo>
                    <a:pt x="322" y="155"/>
                    <a:pt x="321" y="155"/>
                    <a:pt x="320" y="155"/>
                  </a:cubicBezTo>
                  <a:cubicBezTo>
                    <a:pt x="314" y="157"/>
                    <a:pt x="309" y="158"/>
                    <a:pt x="303" y="157"/>
                  </a:cubicBezTo>
                  <a:cubicBezTo>
                    <a:pt x="302" y="157"/>
                    <a:pt x="300" y="157"/>
                    <a:pt x="300" y="155"/>
                  </a:cubicBezTo>
                  <a:cubicBezTo>
                    <a:pt x="300" y="153"/>
                    <a:pt x="302" y="152"/>
                    <a:pt x="303" y="152"/>
                  </a:cubicBezTo>
                  <a:cubicBezTo>
                    <a:pt x="304" y="152"/>
                    <a:pt x="305" y="152"/>
                    <a:pt x="306" y="152"/>
                  </a:cubicBezTo>
                  <a:cubicBezTo>
                    <a:pt x="316" y="152"/>
                    <a:pt x="324" y="148"/>
                    <a:pt x="332" y="142"/>
                  </a:cubicBezTo>
                  <a:cubicBezTo>
                    <a:pt x="323" y="141"/>
                    <a:pt x="314" y="143"/>
                    <a:pt x="306" y="140"/>
                  </a:cubicBezTo>
                  <a:cubicBezTo>
                    <a:pt x="309" y="139"/>
                    <a:pt x="311" y="138"/>
                    <a:pt x="314" y="139"/>
                  </a:cubicBezTo>
                  <a:cubicBezTo>
                    <a:pt x="320" y="139"/>
                    <a:pt x="326" y="138"/>
                    <a:pt x="331" y="135"/>
                  </a:cubicBezTo>
                  <a:cubicBezTo>
                    <a:pt x="333" y="135"/>
                    <a:pt x="333" y="134"/>
                    <a:pt x="333" y="132"/>
                  </a:cubicBezTo>
                  <a:cubicBezTo>
                    <a:pt x="333" y="130"/>
                    <a:pt x="331" y="131"/>
                    <a:pt x="330" y="131"/>
                  </a:cubicBezTo>
                  <a:cubicBezTo>
                    <a:pt x="323" y="131"/>
                    <a:pt x="316" y="131"/>
                    <a:pt x="310" y="129"/>
                  </a:cubicBezTo>
                  <a:cubicBezTo>
                    <a:pt x="308" y="128"/>
                    <a:pt x="306" y="128"/>
                    <a:pt x="307" y="126"/>
                  </a:cubicBezTo>
                  <a:cubicBezTo>
                    <a:pt x="307" y="124"/>
                    <a:pt x="309" y="125"/>
                    <a:pt x="311" y="125"/>
                  </a:cubicBezTo>
                  <a:cubicBezTo>
                    <a:pt x="318" y="127"/>
                    <a:pt x="324" y="127"/>
                    <a:pt x="331" y="126"/>
                  </a:cubicBezTo>
                  <a:cubicBezTo>
                    <a:pt x="332" y="126"/>
                    <a:pt x="333" y="126"/>
                    <a:pt x="333" y="125"/>
                  </a:cubicBezTo>
                  <a:cubicBezTo>
                    <a:pt x="333" y="123"/>
                    <a:pt x="332" y="123"/>
                    <a:pt x="331" y="124"/>
                  </a:cubicBezTo>
                  <a:cubicBezTo>
                    <a:pt x="326" y="124"/>
                    <a:pt x="322" y="124"/>
                    <a:pt x="318" y="124"/>
                  </a:cubicBezTo>
                  <a:cubicBezTo>
                    <a:pt x="316" y="124"/>
                    <a:pt x="314" y="124"/>
                    <a:pt x="315" y="121"/>
                  </a:cubicBezTo>
                  <a:cubicBezTo>
                    <a:pt x="315" y="119"/>
                    <a:pt x="316" y="119"/>
                    <a:pt x="318" y="119"/>
                  </a:cubicBezTo>
                  <a:cubicBezTo>
                    <a:pt x="321" y="119"/>
                    <a:pt x="325" y="120"/>
                    <a:pt x="328" y="118"/>
                  </a:cubicBezTo>
                  <a:cubicBezTo>
                    <a:pt x="321" y="117"/>
                    <a:pt x="316" y="115"/>
                    <a:pt x="312" y="110"/>
                  </a:cubicBezTo>
                  <a:cubicBezTo>
                    <a:pt x="311" y="109"/>
                    <a:pt x="309" y="108"/>
                    <a:pt x="310" y="106"/>
                  </a:cubicBezTo>
                  <a:cubicBezTo>
                    <a:pt x="312" y="105"/>
                    <a:pt x="313" y="105"/>
                    <a:pt x="315" y="106"/>
                  </a:cubicBezTo>
                  <a:cubicBezTo>
                    <a:pt x="316" y="106"/>
                    <a:pt x="317" y="107"/>
                    <a:pt x="318" y="107"/>
                  </a:cubicBezTo>
                  <a:cubicBezTo>
                    <a:pt x="323" y="110"/>
                    <a:pt x="328" y="110"/>
                    <a:pt x="333" y="109"/>
                  </a:cubicBezTo>
                  <a:cubicBezTo>
                    <a:pt x="343" y="107"/>
                    <a:pt x="350" y="100"/>
                    <a:pt x="357" y="94"/>
                  </a:cubicBezTo>
                  <a:cubicBezTo>
                    <a:pt x="363" y="90"/>
                    <a:pt x="365" y="84"/>
                    <a:pt x="362" y="77"/>
                  </a:cubicBezTo>
                  <a:cubicBezTo>
                    <a:pt x="359" y="66"/>
                    <a:pt x="357" y="56"/>
                    <a:pt x="352" y="46"/>
                  </a:cubicBezTo>
                  <a:cubicBezTo>
                    <a:pt x="351" y="45"/>
                    <a:pt x="350" y="43"/>
                    <a:pt x="352" y="42"/>
                  </a:cubicBezTo>
                  <a:cubicBezTo>
                    <a:pt x="354" y="41"/>
                    <a:pt x="355" y="43"/>
                    <a:pt x="356" y="44"/>
                  </a:cubicBezTo>
                  <a:cubicBezTo>
                    <a:pt x="358" y="48"/>
                    <a:pt x="359" y="51"/>
                    <a:pt x="361" y="54"/>
                  </a:cubicBezTo>
                  <a:cubicBezTo>
                    <a:pt x="362" y="57"/>
                    <a:pt x="361" y="62"/>
                    <a:pt x="365" y="62"/>
                  </a:cubicBezTo>
                  <a:cubicBezTo>
                    <a:pt x="368" y="63"/>
                    <a:pt x="370" y="59"/>
                    <a:pt x="373" y="57"/>
                  </a:cubicBezTo>
                  <a:cubicBezTo>
                    <a:pt x="374" y="56"/>
                    <a:pt x="375" y="54"/>
                    <a:pt x="376" y="56"/>
                  </a:cubicBezTo>
                  <a:cubicBezTo>
                    <a:pt x="378" y="58"/>
                    <a:pt x="376" y="59"/>
                    <a:pt x="375" y="60"/>
                  </a:cubicBezTo>
                  <a:cubicBezTo>
                    <a:pt x="373" y="61"/>
                    <a:pt x="372" y="62"/>
                    <a:pt x="372" y="66"/>
                  </a:cubicBezTo>
                  <a:cubicBezTo>
                    <a:pt x="372" y="68"/>
                    <a:pt x="374" y="70"/>
                    <a:pt x="372" y="73"/>
                  </a:cubicBezTo>
                  <a:cubicBezTo>
                    <a:pt x="379" y="70"/>
                    <a:pt x="385" y="67"/>
                    <a:pt x="391" y="63"/>
                  </a:cubicBezTo>
                  <a:cubicBezTo>
                    <a:pt x="393" y="61"/>
                    <a:pt x="394" y="59"/>
                    <a:pt x="392" y="57"/>
                  </a:cubicBezTo>
                  <a:cubicBezTo>
                    <a:pt x="387" y="49"/>
                    <a:pt x="382" y="40"/>
                    <a:pt x="376" y="32"/>
                  </a:cubicBezTo>
                  <a:cubicBezTo>
                    <a:pt x="370" y="24"/>
                    <a:pt x="364" y="16"/>
                    <a:pt x="354" y="11"/>
                  </a:cubicBezTo>
                  <a:cubicBezTo>
                    <a:pt x="349" y="8"/>
                    <a:pt x="349" y="7"/>
                    <a:pt x="347" y="14"/>
                  </a:cubicBezTo>
                  <a:cubicBezTo>
                    <a:pt x="343" y="34"/>
                    <a:pt x="333" y="50"/>
                    <a:pt x="314" y="61"/>
                  </a:cubicBezTo>
                  <a:cubicBezTo>
                    <a:pt x="311" y="63"/>
                    <a:pt x="311" y="64"/>
                    <a:pt x="312" y="68"/>
                  </a:cubicBezTo>
                  <a:cubicBezTo>
                    <a:pt x="314" y="78"/>
                    <a:pt x="312" y="88"/>
                    <a:pt x="305" y="96"/>
                  </a:cubicBezTo>
                  <a:cubicBezTo>
                    <a:pt x="304" y="98"/>
                    <a:pt x="303" y="98"/>
                    <a:pt x="304" y="100"/>
                  </a:cubicBezTo>
                  <a:cubicBezTo>
                    <a:pt x="305" y="109"/>
                    <a:pt x="303" y="117"/>
                    <a:pt x="297" y="124"/>
                  </a:cubicBezTo>
                  <a:cubicBezTo>
                    <a:pt x="295" y="126"/>
                    <a:pt x="295" y="129"/>
                    <a:pt x="295" y="131"/>
                  </a:cubicBezTo>
                  <a:cubicBezTo>
                    <a:pt x="295" y="136"/>
                    <a:pt x="295" y="140"/>
                    <a:pt x="294" y="144"/>
                  </a:cubicBezTo>
                  <a:cubicBezTo>
                    <a:pt x="294" y="145"/>
                    <a:pt x="294" y="147"/>
                    <a:pt x="292" y="147"/>
                  </a:cubicBezTo>
                  <a:cubicBezTo>
                    <a:pt x="291" y="146"/>
                    <a:pt x="291" y="145"/>
                    <a:pt x="291" y="144"/>
                  </a:cubicBezTo>
                  <a:cubicBezTo>
                    <a:pt x="291" y="143"/>
                    <a:pt x="291" y="142"/>
                    <a:pt x="291" y="141"/>
                  </a:cubicBezTo>
                  <a:cubicBezTo>
                    <a:pt x="290" y="134"/>
                    <a:pt x="292" y="126"/>
                    <a:pt x="287" y="120"/>
                  </a:cubicBezTo>
                  <a:cubicBezTo>
                    <a:pt x="283" y="113"/>
                    <a:pt x="283" y="105"/>
                    <a:pt x="285" y="98"/>
                  </a:cubicBezTo>
                  <a:cubicBezTo>
                    <a:pt x="285" y="97"/>
                    <a:pt x="286" y="95"/>
                    <a:pt x="285" y="94"/>
                  </a:cubicBezTo>
                  <a:cubicBezTo>
                    <a:pt x="277" y="86"/>
                    <a:pt x="279" y="77"/>
                    <a:pt x="283" y="68"/>
                  </a:cubicBezTo>
                  <a:cubicBezTo>
                    <a:pt x="284" y="65"/>
                    <a:pt x="283" y="64"/>
                    <a:pt x="280" y="63"/>
                  </a:cubicBezTo>
                  <a:cubicBezTo>
                    <a:pt x="274" y="60"/>
                    <a:pt x="269" y="57"/>
                    <a:pt x="264" y="53"/>
                  </a:cubicBezTo>
                  <a:cubicBezTo>
                    <a:pt x="252" y="41"/>
                    <a:pt x="245" y="27"/>
                    <a:pt x="242" y="12"/>
                  </a:cubicBezTo>
                  <a:cubicBezTo>
                    <a:pt x="241" y="7"/>
                    <a:pt x="240" y="8"/>
                    <a:pt x="237" y="9"/>
                  </a:cubicBezTo>
                  <a:cubicBezTo>
                    <a:pt x="230" y="13"/>
                    <a:pt x="224" y="18"/>
                    <a:pt x="219" y="24"/>
                  </a:cubicBezTo>
                  <a:cubicBezTo>
                    <a:pt x="211" y="34"/>
                    <a:pt x="204" y="45"/>
                    <a:pt x="197" y="56"/>
                  </a:cubicBezTo>
                  <a:cubicBezTo>
                    <a:pt x="196" y="59"/>
                    <a:pt x="196" y="60"/>
                    <a:pt x="198" y="62"/>
                  </a:cubicBezTo>
                  <a:cubicBezTo>
                    <a:pt x="205" y="67"/>
                    <a:pt x="213" y="70"/>
                    <a:pt x="221" y="74"/>
                  </a:cubicBezTo>
                  <a:cubicBezTo>
                    <a:pt x="223" y="75"/>
                    <a:pt x="223" y="74"/>
                    <a:pt x="224" y="73"/>
                  </a:cubicBezTo>
                  <a:cubicBezTo>
                    <a:pt x="224" y="71"/>
                    <a:pt x="223" y="71"/>
                    <a:pt x="222" y="71"/>
                  </a:cubicBezTo>
                  <a:cubicBezTo>
                    <a:pt x="219" y="70"/>
                    <a:pt x="216" y="69"/>
                    <a:pt x="213" y="67"/>
                  </a:cubicBezTo>
                  <a:cubicBezTo>
                    <a:pt x="212" y="67"/>
                    <a:pt x="210" y="66"/>
                    <a:pt x="211" y="64"/>
                  </a:cubicBezTo>
                  <a:cubicBezTo>
                    <a:pt x="211" y="62"/>
                    <a:pt x="213" y="62"/>
                    <a:pt x="215" y="63"/>
                  </a:cubicBezTo>
                  <a:cubicBezTo>
                    <a:pt x="218" y="65"/>
                    <a:pt x="221" y="66"/>
                    <a:pt x="225" y="67"/>
                  </a:cubicBezTo>
                  <a:cubicBezTo>
                    <a:pt x="221" y="65"/>
                    <a:pt x="218" y="63"/>
                    <a:pt x="215" y="61"/>
                  </a:cubicBezTo>
                  <a:cubicBezTo>
                    <a:pt x="214" y="57"/>
                    <a:pt x="216" y="57"/>
                    <a:pt x="219" y="59"/>
                  </a:cubicBezTo>
                  <a:cubicBezTo>
                    <a:pt x="221" y="59"/>
                    <a:pt x="223" y="60"/>
                    <a:pt x="224" y="61"/>
                  </a:cubicBezTo>
                  <a:cubicBezTo>
                    <a:pt x="225" y="62"/>
                    <a:pt x="226" y="62"/>
                    <a:pt x="227" y="61"/>
                  </a:cubicBezTo>
                  <a:cubicBezTo>
                    <a:pt x="227" y="60"/>
                    <a:pt x="227" y="59"/>
                    <a:pt x="226" y="59"/>
                  </a:cubicBezTo>
                  <a:cubicBezTo>
                    <a:pt x="224" y="58"/>
                    <a:pt x="223" y="57"/>
                    <a:pt x="222" y="57"/>
                  </a:cubicBezTo>
                  <a:cubicBezTo>
                    <a:pt x="221" y="56"/>
                    <a:pt x="220" y="55"/>
                    <a:pt x="221" y="53"/>
                  </a:cubicBezTo>
                  <a:cubicBezTo>
                    <a:pt x="221" y="52"/>
                    <a:pt x="223" y="52"/>
                    <a:pt x="224" y="53"/>
                  </a:cubicBezTo>
                  <a:cubicBezTo>
                    <a:pt x="225" y="53"/>
                    <a:pt x="225" y="53"/>
                    <a:pt x="226" y="53"/>
                  </a:cubicBezTo>
                  <a:cubicBezTo>
                    <a:pt x="227" y="54"/>
                    <a:pt x="229" y="55"/>
                    <a:pt x="229" y="53"/>
                  </a:cubicBezTo>
                  <a:cubicBezTo>
                    <a:pt x="230" y="51"/>
                    <a:pt x="229" y="51"/>
                    <a:pt x="227" y="50"/>
                  </a:cubicBezTo>
                  <a:cubicBezTo>
                    <a:pt x="226" y="50"/>
                    <a:pt x="223" y="49"/>
                    <a:pt x="224" y="46"/>
                  </a:cubicBezTo>
                  <a:cubicBezTo>
                    <a:pt x="225" y="44"/>
                    <a:pt x="228" y="45"/>
                    <a:pt x="229" y="45"/>
                  </a:cubicBezTo>
                  <a:cubicBezTo>
                    <a:pt x="231" y="46"/>
                    <a:pt x="233" y="46"/>
                    <a:pt x="234" y="44"/>
                  </a:cubicBezTo>
                  <a:cubicBezTo>
                    <a:pt x="234" y="42"/>
                    <a:pt x="235" y="40"/>
                    <a:pt x="237" y="42"/>
                  </a:cubicBezTo>
                  <a:cubicBezTo>
                    <a:pt x="240" y="43"/>
                    <a:pt x="238" y="45"/>
                    <a:pt x="238" y="46"/>
                  </a:cubicBezTo>
                  <a:cubicBezTo>
                    <a:pt x="232" y="56"/>
                    <a:pt x="230" y="67"/>
                    <a:pt x="227" y="77"/>
                  </a:cubicBezTo>
                  <a:cubicBezTo>
                    <a:pt x="225" y="83"/>
                    <a:pt x="226" y="89"/>
                    <a:pt x="231" y="93"/>
                  </a:cubicBezTo>
                  <a:cubicBezTo>
                    <a:pt x="234" y="96"/>
                    <a:pt x="237" y="98"/>
                    <a:pt x="240" y="100"/>
                  </a:cubicBezTo>
                  <a:cubicBezTo>
                    <a:pt x="250" y="108"/>
                    <a:pt x="261" y="113"/>
                    <a:pt x="273" y="106"/>
                  </a:cubicBezTo>
                  <a:cubicBezTo>
                    <a:pt x="274" y="105"/>
                    <a:pt x="274" y="105"/>
                    <a:pt x="274" y="105"/>
                  </a:cubicBezTo>
                  <a:cubicBezTo>
                    <a:pt x="276" y="105"/>
                    <a:pt x="278" y="104"/>
                    <a:pt x="279" y="106"/>
                  </a:cubicBezTo>
                  <a:cubicBezTo>
                    <a:pt x="280" y="108"/>
                    <a:pt x="278" y="109"/>
                    <a:pt x="277" y="110"/>
                  </a:cubicBezTo>
                  <a:cubicBezTo>
                    <a:pt x="274" y="113"/>
                    <a:pt x="271" y="114"/>
                    <a:pt x="268" y="117"/>
                  </a:cubicBezTo>
                  <a:cubicBezTo>
                    <a:pt x="272" y="118"/>
                    <a:pt x="272" y="118"/>
                    <a:pt x="274" y="122"/>
                  </a:cubicBezTo>
                  <a:cubicBezTo>
                    <a:pt x="274" y="122"/>
                    <a:pt x="274" y="123"/>
                    <a:pt x="275" y="123"/>
                  </a:cubicBezTo>
                  <a:cubicBezTo>
                    <a:pt x="276" y="123"/>
                    <a:pt x="277" y="124"/>
                    <a:pt x="276" y="126"/>
                  </a:cubicBezTo>
                  <a:cubicBezTo>
                    <a:pt x="276" y="128"/>
                    <a:pt x="274" y="127"/>
                    <a:pt x="273" y="127"/>
                  </a:cubicBezTo>
                  <a:cubicBezTo>
                    <a:pt x="268" y="127"/>
                    <a:pt x="263" y="127"/>
                    <a:pt x="259" y="127"/>
                  </a:cubicBezTo>
                  <a:cubicBezTo>
                    <a:pt x="264" y="129"/>
                    <a:pt x="269" y="130"/>
                    <a:pt x="274" y="131"/>
                  </a:cubicBezTo>
                  <a:cubicBezTo>
                    <a:pt x="276" y="131"/>
                    <a:pt x="279" y="131"/>
                    <a:pt x="278" y="134"/>
                  </a:cubicBezTo>
                  <a:cubicBezTo>
                    <a:pt x="278" y="137"/>
                    <a:pt x="275" y="136"/>
                    <a:pt x="273" y="136"/>
                  </a:cubicBezTo>
                  <a:cubicBezTo>
                    <a:pt x="269" y="135"/>
                    <a:pt x="264" y="134"/>
                    <a:pt x="259" y="133"/>
                  </a:cubicBezTo>
                  <a:cubicBezTo>
                    <a:pt x="258" y="133"/>
                    <a:pt x="258" y="132"/>
                    <a:pt x="257" y="133"/>
                  </a:cubicBezTo>
                  <a:cubicBezTo>
                    <a:pt x="257" y="133"/>
                    <a:pt x="258" y="133"/>
                    <a:pt x="258" y="133"/>
                  </a:cubicBezTo>
                  <a:cubicBezTo>
                    <a:pt x="264" y="136"/>
                    <a:pt x="271" y="137"/>
                    <a:pt x="277" y="139"/>
                  </a:cubicBezTo>
                  <a:cubicBezTo>
                    <a:pt x="279" y="139"/>
                    <a:pt x="282" y="139"/>
                    <a:pt x="281" y="142"/>
                  </a:cubicBezTo>
                  <a:cubicBezTo>
                    <a:pt x="280" y="146"/>
                    <a:pt x="278" y="145"/>
                    <a:pt x="276" y="145"/>
                  </a:cubicBezTo>
                  <a:cubicBezTo>
                    <a:pt x="275" y="145"/>
                    <a:pt x="274" y="144"/>
                    <a:pt x="273" y="144"/>
                  </a:cubicBezTo>
                  <a:cubicBezTo>
                    <a:pt x="268" y="143"/>
                    <a:pt x="263" y="141"/>
                    <a:pt x="257" y="140"/>
                  </a:cubicBezTo>
                  <a:cubicBezTo>
                    <a:pt x="259" y="143"/>
                    <a:pt x="262" y="144"/>
                    <a:pt x="264" y="145"/>
                  </a:cubicBezTo>
                  <a:cubicBezTo>
                    <a:pt x="270" y="148"/>
                    <a:pt x="276" y="149"/>
                    <a:pt x="282" y="151"/>
                  </a:cubicBezTo>
                  <a:cubicBezTo>
                    <a:pt x="283" y="151"/>
                    <a:pt x="286" y="151"/>
                    <a:pt x="285" y="154"/>
                  </a:cubicBezTo>
                  <a:cubicBezTo>
                    <a:pt x="285" y="157"/>
                    <a:pt x="282" y="156"/>
                    <a:pt x="280" y="155"/>
                  </a:cubicBezTo>
                  <a:cubicBezTo>
                    <a:pt x="272" y="154"/>
                    <a:pt x="263" y="152"/>
                    <a:pt x="255" y="148"/>
                  </a:cubicBezTo>
                  <a:cubicBezTo>
                    <a:pt x="256" y="150"/>
                    <a:pt x="257" y="151"/>
                    <a:pt x="258" y="152"/>
                  </a:cubicBezTo>
                  <a:cubicBezTo>
                    <a:pt x="264" y="157"/>
                    <a:pt x="270" y="160"/>
                    <a:pt x="277" y="161"/>
                  </a:cubicBezTo>
                  <a:cubicBezTo>
                    <a:pt x="279" y="162"/>
                    <a:pt x="280" y="163"/>
                    <a:pt x="280" y="165"/>
                  </a:cubicBezTo>
                  <a:cubicBezTo>
                    <a:pt x="280" y="166"/>
                    <a:pt x="278" y="166"/>
                    <a:pt x="277" y="166"/>
                  </a:cubicBezTo>
                  <a:cubicBezTo>
                    <a:pt x="275" y="166"/>
                    <a:pt x="274" y="166"/>
                    <a:pt x="273" y="166"/>
                  </a:cubicBezTo>
                  <a:cubicBezTo>
                    <a:pt x="266" y="163"/>
                    <a:pt x="258" y="161"/>
                    <a:pt x="251" y="156"/>
                  </a:cubicBezTo>
                  <a:cubicBezTo>
                    <a:pt x="251" y="159"/>
                    <a:pt x="253" y="161"/>
                    <a:pt x="255" y="162"/>
                  </a:cubicBezTo>
                  <a:cubicBezTo>
                    <a:pt x="259" y="167"/>
                    <a:pt x="265" y="171"/>
                    <a:pt x="271" y="174"/>
                  </a:cubicBezTo>
                  <a:cubicBezTo>
                    <a:pt x="272" y="175"/>
                    <a:pt x="273" y="175"/>
                    <a:pt x="274" y="176"/>
                  </a:cubicBezTo>
                  <a:cubicBezTo>
                    <a:pt x="275" y="177"/>
                    <a:pt x="276" y="178"/>
                    <a:pt x="275" y="179"/>
                  </a:cubicBezTo>
                  <a:cubicBezTo>
                    <a:pt x="275" y="179"/>
                    <a:pt x="274" y="179"/>
                    <a:pt x="273" y="179"/>
                  </a:cubicBezTo>
                  <a:cubicBezTo>
                    <a:pt x="272" y="179"/>
                    <a:pt x="271" y="178"/>
                    <a:pt x="270" y="178"/>
                  </a:cubicBezTo>
                  <a:cubicBezTo>
                    <a:pt x="261" y="174"/>
                    <a:pt x="253" y="168"/>
                    <a:pt x="246" y="160"/>
                  </a:cubicBezTo>
                  <a:cubicBezTo>
                    <a:pt x="245" y="160"/>
                    <a:pt x="245" y="159"/>
                    <a:pt x="245" y="160"/>
                  </a:cubicBezTo>
                  <a:cubicBezTo>
                    <a:pt x="245" y="160"/>
                    <a:pt x="245" y="160"/>
                    <a:pt x="246" y="160"/>
                  </a:cubicBezTo>
                  <a:cubicBezTo>
                    <a:pt x="245" y="162"/>
                    <a:pt x="246" y="162"/>
                    <a:pt x="247" y="163"/>
                  </a:cubicBezTo>
                  <a:cubicBezTo>
                    <a:pt x="255" y="181"/>
                    <a:pt x="272" y="189"/>
                    <a:pt x="287" y="199"/>
                  </a:cubicBezTo>
                  <a:cubicBezTo>
                    <a:pt x="287" y="197"/>
                    <a:pt x="287" y="195"/>
                    <a:pt x="287" y="193"/>
                  </a:cubicBezTo>
                  <a:cubicBezTo>
                    <a:pt x="288" y="192"/>
                    <a:pt x="287" y="191"/>
                    <a:pt x="289" y="191"/>
                  </a:cubicBezTo>
                  <a:cubicBezTo>
                    <a:pt x="290" y="190"/>
                    <a:pt x="290" y="192"/>
                    <a:pt x="290" y="193"/>
                  </a:cubicBezTo>
                  <a:cubicBezTo>
                    <a:pt x="291" y="196"/>
                    <a:pt x="291" y="198"/>
                    <a:pt x="291" y="201"/>
                  </a:cubicBezTo>
                  <a:cubicBezTo>
                    <a:pt x="291" y="202"/>
                    <a:pt x="291" y="202"/>
                    <a:pt x="293" y="202"/>
                  </a:cubicBezTo>
                  <a:cubicBezTo>
                    <a:pt x="294" y="202"/>
                    <a:pt x="293" y="201"/>
                    <a:pt x="293" y="200"/>
                  </a:cubicBezTo>
                  <a:cubicBezTo>
                    <a:pt x="293" y="197"/>
                    <a:pt x="293" y="193"/>
                    <a:pt x="293" y="190"/>
                  </a:cubicBezTo>
                  <a:cubicBezTo>
                    <a:pt x="293" y="187"/>
                    <a:pt x="292" y="185"/>
                    <a:pt x="295" y="184"/>
                  </a:cubicBezTo>
                  <a:cubicBezTo>
                    <a:pt x="299" y="184"/>
                    <a:pt x="298" y="187"/>
                    <a:pt x="298" y="190"/>
                  </a:cubicBezTo>
                  <a:cubicBezTo>
                    <a:pt x="298" y="194"/>
                    <a:pt x="298" y="198"/>
                    <a:pt x="298" y="202"/>
                  </a:cubicBezTo>
                  <a:cubicBezTo>
                    <a:pt x="311" y="194"/>
                    <a:pt x="323" y="186"/>
                    <a:pt x="333" y="176"/>
                  </a:cubicBezTo>
                  <a:cubicBezTo>
                    <a:pt x="334" y="175"/>
                    <a:pt x="334" y="174"/>
                    <a:pt x="335" y="174"/>
                  </a:cubicBezTo>
                  <a:cubicBezTo>
                    <a:pt x="335" y="173"/>
                    <a:pt x="336" y="173"/>
                    <a:pt x="335" y="173"/>
                  </a:cubicBezTo>
                  <a:cubicBezTo>
                    <a:pt x="335" y="173"/>
                    <a:pt x="335" y="173"/>
                    <a:pt x="335" y="174"/>
                  </a:cubicBezTo>
                  <a:close/>
                  <a:moveTo>
                    <a:pt x="227" y="189"/>
                  </a:moveTo>
                  <a:cubicBezTo>
                    <a:pt x="228" y="188"/>
                    <a:pt x="230" y="188"/>
                    <a:pt x="230" y="186"/>
                  </a:cubicBezTo>
                  <a:cubicBezTo>
                    <a:pt x="228" y="186"/>
                    <a:pt x="227" y="187"/>
                    <a:pt x="227" y="188"/>
                  </a:cubicBezTo>
                  <a:cubicBezTo>
                    <a:pt x="226" y="189"/>
                    <a:pt x="224" y="190"/>
                    <a:pt x="224" y="191"/>
                  </a:cubicBezTo>
                  <a:cubicBezTo>
                    <a:pt x="226" y="191"/>
                    <a:pt x="227" y="190"/>
                    <a:pt x="227" y="189"/>
                  </a:cubicBezTo>
                  <a:close/>
                  <a:moveTo>
                    <a:pt x="331" y="27"/>
                  </a:moveTo>
                  <a:cubicBezTo>
                    <a:pt x="324" y="32"/>
                    <a:pt x="317" y="37"/>
                    <a:pt x="309" y="39"/>
                  </a:cubicBezTo>
                  <a:cubicBezTo>
                    <a:pt x="307" y="40"/>
                    <a:pt x="306" y="40"/>
                    <a:pt x="304" y="40"/>
                  </a:cubicBezTo>
                  <a:cubicBezTo>
                    <a:pt x="304" y="40"/>
                    <a:pt x="302" y="40"/>
                    <a:pt x="302" y="39"/>
                  </a:cubicBezTo>
                  <a:cubicBezTo>
                    <a:pt x="302" y="38"/>
                    <a:pt x="303" y="37"/>
                    <a:pt x="304" y="37"/>
                  </a:cubicBezTo>
                  <a:cubicBezTo>
                    <a:pt x="305" y="36"/>
                    <a:pt x="306" y="36"/>
                    <a:pt x="306" y="36"/>
                  </a:cubicBezTo>
                  <a:cubicBezTo>
                    <a:pt x="314" y="34"/>
                    <a:pt x="320" y="29"/>
                    <a:pt x="326" y="23"/>
                  </a:cubicBezTo>
                  <a:cubicBezTo>
                    <a:pt x="302" y="29"/>
                    <a:pt x="279" y="30"/>
                    <a:pt x="256" y="17"/>
                  </a:cubicBezTo>
                  <a:cubicBezTo>
                    <a:pt x="259" y="22"/>
                    <a:pt x="262" y="23"/>
                    <a:pt x="265" y="25"/>
                  </a:cubicBezTo>
                  <a:cubicBezTo>
                    <a:pt x="270" y="28"/>
                    <a:pt x="276" y="30"/>
                    <a:pt x="282" y="32"/>
                  </a:cubicBezTo>
                  <a:cubicBezTo>
                    <a:pt x="283" y="32"/>
                    <a:pt x="284" y="32"/>
                    <a:pt x="284" y="33"/>
                  </a:cubicBezTo>
                  <a:cubicBezTo>
                    <a:pt x="284" y="35"/>
                    <a:pt x="282" y="34"/>
                    <a:pt x="281" y="34"/>
                  </a:cubicBezTo>
                  <a:cubicBezTo>
                    <a:pt x="280" y="34"/>
                    <a:pt x="279" y="33"/>
                    <a:pt x="278" y="33"/>
                  </a:cubicBezTo>
                  <a:cubicBezTo>
                    <a:pt x="270" y="31"/>
                    <a:pt x="263" y="28"/>
                    <a:pt x="256" y="24"/>
                  </a:cubicBezTo>
                  <a:cubicBezTo>
                    <a:pt x="256" y="26"/>
                    <a:pt x="257" y="28"/>
                    <a:pt x="258" y="29"/>
                  </a:cubicBezTo>
                  <a:cubicBezTo>
                    <a:pt x="262" y="33"/>
                    <a:pt x="266" y="35"/>
                    <a:pt x="270" y="37"/>
                  </a:cubicBezTo>
                  <a:cubicBezTo>
                    <a:pt x="272" y="39"/>
                    <a:pt x="277" y="39"/>
                    <a:pt x="275" y="42"/>
                  </a:cubicBezTo>
                  <a:cubicBezTo>
                    <a:pt x="273" y="46"/>
                    <a:pt x="270" y="42"/>
                    <a:pt x="268" y="41"/>
                  </a:cubicBezTo>
                  <a:cubicBezTo>
                    <a:pt x="266" y="40"/>
                    <a:pt x="264" y="38"/>
                    <a:pt x="261" y="38"/>
                  </a:cubicBezTo>
                  <a:cubicBezTo>
                    <a:pt x="261" y="38"/>
                    <a:pt x="261" y="38"/>
                    <a:pt x="261" y="38"/>
                  </a:cubicBezTo>
                  <a:cubicBezTo>
                    <a:pt x="261" y="38"/>
                    <a:pt x="261" y="38"/>
                    <a:pt x="261" y="38"/>
                  </a:cubicBezTo>
                  <a:cubicBezTo>
                    <a:pt x="261" y="38"/>
                    <a:pt x="261" y="38"/>
                    <a:pt x="261" y="38"/>
                  </a:cubicBezTo>
                  <a:cubicBezTo>
                    <a:pt x="262" y="42"/>
                    <a:pt x="265" y="44"/>
                    <a:pt x="268" y="45"/>
                  </a:cubicBezTo>
                  <a:cubicBezTo>
                    <a:pt x="272" y="47"/>
                    <a:pt x="276" y="48"/>
                    <a:pt x="280" y="49"/>
                  </a:cubicBezTo>
                  <a:cubicBezTo>
                    <a:pt x="282" y="49"/>
                    <a:pt x="283" y="49"/>
                    <a:pt x="283" y="50"/>
                  </a:cubicBezTo>
                  <a:cubicBezTo>
                    <a:pt x="282" y="52"/>
                    <a:pt x="281" y="51"/>
                    <a:pt x="280" y="51"/>
                  </a:cubicBezTo>
                  <a:cubicBezTo>
                    <a:pt x="277" y="51"/>
                    <a:pt x="275" y="50"/>
                    <a:pt x="272" y="49"/>
                  </a:cubicBezTo>
                  <a:cubicBezTo>
                    <a:pt x="277" y="54"/>
                    <a:pt x="282" y="57"/>
                    <a:pt x="288" y="59"/>
                  </a:cubicBezTo>
                  <a:cubicBezTo>
                    <a:pt x="294" y="61"/>
                    <a:pt x="299" y="61"/>
                    <a:pt x="304" y="58"/>
                  </a:cubicBezTo>
                  <a:cubicBezTo>
                    <a:pt x="309" y="56"/>
                    <a:pt x="315" y="53"/>
                    <a:pt x="320" y="49"/>
                  </a:cubicBezTo>
                  <a:cubicBezTo>
                    <a:pt x="324" y="46"/>
                    <a:pt x="329" y="42"/>
                    <a:pt x="332" y="36"/>
                  </a:cubicBezTo>
                  <a:cubicBezTo>
                    <a:pt x="330" y="37"/>
                    <a:pt x="329" y="38"/>
                    <a:pt x="328" y="38"/>
                  </a:cubicBezTo>
                  <a:cubicBezTo>
                    <a:pt x="325" y="41"/>
                    <a:pt x="322" y="44"/>
                    <a:pt x="318" y="46"/>
                  </a:cubicBezTo>
                  <a:cubicBezTo>
                    <a:pt x="317" y="47"/>
                    <a:pt x="316" y="47"/>
                    <a:pt x="315" y="46"/>
                  </a:cubicBezTo>
                  <a:cubicBezTo>
                    <a:pt x="314" y="44"/>
                    <a:pt x="314" y="43"/>
                    <a:pt x="316" y="42"/>
                  </a:cubicBezTo>
                  <a:cubicBezTo>
                    <a:pt x="317" y="42"/>
                    <a:pt x="317" y="41"/>
                    <a:pt x="318" y="41"/>
                  </a:cubicBezTo>
                  <a:cubicBezTo>
                    <a:pt x="323" y="37"/>
                    <a:pt x="328" y="33"/>
                    <a:pt x="332" y="27"/>
                  </a:cubicBezTo>
                  <a:cubicBezTo>
                    <a:pt x="332" y="27"/>
                    <a:pt x="332" y="27"/>
                    <a:pt x="332" y="26"/>
                  </a:cubicBezTo>
                  <a:cubicBezTo>
                    <a:pt x="332" y="27"/>
                    <a:pt x="331" y="27"/>
                    <a:pt x="331" y="27"/>
                  </a:cubicBezTo>
                  <a:close/>
                  <a:moveTo>
                    <a:pt x="307" y="79"/>
                  </a:moveTo>
                  <a:cubicBezTo>
                    <a:pt x="306" y="77"/>
                    <a:pt x="306" y="73"/>
                    <a:pt x="305" y="70"/>
                  </a:cubicBezTo>
                  <a:cubicBezTo>
                    <a:pt x="305" y="66"/>
                    <a:pt x="303" y="64"/>
                    <a:pt x="299" y="67"/>
                  </a:cubicBezTo>
                  <a:cubicBezTo>
                    <a:pt x="297" y="68"/>
                    <a:pt x="294" y="68"/>
                    <a:pt x="292" y="68"/>
                  </a:cubicBezTo>
                  <a:cubicBezTo>
                    <a:pt x="291" y="68"/>
                    <a:pt x="290" y="68"/>
                    <a:pt x="290" y="69"/>
                  </a:cubicBezTo>
                  <a:cubicBezTo>
                    <a:pt x="287" y="75"/>
                    <a:pt x="286" y="82"/>
                    <a:pt x="289" y="88"/>
                  </a:cubicBezTo>
                  <a:cubicBezTo>
                    <a:pt x="292" y="92"/>
                    <a:pt x="295" y="93"/>
                    <a:pt x="299" y="93"/>
                  </a:cubicBezTo>
                  <a:cubicBezTo>
                    <a:pt x="305" y="92"/>
                    <a:pt x="306" y="87"/>
                    <a:pt x="307" y="79"/>
                  </a:cubicBezTo>
                  <a:close/>
                  <a:moveTo>
                    <a:pt x="294" y="120"/>
                  </a:moveTo>
                  <a:cubicBezTo>
                    <a:pt x="299" y="115"/>
                    <a:pt x="301" y="109"/>
                    <a:pt x="299" y="103"/>
                  </a:cubicBezTo>
                  <a:cubicBezTo>
                    <a:pt x="298" y="98"/>
                    <a:pt x="294" y="101"/>
                    <a:pt x="291" y="99"/>
                  </a:cubicBezTo>
                  <a:cubicBezTo>
                    <a:pt x="290" y="99"/>
                    <a:pt x="290" y="102"/>
                    <a:pt x="289" y="104"/>
                  </a:cubicBezTo>
                  <a:cubicBezTo>
                    <a:pt x="289" y="110"/>
                    <a:pt x="291" y="115"/>
                    <a:pt x="294" y="120"/>
                  </a:cubicBezTo>
                  <a:close/>
                  <a:moveTo>
                    <a:pt x="271" y="122"/>
                  </a:moveTo>
                  <a:cubicBezTo>
                    <a:pt x="266" y="121"/>
                    <a:pt x="260" y="121"/>
                    <a:pt x="255" y="120"/>
                  </a:cubicBezTo>
                  <a:cubicBezTo>
                    <a:pt x="260" y="123"/>
                    <a:pt x="266" y="122"/>
                    <a:pt x="271" y="122"/>
                  </a:cubicBezTo>
                  <a:close/>
                  <a:moveTo>
                    <a:pt x="262" y="211"/>
                  </a:moveTo>
                  <a:cubicBezTo>
                    <a:pt x="262" y="211"/>
                    <a:pt x="262" y="211"/>
                    <a:pt x="262" y="211"/>
                  </a:cubicBezTo>
                  <a:cubicBezTo>
                    <a:pt x="262" y="211"/>
                    <a:pt x="262" y="211"/>
                    <a:pt x="262" y="211"/>
                  </a:cubicBezTo>
                  <a:cubicBezTo>
                    <a:pt x="262" y="211"/>
                    <a:pt x="262" y="211"/>
                    <a:pt x="262" y="211"/>
                  </a:cubicBezTo>
                  <a:cubicBezTo>
                    <a:pt x="262" y="211"/>
                    <a:pt x="262" y="211"/>
                    <a:pt x="262" y="211"/>
                  </a:cubicBezTo>
                  <a:close/>
                  <a:moveTo>
                    <a:pt x="250" y="185"/>
                  </a:moveTo>
                  <a:cubicBezTo>
                    <a:pt x="250" y="184"/>
                    <a:pt x="250" y="184"/>
                    <a:pt x="250" y="184"/>
                  </a:cubicBezTo>
                  <a:cubicBezTo>
                    <a:pt x="250" y="184"/>
                    <a:pt x="250" y="184"/>
                    <a:pt x="250" y="184"/>
                  </a:cubicBezTo>
                  <a:lnTo>
                    <a:pt x="250" y="185"/>
                  </a:lnTo>
                  <a:close/>
                  <a:moveTo>
                    <a:pt x="255" y="210"/>
                  </a:moveTo>
                  <a:cubicBezTo>
                    <a:pt x="255" y="211"/>
                    <a:pt x="255" y="211"/>
                    <a:pt x="255" y="211"/>
                  </a:cubicBezTo>
                  <a:cubicBezTo>
                    <a:pt x="255" y="210"/>
                    <a:pt x="255" y="210"/>
                    <a:pt x="255" y="21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D34389DA-636D-C9BF-0C3E-9DD891249933}"/>
                </a:ext>
              </a:extLst>
            </p:cNvPr>
            <p:cNvSpPr/>
            <p:nvPr/>
          </p:nvSpPr>
          <p:spPr bwMode="auto">
            <a:xfrm>
              <a:off x="9793288" y="2984500"/>
              <a:ext cx="20638" cy="20638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3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1" y="2"/>
                    <a:pt x="0" y="0"/>
                  </a:cubicBezTo>
                  <a:cubicBezTo>
                    <a:pt x="2" y="0"/>
                    <a:pt x="3" y="2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CD244541-EAA0-858E-AADC-84FB868284D0}"/>
                </a:ext>
              </a:extLst>
            </p:cNvPr>
            <p:cNvSpPr/>
            <p:nvPr/>
          </p:nvSpPr>
          <p:spPr bwMode="auto">
            <a:xfrm>
              <a:off x="9196388" y="3005138"/>
              <a:ext cx="14288" cy="14288"/>
            </a:xfrm>
            <a:custGeom>
              <a:avLst/>
              <a:gdLst>
                <a:gd name="T0" fmla="*/ 0 w 3"/>
                <a:gd name="T1" fmla="*/ 2 h 3"/>
                <a:gd name="T2" fmla="*/ 3 w 3"/>
                <a:gd name="T3" fmla="*/ 0 h 3"/>
                <a:gd name="T4" fmla="*/ 0 w 3"/>
                <a:gd name="T5" fmla="*/ 3 h 3"/>
                <a:gd name="T6" fmla="*/ 0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3" y="2"/>
                    <a:pt x="1" y="2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DF35507B-4DDD-CEA1-54FD-A8E31EE45605}"/>
                </a:ext>
              </a:extLst>
            </p:cNvPr>
            <p:cNvSpPr/>
            <p:nvPr/>
          </p:nvSpPr>
          <p:spPr bwMode="auto">
            <a:xfrm>
              <a:off x="9842500" y="2989263"/>
              <a:ext cx="14288" cy="15875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1 h 3"/>
                <a:gd name="T4" fmla="*/ 3 w 3"/>
                <a:gd name="T5" fmla="*/ 2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D2D1AF59-4F8C-D115-2582-45E9C947F68B}"/>
                </a:ext>
              </a:extLst>
            </p:cNvPr>
            <p:cNvSpPr/>
            <p:nvPr/>
          </p:nvSpPr>
          <p:spPr bwMode="auto">
            <a:xfrm>
              <a:off x="9729788" y="3132138"/>
              <a:ext cx="9525" cy="14288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2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F8799B59-DEE9-6A91-DEBC-3F61C439B81F}"/>
                </a:ext>
              </a:extLst>
            </p:cNvPr>
            <p:cNvSpPr/>
            <p:nvPr/>
          </p:nvSpPr>
          <p:spPr bwMode="auto">
            <a:xfrm>
              <a:off x="9856788" y="3000375"/>
              <a:ext cx="11113" cy="14288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2 h 3"/>
                <a:gd name="T4" fmla="*/ 1 w 2"/>
                <a:gd name="T5" fmla="*/ 3 h 3"/>
                <a:gd name="T6" fmla="*/ 0 w 2"/>
                <a:gd name="T7" fmla="*/ 1 h 3"/>
                <a:gd name="T8" fmla="*/ 0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82FA8896-843A-95C4-19C2-D46F2005D770}"/>
                </a:ext>
              </a:extLst>
            </p:cNvPr>
            <p:cNvSpPr/>
            <p:nvPr/>
          </p:nvSpPr>
          <p:spPr bwMode="auto">
            <a:xfrm>
              <a:off x="9245600" y="3000375"/>
              <a:ext cx="9525" cy="14288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3 h 3"/>
                <a:gd name="T4" fmla="*/ 0 w 2"/>
                <a:gd name="T5" fmla="*/ 2 h 3"/>
                <a:gd name="T6" fmla="*/ 2 w 2"/>
                <a:gd name="T7" fmla="*/ 0 h 3"/>
                <a:gd name="T8" fmla="*/ 2 w 2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07F9F638-5CCF-9CBB-C6FC-C0400CA4E098}"/>
                </a:ext>
              </a:extLst>
            </p:cNvPr>
            <p:cNvSpPr/>
            <p:nvPr/>
          </p:nvSpPr>
          <p:spPr bwMode="auto">
            <a:xfrm>
              <a:off x="9690100" y="3127375"/>
              <a:ext cx="11113" cy="9525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0 h 2"/>
                <a:gd name="T4" fmla="*/ 1 w 2"/>
                <a:gd name="T5" fmla="*/ 0 h 2"/>
                <a:gd name="T6" fmla="*/ 2 w 2"/>
                <a:gd name="T7" fmla="*/ 2 h 2"/>
                <a:gd name="T8" fmla="*/ 1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4F174108-C301-D388-F7FA-E3255838383D}"/>
                </a:ext>
              </a:extLst>
            </p:cNvPr>
            <p:cNvSpPr/>
            <p:nvPr/>
          </p:nvSpPr>
          <p:spPr bwMode="auto">
            <a:xfrm>
              <a:off x="9342438" y="2740025"/>
              <a:ext cx="9525" cy="4763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2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Oval 21">
              <a:extLst>
                <a:ext uri="{FF2B5EF4-FFF2-40B4-BE49-F238E27FC236}">
                  <a16:creationId xmlns:a16="http://schemas.microsoft.com/office/drawing/2014/main" id="{2818D4CA-5285-AE27-8FDA-112CAA1CF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7838" y="3127375"/>
              <a:ext cx="1588" cy="1588"/>
            </a:xfrm>
            <a:prstGeom prst="ellipse">
              <a:avLst/>
            </a:pr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21BDF6F3-1E62-8A0A-D5A4-863B0ED31BAE}"/>
                </a:ext>
              </a:extLst>
            </p:cNvPr>
            <p:cNvSpPr/>
            <p:nvPr/>
          </p:nvSpPr>
          <p:spPr bwMode="auto">
            <a:xfrm>
              <a:off x="9358313" y="3136900"/>
              <a:ext cx="4763" cy="952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1 w 1"/>
                <a:gd name="T5" fmla="*/ 0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4D068227-3D73-CF05-5823-DABD464ED93F}"/>
                </a:ext>
              </a:extLst>
            </p:cNvPr>
            <p:cNvSpPr/>
            <p:nvPr/>
          </p:nvSpPr>
          <p:spPr bwMode="auto">
            <a:xfrm>
              <a:off x="9739313" y="3141663"/>
              <a:ext cx="4763" cy="14288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2 h 3"/>
                <a:gd name="T4" fmla="*/ 1 w 1"/>
                <a:gd name="T5" fmla="*/ 3 h 3"/>
                <a:gd name="T6" fmla="*/ 0 w 1"/>
                <a:gd name="T7" fmla="*/ 1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583DDAD0-ED75-8B01-F9C6-26FB75B78A41}"/>
                </a:ext>
              </a:extLst>
            </p:cNvPr>
            <p:cNvSpPr/>
            <p:nvPr/>
          </p:nvSpPr>
          <p:spPr bwMode="auto">
            <a:xfrm>
              <a:off x="9710738" y="2887663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B2F5F0DC-7F3E-CCC8-1C07-CEDE8F4C78D2}"/>
                </a:ext>
              </a:extLst>
            </p:cNvPr>
            <p:cNvSpPr/>
            <p:nvPr/>
          </p:nvSpPr>
          <p:spPr bwMode="auto">
            <a:xfrm>
              <a:off x="9715500" y="3028950"/>
              <a:ext cx="4763" cy="476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67EB1180-D099-6265-CA86-27B95A408C3A}"/>
                </a:ext>
              </a:extLst>
            </p:cNvPr>
            <p:cNvSpPr/>
            <p:nvPr/>
          </p:nvSpPr>
          <p:spPr bwMode="auto">
            <a:xfrm>
              <a:off x="9734550" y="3014663"/>
              <a:ext cx="4763" cy="47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F5A6129D-7A7F-5941-AA88-EAAB6EC3CBBC}"/>
                </a:ext>
              </a:extLst>
            </p:cNvPr>
            <p:cNvSpPr/>
            <p:nvPr/>
          </p:nvSpPr>
          <p:spPr bwMode="auto">
            <a:xfrm>
              <a:off x="9725025" y="2941638"/>
              <a:ext cx="4763" cy="476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370C6132-F419-3DA7-AF41-450E5F436870}"/>
                </a:ext>
              </a:extLst>
            </p:cNvPr>
            <p:cNvSpPr/>
            <p:nvPr/>
          </p:nvSpPr>
          <p:spPr bwMode="auto">
            <a:xfrm flipH="1">
              <a:off x="9259888" y="2994025"/>
              <a:ext cx="0" cy="6350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4E9B6818-9A06-1938-5E96-D263F20E6219}"/>
                </a:ext>
              </a:extLst>
            </p:cNvPr>
            <p:cNvSpPr/>
            <p:nvPr/>
          </p:nvSpPr>
          <p:spPr bwMode="auto">
            <a:xfrm>
              <a:off x="9750425" y="2984500"/>
              <a:ext cx="4763" cy="476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0CB7B4D2-21BE-75D9-7833-D2D6C2D2C213}"/>
                </a:ext>
              </a:extLst>
            </p:cNvPr>
            <p:cNvSpPr/>
            <p:nvPr/>
          </p:nvSpPr>
          <p:spPr bwMode="auto">
            <a:xfrm>
              <a:off x="9299575" y="3000375"/>
              <a:ext cx="4763" cy="952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1 h 2"/>
                <a:gd name="T4" fmla="*/ 0 w 1"/>
                <a:gd name="T5" fmla="*/ 2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577C8A64-9724-0489-2E7E-AAD275015AE0}"/>
                </a:ext>
              </a:extLst>
            </p:cNvPr>
            <p:cNvSpPr/>
            <p:nvPr/>
          </p:nvSpPr>
          <p:spPr bwMode="auto">
            <a:xfrm flipH="1">
              <a:off x="9363075" y="2279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278AE5AE-B704-E139-5B00-3A77ECAFB3F9}"/>
                </a:ext>
              </a:extLst>
            </p:cNvPr>
            <p:cNvSpPr/>
            <p:nvPr/>
          </p:nvSpPr>
          <p:spPr bwMode="auto">
            <a:xfrm>
              <a:off x="9283700" y="2871788"/>
              <a:ext cx="4763" cy="47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Rectangle 33">
              <a:extLst>
                <a:ext uri="{FF2B5EF4-FFF2-40B4-BE49-F238E27FC236}">
                  <a16:creationId xmlns:a16="http://schemas.microsoft.com/office/drawing/2014/main" id="{305B30A5-74BA-49EF-580F-DB8819D98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9100" y="2994025"/>
              <a:ext cx="1588" cy="6350"/>
            </a:xfrm>
            <a:prstGeom prst="rect">
              <a:avLst/>
            </a:pr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F8CAD51D-80A4-F565-1845-4BB3D7A7F489}"/>
                </a:ext>
              </a:extLst>
            </p:cNvPr>
            <p:cNvSpPr/>
            <p:nvPr/>
          </p:nvSpPr>
          <p:spPr bwMode="auto">
            <a:xfrm>
              <a:off x="9328150" y="3132138"/>
              <a:ext cx="4763" cy="476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4348A374-4BF4-DB2E-7A85-84734F9B787E}"/>
                </a:ext>
              </a:extLst>
            </p:cNvPr>
            <p:cNvSpPr/>
            <p:nvPr/>
          </p:nvSpPr>
          <p:spPr bwMode="auto">
            <a:xfrm flipH="1">
              <a:off x="9332913" y="3122613"/>
              <a:ext cx="0" cy="476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168903DD-C925-6606-BAF6-86A625397C01}"/>
                </a:ext>
              </a:extLst>
            </p:cNvPr>
            <p:cNvSpPr/>
            <p:nvPr/>
          </p:nvSpPr>
          <p:spPr bwMode="auto">
            <a:xfrm>
              <a:off x="9332913" y="3043238"/>
              <a:ext cx="4763" cy="47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A451D2D1-4F4A-A6DC-0EBB-8DB92A51CCAA}"/>
                </a:ext>
              </a:extLst>
            </p:cNvPr>
            <p:cNvSpPr/>
            <p:nvPr/>
          </p:nvSpPr>
          <p:spPr bwMode="auto">
            <a:xfrm>
              <a:off x="9705975" y="2220913"/>
              <a:ext cx="4763" cy="47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0E62ABE5-0777-CCC0-C0CC-0AB8346357AB}"/>
                </a:ext>
              </a:extLst>
            </p:cNvPr>
            <p:cNvSpPr/>
            <p:nvPr/>
          </p:nvSpPr>
          <p:spPr bwMode="auto">
            <a:xfrm>
              <a:off x="9269413" y="3033713"/>
              <a:ext cx="4763" cy="476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EAE3A8FA-0F22-D5D8-729C-7FA150BC3A5E}"/>
                </a:ext>
              </a:extLst>
            </p:cNvPr>
            <p:cNvSpPr/>
            <p:nvPr/>
          </p:nvSpPr>
          <p:spPr bwMode="auto">
            <a:xfrm>
              <a:off x="8729663" y="3567113"/>
              <a:ext cx="396875" cy="1733550"/>
            </a:xfrm>
            <a:custGeom>
              <a:avLst/>
              <a:gdLst>
                <a:gd name="T0" fmla="*/ 1 w 81"/>
                <a:gd name="T1" fmla="*/ 344 h 354"/>
                <a:gd name="T2" fmla="*/ 12 w 81"/>
                <a:gd name="T3" fmla="*/ 231 h 354"/>
                <a:gd name="T4" fmla="*/ 31 w 81"/>
                <a:gd name="T5" fmla="*/ 141 h 354"/>
                <a:gd name="T6" fmla="*/ 69 w 81"/>
                <a:gd name="T7" fmla="*/ 16 h 354"/>
                <a:gd name="T8" fmla="*/ 73 w 81"/>
                <a:gd name="T9" fmla="*/ 5 h 354"/>
                <a:gd name="T10" fmla="*/ 78 w 81"/>
                <a:gd name="T11" fmla="*/ 1 h 354"/>
                <a:gd name="T12" fmla="*/ 79 w 81"/>
                <a:gd name="T13" fmla="*/ 7 h 354"/>
                <a:gd name="T14" fmla="*/ 59 w 81"/>
                <a:gd name="T15" fmla="*/ 63 h 354"/>
                <a:gd name="T16" fmla="*/ 21 w 81"/>
                <a:gd name="T17" fmla="*/ 205 h 354"/>
                <a:gd name="T18" fmla="*/ 10 w 81"/>
                <a:gd name="T19" fmla="*/ 278 h 354"/>
                <a:gd name="T20" fmla="*/ 5 w 81"/>
                <a:gd name="T21" fmla="*/ 350 h 354"/>
                <a:gd name="T22" fmla="*/ 3 w 81"/>
                <a:gd name="T23" fmla="*/ 354 h 354"/>
                <a:gd name="T24" fmla="*/ 1 w 81"/>
                <a:gd name="T25" fmla="*/ 349 h 354"/>
                <a:gd name="T26" fmla="*/ 1 w 81"/>
                <a:gd name="T27" fmla="*/ 34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" h="354">
                  <a:moveTo>
                    <a:pt x="1" y="344"/>
                  </a:moveTo>
                  <a:cubicBezTo>
                    <a:pt x="2" y="306"/>
                    <a:pt x="7" y="269"/>
                    <a:pt x="12" y="231"/>
                  </a:cubicBezTo>
                  <a:cubicBezTo>
                    <a:pt x="16" y="201"/>
                    <a:pt x="24" y="171"/>
                    <a:pt x="31" y="141"/>
                  </a:cubicBezTo>
                  <a:cubicBezTo>
                    <a:pt x="43" y="99"/>
                    <a:pt x="54" y="57"/>
                    <a:pt x="69" y="16"/>
                  </a:cubicBezTo>
                  <a:cubicBezTo>
                    <a:pt x="70" y="12"/>
                    <a:pt x="72" y="9"/>
                    <a:pt x="73" y="5"/>
                  </a:cubicBezTo>
                  <a:cubicBezTo>
                    <a:pt x="74" y="3"/>
                    <a:pt x="75" y="0"/>
                    <a:pt x="78" y="1"/>
                  </a:cubicBezTo>
                  <a:cubicBezTo>
                    <a:pt x="81" y="2"/>
                    <a:pt x="79" y="5"/>
                    <a:pt x="79" y="7"/>
                  </a:cubicBezTo>
                  <a:cubicBezTo>
                    <a:pt x="71" y="25"/>
                    <a:pt x="65" y="44"/>
                    <a:pt x="59" y="63"/>
                  </a:cubicBezTo>
                  <a:cubicBezTo>
                    <a:pt x="45" y="110"/>
                    <a:pt x="31" y="157"/>
                    <a:pt x="21" y="205"/>
                  </a:cubicBezTo>
                  <a:cubicBezTo>
                    <a:pt x="16" y="229"/>
                    <a:pt x="13" y="254"/>
                    <a:pt x="10" y="278"/>
                  </a:cubicBezTo>
                  <a:cubicBezTo>
                    <a:pt x="7" y="302"/>
                    <a:pt x="5" y="326"/>
                    <a:pt x="5" y="350"/>
                  </a:cubicBezTo>
                  <a:cubicBezTo>
                    <a:pt x="5" y="351"/>
                    <a:pt x="5" y="354"/>
                    <a:pt x="3" y="354"/>
                  </a:cubicBezTo>
                  <a:cubicBezTo>
                    <a:pt x="0" y="354"/>
                    <a:pt x="1" y="351"/>
                    <a:pt x="1" y="349"/>
                  </a:cubicBezTo>
                  <a:cubicBezTo>
                    <a:pt x="1" y="348"/>
                    <a:pt x="1" y="346"/>
                    <a:pt x="1" y="34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4D16DFE0-1814-B73A-3B34-58F89E758469}"/>
                </a:ext>
              </a:extLst>
            </p:cNvPr>
            <p:cNvSpPr/>
            <p:nvPr/>
          </p:nvSpPr>
          <p:spPr bwMode="auto">
            <a:xfrm>
              <a:off x="9931400" y="3557588"/>
              <a:ext cx="392113" cy="1728788"/>
            </a:xfrm>
            <a:custGeom>
              <a:avLst/>
              <a:gdLst>
                <a:gd name="T0" fmla="*/ 80 w 80"/>
                <a:gd name="T1" fmla="*/ 342 h 353"/>
                <a:gd name="T2" fmla="*/ 80 w 80"/>
                <a:gd name="T3" fmla="*/ 350 h 353"/>
                <a:gd name="T4" fmla="*/ 78 w 80"/>
                <a:gd name="T5" fmla="*/ 353 h 353"/>
                <a:gd name="T6" fmla="*/ 76 w 80"/>
                <a:gd name="T7" fmla="*/ 350 h 353"/>
                <a:gd name="T8" fmla="*/ 75 w 80"/>
                <a:gd name="T9" fmla="*/ 329 h 353"/>
                <a:gd name="T10" fmla="*/ 68 w 80"/>
                <a:gd name="T11" fmla="*/ 255 h 353"/>
                <a:gd name="T12" fmla="*/ 7 w 80"/>
                <a:gd name="T13" fmla="*/ 21 h 353"/>
                <a:gd name="T14" fmla="*/ 1 w 80"/>
                <a:gd name="T15" fmla="*/ 6 h 353"/>
                <a:gd name="T16" fmla="*/ 2 w 80"/>
                <a:gd name="T17" fmla="*/ 1 h 353"/>
                <a:gd name="T18" fmla="*/ 7 w 80"/>
                <a:gd name="T19" fmla="*/ 4 h 353"/>
                <a:gd name="T20" fmla="*/ 23 w 80"/>
                <a:gd name="T21" fmla="*/ 50 h 353"/>
                <a:gd name="T22" fmla="*/ 62 w 80"/>
                <a:gd name="T23" fmla="*/ 196 h 353"/>
                <a:gd name="T24" fmla="*/ 74 w 80"/>
                <a:gd name="T25" fmla="*/ 274 h 353"/>
                <a:gd name="T26" fmla="*/ 80 w 80"/>
                <a:gd name="T27" fmla="*/ 342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0" h="353">
                  <a:moveTo>
                    <a:pt x="80" y="342"/>
                  </a:moveTo>
                  <a:cubicBezTo>
                    <a:pt x="80" y="345"/>
                    <a:pt x="80" y="348"/>
                    <a:pt x="80" y="350"/>
                  </a:cubicBezTo>
                  <a:cubicBezTo>
                    <a:pt x="80" y="352"/>
                    <a:pt x="79" y="353"/>
                    <a:pt x="78" y="353"/>
                  </a:cubicBezTo>
                  <a:cubicBezTo>
                    <a:pt x="76" y="353"/>
                    <a:pt x="76" y="352"/>
                    <a:pt x="76" y="350"/>
                  </a:cubicBezTo>
                  <a:cubicBezTo>
                    <a:pt x="75" y="343"/>
                    <a:pt x="75" y="336"/>
                    <a:pt x="75" y="329"/>
                  </a:cubicBezTo>
                  <a:cubicBezTo>
                    <a:pt x="74" y="304"/>
                    <a:pt x="71" y="279"/>
                    <a:pt x="68" y="255"/>
                  </a:cubicBezTo>
                  <a:cubicBezTo>
                    <a:pt x="58" y="174"/>
                    <a:pt x="33" y="97"/>
                    <a:pt x="7" y="21"/>
                  </a:cubicBezTo>
                  <a:cubicBezTo>
                    <a:pt x="6" y="16"/>
                    <a:pt x="3" y="11"/>
                    <a:pt x="1" y="6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5" y="0"/>
                    <a:pt x="6" y="2"/>
                    <a:pt x="7" y="4"/>
                  </a:cubicBezTo>
                  <a:cubicBezTo>
                    <a:pt x="13" y="19"/>
                    <a:pt x="18" y="35"/>
                    <a:pt x="23" y="50"/>
                  </a:cubicBezTo>
                  <a:cubicBezTo>
                    <a:pt x="38" y="99"/>
                    <a:pt x="51" y="147"/>
                    <a:pt x="62" y="196"/>
                  </a:cubicBezTo>
                  <a:cubicBezTo>
                    <a:pt x="68" y="222"/>
                    <a:pt x="71" y="248"/>
                    <a:pt x="74" y="274"/>
                  </a:cubicBezTo>
                  <a:cubicBezTo>
                    <a:pt x="76" y="297"/>
                    <a:pt x="78" y="319"/>
                    <a:pt x="80" y="34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2DBB663E-74A7-F303-AC53-8B4ACFF9F472}"/>
                </a:ext>
              </a:extLst>
            </p:cNvPr>
            <p:cNvSpPr/>
            <p:nvPr/>
          </p:nvSpPr>
          <p:spPr bwMode="auto">
            <a:xfrm>
              <a:off x="9401175" y="4238625"/>
              <a:ext cx="39688" cy="1174750"/>
            </a:xfrm>
            <a:custGeom>
              <a:avLst/>
              <a:gdLst>
                <a:gd name="T0" fmla="*/ 2 w 8"/>
                <a:gd name="T1" fmla="*/ 173 h 240"/>
                <a:gd name="T2" fmla="*/ 0 w 8"/>
                <a:gd name="T3" fmla="*/ 101 h 240"/>
                <a:gd name="T4" fmla="*/ 1 w 8"/>
                <a:gd name="T5" fmla="*/ 4 h 240"/>
                <a:gd name="T6" fmla="*/ 3 w 8"/>
                <a:gd name="T7" fmla="*/ 0 h 240"/>
                <a:gd name="T8" fmla="*/ 5 w 8"/>
                <a:gd name="T9" fmla="*/ 4 h 240"/>
                <a:gd name="T10" fmla="*/ 5 w 8"/>
                <a:gd name="T11" fmla="*/ 32 h 240"/>
                <a:gd name="T12" fmla="*/ 7 w 8"/>
                <a:gd name="T13" fmla="*/ 131 h 240"/>
                <a:gd name="T14" fmla="*/ 7 w 8"/>
                <a:gd name="T15" fmla="*/ 236 h 240"/>
                <a:gd name="T16" fmla="*/ 6 w 8"/>
                <a:gd name="T17" fmla="*/ 240 h 240"/>
                <a:gd name="T18" fmla="*/ 4 w 8"/>
                <a:gd name="T19" fmla="*/ 236 h 240"/>
                <a:gd name="T20" fmla="*/ 2 w 8"/>
                <a:gd name="T21" fmla="*/ 173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240">
                  <a:moveTo>
                    <a:pt x="2" y="173"/>
                  </a:moveTo>
                  <a:cubicBezTo>
                    <a:pt x="1" y="149"/>
                    <a:pt x="0" y="125"/>
                    <a:pt x="0" y="101"/>
                  </a:cubicBezTo>
                  <a:cubicBezTo>
                    <a:pt x="0" y="68"/>
                    <a:pt x="0" y="36"/>
                    <a:pt x="1" y="4"/>
                  </a:cubicBezTo>
                  <a:cubicBezTo>
                    <a:pt x="1" y="2"/>
                    <a:pt x="0" y="0"/>
                    <a:pt x="3" y="0"/>
                  </a:cubicBezTo>
                  <a:cubicBezTo>
                    <a:pt x="6" y="0"/>
                    <a:pt x="5" y="2"/>
                    <a:pt x="5" y="4"/>
                  </a:cubicBezTo>
                  <a:cubicBezTo>
                    <a:pt x="5" y="14"/>
                    <a:pt x="5" y="23"/>
                    <a:pt x="5" y="32"/>
                  </a:cubicBezTo>
                  <a:cubicBezTo>
                    <a:pt x="4" y="65"/>
                    <a:pt x="7" y="98"/>
                    <a:pt x="7" y="131"/>
                  </a:cubicBezTo>
                  <a:cubicBezTo>
                    <a:pt x="8" y="166"/>
                    <a:pt x="7" y="201"/>
                    <a:pt x="7" y="236"/>
                  </a:cubicBezTo>
                  <a:cubicBezTo>
                    <a:pt x="7" y="238"/>
                    <a:pt x="8" y="240"/>
                    <a:pt x="6" y="240"/>
                  </a:cubicBezTo>
                  <a:cubicBezTo>
                    <a:pt x="3" y="240"/>
                    <a:pt x="4" y="238"/>
                    <a:pt x="4" y="236"/>
                  </a:cubicBezTo>
                  <a:cubicBezTo>
                    <a:pt x="2" y="215"/>
                    <a:pt x="2" y="194"/>
                    <a:pt x="2" y="17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7C11C47E-6D76-4D4E-21AE-94A0ACAD2F85}"/>
                </a:ext>
              </a:extLst>
            </p:cNvPr>
            <p:cNvSpPr/>
            <p:nvPr/>
          </p:nvSpPr>
          <p:spPr bwMode="auto">
            <a:xfrm>
              <a:off x="8269288" y="4395788"/>
              <a:ext cx="187325" cy="665163"/>
            </a:xfrm>
            <a:custGeom>
              <a:avLst/>
              <a:gdLst>
                <a:gd name="T0" fmla="*/ 0 w 38"/>
                <a:gd name="T1" fmla="*/ 131 h 136"/>
                <a:gd name="T2" fmla="*/ 5 w 38"/>
                <a:gd name="T3" fmla="*/ 102 h 136"/>
                <a:gd name="T4" fmla="*/ 30 w 38"/>
                <a:gd name="T5" fmla="*/ 7 h 136"/>
                <a:gd name="T6" fmla="*/ 31 w 38"/>
                <a:gd name="T7" fmla="*/ 4 h 136"/>
                <a:gd name="T8" fmla="*/ 35 w 38"/>
                <a:gd name="T9" fmla="*/ 1 h 136"/>
                <a:gd name="T10" fmla="*/ 37 w 38"/>
                <a:gd name="T11" fmla="*/ 6 h 136"/>
                <a:gd name="T12" fmla="*/ 9 w 38"/>
                <a:gd name="T13" fmla="*/ 114 h 136"/>
                <a:gd name="T14" fmla="*/ 4 w 38"/>
                <a:gd name="T15" fmla="*/ 133 h 136"/>
                <a:gd name="T16" fmla="*/ 1 w 38"/>
                <a:gd name="T17" fmla="*/ 135 h 136"/>
                <a:gd name="T18" fmla="*/ 0 w 38"/>
                <a:gd name="T19" fmla="*/ 131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36">
                  <a:moveTo>
                    <a:pt x="0" y="131"/>
                  </a:moveTo>
                  <a:cubicBezTo>
                    <a:pt x="1" y="122"/>
                    <a:pt x="3" y="112"/>
                    <a:pt x="5" y="102"/>
                  </a:cubicBezTo>
                  <a:cubicBezTo>
                    <a:pt x="11" y="70"/>
                    <a:pt x="19" y="38"/>
                    <a:pt x="30" y="7"/>
                  </a:cubicBezTo>
                  <a:cubicBezTo>
                    <a:pt x="30" y="6"/>
                    <a:pt x="31" y="5"/>
                    <a:pt x="31" y="4"/>
                  </a:cubicBezTo>
                  <a:cubicBezTo>
                    <a:pt x="32" y="2"/>
                    <a:pt x="33" y="0"/>
                    <a:pt x="35" y="1"/>
                  </a:cubicBezTo>
                  <a:cubicBezTo>
                    <a:pt x="38" y="2"/>
                    <a:pt x="38" y="4"/>
                    <a:pt x="37" y="6"/>
                  </a:cubicBezTo>
                  <a:cubicBezTo>
                    <a:pt x="24" y="41"/>
                    <a:pt x="17" y="77"/>
                    <a:pt x="9" y="114"/>
                  </a:cubicBezTo>
                  <a:cubicBezTo>
                    <a:pt x="8" y="120"/>
                    <a:pt x="6" y="126"/>
                    <a:pt x="4" y="133"/>
                  </a:cubicBezTo>
                  <a:cubicBezTo>
                    <a:pt x="4" y="134"/>
                    <a:pt x="4" y="136"/>
                    <a:pt x="1" y="135"/>
                  </a:cubicBezTo>
                  <a:cubicBezTo>
                    <a:pt x="0" y="135"/>
                    <a:pt x="0" y="133"/>
                    <a:pt x="0" y="13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BBD7AC92-F979-1133-ACDF-C6E0B4B2E8DF}"/>
                </a:ext>
              </a:extLst>
            </p:cNvPr>
            <p:cNvSpPr/>
            <p:nvPr/>
          </p:nvSpPr>
          <p:spPr bwMode="auto">
            <a:xfrm>
              <a:off x="8569325" y="3508375"/>
              <a:ext cx="338138" cy="608013"/>
            </a:xfrm>
            <a:custGeom>
              <a:avLst/>
              <a:gdLst>
                <a:gd name="T0" fmla="*/ 0 w 69"/>
                <a:gd name="T1" fmla="*/ 119 h 124"/>
                <a:gd name="T2" fmla="*/ 5 w 69"/>
                <a:gd name="T3" fmla="*/ 102 h 124"/>
                <a:gd name="T4" fmla="*/ 54 w 69"/>
                <a:gd name="T5" fmla="*/ 17 h 124"/>
                <a:gd name="T6" fmla="*/ 62 w 69"/>
                <a:gd name="T7" fmla="*/ 5 h 124"/>
                <a:gd name="T8" fmla="*/ 66 w 69"/>
                <a:gd name="T9" fmla="*/ 2 h 124"/>
                <a:gd name="T10" fmla="*/ 65 w 69"/>
                <a:gd name="T11" fmla="*/ 7 h 124"/>
                <a:gd name="T12" fmla="*/ 24 w 69"/>
                <a:gd name="T13" fmla="*/ 77 h 124"/>
                <a:gd name="T14" fmla="*/ 10 w 69"/>
                <a:gd name="T15" fmla="*/ 105 h 124"/>
                <a:gd name="T16" fmla="*/ 5 w 69"/>
                <a:gd name="T17" fmla="*/ 120 h 124"/>
                <a:gd name="T18" fmla="*/ 2 w 69"/>
                <a:gd name="T19" fmla="*/ 123 h 124"/>
                <a:gd name="T20" fmla="*/ 0 w 69"/>
                <a:gd name="T21" fmla="*/ 119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124">
                  <a:moveTo>
                    <a:pt x="0" y="119"/>
                  </a:moveTo>
                  <a:cubicBezTo>
                    <a:pt x="1" y="113"/>
                    <a:pt x="3" y="107"/>
                    <a:pt x="5" y="102"/>
                  </a:cubicBezTo>
                  <a:cubicBezTo>
                    <a:pt x="19" y="72"/>
                    <a:pt x="36" y="44"/>
                    <a:pt x="54" y="17"/>
                  </a:cubicBezTo>
                  <a:cubicBezTo>
                    <a:pt x="57" y="13"/>
                    <a:pt x="59" y="9"/>
                    <a:pt x="62" y="5"/>
                  </a:cubicBezTo>
                  <a:cubicBezTo>
                    <a:pt x="63" y="3"/>
                    <a:pt x="64" y="0"/>
                    <a:pt x="66" y="2"/>
                  </a:cubicBezTo>
                  <a:cubicBezTo>
                    <a:pt x="69" y="3"/>
                    <a:pt x="66" y="5"/>
                    <a:pt x="65" y="7"/>
                  </a:cubicBezTo>
                  <a:cubicBezTo>
                    <a:pt x="51" y="30"/>
                    <a:pt x="36" y="52"/>
                    <a:pt x="24" y="77"/>
                  </a:cubicBezTo>
                  <a:cubicBezTo>
                    <a:pt x="19" y="86"/>
                    <a:pt x="14" y="96"/>
                    <a:pt x="10" y="105"/>
                  </a:cubicBezTo>
                  <a:cubicBezTo>
                    <a:pt x="8" y="110"/>
                    <a:pt x="6" y="115"/>
                    <a:pt x="5" y="120"/>
                  </a:cubicBezTo>
                  <a:cubicBezTo>
                    <a:pt x="5" y="121"/>
                    <a:pt x="5" y="124"/>
                    <a:pt x="2" y="123"/>
                  </a:cubicBezTo>
                  <a:cubicBezTo>
                    <a:pt x="0" y="123"/>
                    <a:pt x="0" y="121"/>
                    <a:pt x="0" y="119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8E88A7E0-62A4-DE73-1414-FC20999AC962}"/>
                </a:ext>
              </a:extLst>
            </p:cNvPr>
            <p:cNvSpPr/>
            <p:nvPr/>
          </p:nvSpPr>
          <p:spPr bwMode="auto">
            <a:xfrm>
              <a:off x="10152063" y="3498850"/>
              <a:ext cx="338138" cy="603250"/>
            </a:xfrm>
            <a:custGeom>
              <a:avLst/>
              <a:gdLst>
                <a:gd name="T0" fmla="*/ 69 w 69"/>
                <a:gd name="T1" fmla="*/ 120 h 123"/>
                <a:gd name="T2" fmla="*/ 66 w 69"/>
                <a:gd name="T3" fmla="*/ 123 h 123"/>
                <a:gd name="T4" fmla="*/ 63 w 69"/>
                <a:gd name="T5" fmla="*/ 121 h 123"/>
                <a:gd name="T6" fmla="*/ 8 w 69"/>
                <a:gd name="T7" fmla="*/ 15 h 123"/>
                <a:gd name="T8" fmla="*/ 2 w 69"/>
                <a:gd name="T9" fmla="*/ 5 h 123"/>
                <a:gd name="T10" fmla="*/ 2 w 69"/>
                <a:gd name="T11" fmla="*/ 1 h 123"/>
                <a:gd name="T12" fmla="*/ 6 w 69"/>
                <a:gd name="T13" fmla="*/ 3 h 123"/>
                <a:gd name="T14" fmla="*/ 30 w 69"/>
                <a:gd name="T15" fmla="*/ 40 h 123"/>
                <a:gd name="T16" fmla="*/ 64 w 69"/>
                <a:gd name="T17" fmla="*/ 104 h 123"/>
                <a:gd name="T18" fmla="*/ 69 w 69"/>
                <a:gd name="T19" fmla="*/ 12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123">
                  <a:moveTo>
                    <a:pt x="69" y="120"/>
                  </a:moveTo>
                  <a:cubicBezTo>
                    <a:pt x="69" y="121"/>
                    <a:pt x="68" y="122"/>
                    <a:pt x="66" y="123"/>
                  </a:cubicBezTo>
                  <a:cubicBezTo>
                    <a:pt x="65" y="123"/>
                    <a:pt x="64" y="122"/>
                    <a:pt x="63" y="121"/>
                  </a:cubicBezTo>
                  <a:cubicBezTo>
                    <a:pt x="52" y="82"/>
                    <a:pt x="29" y="49"/>
                    <a:pt x="8" y="15"/>
                  </a:cubicBezTo>
                  <a:cubicBezTo>
                    <a:pt x="6" y="12"/>
                    <a:pt x="4" y="9"/>
                    <a:pt x="2" y="5"/>
                  </a:cubicBezTo>
                  <a:cubicBezTo>
                    <a:pt x="2" y="4"/>
                    <a:pt x="0" y="2"/>
                    <a:pt x="2" y="1"/>
                  </a:cubicBezTo>
                  <a:cubicBezTo>
                    <a:pt x="4" y="0"/>
                    <a:pt x="5" y="2"/>
                    <a:pt x="6" y="3"/>
                  </a:cubicBezTo>
                  <a:cubicBezTo>
                    <a:pt x="14" y="15"/>
                    <a:pt x="22" y="28"/>
                    <a:pt x="30" y="40"/>
                  </a:cubicBezTo>
                  <a:cubicBezTo>
                    <a:pt x="43" y="60"/>
                    <a:pt x="54" y="81"/>
                    <a:pt x="64" y="104"/>
                  </a:cubicBezTo>
                  <a:cubicBezTo>
                    <a:pt x="66" y="108"/>
                    <a:pt x="68" y="114"/>
                    <a:pt x="69" y="12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5DDAF096-0DAC-6EF1-9028-000C3BF03A37}"/>
                </a:ext>
              </a:extLst>
            </p:cNvPr>
            <p:cNvSpPr/>
            <p:nvPr/>
          </p:nvSpPr>
          <p:spPr bwMode="auto">
            <a:xfrm>
              <a:off x="9304338" y="4870450"/>
              <a:ext cx="47625" cy="469900"/>
            </a:xfrm>
            <a:custGeom>
              <a:avLst/>
              <a:gdLst>
                <a:gd name="T0" fmla="*/ 10 w 10"/>
                <a:gd name="T1" fmla="*/ 79 h 96"/>
                <a:gd name="T2" fmla="*/ 10 w 10"/>
                <a:gd name="T3" fmla="*/ 92 h 96"/>
                <a:gd name="T4" fmla="*/ 7 w 10"/>
                <a:gd name="T5" fmla="*/ 96 h 96"/>
                <a:gd name="T6" fmla="*/ 5 w 10"/>
                <a:gd name="T7" fmla="*/ 92 h 96"/>
                <a:gd name="T8" fmla="*/ 0 w 10"/>
                <a:gd name="T9" fmla="*/ 6 h 96"/>
                <a:gd name="T10" fmla="*/ 0 w 10"/>
                <a:gd name="T11" fmla="*/ 5 h 96"/>
                <a:gd name="T12" fmla="*/ 3 w 10"/>
                <a:gd name="T13" fmla="*/ 0 h 96"/>
                <a:gd name="T14" fmla="*/ 6 w 10"/>
                <a:gd name="T15" fmla="*/ 5 h 96"/>
                <a:gd name="T16" fmla="*/ 10 w 10"/>
                <a:gd name="T17" fmla="*/ 79 h 96"/>
                <a:gd name="T18" fmla="*/ 10 w 10"/>
                <a:gd name="T19" fmla="*/ 7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96">
                  <a:moveTo>
                    <a:pt x="10" y="79"/>
                  </a:moveTo>
                  <a:cubicBezTo>
                    <a:pt x="10" y="83"/>
                    <a:pt x="10" y="88"/>
                    <a:pt x="10" y="92"/>
                  </a:cubicBezTo>
                  <a:cubicBezTo>
                    <a:pt x="10" y="94"/>
                    <a:pt x="9" y="96"/>
                    <a:pt x="7" y="96"/>
                  </a:cubicBezTo>
                  <a:cubicBezTo>
                    <a:pt x="5" y="96"/>
                    <a:pt x="5" y="94"/>
                    <a:pt x="5" y="92"/>
                  </a:cubicBezTo>
                  <a:cubicBezTo>
                    <a:pt x="3" y="64"/>
                    <a:pt x="0" y="35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6" y="0"/>
                    <a:pt x="6" y="2"/>
                    <a:pt x="6" y="5"/>
                  </a:cubicBezTo>
                  <a:cubicBezTo>
                    <a:pt x="7" y="29"/>
                    <a:pt x="9" y="54"/>
                    <a:pt x="10" y="79"/>
                  </a:cubicBezTo>
                  <a:cubicBezTo>
                    <a:pt x="10" y="79"/>
                    <a:pt x="10" y="79"/>
                    <a:pt x="10" y="79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313F2B29-A6F8-FC2D-B52F-8899D73477C1}"/>
                </a:ext>
              </a:extLst>
            </p:cNvPr>
            <p:cNvSpPr/>
            <p:nvPr/>
          </p:nvSpPr>
          <p:spPr bwMode="auto">
            <a:xfrm>
              <a:off x="9802813" y="4781550"/>
              <a:ext cx="44450" cy="446088"/>
            </a:xfrm>
            <a:custGeom>
              <a:avLst/>
              <a:gdLst>
                <a:gd name="T0" fmla="*/ 8 w 9"/>
                <a:gd name="T1" fmla="*/ 46 h 91"/>
                <a:gd name="T2" fmla="*/ 8 w 9"/>
                <a:gd name="T3" fmla="*/ 85 h 91"/>
                <a:gd name="T4" fmla="*/ 5 w 9"/>
                <a:gd name="T5" fmla="*/ 91 h 91"/>
                <a:gd name="T6" fmla="*/ 3 w 9"/>
                <a:gd name="T7" fmla="*/ 85 h 91"/>
                <a:gd name="T8" fmla="*/ 1 w 9"/>
                <a:gd name="T9" fmla="*/ 7 h 91"/>
                <a:gd name="T10" fmla="*/ 1 w 9"/>
                <a:gd name="T11" fmla="*/ 5 h 91"/>
                <a:gd name="T12" fmla="*/ 3 w 9"/>
                <a:gd name="T13" fmla="*/ 0 h 91"/>
                <a:gd name="T14" fmla="*/ 6 w 9"/>
                <a:gd name="T15" fmla="*/ 5 h 91"/>
                <a:gd name="T16" fmla="*/ 7 w 9"/>
                <a:gd name="T17" fmla="*/ 24 h 91"/>
                <a:gd name="T18" fmla="*/ 7 w 9"/>
                <a:gd name="T19" fmla="*/ 46 h 91"/>
                <a:gd name="T20" fmla="*/ 8 w 9"/>
                <a:gd name="T21" fmla="*/ 4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91">
                  <a:moveTo>
                    <a:pt x="8" y="46"/>
                  </a:moveTo>
                  <a:cubicBezTo>
                    <a:pt x="8" y="59"/>
                    <a:pt x="8" y="72"/>
                    <a:pt x="8" y="85"/>
                  </a:cubicBezTo>
                  <a:cubicBezTo>
                    <a:pt x="8" y="87"/>
                    <a:pt x="9" y="91"/>
                    <a:pt x="5" y="91"/>
                  </a:cubicBezTo>
                  <a:cubicBezTo>
                    <a:pt x="2" y="91"/>
                    <a:pt x="3" y="87"/>
                    <a:pt x="3" y="85"/>
                  </a:cubicBezTo>
                  <a:cubicBezTo>
                    <a:pt x="2" y="59"/>
                    <a:pt x="1" y="33"/>
                    <a:pt x="1" y="7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3"/>
                    <a:pt x="0" y="0"/>
                    <a:pt x="3" y="0"/>
                  </a:cubicBezTo>
                  <a:cubicBezTo>
                    <a:pt x="6" y="0"/>
                    <a:pt x="6" y="3"/>
                    <a:pt x="6" y="5"/>
                  </a:cubicBezTo>
                  <a:cubicBezTo>
                    <a:pt x="7" y="11"/>
                    <a:pt x="7" y="18"/>
                    <a:pt x="7" y="24"/>
                  </a:cubicBezTo>
                  <a:cubicBezTo>
                    <a:pt x="7" y="32"/>
                    <a:pt x="7" y="39"/>
                    <a:pt x="7" y="46"/>
                  </a:cubicBezTo>
                  <a:cubicBezTo>
                    <a:pt x="7" y="46"/>
                    <a:pt x="8" y="46"/>
                    <a:pt x="8" y="4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2D04DB74-A147-BBFF-4282-9353EA170A44}"/>
                </a:ext>
              </a:extLst>
            </p:cNvPr>
            <p:cNvSpPr/>
            <p:nvPr/>
          </p:nvSpPr>
          <p:spPr bwMode="auto">
            <a:xfrm>
              <a:off x="8343900" y="4713288"/>
              <a:ext cx="92075" cy="490538"/>
            </a:xfrm>
            <a:custGeom>
              <a:avLst/>
              <a:gdLst>
                <a:gd name="T0" fmla="*/ 0 w 19"/>
                <a:gd name="T1" fmla="*/ 88 h 100"/>
                <a:gd name="T2" fmla="*/ 9 w 19"/>
                <a:gd name="T3" fmla="*/ 25 h 100"/>
                <a:gd name="T4" fmla="*/ 14 w 19"/>
                <a:gd name="T5" fmla="*/ 4 h 100"/>
                <a:gd name="T6" fmla="*/ 17 w 19"/>
                <a:gd name="T7" fmla="*/ 1 h 100"/>
                <a:gd name="T8" fmla="*/ 18 w 19"/>
                <a:gd name="T9" fmla="*/ 5 h 100"/>
                <a:gd name="T10" fmla="*/ 5 w 19"/>
                <a:gd name="T11" fmla="*/ 79 h 100"/>
                <a:gd name="T12" fmla="*/ 5 w 19"/>
                <a:gd name="T13" fmla="*/ 95 h 100"/>
                <a:gd name="T14" fmla="*/ 3 w 19"/>
                <a:gd name="T15" fmla="*/ 99 h 100"/>
                <a:gd name="T16" fmla="*/ 0 w 19"/>
                <a:gd name="T17" fmla="*/ 96 h 100"/>
                <a:gd name="T18" fmla="*/ 0 w 19"/>
                <a:gd name="T19" fmla="*/ 8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00">
                  <a:moveTo>
                    <a:pt x="0" y="88"/>
                  </a:moveTo>
                  <a:cubicBezTo>
                    <a:pt x="2" y="67"/>
                    <a:pt x="4" y="46"/>
                    <a:pt x="9" y="25"/>
                  </a:cubicBezTo>
                  <a:cubicBezTo>
                    <a:pt x="11" y="18"/>
                    <a:pt x="12" y="11"/>
                    <a:pt x="14" y="4"/>
                  </a:cubicBezTo>
                  <a:cubicBezTo>
                    <a:pt x="15" y="3"/>
                    <a:pt x="15" y="0"/>
                    <a:pt x="17" y="1"/>
                  </a:cubicBezTo>
                  <a:cubicBezTo>
                    <a:pt x="19" y="1"/>
                    <a:pt x="19" y="4"/>
                    <a:pt x="18" y="5"/>
                  </a:cubicBezTo>
                  <a:cubicBezTo>
                    <a:pt x="12" y="29"/>
                    <a:pt x="8" y="54"/>
                    <a:pt x="5" y="79"/>
                  </a:cubicBezTo>
                  <a:cubicBezTo>
                    <a:pt x="5" y="84"/>
                    <a:pt x="5" y="90"/>
                    <a:pt x="5" y="95"/>
                  </a:cubicBezTo>
                  <a:cubicBezTo>
                    <a:pt x="5" y="97"/>
                    <a:pt x="5" y="99"/>
                    <a:pt x="3" y="99"/>
                  </a:cubicBezTo>
                  <a:cubicBezTo>
                    <a:pt x="0" y="100"/>
                    <a:pt x="1" y="97"/>
                    <a:pt x="0" y="96"/>
                  </a:cubicBezTo>
                  <a:cubicBezTo>
                    <a:pt x="0" y="93"/>
                    <a:pt x="0" y="90"/>
                    <a:pt x="0" y="88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2339EE97-61E8-0359-A553-AA05C4EF9E43}"/>
                </a:ext>
              </a:extLst>
            </p:cNvPr>
            <p:cNvSpPr/>
            <p:nvPr/>
          </p:nvSpPr>
          <p:spPr bwMode="auto">
            <a:xfrm>
              <a:off x="8607425" y="3484563"/>
              <a:ext cx="255588" cy="401638"/>
            </a:xfrm>
            <a:custGeom>
              <a:avLst/>
              <a:gdLst>
                <a:gd name="T0" fmla="*/ 3 w 52"/>
                <a:gd name="T1" fmla="*/ 82 h 82"/>
                <a:gd name="T2" fmla="*/ 1 w 52"/>
                <a:gd name="T3" fmla="*/ 78 h 82"/>
                <a:gd name="T4" fmla="*/ 8 w 52"/>
                <a:gd name="T5" fmla="*/ 62 h 82"/>
                <a:gd name="T6" fmla="*/ 46 w 52"/>
                <a:gd name="T7" fmla="*/ 3 h 82"/>
                <a:gd name="T8" fmla="*/ 50 w 52"/>
                <a:gd name="T9" fmla="*/ 2 h 82"/>
                <a:gd name="T10" fmla="*/ 50 w 52"/>
                <a:gd name="T11" fmla="*/ 6 h 82"/>
                <a:gd name="T12" fmla="*/ 19 w 52"/>
                <a:gd name="T13" fmla="*/ 52 h 82"/>
                <a:gd name="T14" fmla="*/ 5 w 52"/>
                <a:gd name="T15" fmla="*/ 80 h 82"/>
                <a:gd name="T16" fmla="*/ 3 w 52"/>
                <a:gd name="T17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82">
                  <a:moveTo>
                    <a:pt x="3" y="82"/>
                  </a:moveTo>
                  <a:cubicBezTo>
                    <a:pt x="0" y="82"/>
                    <a:pt x="0" y="80"/>
                    <a:pt x="1" y="78"/>
                  </a:cubicBezTo>
                  <a:cubicBezTo>
                    <a:pt x="3" y="72"/>
                    <a:pt x="5" y="67"/>
                    <a:pt x="8" y="62"/>
                  </a:cubicBezTo>
                  <a:cubicBezTo>
                    <a:pt x="19" y="41"/>
                    <a:pt x="33" y="22"/>
                    <a:pt x="46" y="3"/>
                  </a:cubicBezTo>
                  <a:cubicBezTo>
                    <a:pt x="47" y="2"/>
                    <a:pt x="48" y="0"/>
                    <a:pt x="50" y="2"/>
                  </a:cubicBezTo>
                  <a:cubicBezTo>
                    <a:pt x="52" y="3"/>
                    <a:pt x="50" y="5"/>
                    <a:pt x="50" y="6"/>
                  </a:cubicBezTo>
                  <a:cubicBezTo>
                    <a:pt x="39" y="21"/>
                    <a:pt x="29" y="37"/>
                    <a:pt x="19" y="52"/>
                  </a:cubicBezTo>
                  <a:cubicBezTo>
                    <a:pt x="14" y="61"/>
                    <a:pt x="9" y="70"/>
                    <a:pt x="5" y="80"/>
                  </a:cubicBezTo>
                  <a:cubicBezTo>
                    <a:pt x="5" y="81"/>
                    <a:pt x="4" y="82"/>
                    <a:pt x="3" y="8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631DC1CD-393C-A504-DDC0-09BCC17024AA}"/>
                </a:ext>
              </a:extLst>
            </p:cNvPr>
            <p:cNvSpPr/>
            <p:nvPr/>
          </p:nvSpPr>
          <p:spPr bwMode="auto">
            <a:xfrm>
              <a:off x="10190163" y="3475038"/>
              <a:ext cx="255588" cy="401638"/>
            </a:xfrm>
            <a:custGeom>
              <a:avLst/>
              <a:gdLst>
                <a:gd name="T0" fmla="*/ 52 w 52"/>
                <a:gd name="T1" fmla="*/ 78 h 82"/>
                <a:gd name="T2" fmla="*/ 50 w 52"/>
                <a:gd name="T3" fmla="*/ 82 h 82"/>
                <a:gd name="T4" fmla="*/ 47 w 52"/>
                <a:gd name="T5" fmla="*/ 80 h 82"/>
                <a:gd name="T6" fmla="*/ 3 w 52"/>
                <a:gd name="T7" fmla="*/ 5 h 82"/>
                <a:gd name="T8" fmla="*/ 2 w 52"/>
                <a:gd name="T9" fmla="*/ 1 h 82"/>
                <a:gd name="T10" fmla="*/ 6 w 52"/>
                <a:gd name="T11" fmla="*/ 3 h 82"/>
                <a:gd name="T12" fmla="*/ 49 w 52"/>
                <a:gd name="T13" fmla="*/ 71 h 82"/>
                <a:gd name="T14" fmla="*/ 52 w 52"/>
                <a:gd name="T15" fmla="*/ 7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82">
                  <a:moveTo>
                    <a:pt x="52" y="78"/>
                  </a:moveTo>
                  <a:cubicBezTo>
                    <a:pt x="52" y="80"/>
                    <a:pt x="52" y="81"/>
                    <a:pt x="50" y="82"/>
                  </a:cubicBezTo>
                  <a:cubicBezTo>
                    <a:pt x="49" y="82"/>
                    <a:pt x="48" y="81"/>
                    <a:pt x="47" y="80"/>
                  </a:cubicBezTo>
                  <a:cubicBezTo>
                    <a:pt x="37" y="52"/>
                    <a:pt x="18" y="30"/>
                    <a:pt x="3" y="5"/>
                  </a:cubicBezTo>
                  <a:cubicBezTo>
                    <a:pt x="2" y="4"/>
                    <a:pt x="0" y="2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22" y="24"/>
                    <a:pt x="38" y="46"/>
                    <a:pt x="49" y="71"/>
                  </a:cubicBezTo>
                  <a:cubicBezTo>
                    <a:pt x="50" y="73"/>
                    <a:pt x="51" y="76"/>
                    <a:pt x="52" y="78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8EC60DDB-A774-2B71-05EE-35A3D875C968}"/>
                </a:ext>
              </a:extLst>
            </p:cNvPr>
            <p:cNvSpPr/>
            <p:nvPr/>
          </p:nvSpPr>
          <p:spPr bwMode="auto">
            <a:xfrm>
              <a:off x="9710738" y="4826000"/>
              <a:ext cx="63500" cy="441325"/>
            </a:xfrm>
            <a:custGeom>
              <a:avLst/>
              <a:gdLst>
                <a:gd name="T0" fmla="*/ 13 w 13"/>
                <a:gd name="T1" fmla="*/ 88 h 90"/>
                <a:gd name="T2" fmla="*/ 11 w 13"/>
                <a:gd name="T3" fmla="*/ 90 h 90"/>
                <a:gd name="T4" fmla="*/ 9 w 13"/>
                <a:gd name="T5" fmla="*/ 87 h 90"/>
                <a:gd name="T6" fmla="*/ 5 w 13"/>
                <a:gd name="T7" fmla="*/ 52 h 90"/>
                <a:gd name="T8" fmla="*/ 0 w 13"/>
                <a:gd name="T9" fmla="*/ 6 h 90"/>
                <a:gd name="T10" fmla="*/ 0 w 13"/>
                <a:gd name="T11" fmla="*/ 3 h 90"/>
                <a:gd name="T12" fmla="*/ 3 w 13"/>
                <a:gd name="T13" fmla="*/ 0 h 90"/>
                <a:gd name="T14" fmla="*/ 5 w 13"/>
                <a:gd name="T15" fmla="*/ 3 h 90"/>
                <a:gd name="T16" fmla="*/ 6 w 13"/>
                <a:gd name="T17" fmla="*/ 14 h 90"/>
                <a:gd name="T18" fmla="*/ 13 w 13"/>
                <a:gd name="T19" fmla="*/ 8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90">
                  <a:moveTo>
                    <a:pt x="13" y="88"/>
                  </a:moveTo>
                  <a:cubicBezTo>
                    <a:pt x="13" y="89"/>
                    <a:pt x="13" y="90"/>
                    <a:pt x="11" y="90"/>
                  </a:cubicBezTo>
                  <a:cubicBezTo>
                    <a:pt x="9" y="90"/>
                    <a:pt x="9" y="89"/>
                    <a:pt x="9" y="87"/>
                  </a:cubicBezTo>
                  <a:cubicBezTo>
                    <a:pt x="8" y="76"/>
                    <a:pt x="6" y="64"/>
                    <a:pt x="5" y="52"/>
                  </a:cubicBezTo>
                  <a:cubicBezTo>
                    <a:pt x="3" y="37"/>
                    <a:pt x="2" y="21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6" y="7"/>
                    <a:pt x="6" y="10"/>
                    <a:pt x="6" y="14"/>
                  </a:cubicBezTo>
                  <a:cubicBezTo>
                    <a:pt x="9" y="38"/>
                    <a:pt x="11" y="63"/>
                    <a:pt x="13" y="88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6189E866-EC17-4AFA-24DA-AD2270D944D9}"/>
                </a:ext>
              </a:extLst>
            </p:cNvPr>
            <p:cNvSpPr/>
            <p:nvPr/>
          </p:nvSpPr>
          <p:spPr bwMode="auto">
            <a:xfrm>
              <a:off x="8891588" y="4262438"/>
              <a:ext cx="79375" cy="342900"/>
            </a:xfrm>
            <a:custGeom>
              <a:avLst/>
              <a:gdLst>
                <a:gd name="T0" fmla="*/ 16 w 16"/>
                <a:gd name="T1" fmla="*/ 3 h 70"/>
                <a:gd name="T2" fmla="*/ 9 w 16"/>
                <a:gd name="T3" fmla="*/ 39 h 70"/>
                <a:gd name="T4" fmla="*/ 6 w 16"/>
                <a:gd name="T5" fmla="*/ 65 h 70"/>
                <a:gd name="T6" fmla="*/ 3 w 16"/>
                <a:gd name="T7" fmla="*/ 69 h 70"/>
                <a:gd name="T8" fmla="*/ 1 w 16"/>
                <a:gd name="T9" fmla="*/ 64 h 70"/>
                <a:gd name="T10" fmla="*/ 8 w 16"/>
                <a:gd name="T11" fmla="*/ 18 h 70"/>
                <a:gd name="T12" fmla="*/ 11 w 16"/>
                <a:gd name="T13" fmla="*/ 3 h 70"/>
                <a:gd name="T14" fmla="*/ 14 w 16"/>
                <a:gd name="T15" fmla="*/ 0 h 70"/>
                <a:gd name="T16" fmla="*/ 16 w 16"/>
                <a:gd name="T17" fmla="*/ 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70">
                  <a:moveTo>
                    <a:pt x="16" y="3"/>
                  </a:moveTo>
                  <a:cubicBezTo>
                    <a:pt x="13" y="15"/>
                    <a:pt x="12" y="27"/>
                    <a:pt x="9" y="39"/>
                  </a:cubicBezTo>
                  <a:cubicBezTo>
                    <a:pt x="8" y="48"/>
                    <a:pt x="7" y="56"/>
                    <a:pt x="6" y="65"/>
                  </a:cubicBezTo>
                  <a:cubicBezTo>
                    <a:pt x="6" y="67"/>
                    <a:pt x="6" y="70"/>
                    <a:pt x="3" y="69"/>
                  </a:cubicBezTo>
                  <a:cubicBezTo>
                    <a:pt x="0" y="69"/>
                    <a:pt x="1" y="66"/>
                    <a:pt x="1" y="64"/>
                  </a:cubicBezTo>
                  <a:cubicBezTo>
                    <a:pt x="2" y="49"/>
                    <a:pt x="5" y="33"/>
                    <a:pt x="8" y="18"/>
                  </a:cubicBezTo>
                  <a:cubicBezTo>
                    <a:pt x="9" y="13"/>
                    <a:pt x="10" y="8"/>
                    <a:pt x="11" y="3"/>
                  </a:cubicBezTo>
                  <a:cubicBezTo>
                    <a:pt x="11" y="1"/>
                    <a:pt x="12" y="0"/>
                    <a:pt x="14" y="0"/>
                  </a:cubicBezTo>
                  <a:cubicBezTo>
                    <a:pt x="16" y="0"/>
                    <a:pt x="16" y="2"/>
                    <a:pt x="16" y="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87ED2B8E-756E-E738-462D-961381F1DAA9}"/>
                </a:ext>
              </a:extLst>
            </p:cNvPr>
            <p:cNvSpPr/>
            <p:nvPr/>
          </p:nvSpPr>
          <p:spPr bwMode="auto">
            <a:xfrm>
              <a:off x="10082213" y="4248150"/>
              <a:ext cx="79375" cy="342900"/>
            </a:xfrm>
            <a:custGeom>
              <a:avLst/>
              <a:gdLst>
                <a:gd name="T0" fmla="*/ 16 w 16"/>
                <a:gd name="T1" fmla="*/ 67 h 70"/>
                <a:gd name="T2" fmla="*/ 13 w 16"/>
                <a:gd name="T3" fmla="*/ 70 h 70"/>
                <a:gd name="T4" fmla="*/ 11 w 16"/>
                <a:gd name="T5" fmla="*/ 67 h 70"/>
                <a:gd name="T6" fmla="*/ 6 w 16"/>
                <a:gd name="T7" fmla="*/ 37 h 70"/>
                <a:gd name="T8" fmla="*/ 1 w 16"/>
                <a:gd name="T9" fmla="*/ 6 h 70"/>
                <a:gd name="T10" fmla="*/ 1 w 16"/>
                <a:gd name="T11" fmla="*/ 4 h 70"/>
                <a:gd name="T12" fmla="*/ 2 w 16"/>
                <a:gd name="T13" fmla="*/ 0 h 70"/>
                <a:gd name="T14" fmla="*/ 5 w 16"/>
                <a:gd name="T15" fmla="*/ 3 h 70"/>
                <a:gd name="T16" fmla="*/ 10 w 16"/>
                <a:gd name="T17" fmla="*/ 24 h 70"/>
                <a:gd name="T18" fmla="*/ 16 w 16"/>
                <a:gd name="T19" fmla="*/ 6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70">
                  <a:moveTo>
                    <a:pt x="16" y="67"/>
                  </a:moveTo>
                  <a:cubicBezTo>
                    <a:pt x="16" y="68"/>
                    <a:pt x="15" y="70"/>
                    <a:pt x="13" y="70"/>
                  </a:cubicBezTo>
                  <a:cubicBezTo>
                    <a:pt x="12" y="70"/>
                    <a:pt x="11" y="69"/>
                    <a:pt x="11" y="67"/>
                  </a:cubicBezTo>
                  <a:cubicBezTo>
                    <a:pt x="9" y="57"/>
                    <a:pt x="8" y="47"/>
                    <a:pt x="6" y="37"/>
                  </a:cubicBezTo>
                  <a:cubicBezTo>
                    <a:pt x="5" y="26"/>
                    <a:pt x="3" y="16"/>
                    <a:pt x="1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3"/>
                    <a:pt x="0" y="1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7" y="10"/>
                    <a:pt x="8" y="17"/>
                    <a:pt x="10" y="24"/>
                  </a:cubicBezTo>
                  <a:cubicBezTo>
                    <a:pt x="12" y="38"/>
                    <a:pt x="14" y="53"/>
                    <a:pt x="16" y="67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9B84D5F0-ECFB-B3C7-BE2A-D78710A5515D}"/>
                </a:ext>
              </a:extLst>
            </p:cNvPr>
            <p:cNvSpPr/>
            <p:nvPr/>
          </p:nvSpPr>
          <p:spPr bwMode="auto">
            <a:xfrm>
              <a:off x="8597900" y="5183188"/>
              <a:ext cx="39688" cy="265113"/>
            </a:xfrm>
            <a:custGeom>
              <a:avLst/>
              <a:gdLst>
                <a:gd name="T0" fmla="*/ 0 w 8"/>
                <a:gd name="T1" fmla="*/ 35 h 54"/>
                <a:gd name="T2" fmla="*/ 1 w 8"/>
                <a:gd name="T3" fmla="*/ 6 h 54"/>
                <a:gd name="T4" fmla="*/ 5 w 8"/>
                <a:gd name="T5" fmla="*/ 0 h 54"/>
                <a:gd name="T6" fmla="*/ 8 w 8"/>
                <a:gd name="T7" fmla="*/ 6 h 54"/>
                <a:gd name="T8" fmla="*/ 5 w 8"/>
                <a:gd name="T9" fmla="*/ 50 h 54"/>
                <a:gd name="T10" fmla="*/ 2 w 8"/>
                <a:gd name="T11" fmla="*/ 54 h 54"/>
                <a:gd name="T12" fmla="*/ 0 w 8"/>
                <a:gd name="T13" fmla="*/ 50 h 54"/>
                <a:gd name="T14" fmla="*/ 0 w 8"/>
                <a:gd name="T15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54">
                  <a:moveTo>
                    <a:pt x="0" y="35"/>
                  </a:moveTo>
                  <a:cubicBezTo>
                    <a:pt x="0" y="26"/>
                    <a:pt x="0" y="16"/>
                    <a:pt x="1" y="6"/>
                  </a:cubicBezTo>
                  <a:cubicBezTo>
                    <a:pt x="1" y="3"/>
                    <a:pt x="1" y="0"/>
                    <a:pt x="5" y="0"/>
                  </a:cubicBezTo>
                  <a:cubicBezTo>
                    <a:pt x="8" y="1"/>
                    <a:pt x="8" y="3"/>
                    <a:pt x="8" y="6"/>
                  </a:cubicBezTo>
                  <a:cubicBezTo>
                    <a:pt x="7" y="20"/>
                    <a:pt x="6" y="35"/>
                    <a:pt x="5" y="50"/>
                  </a:cubicBezTo>
                  <a:cubicBezTo>
                    <a:pt x="5" y="52"/>
                    <a:pt x="5" y="54"/>
                    <a:pt x="2" y="54"/>
                  </a:cubicBezTo>
                  <a:cubicBezTo>
                    <a:pt x="0" y="54"/>
                    <a:pt x="0" y="52"/>
                    <a:pt x="0" y="50"/>
                  </a:cubicBezTo>
                  <a:cubicBezTo>
                    <a:pt x="0" y="45"/>
                    <a:pt x="0" y="41"/>
                    <a:pt x="0" y="35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857C002C-9A85-3582-00D9-F162A3C630E5}"/>
                </a:ext>
              </a:extLst>
            </p:cNvPr>
            <p:cNvSpPr/>
            <p:nvPr/>
          </p:nvSpPr>
          <p:spPr bwMode="auto">
            <a:xfrm>
              <a:off x="9999663" y="4208463"/>
              <a:ext cx="68263" cy="274638"/>
            </a:xfrm>
            <a:custGeom>
              <a:avLst/>
              <a:gdLst>
                <a:gd name="T0" fmla="*/ 13 w 14"/>
                <a:gd name="T1" fmla="*/ 50 h 56"/>
                <a:gd name="T2" fmla="*/ 11 w 14"/>
                <a:gd name="T3" fmla="*/ 55 h 56"/>
                <a:gd name="T4" fmla="*/ 8 w 14"/>
                <a:gd name="T5" fmla="*/ 51 h 56"/>
                <a:gd name="T6" fmla="*/ 0 w 14"/>
                <a:gd name="T7" fmla="*/ 6 h 56"/>
                <a:gd name="T8" fmla="*/ 0 w 14"/>
                <a:gd name="T9" fmla="*/ 5 h 56"/>
                <a:gd name="T10" fmla="*/ 2 w 14"/>
                <a:gd name="T11" fmla="*/ 0 h 56"/>
                <a:gd name="T12" fmla="*/ 6 w 14"/>
                <a:gd name="T13" fmla="*/ 4 h 56"/>
                <a:gd name="T14" fmla="*/ 8 w 14"/>
                <a:gd name="T15" fmla="*/ 17 h 56"/>
                <a:gd name="T16" fmla="*/ 13 w 14"/>
                <a:gd name="T17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6">
                  <a:moveTo>
                    <a:pt x="13" y="50"/>
                  </a:moveTo>
                  <a:cubicBezTo>
                    <a:pt x="13" y="53"/>
                    <a:pt x="14" y="55"/>
                    <a:pt x="11" y="55"/>
                  </a:cubicBezTo>
                  <a:cubicBezTo>
                    <a:pt x="8" y="56"/>
                    <a:pt x="8" y="53"/>
                    <a:pt x="8" y="51"/>
                  </a:cubicBezTo>
                  <a:cubicBezTo>
                    <a:pt x="6" y="36"/>
                    <a:pt x="3" y="21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  <a:cubicBezTo>
                    <a:pt x="5" y="0"/>
                    <a:pt x="5" y="2"/>
                    <a:pt x="6" y="4"/>
                  </a:cubicBezTo>
                  <a:cubicBezTo>
                    <a:pt x="6" y="8"/>
                    <a:pt x="7" y="13"/>
                    <a:pt x="8" y="17"/>
                  </a:cubicBezTo>
                  <a:cubicBezTo>
                    <a:pt x="10" y="28"/>
                    <a:pt x="12" y="40"/>
                    <a:pt x="13" y="5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3913D44B-BA10-0242-A165-474CF62FE0C9}"/>
                </a:ext>
              </a:extLst>
            </p:cNvPr>
            <p:cNvSpPr/>
            <p:nvPr/>
          </p:nvSpPr>
          <p:spPr bwMode="auto">
            <a:xfrm>
              <a:off x="8985250" y="4219575"/>
              <a:ext cx="68263" cy="273050"/>
            </a:xfrm>
            <a:custGeom>
              <a:avLst/>
              <a:gdLst>
                <a:gd name="T0" fmla="*/ 14 w 14"/>
                <a:gd name="T1" fmla="*/ 4 h 56"/>
                <a:gd name="T2" fmla="*/ 11 w 14"/>
                <a:gd name="T3" fmla="*/ 23 h 56"/>
                <a:gd name="T4" fmla="*/ 7 w 14"/>
                <a:gd name="T5" fmla="*/ 51 h 56"/>
                <a:gd name="T6" fmla="*/ 3 w 14"/>
                <a:gd name="T7" fmla="*/ 56 h 56"/>
                <a:gd name="T8" fmla="*/ 1 w 14"/>
                <a:gd name="T9" fmla="*/ 50 h 56"/>
                <a:gd name="T10" fmla="*/ 8 w 14"/>
                <a:gd name="T11" fmla="*/ 6 h 56"/>
                <a:gd name="T12" fmla="*/ 9 w 14"/>
                <a:gd name="T13" fmla="*/ 3 h 56"/>
                <a:gd name="T14" fmla="*/ 12 w 14"/>
                <a:gd name="T15" fmla="*/ 1 h 56"/>
                <a:gd name="T16" fmla="*/ 14 w 14"/>
                <a:gd name="T17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6">
                  <a:moveTo>
                    <a:pt x="14" y="4"/>
                  </a:moveTo>
                  <a:cubicBezTo>
                    <a:pt x="13" y="10"/>
                    <a:pt x="12" y="17"/>
                    <a:pt x="11" y="23"/>
                  </a:cubicBezTo>
                  <a:cubicBezTo>
                    <a:pt x="10" y="32"/>
                    <a:pt x="8" y="42"/>
                    <a:pt x="7" y="51"/>
                  </a:cubicBezTo>
                  <a:cubicBezTo>
                    <a:pt x="7" y="53"/>
                    <a:pt x="7" y="56"/>
                    <a:pt x="3" y="56"/>
                  </a:cubicBezTo>
                  <a:cubicBezTo>
                    <a:pt x="0" y="55"/>
                    <a:pt x="1" y="52"/>
                    <a:pt x="1" y="50"/>
                  </a:cubicBezTo>
                  <a:cubicBezTo>
                    <a:pt x="3" y="35"/>
                    <a:pt x="6" y="21"/>
                    <a:pt x="8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9" y="1"/>
                    <a:pt x="10" y="0"/>
                    <a:pt x="12" y="1"/>
                  </a:cubicBezTo>
                  <a:cubicBezTo>
                    <a:pt x="14" y="1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AF2A50DB-B54A-07AA-5698-7C797FB9FAED}"/>
                </a:ext>
              </a:extLst>
            </p:cNvPr>
            <p:cNvSpPr/>
            <p:nvPr/>
          </p:nvSpPr>
          <p:spPr bwMode="auto">
            <a:xfrm>
              <a:off x="10180638" y="5187950"/>
              <a:ext cx="63500" cy="234950"/>
            </a:xfrm>
            <a:custGeom>
              <a:avLst/>
              <a:gdLst>
                <a:gd name="T0" fmla="*/ 13 w 13"/>
                <a:gd name="T1" fmla="*/ 40 h 48"/>
                <a:gd name="T2" fmla="*/ 13 w 13"/>
                <a:gd name="T3" fmla="*/ 43 h 48"/>
                <a:gd name="T4" fmla="*/ 10 w 13"/>
                <a:gd name="T5" fmla="*/ 48 h 48"/>
                <a:gd name="T6" fmla="*/ 7 w 13"/>
                <a:gd name="T7" fmla="*/ 44 h 48"/>
                <a:gd name="T8" fmla="*/ 0 w 13"/>
                <a:gd name="T9" fmla="*/ 5 h 48"/>
                <a:gd name="T10" fmla="*/ 3 w 13"/>
                <a:gd name="T11" fmla="*/ 1 h 48"/>
                <a:gd name="T12" fmla="*/ 7 w 13"/>
                <a:gd name="T13" fmla="*/ 4 h 48"/>
                <a:gd name="T14" fmla="*/ 13 w 13"/>
                <a:gd name="T15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48">
                  <a:moveTo>
                    <a:pt x="13" y="40"/>
                  </a:moveTo>
                  <a:cubicBezTo>
                    <a:pt x="13" y="41"/>
                    <a:pt x="13" y="42"/>
                    <a:pt x="13" y="43"/>
                  </a:cubicBezTo>
                  <a:cubicBezTo>
                    <a:pt x="13" y="45"/>
                    <a:pt x="13" y="47"/>
                    <a:pt x="10" y="48"/>
                  </a:cubicBezTo>
                  <a:cubicBezTo>
                    <a:pt x="8" y="48"/>
                    <a:pt x="7" y="46"/>
                    <a:pt x="7" y="44"/>
                  </a:cubicBezTo>
                  <a:cubicBezTo>
                    <a:pt x="5" y="31"/>
                    <a:pt x="3" y="18"/>
                    <a:pt x="0" y="5"/>
                  </a:cubicBezTo>
                  <a:cubicBezTo>
                    <a:pt x="0" y="3"/>
                    <a:pt x="0" y="1"/>
                    <a:pt x="3" y="1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9" y="16"/>
                    <a:pt x="11" y="28"/>
                    <a:pt x="13" y="4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79E2094F-7957-C8BA-94CA-4C703CEA92DA}"/>
                </a:ext>
              </a:extLst>
            </p:cNvPr>
            <p:cNvSpPr/>
            <p:nvPr/>
          </p:nvSpPr>
          <p:spPr bwMode="auto">
            <a:xfrm>
              <a:off x="8809038" y="5203825"/>
              <a:ext cx="63500" cy="230188"/>
            </a:xfrm>
            <a:custGeom>
              <a:avLst/>
              <a:gdLst>
                <a:gd name="T0" fmla="*/ 0 w 13"/>
                <a:gd name="T1" fmla="*/ 42 h 47"/>
                <a:gd name="T2" fmla="*/ 6 w 13"/>
                <a:gd name="T3" fmla="*/ 3 h 47"/>
                <a:gd name="T4" fmla="*/ 10 w 13"/>
                <a:gd name="T5" fmla="*/ 0 h 47"/>
                <a:gd name="T6" fmla="*/ 13 w 13"/>
                <a:gd name="T7" fmla="*/ 5 h 47"/>
                <a:gd name="T8" fmla="*/ 8 w 13"/>
                <a:gd name="T9" fmla="*/ 37 h 47"/>
                <a:gd name="T10" fmla="*/ 7 w 13"/>
                <a:gd name="T11" fmla="*/ 42 h 47"/>
                <a:gd name="T12" fmla="*/ 3 w 13"/>
                <a:gd name="T13" fmla="*/ 47 h 47"/>
                <a:gd name="T14" fmla="*/ 0 w 13"/>
                <a:gd name="T15" fmla="*/ 4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47">
                  <a:moveTo>
                    <a:pt x="0" y="42"/>
                  </a:moveTo>
                  <a:cubicBezTo>
                    <a:pt x="2" y="29"/>
                    <a:pt x="4" y="16"/>
                    <a:pt x="6" y="3"/>
                  </a:cubicBezTo>
                  <a:cubicBezTo>
                    <a:pt x="7" y="1"/>
                    <a:pt x="8" y="0"/>
                    <a:pt x="10" y="0"/>
                  </a:cubicBezTo>
                  <a:cubicBezTo>
                    <a:pt x="13" y="1"/>
                    <a:pt x="13" y="3"/>
                    <a:pt x="13" y="5"/>
                  </a:cubicBezTo>
                  <a:cubicBezTo>
                    <a:pt x="11" y="16"/>
                    <a:pt x="9" y="26"/>
                    <a:pt x="8" y="37"/>
                  </a:cubicBezTo>
                  <a:cubicBezTo>
                    <a:pt x="7" y="39"/>
                    <a:pt x="7" y="40"/>
                    <a:pt x="7" y="42"/>
                  </a:cubicBezTo>
                  <a:cubicBezTo>
                    <a:pt x="7" y="45"/>
                    <a:pt x="7" y="47"/>
                    <a:pt x="3" y="47"/>
                  </a:cubicBezTo>
                  <a:cubicBezTo>
                    <a:pt x="0" y="47"/>
                    <a:pt x="1" y="44"/>
                    <a:pt x="0" y="4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AB426BEA-39DD-74A3-1551-E06C3381FF77}"/>
                </a:ext>
              </a:extLst>
            </p:cNvPr>
            <p:cNvSpPr/>
            <p:nvPr/>
          </p:nvSpPr>
          <p:spPr bwMode="auto">
            <a:xfrm>
              <a:off x="8543925" y="5129213"/>
              <a:ext cx="39688" cy="255588"/>
            </a:xfrm>
            <a:custGeom>
              <a:avLst/>
              <a:gdLst>
                <a:gd name="T0" fmla="*/ 1 w 8"/>
                <a:gd name="T1" fmla="*/ 46 h 52"/>
                <a:gd name="T2" fmla="*/ 3 w 8"/>
                <a:gd name="T3" fmla="*/ 4 h 52"/>
                <a:gd name="T4" fmla="*/ 6 w 8"/>
                <a:gd name="T5" fmla="*/ 1 h 52"/>
                <a:gd name="T6" fmla="*/ 7 w 8"/>
                <a:gd name="T7" fmla="*/ 5 h 52"/>
                <a:gd name="T8" fmla="*/ 6 w 8"/>
                <a:gd name="T9" fmla="*/ 46 h 52"/>
                <a:gd name="T10" fmla="*/ 6 w 8"/>
                <a:gd name="T11" fmla="*/ 48 h 52"/>
                <a:gd name="T12" fmla="*/ 3 w 8"/>
                <a:gd name="T13" fmla="*/ 52 h 52"/>
                <a:gd name="T14" fmla="*/ 1 w 8"/>
                <a:gd name="T15" fmla="*/ 48 h 52"/>
                <a:gd name="T16" fmla="*/ 1 w 8"/>
                <a:gd name="T17" fmla="*/ 4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52">
                  <a:moveTo>
                    <a:pt x="1" y="46"/>
                  </a:moveTo>
                  <a:cubicBezTo>
                    <a:pt x="1" y="32"/>
                    <a:pt x="2" y="18"/>
                    <a:pt x="3" y="4"/>
                  </a:cubicBezTo>
                  <a:cubicBezTo>
                    <a:pt x="3" y="3"/>
                    <a:pt x="3" y="0"/>
                    <a:pt x="6" y="1"/>
                  </a:cubicBezTo>
                  <a:cubicBezTo>
                    <a:pt x="8" y="1"/>
                    <a:pt x="7" y="3"/>
                    <a:pt x="7" y="5"/>
                  </a:cubicBezTo>
                  <a:cubicBezTo>
                    <a:pt x="7" y="18"/>
                    <a:pt x="6" y="32"/>
                    <a:pt x="6" y="46"/>
                  </a:cubicBezTo>
                  <a:cubicBezTo>
                    <a:pt x="6" y="47"/>
                    <a:pt x="6" y="48"/>
                    <a:pt x="6" y="48"/>
                  </a:cubicBezTo>
                  <a:cubicBezTo>
                    <a:pt x="5" y="50"/>
                    <a:pt x="5" y="52"/>
                    <a:pt x="3" y="52"/>
                  </a:cubicBezTo>
                  <a:cubicBezTo>
                    <a:pt x="1" y="52"/>
                    <a:pt x="1" y="50"/>
                    <a:pt x="1" y="48"/>
                  </a:cubicBezTo>
                  <a:cubicBezTo>
                    <a:pt x="0" y="47"/>
                    <a:pt x="1" y="46"/>
                    <a:pt x="1" y="4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5D07993A-82BC-A2D3-C63D-767E6C6D23A6}"/>
                </a:ext>
              </a:extLst>
            </p:cNvPr>
            <p:cNvSpPr/>
            <p:nvPr/>
          </p:nvSpPr>
          <p:spPr bwMode="auto">
            <a:xfrm>
              <a:off x="10117138" y="5065713"/>
              <a:ext cx="44450" cy="323850"/>
            </a:xfrm>
            <a:custGeom>
              <a:avLst/>
              <a:gdLst>
                <a:gd name="T0" fmla="*/ 8 w 9"/>
                <a:gd name="T1" fmla="*/ 63 h 66"/>
                <a:gd name="T2" fmla="*/ 7 w 9"/>
                <a:gd name="T3" fmla="*/ 66 h 66"/>
                <a:gd name="T4" fmla="*/ 5 w 9"/>
                <a:gd name="T5" fmla="*/ 63 h 66"/>
                <a:gd name="T6" fmla="*/ 2 w 9"/>
                <a:gd name="T7" fmla="*/ 14 h 66"/>
                <a:gd name="T8" fmla="*/ 1 w 9"/>
                <a:gd name="T9" fmla="*/ 4 h 66"/>
                <a:gd name="T10" fmla="*/ 2 w 9"/>
                <a:gd name="T11" fmla="*/ 0 h 66"/>
                <a:gd name="T12" fmla="*/ 4 w 9"/>
                <a:gd name="T13" fmla="*/ 4 h 66"/>
                <a:gd name="T14" fmla="*/ 7 w 9"/>
                <a:gd name="T15" fmla="*/ 36 h 66"/>
                <a:gd name="T16" fmla="*/ 8 w 9"/>
                <a:gd name="T17" fmla="*/ 6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66">
                  <a:moveTo>
                    <a:pt x="8" y="63"/>
                  </a:moveTo>
                  <a:cubicBezTo>
                    <a:pt x="9" y="64"/>
                    <a:pt x="9" y="66"/>
                    <a:pt x="7" y="66"/>
                  </a:cubicBezTo>
                  <a:cubicBezTo>
                    <a:pt x="5" y="66"/>
                    <a:pt x="5" y="64"/>
                    <a:pt x="5" y="63"/>
                  </a:cubicBezTo>
                  <a:cubicBezTo>
                    <a:pt x="4" y="47"/>
                    <a:pt x="3" y="31"/>
                    <a:pt x="2" y="14"/>
                  </a:cubicBezTo>
                  <a:cubicBezTo>
                    <a:pt x="2" y="11"/>
                    <a:pt x="1" y="8"/>
                    <a:pt x="1" y="4"/>
                  </a:cubicBezTo>
                  <a:cubicBezTo>
                    <a:pt x="1" y="3"/>
                    <a:pt x="0" y="0"/>
                    <a:pt x="2" y="0"/>
                  </a:cubicBezTo>
                  <a:cubicBezTo>
                    <a:pt x="4" y="0"/>
                    <a:pt x="4" y="3"/>
                    <a:pt x="4" y="4"/>
                  </a:cubicBezTo>
                  <a:cubicBezTo>
                    <a:pt x="5" y="15"/>
                    <a:pt x="6" y="25"/>
                    <a:pt x="7" y="36"/>
                  </a:cubicBezTo>
                  <a:cubicBezTo>
                    <a:pt x="7" y="45"/>
                    <a:pt x="8" y="54"/>
                    <a:pt x="8" y="6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5D039776-EAD4-0168-2E35-A657A86EE009}"/>
                </a:ext>
              </a:extLst>
            </p:cNvPr>
            <p:cNvSpPr/>
            <p:nvPr/>
          </p:nvSpPr>
          <p:spPr bwMode="auto">
            <a:xfrm>
              <a:off x="8891588" y="5075238"/>
              <a:ext cx="44450" cy="323850"/>
            </a:xfrm>
            <a:custGeom>
              <a:avLst/>
              <a:gdLst>
                <a:gd name="T0" fmla="*/ 1 w 9"/>
                <a:gd name="T1" fmla="*/ 59 h 66"/>
                <a:gd name="T2" fmla="*/ 6 w 9"/>
                <a:gd name="T3" fmla="*/ 3 h 66"/>
                <a:gd name="T4" fmla="*/ 7 w 9"/>
                <a:gd name="T5" fmla="*/ 0 h 66"/>
                <a:gd name="T6" fmla="*/ 8 w 9"/>
                <a:gd name="T7" fmla="*/ 3 h 66"/>
                <a:gd name="T8" fmla="*/ 4 w 9"/>
                <a:gd name="T9" fmla="*/ 60 h 66"/>
                <a:gd name="T10" fmla="*/ 2 w 9"/>
                <a:gd name="T11" fmla="*/ 66 h 66"/>
                <a:gd name="T12" fmla="*/ 1 w 9"/>
                <a:gd name="T13" fmla="*/ 60 h 66"/>
                <a:gd name="T14" fmla="*/ 1 w 9"/>
                <a:gd name="T15" fmla="*/ 5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66">
                  <a:moveTo>
                    <a:pt x="1" y="59"/>
                  </a:moveTo>
                  <a:cubicBezTo>
                    <a:pt x="3" y="40"/>
                    <a:pt x="3" y="22"/>
                    <a:pt x="6" y="3"/>
                  </a:cubicBezTo>
                  <a:cubicBezTo>
                    <a:pt x="6" y="2"/>
                    <a:pt x="6" y="0"/>
                    <a:pt x="7" y="0"/>
                  </a:cubicBezTo>
                  <a:cubicBezTo>
                    <a:pt x="9" y="0"/>
                    <a:pt x="9" y="2"/>
                    <a:pt x="8" y="3"/>
                  </a:cubicBezTo>
                  <a:cubicBezTo>
                    <a:pt x="6" y="22"/>
                    <a:pt x="6" y="41"/>
                    <a:pt x="4" y="60"/>
                  </a:cubicBezTo>
                  <a:cubicBezTo>
                    <a:pt x="4" y="62"/>
                    <a:pt x="5" y="66"/>
                    <a:pt x="2" y="66"/>
                  </a:cubicBezTo>
                  <a:cubicBezTo>
                    <a:pt x="0" y="66"/>
                    <a:pt x="2" y="62"/>
                    <a:pt x="1" y="60"/>
                  </a:cubicBezTo>
                  <a:cubicBezTo>
                    <a:pt x="1" y="60"/>
                    <a:pt x="1" y="59"/>
                    <a:pt x="1" y="59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F6EA30BA-A8D7-1D5E-86AC-24115DB2C0A0}"/>
                </a:ext>
              </a:extLst>
            </p:cNvPr>
            <p:cNvSpPr/>
            <p:nvPr/>
          </p:nvSpPr>
          <p:spPr bwMode="auto">
            <a:xfrm>
              <a:off x="8480425" y="4106863"/>
              <a:ext cx="117475" cy="73025"/>
            </a:xfrm>
            <a:custGeom>
              <a:avLst/>
              <a:gdLst>
                <a:gd name="T0" fmla="*/ 18 w 24"/>
                <a:gd name="T1" fmla="*/ 14 h 15"/>
                <a:gd name="T2" fmla="*/ 2 w 24"/>
                <a:gd name="T3" fmla="*/ 7 h 15"/>
                <a:gd name="T4" fmla="*/ 1 w 24"/>
                <a:gd name="T5" fmla="*/ 3 h 15"/>
                <a:gd name="T6" fmla="*/ 6 w 24"/>
                <a:gd name="T7" fmla="*/ 1 h 15"/>
                <a:gd name="T8" fmla="*/ 21 w 24"/>
                <a:gd name="T9" fmla="*/ 8 h 15"/>
                <a:gd name="T10" fmla="*/ 23 w 24"/>
                <a:gd name="T11" fmla="*/ 13 h 15"/>
                <a:gd name="T12" fmla="*/ 18 w 24"/>
                <a:gd name="T1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5">
                  <a:moveTo>
                    <a:pt x="18" y="14"/>
                  </a:moveTo>
                  <a:cubicBezTo>
                    <a:pt x="13" y="13"/>
                    <a:pt x="7" y="11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11" y="3"/>
                    <a:pt x="16" y="6"/>
                    <a:pt x="21" y="8"/>
                  </a:cubicBezTo>
                  <a:cubicBezTo>
                    <a:pt x="23" y="9"/>
                    <a:pt x="24" y="11"/>
                    <a:pt x="23" y="13"/>
                  </a:cubicBezTo>
                  <a:cubicBezTo>
                    <a:pt x="22" y="14"/>
                    <a:pt x="21" y="15"/>
                    <a:pt x="18" y="1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2">
              <a:extLst>
                <a:ext uri="{FF2B5EF4-FFF2-40B4-BE49-F238E27FC236}">
                  <a16:creationId xmlns:a16="http://schemas.microsoft.com/office/drawing/2014/main" id="{914B31BC-0284-0470-8155-B467974ED2FD}"/>
                </a:ext>
              </a:extLst>
            </p:cNvPr>
            <p:cNvSpPr/>
            <p:nvPr/>
          </p:nvSpPr>
          <p:spPr bwMode="auto">
            <a:xfrm>
              <a:off x="9896475" y="3851275"/>
              <a:ext cx="93663" cy="58738"/>
            </a:xfrm>
            <a:custGeom>
              <a:avLst/>
              <a:gdLst>
                <a:gd name="T0" fmla="*/ 6 w 19"/>
                <a:gd name="T1" fmla="*/ 12 h 12"/>
                <a:gd name="T2" fmla="*/ 0 w 19"/>
                <a:gd name="T3" fmla="*/ 8 h 12"/>
                <a:gd name="T4" fmla="*/ 4 w 19"/>
                <a:gd name="T5" fmla="*/ 3 h 12"/>
                <a:gd name="T6" fmla="*/ 13 w 19"/>
                <a:gd name="T7" fmla="*/ 1 h 12"/>
                <a:gd name="T8" fmla="*/ 18 w 19"/>
                <a:gd name="T9" fmla="*/ 4 h 12"/>
                <a:gd name="T10" fmla="*/ 16 w 19"/>
                <a:gd name="T11" fmla="*/ 10 h 12"/>
                <a:gd name="T12" fmla="*/ 6 w 19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2">
                  <a:moveTo>
                    <a:pt x="6" y="12"/>
                  </a:moveTo>
                  <a:cubicBezTo>
                    <a:pt x="4" y="12"/>
                    <a:pt x="1" y="12"/>
                    <a:pt x="0" y="8"/>
                  </a:cubicBezTo>
                  <a:cubicBezTo>
                    <a:pt x="0" y="5"/>
                    <a:pt x="1" y="4"/>
                    <a:pt x="4" y="3"/>
                  </a:cubicBezTo>
                  <a:cubicBezTo>
                    <a:pt x="7" y="2"/>
                    <a:pt x="10" y="1"/>
                    <a:pt x="13" y="1"/>
                  </a:cubicBezTo>
                  <a:cubicBezTo>
                    <a:pt x="15" y="0"/>
                    <a:pt x="17" y="1"/>
                    <a:pt x="18" y="4"/>
                  </a:cubicBezTo>
                  <a:cubicBezTo>
                    <a:pt x="19" y="6"/>
                    <a:pt x="18" y="9"/>
                    <a:pt x="16" y="10"/>
                  </a:cubicBezTo>
                  <a:cubicBezTo>
                    <a:pt x="13" y="11"/>
                    <a:pt x="9" y="11"/>
                    <a:pt x="6" y="1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3">
              <a:extLst>
                <a:ext uri="{FF2B5EF4-FFF2-40B4-BE49-F238E27FC236}">
                  <a16:creationId xmlns:a16="http://schemas.microsoft.com/office/drawing/2014/main" id="{F916C949-6863-078B-207C-B37F5FEA7BC2}"/>
                </a:ext>
              </a:extLst>
            </p:cNvPr>
            <p:cNvSpPr/>
            <p:nvPr/>
          </p:nvSpPr>
          <p:spPr bwMode="auto">
            <a:xfrm>
              <a:off x="9063038" y="3860800"/>
              <a:ext cx="98425" cy="65088"/>
            </a:xfrm>
            <a:custGeom>
              <a:avLst/>
              <a:gdLst>
                <a:gd name="T0" fmla="*/ 13 w 20"/>
                <a:gd name="T1" fmla="*/ 13 h 13"/>
                <a:gd name="T2" fmla="*/ 4 w 20"/>
                <a:gd name="T3" fmla="*/ 11 h 13"/>
                <a:gd name="T4" fmla="*/ 1 w 20"/>
                <a:gd name="T5" fmla="*/ 5 h 13"/>
                <a:gd name="T6" fmla="*/ 7 w 20"/>
                <a:gd name="T7" fmla="*/ 1 h 13"/>
                <a:gd name="T8" fmla="*/ 15 w 20"/>
                <a:gd name="T9" fmla="*/ 3 h 13"/>
                <a:gd name="T10" fmla="*/ 19 w 20"/>
                <a:gd name="T11" fmla="*/ 9 h 13"/>
                <a:gd name="T12" fmla="*/ 13 w 20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13" y="13"/>
                  </a:moveTo>
                  <a:cubicBezTo>
                    <a:pt x="10" y="12"/>
                    <a:pt x="7" y="11"/>
                    <a:pt x="4" y="11"/>
                  </a:cubicBezTo>
                  <a:cubicBezTo>
                    <a:pt x="2" y="10"/>
                    <a:pt x="0" y="8"/>
                    <a:pt x="1" y="5"/>
                  </a:cubicBezTo>
                  <a:cubicBezTo>
                    <a:pt x="2" y="2"/>
                    <a:pt x="4" y="0"/>
                    <a:pt x="7" y="1"/>
                  </a:cubicBezTo>
                  <a:cubicBezTo>
                    <a:pt x="10" y="2"/>
                    <a:pt x="12" y="3"/>
                    <a:pt x="15" y="3"/>
                  </a:cubicBezTo>
                  <a:cubicBezTo>
                    <a:pt x="17" y="4"/>
                    <a:pt x="20" y="5"/>
                    <a:pt x="19" y="9"/>
                  </a:cubicBezTo>
                  <a:cubicBezTo>
                    <a:pt x="18" y="12"/>
                    <a:pt x="16" y="13"/>
                    <a:pt x="13" y="1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4">
              <a:extLst>
                <a:ext uri="{FF2B5EF4-FFF2-40B4-BE49-F238E27FC236}">
                  <a16:creationId xmlns:a16="http://schemas.microsoft.com/office/drawing/2014/main" id="{D1A80593-33D5-DDA4-410D-F3BF986AF1DB}"/>
                </a:ext>
              </a:extLst>
            </p:cNvPr>
            <p:cNvSpPr/>
            <p:nvPr/>
          </p:nvSpPr>
          <p:spPr bwMode="auto">
            <a:xfrm>
              <a:off x="8285163" y="5041900"/>
              <a:ext cx="42863" cy="180975"/>
            </a:xfrm>
            <a:custGeom>
              <a:avLst/>
              <a:gdLst>
                <a:gd name="T0" fmla="*/ 1 w 9"/>
                <a:gd name="T1" fmla="*/ 34 h 37"/>
                <a:gd name="T2" fmla="*/ 4 w 9"/>
                <a:gd name="T3" fmla="*/ 4 h 37"/>
                <a:gd name="T4" fmla="*/ 7 w 9"/>
                <a:gd name="T5" fmla="*/ 0 h 37"/>
                <a:gd name="T6" fmla="*/ 8 w 9"/>
                <a:gd name="T7" fmla="*/ 4 h 37"/>
                <a:gd name="T8" fmla="*/ 4 w 9"/>
                <a:gd name="T9" fmla="*/ 34 h 37"/>
                <a:gd name="T10" fmla="*/ 2 w 9"/>
                <a:gd name="T11" fmla="*/ 37 h 37"/>
                <a:gd name="T12" fmla="*/ 1 w 9"/>
                <a:gd name="T13" fmla="*/ 3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7">
                  <a:moveTo>
                    <a:pt x="1" y="34"/>
                  </a:moveTo>
                  <a:cubicBezTo>
                    <a:pt x="1" y="24"/>
                    <a:pt x="3" y="14"/>
                    <a:pt x="4" y="4"/>
                  </a:cubicBezTo>
                  <a:cubicBezTo>
                    <a:pt x="5" y="2"/>
                    <a:pt x="4" y="0"/>
                    <a:pt x="7" y="0"/>
                  </a:cubicBezTo>
                  <a:cubicBezTo>
                    <a:pt x="9" y="1"/>
                    <a:pt x="8" y="3"/>
                    <a:pt x="8" y="4"/>
                  </a:cubicBezTo>
                  <a:cubicBezTo>
                    <a:pt x="7" y="14"/>
                    <a:pt x="5" y="24"/>
                    <a:pt x="4" y="34"/>
                  </a:cubicBezTo>
                  <a:cubicBezTo>
                    <a:pt x="4" y="35"/>
                    <a:pt x="4" y="37"/>
                    <a:pt x="2" y="37"/>
                  </a:cubicBezTo>
                  <a:cubicBezTo>
                    <a:pt x="0" y="37"/>
                    <a:pt x="0" y="35"/>
                    <a:pt x="1" y="3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5">
              <a:extLst>
                <a:ext uri="{FF2B5EF4-FFF2-40B4-BE49-F238E27FC236}">
                  <a16:creationId xmlns:a16="http://schemas.microsoft.com/office/drawing/2014/main" id="{7BB2C9E6-57E3-3792-A432-808560B6158B}"/>
                </a:ext>
              </a:extLst>
            </p:cNvPr>
            <p:cNvSpPr/>
            <p:nvPr/>
          </p:nvSpPr>
          <p:spPr bwMode="auto">
            <a:xfrm>
              <a:off x="9058275" y="3935413"/>
              <a:ext cx="79375" cy="42863"/>
            </a:xfrm>
            <a:custGeom>
              <a:avLst/>
              <a:gdLst>
                <a:gd name="T0" fmla="*/ 12 w 16"/>
                <a:gd name="T1" fmla="*/ 9 h 9"/>
                <a:gd name="T2" fmla="*/ 3 w 16"/>
                <a:gd name="T3" fmla="*/ 6 h 9"/>
                <a:gd name="T4" fmla="*/ 1 w 16"/>
                <a:gd name="T5" fmla="*/ 2 h 9"/>
                <a:gd name="T6" fmla="*/ 5 w 16"/>
                <a:gd name="T7" fmla="*/ 0 h 9"/>
                <a:gd name="T8" fmla="*/ 14 w 16"/>
                <a:gd name="T9" fmla="*/ 3 h 9"/>
                <a:gd name="T10" fmla="*/ 16 w 16"/>
                <a:gd name="T11" fmla="*/ 7 h 9"/>
                <a:gd name="T12" fmla="*/ 12 w 16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9">
                  <a:moveTo>
                    <a:pt x="12" y="9"/>
                  </a:moveTo>
                  <a:cubicBezTo>
                    <a:pt x="9" y="8"/>
                    <a:pt x="6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8" y="1"/>
                    <a:pt x="11" y="2"/>
                    <a:pt x="14" y="3"/>
                  </a:cubicBezTo>
                  <a:cubicBezTo>
                    <a:pt x="16" y="4"/>
                    <a:pt x="16" y="5"/>
                    <a:pt x="16" y="7"/>
                  </a:cubicBezTo>
                  <a:cubicBezTo>
                    <a:pt x="15" y="9"/>
                    <a:pt x="14" y="8"/>
                    <a:pt x="12" y="9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6">
              <a:extLst>
                <a:ext uri="{FF2B5EF4-FFF2-40B4-BE49-F238E27FC236}">
                  <a16:creationId xmlns:a16="http://schemas.microsoft.com/office/drawing/2014/main" id="{B4D5A8AC-6442-4D5D-A982-F3D81E220C98}"/>
                </a:ext>
              </a:extLst>
            </p:cNvPr>
            <p:cNvSpPr/>
            <p:nvPr/>
          </p:nvSpPr>
          <p:spPr bwMode="auto">
            <a:xfrm>
              <a:off x="9915525" y="3919538"/>
              <a:ext cx="79375" cy="44450"/>
            </a:xfrm>
            <a:custGeom>
              <a:avLst/>
              <a:gdLst>
                <a:gd name="T0" fmla="*/ 5 w 16"/>
                <a:gd name="T1" fmla="*/ 9 h 9"/>
                <a:gd name="T2" fmla="*/ 0 w 16"/>
                <a:gd name="T3" fmla="*/ 7 h 9"/>
                <a:gd name="T4" fmla="*/ 3 w 16"/>
                <a:gd name="T5" fmla="*/ 3 h 9"/>
                <a:gd name="T6" fmla="*/ 11 w 16"/>
                <a:gd name="T7" fmla="*/ 1 h 9"/>
                <a:gd name="T8" fmla="*/ 15 w 16"/>
                <a:gd name="T9" fmla="*/ 3 h 9"/>
                <a:gd name="T10" fmla="*/ 13 w 16"/>
                <a:gd name="T11" fmla="*/ 7 h 9"/>
                <a:gd name="T12" fmla="*/ 5 w 16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9">
                  <a:moveTo>
                    <a:pt x="5" y="9"/>
                  </a:moveTo>
                  <a:cubicBezTo>
                    <a:pt x="2" y="9"/>
                    <a:pt x="1" y="9"/>
                    <a:pt x="0" y="7"/>
                  </a:cubicBezTo>
                  <a:cubicBezTo>
                    <a:pt x="0" y="5"/>
                    <a:pt x="1" y="4"/>
                    <a:pt x="3" y="3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3" y="0"/>
                    <a:pt x="15" y="1"/>
                    <a:pt x="15" y="3"/>
                  </a:cubicBezTo>
                  <a:cubicBezTo>
                    <a:pt x="16" y="5"/>
                    <a:pt x="15" y="6"/>
                    <a:pt x="13" y="7"/>
                  </a:cubicBezTo>
                  <a:cubicBezTo>
                    <a:pt x="10" y="8"/>
                    <a:pt x="7" y="8"/>
                    <a:pt x="5" y="9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7">
              <a:extLst>
                <a:ext uri="{FF2B5EF4-FFF2-40B4-BE49-F238E27FC236}">
                  <a16:creationId xmlns:a16="http://schemas.microsoft.com/office/drawing/2014/main" id="{364E2442-1472-B1FC-8F45-0AC074AD7A57}"/>
                </a:ext>
              </a:extLst>
            </p:cNvPr>
            <p:cNvSpPr/>
            <p:nvPr/>
          </p:nvSpPr>
          <p:spPr bwMode="auto">
            <a:xfrm>
              <a:off x="8456613" y="4194175"/>
              <a:ext cx="101600" cy="63500"/>
            </a:xfrm>
            <a:custGeom>
              <a:avLst/>
              <a:gdLst>
                <a:gd name="T0" fmla="*/ 3 w 21"/>
                <a:gd name="T1" fmla="*/ 0 h 13"/>
                <a:gd name="T2" fmla="*/ 5 w 21"/>
                <a:gd name="T3" fmla="*/ 1 h 13"/>
                <a:gd name="T4" fmla="*/ 18 w 21"/>
                <a:gd name="T5" fmla="*/ 9 h 13"/>
                <a:gd name="T6" fmla="*/ 20 w 21"/>
                <a:gd name="T7" fmla="*/ 11 h 13"/>
                <a:gd name="T8" fmla="*/ 17 w 21"/>
                <a:gd name="T9" fmla="*/ 12 h 13"/>
                <a:gd name="T10" fmla="*/ 2 w 21"/>
                <a:gd name="T11" fmla="*/ 3 h 13"/>
                <a:gd name="T12" fmla="*/ 1 w 21"/>
                <a:gd name="T13" fmla="*/ 1 h 13"/>
                <a:gd name="T14" fmla="*/ 3 w 21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3">
                  <a:moveTo>
                    <a:pt x="3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9" y="3"/>
                    <a:pt x="14" y="6"/>
                    <a:pt x="18" y="9"/>
                  </a:cubicBezTo>
                  <a:cubicBezTo>
                    <a:pt x="19" y="9"/>
                    <a:pt x="21" y="10"/>
                    <a:pt x="20" y="11"/>
                  </a:cubicBezTo>
                  <a:cubicBezTo>
                    <a:pt x="19" y="13"/>
                    <a:pt x="18" y="13"/>
                    <a:pt x="17" y="12"/>
                  </a:cubicBezTo>
                  <a:cubicBezTo>
                    <a:pt x="12" y="9"/>
                    <a:pt x="7" y="6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8">
              <a:extLst>
                <a:ext uri="{FF2B5EF4-FFF2-40B4-BE49-F238E27FC236}">
                  <a16:creationId xmlns:a16="http://schemas.microsoft.com/office/drawing/2014/main" id="{66BF9D8A-2277-67BD-A2F8-0D0C7D4AB727}"/>
                </a:ext>
              </a:extLst>
            </p:cNvPr>
            <p:cNvSpPr/>
            <p:nvPr/>
          </p:nvSpPr>
          <p:spPr bwMode="auto">
            <a:xfrm>
              <a:off x="9872663" y="3636963"/>
              <a:ext cx="49213" cy="136525"/>
            </a:xfrm>
            <a:custGeom>
              <a:avLst/>
              <a:gdLst>
                <a:gd name="T0" fmla="*/ 0 w 10"/>
                <a:gd name="T1" fmla="*/ 0 h 28"/>
                <a:gd name="T2" fmla="*/ 2 w 10"/>
                <a:gd name="T3" fmla="*/ 2 h 28"/>
                <a:gd name="T4" fmla="*/ 9 w 10"/>
                <a:gd name="T5" fmla="*/ 25 h 28"/>
                <a:gd name="T6" fmla="*/ 8 w 10"/>
                <a:gd name="T7" fmla="*/ 27 h 28"/>
                <a:gd name="T8" fmla="*/ 6 w 10"/>
                <a:gd name="T9" fmla="*/ 26 h 28"/>
                <a:gd name="T10" fmla="*/ 0 w 10"/>
                <a:gd name="T11" fmla="*/ 1 h 28"/>
                <a:gd name="T12" fmla="*/ 0 w 10"/>
                <a:gd name="T1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2" y="0"/>
                    <a:pt x="2" y="2"/>
                    <a:pt x="2" y="2"/>
                  </a:cubicBezTo>
                  <a:cubicBezTo>
                    <a:pt x="4" y="10"/>
                    <a:pt x="7" y="17"/>
                    <a:pt x="9" y="25"/>
                  </a:cubicBezTo>
                  <a:cubicBezTo>
                    <a:pt x="9" y="26"/>
                    <a:pt x="10" y="27"/>
                    <a:pt x="8" y="27"/>
                  </a:cubicBezTo>
                  <a:cubicBezTo>
                    <a:pt x="7" y="28"/>
                    <a:pt x="6" y="27"/>
                    <a:pt x="6" y="26"/>
                  </a:cubicBezTo>
                  <a:cubicBezTo>
                    <a:pt x="4" y="18"/>
                    <a:pt x="2" y="10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9">
              <a:extLst>
                <a:ext uri="{FF2B5EF4-FFF2-40B4-BE49-F238E27FC236}">
                  <a16:creationId xmlns:a16="http://schemas.microsoft.com/office/drawing/2014/main" id="{2F7045D6-E83D-8D98-5B6B-4FA592FE2644}"/>
                </a:ext>
              </a:extLst>
            </p:cNvPr>
            <p:cNvSpPr/>
            <p:nvPr/>
          </p:nvSpPr>
          <p:spPr bwMode="auto">
            <a:xfrm>
              <a:off x="9950450" y="4032250"/>
              <a:ext cx="30163" cy="79375"/>
            </a:xfrm>
            <a:custGeom>
              <a:avLst/>
              <a:gdLst>
                <a:gd name="T0" fmla="*/ 1 w 6"/>
                <a:gd name="T1" fmla="*/ 6 h 16"/>
                <a:gd name="T2" fmla="*/ 1 w 6"/>
                <a:gd name="T3" fmla="*/ 5 h 16"/>
                <a:gd name="T4" fmla="*/ 3 w 6"/>
                <a:gd name="T5" fmla="*/ 0 h 16"/>
                <a:gd name="T6" fmla="*/ 5 w 6"/>
                <a:gd name="T7" fmla="*/ 4 h 16"/>
                <a:gd name="T8" fmla="*/ 6 w 6"/>
                <a:gd name="T9" fmla="*/ 13 h 16"/>
                <a:gd name="T10" fmla="*/ 4 w 6"/>
                <a:gd name="T11" fmla="*/ 15 h 16"/>
                <a:gd name="T12" fmla="*/ 2 w 6"/>
                <a:gd name="T13" fmla="*/ 13 h 16"/>
                <a:gd name="T14" fmla="*/ 1 w 6"/>
                <a:gd name="T15" fmla="*/ 6 h 16"/>
                <a:gd name="T16" fmla="*/ 1 w 6"/>
                <a:gd name="T17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6">
                  <a:moveTo>
                    <a:pt x="1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3"/>
                    <a:pt x="0" y="0"/>
                    <a:pt x="3" y="0"/>
                  </a:cubicBezTo>
                  <a:cubicBezTo>
                    <a:pt x="6" y="0"/>
                    <a:pt x="5" y="2"/>
                    <a:pt x="5" y="4"/>
                  </a:cubicBezTo>
                  <a:cubicBezTo>
                    <a:pt x="6" y="7"/>
                    <a:pt x="6" y="10"/>
                    <a:pt x="6" y="13"/>
                  </a:cubicBezTo>
                  <a:cubicBezTo>
                    <a:pt x="6" y="14"/>
                    <a:pt x="6" y="15"/>
                    <a:pt x="4" y="15"/>
                  </a:cubicBezTo>
                  <a:cubicBezTo>
                    <a:pt x="3" y="16"/>
                    <a:pt x="2" y="15"/>
                    <a:pt x="2" y="13"/>
                  </a:cubicBezTo>
                  <a:cubicBezTo>
                    <a:pt x="1" y="11"/>
                    <a:pt x="1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0">
              <a:extLst>
                <a:ext uri="{FF2B5EF4-FFF2-40B4-BE49-F238E27FC236}">
                  <a16:creationId xmlns:a16="http://schemas.microsoft.com/office/drawing/2014/main" id="{E3D83343-496C-9649-397D-ADB227C1F756}"/>
                </a:ext>
              </a:extLst>
            </p:cNvPr>
            <p:cNvSpPr/>
            <p:nvPr/>
          </p:nvSpPr>
          <p:spPr bwMode="auto">
            <a:xfrm>
              <a:off x="9137650" y="3646488"/>
              <a:ext cx="49213" cy="136525"/>
            </a:xfrm>
            <a:custGeom>
              <a:avLst/>
              <a:gdLst>
                <a:gd name="T0" fmla="*/ 8 w 10"/>
                <a:gd name="T1" fmla="*/ 0 h 28"/>
                <a:gd name="T2" fmla="*/ 9 w 10"/>
                <a:gd name="T3" fmla="*/ 4 h 28"/>
                <a:gd name="T4" fmla="*/ 3 w 10"/>
                <a:gd name="T5" fmla="*/ 25 h 28"/>
                <a:gd name="T6" fmla="*/ 1 w 10"/>
                <a:gd name="T7" fmla="*/ 28 h 28"/>
                <a:gd name="T8" fmla="*/ 1 w 10"/>
                <a:gd name="T9" fmla="*/ 25 h 28"/>
                <a:gd name="T10" fmla="*/ 8 w 10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8" y="0"/>
                  </a:moveTo>
                  <a:cubicBezTo>
                    <a:pt x="10" y="2"/>
                    <a:pt x="9" y="3"/>
                    <a:pt x="9" y="4"/>
                  </a:cubicBezTo>
                  <a:cubicBezTo>
                    <a:pt x="7" y="11"/>
                    <a:pt x="5" y="18"/>
                    <a:pt x="3" y="25"/>
                  </a:cubicBezTo>
                  <a:cubicBezTo>
                    <a:pt x="3" y="26"/>
                    <a:pt x="3" y="28"/>
                    <a:pt x="1" y="28"/>
                  </a:cubicBezTo>
                  <a:cubicBezTo>
                    <a:pt x="0" y="27"/>
                    <a:pt x="0" y="26"/>
                    <a:pt x="1" y="25"/>
                  </a:cubicBezTo>
                  <a:cubicBezTo>
                    <a:pt x="3" y="17"/>
                    <a:pt x="5" y="9"/>
                    <a:pt x="8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71">
              <a:extLst>
                <a:ext uri="{FF2B5EF4-FFF2-40B4-BE49-F238E27FC236}">
                  <a16:creationId xmlns:a16="http://schemas.microsoft.com/office/drawing/2014/main" id="{1B676781-94D5-9FE0-2CE4-BAA65E2A6D2A}"/>
                </a:ext>
              </a:extLst>
            </p:cNvPr>
            <p:cNvSpPr/>
            <p:nvPr/>
          </p:nvSpPr>
          <p:spPr bwMode="auto">
            <a:xfrm>
              <a:off x="9074150" y="4043363"/>
              <a:ext cx="28575" cy="77788"/>
            </a:xfrm>
            <a:custGeom>
              <a:avLst/>
              <a:gdLst>
                <a:gd name="T0" fmla="*/ 5 w 6"/>
                <a:gd name="T1" fmla="*/ 7 h 16"/>
                <a:gd name="T2" fmla="*/ 5 w 6"/>
                <a:gd name="T3" fmla="*/ 14 h 16"/>
                <a:gd name="T4" fmla="*/ 2 w 6"/>
                <a:gd name="T5" fmla="*/ 16 h 16"/>
                <a:gd name="T6" fmla="*/ 0 w 6"/>
                <a:gd name="T7" fmla="*/ 14 h 16"/>
                <a:gd name="T8" fmla="*/ 1 w 6"/>
                <a:gd name="T9" fmla="*/ 3 h 16"/>
                <a:gd name="T10" fmla="*/ 4 w 6"/>
                <a:gd name="T11" fmla="*/ 0 h 16"/>
                <a:gd name="T12" fmla="*/ 5 w 6"/>
                <a:gd name="T13" fmla="*/ 4 h 16"/>
                <a:gd name="T14" fmla="*/ 5 w 6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6">
                  <a:moveTo>
                    <a:pt x="5" y="7"/>
                  </a:moveTo>
                  <a:cubicBezTo>
                    <a:pt x="5" y="10"/>
                    <a:pt x="5" y="12"/>
                    <a:pt x="5" y="14"/>
                  </a:cubicBezTo>
                  <a:cubicBezTo>
                    <a:pt x="4" y="15"/>
                    <a:pt x="4" y="16"/>
                    <a:pt x="2" y="16"/>
                  </a:cubicBezTo>
                  <a:cubicBezTo>
                    <a:pt x="1" y="16"/>
                    <a:pt x="0" y="15"/>
                    <a:pt x="0" y="14"/>
                  </a:cubicBezTo>
                  <a:cubicBezTo>
                    <a:pt x="0" y="10"/>
                    <a:pt x="1" y="7"/>
                    <a:pt x="1" y="3"/>
                  </a:cubicBezTo>
                  <a:cubicBezTo>
                    <a:pt x="1" y="2"/>
                    <a:pt x="2" y="0"/>
                    <a:pt x="4" y="0"/>
                  </a:cubicBezTo>
                  <a:cubicBezTo>
                    <a:pt x="6" y="1"/>
                    <a:pt x="5" y="3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72">
              <a:extLst>
                <a:ext uri="{FF2B5EF4-FFF2-40B4-BE49-F238E27FC236}">
                  <a16:creationId xmlns:a16="http://schemas.microsoft.com/office/drawing/2014/main" id="{F550E4C8-1EF2-B4C2-1D95-3A13EC4755BA}"/>
                </a:ext>
              </a:extLst>
            </p:cNvPr>
            <p:cNvSpPr/>
            <p:nvPr/>
          </p:nvSpPr>
          <p:spPr bwMode="auto">
            <a:xfrm>
              <a:off x="9901238" y="3787775"/>
              <a:ext cx="53975" cy="34925"/>
            </a:xfrm>
            <a:custGeom>
              <a:avLst/>
              <a:gdLst>
                <a:gd name="T0" fmla="*/ 3 w 11"/>
                <a:gd name="T1" fmla="*/ 6 h 7"/>
                <a:gd name="T2" fmla="*/ 0 w 11"/>
                <a:gd name="T3" fmla="*/ 4 h 7"/>
                <a:gd name="T4" fmla="*/ 2 w 11"/>
                <a:gd name="T5" fmla="*/ 2 h 7"/>
                <a:gd name="T6" fmla="*/ 10 w 11"/>
                <a:gd name="T7" fmla="*/ 2 h 7"/>
                <a:gd name="T8" fmla="*/ 11 w 11"/>
                <a:gd name="T9" fmla="*/ 4 h 7"/>
                <a:gd name="T10" fmla="*/ 3 w 11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3" y="6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5" y="2"/>
                    <a:pt x="8" y="0"/>
                    <a:pt x="10" y="2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8" y="7"/>
                    <a:pt x="5" y="5"/>
                    <a:pt x="3" y="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73">
              <a:extLst>
                <a:ext uri="{FF2B5EF4-FFF2-40B4-BE49-F238E27FC236}">
                  <a16:creationId xmlns:a16="http://schemas.microsoft.com/office/drawing/2014/main" id="{D9351C6A-7AF0-B01A-6620-26EF76F7106B}"/>
                </a:ext>
              </a:extLst>
            </p:cNvPr>
            <p:cNvSpPr/>
            <p:nvPr/>
          </p:nvSpPr>
          <p:spPr bwMode="auto">
            <a:xfrm>
              <a:off x="9097963" y="3802063"/>
              <a:ext cx="58738" cy="34925"/>
            </a:xfrm>
            <a:custGeom>
              <a:avLst/>
              <a:gdLst>
                <a:gd name="T0" fmla="*/ 7 w 12"/>
                <a:gd name="T1" fmla="*/ 6 h 7"/>
                <a:gd name="T2" fmla="*/ 5 w 12"/>
                <a:gd name="T3" fmla="*/ 5 h 7"/>
                <a:gd name="T4" fmla="*/ 1 w 12"/>
                <a:gd name="T5" fmla="*/ 3 h 7"/>
                <a:gd name="T6" fmla="*/ 6 w 12"/>
                <a:gd name="T7" fmla="*/ 1 h 7"/>
                <a:gd name="T8" fmla="*/ 8 w 12"/>
                <a:gd name="T9" fmla="*/ 2 h 7"/>
                <a:gd name="T10" fmla="*/ 11 w 12"/>
                <a:gd name="T11" fmla="*/ 4 h 7"/>
                <a:gd name="T12" fmla="*/ 7 w 12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7" y="6"/>
                  </a:moveTo>
                  <a:cubicBezTo>
                    <a:pt x="6" y="6"/>
                    <a:pt x="6" y="6"/>
                    <a:pt x="5" y="5"/>
                  </a:cubicBezTo>
                  <a:cubicBezTo>
                    <a:pt x="3" y="5"/>
                    <a:pt x="0" y="6"/>
                    <a:pt x="1" y="3"/>
                  </a:cubicBezTo>
                  <a:cubicBezTo>
                    <a:pt x="1" y="0"/>
                    <a:pt x="4" y="1"/>
                    <a:pt x="6" y="1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9" y="2"/>
                    <a:pt x="12" y="1"/>
                    <a:pt x="11" y="4"/>
                  </a:cubicBezTo>
                  <a:cubicBezTo>
                    <a:pt x="11" y="7"/>
                    <a:pt x="9" y="5"/>
                    <a:pt x="7" y="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74">
              <a:extLst>
                <a:ext uri="{FF2B5EF4-FFF2-40B4-BE49-F238E27FC236}">
                  <a16:creationId xmlns:a16="http://schemas.microsoft.com/office/drawing/2014/main" id="{0DCAABF8-CE3D-E97F-AD64-1668C20B0F83}"/>
                </a:ext>
              </a:extLst>
            </p:cNvPr>
            <p:cNvSpPr/>
            <p:nvPr/>
          </p:nvSpPr>
          <p:spPr bwMode="auto">
            <a:xfrm>
              <a:off x="9304338" y="2392363"/>
              <a:ext cx="92075" cy="88900"/>
            </a:xfrm>
            <a:custGeom>
              <a:avLst/>
              <a:gdLst>
                <a:gd name="T0" fmla="*/ 19 w 19"/>
                <a:gd name="T1" fmla="*/ 14 h 18"/>
                <a:gd name="T2" fmla="*/ 15 w 19"/>
                <a:gd name="T3" fmla="*/ 17 h 18"/>
                <a:gd name="T4" fmla="*/ 2 w 19"/>
                <a:gd name="T5" fmla="*/ 5 h 18"/>
                <a:gd name="T6" fmla="*/ 1 w 19"/>
                <a:gd name="T7" fmla="*/ 1 h 18"/>
                <a:gd name="T8" fmla="*/ 5 w 19"/>
                <a:gd name="T9" fmla="*/ 1 h 18"/>
                <a:gd name="T10" fmla="*/ 18 w 19"/>
                <a:gd name="T11" fmla="*/ 13 h 18"/>
                <a:gd name="T12" fmla="*/ 19 w 19"/>
                <a:gd name="T13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8">
                  <a:moveTo>
                    <a:pt x="19" y="14"/>
                  </a:moveTo>
                  <a:cubicBezTo>
                    <a:pt x="18" y="17"/>
                    <a:pt x="17" y="18"/>
                    <a:pt x="15" y="17"/>
                  </a:cubicBezTo>
                  <a:cubicBezTo>
                    <a:pt x="10" y="13"/>
                    <a:pt x="6" y="9"/>
                    <a:pt x="2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9" y="5"/>
                    <a:pt x="14" y="9"/>
                    <a:pt x="18" y="13"/>
                  </a:cubicBezTo>
                  <a:cubicBezTo>
                    <a:pt x="19" y="13"/>
                    <a:pt x="19" y="14"/>
                    <a:pt x="19" y="1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75">
              <a:extLst>
                <a:ext uri="{FF2B5EF4-FFF2-40B4-BE49-F238E27FC236}">
                  <a16:creationId xmlns:a16="http://schemas.microsoft.com/office/drawing/2014/main" id="{AD2CD895-40E7-00C9-2960-5CC206C62BE9}"/>
                </a:ext>
              </a:extLst>
            </p:cNvPr>
            <p:cNvSpPr/>
            <p:nvPr/>
          </p:nvSpPr>
          <p:spPr bwMode="auto">
            <a:xfrm>
              <a:off x="9274175" y="2465388"/>
              <a:ext cx="98425" cy="69850"/>
            </a:xfrm>
            <a:custGeom>
              <a:avLst/>
              <a:gdLst>
                <a:gd name="T0" fmla="*/ 2 w 20"/>
                <a:gd name="T1" fmla="*/ 1 h 14"/>
                <a:gd name="T2" fmla="*/ 4 w 20"/>
                <a:gd name="T3" fmla="*/ 1 h 14"/>
                <a:gd name="T4" fmla="*/ 17 w 20"/>
                <a:gd name="T5" fmla="*/ 9 h 14"/>
                <a:gd name="T6" fmla="*/ 19 w 20"/>
                <a:gd name="T7" fmla="*/ 12 h 14"/>
                <a:gd name="T8" fmla="*/ 15 w 20"/>
                <a:gd name="T9" fmla="*/ 13 h 14"/>
                <a:gd name="T10" fmla="*/ 2 w 20"/>
                <a:gd name="T11" fmla="*/ 5 h 14"/>
                <a:gd name="T12" fmla="*/ 0 w 20"/>
                <a:gd name="T13" fmla="*/ 2 h 14"/>
                <a:gd name="T14" fmla="*/ 2 w 20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4">
                  <a:moveTo>
                    <a:pt x="2" y="1"/>
                  </a:moveTo>
                  <a:cubicBezTo>
                    <a:pt x="3" y="1"/>
                    <a:pt x="3" y="1"/>
                    <a:pt x="4" y="1"/>
                  </a:cubicBezTo>
                  <a:cubicBezTo>
                    <a:pt x="8" y="4"/>
                    <a:pt x="12" y="7"/>
                    <a:pt x="17" y="9"/>
                  </a:cubicBezTo>
                  <a:cubicBezTo>
                    <a:pt x="19" y="10"/>
                    <a:pt x="20" y="10"/>
                    <a:pt x="19" y="12"/>
                  </a:cubicBezTo>
                  <a:cubicBezTo>
                    <a:pt x="18" y="14"/>
                    <a:pt x="17" y="14"/>
                    <a:pt x="15" y="13"/>
                  </a:cubicBezTo>
                  <a:cubicBezTo>
                    <a:pt x="10" y="11"/>
                    <a:pt x="6" y="8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76">
              <a:extLst>
                <a:ext uri="{FF2B5EF4-FFF2-40B4-BE49-F238E27FC236}">
                  <a16:creationId xmlns:a16="http://schemas.microsoft.com/office/drawing/2014/main" id="{779999C4-EBDD-DADD-244F-0AC89BED05E3}"/>
                </a:ext>
              </a:extLst>
            </p:cNvPr>
            <p:cNvSpPr/>
            <p:nvPr/>
          </p:nvSpPr>
          <p:spPr bwMode="auto">
            <a:xfrm>
              <a:off x="9788525" y="2206625"/>
              <a:ext cx="63500" cy="77788"/>
            </a:xfrm>
            <a:custGeom>
              <a:avLst/>
              <a:gdLst>
                <a:gd name="T0" fmla="*/ 4 w 13"/>
                <a:gd name="T1" fmla="*/ 16 h 16"/>
                <a:gd name="T2" fmla="*/ 1 w 13"/>
                <a:gd name="T3" fmla="*/ 12 h 16"/>
                <a:gd name="T4" fmla="*/ 8 w 13"/>
                <a:gd name="T5" fmla="*/ 1 h 16"/>
                <a:gd name="T6" fmla="*/ 12 w 13"/>
                <a:gd name="T7" fmla="*/ 0 h 16"/>
                <a:gd name="T8" fmla="*/ 13 w 13"/>
                <a:gd name="T9" fmla="*/ 3 h 16"/>
                <a:gd name="T10" fmla="*/ 5 w 13"/>
                <a:gd name="T11" fmla="*/ 16 h 16"/>
                <a:gd name="T12" fmla="*/ 4 w 13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4" y="16"/>
                  </a:moveTo>
                  <a:cubicBezTo>
                    <a:pt x="0" y="16"/>
                    <a:pt x="0" y="14"/>
                    <a:pt x="1" y="12"/>
                  </a:cubicBezTo>
                  <a:cubicBezTo>
                    <a:pt x="3" y="8"/>
                    <a:pt x="6" y="5"/>
                    <a:pt x="8" y="1"/>
                  </a:cubicBezTo>
                  <a:cubicBezTo>
                    <a:pt x="9" y="0"/>
                    <a:pt x="10" y="0"/>
                    <a:pt x="12" y="0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1" y="7"/>
                    <a:pt x="8" y="12"/>
                    <a:pt x="5" y="16"/>
                  </a:cubicBezTo>
                  <a:cubicBezTo>
                    <a:pt x="5" y="16"/>
                    <a:pt x="4" y="16"/>
                    <a:pt x="4" y="1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77">
              <a:extLst>
                <a:ext uri="{FF2B5EF4-FFF2-40B4-BE49-F238E27FC236}">
                  <a16:creationId xmlns:a16="http://schemas.microsoft.com/office/drawing/2014/main" id="{03A04290-6B75-3ACB-F91A-96345F847E8D}"/>
                </a:ext>
              </a:extLst>
            </p:cNvPr>
            <p:cNvSpPr/>
            <p:nvPr/>
          </p:nvSpPr>
          <p:spPr bwMode="auto">
            <a:xfrm>
              <a:off x="9685338" y="2495550"/>
              <a:ext cx="112713" cy="82550"/>
            </a:xfrm>
            <a:custGeom>
              <a:avLst/>
              <a:gdLst>
                <a:gd name="T0" fmla="*/ 23 w 23"/>
                <a:gd name="T1" fmla="*/ 2 h 17"/>
                <a:gd name="T2" fmla="*/ 21 w 23"/>
                <a:gd name="T3" fmla="*/ 4 h 17"/>
                <a:gd name="T4" fmla="*/ 4 w 23"/>
                <a:gd name="T5" fmla="*/ 15 h 17"/>
                <a:gd name="T6" fmla="*/ 1 w 23"/>
                <a:gd name="T7" fmla="*/ 15 h 17"/>
                <a:gd name="T8" fmla="*/ 2 w 23"/>
                <a:gd name="T9" fmla="*/ 12 h 17"/>
                <a:gd name="T10" fmla="*/ 20 w 23"/>
                <a:gd name="T11" fmla="*/ 1 h 17"/>
                <a:gd name="T12" fmla="*/ 22 w 23"/>
                <a:gd name="T13" fmla="*/ 1 h 17"/>
                <a:gd name="T14" fmla="*/ 23 w 23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7">
                  <a:moveTo>
                    <a:pt x="23" y="2"/>
                  </a:moveTo>
                  <a:cubicBezTo>
                    <a:pt x="23" y="3"/>
                    <a:pt x="22" y="3"/>
                    <a:pt x="21" y="4"/>
                  </a:cubicBezTo>
                  <a:cubicBezTo>
                    <a:pt x="16" y="8"/>
                    <a:pt x="10" y="12"/>
                    <a:pt x="4" y="15"/>
                  </a:cubicBezTo>
                  <a:cubicBezTo>
                    <a:pt x="3" y="16"/>
                    <a:pt x="2" y="17"/>
                    <a:pt x="1" y="15"/>
                  </a:cubicBezTo>
                  <a:cubicBezTo>
                    <a:pt x="0" y="14"/>
                    <a:pt x="1" y="13"/>
                    <a:pt x="2" y="12"/>
                  </a:cubicBezTo>
                  <a:cubicBezTo>
                    <a:pt x="9" y="9"/>
                    <a:pt x="14" y="5"/>
                    <a:pt x="20" y="1"/>
                  </a:cubicBezTo>
                  <a:cubicBezTo>
                    <a:pt x="20" y="1"/>
                    <a:pt x="21" y="0"/>
                    <a:pt x="22" y="1"/>
                  </a:cubicBezTo>
                  <a:cubicBezTo>
                    <a:pt x="23" y="1"/>
                    <a:pt x="23" y="1"/>
                    <a:pt x="23" y="2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78">
              <a:extLst>
                <a:ext uri="{FF2B5EF4-FFF2-40B4-BE49-F238E27FC236}">
                  <a16:creationId xmlns:a16="http://schemas.microsoft.com/office/drawing/2014/main" id="{00008049-D9B0-1794-A1E2-995DF47464F1}"/>
                </a:ext>
              </a:extLst>
            </p:cNvPr>
            <p:cNvSpPr/>
            <p:nvPr/>
          </p:nvSpPr>
          <p:spPr bwMode="auto">
            <a:xfrm>
              <a:off x="9675813" y="2465388"/>
              <a:ext cx="79375" cy="63500"/>
            </a:xfrm>
            <a:custGeom>
              <a:avLst/>
              <a:gdLst>
                <a:gd name="T0" fmla="*/ 14 w 16"/>
                <a:gd name="T1" fmla="*/ 0 h 13"/>
                <a:gd name="T2" fmla="*/ 15 w 16"/>
                <a:gd name="T3" fmla="*/ 2 h 13"/>
                <a:gd name="T4" fmla="*/ 15 w 16"/>
                <a:gd name="T5" fmla="*/ 4 h 13"/>
                <a:gd name="T6" fmla="*/ 3 w 16"/>
                <a:gd name="T7" fmla="*/ 12 h 13"/>
                <a:gd name="T8" fmla="*/ 1 w 16"/>
                <a:gd name="T9" fmla="*/ 12 h 13"/>
                <a:gd name="T10" fmla="*/ 1 w 16"/>
                <a:gd name="T11" fmla="*/ 10 h 13"/>
                <a:gd name="T12" fmla="*/ 14 w 16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3">
                  <a:moveTo>
                    <a:pt x="14" y="0"/>
                  </a:moveTo>
                  <a:cubicBezTo>
                    <a:pt x="15" y="1"/>
                    <a:pt x="15" y="1"/>
                    <a:pt x="15" y="2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11" y="6"/>
                    <a:pt x="7" y="9"/>
                    <a:pt x="3" y="12"/>
                  </a:cubicBezTo>
                  <a:cubicBezTo>
                    <a:pt x="3" y="13"/>
                    <a:pt x="2" y="12"/>
                    <a:pt x="1" y="12"/>
                  </a:cubicBezTo>
                  <a:cubicBezTo>
                    <a:pt x="1" y="11"/>
                    <a:pt x="0" y="10"/>
                    <a:pt x="1" y="10"/>
                  </a:cubicBezTo>
                  <a:cubicBezTo>
                    <a:pt x="5" y="6"/>
                    <a:pt x="9" y="3"/>
                    <a:pt x="14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79">
              <a:extLst>
                <a:ext uri="{FF2B5EF4-FFF2-40B4-BE49-F238E27FC236}">
                  <a16:creationId xmlns:a16="http://schemas.microsoft.com/office/drawing/2014/main" id="{2D8DB89C-22AC-F89D-FAAC-BFF13EF858E3}"/>
                </a:ext>
              </a:extLst>
            </p:cNvPr>
            <p:cNvSpPr/>
            <p:nvPr/>
          </p:nvSpPr>
          <p:spPr bwMode="auto">
            <a:xfrm>
              <a:off x="9201150" y="2181225"/>
              <a:ext cx="49213" cy="58738"/>
            </a:xfrm>
            <a:custGeom>
              <a:avLst/>
              <a:gdLst>
                <a:gd name="T0" fmla="*/ 1 w 10"/>
                <a:gd name="T1" fmla="*/ 0 h 12"/>
                <a:gd name="T2" fmla="*/ 3 w 10"/>
                <a:gd name="T3" fmla="*/ 1 h 12"/>
                <a:gd name="T4" fmla="*/ 9 w 10"/>
                <a:gd name="T5" fmla="*/ 9 h 12"/>
                <a:gd name="T6" fmla="*/ 10 w 10"/>
                <a:gd name="T7" fmla="*/ 11 h 12"/>
                <a:gd name="T8" fmla="*/ 8 w 10"/>
                <a:gd name="T9" fmla="*/ 11 h 12"/>
                <a:gd name="T10" fmla="*/ 0 w 10"/>
                <a:gd name="T11" fmla="*/ 2 h 12"/>
                <a:gd name="T12" fmla="*/ 1 w 10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2">
                  <a:moveTo>
                    <a:pt x="1" y="0"/>
                  </a:moveTo>
                  <a:cubicBezTo>
                    <a:pt x="2" y="0"/>
                    <a:pt x="2" y="1"/>
                    <a:pt x="3" y="1"/>
                  </a:cubicBezTo>
                  <a:cubicBezTo>
                    <a:pt x="5" y="4"/>
                    <a:pt x="7" y="6"/>
                    <a:pt x="9" y="9"/>
                  </a:cubicBezTo>
                  <a:cubicBezTo>
                    <a:pt x="10" y="9"/>
                    <a:pt x="10" y="10"/>
                    <a:pt x="10" y="11"/>
                  </a:cubicBezTo>
                  <a:cubicBezTo>
                    <a:pt x="9" y="12"/>
                    <a:pt x="8" y="12"/>
                    <a:pt x="8" y="11"/>
                  </a:cubicBezTo>
                  <a:cubicBezTo>
                    <a:pt x="5" y="9"/>
                    <a:pt x="2" y="6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80">
              <a:extLst>
                <a:ext uri="{FF2B5EF4-FFF2-40B4-BE49-F238E27FC236}">
                  <a16:creationId xmlns:a16="http://schemas.microsoft.com/office/drawing/2014/main" id="{F23F5BF8-4BAE-9418-BFA2-3B9F5E922304}"/>
                </a:ext>
              </a:extLst>
            </p:cNvPr>
            <p:cNvSpPr/>
            <p:nvPr/>
          </p:nvSpPr>
          <p:spPr bwMode="auto">
            <a:xfrm>
              <a:off x="9186863" y="2206625"/>
              <a:ext cx="33338" cy="58738"/>
            </a:xfrm>
            <a:custGeom>
              <a:avLst/>
              <a:gdLst>
                <a:gd name="T0" fmla="*/ 2 w 7"/>
                <a:gd name="T1" fmla="*/ 0 h 12"/>
                <a:gd name="T2" fmla="*/ 3 w 7"/>
                <a:gd name="T3" fmla="*/ 1 h 12"/>
                <a:gd name="T4" fmla="*/ 7 w 7"/>
                <a:gd name="T5" fmla="*/ 9 h 12"/>
                <a:gd name="T6" fmla="*/ 7 w 7"/>
                <a:gd name="T7" fmla="*/ 11 h 12"/>
                <a:gd name="T8" fmla="*/ 5 w 7"/>
                <a:gd name="T9" fmla="*/ 11 h 12"/>
                <a:gd name="T10" fmla="*/ 0 w 7"/>
                <a:gd name="T11" fmla="*/ 1 h 12"/>
                <a:gd name="T12" fmla="*/ 2 w 7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2">
                  <a:moveTo>
                    <a:pt x="2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4" y="4"/>
                    <a:pt x="6" y="7"/>
                    <a:pt x="7" y="9"/>
                  </a:cubicBezTo>
                  <a:cubicBezTo>
                    <a:pt x="7" y="10"/>
                    <a:pt x="7" y="11"/>
                    <a:pt x="7" y="11"/>
                  </a:cubicBezTo>
                  <a:cubicBezTo>
                    <a:pt x="6" y="12"/>
                    <a:pt x="5" y="11"/>
                    <a:pt x="5" y="11"/>
                  </a:cubicBezTo>
                  <a:cubicBezTo>
                    <a:pt x="3" y="8"/>
                    <a:pt x="1" y="5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81">
              <a:extLst>
                <a:ext uri="{FF2B5EF4-FFF2-40B4-BE49-F238E27FC236}">
                  <a16:creationId xmlns:a16="http://schemas.microsoft.com/office/drawing/2014/main" id="{95B170A7-AD55-3653-81D2-78737B7727AD}"/>
                </a:ext>
              </a:extLst>
            </p:cNvPr>
            <p:cNvSpPr/>
            <p:nvPr/>
          </p:nvSpPr>
          <p:spPr bwMode="auto">
            <a:xfrm>
              <a:off x="9856788" y="2255838"/>
              <a:ext cx="15875" cy="33338"/>
            </a:xfrm>
            <a:custGeom>
              <a:avLst/>
              <a:gdLst>
                <a:gd name="T0" fmla="*/ 3 w 3"/>
                <a:gd name="T1" fmla="*/ 0 h 7"/>
                <a:gd name="T2" fmla="*/ 0 w 3"/>
                <a:gd name="T3" fmla="*/ 7 h 7"/>
                <a:gd name="T4" fmla="*/ 3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3" y="4"/>
                    <a:pt x="3" y="4"/>
                    <a:pt x="0" y="7"/>
                  </a:cubicBezTo>
                  <a:cubicBezTo>
                    <a:pt x="0" y="4"/>
                    <a:pt x="1" y="2"/>
                    <a:pt x="3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82">
              <a:extLst>
                <a:ext uri="{FF2B5EF4-FFF2-40B4-BE49-F238E27FC236}">
                  <a16:creationId xmlns:a16="http://schemas.microsoft.com/office/drawing/2014/main" id="{4212A1A1-DFC1-3C34-95E8-D3AF8056D364}"/>
                </a:ext>
              </a:extLst>
            </p:cNvPr>
            <p:cNvSpPr/>
            <p:nvPr/>
          </p:nvSpPr>
          <p:spPr bwMode="auto">
            <a:xfrm>
              <a:off x="9509125" y="2347913"/>
              <a:ext cx="68263" cy="25400"/>
            </a:xfrm>
            <a:custGeom>
              <a:avLst/>
              <a:gdLst>
                <a:gd name="T0" fmla="*/ 9 w 14"/>
                <a:gd name="T1" fmla="*/ 0 h 5"/>
                <a:gd name="T2" fmla="*/ 11 w 14"/>
                <a:gd name="T3" fmla="*/ 0 h 5"/>
                <a:gd name="T4" fmla="*/ 14 w 14"/>
                <a:gd name="T5" fmla="*/ 2 h 5"/>
                <a:gd name="T6" fmla="*/ 12 w 14"/>
                <a:gd name="T7" fmla="*/ 4 h 5"/>
                <a:gd name="T8" fmla="*/ 3 w 14"/>
                <a:gd name="T9" fmla="*/ 5 h 5"/>
                <a:gd name="T10" fmla="*/ 0 w 14"/>
                <a:gd name="T11" fmla="*/ 3 h 5"/>
                <a:gd name="T12" fmla="*/ 2 w 14"/>
                <a:gd name="T13" fmla="*/ 1 h 5"/>
                <a:gd name="T14" fmla="*/ 9 w 14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5">
                  <a:moveTo>
                    <a:pt x="9" y="0"/>
                  </a:moveTo>
                  <a:cubicBezTo>
                    <a:pt x="9" y="0"/>
                    <a:pt x="10" y="0"/>
                    <a:pt x="11" y="0"/>
                  </a:cubicBezTo>
                  <a:cubicBezTo>
                    <a:pt x="12" y="0"/>
                    <a:pt x="14" y="0"/>
                    <a:pt x="14" y="2"/>
                  </a:cubicBezTo>
                  <a:cubicBezTo>
                    <a:pt x="14" y="3"/>
                    <a:pt x="13" y="4"/>
                    <a:pt x="12" y="4"/>
                  </a:cubicBezTo>
                  <a:cubicBezTo>
                    <a:pt x="9" y="5"/>
                    <a:pt x="6" y="5"/>
                    <a:pt x="3" y="5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1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83">
              <a:extLst>
                <a:ext uri="{FF2B5EF4-FFF2-40B4-BE49-F238E27FC236}">
                  <a16:creationId xmlns:a16="http://schemas.microsoft.com/office/drawing/2014/main" id="{68E8954B-1E9E-953C-C190-23E87FA0A1AC}"/>
                </a:ext>
              </a:extLst>
            </p:cNvPr>
            <p:cNvSpPr/>
            <p:nvPr/>
          </p:nvSpPr>
          <p:spPr bwMode="auto">
            <a:xfrm>
              <a:off x="9513888" y="2427288"/>
              <a:ext cx="58738" cy="92075"/>
            </a:xfrm>
            <a:custGeom>
              <a:avLst/>
              <a:gdLst>
                <a:gd name="T0" fmla="*/ 12 w 12"/>
                <a:gd name="T1" fmla="*/ 9 h 19"/>
                <a:gd name="T2" fmla="*/ 7 w 12"/>
                <a:gd name="T3" fmla="*/ 19 h 19"/>
                <a:gd name="T4" fmla="*/ 0 w 12"/>
                <a:gd name="T5" fmla="*/ 11 h 19"/>
                <a:gd name="T6" fmla="*/ 0 w 12"/>
                <a:gd name="T7" fmla="*/ 6 h 19"/>
                <a:gd name="T8" fmla="*/ 4 w 12"/>
                <a:gd name="T9" fmla="*/ 0 h 19"/>
                <a:gd name="T10" fmla="*/ 11 w 12"/>
                <a:gd name="T11" fmla="*/ 4 h 19"/>
                <a:gd name="T12" fmla="*/ 12 w 12"/>
                <a:gd name="T1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9">
                  <a:moveTo>
                    <a:pt x="12" y="9"/>
                  </a:moveTo>
                  <a:cubicBezTo>
                    <a:pt x="12" y="15"/>
                    <a:pt x="10" y="18"/>
                    <a:pt x="7" y="19"/>
                  </a:cubicBezTo>
                  <a:cubicBezTo>
                    <a:pt x="3" y="19"/>
                    <a:pt x="0" y="16"/>
                    <a:pt x="0" y="11"/>
                  </a:cubicBezTo>
                  <a:cubicBezTo>
                    <a:pt x="0" y="9"/>
                    <a:pt x="0" y="8"/>
                    <a:pt x="0" y="6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7" y="0"/>
                    <a:pt x="9" y="1"/>
                    <a:pt x="11" y="4"/>
                  </a:cubicBezTo>
                  <a:cubicBezTo>
                    <a:pt x="11" y="6"/>
                    <a:pt x="12" y="8"/>
                    <a:pt x="12" y="9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300285390"/>
      </p:ext>
    </p:extLst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/>
          <p:cNvGrpSpPr/>
          <p:nvPr/>
        </p:nvGrpSpPr>
        <p:grpSpPr>
          <a:xfrm>
            <a:off x="5746329" y="4143139"/>
            <a:ext cx="2290769" cy="906789"/>
            <a:chOff x="8508022" y="2061983"/>
            <a:chExt cx="1920591" cy="760256"/>
          </a:xfrm>
        </p:grpSpPr>
        <p:sp>
          <p:nvSpPr>
            <p:cNvPr id="43" name="TextBox 42"/>
            <p:cNvSpPr txBox="1"/>
            <p:nvPr/>
          </p:nvSpPr>
          <p:spPr>
            <a:xfrm>
              <a:off x="8508022" y="2061983"/>
              <a:ext cx="903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b="1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Add title</a:t>
              </a:r>
            </a:p>
          </p:txBody>
        </p:sp>
        <p:sp>
          <p:nvSpPr>
            <p:cNvPr id="44" name="Rectangle 43"/>
            <p:cNvSpPr/>
            <p:nvPr/>
          </p:nvSpPr>
          <p:spPr>
            <a:xfrm>
              <a:off x="8508023" y="2365039"/>
              <a:ext cx="1920590" cy="45720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Please paste or enter your text here</a:t>
              </a:r>
              <a:endParaRPr lang="en-GB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5741612" y="5129747"/>
            <a:ext cx="2290769" cy="906789"/>
            <a:chOff x="8508022" y="2061983"/>
            <a:chExt cx="1920591" cy="760256"/>
          </a:xfrm>
        </p:grpSpPr>
        <p:sp>
          <p:nvSpPr>
            <p:cNvPr id="47" name="TextBox 46"/>
            <p:cNvSpPr txBox="1"/>
            <p:nvPr/>
          </p:nvSpPr>
          <p:spPr>
            <a:xfrm>
              <a:off x="8508022" y="2061983"/>
              <a:ext cx="903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b="1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Add title</a:t>
              </a: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508023" y="2365039"/>
              <a:ext cx="1920590" cy="45720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Please paste or enter your text here</a:t>
              </a:r>
              <a:endParaRPr lang="en-GB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8408769" y="4143139"/>
            <a:ext cx="2290769" cy="906789"/>
            <a:chOff x="8508022" y="2061983"/>
            <a:chExt cx="1920591" cy="760256"/>
          </a:xfrm>
        </p:grpSpPr>
        <p:sp>
          <p:nvSpPr>
            <p:cNvPr id="51" name="TextBox 50"/>
            <p:cNvSpPr txBox="1"/>
            <p:nvPr/>
          </p:nvSpPr>
          <p:spPr>
            <a:xfrm>
              <a:off x="8508022" y="2061983"/>
              <a:ext cx="903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b="1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Add title</a:t>
              </a: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8508023" y="2365039"/>
              <a:ext cx="1920590" cy="45720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Please paste or enter your text here</a:t>
              </a:r>
              <a:endParaRPr lang="en-GB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408769" y="5129747"/>
            <a:ext cx="2290769" cy="906789"/>
            <a:chOff x="8508022" y="2061983"/>
            <a:chExt cx="1920591" cy="760256"/>
          </a:xfrm>
        </p:grpSpPr>
        <p:sp>
          <p:nvSpPr>
            <p:cNvPr id="55" name="TextBox 54"/>
            <p:cNvSpPr txBox="1"/>
            <p:nvPr/>
          </p:nvSpPr>
          <p:spPr>
            <a:xfrm>
              <a:off x="8508022" y="2061983"/>
              <a:ext cx="903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b="1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Add title</a:t>
              </a:r>
            </a:p>
          </p:txBody>
        </p:sp>
        <p:sp>
          <p:nvSpPr>
            <p:cNvPr id="56" name="Rectangle 55"/>
            <p:cNvSpPr/>
            <p:nvPr/>
          </p:nvSpPr>
          <p:spPr>
            <a:xfrm>
              <a:off x="8508023" y="2365039"/>
              <a:ext cx="1920590" cy="45720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Please paste or enter your text here</a:t>
              </a:r>
              <a:endParaRPr lang="en-GB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</p:grpSp>
      <p:sp>
        <p:nvSpPr>
          <p:cNvPr id="57" name="Freeform 52"/>
          <p:cNvSpPr>
            <a:spLocks noEditPoints="1"/>
          </p:cNvSpPr>
          <p:nvPr/>
        </p:nvSpPr>
        <p:spPr bwMode="auto">
          <a:xfrm>
            <a:off x="5138905" y="4243481"/>
            <a:ext cx="662397" cy="662397"/>
          </a:xfrm>
          <a:custGeom>
            <a:avLst/>
            <a:gdLst>
              <a:gd name="T0" fmla="*/ 173 w 346"/>
              <a:gd name="T1" fmla="*/ 324 h 346"/>
              <a:gd name="T2" fmla="*/ 201 w 346"/>
              <a:gd name="T3" fmla="*/ 321 h 346"/>
              <a:gd name="T4" fmla="*/ 211 w 346"/>
              <a:gd name="T5" fmla="*/ 345 h 346"/>
              <a:gd name="T6" fmla="*/ 271 w 346"/>
              <a:gd name="T7" fmla="*/ 320 h 346"/>
              <a:gd name="T8" fmla="*/ 260 w 346"/>
              <a:gd name="T9" fmla="*/ 296 h 346"/>
              <a:gd name="T10" fmla="*/ 298 w 346"/>
              <a:gd name="T11" fmla="*/ 258 h 346"/>
              <a:gd name="T12" fmla="*/ 322 w 346"/>
              <a:gd name="T13" fmla="*/ 268 h 346"/>
              <a:gd name="T14" fmla="*/ 346 w 346"/>
              <a:gd name="T15" fmla="*/ 208 h 346"/>
              <a:gd name="T16" fmla="*/ 322 w 346"/>
              <a:gd name="T17" fmla="*/ 198 h 346"/>
              <a:gd name="T18" fmla="*/ 321 w 346"/>
              <a:gd name="T19" fmla="*/ 145 h 346"/>
              <a:gd name="T20" fmla="*/ 345 w 346"/>
              <a:gd name="T21" fmla="*/ 135 h 346"/>
              <a:gd name="T22" fmla="*/ 320 w 346"/>
              <a:gd name="T23" fmla="*/ 75 h 346"/>
              <a:gd name="T24" fmla="*/ 296 w 346"/>
              <a:gd name="T25" fmla="*/ 85 h 346"/>
              <a:gd name="T26" fmla="*/ 258 w 346"/>
              <a:gd name="T27" fmla="*/ 48 h 346"/>
              <a:gd name="T28" fmla="*/ 268 w 346"/>
              <a:gd name="T29" fmla="*/ 24 h 346"/>
              <a:gd name="T30" fmla="*/ 208 w 346"/>
              <a:gd name="T31" fmla="*/ 0 h 346"/>
              <a:gd name="T32" fmla="*/ 198 w 346"/>
              <a:gd name="T33" fmla="*/ 24 h 346"/>
              <a:gd name="T34" fmla="*/ 173 w 346"/>
              <a:gd name="T35" fmla="*/ 22 h 346"/>
              <a:gd name="T36" fmla="*/ 173 w 346"/>
              <a:gd name="T37" fmla="*/ 45 h 346"/>
              <a:gd name="T38" fmla="*/ 291 w 346"/>
              <a:gd name="T39" fmla="*/ 123 h 346"/>
              <a:gd name="T40" fmla="*/ 223 w 346"/>
              <a:gd name="T41" fmla="*/ 291 h 346"/>
              <a:gd name="T42" fmla="*/ 173 w 346"/>
              <a:gd name="T43" fmla="*/ 301 h 346"/>
              <a:gd name="T44" fmla="*/ 173 w 346"/>
              <a:gd name="T45" fmla="*/ 301 h 346"/>
              <a:gd name="T46" fmla="*/ 173 w 346"/>
              <a:gd name="T47" fmla="*/ 324 h 346"/>
              <a:gd name="T48" fmla="*/ 25 w 346"/>
              <a:gd name="T49" fmla="*/ 201 h 346"/>
              <a:gd name="T50" fmla="*/ 0 w 346"/>
              <a:gd name="T51" fmla="*/ 211 h 346"/>
              <a:gd name="T52" fmla="*/ 26 w 346"/>
              <a:gd name="T53" fmla="*/ 271 h 346"/>
              <a:gd name="T54" fmla="*/ 50 w 346"/>
              <a:gd name="T55" fmla="*/ 261 h 346"/>
              <a:gd name="T56" fmla="*/ 88 w 346"/>
              <a:gd name="T57" fmla="*/ 298 h 346"/>
              <a:gd name="T58" fmla="*/ 78 w 346"/>
              <a:gd name="T59" fmla="*/ 322 h 346"/>
              <a:gd name="T60" fmla="*/ 138 w 346"/>
              <a:gd name="T61" fmla="*/ 346 h 346"/>
              <a:gd name="T62" fmla="*/ 148 w 346"/>
              <a:gd name="T63" fmla="*/ 322 h 346"/>
              <a:gd name="T64" fmla="*/ 173 w 346"/>
              <a:gd name="T65" fmla="*/ 324 h 346"/>
              <a:gd name="T66" fmla="*/ 173 w 346"/>
              <a:gd name="T67" fmla="*/ 301 h 346"/>
              <a:gd name="T68" fmla="*/ 55 w 346"/>
              <a:gd name="T69" fmla="*/ 223 h 346"/>
              <a:gd name="T70" fmla="*/ 123 w 346"/>
              <a:gd name="T71" fmla="*/ 55 h 346"/>
              <a:gd name="T72" fmla="*/ 123 w 346"/>
              <a:gd name="T73" fmla="*/ 55 h 346"/>
              <a:gd name="T74" fmla="*/ 173 w 346"/>
              <a:gd name="T75" fmla="*/ 45 h 346"/>
              <a:gd name="T76" fmla="*/ 173 w 346"/>
              <a:gd name="T77" fmla="*/ 45 h 346"/>
              <a:gd name="T78" fmla="*/ 173 w 346"/>
              <a:gd name="T79" fmla="*/ 22 h 346"/>
              <a:gd name="T80" fmla="*/ 145 w 346"/>
              <a:gd name="T81" fmla="*/ 25 h 346"/>
              <a:gd name="T82" fmla="*/ 135 w 346"/>
              <a:gd name="T83" fmla="*/ 1 h 346"/>
              <a:gd name="T84" fmla="*/ 75 w 346"/>
              <a:gd name="T85" fmla="*/ 26 h 346"/>
              <a:gd name="T86" fmla="*/ 85 w 346"/>
              <a:gd name="T87" fmla="*/ 50 h 346"/>
              <a:gd name="T88" fmla="*/ 48 w 346"/>
              <a:gd name="T89" fmla="*/ 88 h 346"/>
              <a:gd name="T90" fmla="*/ 24 w 346"/>
              <a:gd name="T91" fmla="*/ 78 h 346"/>
              <a:gd name="T92" fmla="*/ 0 w 346"/>
              <a:gd name="T93" fmla="*/ 138 h 346"/>
              <a:gd name="T94" fmla="*/ 24 w 346"/>
              <a:gd name="T95" fmla="*/ 148 h 346"/>
              <a:gd name="T96" fmla="*/ 25 w 346"/>
              <a:gd name="T97" fmla="*/ 20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6" h="346">
                <a:moveTo>
                  <a:pt x="173" y="324"/>
                </a:moveTo>
                <a:cubicBezTo>
                  <a:pt x="182" y="324"/>
                  <a:pt x="192" y="323"/>
                  <a:pt x="201" y="321"/>
                </a:cubicBezTo>
                <a:cubicBezTo>
                  <a:pt x="211" y="345"/>
                  <a:pt x="211" y="345"/>
                  <a:pt x="211" y="345"/>
                </a:cubicBezTo>
                <a:cubicBezTo>
                  <a:pt x="271" y="320"/>
                  <a:pt x="271" y="320"/>
                  <a:pt x="271" y="320"/>
                </a:cubicBezTo>
                <a:cubicBezTo>
                  <a:pt x="260" y="296"/>
                  <a:pt x="260" y="296"/>
                  <a:pt x="260" y="296"/>
                </a:cubicBezTo>
                <a:cubicBezTo>
                  <a:pt x="275" y="286"/>
                  <a:pt x="287" y="273"/>
                  <a:pt x="298" y="258"/>
                </a:cubicBezTo>
                <a:cubicBezTo>
                  <a:pt x="322" y="268"/>
                  <a:pt x="322" y="268"/>
                  <a:pt x="322" y="268"/>
                </a:cubicBezTo>
                <a:cubicBezTo>
                  <a:pt x="346" y="208"/>
                  <a:pt x="346" y="208"/>
                  <a:pt x="346" y="208"/>
                </a:cubicBezTo>
                <a:cubicBezTo>
                  <a:pt x="322" y="198"/>
                  <a:pt x="322" y="198"/>
                  <a:pt x="322" y="198"/>
                </a:cubicBezTo>
                <a:cubicBezTo>
                  <a:pt x="325" y="180"/>
                  <a:pt x="324" y="163"/>
                  <a:pt x="321" y="145"/>
                </a:cubicBezTo>
                <a:cubicBezTo>
                  <a:pt x="345" y="135"/>
                  <a:pt x="345" y="135"/>
                  <a:pt x="345" y="135"/>
                </a:cubicBezTo>
                <a:cubicBezTo>
                  <a:pt x="320" y="75"/>
                  <a:pt x="320" y="75"/>
                  <a:pt x="320" y="75"/>
                </a:cubicBezTo>
                <a:cubicBezTo>
                  <a:pt x="296" y="85"/>
                  <a:pt x="296" y="85"/>
                  <a:pt x="296" y="85"/>
                </a:cubicBezTo>
                <a:cubicBezTo>
                  <a:pt x="285" y="71"/>
                  <a:pt x="273" y="58"/>
                  <a:pt x="258" y="48"/>
                </a:cubicBezTo>
                <a:cubicBezTo>
                  <a:pt x="268" y="24"/>
                  <a:pt x="268" y="24"/>
                  <a:pt x="268" y="24"/>
                </a:cubicBezTo>
                <a:cubicBezTo>
                  <a:pt x="208" y="0"/>
                  <a:pt x="208" y="0"/>
                  <a:pt x="208" y="0"/>
                </a:cubicBezTo>
                <a:cubicBezTo>
                  <a:pt x="198" y="24"/>
                  <a:pt x="198" y="24"/>
                  <a:pt x="198" y="24"/>
                </a:cubicBezTo>
                <a:cubicBezTo>
                  <a:pt x="190" y="23"/>
                  <a:pt x="181" y="22"/>
                  <a:pt x="173" y="22"/>
                </a:cubicBezTo>
                <a:cubicBezTo>
                  <a:pt x="173" y="45"/>
                  <a:pt x="173" y="45"/>
                  <a:pt x="173" y="45"/>
                </a:cubicBezTo>
                <a:cubicBezTo>
                  <a:pt x="224" y="45"/>
                  <a:pt x="271" y="75"/>
                  <a:pt x="291" y="123"/>
                </a:cubicBezTo>
                <a:cubicBezTo>
                  <a:pt x="318" y="188"/>
                  <a:pt x="288" y="263"/>
                  <a:pt x="223" y="291"/>
                </a:cubicBezTo>
                <a:cubicBezTo>
                  <a:pt x="207" y="298"/>
                  <a:pt x="190" y="301"/>
                  <a:pt x="173" y="301"/>
                </a:cubicBezTo>
                <a:cubicBezTo>
                  <a:pt x="173" y="301"/>
                  <a:pt x="173" y="301"/>
                  <a:pt x="173" y="301"/>
                </a:cubicBezTo>
                <a:lnTo>
                  <a:pt x="173" y="324"/>
                </a:lnTo>
                <a:close/>
                <a:moveTo>
                  <a:pt x="25" y="201"/>
                </a:moveTo>
                <a:cubicBezTo>
                  <a:pt x="0" y="211"/>
                  <a:pt x="0" y="211"/>
                  <a:pt x="0" y="211"/>
                </a:cubicBezTo>
                <a:cubicBezTo>
                  <a:pt x="26" y="271"/>
                  <a:pt x="26" y="271"/>
                  <a:pt x="26" y="271"/>
                </a:cubicBezTo>
                <a:cubicBezTo>
                  <a:pt x="50" y="261"/>
                  <a:pt x="50" y="261"/>
                  <a:pt x="50" y="261"/>
                </a:cubicBezTo>
                <a:cubicBezTo>
                  <a:pt x="60" y="275"/>
                  <a:pt x="73" y="288"/>
                  <a:pt x="88" y="298"/>
                </a:cubicBezTo>
                <a:cubicBezTo>
                  <a:pt x="78" y="322"/>
                  <a:pt x="78" y="322"/>
                  <a:pt x="78" y="322"/>
                </a:cubicBezTo>
                <a:cubicBezTo>
                  <a:pt x="138" y="346"/>
                  <a:pt x="138" y="346"/>
                  <a:pt x="138" y="346"/>
                </a:cubicBezTo>
                <a:cubicBezTo>
                  <a:pt x="148" y="322"/>
                  <a:pt x="148" y="322"/>
                  <a:pt x="148" y="322"/>
                </a:cubicBezTo>
                <a:cubicBezTo>
                  <a:pt x="156" y="323"/>
                  <a:pt x="164" y="324"/>
                  <a:pt x="173" y="324"/>
                </a:cubicBezTo>
                <a:cubicBezTo>
                  <a:pt x="173" y="301"/>
                  <a:pt x="173" y="301"/>
                  <a:pt x="173" y="301"/>
                </a:cubicBezTo>
                <a:cubicBezTo>
                  <a:pt x="121" y="301"/>
                  <a:pt x="75" y="271"/>
                  <a:pt x="55" y="223"/>
                </a:cubicBezTo>
                <a:cubicBezTo>
                  <a:pt x="27" y="158"/>
                  <a:pt x="58" y="83"/>
                  <a:pt x="123" y="55"/>
                </a:cubicBezTo>
                <a:cubicBezTo>
                  <a:pt x="123" y="55"/>
                  <a:pt x="123" y="55"/>
                  <a:pt x="123" y="55"/>
                </a:cubicBezTo>
                <a:cubicBezTo>
                  <a:pt x="139" y="48"/>
                  <a:pt x="155" y="45"/>
                  <a:pt x="173" y="45"/>
                </a:cubicBezTo>
                <a:cubicBezTo>
                  <a:pt x="173" y="45"/>
                  <a:pt x="173" y="45"/>
                  <a:pt x="173" y="45"/>
                </a:cubicBezTo>
                <a:cubicBezTo>
                  <a:pt x="173" y="22"/>
                  <a:pt x="173" y="22"/>
                  <a:pt x="173" y="22"/>
                </a:cubicBezTo>
                <a:cubicBezTo>
                  <a:pt x="163" y="22"/>
                  <a:pt x="154" y="23"/>
                  <a:pt x="145" y="25"/>
                </a:cubicBezTo>
                <a:cubicBezTo>
                  <a:pt x="135" y="1"/>
                  <a:pt x="135" y="1"/>
                  <a:pt x="135" y="1"/>
                </a:cubicBezTo>
                <a:cubicBezTo>
                  <a:pt x="75" y="26"/>
                  <a:pt x="75" y="26"/>
                  <a:pt x="75" y="26"/>
                </a:cubicBezTo>
                <a:cubicBezTo>
                  <a:pt x="85" y="50"/>
                  <a:pt x="85" y="50"/>
                  <a:pt x="85" y="50"/>
                </a:cubicBezTo>
                <a:cubicBezTo>
                  <a:pt x="71" y="60"/>
                  <a:pt x="58" y="73"/>
                  <a:pt x="48" y="88"/>
                </a:cubicBezTo>
                <a:cubicBezTo>
                  <a:pt x="24" y="78"/>
                  <a:pt x="24" y="78"/>
                  <a:pt x="24" y="78"/>
                </a:cubicBezTo>
                <a:cubicBezTo>
                  <a:pt x="0" y="138"/>
                  <a:pt x="0" y="138"/>
                  <a:pt x="0" y="13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1" y="166"/>
                  <a:pt x="21" y="183"/>
                  <a:pt x="25" y="201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58" name="Freeform 52"/>
          <p:cNvSpPr>
            <a:spLocks noEditPoints="1"/>
          </p:cNvSpPr>
          <p:nvPr/>
        </p:nvSpPr>
        <p:spPr bwMode="auto">
          <a:xfrm>
            <a:off x="7820391" y="4243481"/>
            <a:ext cx="662397" cy="662397"/>
          </a:xfrm>
          <a:custGeom>
            <a:avLst/>
            <a:gdLst>
              <a:gd name="T0" fmla="*/ 173 w 346"/>
              <a:gd name="T1" fmla="*/ 324 h 346"/>
              <a:gd name="T2" fmla="*/ 201 w 346"/>
              <a:gd name="T3" fmla="*/ 321 h 346"/>
              <a:gd name="T4" fmla="*/ 211 w 346"/>
              <a:gd name="T5" fmla="*/ 345 h 346"/>
              <a:gd name="T6" fmla="*/ 271 w 346"/>
              <a:gd name="T7" fmla="*/ 320 h 346"/>
              <a:gd name="T8" fmla="*/ 260 w 346"/>
              <a:gd name="T9" fmla="*/ 296 h 346"/>
              <a:gd name="T10" fmla="*/ 298 w 346"/>
              <a:gd name="T11" fmla="*/ 258 h 346"/>
              <a:gd name="T12" fmla="*/ 322 w 346"/>
              <a:gd name="T13" fmla="*/ 268 h 346"/>
              <a:gd name="T14" fmla="*/ 346 w 346"/>
              <a:gd name="T15" fmla="*/ 208 h 346"/>
              <a:gd name="T16" fmla="*/ 322 w 346"/>
              <a:gd name="T17" fmla="*/ 198 h 346"/>
              <a:gd name="T18" fmla="*/ 321 w 346"/>
              <a:gd name="T19" fmla="*/ 145 h 346"/>
              <a:gd name="T20" fmla="*/ 345 w 346"/>
              <a:gd name="T21" fmla="*/ 135 h 346"/>
              <a:gd name="T22" fmla="*/ 320 w 346"/>
              <a:gd name="T23" fmla="*/ 75 h 346"/>
              <a:gd name="T24" fmla="*/ 296 w 346"/>
              <a:gd name="T25" fmla="*/ 85 h 346"/>
              <a:gd name="T26" fmla="*/ 258 w 346"/>
              <a:gd name="T27" fmla="*/ 48 h 346"/>
              <a:gd name="T28" fmla="*/ 268 w 346"/>
              <a:gd name="T29" fmla="*/ 24 h 346"/>
              <a:gd name="T30" fmla="*/ 208 w 346"/>
              <a:gd name="T31" fmla="*/ 0 h 346"/>
              <a:gd name="T32" fmla="*/ 198 w 346"/>
              <a:gd name="T33" fmla="*/ 24 h 346"/>
              <a:gd name="T34" fmla="*/ 173 w 346"/>
              <a:gd name="T35" fmla="*/ 22 h 346"/>
              <a:gd name="T36" fmla="*/ 173 w 346"/>
              <a:gd name="T37" fmla="*/ 45 h 346"/>
              <a:gd name="T38" fmla="*/ 291 w 346"/>
              <a:gd name="T39" fmla="*/ 123 h 346"/>
              <a:gd name="T40" fmla="*/ 223 w 346"/>
              <a:gd name="T41" fmla="*/ 291 h 346"/>
              <a:gd name="T42" fmla="*/ 173 w 346"/>
              <a:gd name="T43" fmla="*/ 301 h 346"/>
              <a:gd name="T44" fmla="*/ 173 w 346"/>
              <a:gd name="T45" fmla="*/ 301 h 346"/>
              <a:gd name="T46" fmla="*/ 173 w 346"/>
              <a:gd name="T47" fmla="*/ 324 h 346"/>
              <a:gd name="T48" fmla="*/ 25 w 346"/>
              <a:gd name="T49" fmla="*/ 201 h 346"/>
              <a:gd name="T50" fmla="*/ 0 w 346"/>
              <a:gd name="T51" fmla="*/ 211 h 346"/>
              <a:gd name="T52" fmla="*/ 26 w 346"/>
              <a:gd name="T53" fmla="*/ 271 h 346"/>
              <a:gd name="T54" fmla="*/ 50 w 346"/>
              <a:gd name="T55" fmla="*/ 261 h 346"/>
              <a:gd name="T56" fmla="*/ 88 w 346"/>
              <a:gd name="T57" fmla="*/ 298 h 346"/>
              <a:gd name="T58" fmla="*/ 78 w 346"/>
              <a:gd name="T59" fmla="*/ 322 h 346"/>
              <a:gd name="T60" fmla="*/ 138 w 346"/>
              <a:gd name="T61" fmla="*/ 346 h 346"/>
              <a:gd name="T62" fmla="*/ 148 w 346"/>
              <a:gd name="T63" fmla="*/ 322 h 346"/>
              <a:gd name="T64" fmla="*/ 173 w 346"/>
              <a:gd name="T65" fmla="*/ 324 h 346"/>
              <a:gd name="T66" fmla="*/ 173 w 346"/>
              <a:gd name="T67" fmla="*/ 301 h 346"/>
              <a:gd name="T68" fmla="*/ 55 w 346"/>
              <a:gd name="T69" fmla="*/ 223 h 346"/>
              <a:gd name="T70" fmla="*/ 123 w 346"/>
              <a:gd name="T71" fmla="*/ 55 h 346"/>
              <a:gd name="T72" fmla="*/ 123 w 346"/>
              <a:gd name="T73" fmla="*/ 55 h 346"/>
              <a:gd name="T74" fmla="*/ 173 w 346"/>
              <a:gd name="T75" fmla="*/ 45 h 346"/>
              <a:gd name="T76" fmla="*/ 173 w 346"/>
              <a:gd name="T77" fmla="*/ 45 h 346"/>
              <a:gd name="T78" fmla="*/ 173 w 346"/>
              <a:gd name="T79" fmla="*/ 22 h 346"/>
              <a:gd name="T80" fmla="*/ 145 w 346"/>
              <a:gd name="T81" fmla="*/ 25 h 346"/>
              <a:gd name="T82" fmla="*/ 135 w 346"/>
              <a:gd name="T83" fmla="*/ 1 h 346"/>
              <a:gd name="T84" fmla="*/ 75 w 346"/>
              <a:gd name="T85" fmla="*/ 26 h 346"/>
              <a:gd name="T86" fmla="*/ 85 w 346"/>
              <a:gd name="T87" fmla="*/ 50 h 346"/>
              <a:gd name="T88" fmla="*/ 48 w 346"/>
              <a:gd name="T89" fmla="*/ 88 h 346"/>
              <a:gd name="T90" fmla="*/ 24 w 346"/>
              <a:gd name="T91" fmla="*/ 78 h 346"/>
              <a:gd name="T92" fmla="*/ 0 w 346"/>
              <a:gd name="T93" fmla="*/ 138 h 346"/>
              <a:gd name="T94" fmla="*/ 24 w 346"/>
              <a:gd name="T95" fmla="*/ 148 h 346"/>
              <a:gd name="T96" fmla="*/ 25 w 346"/>
              <a:gd name="T97" fmla="*/ 20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6" h="346">
                <a:moveTo>
                  <a:pt x="173" y="324"/>
                </a:moveTo>
                <a:cubicBezTo>
                  <a:pt x="182" y="324"/>
                  <a:pt x="192" y="323"/>
                  <a:pt x="201" y="321"/>
                </a:cubicBezTo>
                <a:cubicBezTo>
                  <a:pt x="211" y="345"/>
                  <a:pt x="211" y="345"/>
                  <a:pt x="211" y="345"/>
                </a:cubicBezTo>
                <a:cubicBezTo>
                  <a:pt x="271" y="320"/>
                  <a:pt x="271" y="320"/>
                  <a:pt x="271" y="320"/>
                </a:cubicBezTo>
                <a:cubicBezTo>
                  <a:pt x="260" y="296"/>
                  <a:pt x="260" y="296"/>
                  <a:pt x="260" y="296"/>
                </a:cubicBezTo>
                <a:cubicBezTo>
                  <a:pt x="275" y="286"/>
                  <a:pt x="287" y="273"/>
                  <a:pt x="298" y="258"/>
                </a:cubicBezTo>
                <a:cubicBezTo>
                  <a:pt x="322" y="268"/>
                  <a:pt x="322" y="268"/>
                  <a:pt x="322" y="268"/>
                </a:cubicBezTo>
                <a:cubicBezTo>
                  <a:pt x="346" y="208"/>
                  <a:pt x="346" y="208"/>
                  <a:pt x="346" y="208"/>
                </a:cubicBezTo>
                <a:cubicBezTo>
                  <a:pt x="322" y="198"/>
                  <a:pt x="322" y="198"/>
                  <a:pt x="322" y="198"/>
                </a:cubicBezTo>
                <a:cubicBezTo>
                  <a:pt x="325" y="180"/>
                  <a:pt x="324" y="163"/>
                  <a:pt x="321" y="145"/>
                </a:cubicBezTo>
                <a:cubicBezTo>
                  <a:pt x="345" y="135"/>
                  <a:pt x="345" y="135"/>
                  <a:pt x="345" y="135"/>
                </a:cubicBezTo>
                <a:cubicBezTo>
                  <a:pt x="320" y="75"/>
                  <a:pt x="320" y="75"/>
                  <a:pt x="320" y="75"/>
                </a:cubicBezTo>
                <a:cubicBezTo>
                  <a:pt x="296" y="85"/>
                  <a:pt x="296" y="85"/>
                  <a:pt x="296" y="85"/>
                </a:cubicBezTo>
                <a:cubicBezTo>
                  <a:pt x="285" y="71"/>
                  <a:pt x="273" y="58"/>
                  <a:pt x="258" y="48"/>
                </a:cubicBezTo>
                <a:cubicBezTo>
                  <a:pt x="268" y="24"/>
                  <a:pt x="268" y="24"/>
                  <a:pt x="268" y="24"/>
                </a:cubicBezTo>
                <a:cubicBezTo>
                  <a:pt x="208" y="0"/>
                  <a:pt x="208" y="0"/>
                  <a:pt x="208" y="0"/>
                </a:cubicBezTo>
                <a:cubicBezTo>
                  <a:pt x="198" y="24"/>
                  <a:pt x="198" y="24"/>
                  <a:pt x="198" y="24"/>
                </a:cubicBezTo>
                <a:cubicBezTo>
                  <a:pt x="190" y="23"/>
                  <a:pt x="181" y="22"/>
                  <a:pt x="173" y="22"/>
                </a:cubicBezTo>
                <a:cubicBezTo>
                  <a:pt x="173" y="45"/>
                  <a:pt x="173" y="45"/>
                  <a:pt x="173" y="45"/>
                </a:cubicBezTo>
                <a:cubicBezTo>
                  <a:pt x="224" y="45"/>
                  <a:pt x="271" y="75"/>
                  <a:pt x="291" y="123"/>
                </a:cubicBezTo>
                <a:cubicBezTo>
                  <a:pt x="318" y="188"/>
                  <a:pt x="288" y="263"/>
                  <a:pt x="223" y="291"/>
                </a:cubicBezTo>
                <a:cubicBezTo>
                  <a:pt x="207" y="298"/>
                  <a:pt x="190" y="301"/>
                  <a:pt x="173" y="301"/>
                </a:cubicBezTo>
                <a:cubicBezTo>
                  <a:pt x="173" y="301"/>
                  <a:pt x="173" y="301"/>
                  <a:pt x="173" y="301"/>
                </a:cubicBezTo>
                <a:lnTo>
                  <a:pt x="173" y="324"/>
                </a:lnTo>
                <a:close/>
                <a:moveTo>
                  <a:pt x="25" y="201"/>
                </a:moveTo>
                <a:cubicBezTo>
                  <a:pt x="0" y="211"/>
                  <a:pt x="0" y="211"/>
                  <a:pt x="0" y="211"/>
                </a:cubicBezTo>
                <a:cubicBezTo>
                  <a:pt x="26" y="271"/>
                  <a:pt x="26" y="271"/>
                  <a:pt x="26" y="271"/>
                </a:cubicBezTo>
                <a:cubicBezTo>
                  <a:pt x="50" y="261"/>
                  <a:pt x="50" y="261"/>
                  <a:pt x="50" y="261"/>
                </a:cubicBezTo>
                <a:cubicBezTo>
                  <a:pt x="60" y="275"/>
                  <a:pt x="73" y="288"/>
                  <a:pt x="88" y="298"/>
                </a:cubicBezTo>
                <a:cubicBezTo>
                  <a:pt x="78" y="322"/>
                  <a:pt x="78" y="322"/>
                  <a:pt x="78" y="322"/>
                </a:cubicBezTo>
                <a:cubicBezTo>
                  <a:pt x="138" y="346"/>
                  <a:pt x="138" y="346"/>
                  <a:pt x="138" y="346"/>
                </a:cubicBezTo>
                <a:cubicBezTo>
                  <a:pt x="148" y="322"/>
                  <a:pt x="148" y="322"/>
                  <a:pt x="148" y="322"/>
                </a:cubicBezTo>
                <a:cubicBezTo>
                  <a:pt x="156" y="323"/>
                  <a:pt x="164" y="324"/>
                  <a:pt x="173" y="324"/>
                </a:cubicBezTo>
                <a:cubicBezTo>
                  <a:pt x="173" y="301"/>
                  <a:pt x="173" y="301"/>
                  <a:pt x="173" y="301"/>
                </a:cubicBezTo>
                <a:cubicBezTo>
                  <a:pt x="121" y="301"/>
                  <a:pt x="75" y="271"/>
                  <a:pt x="55" y="223"/>
                </a:cubicBezTo>
                <a:cubicBezTo>
                  <a:pt x="27" y="158"/>
                  <a:pt x="58" y="83"/>
                  <a:pt x="123" y="55"/>
                </a:cubicBezTo>
                <a:cubicBezTo>
                  <a:pt x="123" y="55"/>
                  <a:pt x="123" y="55"/>
                  <a:pt x="123" y="55"/>
                </a:cubicBezTo>
                <a:cubicBezTo>
                  <a:pt x="139" y="48"/>
                  <a:pt x="155" y="45"/>
                  <a:pt x="173" y="45"/>
                </a:cubicBezTo>
                <a:cubicBezTo>
                  <a:pt x="173" y="45"/>
                  <a:pt x="173" y="45"/>
                  <a:pt x="173" y="45"/>
                </a:cubicBezTo>
                <a:cubicBezTo>
                  <a:pt x="173" y="22"/>
                  <a:pt x="173" y="22"/>
                  <a:pt x="173" y="22"/>
                </a:cubicBezTo>
                <a:cubicBezTo>
                  <a:pt x="163" y="22"/>
                  <a:pt x="154" y="23"/>
                  <a:pt x="145" y="25"/>
                </a:cubicBezTo>
                <a:cubicBezTo>
                  <a:pt x="135" y="1"/>
                  <a:pt x="135" y="1"/>
                  <a:pt x="135" y="1"/>
                </a:cubicBezTo>
                <a:cubicBezTo>
                  <a:pt x="75" y="26"/>
                  <a:pt x="75" y="26"/>
                  <a:pt x="75" y="26"/>
                </a:cubicBezTo>
                <a:cubicBezTo>
                  <a:pt x="85" y="50"/>
                  <a:pt x="85" y="50"/>
                  <a:pt x="85" y="50"/>
                </a:cubicBezTo>
                <a:cubicBezTo>
                  <a:pt x="71" y="60"/>
                  <a:pt x="58" y="73"/>
                  <a:pt x="48" y="88"/>
                </a:cubicBezTo>
                <a:cubicBezTo>
                  <a:pt x="24" y="78"/>
                  <a:pt x="24" y="78"/>
                  <a:pt x="24" y="78"/>
                </a:cubicBezTo>
                <a:cubicBezTo>
                  <a:pt x="0" y="138"/>
                  <a:pt x="0" y="138"/>
                  <a:pt x="0" y="13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1" y="166"/>
                  <a:pt x="21" y="183"/>
                  <a:pt x="25" y="201"/>
                </a:cubicBezTo>
                <a:close/>
              </a:path>
            </a:pathLst>
          </a:custGeom>
          <a:solidFill>
            <a:srgbClr val="F19EC2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59" name="Freeform 52"/>
          <p:cNvSpPr>
            <a:spLocks noEditPoints="1"/>
          </p:cNvSpPr>
          <p:nvPr/>
        </p:nvSpPr>
        <p:spPr bwMode="auto">
          <a:xfrm>
            <a:off x="5138905" y="5234870"/>
            <a:ext cx="662397" cy="662397"/>
          </a:xfrm>
          <a:custGeom>
            <a:avLst/>
            <a:gdLst>
              <a:gd name="T0" fmla="*/ 173 w 346"/>
              <a:gd name="T1" fmla="*/ 324 h 346"/>
              <a:gd name="T2" fmla="*/ 201 w 346"/>
              <a:gd name="T3" fmla="*/ 321 h 346"/>
              <a:gd name="T4" fmla="*/ 211 w 346"/>
              <a:gd name="T5" fmla="*/ 345 h 346"/>
              <a:gd name="T6" fmla="*/ 271 w 346"/>
              <a:gd name="T7" fmla="*/ 320 h 346"/>
              <a:gd name="T8" fmla="*/ 260 w 346"/>
              <a:gd name="T9" fmla="*/ 296 h 346"/>
              <a:gd name="T10" fmla="*/ 298 w 346"/>
              <a:gd name="T11" fmla="*/ 258 h 346"/>
              <a:gd name="T12" fmla="*/ 322 w 346"/>
              <a:gd name="T13" fmla="*/ 268 h 346"/>
              <a:gd name="T14" fmla="*/ 346 w 346"/>
              <a:gd name="T15" fmla="*/ 208 h 346"/>
              <a:gd name="T16" fmla="*/ 322 w 346"/>
              <a:gd name="T17" fmla="*/ 198 h 346"/>
              <a:gd name="T18" fmla="*/ 321 w 346"/>
              <a:gd name="T19" fmla="*/ 145 h 346"/>
              <a:gd name="T20" fmla="*/ 345 w 346"/>
              <a:gd name="T21" fmla="*/ 135 h 346"/>
              <a:gd name="T22" fmla="*/ 320 w 346"/>
              <a:gd name="T23" fmla="*/ 75 h 346"/>
              <a:gd name="T24" fmla="*/ 296 w 346"/>
              <a:gd name="T25" fmla="*/ 85 h 346"/>
              <a:gd name="T26" fmla="*/ 258 w 346"/>
              <a:gd name="T27" fmla="*/ 48 h 346"/>
              <a:gd name="T28" fmla="*/ 268 w 346"/>
              <a:gd name="T29" fmla="*/ 24 h 346"/>
              <a:gd name="T30" fmla="*/ 208 w 346"/>
              <a:gd name="T31" fmla="*/ 0 h 346"/>
              <a:gd name="T32" fmla="*/ 198 w 346"/>
              <a:gd name="T33" fmla="*/ 24 h 346"/>
              <a:gd name="T34" fmla="*/ 173 w 346"/>
              <a:gd name="T35" fmla="*/ 22 h 346"/>
              <a:gd name="T36" fmla="*/ 173 w 346"/>
              <a:gd name="T37" fmla="*/ 45 h 346"/>
              <a:gd name="T38" fmla="*/ 291 w 346"/>
              <a:gd name="T39" fmla="*/ 123 h 346"/>
              <a:gd name="T40" fmla="*/ 223 w 346"/>
              <a:gd name="T41" fmla="*/ 291 h 346"/>
              <a:gd name="T42" fmla="*/ 173 w 346"/>
              <a:gd name="T43" fmla="*/ 301 h 346"/>
              <a:gd name="T44" fmla="*/ 173 w 346"/>
              <a:gd name="T45" fmla="*/ 301 h 346"/>
              <a:gd name="T46" fmla="*/ 173 w 346"/>
              <a:gd name="T47" fmla="*/ 324 h 346"/>
              <a:gd name="T48" fmla="*/ 25 w 346"/>
              <a:gd name="T49" fmla="*/ 201 h 346"/>
              <a:gd name="T50" fmla="*/ 0 w 346"/>
              <a:gd name="T51" fmla="*/ 211 h 346"/>
              <a:gd name="T52" fmla="*/ 26 w 346"/>
              <a:gd name="T53" fmla="*/ 271 h 346"/>
              <a:gd name="T54" fmla="*/ 50 w 346"/>
              <a:gd name="T55" fmla="*/ 261 h 346"/>
              <a:gd name="T56" fmla="*/ 88 w 346"/>
              <a:gd name="T57" fmla="*/ 298 h 346"/>
              <a:gd name="T58" fmla="*/ 78 w 346"/>
              <a:gd name="T59" fmla="*/ 322 h 346"/>
              <a:gd name="T60" fmla="*/ 138 w 346"/>
              <a:gd name="T61" fmla="*/ 346 h 346"/>
              <a:gd name="T62" fmla="*/ 148 w 346"/>
              <a:gd name="T63" fmla="*/ 322 h 346"/>
              <a:gd name="T64" fmla="*/ 173 w 346"/>
              <a:gd name="T65" fmla="*/ 324 h 346"/>
              <a:gd name="T66" fmla="*/ 173 w 346"/>
              <a:gd name="T67" fmla="*/ 301 h 346"/>
              <a:gd name="T68" fmla="*/ 55 w 346"/>
              <a:gd name="T69" fmla="*/ 223 h 346"/>
              <a:gd name="T70" fmla="*/ 123 w 346"/>
              <a:gd name="T71" fmla="*/ 55 h 346"/>
              <a:gd name="T72" fmla="*/ 123 w 346"/>
              <a:gd name="T73" fmla="*/ 55 h 346"/>
              <a:gd name="T74" fmla="*/ 173 w 346"/>
              <a:gd name="T75" fmla="*/ 45 h 346"/>
              <a:gd name="T76" fmla="*/ 173 w 346"/>
              <a:gd name="T77" fmla="*/ 45 h 346"/>
              <a:gd name="T78" fmla="*/ 173 w 346"/>
              <a:gd name="T79" fmla="*/ 22 h 346"/>
              <a:gd name="T80" fmla="*/ 145 w 346"/>
              <a:gd name="T81" fmla="*/ 25 h 346"/>
              <a:gd name="T82" fmla="*/ 135 w 346"/>
              <a:gd name="T83" fmla="*/ 1 h 346"/>
              <a:gd name="T84" fmla="*/ 75 w 346"/>
              <a:gd name="T85" fmla="*/ 26 h 346"/>
              <a:gd name="T86" fmla="*/ 85 w 346"/>
              <a:gd name="T87" fmla="*/ 50 h 346"/>
              <a:gd name="T88" fmla="*/ 48 w 346"/>
              <a:gd name="T89" fmla="*/ 88 h 346"/>
              <a:gd name="T90" fmla="*/ 24 w 346"/>
              <a:gd name="T91" fmla="*/ 78 h 346"/>
              <a:gd name="T92" fmla="*/ 0 w 346"/>
              <a:gd name="T93" fmla="*/ 138 h 346"/>
              <a:gd name="T94" fmla="*/ 24 w 346"/>
              <a:gd name="T95" fmla="*/ 148 h 346"/>
              <a:gd name="T96" fmla="*/ 25 w 346"/>
              <a:gd name="T97" fmla="*/ 20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6" h="346">
                <a:moveTo>
                  <a:pt x="173" y="324"/>
                </a:moveTo>
                <a:cubicBezTo>
                  <a:pt x="182" y="324"/>
                  <a:pt x="192" y="323"/>
                  <a:pt x="201" y="321"/>
                </a:cubicBezTo>
                <a:cubicBezTo>
                  <a:pt x="211" y="345"/>
                  <a:pt x="211" y="345"/>
                  <a:pt x="211" y="345"/>
                </a:cubicBezTo>
                <a:cubicBezTo>
                  <a:pt x="271" y="320"/>
                  <a:pt x="271" y="320"/>
                  <a:pt x="271" y="320"/>
                </a:cubicBezTo>
                <a:cubicBezTo>
                  <a:pt x="260" y="296"/>
                  <a:pt x="260" y="296"/>
                  <a:pt x="260" y="296"/>
                </a:cubicBezTo>
                <a:cubicBezTo>
                  <a:pt x="275" y="286"/>
                  <a:pt x="287" y="273"/>
                  <a:pt x="298" y="258"/>
                </a:cubicBezTo>
                <a:cubicBezTo>
                  <a:pt x="322" y="268"/>
                  <a:pt x="322" y="268"/>
                  <a:pt x="322" y="268"/>
                </a:cubicBezTo>
                <a:cubicBezTo>
                  <a:pt x="346" y="208"/>
                  <a:pt x="346" y="208"/>
                  <a:pt x="346" y="208"/>
                </a:cubicBezTo>
                <a:cubicBezTo>
                  <a:pt x="322" y="198"/>
                  <a:pt x="322" y="198"/>
                  <a:pt x="322" y="198"/>
                </a:cubicBezTo>
                <a:cubicBezTo>
                  <a:pt x="325" y="180"/>
                  <a:pt x="324" y="163"/>
                  <a:pt x="321" y="145"/>
                </a:cubicBezTo>
                <a:cubicBezTo>
                  <a:pt x="345" y="135"/>
                  <a:pt x="345" y="135"/>
                  <a:pt x="345" y="135"/>
                </a:cubicBezTo>
                <a:cubicBezTo>
                  <a:pt x="320" y="75"/>
                  <a:pt x="320" y="75"/>
                  <a:pt x="320" y="75"/>
                </a:cubicBezTo>
                <a:cubicBezTo>
                  <a:pt x="296" y="85"/>
                  <a:pt x="296" y="85"/>
                  <a:pt x="296" y="85"/>
                </a:cubicBezTo>
                <a:cubicBezTo>
                  <a:pt x="285" y="71"/>
                  <a:pt x="273" y="58"/>
                  <a:pt x="258" y="48"/>
                </a:cubicBezTo>
                <a:cubicBezTo>
                  <a:pt x="268" y="24"/>
                  <a:pt x="268" y="24"/>
                  <a:pt x="268" y="24"/>
                </a:cubicBezTo>
                <a:cubicBezTo>
                  <a:pt x="208" y="0"/>
                  <a:pt x="208" y="0"/>
                  <a:pt x="208" y="0"/>
                </a:cubicBezTo>
                <a:cubicBezTo>
                  <a:pt x="198" y="24"/>
                  <a:pt x="198" y="24"/>
                  <a:pt x="198" y="24"/>
                </a:cubicBezTo>
                <a:cubicBezTo>
                  <a:pt x="190" y="23"/>
                  <a:pt x="181" y="22"/>
                  <a:pt x="173" y="22"/>
                </a:cubicBezTo>
                <a:cubicBezTo>
                  <a:pt x="173" y="45"/>
                  <a:pt x="173" y="45"/>
                  <a:pt x="173" y="45"/>
                </a:cubicBezTo>
                <a:cubicBezTo>
                  <a:pt x="224" y="45"/>
                  <a:pt x="271" y="75"/>
                  <a:pt x="291" y="123"/>
                </a:cubicBezTo>
                <a:cubicBezTo>
                  <a:pt x="318" y="188"/>
                  <a:pt x="288" y="263"/>
                  <a:pt x="223" y="291"/>
                </a:cubicBezTo>
                <a:cubicBezTo>
                  <a:pt x="207" y="298"/>
                  <a:pt x="190" y="301"/>
                  <a:pt x="173" y="301"/>
                </a:cubicBezTo>
                <a:cubicBezTo>
                  <a:pt x="173" y="301"/>
                  <a:pt x="173" y="301"/>
                  <a:pt x="173" y="301"/>
                </a:cubicBezTo>
                <a:lnTo>
                  <a:pt x="173" y="324"/>
                </a:lnTo>
                <a:close/>
                <a:moveTo>
                  <a:pt x="25" y="201"/>
                </a:moveTo>
                <a:cubicBezTo>
                  <a:pt x="0" y="211"/>
                  <a:pt x="0" y="211"/>
                  <a:pt x="0" y="211"/>
                </a:cubicBezTo>
                <a:cubicBezTo>
                  <a:pt x="26" y="271"/>
                  <a:pt x="26" y="271"/>
                  <a:pt x="26" y="271"/>
                </a:cubicBezTo>
                <a:cubicBezTo>
                  <a:pt x="50" y="261"/>
                  <a:pt x="50" y="261"/>
                  <a:pt x="50" y="261"/>
                </a:cubicBezTo>
                <a:cubicBezTo>
                  <a:pt x="60" y="275"/>
                  <a:pt x="73" y="288"/>
                  <a:pt x="88" y="298"/>
                </a:cubicBezTo>
                <a:cubicBezTo>
                  <a:pt x="78" y="322"/>
                  <a:pt x="78" y="322"/>
                  <a:pt x="78" y="322"/>
                </a:cubicBezTo>
                <a:cubicBezTo>
                  <a:pt x="138" y="346"/>
                  <a:pt x="138" y="346"/>
                  <a:pt x="138" y="346"/>
                </a:cubicBezTo>
                <a:cubicBezTo>
                  <a:pt x="148" y="322"/>
                  <a:pt x="148" y="322"/>
                  <a:pt x="148" y="322"/>
                </a:cubicBezTo>
                <a:cubicBezTo>
                  <a:pt x="156" y="323"/>
                  <a:pt x="164" y="324"/>
                  <a:pt x="173" y="324"/>
                </a:cubicBezTo>
                <a:cubicBezTo>
                  <a:pt x="173" y="301"/>
                  <a:pt x="173" y="301"/>
                  <a:pt x="173" y="301"/>
                </a:cubicBezTo>
                <a:cubicBezTo>
                  <a:pt x="121" y="301"/>
                  <a:pt x="75" y="271"/>
                  <a:pt x="55" y="223"/>
                </a:cubicBezTo>
                <a:cubicBezTo>
                  <a:pt x="27" y="158"/>
                  <a:pt x="58" y="83"/>
                  <a:pt x="123" y="55"/>
                </a:cubicBezTo>
                <a:cubicBezTo>
                  <a:pt x="123" y="55"/>
                  <a:pt x="123" y="55"/>
                  <a:pt x="123" y="55"/>
                </a:cubicBezTo>
                <a:cubicBezTo>
                  <a:pt x="139" y="48"/>
                  <a:pt x="155" y="45"/>
                  <a:pt x="173" y="45"/>
                </a:cubicBezTo>
                <a:cubicBezTo>
                  <a:pt x="173" y="45"/>
                  <a:pt x="173" y="45"/>
                  <a:pt x="173" y="45"/>
                </a:cubicBezTo>
                <a:cubicBezTo>
                  <a:pt x="173" y="22"/>
                  <a:pt x="173" y="22"/>
                  <a:pt x="173" y="22"/>
                </a:cubicBezTo>
                <a:cubicBezTo>
                  <a:pt x="163" y="22"/>
                  <a:pt x="154" y="23"/>
                  <a:pt x="145" y="25"/>
                </a:cubicBezTo>
                <a:cubicBezTo>
                  <a:pt x="135" y="1"/>
                  <a:pt x="135" y="1"/>
                  <a:pt x="135" y="1"/>
                </a:cubicBezTo>
                <a:cubicBezTo>
                  <a:pt x="75" y="26"/>
                  <a:pt x="75" y="26"/>
                  <a:pt x="75" y="26"/>
                </a:cubicBezTo>
                <a:cubicBezTo>
                  <a:pt x="85" y="50"/>
                  <a:pt x="85" y="50"/>
                  <a:pt x="85" y="50"/>
                </a:cubicBezTo>
                <a:cubicBezTo>
                  <a:pt x="71" y="60"/>
                  <a:pt x="58" y="73"/>
                  <a:pt x="48" y="88"/>
                </a:cubicBezTo>
                <a:cubicBezTo>
                  <a:pt x="24" y="78"/>
                  <a:pt x="24" y="78"/>
                  <a:pt x="24" y="78"/>
                </a:cubicBezTo>
                <a:cubicBezTo>
                  <a:pt x="0" y="138"/>
                  <a:pt x="0" y="138"/>
                  <a:pt x="0" y="13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1" y="166"/>
                  <a:pt x="21" y="183"/>
                  <a:pt x="25" y="201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60" name="Freeform 52"/>
          <p:cNvSpPr>
            <a:spLocks noEditPoints="1"/>
          </p:cNvSpPr>
          <p:nvPr/>
        </p:nvSpPr>
        <p:spPr bwMode="auto">
          <a:xfrm>
            <a:off x="7820391" y="5234870"/>
            <a:ext cx="662397" cy="662397"/>
          </a:xfrm>
          <a:custGeom>
            <a:avLst/>
            <a:gdLst>
              <a:gd name="T0" fmla="*/ 173 w 346"/>
              <a:gd name="T1" fmla="*/ 324 h 346"/>
              <a:gd name="T2" fmla="*/ 201 w 346"/>
              <a:gd name="T3" fmla="*/ 321 h 346"/>
              <a:gd name="T4" fmla="*/ 211 w 346"/>
              <a:gd name="T5" fmla="*/ 345 h 346"/>
              <a:gd name="T6" fmla="*/ 271 w 346"/>
              <a:gd name="T7" fmla="*/ 320 h 346"/>
              <a:gd name="T8" fmla="*/ 260 w 346"/>
              <a:gd name="T9" fmla="*/ 296 h 346"/>
              <a:gd name="T10" fmla="*/ 298 w 346"/>
              <a:gd name="T11" fmla="*/ 258 h 346"/>
              <a:gd name="T12" fmla="*/ 322 w 346"/>
              <a:gd name="T13" fmla="*/ 268 h 346"/>
              <a:gd name="T14" fmla="*/ 346 w 346"/>
              <a:gd name="T15" fmla="*/ 208 h 346"/>
              <a:gd name="T16" fmla="*/ 322 w 346"/>
              <a:gd name="T17" fmla="*/ 198 h 346"/>
              <a:gd name="T18" fmla="*/ 321 w 346"/>
              <a:gd name="T19" fmla="*/ 145 h 346"/>
              <a:gd name="T20" fmla="*/ 345 w 346"/>
              <a:gd name="T21" fmla="*/ 135 h 346"/>
              <a:gd name="T22" fmla="*/ 320 w 346"/>
              <a:gd name="T23" fmla="*/ 75 h 346"/>
              <a:gd name="T24" fmla="*/ 296 w 346"/>
              <a:gd name="T25" fmla="*/ 85 h 346"/>
              <a:gd name="T26" fmla="*/ 258 w 346"/>
              <a:gd name="T27" fmla="*/ 48 h 346"/>
              <a:gd name="T28" fmla="*/ 268 w 346"/>
              <a:gd name="T29" fmla="*/ 24 h 346"/>
              <a:gd name="T30" fmla="*/ 208 w 346"/>
              <a:gd name="T31" fmla="*/ 0 h 346"/>
              <a:gd name="T32" fmla="*/ 198 w 346"/>
              <a:gd name="T33" fmla="*/ 24 h 346"/>
              <a:gd name="T34" fmla="*/ 173 w 346"/>
              <a:gd name="T35" fmla="*/ 22 h 346"/>
              <a:gd name="T36" fmla="*/ 173 w 346"/>
              <a:gd name="T37" fmla="*/ 45 h 346"/>
              <a:gd name="T38" fmla="*/ 291 w 346"/>
              <a:gd name="T39" fmla="*/ 123 h 346"/>
              <a:gd name="T40" fmla="*/ 223 w 346"/>
              <a:gd name="T41" fmla="*/ 291 h 346"/>
              <a:gd name="T42" fmla="*/ 173 w 346"/>
              <a:gd name="T43" fmla="*/ 301 h 346"/>
              <a:gd name="T44" fmla="*/ 173 w 346"/>
              <a:gd name="T45" fmla="*/ 301 h 346"/>
              <a:gd name="T46" fmla="*/ 173 w 346"/>
              <a:gd name="T47" fmla="*/ 324 h 346"/>
              <a:gd name="T48" fmla="*/ 25 w 346"/>
              <a:gd name="T49" fmla="*/ 201 h 346"/>
              <a:gd name="T50" fmla="*/ 0 w 346"/>
              <a:gd name="T51" fmla="*/ 211 h 346"/>
              <a:gd name="T52" fmla="*/ 26 w 346"/>
              <a:gd name="T53" fmla="*/ 271 h 346"/>
              <a:gd name="T54" fmla="*/ 50 w 346"/>
              <a:gd name="T55" fmla="*/ 261 h 346"/>
              <a:gd name="T56" fmla="*/ 88 w 346"/>
              <a:gd name="T57" fmla="*/ 298 h 346"/>
              <a:gd name="T58" fmla="*/ 78 w 346"/>
              <a:gd name="T59" fmla="*/ 322 h 346"/>
              <a:gd name="T60" fmla="*/ 138 w 346"/>
              <a:gd name="T61" fmla="*/ 346 h 346"/>
              <a:gd name="T62" fmla="*/ 148 w 346"/>
              <a:gd name="T63" fmla="*/ 322 h 346"/>
              <a:gd name="T64" fmla="*/ 173 w 346"/>
              <a:gd name="T65" fmla="*/ 324 h 346"/>
              <a:gd name="T66" fmla="*/ 173 w 346"/>
              <a:gd name="T67" fmla="*/ 301 h 346"/>
              <a:gd name="T68" fmla="*/ 55 w 346"/>
              <a:gd name="T69" fmla="*/ 223 h 346"/>
              <a:gd name="T70" fmla="*/ 123 w 346"/>
              <a:gd name="T71" fmla="*/ 55 h 346"/>
              <a:gd name="T72" fmla="*/ 123 w 346"/>
              <a:gd name="T73" fmla="*/ 55 h 346"/>
              <a:gd name="T74" fmla="*/ 173 w 346"/>
              <a:gd name="T75" fmla="*/ 45 h 346"/>
              <a:gd name="T76" fmla="*/ 173 w 346"/>
              <a:gd name="T77" fmla="*/ 45 h 346"/>
              <a:gd name="T78" fmla="*/ 173 w 346"/>
              <a:gd name="T79" fmla="*/ 22 h 346"/>
              <a:gd name="T80" fmla="*/ 145 w 346"/>
              <a:gd name="T81" fmla="*/ 25 h 346"/>
              <a:gd name="T82" fmla="*/ 135 w 346"/>
              <a:gd name="T83" fmla="*/ 1 h 346"/>
              <a:gd name="T84" fmla="*/ 75 w 346"/>
              <a:gd name="T85" fmla="*/ 26 h 346"/>
              <a:gd name="T86" fmla="*/ 85 w 346"/>
              <a:gd name="T87" fmla="*/ 50 h 346"/>
              <a:gd name="T88" fmla="*/ 48 w 346"/>
              <a:gd name="T89" fmla="*/ 88 h 346"/>
              <a:gd name="T90" fmla="*/ 24 w 346"/>
              <a:gd name="T91" fmla="*/ 78 h 346"/>
              <a:gd name="T92" fmla="*/ 0 w 346"/>
              <a:gd name="T93" fmla="*/ 138 h 346"/>
              <a:gd name="T94" fmla="*/ 24 w 346"/>
              <a:gd name="T95" fmla="*/ 148 h 346"/>
              <a:gd name="T96" fmla="*/ 25 w 346"/>
              <a:gd name="T97" fmla="*/ 201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6" h="346">
                <a:moveTo>
                  <a:pt x="173" y="324"/>
                </a:moveTo>
                <a:cubicBezTo>
                  <a:pt x="182" y="324"/>
                  <a:pt x="192" y="323"/>
                  <a:pt x="201" y="321"/>
                </a:cubicBezTo>
                <a:cubicBezTo>
                  <a:pt x="211" y="345"/>
                  <a:pt x="211" y="345"/>
                  <a:pt x="211" y="345"/>
                </a:cubicBezTo>
                <a:cubicBezTo>
                  <a:pt x="271" y="320"/>
                  <a:pt x="271" y="320"/>
                  <a:pt x="271" y="320"/>
                </a:cubicBezTo>
                <a:cubicBezTo>
                  <a:pt x="260" y="296"/>
                  <a:pt x="260" y="296"/>
                  <a:pt x="260" y="296"/>
                </a:cubicBezTo>
                <a:cubicBezTo>
                  <a:pt x="275" y="286"/>
                  <a:pt x="287" y="273"/>
                  <a:pt x="298" y="258"/>
                </a:cubicBezTo>
                <a:cubicBezTo>
                  <a:pt x="322" y="268"/>
                  <a:pt x="322" y="268"/>
                  <a:pt x="322" y="268"/>
                </a:cubicBezTo>
                <a:cubicBezTo>
                  <a:pt x="346" y="208"/>
                  <a:pt x="346" y="208"/>
                  <a:pt x="346" y="208"/>
                </a:cubicBezTo>
                <a:cubicBezTo>
                  <a:pt x="322" y="198"/>
                  <a:pt x="322" y="198"/>
                  <a:pt x="322" y="198"/>
                </a:cubicBezTo>
                <a:cubicBezTo>
                  <a:pt x="325" y="180"/>
                  <a:pt x="324" y="163"/>
                  <a:pt x="321" y="145"/>
                </a:cubicBezTo>
                <a:cubicBezTo>
                  <a:pt x="345" y="135"/>
                  <a:pt x="345" y="135"/>
                  <a:pt x="345" y="135"/>
                </a:cubicBezTo>
                <a:cubicBezTo>
                  <a:pt x="320" y="75"/>
                  <a:pt x="320" y="75"/>
                  <a:pt x="320" y="75"/>
                </a:cubicBezTo>
                <a:cubicBezTo>
                  <a:pt x="296" y="85"/>
                  <a:pt x="296" y="85"/>
                  <a:pt x="296" y="85"/>
                </a:cubicBezTo>
                <a:cubicBezTo>
                  <a:pt x="285" y="71"/>
                  <a:pt x="273" y="58"/>
                  <a:pt x="258" y="48"/>
                </a:cubicBezTo>
                <a:cubicBezTo>
                  <a:pt x="268" y="24"/>
                  <a:pt x="268" y="24"/>
                  <a:pt x="268" y="24"/>
                </a:cubicBezTo>
                <a:cubicBezTo>
                  <a:pt x="208" y="0"/>
                  <a:pt x="208" y="0"/>
                  <a:pt x="208" y="0"/>
                </a:cubicBezTo>
                <a:cubicBezTo>
                  <a:pt x="198" y="24"/>
                  <a:pt x="198" y="24"/>
                  <a:pt x="198" y="24"/>
                </a:cubicBezTo>
                <a:cubicBezTo>
                  <a:pt x="190" y="23"/>
                  <a:pt x="181" y="22"/>
                  <a:pt x="173" y="22"/>
                </a:cubicBezTo>
                <a:cubicBezTo>
                  <a:pt x="173" y="45"/>
                  <a:pt x="173" y="45"/>
                  <a:pt x="173" y="45"/>
                </a:cubicBezTo>
                <a:cubicBezTo>
                  <a:pt x="224" y="45"/>
                  <a:pt x="271" y="75"/>
                  <a:pt x="291" y="123"/>
                </a:cubicBezTo>
                <a:cubicBezTo>
                  <a:pt x="318" y="188"/>
                  <a:pt x="288" y="263"/>
                  <a:pt x="223" y="291"/>
                </a:cubicBezTo>
                <a:cubicBezTo>
                  <a:pt x="207" y="298"/>
                  <a:pt x="190" y="301"/>
                  <a:pt x="173" y="301"/>
                </a:cubicBezTo>
                <a:cubicBezTo>
                  <a:pt x="173" y="301"/>
                  <a:pt x="173" y="301"/>
                  <a:pt x="173" y="301"/>
                </a:cubicBezTo>
                <a:lnTo>
                  <a:pt x="173" y="324"/>
                </a:lnTo>
                <a:close/>
                <a:moveTo>
                  <a:pt x="25" y="201"/>
                </a:moveTo>
                <a:cubicBezTo>
                  <a:pt x="0" y="211"/>
                  <a:pt x="0" y="211"/>
                  <a:pt x="0" y="211"/>
                </a:cubicBezTo>
                <a:cubicBezTo>
                  <a:pt x="26" y="271"/>
                  <a:pt x="26" y="271"/>
                  <a:pt x="26" y="271"/>
                </a:cubicBezTo>
                <a:cubicBezTo>
                  <a:pt x="50" y="261"/>
                  <a:pt x="50" y="261"/>
                  <a:pt x="50" y="261"/>
                </a:cubicBezTo>
                <a:cubicBezTo>
                  <a:pt x="60" y="275"/>
                  <a:pt x="73" y="288"/>
                  <a:pt x="88" y="298"/>
                </a:cubicBezTo>
                <a:cubicBezTo>
                  <a:pt x="78" y="322"/>
                  <a:pt x="78" y="322"/>
                  <a:pt x="78" y="322"/>
                </a:cubicBezTo>
                <a:cubicBezTo>
                  <a:pt x="138" y="346"/>
                  <a:pt x="138" y="346"/>
                  <a:pt x="138" y="346"/>
                </a:cubicBezTo>
                <a:cubicBezTo>
                  <a:pt x="148" y="322"/>
                  <a:pt x="148" y="322"/>
                  <a:pt x="148" y="322"/>
                </a:cubicBezTo>
                <a:cubicBezTo>
                  <a:pt x="156" y="323"/>
                  <a:pt x="164" y="324"/>
                  <a:pt x="173" y="324"/>
                </a:cubicBezTo>
                <a:cubicBezTo>
                  <a:pt x="173" y="301"/>
                  <a:pt x="173" y="301"/>
                  <a:pt x="173" y="301"/>
                </a:cubicBezTo>
                <a:cubicBezTo>
                  <a:pt x="121" y="301"/>
                  <a:pt x="75" y="271"/>
                  <a:pt x="55" y="223"/>
                </a:cubicBezTo>
                <a:cubicBezTo>
                  <a:pt x="27" y="158"/>
                  <a:pt x="58" y="83"/>
                  <a:pt x="123" y="55"/>
                </a:cubicBezTo>
                <a:cubicBezTo>
                  <a:pt x="123" y="55"/>
                  <a:pt x="123" y="55"/>
                  <a:pt x="123" y="55"/>
                </a:cubicBezTo>
                <a:cubicBezTo>
                  <a:pt x="139" y="48"/>
                  <a:pt x="155" y="45"/>
                  <a:pt x="173" y="45"/>
                </a:cubicBezTo>
                <a:cubicBezTo>
                  <a:pt x="173" y="45"/>
                  <a:pt x="173" y="45"/>
                  <a:pt x="173" y="45"/>
                </a:cubicBezTo>
                <a:cubicBezTo>
                  <a:pt x="173" y="22"/>
                  <a:pt x="173" y="22"/>
                  <a:pt x="173" y="22"/>
                </a:cubicBezTo>
                <a:cubicBezTo>
                  <a:pt x="163" y="22"/>
                  <a:pt x="154" y="23"/>
                  <a:pt x="145" y="25"/>
                </a:cubicBezTo>
                <a:cubicBezTo>
                  <a:pt x="135" y="1"/>
                  <a:pt x="135" y="1"/>
                  <a:pt x="135" y="1"/>
                </a:cubicBezTo>
                <a:cubicBezTo>
                  <a:pt x="75" y="26"/>
                  <a:pt x="75" y="26"/>
                  <a:pt x="75" y="26"/>
                </a:cubicBezTo>
                <a:cubicBezTo>
                  <a:pt x="85" y="50"/>
                  <a:pt x="85" y="50"/>
                  <a:pt x="85" y="50"/>
                </a:cubicBezTo>
                <a:cubicBezTo>
                  <a:pt x="71" y="60"/>
                  <a:pt x="58" y="73"/>
                  <a:pt x="48" y="88"/>
                </a:cubicBezTo>
                <a:cubicBezTo>
                  <a:pt x="24" y="78"/>
                  <a:pt x="24" y="78"/>
                  <a:pt x="24" y="78"/>
                </a:cubicBezTo>
                <a:cubicBezTo>
                  <a:pt x="0" y="138"/>
                  <a:pt x="0" y="138"/>
                  <a:pt x="0" y="13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1" y="166"/>
                  <a:pt x="21" y="183"/>
                  <a:pt x="25" y="201"/>
                </a:cubicBezTo>
                <a:close/>
              </a:path>
            </a:pathLst>
          </a:custGeom>
          <a:solidFill>
            <a:srgbClr val="F19EC2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/>
          <a:p>
            <a:endParaRPr 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grpSp>
        <p:nvGrpSpPr>
          <p:cNvPr id="61" name="Group 60"/>
          <p:cNvGrpSpPr/>
          <p:nvPr/>
        </p:nvGrpSpPr>
        <p:grpSpPr>
          <a:xfrm>
            <a:off x="5267792" y="5401547"/>
            <a:ext cx="336647" cy="294135"/>
            <a:chOff x="6357938" y="3535363"/>
            <a:chExt cx="465138" cy="406400"/>
          </a:xfrm>
          <a:solidFill>
            <a:srgbClr val="E949BB"/>
          </a:solidFill>
        </p:grpSpPr>
        <p:sp>
          <p:nvSpPr>
            <p:cNvPr id="62" name="AutoShape 43"/>
            <p:cNvSpPr/>
            <p:nvPr/>
          </p:nvSpPr>
          <p:spPr bwMode="auto">
            <a:xfrm>
              <a:off x="6357938" y="3535363"/>
              <a:ext cx="465138" cy="3341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951" y="9367"/>
                  </a:moveTo>
                  <a:cubicBezTo>
                    <a:pt x="10901" y="9383"/>
                    <a:pt x="10851" y="9391"/>
                    <a:pt x="10800" y="9391"/>
                  </a:cubicBezTo>
                  <a:cubicBezTo>
                    <a:pt x="10748" y="9391"/>
                    <a:pt x="10698" y="9383"/>
                    <a:pt x="10648" y="9367"/>
                  </a:cubicBezTo>
                  <a:lnTo>
                    <a:pt x="1873" y="6550"/>
                  </a:lnTo>
                  <a:cubicBezTo>
                    <a:pt x="1566" y="6452"/>
                    <a:pt x="1349" y="6072"/>
                    <a:pt x="1349" y="5634"/>
                  </a:cubicBezTo>
                  <a:cubicBezTo>
                    <a:pt x="1349" y="5197"/>
                    <a:pt x="1566" y="4817"/>
                    <a:pt x="1873" y="4719"/>
                  </a:cubicBezTo>
                  <a:lnTo>
                    <a:pt x="10648" y="1902"/>
                  </a:lnTo>
                  <a:cubicBezTo>
                    <a:pt x="10698" y="1886"/>
                    <a:pt x="10748" y="1878"/>
                    <a:pt x="10800" y="1878"/>
                  </a:cubicBezTo>
                  <a:cubicBezTo>
                    <a:pt x="10851" y="1878"/>
                    <a:pt x="10901" y="1886"/>
                    <a:pt x="10951" y="1902"/>
                  </a:cubicBezTo>
                  <a:lnTo>
                    <a:pt x="19726" y="4719"/>
                  </a:lnTo>
                  <a:cubicBezTo>
                    <a:pt x="20033" y="4817"/>
                    <a:pt x="20249" y="5197"/>
                    <a:pt x="20249" y="5634"/>
                  </a:cubicBezTo>
                  <a:cubicBezTo>
                    <a:pt x="20249" y="6072"/>
                    <a:pt x="20033" y="6452"/>
                    <a:pt x="19726" y="6550"/>
                  </a:cubicBezTo>
                  <a:cubicBezTo>
                    <a:pt x="19726" y="6550"/>
                    <a:pt x="10951" y="9367"/>
                    <a:pt x="10951" y="9367"/>
                  </a:cubicBezTo>
                  <a:close/>
                  <a:moveTo>
                    <a:pt x="16874" y="16904"/>
                  </a:moveTo>
                  <a:cubicBezTo>
                    <a:pt x="16874" y="17942"/>
                    <a:pt x="14849" y="19721"/>
                    <a:pt x="10800" y="19721"/>
                  </a:cubicBezTo>
                  <a:cubicBezTo>
                    <a:pt x="6749" y="19721"/>
                    <a:pt x="4724" y="17942"/>
                    <a:pt x="4724" y="16904"/>
                  </a:cubicBezTo>
                  <a:lnTo>
                    <a:pt x="4724" y="9394"/>
                  </a:lnTo>
                  <a:lnTo>
                    <a:pt x="10353" y="11200"/>
                  </a:lnTo>
                  <a:cubicBezTo>
                    <a:pt x="10501" y="11246"/>
                    <a:pt x="10651" y="11269"/>
                    <a:pt x="10800" y="11269"/>
                  </a:cubicBezTo>
                  <a:cubicBezTo>
                    <a:pt x="10949" y="11269"/>
                    <a:pt x="11098" y="11246"/>
                    <a:pt x="11255" y="11198"/>
                  </a:cubicBezTo>
                  <a:lnTo>
                    <a:pt x="16874" y="9394"/>
                  </a:lnTo>
                  <a:cubicBezTo>
                    <a:pt x="16874" y="9394"/>
                    <a:pt x="16874" y="16904"/>
                    <a:pt x="16874" y="16904"/>
                  </a:cubicBezTo>
                  <a:close/>
                  <a:moveTo>
                    <a:pt x="21600" y="5634"/>
                  </a:moveTo>
                  <a:cubicBezTo>
                    <a:pt x="21600" y="4314"/>
                    <a:pt x="20954" y="3185"/>
                    <a:pt x="20030" y="2888"/>
                  </a:cubicBezTo>
                  <a:lnTo>
                    <a:pt x="11246" y="68"/>
                  </a:lnTo>
                  <a:cubicBezTo>
                    <a:pt x="11098" y="22"/>
                    <a:pt x="10949" y="0"/>
                    <a:pt x="10800" y="0"/>
                  </a:cubicBezTo>
                  <a:cubicBezTo>
                    <a:pt x="10651" y="0"/>
                    <a:pt x="10501" y="22"/>
                    <a:pt x="10344" y="71"/>
                  </a:cubicBezTo>
                  <a:lnTo>
                    <a:pt x="1570" y="2888"/>
                  </a:lnTo>
                  <a:cubicBezTo>
                    <a:pt x="645" y="3185"/>
                    <a:pt x="0" y="4314"/>
                    <a:pt x="0" y="5634"/>
                  </a:cubicBezTo>
                  <a:cubicBezTo>
                    <a:pt x="0" y="6955"/>
                    <a:pt x="645" y="8084"/>
                    <a:pt x="1569" y="8380"/>
                  </a:cubicBezTo>
                  <a:lnTo>
                    <a:pt x="3374" y="8960"/>
                  </a:lnTo>
                  <a:lnTo>
                    <a:pt x="3374" y="16904"/>
                  </a:lnTo>
                  <a:cubicBezTo>
                    <a:pt x="3374" y="19397"/>
                    <a:pt x="5425" y="21600"/>
                    <a:pt x="10800" y="21600"/>
                  </a:cubicBezTo>
                  <a:cubicBezTo>
                    <a:pt x="16174" y="21600"/>
                    <a:pt x="18224" y="19397"/>
                    <a:pt x="18224" y="16904"/>
                  </a:cubicBezTo>
                  <a:lnTo>
                    <a:pt x="18224" y="8960"/>
                  </a:lnTo>
                  <a:lnTo>
                    <a:pt x="20030" y="8380"/>
                  </a:lnTo>
                  <a:cubicBezTo>
                    <a:pt x="20954" y="8084"/>
                    <a:pt x="21600" y="6955"/>
                    <a:pt x="21600" y="5634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  <p:sp>
          <p:nvSpPr>
            <p:cNvPr id="63" name="AutoShape 44"/>
            <p:cNvSpPr/>
            <p:nvPr/>
          </p:nvSpPr>
          <p:spPr bwMode="auto">
            <a:xfrm>
              <a:off x="6779419" y="3680619"/>
              <a:ext cx="28575" cy="1595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963"/>
                  </a:moveTo>
                  <a:lnTo>
                    <a:pt x="0" y="19636"/>
                  </a:lnTo>
                  <a:cubicBezTo>
                    <a:pt x="0" y="20721"/>
                    <a:pt x="4841" y="21599"/>
                    <a:pt x="10800" y="21599"/>
                  </a:cubicBezTo>
                  <a:cubicBezTo>
                    <a:pt x="16758" y="21599"/>
                    <a:pt x="21600" y="20721"/>
                    <a:pt x="21600" y="19636"/>
                  </a:cubicBezTo>
                  <a:lnTo>
                    <a:pt x="21600" y="1963"/>
                  </a:lnTo>
                  <a:cubicBezTo>
                    <a:pt x="21600" y="878"/>
                    <a:pt x="16758" y="0"/>
                    <a:pt x="10800" y="0"/>
                  </a:cubicBezTo>
                  <a:cubicBezTo>
                    <a:pt x="4841" y="0"/>
                    <a:pt x="0" y="878"/>
                    <a:pt x="0" y="1963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  <p:sp>
          <p:nvSpPr>
            <p:cNvPr id="64" name="AutoShape 45"/>
            <p:cNvSpPr/>
            <p:nvPr/>
          </p:nvSpPr>
          <p:spPr bwMode="auto">
            <a:xfrm>
              <a:off x="6764338" y="3854450"/>
              <a:ext cx="58738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8" y="0"/>
                    <a:pt x="0" y="10427"/>
                    <a:pt x="0" y="14400"/>
                  </a:cubicBezTo>
                  <a:cubicBezTo>
                    <a:pt x="0" y="18372"/>
                    <a:pt x="4838" y="21599"/>
                    <a:pt x="10800" y="21599"/>
                  </a:cubicBezTo>
                  <a:cubicBezTo>
                    <a:pt x="16761" y="21599"/>
                    <a:pt x="21600" y="18372"/>
                    <a:pt x="21600" y="14400"/>
                  </a:cubicBezTo>
                  <a:cubicBezTo>
                    <a:pt x="21600" y="10427"/>
                    <a:pt x="1676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</p:grpSp>
      <p:grpSp>
        <p:nvGrpSpPr>
          <p:cNvPr id="65" name="Group 64"/>
          <p:cNvGrpSpPr/>
          <p:nvPr/>
        </p:nvGrpSpPr>
        <p:grpSpPr>
          <a:xfrm>
            <a:off x="7962350" y="5375803"/>
            <a:ext cx="336072" cy="336072"/>
            <a:chOff x="8216107" y="2577307"/>
            <a:chExt cx="464344" cy="464344"/>
          </a:xfrm>
          <a:solidFill>
            <a:srgbClr val="F19EC2"/>
          </a:solidFill>
        </p:grpSpPr>
        <p:sp>
          <p:nvSpPr>
            <p:cNvPr id="66" name="AutoShape 52"/>
            <p:cNvSpPr/>
            <p:nvPr/>
          </p:nvSpPr>
          <p:spPr bwMode="auto">
            <a:xfrm>
              <a:off x="8216107" y="2577307"/>
              <a:ext cx="464344" cy="464344"/>
            </a:xfrm>
            <a:custGeom>
              <a:avLst/>
              <a:gdLst>
                <a:gd name="T0" fmla="+- 0 10800 87"/>
                <a:gd name="T1" fmla="*/ T0 w 21426"/>
                <a:gd name="T2" fmla="+- 0 10799 73"/>
                <a:gd name="T3" fmla="*/ 10799 h 21453"/>
                <a:gd name="T4" fmla="+- 0 10800 87"/>
                <a:gd name="T5" fmla="*/ T4 w 21426"/>
                <a:gd name="T6" fmla="+- 0 10799 73"/>
                <a:gd name="T7" fmla="*/ 10799 h 21453"/>
                <a:gd name="T8" fmla="+- 0 10800 87"/>
                <a:gd name="T9" fmla="*/ T8 w 21426"/>
                <a:gd name="T10" fmla="+- 0 10799 73"/>
                <a:gd name="T11" fmla="*/ 10799 h 21453"/>
                <a:gd name="T12" fmla="+- 0 10800 87"/>
                <a:gd name="T13" fmla="*/ T12 w 21426"/>
                <a:gd name="T14" fmla="+- 0 10799 73"/>
                <a:gd name="T15" fmla="*/ 10799 h 2145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26" h="21453">
                  <a:moveTo>
                    <a:pt x="8034" y="20112"/>
                  </a:moveTo>
                  <a:cubicBezTo>
                    <a:pt x="5816" y="17892"/>
                    <a:pt x="3556" y="15628"/>
                    <a:pt x="1338" y="13408"/>
                  </a:cubicBezTo>
                  <a:cubicBezTo>
                    <a:pt x="3241" y="7240"/>
                    <a:pt x="11488" y="7509"/>
                    <a:pt x="13391" y="1341"/>
                  </a:cubicBezTo>
                  <a:cubicBezTo>
                    <a:pt x="15609" y="3560"/>
                    <a:pt x="17869" y="5825"/>
                    <a:pt x="20087" y="8045"/>
                  </a:cubicBezTo>
                  <a:cubicBezTo>
                    <a:pt x="18184" y="14212"/>
                    <a:pt x="9937" y="13944"/>
                    <a:pt x="8034" y="20112"/>
                  </a:cubicBezTo>
                  <a:moveTo>
                    <a:pt x="21034" y="7097"/>
                  </a:moveTo>
                  <a:lnTo>
                    <a:pt x="14338" y="393"/>
                  </a:lnTo>
                  <a:cubicBezTo>
                    <a:pt x="14006" y="60"/>
                    <a:pt x="13525" y="-73"/>
                    <a:pt x="13069" y="39"/>
                  </a:cubicBezTo>
                  <a:cubicBezTo>
                    <a:pt x="12828" y="98"/>
                    <a:pt x="12614" y="222"/>
                    <a:pt x="12444" y="393"/>
                  </a:cubicBezTo>
                  <a:cubicBezTo>
                    <a:pt x="12292" y="545"/>
                    <a:pt x="12177" y="733"/>
                    <a:pt x="12112" y="944"/>
                  </a:cubicBezTo>
                  <a:cubicBezTo>
                    <a:pt x="11808" y="1929"/>
                    <a:pt x="11283" y="2785"/>
                    <a:pt x="10507" y="3562"/>
                  </a:cubicBezTo>
                  <a:cubicBezTo>
                    <a:pt x="9471" y="4598"/>
                    <a:pt x="8121" y="5384"/>
                    <a:pt x="6693" y="6214"/>
                  </a:cubicBezTo>
                  <a:cubicBezTo>
                    <a:pt x="5177" y="7094"/>
                    <a:pt x="3611" y="8006"/>
                    <a:pt x="2328" y="9290"/>
                  </a:cubicBezTo>
                  <a:cubicBezTo>
                    <a:pt x="1237" y="10383"/>
                    <a:pt x="493" y="11600"/>
                    <a:pt x="59" y="13011"/>
                  </a:cubicBezTo>
                  <a:cubicBezTo>
                    <a:pt x="-87" y="13488"/>
                    <a:pt x="40" y="14004"/>
                    <a:pt x="391" y="14356"/>
                  </a:cubicBezTo>
                  <a:lnTo>
                    <a:pt x="7087" y="21060"/>
                  </a:lnTo>
                  <a:cubicBezTo>
                    <a:pt x="7419" y="21393"/>
                    <a:pt x="7900" y="21526"/>
                    <a:pt x="8356" y="21414"/>
                  </a:cubicBezTo>
                  <a:cubicBezTo>
                    <a:pt x="8597" y="21354"/>
                    <a:pt x="8811" y="21231"/>
                    <a:pt x="8981" y="21060"/>
                  </a:cubicBezTo>
                  <a:cubicBezTo>
                    <a:pt x="9133" y="20908"/>
                    <a:pt x="9248" y="20720"/>
                    <a:pt x="9314" y="20508"/>
                  </a:cubicBezTo>
                  <a:cubicBezTo>
                    <a:pt x="9617" y="19523"/>
                    <a:pt x="10142" y="18667"/>
                    <a:pt x="10918" y="17890"/>
                  </a:cubicBezTo>
                  <a:cubicBezTo>
                    <a:pt x="11954" y="16853"/>
                    <a:pt x="13304" y="16069"/>
                    <a:pt x="14733" y="15239"/>
                  </a:cubicBezTo>
                  <a:cubicBezTo>
                    <a:pt x="16248" y="14357"/>
                    <a:pt x="17814" y="13446"/>
                    <a:pt x="19097" y="12162"/>
                  </a:cubicBezTo>
                  <a:cubicBezTo>
                    <a:pt x="20188" y="11070"/>
                    <a:pt x="20932" y="9852"/>
                    <a:pt x="21366" y="8440"/>
                  </a:cubicBezTo>
                  <a:cubicBezTo>
                    <a:pt x="21512" y="7965"/>
                    <a:pt x="21385" y="7448"/>
                    <a:pt x="21034" y="7097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  <p:sp>
          <p:nvSpPr>
            <p:cNvPr id="67" name="AutoShape 53"/>
            <p:cNvSpPr/>
            <p:nvPr/>
          </p:nvSpPr>
          <p:spPr bwMode="auto">
            <a:xfrm>
              <a:off x="8390732" y="2736850"/>
              <a:ext cx="125413" cy="130175"/>
            </a:xfrm>
            <a:custGeom>
              <a:avLst/>
              <a:gdLst>
                <a:gd name="T0" fmla="+- 0 10801 59"/>
                <a:gd name="T1" fmla="*/ T0 w 21484"/>
                <a:gd name="T2" fmla="+- 0 10799 41"/>
                <a:gd name="T3" fmla="*/ 10799 h 21516"/>
                <a:gd name="T4" fmla="+- 0 10801 59"/>
                <a:gd name="T5" fmla="*/ T4 w 21484"/>
                <a:gd name="T6" fmla="+- 0 10799 41"/>
                <a:gd name="T7" fmla="*/ 10799 h 21516"/>
                <a:gd name="T8" fmla="+- 0 10801 59"/>
                <a:gd name="T9" fmla="*/ T8 w 21484"/>
                <a:gd name="T10" fmla="+- 0 10799 41"/>
                <a:gd name="T11" fmla="*/ 10799 h 21516"/>
                <a:gd name="T12" fmla="+- 0 10801 59"/>
                <a:gd name="T13" fmla="*/ T12 w 21484"/>
                <a:gd name="T14" fmla="+- 0 10799 41"/>
                <a:gd name="T15" fmla="*/ 10799 h 2151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84" h="21516">
                  <a:moveTo>
                    <a:pt x="17511" y="14987"/>
                  </a:moveTo>
                  <a:cubicBezTo>
                    <a:pt x="17287" y="15384"/>
                    <a:pt x="17032" y="15740"/>
                    <a:pt x="16731" y="16049"/>
                  </a:cubicBezTo>
                  <a:cubicBezTo>
                    <a:pt x="15340" y="14692"/>
                    <a:pt x="13947" y="13205"/>
                    <a:pt x="12559" y="11675"/>
                  </a:cubicBezTo>
                  <a:cubicBezTo>
                    <a:pt x="12912" y="11521"/>
                    <a:pt x="13287" y="11362"/>
                    <a:pt x="13689" y="11198"/>
                  </a:cubicBezTo>
                  <a:cubicBezTo>
                    <a:pt x="14092" y="11034"/>
                    <a:pt x="14494" y="10927"/>
                    <a:pt x="14895" y="10861"/>
                  </a:cubicBezTo>
                  <a:cubicBezTo>
                    <a:pt x="15308" y="10801"/>
                    <a:pt x="15715" y="10819"/>
                    <a:pt x="16122" y="10913"/>
                  </a:cubicBezTo>
                  <a:cubicBezTo>
                    <a:pt x="16527" y="11011"/>
                    <a:pt x="16909" y="11222"/>
                    <a:pt x="17262" y="11554"/>
                  </a:cubicBezTo>
                  <a:cubicBezTo>
                    <a:pt x="17612" y="11890"/>
                    <a:pt x="17835" y="12244"/>
                    <a:pt x="17923" y="12620"/>
                  </a:cubicBezTo>
                  <a:cubicBezTo>
                    <a:pt x="18020" y="13004"/>
                    <a:pt x="18025" y="13392"/>
                    <a:pt x="17958" y="13789"/>
                  </a:cubicBezTo>
                  <a:cubicBezTo>
                    <a:pt x="17883" y="14187"/>
                    <a:pt x="17738" y="14585"/>
                    <a:pt x="17511" y="14987"/>
                  </a:cubicBezTo>
                  <a:moveTo>
                    <a:pt x="5799" y="10193"/>
                  </a:moveTo>
                  <a:cubicBezTo>
                    <a:pt x="5096" y="10221"/>
                    <a:pt x="4482" y="9996"/>
                    <a:pt x="3946" y="9496"/>
                  </a:cubicBezTo>
                  <a:cubicBezTo>
                    <a:pt x="3717" y="9285"/>
                    <a:pt x="3558" y="9028"/>
                    <a:pt x="3461" y="8724"/>
                  </a:cubicBezTo>
                  <a:cubicBezTo>
                    <a:pt x="3359" y="8420"/>
                    <a:pt x="3326" y="8088"/>
                    <a:pt x="3366" y="7723"/>
                  </a:cubicBezTo>
                  <a:cubicBezTo>
                    <a:pt x="3397" y="7363"/>
                    <a:pt x="3509" y="6989"/>
                    <a:pt x="3703" y="6610"/>
                  </a:cubicBezTo>
                  <a:cubicBezTo>
                    <a:pt x="3889" y="6231"/>
                    <a:pt x="4160" y="5852"/>
                    <a:pt x="4510" y="5487"/>
                  </a:cubicBezTo>
                  <a:cubicBezTo>
                    <a:pt x="5768" y="6694"/>
                    <a:pt x="7022" y="8018"/>
                    <a:pt x="8282" y="9388"/>
                  </a:cubicBezTo>
                  <a:cubicBezTo>
                    <a:pt x="7330" y="9893"/>
                    <a:pt x="6501" y="10164"/>
                    <a:pt x="5799" y="10193"/>
                  </a:cubicBezTo>
                  <a:moveTo>
                    <a:pt x="19678" y="8570"/>
                  </a:moveTo>
                  <a:cubicBezTo>
                    <a:pt x="18868" y="7915"/>
                    <a:pt x="18055" y="7470"/>
                    <a:pt x="17235" y="7250"/>
                  </a:cubicBezTo>
                  <a:cubicBezTo>
                    <a:pt x="16421" y="7031"/>
                    <a:pt x="15603" y="6942"/>
                    <a:pt x="14779" y="6998"/>
                  </a:cubicBezTo>
                  <a:cubicBezTo>
                    <a:pt x="13964" y="7059"/>
                    <a:pt x="13130" y="7236"/>
                    <a:pt x="12296" y="7545"/>
                  </a:cubicBezTo>
                  <a:cubicBezTo>
                    <a:pt x="11462" y="7859"/>
                    <a:pt x="10625" y="8200"/>
                    <a:pt x="9782" y="8593"/>
                  </a:cubicBezTo>
                  <a:cubicBezTo>
                    <a:pt x="8448" y="7115"/>
                    <a:pt x="7114" y="5658"/>
                    <a:pt x="5778" y="4299"/>
                  </a:cubicBezTo>
                  <a:cubicBezTo>
                    <a:pt x="6382" y="3775"/>
                    <a:pt x="6963" y="3509"/>
                    <a:pt x="7526" y="3490"/>
                  </a:cubicBezTo>
                  <a:cubicBezTo>
                    <a:pt x="8088" y="3467"/>
                    <a:pt x="8631" y="3523"/>
                    <a:pt x="9145" y="3649"/>
                  </a:cubicBezTo>
                  <a:cubicBezTo>
                    <a:pt x="9669" y="3775"/>
                    <a:pt x="10149" y="3883"/>
                    <a:pt x="10590" y="3967"/>
                  </a:cubicBezTo>
                  <a:cubicBezTo>
                    <a:pt x="11038" y="4051"/>
                    <a:pt x="11424" y="3958"/>
                    <a:pt x="11765" y="3682"/>
                  </a:cubicBezTo>
                  <a:cubicBezTo>
                    <a:pt x="12123" y="3382"/>
                    <a:pt x="12321" y="2994"/>
                    <a:pt x="12351" y="2526"/>
                  </a:cubicBezTo>
                  <a:cubicBezTo>
                    <a:pt x="12376" y="2054"/>
                    <a:pt x="12189" y="1596"/>
                    <a:pt x="11782" y="1147"/>
                  </a:cubicBezTo>
                  <a:cubicBezTo>
                    <a:pt x="11258" y="569"/>
                    <a:pt x="10630" y="216"/>
                    <a:pt x="9872" y="85"/>
                  </a:cubicBezTo>
                  <a:cubicBezTo>
                    <a:pt x="9126" y="-41"/>
                    <a:pt x="8358" y="-30"/>
                    <a:pt x="7564" y="136"/>
                  </a:cubicBezTo>
                  <a:cubicBezTo>
                    <a:pt x="6780" y="309"/>
                    <a:pt x="6032" y="595"/>
                    <a:pt x="5324" y="997"/>
                  </a:cubicBezTo>
                  <a:cubicBezTo>
                    <a:pt x="4617" y="1399"/>
                    <a:pt x="4048" y="1811"/>
                    <a:pt x="3626" y="2213"/>
                  </a:cubicBezTo>
                  <a:cubicBezTo>
                    <a:pt x="3464" y="2066"/>
                    <a:pt x="3302" y="1918"/>
                    <a:pt x="3141" y="1773"/>
                  </a:cubicBezTo>
                  <a:cubicBezTo>
                    <a:pt x="2963" y="1614"/>
                    <a:pt x="2739" y="1530"/>
                    <a:pt x="2471" y="1535"/>
                  </a:cubicBezTo>
                  <a:cubicBezTo>
                    <a:pt x="2200" y="1535"/>
                    <a:pt x="1977" y="1647"/>
                    <a:pt x="1793" y="1853"/>
                  </a:cubicBezTo>
                  <a:cubicBezTo>
                    <a:pt x="1615" y="2054"/>
                    <a:pt x="1530" y="2288"/>
                    <a:pt x="1565" y="2536"/>
                  </a:cubicBezTo>
                  <a:cubicBezTo>
                    <a:pt x="1589" y="2793"/>
                    <a:pt x="1696" y="2989"/>
                    <a:pt x="1880" y="3139"/>
                  </a:cubicBezTo>
                  <a:cubicBezTo>
                    <a:pt x="2044" y="3270"/>
                    <a:pt x="2203" y="3401"/>
                    <a:pt x="2364" y="3537"/>
                  </a:cubicBezTo>
                  <a:cubicBezTo>
                    <a:pt x="1731" y="4276"/>
                    <a:pt x="1207" y="5094"/>
                    <a:pt x="795" y="5957"/>
                  </a:cubicBezTo>
                  <a:cubicBezTo>
                    <a:pt x="378" y="6820"/>
                    <a:pt x="130" y="7676"/>
                    <a:pt x="37" y="8509"/>
                  </a:cubicBezTo>
                  <a:cubicBezTo>
                    <a:pt x="-59" y="9346"/>
                    <a:pt x="33" y="10113"/>
                    <a:pt x="298" y="10824"/>
                  </a:cubicBezTo>
                  <a:cubicBezTo>
                    <a:pt x="566" y="11540"/>
                    <a:pt x="1056" y="12148"/>
                    <a:pt x="1774" y="12723"/>
                  </a:cubicBezTo>
                  <a:cubicBezTo>
                    <a:pt x="2942" y="13658"/>
                    <a:pt x="4321" y="14056"/>
                    <a:pt x="5915" y="13967"/>
                  </a:cubicBezTo>
                  <a:cubicBezTo>
                    <a:pt x="7507" y="13874"/>
                    <a:pt x="9223" y="13415"/>
                    <a:pt x="11064" y="12461"/>
                  </a:cubicBezTo>
                  <a:cubicBezTo>
                    <a:pt x="12532" y="14093"/>
                    <a:pt x="14002" y="15716"/>
                    <a:pt x="15470" y="17223"/>
                  </a:cubicBezTo>
                  <a:cubicBezTo>
                    <a:pt x="14849" y="17728"/>
                    <a:pt x="14305" y="18018"/>
                    <a:pt x="13826" y="18111"/>
                  </a:cubicBezTo>
                  <a:cubicBezTo>
                    <a:pt x="13344" y="18210"/>
                    <a:pt x="12917" y="18200"/>
                    <a:pt x="12530" y="18088"/>
                  </a:cubicBezTo>
                  <a:cubicBezTo>
                    <a:pt x="12142" y="17971"/>
                    <a:pt x="11782" y="17803"/>
                    <a:pt x="11455" y="17587"/>
                  </a:cubicBezTo>
                  <a:cubicBezTo>
                    <a:pt x="11125" y="17368"/>
                    <a:pt x="10799" y="17181"/>
                    <a:pt x="10474" y="17026"/>
                  </a:cubicBezTo>
                  <a:cubicBezTo>
                    <a:pt x="10154" y="16872"/>
                    <a:pt x="9823" y="16788"/>
                    <a:pt x="9486" y="16783"/>
                  </a:cubicBezTo>
                  <a:cubicBezTo>
                    <a:pt x="9145" y="16778"/>
                    <a:pt x="8785" y="16937"/>
                    <a:pt x="8388" y="17265"/>
                  </a:cubicBezTo>
                  <a:cubicBezTo>
                    <a:pt x="7981" y="17606"/>
                    <a:pt x="7777" y="18004"/>
                    <a:pt x="7777" y="18453"/>
                  </a:cubicBezTo>
                  <a:cubicBezTo>
                    <a:pt x="7777" y="18897"/>
                    <a:pt x="7991" y="19351"/>
                    <a:pt x="8408" y="19809"/>
                  </a:cubicBezTo>
                  <a:cubicBezTo>
                    <a:pt x="8830" y="20268"/>
                    <a:pt x="9379" y="20651"/>
                    <a:pt x="10042" y="20955"/>
                  </a:cubicBezTo>
                  <a:cubicBezTo>
                    <a:pt x="10708" y="21259"/>
                    <a:pt x="11455" y="21451"/>
                    <a:pt x="12279" y="21502"/>
                  </a:cubicBezTo>
                  <a:cubicBezTo>
                    <a:pt x="13103" y="21559"/>
                    <a:pt x="13970" y="21437"/>
                    <a:pt x="14886" y="21109"/>
                  </a:cubicBezTo>
                  <a:cubicBezTo>
                    <a:pt x="15807" y="20787"/>
                    <a:pt x="16721" y="20202"/>
                    <a:pt x="17617" y="19332"/>
                  </a:cubicBezTo>
                  <a:cubicBezTo>
                    <a:pt x="18051" y="19739"/>
                    <a:pt x="18489" y="20127"/>
                    <a:pt x="18921" y="20501"/>
                  </a:cubicBezTo>
                  <a:cubicBezTo>
                    <a:pt x="19107" y="20656"/>
                    <a:pt x="19328" y="20731"/>
                    <a:pt x="19601" y="20712"/>
                  </a:cubicBezTo>
                  <a:cubicBezTo>
                    <a:pt x="19861" y="20703"/>
                    <a:pt x="20090" y="20586"/>
                    <a:pt x="20269" y="20375"/>
                  </a:cubicBezTo>
                  <a:cubicBezTo>
                    <a:pt x="20455" y="20160"/>
                    <a:pt x="20532" y="19921"/>
                    <a:pt x="20503" y="19674"/>
                  </a:cubicBezTo>
                  <a:cubicBezTo>
                    <a:pt x="20477" y="19421"/>
                    <a:pt x="20371" y="19229"/>
                    <a:pt x="20192" y="19089"/>
                  </a:cubicBezTo>
                  <a:cubicBezTo>
                    <a:pt x="19755" y="18752"/>
                    <a:pt x="19321" y="18397"/>
                    <a:pt x="18884" y="18022"/>
                  </a:cubicBezTo>
                  <a:cubicBezTo>
                    <a:pt x="19626" y="17143"/>
                    <a:pt x="20221" y="16217"/>
                    <a:pt x="20664" y="15300"/>
                  </a:cubicBezTo>
                  <a:cubicBezTo>
                    <a:pt x="21103" y="14379"/>
                    <a:pt x="21367" y="13490"/>
                    <a:pt x="21453" y="12667"/>
                  </a:cubicBezTo>
                  <a:cubicBezTo>
                    <a:pt x="21540" y="11839"/>
                    <a:pt x="21439" y="11091"/>
                    <a:pt x="21159" y="10412"/>
                  </a:cubicBezTo>
                  <a:cubicBezTo>
                    <a:pt x="20880" y="9725"/>
                    <a:pt x="20386" y="9135"/>
                    <a:pt x="19678" y="857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  <p:sp>
          <p:nvSpPr>
            <p:cNvPr id="68" name="AutoShape 54"/>
            <p:cNvSpPr/>
            <p:nvPr/>
          </p:nvSpPr>
          <p:spPr bwMode="auto">
            <a:xfrm>
              <a:off x="8375650" y="2896394"/>
              <a:ext cx="70644" cy="73819"/>
            </a:xfrm>
            <a:custGeom>
              <a:avLst/>
              <a:gdLst>
                <a:gd name="T0" fmla="+- 0 10791 197"/>
                <a:gd name="T1" fmla="*/ T0 w 21188"/>
                <a:gd name="T2" fmla="+- 0 10794 193"/>
                <a:gd name="T3" fmla="*/ 10794 h 21203"/>
                <a:gd name="T4" fmla="+- 0 10791 197"/>
                <a:gd name="T5" fmla="*/ T4 w 21188"/>
                <a:gd name="T6" fmla="+- 0 10794 193"/>
                <a:gd name="T7" fmla="*/ 10794 h 21203"/>
                <a:gd name="T8" fmla="+- 0 10791 197"/>
                <a:gd name="T9" fmla="*/ T8 w 21188"/>
                <a:gd name="T10" fmla="+- 0 10794 193"/>
                <a:gd name="T11" fmla="*/ 10794 h 21203"/>
                <a:gd name="T12" fmla="+- 0 10791 197"/>
                <a:gd name="T13" fmla="*/ T12 w 21188"/>
                <a:gd name="T14" fmla="+- 0 10794 193"/>
                <a:gd name="T15" fmla="*/ 10794 h 2120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88" h="21203">
                  <a:moveTo>
                    <a:pt x="17615" y="468"/>
                  </a:moveTo>
                  <a:lnTo>
                    <a:pt x="17606" y="468"/>
                  </a:lnTo>
                  <a:cubicBezTo>
                    <a:pt x="14870" y="2476"/>
                    <a:pt x="12200" y="4590"/>
                    <a:pt x="9727" y="6958"/>
                  </a:cubicBezTo>
                  <a:cubicBezTo>
                    <a:pt x="7348" y="9227"/>
                    <a:pt x="5200" y="11619"/>
                    <a:pt x="3329" y="14060"/>
                  </a:cubicBezTo>
                  <a:lnTo>
                    <a:pt x="341" y="17962"/>
                  </a:lnTo>
                  <a:lnTo>
                    <a:pt x="350" y="17970"/>
                  </a:lnTo>
                  <a:cubicBezTo>
                    <a:pt x="-197" y="18786"/>
                    <a:pt x="-106" y="19880"/>
                    <a:pt x="638" y="20590"/>
                  </a:cubicBezTo>
                  <a:cubicBezTo>
                    <a:pt x="1491" y="21407"/>
                    <a:pt x="2889" y="21407"/>
                    <a:pt x="3746" y="20590"/>
                  </a:cubicBezTo>
                  <a:cubicBezTo>
                    <a:pt x="3877" y="20460"/>
                    <a:pt x="3984" y="20321"/>
                    <a:pt x="4069" y="20174"/>
                  </a:cubicBezTo>
                  <a:lnTo>
                    <a:pt x="6867" y="16517"/>
                  </a:lnTo>
                  <a:cubicBezTo>
                    <a:pt x="8601" y="14255"/>
                    <a:pt x="10606" y="12027"/>
                    <a:pt x="12824" y="9913"/>
                  </a:cubicBezTo>
                  <a:cubicBezTo>
                    <a:pt x="15281" y="7570"/>
                    <a:pt x="17557" y="5758"/>
                    <a:pt x="20329" y="3749"/>
                  </a:cubicBezTo>
                  <a:lnTo>
                    <a:pt x="20321" y="3741"/>
                  </a:lnTo>
                  <a:cubicBezTo>
                    <a:pt x="20400" y="3684"/>
                    <a:pt x="20473" y="3635"/>
                    <a:pt x="20543" y="3570"/>
                  </a:cubicBezTo>
                  <a:cubicBezTo>
                    <a:pt x="21402" y="2753"/>
                    <a:pt x="21402" y="1427"/>
                    <a:pt x="20543" y="606"/>
                  </a:cubicBezTo>
                  <a:cubicBezTo>
                    <a:pt x="19742" y="-161"/>
                    <a:pt x="18472" y="-193"/>
                    <a:pt x="17615" y="468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  <p:sp>
          <p:nvSpPr>
            <p:cNvPr id="69" name="AutoShape 55"/>
            <p:cNvSpPr/>
            <p:nvPr/>
          </p:nvSpPr>
          <p:spPr bwMode="auto">
            <a:xfrm>
              <a:off x="8448675" y="2649538"/>
              <a:ext cx="71438" cy="74613"/>
            </a:xfrm>
            <a:custGeom>
              <a:avLst/>
              <a:gdLst>
                <a:gd name="T0" fmla="+- 0 10803 213"/>
                <a:gd name="T1" fmla="*/ T0 w 21180"/>
                <a:gd name="T2" fmla="+- 0 10801 203"/>
                <a:gd name="T3" fmla="*/ 10801 h 21196"/>
                <a:gd name="T4" fmla="+- 0 10803 213"/>
                <a:gd name="T5" fmla="*/ T4 w 21180"/>
                <a:gd name="T6" fmla="+- 0 10801 203"/>
                <a:gd name="T7" fmla="*/ 10801 h 21196"/>
                <a:gd name="T8" fmla="+- 0 10803 213"/>
                <a:gd name="T9" fmla="*/ T8 w 21180"/>
                <a:gd name="T10" fmla="+- 0 10801 203"/>
                <a:gd name="T11" fmla="*/ 10801 h 21196"/>
                <a:gd name="T12" fmla="+- 0 10803 213"/>
                <a:gd name="T13" fmla="*/ T12 w 21180"/>
                <a:gd name="T14" fmla="+- 0 10801 203"/>
                <a:gd name="T15" fmla="*/ 10801 h 2119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80" h="21196">
                  <a:moveTo>
                    <a:pt x="8372" y="11356"/>
                  </a:moveTo>
                  <a:cubicBezTo>
                    <a:pt x="6122" y="13508"/>
                    <a:pt x="3675" y="15444"/>
                    <a:pt x="1144" y="17292"/>
                  </a:cubicBezTo>
                  <a:cubicBezTo>
                    <a:pt x="963" y="17388"/>
                    <a:pt x="786" y="17493"/>
                    <a:pt x="637" y="17645"/>
                  </a:cubicBezTo>
                  <a:cubicBezTo>
                    <a:pt x="-213" y="18457"/>
                    <a:pt x="-213" y="19774"/>
                    <a:pt x="637" y="20585"/>
                  </a:cubicBezTo>
                  <a:cubicBezTo>
                    <a:pt x="1464" y="21380"/>
                    <a:pt x="2796" y="21397"/>
                    <a:pt x="3652" y="20641"/>
                  </a:cubicBezTo>
                  <a:lnTo>
                    <a:pt x="3665" y="20649"/>
                  </a:lnTo>
                  <a:cubicBezTo>
                    <a:pt x="6364" y="18673"/>
                    <a:pt x="8988" y="16581"/>
                    <a:pt x="11419" y="14263"/>
                  </a:cubicBezTo>
                  <a:cubicBezTo>
                    <a:pt x="13759" y="12030"/>
                    <a:pt x="15873" y="9685"/>
                    <a:pt x="17715" y="7283"/>
                  </a:cubicBezTo>
                  <a:lnTo>
                    <a:pt x="20663" y="3427"/>
                  </a:lnTo>
                  <a:lnTo>
                    <a:pt x="20654" y="3419"/>
                  </a:lnTo>
                  <a:cubicBezTo>
                    <a:pt x="21386" y="2600"/>
                    <a:pt x="21357" y="1379"/>
                    <a:pt x="20541" y="608"/>
                  </a:cubicBezTo>
                  <a:cubicBezTo>
                    <a:pt x="19697" y="-203"/>
                    <a:pt x="18323" y="-203"/>
                    <a:pt x="17468" y="608"/>
                  </a:cubicBezTo>
                  <a:cubicBezTo>
                    <a:pt x="17313" y="760"/>
                    <a:pt x="17197" y="937"/>
                    <a:pt x="17094" y="1114"/>
                  </a:cubicBezTo>
                  <a:lnTo>
                    <a:pt x="14228" y="4857"/>
                  </a:lnTo>
                  <a:cubicBezTo>
                    <a:pt x="12526" y="7090"/>
                    <a:pt x="10552" y="9275"/>
                    <a:pt x="8372" y="11356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8004432" y="4384378"/>
            <a:ext cx="230942" cy="336648"/>
            <a:chOff x="3582988" y="3510757"/>
            <a:chExt cx="319088" cy="465138"/>
          </a:xfrm>
          <a:solidFill>
            <a:srgbClr val="F19EC2"/>
          </a:solidFill>
        </p:grpSpPr>
        <p:sp>
          <p:nvSpPr>
            <p:cNvPr id="71" name="AutoShape 113"/>
            <p:cNvSpPr/>
            <p:nvPr/>
          </p:nvSpPr>
          <p:spPr bwMode="auto">
            <a:xfrm>
              <a:off x="3582988" y="3510757"/>
              <a:ext cx="319088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5386" y="14175"/>
                  </a:moveTo>
                  <a:lnTo>
                    <a:pt x="6223" y="14175"/>
                  </a:lnTo>
                  <a:cubicBezTo>
                    <a:pt x="5734" y="13446"/>
                    <a:pt x="5147" y="12716"/>
                    <a:pt x="4568" y="12003"/>
                  </a:cubicBezTo>
                  <a:cubicBezTo>
                    <a:pt x="3287" y="10427"/>
                    <a:pt x="1963" y="8797"/>
                    <a:pt x="1963" y="7425"/>
                  </a:cubicBezTo>
                  <a:cubicBezTo>
                    <a:pt x="1963" y="4075"/>
                    <a:pt x="5927" y="1350"/>
                    <a:pt x="10800" y="1350"/>
                  </a:cubicBezTo>
                  <a:cubicBezTo>
                    <a:pt x="15672" y="1350"/>
                    <a:pt x="19636" y="4075"/>
                    <a:pt x="19636" y="7425"/>
                  </a:cubicBezTo>
                  <a:cubicBezTo>
                    <a:pt x="19636" y="8787"/>
                    <a:pt x="18312" y="10425"/>
                    <a:pt x="17029" y="12011"/>
                  </a:cubicBezTo>
                  <a:cubicBezTo>
                    <a:pt x="16455" y="12723"/>
                    <a:pt x="15873" y="13449"/>
                    <a:pt x="15386" y="14175"/>
                  </a:cubicBezTo>
                  <a:moveTo>
                    <a:pt x="10800" y="20249"/>
                  </a:moveTo>
                  <a:cubicBezTo>
                    <a:pt x="9805" y="20249"/>
                    <a:pt x="9347" y="20171"/>
                    <a:pt x="8839" y="19406"/>
                  </a:cubicBezTo>
                  <a:lnTo>
                    <a:pt x="13000" y="19048"/>
                  </a:lnTo>
                  <a:cubicBezTo>
                    <a:pt x="12398" y="20164"/>
                    <a:pt x="11959" y="20249"/>
                    <a:pt x="10800" y="20249"/>
                  </a:cubicBezTo>
                  <a:moveTo>
                    <a:pt x="7595" y="16813"/>
                  </a:moveTo>
                  <a:cubicBezTo>
                    <a:pt x="7417" y="16407"/>
                    <a:pt x="7215" y="15978"/>
                    <a:pt x="6991" y="15525"/>
                  </a:cubicBezTo>
                  <a:lnTo>
                    <a:pt x="14616" y="15525"/>
                  </a:lnTo>
                  <a:cubicBezTo>
                    <a:pt x="14496" y="15767"/>
                    <a:pt x="14375" y="16010"/>
                    <a:pt x="14270" y="16239"/>
                  </a:cubicBezTo>
                  <a:cubicBezTo>
                    <a:pt x="14270" y="16239"/>
                    <a:pt x="7595" y="16813"/>
                    <a:pt x="7595" y="16813"/>
                  </a:cubicBezTo>
                  <a:close/>
                  <a:moveTo>
                    <a:pt x="13345" y="18343"/>
                  </a:moveTo>
                  <a:lnTo>
                    <a:pt x="8476" y="18762"/>
                  </a:lnTo>
                  <a:cubicBezTo>
                    <a:pt x="8303" y="18416"/>
                    <a:pt x="8116" y="18011"/>
                    <a:pt x="7890" y="17483"/>
                  </a:cubicBezTo>
                  <a:cubicBezTo>
                    <a:pt x="7887" y="17477"/>
                    <a:pt x="7883" y="17469"/>
                    <a:pt x="7881" y="17462"/>
                  </a:cubicBezTo>
                  <a:lnTo>
                    <a:pt x="13957" y="16941"/>
                  </a:lnTo>
                  <a:cubicBezTo>
                    <a:pt x="13871" y="17140"/>
                    <a:pt x="13778" y="17350"/>
                    <a:pt x="13698" y="17537"/>
                  </a:cubicBezTo>
                  <a:cubicBezTo>
                    <a:pt x="13569" y="17841"/>
                    <a:pt x="13453" y="18104"/>
                    <a:pt x="13345" y="18343"/>
                  </a:cubicBezTo>
                  <a:moveTo>
                    <a:pt x="10800" y="0"/>
                  </a:moveTo>
                  <a:cubicBezTo>
                    <a:pt x="4835" y="0"/>
                    <a:pt x="0" y="3324"/>
                    <a:pt x="0" y="7425"/>
                  </a:cubicBezTo>
                  <a:cubicBezTo>
                    <a:pt x="0" y="10146"/>
                    <a:pt x="3621" y="13029"/>
                    <a:pt x="4939" y="15562"/>
                  </a:cubicBezTo>
                  <a:cubicBezTo>
                    <a:pt x="6906" y="19339"/>
                    <a:pt x="6688" y="21599"/>
                    <a:pt x="10800" y="21599"/>
                  </a:cubicBezTo>
                  <a:cubicBezTo>
                    <a:pt x="14972" y="21599"/>
                    <a:pt x="14692" y="19349"/>
                    <a:pt x="16660" y="15577"/>
                  </a:cubicBezTo>
                  <a:cubicBezTo>
                    <a:pt x="17983" y="13039"/>
                    <a:pt x="21600" y="10124"/>
                    <a:pt x="21600" y="7425"/>
                  </a:cubicBezTo>
                  <a:cubicBezTo>
                    <a:pt x="21600" y="332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  <p:sp>
          <p:nvSpPr>
            <p:cNvPr id="72" name="AutoShape 114"/>
            <p:cNvSpPr/>
            <p:nvPr/>
          </p:nvSpPr>
          <p:spPr bwMode="auto">
            <a:xfrm>
              <a:off x="3655219" y="3583782"/>
              <a:ext cx="94456" cy="9445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938" y="0"/>
                  </a:moveTo>
                  <a:cubicBezTo>
                    <a:pt x="8943" y="0"/>
                    <a:pt x="0" y="8942"/>
                    <a:pt x="0" y="19938"/>
                  </a:cubicBezTo>
                  <a:cubicBezTo>
                    <a:pt x="0" y="20855"/>
                    <a:pt x="743" y="21600"/>
                    <a:pt x="1661" y="21600"/>
                  </a:cubicBezTo>
                  <a:cubicBezTo>
                    <a:pt x="2579" y="21600"/>
                    <a:pt x="3323" y="20855"/>
                    <a:pt x="3323" y="19938"/>
                  </a:cubicBezTo>
                  <a:cubicBezTo>
                    <a:pt x="3323" y="10777"/>
                    <a:pt x="10777" y="3323"/>
                    <a:pt x="19938" y="3323"/>
                  </a:cubicBezTo>
                  <a:cubicBezTo>
                    <a:pt x="20856" y="3323"/>
                    <a:pt x="21600" y="2578"/>
                    <a:pt x="21600" y="1661"/>
                  </a:cubicBezTo>
                  <a:cubicBezTo>
                    <a:pt x="21600" y="744"/>
                    <a:pt x="20856" y="0"/>
                    <a:pt x="19938" y="0"/>
                  </a:cubicBezTo>
                </a:path>
              </a:pathLst>
            </a:custGeom>
            <a:grpFill/>
            <a:ln>
              <a:noFill/>
            </a:ln>
            <a:effectLst/>
          </p:spPr>
          <p:txBody>
            <a:bodyPr lIns="19050" tIns="19050" rIns="19050" bIns="19050" anchor="ctr"/>
            <a:lstStyle/>
            <a:p>
              <a:pPr algn="ctr" defTabSz="2286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500">
                <a:solidFill>
                  <a:srgbClr val="500D08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印品黑体" panose="00000500000000000000" pitchFamily="2" charset="-122"/>
                <a:ea typeface="印品黑体" panose="00000500000000000000" pitchFamily="2" charset="-122"/>
                <a:sym typeface="Gill Sans" charset="0"/>
              </a:endParaRPr>
            </a:p>
          </p:txBody>
        </p:sp>
      </p:grpSp>
      <p:sp>
        <p:nvSpPr>
          <p:cNvPr id="73" name="AutoShape 149"/>
          <p:cNvSpPr/>
          <p:nvPr/>
        </p:nvSpPr>
        <p:spPr bwMode="auto">
          <a:xfrm>
            <a:off x="5277006" y="4416918"/>
            <a:ext cx="336072" cy="24185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6537" y="19720"/>
                </a:moveTo>
                <a:lnTo>
                  <a:pt x="16537" y="19721"/>
                </a:lnTo>
                <a:lnTo>
                  <a:pt x="4387" y="19721"/>
                </a:lnTo>
                <a:cubicBezTo>
                  <a:pt x="2713" y="19720"/>
                  <a:pt x="1350" y="17824"/>
                  <a:pt x="1350" y="15494"/>
                </a:cubicBezTo>
                <a:cubicBezTo>
                  <a:pt x="1350" y="13992"/>
                  <a:pt x="1918" y="12635"/>
                  <a:pt x="2871" y="11862"/>
                </a:cubicBezTo>
                <a:cubicBezTo>
                  <a:pt x="3797" y="11123"/>
                  <a:pt x="3860" y="10975"/>
                  <a:pt x="3472" y="9647"/>
                </a:cubicBezTo>
                <a:cubicBezTo>
                  <a:pt x="3406" y="9374"/>
                  <a:pt x="3375" y="9136"/>
                  <a:pt x="3375" y="8921"/>
                </a:cubicBezTo>
                <a:cubicBezTo>
                  <a:pt x="3375" y="7626"/>
                  <a:pt x="4131" y="6573"/>
                  <a:pt x="5062" y="6573"/>
                </a:cubicBezTo>
                <a:cubicBezTo>
                  <a:pt x="5062" y="6573"/>
                  <a:pt x="5505" y="6529"/>
                  <a:pt x="5976" y="6789"/>
                </a:cubicBezTo>
                <a:cubicBezTo>
                  <a:pt x="6750" y="7219"/>
                  <a:pt x="6834" y="6808"/>
                  <a:pt x="7200" y="5701"/>
                </a:cubicBezTo>
                <a:cubicBezTo>
                  <a:pt x="7974" y="3380"/>
                  <a:pt x="9652" y="1878"/>
                  <a:pt x="11475" y="1878"/>
                </a:cubicBezTo>
                <a:cubicBezTo>
                  <a:pt x="13905" y="1878"/>
                  <a:pt x="15914" y="4435"/>
                  <a:pt x="16148" y="7826"/>
                </a:cubicBezTo>
                <a:cubicBezTo>
                  <a:pt x="16231" y="9171"/>
                  <a:pt x="16231" y="9171"/>
                  <a:pt x="17239" y="9491"/>
                </a:cubicBezTo>
                <a:cubicBezTo>
                  <a:pt x="18984" y="9955"/>
                  <a:pt x="20250" y="12085"/>
                  <a:pt x="20250" y="14555"/>
                </a:cubicBezTo>
                <a:cubicBezTo>
                  <a:pt x="20250" y="17404"/>
                  <a:pt x="18585" y="19720"/>
                  <a:pt x="16537" y="19720"/>
                </a:cubicBezTo>
                <a:moveTo>
                  <a:pt x="17492" y="7647"/>
                </a:moveTo>
                <a:cubicBezTo>
                  <a:pt x="17196" y="3362"/>
                  <a:pt x="14632" y="0"/>
                  <a:pt x="11475" y="0"/>
                </a:cubicBezTo>
                <a:cubicBezTo>
                  <a:pt x="9031" y="0"/>
                  <a:pt x="6939" y="2017"/>
                  <a:pt x="5976" y="4911"/>
                </a:cubicBezTo>
                <a:cubicBezTo>
                  <a:pt x="5685" y="4784"/>
                  <a:pt x="5383" y="4695"/>
                  <a:pt x="5062" y="4695"/>
                </a:cubicBezTo>
                <a:cubicBezTo>
                  <a:pt x="3385" y="4695"/>
                  <a:pt x="2025" y="6589"/>
                  <a:pt x="2025" y="8921"/>
                </a:cubicBezTo>
                <a:cubicBezTo>
                  <a:pt x="2025" y="9385"/>
                  <a:pt x="2092" y="9824"/>
                  <a:pt x="2191" y="10240"/>
                </a:cubicBezTo>
                <a:cubicBezTo>
                  <a:pt x="886" y="11298"/>
                  <a:pt x="0" y="13242"/>
                  <a:pt x="0" y="15494"/>
                </a:cubicBezTo>
                <a:cubicBezTo>
                  <a:pt x="0" y="18866"/>
                  <a:pt x="1964" y="21599"/>
                  <a:pt x="4387" y="21599"/>
                </a:cubicBezTo>
                <a:lnTo>
                  <a:pt x="4387" y="21600"/>
                </a:lnTo>
                <a:lnTo>
                  <a:pt x="16537" y="21600"/>
                </a:lnTo>
                <a:lnTo>
                  <a:pt x="16537" y="21599"/>
                </a:lnTo>
                <a:cubicBezTo>
                  <a:pt x="19334" y="21599"/>
                  <a:pt x="21599" y="18446"/>
                  <a:pt x="21599" y="14555"/>
                </a:cubicBezTo>
                <a:cubicBezTo>
                  <a:pt x="21599" y="11120"/>
                  <a:pt x="19831" y="8269"/>
                  <a:pt x="17492" y="7647"/>
                </a:cubicBezTo>
              </a:path>
            </a:pathLst>
          </a:custGeom>
          <a:solidFill>
            <a:srgbClr val="E949BB"/>
          </a:solidFill>
          <a:ln>
            <a:noFill/>
          </a:ln>
          <a:effectLst/>
        </p:spPr>
        <p:txBody>
          <a:bodyPr lIns="19050" tIns="19050" rIns="19050" bIns="19050" anchor="ctr"/>
          <a:lstStyle/>
          <a:p>
            <a:pPr algn="ctr" defTabSz="228600" fontAlgn="base" hangingPunct="0">
              <a:spcBef>
                <a:spcPct val="0"/>
              </a:spcBef>
              <a:spcAft>
                <a:spcPct val="0"/>
              </a:spcAft>
            </a:pPr>
            <a:endParaRPr lang="en-US" sz="1500">
              <a:solidFill>
                <a:srgbClr val="500D08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印品黑体" panose="00000500000000000000" pitchFamily="2" charset="-122"/>
              <a:ea typeface="印品黑体" panose="00000500000000000000" pitchFamily="2" charset="-122"/>
              <a:sym typeface="Gill Sans" charset="0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5153678" y="2293697"/>
            <a:ext cx="190852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000">
                <a:solidFill>
                  <a:srgbClr val="500D08"/>
                </a:solidFill>
                <a:latin typeface="Work Sans" pitchFamily="2" charset="0"/>
                <a:ea typeface="印品黑体" panose="00000500000000000000" pitchFamily="2" charset="-122"/>
              </a:rPr>
              <a:t>70K</a:t>
            </a:r>
          </a:p>
        </p:txBody>
      </p:sp>
      <p:sp>
        <p:nvSpPr>
          <p:cNvPr id="108" name="Rectangle 107"/>
          <p:cNvSpPr/>
          <p:nvPr/>
        </p:nvSpPr>
        <p:spPr>
          <a:xfrm>
            <a:off x="5341763" y="3219424"/>
            <a:ext cx="495725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  <a:endParaRPr lang="en-GB" sz="1200">
              <a:solidFill>
                <a:srgbClr val="500D08"/>
              </a:solidFill>
              <a:latin typeface="DK Lemon Yellow Sun" panose="02000000000000000000" pitchFamily="50" charset="0"/>
              <a:ea typeface="印品黑体" panose="00000500000000000000" pitchFamily="2" charset="-122"/>
            </a:endParaRPr>
          </a:p>
        </p:txBody>
      </p:sp>
      <p:sp>
        <p:nvSpPr>
          <p:cNvPr id="109" name="Rectangle 108"/>
          <p:cNvSpPr/>
          <p:nvPr/>
        </p:nvSpPr>
        <p:spPr>
          <a:xfrm>
            <a:off x="6739725" y="2444783"/>
            <a:ext cx="441521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  <a:endParaRPr lang="en-GB" sz="1200">
              <a:solidFill>
                <a:srgbClr val="500D08"/>
              </a:solidFill>
              <a:latin typeface="DK Lemon Yellow Sun" panose="02000000000000000000" pitchFamily="50" charset="0"/>
              <a:ea typeface="印品黑体" panose="00000500000000000000" pitchFamily="2" charset="-122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5265217" y="1842221"/>
            <a:ext cx="58285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Click here to add a title</a:t>
            </a:r>
          </a:p>
        </p:txBody>
      </p:sp>
      <p:grpSp>
        <p:nvGrpSpPr>
          <p:cNvPr id="2" name="Grupo 1">
            <a:extLst>
              <a:ext uri="{FF2B5EF4-FFF2-40B4-BE49-F238E27FC236}">
                <a16:creationId xmlns:a16="http://schemas.microsoft.com/office/drawing/2014/main" id="{6107A9AE-FD93-BB17-7E00-0F98EA095251}"/>
              </a:ext>
            </a:extLst>
          </p:cNvPr>
          <p:cNvGrpSpPr/>
          <p:nvPr/>
        </p:nvGrpSpPr>
        <p:grpSpPr>
          <a:xfrm>
            <a:off x="790575" y="1347788"/>
            <a:ext cx="3573463" cy="4927599"/>
            <a:chOff x="790575" y="1347788"/>
            <a:chExt cx="3573463" cy="4927599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790575" y="1347788"/>
              <a:ext cx="3573463" cy="4927599"/>
            </a:xfrm>
            <a:custGeom>
              <a:avLst/>
              <a:gdLst>
                <a:gd name="T0" fmla="*/ 281 w 324"/>
                <a:gd name="T1" fmla="*/ 447 h 448"/>
                <a:gd name="T2" fmla="*/ 138 w 324"/>
                <a:gd name="T3" fmla="*/ 382 h 448"/>
                <a:gd name="T4" fmla="*/ 168 w 324"/>
                <a:gd name="T5" fmla="*/ 338 h 448"/>
                <a:gd name="T6" fmla="*/ 185 w 324"/>
                <a:gd name="T7" fmla="*/ 325 h 448"/>
                <a:gd name="T8" fmla="*/ 181 w 324"/>
                <a:gd name="T9" fmla="*/ 307 h 448"/>
                <a:gd name="T10" fmla="*/ 153 w 324"/>
                <a:gd name="T11" fmla="*/ 235 h 448"/>
                <a:gd name="T12" fmla="*/ 93 w 324"/>
                <a:gd name="T13" fmla="*/ 165 h 448"/>
                <a:gd name="T14" fmla="*/ 101 w 324"/>
                <a:gd name="T15" fmla="*/ 329 h 448"/>
                <a:gd name="T16" fmla="*/ 75 w 324"/>
                <a:gd name="T17" fmla="*/ 275 h 448"/>
                <a:gd name="T18" fmla="*/ 77 w 324"/>
                <a:gd name="T19" fmla="*/ 307 h 448"/>
                <a:gd name="T20" fmla="*/ 56 w 324"/>
                <a:gd name="T21" fmla="*/ 232 h 448"/>
                <a:gd name="T22" fmla="*/ 34 w 324"/>
                <a:gd name="T23" fmla="*/ 103 h 448"/>
                <a:gd name="T24" fmla="*/ 23 w 324"/>
                <a:gd name="T25" fmla="*/ 204 h 448"/>
                <a:gd name="T26" fmla="*/ 0 w 324"/>
                <a:gd name="T27" fmla="*/ 132 h 448"/>
                <a:gd name="T28" fmla="*/ 118 w 324"/>
                <a:gd name="T29" fmla="*/ 87 h 448"/>
                <a:gd name="T30" fmla="*/ 114 w 324"/>
                <a:gd name="T31" fmla="*/ 53 h 448"/>
                <a:gd name="T32" fmla="*/ 131 w 324"/>
                <a:gd name="T33" fmla="*/ 73 h 448"/>
                <a:gd name="T34" fmla="*/ 178 w 324"/>
                <a:gd name="T35" fmla="*/ 54 h 448"/>
                <a:gd name="T36" fmla="*/ 182 w 324"/>
                <a:gd name="T37" fmla="*/ 25 h 448"/>
                <a:gd name="T38" fmla="*/ 197 w 324"/>
                <a:gd name="T39" fmla="*/ 50 h 448"/>
                <a:gd name="T40" fmla="*/ 260 w 324"/>
                <a:gd name="T41" fmla="*/ 30 h 448"/>
                <a:gd name="T42" fmla="*/ 267 w 324"/>
                <a:gd name="T43" fmla="*/ 0 h 448"/>
                <a:gd name="T44" fmla="*/ 269 w 324"/>
                <a:gd name="T45" fmla="*/ 33 h 448"/>
                <a:gd name="T46" fmla="*/ 318 w 324"/>
                <a:gd name="T47" fmla="*/ 99 h 448"/>
                <a:gd name="T48" fmla="*/ 314 w 324"/>
                <a:gd name="T49" fmla="*/ 120 h 448"/>
                <a:gd name="T50" fmla="*/ 302 w 324"/>
                <a:gd name="T51" fmla="*/ 148 h 448"/>
                <a:gd name="T52" fmla="*/ 308 w 324"/>
                <a:gd name="T53" fmla="*/ 171 h 448"/>
                <a:gd name="T54" fmla="*/ 317 w 324"/>
                <a:gd name="T55" fmla="*/ 191 h 448"/>
                <a:gd name="T56" fmla="*/ 318 w 324"/>
                <a:gd name="T57" fmla="*/ 212 h 448"/>
                <a:gd name="T58" fmla="*/ 314 w 324"/>
                <a:gd name="T59" fmla="*/ 229 h 448"/>
                <a:gd name="T60" fmla="*/ 312 w 324"/>
                <a:gd name="T61" fmla="*/ 249 h 448"/>
                <a:gd name="T62" fmla="*/ 295 w 324"/>
                <a:gd name="T63" fmla="*/ 272 h 448"/>
                <a:gd name="T64" fmla="*/ 238 w 324"/>
                <a:gd name="T65" fmla="*/ 276 h 448"/>
                <a:gd name="T66" fmla="*/ 233 w 324"/>
                <a:gd name="T67" fmla="*/ 340 h 448"/>
                <a:gd name="T68" fmla="*/ 276 w 324"/>
                <a:gd name="T69" fmla="*/ 416 h 448"/>
                <a:gd name="T70" fmla="*/ 204 w 324"/>
                <a:gd name="T71" fmla="*/ 244 h 448"/>
                <a:gd name="T72" fmla="*/ 203 w 324"/>
                <a:gd name="T73" fmla="*/ 216 h 448"/>
                <a:gd name="T74" fmla="*/ 200 w 324"/>
                <a:gd name="T75" fmla="*/ 332 h 448"/>
                <a:gd name="T76" fmla="*/ 220 w 324"/>
                <a:gd name="T77" fmla="*/ 332 h 448"/>
                <a:gd name="T78" fmla="*/ 211 w 324"/>
                <a:gd name="T79" fmla="*/ 337 h 448"/>
                <a:gd name="T80" fmla="*/ 197 w 324"/>
                <a:gd name="T81" fmla="*/ 331 h 448"/>
                <a:gd name="T82" fmla="*/ 191 w 324"/>
                <a:gd name="T83" fmla="*/ 336 h 448"/>
                <a:gd name="T84" fmla="*/ 202 w 324"/>
                <a:gd name="T85" fmla="*/ 342 h 448"/>
                <a:gd name="T86" fmla="*/ 214 w 324"/>
                <a:gd name="T87" fmla="*/ 347 h 448"/>
                <a:gd name="T88" fmla="*/ 235 w 324"/>
                <a:gd name="T89" fmla="*/ 356 h 448"/>
                <a:gd name="T90" fmla="*/ 194 w 324"/>
                <a:gd name="T91" fmla="*/ 321 h 448"/>
                <a:gd name="T92" fmla="*/ 208 w 324"/>
                <a:gd name="T93" fmla="*/ 327 h 448"/>
                <a:gd name="T94" fmla="*/ 178 w 324"/>
                <a:gd name="T95" fmla="*/ 331 h 448"/>
                <a:gd name="T96" fmla="*/ 232 w 324"/>
                <a:gd name="T97" fmla="*/ 346 h 448"/>
                <a:gd name="T98" fmla="*/ 196 w 324"/>
                <a:gd name="T99" fmla="*/ 322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4" h="448">
                  <a:moveTo>
                    <a:pt x="293" y="448"/>
                  </a:moveTo>
                  <a:cubicBezTo>
                    <a:pt x="290" y="448"/>
                    <a:pt x="286" y="448"/>
                    <a:pt x="282" y="448"/>
                  </a:cubicBezTo>
                  <a:cubicBezTo>
                    <a:pt x="282" y="448"/>
                    <a:pt x="281" y="447"/>
                    <a:pt x="281" y="447"/>
                  </a:cubicBezTo>
                  <a:cubicBezTo>
                    <a:pt x="248" y="439"/>
                    <a:pt x="220" y="424"/>
                    <a:pt x="194" y="403"/>
                  </a:cubicBezTo>
                  <a:cubicBezTo>
                    <a:pt x="185" y="395"/>
                    <a:pt x="175" y="387"/>
                    <a:pt x="164" y="381"/>
                  </a:cubicBezTo>
                  <a:cubicBezTo>
                    <a:pt x="155" y="377"/>
                    <a:pt x="146" y="377"/>
                    <a:pt x="138" y="382"/>
                  </a:cubicBezTo>
                  <a:cubicBezTo>
                    <a:pt x="136" y="383"/>
                    <a:pt x="135" y="383"/>
                    <a:pt x="133" y="384"/>
                  </a:cubicBezTo>
                  <a:cubicBezTo>
                    <a:pt x="134" y="382"/>
                    <a:pt x="135" y="381"/>
                    <a:pt x="136" y="380"/>
                  </a:cubicBezTo>
                  <a:cubicBezTo>
                    <a:pt x="148" y="367"/>
                    <a:pt x="159" y="353"/>
                    <a:pt x="168" y="338"/>
                  </a:cubicBezTo>
                  <a:cubicBezTo>
                    <a:pt x="170" y="335"/>
                    <a:pt x="170" y="329"/>
                    <a:pt x="176" y="329"/>
                  </a:cubicBezTo>
                  <a:cubicBezTo>
                    <a:pt x="175" y="327"/>
                    <a:pt x="175" y="325"/>
                    <a:pt x="175" y="323"/>
                  </a:cubicBezTo>
                  <a:cubicBezTo>
                    <a:pt x="180" y="327"/>
                    <a:pt x="181" y="327"/>
                    <a:pt x="185" y="325"/>
                  </a:cubicBezTo>
                  <a:cubicBezTo>
                    <a:pt x="184" y="321"/>
                    <a:pt x="181" y="319"/>
                    <a:pt x="177" y="318"/>
                  </a:cubicBezTo>
                  <a:cubicBezTo>
                    <a:pt x="178" y="317"/>
                    <a:pt x="180" y="316"/>
                    <a:pt x="181" y="316"/>
                  </a:cubicBezTo>
                  <a:cubicBezTo>
                    <a:pt x="181" y="312"/>
                    <a:pt x="181" y="310"/>
                    <a:pt x="181" y="307"/>
                  </a:cubicBezTo>
                  <a:cubicBezTo>
                    <a:pt x="185" y="293"/>
                    <a:pt x="187" y="279"/>
                    <a:pt x="187" y="265"/>
                  </a:cubicBezTo>
                  <a:cubicBezTo>
                    <a:pt x="186" y="256"/>
                    <a:pt x="183" y="251"/>
                    <a:pt x="175" y="248"/>
                  </a:cubicBezTo>
                  <a:cubicBezTo>
                    <a:pt x="168" y="244"/>
                    <a:pt x="160" y="240"/>
                    <a:pt x="153" y="235"/>
                  </a:cubicBezTo>
                  <a:cubicBezTo>
                    <a:pt x="128" y="219"/>
                    <a:pt x="112" y="196"/>
                    <a:pt x="103" y="169"/>
                  </a:cubicBezTo>
                  <a:cubicBezTo>
                    <a:pt x="101" y="162"/>
                    <a:pt x="99" y="155"/>
                    <a:pt x="96" y="147"/>
                  </a:cubicBezTo>
                  <a:cubicBezTo>
                    <a:pt x="92" y="153"/>
                    <a:pt x="92" y="159"/>
                    <a:pt x="93" y="165"/>
                  </a:cubicBezTo>
                  <a:cubicBezTo>
                    <a:pt x="96" y="183"/>
                    <a:pt x="104" y="200"/>
                    <a:pt x="111" y="216"/>
                  </a:cubicBezTo>
                  <a:cubicBezTo>
                    <a:pt x="120" y="234"/>
                    <a:pt x="128" y="252"/>
                    <a:pt x="128" y="273"/>
                  </a:cubicBezTo>
                  <a:cubicBezTo>
                    <a:pt x="129" y="297"/>
                    <a:pt x="122" y="316"/>
                    <a:pt x="101" y="329"/>
                  </a:cubicBezTo>
                  <a:cubicBezTo>
                    <a:pt x="81" y="340"/>
                    <a:pt x="58" y="336"/>
                    <a:pt x="45" y="319"/>
                  </a:cubicBezTo>
                  <a:cubicBezTo>
                    <a:pt x="35" y="308"/>
                    <a:pt x="37" y="287"/>
                    <a:pt x="48" y="278"/>
                  </a:cubicBezTo>
                  <a:cubicBezTo>
                    <a:pt x="54" y="273"/>
                    <a:pt x="70" y="271"/>
                    <a:pt x="75" y="275"/>
                  </a:cubicBezTo>
                  <a:cubicBezTo>
                    <a:pt x="74" y="275"/>
                    <a:pt x="73" y="275"/>
                    <a:pt x="72" y="276"/>
                  </a:cubicBezTo>
                  <a:cubicBezTo>
                    <a:pt x="63" y="277"/>
                    <a:pt x="57" y="285"/>
                    <a:pt x="58" y="295"/>
                  </a:cubicBezTo>
                  <a:cubicBezTo>
                    <a:pt x="60" y="303"/>
                    <a:pt x="68" y="308"/>
                    <a:pt x="77" y="307"/>
                  </a:cubicBezTo>
                  <a:cubicBezTo>
                    <a:pt x="86" y="305"/>
                    <a:pt x="92" y="298"/>
                    <a:pt x="92" y="288"/>
                  </a:cubicBezTo>
                  <a:cubicBezTo>
                    <a:pt x="91" y="281"/>
                    <a:pt x="89" y="274"/>
                    <a:pt x="85" y="268"/>
                  </a:cubicBezTo>
                  <a:cubicBezTo>
                    <a:pt x="78" y="254"/>
                    <a:pt x="66" y="244"/>
                    <a:pt x="56" y="232"/>
                  </a:cubicBezTo>
                  <a:cubicBezTo>
                    <a:pt x="41" y="216"/>
                    <a:pt x="27" y="200"/>
                    <a:pt x="20" y="179"/>
                  </a:cubicBezTo>
                  <a:cubicBezTo>
                    <a:pt x="10" y="152"/>
                    <a:pt x="13" y="127"/>
                    <a:pt x="32" y="105"/>
                  </a:cubicBezTo>
                  <a:cubicBezTo>
                    <a:pt x="33" y="104"/>
                    <a:pt x="33" y="104"/>
                    <a:pt x="34" y="103"/>
                  </a:cubicBezTo>
                  <a:cubicBezTo>
                    <a:pt x="22" y="110"/>
                    <a:pt x="15" y="119"/>
                    <a:pt x="12" y="132"/>
                  </a:cubicBezTo>
                  <a:cubicBezTo>
                    <a:pt x="8" y="149"/>
                    <a:pt x="10" y="166"/>
                    <a:pt x="15" y="182"/>
                  </a:cubicBezTo>
                  <a:cubicBezTo>
                    <a:pt x="17" y="190"/>
                    <a:pt x="20" y="197"/>
                    <a:pt x="23" y="204"/>
                  </a:cubicBezTo>
                  <a:cubicBezTo>
                    <a:pt x="16" y="196"/>
                    <a:pt x="10" y="186"/>
                    <a:pt x="7" y="176"/>
                  </a:cubicBezTo>
                  <a:cubicBezTo>
                    <a:pt x="4" y="167"/>
                    <a:pt x="2" y="158"/>
                    <a:pt x="0" y="149"/>
                  </a:cubicBezTo>
                  <a:cubicBezTo>
                    <a:pt x="0" y="143"/>
                    <a:pt x="0" y="138"/>
                    <a:pt x="0" y="132"/>
                  </a:cubicBezTo>
                  <a:cubicBezTo>
                    <a:pt x="0" y="131"/>
                    <a:pt x="0" y="130"/>
                    <a:pt x="1" y="129"/>
                  </a:cubicBezTo>
                  <a:cubicBezTo>
                    <a:pt x="3" y="111"/>
                    <a:pt x="11" y="95"/>
                    <a:pt x="26" y="85"/>
                  </a:cubicBezTo>
                  <a:cubicBezTo>
                    <a:pt x="49" y="69"/>
                    <a:pt x="92" y="65"/>
                    <a:pt x="118" y="87"/>
                  </a:cubicBezTo>
                  <a:cubicBezTo>
                    <a:pt x="121" y="86"/>
                    <a:pt x="123" y="84"/>
                    <a:pt x="126" y="82"/>
                  </a:cubicBezTo>
                  <a:cubicBezTo>
                    <a:pt x="123" y="79"/>
                    <a:pt x="121" y="77"/>
                    <a:pt x="119" y="75"/>
                  </a:cubicBezTo>
                  <a:cubicBezTo>
                    <a:pt x="112" y="69"/>
                    <a:pt x="110" y="62"/>
                    <a:pt x="114" y="53"/>
                  </a:cubicBezTo>
                  <a:cubicBezTo>
                    <a:pt x="117" y="55"/>
                    <a:pt x="120" y="57"/>
                    <a:pt x="123" y="60"/>
                  </a:cubicBezTo>
                  <a:cubicBezTo>
                    <a:pt x="126" y="57"/>
                    <a:pt x="129" y="57"/>
                    <a:pt x="132" y="60"/>
                  </a:cubicBezTo>
                  <a:cubicBezTo>
                    <a:pt x="136" y="64"/>
                    <a:pt x="134" y="69"/>
                    <a:pt x="131" y="73"/>
                  </a:cubicBezTo>
                  <a:cubicBezTo>
                    <a:pt x="142" y="77"/>
                    <a:pt x="149" y="72"/>
                    <a:pt x="155" y="64"/>
                  </a:cubicBezTo>
                  <a:cubicBezTo>
                    <a:pt x="169" y="69"/>
                    <a:pt x="177" y="67"/>
                    <a:pt x="182" y="55"/>
                  </a:cubicBezTo>
                  <a:cubicBezTo>
                    <a:pt x="181" y="55"/>
                    <a:pt x="179" y="55"/>
                    <a:pt x="178" y="54"/>
                  </a:cubicBezTo>
                  <a:cubicBezTo>
                    <a:pt x="174" y="52"/>
                    <a:pt x="172" y="46"/>
                    <a:pt x="175" y="43"/>
                  </a:cubicBezTo>
                  <a:cubicBezTo>
                    <a:pt x="179" y="40"/>
                    <a:pt x="179" y="36"/>
                    <a:pt x="179" y="32"/>
                  </a:cubicBezTo>
                  <a:cubicBezTo>
                    <a:pt x="180" y="30"/>
                    <a:pt x="180" y="28"/>
                    <a:pt x="182" y="25"/>
                  </a:cubicBezTo>
                  <a:cubicBezTo>
                    <a:pt x="185" y="29"/>
                    <a:pt x="189" y="32"/>
                    <a:pt x="192" y="36"/>
                  </a:cubicBezTo>
                  <a:cubicBezTo>
                    <a:pt x="195" y="35"/>
                    <a:pt x="198" y="36"/>
                    <a:pt x="200" y="39"/>
                  </a:cubicBezTo>
                  <a:cubicBezTo>
                    <a:pt x="203" y="44"/>
                    <a:pt x="201" y="47"/>
                    <a:pt x="197" y="50"/>
                  </a:cubicBezTo>
                  <a:cubicBezTo>
                    <a:pt x="206" y="59"/>
                    <a:pt x="219" y="61"/>
                    <a:pt x="225" y="49"/>
                  </a:cubicBezTo>
                  <a:cubicBezTo>
                    <a:pt x="225" y="48"/>
                    <a:pt x="228" y="47"/>
                    <a:pt x="229" y="47"/>
                  </a:cubicBezTo>
                  <a:cubicBezTo>
                    <a:pt x="242" y="47"/>
                    <a:pt x="252" y="41"/>
                    <a:pt x="260" y="30"/>
                  </a:cubicBezTo>
                  <a:cubicBezTo>
                    <a:pt x="254" y="24"/>
                    <a:pt x="254" y="21"/>
                    <a:pt x="261" y="15"/>
                  </a:cubicBezTo>
                  <a:cubicBezTo>
                    <a:pt x="262" y="15"/>
                    <a:pt x="262" y="14"/>
                    <a:pt x="262" y="14"/>
                  </a:cubicBezTo>
                  <a:cubicBezTo>
                    <a:pt x="264" y="9"/>
                    <a:pt x="266" y="5"/>
                    <a:pt x="267" y="0"/>
                  </a:cubicBezTo>
                  <a:cubicBezTo>
                    <a:pt x="267" y="0"/>
                    <a:pt x="268" y="0"/>
                    <a:pt x="268" y="0"/>
                  </a:cubicBezTo>
                  <a:cubicBezTo>
                    <a:pt x="273" y="7"/>
                    <a:pt x="275" y="14"/>
                    <a:pt x="273" y="22"/>
                  </a:cubicBezTo>
                  <a:cubicBezTo>
                    <a:pt x="271" y="26"/>
                    <a:pt x="270" y="30"/>
                    <a:pt x="269" y="33"/>
                  </a:cubicBezTo>
                  <a:cubicBezTo>
                    <a:pt x="267" y="43"/>
                    <a:pt x="265" y="53"/>
                    <a:pt x="262" y="62"/>
                  </a:cubicBezTo>
                  <a:cubicBezTo>
                    <a:pt x="274" y="61"/>
                    <a:pt x="286" y="63"/>
                    <a:pt x="296" y="70"/>
                  </a:cubicBezTo>
                  <a:cubicBezTo>
                    <a:pt x="307" y="78"/>
                    <a:pt x="314" y="87"/>
                    <a:pt x="318" y="99"/>
                  </a:cubicBezTo>
                  <a:cubicBezTo>
                    <a:pt x="324" y="118"/>
                    <a:pt x="323" y="135"/>
                    <a:pt x="310" y="151"/>
                  </a:cubicBezTo>
                  <a:cubicBezTo>
                    <a:pt x="311" y="146"/>
                    <a:pt x="313" y="141"/>
                    <a:pt x="313" y="136"/>
                  </a:cubicBezTo>
                  <a:cubicBezTo>
                    <a:pt x="314" y="131"/>
                    <a:pt x="314" y="125"/>
                    <a:pt x="314" y="120"/>
                  </a:cubicBezTo>
                  <a:cubicBezTo>
                    <a:pt x="314" y="115"/>
                    <a:pt x="312" y="110"/>
                    <a:pt x="308" y="105"/>
                  </a:cubicBezTo>
                  <a:cubicBezTo>
                    <a:pt x="308" y="107"/>
                    <a:pt x="308" y="108"/>
                    <a:pt x="308" y="109"/>
                  </a:cubicBezTo>
                  <a:cubicBezTo>
                    <a:pt x="310" y="123"/>
                    <a:pt x="307" y="136"/>
                    <a:pt x="302" y="148"/>
                  </a:cubicBezTo>
                  <a:cubicBezTo>
                    <a:pt x="299" y="154"/>
                    <a:pt x="299" y="161"/>
                    <a:pt x="297" y="168"/>
                  </a:cubicBezTo>
                  <a:cubicBezTo>
                    <a:pt x="306" y="168"/>
                    <a:pt x="313" y="165"/>
                    <a:pt x="317" y="158"/>
                  </a:cubicBezTo>
                  <a:cubicBezTo>
                    <a:pt x="316" y="164"/>
                    <a:pt x="312" y="167"/>
                    <a:pt x="308" y="171"/>
                  </a:cubicBezTo>
                  <a:cubicBezTo>
                    <a:pt x="310" y="170"/>
                    <a:pt x="312" y="169"/>
                    <a:pt x="315" y="168"/>
                  </a:cubicBezTo>
                  <a:cubicBezTo>
                    <a:pt x="311" y="173"/>
                    <a:pt x="305" y="174"/>
                    <a:pt x="299" y="174"/>
                  </a:cubicBezTo>
                  <a:cubicBezTo>
                    <a:pt x="304" y="182"/>
                    <a:pt x="310" y="187"/>
                    <a:pt x="317" y="191"/>
                  </a:cubicBezTo>
                  <a:cubicBezTo>
                    <a:pt x="323" y="194"/>
                    <a:pt x="324" y="198"/>
                    <a:pt x="320" y="203"/>
                  </a:cubicBezTo>
                  <a:cubicBezTo>
                    <a:pt x="318" y="205"/>
                    <a:pt x="316" y="206"/>
                    <a:pt x="314" y="209"/>
                  </a:cubicBezTo>
                  <a:cubicBezTo>
                    <a:pt x="315" y="210"/>
                    <a:pt x="317" y="211"/>
                    <a:pt x="318" y="212"/>
                  </a:cubicBezTo>
                  <a:cubicBezTo>
                    <a:pt x="320" y="214"/>
                    <a:pt x="321" y="215"/>
                    <a:pt x="323" y="216"/>
                  </a:cubicBezTo>
                  <a:cubicBezTo>
                    <a:pt x="323" y="217"/>
                    <a:pt x="323" y="218"/>
                    <a:pt x="323" y="220"/>
                  </a:cubicBezTo>
                  <a:cubicBezTo>
                    <a:pt x="320" y="223"/>
                    <a:pt x="317" y="226"/>
                    <a:pt x="314" y="229"/>
                  </a:cubicBezTo>
                  <a:cubicBezTo>
                    <a:pt x="315" y="230"/>
                    <a:pt x="316" y="230"/>
                    <a:pt x="317" y="231"/>
                  </a:cubicBezTo>
                  <a:cubicBezTo>
                    <a:pt x="320" y="234"/>
                    <a:pt x="320" y="238"/>
                    <a:pt x="316" y="240"/>
                  </a:cubicBezTo>
                  <a:cubicBezTo>
                    <a:pt x="311" y="242"/>
                    <a:pt x="311" y="245"/>
                    <a:pt x="312" y="249"/>
                  </a:cubicBezTo>
                  <a:cubicBezTo>
                    <a:pt x="312" y="251"/>
                    <a:pt x="313" y="252"/>
                    <a:pt x="313" y="254"/>
                  </a:cubicBezTo>
                  <a:cubicBezTo>
                    <a:pt x="314" y="261"/>
                    <a:pt x="312" y="266"/>
                    <a:pt x="306" y="269"/>
                  </a:cubicBezTo>
                  <a:cubicBezTo>
                    <a:pt x="303" y="271"/>
                    <a:pt x="299" y="272"/>
                    <a:pt x="295" y="272"/>
                  </a:cubicBezTo>
                  <a:cubicBezTo>
                    <a:pt x="280" y="274"/>
                    <a:pt x="266" y="270"/>
                    <a:pt x="251" y="267"/>
                  </a:cubicBezTo>
                  <a:cubicBezTo>
                    <a:pt x="243" y="266"/>
                    <a:pt x="243" y="266"/>
                    <a:pt x="239" y="273"/>
                  </a:cubicBezTo>
                  <a:cubicBezTo>
                    <a:pt x="239" y="274"/>
                    <a:pt x="239" y="275"/>
                    <a:pt x="238" y="276"/>
                  </a:cubicBezTo>
                  <a:cubicBezTo>
                    <a:pt x="232" y="294"/>
                    <a:pt x="231" y="313"/>
                    <a:pt x="233" y="332"/>
                  </a:cubicBezTo>
                  <a:cubicBezTo>
                    <a:pt x="233" y="334"/>
                    <a:pt x="232" y="335"/>
                    <a:pt x="232" y="336"/>
                  </a:cubicBezTo>
                  <a:cubicBezTo>
                    <a:pt x="232" y="337"/>
                    <a:pt x="232" y="339"/>
                    <a:pt x="233" y="340"/>
                  </a:cubicBezTo>
                  <a:cubicBezTo>
                    <a:pt x="233" y="341"/>
                    <a:pt x="234" y="343"/>
                    <a:pt x="234" y="344"/>
                  </a:cubicBezTo>
                  <a:cubicBezTo>
                    <a:pt x="235" y="348"/>
                    <a:pt x="236" y="353"/>
                    <a:pt x="237" y="357"/>
                  </a:cubicBezTo>
                  <a:cubicBezTo>
                    <a:pt x="244" y="381"/>
                    <a:pt x="259" y="399"/>
                    <a:pt x="276" y="416"/>
                  </a:cubicBezTo>
                  <a:cubicBezTo>
                    <a:pt x="282" y="423"/>
                    <a:pt x="288" y="429"/>
                    <a:pt x="294" y="436"/>
                  </a:cubicBezTo>
                  <a:cubicBezTo>
                    <a:pt x="298" y="441"/>
                    <a:pt x="298" y="444"/>
                    <a:pt x="293" y="448"/>
                  </a:cubicBezTo>
                  <a:close/>
                  <a:moveTo>
                    <a:pt x="204" y="244"/>
                  </a:moveTo>
                  <a:cubicBezTo>
                    <a:pt x="211" y="236"/>
                    <a:pt x="210" y="226"/>
                    <a:pt x="203" y="219"/>
                  </a:cubicBezTo>
                  <a:cubicBezTo>
                    <a:pt x="197" y="227"/>
                    <a:pt x="197" y="236"/>
                    <a:pt x="204" y="244"/>
                  </a:cubicBezTo>
                  <a:close/>
                  <a:moveTo>
                    <a:pt x="203" y="216"/>
                  </a:moveTo>
                  <a:cubicBezTo>
                    <a:pt x="208" y="212"/>
                    <a:pt x="207" y="209"/>
                    <a:pt x="203" y="205"/>
                  </a:cubicBezTo>
                  <a:cubicBezTo>
                    <a:pt x="199" y="210"/>
                    <a:pt x="199" y="212"/>
                    <a:pt x="203" y="216"/>
                  </a:cubicBezTo>
                  <a:close/>
                  <a:moveTo>
                    <a:pt x="200" y="332"/>
                  </a:moveTo>
                  <a:cubicBezTo>
                    <a:pt x="202" y="337"/>
                    <a:pt x="205" y="339"/>
                    <a:pt x="209" y="336"/>
                  </a:cubicBezTo>
                  <a:cubicBezTo>
                    <a:pt x="207" y="331"/>
                    <a:pt x="205" y="330"/>
                    <a:pt x="200" y="332"/>
                  </a:cubicBezTo>
                  <a:close/>
                  <a:moveTo>
                    <a:pt x="220" y="332"/>
                  </a:moveTo>
                  <a:cubicBezTo>
                    <a:pt x="222" y="338"/>
                    <a:pt x="224" y="339"/>
                    <a:pt x="229" y="337"/>
                  </a:cubicBezTo>
                  <a:cubicBezTo>
                    <a:pt x="227" y="331"/>
                    <a:pt x="225" y="330"/>
                    <a:pt x="220" y="332"/>
                  </a:cubicBezTo>
                  <a:close/>
                  <a:moveTo>
                    <a:pt x="211" y="337"/>
                  </a:moveTo>
                  <a:cubicBezTo>
                    <a:pt x="213" y="343"/>
                    <a:pt x="216" y="344"/>
                    <a:pt x="221" y="341"/>
                  </a:cubicBezTo>
                  <a:cubicBezTo>
                    <a:pt x="219" y="336"/>
                    <a:pt x="216" y="335"/>
                    <a:pt x="211" y="337"/>
                  </a:cubicBezTo>
                  <a:close/>
                  <a:moveTo>
                    <a:pt x="197" y="331"/>
                  </a:moveTo>
                  <a:cubicBezTo>
                    <a:pt x="195" y="325"/>
                    <a:pt x="193" y="324"/>
                    <a:pt x="188" y="327"/>
                  </a:cubicBezTo>
                  <a:cubicBezTo>
                    <a:pt x="189" y="332"/>
                    <a:pt x="192" y="333"/>
                    <a:pt x="197" y="331"/>
                  </a:cubicBezTo>
                  <a:close/>
                  <a:moveTo>
                    <a:pt x="191" y="336"/>
                  </a:moveTo>
                  <a:cubicBezTo>
                    <a:pt x="192" y="342"/>
                    <a:pt x="195" y="343"/>
                    <a:pt x="200" y="341"/>
                  </a:cubicBezTo>
                  <a:cubicBezTo>
                    <a:pt x="198" y="335"/>
                    <a:pt x="196" y="334"/>
                    <a:pt x="191" y="336"/>
                  </a:cubicBezTo>
                  <a:close/>
                  <a:moveTo>
                    <a:pt x="202" y="342"/>
                  </a:moveTo>
                  <a:cubicBezTo>
                    <a:pt x="205" y="347"/>
                    <a:pt x="207" y="348"/>
                    <a:pt x="212" y="346"/>
                  </a:cubicBezTo>
                  <a:cubicBezTo>
                    <a:pt x="210" y="340"/>
                    <a:pt x="208" y="339"/>
                    <a:pt x="202" y="342"/>
                  </a:cubicBezTo>
                  <a:close/>
                  <a:moveTo>
                    <a:pt x="214" y="347"/>
                  </a:moveTo>
                  <a:cubicBezTo>
                    <a:pt x="216" y="353"/>
                    <a:pt x="219" y="354"/>
                    <a:pt x="223" y="351"/>
                  </a:cubicBezTo>
                  <a:cubicBezTo>
                    <a:pt x="221" y="346"/>
                    <a:pt x="219" y="345"/>
                    <a:pt x="214" y="347"/>
                  </a:cubicBezTo>
                  <a:close/>
                  <a:moveTo>
                    <a:pt x="235" y="356"/>
                  </a:moveTo>
                  <a:cubicBezTo>
                    <a:pt x="233" y="351"/>
                    <a:pt x="231" y="350"/>
                    <a:pt x="226" y="352"/>
                  </a:cubicBezTo>
                  <a:cubicBezTo>
                    <a:pt x="227" y="357"/>
                    <a:pt x="230" y="359"/>
                    <a:pt x="235" y="356"/>
                  </a:cubicBezTo>
                  <a:close/>
                  <a:moveTo>
                    <a:pt x="194" y="321"/>
                  </a:moveTo>
                  <a:cubicBezTo>
                    <a:pt x="192" y="315"/>
                    <a:pt x="189" y="314"/>
                    <a:pt x="184" y="317"/>
                  </a:cubicBezTo>
                  <a:cubicBezTo>
                    <a:pt x="186" y="322"/>
                    <a:pt x="188" y="323"/>
                    <a:pt x="194" y="321"/>
                  </a:cubicBezTo>
                  <a:close/>
                  <a:moveTo>
                    <a:pt x="208" y="327"/>
                  </a:moveTo>
                  <a:cubicBezTo>
                    <a:pt x="210" y="332"/>
                    <a:pt x="212" y="333"/>
                    <a:pt x="217" y="332"/>
                  </a:cubicBezTo>
                  <a:cubicBezTo>
                    <a:pt x="216" y="326"/>
                    <a:pt x="214" y="325"/>
                    <a:pt x="208" y="327"/>
                  </a:cubicBezTo>
                  <a:close/>
                  <a:moveTo>
                    <a:pt x="178" y="331"/>
                  </a:moveTo>
                  <a:cubicBezTo>
                    <a:pt x="181" y="336"/>
                    <a:pt x="183" y="337"/>
                    <a:pt x="188" y="335"/>
                  </a:cubicBezTo>
                  <a:cubicBezTo>
                    <a:pt x="186" y="330"/>
                    <a:pt x="184" y="329"/>
                    <a:pt x="178" y="331"/>
                  </a:cubicBezTo>
                  <a:close/>
                  <a:moveTo>
                    <a:pt x="232" y="346"/>
                  </a:moveTo>
                  <a:cubicBezTo>
                    <a:pt x="230" y="341"/>
                    <a:pt x="228" y="340"/>
                    <a:pt x="223" y="342"/>
                  </a:cubicBezTo>
                  <a:cubicBezTo>
                    <a:pt x="225" y="347"/>
                    <a:pt x="227" y="348"/>
                    <a:pt x="232" y="346"/>
                  </a:cubicBezTo>
                  <a:close/>
                  <a:moveTo>
                    <a:pt x="196" y="322"/>
                  </a:moveTo>
                  <a:cubicBezTo>
                    <a:pt x="199" y="327"/>
                    <a:pt x="201" y="328"/>
                    <a:pt x="206" y="326"/>
                  </a:cubicBezTo>
                  <a:cubicBezTo>
                    <a:pt x="204" y="321"/>
                    <a:pt x="202" y="320"/>
                    <a:pt x="196" y="322"/>
                  </a:cubicBezTo>
                  <a:close/>
                </a:path>
              </a:pathLst>
            </a:custGeom>
            <a:solidFill>
              <a:srgbClr val="E949B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2422525" y="1876425"/>
              <a:ext cx="111125" cy="153987"/>
            </a:xfrm>
            <a:custGeom>
              <a:avLst/>
              <a:gdLst>
                <a:gd name="T0" fmla="*/ 7 w 10"/>
                <a:gd name="T1" fmla="*/ 14 h 14"/>
                <a:gd name="T2" fmla="*/ 4 w 10"/>
                <a:gd name="T3" fmla="*/ 0 h 14"/>
                <a:gd name="T4" fmla="*/ 7 w 1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4">
                  <a:moveTo>
                    <a:pt x="7" y="14"/>
                  </a:moveTo>
                  <a:cubicBezTo>
                    <a:pt x="1" y="9"/>
                    <a:pt x="0" y="6"/>
                    <a:pt x="4" y="0"/>
                  </a:cubicBezTo>
                  <a:cubicBezTo>
                    <a:pt x="9" y="2"/>
                    <a:pt x="10" y="7"/>
                    <a:pt x="7" y="14"/>
                  </a:cubicBezTo>
                  <a:close/>
                </a:path>
              </a:pathLst>
            </a:custGeom>
            <a:solidFill>
              <a:srgbClr val="E949B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9" name="Freeform 7"/>
            <p:cNvSpPr/>
            <p:nvPr/>
          </p:nvSpPr>
          <p:spPr bwMode="auto">
            <a:xfrm>
              <a:off x="3194050" y="1677988"/>
              <a:ext cx="111125" cy="153987"/>
            </a:xfrm>
            <a:custGeom>
              <a:avLst/>
              <a:gdLst>
                <a:gd name="T0" fmla="*/ 3 w 10"/>
                <a:gd name="T1" fmla="*/ 0 h 14"/>
                <a:gd name="T2" fmla="*/ 8 w 10"/>
                <a:gd name="T3" fmla="*/ 14 h 14"/>
                <a:gd name="T4" fmla="*/ 3 w 1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9" y="4"/>
                    <a:pt x="10" y="8"/>
                    <a:pt x="8" y="14"/>
                  </a:cubicBezTo>
                  <a:cubicBezTo>
                    <a:pt x="2" y="11"/>
                    <a:pt x="0" y="7"/>
                    <a:pt x="3" y="0"/>
                  </a:cubicBezTo>
                  <a:close/>
                </a:path>
              </a:pathLst>
            </a:custGeom>
            <a:solidFill>
              <a:srgbClr val="E949BB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35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4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5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8" grpId="1"/>
      <p:bldP spid="59" grpId="2"/>
      <p:bldP spid="60" grpId="3"/>
      <p:bldP spid="73" grpId="4"/>
      <p:bldP spid="107" grpId="5"/>
      <p:bldP spid="108" grpId="6"/>
      <p:bldP spid="109" grpId="7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riángulo isósceles 3"/>
          <p:cNvSpPr/>
          <p:nvPr/>
        </p:nvSpPr>
        <p:spPr>
          <a:xfrm>
            <a:off x="6401691" y="199807"/>
            <a:ext cx="4368582" cy="6285300"/>
          </a:xfrm>
          <a:prstGeom prst="triangle">
            <a:avLst/>
          </a:prstGeom>
          <a:solidFill>
            <a:srgbClr val="FEF6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24" name="文本框 23"/>
          <p:cNvSpPr txBox="1"/>
          <p:nvPr/>
        </p:nvSpPr>
        <p:spPr>
          <a:xfrm>
            <a:off x="1323642" y="2309098"/>
            <a:ext cx="4252699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That bunch,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Bloom our memories forever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When you hold the bunch of roses,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I know,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I am the happiest person in the world.</a:t>
            </a:r>
            <a:endParaRPr sz="24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5" name="TextBox 18"/>
          <p:cNvSpPr txBox="1"/>
          <p:nvPr/>
        </p:nvSpPr>
        <p:spPr>
          <a:xfrm>
            <a:off x="1989335" y="1407496"/>
            <a:ext cx="146065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>
                <a:solidFill>
                  <a:srgbClr val="F19EC2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Love</a:t>
            </a:r>
            <a:endParaRPr lang="zh-CN" altLang="en-US" sz="4400">
              <a:solidFill>
                <a:srgbClr val="F19EC2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grpSp>
        <p:nvGrpSpPr>
          <p:cNvPr id="5" name="Grupo 4"/>
          <p:cNvGrpSpPr/>
          <p:nvPr/>
        </p:nvGrpSpPr>
        <p:grpSpPr>
          <a:xfrm>
            <a:off x="6235489" y="1515935"/>
            <a:ext cx="4700985" cy="4969172"/>
            <a:chOff x="6364288" y="3662363"/>
            <a:chExt cx="2420938" cy="2559050"/>
          </a:xfrm>
          <a:solidFill>
            <a:srgbClr val="E949BB"/>
          </a:solidFill>
        </p:grpSpPr>
        <p:grpSp>
          <p:nvGrpSpPr>
            <p:cNvPr id="6" name="Group 205"/>
            <p:cNvGrpSpPr/>
            <p:nvPr/>
          </p:nvGrpSpPr>
          <p:grpSpPr>
            <a:xfrm>
              <a:off x="6364288" y="3662363"/>
              <a:ext cx="2420938" cy="2559050"/>
              <a:chOff x="4009" y="2307"/>
              <a:chExt cx="1525" cy="1612"/>
            </a:xfrm>
            <a:grpFill/>
          </p:grpSpPr>
          <p:sp>
            <p:nvSpPr>
              <p:cNvPr id="41" name="Freeform 5"/>
              <p:cNvSpPr>
                <a:spLocks noEditPoints="1"/>
              </p:cNvSpPr>
              <p:nvPr/>
            </p:nvSpPr>
            <p:spPr bwMode="auto">
              <a:xfrm>
                <a:off x="4009" y="2373"/>
                <a:ext cx="1521" cy="1542"/>
              </a:xfrm>
              <a:custGeom>
                <a:avLst/>
                <a:gdLst>
                  <a:gd name="T0" fmla="*/ 141 w 717"/>
                  <a:gd name="T1" fmla="*/ 636 h 727"/>
                  <a:gd name="T2" fmla="*/ 153 w 717"/>
                  <a:gd name="T3" fmla="*/ 530 h 727"/>
                  <a:gd name="T4" fmla="*/ 188 w 717"/>
                  <a:gd name="T5" fmla="*/ 514 h 727"/>
                  <a:gd name="T6" fmla="*/ 175 w 717"/>
                  <a:gd name="T7" fmla="*/ 413 h 727"/>
                  <a:gd name="T8" fmla="*/ 228 w 717"/>
                  <a:gd name="T9" fmla="*/ 391 h 727"/>
                  <a:gd name="T10" fmla="*/ 236 w 717"/>
                  <a:gd name="T11" fmla="*/ 373 h 727"/>
                  <a:gd name="T12" fmla="*/ 283 w 717"/>
                  <a:gd name="T13" fmla="*/ 309 h 727"/>
                  <a:gd name="T14" fmla="*/ 257 w 717"/>
                  <a:gd name="T15" fmla="*/ 262 h 727"/>
                  <a:gd name="T16" fmla="*/ 177 w 717"/>
                  <a:gd name="T17" fmla="*/ 321 h 727"/>
                  <a:gd name="T18" fmla="*/ 157 w 717"/>
                  <a:gd name="T19" fmla="*/ 302 h 727"/>
                  <a:gd name="T20" fmla="*/ 340 w 717"/>
                  <a:gd name="T21" fmla="*/ 111 h 727"/>
                  <a:gd name="T22" fmla="*/ 370 w 717"/>
                  <a:gd name="T23" fmla="*/ 9 h 727"/>
                  <a:gd name="T24" fmla="*/ 430 w 717"/>
                  <a:gd name="T25" fmla="*/ 135 h 727"/>
                  <a:gd name="T26" fmla="*/ 524 w 717"/>
                  <a:gd name="T27" fmla="*/ 274 h 727"/>
                  <a:gd name="T28" fmla="*/ 558 w 717"/>
                  <a:gd name="T29" fmla="*/ 335 h 727"/>
                  <a:gd name="T30" fmla="*/ 450 w 717"/>
                  <a:gd name="T31" fmla="*/ 252 h 727"/>
                  <a:gd name="T32" fmla="*/ 471 w 717"/>
                  <a:gd name="T33" fmla="*/ 283 h 727"/>
                  <a:gd name="T34" fmla="*/ 535 w 717"/>
                  <a:gd name="T35" fmla="*/ 359 h 727"/>
                  <a:gd name="T36" fmla="*/ 462 w 717"/>
                  <a:gd name="T37" fmla="*/ 380 h 727"/>
                  <a:gd name="T38" fmla="*/ 549 w 717"/>
                  <a:gd name="T39" fmla="*/ 507 h 727"/>
                  <a:gd name="T40" fmla="*/ 628 w 717"/>
                  <a:gd name="T41" fmla="*/ 441 h 727"/>
                  <a:gd name="T42" fmla="*/ 522 w 717"/>
                  <a:gd name="T43" fmla="*/ 513 h 727"/>
                  <a:gd name="T44" fmla="*/ 577 w 717"/>
                  <a:gd name="T45" fmla="*/ 527 h 727"/>
                  <a:gd name="T46" fmla="*/ 609 w 717"/>
                  <a:gd name="T47" fmla="*/ 613 h 727"/>
                  <a:gd name="T48" fmla="*/ 619 w 717"/>
                  <a:gd name="T49" fmla="*/ 560 h 727"/>
                  <a:gd name="T50" fmla="*/ 528 w 717"/>
                  <a:gd name="T51" fmla="*/ 684 h 727"/>
                  <a:gd name="T52" fmla="*/ 351 w 717"/>
                  <a:gd name="T53" fmla="*/ 538 h 727"/>
                  <a:gd name="T54" fmla="*/ 378 w 717"/>
                  <a:gd name="T55" fmla="*/ 658 h 727"/>
                  <a:gd name="T56" fmla="*/ 236 w 717"/>
                  <a:gd name="T57" fmla="*/ 713 h 727"/>
                  <a:gd name="T58" fmla="*/ 51 w 717"/>
                  <a:gd name="T59" fmla="*/ 552 h 727"/>
                  <a:gd name="T60" fmla="*/ 431 w 717"/>
                  <a:gd name="T61" fmla="*/ 578 h 727"/>
                  <a:gd name="T62" fmla="*/ 434 w 717"/>
                  <a:gd name="T63" fmla="*/ 590 h 727"/>
                  <a:gd name="T64" fmla="*/ 449 w 717"/>
                  <a:gd name="T65" fmla="*/ 502 h 727"/>
                  <a:gd name="T66" fmla="*/ 408 w 717"/>
                  <a:gd name="T67" fmla="*/ 566 h 727"/>
                  <a:gd name="T68" fmla="*/ 310 w 717"/>
                  <a:gd name="T69" fmla="*/ 519 h 727"/>
                  <a:gd name="T70" fmla="*/ 293 w 717"/>
                  <a:gd name="T71" fmla="*/ 488 h 727"/>
                  <a:gd name="T72" fmla="*/ 302 w 717"/>
                  <a:gd name="T73" fmla="*/ 614 h 727"/>
                  <a:gd name="T74" fmla="*/ 324 w 717"/>
                  <a:gd name="T75" fmla="*/ 560 h 727"/>
                  <a:gd name="T76" fmla="*/ 328 w 717"/>
                  <a:gd name="T77" fmla="*/ 195 h 727"/>
                  <a:gd name="T78" fmla="*/ 391 w 717"/>
                  <a:gd name="T79" fmla="*/ 180 h 727"/>
                  <a:gd name="T80" fmla="*/ 364 w 717"/>
                  <a:gd name="T81" fmla="*/ 175 h 727"/>
                  <a:gd name="T82" fmla="*/ 416 w 717"/>
                  <a:gd name="T83" fmla="*/ 346 h 727"/>
                  <a:gd name="T84" fmla="*/ 381 w 717"/>
                  <a:gd name="T85" fmla="*/ 459 h 727"/>
                  <a:gd name="T86" fmla="*/ 412 w 717"/>
                  <a:gd name="T87" fmla="*/ 405 h 727"/>
                  <a:gd name="T88" fmla="*/ 360 w 717"/>
                  <a:gd name="T89" fmla="*/ 357 h 727"/>
                  <a:gd name="T90" fmla="*/ 249 w 717"/>
                  <a:gd name="T91" fmla="*/ 512 h 727"/>
                  <a:gd name="T92" fmla="*/ 354 w 717"/>
                  <a:gd name="T93" fmla="*/ 347 h 727"/>
                  <a:gd name="T94" fmla="*/ 275 w 717"/>
                  <a:gd name="T95" fmla="*/ 397 h 727"/>
                  <a:gd name="T96" fmla="*/ 305 w 717"/>
                  <a:gd name="T97" fmla="*/ 338 h 727"/>
                  <a:gd name="T98" fmla="*/ 292 w 717"/>
                  <a:gd name="T99" fmla="*/ 315 h 727"/>
                  <a:gd name="T100" fmla="*/ 147 w 717"/>
                  <a:gd name="T101" fmla="*/ 660 h 727"/>
                  <a:gd name="T102" fmla="*/ 388 w 717"/>
                  <a:gd name="T103" fmla="*/ 478 h 727"/>
                  <a:gd name="T104" fmla="*/ 316 w 717"/>
                  <a:gd name="T105" fmla="*/ 512 h 727"/>
                  <a:gd name="T106" fmla="*/ 187 w 717"/>
                  <a:gd name="T107" fmla="*/ 626 h 727"/>
                  <a:gd name="T108" fmla="*/ 237 w 717"/>
                  <a:gd name="T109" fmla="*/ 702 h 727"/>
                  <a:gd name="T110" fmla="*/ 177 w 717"/>
                  <a:gd name="T111" fmla="*/ 612 h 727"/>
                  <a:gd name="T112" fmla="*/ 496 w 717"/>
                  <a:gd name="T113" fmla="*/ 624 h 727"/>
                  <a:gd name="T114" fmla="*/ 524 w 717"/>
                  <a:gd name="T115" fmla="*/ 666 h 727"/>
                  <a:gd name="T116" fmla="*/ 471 w 717"/>
                  <a:gd name="T117" fmla="*/ 512 h 727"/>
                  <a:gd name="T118" fmla="*/ 337 w 717"/>
                  <a:gd name="T119" fmla="*/ 487 h 7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7" h="727">
                    <a:moveTo>
                      <a:pt x="31" y="657"/>
                    </a:moveTo>
                    <a:cubicBezTo>
                      <a:pt x="35" y="664"/>
                      <a:pt x="39" y="667"/>
                      <a:pt x="43" y="666"/>
                    </a:cubicBezTo>
                    <a:cubicBezTo>
                      <a:pt x="45" y="668"/>
                      <a:pt x="46" y="670"/>
                      <a:pt x="48" y="670"/>
                    </a:cubicBezTo>
                    <a:cubicBezTo>
                      <a:pt x="62" y="677"/>
                      <a:pt x="76" y="676"/>
                      <a:pt x="91" y="672"/>
                    </a:cubicBezTo>
                    <a:cubicBezTo>
                      <a:pt x="100" y="670"/>
                      <a:pt x="109" y="666"/>
                      <a:pt x="117" y="659"/>
                    </a:cubicBezTo>
                    <a:cubicBezTo>
                      <a:pt x="110" y="661"/>
                      <a:pt x="104" y="659"/>
                      <a:pt x="98" y="657"/>
                    </a:cubicBezTo>
                    <a:cubicBezTo>
                      <a:pt x="90" y="653"/>
                      <a:pt x="82" y="640"/>
                      <a:pt x="84" y="631"/>
                    </a:cubicBezTo>
                    <a:cubicBezTo>
                      <a:pt x="85" y="623"/>
                      <a:pt x="90" y="617"/>
                      <a:pt x="96" y="612"/>
                    </a:cubicBezTo>
                    <a:cubicBezTo>
                      <a:pt x="99" y="610"/>
                      <a:pt x="104" y="609"/>
                      <a:pt x="108" y="609"/>
                    </a:cubicBezTo>
                    <a:cubicBezTo>
                      <a:pt x="111" y="609"/>
                      <a:pt x="111" y="613"/>
                      <a:pt x="109" y="615"/>
                    </a:cubicBezTo>
                    <a:cubicBezTo>
                      <a:pt x="106" y="619"/>
                      <a:pt x="102" y="623"/>
                      <a:pt x="99" y="627"/>
                    </a:cubicBezTo>
                    <a:cubicBezTo>
                      <a:pt x="97" y="631"/>
                      <a:pt x="95" y="636"/>
                      <a:pt x="94" y="640"/>
                    </a:cubicBezTo>
                    <a:cubicBezTo>
                      <a:pt x="94" y="642"/>
                      <a:pt x="95" y="645"/>
                      <a:pt x="96" y="647"/>
                    </a:cubicBezTo>
                    <a:cubicBezTo>
                      <a:pt x="102" y="652"/>
                      <a:pt x="108" y="654"/>
                      <a:pt x="116" y="653"/>
                    </a:cubicBezTo>
                    <a:cubicBezTo>
                      <a:pt x="127" y="651"/>
                      <a:pt x="135" y="645"/>
                      <a:pt x="141" y="636"/>
                    </a:cubicBezTo>
                    <a:cubicBezTo>
                      <a:pt x="141" y="636"/>
                      <a:pt x="141" y="636"/>
                      <a:pt x="141" y="636"/>
                    </a:cubicBezTo>
                    <a:cubicBezTo>
                      <a:pt x="152" y="621"/>
                      <a:pt x="160" y="605"/>
                      <a:pt x="167" y="589"/>
                    </a:cubicBezTo>
                    <a:cubicBezTo>
                      <a:pt x="168" y="587"/>
                      <a:pt x="168" y="586"/>
                      <a:pt x="168" y="584"/>
                    </a:cubicBezTo>
                    <a:cubicBezTo>
                      <a:pt x="170" y="580"/>
                      <a:pt x="172" y="576"/>
                      <a:pt x="174" y="572"/>
                    </a:cubicBezTo>
                    <a:cubicBezTo>
                      <a:pt x="174" y="572"/>
                      <a:pt x="173" y="572"/>
                      <a:pt x="173" y="572"/>
                    </a:cubicBezTo>
                    <a:cubicBezTo>
                      <a:pt x="173" y="572"/>
                      <a:pt x="173" y="572"/>
                      <a:pt x="173" y="572"/>
                    </a:cubicBezTo>
                    <a:cubicBezTo>
                      <a:pt x="169" y="572"/>
                      <a:pt x="165" y="574"/>
                      <a:pt x="162" y="578"/>
                    </a:cubicBezTo>
                    <a:cubicBezTo>
                      <a:pt x="160" y="578"/>
                      <a:pt x="158" y="578"/>
                      <a:pt x="156" y="578"/>
                    </a:cubicBezTo>
                    <a:cubicBezTo>
                      <a:pt x="143" y="581"/>
                      <a:pt x="130" y="575"/>
                      <a:pt x="125" y="563"/>
                    </a:cubicBezTo>
                    <a:cubicBezTo>
                      <a:pt x="123" y="559"/>
                      <a:pt x="124" y="553"/>
                      <a:pt x="125" y="548"/>
                    </a:cubicBezTo>
                    <a:cubicBezTo>
                      <a:pt x="125" y="544"/>
                      <a:pt x="128" y="541"/>
                      <a:pt x="129" y="537"/>
                    </a:cubicBezTo>
                    <a:cubicBezTo>
                      <a:pt x="129" y="537"/>
                      <a:pt x="129" y="537"/>
                      <a:pt x="129" y="537"/>
                    </a:cubicBezTo>
                    <a:cubicBezTo>
                      <a:pt x="129" y="537"/>
                      <a:pt x="129" y="537"/>
                      <a:pt x="129" y="537"/>
                    </a:cubicBezTo>
                    <a:cubicBezTo>
                      <a:pt x="131" y="536"/>
                      <a:pt x="133" y="535"/>
                      <a:pt x="134" y="534"/>
                    </a:cubicBezTo>
                    <a:cubicBezTo>
                      <a:pt x="140" y="529"/>
                      <a:pt x="146" y="528"/>
                      <a:pt x="153" y="530"/>
                    </a:cubicBezTo>
                    <a:cubicBezTo>
                      <a:pt x="156" y="531"/>
                      <a:pt x="159" y="534"/>
                      <a:pt x="160" y="537"/>
                    </a:cubicBezTo>
                    <a:cubicBezTo>
                      <a:pt x="161" y="538"/>
                      <a:pt x="160" y="542"/>
                      <a:pt x="159" y="543"/>
                    </a:cubicBezTo>
                    <a:cubicBezTo>
                      <a:pt x="158" y="544"/>
                      <a:pt x="154" y="544"/>
                      <a:pt x="153" y="543"/>
                    </a:cubicBezTo>
                    <a:cubicBezTo>
                      <a:pt x="147" y="540"/>
                      <a:pt x="142" y="541"/>
                      <a:pt x="137" y="546"/>
                    </a:cubicBezTo>
                    <a:cubicBezTo>
                      <a:pt x="132" y="551"/>
                      <a:pt x="131" y="557"/>
                      <a:pt x="134" y="562"/>
                    </a:cubicBezTo>
                    <a:cubicBezTo>
                      <a:pt x="137" y="568"/>
                      <a:pt x="142" y="570"/>
                      <a:pt x="148" y="571"/>
                    </a:cubicBezTo>
                    <a:cubicBezTo>
                      <a:pt x="148" y="571"/>
                      <a:pt x="148" y="571"/>
                      <a:pt x="148" y="571"/>
                    </a:cubicBezTo>
                    <a:cubicBezTo>
                      <a:pt x="154" y="571"/>
                      <a:pt x="158" y="571"/>
                      <a:pt x="163" y="567"/>
                    </a:cubicBezTo>
                    <a:cubicBezTo>
                      <a:pt x="168" y="564"/>
                      <a:pt x="172" y="562"/>
                      <a:pt x="175" y="558"/>
                    </a:cubicBezTo>
                    <a:cubicBezTo>
                      <a:pt x="178" y="553"/>
                      <a:pt x="182" y="549"/>
                      <a:pt x="185" y="544"/>
                    </a:cubicBezTo>
                    <a:cubicBezTo>
                      <a:pt x="185" y="544"/>
                      <a:pt x="185" y="544"/>
                      <a:pt x="185" y="544"/>
                    </a:cubicBezTo>
                    <a:cubicBezTo>
                      <a:pt x="185" y="544"/>
                      <a:pt x="185" y="544"/>
                      <a:pt x="185" y="544"/>
                    </a:cubicBezTo>
                    <a:cubicBezTo>
                      <a:pt x="188" y="540"/>
                      <a:pt x="191" y="537"/>
                      <a:pt x="193" y="533"/>
                    </a:cubicBezTo>
                    <a:cubicBezTo>
                      <a:pt x="199" y="525"/>
                      <a:pt x="204" y="516"/>
                      <a:pt x="209" y="509"/>
                    </a:cubicBezTo>
                    <a:cubicBezTo>
                      <a:pt x="202" y="511"/>
                      <a:pt x="195" y="513"/>
                      <a:pt x="188" y="514"/>
                    </a:cubicBezTo>
                    <a:cubicBezTo>
                      <a:pt x="171" y="518"/>
                      <a:pt x="155" y="516"/>
                      <a:pt x="139" y="510"/>
                    </a:cubicBezTo>
                    <a:cubicBezTo>
                      <a:pt x="135" y="508"/>
                      <a:pt x="131" y="508"/>
                      <a:pt x="128" y="506"/>
                    </a:cubicBezTo>
                    <a:cubicBezTo>
                      <a:pt x="124" y="504"/>
                      <a:pt x="121" y="500"/>
                      <a:pt x="117" y="497"/>
                    </a:cubicBezTo>
                    <a:cubicBezTo>
                      <a:pt x="114" y="495"/>
                      <a:pt x="111" y="493"/>
                      <a:pt x="107" y="491"/>
                    </a:cubicBezTo>
                    <a:cubicBezTo>
                      <a:pt x="107" y="491"/>
                      <a:pt x="107" y="490"/>
                      <a:pt x="107" y="489"/>
                    </a:cubicBezTo>
                    <a:cubicBezTo>
                      <a:pt x="107" y="489"/>
                      <a:pt x="107" y="489"/>
                      <a:pt x="107" y="489"/>
                    </a:cubicBezTo>
                    <a:cubicBezTo>
                      <a:pt x="103" y="483"/>
                      <a:pt x="99" y="476"/>
                      <a:pt x="96" y="469"/>
                    </a:cubicBezTo>
                    <a:cubicBezTo>
                      <a:pt x="90" y="454"/>
                      <a:pt x="89" y="439"/>
                      <a:pt x="96" y="423"/>
                    </a:cubicBezTo>
                    <a:cubicBezTo>
                      <a:pt x="97" y="422"/>
                      <a:pt x="97" y="420"/>
                      <a:pt x="98" y="419"/>
                    </a:cubicBezTo>
                    <a:cubicBezTo>
                      <a:pt x="97" y="419"/>
                      <a:pt x="97" y="419"/>
                      <a:pt x="97" y="419"/>
                    </a:cubicBezTo>
                    <a:cubicBezTo>
                      <a:pt x="102" y="415"/>
                      <a:pt x="105" y="410"/>
                      <a:pt x="110" y="406"/>
                    </a:cubicBezTo>
                    <a:cubicBezTo>
                      <a:pt x="117" y="400"/>
                      <a:pt x="126" y="396"/>
                      <a:pt x="136" y="395"/>
                    </a:cubicBezTo>
                    <a:cubicBezTo>
                      <a:pt x="149" y="392"/>
                      <a:pt x="160" y="395"/>
                      <a:pt x="171" y="403"/>
                    </a:cubicBezTo>
                    <a:cubicBezTo>
                      <a:pt x="171" y="403"/>
                      <a:pt x="173" y="404"/>
                      <a:pt x="173" y="405"/>
                    </a:cubicBezTo>
                    <a:cubicBezTo>
                      <a:pt x="174" y="407"/>
                      <a:pt x="174" y="410"/>
                      <a:pt x="175" y="413"/>
                    </a:cubicBezTo>
                    <a:cubicBezTo>
                      <a:pt x="172" y="414"/>
                      <a:pt x="170" y="415"/>
                      <a:pt x="167" y="414"/>
                    </a:cubicBezTo>
                    <a:cubicBezTo>
                      <a:pt x="165" y="414"/>
                      <a:pt x="163" y="413"/>
                      <a:pt x="161" y="411"/>
                    </a:cubicBezTo>
                    <a:cubicBezTo>
                      <a:pt x="144" y="397"/>
                      <a:pt x="122" y="407"/>
                      <a:pt x="111" y="419"/>
                    </a:cubicBezTo>
                    <a:cubicBezTo>
                      <a:pt x="99" y="433"/>
                      <a:pt x="99" y="449"/>
                      <a:pt x="106" y="465"/>
                    </a:cubicBezTo>
                    <a:cubicBezTo>
                      <a:pt x="110" y="477"/>
                      <a:pt x="118" y="486"/>
                      <a:pt x="128" y="493"/>
                    </a:cubicBezTo>
                    <a:cubicBezTo>
                      <a:pt x="142" y="501"/>
                      <a:pt x="158" y="507"/>
                      <a:pt x="174" y="507"/>
                    </a:cubicBezTo>
                    <a:cubicBezTo>
                      <a:pt x="183" y="507"/>
                      <a:pt x="192" y="507"/>
                      <a:pt x="199" y="502"/>
                    </a:cubicBezTo>
                    <a:cubicBezTo>
                      <a:pt x="203" y="499"/>
                      <a:pt x="209" y="499"/>
                      <a:pt x="213" y="496"/>
                    </a:cubicBezTo>
                    <a:cubicBezTo>
                      <a:pt x="226" y="488"/>
                      <a:pt x="236" y="477"/>
                      <a:pt x="242" y="463"/>
                    </a:cubicBezTo>
                    <a:cubicBezTo>
                      <a:pt x="250" y="447"/>
                      <a:pt x="254" y="430"/>
                      <a:pt x="255" y="413"/>
                    </a:cubicBezTo>
                    <a:cubicBezTo>
                      <a:pt x="256" y="397"/>
                      <a:pt x="258" y="381"/>
                      <a:pt x="259" y="365"/>
                    </a:cubicBezTo>
                    <a:cubicBezTo>
                      <a:pt x="259" y="363"/>
                      <a:pt x="260" y="362"/>
                      <a:pt x="260" y="360"/>
                    </a:cubicBezTo>
                    <a:cubicBezTo>
                      <a:pt x="259" y="361"/>
                      <a:pt x="258" y="362"/>
                      <a:pt x="257" y="363"/>
                    </a:cubicBezTo>
                    <a:cubicBezTo>
                      <a:pt x="251" y="370"/>
                      <a:pt x="245" y="377"/>
                      <a:pt x="239" y="384"/>
                    </a:cubicBezTo>
                    <a:cubicBezTo>
                      <a:pt x="236" y="387"/>
                      <a:pt x="232" y="389"/>
                      <a:pt x="228" y="391"/>
                    </a:cubicBezTo>
                    <a:cubicBezTo>
                      <a:pt x="228" y="391"/>
                      <a:pt x="228" y="391"/>
                      <a:pt x="228" y="391"/>
                    </a:cubicBezTo>
                    <a:cubicBezTo>
                      <a:pt x="215" y="396"/>
                      <a:pt x="202" y="400"/>
                      <a:pt x="189" y="391"/>
                    </a:cubicBezTo>
                    <a:cubicBezTo>
                      <a:pt x="181" y="386"/>
                      <a:pt x="177" y="378"/>
                      <a:pt x="175" y="368"/>
                    </a:cubicBezTo>
                    <a:cubicBezTo>
                      <a:pt x="174" y="355"/>
                      <a:pt x="177" y="342"/>
                      <a:pt x="187" y="333"/>
                    </a:cubicBezTo>
                    <a:cubicBezTo>
                      <a:pt x="198" y="324"/>
                      <a:pt x="214" y="323"/>
                      <a:pt x="224" y="331"/>
                    </a:cubicBezTo>
                    <a:cubicBezTo>
                      <a:pt x="231" y="336"/>
                      <a:pt x="234" y="342"/>
                      <a:pt x="233" y="350"/>
                    </a:cubicBezTo>
                    <a:cubicBezTo>
                      <a:pt x="233" y="352"/>
                      <a:pt x="231" y="354"/>
                      <a:pt x="229" y="356"/>
                    </a:cubicBezTo>
                    <a:cubicBezTo>
                      <a:pt x="228" y="354"/>
                      <a:pt x="226" y="353"/>
                      <a:pt x="225" y="352"/>
                    </a:cubicBezTo>
                    <a:cubicBezTo>
                      <a:pt x="224" y="350"/>
                      <a:pt x="223" y="349"/>
                      <a:pt x="223" y="347"/>
                    </a:cubicBezTo>
                    <a:cubicBezTo>
                      <a:pt x="219" y="335"/>
                      <a:pt x="205" y="330"/>
                      <a:pt x="196" y="339"/>
                    </a:cubicBezTo>
                    <a:cubicBezTo>
                      <a:pt x="193" y="342"/>
                      <a:pt x="188" y="345"/>
                      <a:pt x="187" y="350"/>
                    </a:cubicBezTo>
                    <a:cubicBezTo>
                      <a:pt x="186" y="355"/>
                      <a:pt x="184" y="360"/>
                      <a:pt x="184" y="365"/>
                    </a:cubicBezTo>
                    <a:cubicBezTo>
                      <a:pt x="185" y="379"/>
                      <a:pt x="195" y="391"/>
                      <a:pt x="211" y="388"/>
                    </a:cubicBezTo>
                    <a:cubicBezTo>
                      <a:pt x="221" y="386"/>
                      <a:pt x="230" y="382"/>
                      <a:pt x="236" y="373"/>
                    </a:cubicBezTo>
                    <a:cubicBezTo>
                      <a:pt x="236" y="373"/>
                      <a:pt x="236" y="373"/>
                      <a:pt x="236" y="373"/>
                    </a:cubicBezTo>
                    <a:cubicBezTo>
                      <a:pt x="241" y="369"/>
                      <a:pt x="246" y="366"/>
                      <a:pt x="250" y="361"/>
                    </a:cubicBezTo>
                    <a:cubicBezTo>
                      <a:pt x="258" y="352"/>
                      <a:pt x="266" y="343"/>
                      <a:pt x="270" y="332"/>
                    </a:cubicBezTo>
                    <a:cubicBezTo>
                      <a:pt x="270" y="331"/>
                      <a:pt x="271" y="329"/>
                      <a:pt x="271" y="329"/>
                    </a:cubicBezTo>
                    <a:cubicBezTo>
                      <a:pt x="269" y="328"/>
                      <a:pt x="267" y="326"/>
                      <a:pt x="265" y="326"/>
                    </a:cubicBezTo>
                    <a:cubicBezTo>
                      <a:pt x="263" y="325"/>
                      <a:pt x="261" y="325"/>
                      <a:pt x="260" y="325"/>
                    </a:cubicBezTo>
                    <a:cubicBezTo>
                      <a:pt x="248" y="324"/>
                      <a:pt x="240" y="319"/>
                      <a:pt x="237" y="309"/>
                    </a:cubicBezTo>
                    <a:cubicBezTo>
                      <a:pt x="234" y="298"/>
                      <a:pt x="238" y="282"/>
                      <a:pt x="255" y="283"/>
                    </a:cubicBezTo>
                    <a:cubicBezTo>
                      <a:pt x="260" y="284"/>
                      <a:pt x="264" y="287"/>
                      <a:pt x="266" y="291"/>
                    </a:cubicBezTo>
                    <a:cubicBezTo>
                      <a:pt x="267" y="294"/>
                      <a:pt x="266" y="297"/>
                      <a:pt x="263" y="298"/>
                    </a:cubicBezTo>
                    <a:cubicBezTo>
                      <a:pt x="262" y="299"/>
                      <a:pt x="260" y="297"/>
                      <a:pt x="258" y="296"/>
                    </a:cubicBezTo>
                    <a:cubicBezTo>
                      <a:pt x="256" y="295"/>
                      <a:pt x="252" y="292"/>
                      <a:pt x="252" y="292"/>
                    </a:cubicBezTo>
                    <a:cubicBezTo>
                      <a:pt x="249" y="294"/>
                      <a:pt x="246" y="297"/>
                      <a:pt x="245" y="300"/>
                    </a:cubicBezTo>
                    <a:cubicBezTo>
                      <a:pt x="243" y="308"/>
                      <a:pt x="248" y="316"/>
                      <a:pt x="257" y="318"/>
                    </a:cubicBezTo>
                    <a:cubicBezTo>
                      <a:pt x="266" y="320"/>
                      <a:pt x="275" y="317"/>
                      <a:pt x="282" y="311"/>
                    </a:cubicBezTo>
                    <a:cubicBezTo>
                      <a:pt x="283" y="310"/>
                      <a:pt x="283" y="309"/>
                      <a:pt x="283" y="309"/>
                    </a:cubicBezTo>
                    <a:cubicBezTo>
                      <a:pt x="283" y="309"/>
                      <a:pt x="283" y="309"/>
                      <a:pt x="283" y="309"/>
                    </a:cubicBezTo>
                    <a:cubicBezTo>
                      <a:pt x="286" y="306"/>
                      <a:pt x="290" y="303"/>
                      <a:pt x="293" y="300"/>
                    </a:cubicBezTo>
                    <a:cubicBezTo>
                      <a:pt x="295" y="298"/>
                      <a:pt x="297" y="296"/>
                      <a:pt x="298" y="295"/>
                    </a:cubicBezTo>
                    <a:cubicBezTo>
                      <a:pt x="298" y="295"/>
                      <a:pt x="298" y="295"/>
                      <a:pt x="298" y="295"/>
                    </a:cubicBezTo>
                    <a:cubicBezTo>
                      <a:pt x="305" y="287"/>
                      <a:pt x="312" y="278"/>
                      <a:pt x="313" y="266"/>
                    </a:cubicBezTo>
                    <a:cubicBezTo>
                      <a:pt x="313" y="258"/>
                      <a:pt x="312" y="250"/>
                      <a:pt x="311" y="242"/>
                    </a:cubicBezTo>
                    <a:cubicBezTo>
                      <a:pt x="309" y="225"/>
                      <a:pt x="303" y="209"/>
                      <a:pt x="305" y="191"/>
                    </a:cubicBezTo>
                    <a:cubicBezTo>
                      <a:pt x="305" y="190"/>
                      <a:pt x="305" y="189"/>
                      <a:pt x="306" y="186"/>
                    </a:cubicBezTo>
                    <a:cubicBezTo>
                      <a:pt x="298" y="200"/>
                      <a:pt x="292" y="213"/>
                      <a:pt x="285" y="226"/>
                    </a:cubicBezTo>
                    <a:cubicBezTo>
                      <a:pt x="281" y="232"/>
                      <a:pt x="277" y="238"/>
                      <a:pt x="273" y="245"/>
                    </a:cubicBezTo>
                    <a:cubicBezTo>
                      <a:pt x="272" y="247"/>
                      <a:pt x="271" y="249"/>
                      <a:pt x="270" y="252"/>
                    </a:cubicBezTo>
                    <a:cubicBezTo>
                      <a:pt x="270" y="252"/>
                      <a:pt x="270" y="252"/>
                      <a:pt x="270" y="252"/>
                    </a:cubicBezTo>
                    <a:cubicBezTo>
                      <a:pt x="270" y="251"/>
                      <a:pt x="269" y="251"/>
                      <a:pt x="269" y="251"/>
                    </a:cubicBezTo>
                    <a:cubicBezTo>
                      <a:pt x="269" y="251"/>
                      <a:pt x="269" y="251"/>
                      <a:pt x="269" y="251"/>
                    </a:cubicBezTo>
                    <a:cubicBezTo>
                      <a:pt x="265" y="255"/>
                      <a:pt x="261" y="258"/>
                      <a:pt x="257" y="262"/>
                    </a:cubicBezTo>
                    <a:cubicBezTo>
                      <a:pt x="249" y="267"/>
                      <a:pt x="242" y="272"/>
                      <a:pt x="234" y="277"/>
                    </a:cubicBezTo>
                    <a:cubicBezTo>
                      <a:pt x="227" y="280"/>
                      <a:pt x="220" y="283"/>
                      <a:pt x="213" y="286"/>
                    </a:cubicBezTo>
                    <a:cubicBezTo>
                      <a:pt x="210" y="287"/>
                      <a:pt x="207" y="289"/>
                      <a:pt x="204" y="290"/>
                    </a:cubicBezTo>
                    <a:cubicBezTo>
                      <a:pt x="204" y="291"/>
                      <a:pt x="204" y="291"/>
                      <a:pt x="204" y="291"/>
                    </a:cubicBezTo>
                    <a:cubicBezTo>
                      <a:pt x="204" y="291"/>
                      <a:pt x="203" y="290"/>
                      <a:pt x="203" y="290"/>
                    </a:cubicBezTo>
                    <a:cubicBezTo>
                      <a:pt x="204" y="291"/>
                      <a:pt x="204" y="291"/>
                      <a:pt x="204" y="291"/>
                    </a:cubicBezTo>
                    <a:cubicBezTo>
                      <a:pt x="204" y="290"/>
                      <a:pt x="204" y="290"/>
                      <a:pt x="204" y="290"/>
                    </a:cubicBezTo>
                    <a:cubicBezTo>
                      <a:pt x="203" y="291"/>
                      <a:pt x="203" y="291"/>
                      <a:pt x="203" y="291"/>
                    </a:cubicBezTo>
                    <a:cubicBezTo>
                      <a:pt x="197" y="291"/>
                      <a:pt x="194" y="293"/>
                      <a:pt x="194" y="299"/>
                    </a:cubicBezTo>
                    <a:cubicBezTo>
                      <a:pt x="194" y="297"/>
                      <a:pt x="194" y="295"/>
                      <a:pt x="194" y="293"/>
                    </a:cubicBezTo>
                    <a:cubicBezTo>
                      <a:pt x="193" y="293"/>
                      <a:pt x="192" y="293"/>
                      <a:pt x="192" y="293"/>
                    </a:cubicBezTo>
                    <a:cubicBezTo>
                      <a:pt x="191" y="294"/>
                      <a:pt x="190" y="296"/>
                      <a:pt x="190" y="298"/>
                    </a:cubicBezTo>
                    <a:cubicBezTo>
                      <a:pt x="190" y="302"/>
                      <a:pt x="189" y="307"/>
                      <a:pt x="187" y="311"/>
                    </a:cubicBezTo>
                    <a:cubicBezTo>
                      <a:pt x="186" y="312"/>
                      <a:pt x="187" y="315"/>
                      <a:pt x="188" y="317"/>
                    </a:cubicBezTo>
                    <a:cubicBezTo>
                      <a:pt x="182" y="315"/>
                      <a:pt x="180" y="319"/>
                      <a:pt x="177" y="321"/>
                    </a:cubicBezTo>
                    <a:cubicBezTo>
                      <a:pt x="175" y="322"/>
                      <a:pt x="173" y="322"/>
                      <a:pt x="171" y="322"/>
                    </a:cubicBezTo>
                    <a:cubicBezTo>
                      <a:pt x="172" y="321"/>
                      <a:pt x="172" y="318"/>
                      <a:pt x="173" y="317"/>
                    </a:cubicBezTo>
                    <a:cubicBezTo>
                      <a:pt x="174" y="315"/>
                      <a:pt x="176" y="313"/>
                      <a:pt x="178" y="310"/>
                    </a:cubicBezTo>
                    <a:cubicBezTo>
                      <a:pt x="177" y="310"/>
                      <a:pt x="176" y="309"/>
                      <a:pt x="176" y="309"/>
                    </a:cubicBezTo>
                    <a:cubicBezTo>
                      <a:pt x="173" y="313"/>
                      <a:pt x="169" y="318"/>
                      <a:pt x="167" y="322"/>
                    </a:cubicBezTo>
                    <a:cubicBezTo>
                      <a:pt x="165" y="325"/>
                      <a:pt x="164" y="329"/>
                      <a:pt x="162" y="332"/>
                    </a:cubicBezTo>
                    <a:cubicBezTo>
                      <a:pt x="161" y="333"/>
                      <a:pt x="160" y="334"/>
                      <a:pt x="159" y="334"/>
                    </a:cubicBezTo>
                    <a:cubicBezTo>
                      <a:pt x="158" y="333"/>
                      <a:pt x="157" y="332"/>
                      <a:pt x="157" y="331"/>
                    </a:cubicBezTo>
                    <a:cubicBezTo>
                      <a:pt x="157" y="328"/>
                      <a:pt x="158" y="324"/>
                      <a:pt x="158" y="321"/>
                    </a:cubicBezTo>
                    <a:cubicBezTo>
                      <a:pt x="157" y="322"/>
                      <a:pt x="157" y="324"/>
                      <a:pt x="156" y="326"/>
                    </a:cubicBezTo>
                    <a:cubicBezTo>
                      <a:pt x="155" y="327"/>
                      <a:pt x="154" y="328"/>
                      <a:pt x="152" y="330"/>
                    </a:cubicBezTo>
                    <a:cubicBezTo>
                      <a:pt x="152" y="328"/>
                      <a:pt x="151" y="326"/>
                      <a:pt x="150" y="324"/>
                    </a:cubicBezTo>
                    <a:cubicBezTo>
                      <a:pt x="150" y="324"/>
                      <a:pt x="151" y="323"/>
                      <a:pt x="151" y="322"/>
                    </a:cubicBezTo>
                    <a:cubicBezTo>
                      <a:pt x="149" y="321"/>
                      <a:pt x="148" y="320"/>
                      <a:pt x="146" y="319"/>
                    </a:cubicBezTo>
                    <a:cubicBezTo>
                      <a:pt x="150" y="313"/>
                      <a:pt x="153" y="308"/>
                      <a:pt x="157" y="302"/>
                    </a:cubicBezTo>
                    <a:cubicBezTo>
                      <a:pt x="155" y="298"/>
                      <a:pt x="155" y="298"/>
                      <a:pt x="160" y="296"/>
                    </a:cubicBezTo>
                    <a:cubicBezTo>
                      <a:pt x="165" y="294"/>
                      <a:pt x="169" y="291"/>
                      <a:pt x="173" y="289"/>
                    </a:cubicBezTo>
                    <a:cubicBezTo>
                      <a:pt x="190" y="277"/>
                      <a:pt x="206" y="266"/>
                      <a:pt x="223" y="255"/>
                    </a:cubicBezTo>
                    <a:cubicBezTo>
                      <a:pt x="229" y="251"/>
                      <a:pt x="234" y="247"/>
                      <a:pt x="240" y="242"/>
                    </a:cubicBezTo>
                    <a:cubicBezTo>
                      <a:pt x="242" y="241"/>
                      <a:pt x="243" y="238"/>
                      <a:pt x="244" y="237"/>
                    </a:cubicBezTo>
                    <a:cubicBezTo>
                      <a:pt x="244" y="237"/>
                      <a:pt x="244" y="237"/>
                      <a:pt x="244" y="237"/>
                    </a:cubicBezTo>
                    <a:cubicBezTo>
                      <a:pt x="245" y="236"/>
                      <a:pt x="246" y="236"/>
                      <a:pt x="247" y="236"/>
                    </a:cubicBezTo>
                    <a:cubicBezTo>
                      <a:pt x="247" y="236"/>
                      <a:pt x="247" y="236"/>
                      <a:pt x="247" y="236"/>
                    </a:cubicBezTo>
                    <a:cubicBezTo>
                      <a:pt x="252" y="235"/>
                      <a:pt x="255" y="233"/>
                      <a:pt x="257" y="228"/>
                    </a:cubicBezTo>
                    <a:cubicBezTo>
                      <a:pt x="261" y="214"/>
                      <a:pt x="265" y="200"/>
                      <a:pt x="270" y="186"/>
                    </a:cubicBezTo>
                    <a:cubicBezTo>
                      <a:pt x="272" y="178"/>
                      <a:pt x="273" y="169"/>
                      <a:pt x="276" y="160"/>
                    </a:cubicBezTo>
                    <a:cubicBezTo>
                      <a:pt x="279" y="150"/>
                      <a:pt x="282" y="141"/>
                      <a:pt x="288" y="133"/>
                    </a:cubicBezTo>
                    <a:cubicBezTo>
                      <a:pt x="292" y="128"/>
                      <a:pt x="298" y="126"/>
                      <a:pt x="303" y="126"/>
                    </a:cubicBezTo>
                    <a:cubicBezTo>
                      <a:pt x="308" y="126"/>
                      <a:pt x="313" y="126"/>
                      <a:pt x="318" y="126"/>
                    </a:cubicBezTo>
                    <a:cubicBezTo>
                      <a:pt x="328" y="126"/>
                      <a:pt x="335" y="120"/>
                      <a:pt x="340" y="111"/>
                    </a:cubicBezTo>
                    <a:cubicBezTo>
                      <a:pt x="340" y="111"/>
                      <a:pt x="340" y="110"/>
                      <a:pt x="340" y="109"/>
                    </a:cubicBezTo>
                    <a:cubicBezTo>
                      <a:pt x="344" y="102"/>
                      <a:pt x="344" y="95"/>
                      <a:pt x="337" y="89"/>
                    </a:cubicBezTo>
                    <a:cubicBezTo>
                      <a:pt x="332" y="85"/>
                      <a:pt x="330" y="78"/>
                      <a:pt x="326" y="73"/>
                    </a:cubicBezTo>
                    <a:cubicBezTo>
                      <a:pt x="325" y="75"/>
                      <a:pt x="324" y="77"/>
                      <a:pt x="323" y="80"/>
                    </a:cubicBezTo>
                    <a:cubicBezTo>
                      <a:pt x="322" y="80"/>
                      <a:pt x="321" y="80"/>
                      <a:pt x="321" y="80"/>
                    </a:cubicBezTo>
                    <a:cubicBezTo>
                      <a:pt x="320" y="72"/>
                      <a:pt x="318" y="65"/>
                      <a:pt x="317" y="58"/>
                    </a:cubicBezTo>
                    <a:cubicBezTo>
                      <a:pt x="316" y="47"/>
                      <a:pt x="317" y="37"/>
                      <a:pt x="321" y="27"/>
                    </a:cubicBezTo>
                    <a:cubicBezTo>
                      <a:pt x="322" y="24"/>
                      <a:pt x="321" y="21"/>
                      <a:pt x="321" y="17"/>
                    </a:cubicBezTo>
                    <a:cubicBezTo>
                      <a:pt x="323" y="19"/>
                      <a:pt x="325" y="20"/>
                      <a:pt x="326" y="18"/>
                    </a:cubicBezTo>
                    <a:cubicBezTo>
                      <a:pt x="328" y="15"/>
                      <a:pt x="330" y="13"/>
                      <a:pt x="332" y="10"/>
                    </a:cubicBezTo>
                    <a:cubicBezTo>
                      <a:pt x="334" y="9"/>
                      <a:pt x="336" y="7"/>
                      <a:pt x="338" y="6"/>
                    </a:cubicBezTo>
                    <a:cubicBezTo>
                      <a:pt x="340" y="5"/>
                      <a:pt x="343" y="4"/>
                      <a:pt x="346" y="3"/>
                    </a:cubicBezTo>
                    <a:cubicBezTo>
                      <a:pt x="355" y="0"/>
                      <a:pt x="360" y="2"/>
                      <a:pt x="364" y="10"/>
                    </a:cubicBezTo>
                    <a:cubicBezTo>
                      <a:pt x="366" y="14"/>
                      <a:pt x="367" y="12"/>
                      <a:pt x="368" y="10"/>
                    </a:cubicBezTo>
                    <a:cubicBezTo>
                      <a:pt x="369" y="10"/>
                      <a:pt x="370" y="9"/>
                      <a:pt x="370" y="9"/>
                    </a:cubicBezTo>
                    <a:cubicBezTo>
                      <a:pt x="371" y="8"/>
                      <a:pt x="371" y="8"/>
                      <a:pt x="372" y="7"/>
                    </a:cubicBezTo>
                    <a:cubicBezTo>
                      <a:pt x="373" y="8"/>
                      <a:pt x="373" y="8"/>
                      <a:pt x="374" y="9"/>
                    </a:cubicBezTo>
                    <a:cubicBezTo>
                      <a:pt x="375" y="10"/>
                      <a:pt x="377" y="11"/>
                      <a:pt x="378" y="11"/>
                    </a:cubicBezTo>
                    <a:cubicBezTo>
                      <a:pt x="381" y="13"/>
                      <a:pt x="385" y="16"/>
                      <a:pt x="388" y="18"/>
                    </a:cubicBezTo>
                    <a:cubicBezTo>
                      <a:pt x="388" y="18"/>
                      <a:pt x="388" y="18"/>
                      <a:pt x="388" y="18"/>
                    </a:cubicBezTo>
                    <a:cubicBezTo>
                      <a:pt x="388" y="19"/>
                      <a:pt x="388" y="21"/>
                      <a:pt x="389" y="23"/>
                    </a:cubicBezTo>
                    <a:cubicBezTo>
                      <a:pt x="392" y="29"/>
                      <a:pt x="394" y="35"/>
                      <a:pt x="393" y="42"/>
                    </a:cubicBezTo>
                    <a:cubicBezTo>
                      <a:pt x="393" y="42"/>
                      <a:pt x="392" y="43"/>
                      <a:pt x="393" y="43"/>
                    </a:cubicBezTo>
                    <a:cubicBezTo>
                      <a:pt x="399" y="56"/>
                      <a:pt x="392" y="66"/>
                      <a:pt x="388" y="77"/>
                    </a:cubicBezTo>
                    <a:cubicBezTo>
                      <a:pt x="385" y="84"/>
                      <a:pt x="380" y="88"/>
                      <a:pt x="376" y="92"/>
                    </a:cubicBezTo>
                    <a:cubicBezTo>
                      <a:pt x="374" y="94"/>
                      <a:pt x="373" y="97"/>
                      <a:pt x="373" y="99"/>
                    </a:cubicBezTo>
                    <a:cubicBezTo>
                      <a:pt x="375" y="104"/>
                      <a:pt x="375" y="110"/>
                      <a:pt x="380" y="114"/>
                    </a:cubicBezTo>
                    <a:cubicBezTo>
                      <a:pt x="383" y="117"/>
                      <a:pt x="385" y="121"/>
                      <a:pt x="389" y="123"/>
                    </a:cubicBezTo>
                    <a:cubicBezTo>
                      <a:pt x="394" y="127"/>
                      <a:pt x="401" y="126"/>
                      <a:pt x="407" y="126"/>
                    </a:cubicBezTo>
                    <a:cubicBezTo>
                      <a:pt x="416" y="125"/>
                      <a:pt x="424" y="127"/>
                      <a:pt x="430" y="135"/>
                    </a:cubicBezTo>
                    <a:cubicBezTo>
                      <a:pt x="432" y="138"/>
                      <a:pt x="435" y="142"/>
                      <a:pt x="436" y="146"/>
                    </a:cubicBezTo>
                    <a:cubicBezTo>
                      <a:pt x="439" y="158"/>
                      <a:pt x="442" y="170"/>
                      <a:pt x="446" y="181"/>
                    </a:cubicBezTo>
                    <a:cubicBezTo>
                      <a:pt x="447" y="187"/>
                      <a:pt x="449" y="192"/>
                      <a:pt x="451" y="198"/>
                    </a:cubicBezTo>
                    <a:cubicBezTo>
                      <a:pt x="453" y="206"/>
                      <a:pt x="456" y="213"/>
                      <a:pt x="458" y="221"/>
                    </a:cubicBezTo>
                    <a:cubicBezTo>
                      <a:pt x="459" y="225"/>
                      <a:pt x="461" y="227"/>
                      <a:pt x="461" y="231"/>
                    </a:cubicBezTo>
                    <a:cubicBezTo>
                      <a:pt x="461" y="233"/>
                      <a:pt x="466" y="234"/>
                      <a:pt x="469" y="236"/>
                    </a:cubicBezTo>
                    <a:cubicBezTo>
                      <a:pt x="469" y="236"/>
                      <a:pt x="469" y="236"/>
                      <a:pt x="469" y="236"/>
                    </a:cubicBezTo>
                    <a:cubicBezTo>
                      <a:pt x="470" y="236"/>
                      <a:pt x="471" y="236"/>
                      <a:pt x="472" y="236"/>
                    </a:cubicBezTo>
                    <a:cubicBezTo>
                      <a:pt x="472" y="236"/>
                      <a:pt x="472" y="236"/>
                      <a:pt x="472" y="236"/>
                    </a:cubicBezTo>
                    <a:cubicBezTo>
                      <a:pt x="474" y="238"/>
                      <a:pt x="475" y="241"/>
                      <a:pt x="477" y="243"/>
                    </a:cubicBezTo>
                    <a:cubicBezTo>
                      <a:pt x="483" y="248"/>
                      <a:pt x="490" y="252"/>
                      <a:pt x="496" y="256"/>
                    </a:cubicBezTo>
                    <a:cubicBezTo>
                      <a:pt x="498" y="258"/>
                      <a:pt x="500" y="259"/>
                      <a:pt x="502" y="260"/>
                    </a:cubicBezTo>
                    <a:cubicBezTo>
                      <a:pt x="502" y="260"/>
                      <a:pt x="502" y="260"/>
                      <a:pt x="502" y="260"/>
                    </a:cubicBezTo>
                    <a:cubicBezTo>
                      <a:pt x="510" y="265"/>
                      <a:pt x="517" y="270"/>
                      <a:pt x="524" y="274"/>
                    </a:cubicBezTo>
                    <a:cubicBezTo>
                      <a:pt x="524" y="274"/>
                      <a:pt x="524" y="274"/>
                      <a:pt x="524" y="274"/>
                    </a:cubicBezTo>
                    <a:cubicBezTo>
                      <a:pt x="524" y="274"/>
                      <a:pt x="525" y="275"/>
                      <a:pt x="525" y="275"/>
                    </a:cubicBezTo>
                    <a:cubicBezTo>
                      <a:pt x="525" y="275"/>
                      <a:pt x="525" y="275"/>
                      <a:pt x="525" y="275"/>
                    </a:cubicBezTo>
                    <a:cubicBezTo>
                      <a:pt x="527" y="277"/>
                      <a:pt x="529" y="279"/>
                      <a:pt x="531" y="281"/>
                    </a:cubicBezTo>
                    <a:cubicBezTo>
                      <a:pt x="538" y="285"/>
                      <a:pt x="544" y="290"/>
                      <a:pt x="551" y="294"/>
                    </a:cubicBezTo>
                    <a:cubicBezTo>
                      <a:pt x="552" y="295"/>
                      <a:pt x="555" y="296"/>
                      <a:pt x="557" y="297"/>
                    </a:cubicBezTo>
                    <a:cubicBezTo>
                      <a:pt x="562" y="297"/>
                      <a:pt x="562" y="299"/>
                      <a:pt x="559" y="303"/>
                    </a:cubicBezTo>
                    <a:cubicBezTo>
                      <a:pt x="560" y="304"/>
                      <a:pt x="562" y="304"/>
                      <a:pt x="562" y="304"/>
                    </a:cubicBezTo>
                    <a:cubicBezTo>
                      <a:pt x="565" y="309"/>
                      <a:pt x="567" y="314"/>
                      <a:pt x="570" y="319"/>
                    </a:cubicBezTo>
                    <a:cubicBezTo>
                      <a:pt x="569" y="320"/>
                      <a:pt x="567" y="321"/>
                      <a:pt x="566" y="322"/>
                    </a:cubicBezTo>
                    <a:cubicBezTo>
                      <a:pt x="566" y="323"/>
                      <a:pt x="567" y="325"/>
                      <a:pt x="566" y="326"/>
                    </a:cubicBezTo>
                    <a:cubicBezTo>
                      <a:pt x="566" y="327"/>
                      <a:pt x="565" y="328"/>
                      <a:pt x="564" y="330"/>
                    </a:cubicBezTo>
                    <a:cubicBezTo>
                      <a:pt x="563" y="329"/>
                      <a:pt x="561" y="328"/>
                      <a:pt x="561" y="327"/>
                    </a:cubicBezTo>
                    <a:cubicBezTo>
                      <a:pt x="560" y="325"/>
                      <a:pt x="559" y="323"/>
                      <a:pt x="558" y="321"/>
                    </a:cubicBezTo>
                    <a:cubicBezTo>
                      <a:pt x="558" y="324"/>
                      <a:pt x="559" y="327"/>
                      <a:pt x="559" y="330"/>
                    </a:cubicBezTo>
                    <a:cubicBezTo>
                      <a:pt x="560" y="331"/>
                      <a:pt x="558" y="333"/>
                      <a:pt x="558" y="335"/>
                    </a:cubicBezTo>
                    <a:cubicBezTo>
                      <a:pt x="556" y="333"/>
                      <a:pt x="555" y="332"/>
                      <a:pt x="554" y="331"/>
                    </a:cubicBezTo>
                    <a:cubicBezTo>
                      <a:pt x="550" y="324"/>
                      <a:pt x="546" y="317"/>
                      <a:pt x="541" y="310"/>
                    </a:cubicBezTo>
                    <a:cubicBezTo>
                      <a:pt x="541" y="310"/>
                      <a:pt x="541" y="310"/>
                      <a:pt x="540" y="309"/>
                    </a:cubicBezTo>
                    <a:cubicBezTo>
                      <a:pt x="540" y="310"/>
                      <a:pt x="539" y="310"/>
                      <a:pt x="539" y="310"/>
                    </a:cubicBezTo>
                    <a:cubicBezTo>
                      <a:pt x="540" y="312"/>
                      <a:pt x="541" y="313"/>
                      <a:pt x="542" y="315"/>
                    </a:cubicBezTo>
                    <a:cubicBezTo>
                      <a:pt x="543" y="317"/>
                      <a:pt x="545" y="319"/>
                      <a:pt x="546" y="321"/>
                    </a:cubicBezTo>
                    <a:cubicBezTo>
                      <a:pt x="547" y="321"/>
                      <a:pt x="546" y="323"/>
                      <a:pt x="545" y="324"/>
                    </a:cubicBezTo>
                    <a:cubicBezTo>
                      <a:pt x="545" y="324"/>
                      <a:pt x="546" y="324"/>
                      <a:pt x="546" y="324"/>
                    </a:cubicBezTo>
                    <a:cubicBezTo>
                      <a:pt x="537" y="322"/>
                      <a:pt x="527" y="310"/>
                      <a:pt x="527" y="301"/>
                    </a:cubicBezTo>
                    <a:cubicBezTo>
                      <a:pt x="527" y="296"/>
                      <a:pt x="526" y="293"/>
                      <a:pt x="520" y="292"/>
                    </a:cubicBezTo>
                    <a:cubicBezTo>
                      <a:pt x="502" y="286"/>
                      <a:pt x="484" y="279"/>
                      <a:pt x="468" y="269"/>
                    </a:cubicBezTo>
                    <a:cubicBezTo>
                      <a:pt x="464" y="266"/>
                      <a:pt x="460" y="264"/>
                      <a:pt x="456" y="261"/>
                    </a:cubicBezTo>
                    <a:cubicBezTo>
                      <a:pt x="456" y="261"/>
                      <a:pt x="456" y="261"/>
                      <a:pt x="456" y="261"/>
                    </a:cubicBezTo>
                    <a:cubicBezTo>
                      <a:pt x="454" y="258"/>
                      <a:pt x="452" y="255"/>
                      <a:pt x="450" y="252"/>
                    </a:cubicBezTo>
                    <a:cubicBezTo>
                      <a:pt x="450" y="252"/>
                      <a:pt x="450" y="252"/>
                      <a:pt x="450" y="252"/>
                    </a:cubicBezTo>
                    <a:cubicBezTo>
                      <a:pt x="449" y="251"/>
                      <a:pt x="448" y="250"/>
                      <a:pt x="447" y="249"/>
                    </a:cubicBezTo>
                    <a:cubicBezTo>
                      <a:pt x="447" y="249"/>
                      <a:pt x="447" y="249"/>
                      <a:pt x="447" y="249"/>
                    </a:cubicBezTo>
                    <a:cubicBezTo>
                      <a:pt x="433" y="232"/>
                      <a:pt x="425" y="212"/>
                      <a:pt x="415" y="193"/>
                    </a:cubicBezTo>
                    <a:cubicBezTo>
                      <a:pt x="415" y="201"/>
                      <a:pt x="415" y="209"/>
                      <a:pt x="414" y="216"/>
                    </a:cubicBezTo>
                    <a:cubicBezTo>
                      <a:pt x="413" y="223"/>
                      <a:pt x="411" y="229"/>
                      <a:pt x="408" y="235"/>
                    </a:cubicBezTo>
                    <a:cubicBezTo>
                      <a:pt x="401" y="256"/>
                      <a:pt x="404" y="275"/>
                      <a:pt x="420" y="292"/>
                    </a:cubicBezTo>
                    <a:cubicBezTo>
                      <a:pt x="425" y="298"/>
                      <a:pt x="431" y="304"/>
                      <a:pt x="437" y="310"/>
                    </a:cubicBezTo>
                    <a:cubicBezTo>
                      <a:pt x="444" y="317"/>
                      <a:pt x="453" y="320"/>
                      <a:pt x="463" y="318"/>
                    </a:cubicBezTo>
                    <a:cubicBezTo>
                      <a:pt x="470" y="317"/>
                      <a:pt x="477" y="309"/>
                      <a:pt x="474" y="300"/>
                    </a:cubicBezTo>
                    <a:cubicBezTo>
                      <a:pt x="474" y="297"/>
                      <a:pt x="471" y="294"/>
                      <a:pt x="468" y="292"/>
                    </a:cubicBezTo>
                    <a:cubicBezTo>
                      <a:pt x="465" y="291"/>
                      <a:pt x="463" y="294"/>
                      <a:pt x="461" y="297"/>
                    </a:cubicBezTo>
                    <a:cubicBezTo>
                      <a:pt x="461" y="298"/>
                      <a:pt x="458" y="299"/>
                      <a:pt x="457" y="298"/>
                    </a:cubicBezTo>
                    <a:cubicBezTo>
                      <a:pt x="455" y="298"/>
                      <a:pt x="454" y="296"/>
                      <a:pt x="454" y="294"/>
                    </a:cubicBezTo>
                    <a:cubicBezTo>
                      <a:pt x="453" y="289"/>
                      <a:pt x="458" y="284"/>
                      <a:pt x="465" y="283"/>
                    </a:cubicBezTo>
                    <a:cubicBezTo>
                      <a:pt x="467" y="283"/>
                      <a:pt x="469" y="283"/>
                      <a:pt x="471" y="283"/>
                    </a:cubicBezTo>
                    <a:cubicBezTo>
                      <a:pt x="471" y="283"/>
                      <a:pt x="471" y="283"/>
                      <a:pt x="471" y="283"/>
                    </a:cubicBezTo>
                    <a:cubicBezTo>
                      <a:pt x="481" y="288"/>
                      <a:pt x="485" y="297"/>
                      <a:pt x="483" y="308"/>
                    </a:cubicBezTo>
                    <a:cubicBezTo>
                      <a:pt x="481" y="317"/>
                      <a:pt x="472" y="324"/>
                      <a:pt x="461" y="325"/>
                    </a:cubicBezTo>
                    <a:cubicBezTo>
                      <a:pt x="456" y="325"/>
                      <a:pt x="451" y="324"/>
                      <a:pt x="446" y="324"/>
                    </a:cubicBezTo>
                    <a:cubicBezTo>
                      <a:pt x="450" y="335"/>
                      <a:pt x="456" y="346"/>
                      <a:pt x="465" y="356"/>
                    </a:cubicBezTo>
                    <a:cubicBezTo>
                      <a:pt x="465" y="356"/>
                      <a:pt x="466" y="356"/>
                      <a:pt x="466" y="356"/>
                    </a:cubicBezTo>
                    <a:cubicBezTo>
                      <a:pt x="468" y="359"/>
                      <a:pt x="469" y="363"/>
                      <a:pt x="474" y="363"/>
                    </a:cubicBezTo>
                    <a:cubicBezTo>
                      <a:pt x="474" y="363"/>
                      <a:pt x="474" y="363"/>
                      <a:pt x="474" y="363"/>
                    </a:cubicBezTo>
                    <a:cubicBezTo>
                      <a:pt x="476" y="366"/>
                      <a:pt x="477" y="370"/>
                      <a:pt x="480" y="372"/>
                    </a:cubicBezTo>
                    <a:cubicBezTo>
                      <a:pt x="486" y="377"/>
                      <a:pt x="493" y="380"/>
                      <a:pt x="499" y="384"/>
                    </a:cubicBezTo>
                    <a:cubicBezTo>
                      <a:pt x="499" y="384"/>
                      <a:pt x="499" y="384"/>
                      <a:pt x="499" y="384"/>
                    </a:cubicBezTo>
                    <a:cubicBezTo>
                      <a:pt x="507" y="389"/>
                      <a:pt x="517" y="389"/>
                      <a:pt x="522" y="385"/>
                    </a:cubicBezTo>
                    <a:cubicBezTo>
                      <a:pt x="522" y="385"/>
                      <a:pt x="522" y="385"/>
                      <a:pt x="522" y="385"/>
                    </a:cubicBezTo>
                    <a:cubicBezTo>
                      <a:pt x="522" y="385"/>
                      <a:pt x="522" y="385"/>
                      <a:pt x="522" y="385"/>
                    </a:cubicBezTo>
                    <a:cubicBezTo>
                      <a:pt x="533" y="382"/>
                      <a:pt x="538" y="369"/>
                      <a:pt x="535" y="359"/>
                    </a:cubicBezTo>
                    <a:cubicBezTo>
                      <a:pt x="534" y="354"/>
                      <a:pt x="532" y="349"/>
                      <a:pt x="529" y="345"/>
                    </a:cubicBezTo>
                    <a:cubicBezTo>
                      <a:pt x="526" y="341"/>
                      <a:pt x="521" y="338"/>
                      <a:pt x="517" y="336"/>
                    </a:cubicBezTo>
                    <a:cubicBezTo>
                      <a:pt x="514" y="334"/>
                      <a:pt x="509" y="336"/>
                      <a:pt x="505" y="337"/>
                    </a:cubicBezTo>
                    <a:cubicBezTo>
                      <a:pt x="501" y="338"/>
                      <a:pt x="498" y="341"/>
                      <a:pt x="497" y="346"/>
                    </a:cubicBezTo>
                    <a:cubicBezTo>
                      <a:pt x="496" y="348"/>
                      <a:pt x="495" y="351"/>
                      <a:pt x="494" y="353"/>
                    </a:cubicBezTo>
                    <a:cubicBezTo>
                      <a:pt x="493" y="354"/>
                      <a:pt x="492" y="356"/>
                      <a:pt x="490" y="355"/>
                    </a:cubicBezTo>
                    <a:cubicBezTo>
                      <a:pt x="489" y="355"/>
                      <a:pt x="488" y="354"/>
                      <a:pt x="487" y="352"/>
                    </a:cubicBezTo>
                    <a:cubicBezTo>
                      <a:pt x="484" y="345"/>
                      <a:pt x="488" y="335"/>
                      <a:pt x="496" y="330"/>
                    </a:cubicBezTo>
                    <a:cubicBezTo>
                      <a:pt x="513" y="320"/>
                      <a:pt x="535" y="328"/>
                      <a:pt x="542" y="347"/>
                    </a:cubicBezTo>
                    <a:cubicBezTo>
                      <a:pt x="547" y="362"/>
                      <a:pt x="546" y="376"/>
                      <a:pt x="534" y="388"/>
                    </a:cubicBezTo>
                    <a:cubicBezTo>
                      <a:pt x="528" y="395"/>
                      <a:pt x="518" y="398"/>
                      <a:pt x="509" y="396"/>
                    </a:cubicBezTo>
                    <a:cubicBezTo>
                      <a:pt x="489" y="393"/>
                      <a:pt x="476" y="380"/>
                      <a:pt x="464" y="365"/>
                    </a:cubicBezTo>
                    <a:cubicBezTo>
                      <a:pt x="463" y="364"/>
                      <a:pt x="462" y="363"/>
                      <a:pt x="461" y="362"/>
                    </a:cubicBezTo>
                    <a:cubicBezTo>
                      <a:pt x="461" y="362"/>
                      <a:pt x="460" y="362"/>
                      <a:pt x="460" y="363"/>
                    </a:cubicBezTo>
                    <a:cubicBezTo>
                      <a:pt x="461" y="369"/>
                      <a:pt x="462" y="374"/>
                      <a:pt x="462" y="380"/>
                    </a:cubicBezTo>
                    <a:cubicBezTo>
                      <a:pt x="463" y="391"/>
                      <a:pt x="464" y="402"/>
                      <a:pt x="465" y="413"/>
                    </a:cubicBezTo>
                    <a:cubicBezTo>
                      <a:pt x="466" y="433"/>
                      <a:pt x="470" y="452"/>
                      <a:pt x="481" y="469"/>
                    </a:cubicBezTo>
                    <a:cubicBezTo>
                      <a:pt x="482" y="472"/>
                      <a:pt x="484" y="474"/>
                      <a:pt x="486" y="476"/>
                    </a:cubicBezTo>
                    <a:cubicBezTo>
                      <a:pt x="486" y="476"/>
                      <a:pt x="486" y="476"/>
                      <a:pt x="486" y="476"/>
                    </a:cubicBezTo>
                    <a:cubicBezTo>
                      <a:pt x="487" y="479"/>
                      <a:pt x="489" y="481"/>
                      <a:pt x="491" y="483"/>
                    </a:cubicBezTo>
                    <a:cubicBezTo>
                      <a:pt x="492" y="484"/>
                      <a:pt x="493" y="486"/>
                      <a:pt x="494" y="483"/>
                    </a:cubicBezTo>
                    <a:cubicBezTo>
                      <a:pt x="495" y="484"/>
                      <a:pt x="496" y="484"/>
                      <a:pt x="496" y="485"/>
                    </a:cubicBezTo>
                    <a:cubicBezTo>
                      <a:pt x="496" y="486"/>
                      <a:pt x="497" y="487"/>
                      <a:pt x="497" y="488"/>
                    </a:cubicBezTo>
                    <a:cubicBezTo>
                      <a:pt x="497" y="488"/>
                      <a:pt x="497" y="488"/>
                      <a:pt x="497" y="488"/>
                    </a:cubicBezTo>
                    <a:cubicBezTo>
                      <a:pt x="498" y="489"/>
                      <a:pt x="498" y="489"/>
                      <a:pt x="499" y="490"/>
                    </a:cubicBezTo>
                    <a:cubicBezTo>
                      <a:pt x="499" y="490"/>
                      <a:pt x="499" y="490"/>
                      <a:pt x="499" y="490"/>
                    </a:cubicBezTo>
                    <a:cubicBezTo>
                      <a:pt x="500" y="490"/>
                      <a:pt x="500" y="490"/>
                      <a:pt x="501" y="489"/>
                    </a:cubicBezTo>
                    <a:cubicBezTo>
                      <a:pt x="501" y="489"/>
                      <a:pt x="501" y="489"/>
                      <a:pt x="501" y="489"/>
                    </a:cubicBezTo>
                    <a:cubicBezTo>
                      <a:pt x="503" y="492"/>
                      <a:pt x="505" y="495"/>
                      <a:pt x="508" y="497"/>
                    </a:cubicBezTo>
                    <a:cubicBezTo>
                      <a:pt x="520" y="505"/>
                      <a:pt x="534" y="508"/>
                      <a:pt x="549" y="507"/>
                    </a:cubicBezTo>
                    <a:cubicBezTo>
                      <a:pt x="564" y="506"/>
                      <a:pt x="577" y="502"/>
                      <a:pt x="589" y="494"/>
                    </a:cubicBezTo>
                    <a:cubicBezTo>
                      <a:pt x="591" y="493"/>
                      <a:pt x="594" y="492"/>
                      <a:pt x="595" y="490"/>
                    </a:cubicBezTo>
                    <a:cubicBezTo>
                      <a:pt x="597" y="487"/>
                      <a:pt x="598" y="484"/>
                      <a:pt x="599" y="482"/>
                    </a:cubicBezTo>
                    <a:cubicBezTo>
                      <a:pt x="601" y="485"/>
                      <a:pt x="603" y="484"/>
                      <a:pt x="605" y="481"/>
                    </a:cubicBezTo>
                    <a:cubicBezTo>
                      <a:pt x="614" y="469"/>
                      <a:pt x="620" y="455"/>
                      <a:pt x="618" y="439"/>
                    </a:cubicBezTo>
                    <a:cubicBezTo>
                      <a:pt x="616" y="426"/>
                      <a:pt x="608" y="415"/>
                      <a:pt x="596" y="409"/>
                    </a:cubicBezTo>
                    <a:cubicBezTo>
                      <a:pt x="591" y="407"/>
                      <a:pt x="585" y="405"/>
                      <a:pt x="579" y="404"/>
                    </a:cubicBezTo>
                    <a:cubicBezTo>
                      <a:pt x="571" y="403"/>
                      <a:pt x="564" y="407"/>
                      <a:pt x="558" y="412"/>
                    </a:cubicBezTo>
                    <a:cubicBezTo>
                      <a:pt x="555" y="414"/>
                      <a:pt x="551" y="414"/>
                      <a:pt x="547" y="414"/>
                    </a:cubicBezTo>
                    <a:cubicBezTo>
                      <a:pt x="544" y="414"/>
                      <a:pt x="542" y="408"/>
                      <a:pt x="546" y="406"/>
                    </a:cubicBezTo>
                    <a:cubicBezTo>
                      <a:pt x="551" y="402"/>
                      <a:pt x="558" y="399"/>
                      <a:pt x="564" y="396"/>
                    </a:cubicBezTo>
                    <a:cubicBezTo>
                      <a:pt x="567" y="394"/>
                      <a:pt x="571" y="393"/>
                      <a:pt x="575" y="392"/>
                    </a:cubicBezTo>
                    <a:cubicBezTo>
                      <a:pt x="577" y="393"/>
                      <a:pt x="580" y="394"/>
                      <a:pt x="582" y="394"/>
                    </a:cubicBezTo>
                    <a:cubicBezTo>
                      <a:pt x="597" y="396"/>
                      <a:pt x="609" y="403"/>
                      <a:pt x="618" y="414"/>
                    </a:cubicBezTo>
                    <a:cubicBezTo>
                      <a:pt x="624" y="421"/>
                      <a:pt x="628" y="431"/>
                      <a:pt x="628" y="441"/>
                    </a:cubicBezTo>
                    <a:cubicBezTo>
                      <a:pt x="628" y="448"/>
                      <a:pt x="627" y="456"/>
                      <a:pt x="626" y="463"/>
                    </a:cubicBezTo>
                    <a:cubicBezTo>
                      <a:pt x="625" y="466"/>
                      <a:pt x="624" y="468"/>
                      <a:pt x="627" y="470"/>
                    </a:cubicBezTo>
                    <a:cubicBezTo>
                      <a:pt x="628" y="471"/>
                      <a:pt x="628" y="473"/>
                      <a:pt x="628" y="475"/>
                    </a:cubicBezTo>
                    <a:cubicBezTo>
                      <a:pt x="628" y="475"/>
                      <a:pt x="628" y="475"/>
                      <a:pt x="627" y="475"/>
                    </a:cubicBezTo>
                    <a:cubicBezTo>
                      <a:pt x="626" y="473"/>
                      <a:pt x="626" y="471"/>
                      <a:pt x="624" y="468"/>
                    </a:cubicBezTo>
                    <a:cubicBezTo>
                      <a:pt x="622" y="472"/>
                      <a:pt x="621" y="474"/>
                      <a:pt x="620" y="478"/>
                    </a:cubicBezTo>
                    <a:cubicBezTo>
                      <a:pt x="622" y="477"/>
                      <a:pt x="623" y="477"/>
                      <a:pt x="626" y="476"/>
                    </a:cubicBezTo>
                    <a:cubicBezTo>
                      <a:pt x="624" y="480"/>
                      <a:pt x="623" y="482"/>
                      <a:pt x="622" y="486"/>
                    </a:cubicBezTo>
                    <a:cubicBezTo>
                      <a:pt x="620" y="484"/>
                      <a:pt x="619" y="482"/>
                      <a:pt x="618" y="480"/>
                    </a:cubicBezTo>
                    <a:cubicBezTo>
                      <a:pt x="608" y="496"/>
                      <a:pt x="594" y="505"/>
                      <a:pt x="577" y="511"/>
                    </a:cubicBezTo>
                    <a:cubicBezTo>
                      <a:pt x="560" y="517"/>
                      <a:pt x="543" y="518"/>
                      <a:pt x="525" y="513"/>
                    </a:cubicBezTo>
                    <a:cubicBezTo>
                      <a:pt x="526" y="514"/>
                      <a:pt x="527" y="515"/>
                      <a:pt x="527" y="516"/>
                    </a:cubicBezTo>
                    <a:cubicBezTo>
                      <a:pt x="524" y="515"/>
                      <a:pt x="521" y="515"/>
                      <a:pt x="518" y="515"/>
                    </a:cubicBezTo>
                    <a:cubicBezTo>
                      <a:pt x="518" y="515"/>
                      <a:pt x="518" y="514"/>
                      <a:pt x="518" y="514"/>
                    </a:cubicBezTo>
                    <a:cubicBezTo>
                      <a:pt x="519" y="513"/>
                      <a:pt x="521" y="513"/>
                      <a:pt x="522" y="513"/>
                    </a:cubicBezTo>
                    <a:cubicBezTo>
                      <a:pt x="522" y="512"/>
                      <a:pt x="521" y="512"/>
                      <a:pt x="521" y="512"/>
                    </a:cubicBezTo>
                    <a:cubicBezTo>
                      <a:pt x="519" y="512"/>
                      <a:pt x="517" y="512"/>
                      <a:pt x="514" y="512"/>
                    </a:cubicBezTo>
                    <a:cubicBezTo>
                      <a:pt x="519" y="521"/>
                      <a:pt x="524" y="528"/>
                      <a:pt x="528" y="535"/>
                    </a:cubicBezTo>
                    <a:cubicBezTo>
                      <a:pt x="529" y="535"/>
                      <a:pt x="532" y="535"/>
                      <a:pt x="533" y="536"/>
                    </a:cubicBezTo>
                    <a:cubicBezTo>
                      <a:pt x="533" y="537"/>
                      <a:pt x="533" y="539"/>
                      <a:pt x="533" y="541"/>
                    </a:cubicBezTo>
                    <a:cubicBezTo>
                      <a:pt x="533" y="542"/>
                      <a:pt x="533" y="544"/>
                      <a:pt x="534" y="545"/>
                    </a:cubicBezTo>
                    <a:cubicBezTo>
                      <a:pt x="541" y="552"/>
                      <a:pt x="547" y="561"/>
                      <a:pt x="555" y="567"/>
                    </a:cubicBezTo>
                    <a:cubicBezTo>
                      <a:pt x="563" y="574"/>
                      <a:pt x="575" y="573"/>
                      <a:pt x="581" y="567"/>
                    </a:cubicBezTo>
                    <a:cubicBezTo>
                      <a:pt x="586" y="563"/>
                      <a:pt x="588" y="558"/>
                      <a:pt x="587" y="553"/>
                    </a:cubicBezTo>
                    <a:cubicBezTo>
                      <a:pt x="585" y="547"/>
                      <a:pt x="581" y="543"/>
                      <a:pt x="575" y="542"/>
                    </a:cubicBezTo>
                    <a:cubicBezTo>
                      <a:pt x="573" y="541"/>
                      <a:pt x="570" y="542"/>
                      <a:pt x="567" y="543"/>
                    </a:cubicBezTo>
                    <a:cubicBezTo>
                      <a:pt x="564" y="544"/>
                      <a:pt x="561" y="545"/>
                      <a:pt x="560" y="542"/>
                    </a:cubicBezTo>
                    <a:cubicBezTo>
                      <a:pt x="559" y="540"/>
                      <a:pt x="559" y="536"/>
                      <a:pt x="561" y="534"/>
                    </a:cubicBezTo>
                    <a:cubicBezTo>
                      <a:pt x="562" y="532"/>
                      <a:pt x="565" y="531"/>
                      <a:pt x="567" y="530"/>
                    </a:cubicBezTo>
                    <a:cubicBezTo>
                      <a:pt x="570" y="529"/>
                      <a:pt x="574" y="528"/>
                      <a:pt x="577" y="527"/>
                    </a:cubicBezTo>
                    <a:cubicBezTo>
                      <a:pt x="581" y="530"/>
                      <a:pt x="584" y="533"/>
                      <a:pt x="588" y="536"/>
                    </a:cubicBezTo>
                    <a:cubicBezTo>
                      <a:pt x="593" y="542"/>
                      <a:pt x="596" y="548"/>
                      <a:pt x="596" y="556"/>
                    </a:cubicBezTo>
                    <a:cubicBezTo>
                      <a:pt x="596" y="566"/>
                      <a:pt x="590" y="572"/>
                      <a:pt x="582" y="576"/>
                    </a:cubicBezTo>
                    <a:cubicBezTo>
                      <a:pt x="575" y="579"/>
                      <a:pt x="568" y="580"/>
                      <a:pt x="561" y="577"/>
                    </a:cubicBezTo>
                    <a:cubicBezTo>
                      <a:pt x="560" y="577"/>
                      <a:pt x="559" y="576"/>
                      <a:pt x="557" y="576"/>
                    </a:cubicBezTo>
                    <a:cubicBezTo>
                      <a:pt x="553" y="577"/>
                      <a:pt x="551" y="575"/>
                      <a:pt x="549" y="572"/>
                    </a:cubicBezTo>
                    <a:cubicBezTo>
                      <a:pt x="548" y="571"/>
                      <a:pt x="547" y="570"/>
                      <a:pt x="546" y="570"/>
                    </a:cubicBezTo>
                    <a:cubicBezTo>
                      <a:pt x="546" y="572"/>
                      <a:pt x="546" y="574"/>
                      <a:pt x="547" y="576"/>
                    </a:cubicBezTo>
                    <a:cubicBezTo>
                      <a:pt x="555" y="596"/>
                      <a:pt x="564" y="616"/>
                      <a:pt x="576" y="633"/>
                    </a:cubicBezTo>
                    <a:cubicBezTo>
                      <a:pt x="584" y="643"/>
                      <a:pt x="592" y="651"/>
                      <a:pt x="604" y="653"/>
                    </a:cubicBezTo>
                    <a:cubicBezTo>
                      <a:pt x="612" y="654"/>
                      <a:pt x="618" y="652"/>
                      <a:pt x="623" y="647"/>
                    </a:cubicBezTo>
                    <a:cubicBezTo>
                      <a:pt x="625" y="645"/>
                      <a:pt x="626" y="641"/>
                      <a:pt x="625" y="638"/>
                    </a:cubicBezTo>
                    <a:cubicBezTo>
                      <a:pt x="623" y="633"/>
                      <a:pt x="620" y="629"/>
                      <a:pt x="618" y="624"/>
                    </a:cubicBezTo>
                    <a:cubicBezTo>
                      <a:pt x="618" y="624"/>
                      <a:pt x="618" y="624"/>
                      <a:pt x="618" y="623"/>
                    </a:cubicBezTo>
                    <a:cubicBezTo>
                      <a:pt x="615" y="620"/>
                      <a:pt x="611" y="617"/>
                      <a:pt x="609" y="613"/>
                    </a:cubicBezTo>
                    <a:cubicBezTo>
                      <a:pt x="608" y="610"/>
                      <a:pt x="611" y="609"/>
                      <a:pt x="613" y="609"/>
                    </a:cubicBezTo>
                    <a:cubicBezTo>
                      <a:pt x="621" y="608"/>
                      <a:pt x="626" y="614"/>
                      <a:pt x="630" y="619"/>
                    </a:cubicBezTo>
                    <a:cubicBezTo>
                      <a:pt x="637" y="628"/>
                      <a:pt x="638" y="638"/>
                      <a:pt x="632" y="647"/>
                    </a:cubicBezTo>
                    <a:cubicBezTo>
                      <a:pt x="627" y="656"/>
                      <a:pt x="615" y="661"/>
                      <a:pt x="605" y="659"/>
                    </a:cubicBezTo>
                    <a:cubicBezTo>
                      <a:pt x="604" y="659"/>
                      <a:pt x="603" y="659"/>
                      <a:pt x="601" y="659"/>
                    </a:cubicBezTo>
                    <a:cubicBezTo>
                      <a:pt x="620" y="672"/>
                      <a:pt x="640" y="678"/>
                      <a:pt x="661" y="674"/>
                    </a:cubicBezTo>
                    <a:cubicBezTo>
                      <a:pt x="685" y="669"/>
                      <a:pt x="699" y="651"/>
                      <a:pt x="704" y="628"/>
                    </a:cubicBezTo>
                    <a:cubicBezTo>
                      <a:pt x="707" y="613"/>
                      <a:pt x="704" y="600"/>
                      <a:pt x="693" y="589"/>
                    </a:cubicBezTo>
                    <a:cubicBezTo>
                      <a:pt x="691" y="587"/>
                      <a:pt x="689" y="586"/>
                      <a:pt x="687" y="584"/>
                    </a:cubicBezTo>
                    <a:cubicBezTo>
                      <a:pt x="687" y="584"/>
                      <a:pt x="686" y="584"/>
                      <a:pt x="686" y="584"/>
                    </a:cubicBezTo>
                    <a:cubicBezTo>
                      <a:pt x="684" y="582"/>
                      <a:pt x="682" y="579"/>
                      <a:pt x="680" y="578"/>
                    </a:cubicBezTo>
                    <a:cubicBezTo>
                      <a:pt x="668" y="570"/>
                      <a:pt x="655" y="566"/>
                      <a:pt x="642" y="566"/>
                    </a:cubicBezTo>
                    <a:cubicBezTo>
                      <a:pt x="636" y="566"/>
                      <a:pt x="629" y="567"/>
                      <a:pt x="623" y="568"/>
                    </a:cubicBezTo>
                    <a:cubicBezTo>
                      <a:pt x="621" y="568"/>
                      <a:pt x="619" y="567"/>
                      <a:pt x="617" y="566"/>
                    </a:cubicBezTo>
                    <a:cubicBezTo>
                      <a:pt x="618" y="564"/>
                      <a:pt x="618" y="562"/>
                      <a:pt x="619" y="560"/>
                    </a:cubicBezTo>
                    <a:cubicBezTo>
                      <a:pt x="626" y="550"/>
                      <a:pt x="637" y="548"/>
                      <a:pt x="648" y="548"/>
                    </a:cubicBezTo>
                    <a:cubicBezTo>
                      <a:pt x="676" y="549"/>
                      <a:pt x="698" y="566"/>
                      <a:pt x="709" y="592"/>
                    </a:cubicBezTo>
                    <a:cubicBezTo>
                      <a:pt x="716" y="611"/>
                      <a:pt x="717" y="631"/>
                      <a:pt x="708" y="650"/>
                    </a:cubicBezTo>
                    <a:cubicBezTo>
                      <a:pt x="706" y="654"/>
                      <a:pt x="703" y="657"/>
                      <a:pt x="700" y="660"/>
                    </a:cubicBezTo>
                    <a:cubicBezTo>
                      <a:pt x="699" y="661"/>
                      <a:pt x="698" y="663"/>
                      <a:pt x="697" y="664"/>
                    </a:cubicBezTo>
                    <a:cubicBezTo>
                      <a:pt x="697" y="664"/>
                      <a:pt x="697" y="664"/>
                      <a:pt x="697" y="664"/>
                    </a:cubicBezTo>
                    <a:cubicBezTo>
                      <a:pt x="694" y="666"/>
                      <a:pt x="692" y="669"/>
                      <a:pt x="689" y="671"/>
                    </a:cubicBezTo>
                    <a:cubicBezTo>
                      <a:pt x="689" y="671"/>
                      <a:pt x="689" y="671"/>
                      <a:pt x="689" y="671"/>
                    </a:cubicBezTo>
                    <a:cubicBezTo>
                      <a:pt x="679" y="680"/>
                      <a:pt x="667" y="684"/>
                      <a:pt x="653" y="685"/>
                    </a:cubicBezTo>
                    <a:cubicBezTo>
                      <a:pt x="635" y="687"/>
                      <a:pt x="618" y="681"/>
                      <a:pt x="602" y="671"/>
                    </a:cubicBezTo>
                    <a:cubicBezTo>
                      <a:pt x="595" y="667"/>
                      <a:pt x="590" y="661"/>
                      <a:pt x="584" y="656"/>
                    </a:cubicBezTo>
                    <a:cubicBezTo>
                      <a:pt x="584" y="660"/>
                      <a:pt x="585" y="664"/>
                      <a:pt x="585" y="667"/>
                    </a:cubicBezTo>
                    <a:cubicBezTo>
                      <a:pt x="585" y="680"/>
                      <a:pt x="576" y="690"/>
                      <a:pt x="563" y="693"/>
                    </a:cubicBezTo>
                    <a:cubicBezTo>
                      <a:pt x="552" y="695"/>
                      <a:pt x="542" y="693"/>
                      <a:pt x="533" y="687"/>
                    </a:cubicBezTo>
                    <a:cubicBezTo>
                      <a:pt x="532" y="686"/>
                      <a:pt x="530" y="685"/>
                      <a:pt x="528" y="684"/>
                    </a:cubicBezTo>
                    <a:cubicBezTo>
                      <a:pt x="527" y="683"/>
                      <a:pt x="526" y="682"/>
                      <a:pt x="526" y="681"/>
                    </a:cubicBezTo>
                    <a:cubicBezTo>
                      <a:pt x="523" y="677"/>
                      <a:pt x="520" y="673"/>
                      <a:pt x="517" y="669"/>
                    </a:cubicBezTo>
                    <a:cubicBezTo>
                      <a:pt x="515" y="675"/>
                      <a:pt x="513" y="680"/>
                      <a:pt x="512" y="686"/>
                    </a:cubicBezTo>
                    <a:cubicBezTo>
                      <a:pt x="512" y="686"/>
                      <a:pt x="512" y="686"/>
                      <a:pt x="512" y="686"/>
                    </a:cubicBezTo>
                    <a:cubicBezTo>
                      <a:pt x="507" y="695"/>
                      <a:pt x="501" y="704"/>
                      <a:pt x="491" y="710"/>
                    </a:cubicBezTo>
                    <a:cubicBezTo>
                      <a:pt x="474" y="719"/>
                      <a:pt x="457" y="719"/>
                      <a:pt x="441" y="709"/>
                    </a:cubicBezTo>
                    <a:cubicBezTo>
                      <a:pt x="426" y="700"/>
                      <a:pt x="419" y="686"/>
                      <a:pt x="416" y="670"/>
                    </a:cubicBezTo>
                    <a:cubicBezTo>
                      <a:pt x="415" y="662"/>
                      <a:pt x="415" y="654"/>
                      <a:pt x="414" y="648"/>
                    </a:cubicBezTo>
                    <a:cubicBezTo>
                      <a:pt x="409" y="648"/>
                      <a:pt x="404" y="650"/>
                      <a:pt x="398" y="649"/>
                    </a:cubicBezTo>
                    <a:cubicBezTo>
                      <a:pt x="385" y="646"/>
                      <a:pt x="376" y="635"/>
                      <a:pt x="373" y="621"/>
                    </a:cubicBezTo>
                    <a:cubicBezTo>
                      <a:pt x="371" y="610"/>
                      <a:pt x="373" y="600"/>
                      <a:pt x="375" y="589"/>
                    </a:cubicBezTo>
                    <a:cubicBezTo>
                      <a:pt x="376" y="579"/>
                      <a:pt x="377" y="568"/>
                      <a:pt x="374" y="557"/>
                    </a:cubicBezTo>
                    <a:cubicBezTo>
                      <a:pt x="373" y="554"/>
                      <a:pt x="371" y="551"/>
                      <a:pt x="370" y="548"/>
                    </a:cubicBezTo>
                    <a:cubicBezTo>
                      <a:pt x="370" y="548"/>
                      <a:pt x="370" y="548"/>
                      <a:pt x="370" y="548"/>
                    </a:cubicBezTo>
                    <a:cubicBezTo>
                      <a:pt x="368" y="540"/>
                      <a:pt x="359" y="535"/>
                      <a:pt x="351" y="538"/>
                    </a:cubicBezTo>
                    <a:cubicBezTo>
                      <a:pt x="343" y="542"/>
                      <a:pt x="336" y="554"/>
                      <a:pt x="342" y="564"/>
                    </a:cubicBezTo>
                    <a:cubicBezTo>
                      <a:pt x="344" y="568"/>
                      <a:pt x="347" y="570"/>
                      <a:pt x="351" y="570"/>
                    </a:cubicBezTo>
                    <a:cubicBezTo>
                      <a:pt x="354" y="569"/>
                      <a:pt x="356" y="569"/>
                      <a:pt x="357" y="573"/>
                    </a:cubicBezTo>
                    <a:cubicBezTo>
                      <a:pt x="357" y="576"/>
                      <a:pt x="355" y="577"/>
                      <a:pt x="352" y="577"/>
                    </a:cubicBezTo>
                    <a:cubicBezTo>
                      <a:pt x="349" y="577"/>
                      <a:pt x="345" y="577"/>
                      <a:pt x="342" y="576"/>
                    </a:cubicBezTo>
                    <a:cubicBezTo>
                      <a:pt x="342" y="578"/>
                      <a:pt x="342" y="580"/>
                      <a:pt x="343" y="581"/>
                    </a:cubicBezTo>
                    <a:cubicBezTo>
                      <a:pt x="350" y="595"/>
                      <a:pt x="349" y="610"/>
                      <a:pt x="347" y="624"/>
                    </a:cubicBezTo>
                    <a:cubicBezTo>
                      <a:pt x="344" y="637"/>
                      <a:pt x="341" y="650"/>
                      <a:pt x="339" y="663"/>
                    </a:cubicBezTo>
                    <a:cubicBezTo>
                      <a:pt x="337" y="680"/>
                      <a:pt x="339" y="696"/>
                      <a:pt x="353" y="707"/>
                    </a:cubicBezTo>
                    <a:cubicBezTo>
                      <a:pt x="362" y="715"/>
                      <a:pt x="373" y="716"/>
                      <a:pt x="382" y="709"/>
                    </a:cubicBezTo>
                    <a:cubicBezTo>
                      <a:pt x="390" y="703"/>
                      <a:pt x="393" y="690"/>
                      <a:pt x="388" y="680"/>
                    </a:cubicBezTo>
                    <a:cubicBezTo>
                      <a:pt x="386" y="677"/>
                      <a:pt x="383" y="675"/>
                      <a:pt x="380" y="672"/>
                    </a:cubicBezTo>
                    <a:cubicBezTo>
                      <a:pt x="379" y="671"/>
                      <a:pt x="377" y="671"/>
                      <a:pt x="375" y="670"/>
                    </a:cubicBezTo>
                    <a:cubicBezTo>
                      <a:pt x="373" y="669"/>
                      <a:pt x="370" y="667"/>
                      <a:pt x="371" y="663"/>
                    </a:cubicBezTo>
                    <a:cubicBezTo>
                      <a:pt x="372" y="660"/>
                      <a:pt x="375" y="658"/>
                      <a:pt x="378" y="658"/>
                    </a:cubicBezTo>
                    <a:cubicBezTo>
                      <a:pt x="381" y="658"/>
                      <a:pt x="383" y="658"/>
                      <a:pt x="385" y="658"/>
                    </a:cubicBezTo>
                    <a:cubicBezTo>
                      <a:pt x="387" y="661"/>
                      <a:pt x="388" y="663"/>
                      <a:pt x="390" y="664"/>
                    </a:cubicBezTo>
                    <a:cubicBezTo>
                      <a:pt x="408" y="679"/>
                      <a:pt x="406" y="706"/>
                      <a:pt x="389" y="719"/>
                    </a:cubicBezTo>
                    <a:cubicBezTo>
                      <a:pt x="379" y="727"/>
                      <a:pt x="367" y="726"/>
                      <a:pt x="355" y="721"/>
                    </a:cubicBezTo>
                    <a:cubicBezTo>
                      <a:pt x="339" y="714"/>
                      <a:pt x="332" y="701"/>
                      <a:pt x="329" y="684"/>
                    </a:cubicBezTo>
                    <a:cubicBezTo>
                      <a:pt x="326" y="671"/>
                      <a:pt x="328" y="659"/>
                      <a:pt x="332" y="645"/>
                    </a:cubicBezTo>
                    <a:cubicBezTo>
                      <a:pt x="323" y="649"/>
                      <a:pt x="314" y="652"/>
                      <a:pt x="306" y="646"/>
                    </a:cubicBezTo>
                    <a:cubicBezTo>
                      <a:pt x="305" y="648"/>
                      <a:pt x="305" y="649"/>
                      <a:pt x="305" y="649"/>
                    </a:cubicBezTo>
                    <a:cubicBezTo>
                      <a:pt x="306" y="666"/>
                      <a:pt x="302" y="681"/>
                      <a:pt x="293" y="696"/>
                    </a:cubicBezTo>
                    <a:cubicBezTo>
                      <a:pt x="293" y="697"/>
                      <a:pt x="293" y="699"/>
                      <a:pt x="292" y="701"/>
                    </a:cubicBezTo>
                    <a:cubicBezTo>
                      <a:pt x="292" y="701"/>
                      <a:pt x="292" y="700"/>
                      <a:pt x="292" y="700"/>
                    </a:cubicBezTo>
                    <a:cubicBezTo>
                      <a:pt x="292" y="701"/>
                      <a:pt x="292" y="701"/>
                      <a:pt x="291" y="702"/>
                    </a:cubicBezTo>
                    <a:cubicBezTo>
                      <a:pt x="292" y="701"/>
                      <a:pt x="292" y="701"/>
                      <a:pt x="292" y="701"/>
                    </a:cubicBezTo>
                    <a:cubicBezTo>
                      <a:pt x="290" y="703"/>
                      <a:pt x="287" y="703"/>
                      <a:pt x="286" y="705"/>
                    </a:cubicBezTo>
                    <a:cubicBezTo>
                      <a:pt x="270" y="716"/>
                      <a:pt x="254" y="719"/>
                      <a:pt x="236" y="713"/>
                    </a:cubicBezTo>
                    <a:cubicBezTo>
                      <a:pt x="223" y="709"/>
                      <a:pt x="215" y="699"/>
                      <a:pt x="209" y="688"/>
                    </a:cubicBezTo>
                    <a:cubicBezTo>
                      <a:pt x="207" y="687"/>
                      <a:pt x="206" y="686"/>
                      <a:pt x="204" y="686"/>
                    </a:cubicBezTo>
                    <a:cubicBezTo>
                      <a:pt x="205" y="685"/>
                      <a:pt x="205" y="684"/>
                      <a:pt x="206" y="683"/>
                    </a:cubicBezTo>
                    <a:cubicBezTo>
                      <a:pt x="205" y="679"/>
                      <a:pt x="204" y="674"/>
                      <a:pt x="203" y="670"/>
                    </a:cubicBezTo>
                    <a:cubicBezTo>
                      <a:pt x="197" y="676"/>
                      <a:pt x="191" y="683"/>
                      <a:pt x="184" y="688"/>
                    </a:cubicBezTo>
                    <a:cubicBezTo>
                      <a:pt x="174" y="696"/>
                      <a:pt x="156" y="695"/>
                      <a:pt x="145" y="688"/>
                    </a:cubicBezTo>
                    <a:cubicBezTo>
                      <a:pt x="137" y="682"/>
                      <a:pt x="130" y="669"/>
                      <a:pt x="138" y="654"/>
                    </a:cubicBezTo>
                    <a:cubicBezTo>
                      <a:pt x="135" y="657"/>
                      <a:pt x="132" y="660"/>
                      <a:pt x="129" y="664"/>
                    </a:cubicBezTo>
                    <a:cubicBezTo>
                      <a:pt x="131" y="668"/>
                      <a:pt x="130" y="670"/>
                      <a:pt x="125" y="670"/>
                    </a:cubicBezTo>
                    <a:cubicBezTo>
                      <a:pt x="115" y="671"/>
                      <a:pt x="108" y="677"/>
                      <a:pt x="100" y="680"/>
                    </a:cubicBezTo>
                    <a:cubicBezTo>
                      <a:pt x="77" y="688"/>
                      <a:pt x="54" y="688"/>
                      <a:pt x="34" y="674"/>
                    </a:cubicBezTo>
                    <a:cubicBezTo>
                      <a:pt x="10" y="657"/>
                      <a:pt x="0" y="632"/>
                      <a:pt x="8" y="602"/>
                    </a:cubicBezTo>
                    <a:cubicBezTo>
                      <a:pt x="12" y="584"/>
                      <a:pt x="22" y="569"/>
                      <a:pt x="38" y="559"/>
                    </a:cubicBezTo>
                    <a:cubicBezTo>
                      <a:pt x="41" y="557"/>
                      <a:pt x="42" y="554"/>
                      <a:pt x="44" y="552"/>
                    </a:cubicBezTo>
                    <a:cubicBezTo>
                      <a:pt x="46" y="552"/>
                      <a:pt x="49" y="553"/>
                      <a:pt x="51" y="552"/>
                    </a:cubicBezTo>
                    <a:cubicBezTo>
                      <a:pt x="62" y="548"/>
                      <a:pt x="74" y="546"/>
                      <a:pt x="86" y="550"/>
                    </a:cubicBezTo>
                    <a:cubicBezTo>
                      <a:pt x="91" y="552"/>
                      <a:pt x="96" y="556"/>
                      <a:pt x="101" y="560"/>
                    </a:cubicBezTo>
                    <a:cubicBezTo>
                      <a:pt x="102" y="561"/>
                      <a:pt x="102" y="564"/>
                      <a:pt x="103" y="566"/>
                    </a:cubicBezTo>
                    <a:cubicBezTo>
                      <a:pt x="100" y="566"/>
                      <a:pt x="98" y="568"/>
                      <a:pt x="96" y="568"/>
                    </a:cubicBezTo>
                    <a:cubicBezTo>
                      <a:pt x="79" y="565"/>
                      <a:pt x="62" y="565"/>
                      <a:pt x="46" y="574"/>
                    </a:cubicBezTo>
                    <a:cubicBezTo>
                      <a:pt x="38" y="579"/>
                      <a:pt x="32" y="585"/>
                      <a:pt x="24" y="590"/>
                    </a:cubicBezTo>
                    <a:cubicBezTo>
                      <a:pt x="24" y="591"/>
                      <a:pt x="23" y="593"/>
                      <a:pt x="23" y="594"/>
                    </a:cubicBezTo>
                    <a:cubicBezTo>
                      <a:pt x="23" y="594"/>
                      <a:pt x="23" y="594"/>
                      <a:pt x="23" y="594"/>
                    </a:cubicBezTo>
                    <a:cubicBezTo>
                      <a:pt x="21" y="599"/>
                      <a:pt x="17" y="603"/>
                      <a:pt x="16" y="609"/>
                    </a:cubicBezTo>
                    <a:cubicBezTo>
                      <a:pt x="13" y="619"/>
                      <a:pt x="15" y="630"/>
                      <a:pt x="19" y="640"/>
                    </a:cubicBezTo>
                    <a:cubicBezTo>
                      <a:pt x="21" y="644"/>
                      <a:pt x="24" y="648"/>
                      <a:pt x="26" y="652"/>
                    </a:cubicBezTo>
                    <a:cubicBezTo>
                      <a:pt x="28" y="654"/>
                      <a:pt x="29" y="655"/>
                      <a:pt x="30" y="657"/>
                    </a:cubicBezTo>
                    <a:cubicBezTo>
                      <a:pt x="30" y="657"/>
                      <a:pt x="30" y="657"/>
                      <a:pt x="30" y="657"/>
                    </a:cubicBezTo>
                    <a:cubicBezTo>
                      <a:pt x="31" y="657"/>
                      <a:pt x="31" y="657"/>
                      <a:pt x="31" y="657"/>
                    </a:cubicBezTo>
                    <a:close/>
                    <a:moveTo>
                      <a:pt x="431" y="578"/>
                    </a:moveTo>
                    <a:cubicBezTo>
                      <a:pt x="431" y="577"/>
                      <a:pt x="431" y="577"/>
                      <a:pt x="431" y="577"/>
                    </a:cubicBezTo>
                    <a:cubicBezTo>
                      <a:pt x="424" y="578"/>
                      <a:pt x="417" y="578"/>
                      <a:pt x="411" y="578"/>
                    </a:cubicBezTo>
                    <a:cubicBezTo>
                      <a:pt x="411" y="578"/>
                      <a:pt x="411" y="578"/>
                      <a:pt x="411" y="578"/>
                    </a:cubicBezTo>
                    <a:cubicBezTo>
                      <a:pt x="402" y="573"/>
                      <a:pt x="397" y="565"/>
                      <a:pt x="394" y="556"/>
                    </a:cubicBezTo>
                    <a:cubicBezTo>
                      <a:pt x="394" y="556"/>
                      <a:pt x="393" y="556"/>
                      <a:pt x="393" y="556"/>
                    </a:cubicBezTo>
                    <a:cubicBezTo>
                      <a:pt x="393" y="560"/>
                      <a:pt x="393" y="563"/>
                      <a:pt x="393" y="568"/>
                    </a:cubicBezTo>
                    <a:cubicBezTo>
                      <a:pt x="392" y="566"/>
                      <a:pt x="391" y="565"/>
                      <a:pt x="390" y="564"/>
                    </a:cubicBezTo>
                    <a:cubicBezTo>
                      <a:pt x="384" y="582"/>
                      <a:pt x="379" y="599"/>
                      <a:pt x="381" y="617"/>
                    </a:cubicBezTo>
                    <a:cubicBezTo>
                      <a:pt x="382" y="629"/>
                      <a:pt x="390" y="638"/>
                      <a:pt x="400" y="640"/>
                    </a:cubicBezTo>
                    <a:cubicBezTo>
                      <a:pt x="404" y="641"/>
                      <a:pt x="408" y="640"/>
                      <a:pt x="410" y="637"/>
                    </a:cubicBezTo>
                    <a:cubicBezTo>
                      <a:pt x="412" y="634"/>
                      <a:pt x="414" y="632"/>
                      <a:pt x="411" y="628"/>
                    </a:cubicBezTo>
                    <a:cubicBezTo>
                      <a:pt x="410" y="626"/>
                      <a:pt x="412" y="623"/>
                      <a:pt x="413" y="621"/>
                    </a:cubicBezTo>
                    <a:cubicBezTo>
                      <a:pt x="414" y="621"/>
                      <a:pt x="416" y="622"/>
                      <a:pt x="418" y="622"/>
                    </a:cubicBezTo>
                    <a:cubicBezTo>
                      <a:pt x="419" y="622"/>
                      <a:pt x="419" y="623"/>
                      <a:pt x="420" y="623"/>
                    </a:cubicBezTo>
                    <a:cubicBezTo>
                      <a:pt x="425" y="612"/>
                      <a:pt x="429" y="601"/>
                      <a:pt x="434" y="590"/>
                    </a:cubicBezTo>
                    <a:cubicBezTo>
                      <a:pt x="434" y="590"/>
                      <a:pt x="434" y="590"/>
                      <a:pt x="434" y="590"/>
                    </a:cubicBezTo>
                    <a:cubicBezTo>
                      <a:pt x="439" y="580"/>
                      <a:pt x="446" y="571"/>
                      <a:pt x="445" y="559"/>
                    </a:cubicBezTo>
                    <a:cubicBezTo>
                      <a:pt x="445" y="559"/>
                      <a:pt x="445" y="559"/>
                      <a:pt x="445" y="559"/>
                    </a:cubicBezTo>
                    <a:cubicBezTo>
                      <a:pt x="448" y="561"/>
                      <a:pt x="448" y="559"/>
                      <a:pt x="449" y="557"/>
                    </a:cubicBezTo>
                    <a:cubicBezTo>
                      <a:pt x="456" y="537"/>
                      <a:pt x="463" y="517"/>
                      <a:pt x="464" y="496"/>
                    </a:cubicBezTo>
                    <a:cubicBezTo>
                      <a:pt x="465" y="484"/>
                      <a:pt x="464" y="472"/>
                      <a:pt x="463" y="461"/>
                    </a:cubicBezTo>
                    <a:cubicBezTo>
                      <a:pt x="463" y="459"/>
                      <a:pt x="462" y="457"/>
                      <a:pt x="461" y="457"/>
                    </a:cubicBezTo>
                    <a:cubicBezTo>
                      <a:pt x="460" y="457"/>
                      <a:pt x="458" y="458"/>
                      <a:pt x="457" y="459"/>
                    </a:cubicBezTo>
                    <a:cubicBezTo>
                      <a:pt x="456" y="460"/>
                      <a:pt x="456" y="461"/>
                      <a:pt x="455" y="461"/>
                    </a:cubicBezTo>
                    <a:cubicBezTo>
                      <a:pt x="449" y="471"/>
                      <a:pt x="441" y="477"/>
                      <a:pt x="430" y="480"/>
                    </a:cubicBezTo>
                    <a:cubicBezTo>
                      <a:pt x="429" y="480"/>
                      <a:pt x="428" y="481"/>
                      <a:pt x="427" y="481"/>
                    </a:cubicBezTo>
                    <a:cubicBezTo>
                      <a:pt x="425" y="492"/>
                      <a:pt x="430" y="502"/>
                      <a:pt x="440" y="506"/>
                    </a:cubicBezTo>
                    <a:cubicBezTo>
                      <a:pt x="440" y="506"/>
                      <a:pt x="440" y="506"/>
                      <a:pt x="440" y="506"/>
                    </a:cubicBezTo>
                    <a:cubicBezTo>
                      <a:pt x="441" y="505"/>
                      <a:pt x="442" y="505"/>
                      <a:pt x="442" y="505"/>
                    </a:cubicBezTo>
                    <a:cubicBezTo>
                      <a:pt x="444" y="504"/>
                      <a:pt x="446" y="503"/>
                      <a:pt x="449" y="502"/>
                    </a:cubicBezTo>
                    <a:cubicBezTo>
                      <a:pt x="447" y="500"/>
                      <a:pt x="446" y="499"/>
                      <a:pt x="445" y="497"/>
                    </a:cubicBezTo>
                    <a:cubicBezTo>
                      <a:pt x="444" y="497"/>
                      <a:pt x="443" y="496"/>
                      <a:pt x="443" y="496"/>
                    </a:cubicBezTo>
                    <a:cubicBezTo>
                      <a:pt x="442" y="494"/>
                      <a:pt x="442" y="493"/>
                      <a:pt x="442" y="491"/>
                    </a:cubicBezTo>
                    <a:cubicBezTo>
                      <a:pt x="442" y="491"/>
                      <a:pt x="444" y="490"/>
                      <a:pt x="445" y="490"/>
                    </a:cubicBezTo>
                    <a:cubicBezTo>
                      <a:pt x="446" y="490"/>
                      <a:pt x="447" y="490"/>
                      <a:pt x="447" y="490"/>
                    </a:cubicBezTo>
                    <a:cubicBezTo>
                      <a:pt x="448" y="490"/>
                      <a:pt x="449" y="490"/>
                      <a:pt x="450" y="491"/>
                    </a:cubicBezTo>
                    <a:cubicBezTo>
                      <a:pt x="454" y="495"/>
                      <a:pt x="455" y="500"/>
                      <a:pt x="456" y="505"/>
                    </a:cubicBezTo>
                    <a:cubicBezTo>
                      <a:pt x="456" y="505"/>
                      <a:pt x="456" y="505"/>
                      <a:pt x="456" y="505"/>
                    </a:cubicBezTo>
                    <a:cubicBezTo>
                      <a:pt x="453" y="509"/>
                      <a:pt x="451" y="513"/>
                      <a:pt x="444" y="513"/>
                    </a:cubicBezTo>
                    <a:cubicBezTo>
                      <a:pt x="436" y="513"/>
                      <a:pt x="428" y="508"/>
                      <a:pt x="424" y="499"/>
                    </a:cubicBezTo>
                    <a:cubicBezTo>
                      <a:pt x="424" y="500"/>
                      <a:pt x="424" y="500"/>
                      <a:pt x="424" y="500"/>
                    </a:cubicBezTo>
                    <a:cubicBezTo>
                      <a:pt x="423" y="498"/>
                      <a:pt x="423" y="496"/>
                      <a:pt x="422" y="494"/>
                    </a:cubicBezTo>
                    <a:cubicBezTo>
                      <a:pt x="420" y="499"/>
                      <a:pt x="417" y="504"/>
                      <a:pt x="415" y="509"/>
                    </a:cubicBezTo>
                    <a:cubicBezTo>
                      <a:pt x="408" y="520"/>
                      <a:pt x="403" y="531"/>
                      <a:pt x="401" y="544"/>
                    </a:cubicBezTo>
                    <a:cubicBezTo>
                      <a:pt x="401" y="552"/>
                      <a:pt x="401" y="560"/>
                      <a:pt x="408" y="566"/>
                    </a:cubicBezTo>
                    <a:cubicBezTo>
                      <a:pt x="412" y="569"/>
                      <a:pt x="416" y="571"/>
                      <a:pt x="422" y="569"/>
                    </a:cubicBezTo>
                    <a:cubicBezTo>
                      <a:pt x="426" y="567"/>
                      <a:pt x="428" y="563"/>
                      <a:pt x="428" y="558"/>
                    </a:cubicBezTo>
                    <a:cubicBezTo>
                      <a:pt x="428" y="553"/>
                      <a:pt x="431" y="551"/>
                      <a:pt x="435" y="552"/>
                    </a:cubicBezTo>
                    <a:cubicBezTo>
                      <a:pt x="440" y="560"/>
                      <a:pt x="439" y="565"/>
                      <a:pt x="433" y="574"/>
                    </a:cubicBezTo>
                    <a:cubicBezTo>
                      <a:pt x="432" y="575"/>
                      <a:pt x="431" y="576"/>
                      <a:pt x="431" y="578"/>
                    </a:cubicBezTo>
                    <a:close/>
                    <a:moveTo>
                      <a:pt x="284" y="570"/>
                    </a:moveTo>
                    <a:cubicBezTo>
                      <a:pt x="284" y="571"/>
                      <a:pt x="284" y="571"/>
                      <a:pt x="284" y="571"/>
                    </a:cubicBezTo>
                    <a:cubicBezTo>
                      <a:pt x="283" y="569"/>
                      <a:pt x="282" y="567"/>
                      <a:pt x="282" y="565"/>
                    </a:cubicBezTo>
                    <a:cubicBezTo>
                      <a:pt x="282" y="562"/>
                      <a:pt x="282" y="559"/>
                      <a:pt x="283" y="556"/>
                    </a:cubicBezTo>
                    <a:cubicBezTo>
                      <a:pt x="283" y="554"/>
                      <a:pt x="286" y="553"/>
                      <a:pt x="288" y="552"/>
                    </a:cubicBezTo>
                    <a:cubicBezTo>
                      <a:pt x="289" y="554"/>
                      <a:pt x="291" y="555"/>
                      <a:pt x="291" y="557"/>
                    </a:cubicBezTo>
                    <a:cubicBezTo>
                      <a:pt x="292" y="568"/>
                      <a:pt x="297" y="572"/>
                      <a:pt x="308" y="568"/>
                    </a:cubicBezTo>
                    <a:cubicBezTo>
                      <a:pt x="308" y="568"/>
                      <a:pt x="308" y="568"/>
                      <a:pt x="308" y="568"/>
                    </a:cubicBezTo>
                    <a:cubicBezTo>
                      <a:pt x="314" y="565"/>
                      <a:pt x="318" y="559"/>
                      <a:pt x="318" y="552"/>
                    </a:cubicBezTo>
                    <a:cubicBezTo>
                      <a:pt x="319" y="540"/>
                      <a:pt x="316" y="529"/>
                      <a:pt x="310" y="519"/>
                    </a:cubicBezTo>
                    <a:cubicBezTo>
                      <a:pt x="310" y="519"/>
                      <a:pt x="309" y="518"/>
                      <a:pt x="309" y="518"/>
                    </a:cubicBezTo>
                    <a:cubicBezTo>
                      <a:pt x="307" y="514"/>
                      <a:pt x="305" y="510"/>
                      <a:pt x="303" y="506"/>
                    </a:cubicBezTo>
                    <a:cubicBezTo>
                      <a:pt x="300" y="500"/>
                      <a:pt x="297" y="500"/>
                      <a:pt x="293" y="506"/>
                    </a:cubicBezTo>
                    <a:cubicBezTo>
                      <a:pt x="293" y="506"/>
                      <a:pt x="293" y="506"/>
                      <a:pt x="293" y="506"/>
                    </a:cubicBezTo>
                    <a:cubicBezTo>
                      <a:pt x="288" y="510"/>
                      <a:pt x="282" y="514"/>
                      <a:pt x="275" y="513"/>
                    </a:cubicBezTo>
                    <a:cubicBezTo>
                      <a:pt x="270" y="513"/>
                      <a:pt x="267" y="511"/>
                      <a:pt x="265" y="506"/>
                    </a:cubicBezTo>
                    <a:cubicBezTo>
                      <a:pt x="263" y="502"/>
                      <a:pt x="264" y="497"/>
                      <a:pt x="267" y="494"/>
                    </a:cubicBezTo>
                    <a:cubicBezTo>
                      <a:pt x="269" y="492"/>
                      <a:pt x="270" y="491"/>
                      <a:pt x="271" y="489"/>
                    </a:cubicBezTo>
                    <a:cubicBezTo>
                      <a:pt x="272" y="489"/>
                      <a:pt x="272" y="490"/>
                      <a:pt x="273" y="490"/>
                    </a:cubicBezTo>
                    <a:cubicBezTo>
                      <a:pt x="274" y="491"/>
                      <a:pt x="276" y="491"/>
                      <a:pt x="277" y="492"/>
                    </a:cubicBezTo>
                    <a:cubicBezTo>
                      <a:pt x="277" y="494"/>
                      <a:pt x="276" y="496"/>
                      <a:pt x="275" y="497"/>
                    </a:cubicBezTo>
                    <a:cubicBezTo>
                      <a:pt x="274" y="499"/>
                      <a:pt x="272" y="501"/>
                      <a:pt x="271" y="502"/>
                    </a:cubicBezTo>
                    <a:cubicBezTo>
                      <a:pt x="271" y="502"/>
                      <a:pt x="271" y="503"/>
                      <a:pt x="271" y="503"/>
                    </a:cubicBezTo>
                    <a:cubicBezTo>
                      <a:pt x="274" y="507"/>
                      <a:pt x="278" y="507"/>
                      <a:pt x="283" y="505"/>
                    </a:cubicBezTo>
                    <a:cubicBezTo>
                      <a:pt x="289" y="501"/>
                      <a:pt x="292" y="495"/>
                      <a:pt x="293" y="488"/>
                    </a:cubicBezTo>
                    <a:cubicBezTo>
                      <a:pt x="294" y="484"/>
                      <a:pt x="293" y="481"/>
                      <a:pt x="288" y="479"/>
                    </a:cubicBezTo>
                    <a:cubicBezTo>
                      <a:pt x="277" y="476"/>
                      <a:pt x="268" y="469"/>
                      <a:pt x="262" y="458"/>
                    </a:cubicBezTo>
                    <a:cubicBezTo>
                      <a:pt x="262" y="457"/>
                      <a:pt x="260" y="456"/>
                      <a:pt x="258" y="454"/>
                    </a:cubicBezTo>
                    <a:cubicBezTo>
                      <a:pt x="257" y="461"/>
                      <a:pt x="255" y="467"/>
                      <a:pt x="255" y="473"/>
                    </a:cubicBezTo>
                    <a:cubicBezTo>
                      <a:pt x="255" y="491"/>
                      <a:pt x="256" y="509"/>
                      <a:pt x="261" y="527"/>
                    </a:cubicBezTo>
                    <a:cubicBezTo>
                      <a:pt x="262" y="528"/>
                      <a:pt x="263" y="530"/>
                      <a:pt x="264" y="532"/>
                    </a:cubicBezTo>
                    <a:cubicBezTo>
                      <a:pt x="264" y="531"/>
                      <a:pt x="264" y="531"/>
                      <a:pt x="264" y="531"/>
                    </a:cubicBezTo>
                    <a:cubicBezTo>
                      <a:pt x="264" y="533"/>
                      <a:pt x="263" y="535"/>
                      <a:pt x="264" y="537"/>
                    </a:cubicBezTo>
                    <a:cubicBezTo>
                      <a:pt x="266" y="545"/>
                      <a:pt x="269" y="553"/>
                      <a:pt x="272" y="560"/>
                    </a:cubicBezTo>
                    <a:cubicBezTo>
                      <a:pt x="275" y="569"/>
                      <a:pt x="279" y="577"/>
                      <a:pt x="283" y="586"/>
                    </a:cubicBezTo>
                    <a:cubicBezTo>
                      <a:pt x="284" y="587"/>
                      <a:pt x="286" y="588"/>
                      <a:pt x="287" y="589"/>
                    </a:cubicBezTo>
                    <a:cubicBezTo>
                      <a:pt x="287" y="590"/>
                      <a:pt x="286" y="591"/>
                      <a:pt x="286" y="592"/>
                    </a:cubicBezTo>
                    <a:cubicBezTo>
                      <a:pt x="290" y="600"/>
                      <a:pt x="293" y="608"/>
                      <a:pt x="297" y="616"/>
                    </a:cubicBezTo>
                    <a:cubicBezTo>
                      <a:pt x="298" y="615"/>
                      <a:pt x="298" y="613"/>
                      <a:pt x="299" y="612"/>
                    </a:cubicBezTo>
                    <a:cubicBezTo>
                      <a:pt x="300" y="613"/>
                      <a:pt x="302" y="613"/>
                      <a:pt x="302" y="614"/>
                    </a:cubicBezTo>
                    <a:cubicBezTo>
                      <a:pt x="302" y="615"/>
                      <a:pt x="301" y="617"/>
                      <a:pt x="300" y="618"/>
                    </a:cubicBezTo>
                    <a:cubicBezTo>
                      <a:pt x="300" y="620"/>
                      <a:pt x="299" y="622"/>
                      <a:pt x="299" y="623"/>
                    </a:cubicBezTo>
                    <a:cubicBezTo>
                      <a:pt x="302" y="622"/>
                      <a:pt x="304" y="622"/>
                      <a:pt x="307" y="621"/>
                    </a:cubicBezTo>
                    <a:cubicBezTo>
                      <a:pt x="307" y="624"/>
                      <a:pt x="307" y="627"/>
                      <a:pt x="307" y="630"/>
                    </a:cubicBezTo>
                    <a:cubicBezTo>
                      <a:pt x="307" y="631"/>
                      <a:pt x="307" y="632"/>
                      <a:pt x="307" y="634"/>
                    </a:cubicBezTo>
                    <a:cubicBezTo>
                      <a:pt x="309" y="633"/>
                      <a:pt x="309" y="632"/>
                      <a:pt x="310" y="632"/>
                    </a:cubicBezTo>
                    <a:cubicBezTo>
                      <a:pt x="310" y="632"/>
                      <a:pt x="311" y="632"/>
                      <a:pt x="311" y="632"/>
                    </a:cubicBezTo>
                    <a:cubicBezTo>
                      <a:pt x="310" y="634"/>
                      <a:pt x="309" y="635"/>
                      <a:pt x="309" y="636"/>
                    </a:cubicBezTo>
                    <a:cubicBezTo>
                      <a:pt x="315" y="643"/>
                      <a:pt x="327" y="641"/>
                      <a:pt x="331" y="632"/>
                    </a:cubicBezTo>
                    <a:cubicBezTo>
                      <a:pt x="331" y="632"/>
                      <a:pt x="331" y="632"/>
                      <a:pt x="331" y="632"/>
                    </a:cubicBezTo>
                    <a:cubicBezTo>
                      <a:pt x="332" y="631"/>
                      <a:pt x="332" y="629"/>
                      <a:pt x="333" y="629"/>
                    </a:cubicBezTo>
                    <a:cubicBezTo>
                      <a:pt x="337" y="627"/>
                      <a:pt x="338" y="624"/>
                      <a:pt x="338" y="620"/>
                    </a:cubicBezTo>
                    <a:cubicBezTo>
                      <a:pt x="339" y="613"/>
                      <a:pt x="339" y="607"/>
                      <a:pt x="339" y="600"/>
                    </a:cubicBezTo>
                    <a:cubicBezTo>
                      <a:pt x="337" y="584"/>
                      <a:pt x="331" y="569"/>
                      <a:pt x="325" y="553"/>
                    </a:cubicBezTo>
                    <a:cubicBezTo>
                      <a:pt x="325" y="556"/>
                      <a:pt x="324" y="558"/>
                      <a:pt x="324" y="560"/>
                    </a:cubicBezTo>
                    <a:cubicBezTo>
                      <a:pt x="320" y="573"/>
                      <a:pt x="307" y="581"/>
                      <a:pt x="295" y="578"/>
                    </a:cubicBezTo>
                    <a:cubicBezTo>
                      <a:pt x="293" y="578"/>
                      <a:pt x="291" y="579"/>
                      <a:pt x="289" y="580"/>
                    </a:cubicBezTo>
                    <a:cubicBezTo>
                      <a:pt x="289" y="578"/>
                      <a:pt x="289" y="576"/>
                      <a:pt x="288" y="575"/>
                    </a:cubicBezTo>
                    <a:cubicBezTo>
                      <a:pt x="286" y="572"/>
                      <a:pt x="284" y="572"/>
                      <a:pt x="283" y="576"/>
                    </a:cubicBezTo>
                    <a:cubicBezTo>
                      <a:pt x="283" y="574"/>
                      <a:pt x="283" y="572"/>
                      <a:pt x="284" y="570"/>
                    </a:cubicBezTo>
                    <a:close/>
                    <a:moveTo>
                      <a:pt x="341" y="170"/>
                    </a:moveTo>
                    <a:cubicBezTo>
                      <a:pt x="342" y="172"/>
                      <a:pt x="342" y="175"/>
                      <a:pt x="346" y="173"/>
                    </a:cubicBezTo>
                    <a:cubicBezTo>
                      <a:pt x="346" y="175"/>
                      <a:pt x="346" y="177"/>
                      <a:pt x="347" y="179"/>
                    </a:cubicBezTo>
                    <a:cubicBezTo>
                      <a:pt x="351" y="191"/>
                      <a:pt x="346" y="201"/>
                      <a:pt x="335" y="204"/>
                    </a:cubicBezTo>
                    <a:cubicBezTo>
                      <a:pt x="328" y="205"/>
                      <a:pt x="322" y="203"/>
                      <a:pt x="317" y="198"/>
                    </a:cubicBezTo>
                    <a:cubicBezTo>
                      <a:pt x="313" y="193"/>
                      <a:pt x="314" y="188"/>
                      <a:pt x="317" y="183"/>
                    </a:cubicBezTo>
                    <a:cubicBezTo>
                      <a:pt x="318" y="183"/>
                      <a:pt x="317" y="182"/>
                      <a:pt x="317" y="181"/>
                    </a:cubicBezTo>
                    <a:cubicBezTo>
                      <a:pt x="318" y="182"/>
                      <a:pt x="319" y="182"/>
                      <a:pt x="320" y="182"/>
                    </a:cubicBezTo>
                    <a:cubicBezTo>
                      <a:pt x="327" y="181"/>
                      <a:pt x="332" y="187"/>
                      <a:pt x="332" y="194"/>
                    </a:cubicBezTo>
                    <a:cubicBezTo>
                      <a:pt x="331" y="194"/>
                      <a:pt x="330" y="194"/>
                      <a:pt x="328" y="195"/>
                    </a:cubicBezTo>
                    <a:cubicBezTo>
                      <a:pt x="331" y="197"/>
                      <a:pt x="333" y="196"/>
                      <a:pt x="337" y="191"/>
                    </a:cubicBezTo>
                    <a:cubicBezTo>
                      <a:pt x="341" y="186"/>
                      <a:pt x="340" y="181"/>
                      <a:pt x="336" y="177"/>
                    </a:cubicBezTo>
                    <a:cubicBezTo>
                      <a:pt x="330" y="171"/>
                      <a:pt x="322" y="172"/>
                      <a:pt x="315" y="179"/>
                    </a:cubicBezTo>
                    <a:cubicBezTo>
                      <a:pt x="316" y="180"/>
                      <a:pt x="317" y="181"/>
                      <a:pt x="318" y="181"/>
                    </a:cubicBezTo>
                    <a:cubicBezTo>
                      <a:pt x="314" y="180"/>
                      <a:pt x="312" y="182"/>
                      <a:pt x="311" y="185"/>
                    </a:cubicBezTo>
                    <a:cubicBezTo>
                      <a:pt x="310" y="188"/>
                      <a:pt x="310" y="192"/>
                      <a:pt x="309" y="196"/>
                    </a:cubicBezTo>
                    <a:cubicBezTo>
                      <a:pt x="308" y="209"/>
                      <a:pt x="312" y="221"/>
                      <a:pt x="317" y="232"/>
                    </a:cubicBezTo>
                    <a:cubicBezTo>
                      <a:pt x="323" y="249"/>
                      <a:pt x="330" y="265"/>
                      <a:pt x="337" y="281"/>
                    </a:cubicBezTo>
                    <a:cubicBezTo>
                      <a:pt x="345" y="298"/>
                      <a:pt x="352" y="315"/>
                      <a:pt x="360" y="332"/>
                    </a:cubicBezTo>
                    <a:cubicBezTo>
                      <a:pt x="360" y="331"/>
                      <a:pt x="360" y="331"/>
                      <a:pt x="361" y="331"/>
                    </a:cubicBezTo>
                    <a:cubicBezTo>
                      <a:pt x="372" y="306"/>
                      <a:pt x="383" y="281"/>
                      <a:pt x="394" y="255"/>
                    </a:cubicBezTo>
                    <a:cubicBezTo>
                      <a:pt x="401" y="240"/>
                      <a:pt x="407" y="224"/>
                      <a:pt x="410" y="206"/>
                    </a:cubicBezTo>
                    <a:cubicBezTo>
                      <a:pt x="411" y="197"/>
                      <a:pt x="411" y="188"/>
                      <a:pt x="406" y="180"/>
                    </a:cubicBezTo>
                    <a:cubicBezTo>
                      <a:pt x="403" y="176"/>
                      <a:pt x="401" y="175"/>
                      <a:pt x="398" y="178"/>
                    </a:cubicBezTo>
                    <a:cubicBezTo>
                      <a:pt x="394" y="173"/>
                      <a:pt x="393" y="178"/>
                      <a:pt x="391" y="180"/>
                    </a:cubicBezTo>
                    <a:cubicBezTo>
                      <a:pt x="390" y="178"/>
                      <a:pt x="388" y="177"/>
                      <a:pt x="387" y="175"/>
                    </a:cubicBezTo>
                    <a:cubicBezTo>
                      <a:pt x="383" y="177"/>
                      <a:pt x="380" y="180"/>
                      <a:pt x="380" y="185"/>
                    </a:cubicBezTo>
                    <a:cubicBezTo>
                      <a:pt x="380" y="190"/>
                      <a:pt x="384" y="193"/>
                      <a:pt x="388" y="196"/>
                    </a:cubicBezTo>
                    <a:cubicBezTo>
                      <a:pt x="389" y="196"/>
                      <a:pt x="391" y="195"/>
                      <a:pt x="393" y="195"/>
                    </a:cubicBezTo>
                    <a:cubicBezTo>
                      <a:pt x="393" y="194"/>
                      <a:pt x="393" y="192"/>
                      <a:pt x="392" y="191"/>
                    </a:cubicBezTo>
                    <a:cubicBezTo>
                      <a:pt x="389" y="187"/>
                      <a:pt x="390" y="185"/>
                      <a:pt x="393" y="182"/>
                    </a:cubicBezTo>
                    <a:cubicBezTo>
                      <a:pt x="395" y="181"/>
                      <a:pt x="396" y="180"/>
                      <a:pt x="397" y="178"/>
                    </a:cubicBezTo>
                    <a:cubicBezTo>
                      <a:pt x="399" y="180"/>
                      <a:pt x="401" y="183"/>
                      <a:pt x="403" y="185"/>
                    </a:cubicBezTo>
                    <a:cubicBezTo>
                      <a:pt x="406" y="186"/>
                      <a:pt x="407" y="186"/>
                      <a:pt x="407" y="189"/>
                    </a:cubicBezTo>
                    <a:cubicBezTo>
                      <a:pt x="405" y="193"/>
                      <a:pt x="404" y="197"/>
                      <a:pt x="403" y="200"/>
                    </a:cubicBezTo>
                    <a:cubicBezTo>
                      <a:pt x="402" y="201"/>
                      <a:pt x="400" y="201"/>
                      <a:pt x="399" y="201"/>
                    </a:cubicBezTo>
                    <a:cubicBezTo>
                      <a:pt x="396" y="205"/>
                      <a:pt x="392" y="204"/>
                      <a:pt x="388" y="204"/>
                    </a:cubicBezTo>
                    <a:cubicBezTo>
                      <a:pt x="376" y="203"/>
                      <a:pt x="368" y="192"/>
                      <a:pt x="372" y="181"/>
                    </a:cubicBezTo>
                    <a:cubicBezTo>
                      <a:pt x="375" y="173"/>
                      <a:pt x="381" y="169"/>
                      <a:pt x="389" y="167"/>
                    </a:cubicBezTo>
                    <a:cubicBezTo>
                      <a:pt x="380" y="168"/>
                      <a:pt x="371" y="168"/>
                      <a:pt x="364" y="175"/>
                    </a:cubicBezTo>
                    <a:cubicBezTo>
                      <a:pt x="363" y="177"/>
                      <a:pt x="360" y="177"/>
                      <a:pt x="358" y="176"/>
                    </a:cubicBezTo>
                    <a:cubicBezTo>
                      <a:pt x="356" y="175"/>
                      <a:pt x="353" y="173"/>
                      <a:pt x="351" y="171"/>
                    </a:cubicBezTo>
                    <a:cubicBezTo>
                      <a:pt x="351" y="171"/>
                      <a:pt x="351" y="171"/>
                      <a:pt x="351" y="171"/>
                    </a:cubicBezTo>
                    <a:cubicBezTo>
                      <a:pt x="349" y="171"/>
                      <a:pt x="348" y="171"/>
                      <a:pt x="346" y="172"/>
                    </a:cubicBezTo>
                    <a:cubicBezTo>
                      <a:pt x="350" y="166"/>
                      <a:pt x="344" y="168"/>
                      <a:pt x="342" y="166"/>
                    </a:cubicBezTo>
                    <a:cubicBezTo>
                      <a:pt x="342" y="168"/>
                      <a:pt x="341" y="169"/>
                      <a:pt x="341" y="170"/>
                    </a:cubicBezTo>
                    <a:cubicBezTo>
                      <a:pt x="339" y="165"/>
                      <a:pt x="335" y="164"/>
                      <a:pt x="329" y="167"/>
                    </a:cubicBezTo>
                    <a:cubicBezTo>
                      <a:pt x="333" y="168"/>
                      <a:pt x="337" y="169"/>
                      <a:pt x="341" y="170"/>
                    </a:cubicBezTo>
                    <a:close/>
                    <a:moveTo>
                      <a:pt x="401" y="277"/>
                    </a:moveTo>
                    <a:cubicBezTo>
                      <a:pt x="400" y="274"/>
                      <a:pt x="398" y="271"/>
                      <a:pt x="397" y="267"/>
                    </a:cubicBezTo>
                    <a:cubicBezTo>
                      <a:pt x="395" y="272"/>
                      <a:pt x="393" y="277"/>
                      <a:pt x="392" y="281"/>
                    </a:cubicBezTo>
                    <a:cubicBezTo>
                      <a:pt x="392" y="282"/>
                      <a:pt x="392" y="283"/>
                      <a:pt x="393" y="283"/>
                    </a:cubicBezTo>
                    <a:cubicBezTo>
                      <a:pt x="392" y="285"/>
                      <a:pt x="390" y="286"/>
                      <a:pt x="390" y="288"/>
                    </a:cubicBezTo>
                    <a:cubicBezTo>
                      <a:pt x="386" y="303"/>
                      <a:pt x="385" y="317"/>
                      <a:pt x="391" y="332"/>
                    </a:cubicBezTo>
                    <a:cubicBezTo>
                      <a:pt x="397" y="344"/>
                      <a:pt x="407" y="347"/>
                      <a:pt x="416" y="346"/>
                    </a:cubicBezTo>
                    <a:cubicBezTo>
                      <a:pt x="418" y="346"/>
                      <a:pt x="419" y="344"/>
                      <a:pt x="421" y="343"/>
                    </a:cubicBezTo>
                    <a:cubicBezTo>
                      <a:pt x="420" y="342"/>
                      <a:pt x="419" y="340"/>
                      <a:pt x="418" y="339"/>
                    </a:cubicBezTo>
                    <a:cubicBezTo>
                      <a:pt x="414" y="335"/>
                      <a:pt x="413" y="333"/>
                      <a:pt x="415" y="328"/>
                    </a:cubicBezTo>
                    <a:cubicBezTo>
                      <a:pt x="416" y="325"/>
                      <a:pt x="417" y="323"/>
                      <a:pt x="417" y="320"/>
                    </a:cubicBezTo>
                    <a:cubicBezTo>
                      <a:pt x="418" y="316"/>
                      <a:pt x="421" y="314"/>
                      <a:pt x="425" y="316"/>
                    </a:cubicBezTo>
                    <a:cubicBezTo>
                      <a:pt x="431" y="319"/>
                      <a:pt x="435" y="323"/>
                      <a:pt x="435" y="330"/>
                    </a:cubicBezTo>
                    <a:cubicBezTo>
                      <a:pt x="435" y="350"/>
                      <a:pt x="422" y="359"/>
                      <a:pt x="402" y="355"/>
                    </a:cubicBezTo>
                    <a:cubicBezTo>
                      <a:pt x="390" y="352"/>
                      <a:pt x="385" y="343"/>
                      <a:pt x="382" y="332"/>
                    </a:cubicBezTo>
                    <a:cubicBezTo>
                      <a:pt x="381" y="325"/>
                      <a:pt x="380" y="318"/>
                      <a:pt x="379" y="311"/>
                    </a:cubicBezTo>
                    <a:cubicBezTo>
                      <a:pt x="376" y="318"/>
                      <a:pt x="372" y="325"/>
                      <a:pt x="369" y="333"/>
                    </a:cubicBezTo>
                    <a:cubicBezTo>
                      <a:pt x="366" y="338"/>
                      <a:pt x="363" y="344"/>
                      <a:pt x="366" y="351"/>
                    </a:cubicBezTo>
                    <a:cubicBezTo>
                      <a:pt x="369" y="357"/>
                      <a:pt x="371" y="364"/>
                      <a:pt x="373" y="370"/>
                    </a:cubicBezTo>
                    <a:cubicBezTo>
                      <a:pt x="380" y="396"/>
                      <a:pt x="379" y="420"/>
                      <a:pt x="366" y="443"/>
                    </a:cubicBezTo>
                    <a:cubicBezTo>
                      <a:pt x="365" y="444"/>
                      <a:pt x="365" y="447"/>
                      <a:pt x="366" y="447"/>
                    </a:cubicBezTo>
                    <a:cubicBezTo>
                      <a:pt x="370" y="452"/>
                      <a:pt x="374" y="458"/>
                      <a:pt x="381" y="459"/>
                    </a:cubicBezTo>
                    <a:cubicBezTo>
                      <a:pt x="382" y="459"/>
                      <a:pt x="383" y="460"/>
                      <a:pt x="384" y="461"/>
                    </a:cubicBezTo>
                    <a:cubicBezTo>
                      <a:pt x="386" y="463"/>
                      <a:pt x="387" y="465"/>
                      <a:pt x="389" y="466"/>
                    </a:cubicBezTo>
                    <a:cubicBezTo>
                      <a:pt x="395" y="469"/>
                      <a:pt x="401" y="471"/>
                      <a:pt x="408" y="472"/>
                    </a:cubicBezTo>
                    <a:cubicBezTo>
                      <a:pt x="416" y="474"/>
                      <a:pt x="426" y="474"/>
                      <a:pt x="434" y="468"/>
                    </a:cubicBezTo>
                    <a:cubicBezTo>
                      <a:pt x="434" y="468"/>
                      <a:pt x="434" y="468"/>
                      <a:pt x="434" y="468"/>
                    </a:cubicBezTo>
                    <a:cubicBezTo>
                      <a:pt x="434" y="468"/>
                      <a:pt x="434" y="468"/>
                      <a:pt x="434" y="468"/>
                    </a:cubicBezTo>
                    <a:cubicBezTo>
                      <a:pt x="447" y="460"/>
                      <a:pt x="453" y="449"/>
                      <a:pt x="454" y="434"/>
                    </a:cubicBezTo>
                    <a:cubicBezTo>
                      <a:pt x="455" y="428"/>
                      <a:pt x="451" y="423"/>
                      <a:pt x="444" y="423"/>
                    </a:cubicBezTo>
                    <a:cubicBezTo>
                      <a:pt x="439" y="423"/>
                      <a:pt x="433" y="423"/>
                      <a:pt x="428" y="424"/>
                    </a:cubicBezTo>
                    <a:cubicBezTo>
                      <a:pt x="427" y="424"/>
                      <a:pt x="426" y="426"/>
                      <a:pt x="425" y="427"/>
                    </a:cubicBezTo>
                    <a:cubicBezTo>
                      <a:pt x="424" y="423"/>
                      <a:pt x="422" y="420"/>
                      <a:pt x="421" y="416"/>
                    </a:cubicBezTo>
                    <a:cubicBezTo>
                      <a:pt x="421" y="416"/>
                      <a:pt x="421" y="416"/>
                      <a:pt x="421" y="416"/>
                    </a:cubicBezTo>
                    <a:cubicBezTo>
                      <a:pt x="420" y="415"/>
                      <a:pt x="420" y="413"/>
                      <a:pt x="418" y="411"/>
                    </a:cubicBezTo>
                    <a:cubicBezTo>
                      <a:pt x="417" y="410"/>
                      <a:pt x="415" y="409"/>
                      <a:pt x="413" y="412"/>
                    </a:cubicBezTo>
                    <a:cubicBezTo>
                      <a:pt x="413" y="409"/>
                      <a:pt x="413" y="407"/>
                      <a:pt x="412" y="405"/>
                    </a:cubicBezTo>
                    <a:cubicBezTo>
                      <a:pt x="410" y="401"/>
                      <a:pt x="410" y="399"/>
                      <a:pt x="415" y="396"/>
                    </a:cubicBezTo>
                    <a:cubicBezTo>
                      <a:pt x="423" y="392"/>
                      <a:pt x="436" y="393"/>
                      <a:pt x="444" y="399"/>
                    </a:cubicBezTo>
                    <a:cubicBezTo>
                      <a:pt x="448" y="402"/>
                      <a:pt x="452" y="405"/>
                      <a:pt x="456" y="409"/>
                    </a:cubicBezTo>
                    <a:cubicBezTo>
                      <a:pt x="456" y="407"/>
                      <a:pt x="456" y="405"/>
                      <a:pt x="456" y="404"/>
                    </a:cubicBezTo>
                    <a:cubicBezTo>
                      <a:pt x="455" y="393"/>
                      <a:pt x="454" y="383"/>
                      <a:pt x="453" y="372"/>
                    </a:cubicBezTo>
                    <a:cubicBezTo>
                      <a:pt x="451" y="353"/>
                      <a:pt x="443" y="336"/>
                      <a:pt x="434" y="320"/>
                    </a:cubicBezTo>
                    <a:cubicBezTo>
                      <a:pt x="426" y="307"/>
                      <a:pt x="417" y="295"/>
                      <a:pt x="401" y="291"/>
                    </a:cubicBezTo>
                    <a:cubicBezTo>
                      <a:pt x="400" y="290"/>
                      <a:pt x="399" y="290"/>
                      <a:pt x="399" y="289"/>
                    </a:cubicBezTo>
                    <a:cubicBezTo>
                      <a:pt x="398" y="288"/>
                      <a:pt x="397" y="287"/>
                      <a:pt x="398" y="286"/>
                    </a:cubicBezTo>
                    <a:cubicBezTo>
                      <a:pt x="398" y="285"/>
                      <a:pt x="400" y="285"/>
                      <a:pt x="401" y="285"/>
                    </a:cubicBezTo>
                    <a:cubicBezTo>
                      <a:pt x="402" y="285"/>
                      <a:pt x="403" y="285"/>
                      <a:pt x="405" y="286"/>
                    </a:cubicBezTo>
                    <a:cubicBezTo>
                      <a:pt x="403" y="282"/>
                      <a:pt x="402" y="280"/>
                      <a:pt x="401" y="277"/>
                    </a:cubicBezTo>
                    <a:close/>
                    <a:moveTo>
                      <a:pt x="363" y="367"/>
                    </a:moveTo>
                    <a:cubicBezTo>
                      <a:pt x="363" y="367"/>
                      <a:pt x="363" y="367"/>
                      <a:pt x="363" y="367"/>
                    </a:cubicBezTo>
                    <a:cubicBezTo>
                      <a:pt x="362" y="364"/>
                      <a:pt x="361" y="360"/>
                      <a:pt x="360" y="357"/>
                    </a:cubicBezTo>
                    <a:cubicBezTo>
                      <a:pt x="353" y="377"/>
                      <a:pt x="349" y="396"/>
                      <a:pt x="352" y="417"/>
                    </a:cubicBezTo>
                    <a:cubicBezTo>
                      <a:pt x="353" y="420"/>
                      <a:pt x="354" y="423"/>
                      <a:pt x="355" y="426"/>
                    </a:cubicBezTo>
                    <a:cubicBezTo>
                      <a:pt x="357" y="430"/>
                      <a:pt x="358" y="434"/>
                      <a:pt x="359" y="438"/>
                    </a:cubicBezTo>
                    <a:cubicBezTo>
                      <a:pt x="359" y="438"/>
                      <a:pt x="360" y="437"/>
                      <a:pt x="361" y="437"/>
                    </a:cubicBezTo>
                    <a:cubicBezTo>
                      <a:pt x="360" y="435"/>
                      <a:pt x="360" y="433"/>
                      <a:pt x="360" y="430"/>
                    </a:cubicBezTo>
                    <a:cubicBezTo>
                      <a:pt x="362" y="432"/>
                      <a:pt x="363" y="432"/>
                      <a:pt x="364" y="429"/>
                    </a:cubicBezTo>
                    <a:cubicBezTo>
                      <a:pt x="365" y="423"/>
                      <a:pt x="367" y="417"/>
                      <a:pt x="368" y="411"/>
                    </a:cubicBezTo>
                    <a:cubicBezTo>
                      <a:pt x="370" y="396"/>
                      <a:pt x="368" y="382"/>
                      <a:pt x="363" y="367"/>
                    </a:cubicBezTo>
                    <a:close/>
                    <a:moveTo>
                      <a:pt x="218" y="543"/>
                    </a:moveTo>
                    <a:cubicBezTo>
                      <a:pt x="219" y="544"/>
                      <a:pt x="220" y="545"/>
                      <a:pt x="221" y="545"/>
                    </a:cubicBezTo>
                    <a:cubicBezTo>
                      <a:pt x="226" y="546"/>
                      <a:pt x="230" y="545"/>
                      <a:pt x="231" y="542"/>
                    </a:cubicBezTo>
                    <a:cubicBezTo>
                      <a:pt x="237" y="542"/>
                      <a:pt x="239" y="539"/>
                      <a:pt x="240" y="535"/>
                    </a:cubicBezTo>
                    <a:cubicBezTo>
                      <a:pt x="241" y="528"/>
                      <a:pt x="241" y="522"/>
                      <a:pt x="242" y="515"/>
                    </a:cubicBezTo>
                    <a:cubicBezTo>
                      <a:pt x="242" y="511"/>
                      <a:pt x="243" y="510"/>
                      <a:pt x="247" y="511"/>
                    </a:cubicBezTo>
                    <a:cubicBezTo>
                      <a:pt x="248" y="512"/>
                      <a:pt x="249" y="512"/>
                      <a:pt x="249" y="512"/>
                    </a:cubicBezTo>
                    <a:cubicBezTo>
                      <a:pt x="249" y="500"/>
                      <a:pt x="249" y="488"/>
                      <a:pt x="249" y="476"/>
                    </a:cubicBezTo>
                    <a:cubicBezTo>
                      <a:pt x="248" y="476"/>
                      <a:pt x="248" y="476"/>
                      <a:pt x="248" y="476"/>
                    </a:cubicBezTo>
                    <a:cubicBezTo>
                      <a:pt x="247" y="477"/>
                      <a:pt x="246" y="478"/>
                      <a:pt x="245" y="479"/>
                    </a:cubicBezTo>
                    <a:cubicBezTo>
                      <a:pt x="240" y="485"/>
                      <a:pt x="234" y="491"/>
                      <a:pt x="229" y="497"/>
                    </a:cubicBezTo>
                    <a:cubicBezTo>
                      <a:pt x="226" y="499"/>
                      <a:pt x="224" y="501"/>
                      <a:pt x="222" y="504"/>
                    </a:cubicBezTo>
                    <a:cubicBezTo>
                      <a:pt x="219" y="508"/>
                      <a:pt x="218" y="513"/>
                      <a:pt x="214" y="517"/>
                    </a:cubicBezTo>
                    <a:cubicBezTo>
                      <a:pt x="210" y="520"/>
                      <a:pt x="209" y="525"/>
                      <a:pt x="208" y="529"/>
                    </a:cubicBezTo>
                    <a:cubicBezTo>
                      <a:pt x="207" y="536"/>
                      <a:pt x="212" y="543"/>
                      <a:pt x="218" y="543"/>
                    </a:cubicBezTo>
                    <a:close/>
                    <a:moveTo>
                      <a:pt x="326" y="467"/>
                    </a:moveTo>
                    <a:cubicBezTo>
                      <a:pt x="325" y="467"/>
                      <a:pt x="325" y="467"/>
                      <a:pt x="325" y="467"/>
                    </a:cubicBezTo>
                    <a:cubicBezTo>
                      <a:pt x="327" y="467"/>
                      <a:pt x="329" y="467"/>
                      <a:pt x="330" y="467"/>
                    </a:cubicBezTo>
                    <a:cubicBezTo>
                      <a:pt x="336" y="462"/>
                      <a:pt x="342" y="458"/>
                      <a:pt x="348" y="453"/>
                    </a:cubicBezTo>
                    <a:cubicBezTo>
                      <a:pt x="353" y="449"/>
                      <a:pt x="353" y="443"/>
                      <a:pt x="351" y="438"/>
                    </a:cubicBezTo>
                    <a:cubicBezTo>
                      <a:pt x="341" y="418"/>
                      <a:pt x="341" y="398"/>
                      <a:pt x="345" y="377"/>
                    </a:cubicBezTo>
                    <a:cubicBezTo>
                      <a:pt x="346" y="367"/>
                      <a:pt x="351" y="357"/>
                      <a:pt x="354" y="347"/>
                    </a:cubicBezTo>
                    <a:cubicBezTo>
                      <a:pt x="355" y="345"/>
                      <a:pt x="355" y="342"/>
                      <a:pt x="354" y="340"/>
                    </a:cubicBezTo>
                    <a:cubicBezTo>
                      <a:pt x="349" y="330"/>
                      <a:pt x="345" y="320"/>
                      <a:pt x="340" y="309"/>
                    </a:cubicBezTo>
                    <a:cubicBezTo>
                      <a:pt x="339" y="316"/>
                      <a:pt x="341" y="322"/>
                      <a:pt x="338" y="328"/>
                    </a:cubicBezTo>
                    <a:cubicBezTo>
                      <a:pt x="336" y="334"/>
                      <a:pt x="335" y="340"/>
                      <a:pt x="332" y="345"/>
                    </a:cubicBezTo>
                    <a:cubicBezTo>
                      <a:pt x="322" y="360"/>
                      <a:pt x="297" y="360"/>
                      <a:pt x="288" y="345"/>
                    </a:cubicBezTo>
                    <a:cubicBezTo>
                      <a:pt x="285" y="339"/>
                      <a:pt x="284" y="332"/>
                      <a:pt x="286" y="325"/>
                    </a:cubicBezTo>
                    <a:cubicBezTo>
                      <a:pt x="283" y="327"/>
                      <a:pt x="281" y="330"/>
                      <a:pt x="279" y="332"/>
                    </a:cubicBezTo>
                    <a:cubicBezTo>
                      <a:pt x="279" y="332"/>
                      <a:pt x="279" y="332"/>
                      <a:pt x="279" y="332"/>
                    </a:cubicBezTo>
                    <a:cubicBezTo>
                      <a:pt x="277" y="338"/>
                      <a:pt x="274" y="343"/>
                      <a:pt x="272" y="349"/>
                    </a:cubicBezTo>
                    <a:cubicBezTo>
                      <a:pt x="265" y="369"/>
                      <a:pt x="265" y="390"/>
                      <a:pt x="263" y="411"/>
                    </a:cubicBezTo>
                    <a:cubicBezTo>
                      <a:pt x="266" y="408"/>
                      <a:pt x="268" y="405"/>
                      <a:pt x="270" y="402"/>
                    </a:cubicBezTo>
                    <a:cubicBezTo>
                      <a:pt x="271" y="402"/>
                      <a:pt x="271" y="401"/>
                      <a:pt x="271" y="400"/>
                    </a:cubicBezTo>
                    <a:cubicBezTo>
                      <a:pt x="273" y="399"/>
                      <a:pt x="274" y="398"/>
                      <a:pt x="275" y="397"/>
                    </a:cubicBezTo>
                    <a:cubicBezTo>
                      <a:pt x="275" y="397"/>
                      <a:pt x="275" y="397"/>
                      <a:pt x="275" y="397"/>
                    </a:cubicBezTo>
                    <a:cubicBezTo>
                      <a:pt x="275" y="397"/>
                      <a:pt x="275" y="397"/>
                      <a:pt x="275" y="397"/>
                    </a:cubicBezTo>
                    <a:cubicBezTo>
                      <a:pt x="277" y="396"/>
                      <a:pt x="280" y="396"/>
                      <a:pt x="282" y="395"/>
                    </a:cubicBezTo>
                    <a:cubicBezTo>
                      <a:pt x="289" y="393"/>
                      <a:pt x="295" y="393"/>
                      <a:pt x="302" y="395"/>
                    </a:cubicBezTo>
                    <a:cubicBezTo>
                      <a:pt x="310" y="398"/>
                      <a:pt x="310" y="402"/>
                      <a:pt x="305" y="407"/>
                    </a:cubicBezTo>
                    <a:cubicBezTo>
                      <a:pt x="304" y="409"/>
                      <a:pt x="304" y="411"/>
                      <a:pt x="303" y="413"/>
                    </a:cubicBezTo>
                    <a:cubicBezTo>
                      <a:pt x="303" y="412"/>
                      <a:pt x="303" y="412"/>
                      <a:pt x="303" y="412"/>
                    </a:cubicBezTo>
                    <a:cubicBezTo>
                      <a:pt x="298" y="414"/>
                      <a:pt x="296" y="419"/>
                      <a:pt x="297" y="424"/>
                    </a:cubicBezTo>
                    <a:cubicBezTo>
                      <a:pt x="295" y="424"/>
                      <a:pt x="294" y="423"/>
                      <a:pt x="292" y="423"/>
                    </a:cubicBezTo>
                    <a:cubicBezTo>
                      <a:pt x="289" y="423"/>
                      <a:pt x="285" y="423"/>
                      <a:pt x="282" y="423"/>
                    </a:cubicBezTo>
                    <a:cubicBezTo>
                      <a:pt x="279" y="423"/>
                      <a:pt x="277" y="423"/>
                      <a:pt x="275" y="423"/>
                    </a:cubicBezTo>
                    <a:cubicBezTo>
                      <a:pt x="268" y="424"/>
                      <a:pt x="265" y="428"/>
                      <a:pt x="265" y="434"/>
                    </a:cubicBezTo>
                    <a:cubicBezTo>
                      <a:pt x="265" y="437"/>
                      <a:pt x="265" y="439"/>
                      <a:pt x="266" y="442"/>
                    </a:cubicBezTo>
                    <a:cubicBezTo>
                      <a:pt x="270" y="455"/>
                      <a:pt x="278" y="466"/>
                      <a:pt x="292" y="471"/>
                    </a:cubicBezTo>
                    <a:cubicBezTo>
                      <a:pt x="301" y="474"/>
                      <a:pt x="309" y="474"/>
                      <a:pt x="318" y="471"/>
                    </a:cubicBezTo>
                    <a:cubicBezTo>
                      <a:pt x="321" y="470"/>
                      <a:pt x="323" y="468"/>
                      <a:pt x="326" y="467"/>
                    </a:cubicBezTo>
                    <a:close/>
                    <a:moveTo>
                      <a:pt x="305" y="338"/>
                    </a:moveTo>
                    <a:cubicBezTo>
                      <a:pt x="302" y="339"/>
                      <a:pt x="300" y="341"/>
                      <a:pt x="298" y="342"/>
                    </a:cubicBezTo>
                    <a:cubicBezTo>
                      <a:pt x="302" y="347"/>
                      <a:pt x="314" y="348"/>
                      <a:pt x="319" y="343"/>
                    </a:cubicBezTo>
                    <a:cubicBezTo>
                      <a:pt x="326" y="338"/>
                      <a:pt x="330" y="331"/>
                      <a:pt x="332" y="323"/>
                    </a:cubicBezTo>
                    <a:cubicBezTo>
                      <a:pt x="335" y="309"/>
                      <a:pt x="333" y="296"/>
                      <a:pt x="328" y="283"/>
                    </a:cubicBezTo>
                    <a:cubicBezTo>
                      <a:pt x="326" y="277"/>
                      <a:pt x="324" y="271"/>
                      <a:pt x="322" y="266"/>
                    </a:cubicBezTo>
                    <a:cubicBezTo>
                      <a:pt x="320" y="273"/>
                      <a:pt x="318" y="279"/>
                      <a:pt x="316" y="285"/>
                    </a:cubicBezTo>
                    <a:cubicBezTo>
                      <a:pt x="317" y="285"/>
                      <a:pt x="317" y="285"/>
                      <a:pt x="318" y="285"/>
                    </a:cubicBezTo>
                    <a:cubicBezTo>
                      <a:pt x="319" y="285"/>
                      <a:pt x="321" y="285"/>
                      <a:pt x="322" y="286"/>
                    </a:cubicBezTo>
                    <a:cubicBezTo>
                      <a:pt x="322" y="287"/>
                      <a:pt x="321" y="288"/>
                      <a:pt x="321" y="289"/>
                    </a:cubicBezTo>
                    <a:cubicBezTo>
                      <a:pt x="320" y="291"/>
                      <a:pt x="320" y="293"/>
                      <a:pt x="319" y="295"/>
                    </a:cubicBezTo>
                    <a:cubicBezTo>
                      <a:pt x="315" y="293"/>
                      <a:pt x="310" y="291"/>
                      <a:pt x="307" y="297"/>
                    </a:cubicBezTo>
                    <a:cubicBezTo>
                      <a:pt x="309" y="297"/>
                      <a:pt x="310" y="297"/>
                      <a:pt x="311" y="298"/>
                    </a:cubicBezTo>
                    <a:cubicBezTo>
                      <a:pt x="306" y="299"/>
                      <a:pt x="301" y="299"/>
                      <a:pt x="297" y="304"/>
                    </a:cubicBezTo>
                    <a:cubicBezTo>
                      <a:pt x="294" y="309"/>
                      <a:pt x="290" y="313"/>
                      <a:pt x="287" y="317"/>
                    </a:cubicBezTo>
                    <a:cubicBezTo>
                      <a:pt x="289" y="317"/>
                      <a:pt x="290" y="315"/>
                      <a:pt x="292" y="315"/>
                    </a:cubicBezTo>
                    <a:cubicBezTo>
                      <a:pt x="299" y="315"/>
                      <a:pt x="299" y="315"/>
                      <a:pt x="302" y="323"/>
                    </a:cubicBezTo>
                    <a:cubicBezTo>
                      <a:pt x="302" y="324"/>
                      <a:pt x="303" y="325"/>
                      <a:pt x="303" y="326"/>
                    </a:cubicBezTo>
                    <a:cubicBezTo>
                      <a:pt x="305" y="330"/>
                      <a:pt x="306" y="333"/>
                      <a:pt x="304" y="338"/>
                    </a:cubicBezTo>
                    <a:lnTo>
                      <a:pt x="305" y="338"/>
                    </a:lnTo>
                    <a:close/>
                    <a:moveTo>
                      <a:pt x="179" y="632"/>
                    </a:moveTo>
                    <a:cubicBezTo>
                      <a:pt x="179" y="632"/>
                      <a:pt x="179" y="632"/>
                      <a:pt x="179" y="632"/>
                    </a:cubicBezTo>
                    <a:cubicBezTo>
                      <a:pt x="173" y="625"/>
                      <a:pt x="170" y="616"/>
                      <a:pt x="169" y="607"/>
                    </a:cubicBezTo>
                    <a:cubicBezTo>
                      <a:pt x="168" y="607"/>
                      <a:pt x="168" y="607"/>
                      <a:pt x="167" y="607"/>
                    </a:cubicBezTo>
                    <a:cubicBezTo>
                      <a:pt x="167" y="612"/>
                      <a:pt x="167" y="617"/>
                      <a:pt x="167" y="622"/>
                    </a:cubicBezTo>
                    <a:cubicBezTo>
                      <a:pt x="165" y="621"/>
                      <a:pt x="164" y="621"/>
                      <a:pt x="162" y="620"/>
                    </a:cubicBezTo>
                    <a:cubicBezTo>
                      <a:pt x="158" y="626"/>
                      <a:pt x="154" y="633"/>
                      <a:pt x="150" y="641"/>
                    </a:cubicBezTo>
                    <a:cubicBezTo>
                      <a:pt x="155" y="641"/>
                      <a:pt x="160" y="641"/>
                      <a:pt x="164" y="641"/>
                    </a:cubicBezTo>
                    <a:cubicBezTo>
                      <a:pt x="169" y="641"/>
                      <a:pt x="172" y="644"/>
                      <a:pt x="171" y="649"/>
                    </a:cubicBezTo>
                    <a:cubicBezTo>
                      <a:pt x="171" y="652"/>
                      <a:pt x="168" y="654"/>
                      <a:pt x="162" y="653"/>
                    </a:cubicBezTo>
                    <a:cubicBezTo>
                      <a:pt x="155" y="651"/>
                      <a:pt x="151" y="653"/>
                      <a:pt x="147" y="660"/>
                    </a:cubicBezTo>
                    <a:cubicBezTo>
                      <a:pt x="144" y="665"/>
                      <a:pt x="144" y="672"/>
                      <a:pt x="149" y="677"/>
                    </a:cubicBezTo>
                    <a:cubicBezTo>
                      <a:pt x="158" y="684"/>
                      <a:pt x="167" y="687"/>
                      <a:pt x="178" y="681"/>
                    </a:cubicBezTo>
                    <a:cubicBezTo>
                      <a:pt x="189" y="675"/>
                      <a:pt x="196" y="665"/>
                      <a:pt x="202" y="655"/>
                    </a:cubicBezTo>
                    <a:cubicBezTo>
                      <a:pt x="204" y="651"/>
                      <a:pt x="206" y="648"/>
                      <a:pt x="208" y="644"/>
                    </a:cubicBezTo>
                    <a:cubicBezTo>
                      <a:pt x="205" y="644"/>
                      <a:pt x="202" y="644"/>
                      <a:pt x="200" y="644"/>
                    </a:cubicBezTo>
                    <a:cubicBezTo>
                      <a:pt x="191" y="643"/>
                      <a:pt x="185" y="637"/>
                      <a:pt x="179" y="632"/>
                    </a:cubicBezTo>
                    <a:close/>
                    <a:moveTo>
                      <a:pt x="382" y="558"/>
                    </a:moveTo>
                    <a:cubicBezTo>
                      <a:pt x="381" y="558"/>
                      <a:pt x="381" y="558"/>
                      <a:pt x="381" y="558"/>
                    </a:cubicBezTo>
                    <a:cubicBezTo>
                      <a:pt x="382" y="560"/>
                      <a:pt x="382" y="561"/>
                      <a:pt x="382" y="563"/>
                    </a:cubicBezTo>
                    <a:cubicBezTo>
                      <a:pt x="385" y="556"/>
                      <a:pt x="388" y="549"/>
                      <a:pt x="391" y="542"/>
                    </a:cubicBezTo>
                    <a:cubicBezTo>
                      <a:pt x="399" y="527"/>
                      <a:pt x="406" y="513"/>
                      <a:pt x="414" y="498"/>
                    </a:cubicBezTo>
                    <a:cubicBezTo>
                      <a:pt x="416" y="493"/>
                      <a:pt x="418" y="488"/>
                      <a:pt x="421" y="483"/>
                    </a:cubicBezTo>
                    <a:cubicBezTo>
                      <a:pt x="414" y="482"/>
                      <a:pt x="408" y="482"/>
                      <a:pt x="403" y="481"/>
                    </a:cubicBezTo>
                    <a:cubicBezTo>
                      <a:pt x="398" y="480"/>
                      <a:pt x="392" y="478"/>
                      <a:pt x="387" y="476"/>
                    </a:cubicBezTo>
                    <a:cubicBezTo>
                      <a:pt x="387" y="477"/>
                      <a:pt x="388" y="477"/>
                      <a:pt x="388" y="478"/>
                    </a:cubicBezTo>
                    <a:cubicBezTo>
                      <a:pt x="392" y="483"/>
                      <a:pt x="392" y="483"/>
                      <a:pt x="388" y="487"/>
                    </a:cubicBezTo>
                    <a:cubicBezTo>
                      <a:pt x="388" y="487"/>
                      <a:pt x="388" y="488"/>
                      <a:pt x="387" y="489"/>
                    </a:cubicBezTo>
                    <a:cubicBezTo>
                      <a:pt x="385" y="491"/>
                      <a:pt x="383" y="494"/>
                      <a:pt x="380" y="494"/>
                    </a:cubicBezTo>
                    <a:cubicBezTo>
                      <a:pt x="375" y="496"/>
                      <a:pt x="374" y="499"/>
                      <a:pt x="371" y="503"/>
                    </a:cubicBezTo>
                    <a:cubicBezTo>
                      <a:pt x="369" y="508"/>
                      <a:pt x="364" y="512"/>
                      <a:pt x="360" y="516"/>
                    </a:cubicBezTo>
                    <a:cubicBezTo>
                      <a:pt x="357" y="513"/>
                      <a:pt x="353" y="511"/>
                      <a:pt x="351" y="508"/>
                    </a:cubicBezTo>
                    <a:cubicBezTo>
                      <a:pt x="349" y="504"/>
                      <a:pt x="348" y="500"/>
                      <a:pt x="345" y="497"/>
                    </a:cubicBezTo>
                    <a:cubicBezTo>
                      <a:pt x="342" y="494"/>
                      <a:pt x="337" y="493"/>
                      <a:pt x="334" y="491"/>
                    </a:cubicBezTo>
                    <a:cubicBezTo>
                      <a:pt x="331" y="488"/>
                      <a:pt x="329" y="485"/>
                      <a:pt x="326" y="482"/>
                    </a:cubicBezTo>
                    <a:cubicBezTo>
                      <a:pt x="328" y="481"/>
                      <a:pt x="330" y="479"/>
                      <a:pt x="332" y="477"/>
                    </a:cubicBezTo>
                    <a:cubicBezTo>
                      <a:pt x="322" y="479"/>
                      <a:pt x="311" y="481"/>
                      <a:pt x="299" y="484"/>
                    </a:cubicBezTo>
                    <a:cubicBezTo>
                      <a:pt x="303" y="491"/>
                      <a:pt x="307" y="499"/>
                      <a:pt x="311" y="507"/>
                    </a:cubicBezTo>
                    <a:cubicBezTo>
                      <a:pt x="311" y="508"/>
                      <a:pt x="313" y="508"/>
                      <a:pt x="314" y="508"/>
                    </a:cubicBezTo>
                    <a:cubicBezTo>
                      <a:pt x="315" y="508"/>
                      <a:pt x="317" y="508"/>
                      <a:pt x="317" y="509"/>
                    </a:cubicBezTo>
                    <a:cubicBezTo>
                      <a:pt x="317" y="510"/>
                      <a:pt x="317" y="511"/>
                      <a:pt x="316" y="512"/>
                    </a:cubicBezTo>
                    <a:cubicBezTo>
                      <a:pt x="316" y="513"/>
                      <a:pt x="315" y="515"/>
                      <a:pt x="316" y="516"/>
                    </a:cubicBezTo>
                    <a:cubicBezTo>
                      <a:pt x="319" y="522"/>
                      <a:pt x="321" y="528"/>
                      <a:pt x="324" y="534"/>
                    </a:cubicBezTo>
                    <a:cubicBezTo>
                      <a:pt x="327" y="539"/>
                      <a:pt x="329" y="544"/>
                      <a:pt x="332" y="550"/>
                    </a:cubicBezTo>
                    <a:cubicBezTo>
                      <a:pt x="333" y="547"/>
                      <a:pt x="334" y="545"/>
                      <a:pt x="335" y="543"/>
                    </a:cubicBezTo>
                    <a:cubicBezTo>
                      <a:pt x="336" y="541"/>
                      <a:pt x="337" y="539"/>
                      <a:pt x="338" y="537"/>
                    </a:cubicBezTo>
                    <a:cubicBezTo>
                      <a:pt x="339" y="536"/>
                      <a:pt x="340" y="536"/>
                      <a:pt x="341" y="535"/>
                    </a:cubicBezTo>
                    <a:cubicBezTo>
                      <a:pt x="344" y="531"/>
                      <a:pt x="348" y="530"/>
                      <a:pt x="352" y="529"/>
                    </a:cubicBezTo>
                    <a:cubicBezTo>
                      <a:pt x="360" y="529"/>
                      <a:pt x="367" y="531"/>
                      <a:pt x="372" y="536"/>
                    </a:cubicBezTo>
                    <a:cubicBezTo>
                      <a:pt x="374" y="538"/>
                      <a:pt x="376" y="539"/>
                      <a:pt x="379" y="541"/>
                    </a:cubicBezTo>
                    <a:cubicBezTo>
                      <a:pt x="378" y="542"/>
                      <a:pt x="378" y="544"/>
                      <a:pt x="378" y="546"/>
                    </a:cubicBezTo>
                    <a:cubicBezTo>
                      <a:pt x="379" y="550"/>
                      <a:pt x="380" y="554"/>
                      <a:pt x="382" y="558"/>
                    </a:cubicBezTo>
                    <a:close/>
                    <a:moveTo>
                      <a:pt x="184" y="623"/>
                    </a:moveTo>
                    <a:cubicBezTo>
                      <a:pt x="184" y="623"/>
                      <a:pt x="184" y="623"/>
                      <a:pt x="184" y="623"/>
                    </a:cubicBezTo>
                    <a:cubicBezTo>
                      <a:pt x="185" y="624"/>
                      <a:pt x="186" y="625"/>
                      <a:pt x="187" y="626"/>
                    </a:cubicBezTo>
                    <a:cubicBezTo>
                      <a:pt x="187" y="626"/>
                      <a:pt x="187" y="626"/>
                      <a:pt x="187" y="626"/>
                    </a:cubicBezTo>
                    <a:cubicBezTo>
                      <a:pt x="191" y="630"/>
                      <a:pt x="193" y="634"/>
                      <a:pt x="199" y="635"/>
                    </a:cubicBezTo>
                    <a:cubicBezTo>
                      <a:pt x="207" y="636"/>
                      <a:pt x="214" y="634"/>
                      <a:pt x="220" y="628"/>
                    </a:cubicBezTo>
                    <a:cubicBezTo>
                      <a:pt x="225" y="623"/>
                      <a:pt x="225" y="621"/>
                      <a:pt x="221" y="615"/>
                    </a:cubicBezTo>
                    <a:cubicBezTo>
                      <a:pt x="218" y="610"/>
                      <a:pt x="216" y="605"/>
                      <a:pt x="214" y="600"/>
                    </a:cubicBezTo>
                    <a:cubicBezTo>
                      <a:pt x="213" y="597"/>
                      <a:pt x="215" y="594"/>
                      <a:pt x="218" y="595"/>
                    </a:cubicBezTo>
                    <a:cubicBezTo>
                      <a:pt x="226" y="596"/>
                      <a:pt x="233" y="603"/>
                      <a:pt x="234" y="611"/>
                    </a:cubicBezTo>
                    <a:cubicBezTo>
                      <a:pt x="234" y="617"/>
                      <a:pt x="233" y="623"/>
                      <a:pt x="232" y="629"/>
                    </a:cubicBezTo>
                    <a:cubicBezTo>
                      <a:pt x="232" y="629"/>
                      <a:pt x="233" y="629"/>
                      <a:pt x="234" y="629"/>
                    </a:cubicBezTo>
                    <a:cubicBezTo>
                      <a:pt x="242" y="630"/>
                      <a:pt x="250" y="627"/>
                      <a:pt x="255" y="635"/>
                    </a:cubicBezTo>
                    <a:cubicBezTo>
                      <a:pt x="257" y="639"/>
                      <a:pt x="258" y="642"/>
                      <a:pt x="256" y="646"/>
                    </a:cubicBezTo>
                    <a:cubicBezTo>
                      <a:pt x="254" y="651"/>
                      <a:pt x="250" y="652"/>
                      <a:pt x="245" y="651"/>
                    </a:cubicBezTo>
                    <a:cubicBezTo>
                      <a:pt x="242" y="651"/>
                      <a:pt x="239" y="650"/>
                      <a:pt x="236" y="649"/>
                    </a:cubicBezTo>
                    <a:cubicBezTo>
                      <a:pt x="227" y="645"/>
                      <a:pt x="214" y="653"/>
                      <a:pt x="215" y="665"/>
                    </a:cubicBezTo>
                    <a:cubicBezTo>
                      <a:pt x="215" y="673"/>
                      <a:pt x="216" y="680"/>
                      <a:pt x="223" y="687"/>
                    </a:cubicBezTo>
                    <a:cubicBezTo>
                      <a:pt x="227" y="692"/>
                      <a:pt x="230" y="699"/>
                      <a:pt x="237" y="702"/>
                    </a:cubicBezTo>
                    <a:cubicBezTo>
                      <a:pt x="256" y="710"/>
                      <a:pt x="280" y="702"/>
                      <a:pt x="289" y="681"/>
                    </a:cubicBezTo>
                    <a:cubicBezTo>
                      <a:pt x="296" y="665"/>
                      <a:pt x="296" y="648"/>
                      <a:pt x="291" y="632"/>
                    </a:cubicBezTo>
                    <a:cubicBezTo>
                      <a:pt x="287" y="621"/>
                      <a:pt x="283" y="612"/>
                      <a:pt x="278" y="602"/>
                    </a:cubicBezTo>
                    <a:cubicBezTo>
                      <a:pt x="275" y="594"/>
                      <a:pt x="272" y="587"/>
                      <a:pt x="269" y="579"/>
                    </a:cubicBezTo>
                    <a:cubicBezTo>
                      <a:pt x="266" y="572"/>
                      <a:pt x="263" y="565"/>
                      <a:pt x="261" y="557"/>
                    </a:cubicBezTo>
                    <a:cubicBezTo>
                      <a:pt x="258" y="550"/>
                      <a:pt x="256" y="543"/>
                      <a:pt x="254" y="536"/>
                    </a:cubicBezTo>
                    <a:cubicBezTo>
                      <a:pt x="250" y="546"/>
                      <a:pt x="241" y="555"/>
                      <a:pt x="226" y="554"/>
                    </a:cubicBezTo>
                    <a:cubicBezTo>
                      <a:pt x="220" y="554"/>
                      <a:pt x="215" y="552"/>
                      <a:pt x="209" y="550"/>
                    </a:cubicBezTo>
                    <a:cubicBezTo>
                      <a:pt x="204" y="548"/>
                      <a:pt x="201" y="543"/>
                      <a:pt x="200" y="536"/>
                    </a:cubicBezTo>
                    <a:cubicBezTo>
                      <a:pt x="198" y="540"/>
                      <a:pt x="196" y="543"/>
                      <a:pt x="194" y="548"/>
                    </a:cubicBezTo>
                    <a:cubicBezTo>
                      <a:pt x="196" y="546"/>
                      <a:pt x="198" y="545"/>
                      <a:pt x="199" y="544"/>
                    </a:cubicBezTo>
                    <a:cubicBezTo>
                      <a:pt x="201" y="548"/>
                      <a:pt x="200" y="549"/>
                      <a:pt x="196" y="549"/>
                    </a:cubicBezTo>
                    <a:cubicBezTo>
                      <a:pt x="195" y="549"/>
                      <a:pt x="193" y="551"/>
                      <a:pt x="192" y="552"/>
                    </a:cubicBezTo>
                    <a:cubicBezTo>
                      <a:pt x="188" y="561"/>
                      <a:pt x="185" y="570"/>
                      <a:pt x="180" y="578"/>
                    </a:cubicBezTo>
                    <a:cubicBezTo>
                      <a:pt x="175" y="589"/>
                      <a:pt x="173" y="601"/>
                      <a:pt x="177" y="612"/>
                    </a:cubicBezTo>
                    <a:cubicBezTo>
                      <a:pt x="178" y="616"/>
                      <a:pt x="181" y="619"/>
                      <a:pt x="184" y="623"/>
                    </a:cubicBezTo>
                    <a:close/>
                    <a:moveTo>
                      <a:pt x="477" y="703"/>
                    </a:moveTo>
                    <a:cubicBezTo>
                      <a:pt x="493" y="700"/>
                      <a:pt x="506" y="680"/>
                      <a:pt x="505" y="664"/>
                    </a:cubicBezTo>
                    <a:cubicBezTo>
                      <a:pt x="504" y="653"/>
                      <a:pt x="495" y="646"/>
                      <a:pt x="483" y="649"/>
                    </a:cubicBezTo>
                    <a:cubicBezTo>
                      <a:pt x="480" y="650"/>
                      <a:pt x="476" y="651"/>
                      <a:pt x="472" y="651"/>
                    </a:cubicBezTo>
                    <a:cubicBezTo>
                      <a:pt x="467" y="652"/>
                      <a:pt x="464" y="649"/>
                      <a:pt x="463" y="645"/>
                    </a:cubicBezTo>
                    <a:cubicBezTo>
                      <a:pt x="461" y="641"/>
                      <a:pt x="462" y="637"/>
                      <a:pt x="466" y="635"/>
                    </a:cubicBezTo>
                    <a:cubicBezTo>
                      <a:pt x="470" y="632"/>
                      <a:pt x="473" y="631"/>
                      <a:pt x="477" y="629"/>
                    </a:cubicBezTo>
                    <a:cubicBezTo>
                      <a:pt x="481" y="628"/>
                      <a:pt x="485" y="629"/>
                      <a:pt x="488" y="628"/>
                    </a:cubicBezTo>
                    <a:cubicBezTo>
                      <a:pt x="488" y="628"/>
                      <a:pt x="488" y="626"/>
                      <a:pt x="487" y="625"/>
                    </a:cubicBezTo>
                    <a:cubicBezTo>
                      <a:pt x="482" y="611"/>
                      <a:pt x="486" y="601"/>
                      <a:pt x="500" y="595"/>
                    </a:cubicBezTo>
                    <a:cubicBezTo>
                      <a:pt x="501" y="595"/>
                      <a:pt x="504" y="595"/>
                      <a:pt x="505" y="596"/>
                    </a:cubicBezTo>
                    <a:cubicBezTo>
                      <a:pt x="506" y="597"/>
                      <a:pt x="507" y="600"/>
                      <a:pt x="506" y="601"/>
                    </a:cubicBezTo>
                    <a:cubicBezTo>
                      <a:pt x="504" y="606"/>
                      <a:pt x="501" y="610"/>
                      <a:pt x="498" y="615"/>
                    </a:cubicBezTo>
                    <a:cubicBezTo>
                      <a:pt x="497" y="618"/>
                      <a:pt x="495" y="621"/>
                      <a:pt x="496" y="624"/>
                    </a:cubicBezTo>
                    <a:cubicBezTo>
                      <a:pt x="500" y="633"/>
                      <a:pt x="517" y="638"/>
                      <a:pt x="526" y="633"/>
                    </a:cubicBezTo>
                    <a:cubicBezTo>
                      <a:pt x="543" y="623"/>
                      <a:pt x="548" y="603"/>
                      <a:pt x="542" y="586"/>
                    </a:cubicBezTo>
                    <a:cubicBezTo>
                      <a:pt x="538" y="575"/>
                      <a:pt x="533" y="565"/>
                      <a:pt x="529" y="555"/>
                    </a:cubicBezTo>
                    <a:cubicBezTo>
                      <a:pt x="526" y="549"/>
                      <a:pt x="523" y="542"/>
                      <a:pt x="520" y="535"/>
                    </a:cubicBezTo>
                    <a:cubicBezTo>
                      <a:pt x="519" y="540"/>
                      <a:pt x="518" y="544"/>
                      <a:pt x="517" y="547"/>
                    </a:cubicBezTo>
                    <a:cubicBezTo>
                      <a:pt x="497" y="558"/>
                      <a:pt x="478" y="560"/>
                      <a:pt x="465" y="536"/>
                    </a:cubicBezTo>
                    <a:cubicBezTo>
                      <a:pt x="462" y="547"/>
                      <a:pt x="460" y="558"/>
                      <a:pt x="455" y="568"/>
                    </a:cubicBezTo>
                    <a:cubicBezTo>
                      <a:pt x="448" y="587"/>
                      <a:pt x="439" y="605"/>
                      <a:pt x="432" y="623"/>
                    </a:cubicBezTo>
                    <a:cubicBezTo>
                      <a:pt x="429" y="631"/>
                      <a:pt x="426" y="639"/>
                      <a:pt x="426" y="647"/>
                    </a:cubicBezTo>
                    <a:cubicBezTo>
                      <a:pt x="424" y="662"/>
                      <a:pt x="426" y="677"/>
                      <a:pt x="435" y="689"/>
                    </a:cubicBezTo>
                    <a:cubicBezTo>
                      <a:pt x="435" y="689"/>
                      <a:pt x="435" y="689"/>
                      <a:pt x="435" y="689"/>
                    </a:cubicBezTo>
                    <a:cubicBezTo>
                      <a:pt x="435" y="690"/>
                      <a:pt x="436" y="691"/>
                      <a:pt x="437" y="691"/>
                    </a:cubicBezTo>
                    <a:cubicBezTo>
                      <a:pt x="445" y="702"/>
                      <a:pt x="464" y="708"/>
                      <a:pt x="477" y="703"/>
                    </a:cubicBezTo>
                    <a:close/>
                    <a:moveTo>
                      <a:pt x="511" y="644"/>
                    </a:moveTo>
                    <a:cubicBezTo>
                      <a:pt x="516" y="652"/>
                      <a:pt x="520" y="659"/>
                      <a:pt x="524" y="666"/>
                    </a:cubicBezTo>
                    <a:cubicBezTo>
                      <a:pt x="525" y="666"/>
                      <a:pt x="525" y="665"/>
                      <a:pt x="526" y="665"/>
                    </a:cubicBezTo>
                    <a:cubicBezTo>
                      <a:pt x="526" y="663"/>
                      <a:pt x="526" y="662"/>
                      <a:pt x="525" y="660"/>
                    </a:cubicBezTo>
                    <a:cubicBezTo>
                      <a:pt x="527" y="663"/>
                      <a:pt x="534" y="662"/>
                      <a:pt x="532" y="668"/>
                    </a:cubicBezTo>
                    <a:cubicBezTo>
                      <a:pt x="530" y="668"/>
                      <a:pt x="529" y="668"/>
                      <a:pt x="526" y="669"/>
                    </a:cubicBezTo>
                    <a:cubicBezTo>
                      <a:pt x="532" y="673"/>
                      <a:pt x="536" y="677"/>
                      <a:pt x="541" y="681"/>
                    </a:cubicBezTo>
                    <a:cubicBezTo>
                      <a:pt x="550" y="686"/>
                      <a:pt x="559" y="685"/>
                      <a:pt x="568" y="679"/>
                    </a:cubicBezTo>
                    <a:cubicBezTo>
                      <a:pt x="573" y="676"/>
                      <a:pt x="576" y="669"/>
                      <a:pt x="574" y="664"/>
                    </a:cubicBezTo>
                    <a:cubicBezTo>
                      <a:pt x="572" y="655"/>
                      <a:pt x="565" y="651"/>
                      <a:pt x="556" y="653"/>
                    </a:cubicBezTo>
                    <a:cubicBezTo>
                      <a:pt x="553" y="654"/>
                      <a:pt x="550" y="653"/>
                      <a:pt x="549" y="650"/>
                    </a:cubicBezTo>
                    <a:cubicBezTo>
                      <a:pt x="547" y="647"/>
                      <a:pt x="549" y="644"/>
                      <a:pt x="552" y="642"/>
                    </a:cubicBezTo>
                    <a:cubicBezTo>
                      <a:pt x="554" y="641"/>
                      <a:pt x="556" y="641"/>
                      <a:pt x="557" y="641"/>
                    </a:cubicBezTo>
                    <a:cubicBezTo>
                      <a:pt x="561" y="640"/>
                      <a:pt x="565" y="640"/>
                      <a:pt x="569" y="639"/>
                    </a:cubicBezTo>
                    <a:cubicBezTo>
                      <a:pt x="563" y="628"/>
                      <a:pt x="557" y="618"/>
                      <a:pt x="551" y="608"/>
                    </a:cubicBezTo>
                    <a:cubicBezTo>
                      <a:pt x="542" y="635"/>
                      <a:pt x="532" y="645"/>
                      <a:pt x="511" y="644"/>
                    </a:cubicBezTo>
                    <a:close/>
                    <a:moveTo>
                      <a:pt x="471" y="512"/>
                    </a:moveTo>
                    <a:cubicBezTo>
                      <a:pt x="476" y="509"/>
                      <a:pt x="477" y="510"/>
                      <a:pt x="478" y="516"/>
                    </a:cubicBezTo>
                    <a:cubicBezTo>
                      <a:pt x="478" y="520"/>
                      <a:pt x="478" y="525"/>
                      <a:pt x="478" y="529"/>
                    </a:cubicBezTo>
                    <a:cubicBezTo>
                      <a:pt x="479" y="538"/>
                      <a:pt x="484" y="544"/>
                      <a:pt x="492" y="545"/>
                    </a:cubicBezTo>
                    <a:cubicBezTo>
                      <a:pt x="501" y="547"/>
                      <a:pt x="513" y="541"/>
                      <a:pt x="511" y="530"/>
                    </a:cubicBezTo>
                    <a:cubicBezTo>
                      <a:pt x="510" y="517"/>
                      <a:pt x="502" y="508"/>
                      <a:pt x="494" y="499"/>
                    </a:cubicBezTo>
                    <a:cubicBezTo>
                      <a:pt x="489" y="493"/>
                      <a:pt x="483" y="488"/>
                      <a:pt x="477" y="482"/>
                    </a:cubicBezTo>
                    <a:cubicBezTo>
                      <a:pt x="475" y="480"/>
                      <a:pt x="473" y="476"/>
                      <a:pt x="471" y="473"/>
                    </a:cubicBezTo>
                    <a:cubicBezTo>
                      <a:pt x="471" y="486"/>
                      <a:pt x="471" y="499"/>
                      <a:pt x="471" y="512"/>
                    </a:cubicBezTo>
                    <a:close/>
                    <a:moveTo>
                      <a:pt x="360" y="476"/>
                    </a:moveTo>
                    <a:cubicBezTo>
                      <a:pt x="356" y="476"/>
                      <a:pt x="353" y="479"/>
                      <a:pt x="353" y="482"/>
                    </a:cubicBezTo>
                    <a:cubicBezTo>
                      <a:pt x="353" y="485"/>
                      <a:pt x="356" y="488"/>
                      <a:pt x="360" y="488"/>
                    </a:cubicBezTo>
                    <a:cubicBezTo>
                      <a:pt x="363" y="488"/>
                      <a:pt x="366" y="485"/>
                      <a:pt x="366" y="482"/>
                    </a:cubicBezTo>
                    <a:cubicBezTo>
                      <a:pt x="366" y="479"/>
                      <a:pt x="363" y="475"/>
                      <a:pt x="360" y="476"/>
                    </a:cubicBezTo>
                    <a:close/>
                    <a:moveTo>
                      <a:pt x="333" y="483"/>
                    </a:moveTo>
                    <a:cubicBezTo>
                      <a:pt x="335" y="484"/>
                      <a:pt x="336" y="486"/>
                      <a:pt x="337" y="487"/>
                    </a:cubicBezTo>
                    <a:cubicBezTo>
                      <a:pt x="337" y="488"/>
                      <a:pt x="338" y="489"/>
                      <a:pt x="339" y="489"/>
                    </a:cubicBezTo>
                    <a:cubicBezTo>
                      <a:pt x="339" y="485"/>
                      <a:pt x="339" y="480"/>
                      <a:pt x="339" y="475"/>
                    </a:cubicBezTo>
                    <a:cubicBezTo>
                      <a:pt x="338" y="477"/>
                      <a:pt x="335" y="480"/>
                      <a:pt x="333" y="483"/>
                    </a:cubicBezTo>
                    <a:close/>
                    <a:moveTo>
                      <a:pt x="380" y="476"/>
                    </a:moveTo>
                    <a:cubicBezTo>
                      <a:pt x="380" y="480"/>
                      <a:pt x="380" y="485"/>
                      <a:pt x="380" y="490"/>
                    </a:cubicBezTo>
                    <a:cubicBezTo>
                      <a:pt x="387" y="485"/>
                      <a:pt x="387" y="481"/>
                      <a:pt x="380" y="476"/>
                    </a:cubicBezTo>
                    <a:close/>
                    <a:moveTo>
                      <a:pt x="360" y="456"/>
                    </a:moveTo>
                    <a:cubicBezTo>
                      <a:pt x="358" y="458"/>
                      <a:pt x="356" y="460"/>
                      <a:pt x="354" y="461"/>
                    </a:cubicBezTo>
                    <a:cubicBezTo>
                      <a:pt x="358" y="462"/>
                      <a:pt x="362" y="462"/>
                      <a:pt x="367" y="462"/>
                    </a:cubicBezTo>
                    <a:cubicBezTo>
                      <a:pt x="365" y="460"/>
                      <a:pt x="362" y="458"/>
                      <a:pt x="360" y="456"/>
                    </a:cubicBezTo>
                    <a:close/>
                    <a:moveTo>
                      <a:pt x="367" y="503"/>
                    </a:moveTo>
                    <a:cubicBezTo>
                      <a:pt x="363" y="504"/>
                      <a:pt x="360" y="505"/>
                      <a:pt x="356" y="506"/>
                    </a:cubicBezTo>
                    <a:cubicBezTo>
                      <a:pt x="360" y="510"/>
                      <a:pt x="361" y="509"/>
                      <a:pt x="367" y="50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42" name="Freeform 6"/>
              <p:cNvSpPr>
                <a:spLocks noEditPoints="1"/>
              </p:cNvSpPr>
              <p:nvPr/>
            </p:nvSpPr>
            <p:spPr bwMode="auto">
              <a:xfrm>
                <a:off x="4060" y="3597"/>
                <a:ext cx="142" cy="140"/>
              </a:xfrm>
              <a:custGeom>
                <a:avLst/>
                <a:gdLst>
                  <a:gd name="T0" fmla="*/ 0 w 67"/>
                  <a:gd name="T1" fmla="*/ 34 h 66"/>
                  <a:gd name="T2" fmla="*/ 15 w 67"/>
                  <a:gd name="T3" fmla="*/ 20 h 66"/>
                  <a:gd name="T4" fmla="*/ 21 w 67"/>
                  <a:gd name="T5" fmla="*/ 12 h 66"/>
                  <a:gd name="T6" fmla="*/ 21 w 67"/>
                  <a:gd name="T7" fmla="*/ 9 h 66"/>
                  <a:gd name="T8" fmla="*/ 21 w 67"/>
                  <a:gd name="T9" fmla="*/ 10 h 66"/>
                  <a:gd name="T10" fmla="*/ 22 w 67"/>
                  <a:gd name="T11" fmla="*/ 6 h 66"/>
                  <a:gd name="T12" fmla="*/ 25 w 67"/>
                  <a:gd name="T13" fmla="*/ 6 h 66"/>
                  <a:gd name="T14" fmla="*/ 25 w 67"/>
                  <a:gd name="T15" fmla="*/ 6 h 66"/>
                  <a:gd name="T16" fmla="*/ 34 w 67"/>
                  <a:gd name="T17" fmla="*/ 0 h 66"/>
                  <a:gd name="T18" fmla="*/ 42 w 67"/>
                  <a:gd name="T19" fmla="*/ 7 h 66"/>
                  <a:gd name="T20" fmla="*/ 45 w 67"/>
                  <a:gd name="T21" fmla="*/ 10 h 66"/>
                  <a:gd name="T22" fmla="*/ 59 w 67"/>
                  <a:gd name="T23" fmla="*/ 23 h 66"/>
                  <a:gd name="T24" fmla="*/ 59 w 67"/>
                  <a:gd name="T25" fmla="*/ 23 h 66"/>
                  <a:gd name="T26" fmla="*/ 61 w 67"/>
                  <a:gd name="T27" fmla="*/ 22 h 66"/>
                  <a:gd name="T28" fmla="*/ 61 w 67"/>
                  <a:gd name="T29" fmla="*/ 22 h 66"/>
                  <a:gd name="T30" fmla="*/ 61 w 67"/>
                  <a:gd name="T31" fmla="*/ 22 h 66"/>
                  <a:gd name="T32" fmla="*/ 67 w 67"/>
                  <a:gd name="T33" fmla="*/ 32 h 66"/>
                  <a:gd name="T34" fmla="*/ 50 w 67"/>
                  <a:gd name="T35" fmla="*/ 46 h 66"/>
                  <a:gd name="T36" fmla="*/ 47 w 67"/>
                  <a:gd name="T37" fmla="*/ 50 h 66"/>
                  <a:gd name="T38" fmla="*/ 39 w 67"/>
                  <a:gd name="T39" fmla="*/ 61 h 66"/>
                  <a:gd name="T40" fmla="*/ 34 w 67"/>
                  <a:gd name="T41" fmla="*/ 66 h 66"/>
                  <a:gd name="T42" fmla="*/ 25 w 67"/>
                  <a:gd name="T43" fmla="*/ 58 h 66"/>
                  <a:gd name="T44" fmla="*/ 18 w 67"/>
                  <a:gd name="T45" fmla="*/ 48 h 66"/>
                  <a:gd name="T46" fmla="*/ 19 w 67"/>
                  <a:gd name="T47" fmla="*/ 47 h 66"/>
                  <a:gd name="T48" fmla="*/ 18 w 67"/>
                  <a:gd name="T49" fmla="*/ 46 h 66"/>
                  <a:gd name="T50" fmla="*/ 5 w 67"/>
                  <a:gd name="T51" fmla="*/ 38 h 66"/>
                  <a:gd name="T52" fmla="*/ 0 w 67"/>
                  <a:gd name="T53" fmla="*/ 34 h 66"/>
                  <a:gd name="T54" fmla="*/ 35 w 67"/>
                  <a:gd name="T55" fmla="*/ 37 h 66"/>
                  <a:gd name="T56" fmla="*/ 40 w 67"/>
                  <a:gd name="T57" fmla="*/ 30 h 66"/>
                  <a:gd name="T58" fmla="*/ 33 w 67"/>
                  <a:gd name="T59" fmla="*/ 26 h 66"/>
                  <a:gd name="T60" fmla="*/ 28 w 67"/>
                  <a:gd name="T61" fmla="*/ 31 h 66"/>
                  <a:gd name="T62" fmla="*/ 31 w 67"/>
                  <a:gd name="T63" fmla="*/ 37 h 66"/>
                  <a:gd name="T64" fmla="*/ 35 w 67"/>
                  <a:gd name="T65" fmla="*/ 37 h 66"/>
                  <a:gd name="T66" fmla="*/ 27 w 67"/>
                  <a:gd name="T67" fmla="*/ 12 h 66"/>
                  <a:gd name="T68" fmla="*/ 40 w 67"/>
                  <a:gd name="T69" fmla="*/ 12 h 66"/>
                  <a:gd name="T70" fmla="*/ 27 w 67"/>
                  <a:gd name="T71" fmla="*/ 12 h 66"/>
                  <a:gd name="T72" fmla="*/ 11 w 67"/>
                  <a:gd name="T73" fmla="*/ 36 h 66"/>
                  <a:gd name="T74" fmla="*/ 14 w 67"/>
                  <a:gd name="T75" fmla="*/ 25 h 66"/>
                  <a:gd name="T76" fmla="*/ 11 w 67"/>
                  <a:gd name="T77" fmla="*/ 36 h 66"/>
                  <a:gd name="T78" fmla="*/ 58 w 67"/>
                  <a:gd name="T79" fmla="*/ 34 h 66"/>
                  <a:gd name="T80" fmla="*/ 58 w 67"/>
                  <a:gd name="T81" fmla="*/ 34 h 66"/>
                  <a:gd name="T82" fmla="*/ 58 w 67"/>
                  <a:gd name="T83" fmla="*/ 34 h 66"/>
                  <a:gd name="T84" fmla="*/ 58 w 67"/>
                  <a:gd name="T85" fmla="*/ 34 h 66"/>
                  <a:gd name="T86" fmla="*/ 58 w 67"/>
                  <a:gd name="T87" fmla="*/ 3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7" h="66">
                    <a:moveTo>
                      <a:pt x="0" y="34"/>
                    </a:moveTo>
                    <a:cubicBezTo>
                      <a:pt x="5" y="29"/>
                      <a:pt x="8" y="22"/>
                      <a:pt x="15" y="20"/>
                    </a:cubicBezTo>
                    <a:cubicBezTo>
                      <a:pt x="20" y="19"/>
                      <a:pt x="21" y="16"/>
                      <a:pt x="21" y="12"/>
                    </a:cubicBezTo>
                    <a:cubicBezTo>
                      <a:pt x="21" y="11"/>
                      <a:pt x="21" y="10"/>
                      <a:pt x="21" y="9"/>
                    </a:cubicBezTo>
                    <a:cubicBezTo>
                      <a:pt x="21" y="9"/>
                      <a:pt x="21" y="10"/>
                      <a:pt x="21" y="10"/>
                    </a:cubicBezTo>
                    <a:cubicBezTo>
                      <a:pt x="21" y="9"/>
                      <a:pt x="22" y="7"/>
                      <a:pt x="22" y="6"/>
                    </a:cubicBezTo>
                    <a:cubicBezTo>
                      <a:pt x="23" y="6"/>
                      <a:pt x="24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8" y="4"/>
                      <a:pt x="31" y="2"/>
                      <a:pt x="34" y="0"/>
                    </a:cubicBezTo>
                    <a:cubicBezTo>
                      <a:pt x="36" y="2"/>
                      <a:pt x="39" y="5"/>
                      <a:pt x="42" y="7"/>
                    </a:cubicBezTo>
                    <a:cubicBezTo>
                      <a:pt x="43" y="8"/>
                      <a:pt x="45" y="9"/>
                      <a:pt x="45" y="10"/>
                    </a:cubicBezTo>
                    <a:cubicBezTo>
                      <a:pt x="46" y="19"/>
                      <a:pt x="53" y="20"/>
                      <a:pt x="59" y="23"/>
                    </a:cubicBezTo>
                    <a:cubicBezTo>
                      <a:pt x="59" y="23"/>
                      <a:pt x="59" y="23"/>
                      <a:pt x="59" y="23"/>
                    </a:cubicBezTo>
                    <a:cubicBezTo>
                      <a:pt x="60" y="23"/>
                      <a:pt x="60" y="22"/>
                      <a:pt x="61" y="22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61" y="22"/>
                      <a:pt x="61" y="22"/>
                      <a:pt x="61" y="22"/>
                    </a:cubicBezTo>
                    <a:cubicBezTo>
                      <a:pt x="60" y="27"/>
                      <a:pt x="63" y="30"/>
                      <a:pt x="67" y="32"/>
                    </a:cubicBezTo>
                    <a:cubicBezTo>
                      <a:pt x="61" y="37"/>
                      <a:pt x="58" y="45"/>
                      <a:pt x="50" y="46"/>
                    </a:cubicBezTo>
                    <a:cubicBezTo>
                      <a:pt x="49" y="47"/>
                      <a:pt x="47" y="48"/>
                      <a:pt x="47" y="50"/>
                    </a:cubicBezTo>
                    <a:cubicBezTo>
                      <a:pt x="46" y="55"/>
                      <a:pt x="43" y="58"/>
                      <a:pt x="39" y="61"/>
                    </a:cubicBezTo>
                    <a:cubicBezTo>
                      <a:pt x="37" y="62"/>
                      <a:pt x="36" y="64"/>
                      <a:pt x="34" y="66"/>
                    </a:cubicBezTo>
                    <a:cubicBezTo>
                      <a:pt x="31" y="63"/>
                      <a:pt x="28" y="61"/>
                      <a:pt x="25" y="58"/>
                    </a:cubicBezTo>
                    <a:cubicBezTo>
                      <a:pt x="23" y="55"/>
                      <a:pt x="21" y="52"/>
                      <a:pt x="18" y="48"/>
                    </a:cubicBezTo>
                    <a:cubicBezTo>
                      <a:pt x="18" y="48"/>
                      <a:pt x="18" y="48"/>
                      <a:pt x="19" y="47"/>
                    </a:cubicBezTo>
                    <a:cubicBezTo>
                      <a:pt x="19" y="47"/>
                      <a:pt x="18" y="46"/>
                      <a:pt x="18" y="46"/>
                    </a:cubicBezTo>
                    <a:cubicBezTo>
                      <a:pt x="12" y="46"/>
                      <a:pt x="9" y="42"/>
                      <a:pt x="5" y="38"/>
                    </a:cubicBezTo>
                    <a:cubicBezTo>
                      <a:pt x="4" y="36"/>
                      <a:pt x="2" y="35"/>
                      <a:pt x="0" y="34"/>
                    </a:cubicBezTo>
                    <a:close/>
                    <a:moveTo>
                      <a:pt x="35" y="37"/>
                    </a:moveTo>
                    <a:cubicBezTo>
                      <a:pt x="39" y="37"/>
                      <a:pt x="41" y="34"/>
                      <a:pt x="40" y="30"/>
                    </a:cubicBezTo>
                    <a:cubicBezTo>
                      <a:pt x="39" y="27"/>
                      <a:pt x="36" y="25"/>
                      <a:pt x="33" y="26"/>
                    </a:cubicBezTo>
                    <a:cubicBezTo>
                      <a:pt x="31" y="27"/>
                      <a:pt x="29" y="29"/>
                      <a:pt x="28" y="31"/>
                    </a:cubicBezTo>
                    <a:cubicBezTo>
                      <a:pt x="26" y="34"/>
                      <a:pt x="28" y="36"/>
                      <a:pt x="31" y="37"/>
                    </a:cubicBezTo>
                    <a:cubicBezTo>
                      <a:pt x="32" y="37"/>
                      <a:pt x="33" y="37"/>
                      <a:pt x="35" y="37"/>
                    </a:cubicBezTo>
                    <a:close/>
                    <a:moveTo>
                      <a:pt x="27" y="12"/>
                    </a:moveTo>
                    <a:cubicBezTo>
                      <a:pt x="32" y="12"/>
                      <a:pt x="36" y="12"/>
                      <a:pt x="40" y="12"/>
                    </a:cubicBezTo>
                    <a:cubicBezTo>
                      <a:pt x="35" y="5"/>
                      <a:pt x="33" y="5"/>
                      <a:pt x="27" y="12"/>
                    </a:cubicBezTo>
                    <a:close/>
                    <a:moveTo>
                      <a:pt x="11" y="36"/>
                    </a:moveTo>
                    <a:cubicBezTo>
                      <a:pt x="12" y="33"/>
                      <a:pt x="13" y="29"/>
                      <a:pt x="14" y="25"/>
                    </a:cubicBezTo>
                    <a:cubicBezTo>
                      <a:pt x="7" y="30"/>
                      <a:pt x="6" y="33"/>
                      <a:pt x="11" y="36"/>
                    </a:cubicBezTo>
                    <a:close/>
                    <a:moveTo>
                      <a:pt x="58" y="34"/>
                    </a:move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ubicBezTo>
                      <a:pt x="58" y="34"/>
                      <a:pt x="59" y="34"/>
                      <a:pt x="58" y="34"/>
                    </a:cubicBezTo>
                    <a:cubicBezTo>
                      <a:pt x="58" y="34"/>
                      <a:pt x="58" y="34"/>
                      <a:pt x="58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43" name="Freeform 7"/>
              <p:cNvSpPr>
                <a:spLocks noEditPoints="1"/>
              </p:cNvSpPr>
              <p:nvPr/>
            </p:nvSpPr>
            <p:spPr bwMode="auto">
              <a:xfrm>
                <a:off x="5155" y="3272"/>
                <a:ext cx="129" cy="134"/>
              </a:xfrm>
              <a:custGeom>
                <a:avLst/>
                <a:gdLst>
                  <a:gd name="T0" fmla="*/ 42 w 61"/>
                  <a:gd name="T1" fmla="*/ 11 h 63"/>
                  <a:gd name="T2" fmla="*/ 61 w 61"/>
                  <a:gd name="T3" fmla="*/ 18 h 63"/>
                  <a:gd name="T4" fmla="*/ 56 w 61"/>
                  <a:gd name="T5" fmla="*/ 32 h 63"/>
                  <a:gd name="T6" fmla="*/ 51 w 61"/>
                  <a:gd name="T7" fmla="*/ 37 h 63"/>
                  <a:gd name="T8" fmla="*/ 51 w 61"/>
                  <a:gd name="T9" fmla="*/ 38 h 63"/>
                  <a:gd name="T10" fmla="*/ 53 w 61"/>
                  <a:gd name="T11" fmla="*/ 40 h 63"/>
                  <a:gd name="T12" fmla="*/ 53 w 61"/>
                  <a:gd name="T13" fmla="*/ 39 h 63"/>
                  <a:gd name="T14" fmla="*/ 49 w 61"/>
                  <a:gd name="T15" fmla="*/ 40 h 63"/>
                  <a:gd name="T16" fmla="*/ 50 w 61"/>
                  <a:gd name="T17" fmla="*/ 41 h 63"/>
                  <a:gd name="T18" fmla="*/ 43 w 61"/>
                  <a:gd name="T19" fmla="*/ 63 h 63"/>
                  <a:gd name="T20" fmla="*/ 23 w 61"/>
                  <a:gd name="T21" fmla="*/ 50 h 63"/>
                  <a:gd name="T22" fmla="*/ 21 w 61"/>
                  <a:gd name="T23" fmla="*/ 50 h 63"/>
                  <a:gd name="T24" fmla="*/ 5 w 61"/>
                  <a:gd name="T25" fmla="*/ 46 h 63"/>
                  <a:gd name="T26" fmla="*/ 0 w 61"/>
                  <a:gd name="T27" fmla="*/ 44 h 63"/>
                  <a:gd name="T28" fmla="*/ 11 w 61"/>
                  <a:gd name="T29" fmla="*/ 24 h 63"/>
                  <a:gd name="T30" fmla="*/ 12 w 61"/>
                  <a:gd name="T31" fmla="*/ 22 h 63"/>
                  <a:gd name="T32" fmla="*/ 17 w 61"/>
                  <a:gd name="T33" fmla="*/ 3 h 63"/>
                  <a:gd name="T34" fmla="*/ 17 w 61"/>
                  <a:gd name="T35" fmla="*/ 0 h 63"/>
                  <a:gd name="T36" fmla="*/ 32 w 61"/>
                  <a:gd name="T37" fmla="*/ 6 h 63"/>
                  <a:gd name="T38" fmla="*/ 35 w 61"/>
                  <a:gd name="T39" fmla="*/ 10 h 63"/>
                  <a:gd name="T40" fmla="*/ 42 w 61"/>
                  <a:gd name="T41" fmla="*/ 12 h 63"/>
                  <a:gd name="T42" fmla="*/ 42 w 61"/>
                  <a:gd name="T43" fmla="*/ 11 h 63"/>
                  <a:gd name="T44" fmla="*/ 36 w 61"/>
                  <a:gd name="T45" fmla="*/ 30 h 63"/>
                  <a:gd name="T46" fmla="*/ 30 w 61"/>
                  <a:gd name="T47" fmla="*/ 24 h 63"/>
                  <a:gd name="T48" fmla="*/ 23 w 61"/>
                  <a:gd name="T49" fmla="*/ 30 h 63"/>
                  <a:gd name="T50" fmla="*/ 30 w 61"/>
                  <a:gd name="T51" fmla="*/ 37 h 63"/>
                  <a:gd name="T52" fmla="*/ 36 w 61"/>
                  <a:gd name="T53" fmla="*/ 30 h 63"/>
                  <a:gd name="T54" fmla="*/ 25 w 61"/>
                  <a:gd name="T55" fmla="*/ 9 h 63"/>
                  <a:gd name="T56" fmla="*/ 16 w 61"/>
                  <a:gd name="T57" fmla="*/ 16 h 63"/>
                  <a:gd name="T58" fmla="*/ 25 w 61"/>
                  <a:gd name="T59" fmla="*/ 9 h 63"/>
                  <a:gd name="T60" fmla="*/ 9 w 61"/>
                  <a:gd name="T61" fmla="*/ 31 h 63"/>
                  <a:gd name="T62" fmla="*/ 6 w 61"/>
                  <a:gd name="T63" fmla="*/ 41 h 63"/>
                  <a:gd name="T64" fmla="*/ 11 w 61"/>
                  <a:gd name="T65" fmla="*/ 44 h 63"/>
                  <a:gd name="T66" fmla="*/ 13 w 61"/>
                  <a:gd name="T67" fmla="*/ 43 h 63"/>
                  <a:gd name="T68" fmla="*/ 9 w 61"/>
                  <a:gd name="T69" fmla="*/ 31 h 63"/>
                  <a:gd name="T70" fmla="*/ 45 w 61"/>
                  <a:gd name="T71" fmla="*/ 46 h 63"/>
                  <a:gd name="T72" fmla="*/ 34 w 61"/>
                  <a:gd name="T73" fmla="*/ 54 h 63"/>
                  <a:gd name="T74" fmla="*/ 40 w 61"/>
                  <a:gd name="T75" fmla="*/ 55 h 63"/>
                  <a:gd name="T76" fmla="*/ 40 w 61"/>
                  <a:gd name="T77" fmla="*/ 54 h 63"/>
                  <a:gd name="T78" fmla="*/ 37 w 61"/>
                  <a:gd name="T79" fmla="*/ 53 h 63"/>
                  <a:gd name="T80" fmla="*/ 45 w 61"/>
                  <a:gd name="T81" fmla="*/ 46 h 63"/>
                  <a:gd name="T82" fmla="*/ 53 w 61"/>
                  <a:gd name="T83" fmla="*/ 25 h 63"/>
                  <a:gd name="T84" fmla="*/ 53 w 61"/>
                  <a:gd name="T85" fmla="*/ 24 h 63"/>
                  <a:gd name="T86" fmla="*/ 52 w 61"/>
                  <a:gd name="T87" fmla="*/ 24 h 63"/>
                  <a:gd name="T88" fmla="*/ 52 w 61"/>
                  <a:gd name="T89" fmla="*/ 25 h 63"/>
                  <a:gd name="T90" fmla="*/ 53 w 61"/>
                  <a:gd name="T91" fmla="*/ 2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1" h="62">
                    <a:moveTo>
                      <a:pt x="42" y="11"/>
                    </a:moveTo>
                    <a:cubicBezTo>
                      <a:pt x="48" y="14"/>
                      <a:pt x="55" y="16"/>
                      <a:pt x="61" y="18"/>
                    </a:cubicBezTo>
                    <a:cubicBezTo>
                      <a:pt x="59" y="23"/>
                      <a:pt x="58" y="28"/>
                      <a:pt x="56" y="32"/>
                    </a:cubicBezTo>
                    <a:cubicBezTo>
                      <a:pt x="55" y="34"/>
                      <a:pt x="53" y="36"/>
                      <a:pt x="51" y="37"/>
                    </a:cubicBezTo>
                    <a:cubicBezTo>
                      <a:pt x="51" y="38"/>
                      <a:pt x="51" y="38"/>
                      <a:pt x="51" y="38"/>
                    </a:cubicBezTo>
                    <a:cubicBezTo>
                      <a:pt x="52" y="38"/>
                      <a:pt x="52" y="39"/>
                      <a:pt x="53" y="40"/>
                    </a:cubicBezTo>
                    <a:cubicBezTo>
                      <a:pt x="53" y="40"/>
                      <a:pt x="53" y="39"/>
                      <a:pt x="53" y="39"/>
                    </a:cubicBezTo>
                    <a:cubicBezTo>
                      <a:pt x="52" y="40"/>
                      <a:pt x="50" y="40"/>
                      <a:pt x="49" y="40"/>
                    </a:cubicBezTo>
                    <a:cubicBezTo>
                      <a:pt x="50" y="40"/>
                      <a:pt x="50" y="41"/>
                      <a:pt x="50" y="41"/>
                    </a:cubicBezTo>
                    <a:cubicBezTo>
                      <a:pt x="48" y="48"/>
                      <a:pt x="46" y="55"/>
                      <a:pt x="43" y="63"/>
                    </a:cubicBezTo>
                    <a:cubicBezTo>
                      <a:pt x="38" y="57"/>
                      <a:pt x="28" y="59"/>
                      <a:pt x="23" y="50"/>
                    </a:cubicBezTo>
                    <a:cubicBezTo>
                      <a:pt x="23" y="50"/>
                      <a:pt x="22" y="49"/>
                      <a:pt x="21" y="50"/>
                    </a:cubicBezTo>
                    <a:cubicBezTo>
                      <a:pt x="15" y="50"/>
                      <a:pt x="10" y="49"/>
                      <a:pt x="5" y="46"/>
                    </a:cubicBezTo>
                    <a:cubicBezTo>
                      <a:pt x="3" y="45"/>
                      <a:pt x="1" y="44"/>
                      <a:pt x="0" y="44"/>
                    </a:cubicBezTo>
                    <a:cubicBezTo>
                      <a:pt x="3" y="37"/>
                      <a:pt x="3" y="28"/>
                      <a:pt x="11" y="24"/>
                    </a:cubicBezTo>
                    <a:cubicBezTo>
                      <a:pt x="12" y="24"/>
                      <a:pt x="12" y="23"/>
                      <a:pt x="12" y="22"/>
                    </a:cubicBezTo>
                    <a:cubicBezTo>
                      <a:pt x="9" y="14"/>
                      <a:pt x="13" y="9"/>
                      <a:pt x="17" y="3"/>
                    </a:cubicBezTo>
                    <a:cubicBezTo>
                      <a:pt x="17" y="2"/>
                      <a:pt x="17" y="1"/>
                      <a:pt x="17" y="0"/>
                    </a:cubicBezTo>
                    <a:cubicBezTo>
                      <a:pt x="22" y="2"/>
                      <a:pt x="27" y="4"/>
                      <a:pt x="32" y="6"/>
                    </a:cubicBezTo>
                    <a:cubicBezTo>
                      <a:pt x="33" y="7"/>
                      <a:pt x="35" y="8"/>
                      <a:pt x="35" y="10"/>
                    </a:cubicBezTo>
                    <a:cubicBezTo>
                      <a:pt x="37" y="13"/>
                      <a:pt x="39" y="13"/>
                      <a:pt x="42" y="12"/>
                    </a:cubicBezTo>
                    <a:lnTo>
                      <a:pt x="42" y="11"/>
                    </a:lnTo>
                    <a:close/>
                    <a:moveTo>
                      <a:pt x="36" y="30"/>
                    </a:moveTo>
                    <a:cubicBezTo>
                      <a:pt x="36" y="27"/>
                      <a:pt x="33" y="24"/>
                      <a:pt x="30" y="24"/>
                    </a:cubicBezTo>
                    <a:cubicBezTo>
                      <a:pt x="27" y="24"/>
                      <a:pt x="23" y="27"/>
                      <a:pt x="23" y="30"/>
                    </a:cubicBezTo>
                    <a:cubicBezTo>
                      <a:pt x="23" y="33"/>
                      <a:pt x="27" y="37"/>
                      <a:pt x="30" y="37"/>
                    </a:cubicBezTo>
                    <a:cubicBezTo>
                      <a:pt x="33" y="37"/>
                      <a:pt x="36" y="34"/>
                      <a:pt x="36" y="30"/>
                    </a:cubicBezTo>
                    <a:close/>
                    <a:moveTo>
                      <a:pt x="25" y="9"/>
                    </a:moveTo>
                    <a:cubicBezTo>
                      <a:pt x="20" y="6"/>
                      <a:pt x="16" y="9"/>
                      <a:pt x="16" y="16"/>
                    </a:cubicBezTo>
                    <a:cubicBezTo>
                      <a:pt x="19" y="14"/>
                      <a:pt x="22" y="11"/>
                      <a:pt x="25" y="9"/>
                    </a:cubicBezTo>
                    <a:close/>
                    <a:moveTo>
                      <a:pt x="9" y="31"/>
                    </a:moveTo>
                    <a:cubicBezTo>
                      <a:pt x="8" y="34"/>
                      <a:pt x="6" y="38"/>
                      <a:pt x="6" y="41"/>
                    </a:cubicBezTo>
                    <a:cubicBezTo>
                      <a:pt x="6" y="42"/>
                      <a:pt x="10" y="43"/>
                      <a:pt x="11" y="44"/>
                    </a:cubicBezTo>
                    <a:cubicBezTo>
                      <a:pt x="12" y="44"/>
                      <a:pt x="13" y="43"/>
                      <a:pt x="13" y="43"/>
                    </a:cubicBezTo>
                    <a:cubicBezTo>
                      <a:pt x="7" y="40"/>
                      <a:pt x="10" y="35"/>
                      <a:pt x="9" y="31"/>
                    </a:cubicBezTo>
                    <a:close/>
                    <a:moveTo>
                      <a:pt x="45" y="46"/>
                    </a:moveTo>
                    <a:cubicBezTo>
                      <a:pt x="42" y="48"/>
                      <a:pt x="38" y="51"/>
                      <a:pt x="34" y="54"/>
                    </a:cubicBezTo>
                    <a:cubicBezTo>
                      <a:pt x="37" y="54"/>
                      <a:pt x="38" y="55"/>
                      <a:pt x="40" y="55"/>
                    </a:cubicBezTo>
                    <a:cubicBezTo>
                      <a:pt x="40" y="55"/>
                      <a:pt x="40" y="55"/>
                      <a:pt x="40" y="54"/>
                    </a:cubicBezTo>
                    <a:cubicBezTo>
                      <a:pt x="39" y="54"/>
                      <a:pt x="38" y="54"/>
                      <a:pt x="37" y="53"/>
                    </a:cubicBezTo>
                    <a:cubicBezTo>
                      <a:pt x="42" y="52"/>
                      <a:pt x="45" y="50"/>
                      <a:pt x="45" y="46"/>
                    </a:cubicBezTo>
                    <a:close/>
                    <a:moveTo>
                      <a:pt x="53" y="25"/>
                    </a:move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4"/>
                      <a:pt x="52" y="24"/>
                      <a:pt x="52" y="24"/>
                    </a:cubicBezTo>
                    <a:cubicBezTo>
                      <a:pt x="52" y="24"/>
                      <a:pt x="52" y="24"/>
                      <a:pt x="52" y="25"/>
                    </a:cubicBezTo>
                    <a:cubicBezTo>
                      <a:pt x="52" y="25"/>
                      <a:pt x="52" y="25"/>
                      <a:pt x="53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44" name="Freeform 8"/>
              <p:cNvSpPr>
                <a:spLocks noEditPoints="1"/>
              </p:cNvSpPr>
              <p:nvPr/>
            </p:nvSpPr>
            <p:spPr bwMode="auto">
              <a:xfrm>
                <a:off x="4262" y="3270"/>
                <a:ext cx="129" cy="138"/>
              </a:xfrm>
              <a:custGeom>
                <a:avLst/>
                <a:gdLst>
                  <a:gd name="T0" fmla="*/ 25 w 61"/>
                  <a:gd name="T1" fmla="*/ 9 h 65"/>
                  <a:gd name="T2" fmla="*/ 37 w 61"/>
                  <a:gd name="T3" fmla="*/ 4 h 65"/>
                  <a:gd name="T4" fmla="*/ 43 w 61"/>
                  <a:gd name="T5" fmla="*/ 0 h 65"/>
                  <a:gd name="T6" fmla="*/ 49 w 61"/>
                  <a:gd name="T7" fmla="*/ 23 h 65"/>
                  <a:gd name="T8" fmla="*/ 50 w 61"/>
                  <a:gd name="T9" fmla="*/ 25 h 65"/>
                  <a:gd name="T10" fmla="*/ 59 w 61"/>
                  <a:gd name="T11" fmla="*/ 40 h 65"/>
                  <a:gd name="T12" fmla="*/ 61 w 61"/>
                  <a:gd name="T13" fmla="*/ 44 h 65"/>
                  <a:gd name="T14" fmla="*/ 40 w 61"/>
                  <a:gd name="T15" fmla="*/ 51 h 65"/>
                  <a:gd name="T16" fmla="*/ 36 w 61"/>
                  <a:gd name="T17" fmla="*/ 53 h 65"/>
                  <a:gd name="T18" fmla="*/ 29 w 61"/>
                  <a:gd name="T19" fmla="*/ 58 h 65"/>
                  <a:gd name="T20" fmla="*/ 13 w 61"/>
                  <a:gd name="T21" fmla="*/ 65 h 65"/>
                  <a:gd name="T22" fmla="*/ 14 w 61"/>
                  <a:gd name="T23" fmla="*/ 62 h 65"/>
                  <a:gd name="T24" fmla="*/ 15 w 61"/>
                  <a:gd name="T25" fmla="*/ 56 h 65"/>
                  <a:gd name="T26" fmla="*/ 12 w 61"/>
                  <a:gd name="T27" fmla="*/ 44 h 65"/>
                  <a:gd name="T28" fmla="*/ 8 w 61"/>
                  <a:gd name="T29" fmla="*/ 39 h 65"/>
                  <a:gd name="T30" fmla="*/ 8 w 61"/>
                  <a:gd name="T31" fmla="*/ 39 h 65"/>
                  <a:gd name="T32" fmla="*/ 8 w 61"/>
                  <a:gd name="T33" fmla="*/ 37 h 65"/>
                  <a:gd name="T34" fmla="*/ 2 w 61"/>
                  <a:gd name="T35" fmla="*/ 25 h 65"/>
                  <a:gd name="T36" fmla="*/ 0 w 61"/>
                  <a:gd name="T37" fmla="*/ 20 h 65"/>
                  <a:gd name="T38" fmla="*/ 22 w 61"/>
                  <a:gd name="T39" fmla="*/ 13 h 65"/>
                  <a:gd name="T40" fmla="*/ 25 w 61"/>
                  <a:gd name="T41" fmla="*/ 9 h 65"/>
                  <a:gd name="T42" fmla="*/ 25 w 61"/>
                  <a:gd name="T43" fmla="*/ 9 h 65"/>
                  <a:gd name="T44" fmla="*/ 37 w 61"/>
                  <a:gd name="T45" fmla="*/ 33 h 65"/>
                  <a:gd name="T46" fmla="*/ 31 w 61"/>
                  <a:gd name="T47" fmla="*/ 25 h 65"/>
                  <a:gd name="T48" fmla="*/ 24 w 61"/>
                  <a:gd name="T49" fmla="*/ 31 h 65"/>
                  <a:gd name="T50" fmla="*/ 33 w 61"/>
                  <a:gd name="T51" fmla="*/ 36 h 65"/>
                  <a:gd name="T52" fmla="*/ 37 w 61"/>
                  <a:gd name="T53" fmla="*/ 33 h 65"/>
                  <a:gd name="T54" fmla="*/ 9 w 61"/>
                  <a:gd name="T55" fmla="*/ 31 h 65"/>
                  <a:gd name="T56" fmla="*/ 14 w 61"/>
                  <a:gd name="T57" fmla="*/ 18 h 65"/>
                  <a:gd name="T58" fmla="*/ 6 w 61"/>
                  <a:gd name="T59" fmla="*/ 22 h 65"/>
                  <a:gd name="T60" fmla="*/ 9 w 61"/>
                  <a:gd name="T61" fmla="*/ 31 h 65"/>
                  <a:gd name="T62" fmla="*/ 51 w 61"/>
                  <a:gd name="T63" fmla="*/ 33 h 65"/>
                  <a:gd name="T64" fmla="*/ 49 w 61"/>
                  <a:gd name="T65" fmla="*/ 44 h 65"/>
                  <a:gd name="T66" fmla="*/ 51 w 61"/>
                  <a:gd name="T67" fmla="*/ 33 h 65"/>
                  <a:gd name="T68" fmla="*/ 44 w 61"/>
                  <a:gd name="T69" fmla="*/ 17 h 65"/>
                  <a:gd name="T70" fmla="*/ 45 w 61"/>
                  <a:gd name="T71" fmla="*/ 16 h 65"/>
                  <a:gd name="T72" fmla="*/ 40 w 61"/>
                  <a:gd name="T73" fmla="*/ 7 h 65"/>
                  <a:gd name="T74" fmla="*/ 37 w 61"/>
                  <a:gd name="T75" fmla="*/ 9 h 65"/>
                  <a:gd name="T76" fmla="*/ 44 w 61"/>
                  <a:gd name="T77" fmla="*/ 17 h 65"/>
                  <a:gd name="T78" fmla="*/ 20 w 61"/>
                  <a:gd name="T79" fmla="*/ 57 h 65"/>
                  <a:gd name="T80" fmla="*/ 29 w 61"/>
                  <a:gd name="T81" fmla="*/ 54 h 65"/>
                  <a:gd name="T82" fmla="*/ 20 w 61"/>
                  <a:gd name="T83" fmla="*/ 57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1" h="65">
                    <a:moveTo>
                      <a:pt x="25" y="9"/>
                    </a:moveTo>
                    <a:cubicBezTo>
                      <a:pt x="29" y="7"/>
                      <a:pt x="33" y="6"/>
                      <a:pt x="37" y="4"/>
                    </a:cubicBezTo>
                    <a:cubicBezTo>
                      <a:pt x="39" y="3"/>
                      <a:pt x="41" y="1"/>
                      <a:pt x="43" y="0"/>
                    </a:cubicBezTo>
                    <a:cubicBezTo>
                      <a:pt x="44" y="7"/>
                      <a:pt x="52" y="14"/>
                      <a:pt x="49" y="23"/>
                    </a:cubicBezTo>
                    <a:cubicBezTo>
                      <a:pt x="49" y="24"/>
                      <a:pt x="49" y="25"/>
                      <a:pt x="50" y="25"/>
                    </a:cubicBezTo>
                    <a:cubicBezTo>
                      <a:pt x="56" y="29"/>
                      <a:pt x="58" y="34"/>
                      <a:pt x="59" y="40"/>
                    </a:cubicBezTo>
                    <a:cubicBezTo>
                      <a:pt x="59" y="42"/>
                      <a:pt x="60" y="43"/>
                      <a:pt x="61" y="44"/>
                    </a:cubicBezTo>
                    <a:cubicBezTo>
                      <a:pt x="54" y="48"/>
                      <a:pt x="48" y="52"/>
                      <a:pt x="40" y="51"/>
                    </a:cubicBezTo>
                    <a:cubicBezTo>
                      <a:pt x="39" y="51"/>
                      <a:pt x="37" y="52"/>
                      <a:pt x="36" y="53"/>
                    </a:cubicBezTo>
                    <a:cubicBezTo>
                      <a:pt x="34" y="55"/>
                      <a:pt x="32" y="57"/>
                      <a:pt x="29" y="58"/>
                    </a:cubicBezTo>
                    <a:cubicBezTo>
                      <a:pt x="24" y="61"/>
                      <a:pt x="19" y="63"/>
                      <a:pt x="13" y="65"/>
                    </a:cubicBezTo>
                    <a:cubicBezTo>
                      <a:pt x="13" y="64"/>
                      <a:pt x="13" y="63"/>
                      <a:pt x="14" y="62"/>
                    </a:cubicBezTo>
                    <a:cubicBezTo>
                      <a:pt x="18" y="61"/>
                      <a:pt x="17" y="59"/>
                      <a:pt x="15" y="56"/>
                    </a:cubicBezTo>
                    <a:cubicBezTo>
                      <a:pt x="14" y="52"/>
                      <a:pt x="12" y="48"/>
                      <a:pt x="12" y="44"/>
                    </a:cubicBezTo>
                    <a:cubicBezTo>
                      <a:pt x="12" y="41"/>
                      <a:pt x="11" y="39"/>
                      <a:pt x="8" y="39"/>
                    </a:cubicBezTo>
                    <a:cubicBezTo>
                      <a:pt x="8" y="39"/>
                      <a:pt x="8" y="39"/>
                      <a:pt x="8" y="39"/>
                    </a:cubicBezTo>
                    <a:cubicBezTo>
                      <a:pt x="8" y="38"/>
                      <a:pt x="8" y="37"/>
                      <a:pt x="8" y="37"/>
                    </a:cubicBezTo>
                    <a:cubicBezTo>
                      <a:pt x="6" y="33"/>
                      <a:pt x="4" y="29"/>
                      <a:pt x="2" y="25"/>
                    </a:cubicBezTo>
                    <a:cubicBezTo>
                      <a:pt x="1" y="23"/>
                      <a:pt x="0" y="21"/>
                      <a:pt x="0" y="20"/>
                    </a:cubicBezTo>
                    <a:cubicBezTo>
                      <a:pt x="7" y="17"/>
                      <a:pt x="13" y="11"/>
                      <a:pt x="22" y="13"/>
                    </a:cubicBezTo>
                    <a:cubicBezTo>
                      <a:pt x="22" y="14"/>
                      <a:pt x="24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lose/>
                    <a:moveTo>
                      <a:pt x="37" y="33"/>
                    </a:moveTo>
                    <a:cubicBezTo>
                      <a:pt x="37" y="28"/>
                      <a:pt x="34" y="25"/>
                      <a:pt x="31" y="25"/>
                    </a:cubicBezTo>
                    <a:cubicBezTo>
                      <a:pt x="27" y="25"/>
                      <a:pt x="24" y="28"/>
                      <a:pt x="24" y="31"/>
                    </a:cubicBezTo>
                    <a:cubicBezTo>
                      <a:pt x="24" y="35"/>
                      <a:pt x="26" y="37"/>
                      <a:pt x="33" y="36"/>
                    </a:cubicBezTo>
                    <a:cubicBezTo>
                      <a:pt x="35" y="36"/>
                      <a:pt x="36" y="33"/>
                      <a:pt x="37" y="33"/>
                    </a:cubicBezTo>
                    <a:close/>
                    <a:moveTo>
                      <a:pt x="9" y="31"/>
                    </a:moveTo>
                    <a:cubicBezTo>
                      <a:pt x="10" y="27"/>
                      <a:pt x="12" y="22"/>
                      <a:pt x="14" y="18"/>
                    </a:cubicBezTo>
                    <a:cubicBezTo>
                      <a:pt x="12" y="19"/>
                      <a:pt x="9" y="20"/>
                      <a:pt x="6" y="22"/>
                    </a:cubicBezTo>
                    <a:cubicBezTo>
                      <a:pt x="7" y="25"/>
                      <a:pt x="8" y="29"/>
                      <a:pt x="9" y="31"/>
                    </a:cubicBezTo>
                    <a:close/>
                    <a:moveTo>
                      <a:pt x="51" y="33"/>
                    </a:moveTo>
                    <a:cubicBezTo>
                      <a:pt x="51" y="36"/>
                      <a:pt x="50" y="40"/>
                      <a:pt x="49" y="44"/>
                    </a:cubicBezTo>
                    <a:cubicBezTo>
                      <a:pt x="56" y="45"/>
                      <a:pt x="56" y="40"/>
                      <a:pt x="51" y="33"/>
                    </a:cubicBezTo>
                    <a:close/>
                    <a:moveTo>
                      <a:pt x="44" y="17"/>
                    </a:moveTo>
                    <a:cubicBezTo>
                      <a:pt x="44" y="16"/>
                      <a:pt x="45" y="16"/>
                      <a:pt x="45" y="16"/>
                    </a:cubicBezTo>
                    <a:cubicBezTo>
                      <a:pt x="44" y="13"/>
                      <a:pt x="42" y="10"/>
                      <a:pt x="40" y="7"/>
                    </a:cubicBezTo>
                    <a:cubicBezTo>
                      <a:pt x="39" y="8"/>
                      <a:pt x="38" y="8"/>
                      <a:pt x="37" y="9"/>
                    </a:cubicBezTo>
                    <a:cubicBezTo>
                      <a:pt x="40" y="11"/>
                      <a:pt x="42" y="14"/>
                      <a:pt x="44" y="17"/>
                    </a:cubicBezTo>
                    <a:close/>
                    <a:moveTo>
                      <a:pt x="20" y="57"/>
                    </a:moveTo>
                    <a:cubicBezTo>
                      <a:pt x="23" y="56"/>
                      <a:pt x="25" y="55"/>
                      <a:pt x="29" y="54"/>
                    </a:cubicBezTo>
                    <a:cubicBezTo>
                      <a:pt x="20" y="51"/>
                      <a:pt x="19" y="52"/>
                      <a:pt x="20" y="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45" name="Freeform 9"/>
              <p:cNvSpPr>
                <a:spLocks noEditPoints="1"/>
              </p:cNvSpPr>
              <p:nvPr/>
            </p:nvSpPr>
            <p:spPr bwMode="auto">
              <a:xfrm>
                <a:off x="5343" y="3597"/>
                <a:ext cx="140" cy="140"/>
              </a:xfrm>
              <a:custGeom>
                <a:avLst/>
                <a:gdLst>
                  <a:gd name="T0" fmla="*/ 33 w 66"/>
                  <a:gd name="T1" fmla="*/ 66 h 66"/>
                  <a:gd name="T2" fmla="*/ 26 w 66"/>
                  <a:gd name="T3" fmla="*/ 60 h 66"/>
                  <a:gd name="T4" fmla="*/ 20 w 66"/>
                  <a:gd name="T5" fmla="*/ 50 h 66"/>
                  <a:gd name="T6" fmla="*/ 16 w 66"/>
                  <a:gd name="T7" fmla="*/ 46 h 66"/>
                  <a:gd name="T8" fmla="*/ 7 w 66"/>
                  <a:gd name="T9" fmla="*/ 40 h 66"/>
                  <a:gd name="T10" fmla="*/ 0 w 66"/>
                  <a:gd name="T11" fmla="*/ 33 h 66"/>
                  <a:gd name="T12" fmla="*/ 17 w 66"/>
                  <a:gd name="T13" fmla="*/ 19 h 66"/>
                  <a:gd name="T14" fmla="*/ 19 w 66"/>
                  <a:gd name="T15" fmla="*/ 17 h 66"/>
                  <a:gd name="T16" fmla="*/ 29 w 66"/>
                  <a:gd name="T17" fmla="*/ 4 h 66"/>
                  <a:gd name="T18" fmla="*/ 32 w 66"/>
                  <a:gd name="T19" fmla="*/ 0 h 66"/>
                  <a:gd name="T20" fmla="*/ 40 w 66"/>
                  <a:gd name="T21" fmla="*/ 7 h 66"/>
                  <a:gd name="T22" fmla="*/ 44 w 66"/>
                  <a:gd name="T23" fmla="*/ 11 h 66"/>
                  <a:gd name="T24" fmla="*/ 56 w 66"/>
                  <a:gd name="T25" fmla="*/ 23 h 66"/>
                  <a:gd name="T26" fmla="*/ 66 w 66"/>
                  <a:gd name="T27" fmla="*/ 33 h 66"/>
                  <a:gd name="T28" fmla="*/ 56 w 66"/>
                  <a:gd name="T29" fmla="*/ 43 h 66"/>
                  <a:gd name="T30" fmla="*/ 42 w 66"/>
                  <a:gd name="T31" fmla="*/ 56 h 66"/>
                  <a:gd name="T32" fmla="*/ 33 w 66"/>
                  <a:gd name="T33" fmla="*/ 66 h 66"/>
                  <a:gd name="T34" fmla="*/ 32 w 66"/>
                  <a:gd name="T35" fmla="*/ 38 h 66"/>
                  <a:gd name="T36" fmla="*/ 39 w 66"/>
                  <a:gd name="T37" fmla="*/ 33 h 66"/>
                  <a:gd name="T38" fmla="*/ 33 w 66"/>
                  <a:gd name="T39" fmla="*/ 26 h 66"/>
                  <a:gd name="T40" fmla="*/ 26 w 66"/>
                  <a:gd name="T41" fmla="*/ 32 h 66"/>
                  <a:gd name="T42" fmla="*/ 32 w 66"/>
                  <a:gd name="T43" fmla="*/ 38 h 66"/>
                  <a:gd name="T44" fmla="*/ 26 w 66"/>
                  <a:gd name="T45" fmla="*/ 53 h 66"/>
                  <a:gd name="T46" fmla="*/ 39 w 66"/>
                  <a:gd name="T47" fmla="*/ 54 h 66"/>
                  <a:gd name="T48" fmla="*/ 26 w 66"/>
                  <a:gd name="T49" fmla="*/ 53 h 66"/>
                  <a:gd name="T50" fmla="*/ 40 w 66"/>
                  <a:gd name="T51" fmla="*/ 12 h 66"/>
                  <a:gd name="T52" fmla="*/ 26 w 66"/>
                  <a:gd name="T53" fmla="*/ 12 h 66"/>
                  <a:gd name="T54" fmla="*/ 40 w 66"/>
                  <a:gd name="T55" fmla="*/ 12 h 66"/>
                  <a:gd name="T56" fmla="*/ 54 w 66"/>
                  <a:gd name="T57" fmla="*/ 39 h 66"/>
                  <a:gd name="T58" fmla="*/ 53 w 66"/>
                  <a:gd name="T59" fmla="*/ 26 h 66"/>
                  <a:gd name="T60" fmla="*/ 54 w 66"/>
                  <a:gd name="T61" fmla="*/ 39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6" h="66">
                    <a:moveTo>
                      <a:pt x="33" y="66"/>
                    </a:moveTo>
                    <a:cubicBezTo>
                      <a:pt x="30" y="64"/>
                      <a:pt x="28" y="62"/>
                      <a:pt x="26" y="60"/>
                    </a:cubicBezTo>
                    <a:cubicBezTo>
                      <a:pt x="24" y="57"/>
                      <a:pt x="22" y="53"/>
                      <a:pt x="20" y="50"/>
                    </a:cubicBezTo>
                    <a:cubicBezTo>
                      <a:pt x="19" y="48"/>
                      <a:pt x="17" y="47"/>
                      <a:pt x="16" y="46"/>
                    </a:cubicBezTo>
                    <a:cubicBezTo>
                      <a:pt x="13" y="44"/>
                      <a:pt x="9" y="43"/>
                      <a:pt x="7" y="40"/>
                    </a:cubicBezTo>
                    <a:cubicBezTo>
                      <a:pt x="4" y="38"/>
                      <a:pt x="2" y="35"/>
                      <a:pt x="0" y="33"/>
                    </a:cubicBezTo>
                    <a:cubicBezTo>
                      <a:pt x="5" y="28"/>
                      <a:pt x="8" y="20"/>
                      <a:pt x="17" y="19"/>
                    </a:cubicBezTo>
                    <a:cubicBezTo>
                      <a:pt x="18" y="19"/>
                      <a:pt x="19" y="18"/>
                      <a:pt x="19" y="17"/>
                    </a:cubicBezTo>
                    <a:cubicBezTo>
                      <a:pt x="20" y="11"/>
                      <a:pt x="24" y="7"/>
                      <a:pt x="29" y="4"/>
                    </a:cubicBezTo>
                    <a:cubicBezTo>
                      <a:pt x="30" y="3"/>
                      <a:pt x="31" y="1"/>
                      <a:pt x="32" y="0"/>
                    </a:cubicBezTo>
                    <a:cubicBezTo>
                      <a:pt x="35" y="2"/>
                      <a:pt x="38" y="4"/>
                      <a:pt x="40" y="7"/>
                    </a:cubicBezTo>
                    <a:cubicBezTo>
                      <a:pt x="42" y="8"/>
                      <a:pt x="43" y="9"/>
                      <a:pt x="44" y="11"/>
                    </a:cubicBezTo>
                    <a:cubicBezTo>
                      <a:pt x="45" y="18"/>
                      <a:pt x="51" y="19"/>
                      <a:pt x="56" y="23"/>
                    </a:cubicBezTo>
                    <a:cubicBezTo>
                      <a:pt x="60" y="25"/>
                      <a:pt x="62" y="29"/>
                      <a:pt x="66" y="33"/>
                    </a:cubicBezTo>
                    <a:cubicBezTo>
                      <a:pt x="63" y="36"/>
                      <a:pt x="60" y="41"/>
                      <a:pt x="56" y="43"/>
                    </a:cubicBezTo>
                    <a:cubicBezTo>
                      <a:pt x="49" y="46"/>
                      <a:pt x="46" y="50"/>
                      <a:pt x="42" y="56"/>
                    </a:cubicBezTo>
                    <a:cubicBezTo>
                      <a:pt x="40" y="60"/>
                      <a:pt x="36" y="63"/>
                      <a:pt x="33" y="66"/>
                    </a:cubicBezTo>
                    <a:close/>
                    <a:moveTo>
                      <a:pt x="32" y="38"/>
                    </a:moveTo>
                    <a:cubicBezTo>
                      <a:pt x="37" y="38"/>
                      <a:pt x="39" y="36"/>
                      <a:pt x="39" y="33"/>
                    </a:cubicBezTo>
                    <a:cubicBezTo>
                      <a:pt x="39" y="29"/>
                      <a:pt x="37" y="26"/>
                      <a:pt x="33" y="26"/>
                    </a:cubicBezTo>
                    <a:cubicBezTo>
                      <a:pt x="29" y="26"/>
                      <a:pt x="27" y="28"/>
                      <a:pt x="26" y="32"/>
                    </a:cubicBezTo>
                    <a:cubicBezTo>
                      <a:pt x="26" y="36"/>
                      <a:pt x="28" y="38"/>
                      <a:pt x="32" y="38"/>
                    </a:cubicBezTo>
                    <a:close/>
                    <a:moveTo>
                      <a:pt x="26" y="53"/>
                    </a:moveTo>
                    <a:cubicBezTo>
                      <a:pt x="30" y="60"/>
                      <a:pt x="35" y="60"/>
                      <a:pt x="39" y="54"/>
                    </a:cubicBezTo>
                    <a:cubicBezTo>
                      <a:pt x="34" y="54"/>
                      <a:pt x="30" y="53"/>
                      <a:pt x="26" y="53"/>
                    </a:cubicBezTo>
                    <a:close/>
                    <a:moveTo>
                      <a:pt x="40" y="12"/>
                    </a:moveTo>
                    <a:cubicBezTo>
                      <a:pt x="34" y="5"/>
                      <a:pt x="31" y="5"/>
                      <a:pt x="26" y="12"/>
                    </a:cubicBezTo>
                    <a:cubicBezTo>
                      <a:pt x="31" y="12"/>
                      <a:pt x="35" y="12"/>
                      <a:pt x="40" y="12"/>
                    </a:cubicBezTo>
                    <a:close/>
                    <a:moveTo>
                      <a:pt x="54" y="39"/>
                    </a:moveTo>
                    <a:cubicBezTo>
                      <a:pt x="60" y="34"/>
                      <a:pt x="60" y="30"/>
                      <a:pt x="53" y="26"/>
                    </a:cubicBezTo>
                    <a:cubicBezTo>
                      <a:pt x="53" y="30"/>
                      <a:pt x="54" y="35"/>
                      <a:pt x="54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46" name="Freeform 10"/>
              <p:cNvSpPr>
                <a:spLocks noEditPoints="1"/>
              </p:cNvSpPr>
              <p:nvPr/>
            </p:nvSpPr>
            <p:spPr bwMode="auto">
              <a:xfrm>
                <a:off x="5293" y="3423"/>
                <a:ext cx="97" cy="100"/>
              </a:xfrm>
              <a:custGeom>
                <a:avLst/>
                <a:gdLst>
                  <a:gd name="T0" fmla="*/ 42 w 46"/>
                  <a:gd name="T1" fmla="*/ 35 h 47"/>
                  <a:gd name="T2" fmla="*/ 30 w 46"/>
                  <a:gd name="T3" fmla="*/ 38 h 47"/>
                  <a:gd name="T4" fmla="*/ 13 w 46"/>
                  <a:gd name="T5" fmla="*/ 47 h 47"/>
                  <a:gd name="T6" fmla="*/ 9 w 46"/>
                  <a:gd name="T7" fmla="*/ 31 h 47"/>
                  <a:gd name="T8" fmla="*/ 8 w 46"/>
                  <a:gd name="T9" fmla="*/ 29 h 47"/>
                  <a:gd name="T10" fmla="*/ 0 w 46"/>
                  <a:gd name="T11" fmla="*/ 15 h 47"/>
                  <a:gd name="T12" fmla="*/ 16 w 46"/>
                  <a:gd name="T13" fmla="*/ 10 h 47"/>
                  <a:gd name="T14" fmla="*/ 18 w 46"/>
                  <a:gd name="T15" fmla="*/ 9 h 47"/>
                  <a:gd name="T16" fmla="*/ 31 w 46"/>
                  <a:gd name="T17" fmla="*/ 0 h 47"/>
                  <a:gd name="T18" fmla="*/ 33 w 46"/>
                  <a:gd name="T19" fmla="*/ 1 h 47"/>
                  <a:gd name="T20" fmla="*/ 36 w 46"/>
                  <a:gd name="T21" fmla="*/ 17 h 47"/>
                  <a:gd name="T22" fmla="*/ 37 w 46"/>
                  <a:gd name="T23" fmla="*/ 18 h 47"/>
                  <a:gd name="T24" fmla="*/ 46 w 46"/>
                  <a:gd name="T25" fmla="*/ 33 h 47"/>
                  <a:gd name="T26" fmla="*/ 42 w 46"/>
                  <a:gd name="T27" fmla="*/ 35 h 47"/>
                  <a:gd name="T28" fmla="*/ 42 w 46"/>
                  <a:gd name="T29" fmla="*/ 35 h 47"/>
                  <a:gd name="T30" fmla="*/ 29 w 46"/>
                  <a:gd name="T31" fmla="*/ 23 h 47"/>
                  <a:gd name="T32" fmla="*/ 23 w 46"/>
                  <a:gd name="T33" fmla="*/ 19 h 47"/>
                  <a:gd name="T34" fmla="*/ 18 w 46"/>
                  <a:gd name="T35" fmla="*/ 23 h 47"/>
                  <a:gd name="T36" fmla="*/ 23 w 46"/>
                  <a:gd name="T37" fmla="*/ 27 h 47"/>
                  <a:gd name="T38" fmla="*/ 29 w 46"/>
                  <a:gd name="T39" fmla="*/ 23 h 47"/>
                  <a:gd name="T40" fmla="*/ 32 w 46"/>
                  <a:gd name="T41" fmla="*/ 11 h 47"/>
                  <a:gd name="T42" fmla="*/ 25 w 46"/>
                  <a:gd name="T43" fmla="*/ 8 h 47"/>
                  <a:gd name="T44" fmla="*/ 32 w 46"/>
                  <a:gd name="T45" fmla="*/ 1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47">
                    <a:moveTo>
                      <a:pt x="42" y="35"/>
                    </a:moveTo>
                    <a:cubicBezTo>
                      <a:pt x="37" y="36"/>
                      <a:pt x="33" y="37"/>
                      <a:pt x="30" y="38"/>
                    </a:cubicBezTo>
                    <a:cubicBezTo>
                      <a:pt x="24" y="41"/>
                      <a:pt x="19" y="44"/>
                      <a:pt x="13" y="47"/>
                    </a:cubicBezTo>
                    <a:cubicBezTo>
                      <a:pt x="11" y="41"/>
                      <a:pt x="10" y="36"/>
                      <a:pt x="9" y="31"/>
                    </a:cubicBezTo>
                    <a:cubicBezTo>
                      <a:pt x="9" y="30"/>
                      <a:pt x="9" y="29"/>
                      <a:pt x="8" y="29"/>
                    </a:cubicBezTo>
                    <a:cubicBezTo>
                      <a:pt x="6" y="24"/>
                      <a:pt x="3" y="20"/>
                      <a:pt x="0" y="15"/>
                    </a:cubicBezTo>
                    <a:cubicBezTo>
                      <a:pt x="5" y="12"/>
                      <a:pt x="10" y="8"/>
                      <a:pt x="16" y="10"/>
                    </a:cubicBezTo>
                    <a:cubicBezTo>
                      <a:pt x="16" y="10"/>
                      <a:pt x="17" y="10"/>
                      <a:pt x="18" y="9"/>
                    </a:cubicBezTo>
                    <a:cubicBezTo>
                      <a:pt x="22" y="6"/>
                      <a:pt x="26" y="3"/>
                      <a:pt x="31" y="0"/>
                    </a:cubicBezTo>
                    <a:cubicBezTo>
                      <a:pt x="31" y="1"/>
                      <a:pt x="32" y="1"/>
                      <a:pt x="33" y="1"/>
                    </a:cubicBezTo>
                    <a:cubicBezTo>
                      <a:pt x="34" y="6"/>
                      <a:pt x="35" y="12"/>
                      <a:pt x="36" y="17"/>
                    </a:cubicBezTo>
                    <a:cubicBezTo>
                      <a:pt x="36" y="18"/>
                      <a:pt x="36" y="18"/>
                      <a:pt x="37" y="18"/>
                    </a:cubicBezTo>
                    <a:cubicBezTo>
                      <a:pt x="40" y="23"/>
                      <a:pt x="43" y="28"/>
                      <a:pt x="46" y="33"/>
                    </a:cubicBezTo>
                    <a:cubicBezTo>
                      <a:pt x="44" y="34"/>
                      <a:pt x="43" y="35"/>
                      <a:pt x="42" y="35"/>
                    </a:cubicBezTo>
                    <a:cubicBezTo>
                      <a:pt x="42" y="35"/>
                      <a:pt x="42" y="35"/>
                      <a:pt x="42" y="35"/>
                    </a:cubicBezTo>
                    <a:close/>
                    <a:moveTo>
                      <a:pt x="29" y="23"/>
                    </a:moveTo>
                    <a:cubicBezTo>
                      <a:pt x="26" y="21"/>
                      <a:pt x="24" y="19"/>
                      <a:pt x="23" y="19"/>
                    </a:cubicBezTo>
                    <a:cubicBezTo>
                      <a:pt x="21" y="19"/>
                      <a:pt x="20" y="22"/>
                      <a:pt x="18" y="23"/>
                    </a:cubicBezTo>
                    <a:cubicBezTo>
                      <a:pt x="20" y="24"/>
                      <a:pt x="21" y="27"/>
                      <a:pt x="23" y="27"/>
                    </a:cubicBezTo>
                    <a:cubicBezTo>
                      <a:pt x="24" y="27"/>
                      <a:pt x="26" y="25"/>
                      <a:pt x="29" y="23"/>
                    </a:cubicBezTo>
                    <a:close/>
                    <a:moveTo>
                      <a:pt x="32" y="11"/>
                    </a:moveTo>
                    <a:cubicBezTo>
                      <a:pt x="29" y="6"/>
                      <a:pt x="29" y="5"/>
                      <a:pt x="25" y="8"/>
                    </a:cubicBezTo>
                    <a:cubicBezTo>
                      <a:pt x="27" y="9"/>
                      <a:pt x="29" y="10"/>
                      <a:pt x="3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47" name="Freeform 11"/>
              <p:cNvSpPr>
                <a:spLocks noEditPoints="1"/>
              </p:cNvSpPr>
              <p:nvPr/>
            </p:nvSpPr>
            <p:spPr bwMode="auto">
              <a:xfrm>
                <a:off x="4433" y="3270"/>
                <a:ext cx="100" cy="96"/>
              </a:xfrm>
              <a:custGeom>
                <a:avLst/>
                <a:gdLst>
                  <a:gd name="T0" fmla="*/ 30 w 47"/>
                  <a:gd name="T1" fmla="*/ 45 h 45"/>
                  <a:gd name="T2" fmla="*/ 17 w 47"/>
                  <a:gd name="T3" fmla="*/ 36 h 45"/>
                  <a:gd name="T4" fmla="*/ 15 w 47"/>
                  <a:gd name="T5" fmla="*/ 35 h 45"/>
                  <a:gd name="T6" fmla="*/ 0 w 47"/>
                  <a:gd name="T7" fmla="*/ 32 h 45"/>
                  <a:gd name="T8" fmla="*/ 3 w 47"/>
                  <a:gd name="T9" fmla="*/ 22 h 45"/>
                  <a:gd name="T10" fmla="*/ 5 w 47"/>
                  <a:gd name="T11" fmla="*/ 13 h 45"/>
                  <a:gd name="T12" fmla="*/ 7 w 47"/>
                  <a:gd name="T13" fmla="*/ 18 h 45"/>
                  <a:gd name="T14" fmla="*/ 12 w 47"/>
                  <a:gd name="T15" fmla="*/ 0 h 45"/>
                  <a:gd name="T16" fmla="*/ 28 w 47"/>
                  <a:gd name="T17" fmla="*/ 4 h 45"/>
                  <a:gd name="T18" fmla="*/ 27 w 47"/>
                  <a:gd name="T19" fmla="*/ 7 h 45"/>
                  <a:gd name="T20" fmla="*/ 47 w 47"/>
                  <a:gd name="T21" fmla="*/ 13 h 45"/>
                  <a:gd name="T22" fmla="*/ 42 w 47"/>
                  <a:gd name="T23" fmla="*/ 18 h 45"/>
                  <a:gd name="T24" fmla="*/ 41 w 47"/>
                  <a:gd name="T25" fmla="*/ 21 h 45"/>
                  <a:gd name="T26" fmla="*/ 30 w 47"/>
                  <a:gd name="T27" fmla="*/ 45 h 45"/>
                  <a:gd name="T28" fmla="*/ 26 w 47"/>
                  <a:gd name="T29" fmla="*/ 20 h 45"/>
                  <a:gd name="T30" fmla="*/ 18 w 47"/>
                  <a:gd name="T31" fmla="*/ 19 h 45"/>
                  <a:gd name="T32" fmla="*/ 17 w 47"/>
                  <a:gd name="T33" fmla="*/ 21 h 45"/>
                  <a:gd name="T34" fmla="*/ 22 w 47"/>
                  <a:gd name="T35" fmla="*/ 26 h 45"/>
                  <a:gd name="T36" fmla="*/ 25 w 47"/>
                  <a:gd name="T37" fmla="*/ 21 h 45"/>
                  <a:gd name="T38" fmla="*/ 25 w 47"/>
                  <a:gd name="T39" fmla="*/ 20 h 45"/>
                  <a:gd name="T40" fmla="*/ 26 w 47"/>
                  <a:gd name="T41" fmla="*/ 20 h 45"/>
                  <a:gd name="T42" fmla="*/ 37 w 47"/>
                  <a:gd name="T43" fmla="*/ 20 h 45"/>
                  <a:gd name="T44" fmla="*/ 35 w 47"/>
                  <a:gd name="T45" fmla="*/ 12 h 45"/>
                  <a:gd name="T46" fmla="*/ 37 w 47"/>
                  <a:gd name="T47" fmla="*/ 20 h 45"/>
                  <a:gd name="T48" fmla="*/ 9 w 47"/>
                  <a:gd name="T49" fmla="*/ 31 h 45"/>
                  <a:gd name="T50" fmla="*/ 7 w 47"/>
                  <a:gd name="T51" fmla="*/ 24 h 45"/>
                  <a:gd name="T52" fmla="*/ 9 w 47"/>
                  <a:gd name="T53" fmla="*/ 31 h 45"/>
                  <a:gd name="T54" fmla="*/ 32 w 47"/>
                  <a:gd name="T55" fmla="*/ 34 h 45"/>
                  <a:gd name="T56" fmla="*/ 24 w 47"/>
                  <a:gd name="T57" fmla="*/ 37 h 45"/>
                  <a:gd name="T58" fmla="*/ 32 w 47"/>
                  <a:gd name="T59" fmla="*/ 3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7" h="45">
                    <a:moveTo>
                      <a:pt x="30" y="45"/>
                    </a:moveTo>
                    <a:cubicBezTo>
                      <a:pt x="26" y="42"/>
                      <a:pt x="21" y="39"/>
                      <a:pt x="17" y="36"/>
                    </a:cubicBezTo>
                    <a:cubicBezTo>
                      <a:pt x="16" y="36"/>
                      <a:pt x="16" y="35"/>
                      <a:pt x="15" y="35"/>
                    </a:cubicBezTo>
                    <a:cubicBezTo>
                      <a:pt x="10" y="34"/>
                      <a:pt x="5" y="33"/>
                      <a:pt x="0" y="32"/>
                    </a:cubicBezTo>
                    <a:cubicBezTo>
                      <a:pt x="1" y="28"/>
                      <a:pt x="2" y="25"/>
                      <a:pt x="3" y="22"/>
                    </a:cubicBezTo>
                    <a:cubicBezTo>
                      <a:pt x="4" y="19"/>
                      <a:pt x="5" y="17"/>
                      <a:pt x="5" y="13"/>
                    </a:cubicBezTo>
                    <a:cubicBezTo>
                      <a:pt x="6" y="15"/>
                      <a:pt x="6" y="16"/>
                      <a:pt x="7" y="18"/>
                    </a:cubicBezTo>
                    <a:cubicBezTo>
                      <a:pt x="9" y="11"/>
                      <a:pt x="11" y="6"/>
                      <a:pt x="12" y="0"/>
                    </a:cubicBezTo>
                    <a:cubicBezTo>
                      <a:pt x="18" y="1"/>
                      <a:pt x="23" y="3"/>
                      <a:pt x="28" y="4"/>
                    </a:cubicBezTo>
                    <a:cubicBezTo>
                      <a:pt x="28" y="5"/>
                      <a:pt x="27" y="6"/>
                      <a:pt x="27" y="7"/>
                    </a:cubicBezTo>
                    <a:cubicBezTo>
                      <a:pt x="34" y="9"/>
                      <a:pt x="41" y="11"/>
                      <a:pt x="47" y="13"/>
                    </a:cubicBezTo>
                    <a:cubicBezTo>
                      <a:pt x="45" y="15"/>
                      <a:pt x="44" y="16"/>
                      <a:pt x="42" y="18"/>
                    </a:cubicBezTo>
                    <a:cubicBezTo>
                      <a:pt x="42" y="19"/>
                      <a:pt x="42" y="20"/>
                      <a:pt x="41" y="21"/>
                    </a:cubicBezTo>
                    <a:cubicBezTo>
                      <a:pt x="34" y="27"/>
                      <a:pt x="37" y="37"/>
                      <a:pt x="30" y="45"/>
                    </a:cubicBezTo>
                    <a:close/>
                    <a:moveTo>
                      <a:pt x="26" y="20"/>
                    </a:moveTo>
                    <a:cubicBezTo>
                      <a:pt x="23" y="20"/>
                      <a:pt x="20" y="20"/>
                      <a:pt x="18" y="19"/>
                    </a:cubicBezTo>
                    <a:cubicBezTo>
                      <a:pt x="18" y="20"/>
                      <a:pt x="17" y="21"/>
                      <a:pt x="17" y="21"/>
                    </a:cubicBezTo>
                    <a:cubicBezTo>
                      <a:pt x="19" y="23"/>
                      <a:pt x="20" y="24"/>
                      <a:pt x="22" y="26"/>
                    </a:cubicBezTo>
                    <a:cubicBezTo>
                      <a:pt x="23" y="24"/>
                      <a:pt x="24" y="22"/>
                      <a:pt x="25" y="21"/>
                    </a:cubicBezTo>
                    <a:cubicBezTo>
                      <a:pt x="25" y="20"/>
                      <a:pt x="25" y="20"/>
                      <a:pt x="25" y="20"/>
                    </a:cubicBezTo>
                    <a:lnTo>
                      <a:pt x="26" y="20"/>
                    </a:lnTo>
                    <a:close/>
                    <a:moveTo>
                      <a:pt x="37" y="20"/>
                    </a:moveTo>
                    <a:cubicBezTo>
                      <a:pt x="40" y="15"/>
                      <a:pt x="40" y="14"/>
                      <a:pt x="35" y="12"/>
                    </a:cubicBezTo>
                    <a:cubicBezTo>
                      <a:pt x="36" y="15"/>
                      <a:pt x="37" y="18"/>
                      <a:pt x="37" y="20"/>
                    </a:cubicBezTo>
                    <a:close/>
                    <a:moveTo>
                      <a:pt x="9" y="31"/>
                    </a:moveTo>
                    <a:cubicBezTo>
                      <a:pt x="8" y="29"/>
                      <a:pt x="8" y="26"/>
                      <a:pt x="7" y="24"/>
                    </a:cubicBezTo>
                    <a:cubicBezTo>
                      <a:pt x="4" y="28"/>
                      <a:pt x="5" y="30"/>
                      <a:pt x="9" y="31"/>
                    </a:cubicBezTo>
                    <a:close/>
                    <a:moveTo>
                      <a:pt x="32" y="34"/>
                    </a:moveTo>
                    <a:cubicBezTo>
                      <a:pt x="29" y="35"/>
                      <a:pt x="27" y="36"/>
                      <a:pt x="24" y="37"/>
                    </a:cubicBezTo>
                    <a:cubicBezTo>
                      <a:pt x="29" y="40"/>
                      <a:pt x="29" y="40"/>
                      <a:pt x="32" y="3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48" name="Freeform 12"/>
              <p:cNvSpPr>
                <a:spLocks noEditPoints="1"/>
              </p:cNvSpPr>
              <p:nvPr/>
            </p:nvSpPr>
            <p:spPr bwMode="auto">
              <a:xfrm>
                <a:off x="4154" y="3423"/>
                <a:ext cx="97" cy="100"/>
              </a:xfrm>
              <a:custGeom>
                <a:avLst/>
                <a:gdLst>
                  <a:gd name="T0" fmla="*/ 32 w 46"/>
                  <a:gd name="T1" fmla="*/ 47 h 47"/>
                  <a:gd name="T2" fmla="*/ 19 w 46"/>
                  <a:gd name="T3" fmla="*/ 38 h 47"/>
                  <a:gd name="T4" fmla="*/ 11 w 46"/>
                  <a:gd name="T5" fmla="*/ 38 h 47"/>
                  <a:gd name="T6" fmla="*/ 6 w 46"/>
                  <a:gd name="T7" fmla="*/ 41 h 47"/>
                  <a:gd name="T8" fmla="*/ 0 w 46"/>
                  <a:gd name="T9" fmla="*/ 33 h 47"/>
                  <a:gd name="T10" fmla="*/ 10 w 46"/>
                  <a:gd name="T11" fmla="*/ 19 h 47"/>
                  <a:gd name="T12" fmla="*/ 11 w 46"/>
                  <a:gd name="T13" fmla="*/ 16 h 47"/>
                  <a:gd name="T14" fmla="*/ 14 w 46"/>
                  <a:gd name="T15" fmla="*/ 0 h 47"/>
                  <a:gd name="T16" fmla="*/ 29 w 46"/>
                  <a:gd name="T17" fmla="*/ 9 h 47"/>
                  <a:gd name="T18" fmla="*/ 30 w 46"/>
                  <a:gd name="T19" fmla="*/ 10 h 47"/>
                  <a:gd name="T20" fmla="*/ 46 w 46"/>
                  <a:gd name="T21" fmla="*/ 13 h 47"/>
                  <a:gd name="T22" fmla="*/ 39 w 46"/>
                  <a:gd name="T23" fmla="*/ 28 h 47"/>
                  <a:gd name="T24" fmla="*/ 37 w 46"/>
                  <a:gd name="T25" fmla="*/ 30 h 47"/>
                  <a:gd name="T26" fmla="*/ 34 w 46"/>
                  <a:gd name="T27" fmla="*/ 45 h 47"/>
                  <a:gd name="T28" fmla="*/ 32 w 46"/>
                  <a:gd name="T29" fmla="*/ 47 h 47"/>
                  <a:gd name="T30" fmla="*/ 24 w 46"/>
                  <a:gd name="T31" fmla="*/ 29 h 47"/>
                  <a:gd name="T32" fmla="*/ 28 w 46"/>
                  <a:gd name="T33" fmla="*/ 23 h 47"/>
                  <a:gd name="T34" fmla="*/ 24 w 46"/>
                  <a:gd name="T35" fmla="*/ 19 h 47"/>
                  <a:gd name="T36" fmla="*/ 19 w 46"/>
                  <a:gd name="T37" fmla="*/ 23 h 47"/>
                  <a:gd name="T38" fmla="*/ 24 w 46"/>
                  <a:gd name="T39" fmla="*/ 29 h 47"/>
                  <a:gd name="T40" fmla="*/ 36 w 46"/>
                  <a:gd name="T41" fmla="*/ 14 h 47"/>
                  <a:gd name="T42" fmla="*/ 40 w 46"/>
                  <a:gd name="T43" fmla="*/ 21 h 47"/>
                  <a:gd name="T44" fmla="*/ 36 w 46"/>
                  <a:gd name="T45" fmla="*/ 14 h 47"/>
                  <a:gd name="T46" fmla="*/ 26 w 46"/>
                  <a:gd name="T47" fmla="*/ 39 h 47"/>
                  <a:gd name="T48" fmla="*/ 33 w 46"/>
                  <a:gd name="T49" fmla="*/ 36 h 47"/>
                  <a:gd name="T50" fmla="*/ 26 w 46"/>
                  <a:gd name="T51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47">
                    <a:moveTo>
                      <a:pt x="32" y="47"/>
                    </a:moveTo>
                    <a:cubicBezTo>
                      <a:pt x="28" y="44"/>
                      <a:pt x="24" y="40"/>
                      <a:pt x="19" y="38"/>
                    </a:cubicBezTo>
                    <a:cubicBezTo>
                      <a:pt x="17" y="37"/>
                      <a:pt x="13" y="38"/>
                      <a:pt x="11" y="38"/>
                    </a:cubicBezTo>
                    <a:cubicBezTo>
                      <a:pt x="9" y="39"/>
                      <a:pt x="8" y="40"/>
                      <a:pt x="6" y="41"/>
                    </a:cubicBezTo>
                    <a:cubicBezTo>
                      <a:pt x="9" y="35"/>
                      <a:pt x="6" y="33"/>
                      <a:pt x="0" y="33"/>
                    </a:cubicBezTo>
                    <a:cubicBezTo>
                      <a:pt x="4" y="27"/>
                      <a:pt x="7" y="23"/>
                      <a:pt x="10" y="19"/>
                    </a:cubicBezTo>
                    <a:cubicBezTo>
                      <a:pt x="10" y="18"/>
                      <a:pt x="10" y="17"/>
                      <a:pt x="11" y="16"/>
                    </a:cubicBezTo>
                    <a:cubicBezTo>
                      <a:pt x="12" y="11"/>
                      <a:pt x="13" y="6"/>
                      <a:pt x="14" y="0"/>
                    </a:cubicBezTo>
                    <a:cubicBezTo>
                      <a:pt x="20" y="3"/>
                      <a:pt x="25" y="6"/>
                      <a:pt x="29" y="9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6" y="11"/>
                      <a:pt x="41" y="12"/>
                      <a:pt x="46" y="13"/>
                    </a:cubicBezTo>
                    <a:cubicBezTo>
                      <a:pt x="44" y="19"/>
                      <a:pt x="44" y="25"/>
                      <a:pt x="39" y="28"/>
                    </a:cubicBezTo>
                    <a:cubicBezTo>
                      <a:pt x="38" y="29"/>
                      <a:pt x="38" y="30"/>
                      <a:pt x="37" y="30"/>
                    </a:cubicBezTo>
                    <a:cubicBezTo>
                      <a:pt x="36" y="35"/>
                      <a:pt x="35" y="40"/>
                      <a:pt x="34" y="45"/>
                    </a:cubicBezTo>
                    <a:cubicBezTo>
                      <a:pt x="33" y="46"/>
                      <a:pt x="33" y="46"/>
                      <a:pt x="32" y="47"/>
                    </a:cubicBezTo>
                    <a:close/>
                    <a:moveTo>
                      <a:pt x="24" y="29"/>
                    </a:moveTo>
                    <a:cubicBezTo>
                      <a:pt x="26" y="26"/>
                      <a:pt x="28" y="25"/>
                      <a:pt x="28" y="23"/>
                    </a:cubicBezTo>
                    <a:cubicBezTo>
                      <a:pt x="28" y="22"/>
                      <a:pt x="25" y="19"/>
                      <a:pt x="24" y="19"/>
                    </a:cubicBezTo>
                    <a:cubicBezTo>
                      <a:pt x="22" y="20"/>
                      <a:pt x="21" y="22"/>
                      <a:pt x="19" y="23"/>
                    </a:cubicBezTo>
                    <a:cubicBezTo>
                      <a:pt x="20" y="25"/>
                      <a:pt x="22" y="26"/>
                      <a:pt x="24" y="29"/>
                    </a:cubicBezTo>
                    <a:close/>
                    <a:moveTo>
                      <a:pt x="36" y="14"/>
                    </a:moveTo>
                    <a:cubicBezTo>
                      <a:pt x="37" y="16"/>
                      <a:pt x="39" y="19"/>
                      <a:pt x="40" y="21"/>
                    </a:cubicBezTo>
                    <a:cubicBezTo>
                      <a:pt x="43" y="16"/>
                      <a:pt x="39" y="15"/>
                      <a:pt x="36" y="14"/>
                    </a:cubicBezTo>
                    <a:close/>
                    <a:moveTo>
                      <a:pt x="26" y="39"/>
                    </a:moveTo>
                    <a:cubicBezTo>
                      <a:pt x="31" y="41"/>
                      <a:pt x="32" y="41"/>
                      <a:pt x="33" y="36"/>
                    </a:cubicBezTo>
                    <a:cubicBezTo>
                      <a:pt x="31" y="37"/>
                      <a:pt x="29" y="38"/>
                      <a:pt x="2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49" name="Freeform 13"/>
              <p:cNvSpPr>
                <a:spLocks noEditPoints="1"/>
              </p:cNvSpPr>
              <p:nvPr/>
            </p:nvSpPr>
            <p:spPr bwMode="auto">
              <a:xfrm>
                <a:off x="5017" y="3266"/>
                <a:ext cx="99" cy="97"/>
              </a:xfrm>
              <a:custGeom>
                <a:avLst/>
                <a:gdLst>
                  <a:gd name="T0" fmla="*/ 9 w 47"/>
                  <a:gd name="T1" fmla="*/ 37 h 46"/>
                  <a:gd name="T2" fmla="*/ 5 w 47"/>
                  <a:gd name="T3" fmla="*/ 25 h 46"/>
                  <a:gd name="T4" fmla="*/ 0 w 47"/>
                  <a:gd name="T5" fmla="*/ 14 h 46"/>
                  <a:gd name="T6" fmla="*/ 15 w 47"/>
                  <a:gd name="T7" fmla="*/ 10 h 46"/>
                  <a:gd name="T8" fmla="*/ 17 w 47"/>
                  <a:gd name="T9" fmla="*/ 9 h 46"/>
                  <a:gd name="T10" fmla="*/ 32 w 47"/>
                  <a:gd name="T11" fmla="*/ 0 h 46"/>
                  <a:gd name="T12" fmla="*/ 36 w 47"/>
                  <a:gd name="T13" fmla="*/ 17 h 46"/>
                  <a:gd name="T14" fmla="*/ 37 w 47"/>
                  <a:gd name="T15" fmla="*/ 19 h 46"/>
                  <a:gd name="T16" fmla="*/ 47 w 47"/>
                  <a:gd name="T17" fmla="*/ 33 h 46"/>
                  <a:gd name="T18" fmla="*/ 30 w 47"/>
                  <a:gd name="T19" fmla="*/ 37 h 46"/>
                  <a:gd name="T20" fmla="*/ 28 w 47"/>
                  <a:gd name="T21" fmla="*/ 38 h 46"/>
                  <a:gd name="T22" fmla="*/ 15 w 47"/>
                  <a:gd name="T23" fmla="*/ 45 h 46"/>
                  <a:gd name="T24" fmla="*/ 12 w 47"/>
                  <a:gd name="T25" fmla="*/ 45 h 46"/>
                  <a:gd name="T26" fmla="*/ 9 w 47"/>
                  <a:gd name="T27" fmla="*/ 36 h 46"/>
                  <a:gd name="T28" fmla="*/ 9 w 47"/>
                  <a:gd name="T29" fmla="*/ 37 h 46"/>
                  <a:gd name="T30" fmla="*/ 29 w 47"/>
                  <a:gd name="T31" fmla="*/ 23 h 46"/>
                  <a:gd name="T32" fmla="*/ 22 w 47"/>
                  <a:gd name="T33" fmla="*/ 20 h 46"/>
                  <a:gd name="T34" fmla="*/ 18 w 47"/>
                  <a:gd name="T35" fmla="*/ 24 h 46"/>
                  <a:gd name="T36" fmla="*/ 23 w 47"/>
                  <a:gd name="T37" fmla="*/ 27 h 46"/>
                  <a:gd name="T38" fmla="*/ 29 w 47"/>
                  <a:gd name="T39" fmla="*/ 23 h 46"/>
                  <a:gd name="T40" fmla="*/ 32 w 47"/>
                  <a:gd name="T41" fmla="*/ 12 h 46"/>
                  <a:gd name="T42" fmla="*/ 25 w 47"/>
                  <a:gd name="T43" fmla="*/ 8 h 46"/>
                  <a:gd name="T44" fmla="*/ 32 w 47"/>
                  <a:gd name="T45" fmla="*/ 12 h 46"/>
                  <a:gd name="T46" fmla="*/ 38 w 47"/>
                  <a:gd name="T47" fmla="*/ 25 h 46"/>
                  <a:gd name="T48" fmla="*/ 35 w 47"/>
                  <a:gd name="T49" fmla="*/ 33 h 46"/>
                  <a:gd name="T50" fmla="*/ 38 w 47"/>
                  <a:gd name="T51" fmla="*/ 2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" h="46">
                    <a:moveTo>
                      <a:pt x="9" y="37"/>
                    </a:moveTo>
                    <a:cubicBezTo>
                      <a:pt x="9" y="32"/>
                      <a:pt x="8" y="28"/>
                      <a:pt x="5" y="25"/>
                    </a:cubicBezTo>
                    <a:cubicBezTo>
                      <a:pt x="2" y="23"/>
                      <a:pt x="2" y="18"/>
                      <a:pt x="0" y="14"/>
                    </a:cubicBezTo>
                    <a:cubicBezTo>
                      <a:pt x="5" y="13"/>
                      <a:pt x="10" y="11"/>
                      <a:pt x="15" y="10"/>
                    </a:cubicBezTo>
                    <a:cubicBezTo>
                      <a:pt x="16" y="10"/>
                      <a:pt x="17" y="10"/>
                      <a:pt x="17" y="9"/>
                    </a:cubicBezTo>
                    <a:cubicBezTo>
                      <a:pt x="22" y="6"/>
                      <a:pt x="26" y="4"/>
                      <a:pt x="32" y="0"/>
                    </a:cubicBezTo>
                    <a:cubicBezTo>
                      <a:pt x="34" y="7"/>
                      <a:pt x="35" y="12"/>
                      <a:pt x="36" y="17"/>
                    </a:cubicBezTo>
                    <a:cubicBezTo>
                      <a:pt x="36" y="18"/>
                      <a:pt x="36" y="18"/>
                      <a:pt x="37" y="19"/>
                    </a:cubicBezTo>
                    <a:cubicBezTo>
                      <a:pt x="40" y="23"/>
                      <a:pt x="43" y="28"/>
                      <a:pt x="47" y="33"/>
                    </a:cubicBezTo>
                    <a:cubicBezTo>
                      <a:pt x="40" y="35"/>
                      <a:pt x="35" y="36"/>
                      <a:pt x="30" y="37"/>
                    </a:cubicBezTo>
                    <a:cubicBezTo>
                      <a:pt x="29" y="37"/>
                      <a:pt x="28" y="38"/>
                      <a:pt x="28" y="38"/>
                    </a:cubicBezTo>
                    <a:cubicBezTo>
                      <a:pt x="25" y="43"/>
                      <a:pt x="20" y="43"/>
                      <a:pt x="15" y="45"/>
                    </a:cubicBezTo>
                    <a:cubicBezTo>
                      <a:pt x="15" y="46"/>
                      <a:pt x="13" y="45"/>
                      <a:pt x="12" y="45"/>
                    </a:cubicBezTo>
                    <a:cubicBezTo>
                      <a:pt x="11" y="42"/>
                      <a:pt x="10" y="39"/>
                      <a:pt x="9" y="36"/>
                    </a:cubicBezTo>
                    <a:lnTo>
                      <a:pt x="9" y="37"/>
                    </a:lnTo>
                    <a:close/>
                    <a:moveTo>
                      <a:pt x="29" y="23"/>
                    </a:moveTo>
                    <a:cubicBezTo>
                      <a:pt x="26" y="21"/>
                      <a:pt x="24" y="19"/>
                      <a:pt x="22" y="20"/>
                    </a:cubicBezTo>
                    <a:cubicBezTo>
                      <a:pt x="21" y="20"/>
                      <a:pt x="20" y="22"/>
                      <a:pt x="18" y="24"/>
                    </a:cubicBezTo>
                    <a:cubicBezTo>
                      <a:pt x="20" y="25"/>
                      <a:pt x="21" y="27"/>
                      <a:pt x="23" y="27"/>
                    </a:cubicBezTo>
                    <a:cubicBezTo>
                      <a:pt x="24" y="27"/>
                      <a:pt x="26" y="25"/>
                      <a:pt x="29" y="23"/>
                    </a:cubicBezTo>
                    <a:close/>
                    <a:moveTo>
                      <a:pt x="32" y="12"/>
                    </a:moveTo>
                    <a:cubicBezTo>
                      <a:pt x="30" y="6"/>
                      <a:pt x="29" y="6"/>
                      <a:pt x="25" y="8"/>
                    </a:cubicBezTo>
                    <a:cubicBezTo>
                      <a:pt x="27" y="9"/>
                      <a:pt x="30" y="11"/>
                      <a:pt x="32" y="12"/>
                    </a:cubicBezTo>
                    <a:close/>
                    <a:moveTo>
                      <a:pt x="38" y="25"/>
                    </a:moveTo>
                    <a:cubicBezTo>
                      <a:pt x="37" y="28"/>
                      <a:pt x="36" y="31"/>
                      <a:pt x="35" y="33"/>
                    </a:cubicBezTo>
                    <a:cubicBezTo>
                      <a:pt x="40" y="32"/>
                      <a:pt x="40" y="29"/>
                      <a:pt x="38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0" name="Freeform 14"/>
              <p:cNvSpPr>
                <a:spLocks noEditPoints="1"/>
              </p:cNvSpPr>
              <p:nvPr/>
            </p:nvSpPr>
            <p:spPr bwMode="auto">
              <a:xfrm>
                <a:off x="4728" y="2307"/>
                <a:ext cx="81" cy="87"/>
              </a:xfrm>
              <a:custGeom>
                <a:avLst/>
                <a:gdLst>
                  <a:gd name="T0" fmla="*/ 31 w 38"/>
                  <a:gd name="T1" fmla="*/ 40 h 41"/>
                  <a:gd name="T2" fmla="*/ 29 w 38"/>
                  <a:gd name="T3" fmla="*/ 41 h 41"/>
                  <a:gd name="T4" fmla="*/ 24 w 38"/>
                  <a:gd name="T5" fmla="*/ 30 h 41"/>
                  <a:gd name="T6" fmla="*/ 18 w 38"/>
                  <a:gd name="T7" fmla="*/ 31 h 41"/>
                  <a:gd name="T8" fmla="*/ 1 w 38"/>
                  <a:gd name="T9" fmla="*/ 34 h 41"/>
                  <a:gd name="T10" fmla="*/ 0 w 38"/>
                  <a:gd name="T11" fmla="*/ 21 h 41"/>
                  <a:gd name="T12" fmla="*/ 19 w 38"/>
                  <a:gd name="T13" fmla="*/ 6 h 41"/>
                  <a:gd name="T14" fmla="*/ 21 w 38"/>
                  <a:gd name="T15" fmla="*/ 6 h 41"/>
                  <a:gd name="T16" fmla="*/ 24 w 38"/>
                  <a:gd name="T17" fmla="*/ 1 h 41"/>
                  <a:gd name="T18" fmla="*/ 26 w 38"/>
                  <a:gd name="T19" fmla="*/ 1 h 41"/>
                  <a:gd name="T20" fmla="*/ 26 w 38"/>
                  <a:gd name="T21" fmla="*/ 7 h 41"/>
                  <a:gd name="T22" fmla="*/ 38 w 38"/>
                  <a:gd name="T23" fmla="*/ 18 h 41"/>
                  <a:gd name="T24" fmla="*/ 38 w 38"/>
                  <a:gd name="T25" fmla="*/ 18 h 41"/>
                  <a:gd name="T26" fmla="*/ 33 w 38"/>
                  <a:gd name="T27" fmla="*/ 38 h 41"/>
                  <a:gd name="T28" fmla="*/ 31 w 38"/>
                  <a:gd name="T29" fmla="*/ 40 h 41"/>
                  <a:gd name="T30" fmla="*/ 25 w 38"/>
                  <a:gd name="T31" fmla="*/ 17 h 41"/>
                  <a:gd name="T32" fmla="*/ 25 w 38"/>
                  <a:gd name="T33" fmla="*/ 26 h 41"/>
                  <a:gd name="T34" fmla="*/ 25 w 38"/>
                  <a:gd name="T35" fmla="*/ 17 h 41"/>
                  <a:gd name="T36" fmla="*/ 15 w 38"/>
                  <a:gd name="T37" fmla="*/ 13 h 41"/>
                  <a:gd name="T38" fmla="*/ 25 w 38"/>
                  <a:gd name="T39" fmla="*/ 17 h 41"/>
                  <a:gd name="T40" fmla="*/ 11 w 38"/>
                  <a:gd name="T41" fmla="*/ 16 h 41"/>
                  <a:gd name="T42" fmla="*/ 15 w 38"/>
                  <a:gd name="T43" fmla="*/ 25 h 41"/>
                  <a:gd name="T44" fmla="*/ 11 w 38"/>
                  <a:gd name="T45" fmla="*/ 1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8" h="41">
                    <a:moveTo>
                      <a:pt x="31" y="40"/>
                    </a:moveTo>
                    <a:cubicBezTo>
                      <a:pt x="31" y="40"/>
                      <a:pt x="30" y="41"/>
                      <a:pt x="29" y="41"/>
                    </a:cubicBezTo>
                    <a:cubicBezTo>
                      <a:pt x="25" y="39"/>
                      <a:pt x="23" y="35"/>
                      <a:pt x="24" y="30"/>
                    </a:cubicBezTo>
                    <a:cubicBezTo>
                      <a:pt x="22" y="31"/>
                      <a:pt x="20" y="32"/>
                      <a:pt x="18" y="31"/>
                    </a:cubicBezTo>
                    <a:cubicBezTo>
                      <a:pt x="12" y="29"/>
                      <a:pt x="7" y="31"/>
                      <a:pt x="1" y="34"/>
                    </a:cubicBezTo>
                    <a:cubicBezTo>
                      <a:pt x="1" y="30"/>
                      <a:pt x="0" y="25"/>
                      <a:pt x="0" y="21"/>
                    </a:cubicBezTo>
                    <a:cubicBezTo>
                      <a:pt x="2" y="11"/>
                      <a:pt x="9" y="6"/>
                      <a:pt x="19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4"/>
                      <a:pt x="23" y="2"/>
                      <a:pt x="24" y="1"/>
                    </a:cubicBezTo>
                    <a:cubicBezTo>
                      <a:pt x="24" y="0"/>
                      <a:pt x="26" y="1"/>
                      <a:pt x="26" y="1"/>
                    </a:cubicBezTo>
                    <a:cubicBezTo>
                      <a:pt x="26" y="3"/>
                      <a:pt x="26" y="5"/>
                      <a:pt x="26" y="7"/>
                    </a:cubicBezTo>
                    <a:cubicBezTo>
                      <a:pt x="30" y="10"/>
                      <a:pt x="34" y="14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7" y="25"/>
                      <a:pt x="36" y="32"/>
                      <a:pt x="33" y="38"/>
                    </a:cubicBezTo>
                    <a:cubicBezTo>
                      <a:pt x="32" y="39"/>
                      <a:pt x="32" y="39"/>
                      <a:pt x="31" y="40"/>
                    </a:cubicBezTo>
                    <a:close/>
                    <a:moveTo>
                      <a:pt x="25" y="17"/>
                    </a:moveTo>
                    <a:cubicBezTo>
                      <a:pt x="25" y="20"/>
                      <a:pt x="25" y="23"/>
                      <a:pt x="25" y="26"/>
                    </a:cubicBezTo>
                    <a:cubicBezTo>
                      <a:pt x="29" y="25"/>
                      <a:pt x="29" y="22"/>
                      <a:pt x="25" y="17"/>
                    </a:cubicBezTo>
                    <a:cubicBezTo>
                      <a:pt x="23" y="12"/>
                      <a:pt x="20" y="11"/>
                      <a:pt x="15" y="13"/>
                    </a:cubicBezTo>
                    <a:cubicBezTo>
                      <a:pt x="18" y="14"/>
                      <a:pt x="22" y="16"/>
                      <a:pt x="25" y="17"/>
                    </a:cubicBezTo>
                    <a:close/>
                    <a:moveTo>
                      <a:pt x="11" y="16"/>
                    </a:moveTo>
                    <a:cubicBezTo>
                      <a:pt x="7" y="21"/>
                      <a:pt x="8" y="22"/>
                      <a:pt x="15" y="25"/>
                    </a:cubicBezTo>
                    <a:cubicBezTo>
                      <a:pt x="14" y="23"/>
                      <a:pt x="12" y="19"/>
                      <a:pt x="1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1" name="Freeform 15"/>
              <p:cNvSpPr/>
              <p:nvPr/>
            </p:nvSpPr>
            <p:spPr bwMode="auto">
              <a:xfrm>
                <a:off x="4803" y="2326"/>
                <a:ext cx="53" cy="79"/>
              </a:xfrm>
              <a:custGeom>
                <a:avLst/>
                <a:gdLst>
                  <a:gd name="T0" fmla="*/ 3 w 25"/>
                  <a:gd name="T1" fmla="*/ 9 h 37"/>
                  <a:gd name="T2" fmla="*/ 0 w 25"/>
                  <a:gd name="T3" fmla="*/ 1 h 37"/>
                  <a:gd name="T4" fmla="*/ 3 w 25"/>
                  <a:gd name="T5" fmla="*/ 0 h 37"/>
                  <a:gd name="T6" fmla="*/ 16 w 25"/>
                  <a:gd name="T7" fmla="*/ 34 h 37"/>
                  <a:gd name="T8" fmla="*/ 14 w 25"/>
                  <a:gd name="T9" fmla="*/ 37 h 37"/>
                  <a:gd name="T10" fmla="*/ 14 w 25"/>
                  <a:gd name="T11" fmla="*/ 37 h 37"/>
                  <a:gd name="T12" fmla="*/ 5 w 25"/>
                  <a:gd name="T13" fmla="*/ 33 h 37"/>
                  <a:gd name="T14" fmla="*/ 6 w 25"/>
                  <a:gd name="T15" fmla="*/ 32 h 37"/>
                  <a:gd name="T16" fmla="*/ 14 w 25"/>
                  <a:gd name="T17" fmla="*/ 25 h 37"/>
                  <a:gd name="T18" fmla="*/ 8 w 25"/>
                  <a:gd name="T19" fmla="*/ 12 h 37"/>
                  <a:gd name="T20" fmla="*/ 3 w 25"/>
                  <a:gd name="T21" fmla="*/ 12 h 37"/>
                  <a:gd name="T22" fmla="*/ 3 w 25"/>
                  <a:gd name="T23" fmla="*/ 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37">
                    <a:moveTo>
                      <a:pt x="3" y="9"/>
                    </a:moveTo>
                    <a:cubicBezTo>
                      <a:pt x="2" y="7"/>
                      <a:pt x="1" y="4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19" y="4"/>
                      <a:pt x="25" y="21"/>
                      <a:pt x="16" y="34"/>
                    </a:cubicBezTo>
                    <a:cubicBezTo>
                      <a:pt x="15" y="35"/>
                      <a:pt x="14" y="36"/>
                      <a:pt x="14" y="37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11" y="36"/>
                      <a:pt x="8" y="34"/>
                      <a:pt x="5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11" y="32"/>
                      <a:pt x="13" y="28"/>
                      <a:pt x="14" y="25"/>
                    </a:cubicBezTo>
                    <a:cubicBezTo>
                      <a:pt x="15" y="18"/>
                      <a:pt x="13" y="14"/>
                      <a:pt x="8" y="12"/>
                    </a:cubicBezTo>
                    <a:cubicBezTo>
                      <a:pt x="7" y="11"/>
                      <a:pt x="5" y="12"/>
                      <a:pt x="3" y="12"/>
                    </a:cubicBezTo>
                    <a:cubicBezTo>
                      <a:pt x="3" y="12"/>
                      <a:pt x="3" y="10"/>
                      <a:pt x="3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2" name="Freeform 16"/>
              <p:cNvSpPr/>
              <p:nvPr/>
            </p:nvSpPr>
            <p:spPr bwMode="auto">
              <a:xfrm>
                <a:off x="4688" y="2345"/>
                <a:ext cx="36" cy="64"/>
              </a:xfrm>
              <a:custGeom>
                <a:avLst/>
                <a:gdLst>
                  <a:gd name="T0" fmla="*/ 1 w 17"/>
                  <a:gd name="T1" fmla="*/ 30 h 30"/>
                  <a:gd name="T2" fmla="*/ 1 w 17"/>
                  <a:gd name="T3" fmla="*/ 20 h 30"/>
                  <a:gd name="T4" fmla="*/ 3 w 17"/>
                  <a:gd name="T5" fmla="*/ 10 h 30"/>
                  <a:gd name="T6" fmla="*/ 16 w 17"/>
                  <a:gd name="T7" fmla="*/ 0 h 30"/>
                  <a:gd name="T8" fmla="*/ 13 w 17"/>
                  <a:gd name="T9" fmla="*/ 9 h 30"/>
                  <a:gd name="T10" fmla="*/ 12 w 17"/>
                  <a:gd name="T11" fmla="*/ 13 h 30"/>
                  <a:gd name="T12" fmla="*/ 12 w 17"/>
                  <a:gd name="T13" fmla="*/ 13 h 30"/>
                  <a:gd name="T14" fmla="*/ 8 w 17"/>
                  <a:gd name="T15" fmla="*/ 18 h 30"/>
                  <a:gd name="T16" fmla="*/ 10 w 17"/>
                  <a:gd name="T17" fmla="*/ 24 h 30"/>
                  <a:gd name="T18" fmla="*/ 1 w 17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0">
                    <a:moveTo>
                      <a:pt x="1" y="30"/>
                    </a:moveTo>
                    <a:cubicBezTo>
                      <a:pt x="1" y="27"/>
                      <a:pt x="2" y="23"/>
                      <a:pt x="1" y="20"/>
                    </a:cubicBezTo>
                    <a:cubicBezTo>
                      <a:pt x="0" y="16"/>
                      <a:pt x="1" y="13"/>
                      <a:pt x="3" y="10"/>
                    </a:cubicBezTo>
                    <a:cubicBezTo>
                      <a:pt x="7" y="5"/>
                      <a:pt x="10" y="1"/>
                      <a:pt x="16" y="0"/>
                    </a:cubicBezTo>
                    <a:cubicBezTo>
                      <a:pt x="17" y="4"/>
                      <a:pt x="17" y="7"/>
                      <a:pt x="13" y="9"/>
                    </a:cubicBezTo>
                    <a:cubicBezTo>
                      <a:pt x="12" y="9"/>
                      <a:pt x="12" y="11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8" y="13"/>
                      <a:pt x="8" y="15"/>
                      <a:pt x="8" y="18"/>
                    </a:cubicBezTo>
                    <a:cubicBezTo>
                      <a:pt x="8" y="20"/>
                      <a:pt x="9" y="22"/>
                      <a:pt x="10" y="24"/>
                    </a:cubicBezTo>
                    <a:cubicBezTo>
                      <a:pt x="7" y="26"/>
                      <a:pt x="4" y="28"/>
                      <a:pt x="1" y="3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3" name="Freeform 17"/>
              <p:cNvSpPr/>
              <p:nvPr/>
            </p:nvSpPr>
            <p:spPr bwMode="auto">
              <a:xfrm>
                <a:off x="4709" y="2364"/>
                <a:ext cx="21" cy="32"/>
              </a:xfrm>
              <a:custGeom>
                <a:avLst/>
                <a:gdLst>
                  <a:gd name="T0" fmla="*/ 10 w 10"/>
                  <a:gd name="T1" fmla="*/ 7 h 15"/>
                  <a:gd name="T2" fmla="*/ 8 w 10"/>
                  <a:gd name="T3" fmla="*/ 10 h 15"/>
                  <a:gd name="T4" fmla="*/ 2 w 10"/>
                  <a:gd name="T5" fmla="*/ 14 h 15"/>
                  <a:gd name="T6" fmla="*/ 0 w 10"/>
                  <a:gd name="T7" fmla="*/ 15 h 15"/>
                  <a:gd name="T8" fmla="*/ 2 w 10"/>
                  <a:gd name="T9" fmla="*/ 4 h 15"/>
                  <a:gd name="T10" fmla="*/ 2 w 10"/>
                  <a:gd name="T11" fmla="*/ 4 h 15"/>
                  <a:gd name="T12" fmla="*/ 8 w 10"/>
                  <a:gd name="T13" fmla="*/ 4 h 15"/>
                  <a:gd name="T14" fmla="*/ 10 w 10"/>
                  <a:gd name="T1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5">
                    <a:moveTo>
                      <a:pt x="10" y="7"/>
                    </a:moveTo>
                    <a:cubicBezTo>
                      <a:pt x="10" y="8"/>
                      <a:pt x="9" y="9"/>
                      <a:pt x="8" y="10"/>
                    </a:cubicBezTo>
                    <a:cubicBezTo>
                      <a:pt x="6" y="11"/>
                      <a:pt x="4" y="13"/>
                      <a:pt x="2" y="14"/>
                    </a:cubicBezTo>
                    <a:cubicBezTo>
                      <a:pt x="1" y="14"/>
                      <a:pt x="0" y="14"/>
                      <a:pt x="0" y="15"/>
                    </a:cubicBezTo>
                    <a:cubicBezTo>
                      <a:pt x="0" y="11"/>
                      <a:pt x="1" y="7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1"/>
                      <a:pt x="6" y="0"/>
                      <a:pt x="8" y="4"/>
                    </a:cubicBezTo>
                    <a:cubicBezTo>
                      <a:pt x="8" y="5"/>
                      <a:pt x="10" y="6"/>
                      <a:pt x="1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4" name="Freeform 18"/>
              <p:cNvSpPr/>
              <p:nvPr/>
            </p:nvSpPr>
            <p:spPr bwMode="auto">
              <a:xfrm>
                <a:off x="4395" y="3495"/>
                <a:ext cx="22" cy="32"/>
              </a:xfrm>
              <a:custGeom>
                <a:avLst/>
                <a:gdLst>
                  <a:gd name="T0" fmla="*/ 3 w 10"/>
                  <a:gd name="T1" fmla="*/ 15 h 15"/>
                  <a:gd name="T2" fmla="*/ 3 w 10"/>
                  <a:gd name="T3" fmla="*/ 15 h 15"/>
                  <a:gd name="T4" fmla="*/ 3 w 10"/>
                  <a:gd name="T5" fmla="*/ 15 h 15"/>
                  <a:gd name="T6" fmla="*/ 0 w 10"/>
                  <a:gd name="T7" fmla="*/ 13 h 15"/>
                  <a:gd name="T8" fmla="*/ 6 w 10"/>
                  <a:gd name="T9" fmla="*/ 0 h 15"/>
                  <a:gd name="T10" fmla="*/ 3 w 10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5">
                    <a:moveTo>
                      <a:pt x="3" y="15"/>
                    </a:move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0" y="13"/>
                      <a:pt x="0" y="13"/>
                    </a:cubicBezTo>
                    <a:cubicBezTo>
                      <a:pt x="1" y="8"/>
                      <a:pt x="3" y="4"/>
                      <a:pt x="6" y="0"/>
                    </a:cubicBezTo>
                    <a:cubicBezTo>
                      <a:pt x="10" y="6"/>
                      <a:pt x="4" y="10"/>
                      <a:pt x="3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5" name="Freeform 19"/>
              <p:cNvSpPr/>
              <p:nvPr/>
            </p:nvSpPr>
            <p:spPr bwMode="auto">
              <a:xfrm>
                <a:off x="5068" y="3183"/>
                <a:ext cx="48" cy="7"/>
              </a:xfrm>
              <a:custGeom>
                <a:avLst/>
                <a:gdLst>
                  <a:gd name="T0" fmla="*/ 23 w 23"/>
                  <a:gd name="T1" fmla="*/ 3 h 3"/>
                  <a:gd name="T2" fmla="*/ 23 w 23"/>
                  <a:gd name="T3" fmla="*/ 3 h 3"/>
                  <a:gd name="T4" fmla="*/ 0 w 23"/>
                  <a:gd name="T5" fmla="*/ 2 h 3"/>
                  <a:gd name="T6" fmla="*/ 0 w 23"/>
                  <a:gd name="T7" fmla="*/ 2 h 3"/>
                  <a:gd name="T8" fmla="*/ 7 w 23"/>
                  <a:gd name="T9" fmla="*/ 0 h 3"/>
                  <a:gd name="T10" fmla="*/ 19 w 23"/>
                  <a:gd name="T11" fmla="*/ 1 h 3"/>
                  <a:gd name="T12" fmla="*/ 23 w 23"/>
                  <a:gd name="T13" fmla="*/ 3 h 3"/>
                  <a:gd name="T14" fmla="*/ 23 w 2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3">
                    <a:moveTo>
                      <a:pt x="23" y="3"/>
                    </a:moveTo>
                    <a:cubicBezTo>
                      <a:pt x="23" y="3"/>
                      <a:pt x="23" y="3"/>
                      <a:pt x="23" y="3"/>
                    </a:cubicBezTo>
                    <a:cubicBezTo>
                      <a:pt x="15" y="3"/>
                      <a:pt x="8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2"/>
                      <a:pt x="5" y="1"/>
                      <a:pt x="7" y="0"/>
                    </a:cubicBezTo>
                    <a:cubicBezTo>
                      <a:pt x="11" y="0"/>
                      <a:pt x="15" y="0"/>
                      <a:pt x="19" y="1"/>
                    </a:cubicBezTo>
                    <a:cubicBezTo>
                      <a:pt x="20" y="1"/>
                      <a:pt x="22" y="2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6" name="Freeform 20"/>
              <p:cNvSpPr/>
              <p:nvPr/>
            </p:nvSpPr>
            <p:spPr bwMode="auto">
              <a:xfrm>
                <a:off x="4467" y="3100"/>
                <a:ext cx="17" cy="32"/>
              </a:xfrm>
              <a:custGeom>
                <a:avLst/>
                <a:gdLst>
                  <a:gd name="T0" fmla="*/ 8 w 8"/>
                  <a:gd name="T1" fmla="*/ 14 h 15"/>
                  <a:gd name="T2" fmla="*/ 4 w 8"/>
                  <a:gd name="T3" fmla="*/ 14 h 15"/>
                  <a:gd name="T4" fmla="*/ 2 w 8"/>
                  <a:gd name="T5" fmla="*/ 11 h 15"/>
                  <a:gd name="T6" fmla="*/ 0 w 8"/>
                  <a:gd name="T7" fmla="*/ 1 h 15"/>
                  <a:gd name="T8" fmla="*/ 1 w 8"/>
                  <a:gd name="T9" fmla="*/ 0 h 15"/>
                  <a:gd name="T10" fmla="*/ 8 w 8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">
                    <a:moveTo>
                      <a:pt x="8" y="14"/>
                    </a:moveTo>
                    <a:cubicBezTo>
                      <a:pt x="7" y="14"/>
                      <a:pt x="5" y="15"/>
                      <a:pt x="4" y="14"/>
                    </a:cubicBezTo>
                    <a:cubicBezTo>
                      <a:pt x="3" y="14"/>
                      <a:pt x="2" y="12"/>
                      <a:pt x="2" y="11"/>
                    </a:cubicBezTo>
                    <a:cubicBezTo>
                      <a:pt x="1" y="7"/>
                      <a:pt x="0" y="4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3" y="5"/>
                      <a:pt x="5" y="9"/>
                      <a:pt x="8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7" name="Freeform 21"/>
              <p:cNvSpPr/>
              <p:nvPr/>
            </p:nvSpPr>
            <p:spPr bwMode="auto">
              <a:xfrm>
                <a:off x="4788" y="3535"/>
                <a:ext cx="12" cy="38"/>
              </a:xfrm>
              <a:custGeom>
                <a:avLst/>
                <a:gdLst>
                  <a:gd name="T0" fmla="*/ 3 w 6"/>
                  <a:gd name="T1" fmla="*/ 0 h 18"/>
                  <a:gd name="T2" fmla="*/ 3 w 6"/>
                  <a:gd name="T3" fmla="*/ 0 h 18"/>
                  <a:gd name="T4" fmla="*/ 5 w 6"/>
                  <a:gd name="T5" fmla="*/ 12 h 18"/>
                  <a:gd name="T6" fmla="*/ 5 w 6"/>
                  <a:gd name="T7" fmla="*/ 18 h 18"/>
                  <a:gd name="T8" fmla="*/ 4 w 6"/>
                  <a:gd name="T9" fmla="*/ 18 h 18"/>
                  <a:gd name="T10" fmla="*/ 3 w 6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4"/>
                      <a:pt x="5" y="8"/>
                      <a:pt x="5" y="12"/>
                    </a:cubicBezTo>
                    <a:cubicBezTo>
                      <a:pt x="6" y="14"/>
                      <a:pt x="5" y="16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0" y="14"/>
                      <a:pt x="0" y="3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8" name="Freeform 22"/>
              <p:cNvSpPr/>
              <p:nvPr/>
            </p:nvSpPr>
            <p:spPr bwMode="auto">
              <a:xfrm>
                <a:off x="4788" y="3669"/>
                <a:ext cx="17" cy="36"/>
              </a:xfrm>
              <a:custGeom>
                <a:avLst/>
                <a:gdLst>
                  <a:gd name="T0" fmla="*/ 4 w 8"/>
                  <a:gd name="T1" fmla="*/ 1 h 17"/>
                  <a:gd name="T2" fmla="*/ 3 w 8"/>
                  <a:gd name="T3" fmla="*/ 17 h 17"/>
                  <a:gd name="T4" fmla="*/ 2 w 8"/>
                  <a:gd name="T5" fmla="*/ 12 h 17"/>
                  <a:gd name="T6" fmla="*/ 0 w 8"/>
                  <a:gd name="T7" fmla="*/ 4 h 17"/>
                  <a:gd name="T8" fmla="*/ 2 w 8"/>
                  <a:gd name="T9" fmla="*/ 0 h 17"/>
                  <a:gd name="T10" fmla="*/ 4 w 8"/>
                  <a:gd name="T1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7">
                    <a:moveTo>
                      <a:pt x="4" y="1"/>
                    </a:moveTo>
                    <a:cubicBezTo>
                      <a:pt x="1" y="6"/>
                      <a:pt x="8" y="11"/>
                      <a:pt x="3" y="17"/>
                    </a:cubicBezTo>
                    <a:cubicBezTo>
                      <a:pt x="3" y="15"/>
                      <a:pt x="2" y="13"/>
                      <a:pt x="2" y="12"/>
                    </a:cubicBezTo>
                    <a:cubicBezTo>
                      <a:pt x="1" y="9"/>
                      <a:pt x="0" y="7"/>
                      <a:pt x="0" y="4"/>
                    </a:cubicBezTo>
                    <a:cubicBezTo>
                      <a:pt x="0" y="3"/>
                      <a:pt x="2" y="1"/>
                      <a:pt x="2" y="0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59" name="Freeform 23"/>
              <p:cNvSpPr/>
              <p:nvPr/>
            </p:nvSpPr>
            <p:spPr bwMode="auto">
              <a:xfrm>
                <a:off x="4238" y="3262"/>
                <a:ext cx="22" cy="27"/>
              </a:xfrm>
              <a:custGeom>
                <a:avLst/>
                <a:gdLst>
                  <a:gd name="T0" fmla="*/ 1 w 10"/>
                  <a:gd name="T1" fmla="*/ 12 h 13"/>
                  <a:gd name="T2" fmla="*/ 1 w 10"/>
                  <a:gd name="T3" fmla="*/ 7 h 13"/>
                  <a:gd name="T4" fmla="*/ 10 w 10"/>
                  <a:gd name="T5" fmla="*/ 0 h 13"/>
                  <a:gd name="T6" fmla="*/ 3 w 10"/>
                  <a:gd name="T7" fmla="*/ 13 h 13"/>
                  <a:gd name="T8" fmla="*/ 1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1" y="12"/>
                    </a:moveTo>
                    <a:cubicBezTo>
                      <a:pt x="1" y="11"/>
                      <a:pt x="0" y="8"/>
                      <a:pt x="1" y="7"/>
                    </a:cubicBezTo>
                    <a:cubicBezTo>
                      <a:pt x="4" y="4"/>
                      <a:pt x="7" y="2"/>
                      <a:pt x="10" y="0"/>
                    </a:cubicBezTo>
                    <a:cubicBezTo>
                      <a:pt x="8" y="4"/>
                      <a:pt x="5" y="8"/>
                      <a:pt x="3" y="13"/>
                    </a:cubicBezTo>
                    <a:cubicBezTo>
                      <a:pt x="2" y="13"/>
                      <a:pt x="2" y="13"/>
                      <a:pt x="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0" name="Freeform 24"/>
              <p:cNvSpPr/>
              <p:nvPr/>
            </p:nvSpPr>
            <p:spPr bwMode="auto">
              <a:xfrm>
                <a:off x="5312" y="3724"/>
                <a:ext cx="25" cy="23"/>
              </a:xfrm>
              <a:custGeom>
                <a:avLst/>
                <a:gdLst>
                  <a:gd name="T0" fmla="*/ 7 w 12"/>
                  <a:gd name="T1" fmla="*/ 0 h 11"/>
                  <a:gd name="T2" fmla="*/ 0 w 12"/>
                  <a:gd name="T3" fmla="*/ 11 h 11"/>
                  <a:gd name="T4" fmla="*/ 7 w 12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7" y="0"/>
                    </a:moveTo>
                    <a:cubicBezTo>
                      <a:pt x="12" y="4"/>
                      <a:pt x="10" y="7"/>
                      <a:pt x="0" y="11"/>
                    </a:cubicBezTo>
                    <a:cubicBezTo>
                      <a:pt x="3" y="7"/>
                      <a:pt x="5" y="4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1" name="Freeform 25"/>
              <p:cNvSpPr/>
              <p:nvPr/>
            </p:nvSpPr>
            <p:spPr bwMode="auto">
              <a:xfrm>
                <a:off x="5437" y="3535"/>
                <a:ext cx="29" cy="22"/>
              </a:xfrm>
              <a:custGeom>
                <a:avLst/>
                <a:gdLst>
                  <a:gd name="T0" fmla="*/ 0 w 14"/>
                  <a:gd name="T1" fmla="*/ 3 h 10"/>
                  <a:gd name="T2" fmla="*/ 13 w 14"/>
                  <a:gd name="T3" fmla="*/ 7 h 10"/>
                  <a:gd name="T4" fmla="*/ 14 w 14"/>
                  <a:gd name="T5" fmla="*/ 9 h 10"/>
                  <a:gd name="T6" fmla="*/ 12 w 14"/>
                  <a:gd name="T7" fmla="*/ 10 h 10"/>
                  <a:gd name="T8" fmla="*/ 8 w 14"/>
                  <a:gd name="T9" fmla="*/ 8 h 10"/>
                  <a:gd name="T10" fmla="*/ 4 w 14"/>
                  <a:gd name="T11" fmla="*/ 5 h 10"/>
                  <a:gd name="T12" fmla="*/ 0 w 14"/>
                  <a:gd name="T13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3"/>
                    </a:moveTo>
                    <a:cubicBezTo>
                      <a:pt x="7" y="0"/>
                      <a:pt x="9" y="5"/>
                      <a:pt x="13" y="7"/>
                    </a:cubicBezTo>
                    <a:cubicBezTo>
                      <a:pt x="14" y="7"/>
                      <a:pt x="14" y="8"/>
                      <a:pt x="14" y="9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0" y="9"/>
                      <a:pt x="8" y="8"/>
                      <a:pt x="8" y="8"/>
                    </a:cubicBezTo>
                    <a:cubicBezTo>
                      <a:pt x="9" y="4"/>
                      <a:pt x="6" y="5"/>
                      <a:pt x="4" y="5"/>
                    </a:cubicBezTo>
                    <a:cubicBezTo>
                      <a:pt x="3" y="4"/>
                      <a:pt x="2" y="4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2" name="Freeform 26"/>
              <p:cNvSpPr/>
              <p:nvPr/>
            </p:nvSpPr>
            <p:spPr bwMode="auto">
              <a:xfrm>
                <a:off x="5479" y="3777"/>
                <a:ext cx="23" cy="23"/>
              </a:xfrm>
              <a:custGeom>
                <a:avLst/>
                <a:gdLst>
                  <a:gd name="T0" fmla="*/ 4 w 11"/>
                  <a:gd name="T1" fmla="*/ 2 h 11"/>
                  <a:gd name="T2" fmla="*/ 4 w 11"/>
                  <a:gd name="T3" fmla="*/ 2 h 11"/>
                  <a:gd name="T4" fmla="*/ 11 w 11"/>
                  <a:gd name="T5" fmla="*/ 0 h 11"/>
                  <a:gd name="T6" fmla="*/ 0 w 11"/>
                  <a:gd name="T7" fmla="*/ 11 h 11"/>
                  <a:gd name="T8" fmla="*/ 4 w 11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7" y="1"/>
                      <a:pt x="9" y="0"/>
                      <a:pt x="11" y="0"/>
                    </a:cubicBezTo>
                    <a:cubicBezTo>
                      <a:pt x="9" y="7"/>
                      <a:pt x="8" y="8"/>
                      <a:pt x="0" y="11"/>
                    </a:cubicBezTo>
                    <a:cubicBezTo>
                      <a:pt x="1" y="8"/>
                      <a:pt x="7" y="7"/>
                      <a:pt x="4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3" name="Freeform 27"/>
              <p:cNvSpPr/>
              <p:nvPr/>
            </p:nvSpPr>
            <p:spPr bwMode="auto">
              <a:xfrm>
                <a:off x="4951" y="2982"/>
                <a:ext cx="17" cy="19"/>
              </a:xfrm>
              <a:custGeom>
                <a:avLst/>
                <a:gdLst>
                  <a:gd name="T0" fmla="*/ 0 w 8"/>
                  <a:gd name="T1" fmla="*/ 6 h 9"/>
                  <a:gd name="T2" fmla="*/ 6 w 8"/>
                  <a:gd name="T3" fmla="*/ 0 h 9"/>
                  <a:gd name="T4" fmla="*/ 8 w 8"/>
                  <a:gd name="T5" fmla="*/ 3 h 9"/>
                  <a:gd name="T6" fmla="*/ 3 w 8"/>
                  <a:gd name="T7" fmla="*/ 8 h 9"/>
                  <a:gd name="T8" fmla="*/ 0 w 8"/>
                  <a:gd name="T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0" y="6"/>
                    </a:moveTo>
                    <a:cubicBezTo>
                      <a:pt x="2" y="4"/>
                      <a:pt x="4" y="2"/>
                      <a:pt x="6" y="0"/>
                    </a:cubicBezTo>
                    <a:cubicBezTo>
                      <a:pt x="6" y="1"/>
                      <a:pt x="8" y="3"/>
                      <a:pt x="8" y="3"/>
                    </a:cubicBezTo>
                    <a:cubicBezTo>
                      <a:pt x="6" y="5"/>
                      <a:pt x="4" y="7"/>
                      <a:pt x="3" y="8"/>
                    </a:cubicBezTo>
                    <a:cubicBezTo>
                      <a:pt x="2" y="9"/>
                      <a:pt x="1" y="7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4" name="Freeform 28"/>
              <p:cNvSpPr/>
              <p:nvPr/>
            </p:nvSpPr>
            <p:spPr bwMode="auto">
              <a:xfrm>
                <a:off x="5456" y="3796"/>
                <a:ext cx="17" cy="26"/>
              </a:xfrm>
              <a:custGeom>
                <a:avLst/>
                <a:gdLst>
                  <a:gd name="T0" fmla="*/ 7 w 8"/>
                  <a:gd name="T1" fmla="*/ 0 h 12"/>
                  <a:gd name="T2" fmla="*/ 8 w 8"/>
                  <a:gd name="T3" fmla="*/ 6 h 12"/>
                  <a:gd name="T4" fmla="*/ 0 w 8"/>
                  <a:gd name="T5" fmla="*/ 9 h 12"/>
                  <a:gd name="T6" fmla="*/ 7 w 8"/>
                  <a:gd name="T7" fmla="*/ 0 h 12"/>
                  <a:gd name="T8" fmla="*/ 7 w 8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7" y="0"/>
                    </a:moveTo>
                    <a:cubicBezTo>
                      <a:pt x="7" y="2"/>
                      <a:pt x="8" y="4"/>
                      <a:pt x="8" y="6"/>
                    </a:cubicBezTo>
                    <a:cubicBezTo>
                      <a:pt x="8" y="11"/>
                      <a:pt x="5" y="12"/>
                      <a:pt x="0" y="9"/>
                    </a:cubicBezTo>
                    <a:cubicBezTo>
                      <a:pt x="5" y="8"/>
                      <a:pt x="5" y="4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5" name="Freeform 29"/>
              <p:cNvSpPr/>
              <p:nvPr/>
            </p:nvSpPr>
            <p:spPr bwMode="auto">
              <a:xfrm>
                <a:off x="4962" y="2922"/>
                <a:ext cx="14" cy="15"/>
              </a:xfrm>
              <a:custGeom>
                <a:avLst/>
                <a:gdLst>
                  <a:gd name="T0" fmla="*/ 7 w 7"/>
                  <a:gd name="T1" fmla="*/ 2 h 7"/>
                  <a:gd name="T2" fmla="*/ 7 w 7"/>
                  <a:gd name="T3" fmla="*/ 2 h 7"/>
                  <a:gd name="T4" fmla="*/ 3 w 7"/>
                  <a:gd name="T5" fmla="*/ 6 h 7"/>
                  <a:gd name="T6" fmla="*/ 0 w 7"/>
                  <a:gd name="T7" fmla="*/ 3 h 7"/>
                  <a:gd name="T8" fmla="*/ 1 w 7"/>
                  <a:gd name="T9" fmla="*/ 0 h 7"/>
                  <a:gd name="T10" fmla="*/ 5 w 7"/>
                  <a:gd name="T11" fmla="*/ 1 h 7"/>
                  <a:gd name="T12" fmla="*/ 7 w 7"/>
                  <a:gd name="T1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4"/>
                      <a:pt x="6" y="7"/>
                      <a:pt x="3" y="6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6" y="1"/>
                      <a:pt x="6" y="2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6" name="Freeform 30"/>
              <p:cNvSpPr/>
              <p:nvPr/>
            </p:nvSpPr>
            <p:spPr bwMode="auto">
              <a:xfrm>
                <a:off x="5155" y="3181"/>
                <a:ext cx="12" cy="15"/>
              </a:xfrm>
              <a:custGeom>
                <a:avLst/>
                <a:gdLst>
                  <a:gd name="T0" fmla="*/ 2 w 6"/>
                  <a:gd name="T1" fmla="*/ 0 h 7"/>
                  <a:gd name="T2" fmla="*/ 4 w 6"/>
                  <a:gd name="T3" fmla="*/ 7 h 7"/>
                  <a:gd name="T4" fmla="*/ 0 w 6"/>
                  <a:gd name="T5" fmla="*/ 7 h 7"/>
                  <a:gd name="T6" fmla="*/ 2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6" y="2"/>
                      <a:pt x="6" y="4"/>
                      <a:pt x="4" y="7"/>
                    </a:cubicBezTo>
                    <a:cubicBezTo>
                      <a:pt x="4" y="7"/>
                      <a:pt x="1" y="7"/>
                      <a:pt x="0" y="7"/>
                    </a:cubicBezTo>
                    <a:cubicBezTo>
                      <a:pt x="1" y="5"/>
                      <a:pt x="1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7" name="Freeform 31"/>
              <p:cNvSpPr/>
              <p:nvPr/>
            </p:nvSpPr>
            <p:spPr bwMode="auto">
              <a:xfrm>
                <a:off x="5454" y="3612"/>
                <a:ext cx="12" cy="10"/>
              </a:xfrm>
              <a:custGeom>
                <a:avLst/>
                <a:gdLst>
                  <a:gd name="T0" fmla="*/ 5 w 6"/>
                  <a:gd name="T1" fmla="*/ 0 h 5"/>
                  <a:gd name="T2" fmla="*/ 6 w 6"/>
                  <a:gd name="T3" fmla="*/ 0 h 5"/>
                  <a:gd name="T4" fmla="*/ 5 w 6"/>
                  <a:gd name="T5" fmla="*/ 5 h 5"/>
                  <a:gd name="T6" fmla="*/ 2 w 6"/>
                  <a:gd name="T7" fmla="*/ 5 h 5"/>
                  <a:gd name="T8" fmla="*/ 0 w 6"/>
                  <a:gd name="T9" fmla="*/ 1 h 5"/>
                  <a:gd name="T10" fmla="*/ 5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5" y="5"/>
                      <a:pt x="3" y="5"/>
                      <a:pt x="2" y="5"/>
                    </a:cubicBezTo>
                    <a:cubicBezTo>
                      <a:pt x="1" y="4"/>
                      <a:pt x="1" y="2"/>
                      <a:pt x="0" y="1"/>
                    </a:cubicBezTo>
                    <a:cubicBezTo>
                      <a:pt x="2" y="1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8" name="Freeform 32"/>
              <p:cNvSpPr/>
              <p:nvPr/>
            </p:nvSpPr>
            <p:spPr bwMode="auto">
              <a:xfrm>
                <a:off x="5116" y="3817"/>
                <a:ext cx="13" cy="15"/>
              </a:xfrm>
              <a:custGeom>
                <a:avLst/>
                <a:gdLst>
                  <a:gd name="T0" fmla="*/ 4 w 6"/>
                  <a:gd name="T1" fmla="*/ 0 h 7"/>
                  <a:gd name="T2" fmla="*/ 6 w 6"/>
                  <a:gd name="T3" fmla="*/ 3 h 7"/>
                  <a:gd name="T4" fmla="*/ 6 w 6"/>
                  <a:gd name="T5" fmla="*/ 7 h 7"/>
                  <a:gd name="T6" fmla="*/ 2 w 6"/>
                  <a:gd name="T7" fmla="*/ 6 h 7"/>
                  <a:gd name="T8" fmla="*/ 4 w 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4" y="1"/>
                      <a:pt x="5" y="2"/>
                      <a:pt x="6" y="3"/>
                    </a:cubicBezTo>
                    <a:cubicBezTo>
                      <a:pt x="6" y="4"/>
                      <a:pt x="6" y="6"/>
                      <a:pt x="6" y="7"/>
                    </a:cubicBezTo>
                    <a:cubicBezTo>
                      <a:pt x="4" y="7"/>
                      <a:pt x="3" y="7"/>
                      <a:pt x="2" y="6"/>
                    </a:cubicBezTo>
                    <a:cubicBezTo>
                      <a:pt x="0" y="6"/>
                      <a:pt x="2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69" name="Freeform 33"/>
              <p:cNvSpPr/>
              <p:nvPr/>
            </p:nvSpPr>
            <p:spPr bwMode="auto">
              <a:xfrm>
                <a:off x="4996" y="3115"/>
                <a:ext cx="10" cy="17"/>
              </a:xfrm>
              <a:custGeom>
                <a:avLst/>
                <a:gdLst>
                  <a:gd name="T0" fmla="*/ 1 w 5"/>
                  <a:gd name="T1" fmla="*/ 6 h 8"/>
                  <a:gd name="T2" fmla="*/ 0 w 5"/>
                  <a:gd name="T3" fmla="*/ 6 h 8"/>
                  <a:gd name="T4" fmla="*/ 0 w 5"/>
                  <a:gd name="T5" fmla="*/ 4 h 8"/>
                  <a:gd name="T6" fmla="*/ 2 w 5"/>
                  <a:gd name="T7" fmla="*/ 0 h 8"/>
                  <a:gd name="T8" fmla="*/ 5 w 5"/>
                  <a:gd name="T9" fmla="*/ 3 h 8"/>
                  <a:gd name="T10" fmla="*/ 1 w 5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1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3" y="1"/>
                      <a:pt x="5" y="2"/>
                      <a:pt x="5" y="3"/>
                    </a:cubicBezTo>
                    <a:cubicBezTo>
                      <a:pt x="5" y="6"/>
                      <a:pt x="4" y="8"/>
                      <a:pt x="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0" name="Freeform 34"/>
              <p:cNvSpPr/>
              <p:nvPr/>
            </p:nvSpPr>
            <p:spPr bwMode="auto">
              <a:xfrm>
                <a:off x="4202" y="3650"/>
                <a:ext cx="17" cy="15"/>
              </a:xfrm>
              <a:custGeom>
                <a:avLst/>
                <a:gdLst>
                  <a:gd name="T0" fmla="*/ 0 w 8"/>
                  <a:gd name="T1" fmla="*/ 6 h 7"/>
                  <a:gd name="T2" fmla="*/ 3 w 8"/>
                  <a:gd name="T3" fmla="*/ 0 h 7"/>
                  <a:gd name="T4" fmla="*/ 8 w 8"/>
                  <a:gd name="T5" fmla="*/ 1 h 7"/>
                  <a:gd name="T6" fmla="*/ 8 w 8"/>
                  <a:gd name="T7" fmla="*/ 3 h 7"/>
                  <a:gd name="T8" fmla="*/ 1 w 8"/>
                  <a:gd name="T9" fmla="*/ 7 h 7"/>
                  <a:gd name="T10" fmla="*/ 0 w 8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  <a:cubicBezTo>
                      <a:pt x="4" y="0"/>
                      <a:pt x="6" y="1"/>
                      <a:pt x="8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6" y="4"/>
                      <a:pt x="4" y="5"/>
                      <a:pt x="1" y="7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1" name="Freeform 35"/>
              <p:cNvSpPr/>
              <p:nvPr/>
            </p:nvSpPr>
            <p:spPr bwMode="auto">
              <a:xfrm>
                <a:off x="5314" y="3694"/>
                <a:ext cx="12" cy="24"/>
              </a:xfrm>
              <a:custGeom>
                <a:avLst/>
                <a:gdLst>
                  <a:gd name="T0" fmla="*/ 3 w 6"/>
                  <a:gd name="T1" fmla="*/ 0 h 11"/>
                  <a:gd name="T2" fmla="*/ 3 w 6"/>
                  <a:gd name="T3" fmla="*/ 1 h 11"/>
                  <a:gd name="T4" fmla="*/ 6 w 6"/>
                  <a:gd name="T5" fmla="*/ 11 h 11"/>
                  <a:gd name="T6" fmla="*/ 3 w 6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4"/>
                      <a:pt x="5" y="7"/>
                      <a:pt x="6" y="11"/>
                    </a:cubicBezTo>
                    <a:cubicBezTo>
                      <a:pt x="0" y="9"/>
                      <a:pt x="0" y="4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2" name="Freeform 36"/>
              <p:cNvSpPr/>
              <p:nvPr/>
            </p:nvSpPr>
            <p:spPr bwMode="auto">
              <a:xfrm>
                <a:off x="5006" y="2967"/>
                <a:ext cx="26" cy="6"/>
              </a:xfrm>
              <a:custGeom>
                <a:avLst/>
                <a:gdLst>
                  <a:gd name="T0" fmla="*/ 1 w 12"/>
                  <a:gd name="T1" fmla="*/ 3 h 3"/>
                  <a:gd name="T2" fmla="*/ 3 w 12"/>
                  <a:gd name="T3" fmla="*/ 3 h 3"/>
                  <a:gd name="T4" fmla="*/ 0 w 12"/>
                  <a:gd name="T5" fmla="*/ 1 h 3"/>
                  <a:gd name="T6" fmla="*/ 0 w 12"/>
                  <a:gd name="T7" fmla="*/ 0 h 3"/>
                  <a:gd name="T8" fmla="*/ 12 w 12"/>
                  <a:gd name="T9" fmla="*/ 0 h 3"/>
                  <a:gd name="T10" fmla="*/ 1 w 12"/>
                  <a:gd name="T11" fmla="*/ 3 h 3"/>
                  <a:gd name="T12" fmla="*/ 1 w 1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1" y="3"/>
                    </a:moveTo>
                    <a:cubicBezTo>
                      <a:pt x="1" y="3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7" y="0"/>
                      <a:pt x="12" y="0"/>
                    </a:cubicBezTo>
                    <a:cubicBezTo>
                      <a:pt x="9" y="3"/>
                      <a:pt x="5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3" name="Freeform 37"/>
              <p:cNvSpPr/>
              <p:nvPr/>
            </p:nvSpPr>
            <p:spPr bwMode="auto">
              <a:xfrm>
                <a:off x="4298" y="3705"/>
                <a:ext cx="15" cy="17"/>
              </a:xfrm>
              <a:custGeom>
                <a:avLst/>
                <a:gdLst>
                  <a:gd name="T0" fmla="*/ 5 w 7"/>
                  <a:gd name="T1" fmla="*/ 8 h 8"/>
                  <a:gd name="T2" fmla="*/ 5 w 7"/>
                  <a:gd name="T3" fmla="*/ 8 h 8"/>
                  <a:gd name="T4" fmla="*/ 1 w 7"/>
                  <a:gd name="T5" fmla="*/ 5 h 8"/>
                  <a:gd name="T6" fmla="*/ 7 w 7"/>
                  <a:gd name="T7" fmla="*/ 2 h 8"/>
                  <a:gd name="T8" fmla="*/ 5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3" y="7"/>
                      <a:pt x="0" y="8"/>
                      <a:pt x="1" y="5"/>
                    </a:cubicBezTo>
                    <a:cubicBezTo>
                      <a:pt x="2" y="2"/>
                      <a:pt x="4" y="0"/>
                      <a:pt x="7" y="2"/>
                    </a:cubicBezTo>
                    <a:cubicBezTo>
                      <a:pt x="7" y="4"/>
                      <a:pt x="6" y="6"/>
                      <a:pt x="5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4" name="Freeform 38"/>
              <p:cNvSpPr/>
              <p:nvPr/>
            </p:nvSpPr>
            <p:spPr bwMode="auto">
              <a:xfrm>
                <a:off x="4107" y="3590"/>
                <a:ext cx="19" cy="22"/>
              </a:xfrm>
              <a:custGeom>
                <a:avLst/>
                <a:gdLst>
                  <a:gd name="T0" fmla="*/ 3 w 9"/>
                  <a:gd name="T1" fmla="*/ 9 h 10"/>
                  <a:gd name="T2" fmla="*/ 3 w 9"/>
                  <a:gd name="T3" fmla="*/ 9 h 10"/>
                  <a:gd name="T4" fmla="*/ 0 w 9"/>
                  <a:gd name="T5" fmla="*/ 10 h 10"/>
                  <a:gd name="T6" fmla="*/ 9 w 9"/>
                  <a:gd name="T7" fmla="*/ 0 h 10"/>
                  <a:gd name="T8" fmla="*/ 3 w 9"/>
                  <a:gd name="T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1" y="9"/>
                      <a:pt x="0" y="10"/>
                    </a:cubicBezTo>
                    <a:cubicBezTo>
                      <a:pt x="0" y="6"/>
                      <a:pt x="5" y="1"/>
                      <a:pt x="9" y="0"/>
                    </a:cubicBezTo>
                    <a:cubicBezTo>
                      <a:pt x="7" y="3"/>
                      <a:pt x="5" y="6"/>
                      <a:pt x="3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5" name="Freeform 39"/>
              <p:cNvSpPr/>
              <p:nvPr/>
            </p:nvSpPr>
            <p:spPr bwMode="auto">
              <a:xfrm>
                <a:off x="5076" y="3357"/>
                <a:ext cx="17" cy="11"/>
              </a:xfrm>
              <a:custGeom>
                <a:avLst/>
                <a:gdLst>
                  <a:gd name="T0" fmla="*/ 0 w 8"/>
                  <a:gd name="T1" fmla="*/ 0 h 5"/>
                  <a:gd name="T2" fmla="*/ 8 w 8"/>
                  <a:gd name="T3" fmla="*/ 0 h 5"/>
                  <a:gd name="T4" fmla="*/ 6 w 8"/>
                  <a:gd name="T5" fmla="*/ 3 h 5"/>
                  <a:gd name="T6" fmla="*/ 0 w 8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0"/>
                      <a:pt x="6" y="0"/>
                      <a:pt x="8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4" y="5"/>
                      <a:pt x="2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6" name="Freeform 40"/>
              <p:cNvSpPr/>
              <p:nvPr/>
            </p:nvSpPr>
            <p:spPr bwMode="auto">
              <a:xfrm>
                <a:off x="4425" y="3052"/>
                <a:ext cx="17" cy="12"/>
              </a:xfrm>
              <a:custGeom>
                <a:avLst/>
                <a:gdLst>
                  <a:gd name="T0" fmla="*/ 8 w 8"/>
                  <a:gd name="T1" fmla="*/ 2 h 6"/>
                  <a:gd name="T2" fmla="*/ 1 w 8"/>
                  <a:gd name="T3" fmla="*/ 5 h 6"/>
                  <a:gd name="T4" fmla="*/ 0 w 8"/>
                  <a:gd name="T5" fmla="*/ 2 h 6"/>
                  <a:gd name="T6" fmla="*/ 8 w 8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8" y="2"/>
                    </a:moveTo>
                    <a:cubicBezTo>
                      <a:pt x="6" y="5"/>
                      <a:pt x="4" y="6"/>
                      <a:pt x="1" y="5"/>
                    </a:cubicBezTo>
                    <a:cubicBezTo>
                      <a:pt x="1" y="4"/>
                      <a:pt x="0" y="2"/>
                      <a:pt x="0" y="2"/>
                    </a:cubicBezTo>
                    <a:cubicBezTo>
                      <a:pt x="3" y="0"/>
                      <a:pt x="5" y="0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7" name="Freeform 41"/>
              <p:cNvSpPr/>
              <p:nvPr/>
            </p:nvSpPr>
            <p:spPr bwMode="auto">
              <a:xfrm>
                <a:off x="4535" y="3020"/>
                <a:ext cx="13" cy="15"/>
              </a:xfrm>
              <a:custGeom>
                <a:avLst/>
                <a:gdLst>
                  <a:gd name="T0" fmla="*/ 5 w 6"/>
                  <a:gd name="T1" fmla="*/ 7 h 7"/>
                  <a:gd name="T2" fmla="*/ 1 w 6"/>
                  <a:gd name="T3" fmla="*/ 2 h 7"/>
                  <a:gd name="T4" fmla="*/ 3 w 6"/>
                  <a:gd name="T5" fmla="*/ 1 h 7"/>
                  <a:gd name="T6" fmla="*/ 5 w 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5" y="7"/>
                    </a:moveTo>
                    <a:cubicBezTo>
                      <a:pt x="1" y="7"/>
                      <a:pt x="0" y="5"/>
                      <a:pt x="1" y="2"/>
                    </a:cubicBezTo>
                    <a:cubicBezTo>
                      <a:pt x="1" y="1"/>
                      <a:pt x="3" y="0"/>
                      <a:pt x="3" y="1"/>
                    </a:cubicBezTo>
                    <a:cubicBezTo>
                      <a:pt x="6" y="2"/>
                      <a:pt x="6" y="5"/>
                      <a:pt x="5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8" name="Freeform 42"/>
              <p:cNvSpPr/>
              <p:nvPr/>
            </p:nvSpPr>
            <p:spPr bwMode="auto">
              <a:xfrm>
                <a:off x="4550" y="3073"/>
                <a:ext cx="15" cy="19"/>
              </a:xfrm>
              <a:custGeom>
                <a:avLst/>
                <a:gdLst>
                  <a:gd name="T0" fmla="*/ 0 w 7"/>
                  <a:gd name="T1" fmla="*/ 0 h 9"/>
                  <a:gd name="T2" fmla="*/ 7 w 7"/>
                  <a:gd name="T3" fmla="*/ 1 h 9"/>
                  <a:gd name="T4" fmla="*/ 4 w 7"/>
                  <a:gd name="T5" fmla="*/ 9 h 9"/>
                  <a:gd name="T6" fmla="*/ 0 w 7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0"/>
                    </a:moveTo>
                    <a:cubicBezTo>
                      <a:pt x="3" y="1"/>
                      <a:pt x="5" y="1"/>
                      <a:pt x="7" y="1"/>
                    </a:cubicBezTo>
                    <a:cubicBezTo>
                      <a:pt x="6" y="4"/>
                      <a:pt x="5" y="7"/>
                      <a:pt x="4" y="9"/>
                    </a:cubicBezTo>
                    <a:cubicBezTo>
                      <a:pt x="3" y="7"/>
                      <a:pt x="2" y="4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79" name="Freeform 43"/>
              <p:cNvSpPr/>
              <p:nvPr/>
            </p:nvSpPr>
            <p:spPr bwMode="auto">
              <a:xfrm>
                <a:off x="4970" y="3066"/>
                <a:ext cx="19" cy="9"/>
              </a:xfrm>
              <a:custGeom>
                <a:avLst/>
                <a:gdLst>
                  <a:gd name="T0" fmla="*/ 9 w 9"/>
                  <a:gd name="T1" fmla="*/ 2 h 4"/>
                  <a:gd name="T2" fmla="*/ 1 w 9"/>
                  <a:gd name="T3" fmla="*/ 4 h 4"/>
                  <a:gd name="T4" fmla="*/ 0 w 9"/>
                  <a:gd name="T5" fmla="*/ 2 h 4"/>
                  <a:gd name="T6" fmla="*/ 1 w 9"/>
                  <a:gd name="T7" fmla="*/ 1 h 4"/>
                  <a:gd name="T8" fmla="*/ 9 w 9"/>
                  <a:gd name="T9" fmla="*/ 0 h 4"/>
                  <a:gd name="T10" fmla="*/ 9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9" y="2"/>
                    </a:moveTo>
                    <a:cubicBezTo>
                      <a:pt x="6" y="3"/>
                      <a:pt x="4" y="3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6" y="0"/>
                      <a:pt x="9" y="0"/>
                    </a:cubicBezTo>
                    <a:cubicBezTo>
                      <a:pt x="9" y="1"/>
                      <a:pt x="9" y="1"/>
                      <a:pt x="9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0" name="Freeform 44"/>
              <p:cNvSpPr/>
              <p:nvPr/>
            </p:nvSpPr>
            <p:spPr bwMode="auto">
              <a:xfrm>
                <a:off x="4629" y="2988"/>
                <a:ext cx="12" cy="11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5 h 5"/>
                  <a:gd name="T4" fmla="*/ 5 w 6"/>
                  <a:gd name="T5" fmla="*/ 5 h 5"/>
                  <a:gd name="T6" fmla="*/ 0 w 6"/>
                  <a:gd name="T7" fmla="*/ 3 h 5"/>
                  <a:gd name="T8" fmla="*/ 2 w 6"/>
                  <a:gd name="T9" fmla="*/ 0 h 5"/>
                  <a:gd name="T10" fmla="*/ 6 w 6"/>
                  <a:gd name="T11" fmla="*/ 4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3" y="5"/>
                      <a:pt x="1" y="4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4" y="1"/>
                      <a:pt x="5" y="2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1" name="Freeform 45"/>
              <p:cNvSpPr/>
              <p:nvPr/>
            </p:nvSpPr>
            <p:spPr bwMode="auto">
              <a:xfrm>
                <a:off x="4170" y="3697"/>
                <a:ext cx="13" cy="25"/>
              </a:xfrm>
              <a:custGeom>
                <a:avLst/>
                <a:gdLst>
                  <a:gd name="T0" fmla="*/ 6 w 6"/>
                  <a:gd name="T1" fmla="*/ 0 h 12"/>
                  <a:gd name="T2" fmla="*/ 6 w 6"/>
                  <a:gd name="T3" fmla="*/ 12 h 12"/>
                  <a:gd name="T4" fmla="*/ 0 w 6"/>
                  <a:gd name="T5" fmla="*/ 0 h 12"/>
                  <a:gd name="T6" fmla="*/ 6 w 6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6" y="0"/>
                    </a:moveTo>
                    <a:cubicBezTo>
                      <a:pt x="6" y="5"/>
                      <a:pt x="6" y="8"/>
                      <a:pt x="6" y="12"/>
                    </a:cubicBezTo>
                    <a:cubicBezTo>
                      <a:pt x="4" y="8"/>
                      <a:pt x="5" y="3"/>
                      <a:pt x="0" y="0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2" name="Freeform 46"/>
              <p:cNvSpPr/>
              <p:nvPr/>
            </p:nvSpPr>
            <p:spPr bwMode="auto">
              <a:xfrm>
                <a:off x="4071" y="3750"/>
                <a:ext cx="13" cy="17"/>
              </a:xfrm>
              <a:custGeom>
                <a:avLst/>
                <a:gdLst>
                  <a:gd name="T0" fmla="*/ 0 w 6"/>
                  <a:gd name="T1" fmla="*/ 3 h 8"/>
                  <a:gd name="T2" fmla="*/ 4 w 6"/>
                  <a:gd name="T3" fmla="*/ 0 h 8"/>
                  <a:gd name="T4" fmla="*/ 6 w 6"/>
                  <a:gd name="T5" fmla="*/ 2 h 8"/>
                  <a:gd name="T6" fmla="*/ 2 w 6"/>
                  <a:gd name="T7" fmla="*/ 8 h 8"/>
                  <a:gd name="T8" fmla="*/ 0 w 6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  <a:cubicBezTo>
                      <a:pt x="4" y="0"/>
                      <a:pt x="6" y="2"/>
                      <a:pt x="6" y="2"/>
                    </a:cubicBezTo>
                    <a:cubicBezTo>
                      <a:pt x="5" y="4"/>
                      <a:pt x="3" y="6"/>
                      <a:pt x="2" y="8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3" name="Freeform 47"/>
              <p:cNvSpPr/>
              <p:nvPr/>
            </p:nvSpPr>
            <p:spPr bwMode="auto">
              <a:xfrm>
                <a:off x="4436" y="2918"/>
                <a:ext cx="10" cy="17"/>
              </a:xfrm>
              <a:custGeom>
                <a:avLst/>
                <a:gdLst>
                  <a:gd name="T0" fmla="*/ 3 w 5"/>
                  <a:gd name="T1" fmla="*/ 8 h 8"/>
                  <a:gd name="T2" fmla="*/ 0 w 5"/>
                  <a:gd name="T3" fmla="*/ 3 h 8"/>
                  <a:gd name="T4" fmla="*/ 3 w 5"/>
                  <a:gd name="T5" fmla="*/ 0 h 8"/>
                  <a:gd name="T6" fmla="*/ 5 w 5"/>
                  <a:gd name="T7" fmla="*/ 3 h 8"/>
                  <a:gd name="T8" fmla="*/ 3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2" y="1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4" y="5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4" name="Freeform 48"/>
              <p:cNvSpPr/>
              <p:nvPr/>
            </p:nvSpPr>
            <p:spPr bwMode="auto">
              <a:xfrm>
                <a:off x="4728" y="3781"/>
                <a:ext cx="11" cy="30"/>
              </a:xfrm>
              <a:custGeom>
                <a:avLst/>
                <a:gdLst>
                  <a:gd name="T0" fmla="*/ 4 w 5"/>
                  <a:gd name="T1" fmla="*/ 0 h 14"/>
                  <a:gd name="T2" fmla="*/ 5 w 5"/>
                  <a:gd name="T3" fmla="*/ 13 h 14"/>
                  <a:gd name="T4" fmla="*/ 3 w 5"/>
                  <a:gd name="T5" fmla="*/ 14 h 14"/>
                  <a:gd name="T6" fmla="*/ 4 w 5"/>
                  <a:gd name="T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4">
                    <a:moveTo>
                      <a:pt x="4" y="0"/>
                    </a:moveTo>
                    <a:cubicBezTo>
                      <a:pt x="4" y="4"/>
                      <a:pt x="4" y="9"/>
                      <a:pt x="5" y="13"/>
                    </a:cubicBezTo>
                    <a:cubicBezTo>
                      <a:pt x="4" y="14"/>
                      <a:pt x="3" y="14"/>
                      <a:pt x="3" y="14"/>
                    </a:cubicBezTo>
                    <a:cubicBezTo>
                      <a:pt x="0" y="9"/>
                      <a:pt x="2" y="4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5" name="Freeform 49"/>
              <p:cNvSpPr/>
              <p:nvPr/>
            </p:nvSpPr>
            <p:spPr bwMode="auto">
              <a:xfrm>
                <a:off x="5153" y="3079"/>
                <a:ext cx="14" cy="17"/>
              </a:xfrm>
              <a:custGeom>
                <a:avLst/>
                <a:gdLst>
                  <a:gd name="T0" fmla="*/ 7 w 7"/>
                  <a:gd name="T1" fmla="*/ 8 h 8"/>
                  <a:gd name="T2" fmla="*/ 2 w 7"/>
                  <a:gd name="T3" fmla="*/ 1 h 8"/>
                  <a:gd name="T4" fmla="*/ 5 w 7"/>
                  <a:gd name="T5" fmla="*/ 1 h 8"/>
                  <a:gd name="T6" fmla="*/ 7 w 7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8"/>
                    </a:moveTo>
                    <a:cubicBezTo>
                      <a:pt x="4" y="7"/>
                      <a:pt x="0" y="3"/>
                      <a:pt x="2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3"/>
                      <a:pt x="6" y="5"/>
                      <a:pt x="7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6" name="Freeform 50"/>
              <p:cNvSpPr/>
              <p:nvPr/>
            </p:nvSpPr>
            <p:spPr bwMode="auto">
              <a:xfrm>
                <a:off x="5025" y="3342"/>
                <a:ext cx="11" cy="24"/>
              </a:xfrm>
              <a:custGeom>
                <a:avLst/>
                <a:gdLst>
                  <a:gd name="T0" fmla="*/ 5 w 5"/>
                  <a:gd name="T1" fmla="*/ 0 h 11"/>
                  <a:gd name="T2" fmla="*/ 5 w 5"/>
                  <a:gd name="T3" fmla="*/ 11 h 11"/>
                  <a:gd name="T4" fmla="*/ 5 w 5"/>
                  <a:gd name="T5" fmla="*/ 1 h 11"/>
                  <a:gd name="T6" fmla="*/ 5 w 5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5" y="4"/>
                      <a:pt x="5" y="7"/>
                      <a:pt x="5" y="11"/>
                    </a:cubicBezTo>
                    <a:cubicBezTo>
                      <a:pt x="0" y="8"/>
                      <a:pt x="0" y="5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7" name="Freeform 51"/>
              <p:cNvSpPr/>
              <p:nvPr/>
            </p:nvSpPr>
            <p:spPr bwMode="auto">
              <a:xfrm>
                <a:off x="4832" y="2403"/>
                <a:ext cx="11" cy="12"/>
              </a:xfrm>
              <a:custGeom>
                <a:avLst/>
                <a:gdLst>
                  <a:gd name="T0" fmla="*/ 0 w 5"/>
                  <a:gd name="T1" fmla="*/ 1 h 6"/>
                  <a:gd name="T2" fmla="*/ 0 w 5"/>
                  <a:gd name="T3" fmla="*/ 1 h 6"/>
                  <a:gd name="T4" fmla="*/ 4 w 5"/>
                  <a:gd name="T5" fmla="*/ 1 h 6"/>
                  <a:gd name="T6" fmla="*/ 5 w 5"/>
                  <a:gd name="T7" fmla="*/ 6 h 6"/>
                  <a:gd name="T8" fmla="*/ 0 w 5"/>
                  <a:gd name="T9" fmla="*/ 4 h 6"/>
                  <a:gd name="T10" fmla="*/ 0 w 5"/>
                  <a:gd name="T11" fmla="*/ 4 h 6"/>
                  <a:gd name="T12" fmla="*/ 0 w 5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4" y="0"/>
                      <a:pt x="4" y="1"/>
                    </a:cubicBezTo>
                    <a:cubicBezTo>
                      <a:pt x="5" y="2"/>
                      <a:pt x="5" y="4"/>
                      <a:pt x="5" y="6"/>
                    </a:cubicBezTo>
                    <a:cubicBezTo>
                      <a:pt x="3" y="5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8" name="Freeform 52"/>
              <p:cNvSpPr/>
              <p:nvPr/>
            </p:nvSpPr>
            <p:spPr bwMode="auto">
              <a:xfrm>
                <a:off x="5182" y="3520"/>
                <a:ext cx="13" cy="13"/>
              </a:xfrm>
              <a:custGeom>
                <a:avLst/>
                <a:gdLst>
                  <a:gd name="T0" fmla="*/ 2 w 6"/>
                  <a:gd name="T1" fmla="*/ 0 h 6"/>
                  <a:gd name="T2" fmla="*/ 6 w 6"/>
                  <a:gd name="T3" fmla="*/ 4 h 6"/>
                  <a:gd name="T4" fmla="*/ 4 w 6"/>
                  <a:gd name="T5" fmla="*/ 6 h 6"/>
                  <a:gd name="T6" fmla="*/ 0 w 6"/>
                  <a:gd name="T7" fmla="*/ 3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4" y="2"/>
                      <a:pt x="5" y="3"/>
                      <a:pt x="6" y="4"/>
                    </a:cubicBezTo>
                    <a:cubicBezTo>
                      <a:pt x="6" y="5"/>
                      <a:pt x="4" y="6"/>
                      <a:pt x="4" y="6"/>
                    </a:cubicBezTo>
                    <a:cubicBezTo>
                      <a:pt x="2" y="6"/>
                      <a:pt x="1" y="5"/>
                      <a:pt x="0" y="3"/>
                    </a:cubicBezTo>
                    <a:cubicBezTo>
                      <a:pt x="0" y="3"/>
                      <a:pt x="1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89" name="Freeform 53"/>
              <p:cNvSpPr/>
              <p:nvPr/>
            </p:nvSpPr>
            <p:spPr bwMode="auto">
              <a:xfrm>
                <a:off x="4540" y="3192"/>
                <a:ext cx="6" cy="31"/>
              </a:xfrm>
              <a:custGeom>
                <a:avLst/>
                <a:gdLst>
                  <a:gd name="T0" fmla="*/ 3 w 3"/>
                  <a:gd name="T1" fmla="*/ 1 h 15"/>
                  <a:gd name="T2" fmla="*/ 3 w 3"/>
                  <a:gd name="T3" fmla="*/ 15 h 15"/>
                  <a:gd name="T4" fmla="*/ 0 w 3"/>
                  <a:gd name="T5" fmla="*/ 15 h 15"/>
                  <a:gd name="T6" fmla="*/ 2 w 3"/>
                  <a:gd name="T7" fmla="*/ 0 h 15"/>
                  <a:gd name="T8" fmla="*/ 3 w 3"/>
                  <a:gd name="T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5">
                    <a:moveTo>
                      <a:pt x="3" y="1"/>
                    </a:moveTo>
                    <a:cubicBezTo>
                      <a:pt x="3" y="5"/>
                      <a:pt x="3" y="10"/>
                      <a:pt x="3" y="15"/>
                    </a:cubicBezTo>
                    <a:cubicBezTo>
                      <a:pt x="2" y="15"/>
                      <a:pt x="1" y="15"/>
                      <a:pt x="0" y="15"/>
                    </a:cubicBezTo>
                    <a:cubicBezTo>
                      <a:pt x="1" y="10"/>
                      <a:pt x="1" y="5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0" name="Freeform 54"/>
              <p:cNvSpPr/>
              <p:nvPr/>
            </p:nvSpPr>
            <p:spPr bwMode="auto">
              <a:xfrm>
                <a:off x="5290" y="3811"/>
                <a:ext cx="15" cy="11"/>
              </a:xfrm>
              <a:custGeom>
                <a:avLst/>
                <a:gdLst>
                  <a:gd name="T0" fmla="*/ 7 w 7"/>
                  <a:gd name="T1" fmla="*/ 2 h 5"/>
                  <a:gd name="T2" fmla="*/ 0 w 7"/>
                  <a:gd name="T3" fmla="*/ 2 h 5"/>
                  <a:gd name="T4" fmla="*/ 1 w 7"/>
                  <a:gd name="T5" fmla="*/ 0 h 5"/>
                  <a:gd name="T6" fmla="*/ 7 w 7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2"/>
                    </a:moveTo>
                    <a:cubicBezTo>
                      <a:pt x="4" y="5"/>
                      <a:pt x="2" y="5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3" y="0"/>
                      <a:pt x="5" y="1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1" name="Freeform 55"/>
              <p:cNvSpPr/>
              <p:nvPr/>
            </p:nvSpPr>
            <p:spPr bwMode="auto">
              <a:xfrm>
                <a:off x="5290" y="3482"/>
                <a:ext cx="17" cy="11"/>
              </a:xfrm>
              <a:custGeom>
                <a:avLst/>
                <a:gdLst>
                  <a:gd name="T0" fmla="*/ 8 w 8"/>
                  <a:gd name="T1" fmla="*/ 2 h 5"/>
                  <a:gd name="T2" fmla="*/ 4 w 8"/>
                  <a:gd name="T3" fmla="*/ 5 h 5"/>
                  <a:gd name="T4" fmla="*/ 0 w 8"/>
                  <a:gd name="T5" fmla="*/ 2 h 5"/>
                  <a:gd name="T6" fmla="*/ 2 w 8"/>
                  <a:gd name="T7" fmla="*/ 0 h 5"/>
                  <a:gd name="T8" fmla="*/ 8 w 8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8" y="2"/>
                    </a:moveTo>
                    <a:cubicBezTo>
                      <a:pt x="6" y="4"/>
                      <a:pt x="5" y="5"/>
                      <a:pt x="4" y="5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4" y="0"/>
                      <a:pt x="5" y="1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2" name="Freeform 56"/>
              <p:cNvSpPr/>
              <p:nvPr/>
            </p:nvSpPr>
            <p:spPr bwMode="auto">
              <a:xfrm>
                <a:off x="4593" y="3024"/>
                <a:ext cx="17" cy="9"/>
              </a:xfrm>
              <a:custGeom>
                <a:avLst/>
                <a:gdLst>
                  <a:gd name="T0" fmla="*/ 8 w 8"/>
                  <a:gd name="T1" fmla="*/ 2 h 4"/>
                  <a:gd name="T2" fmla="*/ 4 w 8"/>
                  <a:gd name="T3" fmla="*/ 4 h 4"/>
                  <a:gd name="T4" fmla="*/ 1 w 8"/>
                  <a:gd name="T5" fmla="*/ 4 h 4"/>
                  <a:gd name="T6" fmla="*/ 1 w 8"/>
                  <a:gd name="T7" fmla="*/ 2 h 4"/>
                  <a:gd name="T8" fmla="*/ 3 w 8"/>
                  <a:gd name="T9" fmla="*/ 0 h 4"/>
                  <a:gd name="T10" fmla="*/ 8 w 8"/>
                  <a:gd name="T11" fmla="*/ 2 h 4"/>
                  <a:gd name="T12" fmla="*/ 8 w 8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cubicBezTo>
                      <a:pt x="7" y="2"/>
                      <a:pt x="6" y="3"/>
                      <a:pt x="4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3" name="Freeform 57"/>
              <p:cNvSpPr/>
              <p:nvPr/>
            </p:nvSpPr>
            <p:spPr bwMode="auto">
              <a:xfrm>
                <a:off x="4932" y="3016"/>
                <a:ext cx="17" cy="14"/>
              </a:xfrm>
              <a:custGeom>
                <a:avLst/>
                <a:gdLst>
                  <a:gd name="T0" fmla="*/ 1 w 8"/>
                  <a:gd name="T1" fmla="*/ 0 h 7"/>
                  <a:gd name="T2" fmla="*/ 7 w 8"/>
                  <a:gd name="T3" fmla="*/ 4 h 7"/>
                  <a:gd name="T4" fmla="*/ 7 w 8"/>
                  <a:gd name="T5" fmla="*/ 7 h 7"/>
                  <a:gd name="T6" fmla="*/ 4 w 8"/>
                  <a:gd name="T7" fmla="*/ 6 h 7"/>
                  <a:gd name="T8" fmla="*/ 0 w 8"/>
                  <a:gd name="T9" fmla="*/ 1 h 7"/>
                  <a:gd name="T10" fmla="*/ 1 w 8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3" y="1"/>
                      <a:pt x="5" y="2"/>
                      <a:pt x="7" y="4"/>
                    </a:cubicBezTo>
                    <a:cubicBezTo>
                      <a:pt x="8" y="4"/>
                      <a:pt x="7" y="6"/>
                      <a:pt x="7" y="7"/>
                    </a:cubicBezTo>
                    <a:cubicBezTo>
                      <a:pt x="6" y="7"/>
                      <a:pt x="5" y="7"/>
                      <a:pt x="4" y="6"/>
                    </a:cubicBezTo>
                    <a:cubicBezTo>
                      <a:pt x="3" y="5"/>
                      <a:pt x="1" y="3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4" name="Freeform 58"/>
              <p:cNvSpPr/>
              <p:nvPr/>
            </p:nvSpPr>
            <p:spPr bwMode="auto">
              <a:xfrm>
                <a:off x="5435" y="3775"/>
                <a:ext cx="12" cy="8"/>
              </a:xfrm>
              <a:custGeom>
                <a:avLst/>
                <a:gdLst>
                  <a:gd name="T0" fmla="*/ 6 w 6"/>
                  <a:gd name="T1" fmla="*/ 4 h 4"/>
                  <a:gd name="T2" fmla="*/ 0 w 6"/>
                  <a:gd name="T3" fmla="*/ 4 h 4"/>
                  <a:gd name="T4" fmla="*/ 1 w 6"/>
                  <a:gd name="T5" fmla="*/ 0 h 4"/>
                  <a:gd name="T6" fmla="*/ 6 w 6"/>
                  <a:gd name="T7" fmla="*/ 2 h 4"/>
                  <a:gd name="T8" fmla="*/ 6 w 6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4"/>
                      <a:pt x="2" y="4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1"/>
                      <a:pt x="4" y="1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5" name="Freeform 59"/>
              <p:cNvSpPr/>
              <p:nvPr/>
            </p:nvSpPr>
            <p:spPr bwMode="auto">
              <a:xfrm>
                <a:off x="5481" y="3648"/>
                <a:ext cx="13" cy="15"/>
              </a:xfrm>
              <a:custGeom>
                <a:avLst/>
                <a:gdLst>
                  <a:gd name="T0" fmla="*/ 5 w 6"/>
                  <a:gd name="T1" fmla="*/ 3 h 7"/>
                  <a:gd name="T2" fmla="*/ 0 w 6"/>
                  <a:gd name="T3" fmla="*/ 7 h 7"/>
                  <a:gd name="T4" fmla="*/ 1 w 6"/>
                  <a:gd name="T5" fmla="*/ 0 h 7"/>
                  <a:gd name="T6" fmla="*/ 6 w 6"/>
                  <a:gd name="T7" fmla="*/ 1 h 7"/>
                  <a:gd name="T8" fmla="*/ 5 w 6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4" y="4"/>
                      <a:pt x="3" y="5"/>
                      <a:pt x="0" y="7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6" y="2"/>
                      <a:pt x="5" y="2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6" name="Freeform 60"/>
              <p:cNvSpPr/>
              <p:nvPr/>
            </p:nvSpPr>
            <p:spPr bwMode="auto">
              <a:xfrm>
                <a:off x="4491" y="3370"/>
                <a:ext cx="12" cy="17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8 h 8"/>
                  <a:gd name="T4" fmla="*/ 2 w 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6" y="4"/>
                      <a:pt x="5" y="6"/>
                      <a:pt x="0" y="8"/>
                    </a:cubicBezTo>
                    <a:cubicBezTo>
                      <a:pt x="1" y="5"/>
                      <a:pt x="1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7" name="Freeform 61"/>
              <p:cNvSpPr/>
              <p:nvPr/>
            </p:nvSpPr>
            <p:spPr bwMode="auto">
              <a:xfrm>
                <a:off x="4213" y="3724"/>
                <a:ext cx="8" cy="17"/>
              </a:xfrm>
              <a:custGeom>
                <a:avLst/>
                <a:gdLst>
                  <a:gd name="T0" fmla="*/ 2 w 4"/>
                  <a:gd name="T1" fmla="*/ 8 h 8"/>
                  <a:gd name="T2" fmla="*/ 0 w 4"/>
                  <a:gd name="T3" fmla="*/ 4 h 8"/>
                  <a:gd name="T4" fmla="*/ 2 w 4"/>
                  <a:gd name="T5" fmla="*/ 0 h 8"/>
                  <a:gd name="T6" fmla="*/ 4 w 4"/>
                  <a:gd name="T7" fmla="*/ 3 h 8"/>
                  <a:gd name="T8" fmla="*/ 2 w 4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6"/>
                      <a:pt x="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8" name="Freeform 62"/>
              <p:cNvSpPr/>
              <p:nvPr/>
            </p:nvSpPr>
            <p:spPr bwMode="auto">
              <a:xfrm>
                <a:off x="4283" y="3453"/>
                <a:ext cx="23" cy="17"/>
              </a:xfrm>
              <a:custGeom>
                <a:avLst/>
                <a:gdLst>
                  <a:gd name="T0" fmla="*/ 0 w 11"/>
                  <a:gd name="T1" fmla="*/ 0 h 8"/>
                  <a:gd name="T2" fmla="*/ 11 w 11"/>
                  <a:gd name="T3" fmla="*/ 4 h 8"/>
                  <a:gd name="T4" fmla="*/ 0 w 11"/>
                  <a:gd name="T5" fmla="*/ 2 h 8"/>
                  <a:gd name="T6" fmla="*/ 0 w 1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0"/>
                    </a:moveTo>
                    <a:cubicBezTo>
                      <a:pt x="4" y="1"/>
                      <a:pt x="7" y="2"/>
                      <a:pt x="11" y="4"/>
                    </a:cubicBezTo>
                    <a:cubicBezTo>
                      <a:pt x="5" y="8"/>
                      <a:pt x="4" y="0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99" name="Freeform 63"/>
              <p:cNvSpPr/>
              <p:nvPr/>
            </p:nvSpPr>
            <p:spPr bwMode="auto">
              <a:xfrm>
                <a:off x="4353" y="3597"/>
                <a:ext cx="17" cy="15"/>
              </a:xfrm>
              <a:custGeom>
                <a:avLst/>
                <a:gdLst>
                  <a:gd name="T0" fmla="*/ 0 w 8"/>
                  <a:gd name="T1" fmla="*/ 0 h 7"/>
                  <a:gd name="T2" fmla="*/ 8 w 8"/>
                  <a:gd name="T3" fmla="*/ 0 h 7"/>
                  <a:gd name="T4" fmla="*/ 6 w 8"/>
                  <a:gd name="T5" fmla="*/ 7 h 7"/>
                  <a:gd name="T6" fmla="*/ 0 w 8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3" y="0"/>
                      <a:pt x="5" y="0"/>
                      <a:pt x="8" y="0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5"/>
                      <a:pt x="2" y="3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0" name="Freeform 64"/>
              <p:cNvSpPr/>
              <p:nvPr/>
            </p:nvSpPr>
            <p:spPr bwMode="auto">
              <a:xfrm>
                <a:off x="5193" y="3629"/>
                <a:ext cx="6" cy="12"/>
              </a:xfrm>
              <a:custGeom>
                <a:avLst/>
                <a:gdLst>
                  <a:gd name="T0" fmla="*/ 3 w 3"/>
                  <a:gd name="T1" fmla="*/ 0 h 6"/>
                  <a:gd name="T2" fmla="*/ 3 w 3"/>
                  <a:gd name="T3" fmla="*/ 5 h 6"/>
                  <a:gd name="T4" fmla="*/ 1 w 3"/>
                  <a:gd name="T5" fmla="*/ 6 h 6"/>
                  <a:gd name="T6" fmla="*/ 0 w 3"/>
                  <a:gd name="T7" fmla="*/ 0 h 6"/>
                  <a:gd name="T8" fmla="*/ 3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1" name="Freeform 65"/>
              <p:cNvSpPr/>
              <p:nvPr/>
            </p:nvSpPr>
            <p:spPr bwMode="auto">
              <a:xfrm>
                <a:off x="5034" y="3077"/>
                <a:ext cx="8" cy="17"/>
              </a:xfrm>
              <a:custGeom>
                <a:avLst/>
                <a:gdLst>
                  <a:gd name="T0" fmla="*/ 2 w 4"/>
                  <a:gd name="T1" fmla="*/ 0 h 8"/>
                  <a:gd name="T2" fmla="*/ 4 w 4"/>
                  <a:gd name="T3" fmla="*/ 5 h 8"/>
                  <a:gd name="T4" fmla="*/ 2 w 4"/>
                  <a:gd name="T5" fmla="*/ 8 h 8"/>
                  <a:gd name="T6" fmla="*/ 0 w 4"/>
                  <a:gd name="T7" fmla="*/ 5 h 8"/>
                  <a:gd name="T8" fmla="*/ 2 w 4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2" y="0"/>
                    </a:moveTo>
                    <a:cubicBezTo>
                      <a:pt x="3" y="3"/>
                      <a:pt x="4" y="4"/>
                      <a:pt x="4" y="5"/>
                    </a:cubicBezTo>
                    <a:cubicBezTo>
                      <a:pt x="4" y="6"/>
                      <a:pt x="2" y="7"/>
                      <a:pt x="2" y="8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2" name="Freeform 66"/>
              <p:cNvSpPr/>
              <p:nvPr/>
            </p:nvSpPr>
            <p:spPr bwMode="auto">
              <a:xfrm>
                <a:off x="4052" y="3648"/>
                <a:ext cx="15" cy="21"/>
              </a:xfrm>
              <a:custGeom>
                <a:avLst/>
                <a:gdLst>
                  <a:gd name="T0" fmla="*/ 4 w 7"/>
                  <a:gd name="T1" fmla="*/ 10 h 10"/>
                  <a:gd name="T2" fmla="*/ 0 w 7"/>
                  <a:gd name="T3" fmla="*/ 8 h 10"/>
                  <a:gd name="T4" fmla="*/ 5 w 7"/>
                  <a:gd name="T5" fmla="*/ 0 h 10"/>
                  <a:gd name="T6" fmla="*/ 5 w 7"/>
                  <a:gd name="T7" fmla="*/ 0 h 10"/>
                  <a:gd name="T8" fmla="*/ 6 w 7"/>
                  <a:gd name="T9" fmla="*/ 5 h 10"/>
                  <a:gd name="T10" fmla="*/ 4 w 7"/>
                  <a:gd name="T11" fmla="*/ 10 h 10"/>
                  <a:gd name="T12" fmla="*/ 4 w 7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4" y="10"/>
                    </a:moveTo>
                    <a:cubicBezTo>
                      <a:pt x="3" y="9"/>
                      <a:pt x="1" y="8"/>
                      <a:pt x="0" y="8"/>
                    </a:cubicBezTo>
                    <a:cubicBezTo>
                      <a:pt x="2" y="4"/>
                      <a:pt x="4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7" y="2"/>
                      <a:pt x="6" y="5"/>
                    </a:cubicBezTo>
                    <a:cubicBezTo>
                      <a:pt x="5" y="6"/>
                      <a:pt x="5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3" name="Freeform 67"/>
              <p:cNvSpPr/>
              <p:nvPr/>
            </p:nvSpPr>
            <p:spPr bwMode="auto">
              <a:xfrm>
                <a:off x="4792" y="3631"/>
                <a:ext cx="4" cy="19"/>
              </a:xfrm>
              <a:custGeom>
                <a:avLst/>
                <a:gdLst>
                  <a:gd name="T0" fmla="*/ 0 w 2"/>
                  <a:gd name="T1" fmla="*/ 9 h 9"/>
                  <a:gd name="T2" fmla="*/ 0 w 2"/>
                  <a:gd name="T3" fmla="*/ 0 h 9"/>
                  <a:gd name="T4" fmla="*/ 2 w 2"/>
                  <a:gd name="T5" fmla="*/ 0 h 9"/>
                  <a:gd name="T6" fmla="*/ 2 w 2"/>
                  <a:gd name="T7" fmla="*/ 9 h 9"/>
                  <a:gd name="T8" fmla="*/ 0 w 2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3"/>
                      <a:pt x="2" y="6"/>
                      <a:pt x="2" y="9"/>
                    </a:cubicBezTo>
                    <a:cubicBezTo>
                      <a:pt x="1" y="9"/>
                      <a:pt x="0" y="9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4" name="Freeform 68"/>
              <p:cNvSpPr/>
              <p:nvPr/>
            </p:nvSpPr>
            <p:spPr bwMode="auto">
              <a:xfrm>
                <a:off x="5169" y="3257"/>
                <a:ext cx="11" cy="17"/>
              </a:xfrm>
              <a:custGeom>
                <a:avLst/>
                <a:gdLst>
                  <a:gd name="T0" fmla="*/ 5 w 5"/>
                  <a:gd name="T1" fmla="*/ 0 h 8"/>
                  <a:gd name="T2" fmla="*/ 5 w 5"/>
                  <a:gd name="T3" fmla="*/ 8 h 8"/>
                  <a:gd name="T4" fmla="*/ 5 w 5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5" y="3"/>
                      <a:pt x="5" y="6"/>
                      <a:pt x="5" y="8"/>
                    </a:cubicBezTo>
                    <a:cubicBezTo>
                      <a:pt x="0" y="5"/>
                      <a:pt x="0" y="4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5" name="Freeform 69"/>
              <p:cNvSpPr/>
              <p:nvPr/>
            </p:nvSpPr>
            <p:spPr bwMode="auto">
              <a:xfrm>
                <a:off x="5055" y="2895"/>
                <a:ext cx="11" cy="17"/>
              </a:xfrm>
              <a:custGeom>
                <a:avLst/>
                <a:gdLst>
                  <a:gd name="T0" fmla="*/ 3 w 5"/>
                  <a:gd name="T1" fmla="*/ 8 h 8"/>
                  <a:gd name="T2" fmla="*/ 0 w 5"/>
                  <a:gd name="T3" fmla="*/ 0 h 8"/>
                  <a:gd name="T4" fmla="*/ 5 w 5"/>
                  <a:gd name="T5" fmla="*/ 2 h 8"/>
                  <a:gd name="T6" fmla="*/ 3 w 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2" y="5"/>
                      <a:pt x="1" y="3"/>
                      <a:pt x="0" y="0"/>
                    </a:cubicBezTo>
                    <a:cubicBezTo>
                      <a:pt x="2" y="1"/>
                      <a:pt x="3" y="1"/>
                      <a:pt x="5" y="2"/>
                    </a:cubicBezTo>
                    <a:cubicBezTo>
                      <a:pt x="4" y="4"/>
                      <a:pt x="4" y="5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6" name="Freeform 70"/>
              <p:cNvSpPr/>
              <p:nvPr/>
            </p:nvSpPr>
            <p:spPr bwMode="auto">
              <a:xfrm>
                <a:off x="5267" y="3287"/>
                <a:ext cx="9" cy="13"/>
              </a:xfrm>
              <a:custGeom>
                <a:avLst/>
                <a:gdLst>
                  <a:gd name="T0" fmla="*/ 2 w 4"/>
                  <a:gd name="T1" fmla="*/ 6 h 6"/>
                  <a:gd name="T2" fmla="*/ 0 w 4"/>
                  <a:gd name="T3" fmla="*/ 1 h 6"/>
                  <a:gd name="T4" fmla="*/ 3 w 4"/>
                  <a:gd name="T5" fmla="*/ 0 h 6"/>
                  <a:gd name="T6" fmla="*/ 4 w 4"/>
                  <a:gd name="T7" fmla="*/ 5 h 6"/>
                  <a:gd name="T8" fmla="*/ 2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2" y="4"/>
                      <a:pt x="1" y="2"/>
                      <a:pt x="0" y="1"/>
                    </a:cubicBezTo>
                    <a:cubicBezTo>
                      <a:pt x="1" y="1"/>
                      <a:pt x="3" y="0"/>
                      <a:pt x="3" y="0"/>
                    </a:cubicBezTo>
                    <a:cubicBezTo>
                      <a:pt x="4" y="2"/>
                      <a:pt x="4" y="4"/>
                      <a:pt x="4" y="5"/>
                    </a:cubicBezTo>
                    <a:cubicBezTo>
                      <a:pt x="4" y="6"/>
                      <a:pt x="3" y="6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7" name="Freeform 71"/>
              <p:cNvSpPr/>
              <p:nvPr/>
            </p:nvSpPr>
            <p:spPr bwMode="auto">
              <a:xfrm>
                <a:off x="4796" y="3605"/>
                <a:ext cx="4" cy="17"/>
              </a:xfrm>
              <a:custGeom>
                <a:avLst/>
                <a:gdLst>
                  <a:gd name="T0" fmla="*/ 2 w 2"/>
                  <a:gd name="T1" fmla="*/ 0 h 8"/>
                  <a:gd name="T2" fmla="*/ 1 w 2"/>
                  <a:gd name="T3" fmla="*/ 8 h 8"/>
                  <a:gd name="T4" fmla="*/ 0 w 2"/>
                  <a:gd name="T5" fmla="*/ 8 h 8"/>
                  <a:gd name="T6" fmla="*/ 0 w 2"/>
                  <a:gd name="T7" fmla="*/ 0 h 8"/>
                  <a:gd name="T8" fmla="*/ 2 w 2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1" y="5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0" y="2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8" name="Freeform 72"/>
              <p:cNvSpPr/>
              <p:nvPr/>
            </p:nvSpPr>
            <p:spPr bwMode="auto">
              <a:xfrm>
                <a:off x="4828" y="3907"/>
                <a:ext cx="13" cy="12"/>
              </a:xfrm>
              <a:custGeom>
                <a:avLst/>
                <a:gdLst>
                  <a:gd name="T0" fmla="*/ 6 w 6"/>
                  <a:gd name="T1" fmla="*/ 2 h 6"/>
                  <a:gd name="T2" fmla="*/ 2 w 6"/>
                  <a:gd name="T3" fmla="*/ 6 h 6"/>
                  <a:gd name="T4" fmla="*/ 1 w 6"/>
                  <a:gd name="T5" fmla="*/ 3 h 6"/>
                  <a:gd name="T6" fmla="*/ 3 w 6"/>
                  <a:gd name="T7" fmla="*/ 0 h 6"/>
                  <a:gd name="T8" fmla="*/ 6 w 6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4" y="4"/>
                      <a:pt x="3" y="5"/>
                      <a:pt x="2" y="6"/>
                    </a:cubicBezTo>
                    <a:cubicBezTo>
                      <a:pt x="2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3" y="0"/>
                    </a:cubicBezTo>
                    <a:cubicBezTo>
                      <a:pt x="4" y="1"/>
                      <a:pt x="4" y="1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09" name="Freeform 73"/>
              <p:cNvSpPr/>
              <p:nvPr/>
            </p:nvSpPr>
            <p:spPr bwMode="auto">
              <a:xfrm>
                <a:off x="4317" y="3573"/>
                <a:ext cx="25" cy="11"/>
              </a:xfrm>
              <a:custGeom>
                <a:avLst/>
                <a:gdLst>
                  <a:gd name="T0" fmla="*/ 3 w 12"/>
                  <a:gd name="T1" fmla="*/ 5 h 5"/>
                  <a:gd name="T2" fmla="*/ 0 w 12"/>
                  <a:gd name="T3" fmla="*/ 3 h 5"/>
                  <a:gd name="T4" fmla="*/ 11 w 12"/>
                  <a:gd name="T5" fmla="*/ 0 h 5"/>
                  <a:gd name="T6" fmla="*/ 12 w 12"/>
                  <a:gd name="T7" fmla="*/ 1 h 5"/>
                  <a:gd name="T8" fmla="*/ 3 w 12"/>
                  <a:gd name="T9" fmla="*/ 5 h 5"/>
                  <a:gd name="T10" fmla="*/ 3 w 1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3" y="5"/>
                    </a:moveTo>
                    <a:cubicBezTo>
                      <a:pt x="2" y="4"/>
                      <a:pt x="2" y="4"/>
                      <a:pt x="0" y="3"/>
                    </a:cubicBezTo>
                    <a:cubicBezTo>
                      <a:pt x="4" y="2"/>
                      <a:pt x="8" y="1"/>
                      <a:pt x="11" y="0"/>
                    </a:cubicBezTo>
                    <a:cubicBezTo>
                      <a:pt x="11" y="0"/>
                      <a:pt x="12" y="1"/>
                      <a:pt x="12" y="1"/>
                    </a:cubicBezTo>
                    <a:cubicBezTo>
                      <a:pt x="9" y="2"/>
                      <a:pt x="6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0" name="Freeform 74"/>
              <p:cNvSpPr/>
              <p:nvPr/>
            </p:nvSpPr>
            <p:spPr bwMode="auto">
              <a:xfrm>
                <a:off x="5027" y="3151"/>
                <a:ext cx="13" cy="11"/>
              </a:xfrm>
              <a:custGeom>
                <a:avLst/>
                <a:gdLst>
                  <a:gd name="T0" fmla="*/ 2 w 6"/>
                  <a:gd name="T1" fmla="*/ 0 h 5"/>
                  <a:gd name="T2" fmla="*/ 6 w 6"/>
                  <a:gd name="T3" fmla="*/ 3 h 5"/>
                  <a:gd name="T4" fmla="*/ 5 w 6"/>
                  <a:gd name="T5" fmla="*/ 5 h 5"/>
                  <a:gd name="T6" fmla="*/ 0 w 6"/>
                  <a:gd name="T7" fmla="*/ 2 h 5"/>
                  <a:gd name="T8" fmla="*/ 2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3" y="1"/>
                      <a:pt x="5" y="2"/>
                      <a:pt x="6" y="3"/>
                    </a:cubicBezTo>
                    <a:cubicBezTo>
                      <a:pt x="6" y="3"/>
                      <a:pt x="5" y="5"/>
                      <a:pt x="5" y="5"/>
                    </a:cubicBezTo>
                    <a:cubicBezTo>
                      <a:pt x="3" y="4"/>
                      <a:pt x="2" y="3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1" name="Freeform 75"/>
              <p:cNvSpPr/>
              <p:nvPr/>
            </p:nvSpPr>
            <p:spPr bwMode="auto">
              <a:xfrm>
                <a:off x="4894" y="2623"/>
                <a:ext cx="12" cy="11"/>
              </a:xfrm>
              <a:custGeom>
                <a:avLst/>
                <a:gdLst>
                  <a:gd name="T0" fmla="*/ 4 w 6"/>
                  <a:gd name="T1" fmla="*/ 5 h 5"/>
                  <a:gd name="T2" fmla="*/ 0 w 6"/>
                  <a:gd name="T3" fmla="*/ 2 h 5"/>
                  <a:gd name="T4" fmla="*/ 2 w 6"/>
                  <a:gd name="T5" fmla="*/ 0 h 5"/>
                  <a:gd name="T6" fmla="*/ 6 w 6"/>
                  <a:gd name="T7" fmla="*/ 3 h 5"/>
                  <a:gd name="T8" fmla="*/ 4 w 6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cubicBezTo>
                      <a:pt x="3" y="4"/>
                      <a:pt x="2" y="3"/>
                      <a:pt x="0" y="2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5" y="4"/>
                      <a:pt x="5" y="5"/>
                      <a:pt x="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2" name="Freeform 76"/>
              <p:cNvSpPr/>
              <p:nvPr/>
            </p:nvSpPr>
            <p:spPr bwMode="auto">
              <a:xfrm>
                <a:off x="4207" y="3251"/>
                <a:ext cx="10" cy="11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5 h 5"/>
                  <a:gd name="T4" fmla="*/ 1 w 5"/>
                  <a:gd name="T5" fmla="*/ 2 h 5"/>
                  <a:gd name="T6" fmla="*/ 4 w 5"/>
                  <a:gd name="T7" fmla="*/ 5 h 5"/>
                  <a:gd name="T8" fmla="*/ 5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3" y="5"/>
                      <a:pt x="1" y="5"/>
                      <a:pt x="0" y="5"/>
                    </a:cubicBezTo>
                    <a:cubicBezTo>
                      <a:pt x="0" y="4"/>
                      <a:pt x="0" y="2"/>
                      <a:pt x="1" y="2"/>
                    </a:cubicBezTo>
                    <a:cubicBezTo>
                      <a:pt x="4" y="0"/>
                      <a:pt x="4" y="3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3" name="Freeform 77"/>
              <p:cNvSpPr/>
              <p:nvPr/>
            </p:nvSpPr>
            <p:spPr bwMode="auto">
              <a:xfrm>
                <a:off x="5095" y="3824"/>
                <a:ext cx="13" cy="10"/>
              </a:xfrm>
              <a:custGeom>
                <a:avLst/>
                <a:gdLst>
                  <a:gd name="T0" fmla="*/ 0 w 6"/>
                  <a:gd name="T1" fmla="*/ 2 h 5"/>
                  <a:gd name="T2" fmla="*/ 5 w 6"/>
                  <a:gd name="T3" fmla="*/ 0 h 5"/>
                  <a:gd name="T4" fmla="*/ 6 w 6"/>
                  <a:gd name="T5" fmla="*/ 0 h 5"/>
                  <a:gd name="T6" fmla="*/ 4 w 6"/>
                  <a:gd name="T7" fmla="*/ 5 h 5"/>
                  <a:gd name="T8" fmla="*/ 0 w 6"/>
                  <a:gd name="T9" fmla="*/ 2 h 5"/>
                  <a:gd name="T10" fmla="*/ 0 w 6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5" y="2"/>
                      <a:pt x="5" y="3"/>
                      <a:pt x="4" y="5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4" name="Freeform 78"/>
              <p:cNvSpPr/>
              <p:nvPr/>
            </p:nvSpPr>
            <p:spPr bwMode="auto">
              <a:xfrm>
                <a:off x="4372" y="3300"/>
                <a:ext cx="11" cy="13"/>
              </a:xfrm>
              <a:custGeom>
                <a:avLst/>
                <a:gdLst>
                  <a:gd name="T0" fmla="*/ 0 w 5"/>
                  <a:gd name="T1" fmla="*/ 5 h 6"/>
                  <a:gd name="T2" fmla="*/ 3 w 5"/>
                  <a:gd name="T3" fmla="*/ 0 h 6"/>
                  <a:gd name="T4" fmla="*/ 5 w 5"/>
                  <a:gd name="T5" fmla="*/ 1 h 6"/>
                  <a:gd name="T6" fmla="*/ 2 w 5"/>
                  <a:gd name="T7" fmla="*/ 6 h 6"/>
                  <a:gd name="T8" fmla="*/ 0 w 5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4" y="3"/>
                      <a:pt x="3" y="4"/>
                      <a:pt x="2" y="6"/>
                    </a:cubicBezTo>
                    <a:cubicBezTo>
                      <a:pt x="2" y="5"/>
                      <a:pt x="1" y="5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5" name="Freeform 79"/>
              <p:cNvSpPr/>
              <p:nvPr/>
            </p:nvSpPr>
            <p:spPr bwMode="auto">
              <a:xfrm>
                <a:off x="4200" y="3357"/>
                <a:ext cx="9" cy="17"/>
              </a:xfrm>
              <a:custGeom>
                <a:avLst/>
                <a:gdLst>
                  <a:gd name="T0" fmla="*/ 2 w 4"/>
                  <a:gd name="T1" fmla="*/ 8 h 8"/>
                  <a:gd name="T2" fmla="*/ 0 w 4"/>
                  <a:gd name="T3" fmla="*/ 0 h 8"/>
                  <a:gd name="T4" fmla="*/ 2 w 4"/>
                  <a:gd name="T5" fmla="*/ 0 h 8"/>
                  <a:gd name="T6" fmla="*/ 4 w 4"/>
                  <a:gd name="T7" fmla="*/ 7 h 8"/>
                  <a:gd name="T8" fmla="*/ 2 w 4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2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2"/>
                      <a:pt x="3" y="5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6" name="Freeform 80"/>
              <p:cNvSpPr/>
              <p:nvPr/>
            </p:nvSpPr>
            <p:spPr bwMode="auto">
              <a:xfrm>
                <a:off x="4196" y="3779"/>
                <a:ext cx="19" cy="13"/>
              </a:xfrm>
              <a:custGeom>
                <a:avLst/>
                <a:gdLst>
                  <a:gd name="T0" fmla="*/ 9 w 9"/>
                  <a:gd name="T1" fmla="*/ 5 h 6"/>
                  <a:gd name="T2" fmla="*/ 0 w 9"/>
                  <a:gd name="T3" fmla="*/ 6 h 6"/>
                  <a:gd name="T4" fmla="*/ 9 w 9"/>
                  <a:gd name="T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9" y="5"/>
                    </a:moveTo>
                    <a:cubicBezTo>
                      <a:pt x="6" y="5"/>
                      <a:pt x="3" y="6"/>
                      <a:pt x="0" y="6"/>
                    </a:cubicBezTo>
                    <a:cubicBezTo>
                      <a:pt x="2" y="0"/>
                      <a:pt x="6" y="5"/>
                      <a:pt x="9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7" name="Freeform 81"/>
              <p:cNvSpPr/>
              <p:nvPr/>
            </p:nvSpPr>
            <p:spPr bwMode="auto">
              <a:xfrm>
                <a:off x="5259" y="3737"/>
                <a:ext cx="14" cy="10"/>
              </a:xfrm>
              <a:custGeom>
                <a:avLst/>
                <a:gdLst>
                  <a:gd name="T0" fmla="*/ 7 w 7"/>
                  <a:gd name="T1" fmla="*/ 0 h 5"/>
                  <a:gd name="T2" fmla="*/ 0 w 7"/>
                  <a:gd name="T3" fmla="*/ 0 h 5"/>
                  <a:gd name="T4" fmla="*/ 7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3"/>
                      <a:pt x="3" y="5"/>
                      <a:pt x="0" y="0"/>
                    </a:cubicBezTo>
                    <a:cubicBezTo>
                      <a:pt x="3" y="0"/>
                      <a:pt x="5" y="0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8" name="Freeform 82"/>
              <p:cNvSpPr/>
              <p:nvPr/>
            </p:nvSpPr>
            <p:spPr bwMode="auto">
              <a:xfrm>
                <a:off x="5522" y="3720"/>
                <a:ext cx="12" cy="17"/>
              </a:xfrm>
              <a:custGeom>
                <a:avLst/>
                <a:gdLst>
                  <a:gd name="T0" fmla="*/ 3 w 6"/>
                  <a:gd name="T1" fmla="*/ 0 h 8"/>
                  <a:gd name="T2" fmla="*/ 0 w 6"/>
                  <a:gd name="T3" fmla="*/ 8 h 8"/>
                  <a:gd name="T4" fmla="*/ 3 w 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cubicBezTo>
                      <a:pt x="5" y="3"/>
                      <a:pt x="6" y="6"/>
                      <a:pt x="0" y="8"/>
                    </a:cubicBezTo>
                    <a:cubicBezTo>
                      <a:pt x="1" y="4"/>
                      <a:pt x="2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19" name="Freeform 83"/>
              <p:cNvSpPr/>
              <p:nvPr/>
            </p:nvSpPr>
            <p:spPr bwMode="auto">
              <a:xfrm>
                <a:off x="5223" y="3527"/>
                <a:ext cx="14" cy="10"/>
              </a:xfrm>
              <a:custGeom>
                <a:avLst/>
                <a:gdLst>
                  <a:gd name="T0" fmla="*/ 7 w 7"/>
                  <a:gd name="T1" fmla="*/ 0 h 5"/>
                  <a:gd name="T2" fmla="*/ 0 w 7"/>
                  <a:gd name="T3" fmla="*/ 1 h 5"/>
                  <a:gd name="T4" fmla="*/ 7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5" y="5"/>
                      <a:pt x="3" y="5"/>
                      <a:pt x="0" y="1"/>
                    </a:cubicBezTo>
                    <a:cubicBezTo>
                      <a:pt x="3" y="1"/>
                      <a:pt x="5" y="1"/>
                      <a:pt x="7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0" name="Freeform 84"/>
              <p:cNvSpPr/>
              <p:nvPr/>
            </p:nvSpPr>
            <p:spPr bwMode="auto">
              <a:xfrm>
                <a:off x="4735" y="3756"/>
                <a:ext cx="8" cy="13"/>
              </a:xfrm>
              <a:custGeom>
                <a:avLst/>
                <a:gdLst>
                  <a:gd name="T0" fmla="*/ 2 w 4"/>
                  <a:gd name="T1" fmla="*/ 6 h 6"/>
                  <a:gd name="T2" fmla="*/ 0 w 4"/>
                  <a:gd name="T3" fmla="*/ 2 h 6"/>
                  <a:gd name="T4" fmla="*/ 2 w 4"/>
                  <a:gd name="T5" fmla="*/ 0 h 6"/>
                  <a:gd name="T6" fmla="*/ 4 w 4"/>
                  <a:gd name="T7" fmla="*/ 2 h 6"/>
                  <a:gd name="T8" fmla="*/ 2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1" name="Freeform 85"/>
              <p:cNvSpPr/>
              <p:nvPr/>
            </p:nvSpPr>
            <p:spPr bwMode="auto">
              <a:xfrm>
                <a:off x="5299" y="3219"/>
                <a:ext cx="10" cy="13"/>
              </a:xfrm>
              <a:custGeom>
                <a:avLst/>
                <a:gdLst>
                  <a:gd name="T0" fmla="*/ 3 w 5"/>
                  <a:gd name="T1" fmla="*/ 6 h 6"/>
                  <a:gd name="T2" fmla="*/ 0 w 5"/>
                  <a:gd name="T3" fmla="*/ 2 h 6"/>
                  <a:gd name="T4" fmla="*/ 2 w 5"/>
                  <a:gd name="T5" fmla="*/ 0 h 6"/>
                  <a:gd name="T6" fmla="*/ 5 w 5"/>
                  <a:gd name="T7" fmla="*/ 3 h 6"/>
                  <a:gd name="T8" fmla="*/ 3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2" y="0"/>
                      <a:pt x="2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4" y="4"/>
                      <a:pt x="3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2" name="Freeform 86"/>
              <p:cNvSpPr/>
              <p:nvPr/>
            </p:nvSpPr>
            <p:spPr bwMode="auto">
              <a:xfrm>
                <a:off x="4056" y="3633"/>
                <a:ext cx="8" cy="19"/>
              </a:xfrm>
              <a:custGeom>
                <a:avLst/>
                <a:gdLst>
                  <a:gd name="T0" fmla="*/ 1 w 4"/>
                  <a:gd name="T1" fmla="*/ 0 h 9"/>
                  <a:gd name="T2" fmla="*/ 1 w 4"/>
                  <a:gd name="T3" fmla="*/ 0 h 9"/>
                  <a:gd name="T4" fmla="*/ 3 w 4"/>
                  <a:gd name="T5" fmla="*/ 7 h 9"/>
                  <a:gd name="T6" fmla="*/ 3 w 4"/>
                  <a:gd name="T7" fmla="*/ 7 h 9"/>
                  <a:gd name="T8" fmla="*/ 1 w 4"/>
                  <a:gd name="T9" fmla="*/ 9 h 9"/>
                  <a:gd name="T10" fmla="*/ 0 w 4"/>
                  <a:gd name="T11" fmla="*/ 8 h 9"/>
                  <a:gd name="T12" fmla="*/ 1 w 4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3" y="1"/>
                      <a:pt x="4" y="4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8"/>
                      <a:pt x="1" y="9"/>
                    </a:cubicBezTo>
                    <a:cubicBezTo>
                      <a:pt x="1" y="9"/>
                      <a:pt x="1" y="8"/>
                      <a:pt x="0" y="8"/>
                    </a:cubicBezTo>
                    <a:cubicBezTo>
                      <a:pt x="1" y="5"/>
                      <a:pt x="1" y="3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3" name="Freeform 87"/>
              <p:cNvSpPr/>
              <p:nvPr/>
            </p:nvSpPr>
            <p:spPr bwMode="auto">
              <a:xfrm>
                <a:off x="5237" y="3287"/>
                <a:ext cx="13" cy="11"/>
              </a:xfrm>
              <a:custGeom>
                <a:avLst/>
                <a:gdLst>
                  <a:gd name="T0" fmla="*/ 3 w 6"/>
                  <a:gd name="T1" fmla="*/ 5 h 5"/>
                  <a:gd name="T2" fmla="*/ 0 w 6"/>
                  <a:gd name="T3" fmla="*/ 1 h 5"/>
                  <a:gd name="T4" fmla="*/ 4 w 6"/>
                  <a:gd name="T5" fmla="*/ 0 h 5"/>
                  <a:gd name="T6" fmla="*/ 6 w 6"/>
                  <a:gd name="T7" fmla="*/ 2 h 5"/>
                  <a:gd name="T8" fmla="*/ 3 w 6"/>
                  <a:gd name="T9" fmla="*/ 4 h 5"/>
                  <a:gd name="T10" fmla="*/ 3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2" y="4"/>
                      <a:pt x="1" y="3"/>
                      <a:pt x="0" y="1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4" name="Freeform 88"/>
              <p:cNvSpPr/>
              <p:nvPr/>
            </p:nvSpPr>
            <p:spPr bwMode="auto">
              <a:xfrm>
                <a:off x="4669" y="3756"/>
                <a:ext cx="13" cy="8"/>
              </a:xfrm>
              <a:custGeom>
                <a:avLst/>
                <a:gdLst>
                  <a:gd name="T0" fmla="*/ 6 w 6"/>
                  <a:gd name="T1" fmla="*/ 3 h 4"/>
                  <a:gd name="T2" fmla="*/ 1 w 6"/>
                  <a:gd name="T3" fmla="*/ 4 h 4"/>
                  <a:gd name="T4" fmla="*/ 1 w 6"/>
                  <a:gd name="T5" fmla="*/ 2 h 4"/>
                  <a:gd name="T6" fmla="*/ 6 w 6"/>
                  <a:gd name="T7" fmla="*/ 0 h 4"/>
                  <a:gd name="T8" fmla="*/ 6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6" y="3"/>
                    </a:moveTo>
                    <a:cubicBezTo>
                      <a:pt x="4" y="3"/>
                      <a:pt x="2" y="3"/>
                      <a:pt x="1" y="4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2" y="1"/>
                      <a:pt x="4" y="1"/>
                      <a:pt x="6" y="0"/>
                    </a:cubicBezTo>
                    <a:cubicBezTo>
                      <a:pt x="6" y="1"/>
                      <a:pt x="6" y="2"/>
                      <a:pt x="6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5" name="Freeform 89"/>
              <p:cNvSpPr/>
              <p:nvPr/>
            </p:nvSpPr>
            <p:spPr bwMode="auto">
              <a:xfrm>
                <a:off x="4270" y="3353"/>
                <a:ext cx="11" cy="19"/>
              </a:xfrm>
              <a:custGeom>
                <a:avLst/>
                <a:gdLst>
                  <a:gd name="T0" fmla="*/ 4 w 5"/>
                  <a:gd name="T1" fmla="*/ 0 h 9"/>
                  <a:gd name="T2" fmla="*/ 5 w 5"/>
                  <a:gd name="T3" fmla="*/ 9 h 9"/>
                  <a:gd name="T4" fmla="*/ 3 w 5"/>
                  <a:gd name="T5" fmla="*/ 9 h 9"/>
                  <a:gd name="T6" fmla="*/ 4 w 5"/>
                  <a:gd name="T7" fmla="*/ 0 h 9"/>
                  <a:gd name="T8" fmla="*/ 4 w 5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4" y="0"/>
                    </a:moveTo>
                    <a:cubicBezTo>
                      <a:pt x="4" y="3"/>
                      <a:pt x="5" y="6"/>
                      <a:pt x="5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0" y="6"/>
                      <a:pt x="3" y="3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6" name="Freeform 90"/>
              <p:cNvSpPr/>
              <p:nvPr/>
            </p:nvSpPr>
            <p:spPr bwMode="auto">
              <a:xfrm>
                <a:off x="4064" y="3756"/>
                <a:ext cx="11" cy="11"/>
              </a:xfrm>
              <a:custGeom>
                <a:avLst/>
                <a:gdLst>
                  <a:gd name="T0" fmla="*/ 3 w 5"/>
                  <a:gd name="T1" fmla="*/ 0 h 5"/>
                  <a:gd name="T2" fmla="*/ 5 w 5"/>
                  <a:gd name="T3" fmla="*/ 5 h 5"/>
                  <a:gd name="T4" fmla="*/ 5 w 5"/>
                  <a:gd name="T5" fmla="*/ 5 h 5"/>
                  <a:gd name="T6" fmla="*/ 4 w 5"/>
                  <a:gd name="T7" fmla="*/ 5 h 5"/>
                  <a:gd name="T8" fmla="*/ 4 w 5"/>
                  <a:gd name="T9" fmla="*/ 5 h 5"/>
                  <a:gd name="T10" fmla="*/ 0 w 5"/>
                  <a:gd name="T11" fmla="*/ 0 h 5"/>
                  <a:gd name="T12" fmla="*/ 0 w 5"/>
                  <a:gd name="T13" fmla="*/ 0 h 5"/>
                  <a:gd name="T14" fmla="*/ 2 w 5"/>
                  <a:gd name="T15" fmla="*/ 0 h 5"/>
                  <a:gd name="T16" fmla="*/ 3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3" y="2"/>
                      <a:pt x="4" y="3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2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lnTo>
                      <a:pt x="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7" name="Freeform 91"/>
              <p:cNvSpPr/>
              <p:nvPr/>
            </p:nvSpPr>
            <p:spPr bwMode="auto">
              <a:xfrm>
                <a:off x="4951" y="2907"/>
                <a:ext cx="13" cy="7"/>
              </a:xfrm>
              <a:custGeom>
                <a:avLst/>
                <a:gdLst>
                  <a:gd name="T0" fmla="*/ 6 w 6"/>
                  <a:gd name="T1" fmla="*/ 0 h 3"/>
                  <a:gd name="T2" fmla="*/ 6 w 6"/>
                  <a:gd name="T3" fmla="*/ 0 h 3"/>
                  <a:gd name="T4" fmla="*/ 3 w 6"/>
                  <a:gd name="T5" fmla="*/ 3 h 3"/>
                  <a:gd name="T6" fmla="*/ 3 w 6"/>
                  <a:gd name="T7" fmla="*/ 3 h 3"/>
                  <a:gd name="T8" fmla="*/ 0 w 6"/>
                  <a:gd name="T9" fmla="*/ 1 h 3"/>
                  <a:gd name="T10" fmla="*/ 1 w 6"/>
                  <a:gd name="T11" fmla="*/ 0 h 3"/>
                  <a:gd name="T12" fmla="*/ 1 w 6"/>
                  <a:gd name="T13" fmla="*/ 0 h 3"/>
                  <a:gd name="T14" fmla="*/ 3 w 6"/>
                  <a:gd name="T15" fmla="*/ 0 h 3"/>
                  <a:gd name="T16" fmla="*/ 3 w 6"/>
                  <a:gd name="T17" fmla="*/ 0 h 3"/>
                  <a:gd name="T18" fmla="*/ 6 w 6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8" name="Freeform 92"/>
              <p:cNvSpPr/>
              <p:nvPr/>
            </p:nvSpPr>
            <p:spPr bwMode="auto">
              <a:xfrm>
                <a:off x="5057" y="3395"/>
                <a:ext cx="4" cy="7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1 h 3"/>
                  <a:gd name="T4" fmla="*/ 1 w 2"/>
                  <a:gd name="T5" fmla="*/ 0 h 3"/>
                  <a:gd name="T6" fmla="*/ 2 w 2"/>
                  <a:gd name="T7" fmla="*/ 2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29" name="Freeform 93"/>
              <p:cNvSpPr/>
              <p:nvPr/>
            </p:nvSpPr>
            <p:spPr bwMode="auto">
              <a:xfrm>
                <a:off x="4478" y="3875"/>
                <a:ext cx="6" cy="4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0 w 3"/>
                  <a:gd name="T5" fmla="*/ 0 h 2"/>
                  <a:gd name="T6" fmla="*/ 0 w 3"/>
                  <a:gd name="T7" fmla="*/ 1 h 2"/>
                  <a:gd name="T8" fmla="*/ 3 w 3"/>
                  <a:gd name="T9" fmla="*/ 2 h 2"/>
                  <a:gd name="T10" fmla="*/ 3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0" name="Freeform 94"/>
              <p:cNvSpPr/>
              <p:nvPr/>
            </p:nvSpPr>
            <p:spPr bwMode="auto">
              <a:xfrm>
                <a:off x="4627" y="3856"/>
                <a:ext cx="8" cy="8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1 w 4"/>
                  <a:gd name="T5" fmla="*/ 4 h 4"/>
                  <a:gd name="T6" fmla="*/ 2 w 4"/>
                  <a:gd name="T7" fmla="*/ 4 h 4"/>
                  <a:gd name="T8" fmla="*/ 0 w 4"/>
                  <a:gd name="T9" fmla="*/ 3 h 4"/>
                  <a:gd name="T10" fmla="*/ 1 w 4"/>
                  <a:gd name="T11" fmla="*/ 1 h 4"/>
                  <a:gd name="T12" fmla="*/ 3 w 4"/>
                  <a:gd name="T13" fmla="*/ 1 h 4"/>
                  <a:gd name="T14" fmla="*/ 2 w 4"/>
                  <a:gd name="T15" fmla="*/ 1 h 4"/>
                  <a:gd name="T16" fmla="*/ 4 w 4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1" name="Freeform 95"/>
              <p:cNvSpPr/>
              <p:nvPr/>
            </p:nvSpPr>
            <p:spPr bwMode="auto">
              <a:xfrm>
                <a:off x="4493" y="320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2" name="Freeform 96"/>
              <p:cNvSpPr/>
              <p:nvPr/>
            </p:nvSpPr>
            <p:spPr bwMode="auto">
              <a:xfrm>
                <a:off x="4629" y="3860"/>
                <a:ext cx="6" cy="4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3" name="Freeform 97"/>
              <p:cNvSpPr/>
              <p:nvPr/>
            </p:nvSpPr>
            <p:spPr bwMode="auto">
              <a:xfrm>
                <a:off x="4951" y="2901"/>
                <a:ext cx="6" cy="9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0 h 4"/>
                  <a:gd name="T4" fmla="*/ 1 w 3"/>
                  <a:gd name="T5" fmla="*/ 3 h 4"/>
                  <a:gd name="T6" fmla="*/ 1 w 3"/>
                  <a:gd name="T7" fmla="*/ 3 h 4"/>
                  <a:gd name="T8" fmla="*/ 0 w 3"/>
                  <a:gd name="T9" fmla="*/ 4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4" name="Freeform 98"/>
              <p:cNvSpPr/>
              <p:nvPr/>
            </p:nvSpPr>
            <p:spPr bwMode="auto">
              <a:xfrm>
                <a:off x="4582" y="290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5" name="Freeform 99"/>
              <p:cNvSpPr/>
              <p:nvPr/>
            </p:nvSpPr>
            <p:spPr bwMode="auto">
              <a:xfrm>
                <a:off x="4190" y="36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1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6" name="Freeform 100"/>
              <p:cNvSpPr/>
              <p:nvPr/>
            </p:nvSpPr>
            <p:spPr bwMode="auto">
              <a:xfrm>
                <a:off x="5040" y="338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7" name="Freeform 101"/>
              <p:cNvSpPr/>
              <p:nvPr/>
            </p:nvSpPr>
            <p:spPr bwMode="auto">
              <a:xfrm flipH="1">
                <a:off x="5382" y="349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8" name="Oval 102"/>
              <p:cNvSpPr>
                <a:spLocks noChangeArrowheads="1"/>
              </p:cNvSpPr>
              <p:nvPr/>
            </p:nvSpPr>
            <p:spPr bwMode="auto">
              <a:xfrm>
                <a:off x="5121" y="2954"/>
                <a:ext cx="1" cy="1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39" name="Freeform 103"/>
              <p:cNvSpPr/>
              <p:nvPr/>
            </p:nvSpPr>
            <p:spPr bwMode="auto">
              <a:xfrm>
                <a:off x="4107" y="3610"/>
                <a:ext cx="6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0" name="Freeform 104"/>
              <p:cNvSpPr/>
              <p:nvPr/>
            </p:nvSpPr>
            <p:spPr bwMode="auto">
              <a:xfrm>
                <a:off x="4627" y="3860"/>
                <a:ext cx="4" cy="4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1" name="Freeform 105"/>
              <p:cNvSpPr/>
              <p:nvPr/>
            </p:nvSpPr>
            <p:spPr bwMode="auto">
              <a:xfrm flipH="1">
                <a:off x="5263" y="3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2" name="Freeform 106"/>
              <p:cNvSpPr/>
              <p:nvPr/>
            </p:nvSpPr>
            <p:spPr bwMode="auto">
              <a:xfrm>
                <a:off x="4190" y="36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3" name="Freeform 107"/>
              <p:cNvSpPr/>
              <p:nvPr/>
            </p:nvSpPr>
            <p:spPr bwMode="auto">
              <a:xfrm>
                <a:off x="5059" y="3395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4" name="Rectangle 108"/>
              <p:cNvSpPr>
                <a:spLocks noChangeArrowheads="1"/>
              </p:cNvSpPr>
              <p:nvPr/>
            </p:nvSpPr>
            <p:spPr bwMode="auto">
              <a:xfrm>
                <a:off x="5046" y="3279"/>
                <a:ext cx="1" cy="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5" name="Freeform 109"/>
              <p:cNvSpPr/>
              <p:nvPr/>
            </p:nvSpPr>
            <p:spPr bwMode="auto">
              <a:xfrm>
                <a:off x="5123" y="295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6" name="Freeform 110"/>
              <p:cNvSpPr/>
              <p:nvPr/>
            </p:nvSpPr>
            <p:spPr bwMode="auto">
              <a:xfrm flipH="1">
                <a:off x="4185" y="364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7" name="Freeform 111"/>
              <p:cNvSpPr/>
              <p:nvPr/>
            </p:nvSpPr>
            <p:spPr bwMode="auto">
              <a:xfrm flipH="1">
                <a:off x="5004" y="28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8" name="Freeform 112"/>
              <p:cNvSpPr/>
              <p:nvPr/>
            </p:nvSpPr>
            <p:spPr bwMode="auto">
              <a:xfrm>
                <a:off x="5072" y="34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49" name="Freeform 113"/>
              <p:cNvSpPr/>
              <p:nvPr/>
            </p:nvSpPr>
            <p:spPr bwMode="auto">
              <a:xfrm flipH="1">
                <a:off x="4533" y="28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0" name="Freeform 114"/>
              <p:cNvSpPr/>
              <p:nvPr/>
            </p:nvSpPr>
            <p:spPr bwMode="auto">
              <a:xfrm flipH="1">
                <a:off x="4236" y="34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1" name="Freeform 115"/>
              <p:cNvSpPr/>
              <p:nvPr/>
            </p:nvSpPr>
            <p:spPr bwMode="auto">
              <a:xfrm flipH="1">
                <a:off x="4315" y="32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2" name="Freeform 116"/>
              <p:cNvSpPr/>
              <p:nvPr/>
            </p:nvSpPr>
            <p:spPr bwMode="auto">
              <a:xfrm>
                <a:off x="4064" y="3756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3" name="Freeform 117"/>
              <p:cNvSpPr/>
              <p:nvPr/>
            </p:nvSpPr>
            <p:spPr bwMode="auto">
              <a:xfrm>
                <a:off x="5165" y="306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4" name="Freeform 118"/>
              <p:cNvSpPr/>
              <p:nvPr/>
            </p:nvSpPr>
            <p:spPr bwMode="auto">
              <a:xfrm>
                <a:off x="4281" y="351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5" name="Freeform 119"/>
              <p:cNvSpPr/>
              <p:nvPr/>
            </p:nvSpPr>
            <p:spPr bwMode="auto">
              <a:xfrm flipH="1">
                <a:off x="4281" y="351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6" name="Freeform 120"/>
              <p:cNvSpPr/>
              <p:nvPr/>
            </p:nvSpPr>
            <p:spPr bwMode="auto">
              <a:xfrm flipH="1">
                <a:off x="4283" y="351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0 h 1"/>
                  <a:gd name="T5" fmla="*/ 1 h 1"/>
                  <a:gd name="T6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7" name="Freeform 121"/>
              <p:cNvSpPr/>
              <p:nvPr/>
            </p:nvSpPr>
            <p:spPr bwMode="auto">
              <a:xfrm>
                <a:off x="4281" y="351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8" name="Freeform 122"/>
              <p:cNvSpPr/>
              <p:nvPr/>
            </p:nvSpPr>
            <p:spPr bwMode="auto">
              <a:xfrm flipH="1">
                <a:off x="4442" y="298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59" name="Freeform 123"/>
              <p:cNvSpPr/>
              <p:nvPr/>
            </p:nvSpPr>
            <p:spPr bwMode="auto">
              <a:xfrm>
                <a:off x="5074" y="2924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0" name="Freeform 124"/>
              <p:cNvSpPr/>
              <p:nvPr/>
            </p:nvSpPr>
            <p:spPr bwMode="auto">
              <a:xfrm flipH="1">
                <a:off x="5076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1" name="Freeform 125"/>
              <p:cNvSpPr/>
              <p:nvPr/>
            </p:nvSpPr>
            <p:spPr bwMode="auto">
              <a:xfrm>
                <a:off x="4951" y="2907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2" name="Freeform 126"/>
              <p:cNvSpPr/>
              <p:nvPr/>
            </p:nvSpPr>
            <p:spPr bwMode="auto">
              <a:xfrm flipH="1">
                <a:off x="4580" y="29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3" name="Freeform 127"/>
              <p:cNvSpPr/>
              <p:nvPr/>
            </p:nvSpPr>
            <p:spPr bwMode="auto">
              <a:xfrm flipH="1">
                <a:off x="5010" y="28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4" name="Freeform 128"/>
              <p:cNvSpPr/>
              <p:nvPr/>
            </p:nvSpPr>
            <p:spPr bwMode="auto">
              <a:xfrm flipH="1">
                <a:off x="4527" y="28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5" name="Freeform 129"/>
              <p:cNvSpPr/>
              <p:nvPr/>
            </p:nvSpPr>
            <p:spPr bwMode="auto">
              <a:xfrm flipH="1">
                <a:off x="4105" y="361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6" name="Freeform 130"/>
              <p:cNvSpPr/>
              <p:nvPr/>
            </p:nvSpPr>
            <p:spPr bwMode="auto">
              <a:xfrm flipH="1">
                <a:off x="4957" y="29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7" name="Freeform 131"/>
              <p:cNvSpPr/>
              <p:nvPr/>
            </p:nvSpPr>
            <p:spPr bwMode="auto">
              <a:xfrm>
                <a:off x="4631" y="3856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8" name="Freeform 132"/>
              <p:cNvSpPr/>
              <p:nvPr/>
            </p:nvSpPr>
            <p:spPr bwMode="auto">
              <a:xfrm>
                <a:off x="4629" y="3858"/>
                <a:ext cx="4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69" name="Freeform 133"/>
              <p:cNvSpPr/>
              <p:nvPr/>
            </p:nvSpPr>
            <p:spPr bwMode="auto">
              <a:xfrm flipH="1">
                <a:off x="4478" y="3875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0" name="Freeform 134"/>
              <p:cNvSpPr/>
              <p:nvPr/>
            </p:nvSpPr>
            <p:spPr bwMode="auto">
              <a:xfrm flipH="1">
                <a:off x="4484" y="387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1" name="Freeform 135"/>
              <p:cNvSpPr/>
              <p:nvPr/>
            </p:nvSpPr>
            <p:spPr bwMode="auto">
              <a:xfrm flipH="1">
                <a:off x="4510" y="31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2" name="Freeform 136"/>
              <p:cNvSpPr/>
              <p:nvPr/>
            </p:nvSpPr>
            <p:spPr bwMode="auto">
              <a:xfrm flipH="1">
                <a:off x="5116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3" name="Freeform 137"/>
              <p:cNvSpPr/>
              <p:nvPr/>
            </p:nvSpPr>
            <p:spPr bwMode="auto">
              <a:xfrm flipH="1">
                <a:off x="5267" y="335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4" name="Freeform 138"/>
              <p:cNvSpPr/>
              <p:nvPr/>
            </p:nvSpPr>
            <p:spPr bwMode="auto">
              <a:xfrm flipH="1">
                <a:off x="5015" y="31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5" name="Freeform 139"/>
              <p:cNvSpPr/>
              <p:nvPr/>
            </p:nvSpPr>
            <p:spPr bwMode="auto">
              <a:xfrm>
                <a:off x="4803" y="2352"/>
                <a:ext cx="27" cy="44"/>
              </a:xfrm>
              <a:custGeom>
                <a:avLst/>
                <a:gdLst>
                  <a:gd name="T0" fmla="*/ 6 w 13"/>
                  <a:gd name="T1" fmla="*/ 20 h 21"/>
                  <a:gd name="T2" fmla="*/ 5 w 13"/>
                  <a:gd name="T3" fmla="*/ 21 h 21"/>
                  <a:gd name="T4" fmla="*/ 4 w 13"/>
                  <a:gd name="T5" fmla="*/ 21 h 21"/>
                  <a:gd name="T6" fmla="*/ 0 w 13"/>
                  <a:gd name="T7" fmla="*/ 19 h 21"/>
                  <a:gd name="T8" fmla="*/ 7 w 13"/>
                  <a:gd name="T9" fmla="*/ 0 h 21"/>
                  <a:gd name="T10" fmla="*/ 10 w 13"/>
                  <a:gd name="T11" fmla="*/ 14 h 21"/>
                  <a:gd name="T12" fmla="*/ 6 w 13"/>
                  <a:gd name="T13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1">
                    <a:moveTo>
                      <a:pt x="6" y="20"/>
                    </a:moveTo>
                    <a:cubicBezTo>
                      <a:pt x="6" y="20"/>
                      <a:pt x="6" y="20"/>
                      <a:pt x="5" y="21"/>
                    </a:cubicBezTo>
                    <a:cubicBezTo>
                      <a:pt x="5" y="21"/>
                      <a:pt x="4" y="21"/>
                      <a:pt x="4" y="21"/>
                    </a:cubicBezTo>
                    <a:cubicBezTo>
                      <a:pt x="3" y="21"/>
                      <a:pt x="1" y="20"/>
                      <a:pt x="0" y="19"/>
                    </a:cubicBezTo>
                    <a:cubicBezTo>
                      <a:pt x="2" y="13"/>
                      <a:pt x="4" y="6"/>
                      <a:pt x="7" y="0"/>
                    </a:cubicBezTo>
                    <a:cubicBezTo>
                      <a:pt x="12" y="6"/>
                      <a:pt x="13" y="9"/>
                      <a:pt x="10" y="14"/>
                    </a:cubicBezTo>
                    <a:cubicBezTo>
                      <a:pt x="9" y="16"/>
                      <a:pt x="7" y="18"/>
                      <a:pt x="6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6" name="Freeform 140"/>
              <p:cNvSpPr/>
              <p:nvPr/>
            </p:nvSpPr>
            <p:spPr bwMode="auto">
              <a:xfrm>
                <a:off x="4584" y="3425"/>
                <a:ext cx="36" cy="25"/>
              </a:xfrm>
              <a:custGeom>
                <a:avLst/>
                <a:gdLst>
                  <a:gd name="T0" fmla="*/ 0 w 17"/>
                  <a:gd name="T1" fmla="*/ 6 h 12"/>
                  <a:gd name="T2" fmla="*/ 13 w 17"/>
                  <a:gd name="T3" fmla="*/ 0 h 12"/>
                  <a:gd name="T4" fmla="*/ 17 w 17"/>
                  <a:gd name="T5" fmla="*/ 1 h 12"/>
                  <a:gd name="T6" fmla="*/ 14 w 17"/>
                  <a:gd name="T7" fmla="*/ 3 h 12"/>
                  <a:gd name="T8" fmla="*/ 12 w 17"/>
                  <a:gd name="T9" fmla="*/ 4 h 12"/>
                  <a:gd name="T10" fmla="*/ 0 w 17"/>
                  <a:gd name="T11" fmla="*/ 7 h 12"/>
                  <a:gd name="T12" fmla="*/ 0 w 17"/>
                  <a:gd name="T13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2">
                    <a:moveTo>
                      <a:pt x="0" y="6"/>
                    </a:moveTo>
                    <a:cubicBezTo>
                      <a:pt x="5" y="4"/>
                      <a:pt x="9" y="2"/>
                      <a:pt x="13" y="0"/>
                    </a:cubicBezTo>
                    <a:cubicBezTo>
                      <a:pt x="14" y="0"/>
                      <a:pt x="15" y="0"/>
                      <a:pt x="17" y="1"/>
                    </a:cubicBezTo>
                    <a:cubicBezTo>
                      <a:pt x="16" y="1"/>
                      <a:pt x="15" y="2"/>
                      <a:pt x="14" y="3"/>
                    </a:cubicBezTo>
                    <a:cubicBezTo>
                      <a:pt x="14" y="3"/>
                      <a:pt x="12" y="4"/>
                      <a:pt x="12" y="4"/>
                    </a:cubicBezTo>
                    <a:cubicBezTo>
                      <a:pt x="9" y="12"/>
                      <a:pt x="4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7" name="Freeform 141"/>
              <p:cNvSpPr/>
              <p:nvPr/>
            </p:nvSpPr>
            <p:spPr bwMode="auto">
              <a:xfrm>
                <a:off x="4576" y="3196"/>
                <a:ext cx="12" cy="30"/>
              </a:xfrm>
              <a:custGeom>
                <a:avLst/>
                <a:gdLst>
                  <a:gd name="T0" fmla="*/ 3 w 6"/>
                  <a:gd name="T1" fmla="*/ 14 h 14"/>
                  <a:gd name="T2" fmla="*/ 1 w 6"/>
                  <a:gd name="T3" fmla="*/ 14 h 14"/>
                  <a:gd name="T4" fmla="*/ 2 w 6"/>
                  <a:gd name="T5" fmla="*/ 0 h 14"/>
                  <a:gd name="T6" fmla="*/ 4 w 6"/>
                  <a:gd name="T7" fmla="*/ 12 h 14"/>
                  <a:gd name="T8" fmla="*/ 3 w 6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3" y="14"/>
                    </a:moveTo>
                    <a:cubicBezTo>
                      <a:pt x="3" y="14"/>
                      <a:pt x="1" y="14"/>
                      <a:pt x="1" y="14"/>
                    </a:cubicBezTo>
                    <a:cubicBezTo>
                      <a:pt x="0" y="12"/>
                      <a:pt x="0" y="4"/>
                      <a:pt x="2" y="0"/>
                    </a:cubicBezTo>
                    <a:cubicBezTo>
                      <a:pt x="3" y="5"/>
                      <a:pt x="6" y="8"/>
                      <a:pt x="4" y="12"/>
                    </a:cubicBezTo>
                    <a:cubicBezTo>
                      <a:pt x="4" y="13"/>
                      <a:pt x="4" y="14"/>
                      <a:pt x="3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8" name="Freeform 142"/>
              <p:cNvSpPr/>
              <p:nvPr/>
            </p:nvSpPr>
            <p:spPr bwMode="auto">
              <a:xfrm>
                <a:off x="4917" y="3346"/>
                <a:ext cx="30" cy="20"/>
              </a:xfrm>
              <a:custGeom>
                <a:avLst/>
                <a:gdLst>
                  <a:gd name="T0" fmla="*/ 6 w 14"/>
                  <a:gd name="T1" fmla="*/ 9 h 9"/>
                  <a:gd name="T2" fmla="*/ 1 w 14"/>
                  <a:gd name="T3" fmla="*/ 9 h 9"/>
                  <a:gd name="T4" fmla="*/ 0 w 14"/>
                  <a:gd name="T5" fmla="*/ 7 h 9"/>
                  <a:gd name="T6" fmla="*/ 13 w 14"/>
                  <a:gd name="T7" fmla="*/ 0 h 9"/>
                  <a:gd name="T8" fmla="*/ 14 w 14"/>
                  <a:gd name="T9" fmla="*/ 1 h 9"/>
                  <a:gd name="T10" fmla="*/ 10 w 14"/>
                  <a:gd name="T11" fmla="*/ 5 h 9"/>
                  <a:gd name="T12" fmla="*/ 6 w 14"/>
                  <a:gd name="T13" fmla="*/ 9 h 9"/>
                  <a:gd name="T14" fmla="*/ 6 w 14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9">
                    <a:moveTo>
                      <a:pt x="6" y="9"/>
                    </a:moveTo>
                    <a:cubicBezTo>
                      <a:pt x="4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4" y="5"/>
                      <a:pt x="9" y="3"/>
                      <a:pt x="13" y="0"/>
                    </a:cubicBezTo>
                    <a:cubicBezTo>
                      <a:pt x="13" y="1"/>
                      <a:pt x="13" y="1"/>
                      <a:pt x="14" y="1"/>
                    </a:cubicBezTo>
                    <a:cubicBezTo>
                      <a:pt x="12" y="2"/>
                      <a:pt x="11" y="4"/>
                      <a:pt x="10" y="5"/>
                    </a:cubicBezTo>
                    <a:cubicBezTo>
                      <a:pt x="7" y="5"/>
                      <a:pt x="6" y="7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79" name="Freeform 143"/>
              <p:cNvSpPr/>
              <p:nvPr/>
            </p:nvSpPr>
            <p:spPr bwMode="auto">
              <a:xfrm>
                <a:off x="4631" y="3444"/>
                <a:ext cx="17" cy="17"/>
              </a:xfrm>
              <a:custGeom>
                <a:avLst/>
                <a:gdLst>
                  <a:gd name="T0" fmla="*/ 0 w 8"/>
                  <a:gd name="T1" fmla="*/ 1 h 8"/>
                  <a:gd name="T2" fmla="*/ 7 w 8"/>
                  <a:gd name="T3" fmla="*/ 6 h 8"/>
                  <a:gd name="T4" fmla="*/ 5 w 8"/>
                  <a:gd name="T5" fmla="*/ 7 h 8"/>
                  <a:gd name="T6" fmla="*/ 0 w 8"/>
                  <a:gd name="T7" fmla="*/ 1 h 8"/>
                  <a:gd name="T8" fmla="*/ 0 w 8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3" y="0"/>
                      <a:pt x="8" y="3"/>
                      <a:pt x="7" y="6"/>
                    </a:cubicBezTo>
                    <a:cubicBezTo>
                      <a:pt x="7" y="6"/>
                      <a:pt x="5" y="8"/>
                      <a:pt x="5" y="7"/>
                    </a:cubicBezTo>
                    <a:cubicBezTo>
                      <a:pt x="3" y="6"/>
                      <a:pt x="2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0" name="Freeform 144"/>
              <p:cNvSpPr/>
              <p:nvPr/>
            </p:nvSpPr>
            <p:spPr bwMode="auto">
              <a:xfrm>
                <a:off x="4921" y="3597"/>
                <a:ext cx="9" cy="27"/>
              </a:xfrm>
              <a:custGeom>
                <a:avLst/>
                <a:gdLst>
                  <a:gd name="T0" fmla="*/ 4 w 4"/>
                  <a:gd name="T1" fmla="*/ 13 h 13"/>
                  <a:gd name="T2" fmla="*/ 0 w 4"/>
                  <a:gd name="T3" fmla="*/ 8 h 13"/>
                  <a:gd name="T4" fmla="*/ 1 w 4"/>
                  <a:gd name="T5" fmla="*/ 0 h 13"/>
                  <a:gd name="T6" fmla="*/ 1 w 4"/>
                  <a:gd name="T7" fmla="*/ 1 h 13"/>
                  <a:gd name="T8" fmla="*/ 4 w 4"/>
                  <a:gd name="T9" fmla="*/ 1 h 13"/>
                  <a:gd name="T10" fmla="*/ 4 w 4"/>
                  <a:gd name="T11" fmla="*/ 1 h 13"/>
                  <a:gd name="T12" fmla="*/ 4 w 4"/>
                  <a:gd name="T13" fmla="*/ 1 h 13"/>
                  <a:gd name="T14" fmla="*/ 4 w 4"/>
                  <a:gd name="T15" fmla="*/ 1 h 13"/>
                  <a:gd name="T16" fmla="*/ 4 w 4"/>
                  <a:gd name="T17" fmla="*/ 13 h 13"/>
                  <a:gd name="T18" fmla="*/ 4 w 4"/>
                  <a:gd name="T1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13">
                    <a:moveTo>
                      <a:pt x="4" y="13"/>
                    </a:moveTo>
                    <a:cubicBezTo>
                      <a:pt x="1" y="13"/>
                      <a:pt x="0" y="11"/>
                      <a:pt x="0" y="8"/>
                    </a:cubicBezTo>
                    <a:cubicBezTo>
                      <a:pt x="1" y="5"/>
                      <a:pt x="1" y="3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5"/>
                      <a:pt x="4" y="9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1" name="Freeform 145"/>
              <p:cNvSpPr/>
              <p:nvPr/>
            </p:nvSpPr>
            <p:spPr bwMode="auto">
              <a:xfrm>
                <a:off x="4569" y="3495"/>
                <a:ext cx="15" cy="23"/>
              </a:xfrm>
              <a:custGeom>
                <a:avLst/>
                <a:gdLst>
                  <a:gd name="T0" fmla="*/ 0 w 7"/>
                  <a:gd name="T1" fmla="*/ 3 h 11"/>
                  <a:gd name="T2" fmla="*/ 0 w 7"/>
                  <a:gd name="T3" fmla="*/ 0 h 11"/>
                  <a:gd name="T4" fmla="*/ 4 w 7"/>
                  <a:gd name="T5" fmla="*/ 11 h 11"/>
                  <a:gd name="T6" fmla="*/ 0 w 7"/>
                  <a:gd name="T7" fmla="*/ 2 h 11"/>
                  <a:gd name="T8" fmla="*/ 0 w 7"/>
                  <a:gd name="T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0" y="2"/>
                      <a:pt x="0" y="2"/>
                      <a:pt x="0" y="0"/>
                    </a:cubicBezTo>
                    <a:cubicBezTo>
                      <a:pt x="3" y="4"/>
                      <a:pt x="7" y="6"/>
                      <a:pt x="4" y="11"/>
                    </a:cubicBezTo>
                    <a:cubicBezTo>
                      <a:pt x="0" y="9"/>
                      <a:pt x="0" y="6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2" name="Freeform 146"/>
              <p:cNvSpPr/>
              <p:nvPr/>
            </p:nvSpPr>
            <p:spPr bwMode="auto">
              <a:xfrm>
                <a:off x="4397" y="3684"/>
                <a:ext cx="15" cy="10"/>
              </a:xfrm>
              <a:custGeom>
                <a:avLst/>
                <a:gdLst>
                  <a:gd name="T0" fmla="*/ 1 w 7"/>
                  <a:gd name="T1" fmla="*/ 5 h 5"/>
                  <a:gd name="T2" fmla="*/ 3 w 7"/>
                  <a:gd name="T3" fmla="*/ 0 h 5"/>
                  <a:gd name="T4" fmla="*/ 7 w 7"/>
                  <a:gd name="T5" fmla="*/ 3 h 5"/>
                  <a:gd name="T6" fmla="*/ 1 w 7"/>
                  <a:gd name="T7" fmla="*/ 5 h 5"/>
                  <a:gd name="T8" fmla="*/ 1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2"/>
                      <a:pt x="0" y="0"/>
                      <a:pt x="3" y="0"/>
                    </a:cubicBezTo>
                    <a:cubicBezTo>
                      <a:pt x="4" y="0"/>
                      <a:pt x="6" y="2"/>
                      <a:pt x="7" y="3"/>
                    </a:cubicBezTo>
                    <a:cubicBezTo>
                      <a:pt x="5" y="4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3" name="Freeform 147"/>
              <p:cNvSpPr/>
              <p:nvPr/>
            </p:nvSpPr>
            <p:spPr bwMode="auto">
              <a:xfrm>
                <a:off x="4943" y="3544"/>
                <a:ext cx="17" cy="19"/>
              </a:xfrm>
              <a:custGeom>
                <a:avLst/>
                <a:gdLst>
                  <a:gd name="T0" fmla="*/ 5 w 8"/>
                  <a:gd name="T1" fmla="*/ 7 h 9"/>
                  <a:gd name="T2" fmla="*/ 2 w 8"/>
                  <a:gd name="T3" fmla="*/ 5 h 9"/>
                  <a:gd name="T4" fmla="*/ 6 w 8"/>
                  <a:gd name="T5" fmla="*/ 1 h 9"/>
                  <a:gd name="T6" fmla="*/ 8 w 8"/>
                  <a:gd name="T7" fmla="*/ 2 h 9"/>
                  <a:gd name="T8" fmla="*/ 5 w 8"/>
                  <a:gd name="T9" fmla="*/ 7 h 9"/>
                  <a:gd name="T10" fmla="*/ 5 w 8"/>
                  <a:gd name="T1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5" y="7"/>
                    </a:moveTo>
                    <a:cubicBezTo>
                      <a:pt x="3" y="9"/>
                      <a:pt x="2" y="8"/>
                      <a:pt x="2" y="5"/>
                    </a:cubicBezTo>
                    <a:cubicBezTo>
                      <a:pt x="0" y="0"/>
                      <a:pt x="5" y="2"/>
                      <a:pt x="6" y="1"/>
                    </a:cubicBezTo>
                    <a:cubicBezTo>
                      <a:pt x="7" y="1"/>
                      <a:pt x="7" y="1"/>
                      <a:pt x="8" y="2"/>
                    </a:cubicBezTo>
                    <a:cubicBezTo>
                      <a:pt x="7" y="3"/>
                      <a:pt x="6" y="5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4" name="Freeform 148"/>
              <p:cNvSpPr/>
              <p:nvPr/>
            </p:nvSpPr>
            <p:spPr bwMode="auto">
              <a:xfrm>
                <a:off x="4654" y="3472"/>
                <a:ext cx="17" cy="21"/>
              </a:xfrm>
              <a:custGeom>
                <a:avLst/>
                <a:gdLst>
                  <a:gd name="T0" fmla="*/ 6 w 8"/>
                  <a:gd name="T1" fmla="*/ 1 h 10"/>
                  <a:gd name="T2" fmla="*/ 4 w 8"/>
                  <a:gd name="T3" fmla="*/ 10 h 10"/>
                  <a:gd name="T4" fmla="*/ 5 w 8"/>
                  <a:gd name="T5" fmla="*/ 0 h 10"/>
                  <a:gd name="T6" fmla="*/ 6 w 8"/>
                  <a:gd name="T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6" y="1"/>
                    </a:moveTo>
                    <a:cubicBezTo>
                      <a:pt x="6" y="4"/>
                      <a:pt x="8" y="8"/>
                      <a:pt x="4" y="10"/>
                    </a:cubicBezTo>
                    <a:cubicBezTo>
                      <a:pt x="4" y="6"/>
                      <a:pt x="0" y="3"/>
                      <a:pt x="5" y="0"/>
                    </a:cubicBezTo>
                    <a:cubicBezTo>
                      <a:pt x="5" y="0"/>
                      <a:pt x="6" y="1"/>
                      <a:pt x="6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5" name="Freeform 149"/>
              <p:cNvSpPr/>
              <p:nvPr/>
            </p:nvSpPr>
            <p:spPr bwMode="auto">
              <a:xfrm>
                <a:off x="4374" y="3711"/>
                <a:ext cx="15" cy="11"/>
              </a:xfrm>
              <a:custGeom>
                <a:avLst/>
                <a:gdLst>
                  <a:gd name="T0" fmla="*/ 7 w 7"/>
                  <a:gd name="T1" fmla="*/ 1 h 5"/>
                  <a:gd name="T2" fmla="*/ 4 w 7"/>
                  <a:gd name="T3" fmla="*/ 4 h 5"/>
                  <a:gd name="T4" fmla="*/ 0 w 7"/>
                  <a:gd name="T5" fmla="*/ 3 h 5"/>
                  <a:gd name="T6" fmla="*/ 0 w 7"/>
                  <a:gd name="T7" fmla="*/ 1 h 5"/>
                  <a:gd name="T8" fmla="*/ 4 w 7"/>
                  <a:gd name="T9" fmla="*/ 0 h 5"/>
                  <a:gd name="T10" fmla="*/ 7 w 7"/>
                  <a:gd name="T11" fmla="*/ 1 h 5"/>
                  <a:gd name="T12" fmla="*/ 7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6" name="Freeform 150"/>
              <p:cNvSpPr/>
              <p:nvPr/>
            </p:nvSpPr>
            <p:spPr bwMode="auto">
              <a:xfrm>
                <a:off x="4932" y="3811"/>
                <a:ext cx="8" cy="23"/>
              </a:xfrm>
              <a:custGeom>
                <a:avLst/>
                <a:gdLst>
                  <a:gd name="T0" fmla="*/ 0 w 4"/>
                  <a:gd name="T1" fmla="*/ 11 h 11"/>
                  <a:gd name="T2" fmla="*/ 1 w 4"/>
                  <a:gd name="T3" fmla="*/ 0 h 11"/>
                  <a:gd name="T4" fmla="*/ 3 w 4"/>
                  <a:gd name="T5" fmla="*/ 7 h 11"/>
                  <a:gd name="T6" fmla="*/ 0 w 4"/>
                  <a:gd name="T7" fmla="*/ 11 h 11"/>
                  <a:gd name="T8" fmla="*/ 0 w 4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0" y="8"/>
                      <a:pt x="1" y="4"/>
                      <a:pt x="1" y="0"/>
                    </a:cubicBezTo>
                    <a:cubicBezTo>
                      <a:pt x="4" y="1"/>
                      <a:pt x="3" y="4"/>
                      <a:pt x="3" y="7"/>
                    </a:cubicBezTo>
                    <a:cubicBezTo>
                      <a:pt x="4" y="9"/>
                      <a:pt x="3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7" name="Freeform 151"/>
              <p:cNvSpPr/>
              <p:nvPr/>
            </p:nvSpPr>
            <p:spPr bwMode="auto">
              <a:xfrm>
                <a:off x="4697" y="3711"/>
                <a:ext cx="14" cy="11"/>
              </a:xfrm>
              <a:custGeom>
                <a:avLst/>
                <a:gdLst>
                  <a:gd name="T0" fmla="*/ 7 w 7"/>
                  <a:gd name="T1" fmla="*/ 1 h 5"/>
                  <a:gd name="T2" fmla="*/ 4 w 7"/>
                  <a:gd name="T3" fmla="*/ 4 h 5"/>
                  <a:gd name="T4" fmla="*/ 1 w 7"/>
                  <a:gd name="T5" fmla="*/ 5 h 5"/>
                  <a:gd name="T6" fmla="*/ 0 w 7"/>
                  <a:gd name="T7" fmla="*/ 2 h 5"/>
                  <a:gd name="T8" fmla="*/ 2 w 7"/>
                  <a:gd name="T9" fmla="*/ 0 h 5"/>
                  <a:gd name="T10" fmla="*/ 7 w 7"/>
                  <a:gd name="T11" fmla="*/ 1 h 5"/>
                  <a:gd name="T12" fmla="*/ 7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cubicBezTo>
                      <a:pt x="6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8" name="Freeform 152"/>
              <p:cNvSpPr/>
              <p:nvPr/>
            </p:nvSpPr>
            <p:spPr bwMode="auto">
              <a:xfrm>
                <a:off x="4692" y="3351"/>
                <a:ext cx="15" cy="12"/>
              </a:xfrm>
              <a:custGeom>
                <a:avLst/>
                <a:gdLst>
                  <a:gd name="T0" fmla="*/ 4 w 7"/>
                  <a:gd name="T1" fmla="*/ 6 h 6"/>
                  <a:gd name="T2" fmla="*/ 1 w 7"/>
                  <a:gd name="T3" fmla="*/ 5 h 6"/>
                  <a:gd name="T4" fmla="*/ 1 w 7"/>
                  <a:gd name="T5" fmla="*/ 5 h 6"/>
                  <a:gd name="T6" fmla="*/ 7 w 7"/>
                  <a:gd name="T7" fmla="*/ 0 h 6"/>
                  <a:gd name="T8" fmla="*/ 3 w 7"/>
                  <a:gd name="T9" fmla="*/ 6 h 6"/>
                  <a:gd name="T10" fmla="*/ 4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1"/>
                      <a:pt x="3" y="0"/>
                      <a:pt x="7" y="0"/>
                    </a:cubicBezTo>
                    <a:cubicBezTo>
                      <a:pt x="6" y="2"/>
                      <a:pt x="4" y="4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89" name="Freeform 153"/>
              <p:cNvSpPr/>
              <p:nvPr/>
            </p:nvSpPr>
            <p:spPr bwMode="auto">
              <a:xfrm>
                <a:off x="4847" y="2954"/>
                <a:ext cx="13" cy="19"/>
              </a:xfrm>
              <a:custGeom>
                <a:avLst/>
                <a:gdLst>
                  <a:gd name="T0" fmla="*/ 0 w 6"/>
                  <a:gd name="T1" fmla="*/ 9 h 9"/>
                  <a:gd name="T2" fmla="*/ 2 w 6"/>
                  <a:gd name="T3" fmla="*/ 0 h 9"/>
                  <a:gd name="T4" fmla="*/ 6 w 6"/>
                  <a:gd name="T5" fmla="*/ 3 h 9"/>
                  <a:gd name="T6" fmla="*/ 6 w 6"/>
                  <a:gd name="T7" fmla="*/ 3 h 9"/>
                  <a:gd name="T8" fmla="*/ 0 w 6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0" y="9"/>
                    </a:moveTo>
                    <a:cubicBezTo>
                      <a:pt x="1" y="7"/>
                      <a:pt x="1" y="4"/>
                      <a:pt x="2" y="0"/>
                    </a:cubicBezTo>
                    <a:cubicBezTo>
                      <a:pt x="3" y="1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6"/>
                      <a:pt x="4" y="9"/>
                      <a:pt x="0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0" name="Freeform 154"/>
              <p:cNvSpPr/>
              <p:nvPr/>
            </p:nvSpPr>
            <p:spPr bwMode="auto">
              <a:xfrm>
                <a:off x="4652" y="3238"/>
                <a:ext cx="15" cy="13"/>
              </a:xfrm>
              <a:custGeom>
                <a:avLst/>
                <a:gdLst>
                  <a:gd name="T0" fmla="*/ 0 w 7"/>
                  <a:gd name="T1" fmla="*/ 5 h 6"/>
                  <a:gd name="T2" fmla="*/ 7 w 7"/>
                  <a:gd name="T3" fmla="*/ 1 h 6"/>
                  <a:gd name="T4" fmla="*/ 0 w 7"/>
                  <a:gd name="T5" fmla="*/ 4 h 6"/>
                  <a:gd name="T6" fmla="*/ 0 w 7"/>
                  <a:gd name="T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2" y="2"/>
                      <a:pt x="4" y="0"/>
                      <a:pt x="7" y="1"/>
                    </a:cubicBezTo>
                    <a:cubicBezTo>
                      <a:pt x="7" y="5"/>
                      <a:pt x="6" y="6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1" name="Freeform 155"/>
              <p:cNvSpPr/>
              <p:nvPr/>
            </p:nvSpPr>
            <p:spPr bwMode="auto">
              <a:xfrm>
                <a:off x="4976" y="3438"/>
                <a:ext cx="9" cy="15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0 h 7"/>
                  <a:gd name="T4" fmla="*/ 4 w 4"/>
                  <a:gd name="T5" fmla="*/ 2 h 7"/>
                  <a:gd name="T6" fmla="*/ 4 w 4"/>
                  <a:gd name="T7" fmla="*/ 7 h 7"/>
                  <a:gd name="T8" fmla="*/ 2 w 4"/>
                  <a:gd name="T9" fmla="*/ 7 h 7"/>
                  <a:gd name="T10" fmla="*/ 0 w 4"/>
                  <a:gd name="T11" fmla="*/ 3 h 7"/>
                  <a:gd name="T12" fmla="*/ 0 w 4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1"/>
                      <a:pt x="4" y="1"/>
                      <a:pt x="4" y="2"/>
                    </a:cubicBezTo>
                    <a:cubicBezTo>
                      <a:pt x="4" y="3"/>
                      <a:pt x="4" y="5"/>
                      <a:pt x="4" y="7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2" y="6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2" name="Freeform 156"/>
              <p:cNvSpPr/>
              <p:nvPr/>
            </p:nvSpPr>
            <p:spPr bwMode="auto">
              <a:xfrm>
                <a:off x="4794" y="2388"/>
                <a:ext cx="4" cy="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3" name="Freeform 157"/>
              <p:cNvSpPr/>
              <p:nvPr/>
            </p:nvSpPr>
            <p:spPr bwMode="auto">
              <a:xfrm flipH="1">
                <a:off x="459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4" name="Freeform 158"/>
              <p:cNvSpPr/>
              <p:nvPr/>
            </p:nvSpPr>
            <p:spPr bwMode="auto">
              <a:xfrm>
                <a:off x="4953" y="3412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5" name="Freeform 159"/>
              <p:cNvSpPr/>
              <p:nvPr/>
            </p:nvSpPr>
            <p:spPr bwMode="auto">
              <a:xfrm>
                <a:off x="4610" y="358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6" name="Freeform 160"/>
              <p:cNvSpPr/>
              <p:nvPr/>
            </p:nvSpPr>
            <p:spPr bwMode="auto">
              <a:xfrm flipH="1">
                <a:off x="5063" y="34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7" name="Freeform 161"/>
              <p:cNvSpPr/>
              <p:nvPr/>
            </p:nvSpPr>
            <p:spPr bwMode="auto">
              <a:xfrm flipH="1">
                <a:off x="5068" y="34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8" name="Freeform 162"/>
              <p:cNvSpPr/>
              <p:nvPr/>
            </p:nvSpPr>
            <p:spPr bwMode="auto">
              <a:xfrm flipH="1">
                <a:off x="4943" y="344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199" name="Freeform 163"/>
              <p:cNvSpPr/>
              <p:nvPr/>
            </p:nvSpPr>
            <p:spPr bwMode="auto">
              <a:xfrm flipH="1">
                <a:off x="4406" y="37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0" name="Freeform 164"/>
              <p:cNvSpPr/>
              <p:nvPr/>
            </p:nvSpPr>
            <p:spPr bwMode="auto">
              <a:xfrm>
                <a:off x="4440" y="29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1" name="Freeform 165"/>
              <p:cNvSpPr/>
              <p:nvPr/>
            </p:nvSpPr>
            <p:spPr bwMode="auto">
              <a:xfrm flipH="1">
                <a:off x="4376" y="35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2" name="Freeform 166"/>
              <p:cNvSpPr/>
              <p:nvPr/>
            </p:nvSpPr>
            <p:spPr bwMode="auto">
              <a:xfrm flipH="1">
                <a:off x="4881" y="35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3" name="Freeform 167"/>
              <p:cNvSpPr/>
              <p:nvPr/>
            </p:nvSpPr>
            <p:spPr bwMode="auto">
              <a:xfrm flipH="1">
                <a:off x="4754" y="27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4" name="Freeform 168"/>
              <p:cNvSpPr/>
              <p:nvPr/>
            </p:nvSpPr>
            <p:spPr bwMode="auto">
              <a:xfrm flipH="1">
                <a:off x="4073" y="37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5" name="Freeform 169"/>
              <p:cNvSpPr/>
              <p:nvPr/>
            </p:nvSpPr>
            <p:spPr bwMode="auto">
              <a:xfrm>
                <a:off x="4126" y="3665"/>
                <a:ext cx="13" cy="10"/>
              </a:xfrm>
              <a:custGeom>
                <a:avLst/>
                <a:gdLst>
                  <a:gd name="T0" fmla="*/ 0 w 6"/>
                  <a:gd name="T1" fmla="*/ 5 h 5"/>
                  <a:gd name="T2" fmla="*/ 6 w 6"/>
                  <a:gd name="T3" fmla="*/ 0 h 5"/>
                  <a:gd name="T4" fmla="*/ 4 w 6"/>
                  <a:gd name="T5" fmla="*/ 5 h 5"/>
                  <a:gd name="T6" fmla="*/ 0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2"/>
                      <a:pt x="1" y="0"/>
                      <a:pt x="6" y="0"/>
                    </a:cubicBezTo>
                    <a:cubicBezTo>
                      <a:pt x="5" y="2"/>
                      <a:pt x="4" y="4"/>
                      <a:pt x="4" y="5"/>
                    </a:cubicBezTo>
                    <a:cubicBezTo>
                      <a:pt x="2" y="5"/>
                      <a:pt x="1" y="5"/>
                      <a:pt x="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6" name="Freeform 170"/>
              <p:cNvSpPr/>
              <p:nvPr/>
            </p:nvSpPr>
            <p:spPr bwMode="auto">
              <a:xfrm>
                <a:off x="4183" y="36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7" name="Freeform 171"/>
              <p:cNvSpPr/>
              <p:nvPr/>
            </p:nvSpPr>
            <p:spPr bwMode="auto">
              <a:xfrm>
                <a:off x="5265" y="332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8" name="Freeform 172"/>
              <p:cNvSpPr/>
              <p:nvPr/>
            </p:nvSpPr>
            <p:spPr bwMode="auto">
              <a:xfrm>
                <a:off x="4487" y="331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09" name="Freeform 173"/>
              <p:cNvSpPr/>
              <p:nvPr/>
            </p:nvSpPr>
            <p:spPr bwMode="auto">
              <a:xfrm>
                <a:off x="4190" y="36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0" name="Freeform 174"/>
              <p:cNvSpPr/>
              <p:nvPr/>
            </p:nvSpPr>
            <p:spPr bwMode="auto">
              <a:xfrm>
                <a:off x="4281" y="351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1" name="Freeform 175"/>
              <p:cNvSpPr/>
              <p:nvPr/>
            </p:nvSpPr>
            <p:spPr bwMode="auto">
              <a:xfrm>
                <a:off x="5017" y="3847"/>
                <a:ext cx="15" cy="17"/>
              </a:xfrm>
              <a:custGeom>
                <a:avLst/>
                <a:gdLst>
                  <a:gd name="T0" fmla="*/ 2 w 7"/>
                  <a:gd name="T1" fmla="*/ 8 h 8"/>
                  <a:gd name="T2" fmla="*/ 1 w 7"/>
                  <a:gd name="T3" fmla="*/ 4 h 8"/>
                  <a:gd name="T4" fmla="*/ 7 w 7"/>
                  <a:gd name="T5" fmla="*/ 0 h 8"/>
                  <a:gd name="T6" fmla="*/ 2 w 7"/>
                  <a:gd name="T7" fmla="*/ 8 h 8"/>
                  <a:gd name="T8" fmla="*/ 2 w 7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2" y="7"/>
                      <a:pt x="0" y="5"/>
                      <a:pt x="1" y="4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5" y="3"/>
                      <a:pt x="4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2" name="Freeform 176"/>
              <p:cNvSpPr/>
              <p:nvPr/>
            </p:nvSpPr>
            <p:spPr bwMode="auto">
              <a:xfrm>
                <a:off x="5083" y="3552"/>
                <a:ext cx="10" cy="7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2 h 3"/>
                  <a:gd name="T4" fmla="*/ 1 w 5"/>
                  <a:gd name="T5" fmla="*/ 0 h 3"/>
                  <a:gd name="T6" fmla="*/ 5 w 5"/>
                  <a:gd name="T7" fmla="*/ 0 h 3"/>
                  <a:gd name="T8" fmla="*/ 5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3" name="Freeform 177"/>
              <p:cNvSpPr/>
              <p:nvPr/>
            </p:nvSpPr>
            <p:spPr bwMode="auto">
              <a:xfrm>
                <a:off x="4385" y="3639"/>
                <a:ext cx="2" cy="24"/>
              </a:xfrm>
              <a:custGeom>
                <a:avLst/>
                <a:gdLst>
                  <a:gd name="T0" fmla="*/ 1 w 1"/>
                  <a:gd name="T1" fmla="*/ 0 h 11"/>
                  <a:gd name="T2" fmla="*/ 1 w 1"/>
                  <a:gd name="T3" fmla="*/ 11 h 11"/>
                  <a:gd name="T4" fmla="*/ 0 w 1"/>
                  <a:gd name="T5" fmla="*/ 11 h 11"/>
                  <a:gd name="T6" fmla="*/ 0 w 1"/>
                  <a:gd name="T7" fmla="*/ 0 h 11"/>
                  <a:gd name="T8" fmla="*/ 1 w 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1" y="4"/>
                      <a:pt x="1" y="7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4" name="Freeform 178"/>
              <p:cNvSpPr/>
              <p:nvPr/>
            </p:nvSpPr>
            <p:spPr bwMode="auto">
              <a:xfrm>
                <a:off x="4510" y="3688"/>
                <a:ext cx="6" cy="13"/>
              </a:xfrm>
              <a:custGeom>
                <a:avLst/>
                <a:gdLst>
                  <a:gd name="T0" fmla="*/ 3 w 3"/>
                  <a:gd name="T1" fmla="*/ 0 h 6"/>
                  <a:gd name="T2" fmla="*/ 2 w 3"/>
                  <a:gd name="T3" fmla="*/ 6 h 6"/>
                  <a:gd name="T4" fmla="*/ 0 w 3"/>
                  <a:gd name="T5" fmla="*/ 5 h 6"/>
                  <a:gd name="T6" fmla="*/ 1 w 3"/>
                  <a:gd name="T7" fmla="*/ 0 h 6"/>
                  <a:gd name="T8" fmla="*/ 3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2"/>
                      <a:pt x="3" y="4"/>
                      <a:pt x="2" y="6"/>
                    </a:cubicBezTo>
                    <a:cubicBezTo>
                      <a:pt x="2" y="6"/>
                      <a:pt x="0" y="6"/>
                      <a:pt x="0" y="5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5" name="Freeform 179"/>
              <p:cNvSpPr>
                <a:spLocks noEditPoints="1"/>
              </p:cNvSpPr>
              <p:nvPr/>
            </p:nvSpPr>
            <p:spPr bwMode="auto">
              <a:xfrm>
                <a:off x="4805" y="3245"/>
                <a:ext cx="121" cy="114"/>
              </a:xfrm>
              <a:custGeom>
                <a:avLst/>
                <a:gdLst>
                  <a:gd name="T0" fmla="*/ 35 w 57"/>
                  <a:gd name="T1" fmla="*/ 3 h 54"/>
                  <a:gd name="T2" fmla="*/ 41 w 57"/>
                  <a:gd name="T3" fmla="*/ 14 h 54"/>
                  <a:gd name="T4" fmla="*/ 50 w 57"/>
                  <a:gd name="T5" fmla="*/ 16 h 54"/>
                  <a:gd name="T6" fmla="*/ 50 w 57"/>
                  <a:gd name="T7" fmla="*/ 17 h 54"/>
                  <a:gd name="T8" fmla="*/ 50 w 57"/>
                  <a:gd name="T9" fmla="*/ 17 h 54"/>
                  <a:gd name="T10" fmla="*/ 57 w 57"/>
                  <a:gd name="T11" fmla="*/ 27 h 54"/>
                  <a:gd name="T12" fmla="*/ 49 w 57"/>
                  <a:gd name="T13" fmla="*/ 35 h 54"/>
                  <a:gd name="T14" fmla="*/ 37 w 57"/>
                  <a:gd name="T15" fmla="*/ 47 h 54"/>
                  <a:gd name="T16" fmla="*/ 29 w 57"/>
                  <a:gd name="T17" fmla="*/ 54 h 54"/>
                  <a:gd name="T18" fmla="*/ 22 w 57"/>
                  <a:gd name="T19" fmla="*/ 48 h 54"/>
                  <a:gd name="T20" fmla="*/ 19 w 57"/>
                  <a:gd name="T21" fmla="*/ 45 h 54"/>
                  <a:gd name="T22" fmla="*/ 11 w 57"/>
                  <a:gd name="T23" fmla="*/ 36 h 54"/>
                  <a:gd name="T24" fmla="*/ 7 w 57"/>
                  <a:gd name="T25" fmla="*/ 32 h 54"/>
                  <a:gd name="T26" fmla="*/ 0 w 57"/>
                  <a:gd name="T27" fmla="*/ 26 h 54"/>
                  <a:gd name="T28" fmla="*/ 0 w 57"/>
                  <a:gd name="T29" fmla="*/ 26 h 54"/>
                  <a:gd name="T30" fmla="*/ 11 w 57"/>
                  <a:gd name="T31" fmla="*/ 18 h 54"/>
                  <a:gd name="T32" fmla="*/ 21 w 57"/>
                  <a:gd name="T33" fmla="*/ 7 h 54"/>
                  <a:gd name="T34" fmla="*/ 29 w 57"/>
                  <a:gd name="T35" fmla="*/ 0 h 54"/>
                  <a:gd name="T36" fmla="*/ 35 w 57"/>
                  <a:gd name="T37" fmla="*/ 3 h 54"/>
                  <a:gd name="T38" fmla="*/ 30 w 57"/>
                  <a:gd name="T39" fmla="*/ 20 h 54"/>
                  <a:gd name="T40" fmla="*/ 28 w 57"/>
                  <a:gd name="T41" fmla="*/ 20 h 54"/>
                  <a:gd name="T42" fmla="*/ 25 w 57"/>
                  <a:gd name="T43" fmla="*/ 26 h 54"/>
                  <a:gd name="T44" fmla="*/ 29 w 57"/>
                  <a:gd name="T45" fmla="*/ 32 h 54"/>
                  <a:gd name="T46" fmla="*/ 34 w 57"/>
                  <a:gd name="T47" fmla="*/ 26 h 54"/>
                  <a:gd name="T48" fmla="*/ 30 w 57"/>
                  <a:gd name="T49" fmla="*/ 20 h 54"/>
                  <a:gd name="T50" fmla="*/ 34 w 57"/>
                  <a:gd name="T51" fmla="*/ 44 h 54"/>
                  <a:gd name="T52" fmla="*/ 24 w 57"/>
                  <a:gd name="T53" fmla="*/ 44 h 54"/>
                  <a:gd name="T54" fmla="*/ 34 w 57"/>
                  <a:gd name="T55" fmla="*/ 44 h 54"/>
                  <a:gd name="T56" fmla="*/ 31 w 57"/>
                  <a:gd name="T57" fmla="*/ 6 h 54"/>
                  <a:gd name="T58" fmla="*/ 27 w 57"/>
                  <a:gd name="T59" fmla="*/ 7 h 54"/>
                  <a:gd name="T60" fmla="*/ 23 w 57"/>
                  <a:gd name="T61" fmla="*/ 9 h 54"/>
                  <a:gd name="T62" fmla="*/ 34 w 57"/>
                  <a:gd name="T63" fmla="*/ 9 h 54"/>
                  <a:gd name="T64" fmla="*/ 31 w 57"/>
                  <a:gd name="T65" fmla="*/ 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7" h="54">
                    <a:moveTo>
                      <a:pt x="35" y="3"/>
                    </a:moveTo>
                    <a:cubicBezTo>
                      <a:pt x="37" y="7"/>
                      <a:pt x="38" y="11"/>
                      <a:pt x="41" y="14"/>
                    </a:cubicBezTo>
                    <a:cubicBezTo>
                      <a:pt x="43" y="16"/>
                      <a:pt x="47" y="16"/>
                      <a:pt x="50" y="16"/>
                    </a:cubicBezTo>
                    <a:cubicBezTo>
                      <a:pt x="50" y="16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2" y="20"/>
                      <a:pt x="54" y="24"/>
                      <a:pt x="57" y="27"/>
                    </a:cubicBezTo>
                    <a:cubicBezTo>
                      <a:pt x="55" y="29"/>
                      <a:pt x="53" y="33"/>
                      <a:pt x="49" y="35"/>
                    </a:cubicBezTo>
                    <a:cubicBezTo>
                      <a:pt x="44" y="38"/>
                      <a:pt x="40" y="41"/>
                      <a:pt x="37" y="47"/>
                    </a:cubicBezTo>
                    <a:cubicBezTo>
                      <a:pt x="36" y="50"/>
                      <a:pt x="32" y="52"/>
                      <a:pt x="29" y="54"/>
                    </a:cubicBezTo>
                    <a:cubicBezTo>
                      <a:pt x="27" y="52"/>
                      <a:pt x="24" y="50"/>
                      <a:pt x="22" y="48"/>
                    </a:cubicBezTo>
                    <a:cubicBezTo>
                      <a:pt x="21" y="47"/>
                      <a:pt x="19" y="46"/>
                      <a:pt x="19" y="45"/>
                    </a:cubicBezTo>
                    <a:cubicBezTo>
                      <a:pt x="19" y="39"/>
                      <a:pt x="15" y="38"/>
                      <a:pt x="11" y="36"/>
                    </a:cubicBezTo>
                    <a:cubicBezTo>
                      <a:pt x="9" y="35"/>
                      <a:pt x="8" y="34"/>
                      <a:pt x="7" y="32"/>
                    </a:cubicBezTo>
                    <a:cubicBezTo>
                      <a:pt x="5" y="30"/>
                      <a:pt x="2" y="28"/>
                      <a:pt x="0" y="26"/>
                    </a:cubicBezTo>
                    <a:cubicBezTo>
                      <a:pt x="0" y="27"/>
                      <a:pt x="0" y="26"/>
                      <a:pt x="0" y="26"/>
                    </a:cubicBezTo>
                    <a:cubicBezTo>
                      <a:pt x="5" y="25"/>
                      <a:pt x="7" y="19"/>
                      <a:pt x="11" y="18"/>
                    </a:cubicBezTo>
                    <a:cubicBezTo>
                      <a:pt x="17" y="16"/>
                      <a:pt x="18" y="12"/>
                      <a:pt x="21" y="7"/>
                    </a:cubicBezTo>
                    <a:cubicBezTo>
                      <a:pt x="23" y="4"/>
                      <a:pt x="26" y="2"/>
                      <a:pt x="29" y="0"/>
                    </a:cubicBezTo>
                    <a:cubicBezTo>
                      <a:pt x="31" y="1"/>
                      <a:pt x="33" y="2"/>
                      <a:pt x="35" y="3"/>
                    </a:cubicBezTo>
                    <a:close/>
                    <a:moveTo>
                      <a:pt x="30" y="20"/>
                    </a:moveTo>
                    <a:cubicBezTo>
                      <a:pt x="30" y="20"/>
                      <a:pt x="29" y="20"/>
                      <a:pt x="28" y="20"/>
                    </a:cubicBezTo>
                    <a:cubicBezTo>
                      <a:pt x="27" y="22"/>
                      <a:pt x="24" y="24"/>
                      <a:pt x="25" y="26"/>
                    </a:cubicBezTo>
                    <a:cubicBezTo>
                      <a:pt x="25" y="28"/>
                      <a:pt x="28" y="30"/>
                      <a:pt x="29" y="32"/>
                    </a:cubicBezTo>
                    <a:cubicBezTo>
                      <a:pt x="31" y="30"/>
                      <a:pt x="34" y="28"/>
                      <a:pt x="34" y="26"/>
                    </a:cubicBezTo>
                    <a:cubicBezTo>
                      <a:pt x="35" y="25"/>
                      <a:pt x="32" y="22"/>
                      <a:pt x="30" y="20"/>
                    </a:cubicBezTo>
                    <a:close/>
                    <a:moveTo>
                      <a:pt x="34" y="44"/>
                    </a:moveTo>
                    <a:cubicBezTo>
                      <a:pt x="31" y="44"/>
                      <a:pt x="27" y="44"/>
                      <a:pt x="24" y="44"/>
                    </a:cubicBezTo>
                    <a:cubicBezTo>
                      <a:pt x="28" y="49"/>
                      <a:pt x="29" y="49"/>
                      <a:pt x="34" y="44"/>
                    </a:cubicBezTo>
                    <a:close/>
                    <a:moveTo>
                      <a:pt x="31" y="6"/>
                    </a:moveTo>
                    <a:cubicBezTo>
                      <a:pt x="29" y="7"/>
                      <a:pt x="28" y="7"/>
                      <a:pt x="27" y="7"/>
                    </a:cubicBezTo>
                    <a:cubicBezTo>
                      <a:pt x="26" y="8"/>
                      <a:pt x="25" y="8"/>
                      <a:pt x="23" y="9"/>
                    </a:cubicBezTo>
                    <a:cubicBezTo>
                      <a:pt x="28" y="9"/>
                      <a:pt x="31" y="9"/>
                      <a:pt x="34" y="9"/>
                    </a:cubicBezTo>
                    <a:cubicBezTo>
                      <a:pt x="32" y="8"/>
                      <a:pt x="31" y="6"/>
                      <a:pt x="3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6" name="Freeform 180"/>
              <p:cNvSpPr/>
              <p:nvPr/>
            </p:nvSpPr>
            <p:spPr bwMode="auto">
              <a:xfrm>
                <a:off x="4832" y="3120"/>
                <a:ext cx="13" cy="12"/>
              </a:xfrm>
              <a:custGeom>
                <a:avLst/>
                <a:gdLst>
                  <a:gd name="T0" fmla="*/ 6 w 6"/>
                  <a:gd name="T1" fmla="*/ 6 h 6"/>
                  <a:gd name="T2" fmla="*/ 1 w 6"/>
                  <a:gd name="T3" fmla="*/ 5 h 6"/>
                  <a:gd name="T4" fmla="*/ 0 w 6"/>
                  <a:gd name="T5" fmla="*/ 0 h 6"/>
                  <a:gd name="T6" fmla="*/ 1 w 6"/>
                  <a:gd name="T7" fmla="*/ 0 h 6"/>
                  <a:gd name="T8" fmla="*/ 6 w 6"/>
                  <a:gd name="T9" fmla="*/ 4 h 6"/>
                  <a:gd name="T10" fmla="*/ 6 w 6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6"/>
                    </a:move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4" y="3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7" name="Freeform 181"/>
              <p:cNvSpPr/>
              <p:nvPr/>
            </p:nvSpPr>
            <p:spPr bwMode="auto">
              <a:xfrm>
                <a:off x="4841" y="3355"/>
                <a:ext cx="17" cy="8"/>
              </a:xfrm>
              <a:custGeom>
                <a:avLst/>
                <a:gdLst>
                  <a:gd name="T0" fmla="*/ 8 w 8"/>
                  <a:gd name="T1" fmla="*/ 2 h 4"/>
                  <a:gd name="T2" fmla="*/ 2 w 8"/>
                  <a:gd name="T3" fmla="*/ 4 h 4"/>
                  <a:gd name="T4" fmla="*/ 0 w 8"/>
                  <a:gd name="T5" fmla="*/ 2 h 4"/>
                  <a:gd name="T6" fmla="*/ 1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2"/>
                    </a:moveTo>
                    <a:cubicBezTo>
                      <a:pt x="6" y="2"/>
                      <a:pt x="4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3" y="0"/>
                      <a:pt x="6" y="0"/>
                      <a:pt x="8" y="0"/>
                    </a:cubicBezTo>
                    <a:cubicBezTo>
                      <a:pt x="8" y="1"/>
                      <a:pt x="8" y="1"/>
                      <a:pt x="8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8" name="Freeform 182"/>
              <p:cNvSpPr/>
              <p:nvPr/>
            </p:nvSpPr>
            <p:spPr bwMode="auto">
              <a:xfrm flipH="1">
                <a:off x="4953" y="332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19" name="Freeform 183"/>
              <p:cNvSpPr/>
              <p:nvPr/>
            </p:nvSpPr>
            <p:spPr bwMode="auto">
              <a:xfrm flipH="1">
                <a:off x="4911" y="32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0" name="Freeform 184"/>
              <p:cNvSpPr>
                <a:spLocks noEditPoints="1"/>
              </p:cNvSpPr>
              <p:nvPr/>
            </p:nvSpPr>
            <p:spPr bwMode="auto">
              <a:xfrm>
                <a:off x="4705" y="2778"/>
                <a:ext cx="140" cy="140"/>
              </a:xfrm>
              <a:custGeom>
                <a:avLst/>
                <a:gdLst>
                  <a:gd name="T0" fmla="*/ 20 w 66"/>
                  <a:gd name="T1" fmla="*/ 9 h 66"/>
                  <a:gd name="T2" fmla="*/ 33 w 66"/>
                  <a:gd name="T3" fmla="*/ 0 h 66"/>
                  <a:gd name="T4" fmla="*/ 43 w 66"/>
                  <a:gd name="T5" fmla="*/ 4 h 66"/>
                  <a:gd name="T6" fmla="*/ 44 w 66"/>
                  <a:gd name="T7" fmla="*/ 11 h 66"/>
                  <a:gd name="T8" fmla="*/ 54 w 66"/>
                  <a:gd name="T9" fmla="*/ 22 h 66"/>
                  <a:gd name="T10" fmla="*/ 66 w 66"/>
                  <a:gd name="T11" fmla="*/ 33 h 66"/>
                  <a:gd name="T12" fmla="*/ 58 w 66"/>
                  <a:gd name="T13" fmla="*/ 42 h 66"/>
                  <a:gd name="T14" fmla="*/ 42 w 66"/>
                  <a:gd name="T15" fmla="*/ 58 h 66"/>
                  <a:gd name="T16" fmla="*/ 33 w 66"/>
                  <a:gd name="T17" fmla="*/ 66 h 66"/>
                  <a:gd name="T18" fmla="*/ 19 w 66"/>
                  <a:gd name="T19" fmla="*/ 47 h 66"/>
                  <a:gd name="T20" fmla="*/ 14 w 66"/>
                  <a:gd name="T21" fmla="*/ 51 h 66"/>
                  <a:gd name="T22" fmla="*/ 13 w 66"/>
                  <a:gd name="T23" fmla="*/ 51 h 66"/>
                  <a:gd name="T24" fmla="*/ 15 w 66"/>
                  <a:gd name="T25" fmla="*/ 47 h 66"/>
                  <a:gd name="T26" fmla="*/ 1 w 66"/>
                  <a:gd name="T27" fmla="*/ 34 h 66"/>
                  <a:gd name="T28" fmla="*/ 1 w 66"/>
                  <a:gd name="T29" fmla="*/ 31 h 66"/>
                  <a:gd name="T30" fmla="*/ 12 w 66"/>
                  <a:gd name="T31" fmla="*/ 21 h 66"/>
                  <a:gd name="T32" fmla="*/ 16 w 66"/>
                  <a:gd name="T33" fmla="*/ 20 h 66"/>
                  <a:gd name="T34" fmla="*/ 22 w 66"/>
                  <a:gd name="T35" fmla="*/ 11 h 66"/>
                  <a:gd name="T36" fmla="*/ 20 w 66"/>
                  <a:gd name="T37" fmla="*/ 9 h 66"/>
                  <a:gd name="T38" fmla="*/ 34 w 66"/>
                  <a:gd name="T39" fmla="*/ 26 h 66"/>
                  <a:gd name="T40" fmla="*/ 34 w 66"/>
                  <a:gd name="T41" fmla="*/ 26 h 66"/>
                  <a:gd name="T42" fmla="*/ 27 w 66"/>
                  <a:gd name="T43" fmla="*/ 31 h 66"/>
                  <a:gd name="T44" fmla="*/ 30 w 66"/>
                  <a:gd name="T45" fmla="*/ 37 h 66"/>
                  <a:gd name="T46" fmla="*/ 33 w 66"/>
                  <a:gd name="T47" fmla="*/ 33 h 66"/>
                  <a:gd name="T48" fmla="*/ 35 w 66"/>
                  <a:gd name="T49" fmla="*/ 33 h 66"/>
                  <a:gd name="T50" fmla="*/ 39 w 66"/>
                  <a:gd name="T51" fmla="*/ 35 h 66"/>
                  <a:gd name="T52" fmla="*/ 34 w 66"/>
                  <a:gd name="T53" fmla="*/ 26 h 66"/>
                  <a:gd name="T54" fmla="*/ 27 w 66"/>
                  <a:gd name="T55" fmla="*/ 52 h 66"/>
                  <a:gd name="T56" fmla="*/ 26 w 66"/>
                  <a:gd name="T57" fmla="*/ 53 h 66"/>
                  <a:gd name="T58" fmla="*/ 33 w 66"/>
                  <a:gd name="T59" fmla="*/ 60 h 66"/>
                  <a:gd name="T60" fmla="*/ 42 w 66"/>
                  <a:gd name="T61" fmla="*/ 53 h 66"/>
                  <a:gd name="T62" fmla="*/ 41 w 66"/>
                  <a:gd name="T63" fmla="*/ 51 h 66"/>
                  <a:gd name="T64" fmla="*/ 27 w 66"/>
                  <a:gd name="T65" fmla="*/ 52 h 66"/>
                  <a:gd name="T66" fmla="*/ 54 w 66"/>
                  <a:gd name="T67" fmla="*/ 26 h 66"/>
                  <a:gd name="T68" fmla="*/ 54 w 66"/>
                  <a:gd name="T69" fmla="*/ 40 h 66"/>
                  <a:gd name="T70" fmla="*/ 60 w 66"/>
                  <a:gd name="T71" fmla="*/ 33 h 66"/>
                  <a:gd name="T72" fmla="*/ 54 w 66"/>
                  <a:gd name="T73" fmla="*/ 26 h 66"/>
                  <a:gd name="T74" fmla="*/ 41 w 66"/>
                  <a:gd name="T75" fmla="*/ 13 h 66"/>
                  <a:gd name="T76" fmla="*/ 29 w 66"/>
                  <a:gd name="T77" fmla="*/ 11 h 66"/>
                  <a:gd name="T78" fmla="*/ 41 w 66"/>
                  <a:gd name="T79" fmla="*/ 13 h 66"/>
                  <a:gd name="T80" fmla="*/ 14 w 66"/>
                  <a:gd name="T81" fmla="*/ 25 h 66"/>
                  <a:gd name="T82" fmla="*/ 10 w 66"/>
                  <a:gd name="T83" fmla="*/ 35 h 66"/>
                  <a:gd name="T84" fmla="*/ 14 w 66"/>
                  <a:gd name="T85" fmla="*/ 2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6" h="66">
                    <a:moveTo>
                      <a:pt x="20" y="9"/>
                    </a:moveTo>
                    <a:cubicBezTo>
                      <a:pt x="26" y="9"/>
                      <a:pt x="29" y="4"/>
                      <a:pt x="33" y="0"/>
                    </a:cubicBezTo>
                    <a:cubicBezTo>
                      <a:pt x="36" y="1"/>
                      <a:pt x="37" y="8"/>
                      <a:pt x="43" y="4"/>
                    </a:cubicBezTo>
                    <a:cubicBezTo>
                      <a:pt x="44" y="7"/>
                      <a:pt x="44" y="9"/>
                      <a:pt x="44" y="11"/>
                    </a:cubicBezTo>
                    <a:cubicBezTo>
                      <a:pt x="46" y="16"/>
                      <a:pt x="48" y="19"/>
                      <a:pt x="54" y="22"/>
                    </a:cubicBezTo>
                    <a:cubicBezTo>
                      <a:pt x="59" y="24"/>
                      <a:pt x="62" y="29"/>
                      <a:pt x="66" y="33"/>
                    </a:cubicBezTo>
                    <a:cubicBezTo>
                      <a:pt x="63" y="36"/>
                      <a:pt x="61" y="40"/>
                      <a:pt x="58" y="42"/>
                    </a:cubicBezTo>
                    <a:cubicBezTo>
                      <a:pt x="51" y="45"/>
                      <a:pt x="46" y="51"/>
                      <a:pt x="42" y="58"/>
                    </a:cubicBezTo>
                    <a:cubicBezTo>
                      <a:pt x="40" y="61"/>
                      <a:pt x="36" y="63"/>
                      <a:pt x="33" y="66"/>
                    </a:cubicBezTo>
                    <a:cubicBezTo>
                      <a:pt x="24" y="59"/>
                      <a:pt x="24" y="59"/>
                      <a:pt x="19" y="47"/>
                    </a:cubicBezTo>
                    <a:cubicBezTo>
                      <a:pt x="17" y="49"/>
                      <a:pt x="16" y="50"/>
                      <a:pt x="14" y="51"/>
                    </a:cubicBezTo>
                    <a:cubicBezTo>
                      <a:pt x="14" y="51"/>
                      <a:pt x="13" y="51"/>
                      <a:pt x="13" y="51"/>
                    </a:cubicBezTo>
                    <a:cubicBezTo>
                      <a:pt x="14" y="50"/>
                      <a:pt x="15" y="48"/>
                      <a:pt x="15" y="47"/>
                    </a:cubicBezTo>
                    <a:cubicBezTo>
                      <a:pt x="10" y="43"/>
                      <a:pt x="5" y="39"/>
                      <a:pt x="1" y="34"/>
                    </a:cubicBezTo>
                    <a:cubicBezTo>
                      <a:pt x="0" y="33"/>
                      <a:pt x="1" y="31"/>
                      <a:pt x="1" y="31"/>
                    </a:cubicBezTo>
                    <a:cubicBezTo>
                      <a:pt x="5" y="28"/>
                      <a:pt x="8" y="25"/>
                      <a:pt x="12" y="21"/>
                    </a:cubicBezTo>
                    <a:cubicBezTo>
                      <a:pt x="13" y="21"/>
                      <a:pt x="15" y="21"/>
                      <a:pt x="16" y="20"/>
                    </a:cubicBezTo>
                    <a:cubicBezTo>
                      <a:pt x="18" y="17"/>
                      <a:pt x="20" y="14"/>
                      <a:pt x="22" y="11"/>
                    </a:cubicBezTo>
                    <a:cubicBezTo>
                      <a:pt x="22" y="11"/>
                      <a:pt x="21" y="9"/>
                      <a:pt x="20" y="9"/>
                    </a:cubicBezTo>
                    <a:close/>
                    <a:moveTo>
                      <a:pt x="34" y="26"/>
                    </a:moveTo>
                    <a:cubicBezTo>
                      <a:pt x="34" y="26"/>
                      <a:pt x="34" y="26"/>
                      <a:pt x="34" y="26"/>
                    </a:cubicBezTo>
                    <a:cubicBezTo>
                      <a:pt x="30" y="25"/>
                      <a:pt x="28" y="28"/>
                      <a:pt x="27" y="31"/>
                    </a:cubicBezTo>
                    <a:cubicBezTo>
                      <a:pt x="26" y="34"/>
                      <a:pt x="27" y="37"/>
                      <a:pt x="30" y="37"/>
                    </a:cubicBezTo>
                    <a:cubicBezTo>
                      <a:pt x="31" y="36"/>
                      <a:pt x="32" y="34"/>
                      <a:pt x="33" y="33"/>
                    </a:cubicBezTo>
                    <a:cubicBezTo>
                      <a:pt x="33" y="33"/>
                      <a:pt x="34" y="33"/>
                      <a:pt x="35" y="33"/>
                    </a:cubicBezTo>
                    <a:cubicBezTo>
                      <a:pt x="36" y="34"/>
                      <a:pt x="38" y="34"/>
                      <a:pt x="39" y="35"/>
                    </a:cubicBezTo>
                    <a:cubicBezTo>
                      <a:pt x="40" y="30"/>
                      <a:pt x="38" y="27"/>
                      <a:pt x="34" y="26"/>
                    </a:cubicBezTo>
                    <a:close/>
                    <a:moveTo>
                      <a:pt x="27" y="52"/>
                    </a:moveTo>
                    <a:cubicBezTo>
                      <a:pt x="26" y="53"/>
                      <a:pt x="26" y="53"/>
                      <a:pt x="26" y="53"/>
                    </a:cubicBezTo>
                    <a:cubicBezTo>
                      <a:pt x="28" y="55"/>
                      <a:pt x="31" y="58"/>
                      <a:pt x="33" y="60"/>
                    </a:cubicBezTo>
                    <a:cubicBezTo>
                      <a:pt x="36" y="57"/>
                      <a:pt x="39" y="55"/>
                      <a:pt x="42" y="53"/>
                    </a:cubicBezTo>
                    <a:cubicBezTo>
                      <a:pt x="41" y="52"/>
                      <a:pt x="41" y="52"/>
                      <a:pt x="41" y="51"/>
                    </a:cubicBezTo>
                    <a:cubicBezTo>
                      <a:pt x="36" y="56"/>
                      <a:pt x="31" y="55"/>
                      <a:pt x="27" y="52"/>
                    </a:cubicBezTo>
                    <a:close/>
                    <a:moveTo>
                      <a:pt x="54" y="26"/>
                    </a:moveTo>
                    <a:cubicBezTo>
                      <a:pt x="54" y="31"/>
                      <a:pt x="54" y="35"/>
                      <a:pt x="54" y="40"/>
                    </a:cubicBezTo>
                    <a:cubicBezTo>
                      <a:pt x="56" y="38"/>
                      <a:pt x="58" y="35"/>
                      <a:pt x="60" y="33"/>
                    </a:cubicBezTo>
                    <a:cubicBezTo>
                      <a:pt x="58" y="30"/>
                      <a:pt x="56" y="28"/>
                      <a:pt x="54" y="26"/>
                    </a:cubicBezTo>
                    <a:close/>
                    <a:moveTo>
                      <a:pt x="41" y="13"/>
                    </a:moveTo>
                    <a:cubicBezTo>
                      <a:pt x="38" y="8"/>
                      <a:pt x="34" y="6"/>
                      <a:pt x="29" y="11"/>
                    </a:cubicBezTo>
                    <a:cubicBezTo>
                      <a:pt x="33" y="12"/>
                      <a:pt x="37" y="12"/>
                      <a:pt x="41" y="13"/>
                    </a:cubicBezTo>
                    <a:close/>
                    <a:moveTo>
                      <a:pt x="14" y="25"/>
                    </a:moveTo>
                    <a:cubicBezTo>
                      <a:pt x="9" y="29"/>
                      <a:pt x="7" y="32"/>
                      <a:pt x="10" y="35"/>
                    </a:cubicBezTo>
                    <a:cubicBezTo>
                      <a:pt x="12" y="32"/>
                      <a:pt x="13" y="29"/>
                      <a:pt x="14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1" name="Freeform 185"/>
              <p:cNvSpPr/>
              <p:nvPr/>
            </p:nvSpPr>
            <p:spPr bwMode="auto">
              <a:xfrm>
                <a:off x="4858" y="2774"/>
                <a:ext cx="15" cy="59"/>
              </a:xfrm>
              <a:custGeom>
                <a:avLst/>
                <a:gdLst>
                  <a:gd name="T0" fmla="*/ 3 w 7"/>
                  <a:gd name="T1" fmla="*/ 11 h 28"/>
                  <a:gd name="T2" fmla="*/ 6 w 7"/>
                  <a:gd name="T3" fmla="*/ 0 h 28"/>
                  <a:gd name="T4" fmla="*/ 7 w 7"/>
                  <a:gd name="T5" fmla="*/ 10 h 28"/>
                  <a:gd name="T6" fmla="*/ 6 w 7"/>
                  <a:gd name="T7" fmla="*/ 23 h 28"/>
                  <a:gd name="T8" fmla="*/ 4 w 7"/>
                  <a:gd name="T9" fmla="*/ 28 h 28"/>
                  <a:gd name="T10" fmla="*/ 3 w 7"/>
                  <a:gd name="T11" fmla="*/ 21 h 28"/>
                  <a:gd name="T12" fmla="*/ 3 w 7"/>
                  <a:gd name="T13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8">
                    <a:moveTo>
                      <a:pt x="3" y="11"/>
                    </a:moveTo>
                    <a:cubicBezTo>
                      <a:pt x="7" y="8"/>
                      <a:pt x="6" y="4"/>
                      <a:pt x="6" y="0"/>
                    </a:cubicBezTo>
                    <a:cubicBezTo>
                      <a:pt x="7" y="3"/>
                      <a:pt x="7" y="6"/>
                      <a:pt x="7" y="10"/>
                    </a:cubicBezTo>
                    <a:cubicBezTo>
                      <a:pt x="7" y="14"/>
                      <a:pt x="7" y="19"/>
                      <a:pt x="6" y="23"/>
                    </a:cubicBezTo>
                    <a:cubicBezTo>
                      <a:pt x="6" y="25"/>
                      <a:pt x="5" y="26"/>
                      <a:pt x="4" y="28"/>
                    </a:cubicBezTo>
                    <a:cubicBezTo>
                      <a:pt x="0" y="26"/>
                      <a:pt x="1" y="23"/>
                      <a:pt x="3" y="21"/>
                    </a:cubicBezTo>
                    <a:cubicBezTo>
                      <a:pt x="6" y="18"/>
                      <a:pt x="6" y="14"/>
                      <a:pt x="3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2" name="Freeform 186"/>
              <p:cNvSpPr/>
              <p:nvPr/>
            </p:nvSpPr>
            <p:spPr bwMode="auto">
              <a:xfrm>
                <a:off x="4673" y="2797"/>
                <a:ext cx="11" cy="40"/>
              </a:xfrm>
              <a:custGeom>
                <a:avLst/>
                <a:gdLst>
                  <a:gd name="T0" fmla="*/ 3 w 5"/>
                  <a:gd name="T1" fmla="*/ 19 h 19"/>
                  <a:gd name="T2" fmla="*/ 3 w 5"/>
                  <a:gd name="T3" fmla="*/ 0 h 19"/>
                  <a:gd name="T4" fmla="*/ 3 w 5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9">
                    <a:moveTo>
                      <a:pt x="3" y="19"/>
                    </a:moveTo>
                    <a:cubicBezTo>
                      <a:pt x="0" y="15"/>
                      <a:pt x="0" y="4"/>
                      <a:pt x="3" y="0"/>
                    </a:cubicBezTo>
                    <a:cubicBezTo>
                      <a:pt x="5" y="3"/>
                      <a:pt x="5" y="14"/>
                      <a:pt x="3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3" name="Freeform 187"/>
              <p:cNvSpPr/>
              <p:nvPr/>
            </p:nvSpPr>
            <p:spPr bwMode="auto">
              <a:xfrm>
                <a:off x="4713" y="2808"/>
                <a:ext cx="28" cy="15"/>
              </a:xfrm>
              <a:custGeom>
                <a:avLst/>
                <a:gdLst>
                  <a:gd name="T0" fmla="*/ 13 w 13"/>
                  <a:gd name="T1" fmla="*/ 0 h 7"/>
                  <a:gd name="T2" fmla="*/ 8 w 13"/>
                  <a:gd name="T3" fmla="*/ 7 h 7"/>
                  <a:gd name="T4" fmla="*/ 4 w 13"/>
                  <a:gd name="T5" fmla="*/ 3 h 7"/>
                  <a:gd name="T6" fmla="*/ 0 w 13"/>
                  <a:gd name="T7" fmla="*/ 2 h 7"/>
                  <a:gd name="T8" fmla="*/ 0 w 13"/>
                  <a:gd name="T9" fmla="*/ 2 h 7"/>
                  <a:gd name="T10" fmla="*/ 13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cubicBezTo>
                      <a:pt x="11" y="2"/>
                      <a:pt x="10" y="5"/>
                      <a:pt x="8" y="7"/>
                    </a:cubicBezTo>
                    <a:cubicBezTo>
                      <a:pt x="7" y="6"/>
                      <a:pt x="6" y="5"/>
                      <a:pt x="4" y="3"/>
                    </a:cubicBezTo>
                    <a:cubicBezTo>
                      <a:pt x="4" y="3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1"/>
                      <a:pt x="9" y="1"/>
                      <a:pt x="1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4" name="Freeform 188"/>
              <p:cNvSpPr/>
              <p:nvPr/>
            </p:nvSpPr>
            <p:spPr bwMode="auto">
              <a:xfrm>
                <a:off x="4745" y="2744"/>
                <a:ext cx="17" cy="15"/>
              </a:xfrm>
              <a:custGeom>
                <a:avLst/>
                <a:gdLst>
                  <a:gd name="T0" fmla="*/ 3 w 8"/>
                  <a:gd name="T1" fmla="*/ 0 h 7"/>
                  <a:gd name="T2" fmla="*/ 8 w 8"/>
                  <a:gd name="T3" fmla="*/ 1 h 7"/>
                  <a:gd name="T4" fmla="*/ 3 w 8"/>
                  <a:gd name="T5" fmla="*/ 7 h 7"/>
                  <a:gd name="T6" fmla="*/ 4 w 8"/>
                  <a:gd name="T7" fmla="*/ 0 h 7"/>
                  <a:gd name="T8" fmla="*/ 3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5" y="0"/>
                      <a:pt x="6" y="1"/>
                      <a:pt x="8" y="1"/>
                    </a:cubicBezTo>
                    <a:cubicBezTo>
                      <a:pt x="6" y="4"/>
                      <a:pt x="5" y="5"/>
                      <a:pt x="3" y="7"/>
                    </a:cubicBezTo>
                    <a:cubicBezTo>
                      <a:pt x="0" y="4"/>
                      <a:pt x="2" y="2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5" name="Freeform 189"/>
              <p:cNvSpPr/>
              <p:nvPr/>
            </p:nvSpPr>
            <p:spPr bwMode="auto">
              <a:xfrm>
                <a:off x="4828" y="2808"/>
                <a:ext cx="15" cy="15"/>
              </a:xfrm>
              <a:custGeom>
                <a:avLst/>
                <a:gdLst>
                  <a:gd name="T0" fmla="*/ 7 w 7"/>
                  <a:gd name="T1" fmla="*/ 2 h 7"/>
                  <a:gd name="T2" fmla="*/ 2 w 7"/>
                  <a:gd name="T3" fmla="*/ 7 h 7"/>
                  <a:gd name="T4" fmla="*/ 0 w 7"/>
                  <a:gd name="T5" fmla="*/ 5 h 7"/>
                  <a:gd name="T6" fmla="*/ 5 w 7"/>
                  <a:gd name="T7" fmla="*/ 0 h 7"/>
                  <a:gd name="T8" fmla="*/ 7 w 7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5" y="4"/>
                      <a:pt x="4" y="5"/>
                      <a:pt x="2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2" y="3"/>
                      <a:pt x="3" y="2"/>
                      <a:pt x="5" y="0"/>
                    </a:cubicBezTo>
                    <a:cubicBezTo>
                      <a:pt x="5" y="1"/>
                      <a:pt x="6" y="1"/>
                      <a:pt x="7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6" name="Freeform 190"/>
              <p:cNvSpPr/>
              <p:nvPr/>
            </p:nvSpPr>
            <p:spPr bwMode="auto">
              <a:xfrm>
                <a:off x="4828" y="2905"/>
                <a:ext cx="11" cy="17"/>
              </a:xfrm>
              <a:custGeom>
                <a:avLst/>
                <a:gdLst>
                  <a:gd name="T0" fmla="*/ 3 w 5"/>
                  <a:gd name="T1" fmla="*/ 7 h 8"/>
                  <a:gd name="T2" fmla="*/ 5 w 5"/>
                  <a:gd name="T3" fmla="*/ 0 h 8"/>
                  <a:gd name="T4" fmla="*/ 5 w 5"/>
                  <a:gd name="T5" fmla="*/ 8 h 8"/>
                  <a:gd name="T6" fmla="*/ 3 w 5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7"/>
                    </a:moveTo>
                    <a:cubicBezTo>
                      <a:pt x="2" y="5"/>
                      <a:pt x="0" y="2"/>
                      <a:pt x="5" y="0"/>
                    </a:cubicBezTo>
                    <a:cubicBezTo>
                      <a:pt x="5" y="3"/>
                      <a:pt x="5" y="5"/>
                      <a:pt x="5" y="8"/>
                    </a:cubicBezTo>
                    <a:cubicBezTo>
                      <a:pt x="5" y="8"/>
                      <a:pt x="4" y="8"/>
                      <a:pt x="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7" name="Freeform 191"/>
              <p:cNvSpPr/>
              <p:nvPr/>
            </p:nvSpPr>
            <p:spPr bwMode="auto">
              <a:xfrm>
                <a:off x="4750" y="2742"/>
                <a:ext cx="4" cy="4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0 w 2"/>
                  <a:gd name="T7" fmla="*/ 2 h 2"/>
                  <a:gd name="T8" fmla="*/ 1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8" name="Freeform 192"/>
              <p:cNvSpPr/>
              <p:nvPr/>
            </p:nvSpPr>
            <p:spPr bwMode="auto">
              <a:xfrm flipH="1">
                <a:off x="4750" y="274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29" name="Freeform 193"/>
              <p:cNvSpPr>
                <a:spLocks noEditPoints="1"/>
              </p:cNvSpPr>
              <p:nvPr/>
            </p:nvSpPr>
            <p:spPr bwMode="auto">
              <a:xfrm>
                <a:off x="4620" y="3240"/>
                <a:ext cx="119" cy="123"/>
              </a:xfrm>
              <a:custGeom>
                <a:avLst/>
                <a:gdLst>
                  <a:gd name="T0" fmla="*/ 5 w 56"/>
                  <a:gd name="T1" fmla="*/ 19 h 58"/>
                  <a:gd name="T2" fmla="*/ 8 w 56"/>
                  <a:gd name="T3" fmla="*/ 19 h 58"/>
                  <a:gd name="T4" fmla="*/ 8 w 56"/>
                  <a:gd name="T5" fmla="*/ 19 h 58"/>
                  <a:gd name="T6" fmla="*/ 17 w 56"/>
                  <a:gd name="T7" fmla="*/ 12 h 58"/>
                  <a:gd name="T8" fmla="*/ 28 w 56"/>
                  <a:gd name="T9" fmla="*/ 0 h 58"/>
                  <a:gd name="T10" fmla="*/ 39 w 56"/>
                  <a:gd name="T11" fmla="*/ 16 h 58"/>
                  <a:gd name="T12" fmla="*/ 40 w 56"/>
                  <a:gd name="T13" fmla="*/ 17 h 58"/>
                  <a:gd name="T14" fmla="*/ 56 w 56"/>
                  <a:gd name="T15" fmla="*/ 29 h 58"/>
                  <a:gd name="T16" fmla="*/ 40 w 56"/>
                  <a:gd name="T17" fmla="*/ 40 h 58"/>
                  <a:gd name="T18" fmla="*/ 40 w 56"/>
                  <a:gd name="T19" fmla="*/ 40 h 58"/>
                  <a:gd name="T20" fmla="*/ 29 w 56"/>
                  <a:gd name="T21" fmla="*/ 56 h 58"/>
                  <a:gd name="T22" fmla="*/ 27 w 56"/>
                  <a:gd name="T23" fmla="*/ 58 h 58"/>
                  <a:gd name="T24" fmla="*/ 22 w 56"/>
                  <a:gd name="T25" fmla="*/ 52 h 58"/>
                  <a:gd name="T26" fmla="*/ 17 w 56"/>
                  <a:gd name="T27" fmla="*/ 44 h 58"/>
                  <a:gd name="T28" fmla="*/ 11 w 56"/>
                  <a:gd name="T29" fmla="*/ 39 h 58"/>
                  <a:gd name="T30" fmla="*/ 4 w 56"/>
                  <a:gd name="T31" fmla="*/ 34 h 58"/>
                  <a:gd name="T32" fmla="*/ 0 w 56"/>
                  <a:gd name="T33" fmla="*/ 29 h 58"/>
                  <a:gd name="T34" fmla="*/ 6 w 56"/>
                  <a:gd name="T35" fmla="*/ 19 h 58"/>
                  <a:gd name="T36" fmla="*/ 5 w 56"/>
                  <a:gd name="T37" fmla="*/ 19 h 58"/>
                  <a:gd name="T38" fmla="*/ 33 w 56"/>
                  <a:gd name="T39" fmla="*/ 29 h 58"/>
                  <a:gd name="T40" fmla="*/ 27 w 56"/>
                  <a:gd name="T41" fmla="*/ 23 h 58"/>
                  <a:gd name="T42" fmla="*/ 23 w 56"/>
                  <a:gd name="T43" fmla="*/ 28 h 58"/>
                  <a:gd name="T44" fmla="*/ 28 w 56"/>
                  <a:gd name="T45" fmla="*/ 34 h 58"/>
                  <a:gd name="T46" fmla="*/ 33 w 56"/>
                  <a:gd name="T47" fmla="*/ 29 h 58"/>
                  <a:gd name="T48" fmla="*/ 32 w 56"/>
                  <a:gd name="T49" fmla="*/ 46 h 58"/>
                  <a:gd name="T50" fmla="*/ 23 w 56"/>
                  <a:gd name="T51" fmla="*/ 46 h 58"/>
                  <a:gd name="T52" fmla="*/ 32 w 56"/>
                  <a:gd name="T53" fmla="*/ 46 h 58"/>
                  <a:gd name="T54" fmla="*/ 33 w 56"/>
                  <a:gd name="T55" fmla="*/ 11 h 58"/>
                  <a:gd name="T56" fmla="*/ 27 w 56"/>
                  <a:gd name="T57" fmla="*/ 7 h 58"/>
                  <a:gd name="T58" fmla="*/ 22 w 56"/>
                  <a:gd name="T59" fmla="*/ 11 h 58"/>
                  <a:gd name="T60" fmla="*/ 33 w 56"/>
                  <a:gd name="T61" fmla="*/ 11 h 58"/>
                  <a:gd name="T62" fmla="*/ 10 w 56"/>
                  <a:gd name="T63" fmla="*/ 24 h 58"/>
                  <a:gd name="T64" fmla="*/ 10 w 56"/>
                  <a:gd name="T65" fmla="*/ 33 h 58"/>
                  <a:gd name="T66" fmla="*/ 10 w 56"/>
                  <a:gd name="T67" fmla="*/ 24 h 58"/>
                  <a:gd name="T68" fmla="*/ 45 w 56"/>
                  <a:gd name="T69" fmla="*/ 35 h 58"/>
                  <a:gd name="T70" fmla="*/ 49 w 56"/>
                  <a:gd name="T71" fmla="*/ 29 h 58"/>
                  <a:gd name="T72" fmla="*/ 45 w 56"/>
                  <a:gd name="T73" fmla="*/ 24 h 58"/>
                  <a:gd name="T74" fmla="*/ 45 w 56"/>
                  <a:gd name="T75" fmla="*/ 3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6" h="57">
                    <a:moveTo>
                      <a:pt x="5" y="19"/>
                    </a:moveTo>
                    <a:cubicBezTo>
                      <a:pt x="6" y="19"/>
                      <a:pt x="7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2" y="19"/>
                      <a:pt x="15" y="17"/>
                      <a:pt x="17" y="12"/>
                    </a:cubicBezTo>
                    <a:cubicBezTo>
                      <a:pt x="19" y="8"/>
                      <a:pt x="24" y="5"/>
                      <a:pt x="28" y="0"/>
                    </a:cubicBezTo>
                    <a:cubicBezTo>
                      <a:pt x="32" y="6"/>
                      <a:pt x="35" y="11"/>
                      <a:pt x="39" y="16"/>
                    </a:cubicBezTo>
                    <a:cubicBezTo>
                      <a:pt x="39" y="16"/>
                      <a:pt x="39" y="17"/>
                      <a:pt x="40" y="17"/>
                    </a:cubicBezTo>
                    <a:cubicBezTo>
                      <a:pt x="47" y="18"/>
                      <a:pt x="50" y="25"/>
                      <a:pt x="56" y="29"/>
                    </a:cubicBezTo>
                    <a:cubicBezTo>
                      <a:pt x="51" y="33"/>
                      <a:pt x="45" y="37"/>
                      <a:pt x="40" y="40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36" y="46"/>
                      <a:pt x="33" y="51"/>
                      <a:pt x="29" y="56"/>
                    </a:cubicBezTo>
                    <a:cubicBezTo>
                      <a:pt x="28" y="57"/>
                      <a:pt x="28" y="58"/>
                      <a:pt x="27" y="58"/>
                    </a:cubicBezTo>
                    <a:cubicBezTo>
                      <a:pt x="26" y="56"/>
                      <a:pt x="24" y="54"/>
                      <a:pt x="22" y="52"/>
                    </a:cubicBezTo>
                    <a:cubicBezTo>
                      <a:pt x="20" y="49"/>
                      <a:pt x="18" y="47"/>
                      <a:pt x="17" y="44"/>
                    </a:cubicBezTo>
                    <a:cubicBezTo>
                      <a:pt x="16" y="41"/>
                      <a:pt x="14" y="40"/>
                      <a:pt x="11" y="39"/>
                    </a:cubicBezTo>
                    <a:cubicBezTo>
                      <a:pt x="8" y="39"/>
                      <a:pt x="6" y="37"/>
                      <a:pt x="4" y="34"/>
                    </a:cubicBezTo>
                    <a:cubicBezTo>
                      <a:pt x="4" y="32"/>
                      <a:pt x="1" y="31"/>
                      <a:pt x="0" y="29"/>
                    </a:cubicBezTo>
                    <a:cubicBezTo>
                      <a:pt x="2" y="26"/>
                      <a:pt x="4" y="22"/>
                      <a:pt x="6" y="19"/>
                    </a:cubicBezTo>
                    <a:lnTo>
                      <a:pt x="5" y="19"/>
                    </a:lnTo>
                    <a:close/>
                    <a:moveTo>
                      <a:pt x="33" y="29"/>
                    </a:moveTo>
                    <a:cubicBezTo>
                      <a:pt x="32" y="25"/>
                      <a:pt x="30" y="23"/>
                      <a:pt x="27" y="23"/>
                    </a:cubicBezTo>
                    <a:cubicBezTo>
                      <a:pt x="25" y="24"/>
                      <a:pt x="23" y="26"/>
                      <a:pt x="23" y="28"/>
                    </a:cubicBezTo>
                    <a:cubicBezTo>
                      <a:pt x="22" y="31"/>
                      <a:pt x="25" y="34"/>
                      <a:pt x="28" y="34"/>
                    </a:cubicBezTo>
                    <a:cubicBezTo>
                      <a:pt x="30" y="33"/>
                      <a:pt x="31" y="31"/>
                      <a:pt x="33" y="29"/>
                    </a:cubicBezTo>
                    <a:close/>
                    <a:moveTo>
                      <a:pt x="32" y="46"/>
                    </a:moveTo>
                    <a:cubicBezTo>
                      <a:pt x="29" y="46"/>
                      <a:pt x="26" y="46"/>
                      <a:pt x="23" y="46"/>
                    </a:cubicBezTo>
                    <a:cubicBezTo>
                      <a:pt x="27" y="52"/>
                      <a:pt x="27" y="52"/>
                      <a:pt x="32" y="46"/>
                    </a:cubicBezTo>
                    <a:close/>
                    <a:moveTo>
                      <a:pt x="33" y="11"/>
                    </a:moveTo>
                    <a:cubicBezTo>
                      <a:pt x="31" y="10"/>
                      <a:pt x="29" y="9"/>
                      <a:pt x="27" y="7"/>
                    </a:cubicBezTo>
                    <a:cubicBezTo>
                      <a:pt x="25" y="9"/>
                      <a:pt x="24" y="10"/>
                      <a:pt x="22" y="11"/>
                    </a:cubicBezTo>
                    <a:cubicBezTo>
                      <a:pt x="26" y="11"/>
                      <a:pt x="29" y="11"/>
                      <a:pt x="33" y="11"/>
                    </a:cubicBezTo>
                    <a:close/>
                    <a:moveTo>
                      <a:pt x="10" y="24"/>
                    </a:moveTo>
                    <a:cubicBezTo>
                      <a:pt x="5" y="28"/>
                      <a:pt x="5" y="30"/>
                      <a:pt x="10" y="33"/>
                    </a:cubicBezTo>
                    <a:cubicBezTo>
                      <a:pt x="10" y="30"/>
                      <a:pt x="10" y="27"/>
                      <a:pt x="10" y="24"/>
                    </a:cubicBezTo>
                    <a:close/>
                    <a:moveTo>
                      <a:pt x="45" y="35"/>
                    </a:moveTo>
                    <a:cubicBezTo>
                      <a:pt x="46" y="33"/>
                      <a:pt x="48" y="31"/>
                      <a:pt x="49" y="29"/>
                    </a:cubicBezTo>
                    <a:cubicBezTo>
                      <a:pt x="48" y="27"/>
                      <a:pt x="47" y="26"/>
                      <a:pt x="45" y="24"/>
                    </a:cubicBezTo>
                    <a:cubicBezTo>
                      <a:pt x="45" y="28"/>
                      <a:pt x="45" y="31"/>
                      <a:pt x="45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0" name="Freeform 194"/>
              <p:cNvSpPr/>
              <p:nvPr/>
            </p:nvSpPr>
            <p:spPr bwMode="auto">
              <a:xfrm>
                <a:off x="4597" y="3077"/>
                <a:ext cx="13" cy="28"/>
              </a:xfrm>
              <a:custGeom>
                <a:avLst/>
                <a:gdLst>
                  <a:gd name="T0" fmla="*/ 2 w 6"/>
                  <a:gd name="T1" fmla="*/ 0 h 13"/>
                  <a:gd name="T2" fmla="*/ 4 w 6"/>
                  <a:gd name="T3" fmla="*/ 9 h 13"/>
                  <a:gd name="T4" fmla="*/ 0 w 6"/>
                  <a:gd name="T5" fmla="*/ 11 h 13"/>
                  <a:gd name="T6" fmla="*/ 2 w 6"/>
                  <a:gd name="T7" fmla="*/ 0 h 13"/>
                  <a:gd name="T8" fmla="*/ 2 w 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3">
                    <a:moveTo>
                      <a:pt x="2" y="0"/>
                    </a:moveTo>
                    <a:cubicBezTo>
                      <a:pt x="5" y="3"/>
                      <a:pt x="6" y="6"/>
                      <a:pt x="4" y="9"/>
                    </a:cubicBezTo>
                    <a:cubicBezTo>
                      <a:pt x="3" y="12"/>
                      <a:pt x="2" y="13"/>
                      <a:pt x="0" y="11"/>
                    </a:cubicBezTo>
                    <a:cubicBezTo>
                      <a:pt x="1" y="7"/>
                      <a:pt x="2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1" name="Freeform 195"/>
              <p:cNvSpPr/>
              <p:nvPr/>
            </p:nvSpPr>
            <p:spPr bwMode="auto">
              <a:xfrm flipH="1">
                <a:off x="4637" y="3276"/>
                <a:ext cx="0" cy="5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2" name="Freeform 196"/>
              <p:cNvSpPr/>
              <p:nvPr/>
            </p:nvSpPr>
            <p:spPr bwMode="auto">
              <a:xfrm>
                <a:off x="4688" y="3361"/>
                <a:ext cx="6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3" name="Freeform 197"/>
              <p:cNvSpPr/>
              <p:nvPr/>
            </p:nvSpPr>
            <p:spPr bwMode="auto">
              <a:xfrm>
                <a:off x="4815" y="3535"/>
                <a:ext cx="13" cy="22"/>
              </a:xfrm>
              <a:custGeom>
                <a:avLst/>
                <a:gdLst>
                  <a:gd name="T0" fmla="*/ 2 w 6"/>
                  <a:gd name="T1" fmla="*/ 10 h 10"/>
                  <a:gd name="T2" fmla="*/ 0 w 6"/>
                  <a:gd name="T3" fmla="*/ 0 h 10"/>
                  <a:gd name="T4" fmla="*/ 1 w 6"/>
                  <a:gd name="T5" fmla="*/ 10 h 10"/>
                  <a:gd name="T6" fmla="*/ 2 w 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2" y="10"/>
                    </a:moveTo>
                    <a:cubicBezTo>
                      <a:pt x="1" y="7"/>
                      <a:pt x="1" y="3"/>
                      <a:pt x="0" y="0"/>
                    </a:cubicBezTo>
                    <a:cubicBezTo>
                      <a:pt x="5" y="3"/>
                      <a:pt x="6" y="6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4" name="Freeform 198"/>
              <p:cNvSpPr/>
              <p:nvPr/>
            </p:nvSpPr>
            <p:spPr bwMode="auto">
              <a:xfrm>
                <a:off x="4930" y="3389"/>
                <a:ext cx="19" cy="17"/>
              </a:xfrm>
              <a:custGeom>
                <a:avLst/>
                <a:gdLst>
                  <a:gd name="T0" fmla="*/ 9 w 9"/>
                  <a:gd name="T1" fmla="*/ 1 h 8"/>
                  <a:gd name="T2" fmla="*/ 3 w 9"/>
                  <a:gd name="T3" fmla="*/ 8 h 8"/>
                  <a:gd name="T4" fmla="*/ 0 w 9"/>
                  <a:gd name="T5" fmla="*/ 7 h 8"/>
                  <a:gd name="T6" fmla="*/ 0 w 9"/>
                  <a:gd name="T7" fmla="*/ 5 h 8"/>
                  <a:gd name="T8" fmla="*/ 8 w 9"/>
                  <a:gd name="T9" fmla="*/ 0 h 8"/>
                  <a:gd name="T10" fmla="*/ 9 w 9"/>
                  <a:gd name="T1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9" y="1"/>
                    </a:moveTo>
                    <a:cubicBezTo>
                      <a:pt x="7" y="4"/>
                      <a:pt x="5" y="6"/>
                      <a:pt x="3" y="8"/>
                    </a:cubicBezTo>
                    <a:cubicBezTo>
                      <a:pt x="2" y="8"/>
                      <a:pt x="1" y="8"/>
                      <a:pt x="0" y="7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3" y="3"/>
                      <a:pt x="5" y="1"/>
                      <a:pt x="8" y="0"/>
                    </a:cubicBezTo>
                    <a:cubicBezTo>
                      <a:pt x="8" y="0"/>
                      <a:pt x="9" y="1"/>
                      <a:pt x="9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5" name="Freeform 199"/>
              <p:cNvSpPr/>
              <p:nvPr/>
            </p:nvSpPr>
            <p:spPr bwMode="auto">
              <a:xfrm>
                <a:off x="4896" y="3431"/>
                <a:ext cx="13" cy="24"/>
              </a:xfrm>
              <a:custGeom>
                <a:avLst/>
                <a:gdLst>
                  <a:gd name="T0" fmla="*/ 6 w 6"/>
                  <a:gd name="T1" fmla="*/ 0 h 11"/>
                  <a:gd name="T2" fmla="*/ 4 w 6"/>
                  <a:gd name="T3" fmla="*/ 11 h 11"/>
                  <a:gd name="T4" fmla="*/ 2 w 6"/>
                  <a:gd name="T5" fmla="*/ 8 h 11"/>
                  <a:gd name="T6" fmla="*/ 6 w 6"/>
                  <a:gd name="T7" fmla="*/ 0 h 11"/>
                  <a:gd name="T8" fmla="*/ 6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6" y="0"/>
                    </a:moveTo>
                    <a:cubicBezTo>
                      <a:pt x="5" y="4"/>
                      <a:pt x="5" y="7"/>
                      <a:pt x="4" y="11"/>
                    </a:cubicBezTo>
                    <a:cubicBezTo>
                      <a:pt x="4" y="10"/>
                      <a:pt x="2" y="9"/>
                      <a:pt x="2" y="8"/>
                    </a:cubicBezTo>
                    <a:cubicBezTo>
                      <a:pt x="3" y="6"/>
                      <a:pt x="0" y="1"/>
                      <a:pt x="6" y="0"/>
                    </a:cubicBezTo>
                    <a:cubicBezTo>
                      <a:pt x="6" y="1"/>
                      <a:pt x="6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6" name="Freeform 200"/>
              <p:cNvSpPr/>
              <p:nvPr/>
            </p:nvSpPr>
            <p:spPr bwMode="auto">
              <a:xfrm>
                <a:off x="4970" y="3351"/>
                <a:ext cx="15" cy="15"/>
              </a:xfrm>
              <a:custGeom>
                <a:avLst/>
                <a:gdLst>
                  <a:gd name="T0" fmla="*/ 0 w 7"/>
                  <a:gd name="T1" fmla="*/ 6 h 7"/>
                  <a:gd name="T2" fmla="*/ 5 w 7"/>
                  <a:gd name="T3" fmla="*/ 0 h 7"/>
                  <a:gd name="T4" fmla="*/ 6 w 7"/>
                  <a:gd name="T5" fmla="*/ 5 h 7"/>
                  <a:gd name="T6" fmla="*/ 1 w 7"/>
                  <a:gd name="T7" fmla="*/ 7 h 7"/>
                  <a:gd name="T8" fmla="*/ 0 w 7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6"/>
                    </a:moveTo>
                    <a:cubicBezTo>
                      <a:pt x="2" y="4"/>
                      <a:pt x="3" y="3"/>
                      <a:pt x="5" y="0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7"/>
                    </a:cubicBezTo>
                    <a:cubicBezTo>
                      <a:pt x="1" y="7"/>
                      <a:pt x="1" y="6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7" name="Freeform 201"/>
              <p:cNvSpPr/>
              <p:nvPr/>
            </p:nvSpPr>
            <p:spPr bwMode="auto">
              <a:xfrm>
                <a:off x="4930" y="3588"/>
                <a:ext cx="10" cy="13"/>
              </a:xfrm>
              <a:custGeom>
                <a:avLst/>
                <a:gdLst>
                  <a:gd name="T0" fmla="*/ 3 w 5"/>
                  <a:gd name="T1" fmla="*/ 4 h 6"/>
                  <a:gd name="T2" fmla="*/ 1 w 5"/>
                  <a:gd name="T3" fmla="*/ 2 h 6"/>
                  <a:gd name="T4" fmla="*/ 0 w 5"/>
                  <a:gd name="T5" fmla="*/ 2 h 6"/>
                  <a:gd name="T6" fmla="*/ 1 w 5"/>
                  <a:gd name="T7" fmla="*/ 0 h 6"/>
                  <a:gd name="T8" fmla="*/ 3 w 5"/>
                  <a:gd name="T9" fmla="*/ 1 h 6"/>
                  <a:gd name="T10" fmla="*/ 2 w 5"/>
                  <a:gd name="T11" fmla="*/ 1 h 6"/>
                  <a:gd name="T12" fmla="*/ 5 w 5"/>
                  <a:gd name="T13" fmla="*/ 1 h 6"/>
                  <a:gd name="T14" fmla="*/ 4 w 5"/>
                  <a:gd name="T15" fmla="*/ 5 h 6"/>
                  <a:gd name="T16" fmla="*/ 3 w 5"/>
                  <a:gd name="T17" fmla="*/ 6 h 6"/>
                  <a:gd name="T18" fmla="*/ 2 w 5"/>
                  <a:gd name="T19" fmla="*/ 6 h 6"/>
                  <a:gd name="T20" fmla="*/ 2 w 5"/>
                  <a:gd name="T21" fmla="*/ 3 h 6"/>
                  <a:gd name="T22" fmla="*/ 3 w 5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6">
                    <a:moveTo>
                      <a:pt x="3" y="4"/>
                    </a:moveTo>
                    <a:cubicBezTo>
                      <a:pt x="2" y="3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3" y="5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4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8" name="Freeform 202"/>
              <p:cNvSpPr/>
              <p:nvPr/>
            </p:nvSpPr>
            <p:spPr bwMode="auto">
              <a:xfrm>
                <a:off x="4934" y="3586"/>
                <a:ext cx="6" cy="4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0 h 2"/>
                  <a:gd name="T4" fmla="*/ 3 w 3"/>
                  <a:gd name="T5" fmla="*/ 2 h 2"/>
                  <a:gd name="T6" fmla="*/ 0 w 3"/>
                  <a:gd name="T7" fmla="*/ 2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39" name="Freeform 203"/>
              <p:cNvSpPr/>
              <p:nvPr/>
            </p:nvSpPr>
            <p:spPr bwMode="auto">
              <a:xfrm>
                <a:off x="4930" y="3595"/>
                <a:ext cx="6" cy="6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1 h 3"/>
                  <a:gd name="T4" fmla="*/ 2 w 3"/>
                  <a:gd name="T5" fmla="*/ 0 h 3"/>
                  <a:gd name="T6" fmla="*/ 2 w 3"/>
                  <a:gd name="T7" fmla="*/ 3 h 3"/>
                  <a:gd name="T8" fmla="*/ 3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  <p:sp>
            <p:nvSpPr>
              <p:cNvPr id="240" name="Freeform 204"/>
              <p:cNvSpPr/>
              <p:nvPr/>
            </p:nvSpPr>
            <p:spPr bwMode="auto">
              <a:xfrm>
                <a:off x="4934" y="3590"/>
                <a:ext cx="6" cy="0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AR"/>
              </a:p>
            </p:txBody>
          </p:sp>
        </p:grpSp>
        <p:sp>
          <p:nvSpPr>
            <p:cNvPr id="7" name="Freeform 206"/>
            <p:cNvSpPr/>
            <p:nvPr/>
          </p:nvSpPr>
          <p:spPr bwMode="auto">
            <a:xfrm>
              <a:off x="7823200" y="5695951"/>
              <a:ext cx="6350" cy="7938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1 h 2"/>
                <a:gd name="T4" fmla="*/ 2 w 2"/>
                <a:gd name="T5" fmla="*/ 0 h 2"/>
                <a:gd name="T6" fmla="*/ 1 w 2"/>
                <a:gd name="T7" fmla="*/ 2 h 2"/>
                <a:gd name="T8" fmla="*/ 2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2" y="1"/>
                    <a:pt x="1" y="2"/>
                  </a:cubicBezTo>
                  <a:lnTo>
                    <a:pt x="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8" name="Freeform 207"/>
            <p:cNvSpPr/>
            <p:nvPr/>
          </p:nvSpPr>
          <p:spPr bwMode="auto">
            <a:xfrm>
              <a:off x="7826375" y="5695951"/>
              <a:ext cx="3175" cy="793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1 w 1"/>
                <a:gd name="T5" fmla="*/ 0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9" name="Freeform 208"/>
            <p:cNvSpPr/>
            <p:nvPr/>
          </p:nvSpPr>
          <p:spPr bwMode="auto">
            <a:xfrm>
              <a:off x="7354888" y="5659438"/>
              <a:ext cx="47625" cy="20638"/>
            </a:xfrm>
            <a:custGeom>
              <a:avLst/>
              <a:gdLst>
                <a:gd name="T0" fmla="*/ 14 w 14"/>
                <a:gd name="T1" fmla="*/ 6 h 6"/>
                <a:gd name="T2" fmla="*/ 6 w 14"/>
                <a:gd name="T3" fmla="*/ 5 h 6"/>
                <a:gd name="T4" fmla="*/ 0 w 14"/>
                <a:gd name="T5" fmla="*/ 1 h 6"/>
                <a:gd name="T6" fmla="*/ 14 w 14"/>
                <a:gd name="T7" fmla="*/ 6 h 6"/>
                <a:gd name="T8" fmla="*/ 14 w 14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1" y="6"/>
                    <a:pt x="9" y="6"/>
                    <a:pt x="6" y="5"/>
                  </a:cubicBezTo>
                  <a:cubicBezTo>
                    <a:pt x="4" y="4"/>
                    <a:pt x="2" y="3"/>
                    <a:pt x="0" y="1"/>
                  </a:cubicBezTo>
                  <a:cubicBezTo>
                    <a:pt x="7" y="0"/>
                    <a:pt x="12" y="2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0" name="Freeform 209"/>
            <p:cNvSpPr/>
            <p:nvPr/>
          </p:nvSpPr>
          <p:spPr bwMode="auto">
            <a:xfrm>
              <a:off x="7243763" y="5481638"/>
              <a:ext cx="20638" cy="30163"/>
            </a:xfrm>
            <a:custGeom>
              <a:avLst/>
              <a:gdLst>
                <a:gd name="T0" fmla="*/ 0 w 6"/>
                <a:gd name="T1" fmla="*/ 1 h 9"/>
                <a:gd name="T2" fmla="*/ 4 w 6"/>
                <a:gd name="T3" fmla="*/ 5 h 9"/>
                <a:gd name="T4" fmla="*/ 2 w 6"/>
                <a:gd name="T5" fmla="*/ 7 h 9"/>
                <a:gd name="T6" fmla="*/ 0 w 6"/>
                <a:gd name="T7" fmla="*/ 9 h 9"/>
                <a:gd name="T8" fmla="*/ 0 w 6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0" y="1"/>
                  </a:moveTo>
                  <a:cubicBezTo>
                    <a:pt x="4" y="0"/>
                    <a:pt x="6" y="2"/>
                    <a:pt x="4" y="5"/>
                  </a:cubicBezTo>
                  <a:cubicBezTo>
                    <a:pt x="4" y="6"/>
                    <a:pt x="3" y="6"/>
                    <a:pt x="2" y="7"/>
                  </a:cubicBezTo>
                  <a:cubicBezTo>
                    <a:pt x="2" y="8"/>
                    <a:pt x="2" y="8"/>
                    <a:pt x="0" y="9"/>
                  </a:cubicBezTo>
                  <a:cubicBezTo>
                    <a:pt x="0" y="7"/>
                    <a:pt x="0" y="4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1" name="Freeform 210"/>
            <p:cNvSpPr/>
            <p:nvPr/>
          </p:nvSpPr>
          <p:spPr bwMode="auto">
            <a:xfrm>
              <a:off x="7223125" y="5365751"/>
              <a:ext cx="14288" cy="53975"/>
            </a:xfrm>
            <a:custGeom>
              <a:avLst/>
              <a:gdLst>
                <a:gd name="T0" fmla="*/ 1 w 4"/>
                <a:gd name="T1" fmla="*/ 0 h 16"/>
                <a:gd name="T2" fmla="*/ 4 w 4"/>
                <a:gd name="T3" fmla="*/ 16 h 16"/>
                <a:gd name="T4" fmla="*/ 3 w 4"/>
                <a:gd name="T5" fmla="*/ 16 h 16"/>
                <a:gd name="T6" fmla="*/ 1 w 4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6">
                  <a:moveTo>
                    <a:pt x="1" y="0"/>
                  </a:moveTo>
                  <a:cubicBezTo>
                    <a:pt x="2" y="5"/>
                    <a:pt x="3" y="10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0" y="11"/>
                    <a:pt x="1" y="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2" name="Freeform 211"/>
            <p:cNvSpPr/>
            <p:nvPr/>
          </p:nvSpPr>
          <p:spPr bwMode="auto">
            <a:xfrm flipH="1">
              <a:off x="7331075" y="5743576"/>
              <a:ext cx="0" cy="6350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212"/>
            <p:cNvSpPr/>
            <p:nvPr/>
          </p:nvSpPr>
          <p:spPr bwMode="auto">
            <a:xfrm>
              <a:off x="7762875" y="5827713"/>
              <a:ext cx="22225" cy="17463"/>
            </a:xfrm>
            <a:custGeom>
              <a:avLst/>
              <a:gdLst>
                <a:gd name="T0" fmla="*/ 7 w 7"/>
                <a:gd name="T1" fmla="*/ 2 h 5"/>
                <a:gd name="T2" fmla="*/ 2 w 7"/>
                <a:gd name="T3" fmla="*/ 5 h 5"/>
                <a:gd name="T4" fmla="*/ 0 w 7"/>
                <a:gd name="T5" fmla="*/ 2 h 5"/>
                <a:gd name="T6" fmla="*/ 3 w 7"/>
                <a:gd name="T7" fmla="*/ 0 h 5"/>
                <a:gd name="T8" fmla="*/ 7 w 7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5" y="4"/>
                    <a:pt x="3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4" name="Freeform 213"/>
            <p:cNvSpPr/>
            <p:nvPr/>
          </p:nvSpPr>
          <p:spPr bwMode="auto">
            <a:xfrm>
              <a:off x="8232775" y="6037263"/>
              <a:ext cx="23813" cy="19050"/>
            </a:xfrm>
            <a:custGeom>
              <a:avLst/>
              <a:gdLst>
                <a:gd name="T0" fmla="*/ 0 w 7"/>
                <a:gd name="T1" fmla="*/ 4 h 6"/>
                <a:gd name="T2" fmla="*/ 6 w 7"/>
                <a:gd name="T3" fmla="*/ 0 h 6"/>
                <a:gd name="T4" fmla="*/ 6 w 7"/>
                <a:gd name="T5" fmla="*/ 3 h 6"/>
                <a:gd name="T6" fmla="*/ 1 w 7"/>
                <a:gd name="T7" fmla="*/ 6 h 6"/>
                <a:gd name="T8" fmla="*/ 0 w 7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6" y="1"/>
                    <a:pt x="7" y="3"/>
                    <a:pt x="6" y="3"/>
                  </a:cubicBezTo>
                  <a:cubicBezTo>
                    <a:pt x="5" y="4"/>
                    <a:pt x="3" y="5"/>
                    <a:pt x="1" y="6"/>
                  </a:cubicBezTo>
                  <a:cubicBezTo>
                    <a:pt x="1" y="5"/>
                    <a:pt x="0" y="4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5" name="Freeform 214"/>
            <p:cNvSpPr/>
            <p:nvPr/>
          </p:nvSpPr>
          <p:spPr bwMode="auto">
            <a:xfrm>
              <a:off x="6883400" y="6040438"/>
              <a:ext cx="50800" cy="26988"/>
            </a:xfrm>
            <a:custGeom>
              <a:avLst/>
              <a:gdLst>
                <a:gd name="T0" fmla="*/ 1 w 15"/>
                <a:gd name="T1" fmla="*/ 1 h 8"/>
                <a:gd name="T2" fmla="*/ 12 w 15"/>
                <a:gd name="T3" fmla="*/ 2 h 8"/>
                <a:gd name="T4" fmla="*/ 15 w 15"/>
                <a:gd name="T5" fmla="*/ 3 h 8"/>
                <a:gd name="T6" fmla="*/ 14 w 15"/>
                <a:gd name="T7" fmla="*/ 6 h 8"/>
                <a:gd name="T8" fmla="*/ 0 w 15"/>
                <a:gd name="T9" fmla="*/ 2 h 8"/>
                <a:gd name="T10" fmla="*/ 1 w 15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1" y="1"/>
                  </a:moveTo>
                  <a:cubicBezTo>
                    <a:pt x="5" y="1"/>
                    <a:pt x="9" y="2"/>
                    <a:pt x="12" y="2"/>
                  </a:cubicBezTo>
                  <a:cubicBezTo>
                    <a:pt x="13" y="2"/>
                    <a:pt x="14" y="3"/>
                    <a:pt x="15" y="3"/>
                  </a:cubicBezTo>
                  <a:cubicBezTo>
                    <a:pt x="15" y="4"/>
                    <a:pt x="14" y="6"/>
                    <a:pt x="14" y="6"/>
                  </a:cubicBezTo>
                  <a:cubicBezTo>
                    <a:pt x="12" y="8"/>
                    <a:pt x="1" y="4"/>
                    <a:pt x="0" y="2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6" name="Freeform 215"/>
            <p:cNvSpPr/>
            <p:nvPr/>
          </p:nvSpPr>
          <p:spPr bwMode="auto">
            <a:xfrm>
              <a:off x="7469188" y="4791076"/>
              <a:ext cx="3175" cy="57150"/>
            </a:xfrm>
            <a:custGeom>
              <a:avLst/>
              <a:gdLst>
                <a:gd name="T0" fmla="*/ 1 w 1"/>
                <a:gd name="T1" fmla="*/ 0 h 17"/>
                <a:gd name="T2" fmla="*/ 1 w 1"/>
                <a:gd name="T3" fmla="*/ 17 h 17"/>
                <a:gd name="T4" fmla="*/ 0 w 1"/>
                <a:gd name="T5" fmla="*/ 17 h 17"/>
                <a:gd name="T6" fmla="*/ 0 w 1"/>
                <a:gd name="T7" fmla="*/ 0 h 17"/>
                <a:gd name="T8" fmla="*/ 1 w 1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7">
                  <a:moveTo>
                    <a:pt x="1" y="0"/>
                  </a:moveTo>
                  <a:cubicBezTo>
                    <a:pt x="1" y="6"/>
                    <a:pt x="1" y="12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0" y="12"/>
                    <a:pt x="0" y="6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7" name="Freeform 216"/>
            <p:cNvSpPr/>
            <p:nvPr/>
          </p:nvSpPr>
          <p:spPr bwMode="auto">
            <a:xfrm>
              <a:off x="7378700" y="4905376"/>
              <a:ext cx="39688" cy="15875"/>
            </a:xfrm>
            <a:custGeom>
              <a:avLst/>
              <a:gdLst>
                <a:gd name="T0" fmla="*/ 3 w 12"/>
                <a:gd name="T1" fmla="*/ 0 h 5"/>
                <a:gd name="T2" fmla="*/ 12 w 12"/>
                <a:gd name="T3" fmla="*/ 5 h 5"/>
                <a:gd name="T4" fmla="*/ 0 w 12"/>
                <a:gd name="T5" fmla="*/ 5 h 5"/>
                <a:gd name="T6" fmla="*/ 4 w 12"/>
                <a:gd name="T7" fmla="*/ 0 h 5"/>
                <a:gd name="T8" fmla="*/ 3 w 1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">
                  <a:moveTo>
                    <a:pt x="3" y="0"/>
                  </a:moveTo>
                  <a:cubicBezTo>
                    <a:pt x="6" y="1"/>
                    <a:pt x="8" y="3"/>
                    <a:pt x="12" y="5"/>
                  </a:cubicBezTo>
                  <a:cubicBezTo>
                    <a:pt x="7" y="5"/>
                    <a:pt x="4" y="5"/>
                    <a:pt x="0" y="5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8" name="Freeform 217"/>
            <p:cNvSpPr/>
            <p:nvPr/>
          </p:nvSpPr>
          <p:spPr bwMode="auto">
            <a:xfrm>
              <a:off x="7361238" y="4814888"/>
              <a:ext cx="26988" cy="1905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5" y="4"/>
                    <a:pt x="3" y="3"/>
                    <a:pt x="0" y="0"/>
                  </a:cubicBezTo>
                  <a:cubicBezTo>
                    <a:pt x="6" y="0"/>
                    <a:pt x="7" y="1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9" name="Freeform 218"/>
            <p:cNvSpPr/>
            <p:nvPr/>
          </p:nvSpPr>
          <p:spPr bwMode="auto">
            <a:xfrm>
              <a:off x="7456488" y="4740276"/>
              <a:ext cx="19050" cy="30163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8 h 9"/>
                <a:gd name="T4" fmla="*/ 4 w 6"/>
                <a:gd name="T5" fmla="*/ 9 h 9"/>
                <a:gd name="T6" fmla="*/ 5 w 6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5" y="3"/>
                    <a:pt x="6" y="6"/>
                    <a:pt x="6" y="8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6"/>
                    <a:pt x="0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0" name="Freeform 219"/>
            <p:cNvSpPr/>
            <p:nvPr/>
          </p:nvSpPr>
          <p:spPr bwMode="auto">
            <a:xfrm>
              <a:off x="7445375" y="4899026"/>
              <a:ext cx="3175" cy="9525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2 h 3"/>
                <a:gd name="T6" fmla="*/ 1 w 1"/>
                <a:gd name="T7" fmla="*/ 2 h 3"/>
                <a:gd name="T8" fmla="*/ 0 w 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1" name="Freeform 220"/>
            <p:cNvSpPr/>
            <p:nvPr/>
          </p:nvSpPr>
          <p:spPr bwMode="auto">
            <a:xfrm>
              <a:off x="7445375" y="4899026"/>
              <a:ext cx="6350" cy="6350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0 h 2"/>
                <a:gd name="T4" fmla="*/ 0 w 2"/>
                <a:gd name="T5" fmla="*/ 0 h 2"/>
                <a:gd name="T6" fmla="*/ 2 w 2"/>
                <a:gd name="T7" fmla="*/ 1 h 2"/>
                <a:gd name="T8" fmla="*/ 2 w 2"/>
                <a:gd name="T9" fmla="*/ 1 h 2"/>
                <a:gd name="T10" fmla="*/ 0 w 2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2" name="Freeform 221"/>
            <p:cNvSpPr/>
            <p:nvPr/>
          </p:nvSpPr>
          <p:spPr bwMode="auto">
            <a:xfrm>
              <a:off x="7442200" y="4902201"/>
              <a:ext cx="9525" cy="6350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0 h 2"/>
                <a:gd name="T4" fmla="*/ 0 w 3"/>
                <a:gd name="T5" fmla="*/ 2 h 2"/>
                <a:gd name="T6" fmla="*/ 2 w 3"/>
                <a:gd name="T7" fmla="*/ 1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2" y="1"/>
                    <a:pt x="2" y="1"/>
                    <a:pt x="3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6" name="Freeform 222"/>
            <p:cNvSpPr/>
            <p:nvPr/>
          </p:nvSpPr>
          <p:spPr bwMode="auto">
            <a:xfrm>
              <a:off x="7442200" y="4905376"/>
              <a:ext cx="6350" cy="3175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7" name="Freeform 223"/>
            <p:cNvSpPr/>
            <p:nvPr/>
          </p:nvSpPr>
          <p:spPr bwMode="auto">
            <a:xfrm>
              <a:off x="7445375" y="4899026"/>
              <a:ext cx="6350" cy="3175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8" name="Freeform 224"/>
            <p:cNvSpPr/>
            <p:nvPr/>
          </p:nvSpPr>
          <p:spPr bwMode="auto">
            <a:xfrm>
              <a:off x="7351713" y="5208588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9" name="Freeform 225"/>
            <p:cNvSpPr/>
            <p:nvPr/>
          </p:nvSpPr>
          <p:spPr bwMode="auto">
            <a:xfrm>
              <a:off x="7099300" y="5578476"/>
              <a:ext cx="46038" cy="17463"/>
            </a:xfrm>
            <a:custGeom>
              <a:avLst/>
              <a:gdLst>
                <a:gd name="T0" fmla="*/ 13 w 14"/>
                <a:gd name="T1" fmla="*/ 4 h 5"/>
                <a:gd name="T2" fmla="*/ 0 w 14"/>
                <a:gd name="T3" fmla="*/ 5 h 5"/>
                <a:gd name="T4" fmla="*/ 6 w 14"/>
                <a:gd name="T5" fmla="*/ 1 h 5"/>
                <a:gd name="T6" fmla="*/ 14 w 14"/>
                <a:gd name="T7" fmla="*/ 0 h 5"/>
                <a:gd name="T8" fmla="*/ 13 w 14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">
                  <a:moveTo>
                    <a:pt x="13" y="4"/>
                  </a:moveTo>
                  <a:cubicBezTo>
                    <a:pt x="9" y="4"/>
                    <a:pt x="4" y="5"/>
                    <a:pt x="0" y="5"/>
                  </a:cubicBezTo>
                  <a:cubicBezTo>
                    <a:pt x="0" y="1"/>
                    <a:pt x="2" y="0"/>
                    <a:pt x="6" y="1"/>
                  </a:cubicBezTo>
                  <a:cubicBezTo>
                    <a:pt x="8" y="1"/>
                    <a:pt x="11" y="0"/>
                    <a:pt x="14" y="0"/>
                  </a:cubicBezTo>
                  <a:cubicBezTo>
                    <a:pt x="14" y="1"/>
                    <a:pt x="13" y="3"/>
                    <a:pt x="1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0" name="Freeform 226"/>
            <p:cNvSpPr/>
            <p:nvPr/>
          </p:nvSpPr>
          <p:spPr bwMode="auto">
            <a:xfrm>
              <a:off x="7145338" y="5545138"/>
              <a:ext cx="14288" cy="23813"/>
            </a:xfrm>
            <a:custGeom>
              <a:avLst/>
              <a:gdLst>
                <a:gd name="T0" fmla="*/ 4 w 4"/>
                <a:gd name="T1" fmla="*/ 0 h 7"/>
                <a:gd name="T2" fmla="*/ 3 w 4"/>
                <a:gd name="T3" fmla="*/ 7 h 7"/>
                <a:gd name="T4" fmla="*/ 0 w 4"/>
                <a:gd name="T5" fmla="*/ 6 h 7"/>
                <a:gd name="T6" fmla="*/ 1 w 4"/>
                <a:gd name="T7" fmla="*/ 0 h 7"/>
                <a:gd name="T8" fmla="*/ 4 w 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0" y="6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1" name="Freeform 227"/>
            <p:cNvSpPr/>
            <p:nvPr/>
          </p:nvSpPr>
          <p:spPr bwMode="auto">
            <a:xfrm>
              <a:off x="7189788" y="5392738"/>
              <a:ext cx="12700" cy="44450"/>
            </a:xfrm>
            <a:custGeom>
              <a:avLst/>
              <a:gdLst>
                <a:gd name="T0" fmla="*/ 0 w 4"/>
                <a:gd name="T1" fmla="*/ 0 h 13"/>
                <a:gd name="T2" fmla="*/ 1 w 4"/>
                <a:gd name="T3" fmla="*/ 13 h 13"/>
                <a:gd name="T4" fmla="*/ 0 w 4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4" y="4"/>
                    <a:pt x="1" y="8"/>
                    <a:pt x="1" y="13"/>
                  </a:cubicBezTo>
                  <a:cubicBezTo>
                    <a:pt x="1" y="9"/>
                    <a:pt x="0" y="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" name="Freeform 228"/>
            <p:cNvSpPr/>
            <p:nvPr/>
          </p:nvSpPr>
          <p:spPr bwMode="auto">
            <a:xfrm>
              <a:off x="7153275" y="5427663"/>
              <a:ext cx="12700" cy="19050"/>
            </a:xfrm>
            <a:custGeom>
              <a:avLst/>
              <a:gdLst>
                <a:gd name="T0" fmla="*/ 3 w 4"/>
                <a:gd name="T1" fmla="*/ 0 h 6"/>
                <a:gd name="T2" fmla="*/ 4 w 4"/>
                <a:gd name="T3" fmla="*/ 4 h 6"/>
                <a:gd name="T4" fmla="*/ 2 w 4"/>
                <a:gd name="T5" fmla="*/ 6 h 6"/>
                <a:gd name="T6" fmla="*/ 0 w 4"/>
                <a:gd name="T7" fmla="*/ 3 h 6"/>
                <a:gd name="T8" fmla="*/ 3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3" y="1"/>
                    <a:pt x="4" y="3"/>
                    <a:pt x="4" y="4"/>
                  </a:cubicBezTo>
                  <a:cubicBezTo>
                    <a:pt x="4" y="4"/>
                    <a:pt x="3" y="5"/>
                    <a:pt x="2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" name="Freeform 229"/>
            <p:cNvSpPr/>
            <p:nvPr/>
          </p:nvSpPr>
          <p:spPr bwMode="auto">
            <a:xfrm>
              <a:off x="7559675" y="5151438"/>
              <a:ext cx="17463" cy="53975"/>
            </a:xfrm>
            <a:custGeom>
              <a:avLst/>
              <a:gdLst>
                <a:gd name="T0" fmla="*/ 5 w 5"/>
                <a:gd name="T1" fmla="*/ 16 h 16"/>
                <a:gd name="T2" fmla="*/ 0 w 5"/>
                <a:gd name="T3" fmla="*/ 15 h 16"/>
                <a:gd name="T4" fmla="*/ 0 w 5"/>
                <a:gd name="T5" fmla="*/ 0 h 16"/>
                <a:gd name="T6" fmla="*/ 1 w 5"/>
                <a:gd name="T7" fmla="*/ 0 h 16"/>
                <a:gd name="T8" fmla="*/ 5 w 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6">
                  <a:moveTo>
                    <a:pt x="5" y="16"/>
                  </a:moveTo>
                  <a:cubicBezTo>
                    <a:pt x="3" y="16"/>
                    <a:pt x="2" y="15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5"/>
                    <a:pt x="4" y="11"/>
                    <a:pt x="5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" name="Freeform 230"/>
            <p:cNvSpPr/>
            <p:nvPr/>
          </p:nvSpPr>
          <p:spPr bwMode="auto">
            <a:xfrm>
              <a:off x="7566025" y="5002213"/>
              <a:ext cx="20638" cy="26988"/>
            </a:xfrm>
            <a:custGeom>
              <a:avLst/>
              <a:gdLst>
                <a:gd name="T0" fmla="*/ 6 w 6"/>
                <a:gd name="T1" fmla="*/ 0 h 8"/>
                <a:gd name="T2" fmla="*/ 0 w 6"/>
                <a:gd name="T3" fmla="*/ 8 h 8"/>
                <a:gd name="T4" fmla="*/ 2 w 6"/>
                <a:gd name="T5" fmla="*/ 0 h 8"/>
                <a:gd name="T6" fmla="*/ 6 w 6"/>
                <a:gd name="T7" fmla="*/ 0 h 8"/>
                <a:gd name="T8" fmla="*/ 6 w 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6"/>
                    <a:pt x="4" y="7"/>
                    <a:pt x="0" y="8"/>
                  </a:cubicBezTo>
                  <a:cubicBezTo>
                    <a:pt x="1" y="5"/>
                    <a:pt x="1" y="2"/>
                    <a:pt x="2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" name="Freeform 231"/>
            <p:cNvSpPr/>
            <p:nvPr/>
          </p:nvSpPr>
          <p:spPr bwMode="auto">
            <a:xfrm>
              <a:off x="7553325" y="5073651"/>
              <a:ext cx="17463" cy="20638"/>
            </a:xfrm>
            <a:custGeom>
              <a:avLst/>
              <a:gdLst>
                <a:gd name="T0" fmla="*/ 3 w 5"/>
                <a:gd name="T1" fmla="*/ 0 h 6"/>
                <a:gd name="T2" fmla="*/ 4 w 5"/>
                <a:gd name="T3" fmla="*/ 4 h 6"/>
                <a:gd name="T4" fmla="*/ 2 w 5"/>
                <a:gd name="T5" fmla="*/ 6 h 6"/>
                <a:gd name="T6" fmla="*/ 1 w 5"/>
                <a:gd name="T7" fmla="*/ 3 h 6"/>
                <a:gd name="T8" fmla="*/ 1 w 5"/>
                <a:gd name="T9" fmla="*/ 0 h 6"/>
                <a:gd name="T10" fmla="*/ 3 w 5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3" y="1"/>
                    <a:pt x="4" y="2"/>
                    <a:pt x="4" y="4"/>
                  </a:cubicBezTo>
                  <a:cubicBezTo>
                    <a:pt x="5" y="5"/>
                    <a:pt x="3" y="6"/>
                    <a:pt x="2" y="6"/>
                  </a:cubicBez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" name="Freeform 232"/>
            <p:cNvSpPr/>
            <p:nvPr/>
          </p:nvSpPr>
          <p:spPr bwMode="auto">
            <a:xfrm>
              <a:off x="7762875" y="5167313"/>
              <a:ext cx="19050" cy="26988"/>
            </a:xfrm>
            <a:custGeom>
              <a:avLst/>
              <a:gdLst>
                <a:gd name="T0" fmla="*/ 6 w 6"/>
                <a:gd name="T1" fmla="*/ 0 h 8"/>
                <a:gd name="T2" fmla="*/ 4 w 6"/>
                <a:gd name="T3" fmla="*/ 8 h 8"/>
                <a:gd name="T4" fmla="*/ 6 w 6"/>
                <a:gd name="T5" fmla="*/ 0 h 8"/>
                <a:gd name="T6" fmla="*/ 6 w 6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3"/>
                    <a:pt x="5" y="5"/>
                    <a:pt x="4" y="8"/>
                  </a:cubicBezTo>
                  <a:cubicBezTo>
                    <a:pt x="0" y="2"/>
                    <a:pt x="0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" name="Freeform 233"/>
            <p:cNvSpPr/>
            <p:nvPr/>
          </p:nvSpPr>
          <p:spPr bwMode="auto">
            <a:xfrm>
              <a:off x="7566025" y="5380038"/>
              <a:ext cx="23813" cy="26988"/>
            </a:xfrm>
            <a:custGeom>
              <a:avLst/>
              <a:gdLst>
                <a:gd name="T0" fmla="*/ 6 w 7"/>
                <a:gd name="T1" fmla="*/ 5 h 8"/>
                <a:gd name="T2" fmla="*/ 0 w 7"/>
                <a:gd name="T3" fmla="*/ 3 h 8"/>
                <a:gd name="T4" fmla="*/ 2 w 7"/>
                <a:gd name="T5" fmla="*/ 0 h 8"/>
                <a:gd name="T6" fmla="*/ 7 w 7"/>
                <a:gd name="T7" fmla="*/ 4 h 8"/>
                <a:gd name="T8" fmla="*/ 6 w 7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6" y="5"/>
                  </a:moveTo>
                  <a:cubicBezTo>
                    <a:pt x="4" y="5"/>
                    <a:pt x="0" y="8"/>
                    <a:pt x="0" y="3"/>
                  </a:cubicBezTo>
                  <a:cubicBezTo>
                    <a:pt x="0" y="2"/>
                    <a:pt x="2" y="0"/>
                    <a:pt x="2" y="0"/>
                  </a:cubicBezTo>
                  <a:cubicBezTo>
                    <a:pt x="4" y="1"/>
                    <a:pt x="6" y="3"/>
                    <a:pt x="7" y="4"/>
                  </a:cubicBezTo>
                  <a:cubicBezTo>
                    <a:pt x="7" y="4"/>
                    <a:pt x="7" y="5"/>
                    <a:pt x="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" name="Freeform 234"/>
            <p:cNvSpPr/>
            <p:nvPr/>
          </p:nvSpPr>
          <p:spPr bwMode="auto">
            <a:xfrm>
              <a:off x="7823200" y="5707063"/>
              <a:ext cx="3175" cy="6350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1 h 2"/>
                <a:gd name="T4" fmla="*/ 0 w 1"/>
                <a:gd name="T5" fmla="*/ 0 h 2"/>
                <a:gd name="T6" fmla="*/ 1 w 1"/>
                <a:gd name="T7" fmla="*/ 2 h 2"/>
                <a:gd name="T8" fmla="*/ 1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" name="Freeform 235"/>
            <p:cNvSpPr/>
            <p:nvPr/>
          </p:nvSpPr>
          <p:spPr bwMode="auto">
            <a:xfrm>
              <a:off x="7566025" y="4497388"/>
              <a:ext cx="20638" cy="23813"/>
            </a:xfrm>
            <a:custGeom>
              <a:avLst/>
              <a:gdLst>
                <a:gd name="T0" fmla="*/ 4 w 6"/>
                <a:gd name="T1" fmla="*/ 7 h 7"/>
                <a:gd name="T2" fmla="*/ 5 w 6"/>
                <a:gd name="T3" fmla="*/ 0 h 7"/>
                <a:gd name="T4" fmla="*/ 5 w 6"/>
                <a:gd name="T5" fmla="*/ 0 h 7"/>
                <a:gd name="T6" fmla="*/ 6 w 6"/>
                <a:gd name="T7" fmla="*/ 7 h 7"/>
                <a:gd name="T8" fmla="*/ 4 w 6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4" y="7"/>
                  </a:moveTo>
                  <a:cubicBezTo>
                    <a:pt x="0" y="5"/>
                    <a:pt x="0" y="4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3"/>
                    <a:pt x="6" y="5"/>
                    <a:pt x="6" y="7"/>
                  </a:cubicBezTo>
                  <a:cubicBezTo>
                    <a:pt x="5" y="7"/>
                    <a:pt x="4" y="7"/>
                    <a:pt x="4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" name="Freeform 236"/>
            <p:cNvSpPr/>
            <p:nvPr/>
          </p:nvSpPr>
          <p:spPr bwMode="auto">
            <a:xfrm flipH="1">
              <a:off x="7832725" y="5707063"/>
              <a:ext cx="0" cy="9525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8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Oval 8"/>
          <p:cNvSpPr/>
          <p:nvPr/>
        </p:nvSpPr>
        <p:spPr>
          <a:xfrm flipH="1">
            <a:off x="1055676" y="1802128"/>
            <a:ext cx="1781907" cy="1781907"/>
          </a:xfrm>
          <a:prstGeom prst="ellipse">
            <a:avLst/>
          </a:pr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752937" y="2190034"/>
            <a:ext cx="387383" cy="251895"/>
          </a:xfrm>
          <a:custGeom>
            <a:avLst/>
            <a:gdLst>
              <a:gd name="T0" fmla="*/ 13 w 94"/>
              <a:gd name="T1" fmla="*/ 0 h 61"/>
              <a:gd name="T2" fmla="*/ 82 w 94"/>
              <a:gd name="T3" fmla="*/ 0 h 61"/>
              <a:gd name="T4" fmla="*/ 89 w 94"/>
              <a:gd name="T5" fmla="*/ 2 h 61"/>
              <a:gd name="T6" fmla="*/ 47 w 94"/>
              <a:gd name="T7" fmla="*/ 33 h 61"/>
              <a:gd name="T8" fmla="*/ 6 w 94"/>
              <a:gd name="T9" fmla="*/ 2 h 61"/>
              <a:gd name="T10" fmla="*/ 13 w 94"/>
              <a:gd name="T11" fmla="*/ 0 h 61"/>
              <a:gd name="T12" fmla="*/ 94 w 94"/>
              <a:gd name="T13" fmla="*/ 9 h 61"/>
              <a:gd name="T14" fmla="*/ 67 w 94"/>
              <a:gd name="T15" fmla="*/ 29 h 61"/>
              <a:gd name="T16" fmla="*/ 93 w 94"/>
              <a:gd name="T17" fmla="*/ 53 h 61"/>
              <a:gd name="T18" fmla="*/ 94 w 94"/>
              <a:gd name="T19" fmla="*/ 48 h 61"/>
              <a:gd name="T20" fmla="*/ 94 w 94"/>
              <a:gd name="T21" fmla="*/ 12 h 61"/>
              <a:gd name="T22" fmla="*/ 94 w 94"/>
              <a:gd name="T23" fmla="*/ 9 h 61"/>
              <a:gd name="T24" fmla="*/ 87 w 94"/>
              <a:gd name="T25" fmla="*/ 60 h 61"/>
              <a:gd name="T26" fmla="*/ 82 w 94"/>
              <a:gd name="T27" fmla="*/ 61 h 61"/>
              <a:gd name="T28" fmla="*/ 13 w 94"/>
              <a:gd name="T29" fmla="*/ 61 h 61"/>
              <a:gd name="T30" fmla="*/ 6 w 94"/>
              <a:gd name="T31" fmla="*/ 59 h 61"/>
              <a:gd name="T32" fmla="*/ 34 w 94"/>
              <a:gd name="T33" fmla="*/ 34 h 61"/>
              <a:gd name="T34" fmla="*/ 44 w 94"/>
              <a:gd name="T35" fmla="*/ 42 h 61"/>
              <a:gd name="T36" fmla="*/ 47 w 94"/>
              <a:gd name="T37" fmla="*/ 44 h 61"/>
              <a:gd name="T38" fmla="*/ 50 w 94"/>
              <a:gd name="T39" fmla="*/ 42 h 61"/>
              <a:gd name="T40" fmla="*/ 60 w 94"/>
              <a:gd name="T41" fmla="*/ 35 h 61"/>
              <a:gd name="T42" fmla="*/ 87 w 94"/>
              <a:gd name="T43" fmla="*/ 60 h 61"/>
              <a:gd name="T44" fmla="*/ 1 w 94"/>
              <a:gd name="T45" fmla="*/ 52 h 61"/>
              <a:gd name="T46" fmla="*/ 27 w 94"/>
              <a:gd name="T47" fmla="*/ 29 h 61"/>
              <a:gd name="T48" fmla="*/ 1 w 94"/>
              <a:gd name="T49" fmla="*/ 9 h 61"/>
              <a:gd name="T50" fmla="*/ 0 w 94"/>
              <a:gd name="T51" fmla="*/ 12 h 61"/>
              <a:gd name="T52" fmla="*/ 0 w 94"/>
              <a:gd name="T53" fmla="*/ 48 h 61"/>
              <a:gd name="T54" fmla="*/ 1 w 94"/>
              <a:gd name="T55" fmla="*/ 52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4" h="61">
                <a:moveTo>
                  <a:pt x="13" y="0"/>
                </a:moveTo>
                <a:cubicBezTo>
                  <a:pt x="82" y="0"/>
                  <a:pt x="82" y="0"/>
                  <a:pt x="82" y="0"/>
                </a:cubicBezTo>
                <a:cubicBezTo>
                  <a:pt x="84" y="0"/>
                  <a:pt x="87" y="1"/>
                  <a:pt x="89" y="2"/>
                </a:cubicBezTo>
                <a:cubicBezTo>
                  <a:pt x="47" y="33"/>
                  <a:pt x="47" y="33"/>
                  <a:pt x="47" y="33"/>
                </a:cubicBezTo>
                <a:cubicBezTo>
                  <a:pt x="6" y="2"/>
                  <a:pt x="6" y="2"/>
                  <a:pt x="6" y="2"/>
                </a:cubicBezTo>
                <a:cubicBezTo>
                  <a:pt x="8" y="1"/>
                  <a:pt x="10" y="0"/>
                  <a:pt x="13" y="0"/>
                </a:cubicBezTo>
                <a:close/>
                <a:moveTo>
                  <a:pt x="94" y="9"/>
                </a:moveTo>
                <a:cubicBezTo>
                  <a:pt x="67" y="29"/>
                  <a:pt x="67" y="29"/>
                  <a:pt x="67" y="29"/>
                </a:cubicBezTo>
                <a:cubicBezTo>
                  <a:pt x="93" y="53"/>
                  <a:pt x="93" y="53"/>
                  <a:pt x="93" y="53"/>
                </a:cubicBezTo>
                <a:cubicBezTo>
                  <a:pt x="94" y="52"/>
                  <a:pt x="94" y="50"/>
                  <a:pt x="94" y="48"/>
                </a:cubicBezTo>
                <a:cubicBezTo>
                  <a:pt x="94" y="12"/>
                  <a:pt x="94" y="12"/>
                  <a:pt x="94" y="12"/>
                </a:cubicBezTo>
                <a:cubicBezTo>
                  <a:pt x="94" y="11"/>
                  <a:pt x="94" y="10"/>
                  <a:pt x="94" y="9"/>
                </a:cubicBezTo>
                <a:close/>
                <a:moveTo>
                  <a:pt x="87" y="60"/>
                </a:moveTo>
                <a:cubicBezTo>
                  <a:pt x="85" y="60"/>
                  <a:pt x="84" y="61"/>
                  <a:pt x="82" y="61"/>
                </a:cubicBezTo>
                <a:cubicBezTo>
                  <a:pt x="13" y="61"/>
                  <a:pt x="13" y="61"/>
                  <a:pt x="13" y="61"/>
                </a:cubicBezTo>
                <a:cubicBezTo>
                  <a:pt x="10" y="61"/>
                  <a:pt x="8" y="60"/>
                  <a:pt x="6" y="59"/>
                </a:cubicBezTo>
                <a:cubicBezTo>
                  <a:pt x="34" y="34"/>
                  <a:pt x="34" y="34"/>
                  <a:pt x="34" y="34"/>
                </a:cubicBezTo>
                <a:cubicBezTo>
                  <a:pt x="44" y="42"/>
                  <a:pt x="44" y="42"/>
                  <a:pt x="44" y="42"/>
                </a:cubicBezTo>
                <a:cubicBezTo>
                  <a:pt x="47" y="44"/>
                  <a:pt x="47" y="44"/>
                  <a:pt x="47" y="44"/>
                </a:cubicBezTo>
                <a:cubicBezTo>
                  <a:pt x="50" y="42"/>
                  <a:pt x="50" y="42"/>
                  <a:pt x="50" y="42"/>
                </a:cubicBezTo>
                <a:cubicBezTo>
                  <a:pt x="60" y="35"/>
                  <a:pt x="60" y="35"/>
                  <a:pt x="60" y="35"/>
                </a:cubicBezTo>
                <a:cubicBezTo>
                  <a:pt x="87" y="60"/>
                  <a:pt x="87" y="60"/>
                  <a:pt x="87" y="60"/>
                </a:cubicBezTo>
                <a:close/>
                <a:moveTo>
                  <a:pt x="1" y="52"/>
                </a:moveTo>
                <a:cubicBezTo>
                  <a:pt x="27" y="29"/>
                  <a:pt x="27" y="29"/>
                  <a:pt x="27" y="29"/>
                </a:cubicBezTo>
                <a:cubicBezTo>
                  <a:pt x="1" y="9"/>
                  <a:pt x="1" y="9"/>
                  <a:pt x="1" y="9"/>
                </a:cubicBezTo>
                <a:cubicBezTo>
                  <a:pt x="0" y="10"/>
                  <a:pt x="0" y="11"/>
                  <a:pt x="0" y="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9"/>
                  <a:pt x="0" y="51"/>
                  <a:pt x="1" y="52"/>
                </a:cubicBezTo>
                <a:close/>
              </a:path>
            </a:pathLst>
          </a:custGeom>
          <a:solidFill>
            <a:srgbClr val="500D08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1014637" y="2570660"/>
            <a:ext cx="1863986" cy="457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Please paste or enter your text here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2" name="Oval 11"/>
          <p:cNvSpPr/>
          <p:nvPr/>
        </p:nvSpPr>
        <p:spPr>
          <a:xfrm flipH="1">
            <a:off x="2781606" y="2943955"/>
            <a:ext cx="1781907" cy="1781907"/>
          </a:xfrm>
          <a:prstGeom prst="ellipse">
            <a:avLst/>
          </a:pr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3484592" y="3235162"/>
            <a:ext cx="375934" cy="383568"/>
          </a:xfrm>
          <a:custGeom>
            <a:avLst/>
            <a:gdLst>
              <a:gd name="T0" fmla="*/ 87 w 91"/>
              <a:gd name="T1" fmla="*/ 39 h 93"/>
              <a:gd name="T2" fmla="*/ 91 w 91"/>
              <a:gd name="T3" fmla="*/ 46 h 93"/>
              <a:gd name="T4" fmla="*/ 91 w 91"/>
              <a:gd name="T5" fmla="*/ 83 h 93"/>
              <a:gd name="T6" fmla="*/ 81 w 91"/>
              <a:gd name="T7" fmla="*/ 93 h 93"/>
              <a:gd name="T8" fmla="*/ 10 w 91"/>
              <a:gd name="T9" fmla="*/ 93 h 93"/>
              <a:gd name="T10" fmla="*/ 0 w 91"/>
              <a:gd name="T11" fmla="*/ 83 h 93"/>
              <a:gd name="T12" fmla="*/ 0 w 91"/>
              <a:gd name="T13" fmla="*/ 46 h 93"/>
              <a:gd name="T14" fmla="*/ 3 w 91"/>
              <a:gd name="T15" fmla="*/ 40 h 93"/>
              <a:gd name="T16" fmla="*/ 3 w 91"/>
              <a:gd name="T17" fmla="*/ 40 h 93"/>
              <a:gd name="T18" fmla="*/ 3 w 91"/>
              <a:gd name="T19" fmla="*/ 40 h 93"/>
              <a:gd name="T20" fmla="*/ 3 w 91"/>
              <a:gd name="T21" fmla="*/ 39 h 93"/>
              <a:gd name="T22" fmla="*/ 40 w 91"/>
              <a:gd name="T23" fmla="*/ 3 h 93"/>
              <a:gd name="T24" fmla="*/ 51 w 91"/>
              <a:gd name="T25" fmla="*/ 3 h 93"/>
              <a:gd name="T26" fmla="*/ 87 w 91"/>
              <a:gd name="T27" fmla="*/ 39 h 93"/>
              <a:gd name="T28" fmla="*/ 16 w 91"/>
              <a:gd name="T29" fmla="*/ 30 h 93"/>
              <a:gd name="T30" fmla="*/ 16 w 91"/>
              <a:gd name="T31" fmla="*/ 52 h 93"/>
              <a:gd name="T32" fmla="*/ 46 w 91"/>
              <a:gd name="T33" fmla="*/ 75 h 93"/>
              <a:gd name="T34" fmla="*/ 73 w 91"/>
              <a:gd name="T35" fmla="*/ 54 h 93"/>
              <a:gd name="T36" fmla="*/ 73 w 91"/>
              <a:gd name="T37" fmla="*/ 30 h 93"/>
              <a:gd name="T38" fmla="*/ 16 w 91"/>
              <a:gd name="T39" fmla="*/ 30 h 93"/>
              <a:gd name="T40" fmla="*/ 26 w 91"/>
              <a:gd name="T41" fmla="*/ 35 h 93"/>
              <a:gd name="T42" fmla="*/ 26 w 91"/>
              <a:gd name="T43" fmla="*/ 39 h 93"/>
              <a:gd name="T44" fmla="*/ 64 w 91"/>
              <a:gd name="T45" fmla="*/ 39 h 93"/>
              <a:gd name="T46" fmla="*/ 64 w 91"/>
              <a:gd name="T47" fmla="*/ 35 h 93"/>
              <a:gd name="T48" fmla="*/ 26 w 91"/>
              <a:gd name="T49" fmla="*/ 35 h 93"/>
              <a:gd name="T50" fmla="*/ 26 w 91"/>
              <a:gd name="T51" fmla="*/ 51 h 93"/>
              <a:gd name="T52" fmla="*/ 26 w 91"/>
              <a:gd name="T53" fmla="*/ 55 h 93"/>
              <a:gd name="T54" fmla="*/ 64 w 91"/>
              <a:gd name="T55" fmla="*/ 55 h 93"/>
              <a:gd name="T56" fmla="*/ 64 w 91"/>
              <a:gd name="T57" fmla="*/ 51 h 93"/>
              <a:gd name="T58" fmla="*/ 26 w 91"/>
              <a:gd name="T59" fmla="*/ 51 h 93"/>
              <a:gd name="T60" fmla="*/ 26 w 91"/>
              <a:gd name="T61" fmla="*/ 43 h 93"/>
              <a:gd name="T62" fmla="*/ 26 w 91"/>
              <a:gd name="T63" fmla="*/ 47 h 93"/>
              <a:gd name="T64" fmla="*/ 64 w 91"/>
              <a:gd name="T65" fmla="*/ 47 h 93"/>
              <a:gd name="T66" fmla="*/ 64 w 91"/>
              <a:gd name="T67" fmla="*/ 43 h 93"/>
              <a:gd name="T68" fmla="*/ 26 w 91"/>
              <a:gd name="T69" fmla="*/ 43 h 93"/>
              <a:gd name="T70" fmla="*/ 10 w 91"/>
              <a:gd name="T71" fmla="*/ 87 h 93"/>
              <a:gd name="T72" fmla="*/ 28 w 91"/>
              <a:gd name="T73" fmla="*/ 70 h 93"/>
              <a:gd name="T74" fmla="*/ 28 w 91"/>
              <a:gd name="T75" fmla="*/ 67 h 93"/>
              <a:gd name="T76" fmla="*/ 26 w 91"/>
              <a:gd name="T77" fmla="*/ 67 h 93"/>
              <a:gd name="T78" fmla="*/ 8 w 91"/>
              <a:gd name="T79" fmla="*/ 84 h 93"/>
              <a:gd name="T80" fmla="*/ 8 w 91"/>
              <a:gd name="T81" fmla="*/ 87 h 93"/>
              <a:gd name="T82" fmla="*/ 10 w 91"/>
              <a:gd name="T83" fmla="*/ 87 h 93"/>
              <a:gd name="T84" fmla="*/ 85 w 91"/>
              <a:gd name="T85" fmla="*/ 84 h 93"/>
              <a:gd name="T86" fmla="*/ 67 w 91"/>
              <a:gd name="T87" fmla="*/ 67 h 93"/>
              <a:gd name="T88" fmla="*/ 64 w 91"/>
              <a:gd name="T89" fmla="*/ 67 h 93"/>
              <a:gd name="T90" fmla="*/ 64 w 91"/>
              <a:gd name="T91" fmla="*/ 70 h 93"/>
              <a:gd name="T92" fmla="*/ 82 w 91"/>
              <a:gd name="T93" fmla="*/ 87 h 93"/>
              <a:gd name="T94" fmla="*/ 85 w 91"/>
              <a:gd name="T95" fmla="*/ 87 h 93"/>
              <a:gd name="T96" fmla="*/ 85 w 91"/>
              <a:gd name="T97" fmla="*/ 8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1" h="93">
                <a:moveTo>
                  <a:pt x="87" y="39"/>
                </a:moveTo>
                <a:cubicBezTo>
                  <a:pt x="89" y="40"/>
                  <a:pt x="91" y="43"/>
                  <a:pt x="91" y="46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9"/>
                  <a:pt x="86" y="93"/>
                  <a:pt x="81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5" y="93"/>
                  <a:pt x="0" y="89"/>
                  <a:pt x="0" y="83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1" y="41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3" y="40"/>
                  <a:pt x="3" y="40"/>
                  <a:pt x="3" y="39"/>
                </a:cubicBezTo>
                <a:cubicBezTo>
                  <a:pt x="40" y="3"/>
                  <a:pt x="40" y="3"/>
                  <a:pt x="40" y="3"/>
                </a:cubicBezTo>
                <a:cubicBezTo>
                  <a:pt x="43" y="0"/>
                  <a:pt x="47" y="0"/>
                  <a:pt x="51" y="3"/>
                </a:cubicBezTo>
                <a:cubicBezTo>
                  <a:pt x="87" y="39"/>
                  <a:pt x="87" y="39"/>
                  <a:pt x="87" y="39"/>
                </a:cubicBezTo>
                <a:close/>
                <a:moveTo>
                  <a:pt x="16" y="30"/>
                </a:moveTo>
                <a:cubicBezTo>
                  <a:pt x="16" y="52"/>
                  <a:pt x="16" y="52"/>
                  <a:pt x="16" y="52"/>
                </a:cubicBezTo>
                <a:cubicBezTo>
                  <a:pt x="46" y="75"/>
                  <a:pt x="46" y="75"/>
                  <a:pt x="46" y="75"/>
                </a:cubicBezTo>
                <a:cubicBezTo>
                  <a:pt x="73" y="54"/>
                  <a:pt x="73" y="54"/>
                  <a:pt x="73" y="54"/>
                </a:cubicBezTo>
                <a:cubicBezTo>
                  <a:pt x="73" y="30"/>
                  <a:pt x="73" y="30"/>
                  <a:pt x="73" y="30"/>
                </a:cubicBezTo>
                <a:cubicBezTo>
                  <a:pt x="16" y="30"/>
                  <a:pt x="16" y="30"/>
                  <a:pt x="16" y="30"/>
                </a:cubicBezTo>
                <a:close/>
                <a:moveTo>
                  <a:pt x="26" y="35"/>
                </a:moveTo>
                <a:cubicBezTo>
                  <a:pt x="26" y="39"/>
                  <a:pt x="26" y="39"/>
                  <a:pt x="26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5"/>
                  <a:pt x="64" y="35"/>
                  <a:pt x="64" y="35"/>
                </a:cubicBezTo>
                <a:cubicBezTo>
                  <a:pt x="26" y="35"/>
                  <a:pt x="26" y="35"/>
                  <a:pt x="26" y="35"/>
                </a:cubicBezTo>
                <a:close/>
                <a:moveTo>
                  <a:pt x="26" y="51"/>
                </a:moveTo>
                <a:cubicBezTo>
                  <a:pt x="26" y="55"/>
                  <a:pt x="26" y="55"/>
                  <a:pt x="26" y="55"/>
                </a:cubicBezTo>
                <a:cubicBezTo>
                  <a:pt x="64" y="55"/>
                  <a:pt x="64" y="55"/>
                  <a:pt x="64" y="55"/>
                </a:cubicBezTo>
                <a:cubicBezTo>
                  <a:pt x="64" y="51"/>
                  <a:pt x="64" y="51"/>
                  <a:pt x="64" y="51"/>
                </a:cubicBezTo>
                <a:cubicBezTo>
                  <a:pt x="26" y="51"/>
                  <a:pt x="26" y="51"/>
                  <a:pt x="26" y="51"/>
                </a:cubicBezTo>
                <a:close/>
                <a:moveTo>
                  <a:pt x="26" y="43"/>
                </a:moveTo>
                <a:cubicBezTo>
                  <a:pt x="26" y="47"/>
                  <a:pt x="26" y="47"/>
                  <a:pt x="26" y="47"/>
                </a:cubicBezTo>
                <a:cubicBezTo>
                  <a:pt x="64" y="47"/>
                  <a:pt x="64" y="47"/>
                  <a:pt x="64" y="47"/>
                </a:cubicBezTo>
                <a:cubicBezTo>
                  <a:pt x="64" y="43"/>
                  <a:pt x="64" y="43"/>
                  <a:pt x="64" y="43"/>
                </a:cubicBezTo>
                <a:cubicBezTo>
                  <a:pt x="26" y="43"/>
                  <a:pt x="26" y="43"/>
                  <a:pt x="26" y="43"/>
                </a:cubicBezTo>
                <a:close/>
                <a:moveTo>
                  <a:pt x="10" y="87"/>
                </a:moveTo>
                <a:cubicBezTo>
                  <a:pt x="28" y="70"/>
                  <a:pt x="28" y="70"/>
                  <a:pt x="28" y="70"/>
                </a:cubicBezTo>
                <a:cubicBezTo>
                  <a:pt x="29" y="69"/>
                  <a:pt x="29" y="68"/>
                  <a:pt x="28" y="67"/>
                </a:cubicBezTo>
                <a:cubicBezTo>
                  <a:pt x="28" y="66"/>
                  <a:pt x="27" y="66"/>
                  <a:pt x="26" y="67"/>
                </a:cubicBezTo>
                <a:cubicBezTo>
                  <a:pt x="8" y="84"/>
                  <a:pt x="8" y="84"/>
                  <a:pt x="8" y="84"/>
                </a:cubicBezTo>
                <a:cubicBezTo>
                  <a:pt x="7" y="85"/>
                  <a:pt x="7" y="86"/>
                  <a:pt x="8" y="87"/>
                </a:cubicBezTo>
                <a:cubicBezTo>
                  <a:pt x="8" y="88"/>
                  <a:pt x="10" y="88"/>
                  <a:pt x="10" y="87"/>
                </a:cubicBezTo>
                <a:close/>
                <a:moveTo>
                  <a:pt x="85" y="84"/>
                </a:moveTo>
                <a:cubicBezTo>
                  <a:pt x="67" y="67"/>
                  <a:pt x="67" y="67"/>
                  <a:pt x="67" y="67"/>
                </a:cubicBezTo>
                <a:cubicBezTo>
                  <a:pt x="66" y="66"/>
                  <a:pt x="65" y="66"/>
                  <a:pt x="64" y="67"/>
                </a:cubicBezTo>
                <a:cubicBezTo>
                  <a:pt x="63" y="68"/>
                  <a:pt x="63" y="69"/>
                  <a:pt x="64" y="70"/>
                </a:cubicBezTo>
                <a:cubicBezTo>
                  <a:pt x="82" y="87"/>
                  <a:pt x="82" y="87"/>
                  <a:pt x="82" y="87"/>
                </a:cubicBezTo>
                <a:cubicBezTo>
                  <a:pt x="83" y="88"/>
                  <a:pt x="84" y="88"/>
                  <a:pt x="85" y="87"/>
                </a:cubicBezTo>
                <a:cubicBezTo>
                  <a:pt x="85" y="86"/>
                  <a:pt x="85" y="85"/>
                  <a:pt x="85" y="84"/>
                </a:cubicBezTo>
                <a:close/>
              </a:path>
            </a:pathLst>
          </a:custGeom>
          <a:solidFill>
            <a:srgbClr val="500D08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2740567" y="3739207"/>
            <a:ext cx="1863986" cy="457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Please paste or enter your text here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1" name="Oval 10"/>
          <p:cNvSpPr/>
          <p:nvPr/>
        </p:nvSpPr>
        <p:spPr>
          <a:xfrm flipH="1">
            <a:off x="5987086" y="2943955"/>
            <a:ext cx="1781907" cy="1781907"/>
          </a:xfrm>
          <a:prstGeom prst="ellipse">
            <a:avLst/>
          </a:pr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6705339" y="3291434"/>
            <a:ext cx="345401" cy="395018"/>
          </a:xfrm>
          <a:custGeom>
            <a:avLst/>
            <a:gdLst>
              <a:gd name="T0" fmla="*/ 50 w 84"/>
              <a:gd name="T1" fmla="*/ 92 h 96"/>
              <a:gd name="T2" fmla="*/ 57 w 84"/>
              <a:gd name="T3" fmla="*/ 81 h 96"/>
              <a:gd name="T4" fmla="*/ 56 w 84"/>
              <a:gd name="T5" fmla="*/ 75 h 96"/>
              <a:gd name="T6" fmla="*/ 43 w 84"/>
              <a:gd name="T7" fmla="*/ 63 h 96"/>
              <a:gd name="T8" fmla="*/ 38 w 84"/>
              <a:gd name="T9" fmla="*/ 62 h 96"/>
              <a:gd name="T10" fmla="*/ 30 w 84"/>
              <a:gd name="T11" fmla="*/ 67 h 96"/>
              <a:gd name="T12" fmla="*/ 17 w 84"/>
              <a:gd name="T13" fmla="*/ 35 h 96"/>
              <a:gd name="T14" fmla="*/ 26 w 84"/>
              <a:gd name="T15" fmla="*/ 31 h 96"/>
              <a:gd name="T16" fmla="*/ 27 w 84"/>
              <a:gd name="T17" fmla="*/ 25 h 96"/>
              <a:gd name="T18" fmla="*/ 22 w 84"/>
              <a:gd name="T19" fmla="*/ 8 h 96"/>
              <a:gd name="T20" fmla="*/ 18 w 84"/>
              <a:gd name="T21" fmla="*/ 4 h 96"/>
              <a:gd name="T22" fmla="*/ 4 w 84"/>
              <a:gd name="T23" fmla="*/ 6 h 96"/>
              <a:gd name="T24" fmla="*/ 0 w 84"/>
              <a:gd name="T25" fmla="*/ 10 h 96"/>
              <a:gd name="T26" fmla="*/ 43 w 84"/>
              <a:gd name="T27" fmla="*/ 94 h 96"/>
              <a:gd name="T28" fmla="*/ 50 w 84"/>
              <a:gd name="T29" fmla="*/ 92 h 96"/>
              <a:gd name="T30" fmla="*/ 45 w 84"/>
              <a:gd name="T31" fmla="*/ 53 h 96"/>
              <a:gd name="T32" fmla="*/ 32 w 84"/>
              <a:gd name="T33" fmla="*/ 53 h 96"/>
              <a:gd name="T34" fmla="*/ 32 w 84"/>
              <a:gd name="T35" fmla="*/ 50 h 96"/>
              <a:gd name="T36" fmla="*/ 40 w 84"/>
              <a:gd name="T37" fmla="*/ 38 h 96"/>
              <a:gd name="T38" fmla="*/ 42 w 84"/>
              <a:gd name="T39" fmla="*/ 32 h 96"/>
              <a:gd name="T40" fmla="*/ 41 w 84"/>
              <a:gd name="T41" fmla="*/ 30 h 96"/>
              <a:gd name="T42" fmla="*/ 40 w 84"/>
              <a:gd name="T43" fmla="*/ 31 h 96"/>
              <a:gd name="T44" fmla="*/ 39 w 84"/>
              <a:gd name="T45" fmla="*/ 36 h 96"/>
              <a:gd name="T46" fmla="*/ 34 w 84"/>
              <a:gd name="T47" fmla="*/ 36 h 96"/>
              <a:gd name="T48" fmla="*/ 34 w 84"/>
              <a:gd name="T49" fmla="*/ 31 h 96"/>
              <a:gd name="T50" fmla="*/ 42 w 84"/>
              <a:gd name="T51" fmla="*/ 26 h 96"/>
              <a:gd name="T52" fmla="*/ 47 w 84"/>
              <a:gd name="T53" fmla="*/ 28 h 96"/>
              <a:gd name="T54" fmla="*/ 47 w 84"/>
              <a:gd name="T55" fmla="*/ 34 h 96"/>
              <a:gd name="T56" fmla="*/ 47 w 84"/>
              <a:gd name="T57" fmla="*/ 37 h 96"/>
              <a:gd name="T58" fmla="*/ 38 w 84"/>
              <a:gd name="T59" fmla="*/ 50 h 96"/>
              <a:gd name="T60" fmla="*/ 46 w 84"/>
              <a:gd name="T61" fmla="*/ 50 h 96"/>
              <a:gd name="T62" fmla="*/ 45 w 84"/>
              <a:gd name="T63" fmla="*/ 53 h 96"/>
              <a:gd name="T64" fmla="*/ 63 w 84"/>
              <a:gd name="T65" fmla="*/ 50 h 96"/>
              <a:gd name="T66" fmla="*/ 60 w 84"/>
              <a:gd name="T67" fmla="*/ 50 h 96"/>
              <a:gd name="T68" fmla="*/ 60 w 84"/>
              <a:gd name="T69" fmla="*/ 53 h 96"/>
              <a:gd name="T70" fmla="*/ 54 w 84"/>
              <a:gd name="T71" fmla="*/ 53 h 96"/>
              <a:gd name="T72" fmla="*/ 54 w 84"/>
              <a:gd name="T73" fmla="*/ 50 h 96"/>
              <a:gd name="T74" fmla="*/ 46 w 84"/>
              <a:gd name="T75" fmla="*/ 50 h 96"/>
              <a:gd name="T76" fmla="*/ 47 w 84"/>
              <a:gd name="T77" fmla="*/ 46 h 96"/>
              <a:gd name="T78" fmla="*/ 55 w 84"/>
              <a:gd name="T79" fmla="*/ 26 h 96"/>
              <a:gd name="T80" fmla="*/ 63 w 84"/>
              <a:gd name="T81" fmla="*/ 26 h 96"/>
              <a:gd name="T82" fmla="*/ 61 w 84"/>
              <a:gd name="T83" fmla="*/ 46 h 96"/>
              <a:gd name="T84" fmla="*/ 63 w 84"/>
              <a:gd name="T85" fmla="*/ 46 h 96"/>
              <a:gd name="T86" fmla="*/ 63 w 84"/>
              <a:gd name="T87" fmla="*/ 50 h 96"/>
              <a:gd name="T88" fmla="*/ 55 w 84"/>
              <a:gd name="T89" fmla="*/ 46 h 96"/>
              <a:gd name="T90" fmla="*/ 52 w 84"/>
              <a:gd name="T91" fmla="*/ 46 h 96"/>
              <a:gd name="T92" fmla="*/ 56 w 84"/>
              <a:gd name="T93" fmla="*/ 35 h 96"/>
              <a:gd name="T94" fmla="*/ 55 w 84"/>
              <a:gd name="T95" fmla="*/ 46 h 96"/>
              <a:gd name="T96" fmla="*/ 43 w 84"/>
              <a:gd name="T97" fmla="*/ 0 h 96"/>
              <a:gd name="T98" fmla="*/ 72 w 84"/>
              <a:gd name="T99" fmla="*/ 12 h 96"/>
              <a:gd name="T100" fmla="*/ 84 w 84"/>
              <a:gd name="T101" fmla="*/ 41 h 96"/>
              <a:gd name="T102" fmla="*/ 72 w 84"/>
              <a:gd name="T103" fmla="*/ 71 h 96"/>
              <a:gd name="T104" fmla="*/ 65 w 84"/>
              <a:gd name="T105" fmla="*/ 76 h 96"/>
              <a:gd name="T106" fmla="*/ 63 w 84"/>
              <a:gd name="T107" fmla="*/ 73 h 96"/>
              <a:gd name="T108" fmla="*/ 59 w 84"/>
              <a:gd name="T109" fmla="*/ 69 h 96"/>
              <a:gd name="T110" fmla="*/ 66 w 84"/>
              <a:gd name="T111" fmla="*/ 64 h 96"/>
              <a:gd name="T112" fmla="*/ 75 w 84"/>
              <a:gd name="T113" fmla="*/ 41 h 96"/>
              <a:gd name="T114" fmla="*/ 66 w 84"/>
              <a:gd name="T115" fmla="*/ 19 h 96"/>
              <a:gd name="T116" fmla="*/ 43 w 84"/>
              <a:gd name="T117" fmla="*/ 10 h 96"/>
              <a:gd name="T118" fmla="*/ 31 w 84"/>
              <a:gd name="T119" fmla="*/ 12 h 96"/>
              <a:gd name="T120" fmla="*/ 29 w 84"/>
              <a:gd name="T121" fmla="*/ 6 h 96"/>
              <a:gd name="T122" fmla="*/ 28 w 84"/>
              <a:gd name="T123" fmla="*/ 3 h 96"/>
              <a:gd name="T124" fmla="*/ 43 w 84"/>
              <a:gd name="T125" fmla="*/ 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4" h="96">
                <a:moveTo>
                  <a:pt x="50" y="92"/>
                </a:moveTo>
                <a:cubicBezTo>
                  <a:pt x="52" y="88"/>
                  <a:pt x="55" y="84"/>
                  <a:pt x="57" y="81"/>
                </a:cubicBezTo>
                <a:cubicBezTo>
                  <a:pt x="58" y="79"/>
                  <a:pt x="58" y="77"/>
                  <a:pt x="56" y="75"/>
                </a:cubicBezTo>
                <a:cubicBezTo>
                  <a:pt x="52" y="71"/>
                  <a:pt x="48" y="67"/>
                  <a:pt x="43" y="63"/>
                </a:cubicBezTo>
                <a:cubicBezTo>
                  <a:pt x="41" y="61"/>
                  <a:pt x="40" y="61"/>
                  <a:pt x="38" y="62"/>
                </a:cubicBezTo>
                <a:cubicBezTo>
                  <a:pt x="35" y="63"/>
                  <a:pt x="33" y="65"/>
                  <a:pt x="30" y="67"/>
                </a:cubicBezTo>
                <a:cubicBezTo>
                  <a:pt x="21" y="53"/>
                  <a:pt x="19" y="45"/>
                  <a:pt x="17" y="35"/>
                </a:cubicBezTo>
                <a:cubicBezTo>
                  <a:pt x="20" y="34"/>
                  <a:pt x="23" y="32"/>
                  <a:pt x="26" y="31"/>
                </a:cubicBezTo>
                <a:cubicBezTo>
                  <a:pt x="27" y="30"/>
                  <a:pt x="28" y="28"/>
                  <a:pt x="27" y="25"/>
                </a:cubicBezTo>
                <a:cubicBezTo>
                  <a:pt x="26" y="20"/>
                  <a:pt x="24" y="14"/>
                  <a:pt x="22" y="8"/>
                </a:cubicBezTo>
                <a:cubicBezTo>
                  <a:pt x="22" y="6"/>
                  <a:pt x="20" y="4"/>
                  <a:pt x="18" y="4"/>
                </a:cubicBezTo>
                <a:cubicBezTo>
                  <a:pt x="14" y="5"/>
                  <a:pt x="9" y="5"/>
                  <a:pt x="4" y="6"/>
                </a:cubicBezTo>
                <a:cubicBezTo>
                  <a:pt x="0" y="6"/>
                  <a:pt x="0" y="7"/>
                  <a:pt x="0" y="10"/>
                </a:cubicBezTo>
                <a:cubicBezTo>
                  <a:pt x="1" y="46"/>
                  <a:pt x="15" y="78"/>
                  <a:pt x="43" y="94"/>
                </a:cubicBezTo>
                <a:cubicBezTo>
                  <a:pt x="46" y="96"/>
                  <a:pt x="47" y="96"/>
                  <a:pt x="50" y="92"/>
                </a:cubicBezTo>
                <a:close/>
                <a:moveTo>
                  <a:pt x="45" y="53"/>
                </a:moveTo>
                <a:cubicBezTo>
                  <a:pt x="32" y="53"/>
                  <a:pt x="32" y="53"/>
                  <a:pt x="32" y="53"/>
                </a:cubicBezTo>
                <a:cubicBezTo>
                  <a:pt x="32" y="50"/>
                  <a:pt x="32" y="50"/>
                  <a:pt x="32" y="50"/>
                </a:cubicBezTo>
                <a:cubicBezTo>
                  <a:pt x="40" y="38"/>
                  <a:pt x="40" y="38"/>
                  <a:pt x="40" y="38"/>
                </a:cubicBezTo>
                <a:cubicBezTo>
                  <a:pt x="41" y="36"/>
                  <a:pt x="42" y="34"/>
                  <a:pt x="42" y="32"/>
                </a:cubicBezTo>
                <a:cubicBezTo>
                  <a:pt x="42" y="31"/>
                  <a:pt x="42" y="30"/>
                  <a:pt x="41" y="30"/>
                </a:cubicBezTo>
                <a:cubicBezTo>
                  <a:pt x="40" y="30"/>
                  <a:pt x="40" y="31"/>
                  <a:pt x="40" y="31"/>
                </a:cubicBezTo>
                <a:cubicBezTo>
                  <a:pt x="39" y="36"/>
                  <a:pt x="39" y="36"/>
                  <a:pt x="39" y="36"/>
                </a:cubicBezTo>
                <a:cubicBezTo>
                  <a:pt x="34" y="36"/>
                  <a:pt x="34" y="36"/>
                  <a:pt x="34" y="36"/>
                </a:cubicBezTo>
                <a:cubicBezTo>
                  <a:pt x="34" y="31"/>
                  <a:pt x="34" y="31"/>
                  <a:pt x="34" y="31"/>
                </a:cubicBezTo>
                <a:cubicBezTo>
                  <a:pt x="35" y="28"/>
                  <a:pt x="37" y="26"/>
                  <a:pt x="42" y="26"/>
                </a:cubicBezTo>
                <a:cubicBezTo>
                  <a:pt x="44" y="26"/>
                  <a:pt x="46" y="27"/>
                  <a:pt x="47" y="28"/>
                </a:cubicBezTo>
                <a:cubicBezTo>
                  <a:pt x="48" y="29"/>
                  <a:pt x="48" y="31"/>
                  <a:pt x="47" y="34"/>
                </a:cubicBezTo>
                <a:cubicBezTo>
                  <a:pt x="47" y="35"/>
                  <a:pt x="47" y="36"/>
                  <a:pt x="47" y="37"/>
                </a:cubicBezTo>
                <a:cubicBezTo>
                  <a:pt x="38" y="50"/>
                  <a:pt x="38" y="50"/>
                  <a:pt x="38" y="50"/>
                </a:cubicBezTo>
                <a:cubicBezTo>
                  <a:pt x="46" y="50"/>
                  <a:pt x="46" y="50"/>
                  <a:pt x="46" y="50"/>
                </a:cubicBezTo>
                <a:cubicBezTo>
                  <a:pt x="45" y="53"/>
                  <a:pt x="45" y="53"/>
                  <a:pt x="45" y="53"/>
                </a:cubicBezTo>
                <a:close/>
                <a:moveTo>
                  <a:pt x="63" y="50"/>
                </a:moveTo>
                <a:cubicBezTo>
                  <a:pt x="60" y="50"/>
                  <a:pt x="60" y="50"/>
                  <a:pt x="60" y="50"/>
                </a:cubicBezTo>
                <a:cubicBezTo>
                  <a:pt x="60" y="53"/>
                  <a:pt x="60" y="53"/>
                  <a:pt x="60" y="53"/>
                </a:cubicBezTo>
                <a:cubicBezTo>
                  <a:pt x="54" y="53"/>
                  <a:pt x="54" y="53"/>
                  <a:pt x="54" y="53"/>
                </a:cubicBezTo>
                <a:cubicBezTo>
                  <a:pt x="54" y="50"/>
                  <a:pt x="54" y="50"/>
                  <a:pt x="54" y="50"/>
                </a:cubicBezTo>
                <a:cubicBezTo>
                  <a:pt x="46" y="50"/>
                  <a:pt x="46" y="50"/>
                  <a:pt x="46" y="50"/>
                </a:cubicBezTo>
                <a:cubicBezTo>
                  <a:pt x="47" y="46"/>
                  <a:pt x="47" y="46"/>
                  <a:pt x="47" y="46"/>
                </a:cubicBezTo>
                <a:cubicBezTo>
                  <a:pt x="55" y="26"/>
                  <a:pt x="55" y="26"/>
                  <a:pt x="55" y="26"/>
                </a:cubicBezTo>
                <a:cubicBezTo>
                  <a:pt x="63" y="26"/>
                  <a:pt x="63" y="26"/>
                  <a:pt x="63" y="26"/>
                </a:cubicBezTo>
                <a:cubicBezTo>
                  <a:pt x="61" y="46"/>
                  <a:pt x="61" y="46"/>
                  <a:pt x="61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3" y="50"/>
                  <a:pt x="63" y="50"/>
                  <a:pt x="63" y="50"/>
                </a:cubicBezTo>
                <a:close/>
                <a:moveTo>
                  <a:pt x="55" y="46"/>
                </a:moveTo>
                <a:cubicBezTo>
                  <a:pt x="52" y="46"/>
                  <a:pt x="52" y="46"/>
                  <a:pt x="52" y="46"/>
                </a:cubicBezTo>
                <a:cubicBezTo>
                  <a:pt x="56" y="35"/>
                  <a:pt x="56" y="35"/>
                  <a:pt x="56" y="35"/>
                </a:cubicBezTo>
                <a:cubicBezTo>
                  <a:pt x="55" y="46"/>
                  <a:pt x="55" y="46"/>
                  <a:pt x="55" y="46"/>
                </a:cubicBezTo>
                <a:close/>
                <a:moveTo>
                  <a:pt x="43" y="0"/>
                </a:moveTo>
                <a:cubicBezTo>
                  <a:pt x="54" y="0"/>
                  <a:pt x="65" y="5"/>
                  <a:pt x="72" y="12"/>
                </a:cubicBezTo>
                <a:cubicBezTo>
                  <a:pt x="80" y="20"/>
                  <a:pt x="84" y="30"/>
                  <a:pt x="84" y="41"/>
                </a:cubicBezTo>
                <a:cubicBezTo>
                  <a:pt x="84" y="53"/>
                  <a:pt x="80" y="63"/>
                  <a:pt x="72" y="71"/>
                </a:cubicBezTo>
                <a:cubicBezTo>
                  <a:pt x="70" y="73"/>
                  <a:pt x="68" y="75"/>
                  <a:pt x="65" y="76"/>
                </a:cubicBezTo>
                <a:cubicBezTo>
                  <a:pt x="65" y="75"/>
                  <a:pt x="64" y="74"/>
                  <a:pt x="63" y="73"/>
                </a:cubicBezTo>
                <a:cubicBezTo>
                  <a:pt x="59" y="69"/>
                  <a:pt x="59" y="69"/>
                  <a:pt x="59" y="69"/>
                </a:cubicBezTo>
                <a:cubicBezTo>
                  <a:pt x="61" y="68"/>
                  <a:pt x="64" y="66"/>
                  <a:pt x="66" y="64"/>
                </a:cubicBezTo>
                <a:cubicBezTo>
                  <a:pt x="71" y="58"/>
                  <a:pt x="75" y="50"/>
                  <a:pt x="75" y="41"/>
                </a:cubicBezTo>
                <a:cubicBezTo>
                  <a:pt x="75" y="33"/>
                  <a:pt x="71" y="25"/>
                  <a:pt x="66" y="19"/>
                </a:cubicBezTo>
                <a:cubicBezTo>
                  <a:pt x="60" y="13"/>
                  <a:pt x="52" y="10"/>
                  <a:pt x="43" y="10"/>
                </a:cubicBezTo>
                <a:cubicBezTo>
                  <a:pt x="39" y="10"/>
                  <a:pt x="35" y="11"/>
                  <a:pt x="31" y="12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5"/>
                  <a:pt x="28" y="4"/>
                  <a:pt x="28" y="3"/>
                </a:cubicBezTo>
                <a:cubicBezTo>
                  <a:pt x="33" y="1"/>
                  <a:pt x="38" y="0"/>
                  <a:pt x="43" y="0"/>
                </a:cubicBezTo>
                <a:close/>
              </a:path>
            </a:pathLst>
          </a:custGeom>
          <a:solidFill>
            <a:srgbClr val="500D08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5946047" y="3739207"/>
            <a:ext cx="1863986" cy="457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Please paste or enter your text here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0" name="Oval 9"/>
          <p:cNvSpPr/>
          <p:nvPr/>
        </p:nvSpPr>
        <p:spPr>
          <a:xfrm flipH="1">
            <a:off x="9248446" y="2943956"/>
            <a:ext cx="1781907" cy="1781907"/>
          </a:xfrm>
          <a:prstGeom prst="ellipse">
            <a:avLst/>
          </a:pr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9952386" y="3319570"/>
            <a:ext cx="374026" cy="263345"/>
          </a:xfrm>
          <a:custGeom>
            <a:avLst/>
            <a:gdLst>
              <a:gd name="T0" fmla="*/ 65 w 91"/>
              <a:gd name="T1" fmla="*/ 9 h 64"/>
              <a:gd name="T2" fmla="*/ 34 w 91"/>
              <a:gd name="T3" fmla="*/ 9 h 64"/>
              <a:gd name="T4" fmla="*/ 27 w 91"/>
              <a:gd name="T5" fmla="*/ 0 h 64"/>
              <a:gd name="T6" fmla="*/ 5 w 91"/>
              <a:gd name="T7" fmla="*/ 0 h 64"/>
              <a:gd name="T8" fmla="*/ 0 w 91"/>
              <a:gd name="T9" fmla="*/ 4 h 64"/>
              <a:gd name="T10" fmla="*/ 0 w 91"/>
              <a:gd name="T11" fmla="*/ 50 h 64"/>
              <a:gd name="T12" fmla="*/ 4 w 91"/>
              <a:gd name="T13" fmla="*/ 54 h 64"/>
              <a:gd name="T14" fmla="*/ 14 w 91"/>
              <a:gd name="T15" fmla="*/ 25 h 64"/>
              <a:gd name="T16" fmla="*/ 20 w 91"/>
              <a:gd name="T17" fmla="*/ 18 h 64"/>
              <a:gd name="T18" fmla="*/ 29 w 91"/>
              <a:gd name="T19" fmla="*/ 14 h 64"/>
              <a:gd name="T20" fmla="*/ 60 w 91"/>
              <a:gd name="T21" fmla="*/ 14 h 64"/>
              <a:gd name="T22" fmla="*/ 65 w 91"/>
              <a:gd name="T23" fmla="*/ 9 h 64"/>
              <a:gd name="T24" fmla="*/ 72 w 91"/>
              <a:gd name="T25" fmla="*/ 15 h 64"/>
              <a:gd name="T26" fmla="*/ 66 w 91"/>
              <a:gd name="T27" fmla="*/ 15 h 64"/>
              <a:gd name="T28" fmla="*/ 79 w 91"/>
              <a:gd name="T29" fmla="*/ 1 h 64"/>
              <a:gd name="T30" fmla="*/ 90 w 91"/>
              <a:gd name="T31" fmla="*/ 15 h 64"/>
              <a:gd name="T32" fmla="*/ 85 w 91"/>
              <a:gd name="T33" fmla="*/ 15 h 64"/>
              <a:gd name="T34" fmla="*/ 59 w 91"/>
              <a:gd name="T35" fmla="*/ 36 h 64"/>
              <a:gd name="T36" fmla="*/ 59 w 91"/>
              <a:gd name="T37" fmla="*/ 33 h 64"/>
              <a:gd name="T38" fmla="*/ 72 w 91"/>
              <a:gd name="T39" fmla="*/ 15 h 64"/>
              <a:gd name="T40" fmla="*/ 79 w 91"/>
              <a:gd name="T41" fmla="*/ 64 h 64"/>
              <a:gd name="T42" fmla="*/ 11 w 91"/>
              <a:gd name="T43" fmla="*/ 64 h 64"/>
              <a:gd name="T44" fmla="*/ 22 w 91"/>
              <a:gd name="T45" fmla="*/ 31 h 64"/>
              <a:gd name="T46" fmla="*/ 26 w 91"/>
              <a:gd name="T47" fmla="*/ 26 h 64"/>
              <a:gd name="T48" fmla="*/ 33 w 91"/>
              <a:gd name="T49" fmla="*/ 23 h 64"/>
              <a:gd name="T50" fmla="*/ 63 w 91"/>
              <a:gd name="T51" fmla="*/ 23 h 64"/>
              <a:gd name="T52" fmla="*/ 57 w 91"/>
              <a:gd name="T53" fmla="*/ 28 h 64"/>
              <a:gd name="T54" fmla="*/ 54 w 91"/>
              <a:gd name="T55" fmla="*/ 30 h 64"/>
              <a:gd name="T56" fmla="*/ 54 w 91"/>
              <a:gd name="T57" fmla="*/ 41 h 64"/>
              <a:gd name="T58" fmla="*/ 59 w 91"/>
              <a:gd name="T59" fmla="*/ 41 h 64"/>
              <a:gd name="T60" fmla="*/ 87 w 91"/>
              <a:gd name="T61" fmla="*/ 23 h 64"/>
              <a:gd name="T62" fmla="*/ 89 w 91"/>
              <a:gd name="T63" fmla="*/ 24 h 64"/>
              <a:gd name="T64" fmla="*/ 91 w 91"/>
              <a:gd name="T65" fmla="*/ 25 h 64"/>
              <a:gd name="T66" fmla="*/ 91 w 91"/>
              <a:gd name="T67" fmla="*/ 28 h 64"/>
              <a:gd name="T68" fmla="*/ 91 w 91"/>
              <a:gd name="T69" fmla="*/ 30 h 64"/>
              <a:gd name="T70" fmla="*/ 79 w 91"/>
              <a:gd name="T7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1" h="64">
                <a:moveTo>
                  <a:pt x="65" y="9"/>
                </a:moveTo>
                <a:cubicBezTo>
                  <a:pt x="34" y="9"/>
                  <a:pt x="34" y="9"/>
                  <a:pt x="34" y="9"/>
                </a:cubicBezTo>
                <a:cubicBezTo>
                  <a:pt x="27" y="0"/>
                  <a:pt x="27" y="0"/>
                  <a:pt x="27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2"/>
                  <a:pt x="2" y="54"/>
                  <a:pt x="4" y="54"/>
                </a:cubicBezTo>
                <a:cubicBezTo>
                  <a:pt x="14" y="25"/>
                  <a:pt x="14" y="25"/>
                  <a:pt x="14" y="25"/>
                </a:cubicBezTo>
                <a:cubicBezTo>
                  <a:pt x="15" y="22"/>
                  <a:pt x="17" y="20"/>
                  <a:pt x="20" y="18"/>
                </a:cubicBezTo>
                <a:cubicBezTo>
                  <a:pt x="22" y="16"/>
                  <a:pt x="26" y="14"/>
                  <a:pt x="29" y="14"/>
                </a:cubicBezTo>
                <a:cubicBezTo>
                  <a:pt x="60" y="14"/>
                  <a:pt x="60" y="14"/>
                  <a:pt x="60" y="14"/>
                </a:cubicBezTo>
                <a:cubicBezTo>
                  <a:pt x="65" y="9"/>
                  <a:pt x="65" y="9"/>
                  <a:pt x="65" y="9"/>
                </a:cubicBezTo>
                <a:close/>
                <a:moveTo>
                  <a:pt x="72" y="15"/>
                </a:moveTo>
                <a:cubicBezTo>
                  <a:pt x="66" y="15"/>
                  <a:pt x="66" y="15"/>
                  <a:pt x="66" y="15"/>
                </a:cubicBezTo>
                <a:cubicBezTo>
                  <a:pt x="79" y="1"/>
                  <a:pt x="79" y="1"/>
                  <a:pt x="79" y="1"/>
                </a:cubicBezTo>
                <a:cubicBezTo>
                  <a:pt x="90" y="15"/>
                  <a:pt x="90" y="15"/>
                  <a:pt x="90" y="15"/>
                </a:cubicBezTo>
                <a:cubicBezTo>
                  <a:pt x="85" y="15"/>
                  <a:pt x="85" y="15"/>
                  <a:pt x="85" y="15"/>
                </a:cubicBezTo>
                <a:cubicBezTo>
                  <a:pt x="82" y="28"/>
                  <a:pt x="72" y="35"/>
                  <a:pt x="59" y="36"/>
                </a:cubicBezTo>
                <a:cubicBezTo>
                  <a:pt x="59" y="33"/>
                  <a:pt x="59" y="33"/>
                  <a:pt x="59" y="33"/>
                </a:cubicBezTo>
                <a:cubicBezTo>
                  <a:pt x="66" y="29"/>
                  <a:pt x="70" y="23"/>
                  <a:pt x="72" y="15"/>
                </a:cubicBezTo>
                <a:close/>
                <a:moveTo>
                  <a:pt x="79" y="64"/>
                </a:moveTo>
                <a:cubicBezTo>
                  <a:pt x="11" y="64"/>
                  <a:pt x="11" y="64"/>
                  <a:pt x="11" y="64"/>
                </a:cubicBezTo>
                <a:cubicBezTo>
                  <a:pt x="22" y="31"/>
                  <a:pt x="22" y="31"/>
                  <a:pt x="22" y="31"/>
                </a:cubicBezTo>
                <a:cubicBezTo>
                  <a:pt x="23" y="29"/>
                  <a:pt x="24" y="27"/>
                  <a:pt x="26" y="26"/>
                </a:cubicBezTo>
                <a:cubicBezTo>
                  <a:pt x="28" y="24"/>
                  <a:pt x="31" y="23"/>
                  <a:pt x="33" y="23"/>
                </a:cubicBezTo>
                <a:cubicBezTo>
                  <a:pt x="63" y="23"/>
                  <a:pt x="63" y="23"/>
                  <a:pt x="63" y="23"/>
                </a:cubicBezTo>
                <a:cubicBezTo>
                  <a:pt x="61" y="25"/>
                  <a:pt x="59" y="27"/>
                  <a:pt x="57" y="28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41"/>
                  <a:pt x="54" y="41"/>
                  <a:pt x="54" y="41"/>
                </a:cubicBezTo>
                <a:cubicBezTo>
                  <a:pt x="59" y="41"/>
                  <a:pt x="59" y="41"/>
                  <a:pt x="59" y="41"/>
                </a:cubicBezTo>
                <a:cubicBezTo>
                  <a:pt x="72" y="40"/>
                  <a:pt x="82" y="34"/>
                  <a:pt x="87" y="23"/>
                </a:cubicBezTo>
                <a:cubicBezTo>
                  <a:pt x="88" y="23"/>
                  <a:pt x="88" y="24"/>
                  <a:pt x="89" y="24"/>
                </a:cubicBezTo>
                <a:cubicBezTo>
                  <a:pt x="89" y="24"/>
                  <a:pt x="90" y="25"/>
                  <a:pt x="91" y="25"/>
                </a:cubicBezTo>
                <a:cubicBezTo>
                  <a:pt x="91" y="26"/>
                  <a:pt x="91" y="27"/>
                  <a:pt x="91" y="28"/>
                </a:cubicBezTo>
                <a:cubicBezTo>
                  <a:pt x="91" y="28"/>
                  <a:pt x="91" y="29"/>
                  <a:pt x="91" y="30"/>
                </a:cubicBezTo>
                <a:lnTo>
                  <a:pt x="79" y="64"/>
                </a:lnTo>
                <a:close/>
              </a:path>
            </a:pathLst>
          </a:custGeom>
          <a:solidFill>
            <a:srgbClr val="500D08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9207406" y="3739207"/>
            <a:ext cx="1863986" cy="457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Please paste or enter your text here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8" name="Oval 7"/>
          <p:cNvSpPr/>
          <p:nvPr/>
        </p:nvSpPr>
        <p:spPr>
          <a:xfrm flipH="1">
            <a:off x="4334816" y="1802128"/>
            <a:ext cx="1781907" cy="1781907"/>
          </a:xfrm>
          <a:prstGeom prst="ellipse">
            <a:avLst/>
          </a:pr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5051160" y="2010534"/>
            <a:ext cx="349218" cy="431275"/>
          </a:xfrm>
          <a:custGeom>
            <a:avLst/>
            <a:gdLst>
              <a:gd name="T0" fmla="*/ 0 w 85"/>
              <a:gd name="T1" fmla="*/ 29 h 105"/>
              <a:gd name="T2" fmla="*/ 50 w 85"/>
              <a:gd name="T3" fmla="*/ 0 h 105"/>
              <a:gd name="T4" fmla="*/ 70 w 85"/>
              <a:gd name="T5" fmla="*/ 35 h 105"/>
              <a:gd name="T6" fmla="*/ 56 w 85"/>
              <a:gd name="T7" fmla="*/ 42 h 105"/>
              <a:gd name="T8" fmla="*/ 69 w 85"/>
              <a:gd name="T9" fmla="*/ 64 h 105"/>
              <a:gd name="T10" fmla="*/ 67 w 85"/>
              <a:gd name="T11" fmla="*/ 68 h 105"/>
              <a:gd name="T12" fmla="*/ 72 w 85"/>
              <a:gd name="T13" fmla="*/ 69 h 105"/>
              <a:gd name="T14" fmla="*/ 70 w 85"/>
              <a:gd name="T15" fmla="*/ 73 h 105"/>
              <a:gd name="T16" fmla="*/ 72 w 85"/>
              <a:gd name="T17" fmla="*/ 77 h 105"/>
              <a:gd name="T18" fmla="*/ 77 w 85"/>
              <a:gd name="T19" fmla="*/ 77 h 105"/>
              <a:gd name="T20" fmla="*/ 81 w 85"/>
              <a:gd name="T21" fmla="*/ 85 h 105"/>
              <a:gd name="T22" fmla="*/ 80 w 85"/>
              <a:gd name="T23" fmla="*/ 89 h 105"/>
              <a:gd name="T24" fmla="*/ 85 w 85"/>
              <a:gd name="T25" fmla="*/ 91 h 105"/>
              <a:gd name="T26" fmla="*/ 79 w 85"/>
              <a:gd name="T27" fmla="*/ 98 h 105"/>
              <a:gd name="T28" fmla="*/ 69 w 85"/>
              <a:gd name="T29" fmla="*/ 81 h 105"/>
              <a:gd name="T30" fmla="*/ 65 w 85"/>
              <a:gd name="T31" fmla="*/ 83 h 105"/>
              <a:gd name="T32" fmla="*/ 76 w 85"/>
              <a:gd name="T33" fmla="*/ 102 h 105"/>
              <a:gd name="T34" fmla="*/ 73 w 85"/>
              <a:gd name="T35" fmla="*/ 105 h 105"/>
              <a:gd name="T36" fmla="*/ 71 w 85"/>
              <a:gd name="T37" fmla="*/ 105 h 105"/>
              <a:gd name="T38" fmla="*/ 46 w 85"/>
              <a:gd name="T39" fmla="*/ 63 h 105"/>
              <a:gd name="T40" fmla="*/ 45 w 85"/>
              <a:gd name="T41" fmla="*/ 64 h 105"/>
              <a:gd name="T42" fmla="*/ 68 w 85"/>
              <a:gd name="T43" fmla="*/ 105 h 105"/>
              <a:gd name="T44" fmla="*/ 63 w 85"/>
              <a:gd name="T45" fmla="*/ 104 h 105"/>
              <a:gd name="T46" fmla="*/ 34 w 85"/>
              <a:gd name="T47" fmla="*/ 55 h 105"/>
              <a:gd name="T48" fmla="*/ 20 w 85"/>
              <a:gd name="T49" fmla="*/ 63 h 105"/>
              <a:gd name="T50" fmla="*/ 0 w 85"/>
              <a:gd name="T51" fmla="*/ 29 h 105"/>
              <a:gd name="T52" fmla="*/ 14 w 85"/>
              <a:gd name="T53" fmla="*/ 28 h 105"/>
              <a:gd name="T54" fmla="*/ 22 w 85"/>
              <a:gd name="T55" fmla="*/ 42 h 105"/>
              <a:gd name="T56" fmla="*/ 49 w 85"/>
              <a:gd name="T57" fmla="*/ 26 h 105"/>
              <a:gd name="T58" fmla="*/ 42 w 85"/>
              <a:gd name="T59" fmla="*/ 12 h 105"/>
              <a:gd name="T60" fmla="*/ 14 w 85"/>
              <a:gd name="T61" fmla="*/ 28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5" h="105">
                <a:moveTo>
                  <a:pt x="0" y="29"/>
                </a:moveTo>
                <a:cubicBezTo>
                  <a:pt x="13" y="12"/>
                  <a:pt x="30" y="3"/>
                  <a:pt x="50" y="0"/>
                </a:cubicBezTo>
                <a:cubicBezTo>
                  <a:pt x="56" y="11"/>
                  <a:pt x="63" y="23"/>
                  <a:pt x="70" y="35"/>
                </a:cubicBezTo>
                <a:cubicBezTo>
                  <a:pt x="56" y="42"/>
                  <a:pt x="56" y="42"/>
                  <a:pt x="56" y="42"/>
                </a:cubicBezTo>
                <a:cubicBezTo>
                  <a:pt x="69" y="64"/>
                  <a:pt x="69" y="64"/>
                  <a:pt x="69" y="64"/>
                </a:cubicBezTo>
                <a:cubicBezTo>
                  <a:pt x="67" y="68"/>
                  <a:pt x="67" y="68"/>
                  <a:pt x="67" y="68"/>
                </a:cubicBezTo>
                <a:cubicBezTo>
                  <a:pt x="72" y="69"/>
                  <a:pt x="72" y="69"/>
                  <a:pt x="72" y="69"/>
                </a:cubicBezTo>
                <a:cubicBezTo>
                  <a:pt x="70" y="73"/>
                  <a:pt x="70" y="73"/>
                  <a:pt x="70" y="73"/>
                </a:cubicBezTo>
                <a:cubicBezTo>
                  <a:pt x="72" y="77"/>
                  <a:pt x="72" y="77"/>
                  <a:pt x="72" y="77"/>
                </a:cubicBezTo>
                <a:cubicBezTo>
                  <a:pt x="77" y="77"/>
                  <a:pt x="77" y="77"/>
                  <a:pt x="77" y="77"/>
                </a:cubicBezTo>
                <a:cubicBezTo>
                  <a:pt x="81" y="85"/>
                  <a:pt x="81" y="85"/>
                  <a:pt x="81" y="85"/>
                </a:cubicBezTo>
                <a:cubicBezTo>
                  <a:pt x="80" y="89"/>
                  <a:pt x="80" y="89"/>
                  <a:pt x="80" y="89"/>
                </a:cubicBezTo>
                <a:cubicBezTo>
                  <a:pt x="85" y="91"/>
                  <a:pt x="85" y="91"/>
                  <a:pt x="85" y="91"/>
                </a:cubicBezTo>
                <a:cubicBezTo>
                  <a:pt x="79" y="98"/>
                  <a:pt x="79" y="98"/>
                  <a:pt x="79" y="98"/>
                </a:cubicBezTo>
                <a:cubicBezTo>
                  <a:pt x="69" y="81"/>
                  <a:pt x="69" y="81"/>
                  <a:pt x="69" y="81"/>
                </a:cubicBezTo>
                <a:cubicBezTo>
                  <a:pt x="65" y="83"/>
                  <a:pt x="65" y="83"/>
                  <a:pt x="65" y="83"/>
                </a:cubicBezTo>
                <a:cubicBezTo>
                  <a:pt x="76" y="102"/>
                  <a:pt x="76" y="102"/>
                  <a:pt x="76" y="102"/>
                </a:cubicBezTo>
                <a:cubicBezTo>
                  <a:pt x="73" y="105"/>
                  <a:pt x="73" y="105"/>
                  <a:pt x="73" y="105"/>
                </a:cubicBezTo>
                <a:cubicBezTo>
                  <a:pt x="71" y="105"/>
                  <a:pt x="71" y="105"/>
                  <a:pt x="71" y="105"/>
                </a:cubicBezTo>
                <a:cubicBezTo>
                  <a:pt x="46" y="63"/>
                  <a:pt x="46" y="63"/>
                  <a:pt x="46" y="63"/>
                </a:cubicBezTo>
                <a:cubicBezTo>
                  <a:pt x="45" y="64"/>
                  <a:pt x="45" y="64"/>
                  <a:pt x="45" y="64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3" y="104"/>
                  <a:pt x="63" y="104"/>
                  <a:pt x="63" y="104"/>
                </a:cubicBezTo>
                <a:cubicBezTo>
                  <a:pt x="34" y="55"/>
                  <a:pt x="34" y="55"/>
                  <a:pt x="34" y="55"/>
                </a:cubicBezTo>
                <a:cubicBezTo>
                  <a:pt x="20" y="63"/>
                  <a:pt x="20" y="63"/>
                  <a:pt x="20" y="63"/>
                </a:cubicBezTo>
                <a:cubicBezTo>
                  <a:pt x="13" y="52"/>
                  <a:pt x="7" y="40"/>
                  <a:pt x="0" y="29"/>
                </a:cubicBezTo>
                <a:close/>
                <a:moveTo>
                  <a:pt x="14" y="28"/>
                </a:moveTo>
                <a:cubicBezTo>
                  <a:pt x="22" y="42"/>
                  <a:pt x="22" y="42"/>
                  <a:pt x="22" y="42"/>
                </a:cubicBezTo>
                <a:cubicBezTo>
                  <a:pt x="49" y="26"/>
                  <a:pt x="49" y="26"/>
                  <a:pt x="49" y="26"/>
                </a:cubicBezTo>
                <a:cubicBezTo>
                  <a:pt x="42" y="12"/>
                  <a:pt x="42" y="12"/>
                  <a:pt x="42" y="12"/>
                </a:cubicBezTo>
                <a:lnTo>
                  <a:pt x="14" y="28"/>
                </a:lnTo>
                <a:close/>
              </a:path>
            </a:pathLst>
          </a:custGeom>
          <a:solidFill>
            <a:srgbClr val="500D08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4293777" y="2570660"/>
            <a:ext cx="1863986" cy="457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Please paste or enter your text here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" name="Oval 6"/>
          <p:cNvSpPr/>
          <p:nvPr/>
        </p:nvSpPr>
        <p:spPr>
          <a:xfrm flipH="1">
            <a:off x="7617766" y="1802128"/>
            <a:ext cx="1781907" cy="1781907"/>
          </a:xfrm>
          <a:prstGeom prst="ellipse">
            <a:avLst/>
          </a:pr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8276861" y="2037392"/>
            <a:ext cx="463715" cy="444634"/>
          </a:xfrm>
          <a:custGeom>
            <a:avLst/>
            <a:gdLst>
              <a:gd name="T0" fmla="*/ 68 w 113"/>
              <a:gd name="T1" fmla="*/ 54 h 108"/>
              <a:gd name="T2" fmla="*/ 45 w 113"/>
              <a:gd name="T3" fmla="*/ 54 h 108"/>
              <a:gd name="T4" fmla="*/ 48 w 113"/>
              <a:gd name="T5" fmla="*/ 32 h 108"/>
              <a:gd name="T6" fmla="*/ 0 w 113"/>
              <a:gd name="T7" fmla="*/ 54 h 108"/>
              <a:gd name="T8" fmla="*/ 17 w 113"/>
              <a:gd name="T9" fmla="*/ 93 h 108"/>
              <a:gd name="T10" fmla="*/ 62 w 113"/>
              <a:gd name="T11" fmla="*/ 78 h 108"/>
              <a:gd name="T12" fmla="*/ 38 w 113"/>
              <a:gd name="T13" fmla="*/ 84 h 108"/>
              <a:gd name="T14" fmla="*/ 26 w 113"/>
              <a:gd name="T15" fmla="*/ 73 h 108"/>
              <a:gd name="T16" fmla="*/ 57 w 113"/>
              <a:gd name="T17" fmla="*/ 76 h 108"/>
              <a:gd name="T18" fmla="*/ 79 w 113"/>
              <a:gd name="T19" fmla="*/ 82 h 108"/>
              <a:gd name="T20" fmla="*/ 64 w 113"/>
              <a:gd name="T21" fmla="*/ 89 h 108"/>
              <a:gd name="T22" fmla="*/ 52 w 113"/>
              <a:gd name="T23" fmla="*/ 89 h 108"/>
              <a:gd name="T24" fmla="*/ 80 w 113"/>
              <a:gd name="T25" fmla="*/ 105 h 108"/>
              <a:gd name="T26" fmla="*/ 86 w 113"/>
              <a:gd name="T27" fmla="*/ 73 h 108"/>
              <a:gd name="T28" fmla="*/ 113 w 113"/>
              <a:gd name="T29" fmla="*/ 54 h 108"/>
              <a:gd name="T30" fmla="*/ 70 w 113"/>
              <a:gd name="T31" fmla="*/ 32 h 108"/>
              <a:gd name="T32" fmla="*/ 76 w 113"/>
              <a:gd name="T33" fmla="*/ 23 h 108"/>
              <a:gd name="T34" fmla="*/ 88 w 113"/>
              <a:gd name="T35" fmla="*/ 33 h 108"/>
              <a:gd name="T36" fmla="*/ 96 w 113"/>
              <a:gd name="T37" fmla="*/ 14 h 108"/>
              <a:gd name="T38" fmla="*/ 63 w 113"/>
              <a:gd name="T39" fmla="*/ 20 h 108"/>
              <a:gd name="T40" fmla="*/ 33 w 113"/>
              <a:gd name="T41" fmla="*/ 3 h 108"/>
              <a:gd name="T42" fmla="*/ 26 w 113"/>
              <a:gd name="T43" fmla="*/ 29 h 108"/>
              <a:gd name="T44" fmla="*/ 34 w 113"/>
              <a:gd name="T45" fmla="*/ 25 h 108"/>
              <a:gd name="T46" fmla="*/ 49 w 113"/>
              <a:gd name="T47" fmla="*/ 18 h 108"/>
              <a:gd name="T48" fmla="*/ 48 w 113"/>
              <a:gd name="T49" fmla="*/ 32 h 108"/>
              <a:gd name="T50" fmla="*/ 92 w 113"/>
              <a:gd name="T51" fmla="*/ 45 h 108"/>
              <a:gd name="T52" fmla="*/ 92 w 113"/>
              <a:gd name="T53" fmla="*/ 62 h 108"/>
              <a:gd name="T54" fmla="*/ 77 w 113"/>
              <a:gd name="T55" fmla="*/ 44 h 108"/>
              <a:gd name="T56" fmla="*/ 75 w 113"/>
              <a:gd name="T57" fmla="*/ 66 h 108"/>
              <a:gd name="T58" fmla="*/ 65 w 113"/>
              <a:gd name="T59" fmla="*/ 41 h 108"/>
              <a:gd name="T60" fmla="*/ 51 w 113"/>
              <a:gd name="T61" fmla="*/ 41 h 108"/>
              <a:gd name="T62" fmla="*/ 47 w 113"/>
              <a:gd name="T63" fmla="*/ 44 h 108"/>
              <a:gd name="T64" fmla="*/ 57 w 113"/>
              <a:gd name="T65" fmla="*/ 67 h 108"/>
              <a:gd name="T66" fmla="*/ 22 w 113"/>
              <a:gd name="T67" fmla="*/ 62 h 108"/>
              <a:gd name="T68" fmla="*/ 9 w 113"/>
              <a:gd name="T69" fmla="*/ 54 h 108"/>
              <a:gd name="T70" fmla="*/ 37 w 113"/>
              <a:gd name="T71" fmla="*/ 42 h 108"/>
              <a:gd name="T72" fmla="*/ 64 w 113"/>
              <a:gd name="T73" fmla="*/ 50 h 108"/>
              <a:gd name="T74" fmla="*/ 64 w 113"/>
              <a:gd name="T75" fmla="*/ 50 h 108"/>
              <a:gd name="T76" fmla="*/ 50 w 113"/>
              <a:gd name="T77" fmla="*/ 53 h 108"/>
              <a:gd name="T78" fmla="*/ 49 w 113"/>
              <a:gd name="T79" fmla="*/ 57 h 108"/>
              <a:gd name="T80" fmla="*/ 51 w 113"/>
              <a:gd name="T81" fmla="*/ 52 h 108"/>
              <a:gd name="T82" fmla="*/ 56 w 113"/>
              <a:gd name="T83" fmla="*/ 45 h 108"/>
              <a:gd name="T84" fmla="*/ 58 w 113"/>
              <a:gd name="T85" fmla="*/ 45 h 108"/>
              <a:gd name="T86" fmla="*/ 60 w 113"/>
              <a:gd name="T87" fmla="*/ 4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3" h="108">
                <a:moveTo>
                  <a:pt x="57" y="42"/>
                </a:moveTo>
                <a:cubicBezTo>
                  <a:pt x="63" y="42"/>
                  <a:pt x="68" y="47"/>
                  <a:pt x="68" y="54"/>
                </a:cubicBezTo>
                <a:cubicBezTo>
                  <a:pt x="68" y="60"/>
                  <a:pt x="63" y="65"/>
                  <a:pt x="57" y="65"/>
                </a:cubicBezTo>
                <a:cubicBezTo>
                  <a:pt x="50" y="65"/>
                  <a:pt x="45" y="60"/>
                  <a:pt x="45" y="54"/>
                </a:cubicBezTo>
                <a:cubicBezTo>
                  <a:pt x="45" y="47"/>
                  <a:pt x="50" y="42"/>
                  <a:pt x="57" y="42"/>
                </a:cubicBezTo>
                <a:close/>
                <a:moveTo>
                  <a:pt x="48" y="32"/>
                </a:moveTo>
                <a:cubicBezTo>
                  <a:pt x="36" y="32"/>
                  <a:pt x="26" y="34"/>
                  <a:pt x="19" y="37"/>
                </a:cubicBezTo>
                <a:cubicBezTo>
                  <a:pt x="7" y="41"/>
                  <a:pt x="0" y="47"/>
                  <a:pt x="0" y="54"/>
                </a:cubicBezTo>
                <a:cubicBezTo>
                  <a:pt x="0" y="60"/>
                  <a:pt x="7" y="66"/>
                  <a:pt x="17" y="70"/>
                </a:cubicBezTo>
                <a:cubicBezTo>
                  <a:pt x="13" y="80"/>
                  <a:pt x="12" y="89"/>
                  <a:pt x="17" y="93"/>
                </a:cubicBezTo>
                <a:cubicBezTo>
                  <a:pt x="22" y="98"/>
                  <a:pt x="31" y="98"/>
                  <a:pt x="42" y="92"/>
                </a:cubicBezTo>
                <a:cubicBezTo>
                  <a:pt x="48" y="89"/>
                  <a:pt x="55" y="84"/>
                  <a:pt x="62" y="78"/>
                </a:cubicBezTo>
                <a:cubicBezTo>
                  <a:pt x="48" y="78"/>
                  <a:pt x="48" y="78"/>
                  <a:pt x="48" y="78"/>
                </a:cubicBezTo>
                <a:cubicBezTo>
                  <a:pt x="44" y="81"/>
                  <a:pt x="41" y="83"/>
                  <a:pt x="38" y="84"/>
                </a:cubicBezTo>
                <a:cubicBezTo>
                  <a:pt x="31" y="88"/>
                  <a:pt x="25" y="89"/>
                  <a:pt x="23" y="87"/>
                </a:cubicBezTo>
                <a:cubicBezTo>
                  <a:pt x="21" y="85"/>
                  <a:pt x="23" y="80"/>
                  <a:pt x="26" y="73"/>
                </a:cubicBezTo>
                <a:cubicBezTo>
                  <a:pt x="26" y="73"/>
                  <a:pt x="26" y="73"/>
                  <a:pt x="26" y="73"/>
                </a:cubicBezTo>
                <a:cubicBezTo>
                  <a:pt x="35" y="75"/>
                  <a:pt x="45" y="76"/>
                  <a:pt x="57" y="76"/>
                </a:cubicBezTo>
                <a:cubicBezTo>
                  <a:pt x="64" y="76"/>
                  <a:pt x="71" y="75"/>
                  <a:pt x="77" y="74"/>
                </a:cubicBezTo>
                <a:cubicBezTo>
                  <a:pt x="78" y="77"/>
                  <a:pt x="78" y="80"/>
                  <a:pt x="79" y="82"/>
                </a:cubicBezTo>
                <a:cubicBezTo>
                  <a:pt x="79" y="90"/>
                  <a:pt x="79" y="95"/>
                  <a:pt x="76" y="96"/>
                </a:cubicBezTo>
                <a:cubicBezTo>
                  <a:pt x="74" y="98"/>
                  <a:pt x="69" y="95"/>
                  <a:pt x="64" y="89"/>
                </a:cubicBezTo>
                <a:cubicBezTo>
                  <a:pt x="62" y="88"/>
                  <a:pt x="61" y="86"/>
                  <a:pt x="60" y="84"/>
                </a:cubicBezTo>
                <a:cubicBezTo>
                  <a:pt x="52" y="89"/>
                  <a:pt x="52" y="89"/>
                  <a:pt x="52" y="89"/>
                </a:cubicBezTo>
                <a:cubicBezTo>
                  <a:pt x="54" y="91"/>
                  <a:pt x="56" y="93"/>
                  <a:pt x="57" y="95"/>
                </a:cubicBezTo>
                <a:cubicBezTo>
                  <a:pt x="65" y="104"/>
                  <a:pt x="74" y="108"/>
                  <a:pt x="80" y="105"/>
                </a:cubicBezTo>
                <a:cubicBezTo>
                  <a:pt x="86" y="102"/>
                  <a:pt x="89" y="93"/>
                  <a:pt x="88" y="81"/>
                </a:cubicBezTo>
                <a:cubicBezTo>
                  <a:pt x="87" y="79"/>
                  <a:pt x="87" y="76"/>
                  <a:pt x="86" y="73"/>
                </a:cubicBezTo>
                <a:cubicBezTo>
                  <a:pt x="89" y="72"/>
                  <a:pt x="92" y="71"/>
                  <a:pt x="95" y="70"/>
                </a:cubicBezTo>
                <a:cubicBezTo>
                  <a:pt x="106" y="67"/>
                  <a:pt x="113" y="61"/>
                  <a:pt x="113" y="54"/>
                </a:cubicBezTo>
                <a:cubicBezTo>
                  <a:pt x="113" y="47"/>
                  <a:pt x="106" y="41"/>
                  <a:pt x="95" y="37"/>
                </a:cubicBezTo>
                <a:cubicBezTo>
                  <a:pt x="88" y="35"/>
                  <a:pt x="80" y="33"/>
                  <a:pt x="70" y="32"/>
                </a:cubicBezTo>
                <a:cubicBezTo>
                  <a:pt x="69" y="31"/>
                  <a:pt x="69" y="29"/>
                  <a:pt x="68" y="28"/>
                </a:cubicBezTo>
                <a:cubicBezTo>
                  <a:pt x="70" y="26"/>
                  <a:pt x="73" y="24"/>
                  <a:pt x="76" y="23"/>
                </a:cubicBezTo>
                <a:cubicBezTo>
                  <a:pt x="83" y="20"/>
                  <a:pt x="88" y="18"/>
                  <a:pt x="90" y="20"/>
                </a:cubicBezTo>
                <a:cubicBezTo>
                  <a:pt x="92" y="22"/>
                  <a:pt x="91" y="27"/>
                  <a:pt x="88" y="33"/>
                </a:cubicBezTo>
                <a:cubicBezTo>
                  <a:pt x="97" y="35"/>
                  <a:pt x="97" y="35"/>
                  <a:pt x="97" y="35"/>
                </a:cubicBezTo>
                <a:cubicBezTo>
                  <a:pt x="101" y="26"/>
                  <a:pt x="101" y="18"/>
                  <a:pt x="96" y="14"/>
                </a:cubicBezTo>
                <a:cubicBezTo>
                  <a:pt x="91" y="9"/>
                  <a:pt x="82" y="10"/>
                  <a:pt x="72" y="15"/>
                </a:cubicBezTo>
                <a:cubicBezTo>
                  <a:pt x="69" y="16"/>
                  <a:pt x="66" y="18"/>
                  <a:pt x="63" y="20"/>
                </a:cubicBezTo>
                <a:cubicBezTo>
                  <a:pt x="60" y="17"/>
                  <a:pt x="58" y="15"/>
                  <a:pt x="56" y="12"/>
                </a:cubicBezTo>
                <a:cubicBezTo>
                  <a:pt x="48" y="4"/>
                  <a:pt x="39" y="0"/>
                  <a:pt x="33" y="3"/>
                </a:cubicBezTo>
                <a:cubicBezTo>
                  <a:pt x="27" y="6"/>
                  <a:pt x="24" y="14"/>
                  <a:pt x="26" y="26"/>
                </a:cubicBezTo>
                <a:cubicBezTo>
                  <a:pt x="26" y="27"/>
                  <a:pt x="26" y="28"/>
                  <a:pt x="26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7"/>
                  <a:pt x="35" y="26"/>
                  <a:pt x="34" y="25"/>
                </a:cubicBezTo>
                <a:cubicBezTo>
                  <a:pt x="34" y="17"/>
                  <a:pt x="34" y="12"/>
                  <a:pt x="37" y="11"/>
                </a:cubicBezTo>
                <a:cubicBezTo>
                  <a:pt x="39" y="10"/>
                  <a:pt x="44" y="13"/>
                  <a:pt x="49" y="18"/>
                </a:cubicBezTo>
                <a:cubicBezTo>
                  <a:pt x="51" y="20"/>
                  <a:pt x="53" y="23"/>
                  <a:pt x="55" y="25"/>
                </a:cubicBezTo>
                <a:cubicBezTo>
                  <a:pt x="53" y="27"/>
                  <a:pt x="50" y="30"/>
                  <a:pt x="48" y="32"/>
                </a:cubicBezTo>
                <a:close/>
                <a:moveTo>
                  <a:pt x="75" y="42"/>
                </a:moveTo>
                <a:cubicBezTo>
                  <a:pt x="82" y="43"/>
                  <a:pt x="87" y="44"/>
                  <a:pt x="92" y="45"/>
                </a:cubicBezTo>
                <a:cubicBezTo>
                  <a:pt x="99" y="48"/>
                  <a:pt x="104" y="51"/>
                  <a:pt x="104" y="54"/>
                </a:cubicBezTo>
                <a:cubicBezTo>
                  <a:pt x="104" y="56"/>
                  <a:pt x="99" y="59"/>
                  <a:pt x="92" y="62"/>
                </a:cubicBezTo>
                <a:cubicBezTo>
                  <a:pt x="89" y="63"/>
                  <a:pt x="87" y="63"/>
                  <a:pt x="84" y="64"/>
                </a:cubicBezTo>
                <a:cubicBezTo>
                  <a:pt x="82" y="58"/>
                  <a:pt x="80" y="51"/>
                  <a:pt x="77" y="44"/>
                </a:cubicBezTo>
                <a:cubicBezTo>
                  <a:pt x="76" y="44"/>
                  <a:pt x="76" y="43"/>
                  <a:pt x="75" y="42"/>
                </a:cubicBezTo>
                <a:close/>
                <a:moveTo>
                  <a:pt x="75" y="66"/>
                </a:moveTo>
                <a:cubicBezTo>
                  <a:pt x="73" y="60"/>
                  <a:pt x="71" y="54"/>
                  <a:pt x="69" y="48"/>
                </a:cubicBezTo>
                <a:cubicBezTo>
                  <a:pt x="67" y="46"/>
                  <a:pt x="66" y="43"/>
                  <a:pt x="65" y="41"/>
                </a:cubicBezTo>
                <a:cubicBezTo>
                  <a:pt x="62" y="41"/>
                  <a:pt x="59" y="41"/>
                  <a:pt x="57" y="41"/>
                </a:cubicBezTo>
                <a:cubicBezTo>
                  <a:pt x="55" y="41"/>
                  <a:pt x="53" y="41"/>
                  <a:pt x="51" y="41"/>
                </a:cubicBezTo>
                <a:cubicBezTo>
                  <a:pt x="50" y="42"/>
                  <a:pt x="49" y="43"/>
                  <a:pt x="47" y="44"/>
                </a:cubicBezTo>
                <a:cubicBezTo>
                  <a:pt x="47" y="44"/>
                  <a:pt x="47" y="44"/>
                  <a:pt x="47" y="44"/>
                </a:cubicBezTo>
                <a:cubicBezTo>
                  <a:pt x="41" y="51"/>
                  <a:pt x="35" y="58"/>
                  <a:pt x="31" y="64"/>
                </a:cubicBezTo>
                <a:cubicBezTo>
                  <a:pt x="38" y="66"/>
                  <a:pt x="47" y="67"/>
                  <a:pt x="57" y="67"/>
                </a:cubicBezTo>
                <a:cubicBezTo>
                  <a:pt x="63" y="67"/>
                  <a:pt x="69" y="66"/>
                  <a:pt x="75" y="66"/>
                </a:cubicBezTo>
                <a:close/>
                <a:moveTo>
                  <a:pt x="22" y="62"/>
                </a:moveTo>
                <a:cubicBezTo>
                  <a:pt x="22" y="62"/>
                  <a:pt x="22" y="62"/>
                  <a:pt x="22" y="62"/>
                </a:cubicBezTo>
                <a:cubicBezTo>
                  <a:pt x="14" y="59"/>
                  <a:pt x="9" y="56"/>
                  <a:pt x="9" y="54"/>
                </a:cubicBezTo>
                <a:cubicBezTo>
                  <a:pt x="9" y="51"/>
                  <a:pt x="14" y="48"/>
                  <a:pt x="22" y="45"/>
                </a:cubicBezTo>
                <a:cubicBezTo>
                  <a:pt x="26" y="44"/>
                  <a:pt x="31" y="43"/>
                  <a:pt x="37" y="42"/>
                </a:cubicBezTo>
                <a:cubicBezTo>
                  <a:pt x="31" y="49"/>
                  <a:pt x="26" y="56"/>
                  <a:pt x="22" y="62"/>
                </a:cubicBezTo>
                <a:close/>
                <a:moveTo>
                  <a:pt x="64" y="50"/>
                </a:moveTo>
                <a:cubicBezTo>
                  <a:pt x="63" y="55"/>
                  <a:pt x="61" y="59"/>
                  <a:pt x="57" y="62"/>
                </a:cubicBezTo>
                <a:cubicBezTo>
                  <a:pt x="63" y="62"/>
                  <a:pt x="66" y="55"/>
                  <a:pt x="64" y="50"/>
                </a:cubicBezTo>
                <a:close/>
                <a:moveTo>
                  <a:pt x="49" y="57"/>
                </a:moveTo>
                <a:cubicBezTo>
                  <a:pt x="49" y="55"/>
                  <a:pt x="50" y="54"/>
                  <a:pt x="50" y="53"/>
                </a:cubicBezTo>
                <a:cubicBezTo>
                  <a:pt x="49" y="52"/>
                  <a:pt x="49" y="52"/>
                  <a:pt x="49" y="52"/>
                </a:cubicBezTo>
                <a:cubicBezTo>
                  <a:pt x="48" y="54"/>
                  <a:pt x="48" y="55"/>
                  <a:pt x="49" y="57"/>
                </a:cubicBezTo>
                <a:close/>
                <a:moveTo>
                  <a:pt x="49" y="50"/>
                </a:moveTo>
                <a:cubicBezTo>
                  <a:pt x="51" y="52"/>
                  <a:pt x="51" y="52"/>
                  <a:pt x="51" y="52"/>
                </a:cubicBezTo>
                <a:cubicBezTo>
                  <a:pt x="53" y="50"/>
                  <a:pt x="55" y="49"/>
                  <a:pt x="57" y="47"/>
                </a:cubicBezTo>
                <a:cubicBezTo>
                  <a:pt x="56" y="45"/>
                  <a:pt x="56" y="45"/>
                  <a:pt x="56" y="45"/>
                </a:cubicBezTo>
                <a:cubicBezTo>
                  <a:pt x="53" y="45"/>
                  <a:pt x="50" y="47"/>
                  <a:pt x="49" y="50"/>
                </a:cubicBezTo>
                <a:close/>
                <a:moveTo>
                  <a:pt x="58" y="45"/>
                </a:moveTo>
                <a:cubicBezTo>
                  <a:pt x="58" y="47"/>
                  <a:pt x="58" y="47"/>
                  <a:pt x="58" y="47"/>
                </a:cubicBezTo>
                <a:cubicBezTo>
                  <a:pt x="59" y="46"/>
                  <a:pt x="59" y="46"/>
                  <a:pt x="60" y="46"/>
                </a:cubicBezTo>
                <a:cubicBezTo>
                  <a:pt x="59" y="45"/>
                  <a:pt x="58" y="45"/>
                  <a:pt x="58" y="45"/>
                </a:cubicBezTo>
                <a:close/>
              </a:path>
            </a:pathLst>
          </a:custGeom>
          <a:solidFill>
            <a:srgbClr val="500D08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7579004" y="2570660"/>
            <a:ext cx="1863986" cy="457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Please paste or enter your text here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cxnSp>
        <p:nvCxnSpPr>
          <p:cNvPr id="26" name="Straight Connector 25"/>
          <p:cNvCxnSpPr/>
          <p:nvPr/>
        </p:nvCxnSpPr>
        <p:spPr>
          <a:xfrm flipH="1">
            <a:off x="2554943" y="3845312"/>
            <a:ext cx="0" cy="1080452"/>
          </a:xfrm>
          <a:prstGeom prst="line">
            <a:avLst/>
          </a:prstGeom>
          <a:ln>
            <a:solidFill>
              <a:schemeClr val="tx2">
                <a:lumMod val="40000"/>
                <a:lumOff val="60000"/>
              </a:schemeClr>
            </a:solidFill>
            <a:prstDash val="sys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 flipH="1">
            <a:off x="5832715" y="3845312"/>
            <a:ext cx="0" cy="1080452"/>
          </a:xfrm>
          <a:prstGeom prst="line">
            <a:avLst/>
          </a:prstGeom>
          <a:ln>
            <a:solidFill>
              <a:schemeClr val="tx2">
                <a:lumMod val="40000"/>
                <a:lumOff val="60000"/>
              </a:schemeClr>
            </a:solidFill>
            <a:prstDash val="sys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 flipH="1">
            <a:off x="9040149" y="3845312"/>
            <a:ext cx="0" cy="1080452"/>
          </a:xfrm>
          <a:prstGeom prst="line">
            <a:avLst/>
          </a:prstGeom>
          <a:ln>
            <a:solidFill>
              <a:schemeClr val="tx2">
                <a:lumMod val="40000"/>
                <a:lumOff val="60000"/>
              </a:schemeClr>
            </a:solidFill>
            <a:prstDash val="sys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" name="Group 37"/>
          <p:cNvGrpSpPr/>
          <p:nvPr/>
        </p:nvGrpSpPr>
        <p:grpSpPr>
          <a:xfrm>
            <a:off x="1053585" y="4696368"/>
            <a:ext cx="2813630" cy="1176820"/>
            <a:chOff x="1066955" y="4585878"/>
            <a:chExt cx="2813630" cy="1176820"/>
          </a:xfrm>
        </p:grpSpPr>
        <p:sp>
          <p:nvSpPr>
            <p:cNvPr id="30" name="Rectangle 29"/>
            <p:cNvSpPr/>
            <p:nvPr/>
          </p:nvSpPr>
          <p:spPr>
            <a:xfrm>
              <a:off x="1066955" y="4931701"/>
              <a:ext cx="2813630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F19EC2"/>
                  </a:solidFill>
                  <a:latin typeface="Arial Rounded MT Bold" panose="020F0704030504030204" pitchFamily="34" charset="0"/>
                  <a:ea typeface="印品黑体" panose="00000500000000000000" pitchFamily="2" charset="-122"/>
                </a:rPr>
                <a:t>Please paste or enter your text here. Please paste or enter your text here. Please paste or enter your text here.</a:t>
              </a:r>
              <a:endParaRPr lang="en-GB" sz="1200">
                <a:solidFill>
                  <a:srgbClr val="F19EC2"/>
                </a:solidFill>
                <a:latin typeface="Arial Rounded MT Bold" panose="020F0704030504030204" pitchFamily="34" charset="0"/>
                <a:ea typeface="印品黑体" panose="00000500000000000000" pitchFamily="2" charset="-122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068711" y="4585878"/>
              <a:ext cx="199112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>
                  <a:solidFill>
                    <a:srgbClr val="F19EC2"/>
                  </a:solidFill>
                  <a:latin typeface="Arial Rounded MT Bold" panose="020F0704030504030204" pitchFamily="34" charset="0"/>
                  <a:ea typeface="印品黑体" panose="00000500000000000000" pitchFamily="2" charset="-122"/>
                </a:rPr>
                <a:t>Click here a title</a:t>
              </a:r>
            </a:p>
          </p:txBody>
        </p:sp>
      </p:grpSp>
      <p:sp>
        <p:nvSpPr>
          <p:cNvPr id="9265" name="文本框 266"/>
          <p:cNvSpPr txBox="1">
            <a:spLocks noChangeArrowheads="1"/>
          </p:cNvSpPr>
          <p:nvPr/>
        </p:nvSpPr>
        <p:spPr bwMode="auto">
          <a:xfrm>
            <a:off x="4913533" y="969061"/>
            <a:ext cx="240638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1pPr>
            <a:lvl2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2pPr>
            <a:lvl3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3pPr>
            <a:lvl4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4pPr>
            <a:lvl5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Enter title</a:t>
            </a:r>
            <a:endParaRPr lang="zh-CN" altLang="en-US" sz="24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grpSp>
        <p:nvGrpSpPr>
          <p:cNvPr id="44" name="Group 37"/>
          <p:cNvGrpSpPr/>
          <p:nvPr/>
        </p:nvGrpSpPr>
        <p:grpSpPr>
          <a:xfrm>
            <a:off x="4349653" y="4696368"/>
            <a:ext cx="2813630" cy="1176820"/>
            <a:chOff x="1066955" y="4585878"/>
            <a:chExt cx="2813630" cy="1176820"/>
          </a:xfrm>
        </p:grpSpPr>
        <p:sp>
          <p:nvSpPr>
            <p:cNvPr id="45" name="Rectangle 29"/>
            <p:cNvSpPr/>
            <p:nvPr/>
          </p:nvSpPr>
          <p:spPr>
            <a:xfrm>
              <a:off x="1066955" y="4931701"/>
              <a:ext cx="2813630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F19EC2"/>
                  </a:solidFill>
                  <a:latin typeface="Arial Rounded MT Bold" panose="020F0704030504030204" pitchFamily="34" charset="0"/>
                  <a:ea typeface="印品黑体" panose="00000500000000000000" pitchFamily="2" charset="-122"/>
                </a:rPr>
                <a:t>Please paste or enter your text here. Please paste or enter your text here. Please paste or enter your text here.</a:t>
              </a:r>
              <a:endParaRPr lang="en-GB" sz="1200">
                <a:solidFill>
                  <a:srgbClr val="F19EC2"/>
                </a:solidFill>
                <a:latin typeface="Arial Rounded MT Bold" panose="020F0704030504030204" pitchFamily="34" charset="0"/>
                <a:ea typeface="印品黑体" panose="00000500000000000000" pitchFamily="2" charset="-122"/>
              </a:endParaRPr>
            </a:p>
          </p:txBody>
        </p:sp>
        <p:sp>
          <p:nvSpPr>
            <p:cNvPr id="46" name="TextBox 30"/>
            <p:cNvSpPr txBox="1"/>
            <p:nvPr/>
          </p:nvSpPr>
          <p:spPr>
            <a:xfrm>
              <a:off x="1068711" y="4585878"/>
              <a:ext cx="199112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>
                  <a:solidFill>
                    <a:srgbClr val="F19EC2"/>
                  </a:solidFill>
                  <a:latin typeface="Arial Rounded MT Bold" panose="020F0704030504030204" pitchFamily="34" charset="0"/>
                  <a:ea typeface="印品黑体" panose="00000500000000000000" pitchFamily="2" charset="-122"/>
                </a:rPr>
                <a:t>Click here a title</a:t>
              </a:r>
            </a:p>
          </p:txBody>
        </p:sp>
      </p:grpSp>
      <p:grpSp>
        <p:nvGrpSpPr>
          <p:cNvPr id="47" name="Group 37"/>
          <p:cNvGrpSpPr/>
          <p:nvPr/>
        </p:nvGrpSpPr>
        <p:grpSpPr>
          <a:xfrm>
            <a:off x="7544473" y="4700601"/>
            <a:ext cx="2813630" cy="1176820"/>
            <a:chOff x="1066955" y="4585878"/>
            <a:chExt cx="2813630" cy="1176820"/>
          </a:xfrm>
        </p:grpSpPr>
        <p:sp>
          <p:nvSpPr>
            <p:cNvPr id="48" name="Rectangle 29"/>
            <p:cNvSpPr/>
            <p:nvPr/>
          </p:nvSpPr>
          <p:spPr>
            <a:xfrm>
              <a:off x="1066955" y="4931701"/>
              <a:ext cx="2813630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F19EC2"/>
                  </a:solidFill>
                  <a:latin typeface="Arial Rounded MT Bold" panose="020F0704030504030204" pitchFamily="34" charset="0"/>
                  <a:ea typeface="印品黑体" panose="00000500000000000000" pitchFamily="2" charset="-122"/>
                </a:rPr>
                <a:t>Please paste or enter your text here. Please paste or enter your text here. Please paste or enter your text here.</a:t>
              </a:r>
              <a:endParaRPr lang="en-GB" sz="1200">
                <a:solidFill>
                  <a:srgbClr val="F19EC2"/>
                </a:solidFill>
                <a:latin typeface="Arial Rounded MT Bold" panose="020F0704030504030204" pitchFamily="34" charset="0"/>
                <a:ea typeface="印品黑体" panose="00000500000000000000" pitchFamily="2" charset="-122"/>
              </a:endParaRPr>
            </a:p>
          </p:txBody>
        </p:sp>
        <p:sp>
          <p:nvSpPr>
            <p:cNvPr id="49" name="TextBox 30"/>
            <p:cNvSpPr txBox="1"/>
            <p:nvPr/>
          </p:nvSpPr>
          <p:spPr>
            <a:xfrm>
              <a:off x="1068711" y="4585878"/>
              <a:ext cx="199112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>
                  <a:solidFill>
                    <a:srgbClr val="F19EC2"/>
                  </a:solidFill>
                  <a:latin typeface="Arial Rounded MT Bold" panose="020F0704030504030204" pitchFamily="34" charset="0"/>
                  <a:ea typeface="印品黑体" panose="00000500000000000000" pitchFamily="2" charset="-122"/>
                </a:rPr>
                <a:t>Click here a title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Freeform 440"/>
          <p:cNvSpPr/>
          <p:nvPr/>
        </p:nvSpPr>
        <p:spPr>
          <a:xfrm flipV="1">
            <a:off x="2195583" y="5296519"/>
            <a:ext cx="605367" cy="311149"/>
          </a:xfrm>
          <a:custGeom>
            <a:avLst/>
            <a:gdLst>
              <a:gd name="txL" fmla="*/ 0 w 73"/>
              <a:gd name="txT" fmla="*/ 0 h 43"/>
              <a:gd name="txR" fmla="*/ 73 w 73"/>
              <a:gd name="txB" fmla="*/ 43 h 43"/>
            </a:gdLst>
            <a:ahLst/>
            <a:cxnLst>
              <a:cxn ang="0">
                <a:pos x="1971600406" y="500241288"/>
              </a:cxn>
              <a:cxn ang="0">
                <a:pos x="541222646" y="912201219"/>
              </a:cxn>
              <a:cxn ang="0">
                <a:pos x="115975400" y="1265310362"/>
              </a:cxn>
              <a:cxn ang="0">
                <a:pos x="0" y="1265310362"/>
              </a:cxn>
              <a:cxn ang="0">
                <a:pos x="270611323" y="912201219"/>
              </a:cxn>
              <a:cxn ang="0">
                <a:pos x="618543693" y="500241288"/>
              </a:cxn>
              <a:cxn ang="0">
                <a:pos x="1275741691" y="205982679"/>
              </a:cxn>
              <a:cxn ang="0">
                <a:pos x="2126236281" y="147126591"/>
              </a:cxn>
              <a:cxn ang="0">
                <a:pos x="2147483647" y="411959932"/>
              </a:cxn>
              <a:cxn ang="0">
                <a:pos x="1971600406" y="500241288"/>
              </a:cxn>
            </a:cxnLst>
            <a:rect l="txL" t="txT" r="txR" b="txB"/>
            <a:pathLst>
              <a:path w="73" h="43">
                <a:moveTo>
                  <a:pt x="51" y="17"/>
                </a:moveTo>
                <a:cubicBezTo>
                  <a:pt x="39" y="17"/>
                  <a:pt x="27" y="19"/>
                  <a:pt x="14" y="31"/>
                </a:cubicBezTo>
                <a:cubicBezTo>
                  <a:pt x="10" y="35"/>
                  <a:pt x="6" y="40"/>
                  <a:pt x="3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1" y="40"/>
                  <a:pt x="2" y="35"/>
                  <a:pt x="7" y="31"/>
                </a:cubicBezTo>
                <a:cubicBezTo>
                  <a:pt x="14" y="26"/>
                  <a:pt x="10" y="23"/>
                  <a:pt x="16" y="17"/>
                </a:cubicBezTo>
                <a:cubicBezTo>
                  <a:pt x="21" y="12"/>
                  <a:pt x="28" y="11"/>
                  <a:pt x="33" y="7"/>
                </a:cubicBezTo>
                <a:cubicBezTo>
                  <a:pt x="44" y="0"/>
                  <a:pt x="47" y="7"/>
                  <a:pt x="55" y="5"/>
                </a:cubicBezTo>
                <a:cubicBezTo>
                  <a:pt x="69" y="1"/>
                  <a:pt x="73" y="12"/>
                  <a:pt x="68" y="14"/>
                </a:cubicBezTo>
                <a:cubicBezTo>
                  <a:pt x="65" y="16"/>
                  <a:pt x="57" y="16"/>
                  <a:pt x="51" y="17"/>
                </a:cubicBezTo>
                <a:close/>
              </a:path>
            </a:pathLst>
          </a:custGeom>
          <a:solidFill>
            <a:srgbClr val="F5CBD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7412" name="Freeform 258"/>
          <p:cNvSpPr/>
          <p:nvPr/>
        </p:nvSpPr>
        <p:spPr>
          <a:xfrm rot="-2700000">
            <a:off x="811284" y="3141133"/>
            <a:ext cx="268816" cy="1181100"/>
          </a:xfrm>
          <a:custGeom>
            <a:avLst/>
            <a:gdLst>
              <a:gd name="txL" fmla="*/ 0 w 26"/>
              <a:gd name="txT" fmla="*/ 0 h 132"/>
              <a:gd name="txR" fmla="*/ 26 w 26"/>
              <a:gd name="txB" fmla="*/ 132 h 132"/>
            </a:gdLst>
            <a:ahLst/>
            <a:cxnLst>
              <a:cxn ang="0">
                <a:pos x="663024373" y="270364507"/>
              </a:cxn>
              <a:cxn ang="0">
                <a:pos x="421927388" y="2072790116"/>
              </a:cxn>
              <a:cxn ang="0">
                <a:pos x="421927388" y="2147483647"/>
              </a:cxn>
              <a:cxn ang="0">
                <a:pos x="60274231" y="2147483647"/>
              </a:cxn>
              <a:cxn ang="0">
                <a:pos x="783580559" y="2147483647"/>
              </a:cxn>
              <a:cxn ang="0">
                <a:pos x="1386330716" y="2147483647"/>
              </a:cxn>
              <a:cxn ang="0">
                <a:pos x="1084951881" y="1712306063"/>
              </a:cxn>
              <a:cxn ang="0">
                <a:pos x="663024373" y="720967475"/>
              </a:cxn>
              <a:cxn ang="0">
                <a:pos x="663024373" y="270364507"/>
              </a:cxn>
            </a:cxnLst>
            <a:rect l="txL" t="txT" r="txR" b="txB"/>
            <a:pathLst>
              <a:path w="26" h="132">
                <a:moveTo>
                  <a:pt x="11" y="6"/>
                </a:moveTo>
                <a:cubicBezTo>
                  <a:pt x="2" y="18"/>
                  <a:pt x="5" y="38"/>
                  <a:pt x="7" y="46"/>
                </a:cubicBezTo>
                <a:cubicBezTo>
                  <a:pt x="8" y="52"/>
                  <a:pt x="11" y="63"/>
                  <a:pt x="7" y="72"/>
                </a:cubicBezTo>
                <a:cubicBezTo>
                  <a:pt x="3" y="82"/>
                  <a:pt x="0" y="88"/>
                  <a:pt x="1" y="101"/>
                </a:cubicBezTo>
                <a:cubicBezTo>
                  <a:pt x="4" y="132"/>
                  <a:pt x="9" y="123"/>
                  <a:pt x="13" y="115"/>
                </a:cubicBezTo>
                <a:cubicBezTo>
                  <a:pt x="26" y="94"/>
                  <a:pt x="23" y="78"/>
                  <a:pt x="23" y="67"/>
                </a:cubicBezTo>
                <a:cubicBezTo>
                  <a:pt x="23" y="55"/>
                  <a:pt x="19" y="40"/>
                  <a:pt x="18" y="38"/>
                </a:cubicBezTo>
                <a:cubicBezTo>
                  <a:pt x="15" y="24"/>
                  <a:pt x="10" y="25"/>
                  <a:pt x="11" y="16"/>
                </a:cubicBezTo>
                <a:cubicBezTo>
                  <a:pt x="11" y="9"/>
                  <a:pt x="14" y="0"/>
                  <a:pt x="11" y="6"/>
                </a:cubicBezTo>
                <a:close/>
              </a:path>
            </a:pathLst>
          </a:custGeom>
          <a:solidFill>
            <a:srgbClr val="F2ACC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7413" name="Freeform 440"/>
          <p:cNvSpPr/>
          <p:nvPr/>
        </p:nvSpPr>
        <p:spPr>
          <a:xfrm flipV="1">
            <a:off x="2256967" y="1051984"/>
            <a:ext cx="1087967" cy="558800"/>
          </a:xfrm>
          <a:custGeom>
            <a:avLst/>
            <a:gdLst>
              <a:gd name="txL" fmla="*/ 0 w 73"/>
              <a:gd name="txT" fmla="*/ 0 h 43"/>
              <a:gd name="txR" fmla="*/ 73 w 73"/>
              <a:gd name="txB" fmla="*/ 43 h 43"/>
            </a:gdLst>
            <a:ahLst/>
            <a:cxnLst>
              <a:cxn ang="0">
                <a:pos x="2147483647" y="1617209470"/>
              </a:cxn>
              <a:cxn ang="0">
                <a:pos x="1750959361" y="2147483647"/>
              </a:cxn>
              <a:cxn ang="0">
                <a:pos x="375203207" y="2147483647"/>
              </a:cxn>
              <a:cxn ang="0">
                <a:pos x="0" y="2147483647"/>
              </a:cxn>
              <a:cxn ang="0">
                <a:pos x="875474092" y="2147483647"/>
              </a:cxn>
              <a:cxn ang="0">
                <a:pos x="2001094717" y="1617209470"/>
              </a:cxn>
              <a:cxn ang="0">
                <a:pos x="2147483647" y="665910982"/>
              </a:cxn>
              <a:cxn ang="0">
                <a:pos x="2147483647" y="475649244"/>
              </a:cxn>
              <a:cxn ang="0">
                <a:pos x="2147483647" y="1331821964"/>
              </a:cxn>
              <a:cxn ang="0">
                <a:pos x="2147483647" y="1617209470"/>
              </a:cxn>
            </a:cxnLst>
            <a:rect l="txL" t="txT" r="txR" b="txB"/>
            <a:pathLst>
              <a:path w="73" h="43">
                <a:moveTo>
                  <a:pt x="51" y="17"/>
                </a:moveTo>
                <a:cubicBezTo>
                  <a:pt x="39" y="17"/>
                  <a:pt x="27" y="19"/>
                  <a:pt x="14" y="31"/>
                </a:cubicBezTo>
                <a:cubicBezTo>
                  <a:pt x="10" y="35"/>
                  <a:pt x="6" y="40"/>
                  <a:pt x="3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1" y="40"/>
                  <a:pt x="2" y="35"/>
                  <a:pt x="7" y="31"/>
                </a:cubicBezTo>
                <a:cubicBezTo>
                  <a:pt x="14" y="26"/>
                  <a:pt x="10" y="23"/>
                  <a:pt x="16" y="17"/>
                </a:cubicBezTo>
                <a:cubicBezTo>
                  <a:pt x="21" y="12"/>
                  <a:pt x="28" y="11"/>
                  <a:pt x="33" y="7"/>
                </a:cubicBezTo>
                <a:cubicBezTo>
                  <a:pt x="44" y="0"/>
                  <a:pt x="47" y="7"/>
                  <a:pt x="55" y="5"/>
                </a:cubicBezTo>
                <a:cubicBezTo>
                  <a:pt x="69" y="1"/>
                  <a:pt x="73" y="12"/>
                  <a:pt x="68" y="14"/>
                </a:cubicBezTo>
                <a:cubicBezTo>
                  <a:pt x="65" y="16"/>
                  <a:pt x="57" y="16"/>
                  <a:pt x="51" y="17"/>
                </a:cubicBezTo>
                <a:close/>
              </a:path>
            </a:pathLst>
          </a:custGeom>
          <a:solidFill>
            <a:srgbClr val="F5CBD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325" name="TextBox 324"/>
          <p:cNvSpPr txBox="1"/>
          <p:nvPr/>
        </p:nvSpPr>
        <p:spPr>
          <a:xfrm>
            <a:off x="5450070" y="779787"/>
            <a:ext cx="1981953" cy="83099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4800" b="1" i="0" u="none" strike="noStrike" kern="1200" cap="none" spc="300" normalizeH="0" baseline="0" noProof="0">
                <a:ln>
                  <a:noFill/>
                </a:ln>
                <a:solidFill>
                  <a:srgbClr val="E949BB"/>
                </a:solidFill>
                <a:effectLst/>
                <a:uLnTx/>
                <a:uFillTx/>
                <a:latin typeface="DK Lemon Yellow Sun" panose="02000000000000000000" pitchFamily="50" charset="0"/>
                <a:ea typeface="印品黑体" panose="00000500000000000000" pitchFamily="2" charset="-122"/>
              </a:rPr>
              <a:t>PART  3</a:t>
            </a:r>
          </a:p>
        </p:txBody>
      </p:sp>
      <p:sp>
        <p:nvSpPr>
          <p:cNvPr id="326" name="TextBox 325"/>
          <p:cNvSpPr txBox="1"/>
          <p:nvPr/>
        </p:nvSpPr>
        <p:spPr>
          <a:xfrm>
            <a:off x="3577063" y="1610784"/>
            <a:ext cx="5679147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3200" b="1" i="0" u="none" strike="noStrike" kern="1200" cap="none" spc="300" normalizeH="0" baseline="0" noProof="0">
                <a:ln>
                  <a:noFill/>
                </a:ln>
                <a:solidFill>
                  <a:srgbClr val="500D08"/>
                </a:solidFill>
                <a:effectLst/>
                <a:uLnTx/>
                <a:uFillTx/>
                <a:latin typeface="印品黑体" panose="00000500000000000000" pitchFamily="2" charset="-122"/>
                <a:ea typeface="印品黑体" panose="00000500000000000000" pitchFamily="2" charset="-122"/>
              </a:rPr>
              <a:t>Click here to add a </a:t>
            </a:r>
            <a:r>
              <a:rPr kumimoji="0" lang="en-US" altLang="zh-CN" sz="3200" b="1" i="0" u="none" strike="noStrike" kern="1200" cap="none" spc="300" normalizeH="0" baseline="0" noProof="0">
                <a:ln>
                  <a:noFill/>
                </a:ln>
                <a:solidFill>
                  <a:srgbClr val="E949BB"/>
                </a:solidFill>
                <a:effectLst/>
                <a:uLnTx/>
                <a:uFillTx/>
                <a:latin typeface="印品黑体" panose="00000500000000000000" pitchFamily="2" charset="-122"/>
                <a:ea typeface="印品黑体" panose="00000500000000000000" pitchFamily="2" charset="-122"/>
              </a:rPr>
              <a:t>title</a:t>
            </a:r>
            <a:endParaRPr kumimoji="0" lang="zh-CN" altLang="en-US" sz="3200" b="1" i="0" u="none" strike="noStrike" kern="1200" cap="none" spc="300" normalizeH="0" baseline="0" noProof="0">
              <a:ln>
                <a:noFill/>
              </a:ln>
              <a:solidFill>
                <a:srgbClr val="E949BB"/>
              </a:solidFill>
              <a:effectLst/>
              <a:uLnTx/>
              <a:uFillTx/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8" name="Freeform 258"/>
          <p:cNvSpPr/>
          <p:nvPr/>
        </p:nvSpPr>
        <p:spPr>
          <a:xfrm rot="8100000">
            <a:off x="8313389" y="4777150"/>
            <a:ext cx="268816" cy="1181100"/>
          </a:xfrm>
          <a:custGeom>
            <a:avLst/>
            <a:gdLst>
              <a:gd name="txL" fmla="*/ 0 w 26"/>
              <a:gd name="txT" fmla="*/ 0 h 132"/>
              <a:gd name="txR" fmla="*/ 26 w 26"/>
              <a:gd name="txB" fmla="*/ 132 h 132"/>
            </a:gdLst>
            <a:ahLst/>
            <a:cxnLst>
              <a:cxn ang="0">
                <a:pos x="663024373" y="270364507"/>
              </a:cxn>
              <a:cxn ang="0">
                <a:pos x="421927388" y="2072790116"/>
              </a:cxn>
              <a:cxn ang="0">
                <a:pos x="421927388" y="2147483647"/>
              </a:cxn>
              <a:cxn ang="0">
                <a:pos x="60274231" y="2147483647"/>
              </a:cxn>
              <a:cxn ang="0">
                <a:pos x="783580559" y="2147483647"/>
              </a:cxn>
              <a:cxn ang="0">
                <a:pos x="1386330716" y="2147483647"/>
              </a:cxn>
              <a:cxn ang="0">
                <a:pos x="1084951881" y="1712306063"/>
              </a:cxn>
              <a:cxn ang="0">
                <a:pos x="663024373" y="720967475"/>
              </a:cxn>
              <a:cxn ang="0">
                <a:pos x="663024373" y="270364507"/>
              </a:cxn>
            </a:cxnLst>
            <a:rect l="txL" t="txT" r="txR" b="txB"/>
            <a:pathLst>
              <a:path w="26" h="132">
                <a:moveTo>
                  <a:pt x="11" y="6"/>
                </a:moveTo>
                <a:cubicBezTo>
                  <a:pt x="2" y="18"/>
                  <a:pt x="5" y="38"/>
                  <a:pt x="7" y="46"/>
                </a:cubicBezTo>
                <a:cubicBezTo>
                  <a:pt x="8" y="52"/>
                  <a:pt x="11" y="63"/>
                  <a:pt x="7" y="72"/>
                </a:cubicBezTo>
                <a:cubicBezTo>
                  <a:pt x="3" y="82"/>
                  <a:pt x="0" y="88"/>
                  <a:pt x="1" y="101"/>
                </a:cubicBezTo>
                <a:cubicBezTo>
                  <a:pt x="4" y="132"/>
                  <a:pt x="9" y="123"/>
                  <a:pt x="13" y="115"/>
                </a:cubicBezTo>
                <a:cubicBezTo>
                  <a:pt x="26" y="94"/>
                  <a:pt x="23" y="78"/>
                  <a:pt x="23" y="67"/>
                </a:cubicBezTo>
                <a:cubicBezTo>
                  <a:pt x="23" y="55"/>
                  <a:pt x="19" y="40"/>
                  <a:pt x="18" y="38"/>
                </a:cubicBezTo>
                <a:cubicBezTo>
                  <a:pt x="15" y="24"/>
                  <a:pt x="10" y="25"/>
                  <a:pt x="11" y="16"/>
                </a:cubicBezTo>
                <a:cubicBezTo>
                  <a:pt x="11" y="9"/>
                  <a:pt x="14" y="0"/>
                  <a:pt x="11" y="6"/>
                </a:cubicBezTo>
                <a:close/>
              </a:path>
            </a:pathLst>
          </a:custGeom>
          <a:solidFill>
            <a:srgbClr val="F2ACC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9" name="Freeform 440"/>
          <p:cNvSpPr/>
          <p:nvPr/>
        </p:nvSpPr>
        <p:spPr>
          <a:xfrm rot="10800000" flipV="1">
            <a:off x="9759072" y="2688001"/>
            <a:ext cx="1087967" cy="558800"/>
          </a:xfrm>
          <a:custGeom>
            <a:avLst/>
            <a:gdLst>
              <a:gd name="txL" fmla="*/ 0 w 73"/>
              <a:gd name="txT" fmla="*/ 0 h 43"/>
              <a:gd name="txR" fmla="*/ 73 w 73"/>
              <a:gd name="txB" fmla="*/ 43 h 43"/>
            </a:gdLst>
            <a:ahLst/>
            <a:cxnLst>
              <a:cxn ang="0">
                <a:pos x="2147483647" y="1617209470"/>
              </a:cxn>
              <a:cxn ang="0">
                <a:pos x="1750959361" y="2147483647"/>
              </a:cxn>
              <a:cxn ang="0">
                <a:pos x="375203207" y="2147483647"/>
              </a:cxn>
              <a:cxn ang="0">
                <a:pos x="0" y="2147483647"/>
              </a:cxn>
              <a:cxn ang="0">
                <a:pos x="875474092" y="2147483647"/>
              </a:cxn>
              <a:cxn ang="0">
                <a:pos x="2001094717" y="1617209470"/>
              </a:cxn>
              <a:cxn ang="0">
                <a:pos x="2147483647" y="665910982"/>
              </a:cxn>
              <a:cxn ang="0">
                <a:pos x="2147483647" y="475649244"/>
              </a:cxn>
              <a:cxn ang="0">
                <a:pos x="2147483647" y="1331821964"/>
              </a:cxn>
              <a:cxn ang="0">
                <a:pos x="2147483647" y="1617209470"/>
              </a:cxn>
            </a:cxnLst>
            <a:rect l="txL" t="txT" r="txR" b="txB"/>
            <a:pathLst>
              <a:path w="73" h="43">
                <a:moveTo>
                  <a:pt x="51" y="17"/>
                </a:moveTo>
                <a:cubicBezTo>
                  <a:pt x="39" y="17"/>
                  <a:pt x="27" y="19"/>
                  <a:pt x="14" y="31"/>
                </a:cubicBezTo>
                <a:cubicBezTo>
                  <a:pt x="10" y="35"/>
                  <a:pt x="6" y="40"/>
                  <a:pt x="3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1" y="40"/>
                  <a:pt x="2" y="35"/>
                  <a:pt x="7" y="31"/>
                </a:cubicBezTo>
                <a:cubicBezTo>
                  <a:pt x="14" y="26"/>
                  <a:pt x="10" y="23"/>
                  <a:pt x="16" y="17"/>
                </a:cubicBezTo>
                <a:cubicBezTo>
                  <a:pt x="21" y="12"/>
                  <a:pt x="28" y="11"/>
                  <a:pt x="33" y="7"/>
                </a:cubicBezTo>
                <a:cubicBezTo>
                  <a:pt x="44" y="0"/>
                  <a:pt x="47" y="7"/>
                  <a:pt x="55" y="5"/>
                </a:cubicBezTo>
                <a:cubicBezTo>
                  <a:pt x="69" y="1"/>
                  <a:pt x="73" y="12"/>
                  <a:pt x="68" y="14"/>
                </a:cubicBezTo>
                <a:cubicBezTo>
                  <a:pt x="65" y="16"/>
                  <a:pt x="57" y="16"/>
                  <a:pt x="51" y="17"/>
                </a:cubicBezTo>
                <a:close/>
              </a:path>
            </a:pathLst>
          </a:custGeom>
          <a:solidFill>
            <a:srgbClr val="F5CBD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0" name="Freeform 440"/>
          <p:cNvSpPr/>
          <p:nvPr/>
        </p:nvSpPr>
        <p:spPr>
          <a:xfrm flipV="1">
            <a:off x="10871800" y="5458884"/>
            <a:ext cx="605367" cy="311149"/>
          </a:xfrm>
          <a:custGeom>
            <a:avLst/>
            <a:gdLst>
              <a:gd name="txL" fmla="*/ 0 w 73"/>
              <a:gd name="txT" fmla="*/ 0 h 43"/>
              <a:gd name="txR" fmla="*/ 73 w 73"/>
              <a:gd name="txB" fmla="*/ 43 h 43"/>
            </a:gdLst>
            <a:ahLst/>
            <a:cxnLst>
              <a:cxn ang="0">
                <a:pos x="1971600406" y="500241288"/>
              </a:cxn>
              <a:cxn ang="0">
                <a:pos x="541222646" y="912201219"/>
              </a:cxn>
              <a:cxn ang="0">
                <a:pos x="115975400" y="1265310362"/>
              </a:cxn>
              <a:cxn ang="0">
                <a:pos x="0" y="1265310362"/>
              </a:cxn>
              <a:cxn ang="0">
                <a:pos x="270611323" y="912201219"/>
              </a:cxn>
              <a:cxn ang="0">
                <a:pos x="618543693" y="500241288"/>
              </a:cxn>
              <a:cxn ang="0">
                <a:pos x="1275741691" y="205982679"/>
              </a:cxn>
              <a:cxn ang="0">
                <a:pos x="2126236281" y="147126591"/>
              </a:cxn>
              <a:cxn ang="0">
                <a:pos x="2147483647" y="411959932"/>
              </a:cxn>
              <a:cxn ang="0">
                <a:pos x="1971600406" y="500241288"/>
              </a:cxn>
            </a:cxnLst>
            <a:rect l="txL" t="txT" r="txR" b="txB"/>
            <a:pathLst>
              <a:path w="73" h="43">
                <a:moveTo>
                  <a:pt x="51" y="17"/>
                </a:moveTo>
                <a:cubicBezTo>
                  <a:pt x="39" y="17"/>
                  <a:pt x="27" y="19"/>
                  <a:pt x="14" y="31"/>
                </a:cubicBezTo>
                <a:cubicBezTo>
                  <a:pt x="10" y="35"/>
                  <a:pt x="6" y="40"/>
                  <a:pt x="3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1" y="40"/>
                  <a:pt x="2" y="35"/>
                  <a:pt x="7" y="31"/>
                </a:cubicBezTo>
                <a:cubicBezTo>
                  <a:pt x="14" y="26"/>
                  <a:pt x="10" y="23"/>
                  <a:pt x="16" y="17"/>
                </a:cubicBezTo>
                <a:cubicBezTo>
                  <a:pt x="21" y="12"/>
                  <a:pt x="28" y="11"/>
                  <a:pt x="33" y="7"/>
                </a:cubicBezTo>
                <a:cubicBezTo>
                  <a:pt x="44" y="0"/>
                  <a:pt x="47" y="7"/>
                  <a:pt x="55" y="5"/>
                </a:cubicBezTo>
                <a:cubicBezTo>
                  <a:pt x="69" y="1"/>
                  <a:pt x="73" y="12"/>
                  <a:pt x="68" y="14"/>
                </a:cubicBezTo>
                <a:cubicBezTo>
                  <a:pt x="65" y="16"/>
                  <a:pt x="57" y="16"/>
                  <a:pt x="51" y="17"/>
                </a:cubicBezTo>
                <a:close/>
              </a:path>
            </a:pathLst>
          </a:custGeom>
          <a:solidFill>
            <a:srgbClr val="F5CBD2">
              <a:alpha val="100000"/>
            </a:srgbClr>
          </a:solidFill>
          <a:ln w="9525">
            <a:noFill/>
          </a:ln>
        </p:spPr>
        <p:txBody>
          <a:bodyPr/>
          <a:lstStyle/>
          <a:p>
            <a:endParaRPr lang="zh-CN" altLang="en-US" sz="2400"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11" name="TextBox 4">
            <a:extLst>
              <a:ext uri="{FF2B5EF4-FFF2-40B4-BE49-F238E27FC236}">
                <a16:creationId xmlns:a16="http://schemas.microsoft.com/office/drawing/2014/main" id="{196C8E37-6674-4C10-83F1-BA709CC0A238}"/>
              </a:ext>
            </a:extLst>
          </p:cNvPr>
          <p:cNvSpPr txBox="1"/>
          <p:nvPr/>
        </p:nvSpPr>
        <p:spPr>
          <a:xfrm>
            <a:off x="1414234" y="2549503"/>
            <a:ext cx="3822796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I hope and I believe that this Template will your Time, Money and Reputation. 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</a:t>
            </a:r>
            <a:endParaRPr lang="ko-KR" altLang="en-US" sz="1200">
              <a:solidFill>
                <a:schemeClr val="tx2">
                  <a:lumMod val="75000"/>
                </a:schemeClr>
              </a:solidFill>
              <a:cs typeface="Arial" panose="020B0604020202020204" pitchFamily="34" charset="0"/>
            </a:endParaRPr>
          </a:p>
        </p:txBody>
      </p:sp>
      <p:sp>
        <p:nvSpPr>
          <p:cNvPr id="12" name="TextBox 4">
            <a:extLst>
              <a:ext uri="{FF2B5EF4-FFF2-40B4-BE49-F238E27FC236}">
                <a16:creationId xmlns:a16="http://schemas.microsoft.com/office/drawing/2014/main" id="{196C8E37-6674-4C10-83F1-BA709CC0A238}"/>
              </a:ext>
            </a:extLst>
          </p:cNvPr>
          <p:cNvSpPr txBox="1"/>
          <p:nvPr/>
        </p:nvSpPr>
        <p:spPr>
          <a:xfrm>
            <a:off x="1414234" y="4458812"/>
            <a:ext cx="3822796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I hope and I believe that this Template will your Time, Money and Reputation. 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</a:t>
            </a:r>
            <a:endParaRPr lang="ko-KR" altLang="en-US" sz="1200">
              <a:solidFill>
                <a:schemeClr val="tx2">
                  <a:lumMod val="75000"/>
                </a:schemeClr>
              </a:solidFill>
              <a:cs typeface="Arial" panose="020B0604020202020204" pitchFamily="34" charset="0"/>
            </a:endParaRPr>
          </a:p>
        </p:txBody>
      </p:sp>
      <p:sp>
        <p:nvSpPr>
          <p:cNvPr id="13" name="TextBox 4">
            <a:extLst>
              <a:ext uri="{FF2B5EF4-FFF2-40B4-BE49-F238E27FC236}">
                <a16:creationId xmlns:a16="http://schemas.microsoft.com/office/drawing/2014/main" id="{196C8E37-6674-4C10-83F1-BA709CC0A238}"/>
              </a:ext>
            </a:extLst>
          </p:cNvPr>
          <p:cNvSpPr txBox="1"/>
          <p:nvPr/>
        </p:nvSpPr>
        <p:spPr>
          <a:xfrm>
            <a:off x="7148410" y="2519820"/>
            <a:ext cx="3822796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I hope and I believe that this Template will your Time, Money and Reputation. 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</a:t>
            </a:r>
            <a:endParaRPr lang="ko-KR" altLang="en-US" sz="1200">
              <a:solidFill>
                <a:schemeClr val="tx2">
                  <a:lumMod val="75000"/>
                </a:schemeClr>
              </a:solidFill>
              <a:cs typeface="Arial" panose="020B0604020202020204" pitchFamily="34" charset="0"/>
            </a:endParaRPr>
          </a:p>
        </p:txBody>
      </p:sp>
      <p:sp>
        <p:nvSpPr>
          <p:cNvPr id="14" name="TextBox 4">
            <a:extLst>
              <a:ext uri="{FF2B5EF4-FFF2-40B4-BE49-F238E27FC236}">
                <a16:creationId xmlns:a16="http://schemas.microsoft.com/office/drawing/2014/main" id="{196C8E37-6674-4C10-83F1-BA709CC0A238}"/>
              </a:ext>
            </a:extLst>
          </p:cNvPr>
          <p:cNvSpPr txBox="1"/>
          <p:nvPr/>
        </p:nvSpPr>
        <p:spPr>
          <a:xfrm>
            <a:off x="7148410" y="4429129"/>
            <a:ext cx="3822796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I hope and I believe that this Template will your Time, Money and Reputation. 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rPr>
              <a:t> Easy to change colors, photos and Text. Get a modern PowerPoint  Presentation that is beautifully designed. </a:t>
            </a:r>
            <a:endParaRPr lang="ko-KR" altLang="en-US" sz="1200">
              <a:solidFill>
                <a:schemeClr val="tx2">
                  <a:lumMod val="75000"/>
                </a:schemeClr>
              </a:solidFill>
              <a:cs typeface="Arial" panose="020B0604020202020204" pitchFamily="34" charset="0"/>
            </a:endParaRPr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5610226" y="3516313"/>
            <a:ext cx="1144588" cy="2717800"/>
          </a:xfrm>
          <a:custGeom>
            <a:avLst/>
            <a:gdLst>
              <a:gd name="T0" fmla="*/ 189 w 302"/>
              <a:gd name="T1" fmla="*/ 54 h 722"/>
              <a:gd name="T2" fmla="*/ 180 w 302"/>
              <a:gd name="T3" fmla="*/ 56 h 722"/>
              <a:gd name="T4" fmla="*/ 169 w 302"/>
              <a:gd name="T5" fmla="*/ 67 h 722"/>
              <a:gd name="T6" fmla="*/ 161 w 302"/>
              <a:gd name="T7" fmla="*/ 109 h 722"/>
              <a:gd name="T8" fmla="*/ 187 w 302"/>
              <a:gd name="T9" fmla="*/ 157 h 722"/>
              <a:gd name="T10" fmla="*/ 201 w 302"/>
              <a:gd name="T11" fmla="*/ 233 h 722"/>
              <a:gd name="T12" fmla="*/ 301 w 302"/>
              <a:gd name="T13" fmla="*/ 466 h 722"/>
              <a:gd name="T14" fmla="*/ 272 w 302"/>
              <a:gd name="T15" fmla="*/ 483 h 722"/>
              <a:gd name="T16" fmla="*/ 248 w 302"/>
              <a:gd name="T17" fmla="*/ 490 h 722"/>
              <a:gd name="T18" fmla="*/ 217 w 302"/>
              <a:gd name="T19" fmla="*/ 519 h 722"/>
              <a:gd name="T20" fmla="*/ 259 w 302"/>
              <a:gd name="T21" fmla="*/ 709 h 722"/>
              <a:gd name="T22" fmla="*/ 217 w 302"/>
              <a:gd name="T23" fmla="*/ 717 h 722"/>
              <a:gd name="T24" fmla="*/ 176 w 302"/>
              <a:gd name="T25" fmla="*/ 508 h 722"/>
              <a:gd name="T26" fmla="*/ 122 w 302"/>
              <a:gd name="T27" fmla="*/ 628 h 722"/>
              <a:gd name="T28" fmla="*/ 134 w 302"/>
              <a:gd name="T29" fmla="*/ 722 h 722"/>
              <a:gd name="T30" fmla="*/ 77 w 302"/>
              <a:gd name="T31" fmla="*/ 674 h 722"/>
              <a:gd name="T32" fmla="*/ 125 w 302"/>
              <a:gd name="T33" fmla="*/ 485 h 722"/>
              <a:gd name="T34" fmla="*/ 107 w 302"/>
              <a:gd name="T35" fmla="*/ 479 h 722"/>
              <a:gd name="T36" fmla="*/ 86 w 302"/>
              <a:gd name="T37" fmla="*/ 470 h 722"/>
              <a:gd name="T38" fmla="*/ 64 w 302"/>
              <a:gd name="T39" fmla="*/ 460 h 722"/>
              <a:gd name="T40" fmla="*/ 40 w 302"/>
              <a:gd name="T41" fmla="*/ 443 h 722"/>
              <a:gd name="T42" fmla="*/ 30 w 302"/>
              <a:gd name="T43" fmla="*/ 439 h 722"/>
              <a:gd name="T44" fmla="*/ 23 w 302"/>
              <a:gd name="T45" fmla="*/ 420 h 722"/>
              <a:gd name="T46" fmla="*/ 20 w 302"/>
              <a:gd name="T47" fmla="*/ 402 h 722"/>
              <a:gd name="T48" fmla="*/ 12 w 302"/>
              <a:gd name="T49" fmla="*/ 384 h 722"/>
              <a:gd name="T50" fmla="*/ 2 w 302"/>
              <a:gd name="T51" fmla="*/ 362 h 722"/>
              <a:gd name="T52" fmla="*/ 108 w 302"/>
              <a:gd name="T53" fmla="*/ 283 h 722"/>
              <a:gd name="T54" fmla="*/ 99 w 302"/>
              <a:gd name="T55" fmla="*/ 248 h 722"/>
              <a:gd name="T56" fmla="*/ 109 w 302"/>
              <a:gd name="T57" fmla="*/ 118 h 722"/>
              <a:gd name="T58" fmla="*/ 103 w 302"/>
              <a:gd name="T59" fmla="*/ 110 h 722"/>
              <a:gd name="T60" fmla="*/ 87 w 302"/>
              <a:gd name="T61" fmla="*/ 52 h 722"/>
              <a:gd name="T62" fmla="*/ 83 w 302"/>
              <a:gd name="T63" fmla="*/ 60 h 722"/>
              <a:gd name="T64" fmla="*/ 81 w 302"/>
              <a:gd name="T65" fmla="*/ 60 h 722"/>
              <a:gd name="T66" fmla="*/ 76 w 302"/>
              <a:gd name="T67" fmla="*/ 26 h 722"/>
              <a:gd name="T68" fmla="*/ 111 w 302"/>
              <a:gd name="T69" fmla="*/ 14 h 722"/>
              <a:gd name="T70" fmla="*/ 283 w 302"/>
              <a:gd name="T71" fmla="*/ 480 h 722"/>
              <a:gd name="T72" fmla="*/ 299 w 302"/>
              <a:gd name="T73" fmla="*/ 466 h 722"/>
              <a:gd name="T74" fmla="*/ 271 w 302"/>
              <a:gd name="T75" fmla="*/ 482 h 722"/>
              <a:gd name="T76" fmla="*/ 4 w 302"/>
              <a:gd name="T77" fmla="*/ 356 h 722"/>
              <a:gd name="T78" fmla="*/ 12 w 302"/>
              <a:gd name="T79" fmla="*/ 380 h 722"/>
              <a:gd name="T80" fmla="*/ 24 w 302"/>
              <a:gd name="T81" fmla="*/ 401 h 722"/>
              <a:gd name="T82" fmla="*/ 25 w 302"/>
              <a:gd name="T83" fmla="*/ 426 h 722"/>
              <a:gd name="T84" fmla="*/ 38 w 302"/>
              <a:gd name="T85" fmla="*/ 445 h 722"/>
              <a:gd name="T86" fmla="*/ 63 w 302"/>
              <a:gd name="T87" fmla="*/ 459 h 722"/>
              <a:gd name="T88" fmla="*/ 86 w 302"/>
              <a:gd name="T89" fmla="*/ 465 h 722"/>
              <a:gd name="T90" fmla="*/ 102 w 302"/>
              <a:gd name="T91" fmla="*/ 479 h 722"/>
              <a:gd name="T92" fmla="*/ 126 w 302"/>
              <a:gd name="T93" fmla="*/ 484 h 722"/>
              <a:gd name="T94" fmla="*/ 25 w 302"/>
              <a:gd name="T95" fmla="*/ 399 h 722"/>
              <a:gd name="T96" fmla="*/ 140 w 302"/>
              <a:gd name="T97" fmla="*/ 233 h 722"/>
              <a:gd name="T98" fmla="*/ 77 w 302"/>
              <a:gd name="T99" fmla="*/ 5 h 722"/>
              <a:gd name="T100" fmla="*/ 260 w 302"/>
              <a:gd name="T101" fmla="*/ 484 h 722"/>
              <a:gd name="T102" fmla="*/ 253 w 302"/>
              <a:gd name="T103" fmla="*/ 488 h 722"/>
              <a:gd name="T104" fmla="*/ 107 w 302"/>
              <a:gd name="T105" fmla="*/ 260 h 722"/>
              <a:gd name="T106" fmla="*/ 105 w 302"/>
              <a:gd name="T107" fmla="*/ 92 h 722"/>
              <a:gd name="T108" fmla="*/ 167 w 302"/>
              <a:gd name="T109" fmla="*/ 491 h 722"/>
              <a:gd name="T110" fmla="*/ 138 w 302"/>
              <a:gd name="T111" fmla="*/ 258 h 722"/>
              <a:gd name="T112" fmla="*/ 178 w 302"/>
              <a:gd name="T113" fmla="*/ 44 h 722"/>
              <a:gd name="T114" fmla="*/ 226 w 302"/>
              <a:gd name="T115" fmla="*/ 501 h 722"/>
              <a:gd name="T116" fmla="*/ 178 w 302"/>
              <a:gd name="T117" fmla="*/ 49 h 722"/>
              <a:gd name="T118" fmla="*/ 197 w 302"/>
              <a:gd name="T119" fmla="*/ 164 h 722"/>
              <a:gd name="T120" fmla="*/ 262 w 302"/>
              <a:gd name="T121" fmla="*/ 484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2" h="722">
                <a:moveTo>
                  <a:pt x="113" y="13"/>
                </a:moveTo>
                <a:cubicBezTo>
                  <a:pt x="113" y="13"/>
                  <a:pt x="113" y="13"/>
                  <a:pt x="113" y="13"/>
                </a:cubicBezTo>
                <a:cubicBezTo>
                  <a:pt x="117" y="12"/>
                  <a:pt x="118" y="13"/>
                  <a:pt x="118" y="17"/>
                </a:cubicBezTo>
                <a:cubicBezTo>
                  <a:pt x="119" y="17"/>
                  <a:pt x="120" y="17"/>
                  <a:pt x="120" y="17"/>
                </a:cubicBezTo>
                <a:cubicBezTo>
                  <a:pt x="135" y="14"/>
                  <a:pt x="147" y="18"/>
                  <a:pt x="160" y="25"/>
                </a:cubicBezTo>
                <a:cubicBezTo>
                  <a:pt x="161" y="25"/>
                  <a:pt x="162" y="26"/>
                  <a:pt x="163" y="25"/>
                </a:cubicBezTo>
                <a:cubicBezTo>
                  <a:pt x="168" y="23"/>
                  <a:pt x="175" y="25"/>
                  <a:pt x="177" y="31"/>
                </a:cubicBezTo>
                <a:cubicBezTo>
                  <a:pt x="179" y="34"/>
                  <a:pt x="180" y="35"/>
                  <a:pt x="183" y="36"/>
                </a:cubicBezTo>
                <a:cubicBezTo>
                  <a:pt x="190" y="37"/>
                  <a:pt x="193" y="42"/>
                  <a:pt x="193" y="48"/>
                </a:cubicBezTo>
                <a:cubicBezTo>
                  <a:pt x="192" y="51"/>
                  <a:pt x="191" y="53"/>
                  <a:pt x="189" y="54"/>
                </a:cubicBezTo>
                <a:cubicBezTo>
                  <a:pt x="186" y="55"/>
                  <a:pt x="184" y="56"/>
                  <a:pt x="181" y="57"/>
                </a:cubicBezTo>
                <a:cubicBezTo>
                  <a:pt x="180" y="57"/>
                  <a:pt x="179" y="58"/>
                  <a:pt x="178" y="58"/>
                </a:cubicBezTo>
                <a:cubicBezTo>
                  <a:pt x="177" y="59"/>
                  <a:pt x="177" y="61"/>
                  <a:pt x="177" y="62"/>
                </a:cubicBezTo>
                <a:cubicBezTo>
                  <a:pt x="177" y="63"/>
                  <a:pt x="179" y="63"/>
                  <a:pt x="180" y="64"/>
                </a:cubicBezTo>
                <a:cubicBezTo>
                  <a:pt x="181" y="64"/>
                  <a:pt x="183" y="65"/>
                  <a:pt x="184" y="66"/>
                </a:cubicBezTo>
                <a:cubicBezTo>
                  <a:pt x="186" y="67"/>
                  <a:pt x="186" y="70"/>
                  <a:pt x="184" y="72"/>
                </a:cubicBezTo>
                <a:cubicBezTo>
                  <a:pt x="185" y="69"/>
                  <a:pt x="184" y="68"/>
                  <a:pt x="181" y="67"/>
                </a:cubicBezTo>
                <a:cubicBezTo>
                  <a:pt x="180" y="67"/>
                  <a:pt x="178" y="66"/>
                  <a:pt x="177" y="65"/>
                </a:cubicBezTo>
                <a:cubicBezTo>
                  <a:pt x="174" y="63"/>
                  <a:pt x="174" y="60"/>
                  <a:pt x="177" y="58"/>
                </a:cubicBezTo>
                <a:cubicBezTo>
                  <a:pt x="178" y="57"/>
                  <a:pt x="179" y="57"/>
                  <a:pt x="180" y="56"/>
                </a:cubicBezTo>
                <a:cubicBezTo>
                  <a:pt x="183" y="54"/>
                  <a:pt x="186" y="52"/>
                  <a:pt x="189" y="50"/>
                </a:cubicBezTo>
                <a:cubicBezTo>
                  <a:pt x="192" y="46"/>
                  <a:pt x="191" y="42"/>
                  <a:pt x="187" y="40"/>
                </a:cubicBezTo>
                <a:cubicBezTo>
                  <a:pt x="184" y="39"/>
                  <a:pt x="182" y="39"/>
                  <a:pt x="180" y="39"/>
                </a:cubicBezTo>
                <a:cubicBezTo>
                  <a:pt x="180" y="39"/>
                  <a:pt x="180" y="39"/>
                  <a:pt x="180" y="40"/>
                </a:cubicBezTo>
                <a:cubicBezTo>
                  <a:pt x="180" y="40"/>
                  <a:pt x="180" y="41"/>
                  <a:pt x="181" y="41"/>
                </a:cubicBezTo>
                <a:cubicBezTo>
                  <a:pt x="184" y="42"/>
                  <a:pt x="186" y="44"/>
                  <a:pt x="185" y="47"/>
                </a:cubicBezTo>
                <a:cubicBezTo>
                  <a:pt x="185" y="50"/>
                  <a:pt x="181" y="51"/>
                  <a:pt x="178" y="51"/>
                </a:cubicBezTo>
                <a:cubicBezTo>
                  <a:pt x="178" y="51"/>
                  <a:pt x="177" y="51"/>
                  <a:pt x="177" y="50"/>
                </a:cubicBezTo>
                <a:cubicBezTo>
                  <a:pt x="175" y="54"/>
                  <a:pt x="172" y="57"/>
                  <a:pt x="172" y="61"/>
                </a:cubicBezTo>
                <a:cubicBezTo>
                  <a:pt x="172" y="63"/>
                  <a:pt x="170" y="65"/>
                  <a:pt x="169" y="67"/>
                </a:cubicBezTo>
                <a:cubicBezTo>
                  <a:pt x="168" y="69"/>
                  <a:pt x="168" y="72"/>
                  <a:pt x="170" y="74"/>
                </a:cubicBezTo>
                <a:cubicBezTo>
                  <a:pt x="171" y="77"/>
                  <a:pt x="173" y="80"/>
                  <a:pt x="175" y="82"/>
                </a:cubicBezTo>
                <a:cubicBezTo>
                  <a:pt x="177" y="85"/>
                  <a:pt x="177" y="87"/>
                  <a:pt x="173" y="89"/>
                </a:cubicBezTo>
                <a:cubicBezTo>
                  <a:pt x="172" y="89"/>
                  <a:pt x="171" y="90"/>
                  <a:pt x="170" y="90"/>
                </a:cubicBezTo>
                <a:cubicBezTo>
                  <a:pt x="168" y="90"/>
                  <a:pt x="168" y="91"/>
                  <a:pt x="168" y="93"/>
                </a:cubicBezTo>
                <a:cubicBezTo>
                  <a:pt x="168" y="93"/>
                  <a:pt x="168" y="93"/>
                  <a:pt x="168" y="94"/>
                </a:cubicBezTo>
                <a:cubicBezTo>
                  <a:pt x="169" y="97"/>
                  <a:pt x="169" y="98"/>
                  <a:pt x="165" y="99"/>
                </a:cubicBezTo>
                <a:cubicBezTo>
                  <a:pt x="165" y="100"/>
                  <a:pt x="165" y="100"/>
                  <a:pt x="166" y="101"/>
                </a:cubicBezTo>
                <a:cubicBezTo>
                  <a:pt x="166" y="103"/>
                  <a:pt x="166" y="104"/>
                  <a:pt x="164" y="105"/>
                </a:cubicBezTo>
                <a:cubicBezTo>
                  <a:pt x="162" y="105"/>
                  <a:pt x="161" y="106"/>
                  <a:pt x="161" y="109"/>
                </a:cubicBezTo>
                <a:cubicBezTo>
                  <a:pt x="162" y="111"/>
                  <a:pt x="160" y="114"/>
                  <a:pt x="157" y="115"/>
                </a:cubicBezTo>
                <a:cubicBezTo>
                  <a:pt x="155" y="115"/>
                  <a:pt x="152" y="115"/>
                  <a:pt x="150" y="115"/>
                </a:cubicBezTo>
                <a:cubicBezTo>
                  <a:pt x="146" y="114"/>
                  <a:pt x="143" y="112"/>
                  <a:pt x="140" y="111"/>
                </a:cubicBezTo>
                <a:cubicBezTo>
                  <a:pt x="140" y="117"/>
                  <a:pt x="141" y="123"/>
                  <a:pt x="145" y="128"/>
                </a:cubicBezTo>
                <a:cubicBezTo>
                  <a:pt x="146" y="129"/>
                  <a:pt x="148" y="131"/>
                  <a:pt x="150" y="132"/>
                </a:cubicBezTo>
                <a:cubicBezTo>
                  <a:pt x="153" y="133"/>
                  <a:pt x="156" y="135"/>
                  <a:pt x="158" y="138"/>
                </a:cubicBezTo>
                <a:cubicBezTo>
                  <a:pt x="165" y="146"/>
                  <a:pt x="174" y="151"/>
                  <a:pt x="184" y="156"/>
                </a:cubicBezTo>
                <a:cubicBezTo>
                  <a:pt x="185" y="156"/>
                  <a:pt x="186" y="156"/>
                  <a:pt x="186" y="154"/>
                </a:cubicBezTo>
                <a:cubicBezTo>
                  <a:pt x="186" y="154"/>
                  <a:pt x="186" y="153"/>
                  <a:pt x="186" y="152"/>
                </a:cubicBezTo>
                <a:cubicBezTo>
                  <a:pt x="190" y="153"/>
                  <a:pt x="190" y="153"/>
                  <a:pt x="187" y="157"/>
                </a:cubicBezTo>
                <a:cubicBezTo>
                  <a:pt x="191" y="159"/>
                  <a:pt x="195" y="160"/>
                  <a:pt x="199" y="158"/>
                </a:cubicBezTo>
                <a:cubicBezTo>
                  <a:pt x="199" y="158"/>
                  <a:pt x="201" y="158"/>
                  <a:pt x="201" y="158"/>
                </a:cubicBezTo>
                <a:cubicBezTo>
                  <a:pt x="201" y="159"/>
                  <a:pt x="204" y="160"/>
                  <a:pt x="202" y="162"/>
                </a:cubicBezTo>
                <a:cubicBezTo>
                  <a:pt x="202" y="162"/>
                  <a:pt x="201" y="164"/>
                  <a:pt x="201" y="164"/>
                </a:cubicBezTo>
                <a:cubicBezTo>
                  <a:pt x="203" y="167"/>
                  <a:pt x="201" y="167"/>
                  <a:pt x="200" y="167"/>
                </a:cubicBezTo>
                <a:cubicBezTo>
                  <a:pt x="201" y="170"/>
                  <a:pt x="202" y="172"/>
                  <a:pt x="202" y="175"/>
                </a:cubicBezTo>
                <a:cubicBezTo>
                  <a:pt x="203" y="178"/>
                  <a:pt x="202" y="181"/>
                  <a:pt x="200" y="183"/>
                </a:cubicBezTo>
                <a:cubicBezTo>
                  <a:pt x="197" y="187"/>
                  <a:pt x="197" y="192"/>
                  <a:pt x="197" y="196"/>
                </a:cubicBezTo>
                <a:cubicBezTo>
                  <a:pt x="198" y="201"/>
                  <a:pt x="198" y="205"/>
                  <a:pt x="198" y="209"/>
                </a:cubicBezTo>
                <a:cubicBezTo>
                  <a:pt x="199" y="217"/>
                  <a:pt x="200" y="225"/>
                  <a:pt x="201" y="233"/>
                </a:cubicBezTo>
                <a:cubicBezTo>
                  <a:pt x="202" y="247"/>
                  <a:pt x="204" y="261"/>
                  <a:pt x="204" y="275"/>
                </a:cubicBezTo>
                <a:cubicBezTo>
                  <a:pt x="204" y="281"/>
                  <a:pt x="203" y="287"/>
                  <a:pt x="203" y="293"/>
                </a:cubicBezTo>
                <a:cubicBezTo>
                  <a:pt x="203" y="302"/>
                  <a:pt x="203" y="312"/>
                  <a:pt x="205" y="321"/>
                </a:cubicBezTo>
                <a:cubicBezTo>
                  <a:pt x="206" y="325"/>
                  <a:pt x="208" y="328"/>
                  <a:pt x="210" y="331"/>
                </a:cubicBezTo>
                <a:cubicBezTo>
                  <a:pt x="220" y="348"/>
                  <a:pt x="230" y="364"/>
                  <a:pt x="240" y="380"/>
                </a:cubicBezTo>
                <a:cubicBezTo>
                  <a:pt x="252" y="397"/>
                  <a:pt x="264" y="415"/>
                  <a:pt x="276" y="433"/>
                </a:cubicBezTo>
                <a:cubicBezTo>
                  <a:pt x="283" y="442"/>
                  <a:pt x="289" y="452"/>
                  <a:pt x="295" y="462"/>
                </a:cubicBezTo>
                <a:cubicBezTo>
                  <a:pt x="296" y="463"/>
                  <a:pt x="297" y="464"/>
                  <a:pt x="298" y="463"/>
                </a:cubicBezTo>
                <a:cubicBezTo>
                  <a:pt x="299" y="463"/>
                  <a:pt x="300" y="463"/>
                  <a:pt x="301" y="463"/>
                </a:cubicBezTo>
                <a:cubicBezTo>
                  <a:pt x="302" y="464"/>
                  <a:pt x="302" y="465"/>
                  <a:pt x="301" y="466"/>
                </a:cubicBezTo>
                <a:cubicBezTo>
                  <a:pt x="300" y="467"/>
                  <a:pt x="299" y="468"/>
                  <a:pt x="298" y="469"/>
                </a:cubicBezTo>
                <a:cubicBezTo>
                  <a:pt x="300" y="472"/>
                  <a:pt x="299" y="475"/>
                  <a:pt x="295" y="475"/>
                </a:cubicBezTo>
                <a:cubicBezTo>
                  <a:pt x="293" y="475"/>
                  <a:pt x="291" y="475"/>
                  <a:pt x="290" y="475"/>
                </a:cubicBezTo>
                <a:cubicBezTo>
                  <a:pt x="290" y="480"/>
                  <a:pt x="286" y="479"/>
                  <a:pt x="283" y="479"/>
                </a:cubicBezTo>
                <a:cubicBezTo>
                  <a:pt x="284" y="481"/>
                  <a:pt x="283" y="483"/>
                  <a:pt x="281" y="484"/>
                </a:cubicBezTo>
                <a:cubicBezTo>
                  <a:pt x="280" y="483"/>
                  <a:pt x="280" y="483"/>
                  <a:pt x="279" y="482"/>
                </a:cubicBezTo>
                <a:cubicBezTo>
                  <a:pt x="279" y="483"/>
                  <a:pt x="278" y="484"/>
                  <a:pt x="277" y="485"/>
                </a:cubicBezTo>
                <a:cubicBezTo>
                  <a:pt x="277" y="485"/>
                  <a:pt x="276" y="486"/>
                  <a:pt x="275" y="486"/>
                </a:cubicBezTo>
                <a:cubicBezTo>
                  <a:pt x="274" y="486"/>
                  <a:pt x="273" y="485"/>
                  <a:pt x="273" y="484"/>
                </a:cubicBezTo>
                <a:cubicBezTo>
                  <a:pt x="273" y="484"/>
                  <a:pt x="273" y="483"/>
                  <a:pt x="272" y="483"/>
                </a:cubicBezTo>
                <a:cubicBezTo>
                  <a:pt x="271" y="487"/>
                  <a:pt x="269" y="488"/>
                  <a:pt x="267" y="487"/>
                </a:cubicBezTo>
                <a:cubicBezTo>
                  <a:pt x="266" y="486"/>
                  <a:pt x="268" y="484"/>
                  <a:pt x="266" y="484"/>
                </a:cubicBezTo>
                <a:cubicBezTo>
                  <a:pt x="265" y="486"/>
                  <a:pt x="264" y="487"/>
                  <a:pt x="263" y="488"/>
                </a:cubicBezTo>
                <a:cubicBezTo>
                  <a:pt x="262" y="487"/>
                  <a:pt x="261" y="486"/>
                  <a:pt x="261" y="485"/>
                </a:cubicBezTo>
                <a:cubicBezTo>
                  <a:pt x="261" y="487"/>
                  <a:pt x="260" y="488"/>
                  <a:pt x="260" y="490"/>
                </a:cubicBezTo>
                <a:cubicBezTo>
                  <a:pt x="258" y="489"/>
                  <a:pt x="257" y="489"/>
                  <a:pt x="255" y="488"/>
                </a:cubicBezTo>
                <a:cubicBezTo>
                  <a:pt x="256" y="488"/>
                  <a:pt x="256" y="487"/>
                  <a:pt x="256" y="486"/>
                </a:cubicBezTo>
                <a:cubicBezTo>
                  <a:pt x="254" y="487"/>
                  <a:pt x="254" y="487"/>
                  <a:pt x="254" y="488"/>
                </a:cubicBezTo>
                <a:cubicBezTo>
                  <a:pt x="254" y="490"/>
                  <a:pt x="254" y="491"/>
                  <a:pt x="252" y="492"/>
                </a:cubicBezTo>
                <a:cubicBezTo>
                  <a:pt x="251" y="491"/>
                  <a:pt x="250" y="488"/>
                  <a:pt x="248" y="490"/>
                </a:cubicBezTo>
                <a:cubicBezTo>
                  <a:pt x="248" y="491"/>
                  <a:pt x="249" y="492"/>
                  <a:pt x="249" y="493"/>
                </a:cubicBezTo>
                <a:cubicBezTo>
                  <a:pt x="246" y="493"/>
                  <a:pt x="243" y="493"/>
                  <a:pt x="240" y="492"/>
                </a:cubicBezTo>
                <a:cubicBezTo>
                  <a:pt x="240" y="493"/>
                  <a:pt x="240" y="494"/>
                  <a:pt x="240" y="495"/>
                </a:cubicBezTo>
                <a:cubicBezTo>
                  <a:pt x="239" y="497"/>
                  <a:pt x="238" y="497"/>
                  <a:pt x="237" y="497"/>
                </a:cubicBezTo>
                <a:cubicBezTo>
                  <a:pt x="236" y="497"/>
                  <a:pt x="236" y="497"/>
                  <a:pt x="235" y="496"/>
                </a:cubicBezTo>
                <a:cubicBezTo>
                  <a:pt x="234" y="498"/>
                  <a:pt x="231" y="499"/>
                  <a:pt x="230" y="497"/>
                </a:cubicBezTo>
                <a:cubicBezTo>
                  <a:pt x="229" y="498"/>
                  <a:pt x="229" y="501"/>
                  <a:pt x="226" y="501"/>
                </a:cubicBezTo>
                <a:cubicBezTo>
                  <a:pt x="226" y="501"/>
                  <a:pt x="225" y="500"/>
                  <a:pt x="224" y="499"/>
                </a:cubicBezTo>
                <a:cubicBezTo>
                  <a:pt x="222" y="505"/>
                  <a:pt x="218" y="502"/>
                  <a:pt x="214" y="503"/>
                </a:cubicBezTo>
                <a:cubicBezTo>
                  <a:pt x="215" y="508"/>
                  <a:pt x="216" y="513"/>
                  <a:pt x="217" y="519"/>
                </a:cubicBezTo>
                <a:cubicBezTo>
                  <a:pt x="220" y="531"/>
                  <a:pt x="222" y="544"/>
                  <a:pt x="224" y="556"/>
                </a:cubicBezTo>
                <a:cubicBezTo>
                  <a:pt x="227" y="571"/>
                  <a:pt x="230" y="585"/>
                  <a:pt x="233" y="599"/>
                </a:cubicBezTo>
                <a:cubicBezTo>
                  <a:pt x="237" y="616"/>
                  <a:pt x="242" y="633"/>
                  <a:pt x="246" y="651"/>
                </a:cubicBezTo>
                <a:cubicBezTo>
                  <a:pt x="248" y="662"/>
                  <a:pt x="250" y="674"/>
                  <a:pt x="249" y="685"/>
                </a:cubicBezTo>
                <a:cubicBezTo>
                  <a:pt x="249" y="687"/>
                  <a:pt x="249" y="687"/>
                  <a:pt x="251" y="688"/>
                </a:cubicBezTo>
                <a:cubicBezTo>
                  <a:pt x="251" y="689"/>
                  <a:pt x="252" y="691"/>
                  <a:pt x="250" y="691"/>
                </a:cubicBezTo>
                <a:cubicBezTo>
                  <a:pt x="250" y="692"/>
                  <a:pt x="250" y="692"/>
                  <a:pt x="250" y="693"/>
                </a:cubicBezTo>
                <a:cubicBezTo>
                  <a:pt x="250" y="696"/>
                  <a:pt x="250" y="699"/>
                  <a:pt x="250" y="703"/>
                </a:cubicBezTo>
                <a:cubicBezTo>
                  <a:pt x="250" y="704"/>
                  <a:pt x="250" y="705"/>
                  <a:pt x="252" y="705"/>
                </a:cubicBezTo>
                <a:cubicBezTo>
                  <a:pt x="254" y="706"/>
                  <a:pt x="256" y="708"/>
                  <a:pt x="259" y="709"/>
                </a:cubicBezTo>
                <a:cubicBezTo>
                  <a:pt x="263" y="711"/>
                  <a:pt x="264" y="712"/>
                  <a:pt x="263" y="716"/>
                </a:cubicBezTo>
                <a:cubicBezTo>
                  <a:pt x="263" y="717"/>
                  <a:pt x="263" y="718"/>
                  <a:pt x="263" y="718"/>
                </a:cubicBezTo>
                <a:cubicBezTo>
                  <a:pt x="253" y="718"/>
                  <a:pt x="243" y="718"/>
                  <a:pt x="233" y="717"/>
                </a:cubicBezTo>
                <a:cubicBezTo>
                  <a:pt x="232" y="712"/>
                  <a:pt x="231" y="707"/>
                  <a:pt x="230" y="701"/>
                </a:cubicBezTo>
                <a:cubicBezTo>
                  <a:pt x="229" y="697"/>
                  <a:pt x="227" y="693"/>
                  <a:pt x="226" y="690"/>
                </a:cubicBezTo>
                <a:cubicBezTo>
                  <a:pt x="226" y="688"/>
                  <a:pt x="224" y="687"/>
                  <a:pt x="223" y="685"/>
                </a:cubicBezTo>
                <a:cubicBezTo>
                  <a:pt x="222" y="683"/>
                  <a:pt x="220" y="684"/>
                  <a:pt x="220" y="686"/>
                </a:cubicBezTo>
                <a:cubicBezTo>
                  <a:pt x="219" y="689"/>
                  <a:pt x="218" y="693"/>
                  <a:pt x="217" y="697"/>
                </a:cubicBezTo>
                <a:cubicBezTo>
                  <a:pt x="217" y="702"/>
                  <a:pt x="217" y="708"/>
                  <a:pt x="217" y="713"/>
                </a:cubicBezTo>
                <a:cubicBezTo>
                  <a:pt x="217" y="714"/>
                  <a:pt x="217" y="716"/>
                  <a:pt x="217" y="717"/>
                </a:cubicBezTo>
                <a:cubicBezTo>
                  <a:pt x="216" y="717"/>
                  <a:pt x="215" y="717"/>
                  <a:pt x="214" y="717"/>
                </a:cubicBezTo>
                <a:cubicBezTo>
                  <a:pt x="214" y="716"/>
                  <a:pt x="213" y="716"/>
                  <a:pt x="213" y="715"/>
                </a:cubicBezTo>
                <a:cubicBezTo>
                  <a:pt x="215" y="703"/>
                  <a:pt x="214" y="691"/>
                  <a:pt x="211" y="679"/>
                </a:cubicBezTo>
                <a:cubicBezTo>
                  <a:pt x="210" y="675"/>
                  <a:pt x="209" y="672"/>
                  <a:pt x="207" y="668"/>
                </a:cubicBezTo>
                <a:cubicBezTo>
                  <a:pt x="203" y="662"/>
                  <a:pt x="205" y="654"/>
                  <a:pt x="212" y="651"/>
                </a:cubicBezTo>
                <a:cubicBezTo>
                  <a:pt x="213" y="651"/>
                  <a:pt x="214" y="651"/>
                  <a:pt x="214" y="651"/>
                </a:cubicBezTo>
                <a:cubicBezTo>
                  <a:pt x="220" y="641"/>
                  <a:pt x="220" y="630"/>
                  <a:pt x="217" y="619"/>
                </a:cubicBezTo>
                <a:cubicBezTo>
                  <a:pt x="214" y="604"/>
                  <a:pt x="208" y="590"/>
                  <a:pt x="201" y="576"/>
                </a:cubicBezTo>
                <a:cubicBezTo>
                  <a:pt x="194" y="562"/>
                  <a:pt x="187" y="548"/>
                  <a:pt x="181" y="534"/>
                </a:cubicBezTo>
                <a:cubicBezTo>
                  <a:pt x="178" y="526"/>
                  <a:pt x="175" y="517"/>
                  <a:pt x="176" y="508"/>
                </a:cubicBezTo>
                <a:cubicBezTo>
                  <a:pt x="176" y="506"/>
                  <a:pt x="176" y="503"/>
                  <a:pt x="176" y="500"/>
                </a:cubicBezTo>
                <a:cubicBezTo>
                  <a:pt x="176" y="500"/>
                  <a:pt x="176" y="499"/>
                  <a:pt x="176" y="498"/>
                </a:cubicBezTo>
                <a:cubicBezTo>
                  <a:pt x="175" y="499"/>
                  <a:pt x="174" y="500"/>
                  <a:pt x="173" y="500"/>
                </a:cubicBezTo>
                <a:cubicBezTo>
                  <a:pt x="171" y="500"/>
                  <a:pt x="170" y="499"/>
                  <a:pt x="168" y="499"/>
                </a:cubicBezTo>
                <a:cubicBezTo>
                  <a:pt x="169" y="497"/>
                  <a:pt x="169" y="496"/>
                  <a:pt x="170" y="495"/>
                </a:cubicBezTo>
                <a:cubicBezTo>
                  <a:pt x="168" y="495"/>
                  <a:pt x="167" y="494"/>
                  <a:pt x="166" y="494"/>
                </a:cubicBezTo>
                <a:cubicBezTo>
                  <a:pt x="165" y="494"/>
                  <a:pt x="164" y="495"/>
                  <a:pt x="164" y="495"/>
                </a:cubicBezTo>
                <a:cubicBezTo>
                  <a:pt x="158" y="503"/>
                  <a:pt x="153" y="513"/>
                  <a:pt x="150" y="522"/>
                </a:cubicBezTo>
                <a:cubicBezTo>
                  <a:pt x="141" y="549"/>
                  <a:pt x="134" y="575"/>
                  <a:pt x="127" y="602"/>
                </a:cubicBezTo>
                <a:cubicBezTo>
                  <a:pt x="125" y="610"/>
                  <a:pt x="124" y="619"/>
                  <a:pt x="122" y="628"/>
                </a:cubicBezTo>
                <a:cubicBezTo>
                  <a:pt x="119" y="639"/>
                  <a:pt x="120" y="650"/>
                  <a:pt x="120" y="662"/>
                </a:cubicBezTo>
                <a:cubicBezTo>
                  <a:pt x="121" y="670"/>
                  <a:pt x="120" y="679"/>
                  <a:pt x="120" y="688"/>
                </a:cubicBezTo>
                <a:cubicBezTo>
                  <a:pt x="120" y="689"/>
                  <a:pt x="120" y="691"/>
                  <a:pt x="121" y="692"/>
                </a:cubicBezTo>
                <a:cubicBezTo>
                  <a:pt x="122" y="692"/>
                  <a:pt x="122" y="694"/>
                  <a:pt x="121" y="695"/>
                </a:cubicBezTo>
                <a:cubicBezTo>
                  <a:pt x="120" y="695"/>
                  <a:pt x="121" y="697"/>
                  <a:pt x="121" y="698"/>
                </a:cubicBezTo>
                <a:cubicBezTo>
                  <a:pt x="121" y="700"/>
                  <a:pt x="121" y="703"/>
                  <a:pt x="121" y="706"/>
                </a:cubicBezTo>
                <a:cubicBezTo>
                  <a:pt x="121" y="708"/>
                  <a:pt x="121" y="709"/>
                  <a:pt x="123" y="709"/>
                </a:cubicBezTo>
                <a:cubicBezTo>
                  <a:pt x="126" y="710"/>
                  <a:pt x="129" y="712"/>
                  <a:pt x="132" y="713"/>
                </a:cubicBezTo>
                <a:cubicBezTo>
                  <a:pt x="134" y="714"/>
                  <a:pt x="135" y="716"/>
                  <a:pt x="135" y="718"/>
                </a:cubicBezTo>
                <a:cubicBezTo>
                  <a:pt x="135" y="719"/>
                  <a:pt x="134" y="720"/>
                  <a:pt x="134" y="722"/>
                </a:cubicBezTo>
                <a:cubicBezTo>
                  <a:pt x="124" y="722"/>
                  <a:pt x="115" y="722"/>
                  <a:pt x="104" y="722"/>
                </a:cubicBezTo>
                <a:cubicBezTo>
                  <a:pt x="102" y="714"/>
                  <a:pt x="101" y="706"/>
                  <a:pt x="99" y="699"/>
                </a:cubicBezTo>
                <a:cubicBezTo>
                  <a:pt x="98" y="696"/>
                  <a:pt x="96" y="693"/>
                  <a:pt x="94" y="690"/>
                </a:cubicBezTo>
                <a:cubicBezTo>
                  <a:pt x="92" y="688"/>
                  <a:pt x="90" y="688"/>
                  <a:pt x="90" y="691"/>
                </a:cubicBezTo>
                <a:cubicBezTo>
                  <a:pt x="89" y="696"/>
                  <a:pt x="88" y="702"/>
                  <a:pt x="88" y="707"/>
                </a:cubicBezTo>
                <a:cubicBezTo>
                  <a:pt x="88" y="712"/>
                  <a:pt x="88" y="717"/>
                  <a:pt x="88" y="722"/>
                </a:cubicBezTo>
                <a:cubicBezTo>
                  <a:pt x="87" y="722"/>
                  <a:pt x="86" y="722"/>
                  <a:pt x="85" y="722"/>
                </a:cubicBezTo>
                <a:cubicBezTo>
                  <a:pt x="85" y="721"/>
                  <a:pt x="85" y="720"/>
                  <a:pt x="85" y="719"/>
                </a:cubicBezTo>
                <a:cubicBezTo>
                  <a:pt x="85" y="706"/>
                  <a:pt x="84" y="694"/>
                  <a:pt x="81" y="682"/>
                </a:cubicBezTo>
                <a:cubicBezTo>
                  <a:pt x="80" y="679"/>
                  <a:pt x="79" y="676"/>
                  <a:pt x="77" y="674"/>
                </a:cubicBezTo>
                <a:cubicBezTo>
                  <a:pt x="73" y="667"/>
                  <a:pt x="75" y="659"/>
                  <a:pt x="81" y="656"/>
                </a:cubicBezTo>
                <a:cubicBezTo>
                  <a:pt x="82" y="656"/>
                  <a:pt x="82" y="656"/>
                  <a:pt x="82" y="656"/>
                </a:cubicBezTo>
                <a:cubicBezTo>
                  <a:pt x="85" y="656"/>
                  <a:pt x="87" y="654"/>
                  <a:pt x="88" y="652"/>
                </a:cubicBezTo>
                <a:cubicBezTo>
                  <a:pt x="93" y="646"/>
                  <a:pt x="98" y="640"/>
                  <a:pt x="101" y="632"/>
                </a:cubicBezTo>
                <a:cubicBezTo>
                  <a:pt x="103" y="623"/>
                  <a:pt x="104" y="614"/>
                  <a:pt x="103" y="605"/>
                </a:cubicBezTo>
                <a:cubicBezTo>
                  <a:pt x="102" y="588"/>
                  <a:pt x="102" y="571"/>
                  <a:pt x="103" y="554"/>
                </a:cubicBezTo>
                <a:cubicBezTo>
                  <a:pt x="103" y="541"/>
                  <a:pt x="104" y="528"/>
                  <a:pt x="108" y="515"/>
                </a:cubicBezTo>
                <a:cubicBezTo>
                  <a:pt x="111" y="506"/>
                  <a:pt x="116" y="498"/>
                  <a:pt x="122" y="491"/>
                </a:cubicBezTo>
                <a:cubicBezTo>
                  <a:pt x="124" y="489"/>
                  <a:pt x="124" y="487"/>
                  <a:pt x="125" y="485"/>
                </a:cubicBezTo>
                <a:cubicBezTo>
                  <a:pt x="125" y="485"/>
                  <a:pt x="125" y="485"/>
                  <a:pt x="125" y="485"/>
                </a:cubicBezTo>
                <a:cubicBezTo>
                  <a:pt x="124" y="485"/>
                  <a:pt x="123" y="485"/>
                  <a:pt x="123" y="485"/>
                </a:cubicBezTo>
                <a:cubicBezTo>
                  <a:pt x="119" y="488"/>
                  <a:pt x="117" y="486"/>
                  <a:pt x="117" y="482"/>
                </a:cubicBezTo>
                <a:cubicBezTo>
                  <a:pt x="117" y="482"/>
                  <a:pt x="116" y="481"/>
                  <a:pt x="116" y="481"/>
                </a:cubicBezTo>
                <a:cubicBezTo>
                  <a:pt x="115" y="482"/>
                  <a:pt x="114" y="485"/>
                  <a:pt x="112" y="483"/>
                </a:cubicBezTo>
                <a:cubicBezTo>
                  <a:pt x="111" y="483"/>
                  <a:pt x="111" y="484"/>
                  <a:pt x="110" y="484"/>
                </a:cubicBezTo>
                <a:cubicBezTo>
                  <a:pt x="109" y="484"/>
                  <a:pt x="108" y="484"/>
                  <a:pt x="107" y="483"/>
                </a:cubicBezTo>
                <a:cubicBezTo>
                  <a:pt x="107" y="483"/>
                  <a:pt x="108" y="482"/>
                  <a:pt x="108" y="481"/>
                </a:cubicBezTo>
                <a:cubicBezTo>
                  <a:pt x="108" y="480"/>
                  <a:pt x="109" y="480"/>
                  <a:pt x="109" y="479"/>
                </a:cubicBezTo>
                <a:cubicBezTo>
                  <a:pt x="109" y="479"/>
                  <a:pt x="109" y="479"/>
                  <a:pt x="109" y="478"/>
                </a:cubicBezTo>
                <a:cubicBezTo>
                  <a:pt x="108" y="479"/>
                  <a:pt x="107" y="479"/>
                  <a:pt x="107" y="479"/>
                </a:cubicBezTo>
                <a:cubicBezTo>
                  <a:pt x="105" y="480"/>
                  <a:pt x="104" y="481"/>
                  <a:pt x="102" y="480"/>
                </a:cubicBezTo>
                <a:cubicBezTo>
                  <a:pt x="102" y="480"/>
                  <a:pt x="102" y="480"/>
                  <a:pt x="101" y="480"/>
                </a:cubicBezTo>
                <a:cubicBezTo>
                  <a:pt x="101" y="480"/>
                  <a:pt x="100" y="480"/>
                  <a:pt x="99" y="480"/>
                </a:cubicBezTo>
                <a:cubicBezTo>
                  <a:pt x="99" y="479"/>
                  <a:pt x="99" y="478"/>
                  <a:pt x="99" y="477"/>
                </a:cubicBezTo>
                <a:cubicBezTo>
                  <a:pt x="99" y="476"/>
                  <a:pt x="100" y="476"/>
                  <a:pt x="100" y="476"/>
                </a:cubicBezTo>
                <a:cubicBezTo>
                  <a:pt x="98" y="476"/>
                  <a:pt x="96" y="477"/>
                  <a:pt x="95" y="476"/>
                </a:cubicBezTo>
                <a:cubicBezTo>
                  <a:pt x="94" y="474"/>
                  <a:pt x="90" y="474"/>
                  <a:pt x="93" y="470"/>
                </a:cubicBezTo>
                <a:cubicBezTo>
                  <a:pt x="93" y="470"/>
                  <a:pt x="92" y="470"/>
                  <a:pt x="92" y="470"/>
                </a:cubicBezTo>
                <a:cubicBezTo>
                  <a:pt x="92" y="471"/>
                  <a:pt x="91" y="471"/>
                  <a:pt x="90" y="472"/>
                </a:cubicBezTo>
                <a:cubicBezTo>
                  <a:pt x="89" y="472"/>
                  <a:pt x="88" y="471"/>
                  <a:pt x="86" y="470"/>
                </a:cubicBezTo>
                <a:cubicBezTo>
                  <a:pt x="86" y="470"/>
                  <a:pt x="86" y="469"/>
                  <a:pt x="86" y="468"/>
                </a:cubicBezTo>
                <a:cubicBezTo>
                  <a:pt x="83" y="469"/>
                  <a:pt x="82" y="468"/>
                  <a:pt x="81" y="466"/>
                </a:cubicBezTo>
                <a:cubicBezTo>
                  <a:pt x="81" y="466"/>
                  <a:pt x="80" y="466"/>
                  <a:pt x="80" y="466"/>
                </a:cubicBezTo>
                <a:cubicBezTo>
                  <a:pt x="78" y="465"/>
                  <a:pt x="77" y="464"/>
                  <a:pt x="75" y="463"/>
                </a:cubicBezTo>
                <a:cubicBezTo>
                  <a:pt x="75" y="463"/>
                  <a:pt x="76" y="462"/>
                  <a:pt x="76" y="461"/>
                </a:cubicBezTo>
                <a:cubicBezTo>
                  <a:pt x="76" y="461"/>
                  <a:pt x="76" y="460"/>
                  <a:pt x="76" y="459"/>
                </a:cubicBezTo>
                <a:cubicBezTo>
                  <a:pt x="75" y="460"/>
                  <a:pt x="74" y="461"/>
                  <a:pt x="73" y="462"/>
                </a:cubicBezTo>
                <a:cubicBezTo>
                  <a:pt x="72" y="463"/>
                  <a:pt x="71" y="463"/>
                  <a:pt x="71" y="462"/>
                </a:cubicBezTo>
                <a:cubicBezTo>
                  <a:pt x="70" y="461"/>
                  <a:pt x="69" y="460"/>
                  <a:pt x="68" y="458"/>
                </a:cubicBezTo>
                <a:cubicBezTo>
                  <a:pt x="67" y="459"/>
                  <a:pt x="66" y="459"/>
                  <a:pt x="64" y="460"/>
                </a:cubicBezTo>
                <a:cubicBezTo>
                  <a:pt x="62" y="461"/>
                  <a:pt x="62" y="459"/>
                  <a:pt x="61" y="459"/>
                </a:cubicBezTo>
                <a:cubicBezTo>
                  <a:pt x="59" y="459"/>
                  <a:pt x="58" y="460"/>
                  <a:pt x="56" y="460"/>
                </a:cubicBezTo>
                <a:cubicBezTo>
                  <a:pt x="55" y="459"/>
                  <a:pt x="54" y="458"/>
                  <a:pt x="53" y="457"/>
                </a:cubicBezTo>
                <a:cubicBezTo>
                  <a:pt x="53" y="456"/>
                  <a:pt x="53" y="455"/>
                  <a:pt x="54" y="454"/>
                </a:cubicBezTo>
                <a:cubicBezTo>
                  <a:pt x="52" y="455"/>
                  <a:pt x="51" y="455"/>
                  <a:pt x="50" y="456"/>
                </a:cubicBezTo>
                <a:cubicBezTo>
                  <a:pt x="48" y="457"/>
                  <a:pt x="47" y="455"/>
                  <a:pt x="46" y="454"/>
                </a:cubicBezTo>
                <a:cubicBezTo>
                  <a:pt x="46" y="453"/>
                  <a:pt x="45" y="451"/>
                  <a:pt x="45" y="450"/>
                </a:cubicBezTo>
                <a:cubicBezTo>
                  <a:pt x="42" y="452"/>
                  <a:pt x="42" y="451"/>
                  <a:pt x="41" y="449"/>
                </a:cubicBezTo>
                <a:cubicBezTo>
                  <a:pt x="40" y="448"/>
                  <a:pt x="40" y="447"/>
                  <a:pt x="39" y="447"/>
                </a:cubicBezTo>
                <a:cubicBezTo>
                  <a:pt x="39" y="445"/>
                  <a:pt x="40" y="444"/>
                  <a:pt x="40" y="443"/>
                </a:cubicBezTo>
                <a:cubicBezTo>
                  <a:pt x="40" y="443"/>
                  <a:pt x="39" y="443"/>
                  <a:pt x="39" y="443"/>
                </a:cubicBezTo>
                <a:cubicBezTo>
                  <a:pt x="39" y="443"/>
                  <a:pt x="39" y="444"/>
                  <a:pt x="39" y="444"/>
                </a:cubicBezTo>
                <a:cubicBezTo>
                  <a:pt x="38" y="445"/>
                  <a:pt x="37" y="446"/>
                  <a:pt x="37" y="446"/>
                </a:cubicBezTo>
                <a:cubicBezTo>
                  <a:pt x="36" y="446"/>
                  <a:pt x="35" y="445"/>
                  <a:pt x="34" y="444"/>
                </a:cubicBezTo>
                <a:cubicBezTo>
                  <a:pt x="34" y="443"/>
                  <a:pt x="33" y="442"/>
                  <a:pt x="33" y="442"/>
                </a:cubicBezTo>
                <a:cubicBezTo>
                  <a:pt x="32" y="440"/>
                  <a:pt x="33" y="440"/>
                  <a:pt x="33" y="439"/>
                </a:cubicBezTo>
                <a:cubicBezTo>
                  <a:pt x="34" y="438"/>
                  <a:pt x="34" y="438"/>
                  <a:pt x="35" y="437"/>
                </a:cubicBezTo>
                <a:cubicBezTo>
                  <a:pt x="34" y="437"/>
                  <a:pt x="34" y="437"/>
                  <a:pt x="34" y="436"/>
                </a:cubicBezTo>
                <a:cubicBezTo>
                  <a:pt x="33" y="437"/>
                  <a:pt x="32" y="438"/>
                  <a:pt x="32" y="439"/>
                </a:cubicBezTo>
                <a:cubicBezTo>
                  <a:pt x="31" y="439"/>
                  <a:pt x="30" y="439"/>
                  <a:pt x="30" y="439"/>
                </a:cubicBezTo>
                <a:cubicBezTo>
                  <a:pt x="28" y="439"/>
                  <a:pt x="28" y="438"/>
                  <a:pt x="28" y="437"/>
                </a:cubicBezTo>
                <a:cubicBezTo>
                  <a:pt x="28" y="437"/>
                  <a:pt x="27" y="436"/>
                  <a:pt x="27" y="435"/>
                </a:cubicBezTo>
                <a:cubicBezTo>
                  <a:pt x="27" y="435"/>
                  <a:pt x="26" y="435"/>
                  <a:pt x="26" y="435"/>
                </a:cubicBezTo>
                <a:cubicBezTo>
                  <a:pt x="27" y="433"/>
                  <a:pt x="28" y="431"/>
                  <a:pt x="30" y="429"/>
                </a:cubicBezTo>
                <a:cubicBezTo>
                  <a:pt x="29" y="429"/>
                  <a:pt x="29" y="429"/>
                  <a:pt x="29" y="429"/>
                </a:cubicBezTo>
                <a:cubicBezTo>
                  <a:pt x="28" y="429"/>
                  <a:pt x="28" y="430"/>
                  <a:pt x="27" y="431"/>
                </a:cubicBezTo>
                <a:cubicBezTo>
                  <a:pt x="25" y="430"/>
                  <a:pt x="24" y="430"/>
                  <a:pt x="23" y="427"/>
                </a:cubicBezTo>
                <a:cubicBezTo>
                  <a:pt x="23" y="425"/>
                  <a:pt x="23" y="423"/>
                  <a:pt x="24" y="421"/>
                </a:cubicBezTo>
                <a:cubicBezTo>
                  <a:pt x="24" y="421"/>
                  <a:pt x="24" y="420"/>
                  <a:pt x="24" y="420"/>
                </a:cubicBezTo>
                <a:cubicBezTo>
                  <a:pt x="24" y="420"/>
                  <a:pt x="23" y="420"/>
                  <a:pt x="23" y="420"/>
                </a:cubicBezTo>
                <a:cubicBezTo>
                  <a:pt x="22" y="420"/>
                  <a:pt x="22" y="420"/>
                  <a:pt x="21" y="420"/>
                </a:cubicBezTo>
                <a:cubicBezTo>
                  <a:pt x="21" y="419"/>
                  <a:pt x="20" y="419"/>
                  <a:pt x="19" y="418"/>
                </a:cubicBezTo>
                <a:cubicBezTo>
                  <a:pt x="18" y="416"/>
                  <a:pt x="19" y="414"/>
                  <a:pt x="20" y="413"/>
                </a:cubicBezTo>
                <a:cubicBezTo>
                  <a:pt x="21" y="412"/>
                  <a:pt x="22" y="412"/>
                  <a:pt x="23" y="410"/>
                </a:cubicBezTo>
                <a:cubicBezTo>
                  <a:pt x="22" y="410"/>
                  <a:pt x="22" y="410"/>
                  <a:pt x="22" y="410"/>
                </a:cubicBezTo>
                <a:cubicBezTo>
                  <a:pt x="20" y="411"/>
                  <a:pt x="19" y="411"/>
                  <a:pt x="18" y="409"/>
                </a:cubicBezTo>
                <a:cubicBezTo>
                  <a:pt x="17" y="407"/>
                  <a:pt x="18" y="405"/>
                  <a:pt x="20" y="404"/>
                </a:cubicBezTo>
                <a:cubicBezTo>
                  <a:pt x="21" y="404"/>
                  <a:pt x="22" y="403"/>
                  <a:pt x="23" y="402"/>
                </a:cubicBezTo>
                <a:cubicBezTo>
                  <a:pt x="23" y="402"/>
                  <a:pt x="23" y="402"/>
                  <a:pt x="23" y="401"/>
                </a:cubicBezTo>
                <a:cubicBezTo>
                  <a:pt x="22" y="402"/>
                  <a:pt x="21" y="402"/>
                  <a:pt x="20" y="402"/>
                </a:cubicBezTo>
                <a:cubicBezTo>
                  <a:pt x="17" y="397"/>
                  <a:pt x="20" y="395"/>
                  <a:pt x="23" y="393"/>
                </a:cubicBezTo>
                <a:cubicBezTo>
                  <a:pt x="22" y="392"/>
                  <a:pt x="22" y="392"/>
                  <a:pt x="18" y="394"/>
                </a:cubicBezTo>
                <a:cubicBezTo>
                  <a:pt x="18" y="393"/>
                  <a:pt x="18" y="393"/>
                  <a:pt x="18" y="393"/>
                </a:cubicBezTo>
                <a:cubicBezTo>
                  <a:pt x="18" y="392"/>
                  <a:pt x="18" y="392"/>
                  <a:pt x="17" y="392"/>
                </a:cubicBezTo>
                <a:cubicBezTo>
                  <a:pt x="17" y="392"/>
                  <a:pt x="17" y="392"/>
                  <a:pt x="16" y="392"/>
                </a:cubicBezTo>
                <a:cubicBezTo>
                  <a:pt x="16" y="392"/>
                  <a:pt x="16" y="392"/>
                  <a:pt x="15" y="392"/>
                </a:cubicBezTo>
                <a:cubicBezTo>
                  <a:pt x="16" y="390"/>
                  <a:pt x="16" y="388"/>
                  <a:pt x="17" y="386"/>
                </a:cubicBezTo>
                <a:cubicBezTo>
                  <a:pt x="17" y="386"/>
                  <a:pt x="17" y="385"/>
                  <a:pt x="17" y="384"/>
                </a:cubicBezTo>
                <a:cubicBezTo>
                  <a:pt x="17" y="384"/>
                  <a:pt x="16" y="384"/>
                  <a:pt x="15" y="384"/>
                </a:cubicBezTo>
                <a:cubicBezTo>
                  <a:pt x="14" y="384"/>
                  <a:pt x="12" y="384"/>
                  <a:pt x="12" y="384"/>
                </a:cubicBezTo>
                <a:cubicBezTo>
                  <a:pt x="12" y="382"/>
                  <a:pt x="9" y="380"/>
                  <a:pt x="13" y="378"/>
                </a:cubicBezTo>
                <a:cubicBezTo>
                  <a:pt x="12" y="378"/>
                  <a:pt x="12" y="378"/>
                  <a:pt x="12" y="378"/>
                </a:cubicBezTo>
                <a:cubicBezTo>
                  <a:pt x="11" y="378"/>
                  <a:pt x="9" y="379"/>
                  <a:pt x="7" y="380"/>
                </a:cubicBezTo>
                <a:cubicBezTo>
                  <a:pt x="7" y="377"/>
                  <a:pt x="6" y="375"/>
                  <a:pt x="8" y="373"/>
                </a:cubicBezTo>
                <a:cubicBezTo>
                  <a:pt x="8" y="372"/>
                  <a:pt x="8" y="372"/>
                  <a:pt x="7" y="372"/>
                </a:cubicBezTo>
                <a:cubicBezTo>
                  <a:pt x="7" y="372"/>
                  <a:pt x="7" y="371"/>
                  <a:pt x="7" y="372"/>
                </a:cubicBezTo>
                <a:cubicBezTo>
                  <a:pt x="5" y="373"/>
                  <a:pt x="4" y="371"/>
                  <a:pt x="3" y="371"/>
                </a:cubicBezTo>
                <a:cubicBezTo>
                  <a:pt x="3" y="370"/>
                  <a:pt x="3" y="369"/>
                  <a:pt x="4" y="368"/>
                </a:cubicBezTo>
                <a:cubicBezTo>
                  <a:pt x="4" y="367"/>
                  <a:pt x="5" y="366"/>
                  <a:pt x="5" y="365"/>
                </a:cubicBezTo>
                <a:cubicBezTo>
                  <a:pt x="4" y="364"/>
                  <a:pt x="2" y="363"/>
                  <a:pt x="2" y="362"/>
                </a:cubicBezTo>
                <a:cubicBezTo>
                  <a:pt x="0" y="360"/>
                  <a:pt x="2" y="358"/>
                  <a:pt x="3" y="358"/>
                </a:cubicBezTo>
                <a:cubicBezTo>
                  <a:pt x="2" y="357"/>
                  <a:pt x="1" y="356"/>
                  <a:pt x="1" y="355"/>
                </a:cubicBezTo>
                <a:cubicBezTo>
                  <a:pt x="1" y="354"/>
                  <a:pt x="3" y="351"/>
                  <a:pt x="5" y="351"/>
                </a:cubicBezTo>
                <a:cubicBezTo>
                  <a:pt x="5" y="350"/>
                  <a:pt x="5" y="349"/>
                  <a:pt x="5" y="348"/>
                </a:cubicBezTo>
                <a:cubicBezTo>
                  <a:pt x="5" y="347"/>
                  <a:pt x="5" y="346"/>
                  <a:pt x="5" y="345"/>
                </a:cubicBezTo>
                <a:cubicBezTo>
                  <a:pt x="5" y="345"/>
                  <a:pt x="6" y="345"/>
                  <a:pt x="6" y="344"/>
                </a:cubicBezTo>
                <a:cubicBezTo>
                  <a:pt x="6" y="341"/>
                  <a:pt x="8" y="342"/>
                  <a:pt x="10" y="343"/>
                </a:cubicBezTo>
                <a:cubicBezTo>
                  <a:pt x="21" y="326"/>
                  <a:pt x="36" y="315"/>
                  <a:pt x="53" y="306"/>
                </a:cubicBezTo>
                <a:cubicBezTo>
                  <a:pt x="64" y="300"/>
                  <a:pt x="76" y="294"/>
                  <a:pt x="88" y="289"/>
                </a:cubicBezTo>
                <a:cubicBezTo>
                  <a:pt x="94" y="286"/>
                  <a:pt x="101" y="285"/>
                  <a:pt x="108" y="283"/>
                </a:cubicBezTo>
                <a:cubicBezTo>
                  <a:pt x="109" y="283"/>
                  <a:pt x="109" y="282"/>
                  <a:pt x="109" y="281"/>
                </a:cubicBezTo>
                <a:cubicBezTo>
                  <a:pt x="110" y="274"/>
                  <a:pt x="110" y="266"/>
                  <a:pt x="110" y="259"/>
                </a:cubicBezTo>
                <a:cubicBezTo>
                  <a:pt x="110" y="259"/>
                  <a:pt x="109" y="259"/>
                  <a:pt x="109" y="259"/>
                </a:cubicBezTo>
                <a:cubicBezTo>
                  <a:pt x="109" y="259"/>
                  <a:pt x="108" y="260"/>
                  <a:pt x="107" y="261"/>
                </a:cubicBezTo>
                <a:cubicBezTo>
                  <a:pt x="107" y="261"/>
                  <a:pt x="106" y="260"/>
                  <a:pt x="106" y="259"/>
                </a:cubicBezTo>
                <a:cubicBezTo>
                  <a:pt x="104" y="259"/>
                  <a:pt x="102" y="259"/>
                  <a:pt x="101" y="258"/>
                </a:cubicBezTo>
                <a:cubicBezTo>
                  <a:pt x="100" y="258"/>
                  <a:pt x="99" y="257"/>
                  <a:pt x="99" y="256"/>
                </a:cubicBezTo>
                <a:cubicBezTo>
                  <a:pt x="96" y="255"/>
                  <a:pt x="96" y="253"/>
                  <a:pt x="98" y="251"/>
                </a:cubicBezTo>
                <a:cubicBezTo>
                  <a:pt x="98" y="251"/>
                  <a:pt x="98" y="250"/>
                  <a:pt x="99" y="249"/>
                </a:cubicBezTo>
                <a:cubicBezTo>
                  <a:pt x="99" y="249"/>
                  <a:pt x="99" y="248"/>
                  <a:pt x="99" y="248"/>
                </a:cubicBezTo>
                <a:cubicBezTo>
                  <a:pt x="105" y="244"/>
                  <a:pt x="107" y="238"/>
                  <a:pt x="112" y="233"/>
                </a:cubicBezTo>
                <a:cubicBezTo>
                  <a:pt x="112" y="233"/>
                  <a:pt x="112" y="232"/>
                  <a:pt x="112" y="232"/>
                </a:cubicBezTo>
                <a:cubicBezTo>
                  <a:pt x="114" y="230"/>
                  <a:pt x="116" y="229"/>
                  <a:pt x="116" y="226"/>
                </a:cubicBezTo>
                <a:cubicBezTo>
                  <a:pt x="116" y="224"/>
                  <a:pt x="117" y="223"/>
                  <a:pt x="117" y="222"/>
                </a:cubicBezTo>
                <a:cubicBezTo>
                  <a:pt x="118" y="221"/>
                  <a:pt x="118" y="220"/>
                  <a:pt x="118" y="220"/>
                </a:cubicBezTo>
                <a:cubicBezTo>
                  <a:pt x="116" y="205"/>
                  <a:pt x="114" y="190"/>
                  <a:pt x="112" y="175"/>
                </a:cubicBezTo>
                <a:cubicBezTo>
                  <a:pt x="112" y="172"/>
                  <a:pt x="110" y="170"/>
                  <a:pt x="110" y="167"/>
                </a:cubicBezTo>
                <a:cubicBezTo>
                  <a:pt x="108" y="161"/>
                  <a:pt x="107" y="155"/>
                  <a:pt x="106" y="150"/>
                </a:cubicBezTo>
                <a:cubicBezTo>
                  <a:pt x="106" y="147"/>
                  <a:pt x="107" y="145"/>
                  <a:pt x="107" y="142"/>
                </a:cubicBezTo>
                <a:cubicBezTo>
                  <a:pt x="108" y="134"/>
                  <a:pt x="108" y="126"/>
                  <a:pt x="109" y="118"/>
                </a:cubicBezTo>
                <a:cubicBezTo>
                  <a:pt x="109" y="114"/>
                  <a:pt x="109" y="110"/>
                  <a:pt x="109" y="106"/>
                </a:cubicBezTo>
                <a:cubicBezTo>
                  <a:pt x="108" y="106"/>
                  <a:pt x="106" y="106"/>
                  <a:pt x="105" y="104"/>
                </a:cubicBezTo>
                <a:cubicBezTo>
                  <a:pt x="105" y="101"/>
                  <a:pt x="107" y="100"/>
                  <a:pt x="110" y="99"/>
                </a:cubicBezTo>
                <a:cubicBezTo>
                  <a:pt x="108" y="98"/>
                  <a:pt x="102" y="99"/>
                  <a:pt x="101" y="101"/>
                </a:cubicBezTo>
                <a:cubicBezTo>
                  <a:pt x="101" y="102"/>
                  <a:pt x="101" y="103"/>
                  <a:pt x="101" y="104"/>
                </a:cubicBezTo>
                <a:cubicBezTo>
                  <a:pt x="102" y="105"/>
                  <a:pt x="104" y="106"/>
                  <a:pt x="105" y="107"/>
                </a:cubicBezTo>
                <a:cubicBezTo>
                  <a:pt x="106" y="109"/>
                  <a:pt x="105" y="110"/>
                  <a:pt x="104" y="111"/>
                </a:cubicBezTo>
                <a:cubicBezTo>
                  <a:pt x="103" y="112"/>
                  <a:pt x="101" y="113"/>
                  <a:pt x="99" y="112"/>
                </a:cubicBezTo>
                <a:cubicBezTo>
                  <a:pt x="99" y="112"/>
                  <a:pt x="99" y="111"/>
                  <a:pt x="99" y="110"/>
                </a:cubicBezTo>
                <a:cubicBezTo>
                  <a:pt x="101" y="111"/>
                  <a:pt x="102" y="113"/>
                  <a:pt x="103" y="110"/>
                </a:cubicBezTo>
                <a:cubicBezTo>
                  <a:pt x="104" y="109"/>
                  <a:pt x="103" y="107"/>
                  <a:pt x="101" y="105"/>
                </a:cubicBezTo>
                <a:cubicBezTo>
                  <a:pt x="101" y="105"/>
                  <a:pt x="100" y="105"/>
                  <a:pt x="99" y="105"/>
                </a:cubicBezTo>
                <a:cubicBezTo>
                  <a:pt x="97" y="104"/>
                  <a:pt x="96" y="102"/>
                  <a:pt x="96" y="100"/>
                </a:cubicBezTo>
                <a:cubicBezTo>
                  <a:pt x="97" y="97"/>
                  <a:pt x="98" y="96"/>
                  <a:pt x="101" y="95"/>
                </a:cubicBezTo>
                <a:cubicBezTo>
                  <a:pt x="103" y="95"/>
                  <a:pt x="106" y="95"/>
                  <a:pt x="108" y="95"/>
                </a:cubicBezTo>
                <a:cubicBezTo>
                  <a:pt x="109" y="95"/>
                  <a:pt x="109" y="95"/>
                  <a:pt x="110" y="95"/>
                </a:cubicBezTo>
                <a:cubicBezTo>
                  <a:pt x="104" y="92"/>
                  <a:pt x="99" y="90"/>
                  <a:pt x="95" y="85"/>
                </a:cubicBezTo>
                <a:cubicBezTo>
                  <a:pt x="91" y="80"/>
                  <a:pt x="89" y="75"/>
                  <a:pt x="88" y="69"/>
                </a:cubicBezTo>
                <a:cubicBezTo>
                  <a:pt x="88" y="63"/>
                  <a:pt x="89" y="57"/>
                  <a:pt x="89" y="51"/>
                </a:cubicBezTo>
                <a:cubicBezTo>
                  <a:pt x="89" y="51"/>
                  <a:pt x="88" y="52"/>
                  <a:pt x="87" y="52"/>
                </a:cubicBezTo>
                <a:cubicBezTo>
                  <a:pt x="85" y="53"/>
                  <a:pt x="83" y="52"/>
                  <a:pt x="82" y="50"/>
                </a:cubicBezTo>
                <a:cubicBezTo>
                  <a:pt x="82" y="48"/>
                  <a:pt x="82" y="47"/>
                  <a:pt x="80" y="45"/>
                </a:cubicBezTo>
                <a:cubicBezTo>
                  <a:pt x="80" y="45"/>
                  <a:pt x="79" y="44"/>
                  <a:pt x="79" y="42"/>
                </a:cubicBezTo>
                <a:cubicBezTo>
                  <a:pt x="77" y="47"/>
                  <a:pt x="78" y="51"/>
                  <a:pt x="79" y="55"/>
                </a:cubicBezTo>
                <a:cubicBezTo>
                  <a:pt x="76" y="52"/>
                  <a:pt x="75" y="49"/>
                  <a:pt x="75" y="45"/>
                </a:cubicBezTo>
                <a:cubicBezTo>
                  <a:pt x="75" y="42"/>
                  <a:pt x="76" y="40"/>
                  <a:pt x="78" y="38"/>
                </a:cubicBezTo>
                <a:cubicBezTo>
                  <a:pt x="79" y="37"/>
                  <a:pt x="79" y="36"/>
                  <a:pt x="80" y="35"/>
                </a:cubicBezTo>
                <a:cubicBezTo>
                  <a:pt x="76" y="36"/>
                  <a:pt x="73" y="39"/>
                  <a:pt x="72" y="43"/>
                </a:cubicBezTo>
                <a:cubicBezTo>
                  <a:pt x="72" y="47"/>
                  <a:pt x="73" y="51"/>
                  <a:pt x="76" y="54"/>
                </a:cubicBezTo>
                <a:cubicBezTo>
                  <a:pt x="78" y="56"/>
                  <a:pt x="81" y="58"/>
                  <a:pt x="83" y="60"/>
                </a:cubicBezTo>
                <a:cubicBezTo>
                  <a:pt x="88" y="64"/>
                  <a:pt x="89" y="68"/>
                  <a:pt x="85" y="74"/>
                </a:cubicBezTo>
                <a:cubicBezTo>
                  <a:pt x="84" y="75"/>
                  <a:pt x="82" y="76"/>
                  <a:pt x="81" y="78"/>
                </a:cubicBezTo>
                <a:cubicBezTo>
                  <a:pt x="80" y="78"/>
                  <a:pt x="80" y="79"/>
                  <a:pt x="79" y="80"/>
                </a:cubicBezTo>
                <a:cubicBezTo>
                  <a:pt x="77" y="82"/>
                  <a:pt x="77" y="84"/>
                  <a:pt x="79" y="86"/>
                </a:cubicBezTo>
                <a:cubicBezTo>
                  <a:pt x="80" y="87"/>
                  <a:pt x="82" y="88"/>
                  <a:pt x="85" y="86"/>
                </a:cubicBezTo>
                <a:cubicBezTo>
                  <a:pt x="85" y="86"/>
                  <a:pt x="85" y="86"/>
                  <a:pt x="86" y="85"/>
                </a:cubicBezTo>
                <a:cubicBezTo>
                  <a:pt x="84" y="88"/>
                  <a:pt x="81" y="89"/>
                  <a:pt x="79" y="87"/>
                </a:cubicBezTo>
                <a:cubicBezTo>
                  <a:pt x="76" y="85"/>
                  <a:pt x="75" y="81"/>
                  <a:pt x="77" y="78"/>
                </a:cubicBezTo>
                <a:cubicBezTo>
                  <a:pt x="79" y="77"/>
                  <a:pt x="80" y="75"/>
                  <a:pt x="82" y="74"/>
                </a:cubicBezTo>
                <a:cubicBezTo>
                  <a:pt x="88" y="69"/>
                  <a:pt x="88" y="65"/>
                  <a:pt x="81" y="60"/>
                </a:cubicBezTo>
                <a:cubicBezTo>
                  <a:pt x="80" y="59"/>
                  <a:pt x="78" y="59"/>
                  <a:pt x="77" y="58"/>
                </a:cubicBezTo>
                <a:cubicBezTo>
                  <a:pt x="70" y="53"/>
                  <a:pt x="68" y="45"/>
                  <a:pt x="71" y="38"/>
                </a:cubicBezTo>
                <a:cubicBezTo>
                  <a:pt x="71" y="38"/>
                  <a:pt x="71" y="37"/>
                  <a:pt x="71" y="37"/>
                </a:cubicBezTo>
                <a:cubicBezTo>
                  <a:pt x="69" y="36"/>
                  <a:pt x="67" y="35"/>
                  <a:pt x="66" y="34"/>
                </a:cubicBezTo>
                <a:cubicBezTo>
                  <a:pt x="63" y="33"/>
                  <a:pt x="63" y="30"/>
                  <a:pt x="65" y="28"/>
                </a:cubicBezTo>
                <a:cubicBezTo>
                  <a:pt x="65" y="27"/>
                  <a:pt x="67" y="27"/>
                  <a:pt x="68" y="26"/>
                </a:cubicBezTo>
                <a:cubicBezTo>
                  <a:pt x="65" y="29"/>
                  <a:pt x="64" y="31"/>
                  <a:pt x="66" y="33"/>
                </a:cubicBezTo>
                <a:cubicBezTo>
                  <a:pt x="68" y="35"/>
                  <a:pt x="71" y="36"/>
                  <a:pt x="74" y="34"/>
                </a:cubicBezTo>
                <a:cubicBezTo>
                  <a:pt x="74" y="34"/>
                  <a:pt x="75" y="34"/>
                  <a:pt x="75" y="33"/>
                </a:cubicBezTo>
                <a:cubicBezTo>
                  <a:pt x="78" y="32"/>
                  <a:pt x="79" y="28"/>
                  <a:pt x="76" y="26"/>
                </a:cubicBezTo>
                <a:cubicBezTo>
                  <a:pt x="75" y="25"/>
                  <a:pt x="74" y="24"/>
                  <a:pt x="73" y="23"/>
                </a:cubicBezTo>
                <a:cubicBezTo>
                  <a:pt x="68" y="20"/>
                  <a:pt x="65" y="15"/>
                  <a:pt x="67" y="9"/>
                </a:cubicBezTo>
                <a:cubicBezTo>
                  <a:pt x="69" y="4"/>
                  <a:pt x="75" y="0"/>
                  <a:pt x="81" y="1"/>
                </a:cubicBezTo>
                <a:cubicBezTo>
                  <a:pt x="85" y="2"/>
                  <a:pt x="89" y="2"/>
                  <a:pt x="93" y="1"/>
                </a:cubicBezTo>
                <a:cubicBezTo>
                  <a:pt x="98" y="0"/>
                  <a:pt x="102" y="1"/>
                  <a:pt x="105" y="6"/>
                </a:cubicBezTo>
                <a:cubicBezTo>
                  <a:pt x="105" y="7"/>
                  <a:pt x="106" y="7"/>
                  <a:pt x="107" y="7"/>
                </a:cubicBezTo>
                <a:cubicBezTo>
                  <a:pt x="110" y="9"/>
                  <a:pt x="112" y="10"/>
                  <a:pt x="113" y="13"/>
                </a:cubicBezTo>
                <a:cubicBezTo>
                  <a:pt x="111" y="11"/>
                  <a:pt x="109" y="9"/>
                  <a:pt x="106" y="8"/>
                </a:cubicBezTo>
                <a:cubicBezTo>
                  <a:pt x="106" y="10"/>
                  <a:pt x="107" y="11"/>
                  <a:pt x="108" y="11"/>
                </a:cubicBezTo>
                <a:cubicBezTo>
                  <a:pt x="110" y="11"/>
                  <a:pt x="111" y="12"/>
                  <a:pt x="111" y="14"/>
                </a:cubicBezTo>
                <a:cubicBezTo>
                  <a:pt x="111" y="14"/>
                  <a:pt x="112" y="15"/>
                  <a:pt x="11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12" y="15"/>
                  <a:pt x="112" y="14"/>
                  <a:pt x="113" y="13"/>
                </a:cubicBezTo>
                <a:close/>
                <a:moveTo>
                  <a:pt x="271" y="482"/>
                </a:moveTo>
                <a:cubicBezTo>
                  <a:pt x="272" y="482"/>
                  <a:pt x="273" y="482"/>
                  <a:pt x="273" y="482"/>
                </a:cubicBezTo>
                <a:cubicBezTo>
                  <a:pt x="274" y="484"/>
                  <a:pt x="274" y="484"/>
                  <a:pt x="275" y="485"/>
                </a:cubicBezTo>
                <a:cubicBezTo>
                  <a:pt x="276" y="485"/>
                  <a:pt x="276" y="484"/>
                  <a:pt x="277" y="483"/>
                </a:cubicBezTo>
                <a:cubicBezTo>
                  <a:pt x="277" y="483"/>
                  <a:pt x="277" y="483"/>
                  <a:pt x="278" y="482"/>
                </a:cubicBezTo>
                <a:cubicBezTo>
                  <a:pt x="279" y="481"/>
                  <a:pt x="280" y="480"/>
                  <a:pt x="281" y="483"/>
                </a:cubicBezTo>
                <a:cubicBezTo>
                  <a:pt x="282" y="482"/>
                  <a:pt x="282" y="481"/>
                  <a:pt x="283" y="480"/>
                </a:cubicBezTo>
                <a:cubicBezTo>
                  <a:pt x="282" y="480"/>
                  <a:pt x="282" y="480"/>
                  <a:pt x="282" y="479"/>
                </a:cubicBezTo>
                <a:cubicBezTo>
                  <a:pt x="281" y="479"/>
                  <a:pt x="281" y="479"/>
                  <a:pt x="281" y="478"/>
                </a:cubicBezTo>
                <a:cubicBezTo>
                  <a:pt x="284" y="478"/>
                  <a:pt x="286" y="478"/>
                  <a:pt x="289" y="477"/>
                </a:cubicBezTo>
                <a:cubicBezTo>
                  <a:pt x="289" y="476"/>
                  <a:pt x="288" y="475"/>
                  <a:pt x="289" y="475"/>
                </a:cubicBezTo>
                <a:cubicBezTo>
                  <a:pt x="289" y="474"/>
                  <a:pt x="290" y="474"/>
                  <a:pt x="291" y="474"/>
                </a:cubicBezTo>
                <a:cubicBezTo>
                  <a:pt x="293" y="474"/>
                  <a:pt x="295" y="474"/>
                  <a:pt x="297" y="474"/>
                </a:cubicBezTo>
                <a:cubicBezTo>
                  <a:pt x="297" y="474"/>
                  <a:pt x="298" y="472"/>
                  <a:pt x="298" y="472"/>
                </a:cubicBezTo>
                <a:cubicBezTo>
                  <a:pt x="298" y="471"/>
                  <a:pt x="297" y="470"/>
                  <a:pt x="297" y="470"/>
                </a:cubicBezTo>
                <a:cubicBezTo>
                  <a:pt x="297" y="470"/>
                  <a:pt x="296" y="469"/>
                  <a:pt x="296" y="469"/>
                </a:cubicBezTo>
                <a:cubicBezTo>
                  <a:pt x="297" y="468"/>
                  <a:pt x="298" y="467"/>
                  <a:pt x="299" y="466"/>
                </a:cubicBezTo>
                <a:cubicBezTo>
                  <a:pt x="299" y="466"/>
                  <a:pt x="299" y="466"/>
                  <a:pt x="299" y="465"/>
                </a:cubicBezTo>
                <a:cubicBezTo>
                  <a:pt x="299" y="465"/>
                  <a:pt x="300" y="465"/>
                  <a:pt x="301" y="465"/>
                </a:cubicBezTo>
                <a:cubicBezTo>
                  <a:pt x="301" y="465"/>
                  <a:pt x="301" y="465"/>
                  <a:pt x="301" y="465"/>
                </a:cubicBezTo>
                <a:cubicBezTo>
                  <a:pt x="300" y="464"/>
                  <a:pt x="300" y="464"/>
                  <a:pt x="299" y="464"/>
                </a:cubicBezTo>
                <a:cubicBezTo>
                  <a:pt x="297" y="464"/>
                  <a:pt x="297" y="465"/>
                  <a:pt x="296" y="466"/>
                </a:cubicBezTo>
                <a:cubicBezTo>
                  <a:pt x="289" y="473"/>
                  <a:pt x="282" y="478"/>
                  <a:pt x="273" y="481"/>
                </a:cubicBezTo>
                <a:cubicBezTo>
                  <a:pt x="272" y="482"/>
                  <a:pt x="272" y="482"/>
                  <a:pt x="271" y="482"/>
                </a:cubicBezTo>
                <a:cubicBezTo>
                  <a:pt x="270" y="483"/>
                  <a:pt x="269" y="483"/>
                  <a:pt x="267" y="483"/>
                </a:cubicBezTo>
                <a:cubicBezTo>
                  <a:pt x="268" y="484"/>
                  <a:pt x="268" y="485"/>
                  <a:pt x="268" y="487"/>
                </a:cubicBezTo>
                <a:cubicBezTo>
                  <a:pt x="270" y="486"/>
                  <a:pt x="271" y="484"/>
                  <a:pt x="271" y="482"/>
                </a:cubicBezTo>
                <a:close/>
                <a:moveTo>
                  <a:pt x="24" y="392"/>
                </a:moveTo>
                <a:cubicBezTo>
                  <a:pt x="24" y="391"/>
                  <a:pt x="24" y="389"/>
                  <a:pt x="23" y="388"/>
                </a:cubicBezTo>
                <a:cubicBezTo>
                  <a:pt x="20" y="385"/>
                  <a:pt x="18" y="381"/>
                  <a:pt x="15" y="378"/>
                </a:cubicBezTo>
                <a:cubicBezTo>
                  <a:pt x="7" y="368"/>
                  <a:pt x="4" y="357"/>
                  <a:pt x="9" y="345"/>
                </a:cubicBezTo>
                <a:cubicBezTo>
                  <a:pt x="9" y="345"/>
                  <a:pt x="9" y="344"/>
                  <a:pt x="9" y="344"/>
                </a:cubicBezTo>
                <a:cubicBezTo>
                  <a:pt x="9" y="344"/>
                  <a:pt x="8" y="343"/>
                  <a:pt x="7" y="343"/>
                </a:cubicBezTo>
                <a:cubicBezTo>
                  <a:pt x="7" y="345"/>
                  <a:pt x="6" y="346"/>
                  <a:pt x="6" y="348"/>
                </a:cubicBezTo>
                <a:cubicBezTo>
                  <a:pt x="5" y="349"/>
                  <a:pt x="6" y="352"/>
                  <a:pt x="4" y="352"/>
                </a:cubicBezTo>
                <a:cubicBezTo>
                  <a:pt x="3" y="352"/>
                  <a:pt x="2" y="354"/>
                  <a:pt x="2" y="355"/>
                </a:cubicBezTo>
                <a:cubicBezTo>
                  <a:pt x="2" y="355"/>
                  <a:pt x="3" y="356"/>
                  <a:pt x="4" y="356"/>
                </a:cubicBezTo>
                <a:cubicBezTo>
                  <a:pt x="4" y="357"/>
                  <a:pt x="4" y="358"/>
                  <a:pt x="4" y="359"/>
                </a:cubicBezTo>
                <a:cubicBezTo>
                  <a:pt x="4" y="359"/>
                  <a:pt x="3" y="359"/>
                  <a:pt x="2" y="360"/>
                </a:cubicBezTo>
                <a:cubicBezTo>
                  <a:pt x="3" y="361"/>
                  <a:pt x="4" y="363"/>
                  <a:pt x="6" y="364"/>
                </a:cubicBezTo>
                <a:cubicBezTo>
                  <a:pt x="6" y="364"/>
                  <a:pt x="6" y="364"/>
                  <a:pt x="7" y="363"/>
                </a:cubicBezTo>
                <a:cubicBezTo>
                  <a:pt x="6" y="365"/>
                  <a:pt x="5" y="368"/>
                  <a:pt x="4" y="370"/>
                </a:cubicBezTo>
                <a:cubicBezTo>
                  <a:pt x="5" y="370"/>
                  <a:pt x="6" y="370"/>
                  <a:pt x="7" y="370"/>
                </a:cubicBezTo>
                <a:cubicBezTo>
                  <a:pt x="8" y="370"/>
                  <a:pt x="9" y="372"/>
                  <a:pt x="8" y="373"/>
                </a:cubicBezTo>
                <a:cubicBezTo>
                  <a:pt x="7" y="375"/>
                  <a:pt x="8" y="376"/>
                  <a:pt x="8" y="378"/>
                </a:cubicBezTo>
                <a:cubicBezTo>
                  <a:pt x="10" y="378"/>
                  <a:pt x="12" y="375"/>
                  <a:pt x="14" y="379"/>
                </a:cubicBezTo>
                <a:cubicBezTo>
                  <a:pt x="13" y="379"/>
                  <a:pt x="12" y="380"/>
                  <a:pt x="12" y="380"/>
                </a:cubicBezTo>
                <a:cubicBezTo>
                  <a:pt x="12" y="382"/>
                  <a:pt x="13" y="383"/>
                  <a:pt x="13" y="384"/>
                </a:cubicBezTo>
                <a:cubicBezTo>
                  <a:pt x="14" y="384"/>
                  <a:pt x="15" y="383"/>
                  <a:pt x="16" y="383"/>
                </a:cubicBezTo>
                <a:cubicBezTo>
                  <a:pt x="16" y="383"/>
                  <a:pt x="17" y="383"/>
                  <a:pt x="18" y="384"/>
                </a:cubicBezTo>
                <a:cubicBezTo>
                  <a:pt x="18" y="384"/>
                  <a:pt x="19" y="385"/>
                  <a:pt x="18" y="386"/>
                </a:cubicBezTo>
                <a:cubicBezTo>
                  <a:pt x="18" y="387"/>
                  <a:pt x="17" y="389"/>
                  <a:pt x="16" y="390"/>
                </a:cubicBezTo>
                <a:cubicBezTo>
                  <a:pt x="17" y="391"/>
                  <a:pt x="18" y="391"/>
                  <a:pt x="19" y="392"/>
                </a:cubicBezTo>
                <a:cubicBezTo>
                  <a:pt x="21" y="390"/>
                  <a:pt x="22" y="391"/>
                  <a:pt x="24" y="392"/>
                </a:cubicBezTo>
                <a:cubicBezTo>
                  <a:pt x="23" y="394"/>
                  <a:pt x="21" y="396"/>
                  <a:pt x="20" y="398"/>
                </a:cubicBezTo>
                <a:cubicBezTo>
                  <a:pt x="20" y="398"/>
                  <a:pt x="20" y="400"/>
                  <a:pt x="20" y="400"/>
                </a:cubicBezTo>
                <a:cubicBezTo>
                  <a:pt x="21" y="401"/>
                  <a:pt x="23" y="401"/>
                  <a:pt x="24" y="401"/>
                </a:cubicBezTo>
                <a:cubicBezTo>
                  <a:pt x="23" y="402"/>
                  <a:pt x="23" y="404"/>
                  <a:pt x="22" y="404"/>
                </a:cubicBezTo>
                <a:cubicBezTo>
                  <a:pt x="19" y="405"/>
                  <a:pt x="18" y="406"/>
                  <a:pt x="19" y="409"/>
                </a:cubicBezTo>
                <a:cubicBezTo>
                  <a:pt x="20" y="409"/>
                  <a:pt x="20" y="409"/>
                  <a:pt x="21" y="410"/>
                </a:cubicBezTo>
                <a:cubicBezTo>
                  <a:pt x="22" y="410"/>
                  <a:pt x="23" y="410"/>
                  <a:pt x="23" y="410"/>
                </a:cubicBezTo>
                <a:cubicBezTo>
                  <a:pt x="23" y="411"/>
                  <a:pt x="23" y="412"/>
                  <a:pt x="23" y="413"/>
                </a:cubicBezTo>
                <a:cubicBezTo>
                  <a:pt x="22" y="413"/>
                  <a:pt x="21" y="414"/>
                  <a:pt x="20" y="415"/>
                </a:cubicBezTo>
                <a:cubicBezTo>
                  <a:pt x="20" y="415"/>
                  <a:pt x="20" y="416"/>
                  <a:pt x="20" y="417"/>
                </a:cubicBezTo>
                <a:cubicBezTo>
                  <a:pt x="21" y="418"/>
                  <a:pt x="21" y="418"/>
                  <a:pt x="22" y="419"/>
                </a:cubicBezTo>
                <a:cubicBezTo>
                  <a:pt x="24" y="418"/>
                  <a:pt x="26" y="419"/>
                  <a:pt x="25" y="421"/>
                </a:cubicBezTo>
                <a:cubicBezTo>
                  <a:pt x="25" y="423"/>
                  <a:pt x="22" y="424"/>
                  <a:pt x="25" y="426"/>
                </a:cubicBezTo>
                <a:cubicBezTo>
                  <a:pt x="24" y="429"/>
                  <a:pt x="25" y="429"/>
                  <a:pt x="27" y="430"/>
                </a:cubicBezTo>
                <a:cubicBezTo>
                  <a:pt x="27" y="429"/>
                  <a:pt x="27" y="429"/>
                  <a:pt x="27" y="429"/>
                </a:cubicBezTo>
                <a:cubicBezTo>
                  <a:pt x="28" y="428"/>
                  <a:pt x="29" y="427"/>
                  <a:pt x="30" y="428"/>
                </a:cubicBezTo>
                <a:cubicBezTo>
                  <a:pt x="30" y="429"/>
                  <a:pt x="30" y="430"/>
                  <a:pt x="30" y="431"/>
                </a:cubicBezTo>
                <a:cubicBezTo>
                  <a:pt x="29" y="432"/>
                  <a:pt x="28" y="433"/>
                  <a:pt x="28" y="434"/>
                </a:cubicBezTo>
                <a:cubicBezTo>
                  <a:pt x="28" y="435"/>
                  <a:pt x="29" y="436"/>
                  <a:pt x="29" y="437"/>
                </a:cubicBezTo>
                <a:cubicBezTo>
                  <a:pt x="30" y="438"/>
                  <a:pt x="31" y="438"/>
                  <a:pt x="32" y="438"/>
                </a:cubicBezTo>
                <a:cubicBezTo>
                  <a:pt x="33" y="437"/>
                  <a:pt x="33" y="434"/>
                  <a:pt x="35" y="436"/>
                </a:cubicBezTo>
                <a:cubicBezTo>
                  <a:pt x="37" y="438"/>
                  <a:pt x="34" y="439"/>
                  <a:pt x="33" y="441"/>
                </a:cubicBezTo>
                <a:cubicBezTo>
                  <a:pt x="35" y="441"/>
                  <a:pt x="34" y="445"/>
                  <a:pt x="38" y="445"/>
                </a:cubicBezTo>
                <a:cubicBezTo>
                  <a:pt x="38" y="444"/>
                  <a:pt x="38" y="443"/>
                  <a:pt x="38" y="442"/>
                </a:cubicBezTo>
                <a:cubicBezTo>
                  <a:pt x="41" y="442"/>
                  <a:pt x="41" y="443"/>
                  <a:pt x="40" y="446"/>
                </a:cubicBezTo>
                <a:cubicBezTo>
                  <a:pt x="41" y="448"/>
                  <a:pt x="42" y="449"/>
                  <a:pt x="43" y="450"/>
                </a:cubicBezTo>
                <a:cubicBezTo>
                  <a:pt x="44" y="450"/>
                  <a:pt x="44" y="449"/>
                  <a:pt x="45" y="448"/>
                </a:cubicBezTo>
                <a:cubicBezTo>
                  <a:pt x="46" y="451"/>
                  <a:pt x="47" y="453"/>
                  <a:pt x="49" y="455"/>
                </a:cubicBezTo>
                <a:cubicBezTo>
                  <a:pt x="50" y="454"/>
                  <a:pt x="52" y="454"/>
                  <a:pt x="53" y="453"/>
                </a:cubicBezTo>
                <a:cubicBezTo>
                  <a:pt x="56" y="453"/>
                  <a:pt x="54" y="455"/>
                  <a:pt x="54" y="456"/>
                </a:cubicBezTo>
                <a:cubicBezTo>
                  <a:pt x="55" y="458"/>
                  <a:pt x="56" y="458"/>
                  <a:pt x="57" y="459"/>
                </a:cubicBezTo>
                <a:cubicBezTo>
                  <a:pt x="58" y="458"/>
                  <a:pt x="60" y="457"/>
                  <a:pt x="62" y="456"/>
                </a:cubicBezTo>
                <a:cubicBezTo>
                  <a:pt x="62" y="457"/>
                  <a:pt x="62" y="458"/>
                  <a:pt x="63" y="459"/>
                </a:cubicBezTo>
                <a:cubicBezTo>
                  <a:pt x="65" y="458"/>
                  <a:pt x="67" y="458"/>
                  <a:pt x="68" y="457"/>
                </a:cubicBezTo>
                <a:cubicBezTo>
                  <a:pt x="70" y="459"/>
                  <a:pt x="71" y="460"/>
                  <a:pt x="72" y="462"/>
                </a:cubicBezTo>
                <a:cubicBezTo>
                  <a:pt x="73" y="461"/>
                  <a:pt x="74" y="460"/>
                  <a:pt x="75" y="459"/>
                </a:cubicBezTo>
                <a:cubicBezTo>
                  <a:pt x="75" y="459"/>
                  <a:pt x="76" y="458"/>
                  <a:pt x="77" y="458"/>
                </a:cubicBezTo>
                <a:cubicBezTo>
                  <a:pt x="77" y="459"/>
                  <a:pt x="78" y="460"/>
                  <a:pt x="77" y="460"/>
                </a:cubicBezTo>
                <a:cubicBezTo>
                  <a:pt x="77" y="461"/>
                  <a:pt x="77" y="462"/>
                  <a:pt x="76" y="463"/>
                </a:cubicBezTo>
                <a:cubicBezTo>
                  <a:pt x="78" y="463"/>
                  <a:pt x="79" y="464"/>
                  <a:pt x="80" y="465"/>
                </a:cubicBezTo>
                <a:cubicBezTo>
                  <a:pt x="81" y="465"/>
                  <a:pt x="81" y="464"/>
                  <a:pt x="82" y="464"/>
                </a:cubicBezTo>
                <a:cubicBezTo>
                  <a:pt x="83" y="465"/>
                  <a:pt x="83" y="467"/>
                  <a:pt x="84" y="468"/>
                </a:cubicBezTo>
                <a:cubicBezTo>
                  <a:pt x="85" y="467"/>
                  <a:pt x="85" y="466"/>
                  <a:pt x="86" y="465"/>
                </a:cubicBezTo>
                <a:cubicBezTo>
                  <a:pt x="88" y="465"/>
                  <a:pt x="88" y="465"/>
                  <a:pt x="87" y="469"/>
                </a:cubicBezTo>
                <a:cubicBezTo>
                  <a:pt x="88" y="470"/>
                  <a:pt x="89" y="470"/>
                  <a:pt x="90" y="470"/>
                </a:cubicBezTo>
                <a:cubicBezTo>
                  <a:pt x="91" y="470"/>
                  <a:pt x="92" y="470"/>
                  <a:pt x="93" y="470"/>
                </a:cubicBezTo>
                <a:cubicBezTo>
                  <a:pt x="93" y="471"/>
                  <a:pt x="93" y="472"/>
                  <a:pt x="93" y="473"/>
                </a:cubicBezTo>
                <a:cubicBezTo>
                  <a:pt x="94" y="473"/>
                  <a:pt x="95" y="474"/>
                  <a:pt x="95" y="474"/>
                </a:cubicBezTo>
                <a:cubicBezTo>
                  <a:pt x="96" y="477"/>
                  <a:pt x="97" y="475"/>
                  <a:pt x="98" y="475"/>
                </a:cubicBezTo>
                <a:cubicBezTo>
                  <a:pt x="99" y="474"/>
                  <a:pt x="100" y="474"/>
                  <a:pt x="100" y="474"/>
                </a:cubicBezTo>
                <a:cubicBezTo>
                  <a:pt x="100" y="475"/>
                  <a:pt x="101" y="476"/>
                  <a:pt x="100" y="477"/>
                </a:cubicBezTo>
                <a:cubicBezTo>
                  <a:pt x="100" y="478"/>
                  <a:pt x="100" y="478"/>
                  <a:pt x="100" y="479"/>
                </a:cubicBezTo>
                <a:cubicBezTo>
                  <a:pt x="101" y="479"/>
                  <a:pt x="102" y="478"/>
                  <a:pt x="102" y="479"/>
                </a:cubicBezTo>
                <a:cubicBezTo>
                  <a:pt x="104" y="480"/>
                  <a:pt x="105" y="479"/>
                  <a:pt x="107" y="478"/>
                </a:cubicBezTo>
                <a:cubicBezTo>
                  <a:pt x="108" y="478"/>
                  <a:pt x="109" y="477"/>
                  <a:pt x="109" y="478"/>
                </a:cubicBezTo>
                <a:cubicBezTo>
                  <a:pt x="110" y="478"/>
                  <a:pt x="110" y="479"/>
                  <a:pt x="110" y="480"/>
                </a:cubicBezTo>
                <a:cubicBezTo>
                  <a:pt x="109" y="481"/>
                  <a:pt x="109" y="482"/>
                  <a:pt x="108" y="483"/>
                </a:cubicBezTo>
                <a:cubicBezTo>
                  <a:pt x="110" y="484"/>
                  <a:pt x="111" y="482"/>
                  <a:pt x="112" y="481"/>
                </a:cubicBezTo>
                <a:cubicBezTo>
                  <a:pt x="115" y="484"/>
                  <a:pt x="115" y="479"/>
                  <a:pt x="117" y="480"/>
                </a:cubicBezTo>
                <a:cubicBezTo>
                  <a:pt x="117" y="481"/>
                  <a:pt x="117" y="483"/>
                  <a:pt x="118" y="484"/>
                </a:cubicBezTo>
                <a:cubicBezTo>
                  <a:pt x="119" y="485"/>
                  <a:pt x="119" y="485"/>
                  <a:pt x="121" y="486"/>
                </a:cubicBezTo>
                <a:cubicBezTo>
                  <a:pt x="121" y="485"/>
                  <a:pt x="121" y="485"/>
                  <a:pt x="122" y="485"/>
                </a:cubicBezTo>
                <a:cubicBezTo>
                  <a:pt x="123" y="484"/>
                  <a:pt x="124" y="484"/>
                  <a:pt x="126" y="484"/>
                </a:cubicBezTo>
                <a:cubicBezTo>
                  <a:pt x="126" y="485"/>
                  <a:pt x="126" y="486"/>
                  <a:pt x="126" y="487"/>
                </a:cubicBezTo>
                <a:cubicBezTo>
                  <a:pt x="128" y="486"/>
                  <a:pt x="129" y="484"/>
                  <a:pt x="131" y="482"/>
                </a:cubicBezTo>
                <a:cubicBezTo>
                  <a:pt x="131" y="482"/>
                  <a:pt x="131" y="482"/>
                  <a:pt x="130" y="482"/>
                </a:cubicBezTo>
                <a:cubicBezTo>
                  <a:pt x="123" y="479"/>
                  <a:pt x="116" y="477"/>
                  <a:pt x="109" y="475"/>
                </a:cubicBezTo>
                <a:cubicBezTo>
                  <a:pt x="101" y="472"/>
                  <a:pt x="93" y="470"/>
                  <a:pt x="88" y="463"/>
                </a:cubicBezTo>
                <a:cubicBezTo>
                  <a:pt x="83" y="456"/>
                  <a:pt x="77" y="453"/>
                  <a:pt x="68" y="454"/>
                </a:cubicBezTo>
                <a:cubicBezTo>
                  <a:pt x="57" y="455"/>
                  <a:pt x="48" y="450"/>
                  <a:pt x="42" y="441"/>
                </a:cubicBezTo>
                <a:cubicBezTo>
                  <a:pt x="38" y="436"/>
                  <a:pt x="34" y="432"/>
                  <a:pt x="31" y="427"/>
                </a:cubicBezTo>
                <a:cubicBezTo>
                  <a:pt x="27" y="422"/>
                  <a:pt x="25" y="416"/>
                  <a:pt x="25" y="410"/>
                </a:cubicBezTo>
                <a:cubicBezTo>
                  <a:pt x="25" y="406"/>
                  <a:pt x="25" y="403"/>
                  <a:pt x="25" y="399"/>
                </a:cubicBezTo>
                <a:cubicBezTo>
                  <a:pt x="25" y="397"/>
                  <a:pt x="24" y="395"/>
                  <a:pt x="24" y="392"/>
                </a:cubicBezTo>
                <a:close/>
                <a:moveTo>
                  <a:pt x="129" y="275"/>
                </a:moveTo>
                <a:cubicBezTo>
                  <a:pt x="130" y="275"/>
                  <a:pt x="130" y="275"/>
                  <a:pt x="131" y="275"/>
                </a:cubicBezTo>
                <a:cubicBezTo>
                  <a:pt x="136" y="272"/>
                  <a:pt x="142" y="269"/>
                  <a:pt x="148" y="266"/>
                </a:cubicBezTo>
                <a:cubicBezTo>
                  <a:pt x="152" y="264"/>
                  <a:pt x="155" y="260"/>
                  <a:pt x="156" y="255"/>
                </a:cubicBezTo>
                <a:cubicBezTo>
                  <a:pt x="156" y="252"/>
                  <a:pt x="156" y="249"/>
                  <a:pt x="155" y="246"/>
                </a:cubicBezTo>
                <a:cubicBezTo>
                  <a:pt x="152" y="237"/>
                  <a:pt x="148" y="230"/>
                  <a:pt x="143" y="222"/>
                </a:cubicBezTo>
                <a:cubicBezTo>
                  <a:pt x="142" y="221"/>
                  <a:pt x="141" y="220"/>
                  <a:pt x="140" y="218"/>
                </a:cubicBezTo>
                <a:cubicBezTo>
                  <a:pt x="140" y="221"/>
                  <a:pt x="140" y="224"/>
                  <a:pt x="140" y="227"/>
                </a:cubicBezTo>
                <a:cubicBezTo>
                  <a:pt x="140" y="229"/>
                  <a:pt x="140" y="231"/>
                  <a:pt x="140" y="233"/>
                </a:cubicBezTo>
                <a:cubicBezTo>
                  <a:pt x="141" y="240"/>
                  <a:pt x="142" y="247"/>
                  <a:pt x="144" y="254"/>
                </a:cubicBezTo>
                <a:cubicBezTo>
                  <a:pt x="144" y="254"/>
                  <a:pt x="145" y="255"/>
                  <a:pt x="145" y="255"/>
                </a:cubicBezTo>
                <a:cubicBezTo>
                  <a:pt x="147" y="255"/>
                  <a:pt x="148" y="258"/>
                  <a:pt x="147" y="259"/>
                </a:cubicBezTo>
                <a:cubicBezTo>
                  <a:pt x="147" y="259"/>
                  <a:pt x="146" y="260"/>
                  <a:pt x="146" y="260"/>
                </a:cubicBezTo>
                <a:cubicBezTo>
                  <a:pt x="144" y="261"/>
                  <a:pt x="142" y="261"/>
                  <a:pt x="140" y="261"/>
                </a:cubicBezTo>
                <a:cubicBezTo>
                  <a:pt x="139" y="262"/>
                  <a:pt x="139" y="263"/>
                  <a:pt x="137" y="261"/>
                </a:cubicBezTo>
                <a:cubicBezTo>
                  <a:pt x="137" y="260"/>
                  <a:pt x="135" y="260"/>
                  <a:pt x="134" y="260"/>
                </a:cubicBezTo>
                <a:cubicBezTo>
                  <a:pt x="132" y="265"/>
                  <a:pt x="131" y="270"/>
                  <a:pt x="129" y="275"/>
                </a:cubicBezTo>
                <a:close/>
                <a:moveTo>
                  <a:pt x="83" y="5"/>
                </a:moveTo>
                <a:cubicBezTo>
                  <a:pt x="81" y="5"/>
                  <a:pt x="79" y="5"/>
                  <a:pt x="77" y="5"/>
                </a:cubicBezTo>
                <a:cubicBezTo>
                  <a:pt x="72" y="4"/>
                  <a:pt x="69" y="7"/>
                  <a:pt x="68" y="11"/>
                </a:cubicBezTo>
                <a:cubicBezTo>
                  <a:pt x="67" y="15"/>
                  <a:pt x="70" y="20"/>
                  <a:pt x="74" y="21"/>
                </a:cubicBezTo>
                <a:cubicBezTo>
                  <a:pt x="75" y="22"/>
                  <a:pt x="76" y="22"/>
                  <a:pt x="78" y="23"/>
                </a:cubicBezTo>
                <a:cubicBezTo>
                  <a:pt x="78" y="19"/>
                  <a:pt x="79" y="15"/>
                  <a:pt x="79" y="11"/>
                </a:cubicBezTo>
                <a:cubicBezTo>
                  <a:pt x="77" y="11"/>
                  <a:pt x="76" y="12"/>
                  <a:pt x="75" y="14"/>
                </a:cubicBezTo>
                <a:cubicBezTo>
                  <a:pt x="75" y="15"/>
                  <a:pt x="75" y="16"/>
                  <a:pt x="75" y="18"/>
                </a:cubicBezTo>
                <a:cubicBezTo>
                  <a:pt x="74" y="17"/>
                  <a:pt x="73" y="15"/>
                  <a:pt x="73" y="13"/>
                </a:cubicBezTo>
                <a:cubicBezTo>
                  <a:pt x="74" y="10"/>
                  <a:pt x="76" y="8"/>
                  <a:pt x="79" y="8"/>
                </a:cubicBezTo>
                <a:cubicBezTo>
                  <a:pt x="81" y="8"/>
                  <a:pt x="82" y="7"/>
                  <a:pt x="83" y="5"/>
                </a:cubicBezTo>
                <a:close/>
                <a:moveTo>
                  <a:pt x="260" y="484"/>
                </a:moveTo>
                <a:cubicBezTo>
                  <a:pt x="248" y="484"/>
                  <a:pt x="240" y="491"/>
                  <a:pt x="231" y="495"/>
                </a:cubicBezTo>
                <a:cubicBezTo>
                  <a:pt x="231" y="496"/>
                  <a:pt x="231" y="497"/>
                  <a:pt x="232" y="498"/>
                </a:cubicBezTo>
                <a:cubicBezTo>
                  <a:pt x="233" y="496"/>
                  <a:pt x="235" y="495"/>
                  <a:pt x="236" y="494"/>
                </a:cubicBezTo>
                <a:cubicBezTo>
                  <a:pt x="236" y="495"/>
                  <a:pt x="237" y="495"/>
                  <a:pt x="237" y="496"/>
                </a:cubicBezTo>
                <a:cubicBezTo>
                  <a:pt x="239" y="496"/>
                  <a:pt x="239" y="496"/>
                  <a:pt x="239" y="494"/>
                </a:cubicBezTo>
                <a:cubicBezTo>
                  <a:pt x="239" y="491"/>
                  <a:pt x="240" y="491"/>
                  <a:pt x="242" y="492"/>
                </a:cubicBezTo>
                <a:cubicBezTo>
                  <a:pt x="244" y="492"/>
                  <a:pt x="246" y="492"/>
                  <a:pt x="248" y="493"/>
                </a:cubicBezTo>
                <a:cubicBezTo>
                  <a:pt x="247" y="492"/>
                  <a:pt x="247" y="491"/>
                  <a:pt x="247" y="490"/>
                </a:cubicBezTo>
                <a:cubicBezTo>
                  <a:pt x="249" y="487"/>
                  <a:pt x="251" y="487"/>
                  <a:pt x="253" y="491"/>
                </a:cubicBezTo>
                <a:cubicBezTo>
                  <a:pt x="253" y="490"/>
                  <a:pt x="253" y="489"/>
                  <a:pt x="253" y="488"/>
                </a:cubicBezTo>
                <a:cubicBezTo>
                  <a:pt x="253" y="485"/>
                  <a:pt x="254" y="485"/>
                  <a:pt x="257" y="486"/>
                </a:cubicBezTo>
                <a:cubicBezTo>
                  <a:pt x="257" y="486"/>
                  <a:pt x="257" y="487"/>
                  <a:pt x="257" y="487"/>
                </a:cubicBezTo>
                <a:cubicBezTo>
                  <a:pt x="258" y="488"/>
                  <a:pt x="259" y="488"/>
                  <a:pt x="260" y="489"/>
                </a:cubicBezTo>
                <a:cubicBezTo>
                  <a:pt x="260" y="487"/>
                  <a:pt x="260" y="486"/>
                  <a:pt x="260" y="484"/>
                </a:cubicBezTo>
                <a:close/>
                <a:moveTo>
                  <a:pt x="100" y="257"/>
                </a:moveTo>
                <a:cubicBezTo>
                  <a:pt x="101" y="256"/>
                  <a:pt x="102" y="256"/>
                  <a:pt x="103" y="256"/>
                </a:cubicBezTo>
                <a:cubicBezTo>
                  <a:pt x="103" y="257"/>
                  <a:pt x="104" y="257"/>
                  <a:pt x="104" y="258"/>
                </a:cubicBezTo>
                <a:cubicBezTo>
                  <a:pt x="104" y="257"/>
                  <a:pt x="105" y="257"/>
                  <a:pt x="105" y="256"/>
                </a:cubicBezTo>
                <a:cubicBezTo>
                  <a:pt x="106" y="257"/>
                  <a:pt x="106" y="257"/>
                  <a:pt x="106" y="258"/>
                </a:cubicBezTo>
                <a:cubicBezTo>
                  <a:pt x="107" y="258"/>
                  <a:pt x="107" y="259"/>
                  <a:pt x="107" y="260"/>
                </a:cubicBezTo>
                <a:cubicBezTo>
                  <a:pt x="107" y="259"/>
                  <a:pt x="107" y="259"/>
                  <a:pt x="107" y="259"/>
                </a:cubicBezTo>
                <a:cubicBezTo>
                  <a:pt x="107" y="258"/>
                  <a:pt x="108" y="257"/>
                  <a:pt x="109" y="257"/>
                </a:cubicBezTo>
                <a:cubicBezTo>
                  <a:pt x="108" y="256"/>
                  <a:pt x="107" y="255"/>
                  <a:pt x="106" y="253"/>
                </a:cubicBezTo>
                <a:cubicBezTo>
                  <a:pt x="105" y="253"/>
                  <a:pt x="105" y="254"/>
                  <a:pt x="104" y="254"/>
                </a:cubicBezTo>
                <a:cubicBezTo>
                  <a:pt x="103" y="253"/>
                  <a:pt x="102" y="252"/>
                  <a:pt x="101" y="252"/>
                </a:cubicBezTo>
                <a:cubicBezTo>
                  <a:pt x="101" y="249"/>
                  <a:pt x="101" y="249"/>
                  <a:pt x="101" y="249"/>
                </a:cubicBezTo>
                <a:cubicBezTo>
                  <a:pt x="99" y="251"/>
                  <a:pt x="98" y="252"/>
                  <a:pt x="97" y="254"/>
                </a:cubicBezTo>
                <a:cubicBezTo>
                  <a:pt x="99" y="254"/>
                  <a:pt x="100" y="254"/>
                  <a:pt x="101" y="253"/>
                </a:cubicBezTo>
                <a:cubicBezTo>
                  <a:pt x="101" y="255"/>
                  <a:pt x="100" y="256"/>
                  <a:pt x="100" y="257"/>
                </a:cubicBezTo>
                <a:close/>
                <a:moveTo>
                  <a:pt x="105" y="92"/>
                </a:moveTo>
                <a:cubicBezTo>
                  <a:pt x="100" y="86"/>
                  <a:pt x="95" y="80"/>
                  <a:pt x="92" y="73"/>
                </a:cubicBezTo>
                <a:cubicBezTo>
                  <a:pt x="93" y="82"/>
                  <a:pt x="97" y="88"/>
                  <a:pt x="105" y="92"/>
                </a:cubicBezTo>
                <a:close/>
                <a:moveTo>
                  <a:pt x="91" y="7"/>
                </a:moveTo>
                <a:cubicBezTo>
                  <a:pt x="95" y="7"/>
                  <a:pt x="98" y="7"/>
                  <a:pt x="102" y="6"/>
                </a:cubicBezTo>
                <a:cubicBezTo>
                  <a:pt x="99" y="3"/>
                  <a:pt x="94" y="2"/>
                  <a:pt x="90" y="5"/>
                </a:cubicBezTo>
                <a:cubicBezTo>
                  <a:pt x="90" y="6"/>
                  <a:pt x="90" y="7"/>
                  <a:pt x="91" y="7"/>
                </a:cubicBezTo>
                <a:close/>
                <a:moveTo>
                  <a:pt x="171" y="494"/>
                </a:moveTo>
                <a:cubicBezTo>
                  <a:pt x="171" y="496"/>
                  <a:pt x="170" y="497"/>
                  <a:pt x="170" y="498"/>
                </a:cubicBezTo>
                <a:cubicBezTo>
                  <a:pt x="173" y="500"/>
                  <a:pt x="175" y="499"/>
                  <a:pt x="176" y="497"/>
                </a:cubicBezTo>
                <a:cubicBezTo>
                  <a:pt x="173" y="495"/>
                  <a:pt x="170" y="493"/>
                  <a:pt x="167" y="491"/>
                </a:cubicBezTo>
                <a:cubicBezTo>
                  <a:pt x="166" y="491"/>
                  <a:pt x="166" y="492"/>
                  <a:pt x="165" y="493"/>
                </a:cubicBezTo>
                <a:cubicBezTo>
                  <a:pt x="167" y="494"/>
                  <a:pt x="169" y="494"/>
                  <a:pt x="171" y="494"/>
                </a:cubicBezTo>
                <a:close/>
                <a:moveTo>
                  <a:pt x="166" y="29"/>
                </a:moveTo>
                <a:cubicBezTo>
                  <a:pt x="171" y="29"/>
                  <a:pt x="173" y="32"/>
                  <a:pt x="175" y="36"/>
                </a:cubicBezTo>
                <a:cubicBezTo>
                  <a:pt x="176" y="36"/>
                  <a:pt x="176" y="36"/>
                  <a:pt x="176" y="36"/>
                </a:cubicBezTo>
                <a:cubicBezTo>
                  <a:pt x="177" y="36"/>
                  <a:pt x="177" y="35"/>
                  <a:pt x="178" y="35"/>
                </a:cubicBezTo>
                <a:cubicBezTo>
                  <a:pt x="176" y="29"/>
                  <a:pt x="171" y="26"/>
                  <a:pt x="166" y="29"/>
                </a:cubicBezTo>
                <a:close/>
                <a:moveTo>
                  <a:pt x="137" y="255"/>
                </a:moveTo>
                <a:cubicBezTo>
                  <a:pt x="135" y="256"/>
                  <a:pt x="135" y="256"/>
                  <a:pt x="136" y="259"/>
                </a:cubicBezTo>
                <a:cubicBezTo>
                  <a:pt x="136" y="259"/>
                  <a:pt x="137" y="259"/>
                  <a:pt x="138" y="258"/>
                </a:cubicBezTo>
                <a:cubicBezTo>
                  <a:pt x="138" y="259"/>
                  <a:pt x="138" y="260"/>
                  <a:pt x="138" y="260"/>
                </a:cubicBezTo>
                <a:cubicBezTo>
                  <a:pt x="139" y="260"/>
                  <a:pt x="141" y="259"/>
                  <a:pt x="141" y="259"/>
                </a:cubicBezTo>
                <a:cubicBezTo>
                  <a:pt x="143" y="257"/>
                  <a:pt x="144" y="259"/>
                  <a:pt x="145" y="259"/>
                </a:cubicBezTo>
                <a:cubicBezTo>
                  <a:pt x="145" y="258"/>
                  <a:pt x="145" y="257"/>
                  <a:pt x="145" y="256"/>
                </a:cubicBezTo>
                <a:cubicBezTo>
                  <a:pt x="144" y="256"/>
                  <a:pt x="143" y="256"/>
                  <a:pt x="142" y="256"/>
                </a:cubicBezTo>
                <a:cubicBezTo>
                  <a:pt x="142" y="256"/>
                  <a:pt x="141" y="256"/>
                  <a:pt x="140" y="256"/>
                </a:cubicBezTo>
                <a:cubicBezTo>
                  <a:pt x="140" y="257"/>
                  <a:pt x="139" y="257"/>
                  <a:pt x="139" y="258"/>
                </a:cubicBezTo>
                <a:cubicBezTo>
                  <a:pt x="138" y="257"/>
                  <a:pt x="138" y="256"/>
                  <a:pt x="137" y="256"/>
                </a:cubicBezTo>
                <a:cubicBezTo>
                  <a:pt x="137" y="255"/>
                  <a:pt x="137" y="255"/>
                  <a:pt x="137" y="255"/>
                </a:cubicBezTo>
                <a:close/>
                <a:moveTo>
                  <a:pt x="178" y="44"/>
                </a:moveTo>
                <a:cubicBezTo>
                  <a:pt x="176" y="43"/>
                  <a:pt x="175" y="43"/>
                  <a:pt x="175" y="45"/>
                </a:cubicBezTo>
                <a:cubicBezTo>
                  <a:pt x="174" y="47"/>
                  <a:pt x="173" y="49"/>
                  <a:pt x="173" y="51"/>
                </a:cubicBezTo>
                <a:cubicBezTo>
                  <a:pt x="173" y="52"/>
                  <a:pt x="173" y="53"/>
                  <a:pt x="172" y="54"/>
                </a:cubicBezTo>
                <a:cubicBezTo>
                  <a:pt x="173" y="54"/>
                  <a:pt x="173" y="54"/>
                  <a:pt x="173" y="54"/>
                </a:cubicBezTo>
                <a:cubicBezTo>
                  <a:pt x="175" y="51"/>
                  <a:pt x="176" y="47"/>
                  <a:pt x="178" y="44"/>
                </a:cubicBezTo>
                <a:close/>
                <a:moveTo>
                  <a:pt x="217" y="500"/>
                </a:moveTo>
                <a:cubicBezTo>
                  <a:pt x="218" y="501"/>
                  <a:pt x="219" y="502"/>
                  <a:pt x="219" y="502"/>
                </a:cubicBezTo>
                <a:cubicBezTo>
                  <a:pt x="220" y="501"/>
                  <a:pt x="222" y="500"/>
                  <a:pt x="223" y="500"/>
                </a:cubicBezTo>
                <a:cubicBezTo>
                  <a:pt x="224" y="499"/>
                  <a:pt x="224" y="498"/>
                  <a:pt x="225" y="497"/>
                </a:cubicBezTo>
                <a:cubicBezTo>
                  <a:pt x="226" y="499"/>
                  <a:pt x="226" y="499"/>
                  <a:pt x="226" y="501"/>
                </a:cubicBezTo>
                <a:cubicBezTo>
                  <a:pt x="227" y="499"/>
                  <a:pt x="228" y="498"/>
                  <a:pt x="230" y="496"/>
                </a:cubicBezTo>
                <a:cubicBezTo>
                  <a:pt x="225" y="497"/>
                  <a:pt x="221" y="499"/>
                  <a:pt x="217" y="500"/>
                </a:cubicBezTo>
                <a:close/>
                <a:moveTo>
                  <a:pt x="85" y="28"/>
                </a:moveTo>
                <a:cubicBezTo>
                  <a:pt x="84" y="25"/>
                  <a:pt x="83" y="23"/>
                  <a:pt x="83" y="21"/>
                </a:cubicBezTo>
                <a:cubicBezTo>
                  <a:pt x="83" y="19"/>
                  <a:pt x="83" y="16"/>
                  <a:pt x="84" y="13"/>
                </a:cubicBezTo>
                <a:cubicBezTo>
                  <a:pt x="80" y="17"/>
                  <a:pt x="81" y="26"/>
                  <a:pt x="85" y="28"/>
                </a:cubicBezTo>
                <a:close/>
                <a:moveTo>
                  <a:pt x="178" y="49"/>
                </a:moveTo>
                <a:cubicBezTo>
                  <a:pt x="180" y="50"/>
                  <a:pt x="181" y="50"/>
                  <a:pt x="182" y="48"/>
                </a:cubicBezTo>
                <a:cubicBezTo>
                  <a:pt x="182" y="46"/>
                  <a:pt x="181" y="45"/>
                  <a:pt x="180" y="44"/>
                </a:cubicBezTo>
                <a:cubicBezTo>
                  <a:pt x="179" y="46"/>
                  <a:pt x="178" y="47"/>
                  <a:pt x="178" y="49"/>
                </a:cubicBezTo>
                <a:close/>
                <a:moveTo>
                  <a:pt x="82" y="40"/>
                </a:moveTo>
                <a:cubicBezTo>
                  <a:pt x="80" y="41"/>
                  <a:pt x="81" y="43"/>
                  <a:pt x="84" y="45"/>
                </a:cubicBezTo>
                <a:cubicBezTo>
                  <a:pt x="84" y="45"/>
                  <a:pt x="85" y="44"/>
                  <a:pt x="85" y="44"/>
                </a:cubicBezTo>
                <a:cubicBezTo>
                  <a:pt x="84" y="43"/>
                  <a:pt x="83" y="41"/>
                  <a:pt x="82" y="40"/>
                </a:cubicBezTo>
                <a:close/>
                <a:moveTo>
                  <a:pt x="201" y="166"/>
                </a:moveTo>
                <a:cubicBezTo>
                  <a:pt x="201" y="166"/>
                  <a:pt x="201" y="166"/>
                  <a:pt x="201" y="166"/>
                </a:cubicBezTo>
                <a:cubicBezTo>
                  <a:pt x="199" y="164"/>
                  <a:pt x="199" y="162"/>
                  <a:pt x="202" y="160"/>
                </a:cubicBezTo>
                <a:cubicBezTo>
                  <a:pt x="200" y="160"/>
                  <a:pt x="199" y="160"/>
                  <a:pt x="198" y="160"/>
                </a:cubicBezTo>
                <a:cubicBezTo>
                  <a:pt x="199" y="162"/>
                  <a:pt x="199" y="163"/>
                  <a:pt x="197" y="164"/>
                </a:cubicBezTo>
                <a:cubicBezTo>
                  <a:pt x="197" y="164"/>
                  <a:pt x="197" y="164"/>
                  <a:pt x="197" y="164"/>
                </a:cubicBezTo>
                <a:cubicBezTo>
                  <a:pt x="198" y="165"/>
                  <a:pt x="199" y="166"/>
                  <a:pt x="201" y="166"/>
                </a:cubicBezTo>
                <a:close/>
                <a:moveTo>
                  <a:pt x="171" y="44"/>
                </a:moveTo>
                <a:cubicBezTo>
                  <a:pt x="171" y="46"/>
                  <a:pt x="172" y="47"/>
                  <a:pt x="172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3" y="47"/>
                  <a:pt x="173" y="46"/>
                  <a:pt x="173" y="44"/>
                </a:cubicBezTo>
                <a:cubicBezTo>
                  <a:pt x="172" y="44"/>
                  <a:pt x="172" y="44"/>
                  <a:pt x="171" y="44"/>
                </a:cubicBezTo>
                <a:close/>
                <a:moveTo>
                  <a:pt x="262" y="487"/>
                </a:moveTo>
                <a:cubicBezTo>
                  <a:pt x="263" y="487"/>
                  <a:pt x="263" y="487"/>
                  <a:pt x="263" y="487"/>
                </a:cubicBezTo>
                <a:cubicBezTo>
                  <a:pt x="264" y="486"/>
                  <a:pt x="264" y="485"/>
                  <a:pt x="265" y="484"/>
                </a:cubicBezTo>
                <a:cubicBezTo>
                  <a:pt x="263" y="484"/>
                  <a:pt x="263" y="484"/>
                  <a:pt x="262" y="484"/>
                </a:cubicBezTo>
                <a:cubicBezTo>
                  <a:pt x="262" y="485"/>
                  <a:pt x="262" y="486"/>
                  <a:pt x="262" y="487"/>
                </a:cubicBezTo>
                <a:close/>
              </a:path>
            </a:pathLst>
          </a:custGeom>
          <a:solidFill>
            <a:srgbClr val="F7C5D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3" name="Google Shape;2513;p37"/>
          <p:cNvSpPr txBox="1">
            <a:spLocks noGrp="1"/>
          </p:cNvSpPr>
          <p:nvPr>
            <p:ph type="title" idx="4294967295"/>
          </p:nvPr>
        </p:nvSpPr>
        <p:spPr>
          <a:xfrm>
            <a:off x="1153479" y="306264"/>
            <a:ext cx="10169525" cy="763588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/>
            <a:r>
              <a:rPr lang="en" sz="5400" b="1">
                <a:solidFill>
                  <a:srgbClr val="E949BB"/>
                </a:solidFill>
                <a:latin typeface="Corbel Light" panose="020B0303020204020204" pitchFamily="34" charset="0"/>
              </a:rPr>
              <a:t>Table Of Contents</a:t>
            </a:r>
            <a:endParaRPr sz="5400" b="1">
              <a:solidFill>
                <a:srgbClr val="E949BB"/>
              </a:solidFill>
              <a:latin typeface="Corbel Light" panose="020B0303020204020204" pitchFamily="34" charset="0"/>
            </a:endParaRPr>
          </a:p>
        </p:txBody>
      </p:sp>
      <p:sp>
        <p:nvSpPr>
          <p:cNvPr id="2514" name="Google Shape;2514;p37"/>
          <p:cNvSpPr txBox="1">
            <a:spLocks noGrp="1"/>
          </p:cNvSpPr>
          <p:nvPr>
            <p:ph type="title" idx="4294967295"/>
          </p:nvPr>
        </p:nvSpPr>
        <p:spPr>
          <a:xfrm>
            <a:off x="1665696" y="1724695"/>
            <a:ext cx="1101725" cy="709613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sz="4000">
                <a:latin typeface="DK Lemon Yellow Sun" panose="02000000000000000000" pitchFamily="50" charset="0"/>
              </a:rPr>
              <a:t>01</a:t>
            </a:r>
            <a:endParaRPr sz="4000">
              <a:latin typeface="DK Lemon Yellow Sun" panose="02000000000000000000" pitchFamily="50" charset="0"/>
            </a:endParaRPr>
          </a:p>
        </p:txBody>
      </p:sp>
      <p:sp>
        <p:nvSpPr>
          <p:cNvPr id="2515" name="Google Shape;2515;p37"/>
          <p:cNvSpPr txBox="1">
            <a:spLocks noGrp="1"/>
          </p:cNvSpPr>
          <p:nvPr>
            <p:ph type="title" idx="4294967295"/>
          </p:nvPr>
        </p:nvSpPr>
        <p:spPr>
          <a:xfrm>
            <a:off x="920750" y="2308895"/>
            <a:ext cx="3676650" cy="709613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b" anchorCtr="0">
            <a:noAutofit/>
          </a:bodyPr>
          <a:lstStyle/>
          <a:p>
            <a:r>
              <a:rPr lang="en" sz="2800">
                <a:solidFill>
                  <a:srgbClr val="E949BB"/>
                </a:solidFill>
                <a:latin typeface="DK Lemon Yellow Sun" panose="02000000000000000000" pitchFamily="50" charset="0"/>
              </a:rPr>
              <a:t>Textual History</a:t>
            </a:r>
            <a:endParaRPr sz="2800">
              <a:solidFill>
                <a:srgbClr val="E949BB"/>
              </a:solidFill>
              <a:latin typeface="DK Lemon Yellow Sun" panose="02000000000000000000" pitchFamily="50" charset="0"/>
            </a:endParaRPr>
          </a:p>
        </p:txBody>
      </p:sp>
      <p:sp>
        <p:nvSpPr>
          <p:cNvPr id="2516" name="Google Shape;2516;p37"/>
          <p:cNvSpPr txBox="1">
            <a:spLocks noGrp="1"/>
          </p:cNvSpPr>
          <p:nvPr>
            <p:ph type="title" idx="4294967295"/>
          </p:nvPr>
        </p:nvSpPr>
        <p:spPr>
          <a:xfrm>
            <a:off x="1033417" y="3018508"/>
            <a:ext cx="3454400" cy="100488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en" sz="2000">
                <a:solidFill>
                  <a:schemeClr val="dk1"/>
                </a:solidFill>
              </a:rPr>
              <a:t>You can describe the topic of the section here</a:t>
            </a:r>
            <a:endParaRPr sz="2000">
              <a:solidFill>
                <a:schemeClr val="dk1"/>
              </a:solidFill>
            </a:endParaRPr>
          </a:p>
        </p:txBody>
      </p:sp>
      <p:sp>
        <p:nvSpPr>
          <p:cNvPr id="2517" name="Google Shape;2517;p37"/>
          <p:cNvSpPr txBox="1">
            <a:spLocks noGrp="1"/>
          </p:cNvSpPr>
          <p:nvPr>
            <p:ph type="title" idx="4294967295"/>
          </p:nvPr>
        </p:nvSpPr>
        <p:spPr>
          <a:xfrm>
            <a:off x="9706929" y="1627539"/>
            <a:ext cx="1101725" cy="709613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/>
            <a:r>
              <a:rPr lang="en" sz="4000">
                <a:latin typeface="DK Lemon Yellow Sun" panose="02000000000000000000" pitchFamily="50" charset="0"/>
              </a:rPr>
              <a:t>02</a:t>
            </a:r>
            <a:endParaRPr sz="4000">
              <a:latin typeface="DK Lemon Yellow Sun" panose="02000000000000000000" pitchFamily="50" charset="0"/>
            </a:endParaRPr>
          </a:p>
        </p:txBody>
      </p:sp>
      <p:sp>
        <p:nvSpPr>
          <p:cNvPr id="2518" name="Google Shape;2518;p37"/>
          <p:cNvSpPr txBox="1">
            <a:spLocks noGrp="1"/>
          </p:cNvSpPr>
          <p:nvPr>
            <p:ph type="title" idx="4294967295"/>
          </p:nvPr>
        </p:nvSpPr>
        <p:spPr>
          <a:xfrm>
            <a:off x="7868604" y="2308894"/>
            <a:ext cx="3676650" cy="709613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b" anchorCtr="0">
            <a:noAutofit/>
          </a:bodyPr>
          <a:lstStyle/>
          <a:p>
            <a:pPr algn="r"/>
            <a:r>
              <a:rPr lang="en" sz="2800">
                <a:solidFill>
                  <a:srgbClr val="E949BB"/>
                </a:solidFill>
                <a:latin typeface="DK Lemon Yellow Sun" panose="02000000000000000000" pitchFamily="50" charset="0"/>
              </a:rPr>
              <a:t>Books of the Bible</a:t>
            </a:r>
            <a:endParaRPr sz="2800">
              <a:solidFill>
                <a:srgbClr val="E949BB"/>
              </a:solidFill>
              <a:latin typeface="DK Lemon Yellow Sun" panose="02000000000000000000" pitchFamily="50" charset="0"/>
            </a:endParaRPr>
          </a:p>
        </p:txBody>
      </p:sp>
      <p:sp>
        <p:nvSpPr>
          <p:cNvPr id="2519" name="Google Shape;2519;p37"/>
          <p:cNvSpPr txBox="1">
            <a:spLocks noGrp="1"/>
          </p:cNvSpPr>
          <p:nvPr>
            <p:ph type="title" idx="4294967295"/>
          </p:nvPr>
        </p:nvSpPr>
        <p:spPr>
          <a:xfrm>
            <a:off x="7868604" y="2855470"/>
            <a:ext cx="3454400" cy="1004887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r"/>
            <a:r>
              <a:rPr lang="en" sz="2000">
                <a:solidFill>
                  <a:schemeClr val="dk1"/>
                </a:solidFill>
              </a:rPr>
              <a:t>You can describe the topic of the section here</a:t>
            </a:r>
            <a:endParaRPr sz="2000">
              <a:solidFill>
                <a:schemeClr val="dk1"/>
              </a:solidFill>
            </a:endParaRPr>
          </a:p>
        </p:txBody>
      </p:sp>
      <p:sp>
        <p:nvSpPr>
          <p:cNvPr id="2520" name="Google Shape;2520;p37"/>
          <p:cNvSpPr txBox="1">
            <a:spLocks noGrp="1"/>
          </p:cNvSpPr>
          <p:nvPr>
            <p:ph type="title" idx="4294967295"/>
          </p:nvPr>
        </p:nvSpPr>
        <p:spPr>
          <a:xfrm>
            <a:off x="1657350" y="3860358"/>
            <a:ext cx="1101725" cy="7080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r>
              <a:rPr lang="en" sz="4000">
                <a:latin typeface="DK Lemon Yellow Sun" panose="02000000000000000000" pitchFamily="50" charset="0"/>
              </a:rPr>
              <a:t>03</a:t>
            </a:r>
            <a:endParaRPr sz="4000">
              <a:latin typeface="DK Lemon Yellow Sun" panose="02000000000000000000" pitchFamily="50" charset="0"/>
            </a:endParaRPr>
          </a:p>
        </p:txBody>
      </p:sp>
      <p:sp>
        <p:nvSpPr>
          <p:cNvPr id="2521" name="Google Shape;2521;p37"/>
          <p:cNvSpPr txBox="1">
            <a:spLocks noGrp="1"/>
          </p:cNvSpPr>
          <p:nvPr>
            <p:ph type="title" idx="4294967295"/>
          </p:nvPr>
        </p:nvSpPr>
        <p:spPr>
          <a:xfrm>
            <a:off x="920750" y="4328195"/>
            <a:ext cx="3676650" cy="7080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b" anchorCtr="0">
            <a:noAutofit/>
          </a:bodyPr>
          <a:lstStyle/>
          <a:p>
            <a:r>
              <a:rPr lang="en" sz="2800">
                <a:solidFill>
                  <a:srgbClr val="E949BB"/>
                </a:solidFill>
                <a:latin typeface="DK Lemon Yellow Sun" panose="02000000000000000000" pitchFamily="50" charset="0"/>
              </a:rPr>
              <a:t>Christian Bibles</a:t>
            </a:r>
            <a:endParaRPr sz="2800">
              <a:solidFill>
                <a:srgbClr val="E949BB"/>
              </a:solidFill>
              <a:latin typeface="DK Lemon Yellow Sun" panose="02000000000000000000" pitchFamily="50" charset="0"/>
            </a:endParaRPr>
          </a:p>
        </p:txBody>
      </p:sp>
      <p:sp>
        <p:nvSpPr>
          <p:cNvPr id="2522" name="Google Shape;2522;p37"/>
          <p:cNvSpPr txBox="1">
            <a:spLocks noGrp="1"/>
          </p:cNvSpPr>
          <p:nvPr>
            <p:ph type="title" idx="4294967295"/>
          </p:nvPr>
        </p:nvSpPr>
        <p:spPr>
          <a:xfrm>
            <a:off x="1033417" y="5036220"/>
            <a:ext cx="3454400" cy="1004888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r>
              <a:rPr lang="en" sz="2000">
                <a:solidFill>
                  <a:schemeClr val="dk1"/>
                </a:solidFill>
              </a:rPr>
              <a:t>You can describe the topic of the section here</a:t>
            </a:r>
            <a:endParaRPr sz="2000">
              <a:solidFill>
                <a:schemeClr val="dk1"/>
              </a:solidFill>
            </a:endParaRPr>
          </a:p>
        </p:txBody>
      </p:sp>
      <p:sp>
        <p:nvSpPr>
          <p:cNvPr id="2523" name="Google Shape;2523;p37"/>
          <p:cNvSpPr txBox="1">
            <a:spLocks noGrp="1"/>
          </p:cNvSpPr>
          <p:nvPr>
            <p:ph type="title" idx="4294967295"/>
          </p:nvPr>
        </p:nvSpPr>
        <p:spPr>
          <a:xfrm>
            <a:off x="10003792" y="3767365"/>
            <a:ext cx="1101725" cy="7080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/>
            <a:r>
              <a:rPr lang="en">
                <a:latin typeface="DK Lemon Yellow Sun" panose="02000000000000000000" pitchFamily="50" charset="0"/>
              </a:rPr>
              <a:t>04</a:t>
            </a:r>
            <a:endParaRPr>
              <a:latin typeface="DK Lemon Yellow Sun" panose="02000000000000000000" pitchFamily="50" charset="0"/>
            </a:endParaRPr>
          </a:p>
        </p:txBody>
      </p:sp>
      <p:sp>
        <p:nvSpPr>
          <p:cNvPr id="2524" name="Google Shape;2524;p37"/>
          <p:cNvSpPr txBox="1">
            <a:spLocks noGrp="1"/>
          </p:cNvSpPr>
          <p:nvPr>
            <p:ph type="title" idx="4294967295"/>
          </p:nvPr>
        </p:nvSpPr>
        <p:spPr>
          <a:xfrm>
            <a:off x="7868604" y="4328194"/>
            <a:ext cx="3676650" cy="708025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b" anchorCtr="0">
            <a:noAutofit/>
          </a:bodyPr>
          <a:lstStyle/>
          <a:p>
            <a:pPr algn="r"/>
            <a:r>
              <a:rPr lang="en" sz="2800">
                <a:solidFill>
                  <a:srgbClr val="E949BB"/>
                </a:solidFill>
                <a:latin typeface="DK Lemon Yellow Sun" panose="02000000000000000000" pitchFamily="50" charset="0"/>
              </a:rPr>
              <a:t>Biblical Studies</a:t>
            </a:r>
            <a:endParaRPr sz="2800">
              <a:solidFill>
                <a:srgbClr val="E949BB"/>
              </a:solidFill>
              <a:latin typeface="DK Lemon Yellow Sun" panose="02000000000000000000" pitchFamily="50" charset="0"/>
            </a:endParaRPr>
          </a:p>
        </p:txBody>
      </p:sp>
      <p:sp>
        <p:nvSpPr>
          <p:cNvPr id="2525" name="Google Shape;2525;p37"/>
          <p:cNvSpPr txBox="1">
            <a:spLocks noGrp="1"/>
          </p:cNvSpPr>
          <p:nvPr>
            <p:ph type="title" idx="4294967295"/>
          </p:nvPr>
        </p:nvSpPr>
        <p:spPr>
          <a:xfrm>
            <a:off x="7868604" y="4873182"/>
            <a:ext cx="3454400" cy="1004888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t" anchorCtr="0">
            <a:noAutofit/>
          </a:bodyPr>
          <a:lstStyle/>
          <a:p>
            <a:pPr algn="r"/>
            <a:r>
              <a:rPr lang="en" sz="1800">
                <a:solidFill>
                  <a:schemeClr val="dk1"/>
                </a:solidFill>
              </a:rPr>
              <a:t>You can describe the topic of the section here</a:t>
            </a:r>
            <a:endParaRPr sz="1800">
              <a:solidFill>
                <a:schemeClr val="dk1"/>
              </a:solidFill>
            </a:endParaRPr>
          </a:p>
        </p:txBody>
      </p:sp>
      <p:cxnSp>
        <p:nvCxnSpPr>
          <p:cNvPr id="6" name="Conector recto de flecha 5"/>
          <p:cNvCxnSpPr/>
          <p:nvPr/>
        </p:nvCxnSpPr>
        <p:spPr>
          <a:xfrm>
            <a:off x="2473377" y="1982345"/>
            <a:ext cx="2124023" cy="451963"/>
          </a:xfrm>
          <a:prstGeom prst="straightConnector1">
            <a:avLst/>
          </a:prstGeom>
          <a:ln w="28575">
            <a:solidFill>
              <a:srgbClr val="FDEAD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Conector recto de flecha 7"/>
          <p:cNvCxnSpPr>
            <a:stCxn id="2517" idx="1"/>
          </p:cNvCxnSpPr>
          <p:nvPr/>
        </p:nvCxnSpPr>
        <p:spPr>
          <a:xfrm flipH="1">
            <a:off x="7615003" y="1982346"/>
            <a:ext cx="2091926" cy="681354"/>
          </a:xfrm>
          <a:prstGeom prst="straightConnector1">
            <a:avLst/>
          </a:prstGeom>
          <a:ln w="28575">
            <a:solidFill>
              <a:srgbClr val="FDEAD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Conector recto de flecha 9"/>
          <p:cNvCxnSpPr/>
          <p:nvPr/>
        </p:nvCxnSpPr>
        <p:spPr>
          <a:xfrm>
            <a:off x="2473377" y="4098766"/>
            <a:ext cx="1903531" cy="376624"/>
          </a:xfrm>
          <a:prstGeom prst="straightConnector1">
            <a:avLst/>
          </a:prstGeom>
          <a:ln w="28575">
            <a:solidFill>
              <a:srgbClr val="FDEAD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ector recto de flecha 11"/>
          <p:cNvCxnSpPr/>
          <p:nvPr/>
        </p:nvCxnSpPr>
        <p:spPr>
          <a:xfrm flipH="1">
            <a:off x="7651117" y="4063880"/>
            <a:ext cx="2251440" cy="504503"/>
          </a:xfrm>
          <a:prstGeom prst="straightConnector1">
            <a:avLst/>
          </a:prstGeom>
          <a:ln w="28575">
            <a:solidFill>
              <a:srgbClr val="FDEAD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74" name="Grupo 2873">
            <a:extLst>
              <a:ext uri="{FF2B5EF4-FFF2-40B4-BE49-F238E27FC236}">
                <a16:creationId xmlns:a16="http://schemas.microsoft.com/office/drawing/2014/main" id="{7757A01F-9357-51C8-A3AA-62D724160024}"/>
              </a:ext>
            </a:extLst>
          </p:cNvPr>
          <p:cNvGrpSpPr/>
          <p:nvPr/>
        </p:nvGrpSpPr>
        <p:grpSpPr>
          <a:xfrm>
            <a:off x="3973513" y="1335088"/>
            <a:ext cx="3965575" cy="5548313"/>
            <a:chOff x="3973513" y="1335088"/>
            <a:chExt cx="3965575" cy="5548313"/>
          </a:xfrm>
        </p:grpSpPr>
        <p:grpSp>
          <p:nvGrpSpPr>
            <p:cNvPr id="5" name="Group 205">
              <a:extLst>
                <a:ext uri="{FF2B5EF4-FFF2-40B4-BE49-F238E27FC236}">
                  <a16:creationId xmlns:a16="http://schemas.microsoft.com/office/drawing/2014/main" id="{ECFE5B91-8BEA-EC67-EBEE-9A2C54211AFA}"/>
                </a:ext>
              </a:extLst>
            </p:cNvPr>
            <p:cNvGrpSpPr/>
            <p:nvPr/>
          </p:nvGrpSpPr>
          <p:grpSpPr>
            <a:xfrm>
              <a:off x="3973513" y="1335088"/>
              <a:ext cx="3965575" cy="5548313"/>
              <a:chOff x="2503" y="841"/>
              <a:chExt cx="2498" cy="3495"/>
            </a:xfrm>
          </p:grpSpPr>
          <p:sp>
            <p:nvSpPr>
              <p:cNvPr id="2674" name="Freeform 5">
                <a:extLst>
                  <a:ext uri="{FF2B5EF4-FFF2-40B4-BE49-F238E27FC236}">
                    <a16:creationId xmlns:a16="http://schemas.microsoft.com/office/drawing/2014/main" id="{B8611673-C856-B0B7-4DDB-AD1B2BD47A28}"/>
                  </a:ext>
                </a:extLst>
              </p:cNvPr>
              <p:cNvSpPr/>
              <p:nvPr/>
            </p:nvSpPr>
            <p:spPr bwMode="auto">
              <a:xfrm>
                <a:off x="2987" y="3631"/>
                <a:ext cx="441" cy="705"/>
              </a:xfrm>
              <a:custGeom>
                <a:avLst/>
                <a:gdLst>
                  <a:gd name="T0" fmla="*/ 72 w 153"/>
                  <a:gd name="T1" fmla="*/ 245 h 245"/>
                  <a:gd name="T2" fmla="*/ 4 w 153"/>
                  <a:gd name="T3" fmla="*/ 245 h 245"/>
                  <a:gd name="T4" fmla="*/ 6 w 153"/>
                  <a:gd name="T5" fmla="*/ 228 h 245"/>
                  <a:gd name="T6" fmla="*/ 38 w 153"/>
                  <a:gd name="T7" fmla="*/ 179 h 245"/>
                  <a:gd name="T8" fmla="*/ 56 w 153"/>
                  <a:gd name="T9" fmla="*/ 144 h 245"/>
                  <a:gd name="T10" fmla="*/ 66 w 153"/>
                  <a:gd name="T11" fmla="*/ 126 h 245"/>
                  <a:gd name="T12" fmla="*/ 113 w 153"/>
                  <a:gd name="T13" fmla="*/ 53 h 245"/>
                  <a:gd name="T14" fmla="*/ 113 w 153"/>
                  <a:gd name="T15" fmla="*/ 48 h 245"/>
                  <a:gd name="T16" fmla="*/ 119 w 153"/>
                  <a:gd name="T17" fmla="*/ 27 h 245"/>
                  <a:gd name="T18" fmla="*/ 124 w 153"/>
                  <a:gd name="T19" fmla="*/ 19 h 245"/>
                  <a:gd name="T20" fmla="*/ 132 w 153"/>
                  <a:gd name="T21" fmla="*/ 18 h 245"/>
                  <a:gd name="T22" fmla="*/ 152 w 153"/>
                  <a:gd name="T23" fmla="*/ 9 h 245"/>
                  <a:gd name="T24" fmla="*/ 148 w 153"/>
                  <a:gd name="T25" fmla="*/ 21 h 245"/>
                  <a:gd name="T26" fmla="*/ 132 w 153"/>
                  <a:gd name="T27" fmla="*/ 48 h 245"/>
                  <a:gd name="T28" fmla="*/ 108 w 153"/>
                  <a:gd name="T29" fmla="*/ 89 h 245"/>
                  <a:gd name="T30" fmla="*/ 95 w 153"/>
                  <a:gd name="T31" fmla="*/ 121 h 245"/>
                  <a:gd name="T32" fmla="*/ 81 w 153"/>
                  <a:gd name="T33" fmla="*/ 146 h 245"/>
                  <a:gd name="T34" fmla="*/ 47 w 153"/>
                  <a:gd name="T35" fmla="*/ 224 h 245"/>
                  <a:gd name="T36" fmla="*/ 78 w 153"/>
                  <a:gd name="T37" fmla="*/ 151 h 245"/>
                  <a:gd name="T38" fmla="*/ 95 w 153"/>
                  <a:gd name="T39" fmla="*/ 122 h 245"/>
                  <a:gd name="T40" fmla="*/ 109 w 153"/>
                  <a:gd name="T41" fmla="*/ 92 h 245"/>
                  <a:gd name="T42" fmla="*/ 119 w 153"/>
                  <a:gd name="T43" fmla="*/ 79 h 245"/>
                  <a:gd name="T44" fmla="*/ 124 w 153"/>
                  <a:gd name="T45" fmla="*/ 92 h 245"/>
                  <a:gd name="T46" fmla="*/ 136 w 153"/>
                  <a:gd name="T47" fmla="*/ 82 h 245"/>
                  <a:gd name="T48" fmla="*/ 150 w 153"/>
                  <a:gd name="T49" fmla="*/ 91 h 245"/>
                  <a:gd name="T50" fmla="*/ 148 w 153"/>
                  <a:gd name="T51" fmla="*/ 96 h 245"/>
                  <a:gd name="T52" fmla="*/ 107 w 153"/>
                  <a:gd name="T53" fmla="*/ 181 h 245"/>
                  <a:gd name="T54" fmla="*/ 97 w 153"/>
                  <a:gd name="T55" fmla="*/ 212 h 245"/>
                  <a:gd name="T56" fmla="*/ 72 w 153"/>
                  <a:gd name="T57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3" h="245">
                    <a:moveTo>
                      <a:pt x="72" y="245"/>
                    </a:moveTo>
                    <a:cubicBezTo>
                      <a:pt x="50" y="245"/>
                      <a:pt x="27" y="245"/>
                      <a:pt x="4" y="245"/>
                    </a:cubicBezTo>
                    <a:cubicBezTo>
                      <a:pt x="0" y="239"/>
                      <a:pt x="3" y="233"/>
                      <a:pt x="6" y="228"/>
                    </a:cubicBezTo>
                    <a:cubicBezTo>
                      <a:pt x="15" y="211"/>
                      <a:pt x="26" y="195"/>
                      <a:pt x="38" y="179"/>
                    </a:cubicBezTo>
                    <a:cubicBezTo>
                      <a:pt x="45" y="169"/>
                      <a:pt x="57" y="160"/>
                      <a:pt x="56" y="144"/>
                    </a:cubicBezTo>
                    <a:cubicBezTo>
                      <a:pt x="56" y="137"/>
                      <a:pt x="62" y="132"/>
                      <a:pt x="66" y="126"/>
                    </a:cubicBezTo>
                    <a:cubicBezTo>
                      <a:pt x="85" y="104"/>
                      <a:pt x="97" y="78"/>
                      <a:pt x="113" y="53"/>
                    </a:cubicBezTo>
                    <a:cubicBezTo>
                      <a:pt x="114" y="52"/>
                      <a:pt x="113" y="50"/>
                      <a:pt x="113" y="48"/>
                    </a:cubicBezTo>
                    <a:cubicBezTo>
                      <a:pt x="117" y="42"/>
                      <a:pt x="121" y="35"/>
                      <a:pt x="119" y="27"/>
                    </a:cubicBezTo>
                    <a:cubicBezTo>
                      <a:pt x="119" y="24"/>
                      <a:pt x="120" y="20"/>
                      <a:pt x="124" y="19"/>
                    </a:cubicBezTo>
                    <a:cubicBezTo>
                      <a:pt x="127" y="19"/>
                      <a:pt x="129" y="24"/>
                      <a:pt x="132" y="18"/>
                    </a:cubicBezTo>
                    <a:cubicBezTo>
                      <a:pt x="136" y="12"/>
                      <a:pt x="140" y="0"/>
                      <a:pt x="152" y="9"/>
                    </a:cubicBezTo>
                    <a:cubicBezTo>
                      <a:pt x="153" y="14"/>
                      <a:pt x="150" y="18"/>
                      <a:pt x="148" y="21"/>
                    </a:cubicBezTo>
                    <a:cubicBezTo>
                      <a:pt x="142" y="30"/>
                      <a:pt x="137" y="39"/>
                      <a:pt x="132" y="48"/>
                    </a:cubicBezTo>
                    <a:cubicBezTo>
                      <a:pt x="123" y="61"/>
                      <a:pt x="115" y="75"/>
                      <a:pt x="108" y="89"/>
                    </a:cubicBezTo>
                    <a:cubicBezTo>
                      <a:pt x="101" y="98"/>
                      <a:pt x="99" y="110"/>
                      <a:pt x="95" y="121"/>
                    </a:cubicBezTo>
                    <a:cubicBezTo>
                      <a:pt x="90" y="129"/>
                      <a:pt x="86" y="138"/>
                      <a:pt x="81" y="146"/>
                    </a:cubicBezTo>
                    <a:cubicBezTo>
                      <a:pt x="67" y="171"/>
                      <a:pt x="54" y="197"/>
                      <a:pt x="47" y="224"/>
                    </a:cubicBezTo>
                    <a:cubicBezTo>
                      <a:pt x="54" y="198"/>
                      <a:pt x="70" y="176"/>
                      <a:pt x="78" y="151"/>
                    </a:cubicBezTo>
                    <a:cubicBezTo>
                      <a:pt x="85" y="142"/>
                      <a:pt x="89" y="131"/>
                      <a:pt x="95" y="122"/>
                    </a:cubicBezTo>
                    <a:cubicBezTo>
                      <a:pt x="98" y="112"/>
                      <a:pt x="104" y="102"/>
                      <a:pt x="109" y="92"/>
                    </a:cubicBezTo>
                    <a:cubicBezTo>
                      <a:pt x="112" y="87"/>
                      <a:pt x="113" y="81"/>
                      <a:pt x="119" y="79"/>
                    </a:cubicBezTo>
                    <a:cubicBezTo>
                      <a:pt x="127" y="81"/>
                      <a:pt x="127" y="86"/>
                      <a:pt x="124" y="92"/>
                    </a:cubicBezTo>
                    <a:cubicBezTo>
                      <a:pt x="128" y="89"/>
                      <a:pt x="131" y="85"/>
                      <a:pt x="136" y="82"/>
                    </a:cubicBezTo>
                    <a:cubicBezTo>
                      <a:pt x="146" y="76"/>
                      <a:pt x="150" y="78"/>
                      <a:pt x="150" y="91"/>
                    </a:cubicBezTo>
                    <a:cubicBezTo>
                      <a:pt x="150" y="93"/>
                      <a:pt x="149" y="95"/>
                      <a:pt x="148" y="96"/>
                    </a:cubicBezTo>
                    <a:cubicBezTo>
                      <a:pt x="134" y="124"/>
                      <a:pt x="121" y="153"/>
                      <a:pt x="107" y="181"/>
                    </a:cubicBezTo>
                    <a:cubicBezTo>
                      <a:pt x="102" y="191"/>
                      <a:pt x="101" y="202"/>
                      <a:pt x="97" y="212"/>
                    </a:cubicBezTo>
                    <a:cubicBezTo>
                      <a:pt x="91" y="225"/>
                      <a:pt x="84" y="236"/>
                      <a:pt x="72" y="245"/>
                    </a:cubicBezTo>
                    <a:close/>
                  </a:path>
                </a:pathLst>
              </a:custGeom>
              <a:solidFill>
                <a:srgbClr val="F9E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5" name="Freeform 6">
                <a:extLst>
                  <a:ext uri="{FF2B5EF4-FFF2-40B4-BE49-F238E27FC236}">
                    <a16:creationId xmlns:a16="http://schemas.microsoft.com/office/drawing/2014/main" id="{39368C30-F08E-E18D-23EE-DC40CE95A368}"/>
                  </a:ext>
                </a:extLst>
              </p:cNvPr>
              <p:cNvSpPr/>
              <p:nvPr/>
            </p:nvSpPr>
            <p:spPr bwMode="auto">
              <a:xfrm>
                <a:off x="3733" y="3599"/>
                <a:ext cx="358" cy="737"/>
              </a:xfrm>
              <a:custGeom>
                <a:avLst/>
                <a:gdLst>
                  <a:gd name="T0" fmla="*/ 119 w 124"/>
                  <a:gd name="T1" fmla="*/ 256 h 256"/>
                  <a:gd name="T2" fmla="*/ 46 w 124"/>
                  <a:gd name="T3" fmla="*/ 256 h 256"/>
                  <a:gd name="T4" fmla="*/ 42 w 124"/>
                  <a:gd name="T5" fmla="*/ 244 h 256"/>
                  <a:gd name="T6" fmla="*/ 57 w 124"/>
                  <a:gd name="T7" fmla="*/ 229 h 256"/>
                  <a:gd name="T8" fmla="*/ 64 w 124"/>
                  <a:gd name="T9" fmla="*/ 226 h 256"/>
                  <a:gd name="T10" fmla="*/ 59 w 124"/>
                  <a:gd name="T11" fmla="*/ 221 h 256"/>
                  <a:gd name="T12" fmla="*/ 37 w 124"/>
                  <a:gd name="T13" fmla="*/ 194 h 256"/>
                  <a:gd name="T14" fmla="*/ 29 w 124"/>
                  <a:gd name="T15" fmla="*/ 163 h 256"/>
                  <a:gd name="T16" fmla="*/ 38 w 124"/>
                  <a:gd name="T17" fmla="*/ 156 h 256"/>
                  <a:gd name="T18" fmla="*/ 58 w 124"/>
                  <a:gd name="T19" fmla="*/ 139 h 256"/>
                  <a:gd name="T20" fmla="*/ 60 w 124"/>
                  <a:gd name="T21" fmla="*/ 133 h 256"/>
                  <a:gd name="T22" fmla="*/ 53 w 124"/>
                  <a:gd name="T23" fmla="*/ 117 h 256"/>
                  <a:gd name="T24" fmla="*/ 47 w 124"/>
                  <a:gd name="T25" fmla="*/ 112 h 256"/>
                  <a:gd name="T26" fmla="*/ 53 w 124"/>
                  <a:gd name="T27" fmla="*/ 95 h 256"/>
                  <a:gd name="T28" fmla="*/ 42 w 124"/>
                  <a:gd name="T29" fmla="*/ 75 h 256"/>
                  <a:gd name="T30" fmla="*/ 29 w 124"/>
                  <a:gd name="T31" fmla="*/ 86 h 256"/>
                  <a:gd name="T32" fmla="*/ 31 w 124"/>
                  <a:gd name="T33" fmla="*/ 108 h 256"/>
                  <a:gd name="T34" fmla="*/ 13 w 124"/>
                  <a:gd name="T35" fmla="*/ 116 h 256"/>
                  <a:gd name="T36" fmla="*/ 6 w 124"/>
                  <a:gd name="T37" fmla="*/ 104 h 256"/>
                  <a:gd name="T38" fmla="*/ 2 w 124"/>
                  <a:gd name="T39" fmla="*/ 70 h 256"/>
                  <a:gd name="T40" fmla="*/ 0 w 124"/>
                  <a:gd name="T41" fmla="*/ 21 h 256"/>
                  <a:gd name="T42" fmla="*/ 0 w 124"/>
                  <a:gd name="T43" fmla="*/ 20 h 256"/>
                  <a:gd name="T44" fmla="*/ 8 w 124"/>
                  <a:gd name="T45" fmla="*/ 0 h 256"/>
                  <a:gd name="T46" fmla="*/ 18 w 124"/>
                  <a:gd name="T47" fmla="*/ 18 h 256"/>
                  <a:gd name="T48" fmla="*/ 20 w 124"/>
                  <a:gd name="T49" fmla="*/ 35 h 256"/>
                  <a:gd name="T50" fmla="*/ 38 w 124"/>
                  <a:gd name="T51" fmla="*/ 50 h 256"/>
                  <a:gd name="T52" fmla="*/ 67 w 124"/>
                  <a:gd name="T53" fmla="*/ 72 h 256"/>
                  <a:gd name="T54" fmla="*/ 84 w 124"/>
                  <a:gd name="T55" fmla="*/ 105 h 256"/>
                  <a:gd name="T56" fmla="*/ 91 w 124"/>
                  <a:gd name="T57" fmla="*/ 147 h 256"/>
                  <a:gd name="T58" fmla="*/ 95 w 124"/>
                  <a:gd name="T59" fmla="*/ 170 h 256"/>
                  <a:gd name="T60" fmla="*/ 120 w 124"/>
                  <a:gd name="T61" fmla="*/ 234 h 256"/>
                  <a:gd name="T62" fmla="*/ 119 w 124"/>
                  <a:gd name="T63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4" h="256">
                    <a:moveTo>
                      <a:pt x="119" y="256"/>
                    </a:moveTo>
                    <a:cubicBezTo>
                      <a:pt x="95" y="256"/>
                      <a:pt x="70" y="256"/>
                      <a:pt x="46" y="256"/>
                    </a:cubicBezTo>
                    <a:cubicBezTo>
                      <a:pt x="42" y="253"/>
                      <a:pt x="42" y="248"/>
                      <a:pt x="42" y="244"/>
                    </a:cubicBezTo>
                    <a:cubicBezTo>
                      <a:pt x="43" y="234"/>
                      <a:pt x="45" y="227"/>
                      <a:pt x="57" y="229"/>
                    </a:cubicBezTo>
                    <a:cubicBezTo>
                      <a:pt x="60" y="230"/>
                      <a:pt x="63" y="230"/>
                      <a:pt x="64" y="226"/>
                    </a:cubicBezTo>
                    <a:cubicBezTo>
                      <a:pt x="64" y="223"/>
                      <a:pt x="62" y="221"/>
                      <a:pt x="59" y="221"/>
                    </a:cubicBezTo>
                    <a:cubicBezTo>
                      <a:pt x="42" y="220"/>
                      <a:pt x="39" y="207"/>
                      <a:pt x="37" y="194"/>
                    </a:cubicBezTo>
                    <a:cubicBezTo>
                      <a:pt x="35" y="183"/>
                      <a:pt x="34" y="172"/>
                      <a:pt x="29" y="163"/>
                    </a:cubicBezTo>
                    <a:cubicBezTo>
                      <a:pt x="29" y="157"/>
                      <a:pt x="34" y="156"/>
                      <a:pt x="38" y="156"/>
                    </a:cubicBezTo>
                    <a:cubicBezTo>
                      <a:pt x="50" y="156"/>
                      <a:pt x="59" y="153"/>
                      <a:pt x="58" y="139"/>
                    </a:cubicBezTo>
                    <a:cubicBezTo>
                      <a:pt x="57" y="137"/>
                      <a:pt x="59" y="135"/>
                      <a:pt x="60" y="133"/>
                    </a:cubicBezTo>
                    <a:cubicBezTo>
                      <a:pt x="63" y="125"/>
                      <a:pt x="64" y="119"/>
                      <a:pt x="53" y="117"/>
                    </a:cubicBezTo>
                    <a:cubicBezTo>
                      <a:pt x="50" y="117"/>
                      <a:pt x="47" y="115"/>
                      <a:pt x="47" y="112"/>
                    </a:cubicBezTo>
                    <a:cubicBezTo>
                      <a:pt x="48" y="106"/>
                      <a:pt x="51" y="100"/>
                      <a:pt x="53" y="95"/>
                    </a:cubicBezTo>
                    <a:cubicBezTo>
                      <a:pt x="57" y="86"/>
                      <a:pt x="52" y="77"/>
                      <a:pt x="42" y="75"/>
                    </a:cubicBezTo>
                    <a:cubicBezTo>
                      <a:pt x="34" y="73"/>
                      <a:pt x="28" y="77"/>
                      <a:pt x="29" y="86"/>
                    </a:cubicBezTo>
                    <a:cubicBezTo>
                      <a:pt x="29" y="94"/>
                      <a:pt x="32" y="101"/>
                      <a:pt x="31" y="108"/>
                    </a:cubicBezTo>
                    <a:cubicBezTo>
                      <a:pt x="26" y="114"/>
                      <a:pt x="20" y="116"/>
                      <a:pt x="13" y="116"/>
                    </a:cubicBezTo>
                    <a:cubicBezTo>
                      <a:pt x="7" y="114"/>
                      <a:pt x="6" y="109"/>
                      <a:pt x="6" y="104"/>
                    </a:cubicBezTo>
                    <a:cubicBezTo>
                      <a:pt x="6" y="92"/>
                      <a:pt x="4" y="81"/>
                      <a:pt x="2" y="70"/>
                    </a:cubicBezTo>
                    <a:cubicBezTo>
                      <a:pt x="5" y="54"/>
                      <a:pt x="0" y="38"/>
                      <a:pt x="0" y="21"/>
                    </a:cubicBezTo>
                    <a:cubicBezTo>
                      <a:pt x="0" y="19"/>
                      <a:pt x="0" y="22"/>
                      <a:pt x="0" y="20"/>
                    </a:cubicBezTo>
                    <a:cubicBezTo>
                      <a:pt x="1" y="12"/>
                      <a:pt x="0" y="1"/>
                      <a:pt x="8" y="0"/>
                    </a:cubicBezTo>
                    <a:cubicBezTo>
                      <a:pt x="18" y="0"/>
                      <a:pt x="15" y="12"/>
                      <a:pt x="18" y="18"/>
                    </a:cubicBezTo>
                    <a:cubicBezTo>
                      <a:pt x="18" y="24"/>
                      <a:pt x="20" y="30"/>
                      <a:pt x="20" y="35"/>
                    </a:cubicBezTo>
                    <a:cubicBezTo>
                      <a:pt x="22" y="46"/>
                      <a:pt x="24" y="52"/>
                      <a:pt x="38" y="50"/>
                    </a:cubicBezTo>
                    <a:cubicBezTo>
                      <a:pt x="53" y="48"/>
                      <a:pt x="61" y="59"/>
                      <a:pt x="67" y="72"/>
                    </a:cubicBezTo>
                    <a:cubicBezTo>
                      <a:pt x="73" y="83"/>
                      <a:pt x="75" y="96"/>
                      <a:pt x="84" y="105"/>
                    </a:cubicBezTo>
                    <a:cubicBezTo>
                      <a:pt x="89" y="119"/>
                      <a:pt x="92" y="133"/>
                      <a:pt x="91" y="147"/>
                    </a:cubicBezTo>
                    <a:cubicBezTo>
                      <a:pt x="90" y="155"/>
                      <a:pt x="93" y="162"/>
                      <a:pt x="95" y="170"/>
                    </a:cubicBezTo>
                    <a:cubicBezTo>
                      <a:pt x="100" y="193"/>
                      <a:pt x="116" y="211"/>
                      <a:pt x="120" y="234"/>
                    </a:cubicBezTo>
                    <a:cubicBezTo>
                      <a:pt x="122" y="241"/>
                      <a:pt x="124" y="249"/>
                      <a:pt x="119" y="256"/>
                    </a:cubicBezTo>
                    <a:close/>
                  </a:path>
                </a:pathLst>
              </a:custGeom>
              <a:solidFill>
                <a:srgbClr val="FB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6" name="Freeform 7">
                <a:extLst>
                  <a:ext uri="{FF2B5EF4-FFF2-40B4-BE49-F238E27FC236}">
                    <a16:creationId xmlns:a16="http://schemas.microsoft.com/office/drawing/2014/main" id="{89ABAC11-8F34-FF5B-E78A-B7C3A8FB382A}"/>
                  </a:ext>
                </a:extLst>
              </p:cNvPr>
              <p:cNvSpPr/>
              <p:nvPr/>
            </p:nvSpPr>
            <p:spPr bwMode="auto">
              <a:xfrm>
                <a:off x="3195" y="3806"/>
                <a:ext cx="521" cy="530"/>
              </a:xfrm>
              <a:custGeom>
                <a:avLst/>
                <a:gdLst>
                  <a:gd name="T0" fmla="*/ 0 w 181"/>
                  <a:gd name="T1" fmla="*/ 184 h 184"/>
                  <a:gd name="T2" fmla="*/ 2 w 181"/>
                  <a:gd name="T3" fmla="*/ 178 h 184"/>
                  <a:gd name="T4" fmla="*/ 30 w 181"/>
                  <a:gd name="T5" fmla="*/ 123 h 184"/>
                  <a:gd name="T6" fmla="*/ 47 w 181"/>
                  <a:gd name="T7" fmla="*/ 87 h 184"/>
                  <a:gd name="T8" fmla="*/ 74 w 181"/>
                  <a:gd name="T9" fmla="*/ 33 h 184"/>
                  <a:gd name="T10" fmla="*/ 76 w 181"/>
                  <a:gd name="T11" fmla="*/ 51 h 184"/>
                  <a:gd name="T12" fmla="*/ 74 w 181"/>
                  <a:gd name="T13" fmla="*/ 73 h 184"/>
                  <a:gd name="T14" fmla="*/ 73 w 181"/>
                  <a:gd name="T15" fmla="*/ 105 h 184"/>
                  <a:gd name="T16" fmla="*/ 90 w 181"/>
                  <a:gd name="T17" fmla="*/ 104 h 184"/>
                  <a:gd name="T18" fmla="*/ 92 w 181"/>
                  <a:gd name="T19" fmla="*/ 96 h 184"/>
                  <a:gd name="T20" fmla="*/ 102 w 181"/>
                  <a:gd name="T21" fmla="*/ 63 h 184"/>
                  <a:gd name="T22" fmla="*/ 115 w 181"/>
                  <a:gd name="T23" fmla="*/ 39 h 184"/>
                  <a:gd name="T24" fmla="*/ 119 w 181"/>
                  <a:gd name="T25" fmla="*/ 42 h 184"/>
                  <a:gd name="T26" fmla="*/ 137 w 181"/>
                  <a:gd name="T27" fmla="*/ 50 h 184"/>
                  <a:gd name="T28" fmla="*/ 157 w 181"/>
                  <a:gd name="T29" fmla="*/ 32 h 184"/>
                  <a:gd name="T30" fmla="*/ 166 w 181"/>
                  <a:gd name="T31" fmla="*/ 2 h 184"/>
                  <a:gd name="T32" fmla="*/ 171 w 181"/>
                  <a:gd name="T33" fmla="*/ 0 h 184"/>
                  <a:gd name="T34" fmla="*/ 177 w 181"/>
                  <a:gd name="T35" fmla="*/ 21 h 184"/>
                  <a:gd name="T36" fmla="*/ 162 w 181"/>
                  <a:gd name="T37" fmla="*/ 70 h 184"/>
                  <a:gd name="T38" fmla="*/ 163 w 181"/>
                  <a:gd name="T39" fmla="*/ 97 h 184"/>
                  <a:gd name="T40" fmla="*/ 160 w 181"/>
                  <a:gd name="T41" fmla="*/ 116 h 184"/>
                  <a:gd name="T42" fmla="*/ 132 w 181"/>
                  <a:gd name="T43" fmla="*/ 136 h 184"/>
                  <a:gd name="T44" fmla="*/ 116 w 181"/>
                  <a:gd name="T45" fmla="*/ 145 h 184"/>
                  <a:gd name="T46" fmla="*/ 112 w 181"/>
                  <a:gd name="T47" fmla="*/ 126 h 184"/>
                  <a:gd name="T48" fmla="*/ 114 w 181"/>
                  <a:gd name="T49" fmla="*/ 110 h 184"/>
                  <a:gd name="T50" fmla="*/ 107 w 181"/>
                  <a:gd name="T51" fmla="*/ 119 h 184"/>
                  <a:gd name="T52" fmla="*/ 87 w 181"/>
                  <a:gd name="T53" fmla="*/ 143 h 184"/>
                  <a:gd name="T54" fmla="*/ 77 w 181"/>
                  <a:gd name="T55" fmla="*/ 154 h 184"/>
                  <a:gd name="T56" fmla="*/ 55 w 181"/>
                  <a:gd name="T57" fmla="*/ 158 h 184"/>
                  <a:gd name="T58" fmla="*/ 45 w 181"/>
                  <a:gd name="T59" fmla="*/ 161 h 184"/>
                  <a:gd name="T60" fmla="*/ 40 w 181"/>
                  <a:gd name="T61" fmla="*/ 184 h 184"/>
                  <a:gd name="T62" fmla="*/ 0 w 181"/>
                  <a:gd name="T63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1" h="184">
                    <a:moveTo>
                      <a:pt x="0" y="184"/>
                    </a:moveTo>
                    <a:cubicBezTo>
                      <a:pt x="1" y="182"/>
                      <a:pt x="0" y="179"/>
                      <a:pt x="2" y="178"/>
                    </a:cubicBezTo>
                    <a:cubicBezTo>
                      <a:pt x="20" y="164"/>
                      <a:pt x="25" y="144"/>
                      <a:pt x="30" y="123"/>
                    </a:cubicBezTo>
                    <a:cubicBezTo>
                      <a:pt x="33" y="110"/>
                      <a:pt x="42" y="99"/>
                      <a:pt x="47" y="87"/>
                    </a:cubicBezTo>
                    <a:cubicBezTo>
                      <a:pt x="55" y="68"/>
                      <a:pt x="65" y="51"/>
                      <a:pt x="74" y="33"/>
                    </a:cubicBezTo>
                    <a:cubicBezTo>
                      <a:pt x="79" y="38"/>
                      <a:pt x="77" y="45"/>
                      <a:pt x="76" y="51"/>
                    </a:cubicBezTo>
                    <a:cubicBezTo>
                      <a:pt x="74" y="58"/>
                      <a:pt x="75" y="66"/>
                      <a:pt x="74" y="73"/>
                    </a:cubicBezTo>
                    <a:cubicBezTo>
                      <a:pt x="71" y="83"/>
                      <a:pt x="71" y="94"/>
                      <a:pt x="73" y="105"/>
                    </a:cubicBezTo>
                    <a:cubicBezTo>
                      <a:pt x="81" y="115"/>
                      <a:pt x="84" y="115"/>
                      <a:pt x="90" y="104"/>
                    </a:cubicBezTo>
                    <a:cubicBezTo>
                      <a:pt x="91" y="101"/>
                      <a:pt x="91" y="99"/>
                      <a:pt x="92" y="96"/>
                    </a:cubicBezTo>
                    <a:cubicBezTo>
                      <a:pt x="95" y="85"/>
                      <a:pt x="99" y="75"/>
                      <a:pt x="102" y="63"/>
                    </a:cubicBezTo>
                    <a:cubicBezTo>
                      <a:pt x="106" y="55"/>
                      <a:pt x="106" y="45"/>
                      <a:pt x="115" y="39"/>
                    </a:cubicBezTo>
                    <a:cubicBezTo>
                      <a:pt x="117" y="39"/>
                      <a:pt x="118" y="40"/>
                      <a:pt x="119" y="42"/>
                    </a:cubicBezTo>
                    <a:cubicBezTo>
                      <a:pt x="123" y="49"/>
                      <a:pt x="129" y="53"/>
                      <a:pt x="137" y="50"/>
                    </a:cubicBezTo>
                    <a:cubicBezTo>
                      <a:pt x="146" y="47"/>
                      <a:pt x="155" y="44"/>
                      <a:pt x="157" y="32"/>
                    </a:cubicBezTo>
                    <a:cubicBezTo>
                      <a:pt x="158" y="22"/>
                      <a:pt x="159" y="11"/>
                      <a:pt x="166" y="2"/>
                    </a:cubicBezTo>
                    <a:cubicBezTo>
                      <a:pt x="167" y="1"/>
                      <a:pt x="169" y="0"/>
                      <a:pt x="171" y="0"/>
                    </a:cubicBezTo>
                    <a:cubicBezTo>
                      <a:pt x="181" y="5"/>
                      <a:pt x="179" y="13"/>
                      <a:pt x="177" y="21"/>
                    </a:cubicBezTo>
                    <a:cubicBezTo>
                      <a:pt x="164" y="35"/>
                      <a:pt x="164" y="53"/>
                      <a:pt x="162" y="70"/>
                    </a:cubicBezTo>
                    <a:cubicBezTo>
                      <a:pt x="161" y="79"/>
                      <a:pt x="162" y="88"/>
                      <a:pt x="163" y="97"/>
                    </a:cubicBezTo>
                    <a:cubicBezTo>
                      <a:pt x="163" y="104"/>
                      <a:pt x="164" y="110"/>
                      <a:pt x="160" y="116"/>
                    </a:cubicBezTo>
                    <a:cubicBezTo>
                      <a:pt x="148" y="119"/>
                      <a:pt x="140" y="128"/>
                      <a:pt x="132" y="136"/>
                    </a:cubicBezTo>
                    <a:cubicBezTo>
                      <a:pt x="128" y="141"/>
                      <a:pt x="123" y="148"/>
                      <a:pt x="116" y="145"/>
                    </a:cubicBezTo>
                    <a:cubicBezTo>
                      <a:pt x="108" y="142"/>
                      <a:pt x="112" y="133"/>
                      <a:pt x="112" y="126"/>
                    </a:cubicBezTo>
                    <a:cubicBezTo>
                      <a:pt x="112" y="121"/>
                      <a:pt x="115" y="116"/>
                      <a:pt x="114" y="110"/>
                    </a:cubicBezTo>
                    <a:cubicBezTo>
                      <a:pt x="109" y="111"/>
                      <a:pt x="108" y="115"/>
                      <a:pt x="107" y="119"/>
                    </a:cubicBezTo>
                    <a:cubicBezTo>
                      <a:pt x="104" y="130"/>
                      <a:pt x="98" y="139"/>
                      <a:pt x="87" y="143"/>
                    </a:cubicBezTo>
                    <a:cubicBezTo>
                      <a:pt x="81" y="145"/>
                      <a:pt x="80" y="150"/>
                      <a:pt x="77" y="154"/>
                    </a:cubicBezTo>
                    <a:cubicBezTo>
                      <a:pt x="70" y="167"/>
                      <a:pt x="65" y="168"/>
                      <a:pt x="55" y="158"/>
                    </a:cubicBezTo>
                    <a:cubicBezTo>
                      <a:pt x="49" y="153"/>
                      <a:pt x="48" y="156"/>
                      <a:pt x="45" y="161"/>
                    </a:cubicBezTo>
                    <a:cubicBezTo>
                      <a:pt x="40" y="168"/>
                      <a:pt x="44" y="177"/>
                      <a:pt x="40" y="184"/>
                    </a:cubicBezTo>
                    <a:cubicBezTo>
                      <a:pt x="26" y="184"/>
                      <a:pt x="13" y="184"/>
                      <a:pt x="0" y="184"/>
                    </a:cubicBezTo>
                    <a:close/>
                  </a:path>
                </a:pathLst>
              </a:custGeom>
              <a:solidFill>
                <a:srgbClr val="FBEA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7" name="Freeform 8">
                <a:extLst>
                  <a:ext uri="{FF2B5EF4-FFF2-40B4-BE49-F238E27FC236}">
                    <a16:creationId xmlns:a16="http://schemas.microsoft.com/office/drawing/2014/main" id="{981B1813-F56D-6009-6640-BD8C422ACB59}"/>
                  </a:ext>
                </a:extLst>
              </p:cNvPr>
              <p:cNvSpPr/>
              <p:nvPr/>
            </p:nvSpPr>
            <p:spPr bwMode="auto">
              <a:xfrm>
                <a:off x="3987" y="3625"/>
                <a:ext cx="467" cy="711"/>
              </a:xfrm>
              <a:custGeom>
                <a:avLst/>
                <a:gdLst>
                  <a:gd name="T0" fmla="*/ 159 w 162"/>
                  <a:gd name="T1" fmla="*/ 247 h 247"/>
                  <a:gd name="T2" fmla="*/ 146 w 162"/>
                  <a:gd name="T3" fmla="*/ 247 h 247"/>
                  <a:gd name="T4" fmla="*/ 121 w 162"/>
                  <a:gd name="T5" fmla="*/ 227 h 247"/>
                  <a:gd name="T6" fmla="*/ 113 w 162"/>
                  <a:gd name="T7" fmla="*/ 223 h 247"/>
                  <a:gd name="T8" fmla="*/ 89 w 162"/>
                  <a:gd name="T9" fmla="*/ 223 h 247"/>
                  <a:gd name="T10" fmla="*/ 78 w 162"/>
                  <a:gd name="T11" fmla="*/ 202 h 247"/>
                  <a:gd name="T12" fmla="*/ 50 w 162"/>
                  <a:gd name="T13" fmla="*/ 137 h 247"/>
                  <a:gd name="T14" fmla="*/ 24 w 162"/>
                  <a:gd name="T15" fmla="*/ 77 h 247"/>
                  <a:gd name="T16" fmla="*/ 22 w 162"/>
                  <a:gd name="T17" fmla="*/ 70 h 247"/>
                  <a:gd name="T18" fmla="*/ 13 w 162"/>
                  <a:gd name="T19" fmla="*/ 45 h 247"/>
                  <a:gd name="T20" fmla="*/ 0 w 162"/>
                  <a:gd name="T21" fmla="*/ 9 h 247"/>
                  <a:gd name="T22" fmla="*/ 1 w 162"/>
                  <a:gd name="T23" fmla="*/ 1 h 247"/>
                  <a:gd name="T24" fmla="*/ 7 w 162"/>
                  <a:gd name="T25" fmla="*/ 0 h 247"/>
                  <a:gd name="T26" fmla="*/ 40 w 162"/>
                  <a:gd name="T27" fmla="*/ 54 h 247"/>
                  <a:gd name="T28" fmla="*/ 68 w 162"/>
                  <a:gd name="T29" fmla="*/ 112 h 247"/>
                  <a:gd name="T30" fmla="*/ 93 w 162"/>
                  <a:gd name="T31" fmla="*/ 122 h 247"/>
                  <a:gd name="T32" fmla="*/ 100 w 162"/>
                  <a:gd name="T33" fmla="*/ 126 h 247"/>
                  <a:gd name="T34" fmla="*/ 158 w 162"/>
                  <a:gd name="T35" fmla="*/ 235 h 247"/>
                  <a:gd name="T36" fmla="*/ 159 w 162"/>
                  <a:gd name="T37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2" h="246">
                    <a:moveTo>
                      <a:pt x="159" y="247"/>
                    </a:moveTo>
                    <a:cubicBezTo>
                      <a:pt x="154" y="247"/>
                      <a:pt x="150" y="247"/>
                      <a:pt x="146" y="247"/>
                    </a:cubicBezTo>
                    <a:cubicBezTo>
                      <a:pt x="145" y="231"/>
                      <a:pt x="131" y="231"/>
                      <a:pt x="121" y="227"/>
                    </a:cubicBezTo>
                    <a:cubicBezTo>
                      <a:pt x="119" y="225"/>
                      <a:pt x="116" y="224"/>
                      <a:pt x="113" y="223"/>
                    </a:cubicBezTo>
                    <a:cubicBezTo>
                      <a:pt x="105" y="219"/>
                      <a:pt x="97" y="227"/>
                      <a:pt x="89" y="223"/>
                    </a:cubicBezTo>
                    <a:cubicBezTo>
                      <a:pt x="80" y="219"/>
                      <a:pt x="81" y="210"/>
                      <a:pt x="78" y="202"/>
                    </a:cubicBezTo>
                    <a:cubicBezTo>
                      <a:pt x="71" y="180"/>
                      <a:pt x="61" y="158"/>
                      <a:pt x="50" y="137"/>
                    </a:cubicBezTo>
                    <a:cubicBezTo>
                      <a:pt x="40" y="117"/>
                      <a:pt x="36" y="96"/>
                      <a:pt x="24" y="77"/>
                    </a:cubicBezTo>
                    <a:cubicBezTo>
                      <a:pt x="23" y="75"/>
                      <a:pt x="22" y="73"/>
                      <a:pt x="22" y="70"/>
                    </a:cubicBezTo>
                    <a:cubicBezTo>
                      <a:pt x="21" y="61"/>
                      <a:pt x="16" y="53"/>
                      <a:pt x="13" y="45"/>
                    </a:cubicBezTo>
                    <a:cubicBezTo>
                      <a:pt x="8" y="33"/>
                      <a:pt x="2" y="22"/>
                      <a:pt x="0" y="9"/>
                    </a:cubicBezTo>
                    <a:cubicBezTo>
                      <a:pt x="0" y="6"/>
                      <a:pt x="0" y="4"/>
                      <a:pt x="1" y="1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23" y="15"/>
                      <a:pt x="31" y="35"/>
                      <a:pt x="40" y="54"/>
                    </a:cubicBezTo>
                    <a:cubicBezTo>
                      <a:pt x="49" y="74"/>
                      <a:pt x="60" y="92"/>
                      <a:pt x="68" y="112"/>
                    </a:cubicBezTo>
                    <a:cubicBezTo>
                      <a:pt x="72" y="125"/>
                      <a:pt x="84" y="121"/>
                      <a:pt x="93" y="122"/>
                    </a:cubicBezTo>
                    <a:cubicBezTo>
                      <a:pt x="96" y="123"/>
                      <a:pt x="98" y="124"/>
                      <a:pt x="100" y="126"/>
                    </a:cubicBezTo>
                    <a:cubicBezTo>
                      <a:pt x="121" y="161"/>
                      <a:pt x="139" y="199"/>
                      <a:pt x="158" y="235"/>
                    </a:cubicBezTo>
                    <a:cubicBezTo>
                      <a:pt x="159" y="239"/>
                      <a:pt x="162" y="243"/>
                      <a:pt x="159" y="247"/>
                    </a:cubicBezTo>
                    <a:close/>
                  </a:path>
                </a:pathLst>
              </a:custGeom>
              <a:solidFill>
                <a:srgbClr val="FDFB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8" name="Freeform 9">
                <a:extLst>
                  <a:ext uri="{FF2B5EF4-FFF2-40B4-BE49-F238E27FC236}">
                    <a16:creationId xmlns:a16="http://schemas.microsoft.com/office/drawing/2014/main" id="{231BD9DC-5160-F9D1-F63E-605FF570E737}"/>
                  </a:ext>
                </a:extLst>
              </p:cNvPr>
              <p:cNvSpPr/>
              <p:nvPr/>
            </p:nvSpPr>
            <p:spPr bwMode="auto">
              <a:xfrm>
                <a:off x="4140" y="3622"/>
                <a:ext cx="504" cy="714"/>
              </a:xfrm>
              <a:custGeom>
                <a:avLst/>
                <a:gdLst>
                  <a:gd name="T0" fmla="*/ 171 w 175"/>
                  <a:gd name="T1" fmla="*/ 248 h 248"/>
                  <a:gd name="T2" fmla="*/ 111 w 175"/>
                  <a:gd name="T3" fmla="*/ 248 h 248"/>
                  <a:gd name="T4" fmla="*/ 77 w 175"/>
                  <a:gd name="T5" fmla="*/ 182 h 248"/>
                  <a:gd name="T6" fmla="*/ 57 w 175"/>
                  <a:gd name="T7" fmla="*/ 146 h 248"/>
                  <a:gd name="T8" fmla="*/ 53 w 175"/>
                  <a:gd name="T9" fmla="*/ 136 h 248"/>
                  <a:gd name="T10" fmla="*/ 70 w 175"/>
                  <a:gd name="T11" fmla="*/ 143 h 248"/>
                  <a:gd name="T12" fmla="*/ 93 w 175"/>
                  <a:gd name="T13" fmla="*/ 174 h 248"/>
                  <a:gd name="T14" fmla="*/ 100 w 175"/>
                  <a:gd name="T15" fmla="*/ 179 h 248"/>
                  <a:gd name="T16" fmla="*/ 100 w 175"/>
                  <a:gd name="T17" fmla="*/ 169 h 248"/>
                  <a:gd name="T18" fmla="*/ 59 w 175"/>
                  <a:gd name="T19" fmla="*/ 100 h 248"/>
                  <a:gd name="T20" fmla="*/ 45 w 175"/>
                  <a:gd name="T21" fmla="*/ 77 h 248"/>
                  <a:gd name="T22" fmla="*/ 41 w 175"/>
                  <a:gd name="T23" fmla="*/ 71 h 248"/>
                  <a:gd name="T24" fmla="*/ 29 w 175"/>
                  <a:gd name="T25" fmla="*/ 48 h 248"/>
                  <a:gd name="T26" fmla="*/ 27 w 175"/>
                  <a:gd name="T27" fmla="*/ 45 h 248"/>
                  <a:gd name="T28" fmla="*/ 14 w 175"/>
                  <a:gd name="T29" fmla="*/ 22 h 248"/>
                  <a:gd name="T30" fmla="*/ 9 w 175"/>
                  <a:gd name="T31" fmla="*/ 1 h 248"/>
                  <a:gd name="T32" fmla="*/ 17 w 175"/>
                  <a:gd name="T33" fmla="*/ 3 h 248"/>
                  <a:gd name="T34" fmla="*/ 43 w 175"/>
                  <a:gd name="T35" fmla="*/ 33 h 248"/>
                  <a:gd name="T36" fmla="*/ 71 w 175"/>
                  <a:gd name="T37" fmla="*/ 83 h 248"/>
                  <a:gd name="T38" fmla="*/ 119 w 175"/>
                  <a:gd name="T39" fmla="*/ 153 h 248"/>
                  <a:gd name="T40" fmla="*/ 169 w 175"/>
                  <a:gd name="T41" fmla="*/ 235 h 248"/>
                  <a:gd name="T42" fmla="*/ 171 w 175"/>
                  <a:gd name="T43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5" h="248">
                    <a:moveTo>
                      <a:pt x="171" y="248"/>
                    </a:moveTo>
                    <a:cubicBezTo>
                      <a:pt x="151" y="248"/>
                      <a:pt x="131" y="248"/>
                      <a:pt x="111" y="248"/>
                    </a:cubicBezTo>
                    <a:cubicBezTo>
                      <a:pt x="98" y="226"/>
                      <a:pt x="88" y="204"/>
                      <a:pt x="77" y="182"/>
                    </a:cubicBezTo>
                    <a:cubicBezTo>
                      <a:pt x="70" y="170"/>
                      <a:pt x="65" y="157"/>
                      <a:pt x="57" y="146"/>
                    </a:cubicBezTo>
                    <a:cubicBezTo>
                      <a:pt x="55" y="143"/>
                      <a:pt x="53" y="140"/>
                      <a:pt x="53" y="136"/>
                    </a:cubicBezTo>
                    <a:cubicBezTo>
                      <a:pt x="61" y="131"/>
                      <a:pt x="67" y="137"/>
                      <a:pt x="70" y="143"/>
                    </a:cubicBezTo>
                    <a:cubicBezTo>
                      <a:pt x="76" y="154"/>
                      <a:pt x="87" y="162"/>
                      <a:pt x="93" y="174"/>
                    </a:cubicBezTo>
                    <a:cubicBezTo>
                      <a:pt x="94" y="177"/>
                      <a:pt x="96" y="181"/>
                      <a:pt x="100" y="179"/>
                    </a:cubicBezTo>
                    <a:cubicBezTo>
                      <a:pt x="105" y="177"/>
                      <a:pt x="102" y="172"/>
                      <a:pt x="100" y="169"/>
                    </a:cubicBezTo>
                    <a:cubicBezTo>
                      <a:pt x="86" y="147"/>
                      <a:pt x="74" y="123"/>
                      <a:pt x="59" y="100"/>
                    </a:cubicBezTo>
                    <a:cubicBezTo>
                      <a:pt x="54" y="93"/>
                      <a:pt x="51" y="84"/>
                      <a:pt x="45" y="77"/>
                    </a:cubicBezTo>
                    <a:cubicBezTo>
                      <a:pt x="43" y="75"/>
                      <a:pt x="42" y="73"/>
                      <a:pt x="41" y="71"/>
                    </a:cubicBezTo>
                    <a:cubicBezTo>
                      <a:pt x="38" y="63"/>
                      <a:pt x="34" y="55"/>
                      <a:pt x="29" y="48"/>
                    </a:cubicBezTo>
                    <a:cubicBezTo>
                      <a:pt x="28" y="47"/>
                      <a:pt x="28" y="46"/>
                      <a:pt x="27" y="45"/>
                    </a:cubicBezTo>
                    <a:cubicBezTo>
                      <a:pt x="25" y="36"/>
                      <a:pt x="19" y="29"/>
                      <a:pt x="14" y="22"/>
                    </a:cubicBezTo>
                    <a:cubicBezTo>
                      <a:pt x="12" y="15"/>
                      <a:pt x="0" y="11"/>
                      <a:pt x="9" y="1"/>
                    </a:cubicBezTo>
                    <a:cubicBezTo>
                      <a:pt x="12" y="0"/>
                      <a:pt x="15" y="1"/>
                      <a:pt x="17" y="3"/>
                    </a:cubicBezTo>
                    <a:cubicBezTo>
                      <a:pt x="25" y="14"/>
                      <a:pt x="36" y="22"/>
                      <a:pt x="43" y="33"/>
                    </a:cubicBezTo>
                    <a:cubicBezTo>
                      <a:pt x="48" y="52"/>
                      <a:pt x="61" y="67"/>
                      <a:pt x="71" y="83"/>
                    </a:cubicBezTo>
                    <a:cubicBezTo>
                      <a:pt x="87" y="106"/>
                      <a:pt x="103" y="129"/>
                      <a:pt x="119" y="153"/>
                    </a:cubicBezTo>
                    <a:cubicBezTo>
                      <a:pt x="138" y="179"/>
                      <a:pt x="155" y="206"/>
                      <a:pt x="169" y="235"/>
                    </a:cubicBezTo>
                    <a:cubicBezTo>
                      <a:pt x="171" y="239"/>
                      <a:pt x="175" y="243"/>
                      <a:pt x="171" y="248"/>
                    </a:cubicBezTo>
                    <a:close/>
                  </a:path>
                </a:pathLst>
              </a:custGeom>
              <a:solidFill>
                <a:srgbClr val="FD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9" name="Freeform 10">
                <a:extLst>
                  <a:ext uri="{FF2B5EF4-FFF2-40B4-BE49-F238E27FC236}">
                    <a16:creationId xmlns:a16="http://schemas.microsoft.com/office/drawing/2014/main" id="{98BA669F-534F-FCF3-2C6C-3BE580DF7D32}"/>
                  </a:ext>
                </a:extLst>
              </p:cNvPr>
              <p:cNvSpPr/>
              <p:nvPr/>
            </p:nvSpPr>
            <p:spPr bwMode="auto">
              <a:xfrm>
                <a:off x="2777" y="3769"/>
                <a:ext cx="559" cy="567"/>
              </a:xfrm>
              <a:custGeom>
                <a:avLst/>
                <a:gdLst>
                  <a:gd name="T0" fmla="*/ 187 w 194"/>
                  <a:gd name="T1" fmla="*/ 1 h 197"/>
                  <a:gd name="T2" fmla="*/ 189 w 194"/>
                  <a:gd name="T3" fmla="*/ 8 h 197"/>
                  <a:gd name="T4" fmla="*/ 162 w 194"/>
                  <a:gd name="T5" fmla="*/ 51 h 197"/>
                  <a:gd name="T6" fmla="*/ 140 w 194"/>
                  <a:gd name="T7" fmla="*/ 83 h 197"/>
                  <a:gd name="T8" fmla="*/ 132 w 194"/>
                  <a:gd name="T9" fmla="*/ 105 h 197"/>
                  <a:gd name="T10" fmla="*/ 132 w 194"/>
                  <a:gd name="T11" fmla="*/ 110 h 197"/>
                  <a:gd name="T12" fmla="*/ 111 w 194"/>
                  <a:gd name="T13" fmla="*/ 138 h 197"/>
                  <a:gd name="T14" fmla="*/ 77 w 194"/>
                  <a:gd name="T15" fmla="*/ 197 h 197"/>
                  <a:gd name="T16" fmla="*/ 2 w 194"/>
                  <a:gd name="T17" fmla="*/ 197 h 197"/>
                  <a:gd name="T18" fmla="*/ 2 w 194"/>
                  <a:gd name="T19" fmla="*/ 190 h 197"/>
                  <a:gd name="T20" fmla="*/ 13 w 194"/>
                  <a:gd name="T21" fmla="*/ 172 h 197"/>
                  <a:gd name="T22" fmla="*/ 26 w 194"/>
                  <a:gd name="T23" fmla="*/ 157 h 197"/>
                  <a:gd name="T24" fmla="*/ 47 w 194"/>
                  <a:gd name="T25" fmla="*/ 126 h 197"/>
                  <a:gd name="T26" fmla="*/ 54 w 194"/>
                  <a:gd name="T27" fmla="*/ 117 h 197"/>
                  <a:gd name="T28" fmla="*/ 76 w 194"/>
                  <a:gd name="T29" fmla="*/ 95 h 197"/>
                  <a:gd name="T30" fmla="*/ 82 w 194"/>
                  <a:gd name="T31" fmla="*/ 122 h 197"/>
                  <a:gd name="T32" fmla="*/ 83 w 194"/>
                  <a:gd name="T33" fmla="*/ 135 h 197"/>
                  <a:gd name="T34" fmla="*/ 96 w 194"/>
                  <a:gd name="T35" fmla="*/ 119 h 197"/>
                  <a:gd name="T36" fmla="*/ 171 w 194"/>
                  <a:gd name="T37" fmla="*/ 14 h 197"/>
                  <a:gd name="T38" fmla="*/ 183 w 194"/>
                  <a:gd name="T39" fmla="*/ 1 h 197"/>
                  <a:gd name="T40" fmla="*/ 187 w 194"/>
                  <a:gd name="T41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4" h="197">
                    <a:moveTo>
                      <a:pt x="187" y="1"/>
                    </a:moveTo>
                    <a:cubicBezTo>
                      <a:pt x="194" y="2"/>
                      <a:pt x="190" y="6"/>
                      <a:pt x="189" y="8"/>
                    </a:cubicBezTo>
                    <a:cubicBezTo>
                      <a:pt x="180" y="23"/>
                      <a:pt x="171" y="37"/>
                      <a:pt x="162" y="51"/>
                    </a:cubicBezTo>
                    <a:cubicBezTo>
                      <a:pt x="155" y="62"/>
                      <a:pt x="149" y="74"/>
                      <a:pt x="140" y="83"/>
                    </a:cubicBezTo>
                    <a:cubicBezTo>
                      <a:pt x="133" y="89"/>
                      <a:pt x="129" y="96"/>
                      <a:pt x="132" y="105"/>
                    </a:cubicBezTo>
                    <a:cubicBezTo>
                      <a:pt x="133" y="107"/>
                      <a:pt x="132" y="110"/>
                      <a:pt x="132" y="110"/>
                    </a:cubicBezTo>
                    <a:cubicBezTo>
                      <a:pt x="118" y="114"/>
                      <a:pt x="119" y="129"/>
                      <a:pt x="111" y="138"/>
                    </a:cubicBezTo>
                    <a:cubicBezTo>
                      <a:pt x="95" y="154"/>
                      <a:pt x="82" y="173"/>
                      <a:pt x="77" y="197"/>
                    </a:cubicBezTo>
                    <a:cubicBezTo>
                      <a:pt x="52" y="197"/>
                      <a:pt x="27" y="197"/>
                      <a:pt x="2" y="197"/>
                    </a:cubicBezTo>
                    <a:cubicBezTo>
                      <a:pt x="0" y="195"/>
                      <a:pt x="1" y="192"/>
                      <a:pt x="2" y="190"/>
                    </a:cubicBezTo>
                    <a:cubicBezTo>
                      <a:pt x="6" y="184"/>
                      <a:pt x="11" y="179"/>
                      <a:pt x="13" y="172"/>
                    </a:cubicBezTo>
                    <a:cubicBezTo>
                      <a:pt x="14" y="165"/>
                      <a:pt x="22" y="162"/>
                      <a:pt x="26" y="157"/>
                    </a:cubicBezTo>
                    <a:cubicBezTo>
                      <a:pt x="33" y="146"/>
                      <a:pt x="39" y="136"/>
                      <a:pt x="47" y="126"/>
                    </a:cubicBezTo>
                    <a:cubicBezTo>
                      <a:pt x="50" y="123"/>
                      <a:pt x="53" y="120"/>
                      <a:pt x="54" y="117"/>
                    </a:cubicBezTo>
                    <a:cubicBezTo>
                      <a:pt x="62" y="109"/>
                      <a:pt x="65" y="99"/>
                      <a:pt x="76" y="95"/>
                    </a:cubicBezTo>
                    <a:cubicBezTo>
                      <a:pt x="87" y="101"/>
                      <a:pt x="81" y="112"/>
                      <a:pt x="82" y="122"/>
                    </a:cubicBezTo>
                    <a:cubicBezTo>
                      <a:pt x="83" y="126"/>
                      <a:pt x="80" y="130"/>
                      <a:pt x="83" y="135"/>
                    </a:cubicBezTo>
                    <a:cubicBezTo>
                      <a:pt x="88" y="131"/>
                      <a:pt x="91" y="124"/>
                      <a:pt x="96" y="119"/>
                    </a:cubicBezTo>
                    <a:cubicBezTo>
                      <a:pt x="125" y="87"/>
                      <a:pt x="143" y="47"/>
                      <a:pt x="171" y="14"/>
                    </a:cubicBezTo>
                    <a:cubicBezTo>
                      <a:pt x="174" y="9"/>
                      <a:pt x="178" y="4"/>
                      <a:pt x="183" y="1"/>
                    </a:cubicBezTo>
                    <a:cubicBezTo>
                      <a:pt x="185" y="0"/>
                      <a:pt x="186" y="0"/>
                      <a:pt x="187" y="1"/>
                    </a:cubicBezTo>
                    <a:close/>
                  </a:path>
                </a:pathLst>
              </a:custGeom>
              <a:solidFill>
                <a:srgbClr val="FBEC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0" name="Freeform 11">
                <a:extLst>
                  <a:ext uri="{FF2B5EF4-FFF2-40B4-BE49-F238E27FC236}">
                    <a16:creationId xmlns:a16="http://schemas.microsoft.com/office/drawing/2014/main" id="{3CAB6661-2D72-85E0-E5AB-09664D8D7812}"/>
                  </a:ext>
                </a:extLst>
              </p:cNvPr>
              <p:cNvSpPr/>
              <p:nvPr/>
            </p:nvSpPr>
            <p:spPr bwMode="auto">
              <a:xfrm>
                <a:off x="3295" y="4091"/>
                <a:ext cx="369" cy="245"/>
              </a:xfrm>
              <a:custGeom>
                <a:avLst/>
                <a:gdLst>
                  <a:gd name="T0" fmla="*/ 5 w 128"/>
                  <a:gd name="T1" fmla="*/ 85 h 85"/>
                  <a:gd name="T2" fmla="*/ 10 w 128"/>
                  <a:gd name="T3" fmla="*/ 54 h 85"/>
                  <a:gd name="T4" fmla="*/ 20 w 128"/>
                  <a:gd name="T5" fmla="*/ 54 h 85"/>
                  <a:gd name="T6" fmla="*/ 31 w 128"/>
                  <a:gd name="T7" fmla="*/ 63 h 85"/>
                  <a:gd name="T8" fmla="*/ 40 w 128"/>
                  <a:gd name="T9" fmla="*/ 52 h 85"/>
                  <a:gd name="T10" fmla="*/ 48 w 128"/>
                  <a:gd name="T11" fmla="*/ 41 h 85"/>
                  <a:gd name="T12" fmla="*/ 68 w 128"/>
                  <a:gd name="T13" fmla="*/ 20 h 85"/>
                  <a:gd name="T14" fmla="*/ 80 w 128"/>
                  <a:gd name="T15" fmla="*/ 0 h 85"/>
                  <a:gd name="T16" fmla="*/ 80 w 128"/>
                  <a:gd name="T17" fmla="*/ 35 h 85"/>
                  <a:gd name="T18" fmla="*/ 82 w 128"/>
                  <a:gd name="T19" fmla="*/ 44 h 85"/>
                  <a:gd name="T20" fmla="*/ 90 w 128"/>
                  <a:gd name="T21" fmla="*/ 40 h 85"/>
                  <a:gd name="T22" fmla="*/ 109 w 128"/>
                  <a:gd name="T23" fmla="*/ 21 h 85"/>
                  <a:gd name="T24" fmla="*/ 122 w 128"/>
                  <a:gd name="T25" fmla="*/ 17 h 85"/>
                  <a:gd name="T26" fmla="*/ 126 w 128"/>
                  <a:gd name="T27" fmla="*/ 41 h 85"/>
                  <a:gd name="T28" fmla="*/ 122 w 128"/>
                  <a:gd name="T29" fmla="*/ 85 h 85"/>
                  <a:gd name="T30" fmla="*/ 5 w 128"/>
                  <a:gd name="T3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8" h="85">
                    <a:moveTo>
                      <a:pt x="5" y="85"/>
                    </a:moveTo>
                    <a:cubicBezTo>
                      <a:pt x="0" y="74"/>
                      <a:pt x="6" y="64"/>
                      <a:pt x="10" y="54"/>
                    </a:cubicBezTo>
                    <a:cubicBezTo>
                      <a:pt x="13" y="47"/>
                      <a:pt x="17" y="48"/>
                      <a:pt x="20" y="54"/>
                    </a:cubicBezTo>
                    <a:cubicBezTo>
                      <a:pt x="23" y="59"/>
                      <a:pt x="25" y="63"/>
                      <a:pt x="31" y="63"/>
                    </a:cubicBezTo>
                    <a:cubicBezTo>
                      <a:pt x="37" y="63"/>
                      <a:pt x="39" y="57"/>
                      <a:pt x="40" y="52"/>
                    </a:cubicBezTo>
                    <a:cubicBezTo>
                      <a:pt x="42" y="47"/>
                      <a:pt x="43" y="42"/>
                      <a:pt x="48" y="41"/>
                    </a:cubicBezTo>
                    <a:cubicBezTo>
                      <a:pt x="60" y="39"/>
                      <a:pt x="66" y="31"/>
                      <a:pt x="68" y="20"/>
                    </a:cubicBezTo>
                    <a:cubicBezTo>
                      <a:pt x="70" y="12"/>
                      <a:pt x="78" y="9"/>
                      <a:pt x="80" y="0"/>
                    </a:cubicBezTo>
                    <a:cubicBezTo>
                      <a:pt x="86" y="13"/>
                      <a:pt x="79" y="24"/>
                      <a:pt x="80" y="35"/>
                    </a:cubicBezTo>
                    <a:cubicBezTo>
                      <a:pt x="80" y="38"/>
                      <a:pt x="78" y="42"/>
                      <a:pt x="82" y="44"/>
                    </a:cubicBezTo>
                    <a:cubicBezTo>
                      <a:pt x="86" y="46"/>
                      <a:pt x="88" y="42"/>
                      <a:pt x="90" y="40"/>
                    </a:cubicBezTo>
                    <a:cubicBezTo>
                      <a:pt x="96" y="34"/>
                      <a:pt x="102" y="28"/>
                      <a:pt x="109" y="21"/>
                    </a:cubicBezTo>
                    <a:cubicBezTo>
                      <a:pt x="112" y="18"/>
                      <a:pt x="117" y="15"/>
                      <a:pt x="122" y="17"/>
                    </a:cubicBezTo>
                    <a:cubicBezTo>
                      <a:pt x="128" y="24"/>
                      <a:pt x="126" y="33"/>
                      <a:pt x="126" y="41"/>
                    </a:cubicBezTo>
                    <a:cubicBezTo>
                      <a:pt x="126" y="55"/>
                      <a:pt x="126" y="70"/>
                      <a:pt x="122" y="85"/>
                    </a:cubicBezTo>
                    <a:cubicBezTo>
                      <a:pt x="83" y="85"/>
                      <a:pt x="44" y="85"/>
                      <a:pt x="5" y="85"/>
                    </a:cubicBezTo>
                    <a:close/>
                  </a:path>
                </a:pathLst>
              </a:custGeom>
              <a:solidFill>
                <a:srgbClr val="FAD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1" name="Freeform 12">
                <a:extLst>
                  <a:ext uri="{FF2B5EF4-FFF2-40B4-BE49-F238E27FC236}">
                    <a16:creationId xmlns:a16="http://schemas.microsoft.com/office/drawing/2014/main" id="{898016F5-36FD-6FAC-1A1F-CEC9400B8A19}"/>
                  </a:ext>
                </a:extLst>
              </p:cNvPr>
              <p:cNvSpPr/>
              <p:nvPr/>
            </p:nvSpPr>
            <p:spPr bwMode="auto">
              <a:xfrm>
                <a:off x="4474" y="3988"/>
                <a:ext cx="323" cy="348"/>
              </a:xfrm>
              <a:custGeom>
                <a:avLst/>
                <a:gdLst>
                  <a:gd name="T0" fmla="*/ 55 w 112"/>
                  <a:gd name="T1" fmla="*/ 121 h 121"/>
                  <a:gd name="T2" fmla="*/ 28 w 112"/>
                  <a:gd name="T3" fmla="*/ 69 h 121"/>
                  <a:gd name="T4" fmla="*/ 0 w 112"/>
                  <a:gd name="T5" fmla="*/ 27 h 121"/>
                  <a:gd name="T6" fmla="*/ 15 w 112"/>
                  <a:gd name="T7" fmla="*/ 26 h 121"/>
                  <a:gd name="T8" fmla="*/ 29 w 112"/>
                  <a:gd name="T9" fmla="*/ 8 h 121"/>
                  <a:gd name="T10" fmla="*/ 30 w 112"/>
                  <a:gd name="T11" fmla="*/ 0 h 121"/>
                  <a:gd name="T12" fmla="*/ 41 w 112"/>
                  <a:gd name="T13" fmla="*/ 9 h 121"/>
                  <a:gd name="T14" fmla="*/ 54 w 112"/>
                  <a:gd name="T15" fmla="*/ 24 h 121"/>
                  <a:gd name="T16" fmla="*/ 64 w 112"/>
                  <a:gd name="T17" fmla="*/ 40 h 121"/>
                  <a:gd name="T18" fmla="*/ 66 w 112"/>
                  <a:gd name="T19" fmla="*/ 43 h 121"/>
                  <a:gd name="T20" fmla="*/ 92 w 112"/>
                  <a:gd name="T21" fmla="*/ 84 h 121"/>
                  <a:gd name="T22" fmla="*/ 94 w 112"/>
                  <a:gd name="T23" fmla="*/ 87 h 121"/>
                  <a:gd name="T24" fmla="*/ 107 w 112"/>
                  <a:gd name="T25" fmla="*/ 108 h 121"/>
                  <a:gd name="T26" fmla="*/ 110 w 112"/>
                  <a:gd name="T27" fmla="*/ 121 h 121"/>
                  <a:gd name="T28" fmla="*/ 55 w 112"/>
                  <a:gd name="T29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2" h="120">
                    <a:moveTo>
                      <a:pt x="55" y="121"/>
                    </a:moveTo>
                    <a:cubicBezTo>
                      <a:pt x="49" y="102"/>
                      <a:pt x="36" y="86"/>
                      <a:pt x="28" y="69"/>
                    </a:cubicBezTo>
                    <a:cubicBezTo>
                      <a:pt x="21" y="53"/>
                      <a:pt x="7" y="42"/>
                      <a:pt x="0" y="27"/>
                    </a:cubicBezTo>
                    <a:cubicBezTo>
                      <a:pt x="5" y="23"/>
                      <a:pt x="10" y="26"/>
                      <a:pt x="15" y="26"/>
                    </a:cubicBezTo>
                    <a:cubicBezTo>
                      <a:pt x="29" y="26"/>
                      <a:pt x="33" y="21"/>
                      <a:pt x="29" y="8"/>
                    </a:cubicBezTo>
                    <a:cubicBezTo>
                      <a:pt x="28" y="5"/>
                      <a:pt x="27" y="2"/>
                      <a:pt x="30" y="0"/>
                    </a:cubicBezTo>
                    <a:cubicBezTo>
                      <a:pt x="36" y="0"/>
                      <a:pt x="38" y="6"/>
                      <a:pt x="41" y="9"/>
                    </a:cubicBezTo>
                    <a:cubicBezTo>
                      <a:pt x="46" y="13"/>
                      <a:pt x="52" y="17"/>
                      <a:pt x="54" y="24"/>
                    </a:cubicBezTo>
                    <a:cubicBezTo>
                      <a:pt x="54" y="31"/>
                      <a:pt x="60" y="35"/>
                      <a:pt x="64" y="40"/>
                    </a:cubicBezTo>
                    <a:cubicBezTo>
                      <a:pt x="64" y="41"/>
                      <a:pt x="65" y="42"/>
                      <a:pt x="66" y="43"/>
                    </a:cubicBezTo>
                    <a:cubicBezTo>
                      <a:pt x="74" y="57"/>
                      <a:pt x="83" y="71"/>
                      <a:pt x="92" y="84"/>
                    </a:cubicBezTo>
                    <a:cubicBezTo>
                      <a:pt x="93" y="85"/>
                      <a:pt x="93" y="86"/>
                      <a:pt x="94" y="87"/>
                    </a:cubicBezTo>
                    <a:cubicBezTo>
                      <a:pt x="97" y="95"/>
                      <a:pt x="103" y="100"/>
                      <a:pt x="107" y="108"/>
                    </a:cubicBezTo>
                    <a:cubicBezTo>
                      <a:pt x="108" y="112"/>
                      <a:pt x="112" y="116"/>
                      <a:pt x="110" y="121"/>
                    </a:cubicBezTo>
                    <a:cubicBezTo>
                      <a:pt x="92" y="121"/>
                      <a:pt x="73" y="121"/>
                      <a:pt x="55" y="121"/>
                    </a:cubicBezTo>
                    <a:close/>
                  </a:path>
                </a:pathLst>
              </a:custGeom>
              <a:solidFill>
                <a:srgbClr val="F9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2" name="Freeform 13">
                <a:extLst>
                  <a:ext uri="{FF2B5EF4-FFF2-40B4-BE49-F238E27FC236}">
                    <a16:creationId xmlns:a16="http://schemas.microsoft.com/office/drawing/2014/main" id="{3A93860B-D32C-1051-6C6A-15E93CB72BDB}"/>
                  </a:ext>
                </a:extLst>
              </p:cNvPr>
              <p:cNvSpPr/>
              <p:nvPr/>
            </p:nvSpPr>
            <p:spPr bwMode="auto">
              <a:xfrm>
                <a:off x="3670" y="3780"/>
                <a:ext cx="135" cy="556"/>
              </a:xfrm>
              <a:custGeom>
                <a:avLst/>
                <a:gdLst>
                  <a:gd name="T0" fmla="*/ 10 w 47"/>
                  <a:gd name="T1" fmla="*/ 31 h 193"/>
                  <a:gd name="T2" fmla="*/ 5 w 47"/>
                  <a:gd name="T3" fmla="*/ 10 h 193"/>
                  <a:gd name="T4" fmla="*/ 26 w 47"/>
                  <a:gd name="T5" fmla="*/ 8 h 193"/>
                  <a:gd name="T6" fmla="*/ 31 w 47"/>
                  <a:gd name="T7" fmla="*/ 37 h 193"/>
                  <a:gd name="T8" fmla="*/ 36 w 47"/>
                  <a:gd name="T9" fmla="*/ 52 h 193"/>
                  <a:gd name="T10" fmla="*/ 36 w 47"/>
                  <a:gd name="T11" fmla="*/ 58 h 193"/>
                  <a:gd name="T12" fmla="*/ 40 w 47"/>
                  <a:gd name="T13" fmla="*/ 100 h 193"/>
                  <a:gd name="T14" fmla="*/ 41 w 47"/>
                  <a:gd name="T15" fmla="*/ 164 h 193"/>
                  <a:gd name="T16" fmla="*/ 36 w 47"/>
                  <a:gd name="T17" fmla="*/ 193 h 193"/>
                  <a:gd name="T18" fmla="*/ 5 w 47"/>
                  <a:gd name="T19" fmla="*/ 193 h 193"/>
                  <a:gd name="T20" fmla="*/ 1 w 47"/>
                  <a:gd name="T21" fmla="*/ 180 h 193"/>
                  <a:gd name="T22" fmla="*/ 6 w 47"/>
                  <a:gd name="T23" fmla="*/ 84 h 193"/>
                  <a:gd name="T24" fmla="*/ 8 w 47"/>
                  <a:gd name="T25" fmla="*/ 39 h 193"/>
                  <a:gd name="T26" fmla="*/ 10 w 47"/>
                  <a:gd name="T27" fmla="*/ 3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193">
                    <a:moveTo>
                      <a:pt x="10" y="31"/>
                    </a:moveTo>
                    <a:cubicBezTo>
                      <a:pt x="9" y="24"/>
                      <a:pt x="14" y="15"/>
                      <a:pt x="5" y="10"/>
                    </a:cubicBezTo>
                    <a:cubicBezTo>
                      <a:pt x="11" y="0"/>
                      <a:pt x="18" y="4"/>
                      <a:pt x="26" y="8"/>
                    </a:cubicBezTo>
                    <a:cubicBezTo>
                      <a:pt x="31" y="17"/>
                      <a:pt x="32" y="27"/>
                      <a:pt x="31" y="37"/>
                    </a:cubicBezTo>
                    <a:cubicBezTo>
                      <a:pt x="31" y="43"/>
                      <a:pt x="30" y="49"/>
                      <a:pt x="36" y="52"/>
                    </a:cubicBezTo>
                    <a:cubicBezTo>
                      <a:pt x="38" y="54"/>
                      <a:pt x="37" y="56"/>
                      <a:pt x="36" y="58"/>
                    </a:cubicBezTo>
                    <a:cubicBezTo>
                      <a:pt x="32" y="72"/>
                      <a:pt x="38" y="86"/>
                      <a:pt x="40" y="100"/>
                    </a:cubicBezTo>
                    <a:cubicBezTo>
                      <a:pt x="43" y="121"/>
                      <a:pt x="47" y="143"/>
                      <a:pt x="41" y="164"/>
                    </a:cubicBezTo>
                    <a:cubicBezTo>
                      <a:pt x="38" y="173"/>
                      <a:pt x="43" y="184"/>
                      <a:pt x="36" y="193"/>
                    </a:cubicBezTo>
                    <a:cubicBezTo>
                      <a:pt x="26" y="193"/>
                      <a:pt x="16" y="193"/>
                      <a:pt x="5" y="193"/>
                    </a:cubicBezTo>
                    <a:cubicBezTo>
                      <a:pt x="2" y="189"/>
                      <a:pt x="2" y="184"/>
                      <a:pt x="1" y="180"/>
                    </a:cubicBezTo>
                    <a:cubicBezTo>
                      <a:pt x="0" y="147"/>
                      <a:pt x="3" y="116"/>
                      <a:pt x="6" y="84"/>
                    </a:cubicBezTo>
                    <a:cubicBezTo>
                      <a:pt x="7" y="69"/>
                      <a:pt x="13" y="55"/>
                      <a:pt x="8" y="39"/>
                    </a:cubicBezTo>
                    <a:cubicBezTo>
                      <a:pt x="7" y="37"/>
                      <a:pt x="8" y="33"/>
                      <a:pt x="10" y="31"/>
                    </a:cubicBezTo>
                    <a:close/>
                  </a:path>
                </a:pathLst>
              </a:custGeom>
              <a:solidFill>
                <a:srgbClr val="F9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3" name="Freeform 14">
                <a:extLst>
                  <a:ext uri="{FF2B5EF4-FFF2-40B4-BE49-F238E27FC236}">
                    <a16:creationId xmlns:a16="http://schemas.microsoft.com/office/drawing/2014/main" id="{7DB30488-1B3D-6965-E33E-F386350EC573}"/>
                  </a:ext>
                </a:extLst>
              </p:cNvPr>
              <p:cNvSpPr/>
              <p:nvPr/>
            </p:nvSpPr>
            <p:spPr bwMode="auto">
              <a:xfrm>
                <a:off x="4359" y="3691"/>
                <a:ext cx="631" cy="645"/>
              </a:xfrm>
              <a:custGeom>
                <a:avLst/>
                <a:gdLst>
                  <a:gd name="T0" fmla="*/ 218 w 219"/>
                  <a:gd name="T1" fmla="*/ 224 h 224"/>
                  <a:gd name="T2" fmla="*/ 192 w 219"/>
                  <a:gd name="T3" fmla="*/ 224 h 224"/>
                  <a:gd name="T4" fmla="*/ 173 w 219"/>
                  <a:gd name="T5" fmla="*/ 205 h 224"/>
                  <a:gd name="T6" fmla="*/ 171 w 219"/>
                  <a:gd name="T7" fmla="*/ 202 h 224"/>
                  <a:gd name="T8" fmla="*/ 130 w 219"/>
                  <a:gd name="T9" fmla="*/ 151 h 224"/>
                  <a:gd name="T10" fmla="*/ 119 w 219"/>
                  <a:gd name="T11" fmla="*/ 139 h 224"/>
                  <a:gd name="T12" fmla="*/ 108 w 219"/>
                  <a:gd name="T13" fmla="*/ 124 h 224"/>
                  <a:gd name="T14" fmla="*/ 106 w 219"/>
                  <a:gd name="T15" fmla="*/ 122 h 224"/>
                  <a:gd name="T16" fmla="*/ 92 w 219"/>
                  <a:gd name="T17" fmla="*/ 106 h 224"/>
                  <a:gd name="T18" fmla="*/ 90 w 219"/>
                  <a:gd name="T19" fmla="*/ 104 h 224"/>
                  <a:gd name="T20" fmla="*/ 75 w 219"/>
                  <a:gd name="T21" fmla="*/ 87 h 224"/>
                  <a:gd name="T22" fmla="*/ 49 w 219"/>
                  <a:gd name="T23" fmla="*/ 60 h 224"/>
                  <a:gd name="T24" fmla="*/ 31 w 219"/>
                  <a:gd name="T25" fmla="*/ 42 h 224"/>
                  <a:gd name="T26" fmla="*/ 8 w 219"/>
                  <a:gd name="T27" fmla="*/ 14 h 224"/>
                  <a:gd name="T28" fmla="*/ 9 w 219"/>
                  <a:gd name="T29" fmla="*/ 1 h 224"/>
                  <a:gd name="T30" fmla="*/ 25 w 219"/>
                  <a:gd name="T31" fmla="*/ 11 h 224"/>
                  <a:gd name="T32" fmla="*/ 103 w 219"/>
                  <a:gd name="T33" fmla="*/ 87 h 224"/>
                  <a:gd name="T34" fmla="*/ 179 w 219"/>
                  <a:gd name="T35" fmla="*/ 172 h 224"/>
                  <a:gd name="T36" fmla="*/ 216 w 219"/>
                  <a:gd name="T37" fmla="*/ 216 h 224"/>
                  <a:gd name="T38" fmla="*/ 218 w 219"/>
                  <a:gd name="T39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9" h="224">
                    <a:moveTo>
                      <a:pt x="218" y="224"/>
                    </a:moveTo>
                    <a:cubicBezTo>
                      <a:pt x="209" y="224"/>
                      <a:pt x="200" y="224"/>
                      <a:pt x="192" y="224"/>
                    </a:cubicBezTo>
                    <a:cubicBezTo>
                      <a:pt x="184" y="220"/>
                      <a:pt x="180" y="211"/>
                      <a:pt x="173" y="205"/>
                    </a:cubicBezTo>
                    <a:cubicBezTo>
                      <a:pt x="172" y="204"/>
                      <a:pt x="172" y="203"/>
                      <a:pt x="171" y="202"/>
                    </a:cubicBezTo>
                    <a:cubicBezTo>
                      <a:pt x="158" y="184"/>
                      <a:pt x="145" y="167"/>
                      <a:pt x="130" y="151"/>
                    </a:cubicBezTo>
                    <a:cubicBezTo>
                      <a:pt x="126" y="147"/>
                      <a:pt x="121" y="144"/>
                      <a:pt x="119" y="139"/>
                    </a:cubicBezTo>
                    <a:cubicBezTo>
                      <a:pt x="117" y="133"/>
                      <a:pt x="112" y="129"/>
                      <a:pt x="108" y="124"/>
                    </a:cubicBezTo>
                    <a:cubicBezTo>
                      <a:pt x="107" y="124"/>
                      <a:pt x="106" y="123"/>
                      <a:pt x="106" y="122"/>
                    </a:cubicBezTo>
                    <a:cubicBezTo>
                      <a:pt x="102" y="116"/>
                      <a:pt x="97" y="111"/>
                      <a:pt x="92" y="106"/>
                    </a:cubicBezTo>
                    <a:cubicBezTo>
                      <a:pt x="91" y="105"/>
                      <a:pt x="91" y="105"/>
                      <a:pt x="90" y="104"/>
                    </a:cubicBezTo>
                    <a:cubicBezTo>
                      <a:pt x="86" y="97"/>
                      <a:pt x="80" y="92"/>
                      <a:pt x="75" y="87"/>
                    </a:cubicBezTo>
                    <a:cubicBezTo>
                      <a:pt x="69" y="76"/>
                      <a:pt x="57" y="70"/>
                      <a:pt x="49" y="60"/>
                    </a:cubicBezTo>
                    <a:cubicBezTo>
                      <a:pt x="45" y="52"/>
                      <a:pt x="38" y="48"/>
                      <a:pt x="31" y="42"/>
                    </a:cubicBezTo>
                    <a:cubicBezTo>
                      <a:pt x="24" y="32"/>
                      <a:pt x="17" y="23"/>
                      <a:pt x="8" y="14"/>
                    </a:cubicBezTo>
                    <a:cubicBezTo>
                      <a:pt x="3" y="10"/>
                      <a:pt x="0" y="5"/>
                      <a:pt x="9" y="1"/>
                    </a:cubicBezTo>
                    <a:cubicBezTo>
                      <a:pt x="17" y="0"/>
                      <a:pt x="19" y="9"/>
                      <a:pt x="25" y="11"/>
                    </a:cubicBezTo>
                    <a:cubicBezTo>
                      <a:pt x="53" y="34"/>
                      <a:pt x="79" y="59"/>
                      <a:pt x="103" y="87"/>
                    </a:cubicBezTo>
                    <a:cubicBezTo>
                      <a:pt x="127" y="116"/>
                      <a:pt x="153" y="144"/>
                      <a:pt x="179" y="172"/>
                    </a:cubicBezTo>
                    <a:cubicBezTo>
                      <a:pt x="192" y="186"/>
                      <a:pt x="203" y="201"/>
                      <a:pt x="216" y="216"/>
                    </a:cubicBezTo>
                    <a:cubicBezTo>
                      <a:pt x="218" y="218"/>
                      <a:pt x="219" y="221"/>
                      <a:pt x="218" y="224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4" name="Freeform 15">
                <a:extLst>
                  <a:ext uri="{FF2B5EF4-FFF2-40B4-BE49-F238E27FC236}">
                    <a16:creationId xmlns:a16="http://schemas.microsoft.com/office/drawing/2014/main" id="{E5F53B83-485E-A943-2193-F95D0B7EC979}"/>
                  </a:ext>
                </a:extLst>
              </p:cNvPr>
              <p:cNvSpPr/>
              <p:nvPr/>
            </p:nvSpPr>
            <p:spPr bwMode="auto">
              <a:xfrm>
                <a:off x="4036" y="3841"/>
                <a:ext cx="216" cy="495"/>
              </a:xfrm>
              <a:custGeom>
                <a:avLst/>
                <a:gdLst>
                  <a:gd name="T0" fmla="*/ 9 w 75"/>
                  <a:gd name="T1" fmla="*/ 0 h 172"/>
                  <a:gd name="T2" fmla="*/ 28 w 75"/>
                  <a:gd name="T3" fmla="*/ 41 h 172"/>
                  <a:gd name="T4" fmla="*/ 56 w 75"/>
                  <a:gd name="T5" fmla="*/ 103 h 172"/>
                  <a:gd name="T6" fmla="*/ 69 w 75"/>
                  <a:gd name="T7" fmla="*/ 139 h 172"/>
                  <a:gd name="T8" fmla="*/ 74 w 75"/>
                  <a:gd name="T9" fmla="*/ 146 h 172"/>
                  <a:gd name="T10" fmla="*/ 70 w 75"/>
                  <a:gd name="T11" fmla="*/ 155 h 172"/>
                  <a:gd name="T12" fmla="*/ 58 w 75"/>
                  <a:gd name="T13" fmla="*/ 172 h 172"/>
                  <a:gd name="T14" fmla="*/ 43 w 75"/>
                  <a:gd name="T15" fmla="*/ 172 h 172"/>
                  <a:gd name="T16" fmla="*/ 37 w 75"/>
                  <a:gd name="T17" fmla="*/ 161 h 172"/>
                  <a:gd name="T18" fmla="*/ 9 w 75"/>
                  <a:gd name="T19" fmla="*/ 57 h 172"/>
                  <a:gd name="T20" fmla="*/ 8 w 75"/>
                  <a:gd name="T21" fmla="*/ 44 h 172"/>
                  <a:gd name="T22" fmla="*/ 2 w 75"/>
                  <a:gd name="T23" fmla="*/ 17 h 172"/>
                  <a:gd name="T24" fmla="*/ 9 w 75"/>
                  <a:gd name="T2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" h="172">
                    <a:moveTo>
                      <a:pt x="9" y="0"/>
                    </a:moveTo>
                    <a:cubicBezTo>
                      <a:pt x="19" y="11"/>
                      <a:pt x="21" y="27"/>
                      <a:pt x="28" y="41"/>
                    </a:cubicBezTo>
                    <a:cubicBezTo>
                      <a:pt x="37" y="61"/>
                      <a:pt x="47" y="82"/>
                      <a:pt x="56" y="103"/>
                    </a:cubicBezTo>
                    <a:cubicBezTo>
                      <a:pt x="61" y="115"/>
                      <a:pt x="65" y="127"/>
                      <a:pt x="69" y="139"/>
                    </a:cubicBezTo>
                    <a:cubicBezTo>
                      <a:pt x="70" y="143"/>
                      <a:pt x="70" y="146"/>
                      <a:pt x="74" y="146"/>
                    </a:cubicBezTo>
                    <a:cubicBezTo>
                      <a:pt x="75" y="150"/>
                      <a:pt x="71" y="152"/>
                      <a:pt x="70" y="155"/>
                    </a:cubicBezTo>
                    <a:cubicBezTo>
                      <a:pt x="64" y="159"/>
                      <a:pt x="62" y="166"/>
                      <a:pt x="58" y="172"/>
                    </a:cubicBezTo>
                    <a:cubicBezTo>
                      <a:pt x="53" y="172"/>
                      <a:pt x="48" y="172"/>
                      <a:pt x="43" y="172"/>
                    </a:cubicBezTo>
                    <a:cubicBezTo>
                      <a:pt x="39" y="169"/>
                      <a:pt x="38" y="165"/>
                      <a:pt x="37" y="161"/>
                    </a:cubicBezTo>
                    <a:cubicBezTo>
                      <a:pt x="29" y="126"/>
                      <a:pt x="18" y="91"/>
                      <a:pt x="9" y="57"/>
                    </a:cubicBezTo>
                    <a:cubicBezTo>
                      <a:pt x="8" y="53"/>
                      <a:pt x="8" y="48"/>
                      <a:pt x="8" y="44"/>
                    </a:cubicBezTo>
                    <a:cubicBezTo>
                      <a:pt x="8" y="35"/>
                      <a:pt x="3" y="26"/>
                      <a:pt x="2" y="17"/>
                    </a:cubicBezTo>
                    <a:cubicBezTo>
                      <a:pt x="0" y="9"/>
                      <a:pt x="1" y="3"/>
                      <a:pt x="9" y="0"/>
                    </a:cubicBezTo>
                    <a:close/>
                  </a:path>
                </a:pathLst>
              </a:custGeom>
              <a:solidFill>
                <a:srgbClr val="F9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5" name="Freeform 16">
                <a:extLst>
                  <a:ext uri="{FF2B5EF4-FFF2-40B4-BE49-F238E27FC236}">
                    <a16:creationId xmlns:a16="http://schemas.microsoft.com/office/drawing/2014/main" id="{7EF35D8E-AF4D-DA9E-445F-C97A8AFAC7E5}"/>
                  </a:ext>
                </a:extLst>
              </p:cNvPr>
              <p:cNvSpPr/>
              <p:nvPr/>
            </p:nvSpPr>
            <p:spPr bwMode="auto">
              <a:xfrm>
                <a:off x="3970" y="3821"/>
                <a:ext cx="178" cy="515"/>
              </a:xfrm>
              <a:custGeom>
                <a:avLst/>
                <a:gdLst>
                  <a:gd name="T0" fmla="*/ 37 w 62"/>
                  <a:gd name="T1" fmla="*/ 179 h 179"/>
                  <a:gd name="T2" fmla="*/ 29 w 62"/>
                  <a:gd name="T3" fmla="*/ 134 h 179"/>
                  <a:gd name="T4" fmla="*/ 28 w 62"/>
                  <a:gd name="T5" fmla="*/ 131 h 179"/>
                  <a:gd name="T6" fmla="*/ 5 w 62"/>
                  <a:gd name="T7" fmla="*/ 61 h 179"/>
                  <a:gd name="T8" fmla="*/ 0 w 62"/>
                  <a:gd name="T9" fmla="*/ 28 h 179"/>
                  <a:gd name="T10" fmla="*/ 7 w 62"/>
                  <a:gd name="T11" fmla="*/ 5 h 179"/>
                  <a:gd name="T12" fmla="*/ 12 w 62"/>
                  <a:gd name="T13" fmla="*/ 1 h 179"/>
                  <a:gd name="T14" fmla="*/ 31 w 62"/>
                  <a:gd name="T15" fmla="*/ 57 h 179"/>
                  <a:gd name="T16" fmla="*/ 34 w 62"/>
                  <a:gd name="T17" fmla="*/ 69 h 179"/>
                  <a:gd name="T18" fmla="*/ 59 w 62"/>
                  <a:gd name="T19" fmla="*/ 164 h 179"/>
                  <a:gd name="T20" fmla="*/ 58 w 62"/>
                  <a:gd name="T21" fmla="*/ 179 h 179"/>
                  <a:gd name="T22" fmla="*/ 37 w 62"/>
                  <a:gd name="T2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" h="179">
                    <a:moveTo>
                      <a:pt x="37" y="179"/>
                    </a:moveTo>
                    <a:cubicBezTo>
                      <a:pt x="40" y="163"/>
                      <a:pt x="29" y="149"/>
                      <a:pt x="29" y="134"/>
                    </a:cubicBezTo>
                    <a:cubicBezTo>
                      <a:pt x="29" y="133"/>
                      <a:pt x="28" y="132"/>
                      <a:pt x="28" y="131"/>
                    </a:cubicBezTo>
                    <a:cubicBezTo>
                      <a:pt x="9" y="111"/>
                      <a:pt x="6" y="87"/>
                      <a:pt x="5" y="61"/>
                    </a:cubicBezTo>
                    <a:cubicBezTo>
                      <a:pt x="5" y="50"/>
                      <a:pt x="2" y="39"/>
                      <a:pt x="0" y="28"/>
                    </a:cubicBezTo>
                    <a:cubicBezTo>
                      <a:pt x="3" y="20"/>
                      <a:pt x="8" y="13"/>
                      <a:pt x="7" y="5"/>
                    </a:cubicBezTo>
                    <a:cubicBezTo>
                      <a:pt x="7" y="2"/>
                      <a:pt x="9" y="0"/>
                      <a:pt x="12" y="1"/>
                    </a:cubicBezTo>
                    <a:cubicBezTo>
                      <a:pt x="23" y="18"/>
                      <a:pt x="25" y="38"/>
                      <a:pt x="31" y="57"/>
                    </a:cubicBezTo>
                    <a:cubicBezTo>
                      <a:pt x="32" y="61"/>
                      <a:pt x="33" y="65"/>
                      <a:pt x="34" y="69"/>
                    </a:cubicBezTo>
                    <a:cubicBezTo>
                      <a:pt x="42" y="101"/>
                      <a:pt x="52" y="132"/>
                      <a:pt x="59" y="164"/>
                    </a:cubicBezTo>
                    <a:cubicBezTo>
                      <a:pt x="60" y="169"/>
                      <a:pt x="62" y="174"/>
                      <a:pt x="58" y="179"/>
                    </a:cubicBezTo>
                    <a:cubicBezTo>
                      <a:pt x="51" y="179"/>
                      <a:pt x="44" y="179"/>
                      <a:pt x="37" y="179"/>
                    </a:cubicBezTo>
                    <a:close/>
                  </a:path>
                </a:pathLst>
              </a:custGeom>
              <a:solidFill>
                <a:srgbClr val="F8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6" name="Freeform 17">
                <a:extLst>
                  <a:ext uri="{FF2B5EF4-FFF2-40B4-BE49-F238E27FC236}">
                    <a16:creationId xmlns:a16="http://schemas.microsoft.com/office/drawing/2014/main" id="{A17A84EC-1795-A145-5E92-4F7AF1ABD22C}"/>
                  </a:ext>
                </a:extLst>
              </p:cNvPr>
              <p:cNvSpPr/>
              <p:nvPr/>
            </p:nvSpPr>
            <p:spPr bwMode="auto">
              <a:xfrm>
                <a:off x="2624" y="4039"/>
                <a:ext cx="294" cy="297"/>
              </a:xfrm>
              <a:custGeom>
                <a:avLst/>
                <a:gdLst>
                  <a:gd name="T0" fmla="*/ 42 w 102"/>
                  <a:gd name="T1" fmla="*/ 103 h 103"/>
                  <a:gd name="T2" fmla="*/ 0 w 102"/>
                  <a:gd name="T3" fmla="*/ 103 h 103"/>
                  <a:gd name="T4" fmla="*/ 20 w 102"/>
                  <a:gd name="T5" fmla="*/ 75 h 103"/>
                  <a:gd name="T6" fmla="*/ 81 w 102"/>
                  <a:gd name="T7" fmla="*/ 5 h 103"/>
                  <a:gd name="T8" fmla="*/ 88 w 102"/>
                  <a:gd name="T9" fmla="*/ 0 h 103"/>
                  <a:gd name="T10" fmla="*/ 102 w 102"/>
                  <a:gd name="T11" fmla="*/ 20 h 103"/>
                  <a:gd name="T12" fmla="*/ 99 w 102"/>
                  <a:gd name="T13" fmla="*/ 31 h 103"/>
                  <a:gd name="T14" fmla="*/ 87 w 102"/>
                  <a:gd name="T15" fmla="*/ 42 h 103"/>
                  <a:gd name="T16" fmla="*/ 56 w 102"/>
                  <a:gd name="T17" fmla="*/ 88 h 103"/>
                  <a:gd name="T18" fmla="*/ 42 w 102"/>
                  <a:gd name="T19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2" h="103">
                    <a:moveTo>
                      <a:pt x="42" y="103"/>
                    </a:moveTo>
                    <a:cubicBezTo>
                      <a:pt x="28" y="103"/>
                      <a:pt x="14" y="103"/>
                      <a:pt x="0" y="103"/>
                    </a:cubicBezTo>
                    <a:cubicBezTo>
                      <a:pt x="3" y="91"/>
                      <a:pt x="13" y="84"/>
                      <a:pt x="20" y="75"/>
                    </a:cubicBezTo>
                    <a:cubicBezTo>
                      <a:pt x="40" y="51"/>
                      <a:pt x="60" y="28"/>
                      <a:pt x="81" y="5"/>
                    </a:cubicBezTo>
                    <a:cubicBezTo>
                      <a:pt x="83" y="3"/>
                      <a:pt x="85" y="0"/>
                      <a:pt x="88" y="0"/>
                    </a:cubicBezTo>
                    <a:cubicBezTo>
                      <a:pt x="97" y="4"/>
                      <a:pt x="100" y="11"/>
                      <a:pt x="102" y="20"/>
                    </a:cubicBezTo>
                    <a:cubicBezTo>
                      <a:pt x="102" y="24"/>
                      <a:pt x="101" y="27"/>
                      <a:pt x="99" y="31"/>
                    </a:cubicBezTo>
                    <a:cubicBezTo>
                      <a:pt x="96" y="35"/>
                      <a:pt x="91" y="38"/>
                      <a:pt x="87" y="42"/>
                    </a:cubicBezTo>
                    <a:cubicBezTo>
                      <a:pt x="75" y="56"/>
                      <a:pt x="67" y="73"/>
                      <a:pt x="56" y="88"/>
                    </a:cubicBezTo>
                    <a:cubicBezTo>
                      <a:pt x="52" y="94"/>
                      <a:pt x="47" y="99"/>
                      <a:pt x="42" y="103"/>
                    </a:cubicBezTo>
                    <a:close/>
                  </a:path>
                </a:pathLst>
              </a:custGeom>
              <a:solidFill>
                <a:srgbClr val="FA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7" name="Freeform 18">
                <a:extLst>
                  <a:ext uri="{FF2B5EF4-FFF2-40B4-BE49-F238E27FC236}">
                    <a16:creationId xmlns:a16="http://schemas.microsoft.com/office/drawing/2014/main" id="{4380CD47-AABD-3C8C-B050-FCF9ED0AB119}"/>
                  </a:ext>
                </a:extLst>
              </p:cNvPr>
              <p:cNvSpPr/>
              <p:nvPr/>
            </p:nvSpPr>
            <p:spPr bwMode="auto">
              <a:xfrm>
                <a:off x="3774" y="4054"/>
                <a:ext cx="161" cy="282"/>
              </a:xfrm>
              <a:custGeom>
                <a:avLst/>
                <a:gdLst>
                  <a:gd name="T0" fmla="*/ 0 w 56"/>
                  <a:gd name="T1" fmla="*/ 98 h 98"/>
                  <a:gd name="T2" fmla="*/ 4 w 56"/>
                  <a:gd name="T3" fmla="*/ 55 h 98"/>
                  <a:gd name="T4" fmla="*/ 0 w 56"/>
                  <a:gd name="T5" fmla="*/ 4 h 98"/>
                  <a:gd name="T6" fmla="*/ 16 w 56"/>
                  <a:gd name="T7" fmla="*/ 4 h 98"/>
                  <a:gd name="T8" fmla="*/ 26 w 56"/>
                  <a:gd name="T9" fmla="*/ 36 h 98"/>
                  <a:gd name="T10" fmla="*/ 48 w 56"/>
                  <a:gd name="T11" fmla="*/ 59 h 98"/>
                  <a:gd name="T12" fmla="*/ 55 w 56"/>
                  <a:gd name="T13" fmla="*/ 69 h 98"/>
                  <a:gd name="T14" fmla="*/ 47 w 56"/>
                  <a:gd name="T15" fmla="*/ 76 h 98"/>
                  <a:gd name="T16" fmla="*/ 32 w 56"/>
                  <a:gd name="T17" fmla="*/ 90 h 98"/>
                  <a:gd name="T18" fmla="*/ 32 w 56"/>
                  <a:gd name="T19" fmla="*/ 98 h 98"/>
                  <a:gd name="T20" fmla="*/ 0 w 56"/>
                  <a:gd name="T21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98">
                    <a:moveTo>
                      <a:pt x="0" y="98"/>
                    </a:moveTo>
                    <a:cubicBezTo>
                      <a:pt x="1" y="83"/>
                      <a:pt x="2" y="69"/>
                      <a:pt x="4" y="55"/>
                    </a:cubicBezTo>
                    <a:cubicBezTo>
                      <a:pt x="7" y="38"/>
                      <a:pt x="2" y="21"/>
                      <a:pt x="0" y="4"/>
                    </a:cubicBezTo>
                    <a:cubicBezTo>
                      <a:pt x="6" y="0"/>
                      <a:pt x="11" y="0"/>
                      <a:pt x="16" y="4"/>
                    </a:cubicBezTo>
                    <a:cubicBezTo>
                      <a:pt x="28" y="12"/>
                      <a:pt x="23" y="25"/>
                      <a:pt x="26" y="36"/>
                    </a:cubicBezTo>
                    <a:cubicBezTo>
                      <a:pt x="29" y="49"/>
                      <a:pt x="30" y="61"/>
                      <a:pt x="48" y="59"/>
                    </a:cubicBezTo>
                    <a:cubicBezTo>
                      <a:pt x="54" y="59"/>
                      <a:pt x="56" y="64"/>
                      <a:pt x="55" y="69"/>
                    </a:cubicBezTo>
                    <a:cubicBezTo>
                      <a:pt x="55" y="75"/>
                      <a:pt x="52" y="78"/>
                      <a:pt x="47" y="76"/>
                    </a:cubicBezTo>
                    <a:cubicBezTo>
                      <a:pt x="29" y="68"/>
                      <a:pt x="32" y="80"/>
                      <a:pt x="32" y="90"/>
                    </a:cubicBezTo>
                    <a:cubicBezTo>
                      <a:pt x="32" y="93"/>
                      <a:pt x="32" y="95"/>
                      <a:pt x="32" y="98"/>
                    </a:cubicBezTo>
                    <a:cubicBezTo>
                      <a:pt x="21" y="98"/>
                      <a:pt x="11" y="98"/>
                      <a:pt x="0" y="98"/>
                    </a:cubicBezTo>
                    <a:close/>
                  </a:path>
                </a:pathLst>
              </a:custGeom>
              <a:solidFill>
                <a:srgbClr val="FE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8" name="Freeform 19">
                <a:extLst>
                  <a:ext uri="{FF2B5EF4-FFF2-40B4-BE49-F238E27FC236}">
                    <a16:creationId xmlns:a16="http://schemas.microsoft.com/office/drawing/2014/main" id="{0BC479A9-C420-8DAC-A7E2-FE5F6C757C59}"/>
                  </a:ext>
                </a:extLst>
              </p:cNvPr>
              <p:cNvSpPr/>
              <p:nvPr/>
            </p:nvSpPr>
            <p:spPr bwMode="auto">
              <a:xfrm>
                <a:off x="3635" y="3861"/>
                <a:ext cx="81" cy="475"/>
              </a:xfrm>
              <a:custGeom>
                <a:avLst/>
                <a:gdLst>
                  <a:gd name="T0" fmla="*/ 22 w 28"/>
                  <a:gd name="T1" fmla="*/ 3 h 165"/>
                  <a:gd name="T2" fmla="*/ 26 w 28"/>
                  <a:gd name="T3" fmla="*/ 21 h 165"/>
                  <a:gd name="T4" fmla="*/ 27 w 28"/>
                  <a:gd name="T5" fmla="*/ 33 h 165"/>
                  <a:gd name="T6" fmla="*/ 17 w 28"/>
                  <a:gd name="T7" fmla="*/ 165 h 165"/>
                  <a:gd name="T8" fmla="*/ 4 w 28"/>
                  <a:gd name="T9" fmla="*/ 165 h 165"/>
                  <a:gd name="T10" fmla="*/ 4 w 28"/>
                  <a:gd name="T11" fmla="*/ 119 h 165"/>
                  <a:gd name="T12" fmla="*/ 4 w 28"/>
                  <a:gd name="T13" fmla="*/ 97 h 165"/>
                  <a:gd name="T14" fmla="*/ 6 w 28"/>
                  <a:gd name="T15" fmla="*/ 72 h 165"/>
                  <a:gd name="T16" fmla="*/ 13 w 28"/>
                  <a:gd name="T17" fmla="*/ 9 h 165"/>
                  <a:gd name="T18" fmla="*/ 22 w 28"/>
                  <a:gd name="T19" fmla="*/ 3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65">
                    <a:moveTo>
                      <a:pt x="22" y="3"/>
                    </a:moveTo>
                    <a:cubicBezTo>
                      <a:pt x="22" y="9"/>
                      <a:pt x="23" y="15"/>
                      <a:pt x="26" y="21"/>
                    </a:cubicBezTo>
                    <a:cubicBezTo>
                      <a:pt x="28" y="25"/>
                      <a:pt x="28" y="29"/>
                      <a:pt x="27" y="33"/>
                    </a:cubicBezTo>
                    <a:cubicBezTo>
                      <a:pt x="16" y="77"/>
                      <a:pt x="17" y="121"/>
                      <a:pt x="17" y="165"/>
                    </a:cubicBezTo>
                    <a:cubicBezTo>
                      <a:pt x="13" y="165"/>
                      <a:pt x="8" y="165"/>
                      <a:pt x="4" y="165"/>
                    </a:cubicBezTo>
                    <a:cubicBezTo>
                      <a:pt x="0" y="150"/>
                      <a:pt x="6" y="134"/>
                      <a:pt x="4" y="119"/>
                    </a:cubicBezTo>
                    <a:cubicBezTo>
                      <a:pt x="3" y="112"/>
                      <a:pt x="4" y="104"/>
                      <a:pt x="4" y="97"/>
                    </a:cubicBezTo>
                    <a:cubicBezTo>
                      <a:pt x="9" y="89"/>
                      <a:pt x="7" y="80"/>
                      <a:pt x="6" y="72"/>
                    </a:cubicBezTo>
                    <a:cubicBezTo>
                      <a:pt x="2" y="50"/>
                      <a:pt x="9" y="29"/>
                      <a:pt x="13" y="9"/>
                    </a:cubicBezTo>
                    <a:cubicBezTo>
                      <a:pt x="14" y="5"/>
                      <a:pt x="16" y="0"/>
                      <a:pt x="22" y="3"/>
                    </a:cubicBezTo>
                    <a:close/>
                  </a:path>
                </a:pathLst>
              </a:custGeom>
              <a:solidFill>
                <a:srgbClr val="FEF8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9" name="Freeform 20">
                <a:extLst>
                  <a:ext uri="{FF2B5EF4-FFF2-40B4-BE49-F238E27FC236}">
                    <a16:creationId xmlns:a16="http://schemas.microsoft.com/office/drawing/2014/main" id="{495D8CC6-967B-AD02-5B82-B3A201529584}"/>
                  </a:ext>
                </a:extLst>
              </p:cNvPr>
              <p:cNvSpPr/>
              <p:nvPr/>
            </p:nvSpPr>
            <p:spPr bwMode="auto">
              <a:xfrm>
                <a:off x="4575" y="3959"/>
                <a:ext cx="265" cy="377"/>
              </a:xfrm>
              <a:custGeom>
                <a:avLst/>
                <a:gdLst>
                  <a:gd name="T0" fmla="*/ 18 w 92"/>
                  <a:gd name="T1" fmla="*/ 35 h 131"/>
                  <a:gd name="T2" fmla="*/ 4 w 92"/>
                  <a:gd name="T3" fmla="*/ 21 h 131"/>
                  <a:gd name="T4" fmla="*/ 2 w 92"/>
                  <a:gd name="T5" fmla="*/ 14 h 131"/>
                  <a:gd name="T6" fmla="*/ 4 w 92"/>
                  <a:gd name="T7" fmla="*/ 0 h 131"/>
                  <a:gd name="T8" fmla="*/ 18 w 92"/>
                  <a:gd name="T9" fmla="*/ 11 h 131"/>
                  <a:gd name="T10" fmla="*/ 17 w 92"/>
                  <a:gd name="T11" fmla="*/ 11 h 131"/>
                  <a:gd name="T12" fmla="*/ 33 w 92"/>
                  <a:gd name="T13" fmla="*/ 29 h 131"/>
                  <a:gd name="T14" fmla="*/ 33 w 92"/>
                  <a:gd name="T15" fmla="*/ 29 h 131"/>
                  <a:gd name="T16" fmla="*/ 35 w 92"/>
                  <a:gd name="T17" fmla="*/ 34 h 131"/>
                  <a:gd name="T18" fmla="*/ 61 w 92"/>
                  <a:gd name="T19" fmla="*/ 75 h 131"/>
                  <a:gd name="T20" fmla="*/ 88 w 92"/>
                  <a:gd name="T21" fmla="*/ 118 h 131"/>
                  <a:gd name="T22" fmla="*/ 88 w 92"/>
                  <a:gd name="T23" fmla="*/ 131 h 131"/>
                  <a:gd name="T24" fmla="*/ 80 w 92"/>
                  <a:gd name="T25" fmla="*/ 131 h 131"/>
                  <a:gd name="T26" fmla="*/ 69 w 92"/>
                  <a:gd name="T27" fmla="*/ 116 h 131"/>
                  <a:gd name="T28" fmla="*/ 57 w 92"/>
                  <a:gd name="T29" fmla="*/ 97 h 131"/>
                  <a:gd name="T30" fmla="*/ 57 w 92"/>
                  <a:gd name="T31" fmla="*/ 97 h 131"/>
                  <a:gd name="T32" fmla="*/ 28 w 92"/>
                  <a:gd name="T33" fmla="*/ 53 h 131"/>
                  <a:gd name="T34" fmla="*/ 28 w 92"/>
                  <a:gd name="T35" fmla="*/ 53 h 131"/>
                  <a:gd name="T36" fmla="*/ 18 w 92"/>
                  <a:gd name="T37" fmla="*/ 3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2" h="131">
                    <a:moveTo>
                      <a:pt x="18" y="35"/>
                    </a:moveTo>
                    <a:cubicBezTo>
                      <a:pt x="13" y="31"/>
                      <a:pt x="11" y="24"/>
                      <a:pt x="4" y="21"/>
                    </a:cubicBezTo>
                    <a:cubicBezTo>
                      <a:pt x="3" y="19"/>
                      <a:pt x="3" y="17"/>
                      <a:pt x="2" y="14"/>
                    </a:cubicBezTo>
                    <a:cubicBezTo>
                      <a:pt x="0" y="9"/>
                      <a:pt x="0" y="5"/>
                      <a:pt x="4" y="0"/>
                    </a:cubicBezTo>
                    <a:cubicBezTo>
                      <a:pt x="12" y="0"/>
                      <a:pt x="13" y="7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22" y="18"/>
                      <a:pt x="29" y="22"/>
                      <a:pt x="33" y="29"/>
                    </a:cubicBezTo>
                    <a:cubicBezTo>
                      <a:pt x="33" y="29"/>
                      <a:pt x="33" y="29"/>
                      <a:pt x="33" y="29"/>
                    </a:cubicBezTo>
                    <a:cubicBezTo>
                      <a:pt x="34" y="31"/>
                      <a:pt x="35" y="32"/>
                      <a:pt x="35" y="34"/>
                    </a:cubicBezTo>
                    <a:cubicBezTo>
                      <a:pt x="38" y="51"/>
                      <a:pt x="53" y="61"/>
                      <a:pt x="61" y="75"/>
                    </a:cubicBezTo>
                    <a:cubicBezTo>
                      <a:pt x="70" y="89"/>
                      <a:pt x="81" y="102"/>
                      <a:pt x="88" y="118"/>
                    </a:cubicBezTo>
                    <a:cubicBezTo>
                      <a:pt x="89" y="122"/>
                      <a:pt x="92" y="126"/>
                      <a:pt x="88" y="131"/>
                    </a:cubicBezTo>
                    <a:cubicBezTo>
                      <a:pt x="85" y="131"/>
                      <a:pt x="83" y="131"/>
                      <a:pt x="80" y="131"/>
                    </a:cubicBezTo>
                    <a:cubicBezTo>
                      <a:pt x="74" y="127"/>
                      <a:pt x="72" y="121"/>
                      <a:pt x="69" y="116"/>
                    </a:cubicBezTo>
                    <a:cubicBezTo>
                      <a:pt x="65" y="109"/>
                      <a:pt x="61" y="103"/>
                      <a:pt x="57" y="97"/>
                    </a:cubicBezTo>
                    <a:cubicBezTo>
                      <a:pt x="57" y="97"/>
                      <a:pt x="57" y="97"/>
                      <a:pt x="57" y="97"/>
                    </a:cubicBezTo>
                    <a:cubicBezTo>
                      <a:pt x="48" y="81"/>
                      <a:pt x="38" y="67"/>
                      <a:pt x="28" y="53"/>
                    </a:cubicBezTo>
                    <a:cubicBezTo>
                      <a:pt x="28" y="53"/>
                      <a:pt x="28" y="53"/>
                      <a:pt x="28" y="53"/>
                    </a:cubicBezTo>
                    <a:cubicBezTo>
                      <a:pt x="25" y="47"/>
                      <a:pt x="19" y="42"/>
                      <a:pt x="18" y="35"/>
                    </a:cubicBezTo>
                    <a:close/>
                  </a:path>
                </a:pathLst>
              </a:custGeom>
              <a:solidFill>
                <a:srgbClr val="EFDE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0" name="Freeform 21">
                <a:extLst>
                  <a:ext uri="{FF2B5EF4-FFF2-40B4-BE49-F238E27FC236}">
                    <a16:creationId xmlns:a16="http://schemas.microsoft.com/office/drawing/2014/main" id="{1849DD29-AD50-5FEA-C950-D72EFA032935}"/>
                  </a:ext>
                </a:extLst>
              </p:cNvPr>
              <p:cNvSpPr/>
              <p:nvPr/>
            </p:nvSpPr>
            <p:spPr bwMode="auto">
              <a:xfrm>
                <a:off x="4431" y="3723"/>
                <a:ext cx="570" cy="613"/>
              </a:xfrm>
              <a:custGeom>
                <a:avLst/>
                <a:gdLst>
                  <a:gd name="T0" fmla="*/ 193 w 198"/>
                  <a:gd name="T1" fmla="*/ 213 h 213"/>
                  <a:gd name="T2" fmla="*/ 141 w 198"/>
                  <a:gd name="T3" fmla="*/ 150 h 213"/>
                  <a:gd name="T4" fmla="*/ 26 w 198"/>
                  <a:gd name="T5" fmla="*/ 25 h 213"/>
                  <a:gd name="T6" fmla="*/ 0 w 198"/>
                  <a:gd name="T7" fmla="*/ 1 h 213"/>
                  <a:gd name="T8" fmla="*/ 2 w 198"/>
                  <a:gd name="T9" fmla="*/ 0 h 213"/>
                  <a:gd name="T10" fmla="*/ 70 w 198"/>
                  <a:gd name="T11" fmla="*/ 64 h 213"/>
                  <a:gd name="T12" fmla="*/ 171 w 198"/>
                  <a:gd name="T13" fmla="*/ 177 h 213"/>
                  <a:gd name="T14" fmla="*/ 198 w 198"/>
                  <a:gd name="T15" fmla="*/ 213 h 213"/>
                  <a:gd name="T16" fmla="*/ 193 w 198"/>
                  <a:gd name="T17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8" h="213">
                    <a:moveTo>
                      <a:pt x="193" y="213"/>
                    </a:moveTo>
                    <a:cubicBezTo>
                      <a:pt x="178" y="190"/>
                      <a:pt x="160" y="170"/>
                      <a:pt x="141" y="150"/>
                    </a:cubicBezTo>
                    <a:cubicBezTo>
                      <a:pt x="102" y="109"/>
                      <a:pt x="67" y="64"/>
                      <a:pt x="26" y="25"/>
                    </a:cubicBezTo>
                    <a:cubicBezTo>
                      <a:pt x="17" y="17"/>
                      <a:pt x="8" y="9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7" y="18"/>
                      <a:pt x="50" y="40"/>
                      <a:pt x="70" y="64"/>
                    </a:cubicBezTo>
                    <a:cubicBezTo>
                      <a:pt x="103" y="102"/>
                      <a:pt x="138" y="138"/>
                      <a:pt x="171" y="177"/>
                    </a:cubicBezTo>
                    <a:cubicBezTo>
                      <a:pt x="181" y="188"/>
                      <a:pt x="191" y="199"/>
                      <a:pt x="198" y="213"/>
                    </a:cubicBezTo>
                    <a:cubicBezTo>
                      <a:pt x="196" y="213"/>
                      <a:pt x="195" y="213"/>
                      <a:pt x="193" y="213"/>
                    </a:cubicBezTo>
                    <a:close/>
                  </a:path>
                </a:pathLst>
              </a:custGeom>
              <a:solidFill>
                <a:srgbClr val="3334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1" name="Freeform 22">
                <a:extLst>
                  <a:ext uri="{FF2B5EF4-FFF2-40B4-BE49-F238E27FC236}">
                    <a16:creationId xmlns:a16="http://schemas.microsoft.com/office/drawing/2014/main" id="{D30FE59B-F74C-F0C9-8812-6C823D92961F}"/>
                  </a:ext>
                </a:extLst>
              </p:cNvPr>
              <p:cNvSpPr/>
              <p:nvPr/>
            </p:nvSpPr>
            <p:spPr bwMode="auto">
              <a:xfrm>
                <a:off x="4197" y="4255"/>
                <a:ext cx="205" cy="81"/>
              </a:xfrm>
              <a:custGeom>
                <a:avLst/>
                <a:gdLst>
                  <a:gd name="T0" fmla="*/ 2 w 71"/>
                  <a:gd name="T1" fmla="*/ 28 h 28"/>
                  <a:gd name="T2" fmla="*/ 13 w 71"/>
                  <a:gd name="T3" fmla="*/ 10 h 28"/>
                  <a:gd name="T4" fmla="*/ 41 w 71"/>
                  <a:gd name="T5" fmla="*/ 2 h 28"/>
                  <a:gd name="T6" fmla="*/ 49 w 71"/>
                  <a:gd name="T7" fmla="*/ 4 h 28"/>
                  <a:gd name="T8" fmla="*/ 57 w 71"/>
                  <a:gd name="T9" fmla="*/ 11 h 28"/>
                  <a:gd name="T10" fmla="*/ 70 w 71"/>
                  <a:gd name="T11" fmla="*/ 28 h 28"/>
                  <a:gd name="T12" fmla="*/ 2 w 7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28">
                    <a:moveTo>
                      <a:pt x="2" y="28"/>
                    </a:moveTo>
                    <a:cubicBezTo>
                      <a:pt x="0" y="19"/>
                      <a:pt x="5" y="13"/>
                      <a:pt x="13" y="10"/>
                    </a:cubicBezTo>
                    <a:cubicBezTo>
                      <a:pt x="21" y="4"/>
                      <a:pt x="31" y="2"/>
                      <a:pt x="41" y="2"/>
                    </a:cubicBezTo>
                    <a:cubicBezTo>
                      <a:pt x="44" y="2"/>
                      <a:pt x="47" y="0"/>
                      <a:pt x="49" y="4"/>
                    </a:cubicBezTo>
                    <a:cubicBezTo>
                      <a:pt x="48" y="11"/>
                      <a:pt x="53" y="10"/>
                      <a:pt x="57" y="11"/>
                    </a:cubicBezTo>
                    <a:cubicBezTo>
                      <a:pt x="67" y="12"/>
                      <a:pt x="71" y="18"/>
                      <a:pt x="70" y="28"/>
                    </a:cubicBezTo>
                    <a:cubicBezTo>
                      <a:pt x="48" y="28"/>
                      <a:pt x="25" y="28"/>
                      <a:pt x="2" y="28"/>
                    </a:cubicBezTo>
                    <a:close/>
                  </a:path>
                </a:pathLst>
              </a:custGeom>
              <a:solidFill>
                <a:srgbClr val="EDBF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2" name="Freeform 23">
                <a:extLst>
                  <a:ext uri="{FF2B5EF4-FFF2-40B4-BE49-F238E27FC236}">
                    <a16:creationId xmlns:a16="http://schemas.microsoft.com/office/drawing/2014/main" id="{CDEC8C1C-D2A9-E222-88E5-B746CA6E198F}"/>
                  </a:ext>
                </a:extLst>
              </p:cNvPr>
              <p:cNvSpPr/>
              <p:nvPr/>
            </p:nvSpPr>
            <p:spPr bwMode="auto">
              <a:xfrm>
                <a:off x="4667" y="4057"/>
                <a:ext cx="230" cy="279"/>
              </a:xfrm>
              <a:custGeom>
                <a:avLst/>
                <a:gdLst>
                  <a:gd name="T0" fmla="*/ 56 w 80"/>
                  <a:gd name="T1" fmla="*/ 97 h 97"/>
                  <a:gd name="T2" fmla="*/ 25 w 80"/>
                  <a:gd name="T3" fmla="*/ 41 h 97"/>
                  <a:gd name="T4" fmla="*/ 0 w 80"/>
                  <a:gd name="T5" fmla="*/ 5 h 97"/>
                  <a:gd name="T6" fmla="*/ 1 w 80"/>
                  <a:gd name="T7" fmla="*/ 0 h 97"/>
                  <a:gd name="T8" fmla="*/ 14 w 80"/>
                  <a:gd name="T9" fmla="*/ 11 h 97"/>
                  <a:gd name="T10" fmla="*/ 24 w 80"/>
                  <a:gd name="T11" fmla="*/ 21 h 97"/>
                  <a:gd name="T12" fmla="*/ 48 w 80"/>
                  <a:gd name="T13" fmla="*/ 53 h 97"/>
                  <a:gd name="T14" fmla="*/ 66 w 80"/>
                  <a:gd name="T15" fmla="*/ 76 h 97"/>
                  <a:gd name="T16" fmla="*/ 66 w 80"/>
                  <a:gd name="T17" fmla="*/ 76 h 97"/>
                  <a:gd name="T18" fmla="*/ 77 w 80"/>
                  <a:gd name="T19" fmla="*/ 97 h 97"/>
                  <a:gd name="T20" fmla="*/ 56 w 80"/>
                  <a:gd name="T21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0" h="97">
                    <a:moveTo>
                      <a:pt x="56" y="97"/>
                    </a:moveTo>
                    <a:cubicBezTo>
                      <a:pt x="52" y="75"/>
                      <a:pt x="37" y="59"/>
                      <a:pt x="25" y="41"/>
                    </a:cubicBezTo>
                    <a:cubicBezTo>
                      <a:pt x="17" y="29"/>
                      <a:pt x="6" y="19"/>
                      <a:pt x="0" y="5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8" y="1"/>
                      <a:pt x="11" y="7"/>
                      <a:pt x="14" y="11"/>
                    </a:cubicBezTo>
                    <a:cubicBezTo>
                      <a:pt x="18" y="15"/>
                      <a:pt x="21" y="18"/>
                      <a:pt x="24" y="21"/>
                    </a:cubicBezTo>
                    <a:cubicBezTo>
                      <a:pt x="30" y="34"/>
                      <a:pt x="41" y="42"/>
                      <a:pt x="48" y="53"/>
                    </a:cubicBezTo>
                    <a:cubicBezTo>
                      <a:pt x="53" y="61"/>
                      <a:pt x="60" y="69"/>
                      <a:pt x="66" y="76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70" y="83"/>
                      <a:pt x="80" y="87"/>
                      <a:pt x="77" y="97"/>
                    </a:cubicBezTo>
                    <a:cubicBezTo>
                      <a:pt x="70" y="97"/>
                      <a:pt x="63" y="97"/>
                      <a:pt x="56" y="97"/>
                    </a:cubicBezTo>
                    <a:close/>
                  </a:path>
                </a:pathLst>
              </a:custGeom>
              <a:solidFill>
                <a:srgbClr val="FBF8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3" name="Freeform 24">
                <a:extLst>
                  <a:ext uri="{FF2B5EF4-FFF2-40B4-BE49-F238E27FC236}">
                    <a16:creationId xmlns:a16="http://schemas.microsoft.com/office/drawing/2014/main" id="{BBA5AB3D-4357-0F4D-4D2F-FA9041055362}"/>
                  </a:ext>
                </a:extLst>
              </p:cNvPr>
              <p:cNvSpPr/>
              <p:nvPr/>
            </p:nvSpPr>
            <p:spPr bwMode="auto">
              <a:xfrm>
                <a:off x="4272" y="3973"/>
                <a:ext cx="188" cy="363"/>
              </a:xfrm>
              <a:custGeom>
                <a:avLst/>
                <a:gdLst>
                  <a:gd name="T0" fmla="*/ 8 w 65"/>
                  <a:gd name="T1" fmla="*/ 14 h 126"/>
                  <a:gd name="T2" fmla="*/ 28 w 65"/>
                  <a:gd name="T3" fmla="*/ 46 h 126"/>
                  <a:gd name="T4" fmla="*/ 44 w 65"/>
                  <a:gd name="T5" fmla="*/ 80 h 126"/>
                  <a:gd name="T6" fmla="*/ 65 w 65"/>
                  <a:gd name="T7" fmla="*/ 126 h 126"/>
                  <a:gd name="T8" fmla="*/ 60 w 65"/>
                  <a:gd name="T9" fmla="*/ 126 h 126"/>
                  <a:gd name="T10" fmla="*/ 21 w 65"/>
                  <a:gd name="T11" fmla="*/ 50 h 126"/>
                  <a:gd name="T12" fmla="*/ 0 w 65"/>
                  <a:gd name="T13" fmla="*/ 6 h 126"/>
                  <a:gd name="T14" fmla="*/ 3 w 65"/>
                  <a:gd name="T15" fmla="*/ 0 h 126"/>
                  <a:gd name="T16" fmla="*/ 8 w 65"/>
                  <a:gd name="T17" fmla="*/ 14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125">
                    <a:moveTo>
                      <a:pt x="8" y="14"/>
                    </a:moveTo>
                    <a:cubicBezTo>
                      <a:pt x="14" y="25"/>
                      <a:pt x="21" y="35"/>
                      <a:pt x="28" y="46"/>
                    </a:cubicBezTo>
                    <a:cubicBezTo>
                      <a:pt x="34" y="57"/>
                      <a:pt x="40" y="68"/>
                      <a:pt x="44" y="80"/>
                    </a:cubicBezTo>
                    <a:cubicBezTo>
                      <a:pt x="51" y="95"/>
                      <a:pt x="62" y="109"/>
                      <a:pt x="65" y="126"/>
                    </a:cubicBezTo>
                    <a:cubicBezTo>
                      <a:pt x="63" y="126"/>
                      <a:pt x="62" y="126"/>
                      <a:pt x="60" y="126"/>
                    </a:cubicBezTo>
                    <a:cubicBezTo>
                      <a:pt x="49" y="99"/>
                      <a:pt x="35" y="75"/>
                      <a:pt x="21" y="50"/>
                    </a:cubicBezTo>
                    <a:cubicBezTo>
                      <a:pt x="14" y="35"/>
                      <a:pt x="7" y="21"/>
                      <a:pt x="0" y="6"/>
                    </a:cubicBezTo>
                    <a:cubicBezTo>
                      <a:pt x="0" y="3"/>
                      <a:pt x="0" y="1"/>
                      <a:pt x="3" y="0"/>
                    </a:cubicBezTo>
                    <a:cubicBezTo>
                      <a:pt x="9" y="3"/>
                      <a:pt x="9" y="8"/>
                      <a:pt x="8" y="14"/>
                    </a:cubicBezTo>
                    <a:close/>
                  </a:path>
                </a:pathLst>
              </a:custGeom>
              <a:solidFill>
                <a:srgbClr val="DDDC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4" name="Freeform 25">
                <a:extLst>
                  <a:ext uri="{FF2B5EF4-FFF2-40B4-BE49-F238E27FC236}">
                    <a16:creationId xmlns:a16="http://schemas.microsoft.com/office/drawing/2014/main" id="{6F8E4D9C-C414-50C3-F407-48CB9D9054F5}"/>
                  </a:ext>
                </a:extLst>
              </p:cNvPr>
              <p:cNvSpPr/>
              <p:nvPr/>
            </p:nvSpPr>
            <p:spPr bwMode="auto">
              <a:xfrm>
                <a:off x="4062" y="4005"/>
                <a:ext cx="98" cy="331"/>
              </a:xfrm>
              <a:custGeom>
                <a:avLst/>
                <a:gdLst>
                  <a:gd name="T0" fmla="*/ 26 w 34"/>
                  <a:gd name="T1" fmla="*/ 115 h 115"/>
                  <a:gd name="T2" fmla="*/ 3 w 34"/>
                  <a:gd name="T3" fmla="*/ 20 h 115"/>
                  <a:gd name="T4" fmla="*/ 0 w 34"/>
                  <a:gd name="T5" fmla="*/ 5 h 115"/>
                  <a:gd name="T6" fmla="*/ 3 w 34"/>
                  <a:gd name="T7" fmla="*/ 0 h 115"/>
                  <a:gd name="T8" fmla="*/ 31 w 34"/>
                  <a:gd name="T9" fmla="*/ 101 h 115"/>
                  <a:gd name="T10" fmla="*/ 34 w 34"/>
                  <a:gd name="T11" fmla="*/ 115 h 115"/>
                  <a:gd name="T12" fmla="*/ 26 w 34"/>
                  <a:gd name="T1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15">
                    <a:moveTo>
                      <a:pt x="26" y="115"/>
                    </a:moveTo>
                    <a:cubicBezTo>
                      <a:pt x="22" y="82"/>
                      <a:pt x="10" y="52"/>
                      <a:pt x="3" y="20"/>
                    </a:cubicBezTo>
                    <a:cubicBezTo>
                      <a:pt x="2" y="15"/>
                      <a:pt x="1" y="10"/>
                      <a:pt x="0" y="5"/>
                    </a:cubicBezTo>
                    <a:cubicBezTo>
                      <a:pt x="1" y="3"/>
                      <a:pt x="0" y="1"/>
                      <a:pt x="3" y="0"/>
                    </a:cubicBezTo>
                    <a:cubicBezTo>
                      <a:pt x="14" y="33"/>
                      <a:pt x="22" y="67"/>
                      <a:pt x="31" y="101"/>
                    </a:cubicBezTo>
                    <a:cubicBezTo>
                      <a:pt x="32" y="106"/>
                      <a:pt x="33" y="110"/>
                      <a:pt x="34" y="115"/>
                    </a:cubicBezTo>
                    <a:cubicBezTo>
                      <a:pt x="31" y="115"/>
                      <a:pt x="28" y="115"/>
                      <a:pt x="26" y="115"/>
                    </a:cubicBezTo>
                    <a:close/>
                  </a:path>
                </a:pathLst>
              </a:custGeom>
              <a:solidFill>
                <a:srgbClr val="C9A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5" name="Freeform 26">
                <a:extLst>
                  <a:ext uri="{FF2B5EF4-FFF2-40B4-BE49-F238E27FC236}">
                    <a16:creationId xmlns:a16="http://schemas.microsoft.com/office/drawing/2014/main" id="{4B87ED06-54DA-E1EA-5F32-A495D5980325}"/>
                  </a:ext>
                </a:extLst>
              </p:cNvPr>
              <p:cNvSpPr/>
              <p:nvPr/>
            </p:nvSpPr>
            <p:spPr bwMode="auto">
              <a:xfrm>
                <a:off x="2745" y="4152"/>
                <a:ext cx="150" cy="184"/>
              </a:xfrm>
              <a:custGeom>
                <a:avLst/>
                <a:gdLst>
                  <a:gd name="T0" fmla="*/ 0 w 52"/>
                  <a:gd name="T1" fmla="*/ 64 h 64"/>
                  <a:gd name="T2" fmla="*/ 44 w 52"/>
                  <a:gd name="T3" fmla="*/ 1 h 64"/>
                  <a:gd name="T4" fmla="*/ 49 w 52"/>
                  <a:gd name="T5" fmla="*/ 8 h 64"/>
                  <a:gd name="T6" fmla="*/ 39 w 52"/>
                  <a:gd name="T7" fmla="*/ 25 h 64"/>
                  <a:gd name="T8" fmla="*/ 26 w 52"/>
                  <a:gd name="T9" fmla="*/ 40 h 64"/>
                  <a:gd name="T10" fmla="*/ 15 w 52"/>
                  <a:gd name="T11" fmla="*/ 58 h 64"/>
                  <a:gd name="T12" fmla="*/ 13 w 52"/>
                  <a:gd name="T13" fmla="*/ 64 h 64"/>
                  <a:gd name="T14" fmla="*/ 0 w 52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64">
                    <a:moveTo>
                      <a:pt x="0" y="64"/>
                    </a:moveTo>
                    <a:cubicBezTo>
                      <a:pt x="14" y="43"/>
                      <a:pt x="28" y="21"/>
                      <a:pt x="44" y="1"/>
                    </a:cubicBezTo>
                    <a:cubicBezTo>
                      <a:pt x="50" y="0"/>
                      <a:pt x="52" y="2"/>
                      <a:pt x="49" y="8"/>
                    </a:cubicBezTo>
                    <a:cubicBezTo>
                      <a:pt x="46" y="14"/>
                      <a:pt x="39" y="18"/>
                      <a:pt x="39" y="25"/>
                    </a:cubicBezTo>
                    <a:cubicBezTo>
                      <a:pt x="37" y="32"/>
                      <a:pt x="27" y="33"/>
                      <a:pt x="26" y="40"/>
                    </a:cubicBezTo>
                    <a:cubicBezTo>
                      <a:pt x="23" y="47"/>
                      <a:pt x="16" y="51"/>
                      <a:pt x="15" y="58"/>
                    </a:cubicBezTo>
                    <a:cubicBezTo>
                      <a:pt x="14" y="60"/>
                      <a:pt x="14" y="62"/>
                      <a:pt x="13" y="64"/>
                    </a:cubicBezTo>
                    <a:cubicBezTo>
                      <a:pt x="8" y="64"/>
                      <a:pt x="4" y="64"/>
                      <a:pt x="0" y="64"/>
                    </a:cubicBezTo>
                    <a:close/>
                  </a:path>
                </a:pathLst>
              </a:custGeom>
              <a:solidFill>
                <a:srgbClr val="C2B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6" name="Freeform 27">
                <a:extLst>
                  <a:ext uri="{FF2B5EF4-FFF2-40B4-BE49-F238E27FC236}">
                    <a16:creationId xmlns:a16="http://schemas.microsoft.com/office/drawing/2014/main" id="{811CC958-500E-423A-E65C-7F17D3C87211}"/>
                  </a:ext>
                </a:extLst>
              </p:cNvPr>
              <p:cNvSpPr/>
              <p:nvPr/>
            </p:nvSpPr>
            <p:spPr bwMode="auto">
              <a:xfrm>
                <a:off x="2610" y="4025"/>
                <a:ext cx="276" cy="311"/>
              </a:xfrm>
              <a:custGeom>
                <a:avLst/>
                <a:gdLst>
                  <a:gd name="T0" fmla="*/ 93 w 96"/>
                  <a:gd name="T1" fmla="*/ 6 h 108"/>
                  <a:gd name="T2" fmla="*/ 5 w 96"/>
                  <a:gd name="T3" fmla="*/ 108 h 108"/>
                  <a:gd name="T4" fmla="*/ 0 w 96"/>
                  <a:gd name="T5" fmla="*/ 108 h 108"/>
                  <a:gd name="T6" fmla="*/ 86 w 96"/>
                  <a:gd name="T7" fmla="*/ 7 h 108"/>
                  <a:gd name="T8" fmla="*/ 95 w 96"/>
                  <a:gd name="T9" fmla="*/ 1 h 108"/>
                  <a:gd name="T10" fmla="*/ 93 w 96"/>
                  <a:gd name="T11" fmla="*/ 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6" h="108">
                    <a:moveTo>
                      <a:pt x="93" y="6"/>
                    </a:moveTo>
                    <a:cubicBezTo>
                      <a:pt x="62" y="39"/>
                      <a:pt x="33" y="73"/>
                      <a:pt x="5" y="108"/>
                    </a:cubicBezTo>
                    <a:cubicBezTo>
                      <a:pt x="3" y="108"/>
                      <a:pt x="1" y="108"/>
                      <a:pt x="0" y="108"/>
                    </a:cubicBezTo>
                    <a:cubicBezTo>
                      <a:pt x="27" y="73"/>
                      <a:pt x="56" y="40"/>
                      <a:pt x="86" y="7"/>
                    </a:cubicBezTo>
                    <a:cubicBezTo>
                      <a:pt x="88" y="5"/>
                      <a:pt x="90" y="0"/>
                      <a:pt x="95" y="1"/>
                    </a:cubicBezTo>
                    <a:cubicBezTo>
                      <a:pt x="96" y="3"/>
                      <a:pt x="95" y="5"/>
                      <a:pt x="93" y="6"/>
                    </a:cubicBezTo>
                    <a:close/>
                  </a:path>
                </a:pathLst>
              </a:custGeom>
              <a:solidFill>
                <a:srgbClr val="43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7" name="Freeform 28">
                <a:extLst>
                  <a:ext uri="{FF2B5EF4-FFF2-40B4-BE49-F238E27FC236}">
                    <a16:creationId xmlns:a16="http://schemas.microsoft.com/office/drawing/2014/main" id="{6510155F-0EB3-5EF1-971F-6DF268AA9DF1}"/>
                  </a:ext>
                </a:extLst>
              </p:cNvPr>
              <p:cNvSpPr/>
              <p:nvPr/>
            </p:nvSpPr>
            <p:spPr bwMode="auto">
              <a:xfrm>
                <a:off x="4324" y="4267"/>
                <a:ext cx="95" cy="69"/>
              </a:xfrm>
              <a:custGeom>
                <a:avLst/>
                <a:gdLst>
                  <a:gd name="T0" fmla="*/ 26 w 33"/>
                  <a:gd name="T1" fmla="*/ 24 h 24"/>
                  <a:gd name="T2" fmla="*/ 8 w 33"/>
                  <a:gd name="T3" fmla="*/ 8 h 24"/>
                  <a:gd name="T4" fmla="*/ 5 w 33"/>
                  <a:gd name="T5" fmla="*/ 0 h 24"/>
                  <a:gd name="T6" fmla="*/ 14 w 33"/>
                  <a:gd name="T7" fmla="*/ 4 h 24"/>
                  <a:gd name="T8" fmla="*/ 29 w 33"/>
                  <a:gd name="T9" fmla="*/ 24 h 24"/>
                  <a:gd name="T10" fmla="*/ 26 w 33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4">
                    <a:moveTo>
                      <a:pt x="26" y="24"/>
                    </a:moveTo>
                    <a:cubicBezTo>
                      <a:pt x="23" y="16"/>
                      <a:pt x="20" y="7"/>
                      <a:pt x="8" y="8"/>
                    </a:cubicBezTo>
                    <a:cubicBezTo>
                      <a:pt x="6" y="8"/>
                      <a:pt x="0" y="5"/>
                      <a:pt x="5" y="0"/>
                    </a:cubicBezTo>
                    <a:cubicBezTo>
                      <a:pt x="7" y="4"/>
                      <a:pt x="10" y="4"/>
                      <a:pt x="14" y="4"/>
                    </a:cubicBezTo>
                    <a:cubicBezTo>
                      <a:pt x="27" y="4"/>
                      <a:pt x="33" y="11"/>
                      <a:pt x="29" y="24"/>
                    </a:cubicBezTo>
                    <a:cubicBezTo>
                      <a:pt x="28" y="24"/>
                      <a:pt x="27" y="24"/>
                      <a:pt x="26" y="24"/>
                    </a:cubicBezTo>
                    <a:close/>
                  </a:path>
                </a:pathLst>
              </a:custGeom>
              <a:solidFill>
                <a:srgbClr val="574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8" name="Freeform 29">
                <a:extLst>
                  <a:ext uri="{FF2B5EF4-FFF2-40B4-BE49-F238E27FC236}">
                    <a16:creationId xmlns:a16="http://schemas.microsoft.com/office/drawing/2014/main" id="{2B2839E8-0DA7-33A7-C3BC-C89DD1DC85DE}"/>
                  </a:ext>
                </a:extLst>
              </p:cNvPr>
              <p:cNvSpPr/>
              <p:nvPr/>
            </p:nvSpPr>
            <p:spPr bwMode="auto">
              <a:xfrm>
                <a:off x="4857" y="4276"/>
                <a:ext cx="55" cy="60"/>
              </a:xfrm>
              <a:custGeom>
                <a:avLst/>
                <a:gdLst>
                  <a:gd name="T0" fmla="*/ 11 w 19"/>
                  <a:gd name="T1" fmla="*/ 21 h 21"/>
                  <a:gd name="T2" fmla="*/ 0 w 19"/>
                  <a:gd name="T3" fmla="*/ 0 h 21"/>
                  <a:gd name="T4" fmla="*/ 19 w 19"/>
                  <a:gd name="T5" fmla="*/ 21 h 21"/>
                  <a:gd name="T6" fmla="*/ 11 w 19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11" y="21"/>
                    </a:moveTo>
                    <a:cubicBezTo>
                      <a:pt x="10" y="13"/>
                      <a:pt x="1" y="9"/>
                      <a:pt x="0" y="0"/>
                    </a:cubicBezTo>
                    <a:cubicBezTo>
                      <a:pt x="9" y="5"/>
                      <a:pt x="13" y="13"/>
                      <a:pt x="19" y="21"/>
                    </a:cubicBezTo>
                    <a:cubicBezTo>
                      <a:pt x="16" y="21"/>
                      <a:pt x="13" y="21"/>
                      <a:pt x="11" y="21"/>
                    </a:cubicBezTo>
                    <a:close/>
                  </a:path>
                </a:pathLst>
              </a:custGeom>
              <a:solidFill>
                <a:srgbClr val="AFAE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9" name="Freeform 30">
                <a:extLst>
                  <a:ext uri="{FF2B5EF4-FFF2-40B4-BE49-F238E27FC236}">
                    <a16:creationId xmlns:a16="http://schemas.microsoft.com/office/drawing/2014/main" id="{558F5666-AE98-3737-B384-6ADF1C9D335C}"/>
                  </a:ext>
                </a:extLst>
              </p:cNvPr>
              <p:cNvSpPr/>
              <p:nvPr/>
            </p:nvSpPr>
            <p:spPr bwMode="auto">
              <a:xfrm>
                <a:off x="4771" y="4290"/>
                <a:ext cx="34" cy="46"/>
              </a:xfrm>
              <a:custGeom>
                <a:avLst/>
                <a:gdLst>
                  <a:gd name="T0" fmla="*/ 2 w 12"/>
                  <a:gd name="T1" fmla="*/ 0 h 16"/>
                  <a:gd name="T2" fmla="*/ 12 w 12"/>
                  <a:gd name="T3" fmla="*/ 16 h 16"/>
                  <a:gd name="T4" fmla="*/ 7 w 12"/>
                  <a:gd name="T5" fmla="*/ 16 h 16"/>
                  <a:gd name="T6" fmla="*/ 2 w 12"/>
                  <a:gd name="T7" fmla="*/ 4 h 16"/>
                  <a:gd name="T8" fmla="*/ 2 w 12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2" y="0"/>
                    </a:moveTo>
                    <a:cubicBezTo>
                      <a:pt x="6" y="5"/>
                      <a:pt x="9" y="11"/>
                      <a:pt x="12" y="16"/>
                    </a:cubicBezTo>
                    <a:cubicBezTo>
                      <a:pt x="10" y="16"/>
                      <a:pt x="9" y="16"/>
                      <a:pt x="7" y="16"/>
                    </a:cubicBezTo>
                    <a:cubicBezTo>
                      <a:pt x="5" y="12"/>
                      <a:pt x="3" y="8"/>
                      <a:pt x="2" y="4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9F87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0" name="Freeform 31">
                <a:extLst>
                  <a:ext uri="{FF2B5EF4-FFF2-40B4-BE49-F238E27FC236}">
                    <a16:creationId xmlns:a16="http://schemas.microsoft.com/office/drawing/2014/main" id="{5F36A62D-FC86-A13A-ABEC-DDA2F3A4DCCA}"/>
                  </a:ext>
                </a:extLst>
              </p:cNvPr>
              <p:cNvSpPr/>
              <p:nvPr/>
            </p:nvSpPr>
            <p:spPr bwMode="auto">
              <a:xfrm>
                <a:off x="3733" y="2111"/>
                <a:ext cx="735" cy="547"/>
              </a:xfrm>
              <a:custGeom>
                <a:avLst/>
                <a:gdLst>
                  <a:gd name="T0" fmla="*/ 116 w 255"/>
                  <a:gd name="T1" fmla="*/ 22 h 190"/>
                  <a:gd name="T2" fmla="*/ 124 w 255"/>
                  <a:gd name="T3" fmla="*/ 22 h 190"/>
                  <a:gd name="T4" fmla="*/ 158 w 255"/>
                  <a:gd name="T5" fmla="*/ 24 h 190"/>
                  <a:gd name="T6" fmla="*/ 186 w 255"/>
                  <a:gd name="T7" fmla="*/ 25 h 190"/>
                  <a:gd name="T8" fmla="*/ 249 w 255"/>
                  <a:gd name="T9" fmla="*/ 84 h 190"/>
                  <a:gd name="T10" fmla="*/ 254 w 255"/>
                  <a:gd name="T11" fmla="*/ 126 h 190"/>
                  <a:gd name="T12" fmla="*/ 248 w 255"/>
                  <a:gd name="T13" fmla="*/ 136 h 190"/>
                  <a:gd name="T14" fmla="*/ 229 w 255"/>
                  <a:gd name="T15" fmla="*/ 147 h 190"/>
                  <a:gd name="T16" fmla="*/ 210 w 255"/>
                  <a:gd name="T17" fmla="*/ 148 h 190"/>
                  <a:gd name="T18" fmla="*/ 206 w 255"/>
                  <a:gd name="T19" fmla="*/ 137 h 190"/>
                  <a:gd name="T20" fmla="*/ 203 w 255"/>
                  <a:gd name="T21" fmla="*/ 146 h 190"/>
                  <a:gd name="T22" fmla="*/ 186 w 255"/>
                  <a:gd name="T23" fmla="*/ 151 h 190"/>
                  <a:gd name="T24" fmla="*/ 178 w 255"/>
                  <a:gd name="T25" fmla="*/ 154 h 190"/>
                  <a:gd name="T26" fmla="*/ 164 w 255"/>
                  <a:gd name="T27" fmla="*/ 157 h 190"/>
                  <a:gd name="T28" fmla="*/ 150 w 255"/>
                  <a:gd name="T29" fmla="*/ 159 h 190"/>
                  <a:gd name="T30" fmla="*/ 141 w 255"/>
                  <a:gd name="T31" fmla="*/ 159 h 190"/>
                  <a:gd name="T32" fmla="*/ 132 w 255"/>
                  <a:gd name="T33" fmla="*/ 164 h 190"/>
                  <a:gd name="T34" fmla="*/ 123 w 255"/>
                  <a:gd name="T35" fmla="*/ 167 h 190"/>
                  <a:gd name="T36" fmla="*/ 101 w 255"/>
                  <a:gd name="T37" fmla="*/ 178 h 190"/>
                  <a:gd name="T38" fmla="*/ 94 w 255"/>
                  <a:gd name="T39" fmla="*/ 182 h 190"/>
                  <a:gd name="T40" fmla="*/ 86 w 255"/>
                  <a:gd name="T41" fmla="*/ 182 h 190"/>
                  <a:gd name="T42" fmla="*/ 59 w 255"/>
                  <a:gd name="T43" fmla="*/ 183 h 190"/>
                  <a:gd name="T44" fmla="*/ 49 w 255"/>
                  <a:gd name="T45" fmla="*/ 184 h 190"/>
                  <a:gd name="T46" fmla="*/ 36 w 255"/>
                  <a:gd name="T47" fmla="*/ 183 h 190"/>
                  <a:gd name="T48" fmla="*/ 21 w 255"/>
                  <a:gd name="T49" fmla="*/ 183 h 190"/>
                  <a:gd name="T50" fmla="*/ 15 w 255"/>
                  <a:gd name="T51" fmla="*/ 181 h 190"/>
                  <a:gd name="T52" fmla="*/ 11 w 255"/>
                  <a:gd name="T53" fmla="*/ 170 h 190"/>
                  <a:gd name="T54" fmla="*/ 11 w 255"/>
                  <a:gd name="T55" fmla="*/ 159 h 190"/>
                  <a:gd name="T56" fmla="*/ 13 w 255"/>
                  <a:gd name="T57" fmla="*/ 111 h 190"/>
                  <a:gd name="T58" fmla="*/ 14 w 255"/>
                  <a:gd name="T59" fmla="*/ 76 h 190"/>
                  <a:gd name="T60" fmla="*/ 16 w 255"/>
                  <a:gd name="T61" fmla="*/ 41 h 190"/>
                  <a:gd name="T62" fmla="*/ 26 w 255"/>
                  <a:gd name="T63" fmla="*/ 24 h 190"/>
                  <a:gd name="T64" fmla="*/ 41 w 255"/>
                  <a:gd name="T65" fmla="*/ 4 h 190"/>
                  <a:gd name="T66" fmla="*/ 65 w 255"/>
                  <a:gd name="T67" fmla="*/ 0 h 190"/>
                  <a:gd name="T68" fmla="*/ 90 w 255"/>
                  <a:gd name="T69" fmla="*/ 16 h 190"/>
                  <a:gd name="T70" fmla="*/ 116 w 255"/>
                  <a:gd name="T71" fmla="*/ 2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5" h="190">
                    <a:moveTo>
                      <a:pt x="116" y="22"/>
                    </a:moveTo>
                    <a:cubicBezTo>
                      <a:pt x="119" y="22"/>
                      <a:pt x="121" y="22"/>
                      <a:pt x="124" y="22"/>
                    </a:cubicBezTo>
                    <a:cubicBezTo>
                      <a:pt x="135" y="26"/>
                      <a:pt x="147" y="23"/>
                      <a:pt x="158" y="24"/>
                    </a:cubicBezTo>
                    <a:cubicBezTo>
                      <a:pt x="167" y="24"/>
                      <a:pt x="177" y="24"/>
                      <a:pt x="186" y="25"/>
                    </a:cubicBezTo>
                    <a:cubicBezTo>
                      <a:pt x="220" y="30"/>
                      <a:pt x="242" y="50"/>
                      <a:pt x="249" y="84"/>
                    </a:cubicBezTo>
                    <a:cubicBezTo>
                      <a:pt x="252" y="98"/>
                      <a:pt x="255" y="112"/>
                      <a:pt x="254" y="126"/>
                    </a:cubicBezTo>
                    <a:cubicBezTo>
                      <a:pt x="254" y="130"/>
                      <a:pt x="252" y="134"/>
                      <a:pt x="248" y="136"/>
                    </a:cubicBezTo>
                    <a:cubicBezTo>
                      <a:pt x="240" y="137"/>
                      <a:pt x="235" y="142"/>
                      <a:pt x="229" y="147"/>
                    </a:cubicBezTo>
                    <a:cubicBezTo>
                      <a:pt x="223" y="152"/>
                      <a:pt x="216" y="144"/>
                      <a:pt x="210" y="148"/>
                    </a:cubicBezTo>
                    <a:cubicBezTo>
                      <a:pt x="204" y="146"/>
                      <a:pt x="202" y="143"/>
                      <a:pt x="206" y="137"/>
                    </a:cubicBezTo>
                    <a:cubicBezTo>
                      <a:pt x="202" y="139"/>
                      <a:pt x="205" y="144"/>
                      <a:pt x="203" y="146"/>
                    </a:cubicBezTo>
                    <a:cubicBezTo>
                      <a:pt x="196" y="143"/>
                      <a:pt x="191" y="147"/>
                      <a:pt x="186" y="151"/>
                    </a:cubicBezTo>
                    <a:cubicBezTo>
                      <a:pt x="183" y="152"/>
                      <a:pt x="180" y="153"/>
                      <a:pt x="178" y="154"/>
                    </a:cubicBezTo>
                    <a:cubicBezTo>
                      <a:pt x="174" y="158"/>
                      <a:pt x="169" y="158"/>
                      <a:pt x="164" y="157"/>
                    </a:cubicBezTo>
                    <a:cubicBezTo>
                      <a:pt x="159" y="159"/>
                      <a:pt x="155" y="164"/>
                      <a:pt x="150" y="159"/>
                    </a:cubicBezTo>
                    <a:cubicBezTo>
                      <a:pt x="147" y="157"/>
                      <a:pt x="144" y="157"/>
                      <a:pt x="141" y="159"/>
                    </a:cubicBezTo>
                    <a:cubicBezTo>
                      <a:pt x="138" y="161"/>
                      <a:pt x="135" y="163"/>
                      <a:pt x="132" y="164"/>
                    </a:cubicBezTo>
                    <a:cubicBezTo>
                      <a:pt x="129" y="166"/>
                      <a:pt x="126" y="167"/>
                      <a:pt x="123" y="167"/>
                    </a:cubicBezTo>
                    <a:cubicBezTo>
                      <a:pt x="113" y="165"/>
                      <a:pt x="106" y="169"/>
                      <a:pt x="101" y="178"/>
                    </a:cubicBezTo>
                    <a:cubicBezTo>
                      <a:pt x="100" y="181"/>
                      <a:pt x="97" y="182"/>
                      <a:pt x="94" y="182"/>
                    </a:cubicBezTo>
                    <a:cubicBezTo>
                      <a:pt x="91" y="181"/>
                      <a:pt x="88" y="181"/>
                      <a:pt x="86" y="182"/>
                    </a:cubicBezTo>
                    <a:cubicBezTo>
                      <a:pt x="77" y="189"/>
                      <a:pt x="68" y="190"/>
                      <a:pt x="59" y="183"/>
                    </a:cubicBezTo>
                    <a:cubicBezTo>
                      <a:pt x="56" y="181"/>
                      <a:pt x="52" y="183"/>
                      <a:pt x="49" y="184"/>
                    </a:cubicBezTo>
                    <a:cubicBezTo>
                      <a:pt x="44" y="185"/>
                      <a:pt x="40" y="186"/>
                      <a:pt x="36" y="183"/>
                    </a:cubicBezTo>
                    <a:cubicBezTo>
                      <a:pt x="31" y="181"/>
                      <a:pt x="27" y="173"/>
                      <a:pt x="21" y="183"/>
                    </a:cubicBezTo>
                    <a:cubicBezTo>
                      <a:pt x="20" y="186"/>
                      <a:pt x="17" y="184"/>
                      <a:pt x="15" y="181"/>
                    </a:cubicBezTo>
                    <a:cubicBezTo>
                      <a:pt x="13" y="178"/>
                      <a:pt x="12" y="174"/>
                      <a:pt x="11" y="170"/>
                    </a:cubicBezTo>
                    <a:cubicBezTo>
                      <a:pt x="11" y="166"/>
                      <a:pt x="12" y="162"/>
                      <a:pt x="11" y="159"/>
                    </a:cubicBezTo>
                    <a:cubicBezTo>
                      <a:pt x="0" y="142"/>
                      <a:pt x="10" y="126"/>
                      <a:pt x="13" y="111"/>
                    </a:cubicBezTo>
                    <a:cubicBezTo>
                      <a:pt x="14" y="99"/>
                      <a:pt x="13" y="87"/>
                      <a:pt x="14" y="76"/>
                    </a:cubicBezTo>
                    <a:cubicBezTo>
                      <a:pt x="14" y="64"/>
                      <a:pt x="13" y="52"/>
                      <a:pt x="16" y="41"/>
                    </a:cubicBezTo>
                    <a:cubicBezTo>
                      <a:pt x="17" y="33"/>
                      <a:pt x="20" y="27"/>
                      <a:pt x="26" y="24"/>
                    </a:cubicBezTo>
                    <a:cubicBezTo>
                      <a:pt x="34" y="20"/>
                      <a:pt x="37" y="11"/>
                      <a:pt x="41" y="4"/>
                    </a:cubicBezTo>
                    <a:cubicBezTo>
                      <a:pt x="49" y="1"/>
                      <a:pt x="57" y="0"/>
                      <a:pt x="65" y="0"/>
                    </a:cubicBezTo>
                    <a:cubicBezTo>
                      <a:pt x="75" y="4"/>
                      <a:pt x="82" y="11"/>
                      <a:pt x="90" y="16"/>
                    </a:cubicBezTo>
                    <a:cubicBezTo>
                      <a:pt x="99" y="19"/>
                      <a:pt x="107" y="23"/>
                      <a:pt x="116" y="22"/>
                    </a:cubicBezTo>
                    <a:close/>
                  </a:path>
                </a:pathLst>
              </a:custGeom>
              <a:solidFill>
                <a:srgbClr val="F8CA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1" name="Freeform 32">
                <a:extLst>
                  <a:ext uri="{FF2B5EF4-FFF2-40B4-BE49-F238E27FC236}">
                    <a16:creationId xmlns:a16="http://schemas.microsoft.com/office/drawing/2014/main" id="{A3B30900-029D-8302-9332-382CC8657B06}"/>
                  </a:ext>
                </a:extLst>
              </p:cNvPr>
              <p:cNvSpPr/>
              <p:nvPr/>
            </p:nvSpPr>
            <p:spPr bwMode="auto">
              <a:xfrm>
                <a:off x="3033" y="2920"/>
                <a:ext cx="130" cy="783"/>
              </a:xfrm>
              <a:custGeom>
                <a:avLst/>
                <a:gdLst>
                  <a:gd name="T0" fmla="*/ 2 w 45"/>
                  <a:gd name="T1" fmla="*/ 85 h 272"/>
                  <a:gd name="T2" fmla="*/ 2 w 45"/>
                  <a:gd name="T3" fmla="*/ 72 h 272"/>
                  <a:gd name="T4" fmla="*/ 5 w 45"/>
                  <a:gd name="T5" fmla="*/ 47 h 272"/>
                  <a:gd name="T6" fmla="*/ 6 w 45"/>
                  <a:gd name="T7" fmla="*/ 15 h 272"/>
                  <a:gd name="T8" fmla="*/ 12 w 45"/>
                  <a:gd name="T9" fmla="*/ 1 h 272"/>
                  <a:gd name="T10" fmla="*/ 28 w 45"/>
                  <a:gd name="T11" fmla="*/ 12 h 272"/>
                  <a:gd name="T12" fmla="*/ 32 w 45"/>
                  <a:gd name="T13" fmla="*/ 46 h 272"/>
                  <a:gd name="T14" fmla="*/ 37 w 45"/>
                  <a:gd name="T15" fmla="*/ 177 h 272"/>
                  <a:gd name="T16" fmla="*/ 37 w 45"/>
                  <a:gd name="T17" fmla="*/ 185 h 272"/>
                  <a:gd name="T18" fmla="*/ 39 w 45"/>
                  <a:gd name="T19" fmla="*/ 242 h 272"/>
                  <a:gd name="T20" fmla="*/ 20 w 45"/>
                  <a:gd name="T21" fmla="*/ 272 h 272"/>
                  <a:gd name="T22" fmla="*/ 5 w 45"/>
                  <a:gd name="T23" fmla="*/ 256 h 272"/>
                  <a:gd name="T24" fmla="*/ 1 w 45"/>
                  <a:gd name="T25" fmla="*/ 234 h 272"/>
                  <a:gd name="T26" fmla="*/ 3 w 45"/>
                  <a:gd name="T27" fmla="*/ 98 h 272"/>
                  <a:gd name="T28" fmla="*/ 2 w 45"/>
                  <a:gd name="T29" fmla="*/ 8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272">
                    <a:moveTo>
                      <a:pt x="2" y="85"/>
                    </a:moveTo>
                    <a:cubicBezTo>
                      <a:pt x="2" y="81"/>
                      <a:pt x="2" y="76"/>
                      <a:pt x="2" y="72"/>
                    </a:cubicBezTo>
                    <a:cubicBezTo>
                      <a:pt x="5" y="64"/>
                      <a:pt x="0" y="55"/>
                      <a:pt x="5" y="47"/>
                    </a:cubicBezTo>
                    <a:cubicBezTo>
                      <a:pt x="7" y="37"/>
                      <a:pt x="6" y="26"/>
                      <a:pt x="6" y="15"/>
                    </a:cubicBezTo>
                    <a:cubicBezTo>
                      <a:pt x="6" y="10"/>
                      <a:pt x="5" y="2"/>
                      <a:pt x="12" y="1"/>
                    </a:cubicBezTo>
                    <a:cubicBezTo>
                      <a:pt x="20" y="0"/>
                      <a:pt x="25" y="5"/>
                      <a:pt x="28" y="12"/>
                    </a:cubicBezTo>
                    <a:cubicBezTo>
                      <a:pt x="31" y="23"/>
                      <a:pt x="33" y="35"/>
                      <a:pt x="32" y="46"/>
                    </a:cubicBezTo>
                    <a:cubicBezTo>
                      <a:pt x="29" y="90"/>
                      <a:pt x="35" y="134"/>
                      <a:pt x="37" y="177"/>
                    </a:cubicBezTo>
                    <a:cubicBezTo>
                      <a:pt x="37" y="180"/>
                      <a:pt x="38" y="183"/>
                      <a:pt x="37" y="185"/>
                    </a:cubicBezTo>
                    <a:cubicBezTo>
                      <a:pt x="28" y="205"/>
                      <a:pt x="34" y="223"/>
                      <a:pt x="39" y="242"/>
                    </a:cubicBezTo>
                    <a:cubicBezTo>
                      <a:pt x="45" y="261"/>
                      <a:pt x="39" y="269"/>
                      <a:pt x="20" y="272"/>
                    </a:cubicBezTo>
                    <a:cubicBezTo>
                      <a:pt x="13" y="268"/>
                      <a:pt x="8" y="263"/>
                      <a:pt x="5" y="256"/>
                    </a:cubicBezTo>
                    <a:cubicBezTo>
                      <a:pt x="2" y="249"/>
                      <a:pt x="2" y="242"/>
                      <a:pt x="1" y="234"/>
                    </a:cubicBezTo>
                    <a:cubicBezTo>
                      <a:pt x="1" y="189"/>
                      <a:pt x="4" y="144"/>
                      <a:pt x="3" y="98"/>
                    </a:cubicBezTo>
                    <a:cubicBezTo>
                      <a:pt x="3" y="94"/>
                      <a:pt x="4" y="90"/>
                      <a:pt x="2" y="85"/>
                    </a:cubicBezTo>
                    <a:close/>
                  </a:path>
                </a:pathLst>
              </a:custGeom>
              <a:solidFill>
                <a:srgbClr val="EDBA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2" name="Freeform 33">
                <a:extLst>
                  <a:ext uri="{FF2B5EF4-FFF2-40B4-BE49-F238E27FC236}">
                    <a16:creationId xmlns:a16="http://schemas.microsoft.com/office/drawing/2014/main" id="{B93402D0-F080-A4DA-45F5-D7500678C7C5}"/>
                  </a:ext>
                </a:extLst>
              </p:cNvPr>
              <p:cNvSpPr/>
              <p:nvPr/>
            </p:nvSpPr>
            <p:spPr bwMode="auto">
              <a:xfrm>
                <a:off x="4235" y="2537"/>
                <a:ext cx="322" cy="299"/>
              </a:xfrm>
              <a:custGeom>
                <a:avLst/>
                <a:gdLst>
                  <a:gd name="T0" fmla="*/ 107 w 112"/>
                  <a:gd name="T1" fmla="*/ 56 h 104"/>
                  <a:gd name="T2" fmla="*/ 104 w 112"/>
                  <a:gd name="T3" fmla="*/ 66 h 104"/>
                  <a:gd name="T4" fmla="*/ 93 w 112"/>
                  <a:gd name="T5" fmla="*/ 84 h 104"/>
                  <a:gd name="T6" fmla="*/ 84 w 112"/>
                  <a:gd name="T7" fmla="*/ 94 h 104"/>
                  <a:gd name="T8" fmla="*/ 78 w 112"/>
                  <a:gd name="T9" fmla="*/ 98 h 104"/>
                  <a:gd name="T10" fmla="*/ 71 w 112"/>
                  <a:gd name="T11" fmla="*/ 98 h 104"/>
                  <a:gd name="T12" fmla="*/ 62 w 112"/>
                  <a:gd name="T13" fmla="*/ 100 h 104"/>
                  <a:gd name="T14" fmla="*/ 40 w 112"/>
                  <a:gd name="T15" fmla="*/ 93 h 104"/>
                  <a:gd name="T16" fmla="*/ 30 w 112"/>
                  <a:gd name="T17" fmla="*/ 83 h 104"/>
                  <a:gd name="T18" fmla="*/ 9 w 112"/>
                  <a:gd name="T19" fmla="*/ 66 h 104"/>
                  <a:gd name="T20" fmla="*/ 0 w 112"/>
                  <a:gd name="T21" fmla="*/ 50 h 104"/>
                  <a:gd name="T22" fmla="*/ 18 w 112"/>
                  <a:gd name="T23" fmla="*/ 13 h 104"/>
                  <a:gd name="T24" fmla="*/ 43 w 112"/>
                  <a:gd name="T25" fmla="*/ 4 h 104"/>
                  <a:gd name="T26" fmla="*/ 75 w 112"/>
                  <a:gd name="T27" fmla="*/ 7 h 104"/>
                  <a:gd name="T28" fmla="*/ 76 w 112"/>
                  <a:gd name="T29" fmla="*/ 11 h 104"/>
                  <a:gd name="T30" fmla="*/ 69 w 112"/>
                  <a:gd name="T31" fmla="*/ 20 h 104"/>
                  <a:gd name="T32" fmla="*/ 73 w 112"/>
                  <a:gd name="T33" fmla="*/ 20 h 104"/>
                  <a:gd name="T34" fmla="*/ 77 w 112"/>
                  <a:gd name="T35" fmla="*/ 11 h 104"/>
                  <a:gd name="T36" fmla="*/ 84 w 112"/>
                  <a:gd name="T37" fmla="*/ 17 h 104"/>
                  <a:gd name="T38" fmla="*/ 85 w 112"/>
                  <a:gd name="T39" fmla="*/ 16 h 104"/>
                  <a:gd name="T40" fmla="*/ 85 w 112"/>
                  <a:gd name="T41" fmla="*/ 15 h 104"/>
                  <a:gd name="T42" fmla="*/ 87 w 112"/>
                  <a:gd name="T43" fmla="*/ 13 h 104"/>
                  <a:gd name="T44" fmla="*/ 97 w 112"/>
                  <a:gd name="T45" fmla="*/ 24 h 104"/>
                  <a:gd name="T46" fmla="*/ 107 w 112"/>
                  <a:gd name="T47" fmla="*/ 5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" h="104">
                    <a:moveTo>
                      <a:pt x="107" y="56"/>
                    </a:moveTo>
                    <a:cubicBezTo>
                      <a:pt x="112" y="61"/>
                      <a:pt x="105" y="63"/>
                      <a:pt x="104" y="66"/>
                    </a:cubicBezTo>
                    <a:cubicBezTo>
                      <a:pt x="103" y="74"/>
                      <a:pt x="101" y="80"/>
                      <a:pt x="93" y="84"/>
                    </a:cubicBezTo>
                    <a:cubicBezTo>
                      <a:pt x="89" y="86"/>
                      <a:pt x="86" y="90"/>
                      <a:pt x="84" y="94"/>
                    </a:cubicBezTo>
                    <a:cubicBezTo>
                      <a:pt x="83" y="97"/>
                      <a:pt x="80" y="97"/>
                      <a:pt x="78" y="98"/>
                    </a:cubicBezTo>
                    <a:cubicBezTo>
                      <a:pt x="76" y="98"/>
                      <a:pt x="73" y="98"/>
                      <a:pt x="71" y="98"/>
                    </a:cubicBezTo>
                    <a:cubicBezTo>
                      <a:pt x="68" y="99"/>
                      <a:pt x="65" y="99"/>
                      <a:pt x="62" y="100"/>
                    </a:cubicBezTo>
                    <a:cubicBezTo>
                      <a:pt x="52" y="104"/>
                      <a:pt x="46" y="101"/>
                      <a:pt x="40" y="93"/>
                    </a:cubicBezTo>
                    <a:cubicBezTo>
                      <a:pt x="38" y="89"/>
                      <a:pt x="35" y="85"/>
                      <a:pt x="30" y="83"/>
                    </a:cubicBezTo>
                    <a:cubicBezTo>
                      <a:pt x="22" y="78"/>
                      <a:pt x="13" y="76"/>
                      <a:pt x="9" y="66"/>
                    </a:cubicBezTo>
                    <a:cubicBezTo>
                      <a:pt x="6" y="61"/>
                      <a:pt x="1" y="56"/>
                      <a:pt x="0" y="50"/>
                    </a:cubicBezTo>
                    <a:cubicBezTo>
                      <a:pt x="0" y="34"/>
                      <a:pt x="6" y="22"/>
                      <a:pt x="18" y="13"/>
                    </a:cubicBezTo>
                    <a:cubicBezTo>
                      <a:pt x="26" y="10"/>
                      <a:pt x="35" y="7"/>
                      <a:pt x="43" y="4"/>
                    </a:cubicBezTo>
                    <a:cubicBezTo>
                      <a:pt x="53" y="1"/>
                      <a:pt x="65" y="0"/>
                      <a:pt x="75" y="7"/>
                    </a:cubicBezTo>
                    <a:cubicBezTo>
                      <a:pt x="76" y="8"/>
                      <a:pt x="76" y="9"/>
                      <a:pt x="76" y="11"/>
                    </a:cubicBezTo>
                    <a:cubicBezTo>
                      <a:pt x="76" y="15"/>
                      <a:pt x="68" y="15"/>
                      <a:pt x="69" y="20"/>
                    </a:cubicBezTo>
                    <a:cubicBezTo>
                      <a:pt x="70" y="22"/>
                      <a:pt x="73" y="24"/>
                      <a:pt x="73" y="20"/>
                    </a:cubicBezTo>
                    <a:cubicBezTo>
                      <a:pt x="74" y="16"/>
                      <a:pt x="75" y="14"/>
                      <a:pt x="77" y="11"/>
                    </a:cubicBezTo>
                    <a:cubicBezTo>
                      <a:pt x="82" y="10"/>
                      <a:pt x="82" y="14"/>
                      <a:pt x="84" y="17"/>
                    </a:cubicBezTo>
                    <a:cubicBezTo>
                      <a:pt x="85" y="19"/>
                      <a:pt x="84" y="16"/>
                      <a:pt x="85" y="16"/>
                    </a:cubicBezTo>
                    <a:cubicBezTo>
                      <a:pt x="86" y="16"/>
                      <a:pt x="84" y="17"/>
                      <a:pt x="85" y="15"/>
                    </a:cubicBezTo>
                    <a:cubicBezTo>
                      <a:pt x="85" y="14"/>
                      <a:pt x="86" y="13"/>
                      <a:pt x="87" y="13"/>
                    </a:cubicBezTo>
                    <a:cubicBezTo>
                      <a:pt x="95" y="13"/>
                      <a:pt x="97" y="17"/>
                      <a:pt x="97" y="24"/>
                    </a:cubicBezTo>
                    <a:cubicBezTo>
                      <a:pt x="98" y="35"/>
                      <a:pt x="100" y="47"/>
                      <a:pt x="107" y="56"/>
                    </a:cubicBezTo>
                    <a:close/>
                  </a:path>
                </a:pathLst>
              </a:custGeom>
              <a:solidFill>
                <a:srgbClr val="F0B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3" name="Freeform 34">
                <a:extLst>
                  <a:ext uri="{FF2B5EF4-FFF2-40B4-BE49-F238E27FC236}">
                    <a16:creationId xmlns:a16="http://schemas.microsoft.com/office/drawing/2014/main" id="{94E179A7-2515-2672-6F2E-78C773BF3841}"/>
                  </a:ext>
                </a:extLst>
              </p:cNvPr>
              <p:cNvSpPr/>
              <p:nvPr/>
            </p:nvSpPr>
            <p:spPr bwMode="auto">
              <a:xfrm>
                <a:off x="2944" y="2548"/>
                <a:ext cx="337" cy="326"/>
              </a:xfrm>
              <a:custGeom>
                <a:avLst/>
                <a:gdLst>
                  <a:gd name="T0" fmla="*/ 6 w 117"/>
                  <a:gd name="T1" fmla="*/ 50 h 113"/>
                  <a:gd name="T2" fmla="*/ 9 w 117"/>
                  <a:gd name="T3" fmla="*/ 46 h 113"/>
                  <a:gd name="T4" fmla="*/ 12 w 117"/>
                  <a:gd name="T5" fmla="*/ 31 h 113"/>
                  <a:gd name="T6" fmla="*/ 14 w 117"/>
                  <a:gd name="T7" fmla="*/ 31 h 113"/>
                  <a:gd name="T8" fmla="*/ 36 w 117"/>
                  <a:gd name="T9" fmla="*/ 24 h 113"/>
                  <a:gd name="T10" fmla="*/ 24 w 117"/>
                  <a:gd name="T11" fmla="*/ 18 h 113"/>
                  <a:gd name="T12" fmla="*/ 25 w 117"/>
                  <a:gd name="T13" fmla="*/ 15 h 113"/>
                  <a:gd name="T14" fmla="*/ 32 w 117"/>
                  <a:gd name="T15" fmla="*/ 4 h 113"/>
                  <a:gd name="T16" fmla="*/ 49 w 117"/>
                  <a:gd name="T17" fmla="*/ 5 h 113"/>
                  <a:gd name="T18" fmla="*/ 68 w 117"/>
                  <a:gd name="T19" fmla="*/ 14 h 113"/>
                  <a:gd name="T20" fmla="*/ 72 w 117"/>
                  <a:gd name="T21" fmla="*/ 21 h 113"/>
                  <a:gd name="T22" fmla="*/ 64 w 117"/>
                  <a:gd name="T23" fmla="*/ 27 h 113"/>
                  <a:gd name="T24" fmla="*/ 44 w 117"/>
                  <a:gd name="T25" fmla="*/ 36 h 113"/>
                  <a:gd name="T26" fmla="*/ 49 w 117"/>
                  <a:gd name="T27" fmla="*/ 32 h 113"/>
                  <a:gd name="T28" fmla="*/ 62 w 117"/>
                  <a:gd name="T29" fmla="*/ 28 h 113"/>
                  <a:gd name="T30" fmla="*/ 70 w 117"/>
                  <a:gd name="T31" fmla="*/ 42 h 113"/>
                  <a:gd name="T32" fmla="*/ 66 w 117"/>
                  <a:gd name="T33" fmla="*/ 48 h 113"/>
                  <a:gd name="T34" fmla="*/ 60 w 117"/>
                  <a:gd name="T35" fmla="*/ 43 h 113"/>
                  <a:gd name="T36" fmla="*/ 65 w 117"/>
                  <a:gd name="T37" fmla="*/ 49 h 113"/>
                  <a:gd name="T38" fmla="*/ 71 w 117"/>
                  <a:gd name="T39" fmla="*/ 42 h 113"/>
                  <a:gd name="T40" fmla="*/ 89 w 117"/>
                  <a:gd name="T41" fmla="*/ 51 h 113"/>
                  <a:gd name="T42" fmla="*/ 98 w 117"/>
                  <a:gd name="T43" fmla="*/ 44 h 113"/>
                  <a:gd name="T44" fmla="*/ 100 w 117"/>
                  <a:gd name="T45" fmla="*/ 51 h 113"/>
                  <a:gd name="T46" fmla="*/ 105 w 117"/>
                  <a:gd name="T47" fmla="*/ 53 h 113"/>
                  <a:gd name="T48" fmla="*/ 114 w 117"/>
                  <a:gd name="T49" fmla="*/ 51 h 113"/>
                  <a:gd name="T50" fmla="*/ 112 w 117"/>
                  <a:gd name="T51" fmla="*/ 61 h 113"/>
                  <a:gd name="T52" fmla="*/ 95 w 117"/>
                  <a:gd name="T53" fmla="*/ 67 h 113"/>
                  <a:gd name="T54" fmla="*/ 75 w 117"/>
                  <a:gd name="T55" fmla="*/ 83 h 113"/>
                  <a:gd name="T56" fmla="*/ 66 w 117"/>
                  <a:gd name="T57" fmla="*/ 95 h 113"/>
                  <a:gd name="T58" fmla="*/ 52 w 117"/>
                  <a:gd name="T59" fmla="*/ 102 h 113"/>
                  <a:gd name="T60" fmla="*/ 51 w 117"/>
                  <a:gd name="T61" fmla="*/ 105 h 113"/>
                  <a:gd name="T62" fmla="*/ 36 w 117"/>
                  <a:gd name="T63" fmla="*/ 113 h 113"/>
                  <a:gd name="T64" fmla="*/ 33 w 117"/>
                  <a:gd name="T65" fmla="*/ 102 h 113"/>
                  <a:gd name="T66" fmla="*/ 23 w 117"/>
                  <a:gd name="T67" fmla="*/ 91 h 113"/>
                  <a:gd name="T68" fmla="*/ 17 w 117"/>
                  <a:gd name="T69" fmla="*/ 88 h 113"/>
                  <a:gd name="T70" fmla="*/ 4 w 117"/>
                  <a:gd name="T71" fmla="*/ 71 h 113"/>
                  <a:gd name="T72" fmla="*/ 3 w 117"/>
                  <a:gd name="T73" fmla="*/ 63 h 113"/>
                  <a:gd name="T74" fmla="*/ 6 w 117"/>
                  <a:gd name="T75" fmla="*/ 5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7" h="113">
                    <a:moveTo>
                      <a:pt x="6" y="50"/>
                    </a:moveTo>
                    <a:cubicBezTo>
                      <a:pt x="7" y="48"/>
                      <a:pt x="8" y="47"/>
                      <a:pt x="9" y="46"/>
                    </a:cubicBezTo>
                    <a:cubicBezTo>
                      <a:pt x="10" y="41"/>
                      <a:pt x="2" y="34"/>
                      <a:pt x="12" y="31"/>
                    </a:cubicBezTo>
                    <a:cubicBezTo>
                      <a:pt x="13" y="31"/>
                      <a:pt x="13" y="31"/>
                      <a:pt x="14" y="31"/>
                    </a:cubicBezTo>
                    <a:cubicBezTo>
                      <a:pt x="22" y="30"/>
                      <a:pt x="31" y="34"/>
                      <a:pt x="36" y="24"/>
                    </a:cubicBezTo>
                    <a:cubicBezTo>
                      <a:pt x="33" y="21"/>
                      <a:pt x="27" y="22"/>
                      <a:pt x="24" y="18"/>
                    </a:cubicBezTo>
                    <a:cubicBezTo>
                      <a:pt x="24" y="17"/>
                      <a:pt x="25" y="16"/>
                      <a:pt x="25" y="15"/>
                    </a:cubicBezTo>
                    <a:cubicBezTo>
                      <a:pt x="29" y="12"/>
                      <a:pt x="29" y="7"/>
                      <a:pt x="32" y="4"/>
                    </a:cubicBezTo>
                    <a:cubicBezTo>
                      <a:pt x="38" y="0"/>
                      <a:pt x="42" y="0"/>
                      <a:pt x="49" y="5"/>
                    </a:cubicBezTo>
                    <a:cubicBezTo>
                      <a:pt x="54" y="9"/>
                      <a:pt x="63" y="8"/>
                      <a:pt x="68" y="14"/>
                    </a:cubicBezTo>
                    <a:cubicBezTo>
                      <a:pt x="70" y="16"/>
                      <a:pt x="73" y="17"/>
                      <a:pt x="72" y="21"/>
                    </a:cubicBezTo>
                    <a:cubicBezTo>
                      <a:pt x="70" y="24"/>
                      <a:pt x="68" y="28"/>
                      <a:pt x="64" y="27"/>
                    </a:cubicBezTo>
                    <a:cubicBezTo>
                      <a:pt x="54" y="25"/>
                      <a:pt x="49" y="33"/>
                      <a:pt x="44" y="36"/>
                    </a:cubicBezTo>
                    <a:cubicBezTo>
                      <a:pt x="45" y="35"/>
                      <a:pt x="47" y="34"/>
                      <a:pt x="49" y="32"/>
                    </a:cubicBezTo>
                    <a:cubicBezTo>
                      <a:pt x="53" y="30"/>
                      <a:pt x="57" y="25"/>
                      <a:pt x="62" y="28"/>
                    </a:cubicBezTo>
                    <a:cubicBezTo>
                      <a:pt x="67" y="31"/>
                      <a:pt x="69" y="37"/>
                      <a:pt x="70" y="42"/>
                    </a:cubicBezTo>
                    <a:cubicBezTo>
                      <a:pt x="70" y="45"/>
                      <a:pt x="70" y="48"/>
                      <a:pt x="66" y="48"/>
                    </a:cubicBezTo>
                    <a:cubicBezTo>
                      <a:pt x="63" y="48"/>
                      <a:pt x="63" y="44"/>
                      <a:pt x="60" y="43"/>
                    </a:cubicBezTo>
                    <a:cubicBezTo>
                      <a:pt x="62" y="45"/>
                      <a:pt x="62" y="48"/>
                      <a:pt x="65" y="49"/>
                    </a:cubicBezTo>
                    <a:cubicBezTo>
                      <a:pt x="70" y="49"/>
                      <a:pt x="70" y="45"/>
                      <a:pt x="71" y="42"/>
                    </a:cubicBezTo>
                    <a:cubicBezTo>
                      <a:pt x="81" y="37"/>
                      <a:pt x="84" y="45"/>
                      <a:pt x="89" y="51"/>
                    </a:cubicBezTo>
                    <a:cubicBezTo>
                      <a:pt x="93" y="50"/>
                      <a:pt x="92" y="43"/>
                      <a:pt x="98" y="44"/>
                    </a:cubicBezTo>
                    <a:cubicBezTo>
                      <a:pt x="100" y="46"/>
                      <a:pt x="100" y="48"/>
                      <a:pt x="100" y="51"/>
                    </a:cubicBezTo>
                    <a:cubicBezTo>
                      <a:pt x="100" y="56"/>
                      <a:pt x="102" y="56"/>
                      <a:pt x="105" y="53"/>
                    </a:cubicBezTo>
                    <a:cubicBezTo>
                      <a:pt x="108" y="51"/>
                      <a:pt x="111" y="47"/>
                      <a:pt x="114" y="51"/>
                    </a:cubicBezTo>
                    <a:cubicBezTo>
                      <a:pt x="117" y="54"/>
                      <a:pt x="114" y="58"/>
                      <a:pt x="112" y="61"/>
                    </a:cubicBezTo>
                    <a:cubicBezTo>
                      <a:pt x="108" y="68"/>
                      <a:pt x="101" y="66"/>
                      <a:pt x="95" y="67"/>
                    </a:cubicBezTo>
                    <a:cubicBezTo>
                      <a:pt x="88" y="72"/>
                      <a:pt x="82" y="78"/>
                      <a:pt x="75" y="83"/>
                    </a:cubicBezTo>
                    <a:cubicBezTo>
                      <a:pt x="71" y="86"/>
                      <a:pt x="69" y="91"/>
                      <a:pt x="66" y="95"/>
                    </a:cubicBezTo>
                    <a:cubicBezTo>
                      <a:pt x="63" y="100"/>
                      <a:pt x="59" y="105"/>
                      <a:pt x="52" y="102"/>
                    </a:cubicBezTo>
                    <a:cubicBezTo>
                      <a:pt x="48" y="102"/>
                      <a:pt x="52" y="104"/>
                      <a:pt x="51" y="105"/>
                    </a:cubicBezTo>
                    <a:cubicBezTo>
                      <a:pt x="48" y="111"/>
                      <a:pt x="42" y="112"/>
                      <a:pt x="36" y="113"/>
                    </a:cubicBezTo>
                    <a:cubicBezTo>
                      <a:pt x="32" y="110"/>
                      <a:pt x="35" y="105"/>
                      <a:pt x="33" y="102"/>
                    </a:cubicBezTo>
                    <a:cubicBezTo>
                      <a:pt x="28" y="100"/>
                      <a:pt x="26" y="95"/>
                      <a:pt x="23" y="91"/>
                    </a:cubicBezTo>
                    <a:cubicBezTo>
                      <a:pt x="21" y="90"/>
                      <a:pt x="19" y="88"/>
                      <a:pt x="17" y="88"/>
                    </a:cubicBezTo>
                    <a:cubicBezTo>
                      <a:pt x="7" y="86"/>
                      <a:pt x="4" y="80"/>
                      <a:pt x="4" y="71"/>
                    </a:cubicBezTo>
                    <a:cubicBezTo>
                      <a:pt x="0" y="69"/>
                      <a:pt x="2" y="66"/>
                      <a:pt x="3" y="63"/>
                    </a:cubicBezTo>
                    <a:cubicBezTo>
                      <a:pt x="4" y="59"/>
                      <a:pt x="3" y="54"/>
                      <a:pt x="6" y="50"/>
                    </a:cubicBezTo>
                    <a:close/>
                  </a:path>
                </a:pathLst>
              </a:custGeom>
              <a:solidFill>
                <a:srgbClr val="EFBD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4" name="Freeform 35">
                <a:extLst>
                  <a:ext uri="{FF2B5EF4-FFF2-40B4-BE49-F238E27FC236}">
                    <a16:creationId xmlns:a16="http://schemas.microsoft.com/office/drawing/2014/main" id="{2B4B31F9-4E77-6374-1289-83CCCC951741}"/>
                  </a:ext>
                </a:extLst>
              </p:cNvPr>
              <p:cNvSpPr/>
              <p:nvPr/>
            </p:nvSpPr>
            <p:spPr bwMode="auto">
              <a:xfrm>
                <a:off x="3125" y="3576"/>
                <a:ext cx="231" cy="213"/>
              </a:xfrm>
              <a:custGeom>
                <a:avLst/>
                <a:gdLst>
                  <a:gd name="T0" fmla="*/ 66 w 80"/>
                  <a:gd name="T1" fmla="*/ 68 h 74"/>
                  <a:gd name="T2" fmla="*/ 64 w 80"/>
                  <a:gd name="T3" fmla="*/ 68 h 74"/>
                  <a:gd name="T4" fmla="*/ 35 w 80"/>
                  <a:gd name="T5" fmla="*/ 74 h 74"/>
                  <a:gd name="T6" fmla="*/ 18 w 80"/>
                  <a:gd name="T7" fmla="*/ 68 h 74"/>
                  <a:gd name="T8" fmla="*/ 11 w 80"/>
                  <a:gd name="T9" fmla="*/ 57 h 74"/>
                  <a:gd name="T10" fmla="*/ 9 w 80"/>
                  <a:gd name="T11" fmla="*/ 55 h 74"/>
                  <a:gd name="T12" fmla="*/ 6 w 80"/>
                  <a:gd name="T13" fmla="*/ 39 h 74"/>
                  <a:gd name="T14" fmla="*/ 13 w 80"/>
                  <a:gd name="T15" fmla="*/ 17 h 74"/>
                  <a:gd name="T16" fmla="*/ 55 w 80"/>
                  <a:gd name="T17" fmla="*/ 0 h 74"/>
                  <a:gd name="T18" fmla="*/ 57 w 80"/>
                  <a:gd name="T19" fmla="*/ 2 h 74"/>
                  <a:gd name="T20" fmla="*/ 58 w 80"/>
                  <a:gd name="T21" fmla="*/ 8 h 74"/>
                  <a:gd name="T22" fmla="*/ 64 w 80"/>
                  <a:gd name="T23" fmla="*/ 12 h 74"/>
                  <a:gd name="T24" fmla="*/ 79 w 80"/>
                  <a:gd name="T25" fmla="*/ 36 h 74"/>
                  <a:gd name="T26" fmla="*/ 77 w 80"/>
                  <a:gd name="T27" fmla="*/ 39 h 74"/>
                  <a:gd name="T28" fmla="*/ 74 w 80"/>
                  <a:gd name="T29" fmla="*/ 48 h 74"/>
                  <a:gd name="T30" fmla="*/ 66 w 80"/>
                  <a:gd name="T31" fmla="*/ 6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74">
                    <a:moveTo>
                      <a:pt x="66" y="68"/>
                    </a:moveTo>
                    <a:cubicBezTo>
                      <a:pt x="65" y="68"/>
                      <a:pt x="64" y="68"/>
                      <a:pt x="64" y="68"/>
                    </a:cubicBezTo>
                    <a:cubicBezTo>
                      <a:pt x="55" y="73"/>
                      <a:pt x="44" y="68"/>
                      <a:pt x="35" y="74"/>
                    </a:cubicBezTo>
                    <a:cubicBezTo>
                      <a:pt x="30" y="71"/>
                      <a:pt x="23" y="72"/>
                      <a:pt x="18" y="68"/>
                    </a:cubicBezTo>
                    <a:cubicBezTo>
                      <a:pt x="15" y="65"/>
                      <a:pt x="12" y="62"/>
                      <a:pt x="11" y="57"/>
                    </a:cubicBezTo>
                    <a:cubicBezTo>
                      <a:pt x="10" y="56"/>
                      <a:pt x="10" y="55"/>
                      <a:pt x="9" y="55"/>
                    </a:cubicBezTo>
                    <a:cubicBezTo>
                      <a:pt x="0" y="51"/>
                      <a:pt x="4" y="44"/>
                      <a:pt x="6" y="39"/>
                    </a:cubicBezTo>
                    <a:cubicBezTo>
                      <a:pt x="9" y="32"/>
                      <a:pt x="7" y="23"/>
                      <a:pt x="13" y="17"/>
                    </a:cubicBezTo>
                    <a:cubicBezTo>
                      <a:pt x="24" y="4"/>
                      <a:pt x="40" y="5"/>
                      <a:pt x="55" y="0"/>
                    </a:cubicBezTo>
                    <a:cubicBezTo>
                      <a:pt x="56" y="0"/>
                      <a:pt x="57" y="1"/>
                      <a:pt x="57" y="2"/>
                    </a:cubicBezTo>
                    <a:cubicBezTo>
                      <a:pt x="58" y="4"/>
                      <a:pt x="54" y="7"/>
                      <a:pt x="58" y="8"/>
                    </a:cubicBezTo>
                    <a:cubicBezTo>
                      <a:pt x="60" y="10"/>
                      <a:pt x="62" y="11"/>
                      <a:pt x="64" y="12"/>
                    </a:cubicBezTo>
                    <a:cubicBezTo>
                      <a:pt x="77" y="16"/>
                      <a:pt x="80" y="21"/>
                      <a:pt x="79" y="36"/>
                    </a:cubicBezTo>
                    <a:cubicBezTo>
                      <a:pt x="78" y="38"/>
                      <a:pt x="77" y="39"/>
                      <a:pt x="77" y="39"/>
                    </a:cubicBezTo>
                    <a:cubicBezTo>
                      <a:pt x="74" y="42"/>
                      <a:pt x="73" y="45"/>
                      <a:pt x="74" y="48"/>
                    </a:cubicBezTo>
                    <a:cubicBezTo>
                      <a:pt x="78" y="57"/>
                      <a:pt x="73" y="63"/>
                      <a:pt x="66" y="68"/>
                    </a:cubicBezTo>
                    <a:close/>
                  </a:path>
                </a:pathLst>
              </a:custGeom>
              <a:solidFill>
                <a:srgbClr val="EFAE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5" name="Freeform 36">
                <a:extLst>
                  <a:ext uri="{FF2B5EF4-FFF2-40B4-BE49-F238E27FC236}">
                    <a16:creationId xmlns:a16="http://schemas.microsoft.com/office/drawing/2014/main" id="{3034147F-6D16-C93E-438A-0F71763993C2}"/>
                  </a:ext>
                </a:extLst>
              </p:cNvPr>
              <p:cNvSpPr/>
              <p:nvPr/>
            </p:nvSpPr>
            <p:spPr bwMode="auto">
              <a:xfrm>
                <a:off x="3693" y="861"/>
                <a:ext cx="190" cy="423"/>
              </a:xfrm>
              <a:custGeom>
                <a:avLst/>
                <a:gdLst>
                  <a:gd name="T0" fmla="*/ 8 w 66"/>
                  <a:gd name="T1" fmla="*/ 2 h 147"/>
                  <a:gd name="T2" fmla="*/ 21 w 66"/>
                  <a:gd name="T3" fmla="*/ 7 h 147"/>
                  <a:gd name="T4" fmla="*/ 61 w 66"/>
                  <a:gd name="T5" fmla="*/ 51 h 147"/>
                  <a:gd name="T6" fmla="*/ 61 w 66"/>
                  <a:gd name="T7" fmla="*/ 52 h 147"/>
                  <a:gd name="T8" fmla="*/ 59 w 66"/>
                  <a:gd name="T9" fmla="*/ 68 h 147"/>
                  <a:gd name="T10" fmla="*/ 49 w 66"/>
                  <a:gd name="T11" fmla="*/ 55 h 147"/>
                  <a:gd name="T12" fmla="*/ 44 w 66"/>
                  <a:gd name="T13" fmla="*/ 32 h 147"/>
                  <a:gd name="T14" fmla="*/ 48 w 66"/>
                  <a:gd name="T15" fmla="*/ 51 h 147"/>
                  <a:gd name="T16" fmla="*/ 46 w 66"/>
                  <a:gd name="T17" fmla="*/ 57 h 147"/>
                  <a:gd name="T18" fmla="*/ 36 w 66"/>
                  <a:gd name="T19" fmla="*/ 91 h 147"/>
                  <a:gd name="T20" fmla="*/ 37 w 66"/>
                  <a:gd name="T21" fmla="*/ 107 h 147"/>
                  <a:gd name="T22" fmla="*/ 38 w 66"/>
                  <a:gd name="T23" fmla="*/ 83 h 147"/>
                  <a:gd name="T24" fmla="*/ 43 w 66"/>
                  <a:gd name="T25" fmla="*/ 77 h 147"/>
                  <a:gd name="T26" fmla="*/ 47 w 66"/>
                  <a:gd name="T27" fmla="*/ 83 h 147"/>
                  <a:gd name="T28" fmla="*/ 54 w 66"/>
                  <a:gd name="T29" fmla="*/ 131 h 147"/>
                  <a:gd name="T30" fmla="*/ 48 w 66"/>
                  <a:gd name="T31" fmla="*/ 143 h 147"/>
                  <a:gd name="T32" fmla="*/ 37 w 66"/>
                  <a:gd name="T33" fmla="*/ 145 h 147"/>
                  <a:gd name="T34" fmla="*/ 27 w 66"/>
                  <a:gd name="T35" fmla="*/ 140 h 147"/>
                  <a:gd name="T36" fmla="*/ 24 w 66"/>
                  <a:gd name="T37" fmla="*/ 138 h 147"/>
                  <a:gd name="T38" fmla="*/ 18 w 66"/>
                  <a:gd name="T39" fmla="*/ 143 h 147"/>
                  <a:gd name="T40" fmla="*/ 13 w 66"/>
                  <a:gd name="T41" fmla="*/ 138 h 147"/>
                  <a:gd name="T42" fmla="*/ 13 w 66"/>
                  <a:gd name="T43" fmla="*/ 134 h 147"/>
                  <a:gd name="T44" fmla="*/ 15 w 66"/>
                  <a:gd name="T45" fmla="*/ 116 h 147"/>
                  <a:gd name="T46" fmla="*/ 19 w 66"/>
                  <a:gd name="T47" fmla="*/ 102 h 147"/>
                  <a:gd name="T48" fmla="*/ 19 w 66"/>
                  <a:gd name="T49" fmla="*/ 69 h 147"/>
                  <a:gd name="T50" fmla="*/ 15 w 66"/>
                  <a:gd name="T51" fmla="*/ 41 h 147"/>
                  <a:gd name="T52" fmla="*/ 12 w 66"/>
                  <a:gd name="T53" fmla="*/ 41 h 147"/>
                  <a:gd name="T54" fmla="*/ 0 w 66"/>
                  <a:gd name="T55" fmla="*/ 35 h 147"/>
                  <a:gd name="T56" fmla="*/ 8 w 66"/>
                  <a:gd name="T57" fmla="*/ 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6" h="147">
                    <a:moveTo>
                      <a:pt x="8" y="2"/>
                    </a:moveTo>
                    <a:cubicBezTo>
                      <a:pt x="13" y="0"/>
                      <a:pt x="17" y="3"/>
                      <a:pt x="21" y="7"/>
                    </a:cubicBezTo>
                    <a:cubicBezTo>
                      <a:pt x="48" y="8"/>
                      <a:pt x="54" y="30"/>
                      <a:pt x="61" y="51"/>
                    </a:cubicBezTo>
                    <a:cubicBezTo>
                      <a:pt x="62" y="52"/>
                      <a:pt x="62" y="50"/>
                      <a:pt x="61" y="52"/>
                    </a:cubicBezTo>
                    <a:cubicBezTo>
                      <a:pt x="60" y="58"/>
                      <a:pt x="66" y="66"/>
                      <a:pt x="59" y="68"/>
                    </a:cubicBezTo>
                    <a:cubicBezTo>
                      <a:pt x="52" y="70"/>
                      <a:pt x="53" y="59"/>
                      <a:pt x="49" y="55"/>
                    </a:cubicBezTo>
                    <a:cubicBezTo>
                      <a:pt x="48" y="47"/>
                      <a:pt x="45" y="39"/>
                      <a:pt x="44" y="32"/>
                    </a:cubicBezTo>
                    <a:cubicBezTo>
                      <a:pt x="43" y="38"/>
                      <a:pt x="48" y="44"/>
                      <a:pt x="48" y="51"/>
                    </a:cubicBezTo>
                    <a:cubicBezTo>
                      <a:pt x="47" y="53"/>
                      <a:pt x="47" y="56"/>
                      <a:pt x="46" y="57"/>
                    </a:cubicBezTo>
                    <a:cubicBezTo>
                      <a:pt x="23" y="63"/>
                      <a:pt x="37" y="79"/>
                      <a:pt x="36" y="91"/>
                    </a:cubicBezTo>
                    <a:cubicBezTo>
                      <a:pt x="36" y="96"/>
                      <a:pt x="38" y="102"/>
                      <a:pt x="37" y="107"/>
                    </a:cubicBezTo>
                    <a:cubicBezTo>
                      <a:pt x="40" y="100"/>
                      <a:pt x="34" y="91"/>
                      <a:pt x="38" y="83"/>
                    </a:cubicBezTo>
                    <a:cubicBezTo>
                      <a:pt x="39" y="81"/>
                      <a:pt x="39" y="77"/>
                      <a:pt x="43" y="77"/>
                    </a:cubicBezTo>
                    <a:cubicBezTo>
                      <a:pt x="46" y="78"/>
                      <a:pt x="46" y="81"/>
                      <a:pt x="47" y="83"/>
                    </a:cubicBezTo>
                    <a:cubicBezTo>
                      <a:pt x="55" y="99"/>
                      <a:pt x="52" y="115"/>
                      <a:pt x="54" y="131"/>
                    </a:cubicBezTo>
                    <a:cubicBezTo>
                      <a:pt x="54" y="136"/>
                      <a:pt x="52" y="140"/>
                      <a:pt x="48" y="143"/>
                    </a:cubicBezTo>
                    <a:cubicBezTo>
                      <a:pt x="44" y="143"/>
                      <a:pt x="40" y="137"/>
                      <a:pt x="37" y="145"/>
                    </a:cubicBezTo>
                    <a:cubicBezTo>
                      <a:pt x="36" y="147"/>
                      <a:pt x="30" y="143"/>
                      <a:pt x="27" y="140"/>
                    </a:cubicBezTo>
                    <a:cubicBezTo>
                      <a:pt x="25" y="140"/>
                      <a:pt x="28" y="133"/>
                      <a:pt x="24" y="138"/>
                    </a:cubicBezTo>
                    <a:cubicBezTo>
                      <a:pt x="22" y="140"/>
                      <a:pt x="21" y="143"/>
                      <a:pt x="18" y="143"/>
                    </a:cubicBezTo>
                    <a:cubicBezTo>
                      <a:pt x="15" y="143"/>
                      <a:pt x="14" y="141"/>
                      <a:pt x="13" y="138"/>
                    </a:cubicBezTo>
                    <a:cubicBezTo>
                      <a:pt x="13" y="137"/>
                      <a:pt x="13" y="136"/>
                      <a:pt x="13" y="134"/>
                    </a:cubicBezTo>
                    <a:cubicBezTo>
                      <a:pt x="16" y="128"/>
                      <a:pt x="15" y="122"/>
                      <a:pt x="15" y="116"/>
                    </a:cubicBezTo>
                    <a:cubicBezTo>
                      <a:pt x="14" y="111"/>
                      <a:pt x="15" y="106"/>
                      <a:pt x="19" y="102"/>
                    </a:cubicBezTo>
                    <a:cubicBezTo>
                      <a:pt x="25" y="91"/>
                      <a:pt x="19" y="80"/>
                      <a:pt x="19" y="69"/>
                    </a:cubicBezTo>
                    <a:cubicBezTo>
                      <a:pt x="19" y="60"/>
                      <a:pt x="18" y="50"/>
                      <a:pt x="15" y="41"/>
                    </a:cubicBezTo>
                    <a:cubicBezTo>
                      <a:pt x="14" y="39"/>
                      <a:pt x="13" y="40"/>
                      <a:pt x="12" y="41"/>
                    </a:cubicBezTo>
                    <a:cubicBezTo>
                      <a:pt x="4" y="46"/>
                      <a:pt x="4" y="36"/>
                      <a:pt x="0" y="35"/>
                    </a:cubicBezTo>
                    <a:cubicBezTo>
                      <a:pt x="0" y="23"/>
                      <a:pt x="0" y="12"/>
                      <a:pt x="8" y="2"/>
                    </a:cubicBezTo>
                    <a:close/>
                  </a:path>
                </a:pathLst>
              </a:custGeom>
              <a:solidFill>
                <a:srgbClr val="B49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6" name="Freeform 37">
                <a:extLst>
                  <a:ext uri="{FF2B5EF4-FFF2-40B4-BE49-F238E27FC236}">
                    <a16:creationId xmlns:a16="http://schemas.microsoft.com/office/drawing/2014/main" id="{5C6664DD-4565-AED5-9300-548DB3AFDC43}"/>
                  </a:ext>
                </a:extLst>
              </p:cNvPr>
              <p:cNvSpPr/>
              <p:nvPr/>
            </p:nvSpPr>
            <p:spPr bwMode="auto">
              <a:xfrm>
                <a:off x="3584" y="1437"/>
                <a:ext cx="530" cy="256"/>
              </a:xfrm>
              <a:custGeom>
                <a:avLst/>
                <a:gdLst>
                  <a:gd name="T0" fmla="*/ 160 w 184"/>
                  <a:gd name="T1" fmla="*/ 28 h 89"/>
                  <a:gd name="T2" fmla="*/ 168 w 184"/>
                  <a:gd name="T3" fmla="*/ 37 h 89"/>
                  <a:gd name="T4" fmla="*/ 175 w 184"/>
                  <a:gd name="T5" fmla="*/ 88 h 89"/>
                  <a:gd name="T6" fmla="*/ 169 w 184"/>
                  <a:gd name="T7" fmla="*/ 86 h 89"/>
                  <a:gd name="T8" fmla="*/ 163 w 184"/>
                  <a:gd name="T9" fmla="*/ 47 h 89"/>
                  <a:gd name="T10" fmla="*/ 161 w 184"/>
                  <a:gd name="T11" fmla="*/ 46 h 89"/>
                  <a:gd name="T12" fmla="*/ 155 w 184"/>
                  <a:gd name="T13" fmla="*/ 56 h 89"/>
                  <a:gd name="T14" fmla="*/ 142 w 184"/>
                  <a:gd name="T15" fmla="*/ 41 h 89"/>
                  <a:gd name="T16" fmla="*/ 137 w 184"/>
                  <a:gd name="T17" fmla="*/ 45 h 89"/>
                  <a:gd name="T18" fmla="*/ 137 w 184"/>
                  <a:gd name="T19" fmla="*/ 52 h 89"/>
                  <a:gd name="T20" fmla="*/ 129 w 184"/>
                  <a:gd name="T21" fmla="*/ 55 h 89"/>
                  <a:gd name="T22" fmla="*/ 112 w 184"/>
                  <a:gd name="T23" fmla="*/ 53 h 89"/>
                  <a:gd name="T24" fmla="*/ 105 w 184"/>
                  <a:gd name="T25" fmla="*/ 51 h 89"/>
                  <a:gd name="T26" fmla="*/ 100 w 184"/>
                  <a:gd name="T27" fmla="*/ 49 h 89"/>
                  <a:gd name="T28" fmla="*/ 97 w 184"/>
                  <a:gd name="T29" fmla="*/ 48 h 89"/>
                  <a:gd name="T30" fmla="*/ 71 w 184"/>
                  <a:gd name="T31" fmla="*/ 45 h 89"/>
                  <a:gd name="T32" fmla="*/ 66 w 184"/>
                  <a:gd name="T33" fmla="*/ 56 h 89"/>
                  <a:gd name="T34" fmla="*/ 61 w 184"/>
                  <a:gd name="T35" fmla="*/ 65 h 89"/>
                  <a:gd name="T36" fmla="*/ 57 w 184"/>
                  <a:gd name="T37" fmla="*/ 48 h 89"/>
                  <a:gd name="T38" fmla="*/ 54 w 184"/>
                  <a:gd name="T39" fmla="*/ 54 h 89"/>
                  <a:gd name="T40" fmla="*/ 50 w 184"/>
                  <a:gd name="T41" fmla="*/ 41 h 89"/>
                  <a:gd name="T42" fmla="*/ 39 w 184"/>
                  <a:gd name="T43" fmla="*/ 47 h 89"/>
                  <a:gd name="T44" fmla="*/ 26 w 184"/>
                  <a:gd name="T45" fmla="*/ 60 h 89"/>
                  <a:gd name="T46" fmla="*/ 20 w 184"/>
                  <a:gd name="T47" fmla="*/ 71 h 89"/>
                  <a:gd name="T48" fmla="*/ 13 w 184"/>
                  <a:gd name="T49" fmla="*/ 68 h 89"/>
                  <a:gd name="T50" fmla="*/ 16 w 184"/>
                  <a:gd name="T51" fmla="*/ 59 h 89"/>
                  <a:gd name="T52" fmla="*/ 0 w 184"/>
                  <a:gd name="T53" fmla="*/ 60 h 89"/>
                  <a:gd name="T54" fmla="*/ 4 w 184"/>
                  <a:gd name="T55" fmla="*/ 54 h 89"/>
                  <a:gd name="T56" fmla="*/ 16 w 184"/>
                  <a:gd name="T57" fmla="*/ 29 h 89"/>
                  <a:gd name="T58" fmla="*/ 22 w 184"/>
                  <a:gd name="T59" fmla="*/ 18 h 89"/>
                  <a:gd name="T60" fmla="*/ 27 w 184"/>
                  <a:gd name="T61" fmla="*/ 19 h 89"/>
                  <a:gd name="T62" fmla="*/ 51 w 184"/>
                  <a:gd name="T63" fmla="*/ 21 h 89"/>
                  <a:gd name="T64" fmla="*/ 61 w 184"/>
                  <a:gd name="T65" fmla="*/ 9 h 89"/>
                  <a:gd name="T66" fmla="*/ 69 w 184"/>
                  <a:gd name="T67" fmla="*/ 1 h 89"/>
                  <a:gd name="T68" fmla="*/ 73 w 184"/>
                  <a:gd name="T69" fmla="*/ 10 h 89"/>
                  <a:gd name="T70" fmla="*/ 96 w 184"/>
                  <a:gd name="T71" fmla="*/ 28 h 89"/>
                  <a:gd name="T72" fmla="*/ 107 w 184"/>
                  <a:gd name="T73" fmla="*/ 30 h 89"/>
                  <a:gd name="T74" fmla="*/ 126 w 184"/>
                  <a:gd name="T75" fmla="*/ 17 h 89"/>
                  <a:gd name="T76" fmla="*/ 135 w 184"/>
                  <a:gd name="T77" fmla="*/ 10 h 89"/>
                  <a:gd name="T78" fmla="*/ 136 w 184"/>
                  <a:gd name="T79" fmla="*/ 9 h 89"/>
                  <a:gd name="T80" fmla="*/ 143 w 184"/>
                  <a:gd name="T81" fmla="*/ 10 h 89"/>
                  <a:gd name="T82" fmla="*/ 146 w 184"/>
                  <a:gd name="T83" fmla="*/ 14 h 89"/>
                  <a:gd name="T84" fmla="*/ 160 w 184"/>
                  <a:gd name="T85" fmla="*/ 2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4" h="89">
                    <a:moveTo>
                      <a:pt x="160" y="28"/>
                    </a:moveTo>
                    <a:cubicBezTo>
                      <a:pt x="163" y="31"/>
                      <a:pt x="165" y="34"/>
                      <a:pt x="168" y="37"/>
                    </a:cubicBezTo>
                    <a:cubicBezTo>
                      <a:pt x="181" y="48"/>
                      <a:pt x="184" y="71"/>
                      <a:pt x="175" y="88"/>
                    </a:cubicBezTo>
                    <a:cubicBezTo>
                      <a:pt x="172" y="89"/>
                      <a:pt x="171" y="88"/>
                      <a:pt x="169" y="86"/>
                    </a:cubicBezTo>
                    <a:cubicBezTo>
                      <a:pt x="165" y="74"/>
                      <a:pt x="170" y="59"/>
                      <a:pt x="163" y="47"/>
                    </a:cubicBezTo>
                    <a:cubicBezTo>
                      <a:pt x="162" y="47"/>
                      <a:pt x="162" y="46"/>
                      <a:pt x="161" y="46"/>
                    </a:cubicBezTo>
                    <a:cubicBezTo>
                      <a:pt x="163" y="56"/>
                      <a:pt x="163" y="56"/>
                      <a:pt x="155" y="56"/>
                    </a:cubicBezTo>
                    <a:cubicBezTo>
                      <a:pt x="150" y="51"/>
                      <a:pt x="149" y="43"/>
                      <a:pt x="142" y="41"/>
                    </a:cubicBezTo>
                    <a:cubicBezTo>
                      <a:pt x="139" y="40"/>
                      <a:pt x="136" y="40"/>
                      <a:pt x="137" y="45"/>
                    </a:cubicBezTo>
                    <a:cubicBezTo>
                      <a:pt x="137" y="47"/>
                      <a:pt x="137" y="50"/>
                      <a:pt x="137" y="52"/>
                    </a:cubicBezTo>
                    <a:cubicBezTo>
                      <a:pt x="136" y="56"/>
                      <a:pt x="132" y="60"/>
                      <a:pt x="129" y="55"/>
                    </a:cubicBezTo>
                    <a:cubicBezTo>
                      <a:pt x="124" y="46"/>
                      <a:pt x="118" y="50"/>
                      <a:pt x="112" y="53"/>
                    </a:cubicBezTo>
                    <a:cubicBezTo>
                      <a:pt x="109" y="53"/>
                      <a:pt x="107" y="52"/>
                      <a:pt x="105" y="51"/>
                    </a:cubicBezTo>
                    <a:cubicBezTo>
                      <a:pt x="104" y="49"/>
                      <a:pt x="101" y="50"/>
                      <a:pt x="100" y="49"/>
                    </a:cubicBezTo>
                    <a:cubicBezTo>
                      <a:pt x="99" y="49"/>
                      <a:pt x="98" y="48"/>
                      <a:pt x="97" y="48"/>
                    </a:cubicBezTo>
                    <a:cubicBezTo>
                      <a:pt x="88" y="45"/>
                      <a:pt x="79" y="50"/>
                      <a:pt x="71" y="45"/>
                    </a:cubicBezTo>
                    <a:cubicBezTo>
                      <a:pt x="67" y="48"/>
                      <a:pt x="67" y="52"/>
                      <a:pt x="66" y="56"/>
                    </a:cubicBezTo>
                    <a:cubicBezTo>
                      <a:pt x="65" y="59"/>
                      <a:pt x="64" y="63"/>
                      <a:pt x="61" y="65"/>
                    </a:cubicBezTo>
                    <a:cubicBezTo>
                      <a:pt x="51" y="61"/>
                      <a:pt x="57" y="54"/>
                      <a:pt x="57" y="48"/>
                    </a:cubicBezTo>
                    <a:cubicBezTo>
                      <a:pt x="57" y="50"/>
                      <a:pt x="56" y="52"/>
                      <a:pt x="54" y="54"/>
                    </a:cubicBezTo>
                    <a:cubicBezTo>
                      <a:pt x="47" y="50"/>
                      <a:pt x="47" y="50"/>
                      <a:pt x="50" y="41"/>
                    </a:cubicBezTo>
                    <a:cubicBezTo>
                      <a:pt x="47" y="45"/>
                      <a:pt x="43" y="46"/>
                      <a:pt x="39" y="47"/>
                    </a:cubicBezTo>
                    <a:cubicBezTo>
                      <a:pt x="33" y="50"/>
                      <a:pt x="29" y="55"/>
                      <a:pt x="26" y="60"/>
                    </a:cubicBezTo>
                    <a:cubicBezTo>
                      <a:pt x="24" y="64"/>
                      <a:pt x="22" y="68"/>
                      <a:pt x="20" y="71"/>
                    </a:cubicBezTo>
                    <a:cubicBezTo>
                      <a:pt x="16" y="74"/>
                      <a:pt x="13" y="74"/>
                      <a:pt x="13" y="68"/>
                    </a:cubicBezTo>
                    <a:cubicBezTo>
                      <a:pt x="13" y="65"/>
                      <a:pt x="14" y="62"/>
                      <a:pt x="16" y="59"/>
                    </a:cubicBezTo>
                    <a:cubicBezTo>
                      <a:pt x="11" y="64"/>
                      <a:pt x="5" y="68"/>
                      <a:pt x="0" y="60"/>
                    </a:cubicBezTo>
                    <a:cubicBezTo>
                      <a:pt x="0" y="57"/>
                      <a:pt x="2" y="55"/>
                      <a:pt x="4" y="54"/>
                    </a:cubicBezTo>
                    <a:cubicBezTo>
                      <a:pt x="12" y="47"/>
                      <a:pt x="19" y="41"/>
                      <a:pt x="16" y="29"/>
                    </a:cubicBezTo>
                    <a:cubicBezTo>
                      <a:pt x="15" y="24"/>
                      <a:pt x="19" y="21"/>
                      <a:pt x="22" y="18"/>
                    </a:cubicBezTo>
                    <a:cubicBezTo>
                      <a:pt x="24" y="17"/>
                      <a:pt x="26" y="17"/>
                      <a:pt x="27" y="19"/>
                    </a:cubicBezTo>
                    <a:cubicBezTo>
                      <a:pt x="35" y="26"/>
                      <a:pt x="43" y="25"/>
                      <a:pt x="51" y="21"/>
                    </a:cubicBezTo>
                    <a:cubicBezTo>
                      <a:pt x="58" y="20"/>
                      <a:pt x="60" y="15"/>
                      <a:pt x="61" y="9"/>
                    </a:cubicBezTo>
                    <a:cubicBezTo>
                      <a:pt x="62" y="4"/>
                      <a:pt x="63" y="0"/>
                      <a:pt x="69" y="1"/>
                    </a:cubicBezTo>
                    <a:cubicBezTo>
                      <a:pt x="74" y="2"/>
                      <a:pt x="73" y="6"/>
                      <a:pt x="73" y="10"/>
                    </a:cubicBezTo>
                    <a:cubicBezTo>
                      <a:pt x="72" y="23"/>
                      <a:pt x="79" y="28"/>
                      <a:pt x="96" y="28"/>
                    </a:cubicBezTo>
                    <a:cubicBezTo>
                      <a:pt x="100" y="28"/>
                      <a:pt x="103" y="30"/>
                      <a:pt x="107" y="30"/>
                    </a:cubicBezTo>
                    <a:cubicBezTo>
                      <a:pt x="117" y="30"/>
                      <a:pt x="124" y="27"/>
                      <a:pt x="126" y="17"/>
                    </a:cubicBezTo>
                    <a:cubicBezTo>
                      <a:pt x="128" y="7"/>
                      <a:pt x="130" y="7"/>
                      <a:pt x="135" y="10"/>
                    </a:cubicBezTo>
                    <a:cubicBezTo>
                      <a:pt x="136" y="11"/>
                      <a:pt x="136" y="9"/>
                      <a:pt x="136" y="9"/>
                    </a:cubicBezTo>
                    <a:cubicBezTo>
                      <a:pt x="139" y="5"/>
                      <a:pt x="141" y="8"/>
                      <a:pt x="143" y="10"/>
                    </a:cubicBezTo>
                    <a:cubicBezTo>
                      <a:pt x="145" y="11"/>
                      <a:pt x="146" y="13"/>
                      <a:pt x="146" y="14"/>
                    </a:cubicBezTo>
                    <a:cubicBezTo>
                      <a:pt x="148" y="21"/>
                      <a:pt x="155" y="24"/>
                      <a:pt x="160" y="28"/>
                    </a:cubicBezTo>
                    <a:close/>
                  </a:path>
                </a:pathLst>
              </a:custGeom>
              <a:solidFill>
                <a:srgbClr val="5136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7" name="Freeform 38">
                <a:extLst>
                  <a:ext uri="{FF2B5EF4-FFF2-40B4-BE49-F238E27FC236}">
                    <a16:creationId xmlns:a16="http://schemas.microsoft.com/office/drawing/2014/main" id="{18C4F1F9-254E-44B6-E661-DD1CD57D4F51}"/>
                  </a:ext>
                </a:extLst>
              </p:cNvPr>
              <p:cNvSpPr/>
              <p:nvPr/>
            </p:nvSpPr>
            <p:spPr bwMode="auto">
              <a:xfrm>
                <a:off x="3353" y="864"/>
                <a:ext cx="294" cy="374"/>
              </a:xfrm>
              <a:custGeom>
                <a:avLst/>
                <a:gdLst>
                  <a:gd name="T0" fmla="*/ 10 w 102"/>
                  <a:gd name="T1" fmla="*/ 78 h 130"/>
                  <a:gd name="T2" fmla="*/ 18 w 102"/>
                  <a:gd name="T3" fmla="*/ 65 h 130"/>
                  <a:gd name="T4" fmla="*/ 50 w 102"/>
                  <a:gd name="T5" fmla="*/ 31 h 130"/>
                  <a:gd name="T6" fmla="*/ 60 w 102"/>
                  <a:gd name="T7" fmla="*/ 22 h 130"/>
                  <a:gd name="T8" fmla="*/ 79 w 102"/>
                  <a:gd name="T9" fmla="*/ 8 h 130"/>
                  <a:gd name="T10" fmla="*/ 80 w 102"/>
                  <a:gd name="T11" fmla="*/ 19 h 130"/>
                  <a:gd name="T12" fmla="*/ 77 w 102"/>
                  <a:gd name="T13" fmla="*/ 35 h 130"/>
                  <a:gd name="T14" fmla="*/ 84 w 102"/>
                  <a:gd name="T15" fmla="*/ 11 h 130"/>
                  <a:gd name="T16" fmla="*/ 100 w 102"/>
                  <a:gd name="T17" fmla="*/ 3 h 130"/>
                  <a:gd name="T18" fmla="*/ 96 w 102"/>
                  <a:gd name="T19" fmla="*/ 14 h 130"/>
                  <a:gd name="T20" fmla="*/ 90 w 102"/>
                  <a:gd name="T21" fmla="*/ 41 h 130"/>
                  <a:gd name="T22" fmla="*/ 90 w 102"/>
                  <a:gd name="T23" fmla="*/ 75 h 130"/>
                  <a:gd name="T24" fmla="*/ 77 w 102"/>
                  <a:gd name="T25" fmla="*/ 66 h 130"/>
                  <a:gd name="T26" fmla="*/ 72 w 102"/>
                  <a:gd name="T27" fmla="*/ 74 h 130"/>
                  <a:gd name="T28" fmla="*/ 69 w 102"/>
                  <a:gd name="T29" fmla="*/ 53 h 130"/>
                  <a:gd name="T30" fmla="*/ 72 w 102"/>
                  <a:gd name="T31" fmla="*/ 35 h 130"/>
                  <a:gd name="T32" fmla="*/ 69 w 102"/>
                  <a:gd name="T33" fmla="*/ 48 h 130"/>
                  <a:gd name="T34" fmla="*/ 60 w 102"/>
                  <a:gd name="T35" fmla="*/ 44 h 130"/>
                  <a:gd name="T36" fmla="*/ 70 w 102"/>
                  <a:gd name="T37" fmla="*/ 85 h 130"/>
                  <a:gd name="T38" fmla="*/ 71 w 102"/>
                  <a:gd name="T39" fmla="*/ 108 h 130"/>
                  <a:gd name="T40" fmla="*/ 65 w 102"/>
                  <a:gd name="T41" fmla="*/ 108 h 130"/>
                  <a:gd name="T42" fmla="*/ 53 w 102"/>
                  <a:gd name="T43" fmla="*/ 76 h 130"/>
                  <a:gd name="T44" fmla="*/ 51 w 102"/>
                  <a:gd name="T45" fmla="*/ 60 h 130"/>
                  <a:gd name="T46" fmla="*/ 49 w 102"/>
                  <a:gd name="T47" fmla="*/ 70 h 130"/>
                  <a:gd name="T48" fmla="*/ 45 w 102"/>
                  <a:gd name="T49" fmla="*/ 79 h 130"/>
                  <a:gd name="T50" fmla="*/ 41 w 102"/>
                  <a:gd name="T51" fmla="*/ 77 h 130"/>
                  <a:gd name="T52" fmla="*/ 40 w 102"/>
                  <a:gd name="T53" fmla="*/ 72 h 130"/>
                  <a:gd name="T54" fmla="*/ 39 w 102"/>
                  <a:gd name="T55" fmla="*/ 77 h 130"/>
                  <a:gd name="T56" fmla="*/ 35 w 102"/>
                  <a:gd name="T57" fmla="*/ 57 h 130"/>
                  <a:gd name="T58" fmla="*/ 29 w 102"/>
                  <a:gd name="T59" fmla="*/ 87 h 130"/>
                  <a:gd name="T60" fmla="*/ 31 w 102"/>
                  <a:gd name="T61" fmla="*/ 99 h 130"/>
                  <a:gd name="T62" fmla="*/ 27 w 102"/>
                  <a:gd name="T63" fmla="*/ 105 h 130"/>
                  <a:gd name="T64" fmla="*/ 22 w 102"/>
                  <a:gd name="T65" fmla="*/ 100 h 130"/>
                  <a:gd name="T66" fmla="*/ 27 w 102"/>
                  <a:gd name="T67" fmla="*/ 121 h 130"/>
                  <a:gd name="T68" fmla="*/ 28 w 102"/>
                  <a:gd name="T69" fmla="*/ 129 h 130"/>
                  <a:gd name="T70" fmla="*/ 20 w 102"/>
                  <a:gd name="T71" fmla="*/ 128 h 130"/>
                  <a:gd name="T72" fmla="*/ 9 w 102"/>
                  <a:gd name="T73" fmla="*/ 119 h 130"/>
                  <a:gd name="T74" fmla="*/ 1 w 102"/>
                  <a:gd name="T75" fmla="*/ 106 h 130"/>
                  <a:gd name="T76" fmla="*/ 1 w 102"/>
                  <a:gd name="T77" fmla="*/ 97 h 130"/>
                  <a:gd name="T78" fmla="*/ 10 w 102"/>
                  <a:gd name="T79" fmla="*/ 7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2" h="130">
                    <a:moveTo>
                      <a:pt x="10" y="78"/>
                    </a:moveTo>
                    <a:cubicBezTo>
                      <a:pt x="13" y="74"/>
                      <a:pt x="17" y="70"/>
                      <a:pt x="18" y="65"/>
                    </a:cubicBezTo>
                    <a:cubicBezTo>
                      <a:pt x="24" y="49"/>
                      <a:pt x="34" y="37"/>
                      <a:pt x="50" y="31"/>
                    </a:cubicBezTo>
                    <a:cubicBezTo>
                      <a:pt x="54" y="30"/>
                      <a:pt x="58" y="26"/>
                      <a:pt x="60" y="22"/>
                    </a:cubicBezTo>
                    <a:cubicBezTo>
                      <a:pt x="65" y="14"/>
                      <a:pt x="71" y="10"/>
                      <a:pt x="79" y="8"/>
                    </a:cubicBezTo>
                    <a:cubicBezTo>
                      <a:pt x="84" y="11"/>
                      <a:pt x="82" y="16"/>
                      <a:pt x="80" y="19"/>
                    </a:cubicBezTo>
                    <a:cubicBezTo>
                      <a:pt x="78" y="25"/>
                      <a:pt x="77" y="32"/>
                      <a:pt x="77" y="35"/>
                    </a:cubicBezTo>
                    <a:cubicBezTo>
                      <a:pt x="76" y="28"/>
                      <a:pt x="80" y="19"/>
                      <a:pt x="84" y="11"/>
                    </a:cubicBezTo>
                    <a:cubicBezTo>
                      <a:pt x="87" y="4"/>
                      <a:pt x="92" y="0"/>
                      <a:pt x="100" y="3"/>
                    </a:cubicBezTo>
                    <a:cubicBezTo>
                      <a:pt x="102" y="8"/>
                      <a:pt x="99" y="11"/>
                      <a:pt x="96" y="14"/>
                    </a:cubicBezTo>
                    <a:cubicBezTo>
                      <a:pt x="89" y="22"/>
                      <a:pt x="90" y="31"/>
                      <a:pt x="90" y="41"/>
                    </a:cubicBezTo>
                    <a:cubicBezTo>
                      <a:pt x="89" y="52"/>
                      <a:pt x="92" y="64"/>
                      <a:pt x="90" y="75"/>
                    </a:cubicBezTo>
                    <a:cubicBezTo>
                      <a:pt x="81" y="78"/>
                      <a:pt x="80" y="70"/>
                      <a:pt x="77" y="66"/>
                    </a:cubicBezTo>
                    <a:cubicBezTo>
                      <a:pt x="75" y="69"/>
                      <a:pt x="76" y="73"/>
                      <a:pt x="72" y="74"/>
                    </a:cubicBezTo>
                    <a:cubicBezTo>
                      <a:pt x="65" y="68"/>
                      <a:pt x="67" y="60"/>
                      <a:pt x="69" y="53"/>
                    </a:cubicBezTo>
                    <a:cubicBezTo>
                      <a:pt x="71" y="47"/>
                      <a:pt x="73" y="40"/>
                      <a:pt x="72" y="35"/>
                    </a:cubicBezTo>
                    <a:cubicBezTo>
                      <a:pt x="70" y="38"/>
                      <a:pt x="75" y="45"/>
                      <a:pt x="69" y="48"/>
                    </a:cubicBezTo>
                    <a:cubicBezTo>
                      <a:pt x="65" y="50"/>
                      <a:pt x="61" y="48"/>
                      <a:pt x="60" y="44"/>
                    </a:cubicBezTo>
                    <a:cubicBezTo>
                      <a:pt x="65" y="57"/>
                      <a:pt x="67" y="71"/>
                      <a:pt x="70" y="85"/>
                    </a:cubicBezTo>
                    <a:cubicBezTo>
                      <a:pt x="67" y="93"/>
                      <a:pt x="74" y="100"/>
                      <a:pt x="71" y="108"/>
                    </a:cubicBezTo>
                    <a:cubicBezTo>
                      <a:pt x="69" y="109"/>
                      <a:pt x="67" y="109"/>
                      <a:pt x="65" y="108"/>
                    </a:cubicBezTo>
                    <a:cubicBezTo>
                      <a:pt x="57" y="99"/>
                      <a:pt x="60" y="86"/>
                      <a:pt x="53" y="76"/>
                    </a:cubicBezTo>
                    <a:cubicBezTo>
                      <a:pt x="48" y="69"/>
                      <a:pt x="48" y="69"/>
                      <a:pt x="51" y="60"/>
                    </a:cubicBezTo>
                    <a:cubicBezTo>
                      <a:pt x="47" y="63"/>
                      <a:pt x="49" y="67"/>
                      <a:pt x="49" y="70"/>
                    </a:cubicBezTo>
                    <a:cubicBezTo>
                      <a:pt x="49" y="74"/>
                      <a:pt x="48" y="77"/>
                      <a:pt x="45" y="79"/>
                    </a:cubicBezTo>
                    <a:cubicBezTo>
                      <a:pt x="43" y="79"/>
                      <a:pt x="42" y="78"/>
                      <a:pt x="41" y="77"/>
                    </a:cubicBezTo>
                    <a:cubicBezTo>
                      <a:pt x="40" y="75"/>
                      <a:pt x="42" y="74"/>
                      <a:pt x="40" y="72"/>
                    </a:cubicBezTo>
                    <a:cubicBezTo>
                      <a:pt x="41" y="74"/>
                      <a:pt x="41" y="75"/>
                      <a:pt x="39" y="77"/>
                    </a:cubicBezTo>
                    <a:cubicBezTo>
                      <a:pt x="30" y="71"/>
                      <a:pt x="35" y="63"/>
                      <a:pt x="35" y="57"/>
                    </a:cubicBezTo>
                    <a:cubicBezTo>
                      <a:pt x="31" y="66"/>
                      <a:pt x="28" y="76"/>
                      <a:pt x="29" y="87"/>
                    </a:cubicBezTo>
                    <a:cubicBezTo>
                      <a:pt x="29" y="91"/>
                      <a:pt x="31" y="95"/>
                      <a:pt x="31" y="99"/>
                    </a:cubicBezTo>
                    <a:cubicBezTo>
                      <a:pt x="31" y="102"/>
                      <a:pt x="30" y="104"/>
                      <a:pt x="27" y="105"/>
                    </a:cubicBezTo>
                    <a:cubicBezTo>
                      <a:pt x="24" y="105"/>
                      <a:pt x="23" y="103"/>
                      <a:pt x="22" y="100"/>
                    </a:cubicBezTo>
                    <a:cubicBezTo>
                      <a:pt x="19" y="108"/>
                      <a:pt x="23" y="114"/>
                      <a:pt x="27" y="121"/>
                    </a:cubicBezTo>
                    <a:cubicBezTo>
                      <a:pt x="28" y="123"/>
                      <a:pt x="31" y="126"/>
                      <a:pt x="28" y="129"/>
                    </a:cubicBezTo>
                    <a:cubicBezTo>
                      <a:pt x="25" y="130"/>
                      <a:pt x="23" y="129"/>
                      <a:pt x="20" y="128"/>
                    </a:cubicBezTo>
                    <a:cubicBezTo>
                      <a:pt x="16" y="125"/>
                      <a:pt x="13" y="121"/>
                      <a:pt x="9" y="119"/>
                    </a:cubicBezTo>
                    <a:cubicBezTo>
                      <a:pt x="6" y="115"/>
                      <a:pt x="4" y="110"/>
                      <a:pt x="1" y="106"/>
                    </a:cubicBezTo>
                    <a:cubicBezTo>
                      <a:pt x="0" y="103"/>
                      <a:pt x="0" y="100"/>
                      <a:pt x="1" y="97"/>
                    </a:cubicBezTo>
                    <a:cubicBezTo>
                      <a:pt x="3" y="90"/>
                      <a:pt x="3" y="82"/>
                      <a:pt x="10" y="78"/>
                    </a:cubicBezTo>
                    <a:close/>
                  </a:path>
                </a:pathLst>
              </a:custGeom>
              <a:solidFill>
                <a:srgbClr val="B19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8" name="Freeform 39">
                <a:extLst>
                  <a:ext uri="{FF2B5EF4-FFF2-40B4-BE49-F238E27FC236}">
                    <a16:creationId xmlns:a16="http://schemas.microsoft.com/office/drawing/2014/main" id="{40F6A5B4-FEE5-6B63-BD30-916A7098DA81}"/>
                  </a:ext>
                </a:extLst>
              </p:cNvPr>
              <p:cNvSpPr/>
              <p:nvPr/>
            </p:nvSpPr>
            <p:spPr bwMode="auto">
              <a:xfrm>
                <a:off x="3007" y="2148"/>
                <a:ext cx="499" cy="446"/>
              </a:xfrm>
              <a:custGeom>
                <a:avLst/>
                <a:gdLst>
                  <a:gd name="T0" fmla="*/ 11 w 173"/>
                  <a:gd name="T1" fmla="*/ 144 h 155"/>
                  <a:gd name="T2" fmla="*/ 3 w 173"/>
                  <a:gd name="T3" fmla="*/ 154 h 155"/>
                  <a:gd name="T4" fmla="*/ 5 w 173"/>
                  <a:gd name="T5" fmla="*/ 77 h 155"/>
                  <a:gd name="T6" fmla="*/ 20 w 173"/>
                  <a:gd name="T7" fmla="*/ 38 h 155"/>
                  <a:gd name="T8" fmla="*/ 62 w 173"/>
                  <a:gd name="T9" fmla="*/ 14 h 155"/>
                  <a:gd name="T10" fmla="*/ 111 w 173"/>
                  <a:gd name="T11" fmla="*/ 9 h 155"/>
                  <a:gd name="T12" fmla="*/ 170 w 173"/>
                  <a:gd name="T13" fmla="*/ 0 h 155"/>
                  <a:gd name="T14" fmla="*/ 172 w 173"/>
                  <a:gd name="T15" fmla="*/ 4 h 155"/>
                  <a:gd name="T16" fmla="*/ 116 w 173"/>
                  <a:gd name="T17" fmla="*/ 22 h 155"/>
                  <a:gd name="T18" fmla="*/ 72 w 173"/>
                  <a:gd name="T19" fmla="*/ 27 h 155"/>
                  <a:gd name="T20" fmla="*/ 10 w 173"/>
                  <a:gd name="T21" fmla="*/ 103 h 155"/>
                  <a:gd name="T22" fmla="*/ 11 w 173"/>
                  <a:gd name="T23" fmla="*/ 14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3" h="155">
                    <a:moveTo>
                      <a:pt x="11" y="144"/>
                    </a:moveTo>
                    <a:cubicBezTo>
                      <a:pt x="11" y="149"/>
                      <a:pt x="11" y="155"/>
                      <a:pt x="3" y="154"/>
                    </a:cubicBezTo>
                    <a:cubicBezTo>
                      <a:pt x="3" y="128"/>
                      <a:pt x="0" y="102"/>
                      <a:pt x="5" y="77"/>
                    </a:cubicBezTo>
                    <a:cubicBezTo>
                      <a:pt x="8" y="63"/>
                      <a:pt x="14" y="51"/>
                      <a:pt x="20" y="38"/>
                    </a:cubicBezTo>
                    <a:cubicBezTo>
                      <a:pt x="28" y="21"/>
                      <a:pt x="46" y="18"/>
                      <a:pt x="62" y="14"/>
                    </a:cubicBezTo>
                    <a:cubicBezTo>
                      <a:pt x="78" y="11"/>
                      <a:pt x="95" y="9"/>
                      <a:pt x="111" y="9"/>
                    </a:cubicBezTo>
                    <a:cubicBezTo>
                      <a:pt x="131" y="9"/>
                      <a:pt x="151" y="6"/>
                      <a:pt x="170" y="0"/>
                    </a:cubicBezTo>
                    <a:cubicBezTo>
                      <a:pt x="173" y="0"/>
                      <a:pt x="173" y="2"/>
                      <a:pt x="172" y="4"/>
                    </a:cubicBezTo>
                    <a:cubicBezTo>
                      <a:pt x="156" y="17"/>
                      <a:pt x="137" y="22"/>
                      <a:pt x="116" y="22"/>
                    </a:cubicBezTo>
                    <a:cubicBezTo>
                      <a:pt x="101" y="23"/>
                      <a:pt x="86" y="25"/>
                      <a:pt x="72" y="27"/>
                    </a:cubicBezTo>
                    <a:cubicBezTo>
                      <a:pt x="30" y="31"/>
                      <a:pt x="7" y="60"/>
                      <a:pt x="10" y="103"/>
                    </a:cubicBezTo>
                    <a:cubicBezTo>
                      <a:pt x="11" y="116"/>
                      <a:pt x="16" y="130"/>
                      <a:pt x="11" y="144"/>
                    </a:cubicBezTo>
                    <a:close/>
                  </a:path>
                </a:pathLst>
              </a:custGeom>
              <a:solidFill>
                <a:srgbClr val="1913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9" name="Freeform 40">
                <a:extLst>
                  <a:ext uri="{FF2B5EF4-FFF2-40B4-BE49-F238E27FC236}">
                    <a16:creationId xmlns:a16="http://schemas.microsoft.com/office/drawing/2014/main" id="{36876A2C-16AD-B218-782B-67375592A714}"/>
                  </a:ext>
                </a:extLst>
              </p:cNvPr>
              <p:cNvSpPr/>
              <p:nvPr/>
            </p:nvSpPr>
            <p:spPr bwMode="auto">
              <a:xfrm>
                <a:off x="3999" y="1299"/>
                <a:ext cx="161" cy="224"/>
              </a:xfrm>
              <a:custGeom>
                <a:avLst/>
                <a:gdLst>
                  <a:gd name="T0" fmla="*/ 16 w 56"/>
                  <a:gd name="T1" fmla="*/ 76 h 78"/>
                  <a:gd name="T2" fmla="*/ 0 w 56"/>
                  <a:gd name="T3" fmla="*/ 64 h 78"/>
                  <a:gd name="T4" fmla="*/ 10 w 56"/>
                  <a:gd name="T5" fmla="*/ 61 h 78"/>
                  <a:gd name="T6" fmla="*/ 21 w 56"/>
                  <a:gd name="T7" fmla="*/ 55 h 78"/>
                  <a:gd name="T8" fmla="*/ 8 w 56"/>
                  <a:gd name="T9" fmla="*/ 39 h 78"/>
                  <a:gd name="T10" fmla="*/ 24 w 56"/>
                  <a:gd name="T11" fmla="*/ 33 h 78"/>
                  <a:gd name="T12" fmla="*/ 8 w 56"/>
                  <a:gd name="T13" fmla="*/ 25 h 78"/>
                  <a:gd name="T14" fmla="*/ 9 w 56"/>
                  <a:gd name="T15" fmla="*/ 11 h 78"/>
                  <a:gd name="T16" fmla="*/ 26 w 56"/>
                  <a:gd name="T17" fmla="*/ 3 h 78"/>
                  <a:gd name="T18" fmla="*/ 35 w 56"/>
                  <a:gd name="T19" fmla="*/ 14 h 78"/>
                  <a:gd name="T20" fmla="*/ 45 w 56"/>
                  <a:gd name="T21" fmla="*/ 28 h 78"/>
                  <a:gd name="T22" fmla="*/ 50 w 56"/>
                  <a:gd name="T23" fmla="*/ 64 h 78"/>
                  <a:gd name="T24" fmla="*/ 34 w 56"/>
                  <a:gd name="T25" fmla="*/ 71 h 78"/>
                  <a:gd name="T26" fmla="*/ 18 w 56"/>
                  <a:gd name="T27" fmla="*/ 74 h 78"/>
                  <a:gd name="T28" fmla="*/ 16 w 56"/>
                  <a:gd name="T29" fmla="*/ 7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" h="78">
                    <a:moveTo>
                      <a:pt x="16" y="76"/>
                    </a:moveTo>
                    <a:cubicBezTo>
                      <a:pt x="6" y="78"/>
                      <a:pt x="3" y="70"/>
                      <a:pt x="0" y="64"/>
                    </a:cubicBezTo>
                    <a:cubicBezTo>
                      <a:pt x="2" y="60"/>
                      <a:pt x="7" y="61"/>
                      <a:pt x="10" y="61"/>
                    </a:cubicBezTo>
                    <a:cubicBezTo>
                      <a:pt x="16" y="62"/>
                      <a:pt x="19" y="58"/>
                      <a:pt x="21" y="55"/>
                    </a:cubicBezTo>
                    <a:cubicBezTo>
                      <a:pt x="17" y="49"/>
                      <a:pt x="4" y="50"/>
                      <a:pt x="8" y="39"/>
                    </a:cubicBezTo>
                    <a:cubicBezTo>
                      <a:pt x="11" y="31"/>
                      <a:pt x="18" y="32"/>
                      <a:pt x="24" y="33"/>
                    </a:cubicBezTo>
                    <a:cubicBezTo>
                      <a:pt x="21" y="27"/>
                      <a:pt x="16" y="25"/>
                      <a:pt x="8" y="25"/>
                    </a:cubicBezTo>
                    <a:cubicBezTo>
                      <a:pt x="2" y="20"/>
                      <a:pt x="1" y="15"/>
                      <a:pt x="9" y="11"/>
                    </a:cubicBezTo>
                    <a:cubicBezTo>
                      <a:pt x="14" y="8"/>
                      <a:pt x="18" y="0"/>
                      <a:pt x="26" y="3"/>
                    </a:cubicBezTo>
                    <a:cubicBezTo>
                      <a:pt x="33" y="3"/>
                      <a:pt x="35" y="8"/>
                      <a:pt x="35" y="14"/>
                    </a:cubicBezTo>
                    <a:cubicBezTo>
                      <a:pt x="41" y="16"/>
                      <a:pt x="44" y="22"/>
                      <a:pt x="45" y="28"/>
                    </a:cubicBezTo>
                    <a:cubicBezTo>
                      <a:pt x="45" y="40"/>
                      <a:pt x="56" y="51"/>
                      <a:pt x="50" y="64"/>
                    </a:cubicBezTo>
                    <a:cubicBezTo>
                      <a:pt x="45" y="67"/>
                      <a:pt x="41" y="73"/>
                      <a:pt x="34" y="71"/>
                    </a:cubicBezTo>
                    <a:cubicBezTo>
                      <a:pt x="28" y="71"/>
                      <a:pt x="23" y="73"/>
                      <a:pt x="18" y="74"/>
                    </a:cubicBezTo>
                    <a:cubicBezTo>
                      <a:pt x="18" y="75"/>
                      <a:pt x="17" y="76"/>
                      <a:pt x="16" y="76"/>
                    </a:cubicBezTo>
                    <a:close/>
                  </a:path>
                </a:pathLst>
              </a:custGeom>
              <a:solidFill>
                <a:srgbClr val="EBCF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0" name="Freeform 41">
                <a:extLst>
                  <a:ext uri="{FF2B5EF4-FFF2-40B4-BE49-F238E27FC236}">
                    <a16:creationId xmlns:a16="http://schemas.microsoft.com/office/drawing/2014/main" id="{57E7722F-2D21-B50D-965A-156C83BDBCA2}"/>
                  </a:ext>
                </a:extLst>
              </p:cNvPr>
              <p:cNvSpPr/>
              <p:nvPr/>
            </p:nvSpPr>
            <p:spPr bwMode="auto">
              <a:xfrm>
                <a:off x="3754" y="881"/>
                <a:ext cx="250" cy="248"/>
              </a:xfrm>
              <a:custGeom>
                <a:avLst/>
                <a:gdLst>
                  <a:gd name="T0" fmla="*/ 39 w 87"/>
                  <a:gd name="T1" fmla="*/ 44 h 86"/>
                  <a:gd name="T2" fmla="*/ 27 w 87"/>
                  <a:gd name="T3" fmla="*/ 21 h 86"/>
                  <a:gd name="T4" fmla="*/ 0 w 87"/>
                  <a:gd name="T5" fmla="*/ 0 h 86"/>
                  <a:gd name="T6" fmla="*/ 66 w 87"/>
                  <a:gd name="T7" fmla="*/ 18 h 86"/>
                  <a:gd name="T8" fmla="*/ 78 w 87"/>
                  <a:gd name="T9" fmla="*/ 38 h 86"/>
                  <a:gd name="T10" fmla="*/ 81 w 87"/>
                  <a:gd name="T11" fmla="*/ 79 h 86"/>
                  <a:gd name="T12" fmla="*/ 73 w 87"/>
                  <a:gd name="T13" fmla="*/ 77 h 86"/>
                  <a:gd name="T14" fmla="*/ 70 w 87"/>
                  <a:gd name="T15" fmla="*/ 51 h 86"/>
                  <a:gd name="T16" fmla="*/ 63 w 87"/>
                  <a:gd name="T17" fmla="*/ 33 h 86"/>
                  <a:gd name="T18" fmla="*/ 63 w 87"/>
                  <a:gd name="T19" fmla="*/ 38 h 86"/>
                  <a:gd name="T20" fmla="*/ 58 w 87"/>
                  <a:gd name="T21" fmla="*/ 47 h 86"/>
                  <a:gd name="T22" fmla="*/ 49 w 87"/>
                  <a:gd name="T23" fmla="*/ 41 h 86"/>
                  <a:gd name="T24" fmla="*/ 40 w 87"/>
                  <a:gd name="T25" fmla="*/ 23 h 86"/>
                  <a:gd name="T26" fmla="*/ 54 w 87"/>
                  <a:gd name="T27" fmla="*/ 67 h 86"/>
                  <a:gd name="T28" fmla="*/ 46 w 87"/>
                  <a:gd name="T29" fmla="*/ 78 h 86"/>
                  <a:gd name="T30" fmla="*/ 42 w 87"/>
                  <a:gd name="T31" fmla="*/ 77 h 86"/>
                  <a:gd name="T32" fmla="*/ 39 w 87"/>
                  <a:gd name="T33" fmla="*/ 69 h 86"/>
                  <a:gd name="T34" fmla="*/ 39 w 87"/>
                  <a:gd name="T35" fmla="*/ 4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7" h="86">
                    <a:moveTo>
                      <a:pt x="39" y="44"/>
                    </a:moveTo>
                    <a:cubicBezTo>
                      <a:pt x="35" y="36"/>
                      <a:pt x="31" y="28"/>
                      <a:pt x="27" y="21"/>
                    </a:cubicBezTo>
                    <a:cubicBezTo>
                      <a:pt x="22" y="9"/>
                      <a:pt x="13" y="1"/>
                      <a:pt x="0" y="0"/>
                    </a:cubicBezTo>
                    <a:cubicBezTo>
                      <a:pt x="23" y="0"/>
                      <a:pt x="45" y="7"/>
                      <a:pt x="66" y="18"/>
                    </a:cubicBezTo>
                    <a:cubicBezTo>
                      <a:pt x="73" y="22"/>
                      <a:pt x="75" y="31"/>
                      <a:pt x="78" y="38"/>
                    </a:cubicBezTo>
                    <a:cubicBezTo>
                      <a:pt x="84" y="52"/>
                      <a:pt x="87" y="65"/>
                      <a:pt x="81" y="79"/>
                    </a:cubicBezTo>
                    <a:cubicBezTo>
                      <a:pt x="76" y="86"/>
                      <a:pt x="74" y="83"/>
                      <a:pt x="73" y="77"/>
                    </a:cubicBezTo>
                    <a:cubicBezTo>
                      <a:pt x="71" y="68"/>
                      <a:pt x="72" y="59"/>
                      <a:pt x="70" y="51"/>
                    </a:cubicBezTo>
                    <a:cubicBezTo>
                      <a:pt x="68" y="45"/>
                      <a:pt x="67" y="38"/>
                      <a:pt x="63" y="33"/>
                    </a:cubicBezTo>
                    <a:cubicBezTo>
                      <a:pt x="62" y="34"/>
                      <a:pt x="63" y="36"/>
                      <a:pt x="63" y="38"/>
                    </a:cubicBezTo>
                    <a:cubicBezTo>
                      <a:pt x="62" y="42"/>
                      <a:pt x="62" y="46"/>
                      <a:pt x="58" y="47"/>
                    </a:cubicBezTo>
                    <a:cubicBezTo>
                      <a:pt x="54" y="47"/>
                      <a:pt x="51" y="45"/>
                      <a:pt x="49" y="41"/>
                    </a:cubicBezTo>
                    <a:cubicBezTo>
                      <a:pt x="46" y="34"/>
                      <a:pt x="44" y="27"/>
                      <a:pt x="40" y="23"/>
                    </a:cubicBezTo>
                    <a:cubicBezTo>
                      <a:pt x="48" y="35"/>
                      <a:pt x="52" y="51"/>
                      <a:pt x="54" y="67"/>
                    </a:cubicBezTo>
                    <a:cubicBezTo>
                      <a:pt x="54" y="73"/>
                      <a:pt x="55" y="80"/>
                      <a:pt x="46" y="78"/>
                    </a:cubicBezTo>
                    <a:cubicBezTo>
                      <a:pt x="45" y="78"/>
                      <a:pt x="43" y="77"/>
                      <a:pt x="42" y="77"/>
                    </a:cubicBezTo>
                    <a:cubicBezTo>
                      <a:pt x="40" y="75"/>
                      <a:pt x="38" y="71"/>
                      <a:pt x="39" y="69"/>
                    </a:cubicBezTo>
                    <a:cubicBezTo>
                      <a:pt x="43" y="60"/>
                      <a:pt x="39" y="52"/>
                      <a:pt x="39" y="44"/>
                    </a:cubicBezTo>
                    <a:close/>
                  </a:path>
                </a:pathLst>
              </a:custGeom>
              <a:solidFill>
                <a:srgbClr val="614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1" name="Freeform 42">
                <a:extLst>
                  <a:ext uri="{FF2B5EF4-FFF2-40B4-BE49-F238E27FC236}">
                    <a16:creationId xmlns:a16="http://schemas.microsoft.com/office/drawing/2014/main" id="{87A53507-ABA2-50A3-CDE9-2017910390C6}"/>
                  </a:ext>
                </a:extLst>
              </p:cNvPr>
              <p:cNvSpPr/>
              <p:nvPr/>
            </p:nvSpPr>
            <p:spPr bwMode="auto">
              <a:xfrm>
                <a:off x="3676" y="1687"/>
                <a:ext cx="354" cy="268"/>
              </a:xfrm>
              <a:custGeom>
                <a:avLst/>
                <a:gdLst>
                  <a:gd name="T0" fmla="*/ 82 w 123"/>
                  <a:gd name="T1" fmla="*/ 67 h 93"/>
                  <a:gd name="T2" fmla="*/ 70 w 123"/>
                  <a:gd name="T3" fmla="*/ 93 h 93"/>
                  <a:gd name="T4" fmla="*/ 65 w 123"/>
                  <a:gd name="T5" fmla="*/ 81 h 93"/>
                  <a:gd name="T6" fmla="*/ 67 w 123"/>
                  <a:gd name="T7" fmla="*/ 75 h 93"/>
                  <a:gd name="T8" fmla="*/ 54 w 123"/>
                  <a:gd name="T9" fmla="*/ 77 h 93"/>
                  <a:gd name="T10" fmla="*/ 27 w 123"/>
                  <a:gd name="T11" fmla="*/ 80 h 93"/>
                  <a:gd name="T12" fmla="*/ 12 w 123"/>
                  <a:gd name="T13" fmla="*/ 81 h 93"/>
                  <a:gd name="T14" fmla="*/ 1 w 123"/>
                  <a:gd name="T15" fmla="*/ 72 h 93"/>
                  <a:gd name="T16" fmla="*/ 11 w 123"/>
                  <a:gd name="T17" fmla="*/ 67 h 93"/>
                  <a:gd name="T18" fmla="*/ 22 w 123"/>
                  <a:gd name="T19" fmla="*/ 64 h 93"/>
                  <a:gd name="T20" fmla="*/ 52 w 123"/>
                  <a:gd name="T21" fmla="*/ 59 h 93"/>
                  <a:gd name="T22" fmla="*/ 60 w 123"/>
                  <a:gd name="T23" fmla="*/ 52 h 93"/>
                  <a:gd name="T24" fmla="*/ 66 w 123"/>
                  <a:gd name="T25" fmla="*/ 50 h 93"/>
                  <a:gd name="T26" fmla="*/ 95 w 123"/>
                  <a:gd name="T27" fmla="*/ 25 h 93"/>
                  <a:gd name="T28" fmla="*/ 102 w 123"/>
                  <a:gd name="T29" fmla="*/ 17 h 93"/>
                  <a:gd name="T30" fmla="*/ 109 w 123"/>
                  <a:gd name="T31" fmla="*/ 13 h 93"/>
                  <a:gd name="T32" fmla="*/ 118 w 123"/>
                  <a:gd name="T33" fmla="*/ 0 h 93"/>
                  <a:gd name="T34" fmla="*/ 122 w 123"/>
                  <a:gd name="T35" fmla="*/ 1 h 93"/>
                  <a:gd name="T36" fmla="*/ 123 w 123"/>
                  <a:gd name="T37" fmla="*/ 9 h 93"/>
                  <a:gd name="T38" fmla="*/ 118 w 123"/>
                  <a:gd name="T39" fmla="*/ 22 h 93"/>
                  <a:gd name="T40" fmla="*/ 73 w 123"/>
                  <a:gd name="T41" fmla="*/ 58 h 93"/>
                  <a:gd name="T42" fmla="*/ 81 w 123"/>
                  <a:gd name="T43" fmla="*/ 65 h 93"/>
                  <a:gd name="T44" fmla="*/ 82 w 123"/>
                  <a:gd name="T45" fmla="*/ 6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3" h="93">
                    <a:moveTo>
                      <a:pt x="82" y="67"/>
                    </a:moveTo>
                    <a:cubicBezTo>
                      <a:pt x="72" y="73"/>
                      <a:pt x="70" y="82"/>
                      <a:pt x="70" y="93"/>
                    </a:cubicBezTo>
                    <a:cubicBezTo>
                      <a:pt x="64" y="91"/>
                      <a:pt x="66" y="85"/>
                      <a:pt x="65" y="81"/>
                    </a:cubicBezTo>
                    <a:cubicBezTo>
                      <a:pt x="66" y="78"/>
                      <a:pt x="66" y="76"/>
                      <a:pt x="67" y="75"/>
                    </a:cubicBezTo>
                    <a:cubicBezTo>
                      <a:pt x="64" y="77"/>
                      <a:pt x="59" y="77"/>
                      <a:pt x="54" y="77"/>
                    </a:cubicBezTo>
                    <a:cubicBezTo>
                      <a:pt x="45" y="76"/>
                      <a:pt x="36" y="76"/>
                      <a:pt x="27" y="80"/>
                    </a:cubicBezTo>
                    <a:cubicBezTo>
                      <a:pt x="22" y="83"/>
                      <a:pt x="17" y="82"/>
                      <a:pt x="12" y="81"/>
                    </a:cubicBezTo>
                    <a:cubicBezTo>
                      <a:pt x="7" y="79"/>
                      <a:pt x="1" y="77"/>
                      <a:pt x="1" y="72"/>
                    </a:cubicBezTo>
                    <a:cubicBezTo>
                      <a:pt x="0" y="65"/>
                      <a:pt x="7" y="69"/>
                      <a:pt x="11" y="67"/>
                    </a:cubicBezTo>
                    <a:cubicBezTo>
                      <a:pt x="14" y="66"/>
                      <a:pt x="18" y="64"/>
                      <a:pt x="22" y="64"/>
                    </a:cubicBezTo>
                    <a:cubicBezTo>
                      <a:pt x="32" y="63"/>
                      <a:pt x="42" y="63"/>
                      <a:pt x="52" y="59"/>
                    </a:cubicBezTo>
                    <a:cubicBezTo>
                      <a:pt x="56" y="58"/>
                      <a:pt x="58" y="55"/>
                      <a:pt x="60" y="52"/>
                    </a:cubicBezTo>
                    <a:cubicBezTo>
                      <a:pt x="62" y="51"/>
                      <a:pt x="64" y="50"/>
                      <a:pt x="66" y="50"/>
                    </a:cubicBezTo>
                    <a:cubicBezTo>
                      <a:pt x="78" y="44"/>
                      <a:pt x="91" y="40"/>
                      <a:pt x="95" y="25"/>
                    </a:cubicBezTo>
                    <a:cubicBezTo>
                      <a:pt x="96" y="22"/>
                      <a:pt x="99" y="19"/>
                      <a:pt x="102" y="17"/>
                    </a:cubicBezTo>
                    <a:cubicBezTo>
                      <a:pt x="106" y="18"/>
                      <a:pt x="107" y="15"/>
                      <a:pt x="109" y="13"/>
                    </a:cubicBezTo>
                    <a:cubicBezTo>
                      <a:pt x="114" y="10"/>
                      <a:pt x="111" y="1"/>
                      <a:pt x="118" y="0"/>
                    </a:cubicBezTo>
                    <a:cubicBezTo>
                      <a:pt x="119" y="0"/>
                      <a:pt x="121" y="1"/>
                      <a:pt x="122" y="1"/>
                    </a:cubicBezTo>
                    <a:cubicBezTo>
                      <a:pt x="123" y="4"/>
                      <a:pt x="123" y="6"/>
                      <a:pt x="123" y="9"/>
                    </a:cubicBezTo>
                    <a:cubicBezTo>
                      <a:pt x="121" y="13"/>
                      <a:pt x="120" y="18"/>
                      <a:pt x="118" y="22"/>
                    </a:cubicBezTo>
                    <a:cubicBezTo>
                      <a:pt x="111" y="43"/>
                      <a:pt x="99" y="58"/>
                      <a:pt x="73" y="58"/>
                    </a:cubicBezTo>
                    <a:cubicBezTo>
                      <a:pt x="77" y="61"/>
                      <a:pt x="80" y="63"/>
                      <a:pt x="81" y="65"/>
                    </a:cubicBezTo>
                    <a:cubicBezTo>
                      <a:pt x="81" y="66"/>
                      <a:pt x="81" y="67"/>
                      <a:pt x="82" y="67"/>
                    </a:cubicBezTo>
                    <a:close/>
                  </a:path>
                </a:pathLst>
              </a:custGeom>
              <a:solidFill>
                <a:srgbClr val="D6B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2" name="Freeform 43">
                <a:extLst>
                  <a:ext uri="{FF2B5EF4-FFF2-40B4-BE49-F238E27FC236}">
                    <a16:creationId xmlns:a16="http://schemas.microsoft.com/office/drawing/2014/main" id="{1B9D382F-A6A4-9F7B-F61F-523ED5BD7EF9}"/>
                  </a:ext>
                </a:extLst>
              </p:cNvPr>
              <p:cNvSpPr/>
              <p:nvPr/>
            </p:nvSpPr>
            <p:spPr bwMode="auto">
              <a:xfrm>
                <a:off x="3284" y="1342"/>
                <a:ext cx="268" cy="271"/>
              </a:xfrm>
              <a:custGeom>
                <a:avLst/>
                <a:gdLst>
                  <a:gd name="T0" fmla="*/ 6 w 93"/>
                  <a:gd name="T1" fmla="*/ 53 h 94"/>
                  <a:gd name="T2" fmla="*/ 4 w 93"/>
                  <a:gd name="T3" fmla="*/ 1 h 94"/>
                  <a:gd name="T4" fmla="*/ 9 w 93"/>
                  <a:gd name="T5" fmla="*/ 1 h 94"/>
                  <a:gd name="T6" fmla="*/ 11 w 93"/>
                  <a:gd name="T7" fmla="*/ 17 h 94"/>
                  <a:gd name="T8" fmla="*/ 40 w 93"/>
                  <a:gd name="T9" fmla="*/ 57 h 94"/>
                  <a:gd name="T10" fmla="*/ 59 w 93"/>
                  <a:gd name="T11" fmla="*/ 54 h 94"/>
                  <a:gd name="T12" fmla="*/ 69 w 93"/>
                  <a:gd name="T13" fmla="*/ 54 h 94"/>
                  <a:gd name="T14" fmla="*/ 75 w 93"/>
                  <a:gd name="T15" fmla="*/ 55 h 94"/>
                  <a:gd name="T16" fmla="*/ 78 w 93"/>
                  <a:gd name="T17" fmla="*/ 59 h 94"/>
                  <a:gd name="T18" fmla="*/ 93 w 93"/>
                  <a:gd name="T19" fmla="*/ 89 h 94"/>
                  <a:gd name="T20" fmla="*/ 84 w 93"/>
                  <a:gd name="T21" fmla="*/ 93 h 94"/>
                  <a:gd name="T22" fmla="*/ 70 w 93"/>
                  <a:gd name="T23" fmla="*/ 89 h 94"/>
                  <a:gd name="T24" fmla="*/ 63 w 93"/>
                  <a:gd name="T25" fmla="*/ 86 h 94"/>
                  <a:gd name="T26" fmla="*/ 52 w 93"/>
                  <a:gd name="T27" fmla="*/ 80 h 94"/>
                  <a:gd name="T28" fmla="*/ 36 w 93"/>
                  <a:gd name="T29" fmla="*/ 78 h 94"/>
                  <a:gd name="T30" fmla="*/ 14 w 93"/>
                  <a:gd name="T31" fmla="*/ 61 h 94"/>
                  <a:gd name="T32" fmla="*/ 11 w 93"/>
                  <a:gd name="T33" fmla="*/ 61 h 94"/>
                  <a:gd name="T34" fmla="*/ 8 w 93"/>
                  <a:gd name="T35" fmla="*/ 59 h 94"/>
                  <a:gd name="T36" fmla="*/ 6 w 93"/>
                  <a:gd name="T37" fmla="*/ 5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3" h="94">
                    <a:moveTo>
                      <a:pt x="6" y="53"/>
                    </a:moveTo>
                    <a:cubicBezTo>
                      <a:pt x="9" y="35"/>
                      <a:pt x="0" y="19"/>
                      <a:pt x="4" y="1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6"/>
                      <a:pt x="11" y="12"/>
                      <a:pt x="11" y="17"/>
                    </a:cubicBezTo>
                    <a:cubicBezTo>
                      <a:pt x="13" y="36"/>
                      <a:pt x="23" y="49"/>
                      <a:pt x="40" y="57"/>
                    </a:cubicBezTo>
                    <a:cubicBezTo>
                      <a:pt x="47" y="60"/>
                      <a:pt x="53" y="61"/>
                      <a:pt x="59" y="54"/>
                    </a:cubicBezTo>
                    <a:cubicBezTo>
                      <a:pt x="62" y="55"/>
                      <a:pt x="66" y="55"/>
                      <a:pt x="69" y="54"/>
                    </a:cubicBezTo>
                    <a:cubicBezTo>
                      <a:pt x="71" y="54"/>
                      <a:pt x="73" y="54"/>
                      <a:pt x="75" y="55"/>
                    </a:cubicBezTo>
                    <a:cubicBezTo>
                      <a:pt x="76" y="56"/>
                      <a:pt x="78" y="58"/>
                      <a:pt x="78" y="59"/>
                    </a:cubicBezTo>
                    <a:cubicBezTo>
                      <a:pt x="74" y="74"/>
                      <a:pt x="83" y="81"/>
                      <a:pt x="93" y="89"/>
                    </a:cubicBezTo>
                    <a:cubicBezTo>
                      <a:pt x="92" y="94"/>
                      <a:pt x="88" y="94"/>
                      <a:pt x="84" y="93"/>
                    </a:cubicBezTo>
                    <a:cubicBezTo>
                      <a:pt x="79" y="92"/>
                      <a:pt x="75" y="88"/>
                      <a:pt x="70" y="89"/>
                    </a:cubicBezTo>
                    <a:cubicBezTo>
                      <a:pt x="67" y="89"/>
                      <a:pt x="63" y="89"/>
                      <a:pt x="63" y="86"/>
                    </a:cubicBezTo>
                    <a:cubicBezTo>
                      <a:pt x="66" y="74"/>
                      <a:pt x="57" y="80"/>
                      <a:pt x="52" y="80"/>
                    </a:cubicBezTo>
                    <a:cubicBezTo>
                      <a:pt x="46" y="80"/>
                      <a:pt x="41" y="80"/>
                      <a:pt x="36" y="78"/>
                    </a:cubicBezTo>
                    <a:cubicBezTo>
                      <a:pt x="26" y="76"/>
                      <a:pt x="22" y="65"/>
                      <a:pt x="14" y="61"/>
                    </a:cubicBezTo>
                    <a:cubicBezTo>
                      <a:pt x="13" y="61"/>
                      <a:pt x="12" y="61"/>
                      <a:pt x="11" y="61"/>
                    </a:cubicBezTo>
                    <a:cubicBezTo>
                      <a:pt x="10" y="60"/>
                      <a:pt x="9" y="60"/>
                      <a:pt x="8" y="59"/>
                    </a:cubicBezTo>
                    <a:cubicBezTo>
                      <a:pt x="7" y="57"/>
                      <a:pt x="7" y="55"/>
                      <a:pt x="6" y="53"/>
                    </a:cubicBezTo>
                    <a:close/>
                  </a:path>
                </a:pathLst>
              </a:custGeom>
              <a:solidFill>
                <a:srgbClr val="654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3" name="Freeform 44">
                <a:extLst>
                  <a:ext uri="{FF2B5EF4-FFF2-40B4-BE49-F238E27FC236}">
                    <a16:creationId xmlns:a16="http://schemas.microsoft.com/office/drawing/2014/main" id="{F5C846AD-5932-376F-E02F-0EE3FE1A0E17}"/>
                  </a:ext>
                </a:extLst>
              </p:cNvPr>
              <p:cNvSpPr/>
              <p:nvPr/>
            </p:nvSpPr>
            <p:spPr bwMode="auto">
              <a:xfrm>
                <a:off x="2878" y="3919"/>
                <a:ext cx="144" cy="178"/>
              </a:xfrm>
              <a:custGeom>
                <a:avLst/>
                <a:gdLst>
                  <a:gd name="T0" fmla="*/ 0 w 50"/>
                  <a:gd name="T1" fmla="*/ 43 h 62"/>
                  <a:gd name="T2" fmla="*/ 2 w 50"/>
                  <a:gd name="T3" fmla="*/ 38 h 62"/>
                  <a:gd name="T4" fmla="*/ 7 w 50"/>
                  <a:gd name="T5" fmla="*/ 30 h 62"/>
                  <a:gd name="T6" fmla="*/ 40 w 50"/>
                  <a:gd name="T7" fmla="*/ 0 h 62"/>
                  <a:gd name="T8" fmla="*/ 49 w 50"/>
                  <a:gd name="T9" fmla="*/ 11 h 62"/>
                  <a:gd name="T10" fmla="*/ 42 w 50"/>
                  <a:gd name="T11" fmla="*/ 26 h 62"/>
                  <a:gd name="T12" fmla="*/ 24 w 50"/>
                  <a:gd name="T13" fmla="*/ 53 h 62"/>
                  <a:gd name="T14" fmla="*/ 11 w 50"/>
                  <a:gd name="T15" fmla="*/ 61 h 62"/>
                  <a:gd name="T16" fmla="*/ 0 w 50"/>
                  <a:gd name="T17" fmla="*/ 4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62">
                    <a:moveTo>
                      <a:pt x="0" y="43"/>
                    </a:moveTo>
                    <a:cubicBezTo>
                      <a:pt x="1" y="41"/>
                      <a:pt x="1" y="39"/>
                      <a:pt x="2" y="38"/>
                    </a:cubicBezTo>
                    <a:cubicBezTo>
                      <a:pt x="3" y="35"/>
                      <a:pt x="5" y="33"/>
                      <a:pt x="7" y="30"/>
                    </a:cubicBezTo>
                    <a:cubicBezTo>
                      <a:pt x="19" y="21"/>
                      <a:pt x="27" y="7"/>
                      <a:pt x="40" y="0"/>
                    </a:cubicBezTo>
                    <a:cubicBezTo>
                      <a:pt x="46" y="1"/>
                      <a:pt x="48" y="6"/>
                      <a:pt x="49" y="11"/>
                    </a:cubicBezTo>
                    <a:cubicBezTo>
                      <a:pt x="50" y="18"/>
                      <a:pt x="46" y="22"/>
                      <a:pt x="42" y="26"/>
                    </a:cubicBezTo>
                    <a:cubicBezTo>
                      <a:pt x="36" y="35"/>
                      <a:pt x="32" y="45"/>
                      <a:pt x="24" y="53"/>
                    </a:cubicBezTo>
                    <a:cubicBezTo>
                      <a:pt x="20" y="56"/>
                      <a:pt x="18" y="62"/>
                      <a:pt x="11" y="61"/>
                    </a:cubicBezTo>
                    <a:cubicBezTo>
                      <a:pt x="10" y="54"/>
                      <a:pt x="5" y="48"/>
                      <a:pt x="0" y="43"/>
                    </a:cubicBezTo>
                    <a:close/>
                  </a:path>
                </a:pathLst>
              </a:custGeom>
              <a:solidFill>
                <a:srgbClr val="F5E3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4" name="Freeform 45">
                <a:extLst>
                  <a:ext uri="{FF2B5EF4-FFF2-40B4-BE49-F238E27FC236}">
                    <a16:creationId xmlns:a16="http://schemas.microsoft.com/office/drawing/2014/main" id="{65895BB0-BE19-D9C7-0C38-2B6ED6F0EC80}"/>
                  </a:ext>
                </a:extLst>
              </p:cNvPr>
              <p:cNvSpPr/>
              <p:nvPr/>
            </p:nvSpPr>
            <p:spPr bwMode="auto">
              <a:xfrm>
                <a:off x="3610" y="867"/>
                <a:ext cx="106" cy="386"/>
              </a:xfrm>
              <a:custGeom>
                <a:avLst/>
                <a:gdLst>
                  <a:gd name="T0" fmla="*/ 37 w 37"/>
                  <a:gd name="T1" fmla="*/ 0 h 134"/>
                  <a:gd name="T2" fmla="*/ 32 w 37"/>
                  <a:gd name="T3" fmla="*/ 36 h 134"/>
                  <a:gd name="T4" fmla="*/ 35 w 37"/>
                  <a:gd name="T5" fmla="*/ 51 h 134"/>
                  <a:gd name="T6" fmla="*/ 33 w 37"/>
                  <a:gd name="T7" fmla="*/ 59 h 134"/>
                  <a:gd name="T8" fmla="*/ 28 w 37"/>
                  <a:gd name="T9" fmla="*/ 62 h 134"/>
                  <a:gd name="T10" fmla="*/ 25 w 37"/>
                  <a:gd name="T11" fmla="*/ 52 h 134"/>
                  <a:gd name="T12" fmla="*/ 22 w 37"/>
                  <a:gd name="T13" fmla="*/ 37 h 134"/>
                  <a:gd name="T14" fmla="*/ 22 w 37"/>
                  <a:gd name="T15" fmla="*/ 24 h 134"/>
                  <a:gd name="T16" fmla="*/ 15 w 37"/>
                  <a:gd name="T17" fmla="*/ 47 h 134"/>
                  <a:gd name="T18" fmla="*/ 20 w 37"/>
                  <a:gd name="T19" fmla="*/ 115 h 134"/>
                  <a:gd name="T20" fmla="*/ 24 w 37"/>
                  <a:gd name="T21" fmla="*/ 132 h 134"/>
                  <a:gd name="T22" fmla="*/ 16 w 37"/>
                  <a:gd name="T23" fmla="*/ 131 h 134"/>
                  <a:gd name="T24" fmla="*/ 2 w 37"/>
                  <a:gd name="T25" fmla="*/ 79 h 134"/>
                  <a:gd name="T26" fmla="*/ 2 w 37"/>
                  <a:gd name="T27" fmla="*/ 45 h 134"/>
                  <a:gd name="T28" fmla="*/ 16 w 37"/>
                  <a:gd name="T29" fmla="*/ 2 h 134"/>
                  <a:gd name="T30" fmla="*/ 37 w 37"/>
                  <a:gd name="T31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7" h="134">
                    <a:moveTo>
                      <a:pt x="37" y="0"/>
                    </a:moveTo>
                    <a:cubicBezTo>
                      <a:pt x="35" y="12"/>
                      <a:pt x="31" y="24"/>
                      <a:pt x="32" y="36"/>
                    </a:cubicBezTo>
                    <a:cubicBezTo>
                      <a:pt x="35" y="41"/>
                      <a:pt x="35" y="46"/>
                      <a:pt x="35" y="51"/>
                    </a:cubicBezTo>
                    <a:cubicBezTo>
                      <a:pt x="35" y="54"/>
                      <a:pt x="35" y="57"/>
                      <a:pt x="33" y="59"/>
                    </a:cubicBezTo>
                    <a:cubicBezTo>
                      <a:pt x="32" y="61"/>
                      <a:pt x="31" y="63"/>
                      <a:pt x="28" y="62"/>
                    </a:cubicBezTo>
                    <a:cubicBezTo>
                      <a:pt x="26" y="59"/>
                      <a:pt x="26" y="56"/>
                      <a:pt x="25" y="52"/>
                    </a:cubicBezTo>
                    <a:cubicBezTo>
                      <a:pt x="25" y="47"/>
                      <a:pt x="26" y="42"/>
                      <a:pt x="22" y="37"/>
                    </a:cubicBezTo>
                    <a:cubicBezTo>
                      <a:pt x="19" y="33"/>
                      <a:pt x="21" y="28"/>
                      <a:pt x="22" y="24"/>
                    </a:cubicBezTo>
                    <a:cubicBezTo>
                      <a:pt x="20" y="31"/>
                      <a:pt x="22" y="41"/>
                      <a:pt x="15" y="47"/>
                    </a:cubicBezTo>
                    <a:cubicBezTo>
                      <a:pt x="9" y="71"/>
                      <a:pt x="11" y="94"/>
                      <a:pt x="20" y="115"/>
                    </a:cubicBezTo>
                    <a:cubicBezTo>
                      <a:pt x="22" y="120"/>
                      <a:pt x="27" y="125"/>
                      <a:pt x="24" y="132"/>
                    </a:cubicBezTo>
                    <a:cubicBezTo>
                      <a:pt x="21" y="134"/>
                      <a:pt x="19" y="132"/>
                      <a:pt x="16" y="131"/>
                    </a:cubicBezTo>
                    <a:cubicBezTo>
                      <a:pt x="5" y="115"/>
                      <a:pt x="1" y="98"/>
                      <a:pt x="2" y="79"/>
                    </a:cubicBezTo>
                    <a:cubicBezTo>
                      <a:pt x="4" y="68"/>
                      <a:pt x="0" y="56"/>
                      <a:pt x="2" y="45"/>
                    </a:cubicBezTo>
                    <a:cubicBezTo>
                      <a:pt x="6" y="31"/>
                      <a:pt x="7" y="15"/>
                      <a:pt x="16" y="2"/>
                    </a:cubicBezTo>
                    <a:cubicBezTo>
                      <a:pt x="23" y="1"/>
                      <a:pt x="30" y="2"/>
                      <a:pt x="37" y="0"/>
                    </a:cubicBezTo>
                    <a:close/>
                  </a:path>
                </a:pathLst>
              </a:custGeom>
              <a:solidFill>
                <a:srgbClr val="6F54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5" name="Freeform 46">
                <a:extLst>
                  <a:ext uri="{FF2B5EF4-FFF2-40B4-BE49-F238E27FC236}">
                    <a16:creationId xmlns:a16="http://schemas.microsoft.com/office/drawing/2014/main" id="{0FF9795F-B45B-C751-0741-D685B06E534E}"/>
                  </a:ext>
                </a:extLst>
              </p:cNvPr>
              <p:cNvSpPr/>
              <p:nvPr/>
            </p:nvSpPr>
            <p:spPr bwMode="auto">
              <a:xfrm>
                <a:off x="4261" y="2384"/>
                <a:ext cx="236" cy="196"/>
              </a:xfrm>
              <a:custGeom>
                <a:avLst/>
                <a:gdLst>
                  <a:gd name="T0" fmla="*/ 66 w 82"/>
                  <a:gd name="T1" fmla="*/ 62 h 68"/>
                  <a:gd name="T2" fmla="*/ 29 w 82"/>
                  <a:gd name="T3" fmla="*/ 64 h 68"/>
                  <a:gd name="T4" fmla="*/ 10 w 82"/>
                  <a:gd name="T5" fmla="*/ 67 h 68"/>
                  <a:gd name="T6" fmla="*/ 6 w 82"/>
                  <a:gd name="T7" fmla="*/ 63 h 68"/>
                  <a:gd name="T8" fmla="*/ 1 w 82"/>
                  <a:gd name="T9" fmla="*/ 54 h 68"/>
                  <a:gd name="T10" fmla="*/ 19 w 82"/>
                  <a:gd name="T11" fmla="*/ 51 h 68"/>
                  <a:gd name="T12" fmla="*/ 28 w 82"/>
                  <a:gd name="T13" fmla="*/ 51 h 68"/>
                  <a:gd name="T14" fmla="*/ 36 w 82"/>
                  <a:gd name="T15" fmla="*/ 50 h 68"/>
                  <a:gd name="T16" fmla="*/ 47 w 82"/>
                  <a:gd name="T17" fmla="*/ 49 h 68"/>
                  <a:gd name="T18" fmla="*/ 64 w 82"/>
                  <a:gd name="T19" fmla="*/ 42 h 68"/>
                  <a:gd name="T20" fmla="*/ 69 w 82"/>
                  <a:gd name="T21" fmla="*/ 33 h 68"/>
                  <a:gd name="T22" fmla="*/ 69 w 82"/>
                  <a:gd name="T23" fmla="*/ 15 h 68"/>
                  <a:gd name="T24" fmla="*/ 72 w 82"/>
                  <a:gd name="T25" fmla="*/ 0 h 68"/>
                  <a:gd name="T26" fmla="*/ 74 w 82"/>
                  <a:gd name="T27" fmla="*/ 54 h 68"/>
                  <a:gd name="T28" fmla="*/ 77 w 82"/>
                  <a:gd name="T29" fmla="*/ 67 h 68"/>
                  <a:gd name="T30" fmla="*/ 77 w 82"/>
                  <a:gd name="T31" fmla="*/ 67 h 68"/>
                  <a:gd name="T32" fmla="*/ 66 w 82"/>
                  <a:gd name="T3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68">
                    <a:moveTo>
                      <a:pt x="66" y="62"/>
                    </a:moveTo>
                    <a:cubicBezTo>
                      <a:pt x="54" y="59"/>
                      <a:pt x="41" y="56"/>
                      <a:pt x="29" y="64"/>
                    </a:cubicBezTo>
                    <a:cubicBezTo>
                      <a:pt x="23" y="68"/>
                      <a:pt x="16" y="68"/>
                      <a:pt x="10" y="67"/>
                    </a:cubicBezTo>
                    <a:cubicBezTo>
                      <a:pt x="8" y="66"/>
                      <a:pt x="9" y="62"/>
                      <a:pt x="6" y="63"/>
                    </a:cubicBezTo>
                    <a:cubicBezTo>
                      <a:pt x="3" y="61"/>
                      <a:pt x="0" y="59"/>
                      <a:pt x="1" y="54"/>
                    </a:cubicBezTo>
                    <a:cubicBezTo>
                      <a:pt x="7" y="52"/>
                      <a:pt x="10" y="37"/>
                      <a:pt x="19" y="51"/>
                    </a:cubicBezTo>
                    <a:cubicBezTo>
                      <a:pt x="22" y="51"/>
                      <a:pt x="25" y="54"/>
                      <a:pt x="28" y="51"/>
                    </a:cubicBezTo>
                    <a:cubicBezTo>
                      <a:pt x="31" y="50"/>
                      <a:pt x="31" y="40"/>
                      <a:pt x="36" y="50"/>
                    </a:cubicBezTo>
                    <a:cubicBezTo>
                      <a:pt x="39" y="54"/>
                      <a:pt x="43" y="49"/>
                      <a:pt x="47" y="49"/>
                    </a:cubicBezTo>
                    <a:cubicBezTo>
                      <a:pt x="55" y="52"/>
                      <a:pt x="58" y="44"/>
                      <a:pt x="64" y="42"/>
                    </a:cubicBezTo>
                    <a:cubicBezTo>
                      <a:pt x="65" y="39"/>
                      <a:pt x="67" y="36"/>
                      <a:pt x="69" y="33"/>
                    </a:cubicBezTo>
                    <a:cubicBezTo>
                      <a:pt x="72" y="27"/>
                      <a:pt x="70" y="21"/>
                      <a:pt x="69" y="15"/>
                    </a:cubicBezTo>
                    <a:cubicBezTo>
                      <a:pt x="69" y="10"/>
                      <a:pt x="67" y="4"/>
                      <a:pt x="72" y="0"/>
                    </a:cubicBezTo>
                    <a:cubicBezTo>
                      <a:pt x="77" y="18"/>
                      <a:pt x="74" y="36"/>
                      <a:pt x="74" y="54"/>
                    </a:cubicBezTo>
                    <a:cubicBezTo>
                      <a:pt x="77" y="58"/>
                      <a:pt x="82" y="62"/>
                      <a:pt x="77" y="67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2" y="68"/>
                      <a:pt x="71" y="62"/>
                      <a:pt x="66" y="62"/>
                    </a:cubicBezTo>
                    <a:close/>
                  </a:path>
                </a:pathLst>
              </a:custGeom>
              <a:solidFill>
                <a:srgbClr val="EAC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6" name="Freeform 47">
                <a:extLst>
                  <a:ext uri="{FF2B5EF4-FFF2-40B4-BE49-F238E27FC236}">
                    <a16:creationId xmlns:a16="http://schemas.microsoft.com/office/drawing/2014/main" id="{BA9A705C-92BF-0307-CE3E-E5A73AAC8FA7}"/>
                  </a:ext>
                </a:extLst>
              </p:cNvPr>
              <p:cNvSpPr/>
              <p:nvPr/>
            </p:nvSpPr>
            <p:spPr bwMode="auto">
              <a:xfrm>
                <a:off x="4209" y="3326"/>
                <a:ext cx="227" cy="400"/>
              </a:xfrm>
              <a:custGeom>
                <a:avLst/>
                <a:gdLst>
                  <a:gd name="T0" fmla="*/ 79 w 79"/>
                  <a:gd name="T1" fmla="*/ 138 h 139"/>
                  <a:gd name="T2" fmla="*/ 77 w 79"/>
                  <a:gd name="T3" fmla="*/ 139 h 139"/>
                  <a:gd name="T4" fmla="*/ 61 w 79"/>
                  <a:gd name="T5" fmla="*/ 130 h 139"/>
                  <a:gd name="T6" fmla="*/ 58 w 79"/>
                  <a:gd name="T7" fmla="*/ 128 h 139"/>
                  <a:gd name="T8" fmla="*/ 25 w 79"/>
                  <a:gd name="T9" fmla="*/ 103 h 139"/>
                  <a:gd name="T10" fmla="*/ 20 w 79"/>
                  <a:gd name="T11" fmla="*/ 99 h 139"/>
                  <a:gd name="T12" fmla="*/ 10 w 79"/>
                  <a:gd name="T13" fmla="*/ 86 h 139"/>
                  <a:gd name="T14" fmla="*/ 5 w 79"/>
                  <a:gd name="T15" fmla="*/ 76 h 139"/>
                  <a:gd name="T16" fmla="*/ 10 w 79"/>
                  <a:gd name="T17" fmla="*/ 2 h 139"/>
                  <a:gd name="T18" fmla="*/ 16 w 79"/>
                  <a:gd name="T19" fmla="*/ 3 h 139"/>
                  <a:gd name="T20" fmla="*/ 17 w 79"/>
                  <a:gd name="T21" fmla="*/ 20 h 139"/>
                  <a:gd name="T22" fmla="*/ 18 w 79"/>
                  <a:gd name="T23" fmla="*/ 68 h 139"/>
                  <a:gd name="T24" fmla="*/ 34 w 79"/>
                  <a:gd name="T25" fmla="*/ 94 h 139"/>
                  <a:gd name="T26" fmla="*/ 49 w 79"/>
                  <a:gd name="T27" fmla="*/ 106 h 139"/>
                  <a:gd name="T28" fmla="*/ 73 w 79"/>
                  <a:gd name="T29" fmla="*/ 120 h 139"/>
                  <a:gd name="T30" fmla="*/ 74 w 79"/>
                  <a:gd name="T31" fmla="*/ 122 h 139"/>
                  <a:gd name="T32" fmla="*/ 74 w 79"/>
                  <a:gd name="T33" fmla="*/ 123 h 139"/>
                  <a:gd name="T34" fmla="*/ 79 w 79"/>
                  <a:gd name="T35" fmla="*/ 1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9" h="139">
                    <a:moveTo>
                      <a:pt x="79" y="138"/>
                    </a:moveTo>
                    <a:cubicBezTo>
                      <a:pt x="78" y="138"/>
                      <a:pt x="78" y="139"/>
                      <a:pt x="77" y="139"/>
                    </a:cubicBezTo>
                    <a:cubicBezTo>
                      <a:pt x="71" y="137"/>
                      <a:pt x="69" y="129"/>
                      <a:pt x="61" y="130"/>
                    </a:cubicBezTo>
                    <a:cubicBezTo>
                      <a:pt x="60" y="129"/>
                      <a:pt x="59" y="129"/>
                      <a:pt x="58" y="128"/>
                    </a:cubicBezTo>
                    <a:cubicBezTo>
                      <a:pt x="47" y="119"/>
                      <a:pt x="36" y="111"/>
                      <a:pt x="25" y="103"/>
                    </a:cubicBezTo>
                    <a:cubicBezTo>
                      <a:pt x="23" y="102"/>
                      <a:pt x="22" y="100"/>
                      <a:pt x="20" y="99"/>
                    </a:cubicBezTo>
                    <a:cubicBezTo>
                      <a:pt x="17" y="95"/>
                      <a:pt x="12" y="92"/>
                      <a:pt x="10" y="86"/>
                    </a:cubicBezTo>
                    <a:cubicBezTo>
                      <a:pt x="9" y="82"/>
                      <a:pt x="6" y="79"/>
                      <a:pt x="5" y="76"/>
                    </a:cubicBezTo>
                    <a:cubicBezTo>
                      <a:pt x="0" y="51"/>
                      <a:pt x="3" y="26"/>
                      <a:pt x="10" y="2"/>
                    </a:cubicBezTo>
                    <a:cubicBezTo>
                      <a:pt x="13" y="0"/>
                      <a:pt x="14" y="1"/>
                      <a:pt x="16" y="3"/>
                    </a:cubicBezTo>
                    <a:cubicBezTo>
                      <a:pt x="18" y="8"/>
                      <a:pt x="18" y="14"/>
                      <a:pt x="17" y="20"/>
                    </a:cubicBezTo>
                    <a:cubicBezTo>
                      <a:pt x="13" y="36"/>
                      <a:pt x="18" y="52"/>
                      <a:pt x="18" y="68"/>
                    </a:cubicBezTo>
                    <a:cubicBezTo>
                      <a:pt x="18" y="80"/>
                      <a:pt x="24" y="88"/>
                      <a:pt x="34" y="94"/>
                    </a:cubicBezTo>
                    <a:cubicBezTo>
                      <a:pt x="39" y="99"/>
                      <a:pt x="44" y="102"/>
                      <a:pt x="49" y="106"/>
                    </a:cubicBezTo>
                    <a:cubicBezTo>
                      <a:pt x="56" y="113"/>
                      <a:pt x="64" y="118"/>
                      <a:pt x="73" y="120"/>
                    </a:cubicBezTo>
                    <a:cubicBezTo>
                      <a:pt x="74" y="121"/>
                      <a:pt x="75" y="122"/>
                      <a:pt x="74" y="122"/>
                    </a:cubicBezTo>
                    <a:cubicBezTo>
                      <a:pt x="74" y="123"/>
                      <a:pt x="74" y="123"/>
                      <a:pt x="74" y="123"/>
                    </a:cubicBezTo>
                    <a:cubicBezTo>
                      <a:pt x="63" y="133"/>
                      <a:pt x="79" y="132"/>
                      <a:pt x="79" y="138"/>
                    </a:cubicBezTo>
                    <a:close/>
                  </a:path>
                </a:pathLst>
              </a:custGeom>
              <a:solidFill>
                <a:srgbClr val="3428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7" name="Freeform 48">
                <a:extLst>
                  <a:ext uri="{FF2B5EF4-FFF2-40B4-BE49-F238E27FC236}">
                    <a16:creationId xmlns:a16="http://schemas.microsoft.com/office/drawing/2014/main" id="{AC7E73E5-C9CC-51B4-C0C7-03FACAAC7F92}"/>
                  </a:ext>
                </a:extLst>
              </p:cNvPr>
              <p:cNvSpPr/>
              <p:nvPr/>
            </p:nvSpPr>
            <p:spPr bwMode="auto">
              <a:xfrm>
                <a:off x="2780" y="3665"/>
                <a:ext cx="371" cy="337"/>
              </a:xfrm>
              <a:custGeom>
                <a:avLst/>
                <a:gdLst>
                  <a:gd name="T0" fmla="*/ 129 w 129"/>
                  <a:gd name="T1" fmla="*/ 9 h 117"/>
                  <a:gd name="T2" fmla="*/ 129 w 129"/>
                  <a:gd name="T3" fmla="*/ 24 h 117"/>
                  <a:gd name="T4" fmla="*/ 104 w 129"/>
                  <a:gd name="T5" fmla="*/ 30 h 117"/>
                  <a:gd name="T6" fmla="*/ 4 w 129"/>
                  <a:gd name="T7" fmla="*/ 116 h 117"/>
                  <a:gd name="T8" fmla="*/ 0 w 129"/>
                  <a:gd name="T9" fmla="*/ 115 h 117"/>
                  <a:gd name="T10" fmla="*/ 99 w 129"/>
                  <a:gd name="T11" fmla="*/ 27 h 117"/>
                  <a:gd name="T12" fmla="*/ 101 w 129"/>
                  <a:gd name="T13" fmla="*/ 10 h 117"/>
                  <a:gd name="T14" fmla="*/ 95 w 129"/>
                  <a:gd name="T15" fmla="*/ 3 h 117"/>
                  <a:gd name="T16" fmla="*/ 95 w 129"/>
                  <a:gd name="T17" fmla="*/ 0 h 117"/>
                  <a:gd name="T18" fmla="*/ 108 w 129"/>
                  <a:gd name="T19" fmla="*/ 11 h 117"/>
                  <a:gd name="T20" fmla="*/ 119 w 129"/>
                  <a:gd name="T21" fmla="*/ 9 h 117"/>
                  <a:gd name="T22" fmla="*/ 129 w 129"/>
                  <a:gd name="T2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9" h="117">
                    <a:moveTo>
                      <a:pt x="129" y="9"/>
                    </a:moveTo>
                    <a:cubicBezTo>
                      <a:pt x="127" y="14"/>
                      <a:pt x="123" y="19"/>
                      <a:pt x="129" y="24"/>
                    </a:cubicBezTo>
                    <a:cubicBezTo>
                      <a:pt x="119" y="21"/>
                      <a:pt x="112" y="24"/>
                      <a:pt x="104" y="30"/>
                    </a:cubicBezTo>
                    <a:cubicBezTo>
                      <a:pt x="68" y="55"/>
                      <a:pt x="35" y="85"/>
                      <a:pt x="4" y="116"/>
                    </a:cubicBezTo>
                    <a:cubicBezTo>
                      <a:pt x="2" y="117"/>
                      <a:pt x="1" y="117"/>
                      <a:pt x="0" y="115"/>
                    </a:cubicBezTo>
                    <a:cubicBezTo>
                      <a:pt x="30" y="83"/>
                      <a:pt x="63" y="53"/>
                      <a:pt x="99" y="27"/>
                    </a:cubicBezTo>
                    <a:cubicBezTo>
                      <a:pt x="108" y="21"/>
                      <a:pt x="112" y="17"/>
                      <a:pt x="101" y="10"/>
                    </a:cubicBezTo>
                    <a:cubicBezTo>
                      <a:pt x="98" y="9"/>
                      <a:pt x="97" y="6"/>
                      <a:pt x="95" y="3"/>
                    </a:cubicBezTo>
                    <a:cubicBezTo>
                      <a:pt x="94" y="2"/>
                      <a:pt x="94" y="1"/>
                      <a:pt x="95" y="0"/>
                    </a:cubicBezTo>
                    <a:cubicBezTo>
                      <a:pt x="100" y="3"/>
                      <a:pt x="102" y="9"/>
                      <a:pt x="108" y="11"/>
                    </a:cubicBezTo>
                    <a:cubicBezTo>
                      <a:pt x="111" y="10"/>
                      <a:pt x="115" y="13"/>
                      <a:pt x="119" y="9"/>
                    </a:cubicBezTo>
                    <a:cubicBezTo>
                      <a:pt x="121" y="6"/>
                      <a:pt x="125" y="5"/>
                      <a:pt x="129" y="9"/>
                    </a:cubicBezTo>
                    <a:close/>
                  </a:path>
                </a:pathLst>
              </a:custGeom>
              <a:solidFill>
                <a:srgbClr val="33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8" name="Freeform 49">
                <a:extLst>
                  <a:ext uri="{FF2B5EF4-FFF2-40B4-BE49-F238E27FC236}">
                    <a16:creationId xmlns:a16="http://schemas.microsoft.com/office/drawing/2014/main" id="{D4DE191A-75E0-B3B0-217E-5C52D4C3CB7C}"/>
                  </a:ext>
                </a:extLst>
              </p:cNvPr>
              <p:cNvSpPr/>
              <p:nvPr/>
            </p:nvSpPr>
            <p:spPr bwMode="auto">
              <a:xfrm>
                <a:off x="4186" y="2157"/>
                <a:ext cx="285" cy="345"/>
              </a:xfrm>
              <a:custGeom>
                <a:avLst/>
                <a:gdLst>
                  <a:gd name="T0" fmla="*/ 98 w 99"/>
                  <a:gd name="T1" fmla="*/ 79 h 120"/>
                  <a:gd name="T2" fmla="*/ 98 w 99"/>
                  <a:gd name="T3" fmla="*/ 113 h 120"/>
                  <a:gd name="T4" fmla="*/ 95 w 99"/>
                  <a:gd name="T5" fmla="*/ 112 h 120"/>
                  <a:gd name="T6" fmla="*/ 78 w 99"/>
                  <a:gd name="T7" fmla="*/ 40 h 120"/>
                  <a:gd name="T8" fmla="*/ 17 w 99"/>
                  <a:gd name="T9" fmla="*/ 11 h 120"/>
                  <a:gd name="T10" fmla="*/ 1 w 99"/>
                  <a:gd name="T11" fmla="*/ 10 h 120"/>
                  <a:gd name="T12" fmla="*/ 1 w 99"/>
                  <a:gd name="T13" fmla="*/ 6 h 120"/>
                  <a:gd name="T14" fmla="*/ 89 w 99"/>
                  <a:gd name="T15" fmla="*/ 48 h 120"/>
                  <a:gd name="T16" fmla="*/ 98 w 99"/>
                  <a:gd name="T17" fmla="*/ 79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120">
                    <a:moveTo>
                      <a:pt x="98" y="79"/>
                    </a:moveTo>
                    <a:cubicBezTo>
                      <a:pt x="98" y="90"/>
                      <a:pt x="99" y="102"/>
                      <a:pt x="98" y="113"/>
                    </a:cubicBezTo>
                    <a:cubicBezTo>
                      <a:pt x="97" y="120"/>
                      <a:pt x="96" y="113"/>
                      <a:pt x="95" y="112"/>
                    </a:cubicBezTo>
                    <a:cubicBezTo>
                      <a:pt x="93" y="87"/>
                      <a:pt x="91" y="62"/>
                      <a:pt x="78" y="40"/>
                    </a:cubicBezTo>
                    <a:cubicBezTo>
                      <a:pt x="65" y="16"/>
                      <a:pt x="41" y="13"/>
                      <a:pt x="17" y="11"/>
                    </a:cubicBezTo>
                    <a:cubicBezTo>
                      <a:pt x="12" y="11"/>
                      <a:pt x="6" y="10"/>
                      <a:pt x="1" y="10"/>
                    </a:cubicBezTo>
                    <a:cubicBezTo>
                      <a:pt x="0" y="9"/>
                      <a:pt x="0" y="7"/>
                      <a:pt x="1" y="6"/>
                    </a:cubicBezTo>
                    <a:cubicBezTo>
                      <a:pt x="40" y="0"/>
                      <a:pt x="69" y="15"/>
                      <a:pt x="89" y="48"/>
                    </a:cubicBezTo>
                    <a:cubicBezTo>
                      <a:pt x="95" y="57"/>
                      <a:pt x="95" y="68"/>
                      <a:pt x="98" y="79"/>
                    </a:cubicBezTo>
                    <a:close/>
                  </a:path>
                </a:pathLst>
              </a:custGeom>
              <a:solidFill>
                <a:srgbClr val="382E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9" name="Freeform 50">
                <a:extLst>
                  <a:ext uri="{FF2B5EF4-FFF2-40B4-BE49-F238E27FC236}">
                    <a16:creationId xmlns:a16="http://schemas.microsoft.com/office/drawing/2014/main" id="{321F3474-E28E-A3F8-AA55-667BB22E8EFD}"/>
                  </a:ext>
                </a:extLst>
              </p:cNvPr>
              <p:cNvSpPr/>
              <p:nvPr/>
            </p:nvSpPr>
            <p:spPr bwMode="auto">
              <a:xfrm>
                <a:off x="3903" y="1682"/>
                <a:ext cx="185" cy="204"/>
              </a:xfrm>
              <a:custGeom>
                <a:avLst/>
                <a:gdLst>
                  <a:gd name="T0" fmla="*/ 59 w 64"/>
                  <a:gd name="T1" fmla="*/ 0 h 71"/>
                  <a:gd name="T2" fmla="*/ 62 w 64"/>
                  <a:gd name="T3" fmla="*/ 3 h 71"/>
                  <a:gd name="T4" fmla="*/ 63 w 64"/>
                  <a:gd name="T5" fmla="*/ 5 h 71"/>
                  <a:gd name="T6" fmla="*/ 64 w 64"/>
                  <a:gd name="T7" fmla="*/ 13 h 71"/>
                  <a:gd name="T8" fmla="*/ 61 w 64"/>
                  <a:gd name="T9" fmla="*/ 33 h 71"/>
                  <a:gd name="T10" fmla="*/ 39 w 64"/>
                  <a:gd name="T11" fmla="*/ 53 h 71"/>
                  <a:gd name="T12" fmla="*/ 3 w 64"/>
                  <a:gd name="T13" fmla="*/ 69 h 71"/>
                  <a:gd name="T14" fmla="*/ 2 w 64"/>
                  <a:gd name="T15" fmla="*/ 68 h 71"/>
                  <a:gd name="T16" fmla="*/ 7 w 64"/>
                  <a:gd name="T17" fmla="*/ 59 h 71"/>
                  <a:gd name="T18" fmla="*/ 39 w 64"/>
                  <a:gd name="T19" fmla="*/ 23 h 71"/>
                  <a:gd name="T20" fmla="*/ 48 w 64"/>
                  <a:gd name="T21" fmla="*/ 8 h 71"/>
                  <a:gd name="T22" fmla="*/ 59 w 64"/>
                  <a:gd name="T23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71">
                    <a:moveTo>
                      <a:pt x="59" y="0"/>
                    </a:moveTo>
                    <a:cubicBezTo>
                      <a:pt x="60" y="1"/>
                      <a:pt x="61" y="2"/>
                      <a:pt x="62" y="3"/>
                    </a:cubicBezTo>
                    <a:cubicBezTo>
                      <a:pt x="63" y="4"/>
                      <a:pt x="63" y="4"/>
                      <a:pt x="63" y="5"/>
                    </a:cubicBezTo>
                    <a:cubicBezTo>
                      <a:pt x="64" y="7"/>
                      <a:pt x="64" y="10"/>
                      <a:pt x="64" y="13"/>
                    </a:cubicBezTo>
                    <a:cubicBezTo>
                      <a:pt x="63" y="20"/>
                      <a:pt x="62" y="26"/>
                      <a:pt x="61" y="33"/>
                    </a:cubicBezTo>
                    <a:cubicBezTo>
                      <a:pt x="57" y="44"/>
                      <a:pt x="44" y="44"/>
                      <a:pt x="39" y="53"/>
                    </a:cubicBezTo>
                    <a:cubicBezTo>
                      <a:pt x="25" y="55"/>
                      <a:pt x="18" y="71"/>
                      <a:pt x="3" y="69"/>
                    </a:cubicBezTo>
                    <a:cubicBezTo>
                      <a:pt x="2" y="69"/>
                      <a:pt x="2" y="68"/>
                      <a:pt x="2" y="68"/>
                    </a:cubicBezTo>
                    <a:cubicBezTo>
                      <a:pt x="0" y="63"/>
                      <a:pt x="4" y="60"/>
                      <a:pt x="7" y="59"/>
                    </a:cubicBezTo>
                    <a:cubicBezTo>
                      <a:pt x="26" y="54"/>
                      <a:pt x="33" y="39"/>
                      <a:pt x="39" y="23"/>
                    </a:cubicBezTo>
                    <a:cubicBezTo>
                      <a:pt x="45" y="20"/>
                      <a:pt x="44" y="12"/>
                      <a:pt x="48" y="8"/>
                    </a:cubicBezTo>
                    <a:cubicBezTo>
                      <a:pt x="52" y="5"/>
                      <a:pt x="54" y="0"/>
                      <a:pt x="59" y="0"/>
                    </a:cubicBezTo>
                    <a:close/>
                  </a:path>
                </a:pathLst>
              </a:custGeom>
              <a:solidFill>
                <a:srgbClr val="A6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0" name="Freeform 51">
                <a:extLst>
                  <a:ext uri="{FF2B5EF4-FFF2-40B4-BE49-F238E27FC236}">
                    <a16:creationId xmlns:a16="http://schemas.microsoft.com/office/drawing/2014/main" id="{DA6BE492-9288-7535-03DB-BC42291EEA5E}"/>
                  </a:ext>
                </a:extLst>
              </p:cNvPr>
              <p:cNvSpPr/>
              <p:nvPr/>
            </p:nvSpPr>
            <p:spPr bwMode="auto">
              <a:xfrm>
                <a:off x="3975" y="1112"/>
                <a:ext cx="110" cy="170"/>
              </a:xfrm>
              <a:custGeom>
                <a:avLst/>
                <a:gdLst>
                  <a:gd name="T0" fmla="*/ 33 w 38"/>
                  <a:gd name="T1" fmla="*/ 13 h 59"/>
                  <a:gd name="T2" fmla="*/ 37 w 38"/>
                  <a:gd name="T3" fmla="*/ 19 h 59"/>
                  <a:gd name="T4" fmla="*/ 34 w 38"/>
                  <a:gd name="T5" fmla="*/ 41 h 59"/>
                  <a:gd name="T6" fmla="*/ 23 w 38"/>
                  <a:gd name="T7" fmla="*/ 53 h 59"/>
                  <a:gd name="T8" fmla="*/ 12 w 38"/>
                  <a:gd name="T9" fmla="*/ 51 h 59"/>
                  <a:gd name="T10" fmla="*/ 2 w 38"/>
                  <a:gd name="T11" fmla="*/ 45 h 59"/>
                  <a:gd name="T12" fmla="*/ 11 w 38"/>
                  <a:gd name="T13" fmla="*/ 0 h 59"/>
                  <a:gd name="T14" fmla="*/ 18 w 38"/>
                  <a:gd name="T15" fmla="*/ 11 h 59"/>
                  <a:gd name="T16" fmla="*/ 19 w 38"/>
                  <a:gd name="T17" fmla="*/ 13 h 59"/>
                  <a:gd name="T18" fmla="*/ 19 w 38"/>
                  <a:gd name="T19" fmla="*/ 13 h 59"/>
                  <a:gd name="T20" fmla="*/ 20 w 38"/>
                  <a:gd name="T21" fmla="*/ 6 h 59"/>
                  <a:gd name="T22" fmla="*/ 26 w 38"/>
                  <a:gd name="T23" fmla="*/ 9 h 59"/>
                  <a:gd name="T24" fmla="*/ 27 w 38"/>
                  <a:gd name="T25" fmla="*/ 15 h 59"/>
                  <a:gd name="T26" fmla="*/ 28 w 38"/>
                  <a:gd name="T27" fmla="*/ 18 h 59"/>
                  <a:gd name="T28" fmla="*/ 30 w 38"/>
                  <a:gd name="T29" fmla="*/ 15 h 59"/>
                  <a:gd name="T30" fmla="*/ 33 w 38"/>
                  <a:gd name="T31" fmla="*/ 1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59">
                    <a:moveTo>
                      <a:pt x="33" y="13"/>
                    </a:moveTo>
                    <a:cubicBezTo>
                      <a:pt x="36" y="14"/>
                      <a:pt x="38" y="15"/>
                      <a:pt x="37" y="19"/>
                    </a:cubicBezTo>
                    <a:cubicBezTo>
                      <a:pt x="35" y="26"/>
                      <a:pt x="36" y="34"/>
                      <a:pt x="34" y="41"/>
                    </a:cubicBezTo>
                    <a:cubicBezTo>
                      <a:pt x="25" y="41"/>
                      <a:pt x="27" y="50"/>
                      <a:pt x="23" y="53"/>
                    </a:cubicBezTo>
                    <a:cubicBezTo>
                      <a:pt x="18" y="59"/>
                      <a:pt x="15" y="53"/>
                      <a:pt x="12" y="51"/>
                    </a:cubicBezTo>
                    <a:cubicBezTo>
                      <a:pt x="6" y="53"/>
                      <a:pt x="0" y="54"/>
                      <a:pt x="2" y="45"/>
                    </a:cubicBezTo>
                    <a:cubicBezTo>
                      <a:pt x="6" y="30"/>
                      <a:pt x="5" y="14"/>
                      <a:pt x="11" y="0"/>
                    </a:cubicBezTo>
                    <a:cubicBezTo>
                      <a:pt x="22" y="0"/>
                      <a:pt x="16" y="8"/>
                      <a:pt x="18" y="11"/>
                    </a:cubicBezTo>
                    <a:cubicBezTo>
                      <a:pt x="17" y="15"/>
                      <a:pt x="20" y="14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0"/>
                      <a:pt x="17" y="7"/>
                      <a:pt x="20" y="6"/>
                    </a:cubicBezTo>
                    <a:cubicBezTo>
                      <a:pt x="22" y="4"/>
                      <a:pt x="24" y="7"/>
                      <a:pt x="26" y="9"/>
                    </a:cubicBezTo>
                    <a:cubicBezTo>
                      <a:pt x="27" y="11"/>
                      <a:pt x="27" y="13"/>
                      <a:pt x="27" y="15"/>
                    </a:cubicBezTo>
                    <a:cubicBezTo>
                      <a:pt x="28" y="16"/>
                      <a:pt x="26" y="18"/>
                      <a:pt x="28" y="18"/>
                    </a:cubicBezTo>
                    <a:cubicBezTo>
                      <a:pt x="29" y="18"/>
                      <a:pt x="29" y="16"/>
                      <a:pt x="30" y="15"/>
                    </a:cubicBezTo>
                    <a:cubicBezTo>
                      <a:pt x="31" y="14"/>
                      <a:pt x="32" y="13"/>
                      <a:pt x="33" y="13"/>
                    </a:cubicBezTo>
                    <a:close/>
                  </a:path>
                </a:pathLst>
              </a:custGeom>
              <a:solidFill>
                <a:srgbClr val="BEA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1" name="Freeform 52">
                <a:extLst>
                  <a:ext uri="{FF2B5EF4-FFF2-40B4-BE49-F238E27FC236}">
                    <a16:creationId xmlns:a16="http://schemas.microsoft.com/office/drawing/2014/main" id="{8B565407-4DB2-EF6C-B2ED-19B8C6ACB5FF}"/>
                  </a:ext>
                </a:extLst>
              </p:cNvPr>
              <p:cNvSpPr/>
              <p:nvPr/>
            </p:nvSpPr>
            <p:spPr bwMode="auto">
              <a:xfrm>
                <a:off x="3503" y="2036"/>
                <a:ext cx="190" cy="118"/>
              </a:xfrm>
              <a:custGeom>
                <a:avLst/>
                <a:gdLst>
                  <a:gd name="T0" fmla="*/ 0 w 66"/>
                  <a:gd name="T1" fmla="*/ 37 h 41"/>
                  <a:gd name="T2" fmla="*/ 18 w 66"/>
                  <a:gd name="T3" fmla="*/ 21 h 41"/>
                  <a:gd name="T4" fmla="*/ 20 w 66"/>
                  <a:gd name="T5" fmla="*/ 18 h 41"/>
                  <a:gd name="T6" fmla="*/ 27 w 66"/>
                  <a:gd name="T7" fmla="*/ 8 h 41"/>
                  <a:gd name="T8" fmla="*/ 38 w 66"/>
                  <a:gd name="T9" fmla="*/ 0 h 41"/>
                  <a:gd name="T10" fmla="*/ 62 w 66"/>
                  <a:gd name="T11" fmla="*/ 12 h 41"/>
                  <a:gd name="T12" fmla="*/ 63 w 66"/>
                  <a:gd name="T13" fmla="*/ 24 h 41"/>
                  <a:gd name="T14" fmla="*/ 47 w 66"/>
                  <a:gd name="T15" fmla="*/ 22 h 41"/>
                  <a:gd name="T16" fmla="*/ 49 w 66"/>
                  <a:gd name="T17" fmla="*/ 33 h 41"/>
                  <a:gd name="T18" fmla="*/ 47 w 66"/>
                  <a:gd name="T19" fmla="*/ 41 h 41"/>
                  <a:gd name="T20" fmla="*/ 19 w 66"/>
                  <a:gd name="T21" fmla="*/ 30 h 41"/>
                  <a:gd name="T22" fmla="*/ 14 w 66"/>
                  <a:gd name="T23" fmla="*/ 31 h 41"/>
                  <a:gd name="T24" fmla="*/ 0 w 66"/>
                  <a:gd name="T25" fmla="*/ 3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6" h="41">
                    <a:moveTo>
                      <a:pt x="0" y="37"/>
                    </a:moveTo>
                    <a:cubicBezTo>
                      <a:pt x="5" y="30"/>
                      <a:pt x="10" y="24"/>
                      <a:pt x="18" y="21"/>
                    </a:cubicBezTo>
                    <a:cubicBezTo>
                      <a:pt x="21" y="21"/>
                      <a:pt x="22" y="21"/>
                      <a:pt x="20" y="18"/>
                    </a:cubicBezTo>
                    <a:cubicBezTo>
                      <a:pt x="16" y="11"/>
                      <a:pt x="23" y="10"/>
                      <a:pt x="27" y="8"/>
                    </a:cubicBezTo>
                    <a:cubicBezTo>
                      <a:pt x="31" y="6"/>
                      <a:pt x="33" y="1"/>
                      <a:pt x="38" y="0"/>
                    </a:cubicBezTo>
                    <a:cubicBezTo>
                      <a:pt x="44" y="7"/>
                      <a:pt x="53" y="11"/>
                      <a:pt x="62" y="12"/>
                    </a:cubicBezTo>
                    <a:cubicBezTo>
                      <a:pt x="66" y="16"/>
                      <a:pt x="66" y="21"/>
                      <a:pt x="63" y="24"/>
                    </a:cubicBezTo>
                    <a:cubicBezTo>
                      <a:pt x="58" y="28"/>
                      <a:pt x="52" y="26"/>
                      <a:pt x="47" y="22"/>
                    </a:cubicBezTo>
                    <a:cubicBezTo>
                      <a:pt x="45" y="27"/>
                      <a:pt x="47" y="30"/>
                      <a:pt x="49" y="33"/>
                    </a:cubicBezTo>
                    <a:cubicBezTo>
                      <a:pt x="51" y="36"/>
                      <a:pt x="50" y="39"/>
                      <a:pt x="47" y="41"/>
                    </a:cubicBezTo>
                    <a:cubicBezTo>
                      <a:pt x="36" y="41"/>
                      <a:pt x="28" y="34"/>
                      <a:pt x="19" y="30"/>
                    </a:cubicBezTo>
                    <a:cubicBezTo>
                      <a:pt x="16" y="27"/>
                      <a:pt x="15" y="30"/>
                      <a:pt x="14" y="31"/>
                    </a:cubicBezTo>
                    <a:cubicBezTo>
                      <a:pt x="10" y="35"/>
                      <a:pt x="7" y="41"/>
                      <a:pt x="0" y="37"/>
                    </a:cubicBezTo>
                    <a:close/>
                  </a:path>
                </a:pathLst>
              </a:custGeom>
              <a:solidFill>
                <a:srgbClr val="D2C2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2" name="Freeform 53">
                <a:extLst>
                  <a:ext uri="{FF2B5EF4-FFF2-40B4-BE49-F238E27FC236}">
                    <a16:creationId xmlns:a16="http://schemas.microsoft.com/office/drawing/2014/main" id="{918A72F7-C18E-CC3D-371C-3FECE7C97A25}"/>
                  </a:ext>
                </a:extLst>
              </p:cNvPr>
              <p:cNvSpPr/>
              <p:nvPr/>
            </p:nvSpPr>
            <p:spPr bwMode="auto">
              <a:xfrm>
                <a:off x="3762" y="2059"/>
                <a:ext cx="190" cy="86"/>
              </a:xfrm>
              <a:custGeom>
                <a:avLst/>
                <a:gdLst>
                  <a:gd name="T0" fmla="*/ 57 w 66"/>
                  <a:gd name="T1" fmla="*/ 21 h 30"/>
                  <a:gd name="T2" fmla="*/ 31 w 66"/>
                  <a:gd name="T3" fmla="*/ 24 h 30"/>
                  <a:gd name="T4" fmla="*/ 8 w 66"/>
                  <a:gd name="T5" fmla="*/ 26 h 30"/>
                  <a:gd name="T6" fmla="*/ 11 w 66"/>
                  <a:gd name="T7" fmla="*/ 11 h 30"/>
                  <a:gd name="T8" fmla="*/ 35 w 66"/>
                  <a:gd name="T9" fmla="*/ 13 h 30"/>
                  <a:gd name="T10" fmla="*/ 44 w 66"/>
                  <a:gd name="T11" fmla="*/ 1 h 30"/>
                  <a:gd name="T12" fmla="*/ 49 w 66"/>
                  <a:gd name="T13" fmla="*/ 3 h 30"/>
                  <a:gd name="T14" fmla="*/ 53 w 66"/>
                  <a:gd name="T15" fmla="*/ 5 h 30"/>
                  <a:gd name="T16" fmla="*/ 62 w 66"/>
                  <a:gd name="T17" fmla="*/ 18 h 30"/>
                  <a:gd name="T18" fmla="*/ 57 w 66"/>
                  <a:gd name="T19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30">
                    <a:moveTo>
                      <a:pt x="57" y="21"/>
                    </a:moveTo>
                    <a:cubicBezTo>
                      <a:pt x="48" y="22"/>
                      <a:pt x="40" y="23"/>
                      <a:pt x="31" y="24"/>
                    </a:cubicBezTo>
                    <a:cubicBezTo>
                      <a:pt x="24" y="30"/>
                      <a:pt x="16" y="28"/>
                      <a:pt x="8" y="26"/>
                    </a:cubicBezTo>
                    <a:cubicBezTo>
                      <a:pt x="0" y="17"/>
                      <a:pt x="0" y="16"/>
                      <a:pt x="11" y="11"/>
                    </a:cubicBezTo>
                    <a:cubicBezTo>
                      <a:pt x="19" y="7"/>
                      <a:pt x="27" y="0"/>
                      <a:pt x="35" y="13"/>
                    </a:cubicBezTo>
                    <a:cubicBezTo>
                      <a:pt x="36" y="7"/>
                      <a:pt x="39" y="3"/>
                      <a:pt x="44" y="1"/>
                    </a:cubicBezTo>
                    <a:cubicBezTo>
                      <a:pt x="46" y="1"/>
                      <a:pt x="48" y="1"/>
                      <a:pt x="49" y="3"/>
                    </a:cubicBezTo>
                    <a:cubicBezTo>
                      <a:pt x="50" y="4"/>
                      <a:pt x="52" y="5"/>
                      <a:pt x="53" y="5"/>
                    </a:cubicBezTo>
                    <a:cubicBezTo>
                      <a:pt x="65" y="4"/>
                      <a:pt x="66" y="6"/>
                      <a:pt x="62" y="18"/>
                    </a:cubicBezTo>
                    <a:cubicBezTo>
                      <a:pt x="61" y="20"/>
                      <a:pt x="59" y="20"/>
                      <a:pt x="57" y="21"/>
                    </a:cubicBezTo>
                    <a:close/>
                  </a:path>
                </a:pathLst>
              </a:custGeom>
              <a:solidFill>
                <a:srgbClr val="D7D0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3" name="Freeform 54">
                <a:extLst>
                  <a:ext uri="{FF2B5EF4-FFF2-40B4-BE49-F238E27FC236}">
                    <a16:creationId xmlns:a16="http://schemas.microsoft.com/office/drawing/2014/main" id="{43635B7C-D9DC-669B-F445-8AEEEC7A66A6}"/>
                  </a:ext>
                </a:extLst>
              </p:cNvPr>
              <p:cNvSpPr/>
              <p:nvPr/>
            </p:nvSpPr>
            <p:spPr bwMode="auto">
              <a:xfrm>
                <a:off x="3293" y="1509"/>
                <a:ext cx="175" cy="213"/>
              </a:xfrm>
              <a:custGeom>
                <a:avLst/>
                <a:gdLst>
                  <a:gd name="T0" fmla="*/ 6 w 61"/>
                  <a:gd name="T1" fmla="*/ 0 h 74"/>
                  <a:gd name="T2" fmla="*/ 8 w 61"/>
                  <a:gd name="T3" fmla="*/ 1 h 74"/>
                  <a:gd name="T4" fmla="*/ 16 w 61"/>
                  <a:gd name="T5" fmla="*/ 15 h 74"/>
                  <a:gd name="T6" fmla="*/ 45 w 61"/>
                  <a:gd name="T7" fmla="*/ 27 h 74"/>
                  <a:gd name="T8" fmla="*/ 55 w 61"/>
                  <a:gd name="T9" fmla="*/ 25 h 74"/>
                  <a:gd name="T10" fmla="*/ 57 w 61"/>
                  <a:gd name="T11" fmla="*/ 34 h 74"/>
                  <a:gd name="T12" fmla="*/ 57 w 61"/>
                  <a:gd name="T13" fmla="*/ 48 h 74"/>
                  <a:gd name="T14" fmla="*/ 58 w 61"/>
                  <a:gd name="T15" fmla="*/ 62 h 74"/>
                  <a:gd name="T16" fmla="*/ 55 w 61"/>
                  <a:gd name="T17" fmla="*/ 72 h 74"/>
                  <a:gd name="T18" fmla="*/ 46 w 61"/>
                  <a:gd name="T19" fmla="*/ 64 h 74"/>
                  <a:gd name="T20" fmla="*/ 45 w 61"/>
                  <a:gd name="T21" fmla="*/ 51 h 74"/>
                  <a:gd name="T22" fmla="*/ 39 w 61"/>
                  <a:gd name="T23" fmla="*/ 42 h 74"/>
                  <a:gd name="T24" fmla="*/ 16 w 61"/>
                  <a:gd name="T25" fmla="*/ 33 h 74"/>
                  <a:gd name="T26" fmla="*/ 5 w 61"/>
                  <a:gd name="T27" fmla="*/ 22 h 74"/>
                  <a:gd name="T28" fmla="*/ 6 w 61"/>
                  <a:gd name="T2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1" h="74">
                    <a:moveTo>
                      <a:pt x="6" y="0"/>
                    </a:moveTo>
                    <a:cubicBezTo>
                      <a:pt x="7" y="0"/>
                      <a:pt x="7" y="0"/>
                      <a:pt x="8" y="1"/>
                    </a:cubicBezTo>
                    <a:cubicBezTo>
                      <a:pt x="13" y="4"/>
                      <a:pt x="15" y="10"/>
                      <a:pt x="16" y="15"/>
                    </a:cubicBezTo>
                    <a:cubicBezTo>
                      <a:pt x="24" y="32"/>
                      <a:pt x="24" y="32"/>
                      <a:pt x="45" y="27"/>
                    </a:cubicBezTo>
                    <a:cubicBezTo>
                      <a:pt x="48" y="26"/>
                      <a:pt x="51" y="25"/>
                      <a:pt x="55" y="25"/>
                    </a:cubicBezTo>
                    <a:cubicBezTo>
                      <a:pt x="61" y="27"/>
                      <a:pt x="60" y="31"/>
                      <a:pt x="57" y="34"/>
                    </a:cubicBezTo>
                    <a:cubicBezTo>
                      <a:pt x="54" y="39"/>
                      <a:pt x="56" y="43"/>
                      <a:pt x="57" y="48"/>
                    </a:cubicBezTo>
                    <a:cubicBezTo>
                      <a:pt x="56" y="53"/>
                      <a:pt x="56" y="58"/>
                      <a:pt x="58" y="62"/>
                    </a:cubicBezTo>
                    <a:cubicBezTo>
                      <a:pt x="58" y="66"/>
                      <a:pt x="58" y="69"/>
                      <a:pt x="55" y="72"/>
                    </a:cubicBezTo>
                    <a:cubicBezTo>
                      <a:pt x="48" y="74"/>
                      <a:pt x="47" y="68"/>
                      <a:pt x="46" y="64"/>
                    </a:cubicBezTo>
                    <a:cubicBezTo>
                      <a:pt x="45" y="60"/>
                      <a:pt x="47" y="55"/>
                      <a:pt x="45" y="51"/>
                    </a:cubicBezTo>
                    <a:cubicBezTo>
                      <a:pt x="49" y="43"/>
                      <a:pt x="41" y="41"/>
                      <a:pt x="39" y="42"/>
                    </a:cubicBezTo>
                    <a:cubicBezTo>
                      <a:pt x="27" y="49"/>
                      <a:pt x="22" y="39"/>
                      <a:pt x="16" y="33"/>
                    </a:cubicBezTo>
                    <a:cubicBezTo>
                      <a:pt x="12" y="30"/>
                      <a:pt x="9" y="25"/>
                      <a:pt x="5" y="22"/>
                    </a:cubicBezTo>
                    <a:cubicBezTo>
                      <a:pt x="9" y="15"/>
                      <a:pt x="0" y="7"/>
                      <a:pt x="6" y="0"/>
                    </a:cubicBezTo>
                    <a:close/>
                  </a:path>
                </a:pathLst>
              </a:custGeom>
              <a:solidFill>
                <a:srgbClr val="C6B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4" name="Freeform 55">
                <a:extLst>
                  <a:ext uri="{FF2B5EF4-FFF2-40B4-BE49-F238E27FC236}">
                    <a16:creationId xmlns:a16="http://schemas.microsoft.com/office/drawing/2014/main" id="{E13F7285-43EE-5AD2-7E3A-71C8408F355D}"/>
                  </a:ext>
                </a:extLst>
              </p:cNvPr>
              <p:cNvSpPr/>
              <p:nvPr/>
            </p:nvSpPr>
            <p:spPr bwMode="auto">
              <a:xfrm>
                <a:off x="3030" y="3164"/>
                <a:ext cx="23" cy="510"/>
              </a:xfrm>
              <a:custGeom>
                <a:avLst/>
                <a:gdLst>
                  <a:gd name="T0" fmla="*/ 8 w 8"/>
                  <a:gd name="T1" fmla="*/ 174 h 177"/>
                  <a:gd name="T2" fmla="*/ 8 w 8"/>
                  <a:gd name="T3" fmla="*/ 177 h 177"/>
                  <a:gd name="T4" fmla="*/ 0 w 8"/>
                  <a:gd name="T5" fmla="*/ 155 h 177"/>
                  <a:gd name="T6" fmla="*/ 3 w 8"/>
                  <a:gd name="T7" fmla="*/ 0 h 177"/>
                  <a:gd name="T8" fmla="*/ 6 w 8"/>
                  <a:gd name="T9" fmla="*/ 64 h 177"/>
                  <a:gd name="T10" fmla="*/ 5 w 8"/>
                  <a:gd name="T11" fmla="*/ 158 h 177"/>
                  <a:gd name="T12" fmla="*/ 8 w 8"/>
                  <a:gd name="T13" fmla="*/ 174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77">
                    <a:moveTo>
                      <a:pt x="8" y="174"/>
                    </a:moveTo>
                    <a:cubicBezTo>
                      <a:pt x="8" y="175"/>
                      <a:pt x="8" y="176"/>
                      <a:pt x="8" y="177"/>
                    </a:cubicBezTo>
                    <a:cubicBezTo>
                      <a:pt x="1" y="171"/>
                      <a:pt x="0" y="163"/>
                      <a:pt x="0" y="155"/>
                    </a:cubicBezTo>
                    <a:cubicBezTo>
                      <a:pt x="1" y="104"/>
                      <a:pt x="2" y="52"/>
                      <a:pt x="3" y="0"/>
                    </a:cubicBezTo>
                    <a:cubicBezTo>
                      <a:pt x="7" y="22"/>
                      <a:pt x="6" y="43"/>
                      <a:pt x="6" y="64"/>
                    </a:cubicBezTo>
                    <a:cubicBezTo>
                      <a:pt x="5" y="95"/>
                      <a:pt x="5" y="127"/>
                      <a:pt x="5" y="158"/>
                    </a:cubicBezTo>
                    <a:cubicBezTo>
                      <a:pt x="5" y="163"/>
                      <a:pt x="7" y="169"/>
                      <a:pt x="8" y="174"/>
                    </a:cubicBezTo>
                    <a:close/>
                  </a:path>
                </a:pathLst>
              </a:custGeom>
              <a:solidFill>
                <a:srgbClr val="3F32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5" name="Freeform 56">
                <a:extLst>
                  <a:ext uri="{FF2B5EF4-FFF2-40B4-BE49-F238E27FC236}">
                    <a16:creationId xmlns:a16="http://schemas.microsoft.com/office/drawing/2014/main" id="{AD16625B-D741-C9B1-47A4-236D7B74EBB8}"/>
                  </a:ext>
                </a:extLst>
              </p:cNvPr>
              <p:cNvSpPr/>
              <p:nvPr/>
            </p:nvSpPr>
            <p:spPr bwMode="auto">
              <a:xfrm>
                <a:off x="3973" y="1250"/>
                <a:ext cx="115" cy="132"/>
              </a:xfrm>
              <a:custGeom>
                <a:avLst/>
                <a:gdLst>
                  <a:gd name="T0" fmla="*/ 15 w 40"/>
                  <a:gd name="T1" fmla="*/ 0 h 46"/>
                  <a:gd name="T2" fmla="*/ 23 w 40"/>
                  <a:gd name="T3" fmla="*/ 5 h 46"/>
                  <a:gd name="T4" fmla="*/ 18 w 40"/>
                  <a:gd name="T5" fmla="*/ 20 h 46"/>
                  <a:gd name="T6" fmla="*/ 37 w 40"/>
                  <a:gd name="T7" fmla="*/ 1 h 46"/>
                  <a:gd name="T8" fmla="*/ 39 w 40"/>
                  <a:gd name="T9" fmla="*/ 8 h 46"/>
                  <a:gd name="T10" fmla="*/ 35 w 40"/>
                  <a:gd name="T11" fmla="*/ 20 h 46"/>
                  <a:gd name="T12" fmla="*/ 20 w 40"/>
                  <a:gd name="T13" fmla="*/ 30 h 46"/>
                  <a:gd name="T14" fmla="*/ 17 w 40"/>
                  <a:gd name="T15" fmla="*/ 41 h 46"/>
                  <a:gd name="T16" fmla="*/ 4 w 40"/>
                  <a:gd name="T17" fmla="*/ 45 h 46"/>
                  <a:gd name="T18" fmla="*/ 0 w 40"/>
                  <a:gd name="T19" fmla="*/ 38 h 46"/>
                  <a:gd name="T20" fmla="*/ 10 w 40"/>
                  <a:gd name="T21" fmla="*/ 5 h 46"/>
                  <a:gd name="T22" fmla="*/ 15 w 40"/>
                  <a:gd name="T2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46">
                    <a:moveTo>
                      <a:pt x="15" y="0"/>
                    </a:moveTo>
                    <a:cubicBezTo>
                      <a:pt x="19" y="0"/>
                      <a:pt x="16" y="8"/>
                      <a:pt x="23" y="5"/>
                    </a:cubicBezTo>
                    <a:cubicBezTo>
                      <a:pt x="27" y="12"/>
                      <a:pt x="19" y="16"/>
                      <a:pt x="18" y="20"/>
                    </a:cubicBezTo>
                    <a:cubicBezTo>
                      <a:pt x="24" y="15"/>
                      <a:pt x="30" y="7"/>
                      <a:pt x="37" y="1"/>
                    </a:cubicBezTo>
                    <a:cubicBezTo>
                      <a:pt x="40" y="3"/>
                      <a:pt x="40" y="5"/>
                      <a:pt x="39" y="8"/>
                    </a:cubicBezTo>
                    <a:cubicBezTo>
                      <a:pt x="38" y="12"/>
                      <a:pt x="37" y="16"/>
                      <a:pt x="35" y="20"/>
                    </a:cubicBezTo>
                    <a:cubicBezTo>
                      <a:pt x="30" y="23"/>
                      <a:pt x="25" y="27"/>
                      <a:pt x="20" y="30"/>
                    </a:cubicBezTo>
                    <a:cubicBezTo>
                      <a:pt x="15" y="33"/>
                      <a:pt x="11" y="35"/>
                      <a:pt x="17" y="41"/>
                    </a:cubicBezTo>
                    <a:cubicBezTo>
                      <a:pt x="14" y="45"/>
                      <a:pt x="9" y="46"/>
                      <a:pt x="4" y="45"/>
                    </a:cubicBezTo>
                    <a:cubicBezTo>
                      <a:pt x="2" y="43"/>
                      <a:pt x="1" y="41"/>
                      <a:pt x="0" y="38"/>
                    </a:cubicBezTo>
                    <a:cubicBezTo>
                      <a:pt x="1" y="26"/>
                      <a:pt x="9" y="17"/>
                      <a:pt x="10" y="5"/>
                    </a:cubicBezTo>
                    <a:cubicBezTo>
                      <a:pt x="11" y="2"/>
                      <a:pt x="12" y="0"/>
                      <a:pt x="15" y="0"/>
                    </a:cubicBezTo>
                    <a:close/>
                  </a:path>
                </a:pathLst>
              </a:custGeom>
              <a:solidFill>
                <a:srgbClr val="4D3C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6" name="Freeform 57">
                <a:extLst>
                  <a:ext uri="{FF2B5EF4-FFF2-40B4-BE49-F238E27FC236}">
                    <a16:creationId xmlns:a16="http://schemas.microsoft.com/office/drawing/2014/main" id="{7A6E9CF8-4CF6-D175-2A2A-E22EB5424055}"/>
                  </a:ext>
                </a:extLst>
              </p:cNvPr>
              <p:cNvSpPr/>
              <p:nvPr/>
            </p:nvSpPr>
            <p:spPr bwMode="auto">
              <a:xfrm>
                <a:off x="2898" y="3740"/>
                <a:ext cx="282" cy="265"/>
              </a:xfrm>
              <a:custGeom>
                <a:avLst/>
                <a:gdLst>
                  <a:gd name="T0" fmla="*/ 33 w 98"/>
                  <a:gd name="T1" fmla="*/ 63 h 92"/>
                  <a:gd name="T2" fmla="*/ 0 w 98"/>
                  <a:gd name="T3" fmla="*/ 92 h 92"/>
                  <a:gd name="T4" fmla="*/ 57 w 98"/>
                  <a:gd name="T5" fmla="*/ 33 h 92"/>
                  <a:gd name="T6" fmla="*/ 90 w 98"/>
                  <a:gd name="T7" fmla="*/ 0 h 92"/>
                  <a:gd name="T8" fmla="*/ 98 w 98"/>
                  <a:gd name="T9" fmla="*/ 9 h 92"/>
                  <a:gd name="T10" fmla="*/ 92 w 98"/>
                  <a:gd name="T11" fmla="*/ 12 h 92"/>
                  <a:gd name="T12" fmla="*/ 50 w 98"/>
                  <a:gd name="T13" fmla="*/ 50 h 92"/>
                  <a:gd name="T14" fmla="*/ 33 w 98"/>
                  <a:gd name="T15" fmla="*/ 6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92">
                    <a:moveTo>
                      <a:pt x="33" y="63"/>
                    </a:moveTo>
                    <a:cubicBezTo>
                      <a:pt x="21" y="72"/>
                      <a:pt x="14" y="86"/>
                      <a:pt x="0" y="92"/>
                    </a:cubicBezTo>
                    <a:cubicBezTo>
                      <a:pt x="17" y="70"/>
                      <a:pt x="38" y="52"/>
                      <a:pt x="57" y="33"/>
                    </a:cubicBezTo>
                    <a:cubicBezTo>
                      <a:pt x="68" y="22"/>
                      <a:pt x="79" y="11"/>
                      <a:pt x="90" y="0"/>
                    </a:cubicBezTo>
                    <a:cubicBezTo>
                      <a:pt x="95" y="1"/>
                      <a:pt x="95" y="6"/>
                      <a:pt x="98" y="9"/>
                    </a:cubicBezTo>
                    <a:cubicBezTo>
                      <a:pt x="97" y="11"/>
                      <a:pt x="95" y="12"/>
                      <a:pt x="92" y="12"/>
                    </a:cubicBezTo>
                    <a:cubicBezTo>
                      <a:pt x="77" y="23"/>
                      <a:pt x="63" y="36"/>
                      <a:pt x="50" y="50"/>
                    </a:cubicBezTo>
                    <a:cubicBezTo>
                      <a:pt x="44" y="55"/>
                      <a:pt x="40" y="61"/>
                      <a:pt x="33" y="63"/>
                    </a:cubicBezTo>
                    <a:close/>
                  </a:path>
                </a:pathLst>
              </a:custGeom>
              <a:solidFill>
                <a:srgbClr val="3A33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7" name="Freeform 58">
                <a:extLst>
                  <a:ext uri="{FF2B5EF4-FFF2-40B4-BE49-F238E27FC236}">
                    <a16:creationId xmlns:a16="http://schemas.microsoft.com/office/drawing/2014/main" id="{A5FDBA8F-F234-7277-456D-28C2450005BD}"/>
                  </a:ext>
                </a:extLst>
              </p:cNvPr>
              <p:cNvSpPr/>
              <p:nvPr/>
            </p:nvSpPr>
            <p:spPr bwMode="auto">
              <a:xfrm>
                <a:off x="3978" y="991"/>
                <a:ext cx="93" cy="173"/>
              </a:xfrm>
              <a:custGeom>
                <a:avLst/>
                <a:gdLst>
                  <a:gd name="T0" fmla="*/ 23 w 32"/>
                  <a:gd name="T1" fmla="*/ 53 h 60"/>
                  <a:gd name="T2" fmla="*/ 16 w 32"/>
                  <a:gd name="T3" fmla="*/ 56 h 60"/>
                  <a:gd name="T4" fmla="*/ 11 w 32"/>
                  <a:gd name="T5" fmla="*/ 42 h 60"/>
                  <a:gd name="T6" fmla="*/ 10 w 32"/>
                  <a:gd name="T7" fmla="*/ 37 h 60"/>
                  <a:gd name="T8" fmla="*/ 6 w 32"/>
                  <a:gd name="T9" fmla="*/ 51 h 60"/>
                  <a:gd name="T10" fmla="*/ 0 w 32"/>
                  <a:gd name="T11" fmla="*/ 43 h 60"/>
                  <a:gd name="T12" fmla="*/ 0 w 32"/>
                  <a:gd name="T13" fmla="*/ 0 h 60"/>
                  <a:gd name="T14" fmla="*/ 13 w 32"/>
                  <a:gd name="T15" fmla="*/ 24 h 60"/>
                  <a:gd name="T16" fmla="*/ 28 w 32"/>
                  <a:gd name="T17" fmla="*/ 45 h 60"/>
                  <a:gd name="T18" fmla="*/ 32 w 32"/>
                  <a:gd name="T19" fmla="*/ 55 h 60"/>
                  <a:gd name="T20" fmla="*/ 31 w 32"/>
                  <a:gd name="T21" fmla="*/ 56 h 60"/>
                  <a:gd name="T22" fmla="*/ 23 w 32"/>
                  <a:gd name="T23" fmla="*/ 5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60">
                    <a:moveTo>
                      <a:pt x="23" y="53"/>
                    </a:moveTo>
                    <a:cubicBezTo>
                      <a:pt x="13" y="45"/>
                      <a:pt x="22" y="60"/>
                      <a:pt x="16" y="56"/>
                    </a:cubicBezTo>
                    <a:cubicBezTo>
                      <a:pt x="15" y="53"/>
                      <a:pt x="18" y="45"/>
                      <a:pt x="11" y="42"/>
                    </a:cubicBezTo>
                    <a:cubicBezTo>
                      <a:pt x="9" y="41"/>
                      <a:pt x="9" y="39"/>
                      <a:pt x="10" y="37"/>
                    </a:cubicBezTo>
                    <a:cubicBezTo>
                      <a:pt x="7" y="41"/>
                      <a:pt x="12" y="47"/>
                      <a:pt x="6" y="51"/>
                    </a:cubicBezTo>
                    <a:cubicBezTo>
                      <a:pt x="2" y="50"/>
                      <a:pt x="2" y="46"/>
                      <a:pt x="0" y="43"/>
                    </a:cubicBezTo>
                    <a:cubicBezTo>
                      <a:pt x="4" y="29"/>
                      <a:pt x="0" y="15"/>
                      <a:pt x="0" y="0"/>
                    </a:cubicBezTo>
                    <a:cubicBezTo>
                      <a:pt x="8" y="7"/>
                      <a:pt x="10" y="15"/>
                      <a:pt x="13" y="24"/>
                    </a:cubicBezTo>
                    <a:cubicBezTo>
                      <a:pt x="16" y="32"/>
                      <a:pt x="18" y="42"/>
                      <a:pt x="28" y="45"/>
                    </a:cubicBezTo>
                    <a:cubicBezTo>
                      <a:pt x="32" y="47"/>
                      <a:pt x="32" y="51"/>
                      <a:pt x="32" y="55"/>
                    </a:cubicBezTo>
                    <a:cubicBezTo>
                      <a:pt x="31" y="56"/>
                      <a:pt x="31" y="56"/>
                      <a:pt x="31" y="56"/>
                    </a:cubicBezTo>
                    <a:cubicBezTo>
                      <a:pt x="27" y="57"/>
                      <a:pt x="26" y="53"/>
                      <a:pt x="23" y="53"/>
                    </a:cubicBezTo>
                    <a:close/>
                  </a:path>
                </a:pathLst>
              </a:custGeom>
              <a:solidFill>
                <a:srgbClr val="AF9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8" name="Freeform 59">
                <a:extLst>
                  <a:ext uri="{FF2B5EF4-FFF2-40B4-BE49-F238E27FC236}">
                    <a16:creationId xmlns:a16="http://schemas.microsoft.com/office/drawing/2014/main" id="{ECDBF3A8-4BDF-512B-ABBD-25EA256E5E37}"/>
                  </a:ext>
                </a:extLst>
              </p:cNvPr>
              <p:cNvSpPr/>
              <p:nvPr/>
            </p:nvSpPr>
            <p:spPr bwMode="auto">
              <a:xfrm>
                <a:off x="4471" y="2508"/>
                <a:ext cx="81" cy="193"/>
              </a:xfrm>
              <a:custGeom>
                <a:avLst/>
                <a:gdLst>
                  <a:gd name="T0" fmla="*/ 4 w 28"/>
                  <a:gd name="T1" fmla="*/ 24 h 67"/>
                  <a:gd name="T2" fmla="*/ 1 w 28"/>
                  <a:gd name="T3" fmla="*/ 11 h 67"/>
                  <a:gd name="T4" fmla="*/ 15 w 28"/>
                  <a:gd name="T5" fmla="*/ 22 h 67"/>
                  <a:gd name="T6" fmla="*/ 23 w 28"/>
                  <a:gd name="T7" fmla="*/ 61 h 67"/>
                  <a:gd name="T8" fmla="*/ 25 w 28"/>
                  <a:gd name="T9" fmla="*/ 66 h 67"/>
                  <a:gd name="T10" fmla="*/ 18 w 28"/>
                  <a:gd name="T11" fmla="*/ 60 h 67"/>
                  <a:gd name="T12" fmla="*/ 13 w 28"/>
                  <a:gd name="T13" fmla="*/ 29 h 67"/>
                  <a:gd name="T14" fmla="*/ 4 w 28"/>
                  <a:gd name="T15" fmla="*/ 2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67">
                    <a:moveTo>
                      <a:pt x="4" y="24"/>
                    </a:moveTo>
                    <a:cubicBezTo>
                      <a:pt x="6" y="19"/>
                      <a:pt x="0" y="16"/>
                      <a:pt x="1" y="11"/>
                    </a:cubicBezTo>
                    <a:cubicBezTo>
                      <a:pt x="1" y="21"/>
                      <a:pt x="25" y="0"/>
                      <a:pt x="15" y="22"/>
                    </a:cubicBezTo>
                    <a:cubicBezTo>
                      <a:pt x="28" y="33"/>
                      <a:pt x="21" y="48"/>
                      <a:pt x="23" y="61"/>
                    </a:cubicBezTo>
                    <a:cubicBezTo>
                      <a:pt x="23" y="63"/>
                      <a:pt x="24" y="65"/>
                      <a:pt x="25" y="66"/>
                    </a:cubicBezTo>
                    <a:cubicBezTo>
                      <a:pt x="20" y="67"/>
                      <a:pt x="18" y="63"/>
                      <a:pt x="18" y="60"/>
                    </a:cubicBezTo>
                    <a:cubicBezTo>
                      <a:pt x="18" y="49"/>
                      <a:pt x="6" y="41"/>
                      <a:pt x="13" y="29"/>
                    </a:cubicBezTo>
                    <a:cubicBezTo>
                      <a:pt x="10" y="27"/>
                      <a:pt x="7" y="26"/>
                      <a:pt x="4" y="24"/>
                    </a:cubicBezTo>
                    <a:close/>
                  </a:path>
                </a:pathLst>
              </a:custGeom>
              <a:solidFill>
                <a:srgbClr val="3D3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9" name="Freeform 60">
                <a:extLst>
                  <a:ext uri="{FF2B5EF4-FFF2-40B4-BE49-F238E27FC236}">
                    <a16:creationId xmlns:a16="http://schemas.microsoft.com/office/drawing/2014/main" id="{205F52AD-9C17-44DC-4320-18F2E467EFD7}"/>
                  </a:ext>
                </a:extLst>
              </p:cNvPr>
              <p:cNvSpPr/>
              <p:nvPr/>
            </p:nvSpPr>
            <p:spPr bwMode="auto">
              <a:xfrm>
                <a:off x="3310" y="1256"/>
                <a:ext cx="81" cy="167"/>
              </a:xfrm>
              <a:custGeom>
                <a:avLst/>
                <a:gdLst>
                  <a:gd name="T0" fmla="*/ 0 w 28"/>
                  <a:gd name="T1" fmla="*/ 11 h 58"/>
                  <a:gd name="T2" fmla="*/ 2 w 28"/>
                  <a:gd name="T3" fmla="*/ 0 h 58"/>
                  <a:gd name="T4" fmla="*/ 17 w 28"/>
                  <a:gd name="T5" fmla="*/ 12 h 58"/>
                  <a:gd name="T6" fmla="*/ 17 w 28"/>
                  <a:gd name="T7" fmla="*/ 36 h 58"/>
                  <a:gd name="T8" fmla="*/ 19 w 28"/>
                  <a:gd name="T9" fmla="*/ 46 h 58"/>
                  <a:gd name="T10" fmla="*/ 20 w 28"/>
                  <a:gd name="T11" fmla="*/ 55 h 58"/>
                  <a:gd name="T12" fmla="*/ 10 w 28"/>
                  <a:gd name="T13" fmla="*/ 52 h 58"/>
                  <a:gd name="T14" fmla="*/ 8 w 28"/>
                  <a:gd name="T15" fmla="*/ 49 h 58"/>
                  <a:gd name="T16" fmla="*/ 0 w 28"/>
                  <a:gd name="T17" fmla="*/ 1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57">
                    <a:moveTo>
                      <a:pt x="0" y="11"/>
                    </a:moveTo>
                    <a:cubicBezTo>
                      <a:pt x="1" y="7"/>
                      <a:pt x="2" y="3"/>
                      <a:pt x="2" y="0"/>
                    </a:cubicBezTo>
                    <a:cubicBezTo>
                      <a:pt x="9" y="1"/>
                      <a:pt x="12" y="8"/>
                      <a:pt x="17" y="12"/>
                    </a:cubicBezTo>
                    <a:cubicBezTo>
                      <a:pt x="28" y="20"/>
                      <a:pt x="19" y="28"/>
                      <a:pt x="17" y="36"/>
                    </a:cubicBezTo>
                    <a:cubicBezTo>
                      <a:pt x="17" y="40"/>
                      <a:pt x="18" y="43"/>
                      <a:pt x="19" y="46"/>
                    </a:cubicBezTo>
                    <a:cubicBezTo>
                      <a:pt x="21" y="49"/>
                      <a:pt x="24" y="52"/>
                      <a:pt x="20" y="55"/>
                    </a:cubicBezTo>
                    <a:cubicBezTo>
                      <a:pt x="16" y="58"/>
                      <a:pt x="13" y="55"/>
                      <a:pt x="10" y="52"/>
                    </a:cubicBezTo>
                    <a:cubicBezTo>
                      <a:pt x="9" y="51"/>
                      <a:pt x="8" y="50"/>
                      <a:pt x="8" y="49"/>
                    </a:cubicBezTo>
                    <a:cubicBezTo>
                      <a:pt x="1" y="37"/>
                      <a:pt x="1" y="24"/>
                      <a:pt x="0" y="11"/>
                    </a:cubicBezTo>
                    <a:close/>
                  </a:path>
                </a:pathLst>
              </a:custGeom>
              <a:solidFill>
                <a:srgbClr val="DAC1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0" name="Freeform 61">
                <a:extLst>
                  <a:ext uri="{FF2B5EF4-FFF2-40B4-BE49-F238E27FC236}">
                    <a16:creationId xmlns:a16="http://schemas.microsoft.com/office/drawing/2014/main" id="{9A2E7E37-0177-8412-CF19-23CDF3E49BF6}"/>
                  </a:ext>
                </a:extLst>
              </p:cNvPr>
              <p:cNvSpPr/>
              <p:nvPr/>
            </p:nvSpPr>
            <p:spPr bwMode="auto">
              <a:xfrm>
                <a:off x="4099" y="1495"/>
                <a:ext cx="90" cy="80"/>
              </a:xfrm>
              <a:custGeom>
                <a:avLst/>
                <a:gdLst>
                  <a:gd name="T0" fmla="*/ 16 w 31"/>
                  <a:gd name="T1" fmla="*/ 0 h 28"/>
                  <a:gd name="T2" fmla="*/ 31 w 31"/>
                  <a:gd name="T3" fmla="*/ 23 h 28"/>
                  <a:gd name="T4" fmla="*/ 2 w 31"/>
                  <a:gd name="T5" fmla="*/ 16 h 28"/>
                  <a:gd name="T6" fmla="*/ 16 w 31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8">
                    <a:moveTo>
                      <a:pt x="16" y="0"/>
                    </a:moveTo>
                    <a:cubicBezTo>
                      <a:pt x="24" y="5"/>
                      <a:pt x="25" y="15"/>
                      <a:pt x="31" y="23"/>
                    </a:cubicBezTo>
                    <a:cubicBezTo>
                      <a:pt x="20" y="24"/>
                      <a:pt x="9" y="28"/>
                      <a:pt x="2" y="16"/>
                    </a:cubicBezTo>
                    <a:cubicBezTo>
                      <a:pt x="0" y="5"/>
                      <a:pt x="6" y="1"/>
                      <a:pt x="16" y="0"/>
                    </a:cubicBezTo>
                    <a:close/>
                  </a:path>
                </a:pathLst>
              </a:custGeom>
              <a:solidFill>
                <a:srgbClr val="A3C8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1" name="Freeform 62">
                <a:extLst>
                  <a:ext uri="{FF2B5EF4-FFF2-40B4-BE49-F238E27FC236}">
                    <a16:creationId xmlns:a16="http://schemas.microsoft.com/office/drawing/2014/main" id="{64063A10-9204-827B-6CBC-8F64EA9EEC3B}"/>
                  </a:ext>
                </a:extLst>
              </p:cNvPr>
              <p:cNvSpPr/>
              <p:nvPr/>
            </p:nvSpPr>
            <p:spPr bwMode="auto">
              <a:xfrm>
                <a:off x="4099" y="1284"/>
                <a:ext cx="90" cy="95"/>
              </a:xfrm>
              <a:custGeom>
                <a:avLst/>
                <a:gdLst>
                  <a:gd name="T0" fmla="*/ 10 w 31"/>
                  <a:gd name="T1" fmla="*/ 33 h 33"/>
                  <a:gd name="T2" fmla="*/ 0 w 31"/>
                  <a:gd name="T3" fmla="*/ 19 h 33"/>
                  <a:gd name="T4" fmla="*/ 6 w 31"/>
                  <a:gd name="T5" fmla="*/ 13 h 33"/>
                  <a:gd name="T6" fmla="*/ 31 w 31"/>
                  <a:gd name="T7" fmla="*/ 13 h 33"/>
                  <a:gd name="T8" fmla="*/ 10 w 31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3">
                    <a:moveTo>
                      <a:pt x="10" y="33"/>
                    </a:moveTo>
                    <a:cubicBezTo>
                      <a:pt x="5" y="29"/>
                      <a:pt x="3" y="24"/>
                      <a:pt x="0" y="19"/>
                    </a:cubicBezTo>
                    <a:cubicBezTo>
                      <a:pt x="2" y="17"/>
                      <a:pt x="4" y="15"/>
                      <a:pt x="6" y="13"/>
                    </a:cubicBezTo>
                    <a:cubicBezTo>
                      <a:pt x="17" y="0"/>
                      <a:pt x="17" y="0"/>
                      <a:pt x="31" y="13"/>
                    </a:cubicBezTo>
                    <a:cubicBezTo>
                      <a:pt x="19" y="15"/>
                      <a:pt x="14" y="24"/>
                      <a:pt x="10" y="33"/>
                    </a:cubicBezTo>
                    <a:close/>
                  </a:path>
                </a:pathLst>
              </a:custGeom>
              <a:solidFill>
                <a:srgbClr val="7BA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2" name="Freeform 63">
                <a:extLst>
                  <a:ext uri="{FF2B5EF4-FFF2-40B4-BE49-F238E27FC236}">
                    <a16:creationId xmlns:a16="http://schemas.microsoft.com/office/drawing/2014/main" id="{1067B9DA-E7CB-2652-0DF5-2A35391871A5}"/>
                  </a:ext>
                </a:extLst>
              </p:cNvPr>
              <p:cNvSpPr/>
              <p:nvPr/>
            </p:nvSpPr>
            <p:spPr bwMode="auto">
              <a:xfrm>
                <a:off x="4436" y="2758"/>
                <a:ext cx="116" cy="176"/>
              </a:xfrm>
              <a:custGeom>
                <a:avLst/>
                <a:gdLst>
                  <a:gd name="T0" fmla="*/ 8 w 40"/>
                  <a:gd name="T1" fmla="*/ 18 h 61"/>
                  <a:gd name="T2" fmla="*/ 13 w 40"/>
                  <a:gd name="T3" fmla="*/ 16 h 61"/>
                  <a:gd name="T4" fmla="*/ 37 w 40"/>
                  <a:gd name="T5" fmla="*/ 1 h 61"/>
                  <a:gd name="T6" fmla="*/ 37 w 40"/>
                  <a:gd name="T7" fmla="*/ 2 h 61"/>
                  <a:gd name="T8" fmla="*/ 40 w 40"/>
                  <a:gd name="T9" fmla="*/ 10 h 61"/>
                  <a:gd name="T10" fmla="*/ 34 w 40"/>
                  <a:gd name="T11" fmla="*/ 19 h 61"/>
                  <a:gd name="T12" fmla="*/ 18 w 40"/>
                  <a:gd name="T13" fmla="*/ 29 h 61"/>
                  <a:gd name="T14" fmla="*/ 16 w 40"/>
                  <a:gd name="T15" fmla="*/ 29 h 61"/>
                  <a:gd name="T16" fmla="*/ 13 w 40"/>
                  <a:gd name="T17" fmla="*/ 42 h 61"/>
                  <a:gd name="T18" fmla="*/ 10 w 40"/>
                  <a:gd name="T19" fmla="*/ 61 h 61"/>
                  <a:gd name="T20" fmla="*/ 5 w 40"/>
                  <a:gd name="T21" fmla="*/ 52 h 61"/>
                  <a:gd name="T22" fmla="*/ 2 w 40"/>
                  <a:gd name="T23" fmla="*/ 27 h 61"/>
                  <a:gd name="T24" fmla="*/ 8 w 40"/>
                  <a:gd name="T25" fmla="*/ 1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61">
                    <a:moveTo>
                      <a:pt x="8" y="18"/>
                    </a:moveTo>
                    <a:cubicBezTo>
                      <a:pt x="10" y="18"/>
                      <a:pt x="12" y="18"/>
                      <a:pt x="13" y="16"/>
                    </a:cubicBezTo>
                    <a:cubicBezTo>
                      <a:pt x="19" y="8"/>
                      <a:pt x="26" y="0"/>
                      <a:pt x="37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8" y="4"/>
                      <a:pt x="40" y="7"/>
                      <a:pt x="40" y="10"/>
                    </a:cubicBezTo>
                    <a:cubicBezTo>
                      <a:pt x="32" y="9"/>
                      <a:pt x="33" y="14"/>
                      <a:pt x="34" y="19"/>
                    </a:cubicBezTo>
                    <a:cubicBezTo>
                      <a:pt x="27" y="19"/>
                      <a:pt x="22" y="23"/>
                      <a:pt x="18" y="29"/>
                    </a:cubicBezTo>
                    <a:cubicBezTo>
                      <a:pt x="18" y="29"/>
                      <a:pt x="17" y="29"/>
                      <a:pt x="16" y="29"/>
                    </a:cubicBezTo>
                    <a:cubicBezTo>
                      <a:pt x="10" y="32"/>
                      <a:pt x="14" y="38"/>
                      <a:pt x="13" y="42"/>
                    </a:cubicBezTo>
                    <a:cubicBezTo>
                      <a:pt x="12" y="48"/>
                      <a:pt x="16" y="55"/>
                      <a:pt x="10" y="61"/>
                    </a:cubicBezTo>
                    <a:cubicBezTo>
                      <a:pt x="6" y="59"/>
                      <a:pt x="5" y="56"/>
                      <a:pt x="5" y="52"/>
                    </a:cubicBezTo>
                    <a:cubicBezTo>
                      <a:pt x="4" y="44"/>
                      <a:pt x="6" y="35"/>
                      <a:pt x="2" y="27"/>
                    </a:cubicBezTo>
                    <a:cubicBezTo>
                      <a:pt x="0" y="21"/>
                      <a:pt x="4" y="20"/>
                      <a:pt x="8" y="18"/>
                    </a:cubicBezTo>
                    <a:close/>
                  </a:path>
                </a:pathLst>
              </a:custGeom>
              <a:solidFill>
                <a:srgbClr val="FA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3" name="Freeform 64">
                <a:extLst>
                  <a:ext uri="{FF2B5EF4-FFF2-40B4-BE49-F238E27FC236}">
                    <a16:creationId xmlns:a16="http://schemas.microsoft.com/office/drawing/2014/main" id="{8C215A8A-42F4-B319-185D-59B811E64ED5}"/>
                  </a:ext>
                </a:extLst>
              </p:cNvPr>
              <p:cNvSpPr/>
              <p:nvPr/>
            </p:nvSpPr>
            <p:spPr bwMode="auto">
              <a:xfrm>
                <a:off x="4068" y="1615"/>
                <a:ext cx="72" cy="159"/>
              </a:xfrm>
              <a:custGeom>
                <a:avLst/>
                <a:gdLst>
                  <a:gd name="T0" fmla="*/ 2 w 25"/>
                  <a:gd name="T1" fmla="*/ 55 h 55"/>
                  <a:gd name="T2" fmla="*/ 5 w 25"/>
                  <a:gd name="T3" fmla="*/ 34 h 55"/>
                  <a:gd name="T4" fmla="*/ 19 w 25"/>
                  <a:gd name="T5" fmla="*/ 0 h 55"/>
                  <a:gd name="T6" fmla="*/ 11 w 25"/>
                  <a:gd name="T7" fmla="*/ 47 h 55"/>
                  <a:gd name="T8" fmla="*/ 9 w 25"/>
                  <a:gd name="T9" fmla="*/ 43 h 55"/>
                  <a:gd name="T10" fmla="*/ 9 w 25"/>
                  <a:gd name="T11" fmla="*/ 46 h 55"/>
                  <a:gd name="T12" fmla="*/ 2 w 25"/>
                  <a:gd name="T1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55">
                    <a:moveTo>
                      <a:pt x="2" y="55"/>
                    </a:moveTo>
                    <a:cubicBezTo>
                      <a:pt x="0" y="47"/>
                      <a:pt x="4" y="41"/>
                      <a:pt x="5" y="34"/>
                    </a:cubicBezTo>
                    <a:cubicBezTo>
                      <a:pt x="12" y="23"/>
                      <a:pt x="14" y="11"/>
                      <a:pt x="19" y="0"/>
                    </a:cubicBezTo>
                    <a:cubicBezTo>
                      <a:pt x="25" y="17"/>
                      <a:pt x="25" y="33"/>
                      <a:pt x="11" y="47"/>
                    </a:cubicBezTo>
                    <a:cubicBezTo>
                      <a:pt x="9" y="46"/>
                      <a:pt x="10" y="45"/>
                      <a:pt x="9" y="43"/>
                    </a:cubicBezTo>
                    <a:cubicBezTo>
                      <a:pt x="9" y="44"/>
                      <a:pt x="9" y="45"/>
                      <a:pt x="9" y="46"/>
                    </a:cubicBezTo>
                    <a:cubicBezTo>
                      <a:pt x="7" y="49"/>
                      <a:pt x="7" y="54"/>
                      <a:pt x="2" y="55"/>
                    </a:cubicBezTo>
                    <a:close/>
                  </a:path>
                </a:pathLst>
              </a:custGeom>
              <a:solidFill>
                <a:srgbClr val="E9E3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4" name="Freeform 65">
                <a:extLst>
                  <a:ext uri="{FF2B5EF4-FFF2-40B4-BE49-F238E27FC236}">
                    <a16:creationId xmlns:a16="http://schemas.microsoft.com/office/drawing/2014/main" id="{66086B7B-DE90-90A2-BBDB-4A8ED892942D}"/>
                  </a:ext>
                </a:extLst>
              </p:cNvPr>
              <p:cNvSpPr/>
              <p:nvPr/>
            </p:nvSpPr>
            <p:spPr bwMode="auto">
              <a:xfrm>
                <a:off x="3543" y="1837"/>
                <a:ext cx="113" cy="104"/>
              </a:xfrm>
              <a:custGeom>
                <a:avLst/>
                <a:gdLst>
                  <a:gd name="T0" fmla="*/ 21 w 39"/>
                  <a:gd name="T1" fmla="*/ 35 h 36"/>
                  <a:gd name="T2" fmla="*/ 12 w 39"/>
                  <a:gd name="T3" fmla="*/ 22 h 36"/>
                  <a:gd name="T4" fmla="*/ 2 w 39"/>
                  <a:gd name="T5" fmla="*/ 9 h 36"/>
                  <a:gd name="T6" fmla="*/ 1 w 39"/>
                  <a:gd name="T7" fmla="*/ 2 h 36"/>
                  <a:gd name="T8" fmla="*/ 6 w 39"/>
                  <a:gd name="T9" fmla="*/ 0 h 36"/>
                  <a:gd name="T10" fmla="*/ 20 w 39"/>
                  <a:gd name="T11" fmla="*/ 10 h 36"/>
                  <a:gd name="T12" fmla="*/ 23 w 39"/>
                  <a:gd name="T13" fmla="*/ 12 h 36"/>
                  <a:gd name="T14" fmla="*/ 38 w 39"/>
                  <a:gd name="T15" fmla="*/ 19 h 36"/>
                  <a:gd name="T16" fmla="*/ 39 w 39"/>
                  <a:gd name="T17" fmla="*/ 22 h 36"/>
                  <a:gd name="T18" fmla="*/ 37 w 39"/>
                  <a:gd name="T19" fmla="*/ 28 h 36"/>
                  <a:gd name="T20" fmla="*/ 28 w 39"/>
                  <a:gd name="T21" fmla="*/ 30 h 36"/>
                  <a:gd name="T22" fmla="*/ 21 w 39"/>
                  <a:gd name="T23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" h="36">
                    <a:moveTo>
                      <a:pt x="21" y="35"/>
                    </a:moveTo>
                    <a:cubicBezTo>
                      <a:pt x="20" y="30"/>
                      <a:pt x="20" y="24"/>
                      <a:pt x="12" y="22"/>
                    </a:cubicBezTo>
                    <a:cubicBezTo>
                      <a:pt x="7" y="20"/>
                      <a:pt x="5" y="14"/>
                      <a:pt x="2" y="9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2" y="2"/>
                      <a:pt x="14" y="9"/>
                      <a:pt x="20" y="10"/>
                    </a:cubicBezTo>
                    <a:cubicBezTo>
                      <a:pt x="21" y="11"/>
                      <a:pt x="22" y="12"/>
                      <a:pt x="23" y="12"/>
                    </a:cubicBezTo>
                    <a:cubicBezTo>
                      <a:pt x="27" y="17"/>
                      <a:pt x="33" y="16"/>
                      <a:pt x="38" y="19"/>
                    </a:cubicBezTo>
                    <a:cubicBezTo>
                      <a:pt x="39" y="20"/>
                      <a:pt x="39" y="21"/>
                      <a:pt x="39" y="22"/>
                    </a:cubicBezTo>
                    <a:cubicBezTo>
                      <a:pt x="35" y="22"/>
                      <a:pt x="36" y="25"/>
                      <a:pt x="37" y="28"/>
                    </a:cubicBezTo>
                    <a:cubicBezTo>
                      <a:pt x="35" y="31"/>
                      <a:pt x="32" y="31"/>
                      <a:pt x="28" y="30"/>
                    </a:cubicBezTo>
                    <a:cubicBezTo>
                      <a:pt x="24" y="30"/>
                      <a:pt x="25" y="36"/>
                      <a:pt x="21" y="35"/>
                    </a:cubicBezTo>
                    <a:close/>
                  </a:path>
                </a:pathLst>
              </a:custGeom>
              <a:solidFill>
                <a:srgbClr val="CCAF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5" name="Freeform 66">
                <a:extLst>
                  <a:ext uri="{FF2B5EF4-FFF2-40B4-BE49-F238E27FC236}">
                    <a16:creationId xmlns:a16="http://schemas.microsoft.com/office/drawing/2014/main" id="{F7244338-EB8C-4D07-81C7-169179B95319}"/>
                  </a:ext>
                </a:extLst>
              </p:cNvPr>
              <p:cNvSpPr/>
              <p:nvPr/>
            </p:nvSpPr>
            <p:spPr bwMode="auto">
              <a:xfrm>
                <a:off x="3463" y="1771"/>
                <a:ext cx="86" cy="92"/>
              </a:xfrm>
              <a:custGeom>
                <a:avLst/>
                <a:gdLst>
                  <a:gd name="T0" fmla="*/ 30 w 30"/>
                  <a:gd name="T1" fmla="*/ 24 h 32"/>
                  <a:gd name="T2" fmla="*/ 30 w 30"/>
                  <a:gd name="T3" fmla="*/ 32 h 32"/>
                  <a:gd name="T4" fmla="*/ 10 w 30"/>
                  <a:gd name="T5" fmla="*/ 22 h 32"/>
                  <a:gd name="T6" fmla="*/ 2 w 30"/>
                  <a:gd name="T7" fmla="*/ 1 h 32"/>
                  <a:gd name="T8" fmla="*/ 5 w 30"/>
                  <a:gd name="T9" fmla="*/ 0 h 32"/>
                  <a:gd name="T10" fmla="*/ 23 w 30"/>
                  <a:gd name="T11" fmla="*/ 12 h 32"/>
                  <a:gd name="T12" fmla="*/ 26 w 30"/>
                  <a:gd name="T13" fmla="*/ 13 h 32"/>
                  <a:gd name="T14" fmla="*/ 30 w 30"/>
                  <a:gd name="T15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32">
                    <a:moveTo>
                      <a:pt x="30" y="24"/>
                    </a:moveTo>
                    <a:cubicBezTo>
                      <a:pt x="30" y="27"/>
                      <a:pt x="30" y="30"/>
                      <a:pt x="30" y="32"/>
                    </a:cubicBezTo>
                    <a:cubicBezTo>
                      <a:pt x="26" y="25"/>
                      <a:pt x="16" y="28"/>
                      <a:pt x="10" y="22"/>
                    </a:cubicBezTo>
                    <a:cubicBezTo>
                      <a:pt x="5" y="16"/>
                      <a:pt x="0" y="10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1" y="4"/>
                      <a:pt x="15" y="10"/>
                      <a:pt x="23" y="12"/>
                    </a:cubicBezTo>
                    <a:cubicBezTo>
                      <a:pt x="24" y="12"/>
                      <a:pt x="25" y="13"/>
                      <a:pt x="26" y="13"/>
                    </a:cubicBezTo>
                    <a:cubicBezTo>
                      <a:pt x="28" y="17"/>
                      <a:pt x="30" y="20"/>
                      <a:pt x="30" y="24"/>
                    </a:cubicBezTo>
                    <a:close/>
                  </a:path>
                </a:pathLst>
              </a:custGeom>
              <a:solidFill>
                <a:srgbClr val="DFD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6" name="Freeform 67">
                <a:extLst>
                  <a:ext uri="{FF2B5EF4-FFF2-40B4-BE49-F238E27FC236}">
                    <a16:creationId xmlns:a16="http://schemas.microsoft.com/office/drawing/2014/main" id="{634CFF6F-218D-578A-233B-12F9DF215F79}"/>
                  </a:ext>
                </a:extLst>
              </p:cNvPr>
              <p:cNvSpPr/>
              <p:nvPr/>
            </p:nvSpPr>
            <p:spPr bwMode="auto">
              <a:xfrm>
                <a:off x="4068" y="1544"/>
                <a:ext cx="54" cy="146"/>
              </a:xfrm>
              <a:custGeom>
                <a:avLst/>
                <a:gdLst>
                  <a:gd name="T0" fmla="*/ 5 w 19"/>
                  <a:gd name="T1" fmla="*/ 51 h 51"/>
                  <a:gd name="T2" fmla="*/ 0 w 19"/>
                  <a:gd name="T3" fmla="*/ 0 h 51"/>
                  <a:gd name="T4" fmla="*/ 16 w 19"/>
                  <a:gd name="T5" fmla="*/ 15 h 51"/>
                  <a:gd name="T6" fmla="*/ 17 w 19"/>
                  <a:gd name="T7" fmla="*/ 32 h 51"/>
                  <a:gd name="T8" fmla="*/ 5 w 19"/>
                  <a:gd name="T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51">
                    <a:moveTo>
                      <a:pt x="5" y="51"/>
                    </a:moveTo>
                    <a:cubicBezTo>
                      <a:pt x="11" y="33"/>
                      <a:pt x="12" y="16"/>
                      <a:pt x="0" y="0"/>
                    </a:cubicBezTo>
                    <a:cubicBezTo>
                      <a:pt x="9" y="1"/>
                      <a:pt x="13" y="8"/>
                      <a:pt x="16" y="15"/>
                    </a:cubicBezTo>
                    <a:cubicBezTo>
                      <a:pt x="14" y="21"/>
                      <a:pt x="19" y="26"/>
                      <a:pt x="17" y="32"/>
                    </a:cubicBezTo>
                    <a:cubicBezTo>
                      <a:pt x="16" y="40"/>
                      <a:pt x="16" y="49"/>
                      <a:pt x="5" y="51"/>
                    </a:cubicBezTo>
                    <a:close/>
                  </a:path>
                </a:pathLst>
              </a:custGeom>
              <a:solidFill>
                <a:srgbClr val="C7B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7" name="Freeform 68">
                <a:extLst>
                  <a:ext uri="{FF2B5EF4-FFF2-40B4-BE49-F238E27FC236}">
                    <a16:creationId xmlns:a16="http://schemas.microsoft.com/office/drawing/2014/main" id="{D2AE8BC6-BFCD-C9AD-51AA-5593017BF39A}"/>
                  </a:ext>
                </a:extLst>
              </p:cNvPr>
              <p:cNvSpPr/>
              <p:nvPr/>
            </p:nvSpPr>
            <p:spPr bwMode="auto">
              <a:xfrm>
                <a:off x="4451" y="3017"/>
                <a:ext cx="34" cy="291"/>
              </a:xfrm>
              <a:custGeom>
                <a:avLst/>
                <a:gdLst>
                  <a:gd name="T0" fmla="*/ 8 w 12"/>
                  <a:gd name="T1" fmla="*/ 1 h 101"/>
                  <a:gd name="T2" fmla="*/ 10 w 12"/>
                  <a:gd name="T3" fmla="*/ 101 h 101"/>
                  <a:gd name="T4" fmla="*/ 5 w 12"/>
                  <a:gd name="T5" fmla="*/ 89 h 101"/>
                  <a:gd name="T6" fmla="*/ 3 w 12"/>
                  <a:gd name="T7" fmla="*/ 69 h 101"/>
                  <a:gd name="T8" fmla="*/ 2 w 12"/>
                  <a:gd name="T9" fmla="*/ 40 h 101"/>
                  <a:gd name="T10" fmla="*/ 4 w 12"/>
                  <a:gd name="T11" fmla="*/ 2 h 101"/>
                  <a:gd name="T12" fmla="*/ 8 w 12"/>
                  <a:gd name="T13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0">
                    <a:moveTo>
                      <a:pt x="8" y="1"/>
                    </a:moveTo>
                    <a:cubicBezTo>
                      <a:pt x="8" y="34"/>
                      <a:pt x="12" y="67"/>
                      <a:pt x="10" y="101"/>
                    </a:cubicBezTo>
                    <a:cubicBezTo>
                      <a:pt x="4" y="99"/>
                      <a:pt x="5" y="93"/>
                      <a:pt x="5" y="89"/>
                    </a:cubicBezTo>
                    <a:cubicBezTo>
                      <a:pt x="4" y="82"/>
                      <a:pt x="5" y="75"/>
                      <a:pt x="3" y="69"/>
                    </a:cubicBezTo>
                    <a:cubicBezTo>
                      <a:pt x="1" y="59"/>
                      <a:pt x="2" y="50"/>
                      <a:pt x="2" y="40"/>
                    </a:cubicBezTo>
                    <a:cubicBezTo>
                      <a:pt x="3" y="28"/>
                      <a:pt x="0" y="15"/>
                      <a:pt x="4" y="2"/>
                    </a:cubicBezTo>
                    <a:cubicBezTo>
                      <a:pt x="5" y="1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8975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8" name="Freeform 69">
                <a:extLst>
                  <a:ext uri="{FF2B5EF4-FFF2-40B4-BE49-F238E27FC236}">
                    <a16:creationId xmlns:a16="http://schemas.microsoft.com/office/drawing/2014/main" id="{40BFD4C1-3339-DCA0-F8D6-9373E1241EE3}"/>
                  </a:ext>
                </a:extLst>
              </p:cNvPr>
              <p:cNvSpPr/>
              <p:nvPr/>
            </p:nvSpPr>
            <p:spPr bwMode="auto">
              <a:xfrm>
                <a:off x="4448" y="2819"/>
                <a:ext cx="37" cy="201"/>
              </a:xfrm>
              <a:custGeom>
                <a:avLst/>
                <a:gdLst>
                  <a:gd name="T0" fmla="*/ 9 w 13"/>
                  <a:gd name="T1" fmla="*/ 70 h 70"/>
                  <a:gd name="T2" fmla="*/ 8 w 13"/>
                  <a:gd name="T3" fmla="*/ 70 h 70"/>
                  <a:gd name="T4" fmla="*/ 7 w 13"/>
                  <a:gd name="T5" fmla="*/ 70 h 70"/>
                  <a:gd name="T6" fmla="*/ 6 w 13"/>
                  <a:gd name="T7" fmla="*/ 39 h 70"/>
                  <a:gd name="T8" fmla="*/ 7 w 13"/>
                  <a:gd name="T9" fmla="*/ 6 h 70"/>
                  <a:gd name="T10" fmla="*/ 10 w 13"/>
                  <a:gd name="T11" fmla="*/ 1 h 70"/>
                  <a:gd name="T12" fmla="*/ 12 w 13"/>
                  <a:gd name="T13" fmla="*/ 8 h 70"/>
                  <a:gd name="T14" fmla="*/ 9 w 13"/>
                  <a:gd name="T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0">
                    <a:moveTo>
                      <a:pt x="9" y="70"/>
                    </a:moveTo>
                    <a:cubicBezTo>
                      <a:pt x="8" y="70"/>
                      <a:pt x="8" y="70"/>
                      <a:pt x="8" y="70"/>
                    </a:cubicBezTo>
                    <a:cubicBezTo>
                      <a:pt x="7" y="70"/>
                      <a:pt x="7" y="70"/>
                      <a:pt x="7" y="70"/>
                    </a:cubicBezTo>
                    <a:cubicBezTo>
                      <a:pt x="0" y="60"/>
                      <a:pt x="1" y="49"/>
                      <a:pt x="6" y="39"/>
                    </a:cubicBezTo>
                    <a:cubicBezTo>
                      <a:pt x="6" y="28"/>
                      <a:pt x="7" y="17"/>
                      <a:pt x="7" y="6"/>
                    </a:cubicBezTo>
                    <a:cubicBezTo>
                      <a:pt x="7" y="4"/>
                      <a:pt x="6" y="0"/>
                      <a:pt x="10" y="1"/>
                    </a:cubicBezTo>
                    <a:cubicBezTo>
                      <a:pt x="13" y="2"/>
                      <a:pt x="12" y="5"/>
                      <a:pt x="12" y="8"/>
                    </a:cubicBezTo>
                    <a:cubicBezTo>
                      <a:pt x="11" y="29"/>
                      <a:pt x="10" y="49"/>
                      <a:pt x="9" y="70"/>
                    </a:cubicBezTo>
                    <a:close/>
                  </a:path>
                </a:pathLst>
              </a:custGeom>
              <a:solidFill>
                <a:srgbClr val="5C4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9" name="Freeform 70">
                <a:extLst>
                  <a:ext uri="{FF2B5EF4-FFF2-40B4-BE49-F238E27FC236}">
                    <a16:creationId xmlns:a16="http://schemas.microsoft.com/office/drawing/2014/main" id="{6D13D6AA-B46A-B40F-6097-416B6D3C34F5}"/>
                  </a:ext>
                </a:extLst>
              </p:cNvPr>
              <p:cNvSpPr/>
              <p:nvPr/>
            </p:nvSpPr>
            <p:spPr bwMode="auto">
              <a:xfrm>
                <a:off x="3581" y="1900"/>
                <a:ext cx="57" cy="167"/>
              </a:xfrm>
              <a:custGeom>
                <a:avLst/>
                <a:gdLst>
                  <a:gd name="T0" fmla="*/ 8 w 20"/>
                  <a:gd name="T1" fmla="*/ 13 h 58"/>
                  <a:gd name="T2" fmla="*/ 10 w 20"/>
                  <a:gd name="T3" fmla="*/ 4 h 58"/>
                  <a:gd name="T4" fmla="*/ 14 w 20"/>
                  <a:gd name="T5" fmla="*/ 5 h 58"/>
                  <a:gd name="T6" fmla="*/ 10 w 20"/>
                  <a:gd name="T7" fmla="*/ 47 h 58"/>
                  <a:gd name="T8" fmla="*/ 0 w 20"/>
                  <a:gd name="T9" fmla="*/ 55 h 58"/>
                  <a:gd name="T10" fmla="*/ 8 w 20"/>
                  <a:gd name="T11" fmla="*/ 1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7">
                    <a:moveTo>
                      <a:pt x="8" y="13"/>
                    </a:moveTo>
                    <a:cubicBezTo>
                      <a:pt x="10" y="11"/>
                      <a:pt x="9" y="7"/>
                      <a:pt x="10" y="4"/>
                    </a:cubicBezTo>
                    <a:cubicBezTo>
                      <a:pt x="12" y="0"/>
                      <a:pt x="13" y="3"/>
                      <a:pt x="14" y="5"/>
                    </a:cubicBezTo>
                    <a:cubicBezTo>
                      <a:pt x="16" y="20"/>
                      <a:pt x="20" y="34"/>
                      <a:pt x="10" y="47"/>
                    </a:cubicBezTo>
                    <a:cubicBezTo>
                      <a:pt x="8" y="52"/>
                      <a:pt x="7" y="58"/>
                      <a:pt x="0" y="55"/>
                    </a:cubicBezTo>
                    <a:cubicBezTo>
                      <a:pt x="6" y="42"/>
                      <a:pt x="6" y="28"/>
                      <a:pt x="8" y="13"/>
                    </a:cubicBezTo>
                    <a:close/>
                  </a:path>
                </a:pathLst>
              </a:custGeom>
              <a:solidFill>
                <a:srgbClr val="3F3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0" name="Freeform 71">
                <a:extLst>
                  <a:ext uri="{FF2B5EF4-FFF2-40B4-BE49-F238E27FC236}">
                    <a16:creationId xmlns:a16="http://schemas.microsoft.com/office/drawing/2014/main" id="{E48F9263-D6E3-8E19-6D73-AD84492DBBBF}"/>
                  </a:ext>
                </a:extLst>
              </p:cNvPr>
              <p:cNvSpPr/>
              <p:nvPr/>
            </p:nvSpPr>
            <p:spPr bwMode="auto">
              <a:xfrm>
                <a:off x="2984" y="2600"/>
                <a:ext cx="78" cy="58"/>
              </a:xfrm>
              <a:custGeom>
                <a:avLst/>
                <a:gdLst>
                  <a:gd name="T0" fmla="*/ 10 w 27"/>
                  <a:gd name="T1" fmla="*/ 0 h 20"/>
                  <a:gd name="T2" fmla="*/ 27 w 27"/>
                  <a:gd name="T3" fmla="*/ 3 h 20"/>
                  <a:gd name="T4" fmla="*/ 0 w 27"/>
                  <a:gd name="T5" fmla="*/ 13 h 20"/>
                  <a:gd name="T6" fmla="*/ 10 w 27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0">
                    <a:moveTo>
                      <a:pt x="10" y="0"/>
                    </a:moveTo>
                    <a:cubicBezTo>
                      <a:pt x="16" y="1"/>
                      <a:pt x="21" y="2"/>
                      <a:pt x="27" y="3"/>
                    </a:cubicBezTo>
                    <a:cubicBezTo>
                      <a:pt x="18" y="19"/>
                      <a:pt x="16" y="20"/>
                      <a:pt x="0" y="13"/>
                    </a:cubicBezTo>
                    <a:cubicBezTo>
                      <a:pt x="4" y="9"/>
                      <a:pt x="5" y="2"/>
                      <a:pt x="10" y="0"/>
                    </a:cubicBezTo>
                    <a:close/>
                  </a:path>
                </a:pathLst>
              </a:custGeom>
              <a:solidFill>
                <a:srgbClr val="F4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1" name="Freeform 72">
                <a:extLst>
                  <a:ext uri="{FF2B5EF4-FFF2-40B4-BE49-F238E27FC236}">
                    <a16:creationId xmlns:a16="http://schemas.microsoft.com/office/drawing/2014/main" id="{6BB56865-0215-8A3B-5947-F16845C0A0DD}"/>
                  </a:ext>
                </a:extLst>
              </p:cNvPr>
              <p:cNvSpPr/>
              <p:nvPr/>
            </p:nvSpPr>
            <p:spPr bwMode="auto">
              <a:xfrm>
                <a:off x="3295" y="1140"/>
                <a:ext cx="96" cy="162"/>
              </a:xfrm>
              <a:custGeom>
                <a:avLst/>
                <a:gdLst>
                  <a:gd name="T0" fmla="*/ 20 w 33"/>
                  <a:gd name="T1" fmla="*/ 53 h 56"/>
                  <a:gd name="T2" fmla="*/ 7 w 33"/>
                  <a:gd name="T3" fmla="*/ 40 h 56"/>
                  <a:gd name="T4" fmla="*/ 4 w 33"/>
                  <a:gd name="T5" fmla="*/ 32 h 56"/>
                  <a:gd name="T6" fmla="*/ 7 w 33"/>
                  <a:gd name="T7" fmla="*/ 3 h 56"/>
                  <a:gd name="T8" fmla="*/ 10 w 33"/>
                  <a:gd name="T9" fmla="*/ 0 h 56"/>
                  <a:gd name="T10" fmla="*/ 14 w 33"/>
                  <a:gd name="T11" fmla="*/ 3 h 56"/>
                  <a:gd name="T12" fmla="*/ 13 w 33"/>
                  <a:gd name="T13" fmla="*/ 24 h 56"/>
                  <a:gd name="T14" fmla="*/ 27 w 33"/>
                  <a:gd name="T15" fmla="*/ 46 h 56"/>
                  <a:gd name="T16" fmla="*/ 30 w 33"/>
                  <a:gd name="T17" fmla="*/ 54 h 56"/>
                  <a:gd name="T18" fmla="*/ 20 w 33"/>
                  <a:gd name="T19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56">
                    <a:moveTo>
                      <a:pt x="20" y="53"/>
                    </a:moveTo>
                    <a:cubicBezTo>
                      <a:pt x="15" y="49"/>
                      <a:pt x="11" y="45"/>
                      <a:pt x="7" y="40"/>
                    </a:cubicBezTo>
                    <a:cubicBezTo>
                      <a:pt x="6" y="37"/>
                      <a:pt x="5" y="35"/>
                      <a:pt x="4" y="32"/>
                    </a:cubicBezTo>
                    <a:cubicBezTo>
                      <a:pt x="0" y="22"/>
                      <a:pt x="3" y="13"/>
                      <a:pt x="7" y="3"/>
                    </a:cubicBezTo>
                    <a:cubicBezTo>
                      <a:pt x="8" y="2"/>
                      <a:pt x="9" y="1"/>
                      <a:pt x="10" y="0"/>
                    </a:cubicBezTo>
                    <a:cubicBezTo>
                      <a:pt x="12" y="0"/>
                      <a:pt x="13" y="1"/>
                      <a:pt x="14" y="3"/>
                    </a:cubicBezTo>
                    <a:cubicBezTo>
                      <a:pt x="15" y="10"/>
                      <a:pt x="12" y="17"/>
                      <a:pt x="13" y="24"/>
                    </a:cubicBezTo>
                    <a:cubicBezTo>
                      <a:pt x="13" y="34"/>
                      <a:pt x="16" y="42"/>
                      <a:pt x="27" y="46"/>
                    </a:cubicBezTo>
                    <a:cubicBezTo>
                      <a:pt x="30" y="47"/>
                      <a:pt x="33" y="50"/>
                      <a:pt x="30" y="54"/>
                    </a:cubicBezTo>
                    <a:cubicBezTo>
                      <a:pt x="26" y="56"/>
                      <a:pt x="23" y="55"/>
                      <a:pt x="20" y="53"/>
                    </a:cubicBezTo>
                    <a:close/>
                  </a:path>
                </a:pathLst>
              </a:custGeom>
              <a:solidFill>
                <a:srgbClr val="3F33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2" name="Freeform 73">
                <a:extLst>
                  <a:ext uri="{FF2B5EF4-FFF2-40B4-BE49-F238E27FC236}">
                    <a16:creationId xmlns:a16="http://schemas.microsoft.com/office/drawing/2014/main" id="{FC9CF32C-3DD7-B1B3-9196-838AEC396AF0}"/>
                  </a:ext>
                </a:extLst>
              </p:cNvPr>
              <p:cNvSpPr/>
              <p:nvPr/>
            </p:nvSpPr>
            <p:spPr bwMode="auto">
              <a:xfrm>
                <a:off x="3601" y="870"/>
                <a:ext cx="55" cy="124"/>
              </a:xfrm>
              <a:custGeom>
                <a:avLst/>
                <a:gdLst>
                  <a:gd name="T0" fmla="*/ 19 w 19"/>
                  <a:gd name="T1" fmla="*/ 1 h 43"/>
                  <a:gd name="T2" fmla="*/ 8 w 19"/>
                  <a:gd name="T3" fmla="*/ 43 h 43"/>
                  <a:gd name="T4" fmla="*/ 3 w 19"/>
                  <a:gd name="T5" fmla="*/ 27 h 43"/>
                  <a:gd name="T6" fmla="*/ 8 w 19"/>
                  <a:gd name="T7" fmla="*/ 9 h 43"/>
                  <a:gd name="T8" fmla="*/ 13 w 19"/>
                  <a:gd name="T9" fmla="*/ 1 h 43"/>
                  <a:gd name="T10" fmla="*/ 17 w 19"/>
                  <a:gd name="T11" fmla="*/ 1 h 43"/>
                  <a:gd name="T12" fmla="*/ 19 w 19"/>
                  <a:gd name="T1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43">
                    <a:moveTo>
                      <a:pt x="19" y="1"/>
                    </a:moveTo>
                    <a:cubicBezTo>
                      <a:pt x="18" y="16"/>
                      <a:pt x="11" y="29"/>
                      <a:pt x="8" y="43"/>
                    </a:cubicBezTo>
                    <a:cubicBezTo>
                      <a:pt x="0" y="40"/>
                      <a:pt x="3" y="33"/>
                      <a:pt x="3" y="27"/>
                    </a:cubicBezTo>
                    <a:cubicBezTo>
                      <a:pt x="3" y="21"/>
                      <a:pt x="5" y="14"/>
                      <a:pt x="8" y="9"/>
                    </a:cubicBezTo>
                    <a:cubicBezTo>
                      <a:pt x="12" y="7"/>
                      <a:pt x="13" y="5"/>
                      <a:pt x="13" y="1"/>
                    </a:cubicBezTo>
                    <a:cubicBezTo>
                      <a:pt x="14" y="0"/>
                      <a:pt x="15" y="0"/>
                      <a:pt x="17" y="1"/>
                    </a:cubicBezTo>
                    <a:cubicBezTo>
                      <a:pt x="17" y="0"/>
                      <a:pt x="18" y="1"/>
                      <a:pt x="19" y="1"/>
                    </a:cubicBezTo>
                    <a:close/>
                  </a:path>
                </a:pathLst>
              </a:custGeom>
              <a:solidFill>
                <a:srgbClr val="9F83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3" name="Freeform 74">
                <a:extLst>
                  <a:ext uri="{FF2B5EF4-FFF2-40B4-BE49-F238E27FC236}">
                    <a16:creationId xmlns:a16="http://schemas.microsoft.com/office/drawing/2014/main" id="{BDCD8F7B-BD89-01D1-203C-91CB36387E4D}"/>
                  </a:ext>
                </a:extLst>
              </p:cNvPr>
              <p:cNvSpPr/>
              <p:nvPr/>
            </p:nvSpPr>
            <p:spPr bwMode="auto">
              <a:xfrm>
                <a:off x="3558" y="841"/>
                <a:ext cx="92" cy="144"/>
              </a:xfrm>
              <a:custGeom>
                <a:avLst/>
                <a:gdLst>
                  <a:gd name="T0" fmla="*/ 32 w 32"/>
                  <a:gd name="T1" fmla="*/ 11 h 50"/>
                  <a:gd name="T2" fmla="*/ 28 w 32"/>
                  <a:gd name="T3" fmla="*/ 11 h 50"/>
                  <a:gd name="T4" fmla="*/ 10 w 32"/>
                  <a:gd name="T5" fmla="*/ 34 h 50"/>
                  <a:gd name="T6" fmla="*/ 6 w 32"/>
                  <a:gd name="T7" fmla="*/ 50 h 50"/>
                  <a:gd name="T8" fmla="*/ 8 w 32"/>
                  <a:gd name="T9" fmla="*/ 16 h 50"/>
                  <a:gd name="T10" fmla="*/ 32 w 32"/>
                  <a:gd name="T11" fmla="*/ 1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50">
                    <a:moveTo>
                      <a:pt x="32" y="11"/>
                    </a:moveTo>
                    <a:cubicBezTo>
                      <a:pt x="31" y="11"/>
                      <a:pt x="29" y="11"/>
                      <a:pt x="28" y="11"/>
                    </a:cubicBezTo>
                    <a:cubicBezTo>
                      <a:pt x="15" y="13"/>
                      <a:pt x="14" y="24"/>
                      <a:pt x="10" y="34"/>
                    </a:cubicBezTo>
                    <a:cubicBezTo>
                      <a:pt x="8" y="39"/>
                      <a:pt x="8" y="45"/>
                      <a:pt x="6" y="50"/>
                    </a:cubicBezTo>
                    <a:cubicBezTo>
                      <a:pt x="0" y="38"/>
                      <a:pt x="10" y="28"/>
                      <a:pt x="8" y="16"/>
                    </a:cubicBezTo>
                    <a:cubicBezTo>
                      <a:pt x="15" y="12"/>
                      <a:pt x="21" y="0"/>
                      <a:pt x="32" y="11"/>
                    </a:cubicBezTo>
                    <a:close/>
                  </a:path>
                </a:pathLst>
              </a:custGeom>
              <a:solidFill>
                <a:srgbClr val="634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4" name="Freeform 75">
                <a:extLst>
                  <a:ext uri="{FF2B5EF4-FFF2-40B4-BE49-F238E27FC236}">
                    <a16:creationId xmlns:a16="http://schemas.microsoft.com/office/drawing/2014/main" id="{EEEE1E9E-518A-4AC2-5400-BC9EABE897F4}"/>
                  </a:ext>
                </a:extLst>
              </p:cNvPr>
              <p:cNvSpPr/>
              <p:nvPr/>
            </p:nvSpPr>
            <p:spPr bwMode="auto">
              <a:xfrm>
                <a:off x="4457" y="3346"/>
                <a:ext cx="31" cy="262"/>
              </a:xfrm>
              <a:custGeom>
                <a:avLst/>
                <a:gdLst>
                  <a:gd name="T0" fmla="*/ 8 w 11"/>
                  <a:gd name="T1" fmla="*/ 0 h 91"/>
                  <a:gd name="T2" fmla="*/ 9 w 11"/>
                  <a:gd name="T3" fmla="*/ 91 h 91"/>
                  <a:gd name="T4" fmla="*/ 3 w 11"/>
                  <a:gd name="T5" fmla="*/ 85 h 91"/>
                  <a:gd name="T6" fmla="*/ 3 w 11"/>
                  <a:gd name="T7" fmla="*/ 15 h 91"/>
                  <a:gd name="T8" fmla="*/ 8 w 11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1">
                    <a:moveTo>
                      <a:pt x="8" y="0"/>
                    </a:moveTo>
                    <a:cubicBezTo>
                      <a:pt x="9" y="30"/>
                      <a:pt x="11" y="60"/>
                      <a:pt x="9" y="91"/>
                    </a:cubicBezTo>
                    <a:cubicBezTo>
                      <a:pt x="4" y="91"/>
                      <a:pt x="4" y="88"/>
                      <a:pt x="3" y="85"/>
                    </a:cubicBezTo>
                    <a:cubicBezTo>
                      <a:pt x="2" y="62"/>
                      <a:pt x="3" y="38"/>
                      <a:pt x="3" y="15"/>
                    </a:cubicBezTo>
                    <a:cubicBezTo>
                      <a:pt x="4" y="10"/>
                      <a:pt x="0" y="2"/>
                      <a:pt x="8" y="0"/>
                    </a:cubicBezTo>
                    <a:close/>
                  </a:path>
                </a:pathLst>
              </a:custGeom>
              <a:solidFill>
                <a:srgbClr val="2C20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5" name="Freeform 76">
                <a:extLst>
                  <a:ext uri="{FF2B5EF4-FFF2-40B4-BE49-F238E27FC236}">
                    <a16:creationId xmlns:a16="http://schemas.microsoft.com/office/drawing/2014/main" id="{BBA10F01-3181-1AEC-7124-322E326C9A4A}"/>
                  </a:ext>
                </a:extLst>
              </p:cNvPr>
              <p:cNvSpPr/>
              <p:nvPr/>
            </p:nvSpPr>
            <p:spPr bwMode="auto">
              <a:xfrm>
                <a:off x="3422" y="1653"/>
                <a:ext cx="72" cy="121"/>
              </a:xfrm>
              <a:custGeom>
                <a:avLst/>
                <a:gdLst>
                  <a:gd name="T0" fmla="*/ 18 w 25"/>
                  <a:gd name="T1" fmla="*/ 42 h 42"/>
                  <a:gd name="T2" fmla="*/ 16 w 25"/>
                  <a:gd name="T3" fmla="*/ 42 h 42"/>
                  <a:gd name="T4" fmla="*/ 10 w 25"/>
                  <a:gd name="T5" fmla="*/ 35 h 42"/>
                  <a:gd name="T6" fmla="*/ 10 w 25"/>
                  <a:gd name="T7" fmla="*/ 23 h 42"/>
                  <a:gd name="T8" fmla="*/ 13 w 25"/>
                  <a:gd name="T9" fmla="*/ 20 h 42"/>
                  <a:gd name="T10" fmla="*/ 12 w 25"/>
                  <a:gd name="T11" fmla="*/ 5 h 42"/>
                  <a:gd name="T12" fmla="*/ 16 w 25"/>
                  <a:gd name="T13" fmla="*/ 0 h 42"/>
                  <a:gd name="T14" fmla="*/ 23 w 25"/>
                  <a:gd name="T15" fmla="*/ 9 h 42"/>
                  <a:gd name="T16" fmla="*/ 25 w 25"/>
                  <a:gd name="T17" fmla="*/ 34 h 42"/>
                  <a:gd name="T18" fmla="*/ 18 w 25"/>
                  <a:gd name="T1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42">
                    <a:moveTo>
                      <a:pt x="18" y="42"/>
                    </a:moveTo>
                    <a:cubicBezTo>
                      <a:pt x="17" y="42"/>
                      <a:pt x="16" y="42"/>
                      <a:pt x="16" y="42"/>
                    </a:cubicBezTo>
                    <a:cubicBezTo>
                      <a:pt x="16" y="38"/>
                      <a:pt x="11" y="38"/>
                      <a:pt x="10" y="35"/>
                    </a:cubicBezTo>
                    <a:cubicBezTo>
                      <a:pt x="12" y="31"/>
                      <a:pt x="0" y="26"/>
                      <a:pt x="10" y="23"/>
                    </a:cubicBezTo>
                    <a:cubicBezTo>
                      <a:pt x="12" y="23"/>
                      <a:pt x="13" y="24"/>
                      <a:pt x="13" y="20"/>
                    </a:cubicBezTo>
                    <a:cubicBezTo>
                      <a:pt x="13" y="15"/>
                      <a:pt x="13" y="10"/>
                      <a:pt x="12" y="5"/>
                    </a:cubicBezTo>
                    <a:cubicBezTo>
                      <a:pt x="12" y="2"/>
                      <a:pt x="13" y="0"/>
                      <a:pt x="16" y="0"/>
                    </a:cubicBezTo>
                    <a:cubicBezTo>
                      <a:pt x="21" y="1"/>
                      <a:pt x="21" y="5"/>
                      <a:pt x="23" y="9"/>
                    </a:cubicBezTo>
                    <a:cubicBezTo>
                      <a:pt x="24" y="17"/>
                      <a:pt x="24" y="26"/>
                      <a:pt x="25" y="34"/>
                    </a:cubicBezTo>
                    <a:cubicBezTo>
                      <a:pt x="23" y="37"/>
                      <a:pt x="20" y="39"/>
                      <a:pt x="18" y="42"/>
                    </a:cubicBezTo>
                    <a:close/>
                  </a:path>
                </a:pathLst>
              </a:custGeom>
              <a:solidFill>
                <a:srgbClr val="A991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6" name="Freeform 77">
                <a:extLst>
                  <a:ext uri="{FF2B5EF4-FFF2-40B4-BE49-F238E27FC236}">
                    <a16:creationId xmlns:a16="http://schemas.microsoft.com/office/drawing/2014/main" id="{1392F5DD-20F5-4CB9-6707-5A4B5BDEE89F}"/>
                  </a:ext>
                </a:extLst>
              </p:cNvPr>
              <p:cNvSpPr/>
              <p:nvPr/>
            </p:nvSpPr>
            <p:spPr bwMode="auto">
              <a:xfrm>
                <a:off x="3293" y="1287"/>
                <a:ext cx="46" cy="113"/>
              </a:xfrm>
              <a:custGeom>
                <a:avLst/>
                <a:gdLst>
                  <a:gd name="T0" fmla="*/ 6 w 16"/>
                  <a:gd name="T1" fmla="*/ 0 h 39"/>
                  <a:gd name="T2" fmla="*/ 11 w 16"/>
                  <a:gd name="T3" fmla="*/ 18 h 39"/>
                  <a:gd name="T4" fmla="*/ 16 w 16"/>
                  <a:gd name="T5" fmla="*/ 39 h 39"/>
                  <a:gd name="T6" fmla="*/ 5 w 16"/>
                  <a:gd name="T7" fmla="*/ 20 h 39"/>
                  <a:gd name="T8" fmla="*/ 1 w 16"/>
                  <a:gd name="T9" fmla="*/ 20 h 39"/>
                  <a:gd name="T10" fmla="*/ 6 w 16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6" y="0"/>
                    </a:moveTo>
                    <a:cubicBezTo>
                      <a:pt x="11" y="5"/>
                      <a:pt x="9" y="12"/>
                      <a:pt x="11" y="18"/>
                    </a:cubicBezTo>
                    <a:cubicBezTo>
                      <a:pt x="13" y="25"/>
                      <a:pt x="14" y="32"/>
                      <a:pt x="16" y="39"/>
                    </a:cubicBezTo>
                    <a:cubicBezTo>
                      <a:pt x="3" y="38"/>
                      <a:pt x="7" y="27"/>
                      <a:pt x="5" y="20"/>
                    </a:cubicBezTo>
                    <a:cubicBezTo>
                      <a:pt x="4" y="20"/>
                      <a:pt x="2" y="20"/>
                      <a:pt x="1" y="20"/>
                    </a:cubicBezTo>
                    <a:cubicBezTo>
                      <a:pt x="0" y="13"/>
                      <a:pt x="1" y="6"/>
                      <a:pt x="6" y="0"/>
                    </a:cubicBezTo>
                    <a:close/>
                  </a:path>
                </a:pathLst>
              </a:custGeom>
              <a:solidFill>
                <a:srgbClr val="967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7" name="Freeform 78">
                <a:extLst>
                  <a:ext uri="{FF2B5EF4-FFF2-40B4-BE49-F238E27FC236}">
                    <a16:creationId xmlns:a16="http://schemas.microsoft.com/office/drawing/2014/main" id="{1FA23F8F-71A3-D0F7-AFA0-D45837A27C73}"/>
                  </a:ext>
                </a:extLst>
              </p:cNvPr>
              <p:cNvSpPr/>
              <p:nvPr/>
            </p:nvSpPr>
            <p:spPr bwMode="auto">
              <a:xfrm>
                <a:off x="2961" y="2825"/>
                <a:ext cx="46" cy="51"/>
              </a:xfrm>
              <a:custGeom>
                <a:avLst/>
                <a:gdLst>
                  <a:gd name="T0" fmla="*/ 8 w 16"/>
                  <a:gd name="T1" fmla="*/ 18 h 18"/>
                  <a:gd name="T2" fmla="*/ 0 w 16"/>
                  <a:gd name="T3" fmla="*/ 10 h 18"/>
                  <a:gd name="T4" fmla="*/ 7 w 16"/>
                  <a:gd name="T5" fmla="*/ 0 h 18"/>
                  <a:gd name="T6" fmla="*/ 16 w 16"/>
                  <a:gd name="T7" fmla="*/ 9 h 18"/>
                  <a:gd name="T8" fmla="*/ 8 w 16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8" y="18"/>
                    </a:moveTo>
                    <a:cubicBezTo>
                      <a:pt x="4" y="17"/>
                      <a:pt x="0" y="15"/>
                      <a:pt x="0" y="10"/>
                    </a:cubicBezTo>
                    <a:cubicBezTo>
                      <a:pt x="1" y="5"/>
                      <a:pt x="2" y="1"/>
                      <a:pt x="7" y="0"/>
                    </a:cubicBezTo>
                    <a:cubicBezTo>
                      <a:pt x="13" y="0"/>
                      <a:pt x="16" y="3"/>
                      <a:pt x="16" y="9"/>
                    </a:cubicBezTo>
                    <a:cubicBezTo>
                      <a:pt x="16" y="14"/>
                      <a:pt x="13" y="17"/>
                      <a:pt x="8" y="18"/>
                    </a:cubicBezTo>
                    <a:close/>
                  </a:path>
                </a:pathLst>
              </a:custGeom>
              <a:solidFill>
                <a:srgbClr val="DFAA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8" name="Freeform 79">
                <a:extLst>
                  <a:ext uri="{FF2B5EF4-FFF2-40B4-BE49-F238E27FC236}">
                    <a16:creationId xmlns:a16="http://schemas.microsoft.com/office/drawing/2014/main" id="{3AC8ABF4-C897-8775-BC81-07C066DE040F}"/>
                  </a:ext>
                </a:extLst>
              </p:cNvPr>
              <p:cNvSpPr/>
              <p:nvPr/>
            </p:nvSpPr>
            <p:spPr bwMode="auto">
              <a:xfrm>
                <a:off x="4045" y="1469"/>
                <a:ext cx="100" cy="72"/>
              </a:xfrm>
              <a:custGeom>
                <a:avLst/>
                <a:gdLst>
                  <a:gd name="T0" fmla="*/ 35 w 35"/>
                  <a:gd name="T1" fmla="*/ 9 h 25"/>
                  <a:gd name="T2" fmla="*/ 21 w 35"/>
                  <a:gd name="T3" fmla="*/ 25 h 25"/>
                  <a:gd name="T4" fmla="*/ 0 w 35"/>
                  <a:gd name="T5" fmla="*/ 17 h 25"/>
                  <a:gd name="T6" fmla="*/ 1 w 35"/>
                  <a:gd name="T7" fmla="*/ 15 h 25"/>
                  <a:gd name="T8" fmla="*/ 19 w 35"/>
                  <a:gd name="T9" fmla="*/ 7 h 25"/>
                  <a:gd name="T10" fmla="*/ 34 w 35"/>
                  <a:gd name="T11" fmla="*/ 5 h 25"/>
                  <a:gd name="T12" fmla="*/ 35 w 35"/>
                  <a:gd name="T13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5">
                    <a:moveTo>
                      <a:pt x="35" y="9"/>
                    </a:moveTo>
                    <a:cubicBezTo>
                      <a:pt x="28" y="12"/>
                      <a:pt x="22" y="16"/>
                      <a:pt x="21" y="25"/>
                    </a:cubicBezTo>
                    <a:cubicBezTo>
                      <a:pt x="16" y="18"/>
                      <a:pt x="9" y="16"/>
                      <a:pt x="0" y="17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6" y="11"/>
                      <a:pt x="15" y="15"/>
                      <a:pt x="19" y="7"/>
                    </a:cubicBezTo>
                    <a:cubicBezTo>
                      <a:pt x="25" y="14"/>
                      <a:pt x="28" y="0"/>
                      <a:pt x="34" y="5"/>
                    </a:cubicBezTo>
                    <a:cubicBezTo>
                      <a:pt x="34" y="6"/>
                      <a:pt x="35" y="8"/>
                      <a:pt x="35" y="9"/>
                    </a:cubicBezTo>
                    <a:close/>
                  </a:path>
                </a:pathLst>
              </a:custGeom>
              <a:solidFill>
                <a:srgbClr val="A1A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9" name="Freeform 80">
                <a:extLst>
                  <a:ext uri="{FF2B5EF4-FFF2-40B4-BE49-F238E27FC236}">
                    <a16:creationId xmlns:a16="http://schemas.microsoft.com/office/drawing/2014/main" id="{98F58E1B-EC32-7B0B-60CE-BE20EA4B3BA9}"/>
                  </a:ext>
                </a:extLst>
              </p:cNvPr>
              <p:cNvSpPr/>
              <p:nvPr/>
            </p:nvSpPr>
            <p:spPr bwMode="auto">
              <a:xfrm>
                <a:off x="3033" y="2922"/>
                <a:ext cx="32" cy="205"/>
              </a:xfrm>
              <a:custGeom>
                <a:avLst/>
                <a:gdLst>
                  <a:gd name="T0" fmla="*/ 6 w 11"/>
                  <a:gd name="T1" fmla="*/ 47 h 71"/>
                  <a:gd name="T2" fmla="*/ 5 w 11"/>
                  <a:gd name="T3" fmla="*/ 65 h 71"/>
                  <a:gd name="T4" fmla="*/ 2 w 11"/>
                  <a:gd name="T5" fmla="*/ 71 h 71"/>
                  <a:gd name="T6" fmla="*/ 2 w 11"/>
                  <a:gd name="T7" fmla="*/ 37 h 71"/>
                  <a:gd name="T8" fmla="*/ 5 w 11"/>
                  <a:gd name="T9" fmla="*/ 0 h 71"/>
                  <a:gd name="T10" fmla="*/ 8 w 11"/>
                  <a:gd name="T11" fmla="*/ 13 h 71"/>
                  <a:gd name="T12" fmla="*/ 6 w 11"/>
                  <a:gd name="T13" fmla="*/ 47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71">
                    <a:moveTo>
                      <a:pt x="6" y="47"/>
                    </a:moveTo>
                    <a:cubicBezTo>
                      <a:pt x="2" y="53"/>
                      <a:pt x="5" y="59"/>
                      <a:pt x="5" y="65"/>
                    </a:cubicBezTo>
                    <a:cubicBezTo>
                      <a:pt x="5" y="68"/>
                      <a:pt x="6" y="71"/>
                      <a:pt x="2" y="71"/>
                    </a:cubicBezTo>
                    <a:cubicBezTo>
                      <a:pt x="2" y="59"/>
                      <a:pt x="2" y="48"/>
                      <a:pt x="2" y="37"/>
                    </a:cubicBezTo>
                    <a:cubicBezTo>
                      <a:pt x="5" y="25"/>
                      <a:pt x="0" y="12"/>
                      <a:pt x="5" y="0"/>
                    </a:cubicBezTo>
                    <a:cubicBezTo>
                      <a:pt x="11" y="3"/>
                      <a:pt x="8" y="8"/>
                      <a:pt x="8" y="13"/>
                    </a:cubicBezTo>
                    <a:cubicBezTo>
                      <a:pt x="8" y="24"/>
                      <a:pt x="10" y="36"/>
                      <a:pt x="6" y="47"/>
                    </a:cubicBezTo>
                    <a:close/>
                  </a:path>
                </a:pathLst>
              </a:custGeom>
              <a:solidFill>
                <a:srgbClr val="977F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0" name="Freeform 81">
                <a:extLst>
                  <a:ext uri="{FF2B5EF4-FFF2-40B4-BE49-F238E27FC236}">
                    <a16:creationId xmlns:a16="http://schemas.microsoft.com/office/drawing/2014/main" id="{6255A2C3-B36B-B464-FD63-6D236075C186}"/>
                  </a:ext>
                </a:extLst>
              </p:cNvPr>
              <p:cNvSpPr/>
              <p:nvPr/>
            </p:nvSpPr>
            <p:spPr bwMode="auto">
              <a:xfrm>
                <a:off x="3846" y="1915"/>
                <a:ext cx="57" cy="152"/>
              </a:xfrm>
              <a:custGeom>
                <a:avLst/>
                <a:gdLst>
                  <a:gd name="T0" fmla="*/ 20 w 20"/>
                  <a:gd name="T1" fmla="*/ 53 h 53"/>
                  <a:gd name="T2" fmla="*/ 15 w 20"/>
                  <a:gd name="T3" fmla="*/ 52 h 53"/>
                  <a:gd name="T4" fmla="*/ 8 w 20"/>
                  <a:gd name="T5" fmla="*/ 39 h 53"/>
                  <a:gd name="T6" fmla="*/ 5 w 20"/>
                  <a:gd name="T7" fmla="*/ 2 h 53"/>
                  <a:gd name="T8" fmla="*/ 9 w 20"/>
                  <a:gd name="T9" fmla="*/ 1 h 53"/>
                  <a:gd name="T10" fmla="*/ 11 w 20"/>
                  <a:gd name="T11" fmla="*/ 14 h 53"/>
                  <a:gd name="T12" fmla="*/ 20 w 20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52">
                    <a:moveTo>
                      <a:pt x="20" y="53"/>
                    </a:moveTo>
                    <a:cubicBezTo>
                      <a:pt x="18" y="53"/>
                      <a:pt x="17" y="52"/>
                      <a:pt x="15" y="52"/>
                    </a:cubicBezTo>
                    <a:cubicBezTo>
                      <a:pt x="10" y="49"/>
                      <a:pt x="10" y="44"/>
                      <a:pt x="8" y="39"/>
                    </a:cubicBezTo>
                    <a:cubicBezTo>
                      <a:pt x="6" y="27"/>
                      <a:pt x="0" y="15"/>
                      <a:pt x="5" y="2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5"/>
                      <a:pt x="8" y="10"/>
                      <a:pt x="11" y="14"/>
                    </a:cubicBezTo>
                    <a:cubicBezTo>
                      <a:pt x="11" y="28"/>
                      <a:pt x="18" y="40"/>
                      <a:pt x="20" y="53"/>
                    </a:cubicBezTo>
                    <a:close/>
                  </a:path>
                </a:pathLst>
              </a:custGeom>
              <a:solidFill>
                <a:srgbClr val="493A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1" name="Freeform 82">
                <a:extLst>
                  <a:ext uri="{FF2B5EF4-FFF2-40B4-BE49-F238E27FC236}">
                    <a16:creationId xmlns:a16="http://schemas.microsoft.com/office/drawing/2014/main" id="{2E8FD9BC-20D1-80B6-7FF1-16B756962BB9}"/>
                  </a:ext>
                </a:extLst>
              </p:cNvPr>
              <p:cNvSpPr/>
              <p:nvPr/>
            </p:nvSpPr>
            <p:spPr bwMode="auto">
              <a:xfrm>
                <a:off x="2664" y="3996"/>
                <a:ext cx="127" cy="113"/>
              </a:xfrm>
              <a:custGeom>
                <a:avLst/>
                <a:gdLst>
                  <a:gd name="T0" fmla="*/ 40 w 44"/>
                  <a:gd name="T1" fmla="*/ 0 h 39"/>
                  <a:gd name="T2" fmla="*/ 44 w 44"/>
                  <a:gd name="T3" fmla="*/ 1 h 39"/>
                  <a:gd name="T4" fmla="*/ 0 w 44"/>
                  <a:gd name="T5" fmla="*/ 39 h 39"/>
                  <a:gd name="T6" fmla="*/ 40 w 44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39">
                    <a:moveTo>
                      <a:pt x="40" y="0"/>
                    </a:moveTo>
                    <a:cubicBezTo>
                      <a:pt x="41" y="0"/>
                      <a:pt x="42" y="1"/>
                      <a:pt x="44" y="1"/>
                    </a:cubicBezTo>
                    <a:cubicBezTo>
                      <a:pt x="29" y="13"/>
                      <a:pt x="14" y="26"/>
                      <a:pt x="0" y="39"/>
                    </a:cubicBezTo>
                    <a:cubicBezTo>
                      <a:pt x="13" y="26"/>
                      <a:pt x="26" y="13"/>
                      <a:pt x="40" y="0"/>
                    </a:cubicBezTo>
                    <a:close/>
                  </a:path>
                </a:pathLst>
              </a:custGeom>
              <a:solidFill>
                <a:srgbClr val="67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2" name="Freeform 83">
                <a:extLst>
                  <a:ext uri="{FF2B5EF4-FFF2-40B4-BE49-F238E27FC236}">
                    <a16:creationId xmlns:a16="http://schemas.microsoft.com/office/drawing/2014/main" id="{4BCEC6C7-7128-916C-4E4D-D2FFD265E2E9}"/>
                  </a:ext>
                </a:extLst>
              </p:cNvPr>
              <p:cNvSpPr/>
              <p:nvPr/>
            </p:nvSpPr>
            <p:spPr bwMode="auto">
              <a:xfrm>
                <a:off x="3926" y="2108"/>
                <a:ext cx="142" cy="83"/>
              </a:xfrm>
              <a:custGeom>
                <a:avLst/>
                <a:gdLst>
                  <a:gd name="T0" fmla="*/ 0 w 49"/>
                  <a:gd name="T1" fmla="*/ 4 h 29"/>
                  <a:gd name="T2" fmla="*/ 5 w 49"/>
                  <a:gd name="T3" fmla="*/ 1 h 29"/>
                  <a:gd name="T4" fmla="*/ 49 w 49"/>
                  <a:gd name="T5" fmla="*/ 23 h 29"/>
                  <a:gd name="T6" fmla="*/ 25 w 49"/>
                  <a:gd name="T7" fmla="*/ 19 h 29"/>
                  <a:gd name="T8" fmla="*/ 0 w 49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28">
                    <a:moveTo>
                      <a:pt x="0" y="4"/>
                    </a:moveTo>
                    <a:cubicBezTo>
                      <a:pt x="1" y="1"/>
                      <a:pt x="2" y="0"/>
                      <a:pt x="5" y="1"/>
                    </a:cubicBezTo>
                    <a:cubicBezTo>
                      <a:pt x="17" y="13"/>
                      <a:pt x="33" y="19"/>
                      <a:pt x="49" y="23"/>
                    </a:cubicBezTo>
                    <a:cubicBezTo>
                      <a:pt x="40" y="29"/>
                      <a:pt x="33" y="22"/>
                      <a:pt x="25" y="19"/>
                    </a:cubicBezTo>
                    <a:cubicBezTo>
                      <a:pt x="16" y="15"/>
                      <a:pt x="9" y="9"/>
                      <a:pt x="0" y="4"/>
                    </a:cubicBezTo>
                    <a:close/>
                  </a:path>
                </a:pathLst>
              </a:custGeom>
              <a:solidFill>
                <a:srgbClr val="6352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3" name="Freeform 84">
                <a:extLst>
                  <a:ext uri="{FF2B5EF4-FFF2-40B4-BE49-F238E27FC236}">
                    <a16:creationId xmlns:a16="http://schemas.microsoft.com/office/drawing/2014/main" id="{EA708510-79B9-862D-1494-6CBB6AAFA707}"/>
                  </a:ext>
                </a:extLst>
              </p:cNvPr>
              <p:cNvSpPr/>
              <p:nvPr/>
            </p:nvSpPr>
            <p:spPr bwMode="auto">
              <a:xfrm>
                <a:off x="4488" y="2793"/>
                <a:ext cx="49" cy="66"/>
              </a:xfrm>
              <a:custGeom>
                <a:avLst/>
                <a:gdLst>
                  <a:gd name="T0" fmla="*/ 0 w 17"/>
                  <a:gd name="T1" fmla="*/ 17 h 23"/>
                  <a:gd name="T2" fmla="*/ 16 w 17"/>
                  <a:gd name="T3" fmla="*/ 7 h 23"/>
                  <a:gd name="T4" fmla="*/ 13 w 17"/>
                  <a:gd name="T5" fmla="*/ 19 h 23"/>
                  <a:gd name="T6" fmla="*/ 0 w 17"/>
                  <a:gd name="T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0" y="17"/>
                    </a:moveTo>
                    <a:cubicBezTo>
                      <a:pt x="2" y="7"/>
                      <a:pt x="4" y="0"/>
                      <a:pt x="16" y="7"/>
                    </a:cubicBezTo>
                    <a:cubicBezTo>
                      <a:pt x="17" y="11"/>
                      <a:pt x="16" y="15"/>
                      <a:pt x="13" y="19"/>
                    </a:cubicBezTo>
                    <a:cubicBezTo>
                      <a:pt x="8" y="23"/>
                      <a:pt x="4" y="22"/>
                      <a:pt x="0" y="17"/>
                    </a:cubicBezTo>
                    <a:close/>
                  </a:path>
                </a:pathLst>
              </a:custGeom>
              <a:solidFill>
                <a:srgbClr val="D7A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4" name="Freeform 85">
                <a:extLst>
                  <a:ext uri="{FF2B5EF4-FFF2-40B4-BE49-F238E27FC236}">
                    <a16:creationId xmlns:a16="http://schemas.microsoft.com/office/drawing/2014/main" id="{1AD3C054-801D-112F-09BE-64043CEDCF5E}"/>
                  </a:ext>
                </a:extLst>
              </p:cNvPr>
              <p:cNvSpPr/>
              <p:nvPr/>
            </p:nvSpPr>
            <p:spPr bwMode="auto">
              <a:xfrm>
                <a:off x="4532" y="2750"/>
                <a:ext cx="72" cy="46"/>
              </a:xfrm>
              <a:custGeom>
                <a:avLst/>
                <a:gdLst>
                  <a:gd name="T0" fmla="*/ 7 w 25"/>
                  <a:gd name="T1" fmla="*/ 13 h 16"/>
                  <a:gd name="T2" fmla="*/ 4 w 25"/>
                  <a:gd name="T3" fmla="*/ 5 h 16"/>
                  <a:gd name="T4" fmla="*/ 12 w 25"/>
                  <a:gd name="T5" fmla="*/ 3 h 16"/>
                  <a:gd name="T6" fmla="*/ 22 w 25"/>
                  <a:gd name="T7" fmla="*/ 5 h 16"/>
                  <a:gd name="T8" fmla="*/ 23 w 25"/>
                  <a:gd name="T9" fmla="*/ 12 h 16"/>
                  <a:gd name="T10" fmla="*/ 14 w 25"/>
                  <a:gd name="T11" fmla="*/ 14 h 16"/>
                  <a:gd name="T12" fmla="*/ 7 w 25"/>
                  <a:gd name="T1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7" y="13"/>
                    </a:moveTo>
                    <a:cubicBezTo>
                      <a:pt x="3" y="11"/>
                      <a:pt x="0" y="9"/>
                      <a:pt x="4" y="5"/>
                    </a:cubicBezTo>
                    <a:cubicBezTo>
                      <a:pt x="7" y="6"/>
                      <a:pt x="9" y="6"/>
                      <a:pt x="12" y="3"/>
                    </a:cubicBezTo>
                    <a:cubicBezTo>
                      <a:pt x="16" y="0"/>
                      <a:pt x="19" y="2"/>
                      <a:pt x="22" y="5"/>
                    </a:cubicBezTo>
                    <a:cubicBezTo>
                      <a:pt x="23" y="7"/>
                      <a:pt x="25" y="9"/>
                      <a:pt x="23" y="12"/>
                    </a:cubicBezTo>
                    <a:cubicBezTo>
                      <a:pt x="21" y="16"/>
                      <a:pt x="18" y="14"/>
                      <a:pt x="14" y="14"/>
                    </a:cubicBezTo>
                    <a:cubicBezTo>
                      <a:pt x="12" y="13"/>
                      <a:pt x="9" y="13"/>
                      <a:pt x="7" y="13"/>
                    </a:cubicBezTo>
                    <a:close/>
                  </a:path>
                </a:pathLst>
              </a:custGeom>
              <a:solidFill>
                <a:srgbClr val="574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5" name="Freeform 86">
                <a:extLst>
                  <a:ext uri="{FF2B5EF4-FFF2-40B4-BE49-F238E27FC236}">
                    <a16:creationId xmlns:a16="http://schemas.microsoft.com/office/drawing/2014/main" id="{DEC6A765-9B03-9797-1089-81C5638EBC93}"/>
                  </a:ext>
                </a:extLst>
              </p:cNvPr>
              <p:cNvSpPr/>
              <p:nvPr/>
            </p:nvSpPr>
            <p:spPr bwMode="auto">
              <a:xfrm>
                <a:off x="3324" y="1089"/>
                <a:ext cx="58" cy="72"/>
              </a:xfrm>
              <a:custGeom>
                <a:avLst/>
                <a:gdLst>
                  <a:gd name="T0" fmla="*/ 2 w 20"/>
                  <a:gd name="T1" fmla="*/ 21 h 25"/>
                  <a:gd name="T2" fmla="*/ 0 w 20"/>
                  <a:gd name="T3" fmla="*/ 18 h 25"/>
                  <a:gd name="T4" fmla="*/ 20 w 20"/>
                  <a:gd name="T5" fmla="*/ 0 h 25"/>
                  <a:gd name="T6" fmla="*/ 13 w 20"/>
                  <a:gd name="T7" fmla="*/ 19 h 25"/>
                  <a:gd name="T8" fmla="*/ 9 w 20"/>
                  <a:gd name="T9" fmla="*/ 17 h 25"/>
                  <a:gd name="T10" fmla="*/ 2 w 20"/>
                  <a:gd name="T11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5">
                    <a:moveTo>
                      <a:pt x="2" y="21"/>
                    </a:moveTo>
                    <a:cubicBezTo>
                      <a:pt x="1" y="20"/>
                      <a:pt x="0" y="19"/>
                      <a:pt x="0" y="18"/>
                    </a:cubicBezTo>
                    <a:cubicBezTo>
                      <a:pt x="4" y="10"/>
                      <a:pt x="8" y="0"/>
                      <a:pt x="20" y="0"/>
                    </a:cubicBezTo>
                    <a:cubicBezTo>
                      <a:pt x="18" y="6"/>
                      <a:pt x="16" y="13"/>
                      <a:pt x="13" y="19"/>
                    </a:cubicBezTo>
                    <a:cubicBezTo>
                      <a:pt x="9" y="25"/>
                      <a:pt x="15" y="9"/>
                      <a:pt x="9" y="17"/>
                    </a:cubicBezTo>
                    <a:cubicBezTo>
                      <a:pt x="8" y="20"/>
                      <a:pt x="6" y="23"/>
                      <a:pt x="2" y="21"/>
                    </a:cubicBezTo>
                    <a:close/>
                  </a:path>
                </a:pathLst>
              </a:custGeom>
              <a:solidFill>
                <a:srgbClr val="D0C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6" name="Freeform 87">
                <a:extLst>
                  <a:ext uri="{FF2B5EF4-FFF2-40B4-BE49-F238E27FC236}">
                    <a16:creationId xmlns:a16="http://schemas.microsoft.com/office/drawing/2014/main" id="{BC3CD158-4AE7-1EB6-19DE-8444AA0FFABE}"/>
                  </a:ext>
                </a:extLst>
              </p:cNvPr>
              <p:cNvSpPr/>
              <p:nvPr/>
            </p:nvSpPr>
            <p:spPr bwMode="auto">
              <a:xfrm>
                <a:off x="4050" y="1166"/>
                <a:ext cx="55" cy="107"/>
              </a:xfrm>
              <a:custGeom>
                <a:avLst/>
                <a:gdLst>
                  <a:gd name="T0" fmla="*/ 12 w 19"/>
                  <a:gd name="T1" fmla="*/ 37 h 37"/>
                  <a:gd name="T2" fmla="*/ 9 w 19"/>
                  <a:gd name="T3" fmla="*/ 31 h 37"/>
                  <a:gd name="T4" fmla="*/ 3 w 19"/>
                  <a:gd name="T5" fmla="*/ 32 h 37"/>
                  <a:gd name="T6" fmla="*/ 6 w 19"/>
                  <a:gd name="T7" fmla="*/ 22 h 37"/>
                  <a:gd name="T8" fmla="*/ 11 w 19"/>
                  <a:gd name="T9" fmla="*/ 0 h 37"/>
                  <a:gd name="T10" fmla="*/ 12 w 19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7">
                    <a:moveTo>
                      <a:pt x="12" y="37"/>
                    </a:moveTo>
                    <a:cubicBezTo>
                      <a:pt x="11" y="35"/>
                      <a:pt x="11" y="32"/>
                      <a:pt x="9" y="31"/>
                    </a:cubicBezTo>
                    <a:cubicBezTo>
                      <a:pt x="7" y="33"/>
                      <a:pt x="5" y="35"/>
                      <a:pt x="3" y="32"/>
                    </a:cubicBezTo>
                    <a:cubicBezTo>
                      <a:pt x="0" y="28"/>
                      <a:pt x="2" y="25"/>
                      <a:pt x="6" y="22"/>
                    </a:cubicBezTo>
                    <a:cubicBezTo>
                      <a:pt x="8" y="15"/>
                      <a:pt x="7" y="7"/>
                      <a:pt x="11" y="0"/>
                    </a:cubicBezTo>
                    <a:cubicBezTo>
                      <a:pt x="10" y="12"/>
                      <a:pt x="19" y="24"/>
                      <a:pt x="12" y="37"/>
                    </a:cubicBezTo>
                    <a:close/>
                  </a:path>
                </a:pathLst>
              </a:custGeom>
              <a:solidFill>
                <a:srgbClr val="715E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7" name="Freeform 88">
                <a:extLst>
                  <a:ext uri="{FF2B5EF4-FFF2-40B4-BE49-F238E27FC236}">
                    <a16:creationId xmlns:a16="http://schemas.microsoft.com/office/drawing/2014/main" id="{16F7BD84-850A-6AE7-AE11-8DAB2B4D0AB9}"/>
                  </a:ext>
                </a:extLst>
              </p:cNvPr>
              <p:cNvSpPr/>
              <p:nvPr/>
            </p:nvSpPr>
            <p:spPr bwMode="auto">
              <a:xfrm>
                <a:off x="4448" y="3216"/>
                <a:ext cx="35" cy="176"/>
              </a:xfrm>
              <a:custGeom>
                <a:avLst/>
                <a:gdLst>
                  <a:gd name="T0" fmla="*/ 11 w 12"/>
                  <a:gd name="T1" fmla="*/ 45 h 61"/>
                  <a:gd name="T2" fmla="*/ 9 w 12"/>
                  <a:gd name="T3" fmla="*/ 61 h 61"/>
                  <a:gd name="T4" fmla="*/ 6 w 12"/>
                  <a:gd name="T5" fmla="*/ 59 h 61"/>
                  <a:gd name="T6" fmla="*/ 7 w 12"/>
                  <a:gd name="T7" fmla="*/ 0 h 61"/>
                  <a:gd name="T8" fmla="*/ 11 w 12"/>
                  <a:gd name="T9" fmla="*/ 32 h 61"/>
                  <a:gd name="T10" fmla="*/ 11 w 12"/>
                  <a:gd name="T11" fmla="*/ 45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61">
                    <a:moveTo>
                      <a:pt x="11" y="45"/>
                    </a:moveTo>
                    <a:cubicBezTo>
                      <a:pt x="7" y="50"/>
                      <a:pt x="10" y="56"/>
                      <a:pt x="9" y="61"/>
                    </a:cubicBezTo>
                    <a:cubicBezTo>
                      <a:pt x="8" y="60"/>
                      <a:pt x="6" y="60"/>
                      <a:pt x="6" y="59"/>
                    </a:cubicBezTo>
                    <a:cubicBezTo>
                      <a:pt x="2" y="39"/>
                      <a:pt x="0" y="20"/>
                      <a:pt x="7" y="0"/>
                    </a:cubicBezTo>
                    <a:cubicBezTo>
                      <a:pt x="12" y="10"/>
                      <a:pt x="6" y="22"/>
                      <a:pt x="11" y="32"/>
                    </a:cubicBezTo>
                    <a:cubicBezTo>
                      <a:pt x="11" y="36"/>
                      <a:pt x="11" y="40"/>
                      <a:pt x="11" y="45"/>
                    </a:cubicBezTo>
                    <a:close/>
                  </a:path>
                </a:pathLst>
              </a:custGeom>
              <a:solidFill>
                <a:srgbClr val="4A33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8" name="Freeform 89">
                <a:extLst>
                  <a:ext uri="{FF2B5EF4-FFF2-40B4-BE49-F238E27FC236}">
                    <a16:creationId xmlns:a16="http://schemas.microsoft.com/office/drawing/2014/main" id="{576B43F1-09BE-A506-24C6-774D6D72A702}"/>
                  </a:ext>
                </a:extLst>
              </p:cNvPr>
              <p:cNvSpPr/>
              <p:nvPr/>
            </p:nvSpPr>
            <p:spPr bwMode="auto">
              <a:xfrm>
                <a:off x="4091" y="2168"/>
                <a:ext cx="98" cy="18"/>
              </a:xfrm>
              <a:custGeom>
                <a:avLst/>
                <a:gdLst>
                  <a:gd name="T0" fmla="*/ 34 w 34"/>
                  <a:gd name="T1" fmla="*/ 2 h 6"/>
                  <a:gd name="T2" fmla="*/ 34 w 34"/>
                  <a:gd name="T3" fmla="*/ 6 h 6"/>
                  <a:gd name="T4" fmla="*/ 6 w 34"/>
                  <a:gd name="T5" fmla="*/ 6 h 6"/>
                  <a:gd name="T6" fmla="*/ 0 w 34"/>
                  <a:gd name="T7" fmla="*/ 2 h 6"/>
                  <a:gd name="T8" fmla="*/ 34 w 34"/>
                  <a:gd name="T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6">
                    <a:moveTo>
                      <a:pt x="34" y="2"/>
                    </a:moveTo>
                    <a:cubicBezTo>
                      <a:pt x="34" y="3"/>
                      <a:pt x="34" y="5"/>
                      <a:pt x="34" y="6"/>
                    </a:cubicBezTo>
                    <a:cubicBezTo>
                      <a:pt x="25" y="6"/>
                      <a:pt x="15" y="6"/>
                      <a:pt x="6" y="6"/>
                    </a:cubicBezTo>
                    <a:cubicBezTo>
                      <a:pt x="3" y="6"/>
                      <a:pt x="0" y="6"/>
                      <a:pt x="0" y="2"/>
                    </a:cubicBezTo>
                    <a:cubicBezTo>
                      <a:pt x="11" y="2"/>
                      <a:pt x="23" y="0"/>
                      <a:pt x="34" y="2"/>
                    </a:cubicBezTo>
                    <a:close/>
                  </a:path>
                </a:pathLst>
              </a:custGeom>
              <a:solidFill>
                <a:srgbClr val="5F4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9" name="Freeform 90">
                <a:extLst>
                  <a:ext uri="{FF2B5EF4-FFF2-40B4-BE49-F238E27FC236}">
                    <a16:creationId xmlns:a16="http://schemas.microsoft.com/office/drawing/2014/main" id="{1EFBEC9F-BC9C-191C-A98A-1E1D23D84C9A}"/>
                  </a:ext>
                </a:extLst>
              </p:cNvPr>
              <p:cNvSpPr/>
              <p:nvPr/>
            </p:nvSpPr>
            <p:spPr bwMode="auto">
              <a:xfrm>
                <a:off x="3999" y="1731"/>
                <a:ext cx="100" cy="103"/>
              </a:xfrm>
              <a:custGeom>
                <a:avLst/>
                <a:gdLst>
                  <a:gd name="T0" fmla="*/ 26 w 35"/>
                  <a:gd name="T1" fmla="*/ 15 h 36"/>
                  <a:gd name="T2" fmla="*/ 34 w 35"/>
                  <a:gd name="T3" fmla="*/ 0 h 36"/>
                  <a:gd name="T4" fmla="*/ 35 w 35"/>
                  <a:gd name="T5" fmla="*/ 7 h 36"/>
                  <a:gd name="T6" fmla="*/ 6 w 35"/>
                  <a:gd name="T7" fmla="*/ 36 h 36"/>
                  <a:gd name="T8" fmla="*/ 4 w 35"/>
                  <a:gd name="T9" fmla="*/ 36 h 36"/>
                  <a:gd name="T10" fmla="*/ 4 w 35"/>
                  <a:gd name="T11" fmla="*/ 33 h 36"/>
                  <a:gd name="T12" fmla="*/ 26 w 35"/>
                  <a:gd name="T13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36">
                    <a:moveTo>
                      <a:pt x="26" y="15"/>
                    </a:moveTo>
                    <a:cubicBezTo>
                      <a:pt x="29" y="10"/>
                      <a:pt x="31" y="5"/>
                      <a:pt x="34" y="0"/>
                    </a:cubicBezTo>
                    <a:cubicBezTo>
                      <a:pt x="34" y="3"/>
                      <a:pt x="35" y="5"/>
                      <a:pt x="35" y="7"/>
                    </a:cubicBezTo>
                    <a:cubicBezTo>
                      <a:pt x="29" y="21"/>
                      <a:pt x="20" y="30"/>
                      <a:pt x="6" y="36"/>
                    </a:cubicBezTo>
                    <a:cubicBezTo>
                      <a:pt x="5" y="36"/>
                      <a:pt x="4" y="36"/>
                      <a:pt x="4" y="36"/>
                    </a:cubicBezTo>
                    <a:cubicBezTo>
                      <a:pt x="0" y="35"/>
                      <a:pt x="2" y="34"/>
                      <a:pt x="4" y="33"/>
                    </a:cubicBezTo>
                    <a:cubicBezTo>
                      <a:pt x="12" y="28"/>
                      <a:pt x="22" y="24"/>
                      <a:pt x="26" y="15"/>
                    </a:cubicBezTo>
                    <a:close/>
                  </a:path>
                </a:pathLst>
              </a:custGeom>
              <a:solidFill>
                <a:srgbClr val="524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0" name="Freeform 91">
                <a:extLst>
                  <a:ext uri="{FF2B5EF4-FFF2-40B4-BE49-F238E27FC236}">
                    <a16:creationId xmlns:a16="http://schemas.microsoft.com/office/drawing/2014/main" id="{D5DBB985-153E-017E-30CB-1FAC759829D7}"/>
                  </a:ext>
                </a:extLst>
              </p:cNvPr>
              <p:cNvSpPr/>
              <p:nvPr/>
            </p:nvSpPr>
            <p:spPr bwMode="auto">
              <a:xfrm>
                <a:off x="2892" y="2784"/>
                <a:ext cx="63" cy="49"/>
              </a:xfrm>
              <a:custGeom>
                <a:avLst/>
                <a:gdLst>
                  <a:gd name="T0" fmla="*/ 22 w 22"/>
                  <a:gd name="T1" fmla="*/ 4 h 17"/>
                  <a:gd name="T2" fmla="*/ 4 w 22"/>
                  <a:gd name="T3" fmla="*/ 14 h 17"/>
                  <a:gd name="T4" fmla="*/ 2 w 22"/>
                  <a:gd name="T5" fmla="*/ 7 h 17"/>
                  <a:gd name="T6" fmla="*/ 11 w 22"/>
                  <a:gd name="T7" fmla="*/ 2 h 17"/>
                  <a:gd name="T8" fmla="*/ 22 w 22"/>
                  <a:gd name="T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17">
                    <a:moveTo>
                      <a:pt x="22" y="4"/>
                    </a:moveTo>
                    <a:cubicBezTo>
                      <a:pt x="20" y="10"/>
                      <a:pt x="8" y="17"/>
                      <a:pt x="4" y="14"/>
                    </a:cubicBezTo>
                    <a:cubicBezTo>
                      <a:pt x="1" y="12"/>
                      <a:pt x="0" y="10"/>
                      <a:pt x="2" y="7"/>
                    </a:cubicBezTo>
                    <a:cubicBezTo>
                      <a:pt x="4" y="3"/>
                      <a:pt x="7" y="0"/>
                      <a:pt x="11" y="2"/>
                    </a:cubicBezTo>
                    <a:cubicBezTo>
                      <a:pt x="15" y="4"/>
                      <a:pt x="18" y="5"/>
                      <a:pt x="22" y="4"/>
                    </a:cubicBezTo>
                    <a:close/>
                  </a:path>
                </a:pathLst>
              </a:custGeom>
              <a:solidFill>
                <a:srgbClr val="4D4B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1" name="Freeform 92">
                <a:extLst>
                  <a:ext uri="{FF2B5EF4-FFF2-40B4-BE49-F238E27FC236}">
                    <a16:creationId xmlns:a16="http://schemas.microsoft.com/office/drawing/2014/main" id="{954461BE-0BCD-5438-A668-9E77271B27F2}"/>
                  </a:ext>
                </a:extLst>
              </p:cNvPr>
              <p:cNvSpPr/>
              <p:nvPr/>
            </p:nvSpPr>
            <p:spPr bwMode="auto">
              <a:xfrm>
                <a:off x="4071" y="1587"/>
                <a:ext cx="63" cy="126"/>
              </a:xfrm>
              <a:custGeom>
                <a:avLst/>
                <a:gdLst>
                  <a:gd name="T0" fmla="*/ 4 w 22"/>
                  <a:gd name="T1" fmla="*/ 36 h 44"/>
                  <a:gd name="T2" fmla="*/ 14 w 22"/>
                  <a:gd name="T3" fmla="*/ 8 h 44"/>
                  <a:gd name="T4" fmla="*/ 15 w 22"/>
                  <a:gd name="T5" fmla="*/ 0 h 44"/>
                  <a:gd name="T6" fmla="*/ 18 w 22"/>
                  <a:gd name="T7" fmla="*/ 10 h 44"/>
                  <a:gd name="T8" fmla="*/ 4 w 22"/>
                  <a:gd name="T9" fmla="*/ 44 h 44"/>
                  <a:gd name="T10" fmla="*/ 4 w 22"/>
                  <a:gd name="T11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44">
                    <a:moveTo>
                      <a:pt x="4" y="36"/>
                    </a:moveTo>
                    <a:cubicBezTo>
                      <a:pt x="13" y="29"/>
                      <a:pt x="16" y="19"/>
                      <a:pt x="14" y="8"/>
                    </a:cubicBezTo>
                    <a:cubicBezTo>
                      <a:pt x="14" y="6"/>
                      <a:pt x="10" y="2"/>
                      <a:pt x="15" y="0"/>
                    </a:cubicBezTo>
                    <a:cubicBezTo>
                      <a:pt x="16" y="3"/>
                      <a:pt x="17" y="7"/>
                      <a:pt x="18" y="10"/>
                    </a:cubicBezTo>
                    <a:cubicBezTo>
                      <a:pt x="22" y="25"/>
                      <a:pt x="14" y="35"/>
                      <a:pt x="4" y="44"/>
                    </a:cubicBezTo>
                    <a:cubicBezTo>
                      <a:pt x="0" y="41"/>
                      <a:pt x="5" y="39"/>
                      <a:pt x="4" y="36"/>
                    </a:cubicBezTo>
                    <a:close/>
                  </a:path>
                </a:pathLst>
              </a:custGeom>
              <a:solidFill>
                <a:srgbClr val="4A3D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2" name="Freeform 93">
                <a:extLst>
                  <a:ext uri="{FF2B5EF4-FFF2-40B4-BE49-F238E27FC236}">
                    <a16:creationId xmlns:a16="http://schemas.microsoft.com/office/drawing/2014/main" id="{E380BCAC-EB56-8C88-B1CD-374F5791B506}"/>
                  </a:ext>
                </a:extLst>
              </p:cNvPr>
              <p:cNvSpPr/>
              <p:nvPr/>
            </p:nvSpPr>
            <p:spPr bwMode="auto">
              <a:xfrm>
                <a:off x="2503" y="4229"/>
                <a:ext cx="66" cy="90"/>
              </a:xfrm>
              <a:custGeom>
                <a:avLst/>
                <a:gdLst>
                  <a:gd name="T0" fmla="*/ 23 w 23"/>
                  <a:gd name="T1" fmla="*/ 3 h 31"/>
                  <a:gd name="T2" fmla="*/ 0 w 23"/>
                  <a:gd name="T3" fmla="*/ 31 h 31"/>
                  <a:gd name="T4" fmla="*/ 21 w 23"/>
                  <a:gd name="T5" fmla="*/ 0 h 31"/>
                  <a:gd name="T6" fmla="*/ 23 w 23"/>
                  <a:gd name="T7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23" y="3"/>
                    </a:moveTo>
                    <a:cubicBezTo>
                      <a:pt x="16" y="12"/>
                      <a:pt x="8" y="21"/>
                      <a:pt x="0" y="31"/>
                    </a:cubicBezTo>
                    <a:cubicBezTo>
                      <a:pt x="5" y="19"/>
                      <a:pt x="11" y="8"/>
                      <a:pt x="21" y="0"/>
                    </a:cubicBezTo>
                    <a:cubicBezTo>
                      <a:pt x="22" y="1"/>
                      <a:pt x="23" y="1"/>
                      <a:pt x="23" y="3"/>
                    </a:cubicBezTo>
                    <a:close/>
                  </a:path>
                </a:pathLst>
              </a:custGeom>
              <a:solidFill>
                <a:srgbClr val="D5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3" name="Freeform 94">
                <a:extLst>
                  <a:ext uri="{FF2B5EF4-FFF2-40B4-BE49-F238E27FC236}">
                    <a16:creationId xmlns:a16="http://schemas.microsoft.com/office/drawing/2014/main" id="{F511E31E-50C3-EE93-42B0-137C41D50AA9}"/>
                  </a:ext>
                </a:extLst>
              </p:cNvPr>
              <p:cNvSpPr/>
              <p:nvPr/>
            </p:nvSpPr>
            <p:spPr bwMode="auto">
              <a:xfrm>
                <a:off x="3030" y="2842"/>
                <a:ext cx="29" cy="187"/>
              </a:xfrm>
              <a:custGeom>
                <a:avLst/>
                <a:gdLst>
                  <a:gd name="T0" fmla="*/ 5 w 10"/>
                  <a:gd name="T1" fmla="*/ 28 h 65"/>
                  <a:gd name="T2" fmla="*/ 3 w 10"/>
                  <a:gd name="T3" fmla="*/ 65 h 65"/>
                  <a:gd name="T4" fmla="*/ 3 w 10"/>
                  <a:gd name="T5" fmla="*/ 0 h 65"/>
                  <a:gd name="T6" fmla="*/ 5 w 10"/>
                  <a:gd name="T7" fmla="*/ 10 h 65"/>
                  <a:gd name="T8" fmla="*/ 5 w 10"/>
                  <a:gd name="T9" fmla="*/ 2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5">
                    <a:moveTo>
                      <a:pt x="5" y="28"/>
                    </a:moveTo>
                    <a:cubicBezTo>
                      <a:pt x="4" y="40"/>
                      <a:pt x="7" y="53"/>
                      <a:pt x="3" y="65"/>
                    </a:cubicBezTo>
                    <a:cubicBezTo>
                      <a:pt x="3" y="43"/>
                      <a:pt x="0" y="21"/>
                      <a:pt x="3" y="0"/>
                    </a:cubicBezTo>
                    <a:cubicBezTo>
                      <a:pt x="4" y="3"/>
                      <a:pt x="5" y="7"/>
                      <a:pt x="5" y="10"/>
                    </a:cubicBezTo>
                    <a:cubicBezTo>
                      <a:pt x="10" y="16"/>
                      <a:pt x="10" y="22"/>
                      <a:pt x="5" y="28"/>
                    </a:cubicBezTo>
                    <a:close/>
                  </a:path>
                </a:pathLst>
              </a:custGeom>
              <a:solidFill>
                <a:srgbClr val="2A1D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4" name="Freeform 95">
                <a:extLst>
                  <a:ext uri="{FF2B5EF4-FFF2-40B4-BE49-F238E27FC236}">
                    <a16:creationId xmlns:a16="http://schemas.microsoft.com/office/drawing/2014/main" id="{FD9E27CD-EDE9-4681-0554-C550AFBD70B3}"/>
                  </a:ext>
                </a:extLst>
              </p:cNvPr>
              <p:cNvSpPr/>
              <p:nvPr/>
            </p:nvSpPr>
            <p:spPr bwMode="auto">
              <a:xfrm>
                <a:off x="4552" y="2661"/>
                <a:ext cx="43" cy="43"/>
              </a:xfrm>
              <a:custGeom>
                <a:avLst/>
                <a:gdLst>
                  <a:gd name="T0" fmla="*/ 15 w 15"/>
                  <a:gd name="T1" fmla="*/ 8 h 15"/>
                  <a:gd name="T2" fmla="*/ 7 w 15"/>
                  <a:gd name="T3" fmla="*/ 15 h 15"/>
                  <a:gd name="T4" fmla="*/ 0 w 15"/>
                  <a:gd name="T5" fmla="*/ 8 h 15"/>
                  <a:gd name="T6" fmla="*/ 7 w 15"/>
                  <a:gd name="T7" fmla="*/ 1 h 15"/>
                  <a:gd name="T8" fmla="*/ 15 w 15"/>
                  <a:gd name="T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3" y="12"/>
                      <a:pt x="11" y="15"/>
                      <a:pt x="7" y="15"/>
                    </a:cubicBezTo>
                    <a:cubicBezTo>
                      <a:pt x="3" y="14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2" y="0"/>
                      <a:pt x="13" y="4"/>
                      <a:pt x="15" y="8"/>
                    </a:cubicBezTo>
                    <a:close/>
                  </a:path>
                </a:pathLst>
              </a:custGeom>
              <a:solidFill>
                <a:srgbClr val="D499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5" name="Freeform 96">
                <a:extLst>
                  <a:ext uri="{FF2B5EF4-FFF2-40B4-BE49-F238E27FC236}">
                    <a16:creationId xmlns:a16="http://schemas.microsoft.com/office/drawing/2014/main" id="{7AE66DBD-9AF2-9309-C7AA-DCA43F707B6E}"/>
                  </a:ext>
                </a:extLst>
              </p:cNvPr>
              <p:cNvSpPr/>
              <p:nvPr/>
            </p:nvSpPr>
            <p:spPr bwMode="auto">
              <a:xfrm>
                <a:off x="2895" y="2698"/>
                <a:ext cx="43" cy="40"/>
              </a:xfrm>
              <a:custGeom>
                <a:avLst/>
                <a:gdLst>
                  <a:gd name="T0" fmla="*/ 8 w 15"/>
                  <a:gd name="T1" fmla="*/ 14 h 14"/>
                  <a:gd name="T2" fmla="*/ 0 w 15"/>
                  <a:gd name="T3" fmla="*/ 7 h 14"/>
                  <a:gd name="T4" fmla="*/ 5 w 15"/>
                  <a:gd name="T5" fmla="*/ 0 h 14"/>
                  <a:gd name="T6" fmla="*/ 15 w 15"/>
                  <a:gd name="T7" fmla="*/ 7 h 14"/>
                  <a:gd name="T8" fmla="*/ 8 w 15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8" y="14"/>
                    </a:moveTo>
                    <a:cubicBezTo>
                      <a:pt x="4" y="13"/>
                      <a:pt x="0" y="12"/>
                      <a:pt x="0" y="7"/>
                    </a:cubicBezTo>
                    <a:cubicBezTo>
                      <a:pt x="0" y="4"/>
                      <a:pt x="1" y="1"/>
                      <a:pt x="5" y="0"/>
                    </a:cubicBezTo>
                    <a:cubicBezTo>
                      <a:pt x="9" y="0"/>
                      <a:pt x="14" y="3"/>
                      <a:pt x="15" y="7"/>
                    </a:cubicBezTo>
                    <a:cubicBezTo>
                      <a:pt x="15" y="11"/>
                      <a:pt x="11" y="13"/>
                      <a:pt x="8" y="14"/>
                    </a:cubicBezTo>
                    <a:close/>
                  </a:path>
                </a:pathLst>
              </a:custGeom>
              <a:solidFill>
                <a:srgbClr val="CA9B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6" name="Freeform 97">
                <a:extLst>
                  <a:ext uri="{FF2B5EF4-FFF2-40B4-BE49-F238E27FC236}">
                    <a16:creationId xmlns:a16="http://schemas.microsoft.com/office/drawing/2014/main" id="{10424346-DCAD-F429-1C08-111FC1984BC5}"/>
                  </a:ext>
                </a:extLst>
              </p:cNvPr>
              <p:cNvSpPr/>
              <p:nvPr/>
            </p:nvSpPr>
            <p:spPr bwMode="auto">
              <a:xfrm>
                <a:off x="3287" y="1495"/>
                <a:ext cx="40" cy="77"/>
              </a:xfrm>
              <a:custGeom>
                <a:avLst/>
                <a:gdLst>
                  <a:gd name="T0" fmla="*/ 8 w 14"/>
                  <a:gd name="T1" fmla="*/ 5 h 27"/>
                  <a:gd name="T2" fmla="*/ 12 w 14"/>
                  <a:gd name="T3" fmla="*/ 21 h 27"/>
                  <a:gd name="T4" fmla="*/ 7 w 14"/>
                  <a:gd name="T5" fmla="*/ 27 h 27"/>
                  <a:gd name="T6" fmla="*/ 5 w 14"/>
                  <a:gd name="T7" fmla="*/ 0 h 27"/>
                  <a:gd name="T8" fmla="*/ 8 w 14"/>
                  <a:gd name="T9" fmla="*/ 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7">
                    <a:moveTo>
                      <a:pt x="8" y="5"/>
                    </a:moveTo>
                    <a:cubicBezTo>
                      <a:pt x="7" y="11"/>
                      <a:pt x="9" y="16"/>
                      <a:pt x="12" y="21"/>
                    </a:cubicBezTo>
                    <a:cubicBezTo>
                      <a:pt x="14" y="27"/>
                      <a:pt x="8" y="24"/>
                      <a:pt x="7" y="27"/>
                    </a:cubicBezTo>
                    <a:cubicBezTo>
                      <a:pt x="1" y="18"/>
                      <a:pt x="0" y="9"/>
                      <a:pt x="5" y="0"/>
                    </a:cubicBezTo>
                    <a:cubicBezTo>
                      <a:pt x="6" y="2"/>
                      <a:pt x="7" y="3"/>
                      <a:pt x="8" y="5"/>
                    </a:cubicBezTo>
                    <a:close/>
                  </a:path>
                </a:pathLst>
              </a:custGeom>
              <a:solidFill>
                <a:srgbClr val="EFE5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7" name="Freeform 98">
                <a:extLst>
                  <a:ext uri="{FF2B5EF4-FFF2-40B4-BE49-F238E27FC236}">
                    <a16:creationId xmlns:a16="http://schemas.microsoft.com/office/drawing/2014/main" id="{D0566F7F-3E4F-3520-53EB-63115DFCAD43}"/>
                  </a:ext>
                </a:extLst>
              </p:cNvPr>
              <p:cNvSpPr/>
              <p:nvPr/>
            </p:nvSpPr>
            <p:spPr bwMode="auto">
              <a:xfrm>
                <a:off x="4465" y="2727"/>
                <a:ext cx="78" cy="77"/>
              </a:xfrm>
              <a:custGeom>
                <a:avLst/>
                <a:gdLst>
                  <a:gd name="T0" fmla="*/ 27 w 27"/>
                  <a:gd name="T1" fmla="*/ 12 h 27"/>
                  <a:gd name="T2" fmla="*/ 3 w 27"/>
                  <a:gd name="T3" fmla="*/ 27 h 27"/>
                  <a:gd name="T4" fmla="*/ 9 w 27"/>
                  <a:gd name="T5" fmla="*/ 17 h 27"/>
                  <a:gd name="T6" fmla="*/ 24 w 27"/>
                  <a:gd name="T7" fmla="*/ 0 h 27"/>
                  <a:gd name="T8" fmla="*/ 27 w 27"/>
                  <a:gd name="T9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7" y="12"/>
                    </a:moveTo>
                    <a:cubicBezTo>
                      <a:pt x="18" y="16"/>
                      <a:pt x="10" y="20"/>
                      <a:pt x="3" y="27"/>
                    </a:cubicBezTo>
                    <a:cubicBezTo>
                      <a:pt x="0" y="21"/>
                      <a:pt x="6" y="18"/>
                      <a:pt x="9" y="17"/>
                    </a:cubicBezTo>
                    <a:cubicBezTo>
                      <a:pt x="17" y="14"/>
                      <a:pt x="21" y="8"/>
                      <a:pt x="24" y="0"/>
                    </a:cubicBezTo>
                    <a:cubicBezTo>
                      <a:pt x="25" y="4"/>
                      <a:pt x="26" y="8"/>
                      <a:pt x="27" y="12"/>
                    </a:cubicBezTo>
                    <a:close/>
                  </a:path>
                </a:pathLst>
              </a:custGeom>
              <a:solidFill>
                <a:srgbClr val="574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8" name="Freeform 99">
                <a:extLst>
                  <a:ext uri="{FF2B5EF4-FFF2-40B4-BE49-F238E27FC236}">
                    <a16:creationId xmlns:a16="http://schemas.microsoft.com/office/drawing/2014/main" id="{2BA98BBC-717A-A60C-DF4B-C43C25BC7889}"/>
                  </a:ext>
                </a:extLst>
              </p:cNvPr>
              <p:cNvSpPr/>
              <p:nvPr/>
            </p:nvSpPr>
            <p:spPr bwMode="auto">
              <a:xfrm>
                <a:off x="3416" y="1656"/>
                <a:ext cx="52" cy="98"/>
              </a:xfrm>
              <a:custGeom>
                <a:avLst/>
                <a:gdLst>
                  <a:gd name="T0" fmla="*/ 12 w 18"/>
                  <a:gd name="T1" fmla="*/ 22 h 34"/>
                  <a:gd name="T2" fmla="*/ 14 w 18"/>
                  <a:gd name="T3" fmla="*/ 30 h 34"/>
                  <a:gd name="T4" fmla="*/ 12 w 18"/>
                  <a:gd name="T5" fmla="*/ 34 h 34"/>
                  <a:gd name="T6" fmla="*/ 2 w 18"/>
                  <a:gd name="T7" fmla="*/ 0 h 34"/>
                  <a:gd name="T8" fmla="*/ 12 w 18"/>
                  <a:gd name="T9" fmla="*/ 20 h 34"/>
                  <a:gd name="T10" fmla="*/ 12 w 18"/>
                  <a:gd name="T11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4">
                    <a:moveTo>
                      <a:pt x="12" y="22"/>
                    </a:moveTo>
                    <a:cubicBezTo>
                      <a:pt x="8" y="26"/>
                      <a:pt x="12" y="28"/>
                      <a:pt x="14" y="30"/>
                    </a:cubicBezTo>
                    <a:cubicBezTo>
                      <a:pt x="18" y="34"/>
                      <a:pt x="13" y="33"/>
                      <a:pt x="12" y="34"/>
                    </a:cubicBezTo>
                    <a:cubicBezTo>
                      <a:pt x="1" y="25"/>
                      <a:pt x="0" y="13"/>
                      <a:pt x="2" y="0"/>
                    </a:cubicBezTo>
                    <a:cubicBezTo>
                      <a:pt x="6" y="7"/>
                      <a:pt x="0" y="18"/>
                      <a:pt x="12" y="20"/>
                    </a:cubicBezTo>
                    <a:cubicBezTo>
                      <a:pt x="12" y="21"/>
                      <a:pt x="12" y="21"/>
                      <a:pt x="12" y="22"/>
                    </a:cubicBezTo>
                    <a:close/>
                  </a:path>
                </a:pathLst>
              </a:custGeom>
              <a:solidFill>
                <a:srgbClr val="5042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9" name="Freeform 100">
                <a:extLst>
                  <a:ext uri="{FF2B5EF4-FFF2-40B4-BE49-F238E27FC236}">
                    <a16:creationId xmlns:a16="http://schemas.microsoft.com/office/drawing/2014/main" id="{A83B5403-AE4F-267C-D171-0296E66087DA}"/>
                  </a:ext>
                </a:extLst>
              </p:cNvPr>
              <p:cNvSpPr/>
              <p:nvPr/>
            </p:nvSpPr>
            <p:spPr bwMode="auto">
              <a:xfrm>
                <a:off x="4422" y="3590"/>
                <a:ext cx="61" cy="90"/>
              </a:xfrm>
              <a:custGeom>
                <a:avLst/>
                <a:gdLst>
                  <a:gd name="T0" fmla="*/ 18 w 21"/>
                  <a:gd name="T1" fmla="*/ 0 h 31"/>
                  <a:gd name="T2" fmla="*/ 21 w 21"/>
                  <a:gd name="T3" fmla="*/ 6 h 31"/>
                  <a:gd name="T4" fmla="*/ 0 w 21"/>
                  <a:gd name="T5" fmla="*/ 31 h 31"/>
                  <a:gd name="T6" fmla="*/ 0 w 21"/>
                  <a:gd name="T7" fmla="*/ 28 h 31"/>
                  <a:gd name="T8" fmla="*/ 9 w 21"/>
                  <a:gd name="T9" fmla="*/ 14 h 31"/>
                  <a:gd name="T10" fmla="*/ 18 w 21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1">
                    <a:moveTo>
                      <a:pt x="18" y="0"/>
                    </a:moveTo>
                    <a:cubicBezTo>
                      <a:pt x="19" y="2"/>
                      <a:pt x="20" y="4"/>
                      <a:pt x="21" y="6"/>
                    </a:cubicBezTo>
                    <a:cubicBezTo>
                      <a:pt x="18" y="18"/>
                      <a:pt x="11" y="26"/>
                      <a:pt x="0" y="31"/>
                    </a:cubicBezTo>
                    <a:cubicBezTo>
                      <a:pt x="0" y="30"/>
                      <a:pt x="0" y="29"/>
                      <a:pt x="0" y="28"/>
                    </a:cubicBezTo>
                    <a:cubicBezTo>
                      <a:pt x="0" y="22"/>
                      <a:pt x="6" y="19"/>
                      <a:pt x="9" y="14"/>
                    </a:cubicBezTo>
                    <a:cubicBezTo>
                      <a:pt x="14" y="11"/>
                      <a:pt x="11" y="2"/>
                      <a:pt x="18" y="0"/>
                    </a:cubicBezTo>
                    <a:close/>
                  </a:path>
                </a:pathLst>
              </a:custGeom>
              <a:solidFill>
                <a:srgbClr val="5F54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0" name="Freeform 101">
                <a:extLst>
                  <a:ext uri="{FF2B5EF4-FFF2-40B4-BE49-F238E27FC236}">
                    <a16:creationId xmlns:a16="http://schemas.microsoft.com/office/drawing/2014/main" id="{C950A8A2-530E-4027-11EB-C684FD1BF770}"/>
                  </a:ext>
                </a:extLst>
              </p:cNvPr>
              <p:cNvSpPr/>
              <p:nvPr/>
            </p:nvSpPr>
            <p:spPr bwMode="auto">
              <a:xfrm>
                <a:off x="2941" y="2753"/>
                <a:ext cx="69" cy="60"/>
              </a:xfrm>
              <a:custGeom>
                <a:avLst/>
                <a:gdLst>
                  <a:gd name="T0" fmla="*/ 5 w 24"/>
                  <a:gd name="T1" fmla="*/ 0 h 21"/>
                  <a:gd name="T2" fmla="*/ 24 w 24"/>
                  <a:gd name="T3" fmla="*/ 20 h 21"/>
                  <a:gd name="T4" fmla="*/ 5 w 24"/>
                  <a:gd name="T5" fmla="*/ 15 h 21"/>
                  <a:gd name="T6" fmla="*/ 5 w 24"/>
                  <a:gd name="T7" fmla="*/ 15 h 21"/>
                  <a:gd name="T8" fmla="*/ 5 w 24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5" y="0"/>
                    </a:moveTo>
                    <a:cubicBezTo>
                      <a:pt x="5" y="13"/>
                      <a:pt x="19" y="12"/>
                      <a:pt x="24" y="20"/>
                    </a:cubicBezTo>
                    <a:cubicBezTo>
                      <a:pt x="17" y="21"/>
                      <a:pt x="12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0" y="10"/>
                      <a:pt x="6" y="5"/>
                      <a:pt x="5" y="0"/>
                    </a:cubicBezTo>
                    <a:close/>
                  </a:path>
                </a:pathLst>
              </a:custGeom>
              <a:solidFill>
                <a:srgbClr val="5B4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1" name="Freeform 102">
                <a:extLst>
                  <a:ext uri="{FF2B5EF4-FFF2-40B4-BE49-F238E27FC236}">
                    <a16:creationId xmlns:a16="http://schemas.microsoft.com/office/drawing/2014/main" id="{0FA51F5F-2F9A-4D74-8458-55747A5B55BD}"/>
                  </a:ext>
                </a:extLst>
              </p:cNvPr>
              <p:cNvSpPr/>
              <p:nvPr/>
            </p:nvSpPr>
            <p:spPr bwMode="auto">
              <a:xfrm>
                <a:off x="2947" y="2568"/>
                <a:ext cx="46" cy="52"/>
              </a:xfrm>
              <a:custGeom>
                <a:avLst/>
                <a:gdLst>
                  <a:gd name="T0" fmla="*/ 16 w 16"/>
                  <a:gd name="T1" fmla="*/ 12 h 18"/>
                  <a:gd name="T2" fmla="*/ 11 w 16"/>
                  <a:gd name="T3" fmla="*/ 16 h 18"/>
                  <a:gd name="T4" fmla="*/ 1 w 16"/>
                  <a:gd name="T5" fmla="*/ 5 h 18"/>
                  <a:gd name="T6" fmla="*/ 6 w 16"/>
                  <a:gd name="T7" fmla="*/ 1 h 18"/>
                  <a:gd name="T8" fmla="*/ 16 w 16"/>
                  <a:gd name="T9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6" y="12"/>
                    </a:moveTo>
                    <a:cubicBezTo>
                      <a:pt x="14" y="14"/>
                      <a:pt x="13" y="18"/>
                      <a:pt x="11" y="16"/>
                    </a:cubicBezTo>
                    <a:cubicBezTo>
                      <a:pt x="7" y="13"/>
                      <a:pt x="2" y="10"/>
                      <a:pt x="1" y="5"/>
                    </a:cubicBezTo>
                    <a:cubicBezTo>
                      <a:pt x="0" y="2"/>
                      <a:pt x="3" y="0"/>
                      <a:pt x="6" y="1"/>
                    </a:cubicBezTo>
                    <a:cubicBezTo>
                      <a:pt x="12" y="2"/>
                      <a:pt x="11" y="10"/>
                      <a:pt x="16" y="12"/>
                    </a:cubicBezTo>
                    <a:close/>
                  </a:path>
                </a:pathLst>
              </a:custGeom>
              <a:solidFill>
                <a:srgbClr val="49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2" name="Freeform 103">
                <a:extLst>
                  <a:ext uri="{FF2B5EF4-FFF2-40B4-BE49-F238E27FC236}">
                    <a16:creationId xmlns:a16="http://schemas.microsoft.com/office/drawing/2014/main" id="{D379E7F6-FCC3-8384-B7A2-7E8A903E1F5A}"/>
                  </a:ext>
                </a:extLst>
              </p:cNvPr>
              <p:cNvSpPr/>
              <p:nvPr/>
            </p:nvSpPr>
            <p:spPr bwMode="auto">
              <a:xfrm>
                <a:off x="3287" y="1149"/>
                <a:ext cx="29" cy="84"/>
              </a:xfrm>
              <a:custGeom>
                <a:avLst/>
                <a:gdLst>
                  <a:gd name="T0" fmla="*/ 10 w 10"/>
                  <a:gd name="T1" fmla="*/ 0 h 29"/>
                  <a:gd name="T2" fmla="*/ 7 w 10"/>
                  <a:gd name="T3" fmla="*/ 29 h 29"/>
                  <a:gd name="T4" fmla="*/ 10 w 10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10"/>
                      <a:pt x="6" y="19"/>
                      <a:pt x="7" y="29"/>
                    </a:cubicBezTo>
                    <a:cubicBezTo>
                      <a:pt x="0" y="19"/>
                      <a:pt x="2" y="9"/>
                      <a:pt x="10" y="0"/>
                    </a:cubicBezTo>
                    <a:close/>
                  </a:path>
                </a:pathLst>
              </a:custGeom>
              <a:solidFill>
                <a:srgbClr val="EBD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3" name="Freeform 104">
                <a:extLst>
                  <a:ext uri="{FF2B5EF4-FFF2-40B4-BE49-F238E27FC236}">
                    <a16:creationId xmlns:a16="http://schemas.microsoft.com/office/drawing/2014/main" id="{76005C53-9E19-B6C5-CAD1-3C8B19CEEE32}"/>
                  </a:ext>
                </a:extLst>
              </p:cNvPr>
              <p:cNvSpPr/>
              <p:nvPr/>
            </p:nvSpPr>
            <p:spPr bwMode="auto">
              <a:xfrm>
                <a:off x="2598" y="4123"/>
                <a:ext cx="66" cy="72"/>
              </a:xfrm>
              <a:custGeom>
                <a:avLst/>
                <a:gdLst>
                  <a:gd name="T0" fmla="*/ 0 w 23"/>
                  <a:gd name="T1" fmla="*/ 24 h 25"/>
                  <a:gd name="T2" fmla="*/ 20 w 23"/>
                  <a:gd name="T3" fmla="*/ 0 h 25"/>
                  <a:gd name="T4" fmla="*/ 23 w 23"/>
                  <a:gd name="T5" fmla="*/ 2 h 25"/>
                  <a:gd name="T6" fmla="*/ 2 w 23"/>
                  <a:gd name="T7" fmla="*/ 25 h 25"/>
                  <a:gd name="T8" fmla="*/ 0 w 23"/>
                  <a:gd name="T9" fmla="*/ 25 h 25"/>
                  <a:gd name="T10" fmla="*/ 0 w 23"/>
                  <a:gd name="T1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5">
                    <a:moveTo>
                      <a:pt x="0" y="24"/>
                    </a:moveTo>
                    <a:cubicBezTo>
                      <a:pt x="7" y="16"/>
                      <a:pt x="13" y="8"/>
                      <a:pt x="20" y="0"/>
                    </a:cubicBezTo>
                    <a:cubicBezTo>
                      <a:pt x="21" y="1"/>
                      <a:pt x="22" y="2"/>
                      <a:pt x="23" y="2"/>
                    </a:cubicBezTo>
                    <a:cubicBezTo>
                      <a:pt x="17" y="11"/>
                      <a:pt x="10" y="18"/>
                      <a:pt x="2" y="25"/>
                    </a:cubicBezTo>
                    <a:cubicBezTo>
                      <a:pt x="0" y="25"/>
                      <a:pt x="0" y="25"/>
                      <a:pt x="0" y="25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4" name="Freeform 105">
                <a:extLst>
                  <a:ext uri="{FF2B5EF4-FFF2-40B4-BE49-F238E27FC236}">
                    <a16:creationId xmlns:a16="http://schemas.microsoft.com/office/drawing/2014/main" id="{ECCE789B-E850-3DA0-43E2-229138145672}"/>
                  </a:ext>
                </a:extLst>
              </p:cNvPr>
              <p:cNvSpPr/>
              <p:nvPr/>
            </p:nvSpPr>
            <p:spPr bwMode="auto">
              <a:xfrm>
                <a:off x="3497" y="2099"/>
                <a:ext cx="64" cy="63"/>
              </a:xfrm>
              <a:custGeom>
                <a:avLst/>
                <a:gdLst>
                  <a:gd name="T0" fmla="*/ 2 w 22"/>
                  <a:gd name="T1" fmla="*/ 15 h 22"/>
                  <a:gd name="T2" fmla="*/ 17 w 22"/>
                  <a:gd name="T3" fmla="*/ 4 h 22"/>
                  <a:gd name="T4" fmla="*/ 20 w 22"/>
                  <a:gd name="T5" fmla="*/ 7 h 22"/>
                  <a:gd name="T6" fmla="*/ 11 w 22"/>
                  <a:gd name="T7" fmla="*/ 19 h 22"/>
                  <a:gd name="T8" fmla="*/ 2 w 22"/>
                  <a:gd name="T9" fmla="*/ 20 h 22"/>
                  <a:gd name="T10" fmla="*/ 0 w 22"/>
                  <a:gd name="T11" fmla="*/ 17 h 22"/>
                  <a:gd name="T12" fmla="*/ 2 w 22"/>
                  <a:gd name="T13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2" y="15"/>
                    </a:moveTo>
                    <a:cubicBezTo>
                      <a:pt x="9" y="14"/>
                      <a:pt x="12" y="8"/>
                      <a:pt x="17" y="4"/>
                    </a:cubicBezTo>
                    <a:cubicBezTo>
                      <a:pt x="22" y="0"/>
                      <a:pt x="20" y="5"/>
                      <a:pt x="20" y="7"/>
                    </a:cubicBezTo>
                    <a:cubicBezTo>
                      <a:pt x="20" y="13"/>
                      <a:pt x="15" y="16"/>
                      <a:pt x="11" y="19"/>
                    </a:cubicBezTo>
                    <a:cubicBezTo>
                      <a:pt x="8" y="20"/>
                      <a:pt x="5" y="22"/>
                      <a:pt x="2" y="20"/>
                    </a:cubicBezTo>
                    <a:cubicBezTo>
                      <a:pt x="1" y="19"/>
                      <a:pt x="1" y="18"/>
                      <a:pt x="0" y="17"/>
                    </a:cubicBezTo>
                    <a:cubicBezTo>
                      <a:pt x="1" y="17"/>
                      <a:pt x="2" y="16"/>
                      <a:pt x="2" y="15"/>
                    </a:cubicBezTo>
                    <a:close/>
                  </a:path>
                </a:pathLst>
              </a:custGeom>
              <a:solidFill>
                <a:srgbClr val="806A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5" name="Freeform 106">
                <a:extLst>
                  <a:ext uri="{FF2B5EF4-FFF2-40B4-BE49-F238E27FC236}">
                    <a16:creationId xmlns:a16="http://schemas.microsoft.com/office/drawing/2014/main" id="{89EC7885-2371-7536-78C0-92D7D6182FA2}"/>
                  </a:ext>
                </a:extLst>
              </p:cNvPr>
              <p:cNvSpPr/>
              <p:nvPr/>
            </p:nvSpPr>
            <p:spPr bwMode="auto">
              <a:xfrm>
                <a:off x="2953" y="2632"/>
                <a:ext cx="31" cy="49"/>
              </a:xfrm>
              <a:custGeom>
                <a:avLst/>
                <a:gdLst>
                  <a:gd name="T0" fmla="*/ 9 w 11"/>
                  <a:gd name="T1" fmla="*/ 2 h 17"/>
                  <a:gd name="T2" fmla="*/ 6 w 11"/>
                  <a:gd name="T3" fmla="*/ 17 h 17"/>
                  <a:gd name="T4" fmla="*/ 0 w 11"/>
                  <a:gd name="T5" fmla="*/ 7 h 17"/>
                  <a:gd name="T6" fmla="*/ 9 w 11"/>
                  <a:gd name="T7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9" y="2"/>
                    </a:moveTo>
                    <a:cubicBezTo>
                      <a:pt x="3" y="6"/>
                      <a:pt x="11" y="13"/>
                      <a:pt x="6" y="17"/>
                    </a:cubicBezTo>
                    <a:cubicBezTo>
                      <a:pt x="5" y="14"/>
                      <a:pt x="1" y="12"/>
                      <a:pt x="0" y="7"/>
                    </a:cubicBezTo>
                    <a:cubicBezTo>
                      <a:pt x="0" y="2"/>
                      <a:pt x="3" y="0"/>
                      <a:pt x="9" y="2"/>
                    </a:cubicBezTo>
                    <a:close/>
                  </a:path>
                </a:pathLst>
              </a:custGeom>
              <a:solidFill>
                <a:srgbClr val="4937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6" name="Freeform 107">
                <a:extLst>
                  <a:ext uri="{FF2B5EF4-FFF2-40B4-BE49-F238E27FC236}">
                    <a16:creationId xmlns:a16="http://schemas.microsoft.com/office/drawing/2014/main" id="{E1C020C0-BF54-3CB4-3C67-B0BEBE01DF23}"/>
                  </a:ext>
                </a:extLst>
              </p:cNvPr>
              <p:cNvSpPr/>
              <p:nvPr/>
            </p:nvSpPr>
            <p:spPr bwMode="auto">
              <a:xfrm>
                <a:off x="4488" y="2842"/>
                <a:ext cx="38" cy="29"/>
              </a:xfrm>
              <a:custGeom>
                <a:avLst/>
                <a:gdLst>
                  <a:gd name="T0" fmla="*/ 0 w 13"/>
                  <a:gd name="T1" fmla="*/ 0 h 10"/>
                  <a:gd name="T2" fmla="*/ 13 w 13"/>
                  <a:gd name="T3" fmla="*/ 2 h 10"/>
                  <a:gd name="T4" fmla="*/ 0 w 13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4" y="2"/>
                      <a:pt x="9" y="3"/>
                      <a:pt x="13" y="2"/>
                    </a:cubicBezTo>
                    <a:cubicBezTo>
                      <a:pt x="8" y="10"/>
                      <a:pt x="5" y="9"/>
                      <a:pt x="0" y="0"/>
                    </a:cubicBezTo>
                    <a:close/>
                  </a:path>
                </a:pathLst>
              </a:custGeom>
              <a:solidFill>
                <a:srgbClr val="FA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7" name="Freeform 108">
                <a:extLst>
                  <a:ext uri="{FF2B5EF4-FFF2-40B4-BE49-F238E27FC236}">
                    <a16:creationId xmlns:a16="http://schemas.microsoft.com/office/drawing/2014/main" id="{A7F7DB8B-A7C4-18D3-CB51-2ABF9F9B8680}"/>
                  </a:ext>
                </a:extLst>
              </p:cNvPr>
              <p:cNvSpPr/>
              <p:nvPr/>
            </p:nvSpPr>
            <p:spPr bwMode="auto">
              <a:xfrm>
                <a:off x="2564" y="4192"/>
                <a:ext cx="40" cy="46"/>
              </a:xfrm>
              <a:custGeom>
                <a:avLst/>
                <a:gdLst>
                  <a:gd name="T0" fmla="*/ 2 w 14"/>
                  <a:gd name="T1" fmla="*/ 16 h 16"/>
                  <a:gd name="T2" fmla="*/ 0 w 14"/>
                  <a:gd name="T3" fmla="*/ 13 h 16"/>
                  <a:gd name="T4" fmla="*/ 12 w 14"/>
                  <a:gd name="T5" fmla="*/ 0 h 16"/>
                  <a:gd name="T6" fmla="*/ 14 w 14"/>
                  <a:gd name="T7" fmla="*/ 1 h 16"/>
                  <a:gd name="T8" fmla="*/ 2 w 1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2" y="16"/>
                    </a:moveTo>
                    <a:cubicBezTo>
                      <a:pt x="1" y="15"/>
                      <a:pt x="1" y="14"/>
                      <a:pt x="0" y="13"/>
                    </a:cubicBezTo>
                    <a:cubicBezTo>
                      <a:pt x="4" y="9"/>
                      <a:pt x="7" y="3"/>
                      <a:pt x="12" y="0"/>
                    </a:cubicBezTo>
                    <a:cubicBezTo>
                      <a:pt x="13" y="0"/>
                      <a:pt x="13" y="1"/>
                      <a:pt x="14" y="1"/>
                    </a:cubicBezTo>
                    <a:cubicBezTo>
                      <a:pt x="12" y="8"/>
                      <a:pt x="5" y="10"/>
                      <a:pt x="2" y="16"/>
                    </a:cubicBezTo>
                    <a:close/>
                  </a:path>
                </a:pathLst>
              </a:custGeom>
              <a:solidFill>
                <a:srgbClr val="A9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8" name="Freeform 109">
                <a:extLst>
                  <a:ext uri="{FF2B5EF4-FFF2-40B4-BE49-F238E27FC236}">
                    <a16:creationId xmlns:a16="http://schemas.microsoft.com/office/drawing/2014/main" id="{CDB569AF-2AF5-4E98-CB45-A88CFD30A752}"/>
                  </a:ext>
                </a:extLst>
              </p:cNvPr>
              <p:cNvSpPr/>
              <p:nvPr/>
            </p:nvSpPr>
            <p:spPr bwMode="auto">
              <a:xfrm>
                <a:off x="2941" y="2692"/>
                <a:ext cx="26" cy="38"/>
              </a:xfrm>
              <a:custGeom>
                <a:avLst/>
                <a:gdLst>
                  <a:gd name="T0" fmla="*/ 7 w 9"/>
                  <a:gd name="T1" fmla="*/ 0 h 13"/>
                  <a:gd name="T2" fmla="*/ 4 w 9"/>
                  <a:gd name="T3" fmla="*/ 13 h 13"/>
                  <a:gd name="T4" fmla="*/ 7 w 9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7" y="0"/>
                    </a:moveTo>
                    <a:cubicBezTo>
                      <a:pt x="8" y="4"/>
                      <a:pt x="9" y="9"/>
                      <a:pt x="4" y="13"/>
                    </a:cubicBezTo>
                    <a:cubicBezTo>
                      <a:pt x="1" y="8"/>
                      <a:pt x="0" y="3"/>
                      <a:pt x="7" y="0"/>
                    </a:cubicBezTo>
                    <a:close/>
                  </a:path>
                </a:pathLst>
              </a:custGeom>
              <a:solidFill>
                <a:srgbClr val="7055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9" name="Freeform 110">
                <a:extLst>
                  <a:ext uri="{FF2B5EF4-FFF2-40B4-BE49-F238E27FC236}">
                    <a16:creationId xmlns:a16="http://schemas.microsoft.com/office/drawing/2014/main" id="{0E0B176E-82C3-35D9-9D92-7BE70D043DD5}"/>
                  </a:ext>
                </a:extLst>
              </p:cNvPr>
              <p:cNvSpPr/>
              <p:nvPr/>
            </p:nvSpPr>
            <p:spPr bwMode="auto">
              <a:xfrm>
                <a:off x="3327" y="2612"/>
                <a:ext cx="801" cy="1200"/>
              </a:xfrm>
              <a:custGeom>
                <a:avLst/>
                <a:gdLst>
                  <a:gd name="T0" fmla="*/ 7 w 278"/>
                  <a:gd name="T1" fmla="*/ 372 h 417"/>
                  <a:gd name="T2" fmla="*/ 7 w 278"/>
                  <a:gd name="T3" fmla="*/ 345 h 417"/>
                  <a:gd name="T4" fmla="*/ 35 w 278"/>
                  <a:gd name="T5" fmla="*/ 313 h 417"/>
                  <a:gd name="T6" fmla="*/ 24 w 278"/>
                  <a:gd name="T7" fmla="*/ 296 h 417"/>
                  <a:gd name="T8" fmla="*/ 28 w 278"/>
                  <a:gd name="T9" fmla="*/ 253 h 417"/>
                  <a:gd name="T10" fmla="*/ 40 w 278"/>
                  <a:gd name="T11" fmla="*/ 232 h 417"/>
                  <a:gd name="T12" fmla="*/ 38 w 278"/>
                  <a:gd name="T13" fmla="*/ 227 h 417"/>
                  <a:gd name="T14" fmla="*/ 38 w 278"/>
                  <a:gd name="T15" fmla="*/ 233 h 417"/>
                  <a:gd name="T16" fmla="*/ 16 w 278"/>
                  <a:gd name="T17" fmla="*/ 222 h 417"/>
                  <a:gd name="T18" fmla="*/ 12 w 278"/>
                  <a:gd name="T19" fmla="*/ 185 h 417"/>
                  <a:gd name="T20" fmla="*/ 1 w 278"/>
                  <a:gd name="T21" fmla="*/ 165 h 417"/>
                  <a:gd name="T22" fmla="*/ 37 w 278"/>
                  <a:gd name="T23" fmla="*/ 158 h 417"/>
                  <a:gd name="T24" fmla="*/ 73 w 278"/>
                  <a:gd name="T25" fmla="*/ 166 h 417"/>
                  <a:gd name="T26" fmla="*/ 84 w 278"/>
                  <a:gd name="T27" fmla="*/ 182 h 417"/>
                  <a:gd name="T28" fmla="*/ 92 w 278"/>
                  <a:gd name="T29" fmla="*/ 165 h 417"/>
                  <a:gd name="T30" fmla="*/ 127 w 278"/>
                  <a:gd name="T31" fmla="*/ 170 h 417"/>
                  <a:gd name="T32" fmla="*/ 149 w 278"/>
                  <a:gd name="T33" fmla="*/ 184 h 417"/>
                  <a:gd name="T34" fmla="*/ 134 w 278"/>
                  <a:gd name="T35" fmla="*/ 158 h 417"/>
                  <a:gd name="T36" fmla="*/ 147 w 278"/>
                  <a:gd name="T37" fmla="*/ 119 h 417"/>
                  <a:gd name="T38" fmla="*/ 158 w 278"/>
                  <a:gd name="T39" fmla="*/ 77 h 417"/>
                  <a:gd name="T40" fmla="*/ 162 w 278"/>
                  <a:gd name="T41" fmla="*/ 63 h 417"/>
                  <a:gd name="T42" fmla="*/ 206 w 278"/>
                  <a:gd name="T43" fmla="*/ 36 h 417"/>
                  <a:gd name="T44" fmla="*/ 225 w 278"/>
                  <a:gd name="T45" fmla="*/ 44 h 417"/>
                  <a:gd name="T46" fmla="*/ 241 w 278"/>
                  <a:gd name="T47" fmla="*/ 61 h 417"/>
                  <a:gd name="T48" fmla="*/ 230 w 278"/>
                  <a:gd name="T49" fmla="*/ 43 h 417"/>
                  <a:gd name="T50" fmla="*/ 269 w 278"/>
                  <a:gd name="T51" fmla="*/ 2 h 417"/>
                  <a:gd name="T52" fmla="*/ 255 w 278"/>
                  <a:gd name="T53" fmla="*/ 23 h 417"/>
                  <a:gd name="T54" fmla="*/ 259 w 278"/>
                  <a:gd name="T55" fmla="*/ 51 h 417"/>
                  <a:gd name="T56" fmla="*/ 245 w 278"/>
                  <a:gd name="T57" fmla="*/ 82 h 417"/>
                  <a:gd name="T58" fmla="*/ 233 w 278"/>
                  <a:gd name="T59" fmla="*/ 102 h 417"/>
                  <a:gd name="T60" fmla="*/ 232 w 278"/>
                  <a:gd name="T61" fmla="*/ 112 h 417"/>
                  <a:gd name="T62" fmla="*/ 230 w 278"/>
                  <a:gd name="T63" fmla="*/ 120 h 417"/>
                  <a:gd name="T64" fmla="*/ 217 w 278"/>
                  <a:gd name="T65" fmla="*/ 155 h 417"/>
                  <a:gd name="T66" fmla="*/ 222 w 278"/>
                  <a:gd name="T67" fmla="*/ 133 h 417"/>
                  <a:gd name="T68" fmla="*/ 208 w 278"/>
                  <a:gd name="T69" fmla="*/ 191 h 417"/>
                  <a:gd name="T70" fmla="*/ 235 w 278"/>
                  <a:gd name="T71" fmla="*/ 191 h 417"/>
                  <a:gd name="T72" fmla="*/ 256 w 278"/>
                  <a:gd name="T73" fmla="*/ 195 h 417"/>
                  <a:gd name="T74" fmla="*/ 268 w 278"/>
                  <a:gd name="T75" fmla="*/ 176 h 417"/>
                  <a:gd name="T76" fmla="*/ 265 w 278"/>
                  <a:gd name="T77" fmla="*/ 200 h 417"/>
                  <a:gd name="T78" fmla="*/ 273 w 278"/>
                  <a:gd name="T79" fmla="*/ 186 h 417"/>
                  <a:gd name="T80" fmla="*/ 270 w 278"/>
                  <a:gd name="T81" fmla="*/ 217 h 417"/>
                  <a:gd name="T82" fmla="*/ 264 w 278"/>
                  <a:gd name="T83" fmla="*/ 241 h 417"/>
                  <a:gd name="T84" fmla="*/ 264 w 278"/>
                  <a:gd name="T85" fmla="*/ 279 h 417"/>
                  <a:gd name="T86" fmla="*/ 242 w 278"/>
                  <a:gd name="T87" fmla="*/ 253 h 417"/>
                  <a:gd name="T88" fmla="*/ 255 w 278"/>
                  <a:gd name="T89" fmla="*/ 268 h 417"/>
                  <a:gd name="T90" fmla="*/ 235 w 278"/>
                  <a:gd name="T91" fmla="*/ 293 h 417"/>
                  <a:gd name="T92" fmla="*/ 231 w 278"/>
                  <a:gd name="T93" fmla="*/ 309 h 417"/>
                  <a:gd name="T94" fmla="*/ 191 w 278"/>
                  <a:gd name="T95" fmla="*/ 298 h 417"/>
                  <a:gd name="T96" fmla="*/ 188 w 278"/>
                  <a:gd name="T97" fmla="*/ 292 h 417"/>
                  <a:gd name="T98" fmla="*/ 180 w 278"/>
                  <a:gd name="T99" fmla="*/ 291 h 417"/>
                  <a:gd name="T100" fmla="*/ 152 w 278"/>
                  <a:gd name="T101" fmla="*/ 308 h 417"/>
                  <a:gd name="T102" fmla="*/ 182 w 278"/>
                  <a:gd name="T103" fmla="*/ 305 h 417"/>
                  <a:gd name="T104" fmla="*/ 159 w 278"/>
                  <a:gd name="T105" fmla="*/ 328 h 417"/>
                  <a:gd name="T106" fmla="*/ 122 w 278"/>
                  <a:gd name="T107" fmla="*/ 325 h 417"/>
                  <a:gd name="T108" fmla="*/ 117 w 278"/>
                  <a:gd name="T109" fmla="*/ 315 h 417"/>
                  <a:gd name="T110" fmla="*/ 112 w 278"/>
                  <a:gd name="T111" fmla="*/ 324 h 417"/>
                  <a:gd name="T112" fmla="*/ 73 w 278"/>
                  <a:gd name="T113" fmla="*/ 410 h 417"/>
                  <a:gd name="T114" fmla="*/ 58 w 278"/>
                  <a:gd name="T115" fmla="*/ 391 h 417"/>
                  <a:gd name="T116" fmla="*/ 66 w 278"/>
                  <a:gd name="T117" fmla="*/ 357 h 417"/>
                  <a:gd name="T118" fmla="*/ 75 w 278"/>
                  <a:gd name="T119" fmla="*/ 326 h 417"/>
                  <a:gd name="T120" fmla="*/ 56 w 278"/>
                  <a:gd name="T121" fmla="*/ 341 h 417"/>
                  <a:gd name="T122" fmla="*/ 33 w 278"/>
                  <a:gd name="T123" fmla="*/ 364 h 417"/>
                  <a:gd name="T124" fmla="*/ 7 w 278"/>
                  <a:gd name="T125" fmla="*/ 374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8" h="417">
                    <a:moveTo>
                      <a:pt x="7" y="374"/>
                    </a:moveTo>
                    <a:cubicBezTo>
                      <a:pt x="7" y="374"/>
                      <a:pt x="7" y="373"/>
                      <a:pt x="7" y="372"/>
                    </a:cubicBezTo>
                    <a:cubicBezTo>
                      <a:pt x="11" y="364"/>
                      <a:pt x="9" y="357"/>
                      <a:pt x="8" y="349"/>
                    </a:cubicBezTo>
                    <a:cubicBezTo>
                      <a:pt x="7" y="348"/>
                      <a:pt x="7" y="347"/>
                      <a:pt x="7" y="345"/>
                    </a:cubicBezTo>
                    <a:cubicBezTo>
                      <a:pt x="11" y="337"/>
                      <a:pt x="18" y="331"/>
                      <a:pt x="25" y="326"/>
                    </a:cubicBezTo>
                    <a:cubicBezTo>
                      <a:pt x="29" y="322"/>
                      <a:pt x="33" y="319"/>
                      <a:pt x="35" y="313"/>
                    </a:cubicBezTo>
                    <a:cubicBezTo>
                      <a:pt x="37" y="310"/>
                      <a:pt x="38" y="307"/>
                      <a:pt x="42" y="308"/>
                    </a:cubicBezTo>
                    <a:cubicBezTo>
                      <a:pt x="38" y="302"/>
                      <a:pt x="29" y="302"/>
                      <a:pt x="24" y="296"/>
                    </a:cubicBezTo>
                    <a:cubicBezTo>
                      <a:pt x="23" y="285"/>
                      <a:pt x="24" y="275"/>
                      <a:pt x="27" y="265"/>
                    </a:cubicBezTo>
                    <a:cubicBezTo>
                      <a:pt x="27" y="261"/>
                      <a:pt x="30" y="257"/>
                      <a:pt x="28" y="253"/>
                    </a:cubicBezTo>
                    <a:cubicBezTo>
                      <a:pt x="24" y="243"/>
                      <a:pt x="30" y="238"/>
                      <a:pt x="38" y="233"/>
                    </a:cubicBezTo>
                    <a:cubicBezTo>
                      <a:pt x="39" y="233"/>
                      <a:pt x="40" y="233"/>
                      <a:pt x="40" y="232"/>
                    </a:cubicBezTo>
                    <a:cubicBezTo>
                      <a:pt x="43" y="230"/>
                      <a:pt x="43" y="228"/>
                      <a:pt x="40" y="227"/>
                    </a:cubicBezTo>
                    <a:cubicBezTo>
                      <a:pt x="39" y="227"/>
                      <a:pt x="38" y="226"/>
                      <a:pt x="38" y="227"/>
                    </a:cubicBezTo>
                    <a:cubicBezTo>
                      <a:pt x="39" y="228"/>
                      <a:pt x="40" y="228"/>
                      <a:pt x="41" y="229"/>
                    </a:cubicBezTo>
                    <a:cubicBezTo>
                      <a:pt x="41" y="231"/>
                      <a:pt x="40" y="232"/>
                      <a:pt x="38" y="233"/>
                    </a:cubicBezTo>
                    <a:cubicBezTo>
                      <a:pt x="37" y="234"/>
                      <a:pt x="36" y="235"/>
                      <a:pt x="35" y="235"/>
                    </a:cubicBezTo>
                    <a:cubicBezTo>
                      <a:pt x="26" y="234"/>
                      <a:pt x="18" y="232"/>
                      <a:pt x="16" y="222"/>
                    </a:cubicBezTo>
                    <a:cubicBezTo>
                      <a:pt x="15" y="214"/>
                      <a:pt x="17" y="205"/>
                      <a:pt x="10" y="198"/>
                    </a:cubicBezTo>
                    <a:cubicBezTo>
                      <a:pt x="6" y="194"/>
                      <a:pt x="11" y="189"/>
                      <a:pt x="12" y="185"/>
                    </a:cubicBezTo>
                    <a:cubicBezTo>
                      <a:pt x="13" y="176"/>
                      <a:pt x="2" y="176"/>
                      <a:pt x="0" y="169"/>
                    </a:cubicBezTo>
                    <a:cubicBezTo>
                      <a:pt x="0" y="167"/>
                      <a:pt x="0" y="166"/>
                      <a:pt x="1" y="165"/>
                    </a:cubicBezTo>
                    <a:cubicBezTo>
                      <a:pt x="8" y="160"/>
                      <a:pt x="20" y="164"/>
                      <a:pt x="26" y="156"/>
                    </a:cubicBezTo>
                    <a:cubicBezTo>
                      <a:pt x="31" y="153"/>
                      <a:pt x="35" y="148"/>
                      <a:pt x="37" y="158"/>
                    </a:cubicBezTo>
                    <a:cubicBezTo>
                      <a:pt x="38" y="161"/>
                      <a:pt x="40" y="162"/>
                      <a:pt x="43" y="162"/>
                    </a:cubicBezTo>
                    <a:cubicBezTo>
                      <a:pt x="53" y="163"/>
                      <a:pt x="62" y="170"/>
                      <a:pt x="73" y="166"/>
                    </a:cubicBezTo>
                    <a:cubicBezTo>
                      <a:pt x="84" y="172"/>
                      <a:pt x="86" y="178"/>
                      <a:pt x="82" y="196"/>
                    </a:cubicBezTo>
                    <a:cubicBezTo>
                      <a:pt x="84" y="192"/>
                      <a:pt x="84" y="187"/>
                      <a:pt x="84" y="182"/>
                    </a:cubicBezTo>
                    <a:cubicBezTo>
                      <a:pt x="83" y="176"/>
                      <a:pt x="85" y="171"/>
                      <a:pt x="88" y="166"/>
                    </a:cubicBezTo>
                    <a:cubicBezTo>
                      <a:pt x="89" y="165"/>
                      <a:pt x="90" y="165"/>
                      <a:pt x="92" y="165"/>
                    </a:cubicBezTo>
                    <a:cubicBezTo>
                      <a:pt x="102" y="166"/>
                      <a:pt x="106" y="171"/>
                      <a:pt x="101" y="182"/>
                    </a:cubicBezTo>
                    <a:cubicBezTo>
                      <a:pt x="112" y="181"/>
                      <a:pt x="117" y="170"/>
                      <a:pt x="127" y="170"/>
                    </a:cubicBezTo>
                    <a:cubicBezTo>
                      <a:pt x="138" y="175"/>
                      <a:pt x="148" y="182"/>
                      <a:pt x="155" y="193"/>
                    </a:cubicBezTo>
                    <a:cubicBezTo>
                      <a:pt x="152" y="187"/>
                      <a:pt x="152" y="187"/>
                      <a:pt x="149" y="184"/>
                    </a:cubicBezTo>
                    <a:cubicBezTo>
                      <a:pt x="142" y="180"/>
                      <a:pt x="137" y="175"/>
                      <a:pt x="136" y="167"/>
                    </a:cubicBezTo>
                    <a:cubicBezTo>
                      <a:pt x="133" y="165"/>
                      <a:pt x="130" y="163"/>
                      <a:pt x="134" y="158"/>
                    </a:cubicBezTo>
                    <a:cubicBezTo>
                      <a:pt x="141" y="151"/>
                      <a:pt x="146" y="143"/>
                      <a:pt x="141" y="133"/>
                    </a:cubicBezTo>
                    <a:cubicBezTo>
                      <a:pt x="139" y="127"/>
                      <a:pt x="144" y="123"/>
                      <a:pt x="147" y="119"/>
                    </a:cubicBezTo>
                    <a:cubicBezTo>
                      <a:pt x="154" y="111"/>
                      <a:pt x="149" y="101"/>
                      <a:pt x="151" y="92"/>
                    </a:cubicBezTo>
                    <a:cubicBezTo>
                      <a:pt x="155" y="87"/>
                      <a:pt x="159" y="83"/>
                      <a:pt x="158" y="77"/>
                    </a:cubicBezTo>
                    <a:cubicBezTo>
                      <a:pt x="158" y="73"/>
                      <a:pt x="159" y="70"/>
                      <a:pt x="160" y="66"/>
                    </a:cubicBezTo>
                    <a:cubicBezTo>
                      <a:pt x="161" y="65"/>
                      <a:pt x="162" y="64"/>
                      <a:pt x="162" y="63"/>
                    </a:cubicBezTo>
                    <a:cubicBezTo>
                      <a:pt x="169" y="61"/>
                      <a:pt x="174" y="58"/>
                      <a:pt x="178" y="53"/>
                    </a:cubicBezTo>
                    <a:cubicBezTo>
                      <a:pt x="186" y="45"/>
                      <a:pt x="197" y="42"/>
                      <a:pt x="206" y="36"/>
                    </a:cubicBezTo>
                    <a:cubicBezTo>
                      <a:pt x="209" y="35"/>
                      <a:pt x="212" y="35"/>
                      <a:pt x="215" y="35"/>
                    </a:cubicBezTo>
                    <a:cubicBezTo>
                      <a:pt x="220" y="36"/>
                      <a:pt x="223" y="40"/>
                      <a:pt x="225" y="44"/>
                    </a:cubicBezTo>
                    <a:cubicBezTo>
                      <a:pt x="227" y="49"/>
                      <a:pt x="230" y="49"/>
                      <a:pt x="234" y="50"/>
                    </a:cubicBezTo>
                    <a:cubicBezTo>
                      <a:pt x="237" y="53"/>
                      <a:pt x="237" y="58"/>
                      <a:pt x="241" y="61"/>
                    </a:cubicBezTo>
                    <a:cubicBezTo>
                      <a:pt x="239" y="56"/>
                      <a:pt x="236" y="53"/>
                      <a:pt x="233" y="49"/>
                    </a:cubicBezTo>
                    <a:cubicBezTo>
                      <a:pt x="231" y="48"/>
                      <a:pt x="230" y="46"/>
                      <a:pt x="230" y="43"/>
                    </a:cubicBezTo>
                    <a:cubicBezTo>
                      <a:pt x="234" y="36"/>
                      <a:pt x="238" y="30"/>
                      <a:pt x="232" y="23"/>
                    </a:cubicBezTo>
                    <a:cubicBezTo>
                      <a:pt x="238" y="6"/>
                      <a:pt x="249" y="0"/>
                      <a:pt x="269" y="2"/>
                    </a:cubicBezTo>
                    <a:cubicBezTo>
                      <a:pt x="277" y="11"/>
                      <a:pt x="277" y="13"/>
                      <a:pt x="266" y="17"/>
                    </a:cubicBezTo>
                    <a:cubicBezTo>
                      <a:pt x="262" y="19"/>
                      <a:pt x="259" y="21"/>
                      <a:pt x="255" y="23"/>
                    </a:cubicBezTo>
                    <a:cubicBezTo>
                      <a:pt x="252" y="25"/>
                      <a:pt x="252" y="28"/>
                      <a:pt x="254" y="29"/>
                    </a:cubicBezTo>
                    <a:cubicBezTo>
                      <a:pt x="265" y="35"/>
                      <a:pt x="263" y="42"/>
                      <a:pt x="259" y="51"/>
                    </a:cubicBezTo>
                    <a:cubicBezTo>
                      <a:pt x="258" y="53"/>
                      <a:pt x="259" y="56"/>
                      <a:pt x="259" y="58"/>
                    </a:cubicBezTo>
                    <a:cubicBezTo>
                      <a:pt x="258" y="68"/>
                      <a:pt x="245" y="71"/>
                      <a:pt x="245" y="82"/>
                    </a:cubicBezTo>
                    <a:cubicBezTo>
                      <a:pt x="244" y="85"/>
                      <a:pt x="242" y="88"/>
                      <a:pt x="240" y="91"/>
                    </a:cubicBezTo>
                    <a:cubicBezTo>
                      <a:pt x="234" y="93"/>
                      <a:pt x="239" y="101"/>
                      <a:pt x="233" y="102"/>
                    </a:cubicBezTo>
                    <a:cubicBezTo>
                      <a:pt x="227" y="97"/>
                      <a:pt x="226" y="104"/>
                      <a:pt x="225" y="106"/>
                    </a:cubicBezTo>
                    <a:cubicBezTo>
                      <a:pt x="223" y="113"/>
                      <a:pt x="231" y="108"/>
                      <a:pt x="232" y="112"/>
                    </a:cubicBezTo>
                    <a:cubicBezTo>
                      <a:pt x="235" y="114"/>
                      <a:pt x="236" y="117"/>
                      <a:pt x="235" y="120"/>
                    </a:cubicBezTo>
                    <a:cubicBezTo>
                      <a:pt x="232" y="124"/>
                      <a:pt x="230" y="122"/>
                      <a:pt x="230" y="120"/>
                    </a:cubicBezTo>
                    <a:cubicBezTo>
                      <a:pt x="240" y="130"/>
                      <a:pt x="232" y="140"/>
                      <a:pt x="227" y="151"/>
                    </a:cubicBezTo>
                    <a:cubicBezTo>
                      <a:pt x="224" y="154"/>
                      <a:pt x="221" y="159"/>
                      <a:pt x="217" y="155"/>
                    </a:cubicBezTo>
                    <a:cubicBezTo>
                      <a:pt x="212" y="152"/>
                      <a:pt x="217" y="148"/>
                      <a:pt x="219" y="144"/>
                    </a:cubicBezTo>
                    <a:cubicBezTo>
                      <a:pt x="221" y="141"/>
                      <a:pt x="222" y="137"/>
                      <a:pt x="222" y="133"/>
                    </a:cubicBezTo>
                    <a:cubicBezTo>
                      <a:pt x="211" y="148"/>
                      <a:pt x="211" y="148"/>
                      <a:pt x="213" y="165"/>
                    </a:cubicBezTo>
                    <a:cubicBezTo>
                      <a:pt x="214" y="174"/>
                      <a:pt x="208" y="181"/>
                      <a:pt x="208" y="191"/>
                    </a:cubicBezTo>
                    <a:cubicBezTo>
                      <a:pt x="217" y="189"/>
                      <a:pt x="225" y="189"/>
                      <a:pt x="233" y="188"/>
                    </a:cubicBezTo>
                    <a:cubicBezTo>
                      <a:pt x="234" y="189"/>
                      <a:pt x="235" y="189"/>
                      <a:pt x="235" y="191"/>
                    </a:cubicBezTo>
                    <a:cubicBezTo>
                      <a:pt x="236" y="193"/>
                      <a:pt x="233" y="199"/>
                      <a:pt x="239" y="199"/>
                    </a:cubicBezTo>
                    <a:cubicBezTo>
                      <a:pt x="245" y="199"/>
                      <a:pt x="251" y="200"/>
                      <a:pt x="256" y="195"/>
                    </a:cubicBezTo>
                    <a:cubicBezTo>
                      <a:pt x="259" y="190"/>
                      <a:pt x="261" y="186"/>
                      <a:pt x="263" y="181"/>
                    </a:cubicBezTo>
                    <a:cubicBezTo>
                      <a:pt x="263" y="178"/>
                      <a:pt x="264" y="175"/>
                      <a:pt x="268" y="176"/>
                    </a:cubicBezTo>
                    <a:cubicBezTo>
                      <a:pt x="271" y="177"/>
                      <a:pt x="273" y="180"/>
                      <a:pt x="271" y="182"/>
                    </a:cubicBezTo>
                    <a:cubicBezTo>
                      <a:pt x="268" y="188"/>
                      <a:pt x="271" y="195"/>
                      <a:pt x="265" y="200"/>
                    </a:cubicBezTo>
                    <a:cubicBezTo>
                      <a:pt x="269" y="198"/>
                      <a:pt x="269" y="194"/>
                      <a:pt x="269" y="191"/>
                    </a:cubicBezTo>
                    <a:cubicBezTo>
                      <a:pt x="269" y="188"/>
                      <a:pt x="270" y="185"/>
                      <a:pt x="273" y="186"/>
                    </a:cubicBezTo>
                    <a:cubicBezTo>
                      <a:pt x="276" y="186"/>
                      <a:pt x="278" y="189"/>
                      <a:pt x="278" y="191"/>
                    </a:cubicBezTo>
                    <a:cubicBezTo>
                      <a:pt x="277" y="200"/>
                      <a:pt x="278" y="210"/>
                      <a:pt x="270" y="217"/>
                    </a:cubicBezTo>
                    <a:cubicBezTo>
                      <a:pt x="266" y="221"/>
                      <a:pt x="262" y="226"/>
                      <a:pt x="262" y="232"/>
                    </a:cubicBezTo>
                    <a:cubicBezTo>
                      <a:pt x="260" y="236"/>
                      <a:pt x="261" y="238"/>
                      <a:pt x="264" y="241"/>
                    </a:cubicBezTo>
                    <a:cubicBezTo>
                      <a:pt x="269" y="245"/>
                      <a:pt x="265" y="252"/>
                      <a:pt x="268" y="257"/>
                    </a:cubicBezTo>
                    <a:cubicBezTo>
                      <a:pt x="271" y="265"/>
                      <a:pt x="271" y="273"/>
                      <a:pt x="264" y="279"/>
                    </a:cubicBezTo>
                    <a:cubicBezTo>
                      <a:pt x="257" y="270"/>
                      <a:pt x="252" y="259"/>
                      <a:pt x="241" y="250"/>
                    </a:cubicBezTo>
                    <a:cubicBezTo>
                      <a:pt x="241" y="251"/>
                      <a:pt x="241" y="254"/>
                      <a:pt x="242" y="253"/>
                    </a:cubicBezTo>
                    <a:cubicBezTo>
                      <a:pt x="242" y="252"/>
                      <a:pt x="243" y="252"/>
                      <a:pt x="243" y="253"/>
                    </a:cubicBezTo>
                    <a:cubicBezTo>
                      <a:pt x="248" y="257"/>
                      <a:pt x="249" y="264"/>
                      <a:pt x="255" y="268"/>
                    </a:cubicBezTo>
                    <a:cubicBezTo>
                      <a:pt x="260" y="272"/>
                      <a:pt x="252" y="284"/>
                      <a:pt x="243" y="285"/>
                    </a:cubicBezTo>
                    <a:cubicBezTo>
                      <a:pt x="237" y="286"/>
                      <a:pt x="234" y="286"/>
                      <a:pt x="235" y="293"/>
                    </a:cubicBezTo>
                    <a:cubicBezTo>
                      <a:pt x="235" y="297"/>
                      <a:pt x="233" y="300"/>
                      <a:pt x="232" y="303"/>
                    </a:cubicBezTo>
                    <a:cubicBezTo>
                      <a:pt x="232" y="305"/>
                      <a:pt x="232" y="307"/>
                      <a:pt x="231" y="309"/>
                    </a:cubicBezTo>
                    <a:cubicBezTo>
                      <a:pt x="228" y="325"/>
                      <a:pt x="228" y="325"/>
                      <a:pt x="213" y="319"/>
                    </a:cubicBezTo>
                    <a:cubicBezTo>
                      <a:pt x="204" y="314"/>
                      <a:pt x="198" y="306"/>
                      <a:pt x="191" y="298"/>
                    </a:cubicBezTo>
                    <a:cubicBezTo>
                      <a:pt x="191" y="297"/>
                      <a:pt x="190" y="296"/>
                      <a:pt x="190" y="296"/>
                    </a:cubicBezTo>
                    <a:cubicBezTo>
                      <a:pt x="189" y="295"/>
                      <a:pt x="190" y="292"/>
                      <a:pt x="188" y="292"/>
                    </a:cubicBezTo>
                    <a:cubicBezTo>
                      <a:pt x="188" y="294"/>
                      <a:pt x="187" y="295"/>
                      <a:pt x="186" y="296"/>
                    </a:cubicBezTo>
                    <a:cubicBezTo>
                      <a:pt x="181" y="298"/>
                      <a:pt x="179" y="295"/>
                      <a:pt x="180" y="291"/>
                    </a:cubicBezTo>
                    <a:cubicBezTo>
                      <a:pt x="181" y="285"/>
                      <a:pt x="179" y="280"/>
                      <a:pt x="179" y="274"/>
                    </a:cubicBezTo>
                    <a:cubicBezTo>
                      <a:pt x="181" y="297"/>
                      <a:pt x="176" y="304"/>
                      <a:pt x="152" y="308"/>
                    </a:cubicBezTo>
                    <a:cubicBezTo>
                      <a:pt x="161" y="308"/>
                      <a:pt x="167" y="305"/>
                      <a:pt x="173" y="301"/>
                    </a:cubicBezTo>
                    <a:cubicBezTo>
                      <a:pt x="179" y="296"/>
                      <a:pt x="181" y="300"/>
                      <a:pt x="182" y="305"/>
                    </a:cubicBezTo>
                    <a:cubicBezTo>
                      <a:pt x="182" y="307"/>
                      <a:pt x="182" y="310"/>
                      <a:pt x="181" y="313"/>
                    </a:cubicBezTo>
                    <a:cubicBezTo>
                      <a:pt x="178" y="324"/>
                      <a:pt x="169" y="326"/>
                      <a:pt x="159" y="328"/>
                    </a:cubicBezTo>
                    <a:cubicBezTo>
                      <a:pt x="155" y="329"/>
                      <a:pt x="150" y="329"/>
                      <a:pt x="145" y="329"/>
                    </a:cubicBezTo>
                    <a:cubicBezTo>
                      <a:pt x="135" y="338"/>
                      <a:pt x="132" y="337"/>
                      <a:pt x="122" y="325"/>
                    </a:cubicBezTo>
                    <a:cubicBezTo>
                      <a:pt x="121" y="323"/>
                      <a:pt x="120" y="322"/>
                      <a:pt x="120" y="320"/>
                    </a:cubicBezTo>
                    <a:cubicBezTo>
                      <a:pt x="119" y="319"/>
                      <a:pt x="120" y="315"/>
                      <a:pt x="117" y="315"/>
                    </a:cubicBezTo>
                    <a:cubicBezTo>
                      <a:pt x="116" y="316"/>
                      <a:pt x="116" y="320"/>
                      <a:pt x="114" y="321"/>
                    </a:cubicBezTo>
                    <a:cubicBezTo>
                      <a:pt x="113" y="322"/>
                      <a:pt x="113" y="323"/>
                      <a:pt x="112" y="324"/>
                    </a:cubicBezTo>
                    <a:cubicBezTo>
                      <a:pt x="104" y="333"/>
                      <a:pt x="97" y="343"/>
                      <a:pt x="92" y="354"/>
                    </a:cubicBezTo>
                    <a:cubicBezTo>
                      <a:pt x="83" y="372"/>
                      <a:pt x="82" y="392"/>
                      <a:pt x="73" y="410"/>
                    </a:cubicBezTo>
                    <a:cubicBezTo>
                      <a:pt x="71" y="413"/>
                      <a:pt x="71" y="416"/>
                      <a:pt x="68" y="417"/>
                    </a:cubicBezTo>
                    <a:cubicBezTo>
                      <a:pt x="58" y="411"/>
                      <a:pt x="49" y="404"/>
                      <a:pt x="58" y="391"/>
                    </a:cubicBezTo>
                    <a:cubicBezTo>
                      <a:pt x="60" y="388"/>
                      <a:pt x="58" y="385"/>
                      <a:pt x="57" y="382"/>
                    </a:cubicBezTo>
                    <a:cubicBezTo>
                      <a:pt x="56" y="373"/>
                      <a:pt x="62" y="365"/>
                      <a:pt x="66" y="357"/>
                    </a:cubicBezTo>
                    <a:cubicBezTo>
                      <a:pt x="72" y="344"/>
                      <a:pt x="78" y="331"/>
                      <a:pt x="86" y="317"/>
                    </a:cubicBezTo>
                    <a:cubicBezTo>
                      <a:pt x="78" y="318"/>
                      <a:pt x="77" y="323"/>
                      <a:pt x="75" y="326"/>
                    </a:cubicBezTo>
                    <a:cubicBezTo>
                      <a:pt x="71" y="331"/>
                      <a:pt x="71" y="338"/>
                      <a:pt x="65" y="341"/>
                    </a:cubicBezTo>
                    <a:cubicBezTo>
                      <a:pt x="62" y="338"/>
                      <a:pt x="59" y="338"/>
                      <a:pt x="56" y="341"/>
                    </a:cubicBezTo>
                    <a:cubicBezTo>
                      <a:pt x="51" y="337"/>
                      <a:pt x="51" y="343"/>
                      <a:pt x="49" y="345"/>
                    </a:cubicBezTo>
                    <a:cubicBezTo>
                      <a:pt x="43" y="351"/>
                      <a:pt x="43" y="361"/>
                      <a:pt x="33" y="364"/>
                    </a:cubicBezTo>
                    <a:cubicBezTo>
                      <a:pt x="25" y="358"/>
                      <a:pt x="23" y="366"/>
                      <a:pt x="19" y="370"/>
                    </a:cubicBezTo>
                    <a:cubicBezTo>
                      <a:pt x="16" y="373"/>
                      <a:pt x="14" y="383"/>
                      <a:pt x="7" y="374"/>
                    </a:cubicBezTo>
                    <a:close/>
                  </a:path>
                </a:pathLst>
              </a:custGeom>
              <a:solidFill>
                <a:srgbClr val="F3C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0" name="Freeform 111">
                <a:extLst>
                  <a:ext uri="{FF2B5EF4-FFF2-40B4-BE49-F238E27FC236}">
                    <a16:creationId xmlns:a16="http://schemas.microsoft.com/office/drawing/2014/main" id="{6C2FC81B-E92A-A8FA-DB44-0F34F4AC57BA}"/>
                  </a:ext>
                </a:extLst>
              </p:cNvPr>
              <p:cNvSpPr/>
              <p:nvPr/>
            </p:nvSpPr>
            <p:spPr bwMode="auto">
              <a:xfrm>
                <a:off x="3324" y="3573"/>
                <a:ext cx="196" cy="354"/>
              </a:xfrm>
              <a:custGeom>
                <a:avLst/>
                <a:gdLst>
                  <a:gd name="T0" fmla="*/ 58 w 68"/>
                  <a:gd name="T1" fmla="*/ 7 h 123"/>
                  <a:gd name="T2" fmla="*/ 65 w 68"/>
                  <a:gd name="T3" fmla="*/ 6 h 123"/>
                  <a:gd name="T4" fmla="*/ 64 w 68"/>
                  <a:gd name="T5" fmla="*/ 19 h 123"/>
                  <a:gd name="T6" fmla="*/ 39 w 68"/>
                  <a:gd name="T7" fmla="*/ 93 h 123"/>
                  <a:gd name="T8" fmla="*/ 31 w 68"/>
                  <a:gd name="T9" fmla="*/ 111 h 123"/>
                  <a:gd name="T10" fmla="*/ 28 w 68"/>
                  <a:gd name="T11" fmla="*/ 102 h 123"/>
                  <a:gd name="T12" fmla="*/ 12 w 68"/>
                  <a:gd name="T13" fmla="*/ 112 h 123"/>
                  <a:gd name="T14" fmla="*/ 4 w 68"/>
                  <a:gd name="T15" fmla="*/ 120 h 123"/>
                  <a:gd name="T16" fmla="*/ 6 w 68"/>
                  <a:gd name="T17" fmla="*/ 107 h 123"/>
                  <a:gd name="T18" fmla="*/ 2 w 68"/>
                  <a:gd name="T19" fmla="*/ 101 h 123"/>
                  <a:gd name="T20" fmla="*/ 8 w 68"/>
                  <a:gd name="T21" fmla="*/ 83 h 123"/>
                  <a:gd name="T22" fmla="*/ 31 w 68"/>
                  <a:gd name="T23" fmla="*/ 42 h 123"/>
                  <a:gd name="T24" fmla="*/ 58 w 68"/>
                  <a:gd name="T25" fmla="*/ 7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8" h="123">
                    <a:moveTo>
                      <a:pt x="58" y="7"/>
                    </a:moveTo>
                    <a:cubicBezTo>
                      <a:pt x="60" y="4"/>
                      <a:pt x="63" y="0"/>
                      <a:pt x="65" y="6"/>
                    </a:cubicBezTo>
                    <a:cubicBezTo>
                      <a:pt x="68" y="11"/>
                      <a:pt x="66" y="15"/>
                      <a:pt x="64" y="19"/>
                    </a:cubicBezTo>
                    <a:cubicBezTo>
                      <a:pt x="54" y="43"/>
                      <a:pt x="45" y="68"/>
                      <a:pt x="39" y="93"/>
                    </a:cubicBezTo>
                    <a:cubicBezTo>
                      <a:pt x="35" y="99"/>
                      <a:pt x="40" y="108"/>
                      <a:pt x="31" y="111"/>
                    </a:cubicBezTo>
                    <a:cubicBezTo>
                      <a:pt x="30" y="108"/>
                      <a:pt x="33" y="102"/>
                      <a:pt x="28" y="102"/>
                    </a:cubicBezTo>
                    <a:cubicBezTo>
                      <a:pt x="21" y="102"/>
                      <a:pt x="16" y="107"/>
                      <a:pt x="12" y="112"/>
                    </a:cubicBezTo>
                    <a:cubicBezTo>
                      <a:pt x="9" y="114"/>
                      <a:pt x="10" y="123"/>
                      <a:pt x="4" y="120"/>
                    </a:cubicBezTo>
                    <a:cubicBezTo>
                      <a:pt x="0" y="117"/>
                      <a:pt x="0" y="111"/>
                      <a:pt x="6" y="107"/>
                    </a:cubicBezTo>
                    <a:cubicBezTo>
                      <a:pt x="9" y="105"/>
                      <a:pt x="5" y="102"/>
                      <a:pt x="2" y="101"/>
                    </a:cubicBezTo>
                    <a:cubicBezTo>
                      <a:pt x="0" y="93"/>
                      <a:pt x="5" y="89"/>
                      <a:pt x="8" y="83"/>
                    </a:cubicBezTo>
                    <a:cubicBezTo>
                      <a:pt x="16" y="70"/>
                      <a:pt x="25" y="56"/>
                      <a:pt x="31" y="42"/>
                    </a:cubicBezTo>
                    <a:cubicBezTo>
                      <a:pt x="41" y="31"/>
                      <a:pt x="45" y="15"/>
                      <a:pt x="58" y="7"/>
                    </a:cubicBezTo>
                    <a:close/>
                  </a:path>
                </a:pathLst>
              </a:custGeom>
              <a:solidFill>
                <a:srgbClr val="F4CE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1" name="Freeform 112">
                <a:extLst>
                  <a:ext uri="{FF2B5EF4-FFF2-40B4-BE49-F238E27FC236}">
                    <a16:creationId xmlns:a16="http://schemas.microsoft.com/office/drawing/2014/main" id="{826DBD2A-4BCD-CE27-CC14-8DC7BF202B72}"/>
                  </a:ext>
                </a:extLst>
              </p:cNvPr>
              <p:cNvSpPr/>
              <p:nvPr/>
            </p:nvSpPr>
            <p:spPr bwMode="auto">
              <a:xfrm>
                <a:off x="3114" y="4051"/>
                <a:ext cx="109" cy="250"/>
              </a:xfrm>
              <a:custGeom>
                <a:avLst/>
                <a:gdLst>
                  <a:gd name="T0" fmla="*/ 36 w 38"/>
                  <a:gd name="T1" fmla="*/ 5 h 87"/>
                  <a:gd name="T2" fmla="*/ 8 w 38"/>
                  <a:gd name="T3" fmla="*/ 73 h 87"/>
                  <a:gd name="T4" fmla="*/ 2 w 38"/>
                  <a:gd name="T5" fmla="*/ 87 h 87"/>
                  <a:gd name="T6" fmla="*/ 12 w 38"/>
                  <a:gd name="T7" fmla="*/ 44 h 87"/>
                  <a:gd name="T8" fmla="*/ 30 w 38"/>
                  <a:gd name="T9" fmla="*/ 4 h 87"/>
                  <a:gd name="T10" fmla="*/ 36 w 38"/>
                  <a:gd name="T11" fmla="*/ 0 h 87"/>
                  <a:gd name="T12" fmla="*/ 36 w 38"/>
                  <a:gd name="T13" fmla="*/ 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87">
                    <a:moveTo>
                      <a:pt x="36" y="5"/>
                    </a:moveTo>
                    <a:cubicBezTo>
                      <a:pt x="31" y="30"/>
                      <a:pt x="16" y="49"/>
                      <a:pt x="8" y="73"/>
                    </a:cubicBezTo>
                    <a:cubicBezTo>
                      <a:pt x="6" y="77"/>
                      <a:pt x="4" y="81"/>
                      <a:pt x="2" y="87"/>
                    </a:cubicBezTo>
                    <a:cubicBezTo>
                      <a:pt x="0" y="70"/>
                      <a:pt x="6" y="57"/>
                      <a:pt x="12" y="44"/>
                    </a:cubicBezTo>
                    <a:cubicBezTo>
                      <a:pt x="17" y="30"/>
                      <a:pt x="25" y="18"/>
                      <a:pt x="30" y="4"/>
                    </a:cubicBezTo>
                    <a:cubicBezTo>
                      <a:pt x="30" y="1"/>
                      <a:pt x="33" y="0"/>
                      <a:pt x="36" y="0"/>
                    </a:cubicBezTo>
                    <a:cubicBezTo>
                      <a:pt x="38" y="1"/>
                      <a:pt x="38" y="3"/>
                      <a:pt x="36" y="5"/>
                    </a:cubicBezTo>
                    <a:close/>
                  </a:path>
                </a:pathLst>
              </a:custGeom>
              <a:solidFill>
                <a:srgbClr val="BDA7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2" name="Freeform 113">
                <a:extLst>
                  <a:ext uri="{FF2B5EF4-FFF2-40B4-BE49-F238E27FC236}">
                    <a16:creationId xmlns:a16="http://schemas.microsoft.com/office/drawing/2014/main" id="{D6999BDA-901C-5A1D-9464-84757092D102}"/>
                  </a:ext>
                </a:extLst>
              </p:cNvPr>
              <p:cNvSpPr/>
              <p:nvPr/>
            </p:nvSpPr>
            <p:spPr bwMode="auto">
              <a:xfrm>
                <a:off x="3393" y="3838"/>
                <a:ext cx="55" cy="288"/>
              </a:xfrm>
              <a:custGeom>
                <a:avLst/>
                <a:gdLst>
                  <a:gd name="T0" fmla="*/ 7 w 19"/>
                  <a:gd name="T1" fmla="*/ 19 h 100"/>
                  <a:gd name="T2" fmla="*/ 12 w 19"/>
                  <a:gd name="T3" fmla="*/ 0 h 100"/>
                  <a:gd name="T4" fmla="*/ 17 w 19"/>
                  <a:gd name="T5" fmla="*/ 10 h 100"/>
                  <a:gd name="T6" fmla="*/ 15 w 19"/>
                  <a:gd name="T7" fmla="*/ 31 h 100"/>
                  <a:gd name="T8" fmla="*/ 11 w 19"/>
                  <a:gd name="T9" fmla="*/ 88 h 100"/>
                  <a:gd name="T10" fmla="*/ 11 w 19"/>
                  <a:gd name="T11" fmla="*/ 99 h 100"/>
                  <a:gd name="T12" fmla="*/ 2 w 19"/>
                  <a:gd name="T13" fmla="*/ 89 h 100"/>
                  <a:gd name="T14" fmla="*/ 1 w 19"/>
                  <a:gd name="T15" fmla="*/ 72 h 100"/>
                  <a:gd name="T16" fmla="*/ 1 w 19"/>
                  <a:gd name="T17" fmla="*/ 63 h 100"/>
                  <a:gd name="T18" fmla="*/ 5 w 19"/>
                  <a:gd name="T19" fmla="*/ 22 h 100"/>
                  <a:gd name="T20" fmla="*/ 7 w 19"/>
                  <a:gd name="T21" fmla="*/ 19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00">
                    <a:moveTo>
                      <a:pt x="7" y="19"/>
                    </a:moveTo>
                    <a:cubicBezTo>
                      <a:pt x="9" y="13"/>
                      <a:pt x="11" y="7"/>
                      <a:pt x="12" y="0"/>
                    </a:cubicBezTo>
                    <a:cubicBezTo>
                      <a:pt x="15" y="3"/>
                      <a:pt x="16" y="6"/>
                      <a:pt x="17" y="10"/>
                    </a:cubicBezTo>
                    <a:cubicBezTo>
                      <a:pt x="19" y="17"/>
                      <a:pt x="15" y="24"/>
                      <a:pt x="15" y="31"/>
                    </a:cubicBezTo>
                    <a:cubicBezTo>
                      <a:pt x="10" y="50"/>
                      <a:pt x="10" y="69"/>
                      <a:pt x="11" y="88"/>
                    </a:cubicBezTo>
                    <a:cubicBezTo>
                      <a:pt x="12" y="92"/>
                      <a:pt x="13" y="96"/>
                      <a:pt x="11" y="99"/>
                    </a:cubicBezTo>
                    <a:cubicBezTo>
                      <a:pt x="3" y="100"/>
                      <a:pt x="2" y="94"/>
                      <a:pt x="2" y="89"/>
                    </a:cubicBezTo>
                    <a:cubicBezTo>
                      <a:pt x="2" y="83"/>
                      <a:pt x="2" y="78"/>
                      <a:pt x="1" y="72"/>
                    </a:cubicBezTo>
                    <a:cubicBezTo>
                      <a:pt x="0" y="69"/>
                      <a:pt x="0" y="66"/>
                      <a:pt x="1" y="63"/>
                    </a:cubicBezTo>
                    <a:cubicBezTo>
                      <a:pt x="2" y="50"/>
                      <a:pt x="4" y="36"/>
                      <a:pt x="5" y="22"/>
                    </a:cubicBezTo>
                    <a:cubicBezTo>
                      <a:pt x="6" y="21"/>
                      <a:pt x="6" y="20"/>
                      <a:pt x="7" y="19"/>
                    </a:cubicBezTo>
                    <a:close/>
                  </a:path>
                </a:pathLst>
              </a:custGeom>
              <a:solidFill>
                <a:srgbClr val="564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3" name="Freeform 114">
                <a:extLst>
                  <a:ext uri="{FF2B5EF4-FFF2-40B4-BE49-F238E27FC236}">
                    <a16:creationId xmlns:a16="http://schemas.microsoft.com/office/drawing/2014/main" id="{1B8CA034-461C-472D-67F5-1303D555388E}"/>
                  </a:ext>
                </a:extLst>
              </p:cNvPr>
              <p:cNvSpPr/>
              <p:nvPr/>
            </p:nvSpPr>
            <p:spPr bwMode="auto">
              <a:xfrm>
                <a:off x="3293" y="3763"/>
                <a:ext cx="83" cy="141"/>
              </a:xfrm>
              <a:custGeom>
                <a:avLst/>
                <a:gdLst>
                  <a:gd name="T0" fmla="*/ 21 w 29"/>
                  <a:gd name="T1" fmla="*/ 19 h 49"/>
                  <a:gd name="T2" fmla="*/ 13 w 29"/>
                  <a:gd name="T3" fmla="*/ 35 h 49"/>
                  <a:gd name="T4" fmla="*/ 6 w 29"/>
                  <a:gd name="T5" fmla="*/ 48 h 49"/>
                  <a:gd name="T6" fmla="*/ 0 w 29"/>
                  <a:gd name="T7" fmla="*/ 42 h 49"/>
                  <a:gd name="T8" fmla="*/ 24 w 29"/>
                  <a:gd name="T9" fmla="*/ 1 h 49"/>
                  <a:gd name="T10" fmla="*/ 27 w 29"/>
                  <a:gd name="T11" fmla="*/ 6 h 49"/>
                  <a:gd name="T12" fmla="*/ 21 w 29"/>
                  <a:gd name="T13" fmla="*/ 1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9">
                    <a:moveTo>
                      <a:pt x="21" y="19"/>
                    </a:moveTo>
                    <a:cubicBezTo>
                      <a:pt x="19" y="24"/>
                      <a:pt x="16" y="29"/>
                      <a:pt x="13" y="35"/>
                    </a:cubicBezTo>
                    <a:cubicBezTo>
                      <a:pt x="9" y="38"/>
                      <a:pt x="9" y="44"/>
                      <a:pt x="6" y="48"/>
                    </a:cubicBezTo>
                    <a:cubicBezTo>
                      <a:pt x="1" y="49"/>
                      <a:pt x="1" y="45"/>
                      <a:pt x="0" y="42"/>
                    </a:cubicBezTo>
                    <a:cubicBezTo>
                      <a:pt x="7" y="28"/>
                      <a:pt x="13" y="13"/>
                      <a:pt x="24" y="1"/>
                    </a:cubicBezTo>
                    <a:cubicBezTo>
                      <a:pt x="29" y="0"/>
                      <a:pt x="28" y="4"/>
                      <a:pt x="27" y="6"/>
                    </a:cubicBezTo>
                    <a:cubicBezTo>
                      <a:pt x="25" y="11"/>
                      <a:pt x="22" y="14"/>
                      <a:pt x="21" y="19"/>
                    </a:cubicBezTo>
                    <a:close/>
                  </a:path>
                </a:pathLst>
              </a:custGeom>
              <a:solidFill>
                <a:srgbClr val="886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4" name="Freeform 115">
                <a:extLst>
                  <a:ext uri="{FF2B5EF4-FFF2-40B4-BE49-F238E27FC236}">
                    <a16:creationId xmlns:a16="http://schemas.microsoft.com/office/drawing/2014/main" id="{6E7DD569-1535-9124-E64E-2E9D12958281}"/>
                  </a:ext>
                </a:extLst>
              </p:cNvPr>
              <p:cNvSpPr/>
              <p:nvPr/>
            </p:nvSpPr>
            <p:spPr bwMode="auto">
              <a:xfrm>
                <a:off x="3405" y="3570"/>
                <a:ext cx="89" cy="133"/>
              </a:xfrm>
              <a:custGeom>
                <a:avLst/>
                <a:gdLst>
                  <a:gd name="T0" fmla="*/ 30 w 31"/>
                  <a:gd name="T1" fmla="*/ 8 h 46"/>
                  <a:gd name="T2" fmla="*/ 6 w 31"/>
                  <a:gd name="T3" fmla="*/ 44 h 46"/>
                  <a:gd name="T4" fmla="*/ 1 w 31"/>
                  <a:gd name="T5" fmla="*/ 42 h 46"/>
                  <a:gd name="T6" fmla="*/ 6 w 31"/>
                  <a:gd name="T7" fmla="*/ 31 h 46"/>
                  <a:gd name="T8" fmla="*/ 24 w 31"/>
                  <a:gd name="T9" fmla="*/ 4 h 46"/>
                  <a:gd name="T10" fmla="*/ 29 w 31"/>
                  <a:gd name="T11" fmla="*/ 2 h 46"/>
                  <a:gd name="T12" fmla="*/ 30 w 31"/>
                  <a:gd name="T13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6">
                    <a:moveTo>
                      <a:pt x="30" y="8"/>
                    </a:moveTo>
                    <a:cubicBezTo>
                      <a:pt x="21" y="19"/>
                      <a:pt x="16" y="33"/>
                      <a:pt x="6" y="44"/>
                    </a:cubicBezTo>
                    <a:cubicBezTo>
                      <a:pt x="3" y="46"/>
                      <a:pt x="0" y="46"/>
                      <a:pt x="1" y="42"/>
                    </a:cubicBezTo>
                    <a:cubicBezTo>
                      <a:pt x="2" y="38"/>
                      <a:pt x="4" y="35"/>
                      <a:pt x="6" y="31"/>
                    </a:cubicBezTo>
                    <a:cubicBezTo>
                      <a:pt x="12" y="22"/>
                      <a:pt x="18" y="13"/>
                      <a:pt x="24" y="4"/>
                    </a:cubicBezTo>
                    <a:cubicBezTo>
                      <a:pt x="25" y="2"/>
                      <a:pt x="26" y="0"/>
                      <a:pt x="29" y="2"/>
                    </a:cubicBezTo>
                    <a:cubicBezTo>
                      <a:pt x="31" y="3"/>
                      <a:pt x="29" y="6"/>
                      <a:pt x="30" y="8"/>
                    </a:cubicBezTo>
                    <a:close/>
                  </a:path>
                </a:pathLst>
              </a:custGeom>
              <a:solidFill>
                <a:srgbClr val="2C2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5" name="Freeform 116">
                <a:extLst>
                  <a:ext uri="{FF2B5EF4-FFF2-40B4-BE49-F238E27FC236}">
                    <a16:creationId xmlns:a16="http://schemas.microsoft.com/office/drawing/2014/main" id="{E74A131D-4135-9288-C289-295B411FF7F4}"/>
                  </a:ext>
                </a:extLst>
              </p:cNvPr>
              <p:cNvSpPr/>
              <p:nvPr/>
            </p:nvSpPr>
            <p:spPr bwMode="auto">
              <a:xfrm>
                <a:off x="3342" y="3691"/>
                <a:ext cx="80" cy="127"/>
              </a:xfrm>
              <a:custGeom>
                <a:avLst/>
                <a:gdLst>
                  <a:gd name="T0" fmla="*/ 23 w 28"/>
                  <a:gd name="T1" fmla="*/ 0 h 44"/>
                  <a:gd name="T2" fmla="*/ 28 w 28"/>
                  <a:gd name="T3" fmla="*/ 2 h 44"/>
                  <a:gd name="T4" fmla="*/ 4 w 28"/>
                  <a:gd name="T5" fmla="*/ 44 h 44"/>
                  <a:gd name="T6" fmla="*/ 6 w 28"/>
                  <a:gd name="T7" fmla="*/ 34 h 44"/>
                  <a:gd name="T8" fmla="*/ 7 w 28"/>
                  <a:gd name="T9" fmla="*/ 26 h 44"/>
                  <a:gd name="T10" fmla="*/ 23 w 28"/>
                  <a:gd name="T11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44">
                    <a:moveTo>
                      <a:pt x="23" y="0"/>
                    </a:moveTo>
                    <a:cubicBezTo>
                      <a:pt x="24" y="2"/>
                      <a:pt x="25" y="2"/>
                      <a:pt x="28" y="2"/>
                    </a:cubicBezTo>
                    <a:cubicBezTo>
                      <a:pt x="22" y="17"/>
                      <a:pt x="13" y="30"/>
                      <a:pt x="4" y="44"/>
                    </a:cubicBezTo>
                    <a:cubicBezTo>
                      <a:pt x="0" y="40"/>
                      <a:pt x="6" y="38"/>
                      <a:pt x="6" y="34"/>
                    </a:cubicBezTo>
                    <a:cubicBezTo>
                      <a:pt x="7" y="31"/>
                      <a:pt x="12" y="29"/>
                      <a:pt x="7" y="26"/>
                    </a:cubicBezTo>
                    <a:cubicBezTo>
                      <a:pt x="10" y="16"/>
                      <a:pt x="16" y="8"/>
                      <a:pt x="23" y="0"/>
                    </a:cubicBezTo>
                    <a:close/>
                  </a:path>
                </a:pathLst>
              </a:custGeom>
              <a:solidFill>
                <a:srgbClr val="5A40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6" name="Freeform 117">
                <a:extLst>
                  <a:ext uri="{FF2B5EF4-FFF2-40B4-BE49-F238E27FC236}">
                    <a16:creationId xmlns:a16="http://schemas.microsoft.com/office/drawing/2014/main" id="{38586934-D240-942A-24E4-05BF0D34D821}"/>
                  </a:ext>
                </a:extLst>
              </p:cNvPr>
              <p:cNvSpPr/>
              <p:nvPr/>
            </p:nvSpPr>
            <p:spPr bwMode="auto">
              <a:xfrm>
                <a:off x="3255" y="3884"/>
                <a:ext cx="55" cy="101"/>
              </a:xfrm>
              <a:custGeom>
                <a:avLst/>
                <a:gdLst>
                  <a:gd name="T0" fmla="*/ 13 w 19"/>
                  <a:gd name="T1" fmla="*/ 0 h 35"/>
                  <a:gd name="T2" fmla="*/ 19 w 19"/>
                  <a:gd name="T3" fmla="*/ 6 h 35"/>
                  <a:gd name="T4" fmla="*/ 3 w 19"/>
                  <a:gd name="T5" fmla="*/ 35 h 35"/>
                  <a:gd name="T6" fmla="*/ 0 w 19"/>
                  <a:gd name="T7" fmla="*/ 32 h 35"/>
                  <a:gd name="T8" fmla="*/ 13 w 19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5">
                    <a:moveTo>
                      <a:pt x="13" y="0"/>
                    </a:moveTo>
                    <a:cubicBezTo>
                      <a:pt x="15" y="2"/>
                      <a:pt x="17" y="4"/>
                      <a:pt x="19" y="6"/>
                    </a:cubicBezTo>
                    <a:cubicBezTo>
                      <a:pt x="14" y="15"/>
                      <a:pt x="9" y="25"/>
                      <a:pt x="3" y="35"/>
                    </a:cubicBezTo>
                    <a:cubicBezTo>
                      <a:pt x="2" y="35"/>
                      <a:pt x="1" y="33"/>
                      <a:pt x="0" y="32"/>
                    </a:cubicBezTo>
                    <a:cubicBezTo>
                      <a:pt x="3" y="21"/>
                      <a:pt x="5" y="9"/>
                      <a:pt x="13" y="0"/>
                    </a:cubicBezTo>
                    <a:close/>
                  </a:path>
                </a:pathLst>
              </a:custGeom>
              <a:solidFill>
                <a:srgbClr val="AE99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7" name="Freeform 118">
                <a:extLst>
                  <a:ext uri="{FF2B5EF4-FFF2-40B4-BE49-F238E27FC236}">
                    <a16:creationId xmlns:a16="http://schemas.microsoft.com/office/drawing/2014/main" id="{4CAA98D2-B957-C1AA-7202-72586311DC0E}"/>
                  </a:ext>
                </a:extLst>
              </p:cNvPr>
              <p:cNvSpPr/>
              <p:nvPr/>
            </p:nvSpPr>
            <p:spPr bwMode="auto">
              <a:xfrm>
                <a:off x="3218" y="3976"/>
                <a:ext cx="46" cy="89"/>
              </a:xfrm>
              <a:custGeom>
                <a:avLst/>
                <a:gdLst>
                  <a:gd name="T0" fmla="*/ 13 w 16"/>
                  <a:gd name="T1" fmla="*/ 0 h 31"/>
                  <a:gd name="T2" fmla="*/ 16 w 16"/>
                  <a:gd name="T3" fmla="*/ 3 h 31"/>
                  <a:gd name="T4" fmla="*/ 0 w 16"/>
                  <a:gd name="T5" fmla="*/ 31 h 31"/>
                  <a:gd name="T6" fmla="*/ 0 w 16"/>
                  <a:gd name="T7" fmla="*/ 26 h 31"/>
                  <a:gd name="T8" fmla="*/ 13 w 16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1">
                    <a:moveTo>
                      <a:pt x="13" y="0"/>
                    </a:moveTo>
                    <a:cubicBezTo>
                      <a:pt x="14" y="1"/>
                      <a:pt x="15" y="2"/>
                      <a:pt x="16" y="3"/>
                    </a:cubicBezTo>
                    <a:cubicBezTo>
                      <a:pt x="11" y="12"/>
                      <a:pt x="6" y="22"/>
                      <a:pt x="0" y="31"/>
                    </a:cubicBezTo>
                    <a:cubicBezTo>
                      <a:pt x="0" y="29"/>
                      <a:pt x="0" y="27"/>
                      <a:pt x="0" y="26"/>
                    </a:cubicBezTo>
                    <a:cubicBezTo>
                      <a:pt x="4" y="17"/>
                      <a:pt x="9" y="8"/>
                      <a:pt x="13" y="0"/>
                    </a:cubicBezTo>
                    <a:close/>
                  </a:path>
                </a:pathLst>
              </a:custGeom>
              <a:solidFill>
                <a:srgbClr val="897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8" name="Freeform 119">
                <a:extLst>
                  <a:ext uri="{FF2B5EF4-FFF2-40B4-BE49-F238E27FC236}">
                    <a16:creationId xmlns:a16="http://schemas.microsoft.com/office/drawing/2014/main" id="{72368AB6-D35D-FC65-00D7-3ADABCDBF428}"/>
                  </a:ext>
                </a:extLst>
              </p:cNvPr>
              <p:cNvSpPr/>
              <p:nvPr/>
            </p:nvSpPr>
            <p:spPr bwMode="auto">
              <a:xfrm>
                <a:off x="3670" y="3533"/>
                <a:ext cx="274" cy="201"/>
              </a:xfrm>
              <a:custGeom>
                <a:avLst/>
                <a:gdLst>
                  <a:gd name="T0" fmla="*/ 5 w 95"/>
                  <a:gd name="T1" fmla="*/ 2 h 70"/>
                  <a:gd name="T2" fmla="*/ 19 w 95"/>
                  <a:gd name="T3" fmla="*/ 14 h 70"/>
                  <a:gd name="T4" fmla="*/ 23 w 95"/>
                  <a:gd name="T5" fmla="*/ 8 h 70"/>
                  <a:gd name="T6" fmla="*/ 49 w 95"/>
                  <a:gd name="T7" fmla="*/ 8 h 70"/>
                  <a:gd name="T8" fmla="*/ 66 w 95"/>
                  <a:gd name="T9" fmla="*/ 2 h 70"/>
                  <a:gd name="T10" fmla="*/ 95 w 95"/>
                  <a:gd name="T11" fmla="*/ 49 h 70"/>
                  <a:gd name="T12" fmla="*/ 95 w 95"/>
                  <a:gd name="T13" fmla="*/ 55 h 70"/>
                  <a:gd name="T14" fmla="*/ 81 w 95"/>
                  <a:gd name="T15" fmla="*/ 64 h 70"/>
                  <a:gd name="T16" fmla="*/ 74 w 95"/>
                  <a:gd name="T17" fmla="*/ 58 h 70"/>
                  <a:gd name="T18" fmla="*/ 62 w 95"/>
                  <a:gd name="T19" fmla="*/ 59 h 70"/>
                  <a:gd name="T20" fmla="*/ 40 w 95"/>
                  <a:gd name="T21" fmla="*/ 52 h 70"/>
                  <a:gd name="T22" fmla="*/ 37 w 95"/>
                  <a:gd name="T23" fmla="*/ 44 h 70"/>
                  <a:gd name="T24" fmla="*/ 33 w 95"/>
                  <a:gd name="T25" fmla="*/ 25 h 70"/>
                  <a:gd name="T26" fmla="*/ 31 w 95"/>
                  <a:gd name="T27" fmla="*/ 24 h 70"/>
                  <a:gd name="T28" fmla="*/ 26 w 95"/>
                  <a:gd name="T29" fmla="*/ 44 h 70"/>
                  <a:gd name="T30" fmla="*/ 25 w 95"/>
                  <a:gd name="T31" fmla="*/ 54 h 70"/>
                  <a:gd name="T32" fmla="*/ 21 w 95"/>
                  <a:gd name="T33" fmla="*/ 63 h 70"/>
                  <a:gd name="T34" fmla="*/ 13 w 95"/>
                  <a:gd name="T35" fmla="*/ 58 h 70"/>
                  <a:gd name="T36" fmla="*/ 0 w 95"/>
                  <a:gd name="T37" fmla="*/ 28 h 70"/>
                  <a:gd name="T38" fmla="*/ 5 w 95"/>
                  <a:gd name="T39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5" h="70">
                    <a:moveTo>
                      <a:pt x="5" y="2"/>
                    </a:moveTo>
                    <a:cubicBezTo>
                      <a:pt x="8" y="8"/>
                      <a:pt x="13" y="11"/>
                      <a:pt x="19" y="14"/>
                    </a:cubicBezTo>
                    <a:cubicBezTo>
                      <a:pt x="25" y="15"/>
                      <a:pt x="9" y="0"/>
                      <a:pt x="23" y="8"/>
                    </a:cubicBezTo>
                    <a:cubicBezTo>
                      <a:pt x="32" y="13"/>
                      <a:pt x="40" y="15"/>
                      <a:pt x="49" y="8"/>
                    </a:cubicBezTo>
                    <a:cubicBezTo>
                      <a:pt x="54" y="4"/>
                      <a:pt x="59" y="0"/>
                      <a:pt x="66" y="2"/>
                    </a:cubicBezTo>
                    <a:cubicBezTo>
                      <a:pt x="76" y="17"/>
                      <a:pt x="94" y="28"/>
                      <a:pt x="95" y="49"/>
                    </a:cubicBezTo>
                    <a:cubicBezTo>
                      <a:pt x="95" y="51"/>
                      <a:pt x="95" y="53"/>
                      <a:pt x="95" y="55"/>
                    </a:cubicBezTo>
                    <a:cubicBezTo>
                      <a:pt x="94" y="66"/>
                      <a:pt x="90" y="68"/>
                      <a:pt x="81" y="64"/>
                    </a:cubicBezTo>
                    <a:cubicBezTo>
                      <a:pt x="78" y="62"/>
                      <a:pt x="76" y="60"/>
                      <a:pt x="74" y="58"/>
                    </a:cubicBezTo>
                    <a:cubicBezTo>
                      <a:pt x="69" y="54"/>
                      <a:pt x="66" y="55"/>
                      <a:pt x="62" y="59"/>
                    </a:cubicBezTo>
                    <a:cubicBezTo>
                      <a:pt x="51" y="70"/>
                      <a:pt x="44" y="67"/>
                      <a:pt x="40" y="52"/>
                    </a:cubicBezTo>
                    <a:cubicBezTo>
                      <a:pt x="39" y="50"/>
                      <a:pt x="38" y="47"/>
                      <a:pt x="37" y="44"/>
                    </a:cubicBezTo>
                    <a:cubicBezTo>
                      <a:pt x="35" y="38"/>
                      <a:pt x="34" y="32"/>
                      <a:pt x="33" y="25"/>
                    </a:cubicBezTo>
                    <a:cubicBezTo>
                      <a:pt x="33" y="25"/>
                      <a:pt x="32" y="25"/>
                      <a:pt x="31" y="24"/>
                    </a:cubicBezTo>
                    <a:cubicBezTo>
                      <a:pt x="26" y="30"/>
                      <a:pt x="26" y="37"/>
                      <a:pt x="26" y="44"/>
                    </a:cubicBezTo>
                    <a:cubicBezTo>
                      <a:pt x="24" y="47"/>
                      <a:pt x="25" y="51"/>
                      <a:pt x="25" y="54"/>
                    </a:cubicBezTo>
                    <a:cubicBezTo>
                      <a:pt x="24" y="57"/>
                      <a:pt x="27" y="62"/>
                      <a:pt x="21" y="63"/>
                    </a:cubicBezTo>
                    <a:cubicBezTo>
                      <a:pt x="18" y="63"/>
                      <a:pt x="15" y="61"/>
                      <a:pt x="13" y="58"/>
                    </a:cubicBezTo>
                    <a:cubicBezTo>
                      <a:pt x="6" y="49"/>
                      <a:pt x="2" y="39"/>
                      <a:pt x="0" y="28"/>
                    </a:cubicBezTo>
                    <a:cubicBezTo>
                      <a:pt x="0" y="19"/>
                      <a:pt x="0" y="10"/>
                      <a:pt x="5" y="2"/>
                    </a:cubicBezTo>
                    <a:close/>
                  </a:path>
                </a:pathLst>
              </a:custGeom>
              <a:solidFill>
                <a:srgbClr val="F3A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9" name="Freeform 120">
                <a:extLst>
                  <a:ext uri="{FF2B5EF4-FFF2-40B4-BE49-F238E27FC236}">
                    <a16:creationId xmlns:a16="http://schemas.microsoft.com/office/drawing/2014/main" id="{59425D62-830D-D6C1-F70E-75819FBFCC67}"/>
                  </a:ext>
                </a:extLst>
              </p:cNvPr>
              <p:cNvSpPr/>
              <p:nvPr/>
            </p:nvSpPr>
            <p:spPr bwMode="auto">
              <a:xfrm>
                <a:off x="3777" y="3659"/>
                <a:ext cx="230" cy="242"/>
              </a:xfrm>
              <a:custGeom>
                <a:avLst/>
                <a:gdLst>
                  <a:gd name="T0" fmla="*/ 0 w 80"/>
                  <a:gd name="T1" fmla="*/ 0 h 84"/>
                  <a:gd name="T2" fmla="*/ 5 w 80"/>
                  <a:gd name="T3" fmla="*/ 10 h 84"/>
                  <a:gd name="T4" fmla="*/ 14 w 80"/>
                  <a:gd name="T5" fmla="*/ 19 h 84"/>
                  <a:gd name="T6" fmla="*/ 23 w 80"/>
                  <a:gd name="T7" fmla="*/ 13 h 84"/>
                  <a:gd name="T8" fmla="*/ 38 w 80"/>
                  <a:gd name="T9" fmla="*/ 12 h 84"/>
                  <a:gd name="T10" fmla="*/ 44 w 80"/>
                  <a:gd name="T11" fmla="*/ 17 h 84"/>
                  <a:gd name="T12" fmla="*/ 54 w 80"/>
                  <a:gd name="T13" fmla="*/ 19 h 84"/>
                  <a:gd name="T14" fmla="*/ 54 w 80"/>
                  <a:gd name="T15" fmla="*/ 11 h 84"/>
                  <a:gd name="T16" fmla="*/ 57 w 80"/>
                  <a:gd name="T17" fmla="*/ 5 h 84"/>
                  <a:gd name="T18" fmla="*/ 61 w 80"/>
                  <a:gd name="T19" fmla="*/ 7 h 84"/>
                  <a:gd name="T20" fmla="*/ 80 w 80"/>
                  <a:gd name="T21" fmla="*/ 52 h 84"/>
                  <a:gd name="T22" fmla="*/ 77 w 80"/>
                  <a:gd name="T23" fmla="*/ 58 h 84"/>
                  <a:gd name="T24" fmla="*/ 67 w 80"/>
                  <a:gd name="T25" fmla="*/ 84 h 84"/>
                  <a:gd name="T26" fmla="*/ 50 w 80"/>
                  <a:gd name="T27" fmla="*/ 53 h 84"/>
                  <a:gd name="T28" fmla="*/ 13 w 80"/>
                  <a:gd name="T29" fmla="*/ 35 h 84"/>
                  <a:gd name="T30" fmla="*/ 5 w 80"/>
                  <a:gd name="T31" fmla="*/ 29 h 84"/>
                  <a:gd name="T32" fmla="*/ 0 w 80"/>
                  <a:gd name="T3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84">
                    <a:moveTo>
                      <a:pt x="0" y="0"/>
                    </a:moveTo>
                    <a:cubicBezTo>
                      <a:pt x="4" y="2"/>
                      <a:pt x="5" y="6"/>
                      <a:pt x="5" y="10"/>
                    </a:cubicBezTo>
                    <a:cubicBezTo>
                      <a:pt x="5" y="16"/>
                      <a:pt x="10" y="17"/>
                      <a:pt x="14" y="19"/>
                    </a:cubicBezTo>
                    <a:cubicBezTo>
                      <a:pt x="19" y="21"/>
                      <a:pt x="21" y="17"/>
                      <a:pt x="23" y="13"/>
                    </a:cubicBezTo>
                    <a:cubicBezTo>
                      <a:pt x="27" y="3"/>
                      <a:pt x="32" y="4"/>
                      <a:pt x="38" y="12"/>
                    </a:cubicBezTo>
                    <a:cubicBezTo>
                      <a:pt x="40" y="14"/>
                      <a:pt x="42" y="16"/>
                      <a:pt x="44" y="17"/>
                    </a:cubicBezTo>
                    <a:cubicBezTo>
                      <a:pt x="47" y="18"/>
                      <a:pt x="51" y="20"/>
                      <a:pt x="54" y="19"/>
                    </a:cubicBezTo>
                    <a:cubicBezTo>
                      <a:pt x="58" y="18"/>
                      <a:pt x="54" y="14"/>
                      <a:pt x="54" y="11"/>
                    </a:cubicBezTo>
                    <a:cubicBezTo>
                      <a:pt x="54" y="9"/>
                      <a:pt x="55" y="7"/>
                      <a:pt x="57" y="5"/>
                    </a:cubicBezTo>
                    <a:cubicBezTo>
                      <a:pt x="58" y="5"/>
                      <a:pt x="60" y="5"/>
                      <a:pt x="61" y="7"/>
                    </a:cubicBezTo>
                    <a:cubicBezTo>
                      <a:pt x="68" y="21"/>
                      <a:pt x="77" y="36"/>
                      <a:pt x="80" y="52"/>
                    </a:cubicBezTo>
                    <a:cubicBezTo>
                      <a:pt x="80" y="54"/>
                      <a:pt x="79" y="56"/>
                      <a:pt x="77" y="58"/>
                    </a:cubicBezTo>
                    <a:cubicBezTo>
                      <a:pt x="76" y="67"/>
                      <a:pt x="79" y="78"/>
                      <a:pt x="67" y="84"/>
                    </a:cubicBezTo>
                    <a:cubicBezTo>
                      <a:pt x="53" y="78"/>
                      <a:pt x="54" y="63"/>
                      <a:pt x="50" y="53"/>
                    </a:cubicBezTo>
                    <a:cubicBezTo>
                      <a:pt x="41" y="35"/>
                      <a:pt x="32" y="29"/>
                      <a:pt x="13" y="35"/>
                    </a:cubicBezTo>
                    <a:cubicBezTo>
                      <a:pt x="6" y="37"/>
                      <a:pt x="6" y="32"/>
                      <a:pt x="5" y="29"/>
                    </a:cubicBezTo>
                    <a:cubicBezTo>
                      <a:pt x="3" y="20"/>
                      <a:pt x="1" y="10"/>
                      <a:pt x="0" y="0"/>
                    </a:cubicBezTo>
                    <a:close/>
                  </a:path>
                </a:pathLst>
              </a:custGeom>
              <a:solidFill>
                <a:srgbClr val="F3B7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0" name="Freeform 121">
                <a:extLst>
                  <a:ext uri="{FF2B5EF4-FFF2-40B4-BE49-F238E27FC236}">
                    <a16:creationId xmlns:a16="http://schemas.microsoft.com/office/drawing/2014/main" id="{DAC0FFE5-05AB-DB42-D13F-F7BAC23C8EB3}"/>
                  </a:ext>
                </a:extLst>
              </p:cNvPr>
              <p:cNvSpPr/>
              <p:nvPr/>
            </p:nvSpPr>
            <p:spPr bwMode="auto">
              <a:xfrm>
                <a:off x="3751" y="3913"/>
                <a:ext cx="167" cy="152"/>
              </a:xfrm>
              <a:custGeom>
                <a:avLst/>
                <a:gdLst>
                  <a:gd name="T0" fmla="*/ 24 w 58"/>
                  <a:gd name="T1" fmla="*/ 53 h 53"/>
                  <a:gd name="T2" fmla="*/ 8 w 58"/>
                  <a:gd name="T3" fmla="*/ 53 h 53"/>
                  <a:gd name="T4" fmla="*/ 5 w 58"/>
                  <a:gd name="T5" fmla="*/ 9 h 53"/>
                  <a:gd name="T6" fmla="*/ 35 w 58"/>
                  <a:gd name="T7" fmla="*/ 0 h 53"/>
                  <a:gd name="T8" fmla="*/ 38 w 58"/>
                  <a:gd name="T9" fmla="*/ 1 h 53"/>
                  <a:gd name="T10" fmla="*/ 44 w 58"/>
                  <a:gd name="T11" fmla="*/ 7 h 53"/>
                  <a:gd name="T12" fmla="*/ 58 w 58"/>
                  <a:gd name="T13" fmla="*/ 25 h 53"/>
                  <a:gd name="T14" fmla="*/ 54 w 58"/>
                  <a:gd name="T15" fmla="*/ 32 h 53"/>
                  <a:gd name="T16" fmla="*/ 35 w 58"/>
                  <a:gd name="T17" fmla="*/ 50 h 53"/>
                  <a:gd name="T18" fmla="*/ 24 w 58"/>
                  <a:gd name="T1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52">
                    <a:moveTo>
                      <a:pt x="24" y="53"/>
                    </a:moveTo>
                    <a:cubicBezTo>
                      <a:pt x="19" y="53"/>
                      <a:pt x="14" y="53"/>
                      <a:pt x="8" y="53"/>
                    </a:cubicBezTo>
                    <a:cubicBezTo>
                      <a:pt x="5" y="38"/>
                      <a:pt x="0" y="24"/>
                      <a:pt x="5" y="9"/>
                    </a:cubicBezTo>
                    <a:cubicBezTo>
                      <a:pt x="15" y="5"/>
                      <a:pt x="24" y="0"/>
                      <a:pt x="35" y="0"/>
                    </a:cubicBezTo>
                    <a:cubicBezTo>
                      <a:pt x="36" y="0"/>
                      <a:pt x="38" y="0"/>
                      <a:pt x="38" y="1"/>
                    </a:cubicBezTo>
                    <a:cubicBezTo>
                      <a:pt x="40" y="3"/>
                      <a:pt x="41" y="7"/>
                      <a:pt x="44" y="7"/>
                    </a:cubicBezTo>
                    <a:cubicBezTo>
                      <a:pt x="56" y="7"/>
                      <a:pt x="56" y="16"/>
                      <a:pt x="58" y="25"/>
                    </a:cubicBezTo>
                    <a:cubicBezTo>
                      <a:pt x="56" y="27"/>
                      <a:pt x="54" y="30"/>
                      <a:pt x="54" y="32"/>
                    </a:cubicBezTo>
                    <a:cubicBezTo>
                      <a:pt x="52" y="49"/>
                      <a:pt x="51" y="50"/>
                      <a:pt x="35" y="50"/>
                    </a:cubicBezTo>
                    <a:cubicBezTo>
                      <a:pt x="31" y="51"/>
                      <a:pt x="27" y="49"/>
                      <a:pt x="24" y="53"/>
                    </a:cubicBezTo>
                    <a:close/>
                  </a:path>
                </a:pathLst>
              </a:custGeom>
              <a:solidFill>
                <a:srgbClr val="EFB0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1" name="Freeform 122">
                <a:extLst>
                  <a:ext uri="{FF2B5EF4-FFF2-40B4-BE49-F238E27FC236}">
                    <a16:creationId xmlns:a16="http://schemas.microsoft.com/office/drawing/2014/main" id="{43CFC6EE-D144-FEBA-5471-750A73F0AB5C}"/>
                  </a:ext>
                </a:extLst>
              </p:cNvPr>
              <p:cNvSpPr/>
              <p:nvPr/>
            </p:nvSpPr>
            <p:spPr bwMode="auto">
              <a:xfrm>
                <a:off x="3630" y="3613"/>
                <a:ext cx="124" cy="231"/>
              </a:xfrm>
              <a:custGeom>
                <a:avLst/>
                <a:gdLst>
                  <a:gd name="T0" fmla="*/ 17 w 43"/>
                  <a:gd name="T1" fmla="*/ 0 h 80"/>
                  <a:gd name="T2" fmla="*/ 35 w 43"/>
                  <a:gd name="T3" fmla="*/ 34 h 80"/>
                  <a:gd name="T4" fmla="*/ 40 w 43"/>
                  <a:gd name="T5" fmla="*/ 16 h 80"/>
                  <a:gd name="T6" fmla="*/ 42 w 43"/>
                  <a:gd name="T7" fmla="*/ 52 h 80"/>
                  <a:gd name="T8" fmla="*/ 40 w 43"/>
                  <a:gd name="T9" fmla="*/ 66 h 80"/>
                  <a:gd name="T10" fmla="*/ 19 w 43"/>
                  <a:gd name="T11" fmla="*/ 68 h 80"/>
                  <a:gd name="T12" fmla="*/ 16 w 43"/>
                  <a:gd name="T13" fmla="*/ 71 h 80"/>
                  <a:gd name="T14" fmla="*/ 3 w 43"/>
                  <a:gd name="T15" fmla="*/ 78 h 80"/>
                  <a:gd name="T16" fmla="*/ 1 w 43"/>
                  <a:gd name="T17" fmla="*/ 75 h 80"/>
                  <a:gd name="T18" fmla="*/ 3 w 43"/>
                  <a:gd name="T19" fmla="*/ 50 h 80"/>
                  <a:gd name="T20" fmla="*/ 17 w 43"/>
                  <a:gd name="T21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80">
                    <a:moveTo>
                      <a:pt x="17" y="0"/>
                    </a:moveTo>
                    <a:cubicBezTo>
                      <a:pt x="21" y="12"/>
                      <a:pt x="25" y="24"/>
                      <a:pt x="35" y="34"/>
                    </a:cubicBezTo>
                    <a:cubicBezTo>
                      <a:pt x="40" y="28"/>
                      <a:pt x="35" y="20"/>
                      <a:pt x="40" y="16"/>
                    </a:cubicBezTo>
                    <a:cubicBezTo>
                      <a:pt x="41" y="28"/>
                      <a:pt x="42" y="40"/>
                      <a:pt x="42" y="52"/>
                    </a:cubicBezTo>
                    <a:cubicBezTo>
                      <a:pt x="43" y="57"/>
                      <a:pt x="43" y="61"/>
                      <a:pt x="40" y="66"/>
                    </a:cubicBezTo>
                    <a:cubicBezTo>
                      <a:pt x="33" y="67"/>
                      <a:pt x="25" y="63"/>
                      <a:pt x="19" y="68"/>
                    </a:cubicBezTo>
                    <a:cubicBezTo>
                      <a:pt x="18" y="69"/>
                      <a:pt x="17" y="70"/>
                      <a:pt x="16" y="71"/>
                    </a:cubicBezTo>
                    <a:cubicBezTo>
                      <a:pt x="12" y="73"/>
                      <a:pt x="9" y="80"/>
                      <a:pt x="3" y="78"/>
                    </a:cubicBezTo>
                    <a:cubicBezTo>
                      <a:pt x="2" y="77"/>
                      <a:pt x="1" y="76"/>
                      <a:pt x="1" y="75"/>
                    </a:cubicBezTo>
                    <a:cubicBezTo>
                      <a:pt x="0" y="66"/>
                      <a:pt x="4" y="58"/>
                      <a:pt x="3" y="50"/>
                    </a:cubicBezTo>
                    <a:cubicBezTo>
                      <a:pt x="7" y="33"/>
                      <a:pt x="7" y="15"/>
                      <a:pt x="17" y="0"/>
                    </a:cubicBezTo>
                    <a:close/>
                  </a:path>
                </a:pathLst>
              </a:custGeom>
              <a:solidFill>
                <a:srgbClr val="F5B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2" name="Freeform 123">
                <a:extLst>
                  <a:ext uri="{FF2B5EF4-FFF2-40B4-BE49-F238E27FC236}">
                    <a16:creationId xmlns:a16="http://schemas.microsoft.com/office/drawing/2014/main" id="{2CEE2AB7-9644-BAD9-2C15-86C524DBCA16}"/>
                  </a:ext>
                </a:extLst>
              </p:cNvPr>
              <p:cNvSpPr/>
              <p:nvPr/>
            </p:nvSpPr>
            <p:spPr bwMode="auto">
              <a:xfrm>
                <a:off x="3805" y="3798"/>
                <a:ext cx="107" cy="129"/>
              </a:xfrm>
              <a:custGeom>
                <a:avLst/>
                <a:gdLst>
                  <a:gd name="T0" fmla="*/ 19 w 37"/>
                  <a:gd name="T1" fmla="*/ 41 h 45"/>
                  <a:gd name="T2" fmla="*/ 15 w 37"/>
                  <a:gd name="T3" fmla="*/ 41 h 45"/>
                  <a:gd name="T4" fmla="*/ 6 w 37"/>
                  <a:gd name="T5" fmla="*/ 38 h 45"/>
                  <a:gd name="T6" fmla="*/ 0 w 37"/>
                  <a:gd name="T7" fmla="*/ 11 h 45"/>
                  <a:gd name="T8" fmla="*/ 5 w 37"/>
                  <a:gd name="T9" fmla="*/ 4 h 45"/>
                  <a:gd name="T10" fmla="*/ 28 w 37"/>
                  <a:gd name="T11" fmla="*/ 8 h 45"/>
                  <a:gd name="T12" fmla="*/ 30 w 37"/>
                  <a:gd name="T13" fmla="*/ 30 h 45"/>
                  <a:gd name="T14" fmla="*/ 23 w 37"/>
                  <a:gd name="T15" fmla="*/ 43 h 45"/>
                  <a:gd name="T16" fmla="*/ 19 w 37"/>
                  <a:gd name="T17" fmla="*/ 4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5">
                    <a:moveTo>
                      <a:pt x="19" y="41"/>
                    </a:moveTo>
                    <a:cubicBezTo>
                      <a:pt x="18" y="41"/>
                      <a:pt x="17" y="41"/>
                      <a:pt x="15" y="41"/>
                    </a:cubicBezTo>
                    <a:cubicBezTo>
                      <a:pt x="12" y="42"/>
                      <a:pt x="8" y="41"/>
                      <a:pt x="6" y="38"/>
                    </a:cubicBezTo>
                    <a:cubicBezTo>
                      <a:pt x="1" y="30"/>
                      <a:pt x="1" y="20"/>
                      <a:pt x="0" y="11"/>
                    </a:cubicBezTo>
                    <a:cubicBezTo>
                      <a:pt x="0" y="7"/>
                      <a:pt x="2" y="5"/>
                      <a:pt x="5" y="4"/>
                    </a:cubicBezTo>
                    <a:cubicBezTo>
                      <a:pt x="14" y="0"/>
                      <a:pt x="22" y="1"/>
                      <a:pt x="28" y="8"/>
                    </a:cubicBezTo>
                    <a:cubicBezTo>
                      <a:pt x="34" y="14"/>
                      <a:pt x="37" y="21"/>
                      <a:pt x="30" y="30"/>
                    </a:cubicBezTo>
                    <a:cubicBezTo>
                      <a:pt x="27" y="33"/>
                      <a:pt x="27" y="39"/>
                      <a:pt x="23" y="43"/>
                    </a:cubicBezTo>
                    <a:cubicBezTo>
                      <a:pt x="21" y="45"/>
                      <a:pt x="20" y="43"/>
                      <a:pt x="19" y="41"/>
                    </a:cubicBezTo>
                    <a:close/>
                  </a:path>
                </a:pathLst>
              </a:custGeom>
              <a:solidFill>
                <a:srgbClr val="F6CB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3" name="Freeform 124">
                <a:extLst>
                  <a:ext uri="{FF2B5EF4-FFF2-40B4-BE49-F238E27FC236}">
                    <a16:creationId xmlns:a16="http://schemas.microsoft.com/office/drawing/2014/main" id="{D9729358-0AFB-2AB4-DC21-5F899E59D6CA}"/>
                  </a:ext>
                </a:extLst>
              </p:cNvPr>
              <p:cNvSpPr/>
              <p:nvPr/>
            </p:nvSpPr>
            <p:spPr bwMode="auto">
              <a:xfrm>
                <a:off x="3860" y="3916"/>
                <a:ext cx="69" cy="69"/>
              </a:xfrm>
              <a:custGeom>
                <a:avLst/>
                <a:gdLst>
                  <a:gd name="T0" fmla="*/ 0 w 24"/>
                  <a:gd name="T1" fmla="*/ 0 h 24"/>
                  <a:gd name="T2" fmla="*/ 4 w 24"/>
                  <a:gd name="T3" fmla="*/ 2 h 24"/>
                  <a:gd name="T4" fmla="*/ 7 w 24"/>
                  <a:gd name="T5" fmla="*/ 4 h 24"/>
                  <a:gd name="T6" fmla="*/ 20 w 24"/>
                  <a:gd name="T7" fmla="*/ 24 h 24"/>
                  <a:gd name="T8" fmla="*/ 3 w 24"/>
                  <a:gd name="T9" fmla="*/ 7 h 24"/>
                  <a:gd name="T10" fmla="*/ 0 w 24"/>
                  <a:gd name="T1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4">
                    <a:moveTo>
                      <a:pt x="0" y="0"/>
                    </a:moveTo>
                    <a:cubicBezTo>
                      <a:pt x="1" y="1"/>
                      <a:pt x="3" y="2"/>
                      <a:pt x="4" y="2"/>
                    </a:cubicBezTo>
                    <a:cubicBezTo>
                      <a:pt x="5" y="3"/>
                      <a:pt x="6" y="4"/>
                      <a:pt x="7" y="4"/>
                    </a:cubicBezTo>
                    <a:cubicBezTo>
                      <a:pt x="24" y="7"/>
                      <a:pt x="24" y="7"/>
                      <a:pt x="20" y="24"/>
                    </a:cubicBezTo>
                    <a:cubicBezTo>
                      <a:pt x="15" y="17"/>
                      <a:pt x="15" y="6"/>
                      <a:pt x="3" y="7"/>
                    </a:cubicBezTo>
                    <a:cubicBezTo>
                      <a:pt x="2" y="7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634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4" name="Freeform 125">
                <a:extLst>
                  <a:ext uri="{FF2B5EF4-FFF2-40B4-BE49-F238E27FC236}">
                    <a16:creationId xmlns:a16="http://schemas.microsoft.com/office/drawing/2014/main" id="{B0C4B0F7-74E1-7841-0B8E-10761563EDE1}"/>
                  </a:ext>
                </a:extLst>
              </p:cNvPr>
              <p:cNvSpPr/>
              <p:nvPr/>
            </p:nvSpPr>
            <p:spPr bwMode="auto">
              <a:xfrm>
                <a:off x="3765" y="3907"/>
                <a:ext cx="84" cy="43"/>
              </a:xfrm>
              <a:custGeom>
                <a:avLst/>
                <a:gdLst>
                  <a:gd name="T0" fmla="*/ 20 w 29"/>
                  <a:gd name="T1" fmla="*/ 0 h 15"/>
                  <a:gd name="T2" fmla="*/ 29 w 29"/>
                  <a:gd name="T3" fmla="*/ 3 h 15"/>
                  <a:gd name="T4" fmla="*/ 3 w 29"/>
                  <a:gd name="T5" fmla="*/ 14 h 15"/>
                  <a:gd name="T6" fmla="*/ 0 w 29"/>
                  <a:gd name="T7" fmla="*/ 11 h 15"/>
                  <a:gd name="T8" fmla="*/ 3 w 29"/>
                  <a:gd name="T9" fmla="*/ 8 h 15"/>
                  <a:gd name="T10" fmla="*/ 20 w 29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5">
                    <a:moveTo>
                      <a:pt x="20" y="0"/>
                    </a:moveTo>
                    <a:cubicBezTo>
                      <a:pt x="23" y="1"/>
                      <a:pt x="27" y="0"/>
                      <a:pt x="29" y="3"/>
                    </a:cubicBezTo>
                    <a:cubicBezTo>
                      <a:pt x="21" y="8"/>
                      <a:pt x="9" y="5"/>
                      <a:pt x="3" y="14"/>
                    </a:cubicBezTo>
                    <a:cubicBezTo>
                      <a:pt x="2" y="15"/>
                      <a:pt x="1" y="13"/>
                      <a:pt x="0" y="11"/>
                    </a:cubicBezTo>
                    <a:cubicBezTo>
                      <a:pt x="1" y="10"/>
                      <a:pt x="2" y="9"/>
                      <a:pt x="3" y="8"/>
                    </a:cubicBezTo>
                    <a:cubicBezTo>
                      <a:pt x="7" y="3"/>
                      <a:pt x="15" y="4"/>
                      <a:pt x="20" y="0"/>
                    </a:cubicBezTo>
                    <a:close/>
                  </a:path>
                </a:pathLst>
              </a:custGeom>
              <a:solidFill>
                <a:srgbClr val="725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5" name="Freeform 126">
                <a:extLst>
                  <a:ext uri="{FF2B5EF4-FFF2-40B4-BE49-F238E27FC236}">
                    <a16:creationId xmlns:a16="http://schemas.microsoft.com/office/drawing/2014/main" id="{E9076D6A-078A-872E-684D-3A9528E5E91A}"/>
                  </a:ext>
                </a:extLst>
              </p:cNvPr>
              <p:cNvSpPr/>
              <p:nvPr/>
            </p:nvSpPr>
            <p:spPr bwMode="auto">
              <a:xfrm>
                <a:off x="3926" y="4126"/>
                <a:ext cx="29" cy="37"/>
              </a:xfrm>
              <a:custGeom>
                <a:avLst/>
                <a:gdLst>
                  <a:gd name="T0" fmla="*/ 6 w 10"/>
                  <a:gd name="T1" fmla="*/ 13 h 13"/>
                  <a:gd name="T2" fmla="*/ 0 w 10"/>
                  <a:gd name="T3" fmla="*/ 7 h 13"/>
                  <a:gd name="T4" fmla="*/ 6 w 10"/>
                  <a:gd name="T5" fmla="*/ 1 h 13"/>
                  <a:gd name="T6" fmla="*/ 10 w 10"/>
                  <a:gd name="T7" fmla="*/ 8 h 13"/>
                  <a:gd name="T8" fmla="*/ 6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6" y="13"/>
                    </a:moveTo>
                    <a:cubicBezTo>
                      <a:pt x="2" y="12"/>
                      <a:pt x="0" y="10"/>
                      <a:pt x="0" y="7"/>
                    </a:cubicBezTo>
                    <a:cubicBezTo>
                      <a:pt x="0" y="3"/>
                      <a:pt x="2" y="0"/>
                      <a:pt x="6" y="1"/>
                    </a:cubicBezTo>
                    <a:cubicBezTo>
                      <a:pt x="9" y="1"/>
                      <a:pt x="10" y="4"/>
                      <a:pt x="10" y="8"/>
                    </a:cubicBezTo>
                    <a:cubicBezTo>
                      <a:pt x="10" y="10"/>
                      <a:pt x="9" y="12"/>
                      <a:pt x="6" y="13"/>
                    </a:cubicBezTo>
                    <a:close/>
                  </a:path>
                </a:pathLst>
              </a:custGeom>
              <a:solidFill>
                <a:srgbClr val="D2A5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6" name="Freeform 127">
                <a:extLst>
                  <a:ext uri="{FF2B5EF4-FFF2-40B4-BE49-F238E27FC236}">
                    <a16:creationId xmlns:a16="http://schemas.microsoft.com/office/drawing/2014/main" id="{83F09E1C-31F4-73C3-6AD9-47BE52A92F6C}"/>
                  </a:ext>
                </a:extLst>
              </p:cNvPr>
              <p:cNvSpPr/>
              <p:nvPr/>
            </p:nvSpPr>
            <p:spPr bwMode="auto">
              <a:xfrm>
                <a:off x="3517" y="3812"/>
                <a:ext cx="159" cy="155"/>
              </a:xfrm>
              <a:custGeom>
                <a:avLst/>
                <a:gdLst>
                  <a:gd name="T0" fmla="*/ 43 w 55"/>
                  <a:gd name="T1" fmla="*/ 10 h 54"/>
                  <a:gd name="T2" fmla="*/ 55 w 55"/>
                  <a:gd name="T3" fmla="*/ 2 h 54"/>
                  <a:gd name="T4" fmla="*/ 48 w 55"/>
                  <a:gd name="T5" fmla="*/ 30 h 54"/>
                  <a:gd name="T6" fmla="*/ 23 w 55"/>
                  <a:gd name="T7" fmla="*/ 53 h 54"/>
                  <a:gd name="T8" fmla="*/ 3 w 55"/>
                  <a:gd name="T9" fmla="*/ 38 h 54"/>
                  <a:gd name="T10" fmla="*/ 7 w 55"/>
                  <a:gd name="T11" fmla="*/ 22 h 54"/>
                  <a:gd name="T12" fmla="*/ 29 w 55"/>
                  <a:gd name="T13" fmla="*/ 12 h 54"/>
                  <a:gd name="T14" fmla="*/ 43 w 55"/>
                  <a:gd name="T15" fmla="*/ 1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5" h="54">
                    <a:moveTo>
                      <a:pt x="43" y="10"/>
                    </a:moveTo>
                    <a:cubicBezTo>
                      <a:pt x="45" y="5"/>
                      <a:pt x="48" y="0"/>
                      <a:pt x="55" y="2"/>
                    </a:cubicBezTo>
                    <a:cubicBezTo>
                      <a:pt x="51" y="11"/>
                      <a:pt x="49" y="20"/>
                      <a:pt x="48" y="30"/>
                    </a:cubicBezTo>
                    <a:cubicBezTo>
                      <a:pt x="46" y="41"/>
                      <a:pt x="34" y="53"/>
                      <a:pt x="23" y="53"/>
                    </a:cubicBezTo>
                    <a:cubicBezTo>
                      <a:pt x="13" y="54"/>
                      <a:pt x="6" y="49"/>
                      <a:pt x="3" y="38"/>
                    </a:cubicBezTo>
                    <a:cubicBezTo>
                      <a:pt x="0" y="32"/>
                      <a:pt x="2" y="27"/>
                      <a:pt x="7" y="22"/>
                    </a:cubicBezTo>
                    <a:cubicBezTo>
                      <a:pt x="15" y="21"/>
                      <a:pt x="24" y="21"/>
                      <a:pt x="29" y="12"/>
                    </a:cubicBezTo>
                    <a:cubicBezTo>
                      <a:pt x="33" y="4"/>
                      <a:pt x="39" y="14"/>
                      <a:pt x="43" y="10"/>
                    </a:cubicBezTo>
                    <a:close/>
                  </a:path>
                </a:pathLst>
              </a:custGeom>
              <a:solidFill>
                <a:srgbClr val="F9D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7" name="Freeform 128">
                <a:extLst>
                  <a:ext uri="{FF2B5EF4-FFF2-40B4-BE49-F238E27FC236}">
                    <a16:creationId xmlns:a16="http://schemas.microsoft.com/office/drawing/2014/main" id="{71C4063E-4D6F-60E9-B8D1-53F21872D45A}"/>
                  </a:ext>
                </a:extLst>
              </p:cNvPr>
              <p:cNvSpPr/>
              <p:nvPr/>
            </p:nvSpPr>
            <p:spPr bwMode="auto">
              <a:xfrm>
                <a:off x="3480" y="3622"/>
                <a:ext cx="124" cy="369"/>
              </a:xfrm>
              <a:custGeom>
                <a:avLst/>
                <a:gdLst>
                  <a:gd name="T0" fmla="*/ 20 w 43"/>
                  <a:gd name="T1" fmla="*/ 88 h 128"/>
                  <a:gd name="T2" fmla="*/ 16 w 43"/>
                  <a:gd name="T3" fmla="*/ 104 h 128"/>
                  <a:gd name="T4" fmla="*/ 6 w 43"/>
                  <a:gd name="T5" fmla="*/ 128 h 128"/>
                  <a:gd name="T6" fmla="*/ 1 w 43"/>
                  <a:gd name="T7" fmla="*/ 120 h 128"/>
                  <a:gd name="T8" fmla="*/ 0 w 43"/>
                  <a:gd name="T9" fmla="*/ 107 h 128"/>
                  <a:gd name="T10" fmla="*/ 14 w 43"/>
                  <a:gd name="T11" fmla="*/ 65 h 128"/>
                  <a:gd name="T12" fmla="*/ 37 w 43"/>
                  <a:gd name="T13" fmla="*/ 0 h 128"/>
                  <a:gd name="T14" fmla="*/ 43 w 43"/>
                  <a:gd name="T15" fmla="*/ 8 h 128"/>
                  <a:gd name="T16" fmla="*/ 26 w 43"/>
                  <a:gd name="T17" fmla="*/ 80 h 128"/>
                  <a:gd name="T18" fmla="*/ 20 w 43"/>
                  <a:gd name="T19" fmla="*/ 8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3" h="128">
                    <a:moveTo>
                      <a:pt x="20" y="88"/>
                    </a:moveTo>
                    <a:cubicBezTo>
                      <a:pt x="19" y="94"/>
                      <a:pt x="18" y="99"/>
                      <a:pt x="16" y="104"/>
                    </a:cubicBezTo>
                    <a:cubicBezTo>
                      <a:pt x="11" y="111"/>
                      <a:pt x="9" y="120"/>
                      <a:pt x="6" y="128"/>
                    </a:cubicBezTo>
                    <a:cubicBezTo>
                      <a:pt x="0" y="128"/>
                      <a:pt x="1" y="123"/>
                      <a:pt x="1" y="120"/>
                    </a:cubicBezTo>
                    <a:cubicBezTo>
                      <a:pt x="0" y="115"/>
                      <a:pt x="1" y="111"/>
                      <a:pt x="0" y="107"/>
                    </a:cubicBezTo>
                    <a:cubicBezTo>
                      <a:pt x="1" y="92"/>
                      <a:pt x="6" y="78"/>
                      <a:pt x="14" y="65"/>
                    </a:cubicBezTo>
                    <a:cubicBezTo>
                      <a:pt x="24" y="45"/>
                      <a:pt x="26" y="21"/>
                      <a:pt x="37" y="0"/>
                    </a:cubicBezTo>
                    <a:cubicBezTo>
                      <a:pt x="43" y="0"/>
                      <a:pt x="42" y="5"/>
                      <a:pt x="43" y="8"/>
                    </a:cubicBezTo>
                    <a:cubicBezTo>
                      <a:pt x="37" y="32"/>
                      <a:pt x="29" y="55"/>
                      <a:pt x="26" y="80"/>
                    </a:cubicBezTo>
                    <a:cubicBezTo>
                      <a:pt x="25" y="83"/>
                      <a:pt x="24" y="87"/>
                      <a:pt x="20" y="88"/>
                    </a:cubicBezTo>
                    <a:close/>
                  </a:path>
                </a:pathLst>
              </a:custGeom>
              <a:solidFill>
                <a:srgbClr val="3122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8" name="Freeform 129">
                <a:extLst>
                  <a:ext uri="{FF2B5EF4-FFF2-40B4-BE49-F238E27FC236}">
                    <a16:creationId xmlns:a16="http://schemas.microsoft.com/office/drawing/2014/main" id="{93ED0ECF-6DAF-B10D-7A2A-19BE96CF3761}"/>
                  </a:ext>
                </a:extLst>
              </p:cNvPr>
              <p:cNvSpPr/>
              <p:nvPr/>
            </p:nvSpPr>
            <p:spPr bwMode="auto">
              <a:xfrm>
                <a:off x="3440" y="3927"/>
                <a:ext cx="66" cy="170"/>
              </a:xfrm>
              <a:custGeom>
                <a:avLst/>
                <a:gdLst>
                  <a:gd name="T0" fmla="*/ 17 w 23"/>
                  <a:gd name="T1" fmla="*/ 0 h 59"/>
                  <a:gd name="T2" fmla="*/ 20 w 23"/>
                  <a:gd name="T3" fmla="*/ 22 h 59"/>
                  <a:gd name="T4" fmla="*/ 10 w 23"/>
                  <a:gd name="T5" fmla="*/ 56 h 59"/>
                  <a:gd name="T6" fmla="*/ 0 w 23"/>
                  <a:gd name="T7" fmla="*/ 54 h 59"/>
                  <a:gd name="T8" fmla="*/ 13 w 23"/>
                  <a:gd name="T9" fmla="*/ 2 h 59"/>
                  <a:gd name="T10" fmla="*/ 17 w 23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59">
                    <a:moveTo>
                      <a:pt x="17" y="0"/>
                    </a:moveTo>
                    <a:cubicBezTo>
                      <a:pt x="23" y="7"/>
                      <a:pt x="12" y="16"/>
                      <a:pt x="20" y="22"/>
                    </a:cubicBezTo>
                    <a:cubicBezTo>
                      <a:pt x="18" y="34"/>
                      <a:pt x="14" y="45"/>
                      <a:pt x="10" y="56"/>
                    </a:cubicBezTo>
                    <a:cubicBezTo>
                      <a:pt x="6" y="57"/>
                      <a:pt x="2" y="59"/>
                      <a:pt x="0" y="54"/>
                    </a:cubicBezTo>
                    <a:cubicBezTo>
                      <a:pt x="1" y="36"/>
                      <a:pt x="8" y="19"/>
                      <a:pt x="13" y="2"/>
                    </a:cubicBezTo>
                    <a:cubicBezTo>
                      <a:pt x="14" y="1"/>
                      <a:pt x="15" y="0"/>
                      <a:pt x="17" y="0"/>
                    </a:cubicBezTo>
                    <a:close/>
                  </a:path>
                </a:pathLst>
              </a:custGeom>
              <a:solidFill>
                <a:srgbClr val="5D5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9" name="Freeform 130">
                <a:extLst>
                  <a:ext uri="{FF2B5EF4-FFF2-40B4-BE49-F238E27FC236}">
                    <a16:creationId xmlns:a16="http://schemas.microsoft.com/office/drawing/2014/main" id="{56B9AB76-2979-12D7-0E0F-A4AA9A61A556}"/>
                  </a:ext>
                </a:extLst>
              </p:cNvPr>
              <p:cNvSpPr/>
              <p:nvPr/>
            </p:nvSpPr>
            <p:spPr bwMode="auto">
              <a:xfrm>
                <a:off x="3391" y="4042"/>
                <a:ext cx="77" cy="110"/>
              </a:xfrm>
              <a:custGeom>
                <a:avLst/>
                <a:gdLst>
                  <a:gd name="T0" fmla="*/ 19 w 27"/>
                  <a:gd name="T1" fmla="*/ 16 h 38"/>
                  <a:gd name="T2" fmla="*/ 27 w 27"/>
                  <a:gd name="T3" fmla="*/ 16 h 38"/>
                  <a:gd name="T4" fmla="*/ 24 w 27"/>
                  <a:gd name="T5" fmla="*/ 25 h 38"/>
                  <a:gd name="T6" fmla="*/ 3 w 27"/>
                  <a:gd name="T7" fmla="*/ 26 h 38"/>
                  <a:gd name="T8" fmla="*/ 3 w 27"/>
                  <a:gd name="T9" fmla="*/ 0 h 38"/>
                  <a:gd name="T10" fmla="*/ 5 w 27"/>
                  <a:gd name="T11" fmla="*/ 17 h 38"/>
                  <a:gd name="T12" fmla="*/ 11 w 27"/>
                  <a:gd name="T13" fmla="*/ 28 h 38"/>
                  <a:gd name="T14" fmla="*/ 19 w 27"/>
                  <a:gd name="T15" fmla="*/ 1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38">
                    <a:moveTo>
                      <a:pt x="19" y="16"/>
                    </a:moveTo>
                    <a:cubicBezTo>
                      <a:pt x="21" y="17"/>
                      <a:pt x="24" y="13"/>
                      <a:pt x="27" y="16"/>
                    </a:cubicBezTo>
                    <a:cubicBezTo>
                      <a:pt x="26" y="19"/>
                      <a:pt x="25" y="22"/>
                      <a:pt x="24" y="25"/>
                    </a:cubicBezTo>
                    <a:cubicBezTo>
                      <a:pt x="18" y="37"/>
                      <a:pt x="11" y="38"/>
                      <a:pt x="3" y="26"/>
                    </a:cubicBezTo>
                    <a:cubicBezTo>
                      <a:pt x="1" y="18"/>
                      <a:pt x="0" y="9"/>
                      <a:pt x="3" y="0"/>
                    </a:cubicBezTo>
                    <a:cubicBezTo>
                      <a:pt x="7" y="5"/>
                      <a:pt x="4" y="11"/>
                      <a:pt x="5" y="17"/>
                    </a:cubicBezTo>
                    <a:cubicBezTo>
                      <a:pt x="6" y="21"/>
                      <a:pt x="6" y="26"/>
                      <a:pt x="11" y="28"/>
                    </a:cubicBezTo>
                    <a:cubicBezTo>
                      <a:pt x="13" y="24"/>
                      <a:pt x="12" y="18"/>
                      <a:pt x="19" y="16"/>
                    </a:cubicBezTo>
                    <a:close/>
                  </a:path>
                </a:pathLst>
              </a:custGeom>
              <a:solidFill>
                <a:srgbClr val="282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0" name="Freeform 131">
                <a:extLst>
                  <a:ext uri="{FF2B5EF4-FFF2-40B4-BE49-F238E27FC236}">
                    <a16:creationId xmlns:a16="http://schemas.microsoft.com/office/drawing/2014/main" id="{17167054-EEF6-AE91-2E4F-43BB7F971E45}"/>
                  </a:ext>
                </a:extLst>
              </p:cNvPr>
              <p:cNvSpPr/>
              <p:nvPr/>
            </p:nvSpPr>
            <p:spPr bwMode="auto">
              <a:xfrm>
                <a:off x="3388" y="4019"/>
                <a:ext cx="11" cy="98"/>
              </a:xfrm>
              <a:custGeom>
                <a:avLst/>
                <a:gdLst>
                  <a:gd name="T0" fmla="*/ 4 w 4"/>
                  <a:gd name="T1" fmla="*/ 8 h 34"/>
                  <a:gd name="T2" fmla="*/ 4 w 4"/>
                  <a:gd name="T3" fmla="*/ 34 h 34"/>
                  <a:gd name="T4" fmla="*/ 3 w 4"/>
                  <a:gd name="T5" fmla="*/ 0 h 34"/>
                  <a:gd name="T6" fmla="*/ 4 w 4"/>
                  <a:gd name="T7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4">
                    <a:moveTo>
                      <a:pt x="4" y="8"/>
                    </a:moveTo>
                    <a:cubicBezTo>
                      <a:pt x="4" y="17"/>
                      <a:pt x="4" y="26"/>
                      <a:pt x="4" y="34"/>
                    </a:cubicBezTo>
                    <a:cubicBezTo>
                      <a:pt x="0" y="23"/>
                      <a:pt x="0" y="12"/>
                      <a:pt x="3" y="0"/>
                    </a:cubicBezTo>
                    <a:cubicBezTo>
                      <a:pt x="4" y="3"/>
                      <a:pt x="4" y="6"/>
                      <a:pt x="4" y="8"/>
                    </a:cubicBezTo>
                    <a:close/>
                  </a:path>
                </a:pathLst>
              </a:custGeom>
              <a:solidFill>
                <a:srgbClr val="F9E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1" name="Freeform 132">
                <a:extLst>
                  <a:ext uri="{FF2B5EF4-FFF2-40B4-BE49-F238E27FC236}">
                    <a16:creationId xmlns:a16="http://schemas.microsoft.com/office/drawing/2014/main" id="{01892843-3A2E-5721-2BFD-29E7BA7D3B1C}"/>
                  </a:ext>
                </a:extLst>
              </p:cNvPr>
              <p:cNvSpPr/>
              <p:nvPr/>
            </p:nvSpPr>
            <p:spPr bwMode="auto">
              <a:xfrm>
                <a:off x="3906" y="3418"/>
                <a:ext cx="280" cy="256"/>
              </a:xfrm>
              <a:custGeom>
                <a:avLst/>
                <a:gdLst>
                  <a:gd name="T0" fmla="*/ 12 w 97"/>
                  <a:gd name="T1" fmla="*/ 37 h 89"/>
                  <a:gd name="T2" fmla="*/ 25 w 97"/>
                  <a:gd name="T3" fmla="*/ 41 h 89"/>
                  <a:gd name="T4" fmla="*/ 28 w 97"/>
                  <a:gd name="T5" fmla="*/ 21 h 89"/>
                  <a:gd name="T6" fmla="*/ 57 w 97"/>
                  <a:gd name="T7" fmla="*/ 6 h 89"/>
                  <a:gd name="T8" fmla="*/ 66 w 97"/>
                  <a:gd name="T9" fmla="*/ 0 h 89"/>
                  <a:gd name="T10" fmla="*/ 76 w 97"/>
                  <a:gd name="T11" fmla="*/ 7 h 89"/>
                  <a:gd name="T12" fmla="*/ 81 w 97"/>
                  <a:gd name="T13" fmla="*/ 13 h 89"/>
                  <a:gd name="T14" fmla="*/ 95 w 97"/>
                  <a:gd name="T15" fmla="*/ 39 h 89"/>
                  <a:gd name="T16" fmla="*/ 97 w 97"/>
                  <a:gd name="T17" fmla="*/ 60 h 89"/>
                  <a:gd name="T18" fmla="*/ 91 w 97"/>
                  <a:gd name="T19" fmla="*/ 71 h 89"/>
                  <a:gd name="T20" fmla="*/ 85 w 97"/>
                  <a:gd name="T21" fmla="*/ 74 h 89"/>
                  <a:gd name="T22" fmla="*/ 66 w 97"/>
                  <a:gd name="T23" fmla="*/ 78 h 89"/>
                  <a:gd name="T24" fmla="*/ 51 w 97"/>
                  <a:gd name="T25" fmla="*/ 74 h 89"/>
                  <a:gd name="T26" fmla="*/ 34 w 97"/>
                  <a:gd name="T27" fmla="*/ 69 h 89"/>
                  <a:gd name="T28" fmla="*/ 30 w 97"/>
                  <a:gd name="T29" fmla="*/ 74 h 89"/>
                  <a:gd name="T30" fmla="*/ 30 w 97"/>
                  <a:gd name="T31" fmla="*/ 81 h 89"/>
                  <a:gd name="T32" fmla="*/ 26 w 97"/>
                  <a:gd name="T33" fmla="*/ 85 h 89"/>
                  <a:gd name="T34" fmla="*/ 17 w 97"/>
                  <a:gd name="T35" fmla="*/ 77 h 89"/>
                  <a:gd name="T36" fmla="*/ 8 w 97"/>
                  <a:gd name="T37" fmla="*/ 62 h 89"/>
                  <a:gd name="T38" fmla="*/ 12 w 97"/>
                  <a:gd name="T39" fmla="*/ 37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7" h="89">
                    <a:moveTo>
                      <a:pt x="12" y="37"/>
                    </a:moveTo>
                    <a:cubicBezTo>
                      <a:pt x="17" y="36"/>
                      <a:pt x="20" y="40"/>
                      <a:pt x="25" y="41"/>
                    </a:cubicBezTo>
                    <a:cubicBezTo>
                      <a:pt x="26" y="34"/>
                      <a:pt x="27" y="28"/>
                      <a:pt x="28" y="21"/>
                    </a:cubicBezTo>
                    <a:cubicBezTo>
                      <a:pt x="36" y="13"/>
                      <a:pt x="44" y="6"/>
                      <a:pt x="57" y="6"/>
                    </a:cubicBezTo>
                    <a:cubicBezTo>
                      <a:pt x="61" y="6"/>
                      <a:pt x="62" y="1"/>
                      <a:pt x="66" y="0"/>
                    </a:cubicBezTo>
                    <a:cubicBezTo>
                      <a:pt x="71" y="1"/>
                      <a:pt x="74" y="3"/>
                      <a:pt x="76" y="7"/>
                    </a:cubicBezTo>
                    <a:cubicBezTo>
                      <a:pt x="77" y="10"/>
                      <a:pt x="78" y="12"/>
                      <a:pt x="81" y="13"/>
                    </a:cubicBezTo>
                    <a:cubicBezTo>
                      <a:pt x="94" y="17"/>
                      <a:pt x="97" y="27"/>
                      <a:pt x="95" y="39"/>
                    </a:cubicBezTo>
                    <a:cubicBezTo>
                      <a:pt x="92" y="46"/>
                      <a:pt x="96" y="53"/>
                      <a:pt x="97" y="60"/>
                    </a:cubicBezTo>
                    <a:cubicBezTo>
                      <a:pt x="95" y="64"/>
                      <a:pt x="94" y="68"/>
                      <a:pt x="91" y="71"/>
                    </a:cubicBezTo>
                    <a:cubicBezTo>
                      <a:pt x="89" y="73"/>
                      <a:pt x="86" y="71"/>
                      <a:pt x="85" y="74"/>
                    </a:cubicBezTo>
                    <a:cubicBezTo>
                      <a:pt x="82" y="88"/>
                      <a:pt x="74" y="83"/>
                      <a:pt x="66" y="78"/>
                    </a:cubicBezTo>
                    <a:cubicBezTo>
                      <a:pt x="62" y="73"/>
                      <a:pt x="57" y="73"/>
                      <a:pt x="51" y="74"/>
                    </a:cubicBezTo>
                    <a:cubicBezTo>
                      <a:pt x="46" y="72"/>
                      <a:pt x="39" y="75"/>
                      <a:pt x="34" y="69"/>
                    </a:cubicBezTo>
                    <a:cubicBezTo>
                      <a:pt x="34" y="68"/>
                      <a:pt x="33" y="73"/>
                      <a:pt x="30" y="74"/>
                    </a:cubicBezTo>
                    <a:cubicBezTo>
                      <a:pt x="30" y="76"/>
                      <a:pt x="30" y="79"/>
                      <a:pt x="30" y="81"/>
                    </a:cubicBezTo>
                    <a:cubicBezTo>
                      <a:pt x="32" y="86"/>
                      <a:pt x="32" y="89"/>
                      <a:pt x="26" y="85"/>
                    </a:cubicBezTo>
                    <a:cubicBezTo>
                      <a:pt x="23" y="83"/>
                      <a:pt x="21" y="78"/>
                      <a:pt x="17" y="77"/>
                    </a:cubicBezTo>
                    <a:cubicBezTo>
                      <a:pt x="12" y="73"/>
                      <a:pt x="10" y="68"/>
                      <a:pt x="8" y="62"/>
                    </a:cubicBezTo>
                    <a:cubicBezTo>
                      <a:pt x="8" y="53"/>
                      <a:pt x="0" y="44"/>
                      <a:pt x="12" y="37"/>
                    </a:cubicBezTo>
                    <a:close/>
                  </a:path>
                </a:pathLst>
              </a:custGeom>
              <a:solidFill>
                <a:srgbClr val="F0A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2" name="Freeform 133">
                <a:extLst>
                  <a:ext uri="{FF2B5EF4-FFF2-40B4-BE49-F238E27FC236}">
                    <a16:creationId xmlns:a16="http://schemas.microsoft.com/office/drawing/2014/main" id="{02936690-0DDA-F720-53C9-DC8FF100E6C4}"/>
                  </a:ext>
                </a:extLst>
              </p:cNvPr>
              <p:cNvSpPr/>
              <p:nvPr/>
            </p:nvSpPr>
            <p:spPr bwMode="auto">
              <a:xfrm>
                <a:off x="4007" y="3619"/>
                <a:ext cx="259" cy="366"/>
              </a:xfrm>
              <a:custGeom>
                <a:avLst/>
                <a:gdLst>
                  <a:gd name="T0" fmla="*/ 86 w 90"/>
                  <a:gd name="T1" fmla="*/ 126 h 127"/>
                  <a:gd name="T2" fmla="*/ 53 w 90"/>
                  <a:gd name="T3" fmla="*/ 105 h 127"/>
                  <a:gd name="T4" fmla="*/ 0 w 90"/>
                  <a:gd name="T5" fmla="*/ 4 h 127"/>
                  <a:gd name="T6" fmla="*/ 15 w 90"/>
                  <a:gd name="T7" fmla="*/ 4 h 127"/>
                  <a:gd name="T8" fmla="*/ 54 w 90"/>
                  <a:gd name="T9" fmla="*/ 63 h 127"/>
                  <a:gd name="T10" fmla="*/ 76 w 90"/>
                  <a:gd name="T11" fmla="*/ 99 h 127"/>
                  <a:gd name="T12" fmla="*/ 86 w 90"/>
                  <a:gd name="T13" fmla="*/ 12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127">
                    <a:moveTo>
                      <a:pt x="86" y="126"/>
                    </a:moveTo>
                    <a:cubicBezTo>
                      <a:pt x="63" y="127"/>
                      <a:pt x="64" y="126"/>
                      <a:pt x="53" y="105"/>
                    </a:cubicBezTo>
                    <a:cubicBezTo>
                      <a:pt x="36" y="71"/>
                      <a:pt x="21" y="36"/>
                      <a:pt x="0" y="4"/>
                    </a:cubicBezTo>
                    <a:cubicBezTo>
                      <a:pt x="5" y="0"/>
                      <a:pt x="10" y="4"/>
                      <a:pt x="15" y="4"/>
                    </a:cubicBezTo>
                    <a:cubicBezTo>
                      <a:pt x="31" y="22"/>
                      <a:pt x="41" y="43"/>
                      <a:pt x="54" y="63"/>
                    </a:cubicBezTo>
                    <a:cubicBezTo>
                      <a:pt x="61" y="75"/>
                      <a:pt x="69" y="87"/>
                      <a:pt x="76" y="99"/>
                    </a:cubicBezTo>
                    <a:cubicBezTo>
                      <a:pt x="79" y="108"/>
                      <a:pt x="90" y="114"/>
                      <a:pt x="86" y="126"/>
                    </a:cubicBezTo>
                    <a:close/>
                  </a:path>
                </a:pathLst>
              </a:custGeom>
              <a:solidFill>
                <a:srgbClr val="F3C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3" name="Freeform 134">
                <a:extLst>
                  <a:ext uri="{FF2B5EF4-FFF2-40B4-BE49-F238E27FC236}">
                    <a16:creationId xmlns:a16="http://schemas.microsoft.com/office/drawing/2014/main" id="{3E87FFD0-26F7-395E-AEBB-E0661285D572}"/>
                  </a:ext>
                </a:extLst>
              </p:cNvPr>
              <p:cNvSpPr/>
              <p:nvPr/>
            </p:nvSpPr>
            <p:spPr bwMode="auto">
              <a:xfrm>
                <a:off x="4013" y="3806"/>
                <a:ext cx="58" cy="164"/>
              </a:xfrm>
              <a:custGeom>
                <a:avLst/>
                <a:gdLst>
                  <a:gd name="T0" fmla="*/ 17 w 20"/>
                  <a:gd name="T1" fmla="*/ 12 h 57"/>
                  <a:gd name="T2" fmla="*/ 15 w 20"/>
                  <a:gd name="T3" fmla="*/ 38 h 57"/>
                  <a:gd name="T4" fmla="*/ 19 w 20"/>
                  <a:gd name="T5" fmla="*/ 57 h 57"/>
                  <a:gd name="T6" fmla="*/ 11 w 20"/>
                  <a:gd name="T7" fmla="*/ 45 h 57"/>
                  <a:gd name="T8" fmla="*/ 3 w 20"/>
                  <a:gd name="T9" fmla="*/ 19 h 57"/>
                  <a:gd name="T10" fmla="*/ 7 w 20"/>
                  <a:gd name="T11" fmla="*/ 6 h 57"/>
                  <a:gd name="T12" fmla="*/ 14 w 20"/>
                  <a:gd name="T13" fmla="*/ 7 h 57"/>
                  <a:gd name="T14" fmla="*/ 17 w 20"/>
                  <a:gd name="T15" fmla="*/ 1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57">
                    <a:moveTo>
                      <a:pt x="17" y="12"/>
                    </a:moveTo>
                    <a:cubicBezTo>
                      <a:pt x="10" y="20"/>
                      <a:pt x="13" y="29"/>
                      <a:pt x="15" y="38"/>
                    </a:cubicBezTo>
                    <a:cubicBezTo>
                      <a:pt x="17" y="44"/>
                      <a:pt x="20" y="50"/>
                      <a:pt x="19" y="57"/>
                    </a:cubicBezTo>
                    <a:cubicBezTo>
                      <a:pt x="13" y="55"/>
                      <a:pt x="12" y="49"/>
                      <a:pt x="11" y="45"/>
                    </a:cubicBezTo>
                    <a:cubicBezTo>
                      <a:pt x="7" y="37"/>
                      <a:pt x="6" y="28"/>
                      <a:pt x="3" y="19"/>
                    </a:cubicBezTo>
                    <a:cubicBezTo>
                      <a:pt x="0" y="14"/>
                      <a:pt x="3" y="9"/>
                      <a:pt x="7" y="6"/>
                    </a:cubicBezTo>
                    <a:cubicBezTo>
                      <a:pt x="9" y="5"/>
                      <a:pt x="13" y="0"/>
                      <a:pt x="14" y="7"/>
                    </a:cubicBezTo>
                    <a:cubicBezTo>
                      <a:pt x="15" y="8"/>
                      <a:pt x="16" y="10"/>
                      <a:pt x="17" y="12"/>
                    </a:cubicBezTo>
                    <a:close/>
                  </a:path>
                </a:pathLst>
              </a:custGeom>
              <a:solidFill>
                <a:srgbClr val="F8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4" name="Freeform 135">
                <a:extLst>
                  <a:ext uri="{FF2B5EF4-FFF2-40B4-BE49-F238E27FC236}">
                    <a16:creationId xmlns:a16="http://schemas.microsoft.com/office/drawing/2014/main" id="{33C2C77C-63AF-C9F3-FA7E-754A2586BCB1}"/>
                  </a:ext>
                </a:extLst>
              </p:cNvPr>
              <p:cNvSpPr/>
              <p:nvPr/>
            </p:nvSpPr>
            <p:spPr bwMode="auto">
              <a:xfrm>
                <a:off x="3964" y="3631"/>
                <a:ext cx="66" cy="135"/>
              </a:xfrm>
              <a:custGeom>
                <a:avLst/>
                <a:gdLst>
                  <a:gd name="T0" fmla="*/ 0 w 23"/>
                  <a:gd name="T1" fmla="*/ 2 h 47"/>
                  <a:gd name="T2" fmla="*/ 6 w 23"/>
                  <a:gd name="T3" fmla="*/ 8 h 47"/>
                  <a:gd name="T4" fmla="*/ 10 w 23"/>
                  <a:gd name="T5" fmla="*/ 7 h 47"/>
                  <a:gd name="T6" fmla="*/ 23 w 23"/>
                  <a:gd name="T7" fmla="*/ 44 h 47"/>
                  <a:gd name="T8" fmla="*/ 19 w 23"/>
                  <a:gd name="T9" fmla="*/ 47 h 47"/>
                  <a:gd name="T10" fmla="*/ 0 w 23"/>
                  <a:gd name="T11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47">
                    <a:moveTo>
                      <a:pt x="0" y="2"/>
                    </a:moveTo>
                    <a:cubicBezTo>
                      <a:pt x="6" y="0"/>
                      <a:pt x="5" y="6"/>
                      <a:pt x="6" y="8"/>
                    </a:cubicBezTo>
                    <a:cubicBezTo>
                      <a:pt x="9" y="12"/>
                      <a:pt x="10" y="11"/>
                      <a:pt x="10" y="7"/>
                    </a:cubicBezTo>
                    <a:cubicBezTo>
                      <a:pt x="14" y="20"/>
                      <a:pt x="21" y="31"/>
                      <a:pt x="23" y="44"/>
                    </a:cubicBezTo>
                    <a:cubicBezTo>
                      <a:pt x="23" y="46"/>
                      <a:pt x="21" y="47"/>
                      <a:pt x="19" y="47"/>
                    </a:cubicBezTo>
                    <a:cubicBezTo>
                      <a:pt x="9" y="34"/>
                      <a:pt x="2" y="19"/>
                      <a:pt x="0" y="2"/>
                    </a:cubicBezTo>
                    <a:close/>
                  </a:path>
                </a:pathLst>
              </a:custGeom>
              <a:solidFill>
                <a:srgbClr val="E6C4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5" name="Freeform 136">
                <a:extLst>
                  <a:ext uri="{FF2B5EF4-FFF2-40B4-BE49-F238E27FC236}">
                    <a16:creationId xmlns:a16="http://schemas.microsoft.com/office/drawing/2014/main" id="{5C51AF5B-9B22-003B-AD7E-3BA0B579E58E}"/>
                  </a:ext>
                </a:extLst>
              </p:cNvPr>
              <p:cNvSpPr/>
              <p:nvPr/>
            </p:nvSpPr>
            <p:spPr bwMode="auto">
              <a:xfrm>
                <a:off x="4217" y="3890"/>
                <a:ext cx="64" cy="101"/>
              </a:xfrm>
              <a:custGeom>
                <a:avLst/>
                <a:gdLst>
                  <a:gd name="T0" fmla="*/ 13 w 22"/>
                  <a:gd name="T1" fmla="*/ 32 h 35"/>
                  <a:gd name="T2" fmla="*/ 0 w 22"/>
                  <a:gd name="T3" fmla="*/ 7 h 35"/>
                  <a:gd name="T4" fmla="*/ 3 w 22"/>
                  <a:gd name="T5" fmla="*/ 0 h 35"/>
                  <a:gd name="T6" fmla="*/ 13 w 22"/>
                  <a:gd name="T7" fmla="*/ 10 h 35"/>
                  <a:gd name="T8" fmla="*/ 22 w 22"/>
                  <a:gd name="T9" fmla="*/ 30 h 35"/>
                  <a:gd name="T10" fmla="*/ 19 w 22"/>
                  <a:gd name="T11" fmla="*/ 35 h 35"/>
                  <a:gd name="T12" fmla="*/ 13 w 22"/>
                  <a:gd name="T13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5">
                    <a:moveTo>
                      <a:pt x="13" y="32"/>
                    </a:moveTo>
                    <a:cubicBezTo>
                      <a:pt x="13" y="22"/>
                      <a:pt x="4" y="16"/>
                      <a:pt x="0" y="7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10" y="0"/>
                      <a:pt x="10" y="6"/>
                      <a:pt x="13" y="10"/>
                    </a:cubicBezTo>
                    <a:cubicBezTo>
                      <a:pt x="16" y="17"/>
                      <a:pt x="21" y="22"/>
                      <a:pt x="22" y="30"/>
                    </a:cubicBezTo>
                    <a:cubicBezTo>
                      <a:pt x="22" y="32"/>
                      <a:pt x="21" y="34"/>
                      <a:pt x="19" y="35"/>
                    </a:cubicBezTo>
                    <a:cubicBezTo>
                      <a:pt x="17" y="34"/>
                      <a:pt x="15" y="33"/>
                      <a:pt x="13" y="32"/>
                    </a:cubicBezTo>
                    <a:close/>
                  </a:path>
                </a:pathLst>
              </a:custGeom>
              <a:solidFill>
                <a:srgbClr val="B18F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6" name="Freeform 137">
                <a:extLst>
                  <a:ext uri="{FF2B5EF4-FFF2-40B4-BE49-F238E27FC236}">
                    <a16:creationId xmlns:a16="http://schemas.microsoft.com/office/drawing/2014/main" id="{743B2706-D149-0EEB-8F37-D25778D6A99E}"/>
                  </a:ext>
                </a:extLst>
              </p:cNvPr>
              <p:cNvSpPr/>
              <p:nvPr/>
            </p:nvSpPr>
            <p:spPr bwMode="auto">
              <a:xfrm>
                <a:off x="4010" y="3757"/>
                <a:ext cx="49" cy="69"/>
              </a:xfrm>
              <a:custGeom>
                <a:avLst/>
                <a:gdLst>
                  <a:gd name="T0" fmla="*/ 4 w 17"/>
                  <a:gd name="T1" fmla="*/ 3 h 24"/>
                  <a:gd name="T2" fmla="*/ 7 w 17"/>
                  <a:gd name="T3" fmla="*/ 0 h 24"/>
                  <a:gd name="T4" fmla="*/ 15 w 17"/>
                  <a:gd name="T5" fmla="*/ 24 h 24"/>
                  <a:gd name="T6" fmla="*/ 10 w 17"/>
                  <a:gd name="T7" fmla="*/ 23 h 24"/>
                  <a:gd name="T8" fmla="*/ 5 w 17"/>
                  <a:gd name="T9" fmla="*/ 18 h 24"/>
                  <a:gd name="T10" fmla="*/ 4 w 17"/>
                  <a:gd name="T11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4">
                    <a:moveTo>
                      <a:pt x="4" y="3"/>
                    </a:moveTo>
                    <a:cubicBezTo>
                      <a:pt x="5" y="2"/>
                      <a:pt x="6" y="1"/>
                      <a:pt x="7" y="0"/>
                    </a:cubicBezTo>
                    <a:cubicBezTo>
                      <a:pt x="12" y="7"/>
                      <a:pt x="17" y="14"/>
                      <a:pt x="15" y="24"/>
                    </a:cubicBezTo>
                    <a:cubicBezTo>
                      <a:pt x="14" y="21"/>
                      <a:pt x="12" y="23"/>
                      <a:pt x="10" y="23"/>
                    </a:cubicBezTo>
                    <a:cubicBezTo>
                      <a:pt x="8" y="22"/>
                      <a:pt x="6" y="20"/>
                      <a:pt x="5" y="18"/>
                    </a:cubicBezTo>
                    <a:cubicBezTo>
                      <a:pt x="3" y="13"/>
                      <a:pt x="0" y="8"/>
                      <a:pt x="4" y="3"/>
                    </a:cubicBezTo>
                    <a:close/>
                  </a:path>
                </a:pathLst>
              </a:custGeom>
              <a:solidFill>
                <a:srgbClr val="F9E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7" name="Freeform 138">
                <a:extLst>
                  <a:ext uri="{FF2B5EF4-FFF2-40B4-BE49-F238E27FC236}">
                    <a16:creationId xmlns:a16="http://schemas.microsoft.com/office/drawing/2014/main" id="{334072EE-37CE-FB4B-1F31-C2CD5FD3EA26}"/>
                  </a:ext>
                </a:extLst>
              </p:cNvPr>
              <p:cNvSpPr/>
              <p:nvPr/>
            </p:nvSpPr>
            <p:spPr bwMode="auto">
              <a:xfrm>
                <a:off x="4232" y="4241"/>
                <a:ext cx="83" cy="43"/>
              </a:xfrm>
              <a:custGeom>
                <a:avLst/>
                <a:gdLst>
                  <a:gd name="T0" fmla="*/ 29 w 29"/>
                  <a:gd name="T1" fmla="*/ 7 h 15"/>
                  <a:gd name="T2" fmla="*/ 1 w 29"/>
                  <a:gd name="T3" fmla="*/ 15 h 15"/>
                  <a:gd name="T4" fmla="*/ 6 w 29"/>
                  <a:gd name="T5" fmla="*/ 7 h 15"/>
                  <a:gd name="T6" fmla="*/ 29 w 29"/>
                  <a:gd name="T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15">
                    <a:moveTo>
                      <a:pt x="29" y="7"/>
                    </a:moveTo>
                    <a:cubicBezTo>
                      <a:pt x="20" y="12"/>
                      <a:pt x="10" y="12"/>
                      <a:pt x="1" y="15"/>
                    </a:cubicBezTo>
                    <a:cubicBezTo>
                      <a:pt x="0" y="10"/>
                      <a:pt x="4" y="9"/>
                      <a:pt x="6" y="7"/>
                    </a:cubicBezTo>
                    <a:cubicBezTo>
                      <a:pt x="14" y="11"/>
                      <a:pt x="22" y="0"/>
                      <a:pt x="29" y="7"/>
                    </a:cubicBezTo>
                    <a:close/>
                  </a:path>
                </a:pathLst>
              </a:custGeom>
              <a:solidFill>
                <a:srgbClr val="886C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8" name="Freeform 139">
                <a:extLst>
                  <a:ext uri="{FF2B5EF4-FFF2-40B4-BE49-F238E27FC236}">
                    <a16:creationId xmlns:a16="http://schemas.microsoft.com/office/drawing/2014/main" id="{FAFD740A-DD10-FDDD-A89B-3E1BB2ED35FC}"/>
                  </a:ext>
                </a:extLst>
              </p:cNvPr>
              <p:cNvSpPr/>
              <p:nvPr/>
            </p:nvSpPr>
            <p:spPr bwMode="auto">
              <a:xfrm>
                <a:off x="3993" y="3590"/>
                <a:ext cx="66" cy="49"/>
              </a:xfrm>
              <a:custGeom>
                <a:avLst/>
                <a:gdLst>
                  <a:gd name="T0" fmla="*/ 21 w 23"/>
                  <a:gd name="T1" fmla="*/ 17 h 17"/>
                  <a:gd name="T2" fmla="*/ 5 w 23"/>
                  <a:gd name="T3" fmla="*/ 14 h 17"/>
                  <a:gd name="T4" fmla="*/ 0 w 23"/>
                  <a:gd name="T5" fmla="*/ 14 h 17"/>
                  <a:gd name="T6" fmla="*/ 0 w 23"/>
                  <a:gd name="T7" fmla="*/ 0 h 17"/>
                  <a:gd name="T8" fmla="*/ 21 w 23"/>
                  <a:gd name="T9" fmla="*/ 11 h 17"/>
                  <a:gd name="T10" fmla="*/ 23 w 23"/>
                  <a:gd name="T11" fmla="*/ 14 h 17"/>
                  <a:gd name="T12" fmla="*/ 21 w 23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21" y="17"/>
                    </a:moveTo>
                    <a:cubicBezTo>
                      <a:pt x="16" y="16"/>
                      <a:pt x="11" y="13"/>
                      <a:pt x="5" y="14"/>
                    </a:cubicBezTo>
                    <a:cubicBezTo>
                      <a:pt x="4" y="14"/>
                      <a:pt x="2" y="14"/>
                      <a:pt x="0" y="14"/>
                    </a:cubicBezTo>
                    <a:cubicBezTo>
                      <a:pt x="4" y="9"/>
                      <a:pt x="0" y="5"/>
                      <a:pt x="0" y="0"/>
                    </a:cubicBezTo>
                    <a:cubicBezTo>
                      <a:pt x="4" y="10"/>
                      <a:pt x="13" y="10"/>
                      <a:pt x="21" y="11"/>
                    </a:cubicBezTo>
                    <a:cubicBezTo>
                      <a:pt x="22" y="12"/>
                      <a:pt x="22" y="13"/>
                      <a:pt x="23" y="14"/>
                    </a:cubicBezTo>
                    <a:cubicBezTo>
                      <a:pt x="22" y="15"/>
                      <a:pt x="22" y="16"/>
                      <a:pt x="21" y="17"/>
                    </a:cubicBezTo>
                    <a:close/>
                  </a:path>
                </a:pathLst>
              </a:custGeom>
              <a:solidFill>
                <a:srgbClr val="6C4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9" name="Freeform 140">
                <a:extLst>
                  <a:ext uri="{FF2B5EF4-FFF2-40B4-BE49-F238E27FC236}">
                    <a16:creationId xmlns:a16="http://schemas.microsoft.com/office/drawing/2014/main" id="{F3262176-6909-847E-9AED-C2FD5A7565C3}"/>
                  </a:ext>
                </a:extLst>
              </p:cNvPr>
              <p:cNvSpPr/>
              <p:nvPr/>
            </p:nvSpPr>
            <p:spPr bwMode="auto">
              <a:xfrm>
                <a:off x="4157" y="3530"/>
                <a:ext cx="323" cy="389"/>
              </a:xfrm>
              <a:custGeom>
                <a:avLst/>
                <a:gdLst>
                  <a:gd name="T0" fmla="*/ 8 w 112"/>
                  <a:gd name="T1" fmla="*/ 21 h 135"/>
                  <a:gd name="T2" fmla="*/ 6 w 112"/>
                  <a:gd name="T3" fmla="*/ 1 h 135"/>
                  <a:gd name="T4" fmla="*/ 9 w 112"/>
                  <a:gd name="T5" fmla="*/ 0 h 135"/>
                  <a:gd name="T6" fmla="*/ 10 w 112"/>
                  <a:gd name="T7" fmla="*/ 4 h 135"/>
                  <a:gd name="T8" fmla="*/ 16 w 112"/>
                  <a:gd name="T9" fmla="*/ 13 h 135"/>
                  <a:gd name="T10" fmla="*/ 98 w 112"/>
                  <a:gd name="T11" fmla="*/ 100 h 135"/>
                  <a:gd name="T12" fmla="*/ 112 w 112"/>
                  <a:gd name="T13" fmla="*/ 126 h 135"/>
                  <a:gd name="T14" fmla="*/ 84 w 112"/>
                  <a:gd name="T15" fmla="*/ 131 h 135"/>
                  <a:gd name="T16" fmla="*/ 63 w 112"/>
                  <a:gd name="T17" fmla="*/ 116 h 135"/>
                  <a:gd name="T18" fmla="*/ 35 w 112"/>
                  <a:gd name="T19" fmla="*/ 66 h 135"/>
                  <a:gd name="T20" fmla="*/ 44 w 112"/>
                  <a:gd name="T21" fmla="*/ 73 h 135"/>
                  <a:gd name="T22" fmla="*/ 51 w 112"/>
                  <a:gd name="T23" fmla="*/ 81 h 135"/>
                  <a:gd name="T24" fmla="*/ 43 w 112"/>
                  <a:gd name="T25" fmla="*/ 72 h 135"/>
                  <a:gd name="T26" fmla="*/ 11 w 112"/>
                  <a:gd name="T27" fmla="*/ 29 h 135"/>
                  <a:gd name="T28" fmla="*/ 8 w 112"/>
                  <a:gd name="T29" fmla="*/ 21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2" h="135">
                    <a:moveTo>
                      <a:pt x="8" y="21"/>
                    </a:moveTo>
                    <a:cubicBezTo>
                      <a:pt x="5" y="15"/>
                      <a:pt x="0" y="8"/>
                      <a:pt x="6" y="1"/>
                    </a:cubicBezTo>
                    <a:cubicBezTo>
                      <a:pt x="7" y="0"/>
                      <a:pt x="8" y="0"/>
                      <a:pt x="9" y="0"/>
                    </a:cubicBezTo>
                    <a:cubicBezTo>
                      <a:pt x="9" y="1"/>
                      <a:pt x="10" y="2"/>
                      <a:pt x="10" y="4"/>
                    </a:cubicBezTo>
                    <a:cubicBezTo>
                      <a:pt x="10" y="8"/>
                      <a:pt x="13" y="11"/>
                      <a:pt x="16" y="13"/>
                    </a:cubicBezTo>
                    <a:cubicBezTo>
                      <a:pt x="44" y="41"/>
                      <a:pt x="71" y="70"/>
                      <a:pt x="98" y="100"/>
                    </a:cubicBezTo>
                    <a:cubicBezTo>
                      <a:pt x="104" y="108"/>
                      <a:pt x="111" y="115"/>
                      <a:pt x="112" y="126"/>
                    </a:cubicBezTo>
                    <a:cubicBezTo>
                      <a:pt x="104" y="135"/>
                      <a:pt x="94" y="135"/>
                      <a:pt x="84" y="131"/>
                    </a:cubicBezTo>
                    <a:cubicBezTo>
                      <a:pt x="77" y="128"/>
                      <a:pt x="68" y="123"/>
                      <a:pt x="63" y="116"/>
                    </a:cubicBezTo>
                    <a:cubicBezTo>
                      <a:pt x="52" y="100"/>
                      <a:pt x="39" y="86"/>
                      <a:pt x="35" y="66"/>
                    </a:cubicBezTo>
                    <a:cubicBezTo>
                      <a:pt x="41" y="64"/>
                      <a:pt x="41" y="71"/>
                      <a:pt x="44" y="73"/>
                    </a:cubicBezTo>
                    <a:cubicBezTo>
                      <a:pt x="46" y="75"/>
                      <a:pt x="49" y="78"/>
                      <a:pt x="51" y="81"/>
                    </a:cubicBezTo>
                    <a:cubicBezTo>
                      <a:pt x="49" y="78"/>
                      <a:pt x="46" y="75"/>
                      <a:pt x="43" y="72"/>
                    </a:cubicBezTo>
                    <a:cubicBezTo>
                      <a:pt x="32" y="58"/>
                      <a:pt x="21" y="44"/>
                      <a:pt x="11" y="29"/>
                    </a:cubicBezTo>
                    <a:cubicBezTo>
                      <a:pt x="10" y="27"/>
                      <a:pt x="7" y="25"/>
                      <a:pt x="8" y="21"/>
                    </a:cubicBezTo>
                    <a:close/>
                  </a:path>
                </a:pathLst>
              </a:custGeom>
              <a:solidFill>
                <a:srgbClr val="F3C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0" name="Freeform 141">
                <a:extLst>
                  <a:ext uri="{FF2B5EF4-FFF2-40B4-BE49-F238E27FC236}">
                    <a16:creationId xmlns:a16="http://schemas.microsoft.com/office/drawing/2014/main" id="{0BAC3E36-89D0-4C78-5AFD-BF7D7399A298}"/>
                  </a:ext>
                </a:extLst>
              </p:cNvPr>
              <p:cNvSpPr/>
              <p:nvPr/>
            </p:nvSpPr>
            <p:spPr bwMode="auto">
              <a:xfrm>
                <a:off x="4339" y="3864"/>
                <a:ext cx="247" cy="210"/>
              </a:xfrm>
              <a:custGeom>
                <a:avLst/>
                <a:gdLst>
                  <a:gd name="T0" fmla="*/ 0 w 86"/>
                  <a:gd name="T1" fmla="*/ 0 h 73"/>
                  <a:gd name="T2" fmla="*/ 22 w 86"/>
                  <a:gd name="T3" fmla="*/ 12 h 73"/>
                  <a:gd name="T4" fmla="*/ 47 w 86"/>
                  <a:gd name="T5" fmla="*/ 7 h 73"/>
                  <a:gd name="T6" fmla="*/ 62 w 86"/>
                  <a:gd name="T7" fmla="*/ 17 h 73"/>
                  <a:gd name="T8" fmla="*/ 78 w 86"/>
                  <a:gd name="T9" fmla="*/ 44 h 73"/>
                  <a:gd name="T10" fmla="*/ 77 w 86"/>
                  <a:gd name="T11" fmla="*/ 48 h 73"/>
                  <a:gd name="T12" fmla="*/ 61 w 86"/>
                  <a:gd name="T13" fmla="*/ 73 h 73"/>
                  <a:gd name="T14" fmla="*/ 47 w 86"/>
                  <a:gd name="T15" fmla="*/ 70 h 73"/>
                  <a:gd name="T16" fmla="*/ 0 w 86"/>
                  <a:gd name="T1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" h="73">
                    <a:moveTo>
                      <a:pt x="0" y="0"/>
                    </a:moveTo>
                    <a:cubicBezTo>
                      <a:pt x="7" y="5"/>
                      <a:pt x="15" y="8"/>
                      <a:pt x="22" y="12"/>
                    </a:cubicBezTo>
                    <a:cubicBezTo>
                      <a:pt x="30" y="17"/>
                      <a:pt x="40" y="16"/>
                      <a:pt x="47" y="7"/>
                    </a:cubicBezTo>
                    <a:cubicBezTo>
                      <a:pt x="55" y="6"/>
                      <a:pt x="58" y="13"/>
                      <a:pt x="62" y="17"/>
                    </a:cubicBezTo>
                    <a:cubicBezTo>
                      <a:pt x="66" y="27"/>
                      <a:pt x="78" y="32"/>
                      <a:pt x="78" y="44"/>
                    </a:cubicBezTo>
                    <a:cubicBezTo>
                      <a:pt x="77" y="45"/>
                      <a:pt x="76" y="47"/>
                      <a:pt x="77" y="48"/>
                    </a:cubicBezTo>
                    <a:cubicBezTo>
                      <a:pt x="86" y="66"/>
                      <a:pt x="81" y="73"/>
                      <a:pt x="61" y="73"/>
                    </a:cubicBezTo>
                    <a:cubicBezTo>
                      <a:pt x="56" y="72"/>
                      <a:pt x="52" y="71"/>
                      <a:pt x="47" y="70"/>
                    </a:cubicBezTo>
                    <a:cubicBezTo>
                      <a:pt x="32" y="46"/>
                      <a:pt x="14" y="24"/>
                      <a:pt x="0" y="0"/>
                    </a:cubicBezTo>
                    <a:close/>
                  </a:path>
                </a:pathLst>
              </a:custGeom>
              <a:solidFill>
                <a:srgbClr val="F7CB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1" name="Freeform 142">
                <a:extLst>
                  <a:ext uri="{FF2B5EF4-FFF2-40B4-BE49-F238E27FC236}">
                    <a16:creationId xmlns:a16="http://schemas.microsoft.com/office/drawing/2014/main" id="{B92079A7-2192-91EE-98C3-EA7DABA636DE}"/>
                  </a:ext>
                </a:extLst>
              </p:cNvPr>
              <p:cNvSpPr/>
              <p:nvPr/>
            </p:nvSpPr>
            <p:spPr bwMode="auto">
              <a:xfrm>
                <a:off x="4243" y="3838"/>
                <a:ext cx="222" cy="328"/>
              </a:xfrm>
              <a:custGeom>
                <a:avLst/>
                <a:gdLst>
                  <a:gd name="T0" fmla="*/ 13 w 77"/>
                  <a:gd name="T1" fmla="*/ 48 h 114"/>
                  <a:gd name="T2" fmla="*/ 2 w 77"/>
                  <a:gd name="T3" fmla="*/ 30 h 114"/>
                  <a:gd name="T4" fmla="*/ 1 w 77"/>
                  <a:gd name="T5" fmla="*/ 24 h 114"/>
                  <a:gd name="T6" fmla="*/ 10 w 77"/>
                  <a:gd name="T7" fmla="*/ 0 h 114"/>
                  <a:gd name="T8" fmla="*/ 40 w 77"/>
                  <a:gd name="T9" fmla="*/ 47 h 114"/>
                  <a:gd name="T10" fmla="*/ 66 w 77"/>
                  <a:gd name="T11" fmla="*/ 91 h 114"/>
                  <a:gd name="T12" fmla="*/ 67 w 77"/>
                  <a:gd name="T13" fmla="*/ 109 h 114"/>
                  <a:gd name="T14" fmla="*/ 52 w 77"/>
                  <a:gd name="T15" fmla="*/ 98 h 114"/>
                  <a:gd name="T16" fmla="*/ 30 w 77"/>
                  <a:gd name="T17" fmla="*/ 67 h 114"/>
                  <a:gd name="T18" fmla="*/ 18 w 77"/>
                  <a:gd name="T19" fmla="*/ 61 h 114"/>
                  <a:gd name="T20" fmla="*/ 13 w 77"/>
                  <a:gd name="T21" fmla="*/ 4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" h="114">
                    <a:moveTo>
                      <a:pt x="13" y="48"/>
                    </a:moveTo>
                    <a:cubicBezTo>
                      <a:pt x="7" y="43"/>
                      <a:pt x="6" y="36"/>
                      <a:pt x="2" y="30"/>
                    </a:cubicBezTo>
                    <a:cubicBezTo>
                      <a:pt x="1" y="28"/>
                      <a:pt x="0" y="25"/>
                      <a:pt x="1" y="24"/>
                    </a:cubicBezTo>
                    <a:cubicBezTo>
                      <a:pt x="10" y="18"/>
                      <a:pt x="8" y="9"/>
                      <a:pt x="10" y="0"/>
                    </a:cubicBezTo>
                    <a:cubicBezTo>
                      <a:pt x="23" y="14"/>
                      <a:pt x="30" y="31"/>
                      <a:pt x="40" y="47"/>
                    </a:cubicBezTo>
                    <a:cubicBezTo>
                      <a:pt x="49" y="61"/>
                      <a:pt x="58" y="76"/>
                      <a:pt x="66" y="91"/>
                    </a:cubicBezTo>
                    <a:cubicBezTo>
                      <a:pt x="69" y="97"/>
                      <a:pt x="77" y="103"/>
                      <a:pt x="67" y="109"/>
                    </a:cubicBezTo>
                    <a:cubicBezTo>
                      <a:pt x="57" y="114"/>
                      <a:pt x="56" y="103"/>
                      <a:pt x="52" y="98"/>
                    </a:cubicBezTo>
                    <a:cubicBezTo>
                      <a:pt x="45" y="88"/>
                      <a:pt x="36" y="79"/>
                      <a:pt x="30" y="67"/>
                    </a:cubicBezTo>
                    <a:cubicBezTo>
                      <a:pt x="28" y="63"/>
                      <a:pt x="23" y="61"/>
                      <a:pt x="18" y="61"/>
                    </a:cubicBezTo>
                    <a:cubicBezTo>
                      <a:pt x="16" y="56"/>
                      <a:pt x="14" y="52"/>
                      <a:pt x="13" y="48"/>
                    </a:cubicBezTo>
                    <a:close/>
                  </a:path>
                </a:pathLst>
              </a:custGeom>
              <a:solidFill>
                <a:srgbClr val="F5CB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2" name="Freeform 143">
                <a:extLst>
                  <a:ext uri="{FF2B5EF4-FFF2-40B4-BE49-F238E27FC236}">
                    <a16:creationId xmlns:a16="http://schemas.microsoft.com/office/drawing/2014/main" id="{70EE3496-064D-C91E-0D60-F8E5782DA393}"/>
                  </a:ext>
                </a:extLst>
              </p:cNvPr>
              <p:cNvSpPr/>
              <p:nvPr/>
            </p:nvSpPr>
            <p:spPr bwMode="auto">
              <a:xfrm>
                <a:off x="4094" y="3622"/>
                <a:ext cx="193" cy="302"/>
              </a:xfrm>
              <a:custGeom>
                <a:avLst/>
                <a:gdLst>
                  <a:gd name="T0" fmla="*/ 62 w 67"/>
                  <a:gd name="T1" fmla="*/ 75 h 105"/>
                  <a:gd name="T2" fmla="*/ 54 w 67"/>
                  <a:gd name="T3" fmla="*/ 100 h 105"/>
                  <a:gd name="T4" fmla="*/ 54 w 67"/>
                  <a:gd name="T5" fmla="*/ 105 h 105"/>
                  <a:gd name="T6" fmla="*/ 46 w 67"/>
                  <a:gd name="T7" fmla="*/ 94 h 105"/>
                  <a:gd name="T8" fmla="*/ 30 w 67"/>
                  <a:gd name="T9" fmla="*/ 73 h 105"/>
                  <a:gd name="T10" fmla="*/ 24 w 67"/>
                  <a:gd name="T11" fmla="*/ 61 h 105"/>
                  <a:gd name="T12" fmla="*/ 19 w 67"/>
                  <a:gd name="T13" fmla="*/ 48 h 105"/>
                  <a:gd name="T14" fmla="*/ 23 w 67"/>
                  <a:gd name="T15" fmla="*/ 44 h 105"/>
                  <a:gd name="T16" fmla="*/ 10 w 67"/>
                  <a:gd name="T17" fmla="*/ 29 h 105"/>
                  <a:gd name="T18" fmla="*/ 0 w 67"/>
                  <a:gd name="T19" fmla="*/ 12 h 105"/>
                  <a:gd name="T20" fmla="*/ 2 w 67"/>
                  <a:gd name="T21" fmla="*/ 5 h 105"/>
                  <a:gd name="T22" fmla="*/ 19 w 67"/>
                  <a:gd name="T23" fmla="*/ 0 h 105"/>
                  <a:gd name="T24" fmla="*/ 25 w 67"/>
                  <a:gd name="T25" fmla="*/ 0 h 105"/>
                  <a:gd name="T26" fmla="*/ 26 w 67"/>
                  <a:gd name="T27" fmla="*/ 1 h 105"/>
                  <a:gd name="T28" fmla="*/ 25 w 67"/>
                  <a:gd name="T29" fmla="*/ 2 h 105"/>
                  <a:gd name="T30" fmla="*/ 33 w 67"/>
                  <a:gd name="T31" fmla="*/ 21 h 105"/>
                  <a:gd name="T32" fmla="*/ 46 w 67"/>
                  <a:gd name="T33" fmla="*/ 44 h 105"/>
                  <a:gd name="T34" fmla="*/ 46 w 67"/>
                  <a:gd name="T35" fmla="*/ 47 h 105"/>
                  <a:gd name="T36" fmla="*/ 59 w 67"/>
                  <a:gd name="T37" fmla="*/ 70 h 105"/>
                  <a:gd name="T38" fmla="*/ 62 w 67"/>
                  <a:gd name="T39" fmla="*/ 7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7" h="105">
                    <a:moveTo>
                      <a:pt x="62" y="75"/>
                    </a:moveTo>
                    <a:cubicBezTo>
                      <a:pt x="64" y="85"/>
                      <a:pt x="67" y="95"/>
                      <a:pt x="54" y="100"/>
                    </a:cubicBezTo>
                    <a:cubicBezTo>
                      <a:pt x="54" y="100"/>
                      <a:pt x="54" y="103"/>
                      <a:pt x="54" y="105"/>
                    </a:cubicBezTo>
                    <a:cubicBezTo>
                      <a:pt x="50" y="102"/>
                      <a:pt x="52" y="95"/>
                      <a:pt x="46" y="94"/>
                    </a:cubicBezTo>
                    <a:cubicBezTo>
                      <a:pt x="37" y="90"/>
                      <a:pt x="36" y="80"/>
                      <a:pt x="30" y="73"/>
                    </a:cubicBezTo>
                    <a:cubicBezTo>
                      <a:pt x="28" y="70"/>
                      <a:pt x="27" y="65"/>
                      <a:pt x="24" y="61"/>
                    </a:cubicBezTo>
                    <a:cubicBezTo>
                      <a:pt x="21" y="57"/>
                      <a:pt x="17" y="53"/>
                      <a:pt x="19" y="48"/>
                    </a:cubicBezTo>
                    <a:cubicBezTo>
                      <a:pt x="17" y="43"/>
                      <a:pt x="29" y="50"/>
                      <a:pt x="23" y="44"/>
                    </a:cubicBezTo>
                    <a:cubicBezTo>
                      <a:pt x="18" y="39"/>
                      <a:pt x="16" y="33"/>
                      <a:pt x="10" y="29"/>
                    </a:cubicBezTo>
                    <a:cubicBezTo>
                      <a:pt x="4" y="25"/>
                      <a:pt x="0" y="20"/>
                      <a:pt x="0" y="12"/>
                    </a:cubicBezTo>
                    <a:cubicBezTo>
                      <a:pt x="4" y="10"/>
                      <a:pt x="0" y="7"/>
                      <a:pt x="2" y="5"/>
                    </a:cubicBezTo>
                    <a:cubicBezTo>
                      <a:pt x="8" y="6"/>
                      <a:pt x="18" y="17"/>
                      <a:pt x="19" y="0"/>
                    </a:cubicBezTo>
                    <a:cubicBezTo>
                      <a:pt x="21" y="0"/>
                      <a:pt x="23" y="0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26" y="2"/>
                      <a:pt x="26" y="2"/>
                      <a:pt x="25" y="2"/>
                    </a:cubicBezTo>
                    <a:cubicBezTo>
                      <a:pt x="22" y="11"/>
                      <a:pt x="31" y="14"/>
                      <a:pt x="33" y="21"/>
                    </a:cubicBezTo>
                    <a:cubicBezTo>
                      <a:pt x="35" y="30"/>
                      <a:pt x="39" y="38"/>
                      <a:pt x="46" y="44"/>
                    </a:cubicBezTo>
                    <a:cubicBezTo>
                      <a:pt x="46" y="45"/>
                      <a:pt x="46" y="46"/>
                      <a:pt x="46" y="47"/>
                    </a:cubicBezTo>
                    <a:cubicBezTo>
                      <a:pt x="49" y="56"/>
                      <a:pt x="50" y="65"/>
                      <a:pt x="59" y="70"/>
                    </a:cubicBezTo>
                    <a:cubicBezTo>
                      <a:pt x="61" y="72"/>
                      <a:pt x="62" y="73"/>
                      <a:pt x="62" y="75"/>
                    </a:cubicBezTo>
                    <a:close/>
                  </a:path>
                </a:pathLst>
              </a:custGeom>
              <a:solidFill>
                <a:srgbClr val="F3C8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3" name="Freeform 144">
                <a:extLst>
                  <a:ext uri="{FF2B5EF4-FFF2-40B4-BE49-F238E27FC236}">
                    <a16:creationId xmlns:a16="http://schemas.microsoft.com/office/drawing/2014/main" id="{1ECF0BA1-3CA9-3D1F-0744-0A69EDB8B3FC}"/>
                  </a:ext>
                </a:extLst>
              </p:cNvPr>
              <p:cNvSpPr/>
              <p:nvPr/>
            </p:nvSpPr>
            <p:spPr bwMode="auto">
              <a:xfrm>
                <a:off x="4163" y="3590"/>
                <a:ext cx="127" cy="153"/>
              </a:xfrm>
              <a:custGeom>
                <a:avLst/>
                <a:gdLst>
                  <a:gd name="T0" fmla="*/ 1 w 44"/>
                  <a:gd name="T1" fmla="*/ 13 h 53"/>
                  <a:gd name="T2" fmla="*/ 1 w 44"/>
                  <a:gd name="T3" fmla="*/ 11 h 53"/>
                  <a:gd name="T4" fmla="*/ 6 w 44"/>
                  <a:gd name="T5" fmla="*/ 0 h 53"/>
                  <a:gd name="T6" fmla="*/ 43 w 44"/>
                  <a:gd name="T7" fmla="*/ 50 h 53"/>
                  <a:gd name="T8" fmla="*/ 40 w 44"/>
                  <a:gd name="T9" fmla="*/ 53 h 53"/>
                  <a:gd name="T10" fmla="*/ 33 w 44"/>
                  <a:gd name="T11" fmla="*/ 45 h 53"/>
                  <a:gd name="T12" fmla="*/ 1 w 44"/>
                  <a:gd name="T13" fmla="*/ 1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52">
                    <a:moveTo>
                      <a:pt x="1" y="13"/>
                    </a:moveTo>
                    <a:cubicBezTo>
                      <a:pt x="1" y="13"/>
                      <a:pt x="1" y="12"/>
                      <a:pt x="1" y="11"/>
                    </a:cubicBezTo>
                    <a:cubicBezTo>
                      <a:pt x="0" y="6"/>
                      <a:pt x="2" y="2"/>
                      <a:pt x="6" y="0"/>
                    </a:cubicBezTo>
                    <a:cubicBezTo>
                      <a:pt x="19" y="17"/>
                      <a:pt x="31" y="34"/>
                      <a:pt x="43" y="50"/>
                    </a:cubicBezTo>
                    <a:cubicBezTo>
                      <a:pt x="44" y="53"/>
                      <a:pt x="43" y="53"/>
                      <a:pt x="40" y="53"/>
                    </a:cubicBezTo>
                    <a:cubicBezTo>
                      <a:pt x="38" y="50"/>
                      <a:pt x="36" y="46"/>
                      <a:pt x="33" y="45"/>
                    </a:cubicBezTo>
                    <a:cubicBezTo>
                      <a:pt x="22" y="35"/>
                      <a:pt x="15" y="21"/>
                      <a:pt x="1" y="13"/>
                    </a:cubicBezTo>
                    <a:close/>
                  </a:path>
                </a:pathLst>
              </a:custGeom>
              <a:solidFill>
                <a:srgbClr val="2B1E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4" name="Freeform 145">
                <a:extLst>
                  <a:ext uri="{FF2B5EF4-FFF2-40B4-BE49-F238E27FC236}">
                    <a16:creationId xmlns:a16="http://schemas.microsoft.com/office/drawing/2014/main" id="{3DDB104A-0346-165E-9BD2-54F4DA547251}"/>
                  </a:ext>
                </a:extLst>
              </p:cNvPr>
              <p:cNvSpPr/>
              <p:nvPr/>
            </p:nvSpPr>
            <p:spPr bwMode="auto">
              <a:xfrm>
                <a:off x="4217" y="3757"/>
                <a:ext cx="47" cy="67"/>
              </a:xfrm>
              <a:custGeom>
                <a:avLst/>
                <a:gdLst>
                  <a:gd name="T0" fmla="*/ 16 w 16"/>
                  <a:gd name="T1" fmla="*/ 23 h 23"/>
                  <a:gd name="T2" fmla="*/ 3 w 16"/>
                  <a:gd name="T3" fmla="*/ 0 h 23"/>
                  <a:gd name="T4" fmla="*/ 16 w 16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16" y="23"/>
                    </a:moveTo>
                    <a:cubicBezTo>
                      <a:pt x="2" y="21"/>
                      <a:pt x="0" y="12"/>
                      <a:pt x="3" y="0"/>
                    </a:cubicBezTo>
                    <a:cubicBezTo>
                      <a:pt x="11" y="6"/>
                      <a:pt x="13" y="15"/>
                      <a:pt x="16" y="23"/>
                    </a:cubicBezTo>
                    <a:close/>
                  </a:path>
                </a:pathLst>
              </a:custGeom>
              <a:solidFill>
                <a:srgbClr val="F5CB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5" name="Freeform 146">
                <a:extLst>
                  <a:ext uri="{FF2B5EF4-FFF2-40B4-BE49-F238E27FC236}">
                    <a16:creationId xmlns:a16="http://schemas.microsoft.com/office/drawing/2014/main" id="{EBBDBBBC-DB10-4306-46A4-6E73336AEF77}"/>
                  </a:ext>
                </a:extLst>
              </p:cNvPr>
              <p:cNvSpPr/>
              <p:nvPr/>
            </p:nvSpPr>
            <p:spPr bwMode="auto">
              <a:xfrm>
                <a:off x="4186" y="3682"/>
                <a:ext cx="40" cy="67"/>
              </a:xfrm>
              <a:custGeom>
                <a:avLst/>
                <a:gdLst>
                  <a:gd name="T0" fmla="*/ 14 w 14"/>
                  <a:gd name="T1" fmla="*/ 23 h 23"/>
                  <a:gd name="T2" fmla="*/ 1 w 14"/>
                  <a:gd name="T3" fmla="*/ 0 h 23"/>
                  <a:gd name="T4" fmla="*/ 14 w 14"/>
                  <a:gd name="T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3">
                    <a:moveTo>
                      <a:pt x="14" y="23"/>
                    </a:moveTo>
                    <a:cubicBezTo>
                      <a:pt x="2" y="20"/>
                      <a:pt x="0" y="10"/>
                      <a:pt x="1" y="0"/>
                    </a:cubicBezTo>
                    <a:cubicBezTo>
                      <a:pt x="6" y="7"/>
                      <a:pt x="12" y="14"/>
                      <a:pt x="14" y="23"/>
                    </a:cubicBezTo>
                    <a:close/>
                  </a:path>
                </a:pathLst>
              </a:custGeom>
              <a:solidFill>
                <a:srgbClr val="F5CB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6" name="Freeform 147">
                <a:extLst>
                  <a:ext uri="{FF2B5EF4-FFF2-40B4-BE49-F238E27FC236}">
                    <a16:creationId xmlns:a16="http://schemas.microsoft.com/office/drawing/2014/main" id="{959FB548-73DF-1C17-E4CD-C07DEAEA2FC7}"/>
                  </a:ext>
                </a:extLst>
              </p:cNvPr>
              <p:cNvSpPr/>
              <p:nvPr/>
            </p:nvSpPr>
            <p:spPr bwMode="auto">
              <a:xfrm>
                <a:off x="2990" y="3752"/>
                <a:ext cx="320" cy="423"/>
              </a:xfrm>
              <a:custGeom>
                <a:avLst/>
                <a:gdLst>
                  <a:gd name="T0" fmla="*/ 82 w 111"/>
                  <a:gd name="T1" fmla="*/ 12 h 147"/>
                  <a:gd name="T2" fmla="*/ 111 w 111"/>
                  <a:gd name="T3" fmla="*/ 7 h 147"/>
                  <a:gd name="T4" fmla="*/ 41 w 111"/>
                  <a:gd name="T5" fmla="*/ 107 h 147"/>
                  <a:gd name="T6" fmla="*/ 12 w 111"/>
                  <a:gd name="T7" fmla="*/ 144 h 147"/>
                  <a:gd name="T8" fmla="*/ 6 w 111"/>
                  <a:gd name="T9" fmla="*/ 146 h 147"/>
                  <a:gd name="T10" fmla="*/ 4 w 111"/>
                  <a:gd name="T11" fmla="*/ 139 h 147"/>
                  <a:gd name="T12" fmla="*/ 5 w 111"/>
                  <a:gd name="T13" fmla="*/ 114 h 147"/>
                  <a:gd name="T14" fmla="*/ 2 w 111"/>
                  <a:gd name="T15" fmla="*/ 101 h 147"/>
                  <a:gd name="T16" fmla="*/ 0 w 111"/>
                  <a:gd name="T17" fmla="*/ 100 h 147"/>
                  <a:gd name="T18" fmla="*/ 16 w 111"/>
                  <a:gd name="T19" fmla="*/ 76 h 147"/>
                  <a:gd name="T20" fmla="*/ 65 w 111"/>
                  <a:gd name="T21" fmla="*/ 14 h 147"/>
                  <a:gd name="T22" fmla="*/ 82 w 111"/>
                  <a:gd name="T23" fmla="*/ 12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0" h="147">
                    <a:moveTo>
                      <a:pt x="82" y="12"/>
                    </a:moveTo>
                    <a:cubicBezTo>
                      <a:pt x="90" y="0"/>
                      <a:pt x="101" y="9"/>
                      <a:pt x="111" y="7"/>
                    </a:cubicBezTo>
                    <a:cubicBezTo>
                      <a:pt x="85" y="39"/>
                      <a:pt x="64" y="73"/>
                      <a:pt x="41" y="107"/>
                    </a:cubicBezTo>
                    <a:cubicBezTo>
                      <a:pt x="33" y="120"/>
                      <a:pt x="21" y="131"/>
                      <a:pt x="12" y="144"/>
                    </a:cubicBezTo>
                    <a:cubicBezTo>
                      <a:pt x="11" y="145"/>
                      <a:pt x="9" y="147"/>
                      <a:pt x="6" y="146"/>
                    </a:cubicBezTo>
                    <a:cubicBezTo>
                      <a:pt x="4" y="145"/>
                      <a:pt x="3" y="142"/>
                      <a:pt x="4" y="139"/>
                    </a:cubicBezTo>
                    <a:cubicBezTo>
                      <a:pt x="4" y="131"/>
                      <a:pt x="6" y="123"/>
                      <a:pt x="5" y="114"/>
                    </a:cubicBezTo>
                    <a:cubicBezTo>
                      <a:pt x="5" y="109"/>
                      <a:pt x="4" y="105"/>
                      <a:pt x="2" y="101"/>
                    </a:cubicBezTo>
                    <a:cubicBezTo>
                      <a:pt x="1" y="101"/>
                      <a:pt x="1" y="100"/>
                      <a:pt x="0" y="100"/>
                    </a:cubicBezTo>
                    <a:cubicBezTo>
                      <a:pt x="3" y="90"/>
                      <a:pt x="10" y="83"/>
                      <a:pt x="16" y="76"/>
                    </a:cubicBezTo>
                    <a:cubicBezTo>
                      <a:pt x="32" y="55"/>
                      <a:pt x="51" y="36"/>
                      <a:pt x="65" y="14"/>
                    </a:cubicBezTo>
                    <a:cubicBezTo>
                      <a:pt x="71" y="6"/>
                      <a:pt x="76" y="10"/>
                      <a:pt x="82" y="12"/>
                    </a:cubicBezTo>
                    <a:close/>
                  </a:path>
                </a:pathLst>
              </a:custGeom>
              <a:solidFill>
                <a:srgbClr val="F6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7" name="Freeform 148">
                <a:extLst>
                  <a:ext uri="{FF2B5EF4-FFF2-40B4-BE49-F238E27FC236}">
                    <a16:creationId xmlns:a16="http://schemas.microsoft.com/office/drawing/2014/main" id="{B4CD54C9-5219-6622-E422-13C65B8385EF}"/>
                  </a:ext>
                </a:extLst>
              </p:cNvPr>
              <p:cNvSpPr/>
              <p:nvPr/>
            </p:nvSpPr>
            <p:spPr bwMode="auto">
              <a:xfrm>
                <a:off x="2843" y="4120"/>
                <a:ext cx="78" cy="104"/>
              </a:xfrm>
              <a:custGeom>
                <a:avLst/>
                <a:gdLst>
                  <a:gd name="T0" fmla="*/ 5 w 27"/>
                  <a:gd name="T1" fmla="*/ 36 h 36"/>
                  <a:gd name="T2" fmla="*/ 12 w 27"/>
                  <a:gd name="T3" fmla="*/ 20 h 36"/>
                  <a:gd name="T4" fmla="*/ 10 w 27"/>
                  <a:gd name="T5" fmla="*/ 12 h 36"/>
                  <a:gd name="T6" fmla="*/ 20 w 27"/>
                  <a:gd name="T7" fmla="*/ 2 h 36"/>
                  <a:gd name="T8" fmla="*/ 26 w 27"/>
                  <a:gd name="T9" fmla="*/ 5 h 36"/>
                  <a:gd name="T10" fmla="*/ 5 w 27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36">
                    <a:moveTo>
                      <a:pt x="5" y="36"/>
                    </a:moveTo>
                    <a:cubicBezTo>
                      <a:pt x="0" y="28"/>
                      <a:pt x="9" y="25"/>
                      <a:pt x="12" y="20"/>
                    </a:cubicBezTo>
                    <a:cubicBezTo>
                      <a:pt x="14" y="16"/>
                      <a:pt x="14" y="14"/>
                      <a:pt x="10" y="12"/>
                    </a:cubicBezTo>
                    <a:cubicBezTo>
                      <a:pt x="12" y="8"/>
                      <a:pt x="16" y="5"/>
                      <a:pt x="20" y="2"/>
                    </a:cubicBezTo>
                    <a:cubicBezTo>
                      <a:pt x="24" y="0"/>
                      <a:pt x="27" y="1"/>
                      <a:pt x="26" y="5"/>
                    </a:cubicBezTo>
                    <a:cubicBezTo>
                      <a:pt x="19" y="16"/>
                      <a:pt x="12" y="26"/>
                      <a:pt x="5" y="36"/>
                    </a:cubicBezTo>
                    <a:close/>
                  </a:path>
                </a:pathLst>
              </a:custGeom>
              <a:solidFill>
                <a:srgbClr val="8A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8" name="Freeform 149">
                <a:extLst>
                  <a:ext uri="{FF2B5EF4-FFF2-40B4-BE49-F238E27FC236}">
                    <a16:creationId xmlns:a16="http://schemas.microsoft.com/office/drawing/2014/main" id="{91279C8F-EC5E-101B-9783-1F8DB3CE293F}"/>
                  </a:ext>
                </a:extLst>
              </p:cNvPr>
              <p:cNvSpPr/>
              <p:nvPr/>
            </p:nvSpPr>
            <p:spPr bwMode="auto">
              <a:xfrm>
                <a:off x="2901" y="4065"/>
                <a:ext cx="57" cy="69"/>
              </a:xfrm>
              <a:custGeom>
                <a:avLst/>
                <a:gdLst>
                  <a:gd name="T0" fmla="*/ 6 w 20"/>
                  <a:gd name="T1" fmla="*/ 24 h 24"/>
                  <a:gd name="T2" fmla="*/ 0 w 20"/>
                  <a:gd name="T3" fmla="*/ 21 h 24"/>
                  <a:gd name="T4" fmla="*/ 3 w 20"/>
                  <a:gd name="T5" fmla="*/ 10 h 24"/>
                  <a:gd name="T6" fmla="*/ 14 w 20"/>
                  <a:gd name="T7" fmla="*/ 0 h 24"/>
                  <a:gd name="T8" fmla="*/ 18 w 20"/>
                  <a:gd name="T9" fmla="*/ 3 h 24"/>
                  <a:gd name="T10" fmla="*/ 13 w 20"/>
                  <a:gd name="T11" fmla="*/ 16 h 24"/>
                  <a:gd name="T12" fmla="*/ 6 w 2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6" y="24"/>
                    </a:moveTo>
                    <a:cubicBezTo>
                      <a:pt x="5" y="22"/>
                      <a:pt x="3" y="21"/>
                      <a:pt x="0" y="21"/>
                    </a:cubicBezTo>
                    <a:cubicBezTo>
                      <a:pt x="1" y="17"/>
                      <a:pt x="2" y="14"/>
                      <a:pt x="3" y="10"/>
                    </a:cubicBezTo>
                    <a:cubicBezTo>
                      <a:pt x="7" y="7"/>
                      <a:pt x="10" y="4"/>
                      <a:pt x="14" y="0"/>
                    </a:cubicBezTo>
                    <a:cubicBezTo>
                      <a:pt x="16" y="0"/>
                      <a:pt x="17" y="1"/>
                      <a:pt x="18" y="3"/>
                    </a:cubicBezTo>
                    <a:cubicBezTo>
                      <a:pt x="20" y="8"/>
                      <a:pt x="12" y="10"/>
                      <a:pt x="13" y="16"/>
                    </a:cubicBezTo>
                    <a:cubicBezTo>
                      <a:pt x="13" y="20"/>
                      <a:pt x="11" y="23"/>
                      <a:pt x="6" y="24"/>
                    </a:cubicBezTo>
                    <a:close/>
                  </a:path>
                </a:pathLst>
              </a:custGeom>
              <a:solidFill>
                <a:srgbClr val="898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9" name="Freeform 150">
                <a:extLst>
                  <a:ext uri="{FF2B5EF4-FFF2-40B4-BE49-F238E27FC236}">
                    <a16:creationId xmlns:a16="http://schemas.microsoft.com/office/drawing/2014/main" id="{C0CB21B2-3AF3-3BDC-7ED5-48336D1C345D}"/>
                  </a:ext>
                </a:extLst>
              </p:cNvPr>
              <p:cNvSpPr/>
              <p:nvPr/>
            </p:nvSpPr>
            <p:spPr bwMode="auto">
              <a:xfrm>
                <a:off x="2927" y="4034"/>
                <a:ext cx="69" cy="77"/>
              </a:xfrm>
              <a:custGeom>
                <a:avLst/>
                <a:gdLst>
                  <a:gd name="T0" fmla="*/ 4 w 24"/>
                  <a:gd name="T1" fmla="*/ 27 h 27"/>
                  <a:gd name="T2" fmla="*/ 8 w 24"/>
                  <a:gd name="T3" fmla="*/ 15 h 27"/>
                  <a:gd name="T4" fmla="*/ 19 w 24"/>
                  <a:gd name="T5" fmla="*/ 0 h 27"/>
                  <a:gd name="T6" fmla="*/ 22 w 24"/>
                  <a:gd name="T7" fmla="*/ 3 h 27"/>
                  <a:gd name="T8" fmla="*/ 24 w 24"/>
                  <a:gd name="T9" fmla="*/ 3 h 27"/>
                  <a:gd name="T10" fmla="*/ 4 w 24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7">
                    <a:moveTo>
                      <a:pt x="4" y="27"/>
                    </a:moveTo>
                    <a:cubicBezTo>
                      <a:pt x="0" y="21"/>
                      <a:pt x="8" y="19"/>
                      <a:pt x="8" y="15"/>
                    </a:cubicBezTo>
                    <a:cubicBezTo>
                      <a:pt x="9" y="8"/>
                      <a:pt x="14" y="4"/>
                      <a:pt x="19" y="0"/>
                    </a:cubicBezTo>
                    <a:cubicBezTo>
                      <a:pt x="21" y="0"/>
                      <a:pt x="22" y="1"/>
                      <a:pt x="22" y="3"/>
                    </a:cubicBezTo>
                    <a:cubicBezTo>
                      <a:pt x="23" y="3"/>
                      <a:pt x="23" y="3"/>
                      <a:pt x="24" y="3"/>
                    </a:cubicBezTo>
                    <a:cubicBezTo>
                      <a:pt x="17" y="11"/>
                      <a:pt x="11" y="19"/>
                      <a:pt x="4" y="27"/>
                    </a:cubicBezTo>
                    <a:close/>
                  </a:path>
                </a:pathLst>
              </a:custGeom>
              <a:solidFill>
                <a:srgbClr val="494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0" name="Freeform 151">
                <a:extLst>
                  <a:ext uri="{FF2B5EF4-FFF2-40B4-BE49-F238E27FC236}">
                    <a16:creationId xmlns:a16="http://schemas.microsoft.com/office/drawing/2014/main" id="{2DFCDD4A-096C-B625-23AE-156D32CDEA01}"/>
                  </a:ext>
                </a:extLst>
              </p:cNvPr>
              <p:cNvSpPr/>
              <p:nvPr/>
            </p:nvSpPr>
            <p:spPr bwMode="auto">
              <a:xfrm>
                <a:off x="2768" y="4267"/>
                <a:ext cx="52" cy="52"/>
              </a:xfrm>
              <a:custGeom>
                <a:avLst/>
                <a:gdLst>
                  <a:gd name="T0" fmla="*/ 7 w 18"/>
                  <a:gd name="T1" fmla="*/ 18 h 18"/>
                  <a:gd name="T2" fmla="*/ 7 w 18"/>
                  <a:gd name="T3" fmla="*/ 13 h 18"/>
                  <a:gd name="T4" fmla="*/ 18 w 18"/>
                  <a:gd name="T5" fmla="*/ 0 h 18"/>
                  <a:gd name="T6" fmla="*/ 7 w 18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7" y="18"/>
                    </a:moveTo>
                    <a:cubicBezTo>
                      <a:pt x="0" y="17"/>
                      <a:pt x="6" y="14"/>
                      <a:pt x="7" y="13"/>
                    </a:cubicBezTo>
                    <a:cubicBezTo>
                      <a:pt x="11" y="9"/>
                      <a:pt x="12" y="3"/>
                      <a:pt x="18" y="0"/>
                    </a:cubicBezTo>
                    <a:cubicBezTo>
                      <a:pt x="18" y="8"/>
                      <a:pt x="12" y="13"/>
                      <a:pt x="7" y="18"/>
                    </a:cubicBezTo>
                    <a:close/>
                  </a:path>
                </a:pathLst>
              </a:custGeom>
              <a:solidFill>
                <a:srgbClr val="969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1" name="Freeform 152">
                <a:extLst>
                  <a:ext uri="{FF2B5EF4-FFF2-40B4-BE49-F238E27FC236}">
                    <a16:creationId xmlns:a16="http://schemas.microsoft.com/office/drawing/2014/main" id="{24D96204-60E0-76DA-AF7D-BAB72141043B}"/>
                  </a:ext>
                </a:extLst>
              </p:cNvPr>
              <p:cNvSpPr/>
              <p:nvPr/>
            </p:nvSpPr>
            <p:spPr bwMode="auto">
              <a:xfrm>
                <a:off x="4655" y="4111"/>
                <a:ext cx="84" cy="127"/>
              </a:xfrm>
              <a:custGeom>
                <a:avLst/>
                <a:gdLst>
                  <a:gd name="T0" fmla="*/ 0 w 29"/>
                  <a:gd name="T1" fmla="*/ 0 h 44"/>
                  <a:gd name="T2" fmla="*/ 29 w 29"/>
                  <a:gd name="T3" fmla="*/ 44 h 44"/>
                  <a:gd name="T4" fmla="*/ 0 w 29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4">
                    <a:moveTo>
                      <a:pt x="0" y="0"/>
                    </a:moveTo>
                    <a:cubicBezTo>
                      <a:pt x="12" y="13"/>
                      <a:pt x="23" y="27"/>
                      <a:pt x="29" y="44"/>
                    </a:cubicBezTo>
                    <a:cubicBezTo>
                      <a:pt x="17" y="30"/>
                      <a:pt x="8" y="16"/>
                      <a:pt x="0" y="0"/>
                    </a:cubicBezTo>
                    <a:close/>
                  </a:path>
                </a:pathLst>
              </a:custGeom>
              <a:solidFill>
                <a:srgbClr val="937C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2" name="Freeform 153">
                <a:extLst>
                  <a:ext uri="{FF2B5EF4-FFF2-40B4-BE49-F238E27FC236}">
                    <a16:creationId xmlns:a16="http://schemas.microsoft.com/office/drawing/2014/main" id="{3273F09E-099C-8515-9C08-086631132C16}"/>
                  </a:ext>
                </a:extLst>
              </p:cNvPr>
              <p:cNvSpPr/>
              <p:nvPr/>
            </p:nvSpPr>
            <p:spPr bwMode="auto">
              <a:xfrm>
                <a:off x="4508" y="3901"/>
                <a:ext cx="78" cy="118"/>
              </a:xfrm>
              <a:custGeom>
                <a:avLst/>
                <a:gdLst>
                  <a:gd name="T0" fmla="*/ 19 w 27"/>
                  <a:gd name="T1" fmla="*/ 31 h 41"/>
                  <a:gd name="T2" fmla="*/ 1 w 27"/>
                  <a:gd name="T3" fmla="*/ 6 h 41"/>
                  <a:gd name="T4" fmla="*/ 0 w 27"/>
                  <a:gd name="T5" fmla="*/ 3 h 41"/>
                  <a:gd name="T6" fmla="*/ 11 w 27"/>
                  <a:gd name="T7" fmla="*/ 9 h 41"/>
                  <a:gd name="T8" fmla="*/ 27 w 27"/>
                  <a:gd name="T9" fmla="*/ 34 h 41"/>
                  <a:gd name="T10" fmla="*/ 27 w 27"/>
                  <a:gd name="T11" fmla="*/ 41 h 41"/>
                  <a:gd name="T12" fmla="*/ 19 w 27"/>
                  <a:gd name="T13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41">
                    <a:moveTo>
                      <a:pt x="19" y="31"/>
                    </a:moveTo>
                    <a:cubicBezTo>
                      <a:pt x="13" y="23"/>
                      <a:pt x="7" y="15"/>
                      <a:pt x="1" y="6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7" y="0"/>
                      <a:pt x="9" y="6"/>
                      <a:pt x="11" y="9"/>
                    </a:cubicBezTo>
                    <a:cubicBezTo>
                      <a:pt x="18" y="16"/>
                      <a:pt x="23" y="25"/>
                      <a:pt x="27" y="34"/>
                    </a:cubicBezTo>
                    <a:cubicBezTo>
                      <a:pt x="27" y="36"/>
                      <a:pt x="27" y="39"/>
                      <a:pt x="27" y="41"/>
                    </a:cubicBezTo>
                    <a:cubicBezTo>
                      <a:pt x="25" y="38"/>
                      <a:pt x="22" y="34"/>
                      <a:pt x="19" y="31"/>
                    </a:cubicBezTo>
                    <a:close/>
                  </a:path>
                </a:pathLst>
              </a:custGeom>
              <a:solidFill>
                <a:srgbClr val="573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3" name="Freeform 154">
                <a:extLst>
                  <a:ext uri="{FF2B5EF4-FFF2-40B4-BE49-F238E27FC236}">
                    <a16:creationId xmlns:a16="http://schemas.microsoft.com/office/drawing/2014/main" id="{31A2C16F-EC2F-1225-71B5-15381BF640E9}"/>
                  </a:ext>
                </a:extLst>
              </p:cNvPr>
              <p:cNvSpPr/>
              <p:nvPr/>
            </p:nvSpPr>
            <p:spPr bwMode="auto">
              <a:xfrm>
                <a:off x="4739" y="4238"/>
                <a:ext cx="37" cy="63"/>
              </a:xfrm>
              <a:custGeom>
                <a:avLst/>
                <a:gdLst>
                  <a:gd name="T0" fmla="*/ 13 w 13"/>
                  <a:gd name="T1" fmla="*/ 18 h 22"/>
                  <a:gd name="T2" fmla="*/ 13 w 13"/>
                  <a:gd name="T3" fmla="*/ 22 h 22"/>
                  <a:gd name="T4" fmla="*/ 0 w 13"/>
                  <a:gd name="T5" fmla="*/ 0 h 22"/>
                  <a:gd name="T6" fmla="*/ 13 w 13"/>
                  <a:gd name="T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2">
                    <a:moveTo>
                      <a:pt x="13" y="18"/>
                    </a:moveTo>
                    <a:cubicBezTo>
                      <a:pt x="13" y="19"/>
                      <a:pt x="13" y="21"/>
                      <a:pt x="13" y="22"/>
                    </a:cubicBezTo>
                    <a:cubicBezTo>
                      <a:pt x="8" y="15"/>
                      <a:pt x="1" y="9"/>
                      <a:pt x="0" y="0"/>
                    </a:cubicBezTo>
                    <a:cubicBezTo>
                      <a:pt x="8" y="3"/>
                      <a:pt x="8" y="12"/>
                      <a:pt x="13" y="18"/>
                    </a:cubicBezTo>
                    <a:close/>
                  </a:path>
                </a:pathLst>
              </a:custGeom>
              <a:solidFill>
                <a:srgbClr val="7E6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4" name="Freeform 155">
                <a:extLst>
                  <a:ext uri="{FF2B5EF4-FFF2-40B4-BE49-F238E27FC236}">
                    <a16:creationId xmlns:a16="http://schemas.microsoft.com/office/drawing/2014/main" id="{D3C41219-6D41-1E37-269D-427AD3036848}"/>
                  </a:ext>
                </a:extLst>
              </p:cNvPr>
              <p:cNvSpPr/>
              <p:nvPr/>
            </p:nvSpPr>
            <p:spPr bwMode="auto">
              <a:xfrm>
                <a:off x="4618" y="4060"/>
                <a:ext cx="37" cy="51"/>
              </a:xfrm>
              <a:custGeom>
                <a:avLst/>
                <a:gdLst>
                  <a:gd name="T0" fmla="*/ 3 w 13"/>
                  <a:gd name="T1" fmla="*/ 0 h 18"/>
                  <a:gd name="T2" fmla="*/ 13 w 13"/>
                  <a:gd name="T3" fmla="*/ 18 h 18"/>
                  <a:gd name="T4" fmla="*/ 3 w 13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3" y="0"/>
                    </a:moveTo>
                    <a:cubicBezTo>
                      <a:pt x="7" y="6"/>
                      <a:pt x="13" y="10"/>
                      <a:pt x="13" y="18"/>
                    </a:cubicBezTo>
                    <a:cubicBezTo>
                      <a:pt x="9" y="12"/>
                      <a:pt x="0" y="9"/>
                      <a:pt x="3" y="0"/>
                    </a:cubicBezTo>
                    <a:close/>
                  </a:path>
                </a:pathLst>
              </a:custGeom>
              <a:solidFill>
                <a:srgbClr val="937C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5" name="Freeform 156">
                <a:extLst>
                  <a:ext uri="{FF2B5EF4-FFF2-40B4-BE49-F238E27FC236}">
                    <a16:creationId xmlns:a16="http://schemas.microsoft.com/office/drawing/2014/main" id="{540CB4FA-B09E-F63F-DB88-04B6112C1541}"/>
                  </a:ext>
                </a:extLst>
              </p:cNvPr>
              <p:cNvSpPr/>
              <p:nvPr/>
            </p:nvSpPr>
            <p:spPr bwMode="auto">
              <a:xfrm>
                <a:off x="4171" y="3518"/>
                <a:ext cx="343" cy="401"/>
              </a:xfrm>
              <a:custGeom>
                <a:avLst/>
                <a:gdLst>
                  <a:gd name="T0" fmla="*/ 118 w 119"/>
                  <a:gd name="T1" fmla="*/ 135 h 139"/>
                  <a:gd name="T2" fmla="*/ 118 w 119"/>
                  <a:gd name="T3" fmla="*/ 139 h 139"/>
                  <a:gd name="T4" fmla="*/ 105 w 119"/>
                  <a:gd name="T5" fmla="*/ 127 h 139"/>
                  <a:gd name="T6" fmla="*/ 66 w 119"/>
                  <a:gd name="T7" fmla="*/ 79 h 139"/>
                  <a:gd name="T8" fmla="*/ 5 w 119"/>
                  <a:gd name="T9" fmla="*/ 17 h 139"/>
                  <a:gd name="T10" fmla="*/ 3 w 119"/>
                  <a:gd name="T11" fmla="*/ 5 h 139"/>
                  <a:gd name="T12" fmla="*/ 23 w 119"/>
                  <a:gd name="T13" fmla="*/ 13 h 139"/>
                  <a:gd name="T14" fmla="*/ 24 w 119"/>
                  <a:gd name="T15" fmla="*/ 18 h 139"/>
                  <a:gd name="T16" fmla="*/ 36 w 119"/>
                  <a:gd name="T17" fmla="*/ 31 h 139"/>
                  <a:gd name="T18" fmla="*/ 37 w 119"/>
                  <a:gd name="T19" fmla="*/ 32 h 139"/>
                  <a:gd name="T20" fmla="*/ 59 w 119"/>
                  <a:gd name="T21" fmla="*/ 52 h 139"/>
                  <a:gd name="T22" fmla="*/ 74 w 119"/>
                  <a:gd name="T23" fmla="*/ 59 h 139"/>
                  <a:gd name="T24" fmla="*/ 74 w 119"/>
                  <a:gd name="T25" fmla="*/ 63 h 139"/>
                  <a:gd name="T26" fmla="*/ 73 w 119"/>
                  <a:gd name="T27" fmla="*/ 71 h 139"/>
                  <a:gd name="T28" fmla="*/ 98 w 119"/>
                  <a:gd name="T29" fmla="*/ 101 h 139"/>
                  <a:gd name="T30" fmla="*/ 104 w 119"/>
                  <a:gd name="T31" fmla="*/ 109 h 139"/>
                  <a:gd name="T32" fmla="*/ 118 w 119"/>
                  <a:gd name="T33" fmla="*/ 135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39">
                    <a:moveTo>
                      <a:pt x="118" y="135"/>
                    </a:moveTo>
                    <a:cubicBezTo>
                      <a:pt x="118" y="136"/>
                      <a:pt x="118" y="138"/>
                      <a:pt x="118" y="139"/>
                    </a:cubicBezTo>
                    <a:cubicBezTo>
                      <a:pt x="114" y="135"/>
                      <a:pt x="110" y="131"/>
                      <a:pt x="105" y="127"/>
                    </a:cubicBezTo>
                    <a:cubicBezTo>
                      <a:pt x="94" y="109"/>
                      <a:pt x="81" y="94"/>
                      <a:pt x="66" y="79"/>
                    </a:cubicBezTo>
                    <a:cubicBezTo>
                      <a:pt x="46" y="58"/>
                      <a:pt x="26" y="38"/>
                      <a:pt x="5" y="17"/>
                    </a:cubicBezTo>
                    <a:cubicBezTo>
                      <a:pt x="1" y="13"/>
                      <a:pt x="0" y="9"/>
                      <a:pt x="3" y="5"/>
                    </a:cubicBezTo>
                    <a:cubicBezTo>
                      <a:pt x="13" y="0"/>
                      <a:pt x="17" y="10"/>
                      <a:pt x="23" y="13"/>
                    </a:cubicBezTo>
                    <a:cubicBezTo>
                      <a:pt x="24" y="14"/>
                      <a:pt x="28" y="16"/>
                      <a:pt x="24" y="18"/>
                    </a:cubicBezTo>
                    <a:cubicBezTo>
                      <a:pt x="25" y="25"/>
                      <a:pt x="31" y="28"/>
                      <a:pt x="36" y="31"/>
                    </a:cubicBezTo>
                    <a:cubicBezTo>
                      <a:pt x="36" y="31"/>
                      <a:pt x="37" y="32"/>
                      <a:pt x="37" y="32"/>
                    </a:cubicBezTo>
                    <a:cubicBezTo>
                      <a:pt x="44" y="39"/>
                      <a:pt x="52" y="45"/>
                      <a:pt x="59" y="52"/>
                    </a:cubicBezTo>
                    <a:cubicBezTo>
                      <a:pt x="63" y="56"/>
                      <a:pt x="68" y="59"/>
                      <a:pt x="74" y="59"/>
                    </a:cubicBezTo>
                    <a:cubicBezTo>
                      <a:pt x="74" y="60"/>
                      <a:pt x="74" y="61"/>
                      <a:pt x="74" y="63"/>
                    </a:cubicBezTo>
                    <a:cubicBezTo>
                      <a:pt x="69" y="65"/>
                      <a:pt x="69" y="66"/>
                      <a:pt x="73" y="71"/>
                    </a:cubicBezTo>
                    <a:cubicBezTo>
                      <a:pt x="82" y="80"/>
                      <a:pt x="93" y="88"/>
                      <a:pt x="98" y="101"/>
                    </a:cubicBezTo>
                    <a:cubicBezTo>
                      <a:pt x="99" y="105"/>
                      <a:pt x="102" y="106"/>
                      <a:pt x="104" y="109"/>
                    </a:cubicBezTo>
                    <a:cubicBezTo>
                      <a:pt x="108" y="118"/>
                      <a:pt x="119" y="123"/>
                      <a:pt x="118" y="135"/>
                    </a:cubicBezTo>
                    <a:close/>
                  </a:path>
                </a:pathLst>
              </a:custGeom>
              <a:solidFill>
                <a:srgbClr val="3025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6" name="Freeform 157">
                <a:extLst>
                  <a:ext uri="{FF2B5EF4-FFF2-40B4-BE49-F238E27FC236}">
                    <a16:creationId xmlns:a16="http://schemas.microsoft.com/office/drawing/2014/main" id="{87AF535B-328A-69E7-8EF7-B346D4115057}"/>
                  </a:ext>
                </a:extLst>
              </p:cNvPr>
              <p:cNvSpPr/>
              <p:nvPr/>
            </p:nvSpPr>
            <p:spPr bwMode="auto">
              <a:xfrm>
                <a:off x="4462" y="3829"/>
                <a:ext cx="127" cy="170"/>
              </a:xfrm>
              <a:custGeom>
                <a:avLst/>
                <a:gdLst>
                  <a:gd name="T0" fmla="*/ 17 w 44"/>
                  <a:gd name="T1" fmla="*/ 27 h 59"/>
                  <a:gd name="T2" fmla="*/ 0 w 44"/>
                  <a:gd name="T3" fmla="*/ 1 h 59"/>
                  <a:gd name="T4" fmla="*/ 15 w 44"/>
                  <a:gd name="T5" fmla="*/ 12 h 59"/>
                  <a:gd name="T6" fmla="*/ 41 w 44"/>
                  <a:gd name="T7" fmla="*/ 36 h 59"/>
                  <a:gd name="T8" fmla="*/ 43 w 44"/>
                  <a:gd name="T9" fmla="*/ 45 h 59"/>
                  <a:gd name="T10" fmla="*/ 43 w 44"/>
                  <a:gd name="T11" fmla="*/ 59 h 59"/>
                  <a:gd name="T12" fmla="*/ 17 w 44"/>
                  <a:gd name="T13" fmla="*/ 2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59">
                    <a:moveTo>
                      <a:pt x="17" y="27"/>
                    </a:moveTo>
                    <a:cubicBezTo>
                      <a:pt x="12" y="18"/>
                      <a:pt x="6" y="10"/>
                      <a:pt x="0" y="1"/>
                    </a:cubicBezTo>
                    <a:cubicBezTo>
                      <a:pt x="9" y="0"/>
                      <a:pt x="10" y="8"/>
                      <a:pt x="15" y="12"/>
                    </a:cubicBezTo>
                    <a:cubicBezTo>
                      <a:pt x="24" y="20"/>
                      <a:pt x="35" y="25"/>
                      <a:pt x="41" y="36"/>
                    </a:cubicBezTo>
                    <a:cubicBezTo>
                      <a:pt x="41" y="39"/>
                      <a:pt x="44" y="41"/>
                      <a:pt x="43" y="45"/>
                    </a:cubicBezTo>
                    <a:cubicBezTo>
                      <a:pt x="43" y="49"/>
                      <a:pt x="42" y="54"/>
                      <a:pt x="43" y="59"/>
                    </a:cubicBezTo>
                    <a:cubicBezTo>
                      <a:pt x="35" y="48"/>
                      <a:pt x="26" y="37"/>
                      <a:pt x="17" y="27"/>
                    </a:cubicBezTo>
                    <a:close/>
                  </a:path>
                </a:pathLst>
              </a:custGeom>
              <a:solidFill>
                <a:srgbClr val="D9C2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7" name="Freeform 158">
                <a:extLst>
                  <a:ext uri="{FF2B5EF4-FFF2-40B4-BE49-F238E27FC236}">
                    <a16:creationId xmlns:a16="http://schemas.microsoft.com/office/drawing/2014/main" id="{DF8F7D83-414F-9BE8-C11E-B8BE11383350}"/>
                  </a:ext>
                </a:extLst>
              </p:cNvPr>
              <p:cNvSpPr/>
              <p:nvPr/>
            </p:nvSpPr>
            <p:spPr bwMode="auto">
              <a:xfrm>
                <a:off x="4727" y="4117"/>
                <a:ext cx="130" cy="159"/>
              </a:xfrm>
              <a:custGeom>
                <a:avLst/>
                <a:gdLst>
                  <a:gd name="T0" fmla="*/ 45 w 45"/>
                  <a:gd name="T1" fmla="*/ 55 h 55"/>
                  <a:gd name="T2" fmla="*/ 29 w 45"/>
                  <a:gd name="T3" fmla="*/ 38 h 55"/>
                  <a:gd name="T4" fmla="*/ 7 w 45"/>
                  <a:gd name="T5" fmla="*/ 11 h 55"/>
                  <a:gd name="T6" fmla="*/ 3 w 45"/>
                  <a:gd name="T7" fmla="*/ 0 h 55"/>
                  <a:gd name="T8" fmla="*/ 45 w 45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55">
                    <a:moveTo>
                      <a:pt x="45" y="55"/>
                    </a:moveTo>
                    <a:cubicBezTo>
                      <a:pt x="37" y="52"/>
                      <a:pt x="34" y="44"/>
                      <a:pt x="29" y="38"/>
                    </a:cubicBezTo>
                    <a:cubicBezTo>
                      <a:pt x="22" y="29"/>
                      <a:pt x="15" y="20"/>
                      <a:pt x="7" y="11"/>
                    </a:cubicBezTo>
                    <a:cubicBezTo>
                      <a:pt x="5" y="8"/>
                      <a:pt x="0" y="5"/>
                      <a:pt x="3" y="0"/>
                    </a:cubicBezTo>
                    <a:cubicBezTo>
                      <a:pt x="19" y="17"/>
                      <a:pt x="34" y="35"/>
                      <a:pt x="45" y="55"/>
                    </a:cubicBezTo>
                    <a:close/>
                  </a:path>
                </a:pathLst>
              </a:custGeom>
              <a:solidFill>
                <a:srgbClr val="B7B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8" name="Freeform 159">
                <a:extLst>
                  <a:ext uri="{FF2B5EF4-FFF2-40B4-BE49-F238E27FC236}">
                    <a16:creationId xmlns:a16="http://schemas.microsoft.com/office/drawing/2014/main" id="{848A1C72-33AD-9E6A-AC72-BBAA5B5F409D}"/>
                  </a:ext>
                </a:extLst>
              </p:cNvPr>
              <p:cNvSpPr/>
              <p:nvPr/>
            </p:nvSpPr>
            <p:spPr bwMode="auto">
              <a:xfrm>
                <a:off x="4451" y="3809"/>
                <a:ext cx="55" cy="55"/>
              </a:xfrm>
              <a:custGeom>
                <a:avLst/>
                <a:gdLst>
                  <a:gd name="T0" fmla="*/ 19 w 19"/>
                  <a:gd name="T1" fmla="*/ 19 h 19"/>
                  <a:gd name="T2" fmla="*/ 4 w 19"/>
                  <a:gd name="T3" fmla="*/ 8 h 19"/>
                  <a:gd name="T4" fmla="*/ 1 w 19"/>
                  <a:gd name="T5" fmla="*/ 0 h 19"/>
                  <a:gd name="T6" fmla="*/ 19 w 19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9">
                    <a:moveTo>
                      <a:pt x="19" y="19"/>
                    </a:moveTo>
                    <a:cubicBezTo>
                      <a:pt x="13" y="17"/>
                      <a:pt x="11" y="9"/>
                      <a:pt x="4" y="8"/>
                    </a:cubicBezTo>
                    <a:cubicBezTo>
                      <a:pt x="1" y="6"/>
                      <a:pt x="0" y="3"/>
                      <a:pt x="1" y="0"/>
                    </a:cubicBezTo>
                    <a:cubicBezTo>
                      <a:pt x="10" y="3"/>
                      <a:pt x="16" y="9"/>
                      <a:pt x="19" y="19"/>
                    </a:cubicBezTo>
                    <a:close/>
                  </a:path>
                </a:pathLst>
              </a:custGeom>
              <a:solidFill>
                <a:srgbClr val="9383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9" name="Freeform 160">
                <a:extLst>
                  <a:ext uri="{FF2B5EF4-FFF2-40B4-BE49-F238E27FC236}">
                    <a16:creationId xmlns:a16="http://schemas.microsoft.com/office/drawing/2014/main" id="{9A3DE0B5-4A38-9C67-AB55-975BF06FEE74}"/>
                  </a:ext>
                </a:extLst>
              </p:cNvPr>
              <p:cNvSpPr/>
              <p:nvPr/>
            </p:nvSpPr>
            <p:spPr bwMode="auto">
              <a:xfrm>
                <a:off x="4578" y="3933"/>
                <a:ext cx="49" cy="58"/>
              </a:xfrm>
              <a:custGeom>
                <a:avLst/>
                <a:gdLst>
                  <a:gd name="T0" fmla="*/ 3 w 17"/>
                  <a:gd name="T1" fmla="*/ 9 h 20"/>
                  <a:gd name="T2" fmla="*/ 1 w 17"/>
                  <a:gd name="T3" fmla="*/ 0 h 20"/>
                  <a:gd name="T4" fmla="*/ 17 w 17"/>
                  <a:gd name="T5" fmla="*/ 20 h 20"/>
                  <a:gd name="T6" fmla="*/ 3 w 17"/>
                  <a:gd name="T7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3" y="9"/>
                    </a:moveTo>
                    <a:cubicBezTo>
                      <a:pt x="2" y="6"/>
                      <a:pt x="0" y="4"/>
                      <a:pt x="1" y="0"/>
                    </a:cubicBezTo>
                    <a:cubicBezTo>
                      <a:pt x="7" y="7"/>
                      <a:pt x="14" y="11"/>
                      <a:pt x="17" y="20"/>
                    </a:cubicBezTo>
                    <a:cubicBezTo>
                      <a:pt x="11" y="18"/>
                      <a:pt x="9" y="11"/>
                      <a:pt x="3" y="9"/>
                    </a:cubicBezTo>
                    <a:close/>
                  </a:path>
                </a:pathLst>
              </a:custGeom>
              <a:solidFill>
                <a:srgbClr val="ADA2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0" name="Freeform 161">
                <a:extLst>
                  <a:ext uri="{FF2B5EF4-FFF2-40B4-BE49-F238E27FC236}">
                    <a16:creationId xmlns:a16="http://schemas.microsoft.com/office/drawing/2014/main" id="{B5C344F4-8E97-A4B0-8FE5-A4D6A82086A8}"/>
                  </a:ext>
                </a:extLst>
              </p:cNvPr>
              <p:cNvSpPr/>
              <p:nvPr/>
            </p:nvSpPr>
            <p:spPr bwMode="auto">
              <a:xfrm>
                <a:off x="4624" y="3991"/>
                <a:ext cx="46" cy="51"/>
              </a:xfrm>
              <a:custGeom>
                <a:avLst/>
                <a:gdLst>
                  <a:gd name="T0" fmla="*/ 16 w 16"/>
                  <a:gd name="T1" fmla="*/ 18 h 18"/>
                  <a:gd name="T2" fmla="*/ 0 w 16"/>
                  <a:gd name="T3" fmla="*/ 0 h 18"/>
                  <a:gd name="T4" fmla="*/ 16 w 16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9" y="14"/>
                      <a:pt x="4" y="8"/>
                      <a:pt x="0" y="0"/>
                    </a:cubicBezTo>
                    <a:cubicBezTo>
                      <a:pt x="7" y="5"/>
                      <a:pt x="14" y="9"/>
                      <a:pt x="16" y="18"/>
                    </a:cubicBezTo>
                    <a:close/>
                  </a:path>
                </a:pathLst>
              </a:custGeom>
              <a:solidFill>
                <a:srgbClr val="9A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1" name="Freeform 162">
                <a:extLst>
                  <a:ext uri="{FF2B5EF4-FFF2-40B4-BE49-F238E27FC236}">
                    <a16:creationId xmlns:a16="http://schemas.microsoft.com/office/drawing/2014/main" id="{4CD94270-2E3B-F2AA-88FC-C9D64D5B2ED1}"/>
                  </a:ext>
                </a:extLst>
              </p:cNvPr>
              <p:cNvSpPr/>
              <p:nvPr/>
            </p:nvSpPr>
            <p:spPr bwMode="auto">
              <a:xfrm>
                <a:off x="4670" y="4042"/>
                <a:ext cx="37" cy="46"/>
              </a:xfrm>
              <a:custGeom>
                <a:avLst/>
                <a:gdLst>
                  <a:gd name="T0" fmla="*/ 13 w 13"/>
                  <a:gd name="T1" fmla="*/ 16 h 16"/>
                  <a:gd name="T2" fmla="*/ 0 w 13"/>
                  <a:gd name="T3" fmla="*/ 5 h 16"/>
                  <a:gd name="T4" fmla="*/ 0 w 13"/>
                  <a:gd name="T5" fmla="*/ 0 h 16"/>
                  <a:gd name="T6" fmla="*/ 13 w 1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3" y="16"/>
                    </a:moveTo>
                    <a:cubicBezTo>
                      <a:pt x="9" y="13"/>
                      <a:pt x="5" y="9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6" y="4"/>
                      <a:pt x="13" y="8"/>
                      <a:pt x="13" y="16"/>
                    </a:cubicBezTo>
                    <a:close/>
                  </a:path>
                </a:pathLst>
              </a:custGeom>
              <a:solidFill>
                <a:srgbClr val="8B87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2" name="Freeform 163">
                <a:extLst>
                  <a:ext uri="{FF2B5EF4-FFF2-40B4-BE49-F238E27FC236}">
                    <a16:creationId xmlns:a16="http://schemas.microsoft.com/office/drawing/2014/main" id="{78636529-FFDC-E9D7-535E-791B74F3B75F}"/>
                  </a:ext>
                </a:extLst>
              </p:cNvPr>
              <p:cNvSpPr/>
              <p:nvPr/>
            </p:nvSpPr>
            <p:spPr bwMode="auto">
              <a:xfrm>
                <a:off x="3999" y="3801"/>
                <a:ext cx="72" cy="218"/>
              </a:xfrm>
              <a:custGeom>
                <a:avLst/>
                <a:gdLst>
                  <a:gd name="T0" fmla="*/ 11 w 25"/>
                  <a:gd name="T1" fmla="*/ 3 h 76"/>
                  <a:gd name="T2" fmla="*/ 14 w 25"/>
                  <a:gd name="T3" fmla="*/ 8 h 76"/>
                  <a:gd name="T4" fmla="*/ 12 w 25"/>
                  <a:gd name="T5" fmla="*/ 25 h 76"/>
                  <a:gd name="T6" fmla="*/ 24 w 25"/>
                  <a:gd name="T7" fmla="*/ 59 h 76"/>
                  <a:gd name="T8" fmla="*/ 25 w 25"/>
                  <a:gd name="T9" fmla="*/ 71 h 76"/>
                  <a:gd name="T10" fmla="*/ 22 w 25"/>
                  <a:gd name="T11" fmla="*/ 76 h 76"/>
                  <a:gd name="T12" fmla="*/ 0 w 25"/>
                  <a:gd name="T13" fmla="*/ 9 h 76"/>
                  <a:gd name="T14" fmla="*/ 1 w 25"/>
                  <a:gd name="T15" fmla="*/ 3 h 76"/>
                  <a:gd name="T16" fmla="*/ 11 w 25"/>
                  <a:gd name="T17" fmla="*/ 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76">
                    <a:moveTo>
                      <a:pt x="11" y="3"/>
                    </a:moveTo>
                    <a:cubicBezTo>
                      <a:pt x="12" y="5"/>
                      <a:pt x="13" y="7"/>
                      <a:pt x="14" y="8"/>
                    </a:cubicBezTo>
                    <a:cubicBezTo>
                      <a:pt x="10" y="13"/>
                      <a:pt x="9" y="18"/>
                      <a:pt x="12" y="25"/>
                    </a:cubicBezTo>
                    <a:cubicBezTo>
                      <a:pt x="16" y="36"/>
                      <a:pt x="16" y="49"/>
                      <a:pt x="24" y="59"/>
                    </a:cubicBezTo>
                    <a:cubicBezTo>
                      <a:pt x="24" y="63"/>
                      <a:pt x="24" y="67"/>
                      <a:pt x="25" y="71"/>
                    </a:cubicBezTo>
                    <a:cubicBezTo>
                      <a:pt x="24" y="73"/>
                      <a:pt x="24" y="75"/>
                      <a:pt x="22" y="76"/>
                    </a:cubicBezTo>
                    <a:cubicBezTo>
                      <a:pt x="14" y="54"/>
                      <a:pt x="10" y="30"/>
                      <a:pt x="0" y="9"/>
                    </a:cubicBezTo>
                    <a:cubicBezTo>
                      <a:pt x="1" y="7"/>
                      <a:pt x="1" y="5"/>
                      <a:pt x="1" y="3"/>
                    </a:cubicBezTo>
                    <a:cubicBezTo>
                      <a:pt x="4" y="0"/>
                      <a:pt x="8" y="4"/>
                      <a:pt x="11" y="3"/>
                    </a:cubicBezTo>
                    <a:close/>
                  </a:path>
                </a:pathLst>
              </a:custGeom>
              <a:solidFill>
                <a:srgbClr val="AF9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3" name="Freeform 164">
                <a:extLst>
                  <a:ext uri="{FF2B5EF4-FFF2-40B4-BE49-F238E27FC236}">
                    <a16:creationId xmlns:a16="http://schemas.microsoft.com/office/drawing/2014/main" id="{1594D407-789C-F9C7-6335-20A962837EB3}"/>
                  </a:ext>
                </a:extLst>
              </p:cNvPr>
              <p:cNvSpPr/>
              <p:nvPr/>
            </p:nvSpPr>
            <p:spPr bwMode="auto">
              <a:xfrm>
                <a:off x="3823" y="2168"/>
                <a:ext cx="412" cy="418"/>
              </a:xfrm>
              <a:custGeom>
                <a:avLst/>
                <a:gdLst>
                  <a:gd name="T0" fmla="*/ 53 w 143"/>
                  <a:gd name="T1" fmla="*/ 145 h 145"/>
                  <a:gd name="T2" fmla="*/ 20 w 143"/>
                  <a:gd name="T3" fmla="*/ 117 h 145"/>
                  <a:gd name="T4" fmla="*/ 6 w 143"/>
                  <a:gd name="T5" fmla="*/ 68 h 145"/>
                  <a:gd name="T6" fmla="*/ 21 w 143"/>
                  <a:gd name="T7" fmla="*/ 5 h 145"/>
                  <a:gd name="T8" fmla="*/ 28 w 143"/>
                  <a:gd name="T9" fmla="*/ 2 h 145"/>
                  <a:gd name="T10" fmla="*/ 53 w 143"/>
                  <a:gd name="T11" fmla="*/ 13 h 145"/>
                  <a:gd name="T12" fmla="*/ 101 w 143"/>
                  <a:gd name="T13" fmla="*/ 30 h 145"/>
                  <a:gd name="T14" fmla="*/ 128 w 143"/>
                  <a:gd name="T15" fmla="*/ 36 h 145"/>
                  <a:gd name="T16" fmla="*/ 137 w 143"/>
                  <a:gd name="T17" fmla="*/ 55 h 145"/>
                  <a:gd name="T18" fmla="*/ 131 w 143"/>
                  <a:gd name="T19" fmla="*/ 82 h 145"/>
                  <a:gd name="T20" fmla="*/ 131 w 143"/>
                  <a:gd name="T21" fmla="*/ 84 h 145"/>
                  <a:gd name="T22" fmla="*/ 136 w 143"/>
                  <a:gd name="T23" fmla="*/ 104 h 145"/>
                  <a:gd name="T24" fmla="*/ 113 w 143"/>
                  <a:gd name="T25" fmla="*/ 116 h 145"/>
                  <a:gd name="T26" fmla="*/ 89 w 143"/>
                  <a:gd name="T27" fmla="*/ 129 h 145"/>
                  <a:gd name="T28" fmla="*/ 53 w 143"/>
                  <a:gd name="T29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3" h="145">
                    <a:moveTo>
                      <a:pt x="53" y="145"/>
                    </a:moveTo>
                    <a:cubicBezTo>
                      <a:pt x="33" y="145"/>
                      <a:pt x="22" y="136"/>
                      <a:pt x="20" y="117"/>
                    </a:cubicBezTo>
                    <a:cubicBezTo>
                      <a:pt x="18" y="100"/>
                      <a:pt x="10" y="85"/>
                      <a:pt x="6" y="68"/>
                    </a:cubicBezTo>
                    <a:cubicBezTo>
                      <a:pt x="0" y="44"/>
                      <a:pt x="12" y="25"/>
                      <a:pt x="21" y="5"/>
                    </a:cubicBezTo>
                    <a:cubicBezTo>
                      <a:pt x="22" y="2"/>
                      <a:pt x="26" y="0"/>
                      <a:pt x="28" y="2"/>
                    </a:cubicBezTo>
                    <a:cubicBezTo>
                      <a:pt x="36" y="8"/>
                      <a:pt x="46" y="6"/>
                      <a:pt x="53" y="13"/>
                    </a:cubicBezTo>
                    <a:cubicBezTo>
                      <a:pt x="66" y="24"/>
                      <a:pt x="84" y="27"/>
                      <a:pt x="101" y="30"/>
                    </a:cubicBezTo>
                    <a:cubicBezTo>
                      <a:pt x="111" y="31"/>
                      <a:pt x="119" y="32"/>
                      <a:pt x="128" y="36"/>
                    </a:cubicBezTo>
                    <a:cubicBezTo>
                      <a:pt x="136" y="39"/>
                      <a:pt x="143" y="42"/>
                      <a:pt x="137" y="55"/>
                    </a:cubicBezTo>
                    <a:cubicBezTo>
                      <a:pt x="133" y="62"/>
                      <a:pt x="139" y="74"/>
                      <a:pt x="131" y="82"/>
                    </a:cubicBezTo>
                    <a:cubicBezTo>
                      <a:pt x="130" y="82"/>
                      <a:pt x="131" y="84"/>
                      <a:pt x="131" y="84"/>
                    </a:cubicBezTo>
                    <a:cubicBezTo>
                      <a:pt x="137" y="90"/>
                      <a:pt x="141" y="98"/>
                      <a:pt x="136" y="104"/>
                    </a:cubicBezTo>
                    <a:cubicBezTo>
                      <a:pt x="131" y="111"/>
                      <a:pt x="121" y="114"/>
                      <a:pt x="113" y="116"/>
                    </a:cubicBezTo>
                    <a:cubicBezTo>
                      <a:pt x="103" y="118"/>
                      <a:pt x="96" y="124"/>
                      <a:pt x="89" y="129"/>
                    </a:cubicBezTo>
                    <a:cubicBezTo>
                      <a:pt x="78" y="138"/>
                      <a:pt x="64" y="142"/>
                      <a:pt x="53" y="145"/>
                    </a:cubicBezTo>
                    <a:close/>
                  </a:path>
                </a:pathLst>
              </a:custGeom>
              <a:solidFill>
                <a:srgbClr val="FBDE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4" name="Freeform 165">
                <a:extLst>
                  <a:ext uri="{FF2B5EF4-FFF2-40B4-BE49-F238E27FC236}">
                    <a16:creationId xmlns:a16="http://schemas.microsoft.com/office/drawing/2014/main" id="{295E07A0-74C3-5BEB-CE44-3663555A3833}"/>
                  </a:ext>
                </a:extLst>
              </p:cNvPr>
              <p:cNvSpPr/>
              <p:nvPr/>
            </p:nvSpPr>
            <p:spPr bwMode="auto">
              <a:xfrm>
                <a:off x="3500" y="2105"/>
                <a:ext cx="510" cy="671"/>
              </a:xfrm>
              <a:custGeom>
                <a:avLst/>
                <a:gdLst>
                  <a:gd name="T0" fmla="*/ 155 w 177"/>
                  <a:gd name="T1" fmla="*/ 214 h 233"/>
                  <a:gd name="T2" fmla="*/ 145 w 177"/>
                  <a:gd name="T3" fmla="*/ 214 h 233"/>
                  <a:gd name="T4" fmla="*/ 130 w 177"/>
                  <a:gd name="T5" fmla="*/ 213 h 233"/>
                  <a:gd name="T6" fmla="*/ 121 w 177"/>
                  <a:gd name="T7" fmla="*/ 217 h 233"/>
                  <a:gd name="T8" fmla="*/ 104 w 177"/>
                  <a:gd name="T9" fmla="*/ 233 h 233"/>
                  <a:gd name="T10" fmla="*/ 99 w 177"/>
                  <a:gd name="T11" fmla="*/ 231 h 233"/>
                  <a:gd name="T12" fmla="*/ 97 w 177"/>
                  <a:gd name="T13" fmla="*/ 221 h 233"/>
                  <a:gd name="T14" fmla="*/ 95 w 177"/>
                  <a:gd name="T15" fmla="*/ 208 h 233"/>
                  <a:gd name="T16" fmla="*/ 75 w 177"/>
                  <a:gd name="T17" fmla="*/ 187 h 233"/>
                  <a:gd name="T18" fmla="*/ 62 w 177"/>
                  <a:gd name="T19" fmla="*/ 187 h 233"/>
                  <a:gd name="T20" fmla="*/ 50 w 177"/>
                  <a:gd name="T21" fmla="*/ 199 h 233"/>
                  <a:gd name="T22" fmla="*/ 39 w 177"/>
                  <a:gd name="T23" fmla="*/ 200 h 233"/>
                  <a:gd name="T24" fmla="*/ 3 w 177"/>
                  <a:gd name="T25" fmla="*/ 188 h 233"/>
                  <a:gd name="T26" fmla="*/ 0 w 177"/>
                  <a:gd name="T27" fmla="*/ 177 h 233"/>
                  <a:gd name="T28" fmla="*/ 27 w 177"/>
                  <a:gd name="T29" fmla="*/ 170 h 233"/>
                  <a:gd name="T30" fmla="*/ 39 w 177"/>
                  <a:gd name="T31" fmla="*/ 177 h 233"/>
                  <a:gd name="T32" fmla="*/ 51 w 177"/>
                  <a:gd name="T33" fmla="*/ 175 h 233"/>
                  <a:gd name="T34" fmla="*/ 60 w 177"/>
                  <a:gd name="T35" fmla="*/ 130 h 233"/>
                  <a:gd name="T36" fmla="*/ 58 w 177"/>
                  <a:gd name="T37" fmla="*/ 49 h 233"/>
                  <a:gd name="T38" fmla="*/ 51 w 177"/>
                  <a:gd name="T39" fmla="*/ 29 h 233"/>
                  <a:gd name="T40" fmla="*/ 48 w 177"/>
                  <a:gd name="T41" fmla="*/ 15 h 233"/>
                  <a:gd name="T42" fmla="*/ 48 w 177"/>
                  <a:gd name="T43" fmla="*/ 10 h 233"/>
                  <a:gd name="T44" fmla="*/ 54 w 177"/>
                  <a:gd name="T45" fmla="*/ 2 h 233"/>
                  <a:gd name="T46" fmla="*/ 88 w 177"/>
                  <a:gd name="T47" fmla="*/ 6 h 233"/>
                  <a:gd name="T48" fmla="*/ 98 w 177"/>
                  <a:gd name="T49" fmla="*/ 8 h 233"/>
                  <a:gd name="T50" fmla="*/ 122 w 177"/>
                  <a:gd name="T51" fmla="*/ 8 h 233"/>
                  <a:gd name="T52" fmla="*/ 113 w 177"/>
                  <a:gd name="T53" fmla="*/ 27 h 233"/>
                  <a:gd name="T54" fmla="*/ 98 w 177"/>
                  <a:gd name="T55" fmla="*/ 57 h 233"/>
                  <a:gd name="T56" fmla="*/ 98 w 177"/>
                  <a:gd name="T57" fmla="*/ 102 h 233"/>
                  <a:gd name="T58" fmla="*/ 89 w 177"/>
                  <a:gd name="T59" fmla="*/ 141 h 233"/>
                  <a:gd name="T60" fmla="*/ 88 w 177"/>
                  <a:gd name="T61" fmla="*/ 144 h 233"/>
                  <a:gd name="T62" fmla="*/ 100 w 177"/>
                  <a:gd name="T63" fmla="*/ 184 h 233"/>
                  <a:gd name="T64" fmla="*/ 104 w 177"/>
                  <a:gd name="T65" fmla="*/ 173 h 233"/>
                  <a:gd name="T66" fmla="*/ 115 w 177"/>
                  <a:gd name="T67" fmla="*/ 180 h 233"/>
                  <a:gd name="T68" fmla="*/ 117 w 177"/>
                  <a:gd name="T69" fmla="*/ 182 h 233"/>
                  <a:gd name="T70" fmla="*/ 141 w 177"/>
                  <a:gd name="T71" fmla="*/ 182 h 233"/>
                  <a:gd name="T72" fmla="*/ 163 w 177"/>
                  <a:gd name="T73" fmla="*/ 181 h 233"/>
                  <a:gd name="T74" fmla="*/ 176 w 177"/>
                  <a:gd name="T75" fmla="*/ 182 h 233"/>
                  <a:gd name="T76" fmla="*/ 159 w 177"/>
                  <a:gd name="T77" fmla="*/ 211 h 233"/>
                  <a:gd name="T78" fmla="*/ 155 w 177"/>
                  <a:gd name="T79" fmla="*/ 21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7" h="233">
                    <a:moveTo>
                      <a:pt x="155" y="214"/>
                    </a:moveTo>
                    <a:cubicBezTo>
                      <a:pt x="152" y="214"/>
                      <a:pt x="149" y="214"/>
                      <a:pt x="145" y="214"/>
                    </a:cubicBezTo>
                    <a:cubicBezTo>
                      <a:pt x="140" y="218"/>
                      <a:pt x="135" y="212"/>
                      <a:pt x="130" y="213"/>
                    </a:cubicBezTo>
                    <a:cubicBezTo>
                      <a:pt x="124" y="208"/>
                      <a:pt x="122" y="212"/>
                      <a:pt x="121" y="217"/>
                    </a:cubicBezTo>
                    <a:cubicBezTo>
                      <a:pt x="117" y="225"/>
                      <a:pt x="110" y="228"/>
                      <a:pt x="104" y="233"/>
                    </a:cubicBezTo>
                    <a:cubicBezTo>
                      <a:pt x="102" y="233"/>
                      <a:pt x="100" y="232"/>
                      <a:pt x="99" y="231"/>
                    </a:cubicBezTo>
                    <a:cubicBezTo>
                      <a:pt x="95" y="228"/>
                      <a:pt x="93" y="224"/>
                      <a:pt x="97" y="221"/>
                    </a:cubicBezTo>
                    <a:cubicBezTo>
                      <a:pt x="105" y="215"/>
                      <a:pt x="99" y="212"/>
                      <a:pt x="95" y="208"/>
                    </a:cubicBezTo>
                    <a:cubicBezTo>
                      <a:pt x="87" y="202"/>
                      <a:pt x="81" y="195"/>
                      <a:pt x="75" y="187"/>
                    </a:cubicBezTo>
                    <a:cubicBezTo>
                      <a:pt x="71" y="181"/>
                      <a:pt x="66" y="180"/>
                      <a:pt x="62" y="187"/>
                    </a:cubicBezTo>
                    <a:cubicBezTo>
                      <a:pt x="58" y="191"/>
                      <a:pt x="53" y="194"/>
                      <a:pt x="50" y="199"/>
                    </a:cubicBezTo>
                    <a:cubicBezTo>
                      <a:pt x="47" y="207"/>
                      <a:pt x="43" y="205"/>
                      <a:pt x="39" y="200"/>
                    </a:cubicBezTo>
                    <a:cubicBezTo>
                      <a:pt x="29" y="189"/>
                      <a:pt x="18" y="185"/>
                      <a:pt x="3" y="188"/>
                    </a:cubicBezTo>
                    <a:cubicBezTo>
                      <a:pt x="1" y="185"/>
                      <a:pt x="0" y="181"/>
                      <a:pt x="0" y="177"/>
                    </a:cubicBezTo>
                    <a:cubicBezTo>
                      <a:pt x="7" y="167"/>
                      <a:pt x="14" y="165"/>
                      <a:pt x="27" y="170"/>
                    </a:cubicBezTo>
                    <a:cubicBezTo>
                      <a:pt x="31" y="172"/>
                      <a:pt x="35" y="175"/>
                      <a:pt x="39" y="177"/>
                    </a:cubicBezTo>
                    <a:cubicBezTo>
                      <a:pt x="44" y="181"/>
                      <a:pt x="47" y="180"/>
                      <a:pt x="51" y="175"/>
                    </a:cubicBezTo>
                    <a:cubicBezTo>
                      <a:pt x="63" y="162"/>
                      <a:pt x="60" y="145"/>
                      <a:pt x="60" y="130"/>
                    </a:cubicBezTo>
                    <a:cubicBezTo>
                      <a:pt x="61" y="103"/>
                      <a:pt x="56" y="76"/>
                      <a:pt x="58" y="49"/>
                    </a:cubicBezTo>
                    <a:cubicBezTo>
                      <a:pt x="58" y="41"/>
                      <a:pt x="58" y="34"/>
                      <a:pt x="51" y="29"/>
                    </a:cubicBezTo>
                    <a:cubicBezTo>
                      <a:pt x="47" y="26"/>
                      <a:pt x="47" y="20"/>
                      <a:pt x="48" y="15"/>
                    </a:cubicBezTo>
                    <a:cubicBezTo>
                      <a:pt x="49" y="14"/>
                      <a:pt x="51" y="12"/>
                      <a:pt x="48" y="10"/>
                    </a:cubicBezTo>
                    <a:cubicBezTo>
                      <a:pt x="45" y="3"/>
                      <a:pt x="49" y="0"/>
                      <a:pt x="54" y="2"/>
                    </a:cubicBezTo>
                    <a:cubicBezTo>
                      <a:pt x="65" y="7"/>
                      <a:pt x="77" y="4"/>
                      <a:pt x="88" y="6"/>
                    </a:cubicBezTo>
                    <a:cubicBezTo>
                      <a:pt x="92" y="5"/>
                      <a:pt x="95" y="7"/>
                      <a:pt x="98" y="8"/>
                    </a:cubicBezTo>
                    <a:cubicBezTo>
                      <a:pt x="106" y="8"/>
                      <a:pt x="114" y="10"/>
                      <a:pt x="122" y="8"/>
                    </a:cubicBezTo>
                    <a:cubicBezTo>
                      <a:pt x="127" y="18"/>
                      <a:pt x="117" y="25"/>
                      <a:pt x="113" y="27"/>
                    </a:cubicBezTo>
                    <a:cubicBezTo>
                      <a:pt x="97" y="32"/>
                      <a:pt x="99" y="46"/>
                      <a:pt x="98" y="57"/>
                    </a:cubicBezTo>
                    <a:cubicBezTo>
                      <a:pt x="97" y="72"/>
                      <a:pt x="100" y="87"/>
                      <a:pt x="98" y="102"/>
                    </a:cubicBezTo>
                    <a:cubicBezTo>
                      <a:pt x="96" y="115"/>
                      <a:pt x="98" y="129"/>
                      <a:pt x="89" y="141"/>
                    </a:cubicBezTo>
                    <a:cubicBezTo>
                      <a:pt x="88" y="142"/>
                      <a:pt x="88" y="144"/>
                      <a:pt x="88" y="144"/>
                    </a:cubicBezTo>
                    <a:cubicBezTo>
                      <a:pt x="102" y="155"/>
                      <a:pt x="90" y="172"/>
                      <a:pt x="100" y="184"/>
                    </a:cubicBezTo>
                    <a:cubicBezTo>
                      <a:pt x="105" y="181"/>
                      <a:pt x="97" y="174"/>
                      <a:pt x="104" y="173"/>
                    </a:cubicBezTo>
                    <a:cubicBezTo>
                      <a:pt x="109" y="172"/>
                      <a:pt x="112" y="177"/>
                      <a:pt x="115" y="180"/>
                    </a:cubicBezTo>
                    <a:cubicBezTo>
                      <a:pt x="116" y="181"/>
                      <a:pt x="117" y="181"/>
                      <a:pt x="117" y="182"/>
                    </a:cubicBezTo>
                    <a:cubicBezTo>
                      <a:pt x="125" y="192"/>
                      <a:pt x="133" y="173"/>
                      <a:pt x="141" y="182"/>
                    </a:cubicBezTo>
                    <a:cubicBezTo>
                      <a:pt x="148" y="188"/>
                      <a:pt x="156" y="191"/>
                      <a:pt x="163" y="181"/>
                    </a:cubicBezTo>
                    <a:cubicBezTo>
                      <a:pt x="168" y="175"/>
                      <a:pt x="172" y="178"/>
                      <a:pt x="176" y="182"/>
                    </a:cubicBezTo>
                    <a:cubicBezTo>
                      <a:pt x="177" y="196"/>
                      <a:pt x="167" y="203"/>
                      <a:pt x="159" y="211"/>
                    </a:cubicBezTo>
                    <a:cubicBezTo>
                      <a:pt x="158" y="213"/>
                      <a:pt x="157" y="213"/>
                      <a:pt x="155" y="214"/>
                    </a:cubicBezTo>
                    <a:close/>
                  </a:path>
                </a:pathLst>
              </a:custGeom>
              <a:solidFill>
                <a:srgbClr val="F3C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5" name="Freeform 166">
                <a:extLst>
                  <a:ext uri="{FF2B5EF4-FFF2-40B4-BE49-F238E27FC236}">
                    <a16:creationId xmlns:a16="http://schemas.microsoft.com/office/drawing/2014/main" id="{D35EAAF1-E1B6-A181-5604-0BB8B1CB832D}"/>
                  </a:ext>
                </a:extLst>
              </p:cNvPr>
              <p:cNvSpPr/>
              <p:nvPr/>
            </p:nvSpPr>
            <p:spPr bwMode="auto">
              <a:xfrm>
                <a:off x="3947" y="2577"/>
                <a:ext cx="178" cy="176"/>
              </a:xfrm>
              <a:custGeom>
                <a:avLst/>
                <a:gdLst>
                  <a:gd name="T0" fmla="*/ 3 w 62"/>
                  <a:gd name="T1" fmla="*/ 46 h 61"/>
                  <a:gd name="T2" fmla="*/ 0 w 62"/>
                  <a:gd name="T3" fmla="*/ 43 h 61"/>
                  <a:gd name="T4" fmla="*/ 21 w 62"/>
                  <a:gd name="T5" fmla="*/ 18 h 61"/>
                  <a:gd name="T6" fmla="*/ 58 w 62"/>
                  <a:gd name="T7" fmla="*/ 0 h 61"/>
                  <a:gd name="T8" fmla="*/ 62 w 62"/>
                  <a:gd name="T9" fmla="*/ 10 h 61"/>
                  <a:gd name="T10" fmla="*/ 55 w 62"/>
                  <a:gd name="T11" fmla="*/ 16 h 61"/>
                  <a:gd name="T12" fmla="*/ 19 w 62"/>
                  <a:gd name="T13" fmla="*/ 37 h 61"/>
                  <a:gd name="T14" fmla="*/ 17 w 62"/>
                  <a:gd name="T15" fmla="*/ 55 h 61"/>
                  <a:gd name="T16" fmla="*/ 19 w 62"/>
                  <a:gd name="T17" fmla="*/ 60 h 61"/>
                  <a:gd name="T18" fmla="*/ 17 w 62"/>
                  <a:gd name="T19" fmla="*/ 61 h 61"/>
                  <a:gd name="T20" fmla="*/ 3 w 62"/>
                  <a:gd name="T21" fmla="*/ 4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61">
                    <a:moveTo>
                      <a:pt x="3" y="46"/>
                    </a:moveTo>
                    <a:cubicBezTo>
                      <a:pt x="2" y="45"/>
                      <a:pt x="1" y="44"/>
                      <a:pt x="0" y="43"/>
                    </a:cubicBezTo>
                    <a:cubicBezTo>
                      <a:pt x="14" y="40"/>
                      <a:pt x="15" y="27"/>
                      <a:pt x="21" y="18"/>
                    </a:cubicBezTo>
                    <a:cubicBezTo>
                      <a:pt x="28" y="2"/>
                      <a:pt x="43" y="0"/>
                      <a:pt x="58" y="0"/>
                    </a:cubicBezTo>
                    <a:cubicBezTo>
                      <a:pt x="61" y="3"/>
                      <a:pt x="62" y="6"/>
                      <a:pt x="62" y="10"/>
                    </a:cubicBezTo>
                    <a:cubicBezTo>
                      <a:pt x="60" y="13"/>
                      <a:pt x="58" y="15"/>
                      <a:pt x="55" y="16"/>
                    </a:cubicBezTo>
                    <a:cubicBezTo>
                      <a:pt x="32" y="16"/>
                      <a:pt x="25" y="20"/>
                      <a:pt x="19" y="37"/>
                    </a:cubicBezTo>
                    <a:cubicBezTo>
                      <a:pt x="21" y="43"/>
                      <a:pt x="20" y="49"/>
                      <a:pt x="17" y="55"/>
                    </a:cubicBezTo>
                    <a:cubicBezTo>
                      <a:pt x="17" y="57"/>
                      <a:pt x="18" y="58"/>
                      <a:pt x="19" y="60"/>
                    </a:cubicBezTo>
                    <a:cubicBezTo>
                      <a:pt x="18" y="61"/>
                      <a:pt x="18" y="61"/>
                      <a:pt x="17" y="61"/>
                    </a:cubicBezTo>
                    <a:cubicBezTo>
                      <a:pt x="10" y="59"/>
                      <a:pt x="8" y="52"/>
                      <a:pt x="3" y="46"/>
                    </a:cubicBezTo>
                    <a:close/>
                  </a:path>
                </a:pathLst>
              </a:custGeom>
              <a:solidFill>
                <a:srgbClr val="FBDE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6" name="Freeform 167">
                <a:extLst>
                  <a:ext uri="{FF2B5EF4-FFF2-40B4-BE49-F238E27FC236}">
                    <a16:creationId xmlns:a16="http://schemas.microsoft.com/office/drawing/2014/main" id="{5660F721-E010-5369-2E32-417F0D4C892C}"/>
                  </a:ext>
                </a:extLst>
              </p:cNvPr>
              <p:cNvSpPr/>
              <p:nvPr/>
            </p:nvSpPr>
            <p:spPr bwMode="auto">
              <a:xfrm>
                <a:off x="4128" y="2542"/>
                <a:ext cx="138" cy="124"/>
              </a:xfrm>
              <a:custGeom>
                <a:avLst/>
                <a:gdLst>
                  <a:gd name="T0" fmla="*/ 27 w 48"/>
                  <a:gd name="T1" fmla="*/ 4 h 43"/>
                  <a:gd name="T2" fmla="*/ 40 w 48"/>
                  <a:gd name="T3" fmla="*/ 2 h 43"/>
                  <a:gd name="T4" fmla="*/ 48 w 48"/>
                  <a:gd name="T5" fmla="*/ 13 h 43"/>
                  <a:gd name="T6" fmla="*/ 32 w 48"/>
                  <a:gd name="T7" fmla="*/ 36 h 43"/>
                  <a:gd name="T8" fmla="*/ 19 w 48"/>
                  <a:gd name="T9" fmla="*/ 28 h 43"/>
                  <a:gd name="T10" fmla="*/ 3 w 48"/>
                  <a:gd name="T11" fmla="*/ 6 h 43"/>
                  <a:gd name="T12" fmla="*/ 14 w 48"/>
                  <a:gd name="T13" fmla="*/ 8 h 43"/>
                  <a:gd name="T14" fmla="*/ 27 w 48"/>
                  <a:gd name="T15" fmla="*/ 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43">
                    <a:moveTo>
                      <a:pt x="27" y="4"/>
                    </a:moveTo>
                    <a:cubicBezTo>
                      <a:pt x="31" y="3"/>
                      <a:pt x="36" y="6"/>
                      <a:pt x="40" y="2"/>
                    </a:cubicBezTo>
                    <a:cubicBezTo>
                      <a:pt x="43" y="6"/>
                      <a:pt x="46" y="9"/>
                      <a:pt x="48" y="13"/>
                    </a:cubicBezTo>
                    <a:cubicBezTo>
                      <a:pt x="47" y="24"/>
                      <a:pt x="38" y="29"/>
                      <a:pt x="32" y="36"/>
                    </a:cubicBezTo>
                    <a:cubicBezTo>
                      <a:pt x="26" y="43"/>
                      <a:pt x="22" y="34"/>
                      <a:pt x="19" y="28"/>
                    </a:cubicBezTo>
                    <a:cubicBezTo>
                      <a:pt x="9" y="24"/>
                      <a:pt x="0" y="20"/>
                      <a:pt x="3" y="6"/>
                    </a:cubicBezTo>
                    <a:cubicBezTo>
                      <a:pt x="7" y="0"/>
                      <a:pt x="11" y="4"/>
                      <a:pt x="14" y="8"/>
                    </a:cubicBezTo>
                    <a:cubicBezTo>
                      <a:pt x="22" y="20"/>
                      <a:pt x="23" y="7"/>
                      <a:pt x="27" y="4"/>
                    </a:cubicBezTo>
                    <a:close/>
                  </a:path>
                </a:pathLst>
              </a:custGeom>
              <a:solidFill>
                <a:srgbClr val="EED4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7" name="Freeform 168">
                <a:extLst>
                  <a:ext uri="{FF2B5EF4-FFF2-40B4-BE49-F238E27FC236}">
                    <a16:creationId xmlns:a16="http://schemas.microsoft.com/office/drawing/2014/main" id="{2074086C-DACD-6480-AD43-690A16A27F2C}"/>
                  </a:ext>
                </a:extLst>
              </p:cNvPr>
              <p:cNvSpPr/>
              <p:nvPr/>
            </p:nvSpPr>
            <p:spPr bwMode="auto">
              <a:xfrm>
                <a:off x="4114" y="2560"/>
                <a:ext cx="78" cy="69"/>
              </a:xfrm>
              <a:custGeom>
                <a:avLst/>
                <a:gdLst>
                  <a:gd name="T0" fmla="*/ 8 w 27"/>
                  <a:gd name="T1" fmla="*/ 0 h 24"/>
                  <a:gd name="T2" fmla="*/ 11 w 27"/>
                  <a:gd name="T3" fmla="*/ 4 h 24"/>
                  <a:gd name="T4" fmla="*/ 23 w 27"/>
                  <a:gd name="T5" fmla="*/ 17 h 24"/>
                  <a:gd name="T6" fmla="*/ 26 w 27"/>
                  <a:gd name="T7" fmla="*/ 20 h 24"/>
                  <a:gd name="T8" fmla="*/ 25 w 27"/>
                  <a:gd name="T9" fmla="*/ 23 h 24"/>
                  <a:gd name="T10" fmla="*/ 11 w 27"/>
                  <a:gd name="T11" fmla="*/ 23 h 24"/>
                  <a:gd name="T12" fmla="*/ 2 w 27"/>
                  <a:gd name="T13" fmla="*/ 17 h 24"/>
                  <a:gd name="T14" fmla="*/ 0 w 27"/>
                  <a:gd name="T15" fmla="*/ 6 h 24"/>
                  <a:gd name="T16" fmla="*/ 8 w 2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24">
                    <a:moveTo>
                      <a:pt x="8" y="0"/>
                    </a:moveTo>
                    <a:cubicBezTo>
                      <a:pt x="9" y="2"/>
                      <a:pt x="11" y="3"/>
                      <a:pt x="11" y="4"/>
                    </a:cubicBezTo>
                    <a:cubicBezTo>
                      <a:pt x="9" y="14"/>
                      <a:pt x="15" y="15"/>
                      <a:pt x="23" y="17"/>
                    </a:cubicBezTo>
                    <a:cubicBezTo>
                      <a:pt x="24" y="17"/>
                      <a:pt x="25" y="19"/>
                      <a:pt x="26" y="20"/>
                    </a:cubicBezTo>
                    <a:cubicBezTo>
                      <a:pt x="27" y="21"/>
                      <a:pt x="26" y="22"/>
                      <a:pt x="25" y="23"/>
                    </a:cubicBezTo>
                    <a:cubicBezTo>
                      <a:pt x="20" y="23"/>
                      <a:pt x="16" y="23"/>
                      <a:pt x="11" y="23"/>
                    </a:cubicBezTo>
                    <a:cubicBezTo>
                      <a:pt x="6" y="24"/>
                      <a:pt x="3" y="22"/>
                      <a:pt x="2" y="17"/>
                    </a:cubicBezTo>
                    <a:cubicBezTo>
                      <a:pt x="1" y="13"/>
                      <a:pt x="1" y="10"/>
                      <a:pt x="0" y="6"/>
                    </a:cubicBezTo>
                    <a:cubicBezTo>
                      <a:pt x="3" y="4"/>
                      <a:pt x="5" y="2"/>
                      <a:pt x="8" y="0"/>
                    </a:cubicBezTo>
                    <a:close/>
                  </a:path>
                </a:pathLst>
              </a:custGeom>
              <a:solidFill>
                <a:srgbClr val="816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8" name="Freeform 169">
                <a:extLst>
                  <a:ext uri="{FF2B5EF4-FFF2-40B4-BE49-F238E27FC236}">
                    <a16:creationId xmlns:a16="http://schemas.microsoft.com/office/drawing/2014/main" id="{6EC822FC-BA96-A824-90FA-C8743C3D61CF}"/>
                  </a:ext>
                </a:extLst>
              </p:cNvPr>
              <p:cNvSpPr/>
              <p:nvPr/>
            </p:nvSpPr>
            <p:spPr bwMode="auto">
              <a:xfrm>
                <a:off x="4390" y="2479"/>
                <a:ext cx="55" cy="66"/>
              </a:xfrm>
              <a:custGeom>
                <a:avLst/>
                <a:gdLst>
                  <a:gd name="T0" fmla="*/ 19 w 19"/>
                  <a:gd name="T1" fmla="*/ 9 h 23"/>
                  <a:gd name="T2" fmla="*/ 6 w 19"/>
                  <a:gd name="T3" fmla="*/ 21 h 23"/>
                  <a:gd name="T4" fmla="*/ 2 w 19"/>
                  <a:gd name="T5" fmla="*/ 16 h 23"/>
                  <a:gd name="T6" fmla="*/ 19 w 19"/>
                  <a:gd name="T7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3">
                    <a:moveTo>
                      <a:pt x="19" y="9"/>
                    </a:moveTo>
                    <a:cubicBezTo>
                      <a:pt x="19" y="17"/>
                      <a:pt x="11" y="19"/>
                      <a:pt x="6" y="21"/>
                    </a:cubicBezTo>
                    <a:cubicBezTo>
                      <a:pt x="2" y="23"/>
                      <a:pt x="0" y="20"/>
                      <a:pt x="2" y="16"/>
                    </a:cubicBezTo>
                    <a:cubicBezTo>
                      <a:pt x="6" y="12"/>
                      <a:pt x="8" y="0"/>
                      <a:pt x="19" y="9"/>
                    </a:cubicBezTo>
                    <a:close/>
                  </a:path>
                </a:pathLst>
              </a:custGeom>
              <a:solidFill>
                <a:srgbClr val="6F55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9" name="Freeform 170">
                <a:extLst>
                  <a:ext uri="{FF2B5EF4-FFF2-40B4-BE49-F238E27FC236}">
                    <a16:creationId xmlns:a16="http://schemas.microsoft.com/office/drawing/2014/main" id="{DF94D2BE-6559-B740-5D20-393A7C399A05}"/>
                  </a:ext>
                </a:extLst>
              </p:cNvPr>
              <p:cNvSpPr/>
              <p:nvPr/>
            </p:nvSpPr>
            <p:spPr bwMode="auto">
              <a:xfrm>
                <a:off x="4238" y="2540"/>
                <a:ext cx="40" cy="43"/>
              </a:xfrm>
              <a:custGeom>
                <a:avLst/>
                <a:gdLst>
                  <a:gd name="T0" fmla="*/ 9 w 14"/>
                  <a:gd name="T1" fmla="*/ 13 h 15"/>
                  <a:gd name="T2" fmla="*/ 2 w 14"/>
                  <a:gd name="T3" fmla="*/ 3 h 15"/>
                  <a:gd name="T4" fmla="*/ 9 w 14"/>
                  <a:gd name="T5" fmla="*/ 0 h 15"/>
                  <a:gd name="T6" fmla="*/ 14 w 14"/>
                  <a:gd name="T7" fmla="*/ 9 h 15"/>
                  <a:gd name="T8" fmla="*/ 9 w 14"/>
                  <a:gd name="T9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9" y="13"/>
                    </a:moveTo>
                    <a:cubicBezTo>
                      <a:pt x="3" y="12"/>
                      <a:pt x="0" y="9"/>
                      <a:pt x="2" y="3"/>
                    </a:cubicBezTo>
                    <a:cubicBezTo>
                      <a:pt x="4" y="2"/>
                      <a:pt x="7" y="1"/>
                      <a:pt x="9" y="0"/>
                    </a:cubicBezTo>
                    <a:cubicBezTo>
                      <a:pt x="11" y="3"/>
                      <a:pt x="12" y="6"/>
                      <a:pt x="14" y="9"/>
                    </a:cubicBezTo>
                    <a:cubicBezTo>
                      <a:pt x="14" y="13"/>
                      <a:pt x="13" y="15"/>
                      <a:pt x="9" y="13"/>
                    </a:cubicBezTo>
                    <a:close/>
                  </a:path>
                </a:pathLst>
              </a:custGeom>
              <a:solidFill>
                <a:srgbClr val="6859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0" name="Freeform 171">
                <a:extLst>
                  <a:ext uri="{FF2B5EF4-FFF2-40B4-BE49-F238E27FC236}">
                    <a16:creationId xmlns:a16="http://schemas.microsoft.com/office/drawing/2014/main" id="{7B7898C8-504C-3F58-DD35-83FAFA9CAA0F}"/>
                  </a:ext>
                </a:extLst>
              </p:cNvPr>
              <p:cNvSpPr/>
              <p:nvPr/>
            </p:nvSpPr>
            <p:spPr bwMode="auto">
              <a:xfrm>
                <a:off x="4160" y="2548"/>
                <a:ext cx="46" cy="46"/>
              </a:xfrm>
              <a:custGeom>
                <a:avLst/>
                <a:gdLst>
                  <a:gd name="T0" fmla="*/ 16 w 16"/>
                  <a:gd name="T1" fmla="*/ 2 h 16"/>
                  <a:gd name="T2" fmla="*/ 14 w 16"/>
                  <a:gd name="T3" fmla="*/ 10 h 16"/>
                  <a:gd name="T4" fmla="*/ 6 w 16"/>
                  <a:gd name="T5" fmla="*/ 15 h 16"/>
                  <a:gd name="T6" fmla="*/ 3 w 16"/>
                  <a:gd name="T7" fmla="*/ 6 h 16"/>
                  <a:gd name="T8" fmla="*/ 13 w 16"/>
                  <a:gd name="T9" fmla="*/ 2 h 16"/>
                  <a:gd name="T10" fmla="*/ 16 w 16"/>
                  <a:gd name="T1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6">
                    <a:moveTo>
                      <a:pt x="16" y="2"/>
                    </a:moveTo>
                    <a:cubicBezTo>
                      <a:pt x="15" y="5"/>
                      <a:pt x="15" y="8"/>
                      <a:pt x="14" y="10"/>
                    </a:cubicBezTo>
                    <a:cubicBezTo>
                      <a:pt x="12" y="12"/>
                      <a:pt x="10" y="16"/>
                      <a:pt x="6" y="15"/>
                    </a:cubicBezTo>
                    <a:cubicBezTo>
                      <a:pt x="0" y="14"/>
                      <a:pt x="4" y="9"/>
                      <a:pt x="3" y="6"/>
                    </a:cubicBezTo>
                    <a:cubicBezTo>
                      <a:pt x="7" y="9"/>
                      <a:pt x="11" y="9"/>
                      <a:pt x="13" y="2"/>
                    </a:cubicBezTo>
                    <a:cubicBezTo>
                      <a:pt x="13" y="0"/>
                      <a:pt x="15" y="1"/>
                      <a:pt x="16" y="2"/>
                    </a:cubicBezTo>
                    <a:close/>
                  </a:path>
                </a:pathLst>
              </a:custGeom>
              <a:solidFill>
                <a:srgbClr val="624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1" name="Freeform 172">
                <a:extLst>
                  <a:ext uri="{FF2B5EF4-FFF2-40B4-BE49-F238E27FC236}">
                    <a16:creationId xmlns:a16="http://schemas.microsoft.com/office/drawing/2014/main" id="{0B926CD8-359A-7572-0CA9-9DC666CED7B2}"/>
                  </a:ext>
                </a:extLst>
              </p:cNvPr>
              <p:cNvSpPr/>
              <p:nvPr/>
            </p:nvSpPr>
            <p:spPr bwMode="auto">
              <a:xfrm>
                <a:off x="4307" y="2488"/>
                <a:ext cx="40" cy="69"/>
              </a:xfrm>
              <a:custGeom>
                <a:avLst/>
                <a:gdLst>
                  <a:gd name="T0" fmla="*/ 12 w 14"/>
                  <a:gd name="T1" fmla="*/ 15 h 24"/>
                  <a:gd name="T2" fmla="*/ 3 w 14"/>
                  <a:gd name="T3" fmla="*/ 15 h 24"/>
                  <a:gd name="T4" fmla="*/ 14 w 14"/>
                  <a:gd name="T5" fmla="*/ 5 h 24"/>
                  <a:gd name="T6" fmla="*/ 12 w 14"/>
                  <a:gd name="T7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4">
                    <a:moveTo>
                      <a:pt x="12" y="15"/>
                    </a:moveTo>
                    <a:cubicBezTo>
                      <a:pt x="9" y="24"/>
                      <a:pt x="6" y="21"/>
                      <a:pt x="3" y="15"/>
                    </a:cubicBezTo>
                    <a:cubicBezTo>
                      <a:pt x="3" y="9"/>
                      <a:pt x="1" y="0"/>
                      <a:pt x="14" y="5"/>
                    </a:cubicBezTo>
                    <a:cubicBezTo>
                      <a:pt x="12" y="8"/>
                      <a:pt x="0" y="11"/>
                      <a:pt x="12" y="15"/>
                    </a:cubicBezTo>
                    <a:close/>
                  </a:path>
                </a:pathLst>
              </a:custGeom>
              <a:solidFill>
                <a:srgbClr val="6650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2" name="Freeform 173">
                <a:extLst>
                  <a:ext uri="{FF2B5EF4-FFF2-40B4-BE49-F238E27FC236}">
                    <a16:creationId xmlns:a16="http://schemas.microsoft.com/office/drawing/2014/main" id="{B7C7FAF2-E2C5-B3CD-06D1-E01498F7D2E9}"/>
                  </a:ext>
                </a:extLst>
              </p:cNvPr>
              <p:cNvSpPr/>
              <p:nvPr/>
            </p:nvSpPr>
            <p:spPr bwMode="auto">
              <a:xfrm>
                <a:off x="3045" y="2822"/>
                <a:ext cx="207" cy="901"/>
              </a:xfrm>
              <a:custGeom>
                <a:avLst/>
                <a:gdLst>
                  <a:gd name="T0" fmla="*/ 0 w 72"/>
                  <a:gd name="T1" fmla="*/ 35 h 313"/>
                  <a:gd name="T2" fmla="*/ 0 w 72"/>
                  <a:gd name="T3" fmla="*/ 17 h 313"/>
                  <a:gd name="T4" fmla="*/ 16 w 72"/>
                  <a:gd name="T5" fmla="*/ 9 h 313"/>
                  <a:gd name="T6" fmla="*/ 37 w 72"/>
                  <a:gd name="T7" fmla="*/ 1 h 313"/>
                  <a:gd name="T8" fmla="*/ 58 w 72"/>
                  <a:gd name="T9" fmla="*/ 75 h 313"/>
                  <a:gd name="T10" fmla="*/ 64 w 72"/>
                  <a:gd name="T11" fmla="*/ 141 h 313"/>
                  <a:gd name="T12" fmla="*/ 66 w 72"/>
                  <a:gd name="T13" fmla="*/ 184 h 313"/>
                  <a:gd name="T14" fmla="*/ 62 w 72"/>
                  <a:gd name="T15" fmla="*/ 261 h 313"/>
                  <a:gd name="T16" fmla="*/ 57 w 72"/>
                  <a:gd name="T17" fmla="*/ 268 h 313"/>
                  <a:gd name="T18" fmla="*/ 42 w 72"/>
                  <a:gd name="T19" fmla="*/ 282 h 313"/>
                  <a:gd name="T20" fmla="*/ 37 w 72"/>
                  <a:gd name="T21" fmla="*/ 302 h 313"/>
                  <a:gd name="T22" fmla="*/ 16 w 72"/>
                  <a:gd name="T23" fmla="*/ 304 h 313"/>
                  <a:gd name="T24" fmla="*/ 31 w 72"/>
                  <a:gd name="T25" fmla="*/ 274 h 313"/>
                  <a:gd name="T26" fmla="*/ 29 w 72"/>
                  <a:gd name="T27" fmla="*/ 218 h 313"/>
                  <a:gd name="T28" fmla="*/ 28 w 72"/>
                  <a:gd name="T29" fmla="*/ 186 h 313"/>
                  <a:gd name="T30" fmla="*/ 25 w 72"/>
                  <a:gd name="T31" fmla="*/ 78 h 313"/>
                  <a:gd name="T32" fmla="*/ 21 w 72"/>
                  <a:gd name="T33" fmla="*/ 49 h 313"/>
                  <a:gd name="T34" fmla="*/ 5 w 72"/>
                  <a:gd name="T35" fmla="*/ 37 h 313"/>
                  <a:gd name="T36" fmla="*/ 5 w 72"/>
                  <a:gd name="T37" fmla="*/ 81 h 313"/>
                  <a:gd name="T38" fmla="*/ 5 w 72"/>
                  <a:gd name="T39" fmla="*/ 82 h 313"/>
                  <a:gd name="T40" fmla="*/ 2 w 72"/>
                  <a:gd name="T41" fmla="*/ 82 h 313"/>
                  <a:gd name="T42" fmla="*/ 0 w 72"/>
                  <a:gd name="T43" fmla="*/ 35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2" h="313">
                    <a:moveTo>
                      <a:pt x="0" y="35"/>
                    </a:moveTo>
                    <a:cubicBezTo>
                      <a:pt x="0" y="29"/>
                      <a:pt x="0" y="23"/>
                      <a:pt x="0" y="17"/>
                    </a:cubicBezTo>
                    <a:cubicBezTo>
                      <a:pt x="5" y="12"/>
                      <a:pt x="11" y="13"/>
                      <a:pt x="16" y="9"/>
                    </a:cubicBezTo>
                    <a:cubicBezTo>
                      <a:pt x="24" y="10"/>
                      <a:pt x="28" y="0"/>
                      <a:pt x="37" y="1"/>
                    </a:cubicBezTo>
                    <a:cubicBezTo>
                      <a:pt x="53" y="23"/>
                      <a:pt x="56" y="48"/>
                      <a:pt x="58" y="75"/>
                    </a:cubicBezTo>
                    <a:cubicBezTo>
                      <a:pt x="59" y="97"/>
                      <a:pt x="58" y="119"/>
                      <a:pt x="64" y="141"/>
                    </a:cubicBezTo>
                    <a:cubicBezTo>
                      <a:pt x="67" y="155"/>
                      <a:pt x="63" y="169"/>
                      <a:pt x="66" y="184"/>
                    </a:cubicBezTo>
                    <a:cubicBezTo>
                      <a:pt x="72" y="210"/>
                      <a:pt x="66" y="236"/>
                      <a:pt x="62" y="261"/>
                    </a:cubicBezTo>
                    <a:cubicBezTo>
                      <a:pt x="61" y="265"/>
                      <a:pt x="60" y="267"/>
                      <a:pt x="57" y="268"/>
                    </a:cubicBezTo>
                    <a:cubicBezTo>
                      <a:pt x="51" y="272"/>
                      <a:pt x="44" y="275"/>
                      <a:pt x="42" y="282"/>
                    </a:cubicBezTo>
                    <a:cubicBezTo>
                      <a:pt x="37" y="288"/>
                      <a:pt x="38" y="295"/>
                      <a:pt x="37" y="302"/>
                    </a:cubicBezTo>
                    <a:cubicBezTo>
                      <a:pt x="29" y="298"/>
                      <a:pt x="24" y="313"/>
                      <a:pt x="16" y="304"/>
                    </a:cubicBezTo>
                    <a:cubicBezTo>
                      <a:pt x="37" y="295"/>
                      <a:pt x="36" y="294"/>
                      <a:pt x="31" y="274"/>
                    </a:cubicBezTo>
                    <a:cubicBezTo>
                      <a:pt x="26" y="256"/>
                      <a:pt x="21" y="238"/>
                      <a:pt x="29" y="218"/>
                    </a:cubicBezTo>
                    <a:cubicBezTo>
                      <a:pt x="33" y="209"/>
                      <a:pt x="29" y="196"/>
                      <a:pt x="28" y="186"/>
                    </a:cubicBezTo>
                    <a:cubicBezTo>
                      <a:pt x="25" y="150"/>
                      <a:pt x="23" y="114"/>
                      <a:pt x="25" y="78"/>
                    </a:cubicBezTo>
                    <a:cubicBezTo>
                      <a:pt x="25" y="69"/>
                      <a:pt x="23" y="58"/>
                      <a:pt x="21" y="49"/>
                    </a:cubicBezTo>
                    <a:cubicBezTo>
                      <a:pt x="20" y="41"/>
                      <a:pt x="14" y="37"/>
                      <a:pt x="5" y="37"/>
                    </a:cubicBezTo>
                    <a:cubicBezTo>
                      <a:pt x="5" y="52"/>
                      <a:pt x="5" y="67"/>
                      <a:pt x="5" y="81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4" y="82"/>
                      <a:pt x="3" y="82"/>
                      <a:pt x="2" y="82"/>
                    </a:cubicBezTo>
                    <a:cubicBezTo>
                      <a:pt x="2" y="66"/>
                      <a:pt x="5" y="51"/>
                      <a:pt x="0" y="35"/>
                    </a:cubicBezTo>
                    <a:close/>
                  </a:path>
                </a:pathLst>
              </a:custGeom>
              <a:solidFill>
                <a:srgbClr val="F4C5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3" name="Freeform 174">
                <a:extLst>
                  <a:ext uri="{FF2B5EF4-FFF2-40B4-BE49-F238E27FC236}">
                    <a16:creationId xmlns:a16="http://schemas.microsoft.com/office/drawing/2014/main" id="{68652B25-8F63-D8D8-86E0-1FC8506C0D47}"/>
                  </a:ext>
                </a:extLst>
              </p:cNvPr>
              <p:cNvSpPr/>
              <p:nvPr/>
            </p:nvSpPr>
            <p:spPr bwMode="auto">
              <a:xfrm>
                <a:off x="3906" y="2663"/>
                <a:ext cx="375" cy="639"/>
              </a:xfrm>
              <a:custGeom>
                <a:avLst/>
                <a:gdLst>
                  <a:gd name="T0" fmla="*/ 43 w 130"/>
                  <a:gd name="T1" fmla="*/ 64 h 222"/>
                  <a:gd name="T2" fmla="*/ 43 w 130"/>
                  <a:gd name="T3" fmla="*/ 55 h 222"/>
                  <a:gd name="T4" fmla="*/ 56 w 130"/>
                  <a:gd name="T5" fmla="*/ 41 h 222"/>
                  <a:gd name="T6" fmla="*/ 67 w 130"/>
                  <a:gd name="T7" fmla="*/ 38 h 222"/>
                  <a:gd name="T8" fmla="*/ 92 w 130"/>
                  <a:gd name="T9" fmla="*/ 24 h 222"/>
                  <a:gd name="T10" fmla="*/ 106 w 130"/>
                  <a:gd name="T11" fmla="*/ 1 h 222"/>
                  <a:gd name="T12" fmla="*/ 116 w 130"/>
                  <a:gd name="T13" fmla="*/ 6 h 222"/>
                  <a:gd name="T14" fmla="*/ 124 w 130"/>
                  <a:gd name="T15" fmla="*/ 22 h 222"/>
                  <a:gd name="T16" fmla="*/ 111 w 130"/>
                  <a:gd name="T17" fmla="*/ 44 h 222"/>
                  <a:gd name="T18" fmla="*/ 102 w 130"/>
                  <a:gd name="T19" fmla="*/ 58 h 222"/>
                  <a:gd name="T20" fmla="*/ 117 w 130"/>
                  <a:gd name="T21" fmla="*/ 56 h 222"/>
                  <a:gd name="T22" fmla="*/ 122 w 130"/>
                  <a:gd name="T23" fmla="*/ 66 h 222"/>
                  <a:gd name="T24" fmla="*/ 120 w 130"/>
                  <a:gd name="T25" fmla="*/ 69 h 222"/>
                  <a:gd name="T26" fmla="*/ 116 w 130"/>
                  <a:gd name="T27" fmla="*/ 85 h 222"/>
                  <a:gd name="T28" fmla="*/ 116 w 130"/>
                  <a:gd name="T29" fmla="*/ 92 h 222"/>
                  <a:gd name="T30" fmla="*/ 116 w 130"/>
                  <a:gd name="T31" fmla="*/ 96 h 222"/>
                  <a:gd name="T32" fmla="*/ 103 w 130"/>
                  <a:gd name="T33" fmla="*/ 115 h 222"/>
                  <a:gd name="T34" fmla="*/ 100 w 130"/>
                  <a:gd name="T35" fmla="*/ 124 h 222"/>
                  <a:gd name="T36" fmla="*/ 101 w 130"/>
                  <a:gd name="T37" fmla="*/ 128 h 222"/>
                  <a:gd name="T38" fmla="*/ 99 w 130"/>
                  <a:gd name="T39" fmla="*/ 135 h 222"/>
                  <a:gd name="T40" fmla="*/ 94 w 130"/>
                  <a:gd name="T41" fmla="*/ 136 h 222"/>
                  <a:gd name="T42" fmla="*/ 88 w 130"/>
                  <a:gd name="T43" fmla="*/ 149 h 222"/>
                  <a:gd name="T44" fmla="*/ 94 w 130"/>
                  <a:gd name="T45" fmla="*/ 174 h 222"/>
                  <a:gd name="T46" fmla="*/ 93 w 130"/>
                  <a:gd name="T47" fmla="*/ 192 h 222"/>
                  <a:gd name="T48" fmla="*/ 71 w 130"/>
                  <a:gd name="T49" fmla="*/ 219 h 222"/>
                  <a:gd name="T50" fmla="*/ 59 w 130"/>
                  <a:gd name="T51" fmla="*/ 216 h 222"/>
                  <a:gd name="T52" fmla="*/ 62 w 130"/>
                  <a:gd name="T53" fmla="*/ 201 h 222"/>
                  <a:gd name="T54" fmla="*/ 73 w 130"/>
                  <a:gd name="T55" fmla="*/ 167 h 222"/>
                  <a:gd name="T56" fmla="*/ 60 w 130"/>
                  <a:gd name="T57" fmla="*/ 185 h 222"/>
                  <a:gd name="T58" fmla="*/ 67 w 130"/>
                  <a:gd name="T59" fmla="*/ 160 h 222"/>
                  <a:gd name="T60" fmla="*/ 55 w 130"/>
                  <a:gd name="T61" fmla="*/ 181 h 222"/>
                  <a:gd name="T62" fmla="*/ 30 w 130"/>
                  <a:gd name="T63" fmla="*/ 184 h 222"/>
                  <a:gd name="T64" fmla="*/ 33 w 130"/>
                  <a:gd name="T65" fmla="*/ 171 h 222"/>
                  <a:gd name="T66" fmla="*/ 49 w 130"/>
                  <a:gd name="T67" fmla="*/ 173 h 222"/>
                  <a:gd name="T68" fmla="*/ 33 w 130"/>
                  <a:gd name="T69" fmla="*/ 171 h 222"/>
                  <a:gd name="T70" fmla="*/ 8 w 130"/>
                  <a:gd name="T71" fmla="*/ 177 h 222"/>
                  <a:gd name="T72" fmla="*/ 3 w 130"/>
                  <a:gd name="T73" fmla="*/ 168 h 222"/>
                  <a:gd name="T74" fmla="*/ 8 w 130"/>
                  <a:gd name="T75" fmla="*/ 141 h 222"/>
                  <a:gd name="T76" fmla="*/ 21 w 130"/>
                  <a:gd name="T77" fmla="*/ 109 h 222"/>
                  <a:gd name="T78" fmla="*/ 16 w 130"/>
                  <a:gd name="T79" fmla="*/ 136 h 222"/>
                  <a:gd name="T80" fmla="*/ 25 w 130"/>
                  <a:gd name="T81" fmla="*/ 132 h 222"/>
                  <a:gd name="T82" fmla="*/ 35 w 130"/>
                  <a:gd name="T83" fmla="*/ 118 h 222"/>
                  <a:gd name="T84" fmla="*/ 40 w 130"/>
                  <a:gd name="T85" fmla="*/ 116 h 222"/>
                  <a:gd name="T86" fmla="*/ 35 w 130"/>
                  <a:gd name="T87" fmla="*/ 109 h 222"/>
                  <a:gd name="T88" fmla="*/ 33 w 130"/>
                  <a:gd name="T89" fmla="*/ 104 h 222"/>
                  <a:gd name="T90" fmla="*/ 30 w 130"/>
                  <a:gd name="T91" fmla="*/ 96 h 222"/>
                  <a:gd name="T92" fmla="*/ 33 w 130"/>
                  <a:gd name="T93" fmla="*/ 82 h 222"/>
                  <a:gd name="T94" fmla="*/ 38 w 130"/>
                  <a:gd name="T95" fmla="*/ 72 h 222"/>
                  <a:gd name="T96" fmla="*/ 72 w 130"/>
                  <a:gd name="T97" fmla="*/ 52 h 222"/>
                  <a:gd name="T98" fmla="*/ 56 w 130"/>
                  <a:gd name="T99" fmla="*/ 59 h 222"/>
                  <a:gd name="T100" fmla="*/ 43 w 130"/>
                  <a:gd name="T101" fmla="*/ 64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0" h="221">
                    <a:moveTo>
                      <a:pt x="43" y="64"/>
                    </a:moveTo>
                    <a:cubicBezTo>
                      <a:pt x="43" y="61"/>
                      <a:pt x="35" y="59"/>
                      <a:pt x="43" y="55"/>
                    </a:cubicBezTo>
                    <a:cubicBezTo>
                      <a:pt x="49" y="52"/>
                      <a:pt x="52" y="46"/>
                      <a:pt x="56" y="41"/>
                    </a:cubicBezTo>
                    <a:cubicBezTo>
                      <a:pt x="59" y="35"/>
                      <a:pt x="63" y="36"/>
                      <a:pt x="67" y="38"/>
                    </a:cubicBezTo>
                    <a:cubicBezTo>
                      <a:pt x="78" y="42"/>
                      <a:pt x="90" y="36"/>
                      <a:pt x="92" y="24"/>
                    </a:cubicBezTo>
                    <a:cubicBezTo>
                      <a:pt x="94" y="15"/>
                      <a:pt x="95" y="5"/>
                      <a:pt x="106" y="1"/>
                    </a:cubicBezTo>
                    <a:cubicBezTo>
                      <a:pt x="110" y="0"/>
                      <a:pt x="110" y="9"/>
                      <a:pt x="116" y="6"/>
                    </a:cubicBezTo>
                    <a:cubicBezTo>
                      <a:pt x="118" y="12"/>
                      <a:pt x="126" y="15"/>
                      <a:pt x="124" y="22"/>
                    </a:cubicBezTo>
                    <a:cubicBezTo>
                      <a:pt x="130" y="38"/>
                      <a:pt x="129" y="39"/>
                      <a:pt x="111" y="44"/>
                    </a:cubicBezTo>
                    <a:cubicBezTo>
                      <a:pt x="113" y="61"/>
                      <a:pt x="113" y="61"/>
                      <a:pt x="102" y="58"/>
                    </a:cubicBezTo>
                    <a:cubicBezTo>
                      <a:pt x="109" y="72"/>
                      <a:pt x="112" y="57"/>
                      <a:pt x="117" y="56"/>
                    </a:cubicBezTo>
                    <a:cubicBezTo>
                      <a:pt x="122" y="58"/>
                      <a:pt x="122" y="62"/>
                      <a:pt x="122" y="66"/>
                    </a:cubicBezTo>
                    <a:cubicBezTo>
                      <a:pt x="121" y="67"/>
                      <a:pt x="121" y="68"/>
                      <a:pt x="120" y="69"/>
                    </a:cubicBezTo>
                    <a:cubicBezTo>
                      <a:pt x="115" y="73"/>
                      <a:pt x="113" y="79"/>
                      <a:pt x="116" y="85"/>
                    </a:cubicBezTo>
                    <a:cubicBezTo>
                      <a:pt x="116" y="87"/>
                      <a:pt x="117" y="90"/>
                      <a:pt x="116" y="92"/>
                    </a:cubicBezTo>
                    <a:cubicBezTo>
                      <a:pt x="116" y="93"/>
                      <a:pt x="116" y="95"/>
                      <a:pt x="116" y="96"/>
                    </a:cubicBezTo>
                    <a:cubicBezTo>
                      <a:pt x="114" y="104"/>
                      <a:pt x="111" y="111"/>
                      <a:pt x="103" y="115"/>
                    </a:cubicBezTo>
                    <a:cubicBezTo>
                      <a:pt x="98" y="116"/>
                      <a:pt x="98" y="120"/>
                      <a:pt x="100" y="124"/>
                    </a:cubicBezTo>
                    <a:cubicBezTo>
                      <a:pt x="100" y="125"/>
                      <a:pt x="100" y="126"/>
                      <a:pt x="101" y="128"/>
                    </a:cubicBezTo>
                    <a:cubicBezTo>
                      <a:pt x="101" y="130"/>
                      <a:pt x="100" y="132"/>
                      <a:pt x="99" y="135"/>
                    </a:cubicBezTo>
                    <a:cubicBezTo>
                      <a:pt x="98" y="136"/>
                      <a:pt x="96" y="136"/>
                      <a:pt x="94" y="136"/>
                    </a:cubicBezTo>
                    <a:cubicBezTo>
                      <a:pt x="82" y="138"/>
                      <a:pt x="82" y="138"/>
                      <a:pt x="88" y="149"/>
                    </a:cubicBezTo>
                    <a:cubicBezTo>
                      <a:pt x="87" y="158"/>
                      <a:pt x="94" y="165"/>
                      <a:pt x="94" y="174"/>
                    </a:cubicBezTo>
                    <a:cubicBezTo>
                      <a:pt x="94" y="180"/>
                      <a:pt x="91" y="186"/>
                      <a:pt x="93" y="192"/>
                    </a:cubicBezTo>
                    <a:cubicBezTo>
                      <a:pt x="93" y="206"/>
                      <a:pt x="80" y="211"/>
                      <a:pt x="71" y="219"/>
                    </a:cubicBezTo>
                    <a:cubicBezTo>
                      <a:pt x="68" y="222"/>
                      <a:pt x="62" y="220"/>
                      <a:pt x="59" y="216"/>
                    </a:cubicBezTo>
                    <a:cubicBezTo>
                      <a:pt x="57" y="210"/>
                      <a:pt x="56" y="206"/>
                      <a:pt x="62" y="201"/>
                    </a:cubicBezTo>
                    <a:cubicBezTo>
                      <a:pt x="73" y="194"/>
                      <a:pt x="74" y="182"/>
                      <a:pt x="73" y="167"/>
                    </a:cubicBezTo>
                    <a:cubicBezTo>
                      <a:pt x="68" y="174"/>
                      <a:pt x="71" y="185"/>
                      <a:pt x="60" y="185"/>
                    </a:cubicBezTo>
                    <a:cubicBezTo>
                      <a:pt x="67" y="178"/>
                      <a:pt x="68" y="169"/>
                      <a:pt x="67" y="160"/>
                    </a:cubicBezTo>
                    <a:cubicBezTo>
                      <a:pt x="64" y="168"/>
                      <a:pt x="61" y="176"/>
                      <a:pt x="55" y="181"/>
                    </a:cubicBezTo>
                    <a:cubicBezTo>
                      <a:pt x="47" y="187"/>
                      <a:pt x="38" y="183"/>
                      <a:pt x="30" y="184"/>
                    </a:cubicBezTo>
                    <a:cubicBezTo>
                      <a:pt x="28" y="179"/>
                      <a:pt x="33" y="176"/>
                      <a:pt x="33" y="171"/>
                    </a:cubicBezTo>
                    <a:cubicBezTo>
                      <a:pt x="38" y="167"/>
                      <a:pt x="42" y="176"/>
                      <a:pt x="49" y="173"/>
                    </a:cubicBezTo>
                    <a:cubicBezTo>
                      <a:pt x="43" y="167"/>
                      <a:pt x="38" y="169"/>
                      <a:pt x="33" y="171"/>
                    </a:cubicBezTo>
                    <a:cubicBezTo>
                      <a:pt x="25" y="176"/>
                      <a:pt x="16" y="174"/>
                      <a:pt x="8" y="177"/>
                    </a:cubicBezTo>
                    <a:cubicBezTo>
                      <a:pt x="3" y="179"/>
                      <a:pt x="0" y="173"/>
                      <a:pt x="3" y="168"/>
                    </a:cubicBezTo>
                    <a:cubicBezTo>
                      <a:pt x="9" y="159"/>
                      <a:pt x="11" y="150"/>
                      <a:pt x="8" y="141"/>
                    </a:cubicBezTo>
                    <a:cubicBezTo>
                      <a:pt x="3" y="126"/>
                      <a:pt x="16" y="119"/>
                      <a:pt x="21" y="109"/>
                    </a:cubicBezTo>
                    <a:cubicBezTo>
                      <a:pt x="30" y="119"/>
                      <a:pt x="20" y="127"/>
                      <a:pt x="16" y="136"/>
                    </a:cubicBezTo>
                    <a:cubicBezTo>
                      <a:pt x="21" y="137"/>
                      <a:pt x="22" y="132"/>
                      <a:pt x="25" y="132"/>
                    </a:cubicBezTo>
                    <a:cubicBezTo>
                      <a:pt x="30" y="128"/>
                      <a:pt x="28" y="120"/>
                      <a:pt x="35" y="118"/>
                    </a:cubicBezTo>
                    <a:cubicBezTo>
                      <a:pt x="37" y="118"/>
                      <a:pt x="42" y="123"/>
                      <a:pt x="40" y="116"/>
                    </a:cubicBezTo>
                    <a:cubicBezTo>
                      <a:pt x="40" y="113"/>
                      <a:pt x="37" y="111"/>
                      <a:pt x="35" y="109"/>
                    </a:cubicBezTo>
                    <a:cubicBezTo>
                      <a:pt x="34" y="107"/>
                      <a:pt x="32" y="106"/>
                      <a:pt x="33" y="104"/>
                    </a:cubicBezTo>
                    <a:cubicBezTo>
                      <a:pt x="33" y="101"/>
                      <a:pt x="33" y="98"/>
                      <a:pt x="30" y="96"/>
                    </a:cubicBezTo>
                    <a:cubicBezTo>
                      <a:pt x="27" y="90"/>
                      <a:pt x="30" y="86"/>
                      <a:pt x="33" y="82"/>
                    </a:cubicBezTo>
                    <a:cubicBezTo>
                      <a:pt x="31" y="77"/>
                      <a:pt x="30" y="72"/>
                      <a:pt x="38" y="72"/>
                    </a:cubicBezTo>
                    <a:cubicBezTo>
                      <a:pt x="50" y="67"/>
                      <a:pt x="58" y="53"/>
                      <a:pt x="72" y="52"/>
                    </a:cubicBezTo>
                    <a:cubicBezTo>
                      <a:pt x="66" y="50"/>
                      <a:pt x="62" y="56"/>
                      <a:pt x="56" y="59"/>
                    </a:cubicBezTo>
                    <a:cubicBezTo>
                      <a:pt x="52" y="61"/>
                      <a:pt x="50" y="68"/>
                      <a:pt x="43" y="64"/>
                    </a:cubicBezTo>
                    <a:close/>
                  </a:path>
                </a:pathLst>
              </a:custGeom>
              <a:solidFill>
                <a:srgbClr val="EEAD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4" name="Freeform 175">
                <a:extLst>
                  <a:ext uri="{FF2B5EF4-FFF2-40B4-BE49-F238E27FC236}">
                    <a16:creationId xmlns:a16="http://schemas.microsoft.com/office/drawing/2014/main" id="{B886BD17-37D4-B6F7-8200-5B5EA23C1063}"/>
                  </a:ext>
                </a:extLst>
              </p:cNvPr>
              <p:cNvSpPr/>
              <p:nvPr/>
            </p:nvSpPr>
            <p:spPr bwMode="auto">
              <a:xfrm>
                <a:off x="4241" y="2807"/>
                <a:ext cx="227" cy="832"/>
              </a:xfrm>
              <a:custGeom>
                <a:avLst/>
                <a:gdLst>
                  <a:gd name="T0" fmla="*/ 76 w 79"/>
                  <a:gd name="T1" fmla="*/ 1 h 289"/>
                  <a:gd name="T2" fmla="*/ 72 w 79"/>
                  <a:gd name="T3" fmla="*/ 7 h 289"/>
                  <a:gd name="T4" fmla="*/ 76 w 79"/>
                  <a:gd name="T5" fmla="*/ 35 h 289"/>
                  <a:gd name="T6" fmla="*/ 59 w 79"/>
                  <a:gd name="T7" fmla="*/ 59 h 289"/>
                  <a:gd name="T8" fmla="*/ 59 w 79"/>
                  <a:gd name="T9" fmla="*/ 131 h 289"/>
                  <a:gd name="T10" fmla="*/ 56 w 79"/>
                  <a:gd name="T11" fmla="*/ 184 h 289"/>
                  <a:gd name="T12" fmla="*/ 60 w 79"/>
                  <a:gd name="T13" fmla="*/ 220 h 289"/>
                  <a:gd name="T14" fmla="*/ 53 w 79"/>
                  <a:gd name="T15" fmla="*/ 266 h 289"/>
                  <a:gd name="T16" fmla="*/ 42 w 79"/>
                  <a:gd name="T17" fmla="*/ 282 h 289"/>
                  <a:gd name="T18" fmla="*/ 39 w 79"/>
                  <a:gd name="T19" fmla="*/ 264 h 289"/>
                  <a:gd name="T20" fmla="*/ 38 w 79"/>
                  <a:gd name="T21" fmla="*/ 219 h 289"/>
                  <a:gd name="T22" fmla="*/ 34 w 79"/>
                  <a:gd name="T23" fmla="*/ 205 h 289"/>
                  <a:gd name="T24" fmla="*/ 41 w 79"/>
                  <a:gd name="T25" fmla="*/ 283 h 289"/>
                  <a:gd name="T26" fmla="*/ 37 w 79"/>
                  <a:gd name="T27" fmla="*/ 288 h 289"/>
                  <a:gd name="T28" fmla="*/ 24 w 79"/>
                  <a:gd name="T29" fmla="*/ 278 h 289"/>
                  <a:gd name="T30" fmla="*/ 10 w 79"/>
                  <a:gd name="T31" fmla="*/ 207 h 289"/>
                  <a:gd name="T32" fmla="*/ 11 w 79"/>
                  <a:gd name="T33" fmla="*/ 184 h 289"/>
                  <a:gd name="T34" fmla="*/ 11 w 79"/>
                  <a:gd name="T35" fmla="*/ 183 h 289"/>
                  <a:gd name="T36" fmla="*/ 11 w 79"/>
                  <a:gd name="T37" fmla="*/ 185 h 289"/>
                  <a:gd name="T38" fmla="*/ 6 w 79"/>
                  <a:gd name="T39" fmla="*/ 191 h 289"/>
                  <a:gd name="T40" fmla="*/ 4 w 79"/>
                  <a:gd name="T41" fmla="*/ 182 h 289"/>
                  <a:gd name="T42" fmla="*/ 4 w 79"/>
                  <a:gd name="T43" fmla="*/ 149 h 289"/>
                  <a:gd name="T44" fmla="*/ 5 w 79"/>
                  <a:gd name="T45" fmla="*/ 135 h 289"/>
                  <a:gd name="T46" fmla="*/ 6 w 79"/>
                  <a:gd name="T47" fmla="*/ 120 h 289"/>
                  <a:gd name="T48" fmla="*/ 14 w 79"/>
                  <a:gd name="T49" fmla="*/ 126 h 289"/>
                  <a:gd name="T50" fmla="*/ 13 w 79"/>
                  <a:gd name="T51" fmla="*/ 150 h 289"/>
                  <a:gd name="T52" fmla="*/ 23 w 79"/>
                  <a:gd name="T53" fmla="*/ 75 h 289"/>
                  <a:gd name="T54" fmla="*/ 26 w 79"/>
                  <a:gd name="T55" fmla="*/ 38 h 289"/>
                  <a:gd name="T56" fmla="*/ 33 w 79"/>
                  <a:gd name="T57" fmla="*/ 0 h 289"/>
                  <a:gd name="T58" fmla="*/ 37 w 79"/>
                  <a:gd name="T59" fmla="*/ 0 h 289"/>
                  <a:gd name="T60" fmla="*/ 68 w 79"/>
                  <a:gd name="T61" fmla="*/ 2 h 289"/>
                  <a:gd name="T62" fmla="*/ 76 w 79"/>
                  <a:gd name="T63" fmla="*/ 1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9" h="289">
                    <a:moveTo>
                      <a:pt x="76" y="1"/>
                    </a:moveTo>
                    <a:cubicBezTo>
                      <a:pt x="75" y="4"/>
                      <a:pt x="71" y="5"/>
                      <a:pt x="72" y="7"/>
                    </a:cubicBezTo>
                    <a:cubicBezTo>
                      <a:pt x="79" y="16"/>
                      <a:pt x="75" y="26"/>
                      <a:pt x="76" y="35"/>
                    </a:cubicBezTo>
                    <a:cubicBezTo>
                      <a:pt x="60" y="41"/>
                      <a:pt x="60" y="41"/>
                      <a:pt x="59" y="59"/>
                    </a:cubicBezTo>
                    <a:cubicBezTo>
                      <a:pt x="58" y="83"/>
                      <a:pt x="61" y="107"/>
                      <a:pt x="59" y="131"/>
                    </a:cubicBezTo>
                    <a:cubicBezTo>
                      <a:pt x="57" y="148"/>
                      <a:pt x="55" y="166"/>
                      <a:pt x="56" y="184"/>
                    </a:cubicBezTo>
                    <a:cubicBezTo>
                      <a:pt x="57" y="196"/>
                      <a:pt x="57" y="208"/>
                      <a:pt x="60" y="220"/>
                    </a:cubicBezTo>
                    <a:cubicBezTo>
                      <a:pt x="63" y="235"/>
                      <a:pt x="63" y="252"/>
                      <a:pt x="53" y="266"/>
                    </a:cubicBezTo>
                    <a:cubicBezTo>
                      <a:pt x="49" y="271"/>
                      <a:pt x="52" y="281"/>
                      <a:pt x="42" y="282"/>
                    </a:cubicBezTo>
                    <a:cubicBezTo>
                      <a:pt x="34" y="278"/>
                      <a:pt x="36" y="271"/>
                      <a:pt x="39" y="264"/>
                    </a:cubicBezTo>
                    <a:cubicBezTo>
                      <a:pt x="46" y="249"/>
                      <a:pt x="47" y="234"/>
                      <a:pt x="38" y="219"/>
                    </a:cubicBezTo>
                    <a:cubicBezTo>
                      <a:pt x="35" y="215"/>
                      <a:pt x="36" y="210"/>
                      <a:pt x="34" y="205"/>
                    </a:cubicBezTo>
                    <a:cubicBezTo>
                      <a:pt x="24" y="216"/>
                      <a:pt x="28" y="260"/>
                      <a:pt x="41" y="283"/>
                    </a:cubicBezTo>
                    <a:cubicBezTo>
                      <a:pt x="41" y="286"/>
                      <a:pt x="41" y="289"/>
                      <a:pt x="37" y="288"/>
                    </a:cubicBezTo>
                    <a:cubicBezTo>
                      <a:pt x="32" y="285"/>
                      <a:pt x="27" y="283"/>
                      <a:pt x="24" y="278"/>
                    </a:cubicBezTo>
                    <a:cubicBezTo>
                      <a:pt x="19" y="254"/>
                      <a:pt x="12" y="231"/>
                      <a:pt x="10" y="207"/>
                    </a:cubicBezTo>
                    <a:cubicBezTo>
                      <a:pt x="9" y="199"/>
                      <a:pt x="8" y="192"/>
                      <a:pt x="11" y="184"/>
                    </a:cubicBezTo>
                    <a:cubicBezTo>
                      <a:pt x="11" y="182"/>
                      <a:pt x="9" y="183"/>
                      <a:pt x="11" y="183"/>
                    </a:cubicBezTo>
                    <a:cubicBezTo>
                      <a:pt x="11" y="183"/>
                      <a:pt x="11" y="184"/>
                      <a:pt x="11" y="185"/>
                    </a:cubicBezTo>
                    <a:cubicBezTo>
                      <a:pt x="10" y="187"/>
                      <a:pt x="10" y="192"/>
                      <a:pt x="6" y="191"/>
                    </a:cubicBezTo>
                    <a:cubicBezTo>
                      <a:pt x="2" y="190"/>
                      <a:pt x="5" y="185"/>
                      <a:pt x="4" y="182"/>
                    </a:cubicBezTo>
                    <a:cubicBezTo>
                      <a:pt x="0" y="171"/>
                      <a:pt x="3" y="160"/>
                      <a:pt x="4" y="149"/>
                    </a:cubicBezTo>
                    <a:cubicBezTo>
                      <a:pt x="5" y="145"/>
                      <a:pt x="5" y="140"/>
                      <a:pt x="5" y="135"/>
                    </a:cubicBezTo>
                    <a:cubicBezTo>
                      <a:pt x="5" y="130"/>
                      <a:pt x="4" y="125"/>
                      <a:pt x="6" y="120"/>
                    </a:cubicBezTo>
                    <a:cubicBezTo>
                      <a:pt x="13" y="116"/>
                      <a:pt x="13" y="122"/>
                      <a:pt x="14" y="126"/>
                    </a:cubicBezTo>
                    <a:cubicBezTo>
                      <a:pt x="15" y="135"/>
                      <a:pt x="13" y="144"/>
                      <a:pt x="13" y="150"/>
                    </a:cubicBezTo>
                    <a:cubicBezTo>
                      <a:pt x="18" y="128"/>
                      <a:pt x="16" y="101"/>
                      <a:pt x="23" y="75"/>
                    </a:cubicBezTo>
                    <a:cubicBezTo>
                      <a:pt x="26" y="63"/>
                      <a:pt x="25" y="50"/>
                      <a:pt x="26" y="38"/>
                    </a:cubicBezTo>
                    <a:cubicBezTo>
                      <a:pt x="26" y="25"/>
                      <a:pt x="29" y="12"/>
                      <a:pt x="33" y="0"/>
                    </a:cubicBezTo>
                    <a:cubicBezTo>
                      <a:pt x="35" y="0"/>
                      <a:pt x="36" y="0"/>
                      <a:pt x="37" y="0"/>
                    </a:cubicBezTo>
                    <a:cubicBezTo>
                      <a:pt x="47" y="11"/>
                      <a:pt x="57" y="7"/>
                      <a:pt x="68" y="2"/>
                    </a:cubicBezTo>
                    <a:cubicBezTo>
                      <a:pt x="71" y="2"/>
                      <a:pt x="73" y="2"/>
                      <a:pt x="76" y="1"/>
                    </a:cubicBezTo>
                    <a:close/>
                  </a:path>
                </a:pathLst>
              </a:custGeom>
              <a:solidFill>
                <a:srgbClr val="F4C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5" name="Freeform 176">
                <a:extLst>
                  <a:ext uri="{FF2B5EF4-FFF2-40B4-BE49-F238E27FC236}">
                    <a16:creationId xmlns:a16="http://schemas.microsoft.com/office/drawing/2014/main" id="{FF6AACE0-44D7-02F5-F0CE-FBA3E2389D2B}"/>
                  </a:ext>
                </a:extLst>
              </p:cNvPr>
              <p:cNvSpPr/>
              <p:nvPr/>
            </p:nvSpPr>
            <p:spPr bwMode="auto">
              <a:xfrm>
                <a:off x="4183" y="2724"/>
                <a:ext cx="147" cy="144"/>
              </a:xfrm>
              <a:custGeom>
                <a:avLst/>
                <a:gdLst>
                  <a:gd name="T0" fmla="*/ 21 w 51"/>
                  <a:gd name="T1" fmla="*/ 35 h 50"/>
                  <a:gd name="T2" fmla="*/ 10 w 51"/>
                  <a:gd name="T3" fmla="*/ 50 h 50"/>
                  <a:gd name="T4" fmla="*/ 0 w 51"/>
                  <a:gd name="T5" fmla="*/ 32 h 50"/>
                  <a:gd name="T6" fmla="*/ 13 w 51"/>
                  <a:gd name="T7" fmla="*/ 37 h 50"/>
                  <a:gd name="T8" fmla="*/ 9 w 51"/>
                  <a:gd name="T9" fmla="*/ 19 h 50"/>
                  <a:gd name="T10" fmla="*/ 20 w 51"/>
                  <a:gd name="T11" fmla="*/ 19 h 50"/>
                  <a:gd name="T12" fmla="*/ 25 w 51"/>
                  <a:gd name="T13" fmla="*/ 6 h 50"/>
                  <a:gd name="T14" fmla="*/ 28 w 51"/>
                  <a:gd name="T15" fmla="*/ 1 h 50"/>
                  <a:gd name="T16" fmla="*/ 31 w 51"/>
                  <a:gd name="T17" fmla="*/ 0 h 50"/>
                  <a:gd name="T18" fmla="*/ 49 w 51"/>
                  <a:gd name="T19" fmla="*/ 17 h 50"/>
                  <a:gd name="T20" fmla="*/ 50 w 51"/>
                  <a:gd name="T21" fmla="*/ 25 h 50"/>
                  <a:gd name="T22" fmla="*/ 31 w 51"/>
                  <a:gd name="T23" fmla="*/ 33 h 50"/>
                  <a:gd name="T24" fmla="*/ 25 w 51"/>
                  <a:gd name="T25" fmla="*/ 38 h 50"/>
                  <a:gd name="T26" fmla="*/ 22 w 51"/>
                  <a:gd name="T27" fmla="*/ 28 h 50"/>
                  <a:gd name="T28" fmla="*/ 21 w 51"/>
                  <a:gd name="T29" fmla="*/ 3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1" h="50">
                    <a:moveTo>
                      <a:pt x="21" y="35"/>
                    </a:moveTo>
                    <a:cubicBezTo>
                      <a:pt x="22" y="44"/>
                      <a:pt x="13" y="45"/>
                      <a:pt x="10" y="50"/>
                    </a:cubicBezTo>
                    <a:cubicBezTo>
                      <a:pt x="3" y="46"/>
                      <a:pt x="5" y="38"/>
                      <a:pt x="0" y="32"/>
                    </a:cubicBezTo>
                    <a:cubicBezTo>
                      <a:pt x="6" y="32"/>
                      <a:pt x="8" y="38"/>
                      <a:pt x="13" y="37"/>
                    </a:cubicBezTo>
                    <a:cubicBezTo>
                      <a:pt x="14" y="30"/>
                      <a:pt x="11" y="25"/>
                      <a:pt x="9" y="19"/>
                    </a:cubicBezTo>
                    <a:cubicBezTo>
                      <a:pt x="12" y="16"/>
                      <a:pt x="16" y="21"/>
                      <a:pt x="20" y="19"/>
                    </a:cubicBezTo>
                    <a:cubicBezTo>
                      <a:pt x="24" y="16"/>
                      <a:pt x="37" y="17"/>
                      <a:pt x="25" y="6"/>
                    </a:cubicBezTo>
                    <a:cubicBezTo>
                      <a:pt x="25" y="6"/>
                      <a:pt x="27" y="3"/>
                      <a:pt x="28" y="1"/>
                    </a:cubicBezTo>
                    <a:cubicBezTo>
                      <a:pt x="29" y="1"/>
                      <a:pt x="30" y="1"/>
                      <a:pt x="31" y="0"/>
                    </a:cubicBezTo>
                    <a:cubicBezTo>
                      <a:pt x="31" y="12"/>
                      <a:pt x="48" y="7"/>
                      <a:pt x="49" y="17"/>
                    </a:cubicBezTo>
                    <a:cubicBezTo>
                      <a:pt x="51" y="20"/>
                      <a:pt x="51" y="22"/>
                      <a:pt x="50" y="25"/>
                    </a:cubicBezTo>
                    <a:cubicBezTo>
                      <a:pt x="39" y="17"/>
                      <a:pt x="35" y="24"/>
                      <a:pt x="31" y="33"/>
                    </a:cubicBezTo>
                    <a:cubicBezTo>
                      <a:pt x="30" y="36"/>
                      <a:pt x="29" y="39"/>
                      <a:pt x="25" y="38"/>
                    </a:cubicBezTo>
                    <a:cubicBezTo>
                      <a:pt x="23" y="34"/>
                      <a:pt x="22" y="30"/>
                      <a:pt x="22" y="28"/>
                    </a:cubicBezTo>
                    <a:cubicBezTo>
                      <a:pt x="22" y="29"/>
                      <a:pt x="23" y="32"/>
                      <a:pt x="21" y="35"/>
                    </a:cubicBezTo>
                    <a:close/>
                  </a:path>
                </a:pathLst>
              </a:custGeom>
              <a:solidFill>
                <a:srgbClr val="F1D1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6" name="Freeform 177">
                <a:extLst>
                  <a:ext uri="{FF2B5EF4-FFF2-40B4-BE49-F238E27FC236}">
                    <a16:creationId xmlns:a16="http://schemas.microsoft.com/office/drawing/2014/main" id="{21BEB4B0-3546-32AD-CD40-627AE1ECFEE8}"/>
                  </a:ext>
                </a:extLst>
              </p:cNvPr>
              <p:cNvSpPr/>
              <p:nvPr/>
            </p:nvSpPr>
            <p:spPr bwMode="auto">
              <a:xfrm>
                <a:off x="4174" y="2551"/>
                <a:ext cx="136" cy="156"/>
              </a:xfrm>
              <a:custGeom>
                <a:avLst/>
                <a:gdLst>
                  <a:gd name="T0" fmla="*/ 23 w 47"/>
                  <a:gd name="T1" fmla="*/ 45 h 54"/>
                  <a:gd name="T2" fmla="*/ 20 w 47"/>
                  <a:gd name="T3" fmla="*/ 54 h 54"/>
                  <a:gd name="T4" fmla="*/ 13 w 47"/>
                  <a:gd name="T5" fmla="*/ 40 h 54"/>
                  <a:gd name="T6" fmla="*/ 5 w 47"/>
                  <a:gd name="T7" fmla="*/ 25 h 54"/>
                  <a:gd name="T8" fmla="*/ 5 w 47"/>
                  <a:gd name="T9" fmla="*/ 23 h 54"/>
                  <a:gd name="T10" fmla="*/ 8 w 47"/>
                  <a:gd name="T11" fmla="*/ 29 h 54"/>
                  <a:gd name="T12" fmla="*/ 16 w 47"/>
                  <a:gd name="T13" fmla="*/ 32 h 54"/>
                  <a:gd name="T14" fmla="*/ 31 w 47"/>
                  <a:gd name="T15" fmla="*/ 9 h 54"/>
                  <a:gd name="T16" fmla="*/ 36 w 47"/>
                  <a:gd name="T17" fmla="*/ 5 h 54"/>
                  <a:gd name="T18" fmla="*/ 45 w 47"/>
                  <a:gd name="T19" fmla="*/ 3 h 54"/>
                  <a:gd name="T20" fmla="*/ 40 w 47"/>
                  <a:gd name="T21" fmla="*/ 9 h 54"/>
                  <a:gd name="T22" fmla="*/ 23 w 47"/>
                  <a:gd name="T23" fmla="*/ 4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54">
                    <a:moveTo>
                      <a:pt x="23" y="45"/>
                    </a:moveTo>
                    <a:cubicBezTo>
                      <a:pt x="22" y="48"/>
                      <a:pt x="21" y="51"/>
                      <a:pt x="20" y="54"/>
                    </a:cubicBezTo>
                    <a:cubicBezTo>
                      <a:pt x="13" y="51"/>
                      <a:pt x="17" y="44"/>
                      <a:pt x="13" y="40"/>
                    </a:cubicBezTo>
                    <a:cubicBezTo>
                      <a:pt x="5" y="38"/>
                      <a:pt x="0" y="34"/>
                      <a:pt x="5" y="25"/>
                    </a:cubicBezTo>
                    <a:cubicBezTo>
                      <a:pt x="6" y="24"/>
                      <a:pt x="6" y="24"/>
                      <a:pt x="5" y="23"/>
                    </a:cubicBezTo>
                    <a:cubicBezTo>
                      <a:pt x="9" y="24"/>
                      <a:pt x="7" y="27"/>
                      <a:pt x="8" y="29"/>
                    </a:cubicBezTo>
                    <a:cubicBezTo>
                      <a:pt x="9" y="34"/>
                      <a:pt x="16" y="33"/>
                      <a:pt x="16" y="32"/>
                    </a:cubicBezTo>
                    <a:cubicBezTo>
                      <a:pt x="15" y="20"/>
                      <a:pt x="30" y="19"/>
                      <a:pt x="31" y="9"/>
                    </a:cubicBezTo>
                    <a:cubicBezTo>
                      <a:pt x="33" y="8"/>
                      <a:pt x="34" y="7"/>
                      <a:pt x="36" y="5"/>
                    </a:cubicBezTo>
                    <a:cubicBezTo>
                      <a:pt x="39" y="4"/>
                      <a:pt x="42" y="0"/>
                      <a:pt x="45" y="3"/>
                    </a:cubicBezTo>
                    <a:cubicBezTo>
                      <a:pt x="47" y="6"/>
                      <a:pt x="41" y="6"/>
                      <a:pt x="40" y="9"/>
                    </a:cubicBezTo>
                    <a:cubicBezTo>
                      <a:pt x="30" y="19"/>
                      <a:pt x="25" y="32"/>
                      <a:pt x="23" y="45"/>
                    </a:cubicBezTo>
                    <a:close/>
                  </a:path>
                </a:pathLst>
              </a:custGeom>
              <a:solidFill>
                <a:srgbClr val="332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7" name="Freeform 178">
                <a:extLst>
                  <a:ext uri="{FF2B5EF4-FFF2-40B4-BE49-F238E27FC236}">
                    <a16:creationId xmlns:a16="http://schemas.microsoft.com/office/drawing/2014/main" id="{E3353AB6-5C42-38D0-18F4-465B412C4D4D}"/>
                  </a:ext>
                </a:extLst>
              </p:cNvPr>
              <p:cNvSpPr/>
              <p:nvPr/>
            </p:nvSpPr>
            <p:spPr bwMode="auto">
              <a:xfrm>
                <a:off x="4321" y="2586"/>
                <a:ext cx="121" cy="103"/>
              </a:xfrm>
              <a:custGeom>
                <a:avLst/>
                <a:gdLst>
                  <a:gd name="T0" fmla="*/ 42 w 42"/>
                  <a:gd name="T1" fmla="*/ 23 h 36"/>
                  <a:gd name="T2" fmla="*/ 25 w 42"/>
                  <a:gd name="T3" fmla="*/ 16 h 36"/>
                  <a:gd name="T4" fmla="*/ 5 w 42"/>
                  <a:gd name="T5" fmla="*/ 30 h 36"/>
                  <a:gd name="T6" fmla="*/ 14 w 42"/>
                  <a:gd name="T7" fmla="*/ 18 h 36"/>
                  <a:gd name="T8" fmla="*/ 21 w 42"/>
                  <a:gd name="T9" fmla="*/ 18 h 36"/>
                  <a:gd name="T10" fmla="*/ 18 w 42"/>
                  <a:gd name="T11" fmla="*/ 22 h 36"/>
                  <a:gd name="T12" fmla="*/ 13 w 42"/>
                  <a:gd name="T13" fmla="*/ 31 h 36"/>
                  <a:gd name="T14" fmla="*/ 7 w 42"/>
                  <a:gd name="T15" fmla="*/ 34 h 36"/>
                  <a:gd name="T16" fmla="*/ 1 w 42"/>
                  <a:gd name="T17" fmla="*/ 30 h 36"/>
                  <a:gd name="T18" fmla="*/ 8 w 42"/>
                  <a:gd name="T19" fmla="*/ 6 h 36"/>
                  <a:gd name="T20" fmla="*/ 25 w 42"/>
                  <a:gd name="T21" fmla="*/ 9 h 36"/>
                  <a:gd name="T22" fmla="*/ 42 w 42"/>
                  <a:gd name="T23" fmla="*/ 2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2" h="36">
                    <a:moveTo>
                      <a:pt x="42" y="23"/>
                    </a:moveTo>
                    <a:cubicBezTo>
                      <a:pt x="35" y="22"/>
                      <a:pt x="30" y="19"/>
                      <a:pt x="25" y="16"/>
                    </a:cubicBezTo>
                    <a:cubicBezTo>
                      <a:pt x="10" y="6"/>
                      <a:pt x="8" y="7"/>
                      <a:pt x="5" y="30"/>
                    </a:cubicBezTo>
                    <a:cubicBezTo>
                      <a:pt x="10" y="24"/>
                      <a:pt x="12" y="21"/>
                      <a:pt x="14" y="18"/>
                    </a:cubicBezTo>
                    <a:cubicBezTo>
                      <a:pt x="16" y="15"/>
                      <a:pt x="19" y="16"/>
                      <a:pt x="21" y="18"/>
                    </a:cubicBezTo>
                    <a:cubicBezTo>
                      <a:pt x="25" y="22"/>
                      <a:pt x="19" y="21"/>
                      <a:pt x="18" y="22"/>
                    </a:cubicBezTo>
                    <a:cubicBezTo>
                      <a:pt x="14" y="24"/>
                      <a:pt x="15" y="28"/>
                      <a:pt x="13" y="31"/>
                    </a:cubicBezTo>
                    <a:cubicBezTo>
                      <a:pt x="12" y="33"/>
                      <a:pt x="11" y="36"/>
                      <a:pt x="7" y="34"/>
                    </a:cubicBezTo>
                    <a:cubicBezTo>
                      <a:pt x="5" y="33"/>
                      <a:pt x="2" y="33"/>
                      <a:pt x="1" y="30"/>
                    </a:cubicBezTo>
                    <a:cubicBezTo>
                      <a:pt x="0" y="21"/>
                      <a:pt x="2" y="13"/>
                      <a:pt x="8" y="6"/>
                    </a:cubicBezTo>
                    <a:cubicBezTo>
                      <a:pt x="14" y="0"/>
                      <a:pt x="20" y="5"/>
                      <a:pt x="25" y="9"/>
                    </a:cubicBezTo>
                    <a:cubicBezTo>
                      <a:pt x="30" y="13"/>
                      <a:pt x="38" y="15"/>
                      <a:pt x="42" y="23"/>
                    </a:cubicBezTo>
                    <a:close/>
                  </a:path>
                </a:pathLst>
              </a:custGeom>
              <a:solidFill>
                <a:srgbClr val="F9DE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8" name="Freeform 179">
                <a:extLst>
                  <a:ext uri="{FF2B5EF4-FFF2-40B4-BE49-F238E27FC236}">
                    <a16:creationId xmlns:a16="http://schemas.microsoft.com/office/drawing/2014/main" id="{DCF19417-4737-E952-BDF8-D7ADF0F50C3B}"/>
                  </a:ext>
                </a:extLst>
              </p:cNvPr>
              <p:cNvSpPr/>
              <p:nvPr/>
            </p:nvSpPr>
            <p:spPr bwMode="auto">
              <a:xfrm>
                <a:off x="4324" y="2761"/>
                <a:ext cx="112" cy="81"/>
              </a:xfrm>
              <a:custGeom>
                <a:avLst/>
                <a:gdLst>
                  <a:gd name="T0" fmla="*/ 1 w 39"/>
                  <a:gd name="T1" fmla="*/ 12 h 28"/>
                  <a:gd name="T2" fmla="*/ 0 w 39"/>
                  <a:gd name="T3" fmla="*/ 4 h 28"/>
                  <a:gd name="T4" fmla="*/ 5 w 39"/>
                  <a:gd name="T5" fmla="*/ 3 h 28"/>
                  <a:gd name="T6" fmla="*/ 39 w 39"/>
                  <a:gd name="T7" fmla="*/ 18 h 28"/>
                  <a:gd name="T8" fmla="*/ 5 w 39"/>
                  <a:gd name="T9" fmla="*/ 17 h 28"/>
                  <a:gd name="T10" fmla="*/ 1 w 39"/>
                  <a:gd name="T11" fmla="*/ 1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8">
                    <a:moveTo>
                      <a:pt x="1" y="12"/>
                    </a:moveTo>
                    <a:cubicBezTo>
                      <a:pt x="1" y="9"/>
                      <a:pt x="1" y="7"/>
                      <a:pt x="0" y="4"/>
                    </a:cubicBezTo>
                    <a:cubicBezTo>
                      <a:pt x="2" y="4"/>
                      <a:pt x="4" y="0"/>
                      <a:pt x="5" y="3"/>
                    </a:cubicBezTo>
                    <a:cubicBezTo>
                      <a:pt x="12" y="19"/>
                      <a:pt x="23" y="24"/>
                      <a:pt x="39" y="18"/>
                    </a:cubicBezTo>
                    <a:cubicBezTo>
                      <a:pt x="26" y="28"/>
                      <a:pt x="22" y="28"/>
                      <a:pt x="5" y="17"/>
                    </a:cubicBezTo>
                    <a:cubicBezTo>
                      <a:pt x="3" y="16"/>
                      <a:pt x="1" y="15"/>
                      <a:pt x="1" y="12"/>
                    </a:cubicBezTo>
                    <a:close/>
                  </a:path>
                </a:pathLst>
              </a:custGeom>
              <a:solidFill>
                <a:srgbClr val="463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9" name="Freeform 180">
                <a:extLst>
                  <a:ext uri="{FF2B5EF4-FFF2-40B4-BE49-F238E27FC236}">
                    <a16:creationId xmlns:a16="http://schemas.microsoft.com/office/drawing/2014/main" id="{C446D361-B218-6818-CB89-00E4A3EB1601}"/>
                  </a:ext>
                </a:extLst>
              </p:cNvPr>
              <p:cNvSpPr/>
              <p:nvPr/>
            </p:nvSpPr>
            <p:spPr bwMode="auto">
              <a:xfrm>
                <a:off x="4411" y="2566"/>
                <a:ext cx="57" cy="57"/>
              </a:xfrm>
              <a:custGeom>
                <a:avLst/>
                <a:gdLst>
                  <a:gd name="T0" fmla="*/ 17 w 20"/>
                  <a:gd name="T1" fmla="*/ 2 h 20"/>
                  <a:gd name="T2" fmla="*/ 16 w 20"/>
                  <a:gd name="T3" fmla="*/ 5 h 20"/>
                  <a:gd name="T4" fmla="*/ 15 w 20"/>
                  <a:gd name="T5" fmla="*/ 19 h 20"/>
                  <a:gd name="T6" fmla="*/ 0 w 20"/>
                  <a:gd name="T7" fmla="*/ 6 h 20"/>
                  <a:gd name="T8" fmla="*/ 14 w 20"/>
                  <a:gd name="T9" fmla="*/ 2 h 20"/>
                  <a:gd name="T10" fmla="*/ 17 w 20"/>
                  <a:gd name="T1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17" y="2"/>
                    </a:moveTo>
                    <a:cubicBezTo>
                      <a:pt x="17" y="3"/>
                      <a:pt x="16" y="4"/>
                      <a:pt x="16" y="5"/>
                    </a:cubicBezTo>
                    <a:cubicBezTo>
                      <a:pt x="11" y="9"/>
                      <a:pt x="20" y="14"/>
                      <a:pt x="15" y="19"/>
                    </a:cubicBezTo>
                    <a:cubicBezTo>
                      <a:pt x="13" y="20"/>
                      <a:pt x="11" y="18"/>
                      <a:pt x="0" y="6"/>
                    </a:cubicBezTo>
                    <a:cubicBezTo>
                      <a:pt x="5" y="5"/>
                      <a:pt x="10" y="3"/>
                      <a:pt x="14" y="2"/>
                    </a:cubicBezTo>
                    <a:cubicBezTo>
                      <a:pt x="16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FCEB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0" name="Freeform 181">
                <a:extLst>
                  <a:ext uri="{FF2B5EF4-FFF2-40B4-BE49-F238E27FC236}">
                    <a16:creationId xmlns:a16="http://schemas.microsoft.com/office/drawing/2014/main" id="{5FC71ABE-D670-798C-17E7-B484DF91403D}"/>
                  </a:ext>
                </a:extLst>
              </p:cNvPr>
              <p:cNvSpPr/>
              <p:nvPr/>
            </p:nvSpPr>
            <p:spPr bwMode="auto">
              <a:xfrm>
                <a:off x="4462" y="2672"/>
                <a:ext cx="46" cy="81"/>
              </a:xfrm>
              <a:custGeom>
                <a:avLst/>
                <a:gdLst>
                  <a:gd name="T0" fmla="*/ 4 w 16"/>
                  <a:gd name="T1" fmla="*/ 0 h 28"/>
                  <a:gd name="T2" fmla="*/ 11 w 16"/>
                  <a:gd name="T3" fmla="*/ 24 h 28"/>
                  <a:gd name="T4" fmla="*/ 5 w 16"/>
                  <a:gd name="T5" fmla="*/ 27 h 28"/>
                  <a:gd name="T6" fmla="*/ 4 w 16"/>
                  <a:gd name="T7" fmla="*/ 20 h 28"/>
                  <a:gd name="T8" fmla="*/ 4 w 16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4" y="0"/>
                    </a:moveTo>
                    <a:cubicBezTo>
                      <a:pt x="16" y="5"/>
                      <a:pt x="12" y="15"/>
                      <a:pt x="11" y="24"/>
                    </a:cubicBezTo>
                    <a:cubicBezTo>
                      <a:pt x="11" y="27"/>
                      <a:pt x="8" y="28"/>
                      <a:pt x="5" y="27"/>
                    </a:cubicBezTo>
                    <a:cubicBezTo>
                      <a:pt x="0" y="25"/>
                      <a:pt x="3" y="21"/>
                      <a:pt x="4" y="20"/>
                    </a:cubicBezTo>
                    <a:cubicBezTo>
                      <a:pt x="11" y="13"/>
                      <a:pt x="8" y="7"/>
                      <a:pt x="4" y="0"/>
                    </a:cubicBezTo>
                    <a:close/>
                  </a:path>
                </a:pathLst>
              </a:custGeom>
              <a:solidFill>
                <a:srgbClr val="FAE5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1" name="Freeform 182">
                <a:extLst>
                  <a:ext uri="{FF2B5EF4-FFF2-40B4-BE49-F238E27FC236}">
                    <a16:creationId xmlns:a16="http://schemas.microsoft.com/office/drawing/2014/main" id="{F1C1E3AB-6FF6-8481-CFAD-7DA59DBF5E01}"/>
                  </a:ext>
                </a:extLst>
              </p:cNvPr>
              <p:cNvSpPr/>
              <p:nvPr/>
            </p:nvSpPr>
            <p:spPr bwMode="auto">
              <a:xfrm>
                <a:off x="4451" y="2557"/>
                <a:ext cx="46" cy="55"/>
              </a:xfrm>
              <a:custGeom>
                <a:avLst/>
                <a:gdLst>
                  <a:gd name="T0" fmla="*/ 3 w 16"/>
                  <a:gd name="T1" fmla="*/ 5 h 19"/>
                  <a:gd name="T2" fmla="*/ 0 w 16"/>
                  <a:gd name="T3" fmla="*/ 5 h 19"/>
                  <a:gd name="T4" fmla="*/ 0 w 16"/>
                  <a:gd name="T5" fmla="*/ 2 h 19"/>
                  <a:gd name="T6" fmla="*/ 11 w 16"/>
                  <a:gd name="T7" fmla="*/ 7 h 19"/>
                  <a:gd name="T8" fmla="*/ 13 w 16"/>
                  <a:gd name="T9" fmla="*/ 19 h 19"/>
                  <a:gd name="T10" fmla="*/ 3 w 16"/>
                  <a:gd name="T1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3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5" y="0"/>
                      <a:pt x="8" y="5"/>
                      <a:pt x="11" y="7"/>
                    </a:cubicBezTo>
                    <a:cubicBezTo>
                      <a:pt x="10" y="11"/>
                      <a:pt x="16" y="15"/>
                      <a:pt x="13" y="19"/>
                    </a:cubicBezTo>
                    <a:cubicBezTo>
                      <a:pt x="10" y="15"/>
                      <a:pt x="6" y="10"/>
                      <a:pt x="3" y="5"/>
                    </a:cubicBezTo>
                    <a:close/>
                  </a:path>
                </a:pathLst>
              </a:custGeom>
              <a:solidFill>
                <a:srgbClr val="593D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2" name="Freeform 183">
                <a:extLst>
                  <a:ext uri="{FF2B5EF4-FFF2-40B4-BE49-F238E27FC236}">
                    <a16:creationId xmlns:a16="http://schemas.microsoft.com/office/drawing/2014/main" id="{3C46AE15-246A-BA5C-ED9F-A077524D91AA}"/>
                  </a:ext>
                </a:extLst>
              </p:cNvPr>
              <p:cNvSpPr/>
              <p:nvPr/>
            </p:nvSpPr>
            <p:spPr bwMode="auto">
              <a:xfrm>
                <a:off x="3019" y="2119"/>
                <a:ext cx="674" cy="550"/>
              </a:xfrm>
              <a:custGeom>
                <a:avLst/>
                <a:gdLst>
                  <a:gd name="T0" fmla="*/ 215 w 234"/>
                  <a:gd name="T1" fmla="*/ 10 h 191"/>
                  <a:gd name="T2" fmla="*/ 228 w 234"/>
                  <a:gd name="T3" fmla="*/ 31 h 191"/>
                  <a:gd name="T4" fmla="*/ 228 w 234"/>
                  <a:gd name="T5" fmla="*/ 69 h 191"/>
                  <a:gd name="T6" fmla="*/ 232 w 234"/>
                  <a:gd name="T7" fmla="*/ 99 h 191"/>
                  <a:gd name="T8" fmla="*/ 233 w 234"/>
                  <a:gd name="T9" fmla="*/ 104 h 191"/>
                  <a:gd name="T10" fmla="*/ 230 w 234"/>
                  <a:gd name="T11" fmla="*/ 155 h 191"/>
                  <a:gd name="T12" fmla="*/ 216 w 234"/>
                  <a:gd name="T13" fmla="*/ 179 h 191"/>
                  <a:gd name="T14" fmla="*/ 205 w 234"/>
                  <a:gd name="T15" fmla="*/ 176 h 191"/>
                  <a:gd name="T16" fmla="*/ 186 w 234"/>
                  <a:gd name="T17" fmla="*/ 166 h 191"/>
                  <a:gd name="T18" fmla="*/ 168 w 234"/>
                  <a:gd name="T19" fmla="*/ 172 h 191"/>
                  <a:gd name="T20" fmla="*/ 162 w 234"/>
                  <a:gd name="T21" fmla="*/ 176 h 191"/>
                  <a:gd name="T22" fmla="*/ 162 w 234"/>
                  <a:gd name="T23" fmla="*/ 184 h 191"/>
                  <a:gd name="T24" fmla="*/ 160 w 234"/>
                  <a:gd name="T25" fmla="*/ 187 h 191"/>
                  <a:gd name="T26" fmla="*/ 155 w 234"/>
                  <a:gd name="T27" fmla="*/ 187 h 191"/>
                  <a:gd name="T28" fmla="*/ 144 w 234"/>
                  <a:gd name="T29" fmla="*/ 190 h 191"/>
                  <a:gd name="T30" fmla="*/ 128 w 234"/>
                  <a:gd name="T31" fmla="*/ 177 h 191"/>
                  <a:gd name="T32" fmla="*/ 123 w 234"/>
                  <a:gd name="T33" fmla="*/ 172 h 191"/>
                  <a:gd name="T34" fmla="*/ 122 w 234"/>
                  <a:gd name="T35" fmla="*/ 168 h 191"/>
                  <a:gd name="T36" fmla="*/ 122 w 234"/>
                  <a:gd name="T37" fmla="*/ 164 h 191"/>
                  <a:gd name="T38" fmla="*/ 120 w 234"/>
                  <a:gd name="T39" fmla="*/ 165 h 191"/>
                  <a:gd name="T40" fmla="*/ 121 w 234"/>
                  <a:gd name="T41" fmla="*/ 169 h 191"/>
                  <a:gd name="T42" fmla="*/ 124 w 234"/>
                  <a:gd name="T43" fmla="*/ 172 h 191"/>
                  <a:gd name="T44" fmla="*/ 114 w 234"/>
                  <a:gd name="T45" fmla="*/ 177 h 191"/>
                  <a:gd name="T46" fmla="*/ 110 w 234"/>
                  <a:gd name="T47" fmla="*/ 176 h 191"/>
                  <a:gd name="T48" fmla="*/ 84 w 234"/>
                  <a:gd name="T49" fmla="*/ 177 h 191"/>
                  <a:gd name="T50" fmla="*/ 79 w 234"/>
                  <a:gd name="T51" fmla="*/ 179 h 191"/>
                  <a:gd name="T52" fmla="*/ 64 w 234"/>
                  <a:gd name="T53" fmla="*/ 158 h 191"/>
                  <a:gd name="T54" fmla="*/ 50 w 234"/>
                  <a:gd name="T55" fmla="*/ 163 h 191"/>
                  <a:gd name="T56" fmla="*/ 40 w 234"/>
                  <a:gd name="T57" fmla="*/ 164 h 191"/>
                  <a:gd name="T58" fmla="*/ 7 w 234"/>
                  <a:gd name="T59" fmla="*/ 154 h 191"/>
                  <a:gd name="T60" fmla="*/ 4 w 234"/>
                  <a:gd name="T61" fmla="*/ 94 h 191"/>
                  <a:gd name="T62" fmla="*/ 29 w 234"/>
                  <a:gd name="T63" fmla="*/ 44 h 191"/>
                  <a:gd name="T64" fmla="*/ 67 w 234"/>
                  <a:gd name="T65" fmla="*/ 34 h 191"/>
                  <a:gd name="T66" fmla="*/ 73 w 234"/>
                  <a:gd name="T67" fmla="*/ 46 h 191"/>
                  <a:gd name="T68" fmla="*/ 64 w 234"/>
                  <a:gd name="T69" fmla="*/ 80 h 191"/>
                  <a:gd name="T70" fmla="*/ 80 w 234"/>
                  <a:gd name="T71" fmla="*/ 99 h 191"/>
                  <a:gd name="T72" fmla="*/ 115 w 234"/>
                  <a:gd name="T73" fmla="*/ 131 h 191"/>
                  <a:gd name="T74" fmla="*/ 146 w 234"/>
                  <a:gd name="T75" fmla="*/ 141 h 191"/>
                  <a:gd name="T76" fmla="*/ 203 w 234"/>
                  <a:gd name="T77" fmla="*/ 151 h 191"/>
                  <a:gd name="T78" fmla="*/ 215 w 234"/>
                  <a:gd name="T79" fmla="*/ 148 h 191"/>
                  <a:gd name="T80" fmla="*/ 220 w 234"/>
                  <a:gd name="T81" fmla="*/ 110 h 191"/>
                  <a:gd name="T82" fmla="*/ 215 w 234"/>
                  <a:gd name="T83" fmla="*/ 54 h 191"/>
                  <a:gd name="T84" fmla="*/ 214 w 234"/>
                  <a:gd name="T85" fmla="*/ 47 h 191"/>
                  <a:gd name="T86" fmla="*/ 179 w 234"/>
                  <a:gd name="T87" fmla="*/ 30 h 191"/>
                  <a:gd name="T88" fmla="*/ 163 w 234"/>
                  <a:gd name="T89" fmla="*/ 36 h 191"/>
                  <a:gd name="T90" fmla="*/ 153 w 234"/>
                  <a:gd name="T91" fmla="*/ 28 h 191"/>
                  <a:gd name="T92" fmla="*/ 159 w 234"/>
                  <a:gd name="T93" fmla="*/ 20 h 191"/>
                  <a:gd name="T94" fmla="*/ 176 w 234"/>
                  <a:gd name="T95" fmla="*/ 10 h 191"/>
                  <a:gd name="T96" fmla="*/ 186 w 234"/>
                  <a:gd name="T97" fmla="*/ 0 h 191"/>
                  <a:gd name="T98" fmla="*/ 215 w 234"/>
                  <a:gd name="T99" fmla="*/ 1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34" h="191">
                    <a:moveTo>
                      <a:pt x="215" y="10"/>
                    </a:moveTo>
                    <a:cubicBezTo>
                      <a:pt x="217" y="19"/>
                      <a:pt x="227" y="23"/>
                      <a:pt x="228" y="31"/>
                    </a:cubicBezTo>
                    <a:cubicBezTo>
                      <a:pt x="230" y="43"/>
                      <a:pt x="228" y="56"/>
                      <a:pt x="228" y="69"/>
                    </a:cubicBezTo>
                    <a:cubicBezTo>
                      <a:pt x="228" y="79"/>
                      <a:pt x="225" y="90"/>
                      <a:pt x="232" y="99"/>
                    </a:cubicBezTo>
                    <a:cubicBezTo>
                      <a:pt x="233" y="100"/>
                      <a:pt x="234" y="102"/>
                      <a:pt x="233" y="104"/>
                    </a:cubicBezTo>
                    <a:cubicBezTo>
                      <a:pt x="229" y="120"/>
                      <a:pt x="231" y="138"/>
                      <a:pt x="230" y="155"/>
                    </a:cubicBezTo>
                    <a:cubicBezTo>
                      <a:pt x="230" y="163"/>
                      <a:pt x="222" y="171"/>
                      <a:pt x="216" y="179"/>
                    </a:cubicBezTo>
                    <a:cubicBezTo>
                      <a:pt x="213" y="182"/>
                      <a:pt x="208" y="180"/>
                      <a:pt x="205" y="176"/>
                    </a:cubicBezTo>
                    <a:cubicBezTo>
                      <a:pt x="200" y="170"/>
                      <a:pt x="193" y="168"/>
                      <a:pt x="186" y="166"/>
                    </a:cubicBezTo>
                    <a:cubicBezTo>
                      <a:pt x="178" y="164"/>
                      <a:pt x="173" y="166"/>
                      <a:pt x="168" y="172"/>
                    </a:cubicBezTo>
                    <a:cubicBezTo>
                      <a:pt x="167" y="175"/>
                      <a:pt x="163" y="173"/>
                      <a:pt x="162" y="176"/>
                    </a:cubicBezTo>
                    <a:cubicBezTo>
                      <a:pt x="161" y="178"/>
                      <a:pt x="162" y="181"/>
                      <a:pt x="162" y="184"/>
                    </a:cubicBezTo>
                    <a:cubicBezTo>
                      <a:pt x="161" y="185"/>
                      <a:pt x="161" y="186"/>
                      <a:pt x="160" y="187"/>
                    </a:cubicBezTo>
                    <a:cubicBezTo>
                      <a:pt x="158" y="187"/>
                      <a:pt x="157" y="188"/>
                      <a:pt x="155" y="187"/>
                    </a:cubicBezTo>
                    <a:cubicBezTo>
                      <a:pt x="151" y="187"/>
                      <a:pt x="147" y="188"/>
                      <a:pt x="144" y="190"/>
                    </a:cubicBezTo>
                    <a:cubicBezTo>
                      <a:pt x="134" y="191"/>
                      <a:pt x="132" y="183"/>
                      <a:pt x="128" y="177"/>
                    </a:cubicBezTo>
                    <a:cubicBezTo>
                      <a:pt x="126" y="176"/>
                      <a:pt x="125" y="173"/>
                      <a:pt x="123" y="172"/>
                    </a:cubicBezTo>
                    <a:cubicBezTo>
                      <a:pt x="123" y="171"/>
                      <a:pt x="122" y="169"/>
                      <a:pt x="122" y="168"/>
                    </a:cubicBezTo>
                    <a:cubicBezTo>
                      <a:pt x="121" y="167"/>
                      <a:pt x="124" y="165"/>
                      <a:pt x="122" y="164"/>
                    </a:cubicBezTo>
                    <a:cubicBezTo>
                      <a:pt x="121" y="165"/>
                      <a:pt x="121" y="165"/>
                      <a:pt x="120" y="165"/>
                    </a:cubicBezTo>
                    <a:cubicBezTo>
                      <a:pt x="116" y="168"/>
                      <a:pt x="121" y="168"/>
                      <a:pt x="121" y="169"/>
                    </a:cubicBezTo>
                    <a:cubicBezTo>
                      <a:pt x="121" y="170"/>
                      <a:pt x="123" y="171"/>
                      <a:pt x="124" y="172"/>
                    </a:cubicBezTo>
                    <a:cubicBezTo>
                      <a:pt x="123" y="180"/>
                      <a:pt x="117" y="176"/>
                      <a:pt x="114" y="177"/>
                    </a:cubicBezTo>
                    <a:cubicBezTo>
                      <a:pt x="112" y="176"/>
                      <a:pt x="111" y="176"/>
                      <a:pt x="110" y="176"/>
                    </a:cubicBezTo>
                    <a:cubicBezTo>
                      <a:pt x="101" y="178"/>
                      <a:pt x="92" y="173"/>
                      <a:pt x="84" y="177"/>
                    </a:cubicBezTo>
                    <a:cubicBezTo>
                      <a:pt x="82" y="178"/>
                      <a:pt x="80" y="178"/>
                      <a:pt x="79" y="179"/>
                    </a:cubicBezTo>
                    <a:cubicBezTo>
                      <a:pt x="69" y="176"/>
                      <a:pt x="61" y="171"/>
                      <a:pt x="64" y="158"/>
                    </a:cubicBezTo>
                    <a:cubicBezTo>
                      <a:pt x="59" y="159"/>
                      <a:pt x="55" y="163"/>
                      <a:pt x="50" y="163"/>
                    </a:cubicBezTo>
                    <a:cubicBezTo>
                      <a:pt x="47" y="163"/>
                      <a:pt x="44" y="165"/>
                      <a:pt x="40" y="164"/>
                    </a:cubicBezTo>
                    <a:cubicBezTo>
                      <a:pt x="31" y="159"/>
                      <a:pt x="13" y="153"/>
                      <a:pt x="7" y="154"/>
                    </a:cubicBezTo>
                    <a:cubicBezTo>
                      <a:pt x="6" y="134"/>
                      <a:pt x="0" y="114"/>
                      <a:pt x="4" y="94"/>
                    </a:cubicBezTo>
                    <a:cubicBezTo>
                      <a:pt x="7" y="74"/>
                      <a:pt x="14" y="57"/>
                      <a:pt x="29" y="44"/>
                    </a:cubicBezTo>
                    <a:cubicBezTo>
                      <a:pt x="39" y="34"/>
                      <a:pt x="53" y="34"/>
                      <a:pt x="67" y="34"/>
                    </a:cubicBezTo>
                    <a:cubicBezTo>
                      <a:pt x="80" y="36"/>
                      <a:pt x="80" y="36"/>
                      <a:pt x="73" y="46"/>
                    </a:cubicBezTo>
                    <a:cubicBezTo>
                      <a:pt x="65" y="56"/>
                      <a:pt x="66" y="69"/>
                      <a:pt x="64" y="80"/>
                    </a:cubicBezTo>
                    <a:cubicBezTo>
                      <a:pt x="63" y="87"/>
                      <a:pt x="73" y="93"/>
                      <a:pt x="80" y="99"/>
                    </a:cubicBezTo>
                    <a:cubicBezTo>
                      <a:pt x="91" y="110"/>
                      <a:pt x="105" y="119"/>
                      <a:pt x="115" y="131"/>
                    </a:cubicBezTo>
                    <a:cubicBezTo>
                      <a:pt x="123" y="139"/>
                      <a:pt x="133" y="142"/>
                      <a:pt x="146" y="141"/>
                    </a:cubicBezTo>
                    <a:cubicBezTo>
                      <a:pt x="165" y="139"/>
                      <a:pt x="186" y="137"/>
                      <a:pt x="203" y="151"/>
                    </a:cubicBezTo>
                    <a:cubicBezTo>
                      <a:pt x="208" y="157"/>
                      <a:pt x="213" y="155"/>
                      <a:pt x="215" y="148"/>
                    </a:cubicBezTo>
                    <a:cubicBezTo>
                      <a:pt x="220" y="136"/>
                      <a:pt x="221" y="123"/>
                      <a:pt x="220" y="110"/>
                    </a:cubicBezTo>
                    <a:cubicBezTo>
                      <a:pt x="217" y="92"/>
                      <a:pt x="216" y="73"/>
                      <a:pt x="215" y="54"/>
                    </a:cubicBezTo>
                    <a:cubicBezTo>
                      <a:pt x="215" y="51"/>
                      <a:pt x="215" y="49"/>
                      <a:pt x="214" y="47"/>
                    </a:cubicBezTo>
                    <a:cubicBezTo>
                      <a:pt x="210" y="27"/>
                      <a:pt x="198" y="21"/>
                      <a:pt x="179" y="30"/>
                    </a:cubicBezTo>
                    <a:cubicBezTo>
                      <a:pt x="174" y="32"/>
                      <a:pt x="169" y="36"/>
                      <a:pt x="163" y="36"/>
                    </a:cubicBezTo>
                    <a:cubicBezTo>
                      <a:pt x="158" y="35"/>
                      <a:pt x="154" y="33"/>
                      <a:pt x="153" y="28"/>
                    </a:cubicBezTo>
                    <a:cubicBezTo>
                      <a:pt x="151" y="22"/>
                      <a:pt x="156" y="22"/>
                      <a:pt x="159" y="20"/>
                    </a:cubicBezTo>
                    <a:cubicBezTo>
                      <a:pt x="164" y="16"/>
                      <a:pt x="171" y="15"/>
                      <a:pt x="176" y="10"/>
                    </a:cubicBezTo>
                    <a:cubicBezTo>
                      <a:pt x="179" y="7"/>
                      <a:pt x="183" y="3"/>
                      <a:pt x="186" y="0"/>
                    </a:cubicBezTo>
                    <a:cubicBezTo>
                      <a:pt x="197" y="0"/>
                      <a:pt x="205" y="7"/>
                      <a:pt x="215" y="10"/>
                    </a:cubicBezTo>
                    <a:close/>
                  </a:path>
                </a:pathLst>
              </a:custGeom>
              <a:solidFill>
                <a:srgbClr val="F5C9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3" name="Freeform 184">
                <a:extLst>
                  <a:ext uri="{FF2B5EF4-FFF2-40B4-BE49-F238E27FC236}">
                    <a16:creationId xmlns:a16="http://schemas.microsoft.com/office/drawing/2014/main" id="{22CAEF6A-A27A-A633-0CA6-D4D505E2D41B}"/>
                  </a:ext>
                </a:extLst>
              </p:cNvPr>
              <p:cNvSpPr/>
              <p:nvPr/>
            </p:nvSpPr>
            <p:spPr bwMode="auto">
              <a:xfrm>
                <a:off x="3200" y="2614"/>
                <a:ext cx="349" cy="274"/>
              </a:xfrm>
              <a:custGeom>
                <a:avLst/>
                <a:gdLst>
                  <a:gd name="T0" fmla="*/ 49 w 121"/>
                  <a:gd name="T1" fmla="*/ 3 h 95"/>
                  <a:gd name="T2" fmla="*/ 50 w 121"/>
                  <a:gd name="T3" fmla="*/ 3 h 95"/>
                  <a:gd name="T4" fmla="*/ 68 w 121"/>
                  <a:gd name="T5" fmla="*/ 3 h 95"/>
                  <a:gd name="T6" fmla="*/ 82 w 121"/>
                  <a:gd name="T7" fmla="*/ 16 h 95"/>
                  <a:gd name="T8" fmla="*/ 90 w 121"/>
                  <a:gd name="T9" fmla="*/ 21 h 95"/>
                  <a:gd name="T10" fmla="*/ 98 w 121"/>
                  <a:gd name="T11" fmla="*/ 23 h 95"/>
                  <a:gd name="T12" fmla="*/ 107 w 121"/>
                  <a:gd name="T13" fmla="*/ 25 h 95"/>
                  <a:gd name="T14" fmla="*/ 119 w 121"/>
                  <a:gd name="T15" fmla="*/ 39 h 95"/>
                  <a:gd name="T16" fmla="*/ 91 w 121"/>
                  <a:gd name="T17" fmla="*/ 50 h 95"/>
                  <a:gd name="T18" fmla="*/ 85 w 121"/>
                  <a:gd name="T19" fmla="*/ 68 h 95"/>
                  <a:gd name="T20" fmla="*/ 80 w 121"/>
                  <a:gd name="T21" fmla="*/ 82 h 95"/>
                  <a:gd name="T22" fmla="*/ 72 w 121"/>
                  <a:gd name="T23" fmla="*/ 65 h 95"/>
                  <a:gd name="T24" fmla="*/ 65 w 121"/>
                  <a:gd name="T25" fmla="*/ 77 h 95"/>
                  <a:gd name="T26" fmla="*/ 75 w 121"/>
                  <a:gd name="T27" fmla="*/ 83 h 95"/>
                  <a:gd name="T28" fmla="*/ 59 w 121"/>
                  <a:gd name="T29" fmla="*/ 89 h 95"/>
                  <a:gd name="T30" fmla="*/ 45 w 121"/>
                  <a:gd name="T31" fmla="*/ 88 h 95"/>
                  <a:gd name="T32" fmla="*/ 33 w 121"/>
                  <a:gd name="T33" fmla="*/ 89 h 95"/>
                  <a:gd name="T34" fmla="*/ 20 w 121"/>
                  <a:gd name="T35" fmla="*/ 73 h 95"/>
                  <a:gd name="T36" fmla="*/ 6 w 121"/>
                  <a:gd name="T37" fmla="*/ 42 h 95"/>
                  <a:gd name="T38" fmla="*/ 24 w 121"/>
                  <a:gd name="T39" fmla="*/ 29 h 95"/>
                  <a:gd name="T40" fmla="*/ 11 w 121"/>
                  <a:gd name="T41" fmla="*/ 36 h 95"/>
                  <a:gd name="T42" fmla="*/ 8 w 121"/>
                  <a:gd name="T43" fmla="*/ 29 h 95"/>
                  <a:gd name="T44" fmla="*/ 17 w 121"/>
                  <a:gd name="T45" fmla="*/ 5 h 95"/>
                  <a:gd name="T46" fmla="*/ 18 w 121"/>
                  <a:gd name="T47" fmla="*/ 3 h 95"/>
                  <a:gd name="T48" fmla="*/ 33 w 121"/>
                  <a:gd name="T49" fmla="*/ 4 h 95"/>
                  <a:gd name="T50" fmla="*/ 49 w 121"/>
                  <a:gd name="T51" fmla="*/ 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0" h="95">
                    <a:moveTo>
                      <a:pt x="49" y="3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56" y="8"/>
                      <a:pt x="62" y="2"/>
                      <a:pt x="68" y="3"/>
                    </a:cubicBezTo>
                    <a:cubicBezTo>
                      <a:pt x="71" y="9"/>
                      <a:pt x="72" y="17"/>
                      <a:pt x="82" y="16"/>
                    </a:cubicBezTo>
                    <a:cubicBezTo>
                      <a:pt x="85" y="17"/>
                      <a:pt x="87" y="20"/>
                      <a:pt x="90" y="21"/>
                    </a:cubicBezTo>
                    <a:cubicBezTo>
                      <a:pt x="92" y="23"/>
                      <a:pt x="95" y="22"/>
                      <a:pt x="98" y="23"/>
                    </a:cubicBezTo>
                    <a:cubicBezTo>
                      <a:pt x="101" y="25"/>
                      <a:pt x="104" y="24"/>
                      <a:pt x="107" y="25"/>
                    </a:cubicBezTo>
                    <a:cubicBezTo>
                      <a:pt x="113" y="29"/>
                      <a:pt x="121" y="30"/>
                      <a:pt x="119" y="39"/>
                    </a:cubicBezTo>
                    <a:cubicBezTo>
                      <a:pt x="109" y="41"/>
                      <a:pt x="100" y="46"/>
                      <a:pt x="91" y="50"/>
                    </a:cubicBezTo>
                    <a:cubicBezTo>
                      <a:pt x="82" y="55"/>
                      <a:pt x="80" y="60"/>
                      <a:pt x="85" y="68"/>
                    </a:cubicBezTo>
                    <a:cubicBezTo>
                      <a:pt x="86" y="74"/>
                      <a:pt x="88" y="80"/>
                      <a:pt x="80" y="82"/>
                    </a:cubicBezTo>
                    <a:cubicBezTo>
                      <a:pt x="75" y="77"/>
                      <a:pt x="77" y="70"/>
                      <a:pt x="72" y="65"/>
                    </a:cubicBezTo>
                    <a:cubicBezTo>
                      <a:pt x="72" y="70"/>
                      <a:pt x="71" y="75"/>
                      <a:pt x="65" y="77"/>
                    </a:cubicBezTo>
                    <a:cubicBezTo>
                      <a:pt x="70" y="78"/>
                      <a:pt x="74" y="78"/>
                      <a:pt x="75" y="83"/>
                    </a:cubicBezTo>
                    <a:cubicBezTo>
                      <a:pt x="73" y="92"/>
                      <a:pt x="64" y="85"/>
                      <a:pt x="59" y="89"/>
                    </a:cubicBezTo>
                    <a:cubicBezTo>
                      <a:pt x="54" y="95"/>
                      <a:pt x="50" y="95"/>
                      <a:pt x="45" y="88"/>
                    </a:cubicBezTo>
                    <a:cubicBezTo>
                      <a:pt x="43" y="85"/>
                      <a:pt x="37" y="90"/>
                      <a:pt x="33" y="89"/>
                    </a:cubicBezTo>
                    <a:cubicBezTo>
                      <a:pt x="20" y="90"/>
                      <a:pt x="25" y="77"/>
                      <a:pt x="20" y="73"/>
                    </a:cubicBezTo>
                    <a:cubicBezTo>
                      <a:pt x="10" y="65"/>
                      <a:pt x="0" y="57"/>
                      <a:pt x="6" y="42"/>
                    </a:cubicBezTo>
                    <a:cubicBezTo>
                      <a:pt x="14" y="40"/>
                      <a:pt x="23" y="41"/>
                      <a:pt x="24" y="29"/>
                    </a:cubicBezTo>
                    <a:cubicBezTo>
                      <a:pt x="17" y="27"/>
                      <a:pt x="17" y="39"/>
                      <a:pt x="11" y="36"/>
                    </a:cubicBezTo>
                    <a:cubicBezTo>
                      <a:pt x="9" y="35"/>
                      <a:pt x="5" y="33"/>
                      <a:pt x="8" y="29"/>
                    </a:cubicBezTo>
                    <a:cubicBezTo>
                      <a:pt x="17" y="23"/>
                      <a:pt x="12" y="12"/>
                      <a:pt x="17" y="5"/>
                    </a:cubicBezTo>
                    <a:cubicBezTo>
                      <a:pt x="17" y="4"/>
                      <a:pt x="17" y="4"/>
                      <a:pt x="18" y="3"/>
                    </a:cubicBezTo>
                    <a:cubicBezTo>
                      <a:pt x="23" y="0"/>
                      <a:pt x="28" y="2"/>
                      <a:pt x="33" y="4"/>
                    </a:cubicBezTo>
                    <a:cubicBezTo>
                      <a:pt x="38" y="6"/>
                      <a:pt x="43" y="4"/>
                      <a:pt x="49" y="3"/>
                    </a:cubicBezTo>
                    <a:close/>
                  </a:path>
                </a:pathLst>
              </a:custGeom>
              <a:solidFill>
                <a:srgbClr val="EEA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4" name="Freeform 185">
                <a:extLst>
                  <a:ext uri="{FF2B5EF4-FFF2-40B4-BE49-F238E27FC236}">
                    <a16:creationId xmlns:a16="http://schemas.microsoft.com/office/drawing/2014/main" id="{ED30FAE7-6779-741D-8A42-2BCFF0928AE7}"/>
                  </a:ext>
                </a:extLst>
              </p:cNvPr>
              <p:cNvSpPr/>
              <p:nvPr/>
            </p:nvSpPr>
            <p:spPr bwMode="auto">
              <a:xfrm>
                <a:off x="3134" y="2577"/>
                <a:ext cx="101" cy="138"/>
              </a:xfrm>
              <a:custGeom>
                <a:avLst/>
                <a:gdLst>
                  <a:gd name="T0" fmla="*/ 0 w 35"/>
                  <a:gd name="T1" fmla="*/ 5 h 48"/>
                  <a:gd name="T2" fmla="*/ 8 w 35"/>
                  <a:gd name="T3" fmla="*/ 0 h 48"/>
                  <a:gd name="T4" fmla="*/ 31 w 35"/>
                  <a:gd name="T5" fmla="*/ 34 h 48"/>
                  <a:gd name="T6" fmla="*/ 29 w 35"/>
                  <a:gd name="T7" fmla="*/ 37 h 48"/>
                  <a:gd name="T8" fmla="*/ 23 w 35"/>
                  <a:gd name="T9" fmla="*/ 48 h 48"/>
                  <a:gd name="T10" fmla="*/ 18 w 35"/>
                  <a:gd name="T11" fmla="*/ 38 h 48"/>
                  <a:gd name="T12" fmla="*/ 6 w 35"/>
                  <a:gd name="T13" fmla="*/ 32 h 48"/>
                  <a:gd name="T14" fmla="*/ 6 w 35"/>
                  <a:gd name="T15" fmla="*/ 11 h 48"/>
                  <a:gd name="T16" fmla="*/ 0 w 35"/>
                  <a:gd name="T17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48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  <a:cubicBezTo>
                      <a:pt x="26" y="8"/>
                      <a:pt x="35" y="20"/>
                      <a:pt x="31" y="34"/>
                    </a:cubicBezTo>
                    <a:cubicBezTo>
                      <a:pt x="31" y="35"/>
                      <a:pt x="30" y="36"/>
                      <a:pt x="29" y="37"/>
                    </a:cubicBezTo>
                    <a:cubicBezTo>
                      <a:pt x="26" y="40"/>
                      <a:pt x="29" y="48"/>
                      <a:pt x="23" y="48"/>
                    </a:cubicBezTo>
                    <a:cubicBezTo>
                      <a:pt x="18" y="48"/>
                      <a:pt x="19" y="41"/>
                      <a:pt x="18" y="38"/>
                    </a:cubicBezTo>
                    <a:cubicBezTo>
                      <a:pt x="15" y="32"/>
                      <a:pt x="10" y="34"/>
                      <a:pt x="6" y="32"/>
                    </a:cubicBezTo>
                    <a:cubicBezTo>
                      <a:pt x="10" y="25"/>
                      <a:pt x="1" y="18"/>
                      <a:pt x="6" y="11"/>
                    </a:cubicBezTo>
                    <a:cubicBezTo>
                      <a:pt x="4" y="9"/>
                      <a:pt x="2" y="7"/>
                      <a:pt x="0" y="5"/>
                    </a:cubicBezTo>
                    <a:close/>
                  </a:path>
                </a:pathLst>
              </a:custGeom>
              <a:solidFill>
                <a:srgbClr val="EEAE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5" name="Freeform 186">
                <a:extLst>
                  <a:ext uri="{FF2B5EF4-FFF2-40B4-BE49-F238E27FC236}">
                    <a16:creationId xmlns:a16="http://schemas.microsoft.com/office/drawing/2014/main" id="{D7916F4E-4035-CD83-7697-DD48C596755D}"/>
                  </a:ext>
                </a:extLst>
              </p:cNvPr>
              <p:cNvSpPr/>
              <p:nvPr/>
            </p:nvSpPr>
            <p:spPr bwMode="auto">
              <a:xfrm>
                <a:off x="3157" y="2554"/>
                <a:ext cx="104" cy="150"/>
              </a:xfrm>
              <a:custGeom>
                <a:avLst/>
                <a:gdLst>
                  <a:gd name="T0" fmla="*/ 23 w 36"/>
                  <a:gd name="T1" fmla="*/ 42 h 52"/>
                  <a:gd name="T2" fmla="*/ 0 w 36"/>
                  <a:gd name="T3" fmla="*/ 8 h 52"/>
                  <a:gd name="T4" fmla="*/ 14 w 36"/>
                  <a:gd name="T5" fmla="*/ 3 h 52"/>
                  <a:gd name="T6" fmla="*/ 19 w 36"/>
                  <a:gd name="T7" fmla="*/ 2 h 52"/>
                  <a:gd name="T8" fmla="*/ 21 w 36"/>
                  <a:gd name="T9" fmla="*/ 8 h 52"/>
                  <a:gd name="T10" fmla="*/ 32 w 36"/>
                  <a:gd name="T11" fmla="*/ 26 h 52"/>
                  <a:gd name="T12" fmla="*/ 25 w 36"/>
                  <a:gd name="T13" fmla="*/ 52 h 52"/>
                  <a:gd name="T14" fmla="*/ 24 w 36"/>
                  <a:gd name="T15" fmla="*/ 51 h 52"/>
                  <a:gd name="T16" fmla="*/ 23 w 36"/>
                  <a:gd name="T17" fmla="*/ 50 h 52"/>
                  <a:gd name="T18" fmla="*/ 23 w 36"/>
                  <a:gd name="T19" fmla="*/ 4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52">
                    <a:moveTo>
                      <a:pt x="23" y="42"/>
                    </a:moveTo>
                    <a:cubicBezTo>
                      <a:pt x="23" y="26"/>
                      <a:pt x="11" y="18"/>
                      <a:pt x="0" y="8"/>
                    </a:cubicBezTo>
                    <a:cubicBezTo>
                      <a:pt x="5" y="7"/>
                      <a:pt x="11" y="10"/>
                      <a:pt x="14" y="3"/>
                    </a:cubicBezTo>
                    <a:cubicBezTo>
                      <a:pt x="15" y="0"/>
                      <a:pt x="17" y="1"/>
                      <a:pt x="19" y="2"/>
                    </a:cubicBezTo>
                    <a:cubicBezTo>
                      <a:pt x="21" y="4"/>
                      <a:pt x="23" y="6"/>
                      <a:pt x="21" y="8"/>
                    </a:cubicBezTo>
                    <a:cubicBezTo>
                      <a:pt x="11" y="22"/>
                      <a:pt x="26" y="21"/>
                      <a:pt x="32" y="26"/>
                    </a:cubicBezTo>
                    <a:cubicBezTo>
                      <a:pt x="36" y="36"/>
                      <a:pt x="32" y="44"/>
                      <a:pt x="25" y="52"/>
                    </a:cubicBezTo>
                    <a:cubicBezTo>
                      <a:pt x="25" y="52"/>
                      <a:pt x="24" y="51"/>
                      <a:pt x="24" y="51"/>
                    </a:cubicBezTo>
                    <a:cubicBezTo>
                      <a:pt x="24" y="51"/>
                      <a:pt x="24" y="50"/>
                      <a:pt x="23" y="50"/>
                    </a:cubicBezTo>
                    <a:cubicBezTo>
                      <a:pt x="23" y="47"/>
                      <a:pt x="23" y="45"/>
                      <a:pt x="23" y="42"/>
                    </a:cubicBezTo>
                    <a:close/>
                  </a:path>
                </a:pathLst>
              </a:custGeom>
              <a:solidFill>
                <a:srgbClr val="3A2C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6" name="Freeform 187">
                <a:extLst>
                  <a:ext uri="{FF2B5EF4-FFF2-40B4-BE49-F238E27FC236}">
                    <a16:creationId xmlns:a16="http://schemas.microsoft.com/office/drawing/2014/main" id="{66760F22-1761-C52C-90D7-F4F727740429}"/>
                  </a:ext>
                </a:extLst>
              </p:cNvPr>
              <p:cNvSpPr/>
              <p:nvPr/>
            </p:nvSpPr>
            <p:spPr bwMode="auto">
              <a:xfrm>
                <a:off x="3151" y="2735"/>
                <a:ext cx="119" cy="182"/>
              </a:xfrm>
              <a:custGeom>
                <a:avLst/>
                <a:gdLst>
                  <a:gd name="T0" fmla="*/ 23 w 41"/>
                  <a:gd name="T1" fmla="*/ 0 h 63"/>
                  <a:gd name="T2" fmla="*/ 39 w 41"/>
                  <a:gd name="T3" fmla="*/ 29 h 63"/>
                  <a:gd name="T4" fmla="*/ 40 w 41"/>
                  <a:gd name="T5" fmla="*/ 54 h 63"/>
                  <a:gd name="T6" fmla="*/ 37 w 41"/>
                  <a:gd name="T7" fmla="*/ 62 h 63"/>
                  <a:gd name="T8" fmla="*/ 31 w 41"/>
                  <a:gd name="T9" fmla="*/ 53 h 63"/>
                  <a:gd name="T10" fmla="*/ 29 w 41"/>
                  <a:gd name="T11" fmla="*/ 37 h 63"/>
                  <a:gd name="T12" fmla="*/ 6 w 41"/>
                  <a:gd name="T13" fmla="*/ 24 h 63"/>
                  <a:gd name="T14" fmla="*/ 1 w 41"/>
                  <a:gd name="T15" fmla="*/ 23 h 63"/>
                  <a:gd name="T16" fmla="*/ 2 w 41"/>
                  <a:gd name="T17" fmla="*/ 16 h 63"/>
                  <a:gd name="T18" fmla="*/ 23 w 41"/>
                  <a:gd name="T1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62">
                    <a:moveTo>
                      <a:pt x="23" y="0"/>
                    </a:moveTo>
                    <a:cubicBezTo>
                      <a:pt x="24" y="13"/>
                      <a:pt x="28" y="22"/>
                      <a:pt x="39" y="29"/>
                    </a:cubicBezTo>
                    <a:cubicBezTo>
                      <a:pt x="41" y="37"/>
                      <a:pt x="38" y="46"/>
                      <a:pt x="40" y="54"/>
                    </a:cubicBezTo>
                    <a:cubicBezTo>
                      <a:pt x="40" y="57"/>
                      <a:pt x="39" y="60"/>
                      <a:pt x="37" y="62"/>
                    </a:cubicBezTo>
                    <a:cubicBezTo>
                      <a:pt x="30" y="63"/>
                      <a:pt x="31" y="57"/>
                      <a:pt x="31" y="53"/>
                    </a:cubicBezTo>
                    <a:cubicBezTo>
                      <a:pt x="30" y="48"/>
                      <a:pt x="31" y="42"/>
                      <a:pt x="29" y="37"/>
                    </a:cubicBezTo>
                    <a:cubicBezTo>
                      <a:pt x="25" y="25"/>
                      <a:pt x="18" y="21"/>
                      <a:pt x="6" y="24"/>
                    </a:cubicBezTo>
                    <a:cubicBezTo>
                      <a:pt x="4" y="25"/>
                      <a:pt x="3" y="25"/>
                      <a:pt x="1" y="23"/>
                    </a:cubicBezTo>
                    <a:cubicBezTo>
                      <a:pt x="0" y="21"/>
                      <a:pt x="0" y="18"/>
                      <a:pt x="2" y="16"/>
                    </a:cubicBezTo>
                    <a:cubicBezTo>
                      <a:pt x="9" y="10"/>
                      <a:pt x="14" y="2"/>
                      <a:pt x="23" y="0"/>
                    </a:cubicBezTo>
                    <a:close/>
                  </a:path>
                </a:pathLst>
              </a:custGeom>
              <a:solidFill>
                <a:srgbClr val="F8DF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7" name="Freeform 188">
                <a:extLst>
                  <a:ext uri="{FF2B5EF4-FFF2-40B4-BE49-F238E27FC236}">
                    <a16:creationId xmlns:a16="http://schemas.microsoft.com/office/drawing/2014/main" id="{A2F05D34-EEBB-9835-BB11-44F8BF8B470F}"/>
                  </a:ext>
                </a:extLst>
              </p:cNvPr>
              <p:cNvSpPr/>
              <p:nvPr/>
            </p:nvSpPr>
            <p:spPr bwMode="auto">
              <a:xfrm>
                <a:off x="3042" y="2609"/>
                <a:ext cx="130" cy="92"/>
              </a:xfrm>
              <a:custGeom>
                <a:avLst/>
                <a:gdLst>
                  <a:gd name="T0" fmla="*/ 38 w 45"/>
                  <a:gd name="T1" fmla="*/ 0 h 32"/>
                  <a:gd name="T2" fmla="*/ 38 w 45"/>
                  <a:gd name="T3" fmla="*/ 21 h 32"/>
                  <a:gd name="T4" fmla="*/ 31 w 45"/>
                  <a:gd name="T5" fmla="*/ 30 h 32"/>
                  <a:gd name="T6" fmla="*/ 19 w 45"/>
                  <a:gd name="T7" fmla="*/ 18 h 32"/>
                  <a:gd name="T8" fmla="*/ 24 w 45"/>
                  <a:gd name="T9" fmla="*/ 17 h 32"/>
                  <a:gd name="T10" fmla="*/ 33 w 45"/>
                  <a:gd name="T11" fmla="*/ 25 h 32"/>
                  <a:gd name="T12" fmla="*/ 12 w 45"/>
                  <a:gd name="T13" fmla="*/ 16 h 32"/>
                  <a:gd name="T14" fmla="*/ 0 w 45"/>
                  <a:gd name="T15" fmla="*/ 22 h 32"/>
                  <a:gd name="T16" fmla="*/ 38 w 45"/>
                  <a:gd name="T17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32">
                    <a:moveTo>
                      <a:pt x="38" y="0"/>
                    </a:moveTo>
                    <a:cubicBezTo>
                      <a:pt x="39" y="7"/>
                      <a:pt x="45" y="14"/>
                      <a:pt x="38" y="21"/>
                    </a:cubicBezTo>
                    <a:cubicBezTo>
                      <a:pt x="38" y="25"/>
                      <a:pt x="37" y="32"/>
                      <a:pt x="31" y="30"/>
                    </a:cubicBezTo>
                    <a:cubicBezTo>
                      <a:pt x="26" y="29"/>
                      <a:pt x="22" y="23"/>
                      <a:pt x="19" y="18"/>
                    </a:cubicBezTo>
                    <a:cubicBezTo>
                      <a:pt x="18" y="17"/>
                      <a:pt x="22" y="16"/>
                      <a:pt x="24" y="17"/>
                    </a:cubicBezTo>
                    <a:cubicBezTo>
                      <a:pt x="28" y="18"/>
                      <a:pt x="28" y="24"/>
                      <a:pt x="33" y="25"/>
                    </a:cubicBezTo>
                    <a:cubicBezTo>
                      <a:pt x="30" y="6"/>
                      <a:pt x="26" y="5"/>
                      <a:pt x="12" y="16"/>
                    </a:cubicBezTo>
                    <a:cubicBezTo>
                      <a:pt x="9" y="19"/>
                      <a:pt x="6" y="24"/>
                      <a:pt x="0" y="22"/>
                    </a:cubicBezTo>
                    <a:cubicBezTo>
                      <a:pt x="9" y="8"/>
                      <a:pt x="23" y="4"/>
                      <a:pt x="38" y="0"/>
                    </a:cubicBezTo>
                    <a:close/>
                  </a:path>
                </a:pathLst>
              </a:custGeom>
              <a:solidFill>
                <a:srgbClr val="FAE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8" name="Freeform 189">
                <a:extLst>
                  <a:ext uri="{FF2B5EF4-FFF2-40B4-BE49-F238E27FC236}">
                    <a16:creationId xmlns:a16="http://schemas.microsoft.com/office/drawing/2014/main" id="{3B9D25ED-2EC0-4F38-ACEE-A4ADBF6BCD23}"/>
                  </a:ext>
                </a:extLst>
              </p:cNvPr>
              <p:cNvSpPr/>
              <p:nvPr/>
            </p:nvSpPr>
            <p:spPr bwMode="auto">
              <a:xfrm>
                <a:off x="3053" y="2779"/>
                <a:ext cx="110" cy="77"/>
              </a:xfrm>
              <a:custGeom>
                <a:avLst/>
                <a:gdLst>
                  <a:gd name="T0" fmla="*/ 36 w 38"/>
                  <a:gd name="T1" fmla="*/ 1 h 27"/>
                  <a:gd name="T2" fmla="*/ 37 w 38"/>
                  <a:gd name="T3" fmla="*/ 9 h 27"/>
                  <a:gd name="T4" fmla="*/ 33 w 38"/>
                  <a:gd name="T5" fmla="*/ 15 h 27"/>
                  <a:gd name="T6" fmla="*/ 13 w 38"/>
                  <a:gd name="T7" fmla="*/ 24 h 27"/>
                  <a:gd name="T8" fmla="*/ 0 w 38"/>
                  <a:gd name="T9" fmla="*/ 18 h 27"/>
                  <a:gd name="T10" fmla="*/ 33 w 38"/>
                  <a:gd name="T11" fmla="*/ 1 h 27"/>
                  <a:gd name="T12" fmla="*/ 36 w 38"/>
                  <a:gd name="T13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7">
                    <a:moveTo>
                      <a:pt x="36" y="1"/>
                    </a:moveTo>
                    <a:cubicBezTo>
                      <a:pt x="36" y="3"/>
                      <a:pt x="37" y="6"/>
                      <a:pt x="37" y="9"/>
                    </a:cubicBezTo>
                    <a:cubicBezTo>
                      <a:pt x="38" y="12"/>
                      <a:pt x="38" y="15"/>
                      <a:pt x="33" y="15"/>
                    </a:cubicBezTo>
                    <a:cubicBezTo>
                      <a:pt x="27" y="19"/>
                      <a:pt x="22" y="27"/>
                      <a:pt x="13" y="24"/>
                    </a:cubicBezTo>
                    <a:cubicBezTo>
                      <a:pt x="8" y="24"/>
                      <a:pt x="5" y="22"/>
                      <a:pt x="0" y="18"/>
                    </a:cubicBezTo>
                    <a:cubicBezTo>
                      <a:pt x="19" y="23"/>
                      <a:pt x="28" y="16"/>
                      <a:pt x="33" y="1"/>
                    </a:cubicBezTo>
                    <a:cubicBezTo>
                      <a:pt x="33" y="0"/>
                      <a:pt x="35" y="1"/>
                      <a:pt x="36" y="1"/>
                    </a:cubicBezTo>
                    <a:close/>
                  </a:path>
                </a:pathLst>
              </a:custGeom>
              <a:solidFill>
                <a:srgbClr val="3C24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9" name="Freeform 190">
                <a:extLst>
                  <a:ext uri="{FF2B5EF4-FFF2-40B4-BE49-F238E27FC236}">
                    <a16:creationId xmlns:a16="http://schemas.microsoft.com/office/drawing/2014/main" id="{C2F0F582-F16B-50C6-F45B-0AC796B26CA1}"/>
                  </a:ext>
                </a:extLst>
              </p:cNvPr>
              <p:cNvSpPr/>
              <p:nvPr/>
            </p:nvSpPr>
            <p:spPr bwMode="auto">
              <a:xfrm>
                <a:off x="2976" y="3757"/>
                <a:ext cx="250" cy="285"/>
              </a:xfrm>
              <a:custGeom>
                <a:avLst/>
                <a:gdLst>
                  <a:gd name="T0" fmla="*/ 5 w 87"/>
                  <a:gd name="T1" fmla="*/ 99 h 99"/>
                  <a:gd name="T2" fmla="*/ 3 w 87"/>
                  <a:gd name="T3" fmla="*/ 97 h 99"/>
                  <a:gd name="T4" fmla="*/ 5 w 87"/>
                  <a:gd name="T5" fmla="*/ 81 h 99"/>
                  <a:gd name="T6" fmla="*/ 14 w 87"/>
                  <a:gd name="T7" fmla="*/ 68 h 99"/>
                  <a:gd name="T8" fmla="*/ 26 w 87"/>
                  <a:gd name="T9" fmla="*/ 50 h 99"/>
                  <a:gd name="T10" fmla="*/ 59 w 87"/>
                  <a:gd name="T11" fmla="*/ 9 h 99"/>
                  <a:gd name="T12" fmla="*/ 66 w 87"/>
                  <a:gd name="T13" fmla="*/ 5 h 99"/>
                  <a:gd name="T14" fmla="*/ 71 w 87"/>
                  <a:gd name="T15" fmla="*/ 3 h 99"/>
                  <a:gd name="T16" fmla="*/ 87 w 87"/>
                  <a:gd name="T17" fmla="*/ 10 h 99"/>
                  <a:gd name="T18" fmla="*/ 69 w 87"/>
                  <a:gd name="T19" fmla="*/ 19 h 99"/>
                  <a:gd name="T20" fmla="*/ 5 w 87"/>
                  <a:gd name="T21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99">
                    <a:moveTo>
                      <a:pt x="5" y="99"/>
                    </a:moveTo>
                    <a:cubicBezTo>
                      <a:pt x="5" y="98"/>
                      <a:pt x="4" y="97"/>
                      <a:pt x="3" y="97"/>
                    </a:cubicBezTo>
                    <a:cubicBezTo>
                      <a:pt x="0" y="91"/>
                      <a:pt x="8" y="87"/>
                      <a:pt x="5" y="81"/>
                    </a:cubicBezTo>
                    <a:cubicBezTo>
                      <a:pt x="8" y="77"/>
                      <a:pt x="11" y="72"/>
                      <a:pt x="14" y="68"/>
                    </a:cubicBezTo>
                    <a:cubicBezTo>
                      <a:pt x="15" y="60"/>
                      <a:pt x="21" y="55"/>
                      <a:pt x="26" y="50"/>
                    </a:cubicBezTo>
                    <a:cubicBezTo>
                      <a:pt x="36" y="36"/>
                      <a:pt x="47" y="22"/>
                      <a:pt x="59" y="9"/>
                    </a:cubicBezTo>
                    <a:cubicBezTo>
                      <a:pt x="61" y="7"/>
                      <a:pt x="62" y="4"/>
                      <a:pt x="66" y="5"/>
                    </a:cubicBezTo>
                    <a:cubicBezTo>
                      <a:pt x="67" y="4"/>
                      <a:pt x="69" y="4"/>
                      <a:pt x="71" y="3"/>
                    </a:cubicBezTo>
                    <a:cubicBezTo>
                      <a:pt x="74" y="9"/>
                      <a:pt x="85" y="0"/>
                      <a:pt x="87" y="10"/>
                    </a:cubicBezTo>
                    <a:cubicBezTo>
                      <a:pt x="79" y="8"/>
                      <a:pt x="74" y="12"/>
                      <a:pt x="69" y="19"/>
                    </a:cubicBezTo>
                    <a:cubicBezTo>
                      <a:pt x="48" y="46"/>
                      <a:pt x="27" y="73"/>
                      <a:pt x="5" y="99"/>
                    </a:cubicBezTo>
                    <a:close/>
                  </a:path>
                </a:pathLst>
              </a:custGeom>
              <a:solidFill>
                <a:srgbClr val="2F23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0" name="Freeform 191">
                <a:extLst>
                  <a:ext uri="{FF2B5EF4-FFF2-40B4-BE49-F238E27FC236}">
                    <a16:creationId xmlns:a16="http://schemas.microsoft.com/office/drawing/2014/main" id="{8E0FACE7-078C-0D4E-7BB6-3ECA815E69E1}"/>
                  </a:ext>
                </a:extLst>
              </p:cNvPr>
              <p:cNvSpPr/>
              <p:nvPr/>
            </p:nvSpPr>
            <p:spPr bwMode="auto">
              <a:xfrm>
                <a:off x="3163" y="3389"/>
                <a:ext cx="130" cy="245"/>
              </a:xfrm>
              <a:custGeom>
                <a:avLst/>
                <a:gdLst>
                  <a:gd name="T0" fmla="*/ 40 w 45"/>
                  <a:gd name="T1" fmla="*/ 0 h 85"/>
                  <a:gd name="T2" fmla="*/ 42 w 45"/>
                  <a:gd name="T3" fmla="*/ 66 h 85"/>
                  <a:gd name="T4" fmla="*/ 22 w 45"/>
                  <a:gd name="T5" fmla="*/ 74 h 85"/>
                  <a:gd name="T6" fmla="*/ 1 w 45"/>
                  <a:gd name="T7" fmla="*/ 85 h 85"/>
                  <a:gd name="T8" fmla="*/ 14 w 45"/>
                  <a:gd name="T9" fmla="*/ 70 h 85"/>
                  <a:gd name="T10" fmla="*/ 34 w 45"/>
                  <a:gd name="T11" fmla="*/ 44 h 85"/>
                  <a:gd name="T12" fmla="*/ 35 w 45"/>
                  <a:gd name="T13" fmla="*/ 4 h 85"/>
                  <a:gd name="T14" fmla="*/ 40 w 45"/>
                  <a:gd name="T1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85">
                    <a:moveTo>
                      <a:pt x="40" y="0"/>
                    </a:moveTo>
                    <a:cubicBezTo>
                      <a:pt x="43" y="22"/>
                      <a:pt x="45" y="44"/>
                      <a:pt x="42" y="66"/>
                    </a:cubicBezTo>
                    <a:cubicBezTo>
                      <a:pt x="37" y="73"/>
                      <a:pt x="27" y="74"/>
                      <a:pt x="22" y="74"/>
                    </a:cubicBezTo>
                    <a:cubicBezTo>
                      <a:pt x="11" y="73"/>
                      <a:pt x="7" y="81"/>
                      <a:pt x="1" y="85"/>
                    </a:cubicBezTo>
                    <a:cubicBezTo>
                      <a:pt x="0" y="76"/>
                      <a:pt x="8" y="74"/>
                      <a:pt x="14" y="70"/>
                    </a:cubicBezTo>
                    <a:cubicBezTo>
                      <a:pt x="28" y="67"/>
                      <a:pt x="33" y="57"/>
                      <a:pt x="34" y="44"/>
                    </a:cubicBezTo>
                    <a:cubicBezTo>
                      <a:pt x="34" y="31"/>
                      <a:pt x="32" y="17"/>
                      <a:pt x="35" y="4"/>
                    </a:cubicBezTo>
                    <a:cubicBezTo>
                      <a:pt x="36" y="2"/>
                      <a:pt x="37" y="0"/>
                      <a:pt x="40" y="0"/>
                    </a:cubicBezTo>
                    <a:close/>
                  </a:path>
                </a:pathLst>
              </a:custGeom>
              <a:solidFill>
                <a:srgbClr val="3A2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1" name="Freeform 192">
                <a:extLst>
                  <a:ext uri="{FF2B5EF4-FFF2-40B4-BE49-F238E27FC236}">
                    <a16:creationId xmlns:a16="http://schemas.microsoft.com/office/drawing/2014/main" id="{E397E557-6484-33BE-8699-2C175CE8E681}"/>
                  </a:ext>
                </a:extLst>
              </p:cNvPr>
              <p:cNvSpPr/>
              <p:nvPr/>
            </p:nvSpPr>
            <p:spPr bwMode="auto">
              <a:xfrm>
                <a:off x="3284" y="3590"/>
                <a:ext cx="86" cy="92"/>
              </a:xfrm>
              <a:custGeom>
                <a:avLst/>
                <a:gdLst>
                  <a:gd name="T0" fmla="*/ 25 w 30"/>
                  <a:gd name="T1" fmla="*/ 8 h 32"/>
                  <a:gd name="T2" fmla="*/ 22 w 30"/>
                  <a:gd name="T3" fmla="*/ 32 h 32"/>
                  <a:gd name="T4" fmla="*/ 5 w 30"/>
                  <a:gd name="T5" fmla="*/ 9 h 32"/>
                  <a:gd name="T6" fmla="*/ 0 w 30"/>
                  <a:gd name="T7" fmla="*/ 3 h 32"/>
                  <a:gd name="T8" fmla="*/ 25 w 30"/>
                  <a:gd name="T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2">
                    <a:moveTo>
                      <a:pt x="25" y="8"/>
                    </a:moveTo>
                    <a:cubicBezTo>
                      <a:pt x="27" y="16"/>
                      <a:pt x="30" y="25"/>
                      <a:pt x="22" y="32"/>
                    </a:cubicBezTo>
                    <a:cubicBezTo>
                      <a:pt x="22" y="20"/>
                      <a:pt x="21" y="10"/>
                      <a:pt x="5" y="9"/>
                    </a:cubicBezTo>
                    <a:cubicBezTo>
                      <a:pt x="2" y="9"/>
                      <a:pt x="1" y="6"/>
                      <a:pt x="0" y="3"/>
                    </a:cubicBezTo>
                    <a:cubicBezTo>
                      <a:pt x="9" y="0"/>
                      <a:pt x="17" y="4"/>
                      <a:pt x="25" y="8"/>
                    </a:cubicBezTo>
                    <a:close/>
                  </a:path>
                </a:pathLst>
              </a:custGeom>
              <a:solidFill>
                <a:srgbClr val="4A33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2" name="Freeform 193">
                <a:extLst>
                  <a:ext uri="{FF2B5EF4-FFF2-40B4-BE49-F238E27FC236}">
                    <a16:creationId xmlns:a16="http://schemas.microsoft.com/office/drawing/2014/main" id="{FEAFE0E8-DEE5-3B8D-0C66-FCEC266EB086}"/>
                  </a:ext>
                </a:extLst>
              </p:cNvPr>
              <p:cNvSpPr/>
              <p:nvPr/>
            </p:nvSpPr>
            <p:spPr bwMode="auto">
              <a:xfrm>
                <a:off x="3275" y="3582"/>
                <a:ext cx="81" cy="31"/>
              </a:xfrm>
              <a:custGeom>
                <a:avLst/>
                <a:gdLst>
                  <a:gd name="T0" fmla="*/ 28 w 28"/>
                  <a:gd name="T1" fmla="*/ 11 h 11"/>
                  <a:gd name="T2" fmla="*/ 3 w 28"/>
                  <a:gd name="T3" fmla="*/ 6 h 11"/>
                  <a:gd name="T4" fmla="*/ 4 w 28"/>
                  <a:gd name="T5" fmla="*/ 0 h 11"/>
                  <a:gd name="T6" fmla="*/ 6 w 28"/>
                  <a:gd name="T7" fmla="*/ 1 h 11"/>
                  <a:gd name="T8" fmla="*/ 27 w 28"/>
                  <a:gd name="T9" fmla="*/ 8 h 11"/>
                  <a:gd name="T10" fmla="*/ 28 w 28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1">
                    <a:moveTo>
                      <a:pt x="28" y="11"/>
                    </a:moveTo>
                    <a:cubicBezTo>
                      <a:pt x="19" y="11"/>
                      <a:pt x="11" y="9"/>
                      <a:pt x="3" y="6"/>
                    </a:cubicBezTo>
                    <a:cubicBezTo>
                      <a:pt x="0" y="3"/>
                      <a:pt x="4" y="2"/>
                      <a:pt x="4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14" y="0"/>
                      <a:pt x="21" y="2"/>
                      <a:pt x="27" y="8"/>
                    </a:cubicBezTo>
                    <a:cubicBezTo>
                      <a:pt x="27" y="9"/>
                      <a:pt x="27" y="10"/>
                      <a:pt x="28" y="11"/>
                    </a:cubicBezTo>
                    <a:close/>
                  </a:path>
                </a:pathLst>
              </a:custGeom>
              <a:solidFill>
                <a:srgbClr val="9B8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3" name="Freeform 194">
                <a:extLst>
                  <a:ext uri="{FF2B5EF4-FFF2-40B4-BE49-F238E27FC236}">
                    <a16:creationId xmlns:a16="http://schemas.microsoft.com/office/drawing/2014/main" id="{ED0F5E7D-3166-E18C-2EC5-E416D80664D4}"/>
                  </a:ext>
                </a:extLst>
              </p:cNvPr>
              <p:cNvSpPr/>
              <p:nvPr/>
            </p:nvSpPr>
            <p:spPr bwMode="auto">
              <a:xfrm>
                <a:off x="3782" y="1097"/>
                <a:ext cx="142" cy="262"/>
              </a:xfrm>
              <a:custGeom>
                <a:avLst/>
                <a:gdLst>
                  <a:gd name="T0" fmla="*/ 34 w 49"/>
                  <a:gd name="T1" fmla="*/ 0 h 91"/>
                  <a:gd name="T2" fmla="*/ 37 w 49"/>
                  <a:gd name="T3" fmla="*/ 0 h 91"/>
                  <a:gd name="T4" fmla="*/ 40 w 49"/>
                  <a:gd name="T5" fmla="*/ 18 h 91"/>
                  <a:gd name="T6" fmla="*/ 42 w 49"/>
                  <a:gd name="T7" fmla="*/ 33 h 91"/>
                  <a:gd name="T8" fmla="*/ 40 w 49"/>
                  <a:gd name="T9" fmla="*/ 67 h 91"/>
                  <a:gd name="T10" fmla="*/ 37 w 49"/>
                  <a:gd name="T11" fmla="*/ 73 h 91"/>
                  <a:gd name="T12" fmla="*/ 6 w 49"/>
                  <a:gd name="T13" fmla="*/ 90 h 91"/>
                  <a:gd name="T14" fmla="*/ 2 w 49"/>
                  <a:gd name="T15" fmla="*/ 73 h 91"/>
                  <a:gd name="T16" fmla="*/ 16 w 49"/>
                  <a:gd name="T17" fmla="*/ 60 h 91"/>
                  <a:gd name="T18" fmla="*/ 21 w 49"/>
                  <a:gd name="T19" fmla="*/ 49 h 91"/>
                  <a:gd name="T20" fmla="*/ 20 w 49"/>
                  <a:gd name="T21" fmla="*/ 9 h 91"/>
                  <a:gd name="T22" fmla="*/ 26 w 49"/>
                  <a:gd name="T23" fmla="*/ 5 h 91"/>
                  <a:gd name="T24" fmla="*/ 29 w 49"/>
                  <a:gd name="T25" fmla="*/ 28 h 91"/>
                  <a:gd name="T26" fmla="*/ 34 w 49"/>
                  <a:gd name="T27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91">
                    <a:moveTo>
                      <a:pt x="34" y="0"/>
                    </a:moveTo>
                    <a:cubicBezTo>
                      <a:pt x="35" y="0"/>
                      <a:pt x="36" y="0"/>
                      <a:pt x="37" y="0"/>
                    </a:cubicBezTo>
                    <a:cubicBezTo>
                      <a:pt x="40" y="6"/>
                      <a:pt x="40" y="12"/>
                      <a:pt x="40" y="18"/>
                    </a:cubicBezTo>
                    <a:cubicBezTo>
                      <a:pt x="40" y="23"/>
                      <a:pt x="39" y="29"/>
                      <a:pt x="42" y="33"/>
                    </a:cubicBezTo>
                    <a:cubicBezTo>
                      <a:pt x="49" y="45"/>
                      <a:pt x="45" y="56"/>
                      <a:pt x="40" y="67"/>
                    </a:cubicBezTo>
                    <a:cubicBezTo>
                      <a:pt x="39" y="69"/>
                      <a:pt x="37" y="71"/>
                      <a:pt x="37" y="73"/>
                    </a:cubicBezTo>
                    <a:cubicBezTo>
                      <a:pt x="32" y="89"/>
                      <a:pt x="20" y="91"/>
                      <a:pt x="6" y="90"/>
                    </a:cubicBezTo>
                    <a:cubicBezTo>
                      <a:pt x="0" y="86"/>
                      <a:pt x="1" y="80"/>
                      <a:pt x="2" y="73"/>
                    </a:cubicBezTo>
                    <a:cubicBezTo>
                      <a:pt x="4" y="66"/>
                      <a:pt x="12" y="66"/>
                      <a:pt x="16" y="60"/>
                    </a:cubicBezTo>
                    <a:cubicBezTo>
                      <a:pt x="17" y="57"/>
                      <a:pt x="22" y="55"/>
                      <a:pt x="21" y="49"/>
                    </a:cubicBezTo>
                    <a:cubicBezTo>
                      <a:pt x="19" y="36"/>
                      <a:pt x="24" y="22"/>
                      <a:pt x="20" y="9"/>
                    </a:cubicBezTo>
                    <a:cubicBezTo>
                      <a:pt x="21" y="6"/>
                      <a:pt x="23" y="4"/>
                      <a:pt x="26" y="5"/>
                    </a:cubicBezTo>
                    <a:cubicBezTo>
                      <a:pt x="32" y="12"/>
                      <a:pt x="27" y="21"/>
                      <a:pt x="29" y="28"/>
                    </a:cubicBezTo>
                    <a:cubicBezTo>
                      <a:pt x="30" y="19"/>
                      <a:pt x="29" y="9"/>
                      <a:pt x="34" y="0"/>
                    </a:cubicBezTo>
                    <a:close/>
                  </a:path>
                </a:pathLst>
              </a:custGeom>
              <a:solidFill>
                <a:srgbClr val="523A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4" name="Freeform 195">
                <a:extLst>
                  <a:ext uri="{FF2B5EF4-FFF2-40B4-BE49-F238E27FC236}">
                    <a16:creationId xmlns:a16="http://schemas.microsoft.com/office/drawing/2014/main" id="{9F61CF99-4898-0203-AF6A-0C56440A64EF}"/>
                  </a:ext>
                </a:extLst>
              </p:cNvPr>
              <p:cNvSpPr/>
              <p:nvPr/>
            </p:nvSpPr>
            <p:spPr bwMode="auto">
              <a:xfrm>
                <a:off x="3780" y="1008"/>
                <a:ext cx="77" cy="230"/>
              </a:xfrm>
              <a:custGeom>
                <a:avLst/>
                <a:gdLst>
                  <a:gd name="T0" fmla="*/ 23 w 27"/>
                  <a:gd name="T1" fmla="*/ 39 h 80"/>
                  <a:gd name="T2" fmla="*/ 22 w 27"/>
                  <a:gd name="T3" fmla="*/ 80 h 80"/>
                  <a:gd name="T4" fmla="*/ 20 w 27"/>
                  <a:gd name="T5" fmla="*/ 78 h 80"/>
                  <a:gd name="T6" fmla="*/ 12 w 27"/>
                  <a:gd name="T7" fmla="*/ 29 h 80"/>
                  <a:gd name="T8" fmla="*/ 7 w 27"/>
                  <a:gd name="T9" fmla="*/ 62 h 80"/>
                  <a:gd name="T10" fmla="*/ 0 w 27"/>
                  <a:gd name="T11" fmla="*/ 19 h 80"/>
                  <a:gd name="T12" fmla="*/ 9 w 27"/>
                  <a:gd name="T13" fmla="*/ 5 h 80"/>
                  <a:gd name="T14" fmla="*/ 16 w 27"/>
                  <a:gd name="T15" fmla="*/ 0 h 80"/>
                  <a:gd name="T16" fmla="*/ 23 w 27"/>
                  <a:gd name="T17" fmla="*/ 3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80">
                    <a:moveTo>
                      <a:pt x="23" y="39"/>
                    </a:moveTo>
                    <a:cubicBezTo>
                      <a:pt x="25" y="53"/>
                      <a:pt x="24" y="67"/>
                      <a:pt x="22" y="80"/>
                    </a:cubicBezTo>
                    <a:cubicBezTo>
                      <a:pt x="21" y="80"/>
                      <a:pt x="20" y="79"/>
                      <a:pt x="20" y="78"/>
                    </a:cubicBezTo>
                    <a:cubicBezTo>
                      <a:pt x="21" y="61"/>
                      <a:pt x="20" y="45"/>
                      <a:pt x="12" y="29"/>
                    </a:cubicBezTo>
                    <a:cubicBezTo>
                      <a:pt x="6" y="39"/>
                      <a:pt x="10" y="51"/>
                      <a:pt x="7" y="62"/>
                    </a:cubicBezTo>
                    <a:cubicBezTo>
                      <a:pt x="8" y="47"/>
                      <a:pt x="0" y="34"/>
                      <a:pt x="0" y="19"/>
                    </a:cubicBezTo>
                    <a:cubicBezTo>
                      <a:pt x="1" y="6"/>
                      <a:pt x="0" y="3"/>
                      <a:pt x="9" y="5"/>
                    </a:cubicBezTo>
                    <a:cubicBezTo>
                      <a:pt x="17" y="8"/>
                      <a:pt x="13" y="1"/>
                      <a:pt x="16" y="0"/>
                    </a:cubicBezTo>
                    <a:cubicBezTo>
                      <a:pt x="24" y="12"/>
                      <a:pt x="27" y="25"/>
                      <a:pt x="23" y="39"/>
                    </a:cubicBezTo>
                    <a:close/>
                  </a:path>
                </a:pathLst>
              </a:custGeom>
              <a:solidFill>
                <a:srgbClr val="EAD3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5" name="Freeform 196">
                <a:extLst>
                  <a:ext uri="{FF2B5EF4-FFF2-40B4-BE49-F238E27FC236}">
                    <a16:creationId xmlns:a16="http://schemas.microsoft.com/office/drawing/2014/main" id="{11E28712-6B7B-2216-78D2-0FC11A50D4DC}"/>
                  </a:ext>
                </a:extLst>
              </p:cNvPr>
              <p:cNvSpPr/>
              <p:nvPr/>
            </p:nvSpPr>
            <p:spPr bwMode="auto">
              <a:xfrm>
                <a:off x="3693" y="953"/>
                <a:ext cx="63" cy="294"/>
              </a:xfrm>
              <a:custGeom>
                <a:avLst/>
                <a:gdLst>
                  <a:gd name="T0" fmla="*/ 2 w 22"/>
                  <a:gd name="T1" fmla="*/ 29 h 102"/>
                  <a:gd name="T2" fmla="*/ 3 w 22"/>
                  <a:gd name="T3" fmla="*/ 21 h 102"/>
                  <a:gd name="T4" fmla="*/ 10 w 22"/>
                  <a:gd name="T5" fmla="*/ 29 h 102"/>
                  <a:gd name="T6" fmla="*/ 14 w 22"/>
                  <a:gd name="T7" fmla="*/ 62 h 102"/>
                  <a:gd name="T8" fmla="*/ 10 w 22"/>
                  <a:gd name="T9" fmla="*/ 6 h 102"/>
                  <a:gd name="T10" fmla="*/ 17 w 22"/>
                  <a:gd name="T11" fmla="*/ 4 h 102"/>
                  <a:gd name="T12" fmla="*/ 21 w 22"/>
                  <a:gd name="T13" fmla="*/ 71 h 102"/>
                  <a:gd name="T14" fmla="*/ 18 w 22"/>
                  <a:gd name="T15" fmla="*/ 88 h 102"/>
                  <a:gd name="T16" fmla="*/ 16 w 22"/>
                  <a:gd name="T17" fmla="*/ 102 h 102"/>
                  <a:gd name="T18" fmla="*/ 9 w 22"/>
                  <a:gd name="T19" fmla="*/ 93 h 102"/>
                  <a:gd name="T20" fmla="*/ 2 w 22"/>
                  <a:gd name="T21" fmla="*/ 2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102">
                    <a:moveTo>
                      <a:pt x="2" y="29"/>
                    </a:moveTo>
                    <a:cubicBezTo>
                      <a:pt x="3" y="27"/>
                      <a:pt x="3" y="24"/>
                      <a:pt x="3" y="21"/>
                    </a:cubicBezTo>
                    <a:cubicBezTo>
                      <a:pt x="10" y="19"/>
                      <a:pt x="10" y="24"/>
                      <a:pt x="10" y="29"/>
                    </a:cubicBezTo>
                    <a:cubicBezTo>
                      <a:pt x="11" y="40"/>
                      <a:pt x="12" y="51"/>
                      <a:pt x="14" y="62"/>
                    </a:cubicBezTo>
                    <a:cubicBezTo>
                      <a:pt x="10" y="44"/>
                      <a:pt x="9" y="25"/>
                      <a:pt x="10" y="6"/>
                    </a:cubicBezTo>
                    <a:cubicBezTo>
                      <a:pt x="14" y="0"/>
                      <a:pt x="14" y="0"/>
                      <a:pt x="17" y="4"/>
                    </a:cubicBezTo>
                    <a:cubicBezTo>
                      <a:pt x="20" y="26"/>
                      <a:pt x="22" y="49"/>
                      <a:pt x="21" y="71"/>
                    </a:cubicBezTo>
                    <a:cubicBezTo>
                      <a:pt x="17" y="76"/>
                      <a:pt x="17" y="82"/>
                      <a:pt x="18" y="88"/>
                    </a:cubicBezTo>
                    <a:cubicBezTo>
                      <a:pt x="19" y="93"/>
                      <a:pt x="19" y="98"/>
                      <a:pt x="16" y="102"/>
                    </a:cubicBezTo>
                    <a:cubicBezTo>
                      <a:pt x="12" y="100"/>
                      <a:pt x="10" y="97"/>
                      <a:pt x="9" y="93"/>
                    </a:cubicBezTo>
                    <a:cubicBezTo>
                      <a:pt x="5" y="72"/>
                      <a:pt x="0" y="51"/>
                      <a:pt x="2" y="29"/>
                    </a:cubicBezTo>
                    <a:close/>
                  </a:path>
                </a:pathLst>
              </a:custGeom>
              <a:solidFill>
                <a:srgbClr val="C4A6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6" name="Freeform 197">
                <a:extLst>
                  <a:ext uri="{FF2B5EF4-FFF2-40B4-BE49-F238E27FC236}">
                    <a16:creationId xmlns:a16="http://schemas.microsoft.com/office/drawing/2014/main" id="{8D748BD5-F650-7FB0-39B6-1E9D57717030}"/>
                  </a:ext>
                </a:extLst>
              </p:cNvPr>
              <p:cNvSpPr/>
              <p:nvPr/>
            </p:nvSpPr>
            <p:spPr bwMode="auto">
              <a:xfrm>
                <a:off x="3673" y="1238"/>
                <a:ext cx="92" cy="133"/>
              </a:xfrm>
              <a:custGeom>
                <a:avLst/>
                <a:gdLst>
                  <a:gd name="T0" fmla="*/ 22 w 32"/>
                  <a:gd name="T1" fmla="*/ 6 h 46"/>
                  <a:gd name="T2" fmla="*/ 25 w 32"/>
                  <a:gd name="T3" fmla="*/ 11 h 46"/>
                  <a:gd name="T4" fmla="*/ 27 w 32"/>
                  <a:gd name="T5" fmla="*/ 34 h 46"/>
                  <a:gd name="T6" fmla="*/ 29 w 32"/>
                  <a:gd name="T7" fmla="*/ 42 h 46"/>
                  <a:gd name="T8" fmla="*/ 25 w 32"/>
                  <a:gd name="T9" fmla="*/ 46 h 46"/>
                  <a:gd name="T10" fmla="*/ 5 w 32"/>
                  <a:gd name="T11" fmla="*/ 37 h 46"/>
                  <a:gd name="T12" fmla="*/ 4 w 32"/>
                  <a:gd name="T13" fmla="*/ 32 h 46"/>
                  <a:gd name="T14" fmla="*/ 2 w 32"/>
                  <a:gd name="T15" fmla="*/ 11 h 46"/>
                  <a:gd name="T16" fmla="*/ 4 w 32"/>
                  <a:gd name="T17" fmla="*/ 8 h 46"/>
                  <a:gd name="T18" fmla="*/ 6 w 32"/>
                  <a:gd name="T19" fmla="*/ 8 h 46"/>
                  <a:gd name="T20" fmla="*/ 12 w 32"/>
                  <a:gd name="T21" fmla="*/ 12 h 46"/>
                  <a:gd name="T22" fmla="*/ 8 w 32"/>
                  <a:gd name="T23" fmla="*/ 6 h 46"/>
                  <a:gd name="T24" fmla="*/ 17 w 32"/>
                  <a:gd name="T25" fmla="*/ 0 h 46"/>
                  <a:gd name="T26" fmla="*/ 22 w 32"/>
                  <a:gd name="T27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6">
                    <a:moveTo>
                      <a:pt x="22" y="6"/>
                    </a:moveTo>
                    <a:cubicBezTo>
                      <a:pt x="22" y="9"/>
                      <a:pt x="23" y="11"/>
                      <a:pt x="25" y="11"/>
                    </a:cubicBezTo>
                    <a:cubicBezTo>
                      <a:pt x="32" y="19"/>
                      <a:pt x="23" y="27"/>
                      <a:pt x="27" y="34"/>
                    </a:cubicBezTo>
                    <a:cubicBezTo>
                      <a:pt x="28" y="36"/>
                      <a:pt x="30" y="39"/>
                      <a:pt x="29" y="42"/>
                    </a:cubicBezTo>
                    <a:cubicBezTo>
                      <a:pt x="28" y="44"/>
                      <a:pt x="27" y="45"/>
                      <a:pt x="25" y="46"/>
                    </a:cubicBezTo>
                    <a:cubicBezTo>
                      <a:pt x="18" y="44"/>
                      <a:pt x="11" y="41"/>
                      <a:pt x="5" y="37"/>
                    </a:cubicBezTo>
                    <a:cubicBezTo>
                      <a:pt x="4" y="35"/>
                      <a:pt x="4" y="33"/>
                      <a:pt x="4" y="32"/>
                    </a:cubicBezTo>
                    <a:cubicBezTo>
                      <a:pt x="3" y="25"/>
                      <a:pt x="0" y="18"/>
                      <a:pt x="2" y="11"/>
                    </a:cubicBezTo>
                    <a:cubicBezTo>
                      <a:pt x="2" y="10"/>
                      <a:pt x="3" y="9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9" y="9"/>
                      <a:pt x="10" y="11"/>
                      <a:pt x="12" y="12"/>
                    </a:cubicBezTo>
                    <a:cubicBezTo>
                      <a:pt x="10" y="10"/>
                      <a:pt x="8" y="9"/>
                      <a:pt x="8" y="6"/>
                    </a:cubicBezTo>
                    <a:cubicBezTo>
                      <a:pt x="10" y="2"/>
                      <a:pt x="13" y="1"/>
                      <a:pt x="17" y="0"/>
                    </a:cubicBezTo>
                    <a:cubicBezTo>
                      <a:pt x="22" y="0"/>
                      <a:pt x="20" y="4"/>
                      <a:pt x="22" y="6"/>
                    </a:cubicBezTo>
                    <a:close/>
                  </a:path>
                </a:pathLst>
              </a:custGeom>
              <a:solidFill>
                <a:srgbClr val="BAB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7" name="Freeform 198">
                <a:extLst>
                  <a:ext uri="{FF2B5EF4-FFF2-40B4-BE49-F238E27FC236}">
                    <a16:creationId xmlns:a16="http://schemas.microsoft.com/office/drawing/2014/main" id="{CEB4BEC0-30EA-FB2A-D876-A61EA50E9193}"/>
                  </a:ext>
                </a:extLst>
              </p:cNvPr>
              <p:cNvSpPr/>
              <p:nvPr/>
            </p:nvSpPr>
            <p:spPr bwMode="auto">
              <a:xfrm>
                <a:off x="3834" y="1008"/>
                <a:ext cx="52" cy="196"/>
              </a:xfrm>
              <a:custGeom>
                <a:avLst/>
                <a:gdLst>
                  <a:gd name="T0" fmla="*/ 16 w 18"/>
                  <a:gd name="T1" fmla="*/ 31 h 68"/>
                  <a:gd name="T2" fmla="*/ 9 w 18"/>
                  <a:gd name="T3" fmla="*/ 68 h 68"/>
                  <a:gd name="T4" fmla="*/ 8 w 18"/>
                  <a:gd name="T5" fmla="*/ 37 h 68"/>
                  <a:gd name="T6" fmla="*/ 3 w 18"/>
                  <a:gd name="T7" fmla="*/ 2 h 68"/>
                  <a:gd name="T8" fmla="*/ 9 w 18"/>
                  <a:gd name="T9" fmla="*/ 16 h 68"/>
                  <a:gd name="T10" fmla="*/ 11 w 18"/>
                  <a:gd name="T11" fmla="*/ 0 h 68"/>
                  <a:gd name="T12" fmla="*/ 16 w 18"/>
                  <a:gd name="T13" fmla="*/ 3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8">
                    <a:moveTo>
                      <a:pt x="16" y="31"/>
                    </a:moveTo>
                    <a:cubicBezTo>
                      <a:pt x="16" y="44"/>
                      <a:pt x="14" y="56"/>
                      <a:pt x="9" y="68"/>
                    </a:cubicBezTo>
                    <a:cubicBezTo>
                      <a:pt x="9" y="57"/>
                      <a:pt x="8" y="47"/>
                      <a:pt x="8" y="37"/>
                    </a:cubicBezTo>
                    <a:cubicBezTo>
                      <a:pt x="3" y="26"/>
                      <a:pt x="0" y="14"/>
                      <a:pt x="3" y="2"/>
                    </a:cubicBezTo>
                    <a:cubicBezTo>
                      <a:pt x="5" y="7"/>
                      <a:pt x="7" y="11"/>
                      <a:pt x="9" y="16"/>
                    </a:cubicBezTo>
                    <a:cubicBezTo>
                      <a:pt x="14" y="11"/>
                      <a:pt x="4" y="5"/>
                      <a:pt x="11" y="0"/>
                    </a:cubicBezTo>
                    <a:cubicBezTo>
                      <a:pt x="18" y="9"/>
                      <a:pt x="12" y="21"/>
                      <a:pt x="16" y="31"/>
                    </a:cubicBezTo>
                    <a:close/>
                  </a:path>
                </a:pathLst>
              </a:custGeom>
              <a:solidFill>
                <a:srgbClr val="CAB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8" name="Freeform 199">
                <a:extLst>
                  <a:ext uri="{FF2B5EF4-FFF2-40B4-BE49-F238E27FC236}">
                    <a16:creationId xmlns:a16="http://schemas.microsoft.com/office/drawing/2014/main" id="{D82AE19A-563F-65F0-5DAC-B612D769683B}"/>
                  </a:ext>
                </a:extLst>
              </p:cNvPr>
              <p:cNvSpPr/>
              <p:nvPr/>
            </p:nvSpPr>
            <p:spPr bwMode="auto">
              <a:xfrm>
                <a:off x="3702" y="965"/>
                <a:ext cx="34" cy="175"/>
              </a:xfrm>
              <a:custGeom>
                <a:avLst/>
                <a:gdLst>
                  <a:gd name="T0" fmla="*/ 7 w 12"/>
                  <a:gd name="T1" fmla="*/ 2 h 61"/>
                  <a:gd name="T2" fmla="*/ 10 w 12"/>
                  <a:gd name="T3" fmla="*/ 11 h 61"/>
                  <a:gd name="T4" fmla="*/ 12 w 12"/>
                  <a:gd name="T5" fmla="*/ 61 h 61"/>
                  <a:gd name="T6" fmla="*/ 5 w 12"/>
                  <a:gd name="T7" fmla="*/ 25 h 61"/>
                  <a:gd name="T8" fmla="*/ 0 w 12"/>
                  <a:gd name="T9" fmla="*/ 17 h 61"/>
                  <a:gd name="T10" fmla="*/ 0 w 12"/>
                  <a:gd name="T11" fmla="*/ 2 h 61"/>
                  <a:gd name="T12" fmla="*/ 5 w 12"/>
                  <a:gd name="T13" fmla="*/ 4 h 61"/>
                  <a:gd name="T14" fmla="*/ 7 w 12"/>
                  <a:gd name="T15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1">
                    <a:moveTo>
                      <a:pt x="7" y="2"/>
                    </a:moveTo>
                    <a:cubicBezTo>
                      <a:pt x="11" y="4"/>
                      <a:pt x="10" y="8"/>
                      <a:pt x="10" y="11"/>
                    </a:cubicBezTo>
                    <a:cubicBezTo>
                      <a:pt x="8" y="28"/>
                      <a:pt x="11" y="45"/>
                      <a:pt x="12" y="61"/>
                    </a:cubicBezTo>
                    <a:cubicBezTo>
                      <a:pt x="6" y="50"/>
                      <a:pt x="7" y="37"/>
                      <a:pt x="5" y="25"/>
                    </a:cubicBezTo>
                    <a:cubicBezTo>
                      <a:pt x="4" y="22"/>
                      <a:pt x="4" y="18"/>
                      <a:pt x="0" y="17"/>
                    </a:cubicBezTo>
                    <a:cubicBezTo>
                      <a:pt x="0" y="12"/>
                      <a:pt x="0" y="7"/>
                      <a:pt x="0" y="2"/>
                    </a:cubicBezTo>
                    <a:cubicBezTo>
                      <a:pt x="2" y="0"/>
                      <a:pt x="3" y="1"/>
                      <a:pt x="5" y="4"/>
                    </a:cubicBezTo>
                    <a:cubicBezTo>
                      <a:pt x="8" y="7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EBD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9" name="Freeform 200">
                <a:extLst>
                  <a:ext uri="{FF2B5EF4-FFF2-40B4-BE49-F238E27FC236}">
                    <a16:creationId xmlns:a16="http://schemas.microsoft.com/office/drawing/2014/main" id="{F6E85C95-427E-95A7-3004-9B59E0B44061}"/>
                  </a:ext>
                </a:extLst>
              </p:cNvPr>
              <p:cNvSpPr/>
              <p:nvPr/>
            </p:nvSpPr>
            <p:spPr bwMode="auto">
              <a:xfrm>
                <a:off x="3739" y="965"/>
                <a:ext cx="32" cy="196"/>
              </a:xfrm>
              <a:custGeom>
                <a:avLst/>
                <a:gdLst>
                  <a:gd name="T0" fmla="*/ 5 w 11"/>
                  <a:gd name="T1" fmla="*/ 67 h 68"/>
                  <a:gd name="T2" fmla="*/ 2 w 11"/>
                  <a:gd name="T3" fmla="*/ 42 h 68"/>
                  <a:gd name="T4" fmla="*/ 1 w 11"/>
                  <a:gd name="T5" fmla="*/ 0 h 68"/>
                  <a:gd name="T6" fmla="*/ 7 w 11"/>
                  <a:gd name="T7" fmla="*/ 67 h 68"/>
                  <a:gd name="T8" fmla="*/ 6 w 11"/>
                  <a:gd name="T9" fmla="*/ 68 h 68"/>
                  <a:gd name="T10" fmla="*/ 5 w 11"/>
                  <a:gd name="T11" fmla="*/ 6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8">
                    <a:moveTo>
                      <a:pt x="5" y="67"/>
                    </a:moveTo>
                    <a:cubicBezTo>
                      <a:pt x="0" y="59"/>
                      <a:pt x="3" y="50"/>
                      <a:pt x="2" y="42"/>
                    </a:cubicBezTo>
                    <a:cubicBezTo>
                      <a:pt x="2" y="28"/>
                      <a:pt x="2" y="14"/>
                      <a:pt x="1" y="0"/>
                    </a:cubicBezTo>
                    <a:cubicBezTo>
                      <a:pt x="6" y="22"/>
                      <a:pt x="11" y="44"/>
                      <a:pt x="7" y="67"/>
                    </a:cubicBezTo>
                    <a:cubicBezTo>
                      <a:pt x="7" y="67"/>
                      <a:pt x="6" y="68"/>
                      <a:pt x="6" y="68"/>
                    </a:cubicBezTo>
                    <a:cubicBezTo>
                      <a:pt x="5" y="68"/>
                      <a:pt x="5" y="67"/>
                      <a:pt x="5" y="67"/>
                    </a:cubicBezTo>
                    <a:close/>
                  </a:path>
                </a:pathLst>
              </a:custGeom>
              <a:solidFill>
                <a:srgbClr val="E5CB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0" name="Freeform 201">
                <a:extLst>
                  <a:ext uri="{FF2B5EF4-FFF2-40B4-BE49-F238E27FC236}">
                    <a16:creationId xmlns:a16="http://schemas.microsoft.com/office/drawing/2014/main" id="{20E27D8B-53CE-A960-A74C-86FDC7C537BF}"/>
                  </a:ext>
                </a:extLst>
              </p:cNvPr>
              <p:cNvSpPr/>
              <p:nvPr/>
            </p:nvSpPr>
            <p:spPr bwMode="auto">
              <a:xfrm>
                <a:off x="3670" y="1037"/>
                <a:ext cx="69" cy="219"/>
              </a:xfrm>
              <a:custGeom>
                <a:avLst/>
                <a:gdLst>
                  <a:gd name="T0" fmla="*/ 23 w 24"/>
                  <a:gd name="T1" fmla="*/ 76 h 76"/>
                  <a:gd name="T2" fmla="*/ 18 w 24"/>
                  <a:gd name="T3" fmla="*/ 71 h 76"/>
                  <a:gd name="T4" fmla="*/ 8 w 24"/>
                  <a:gd name="T5" fmla="*/ 33 h 76"/>
                  <a:gd name="T6" fmla="*/ 8 w 24"/>
                  <a:gd name="T7" fmla="*/ 3 h 76"/>
                  <a:gd name="T8" fmla="*/ 10 w 24"/>
                  <a:gd name="T9" fmla="*/ 0 h 76"/>
                  <a:gd name="T10" fmla="*/ 21 w 24"/>
                  <a:gd name="T11" fmla="*/ 62 h 76"/>
                  <a:gd name="T12" fmla="*/ 24 w 24"/>
                  <a:gd name="T13" fmla="*/ 73 h 76"/>
                  <a:gd name="T14" fmla="*/ 23 w 24"/>
                  <a:gd name="T1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6">
                    <a:moveTo>
                      <a:pt x="23" y="76"/>
                    </a:moveTo>
                    <a:cubicBezTo>
                      <a:pt x="22" y="75"/>
                      <a:pt x="20" y="73"/>
                      <a:pt x="18" y="71"/>
                    </a:cubicBezTo>
                    <a:cubicBezTo>
                      <a:pt x="9" y="60"/>
                      <a:pt x="11" y="46"/>
                      <a:pt x="8" y="33"/>
                    </a:cubicBezTo>
                    <a:cubicBezTo>
                      <a:pt x="8" y="23"/>
                      <a:pt x="0" y="13"/>
                      <a:pt x="8" y="3"/>
                    </a:cubicBezTo>
                    <a:cubicBezTo>
                      <a:pt x="9" y="2"/>
                      <a:pt x="10" y="1"/>
                      <a:pt x="10" y="0"/>
                    </a:cubicBezTo>
                    <a:cubicBezTo>
                      <a:pt x="15" y="21"/>
                      <a:pt x="15" y="42"/>
                      <a:pt x="21" y="62"/>
                    </a:cubicBezTo>
                    <a:cubicBezTo>
                      <a:pt x="22" y="66"/>
                      <a:pt x="23" y="70"/>
                      <a:pt x="24" y="73"/>
                    </a:cubicBezTo>
                    <a:cubicBezTo>
                      <a:pt x="23" y="74"/>
                      <a:pt x="23" y="75"/>
                      <a:pt x="23" y="76"/>
                    </a:cubicBezTo>
                    <a:close/>
                  </a:path>
                </a:pathLst>
              </a:custGeom>
              <a:solidFill>
                <a:srgbClr val="856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1" name="Freeform 202">
                <a:extLst>
                  <a:ext uri="{FF2B5EF4-FFF2-40B4-BE49-F238E27FC236}">
                    <a16:creationId xmlns:a16="http://schemas.microsoft.com/office/drawing/2014/main" id="{B2EC2581-E1BE-B6E4-AB71-E05982DD1224}"/>
                  </a:ext>
                </a:extLst>
              </p:cNvPr>
              <p:cNvSpPr/>
              <p:nvPr/>
            </p:nvSpPr>
            <p:spPr bwMode="auto">
              <a:xfrm>
                <a:off x="3722" y="1224"/>
                <a:ext cx="58" cy="112"/>
              </a:xfrm>
              <a:custGeom>
                <a:avLst/>
                <a:gdLst>
                  <a:gd name="T0" fmla="*/ 8 w 20"/>
                  <a:gd name="T1" fmla="*/ 39 h 39"/>
                  <a:gd name="T2" fmla="*/ 6 w 20"/>
                  <a:gd name="T3" fmla="*/ 31 h 39"/>
                  <a:gd name="T4" fmla="*/ 8 w 20"/>
                  <a:gd name="T5" fmla="*/ 16 h 39"/>
                  <a:gd name="T6" fmla="*/ 15 w 20"/>
                  <a:gd name="T7" fmla="*/ 0 h 39"/>
                  <a:gd name="T8" fmla="*/ 18 w 20"/>
                  <a:gd name="T9" fmla="*/ 14 h 39"/>
                  <a:gd name="T10" fmla="*/ 18 w 20"/>
                  <a:gd name="T11" fmla="*/ 21 h 39"/>
                  <a:gd name="T12" fmla="*/ 8 w 20"/>
                  <a:gd name="T1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9">
                    <a:moveTo>
                      <a:pt x="8" y="39"/>
                    </a:moveTo>
                    <a:cubicBezTo>
                      <a:pt x="0" y="39"/>
                      <a:pt x="5" y="33"/>
                      <a:pt x="6" y="31"/>
                    </a:cubicBezTo>
                    <a:cubicBezTo>
                      <a:pt x="7" y="26"/>
                      <a:pt x="9" y="22"/>
                      <a:pt x="8" y="16"/>
                    </a:cubicBezTo>
                    <a:cubicBezTo>
                      <a:pt x="10" y="11"/>
                      <a:pt x="13" y="6"/>
                      <a:pt x="15" y="0"/>
                    </a:cubicBezTo>
                    <a:cubicBezTo>
                      <a:pt x="20" y="5"/>
                      <a:pt x="17" y="10"/>
                      <a:pt x="18" y="14"/>
                    </a:cubicBezTo>
                    <a:cubicBezTo>
                      <a:pt x="19" y="16"/>
                      <a:pt x="19" y="18"/>
                      <a:pt x="18" y="21"/>
                    </a:cubicBezTo>
                    <a:cubicBezTo>
                      <a:pt x="15" y="27"/>
                      <a:pt x="16" y="36"/>
                      <a:pt x="8" y="39"/>
                    </a:cubicBezTo>
                    <a:close/>
                  </a:path>
                </a:pathLst>
              </a:custGeom>
              <a:solidFill>
                <a:srgbClr val="302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2" name="Freeform 203">
                <a:extLst>
                  <a:ext uri="{FF2B5EF4-FFF2-40B4-BE49-F238E27FC236}">
                    <a16:creationId xmlns:a16="http://schemas.microsoft.com/office/drawing/2014/main" id="{055F98DE-C76D-FB87-EB38-7715C19EC917}"/>
                  </a:ext>
                </a:extLst>
              </p:cNvPr>
              <p:cNvSpPr/>
              <p:nvPr/>
            </p:nvSpPr>
            <p:spPr bwMode="auto">
              <a:xfrm>
                <a:off x="3808" y="942"/>
                <a:ext cx="49" cy="178"/>
              </a:xfrm>
              <a:custGeom>
                <a:avLst/>
                <a:gdLst>
                  <a:gd name="T0" fmla="*/ 12 w 17"/>
                  <a:gd name="T1" fmla="*/ 25 h 62"/>
                  <a:gd name="T2" fmla="*/ 17 w 17"/>
                  <a:gd name="T3" fmla="*/ 60 h 62"/>
                  <a:gd name="T4" fmla="*/ 13 w 17"/>
                  <a:gd name="T5" fmla="*/ 62 h 62"/>
                  <a:gd name="T6" fmla="*/ 6 w 17"/>
                  <a:gd name="T7" fmla="*/ 23 h 62"/>
                  <a:gd name="T8" fmla="*/ 2 w 17"/>
                  <a:gd name="T9" fmla="*/ 0 h 62"/>
                  <a:gd name="T10" fmla="*/ 12 w 17"/>
                  <a:gd name="T11" fmla="*/ 2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62">
                    <a:moveTo>
                      <a:pt x="12" y="25"/>
                    </a:moveTo>
                    <a:cubicBezTo>
                      <a:pt x="14" y="37"/>
                      <a:pt x="15" y="48"/>
                      <a:pt x="17" y="60"/>
                    </a:cubicBezTo>
                    <a:cubicBezTo>
                      <a:pt x="15" y="60"/>
                      <a:pt x="14" y="61"/>
                      <a:pt x="13" y="62"/>
                    </a:cubicBezTo>
                    <a:cubicBezTo>
                      <a:pt x="10" y="49"/>
                      <a:pt x="8" y="36"/>
                      <a:pt x="6" y="23"/>
                    </a:cubicBezTo>
                    <a:cubicBezTo>
                      <a:pt x="7" y="16"/>
                      <a:pt x="0" y="9"/>
                      <a:pt x="2" y="0"/>
                    </a:cubicBezTo>
                    <a:cubicBezTo>
                      <a:pt x="9" y="8"/>
                      <a:pt x="7" y="18"/>
                      <a:pt x="12" y="25"/>
                    </a:cubicBezTo>
                    <a:close/>
                  </a:path>
                </a:pathLst>
              </a:custGeom>
              <a:solidFill>
                <a:srgbClr val="7D62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3" name="Freeform 204">
                <a:extLst>
                  <a:ext uri="{FF2B5EF4-FFF2-40B4-BE49-F238E27FC236}">
                    <a16:creationId xmlns:a16="http://schemas.microsoft.com/office/drawing/2014/main" id="{F6B7075D-D8C2-C86C-A6D2-83A151208AC5}"/>
                  </a:ext>
                </a:extLst>
              </p:cNvPr>
              <p:cNvSpPr/>
              <p:nvPr/>
            </p:nvSpPr>
            <p:spPr bwMode="auto">
              <a:xfrm>
                <a:off x="3768" y="1250"/>
                <a:ext cx="61" cy="57"/>
              </a:xfrm>
              <a:custGeom>
                <a:avLst/>
                <a:gdLst>
                  <a:gd name="T0" fmla="*/ 0 w 21"/>
                  <a:gd name="T1" fmla="*/ 10 h 20"/>
                  <a:gd name="T2" fmla="*/ 2 w 21"/>
                  <a:gd name="T3" fmla="*/ 5 h 20"/>
                  <a:gd name="T4" fmla="*/ 13 w 21"/>
                  <a:gd name="T5" fmla="*/ 3 h 20"/>
                  <a:gd name="T6" fmla="*/ 21 w 21"/>
                  <a:gd name="T7" fmla="*/ 7 h 20"/>
                  <a:gd name="T8" fmla="*/ 7 w 21"/>
                  <a:gd name="T9" fmla="*/ 20 h 20"/>
                  <a:gd name="T10" fmla="*/ 0 w 21"/>
                  <a:gd name="T11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20">
                    <a:moveTo>
                      <a:pt x="0" y="10"/>
                    </a:moveTo>
                    <a:cubicBezTo>
                      <a:pt x="0" y="8"/>
                      <a:pt x="0" y="6"/>
                      <a:pt x="2" y="5"/>
                    </a:cubicBezTo>
                    <a:cubicBezTo>
                      <a:pt x="6" y="5"/>
                      <a:pt x="10" y="14"/>
                      <a:pt x="13" y="3"/>
                    </a:cubicBezTo>
                    <a:cubicBezTo>
                      <a:pt x="15" y="0"/>
                      <a:pt x="17" y="8"/>
                      <a:pt x="21" y="7"/>
                    </a:cubicBezTo>
                    <a:cubicBezTo>
                      <a:pt x="21" y="16"/>
                      <a:pt x="12" y="16"/>
                      <a:pt x="7" y="20"/>
                    </a:cubicBezTo>
                    <a:cubicBezTo>
                      <a:pt x="0" y="20"/>
                      <a:pt x="2" y="14"/>
                      <a:pt x="0" y="10"/>
                    </a:cubicBezTo>
                    <a:close/>
                  </a:path>
                </a:pathLst>
              </a:custGeom>
              <a:solidFill>
                <a:srgbClr val="676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7" name="Group 406">
              <a:extLst>
                <a:ext uri="{FF2B5EF4-FFF2-40B4-BE49-F238E27FC236}">
                  <a16:creationId xmlns:a16="http://schemas.microsoft.com/office/drawing/2014/main" id="{7979CC36-9227-C8DB-C07E-9AB14CEC1192}"/>
                </a:ext>
              </a:extLst>
            </p:cNvPr>
            <p:cNvGrpSpPr/>
            <p:nvPr/>
          </p:nvGrpSpPr>
          <p:grpSpPr>
            <a:xfrm>
              <a:off x="4668838" y="1422400"/>
              <a:ext cx="2438400" cy="5122863"/>
              <a:chOff x="2941" y="896"/>
              <a:chExt cx="1536" cy="3227"/>
            </a:xfrm>
          </p:grpSpPr>
          <p:sp>
            <p:nvSpPr>
              <p:cNvPr id="29" name="Freeform 206">
                <a:extLst>
                  <a:ext uri="{FF2B5EF4-FFF2-40B4-BE49-F238E27FC236}">
                    <a16:creationId xmlns:a16="http://schemas.microsoft.com/office/drawing/2014/main" id="{0D6FFE9A-2C46-935A-B613-D1BB11D7AD82}"/>
                  </a:ext>
                </a:extLst>
              </p:cNvPr>
              <p:cNvSpPr/>
              <p:nvPr/>
            </p:nvSpPr>
            <p:spPr bwMode="auto">
              <a:xfrm>
                <a:off x="3699" y="1581"/>
                <a:ext cx="282" cy="282"/>
              </a:xfrm>
              <a:custGeom>
                <a:avLst/>
                <a:gdLst>
                  <a:gd name="T0" fmla="*/ 21 w 98"/>
                  <a:gd name="T1" fmla="*/ 15 h 98"/>
                  <a:gd name="T2" fmla="*/ 24 w 98"/>
                  <a:gd name="T3" fmla="*/ 4 h 98"/>
                  <a:gd name="T4" fmla="*/ 35 w 98"/>
                  <a:gd name="T5" fmla="*/ 3 h 98"/>
                  <a:gd name="T6" fmla="*/ 53 w 98"/>
                  <a:gd name="T7" fmla="*/ 10 h 98"/>
                  <a:gd name="T8" fmla="*/ 57 w 98"/>
                  <a:gd name="T9" fmla="*/ 8 h 98"/>
                  <a:gd name="T10" fmla="*/ 63 w 98"/>
                  <a:gd name="T11" fmla="*/ 6 h 98"/>
                  <a:gd name="T12" fmla="*/ 70 w 98"/>
                  <a:gd name="T13" fmla="*/ 34 h 98"/>
                  <a:gd name="T14" fmla="*/ 71 w 98"/>
                  <a:gd name="T15" fmla="*/ 34 h 98"/>
                  <a:gd name="T16" fmla="*/ 70 w 98"/>
                  <a:gd name="T17" fmla="*/ 33 h 98"/>
                  <a:gd name="T18" fmla="*/ 66 w 98"/>
                  <a:gd name="T19" fmla="*/ 0 h 98"/>
                  <a:gd name="T20" fmla="*/ 71 w 98"/>
                  <a:gd name="T21" fmla="*/ 3 h 98"/>
                  <a:gd name="T22" fmla="*/ 79 w 98"/>
                  <a:gd name="T23" fmla="*/ 19 h 98"/>
                  <a:gd name="T24" fmla="*/ 81 w 98"/>
                  <a:gd name="T25" fmla="*/ 18 h 98"/>
                  <a:gd name="T26" fmla="*/ 90 w 98"/>
                  <a:gd name="T27" fmla="*/ 26 h 98"/>
                  <a:gd name="T28" fmla="*/ 69 w 98"/>
                  <a:gd name="T29" fmla="*/ 76 h 98"/>
                  <a:gd name="T30" fmla="*/ 70 w 98"/>
                  <a:gd name="T31" fmla="*/ 63 h 98"/>
                  <a:gd name="T32" fmla="*/ 76 w 98"/>
                  <a:gd name="T33" fmla="*/ 53 h 98"/>
                  <a:gd name="T34" fmla="*/ 55 w 98"/>
                  <a:gd name="T35" fmla="*/ 73 h 98"/>
                  <a:gd name="T36" fmla="*/ 43 w 98"/>
                  <a:gd name="T37" fmla="*/ 89 h 98"/>
                  <a:gd name="T38" fmla="*/ 39 w 98"/>
                  <a:gd name="T39" fmla="*/ 91 h 98"/>
                  <a:gd name="T40" fmla="*/ 4 w 98"/>
                  <a:gd name="T41" fmla="*/ 92 h 98"/>
                  <a:gd name="T42" fmla="*/ 13 w 98"/>
                  <a:gd name="T43" fmla="*/ 77 h 98"/>
                  <a:gd name="T44" fmla="*/ 39 w 98"/>
                  <a:gd name="T45" fmla="*/ 61 h 98"/>
                  <a:gd name="T46" fmla="*/ 40 w 98"/>
                  <a:gd name="T47" fmla="*/ 43 h 98"/>
                  <a:gd name="T48" fmla="*/ 20 w 98"/>
                  <a:gd name="T49" fmla="*/ 40 h 98"/>
                  <a:gd name="T50" fmla="*/ 21 w 98"/>
                  <a:gd name="T51" fmla="*/ 15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8" h="98">
                    <a:moveTo>
                      <a:pt x="21" y="15"/>
                    </a:moveTo>
                    <a:cubicBezTo>
                      <a:pt x="22" y="11"/>
                      <a:pt x="23" y="8"/>
                      <a:pt x="24" y="4"/>
                    </a:cubicBezTo>
                    <a:cubicBezTo>
                      <a:pt x="28" y="1"/>
                      <a:pt x="32" y="4"/>
                      <a:pt x="35" y="3"/>
                    </a:cubicBezTo>
                    <a:cubicBezTo>
                      <a:pt x="42" y="4"/>
                      <a:pt x="48" y="5"/>
                      <a:pt x="53" y="10"/>
                    </a:cubicBezTo>
                    <a:cubicBezTo>
                      <a:pt x="55" y="13"/>
                      <a:pt x="55" y="9"/>
                      <a:pt x="57" y="8"/>
                    </a:cubicBezTo>
                    <a:cubicBezTo>
                      <a:pt x="58" y="6"/>
                      <a:pt x="61" y="5"/>
                      <a:pt x="63" y="6"/>
                    </a:cubicBezTo>
                    <a:cubicBezTo>
                      <a:pt x="72" y="14"/>
                      <a:pt x="67" y="25"/>
                      <a:pt x="70" y="34"/>
                    </a:cubicBezTo>
                    <a:cubicBezTo>
                      <a:pt x="71" y="35"/>
                      <a:pt x="72" y="33"/>
                      <a:pt x="71" y="34"/>
                    </a:cubicBezTo>
                    <a:cubicBezTo>
                      <a:pt x="70" y="34"/>
                      <a:pt x="70" y="34"/>
                      <a:pt x="70" y="33"/>
                    </a:cubicBezTo>
                    <a:cubicBezTo>
                      <a:pt x="70" y="21"/>
                      <a:pt x="66" y="11"/>
                      <a:pt x="66" y="0"/>
                    </a:cubicBezTo>
                    <a:cubicBezTo>
                      <a:pt x="67" y="1"/>
                      <a:pt x="69" y="2"/>
                      <a:pt x="71" y="3"/>
                    </a:cubicBezTo>
                    <a:cubicBezTo>
                      <a:pt x="77" y="6"/>
                      <a:pt x="77" y="13"/>
                      <a:pt x="79" y="19"/>
                    </a:cubicBezTo>
                    <a:cubicBezTo>
                      <a:pt x="80" y="24"/>
                      <a:pt x="80" y="19"/>
                      <a:pt x="81" y="18"/>
                    </a:cubicBezTo>
                    <a:cubicBezTo>
                      <a:pt x="87" y="16"/>
                      <a:pt x="89" y="22"/>
                      <a:pt x="90" y="26"/>
                    </a:cubicBezTo>
                    <a:cubicBezTo>
                      <a:pt x="98" y="43"/>
                      <a:pt x="87" y="68"/>
                      <a:pt x="69" y="76"/>
                    </a:cubicBezTo>
                    <a:cubicBezTo>
                      <a:pt x="64" y="71"/>
                      <a:pt x="68" y="67"/>
                      <a:pt x="70" y="63"/>
                    </a:cubicBezTo>
                    <a:cubicBezTo>
                      <a:pt x="72" y="59"/>
                      <a:pt x="76" y="56"/>
                      <a:pt x="76" y="53"/>
                    </a:cubicBezTo>
                    <a:cubicBezTo>
                      <a:pt x="73" y="62"/>
                      <a:pt x="64" y="68"/>
                      <a:pt x="55" y="73"/>
                    </a:cubicBezTo>
                    <a:cubicBezTo>
                      <a:pt x="49" y="77"/>
                      <a:pt x="42" y="80"/>
                      <a:pt x="43" y="89"/>
                    </a:cubicBezTo>
                    <a:cubicBezTo>
                      <a:pt x="42" y="90"/>
                      <a:pt x="41" y="91"/>
                      <a:pt x="39" y="91"/>
                    </a:cubicBezTo>
                    <a:cubicBezTo>
                      <a:pt x="28" y="98"/>
                      <a:pt x="16" y="97"/>
                      <a:pt x="4" y="92"/>
                    </a:cubicBezTo>
                    <a:cubicBezTo>
                      <a:pt x="0" y="83"/>
                      <a:pt x="8" y="81"/>
                      <a:pt x="13" y="77"/>
                    </a:cubicBezTo>
                    <a:cubicBezTo>
                      <a:pt x="20" y="69"/>
                      <a:pt x="31" y="68"/>
                      <a:pt x="39" y="61"/>
                    </a:cubicBezTo>
                    <a:cubicBezTo>
                      <a:pt x="50" y="55"/>
                      <a:pt x="44" y="49"/>
                      <a:pt x="40" y="43"/>
                    </a:cubicBezTo>
                    <a:cubicBezTo>
                      <a:pt x="34" y="37"/>
                      <a:pt x="27" y="41"/>
                      <a:pt x="20" y="40"/>
                    </a:cubicBezTo>
                    <a:cubicBezTo>
                      <a:pt x="17" y="31"/>
                      <a:pt x="16" y="23"/>
                      <a:pt x="21" y="15"/>
                    </a:cubicBezTo>
                    <a:close/>
                  </a:path>
                </a:pathLst>
              </a:custGeom>
              <a:solidFill>
                <a:srgbClr val="DFB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207">
                <a:extLst>
                  <a:ext uri="{FF2B5EF4-FFF2-40B4-BE49-F238E27FC236}">
                    <a16:creationId xmlns:a16="http://schemas.microsoft.com/office/drawing/2014/main" id="{7C8E0463-E8C7-E185-950C-BB496CA8FA55}"/>
                  </a:ext>
                </a:extLst>
              </p:cNvPr>
              <p:cNvSpPr/>
              <p:nvPr/>
            </p:nvSpPr>
            <p:spPr bwMode="auto">
              <a:xfrm>
                <a:off x="3716" y="1336"/>
                <a:ext cx="265" cy="202"/>
              </a:xfrm>
              <a:custGeom>
                <a:avLst/>
                <a:gdLst>
                  <a:gd name="T0" fmla="*/ 49 w 92"/>
                  <a:gd name="T1" fmla="*/ 65 h 70"/>
                  <a:gd name="T2" fmla="*/ 24 w 92"/>
                  <a:gd name="T3" fmla="*/ 55 h 70"/>
                  <a:gd name="T4" fmla="*/ 23 w 92"/>
                  <a:gd name="T5" fmla="*/ 45 h 70"/>
                  <a:gd name="T6" fmla="*/ 24 w 92"/>
                  <a:gd name="T7" fmla="*/ 39 h 70"/>
                  <a:gd name="T8" fmla="*/ 21 w 92"/>
                  <a:gd name="T9" fmla="*/ 38 h 70"/>
                  <a:gd name="T10" fmla="*/ 18 w 92"/>
                  <a:gd name="T11" fmla="*/ 45 h 70"/>
                  <a:gd name="T12" fmla="*/ 5 w 92"/>
                  <a:gd name="T13" fmla="*/ 58 h 70"/>
                  <a:gd name="T14" fmla="*/ 2 w 92"/>
                  <a:gd name="T15" fmla="*/ 57 h 70"/>
                  <a:gd name="T16" fmla="*/ 1 w 92"/>
                  <a:gd name="T17" fmla="*/ 31 h 70"/>
                  <a:gd name="T18" fmla="*/ 4 w 92"/>
                  <a:gd name="T19" fmla="*/ 27 h 70"/>
                  <a:gd name="T20" fmla="*/ 17 w 92"/>
                  <a:gd name="T21" fmla="*/ 23 h 70"/>
                  <a:gd name="T22" fmla="*/ 26 w 92"/>
                  <a:gd name="T23" fmla="*/ 24 h 70"/>
                  <a:gd name="T24" fmla="*/ 43 w 92"/>
                  <a:gd name="T25" fmla="*/ 15 h 70"/>
                  <a:gd name="T26" fmla="*/ 54 w 92"/>
                  <a:gd name="T27" fmla="*/ 12 h 70"/>
                  <a:gd name="T28" fmla="*/ 49 w 92"/>
                  <a:gd name="T29" fmla="*/ 8 h 70"/>
                  <a:gd name="T30" fmla="*/ 63 w 92"/>
                  <a:gd name="T31" fmla="*/ 1 h 70"/>
                  <a:gd name="T32" fmla="*/ 75 w 92"/>
                  <a:gd name="T33" fmla="*/ 7 h 70"/>
                  <a:gd name="T34" fmla="*/ 80 w 92"/>
                  <a:gd name="T35" fmla="*/ 13 h 70"/>
                  <a:gd name="T36" fmla="*/ 81 w 92"/>
                  <a:gd name="T37" fmla="*/ 16 h 70"/>
                  <a:gd name="T38" fmla="*/ 85 w 92"/>
                  <a:gd name="T39" fmla="*/ 34 h 70"/>
                  <a:gd name="T40" fmla="*/ 75 w 92"/>
                  <a:gd name="T41" fmla="*/ 52 h 70"/>
                  <a:gd name="T42" fmla="*/ 51 w 92"/>
                  <a:gd name="T43" fmla="*/ 61 h 70"/>
                  <a:gd name="T44" fmla="*/ 39 w 92"/>
                  <a:gd name="T45" fmla="*/ 55 h 70"/>
                  <a:gd name="T46" fmla="*/ 49 w 92"/>
                  <a:gd name="T47" fmla="*/ 6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2" h="70">
                    <a:moveTo>
                      <a:pt x="49" y="65"/>
                    </a:moveTo>
                    <a:cubicBezTo>
                      <a:pt x="37" y="70"/>
                      <a:pt x="31" y="63"/>
                      <a:pt x="24" y="55"/>
                    </a:cubicBezTo>
                    <a:cubicBezTo>
                      <a:pt x="21" y="52"/>
                      <a:pt x="19" y="49"/>
                      <a:pt x="23" y="45"/>
                    </a:cubicBezTo>
                    <a:cubicBezTo>
                      <a:pt x="25" y="43"/>
                      <a:pt x="27" y="41"/>
                      <a:pt x="24" y="39"/>
                    </a:cubicBezTo>
                    <a:cubicBezTo>
                      <a:pt x="24" y="38"/>
                      <a:pt x="22" y="37"/>
                      <a:pt x="21" y="38"/>
                    </a:cubicBezTo>
                    <a:cubicBezTo>
                      <a:pt x="16" y="38"/>
                      <a:pt x="19" y="42"/>
                      <a:pt x="18" y="45"/>
                    </a:cubicBezTo>
                    <a:cubicBezTo>
                      <a:pt x="17" y="53"/>
                      <a:pt x="18" y="62"/>
                      <a:pt x="5" y="58"/>
                    </a:cubicBezTo>
                    <a:cubicBezTo>
                      <a:pt x="3" y="59"/>
                      <a:pt x="2" y="59"/>
                      <a:pt x="2" y="57"/>
                    </a:cubicBezTo>
                    <a:cubicBezTo>
                      <a:pt x="1" y="48"/>
                      <a:pt x="5" y="39"/>
                      <a:pt x="1" y="31"/>
                    </a:cubicBezTo>
                    <a:cubicBezTo>
                      <a:pt x="0" y="29"/>
                      <a:pt x="2" y="26"/>
                      <a:pt x="4" y="27"/>
                    </a:cubicBezTo>
                    <a:cubicBezTo>
                      <a:pt x="10" y="30"/>
                      <a:pt x="13" y="24"/>
                      <a:pt x="17" y="23"/>
                    </a:cubicBezTo>
                    <a:cubicBezTo>
                      <a:pt x="20" y="26"/>
                      <a:pt x="22" y="26"/>
                      <a:pt x="26" y="24"/>
                    </a:cubicBezTo>
                    <a:cubicBezTo>
                      <a:pt x="31" y="20"/>
                      <a:pt x="39" y="22"/>
                      <a:pt x="43" y="15"/>
                    </a:cubicBezTo>
                    <a:cubicBezTo>
                      <a:pt x="45" y="11"/>
                      <a:pt x="50" y="11"/>
                      <a:pt x="54" y="12"/>
                    </a:cubicBezTo>
                    <a:cubicBezTo>
                      <a:pt x="53" y="11"/>
                      <a:pt x="49" y="10"/>
                      <a:pt x="49" y="8"/>
                    </a:cubicBezTo>
                    <a:cubicBezTo>
                      <a:pt x="52" y="2"/>
                      <a:pt x="57" y="0"/>
                      <a:pt x="63" y="1"/>
                    </a:cubicBezTo>
                    <a:cubicBezTo>
                      <a:pt x="68" y="1"/>
                      <a:pt x="72" y="4"/>
                      <a:pt x="75" y="7"/>
                    </a:cubicBezTo>
                    <a:cubicBezTo>
                      <a:pt x="78" y="8"/>
                      <a:pt x="79" y="10"/>
                      <a:pt x="80" y="13"/>
                    </a:cubicBezTo>
                    <a:cubicBezTo>
                      <a:pt x="81" y="14"/>
                      <a:pt x="81" y="15"/>
                      <a:pt x="81" y="16"/>
                    </a:cubicBezTo>
                    <a:cubicBezTo>
                      <a:pt x="83" y="22"/>
                      <a:pt x="92" y="26"/>
                      <a:pt x="85" y="34"/>
                    </a:cubicBezTo>
                    <a:cubicBezTo>
                      <a:pt x="79" y="38"/>
                      <a:pt x="72" y="40"/>
                      <a:pt x="75" y="52"/>
                    </a:cubicBezTo>
                    <a:cubicBezTo>
                      <a:pt x="78" y="61"/>
                      <a:pt x="61" y="67"/>
                      <a:pt x="51" y="61"/>
                    </a:cubicBezTo>
                    <a:cubicBezTo>
                      <a:pt x="47" y="58"/>
                      <a:pt x="44" y="55"/>
                      <a:pt x="39" y="55"/>
                    </a:cubicBezTo>
                    <a:cubicBezTo>
                      <a:pt x="45" y="56"/>
                      <a:pt x="51" y="57"/>
                      <a:pt x="49" y="65"/>
                    </a:cubicBezTo>
                    <a:close/>
                  </a:path>
                </a:pathLst>
              </a:custGeom>
              <a:solidFill>
                <a:srgbClr val="E8AD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208">
                <a:extLst>
                  <a:ext uri="{FF2B5EF4-FFF2-40B4-BE49-F238E27FC236}">
                    <a16:creationId xmlns:a16="http://schemas.microsoft.com/office/drawing/2014/main" id="{E442CFE4-8F7C-97BB-353F-436F6EA29102}"/>
                  </a:ext>
                </a:extLst>
              </p:cNvPr>
              <p:cNvSpPr/>
              <p:nvPr/>
            </p:nvSpPr>
            <p:spPr bwMode="auto">
              <a:xfrm>
                <a:off x="3445" y="1319"/>
                <a:ext cx="219" cy="282"/>
              </a:xfrm>
              <a:custGeom>
                <a:avLst/>
                <a:gdLst>
                  <a:gd name="T0" fmla="*/ 70 w 76"/>
                  <a:gd name="T1" fmla="*/ 59 h 98"/>
                  <a:gd name="T2" fmla="*/ 54 w 76"/>
                  <a:gd name="T3" fmla="*/ 98 h 98"/>
                  <a:gd name="T4" fmla="*/ 53 w 76"/>
                  <a:gd name="T5" fmla="*/ 87 h 98"/>
                  <a:gd name="T6" fmla="*/ 44 w 76"/>
                  <a:gd name="T7" fmla="*/ 73 h 98"/>
                  <a:gd name="T8" fmla="*/ 30 w 76"/>
                  <a:gd name="T9" fmla="*/ 57 h 98"/>
                  <a:gd name="T10" fmla="*/ 27 w 76"/>
                  <a:gd name="T11" fmla="*/ 44 h 98"/>
                  <a:gd name="T12" fmla="*/ 15 w 76"/>
                  <a:gd name="T13" fmla="*/ 47 h 98"/>
                  <a:gd name="T14" fmla="*/ 5 w 76"/>
                  <a:gd name="T15" fmla="*/ 40 h 98"/>
                  <a:gd name="T16" fmla="*/ 9 w 76"/>
                  <a:gd name="T17" fmla="*/ 13 h 98"/>
                  <a:gd name="T18" fmla="*/ 17 w 76"/>
                  <a:gd name="T19" fmla="*/ 2 h 98"/>
                  <a:gd name="T20" fmla="*/ 24 w 76"/>
                  <a:gd name="T21" fmla="*/ 1 h 98"/>
                  <a:gd name="T22" fmla="*/ 32 w 76"/>
                  <a:gd name="T23" fmla="*/ 6 h 98"/>
                  <a:gd name="T24" fmla="*/ 52 w 76"/>
                  <a:gd name="T25" fmla="*/ 29 h 98"/>
                  <a:gd name="T26" fmla="*/ 56 w 76"/>
                  <a:gd name="T27" fmla="*/ 33 h 98"/>
                  <a:gd name="T28" fmla="*/ 57 w 76"/>
                  <a:gd name="T29" fmla="*/ 46 h 98"/>
                  <a:gd name="T30" fmla="*/ 62 w 76"/>
                  <a:gd name="T31" fmla="*/ 24 h 98"/>
                  <a:gd name="T32" fmla="*/ 72 w 76"/>
                  <a:gd name="T33" fmla="*/ 16 h 98"/>
                  <a:gd name="T34" fmla="*/ 75 w 76"/>
                  <a:gd name="T35" fmla="*/ 20 h 98"/>
                  <a:gd name="T36" fmla="*/ 76 w 76"/>
                  <a:gd name="T37" fmla="*/ 49 h 98"/>
                  <a:gd name="T38" fmla="*/ 70 w 76"/>
                  <a:gd name="T39" fmla="*/ 5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6" h="98">
                    <a:moveTo>
                      <a:pt x="70" y="59"/>
                    </a:moveTo>
                    <a:cubicBezTo>
                      <a:pt x="67" y="73"/>
                      <a:pt x="71" y="89"/>
                      <a:pt x="54" y="98"/>
                    </a:cubicBezTo>
                    <a:cubicBezTo>
                      <a:pt x="48" y="95"/>
                      <a:pt x="52" y="90"/>
                      <a:pt x="53" y="87"/>
                    </a:cubicBezTo>
                    <a:cubicBezTo>
                      <a:pt x="57" y="76"/>
                      <a:pt x="55" y="72"/>
                      <a:pt x="44" y="73"/>
                    </a:cubicBezTo>
                    <a:cubicBezTo>
                      <a:pt x="30" y="75"/>
                      <a:pt x="31" y="65"/>
                      <a:pt x="30" y="57"/>
                    </a:cubicBezTo>
                    <a:cubicBezTo>
                      <a:pt x="29" y="52"/>
                      <a:pt x="33" y="47"/>
                      <a:pt x="27" y="44"/>
                    </a:cubicBezTo>
                    <a:cubicBezTo>
                      <a:pt x="22" y="42"/>
                      <a:pt x="19" y="47"/>
                      <a:pt x="15" y="47"/>
                    </a:cubicBezTo>
                    <a:cubicBezTo>
                      <a:pt x="10" y="46"/>
                      <a:pt x="8" y="42"/>
                      <a:pt x="5" y="40"/>
                    </a:cubicBezTo>
                    <a:cubicBezTo>
                      <a:pt x="0" y="30"/>
                      <a:pt x="10" y="22"/>
                      <a:pt x="9" y="13"/>
                    </a:cubicBezTo>
                    <a:cubicBezTo>
                      <a:pt x="10" y="8"/>
                      <a:pt x="16" y="7"/>
                      <a:pt x="17" y="2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7" y="2"/>
                      <a:pt x="28" y="5"/>
                      <a:pt x="32" y="6"/>
                    </a:cubicBezTo>
                    <a:cubicBezTo>
                      <a:pt x="44" y="9"/>
                      <a:pt x="49" y="18"/>
                      <a:pt x="52" y="29"/>
                    </a:cubicBezTo>
                    <a:cubicBezTo>
                      <a:pt x="51" y="32"/>
                      <a:pt x="51" y="34"/>
                      <a:pt x="56" y="33"/>
                    </a:cubicBezTo>
                    <a:cubicBezTo>
                      <a:pt x="59" y="37"/>
                      <a:pt x="60" y="41"/>
                      <a:pt x="57" y="46"/>
                    </a:cubicBezTo>
                    <a:cubicBezTo>
                      <a:pt x="61" y="39"/>
                      <a:pt x="58" y="31"/>
                      <a:pt x="62" y="24"/>
                    </a:cubicBezTo>
                    <a:cubicBezTo>
                      <a:pt x="65" y="20"/>
                      <a:pt x="66" y="15"/>
                      <a:pt x="72" y="16"/>
                    </a:cubicBezTo>
                    <a:cubicBezTo>
                      <a:pt x="74" y="17"/>
                      <a:pt x="76" y="18"/>
                      <a:pt x="75" y="20"/>
                    </a:cubicBezTo>
                    <a:cubicBezTo>
                      <a:pt x="73" y="30"/>
                      <a:pt x="76" y="40"/>
                      <a:pt x="76" y="49"/>
                    </a:cubicBezTo>
                    <a:cubicBezTo>
                      <a:pt x="76" y="53"/>
                      <a:pt x="74" y="57"/>
                      <a:pt x="70" y="59"/>
                    </a:cubicBezTo>
                    <a:close/>
                  </a:path>
                </a:pathLst>
              </a:custGeom>
              <a:solidFill>
                <a:srgbClr val="EAB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209">
                <a:extLst>
                  <a:ext uri="{FF2B5EF4-FFF2-40B4-BE49-F238E27FC236}">
                    <a16:creationId xmlns:a16="http://schemas.microsoft.com/office/drawing/2014/main" id="{24E4DA6C-0D64-231C-F162-83910B58BD5F}"/>
                  </a:ext>
                </a:extLst>
              </p:cNvPr>
              <p:cNvSpPr/>
              <p:nvPr/>
            </p:nvSpPr>
            <p:spPr bwMode="auto">
              <a:xfrm>
                <a:off x="3641" y="1333"/>
                <a:ext cx="130" cy="193"/>
              </a:xfrm>
              <a:custGeom>
                <a:avLst/>
                <a:gdLst>
                  <a:gd name="T0" fmla="*/ 2 w 45"/>
                  <a:gd name="T1" fmla="*/ 54 h 67"/>
                  <a:gd name="T2" fmla="*/ 4 w 45"/>
                  <a:gd name="T3" fmla="*/ 38 h 67"/>
                  <a:gd name="T4" fmla="*/ 5 w 45"/>
                  <a:gd name="T5" fmla="*/ 17 h 67"/>
                  <a:gd name="T6" fmla="*/ 2 w 45"/>
                  <a:gd name="T7" fmla="*/ 12 h 67"/>
                  <a:gd name="T8" fmla="*/ 18 w 45"/>
                  <a:gd name="T9" fmla="*/ 4 h 67"/>
                  <a:gd name="T10" fmla="*/ 36 w 45"/>
                  <a:gd name="T11" fmla="*/ 12 h 67"/>
                  <a:gd name="T12" fmla="*/ 43 w 45"/>
                  <a:gd name="T13" fmla="*/ 25 h 67"/>
                  <a:gd name="T14" fmla="*/ 28 w 45"/>
                  <a:gd name="T15" fmla="*/ 30 h 67"/>
                  <a:gd name="T16" fmla="*/ 31 w 45"/>
                  <a:gd name="T17" fmla="*/ 59 h 67"/>
                  <a:gd name="T18" fmla="*/ 2 w 45"/>
                  <a:gd name="T19" fmla="*/ 5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67">
                    <a:moveTo>
                      <a:pt x="2" y="54"/>
                    </a:moveTo>
                    <a:cubicBezTo>
                      <a:pt x="5" y="49"/>
                      <a:pt x="5" y="43"/>
                      <a:pt x="4" y="38"/>
                    </a:cubicBezTo>
                    <a:cubicBezTo>
                      <a:pt x="3" y="30"/>
                      <a:pt x="0" y="24"/>
                      <a:pt x="5" y="17"/>
                    </a:cubicBezTo>
                    <a:cubicBezTo>
                      <a:pt x="7" y="15"/>
                      <a:pt x="4" y="13"/>
                      <a:pt x="2" y="12"/>
                    </a:cubicBezTo>
                    <a:cubicBezTo>
                      <a:pt x="3" y="2"/>
                      <a:pt x="9" y="0"/>
                      <a:pt x="18" y="4"/>
                    </a:cubicBezTo>
                    <a:cubicBezTo>
                      <a:pt x="24" y="6"/>
                      <a:pt x="31" y="7"/>
                      <a:pt x="36" y="12"/>
                    </a:cubicBezTo>
                    <a:cubicBezTo>
                      <a:pt x="44" y="14"/>
                      <a:pt x="45" y="18"/>
                      <a:pt x="43" y="25"/>
                    </a:cubicBezTo>
                    <a:cubicBezTo>
                      <a:pt x="39" y="28"/>
                      <a:pt x="37" y="38"/>
                      <a:pt x="28" y="30"/>
                    </a:cubicBezTo>
                    <a:cubicBezTo>
                      <a:pt x="41" y="39"/>
                      <a:pt x="26" y="50"/>
                      <a:pt x="31" y="59"/>
                    </a:cubicBezTo>
                    <a:cubicBezTo>
                      <a:pt x="20" y="67"/>
                      <a:pt x="11" y="64"/>
                      <a:pt x="2" y="54"/>
                    </a:cubicBezTo>
                    <a:close/>
                  </a:path>
                </a:pathLst>
              </a:custGeom>
              <a:solidFill>
                <a:srgbClr val="E89D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210">
                <a:extLst>
                  <a:ext uri="{FF2B5EF4-FFF2-40B4-BE49-F238E27FC236}">
                    <a16:creationId xmlns:a16="http://schemas.microsoft.com/office/drawing/2014/main" id="{90969F59-8EEB-A669-6E43-86680F226A2B}"/>
                  </a:ext>
                </a:extLst>
              </p:cNvPr>
              <p:cNvSpPr/>
              <p:nvPr/>
            </p:nvSpPr>
            <p:spPr bwMode="auto">
              <a:xfrm>
                <a:off x="3814" y="1552"/>
                <a:ext cx="185" cy="308"/>
              </a:xfrm>
              <a:custGeom>
                <a:avLst/>
                <a:gdLst>
                  <a:gd name="T0" fmla="*/ 0 w 64"/>
                  <a:gd name="T1" fmla="*/ 98 h 107"/>
                  <a:gd name="T2" fmla="*/ 2 w 64"/>
                  <a:gd name="T3" fmla="*/ 97 h 107"/>
                  <a:gd name="T4" fmla="*/ 28 w 64"/>
                  <a:gd name="T5" fmla="*/ 85 h 107"/>
                  <a:gd name="T6" fmla="*/ 42 w 64"/>
                  <a:gd name="T7" fmla="*/ 28 h 107"/>
                  <a:gd name="T8" fmla="*/ 40 w 64"/>
                  <a:gd name="T9" fmla="*/ 43 h 107"/>
                  <a:gd name="T10" fmla="*/ 31 w 64"/>
                  <a:gd name="T11" fmla="*/ 13 h 107"/>
                  <a:gd name="T12" fmla="*/ 35 w 64"/>
                  <a:gd name="T13" fmla="*/ 0 h 107"/>
                  <a:gd name="T14" fmla="*/ 50 w 64"/>
                  <a:gd name="T15" fmla="*/ 13 h 107"/>
                  <a:gd name="T16" fmla="*/ 55 w 64"/>
                  <a:gd name="T17" fmla="*/ 11 h 107"/>
                  <a:gd name="T18" fmla="*/ 56 w 64"/>
                  <a:gd name="T19" fmla="*/ 11 h 107"/>
                  <a:gd name="T20" fmla="*/ 56 w 64"/>
                  <a:gd name="T21" fmla="*/ 63 h 107"/>
                  <a:gd name="T22" fmla="*/ 46 w 64"/>
                  <a:gd name="T23" fmla="*/ 86 h 107"/>
                  <a:gd name="T24" fmla="*/ 35 w 64"/>
                  <a:gd name="T25" fmla="*/ 92 h 107"/>
                  <a:gd name="T26" fmla="*/ 13 w 64"/>
                  <a:gd name="T27" fmla="*/ 101 h 107"/>
                  <a:gd name="T28" fmla="*/ 0 w 64"/>
                  <a:gd name="T29" fmla="*/ 9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4" h="107">
                    <a:moveTo>
                      <a:pt x="0" y="98"/>
                    </a:moveTo>
                    <a:cubicBezTo>
                      <a:pt x="0" y="98"/>
                      <a:pt x="1" y="98"/>
                      <a:pt x="2" y="97"/>
                    </a:cubicBezTo>
                    <a:cubicBezTo>
                      <a:pt x="12" y="96"/>
                      <a:pt x="19" y="88"/>
                      <a:pt x="28" y="85"/>
                    </a:cubicBezTo>
                    <a:cubicBezTo>
                      <a:pt x="50" y="69"/>
                      <a:pt x="56" y="46"/>
                      <a:pt x="42" y="28"/>
                    </a:cubicBezTo>
                    <a:cubicBezTo>
                      <a:pt x="41" y="33"/>
                      <a:pt x="41" y="37"/>
                      <a:pt x="40" y="43"/>
                    </a:cubicBezTo>
                    <a:cubicBezTo>
                      <a:pt x="37" y="31"/>
                      <a:pt x="34" y="22"/>
                      <a:pt x="31" y="13"/>
                    </a:cubicBezTo>
                    <a:cubicBezTo>
                      <a:pt x="34" y="9"/>
                      <a:pt x="40" y="7"/>
                      <a:pt x="35" y="0"/>
                    </a:cubicBezTo>
                    <a:cubicBezTo>
                      <a:pt x="42" y="3"/>
                      <a:pt x="46" y="7"/>
                      <a:pt x="50" y="13"/>
                    </a:cubicBezTo>
                    <a:cubicBezTo>
                      <a:pt x="53" y="18"/>
                      <a:pt x="54" y="14"/>
                      <a:pt x="55" y="11"/>
                    </a:cubicBezTo>
                    <a:cubicBezTo>
                      <a:pt x="55" y="11"/>
                      <a:pt x="56" y="11"/>
                      <a:pt x="56" y="11"/>
                    </a:cubicBezTo>
                    <a:cubicBezTo>
                      <a:pt x="64" y="22"/>
                      <a:pt x="64" y="53"/>
                      <a:pt x="56" y="63"/>
                    </a:cubicBezTo>
                    <a:cubicBezTo>
                      <a:pt x="53" y="71"/>
                      <a:pt x="46" y="76"/>
                      <a:pt x="46" y="86"/>
                    </a:cubicBezTo>
                    <a:cubicBezTo>
                      <a:pt x="45" y="91"/>
                      <a:pt x="39" y="91"/>
                      <a:pt x="35" y="92"/>
                    </a:cubicBezTo>
                    <a:cubicBezTo>
                      <a:pt x="28" y="96"/>
                      <a:pt x="21" y="100"/>
                      <a:pt x="13" y="101"/>
                    </a:cubicBezTo>
                    <a:cubicBezTo>
                      <a:pt x="8" y="103"/>
                      <a:pt x="2" y="107"/>
                      <a:pt x="0" y="98"/>
                    </a:cubicBezTo>
                    <a:close/>
                  </a:path>
                </a:pathLst>
              </a:custGeom>
              <a:solidFill>
                <a:srgbClr val="634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211">
                <a:extLst>
                  <a:ext uri="{FF2B5EF4-FFF2-40B4-BE49-F238E27FC236}">
                    <a16:creationId xmlns:a16="http://schemas.microsoft.com/office/drawing/2014/main" id="{67CB85D1-6248-E879-14E5-E709E9D724A9}"/>
                  </a:ext>
                </a:extLst>
              </p:cNvPr>
              <p:cNvSpPr/>
              <p:nvPr/>
            </p:nvSpPr>
            <p:spPr bwMode="auto">
              <a:xfrm>
                <a:off x="3494" y="1477"/>
                <a:ext cx="139" cy="153"/>
              </a:xfrm>
              <a:custGeom>
                <a:avLst/>
                <a:gdLst>
                  <a:gd name="T0" fmla="*/ 13 w 48"/>
                  <a:gd name="T1" fmla="*/ 1 h 53"/>
                  <a:gd name="T2" fmla="*/ 15 w 48"/>
                  <a:gd name="T3" fmla="*/ 14 h 53"/>
                  <a:gd name="T4" fmla="*/ 34 w 48"/>
                  <a:gd name="T5" fmla="*/ 11 h 53"/>
                  <a:gd name="T6" fmla="*/ 42 w 48"/>
                  <a:gd name="T7" fmla="*/ 28 h 53"/>
                  <a:gd name="T8" fmla="*/ 37 w 48"/>
                  <a:gd name="T9" fmla="*/ 43 h 53"/>
                  <a:gd name="T10" fmla="*/ 32 w 48"/>
                  <a:gd name="T11" fmla="*/ 45 h 53"/>
                  <a:gd name="T12" fmla="*/ 18 w 48"/>
                  <a:gd name="T13" fmla="*/ 43 h 53"/>
                  <a:gd name="T14" fmla="*/ 1 w 48"/>
                  <a:gd name="T15" fmla="*/ 9 h 53"/>
                  <a:gd name="T16" fmla="*/ 13 w 48"/>
                  <a:gd name="T17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52">
                    <a:moveTo>
                      <a:pt x="13" y="1"/>
                    </a:moveTo>
                    <a:cubicBezTo>
                      <a:pt x="25" y="4"/>
                      <a:pt x="17" y="9"/>
                      <a:pt x="15" y="14"/>
                    </a:cubicBezTo>
                    <a:cubicBezTo>
                      <a:pt x="21" y="8"/>
                      <a:pt x="29" y="21"/>
                      <a:pt x="34" y="11"/>
                    </a:cubicBezTo>
                    <a:cubicBezTo>
                      <a:pt x="32" y="18"/>
                      <a:pt x="48" y="17"/>
                      <a:pt x="42" y="28"/>
                    </a:cubicBezTo>
                    <a:cubicBezTo>
                      <a:pt x="39" y="32"/>
                      <a:pt x="34" y="36"/>
                      <a:pt x="37" y="43"/>
                    </a:cubicBezTo>
                    <a:cubicBezTo>
                      <a:pt x="35" y="43"/>
                      <a:pt x="33" y="43"/>
                      <a:pt x="32" y="45"/>
                    </a:cubicBezTo>
                    <a:cubicBezTo>
                      <a:pt x="25" y="53"/>
                      <a:pt x="21" y="52"/>
                      <a:pt x="18" y="43"/>
                    </a:cubicBezTo>
                    <a:cubicBezTo>
                      <a:pt x="1" y="37"/>
                      <a:pt x="0" y="24"/>
                      <a:pt x="1" y="9"/>
                    </a:cubicBezTo>
                    <a:cubicBezTo>
                      <a:pt x="3" y="3"/>
                      <a:pt x="7" y="0"/>
                      <a:pt x="13" y="1"/>
                    </a:cubicBezTo>
                    <a:close/>
                  </a:path>
                </a:pathLst>
              </a:custGeom>
              <a:solidFill>
                <a:srgbClr val="E5A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212">
                <a:extLst>
                  <a:ext uri="{FF2B5EF4-FFF2-40B4-BE49-F238E27FC236}">
                    <a16:creationId xmlns:a16="http://schemas.microsoft.com/office/drawing/2014/main" id="{11EE6DA4-286C-1E6E-3C6C-A63046FD5F4B}"/>
                  </a:ext>
                </a:extLst>
              </p:cNvPr>
              <p:cNvSpPr/>
              <p:nvPr/>
            </p:nvSpPr>
            <p:spPr bwMode="auto">
              <a:xfrm>
                <a:off x="3973" y="1351"/>
                <a:ext cx="126" cy="146"/>
              </a:xfrm>
              <a:custGeom>
                <a:avLst/>
                <a:gdLst>
                  <a:gd name="T0" fmla="*/ 5 w 44"/>
                  <a:gd name="T1" fmla="*/ 8 h 51"/>
                  <a:gd name="T2" fmla="*/ 17 w 44"/>
                  <a:gd name="T3" fmla="*/ 6 h 51"/>
                  <a:gd name="T4" fmla="*/ 29 w 44"/>
                  <a:gd name="T5" fmla="*/ 3 h 51"/>
                  <a:gd name="T6" fmla="*/ 37 w 44"/>
                  <a:gd name="T7" fmla="*/ 24 h 51"/>
                  <a:gd name="T8" fmla="*/ 26 w 44"/>
                  <a:gd name="T9" fmla="*/ 20 h 51"/>
                  <a:gd name="T10" fmla="*/ 19 w 44"/>
                  <a:gd name="T11" fmla="*/ 23 h 51"/>
                  <a:gd name="T12" fmla="*/ 25 w 44"/>
                  <a:gd name="T13" fmla="*/ 30 h 51"/>
                  <a:gd name="T14" fmla="*/ 33 w 44"/>
                  <a:gd name="T15" fmla="*/ 37 h 51"/>
                  <a:gd name="T16" fmla="*/ 19 w 44"/>
                  <a:gd name="T17" fmla="*/ 46 h 51"/>
                  <a:gd name="T18" fmla="*/ 9 w 44"/>
                  <a:gd name="T19" fmla="*/ 46 h 51"/>
                  <a:gd name="T20" fmla="*/ 7 w 44"/>
                  <a:gd name="T21" fmla="*/ 43 h 51"/>
                  <a:gd name="T22" fmla="*/ 2 w 44"/>
                  <a:gd name="T23" fmla="*/ 14 h 51"/>
                  <a:gd name="T24" fmla="*/ 5 w 44"/>
                  <a:gd name="T25" fmla="*/ 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51">
                    <a:moveTo>
                      <a:pt x="5" y="8"/>
                    </a:moveTo>
                    <a:cubicBezTo>
                      <a:pt x="9" y="8"/>
                      <a:pt x="13" y="7"/>
                      <a:pt x="17" y="6"/>
                    </a:cubicBezTo>
                    <a:cubicBezTo>
                      <a:pt x="22" y="8"/>
                      <a:pt x="29" y="0"/>
                      <a:pt x="29" y="3"/>
                    </a:cubicBezTo>
                    <a:cubicBezTo>
                      <a:pt x="29" y="11"/>
                      <a:pt x="44" y="15"/>
                      <a:pt x="37" y="24"/>
                    </a:cubicBezTo>
                    <a:cubicBezTo>
                      <a:pt x="31" y="27"/>
                      <a:pt x="37" y="9"/>
                      <a:pt x="26" y="20"/>
                    </a:cubicBezTo>
                    <a:cubicBezTo>
                      <a:pt x="21" y="15"/>
                      <a:pt x="20" y="20"/>
                      <a:pt x="19" y="23"/>
                    </a:cubicBezTo>
                    <a:cubicBezTo>
                      <a:pt x="17" y="28"/>
                      <a:pt x="21" y="29"/>
                      <a:pt x="25" y="30"/>
                    </a:cubicBezTo>
                    <a:cubicBezTo>
                      <a:pt x="29" y="31"/>
                      <a:pt x="35" y="34"/>
                      <a:pt x="33" y="37"/>
                    </a:cubicBezTo>
                    <a:cubicBezTo>
                      <a:pt x="31" y="42"/>
                      <a:pt x="29" y="51"/>
                      <a:pt x="19" y="46"/>
                    </a:cubicBezTo>
                    <a:cubicBezTo>
                      <a:pt x="16" y="45"/>
                      <a:pt x="12" y="46"/>
                      <a:pt x="9" y="46"/>
                    </a:cubicBezTo>
                    <a:cubicBezTo>
                      <a:pt x="8" y="45"/>
                      <a:pt x="8" y="44"/>
                      <a:pt x="7" y="43"/>
                    </a:cubicBezTo>
                    <a:cubicBezTo>
                      <a:pt x="3" y="34"/>
                      <a:pt x="8" y="23"/>
                      <a:pt x="2" y="14"/>
                    </a:cubicBezTo>
                    <a:cubicBezTo>
                      <a:pt x="0" y="11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E7A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213">
                <a:extLst>
                  <a:ext uri="{FF2B5EF4-FFF2-40B4-BE49-F238E27FC236}">
                    <a16:creationId xmlns:a16="http://schemas.microsoft.com/office/drawing/2014/main" id="{1DA0B798-9C61-64FC-DC05-B02990007C1C}"/>
                  </a:ext>
                </a:extLst>
              </p:cNvPr>
              <p:cNvSpPr/>
              <p:nvPr/>
            </p:nvSpPr>
            <p:spPr bwMode="auto">
              <a:xfrm>
                <a:off x="3489" y="1584"/>
                <a:ext cx="155" cy="161"/>
              </a:xfrm>
              <a:custGeom>
                <a:avLst/>
                <a:gdLst>
                  <a:gd name="T0" fmla="*/ 20 w 54"/>
                  <a:gd name="T1" fmla="*/ 6 h 56"/>
                  <a:gd name="T2" fmla="*/ 34 w 54"/>
                  <a:gd name="T3" fmla="*/ 8 h 56"/>
                  <a:gd name="T4" fmla="*/ 54 w 54"/>
                  <a:gd name="T5" fmla="*/ 0 h 56"/>
                  <a:gd name="T6" fmla="*/ 47 w 54"/>
                  <a:gd name="T7" fmla="*/ 16 h 56"/>
                  <a:gd name="T8" fmla="*/ 46 w 54"/>
                  <a:gd name="T9" fmla="*/ 26 h 56"/>
                  <a:gd name="T10" fmla="*/ 43 w 54"/>
                  <a:gd name="T11" fmla="*/ 50 h 56"/>
                  <a:gd name="T12" fmla="*/ 37 w 54"/>
                  <a:gd name="T13" fmla="*/ 48 h 56"/>
                  <a:gd name="T14" fmla="*/ 36 w 54"/>
                  <a:gd name="T15" fmla="*/ 26 h 56"/>
                  <a:gd name="T16" fmla="*/ 36 w 54"/>
                  <a:gd name="T17" fmla="*/ 24 h 56"/>
                  <a:gd name="T18" fmla="*/ 35 w 54"/>
                  <a:gd name="T19" fmla="*/ 25 h 56"/>
                  <a:gd name="T20" fmla="*/ 33 w 54"/>
                  <a:gd name="T21" fmla="*/ 27 h 56"/>
                  <a:gd name="T22" fmla="*/ 17 w 54"/>
                  <a:gd name="T23" fmla="*/ 46 h 56"/>
                  <a:gd name="T24" fmla="*/ 17 w 54"/>
                  <a:gd name="T25" fmla="*/ 21 h 56"/>
                  <a:gd name="T26" fmla="*/ 10 w 54"/>
                  <a:gd name="T27" fmla="*/ 55 h 56"/>
                  <a:gd name="T28" fmla="*/ 6 w 54"/>
                  <a:gd name="T29" fmla="*/ 56 h 56"/>
                  <a:gd name="T30" fmla="*/ 3 w 54"/>
                  <a:gd name="T31" fmla="*/ 39 h 56"/>
                  <a:gd name="T32" fmla="*/ 8 w 54"/>
                  <a:gd name="T33" fmla="*/ 12 h 56"/>
                  <a:gd name="T34" fmla="*/ 13 w 54"/>
                  <a:gd name="T35" fmla="*/ 7 h 56"/>
                  <a:gd name="T36" fmla="*/ 20 w 54"/>
                  <a:gd name="T37" fmla="*/ 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56">
                    <a:moveTo>
                      <a:pt x="20" y="6"/>
                    </a:moveTo>
                    <a:cubicBezTo>
                      <a:pt x="24" y="12"/>
                      <a:pt x="28" y="13"/>
                      <a:pt x="34" y="8"/>
                    </a:cubicBezTo>
                    <a:cubicBezTo>
                      <a:pt x="46" y="18"/>
                      <a:pt x="46" y="2"/>
                      <a:pt x="54" y="0"/>
                    </a:cubicBezTo>
                    <a:cubicBezTo>
                      <a:pt x="53" y="6"/>
                      <a:pt x="50" y="11"/>
                      <a:pt x="47" y="16"/>
                    </a:cubicBezTo>
                    <a:cubicBezTo>
                      <a:pt x="45" y="19"/>
                      <a:pt x="47" y="23"/>
                      <a:pt x="46" y="26"/>
                    </a:cubicBezTo>
                    <a:cubicBezTo>
                      <a:pt x="44" y="34"/>
                      <a:pt x="47" y="42"/>
                      <a:pt x="43" y="50"/>
                    </a:cubicBezTo>
                    <a:cubicBezTo>
                      <a:pt x="40" y="52"/>
                      <a:pt x="39" y="50"/>
                      <a:pt x="37" y="48"/>
                    </a:cubicBezTo>
                    <a:cubicBezTo>
                      <a:pt x="33" y="41"/>
                      <a:pt x="34" y="33"/>
                      <a:pt x="36" y="26"/>
                    </a:cubicBezTo>
                    <a:cubicBezTo>
                      <a:pt x="36" y="25"/>
                      <a:pt x="37" y="24"/>
                      <a:pt x="36" y="24"/>
                    </a:cubicBezTo>
                    <a:cubicBezTo>
                      <a:pt x="36" y="23"/>
                      <a:pt x="35" y="24"/>
                      <a:pt x="35" y="25"/>
                    </a:cubicBezTo>
                    <a:cubicBezTo>
                      <a:pt x="34" y="26"/>
                      <a:pt x="34" y="26"/>
                      <a:pt x="33" y="27"/>
                    </a:cubicBezTo>
                    <a:cubicBezTo>
                      <a:pt x="30" y="34"/>
                      <a:pt x="22" y="38"/>
                      <a:pt x="17" y="46"/>
                    </a:cubicBezTo>
                    <a:cubicBezTo>
                      <a:pt x="10" y="37"/>
                      <a:pt x="14" y="29"/>
                      <a:pt x="17" y="21"/>
                    </a:cubicBezTo>
                    <a:cubicBezTo>
                      <a:pt x="11" y="31"/>
                      <a:pt x="16" y="44"/>
                      <a:pt x="10" y="55"/>
                    </a:cubicBezTo>
                    <a:cubicBezTo>
                      <a:pt x="9" y="56"/>
                      <a:pt x="8" y="56"/>
                      <a:pt x="6" y="56"/>
                    </a:cubicBezTo>
                    <a:cubicBezTo>
                      <a:pt x="1" y="51"/>
                      <a:pt x="2" y="45"/>
                      <a:pt x="3" y="39"/>
                    </a:cubicBezTo>
                    <a:cubicBezTo>
                      <a:pt x="5" y="30"/>
                      <a:pt x="0" y="20"/>
                      <a:pt x="8" y="12"/>
                    </a:cubicBezTo>
                    <a:cubicBezTo>
                      <a:pt x="9" y="10"/>
                      <a:pt x="11" y="8"/>
                      <a:pt x="13" y="7"/>
                    </a:cubicBezTo>
                    <a:cubicBezTo>
                      <a:pt x="15" y="7"/>
                      <a:pt x="18" y="8"/>
                      <a:pt x="20" y="6"/>
                    </a:cubicBezTo>
                    <a:close/>
                  </a:path>
                </a:pathLst>
              </a:custGeom>
              <a:solidFill>
                <a:srgbClr val="A58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214">
                <a:extLst>
                  <a:ext uri="{FF2B5EF4-FFF2-40B4-BE49-F238E27FC236}">
                    <a16:creationId xmlns:a16="http://schemas.microsoft.com/office/drawing/2014/main" id="{59808466-DB64-A1EC-F325-4CF8018AB4CE}"/>
                  </a:ext>
                </a:extLst>
              </p:cNvPr>
              <p:cNvSpPr/>
              <p:nvPr/>
            </p:nvSpPr>
            <p:spPr bwMode="auto">
              <a:xfrm>
                <a:off x="3808" y="1391"/>
                <a:ext cx="193" cy="155"/>
              </a:xfrm>
              <a:custGeom>
                <a:avLst/>
                <a:gdLst>
                  <a:gd name="T0" fmla="*/ 62 w 67"/>
                  <a:gd name="T1" fmla="*/ 0 h 54"/>
                  <a:gd name="T2" fmla="*/ 64 w 67"/>
                  <a:gd name="T3" fmla="*/ 29 h 54"/>
                  <a:gd name="T4" fmla="*/ 58 w 67"/>
                  <a:gd name="T5" fmla="*/ 32 h 54"/>
                  <a:gd name="T6" fmla="*/ 53 w 67"/>
                  <a:gd name="T7" fmla="*/ 25 h 54"/>
                  <a:gd name="T8" fmla="*/ 17 w 67"/>
                  <a:gd name="T9" fmla="*/ 46 h 54"/>
                  <a:gd name="T10" fmla="*/ 0 w 67"/>
                  <a:gd name="T11" fmla="*/ 34 h 54"/>
                  <a:gd name="T12" fmla="*/ 26 w 67"/>
                  <a:gd name="T13" fmla="*/ 41 h 54"/>
                  <a:gd name="T14" fmla="*/ 39 w 67"/>
                  <a:gd name="T15" fmla="*/ 37 h 54"/>
                  <a:gd name="T16" fmla="*/ 39 w 67"/>
                  <a:gd name="T17" fmla="*/ 27 h 54"/>
                  <a:gd name="T18" fmla="*/ 44 w 67"/>
                  <a:gd name="T19" fmla="*/ 16 h 54"/>
                  <a:gd name="T20" fmla="*/ 52 w 67"/>
                  <a:gd name="T21" fmla="*/ 13 h 54"/>
                  <a:gd name="T22" fmla="*/ 58 w 67"/>
                  <a:gd name="T23" fmla="*/ 6 h 54"/>
                  <a:gd name="T24" fmla="*/ 62 w 67"/>
                  <a:gd name="T25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54">
                    <a:moveTo>
                      <a:pt x="62" y="0"/>
                    </a:moveTo>
                    <a:cubicBezTo>
                      <a:pt x="66" y="6"/>
                      <a:pt x="67" y="17"/>
                      <a:pt x="64" y="29"/>
                    </a:cubicBezTo>
                    <a:cubicBezTo>
                      <a:pt x="56" y="18"/>
                      <a:pt x="61" y="32"/>
                      <a:pt x="58" y="32"/>
                    </a:cubicBezTo>
                    <a:cubicBezTo>
                      <a:pt x="55" y="30"/>
                      <a:pt x="58" y="27"/>
                      <a:pt x="53" y="25"/>
                    </a:cubicBezTo>
                    <a:cubicBezTo>
                      <a:pt x="52" y="51"/>
                      <a:pt x="38" y="54"/>
                      <a:pt x="17" y="46"/>
                    </a:cubicBezTo>
                    <a:cubicBezTo>
                      <a:pt x="16" y="36"/>
                      <a:pt x="3" y="42"/>
                      <a:pt x="0" y="34"/>
                    </a:cubicBezTo>
                    <a:cubicBezTo>
                      <a:pt x="10" y="30"/>
                      <a:pt x="18" y="38"/>
                      <a:pt x="26" y="41"/>
                    </a:cubicBezTo>
                    <a:cubicBezTo>
                      <a:pt x="33" y="44"/>
                      <a:pt x="36" y="39"/>
                      <a:pt x="39" y="37"/>
                    </a:cubicBezTo>
                    <a:cubicBezTo>
                      <a:pt x="44" y="33"/>
                      <a:pt x="41" y="30"/>
                      <a:pt x="39" y="27"/>
                    </a:cubicBezTo>
                    <a:cubicBezTo>
                      <a:pt x="34" y="20"/>
                      <a:pt x="37" y="16"/>
                      <a:pt x="44" y="16"/>
                    </a:cubicBezTo>
                    <a:cubicBezTo>
                      <a:pt x="48" y="17"/>
                      <a:pt x="49" y="13"/>
                      <a:pt x="52" y="13"/>
                    </a:cubicBezTo>
                    <a:cubicBezTo>
                      <a:pt x="59" y="15"/>
                      <a:pt x="56" y="9"/>
                      <a:pt x="58" y="6"/>
                    </a:cubicBezTo>
                    <a:cubicBezTo>
                      <a:pt x="59" y="4"/>
                      <a:pt x="60" y="2"/>
                      <a:pt x="62" y="0"/>
                    </a:cubicBezTo>
                    <a:close/>
                  </a:path>
                </a:pathLst>
              </a:custGeom>
              <a:solidFill>
                <a:srgbClr val="F1C4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215">
                <a:extLst>
                  <a:ext uri="{FF2B5EF4-FFF2-40B4-BE49-F238E27FC236}">
                    <a16:creationId xmlns:a16="http://schemas.microsoft.com/office/drawing/2014/main" id="{B8BC1EAE-F686-3E3D-F237-F903E3BFDA56}"/>
                  </a:ext>
                </a:extLst>
              </p:cNvPr>
              <p:cNvSpPr/>
              <p:nvPr/>
            </p:nvSpPr>
            <p:spPr bwMode="auto">
              <a:xfrm>
                <a:off x="3635" y="1601"/>
                <a:ext cx="142" cy="190"/>
              </a:xfrm>
              <a:custGeom>
                <a:avLst/>
                <a:gdLst>
                  <a:gd name="T0" fmla="*/ 1 w 49"/>
                  <a:gd name="T1" fmla="*/ 13 h 66"/>
                  <a:gd name="T2" fmla="*/ 7 w 49"/>
                  <a:gd name="T3" fmla="*/ 2 h 66"/>
                  <a:gd name="T4" fmla="*/ 8 w 49"/>
                  <a:gd name="T5" fmla="*/ 16 h 66"/>
                  <a:gd name="T6" fmla="*/ 8 w 49"/>
                  <a:gd name="T7" fmla="*/ 15 h 66"/>
                  <a:gd name="T8" fmla="*/ 13 w 49"/>
                  <a:gd name="T9" fmla="*/ 1 h 66"/>
                  <a:gd name="T10" fmla="*/ 17 w 49"/>
                  <a:gd name="T11" fmla="*/ 13 h 66"/>
                  <a:gd name="T12" fmla="*/ 19 w 49"/>
                  <a:gd name="T13" fmla="*/ 22 h 66"/>
                  <a:gd name="T14" fmla="*/ 45 w 49"/>
                  <a:gd name="T15" fmla="*/ 54 h 66"/>
                  <a:gd name="T16" fmla="*/ 35 w 49"/>
                  <a:gd name="T17" fmla="*/ 61 h 66"/>
                  <a:gd name="T18" fmla="*/ 1 w 49"/>
                  <a:gd name="T19" fmla="*/ 28 h 66"/>
                  <a:gd name="T20" fmla="*/ 1 w 49"/>
                  <a:gd name="T21" fmla="*/ 1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66">
                    <a:moveTo>
                      <a:pt x="1" y="13"/>
                    </a:moveTo>
                    <a:cubicBezTo>
                      <a:pt x="1" y="8"/>
                      <a:pt x="3" y="5"/>
                      <a:pt x="7" y="2"/>
                    </a:cubicBezTo>
                    <a:cubicBezTo>
                      <a:pt x="10" y="6"/>
                      <a:pt x="7" y="12"/>
                      <a:pt x="8" y="16"/>
                    </a:cubicBezTo>
                    <a:cubicBezTo>
                      <a:pt x="8" y="16"/>
                      <a:pt x="8" y="15"/>
                      <a:pt x="8" y="15"/>
                    </a:cubicBezTo>
                    <a:cubicBezTo>
                      <a:pt x="9" y="10"/>
                      <a:pt x="5" y="1"/>
                      <a:pt x="13" y="1"/>
                    </a:cubicBezTo>
                    <a:cubicBezTo>
                      <a:pt x="19" y="0"/>
                      <a:pt x="16" y="9"/>
                      <a:pt x="17" y="13"/>
                    </a:cubicBezTo>
                    <a:cubicBezTo>
                      <a:pt x="17" y="16"/>
                      <a:pt x="18" y="19"/>
                      <a:pt x="19" y="22"/>
                    </a:cubicBezTo>
                    <a:cubicBezTo>
                      <a:pt x="23" y="37"/>
                      <a:pt x="32" y="46"/>
                      <a:pt x="45" y="54"/>
                    </a:cubicBezTo>
                    <a:cubicBezTo>
                      <a:pt x="49" y="66"/>
                      <a:pt x="39" y="63"/>
                      <a:pt x="35" y="61"/>
                    </a:cubicBezTo>
                    <a:cubicBezTo>
                      <a:pt x="20" y="55"/>
                      <a:pt x="5" y="47"/>
                      <a:pt x="1" y="28"/>
                    </a:cubicBezTo>
                    <a:cubicBezTo>
                      <a:pt x="1" y="23"/>
                      <a:pt x="0" y="18"/>
                      <a:pt x="1" y="13"/>
                    </a:cubicBezTo>
                    <a:close/>
                  </a:path>
                </a:pathLst>
              </a:custGeom>
              <a:solidFill>
                <a:srgbClr val="D6BA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216">
                <a:extLst>
                  <a:ext uri="{FF2B5EF4-FFF2-40B4-BE49-F238E27FC236}">
                    <a16:creationId xmlns:a16="http://schemas.microsoft.com/office/drawing/2014/main" id="{0E41BBAB-98F9-05B6-7E0D-06E2DEEF9A79}"/>
                  </a:ext>
                </a:extLst>
              </p:cNvPr>
              <p:cNvSpPr/>
              <p:nvPr/>
            </p:nvSpPr>
            <p:spPr bwMode="auto">
              <a:xfrm>
                <a:off x="4010" y="1564"/>
                <a:ext cx="78" cy="187"/>
              </a:xfrm>
              <a:custGeom>
                <a:avLst/>
                <a:gdLst>
                  <a:gd name="T0" fmla="*/ 22 w 27"/>
                  <a:gd name="T1" fmla="*/ 41 h 65"/>
                  <a:gd name="T2" fmla="*/ 4 w 27"/>
                  <a:gd name="T3" fmla="*/ 65 h 65"/>
                  <a:gd name="T4" fmla="*/ 4 w 27"/>
                  <a:gd name="T5" fmla="*/ 52 h 65"/>
                  <a:gd name="T6" fmla="*/ 5 w 27"/>
                  <a:gd name="T7" fmla="*/ 45 h 65"/>
                  <a:gd name="T8" fmla="*/ 8 w 27"/>
                  <a:gd name="T9" fmla="*/ 18 h 65"/>
                  <a:gd name="T10" fmla="*/ 15 w 27"/>
                  <a:gd name="T11" fmla="*/ 0 h 65"/>
                  <a:gd name="T12" fmla="*/ 22 w 27"/>
                  <a:gd name="T13" fmla="*/ 4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65">
                    <a:moveTo>
                      <a:pt x="22" y="41"/>
                    </a:moveTo>
                    <a:cubicBezTo>
                      <a:pt x="13" y="47"/>
                      <a:pt x="13" y="59"/>
                      <a:pt x="4" y="65"/>
                    </a:cubicBezTo>
                    <a:cubicBezTo>
                      <a:pt x="2" y="61"/>
                      <a:pt x="3" y="57"/>
                      <a:pt x="4" y="52"/>
                    </a:cubicBezTo>
                    <a:cubicBezTo>
                      <a:pt x="5" y="50"/>
                      <a:pt x="5" y="47"/>
                      <a:pt x="5" y="45"/>
                    </a:cubicBezTo>
                    <a:cubicBezTo>
                      <a:pt x="3" y="35"/>
                      <a:pt x="0" y="26"/>
                      <a:pt x="8" y="18"/>
                    </a:cubicBezTo>
                    <a:cubicBezTo>
                      <a:pt x="19" y="15"/>
                      <a:pt x="10" y="5"/>
                      <a:pt x="15" y="0"/>
                    </a:cubicBezTo>
                    <a:cubicBezTo>
                      <a:pt x="27" y="12"/>
                      <a:pt x="23" y="27"/>
                      <a:pt x="22" y="41"/>
                    </a:cubicBezTo>
                    <a:close/>
                  </a:path>
                </a:pathLst>
              </a:custGeom>
              <a:solidFill>
                <a:srgbClr val="DEC6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217">
                <a:extLst>
                  <a:ext uri="{FF2B5EF4-FFF2-40B4-BE49-F238E27FC236}">
                    <a16:creationId xmlns:a16="http://schemas.microsoft.com/office/drawing/2014/main" id="{348F1C4D-F6E4-1C31-CD64-38396344A600}"/>
                  </a:ext>
                </a:extLst>
              </p:cNvPr>
              <p:cNvSpPr/>
              <p:nvPr/>
            </p:nvSpPr>
            <p:spPr bwMode="auto">
              <a:xfrm>
                <a:off x="3656" y="1561"/>
                <a:ext cx="75" cy="147"/>
              </a:xfrm>
              <a:custGeom>
                <a:avLst/>
                <a:gdLst>
                  <a:gd name="T0" fmla="*/ 10 w 26"/>
                  <a:gd name="T1" fmla="*/ 38 h 51"/>
                  <a:gd name="T2" fmla="*/ 7 w 26"/>
                  <a:gd name="T3" fmla="*/ 14 h 51"/>
                  <a:gd name="T4" fmla="*/ 0 w 26"/>
                  <a:gd name="T5" fmla="*/ 36 h 51"/>
                  <a:gd name="T6" fmla="*/ 0 w 26"/>
                  <a:gd name="T7" fmla="*/ 16 h 51"/>
                  <a:gd name="T8" fmla="*/ 13 w 26"/>
                  <a:gd name="T9" fmla="*/ 0 h 51"/>
                  <a:gd name="T10" fmla="*/ 25 w 26"/>
                  <a:gd name="T11" fmla="*/ 30 h 51"/>
                  <a:gd name="T12" fmla="*/ 24 w 26"/>
                  <a:gd name="T13" fmla="*/ 35 h 51"/>
                  <a:gd name="T14" fmla="*/ 19 w 26"/>
                  <a:gd name="T15" fmla="*/ 50 h 51"/>
                  <a:gd name="T16" fmla="*/ 10 w 26"/>
                  <a:gd name="T17" fmla="*/ 3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51">
                    <a:moveTo>
                      <a:pt x="10" y="38"/>
                    </a:moveTo>
                    <a:cubicBezTo>
                      <a:pt x="3" y="32"/>
                      <a:pt x="7" y="23"/>
                      <a:pt x="7" y="14"/>
                    </a:cubicBezTo>
                    <a:cubicBezTo>
                      <a:pt x="0" y="22"/>
                      <a:pt x="3" y="29"/>
                      <a:pt x="0" y="36"/>
                    </a:cubicBezTo>
                    <a:cubicBezTo>
                      <a:pt x="0" y="29"/>
                      <a:pt x="0" y="23"/>
                      <a:pt x="0" y="16"/>
                    </a:cubicBezTo>
                    <a:cubicBezTo>
                      <a:pt x="2" y="9"/>
                      <a:pt x="8" y="5"/>
                      <a:pt x="13" y="0"/>
                    </a:cubicBezTo>
                    <a:cubicBezTo>
                      <a:pt x="18" y="9"/>
                      <a:pt x="21" y="20"/>
                      <a:pt x="25" y="30"/>
                    </a:cubicBezTo>
                    <a:cubicBezTo>
                      <a:pt x="25" y="31"/>
                      <a:pt x="25" y="33"/>
                      <a:pt x="24" y="35"/>
                    </a:cubicBezTo>
                    <a:cubicBezTo>
                      <a:pt x="22" y="40"/>
                      <a:pt x="26" y="49"/>
                      <a:pt x="19" y="50"/>
                    </a:cubicBezTo>
                    <a:cubicBezTo>
                      <a:pt x="14" y="51"/>
                      <a:pt x="14" y="41"/>
                      <a:pt x="10" y="38"/>
                    </a:cubicBezTo>
                    <a:close/>
                  </a:path>
                </a:pathLst>
              </a:custGeom>
              <a:solidFill>
                <a:srgbClr val="B79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218">
                <a:extLst>
                  <a:ext uri="{FF2B5EF4-FFF2-40B4-BE49-F238E27FC236}">
                    <a16:creationId xmlns:a16="http://schemas.microsoft.com/office/drawing/2014/main" id="{D049A31E-292C-826C-CA2D-9C163E2A6B44}"/>
                  </a:ext>
                </a:extLst>
              </p:cNvPr>
              <p:cNvSpPr/>
              <p:nvPr/>
            </p:nvSpPr>
            <p:spPr bwMode="auto">
              <a:xfrm>
                <a:off x="3725" y="1546"/>
                <a:ext cx="72" cy="211"/>
              </a:xfrm>
              <a:custGeom>
                <a:avLst/>
                <a:gdLst>
                  <a:gd name="T0" fmla="*/ 12 w 25"/>
                  <a:gd name="T1" fmla="*/ 27 h 73"/>
                  <a:gd name="T2" fmla="*/ 15 w 25"/>
                  <a:gd name="T3" fmla="*/ 53 h 73"/>
                  <a:gd name="T4" fmla="*/ 17 w 25"/>
                  <a:gd name="T5" fmla="*/ 72 h 73"/>
                  <a:gd name="T6" fmla="*/ 11 w 25"/>
                  <a:gd name="T7" fmla="*/ 71 h 73"/>
                  <a:gd name="T8" fmla="*/ 1 w 25"/>
                  <a:gd name="T9" fmla="*/ 41 h 73"/>
                  <a:gd name="T10" fmla="*/ 0 w 25"/>
                  <a:gd name="T11" fmla="*/ 23 h 73"/>
                  <a:gd name="T12" fmla="*/ 4 w 25"/>
                  <a:gd name="T13" fmla="*/ 16 h 73"/>
                  <a:gd name="T14" fmla="*/ 11 w 25"/>
                  <a:gd name="T15" fmla="*/ 0 h 73"/>
                  <a:gd name="T16" fmla="*/ 12 w 25"/>
                  <a:gd name="T17" fmla="*/ 2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73">
                    <a:moveTo>
                      <a:pt x="12" y="27"/>
                    </a:moveTo>
                    <a:cubicBezTo>
                      <a:pt x="14" y="36"/>
                      <a:pt x="10" y="45"/>
                      <a:pt x="15" y="53"/>
                    </a:cubicBezTo>
                    <a:cubicBezTo>
                      <a:pt x="20" y="59"/>
                      <a:pt x="25" y="65"/>
                      <a:pt x="17" y="72"/>
                    </a:cubicBezTo>
                    <a:cubicBezTo>
                      <a:pt x="15" y="73"/>
                      <a:pt x="13" y="73"/>
                      <a:pt x="11" y="71"/>
                    </a:cubicBezTo>
                    <a:cubicBezTo>
                      <a:pt x="2" y="63"/>
                      <a:pt x="2" y="52"/>
                      <a:pt x="1" y="41"/>
                    </a:cubicBezTo>
                    <a:cubicBezTo>
                      <a:pt x="1" y="35"/>
                      <a:pt x="1" y="29"/>
                      <a:pt x="0" y="23"/>
                    </a:cubicBezTo>
                    <a:cubicBezTo>
                      <a:pt x="0" y="20"/>
                      <a:pt x="1" y="18"/>
                      <a:pt x="4" y="16"/>
                    </a:cubicBezTo>
                    <a:cubicBezTo>
                      <a:pt x="6" y="11"/>
                      <a:pt x="8" y="7"/>
                      <a:pt x="11" y="0"/>
                    </a:cubicBezTo>
                    <a:cubicBezTo>
                      <a:pt x="14" y="11"/>
                      <a:pt x="4" y="19"/>
                      <a:pt x="12" y="27"/>
                    </a:cubicBezTo>
                    <a:close/>
                  </a:path>
                </a:pathLst>
              </a:custGeom>
              <a:solidFill>
                <a:srgbClr val="AF8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219">
                <a:extLst>
                  <a:ext uri="{FF2B5EF4-FFF2-40B4-BE49-F238E27FC236}">
                    <a16:creationId xmlns:a16="http://schemas.microsoft.com/office/drawing/2014/main" id="{B89F3905-7AA4-443E-A3B4-2E258A53EC7F}"/>
                  </a:ext>
                </a:extLst>
              </p:cNvPr>
              <p:cNvSpPr/>
              <p:nvPr/>
            </p:nvSpPr>
            <p:spPr bwMode="auto">
              <a:xfrm>
                <a:off x="3782" y="1549"/>
                <a:ext cx="90" cy="92"/>
              </a:xfrm>
              <a:custGeom>
                <a:avLst/>
                <a:gdLst>
                  <a:gd name="T0" fmla="*/ 28 w 31"/>
                  <a:gd name="T1" fmla="*/ 21 h 32"/>
                  <a:gd name="T2" fmla="*/ 26 w 31"/>
                  <a:gd name="T3" fmla="*/ 32 h 32"/>
                  <a:gd name="T4" fmla="*/ 5 w 31"/>
                  <a:gd name="T5" fmla="*/ 15 h 32"/>
                  <a:gd name="T6" fmla="*/ 0 w 31"/>
                  <a:gd name="T7" fmla="*/ 3 h 32"/>
                  <a:gd name="T8" fmla="*/ 31 w 31"/>
                  <a:gd name="T9" fmla="*/ 8 h 32"/>
                  <a:gd name="T10" fmla="*/ 28 w 31"/>
                  <a:gd name="T1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32">
                    <a:moveTo>
                      <a:pt x="28" y="21"/>
                    </a:moveTo>
                    <a:cubicBezTo>
                      <a:pt x="29" y="24"/>
                      <a:pt x="29" y="28"/>
                      <a:pt x="26" y="32"/>
                    </a:cubicBezTo>
                    <a:cubicBezTo>
                      <a:pt x="23" y="19"/>
                      <a:pt x="13" y="20"/>
                      <a:pt x="5" y="15"/>
                    </a:cubicBezTo>
                    <a:cubicBezTo>
                      <a:pt x="0" y="13"/>
                      <a:pt x="0" y="13"/>
                      <a:pt x="0" y="3"/>
                    </a:cubicBezTo>
                    <a:cubicBezTo>
                      <a:pt x="10" y="9"/>
                      <a:pt x="22" y="0"/>
                      <a:pt x="31" y="8"/>
                    </a:cubicBezTo>
                    <a:cubicBezTo>
                      <a:pt x="30" y="12"/>
                      <a:pt x="28" y="16"/>
                      <a:pt x="28" y="21"/>
                    </a:cubicBezTo>
                    <a:close/>
                  </a:path>
                </a:pathLst>
              </a:custGeom>
              <a:solidFill>
                <a:srgbClr val="785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220">
                <a:extLst>
                  <a:ext uri="{FF2B5EF4-FFF2-40B4-BE49-F238E27FC236}">
                    <a16:creationId xmlns:a16="http://schemas.microsoft.com/office/drawing/2014/main" id="{A8B3B630-6512-1F76-835D-E597CF5C1C60}"/>
                  </a:ext>
                </a:extLst>
              </p:cNvPr>
              <p:cNvSpPr/>
              <p:nvPr/>
            </p:nvSpPr>
            <p:spPr bwMode="auto">
              <a:xfrm>
                <a:off x="3973" y="1567"/>
                <a:ext cx="49" cy="181"/>
              </a:xfrm>
              <a:custGeom>
                <a:avLst/>
                <a:gdLst>
                  <a:gd name="T0" fmla="*/ 1 w 17"/>
                  <a:gd name="T1" fmla="*/ 58 h 63"/>
                  <a:gd name="T2" fmla="*/ 0 w 17"/>
                  <a:gd name="T3" fmla="*/ 6 h 63"/>
                  <a:gd name="T4" fmla="*/ 0 w 17"/>
                  <a:gd name="T5" fmla="*/ 0 h 63"/>
                  <a:gd name="T6" fmla="*/ 15 w 17"/>
                  <a:gd name="T7" fmla="*/ 34 h 63"/>
                  <a:gd name="T8" fmla="*/ 7 w 17"/>
                  <a:gd name="T9" fmla="*/ 56 h 63"/>
                  <a:gd name="T10" fmla="*/ 1 w 17"/>
                  <a:gd name="T11" fmla="*/ 5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62">
                    <a:moveTo>
                      <a:pt x="1" y="58"/>
                    </a:moveTo>
                    <a:cubicBezTo>
                      <a:pt x="5" y="41"/>
                      <a:pt x="3" y="23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9" y="4"/>
                      <a:pt x="17" y="20"/>
                      <a:pt x="15" y="34"/>
                    </a:cubicBezTo>
                    <a:cubicBezTo>
                      <a:pt x="13" y="41"/>
                      <a:pt x="12" y="50"/>
                      <a:pt x="7" y="56"/>
                    </a:cubicBezTo>
                    <a:cubicBezTo>
                      <a:pt x="5" y="56"/>
                      <a:pt x="5" y="63"/>
                      <a:pt x="1" y="58"/>
                    </a:cubicBezTo>
                    <a:close/>
                  </a:path>
                </a:pathLst>
              </a:custGeom>
              <a:solidFill>
                <a:srgbClr val="E5C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221">
                <a:extLst>
                  <a:ext uri="{FF2B5EF4-FFF2-40B4-BE49-F238E27FC236}">
                    <a16:creationId xmlns:a16="http://schemas.microsoft.com/office/drawing/2014/main" id="{2858DEA2-477E-50FF-7A82-67A3A1E48EDC}"/>
                  </a:ext>
                </a:extLst>
              </p:cNvPr>
              <p:cNvSpPr/>
              <p:nvPr/>
            </p:nvSpPr>
            <p:spPr bwMode="auto">
              <a:xfrm>
                <a:off x="3952" y="1535"/>
                <a:ext cx="84" cy="193"/>
              </a:xfrm>
              <a:custGeom>
                <a:avLst/>
                <a:gdLst>
                  <a:gd name="T0" fmla="*/ 14 w 29"/>
                  <a:gd name="T1" fmla="*/ 67 h 67"/>
                  <a:gd name="T2" fmla="*/ 7 w 29"/>
                  <a:gd name="T3" fmla="*/ 11 h 67"/>
                  <a:gd name="T4" fmla="*/ 14 w 29"/>
                  <a:gd name="T5" fmla="*/ 2 h 67"/>
                  <a:gd name="T6" fmla="*/ 22 w 29"/>
                  <a:gd name="T7" fmla="*/ 55 h 67"/>
                  <a:gd name="T8" fmla="*/ 14 w 29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67">
                    <a:moveTo>
                      <a:pt x="14" y="67"/>
                    </a:moveTo>
                    <a:cubicBezTo>
                      <a:pt x="21" y="47"/>
                      <a:pt x="23" y="28"/>
                      <a:pt x="7" y="11"/>
                    </a:cubicBezTo>
                    <a:cubicBezTo>
                      <a:pt x="0" y="0"/>
                      <a:pt x="13" y="6"/>
                      <a:pt x="14" y="2"/>
                    </a:cubicBezTo>
                    <a:cubicBezTo>
                      <a:pt x="29" y="18"/>
                      <a:pt x="25" y="36"/>
                      <a:pt x="22" y="55"/>
                    </a:cubicBezTo>
                    <a:cubicBezTo>
                      <a:pt x="17" y="57"/>
                      <a:pt x="22" y="67"/>
                      <a:pt x="14" y="67"/>
                    </a:cubicBezTo>
                    <a:close/>
                  </a:path>
                </a:pathLst>
              </a:custGeom>
              <a:solidFill>
                <a:srgbClr val="9C7D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222">
                <a:extLst>
                  <a:ext uri="{FF2B5EF4-FFF2-40B4-BE49-F238E27FC236}">
                    <a16:creationId xmlns:a16="http://schemas.microsoft.com/office/drawing/2014/main" id="{43759C65-0742-A7BA-0141-BB6D43A3FDA1}"/>
                  </a:ext>
                </a:extLst>
              </p:cNvPr>
              <p:cNvSpPr/>
              <p:nvPr/>
            </p:nvSpPr>
            <p:spPr bwMode="auto">
              <a:xfrm>
                <a:off x="3693" y="1535"/>
                <a:ext cx="52" cy="112"/>
              </a:xfrm>
              <a:custGeom>
                <a:avLst/>
                <a:gdLst>
                  <a:gd name="T0" fmla="*/ 15 w 18"/>
                  <a:gd name="T1" fmla="*/ 20 h 39"/>
                  <a:gd name="T2" fmla="*/ 13 w 18"/>
                  <a:gd name="T3" fmla="*/ 26 h 39"/>
                  <a:gd name="T4" fmla="*/ 10 w 18"/>
                  <a:gd name="T5" fmla="*/ 39 h 39"/>
                  <a:gd name="T6" fmla="*/ 0 w 18"/>
                  <a:gd name="T7" fmla="*/ 9 h 39"/>
                  <a:gd name="T8" fmla="*/ 17 w 18"/>
                  <a:gd name="T9" fmla="*/ 0 h 39"/>
                  <a:gd name="T10" fmla="*/ 15 w 18"/>
                  <a:gd name="T1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9">
                    <a:moveTo>
                      <a:pt x="15" y="20"/>
                    </a:moveTo>
                    <a:cubicBezTo>
                      <a:pt x="14" y="22"/>
                      <a:pt x="14" y="24"/>
                      <a:pt x="13" y="26"/>
                    </a:cubicBezTo>
                    <a:cubicBezTo>
                      <a:pt x="13" y="30"/>
                      <a:pt x="14" y="35"/>
                      <a:pt x="10" y="39"/>
                    </a:cubicBezTo>
                    <a:cubicBezTo>
                      <a:pt x="3" y="30"/>
                      <a:pt x="1" y="20"/>
                      <a:pt x="0" y="9"/>
                    </a:cubicBezTo>
                    <a:cubicBezTo>
                      <a:pt x="8" y="11"/>
                      <a:pt x="11" y="5"/>
                      <a:pt x="17" y="0"/>
                    </a:cubicBezTo>
                    <a:cubicBezTo>
                      <a:pt x="18" y="8"/>
                      <a:pt x="6" y="13"/>
                      <a:pt x="15" y="20"/>
                    </a:cubicBezTo>
                    <a:close/>
                  </a:path>
                </a:pathLst>
              </a:custGeom>
              <a:solidFill>
                <a:srgbClr val="7358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223">
                <a:extLst>
                  <a:ext uri="{FF2B5EF4-FFF2-40B4-BE49-F238E27FC236}">
                    <a16:creationId xmlns:a16="http://schemas.microsoft.com/office/drawing/2014/main" id="{80B9963F-4691-C518-1A6F-C6199F0038C2}"/>
                  </a:ext>
                </a:extLst>
              </p:cNvPr>
              <p:cNvSpPr/>
              <p:nvPr/>
            </p:nvSpPr>
            <p:spPr bwMode="auto">
              <a:xfrm>
                <a:off x="3993" y="1541"/>
                <a:ext cx="52" cy="152"/>
              </a:xfrm>
              <a:custGeom>
                <a:avLst/>
                <a:gdLst>
                  <a:gd name="T0" fmla="*/ 8 w 18"/>
                  <a:gd name="T1" fmla="*/ 53 h 53"/>
                  <a:gd name="T2" fmla="*/ 0 w 18"/>
                  <a:gd name="T3" fmla="*/ 0 h 53"/>
                  <a:gd name="T4" fmla="*/ 13 w 18"/>
                  <a:gd name="T5" fmla="*/ 18 h 53"/>
                  <a:gd name="T6" fmla="*/ 15 w 18"/>
                  <a:gd name="T7" fmla="*/ 26 h 53"/>
                  <a:gd name="T8" fmla="*/ 11 w 18"/>
                  <a:gd name="T9" fmla="*/ 53 h 53"/>
                  <a:gd name="T10" fmla="*/ 10 w 18"/>
                  <a:gd name="T11" fmla="*/ 53 h 53"/>
                  <a:gd name="T12" fmla="*/ 8 w 18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52">
                    <a:moveTo>
                      <a:pt x="8" y="53"/>
                    </a:moveTo>
                    <a:cubicBezTo>
                      <a:pt x="8" y="35"/>
                      <a:pt x="9" y="17"/>
                      <a:pt x="0" y="0"/>
                    </a:cubicBezTo>
                    <a:cubicBezTo>
                      <a:pt x="9" y="3"/>
                      <a:pt x="10" y="11"/>
                      <a:pt x="13" y="18"/>
                    </a:cubicBezTo>
                    <a:cubicBezTo>
                      <a:pt x="14" y="21"/>
                      <a:pt x="18" y="23"/>
                      <a:pt x="15" y="26"/>
                    </a:cubicBezTo>
                    <a:cubicBezTo>
                      <a:pt x="8" y="34"/>
                      <a:pt x="16" y="45"/>
                      <a:pt x="11" y="53"/>
                    </a:cubicBezTo>
                    <a:cubicBezTo>
                      <a:pt x="11" y="53"/>
                      <a:pt x="10" y="53"/>
                      <a:pt x="10" y="53"/>
                    </a:cubicBezTo>
                    <a:lnTo>
                      <a:pt x="8" y="53"/>
                    </a:lnTo>
                    <a:close/>
                  </a:path>
                </a:pathLst>
              </a:custGeom>
              <a:solidFill>
                <a:srgbClr val="C6A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224">
                <a:extLst>
                  <a:ext uri="{FF2B5EF4-FFF2-40B4-BE49-F238E27FC236}">
                    <a16:creationId xmlns:a16="http://schemas.microsoft.com/office/drawing/2014/main" id="{47154634-CB53-F81F-3401-7920FB194045}"/>
                  </a:ext>
                </a:extLst>
              </p:cNvPr>
              <p:cNvSpPr/>
              <p:nvPr/>
            </p:nvSpPr>
            <p:spPr bwMode="auto">
              <a:xfrm>
                <a:off x="3866" y="1569"/>
                <a:ext cx="49" cy="118"/>
              </a:xfrm>
              <a:custGeom>
                <a:avLst/>
                <a:gdLst>
                  <a:gd name="T0" fmla="*/ 8 w 17"/>
                  <a:gd name="T1" fmla="*/ 4 h 41"/>
                  <a:gd name="T2" fmla="*/ 12 w 17"/>
                  <a:gd name="T3" fmla="*/ 41 h 41"/>
                  <a:gd name="T4" fmla="*/ 5 w 17"/>
                  <a:gd name="T5" fmla="*/ 11 h 41"/>
                  <a:gd name="T6" fmla="*/ 3 w 17"/>
                  <a:gd name="T7" fmla="*/ 3 h 41"/>
                  <a:gd name="T8" fmla="*/ 8 w 17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1">
                    <a:moveTo>
                      <a:pt x="8" y="4"/>
                    </a:moveTo>
                    <a:cubicBezTo>
                      <a:pt x="12" y="15"/>
                      <a:pt x="17" y="27"/>
                      <a:pt x="12" y="41"/>
                    </a:cubicBezTo>
                    <a:cubicBezTo>
                      <a:pt x="6" y="31"/>
                      <a:pt x="10" y="20"/>
                      <a:pt x="5" y="11"/>
                    </a:cubicBezTo>
                    <a:cubicBezTo>
                      <a:pt x="3" y="9"/>
                      <a:pt x="0" y="6"/>
                      <a:pt x="3" y="3"/>
                    </a:cubicBezTo>
                    <a:cubicBezTo>
                      <a:pt x="5" y="2"/>
                      <a:pt x="7" y="0"/>
                      <a:pt x="8" y="4"/>
                    </a:cubicBezTo>
                    <a:close/>
                  </a:path>
                </a:pathLst>
              </a:custGeom>
              <a:solidFill>
                <a:srgbClr val="805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225">
                <a:extLst>
                  <a:ext uri="{FF2B5EF4-FFF2-40B4-BE49-F238E27FC236}">
                    <a16:creationId xmlns:a16="http://schemas.microsoft.com/office/drawing/2014/main" id="{00FC8237-BADB-5707-9163-550A38090EB4}"/>
                  </a:ext>
                </a:extLst>
              </p:cNvPr>
              <p:cNvSpPr/>
              <p:nvPr/>
            </p:nvSpPr>
            <p:spPr bwMode="auto">
              <a:xfrm>
                <a:off x="4030" y="1555"/>
                <a:ext cx="26" cy="81"/>
              </a:xfrm>
              <a:custGeom>
                <a:avLst/>
                <a:gdLst>
                  <a:gd name="T0" fmla="*/ 2 w 9"/>
                  <a:gd name="T1" fmla="*/ 21 h 28"/>
                  <a:gd name="T2" fmla="*/ 0 w 9"/>
                  <a:gd name="T3" fmla="*/ 13 h 28"/>
                  <a:gd name="T4" fmla="*/ 3 w 9"/>
                  <a:gd name="T5" fmla="*/ 4 h 28"/>
                  <a:gd name="T6" fmla="*/ 4 w 9"/>
                  <a:gd name="T7" fmla="*/ 0 h 28"/>
                  <a:gd name="T8" fmla="*/ 8 w 9"/>
                  <a:gd name="T9" fmla="*/ 3 h 28"/>
                  <a:gd name="T10" fmla="*/ 8 w 9"/>
                  <a:gd name="T11" fmla="*/ 23 h 28"/>
                  <a:gd name="T12" fmla="*/ 5 w 9"/>
                  <a:gd name="T13" fmla="*/ 27 h 28"/>
                  <a:gd name="T14" fmla="*/ 2 w 9"/>
                  <a:gd name="T15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28">
                    <a:moveTo>
                      <a:pt x="2" y="21"/>
                    </a:moveTo>
                    <a:cubicBezTo>
                      <a:pt x="2" y="19"/>
                      <a:pt x="1" y="16"/>
                      <a:pt x="0" y="13"/>
                    </a:cubicBezTo>
                    <a:cubicBezTo>
                      <a:pt x="5" y="12"/>
                      <a:pt x="5" y="12"/>
                      <a:pt x="3" y="4"/>
                    </a:cubicBezTo>
                    <a:cubicBezTo>
                      <a:pt x="3" y="3"/>
                      <a:pt x="2" y="0"/>
                      <a:pt x="4" y="0"/>
                    </a:cubicBezTo>
                    <a:cubicBezTo>
                      <a:pt x="6" y="0"/>
                      <a:pt x="7" y="2"/>
                      <a:pt x="8" y="3"/>
                    </a:cubicBezTo>
                    <a:cubicBezTo>
                      <a:pt x="8" y="10"/>
                      <a:pt x="8" y="16"/>
                      <a:pt x="8" y="23"/>
                    </a:cubicBezTo>
                    <a:cubicBezTo>
                      <a:pt x="8" y="24"/>
                      <a:pt x="9" y="28"/>
                      <a:pt x="5" y="27"/>
                    </a:cubicBezTo>
                    <a:cubicBezTo>
                      <a:pt x="4" y="26"/>
                      <a:pt x="3" y="23"/>
                      <a:pt x="2" y="21"/>
                    </a:cubicBezTo>
                    <a:close/>
                  </a:path>
                </a:pathLst>
              </a:custGeom>
              <a:solidFill>
                <a:srgbClr val="745D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226">
                <a:extLst>
                  <a:ext uri="{FF2B5EF4-FFF2-40B4-BE49-F238E27FC236}">
                    <a16:creationId xmlns:a16="http://schemas.microsoft.com/office/drawing/2014/main" id="{F7F2760F-F860-BE6F-8D29-2E7D9F64ABFE}"/>
                  </a:ext>
                </a:extLst>
              </p:cNvPr>
              <p:cNvSpPr/>
              <p:nvPr/>
            </p:nvSpPr>
            <p:spPr bwMode="auto">
              <a:xfrm>
                <a:off x="3615" y="1630"/>
                <a:ext cx="32" cy="57"/>
              </a:xfrm>
              <a:custGeom>
                <a:avLst/>
                <a:gdLst>
                  <a:gd name="T0" fmla="*/ 8 w 11"/>
                  <a:gd name="T1" fmla="*/ 3 h 20"/>
                  <a:gd name="T2" fmla="*/ 11 w 11"/>
                  <a:gd name="T3" fmla="*/ 19 h 20"/>
                  <a:gd name="T4" fmla="*/ 8 w 11"/>
                  <a:gd name="T5" fmla="*/ 20 h 20"/>
                  <a:gd name="T6" fmla="*/ 1 w 11"/>
                  <a:gd name="T7" fmla="*/ 8 h 20"/>
                  <a:gd name="T8" fmla="*/ 3 w 11"/>
                  <a:gd name="T9" fmla="*/ 0 h 20"/>
                  <a:gd name="T10" fmla="*/ 8 w 11"/>
                  <a:gd name="T11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8" y="3"/>
                    </a:moveTo>
                    <a:cubicBezTo>
                      <a:pt x="11" y="8"/>
                      <a:pt x="11" y="13"/>
                      <a:pt x="11" y="19"/>
                    </a:cubicBezTo>
                    <a:cubicBezTo>
                      <a:pt x="10" y="20"/>
                      <a:pt x="9" y="20"/>
                      <a:pt x="8" y="20"/>
                    </a:cubicBezTo>
                    <a:cubicBezTo>
                      <a:pt x="3" y="18"/>
                      <a:pt x="3" y="13"/>
                      <a:pt x="1" y="8"/>
                    </a:cubicBezTo>
                    <a:cubicBezTo>
                      <a:pt x="1" y="6"/>
                      <a:pt x="0" y="2"/>
                      <a:pt x="3" y="0"/>
                    </a:cubicBezTo>
                    <a:cubicBezTo>
                      <a:pt x="3" y="5"/>
                      <a:pt x="5" y="5"/>
                      <a:pt x="8" y="3"/>
                    </a:cubicBezTo>
                    <a:close/>
                  </a:path>
                </a:pathLst>
              </a:custGeom>
              <a:solidFill>
                <a:srgbClr val="A6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227">
                <a:extLst>
                  <a:ext uri="{FF2B5EF4-FFF2-40B4-BE49-F238E27FC236}">
                    <a16:creationId xmlns:a16="http://schemas.microsoft.com/office/drawing/2014/main" id="{8F64B20B-587F-4E0F-FE48-684299AB0E50}"/>
                  </a:ext>
                </a:extLst>
              </p:cNvPr>
              <p:cNvSpPr/>
              <p:nvPr/>
            </p:nvSpPr>
            <p:spPr bwMode="auto">
              <a:xfrm>
                <a:off x="3768" y="1558"/>
                <a:ext cx="29" cy="49"/>
              </a:xfrm>
              <a:custGeom>
                <a:avLst/>
                <a:gdLst>
                  <a:gd name="T0" fmla="*/ 5 w 10"/>
                  <a:gd name="T1" fmla="*/ 0 h 17"/>
                  <a:gd name="T2" fmla="*/ 10 w 10"/>
                  <a:gd name="T3" fmla="*/ 12 h 17"/>
                  <a:gd name="T4" fmla="*/ 0 w 10"/>
                  <a:gd name="T5" fmla="*/ 12 h 17"/>
                  <a:gd name="T6" fmla="*/ 5 w 10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5" y="0"/>
                    </a:moveTo>
                    <a:cubicBezTo>
                      <a:pt x="10" y="2"/>
                      <a:pt x="7" y="9"/>
                      <a:pt x="10" y="12"/>
                    </a:cubicBezTo>
                    <a:cubicBezTo>
                      <a:pt x="7" y="17"/>
                      <a:pt x="3" y="11"/>
                      <a:pt x="0" y="12"/>
                    </a:cubicBezTo>
                    <a:cubicBezTo>
                      <a:pt x="0" y="7"/>
                      <a:pt x="0" y="3"/>
                      <a:pt x="5" y="0"/>
                    </a:cubicBezTo>
                    <a:close/>
                  </a:path>
                </a:pathLst>
              </a:custGeom>
              <a:solidFill>
                <a:srgbClr val="B59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228">
                <a:extLst>
                  <a:ext uri="{FF2B5EF4-FFF2-40B4-BE49-F238E27FC236}">
                    <a16:creationId xmlns:a16="http://schemas.microsoft.com/office/drawing/2014/main" id="{A837AAEB-8C0F-6234-B196-CED964F3EB40}"/>
                  </a:ext>
                </a:extLst>
              </p:cNvPr>
              <p:cNvSpPr/>
              <p:nvPr/>
            </p:nvSpPr>
            <p:spPr bwMode="auto">
              <a:xfrm>
                <a:off x="3852" y="1572"/>
                <a:ext cx="28" cy="38"/>
              </a:xfrm>
              <a:custGeom>
                <a:avLst/>
                <a:gdLst>
                  <a:gd name="T0" fmla="*/ 8 w 10"/>
                  <a:gd name="T1" fmla="*/ 2 h 13"/>
                  <a:gd name="T2" fmla="*/ 10 w 10"/>
                  <a:gd name="T3" fmla="*/ 10 h 13"/>
                  <a:gd name="T4" fmla="*/ 4 w 10"/>
                  <a:gd name="T5" fmla="*/ 13 h 13"/>
                  <a:gd name="T6" fmla="*/ 7 w 10"/>
                  <a:gd name="T7" fmla="*/ 0 h 13"/>
                  <a:gd name="T8" fmla="*/ 8 w 10"/>
                  <a:gd name="T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8" y="2"/>
                    </a:moveTo>
                    <a:cubicBezTo>
                      <a:pt x="8" y="5"/>
                      <a:pt x="9" y="7"/>
                      <a:pt x="10" y="10"/>
                    </a:cubicBezTo>
                    <a:cubicBezTo>
                      <a:pt x="7" y="10"/>
                      <a:pt x="6" y="11"/>
                      <a:pt x="4" y="13"/>
                    </a:cubicBezTo>
                    <a:cubicBezTo>
                      <a:pt x="2" y="8"/>
                      <a:pt x="0" y="3"/>
                      <a:pt x="7" y="0"/>
                    </a:cubicBezTo>
                    <a:cubicBezTo>
                      <a:pt x="7" y="1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BCA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229">
                <a:extLst>
                  <a:ext uri="{FF2B5EF4-FFF2-40B4-BE49-F238E27FC236}">
                    <a16:creationId xmlns:a16="http://schemas.microsoft.com/office/drawing/2014/main" id="{E7105D91-3BAC-4FEF-A727-D88CE594ED29}"/>
                  </a:ext>
                </a:extLst>
              </p:cNvPr>
              <p:cNvSpPr/>
              <p:nvPr/>
            </p:nvSpPr>
            <p:spPr bwMode="auto">
              <a:xfrm>
                <a:off x="3491" y="1172"/>
                <a:ext cx="202" cy="300"/>
              </a:xfrm>
              <a:custGeom>
                <a:avLst/>
                <a:gdLst>
                  <a:gd name="T0" fmla="*/ 70 w 70"/>
                  <a:gd name="T1" fmla="*/ 60 h 104"/>
                  <a:gd name="T2" fmla="*/ 54 w 70"/>
                  <a:gd name="T3" fmla="*/ 68 h 104"/>
                  <a:gd name="T4" fmla="*/ 45 w 70"/>
                  <a:gd name="T5" fmla="*/ 98 h 104"/>
                  <a:gd name="T6" fmla="*/ 45 w 70"/>
                  <a:gd name="T7" fmla="*/ 103 h 104"/>
                  <a:gd name="T8" fmla="*/ 40 w 70"/>
                  <a:gd name="T9" fmla="*/ 97 h 104"/>
                  <a:gd name="T10" fmla="*/ 38 w 70"/>
                  <a:gd name="T11" fmla="*/ 84 h 104"/>
                  <a:gd name="T12" fmla="*/ 21 w 70"/>
                  <a:gd name="T13" fmla="*/ 52 h 104"/>
                  <a:gd name="T14" fmla="*/ 4 w 70"/>
                  <a:gd name="T15" fmla="*/ 20 h 104"/>
                  <a:gd name="T16" fmla="*/ 13 w 70"/>
                  <a:gd name="T17" fmla="*/ 14 h 104"/>
                  <a:gd name="T18" fmla="*/ 30 w 70"/>
                  <a:gd name="T19" fmla="*/ 32 h 104"/>
                  <a:gd name="T20" fmla="*/ 38 w 70"/>
                  <a:gd name="T21" fmla="*/ 43 h 104"/>
                  <a:gd name="T22" fmla="*/ 26 w 70"/>
                  <a:gd name="T23" fmla="*/ 25 h 104"/>
                  <a:gd name="T24" fmla="*/ 16 w 70"/>
                  <a:gd name="T25" fmla="*/ 3 h 104"/>
                  <a:gd name="T26" fmla="*/ 18 w 70"/>
                  <a:gd name="T27" fmla="*/ 0 h 104"/>
                  <a:gd name="T28" fmla="*/ 22 w 70"/>
                  <a:gd name="T29" fmla="*/ 2 h 104"/>
                  <a:gd name="T30" fmla="*/ 25 w 70"/>
                  <a:gd name="T31" fmla="*/ 4 h 104"/>
                  <a:gd name="T32" fmla="*/ 46 w 70"/>
                  <a:gd name="T33" fmla="*/ 31 h 104"/>
                  <a:gd name="T34" fmla="*/ 62 w 70"/>
                  <a:gd name="T35" fmla="*/ 51 h 104"/>
                  <a:gd name="T36" fmla="*/ 69 w 70"/>
                  <a:gd name="T37" fmla="*/ 55 h 104"/>
                  <a:gd name="T38" fmla="*/ 70 w 70"/>
                  <a:gd name="T39" fmla="*/ 6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" h="104">
                    <a:moveTo>
                      <a:pt x="70" y="60"/>
                    </a:moveTo>
                    <a:cubicBezTo>
                      <a:pt x="62" y="59"/>
                      <a:pt x="58" y="63"/>
                      <a:pt x="54" y="68"/>
                    </a:cubicBezTo>
                    <a:cubicBezTo>
                      <a:pt x="46" y="76"/>
                      <a:pt x="47" y="87"/>
                      <a:pt x="45" y="98"/>
                    </a:cubicBezTo>
                    <a:cubicBezTo>
                      <a:pt x="45" y="99"/>
                      <a:pt x="53" y="101"/>
                      <a:pt x="45" y="103"/>
                    </a:cubicBezTo>
                    <a:cubicBezTo>
                      <a:pt x="42" y="104"/>
                      <a:pt x="39" y="100"/>
                      <a:pt x="40" y="97"/>
                    </a:cubicBezTo>
                    <a:cubicBezTo>
                      <a:pt x="41" y="93"/>
                      <a:pt x="40" y="88"/>
                      <a:pt x="38" y="84"/>
                    </a:cubicBezTo>
                    <a:cubicBezTo>
                      <a:pt x="46" y="66"/>
                      <a:pt x="30" y="61"/>
                      <a:pt x="21" y="52"/>
                    </a:cubicBezTo>
                    <a:cubicBezTo>
                      <a:pt x="18" y="40"/>
                      <a:pt x="9" y="31"/>
                      <a:pt x="4" y="20"/>
                    </a:cubicBezTo>
                    <a:cubicBezTo>
                      <a:pt x="0" y="12"/>
                      <a:pt x="7" y="12"/>
                      <a:pt x="13" y="14"/>
                    </a:cubicBezTo>
                    <a:cubicBezTo>
                      <a:pt x="20" y="19"/>
                      <a:pt x="26" y="25"/>
                      <a:pt x="30" y="32"/>
                    </a:cubicBezTo>
                    <a:cubicBezTo>
                      <a:pt x="33" y="36"/>
                      <a:pt x="34" y="40"/>
                      <a:pt x="38" y="43"/>
                    </a:cubicBezTo>
                    <a:cubicBezTo>
                      <a:pt x="37" y="35"/>
                      <a:pt x="31" y="30"/>
                      <a:pt x="26" y="25"/>
                    </a:cubicBezTo>
                    <a:cubicBezTo>
                      <a:pt x="21" y="18"/>
                      <a:pt x="16" y="12"/>
                      <a:pt x="16" y="3"/>
                    </a:cubicBezTo>
                    <a:cubicBezTo>
                      <a:pt x="16" y="2"/>
                      <a:pt x="17" y="1"/>
                      <a:pt x="18" y="0"/>
                    </a:cubicBezTo>
                    <a:cubicBezTo>
                      <a:pt x="19" y="0"/>
                      <a:pt x="21" y="1"/>
                      <a:pt x="22" y="2"/>
                    </a:cubicBezTo>
                    <a:cubicBezTo>
                      <a:pt x="24" y="2"/>
                      <a:pt x="24" y="3"/>
                      <a:pt x="25" y="4"/>
                    </a:cubicBezTo>
                    <a:cubicBezTo>
                      <a:pt x="31" y="14"/>
                      <a:pt x="37" y="24"/>
                      <a:pt x="46" y="31"/>
                    </a:cubicBezTo>
                    <a:cubicBezTo>
                      <a:pt x="54" y="36"/>
                      <a:pt x="52" y="48"/>
                      <a:pt x="62" y="51"/>
                    </a:cubicBezTo>
                    <a:cubicBezTo>
                      <a:pt x="65" y="51"/>
                      <a:pt x="68" y="53"/>
                      <a:pt x="69" y="55"/>
                    </a:cubicBezTo>
                    <a:cubicBezTo>
                      <a:pt x="70" y="57"/>
                      <a:pt x="70" y="58"/>
                      <a:pt x="70" y="60"/>
                    </a:cubicBezTo>
                    <a:close/>
                  </a:path>
                </a:pathLst>
              </a:custGeom>
              <a:solidFill>
                <a:srgbClr val="4D37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230">
                <a:extLst>
                  <a:ext uri="{FF2B5EF4-FFF2-40B4-BE49-F238E27FC236}">
                    <a16:creationId xmlns:a16="http://schemas.microsoft.com/office/drawing/2014/main" id="{6C79B81B-1566-3633-F8D2-EAF8B914BD56}"/>
                  </a:ext>
                </a:extLst>
              </p:cNvPr>
              <p:cNvSpPr/>
              <p:nvPr/>
            </p:nvSpPr>
            <p:spPr bwMode="auto">
              <a:xfrm>
                <a:off x="3373" y="1132"/>
                <a:ext cx="162" cy="187"/>
              </a:xfrm>
              <a:custGeom>
                <a:avLst/>
                <a:gdLst>
                  <a:gd name="T0" fmla="*/ 3 w 56"/>
                  <a:gd name="T1" fmla="*/ 25 h 65"/>
                  <a:gd name="T2" fmla="*/ 21 w 56"/>
                  <a:gd name="T3" fmla="*/ 34 h 65"/>
                  <a:gd name="T4" fmla="*/ 13 w 56"/>
                  <a:gd name="T5" fmla="*/ 0 h 65"/>
                  <a:gd name="T6" fmla="*/ 20 w 56"/>
                  <a:gd name="T7" fmla="*/ 11 h 65"/>
                  <a:gd name="T8" fmla="*/ 30 w 56"/>
                  <a:gd name="T9" fmla="*/ 20 h 65"/>
                  <a:gd name="T10" fmla="*/ 37 w 56"/>
                  <a:gd name="T11" fmla="*/ 22 h 65"/>
                  <a:gd name="T12" fmla="*/ 44 w 56"/>
                  <a:gd name="T13" fmla="*/ 31 h 65"/>
                  <a:gd name="T14" fmla="*/ 52 w 56"/>
                  <a:gd name="T15" fmla="*/ 52 h 65"/>
                  <a:gd name="T16" fmla="*/ 49 w 56"/>
                  <a:gd name="T17" fmla="*/ 65 h 65"/>
                  <a:gd name="T18" fmla="*/ 42 w 56"/>
                  <a:gd name="T19" fmla="*/ 60 h 65"/>
                  <a:gd name="T20" fmla="*/ 32 w 56"/>
                  <a:gd name="T21" fmla="*/ 55 h 65"/>
                  <a:gd name="T22" fmla="*/ 21 w 56"/>
                  <a:gd name="T23" fmla="*/ 51 h 65"/>
                  <a:gd name="T24" fmla="*/ 17 w 56"/>
                  <a:gd name="T25" fmla="*/ 53 h 65"/>
                  <a:gd name="T26" fmla="*/ 6 w 56"/>
                  <a:gd name="T27" fmla="*/ 42 h 65"/>
                  <a:gd name="T28" fmla="*/ 3 w 56"/>
                  <a:gd name="T29" fmla="*/ 2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6" h="65">
                    <a:moveTo>
                      <a:pt x="3" y="25"/>
                    </a:moveTo>
                    <a:cubicBezTo>
                      <a:pt x="11" y="23"/>
                      <a:pt x="12" y="34"/>
                      <a:pt x="21" y="34"/>
                    </a:cubicBezTo>
                    <a:cubicBezTo>
                      <a:pt x="12" y="24"/>
                      <a:pt x="6" y="14"/>
                      <a:pt x="13" y="0"/>
                    </a:cubicBezTo>
                    <a:cubicBezTo>
                      <a:pt x="18" y="3"/>
                      <a:pt x="16" y="8"/>
                      <a:pt x="20" y="11"/>
                    </a:cubicBezTo>
                    <a:cubicBezTo>
                      <a:pt x="23" y="14"/>
                      <a:pt x="26" y="18"/>
                      <a:pt x="30" y="20"/>
                    </a:cubicBezTo>
                    <a:cubicBezTo>
                      <a:pt x="32" y="21"/>
                      <a:pt x="34" y="22"/>
                      <a:pt x="37" y="22"/>
                    </a:cubicBezTo>
                    <a:cubicBezTo>
                      <a:pt x="41" y="24"/>
                      <a:pt x="43" y="27"/>
                      <a:pt x="44" y="31"/>
                    </a:cubicBezTo>
                    <a:cubicBezTo>
                      <a:pt x="46" y="39"/>
                      <a:pt x="47" y="46"/>
                      <a:pt x="52" y="52"/>
                    </a:cubicBezTo>
                    <a:cubicBezTo>
                      <a:pt x="56" y="57"/>
                      <a:pt x="54" y="62"/>
                      <a:pt x="49" y="65"/>
                    </a:cubicBezTo>
                    <a:cubicBezTo>
                      <a:pt x="45" y="65"/>
                      <a:pt x="43" y="64"/>
                      <a:pt x="42" y="60"/>
                    </a:cubicBezTo>
                    <a:cubicBezTo>
                      <a:pt x="42" y="53"/>
                      <a:pt x="35" y="57"/>
                      <a:pt x="32" y="55"/>
                    </a:cubicBezTo>
                    <a:cubicBezTo>
                      <a:pt x="28" y="54"/>
                      <a:pt x="26" y="46"/>
                      <a:pt x="21" y="51"/>
                    </a:cubicBezTo>
                    <a:cubicBezTo>
                      <a:pt x="20" y="52"/>
                      <a:pt x="19" y="52"/>
                      <a:pt x="17" y="53"/>
                    </a:cubicBezTo>
                    <a:cubicBezTo>
                      <a:pt x="9" y="53"/>
                      <a:pt x="8" y="47"/>
                      <a:pt x="6" y="42"/>
                    </a:cubicBezTo>
                    <a:cubicBezTo>
                      <a:pt x="6" y="36"/>
                      <a:pt x="0" y="31"/>
                      <a:pt x="3" y="25"/>
                    </a:cubicBezTo>
                    <a:close/>
                  </a:path>
                </a:pathLst>
              </a:custGeom>
              <a:solidFill>
                <a:srgbClr val="D8B8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231">
                <a:extLst>
                  <a:ext uri="{FF2B5EF4-FFF2-40B4-BE49-F238E27FC236}">
                    <a16:creationId xmlns:a16="http://schemas.microsoft.com/office/drawing/2014/main" id="{8DC35CA0-EDF6-76CA-5C11-6923ED7F7D8B}"/>
                  </a:ext>
                </a:extLst>
              </p:cNvPr>
              <p:cNvSpPr/>
              <p:nvPr/>
            </p:nvSpPr>
            <p:spPr bwMode="auto">
              <a:xfrm>
                <a:off x="3471" y="1011"/>
                <a:ext cx="115" cy="259"/>
              </a:xfrm>
              <a:custGeom>
                <a:avLst/>
                <a:gdLst>
                  <a:gd name="T0" fmla="*/ 24 w 40"/>
                  <a:gd name="T1" fmla="*/ 59 h 90"/>
                  <a:gd name="T2" fmla="*/ 35 w 40"/>
                  <a:gd name="T3" fmla="*/ 80 h 90"/>
                  <a:gd name="T4" fmla="*/ 35 w 40"/>
                  <a:gd name="T5" fmla="*/ 90 h 90"/>
                  <a:gd name="T6" fmla="*/ 19 w 40"/>
                  <a:gd name="T7" fmla="*/ 72 h 90"/>
                  <a:gd name="T8" fmla="*/ 3 w 40"/>
                  <a:gd name="T9" fmla="*/ 40 h 90"/>
                  <a:gd name="T10" fmla="*/ 3 w 40"/>
                  <a:gd name="T11" fmla="*/ 28 h 90"/>
                  <a:gd name="T12" fmla="*/ 10 w 40"/>
                  <a:gd name="T13" fmla="*/ 0 h 90"/>
                  <a:gd name="T14" fmla="*/ 12 w 40"/>
                  <a:gd name="T15" fmla="*/ 13 h 90"/>
                  <a:gd name="T16" fmla="*/ 14 w 40"/>
                  <a:gd name="T17" fmla="*/ 22 h 90"/>
                  <a:gd name="T18" fmla="*/ 24 w 40"/>
                  <a:gd name="T19" fmla="*/ 5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90">
                    <a:moveTo>
                      <a:pt x="24" y="59"/>
                    </a:moveTo>
                    <a:cubicBezTo>
                      <a:pt x="28" y="66"/>
                      <a:pt x="31" y="73"/>
                      <a:pt x="35" y="80"/>
                    </a:cubicBezTo>
                    <a:cubicBezTo>
                      <a:pt x="40" y="87"/>
                      <a:pt x="40" y="87"/>
                      <a:pt x="35" y="90"/>
                    </a:cubicBezTo>
                    <a:cubicBezTo>
                      <a:pt x="32" y="82"/>
                      <a:pt x="23" y="79"/>
                      <a:pt x="19" y="72"/>
                    </a:cubicBezTo>
                    <a:cubicBezTo>
                      <a:pt x="5" y="66"/>
                      <a:pt x="0" y="55"/>
                      <a:pt x="3" y="40"/>
                    </a:cubicBezTo>
                    <a:cubicBezTo>
                      <a:pt x="3" y="36"/>
                      <a:pt x="0" y="32"/>
                      <a:pt x="3" y="28"/>
                    </a:cubicBezTo>
                    <a:cubicBezTo>
                      <a:pt x="7" y="19"/>
                      <a:pt x="5" y="9"/>
                      <a:pt x="10" y="0"/>
                    </a:cubicBezTo>
                    <a:cubicBezTo>
                      <a:pt x="15" y="4"/>
                      <a:pt x="15" y="8"/>
                      <a:pt x="12" y="13"/>
                    </a:cubicBezTo>
                    <a:cubicBezTo>
                      <a:pt x="10" y="17"/>
                      <a:pt x="10" y="17"/>
                      <a:pt x="14" y="22"/>
                    </a:cubicBezTo>
                    <a:cubicBezTo>
                      <a:pt x="19" y="34"/>
                      <a:pt x="20" y="47"/>
                      <a:pt x="24" y="59"/>
                    </a:cubicBezTo>
                    <a:close/>
                  </a:path>
                </a:pathLst>
              </a:custGeom>
              <a:solidFill>
                <a:srgbClr val="E0C7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232">
                <a:extLst>
                  <a:ext uri="{FF2B5EF4-FFF2-40B4-BE49-F238E27FC236}">
                    <a16:creationId xmlns:a16="http://schemas.microsoft.com/office/drawing/2014/main" id="{2B67BDAA-9740-16A7-D9B7-DDE8CF35F826}"/>
                  </a:ext>
                </a:extLst>
              </p:cNvPr>
              <p:cNvSpPr/>
              <p:nvPr/>
            </p:nvSpPr>
            <p:spPr bwMode="auto">
              <a:xfrm>
                <a:off x="3517" y="945"/>
                <a:ext cx="67" cy="239"/>
              </a:xfrm>
              <a:custGeom>
                <a:avLst/>
                <a:gdLst>
                  <a:gd name="T0" fmla="*/ 11 w 23"/>
                  <a:gd name="T1" fmla="*/ 59 h 83"/>
                  <a:gd name="T2" fmla="*/ 0 w 23"/>
                  <a:gd name="T3" fmla="*/ 9 h 83"/>
                  <a:gd name="T4" fmla="*/ 11 w 23"/>
                  <a:gd name="T5" fmla="*/ 18 h 83"/>
                  <a:gd name="T6" fmla="*/ 15 w 23"/>
                  <a:gd name="T7" fmla="*/ 0 h 83"/>
                  <a:gd name="T8" fmla="*/ 14 w 23"/>
                  <a:gd name="T9" fmla="*/ 29 h 83"/>
                  <a:gd name="T10" fmla="*/ 16 w 23"/>
                  <a:gd name="T11" fmla="*/ 46 h 83"/>
                  <a:gd name="T12" fmla="*/ 23 w 23"/>
                  <a:gd name="T13" fmla="*/ 80 h 83"/>
                  <a:gd name="T14" fmla="*/ 20 w 23"/>
                  <a:gd name="T15" fmla="*/ 83 h 83"/>
                  <a:gd name="T16" fmla="*/ 11 w 23"/>
                  <a:gd name="T17" fmla="*/ 59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83">
                    <a:moveTo>
                      <a:pt x="11" y="59"/>
                    </a:moveTo>
                    <a:cubicBezTo>
                      <a:pt x="7" y="43"/>
                      <a:pt x="4" y="27"/>
                      <a:pt x="0" y="9"/>
                    </a:cubicBezTo>
                    <a:cubicBezTo>
                      <a:pt x="5" y="13"/>
                      <a:pt x="5" y="21"/>
                      <a:pt x="11" y="18"/>
                    </a:cubicBezTo>
                    <a:cubicBezTo>
                      <a:pt x="17" y="15"/>
                      <a:pt x="12" y="7"/>
                      <a:pt x="15" y="0"/>
                    </a:cubicBezTo>
                    <a:cubicBezTo>
                      <a:pt x="17" y="11"/>
                      <a:pt x="16" y="20"/>
                      <a:pt x="14" y="29"/>
                    </a:cubicBezTo>
                    <a:cubicBezTo>
                      <a:pt x="13" y="35"/>
                      <a:pt x="13" y="40"/>
                      <a:pt x="16" y="46"/>
                    </a:cubicBezTo>
                    <a:cubicBezTo>
                      <a:pt x="21" y="57"/>
                      <a:pt x="22" y="69"/>
                      <a:pt x="23" y="80"/>
                    </a:cubicBezTo>
                    <a:cubicBezTo>
                      <a:pt x="22" y="82"/>
                      <a:pt x="21" y="83"/>
                      <a:pt x="20" y="83"/>
                    </a:cubicBezTo>
                    <a:cubicBezTo>
                      <a:pt x="14" y="76"/>
                      <a:pt x="10" y="68"/>
                      <a:pt x="11" y="59"/>
                    </a:cubicBezTo>
                    <a:close/>
                  </a:path>
                </a:pathLst>
              </a:custGeom>
              <a:solidFill>
                <a:srgbClr val="DFC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233">
                <a:extLst>
                  <a:ext uri="{FF2B5EF4-FFF2-40B4-BE49-F238E27FC236}">
                    <a16:creationId xmlns:a16="http://schemas.microsoft.com/office/drawing/2014/main" id="{D465E3EF-5CA2-180A-E975-515AE2CE6E78}"/>
                  </a:ext>
                </a:extLst>
              </p:cNvPr>
              <p:cNvSpPr/>
              <p:nvPr/>
            </p:nvSpPr>
            <p:spPr bwMode="auto">
              <a:xfrm>
                <a:off x="3561" y="1031"/>
                <a:ext cx="100" cy="216"/>
              </a:xfrm>
              <a:custGeom>
                <a:avLst/>
                <a:gdLst>
                  <a:gd name="T0" fmla="*/ 22 w 35"/>
                  <a:gd name="T1" fmla="*/ 23 h 75"/>
                  <a:gd name="T2" fmla="*/ 35 w 35"/>
                  <a:gd name="T3" fmla="*/ 73 h 75"/>
                  <a:gd name="T4" fmla="*/ 25 w 35"/>
                  <a:gd name="T5" fmla="*/ 69 h 75"/>
                  <a:gd name="T6" fmla="*/ 10 w 35"/>
                  <a:gd name="T7" fmla="*/ 25 h 75"/>
                  <a:gd name="T8" fmla="*/ 11 w 35"/>
                  <a:gd name="T9" fmla="*/ 35 h 75"/>
                  <a:gd name="T10" fmla="*/ 5 w 35"/>
                  <a:gd name="T11" fmla="*/ 37 h 75"/>
                  <a:gd name="T12" fmla="*/ 4 w 35"/>
                  <a:gd name="T13" fmla="*/ 0 h 75"/>
                  <a:gd name="T14" fmla="*/ 14 w 35"/>
                  <a:gd name="T15" fmla="*/ 18 h 75"/>
                  <a:gd name="T16" fmla="*/ 22 w 35"/>
                  <a:gd name="T17" fmla="*/ 23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75">
                    <a:moveTo>
                      <a:pt x="22" y="23"/>
                    </a:moveTo>
                    <a:cubicBezTo>
                      <a:pt x="22" y="41"/>
                      <a:pt x="26" y="57"/>
                      <a:pt x="35" y="73"/>
                    </a:cubicBezTo>
                    <a:cubicBezTo>
                      <a:pt x="29" y="75"/>
                      <a:pt x="28" y="75"/>
                      <a:pt x="25" y="69"/>
                    </a:cubicBezTo>
                    <a:cubicBezTo>
                      <a:pt x="18" y="55"/>
                      <a:pt x="11" y="41"/>
                      <a:pt x="10" y="25"/>
                    </a:cubicBezTo>
                    <a:cubicBezTo>
                      <a:pt x="10" y="28"/>
                      <a:pt x="12" y="32"/>
                      <a:pt x="11" y="35"/>
                    </a:cubicBezTo>
                    <a:cubicBezTo>
                      <a:pt x="10" y="38"/>
                      <a:pt x="9" y="41"/>
                      <a:pt x="5" y="37"/>
                    </a:cubicBezTo>
                    <a:cubicBezTo>
                      <a:pt x="4" y="25"/>
                      <a:pt x="0" y="12"/>
                      <a:pt x="4" y="0"/>
                    </a:cubicBezTo>
                    <a:cubicBezTo>
                      <a:pt x="8" y="6"/>
                      <a:pt x="9" y="13"/>
                      <a:pt x="14" y="18"/>
                    </a:cubicBezTo>
                    <a:cubicBezTo>
                      <a:pt x="17" y="19"/>
                      <a:pt x="21" y="19"/>
                      <a:pt x="22" y="23"/>
                    </a:cubicBezTo>
                    <a:close/>
                  </a:path>
                </a:pathLst>
              </a:custGeom>
              <a:solidFill>
                <a:srgbClr val="E4C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234">
                <a:extLst>
                  <a:ext uri="{FF2B5EF4-FFF2-40B4-BE49-F238E27FC236}">
                    <a16:creationId xmlns:a16="http://schemas.microsoft.com/office/drawing/2014/main" id="{7B44B0EB-59EA-67D0-3135-41B045593CF4}"/>
                  </a:ext>
                </a:extLst>
              </p:cNvPr>
              <p:cNvSpPr/>
              <p:nvPr/>
            </p:nvSpPr>
            <p:spPr bwMode="auto">
              <a:xfrm>
                <a:off x="3416" y="1002"/>
                <a:ext cx="70" cy="159"/>
              </a:xfrm>
              <a:custGeom>
                <a:avLst/>
                <a:gdLst>
                  <a:gd name="T0" fmla="*/ 5 w 24"/>
                  <a:gd name="T1" fmla="*/ 38 h 55"/>
                  <a:gd name="T2" fmla="*/ 13 w 24"/>
                  <a:gd name="T3" fmla="*/ 0 h 55"/>
                  <a:gd name="T4" fmla="*/ 17 w 24"/>
                  <a:gd name="T5" fmla="*/ 28 h 55"/>
                  <a:gd name="T6" fmla="*/ 19 w 24"/>
                  <a:gd name="T7" fmla="*/ 33 h 55"/>
                  <a:gd name="T8" fmla="*/ 16 w 24"/>
                  <a:gd name="T9" fmla="*/ 55 h 55"/>
                  <a:gd name="T10" fmla="*/ 5 w 24"/>
                  <a:gd name="T11" fmla="*/ 3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55">
                    <a:moveTo>
                      <a:pt x="5" y="38"/>
                    </a:moveTo>
                    <a:cubicBezTo>
                      <a:pt x="0" y="24"/>
                      <a:pt x="9" y="14"/>
                      <a:pt x="13" y="0"/>
                    </a:cubicBezTo>
                    <a:cubicBezTo>
                      <a:pt x="17" y="11"/>
                      <a:pt x="12" y="20"/>
                      <a:pt x="17" y="28"/>
                    </a:cubicBezTo>
                    <a:cubicBezTo>
                      <a:pt x="19" y="29"/>
                      <a:pt x="19" y="31"/>
                      <a:pt x="19" y="33"/>
                    </a:cubicBezTo>
                    <a:cubicBezTo>
                      <a:pt x="16" y="40"/>
                      <a:pt x="24" y="48"/>
                      <a:pt x="16" y="55"/>
                    </a:cubicBezTo>
                    <a:cubicBezTo>
                      <a:pt x="5" y="55"/>
                      <a:pt x="10" y="43"/>
                      <a:pt x="5" y="38"/>
                    </a:cubicBezTo>
                    <a:close/>
                  </a:path>
                </a:pathLst>
              </a:custGeom>
              <a:solidFill>
                <a:srgbClr val="DDB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235">
                <a:extLst>
                  <a:ext uri="{FF2B5EF4-FFF2-40B4-BE49-F238E27FC236}">
                    <a16:creationId xmlns:a16="http://schemas.microsoft.com/office/drawing/2014/main" id="{7EA68AFA-5FC3-0554-5FC2-A60371EF39BC}"/>
                  </a:ext>
                </a:extLst>
              </p:cNvPr>
              <p:cNvSpPr/>
              <p:nvPr/>
            </p:nvSpPr>
            <p:spPr bwMode="auto">
              <a:xfrm>
                <a:off x="3598" y="896"/>
                <a:ext cx="26" cy="201"/>
              </a:xfrm>
              <a:custGeom>
                <a:avLst/>
                <a:gdLst>
                  <a:gd name="T0" fmla="*/ 9 w 9"/>
                  <a:gd name="T1" fmla="*/ 70 h 70"/>
                  <a:gd name="T2" fmla="*/ 1 w 9"/>
                  <a:gd name="T3" fmla="*/ 65 h 70"/>
                  <a:gd name="T4" fmla="*/ 1 w 9"/>
                  <a:gd name="T5" fmla="*/ 23 h 70"/>
                  <a:gd name="T6" fmla="*/ 9 w 9"/>
                  <a:gd name="T7" fmla="*/ 0 h 70"/>
                  <a:gd name="T8" fmla="*/ 9 w 9"/>
                  <a:gd name="T9" fmla="*/ 34 h 70"/>
                  <a:gd name="T10" fmla="*/ 9 w 9"/>
                  <a:gd name="T1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0">
                    <a:moveTo>
                      <a:pt x="9" y="70"/>
                    </a:moveTo>
                    <a:cubicBezTo>
                      <a:pt x="6" y="68"/>
                      <a:pt x="4" y="67"/>
                      <a:pt x="1" y="65"/>
                    </a:cubicBezTo>
                    <a:cubicBezTo>
                      <a:pt x="4" y="51"/>
                      <a:pt x="0" y="37"/>
                      <a:pt x="1" y="23"/>
                    </a:cubicBezTo>
                    <a:cubicBezTo>
                      <a:pt x="2" y="15"/>
                      <a:pt x="2" y="6"/>
                      <a:pt x="9" y="0"/>
                    </a:cubicBezTo>
                    <a:cubicBezTo>
                      <a:pt x="8" y="11"/>
                      <a:pt x="3" y="22"/>
                      <a:pt x="9" y="34"/>
                    </a:cubicBezTo>
                    <a:cubicBezTo>
                      <a:pt x="9" y="46"/>
                      <a:pt x="9" y="58"/>
                      <a:pt x="9" y="70"/>
                    </a:cubicBezTo>
                    <a:close/>
                  </a:path>
                </a:pathLst>
              </a:custGeom>
              <a:solidFill>
                <a:srgbClr val="CFB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236">
                <a:extLst>
                  <a:ext uri="{FF2B5EF4-FFF2-40B4-BE49-F238E27FC236}">
                    <a16:creationId xmlns:a16="http://schemas.microsoft.com/office/drawing/2014/main" id="{6DB9690F-6C52-CE7C-47CD-57C54A10B584}"/>
                  </a:ext>
                </a:extLst>
              </p:cNvPr>
              <p:cNvSpPr/>
              <p:nvPr/>
            </p:nvSpPr>
            <p:spPr bwMode="auto">
              <a:xfrm>
                <a:off x="3321" y="1123"/>
                <a:ext cx="47" cy="89"/>
              </a:xfrm>
              <a:custGeom>
                <a:avLst/>
                <a:gdLst>
                  <a:gd name="T0" fmla="*/ 3 w 16"/>
                  <a:gd name="T1" fmla="*/ 9 h 31"/>
                  <a:gd name="T2" fmla="*/ 7 w 16"/>
                  <a:gd name="T3" fmla="*/ 5 h 31"/>
                  <a:gd name="T4" fmla="*/ 13 w 16"/>
                  <a:gd name="T5" fmla="*/ 1 h 31"/>
                  <a:gd name="T6" fmla="*/ 14 w 16"/>
                  <a:gd name="T7" fmla="*/ 7 h 31"/>
                  <a:gd name="T8" fmla="*/ 14 w 16"/>
                  <a:gd name="T9" fmla="*/ 17 h 31"/>
                  <a:gd name="T10" fmla="*/ 15 w 16"/>
                  <a:gd name="T11" fmla="*/ 24 h 31"/>
                  <a:gd name="T12" fmla="*/ 1 w 16"/>
                  <a:gd name="T13" fmla="*/ 30 h 31"/>
                  <a:gd name="T14" fmla="*/ 3 w 16"/>
                  <a:gd name="T15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1">
                    <a:moveTo>
                      <a:pt x="3" y="9"/>
                    </a:moveTo>
                    <a:cubicBezTo>
                      <a:pt x="5" y="8"/>
                      <a:pt x="6" y="6"/>
                      <a:pt x="7" y="5"/>
                    </a:cubicBezTo>
                    <a:cubicBezTo>
                      <a:pt x="9" y="3"/>
                      <a:pt x="10" y="0"/>
                      <a:pt x="13" y="1"/>
                    </a:cubicBezTo>
                    <a:cubicBezTo>
                      <a:pt x="14" y="2"/>
                      <a:pt x="14" y="5"/>
                      <a:pt x="14" y="7"/>
                    </a:cubicBezTo>
                    <a:cubicBezTo>
                      <a:pt x="14" y="11"/>
                      <a:pt x="14" y="14"/>
                      <a:pt x="14" y="17"/>
                    </a:cubicBezTo>
                    <a:cubicBezTo>
                      <a:pt x="15" y="20"/>
                      <a:pt x="16" y="22"/>
                      <a:pt x="15" y="24"/>
                    </a:cubicBezTo>
                    <a:cubicBezTo>
                      <a:pt x="13" y="31"/>
                      <a:pt x="7" y="31"/>
                      <a:pt x="1" y="30"/>
                    </a:cubicBezTo>
                    <a:cubicBezTo>
                      <a:pt x="0" y="23"/>
                      <a:pt x="1" y="16"/>
                      <a:pt x="3" y="9"/>
                    </a:cubicBezTo>
                    <a:close/>
                  </a:path>
                </a:pathLst>
              </a:custGeom>
              <a:solidFill>
                <a:srgbClr val="EBD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237">
                <a:extLst>
                  <a:ext uri="{FF2B5EF4-FFF2-40B4-BE49-F238E27FC236}">
                    <a16:creationId xmlns:a16="http://schemas.microsoft.com/office/drawing/2014/main" id="{2A78E841-3268-4C3F-6B7E-63D1F6E4150F}"/>
                  </a:ext>
                </a:extLst>
              </p:cNvPr>
              <p:cNvSpPr/>
              <p:nvPr/>
            </p:nvSpPr>
            <p:spPr bwMode="auto">
              <a:xfrm>
                <a:off x="3333" y="1172"/>
                <a:ext cx="66" cy="89"/>
              </a:xfrm>
              <a:custGeom>
                <a:avLst/>
                <a:gdLst>
                  <a:gd name="T0" fmla="*/ 10 w 23"/>
                  <a:gd name="T1" fmla="*/ 8 h 31"/>
                  <a:gd name="T2" fmla="*/ 10 w 23"/>
                  <a:gd name="T3" fmla="*/ 0 h 31"/>
                  <a:gd name="T4" fmla="*/ 17 w 23"/>
                  <a:gd name="T5" fmla="*/ 11 h 31"/>
                  <a:gd name="T6" fmla="*/ 22 w 23"/>
                  <a:gd name="T7" fmla="*/ 26 h 31"/>
                  <a:gd name="T8" fmla="*/ 11 w 23"/>
                  <a:gd name="T9" fmla="*/ 30 h 31"/>
                  <a:gd name="T10" fmla="*/ 10 w 23"/>
                  <a:gd name="T11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1">
                    <a:moveTo>
                      <a:pt x="10" y="8"/>
                    </a:moveTo>
                    <a:cubicBezTo>
                      <a:pt x="10" y="5"/>
                      <a:pt x="10" y="3"/>
                      <a:pt x="10" y="0"/>
                    </a:cubicBezTo>
                    <a:cubicBezTo>
                      <a:pt x="17" y="1"/>
                      <a:pt x="15" y="8"/>
                      <a:pt x="17" y="11"/>
                    </a:cubicBezTo>
                    <a:cubicBezTo>
                      <a:pt x="19" y="16"/>
                      <a:pt x="23" y="21"/>
                      <a:pt x="22" y="26"/>
                    </a:cubicBezTo>
                    <a:cubicBezTo>
                      <a:pt x="19" y="29"/>
                      <a:pt x="15" y="31"/>
                      <a:pt x="11" y="30"/>
                    </a:cubicBezTo>
                    <a:cubicBezTo>
                      <a:pt x="0" y="23"/>
                      <a:pt x="12" y="15"/>
                      <a:pt x="10" y="8"/>
                    </a:cubicBezTo>
                    <a:close/>
                  </a:path>
                </a:pathLst>
              </a:custGeom>
              <a:solidFill>
                <a:srgbClr val="7D5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238">
                <a:extLst>
                  <a:ext uri="{FF2B5EF4-FFF2-40B4-BE49-F238E27FC236}">
                    <a16:creationId xmlns:a16="http://schemas.microsoft.com/office/drawing/2014/main" id="{A089DD91-D6FC-F95F-C5EF-5A486B36CA03}"/>
                  </a:ext>
                </a:extLst>
              </p:cNvPr>
              <p:cNvSpPr/>
              <p:nvPr/>
            </p:nvSpPr>
            <p:spPr bwMode="auto">
              <a:xfrm>
                <a:off x="3555" y="1031"/>
                <a:ext cx="46" cy="164"/>
              </a:xfrm>
              <a:custGeom>
                <a:avLst/>
                <a:gdLst>
                  <a:gd name="T0" fmla="*/ 6 w 16"/>
                  <a:gd name="T1" fmla="*/ 0 h 57"/>
                  <a:gd name="T2" fmla="*/ 9 w 16"/>
                  <a:gd name="T3" fmla="*/ 38 h 57"/>
                  <a:gd name="T4" fmla="*/ 16 w 16"/>
                  <a:gd name="T5" fmla="*/ 52 h 57"/>
                  <a:gd name="T6" fmla="*/ 12 w 16"/>
                  <a:gd name="T7" fmla="*/ 57 h 57"/>
                  <a:gd name="T8" fmla="*/ 9 w 16"/>
                  <a:gd name="T9" fmla="*/ 52 h 57"/>
                  <a:gd name="T10" fmla="*/ 3 w 16"/>
                  <a:gd name="T11" fmla="*/ 16 h 57"/>
                  <a:gd name="T12" fmla="*/ 6 w 16"/>
                  <a:gd name="T1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57">
                    <a:moveTo>
                      <a:pt x="6" y="0"/>
                    </a:moveTo>
                    <a:cubicBezTo>
                      <a:pt x="4" y="13"/>
                      <a:pt x="9" y="25"/>
                      <a:pt x="9" y="38"/>
                    </a:cubicBezTo>
                    <a:cubicBezTo>
                      <a:pt x="14" y="42"/>
                      <a:pt x="16" y="47"/>
                      <a:pt x="16" y="52"/>
                    </a:cubicBezTo>
                    <a:cubicBezTo>
                      <a:pt x="16" y="54"/>
                      <a:pt x="15" y="57"/>
                      <a:pt x="12" y="57"/>
                    </a:cubicBezTo>
                    <a:cubicBezTo>
                      <a:pt x="9" y="57"/>
                      <a:pt x="8" y="55"/>
                      <a:pt x="9" y="52"/>
                    </a:cubicBezTo>
                    <a:cubicBezTo>
                      <a:pt x="7" y="40"/>
                      <a:pt x="2" y="28"/>
                      <a:pt x="3" y="16"/>
                    </a:cubicBezTo>
                    <a:cubicBezTo>
                      <a:pt x="5" y="10"/>
                      <a:pt x="0" y="4"/>
                      <a:pt x="6" y="0"/>
                    </a:cubicBezTo>
                    <a:close/>
                  </a:path>
                </a:pathLst>
              </a:custGeom>
              <a:solidFill>
                <a:srgbClr val="856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239">
                <a:extLst>
                  <a:ext uri="{FF2B5EF4-FFF2-40B4-BE49-F238E27FC236}">
                    <a16:creationId xmlns:a16="http://schemas.microsoft.com/office/drawing/2014/main" id="{6C7C421B-32AB-23B0-1188-474627958B88}"/>
                  </a:ext>
                </a:extLst>
              </p:cNvPr>
              <p:cNvSpPr/>
              <p:nvPr/>
            </p:nvSpPr>
            <p:spPr bwMode="auto">
              <a:xfrm>
                <a:off x="3428" y="1109"/>
                <a:ext cx="52" cy="95"/>
              </a:xfrm>
              <a:custGeom>
                <a:avLst/>
                <a:gdLst>
                  <a:gd name="T0" fmla="*/ 1 w 18"/>
                  <a:gd name="T1" fmla="*/ 1 h 33"/>
                  <a:gd name="T2" fmla="*/ 6 w 18"/>
                  <a:gd name="T3" fmla="*/ 4 h 33"/>
                  <a:gd name="T4" fmla="*/ 10 w 18"/>
                  <a:gd name="T5" fmla="*/ 17 h 33"/>
                  <a:gd name="T6" fmla="*/ 16 w 18"/>
                  <a:gd name="T7" fmla="*/ 30 h 33"/>
                  <a:gd name="T8" fmla="*/ 11 w 18"/>
                  <a:gd name="T9" fmla="*/ 30 h 33"/>
                  <a:gd name="T10" fmla="*/ 3 w 18"/>
                  <a:gd name="T11" fmla="*/ 14 h 33"/>
                  <a:gd name="T12" fmla="*/ 1 w 18"/>
                  <a:gd name="T13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3">
                    <a:moveTo>
                      <a:pt x="1" y="1"/>
                    </a:moveTo>
                    <a:cubicBezTo>
                      <a:pt x="4" y="0"/>
                      <a:pt x="6" y="0"/>
                      <a:pt x="6" y="4"/>
                    </a:cubicBezTo>
                    <a:cubicBezTo>
                      <a:pt x="5" y="9"/>
                      <a:pt x="7" y="14"/>
                      <a:pt x="10" y="17"/>
                    </a:cubicBezTo>
                    <a:cubicBezTo>
                      <a:pt x="15" y="20"/>
                      <a:pt x="18" y="24"/>
                      <a:pt x="16" y="30"/>
                    </a:cubicBezTo>
                    <a:cubicBezTo>
                      <a:pt x="14" y="33"/>
                      <a:pt x="13" y="30"/>
                      <a:pt x="11" y="30"/>
                    </a:cubicBezTo>
                    <a:cubicBezTo>
                      <a:pt x="5" y="26"/>
                      <a:pt x="5" y="20"/>
                      <a:pt x="3" y="14"/>
                    </a:cubicBezTo>
                    <a:cubicBezTo>
                      <a:pt x="0" y="10"/>
                      <a:pt x="1" y="6"/>
                      <a:pt x="1" y="1"/>
                    </a:cubicBezTo>
                    <a:close/>
                  </a:path>
                </a:pathLst>
              </a:custGeom>
              <a:solidFill>
                <a:srgbClr val="F7E4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240">
                <a:extLst>
                  <a:ext uri="{FF2B5EF4-FFF2-40B4-BE49-F238E27FC236}">
                    <a16:creationId xmlns:a16="http://schemas.microsoft.com/office/drawing/2014/main" id="{46EA4CD3-CA54-9306-29E4-A45EAEFE4006}"/>
                  </a:ext>
                </a:extLst>
              </p:cNvPr>
              <p:cNvSpPr/>
              <p:nvPr/>
            </p:nvSpPr>
            <p:spPr bwMode="auto">
              <a:xfrm>
                <a:off x="3512" y="1074"/>
                <a:ext cx="31" cy="107"/>
              </a:xfrm>
              <a:custGeom>
                <a:avLst/>
                <a:gdLst>
                  <a:gd name="T0" fmla="*/ 10 w 11"/>
                  <a:gd name="T1" fmla="*/ 37 h 37"/>
                  <a:gd name="T2" fmla="*/ 0 w 11"/>
                  <a:gd name="T3" fmla="*/ 0 h 37"/>
                  <a:gd name="T4" fmla="*/ 11 w 11"/>
                  <a:gd name="T5" fmla="*/ 34 h 37"/>
                  <a:gd name="T6" fmla="*/ 10 w 11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7">
                    <a:moveTo>
                      <a:pt x="10" y="37"/>
                    </a:moveTo>
                    <a:cubicBezTo>
                      <a:pt x="3" y="26"/>
                      <a:pt x="2" y="13"/>
                      <a:pt x="0" y="0"/>
                    </a:cubicBezTo>
                    <a:cubicBezTo>
                      <a:pt x="8" y="10"/>
                      <a:pt x="6" y="23"/>
                      <a:pt x="11" y="34"/>
                    </a:cubicBezTo>
                    <a:cubicBezTo>
                      <a:pt x="10" y="35"/>
                      <a:pt x="10" y="36"/>
                      <a:pt x="10" y="37"/>
                    </a:cubicBezTo>
                    <a:close/>
                  </a:path>
                </a:pathLst>
              </a:custGeom>
              <a:solidFill>
                <a:srgbClr val="7B5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6" name="Freeform 241">
                <a:extLst>
                  <a:ext uri="{FF2B5EF4-FFF2-40B4-BE49-F238E27FC236}">
                    <a16:creationId xmlns:a16="http://schemas.microsoft.com/office/drawing/2014/main" id="{9184D025-D4E7-3B69-665A-07BCA00916C9}"/>
                  </a:ext>
                </a:extLst>
              </p:cNvPr>
              <p:cNvSpPr/>
              <p:nvPr/>
            </p:nvSpPr>
            <p:spPr bwMode="auto">
              <a:xfrm>
                <a:off x="3532" y="1115"/>
                <a:ext cx="43" cy="77"/>
              </a:xfrm>
              <a:custGeom>
                <a:avLst/>
                <a:gdLst>
                  <a:gd name="T0" fmla="*/ 6 w 15"/>
                  <a:gd name="T1" fmla="*/ 0 h 27"/>
                  <a:gd name="T2" fmla="*/ 14 w 15"/>
                  <a:gd name="T3" fmla="*/ 23 h 27"/>
                  <a:gd name="T4" fmla="*/ 14 w 15"/>
                  <a:gd name="T5" fmla="*/ 26 h 27"/>
                  <a:gd name="T6" fmla="*/ 9 w 15"/>
                  <a:gd name="T7" fmla="*/ 22 h 27"/>
                  <a:gd name="T8" fmla="*/ 8 w 15"/>
                  <a:gd name="T9" fmla="*/ 22 h 27"/>
                  <a:gd name="T10" fmla="*/ 6 w 15"/>
                  <a:gd name="T1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7">
                    <a:moveTo>
                      <a:pt x="6" y="0"/>
                    </a:moveTo>
                    <a:cubicBezTo>
                      <a:pt x="8" y="8"/>
                      <a:pt x="11" y="15"/>
                      <a:pt x="14" y="23"/>
                    </a:cubicBezTo>
                    <a:cubicBezTo>
                      <a:pt x="15" y="24"/>
                      <a:pt x="15" y="25"/>
                      <a:pt x="14" y="26"/>
                    </a:cubicBezTo>
                    <a:cubicBezTo>
                      <a:pt x="10" y="27"/>
                      <a:pt x="10" y="24"/>
                      <a:pt x="9" y="22"/>
                    </a:cubicBezTo>
                    <a:cubicBezTo>
                      <a:pt x="9" y="22"/>
                      <a:pt x="8" y="22"/>
                      <a:pt x="8" y="22"/>
                    </a:cubicBezTo>
                    <a:cubicBezTo>
                      <a:pt x="9" y="14"/>
                      <a:pt x="0" y="8"/>
                      <a:pt x="6" y="0"/>
                    </a:cubicBezTo>
                    <a:close/>
                  </a:path>
                </a:pathLst>
              </a:custGeom>
              <a:solidFill>
                <a:srgbClr val="8668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7" name="Freeform 242">
                <a:extLst>
                  <a:ext uri="{FF2B5EF4-FFF2-40B4-BE49-F238E27FC236}">
                    <a16:creationId xmlns:a16="http://schemas.microsoft.com/office/drawing/2014/main" id="{413316A3-7243-E441-41FF-F273335AA920}"/>
                  </a:ext>
                </a:extLst>
              </p:cNvPr>
              <p:cNvSpPr/>
              <p:nvPr/>
            </p:nvSpPr>
            <p:spPr bwMode="auto">
              <a:xfrm>
                <a:off x="3465" y="1063"/>
                <a:ext cx="24" cy="63"/>
              </a:xfrm>
              <a:custGeom>
                <a:avLst/>
                <a:gdLst>
                  <a:gd name="T0" fmla="*/ 0 w 8"/>
                  <a:gd name="T1" fmla="*/ 12 h 22"/>
                  <a:gd name="T2" fmla="*/ 0 w 8"/>
                  <a:gd name="T3" fmla="*/ 7 h 22"/>
                  <a:gd name="T4" fmla="*/ 1 w 8"/>
                  <a:gd name="T5" fmla="*/ 0 h 22"/>
                  <a:gd name="T6" fmla="*/ 5 w 8"/>
                  <a:gd name="T7" fmla="*/ 10 h 22"/>
                  <a:gd name="T8" fmla="*/ 8 w 8"/>
                  <a:gd name="T9" fmla="*/ 22 h 22"/>
                  <a:gd name="T10" fmla="*/ 0 w 8"/>
                  <a:gd name="T11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2">
                    <a:moveTo>
                      <a:pt x="0" y="12"/>
                    </a:moveTo>
                    <a:cubicBezTo>
                      <a:pt x="0" y="10"/>
                      <a:pt x="0" y="9"/>
                      <a:pt x="0" y="7"/>
                    </a:cubicBezTo>
                    <a:cubicBezTo>
                      <a:pt x="0" y="5"/>
                      <a:pt x="0" y="3"/>
                      <a:pt x="1" y="0"/>
                    </a:cubicBezTo>
                    <a:cubicBezTo>
                      <a:pt x="3" y="4"/>
                      <a:pt x="4" y="7"/>
                      <a:pt x="5" y="10"/>
                    </a:cubicBezTo>
                    <a:cubicBezTo>
                      <a:pt x="6" y="14"/>
                      <a:pt x="7" y="18"/>
                      <a:pt x="8" y="22"/>
                    </a:cubicBezTo>
                    <a:cubicBezTo>
                      <a:pt x="0" y="22"/>
                      <a:pt x="0" y="17"/>
                      <a:pt x="0" y="12"/>
                    </a:cubicBezTo>
                    <a:close/>
                  </a:path>
                </a:pathLst>
              </a:custGeom>
              <a:solidFill>
                <a:srgbClr val="886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8" name="Freeform 243">
                <a:extLst>
                  <a:ext uri="{FF2B5EF4-FFF2-40B4-BE49-F238E27FC236}">
                    <a16:creationId xmlns:a16="http://schemas.microsoft.com/office/drawing/2014/main" id="{B976DA32-203E-A471-DEAE-FB212097BDC5}"/>
                  </a:ext>
                </a:extLst>
              </p:cNvPr>
              <p:cNvSpPr/>
              <p:nvPr/>
            </p:nvSpPr>
            <p:spPr bwMode="auto">
              <a:xfrm>
                <a:off x="3431" y="1149"/>
                <a:ext cx="29" cy="46"/>
              </a:xfrm>
              <a:custGeom>
                <a:avLst/>
                <a:gdLst>
                  <a:gd name="T0" fmla="*/ 2 w 10"/>
                  <a:gd name="T1" fmla="*/ 0 h 16"/>
                  <a:gd name="T2" fmla="*/ 10 w 10"/>
                  <a:gd name="T3" fmla="*/ 16 h 16"/>
                  <a:gd name="T4" fmla="*/ 0 w 10"/>
                  <a:gd name="T5" fmla="*/ 5 h 16"/>
                  <a:gd name="T6" fmla="*/ 2 w 10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2" y="0"/>
                    </a:moveTo>
                    <a:cubicBezTo>
                      <a:pt x="6" y="5"/>
                      <a:pt x="8" y="10"/>
                      <a:pt x="10" y="16"/>
                    </a:cubicBezTo>
                    <a:cubicBezTo>
                      <a:pt x="4" y="15"/>
                      <a:pt x="0" y="12"/>
                      <a:pt x="0" y="5"/>
                    </a:cubicBezTo>
                    <a:cubicBezTo>
                      <a:pt x="2" y="4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BB9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9" name="Freeform 244">
                <a:extLst>
                  <a:ext uri="{FF2B5EF4-FFF2-40B4-BE49-F238E27FC236}">
                    <a16:creationId xmlns:a16="http://schemas.microsoft.com/office/drawing/2014/main" id="{04571702-3B76-4B5E-A179-610735E57DD0}"/>
                  </a:ext>
                </a:extLst>
              </p:cNvPr>
              <p:cNvSpPr/>
              <p:nvPr/>
            </p:nvSpPr>
            <p:spPr bwMode="auto">
              <a:xfrm>
                <a:off x="3183" y="2148"/>
                <a:ext cx="481" cy="441"/>
              </a:xfrm>
              <a:custGeom>
                <a:avLst/>
                <a:gdLst>
                  <a:gd name="T0" fmla="*/ 119 w 167"/>
                  <a:gd name="T1" fmla="*/ 0 h 153"/>
                  <a:gd name="T2" fmla="*/ 104 w 167"/>
                  <a:gd name="T3" fmla="*/ 12 h 153"/>
                  <a:gd name="T4" fmla="*/ 98 w 167"/>
                  <a:gd name="T5" fmla="*/ 18 h 153"/>
                  <a:gd name="T6" fmla="*/ 109 w 167"/>
                  <a:gd name="T7" fmla="*/ 23 h 153"/>
                  <a:gd name="T8" fmla="*/ 117 w 167"/>
                  <a:gd name="T9" fmla="*/ 19 h 153"/>
                  <a:gd name="T10" fmla="*/ 144 w 167"/>
                  <a:gd name="T11" fmla="*/ 12 h 153"/>
                  <a:gd name="T12" fmla="*/ 160 w 167"/>
                  <a:gd name="T13" fmla="*/ 37 h 153"/>
                  <a:gd name="T14" fmla="*/ 166 w 167"/>
                  <a:gd name="T15" fmla="*/ 116 h 153"/>
                  <a:gd name="T16" fmla="*/ 160 w 167"/>
                  <a:gd name="T17" fmla="*/ 143 h 153"/>
                  <a:gd name="T18" fmla="*/ 145 w 167"/>
                  <a:gd name="T19" fmla="*/ 146 h 153"/>
                  <a:gd name="T20" fmla="*/ 115 w 167"/>
                  <a:gd name="T21" fmla="*/ 135 h 153"/>
                  <a:gd name="T22" fmla="*/ 79 w 167"/>
                  <a:gd name="T23" fmla="*/ 136 h 153"/>
                  <a:gd name="T24" fmla="*/ 56 w 167"/>
                  <a:gd name="T25" fmla="*/ 124 h 153"/>
                  <a:gd name="T26" fmla="*/ 20 w 167"/>
                  <a:gd name="T27" fmla="*/ 92 h 153"/>
                  <a:gd name="T28" fmla="*/ 1 w 167"/>
                  <a:gd name="T29" fmla="*/ 74 h 153"/>
                  <a:gd name="T30" fmla="*/ 1 w 167"/>
                  <a:gd name="T31" fmla="*/ 71 h 153"/>
                  <a:gd name="T32" fmla="*/ 19 w 167"/>
                  <a:gd name="T33" fmla="*/ 29 h 153"/>
                  <a:gd name="T34" fmla="*/ 10 w 167"/>
                  <a:gd name="T35" fmla="*/ 24 h 153"/>
                  <a:gd name="T36" fmla="*/ 61 w 167"/>
                  <a:gd name="T37" fmla="*/ 19 h 153"/>
                  <a:gd name="T38" fmla="*/ 111 w 167"/>
                  <a:gd name="T39" fmla="*/ 3 h 153"/>
                  <a:gd name="T40" fmla="*/ 119 w 167"/>
                  <a:gd name="T41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7" h="153">
                    <a:moveTo>
                      <a:pt x="119" y="0"/>
                    </a:moveTo>
                    <a:cubicBezTo>
                      <a:pt x="117" y="7"/>
                      <a:pt x="108" y="7"/>
                      <a:pt x="104" y="12"/>
                    </a:cubicBezTo>
                    <a:cubicBezTo>
                      <a:pt x="102" y="14"/>
                      <a:pt x="95" y="12"/>
                      <a:pt x="98" y="18"/>
                    </a:cubicBezTo>
                    <a:cubicBezTo>
                      <a:pt x="100" y="22"/>
                      <a:pt x="104" y="24"/>
                      <a:pt x="109" y="23"/>
                    </a:cubicBezTo>
                    <a:cubicBezTo>
                      <a:pt x="112" y="22"/>
                      <a:pt x="115" y="21"/>
                      <a:pt x="117" y="19"/>
                    </a:cubicBezTo>
                    <a:cubicBezTo>
                      <a:pt x="125" y="11"/>
                      <a:pt x="136" y="11"/>
                      <a:pt x="144" y="12"/>
                    </a:cubicBezTo>
                    <a:cubicBezTo>
                      <a:pt x="155" y="14"/>
                      <a:pt x="159" y="27"/>
                      <a:pt x="160" y="37"/>
                    </a:cubicBezTo>
                    <a:cubicBezTo>
                      <a:pt x="164" y="63"/>
                      <a:pt x="164" y="89"/>
                      <a:pt x="166" y="116"/>
                    </a:cubicBezTo>
                    <a:cubicBezTo>
                      <a:pt x="167" y="126"/>
                      <a:pt x="163" y="135"/>
                      <a:pt x="160" y="143"/>
                    </a:cubicBezTo>
                    <a:cubicBezTo>
                      <a:pt x="157" y="153"/>
                      <a:pt x="150" y="151"/>
                      <a:pt x="145" y="146"/>
                    </a:cubicBezTo>
                    <a:cubicBezTo>
                      <a:pt x="136" y="137"/>
                      <a:pt x="127" y="135"/>
                      <a:pt x="115" y="135"/>
                    </a:cubicBezTo>
                    <a:cubicBezTo>
                      <a:pt x="103" y="135"/>
                      <a:pt x="91" y="133"/>
                      <a:pt x="79" y="136"/>
                    </a:cubicBezTo>
                    <a:cubicBezTo>
                      <a:pt x="70" y="137"/>
                      <a:pt x="60" y="130"/>
                      <a:pt x="56" y="124"/>
                    </a:cubicBezTo>
                    <a:cubicBezTo>
                      <a:pt x="47" y="110"/>
                      <a:pt x="32" y="103"/>
                      <a:pt x="20" y="92"/>
                    </a:cubicBezTo>
                    <a:cubicBezTo>
                      <a:pt x="13" y="87"/>
                      <a:pt x="11" y="77"/>
                      <a:pt x="1" y="74"/>
                    </a:cubicBezTo>
                    <a:cubicBezTo>
                      <a:pt x="1" y="74"/>
                      <a:pt x="0" y="72"/>
                      <a:pt x="1" y="71"/>
                    </a:cubicBezTo>
                    <a:cubicBezTo>
                      <a:pt x="11" y="59"/>
                      <a:pt x="1" y="38"/>
                      <a:pt x="19" y="29"/>
                    </a:cubicBezTo>
                    <a:cubicBezTo>
                      <a:pt x="16" y="25"/>
                      <a:pt x="11" y="28"/>
                      <a:pt x="10" y="24"/>
                    </a:cubicBezTo>
                    <a:cubicBezTo>
                      <a:pt x="27" y="21"/>
                      <a:pt x="44" y="20"/>
                      <a:pt x="61" y="19"/>
                    </a:cubicBezTo>
                    <a:cubicBezTo>
                      <a:pt x="79" y="18"/>
                      <a:pt x="95" y="10"/>
                      <a:pt x="111" y="3"/>
                    </a:cubicBezTo>
                    <a:cubicBezTo>
                      <a:pt x="114" y="2"/>
                      <a:pt x="117" y="1"/>
                      <a:pt x="119" y="0"/>
                    </a:cubicBezTo>
                    <a:close/>
                  </a:path>
                </a:pathLst>
              </a:custGeom>
              <a:solidFill>
                <a:srgbClr val="FAD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0" name="Freeform 245">
                <a:extLst>
                  <a:ext uri="{FF2B5EF4-FFF2-40B4-BE49-F238E27FC236}">
                    <a16:creationId xmlns:a16="http://schemas.microsoft.com/office/drawing/2014/main" id="{5421E911-4075-F9DB-974E-CE28DAFC96EC}"/>
                  </a:ext>
                </a:extLst>
              </p:cNvPr>
              <p:cNvSpPr/>
              <p:nvPr/>
            </p:nvSpPr>
            <p:spPr bwMode="auto">
              <a:xfrm>
                <a:off x="4036" y="1489"/>
                <a:ext cx="66" cy="23"/>
              </a:xfrm>
              <a:custGeom>
                <a:avLst/>
                <a:gdLst>
                  <a:gd name="T0" fmla="*/ 22 w 23"/>
                  <a:gd name="T1" fmla="*/ 0 h 8"/>
                  <a:gd name="T2" fmla="*/ 16 w 23"/>
                  <a:gd name="T3" fmla="*/ 8 h 8"/>
                  <a:gd name="T4" fmla="*/ 4 w 23"/>
                  <a:gd name="T5" fmla="*/ 8 h 8"/>
                  <a:gd name="T6" fmla="*/ 3 w 23"/>
                  <a:gd name="T7" fmla="*/ 5 h 8"/>
                  <a:gd name="T8" fmla="*/ 22 w 2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8">
                    <a:moveTo>
                      <a:pt x="22" y="0"/>
                    </a:moveTo>
                    <a:cubicBezTo>
                      <a:pt x="23" y="5"/>
                      <a:pt x="22" y="8"/>
                      <a:pt x="16" y="8"/>
                    </a:cubicBezTo>
                    <a:cubicBezTo>
                      <a:pt x="12" y="8"/>
                      <a:pt x="8" y="8"/>
                      <a:pt x="4" y="8"/>
                    </a:cubicBezTo>
                    <a:cubicBezTo>
                      <a:pt x="1" y="7"/>
                      <a:pt x="0" y="4"/>
                      <a:pt x="3" y="5"/>
                    </a:cubicBezTo>
                    <a:cubicBezTo>
                      <a:pt x="10" y="5"/>
                      <a:pt x="15" y="1"/>
                      <a:pt x="22" y="0"/>
                    </a:cubicBezTo>
                    <a:close/>
                  </a:path>
                </a:pathLst>
              </a:custGeom>
              <a:solidFill>
                <a:srgbClr val="2019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1" name="Freeform 246">
                <a:extLst>
                  <a:ext uri="{FF2B5EF4-FFF2-40B4-BE49-F238E27FC236}">
                    <a16:creationId xmlns:a16="http://schemas.microsoft.com/office/drawing/2014/main" id="{D4DE890F-CE91-5553-74AB-6FD6212E72E6}"/>
                  </a:ext>
                </a:extLst>
              </p:cNvPr>
              <p:cNvSpPr/>
              <p:nvPr/>
            </p:nvSpPr>
            <p:spPr bwMode="auto">
              <a:xfrm>
                <a:off x="3843" y="913"/>
                <a:ext cx="158" cy="397"/>
              </a:xfrm>
              <a:custGeom>
                <a:avLst/>
                <a:gdLst>
                  <a:gd name="T0" fmla="*/ 16 w 55"/>
                  <a:gd name="T1" fmla="*/ 132 h 138"/>
                  <a:gd name="T2" fmla="*/ 17 w 55"/>
                  <a:gd name="T3" fmla="*/ 99 h 138"/>
                  <a:gd name="T4" fmla="*/ 16 w 55"/>
                  <a:gd name="T5" fmla="*/ 64 h 138"/>
                  <a:gd name="T6" fmla="*/ 20 w 55"/>
                  <a:gd name="T7" fmla="*/ 56 h 138"/>
                  <a:gd name="T8" fmla="*/ 0 w 55"/>
                  <a:gd name="T9" fmla="*/ 0 h 138"/>
                  <a:gd name="T10" fmla="*/ 26 w 55"/>
                  <a:gd name="T11" fmla="*/ 34 h 138"/>
                  <a:gd name="T12" fmla="*/ 28 w 55"/>
                  <a:gd name="T13" fmla="*/ 11 h 138"/>
                  <a:gd name="T14" fmla="*/ 43 w 55"/>
                  <a:gd name="T15" fmla="*/ 50 h 138"/>
                  <a:gd name="T16" fmla="*/ 45 w 55"/>
                  <a:gd name="T17" fmla="*/ 70 h 138"/>
                  <a:gd name="T18" fmla="*/ 46 w 55"/>
                  <a:gd name="T19" fmla="*/ 70 h 138"/>
                  <a:gd name="T20" fmla="*/ 47 w 55"/>
                  <a:gd name="T21" fmla="*/ 70 h 138"/>
                  <a:gd name="T22" fmla="*/ 53 w 55"/>
                  <a:gd name="T23" fmla="*/ 78 h 138"/>
                  <a:gd name="T24" fmla="*/ 47 w 55"/>
                  <a:gd name="T25" fmla="*/ 114 h 138"/>
                  <a:gd name="T26" fmla="*/ 35 w 55"/>
                  <a:gd name="T27" fmla="*/ 123 h 138"/>
                  <a:gd name="T28" fmla="*/ 35 w 55"/>
                  <a:gd name="T29" fmla="*/ 116 h 138"/>
                  <a:gd name="T30" fmla="*/ 17 w 55"/>
                  <a:gd name="T31" fmla="*/ 138 h 138"/>
                  <a:gd name="T32" fmla="*/ 16 w 55"/>
                  <a:gd name="T33" fmla="*/ 132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38">
                    <a:moveTo>
                      <a:pt x="16" y="132"/>
                    </a:moveTo>
                    <a:cubicBezTo>
                      <a:pt x="19" y="121"/>
                      <a:pt x="24" y="112"/>
                      <a:pt x="17" y="99"/>
                    </a:cubicBezTo>
                    <a:cubicBezTo>
                      <a:pt x="12" y="90"/>
                      <a:pt x="16" y="76"/>
                      <a:pt x="16" y="64"/>
                    </a:cubicBezTo>
                    <a:cubicBezTo>
                      <a:pt x="24" y="65"/>
                      <a:pt x="20" y="59"/>
                      <a:pt x="20" y="56"/>
                    </a:cubicBezTo>
                    <a:cubicBezTo>
                      <a:pt x="18" y="36"/>
                      <a:pt x="11" y="18"/>
                      <a:pt x="0" y="0"/>
                    </a:cubicBezTo>
                    <a:cubicBezTo>
                      <a:pt x="15" y="8"/>
                      <a:pt x="15" y="25"/>
                      <a:pt x="26" y="34"/>
                    </a:cubicBezTo>
                    <a:cubicBezTo>
                      <a:pt x="32" y="27"/>
                      <a:pt x="25" y="19"/>
                      <a:pt x="28" y="11"/>
                    </a:cubicBezTo>
                    <a:cubicBezTo>
                      <a:pt x="40" y="23"/>
                      <a:pt x="42" y="36"/>
                      <a:pt x="43" y="50"/>
                    </a:cubicBezTo>
                    <a:cubicBezTo>
                      <a:pt x="44" y="56"/>
                      <a:pt x="45" y="63"/>
                      <a:pt x="45" y="70"/>
                    </a:cubicBezTo>
                    <a:cubicBezTo>
                      <a:pt x="45" y="70"/>
                      <a:pt x="46" y="70"/>
                      <a:pt x="46" y="70"/>
                    </a:cubicBezTo>
                    <a:cubicBezTo>
                      <a:pt x="47" y="70"/>
                      <a:pt x="47" y="70"/>
                      <a:pt x="47" y="70"/>
                    </a:cubicBezTo>
                    <a:cubicBezTo>
                      <a:pt x="53" y="70"/>
                      <a:pt x="52" y="74"/>
                      <a:pt x="53" y="78"/>
                    </a:cubicBezTo>
                    <a:cubicBezTo>
                      <a:pt x="55" y="90"/>
                      <a:pt x="51" y="102"/>
                      <a:pt x="47" y="114"/>
                    </a:cubicBezTo>
                    <a:cubicBezTo>
                      <a:pt x="43" y="117"/>
                      <a:pt x="44" y="126"/>
                      <a:pt x="35" y="123"/>
                    </a:cubicBezTo>
                    <a:cubicBezTo>
                      <a:pt x="34" y="120"/>
                      <a:pt x="33" y="117"/>
                      <a:pt x="35" y="116"/>
                    </a:cubicBezTo>
                    <a:cubicBezTo>
                      <a:pt x="30" y="123"/>
                      <a:pt x="27" y="133"/>
                      <a:pt x="17" y="138"/>
                    </a:cubicBezTo>
                    <a:cubicBezTo>
                      <a:pt x="14" y="137"/>
                      <a:pt x="14" y="135"/>
                      <a:pt x="16" y="132"/>
                    </a:cubicBezTo>
                    <a:close/>
                  </a:path>
                </a:pathLst>
              </a:custGeom>
              <a:solidFill>
                <a:srgbClr val="D2B6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2" name="Freeform 247">
                <a:extLst>
                  <a:ext uri="{FF2B5EF4-FFF2-40B4-BE49-F238E27FC236}">
                    <a16:creationId xmlns:a16="http://schemas.microsoft.com/office/drawing/2014/main" id="{F6E9534B-7200-C50E-7733-703DD7E88685}"/>
                  </a:ext>
                </a:extLst>
              </p:cNvPr>
              <p:cNvSpPr/>
              <p:nvPr/>
            </p:nvSpPr>
            <p:spPr bwMode="auto">
              <a:xfrm>
                <a:off x="3601" y="1854"/>
                <a:ext cx="279" cy="95"/>
              </a:xfrm>
              <a:custGeom>
                <a:avLst/>
                <a:gdLst>
                  <a:gd name="T0" fmla="*/ 94 w 97"/>
                  <a:gd name="T1" fmla="*/ 22 h 33"/>
                  <a:gd name="T2" fmla="*/ 92 w 97"/>
                  <a:gd name="T3" fmla="*/ 22 h 33"/>
                  <a:gd name="T4" fmla="*/ 51 w 97"/>
                  <a:gd name="T5" fmla="*/ 33 h 33"/>
                  <a:gd name="T6" fmla="*/ 19 w 97"/>
                  <a:gd name="T7" fmla="*/ 16 h 33"/>
                  <a:gd name="T8" fmla="*/ 18 w 97"/>
                  <a:gd name="T9" fmla="*/ 13 h 33"/>
                  <a:gd name="T10" fmla="*/ 1 w 97"/>
                  <a:gd name="T11" fmla="*/ 9 h 33"/>
                  <a:gd name="T12" fmla="*/ 0 w 97"/>
                  <a:gd name="T13" fmla="*/ 7 h 33"/>
                  <a:gd name="T14" fmla="*/ 16 w 97"/>
                  <a:gd name="T15" fmla="*/ 2 h 33"/>
                  <a:gd name="T16" fmla="*/ 38 w 97"/>
                  <a:gd name="T17" fmla="*/ 2 h 33"/>
                  <a:gd name="T18" fmla="*/ 47 w 97"/>
                  <a:gd name="T19" fmla="*/ 8 h 33"/>
                  <a:gd name="T20" fmla="*/ 28 w 97"/>
                  <a:gd name="T21" fmla="*/ 12 h 33"/>
                  <a:gd name="T22" fmla="*/ 51 w 97"/>
                  <a:gd name="T23" fmla="*/ 20 h 33"/>
                  <a:gd name="T24" fmla="*/ 93 w 97"/>
                  <a:gd name="T25" fmla="*/ 15 h 33"/>
                  <a:gd name="T26" fmla="*/ 94 w 97"/>
                  <a:gd name="T27" fmla="*/ 2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7" h="33">
                    <a:moveTo>
                      <a:pt x="94" y="22"/>
                    </a:moveTo>
                    <a:cubicBezTo>
                      <a:pt x="93" y="22"/>
                      <a:pt x="92" y="22"/>
                      <a:pt x="92" y="22"/>
                    </a:cubicBezTo>
                    <a:cubicBezTo>
                      <a:pt x="78" y="25"/>
                      <a:pt x="65" y="32"/>
                      <a:pt x="51" y="33"/>
                    </a:cubicBezTo>
                    <a:cubicBezTo>
                      <a:pt x="39" y="29"/>
                      <a:pt x="26" y="28"/>
                      <a:pt x="19" y="16"/>
                    </a:cubicBezTo>
                    <a:cubicBezTo>
                      <a:pt x="19" y="15"/>
                      <a:pt x="18" y="14"/>
                      <a:pt x="18" y="13"/>
                    </a:cubicBezTo>
                    <a:cubicBezTo>
                      <a:pt x="13" y="10"/>
                      <a:pt x="6" y="12"/>
                      <a:pt x="1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4" y="0"/>
                      <a:pt x="11" y="3"/>
                      <a:pt x="16" y="2"/>
                    </a:cubicBezTo>
                    <a:cubicBezTo>
                      <a:pt x="23" y="1"/>
                      <a:pt x="31" y="5"/>
                      <a:pt x="38" y="2"/>
                    </a:cubicBezTo>
                    <a:cubicBezTo>
                      <a:pt x="43" y="2"/>
                      <a:pt x="47" y="2"/>
                      <a:pt x="47" y="8"/>
                    </a:cubicBezTo>
                    <a:cubicBezTo>
                      <a:pt x="41" y="9"/>
                      <a:pt x="36" y="18"/>
                      <a:pt x="28" y="12"/>
                    </a:cubicBezTo>
                    <a:cubicBezTo>
                      <a:pt x="34" y="22"/>
                      <a:pt x="45" y="24"/>
                      <a:pt x="51" y="20"/>
                    </a:cubicBezTo>
                    <a:cubicBezTo>
                      <a:pt x="65" y="10"/>
                      <a:pt x="80" y="19"/>
                      <a:pt x="93" y="15"/>
                    </a:cubicBezTo>
                    <a:cubicBezTo>
                      <a:pt x="97" y="14"/>
                      <a:pt x="93" y="19"/>
                      <a:pt x="94" y="22"/>
                    </a:cubicBezTo>
                    <a:close/>
                  </a:path>
                </a:pathLst>
              </a:custGeom>
              <a:solidFill>
                <a:srgbClr val="A481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3" name="Freeform 248">
                <a:extLst>
                  <a:ext uri="{FF2B5EF4-FFF2-40B4-BE49-F238E27FC236}">
                    <a16:creationId xmlns:a16="http://schemas.microsoft.com/office/drawing/2014/main" id="{2A6157B4-2D87-0165-51DF-9BA2EA1BA38B}"/>
                  </a:ext>
                </a:extLst>
              </p:cNvPr>
              <p:cNvSpPr/>
              <p:nvPr/>
            </p:nvSpPr>
            <p:spPr bwMode="auto">
              <a:xfrm>
                <a:off x="3866" y="1713"/>
                <a:ext cx="156" cy="167"/>
              </a:xfrm>
              <a:custGeom>
                <a:avLst/>
                <a:gdLst>
                  <a:gd name="T0" fmla="*/ 54 w 54"/>
                  <a:gd name="T1" fmla="*/ 0 h 58"/>
                  <a:gd name="T2" fmla="*/ 54 w 54"/>
                  <a:gd name="T3" fmla="*/ 13 h 58"/>
                  <a:gd name="T4" fmla="*/ 23 w 54"/>
                  <a:gd name="T5" fmla="*/ 49 h 58"/>
                  <a:gd name="T6" fmla="*/ 15 w 54"/>
                  <a:gd name="T7" fmla="*/ 57 h 58"/>
                  <a:gd name="T8" fmla="*/ 0 w 54"/>
                  <a:gd name="T9" fmla="*/ 55 h 58"/>
                  <a:gd name="T10" fmla="*/ 8 w 54"/>
                  <a:gd name="T11" fmla="*/ 46 h 58"/>
                  <a:gd name="T12" fmla="*/ 52 w 54"/>
                  <a:gd name="T13" fmla="*/ 4 h 58"/>
                  <a:gd name="T14" fmla="*/ 54 w 54"/>
                  <a:gd name="T1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57">
                    <a:moveTo>
                      <a:pt x="54" y="0"/>
                    </a:moveTo>
                    <a:cubicBezTo>
                      <a:pt x="54" y="5"/>
                      <a:pt x="54" y="9"/>
                      <a:pt x="54" y="13"/>
                    </a:cubicBezTo>
                    <a:cubicBezTo>
                      <a:pt x="48" y="29"/>
                      <a:pt x="41" y="43"/>
                      <a:pt x="23" y="49"/>
                    </a:cubicBezTo>
                    <a:cubicBezTo>
                      <a:pt x="20" y="50"/>
                      <a:pt x="15" y="52"/>
                      <a:pt x="15" y="57"/>
                    </a:cubicBezTo>
                    <a:cubicBezTo>
                      <a:pt x="10" y="58"/>
                      <a:pt x="6" y="50"/>
                      <a:pt x="0" y="55"/>
                    </a:cubicBezTo>
                    <a:cubicBezTo>
                      <a:pt x="2" y="51"/>
                      <a:pt x="4" y="46"/>
                      <a:pt x="8" y="46"/>
                    </a:cubicBezTo>
                    <a:cubicBezTo>
                      <a:pt x="36" y="46"/>
                      <a:pt x="45" y="27"/>
                      <a:pt x="52" y="4"/>
                    </a:cubicBezTo>
                    <a:cubicBezTo>
                      <a:pt x="52" y="3"/>
                      <a:pt x="52" y="1"/>
                      <a:pt x="54" y="0"/>
                    </a:cubicBezTo>
                    <a:close/>
                  </a:path>
                </a:pathLst>
              </a:custGeom>
              <a:solidFill>
                <a:srgbClr val="4535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4" name="Freeform 249">
                <a:extLst>
                  <a:ext uri="{FF2B5EF4-FFF2-40B4-BE49-F238E27FC236}">
                    <a16:creationId xmlns:a16="http://schemas.microsoft.com/office/drawing/2014/main" id="{9B5E3342-BE3E-6C1A-8ECF-56FB6DAF4420}"/>
                  </a:ext>
                </a:extLst>
              </p:cNvPr>
              <p:cNvSpPr/>
              <p:nvPr/>
            </p:nvSpPr>
            <p:spPr bwMode="auto">
              <a:xfrm>
                <a:off x="3673" y="1791"/>
                <a:ext cx="158" cy="92"/>
              </a:xfrm>
              <a:custGeom>
                <a:avLst/>
                <a:gdLst>
                  <a:gd name="T0" fmla="*/ 22 w 55"/>
                  <a:gd name="T1" fmla="*/ 30 h 32"/>
                  <a:gd name="T2" fmla="*/ 12 w 55"/>
                  <a:gd name="T3" fmla="*/ 25 h 32"/>
                  <a:gd name="T4" fmla="*/ 2 w 55"/>
                  <a:gd name="T5" fmla="*/ 19 h 32"/>
                  <a:gd name="T6" fmla="*/ 3 w 55"/>
                  <a:gd name="T7" fmla="*/ 13 h 32"/>
                  <a:gd name="T8" fmla="*/ 15 w 55"/>
                  <a:gd name="T9" fmla="*/ 5 h 32"/>
                  <a:gd name="T10" fmla="*/ 25 w 55"/>
                  <a:gd name="T11" fmla="*/ 7 h 32"/>
                  <a:gd name="T12" fmla="*/ 12 w 55"/>
                  <a:gd name="T13" fmla="*/ 17 h 32"/>
                  <a:gd name="T14" fmla="*/ 43 w 55"/>
                  <a:gd name="T15" fmla="*/ 22 h 32"/>
                  <a:gd name="T16" fmla="*/ 55 w 55"/>
                  <a:gd name="T17" fmla="*/ 25 h 32"/>
                  <a:gd name="T18" fmla="*/ 22 w 55"/>
                  <a:gd name="T1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32">
                    <a:moveTo>
                      <a:pt x="22" y="30"/>
                    </a:moveTo>
                    <a:cubicBezTo>
                      <a:pt x="19" y="29"/>
                      <a:pt x="16" y="27"/>
                      <a:pt x="12" y="25"/>
                    </a:cubicBezTo>
                    <a:cubicBezTo>
                      <a:pt x="8" y="25"/>
                      <a:pt x="5" y="21"/>
                      <a:pt x="2" y="19"/>
                    </a:cubicBezTo>
                    <a:cubicBezTo>
                      <a:pt x="0" y="17"/>
                      <a:pt x="1" y="15"/>
                      <a:pt x="3" y="13"/>
                    </a:cubicBezTo>
                    <a:cubicBezTo>
                      <a:pt x="7" y="10"/>
                      <a:pt x="11" y="8"/>
                      <a:pt x="15" y="5"/>
                    </a:cubicBezTo>
                    <a:cubicBezTo>
                      <a:pt x="19" y="3"/>
                      <a:pt x="23" y="0"/>
                      <a:pt x="25" y="7"/>
                    </a:cubicBezTo>
                    <a:cubicBezTo>
                      <a:pt x="19" y="9"/>
                      <a:pt x="14" y="11"/>
                      <a:pt x="12" y="17"/>
                    </a:cubicBezTo>
                    <a:cubicBezTo>
                      <a:pt x="22" y="23"/>
                      <a:pt x="32" y="23"/>
                      <a:pt x="43" y="22"/>
                    </a:cubicBezTo>
                    <a:cubicBezTo>
                      <a:pt x="47" y="21"/>
                      <a:pt x="53" y="17"/>
                      <a:pt x="55" y="25"/>
                    </a:cubicBezTo>
                    <a:cubicBezTo>
                      <a:pt x="45" y="30"/>
                      <a:pt x="34" y="32"/>
                      <a:pt x="22" y="30"/>
                    </a:cubicBezTo>
                    <a:close/>
                  </a:path>
                </a:pathLst>
              </a:custGeom>
              <a:solidFill>
                <a:srgbClr val="4A33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5" name="Freeform 250">
                <a:extLst>
                  <a:ext uri="{FF2B5EF4-FFF2-40B4-BE49-F238E27FC236}">
                    <a16:creationId xmlns:a16="http://schemas.microsoft.com/office/drawing/2014/main" id="{6ABD5676-9B9A-897D-B637-9F6EF3FBC40D}"/>
                  </a:ext>
                </a:extLst>
              </p:cNvPr>
              <p:cNvSpPr/>
              <p:nvPr/>
            </p:nvSpPr>
            <p:spPr bwMode="auto">
              <a:xfrm>
                <a:off x="3708" y="1834"/>
                <a:ext cx="144" cy="41"/>
              </a:xfrm>
              <a:custGeom>
                <a:avLst/>
                <a:gdLst>
                  <a:gd name="T0" fmla="*/ 43 w 50"/>
                  <a:gd name="T1" fmla="*/ 10 h 14"/>
                  <a:gd name="T2" fmla="*/ 32 w 50"/>
                  <a:gd name="T3" fmla="*/ 10 h 14"/>
                  <a:gd name="T4" fmla="*/ 0 w 50"/>
                  <a:gd name="T5" fmla="*/ 2 h 14"/>
                  <a:gd name="T6" fmla="*/ 37 w 50"/>
                  <a:gd name="T7" fmla="*/ 0 h 14"/>
                  <a:gd name="T8" fmla="*/ 50 w 50"/>
                  <a:gd name="T9" fmla="*/ 3 h 14"/>
                  <a:gd name="T10" fmla="*/ 43 w 50"/>
                  <a:gd name="T11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14">
                    <a:moveTo>
                      <a:pt x="43" y="10"/>
                    </a:moveTo>
                    <a:cubicBezTo>
                      <a:pt x="40" y="5"/>
                      <a:pt x="36" y="10"/>
                      <a:pt x="32" y="10"/>
                    </a:cubicBezTo>
                    <a:cubicBezTo>
                      <a:pt x="20" y="10"/>
                      <a:pt x="9" y="14"/>
                      <a:pt x="0" y="2"/>
                    </a:cubicBezTo>
                    <a:cubicBezTo>
                      <a:pt x="12" y="3"/>
                      <a:pt x="25" y="7"/>
                      <a:pt x="37" y="0"/>
                    </a:cubicBezTo>
                    <a:cubicBezTo>
                      <a:pt x="40" y="5"/>
                      <a:pt x="46" y="2"/>
                      <a:pt x="50" y="3"/>
                    </a:cubicBezTo>
                    <a:cubicBezTo>
                      <a:pt x="49" y="7"/>
                      <a:pt x="47" y="9"/>
                      <a:pt x="43" y="10"/>
                    </a:cubicBezTo>
                    <a:close/>
                  </a:path>
                </a:pathLst>
              </a:custGeom>
              <a:solidFill>
                <a:srgbClr val="B19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6" name="Freeform 251">
                <a:extLst>
                  <a:ext uri="{FF2B5EF4-FFF2-40B4-BE49-F238E27FC236}">
                    <a16:creationId xmlns:a16="http://schemas.microsoft.com/office/drawing/2014/main" id="{1152E345-31FF-98CD-A26C-649927699BE5}"/>
                  </a:ext>
                </a:extLst>
              </p:cNvPr>
              <p:cNvSpPr/>
              <p:nvPr/>
            </p:nvSpPr>
            <p:spPr bwMode="auto">
              <a:xfrm>
                <a:off x="3298" y="1345"/>
                <a:ext cx="165" cy="190"/>
              </a:xfrm>
              <a:custGeom>
                <a:avLst/>
                <a:gdLst>
                  <a:gd name="T0" fmla="*/ 3 w 57"/>
                  <a:gd name="T1" fmla="*/ 0 h 66"/>
                  <a:gd name="T2" fmla="*/ 14 w 57"/>
                  <a:gd name="T3" fmla="*/ 19 h 66"/>
                  <a:gd name="T4" fmla="*/ 14 w 57"/>
                  <a:gd name="T5" fmla="*/ 18 h 66"/>
                  <a:gd name="T6" fmla="*/ 31 w 57"/>
                  <a:gd name="T7" fmla="*/ 29 h 66"/>
                  <a:gd name="T8" fmla="*/ 39 w 57"/>
                  <a:gd name="T9" fmla="*/ 33 h 66"/>
                  <a:gd name="T10" fmla="*/ 43 w 57"/>
                  <a:gd name="T11" fmla="*/ 45 h 66"/>
                  <a:gd name="T12" fmla="*/ 37 w 57"/>
                  <a:gd name="T13" fmla="*/ 46 h 66"/>
                  <a:gd name="T14" fmla="*/ 50 w 57"/>
                  <a:gd name="T15" fmla="*/ 48 h 66"/>
                  <a:gd name="T16" fmla="*/ 54 w 57"/>
                  <a:gd name="T17" fmla="*/ 49 h 66"/>
                  <a:gd name="T18" fmla="*/ 56 w 57"/>
                  <a:gd name="T19" fmla="*/ 56 h 66"/>
                  <a:gd name="T20" fmla="*/ 32 w 57"/>
                  <a:gd name="T21" fmla="*/ 58 h 66"/>
                  <a:gd name="T22" fmla="*/ 3 w 57"/>
                  <a:gd name="T2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7" h="66">
                    <a:moveTo>
                      <a:pt x="3" y="0"/>
                    </a:moveTo>
                    <a:cubicBezTo>
                      <a:pt x="8" y="5"/>
                      <a:pt x="5" y="16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7" y="26"/>
                      <a:pt x="24" y="27"/>
                      <a:pt x="31" y="29"/>
                    </a:cubicBezTo>
                    <a:cubicBezTo>
                      <a:pt x="34" y="29"/>
                      <a:pt x="37" y="31"/>
                      <a:pt x="39" y="33"/>
                    </a:cubicBezTo>
                    <a:cubicBezTo>
                      <a:pt x="42" y="36"/>
                      <a:pt x="44" y="40"/>
                      <a:pt x="43" y="45"/>
                    </a:cubicBezTo>
                    <a:cubicBezTo>
                      <a:pt x="42" y="46"/>
                      <a:pt x="40" y="47"/>
                      <a:pt x="37" y="46"/>
                    </a:cubicBezTo>
                    <a:cubicBezTo>
                      <a:pt x="42" y="50"/>
                      <a:pt x="46" y="48"/>
                      <a:pt x="50" y="48"/>
                    </a:cubicBezTo>
                    <a:cubicBezTo>
                      <a:pt x="52" y="48"/>
                      <a:pt x="53" y="49"/>
                      <a:pt x="54" y="49"/>
                    </a:cubicBezTo>
                    <a:cubicBezTo>
                      <a:pt x="56" y="51"/>
                      <a:pt x="57" y="53"/>
                      <a:pt x="56" y="56"/>
                    </a:cubicBezTo>
                    <a:cubicBezTo>
                      <a:pt x="49" y="66"/>
                      <a:pt x="41" y="62"/>
                      <a:pt x="32" y="58"/>
                    </a:cubicBezTo>
                    <a:cubicBezTo>
                      <a:pt x="8" y="48"/>
                      <a:pt x="0" y="24"/>
                      <a:pt x="3" y="0"/>
                    </a:cubicBezTo>
                    <a:close/>
                  </a:path>
                </a:pathLst>
              </a:custGeom>
              <a:solidFill>
                <a:srgbClr val="D9BC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7" name="Freeform 252">
                <a:extLst>
                  <a:ext uri="{FF2B5EF4-FFF2-40B4-BE49-F238E27FC236}">
                    <a16:creationId xmlns:a16="http://schemas.microsoft.com/office/drawing/2014/main" id="{527D4691-51D5-7121-CA0A-A36084C4A3B0}"/>
                  </a:ext>
                </a:extLst>
              </p:cNvPr>
              <p:cNvSpPr/>
              <p:nvPr/>
            </p:nvSpPr>
            <p:spPr bwMode="auto">
              <a:xfrm>
                <a:off x="3451" y="1425"/>
                <a:ext cx="87" cy="87"/>
              </a:xfrm>
              <a:custGeom>
                <a:avLst/>
                <a:gdLst>
                  <a:gd name="T0" fmla="*/ 3 w 30"/>
                  <a:gd name="T1" fmla="*/ 28 h 30"/>
                  <a:gd name="T2" fmla="*/ 0 w 30"/>
                  <a:gd name="T3" fmla="*/ 22 h 30"/>
                  <a:gd name="T4" fmla="*/ 15 w 30"/>
                  <a:gd name="T5" fmla="*/ 9 h 30"/>
                  <a:gd name="T6" fmla="*/ 26 w 30"/>
                  <a:gd name="T7" fmla="*/ 3 h 30"/>
                  <a:gd name="T8" fmla="*/ 22 w 30"/>
                  <a:gd name="T9" fmla="*/ 19 h 30"/>
                  <a:gd name="T10" fmla="*/ 11 w 30"/>
                  <a:gd name="T11" fmla="*/ 27 h 30"/>
                  <a:gd name="T12" fmla="*/ 3 w 30"/>
                  <a:gd name="T13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0">
                    <a:moveTo>
                      <a:pt x="3" y="28"/>
                    </a:moveTo>
                    <a:cubicBezTo>
                      <a:pt x="2" y="26"/>
                      <a:pt x="1" y="24"/>
                      <a:pt x="0" y="22"/>
                    </a:cubicBezTo>
                    <a:cubicBezTo>
                      <a:pt x="1" y="13"/>
                      <a:pt x="8" y="11"/>
                      <a:pt x="15" y="9"/>
                    </a:cubicBezTo>
                    <a:cubicBezTo>
                      <a:pt x="17" y="4"/>
                      <a:pt x="20" y="0"/>
                      <a:pt x="26" y="3"/>
                    </a:cubicBezTo>
                    <a:cubicBezTo>
                      <a:pt x="30" y="10"/>
                      <a:pt x="29" y="15"/>
                      <a:pt x="22" y="19"/>
                    </a:cubicBezTo>
                    <a:cubicBezTo>
                      <a:pt x="18" y="22"/>
                      <a:pt x="15" y="25"/>
                      <a:pt x="11" y="27"/>
                    </a:cubicBezTo>
                    <a:cubicBezTo>
                      <a:pt x="8" y="30"/>
                      <a:pt x="6" y="30"/>
                      <a:pt x="3" y="28"/>
                    </a:cubicBezTo>
                    <a:close/>
                  </a:path>
                </a:pathLst>
              </a:custGeom>
              <a:solidFill>
                <a:srgbClr val="ADC5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8" name="Freeform 253">
                <a:extLst>
                  <a:ext uri="{FF2B5EF4-FFF2-40B4-BE49-F238E27FC236}">
                    <a16:creationId xmlns:a16="http://schemas.microsoft.com/office/drawing/2014/main" id="{F345B073-AF85-5106-04C8-3D7E7416BA21}"/>
                  </a:ext>
                </a:extLst>
              </p:cNvPr>
              <p:cNvSpPr/>
              <p:nvPr/>
            </p:nvSpPr>
            <p:spPr bwMode="auto">
              <a:xfrm>
                <a:off x="3425" y="1549"/>
                <a:ext cx="64" cy="95"/>
              </a:xfrm>
              <a:custGeom>
                <a:avLst/>
                <a:gdLst>
                  <a:gd name="T0" fmla="*/ 9 w 22"/>
                  <a:gd name="T1" fmla="*/ 33 h 33"/>
                  <a:gd name="T2" fmla="*/ 9 w 22"/>
                  <a:gd name="T3" fmla="*/ 19 h 33"/>
                  <a:gd name="T4" fmla="*/ 9 w 22"/>
                  <a:gd name="T5" fmla="*/ 13 h 33"/>
                  <a:gd name="T6" fmla="*/ 1 w 22"/>
                  <a:gd name="T7" fmla="*/ 11 h 33"/>
                  <a:gd name="T8" fmla="*/ 4 w 22"/>
                  <a:gd name="T9" fmla="*/ 5 h 33"/>
                  <a:gd name="T10" fmla="*/ 11 w 22"/>
                  <a:gd name="T11" fmla="*/ 3 h 33"/>
                  <a:gd name="T12" fmla="*/ 18 w 22"/>
                  <a:gd name="T13" fmla="*/ 9 h 33"/>
                  <a:gd name="T14" fmla="*/ 22 w 22"/>
                  <a:gd name="T15" fmla="*/ 15 h 33"/>
                  <a:gd name="T16" fmla="*/ 9 w 22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3">
                    <a:moveTo>
                      <a:pt x="9" y="33"/>
                    </a:moveTo>
                    <a:cubicBezTo>
                      <a:pt x="5" y="29"/>
                      <a:pt x="4" y="24"/>
                      <a:pt x="9" y="19"/>
                    </a:cubicBezTo>
                    <a:cubicBezTo>
                      <a:pt x="11" y="18"/>
                      <a:pt x="12" y="15"/>
                      <a:pt x="9" y="13"/>
                    </a:cubicBezTo>
                    <a:cubicBezTo>
                      <a:pt x="7" y="11"/>
                      <a:pt x="3" y="13"/>
                      <a:pt x="1" y="11"/>
                    </a:cubicBezTo>
                    <a:cubicBezTo>
                      <a:pt x="0" y="8"/>
                      <a:pt x="2" y="6"/>
                      <a:pt x="4" y="5"/>
                    </a:cubicBezTo>
                    <a:cubicBezTo>
                      <a:pt x="6" y="4"/>
                      <a:pt x="9" y="4"/>
                      <a:pt x="11" y="3"/>
                    </a:cubicBezTo>
                    <a:cubicBezTo>
                      <a:pt x="19" y="0"/>
                      <a:pt x="22" y="3"/>
                      <a:pt x="18" y="9"/>
                    </a:cubicBezTo>
                    <a:cubicBezTo>
                      <a:pt x="15" y="16"/>
                      <a:pt x="18" y="15"/>
                      <a:pt x="22" y="15"/>
                    </a:cubicBezTo>
                    <a:cubicBezTo>
                      <a:pt x="22" y="24"/>
                      <a:pt x="15" y="29"/>
                      <a:pt x="9" y="33"/>
                    </a:cubicBezTo>
                    <a:close/>
                  </a:path>
                </a:pathLst>
              </a:custGeom>
              <a:solidFill>
                <a:srgbClr val="7A6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9" name="Freeform 254">
                <a:extLst>
                  <a:ext uri="{FF2B5EF4-FFF2-40B4-BE49-F238E27FC236}">
                    <a16:creationId xmlns:a16="http://schemas.microsoft.com/office/drawing/2014/main" id="{7953354C-5A93-3794-F536-4A73A62AC526}"/>
                  </a:ext>
                </a:extLst>
              </p:cNvPr>
              <p:cNvSpPr/>
              <p:nvPr/>
            </p:nvSpPr>
            <p:spPr bwMode="auto">
              <a:xfrm>
                <a:off x="3440" y="1581"/>
                <a:ext cx="89" cy="104"/>
              </a:xfrm>
              <a:custGeom>
                <a:avLst/>
                <a:gdLst>
                  <a:gd name="T0" fmla="*/ 4 w 31"/>
                  <a:gd name="T1" fmla="*/ 22 h 36"/>
                  <a:gd name="T2" fmla="*/ 17 w 31"/>
                  <a:gd name="T3" fmla="*/ 4 h 36"/>
                  <a:gd name="T4" fmla="*/ 30 w 31"/>
                  <a:gd name="T5" fmla="*/ 8 h 36"/>
                  <a:gd name="T6" fmla="*/ 28 w 31"/>
                  <a:gd name="T7" fmla="*/ 13 h 36"/>
                  <a:gd name="T8" fmla="*/ 9 w 31"/>
                  <a:gd name="T9" fmla="*/ 25 h 36"/>
                  <a:gd name="T10" fmla="*/ 7 w 31"/>
                  <a:gd name="T11" fmla="*/ 31 h 36"/>
                  <a:gd name="T12" fmla="*/ 5 w 31"/>
                  <a:gd name="T13" fmla="*/ 36 h 36"/>
                  <a:gd name="T14" fmla="*/ 4 w 31"/>
                  <a:gd name="T15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6">
                    <a:moveTo>
                      <a:pt x="4" y="22"/>
                    </a:moveTo>
                    <a:cubicBezTo>
                      <a:pt x="8" y="16"/>
                      <a:pt x="13" y="10"/>
                      <a:pt x="17" y="4"/>
                    </a:cubicBezTo>
                    <a:cubicBezTo>
                      <a:pt x="23" y="0"/>
                      <a:pt x="25" y="7"/>
                      <a:pt x="30" y="8"/>
                    </a:cubicBezTo>
                    <a:cubicBezTo>
                      <a:pt x="31" y="10"/>
                      <a:pt x="30" y="12"/>
                      <a:pt x="28" y="13"/>
                    </a:cubicBezTo>
                    <a:cubicBezTo>
                      <a:pt x="18" y="12"/>
                      <a:pt x="17" y="23"/>
                      <a:pt x="9" y="25"/>
                    </a:cubicBezTo>
                    <a:cubicBezTo>
                      <a:pt x="9" y="27"/>
                      <a:pt x="8" y="29"/>
                      <a:pt x="7" y="31"/>
                    </a:cubicBezTo>
                    <a:cubicBezTo>
                      <a:pt x="8" y="34"/>
                      <a:pt x="8" y="36"/>
                      <a:pt x="5" y="36"/>
                    </a:cubicBezTo>
                    <a:cubicBezTo>
                      <a:pt x="0" y="32"/>
                      <a:pt x="3" y="27"/>
                      <a:pt x="4" y="22"/>
                    </a:cubicBezTo>
                    <a:close/>
                  </a:path>
                </a:pathLst>
              </a:custGeom>
              <a:solidFill>
                <a:srgbClr val="F3E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0" name="Freeform 255">
                <a:extLst>
                  <a:ext uri="{FF2B5EF4-FFF2-40B4-BE49-F238E27FC236}">
                    <a16:creationId xmlns:a16="http://schemas.microsoft.com/office/drawing/2014/main" id="{5132210E-F3F5-4B8D-B337-2A395CE5221F}"/>
                  </a:ext>
                </a:extLst>
              </p:cNvPr>
              <p:cNvSpPr/>
              <p:nvPr/>
            </p:nvSpPr>
            <p:spPr bwMode="auto">
              <a:xfrm>
                <a:off x="3316" y="1512"/>
                <a:ext cx="135" cy="89"/>
              </a:xfrm>
              <a:custGeom>
                <a:avLst/>
                <a:gdLst>
                  <a:gd name="T0" fmla="*/ 39 w 47"/>
                  <a:gd name="T1" fmla="*/ 23 h 31"/>
                  <a:gd name="T2" fmla="*/ 47 w 47"/>
                  <a:gd name="T3" fmla="*/ 26 h 31"/>
                  <a:gd name="T4" fmla="*/ 36 w 47"/>
                  <a:gd name="T5" fmla="*/ 29 h 31"/>
                  <a:gd name="T6" fmla="*/ 6 w 47"/>
                  <a:gd name="T7" fmla="*/ 14 h 31"/>
                  <a:gd name="T8" fmla="*/ 0 w 47"/>
                  <a:gd name="T9" fmla="*/ 0 h 31"/>
                  <a:gd name="T10" fmla="*/ 2 w 47"/>
                  <a:gd name="T11" fmla="*/ 0 h 31"/>
                  <a:gd name="T12" fmla="*/ 23 w 47"/>
                  <a:gd name="T13" fmla="*/ 19 h 31"/>
                  <a:gd name="T14" fmla="*/ 39 w 47"/>
                  <a:gd name="T15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31">
                    <a:moveTo>
                      <a:pt x="39" y="23"/>
                    </a:moveTo>
                    <a:cubicBezTo>
                      <a:pt x="42" y="24"/>
                      <a:pt x="45" y="22"/>
                      <a:pt x="47" y="26"/>
                    </a:cubicBezTo>
                    <a:cubicBezTo>
                      <a:pt x="44" y="27"/>
                      <a:pt x="40" y="28"/>
                      <a:pt x="36" y="29"/>
                    </a:cubicBezTo>
                    <a:cubicBezTo>
                      <a:pt x="23" y="31"/>
                      <a:pt x="12" y="28"/>
                      <a:pt x="6" y="14"/>
                    </a:cubicBezTo>
                    <a:cubicBezTo>
                      <a:pt x="4" y="9"/>
                      <a:pt x="2" y="4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1" y="4"/>
                      <a:pt x="13" y="16"/>
                      <a:pt x="23" y="19"/>
                    </a:cubicBezTo>
                    <a:cubicBezTo>
                      <a:pt x="28" y="21"/>
                      <a:pt x="34" y="19"/>
                      <a:pt x="39" y="23"/>
                    </a:cubicBezTo>
                    <a:close/>
                  </a:path>
                </a:pathLst>
              </a:custGeom>
              <a:solidFill>
                <a:srgbClr val="533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1" name="Freeform 256">
                <a:extLst>
                  <a:ext uri="{FF2B5EF4-FFF2-40B4-BE49-F238E27FC236}">
                    <a16:creationId xmlns:a16="http://schemas.microsoft.com/office/drawing/2014/main" id="{D53C1C0B-35D0-8B8A-E5D4-5F639942AA2A}"/>
                  </a:ext>
                </a:extLst>
              </p:cNvPr>
              <p:cNvSpPr/>
              <p:nvPr/>
            </p:nvSpPr>
            <p:spPr bwMode="auto">
              <a:xfrm>
                <a:off x="3483" y="1434"/>
                <a:ext cx="66" cy="69"/>
              </a:xfrm>
              <a:custGeom>
                <a:avLst/>
                <a:gdLst>
                  <a:gd name="T0" fmla="*/ 0 w 23"/>
                  <a:gd name="T1" fmla="*/ 24 h 24"/>
                  <a:gd name="T2" fmla="*/ 6 w 23"/>
                  <a:gd name="T3" fmla="*/ 17 h 24"/>
                  <a:gd name="T4" fmla="*/ 15 w 23"/>
                  <a:gd name="T5" fmla="*/ 0 h 24"/>
                  <a:gd name="T6" fmla="*/ 17 w 23"/>
                  <a:gd name="T7" fmla="*/ 16 h 24"/>
                  <a:gd name="T8" fmla="*/ 5 w 23"/>
                  <a:gd name="T9" fmla="*/ 24 h 24"/>
                  <a:gd name="T10" fmla="*/ 0 w 23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4">
                    <a:moveTo>
                      <a:pt x="0" y="24"/>
                    </a:moveTo>
                    <a:cubicBezTo>
                      <a:pt x="2" y="22"/>
                      <a:pt x="4" y="18"/>
                      <a:pt x="6" y="17"/>
                    </a:cubicBezTo>
                    <a:cubicBezTo>
                      <a:pt x="12" y="13"/>
                      <a:pt x="18" y="9"/>
                      <a:pt x="15" y="0"/>
                    </a:cubicBezTo>
                    <a:cubicBezTo>
                      <a:pt x="23" y="5"/>
                      <a:pt x="22" y="10"/>
                      <a:pt x="17" y="16"/>
                    </a:cubicBezTo>
                    <a:cubicBezTo>
                      <a:pt x="13" y="19"/>
                      <a:pt x="9" y="22"/>
                      <a:pt x="5" y="24"/>
                    </a:cubicBezTo>
                    <a:cubicBezTo>
                      <a:pt x="3" y="24"/>
                      <a:pt x="1" y="24"/>
                      <a:pt x="0" y="24"/>
                    </a:cubicBezTo>
                    <a:close/>
                  </a:path>
                </a:pathLst>
              </a:custGeom>
              <a:solidFill>
                <a:srgbClr val="979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2" name="Freeform 257">
                <a:extLst>
                  <a:ext uri="{FF2B5EF4-FFF2-40B4-BE49-F238E27FC236}">
                    <a16:creationId xmlns:a16="http://schemas.microsoft.com/office/drawing/2014/main" id="{30DEA6D3-0A66-E420-42E0-315DD3C7BAC4}"/>
                  </a:ext>
                </a:extLst>
              </p:cNvPr>
              <p:cNvSpPr/>
              <p:nvPr/>
            </p:nvSpPr>
            <p:spPr bwMode="auto">
              <a:xfrm>
                <a:off x="3321" y="1495"/>
                <a:ext cx="67" cy="77"/>
              </a:xfrm>
              <a:custGeom>
                <a:avLst/>
                <a:gdLst>
                  <a:gd name="T0" fmla="*/ 19 w 23"/>
                  <a:gd name="T1" fmla="*/ 27 h 27"/>
                  <a:gd name="T2" fmla="*/ 0 w 23"/>
                  <a:gd name="T3" fmla="*/ 6 h 27"/>
                  <a:gd name="T4" fmla="*/ 6 w 23"/>
                  <a:gd name="T5" fmla="*/ 7 h 27"/>
                  <a:gd name="T6" fmla="*/ 22 w 23"/>
                  <a:gd name="T7" fmla="*/ 22 h 27"/>
                  <a:gd name="T8" fmla="*/ 19 w 23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7">
                    <a:moveTo>
                      <a:pt x="19" y="27"/>
                    </a:moveTo>
                    <a:cubicBezTo>
                      <a:pt x="9" y="23"/>
                      <a:pt x="6" y="14"/>
                      <a:pt x="0" y="6"/>
                    </a:cubicBezTo>
                    <a:cubicBezTo>
                      <a:pt x="4" y="0"/>
                      <a:pt x="5" y="5"/>
                      <a:pt x="6" y="7"/>
                    </a:cubicBezTo>
                    <a:cubicBezTo>
                      <a:pt x="10" y="13"/>
                      <a:pt x="14" y="19"/>
                      <a:pt x="22" y="22"/>
                    </a:cubicBezTo>
                    <a:cubicBezTo>
                      <a:pt x="23" y="25"/>
                      <a:pt x="23" y="27"/>
                      <a:pt x="19" y="27"/>
                    </a:cubicBezTo>
                    <a:close/>
                  </a:path>
                </a:pathLst>
              </a:custGeom>
              <a:solidFill>
                <a:srgbClr val="D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6" name="Freeform 258">
                <a:extLst>
                  <a:ext uri="{FF2B5EF4-FFF2-40B4-BE49-F238E27FC236}">
                    <a16:creationId xmlns:a16="http://schemas.microsoft.com/office/drawing/2014/main" id="{01826C12-5AC2-E51C-B095-2D4759713CC6}"/>
                  </a:ext>
                </a:extLst>
              </p:cNvPr>
              <p:cNvSpPr/>
              <p:nvPr/>
            </p:nvSpPr>
            <p:spPr bwMode="auto">
              <a:xfrm>
                <a:off x="3376" y="1558"/>
                <a:ext cx="61" cy="26"/>
              </a:xfrm>
              <a:custGeom>
                <a:avLst/>
                <a:gdLst>
                  <a:gd name="T0" fmla="*/ 0 w 21"/>
                  <a:gd name="T1" fmla="*/ 5 h 9"/>
                  <a:gd name="T2" fmla="*/ 3 w 21"/>
                  <a:gd name="T3" fmla="*/ 0 h 9"/>
                  <a:gd name="T4" fmla="*/ 21 w 21"/>
                  <a:gd name="T5" fmla="*/ 2 h 9"/>
                  <a:gd name="T6" fmla="*/ 18 w 21"/>
                  <a:gd name="T7" fmla="*/ 7 h 9"/>
                  <a:gd name="T8" fmla="*/ 0 w 2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9">
                    <a:moveTo>
                      <a:pt x="0" y="5"/>
                    </a:moveTo>
                    <a:cubicBezTo>
                      <a:pt x="2" y="4"/>
                      <a:pt x="3" y="2"/>
                      <a:pt x="3" y="0"/>
                    </a:cubicBezTo>
                    <a:cubicBezTo>
                      <a:pt x="9" y="1"/>
                      <a:pt x="14" y="3"/>
                      <a:pt x="21" y="2"/>
                    </a:cubicBezTo>
                    <a:cubicBezTo>
                      <a:pt x="20" y="4"/>
                      <a:pt x="19" y="5"/>
                      <a:pt x="18" y="7"/>
                    </a:cubicBezTo>
                    <a:cubicBezTo>
                      <a:pt x="12" y="7"/>
                      <a:pt x="6" y="9"/>
                      <a:pt x="0" y="5"/>
                    </a:cubicBezTo>
                    <a:close/>
                  </a:path>
                </a:pathLst>
              </a:custGeom>
              <a:solidFill>
                <a:srgbClr val="B49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7" name="Freeform 259">
                <a:extLst>
                  <a:ext uri="{FF2B5EF4-FFF2-40B4-BE49-F238E27FC236}">
                    <a16:creationId xmlns:a16="http://schemas.microsoft.com/office/drawing/2014/main" id="{61ED1140-60F6-36DE-E2B3-301C9FC2268A}"/>
                  </a:ext>
                </a:extLst>
              </p:cNvPr>
              <p:cNvSpPr/>
              <p:nvPr/>
            </p:nvSpPr>
            <p:spPr bwMode="auto">
              <a:xfrm>
                <a:off x="2993" y="3763"/>
                <a:ext cx="173" cy="190"/>
              </a:xfrm>
              <a:custGeom>
                <a:avLst/>
                <a:gdLst>
                  <a:gd name="T0" fmla="*/ 60 w 60"/>
                  <a:gd name="T1" fmla="*/ 3 h 66"/>
                  <a:gd name="T2" fmla="*/ 8 w 60"/>
                  <a:gd name="T3" fmla="*/ 66 h 66"/>
                  <a:gd name="T4" fmla="*/ 0 w 60"/>
                  <a:gd name="T5" fmla="*/ 55 h 66"/>
                  <a:gd name="T6" fmla="*/ 58 w 60"/>
                  <a:gd name="T7" fmla="*/ 0 h 66"/>
                  <a:gd name="T8" fmla="*/ 60 w 60"/>
                  <a:gd name="T9" fmla="*/ 1 h 66"/>
                  <a:gd name="T10" fmla="*/ 60 w 60"/>
                  <a:gd name="T11" fmla="*/ 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66">
                    <a:moveTo>
                      <a:pt x="60" y="3"/>
                    </a:moveTo>
                    <a:cubicBezTo>
                      <a:pt x="43" y="24"/>
                      <a:pt x="26" y="45"/>
                      <a:pt x="8" y="66"/>
                    </a:cubicBezTo>
                    <a:cubicBezTo>
                      <a:pt x="4" y="64"/>
                      <a:pt x="5" y="57"/>
                      <a:pt x="0" y="55"/>
                    </a:cubicBezTo>
                    <a:cubicBezTo>
                      <a:pt x="18" y="36"/>
                      <a:pt x="37" y="17"/>
                      <a:pt x="58" y="0"/>
                    </a:cubicBezTo>
                    <a:cubicBezTo>
                      <a:pt x="58" y="0"/>
                      <a:pt x="59" y="0"/>
                      <a:pt x="60" y="1"/>
                    </a:cubicBezTo>
                    <a:cubicBezTo>
                      <a:pt x="60" y="1"/>
                      <a:pt x="60" y="2"/>
                      <a:pt x="60" y="3"/>
                    </a:cubicBezTo>
                    <a:close/>
                  </a:path>
                </a:pathLst>
              </a:custGeom>
              <a:solidFill>
                <a:srgbClr val="E7C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8" name="Freeform 260">
                <a:extLst>
                  <a:ext uri="{FF2B5EF4-FFF2-40B4-BE49-F238E27FC236}">
                    <a16:creationId xmlns:a16="http://schemas.microsoft.com/office/drawing/2014/main" id="{5F9FF769-5BA3-39E6-FFFF-380682820650}"/>
                  </a:ext>
                </a:extLst>
              </p:cNvPr>
              <p:cNvSpPr/>
              <p:nvPr/>
            </p:nvSpPr>
            <p:spPr bwMode="auto">
              <a:xfrm>
                <a:off x="2941" y="3991"/>
                <a:ext cx="75" cy="86"/>
              </a:xfrm>
              <a:custGeom>
                <a:avLst/>
                <a:gdLst>
                  <a:gd name="T0" fmla="*/ 17 w 26"/>
                  <a:gd name="T1" fmla="*/ 0 h 30"/>
                  <a:gd name="T2" fmla="*/ 21 w 26"/>
                  <a:gd name="T3" fmla="*/ 6 h 30"/>
                  <a:gd name="T4" fmla="*/ 15 w 26"/>
                  <a:gd name="T5" fmla="*/ 16 h 30"/>
                  <a:gd name="T6" fmla="*/ 3 w 26"/>
                  <a:gd name="T7" fmla="*/ 30 h 30"/>
                  <a:gd name="T8" fmla="*/ 0 w 26"/>
                  <a:gd name="T9" fmla="*/ 26 h 30"/>
                  <a:gd name="T10" fmla="*/ 17 w 26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17" y="0"/>
                    </a:moveTo>
                    <a:cubicBezTo>
                      <a:pt x="17" y="3"/>
                      <a:pt x="26" y="0"/>
                      <a:pt x="21" y="6"/>
                    </a:cubicBezTo>
                    <a:cubicBezTo>
                      <a:pt x="18" y="8"/>
                      <a:pt x="17" y="12"/>
                      <a:pt x="15" y="16"/>
                    </a:cubicBezTo>
                    <a:cubicBezTo>
                      <a:pt x="11" y="20"/>
                      <a:pt x="7" y="25"/>
                      <a:pt x="3" y="30"/>
                    </a:cubicBezTo>
                    <a:cubicBezTo>
                      <a:pt x="2" y="28"/>
                      <a:pt x="1" y="27"/>
                      <a:pt x="0" y="26"/>
                    </a:cubicBezTo>
                    <a:cubicBezTo>
                      <a:pt x="6" y="17"/>
                      <a:pt x="12" y="9"/>
                      <a:pt x="17" y="0"/>
                    </a:cubicBezTo>
                    <a:close/>
                  </a:path>
                </a:pathLst>
              </a:custGeom>
              <a:solidFill>
                <a:srgbClr val="8D86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9" name="Freeform 261">
                <a:extLst>
                  <a:ext uri="{FF2B5EF4-FFF2-40B4-BE49-F238E27FC236}">
                    <a16:creationId xmlns:a16="http://schemas.microsoft.com/office/drawing/2014/main" id="{0AAAAA28-FE4F-BCDB-063D-CF1CC984DB90}"/>
                  </a:ext>
                </a:extLst>
              </p:cNvPr>
              <p:cNvSpPr/>
              <p:nvPr/>
            </p:nvSpPr>
            <p:spPr bwMode="auto">
              <a:xfrm>
                <a:off x="3630" y="991"/>
                <a:ext cx="92" cy="270"/>
              </a:xfrm>
              <a:custGeom>
                <a:avLst/>
                <a:gdLst>
                  <a:gd name="T0" fmla="*/ 24 w 32"/>
                  <a:gd name="T1" fmla="*/ 50 h 94"/>
                  <a:gd name="T2" fmla="*/ 32 w 32"/>
                  <a:gd name="T3" fmla="*/ 87 h 94"/>
                  <a:gd name="T4" fmla="*/ 24 w 32"/>
                  <a:gd name="T5" fmla="*/ 92 h 94"/>
                  <a:gd name="T6" fmla="*/ 19 w 32"/>
                  <a:gd name="T7" fmla="*/ 93 h 94"/>
                  <a:gd name="T8" fmla="*/ 17 w 32"/>
                  <a:gd name="T9" fmla="*/ 89 h 94"/>
                  <a:gd name="T10" fmla="*/ 1 w 32"/>
                  <a:gd name="T11" fmla="*/ 27 h 94"/>
                  <a:gd name="T12" fmla="*/ 4 w 32"/>
                  <a:gd name="T13" fmla="*/ 2 h 94"/>
                  <a:gd name="T14" fmla="*/ 4 w 32"/>
                  <a:gd name="T15" fmla="*/ 1 h 94"/>
                  <a:gd name="T16" fmla="*/ 6 w 32"/>
                  <a:gd name="T17" fmla="*/ 3 h 94"/>
                  <a:gd name="T18" fmla="*/ 13 w 32"/>
                  <a:gd name="T19" fmla="*/ 12 h 94"/>
                  <a:gd name="T20" fmla="*/ 15 w 32"/>
                  <a:gd name="T21" fmla="*/ 44 h 94"/>
                  <a:gd name="T22" fmla="*/ 16 w 32"/>
                  <a:gd name="T23" fmla="*/ 44 h 94"/>
                  <a:gd name="T24" fmla="*/ 15 w 32"/>
                  <a:gd name="T25" fmla="*/ 44 h 94"/>
                  <a:gd name="T26" fmla="*/ 19 w 32"/>
                  <a:gd name="T27" fmla="*/ 36 h 94"/>
                  <a:gd name="T28" fmla="*/ 23 w 32"/>
                  <a:gd name="T29" fmla="*/ 42 h 94"/>
                  <a:gd name="T30" fmla="*/ 24 w 32"/>
                  <a:gd name="T31" fmla="*/ 5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94">
                    <a:moveTo>
                      <a:pt x="24" y="50"/>
                    </a:moveTo>
                    <a:cubicBezTo>
                      <a:pt x="27" y="62"/>
                      <a:pt x="30" y="75"/>
                      <a:pt x="32" y="87"/>
                    </a:cubicBezTo>
                    <a:cubicBezTo>
                      <a:pt x="30" y="89"/>
                      <a:pt x="27" y="90"/>
                      <a:pt x="24" y="92"/>
                    </a:cubicBezTo>
                    <a:cubicBezTo>
                      <a:pt x="23" y="94"/>
                      <a:pt x="21" y="93"/>
                      <a:pt x="19" y="93"/>
                    </a:cubicBezTo>
                    <a:cubicBezTo>
                      <a:pt x="18" y="92"/>
                      <a:pt x="18" y="91"/>
                      <a:pt x="17" y="89"/>
                    </a:cubicBezTo>
                    <a:cubicBezTo>
                      <a:pt x="7" y="70"/>
                      <a:pt x="0" y="49"/>
                      <a:pt x="1" y="27"/>
                    </a:cubicBezTo>
                    <a:cubicBezTo>
                      <a:pt x="1" y="18"/>
                      <a:pt x="3" y="10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6" y="0"/>
                      <a:pt x="6" y="2"/>
                      <a:pt x="6" y="3"/>
                    </a:cubicBezTo>
                    <a:cubicBezTo>
                      <a:pt x="10" y="5"/>
                      <a:pt x="12" y="8"/>
                      <a:pt x="13" y="12"/>
                    </a:cubicBezTo>
                    <a:cubicBezTo>
                      <a:pt x="12" y="23"/>
                      <a:pt x="12" y="33"/>
                      <a:pt x="15" y="44"/>
                    </a:cubicBezTo>
                    <a:cubicBezTo>
                      <a:pt x="15" y="45"/>
                      <a:pt x="18" y="44"/>
                      <a:pt x="16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4" y="39"/>
                      <a:pt x="15" y="37"/>
                      <a:pt x="19" y="36"/>
                    </a:cubicBezTo>
                    <a:cubicBezTo>
                      <a:pt x="23" y="36"/>
                      <a:pt x="23" y="39"/>
                      <a:pt x="23" y="42"/>
                    </a:cubicBezTo>
                    <a:cubicBezTo>
                      <a:pt x="24" y="45"/>
                      <a:pt x="21" y="48"/>
                      <a:pt x="24" y="50"/>
                    </a:cubicBezTo>
                    <a:close/>
                  </a:path>
                </a:pathLst>
              </a:custGeom>
              <a:solidFill>
                <a:srgbClr val="DDC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0" name="Freeform 262">
                <a:extLst>
                  <a:ext uri="{FF2B5EF4-FFF2-40B4-BE49-F238E27FC236}">
                    <a16:creationId xmlns:a16="http://schemas.microsoft.com/office/drawing/2014/main" id="{80A1A016-A3F5-0F78-D3F3-239E2C0E6367}"/>
                  </a:ext>
                </a:extLst>
              </p:cNvPr>
              <p:cNvSpPr/>
              <p:nvPr/>
            </p:nvSpPr>
            <p:spPr bwMode="auto">
              <a:xfrm>
                <a:off x="3566" y="1094"/>
                <a:ext cx="124" cy="179"/>
              </a:xfrm>
              <a:custGeom>
                <a:avLst/>
                <a:gdLst>
                  <a:gd name="T0" fmla="*/ 39 w 43"/>
                  <a:gd name="T1" fmla="*/ 53 h 62"/>
                  <a:gd name="T2" fmla="*/ 41 w 43"/>
                  <a:gd name="T3" fmla="*/ 55 h 62"/>
                  <a:gd name="T4" fmla="*/ 41 w 43"/>
                  <a:gd name="T5" fmla="*/ 59 h 62"/>
                  <a:gd name="T6" fmla="*/ 41 w 43"/>
                  <a:gd name="T7" fmla="*/ 59 h 62"/>
                  <a:gd name="T8" fmla="*/ 30 w 43"/>
                  <a:gd name="T9" fmla="*/ 62 h 62"/>
                  <a:gd name="T10" fmla="*/ 20 w 43"/>
                  <a:gd name="T11" fmla="*/ 57 h 62"/>
                  <a:gd name="T12" fmla="*/ 3 w 43"/>
                  <a:gd name="T13" fmla="*/ 39 h 62"/>
                  <a:gd name="T14" fmla="*/ 2 w 43"/>
                  <a:gd name="T15" fmla="*/ 33 h 62"/>
                  <a:gd name="T16" fmla="*/ 2 w 43"/>
                  <a:gd name="T17" fmla="*/ 30 h 62"/>
                  <a:gd name="T18" fmla="*/ 5 w 43"/>
                  <a:gd name="T19" fmla="*/ 30 h 62"/>
                  <a:gd name="T20" fmla="*/ 7 w 43"/>
                  <a:gd name="T21" fmla="*/ 34 h 62"/>
                  <a:gd name="T22" fmla="*/ 9 w 43"/>
                  <a:gd name="T23" fmla="*/ 30 h 62"/>
                  <a:gd name="T24" fmla="*/ 5 w 43"/>
                  <a:gd name="T25" fmla="*/ 16 h 62"/>
                  <a:gd name="T26" fmla="*/ 8 w 43"/>
                  <a:gd name="T27" fmla="*/ 0 h 62"/>
                  <a:gd name="T28" fmla="*/ 25 w 43"/>
                  <a:gd name="T29" fmla="*/ 44 h 62"/>
                  <a:gd name="T30" fmla="*/ 33 w 43"/>
                  <a:gd name="T31" fmla="*/ 51 h 62"/>
                  <a:gd name="T32" fmla="*/ 39 w 43"/>
                  <a:gd name="T33" fmla="*/ 5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2">
                    <a:moveTo>
                      <a:pt x="39" y="53"/>
                    </a:moveTo>
                    <a:cubicBezTo>
                      <a:pt x="40" y="53"/>
                      <a:pt x="41" y="54"/>
                      <a:pt x="41" y="55"/>
                    </a:cubicBezTo>
                    <a:cubicBezTo>
                      <a:pt x="43" y="56"/>
                      <a:pt x="43" y="57"/>
                      <a:pt x="41" y="59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8" y="61"/>
                      <a:pt x="34" y="61"/>
                      <a:pt x="30" y="62"/>
                    </a:cubicBezTo>
                    <a:cubicBezTo>
                      <a:pt x="26" y="62"/>
                      <a:pt x="22" y="60"/>
                      <a:pt x="20" y="57"/>
                    </a:cubicBezTo>
                    <a:cubicBezTo>
                      <a:pt x="15" y="50"/>
                      <a:pt x="10" y="44"/>
                      <a:pt x="3" y="39"/>
                    </a:cubicBezTo>
                    <a:cubicBezTo>
                      <a:pt x="1" y="38"/>
                      <a:pt x="0" y="35"/>
                      <a:pt x="2" y="33"/>
                    </a:cubicBezTo>
                    <a:cubicBezTo>
                      <a:pt x="2" y="32"/>
                      <a:pt x="2" y="31"/>
                      <a:pt x="2" y="30"/>
                    </a:cubicBezTo>
                    <a:cubicBezTo>
                      <a:pt x="3" y="30"/>
                      <a:pt x="4" y="30"/>
                      <a:pt x="5" y="30"/>
                    </a:cubicBezTo>
                    <a:cubicBezTo>
                      <a:pt x="5" y="31"/>
                      <a:pt x="6" y="33"/>
                      <a:pt x="7" y="34"/>
                    </a:cubicBezTo>
                    <a:cubicBezTo>
                      <a:pt x="10" y="34"/>
                      <a:pt x="10" y="32"/>
                      <a:pt x="9" y="30"/>
                    </a:cubicBezTo>
                    <a:cubicBezTo>
                      <a:pt x="8" y="26"/>
                      <a:pt x="7" y="21"/>
                      <a:pt x="5" y="16"/>
                    </a:cubicBezTo>
                    <a:cubicBezTo>
                      <a:pt x="9" y="12"/>
                      <a:pt x="6" y="6"/>
                      <a:pt x="8" y="0"/>
                    </a:cubicBezTo>
                    <a:cubicBezTo>
                      <a:pt x="13" y="16"/>
                      <a:pt x="19" y="30"/>
                      <a:pt x="25" y="44"/>
                    </a:cubicBezTo>
                    <a:cubicBezTo>
                      <a:pt x="27" y="48"/>
                      <a:pt x="27" y="53"/>
                      <a:pt x="33" y="51"/>
                    </a:cubicBezTo>
                    <a:cubicBezTo>
                      <a:pt x="35" y="52"/>
                      <a:pt x="37" y="52"/>
                      <a:pt x="39" y="53"/>
                    </a:cubicBezTo>
                    <a:close/>
                  </a:path>
                </a:pathLst>
              </a:custGeom>
              <a:solidFill>
                <a:srgbClr val="B49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1" name="Freeform 263">
                <a:extLst>
                  <a:ext uri="{FF2B5EF4-FFF2-40B4-BE49-F238E27FC236}">
                    <a16:creationId xmlns:a16="http://schemas.microsoft.com/office/drawing/2014/main" id="{CA6377BA-C157-FDF2-0DFF-D3BD3EDE9715}"/>
                  </a:ext>
                </a:extLst>
              </p:cNvPr>
              <p:cNvSpPr/>
              <p:nvPr/>
            </p:nvSpPr>
            <p:spPr bwMode="auto">
              <a:xfrm>
                <a:off x="3647" y="994"/>
                <a:ext cx="55" cy="141"/>
              </a:xfrm>
              <a:custGeom>
                <a:avLst/>
                <a:gdLst>
                  <a:gd name="T0" fmla="*/ 18 w 19"/>
                  <a:gd name="T1" fmla="*/ 49 h 49"/>
                  <a:gd name="T2" fmla="*/ 13 w 19"/>
                  <a:gd name="T3" fmla="*/ 37 h 49"/>
                  <a:gd name="T4" fmla="*/ 8 w 19"/>
                  <a:gd name="T5" fmla="*/ 48 h 49"/>
                  <a:gd name="T6" fmla="*/ 5 w 19"/>
                  <a:gd name="T7" fmla="*/ 10 h 49"/>
                  <a:gd name="T8" fmla="*/ 15 w 19"/>
                  <a:gd name="T9" fmla="*/ 8 h 49"/>
                  <a:gd name="T10" fmla="*/ 16 w 19"/>
                  <a:gd name="T11" fmla="*/ 18 h 49"/>
                  <a:gd name="T12" fmla="*/ 18 w 19"/>
                  <a:gd name="T1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49">
                    <a:moveTo>
                      <a:pt x="18" y="49"/>
                    </a:moveTo>
                    <a:cubicBezTo>
                      <a:pt x="12" y="47"/>
                      <a:pt x="19" y="40"/>
                      <a:pt x="13" y="37"/>
                    </a:cubicBezTo>
                    <a:cubicBezTo>
                      <a:pt x="9" y="40"/>
                      <a:pt x="12" y="45"/>
                      <a:pt x="8" y="48"/>
                    </a:cubicBezTo>
                    <a:cubicBezTo>
                      <a:pt x="3" y="35"/>
                      <a:pt x="0" y="23"/>
                      <a:pt x="5" y="10"/>
                    </a:cubicBezTo>
                    <a:cubicBezTo>
                      <a:pt x="8" y="6"/>
                      <a:pt x="10" y="0"/>
                      <a:pt x="15" y="8"/>
                    </a:cubicBezTo>
                    <a:cubicBezTo>
                      <a:pt x="16" y="11"/>
                      <a:pt x="16" y="14"/>
                      <a:pt x="16" y="18"/>
                    </a:cubicBezTo>
                    <a:cubicBezTo>
                      <a:pt x="14" y="28"/>
                      <a:pt x="19" y="39"/>
                      <a:pt x="18" y="49"/>
                    </a:cubicBezTo>
                    <a:close/>
                  </a:path>
                </a:pathLst>
              </a:custGeom>
              <a:solidFill>
                <a:srgbClr val="F2E2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2" name="Freeform 264">
                <a:extLst>
                  <a:ext uri="{FF2B5EF4-FFF2-40B4-BE49-F238E27FC236}">
                    <a16:creationId xmlns:a16="http://schemas.microsoft.com/office/drawing/2014/main" id="{0BCBEFAD-E565-4E3A-C0CC-81BAE6E0B0F9}"/>
                  </a:ext>
                </a:extLst>
              </p:cNvPr>
              <p:cNvSpPr/>
              <p:nvPr/>
            </p:nvSpPr>
            <p:spPr bwMode="auto">
              <a:xfrm>
                <a:off x="3647" y="913"/>
                <a:ext cx="52" cy="109"/>
              </a:xfrm>
              <a:custGeom>
                <a:avLst/>
                <a:gdLst>
                  <a:gd name="T0" fmla="*/ 15 w 18"/>
                  <a:gd name="T1" fmla="*/ 36 h 38"/>
                  <a:gd name="T2" fmla="*/ 5 w 18"/>
                  <a:gd name="T3" fmla="*/ 38 h 38"/>
                  <a:gd name="T4" fmla="*/ 0 w 18"/>
                  <a:gd name="T5" fmla="*/ 30 h 38"/>
                  <a:gd name="T6" fmla="*/ 10 w 18"/>
                  <a:gd name="T7" fmla="*/ 0 h 38"/>
                  <a:gd name="T8" fmla="*/ 15 w 18"/>
                  <a:gd name="T9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8">
                    <a:moveTo>
                      <a:pt x="15" y="36"/>
                    </a:moveTo>
                    <a:cubicBezTo>
                      <a:pt x="11" y="32"/>
                      <a:pt x="8" y="37"/>
                      <a:pt x="5" y="38"/>
                    </a:cubicBezTo>
                    <a:cubicBezTo>
                      <a:pt x="2" y="36"/>
                      <a:pt x="1" y="33"/>
                      <a:pt x="0" y="30"/>
                    </a:cubicBezTo>
                    <a:cubicBezTo>
                      <a:pt x="3" y="20"/>
                      <a:pt x="6" y="10"/>
                      <a:pt x="10" y="0"/>
                    </a:cubicBezTo>
                    <a:cubicBezTo>
                      <a:pt x="5" y="13"/>
                      <a:pt x="18" y="23"/>
                      <a:pt x="15" y="36"/>
                    </a:cubicBezTo>
                    <a:close/>
                  </a:path>
                </a:pathLst>
              </a:custGeom>
              <a:solidFill>
                <a:srgbClr val="BCA2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3" name="Freeform 265">
                <a:extLst>
                  <a:ext uri="{FF2B5EF4-FFF2-40B4-BE49-F238E27FC236}">
                    <a16:creationId xmlns:a16="http://schemas.microsoft.com/office/drawing/2014/main" id="{91D9BBFB-6B8E-0B53-B65D-4144120C43E9}"/>
                  </a:ext>
                </a:extLst>
              </p:cNvPr>
              <p:cNvSpPr/>
              <p:nvPr/>
            </p:nvSpPr>
            <p:spPr bwMode="auto">
              <a:xfrm>
                <a:off x="4347" y="2902"/>
                <a:ext cx="130" cy="786"/>
              </a:xfrm>
              <a:custGeom>
                <a:avLst/>
                <a:gdLst>
                  <a:gd name="T0" fmla="*/ 0 w 45"/>
                  <a:gd name="T1" fmla="*/ 255 h 273"/>
                  <a:gd name="T2" fmla="*/ 3 w 45"/>
                  <a:gd name="T3" fmla="*/ 250 h 273"/>
                  <a:gd name="T4" fmla="*/ 5 w 45"/>
                  <a:gd name="T5" fmla="*/ 247 h 273"/>
                  <a:gd name="T6" fmla="*/ 17 w 45"/>
                  <a:gd name="T7" fmla="*/ 178 h 273"/>
                  <a:gd name="T8" fmla="*/ 17 w 45"/>
                  <a:gd name="T9" fmla="*/ 111 h 273"/>
                  <a:gd name="T10" fmla="*/ 19 w 45"/>
                  <a:gd name="T11" fmla="*/ 75 h 273"/>
                  <a:gd name="T12" fmla="*/ 18 w 45"/>
                  <a:gd name="T13" fmla="*/ 14 h 273"/>
                  <a:gd name="T14" fmla="*/ 39 w 45"/>
                  <a:gd name="T15" fmla="*/ 2 h 273"/>
                  <a:gd name="T16" fmla="*/ 41 w 45"/>
                  <a:gd name="T17" fmla="*/ 10 h 273"/>
                  <a:gd name="T18" fmla="*/ 42 w 45"/>
                  <a:gd name="T19" fmla="*/ 41 h 273"/>
                  <a:gd name="T20" fmla="*/ 41 w 45"/>
                  <a:gd name="T21" fmla="*/ 80 h 273"/>
                  <a:gd name="T22" fmla="*/ 41 w 45"/>
                  <a:gd name="T23" fmla="*/ 170 h 273"/>
                  <a:gd name="T24" fmla="*/ 37 w 45"/>
                  <a:gd name="T25" fmla="*/ 257 h 273"/>
                  <a:gd name="T26" fmla="*/ 26 w 45"/>
                  <a:gd name="T27" fmla="*/ 267 h 273"/>
                  <a:gd name="T28" fmla="*/ 0 w 45"/>
                  <a:gd name="T29" fmla="*/ 25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273">
                    <a:moveTo>
                      <a:pt x="0" y="255"/>
                    </a:moveTo>
                    <a:cubicBezTo>
                      <a:pt x="2" y="254"/>
                      <a:pt x="2" y="252"/>
                      <a:pt x="3" y="250"/>
                    </a:cubicBezTo>
                    <a:cubicBezTo>
                      <a:pt x="3" y="248"/>
                      <a:pt x="4" y="248"/>
                      <a:pt x="5" y="247"/>
                    </a:cubicBezTo>
                    <a:cubicBezTo>
                      <a:pt x="17" y="226"/>
                      <a:pt x="25" y="205"/>
                      <a:pt x="17" y="178"/>
                    </a:cubicBezTo>
                    <a:cubicBezTo>
                      <a:pt x="12" y="157"/>
                      <a:pt x="13" y="134"/>
                      <a:pt x="17" y="111"/>
                    </a:cubicBezTo>
                    <a:cubicBezTo>
                      <a:pt x="18" y="99"/>
                      <a:pt x="20" y="87"/>
                      <a:pt x="19" y="75"/>
                    </a:cubicBezTo>
                    <a:cubicBezTo>
                      <a:pt x="17" y="54"/>
                      <a:pt x="19" y="34"/>
                      <a:pt x="18" y="14"/>
                    </a:cubicBezTo>
                    <a:cubicBezTo>
                      <a:pt x="18" y="2"/>
                      <a:pt x="23" y="0"/>
                      <a:pt x="39" y="2"/>
                    </a:cubicBezTo>
                    <a:cubicBezTo>
                      <a:pt x="39" y="5"/>
                      <a:pt x="39" y="8"/>
                      <a:pt x="41" y="10"/>
                    </a:cubicBezTo>
                    <a:cubicBezTo>
                      <a:pt x="41" y="20"/>
                      <a:pt x="42" y="30"/>
                      <a:pt x="42" y="41"/>
                    </a:cubicBezTo>
                    <a:cubicBezTo>
                      <a:pt x="42" y="54"/>
                      <a:pt x="42" y="67"/>
                      <a:pt x="41" y="80"/>
                    </a:cubicBezTo>
                    <a:cubicBezTo>
                      <a:pt x="40" y="110"/>
                      <a:pt x="40" y="140"/>
                      <a:pt x="41" y="170"/>
                    </a:cubicBezTo>
                    <a:cubicBezTo>
                      <a:pt x="41" y="199"/>
                      <a:pt x="45" y="228"/>
                      <a:pt x="37" y="257"/>
                    </a:cubicBezTo>
                    <a:cubicBezTo>
                      <a:pt x="33" y="260"/>
                      <a:pt x="29" y="264"/>
                      <a:pt x="26" y="267"/>
                    </a:cubicBezTo>
                    <a:cubicBezTo>
                      <a:pt x="13" y="273"/>
                      <a:pt x="8" y="261"/>
                      <a:pt x="0" y="255"/>
                    </a:cubicBezTo>
                    <a:close/>
                  </a:path>
                </a:pathLst>
              </a:custGeom>
              <a:solidFill>
                <a:srgbClr val="EDB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4" name="Freeform 266">
                <a:extLst>
                  <a:ext uri="{FF2B5EF4-FFF2-40B4-BE49-F238E27FC236}">
                    <a16:creationId xmlns:a16="http://schemas.microsoft.com/office/drawing/2014/main" id="{41DBBC37-2F40-5D00-E642-AD25C17170B9}"/>
                  </a:ext>
                </a:extLst>
              </p:cNvPr>
              <p:cNvSpPr/>
              <p:nvPr/>
            </p:nvSpPr>
            <p:spPr bwMode="auto">
              <a:xfrm>
                <a:off x="4243" y="3302"/>
                <a:ext cx="78" cy="306"/>
              </a:xfrm>
              <a:custGeom>
                <a:avLst/>
                <a:gdLst>
                  <a:gd name="T0" fmla="*/ 4 w 27"/>
                  <a:gd name="T1" fmla="*/ 11 h 106"/>
                  <a:gd name="T2" fmla="*/ 5 w 27"/>
                  <a:gd name="T3" fmla="*/ 16 h 106"/>
                  <a:gd name="T4" fmla="*/ 6 w 27"/>
                  <a:gd name="T5" fmla="*/ 17 h 106"/>
                  <a:gd name="T6" fmla="*/ 7 w 27"/>
                  <a:gd name="T7" fmla="*/ 7 h 106"/>
                  <a:gd name="T8" fmla="*/ 11 w 27"/>
                  <a:gd name="T9" fmla="*/ 1 h 106"/>
                  <a:gd name="T10" fmla="*/ 13 w 27"/>
                  <a:gd name="T11" fmla="*/ 7 h 106"/>
                  <a:gd name="T12" fmla="*/ 18 w 27"/>
                  <a:gd name="T13" fmla="*/ 65 h 106"/>
                  <a:gd name="T14" fmla="*/ 25 w 27"/>
                  <a:gd name="T15" fmla="*/ 93 h 106"/>
                  <a:gd name="T16" fmla="*/ 23 w 27"/>
                  <a:gd name="T17" fmla="*/ 106 h 106"/>
                  <a:gd name="T18" fmla="*/ 1 w 27"/>
                  <a:gd name="T19" fmla="*/ 73 h 106"/>
                  <a:gd name="T20" fmla="*/ 2 w 27"/>
                  <a:gd name="T21" fmla="*/ 12 h 106"/>
                  <a:gd name="T22" fmla="*/ 4 w 27"/>
                  <a:gd name="T23" fmla="*/ 1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7" h="105">
                    <a:moveTo>
                      <a:pt x="4" y="11"/>
                    </a:moveTo>
                    <a:cubicBezTo>
                      <a:pt x="4" y="13"/>
                      <a:pt x="5" y="15"/>
                      <a:pt x="5" y="16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7" y="14"/>
                      <a:pt x="7" y="10"/>
                      <a:pt x="7" y="7"/>
                    </a:cubicBezTo>
                    <a:cubicBezTo>
                      <a:pt x="8" y="5"/>
                      <a:pt x="5" y="0"/>
                      <a:pt x="11" y="1"/>
                    </a:cubicBezTo>
                    <a:cubicBezTo>
                      <a:pt x="14" y="2"/>
                      <a:pt x="14" y="4"/>
                      <a:pt x="13" y="7"/>
                    </a:cubicBezTo>
                    <a:cubicBezTo>
                      <a:pt x="8" y="27"/>
                      <a:pt x="14" y="46"/>
                      <a:pt x="18" y="65"/>
                    </a:cubicBezTo>
                    <a:cubicBezTo>
                      <a:pt x="20" y="75"/>
                      <a:pt x="19" y="84"/>
                      <a:pt x="25" y="93"/>
                    </a:cubicBezTo>
                    <a:cubicBezTo>
                      <a:pt x="27" y="97"/>
                      <a:pt x="25" y="102"/>
                      <a:pt x="23" y="106"/>
                    </a:cubicBezTo>
                    <a:cubicBezTo>
                      <a:pt x="8" y="100"/>
                      <a:pt x="3" y="88"/>
                      <a:pt x="1" y="73"/>
                    </a:cubicBezTo>
                    <a:cubicBezTo>
                      <a:pt x="0" y="52"/>
                      <a:pt x="1" y="32"/>
                      <a:pt x="2" y="12"/>
                    </a:cubicBezTo>
                    <a:cubicBezTo>
                      <a:pt x="2" y="11"/>
                      <a:pt x="3" y="11"/>
                      <a:pt x="4" y="11"/>
                    </a:cubicBezTo>
                    <a:close/>
                  </a:path>
                </a:pathLst>
              </a:custGeom>
              <a:solidFill>
                <a:srgbClr val="E1A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5" name="Freeform 267">
                <a:extLst>
                  <a:ext uri="{FF2B5EF4-FFF2-40B4-BE49-F238E27FC236}">
                    <a16:creationId xmlns:a16="http://schemas.microsoft.com/office/drawing/2014/main" id="{FB8A7587-AD21-BC1E-69FE-E5C740DD3080}"/>
                  </a:ext>
                </a:extLst>
              </p:cNvPr>
              <p:cNvSpPr/>
              <p:nvPr/>
            </p:nvSpPr>
            <p:spPr bwMode="auto">
              <a:xfrm>
                <a:off x="4243" y="3101"/>
                <a:ext cx="26" cy="236"/>
              </a:xfrm>
              <a:custGeom>
                <a:avLst/>
                <a:gdLst>
                  <a:gd name="T0" fmla="*/ 4 w 9"/>
                  <a:gd name="T1" fmla="*/ 81 h 82"/>
                  <a:gd name="T2" fmla="*/ 2 w 9"/>
                  <a:gd name="T3" fmla="*/ 82 h 82"/>
                  <a:gd name="T4" fmla="*/ 0 w 9"/>
                  <a:gd name="T5" fmla="*/ 79 h 82"/>
                  <a:gd name="T6" fmla="*/ 4 w 9"/>
                  <a:gd name="T7" fmla="*/ 0 h 82"/>
                  <a:gd name="T8" fmla="*/ 7 w 9"/>
                  <a:gd name="T9" fmla="*/ 14 h 82"/>
                  <a:gd name="T10" fmla="*/ 7 w 9"/>
                  <a:gd name="T11" fmla="*/ 32 h 82"/>
                  <a:gd name="T12" fmla="*/ 4 w 9"/>
                  <a:gd name="T13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82">
                    <a:moveTo>
                      <a:pt x="4" y="81"/>
                    </a:moveTo>
                    <a:cubicBezTo>
                      <a:pt x="4" y="82"/>
                      <a:pt x="3" y="82"/>
                      <a:pt x="2" y="82"/>
                    </a:cubicBezTo>
                    <a:cubicBezTo>
                      <a:pt x="1" y="81"/>
                      <a:pt x="0" y="80"/>
                      <a:pt x="0" y="79"/>
                    </a:cubicBezTo>
                    <a:cubicBezTo>
                      <a:pt x="1" y="53"/>
                      <a:pt x="2" y="26"/>
                      <a:pt x="4" y="0"/>
                    </a:cubicBezTo>
                    <a:cubicBezTo>
                      <a:pt x="9" y="4"/>
                      <a:pt x="8" y="9"/>
                      <a:pt x="7" y="14"/>
                    </a:cubicBezTo>
                    <a:cubicBezTo>
                      <a:pt x="5" y="20"/>
                      <a:pt x="5" y="26"/>
                      <a:pt x="7" y="32"/>
                    </a:cubicBezTo>
                    <a:cubicBezTo>
                      <a:pt x="6" y="49"/>
                      <a:pt x="5" y="65"/>
                      <a:pt x="4" y="81"/>
                    </a:cubicBezTo>
                    <a:close/>
                  </a:path>
                </a:pathLst>
              </a:custGeom>
              <a:solidFill>
                <a:srgbClr val="6C5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6" name="Freeform 268">
                <a:extLst>
                  <a:ext uri="{FF2B5EF4-FFF2-40B4-BE49-F238E27FC236}">
                    <a16:creationId xmlns:a16="http://schemas.microsoft.com/office/drawing/2014/main" id="{F5B90657-A3B7-AFA5-C09F-096C92B45F77}"/>
                  </a:ext>
                </a:extLst>
              </p:cNvPr>
              <p:cNvSpPr/>
              <p:nvPr/>
            </p:nvSpPr>
            <p:spPr bwMode="auto">
              <a:xfrm>
                <a:off x="4278" y="3611"/>
                <a:ext cx="107" cy="86"/>
              </a:xfrm>
              <a:custGeom>
                <a:avLst/>
                <a:gdLst>
                  <a:gd name="T0" fmla="*/ 37 w 37"/>
                  <a:gd name="T1" fmla="*/ 27 h 30"/>
                  <a:gd name="T2" fmla="*/ 21 w 37"/>
                  <a:gd name="T3" fmla="*/ 24 h 30"/>
                  <a:gd name="T4" fmla="*/ 0 w 37"/>
                  <a:gd name="T5" fmla="*/ 0 h 30"/>
                  <a:gd name="T6" fmla="*/ 37 w 37"/>
                  <a:gd name="T7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" h="30">
                    <a:moveTo>
                      <a:pt x="37" y="27"/>
                    </a:moveTo>
                    <a:cubicBezTo>
                      <a:pt x="30" y="30"/>
                      <a:pt x="26" y="30"/>
                      <a:pt x="21" y="24"/>
                    </a:cubicBezTo>
                    <a:cubicBezTo>
                      <a:pt x="15" y="15"/>
                      <a:pt x="5" y="10"/>
                      <a:pt x="0" y="0"/>
                    </a:cubicBezTo>
                    <a:cubicBezTo>
                      <a:pt x="13" y="8"/>
                      <a:pt x="25" y="18"/>
                      <a:pt x="37" y="27"/>
                    </a:cubicBezTo>
                    <a:close/>
                  </a:path>
                </a:pathLst>
              </a:custGeom>
              <a:solidFill>
                <a:srgbClr val="E2C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7" name="Freeform 269">
                <a:extLst>
                  <a:ext uri="{FF2B5EF4-FFF2-40B4-BE49-F238E27FC236}">
                    <a16:creationId xmlns:a16="http://schemas.microsoft.com/office/drawing/2014/main" id="{2F8DE25F-D26C-E150-714E-D3DD8E6D2D73}"/>
                  </a:ext>
                </a:extLst>
              </p:cNvPr>
              <p:cNvSpPr/>
              <p:nvPr/>
            </p:nvSpPr>
            <p:spPr bwMode="auto">
              <a:xfrm>
                <a:off x="4226" y="3570"/>
                <a:ext cx="49" cy="38"/>
              </a:xfrm>
              <a:custGeom>
                <a:avLst/>
                <a:gdLst>
                  <a:gd name="T0" fmla="*/ 17 w 17"/>
                  <a:gd name="T1" fmla="*/ 13 h 13"/>
                  <a:gd name="T2" fmla="*/ 1 w 17"/>
                  <a:gd name="T3" fmla="*/ 1 h 13"/>
                  <a:gd name="T4" fmla="*/ 5 w 17"/>
                  <a:gd name="T5" fmla="*/ 0 h 13"/>
                  <a:gd name="T6" fmla="*/ 17 w 17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3">
                    <a:moveTo>
                      <a:pt x="17" y="13"/>
                    </a:moveTo>
                    <a:cubicBezTo>
                      <a:pt x="9" y="13"/>
                      <a:pt x="5" y="6"/>
                      <a:pt x="1" y="1"/>
                    </a:cubicBezTo>
                    <a:cubicBezTo>
                      <a:pt x="0" y="0"/>
                      <a:pt x="3" y="0"/>
                      <a:pt x="5" y="0"/>
                    </a:cubicBezTo>
                    <a:cubicBezTo>
                      <a:pt x="9" y="4"/>
                      <a:pt x="13" y="9"/>
                      <a:pt x="17" y="13"/>
                    </a:cubicBezTo>
                    <a:close/>
                  </a:path>
                </a:pathLst>
              </a:custGeom>
              <a:solidFill>
                <a:srgbClr val="A8A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8" name="Freeform 270">
                <a:extLst>
                  <a:ext uri="{FF2B5EF4-FFF2-40B4-BE49-F238E27FC236}">
                    <a16:creationId xmlns:a16="http://schemas.microsoft.com/office/drawing/2014/main" id="{E2517FD8-3DC6-4987-4C68-47566099BCCC}"/>
                  </a:ext>
                </a:extLst>
              </p:cNvPr>
              <p:cNvSpPr/>
              <p:nvPr/>
            </p:nvSpPr>
            <p:spPr bwMode="auto">
              <a:xfrm>
                <a:off x="4016" y="1739"/>
                <a:ext cx="40" cy="49"/>
              </a:xfrm>
              <a:custGeom>
                <a:avLst/>
                <a:gdLst>
                  <a:gd name="T0" fmla="*/ 14 w 14"/>
                  <a:gd name="T1" fmla="*/ 0 h 17"/>
                  <a:gd name="T2" fmla="*/ 0 w 14"/>
                  <a:gd name="T3" fmla="*/ 17 h 17"/>
                  <a:gd name="T4" fmla="*/ 14 w 14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4" y="0"/>
                    </a:moveTo>
                    <a:cubicBezTo>
                      <a:pt x="13" y="9"/>
                      <a:pt x="8" y="14"/>
                      <a:pt x="0" y="17"/>
                    </a:cubicBezTo>
                    <a:cubicBezTo>
                      <a:pt x="5" y="12"/>
                      <a:pt x="9" y="6"/>
                      <a:pt x="14" y="0"/>
                    </a:cubicBezTo>
                    <a:close/>
                  </a:path>
                </a:pathLst>
              </a:custGeom>
              <a:solidFill>
                <a:srgbClr val="E3C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9" name="Freeform 271">
                <a:extLst>
                  <a:ext uri="{FF2B5EF4-FFF2-40B4-BE49-F238E27FC236}">
                    <a16:creationId xmlns:a16="http://schemas.microsoft.com/office/drawing/2014/main" id="{ACBAF8A3-E296-C54D-54B5-F8C945C8651E}"/>
                  </a:ext>
                </a:extLst>
              </p:cNvPr>
              <p:cNvSpPr/>
              <p:nvPr/>
            </p:nvSpPr>
            <p:spPr bwMode="auto">
              <a:xfrm>
                <a:off x="3961" y="1074"/>
                <a:ext cx="61" cy="210"/>
              </a:xfrm>
              <a:custGeom>
                <a:avLst/>
                <a:gdLst>
                  <a:gd name="T0" fmla="*/ 3 w 21"/>
                  <a:gd name="T1" fmla="*/ 58 h 73"/>
                  <a:gd name="T2" fmla="*/ 12 w 21"/>
                  <a:gd name="T3" fmla="*/ 22 h 73"/>
                  <a:gd name="T4" fmla="*/ 15 w 21"/>
                  <a:gd name="T5" fmla="*/ 0 h 73"/>
                  <a:gd name="T6" fmla="*/ 17 w 21"/>
                  <a:gd name="T7" fmla="*/ 13 h 73"/>
                  <a:gd name="T8" fmla="*/ 8 w 21"/>
                  <a:gd name="T9" fmla="*/ 63 h 73"/>
                  <a:gd name="T10" fmla="*/ 16 w 21"/>
                  <a:gd name="T11" fmla="*/ 57 h 73"/>
                  <a:gd name="T12" fmla="*/ 19 w 21"/>
                  <a:gd name="T13" fmla="*/ 61 h 73"/>
                  <a:gd name="T14" fmla="*/ 16 w 21"/>
                  <a:gd name="T15" fmla="*/ 66 h 73"/>
                  <a:gd name="T16" fmla="*/ 8 w 21"/>
                  <a:gd name="T17" fmla="*/ 73 h 73"/>
                  <a:gd name="T18" fmla="*/ 0 w 21"/>
                  <a:gd name="T19" fmla="*/ 68 h 73"/>
                  <a:gd name="T20" fmla="*/ 3 w 21"/>
                  <a:gd name="T21" fmla="*/ 5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73">
                    <a:moveTo>
                      <a:pt x="3" y="58"/>
                    </a:moveTo>
                    <a:cubicBezTo>
                      <a:pt x="8" y="46"/>
                      <a:pt x="11" y="34"/>
                      <a:pt x="12" y="22"/>
                    </a:cubicBezTo>
                    <a:cubicBezTo>
                      <a:pt x="16" y="15"/>
                      <a:pt x="12" y="7"/>
                      <a:pt x="15" y="0"/>
                    </a:cubicBezTo>
                    <a:cubicBezTo>
                      <a:pt x="21" y="4"/>
                      <a:pt x="16" y="9"/>
                      <a:pt x="17" y="13"/>
                    </a:cubicBezTo>
                    <a:cubicBezTo>
                      <a:pt x="15" y="30"/>
                      <a:pt x="14" y="47"/>
                      <a:pt x="8" y="63"/>
                    </a:cubicBezTo>
                    <a:cubicBezTo>
                      <a:pt x="13" y="62"/>
                      <a:pt x="13" y="58"/>
                      <a:pt x="16" y="57"/>
                    </a:cubicBezTo>
                    <a:cubicBezTo>
                      <a:pt x="21" y="54"/>
                      <a:pt x="18" y="59"/>
                      <a:pt x="19" y="61"/>
                    </a:cubicBezTo>
                    <a:cubicBezTo>
                      <a:pt x="18" y="62"/>
                      <a:pt x="17" y="64"/>
                      <a:pt x="16" y="66"/>
                    </a:cubicBezTo>
                    <a:cubicBezTo>
                      <a:pt x="14" y="69"/>
                      <a:pt x="12" y="72"/>
                      <a:pt x="8" y="73"/>
                    </a:cubicBezTo>
                    <a:cubicBezTo>
                      <a:pt x="4" y="73"/>
                      <a:pt x="2" y="72"/>
                      <a:pt x="0" y="68"/>
                    </a:cubicBezTo>
                    <a:cubicBezTo>
                      <a:pt x="0" y="65"/>
                      <a:pt x="2" y="61"/>
                      <a:pt x="3" y="58"/>
                    </a:cubicBezTo>
                    <a:close/>
                  </a:path>
                </a:pathLst>
              </a:custGeom>
              <a:solidFill>
                <a:srgbClr val="533D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0" name="Freeform 272">
                <a:extLst>
                  <a:ext uri="{FF2B5EF4-FFF2-40B4-BE49-F238E27FC236}">
                    <a16:creationId xmlns:a16="http://schemas.microsoft.com/office/drawing/2014/main" id="{F80D9E53-629F-E007-A211-BF11C06A99F5}"/>
                  </a:ext>
                </a:extLst>
              </p:cNvPr>
              <p:cNvSpPr/>
              <p:nvPr/>
            </p:nvSpPr>
            <p:spPr bwMode="auto">
              <a:xfrm>
                <a:off x="4007" y="1215"/>
                <a:ext cx="69" cy="118"/>
              </a:xfrm>
              <a:custGeom>
                <a:avLst/>
                <a:gdLst>
                  <a:gd name="T0" fmla="*/ 21 w 24"/>
                  <a:gd name="T1" fmla="*/ 5 h 41"/>
                  <a:gd name="T2" fmla="*/ 24 w 24"/>
                  <a:gd name="T3" fmla="*/ 14 h 41"/>
                  <a:gd name="T4" fmla="*/ 2 w 24"/>
                  <a:gd name="T5" fmla="*/ 41 h 41"/>
                  <a:gd name="T6" fmla="*/ 0 w 24"/>
                  <a:gd name="T7" fmla="*/ 39 h 41"/>
                  <a:gd name="T8" fmla="*/ 11 w 24"/>
                  <a:gd name="T9" fmla="*/ 17 h 41"/>
                  <a:gd name="T10" fmla="*/ 15 w 24"/>
                  <a:gd name="T11" fmla="*/ 5 h 41"/>
                  <a:gd name="T12" fmla="*/ 21 w 24"/>
                  <a:gd name="T13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21" y="5"/>
                    </a:moveTo>
                    <a:cubicBezTo>
                      <a:pt x="22" y="8"/>
                      <a:pt x="14" y="15"/>
                      <a:pt x="24" y="14"/>
                    </a:cubicBezTo>
                    <a:cubicBezTo>
                      <a:pt x="21" y="27"/>
                      <a:pt x="8" y="31"/>
                      <a:pt x="2" y="41"/>
                    </a:cubicBezTo>
                    <a:cubicBezTo>
                      <a:pt x="1" y="40"/>
                      <a:pt x="1" y="40"/>
                      <a:pt x="0" y="39"/>
                    </a:cubicBezTo>
                    <a:cubicBezTo>
                      <a:pt x="3" y="32"/>
                      <a:pt x="7" y="24"/>
                      <a:pt x="11" y="17"/>
                    </a:cubicBezTo>
                    <a:cubicBezTo>
                      <a:pt x="12" y="13"/>
                      <a:pt x="14" y="9"/>
                      <a:pt x="15" y="5"/>
                    </a:cubicBezTo>
                    <a:cubicBezTo>
                      <a:pt x="17" y="0"/>
                      <a:pt x="19" y="5"/>
                      <a:pt x="21" y="5"/>
                    </a:cubicBezTo>
                    <a:close/>
                  </a:path>
                </a:pathLst>
              </a:custGeom>
              <a:solidFill>
                <a:srgbClr val="A38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1" name="Freeform 273">
                <a:extLst>
                  <a:ext uri="{FF2B5EF4-FFF2-40B4-BE49-F238E27FC236}">
                    <a16:creationId xmlns:a16="http://schemas.microsoft.com/office/drawing/2014/main" id="{971DBA23-5905-AA87-7DAF-F82AF17E5ED8}"/>
                  </a:ext>
                </a:extLst>
              </p:cNvPr>
              <p:cNvSpPr/>
              <p:nvPr/>
            </p:nvSpPr>
            <p:spPr bwMode="auto">
              <a:xfrm>
                <a:off x="4042" y="1129"/>
                <a:ext cx="26" cy="60"/>
              </a:xfrm>
              <a:custGeom>
                <a:avLst/>
                <a:gdLst>
                  <a:gd name="T0" fmla="*/ 1 w 9"/>
                  <a:gd name="T1" fmla="*/ 5 h 21"/>
                  <a:gd name="T2" fmla="*/ 9 w 9"/>
                  <a:gd name="T3" fmla="*/ 8 h 21"/>
                  <a:gd name="T4" fmla="*/ 6 w 9"/>
                  <a:gd name="T5" fmla="*/ 21 h 21"/>
                  <a:gd name="T6" fmla="*/ 1 w 9"/>
                  <a:gd name="T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1">
                    <a:moveTo>
                      <a:pt x="1" y="5"/>
                    </a:moveTo>
                    <a:cubicBezTo>
                      <a:pt x="5" y="0"/>
                      <a:pt x="6" y="7"/>
                      <a:pt x="9" y="8"/>
                    </a:cubicBezTo>
                    <a:cubicBezTo>
                      <a:pt x="8" y="12"/>
                      <a:pt x="7" y="16"/>
                      <a:pt x="6" y="21"/>
                    </a:cubicBezTo>
                    <a:cubicBezTo>
                      <a:pt x="0" y="17"/>
                      <a:pt x="2" y="10"/>
                      <a:pt x="1" y="5"/>
                    </a:cubicBezTo>
                    <a:close/>
                  </a:path>
                </a:pathLst>
              </a:custGeom>
              <a:solidFill>
                <a:srgbClr val="7254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2" name="Freeform 274">
                <a:extLst>
                  <a:ext uri="{FF2B5EF4-FFF2-40B4-BE49-F238E27FC236}">
                    <a16:creationId xmlns:a16="http://schemas.microsoft.com/office/drawing/2014/main" id="{376BA002-0BA7-0EB4-80EB-B69C6279E733}"/>
                  </a:ext>
                </a:extLst>
              </p:cNvPr>
              <p:cNvSpPr/>
              <p:nvPr/>
            </p:nvSpPr>
            <p:spPr bwMode="auto">
              <a:xfrm>
                <a:off x="3610" y="1909"/>
                <a:ext cx="270" cy="184"/>
              </a:xfrm>
              <a:custGeom>
                <a:avLst/>
                <a:gdLst>
                  <a:gd name="T0" fmla="*/ 47 w 94"/>
                  <a:gd name="T1" fmla="*/ 13 h 64"/>
                  <a:gd name="T2" fmla="*/ 89 w 94"/>
                  <a:gd name="T3" fmla="*/ 3 h 64"/>
                  <a:gd name="T4" fmla="*/ 94 w 94"/>
                  <a:gd name="T5" fmla="*/ 42 h 64"/>
                  <a:gd name="T6" fmla="*/ 81 w 94"/>
                  <a:gd name="T7" fmla="*/ 57 h 64"/>
                  <a:gd name="T8" fmla="*/ 49 w 94"/>
                  <a:gd name="T9" fmla="*/ 61 h 64"/>
                  <a:gd name="T10" fmla="*/ 26 w 94"/>
                  <a:gd name="T11" fmla="*/ 58 h 64"/>
                  <a:gd name="T12" fmla="*/ 0 w 94"/>
                  <a:gd name="T13" fmla="*/ 44 h 64"/>
                  <a:gd name="T14" fmla="*/ 4 w 94"/>
                  <a:gd name="T15" fmla="*/ 2 h 64"/>
                  <a:gd name="T16" fmla="*/ 13 w 94"/>
                  <a:gd name="T17" fmla="*/ 3 h 64"/>
                  <a:gd name="T18" fmla="*/ 47 w 94"/>
                  <a:gd name="T19" fmla="*/ 1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4" h="64">
                    <a:moveTo>
                      <a:pt x="47" y="13"/>
                    </a:moveTo>
                    <a:cubicBezTo>
                      <a:pt x="61" y="12"/>
                      <a:pt x="73" y="0"/>
                      <a:pt x="89" y="3"/>
                    </a:cubicBezTo>
                    <a:cubicBezTo>
                      <a:pt x="88" y="16"/>
                      <a:pt x="91" y="29"/>
                      <a:pt x="94" y="42"/>
                    </a:cubicBezTo>
                    <a:cubicBezTo>
                      <a:pt x="94" y="51"/>
                      <a:pt x="91" y="55"/>
                      <a:pt x="81" y="57"/>
                    </a:cubicBezTo>
                    <a:cubicBezTo>
                      <a:pt x="70" y="58"/>
                      <a:pt x="60" y="61"/>
                      <a:pt x="49" y="61"/>
                    </a:cubicBezTo>
                    <a:cubicBezTo>
                      <a:pt x="41" y="63"/>
                      <a:pt x="33" y="64"/>
                      <a:pt x="26" y="58"/>
                    </a:cubicBezTo>
                    <a:cubicBezTo>
                      <a:pt x="15" y="58"/>
                      <a:pt x="5" y="57"/>
                      <a:pt x="0" y="44"/>
                    </a:cubicBezTo>
                    <a:cubicBezTo>
                      <a:pt x="2" y="30"/>
                      <a:pt x="3" y="16"/>
                      <a:pt x="4" y="2"/>
                    </a:cubicBezTo>
                    <a:cubicBezTo>
                      <a:pt x="7" y="4"/>
                      <a:pt x="10" y="5"/>
                      <a:pt x="13" y="3"/>
                    </a:cubicBezTo>
                    <a:cubicBezTo>
                      <a:pt x="25" y="4"/>
                      <a:pt x="35" y="11"/>
                      <a:pt x="47" y="13"/>
                    </a:cubicBezTo>
                    <a:close/>
                  </a:path>
                </a:pathLst>
              </a:custGeom>
              <a:solidFill>
                <a:srgbClr val="E9B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3" name="Freeform 275">
                <a:extLst>
                  <a:ext uri="{FF2B5EF4-FFF2-40B4-BE49-F238E27FC236}">
                    <a16:creationId xmlns:a16="http://schemas.microsoft.com/office/drawing/2014/main" id="{A290D872-8C8D-F4B4-7347-A39071B798AB}"/>
                  </a:ext>
                </a:extLst>
              </p:cNvPr>
              <p:cNvSpPr/>
              <p:nvPr/>
            </p:nvSpPr>
            <p:spPr bwMode="auto">
              <a:xfrm>
                <a:off x="3618" y="2076"/>
                <a:ext cx="141" cy="61"/>
              </a:xfrm>
              <a:custGeom>
                <a:avLst/>
                <a:gdLst>
                  <a:gd name="T0" fmla="*/ 23 w 49"/>
                  <a:gd name="T1" fmla="*/ 0 h 21"/>
                  <a:gd name="T2" fmla="*/ 46 w 49"/>
                  <a:gd name="T3" fmla="*/ 0 h 21"/>
                  <a:gd name="T4" fmla="*/ 49 w 49"/>
                  <a:gd name="T5" fmla="*/ 18 h 21"/>
                  <a:gd name="T6" fmla="*/ 16 w 49"/>
                  <a:gd name="T7" fmla="*/ 15 h 21"/>
                  <a:gd name="T8" fmla="*/ 7 w 49"/>
                  <a:gd name="T9" fmla="*/ 20 h 21"/>
                  <a:gd name="T10" fmla="*/ 2 w 49"/>
                  <a:gd name="T11" fmla="*/ 7 h 21"/>
                  <a:gd name="T12" fmla="*/ 11 w 49"/>
                  <a:gd name="T13" fmla="*/ 3 h 21"/>
                  <a:gd name="T14" fmla="*/ 23 w 49"/>
                  <a:gd name="T1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21">
                    <a:moveTo>
                      <a:pt x="23" y="0"/>
                    </a:moveTo>
                    <a:cubicBezTo>
                      <a:pt x="31" y="0"/>
                      <a:pt x="39" y="4"/>
                      <a:pt x="46" y="0"/>
                    </a:cubicBezTo>
                    <a:cubicBezTo>
                      <a:pt x="49" y="5"/>
                      <a:pt x="49" y="12"/>
                      <a:pt x="49" y="18"/>
                    </a:cubicBezTo>
                    <a:cubicBezTo>
                      <a:pt x="38" y="19"/>
                      <a:pt x="27" y="21"/>
                      <a:pt x="16" y="15"/>
                    </a:cubicBezTo>
                    <a:cubicBezTo>
                      <a:pt x="12" y="13"/>
                      <a:pt x="7" y="13"/>
                      <a:pt x="7" y="20"/>
                    </a:cubicBezTo>
                    <a:cubicBezTo>
                      <a:pt x="0" y="18"/>
                      <a:pt x="4" y="11"/>
                      <a:pt x="2" y="7"/>
                    </a:cubicBezTo>
                    <a:cubicBezTo>
                      <a:pt x="1" y="4"/>
                      <a:pt x="8" y="2"/>
                      <a:pt x="11" y="3"/>
                    </a:cubicBezTo>
                    <a:cubicBezTo>
                      <a:pt x="21" y="8"/>
                      <a:pt x="21" y="8"/>
                      <a:pt x="23" y="0"/>
                    </a:cubicBezTo>
                    <a:close/>
                  </a:path>
                </a:pathLst>
              </a:custGeom>
              <a:solidFill>
                <a:srgbClr val="E9D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4" name="Freeform 276">
                <a:extLst>
                  <a:ext uri="{FF2B5EF4-FFF2-40B4-BE49-F238E27FC236}">
                    <a16:creationId xmlns:a16="http://schemas.microsoft.com/office/drawing/2014/main" id="{12AEE0EB-0808-33C2-9494-44E012296806}"/>
                  </a:ext>
                </a:extLst>
              </p:cNvPr>
              <p:cNvSpPr/>
              <p:nvPr/>
            </p:nvSpPr>
            <p:spPr bwMode="auto">
              <a:xfrm>
                <a:off x="3733" y="2030"/>
                <a:ext cx="156" cy="107"/>
              </a:xfrm>
              <a:custGeom>
                <a:avLst/>
                <a:gdLst>
                  <a:gd name="T0" fmla="*/ 9 w 54"/>
                  <a:gd name="T1" fmla="*/ 34 h 37"/>
                  <a:gd name="T2" fmla="*/ 6 w 54"/>
                  <a:gd name="T3" fmla="*/ 16 h 37"/>
                  <a:gd name="T4" fmla="*/ 44 w 54"/>
                  <a:gd name="T5" fmla="*/ 11 h 37"/>
                  <a:gd name="T6" fmla="*/ 51 w 54"/>
                  <a:gd name="T7" fmla="*/ 0 h 37"/>
                  <a:gd name="T8" fmla="*/ 54 w 54"/>
                  <a:gd name="T9" fmla="*/ 12 h 37"/>
                  <a:gd name="T10" fmla="*/ 46 w 54"/>
                  <a:gd name="T11" fmla="*/ 27 h 37"/>
                  <a:gd name="T12" fmla="*/ 15 w 54"/>
                  <a:gd name="T13" fmla="*/ 26 h 37"/>
                  <a:gd name="T14" fmla="*/ 17 w 54"/>
                  <a:gd name="T15" fmla="*/ 34 h 37"/>
                  <a:gd name="T16" fmla="*/ 9 w 54"/>
                  <a:gd name="T17" fmla="*/ 3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" h="37">
                    <a:moveTo>
                      <a:pt x="9" y="34"/>
                    </a:moveTo>
                    <a:cubicBezTo>
                      <a:pt x="0" y="29"/>
                      <a:pt x="7" y="22"/>
                      <a:pt x="6" y="16"/>
                    </a:cubicBezTo>
                    <a:cubicBezTo>
                      <a:pt x="19" y="17"/>
                      <a:pt x="31" y="14"/>
                      <a:pt x="44" y="11"/>
                    </a:cubicBezTo>
                    <a:cubicBezTo>
                      <a:pt x="50" y="10"/>
                      <a:pt x="47" y="3"/>
                      <a:pt x="51" y="0"/>
                    </a:cubicBezTo>
                    <a:cubicBezTo>
                      <a:pt x="52" y="4"/>
                      <a:pt x="53" y="8"/>
                      <a:pt x="54" y="12"/>
                    </a:cubicBezTo>
                    <a:cubicBezTo>
                      <a:pt x="50" y="16"/>
                      <a:pt x="47" y="21"/>
                      <a:pt x="46" y="27"/>
                    </a:cubicBezTo>
                    <a:cubicBezTo>
                      <a:pt x="37" y="18"/>
                      <a:pt x="24" y="17"/>
                      <a:pt x="15" y="26"/>
                    </a:cubicBezTo>
                    <a:cubicBezTo>
                      <a:pt x="13" y="28"/>
                      <a:pt x="16" y="31"/>
                      <a:pt x="17" y="34"/>
                    </a:cubicBezTo>
                    <a:cubicBezTo>
                      <a:pt x="14" y="37"/>
                      <a:pt x="12" y="33"/>
                      <a:pt x="9" y="34"/>
                    </a:cubicBezTo>
                    <a:close/>
                  </a:path>
                </a:pathLst>
              </a:custGeom>
              <a:solidFill>
                <a:srgbClr val="D4BB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5" name="Freeform 277">
                <a:extLst>
                  <a:ext uri="{FF2B5EF4-FFF2-40B4-BE49-F238E27FC236}">
                    <a16:creationId xmlns:a16="http://schemas.microsoft.com/office/drawing/2014/main" id="{82C0DD89-9D80-BDD5-CB9C-D429767D5AAE}"/>
                  </a:ext>
                </a:extLst>
              </p:cNvPr>
              <p:cNvSpPr/>
              <p:nvPr/>
            </p:nvSpPr>
            <p:spPr bwMode="auto">
              <a:xfrm>
                <a:off x="3330" y="1552"/>
                <a:ext cx="89" cy="63"/>
              </a:xfrm>
              <a:custGeom>
                <a:avLst/>
                <a:gdLst>
                  <a:gd name="T0" fmla="*/ 1 w 31"/>
                  <a:gd name="T1" fmla="*/ 0 h 22"/>
                  <a:gd name="T2" fmla="*/ 31 w 31"/>
                  <a:gd name="T3" fmla="*/ 15 h 22"/>
                  <a:gd name="T4" fmla="*/ 14 w 31"/>
                  <a:gd name="T5" fmla="*/ 21 h 22"/>
                  <a:gd name="T6" fmla="*/ 9 w 31"/>
                  <a:gd name="T7" fmla="*/ 19 h 22"/>
                  <a:gd name="T8" fmla="*/ 1 w 31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2">
                    <a:moveTo>
                      <a:pt x="1" y="0"/>
                    </a:moveTo>
                    <a:cubicBezTo>
                      <a:pt x="9" y="10"/>
                      <a:pt x="19" y="15"/>
                      <a:pt x="31" y="15"/>
                    </a:cubicBezTo>
                    <a:cubicBezTo>
                      <a:pt x="27" y="20"/>
                      <a:pt x="19" y="14"/>
                      <a:pt x="14" y="21"/>
                    </a:cubicBezTo>
                    <a:cubicBezTo>
                      <a:pt x="13" y="22"/>
                      <a:pt x="10" y="20"/>
                      <a:pt x="9" y="19"/>
                    </a:cubicBezTo>
                    <a:cubicBezTo>
                      <a:pt x="7" y="12"/>
                      <a:pt x="0" y="8"/>
                      <a:pt x="1" y="0"/>
                    </a:cubicBezTo>
                    <a:close/>
                  </a:path>
                </a:pathLst>
              </a:custGeom>
              <a:solidFill>
                <a:srgbClr val="EAD6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6" name="Freeform 278">
                <a:extLst>
                  <a:ext uri="{FF2B5EF4-FFF2-40B4-BE49-F238E27FC236}">
                    <a16:creationId xmlns:a16="http://schemas.microsoft.com/office/drawing/2014/main" id="{9A3F77C5-C7B7-A3F6-15D3-39B2FF6002A7}"/>
                  </a:ext>
                </a:extLst>
              </p:cNvPr>
              <p:cNvSpPr/>
              <p:nvPr/>
            </p:nvSpPr>
            <p:spPr bwMode="auto">
              <a:xfrm>
                <a:off x="3451" y="1670"/>
                <a:ext cx="20" cy="64"/>
              </a:xfrm>
              <a:custGeom>
                <a:avLst/>
                <a:gdLst>
                  <a:gd name="T0" fmla="*/ 1 w 7"/>
                  <a:gd name="T1" fmla="*/ 5 h 22"/>
                  <a:gd name="T2" fmla="*/ 3 w 7"/>
                  <a:gd name="T3" fmla="*/ 0 h 22"/>
                  <a:gd name="T4" fmla="*/ 5 w 7"/>
                  <a:gd name="T5" fmla="*/ 17 h 22"/>
                  <a:gd name="T6" fmla="*/ 3 w 7"/>
                  <a:gd name="T7" fmla="*/ 21 h 22"/>
                  <a:gd name="T8" fmla="*/ 0 w 7"/>
                  <a:gd name="T9" fmla="*/ 17 h 22"/>
                  <a:gd name="T10" fmla="*/ 0 w 7"/>
                  <a:gd name="T11" fmla="*/ 15 h 22"/>
                  <a:gd name="T12" fmla="*/ 1 w 7"/>
                  <a:gd name="T13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2">
                    <a:moveTo>
                      <a:pt x="1" y="5"/>
                    </a:moveTo>
                    <a:cubicBezTo>
                      <a:pt x="3" y="4"/>
                      <a:pt x="3" y="2"/>
                      <a:pt x="3" y="0"/>
                    </a:cubicBezTo>
                    <a:cubicBezTo>
                      <a:pt x="6" y="5"/>
                      <a:pt x="5" y="11"/>
                      <a:pt x="5" y="17"/>
                    </a:cubicBezTo>
                    <a:cubicBezTo>
                      <a:pt x="6" y="18"/>
                      <a:pt x="7" y="22"/>
                      <a:pt x="3" y="21"/>
                    </a:cubicBezTo>
                    <a:cubicBezTo>
                      <a:pt x="2" y="20"/>
                      <a:pt x="1" y="18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0" y="12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755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7" name="Freeform 279">
                <a:extLst>
                  <a:ext uri="{FF2B5EF4-FFF2-40B4-BE49-F238E27FC236}">
                    <a16:creationId xmlns:a16="http://schemas.microsoft.com/office/drawing/2014/main" id="{2EC6BB9B-08BD-A1C9-2A0C-B84FDC367B5E}"/>
                  </a:ext>
                </a:extLst>
              </p:cNvPr>
              <p:cNvSpPr/>
              <p:nvPr/>
            </p:nvSpPr>
            <p:spPr bwMode="auto">
              <a:xfrm>
                <a:off x="3926" y="1264"/>
                <a:ext cx="84" cy="121"/>
              </a:xfrm>
              <a:custGeom>
                <a:avLst/>
                <a:gdLst>
                  <a:gd name="T0" fmla="*/ 22 w 29"/>
                  <a:gd name="T1" fmla="*/ 5 h 42"/>
                  <a:gd name="T2" fmla="*/ 28 w 29"/>
                  <a:gd name="T3" fmla="*/ 0 h 42"/>
                  <a:gd name="T4" fmla="*/ 18 w 29"/>
                  <a:gd name="T5" fmla="*/ 34 h 42"/>
                  <a:gd name="T6" fmla="*/ 5 w 29"/>
                  <a:gd name="T7" fmla="*/ 39 h 42"/>
                  <a:gd name="T8" fmla="*/ 2 w 29"/>
                  <a:gd name="T9" fmla="*/ 34 h 42"/>
                  <a:gd name="T10" fmla="*/ 22 w 29"/>
                  <a:gd name="T11" fmla="*/ 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42">
                    <a:moveTo>
                      <a:pt x="22" y="5"/>
                    </a:moveTo>
                    <a:cubicBezTo>
                      <a:pt x="24" y="4"/>
                      <a:pt x="24" y="0"/>
                      <a:pt x="28" y="0"/>
                    </a:cubicBezTo>
                    <a:cubicBezTo>
                      <a:pt x="29" y="12"/>
                      <a:pt x="20" y="22"/>
                      <a:pt x="18" y="34"/>
                    </a:cubicBezTo>
                    <a:cubicBezTo>
                      <a:pt x="15" y="40"/>
                      <a:pt x="12" y="42"/>
                      <a:pt x="5" y="39"/>
                    </a:cubicBezTo>
                    <a:cubicBezTo>
                      <a:pt x="4" y="37"/>
                      <a:pt x="3" y="36"/>
                      <a:pt x="2" y="34"/>
                    </a:cubicBezTo>
                    <a:cubicBezTo>
                      <a:pt x="0" y="24"/>
                      <a:pt x="7" y="13"/>
                      <a:pt x="22" y="5"/>
                    </a:cubicBezTo>
                    <a:close/>
                  </a:path>
                </a:pathLst>
              </a:custGeom>
              <a:solidFill>
                <a:srgbClr val="AABB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8" name="Freeform 280">
                <a:extLst>
                  <a:ext uri="{FF2B5EF4-FFF2-40B4-BE49-F238E27FC236}">
                    <a16:creationId xmlns:a16="http://schemas.microsoft.com/office/drawing/2014/main" id="{6822ECBF-BFA6-7E53-8F37-BEACD767BB6B}"/>
                  </a:ext>
                </a:extLst>
              </p:cNvPr>
              <p:cNvSpPr/>
              <p:nvPr/>
            </p:nvSpPr>
            <p:spPr bwMode="auto">
              <a:xfrm>
                <a:off x="3941" y="1362"/>
                <a:ext cx="46" cy="52"/>
              </a:xfrm>
              <a:custGeom>
                <a:avLst/>
                <a:gdLst>
                  <a:gd name="T0" fmla="*/ 0 w 16"/>
                  <a:gd name="T1" fmla="*/ 5 h 18"/>
                  <a:gd name="T2" fmla="*/ 13 w 16"/>
                  <a:gd name="T3" fmla="*/ 0 h 18"/>
                  <a:gd name="T4" fmla="*/ 16 w 16"/>
                  <a:gd name="T5" fmla="*/ 5 h 18"/>
                  <a:gd name="T6" fmla="*/ 16 w 16"/>
                  <a:gd name="T7" fmla="*/ 10 h 18"/>
                  <a:gd name="T8" fmla="*/ 15 w 16"/>
                  <a:gd name="T9" fmla="*/ 18 h 18"/>
                  <a:gd name="T10" fmla="*/ 0 w 16"/>
                  <a:gd name="T11" fmla="*/ 8 h 18"/>
                  <a:gd name="T12" fmla="*/ 0 w 16"/>
                  <a:gd name="T1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0" y="5"/>
                    </a:moveTo>
                    <a:cubicBezTo>
                      <a:pt x="5" y="6"/>
                      <a:pt x="9" y="2"/>
                      <a:pt x="13" y="0"/>
                    </a:cubicBezTo>
                    <a:cubicBezTo>
                      <a:pt x="14" y="1"/>
                      <a:pt x="15" y="3"/>
                      <a:pt x="16" y="5"/>
                    </a:cubicBezTo>
                    <a:cubicBezTo>
                      <a:pt x="13" y="6"/>
                      <a:pt x="12" y="8"/>
                      <a:pt x="16" y="10"/>
                    </a:cubicBezTo>
                    <a:cubicBezTo>
                      <a:pt x="15" y="13"/>
                      <a:pt x="15" y="16"/>
                      <a:pt x="15" y="18"/>
                    </a:cubicBezTo>
                    <a:cubicBezTo>
                      <a:pt x="9" y="16"/>
                      <a:pt x="4" y="13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6D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9" name="Freeform 281">
                <a:extLst>
                  <a:ext uri="{FF2B5EF4-FFF2-40B4-BE49-F238E27FC236}">
                    <a16:creationId xmlns:a16="http://schemas.microsoft.com/office/drawing/2014/main" id="{81721017-FEE6-1226-ABBE-BC6F8DE7F641}"/>
                  </a:ext>
                </a:extLst>
              </p:cNvPr>
              <p:cNvSpPr/>
              <p:nvPr/>
            </p:nvSpPr>
            <p:spPr bwMode="auto">
              <a:xfrm>
                <a:off x="3342" y="1293"/>
                <a:ext cx="121" cy="127"/>
              </a:xfrm>
              <a:custGeom>
                <a:avLst/>
                <a:gdLst>
                  <a:gd name="T0" fmla="*/ 4 w 42"/>
                  <a:gd name="T1" fmla="*/ 0 h 44"/>
                  <a:gd name="T2" fmla="*/ 15 w 42"/>
                  <a:gd name="T3" fmla="*/ 0 h 44"/>
                  <a:gd name="T4" fmla="*/ 23 w 42"/>
                  <a:gd name="T5" fmla="*/ 2 h 44"/>
                  <a:gd name="T6" fmla="*/ 39 w 42"/>
                  <a:gd name="T7" fmla="*/ 15 h 44"/>
                  <a:gd name="T8" fmla="*/ 40 w 42"/>
                  <a:gd name="T9" fmla="*/ 25 h 44"/>
                  <a:gd name="T10" fmla="*/ 26 w 42"/>
                  <a:gd name="T11" fmla="*/ 39 h 44"/>
                  <a:gd name="T12" fmla="*/ 14 w 42"/>
                  <a:gd name="T13" fmla="*/ 42 h 44"/>
                  <a:gd name="T14" fmla="*/ 4 w 42"/>
                  <a:gd name="T15" fmla="*/ 24 h 44"/>
                  <a:gd name="T16" fmla="*/ 4 w 42"/>
                  <a:gd name="T17" fmla="*/ 15 h 44"/>
                  <a:gd name="T18" fmla="*/ 4 w 42"/>
                  <a:gd name="T1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44">
                    <a:moveTo>
                      <a:pt x="4" y="0"/>
                    </a:moveTo>
                    <a:cubicBezTo>
                      <a:pt x="8" y="0"/>
                      <a:pt x="11" y="0"/>
                      <a:pt x="15" y="0"/>
                    </a:cubicBezTo>
                    <a:cubicBezTo>
                      <a:pt x="18" y="0"/>
                      <a:pt x="21" y="1"/>
                      <a:pt x="23" y="2"/>
                    </a:cubicBezTo>
                    <a:cubicBezTo>
                      <a:pt x="29" y="6"/>
                      <a:pt x="33" y="11"/>
                      <a:pt x="39" y="15"/>
                    </a:cubicBezTo>
                    <a:cubicBezTo>
                      <a:pt x="42" y="18"/>
                      <a:pt x="42" y="21"/>
                      <a:pt x="40" y="25"/>
                    </a:cubicBezTo>
                    <a:cubicBezTo>
                      <a:pt x="35" y="29"/>
                      <a:pt x="32" y="36"/>
                      <a:pt x="26" y="39"/>
                    </a:cubicBezTo>
                    <a:cubicBezTo>
                      <a:pt x="22" y="40"/>
                      <a:pt x="19" y="44"/>
                      <a:pt x="14" y="42"/>
                    </a:cubicBezTo>
                    <a:cubicBezTo>
                      <a:pt x="11" y="36"/>
                      <a:pt x="4" y="32"/>
                      <a:pt x="4" y="24"/>
                    </a:cubicBezTo>
                    <a:cubicBezTo>
                      <a:pt x="3" y="21"/>
                      <a:pt x="0" y="17"/>
                      <a:pt x="4" y="15"/>
                    </a:cubicBezTo>
                    <a:cubicBezTo>
                      <a:pt x="16" y="10"/>
                      <a:pt x="5" y="5"/>
                      <a:pt x="4" y="0"/>
                    </a:cubicBezTo>
                    <a:close/>
                  </a:path>
                </a:pathLst>
              </a:custGeom>
              <a:solidFill>
                <a:srgbClr val="F0C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0" name="Freeform 282">
                <a:extLst>
                  <a:ext uri="{FF2B5EF4-FFF2-40B4-BE49-F238E27FC236}">
                    <a16:creationId xmlns:a16="http://schemas.microsoft.com/office/drawing/2014/main" id="{7E983691-EA60-1DBE-C4B0-F5161A4FEE38}"/>
                  </a:ext>
                </a:extLst>
              </p:cNvPr>
              <p:cNvSpPr/>
              <p:nvPr/>
            </p:nvSpPr>
            <p:spPr bwMode="auto">
              <a:xfrm>
                <a:off x="3336" y="1362"/>
                <a:ext cx="52" cy="72"/>
              </a:xfrm>
              <a:custGeom>
                <a:avLst/>
                <a:gdLst>
                  <a:gd name="T0" fmla="*/ 6 w 18"/>
                  <a:gd name="T1" fmla="*/ 0 h 25"/>
                  <a:gd name="T2" fmla="*/ 17 w 18"/>
                  <a:gd name="T3" fmla="*/ 18 h 25"/>
                  <a:gd name="T4" fmla="*/ 17 w 18"/>
                  <a:gd name="T5" fmla="*/ 25 h 25"/>
                  <a:gd name="T6" fmla="*/ 1 w 18"/>
                  <a:gd name="T7" fmla="*/ 12 h 25"/>
                  <a:gd name="T8" fmla="*/ 11 w 18"/>
                  <a:gd name="T9" fmla="*/ 18 h 25"/>
                  <a:gd name="T10" fmla="*/ 6 w 18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6" y="0"/>
                    </a:moveTo>
                    <a:cubicBezTo>
                      <a:pt x="8" y="7"/>
                      <a:pt x="16" y="10"/>
                      <a:pt x="17" y="18"/>
                    </a:cubicBezTo>
                    <a:cubicBezTo>
                      <a:pt x="18" y="20"/>
                      <a:pt x="18" y="23"/>
                      <a:pt x="17" y="25"/>
                    </a:cubicBezTo>
                    <a:cubicBezTo>
                      <a:pt x="8" y="25"/>
                      <a:pt x="3" y="20"/>
                      <a:pt x="1" y="12"/>
                    </a:cubicBezTo>
                    <a:cubicBezTo>
                      <a:pt x="4" y="14"/>
                      <a:pt x="7" y="16"/>
                      <a:pt x="11" y="18"/>
                    </a:cubicBezTo>
                    <a:cubicBezTo>
                      <a:pt x="10" y="11"/>
                      <a:pt x="0" y="7"/>
                      <a:pt x="6" y="0"/>
                    </a:cubicBezTo>
                    <a:close/>
                  </a:path>
                </a:pathLst>
              </a:custGeom>
              <a:solidFill>
                <a:srgbClr val="8766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1" name="Freeform 283">
                <a:extLst>
                  <a:ext uri="{FF2B5EF4-FFF2-40B4-BE49-F238E27FC236}">
                    <a16:creationId xmlns:a16="http://schemas.microsoft.com/office/drawing/2014/main" id="{5390D868-B8CE-D746-14DE-2054A196AE79}"/>
                  </a:ext>
                </a:extLst>
              </p:cNvPr>
              <p:cNvSpPr/>
              <p:nvPr/>
            </p:nvSpPr>
            <p:spPr bwMode="auto">
              <a:xfrm>
                <a:off x="3523" y="1777"/>
                <a:ext cx="164" cy="92"/>
              </a:xfrm>
              <a:custGeom>
                <a:avLst/>
                <a:gdLst>
                  <a:gd name="T0" fmla="*/ 57 w 57"/>
                  <a:gd name="T1" fmla="*/ 19 h 32"/>
                  <a:gd name="T2" fmla="*/ 57 w 57"/>
                  <a:gd name="T3" fmla="*/ 23 h 32"/>
                  <a:gd name="T4" fmla="*/ 40 w 57"/>
                  <a:gd name="T5" fmla="*/ 28 h 32"/>
                  <a:gd name="T6" fmla="*/ 14 w 57"/>
                  <a:gd name="T7" fmla="*/ 22 h 32"/>
                  <a:gd name="T8" fmla="*/ 9 w 57"/>
                  <a:gd name="T9" fmla="*/ 22 h 32"/>
                  <a:gd name="T10" fmla="*/ 4 w 57"/>
                  <a:gd name="T11" fmla="*/ 12 h 32"/>
                  <a:gd name="T12" fmla="*/ 6 w 57"/>
                  <a:gd name="T13" fmla="*/ 0 h 32"/>
                  <a:gd name="T14" fmla="*/ 13 w 57"/>
                  <a:gd name="T15" fmla="*/ 3 h 32"/>
                  <a:gd name="T16" fmla="*/ 26 w 57"/>
                  <a:gd name="T17" fmla="*/ 13 h 32"/>
                  <a:gd name="T18" fmla="*/ 51 w 57"/>
                  <a:gd name="T19" fmla="*/ 16 h 32"/>
                  <a:gd name="T20" fmla="*/ 57 w 57"/>
                  <a:gd name="T21" fmla="*/ 1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" h="32">
                    <a:moveTo>
                      <a:pt x="57" y="19"/>
                    </a:moveTo>
                    <a:cubicBezTo>
                      <a:pt x="55" y="20"/>
                      <a:pt x="54" y="21"/>
                      <a:pt x="57" y="23"/>
                    </a:cubicBezTo>
                    <a:cubicBezTo>
                      <a:pt x="54" y="32"/>
                      <a:pt x="46" y="26"/>
                      <a:pt x="40" y="28"/>
                    </a:cubicBezTo>
                    <a:cubicBezTo>
                      <a:pt x="31" y="29"/>
                      <a:pt x="24" y="22"/>
                      <a:pt x="14" y="22"/>
                    </a:cubicBezTo>
                    <a:cubicBezTo>
                      <a:pt x="13" y="22"/>
                      <a:pt x="11" y="22"/>
                      <a:pt x="9" y="22"/>
                    </a:cubicBezTo>
                    <a:cubicBezTo>
                      <a:pt x="7" y="19"/>
                      <a:pt x="6" y="16"/>
                      <a:pt x="4" y="12"/>
                    </a:cubicBezTo>
                    <a:cubicBezTo>
                      <a:pt x="2" y="8"/>
                      <a:pt x="0" y="3"/>
                      <a:pt x="6" y="0"/>
                    </a:cubicBezTo>
                    <a:cubicBezTo>
                      <a:pt x="9" y="0"/>
                      <a:pt x="11" y="1"/>
                      <a:pt x="13" y="3"/>
                    </a:cubicBezTo>
                    <a:cubicBezTo>
                      <a:pt x="17" y="6"/>
                      <a:pt x="21" y="11"/>
                      <a:pt x="26" y="13"/>
                    </a:cubicBezTo>
                    <a:cubicBezTo>
                      <a:pt x="34" y="18"/>
                      <a:pt x="42" y="19"/>
                      <a:pt x="51" y="16"/>
                    </a:cubicBezTo>
                    <a:cubicBezTo>
                      <a:pt x="54" y="16"/>
                      <a:pt x="56" y="16"/>
                      <a:pt x="57" y="19"/>
                    </a:cubicBezTo>
                    <a:close/>
                  </a:path>
                </a:pathLst>
              </a:custGeom>
              <a:solidFill>
                <a:srgbClr val="564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2" name="Freeform 284">
                <a:extLst>
                  <a:ext uri="{FF2B5EF4-FFF2-40B4-BE49-F238E27FC236}">
                    <a16:creationId xmlns:a16="http://schemas.microsoft.com/office/drawing/2014/main" id="{490551D8-16FC-6DF8-89BC-0C5B54BDF7F8}"/>
                  </a:ext>
                </a:extLst>
              </p:cNvPr>
              <p:cNvSpPr/>
              <p:nvPr/>
            </p:nvSpPr>
            <p:spPr bwMode="auto">
              <a:xfrm>
                <a:off x="3563" y="1831"/>
                <a:ext cx="84" cy="46"/>
              </a:xfrm>
              <a:custGeom>
                <a:avLst/>
                <a:gdLst>
                  <a:gd name="T0" fmla="*/ 0 w 29"/>
                  <a:gd name="T1" fmla="*/ 3 h 16"/>
                  <a:gd name="T2" fmla="*/ 10 w 29"/>
                  <a:gd name="T3" fmla="*/ 2 h 16"/>
                  <a:gd name="T4" fmla="*/ 24 w 29"/>
                  <a:gd name="T5" fmla="*/ 7 h 16"/>
                  <a:gd name="T6" fmla="*/ 29 w 29"/>
                  <a:gd name="T7" fmla="*/ 12 h 16"/>
                  <a:gd name="T8" fmla="*/ 13 w 29"/>
                  <a:gd name="T9" fmla="*/ 15 h 16"/>
                  <a:gd name="T10" fmla="*/ 0 w 29"/>
                  <a:gd name="T1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0" y="3"/>
                    </a:moveTo>
                    <a:cubicBezTo>
                      <a:pt x="3" y="0"/>
                      <a:pt x="6" y="0"/>
                      <a:pt x="10" y="2"/>
                    </a:cubicBezTo>
                    <a:cubicBezTo>
                      <a:pt x="14" y="4"/>
                      <a:pt x="19" y="6"/>
                      <a:pt x="24" y="7"/>
                    </a:cubicBezTo>
                    <a:cubicBezTo>
                      <a:pt x="26" y="8"/>
                      <a:pt x="29" y="9"/>
                      <a:pt x="29" y="12"/>
                    </a:cubicBezTo>
                    <a:cubicBezTo>
                      <a:pt x="24" y="16"/>
                      <a:pt x="18" y="11"/>
                      <a:pt x="13" y="15"/>
                    </a:cubicBezTo>
                    <a:cubicBezTo>
                      <a:pt x="5" y="15"/>
                      <a:pt x="3" y="9"/>
                      <a:pt x="0" y="3"/>
                    </a:cubicBezTo>
                    <a:close/>
                  </a:path>
                </a:pathLst>
              </a:custGeom>
              <a:solidFill>
                <a:srgbClr val="8B6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3" name="Freeform 285">
                <a:extLst>
                  <a:ext uri="{FF2B5EF4-FFF2-40B4-BE49-F238E27FC236}">
                    <a16:creationId xmlns:a16="http://schemas.microsoft.com/office/drawing/2014/main" id="{46EF118E-9992-7829-D67F-90C50E57A1DF}"/>
                  </a:ext>
                </a:extLst>
              </p:cNvPr>
              <p:cNvSpPr/>
              <p:nvPr/>
            </p:nvSpPr>
            <p:spPr bwMode="auto">
              <a:xfrm>
                <a:off x="3641" y="1900"/>
                <a:ext cx="104" cy="52"/>
              </a:xfrm>
              <a:custGeom>
                <a:avLst/>
                <a:gdLst>
                  <a:gd name="T0" fmla="*/ 36 w 36"/>
                  <a:gd name="T1" fmla="*/ 16 h 18"/>
                  <a:gd name="T2" fmla="*/ 2 w 36"/>
                  <a:gd name="T3" fmla="*/ 6 h 18"/>
                  <a:gd name="T4" fmla="*/ 5 w 36"/>
                  <a:gd name="T5" fmla="*/ 0 h 18"/>
                  <a:gd name="T6" fmla="*/ 36 w 36"/>
                  <a:gd name="T7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6" h="18">
                    <a:moveTo>
                      <a:pt x="36" y="16"/>
                    </a:moveTo>
                    <a:cubicBezTo>
                      <a:pt x="23" y="18"/>
                      <a:pt x="12" y="12"/>
                      <a:pt x="2" y="6"/>
                    </a:cubicBezTo>
                    <a:cubicBezTo>
                      <a:pt x="0" y="2"/>
                      <a:pt x="1" y="1"/>
                      <a:pt x="5" y="0"/>
                    </a:cubicBezTo>
                    <a:cubicBezTo>
                      <a:pt x="15" y="5"/>
                      <a:pt x="25" y="10"/>
                      <a:pt x="36" y="16"/>
                    </a:cubicBezTo>
                    <a:close/>
                  </a:path>
                </a:pathLst>
              </a:custGeom>
              <a:solidFill>
                <a:srgbClr val="3D2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4" name="Freeform 286">
                <a:extLst>
                  <a:ext uri="{FF2B5EF4-FFF2-40B4-BE49-F238E27FC236}">
                    <a16:creationId xmlns:a16="http://schemas.microsoft.com/office/drawing/2014/main" id="{3764FE58-B4CD-C119-A7CD-7D5387610017}"/>
                  </a:ext>
                </a:extLst>
              </p:cNvPr>
              <p:cNvSpPr/>
              <p:nvPr/>
            </p:nvSpPr>
            <p:spPr bwMode="auto">
              <a:xfrm>
                <a:off x="3604" y="1872"/>
                <a:ext cx="49" cy="26"/>
              </a:xfrm>
              <a:custGeom>
                <a:avLst/>
                <a:gdLst>
                  <a:gd name="T0" fmla="*/ 0 w 17"/>
                  <a:gd name="T1" fmla="*/ 3 h 9"/>
                  <a:gd name="T2" fmla="*/ 17 w 17"/>
                  <a:gd name="T3" fmla="*/ 7 h 9"/>
                  <a:gd name="T4" fmla="*/ 0 w 17"/>
                  <a:gd name="T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9">
                    <a:moveTo>
                      <a:pt x="0" y="3"/>
                    </a:moveTo>
                    <a:cubicBezTo>
                      <a:pt x="6" y="2"/>
                      <a:pt x="13" y="0"/>
                      <a:pt x="17" y="7"/>
                    </a:cubicBezTo>
                    <a:cubicBezTo>
                      <a:pt x="11" y="8"/>
                      <a:pt x="4" y="9"/>
                      <a:pt x="0" y="3"/>
                    </a:cubicBezTo>
                    <a:close/>
                  </a:path>
                </a:pathLst>
              </a:custGeom>
              <a:solidFill>
                <a:srgbClr val="533B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5" name="Freeform 287">
                <a:extLst>
                  <a:ext uri="{FF2B5EF4-FFF2-40B4-BE49-F238E27FC236}">
                    <a16:creationId xmlns:a16="http://schemas.microsoft.com/office/drawing/2014/main" id="{52BC9E69-0280-C3B8-C9BE-2CD9B1017C8C}"/>
                  </a:ext>
                </a:extLst>
              </p:cNvPr>
              <p:cNvSpPr/>
              <p:nvPr/>
            </p:nvSpPr>
            <p:spPr bwMode="auto">
              <a:xfrm>
                <a:off x="3494" y="1745"/>
                <a:ext cx="49" cy="66"/>
              </a:xfrm>
              <a:custGeom>
                <a:avLst/>
                <a:gdLst>
                  <a:gd name="T0" fmla="*/ 17 w 17"/>
                  <a:gd name="T1" fmla="*/ 12 h 23"/>
                  <a:gd name="T2" fmla="*/ 14 w 17"/>
                  <a:gd name="T3" fmla="*/ 23 h 23"/>
                  <a:gd name="T4" fmla="*/ 11 w 17"/>
                  <a:gd name="T5" fmla="*/ 22 h 23"/>
                  <a:gd name="T6" fmla="*/ 0 w 17"/>
                  <a:gd name="T7" fmla="*/ 10 h 23"/>
                  <a:gd name="T8" fmla="*/ 6 w 17"/>
                  <a:gd name="T9" fmla="*/ 0 h 23"/>
                  <a:gd name="T10" fmla="*/ 6 w 17"/>
                  <a:gd name="T11" fmla="*/ 0 h 23"/>
                  <a:gd name="T12" fmla="*/ 17 w 17"/>
                  <a:gd name="T13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17" y="12"/>
                    </a:moveTo>
                    <a:cubicBezTo>
                      <a:pt x="11" y="15"/>
                      <a:pt x="17" y="20"/>
                      <a:pt x="14" y="23"/>
                    </a:cubicBezTo>
                    <a:cubicBezTo>
                      <a:pt x="13" y="23"/>
                      <a:pt x="12" y="23"/>
                      <a:pt x="11" y="22"/>
                    </a:cubicBezTo>
                    <a:cubicBezTo>
                      <a:pt x="8" y="18"/>
                      <a:pt x="0" y="17"/>
                      <a:pt x="0" y="10"/>
                    </a:cubicBezTo>
                    <a:cubicBezTo>
                      <a:pt x="2" y="7"/>
                      <a:pt x="3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4" y="0"/>
                      <a:pt x="15" y="6"/>
                      <a:pt x="17" y="12"/>
                    </a:cubicBezTo>
                    <a:close/>
                  </a:path>
                </a:pathLst>
              </a:custGeom>
              <a:solidFill>
                <a:srgbClr val="B09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6" name="Freeform 288">
                <a:extLst>
                  <a:ext uri="{FF2B5EF4-FFF2-40B4-BE49-F238E27FC236}">
                    <a16:creationId xmlns:a16="http://schemas.microsoft.com/office/drawing/2014/main" id="{D82B0F38-BA33-11A8-F913-EB7BCCF2819A}"/>
                  </a:ext>
                </a:extLst>
              </p:cNvPr>
              <p:cNvSpPr/>
              <p:nvPr/>
            </p:nvSpPr>
            <p:spPr bwMode="auto">
              <a:xfrm>
                <a:off x="3465" y="1745"/>
                <a:ext cx="61" cy="63"/>
              </a:xfrm>
              <a:custGeom>
                <a:avLst/>
                <a:gdLst>
                  <a:gd name="T0" fmla="*/ 11 w 21"/>
                  <a:gd name="T1" fmla="*/ 10 h 22"/>
                  <a:gd name="T2" fmla="*/ 21 w 21"/>
                  <a:gd name="T3" fmla="*/ 22 h 22"/>
                  <a:gd name="T4" fmla="*/ 3 w 21"/>
                  <a:gd name="T5" fmla="*/ 10 h 22"/>
                  <a:gd name="T6" fmla="*/ 8 w 21"/>
                  <a:gd name="T7" fmla="*/ 5 h 22"/>
                  <a:gd name="T8" fmla="*/ 11 w 21"/>
                  <a:gd name="T9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1" y="10"/>
                    </a:moveTo>
                    <a:cubicBezTo>
                      <a:pt x="12" y="15"/>
                      <a:pt x="21" y="15"/>
                      <a:pt x="21" y="22"/>
                    </a:cubicBezTo>
                    <a:cubicBezTo>
                      <a:pt x="12" y="22"/>
                      <a:pt x="8" y="16"/>
                      <a:pt x="3" y="10"/>
                    </a:cubicBezTo>
                    <a:cubicBezTo>
                      <a:pt x="4" y="8"/>
                      <a:pt x="0" y="0"/>
                      <a:pt x="8" y="5"/>
                    </a:cubicBezTo>
                    <a:cubicBezTo>
                      <a:pt x="10" y="6"/>
                      <a:pt x="11" y="8"/>
                      <a:pt x="11" y="10"/>
                    </a:cubicBezTo>
                    <a:close/>
                  </a:path>
                </a:pathLst>
              </a:custGeom>
              <a:solidFill>
                <a:srgbClr val="795D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7" name="Freeform 289">
                <a:extLst>
                  <a:ext uri="{FF2B5EF4-FFF2-40B4-BE49-F238E27FC236}">
                    <a16:creationId xmlns:a16="http://schemas.microsoft.com/office/drawing/2014/main" id="{A215C176-F730-56AA-D23F-F032DDDA31F2}"/>
                  </a:ext>
                </a:extLst>
              </p:cNvPr>
              <p:cNvSpPr/>
              <p:nvPr/>
            </p:nvSpPr>
            <p:spPr bwMode="auto">
              <a:xfrm>
                <a:off x="4451" y="3133"/>
                <a:ext cx="23" cy="509"/>
              </a:xfrm>
              <a:custGeom>
                <a:avLst/>
                <a:gdLst>
                  <a:gd name="T0" fmla="*/ 1 w 8"/>
                  <a:gd name="T1" fmla="*/ 177 h 177"/>
                  <a:gd name="T2" fmla="*/ 2 w 8"/>
                  <a:gd name="T3" fmla="*/ 66 h 177"/>
                  <a:gd name="T4" fmla="*/ 5 w 8"/>
                  <a:gd name="T5" fmla="*/ 0 h 177"/>
                  <a:gd name="T6" fmla="*/ 6 w 8"/>
                  <a:gd name="T7" fmla="*/ 29 h 177"/>
                  <a:gd name="T8" fmla="*/ 8 w 8"/>
                  <a:gd name="T9" fmla="*/ 90 h 177"/>
                  <a:gd name="T10" fmla="*/ 8 w 8"/>
                  <a:gd name="T11" fmla="*/ 159 h 177"/>
                  <a:gd name="T12" fmla="*/ 1 w 8"/>
                  <a:gd name="T1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77">
                    <a:moveTo>
                      <a:pt x="1" y="177"/>
                    </a:moveTo>
                    <a:cubicBezTo>
                      <a:pt x="5" y="140"/>
                      <a:pt x="2" y="103"/>
                      <a:pt x="2" y="66"/>
                    </a:cubicBezTo>
                    <a:cubicBezTo>
                      <a:pt x="3" y="44"/>
                      <a:pt x="0" y="22"/>
                      <a:pt x="5" y="0"/>
                    </a:cubicBezTo>
                    <a:cubicBezTo>
                      <a:pt x="6" y="10"/>
                      <a:pt x="6" y="20"/>
                      <a:pt x="6" y="29"/>
                    </a:cubicBezTo>
                    <a:cubicBezTo>
                      <a:pt x="6" y="50"/>
                      <a:pt x="5" y="70"/>
                      <a:pt x="8" y="90"/>
                    </a:cubicBezTo>
                    <a:cubicBezTo>
                      <a:pt x="8" y="113"/>
                      <a:pt x="8" y="136"/>
                      <a:pt x="8" y="159"/>
                    </a:cubicBezTo>
                    <a:cubicBezTo>
                      <a:pt x="4" y="164"/>
                      <a:pt x="8" y="173"/>
                      <a:pt x="1" y="177"/>
                    </a:cubicBezTo>
                    <a:close/>
                  </a:path>
                </a:pathLst>
              </a:custGeom>
              <a:solidFill>
                <a:srgbClr val="E7CC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8" name="Freeform 290">
                <a:extLst>
                  <a:ext uri="{FF2B5EF4-FFF2-40B4-BE49-F238E27FC236}">
                    <a16:creationId xmlns:a16="http://schemas.microsoft.com/office/drawing/2014/main" id="{F08E9042-B887-5CC2-BAF3-48E49DF434A8}"/>
                  </a:ext>
                </a:extLst>
              </p:cNvPr>
              <p:cNvSpPr/>
              <p:nvPr/>
            </p:nvSpPr>
            <p:spPr bwMode="auto">
              <a:xfrm>
                <a:off x="3319" y="1195"/>
                <a:ext cx="89" cy="112"/>
              </a:xfrm>
              <a:custGeom>
                <a:avLst/>
                <a:gdLst>
                  <a:gd name="T0" fmla="*/ 30 w 31"/>
                  <a:gd name="T1" fmla="*/ 37 h 39"/>
                  <a:gd name="T2" fmla="*/ 23 w 31"/>
                  <a:gd name="T3" fmla="*/ 34 h 39"/>
                  <a:gd name="T4" fmla="*/ 2 w 31"/>
                  <a:gd name="T5" fmla="*/ 5 h 39"/>
                  <a:gd name="T6" fmla="*/ 15 w 31"/>
                  <a:gd name="T7" fmla="*/ 0 h 39"/>
                  <a:gd name="T8" fmla="*/ 14 w 31"/>
                  <a:gd name="T9" fmla="*/ 12 h 39"/>
                  <a:gd name="T10" fmla="*/ 17 w 31"/>
                  <a:gd name="T11" fmla="*/ 21 h 39"/>
                  <a:gd name="T12" fmla="*/ 30 w 31"/>
                  <a:gd name="T13" fmla="*/ 3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9">
                    <a:moveTo>
                      <a:pt x="30" y="37"/>
                    </a:moveTo>
                    <a:cubicBezTo>
                      <a:pt x="26" y="39"/>
                      <a:pt x="24" y="38"/>
                      <a:pt x="23" y="34"/>
                    </a:cubicBezTo>
                    <a:cubicBezTo>
                      <a:pt x="11" y="27"/>
                      <a:pt x="0" y="21"/>
                      <a:pt x="2" y="5"/>
                    </a:cubicBezTo>
                    <a:cubicBezTo>
                      <a:pt x="5" y="1"/>
                      <a:pt x="12" y="4"/>
                      <a:pt x="15" y="0"/>
                    </a:cubicBezTo>
                    <a:cubicBezTo>
                      <a:pt x="16" y="4"/>
                      <a:pt x="20" y="7"/>
                      <a:pt x="14" y="12"/>
                    </a:cubicBezTo>
                    <a:cubicBezTo>
                      <a:pt x="10" y="15"/>
                      <a:pt x="16" y="18"/>
                      <a:pt x="17" y="21"/>
                    </a:cubicBezTo>
                    <a:cubicBezTo>
                      <a:pt x="23" y="25"/>
                      <a:pt x="31" y="27"/>
                      <a:pt x="30" y="37"/>
                    </a:cubicBezTo>
                    <a:close/>
                  </a:path>
                </a:pathLst>
              </a:custGeom>
              <a:solidFill>
                <a:srgbClr val="CCB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9" name="Freeform 291">
                <a:extLst>
                  <a:ext uri="{FF2B5EF4-FFF2-40B4-BE49-F238E27FC236}">
                    <a16:creationId xmlns:a16="http://schemas.microsoft.com/office/drawing/2014/main" id="{448EDB5A-B0CA-C593-68F1-194CCB95CA76}"/>
                  </a:ext>
                </a:extLst>
              </p:cNvPr>
              <p:cNvSpPr/>
              <p:nvPr/>
            </p:nvSpPr>
            <p:spPr bwMode="auto">
              <a:xfrm>
                <a:off x="3480" y="1659"/>
                <a:ext cx="37" cy="115"/>
              </a:xfrm>
              <a:custGeom>
                <a:avLst/>
                <a:gdLst>
                  <a:gd name="T0" fmla="*/ 6 w 13"/>
                  <a:gd name="T1" fmla="*/ 40 h 40"/>
                  <a:gd name="T2" fmla="*/ 3 w 13"/>
                  <a:gd name="T3" fmla="*/ 35 h 40"/>
                  <a:gd name="T4" fmla="*/ 1 w 13"/>
                  <a:gd name="T5" fmla="*/ 6 h 40"/>
                  <a:gd name="T6" fmla="*/ 4 w 13"/>
                  <a:gd name="T7" fmla="*/ 1 h 40"/>
                  <a:gd name="T8" fmla="*/ 9 w 13"/>
                  <a:gd name="T9" fmla="*/ 12 h 40"/>
                  <a:gd name="T10" fmla="*/ 11 w 13"/>
                  <a:gd name="T11" fmla="*/ 30 h 40"/>
                  <a:gd name="T12" fmla="*/ 6 w 13"/>
                  <a:gd name="T1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40">
                    <a:moveTo>
                      <a:pt x="6" y="40"/>
                    </a:moveTo>
                    <a:cubicBezTo>
                      <a:pt x="4" y="39"/>
                      <a:pt x="3" y="37"/>
                      <a:pt x="3" y="35"/>
                    </a:cubicBezTo>
                    <a:cubicBezTo>
                      <a:pt x="1" y="25"/>
                      <a:pt x="0" y="16"/>
                      <a:pt x="1" y="6"/>
                    </a:cubicBezTo>
                    <a:cubicBezTo>
                      <a:pt x="0" y="3"/>
                      <a:pt x="2" y="0"/>
                      <a:pt x="4" y="1"/>
                    </a:cubicBezTo>
                    <a:cubicBezTo>
                      <a:pt x="9" y="3"/>
                      <a:pt x="11" y="7"/>
                      <a:pt x="9" y="12"/>
                    </a:cubicBezTo>
                    <a:cubicBezTo>
                      <a:pt x="10" y="18"/>
                      <a:pt x="6" y="24"/>
                      <a:pt x="11" y="30"/>
                    </a:cubicBezTo>
                    <a:cubicBezTo>
                      <a:pt x="11" y="34"/>
                      <a:pt x="13" y="39"/>
                      <a:pt x="6" y="40"/>
                    </a:cubicBezTo>
                    <a:close/>
                  </a:path>
                </a:pathLst>
              </a:custGeom>
              <a:solidFill>
                <a:srgbClr val="F5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0" name="Freeform 292">
                <a:extLst>
                  <a:ext uri="{FF2B5EF4-FFF2-40B4-BE49-F238E27FC236}">
                    <a16:creationId xmlns:a16="http://schemas.microsoft.com/office/drawing/2014/main" id="{BFC0A748-3D00-027C-30F5-522D3F3780C7}"/>
                  </a:ext>
                </a:extLst>
              </p:cNvPr>
              <p:cNvSpPr/>
              <p:nvPr/>
            </p:nvSpPr>
            <p:spPr bwMode="auto">
              <a:xfrm>
                <a:off x="3465" y="1601"/>
                <a:ext cx="55" cy="92"/>
              </a:xfrm>
              <a:custGeom>
                <a:avLst/>
                <a:gdLst>
                  <a:gd name="T0" fmla="*/ 14 w 19"/>
                  <a:gd name="T1" fmla="*/ 32 h 32"/>
                  <a:gd name="T2" fmla="*/ 9 w 19"/>
                  <a:gd name="T3" fmla="*/ 23 h 32"/>
                  <a:gd name="T4" fmla="*/ 6 w 19"/>
                  <a:gd name="T5" fmla="*/ 26 h 32"/>
                  <a:gd name="T6" fmla="*/ 0 w 19"/>
                  <a:gd name="T7" fmla="*/ 18 h 32"/>
                  <a:gd name="T8" fmla="*/ 7 w 19"/>
                  <a:gd name="T9" fmla="*/ 8 h 32"/>
                  <a:gd name="T10" fmla="*/ 19 w 19"/>
                  <a:gd name="T11" fmla="*/ 6 h 32"/>
                  <a:gd name="T12" fmla="*/ 14 w 19"/>
                  <a:gd name="T1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32">
                    <a:moveTo>
                      <a:pt x="14" y="32"/>
                    </a:moveTo>
                    <a:cubicBezTo>
                      <a:pt x="13" y="28"/>
                      <a:pt x="13" y="24"/>
                      <a:pt x="9" y="23"/>
                    </a:cubicBezTo>
                    <a:cubicBezTo>
                      <a:pt x="8" y="22"/>
                      <a:pt x="7" y="25"/>
                      <a:pt x="6" y="26"/>
                    </a:cubicBezTo>
                    <a:cubicBezTo>
                      <a:pt x="4" y="23"/>
                      <a:pt x="2" y="21"/>
                      <a:pt x="0" y="18"/>
                    </a:cubicBezTo>
                    <a:cubicBezTo>
                      <a:pt x="3" y="15"/>
                      <a:pt x="5" y="11"/>
                      <a:pt x="7" y="8"/>
                    </a:cubicBezTo>
                    <a:cubicBezTo>
                      <a:pt x="10" y="4"/>
                      <a:pt x="14" y="0"/>
                      <a:pt x="19" y="6"/>
                    </a:cubicBezTo>
                    <a:cubicBezTo>
                      <a:pt x="10" y="13"/>
                      <a:pt x="18" y="23"/>
                      <a:pt x="14" y="32"/>
                    </a:cubicBezTo>
                    <a:close/>
                  </a:path>
                </a:pathLst>
              </a:custGeom>
              <a:solidFill>
                <a:srgbClr val="D2B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1" name="Freeform 293">
                <a:extLst>
                  <a:ext uri="{FF2B5EF4-FFF2-40B4-BE49-F238E27FC236}">
                    <a16:creationId xmlns:a16="http://schemas.microsoft.com/office/drawing/2014/main" id="{C30843CD-0594-87D2-E9DA-E6030B9593A7}"/>
                  </a:ext>
                </a:extLst>
              </p:cNvPr>
              <p:cNvSpPr/>
              <p:nvPr/>
            </p:nvSpPr>
            <p:spPr bwMode="auto">
              <a:xfrm>
                <a:off x="3267" y="2721"/>
                <a:ext cx="363" cy="374"/>
              </a:xfrm>
              <a:custGeom>
                <a:avLst/>
                <a:gdLst>
                  <a:gd name="T0" fmla="*/ 22 w 126"/>
                  <a:gd name="T1" fmla="*/ 128 h 130"/>
                  <a:gd name="T2" fmla="*/ 4 w 126"/>
                  <a:gd name="T3" fmla="*/ 96 h 130"/>
                  <a:gd name="T4" fmla="*/ 2 w 126"/>
                  <a:gd name="T5" fmla="*/ 89 h 130"/>
                  <a:gd name="T6" fmla="*/ 7 w 126"/>
                  <a:gd name="T7" fmla="*/ 62 h 130"/>
                  <a:gd name="T8" fmla="*/ 8 w 126"/>
                  <a:gd name="T9" fmla="*/ 51 h 130"/>
                  <a:gd name="T10" fmla="*/ 9 w 126"/>
                  <a:gd name="T11" fmla="*/ 49 h 130"/>
                  <a:gd name="T12" fmla="*/ 19 w 126"/>
                  <a:gd name="T13" fmla="*/ 47 h 130"/>
                  <a:gd name="T14" fmla="*/ 23 w 126"/>
                  <a:gd name="T15" fmla="*/ 46 h 130"/>
                  <a:gd name="T16" fmla="*/ 51 w 126"/>
                  <a:gd name="T17" fmla="*/ 47 h 130"/>
                  <a:gd name="T18" fmla="*/ 57 w 126"/>
                  <a:gd name="T19" fmla="*/ 44 h 130"/>
                  <a:gd name="T20" fmla="*/ 59 w 126"/>
                  <a:gd name="T21" fmla="*/ 31 h 130"/>
                  <a:gd name="T22" fmla="*/ 76 w 126"/>
                  <a:gd name="T23" fmla="*/ 9 h 130"/>
                  <a:gd name="T24" fmla="*/ 96 w 126"/>
                  <a:gd name="T25" fmla="*/ 9 h 130"/>
                  <a:gd name="T26" fmla="*/ 96 w 126"/>
                  <a:gd name="T27" fmla="*/ 32 h 130"/>
                  <a:gd name="T28" fmla="*/ 99 w 126"/>
                  <a:gd name="T29" fmla="*/ 12 h 130"/>
                  <a:gd name="T30" fmla="*/ 98 w 126"/>
                  <a:gd name="T31" fmla="*/ 2 h 130"/>
                  <a:gd name="T32" fmla="*/ 105 w 126"/>
                  <a:gd name="T33" fmla="*/ 1 h 130"/>
                  <a:gd name="T34" fmla="*/ 125 w 126"/>
                  <a:gd name="T35" fmla="*/ 31 h 130"/>
                  <a:gd name="T36" fmla="*/ 111 w 126"/>
                  <a:gd name="T37" fmla="*/ 48 h 130"/>
                  <a:gd name="T38" fmla="*/ 92 w 126"/>
                  <a:gd name="T39" fmla="*/ 60 h 130"/>
                  <a:gd name="T40" fmla="*/ 88 w 126"/>
                  <a:gd name="T41" fmla="*/ 61 h 130"/>
                  <a:gd name="T42" fmla="*/ 81 w 126"/>
                  <a:gd name="T43" fmla="*/ 58 h 130"/>
                  <a:gd name="T44" fmla="*/ 79 w 126"/>
                  <a:gd name="T45" fmla="*/ 86 h 130"/>
                  <a:gd name="T46" fmla="*/ 85 w 126"/>
                  <a:gd name="T47" fmla="*/ 106 h 130"/>
                  <a:gd name="T48" fmla="*/ 79 w 126"/>
                  <a:gd name="T49" fmla="*/ 120 h 130"/>
                  <a:gd name="T50" fmla="*/ 71 w 126"/>
                  <a:gd name="T51" fmla="*/ 116 h 130"/>
                  <a:gd name="T52" fmla="*/ 59 w 126"/>
                  <a:gd name="T53" fmla="*/ 108 h 130"/>
                  <a:gd name="T54" fmla="*/ 48 w 126"/>
                  <a:gd name="T55" fmla="*/ 120 h 130"/>
                  <a:gd name="T56" fmla="*/ 22 w 126"/>
                  <a:gd name="T57" fmla="*/ 12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25" h="130">
                    <a:moveTo>
                      <a:pt x="22" y="128"/>
                    </a:moveTo>
                    <a:cubicBezTo>
                      <a:pt x="7" y="121"/>
                      <a:pt x="2" y="113"/>
                      <a:pt x="4" y="96"/>
                    </a:cubicBezTo>
                    <a:cubicBezTo>
                      <a:pt x="4" y="94"/>
                      <a:pt x="2" y="91"/>
                      <a:pt x="2" y="89"/>
                    </a:cubicBezTo>
                    <a:cubicBezTo>
                      <a:pt x="0" y="79"/>
                      <a:pt x="4" y="71"/>
                      <a:pt x="7" y="62"/>
                    </a:cubicBezTo>
                    <a:cubicBezTo>
                      <a:pt x="8" y="59"/>
                      <a:pt x="8" y="55"/>
                      <a:pt x="8" y="51"/>
                    </a:cubicBezTo>
                    <a:cubicBezTo>
                      <a:pt x="8" y="50"/>
                      <a:pt x="9" y="50"/>
                      <a:pt x="9" y="49"/>
                    </a:cubicBezTo>
                    <a:cubicBezTo>
                      <a:pt x="12" y="50"/>
                      <a:pt x="16" y="49"/>
                      <a:pt x="19" y="47"/>
                    </a:cubicBezTo>
                    <a:cubicBezTo>
                      <a:pt x="20" y="47"/>
                      <a:pt x="23" y="46"/>
                      <a:pt x="23" y="46"/>
                    </a:cubicBezTo>
                    <a:cubicBezTo>
                      <a:pt x="32" y="61"/>
                      <a:pt x="42" y="43"/>
                      <a:pt x="51" y="47"/>
                    </a:cubicBezTo>
                    <a:cubicBezTo>
                      <a:pt x="53" y="46"/>
                      <a:pt x="55" y="45"/>
                      <a:pt x="57" y="44"/>
                    </a:cubicBezTo>
                    <a:cubicBezTo>
                      <a:pt x="64" y="41"/>
                      <a:pt x="59" y="36"/>
                      <a:pt x="59" y="31"/>
                    </a:cubicBezTo>
                    <a:cubicBezTo>
                      <a:pt x="58" y="19"/>
                      <a:pt x="67" y="14"/>
                      <a:pt x="76" y="9"/>
                    </a:cubicBezTo>
                    <a:cubicBezTo>
                      <a:pt x="83" y="5"/>
                      <a:pt x="89" y="2"/>
                      <a:pt x="96" y="9"/>
                    </a:cubicBezTo>
                    <a:cubicBezTo>
                      <a:pt x="102" y="15"/>
                      <a:pt x="102" y="21"/>
                      <a:pt x="96" y="32"/>
                    </a:cubicBezTo>
                    <a:cubicBezTo>
                      <a:pt x="102" y="26"/>
                      <a:pt x="102" y="19"/>
                      <a:pt x="99" y="12"/>
                    </a:cubicBezTo>
                    <a:cubicBezTo>
                      <a:pt x="97" y="9"/>
                      <a:pt x="95" y="5"/>
                      <a:pt x="98" y="2"/>
                    </a:cubicBezTo>
                    <a:cubicBezTo>
                      <a:pt x="100" y="0"/>
                      <a:pt x="103" y="0"/>
                      <a:pt x="105" y="1"/>
                    </a:cubicBezTo>
                    <a:cubicBezTo>
                      <a:pt x="112" y="11"/>
                      <a:pt x="126" y="16"/>
                      <a:pt x="125" y="31"/>
                    </a:cubicBezTo>
                    <a:cubicBezTo>
                      <a:pt x="124" y="41"/>
                      <a:pt x="120" y="47"/>
                      <a:pt x="111" y="48"/>
                    </a:cubicBezTo>
                    <a:cubicBezTo>
                      <a:pt x="102" y="49"/>
                      <a:pt x="98" y="57"/>
                      <a:pt x="92" y="60"/>
                    </a:cubicBezTo>
                    <a:cubicBezTo>
                      <a:pt x="91" y="61"/>
                      <a:pt x="89" y="61"/>
                      <a:pt x="88" y="61"/>
                    </a:cubicBezTo>
                    <a:cubicBezTo>
                      <a:pt x="86" y="60"/>
                      <a:pt x="84" y="59"/>
                      <a:pt x="81" y="58"/>
                    </a:cubicBezTo>
                    <a:cubicBezTo>
                      <a:pt x="84" y="68"/>
                      <a:pt x="86" y="78"/>
                      <a:pt x="79" y="86"/>
                    </a:cubicBezTo>
                    <a:cubicBezTo>
                      <a:pt x="77" y="94"/>
                      <a:pt x="82" y="100"/>
                      <a:pt x="85" y="106"/>
                    </a:cubicBezTo>
                    <a:cubicBezTo>
                      <a:pt x="88" y="113"/>
                      <a:pt x="85" y="117"/>
                      <a:pt x="79" y="120"/>
                    </a:cubicBezTo>
                    <a:cubicBezTo>
                      <a:pt x="74" y="122"/>
                      <a:pt x="70" y="121"/>
                      <a:pt x="71" y="116"/>
                    </a:cubicBezTo>
                    <a:cubicBezTo>
                      <a:pt x="73" y="103"/>
                      <a:pt x="65" y="108"/>
                      <a:pt x="59" y="108"/>
                    </a:cubicBezTo>
                    <a:cubicBezTo>
                      <a:pt x="53" y="109"/>
                      <a:pt x="50" y="114"/>
                      <a:pt x="48" y="120"/>
                    </a:cubicBezTo>
                    <a:cubicBezTo>
                      <a:pt x="42" y="130"/>
                      <a:pt x="31" y="125"/>
                      <a:pt x="22" y="128"/>
                    </a:cubicBezTo>
                    <a:close/>
                  </a:path>
                </a:pathLst>
              </a:custGeom>
              <a:solidFill>
                <a:srgbClr val="F1B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2" name="Freeform 294">
                <a:extLst>
                  <a:ext uri="{FF2B5EF4-FFF2-40B4-BE49-F238E27FC236}">
                    <a16:creationId xmlns:a16="http://schemas.microsoft.com/office/drawing/2014/main" id="{A0E7FCCC-B015-F91C-17F2-A5D613960412}"/>
                  </a:ext>
                </a:extLst>
              </p:cNvPr>
              <p:cNvSpPr/>
              <p:nvPr/>
            </p:nvSpPr>
            <p:spPr bwMode="auto">
              <a:xfrm>
                <a:off x="3402" y="2822"/>
                <a:ext cx="366" cy="331"/>
              </a:xfrm>
              <a:custGeom>
                <a:avLst/>
                <a:gdLst>
                  <a:gd name="T0" fmla="*/ 1 w 127"/>
                  <a:gd name="T1" fmla="*/ 85 h 115"/>
                  <a:gd name="T2" fmla="*/ 29 w 127"/>
                  <a:gd name="T3" fmla="*/ 71 h 115"/>
                  <a:gd name="T4" fmla="*/ 28 w 127"/>
                  <a:gd name="T5" fmla="*/ 76 h 115"/>
                  <a:gd name="T6" fmla="*/ 27 w 127"/>
                  <a:gd name="T7" fmla="*/ 83 h 115"/>
                  <a:gd name="T8" fmla="*/ 32 w 127"/>
                  <a:gd name="T9" fmla="*/ 82 h 115"/>
                  <a:gd name="T10" fmla="*/ 36 w 127"/>
                  <a:gd name="T11" fmla="*/ 74 h 115"/>
                  <a:gd name="T12" fmla="*/ 27 w 127"/>
                  <a:gd name="T13" fmla="*/ 57 h 115"/>
                  <a:gd name="T14" fmla="*/ 30 w 127"/>
                  <a:gd name="T15" fmla="*/ 51 h 115"/>
                  <a:gd name="T16" fmla="*/ 38 w 127"/>
                  <a:gd name="T17" fmla="*/ 36 h 115"/>
                  <a:gd name="T18" fmla="*/ 41 w 127"/>
                  <a:gd name="T19" fmla="*/ 25 h 115"/>
                  <a:gd name="T20" fmla="*/ 43 w 127"/>
                  <a:gd name="T21" fmla="*/ 25 h 115"/>
                  <a:gd name="T22" fmla="*/ 73 w 127"/>
                  <a:gd name="T23" fmla="*/ 9 h 115"/>
                  <a:gd name="T24" fmla="*/ 78 w 127"/>
                  <a:gd name="T25" fmla="*/ 3 h 115"/>
                  <a:gd name="T26" fmla="*/ 85 w 127"/>
                  <a:gd name="T27" fmla="*/ 0 h 115"/>
                  <a:gd name="T28" fmla="*/ 97 w 127"/>
                  <a:gd name="T29" fmla="*/ 11 h 115"/>
                  <a:gd name="T30" fmla="*/ 98 w 127"/>
                  <a:gd name="T31" fmla="*/ 20 h 115"/>
                  <a:gd name="T32" fmla="*/ 88 w 127"/>
                  <a:gd name="T33" fmla="*/ 24 h 115"/>
                  <a:gd name="T34" fmla="*/ 107 w 127"/>
                  <a:gd name="T35" fmla="*/ 34 h 115"/>
                  <a:gd name="T36" fmla="*/ 111 w 127"/>
                  <a:gd name="T37" fmla="*/ 57 h 115"/>
                  <a:gd name="T38" fmla="*/ 101 w 127"/>
                  <a:gd name="T39" fmla="*/ 26 h 115"/>
                  <a:gd name="T40" fmla="*/ 99 w 127"/>
                  <a:gd name="T41" fmla="*/ 19 h 115"/>
                  <a:gd name="T42" fmla="*/ 124 w 127"/>
                  <a:gd name="T43" fmla="*/ 48 h 115"/>
                  <a:gd name="T44" fmla="*/ 120 w 127"/>
                  <a:gd name="T45" fmla="*/ 64 h 115"/>
                  <a:gd name="T46" fmla="*/ 111 w 127"/>
                  <a:gd name="T47" fmla="*/ 87 h 115"/>
                  <a:gd name="T48" fmla="*/ 111 w 127"/>
                  <a:gd name="T49" fmla="*/ 93 h 115"/>
                  <a:gd name="T50" fmla="*/ 101 w 127"/>
                  <a:gd name="T51" fmla="*/ 98 h 115"/>
                  <a:gd name="T52" fmla="*/ 82 w 127"/>
                  <a:gd name="T53" fmla="*/ 111 h 115"/>
                  <a:gd name="T54" fmla="*/ 71 w 127"/>
                  <a:gd name="T55" fmla="*/ 111 h 115"/>
                  <a:gd name="T56" fmla="*/ 73 w 127"/>
                  <a:gd name="T57" fmla="*/ 103 h 115"/>
                  <a:gd name="T58" fmla="*/ 67 w 127"/>
                  <a:gd name="T59" fmla="*/ 94 h 115"/>
                  <a:gd name="T60" fmla="*/ 71 w 127"/>
                  <a:gd name="T61" fmla="*/ 91 h 115"/>
                  <a:gd name="T62" fmla="*/ 81 w 127"/>
                  <a:gd name="T63" fmla="*/ 90 h 115"/>
                  <a:gd name="T64" fmla="*/ 71 w 127"/>
                  <a:gd name="T65" fmla="*/ 91 h 115"/>
                  <a:gd name="T66" fmla="*/ 48 w 127"/>
                  <a:gd name="T67" fmla="*/ 85 h 115"/>
                  <a:gd name="T68" fmla="*/ 46 w 127"/>
                  <a:gd name="T69" fmla="*/ 95 h 115"/>
                  <a:gd name="T70" fmla="*/ 11 w 127"/>
                  <a:gd name="T71" fmla="*/ 92 h 115"/>
                  <a:gd name="T72" fmla="*/ 9 w 127"/>
                  <a:gd name="T73" fmla="*/ 88 h 115"/>
                  <a:gd name="T74" fmla="*/ 1 w 127"/>
                  <a:gd name="T75" fmla="*/ 8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7" h="115">
                    <a:moveTo>
                      <a:pt x="1" y="85"/>
                    </a:moveTo>
                    <a:cubicBezTo>
                      <a:pt x="0" y="71"/>
                      <a:pt x="10" y="66"/>
                      <a:pt x="29" y="71"/>
                    </a:cubicBezTo>
                    <a:cubicBezTo>
                      <a:pt x="30" y="73"/>
                      <a:pt x="29" y="74"/>
                      <a:pt x="28" y="76"/>
                    </a:cubicBezTo>
                    <a:cubicBezTo>
                      <a:pt x="26" y="78"/>
                      <a:pt x="24" y="81"/>
                      <a:pt x="27" y="83"/>
                    </a:cubicBezTo>
                    <a:cubicBezTo>
                      <a:pt x="29" y="85"/>
                      <a:pt x="31" y="83"/>
                      <a:pt x="32" y="82"/>
                    </a:cubicBezTo>
                    <a:cubicBezTo>
                      <a:pt x="35" y="80"/>
                      <a:pt x="39" y="79"/>
                      <a:pt x="36" y="74"/>
                    </a:cubicBezTo>
                    <a:cubicBezTo>
                      <a:pt x="33" y="68"/>
                      <a:pt x="30" y="62"/>
                      <a:pt x="27" y="57"/>
                    </a:cubicBezTo>
                    <a:cubicBezTo>
                      <a:pt x="25" y="52"/>
                      <a:pt x="27" y="51"/>
                      <a:pt x="30" y="51"/>
                    </a:cubicBezTo>
                    <a:cubicBezTo>
                      <a:pt x="36" y="47"/>
                      <a:pt x="38" y="42"/>
                      <a:pt x="38" y="36"/>
                    </a:cubicBezTo>
                    <a:cubicBezTo>
                      <a:pt x="37" y="32"/>
                      <a:pt x="37" y="28"/>
                      <a:pt x="41" y="25"/>
                    </a:cubicBezTo>
                    <a:cubicBezTo>
                      <a:pt x="42" y="25"/>
                      <a:pt x="42" y="25"/>
                      <a:pt x="43" y="25"/>
                    </a:cubicBezTo>
                    <a:cubicBezTo>
                      <a:pt x="52" y="19"/>
                      <a:pt x="60" y="9"/>
                      <a:pt x="73" y="9"/>
                    </a:cubicBezTo>
                    <a:cubicBezTo>
                      <a:pt x="75" y="9"/>
                      <a:pt x="82" y="9"/>
                      <a:pt x="78" y="3"/>
                    </a:cubicBezTo>
                    <a:cubicBezTo>
                      <a:pt x="81" y="1"/>
                      <a:pt x="83" y="0"/>
                      <a:pt x="85" y="0"/>
                    </a:cubicBezTo>
                    <a:cubicBezTo>
                      <a:pt x="92" y="1"/>
                      <a:pt x="95" y="6"/>
                      <a:pt x="97" y="11"/>
                    </a:cubicBezTo>
                    <a:cubicBezTo>
                      <a:pt x="99" y="14"/>
                      <a:pt x="100" y="17"/>
                      <a:pt x="98" y="20"/>
                    </a:cubicBezTo>
                    <a:cubicBezTo>
                      <a:pt x="95" y="23"/>
                      <a:pt x="91" y="22"/>
                      <a:pt x="88" y="24"/>
                    </a:cubicBezTo>
                    <a:cubicBezTo>
                      <a:pt x="98" y="21"/>
                      <a:pt x="102" y="28"/>
                      <a:pt x="107" y="34"/>
                    </a:cubicBezTo>
                    <a:cubicBezTo>
                      <a:pt x="113" y="41"/>
                      <a:pt x="111" y="49"/>
                      <a:pt x="111" y="57"/>
                    </a:cubicBezTo>
                    <a:cubicBezTo>
                      <a:pt x="112" y="40"/>
                      <a:pt x="112" y="40"/>
                      <a:pt x="101" y="26"/>
                    </a:cubicBezTo>
                    <a:cubicBezTo>
                      <a:pt x="99" y="24"/>
                      <a:pt x="96" y="22"/>
                      <a:pt x="99" y="19"/>
                    </a:cubicBezTo>
                    <a:cubicBezTo>
                      <a:pt x="118" y="15"/>
                      <a:pt x="127" y="26"/>
                      <a:pt x="124" y="48"/>
                    </a:cubicBezTo>
                    <a:cubicBezTo>
                      <a:pt x="119" y="52"/>
                      <a:pt x="116" y="56"/>
                      <a:pt x="120" y="64"/>
                    </a:cubicBezTo>
                    <a:cubicBezTo>
                      <a:pt x="125" y="74"/>
                      <a:pt x="116" y="81"/>
                      <a:pt x="111" y="87"/>
                    </a:cubicBezTo>
                    <a:cubicBezTo>
                      <a:pt x="106" y="91"/>
                      <a:pt x="111" y="91"/>
                      <a:pt x="111" y="93"/>
                    </a:cubicBezTo>
                    <a:cubicBezTo>
                      <a:pt x="108" y="96"/>
                      <a:pt x="106" y="98"/>
                      <a:pt x="101" y="98"/>
                    </a:cubicBezTo>
                    <a:cubicBezTo>
                      <a:pt x="95" y="103"/>
                      <a:pt x="88" y="107"/>
                      <a:pt x="82" y="111"/>
                    </a:cubicBezTo>
                    <a:cubicBezTo>
                      <a:pt x="79" y="113"/>
                      <a:pt x="75" y="115"/>
                      <a:pt x="71" y="111"/>
                    </a:cubicBezTo>
                    <a:cubicBezTo>
                      <a:pt x="69" y="108"/>
                      <a:pt x="71" y="106"/>
                      <a:pt x="73" y="103"/>
                    </a:cubicBezTo>
                    <a:cubicBezTo>
                      <a:pt x="79" y="95"/>
                      <a:pt x="68" y="97"/>
                      <a:pt x="67" y="94"/>
                    </a:cubicBezTo>
                    <a:cubicBezTo>
                      <a:pt x="67" y="91"/>
                      <a:pt x="69" y="91"/>
                      <a:pt x="71" y="91"/>
                    </a:cubicBezTo>
                    <a:cubicBezTo>
                      <a:pt x="74" y="91"/>
                      <a:pt x="76" y="90"/>
                      <a:pt x="81" y="90"/>
                    </a:cubicBezTo>
                    <a:cubicBezTo>
                      <a:pt x="76" y="89"/>
                      <a:pt x="74" y="91"/>
                      <a:pt x="71" y="91"/>
                    </a:cubicBezTo>
                    <a:cubicBezTo>
                      <a:pt x="64" y="88"/>
                      <a:pt x="55" y="93"/>
                      <a:pt x="48" y="85"/>
                    </a:cubicBezTo>
                    <a:cubicBezTo>
                      <a:pt x="45" y="86"/>
                      <a:pt x="45" y="86"/>
                      <a:pt x="46" y="95"/>
                    </a:cubicBezTo>
                    <a:cubicBezTo>
                      <a:pt x="34" y="100"/>
                      <a:pt x="23" y="92"/>
                      <a:pt x="11" y="92"/>
                    </a:cubicBezTo>
                    <a:cubicBezTo>
                      <a:pt x="7" y="92"/>
                      <a:pt x="9" y="89"/>
                      <a:pt x="9" y="88"/>
                    </a:cubicBezTo>
                    <a:cubicBezTo>
                      <a:pt x="10" y="76"/>
                      <a:pt x="5" y="84"/>
                      <a:pt x="1" y="85"/>
                    </a:cubicBezTo>
                    <a:close/>
                  </a:path>
                </a:pathLst>
              </a:custGeom>
              <a:solidFill>
                <a:srgbClr val="F0AD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3" name="Freeform 295">
                <a:extLst>
                  <a:ext uri="{FF2B5EF4-FFF2-40B4-BE49-F238E27FC236}">
                    <a16:creationId xmlns:a16="http://schemas.microsoft.com/office/drawing/2014/main" id="{04E8C9A5-C5E1-1CC5-C137-181FA4993148}"/>
                  </a:ext>
                </a:extLst>
              </p:cNvPr>
              <p:cNvSpPr/>
              <p:nvPr/>
            </p:nvSpPr>
            <p:spPr bwMode="auto">
              <a:xfrm>
                <a:off x="4033" y="2609"/>
                <a:ext cx="179" cy="193"/>
              </a:xfrm>
              <a:custGeom>
                <a:avLst/>
                <a:gdLst>
                  <a:gd name="T0" fmla="*/ 54 w 62"/>
                  <a:gd name="T1" fmla="*/ 5 h 67"/>
                  <a:gd name="T2" fmla="*/ 62 w 62"/>
                  <a:gd name="T3" fmla="*/ 20 h 67"/>
                  <a:gd name="T4" fmla="*/ 50 w 62"/>
                  <a:gd name="T5" fmla="*/ 46 h 67"/>
                  <a:gd name="T6" fmla="*/ 32 w 62"/>
                  <a:gd name="T7" fmla="*/ 66 h 67"/>
                  <a:gd name="T8" fmla="*/ 26 w 62"/>
                  <a:gd name="T9" fmla="*/ 62 h 67"/>
                  <a:gd name="T10" fmla="*/ 12 w 62"/>
                  <a:gd name="T11" fmla="*/ 60 h 67"/>
                  <a:gd name="T12" fmla="*/ 10 w 62"/>
                  <a:gd name="T13" fmla="*/ 50 h 67"/>
                  <a:gd name="T14" fmla="*/ 5 w 62"/>
                  <a:gd name="T15" fmla="*/ 32 h 67"/>
                  <a:gd name="T16" fmla="*/ 6 w 62"/>
                  <a:gd name="T17" fmla="*/ 23 h 67"/>
                  <a:gd name="T18" fmla="*/ 24 w 62"/>
                  <a:gd name="T19" fmla="*/ 14 h 67"/>
                  <a:gd name="T20" fmla="*/ 25 w 62"/>
                  <a:gd name="T21" fmla="*/ 5 h 67"/>
                  <a:gd name="T22" fmla="*/ 30 w 62"/>
                  <a:gd name="T23" fmla="*/ 0 h 67"/>
                  <a:gd name="T24" fmla="*/ 41 w 62"/>
                  <a:gd name="T25" fmla="*/ 3 h 67"/>
                  <a:gd name="T26" fmla="*/ 54 w 62"/>
                  <a:gd name="T27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2" h="67">
                    <a:moveTo>
                      <a:pt x="54" y="5"/>
                    </a:moveTo>
                    <a:cubicBezTo>
                      <a:pt x="51" y="13"/>
                      <a:pt x="59" y="16"/>
                      <a:pt x="62" y="20"/>
                    </a:cubicBezTo>
                    <a:cubicBezTo>
                      <a:pt x="55" y="28"/>
                      <a:pt x="52" y="36"/>
                      <a:pt x="50" y="46"/>
                    </a:cubicBezTo>
                    <a:cubicBezTo>
                      <a:pt x="49" y="56"/>
                      <a:pt x="36" y="57"/>
                      <a:pt x="32" y="66"/>
                    </a:cubicBezTo>
                    <a:cubicBezTo>
                      <a:pt x="31" y="67"/>
                      <a:pt x="28" y="63"/>
                      <a:pt x="26" y="62"/>
                    </a:cubicBezTo>
                    <a:cubicBezTo>
                      <a:pt x="22" y="59"/>
                      <a:pt x="18" y="56"/>
                      <a:pt x="12" y="60"/>
                    </a:cubicBezTo>
                    <a:cubicBezTo>
                      <a:pt x="11" y="57"/>
                      <a:pt x="8" y="53"/>
                      <a:pt x="10" y="50"/>
                    </a:cubicBezTo>
                    <a:cubicBezTo>
                      <a:pt x="18" y="41"/>
                      <a:pt x="15" y="36"/>
                      <a:pt x="5" y="32"/>
                    </a:cubicBezTo>
                    <a:cubicBezTo>
                      <a:pt x="0" y="30"/>
                      <a:pt x="3" y="23"/>
                      <a:pt x="6" y="23"/>
                    </a:cubicBezTo>
                    <a:cubicBezTo>
                      <a:pt x="13" y="22"/>
                      <a:pt x="15" y="13"/>
                      <a:pt x="24" y="14"/>
                    </a:cubicBezTo>
                    <a:cubicBezTo>
                      <a:pt x="31" y="15"/>
                      <a:pt x="26" y="8"/>
                      <a:pt x="25" y="5"/>
                    </a:cubicBezTo>
                    <a:cubicBezTo>
                      <a:pt x="25" y="2"/>
                      <a:pt x="27" y="0"/>
                      <a:pt x="30" y="0"/>
                    </a:cubicBezTo>
                    <a:cubicBezTo>
                      <a:pt x="33" y="2"/>
                      <a:pt x="36" y="5"/>
                      <a:pt x="41" y="3"/>
                    </a:cubicBezTo>
                    <a:cubicBezTo>
                      <a:pt x="45" y="2"/>
                      <a:pt x="50" y="1"/>
                      <a:pt x="54" y="5"/>
                    </a:cubicBezTo>
                    <a:close/>
                  </a:path>
                </a:pathLst>
              </a:custGeom>
              <a:solidFill>
                <a:srgbClr val="F3B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4" name="Freeform 296">
                <a:extLst>
                  <a:ext uri="{FF2B5EF4-FFF2-40B4-BE49-F238E27FC236}">
                    <a16:creationId xmlns:a16="http://schemas.microsoft.com/office/drawing/2014/main" id="{C1BEE926-C080-A4B4-E86B-C88EBE9264B5}"/>
                  </a:ext>
                </a:extLst>
              </p:cNvPr>
              <p:cNvSpPr/>
              <p:nvPr/>
            </p:nvSpPr>
            <p:spPr bwMode="auto">
              <a:xfrm>
                <a:off x="3428" y="3504"/>
                <a:ext cx="170" cy="357"/>
              </a:xfrm>
              <a:custGeom>
                <a:avLst/>
                <a:gdLst>
                  <a:gd name="T0" fmla="*/ 3 w 59"/>
                  <a:gd name="T1" fmla="*/ 124 h 124"/>
                  <a:gd name="T2" fmla="*/ 0 w 59"/>
                  <a:gd name="T3" fmla="*/ 116 h 124"/>
                  <a:gd name="T4" fmla="*/ 29 w 59"/>
                  <a:gd name="T5" fmla="*/ 30 h 124"/>
                  <a:gd name="T6" fmla="*/ 42 w 59"/>
                  <a:gd name="T7" fmla="*/ 7 h 124"/>
                  <a:gd name="T8" fmla="*/ 54 w 59"/>
                  <a:gd name="T9" fmla="*/ 3 h 124"/>
                  <a:gd name="T10" fmla="*/ 52 w 59"/>
                  <a:gd name="T11" fmla="*/ 13 h 124"/>
                  <a:gd name="T12" fmla="*/ 23 w 59"/>
                  <a:gd name="T13" fmla="*/ 72 h 124"/>
                  <a:gd name="T14" fmla="*/ 3 w 59"/>
                  <a:gd name="T15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124">
                    <a:moveTo>
                      <a:pt x="3" y="124"/>
                    </a:moveTo>
                    <a:cubicBezTo>
                      <a:pt x="0" y="122"/>
                      <a:pt x="1" y="119"/>
                      <a:pt x="0" y="116"/>
                    </a:cubicBezTo>
                    <a:cubicBezTo>
                      <a:pt x="6" y="87"/>
                      <a:pt x="18" y="59"/>
                      <a:pt x="29" y="30"/>
                    </a:cubicBezTo>
                    <a:cubicBezTo>
                      <a:pt x="33" y="23"/>
                      <a:pt x="38" y="15"/>
                      <a:pt x="42" y="7"/>
                    </a:cubicBezTo>
                    <a:cubicBezTo>
                      <a:pt x="45" y="1"/>
                      <a:pt x="49" y="0"/>
                      <a:pt x="54" y="3"/>
                    </a:cubicBezTo>
                    <a:cubicBezTo>
                      <a:pt x="59" y="6"/>
                      <a:pt x="54" y="10"/>
                      <a:pt x="52" y="13"/>
                    </a:cubicBezTo>
                    <a:cubicBezTo>
                      <a:pt x="41" y="32"/>
                      <a:pt x="31" y="51"/>
                      <a:pt x="23" y="72"/>
                    </a:cubicBezTo>
                    <a:cubicBezTo>
                      <a:pt x="20" y="91"/>
                      <a:pt x="15" y="109"/>
                      <a:pt x="3" y="124"/>
                    </a:cubicBezTo>
                    <a:close/>
                  </a:path>
                </a:pathLst>
              </a:custGeom>
              <a:solidFill>
                <a:srgbClr val="211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5" name="Freeform 297">
                <a:extLst>
                  <a:ext uri="{FF2B5EF4-FFF2-40B4-BE49-F238E27FC236}">
                    <a16:creationId xmlns:a16="http://schemas.microsoft.com/office/drawing/2014/main" id="{F54CE9F4-BC96-A528-BC84-DA4B21FA4A5D}"/>
                  </a:ext>
                </a:extLst>
              </p:cNvPr>
              <p:cNvSpPr/>
              <p:nvPr/>
            </p:nvSpPr>
            <p:spPr bwMode="auto">
              <a:xfrm>
                <a:off x="3425" y="3711"/>
                <a:ext cx="95" cy="219"/>
              </a:xfrm>
              <a:custGeom>
                <a:avLst/>
                <a:gdLst>
                  <a:gd name="T0" fmla="*/ 4 w 33"/>
                  <a:gd name="T1" fmla="*/ 52 h 76"/>
                  <a:gd name="T2" fmla="*/ 24 w 33"/>
                  <a:gd name="T3" fmla="*/ 0 h 76"/>
                  <a:gd name="T4" fmla="*/ 27 w 33"/>
                  <a:gd name="T5" fmla="*/ 11 h 76"/>
                  <a:gd name="T6" fmla="*/ 31 w 33"/>
                  <a:gd name="T7" fmla="*/ 29 h 76"/>
                  <a:gd name="T8" fmla="*/ 33 w 33"/>
                  <a:gd name="T9" fmla="*/ 34 h 76"/>
                  <a:gd name="T10" fmla="*/ 25 w 33"/>
                  <a:gd name="T11" fmla="*/ 62 h 76"/>
                  <a:gd name="T12" fmla="*/ 22 w 33"/>
                  <a:gd name="T13" fmla="*/ 75 h 76"/>
                  <a:gd name="T14" fmla="*/ 20 w 33"/>
                  <a:gd name="T15" fmla="*/ 76 h 76"/>
                  <a:gd name="T16" fmla="*/ 2 w 33"/>
                  <a:gd name="T17" fmla="*/ 73 h 76"/>
                  <a:gd name="T18" fmla="*/ 4 w 33"/>
                  <a:gd name="T19" fmla="*/ 5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76">
                    <a:moveTo>
                      <a:pt x="4" y="52"/>
                    </a:moveTo>
                    <a:cubicBezTo>
                      <a:pt x="10" y="35"/>
                      <a:pt x="17" y="18"/>
                      <a:pt x="24" y="0"/>
                    </a:cubicBezTo>
                    <a:cubicBezTo>
                      <a:pt x="31" y="2"/>
                      <a:pt x="30" y="7"/>
                      <a:pt x="27" y="11"/>
                    </a:cubicBezTo>
                    <a:cubicBezTo>
                      <a:pt x="21" y="19"/>
                      <a:pt x="22" y="25"/>
                      <a:pt x="31" y="29"/>
                    </a:cubicBezTo>
                    <a:cubicBezTo>
                      <a:pt x="32" y="29"/>
                      <a:pt x="32" y="32"/>
                      <a:pt x="33" y="34"/>
                    </a:cubicBezTo>
                    <a:cubicBezTo>
                      <a:pt x="33" y="45"/>
                      <a:pt x="28" y="53"/>
                      <a:pt x="25" y="62"/>
                    </a:cubicBezTo>
                    <a:cubicBezTo>
                      <a:pt x="23" y="66"/>
                      <a:pt x="21" y="71"/>
                      <a:pt x="22" y="75"/>
                    </a:cubicBezTo>
                    <a:cubicBezTo>
                      <a:pt x="21" y="75"/>
                      <a:pt x="20" y="76"/>
                      <a:pt x="20" y="76"/>
                    </a:cubicBezTo>
                    <a:cubicBezTo>
                      <a:pt x="14" y="70"/>
                      <a:pt x="8" y="70"/>
                      <a:pt x="2" y="73"/>
                    </a:cubicBezTo>
                    <a:cubicBezTo>
                      <a:pt x="0" y="66"/>
                      <a:pt x="6" y="60"/>
                      <a:pt x="4" y="52"/>
                    </a:cubicBezTo>
                    <a:close/>
                  </a:path>
                </a:pathLst>
              </a:custGeom>
              <a:solidFill>
                <a:srgbClr val="F5C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6" name="Freeform 298">
                <a:extLst>
                  <a:ext uri="{FF2B5EF4-FFF2-40B4-BE49-F238E27FC236}">
                    <a16:creationId xmlns:a16="http://schemas.microsoft.com/office/drawing/2014/main" id="{C51237D9-17FB-9337-32D9-C0C7CBCCB793}"/>
                  </a:ext>
                </a:extLst>
              </p:cNvPr>
              <p:cNvSpPr/>
              <p:nvPr/>
            </p:nvSpPr>
            <p:spPr bwMode="auto">
              <a:xfrm>
                <a:off x="3736" y="3464"/>
                <a:ext cx="208" cy="138"/>
              </a:xfrm>
              <a:custGeom>
                <a:avLst/>
                <a:gdLst>
                  <a:gd name="T0" fmla="*/ 71 w 72"/>
                  <a:gd name="T1" fmla="*/ 21 h 48"/>
                  <a:gd name="T2" fmla="*/ 71 w 72"/>
                  <a:gd name="T3" fmla="*/ 48 h 48"/>
                  <a:gd name="T4" fmla="*/ 62 w 72"/>
                  <a:gd name="T5" fmla="*/ 41 h 48"/>
                  <a:gd name="T6" fmla="*/ 41 w 72"/>
                  <a:gd name="T7" fmla="*/ 27 h 48"/>
                  <a:gd name="T8" fmla="*/ 22 w 72"/>
                  <a:gd name="T9" fmla="*/ 39 h 48"/>
                  <a:gd name="T10" fmla="*/ 9 w 72"/>
                  <a:gd name="T11" fmla="*/ 39 h 48"/>
                  <a:gd name="T12" fmla="*/ 0 w 72"/>
                  <a:gd name="T13" fmla="*/ 32 h 48"/>
                  <a:gd name="T14" fmla="*/ 13 w 72"/>
                  <a:gd name="T15" fmla="*/ 29 h 48"/>
                  <a:gd name="T16" fmla="*/ 37 w 72"/>
                  <a:gd name="T17" fmla="*/ 16 h 48"/>
                  <a:gd name="T18" fmla="*/ 50 w 72"/>
                  <a:gd name="T19" fmla="*/ 0 h 48"/>
                  <a:gd name="T20" fmla="*/ 71 w 72"/>
                  <a:gd name="T21" fmla="*/ 2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48">
                    <a:moveTo>
                      <a:pt x="71" y="21"/>
                    </a:moveTo>
                    <a:cubicBezTo>
                      <a:pt x="64" y="30"/>
                      <a:pt x="72" y="39"/>
                      <a:pt x="71" y="48"/>
                    </a:cubicBezTo>
                    <a:cubicBezTo>
                      <a:pt x="66" y="48"/>
                      <a:pt x="64" y="44"/>
                      <a:pt x="62" y="41"/>
                    </a:cubicBezTo>
                    <a:cubicBezTo>
                      <a:pt x="58" y="33"/>
                      <a:pt x="51" y="28"/>
                      <a:pt x="41" y="27"/>
                    </a:cubicBezTo>
                    <a:cubicBezTo>
                      <a:pt x="35" y="31"/>
                      <a:pt x="27" y="32"/>
                      <a:pt x="22" y="39"/>
                    </a:cubicBezTo>
                    <a:cubicBezTo>
                      <a:pt x="18" y="46"/>
                      <a:pt x="14" y="36"/>
                      <a:pt x="9" y="39"/>
                    </a:cubicBezTo>
                    <a:cubicBezTo>
                      <a:pt x="0" y="45"/>
                      <a:pt x="4" y="33"/>
                      <a:pt x="0" y="32"/>
                    </a:cubicBezTo>
                    <a:cubicBezTo>
                      <a:pt x="4" y="27"/>
                      <a:pt x="9" y="30"/>
                      <a:pt x="13" y="29"/>
                    </a:cubicBezTo>
                    <a:cubicBezTo>
                      <a:pt x="23" y="28"/>
                      <a:pt x="33" y="27"/>
                      <a:pt x="37" y="16"/>
                    </a:cubicBezTo>
                    <a:cubicBezTo>
                      <a:pt x="41" y="10"/>
                      <a:pt x="42" y="2"/>
                      <a:pt x="50" y="0"/>
                    </a:cubicBezTo>
                    <a:cubicBezTo>
                      <a:pt x="57" y="7"/>
                      <a:pt x="64" y="14"/>
                      <a:pt x="71" y="21"/>
                    </a:cubicBezTo>
                    <a:close/>
                  </a:path>
                </a:pathLst>
              </a:custGeom>
              <a:solidFill>
                <a:srgbClr val="F8E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7" name="Freeform 299">
                <a:extLst>
                  <a:ext uri="{FF2B5EF4-FFF2-40B4-BE49-F238E27FC236}">
                    <a16:creationId xmlns:a16="http://schemas.microsoft.com/office/drawing/2014/main" id="{DB11B0DB-FFE2-5866-91A7-FC56ABFBD5D3}"/>
                  </a:ext>
                </a:extLst>
              </p:cNvPr>
              <p:cNvSpPr/>
              <p:nvPr/>
            </p:nvSpPr>
            <p:spPr bwMode="auto">
              <a:xfrm>
                <a:off x="3293" y="3490"/>
                <a:ext cx="147" cy="115"/>
              </a:xfrm>
              <a:custGeom>
                <a:avLst/>
                <a:gdLst>
                  <a:gd name="T0" fmla="*/ 21 w 51"/>
                  <a:gd name="T1" fmla="*/ 40 h 40"/>
                  <a:gd name="T2" fmla="*/ 0 w 51"/>
                  <a:gd name="T3" fmla="*/ 33 h 40"/>
                  <a:gd name="T4" fmla="*/ 42 w 51"/>
                  <a:gd name="T5" fmla="*/ 2 h 40"/>
                  <a:gd name="T6" fmla="*/ 49 w 51"/>
                  <a:gd name="T7" fmla="*/ 10 h 40"/>
                  <a:gd name="T8" fmla="*/ 47 w 51"/>
                  <a:gd name="T9" fmla="*/ 17 h 40"/>
                  <a:gd name="T10" fmla="*/ 21 w 51"/>
                  <a:gd name="T11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40">
                    <a:moveTo>
                      <a:pt x="21" y="40"/>
                    </a:moveTo>
                    <a:cubicBezTo>
                      <a:pt x="14" y="38"/>
                      <a:pt x="7" y="35"/>
                      <a:pt x="0" y="33"/>
                    </a:cubicBezTo>
                    <a:cubicBezTo>
                      <a:pt x="17" y="26"/>
                      <a:pt x="26" y="9"/>
                      <a:pt x="42" y="2"/>
                    </a:cubicBezTo>
                    <a:cubicBezTo>
                      <a:pt x="49" y="0"/>
                      <a:pt x="48" y="6"/>
                      <a:pt x="49" y="10"/>
                    </a:cubicBezTo>
                    <a:cubicBezTo>
                      <a:pt x="51" y="13"/>
                      <a:pt x="50" y="15"/>
                      <a:pt x="47" y="17"/>
                    </a:cubicBezTo>
                    <a:cubicBezTo>
                      <a:pt x="37" y="23"/>
                      <a:pt x="30" y="33"/>
                      <a:pt x="21" y="40"/>
                    </a:cubicBezTo>
                    <a:close/>
                  </a:path>
                </a:pathLst>
              </a:custGeom>
              <a:solidFill>
                <a:srgbClr val="11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8" name="Freeform 300">
                <a:extLst>
                  <a:ext uri="{FF2B5EF4-FFF2-40B4-BE49-F238E27FC236}">
                    <a16:creationId xmlns:a16="http://schemas.microsoft.com/office/drawing/2014/main" id="{3CCED90A-F291-4B68-18EF-029D35742280}"/>
                  </a:ext>
                </a:extLst>
              </p:cNvPr>
              <p:cNvSpPr/>
              <p:nvPr/>
            </p:nvSpPr>
            <p:spPr bwMode="auto">
              <a:xfrm>
                <a:off x="3627" y="3524"/>
                <a:ext cx="63" cy="233"/>
              </a:xfrm>
              <a:custGeom>
                <a:avLst/>
                <a:gdLst>
                  <a:gd name="T0" fmla="*/ 18 w 22"/>
                  <a:gd name="T1" fmla="*/ 31 h 81"/>
                  <a:gd name="T2" fmla="*/ 7 w 22"/>
                  <a:gd name="T3" fmla="*/ 81 h 81"/>
                  <a:gd name="T4" fmla="*/ 1 w 22"/>
                  <a:gd name="T5" fmla="*/ 71 h 81"/>
                  <a:gd name="T6" fmla="*/ 6 w 22"/>
                  <a:gd name="T7" fmla="*/ 25 h 81"/>
                  <a:gd name="T8" fmla="*/ 7 w 22"/>
                  <a:gd name="T9" fmla="*/ 11 h 81"/>
                  <a:gd name="T10" fmla="*/ 7 w 22"/>
                  <a:gd name="T11" fmla="*/ 5 h 81"/>
                  <a:gd name="T12" fmla="*/ 7 w 22"/>
                  <a:gd name="T13" fmla="*/ 3 h 81"/>
                  <a:gd name="T14" fmla="*/ 17 w 22"/>
                  <a:gd name="T15" fmla="*/ 3 h 81"/>
                  <a:gd name="T16" fmla="*/ 20 w 22"/>
                  <a:gd name="T17" fmla="*/ 5 h 81"/>
                  <a:gd name="T18" fmla="*/ 18 w 22"/>
                  <a:gd name="T19" fmla="*/ 3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81">
                    <a:moveTo>
                      <a:pt x="18" y="31"/>
                    </a:moveTo>
                    <a:cubicBezTo>
                      <a:pt x="14" y="48"/>
                      <a:pt x="11" y="64"/>
                      <a:pt x="7" y="81"/>
                    </a:cubicBezTo>
                    <a:cubicBezTo>
                      <a:pt x="0" y="80"/>
                      <a:pt x="2" y="75"/>
                      <a:pt x="1" y="71"/>
                    </a:cubicBezTo>
                    <a:cubicBezTo>
                      <a:pt x="0" y="55"/>
                      <a:pt x="3" y="40"/>
                      <a:pt x="6" y="25"/>
                    </a:cubicBezTo>
                    <a:cubicBezTo>
                      <a:pt x="7" y="20"/>
                      <a:pt x="9" y="16"/>
                      <a:pt x="7" y="11"/>
                    </a:cubicBezTo>
                    <a:cubicBezTo>
                      <a:pt x="6" y="9"/>
                      <a:pt x="6" y="7"/>
                      <a:pt x="7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11" y="1"/>
                      <a:pt x="14" y="0"/>
                      <a:pt x="17" y="3"/>
                    </a:cubicBezTo>
                    <a:cubicBezTo>
                      <a:pt x="18" y="4"/>
                      <a:pt x="19" y="5"/>
                      <a:pt x="20" y="5"/>
                    </a:cubicBezTo>
                    <a:cubicBezTo>
                      <a:pt x="22" y="14"/>
                      <a:pt x="18" y="23"/>
                      <a:pt x="18" y="31"/>
                    </a:cubicBezTo>
                    <a:close/>
                  </a:path>
                </a:pathLst>
              </a:custGeom>
              <a:solidFill>
                <a:srgbClr val="271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9" name="Freeform 301">
                <a:extLst>
                  <a:ext uri="{FF2B5EF4-FFF2-40B4-BE49-F238E27FC236}">
                    <a16:creationId xmlns:a16="http://schemas.microsoft.com/office/drawing/2014/main" id="{476964CD-D6EA-71A6-78B1-5C8085CE6BF6}"/>
                  </a:ext>
                </a:extLst>
              </p:cNvPr>
              <p:cNvSpPr/>
              <p:nvPr/>
            </p:nvSpPr>
            <p:spPr bwMode="auto">
              <a:xfrm>
                <a:off x="3975" y="3328"/>
                <a:ext cx="116" cy="130"/>
              </a:xfrm>
              <a:custGeom>
                <a:avLst/>
                <a:gdLst>
                  <a:gd name="T0" fmla="*/ 8 w 40"/>
                  <a:gd name="T1" fmla="*/ 45 h 45"/>
                  <a:gd name="T2" fmla="*/ 15 w 40"/>
                  <a:gd name="T3" fmla="*/ 33 h 45"/>
                  <a:gd name="T4" fmla="*/ 28 w 40"/>
                  <a:gd name="T5" fmla="*/ 24 h 45"/>
                  <a:gd name="T6" fmla="*/ 20 w 40"/>
                  <a:gd name="T7" fmla="*/ 17 h 45"/>
                  <a:gd name="T8" fmla="*/ 20 w 40"/>
                  <a:gd name="T9" fmla="*/ 11 h 45"/>
                  <a:gd name="T10" fmla="*/ 19 w 40"/>
                  <a:gd name="T11" fmla="*/ 7 h 45"/>
                  <a:gd name="T12" fmla="*/ 10 w 40"/>
                  <a:gd name="T13" fmla="*/ 0 h 45"/>
                  <a:gd name="T14" fmla="*/ 38 w 40"/>
                  <a:gd name="T15" fmla="*/ 29 h 45"/>
                  <a:gd name="T16" fmla="*/ 33 w 40"/>
                  <a:gd name="T17" fmla="*/ 37 h 45"/>
                  <a:gd name="T18" fmla="*/ 8 w 40"/>
                  <a:gd name="T1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45">
                    <a:moveTo>
                      <a:pt x="8" y="45"/>
                    </a:moveTo>
                    <a:cubicBezTo>
                      <a:pt x="0" y="35"/>
                      <a:pt x="8" y="31"/>
                      <a:pt x="15" y="33"/>
                    </a:cubicBezTo>
                    <a:cubicBezTo>
                      <a:pt x="25" y="35"/>
                      <a:pt x="26" y="29"/>
                      <a:pt x="28" y="24"/>
                    </a:cubicBezTo>
                    <a:cubicBezTo>
                      <a:pt x="31" y="15"/>
                      <a:pt x="24" y="17"/>
                      <a:pt x="20" y="17"/>
                    </a:cubicBezTo>
                    <a:cubicBezTo>
                      <a:pt x="16" y="16"/>
                      <a:pt x="16" y="14"/>
                      <a:pt x="20" y="11"/>
                    </a:cubicBezTo>
                    <a:cubicBezTo>
                      <a:pt x="23" y="9"/>
                      <a:pt x="20" y="8"/>
                      <a:pt x="19" y="7"/>
                    </a:cubicBezTo>
                    <a:cubicBezTo>
                      <a:pt x="16" y="4"/>
                      <a:pt x="11" y="4"/>
                      <a:pt x="10" y="0"/>
                    </a:cubicBezTo>
                    <a:cubicBezTo>
                      <a:pt x="23" y="2"/>
                      <a:pt x="36" y="15"/>
                      <a:pt x="38" y="29"/>
                    </a:cubicBezTo>
                    <a:cubicBezTo>
                      <a:pt x="40" y="34"/>
                      <a:pt x="37" y="35"/>
                      <a:pt x="33" y="37"/>
                    </a:cubicBezTo>
                    <a:cubicBezTo>
                      <a:pt x="25" y="40"/>
                      <a:pt x="16" y="41"/>
                      <a:pt x="8" y="45"/>
                    </a:cubicBezTo>
                    <a:close/>
                  </a:path>
                </a:pathLst>
              </a:custGeom>
              <a:solidFill>
                <a:srgbClr val="F7E4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0" name="Freeform 302">
                <a:extLst>
                  <a:ext uri="{FF2B5EF4-FFF2-40B4-BE49-F238E27FC236}">
                    <a16:creationId xmlns:a16="http://schemas.microsoft.com/office/drawing/2014/main" id="{518DE144-7097-4180-9ABC-B1C9351B7D97}"/>
                  </a:ext>
                </a:extLst>
              </p:cNvPr>
              <p:cNvSpPr/>
              <p:nvPr/>
            </p:nvSpPr>
            <p:spPr bwMode="auto">
              <a:xfrm>
                <a:off x="3791" y="2704"/>
                <a:ext cx="127" cy="123"/>
              </a:xfrm>
              <a:custGeom>
                <a:avLst/>
                <a:gdLst>
                  <a:gd name="T0" fmla="*/ 2 w 44"/>
                  <a:gd name="T1" fmla="*/ 24 h 43"/>
                  <a:gd name="T2" fmla="*/ 18 w 44"/>
                  <a:gd name="T3" fmla="*/ 8 h 43"/>
                  <a:gd name="T4" fmla="*/ 28 w 44"/>
                  <a:gd name="T5" fmla="*/ 3 h 43"/>
                  <a:gd name="T6" fmla="*/ 44 w 44"/>
                  <a:gd name="T7" fmla="*/ 6 h 43"/>
                  <a:gd name="T8" fmla="*/ 31 w 44"/>
                  <a:gd name="T9" fmla="*/ 14 h 43"/>
                  <a:gd name="T10" fmla="*/ 13 w 44"/>
                  <a:gd name="T11" fmla="*/ 33 h 43"/>
                  <a:gd name="T12" fmla="*/ 3 w 44"/>
                  <a:gd name="T13" fmla="*/ 32 h 43"/>
                  <a:gd name="T14" fmla="*/ 2 w 44"/>
                  <a:gd name="T15" fmla="*/ 2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43">
                    <a:moveTo>
                      <a:pt x="2" y="24"/>
                    </a:moveTo>
                    <a:cubicBezTo>
                      <a:pt x="4" y="15"/>
                      <a:pt x="15" y="16"/>
                      <a:pt x="18" y="8"/>
                    </a:cubicBezTo>
                    <a:cubicBezTo>
                      <a:pt x="22" y="7"/>
                      <a:pt x="25" y="4"/>
                      <a:pt x="28" y="3"/>
                    </a:cubicBezTo>
                    <a:cubicBezTo>
                      <a:pt x="35" y="0"/>
                      <a:pt x="39" y="7"/>
                      <a:pt x="44" y="6"/>
                    </a:cubicBezTo>
                    <a:cubicBezTo>
                      <a:pt x="43" y="13"/>
                      <a:pt x="35" y="10"/>
                      <a:pt x="31" y="14"/>
                    </a:cubicBezTo>
                    <a:cubicBezTo>
                      <a:pt x="25" y="20"/>
                      <a:pt x="16" y="22"/>
                      <a:pt x="13" y="33"/>
                    </a:cubicBezTo>
                    <a:cubicBezTo>
                      <a:pt x="10" y="43"/>
                      <a:pt x="7" y="27"/>
                      <a:pt x="3" y="32"/>
                    </a:cubicBezTo>
                    <a:cubicBezTo>
                      <a:pt x="0" y="30"/>
                      <a:pt x="0" y="27"/>
                      <a:pt x="2" y="24"/>
                    </a:cubicBezTo>
                    <a:close/>
                  </a:path>
                </a:pathLst>
              </a:custGeom>
              <a:solidFill>
                <a:srgbClr val="EB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1" name="Freeform 303">
                <a:extLst>
                  <a:ext uri="{FF2B5EF4-FFF2-40B4-BE49-F238E27FC236}">
                    <a16:creationId xmlns:a16="http://schemas.microsoft.com/office/drawing/2014/main" id="{EBBAD83A-3189-6528-4EB7-E686A920C9AD}"/>
                  </a:ext>
                </a:extLst>
              </p:cNvPr>
              <p:cNvSpPr/>
              <p:nvPr/>
            </p:nvSpPr>
            <p:spPr bwMode="auto">
              <a:xfrm>
                <a:off x="3739" y="3372"/>
                <a:ext cx="136" cy="152"/>
              </a:xfrm>
              <a:custGeom>
                <a:avLst/>
                <a:gdLst>
                  <a:gd name="T0" fmla="*/ 36 w 47"/>
                  <a:gd name="T1" fmla="*/ 41 h 53"/>
                  <a:gd name="T2" fmla="*/ 30 w 47"/>
                  <a:gd name="T3" fmla="*/ 39 h 53"/>
                  <a:gd name="T4" fmla="*/ 0 w 47"/>
                  <a:gd name="T5" fmla="*/ 42 h 53"/>
                  <a:gd name="T6" fmla="*/ 30 w 47"/>
                  <a:gd name="T7" fmla="*/ 33 h 53"/>
                  <a:gd name="T8" fmla="*/ 30 w 47"/>
                  <a:gd name="T9" fmla="*/ 0 h 53"/>
                  <a:gd name="T10" fmla="*/ 40 w 47"/>
                  <a:gd name="T11" fmla="*/ 27 h 53"/>
                  <a:gd name="T12" fmla="*/ 43 w 47"/>
                  <a:gd name="T13" fmla="*/ 29 h 53"/>
                  <a:gd name="T14" fmla="*/ 36 w 47"/>
                  <a:gd name="T15" fmla="*/ 4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52">
                    <a:moveTo>
                      <a:pt x="36" y="41"/>
                    </a:moveTo>
                    <a:cubicBezTo>
                      <a:pt x="36" y="34"/>
                      <a:pt x="33" y="37"/>
                      <a:pt x="30" y="39"/>
                    </a:cubicBezTo>
                    <a:cubicBezTo>
                      <a:pt x="21" y="45"/>
                      <a:pt x="12" y="53"/>
                      <a:pt x="0" y="42"/>
                    </a:cubicBezTo>
                    <a:cubicBezTo>
                      <a:pt x="11" y="38"/>
                      <a:pt x="23" y="43"/>
                      <a:pt x="30" y="33"/>
                    </a:cubicBezTo>
                    <a:cubicBezTo>
                      <a:pt x="37" y="24"/>
                      <a:pt x="34" y="13"/>
                      <a:pt x="30" y="0"/>
                    </a:cubicBezTo>
                    <a:cubicBezTo>
                      <a:pt x="41" y="9"/>
                      <a:pt x="41" y="18"/>
                      <a:pt x="40" y="27"/>
                    </a:cubicBezTo>
                    <a:cubicBezTo>
                      <a:pt x="39" y="31"/>
                      <a:pt x="40" y="31"/>
                      <a:pt x="43" y="29"/>
                    </a:cubicBezTo>
                    <a:cubicBezTo>
                      <a:pt x="47" y="37"/>
                      <a:pt x="42" y="39"/>
                      <a:pt x="36" y="41"/>
                    </a:cubicBezTo>
                    <a:close/>
                  </a:path>
                </a:pathLst>
              </a:custGeom>
              <a:solidFill>
                <a:srgbClr val="FAE6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2" name="Freeform 304">
                <a:extLst>
                  <a:ext uri="{FF2B5EF4-FFF2-40B4-BE49-F238E27FC236}">
                    <a16:creationId xmlns:a16="http://schemas.microsoft.com/office/drawing/2014/main" id="{CC42305B-C914-2A59-BCB9-DFC180309285}"/>
                  </a:ext>
                </a:extLst>
              </p:cNvPr>
              <p:cNvSpPr/>
              <p:nvPr/>
            </p:nvSpPr>
            <p:spPr bwMode="auto">
              <a:xfrm>
                <a:off x="3667" y="2807"/>
                <a:ext cx="127" cy="78"/>
              </a:xfrm>
              <a:custGeom>
                <a:avLst/>
                <a:gdLst>
                  <a:gd name="T0" fmla="*/ 43 w 44"/>
                  <a:gd name="T1" fmla="*/ 10 h 27"/>
                  <a:gd name="T2" fmla="*/ 35 w 44"/>
                  <a:gd name="T3" fmla="*/ 24 h 27"/>
                  <a:gd name="T4" fmla="*/ 3 w 44"/>
                  <a:gd name="T5" fmla="*/ 15 h 27"/>
                  <a:gd name="T6" fmla="*/ 2 w 44"/>
                  <a:gd name="T7" fmla="*/ 13 h 27"/>
                  <a:gd name="T8" fmla="*/ 5 w 44"/>
                  <a:gd name="T9" fmla="*/ 1 h 27"/>
                  <a:gd name="T10" fmla="*/ 14 w 44"/>
                  <a:gd name="T11" fmla="*/ 6 h 27"/>
                  <a:gd name="T12" fmla="*/ 30 w 44"/>
                  <a:gd name="T13" fmla="*/ 5 h 27"/>
                  <a:gd name="T14" fmla="*/ 38 w 44"/>
                  <a:gd name="T15" fmla="*/ 4 h 27"/>
                  <a:gd name="T16" fmla="*/ 43 w 44"/>
                  <a:gd name="T17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27">
                    <a:moveTo>
                      <a:pt x="43" y="10"/>
                    </a:moveTo>
                    <a:cubicBezTo>
                      <a:pt x="44" y="17"/>
                      <a:pt x="42" y="22"/>
                      <a:pt x="35" y="24"/>
                    </a:cubicBezTo>
                    <a:cubicBezTo>
                      <a:pt x="23" y="26"/>
                      <a:pt x="11" y="27"/>
                      <a:pt x="3" y="15"/>
                    </a:cubicBezTo>
                    <a:cubicBezTo>
                      <a:pt x="3" y="14"/>
                      <a:pt x="2" y="14"/>
                      <a:pt x="2" y="13"/>
                    </a:cubicBezTo>
                    <a:cubicBezTo>
                      <a:pt x="2" y="9"/>
                      <a:pt x="0" y="3"/>
                      <a:pt x="5" y="1"/>
                    </a:cubicBezTo>
                    <a:cubicBezTo>
                      <a:pt x="9" y="0"/>
                      <a:pt x="12" y="3"/>
                      <a:pt x="14" y="6"/>
                    </a:cubicBezTo>
                    <a:cubicBezTo>
                      <a:pt x="20" y="16"/>
                      <a:pt x="26" y="13"/>
                      <a:pt x="30" y="5"/>
                    </a:cubicBezTo>
                    <a:cubicBezTo>
                      <a:pt x="33" y="4"/>
                      <a:pt x="35" y="4"/>
                      <a:pt x="38" y="4"/>
                    </a:cubicBezTo>
                    <a:cubicBezTo>
                      <a:pt x="40" y="5"/>
                      <a:pt x="42" y="8"/>
                      <a:pt x="43" y="10"/>
                    </a:cubicBezTo>
                    <a:close/>
                  </a:path>
                </a:pathLst>
              </a:custGeom>
              <a:solidFill>
                <a:srgbClr val="EEC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3" name="Freeform 305">
                <a:extLst>
                  <a:ext uri="{FF2B5EF4-FFF2-40B4-BE49-F238E27FC236}">
                    <a16:creationId xmlns:a16="http://schemas.microsoft.com/office/drawing/2014/main" id="{AD5CFE3B-262D-963E-BA32-ECBFBF92154A}"/>
                  </a:ext>
                </a:extLst>
              </p:cNvPr>
              <p:cNvSpPr/>
              <p:nvPr/>
            </p:nvSpPr>
            <p:spPr bwMode="auto">
              <a:xfrm>
                <a:off x="3514" y="3041"/>
                <a:ext cx="75" cy="169"/>
              </a:xfrm>
              <a:custGeom>
                <a:avLst/>
                <a:gdLst>
                  <a:gd name="T0" fmla="*/ 7 w 26"/>
                  <a:gd name="T1" fmla="*/ 19 h 59"/>
                  <a:gd name="T2" fmla="*/ 5 w 26"/>
                  <a:gd name="T3" fmla="*/ 4 h 59"/>
                  <a:gd name="T4" fmla="*/ 9 w 26"/>
                  <a:gd name="T5" fmla="*/ 6 h 59"/>
                  <a:gd name="T6" fmla="*/ 25 w 26"/>
                  <a:gd name="T7" fmla="*/ 17 h 59"/>
                  <a:gd name="T8" fmla="*/ 20 w 26"/>
                  <a:gd name="T9" fmla="*/ 38 h 59"/>
                  <a:gd name="T10" fmla="*/ 12 w 26"/>
                  <a:gd name="T11" fmla="*/ 59 h 59"/>
                  <a:gd name="T12" fmla="*/ 7 w 26"/>
                  <a:gd name="T13" fmla="*/ 1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59">
                    <a:moveTo>
                      <a:pt x="7" y="19"/>
                    </a:moveTo>
                    <a:cubicBezTo>
                      <a:pt x="0" y="15"/>
                      <a:pt x="2" y="9"/>
                      <a:pt x="5" y="4"/>
                    </a:cubicBezTo>
                    <a:cubicBezTo>
                      <a:pt x="7" y="0"/>
                      <a:pt x="8" y="4"/>
                      <a:pt x="9" y="6"/>
                    </a:cubicBezTo>
                    <a:cubicBezTo>
                      <a:pt x="11" y="15"/>
                      <a:pt x="22" y="11"/>
                      <a:pt x="25" y="17"/>
                    </a:cubicBezTo>
                    <a:cubicBezTo>
                      <a:pt x="24" y="24"/>
                      <a:pt x="19" y="30"/>
                      <a:pt x="20" y="38"/>
                    </a:cubicBezTo>
                    <a:cubicBezTo>
                      <a:pt x="21" y="45"/>
                      <a:pt x="20" y="52"/>
                      <a:pt x="12" y="59"/>
                    </a:cubicBezTo>
                    <a:cubicBezTo>
                      <a:pt x="12" y="44"/>
                      <a:pt x="26" y="29"/>
                      <a:pt x="7" y="19"/>
                    </a:cubicBezTo>
                    <a:close/>
                  </a:path>
                </a:pathLst>
              </a:custGeom>
              <a:solidFill>
                <a:srgbClr val="F7E0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4" name="Freeform 306">
                <a:extLst>
                  <a:ext uri="{FF2B5EF4-FFF2-40B4-BE49-F238E27FC236}">
                    <a16:creationId xmlns:a16="http://schemas.microsoft.com/office/drawing/2014/main" id="{81173818-132B-5676-7FA1-25868E413230}"/>
                  </a:ext>
                </a:extLst>
              </p:cNvPr>
              <p:cNvSpPr/>
              <p:nvPr/>
            </p:nvSpPr>
            <p:spPr bwMode="auto">
              <a:xfrm>
                <a:off x="3673" y="2848"/>
                <a:ext cx="104" cy="112"/>
              </a:xfrm>
              <a:custGeom>
                <a:avLst/>
                <a:gdLst>
                  <a:gd name="T0" fmla="*/ 2 w 36"/>
                  <a:gd name="T1" fmla="*/ 0 h 39"/>
                  <a:gd name="T2" fmla="*/ 33 w 36"/>
                  <a:gd name="T3" fmla="*/ 10 h 39"/>
                  <a:gd name="T4" fmla="*/ 30 w 36"/>
                  <a:gd name="T5" fmla="*/ 39 h 39"/>
                  <a:gd name="T6" fmla="*/ 27 w 36"/>
                  <a:gd name="T7" fmla="*/ 23 h 39"/>
                  <a:gd name="T8" fmla="*/ 4 w 36"/>
                  <a:gd name="T9" fmla="*/ 10 h 39"/>
                  <a:gd name="T10" fmla="*/ 5 w 36"/>
                  <a:gd name="T11" fmla="*/ 10 h 39"/>
                  <a:gd name="T12" fmla="*/ 0 w 36"/>
                  <a:gd name="T13" fmla="*/ 2 h 39"/>
                  <a:gd name="T14" fmla="*/ 2 w 36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9">
                    <a:moveTo>
                      <a:pt x="2" y="0"/>
                    </a:moveTo>
                    <a:cubicBezTo>
                      <a:pt x="10" y="11"/>
                      <a:pt x="23" y="6"/>
                      <a:pt x="33" y="10"/>
                    </a:cubicBezTo>
                    <a:cubicBezTo>
                      <a:pt x="34" y="20"/>
                      <a:pt x="36" y="30"/>
                      <a:pt x="30" y="39"/>
                    </a:cubicBezTo>
                    <a:cubicBezTo>
                      <a:pt x="23" y="35"/>
                      <a:pt x="31" y="29"/>
                      <a:pt x="27" y="23"/>
                    </a:cubicBezTo>
                    <a:cubicBezTo>
                      <a:pt x="22" y="14"/>
                      <a:pt x="14" y="11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3" y="8"/>
                      <a:pt x="2" y="5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432D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5" name="Freeform 307">
                <a:extLst>
                  <a:ext uri="{FF2B5EF4-FFF2-40B4-BE49-F238E27FC236}">
                    <a16:creationId xmlns:a16="http://schemas.microsoft.com/office/drawing/2014/main" id="{F5FE6D63-20CC-569B-4F62-B65E5B0C478B}"/>
                  </a:ext>
                </a:extLst>
              </p:cNvPr>
              <p:cNvSpPr/>
              <p:nvPr/>
            </p:nvSpPr>
            <p:spPr bwMode="auto">
              <a:xfrm>
                <a:off x="3693" y="3087"/>
                <a:ext cx="92" cy="112"/>
              </a:xfrm>
              <a:custGeom>
                <a:avLst/>
                <a:gdLst>
                  <a:gd name="T0" fmla="*/ 0 w 32"/>
                  <a:gd name="T1" fmla="*/ 6 h 39"/>
                  <a:gd name="T2" fmla="*/ 10 w 32"/>
                  <a:gd name="T3" fmla="*/ 1 h 39"/>
                  <a:gd name="T4" fmla="*/ 18 w 32"/>
                  <a:gd name="T5" fmla="*/ 5 h 39"/>
                  <a:gd name="T6" fmla="*/ 11 w 32"/>
                  <a:gd name="T7" fmla="*/ 7 h 39"/>
                  <a:gd name="T8" fmla="*/ 31 w 32"/>
                  <a:gd name="T9" fmla="*/ 29 h 39"/>
                  <a:gd name="T10" fmla="*/ 26 w 32"/>
                  <a:gd name="T11" fmla="*/ 39 h 39"/>
                  <a:gd name="T12" fmla="*/ 6 w 32"/>
                  <a:gd name="T13" fmla="*/ 11 h 39"/>
                  <a:gd name="T14" fmla="*/ 0 w 32"/>
                  <a:gd name="T15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39">
                    <a:moveTo>
                      <a:pt x="0" y="6"/>
                    </a:moveTo>
                    <a:cubicBezTo>
                      <a:pt x="3" y="3"/>
                      <a:pt x="5" y="0"/>
                      <a:pt x="10" y="1"/>
                    </a:cubicBezTo>
                    <a:cubicBezTo>
                      <a:pt x="13" y="1"/>
                      <a:pt x="17" y="1"/>
                      <a:pt x="18" y="5"/>
                    </a:cubicBezTo>
                    <a:cubicBezTo>
                      <a:pt x="16" y="6"/>
                      <a:pt x="14" y="6"/>
                      <a:pt x="11" y="7"/>
                    </a:cubicBezTo>
                    <a:cubicBezTo>
                      <a:pt x="18" y="15"/>
                      <a:pt x="29" y="18"/>
                      <a:pt x="31" y="29"/>
                    </a:cubicBezTo>
                    <a:cubicBezTo>
                      <a:pt x="32" y="32"/>
                      <a:pt x="30" y="35"/>
                      <a:pt x="26" y="39"/>
                    </a:cubicBezTo>
                    <a:cubicBezTo>
                      <a:pt x="28" y="22"/>
                      <a:pt x="16" y="17"/>
                      <a:pt x="6" y="11"/>
                    </a:cubicBezTo>
                    <a:cubicBezTo>
                      <a:pt x="3" y="10"/>
                      <a:pt x="0" y="10"/>
                      <a:pt x="0" y="6"/>
                    </a:cubicBezTo>
                    <a:close/>
                  </a:path>
                </a:pathLst>
              </a:custGeom>
              <a:solidFill>
                <a:srgbClr val="F9E5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6" name="Freeform 308">
                <a:extLst>
                  <a:ext uri="{FF2B5EF4-FFF2-40B4-BE49-F238E27FC236}">
                    <a16:creationId xmlns:a16="http://schemas.microsoft.com/office/drawing/2014/main" id="{CC73FC21-AD52-CBDF-5419-E73E994CF9C3}"/>
                  </a:ext>
                </a:extLst>
              </p:cNvPr>
              <p:cNvSpPr/>
              <p:nvPr/>
            </p:nvSpPr>
            <p:spPr bwMode="auto">
              <a:xfrm>
                <a:off x="3987" y="3343"/>
                <a:ext cx="135" cy="135"/>
              </a:xfrm>
              <a:custGeom>
                <a:avLst/>
                <a:gdLst>
                  <a:gd name="T0" fmla="*/ 4 w 47"/>
                  <a:gd name="T1" fmla="*/ 40 h 47"/>
                  <a:gd name="T2" fmla="*/ 29 w 47"/>
                  <a:gd name="T3" fmla="*/ 30 h 47"/>
                  <a:gd name="T4" fmla="*/ 34 w 47"/>
                  <a:gd name="T5" fmla="*/ 24 h 47"/>
                  <a:gd name="T6" fmla="*/ 36 w 47"/>
                  <a:gd name="T7" fmla="*/ 3 h 47"/>
                  <a:gd name="T8" fmla="*/ 39 w 47"/>
                  <a:gd name="T9" fmla="*/ 1 h 47"/>
                  <a:gd name="T10" fmla="*/ 38 w 47"/>
                  <a:gd name="T11" fmla="*/ 27 h 47"/>
                  <a:gd name="T12" fmla="*/ 31 w 47"/>
                  <a:gd name="T13" fmla="*/ 34 h 47"/>
                  <a:gd name="T14" fmla="*/ 0 w 47"/>
                  <a:gd name="T15" fmla="*/ 47 h 47"/>
                  <a:gd name="T16" fmla="*/ 4 w 47"/>
                  <a:gd name="T17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47">
                    <a:moveTo>
                      <a:pt x="4" y="40"/>
                    </a:moveTo>
                    <a:cubicBezTo>
                      <a:pt x="11" y="32"/>
                      <a:pt x="21" y="34"/>
                      <a:pt x="29" y="30"/>
                    </a:cubicBezTo>
                    <a:cubicBezTo>
                      <a:pt x="32" y="29"/>
                      <a:pt x="34" y="27"/>
                      <a:pt x="34" y="24"/>
                    </a:cubicBezTo>
                    <a:cubicBezTo>
                      <a:pt x="35" y="17"/>
                      <a:pt x="41" y="10"/>
                      <a:pt x="36" y="3"/>
                    </a:cubicBezTo>
                    <a:cubicBezTo>
                      <a:pt x="35" y="1"/>
                      <a:pt x="36" y="0"/>
                      <a:pt x="39" y="1"/>
                    </a:cubicBezTo>
                    <a:cubicBezTo>
                      <a:pt x="44" y="10"/>
                      <a:pt x="47" y="19"/>
                      <a:pt x="38" y="27"/>
                    </a:cubicBezTo>
                    <a:cubicBezTo>
                      <a:pt x="35" y="29"/>
                      <a:pt x="37" y="34"/>
                      <a:pt x="31" y="34"/>
                    </a:cubicBezTo>
                    <a:cubicBezTo>
                      <a:pt x="19" y="35"/>
                      <a:pt x="10" y="42"/>
                      <a:pt x="0" y="47"/>
                    </a:cubicBezTo>
                    <a:cubicBezTo>
                      <a:pt x="1" y="45"/>
                      <a:pt x="3" y="42"/>
                      <a:pt x="4" y="40"/>
                    </a:cubicBezTo>
                    <a:close/>
                  </a:path>
                </a:pathLst>
              </a:custGeom>
              <a:solidFill>
                <a:srgbClr val="4932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7" name="Freeform 309">
                <a:extLst>
                  <a:ext uri="{FF2B5EF4-FFF2-40B4-BE49-F238E27FC236}">
                    <a16:creationId xmlns:a16="http://schemas.microsoft.com/office/drawing/2014/main" id="{98C11837-FFEF-4236-97BF-D2FBA5E99F97}"/>
                  </a:ext>
                </a:extLst>
              </p:cNvPr>
              <p:cNvSpPr/>
              <p:nvPr/>
            </p:nvSpPr>
            <p:spPr bwMode="auto">
              <a:xfrm>
                <a:off x="4016" y="2799"/>
                <a:ext cx="129" cy="95"/>
              </a:xfrm>
              <a:custGeom>
                <a:avLst/>
                <a:gdLst>
                  <a:gd name="T0" fmla="*/ 5 w 45"/>
                  <a:gd name="T1" fmla="*/ 17 h 33"/>
                  <a:gd name="T2" fmla="*/ 18 w 45"/>
                  <a:gd name="T3" fmla="*/ 9 h 33"/>
                  <a:gd name="T4" fmla="*/ 45 w 45"/>
                  <a:gd name="T5" fmla="*/ 13 h 33"/>
                  <a:gd name="T6" fmla="*/ 7 w 45"/>
                  <a:gd name="T7" fmla="*/ 24 h 33"/>
                  <a:gd name="T8" fmla="*/ 0 w 45"/>
                  <a:gd name="T9" fmla="*/ 25 h 33"/>
                  <a:gd name="T10" fmla="*/ 5 w 45"/>
                  <a:gd name="T11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33">
                    <a:moveTo>
                      <a:pt x="5" y="17"/>
                    </a:moveTo>
                    <a:cubicBezTo>
                      <a:pt x="11" y="17"/>
                      <a:pt x="14" y="12"/>
                      <a:pt x="18" y="9"/>
                    </a:cubicBezTo>
                    <a:cubicBezTo>
                      <a:pt x="27" y="1"/>
                      <a:pt x="35" y="0"/>
                      <a:pt x="45" y="13"/>
                    </a:cubicBezTo>
                    <a:cubicBezTo>
                      <a:pt x="26" y="3"/>
                      <a:pt x="18" y="17"/>
                      <a:pt x="7" y="24"/>
                    </a:cubicBezTo>
                    <a:cubicBezTo>
                      <a:pt x="5" y="25"/>
                      <a:pt x="3" y="33"/>
                      <a:pt x="0" y="25"/>
                    </a:cubicBezTo>
                    <a:cubicBezTo>
                      <a:pt x="0" y="21"/>
                      <a:pt x="2" y="19"/>
                      <a:pt x="5" y="17"/>
                    </a:cubicBezTo>
                    <a:close/>
                  </a:path>
                </a:pathLst>
              </a:custGeom>
              <a:solidFill>
                <a:srgbClr val="FA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8" name="Freeform 310">
                <a:extLst>
                  <a:ext uri="{FF2B5EF4-FFF2-40B4-BE49-F238E27FC236}">
                    <a16:creationId xmlns:a16="http://schemas.microsoft.com/office/drawing/2014/main" id="{94B8205E-4892-456F-960E-52CE1A686F5F}"/>
                  </a:ext>
                </a:extLst>
              </p:cNvPr>
              <p:cNvSpPr/>
              <p:nvPr/>
            </p:nvSpPr>
            <p:spPr bwMode="auto">
              <a:xfrm>
                <a:off x="3598" y="3271"/>
                <a:ext cx="101" cy="80"/>
              </a:xfrm>
              <a:custGeom>
                <a:avLst/>
                <a:gdLst>
                  <a:gd name="T0" fmla="*/ 0 w 35"/>
                  <a:gd name="T1" fmla="*/ 0 h 28"/>
                  <a:gd name="T2" fmla="*/ 35 w 35"/>
                  <a:gd name="T3" fmla="*/ 12 h 28"/>
                  <a:gd name="T4" fmla="*/ 17 w 35"/>
                  <a:gd name="T5" fmla="*/ 28 h 28"/>
                  <a:gd name="T6" fmla="*/ 15 w 35"/>
                  <a:gd name="T7" fmla="*/ 15 h 28"/>
                  <a:gd name="T8" fmla="*/ 0 w 35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0" y="0"/>
                    </a:moveTo>
                    <a:cubicBezTo>
                      <a:pt x="11" y="4"/>
                      <a:pt x="22" y="9"/>
                      <a:pt x="35" y="12"/>
                    </a:cubicBezTo>
                    <a:cubicBezTo>
                      <a:pt x="29" y="18"/>
                      <a:pt x="24" y="23"/>
                      <a:pt x="17" y="28"/>
                    </a:cubicBezTo>
                    <a:cubicBezTo>
                      <a:pt x="15" y="23"/>
                      <a:pt x="19" y="18"/>
                      <a:pt x="15" y="15"/>
                    </a:cubicBezTo>
                    <a:cubicBezTo>
                      <a:pt x="11" y="8"/>
                      <a:pt x="0" y="9"/>
                      <a:pt x="0" y="0"/>
                    </a:cubicBezTo>
                    <a:close/>
                  </a:path>
                </a:pathLst>
              </a:custGeom>
              <a:solidFill>
                <a:srgbClr val="FAE8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9" name="Freeform 311">
                <a:extLst>
                  <a:ext uri="{FF2B5EF4-FFF2-40B4-BE49-F238E27FC236}">
                    <a16:creationId xmlns:a16="http://schemas.microsoft.com/office/drawing/2014/main" id="{2BEFB147-9CB2-ADA2-7B17-CC61DDA109AB}"/>
                  </a:ext>
                </a:extLst>
              </p:cNvPr>
              <p:cNvSpPr/>
              <p:nvPr/>
            </p:nvSpPr>
            <p:spPr bwMode="auto">
              <a:xfrm>
                <a:off x="3307" y="3098"/>
                <a:ext cx="69" cy="55"/>
              </a:xfrm>
              <a:custGeom>
                <a:avLst/>
                <a:gdLst>
                  <a:gd name="T0" fmla="*/ 17 w 24"/>
                  <a:gd name="T1" fmla="*/ 18 h 19"/>
                  <a:gd name="T2" fmla="*/ 9 w 24"/>
                  <a:gd name="T3" fmla="*/ 0 h 19"/>
                  <a:gd name="T4" fmla="*/ 21 w 24"/>
                  <a:gd name="T5" fmla="*/ 15 h 19"/>
                  <a:gd name="T6" fmla="*/ 17 w 24"/>
                  <a:gd name="T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17" y="18"/>
                    </a:moveTo>
                    <a:cubicBezTo>
                      <a:pt x="1" y="12"/>
                      <a:pt x="0" y="11"/>
                      <a:pt x="9" y="0"/>
                    </a:cubicBezTo>
                    <a:cubicBezTo>
                      <a:pt x="12" y="5"/>
                      <a:pt x="24" y="4"/>
                      <a:pt x="21" y="15"/>
                    </a:cubicBezTo>
                    <a:cubicBezTo>
                      <a:pt x="20" y="17"/>
                      <a:pt x="19" y="19"/>
                      <a:pt x="17" y="18"/>
                    </a:cubicBezTo>
                    <a:close/>
                  </a:path>
                </a:pathLst>
              </a:custGeom>
              <a:solidFill>
                <a:srgbClr val="CC8D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0" name="Freeform 312">
                <a:extLst>
                  <a:ext uri="{FF2B5EF4-FFF2-40B4-BE49-F238E27FC236}">
                    <a16:creationId xmlns:a16="http://schemas.microsoft.com/office/drawing/2014/main" id="{91F38703-BDCC-0B3A-D8BB-B894A6C5C09C}"/>
                  </a:ext>
                </a:extLst>
              </p:cNvPr>
              <p:cNvSpPr/>
              <p:nvPr/>
            </p:nvSpPr>
            <p:spPr bwMode="auto">
              <a:xfrm>
                <a:off x="3333" y="3141"/>
                <a:ext cx="55" cy="104"/>
              </a:xfrm>
              <a:custGeom>
                <a:avLst/>
                <a:gdLst>
                  <a:gd name="T0" fmla="*/ 8 w 19"/>
                  <a:gd name="T1" fmla="*/ 3 h 36"/>
                  <a:gd name="T2" fmla="*/ 12 w 19"/>
                  <a:gd name="T3" fmla="*/ 0 h 36"/>
                  <a:gd name="T4" fmla="*/ 17 w 19"/>
                  <a:gd name="T5" fmla="*/ 20 h 36"/>
                  <a:gd name="T6" fmla="*/ 15 w 19"/>
                  <a:gd name="T7" fmla="*/ 36 h 36"/>
                  <a:gd name="T8" fmla="*/ 10 w 19"/>
                  <a:gd name="T9" fmla="*/ 31 h 36"/>
                  <a:gd name="T10" fmla="*/ 10 w 19"/>
                  <a:gd name="T11" fmla="*/ 31 h 36"/>
                  <a:gd name="T12" fmla="*/ 5 w 19"/>
                  <a:gd name="T13" fmla="*/ 15 h 36"/>
                  <a:gd name="T14" fmla="*/ 8 w 19"/>
                  <a:gd name="T15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36">
                    <a:moveTo>
                      <a:pt x="8" y="3"/>
                    </a:moveTo>
                    <a:cubicBezTo>
                      <a:pt x="9" y="2"/>
                      <a:pt x="11" y="1"/>
                      <a:pt x="12" y="0"/>
                    </a:cubicBezTo>
                    <a:cubicBezTo>
                      <a:pt x="11" y="7"/>
                      <a:pt x="6" y="15"/>
                      <a:pt x="17" y="20"/>
                    </a:cubicBezTo>
                    <a:cubicBezTo>
                      <a:pt x="19" y="21"/>
                      <a:pt x="16" y="31"/>
                      <a:pt x="15" y="36"/>
                    </a:cubicBezTo>
                    <a:cubicBezTo>
                      <a:pt x="13" y="34"/>
                      <a:pt x="12" y="33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9" y="26"/>
                      <a:pt x="12" y="20"/>
                      <a:pt x="5" y="15"/>
                    </a:cubicBezTo>
                    <a:cubicBezTo>
                      <a:pt x="0" y="12"/>
                      <a:pt x="7" y="7"/>
                      <a:pt x="8" y="3"/>
                    </a:cubicBezTo>
                    <a:close/>
                  </a:path>
                </a:pathLst>
              </a:custGeom>
              <a:solidFill>
                <a:srgbClr val="3628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1" name="Freeform 313">
                <a:extLst>
                  <a:ext uri="{FF2B5EF4-FFF2-40B4-BE49-F238E27FC236}">
                    <a16:creationId xmlns:a16="http://schemas.microsoft.com/office/drawing/2014/main" id="{1F65AD65-AD6B-A9D2-4C95-C6AA74C9FDAE}"/>
                  </a:ext>
                </a:extLst>
              </p:cNvPr>
              <p:cNvSpPr/>
              <p:nvPr/>
            </p:nvSpPr>
            <p:spPr bwMode="auto">
              <a:xfrm>
                <a:off x="3586" y="3539"/>
                <a:ext cx="70" cy="106"/>
              </a:xfrm>
              <a:custGeom>
                <a:avLst/>
                <a:gdLst>
                  <a:gd name="T0" fmla="*/ 21 w 24"/>
                  <a:gd name="T1" fmla="*/ 0 h 37"/>
                  <a:gd name="T2" fmla="*/ 24 w 24"/>
                  <a:gd name="T3" fmla="*/ 4 h 37"/>
                  <a:gd name="T4" fmla="*/ 3 w 24"/>
                  <a:gd name="T5" fmla="*/ 37 h 37"/>
                  <a:gd name="T6" fmla="*/ 0 w 24"/>
                  <a:gd name="T7" fmla="*/ 29 h 37"/>
                  <a:gd name="T8" fmla="*/ 21 w 24"/>
                  <a:gd name="T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7">
                    <a:moveTo>
                      <a:pt x="21" y="0"/>
                    </a:moveTo>
                    <a:cubicBezTo>
                      <a:pt x="22" y="1"/>
                      <a:pt x="23" y="2"/>
                      <a:pt x="24" y="4"/>
                    </a:cubicBezTo>
                    <a:cubicBezTo>
                      <a:pt x="17" y="15"/>
                      <a:pt x="14" y="28"/>
                      <a:pt x="3" y="37"/>
                    </a:cubicBezTo>
                    <a:cubicBezTo>
                      <a:pt x="2" y="34"/>
                      <a:pt x="4" y="31"/>
                      <a:pt x="0" y="29"/>
                    </a:cubicBezTo>
                    <a:cubicBezTo>
                      <a:pt x="5" y="18"/>
                      <a:pt x="12" y="8"/>
                      <a:pt x="21" y="0"/>
                    </a:cubicBezTo>
                    <a:close/>
                  </a:path>
                </a:pathLst>
              </a:custGeom>
              <a:solidFill>
                <a:srgbClr val="5735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2" name="Freeform 314">
                <a:extLst>
                  <a:ext uri="{FF2B5EF4-FFF2-40B4-BE49-F238E27FC236}">
                    <a16:creationId xmlns:a16="http://schemas.microsoft.com/office/drawing/2014/main" id="{BA913EDC-78B9-C387-169B-0C14DD59BAD3}"/>
                  </a:ext>
                </a:extLst>
              </p:cNvPr>
              <p:cNvSpPr/>
              <p:nvPr/>
            </p:nvSpPr>
            <p:spPr bwMode="auto">
              <a:xfrm>
                <a:off x="3391" y="3464"/>
                <a:ext cx="66" cy="54"/>
              </a:xfrm>
              <a:custGeom>
                <a:avLst/>
                <a:gdLst>
                  <a:gd name="T0" fmla="*/ 15 w 23"/>
                  <a:gd name="T1" fmla="*/ 19 h 19"/>
                  <a:gd name="T2" fmla="*/ 8 w 23"/>
                  <a:gd name="T3" fmla="*/ 11 h 19"/>
                  <a:gd name="T4" fmla="*/ 3 w 23"/>
                  <a:gd name="T5" fmla="*/ 0 h 19"/>
                  <a:gd name="T6" fmla="*/ 23 w 23"/>
                  <a:gd name="T7" fmla="*/ 11 h 19"/>
                  <a:gd name="T8" fmla="*/ 15 w 23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9">
                    <a:moveTo>
                      <a:pt x="15" y="19"/>
                    </a:moveTo>
                    <a:cubicBezTo>
                      <a:pt x="13" y="16"/>
                      <a:pt x="11" y="13"/>
                      <a:pt x="8" y="11"/>
                    </a:cubicBezTo>
                    <a:cubicBezTo>
                      <a:pt x="8" y="7"/>
                      <a:pt x="0" y="6"/>
                      <a:pt x="3" y="0"/>
                    </a:cubicBezTo>
                    <a:cubicBezTo>
                      <a:pt x="11" y="2"/>
                      <a:pt x="18" y="5"/>
                      <a:pt x="23" y="11"/>
                    </a:cubicBezTo>
                    <a:cubicBezTo>
                      <a:pt x="23" y="16"/>
                      <a:pt x="13" y="11"/>
                      <a:pt x="15" y="19"/>
                    </a:cubicBezTo>
                    <a:close/>
                  </a:path>
                </a:pathLst>
              </a:custGeom>
              <a:solidFill>
                <a:srgbClr val="4039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3" name="Freeform 315">
                <a:extLst>
                  <a:ext uri="{FF2B5EF4-FFF2-40B4-BE49-F238E27FC236}">
                    <a16:creationId xmlns:a16="http://schemas.microsoft.com/office/drawing/2014/main" id="{7DC93393-0A33-1F40-6E8B-3B17C3E279D3}"/>
                  </a:ext>
                </a:extLst>
              </p:cNvPr>
              <p:cNvSpPr/>
              <p:nvPr/>
            </p:nvSpPr>
            <p:spPr bwMode="auto">
              <a:xfrm>
                <a:off x="4071" y="3291"/>
                <a:ext cx="60" cy="60"/>
              </a:xfrm>
              <a:custGeom>
                <a:avLst/>
                <a:gdLst>
                  <a:gd name="T0" fmla="*/ 10 w 21"/>
                  <a:gd name="T1" fmla="*/ 19 h 21"/>
                  <a:gd name="T2" fmla="*/ 7 w 21"/>
                  <a:gd name="T3" fmla="*/ 21 h 21"/>
                  <a:gd name="T4" fmla="*/ 5 w 21"/>
                  <a:gd name="T5" fmla="*/ 6 h 21"/>
                  <a:gd name="T6" fmla="*/ 17 w 21"/>
                  <a:gd name="T7" fmla="*/ 6 h 21"/>
                  <a:gd name="T8" fmla="*/ 10 w 21"/>
                  <a:gd name="T9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0" y="19"/>
                    </a:moveTo>
                    <a:cubicBezTo>
                      <a:pt x="8" y="18"/>
                      <a:pt x="7" y="20"/>
                      <a:pt x="7" y="21"/>
                    </a:cubicBezTo>
                    <a:cubicBezTo>
                      <a:pt x="0" y="17"/>
                      <a:pt x="10" y="10"/>
                      <a:pt x="5" y="6"/>
                    </a:cubicBezTo>
                    <a:cubicBezTo>
                      <a:pt x="9" y="3"/>
                      <a:pt x="14" y="0"/>
                      <a:pt x="17" y="6"/>
                    </a:cubicBezTo>
                    <a:cubicBezTo>
                      <a:pt x="21" y="13"/>
                      <a:pt x="13" y="15"/>
                      <a:pt x="10" y="19"/>
                    </a:cubicBezTo>
                    <a:close/>
                  </a:path>
                </a:pathLst>
              </a:custGeom>
              <a:solidFill>
                <a:srgbClr val="CB9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4" name="Freeform 316">
                <a:extLst>
                  <a:ext uri="{FF2B5EF4-FFF2-40B4-BE49-F238E27FC236}">
                    <a16:creationId xmlns:a16="http://schemas.microsoft.com/office/drawing/2014/main" id="{84AB5E26-41F1-7F72-4D86-243D0DED26AC}"/>
                  </a:ext>
                </a:extLst>
              </p:cNvPr>
              <p:cNvSpPr/>
              <p:nvPr/>
            </p:nvSpPr>
            <p:spPr bwMode="auto">
              <a:xfrm>
                <a:off x="3973" y="2946"/>
                <a:ext cx="46" cy="97"/>
              </a:xfrm>
              <a:custGeom>
                <a:avLst/>
                <a:gdLst>
                  <a:gd name="T0" fmla="*/ 12 w 16"/>
                  <a:gd name="T1" fmla="*/ 21 h 34"/>
                  <a:gd name="T2" fmla="*/ 2 w 16"/>
                  <a:gd name="T3" fmla="*/ 34 h 34"/>
                  <a:gd name="T4" fmla="*/ 4 w 16"/>
                  <a:gd name="T5" fmla="*/ 27 h 34"/>
                  <a:gd name="T6" fmla="*/ 0 w 16"/>
                  <a:gd name="T7" fmla="*/ 3 h 34"/>
                  <a:gd name="T8" fmla="*/ 6 w 16"/>
                  <a:gd name="T9" fmla="*/ 3 h 34"/>
                  <a:gd name="T10" fmla="*/ 10 w 16"/>
                  <a:gd name="T11" fmla="*/ 6 h 34"/>
                  <a:gd name="T12" fmla="*/ 11 w 16"/>
                  <a:gd name="T13" fmla="*/ 8 h 34"/>
                  <a:gd name="T14" fmla="*/ 12 w 16"/>
                  <a:gd name="T15" fmla="*/ 2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4">
                    <a:moveTo>
                      <a:pt x="12" y="21"/>
                    </a:moveTo>
                    <a:cubicBezTo>
                      <a:pt x="9" y="25"/>
                      <a:pt x="9" y="32"/>
                      <a:pt x="2" y="34"/>
                    </a:cubicBezTo>
                    <a:cubicBezTo>
                      <a:pt x="3" y="31"/>
                      <a:pt x="4" y="29"/>
                      <a:pt x="4" y="27"/>
                    </a:cubicBezTo>
                    <a:cubicBezTo>
                      <a:pt x="6" y="18"/>
                      <a:pt x="12" y="9"/>
                      <a:pt x="0" y="3"/>
                    </a:cubicBezTo>
                    <a:cubicBezTo>
                      <a:pt x="4" y="0"/>
                      <a:pt x="5" y="2"/>
                      <a:pt x="6" y="3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6" y="12"/>
                      <a:pt x="16" y="16"/>
                      <a:pt x="12" y="21"/>
                    </a:cubicBezTo>
                    <a:close/>
                  </a:path>
                </a:pathLst>
              </a:custGeom>
              <a:solidFill>
                <a:srgbClr val="6240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5" name="Freeform 317">
                <a:extLst>
                  <a:ext uri="{FF2B5EF4-FFF2-40B4-BE49-F238E27FC236}">
                    <a16:creationId xmlns:a16="http://schemas.microsoft.com/office/drawing/2014/main" id="{158D4711-5E54-EC9B-68D2-67BD19937E24}"/>
                  </a:ext>
                </a:extLst>
              </p:cNvPr>
              <p:cNvSpPr/>
              <p:nvPr/>
            </p:nvSpPr>
            <p:spPr bwMode="auto">
              <a:xfrm>
                <a:off x="3999" y="2750"/>
                <a:ext cx="43" cy="66"/>
              </a:xfrm>
              <a:custGeom>
                <a:avLst/>
                <a:gdLst>
                  <a:gd name="T0" fmla="*/ 1 w 15"/>
                  <a:gd name="T1" fmla="*/ 0 h 23"/>
                  <a:gd name="T2" fmla="*/ 11 w 15"/>
                  <a:gd name="T3" fmla="*/ 10 h 23"/>
                  <a:gd name="T4" fmla="*/ 12 w 15"/>
                  <a:gd name="T5" fmla="*/ 19 h 23"/>
                  <a:gd name="T6" fmla="*/ 4 w 15"/>
                  <a:gd name="T7" fmla="*/ 15 h 23"/>
                  <a:gd name="T8" fmla="*/ 1 w 15"/>
                  <a:gd name="T9" fmla="*/ 3 h 23"/>
                  <a:gd name="T10" fmla="*/ 0 w 15"/>
                  <a:gd name="T11" fmla="*/ 1 h 23"/>
                  <a:gd name="T12" fmla="*/ 1 w 15"/>
                  <a:gd name="T13" fmla="*/ 1 h 23"/>
                  <a:gd name="T14" fmla="*/ 1 w 15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23">
                    <a:moveTo>
                      <a:pt x="1" y="0"/>
                    </a:moveTo>
                    <a:cubicBezTo>
                      <a:pt x="4" y="3"/>
                      <a:pt x="8" y="6"/>
                      <a:pt x="11" y="10"/>
                    </a:cubicBezTo>
                    <a:cubicBezTo>
                      <a:pt x="13" y="12"/>
                      <a:pt x="15" y="16"/>
                      <a:pt x="12" y="19"/>
                    </a:cubicBezTo>
                    <a:cubicBezTo>
                      <a:pt x="7" y="23"/>
                      <a:pt x="6" y="17"/>
                      <a:pt x="4" y="15"/>
                    </a:cubicBezTo>
                    <a:cubicBezTo>
                      <a:pt x="1" y="12"/>
                      <a:pt x="0" y="8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A38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6" name="Freeform 318">
                <a:extLst>
                  <a:ext uri="{FF2B5EF4-FFF2-40B4-BE49-F238E27FC236}">
                    <a16:creationId xmlns:a16="http://schemas.microsoft.com/office/drawing/2014/main" id="{3C63EF98-714E-32CF-EC12-D9DEEAAFF589}"/>
                  </a:ext>
                </a:extLst>
              </p:cNvPr>
              <p:cNvSpPr/>
              <p:nvPr/>
            </p:nvSpPr>
            <p:spPr bwMode="auto">
              <a:xfrm>
                <a:off x="3742" y="2764"/>
                <a:ext cx="58" cy="61"/>
              </a:xfrm>
              <a:custGeom>
                <a:avLst/>
                <a:gdLst>
                  <a:gd name="T0" fmla="*/ 11 w 20"/>
                  <a:gd name="T1" fmla="*/ 21 h 21"/>
                  <a:gd name="T2" fmla="*/ 4 w 20"/>
                  <a:gd name="T3" fmla="*/ 21 h 21"/>
                  <a:gd name="T4" fmla="*/ 17 w 20"/>
                  <a:gd name="T5" fmla="*/ 0 h 21"/>
                  <a:gd name="T6" fmla="*/ 19 w 20"/>
                  <a:gd name="T7" fmla="*/ 3 h 21"/>
                  <a:gd name="T8" fmla="*/ 20 w 20"/>
                  <a:gd name="T9" fmla="*/ 11 h 21"/>
                  <a:gd name="T10" fmla="*/ 19 w 20"/>
                  <a:gd name="T11" fmla="*/ 13 h 21"/>
                  <a:gd name="T12" fmla="*/ 11 w 2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11" y="21"/>
                    </a:moveTo>
                    <a:cubicBezTo>
                      <a:pt x="9" y="21"/>
                      <a:pt x="6" y="21"/>
                      <a:pt x="4" y="21"/>
                    </a:cubicBezTo>
                    <a:cubicBezTo>
                      <a:pt x="0" y="10"/>
                      <a:pt x="5" y="2"/>
                      <a:pt x="17" y="0"/>
                    </a:cubicBezTo>
                    <a:cubicBezTo>
                      <a:pt x="18" y="1"/>
                      <a:pt x="18" y="2"/>
                      <a:pt x="19" y="3"/>
                    </a:cubicBezTo>
                    <a:cubicBezTo>
                      <a:pt x="19" y="6"/>
                      <a:pt x="20" y="9"/>
                      <a:pt x="20" y="11"/>
                    </a:cubicBezTo>
                    <a:cubicBezTo>
                      <a:pt x="19" y="12"/>
                      <a:pt x="19" y="13"/>
                      <a:pt x="19" y="13"/>
                    </a:cubicBezTo>
                    <a:cubicBezTo>
                      <a:pt x="13" y="12"/>
                      <a:pt x="14" y="18"/>
                      <a:pt x="11" y="21"/>
                    </a:cubicBezTo>
                    <a:close/>
                  </a:path>
                </a:pathLst>
              </a:custGeom>
              <a:solidFill>
                <a:srgbClr val="5B40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7" name="Freeform 319">
                <a:extLst>
                  <a:ext uri="{FF2B5EF4-FFF2-40B4-BE49-F238E27FC236}">
                    <a16:creationId xmlns:a16="http://schemas.microsoft.com/office/drawing/2014/main" id="{A0B1EBF9-71F4-7CCC-0994-F5F867FA8A2B}"/>
                  </a:ext>
                </a:extLst>
              </p:cNvPr>
              <p:cNvSpPr/>
              <p:nvPr/>
            </p:nvSpPr>
            <p:spPr bwMode="auto">
              <a:xfrm>
                <a:off x="3961" y="2885"/>
                <a:ext cx="40" cy="55"/>
              </a:xfrm>
              <a:custGeom>
                <a:avLst/>
                <a:gdLst>
                  <a:gd name="T0" fmla="*/ 14 w 14"/>
                  <a:gd name="T1" fmla="*/ 5 h 19"/>
                  <a:gd name="T2" fmla="*/ 11 w 14"/>
                  <a:gd name="T3" fmla="*/ 19 h 19"/>
                  <a:gd name="T4" fmla="*/ 1 w 14"/>
                  <a:gd name="T5" fmla="*/ 13 h 19"/>
                  <a:gd name="T6" fmla="*/ 14 w 14"/>
                  <a:gd name="T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10"/>
                      <a:pt x="12" y="14"/>
                      <a:pt x="11" y="19"/>
                    </a:cubicBezTo>
                    <a:cubicBezTo>
                      <a:pt x="7" y="18"/>
                      <a:pt x="0" y="18"/>
                      <a:pt x="1" y="13"/>
                    </a:cubicBezTo>
                    <a:cubicBezTo>
                      <a:pt x="2" y="10"/>
                      <a:pt x="5" y="0"/>
                      <a:pt x="14" y="5"/>
                    </a:cubicBezTo>
                    <a:close/>
                  </a:path>
                </a:pathLst>
              </a:custGeom>
              <a:solidFill>
                <a:srgbClr val="FBE6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8" name="Freeform 320">
                <a:extLst>
                  <a:ext uri="{FF2B5EF4-FFF2-40B4-BE49-F238E27FC236}">
                    <a16:creationId xmlns:a16="http://schemas.microsoft.com/office/drawing/2014/main" id="{7E85CA59-4E10-F685-ACBD-08CCCA390A03}"/>
                  </a:ext>
                </a:extLst>
              </p:cNvPr>
              <p:cNvSpPr/>
              <p:nvPr/>
            </p:nvSpPr>
            <p:spPr bwMode="auto">
              <a:xfrm>
                <a:off x="3388" y="3282"/>
                <a:ext cx="52" cy="95"/>
              </a:xfrm>
              <a:custGeom>
                <a:avLst/>
                <a:gdLst>
                  <a:gd name="T0" fmla="*/ 9 w 18"/>
                  <a:gd name="T1" fmla="*/ 33 h 33"/>
                  <a:gd name="T2" fmla="*/ 14 w 18"/>
                  <a:gd name="T3" fmla="*/ 0 h 33"/>
                  <a:gd name="T4" fmla="*/ 16 w 18"/>
                  <a:gd name="T5" fmla="*/ 0 h 33"/>
                  <a:gd name="T6" fmla="*/ 17 w 18"/>
                  <a:gd name="T7" fmla="*/ 1 h 33"/>
                  <a:gd name="T8" fmla="*/ 9 w 18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9" y="33"/>
                    </a:moveTo>
                    <a:cubicBezTo>
                      <a:pt x="0" y="17"/>
                      <a:pt x="1" y="14"/>
                      <a:pt x="14" y="0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17" y="0"/>
                      <a:pt x="18" y="0"/>
                      <a:pt x="17" y="1"/>
                    </a:cubicBezTo>
                    <a:cubicBezTo>
                      <a:pt x="4" y="9"/>
                      <a:pt x="13" y="22"/>
                      <a:pt x="9" y="33"/>
                    </a:cubicBezTo>
                    <a:close/>
                  </a:path>
                </a:pathLst>
              </a:custGeom>
              <a:solidFill>
                <a:srgbClr val="513F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9" name="Freeform 321">
                <a:extLst>
                  <a:ext uri="{FF2B5EF4-FFF2-40B4-BE49-F238E27FC236}">
                    <a16:creationId xmlns:a16="http://schemas.microsoft.com/office/drawing/2014/main" id="{BB1B7FB7-F969-B383-E1E2-624B51F98280}"/>
                  </a:ext>
                </a:extLst>
              </p:cNvPr>
              <p:cNvSpPr/>
              <p:nvPr/>
            </p:nvSpPr>
            <p:spPr bwMode="auto">
              <a:xfrm>
                <a:off x="3947" y="2709"/>
                <a:ext cx="54" cy="67"/>
              </a:xfrm>
              <a:custGeom>
                <a:avLst/>
                <a:gdLst>
                  <a:gd name="T0" fmla="*/ 19 w 19"/>
                  <a:gd name="T1" fmla="*/ 15 h 23"/>
                  <a:gd name="T2" fmla="*/ 19 w 19"/>
                  <a:gd name="T3" fmla="*/ 17 h 23"/>
                  <a:gd name="T4" fmla="*/ 8 w 19"/>
                  <a:gd name="T5" fmla="*/ 13 h 23"/>
                  <a:gd name="T6" fmla="*/ 0 w 19"/>
                  <a:gd name="T7" fmla="*/ 4 h 23"/>
                  <a:gd name="T8" fmla="*/ 3 w 19"/>
                  <a:gd name="T9" fmla="*/ 0 h 23"/>
                  <a:gd name="T10" fmla="*/ 19 w 19"/>
                  <a:gd name="T1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3">
                    <a:moveTo>
                      <a:pt x="19" y="15"/>
                    </a:moveTo>
                    <a:cubicBezTo>
                      <a:pt x="19" y="16"/>
                      <a:pt x="19" y="16"/>
                      <a:pt x="19" y="17"/>
                    </a:cubicBezTo>
                    <a:cubicBezTo>
                      <a:pt x="14" y="18"/>
                      <a:pt x="8" y="23"/>
                      <a:pt x="8" y="13"/>
                    </a:cubicBezTo>
                    <a:cubicBezTo>
                      <a:pt x="9" y="7"/>
                      <a:pt x="3" y="6"/>
                      <a:pt x="0" y="4"/>
                    </a:cubicBezTo>
                    <a:cubicBezTo>
                      <a:pt x="1" y="3"/>
                      <a:pt x="2" y="2"/>
                      <a:pt x="3" y="0"/>
                    </a:cubicBezTo>
                    <a:cubicBezTo>
                      <a:pt x="12" y="1"/>
                      <a:pt x="10" y="14"/>
                      <a:pt x="19" y="15"/>
                    </a:cubicBezTo>
                    <a:close/>
                  </a:path>
                </a:pathLst>
              </a:custGeom>
              <a:solidFill>
                <a:srgbClr val="907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0" name="Freeform 322">
                <a:extLst>
                  <a:ext uri="{FF2B5EF4-FFF2-40B4-BE49-F238E27FC236}">
                    <a16:creationId xmlns:a16="http://schemas.microsoft.com/office/drawing/2014/main" id="{53398856-08C0-6623-0A9A-346E3FCF4321}"/>
                  </a:ext>
                </a:extLst>
              </p:cNvPr>
              <p:cNvSpPr/>
              <p:nvPr/>
            </p:nvSpPr>
            <p:spPr bwMode="auto">
              <a:xfrm>
                <a:off x="3538" y="3058"/>
                <a:ext cx="74" cy="34"/>
              </a:xfrm>
              <a:custGeom>
                <a:avLst/>
                <a:gdLst>
                  <a:gd name="T0" fmla="*/ 17 w 26"/>
                  <a:gd name="T1" fmla="*/ 11 h 12"/>
                  <a:gd name="T2" fmla="*/ 1 w 26"/>
                  <a:gd name="T3" fmla="*/ 0 h 12"/>
                  <a:gd name="T4" fmla="*/ 16 w 26"/>
                  <a:gd name="T5" fmla="*/ 5 h 12"/>
                  <a:gd name="T6" fmla="*/ 25 w 26"/>
                  <a:gd name="T7" fmla="*/ 8 h 12"/>
                  <a:gd name="T8" fmla="*/ 26 w 26"/>
                  <a:gd name="T9" fmla="*/ 10 h 12"/>
                  <a:gd name="T10" fmla="*/ 25 w 26"/>
                  <a:gd name="T11" fmla="*/ 11 h 12"/>
                  <a:gd name="T12" fmla="*/ 20 w 26"/>
                  <a:gd name="T13" fmla="*/ 12 h 12"/>
                  <a:gd name="T14" fmla="*/ 17 w 26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17" y="11"/>
                    </a:moveTo>
                    <a:cubicBezTo>
                      <a:pt x="12" y="7"/>
                      <a:pt x="0" y="12"/>
                      <a:pt x="1" y="0"/>
                    </a:cubicBezTo>
                    <a:cubicBezTo>
                      <a:pt x="6" y="4"/>
                      <a:pt x="11" y="7"/>
                      <a:pt x="16" y="5"/>
                    </a:cubicBezTo>
                    <a:cubicBezTo>
                      <a:pt x="21" y="3"/>
                      <a:pt x="23" y="6"/>
                      <a:pt x="25" y="8"/>
                    </a:cubicBezTo>
                    <a:cubicBezTo>
                      <a:pt x="26" y="9"/>
                      <a:pt x="26" y="9"/>
                      <a:pt x="26" y="10"/>
                    </a:cubicBezTo>
                    <a:cubicBezTo>
                      <a:pt x="25" y="10"/>
                      <a:pt x="25" y="11"/>
                      <a:pt x="25" y="11"/>
                    </a:cubicBezTo>
                    <a:cubicBezTo>
                      <a:pt x="23" y="11"/>
                      <a:pt x="22" y="11"/>
                      <a:pt x="20" y="12"/>
                    </a:cubicBezTo>
                    <a:cubicBezTo>
                      <a:pt x="19" y="12"/>
                      <a:pt x="18" y="11"/>
                      <a:pt x="17" y="11"/>
                    </a:cubicBezTo>
                    <a:close/>
                  </a:path>
                </a:pathLst>
              </a:custGeom>
              <a:solidFill>
                <a:srgbClr val="4827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1" name="Freeform 323">
                <a:extLst>
                  <a:ext uri="{FF2B5EF4-FFF2-40B4-BE49-F238E27FC236}">
                    <a16:creationId xmlns:a16="http://schemas.microsoft.com/office/drawing/2014/main" id="{4D058C98-F70A-D6A1-022A-B9CE8ACD8242}"/>
                  </a:ext>
                </a:extLst>
              </p:cNvPr>
              <p:cNvSpPr/>
              <p:nvPr/>
            </p:nvSpPr>
            <p:spPr bwMode="auto">
              <a:xfrm>
                <a:off x="3843" y="3444"/>
                <a:ext cx="37" cy="66"/>
              </a:xfrm>
              <a:custGeom>
                <a:avLst/>
                <a:gdLst>
                  <a:gd name="T0" fmla="*/ 0 w 13"/>
                  <a:gd name="T1" fmla="*/ 16 h 23"/>
                  <a:gd name="T2" fmla="*/ 7 w 13"/>
                  <a:gd name="T3" fmla="*/ 4 h 23"/>
                  <a:gd name="T4" fmla="*/ 9 w 13"/>
                  <a:gd name="T5" fmla="*/ 0 h 23"/>
                  <a:gd name="T6" fmla="*/ 13 w 13"/>
                  <a:gd name="T7" fmla="*/ 7 h 23"/>
                  <a:gd name="T8" fmla="*/ 0 w 13"/>
                  <a:gd name="T9" fmla="*/ 23 h 23"/>
                  <a:gd name="T10" fmla="*/ 0 w 13"/>
                  <a:gd name="T11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23">
                    <a:moveTo>
                      <a:pt x="0" y="16"/>
                    </a:moveTo>
                    <a:cubicBezTo>
                      <a:pt x="4" y="13"/>
                      <a:pt x="7" y="10"/>
                      <a:pt x="7" y="4"/>
                    </a:cubicBezTo>
                    <a:cubicBezTo>
                      <a:pt x="8" y="3"/>
                      <a:pt x="8" y="0"/>
                      <a:pt x="9" y="0"/>
                    </a:cubicBezTo>
                    <a:cubicBezTo>
                      <a:pt x="13" y="1"/>
                      <a:pt x="13" y="4"/>
                      <a:pt x="13" y="7"/>
                    </a:cubicBezTo>
                    <a:cubicBezTo>
                      <a:pt x="9" y="12"/>
                      <a:pt x="7" y="20"/>
                      <a:pt x="0" y="23"/>
                    </a:cubicBezTo>
                    <a:cubicBezTo>
                      <a:pt x="0" y="20"/>
                      <a:pt x="0" y="18"/>
                      <a:pt x="0" y="16"/>
                    </a:cubicBezTo>
                    <a:close/>
                  </a:path>
                </a:pathLst>
              </a:custGeom>
              <a:solidFill>
                <a:srgbClr val="453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2" name="Freeform 324">
                <a:extLst>
                  <a:ext uri="{FF2B5EF4-FFF2-40B4-BE49-F238E27FC236}">
                    <a16:creationId xmlns:a16="http://schemas.microsoft.com/office/drawing/2014/main" id="{C0DB847F-C400-794D-8A30-FBE154E91309}"/>
                  </a:ext>
                </a:extLst>
              </p:cNvPr>
              <p:cNvSpPr/>
              <p:nvPr/>
            </p:nvSpPr>
            <p:spPr bwMode="auto">
              <a:xfrm>
                <a:off x="3814" y="3112"/>
                <a:ext cx="43" cy="52"/>
              </a:xfrm>
              <a:custGeom>
                <a:avLst/>
                <a:gdLst>
                  <a:gd name="T0" fmla="*/ 15 w 15"/>
                  <a:gd name="T1" fmla="*/ 18 h 18"/>
                  <a:gd name="T2" fmla="*/ 0 w 15"/>
                  <a:gd name="T3" fmla="*/ 0 h 18"/>
                  <a:gd name="T4" fmla="*/ 15 w 15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15" y="18"/>
                    </a:moveTo>
                    <a:cubicBezTo>
                      <a:pt x="0" y="16"/>
                      <a:pt x="0" y="16"/>
                      <a:pt x="0" y="0"/>
                    </a:cubicBezTo>
                    <a:cubicBezTo>
                      <a:pt x="3" y="9"/>
                      <a:pt x="8" y="14"/>
                      <a:pt x="15" y="18"/>
                    </a:cubicBezTo>
                    <a:close/>
                  </a:path>
                </a:pathLst>
              </a:custGeom>
              <a:solidFill>
                <a:srgbClr val="705C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3" name="Freeform 325">
                <a:extLst>
                  <a:ext uri="{FF2B5EF4-FFF2-40B4-BE49-F238E27FC236}">
                    <a16:creationId xmlns:a16="http://schemas.microsoft.com/office/drawing/2014/main" id="{523963A8-4923-7F5B-D199-C88A2B01DBA7}"/>
                  </a:ext>
                </a:extLst>
              </p:cNvPr>
              <p:cNvSpPr/>
              <p:nvPr/>
            </p:nvSpPr>
            <p:spPr bwMode="auto">
              <a:xfrm>
                <a:off x="3996" y="2684"/>
                <a:ext cx="26" cy="51"/>
              </a:xfrm>
              <a:custGeom>
                <a:avLst/>
                <a:gdLst>
                  <a:gd name="T0" fmla="*/ 0 w 9"/>
                  <a:gd name="T1" fmla="*/ 18 h 18"/>
                  <a:gd name="T2" fmla="*/ 2 w 9"/>
                  <a:gd name="T3" fmla="*/ 0 h 18"/>
                  <a:gd name="T4" fmla="*/ 0 w 9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8"/>
                    </a:moveTo>
                    <a:cubicBezTo>
                      <a:pt x="0" y="12"/>
                      <a:pt x="1" y="6"/>
                      <a:pt x="2" y="0"/>
                    </a:cubicBezTo>
                    <a:cubicBezTo>
                      <a:pt x="9" y="4"/>
                      <a:pt x="8" y="10"/>
                      <a:pt x="0" y="18"/>
                    </a:cubicBezTo>
                    <a:close/>
                  </a:path>
                </a:pathLst>
              </a:custGeom>
              <a:solidFill>
                <a:srgbClr val="F3BB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4" name="Freeform 326">
                <a:extLst>
                  <a:ext uri="{FF2B5EF4-FFF2-40B4-BE49-F238E27FC236}">
                    <a16:creationId xmlns:a16="http://schemas.microsoft.com/office/drawing/2014/main" id="{C3362911-D387-E7D0-22E9-89E2B7D41638}"/>
                  </a:ext>
                </a:extLst>
              </p:cNvPr>
              <p:cNvSpPr/>
              <p:nvPr/>
            </p:nvSpPr>
            <p:spPr bwMode="auto">
              <a:xfrm>
                <a:off x="3408" y="3239"/>
                <a:ext cx="60" cy="49"/>
              </a:xfrm>
              <a:custGeom>
                <a:avLst/>
                <a:gdLst>
                  <a:gd name="T0" fmla="*/ 9 w 21"/>
                  <a:gd name="T1" fmla="*/ 15 h 17"/>
                  <a:gd name="T2" fmla="*/ 0 w 21"/>
                  <a:gd name="T3" fmla="*/ 9 h 17"/>
                  <a:gd name="T4" fmla="*/ 18 w 21"/>
                  <a:gd name="T5" fmla="*/ 8 h 17"/>
                  <a:gd name="T6" fmla="*/ 10 w 21"/>
                  <a:gd name="T7" fmla="*/ 16 h 17"/>
                  <a:gd name="T8" fmla="*/ 9 w 21"/>
                  <a:gd name="T9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7">
                    <a:moveTo>
                      <a:pt x="9" y="15"/>
                    </a:moveTo>
                    <a:cubicBezTo>
                      <a:pt x="9" y="11"/>
                      <a:pt x="9" y="11"/>
                      <a:pt x="0" y="9"/>
                    </a:cubicBezTo>
                    <a:cubicBezTo>
                      <a:pt x="6" y="9"/>
                      <a:pt x="12" y="0"/>
                      <a:pt x="18" y="8"/>
                    </a:cubicBezTo>
                    <a:cubicBezTo>
                      <a:pt x="21" y="12"/>
                      <a:pt x="17" y="17"/>
                      <a:pt x="10" y="16"/>
                    </a:cubicBezTo>
                    <a:cubicBezTo>
                      <a:pt x="10" y="16"/>
                      <a:pt x="10" y="15"/>
                      <a:pt x="9" y="15"/>
                    </a:cubicBezTo>
                    <a:close/>
                  </a:path>
                </a:pathLst>
              </a:custGeom>
              <a:solidFill>
                <a:srgbClr val="442A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5" name="Freeform 327">
                <a:extLst>
                  <a:ext uri="{FF2B5EF4-FFF2-40B4-BE49-F238E27FC236}">
                    <a16:creationId xmlns:a16="http://schemas.microsoft.com/office/drawing/2014/main" id="{D48EBB56-BB45-583F-9830-C080E6CEC315}"/>
                  </a:ext>
                </a:extLst>
              </p:cNvPr>
              <p:cNvSpPr/>
              <p:nvPr/>
            </p:nvSpPr>
            <p:spPr bwMode="auto">
              <a:xfrm>
                <a:off x="3586" y="3268"/>
                <a:ext cx="55" cy="46"/>
              </a:xfrm>
              <a:custGeom>
                <a:avLst/>
                <a:gdLst>
                  <a:gd name="T0" fmla="*/ 4 w 19"/>
                  <a:gd name="T1" fmla="*/ 1 h 16"/>
                  <a:gd name="T2" fmla="*/ 19 w 19"/>
                  <a:gd name="T3" fmla="*/ 16 h 16"/>
                  <a:gd name="T4" fmla="*/ 1 w 19"/>
                  <a:gd name="T5" fmla="*/ 2 h 16"/>
                  <a:gd name="T6" fmla="*/ 4 w 19"/>
                  <a:gd name="T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6">
                    <a:moveTo>
                      <a:pt x="4" y="1"/>
                    </a:moveTo>
                    <a:cubicBezTo>
                      <a:pt x="7" y="8"/>
                      <a:pt x="17" y="8"/>
                      <a:pt x="19" y="16"/>
                    </a:cubicBezTo>
                    <a:cubicBezTo>
                      <a:pt x="11" y="13"/>
                      <a:pt x="4" y="10"/>
                      <a:pt x="1" y="2"/>
                    </a:cubicBezTo>
                    <a:cubicBezTo>
                      <a:pt x="0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866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6" name="Freeform 328">
                <a:extLst>
                  <a:ext uri="{FF2B5EF4-FFF2-40B4-BE49-F238E27FC236}">
                    <a16:creationId xmlns:a16="http://schemas.microsoft.com/office/drawing/2014/main" id="{8C47C196-4F6F-54AB-F85A-9FE969011B0D}"/>
                  </a:ext>
                </a:extLst>
              </p:cNvPr>
              <p:cNvSpPr/>
              <p:nvPr/>
            </p:nvSpPr>
            <p:spPr bwMode="auto">
              <a:xfrm>
                <a:off x="3768" y="2784"/>
                <a:ext cx="29" cy="52"/>
              </a:xfrm>
              <a:custGeom>
                <a:avLst/>
                <a:gdLst>
                  <a:gd name="T0" fmla="*/ 2 w 10"/>
                  <a:gd name="T1" fmla="*/ 14 h 18"/>
                  <a:gd name="T2" fmla="*/ 2 w 10"/>
                  <a:gd name="T3" fmla="*/ 7 h 18"/>
                  <a:gd name="T4" fmla="*/ 5 w 10"/>
                  <a:gd name="T5" fmla="*/ 0 h 18"/>
                  <a:gd name="T6" fmla="*/ 10 w 10"/>
                  <a:gd name="T7" fmla="*/ 6 h 18"/>
                  <a:gd name="T8" fmla="*/ 8 w 10"/>
                  <a:gd name="T9" fmla="*/ 18 h 18"/>
                  <a:gd name="T10" fmla="*/ 2 w 10"/>
                  <a:gd name="T11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2" y="14"/>
                    </a:moveTo>
                    <a:cubicBezTo>
                      <a:pt x="0" y="11"/>
                      <a:pt x="2" y="9"/>
                      <a:pt x="2" y="7"/>
                    </a:cubicBezTo>
                    <a:cubicBezTo>
                      <a:pt x="3" y="4"/>
                      <a:pt x="2" y="1"/>
                      <a:pt x="5" y="0"/>
                    </a:cubicBezTo>
                    <a:cubicBezTo>
                      <a:pt x="9" y="0"/>
                      <a:pt x="6" y="6"/>
                      <a:pt x="10" y="6"/>
                    </a:cubicBezTo>
                    <a:cubicBezTo>
                      <a:pt x="9" y="10"/>
                      <a:pt x="9" y="14"/>
                      <a:pt x="8" y="18"/>
                    </a:cubicBezTo>
                    <a:cubicBezTo>
                      <a:pt x="6" y="17"/>
                      <a:pt x="4" y="15"/>
                      <a:pt x="2" y="14"/>
                    </a:cubicBezTo>
                    <a:close/>
                  </a:path>
                </a:pathLst>
              </a:custGeom>
              <a:solidFill>
                <a:srgbClr val="A387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7" name="Freeform 329">
                <a:extLst>
                  <a:ext uri="{FF2B5EF4-FFF2-40B4-BE49-F238E27FC236}">
                    <a16:creationId xmlns:a16="http://schemas.microsoft.com/office/drawing/2014/main" id="{E646657D-9BDE-12B8-0A57-AF54FA1EAB3D}"/>
                  </a:ext>
                </a:extLst>
              </p:cNvPr>
              <p:cNvSpPr/>
              <p:nvPr/>
            </p:nvSpPr>
            <p:spPr bwMode="auto">
              <a:xfrm>
                <a:off x="3647" y="3504"/>
                <a:ext cx="35" cy="29"/>
              </a:xfrm>
              <a:custGeom>
                <a:avLst/>
                <a:gdLst>
                  <a:gd name="T0" fmla="*/ 10 w 12"/>
                  <a:gd name="T1" fmla="*/ 10 h 10"/>
                  <a:gd name="T2" fmla="*/ 0 w 12"/>
                  <a:gd name="T3" fmla="*/ 10 h 10"/>
                  <a:gd name="T4" fmla="*/ 7 w 12"/>
                  <a:gd name="T5" fmla="*/ 2 h 10"/>
                  <a:gd name="T6" fmla="*/ 10 w 12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0" y="10"/>
                    </a:moveTo>
                    <a:cubicBezTo>
                      <a:pt x="7" y="10"/>
                      <a:pt x="4" y="10"/>
                      <a:pt x="0" y="10"/>
                    </a:cubicBezTo>
                    <a:cubicBezTo>
                      <a:pt x="4" y="8"/>
                      <a:pt x="0" y="0"/>
                      <a:pt x="7" y="2"/>
                    </a:cubicBezTo>
                    <a:cubicBezTo>
                      <a:pt x="12" y="3"/>
                      <a:pt x="12" y="6"/>
                      <a:pt x="10" y="10"/>
                    </a:cubicBezTo>
                    <a:close/>
                  </a:path>
                </a:pathLst>
              </a:custGeom>
              <a:solidFill>
                <a:srgbClr val="F3A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8" name="Freeform 330">
                <a:extLst>
                  <a:ext uri="{FF2B5EF4-FFF2-40B4-BE49-F238E27FC236}">
                    <a16:creationId xmlns:a16="http://schemas.microsoft.com/office/drawing/2014/main" id="{BF952C66-6FEB-8D11-A782-8C72F369C8DC}"/>
                  </a:ext>
                </a:extLst>
              </p:cNvPr>
              <p:cNvSpPr/>
              <p:nvPr/>
            </p:nvSpPr>
            <p:spPr bwMode="auto">
              <a:xfrm>
                <a:off x="3402" y="3896"/>
                <a:ext cx="84" cy="227"/>
              </a:xfrm>
              <a:custGeom>
                <a:avLst/>
                <a:gdLst>
                  <a:gd name="T0" fmla="*/ 10 w 29"/>
                  <a:gd name="T1" fmla="*/ 9 h 79"/>
                  <a:gd name="T2" fmla="*/ 18 w 29"/>
                  <a:gd name="T3" fmla="*/ 3 h 79"/>
                  <a:gd name="T4" fmla="*/ 28 w 29"/>
                  <a:gd name="T5" fmla="*/ 12 h 79"/>
                  <a:gd name="T6" fmla="*/ 15 w 29"/>
                  <a:gd name="T7" fmla="*/ 67 h 79"/>
                  <a:gd name="T8" fmla="*/ 7 w 29"/>
                  <a:gd name="T9" fmla="*/ 79 h 79"/>
                  <a:gd name="T10" fmla="*/ 10 w 29"/>
                  <a:gd name="T11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79">
                    <a:moveTo>
                      <a:pt x="10" y="9"/>
                    </a:moveTo>
                    <a:cubicBezTo>
                      <a:pt x="13" y="8"/>
                      <a:pt x="11" y="0"/>
                      <a:pt x="18" y="3"/>
                    </a:cubicBezTo>
                    <a:cubicBezTo>
                      <a:pt x="23" y="5"/>
                      <a:pt x="29" y="5"/>
                      <a:pt x="28" y="12"/>
                    </a:cubicBezTo>
                    <a:cubicBezTo>
                      <a:pt x="26" y="31"/>
                      <a:pt x="18" y="48"/>
                      <a:pt x="15" y="67"/>
                    </a:cubicBezTo>
                    <a:cubicBezTo>
                      <a:pt x="12" y="71"/>
                      <a:pt x="10" y="75"/>
                      <a:pt x="7" y="79"/>
                    </a:cubicBezTo>
                    <a:cubicBezTo>
                      <a:pt x="0" y="56"/>
                      <a:pt x="3" y="32"/>
                      <a:pt x="10" y="9"/>
                    </a:cubicBezTo>
                    <a:close/>
                  </a:path>
                </a:pathLst>
              </a:custGeom>
              <a:solidFill>
                <a:srgbClr val="EFDE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9" name="Freeform 331">
                <a:extLst>
                  <a:ext uri="{FF2B5EF4-FFF2-40B4-BE49-F238E27FC236}">
                    <a16:creationId xmlns:a16="http://schemas.microsoft.com/office/drawing/2014/main" id="{1431D508-8E1D-2186-8849-642E6A8BDC3E}"/>
                  </a:ext>
                </a:extLst>
              </p:cNvPr>
              <p:cNvSpPr/>
              <p:nvPr/>
            </p:nvSpPr>
            <p:spPr bwMode="auto">
              <a:xfrm>
                <a:off x="3854" y="3521"/>
                <a:ext cx="176" cy="317"/>
              </a:xfrm>
              <a:custGeom>
                <a:avLst/>
                <a:gdLst>
                  <a:gd name="T0" fmla="*/ 0 w 61"/>
                  <a:gd name="T1" fmla="*/ 7 h 110"/>
                  <a:gd name="T2" fmla="*/ 19 w 61"/>
                  <a:gd name="T3" fmla="*/ 12 h 110"/>
                  <a:gd name="T4" fmla="*/ 30 w 61"/>
                  <a:gd name="T5" fmla="*/ 28 h 110"/>
                  <a:gd name="T6" fmla="*/ 38 w 61"/>
                  <a:gd name="T7" fmla="*/ 40 h 110"/>
                  <a:gd name="T8" fmla="*/ 58 w 61"/>
                  <a:gd name="T9" fmla="*/ 85 h 110"/>
                  <a:gd name="T10" fmla="*/ 61 w 61"/>
                  <a:gd name="T11" fmla="*/ 100 h 110"/>
                  <a:gd name="T12" fmla="*/ 51 w 61"/>
                  <a:gd name="T13" fmla="*/ 100 h 110"/>
                  <a:gd name="T14" fmla="*/ 30 w 61"/>
                  <a:gd name="T15" fmla="*/ 53 h 110"/>
                  <a:gd name="T16" fmla="*/ 7 w 61"/>
                  <a:gd name="T17" fmla="*/ 18 h 110"/>
                  <a:gd name="T18" fmla="*/ 0 w 61"/>
                  <a:gd name="T19" fmla="*/ 7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110">
                    <a:moveTo>
                      <a:pt x="0" y="7"/>
                    </a:moveTo>
                    <a:cubicBezTo>
                      <a:pt x="9" y="0"/>
                      <a:pt x="14" y="7"/>
                      <a:pt x="19" y="12"/>
                    </a:cubicBezTo>
                    <a:cubicBezTo>
                      <a:pt x="23" y="17"/>
                      <a:pt x="26" y="23"/>
                      <a:pt x="30" y="28"/>
                    </a:cubicBezTo>
                    <a:cubicBezTo>
                      <a:pt x="32" y="33"/>
                      <a:pt x="34" y="37"/>
                      <a:pt x="38" y="40"/>
                    </a:cubicBezTo>
                    <a:cubicBezTo>
                      <a:pt x="45" y="55"/>
                      <a:pt x="51" y="70"/>
                      <a:pt x="58" y="85"/>
                    </a:cubicBezTo>
                    <a:cubicBezTo>
                      <a:pt x="59" y="90"/>
                      <a:pt x="60" y="95"/>
                      <a:pt x="61" y="100"/>
                    </a:cubicBezTo>
                    <a:cubicBezTo>
                      <a:pt x="58" y="110"/>
                      <a:pt x="54" y="97"/>
                      <a:pt x="51" y="100"/>
                    </a:cubicBezTo>
                    <a:cubicBezTo>
                      <a:pt x="45" y="84"/>
                      <a:pt x="38" y="68"/>
                      <a:pt x="30" y="53"/>
                    </a:cubicBezTo>
                    <a:cubicBezTo>
                      <a:pt x="25" y="40"/>
                      <a:pt x="20" y="26"/>
                      <a:pt x="7" y="18"/>
                    </a:cubicBezTo>
                    <a:cubicBezTo>
                      <a:pt x="5" y="17"/>
                      <a:pt x="1" y="11"/>
                      <a:pt x="0" y="7"/>
                    </a:cubicBezTo>
                    <a:close/>
                  </a:path>
                </a:pathLst>
              </a:custGeom>
              <a:solidFill>
                <a:srgbClr val="1B10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0" name="Freeform 332">
                <a:extLst>
                  <a:ext uri="{FF2B5EF4-FFF2-40B4-BE49-F238E27FC236}">
                    <a16:creationId xmlns:a16="http://schemas.microsoft.com/office/drawing/2014/main" id="{CCDEA352-9F4D-E92C-1B36-D4B1AC007311}"/>
                  </a:ext>
                </a:extLst>
              </p:cNvPr>
              <p:cNvSpPr/>
              <p:nvPr/>
            </p:nvSpPr>
            <p:spPr bwMode="auto">
              <a:xfrm>
                <a:off x="3538" y="3550"/>
                <a:ext cx="126" cy="351"/>
              </a:xfrm>
              <a:custGeom>
                <a:avLst/>
                <a:gdLst>
                  <a:gd name="T0" fmla="*/ 20 w 44"/>
                  <a:gd name="T1" fmla="*/ 33 h 122"/>
                  <a:gd name="T2" fmla="*/ 41 w 44"/>
                  <a:gd name="T3" fmla="*/ 0 h 122"/>
                  <a:gd name="T4" fmla="*/ 37 w 44"/>
                  <a:gd name="T5" fmla="*/ 37 h 122"/>
                  <a:gd name="T6" fmla="*/ 35 w 44"/>
                  <a:gd name="T7" fmla="*/ 61 h 122"/>
                  <a:gd name="T8" fmla="*/ 35 w 44"/>
                  <a:gd name="T9" fmla="*/ 98 h 122"/>
                  <a:gd name="T10" fmla="*/ 36 w 44"/>
                  <a:gd name="T11" fmla="*/ 101 h 122"/>
                  <a:gd name="T12" fmla="*/ 33 w 44"/>
                  <a:gd name="T13" fmla="*/ 112 h 122"/>
                  <a:gd name="T14" fmla="*/ 28 w 44"/>
                  <a:gd name="T15" fmla="*/ 102 h 122"/>
                  <a:gd name="T16" fmla="*/ 0 w 44"/>
                  <a:gd name="T17" fmla="*/ 113 h 122"/>
                  <a:gd name="T18" fmla="*/ 20 w 44"/>
                  <a:gd name="T19" fmla="*/ 3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122">
                    <a:moveTo>
                      <a:pt x="20" y="33"/>
                    </a:moveTo>
                    <a:cubicBezTo>
                      <a:pt x="26" y="21"/>
                      <a:pt x="31" y="8"/>
                      <a:pt x="41" y="0"/>
                    </a:cubicBezTo>
                    <a:cubicBezTo>
                      <a:pt x="44" y="13"/>
                      <a:pt x="38" y="24"/>
                      <a:pt x="37" y="37"/>
                    </a:cubicBezTo>
                    <a:cubicBezTo>
                      <a:pt x="37" y="45"/>
                      <a:pt x="36" y="53"/>
                      <a:pt x="35" y="61"/>
                    </a:cubicBezTo>
                    <a:cubicBezTo>
                      <a:pt x="35" y="73"/>
                      <a:pt x="34" y="86"/>
                      <a:pt x="35" y="98"/>
                    </a:cubicBezTo>
                    <a:cubicBezTo>
                      <a:pt x="35" y="99"/>
                      <a:pt x="35" y="100"/>
                      <a:pt x="36" y="101"/>
                    </a:cubicBezTo>
                    <a:cubicBezTo>
                      <a:pt x="35" y="105"/>
                      <a:pt x="37" y="109"/>
                      <a:pt x="33" y="112"/>
                    </a:cubicBezTo>
                    <a:cubicBezTo>
                      <a:pt x="28" y="110"/>
                      <a:pt x="32" y="105"/>
                      <a:pt x="28" y="102"/>
                    </a:cubicBezTo>
                    <a:cubicBezTo>
                      <a:pt x="20" y="107"/>
                      <a:pt x="15" y="122"/>
                      <a:pt x="0" y="113"/>
                    </a:cubicBezTo>
                    <a:cubicBezTo>
                      <a:pt x="6" y="86"/>
                      <a:pt x="11" y="59"/>
                      <a:pt x="20" y="33"/>
                    </a:cubicBezTo>
                    <a:close/>
                  </a:path>
                </a:pathLst>
              </a:custGeom>
              <a:solidFill>
                <a:srgbClr val="F3B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1" name="Freeform 333">
                <a:extLst>
                  <a:ext uri="{FF2B5EF4-FFF2-40B4-BE49-F238E27FC236}">
                    <a16:creationId xmlns:a16="http://schemas.microsoft.com/office/drawing/2014/main" id="{0A86B13F-3579-EDD7-1562-04957265ED33}"/>
                  </a:ext>
                </a:extLst>
              </p:cNvPr>
              <p:cNvSpPr/>
              <p:nvPr/>
            </p:nvSpPr>
            <p:spPr bwMode="auto">
              <a:xfrm>
                <a:off x="3624" y="3726"/>
                <a:ext cx="26" cy="106"/>
              </a:xfrm>
              <a:custGeom>
                <a:avLst/>
                <a:gdLst>
                  <a:gd name="T0" fmla="*/ 5 w 9"/>
                  <a:gd name="T1" fmla="*/ 37 h 37"/>
                  <a:gd name="T2" fmla="*/ 5 w 9"/>
                  <a:gd name="T3" fmla="*/ 0 h 37"/>
                  <a:gd name="T4" fmla="*/ 8 w 9"/>
                  <a:gd name="T5" fmla="*/ 11 h 37"/>
                  <a:gd name="T6" fmla="*/ 5 w 9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7">
                    <a:moveTo>
                      <a:pt x="5" y="37"/>
                    </a:moveTo>
                    <a:cubicBezTo>
                      <a:pt x="0" y="25"/>
                      <a:pt x="2" y="12"/>
                      <a:pt x="5" y="0"/>
                    </a:cubicBezTo>
                    <a:cubicBezTo>
                      <a:pt x="7" y="4"/>
                      <a:pt x="4" y="8"/>
                      <a:pt x="8" y="11"/>
                    </a:cubicBezTo>
                    <a:cubicBezTo>
                      <a:pt x="9" y="20"/>
                      <a:pt x="6" y="28"/>
                      <a:pt x="5" y="37"/>
                    </a:cubicBezTo>
                    <a:close/>
                  </a:path>
                </a:pathLst>
              </a:custGeom>
              <a:solidFill>
                <a:srgbClr val="8B6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2" name="Freeform 334">
                <a:extLst>
                  <a:ext uri="{FF2B5EF4-FFF2-40B4-BE49-F238E27FC236}">
                    <a16:creationId xmlns:a16="http://schemas.microsoft.com/office/drawing/2014/main" id="{14291C98-D707-6F6C-61B9-946FD7A23980}"/>
                  </a:ext>
                </a:extLst>
              </p:cNvPr>
              <p:cNvSpPr/>
              <p:nvPr/>
            </p:nvSpPr>
            <p:spPr bwMode="auto">
              <a:xfrm>
                <a:off x="4120" y="3444"/>
                <a:ext cx="80" cy="89"/>
              </a:xfrm>
              <a:custGeom>
                <a:avLst/>
                <a:gdLst>
                  <a:gd name="T0" fmla="*/ 0 w 28"/>
                  <a:gd name="T1" fmla="*/ 0 h 31"/>
                  <a:gd name="T2" fmla="*/ 5 w 28"/>
                  <a:gd name="T3" fmla="*/ 3 h 31"/>
                  <a:gd name="T4" fmla="*/ 22 w 28"/>
                  <a:gd name="T5" fmla="*/ 31 h 31"/>
                  <a:gd name="T6" fmla="*/ 19 w 28"/>
                  <a:gd name="T7" fmla="*/ 31 h 31"/>
                  <a:gd name="T8" fmla="*/ 3 w 28"/>
                  <a:gd name="T9" fmla="*/ 7 h 31"/>
                  <a:gd name="T10" fmla="*/ 0 w 28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0" y="0"/>
                    </a:moveTo>
                    <a:cubicBezTo>
                      <a:pt x="1" y="2"/>
                      <a:pt x="3" y="3"/>
                      <a:pt x="5" y="3"/>
                    </a:cubicBezTo>
                    <a:cubicBezTo>
                      <a:pt x="27" y="8"/>
                      <a:pt x="28" y="10"/>
                      <a:pt x="22" y="31"/>
                    </a:cubicBezTo>
                    <a:cubicBezTo>
                      <a:pt x="21" y="31"/>
                      <a:pt x="20" y="31"/>
                      <a:pt x="19" y="31"/>
                    </a:cubicBezTo>
                    <a:cubicBezTo>
                      <a:pt x="20" y="19"/>
                      <a:pt x="19" y="8"/>
                      <a:pt x="3" y="7"/>
                    </a:cubicBezTo>
                    <a:cubicBezTo>
                      <a:pt x="0" y="7"/>
                      <a:pt x="0" y="6"/>
                      <a:pt x="0" y="0"/>
                    </a:cubicBezTo>
                    <a:close/>
                  </a:path>
                </a:pathLst>
              </a:custGeom>
              <a:solidFill>
                <a:srgbClr val="4934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3" name="Freeform 335">
                <a:extLst>
                  <a:ext uri="{FF2B5EF4-FFF2-40B4-BE49-F238E27FC236}">
                    <a16:creationId xmlns:a16="http://schemas.microsoft.com/office/drawing/2014/main" id="{76401B05-299A-CA14-94CB-B673ACE8131F}"/>
                  </a:ext>
                </a:extLst>
              </p:cNvPr>
              <p:cNvSpPr/>
              <p:nvPr/>
            </p:nvSpPr>
            <p:spPr bwMode="auto">
              <a:xfrm>
                <a:off x="4053" y="3608"/>
                <a:ext cx="55" cy="43"/>
              </a:xfrm>
              <a:custGeom>
                <a:avLst/>
                <a:gdLst>
                  <a:gd name="T0" fmla="*/ 16 w 19"/>
                  <a:gd name="T1" fmla="*/ 10 h 15"/>
                  <a:gd name="T2" fmla="*/ 16 w 19"/>
                  <a:gd name="T3" fmla="*/ 15 h 15"/>
                  <a:gd name="T4" fmla="*/ 0 w 19"/>
                  <a:gd name="T5" fmla="*/ 7 h 15"/>
                  <a:gd name="T6" fmla="*/ 0 w 19"/>
                  <a:gd name="T7" fmla="*/ 5 h 15"/>
                  <a:gd name="T8" fmla="*/ 16 w 19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6" y="10"/>
                    </a:moveTo>
                    <a:cubicBezTo>
                      <a:pt x="16" y="12"/>
                      <a:pt x="19" y="14"/>
                      <a:pt x="16" y="15"/>
                    </a:cubicBezTo>
                    <a:cubicBezTo>
                      <a:pt x="9" y="15"/>
                      <a:pt x="5" y="11"/>
                      <a:pt x="0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6" y="5"/>
                      <a:pt x="14" y="0"/>
                      <a:pt x="16" y="10"/>
                    </a:cubicBezTo>
                    <a:close/>
                  </a:path>
                </a:pathLst>
              </a:custGeom>
              <a:solidFill>
                <a:srgbClr val="F5CB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4" name="Freeform 336">
                <a:extLst>
                  <a:ext uri="{FF2B5EF4-FFF2-40B4-BE49-F238E27FC236}">
                    <a16:creationId xmlns:a16="http://schemas.microsoft.com/office/drawing/2014/main" id="{4A7DD912-623A-F9F2-FAF0-4E77D9F38F6D}"/>
                  </a:ext>
                </a:extLst>
              </p:cNvPr>
              <p:cNvSpPr/>
              <p:nvPr/>
            </p:nvSpPr>
            <p:spPr bwMode="auto">
              <a:xfrm>
                <a:off x="4053" y="3625"/>
                <a:ext cx="113" cy="181"/>
              </a:xfrm>
              <a:custGeom>
                <a:avLst/>
                <a:gdLst>
                  <a:gd name="T0" fmla="*/ 0 w 39"/>
                  <a:gd name="T1" fmla="*/ 1 h 63"/>
                  <a:gd name="T2" fmla="*/ 16 w 39"/>
                  <a:gd name="T3" fmla="*/ 9 h 63"/>
                  <a:gd name="T4" fmla="*/ 26 w 39"/>
                  <a:gd name="T5" fmla="*/ 28 h 63"/>
                  <a:gd name="T6" fmla="*/ 34 w 39"/>
                  <a:gd name="T7" fmla="*/ 46 h 63"/>
                  <a:gd name="T8" fmla="*/ 39 w 39"/>
                  <a:gd name="T9" fmla="*/ 59 h 63"/>
                  <a:gd name="T10" fmla="*/ 36 w 39"/>
                  <a:gd name="T11" fmla="*/ 62 h 63"/>
                  <a:gd name="T12" fmla="*/ 0 w 39"/>
                  <a:gd name="T13" fmla="*/ 5 h 63"/>
                  <a:gd name="T14" fmla="*/ 0 w 39"/>
                  <a:gd name="T15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2">
                    <a:moveTo>
                      <a:pt x="0" y="1"/>
                    </a:moveTo>
                    <a:cubicBezTo>
                      <a:pt x="7" y="0"/>
                      <a:pt x="12" y="3"/>
                      <a:pt x="16" y="9"/>
                    </a:cubicBezTo>
                    <a:cubicBezTo>
                      <a:pt x="17" y="17"/>
                      <a:pt x="22" y="22"/>
                      <a:pt x="26" y="28"/>
                    </a:cubicBezTo>
                    <a:cubicBezTo>
                      <a:pt x="29" y="34"/>
                      <a:pt x="35" y="38"/>
                      <a:pt x="34" y="46"/>
                    </a:cubicBezTo>
                    <a:cubicBezTo>
                      <a:pt x="36" y="51"/>
                      <a:pt x="37" y="55"/>
                      <a:pt x="39" y="59"/>
                    </a:cubicBezTo>
                    <a:cubicBezTo>
                      <a:pt x="39" y="62"/>
                      <a:pt x="39" y="63"/>
                      <a:pt x="36" y="62"/>
                    </a:cubicBezTo>
                    <a:cubicBezTo>
                      <a:pt x="24" y="43"/>
                      <a:pt x="12" y="24"/>
                      <a:pt x="0" y="5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3C2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5" name="Freeform 337">
                <a:extLst>
                  <a:ext uri="{FF2B5EF4-FFF2-40B4-BE49-F238E27FC236}">
                    <a16:creationId xmlns:a16="http://schemas.microsoft.com/office/drawing/2014/main" id="{BBF85439-C459-1078-19A6-482615D84163}"/>
                  </a:ext>
                </a:extLst>
              </p:cNvPr>
              <p:cNvSpPr/>
              <p:nvPr/>
            </p:nvSpPr>
            <p:spPr bwMode="auto">
              <a:xfrm>
                <a:off x="4157" y="3795"/>
                <a:ext cx="69" cy="115"/>
              </a:xfrm>
              <a:custGeom>
                <a:avLst/>
                <a:gdLst>
                  <a:gd name="T0" fmla="*/ 0 w 24"/>
                  <a:gd name="T1" fmla="*/ 3 h 40"/>
                  <a:gd name="T2" fmla="*/ 3 w 24"/>
                  <a:gd name="T3" fmla="*/ 0 h 40"/>
                  <a:gd name="T4" fmla="*/ 24 w 24"/>
                  <a:gd name="T5" fmla="*/ 34 h 40"/>
                  <a:gd name="T6" fmla="*/ 21 w 24"/>
                  <a:gd name="T7" fmla="*/ 40 h 40"/>
                  <a:gd name="T8" fmla="*/ 0 w 24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13" y="10"/>
                      <a:pt x="15" y="24"/>
                      <a:pt x="24" y="34"/>
                    </a:cubicBezTo>
                    <a:cubicBezTo>
                      <a:pt x="24" y="37"/>
                      <a:pt x="23" y="39"/>
                      <a:pt x="21" y="40"/>
                    </a:cubicBezTo>
                    <a:cubicBezTo>
                      <a:pt x="14" y="28"/>
                      <a:pt x="6" y="16"/>
                      <a:pt x="0" y="3"/>
                    </a:cubicBezTo>
                    <a:close/>
                  </a:path>
                </a:pathLst>
              </a:custGeom>
              <a:solidFill>
                <a:srgbClr val="785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6" name="Freeform 338">
                <a:extLst>
                  <a:ext uri="{FF2B5EF4-FFF2-40B4-BE49-F238E27FC236}">
                    <a16:creationId xmlns:a16="http://schemas.microsoft.com/office/drawing/2014/main" id="{048C9AF0-DEE9-22EC-B9A6-B671980AE675}"/>
                  </a:ext>
                </a:extLst>
              </p:cNvPr>
              <p:cNvSpPr/>
              <p:nvPr/>
            </p:nvSpPr>
            <p:spPr bwMode="auto">
              <a:xfrm>
                <a:off x="4278" y="3734"/>
                <a:ext cx="37" cy="52"/>
              </a:xfrm>
              <a:custGeom>
                <a:avLst/>
                <a:gdLst>
                  <a:gd name="T0" fmla="*/ 0 w 13"/>
                  <a:gd name="T1" fmla="*/ 3 h 18"/>
                  <a:gd name="T2" fmla="*/ 3 w 13"/>
                  <a:gd name="T3" fmla="*/ 0 h 18"/>
                  <a:gd name="T4" fmla="*/ 13 w 13"/>
                  <a:gd name="T5" fmla="*/ 18 h 18"/>
                  <a:gd name="T6" fmla="*/ 0 w 13"/>
                  <a:gd name="T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  <a:cubicBezTo>
                      <a:pt x="9" y="4"/>
                      <a:pt x="12" y="10"/>
                      <a:pt x="13" y="18"/>
                    </a:cubicBezTo>
                    <a:cubicBezTo>
                      <a:pt x="9" y="13"/>
                      <a:pt x="5" y="8"/>
                      <a:pt x="0" y="3"/>
                    </a:cubicBezTo>
                    <a:close/>
                  </a:path>
                </a:pathLst>
              </a:custGeom>
              <a:solidFill>
                <a:srgbClr val="9A6C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7" name="Freeform 339">
                <a:extLst>
                  <a:ext uri="{FF2B5EF4-FFF2-40B4-BE49-F238E27FC236}">
                    <a16:creationId xmlns:a16="http://schemas.microsoft.com/office/drawing/2014/main" id="{631C1CAB-3BF8-0E44-1709-E7DC23FA7AFE}"/>
                  </a:ext>
                </a:extLst>
              </p:cNvPr>
              <p:cNvSpPr/>
              <p:nvPr/>
            </p:nvSpPr>
            <p:spPr bwMode="auto">
              <a:xfrm>
                <a:off x="4128" y="3706"/>
                <a:ext cx="52" cy="71"/>
              </a:xfrm>
              <a:custGeom>
                <a:avLst/>
                <a:gdLst>
                  <a:gd name="T0" fmla="*/ 8 w 18"/>
                  <a:gd name="T1" fmla="*/ 18 h 25"/>
                  <a:gd name="T2" fmla="*/ 0 w 18"/>
                  <a:gd name="T3" fmla="*/ 0 h 25"/>
                  <a:gd name="T4" fmla="*/ 18 w 18"/>
                  <a:gd name="T5" fmla="*/ 24 h 25"/>
                  <a:gd name="T6" fmla="*/ 8 w 18"/>
                  <a:gd name="T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8" y="18"/>
                    </a:moveTo>
                    <a:cubicBezTo>
                      <a:pt x="4" y="13"/>
                      <a:pt x="2" y="7"/>
                      <a:pt x="0" y="0"/>
                    </a:cubicBezTo>
                    <a:cubicBezTo>
                      <a:pt x="6" y="8"/>
                      <a:pt x="18" y="11"/>
                      <a:pt x="18" y="24"/>
                    </a:cubicBezTo>
                    <a:cubicBezTo>
                      <a:pt x="12" y="25"/>
                      <a:pt x="12" y="19"/>
                      <a:pt x="8" y="18"/>
                    </a:cubicBezTo>
                    <a:close/>
                  </a:path>
                </a:pathLst>
              </a:custGeom>
              <a:solidFill>
                <a:srgbClr val="F5CB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8" name="Freeform 340">
                <a:extLst>
                  <a:ext uri="{FF2B5EF4-FFF2-40B4-BE49-F238E27FC236}">
                    <a16:creationId xmlns:a16="http://schemas.microsoft.com/office/drawing/2014/main" id="{5E53BAC0-C152-7317-A105-6C7A999C2433}"/>
                  </a:ext>
                </a:extLst>
              </p:cNvPr>
              <p:cNvSpPr/>
              <p:nvPr/>
            </p:nvSpPr>
            <p:spPr bwMode="auto">
              <a:xfrm>
                <a:off x="3480" y="2606"/>
                <a:ext cx="337" cy="253"/>
              </a:xfrm>
              <a:custGeom>
                <a:avLst/>
                <a:gdLst>
                  <a:gd name="T0" fmla="*/ 108 w 117"/>
                  <a:gd name="T1" fmla="*/ 55 h 88"/>
                  <a:gd name="T2" fmla="*/ 95 w 117"/>
                  <a:gd name="T3" fmla="*/ 76 h 88"/>
                  <a:gd name="T4" fmla="*/ 88 w 117"/>
                  <a:gd name="T5" fmla="*/ 86 h 88"/>
                  <a:gd name="T6" fmla="*/ 78 w 117"/>
                  <a:gd name="T7" fmla="*/ 81 h 88"/>
                  <a:gd name="T8" fmla="*/ 70 w 117"/>
                  <a:gd name="T9" fmla="*/ 72 h 88"/>
                  <a:gd name="T10" fmla="*/ 69 w 117"/>
                  <a:gd name="T11" fmla="*/ 84 h 88"/>
                  <a:gd name="T12" fmla="*/ 67 w 117"/>
                  <a:gd name="T13" fmla="*/ 86 h 88"/>
                  <a:gd name="T14" fmla="*/ 59 w 117"/>
                  <a:gd name="T15" fmla="*/ 76 h 88"/>
                  <a:gd name="T16" fmla="*/ 50 w 117"/>
                  <a:gd name="T17" fmla="*/ 60 h 88"/>
                  <a:gd name="T18" fmla="*/ 31 w 117"/>
                  <a:gd name="T19" fmla="*/ 42 h 88"/>
                  <a:gd name="T20" fmla="*/ 24 w 117"/>
                  <a:gd name="T21" fmla="*/ 43 h 88"/>
                  <a:gd name="T22" fmla="*/ 22 w 117"/>
                  <a:gd name="T23" fmla="*/ 42 h 88"/>
                  <a:gd name="T24" fmla="*/ 9 w 117"/>
                  <a:gd name="T25" fmla="*/ 29 h 88"/>
                  <a:gd name="T26" fmla="*/ 11 w 117"/>
                  <a:gd name="T27" fmla="*/ 14 h 88"/>
                  <a:gd name="T28" fmla="*/ 42 w 117"/>
                  <a:gd name="T29" fmla="*/ 17 h 88"/>
                  <a:gd name="T30" fmla="*/ 53 w 117"/>
                  <a:gd name="T31" fmla="*/ 28 h 88"/>
                  <a:gd name="T32" fmla="*/ 73 w 117"/>
                  <a:gd name="T33" fmla="*/ 5 h 88"/>
                  <a:gd name="T34" fmla="*/ 86 w 117"/>
                  <a:gd name="T35" fmla="*/ 12 h 88"/>
                  <a:gd name="T36" fmla="*/ 117 w 117"/>
                  <a:gd name="T37" fmla="*/ 39 h 88"/>
                  <a:gd name="T38" fmla="*/ 108 w 117"/>
                  <a:gd name="T39" fmla="*/ 5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7" h="88">
                    <a:moveTo>
                      <a:pt x="108" y="55"/>
                    </a:moveTo>
                    <a:cubicBezTo>
                      <a:pt x="101" y="61"/>
                      <a:pt x="93" y="65"/>
                      <a:pt x="95" y="76"/>
                    </a:cubicBezTo>
                    <a:cubicBezTo>
                      <a:pt x="97" y="82"/>
                      <a:pt x="92" y="85"/>
                      <a:pt x="88" y="86"/>
                    </a:cubicBezTo>
                    <a:cubicBezTo>
                      <a:pt x="84" y="88"/>
                      <a:pt x="79" y="85"/>
                      <a:pt x="78" y="81"/>
                    </a:cubicBezTo>
                    <a:cubicBezTo>
                      <a:pt x="77" y="76"/>
                      <a:pt x="74" y="75"/>
                      <a:pt x="70" y="72"/>
                    </a:cubicBezTo>
                    <a:cubicBezTo>
                      <a:pt x="70" y="77"/>
                      <a:pt x="69" y="80"/>
                      <a:pt x="69" y="84"/>
                    </a:cubicBezTo>
                    <a:cubicBezTo>
                      <a:pt x="68" y="85"/>
                      <a:pt x="68" y="86"/>
                      <a:pt x="67" y="86"/>
                    </a:cubicBezTo>
                    <a:cubicBezTo>
                      <a:pt x="65" y="83"/>
                      <a:pt x="63" y="79"/>
                      <a:pt x="59" y="76"/>
                    </a:cubicBezTo>
                    <a:cubicBezTo>
                      <a:pt x="61" y="68"/>
                      <a:pt x="53" y="65"/>
                      <a:pt x="50" y="60"/>
                    </a:cubicBezTo>
                    <a:cubicBezTo>
                      <a:pt x="39" y="59"/>
                      <a:pt x="39" y="46"/>
                      <a:pt x="31" y="42"/>
                    </a:cubicBezTo>
                    <a:cubicBezTo>
                      <a:pt x="29" y="43"/>
                      <a:pt x="26" y="43"/>
                      <a:pt x="24" y="43"/>
                    </a:cubicBezTo>
                    <a:cubicBezTo>
                      <a:pt x="23" y="43"/>
                      <a:pt x="22" y="43"/>
                      <a:pt x="22" y="42"/>
                    </a:cubicBezTo>
                    <a:cubicBezTo>
                      <a:pt x="20" y="36"/>
                      <a:pt x="13" y="34"/>
                      <a:pt x="9" y="29"/>
                    </a:cubicBezTo>
                    <a:cubicBezTo>
                      <a:pt x="0" y="23"/>
                      <a:pt x="4" y="18"/>
                      <a:pt x="11" y="14"/>
                    </a:cubicBezTo>
                    <a:cubicBezTo>
                      <a:pt x="19" y="7"/>
                      <a:pt x="32" y="8"/>
                      <a:pt x="42" y="17"/>
                    </a:cubicBezTo>
                    <a:cubicBezTo>
                      <a:pt x="46" y="21"/>
                      <a:pt x="49" y="25"/>
                      <a:pt x="53" y="28"/>
                    </a:cubicBezTo>
                    <a:cubicBezTo>
                      <a:pt x="55" y="17"/>
                      <a:pt x="65" y="12"/>
                      <a:pt x="73" y="5"/>
                    </a:cubicBezTo>
                    <a:cubicBezTo>
                      <a:pt x="78" y="0"/>
                      <a:pt x="82" y="8"/>
                      <a:pt x="86" y="12"/>
                    </a:cubicBezTo>
                    <a:cubicBezTo>
                      <a:pt x="94" y="23"/>
                      <a:pt x="103" y="34"/>
                      <a:pt x="117" y="39"/>
                    </a:cubicBezTo>
                    <a:cubicBezTo>
                      <a:pt x="115" y="45"/>
                      <a:pt x="101" y="44"/>
                      <a:pt x="108" y="55"/>
                    </a:cubicBezTo>
                    <a:close/>
                  </a:path>
                </a:pathLst>
              </a:custGeom>
              <a:solidFill>
                <a:srgbClr val="EDB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9" name="Freeform 341">
                <a:extLst>
                  <a:ext uri="{FF2B5EF4-FFF2-40B4-BE49-F238E27FC236}">
                    <a16:creationId xmlns:a16="http://schemas.microsoft.com/office/drawing/2014/main" id="{5A27E91C-1623-75CB-10DA-3437331531C4}"/>
                  </a:ext>
                </a:extLst>
              </p:cNvPr>
              <p:cNvSpPr/>
              <p:nvPr/>
            </p:nvSpPr>
            <p:spPr bwMode="auto">
              <a:xfrm>
                <a:off x="3474" y="2591"/>
                <a:ext cx="38" cy="118"/>
              </a:xfrm>
              <a:custGeom>
                <a:avLst/>
                <a:gdLst>
                  <a:gd name="T0" fmla="*/ 13 w 13"/>
                  <a:gd name="T1" fmla="*/ 19 h 41"/>
                  <a:gd name="T2" fmla="*/ 11 w 13"/>
                  <a:gd name="T3" fmla="*/ 34 h 41"/>
                  <a:gd name="T4" fmla="*/ 3 w 13"/>
                  <a:gd name="T5" fmla="*/ 32 h 41"/>
                  <a:gd name="T6" fmla="*/ 1 w 13"/>
                  <a:gd name="T7" fmla="*/ 21 h 41"/>
                  <a:gd name="T8" fmla="*/ 2 w 13"/>
                  <a:gd name="T9" fmla="*/ 21 h 41"/>
                  <a:gd name="T10" fmla="*/ 0 w 13"/>
                  <a:gd name="T11" fmla="*/ 9 h 41"/>
                  <a:gd name="T12" fmla="*/ 10 w 13"/>
                  <a:gd name="T13" fmla="*/ 8 h 41"/>
                  <a:gd name="T14" fmla="*/ 13 w 13"/>
                  <a:gd name="T15" fmla="*/ 1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13" y="19"/>
                    </a:moveTo>
                    <a:cubicBezTo>
                      <a:pt x="12" y="24"/>
                      <a:pt x="6" y="28"/>
                      <a:pt x="11" y="34"/>
                    </a:cubicBezTo>
                    <a:cubicBezTo>
                      <a:pt x="8" y="35"/>
                      <a:pt x="4" y="41"/>
                      <a:pt x="3" y="32"/>
                    </a:cubicBezTo>
                    <a:cubicBezTo>
                      <a:pt x="2" y="29"/>
                      <a:pt x="1" y="25"/>
                      <a:pt x="1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6" y="16"/>
                      <a:pt x="3" y="13"/>
                      <a:pt x="0" y="9"/>
                    </a:cubicBezTo>
                    <a:cubicBezTo>
                      <a:pt x="2" y="0"/>
                      <a:pt x="7" y="11"/>
                      <a:pt x="10" y="8"/>
                    </a:cubicBezTo>
                    <a:cubicBezTo>
                      <a:pt x="13" y="11"/>
                      <a:pt x="13" y="15"/>
                      <a:pt x="13" y="19"/>
                    </a:cubicBezTo>
                    <a:close/>
                  </a:path>
                </a:pathLst>
              </a:custGeom>
              <a:solidFill>
                <a:srgbClr val="765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0" name="Freeform 342">
                <a:extLst>
                  <a:ext uri="{FF2B5EF4-FFF2-40B4-BE49-F238E27FC236}">
                    <a16:creationId xmlns:a16="http://schemas.microsoft.com/office/drawing/2014/main" id="{EE6FED1B-CB69-AB8A-0604-5F659411A184}"/>
                  </a:ext>
                </a:extLst>
              </p:cNvPr>
              <p:cNvSpPr/>
              <p:nvPr/>
            </p:nvSpPr>
            <p:spPr bwMode="auto">
              <a:xfrm>
                <a:off x="3702" y="2571"/>
                <a:ext cx="43" cy="35"/>
              </a:xfrm>
              <a:custGeom>
                <a:avLst/>
                <a:gdLst>
                  <a:gd name="T0" fmla="*/ 9 w 15"/>
                  <a:gd name="T1" fmla="*/ 12 h 12"/>
                  <a:gd name="T2" fmla="*/ 0 w 15"/>
                  <a:gd name="T3" fmla="*/ 6 h 12"/>
                  <a:gd name="T4" fmla="*/ 8 w 15"/>
                  <a:gd name="T5" fmla="*/ 0 h 12"/>
                  <a:gd name="T6" fmla="*/ 15 w 15"/>
                  <a:gd name="T7" fmla="*/ 7 h 12"/>
                  <a:gd name="T8" fmla="*/ 9 w 15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9" y="12"/>
                    </a:moveTo>
                    <a:cubicBezTo>
                      <a:pt x="6" y="10"/>
                      <a:pt x="0" y="11"/>
                      <a:pt x="0" y="6"/>
                    </a:cubicBezTo>
                    <a:cubicBezTo>
                      <a:pt x="0" y="1"/>
                      <a:pt x="5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4" y="10"/>
                      <a:pt x="12" y="12"/>
                      <a:pt x="9" y="12"/>
                    </a:cubicBezTo>
                    <a:close/>
                  </a:path>
                </a:pathLst>
              </a:custGeom>
              <a:solidFill>
                <a:srgbClr val="EDB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1" name="Freeform 343">
                <a:extLst>
                  <a:ext uri="{FF2B5EF4-FFF2-40B4-BE49-F238E27FC236}">
                    <a16:creationId xmlns:a16="http://schemas.microsoft.com/office/drawing/2014/main" id="{502B9F24-6F16-49DC-73E4-D59FE18C6C74}"/>
                  </a:ext>
                </a:extLst>
              </p:cNvPr>
              <p:cNvSpPr/>
              <p:nvPr/>
            </p:nvSpPr>
            <p:spPr bwMode="auto">
              <a:xfrm>
                <a:off x="3840" y="2689"/>
                <a:ext cx="32" cy="49"/>
              </a:xfrm>
              <a:custGeom>
                <a:avLst/>
                <a:gdLst>
                  <a:gd name="T0" fmla="*/ 11 w 11"/>
                  <a:gd name="T1" fmla="*/ 8 h 17"/>
                  <a:gd name="T2" fmla="*/ 1 w 11"/>
                  <a:gd name="T3" fmla="*/ 13 h 17"/>
                  <a:gd name="T4" fmla="*/ 5 w 11"/>
                  <a:gd name="T5" fmla="*/ 2 h 17"/>
                  <a:gd name="T6" fmla="*/ 11 w 11"/>
                  <a:gd name="T7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8"/>
                    </a:moveTo>
                    <a:cubicBezTo>
                      <a:pt x="9" y="11"/>
                      <a:pt x="7" y="17"/>
                      <a:pt x="1" y="13"/>
                    </a:cubicBezTo>
                    <a:cubicBezTo>
                      <a:pt x="1" y="8"/>
                      <a:pt x="0" y="3"/>
                      <a:pt x="5" y="2"/>
                    </a:cubicBezTo>
                    <a:cubicBezTo>
                      <a:pt x="9" y="0"/>
                      <a:pt x="10" y="6"/>
                      <a:pt x="11" y="8"/>
                    </a:cubicBezTo>
                    <a:close/>
                  </a:path>
                </a:pathLst>
              </a:custGeom>
              <a:solidFill>
                <a:srgbClr val="B78E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2" name="Freeform 344">
                <a:extLst>
                  <a:ext uri="{FF2B5EF4-FFF2-40B4-BE49-F238E27FC236}">
                    <a16:creationId xmlns:a16="http://schemas.microsoft.com/office/drawing/2014/main" id="{394B1948-3155-5798-899A-61DE3B553BAE}"/>
                  </a:ext>
                </a:extLst>
              </p:cNvPr>
              <p:cNvSpPr/>
              <p:nvPr/>
            </p:nvSpPr>
            <p:spPr bwMode="auto">
              <a:xfrm>
                <a:off x="3146" y="2767"/>
                <a:ext cx="126" cy="823"/>
              </a:xfrm>
              <a:custGeom>
                <a:avLst/>
                <a:gdLst>
                  <a:gd name="T0" fmla="*/ 43 w 44"/>
                  <a:gd name="T1" fmla="*/ 219 h 286"/>
                  <a:gd name="T2" fmla="*/ 43 w 44"/>
                  <a:gd name="T3" fmla="*/ 266 h 286"/>
                  <a:gd name="T4" fmla="*/ 20 w 44"/>
                  <a:gd name="T5" fmla="*/ 286 h 286"/>
                  <a:gd name="T6" fmla="*/ 30 w 44"/>
                  <a:gd name="T7" fmla="*/ 241 h 286"/>
                  <a:gd name="T8" fmla="*/ 27 w 44"/>
                  <a:gd name="T9" fmla="*/ 170 h 286"/>
                  <a:gd name="T10" fmla="*/ 27 w 44"/>
                  <a:gd name="T11" fmla="*/ 168 h 286"/>
                  <a:gd name="T12" fmla="*/ 19 w 44"/>
                  <a:gd name="T13" fmla="*/ 98 h 286"/>
                  <a:gd name="T14" fmla="*/ 17 w 44"/>
                  <a:gd name="T15" fmla="*/ 64 h 286"/>
                  <a:gd name="T16" fmla="*/ 2 w 44"/>
                  <a:gd name="T17" fmla="*/ 28 h 286"/>
                  <a:gd name="T18" fmla="*/ 1 w 44"/>
                  <a:gd name="T19" fmla="*/ 19 h 286"/>
                  <a:gd name="T20" fmla="*/ 5 w 44"/>
                  <a:gd name="T21" fmla="*/ 13 h 286"/>
                  <a:gd name="T22" fmla="*/ 19 w 44"/>
                  <a:gd name="T23" fmla="*/ 6 h 286"/>
                  <a:gd name="T24" fmla="*/ 36 w 44"/>
                  <a:gd name="T25" fmla="*/ 29 h 286"/>
                  <a:gd name="T26" fmla="*/ 38 w 44"/>
                  <a:gd name="T27" fmla="*/ 52 h 286"/>
                  <a:gd name="T28" fmla="*/ 41 w 44"/>
                  <a:gd name="T29" fmla="*/ 65 h 286"/>
                  <a:gd name="T30" fmla="*/ 39 w 44"/>
                  <a:gd name="T31" fmla="*/ 147 h 286"/>
                  <a:gd name="T32" fmla="*/ 43 w 44"/>
                  <a:gd name="T33" fmla="*/ 219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286">
                    <a:moveTo>
                      <a:pt x="43" y="219"/>
                    </a:moveTo>
                    <a:cubicBezTo>
                      <a:pt x="43" y="235"/>
                      <a:pt x="44" y="251"/>
                      <a:pt x="43" y="266"/>
                    </a:cubicBezTo>
                    <a:cubicBezTo>
                      <a:pt x="42" y="284"/>
                      <a:pt x="39" y="286"/>
                      <a:pt x="20" y="286"/>
                    </a:cubicBezTo>
                    <a:cubicBezTo>
                      <a:pt x="26" y="272"/>
                      <a:pt x="28" y="257"/>
                      <a:pt x="30" y="241"/>
                    </a:cubicBezTo>
                    <a:cubicBezTo>
                      <a:pt x="32" y="218"/>
                      <a:pt x="23" y="194"/>
                      <a:pt x="27" y="170"/>
                    </a:cubicBezTo>
                    <a:cubicBezTo>
                      <a:pt x="28" y="170"/>
                      <a:pt x="27" y="169"/>
                      <a:pt x="27" y="168"/>
                    </a:cubicBezTo>
                    <a:cubicBezTo>
                      <a:pt x="19" y="145"/>
                      <a:pt x="23" y="121"/>
                      <a:pt x="19" y="98"/>
                    </a:cubicBezTo>
                    <a:cubicBezTo>
                      <a:pt x="17" y="87"/>
                      <a:pt x="17" y="75"/>
                      <a:pt x="17" y="64"/>
                    </a:cubicBezTo>
                    <a:cubicBezTo>
                      <a:pt x="17" y="49"/>
                      <a:pt x="8" y="39"/>
                      <a:pt x="2" y="28"/>
                    </a:cubicBezTo>
                    <a:cubicBezTo>
                      <a:pt x="0" y="24"/>
                      <a:pt x="1" y="22"/>
                      <a:pt x="1" y="19"/>
                    </a:cubicBezTo>
                    <a:cubicBezTo>
                      <a:pt x="3" y="17"/>
                      <a:pt x="4" y="15"/>
                      <a:pt x="5" y="13"/>
                    </a:cubicBezTo>
                    <a:cubicBezTo>
                      <a:pt x="10" y="12"/>
                      <a:pt x="11" y="0"/>
                      <a:pt x="19" y="6"/>
                    </a:cubicBezTo>
                    <a:cubicBezTo>
                      <a:pt x="27" y="12"/>
                      <a:pt x="35" y="18"/>
                      <a:pt x="36" y="29"/>
                    </a:cubicBezTo>
                    <a:cubicBezTo>
                      <a:pt x="37" y="36"/>
                      <a:pt x="33" y="44"/>
                      <a:pt x="38" y="52"/>
                    </a:cubicBezTo>
                    <a:cubicBezTo>
                      <a:pt x="42" y="55"/>
                      <a:pt x="42" y="60"/>
                      <a:pt x="41" y="65"/>
                    </a:cubicBezTo>
                    <a:cubicBezTo>
                      <a:pt x="34" y="92"/>
                      <a:pt x="39" y="120"/>
                      <a:pt x="39" y="147"/>
                    </a:cubicBezTo>
                    <a:cubicBezTo>
                      <a:pt x="38" y="171"/>
                      <a:pt x="42" y="195"/>
                      <a:pt x="43" y="219"/>
                    </a:cubicBezTo>
                    <a:close/>
                  </a:path>
                </a:pathLst>
              </a:custGeom>
              <a:solidFill>
                <a:srgbClr val="E7B1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3" name="Freeform 345">
                <a:extLst>
                  <a:ext uri="{FF2B5EF4-FFF2-40B4-BE49-F238E27FC236}">
                    <a16:creationId xmlns:a16="http://schemas.microsoft.com/office/drawing/2014/main" id="{B059158F-BC2C-CED9-DE16-2E792D9CB509}"/>
                  </a:ext>
                </a:extLst>
              </p:cNvPr>
              <p:cNvSpPr/>
              <p:nvPr/>
            </p:nvSpPr>
            <p:spPr bwMode="auto">
              <a:xfrm>
                <a:off x="4238" y="2851"/>
                <a:ext cx="40" cy="342"/>
              </a:xfrm>
              <a:custGeom>
                <a:avLst/>
                <a:gdLst>
                  <a:gd name="T0" fmla="*/ 9 w 14"/>
                  <a:gd name="T1" fmla="*/ 119 h 119"/>
                  <a:gd name="T2" fmla="*/ 6 w 14"/>
                  <a:gd name="T3" fmla="*/ 87 h 119"/>
                  <a:gd name="T4" fmla="*/ 6 w 14"/>
                  <a:gd name="T5" fmla="*/ 46 h 119"/>
                  <a:gd name="T6" fmla="*/ 1 w 14"/>
                  <a:gd name="T7" fmla="*/ 17 h 119"/>
                  <a:gd name="T8" fmla="*/ 4 w 14"/>
                  <a:gd name="T9" fmla="*/ 4 h 119"/>
                  <a:gd name="T10" fmla="*/ 4 w 14"/>
                  <a:gd name="T11" fmla="*/ 2 h 119"/>
                  <a:gd name="T12" fmla="*/ 8 w 14"/>
                  <a:gd name="T13" fmla="*/ 1 h 119"/>
                  <a:gd name="T14" fmla="*/ 11 w 14"/>
                  <a:gd name="T15" fmla="*/ 4 h 119"/>
                  <a:gd name="T16" fmla="*/ 13 w 14"/>
                  <a:gd name="T17" fmla="*/ 37 h 119"/>
                  <a:gd name="T18" fmla="*/ 13 w 14"/>
                  <a:gd name="T19" fmla="*/ 89 h 119"/>
                  <a:gd name="T20" fmla="*/ 10 w 14"/>
                  <a:gd name="T21" fmla="*/ 104 h 119"/>
                  <a:gd name="T22" fmla="*/ 9 w 14"/>
                  <a:gd name="T2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19">
                    <a:moveTo>
                      <a:pt x="9" y="119"/>
                    </a:moveTo>
                    <a:cubicBezTo>
                      <a:pt x="4" y="109"/>
                      <a:pt x="8" y="98"/>
                      <a:pt x="6" y="87"/>
                    </a:cubicBezTo>
                    <a:cubicBezTo>
                      <a:pt x="6" y="73"/>
                      <a:pt x="6" y="60"/>
                      <a:pt x="6" y="46"/>
                    </a:cubicBezTo>
                    <a:cubicBezTo>
                      <a:pt x="6" y="36"/>
                      <a:pt x="2" y="27"/>
                      <a:pt x="1" y="17"/>
                    </a:cubicBezTo>
                    <a:cubicBezTo>
                      <a:pt x="0" y="13"/>
                      <a:pt x="1" y="8"/>
                      <a:pt x="4" y="4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5" y="1"/>
                      <a:pt x="7" y="0"/>
                      <a:pt x="8" y="1"/>
                    </a:cubicBezTo>
                    <a:cubicBezTo>
                      <a:pt x="10" y="2"/>
                      <a:pt x="11" y="3"/>
                      <a:pt x="11" y="4"/>
                    </a:cubicBezTo>
                    <a:cubicBezTo>
                      <a:pt x="14" y="15"/>
                      <a:pt x="12" y="26"/>
                      <a:pt x="13" y="37"/>
                    </a:cubicBezTo>
                    <a:cubicBezTo>
                      <a:pt x="13" y="54"/>
                      <a:pt x="13" y="72"/>
                      <a:pt x="13" y="89"/>
                    </a:cubicBezTo>
                    <a:cubicBezTo>
                      <a:pt x="13" y="94"/>
                      <a:pt x="14" y="99"/>
                      <a:pt x="10" y="104"/>
                    </a:cubicBezTo>
                    <a:cubicBezTo>
                      <a:pt x="9" y="109"/>
                      <a:pt x="9" y="114"/>
                      <a:pt x="9" y="119"/>
                    </a:cubicBezTo>
                    <a:close/>
                  </a:path>
                </a:pathLst>
              </a:custGeom>
              <a:solidFill>
                <a:srgbClr val="564B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4" name="Freeform 346">
                <a:extLst>
                  <a:ext uri="{FF2B5EF4-FFF2-40B4-BE49-F238E27FC236}">
                    <a16:creationId xmlns:a16="http://schemas.microsoft.com/office/drawing/2014/main" id="{77D77323-2A05-F2C6-699C-0A31087EC123}"/>
                  </a:ext>
                </a:extLst>
              </p:cNvPr>
              <p:cNvSpPr/>
              <p:nvPr/>
            </p:nvSpPr>
            <p:spPr bwMode="auto">
              <a:xfrm>
                <a:off x="4001" y="3121"/>
                <a:ext cx="64" cy="61"/>
              </a:xfrm>
              <a:custGeom>
                <a:avLst/>
                <a:gdLst>
                  <a:gd name="T0" fmla="*/ 0 w 22"/>
                  <a:gd name="T1" fmla="*/ 12 h 21"/>
                  <a:gd name="T2" fmla="*/ 17 w 22"/>
                  <a:gd name="T3" fmla="*/ 9 h 21"/>
                  <a:gd name="T4" fmla="*/ 18 w 22"/>
                  <a:gd name="T5" fmla="*/ 18 h 21"/>
                  <a:gd name="T6" fmla="*/ 8 w 22"/>
                  <a:gd name="T7" fmla="*/ 18 h 21"/>
                  <a:gd name="T8" fmla="*/ 0 w 22"/>
                  <a:gd name="T9" fmla="*/ 12 h 21"/>
                  <a:gd name="T10" fmla="*/ 0 w 22"/>
                  <a:gd name="T11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0" y="12"/>
                    </a:moveTo>
                    <a:cubicBezTo>
                      <a:pt x="5" y="8"/>
                      <a:pt x="9" y="0"/>
                      <a:pt x="17" y="9"/>
                    </a:cubicBezTo>
                    <a:cubicBezTo>
                      <a:pt x="19" y="12"/>
                      <a:pt x="22" y="15"/>
                      <a:pt x="18" y="18"/>
                    </a:cubicBezTo>
                    <a:cubicBezTo>
                      <a:pt x="15" y="21"/>
                      <a:pt x="11" y="21"/>
                      <a:pt x="8" y="18"/>
                    </a:cubicBezTo>
                    <a:cubicBezTo>
                      <a:pt x="6" y="15"/>
                      <a:pt x="4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F3C4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5" name="Freeform 347">
                <a:extLst>
                  <a:ext uri="{FF2B5EF4-FFF2-40B4-BE49-F238E27FC236}">
                    <a16:creationId xmlns:a16="http://schemas.microsoft.com/office/drawing/2014/main" id="{A29E79BF-BA42-B807-A2E1-1C5AD055063B}"/>
                  </a:ext>
                </a:extLst>
              </p:cNvPr>
              <p:cNvSpPr/>
              <p:nvPr/>
            </p:nvSpPr>
            <p:spPr bwMode="auto">
              <a:xfrm>
                <a:off x="4174" y="2940"/>
                <a:ext cx="78" cy="80"/>
              </a:xfrm>
              <a:custGeom>
                <a:avLst/>
                <a:gdLst>
                  <a:gd name="T0" fmla="*/ 20 w 27"/>
                  <a:gd name="T1" fmla="*/ 0 h 28"/>
                  <a:gd name="T2" fmla="*/ 14 w 27"/>
                  <a:gd name="T3" fmla="*/ 20 h 28"/>
                  <a:gd name="T4" fmla="*/ 5 w 27"/>
                  <a:gd name="T5" fmla="*/ 28 h 28"/>
                  <a:gd name="T6" fmla="*/ 7 w 27"/>
                  <a:gd name="T7" fmla="*/ 16 h 28"/>
                  <a:gd name="T8" fmla="*/ 20 w 27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8">
                    <a:moveTo>
                      <a:pt x="20" y="0"/>
                    </a:moveTo>
                    <a:cubicBezTo>
                      <a:pt x="27" y="9"/>
                      <a:pt x="21" y="15"/>
                      <a:pt x="14" y="20"/>
                    </a:cubicBezTo>
                    <a:cubicBezTo>
                      <a:pt x="11" y="22"/>
                      <a:pt x="7" y="24"/>
                      <a:pt x="5" y="28"/>
                    </a:cubicBezTo>
                    <a:cubicBezTo>
                      <a:pt x="0" y="24"/>
                      <a:pt x="0" y="19"/>
                      <a:pt x="7" y="16"/>
                    </a:cubicBezTo>
                    <a:cubicBezTo>
                      <a:pt x="15" y="13"/>
                      <a:pt x="18" y="7"/>
                      <a:pt x="20" y="0"/>
                    </a:cubicBezTo>
                    <a:close/>
                  </a:path>
                </a:pathLst>
              </a:custGeom>
              <a:solidFill>
                <a:srgbClr val="4C3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6" name="Freeform 348">
                <a:extLst>
                  <a:ext uri="{FF2B5EF4-FFF2-40B4-BE49-F238E27FC236}">
                    <a16:creationId xmlns:a16="http://schemas.microsoft.com/office/drawing/2014/main" id="{ABE55298-AAA1-1520-672D-05927DFF8995}"/>
                  </a:ext>
                </a:extLst>
              </p:cNvPr>
              <p:cNvSpPr/>
              <p:nvPr/>
            </p:nvSpPr>
            <p:spPr bwMode="auto">
              <a:xfrm>
                <a:off x="4004" y="2969"/>
                <a:ext cx="38" cy="63"/>
              </a:xfrm>
              <a:custGeom>
                <a:avLst/>
                <a:gdLst>
                  <a:gd name="T0" fmla="*/ 1 w 13"/>
                  <a:gd name="T1" fmla="*/ 13 h 22"/>
                  <a:gd name="T2" fmla="*/ 0 w 13"/>
                  <a:gd name="T3" fmla="*/ 0 h 22"/>
                  <a:gd name="T4" fmla="*/ 10 w 13"/>
                  <a:gd name="T5" fmla="*/ 10 h 22"/>
                  <a:gd name="T6" fmla="*/ 9 w 13"/>
                  <a:gd name="T7" fmla="*/ 19 h 22"/>
                  <a:gd name="T8" fmla="*/ 1 w 13"/>
                  <a:gd name="T9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1" y="13"/>
                    </a:moveTo>
                    <a:cubicBezTo>
                      <a:pt x="1" y="9"/>
                      <a:pt x="1" y="4"/>
                      <a:pt x="0" y="0"/>
                    </a:cubicBezTo>
                    <a:cubicBezTo>
                      <a:pt x="6" y="1"/>
                      <a:pt x="9" y="4"/>
                      <a:pt x="10" y="10"/>
                    </a:cubicBezTo>
                    <a:cubicBezTo>
                      <a:pt x="10" y="13"/>
                      <a:pt x="13" y="17"/>
                      <a:pt x="9" y="19"/>
                    </a:cubicBezTo>
                    <a:cubicBezTo>
                      <a:pt x="3" y="22"/>
                      <a:pt x="4" y="15"/>
                      <a:pt x="1" y="13"/>
                    </a:cubicBezTo>
                    <a:close/>
                  </a:path>
                </a:pathLst>
              </a:custGeom>
              <a:solidFill>
                <a:srgbClr val="FAE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7" name="Freeform 349">
                <a:extLst>
                  <a:ext uri="{FF2B5EF4-FFF2-40B4-BE49-F238E27FC236}">
                    <a16:creationId xmlns:a16="http://schemas.microsoft.com/office/drawing/2014/main" id="{A5974832-E4A7-119D-926F-86219A67757C}"/>
                  </a:ext>
                </a:extLst>
              </p:cNvPr>
              <p:cNvSpPr/>
              <p:nvPr/>
            </p:nvSpPr>
            <p:spPr bwMode="auto">
              <a:xfrm>
                <a:off x="4189" y="3015"/>
                <a:ext cx="37" cy="51"/>
              </a:xfrm>
              <a:custGeom>
                <a:avLst/>
                <a:gdLst>
                  <a:gd name="T0" fmla="*/ 0 w 13"/>
                  <a:gd name="T1" fmla="*/ 5 h 18"/>
                  <a:gd name="T2" fmla="*/ 12 w 13"/>
                  <a:gd name="T3" fmla="*/ 5 h 18"/>
                  <a:gd name="T4" fmla="*/ 11 w 13"/>
                  <a:gd name="T5" fmla="*/ 11 h 18"/>
                  <a:gd name="T6" fmla="*/ 0 w 13"/>
                  <a:gd name="T7" fmla="*/ 13 h 18"/>
                  <a:gd name="T8" fmla="*/ 0 w 13"/>
                  <a:gd name="T9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5"/>
                    </a:moveTo>
                    <a:cubicBezTo>
                      <a:pt x="4" y="4"/>
                      <a:pt x="8" y="0"/>
                      <a:pt x="12" y="5"/>
                    </a:cubicBezTo>
                    <a:cubicBezTo>
                      <a:pt x="13" y="7"/>
                      <a:pt x="13" y="9"/>
                      <a:pt x="11" y="11"/>
                    </a:cubicBezTo>
                    <a:cubicBezTo>
                      <a:pt x="8" y="15"/>
                      <a:pt x="5" y="18"/>
                      <a:pt x="0" y="13"/>
                    </a:cubicBezTo>
                    <a:cubicBezTo>
                      <a:pt x="0" y="10"/>
                      <a:pt x="0" y="8"/>
                      <a:pt x="0" y="5"/>
                    </a:cubicBezTo>
                    <a:close/>
                  </a:path>
                </a:pathLst>
              </a:custGeom>
              <a:solidFill>
                <a:srgbClr val="CF97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8" name="Freeform 350">
                <a:extLst>
                  <a:ext uri="{FF2B5EF4-FFF2-40B4-BE49-F238E27FC236}">
                    <a16:creationId xmlns:a16="http://schemas.microsoft.com/office/drawing/2014/main" id="{7C1B4081-231F-5402-A515-3BC503904F34}"/>
                  </a:ext>
                </a:extLst>
              </p:cNvPr>
              <p:cNvSpPr/>
              <p:nvPr/>
            </p:nvSpPr>
            <p:spPr bwMode="auto">
              <a:xfrm>
                <a:off x="4143" y="3095"/>
                <a:ext cx="43" cy="69"/>
              </a:xfrm>
              <a:custGeom>
                <a:avLst/>
                <a:gdLst>
                  <a:gd name="T0" fmla="*/ 5 w 15"/>
                  <a:gd name="T1" fmla="*/ 0 h 24"/>
                  <a:gd name="T2" fmla="*/ 13 w 15"/>
                  <a:gd name="T3" fmla="*/ 21 h 24"/>
                  <a:gd name="T4" fmla="*/ 10 w 15"/>
                  <a:gd name="T5" fmla="*/ 24 h 24"/>
                  <a:gd name="T6" fmla="*/ 2 w 15"/>
                  <a:gd name="T7" fmla="*/ 2 h 24"/>
                  <a:gd name="T8" fmla="*/ 5 w 15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4">
                    <a:moveTo>
                      <a:pt x="5" y="0"/>
                    </a:moveTo>
                    <a:cubicBezTo>
                      <a:pt x="10" y="7"/>
                      <a:pt x="15" y="13"/>
                      <a:pt x="13" y="21"/>
                    </a:cubicBezTo>
                    <a:cubicBezTo>
                      <a:pt x="13" y="23"/>
                      <a:pt x="12" y="24"/>
                      <a:pt x="10" y="24"/>
                    </a:cubicBezTo>
                    <a:cubicBezTo>
                      <a:pt x="5" y="18"/>
                      <a:pt x="8" y="8"/>
                      <a:pt x="2" y="2"/>
                    </a:cubicBezTo>
                    <a:cubicBezTo>
                      <a:pt x="0" y="1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554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9" name="Freeform 351">
                <a:extLst>
                  <a:ext uri="{FF2B5EF4-FFF2-40B4-BE49-F238E27FC236}">
                    <a16:creationId xmlns:a16="http://schemas.microsoft.com/office/drawing/2014/main" id="{D3852177-10E5-504A-DC3D-773C33F14A10}"/>
                  </a:ext>
                </a:extLst>
              </p:cNvPr>
              <p:cNvSpPr/>
              <p:nvPr/>
            </p:nvSpPr>
            <p:spPr bwMode="auto">
              <a:xfrm>
                <a:off x="4232" y="2894"/>
                <a:ext cx="29" cy="89"/>
              </a:xfrm>
              <a:custGeom>
                <a:avLst/>
                <a:gdLst>
                  <a:gd name="T0" fmla="*/ 6 w 10"/>
                  <a:gd name="T1" fmla="*/ 3 h 31"/>
                  <a:gd name="T2" fmla="*/ 8 w 10"/>
                  <a:gd name="T3" fmla="*/ 31 h 31"/>
                  <a:gd name="T4" fmla="*/ 1 w 10"/>
                  <a:gd name="T5" fmla="*/ 13 h 31"/>
                  <a:gd name="T6" fmla="*/ 1 w 10"/>
                  <a:gd name="T7" fmla="*/ 6 h 31"/>
                  <a:gd name="T8" fmla="*/ 6 w 10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1">
                    <a:moveTo>
                      <a:pt x="6" y="3"/>
                    </a:moveTo>
                    <a:cubicBezTo>
                      <a:pt x="4" y="13"/>
                      <a:pt x="10" y="21"/>
                      <a:pt x="8" y="31"/>
                    </a:cubicBezTo>
                    <a:cubicBezTo>
                      <a:pt x="3" y="26"/>
                      <a:pt x="9" y="17"/>
                      <a:pt x="1" y="13"/>
                    </a:cubicBezTo>
                    <a:cubicBezTo>
                      <a:pt x="1" y="11"/>
                      <a:pt x="1" y="8"/>
                      <a:pt x="1" y="6"/>
                    </a:cubicBezTo>
                    <a:cubicBezTo>
                      <a:pt x="0" y="1"/>
                      <a:pt x="2" y="0"/>
                      <a:pt x="6" y="3"/>
                    </a:cubicBezTo>
                    <a:close/>
                  </a:path>
                </a:pathLst>
              </a:custGeom>
              <a:solidFill>
                <a:srgbClr val="FDE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0" name="Freeform 352">
                <a:extLst>
                  <a:ext uri="{FF2B5EF4-FFF2-40B4-BE49-F238E27FC236}">
                    <a16:creationId xmlns:a16="http://schemas.microsoft.com/office/drawing/2014/main" id="{84B9BE2F-80DA-7FA4-5FDD-94ADC7E721C9}"/>
                  </a:ext>
                </a:extLst>
              </p:cNvPr>
              <p:cNvSpPr/>
              <p:nvPr/>
            </p:nvSpPr>
            <p:spPr bwMode="auto">
              <a:xfrm>
                <a:off x="4212" y="2862"/>
                <a:ext cx="37" cy="49"/>
              </a:xfrm>
              <a:custGeom>
                <a:avLst/>
                <a:gdLst>
                  <a:gd name="T0" fmla="*/ 13 w 13"/>
                  <a:gd name="T1" fmla="*/ 14 h 17"/>
                  <a:gd name="T2" fmla="*/ 8 w 13"/>
                  <a:gd name="T3" fmla="*/ 17 h 17"/>
                  <a:gd name="T4" fmla="*/ 13 w 13"/>
                  <a:gd name="T5" fmla="*/ 0 h 17"/>
                  <a:gd name="T6" fmla="*/ 13 w 13"/>
                  <a:gd name="T7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13" y="14"/>
                    </a:moveTo>
                    <a:cubicBezTo>
                      <a:pt x="11" y="15"/>
                      <a:pt x="9" y="16"/>
                      <a:pt x="8" y="17"/>
                    </a:cubicBezTo>
                    <a:cubicBezTo>
                      <a:pt x="5" y="10"/>
                      <a:pt x="0" y="2"/>
                      <a:pt x="13" y="0"/>
                    </a:cubicBezTo>
                    <a:cubicBezTo>
                      <a:pt x="13" y="5"/>
                      <a:pt x="13" y="9"/>
                      <a:pt x="13" y="14"/>
                    </a:cubicBezTo>
                    <a:close/>
                  </a:path>
                </a:pathLst>
              </a:custGeom>
              <a:solidFill>
                <a:srgbClr val="885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1" name="Freeform 353">
                <a:extLst>
                  <a:ext uri="{FF2B5EF4-FFF2-40B4-BE49-F238E27FC236}">
                    <a16:creationId xmlns:a16="http://schemas.microsoft.com/office/drawing/2014/main" id="{B24F278A-798B-3A34-E1E1-FA4E26F15BA3}"/>
                  </a:ext>
                </a:extLst>
              </p:cNvPr>
              <p:cNvSpPr/>
              <p:nvPr/>
            </p:nvSpPr>
            <p:spPr bwMode="auto">
              <a:xfrm>
                <a:off x="4154" y="3156"/>
                <a:ext cx="49" cy="51"/>
              </a:xfrm>
              <a:custGeom>
                <a:avLst/>
                <a:gdLst>
                  <a:gd name="T0" fmla="*/ 6 w 17"/>
                  <a:gd name="T1" fmla="*/ 3 h 18"/>
                  <a:gd name="T2" fmla="*/ 9 w 17"/>
                  <a:gd name="T3" fmla="*/ 0 h 18"/>
                  <a:gd name="T4" fmla="*/ 4 w 17"/>
                  <a:gd name="T5" fmla="*/ 18 h 18"/>
                  <a:gd name="T6" fmla="*/ 6 w 17"/>
                  <a:gd name="T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6" y="3"/>
                    </a:moveTo>
                    <a:cubicBezTo>
                      <a:pt x="7" y="2"/>
                      <a:pt x="8" y="1"/>
                      <a:pt x="9" y="0"/>
                    </a:cubicBezTo>
                    <a:cubicBezTo>
                      <a:pt x="17" y="9"/>
                      <a:pt x="6" y="13"/>
                      <a:pt x="4" y="18"/>
                    </a:cubicBezTo>
                    <a:cubicBezTo>
                      <a:pt x="0" y="13"/>
                      <a:pt x="6" y="8"/>
                      <a:pt x="6" y="3"/>
                    </a:cubicBezTo>
                    <a:close/>
                  </a:path>
                </a:pathLst>
              </a:custGeom>
              <a:solidFill>
                <a:srgbClr val="473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2" name="Freeform 354">
                <a:extLst>
                  <a:ext uri="{FF2B5EF4-FFF2-40B4-BE49-F238E27FC236}">
                    <a16:creationId xmlns:a16="http://schemas.microsoft.com/office/drawing/2014/main" id="{A9DA8B24-4C01-0FA5-3EA9-3C76457FABF8}"/>
                  </a:ext>
                </a:extLst>
              </p:cNvPr>
              <p:cNvSpPr/>
              <p:nvPr/>
            </p:nvSpPr>
            <p:spPr bwMode="auto">
              <a:xfrm>
                <a:off x="4241" y="2793"/>
                <a:ext cx="23" cy="63"/>
              </a:xfrm>
              <a:custGeom>
                <a:avLst/>
                <a:gdLst>
                  <a:gd name="T0" fmla="*/ 6 w 8"/>
                  <a:gd name="T1" fmla="*/ 22 h 22"/>
                  <a:gd name="T2" fmla="*/ 4 w 8"/>
                  <a:gd name="T3" fmla="*/ 22 h 22"/>
                  <a:gd name="T4" fmla="*/ 3 w 8"/>
                  <a:gd name="T5" fmla="*/ 22 h 22"/>
                  <a:gd name="T6" fmla="*/ 1 w 8"/>
                  <a:gd name="T7" fmla="*/ 11 h 22"/>
                  <a:gd name="T8" fmla="*/ 0 w 8"/>
                  <a:gd name="T9" fmla="*/ 0 h 22"/>
                  <a:gd name="T10" fmla="*/ 6 w 8"/>
                  <a:gd name="T11" fmla="*/ 14 h 22"/>
                  <a:gd name="T12" fmla="*/ 6 w 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6" y="22"/>
                    </a:moveTo>
                    <a:cubicBezTo>
                      <a:pt x="4" y="22"/>
                      <a:pt x="4" y="22"/>
                      <a:pt x="4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1" y="19"/>
                      <a:pt x="4" y="14"/>
                      <a:pt x="1" y="11"/>
                    </a:cubicBezTo>
                    <a:cubicBezTo>
                      <a:pt x="1" y="8"/>
                      <a:pt x="0" y="4"/>
                      <a:pt x="0" y="0"/>
                    </a:cubicBezTo>
                    <a:cubicBezTo>
                      <a:pt x="6" y="4"/>
                      <a:pt x="5" y="9"/>
                      <a:pt x="6" y="14"/>
                    </a:cubicBezTo>
                    <a:cubicBezTo>
                      <a:pt x="8" y="17"/>
                      <a:pt x="8" y="19"/>
                      <a:pt x="6" y="22"/>
                    </a:cubicBezTo>
                    <a:close/>
                  </a:path>
                </a:pathLst>
              </a:custGeom>
              <a:solidFill>
                <a:srgbClr val="493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3" name="Freeform 355">
                <a:extLst>
                  <a:ext uri="{FF2B5EF4-FFF2-40B4-BE49-F238E27FC236}">
                    <a16:creationId xmlns:a16="http://schemas.microsoft.com/office/drawing/2014/main" id="{DBF12879-9CB3-B15E-7635-501DFC63B799}"/>
                  </a:ext>
                </a:extLst>
              </p:cNvPr>
              <p:cNvSpPr/>
              <p:nvPr/>
            </p:nvSpPr>
            <p:spPr bwMode="auto">
              <a:xfrm>
                <a:off x="4258" y="2767"/>
                <a:ext cx="86" cy="510"/>
              </a:xfrm>
              <a:custGeom>
                <a:avLst/>
                <a:gdLst>
                  <a:gd name="T0" fmla="*/ 0 w 30"/>
                  <a:gd name="T1" fmla="*/ 31 h 177"/>
                  <a:gd name="T2" fmla="*/ 0 w 30"/>
                  <a:gd name="T3" fmla="*/ 23 h 177"/>
                  <a:gd name="T4" fmla="*/ 3 w 30"/>
                  <a:gd name="T5" fmla="*/ 13 h 177"/>
                  <a:gd name="T6" fmla="*/ 16 w 30"/>
                  <a:gd name="T7" fmla="*/ 2 h 177"/>
                  <a:gd name="T8" fmla="*/ 24 w 30"/>
                  <a:gd name="T9" fmla="*/ 10 h 177"/>
                  <a:gd name="T10" fmla="*/ 28 w 30"/>
                  <a:gd name="T11" fmla="*/ 15 h 177"/>
                  <a:gd name="T12" fmla="*/ 27 w 30"/>
                  <a:gd name="T13" fmla="*/ 31 h 177"/>
                  <a:gd name="T14" fmla="*/ 22 w 30"/>
                  <a:gd name="T15" fmla="*/ 82 h 177"/>
                  <a:gd name="T16" fmla="*/ 20 w 30"/>
                  <a:gd name="T17" fmla="*/ 93 h 177"/>
                  <a:gd name="T18" fmla="*/ 13 w 30"/>
                  <a:gd name="T19" fmla="*/ 142 h 177"/>
                  <a:gd name="T20" fmla="*/ 8 w 30"/>
                  <a:gd name="T21" fmla="*/ 177 h 177"/>
                  <a:gd name="T22" fmla="*/ 3 w 30"/>
                  <a:gd name="T23" fmla="*/ 133 h 177"/>
                  <a:gd name="T24" fmla="*/ 3 w 30"/>
                  <a:gd name="T25" fmla="*/ 64 h 177"/>
                  <a:gd name="T26" fmla="*/ 3 w 30"/>
                  <a:gd name="T27" fmla="*/ 32 h 177"/>
                  <a:gd name="T28" fmla="*/ 3 w 30"/>
                  <a:gd name="T29" fmla="*/ 31 h 177"/>
                  <a:gd name="T30" fmla="*/ 2 w 30"/>
                  <a:gd name="T31" fmla="*/ 31 h 177"/>
                  <a:gd name="T32" fmla="*/ 0 w 30"/>
                  <a:gd name="T33" fmla="*/ 31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77">
                    <a:moveTo>
                      <a:pt x="0" y="31"/>
                    </a:moveTo>
                    <a:cubicBezTo>
                      <a:pt x="0" y="28"/>
                      <a:pt x="0" y="25"/>
                      <a:pt x="0" y="23"/>
                    </a:cubicBezTo>
                    <a:cubicBezTo>
                      <a:pt x="3" y="20"/>
                      <a:pt x="2" y="16"/>
                      <a:pt x="3" y="13"/>
                    </a:cubicBezTo>
                    <a:cubicBezTo>
                      <a:pt x="6" y="8"/>
                      <a:pt x="9" y="3"/>
                      <a:pt x="16" y="2"/>
                    </a:cubicBezTo>
                    <a:cubicBezTo>
                      <a:pt x="24" y="0"/>
                      <a:pt x="18" y="11"/>
                      <a:pt x="24" y="10"/>
                    </a:cubicBezTo>
                    <a:cubicBezTo>
                      <a:pt x="25" y="12"/>
                      <a:pt x="27" y="13"/>
                      <a:pt x="28" y="15"/>
                    </a:cubicBezTo>
                    <a:cubicBezTo>
                      <a:pt x="30" y="21"/>
                      <a:pt x="29" y="27"/>
                      <a:pt x="27" y="31"/>
                    </a:cubicBezTo>
                    <a:cubicBezTo>
                      <a:pt x="21" y="48"/>
                      <a:pt x="22" y="65"/>
                      <a:pt x="22" y="82"/>
                    </a:cubicBezTo>
                    <a:cubicBezTo>
                      <a:pt x="23" y="86"/>
                      <a:pt x="21" y="90"/>
                      <a:pt x="20" y="93"/>
                    </a:cubicBezTo>
                    <a:cubicBezTo>
                      <a:pt x="13" y="109"/>
                      <a:pt x="15" y="126"/>
                      <a:pt x="13" y="142"/>
                    </a:cubicBezTo>
                    <a:cubicBezTo>
                      <a:pt x="12" y="154"/>
                      <a:pt x="6" y="165"/>
                      <a:pt x="8" y="177"/>
                    </a:cubicBezTo>
                    <a:cubicBezTo>
                      <a:pt x="2" y="163"/>
                      <a:pt x="8" y="147"/>
                      <a:pt x="3" y="133"/>
                    </a:cubicBezTo>
                    <a:cubicBezTo>
                      <a:pt x="3" y="110"/>
                      <a:pt x="3" y="87"/>
                      <a:pt x="3" y="64"/>
                    </a:cubicBezTo>
                    <a:cubicBezTo>
                      <a:pt x="4" y="54"/>
                      <a:pt x="3" y="43"/>
                      <a:pt x="3" y="32"/>
                    </a:cubicBezTo>
                    <a:cubicBezTo>
                      <a:pt x="3" y="32"/>
                      <a:pt x="3" y="31"/>
                      <a:pt x="3" y="31"/>
                    </a:cubicBezTo>
                    <a:cubicBezTo>
                      <a:pt x="3" y="31"/>
                      <a:pt x="2" y="31"/>
                      <a:pt x="2" y="31"/>
                    </a:cubicBezTo>
                    <a:cubicBezTo>
                      <a:pt x="1" y="31"/>
                      <a:pt x="0" y="31"/>
                      <a:pt x="0" y="31"/>
                    </a:cubicBezTo>
                    <a:close/>
                  </a:path>
                </a:pathLst>
              </a:custGeom>
              <a:solidFill>
                <a:srgbClr val="E6AE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4" name="Freeform 356">
                <a:extLst>
                  <a:ext uri="{FF2B5EF4-FFF2-40B4-BE49-F238E27FC236}">
                    <a16:creationId xmlns:a16="http://schemas.microsoft.com/office/drawing/2014/main" id="{4A5E03A4-0CB6-959D-8DC6-3DCAE7E9CE7B}"/>
                  </a:ext>
                </a:extLst>
              </p:cNvPr>
              <p:cNvSpPr/>
              <p:nvPr/>
            </p:nvSpPr>
            <p:spPr bwMode="auto">
              <a:xfrm>
                <a:off x="4304" y="3377"/>
                <a:ext cx="83" cy="245"/>
              </a:xfrm>
              <a:custGeom>
                <a:avLst/>
                <a:gdLst>
                  <a:gd name="T0" fmla="*/ 20 w 29"/>
                  <a:gd name="T1" fmla="*/ 82 h 85"/>
                  <a:gd name="T2" fmla="*/ 18 w 29"/>
                  <a:gd name="T3" fmla="*/ 85 h 85"/>
                  <a:gd name="T4" fmla="*/ 11 w 29"/>
                  <a:gd name="T5" fmla="*/ 77 h 85"/>
                  <a:gd name="T6" fmla="*/ 3 w 29"/>
                  <a:gd name="T7" fmla="*/ 13 h 85"/>
                  <a:gd name="T8" fmla="*/ 8 w 29"/>
                  <a:gd name="T9" fmla="*/ 3 h 85"/>
                  <a:gd name="T10" fmla="*/ 15 w 29"/>
                  <a:gd name="T11" fmla="*/ 0 h 85"/>
                  <a:gd name="T12" fmla="*/ 17 w 29"/>
                  <a:gd name="T13" fmla="*/ 7 h 85"/>
                  <a:gd name="T14" fmla="*/ 22 w 29"/>
                  <a:gd name="T15" fmla="*/ 24 h 85"/>
                  <a:gd name="T16" fmla="*/ 21 w 29"/>
                  <a:gd name="T17" fmla="*/ 66 h 85"/>
                  <a:gd name="T18" fmla="*/ 20 w 29"/>
                  <a:gd name="T19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85">
                    <a:moveTo>
                      <a:pt x="20" y="82"/>
                    </a:moveTo>
                    <a:cubicBezTo>
                      <a:pt x="19" y="83"/>
                      <a:pt x="18" y="84"/>
                      <a:pt x="18" y="85"/>
                    </a:cubicBezTo>
                    <a:cubicBezTo>
                      <a:pt x="14" y="84"/>
                      <a:pt x="12" y="81"/>
                      <a:pt x="11" y="77"/>
                    </a:cubicBezTo>
                    <a:cubicBezTo>
                      <a:pt x="5" y="56"/>
                      <a:pt x="0" y="35"/>
                      <a:pt x="3" y="13"/>
                    </a:cubicBezTo>
                    <a:cubicBezTo>
                      <a:pt x="4" y="9"/>
                      <a:pt x="4" y="5"/>
                      <a:pt x="8" y="3"/>
                    </a:cubicBezTo>
                    <a:cubicBezTo>
                      <a:pt x="10" y="1"/>
                      <a:pt x="13" y="0"/>
                      <a:pt x="15" y="0"/>
                    </a:cubicBezTo>
                    <a:cubicBezTo>
                      <a:pt x="18" y="1"/>
                      <a:pt x="18" y="5"/>
                      <a:pt x="17" y="7"/>
                    </a:cubicBezTo>
                    <a:cubicBezTo>
                      <a:pt x="14" y="14"/>
                      <a:pt x="20" y="18"/>
                      <a:pt x="22" y="24"/>
                    </a:cubicBezTo>
                    <a:cubicBezTo>
                      <a:pt x="27" y="38"/>
                      <a:pt x="29" y="52"/>
                      <a:pt x="21" y="66"/>
                    </a:cubicBezTo>
                    <a:cubicBezTo>
                      <a:pt x="18" y="71"/>
                      <a:pt x="15" y="77"/>
                      <a:pt x="20" y="82"/>
                    </a:cubicBezTo>
                    <a:close/>
                  </a:path>
                </a:pathLst>
              </a:custGeom>
              <a:solidFill>
                <a:srgbClr val="F8D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5" name="Freeform 357">
                <a:extLst>
                  <a:ext uri="{FF2B5EF4-FFF2-40B4-BE49-F238E27FC236}">
                    <a16:creationId xmlns:a16="http://schemas.microsoft.com/office/drawing/2014/main" id="{13852A98-AC90-FC4B-48A3-B19A054DE832}"/>
                  </a:ext>
                </a:extLst>
              </p:cNvPr>
              <p:cNvSpPr/>
              <p:nvPr/>
            </p:nvSpPr>
            <p:spPr bwMode="auto">
              <a:xfrm>
                <a:off x="3252" y="2606"/>
                <a:ext cx="90" cy="40"/>
              </a:xfrm>
              <a:custGeom>
                <a:avLst/>
                <a:gdLst>
                  <a:gd name="T0" fmla="*/ 31 w 31"/>
                  <a:gd name="T1" fmla="*/ 6 h 14"/>
                  <a:gd name="T2" fmla="*/ 16 w 31"/>
                  <a:gd name="T3" fmla="*/ 10 h 14"/>
                  <a:gd name="T4" fmla="*/ 0 w 31"/>
                  <a:gd name="T5" fmla="*/ 6 h 14"/>
                  <a:gd name="T6" fmla="*/ 7 w 31"/>
                  <a:gd name="T7" fmla="*/ 3 h 14"/>
                  <a:gd name="T8" fmla="*/ 28 w 31"/>
                  <a:gd name="T9" fmla="*/ 1 h 14"/>
                  <a:gd name="T10" fmla="*/ 31 w 31"/>
                  <a:gd name="T1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4">
                    <a:moveTo>
                      <a:pt x="31" y="6"/>
                    </a:moveTo>
                    <a:cubicBezTo>
                      <a:pt x="28" y="14"/>
                      <a:pt x="21" y="11"/>
                      <a:pt x="16" y="10"/>
                    </a:cubicBezTo>
                    <a:cubicBezTo>
                      <a:pt x="10" y="10"/>
                      <a:pt x="5" y="8"/>
                      <a:pt x="0" y="6"/>
                    </a:cubicBezTo>
                    <a:cubicBezTo>
                      <a:pt x="1" y="3"/>
                      <a:pt x="4" y="2"/>
                      <a:pt x="7" y="3"/>
                    </a:cubicBezTo>
                    <a:cubicBezTo>
                      <a:pt x="14" y="4"/>
                      <a:pt x="21" y="7"/>
                      <a:pt x="28" y="1"/>
                    </a:cubicBezTo>
                    <a:cubicBezTo>
                      <a:pt x="30" y="0"/>
                      <a:pt x="30" y="4"/>
                      <a:pt x="31" y="6"/>
                    </a:cubicBezTo>
                    <a:close/>
                  </a:path>
                </a:pathLst>
              </a:custGeom>
              <a:solidFill>
                <a:srgbClr val="4433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6" name="Freeform 358">
                <a:extLst>
                  <a:ext uri="{FF2B5EF4-FFF2-40B4-BE49-F238E27FC236}">
                    <a16:creationId xmlns:a16="http://schemas.microsoft.com/office/drawing/2014/main" id="{3978E353-B143-1410-0097-40D6C24F0E54}"/>
                  </a:ext>
                </a:extLst>
              </p:cNvPr>
              <p:cNvSpPr/>
              <p:nvPr/>
            </p:nvSpPr>
            <p:spPr bwMode="auto">
              <a:xfrm>
                <a:off x="3108" y="2514"/>
                <a:ext cx="43" cy="54"/>
              </a:xfrm>
              <a:custGeom>
                <a:avLst/>
                <a:gdLst>
                  <a:gd name="T0" fmla="*/ 0 w 15"/>
                  <a:gd name="T1" fmla="*/ 6 h 19"/>
                  <a:gd name="T2" fmla="*/ 12 w 15"/>
                  <a:gd name="T3" fmla="*/ 3 h 19"/>
                  <a:gd name="T4" fmla="*/ 15 w 15"/>
                  <a:gd name="T5" fmla="*/ 11 h 19"/>
                  <a:gd name="T6" fmla="*/ 9 w 15"/>
                  <a:gd name="T7" fmla="*/ 19 h 19"/>
                  <a:gd name="T8" fmla="*/ 9 w 15"/>
                  <a:gd name="T9" fmla="*/ 11 h 19"/>
                  <a:gd name="T10" fmla="*/ 0 w 15"/>
                  <a:gd name="T11" fmla="*/ 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0" y="6"/>
                    </a:moveTo>
                    <a:cubicBezTo>
                      <a:pt x="5" y="3"/>
                      <a:pt x="8" y="0"/>
                      <a:pt x="12" y="3"/>
                    </a:cubicBezTo>
                    <a:cubicBezTo>
                      <a:pt x="15" y="5"/>
                      <a:pt x="15" y="8"/>
                      <a:pt x="15" y="11"/>
                    </a:cubicBezTo>
                    <a:cubicBezTo>
                      <a:pt x="14" y="15"/>
                      <a:pt x="13" y="19"/>
                      <a:pt x="9" y="19"/>
                    </a:cubicBezTo>
                    <a:cubicBezTo>
                      <a:pt x="6" y="18"/>
                      <a:pt x="6" y="15"/>
                      <a:pt x="9" y="11"/>
                    </a:cubicBezTo>
                    <a:cubicBezTo>
                      <a:pt x="12" y="4"/>
                      <a:pt x="4" y="8"/>
                      <a:pt x="0" y="6"/>
                    </a:cubicBezTo>
                    <a:close/>
                  </a:path>
                </a:pathLst>
              </a:custGeom>
              <a:solidFill>
                <a:srgbClr val="664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7" name="Freeform 359">
                <a:extLst>
                  <a:ext uri="{FF2B5EF4-FFF2-40B4-BE49-F238E27FC236}">
                    <a16:creationId xmlns:a16="http://schemas.microsoft.com/office/drawing/2014/main" id="{EF99B97F-1D0A-E2BE-0A46-628BED4A3ED9}"/>
                  </a:ext>
                </a:extLst>
              </p:cNvPr>
              <p:cNvSpPr/>
              <p:nvPr/>
            </p:nvSpPr>
            <p:spPr bwMode="auto">
              <a:xfrm>
                <a:off x="3437" y="2646"/>
                <a:ext cx="37" cy="38"/>
              </a:xfrm>
              <a:custGeom>
                <a:avLst/>
                <a:gdLst>
                  <a:gd name="T0" fmla="*/ 8 w 13"/>
                  <a:gd name="T1" fmla="*/ 13 h 13"/>
                  <a:gd name="T2" fmla="*/ 0 w 13"/>
                  <a:gd name="T3" fmla="*/ 5 h 13"/>
                  <a:gd name="T4" fmla="*/ 10 w 13"/>
                  <a:gd name="T5" fmla="*/ 2 h 13"/>
                  <a:gd name="T6" fmla="*/ 8 w 1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8" y="13"/>
                    </a:moveTo>
                    <a:cubicBezTo>
                      <a:pt x="3" y="12"/>
                      <a:pt x="0" y="10"/>
                      <a:pt x="0" y="5"/>
                    </a:cubicBezTo>
                    <a:cubicBezTo>
                      <a:pt x="2" y="0"/>
                      <a:pt x="6" y="0"/>
                      <a:pt x="10" y="2"/>
                    </a:cubicBezTo>
                    <a:cubicBezTo>
                      <a:pt x="13" y="7"/>
                      <a:pt x="13" y="10"/>
                      <a:pt x="8" y="13"/>
                    </a:cubicBezTo>
                    <a:close/>
                  </a:path>
                </a:pathLst>
              </a:custGeom>
              <a:solidFill>
                <a:srgbClr val="C38D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8" name="Freeform 360">
                <a:extLst>
                  <a:ext uri="{FF2B5EF4-FFF2-40B4-BE49-F238E27FC236}">
                    <a16:creationId xmlns:a16="http://schemas.microsoft.com/office/drawing/2014/main" id="{ABF290C7-1BEB-6476-9935-1D0987800572}"/>
                  </a:ext>
                </a:extLst>
              </p:cNvPr>
              <p:cNvSpPr/>
              <p:nvPr/>
            </p:nvSpPr>
            <p:spPr bwMode="auto">
              <a:xfrm>
                <a:off x="3336" y="2574"/>
                <a:ext cx="52" cy="43"/>
              </a:xfrm>
              <a:custGeom>
                <a:avLst/>
                <a:gdLst>
                  <a:gd name="T0" fmla="*/ 14 w 18"/>
                  <a:gd name="T1" fmla="*/ 14 h 15"/>
                  <a:gd name="T2" fmla="*/ 6 w 18"/>
                  <a:gd name="T3" fmla="*/ 9 h 15"/>
                  <a:gd name="T4" fmla="*/ 9 w 18"/>
                  <a:gd name="T5" fmla="*/ 6 h 15"/>
                  <a:gd name="T6" fmla="*/ 14 w 18"/>
                  <a:gd name="T7" fmla="*/ 0 h 15"/>
                  <a:gd name="T8" fmla="*/ 14 w 18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4" y="14"/>
                    </a:moveTo>
                    <a:cubicBezTo>
                      <a:pt x="10" y="15"/>
                      <a:pt x="8" y="12"/>
                      <a:pt x="6" y="9"/>
                    </a:cubicBezTo>
                    <a:cubicBezTo>
                      <a:pt x="4" y="6"/>
                      <a:pt x="0" y="1"/>
                      <a:pt x="9" y="6"/>
                    </a:cubicBezTo>
                    <a:cubicBezTo>
                      <a:pt x="12" y="8"/>
                      <a:pt x="10" y="0"/>
                      <a:pt x="14" y="0"/>
                    </a:cubicBezTo>
                    <a:cubicBezTo>
                      <a:pt x="18" y="5"/>
                      <a:pt x="12" y="10"/>
                      <a:pt x="14" y="14"/>
                    </a:cubicBezTo>
                    <a:close/>
                  </a:path>
                </a:pathLst>
              </a:custGeom>
              <a:solidFill>
                <a:srgbClr val="6F5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9" name="Freeform 361">
                <a:extLst>
                  <a:ext uri="{FF2B5EF4-FFF2-40B4-BE49-F238E27FC236}">
                    <a16:creationId xmlns:a16="http://schemas.microsoft.com/office/drawing/2014/main" id="{50979231-85CF-5B11-52A9-BABD294870C9}"/>
                  </a:ext>
                </a:extLst>
              </p:cNvPr>
              <p:cNvSpPr/>
              <p:nvPr/>
            </p:nvSpPr>
            <p:spPr bwMode="auto">
              <a:xfrm>
                <a:off x="3460" y="2652"/>
                <a:ext cx="34" cy="43"/>
              </a:xfrm>
              <a:custGeom>
                <a:avLst/>
                <a:gdLst>
                  <a:gd name="T0" fmla="*/ 0 w 12"/>
                  <a:gd name="T1" fmla="*/ 11 h 15"/>
                  <a:gd name="T2" fmla="*/ 2 w 12"/>
                  <a:gd name="T3" fmla="*/ 0 h 15"/>
                  <a:gd name="T4" fmla="*/ 6 w 12"/>
                  <a:gd name="T5" fmla="*/ 0 h 15"/>
                  <a:gd name="T6" fmla="*/ 8 w 12"/>
                  <a:gd name="T7" fmla="*/ 11 h 15"/>
                  <a:gd name="T8" fmla="*/ 0 w 12"/>
                  <a:gd name="T9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0" y="11"/>
                    </a:moveTo>
                    <a:cubicBezTo>
                      <a:pt x="2" y="8"/>
                      <a:pt x="2" y="4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0" y="4"/>
                      <a:pt x="12" y="7"/>
                      <a:pt x="8" y="11"/>
                    </a:cubicBezTo>
                    <a:cubicBezTo>
                      <a:pt x="5" y="11"/>
                      <a:pt x="2" y="15"/>
                      <a:pt x="0" y="11"/>
                    </a:cubicBezTo>
                    <a:close/>
                  </a:path>
                </a:pathLst>
              </a:custGeom>
              <a:solidFill>
                <a:srgbClr val="F6E1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0" name="Freeform 362">
                <a:extLst>
                  <a:ext uri="{FF2B5EF4-FFF2-40B4-BE49-F238E27FC236}">
                    <a16:creationId xmlns:a16="http://schemas.microsoft.com/office/drawing/2014/main" id="{91BDCA59-1898-FE23-EBBD-21AE6E476E6D}"/>
                  </a:ext>
                </a:extLst>
              </p:cNvPr>
              <p:cNvSpPr/>
              <p:nvPr/>
            </p:nvSpPr>
            <p:spPr bwMode="auto">
              <a:xfrm>
                <a:off x="3474" y="2617"/>
                <a:ext cx="23" cy="38"/>
              </a:xfrm>
              <a:custGeom>
                <a:avLst/>
                <a:gdLst>
                  <a:gd name="T0" fmla="*/ 0 w 8"/>
                  <a:gd name="T1" fmla="*/ 0 h 13"/>
                  <a:gd name="T2" fmla="*/ 8 w 8"/>
                  <a:gd name="T3" fmla="*/ 6 h 13"/>
                  <a:gd name="T4" fmla="*/ 2 w 8"/>
                  <a:gd name="T5" fmla="*/ 12 h 13"/>
                  <a:gd name="T6" fmla="*/ 0 w 8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0"/>
                    </a:moveTo>
                    <a:cubicBezTo>
                      <a:pt x="4" y="0"/>
                      <a:pt x="7" y="1"/>
                      <a:pt x="8" y="6"/>
                    </a:cubicBezTo>
                    <a:cubicBezTo>
                      <a:pt x="8" y="10"/>
                      <a:pt x="8" y="13"/>
                      <a:pt x="2" y="12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E3C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1" name="Freeform 363">
                <a:extLst>
                  <a:ext uri="{FF2B5EF4-FFF2-40B4-BE49-F238E27FC236}">
                    <a16:creationId xmlns:a16="http://schemas.microsoft.com/office/drawing/2014/main" id="{AEE1FFB4-AE8F-7BFA-D27B-8018F06CAA48}"/>
                  </a:ext>
                </a:extLst>
              </p:cNvPr>
              <p:cNvSpPr/>
              <p:nvPr/>
            </p:nvSpPr>
            <p:spPr bwMode="auto">
              <a:xfrm>
                <a:off x="3344" y="2614"/>
                <a:ext cx="52" cy="35"/>
              </a:xfrm>
              <a:custGeom>
                <a:avLst/>
                <a:gdLst>
                  <a:gd name="T0" fmla="*/ 18 w 18"/>
                  <a:gd name="T1" fmla="*/ 3 h 12"/>
                  <a:gd name="T2" fmla="*/ 0 w 18"/>
                  <a:gd name="T3" fmla="*/ 3 h 12"/>
                  <a:gd name="T4" fmla="*/ 11 w 18"/>
                  <a:gd name="T5" fmla="*/ 0 h 12"/>
                  <a:gd name="T6" fmla="*/ 11 w 18"/>
                  <a:gd name="T7" fmla="*/ 0 h 12"/>
                  <a:gd name="T8" fmla="*/ 18 w 18"/>
                  <a:gd name="T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2">
                    <a:moveTo>
                      <a:pt x="18" y="3"/>
                    </a:moveTo>
                    <a:cubicBezTo>
                      <a:pt x="12" y="7"/>
                      <a:pt x="6" y="12"/>
                      <a:pt x="0" y="3"/>
                    </a:cubicBezTo>
                    <a:cubicBezTo>
                      <a:pt x="3" y="1"/>
                      <a:pt x="8" y="5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4" y="0"/>
                      <a:pt x="16" y="0"/>
                      <a:pt x="18" y="3"/>
                    </a:cubicBezTo>
                    <a:close/>
                  </a:path>
                </a:pathLst>
              </a:custGeom>
              <a:solidFill>
                <a:srgbClr val="6F55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2" name="Freeform 364">
                <a:extLst>
                  <a:ext uri="{FF2B5EF4-FFF2-40B4-BE49-F238E27FC236}">
                    <a16:creationId xmlns:a16="http://schemas.microsoft.com/office/drawing/2014/main" id="{E74705A5-AEB2-A51F-7B03-668CDB0A09FC}"/>
                  </a:ext>
                </a:extLst>
              </p:cNvPr>
              <p:cNvSpPr/>
              <p:nvPr/>
            </p:nvSpPr>
            <p:spPr bwMode="auto">
              <a:xfrm>
                <a:off x="3416" y="2724"/>
                <a:ext cx="159" cy="103"/>
              </a:xfrm>
              <a:custGeom>
                <a:avLst/>
                <a:gdLst>
                  <a:gd name="T0" fmla="*/ 44 w 55"/>
                  <a:gd name="T1" fmla="*/ 1 h 36"/>
                  <a:gd name="T2" fmla="*/ 46 w 55"/>
                  <a:gd name="T3" fmla="*/ 2 h 36"/>
                  <a:gd name="T4" fmla="*/ 50 w 55"/>
                  <a:gd name="T5" fmla="*/ 13 h 36"/>
                  <a:gd name="T6" fmla="*/ 34 w 55"/>
                  <a:gd name="T7" fmla="*/ 36 h 36"/>
                  <a:gd name="T8" fmla="*/ 46 w 55"/>
                  <a:gd name="T9" fmla="*/ 18 h 36"/>
                  <a:gd name="T10" fmla="*/ 30 w 55"/>
                  <a:gd name="T11" fmla="*/ 8 h 36"/>
                  <a:gd name="T12" fmla="*/ 13 w 55"/>
                  <a:gd name="T13" fmla="*/ 17 h 36"/>
                  <a:gd name="T14" fmla="*/ 12 w 55"/>
                  <a:gd name="T15" fmla="*/ 25 h 36"/>
                  <a:gd name="T16" fmla="*/ 7 w 55"/>
                  <a:gd name="T17" fmla="*/ 30 h 36"/>
                  <a:gd name="T18" fmla="*/ 2 w 55"/>
                  <a:gd name="T19" fmla="*/ 21 h 36"/>
                  <a:gd name="T20" fmla="*/ 2 w 55"/>
                  <a:gd name="T21" fmla="*/ 16 h 36"/>
                  <a:gd name="T22" fmla="*/ 33 w 55"/>
                  <a:gd name="T23" fmla="*/ 0 h 36"/>
                  <a:gd name="T24" fmla="*/ 44 w 55"/>
                  <a:gd name="T25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5" h="36">
                    <a:moveTo>
                      <a:pt x="44" y="1"/>
                    </a:moveTo>
                    <a:cubicBezTo>
                      <a:pt x="44" y="2"/>
                      <a:pt x="45" y="2"/>
                      <a:pt x="46" y="2"/>
                    </a:cubicBezTo>
                    <a:cubicBezTo>
                      <a:pt x="46" y="6"/>
                      <a:pt x="48" y="9"/>
                      <a:pt x="50" y="13"/>
                    </a:cubicBezTo>
                    <a:cubicBezTo>
                      <a:pt x="55" y="23"/>
                      <a:pt x="50" y="30"/>
                      <a:pt x="34" y="36"/>
                    </a:cubicBezTo>
                    <a:cubicBezTo>
                      <a:pt x="43" y="30"/>
                      <a:pt x="47" y="26"/>
                      <a:pt x="46" y="18"/>
                    </a:cubicBezTo>
                    <a:cubicBezTo>
                      <a:pt x="45" y="9"/>
                      <a:pt x="39" y="5"/>
                      <a:pt x="30" y="8"/>
                    </a:cubicBezTo>
                    <a:cubicBezTo>
                      <a:pt x="24" y="11"/>
                      <a:pt x="19" y="15"/>
                      <a:pt x="13" y="17"/>
                    </a:cubicBezTo>
                    <a:cubicBezTo>
                      <a:pt x="8" y="20"/>
                      <a:pt x="12" y="22"/>
                      <a:pt x="12" y="25"/>
                    </a:cubicBezTo>
                    <a:cubicBezTo>
                      <a:pt x="12" y="28"/>
                      <a:pt x="13" y="33"/>
                      <a:pt x="7" y="30"/>
                    </a:cubicBezTo>
                    <a:cubicBezTo>
                      <a:pt x="7" y="26"/>
                      <a:pt x="4" y="24"/>
                      <a:pt x="2" y="21"/>
                    </a:cubicBezTo>
                    <a:cubicBezTo>
                      <a:pt x="0" y="19"/>
                      <a:pt x="0" y="17"/>
                      <a:pt x="2" y="16"/>
                    </a:cubicBezTo>
                    <a:cubicBezTo>
                      <a:pt x="14" y="13"/>
                      <a:pt x="22" y="2"/>
                      <a:pt x="33" y="0"/>
                    </a:cubicBezTo>
                    <a:cubicBezTo>
                      <a:pt x="37" y="0"/>
                      <a:pt x="40" y="1"/>
                      <a:pt x="44" y="1"/>
                    </a:cubicBezTo>
                    <a:close/>
                  </a:path>
                </a:pathLst>
              </a:custGeom>
              <a:solidFill>
                <a:srgbClr val="F9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3" name="Freeform 365">
                <a:extLst>
                  <a:ext uri="{FF2B5EF4-FFF2-40B4-BE49-F238E27FC236}">
                    <a16:creationId xmlns:a16="http://schemas.microsoft.com/office/drawing/2014/main" id="{7AD4310E-4B12-E51C-9E83-BC89DDE9737D}"/>
                  </a:ext>
                </a:extLst>
              </p:cNvPr>
              <p:cNvSpPr/>
              <p:nvPr/>
            </p:nvSpPr>
            <p:spPr bwMode="auto">
              <a:xfrm>
                <a:off x="3275" y="2698"/>
                <a:ext cx="90" cy="95"/>
              </a:xfrm>
              <a:custGeom>
                <a:avLst/>
                <a:gdLst>
                  <a:gd name="T0" fmla="*/ 0 w 31"/>
                  <a:gd name="T1" fmla="*/ 28 h 33"/>
                  <a:gd name="T2" fmla="*/ 6 w 31"/>
                  <a:gd name="T3" fmla="*/ 18 h 33"/>
                  <a:gd name="T4" fmla="*/ 16 w 31"/>
                  <a:gd name="T5" fmla="*/ 7 h 33"/>
                  <a:gd name="T6" fmla="*/ 21 w 31"/>
                  <a:gd name="T7" fmla="*/ 11 h 33"/>
                  <a:gd name="T8" fmla="*/ 20 w 31"/>
                  <a:gd name="T9" fmla="*/ 0 h 33"/>
                  <a:gd name="T10" fmla="*/ 24 w 31"/>
                  <a:gd name="T11" fmla="*/ 17 h 33"/>
                  <a:gd name="T12" fmla="*/ 0 w 31"/>
                  <a:gd name="T13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3">
                    <a:moveTo>
                      <a:pt x="0" y="28"/>
                    </a:moveTo>
                    <a:cubicBezTo>
                      <a:pt x="6" y="25"/>
                      <a:pt x="5" y="25"/>
                      <a:pt x="6" y="18"/>
                    </a:cubicBezTo>
                    <a:cubicBezTo>
                      <a:pt x="7" y="14"/>
                      <a:pt x="14" y="13"/>
                      <a:pt x="16" y="7"/>
                    </a:cubicBezTo>
                    <a:cubicBezTo>
                      <a:pt x="16" y="6"/>
                      <a:pt x="18" y="11"/>
                      <a:pt x="21" y="11"/>
                    </a:cubicBezTo>
                    <a:cubicBezTo>
                      <a:pt x="25" y="7"/>
                      <a:pt x="18" y="5"/>
                      <a:pt x="20" y="0"/>
                    </a:cubicBezTo>
                    <a:cubicBezTo>
                      <a:pt x="25" y="5"/>
                      <a:pt x="31" y="10"/>
                      <a:pt x="24" y="17"/>
                    </a:cubicBezTo>
                    <a:cubicBezTo>
                      <a:pt x="18" y="24"/>
                      <a:pt x="11" y="33"/>
                      <a:pt x="0" y="28"/>
                    </a:cubicBezTo>
                    <a:close/>
                  </a:path>
                </a:pathLst>
              </a:custGeom>
              <a:solidFill>
                <a:srgbClr val="F6D1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4" name="Freeform 366">
                <a:extLst>
                  <a:ext uri="{FF2B5EF4-FFF2-40B4-BE49-F238E27FC236}">
                    <a16:creationId xmlns:a16="http://schemas.microsoft.com/office/drawing/2014/main" id="{73415DB3-67A0-D9EE-C663-B18EAEE7F1A3}"/>
                  </a:ext>
                </a:extLst>
              </p:cNvPr>
              <p:cNvSpPr/>
              <p:nvPr/>
            </p:nvSpPr>
            <p:spPr bwMode="auto">
              <a:xfrm>
                <a:off x="3365" y="2787"/>
                <a:ext cx="69" cy="75"/>
              </a:xfrm>
              <a:custGeom>
                <a:avLst/>
                <a:gdLst>
                  <a:gd name="T0" fmla="*/ 23 w 24"/>
                  <a:gd name="T1" fmla="*/ 21 h 26"/>
                  <a:gd name="T2" fmla="*/ 23 w 24"/>
                  <a:gd name="T3" fmla="*/ 26 h 26"/>
                  <a:gd name="T4" fmla="*/ 17 w 24"/>
                  <a:gd name="T5" fmla="*/ 24 h 26"/>
                  <a:gd name="T6" fmla="*/ 0 w 24"/>
                  <a:gd name="T7" fmla="*/ 18 h 26"/>
                  <a:gd name="T8" fmla="*/ 12 w 24"/>
                  <a:gd name="T9" fmla="*/ 0 h 26"/>
                  <a:gd name="T10" fmla="*/ 23 w 24"/>
                  <a:gd name="T11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6">
                    <a:moveTo>
                      <a:pt x="23" y="21"/>
                    </a:moveTo>
                    <a:cubicBezTo>
                      <a:pt x="23" y="23"/>
                      <a:pt x="23" y="24"/>
                      <a:pt x="23" y="26"/>
                    </a:cubicBezTo>
                    <a:cubicBezTo>
                      <a:pt x="21" y="25"/>
                      <a:pt x="19" y="24"/>
                      <a:pt x="17" y="24"/>
                    </a:cubicBezTo>
                    <a:cubicBezTo>
                      <a:pt x="14" y="17"/>
                      <a:pt x="6" y="23"/>
                      <a:pt x="0" y="18"/>
                    </a:cubicBezTo>
                    <a:cubicBezTo>
                      <a:pt x="11" y="16"/>
                      <a:pt x="14" y="9"/>
                      <a:pt x="12" y="0"/>
                    </a:cubicBezTo>
                    <a:cubicBezTo>
                      <a:pt x="24" y="4"/>
                      <a:pt x="22" y="13"/>
                      <a:pt x="23" y="21"/>
                    </a:cubicBezTo>
                    <a:close/>
                  </a:path>
                </a:pathLst>
              </a:custGeom>
              <a:solidFill>
                <a:srgbClr val="FAE2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5" name="Freeform 367">
                <a:extLst>
                  <a:ext uri="{FF2B5EF4-FFF2-40B4-BE49-F238E27FC236}">
                    <a16:creationId xmlns:a16="http://schemas.microsoft.com/office/drawing/2014/main" id="{5E74DB37-490C-BC38-A0CE-2F938BAE5327}"/>
                  </a:ext>
                </a:extLst>
              </p:cNvPr>
              <p:cNvSpPr/>
              <p:nvPr/>
            </p:nvSpPr>
            <p:spPr bwMode="auto">
              <a:xfrm>
                <a:off x="3252" y="2816"/>
                <a:ext cx="41" cy="78"/>
              </a:xfrm>
              <a:custGeom>
                <a:avLst/>
                <a:gdLst>
                  <a:gd name="T0" fmla="*/ 2 w 14"/>
                  <a:gd name="T1" fmla="*/ 27 h 27"/>
                  <a:gd name="T2" fmla="*/ 4 w 14"/>
                  <a:gd name="T3" fmla="*/ 1 h 27"/>
                  <a:gd name="T4" fmla="*/ 8 w 14"/>
                  <a:gd name="T5" fmla="*/ 8 h 27"/>
                  <a:gd name="T6" fmla="*/ 14 w 14"/>
                  <a:gd name="T7" fmla="*/ 16 h 27"/>
                  <a:gd name="T8" fmla="*/ 14 w 14"/>
                  <a:gd name="T9" fmla="*/ 16 h 27"/>
                  <a:gd name="T10" fmla="*/ 10 w 14"/>
                  <a:gd name="T11" fmla="*/ 22 h 27"/>
                  <a:gd name="T12" fmla="*/ 2 w 14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7">
                    <a:moveTo>
                      <a:pt x="2" y="27"/>
                    </a:moveTo>
                    <a:cubicBezTo>
                      <a:pt x="0" y="18"/>
                      <a:pt x="2" y="9"/>
                      <a:pt x="4" y="1"/>
                    </a:cubicBezTo>
                    <a:cubicBezTo>
                      <a:pt x="12" y="0"/>
                      <a:pt x="9" y="5"/>
                      <a:pt x="8" y="8"/>
                    </a:cubicBezTo>
                    <a:cubicBezTo>
                      <a:pt x="4" y="16"/>
                      <a:pt x="11" y="14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8"/>
                      <a:pt x="12" y="20"/>
                      <a:pt x="10" y="22"/>
                    </a:cubicBezTo>
                    <a:cubicBezTo>
                      <a:pt x="7" y="23"/>
                      <a:pt x="6" y="27"/>
                      <a:pt x="2" y="27"/>
                    </a:cubicBezTo>
                    <a:close/>
                  </a:path>
                </a:pathLst>
              </a:custGeom>
              <a:solidFill>
                <a:srgbClr val="745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6" name="Freeform 368">
                <a:extLst>
                  <a:ext uri="{FF2B5EF4-FFF2-40B4-BE49-F238E27FC236}">
                    <a16:creationId xmlns:a16="http://schemas.microsoft.com/office/drawing/2014/main" id="{87CBDA7D-2810-7E6C-ABCE-506E1B18DE1E}"/>
                  </a:ext>
                </a:extLst>
              </p:cNvPr>
              <p:cNvSpPr/>
              <p:nvPr/>
            </p:nvSpPr>
            <p:spPr bwMode="auto">
              <a:xfrm>
                <a:off x="3255" y="2868"/>
                <a:ext cx="46" cy="109"/>
              </a:xfrm>
              <a:custGeom>
                <a:avLst/>
                <a:gdLst>
                  <a:gd name="T0" fmla="*/ 1 w 16"/>
                  <a:gd name="T1" fmla="*/ 9 h 38"/>
                  <a:gd name="T2" fmla="*/ 9 w 16"/>
                  <a:gd name="T3" fmla="*/ 1 h 38"/>
                  <a:gd name="T4" fmla="*/ 13 w 16"/>
                  <a:gd name="T5" fmla="*/ 11 h 38"/>
                  <a:gd name="T6" fmla="*/ 16 w 16"/>
                  <a:gd name="T7" fmla="*/ 15 h 38"/>
                  <a:gd name="T8" fmla="*/ 6 w 16"/>
                  <a:gd name="T9" fmla="*/ 38 h 38"/>
                  <a:gd name="T10" fmla="*/ 5 w 16"/>
                  <a:gd name="T11" fmla="*/ 35 h 38"/>
                  <a:gd name="T12" fmla="*/ 0 w 16"/>
                  <a:gd name="T13" fmla="*/ 30 h 38"/>
                  <a:gd name="T14" fmla="*/ 0 w 16"/>
                  <a:gd name="T15" fmla="*/ 17 h 38"/>
                  <a:gd name="T16" fmla="*/ 1 w 16"/>
                  <a:gd name="T17" fmla="*/ 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38">
                    <a:moveTo>
                      <a:pt x="1" y="9"/>
                    </a:moveTo>
                    <a:cubicBezTo>
                      <a:pt x="3" y="6"/>
                      <a:pt x="3" y="0"/>
                      <a:pt x="9" y="1"/>
                    </a:cubicBezTo>
                    <a:cubicBezTo>
                      <a:pt x="12" y="4"/>
                      <a:pt x="12" y="8"/>
                      <a:pt x="13" y="11"/>
                    </a:cubicBezTo>
                    <a:cubicBezTo>
                      <a:pt x="14" y="12"/>
                      <a:pt x="16" y="15"/>
                      <a:pt x="16" y="15"/>
                    </a:cubicBezTo>
                    <a:cubicBezTo>
                      <a:pt x="8" y="20"/>
                      <a:pt x="10" y="31"/>
                      <a:pt x="6" y="38"/>
                    </a:cubicBezTo>
                    <a:cubicBezTo>
                      <a:pt x="5" y="37"/>
                      <a:pt x="5" y="36"/>
                      <a:pt x="5" y="35"/>
                    </a:cubicBezTo>
                    <a:cubicBezTo>
                      <a:pt x="3" y="34"/>
                      <a:pt x="2" y="32"/>
                      <a:pt x="0" y="30"/>
                    </a:cubicBezTo>
                    <a:cubicBezTo>
                      <a:pt x="0" y="25"/>
                      <a:pt x="0" y="21"/>
                      <a:pt x="0" y="17"/>
                    </a:cubicBezTo>
                    <a:cubicBezTo>
                      <a:pt x="0" y="14"/>
                      <a:pt x="0" y="11"/>
                      <a:pt x="1" y="9"/>
                    </a:cubicBezTo>
                    <a:close/>
                  </a:path>
                </a:pathLst>
              </a:custGeom>
              <a:solidFill>
                <a:srgbClr val="332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7" name="Freeform 369">
                <a:extLst>
                  <a:ext uri="{FF2B5EF4-FFF2-40B4-BE49-F238E27FC236}">
                    <a16:creationId xmlns:a16="http://schemas.microsoft.com/office/drawing/2014/main" id="{88047EC7-805B-BC60-DC2A-45C7340FA15B}"/>
                  </a:ext>
                </a:extLst>
              </p:cNvPr>
              <p:cNvSpPr/>
              <p:nvPr/>
            </p:nvSpPr>
            <p:spPr bwMode="auto">
              <a:xfrm>
                <a:off x="3246" y="2954"/>
                <a:ext cx="32" cy="443"/>
              </a:xfrm>
              <a:custGeom>
                <a:avLst/>
                <a:gdLst>
                  <a:gd name="T0" fmla="*/ 3 w 11"/>
                  <a:gd name="T1" fmla="*/ 0 h 154"/>
                  <a:gd name="T2" fmla="*/ 8 w 11"/>
                  <a:gd name="T3" fmla="*/ 5 h 154"/>
                  <a:gd name="T4" fmla="*/ 4 w 11"/>
                  <a:gd name="T5" fmla="*/ 36 h 154"/>
                  <a:gd name="T6" fmla="*/ 8 w 11"/>
                  <a:gd name="T7" fmla="*/ 125 h 154"/>
                  <a:gd name="T8" fmla="*/ 11 w 11"/>
                  <a:gd name="T9" fmla="*/ 151 h 154"/>
                  <a:gd name="T10" fmla="*/ 8 w 11"/>
                  <a:gd name="T11" fmla="*/ 154 h 154"/>
                  <a:gd name="T12" fmla="*/ 1 w 11"/>
                  <a:gd name="T13" fmla="*/ 59 h 154"/>
                  <a:gd name="T14" fmla="*/ 3 w 11"/>
                  <a:gd name="T15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54">
                    <a:moveTo>
                      <a:pt x="3" y="0"/>
                    </a:moveTo>
                    <a:cubicBezTo>
                      <a:pt x="7" y="0"/>
                      <a:pt x="9" y="2"/>
                      <a:pt x="8" y="5"/>
                    </a:cubicBezTo>
                    <a:cubicBezTo>
                      <a:pt x="3" y="15"/>
                      <a:pt x="2" y="27"/>
                      <a:pt x="4" y="36"/>
                    </a:cubicBezTo>
                    <a:cubicBezTo>
                      <a:pt x="8" y="66"/>
                      <a:pt x="4" y="96"/>
                      <a:pt x="8" y="125"/>
                    </a:cubicBezTo>
                    <a:cubicBezTo>
                      <a:pt x="9" y="134"/>
                      <a:pt x="10" y="143"/>
                      <a:pt x="11" y="151"/>
                    </a:cubicBezTo>
                    <a:cubicBezTo>
                      <a:pt x="10" y="152"/>
                      <a:pt x="9" y="153"/>
                      <a:pt x="8" y="154"/>
                    </a:cubicBezTo>
                    <a:cubicBezTo>
                      <a:pt x="2" y="123"/>
                      <a:pt x="2" y="91"/>
                      <a:pt x="1" y="59"/>
                    </a:cubicBezTo>
                    <a:cubicBezTo>
                      <a:pt x="0" y="39"/>
                      <a:pt x="0" y="19"/>
                      <a:pt x="3" y="0"/>
                    </a:cubicBezTo>
                    <a:close/>
                  </a:path>
                </a:pathLst>
              </a:custGeom>
              <a:solidFill>
                <a:srgbClr val="5A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8" name="Freeform 370">
                <a:extLst>
                  <a:ext uri="{FF2B5EF4-FFF2-40B4-BE49-F238E27FC236}">
                    <a16:creationId xmlns:a16="http://schemas.microsoft.com/office/drawing/2014/main" id="{AB06C6B0-6E5F-012C-116B-8C00D9E89F13}"/>
                  </a:ext>
                </a:extLst>
              </p:cNvPr>
              <p:cNvSpPr/>
              <p:nvPr/>
            </p:nvSpPr>
            <p:spPr bwMode="auto">
              <a:xfrm>
                <a:off x="3327" y="3216"/>
                <a:ext cx="35" cy="40"/>
              </a:xfrm>
              <a:custGeom>
                <a:avLst/>
                <a:gdLst>
                  <a:gd name="T0" fmla="*/ 12 w 12"/>
                  <a:gd name="T1" fmla="*/ 5 h 14"/>
                  <a:gd name="T2" fmla="*/ 0 w 12"/>
                  <a:gd name="T3" fmla="*/ 3 h 14"/>
                  <a:gd name="T4" fmla="*/ 12 w 12"/>
                  <a:gd name="T5" fmla="*/ 5 h 14"/>
                  <a:gd name="T6" fmla="*/ 12 w 12"/>
                  <a:gd name="T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2" y="5"/>
                    </a:moveTo>
                    <a:cubicBezTo>
                      <a:pt x="6" y="14"/>
                      <a:pt x="5" y="14"/>
                      <a:pt x="0" y="3"/>
                    </a:cubicBezTo>
                    <a:cubicBezTo>
                      <a:pt x="5" y="0"/>
                      <a:pt x="8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</a:path>
                </a:pathLst>
              </a:custGeom>
              <a:solidFill>
                <a:srgbClr val="7572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9" name="Freeform 371">
                <a:extLst>
                  <a:ext uri="{FF2B5EF4-FFF2-40B4-BE49-F238E27FC236}">
                    <a16:creationId xmlns:a16="http://schemas.microsoft.com/office/drawing/2014/main" id="{756ACD61-3412-960C-9248-F11535C535FE}"/>
                  </a:ext>
                </a:extLst>
              </p:cNvPr>
              <p:cNvSpPr/>
              <p:nvPr/>
            </p:nvSpPr>
            <p:spPr bwMode="auto">
              <a:xfrm>
                <a:off x="3745" y="1279"/>
                <a:ext cx="58" cy="123"/>
              </a:xfrm>
              <a:custGeom>
                <a:avLst/>
                <a:gdLst>
                  <a:gd name="T0" fmla="*/ 8 w 20"/>
                  <a:gd name="T1" fmla="*/ 0 h 43"/>
                  <a:gd name="T2" fmla="*/ 15 w 20"/>
                  <a:gd name="T3" fmla="*/ 10 h 43"/>
                  <a:gd name="T4" fmla="*/ 19 w 20"/>
                  <a:gd name="T5" fmla="*/ 26 h 43"/>
                  <a:gd name="T6" fmla="*/ 17 w 20"/>
                  <a:gd name="T7" fmla="*/ 33 h 43"/>
                  <a:gd name="T8" fmla="*/ 3 w 20"/>
                  <a:gd name="T9" fmla="*/ 28 h 43"/>
                  <a:gd name="T10" fmla="*/ 0 w 20"/>
                  <a:gd name="T11" fmla="*/ 20 h 43"/>
                  <a:gd name="T12" fmla="*/ 8 w 20"/>
                  <a:gd name="T1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43">
                    <a:moveTo>
                      <a:pt x="8" y="0"/>
                    </a:moveTo>
                    <a:cubicBezTo>
                      <a:pt x="13" y="1"/>
                      <a:pt x="11" y="8"/>
                      <a:pt x="15" y="10"/>
                    </a:cubicBezTo>
                    <a:cubicBezTo>
                      <a:pt x="17" y="15"/>
                      <a:pt x="18" y="21"/>
                      <a:pt x="19" y="26"/>
                    </a:cubicBezTo>
                    <a:cubicBezTo>
                      <a:pt x="20" y="29"/>
                      <a:pt x="18" y="31"/>
                      <a:pt x="17" y="33"/>
                    </a:cubicBezTo>
                    <a:cubicBezTo>
                      <a:pt x="8" y="43"/>
                      <a:pt x="6" y="34"/>
                      <a:pt x="3" y="28"/>
                    </a:cubicBezTo>
                    <a:cubicBezTo>
                      <a:pt x="2" y="25"/>
                      <a:pt x="1" y="23"/>
                      <a:pt x="0" y="20"/>
                    </a:cubicBezTo>
                    <a:cubicBezTo>
                      <a:pt x="2" y="14"/>
                      <a:pt x="5" y="7"/>
                      <a:pt x="8" y="0"/>
                    </a:cubicBezTo>
                    <a:close/>
                  </a:path>
                </a:pathLst>
              </a:custGeom>
              <a:solidFill>
                <a:srgbClr val="9ABE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0" name="Freeform 372">
                <a:extLst>
                  <a:ext uri="{FF2B5EF4-FFF2-40B4-BE49-F238E27FC236}">
                    <a16:creationId xmlns:a16="http://schemas.microsoft.com/office/drawing/2014/main" id="{9C8AD2BF-B2EE-9767-874E-439BBA7584D8}"/>
                  </a:ext>
                </a:extLst>
              </p:cNvPr>
              <p:cNvSpPr/>
              <p:nvPr/>
            </p:nvSpPr>
            <p:spPr bwMode="auto">
              <a:xfrm>
                <a:off x="3791" y="1293"/>
                <a:ext cx="115" cy="86"/>
              </a:xfrm>
              <a:custGeom>
                <a:avLst/>
                <a:gdLst>
                  <a:gd name="T0" fmla="*/ 0 w 40"/>
                  <a:gd name="T1" fmla="*/ 26 h 30"/>
                  <a:gd name="T2" fmla="*/ 3 w 40"/>
                  <a:gd name="T3" fmla="*/ 21 h 30"/>
                  <a:gd name="T4" fmla="*/ 34 w 40"/>
                  <a:gd name="T5" fmla="*/ 0 h 30"/>
                  <a:gd name="T6" fmla="*/ 36 w 40"/>
                  <a:gd name="T7" fmla="*/ 5 h 30"/>
                  <a:gd name="T8" fmla="*/ 31 w 40"/>
                  <a:gd name="T9" fmla="*/ 13 h 30"/>
                  <a:gd name="T10" fmla="*/ 39 w 40"/>
                  <a:gd name="T11" fmla="*/ 15 h 30"/>
                  <a:gd name="T12" fmla="*/ 39 w 40"/>
                  <a:gd name="T13" fmla="*/ 19 h 30"/>
                  <a:gd name="T14" fmla="*/ 23 w 40"/>
                  <a:gd name="T15" fmla="*/ 23 h 30"/>
                  <a:gd name="T16" fmla="*/ 4 w 40"/>
                  <a:gd name="T17" fmla="*/ 28 h 30"/>
                  <a:gd name="T18" fmla="*/ 0 w 40"/>
                  <a:gd name="T19" fmla="*/ 2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0">
                    <a:moveTo>
                      <a:pt x="0" y="26"/>
                    </a:moveTo>
                    <a:cubicBezTo>
                      <a:pt x="1" y="24"/>
                      <a:pt x="2" y="22"/>
                      <a:pt x="3" y="21"/>
                    </a:cubicBezTo>
                    <a:cubicBezTo>
                      <a:pt x="18" y="21"/>
                      <a:pt x="28" y="15"/>
                      <a:pt x="34" y="0"/>
                    </a:cubicBezTo>
                    <a:cubicBezTo>
                      <a:pt x="34" y="2"/>
                      <a:pt x="33" y="4"/>
                      <a:pt x="36" y="5"/>
                    </a:cubicBezTo>
                    <a:cubicBezTo>
                      <a:pt x="39" y="10"/>
                      <a:pt x="34" y="11"/>
                      <a:pt x="31" y="13"/>
                    </a:cubicBezTo>
                    <a:cubicBezTo>
                      <a:pt x="33" y="13"/>
                      <a:pt x="36" y="13"/>
                      <a:pt x="39" y="15"/>
                    </a:cubicBezTo>
                    <a:cubicBezTo>
                      <a:pt x="40" y="16"/>
                      <a:pt x="39" y="18"/>
                      <a:pt x="39" y="19"/>
                    </a:cubicBezTo>
                    <a:cubicBezTo>
                      <a:pt x="33" y="18"/>
                      <a:pt x="27" y="17"/>
                      <a:pt x="23" y="23"/>
                    </a:cubicBezTo>
                    <a:cubicBezTo>
                      <a:pt x="18" y="30"/>
                      <a:pt x="11" y="26"/>
                      <a:pt x="4" y="28"/>
                    </a:cubicBezTo>
                    <a:cubicBezTo>
                      <a:pt x="3" y="28"/>
                      <a:pt x="1" y="28"/>
                      <a:pt x="0" y="26"/>
                    </a:cubicBezTo>
                    <a:close/>
                  </a:path>
                </a:pathLst>
              </a:custGeom>
              <a:solidFill>
                <a:srgbClr val="826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1" name="Freeform 373">
                <a:extLst>
                  <a:ext uri="{FF2B5EF4-FFF2-40B4-BE49-F238E27FC236}">
                    <a16:creationId xmlns:a16="http://schemas.microsoft.com/office/drawing/2014/main" id="{F0B4A179-0266-46A9-170E-618852CED422}"/>
                  </a:ext>
                </a:extLst>
              </p:cNvPr>
              <p:cNvSpPr/>
              <p:nvPr/>
            </p:nvSpPr>
            <p:spPr bwMode="auto">
              <a:xfrm>
                <a:off x="3852" y="1227"/>
                <a:ext cx="43" cy="83"/>
              </a:xfrm>
              <a:custGeom>
                <a:avLst/>
                <a:gdLst>
                  <a:gd name="T0" fmla="*/ 0 w 15"/>
                  <a:gd name="T1" fmla="*/ 28 h 29"/>
                  <a:gd name="T2" fmla="*/ 12 w 15"/>
                  <a:gd name="T3" fmla="*/ 0 h 29"/>
                  <a:gd name="T4" fmla="*/ 15 w 15"/>
                  <a:gd name="T5" fmla="*/ 1 h 29"/>
                  <a:gd name="T6" fmla="*/ 2 w 15"/>
                  <a:gd name="T7" fmla="*/ 29 h 29"/>
                  <a:gd name="T8" fmla="*/ 0 w 15"/>
                  <a:gd name="T9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8">
                    <a:moveTo>
                      <a:pt x="0" y="28"/>
                    </a:moveTo>
                    <a:cubicBezTo>
                      <a:pt x="4" y="18"/>
                      <a:pt x="8" y="9"/>
                      <a:pt x="12" y="0"/>
                    </a:cubicBezTo>
                    <a:cubicBezTo>
                      <a:pt x="13" y="0"/>
                      <a:pt x="14" y="1"/>
                      <a:pt x="15" y="1"/>
                    </a:cubicBezTo>
                    <a:cubicBezTo>
                      <a:pt x="12" y="11"/>
                      <a:pt x="9" y="21"/>
                      <a:pt x="2" y="29"/>
                    </a:cubicBezTo>
                    <a:cubicBezTo>
                      <a:pt x="2" y="29"/>
                      <a:pt x="1" y="28"/>
                      <a:pt x="0" y="28"/>
                    </a:cubicBezTo>
                    <a:close/>
                  </a:path>
                </a:pathLst>
              </a:custGeom>
              <a:solidFill>
                <a:srgbClr val="867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2" name="Freeform 374">
                <a:extLst>
                  <a:ext uri="{FF2B5EF4-FFF2-40B4-BE49-F238E27FC236}">
                    <a16:creationId xmlns:a16="http://schemas.microsoft.com/office/drawing/2014/main" id="{CBE1A4F9-81A9-CB80-4D61-B53CE5B29838}"/>
                  </a:ext>
                </a:extLst>
              </p:cNvPr>
              <p:cNvSpPr/>
              <p:nvPr/>
            </p:nvSpPr>
            <p:spPr bwMode="auto">
              <a:xfrm>
                <a:off x="3745" y="1356"/>
                <a:ext cx="66" cy="69"/>
              </a:xfrm>
              <a:custGeom>
                <a:avLst/>
                <a:gdLst>
                  <a:gd name="T0" fmla="*/ 16 w 23"/>
                  <a:gd name="T1" fmla="*/ 4 h 24"/>
                  <a:gd name="T2" fmla="*/ 20 w 23"/>
                  <a:gd name="T3" fmla="*/ 4 h 24"/>
                  <a:gd name="T4" fmla="*/ 16 w 23"/>
                  <a:gd name="T5" fmla="*/ 18 h 24"/>
                  <a:gd name="T6" fmla="*/ 7 w 23"/>
                  <a:gd name="T7" fmla="*/ 17 h 24"/>
                  <a:gd name="T8" fmla="*/ 0 w 23"/>
                  <a:gd name="T9" fmla="*/ 4 h 24"/>
                  <a:gd name="T10" fmla="*/ 3 w 23"/>
                  <a:gd name="T11" fmla="*/ 1 h 24"/>
                  <a:gd name="T12" fmla="*/ 16 w 23"/>
                  <a:gd name="T13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6" y="4"/>
                    </a:moveTo>
                    <a:cubicBezTo>
                      <a:pt x="17" y="4"/>
                      <a:pt x="19" y="4"/>
                      <a:pt x="20" y="4"/>
                    </a:cubicBezTo>
                    <a:cubicBezTo>
                      <a:pt x="22" y="10"/>
                      <a:pt x="23" y="15"/>
                      <a:pt x="16" y="18"/>
                    </a:cubicBezTo>
                    <a:cubicBezTo>
                      <a:pt x="12" y="24"/>
                      <a:pt x="10" y="23"/>
                      <a:pt x="7" y="17"/>
                    </a:cubicBezTo>
                    <a:cubicBezTo>
                      <a:pt x="6" y="12"/>
                      <a:pt x="4" y="8"/>
                      <a:pt x="0" y="4"/>
                    </a:cubicBezTo>
                    <a:cubicBezTo>
                      <a:pt x="1" y="3"/>
                      <a:pt x="2" y="2"/>
                      <a:pt x="3" y="1"/>
                    </a:cubicBezTo>
                    <a:cubicBezTo>
                      <a:pt x="7" y="0"/>
                      <a:pt x="8" y="16"/>
                      <a:pt x="16" y="4"/>
                    </a:cubicBezTo>
                    <a:close/>
                  </a:path>
                </a:pathLst>
              </a:custGeom>
              <a:solidFill>
                <a:srgbClr val="4D3B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3" name="Freeform 375">
                <a:extLst>
                  <a:ext uri="{FF2B5EF4-FFF2-40B4-BE49-F238E27FC236}">
                    <a16:creationId xmlns:a16="http://schemas.microsoft.com/office/drawing/2014/main" id="{083D4ED2-7188-2228-F851-63DB1C5B6AA6}"/>
                  </a:ext>
                </a:extLst>
              </p:cNvPr>
              <p:cNvSpPr/>
              <p:nvPr/>
            </p:nvSpPr>
            <p:spPr bwMode="auto">
              <a:xfrm>
                <a:off x="3656" y="1253"/>
                <a:ext cx="34" cy="80"/>
              </a:xfrm>
              <a:custGeom>
                <a:avLst/>
                <a:gdLst>
                  <a:gd name="T0" fmla="*/ 0 w 12"/>
                  <a:gd name="T1" fmla="*/ 6 h 28"/>
                  <a:gd name="T2" fmla="*/ 10 w 12"/>
                  <a:gd name="T3" fmla="*/ 4 h 28"/>
                  <a:gd name="T4" fmla="*/ 12 w 12"/>
                  <a:gd name="T5" fmla="*/ 27 h 28"/>
                  <a:gd name="T6" fmla="*/ 5 w 12"/>
                  <a:gd name="T7" fmla="*/ 24 h 28"/>
                  <a:gd name="T8" fmla="*/ 0 w 12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0" y="6"/>
                    </a:moveTo>
                    <a:cubicBezTo>
                      <a:pt x="2" y="0"/>
                      <a:pt x="6" y="3"/>
                      <a:pt x="10" y="4"/>
                    </a:cubicBezTo>
                    <a:cubicBezTo>
                      <a:pt x="11" y="11"/>
                      <a:pt x="12" y="19"/>
                      <a:pt x="12" y="27"/>
                    </a:cubicBezTo>
                    <a:cubicBezTo>
                      <a:pt x="9" y="28"/>
                      <a:pt x="7" y="27"/>
                      <a:pt x="5" y="24"/>
                    </a:cubicBezTo>
                    <a:cubicBezTo>
                      <a:pt x="0" y="20"/>
                      <a:pt x="0" y="13"/>
                      <a:pt x="0" y="6"/>
                    </a:cubicBezTo>
                    <a:close/>
                  </a:path>
                </a:pathLst>
              </a:custGeom>
              <a:solidFill>
                <a:srgbClr val="8D75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4" name="Freeform 376">
                <a:extLst>
                  <a:ext uri="{FF2B5EF4-FFF2-40B4-BE49-F238E27FC236}">
                    <a16:creationId xmlns:a16="http://schemas.microsoft.com/office/drawing/2014/main" id="{2B60D9FE-F969-63C4-93DE-7574DD9775D0}"/>
                  </a:ext>
                </a:extLst>
              </p:cNvPr>
              <p:cNvSpPr/>
              <p:nvPr/>
            </p:nvSpPr>
            <p:spPr bwMode="auto">
              <a:xfrm>
                <a:off x="3684" y="1253"/>
                <a:ext cx="44" cy="43"/>
              </a:xfrm>
              <a:custGeom>
                <a:avLst/>
                <a:gdLst>
                  <a:gd name="T0" fmla="*/ 0 w 15"/>
                  <a:gd name="T1" fmla="*/ 4 h 15"/>
                  <a:gd name="T2" fmla="*/ 0 w 15"/>
                  <a:gd name="T3" fmla="*/ 0 h 15"/>
                  <a:gd name="T4" fmla="*/ 5 w 15"/>
                  <a:gd name="T5" fmla="*/ 1 h 15"/>
                  <a:gd name="T6" fmla="*/ 13 w 15"/>
                  <a:gd name="T7" fmla="*/ 15 h 15"/>
                  <a:gd name="T8" fmla="*/ 0 w 15"/>
                  <a:gd name="T9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7" y="6"/>
                      <a:pt x="15" y="8"/>
                      <a:pt x="13" y="15"/>
                    </a:cubicBezTo>
                    <a:cubicBezTo>
                      <a:pt x="6" y="14"/>
                      <a:pt x="6" y="5"/>
                      <a:pt x="0" y="4"/>
                    </a:cubicBezTo>
                    <a:close/>
                  </a:path>
                </a:pathLst>
              </a:custGeom>
              <a:solidFill>
                <a:srgbClr val="8D75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5" name="Freeform 377">
                <a:extLst>
                  <a:ext uri="{FF2B5EF4-FFF2-40B4-BE49-F238E27FC236}">
                    <a16:creationId xmlns:a16="http://schemas.microsoft.com/office/drawing/2014/main" id="{81B2A78C-47AE-D732-B711-E81FA9C0F14F}"/>
                  </a:ext>
                </a:extLst>
              </p:cNvPr>
              <p:cNvSpPr/>
              <p:nvPr/>
            </p:nvSpPr>
            <p:spPr bwMode="auto">
              <a:xfrm>
                <a:off x="3633" y="1685"/>
                <a:ext cx="196" cy="135"/>
              </a:xfrm>
              <a:custGeom>
                <a:avLst/>
                <a:gdLst>
                  <a:gd name="T0" fmla="*/ 39 w 68"/>
                  <a:gd name="T1" fmla="*/ 44 h 47"/>
                  <a:gd name="T2" fmla="*/ 29 w 68"/>
                  <a:gd name="T3" fmla="*/ 44 h 47"/>
                  <a:gd name="T4" fmla="*/ 17 w 68"/>
                  <a:gd name="T5" fmla="*/ 43 h 47"/>
                  <a:gd name="T6" fmla="*/ 2 w 68"/>
                  <a:gd name="T7" fmla="*/ 24 h 47"/>
                  <a:gd name="T8" fmla="*/ 3 w 68"/>
                  <a:gd name="T9" fmla="*/ 16 h 47"/>
                  <a:gd name="T10" fmla="*/ 9 w 68"/>
                  <a:gd name="T11" fmla="*/ 19 h 47"/>
                  <a:gd name="T12" fmla="*/ 27 w 68"/>
                  <a:gd name="T13" fmla="*/ 32 h 47"/>
                  <a:gd name="T14" fmla="*/ 26 w 68"/>
                  <a:gd name="T15" fmla="*/ 30 h 47"/>
                  <a:gd name="T16" fmla="*/ 25 w 68"/>
                  <a:gd name="T17" fmla="*/ 31 h 47"/>
                  <a:gd name="T18" fmla="*/ 2 w 68"/>
                  <a:gd name="T19" fmla="*/ 0 h 47"/>
                  <a:gd name="T20" fmla="*/ 5 w 68"/>
                  <a:gd name="T21" fmla="*/ 0 h 47"/>
                  <a:gd name="T22" fmla="*/ 37 w 68"/>
                  <a:gd name="T23" fmla="*/ 30 h 47"/>
                  <a:gd name="T24" fmla="*/ 44 w 68"/>
                  <a:gd name="T25" fmla="*/ 26 h 47"/>
                  <a:gd name="T26" fmla="*/ 45 w 68"/>
                  <a:gd name="T27" fmla="*/ 23 h 47"/>
                  <a:gd name="T28" fmla="*/ 50 w 68"/>
                  <a:gd name="T29" fmla="*/ 23 h 47"/>
                  <a:gd name="T30" fmla="*/ 55 w 68"/>
                  <a:gd name="T31" fmla="*/ 20 h 47"/>
                  <a:gd name="T32" fmla="*/ 65 w 68"/>
                  <a:gd name="T33" fmla="*/ 19 h 47"/>
                  <a:gd name="T34" fmla="*/ 64 w 68"/>
                  <a:gd name="T35" fmla="*/ 28 h 47"/>
                  <a:gd name="T36" fmla="*/ 39 w 68"/>
                  <a:gd name="T37" fmla="*/ 4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47">
                    <a:moveTo>
                      <a:pt x="39" y="44"/>
                    </a:moveTo>
                    <a:cubicBezTo>
                      <a:pt x="35" y="39"/>
                      <a:pt x="32" y="43"/>
                      <a:pt x="29" y="44"/>
                    </a:cubicBezTo>
                    <a:cubicBezTo>
                      <a:pt x="25" y="47"/>
                      <a:pt x="20" y="47"/>
                      <a:pt x="17" y="43"/>
                    </a:cubicBezTo>
                    <a:cubicBezTo>
                      <a:pt x="12" y="37"/>
                      <a:pt x="6" y="31"/>
                      <a:pt x="2" y="24"/>
                    </a:cubicBezTo>
                    <a:cubicBezTo>
                      <a:pt x="1" y="21"/>
                      <a:pt x="0" y="18"/>
                      <a:pt x="3" y="16"/>
                    </a:cubicBezTo>
                    <a:cubicBezTo>
                      <a:pt x="6" y="14"/>
                      <a:pt x="8" y="17"/>
                      <a:pt x="9" y="19"/>
                    </a:cubicBezTo>
                    <a:cubicBezTo>
                      <a:pt x="14" y="24"/>
                      <a:pt x="18" y="30"/>
                      <a:pt x="27" y="32"/>
                    </a:cubicBezTo>
                    <a:cubicBezTo>
                      <a:pt x="27" y="32"/>
                      <a:pt x="26" y="28"/>
                      <a:pt x="26" y="30"/>
                    </a:cubicBezTo>
                    <a:cubicBezTo>
                      <a:pt x="26" y="31"/>
                      <a:pt x="26" y="31"/>
                      <a:pt x="25" y="31"/>
                    </a:cubicBezTo>
                    <a:cubicBezTo>
                      <a:pt x="12" y="26"/>
                      <a:pt x="1" y="13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10" y="16"/>
                      <a:pt x="24" y="22"/>
                      <a:pt x="37" y="30"/>
                    </a:cubicBezTo>
                    <a:cubicBezTo>
                      <a:pt x="42" y="33"/>
                      <a:pt x="44" y="31"/>
                      <a:pt x="44" y="26"/>
                    </a:cubicBezTo>
                    <a:cubicBezTo>
                      <a:pt x="43" y="25"/>
                      <a:pt x="43" y="24"/>
                      <a:pt x="45" y="23"/>
                    </a:cubicBezTo>
                    <a:cubicBezTo>
                      <a:pt x="46" y="23"/>
                      <a:pt x="48" y="23"/>
                      <a:pt x="50" y="23"/>
                    </a:cubicBezTo>
                    <a:cubicBezTo>
                      <a:pt x="51" y="22"/>
                      <a:pt x="53" y="21"/>
                      <a:pt x="55" y="20"/>
                    </a:cubicBezTo>
                    <a:cubicBezTo>
                      <a:pt x="58" y="18"/>
                      <a:pt x="62" y="16"/>
                      <a:pt x="65" y="19"/>
                    </a:cubicBezTo>
                    <a:cubicBezTo>
                      <a:pt x="68" y="21"/>
                      <a:pt x="68" y="25"/>
                      <a:pt x="64" y="28"/>
                    </a:cubicBezTo>
                    <a:cubicBezTo>
                      <a:pt x="56" y="33"/>
                      <a:pt x="47" y="39"/>
                      <a:pt x="39" y="44"/>
                    </a:cubicBezTo>
                    <a:close/>
                  </a:path>
                </a:pathLst>
              </a:custGeom>
              <a:solidFill>
                <a:srgbClr val="8264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6" name="Freeform 378">
                <a:extLst>
                  <a:ext uri="{FF2B5EF4-FFF2-40B4-BE49-F238E27FC236}">
                    <a16:creationId xmlns:a16="http://schemas.microsoft.com/office/drawing/2014/main" id="{2122B3D1-1044-C57E-9A21-0B0F296543B2}"/>
                  </a:ext>
                </a:extLst>
              </p:cNvPr>
              <p:cNvSpPr/>
              <p:nvPr/>
            </p:nvSpPr>
            <p:spPr bwMode="auto">
              <a:xfrm>
                <a:off x="3794" y="1702"/>
                <a:ext cx="144" cy="138"/>
              </a:xfrm>
              <a:custGeom>
                <a:avLst/>
                <a:gdLst>
                  <a:gd name="T0" fmla="*/ 35 w 50"/>
                  <a:gd name="T1" fmla="*/ 33 h 48"/>
                  <a:gd name="T2" fmla="*/ 9 w 50"/>
                  <a:gd name="T3" fmla="*/ 45 h 48"/>
                  <a:gd name="T4" fmla="*/ 0 w 50"/>
                  <a:gd name="T5" fmla="*/ 38 h 48"/>
                  <a:gd name="T6" fmla="*/ 46 w 50"/>
                  <a:gd name="T7" fmla="*/ 0 h 48"/>
                  <a:gd name="T8" fmla="*/ 35 w 50"/>
                  <a:gd name="T9" fmla="*/ 3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8">
                    <a:moveTo>
                      <a:pt x="35" y="33"/>
                    </a:moveTo>
                    <a:cubicBezTo>
                      <a:pt x="28" y="41"/>
                      <a:pt x="21" y="48"/>
                      <a:pt x="9" y="45"/>
                    </a:cubicBezTo>
                    <a:cubicBezTo>
                      <a:pt x="11" y="36"/>
                      <a:pt x="1" y="44"/>
                      <a:pt x="0" y="38"/>
                    </a:cubicBezTo>
                    <a:cubicBezTo>
                      <a:pt x="19" y="31"/>
                      <a:pt x="39" y="23"/>
                      <a:pt x="46" y="0"/>
                    </a:cubicBezTo>
                    <a:cubicBezTo>
                      <a:pt x="50" y="14"/>
                      <a:pt x="35" y="21"/>
                      <a:pt x="35" y="33"/>
                    </a:cubicBezTo>
                    <a:close/>
                  </a:path>
                </a:pathLst>
              </a:custGeom>
              <a:solidFill>
                <a:srgbClr val="B19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7" name="Freeform 379">
                <a:extLst>
                  <a:ext uri="{FF2B5EF4-FFF2-40B4-BE49-F238E27FC236}">
                    <a16:creationId xmlns:a16="http://schemas.microsoft.com/office/drawing/2014/main" id="{29119C76-70E9-F78A-DC72-25A3D54958D5}"/>
                  </a:ext>
                </a:extLst>
              </p:cNvPr>
              <p:cNvSpPr/>
              <p:nvPr/>
            </p:nvSpPr>
            <p:spPr bwMode="auto">
              <a:xfrm>
                <a:off x="3768" y="1673"/>
                <a:ext cx="55" cy="78"/>
              </a:xfrm>
              <a:custGeom>
                <a:avLst/>
                <a:gdLst>
                  <a:gd name="T0" fmla="*/ 8 w 19"/>
                  <a:gd name="T1" fmla="*/ 27 h 27"/>
                  <a:gd name="T2" fmla="*/ 3 w 19"/>
                  <a:gd name="T3" fmla="*/ 27 h 27"/>
                  <a:gd name="T4" fmla="*/ 0 w 19"/>
                  <a:gd name="T5" fmla="*/ 9 h 27"/>
                  <a:gd name="T6" fmla="*/ 5 w 19"/>
                  <a:gd name="T7" fmla="*/ 2 h 27"/>
                  <a:gd name="T8" fmla="*/ 16 w 19"/>
                  <a:gd name="T9" fmla="*/ 9 h 27"/>
                  <a:gd name="T10" fmla="*/ 8 w 19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7">
                    <a:moveTo>
                      <a:pt x="8" y="27"/>
                    </a:moveTo>
                    <a:cubicBezTo>
                      <a:pt x="6" y="27"/>
                      <a:pt x="4" y="27"/>
                      <a:pt x="3" y="27"/>
                    </a:cubicBezTo>
                    <a:cubicBezTo>
                      <a:pt x="6" y="20"/>
                      <a:pt x="0" y="15"/>
                      <a:pt x="0" y="9"/>
                    </a:cubicBezTo>
                    <a:cubicBezTo>
                      <a:pt x="0" y="6"/>
                      <a:pt x="0" y="0"/>
                      <a:pt x="5" y="2"/>
                    </a:cubicBezTo>
                    <a:cubicBezTo>
                      <a:pt x="9" y="2"/>
                      <a:pt x="14" y="4"/>
                      <a:pt x="16" y="9"/>
                    </a:cubicBezTo>
                    <a:cubicBezTo>
                      <a:pt x="19" y="18"/>
                      <a:pt x="10" y="21"/>
                      <a:pt x="8" y="27"/>
                    </a:cubicBezTo>
                    <a:close/>
                  </a:path>
                </a:pathLst>
              </a:custGeom>
              <a:solidFill>
                <a:srgbClr val="F0D9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8" name="Freeform 380">
                <a:extLst>
                  <a:ext uri="{FF2B5EF4-FFF2-40B4-BE49-F238E27FC236}">
                    <a16:creationId xmlns:a16="http://schemas.microsoft.com/office/drawing/2014/main" id="{332AF4EE-015F-CAC5-BDD8-C079ED5A6CF3}"/>
                  </a:ext>
                </a:extLst>
              </p:cNvPr>
              <p:cNvSpPr/>
              <p:nvPr/>
            </p:nvSpPr>
            <p:spPr bwMode="auto">
              <a:xfrm>
                <a:off x="3785" y="1699"/>
                <a:ext cx="61" cy="66"/>
              </a:xfrm>
              <a:custGeom>
                <a:avLst/>
                <a:gdLst>
                  <a:gd name="T0" fmla="*/ 2 w 21"/>
                  <a:gd name="T1" fmla="*/ 18 h 23"/>
                  <a:gd name="T2" fmla="*/ 10 w 21"/>
                  <a:gd name="T3" fmla="*/ 0 h 23"/>
                  <a:gd name="T4" fmla="*/ 11 w 21"/>
                  <a:gd name="T5" fmla="*/ 23 h 23"/>
                  <a:gd name="T6" fmla="*/ 12 w 21"/>
                  <a:gd name="T7" fmla="*/ 15 h 23"/>
                  <a:gd name="T8" fmla="*/ 2 w 21"/>
                  <a:gd name="T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2" y="18"/>
                    </a:moveTo>
                    <a:cubicBezTo>
                      <a:pt x="0" y="10"/>
                      <a:pt x="9" y="7"/>
                      <a:pt x="10" y="0"/>
                    </a:cubicBezTo>
                    <a:cubicBezTo>
                      <a:pt x="21" y="7"/>
                      <a:pt x="21" y="12"/>
                      <a:pt x="11" y="23"/>
                    </a:cubicBezTo>
                    <a:cubicBezTo>
                      <a:pt x="12" y="20"/>
                      <a:pt x="14" y="16"/>
                      <a:pt x="12" y="15"/>
                    </a:cubicBezTo>
                    <a:cubicBezTo>
                      <a:pt x="8" y="13"/>
                      <a:pt x="5" y="17"/>
                      <a:pt x="2" y="18"/>
                    </a:cubicBezTo>
                    <a:close/>
                  </a:path>
                </a:pathLst>
              </a:custGeom>
              <a:solidFill>
                <a:srgbClr val="D6BA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9" name="Freeform 381">
                <a:extLst>
                  <a:ext uri="{FF2B5EF4-FFF2-40B4-BE49-F238E27FC236}">
                    <a16:creationId xmlns:a16="http://schemas.microsoft.com/office/drawing/2014/main" id="{71240E1F-32E6-4161-4C96-9D152694AD52}"/>
                  </a:ext>
                </a:extLst>
              </p:cNvPr>
              <p:cNvSpPr/>
              <p:nvPr/>
            </p:nvSpPr>
            <p:spPr bwMode="auto">
              <a:xfrm>
                <a:off x="3788" y="1359"/>
                <a:ext cx="107" cy="72"/>
              </a:xfrm>
              <a:custGeom>
                <a:avLst/>
                <a:gdLst>
                  <a:gd name="T0" fmla="*/ 1 w 37"/>
                  <a:gd name="T1" fmla="*/ 17 h 25"/>
                  <a:gd name="T2" fmla="*/ 5 w 37"/>
                  <a:gd name="T3" fmla="*/ 3 h 25"/>
                  <a:gd name="T4" fmla="*/ 24 w 37"/>
                  <a:gd name="T5" fmla="*/ 0 h 25"/>
                  <a:gd name="T6" fmla="*/ 33 w 37"/>
                  <a:gd name="T7" fmla="*/ 1 h 25"/>
                  <a:gd name="T8" fmla="*/ 36 w 37"/>
                  <a:gd name="T9" fmla="*/ 6 h 25"/>
                  <a:gd name="T10" fmla="*/ 30 w 37"/>
                  <a:gd name="T11" fmla="*/ 9 h 25"/>
                  <a:gd name="T12" fmla="*/ 20 w 37"/>
                  <a:gd name="T13" fmla="*/ 16 h 25"/>
                  <a:gd name="T14" fmla="*/ 14 w 37"/>
                  <a:gd name="T15" fmla="*/ 17 h 25"/>
                  <a:gd name="T16" fmla="*/ 10 w 37"/>
                  <a:gd name="T17" fmla="*/ 13 h 25"/>
                  <a:gd name="T18" fmla="*/ 5 w 37"/>
                  <a:gd name="T19" fmla="*/ 25 h 25"/>
                  <a:gd name="T20" fmla="*/ 1 w 37"/>
                  <a:gd name="T21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5">
                    <a:moveTo>
                      <a:pt x="1" y="17"/>
                    </a:moveTo>
                    <a:cubicBezTo>
                      <a:pt x="6" y="13"/>
                      <a:pt x="3" y="7"/>
                      <a:pt x="5" y="3"/>
                    </a:cubicBezTo>
                    <a:cubicBezTo>
                      <a:pt x="11" y="2"/>
                      <a:pt x="18" y="1"/>
                      <a:pt x="24" y="0"/>
                    </a:cubicBezTo>
                    <a:cubicBezTo>
                      <a:pt x="27" y="1"/>
                      <a:pt x="30" y="1"/>
                      <a:pt x="33" y="1"/>
                    </a:cubicBezTo>
                    <a:cubicBezTo>
                      <a:pt x="35" y="2"/>
                      <a:pt x="37" y="4"/>
                      <a:pt x="36" y="6"/>
                    </a:cubicBezTo>
                    <a:cubicBezTo>
                      <a:pt x="35" y="9"/>
                      <a:pt x="33" y="10"/>
                      <a:pt x="30" y="9"/>
                    </a:cubicBezTo>
                    <a:cubicBezTo>
                      <a:pt x="22" y="5"/>
                      <a:pt x="16" y="2"/>
                      <a:pt x="20" y="16"/>
                    </a:cubicBezTo>
                    <a:cubicBezTo>
                      <a:pt x="21" y="19"/>
                      <a:pt x="18" y="24"/>
                      <a:pt x="14" y="17"/>
                    </a:cubicBezTo>
                    <a:cubicBezTo>
                      <a:pt x="13" y="15"/>
                      <a:pt x="12" y="13"/>
                      <a:pt x="10" y="13"/>
                    </a:cubicBezTo>
                    <a:cubicBezTo>
                      <a:pt x="6" y="15"/>
                      <a:pt x="7" y="21"/>
                      <a:pt x="5" y="25"/>
                    </a:cubicBezTo>
                    <a:cubicBezTo>
                      <a:pt x="0" y="23"/>
                      <a:pt x="2" y="19"/>
                      <a:pt x="1" y="17"/>
                    </a:cubicBezTo>
                    <a:close/>
                  </a:path>
                </a:pathLst>
              </a:custGeom>
              <a:solidFill>
                <a:srgbClr val="F5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0" name="Freeform 382">
                <a:extLst>
                  <a:ext uri="{FF2B5EF4-FFF2-40B4-BE49-F238E27FC236}">
                    <a16:creationId xmlns:a16="http://schemas.microsoft.com/office/drawing/2014/main" id="{022B3231-7550-ACDF-E7C4-1E4AF8CA2787}"/>
                  </a:ext>
                </a:extLst>
              </p:cNvPr>
              <p:cNvSpPr/>
              <p:nvPr/>
            </p:nvSpPr>
            <p:spPr bwMode="auto">
              <a:xfrm>
                <a:off x="3903" y="1270"/>
                <a:ext cx="87" cy="92"/>
              </a:xfrm>
              <a:custGeom>
                <a:avLst/>
                <a:gdLst>
                  <a:gd name="T0" fmla="*/ 0 w 30"/>
                  <a:gd name="T1" fmla="*/ 27 h 32"/>
                  <a:gd name="T2" fmla="*/ 0 w 30"/>
                  <a:gd name="T3" fmla="*/ 24 h 32"/>
                  <a:gd name="T4" fmla="*/ 0 w 30"/>
                  <a:gd name="T5" fmla="*/ 22 h 32"/>
                  <a:gd name="T6" fmla="*/ 21 w 30"/>
                  <a:gd name="T7" fmla="*/ 0 h 32"/>
                  <a:gd name="T8" fmla="*/ 30 w 30"/>
                  <a:gd name="T9" fmla="*/ 3 h 32"/>
                  <a:gd name="T10" fmla="*/ 10 w 30"/>
                  <a:gd name="T11" fmla="*/ 32 h 32"/>
                  <a:gd name="T12" fmla="*/ 0 w 30"/>
                  <a:gd name="T13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2">
                    <a:moveTo>
                      <a:pt x="0" y="27"/>
                    </a:moveTo>
                    <a:cubicBezTo>
                      <a:pt x="0" y="26"/>
                      <a:pt x="0" y="25"/>
                      <a:pt x="0" y="24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6" y="14"/>
                      <a:pt x="13" y="6"/>
                      <a:pt x="21" y="0"/>
                    </a:cubicBezTo>
                    <a:cubicBezTo>
                      <a:pt x="24" y="1"/>
                      <a:pt x="27" y="2"/>
                      <a:pt x="30" y="3"/>
                    </a:cubicBezTo>
                    <a:cubicBezTo>
                      <a:pt x="24" y="14"/>
                      <a:pt x="11" y="19"/>
                      <a:pt x="10" y="32"/>
                    </a:cubicBezTo>
                    <a:cubicBezTo>
                      <a:pt x="5" y="32"/>
                      <a:pt x="3" y="29"/>
                      <a:pt x="0" y="27"/>
                    </a:cubicBezTo>
                    <a:close/>
                  </a:path>
                </a:pathLst>
              </a:custGeom>
              <a:solidFill>
                <a:srgbClr val="523A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1" name="Freeform 383">
                <a:extLst>
                  <a:ext uri="{FF2B5EF4-FFF2-40B4-BE49-F238E27FC236}">
                    <a16:creationId xmlns:a16="http://schemas.microsoft.com/office/drawing/2014/main" id="{E2451D7D-A5CD-3A07-5E7B-4A0C146F6D5B}"/>
                  </a:ext>
                </a:extLst>
              </p:cNvPr>
              <p:cNvSpPr/>
              <p:nvPr/>
            </p:nvSpPr>
            <p:spPr bwMode="auto">
              <a:xfrm>
                <a:off x="3935" y="1385"/>
                <a:ext cx="49" cy="64"/>
              </a:xfrm>
              <a:custGeom>
                <a:avLst/>
                <a:gdLst>
                  <a:gd name="T0" fmla="*/ 2 w 17"/>
                  <a:gd name="T1" fmla="*/ 0 h 22"/>
                  <a:gd name="T2" fmla="*/ 17 w 17"/>
                  <a:gd name="T3" fmla="*/ 10 h 22"/>
                  <a:gd name="T4" fmla="*/ 15 w 17"/>
                  <a:gd name="T5" fmla="*/ 16 h 22"/>
                  <a:gd name="T6" fmla="*/ 12 w 17"/>
                  <a:gd name="T7" fmla="*/ 21 h 22"/>
                  <a:gd name="T8" fmla="*/ 8 w 17"/>
                  <a:gd name="T9" fmla="*/ 15 h 22"/>
                  <a:gd name="T10" fmla="*/ 2 w 17"/>
                  <a:gd name="T11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2">
                    <a:moveTo>
                      <a:pt x="2" y="0"/>
                    </a:moveTo>
                    <a:cubicBezTo>
                      <a:pt x="8" y="2"/>
                      <a:pt x="13" y="6"/>
                      <a:pt x="17" y="10"/>
                    </a:cubicBezTo>
                    <a:cubicBezTo>
                      <a:pt x="16" y="12"/>
                      <a:pt x="15" y="14"/>
                      <a:pt x="15" y="16"/>
                    </a:cubicBezTo>
                    <a:cubicBezTo>
                      <a:pt x="14" y="18"/>
                      <a:pt x="16" y="22"/>
                      <a:pt x="12" y="21"/>
                    </a:cubicBezTo>
                    <a:cubicBezTo>
                      <a:pt x="9" y="21"/>
                      <a:pt x="8" y="18"/>
                      <a:pt x="8" y="15"/>
                    </a:cubicBezTo>
                    <a:cubicBezTo>
                      <a:pt x="14" y="7"/>
                      <a:pt x="0" y="6"/>
                      <a:pt x="2" y="0"/>
                    </a:cubicBezTo>
                    <a:close/>
                  </a:path>
                </a:pathLst>
              </a:custGeom>
              <a:solidFill>
                <a:srgbClr val="523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2" name="Freeform 384">
                <a:extLst>
                  <a:ext uri="{FF2B5EF4-FFF2-40B4-BE49-F238E27FC236}">
                    <a16:creationId xmlns:a16="http://schemas.microsoft.com/office/drawing/2014/main" id="{322FF7E3-6CFD-625B-DB53-A5A8610460FA}"/>
                  </a:ext>
                </a:extLst>
              </p:cNvPr>
              <p:cNvSpPr/>
              <p:nvPr/>
            </p:nvSpPr>
            <p:spPr bwMode="auto">
              <a:xfrm>
                <a:off x="3399" y="1348"/>
                <a:ext cx="92" cy="106"/>
              </a:xfrm>
              <a:custGeom>
                <a:avLst/>
                <a:gdLst>
                  <a:gd name="T0" fmla="*/ 26 w 32"/>
                  <a:gd name="T1" fmla="*/ 2 h 37"/>
                  <a:gd name="T2" fmla="*/ 23 w 32"/>
                  <a:gd name="T3" fmla="*/ 28 h 37"/>
                  <a:gd name="T4" fmla="*/ 13 w 32"/>
                  <a:gd name="T5" fmla="*/ 36 h 37"/>
                  <a:gd name="T6" fmla="*/ 5 w 32"/>
                  <a:gd name="T7" fmla="*/ 31 h 37"/>
                  <a:gd name="T8" fmla="*/ 4 w 32"/>
                  <a:gd name="T9" fmla="*/ 20 h 37"/>
                  <a:gd name="T10" fmla="*/ 11 w 32"/>
                  <a:gd name="T11" fmla="*/ 15 h 37"/>
                  <a:gd name="T12" fmla="*/ 20 w 32"/>
                  <a:gd name="T13" fmla="*/ 4 h 37"/>
                  <a:gd name="T14" fmla="*/ 26 w 32"/>
                  <a:gd name="T15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37">
                    <a:moveTo>
                      <a:pt x="26" y="2"/>
                    </a:moveTo>
                    <a:cubicBezTo>
                      <a:pt x="32" y="12"/>
                      <a:pt x="20" y="19"/>
                      <a:pt x="23" y="28"/>
                    </a:cubicBezTo>
                    <a:cubicBezTo>
                      <a:pt x="23" y="35"/>
                      <a:pt x="16" y="34"/>
                      <a:pt x="13" y="36"/>
                    </a:cubicBezTo>
                    <a:cubicBezTo>
                      <a:pt x="9" y="37"/>
                      <a:pt x="8" y="32"/>
                      <a:pt x="5" y="31"/>
                    </a:cubicBezTo>
                    <a:cubicBezTo>
                      <a:pt x="1" y="27"/>
                      <a:pt x="0" y="24"/>
                      <a:pt x="4" y="20"/>
                    </a:cubicBezTo>
                    <a:cubicBezTo>
                      <a:pt x="9" y="22"/>
                      <a:pt x="10" y="17"/>
                      <a:pt x="11" y="15"/>
                    </a:cubicBezTo>
                    <a:cubicBezTo>
                      <a:pt x="14" y="11"/>
                      <a:pt x="17" y="7"/>
                      <a:pt x="20" y="4"/>
                    </a:cubicBezTo>
                    <a:cubicBezTo>
                      <a:pt x="22" y="2"/>
                      <a:pt x="24" y="0"/>
                      <a:pt x="26" y="2"/>
                    </a:cubicBezTo>
                    <a:close/>
                  </a:path>
                </a:pathLst>
              </a:custGeom>
              <a:solidFill>
                <a:srgbClr val="A4BC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3" name="Freeform 385">
                <a:extLst>
                  <a:ext uri="{FF2B5EF4-FFF2-40B4-BE49-F238E27FC236}">
                    <a16:creationId xmlns:a16="http://schemas.microsoft.com/office/drawing/2014/main" id="{6518BD55-31D7-97AD-9689-E27D73EBEA79}"/>
                  </a:ext>
                </a:extLst>
              </p:cNvPr>
              <p:cNvSpPr/>
              <p:nvPr/>
            </p:nvSpPr>
            <p:spPr bwMode="auto">
              <a:xfrm>
                <a:off x="3540" y="1310"/>
                <a:ext cx="95" cy="110"/>
              </a:xfrm>
              <a:custGeom>
                <a:avLst/>
                <a:gdLst>
                  <a:gd name="T0" fmla="*/ 5 w 33"/>
                  <a:gd name="T1" fmla="*/ 1 h 38"/>
                  <a:gd name="T2" fmla="*/ 27 w 33"/>
                  <a:gd name="T3" fmla="*/ 20 h 38"/>
                  <a:gd name="T4" fmla="*/ 21 w 33"/>
                  <a:gd name="T5" fmla="*/ 36 h 38"/>
                  <a:gd name="T6" fmla="*/ 17 w 33"/>
                  <a:gd name="T7" fmla="*/ 33 h 38"/>
                  <a:gd name="T8" fmla="*/ 9 w 33"/>
                  <a:gd name="T9" fmla="*/ 15 h 38"/>
                  <a:gd name="T10" fmla="*/ 0 w 33"/>
                  <a:gd name="T11" fmla="*/ 2 h 38"/>
                  <a:gd name="T12" fmla="*/ 5 w 33"/>
                  <a:gd name="T13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8">
                    <a:moveTo>
                      <a:pt x="5" y="1"/>
                    </a:moveTo>
                    <a:cubicBezTo>
                      <a:pt x="13" y="7"/>
                      <a:pt x="21" y="12"/>
                      <a:pt x="27" y="20"/>
                    </a:cubicBezTo>
                    <a:cubicBezTo>
                      <a:pt x="33" y="26"/>
                      <a:pt x="23" y="31"/>
                      <a:pt x="21" y="36"/>
                    </a:cubicBezTo>
                    <a:cubicBezTo>
                      <a:pt x="18" y="37"/>
                      <a:pt x="16" y="38"/>
                      <a:pt x="17" y="33"/>
                    </a:cubicBezTo>
                    <a:cubicBezTo>
                      <a:pt x="19" y="25"/>
                      <a:pt x="13" y="21"/>
                      <a:pt x="9" y="15"/>
                    </a:cubicBezTo>
                    <a:cubicBezTo>
                      <a:pt x="6" y="11"/>
                      <a:pt x="0" y="8"/>
                      <a:pt x="0" y="2"/>
                    </a:cubicBezTo>
                    <a:cubicBezTo>
                      <a:pt x="1" y="0"/>
                      <a:pt x="3" y="1"/>
                      <a:pt x="5" y="1"/>
                    </a:cubicBezTo>
                    <a:close/>
                  </a:path>
                </a:pathLst>
              </a:custGeom>
              <a:solidFill>
                <a:srgbClr val="A2C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4" name="Freeform 386">
                <a:extLst>
                  <a:ext uri="{FF2B5EF4-FFF2-40B4-BE49-F238E27FC236}">
                    <a16:creationId xmlns:a16="http://schemas.microsoft.com/office/drawing/2014/main" id="{5EF63526-D780-ABB5-034C-A8DE9696C742}"/>
                  </a:ext>
                </a:extLst>
              </p:cNvPr>
              <p:cNvSpPr/>
              <p:nvPr/>
            </p:nvSpPr>
            <p:spPr bwMode="auto">
              <a:xfrm>
                <a:off x="3431" y="1267"/>
                <a:ext cx="66" cy="98"/>
              </a:xfrm>
              <a:custGeom>
                <a:avLst/>
                <a:gdLst>
                  <a:gd name="T0" fmla="*/ 15 w 23"/>
                  <a:gd name="T1" fmla="*/ 30 h 34"/>
                  <a:gd name="T2" fmla="*/ 10 w 23"/>
                  <a:gd name="T3" fmla="*/ 33 h 34"/>
                  <a:gd name="T4" fmla="*/ 6 w 23"/>
                  <a:gd name="T5" fmla="*/ 32 h 34"/>
                  <a:gd name="T6" fmla="*/ 6 w 23"/>
                  <a:gd name="T7" fmla="*/ 25 h 34"/>
                  <a:gd name="T8" fmla="*/ 0 w 23"/>
                  <a:gd name="T9" fmla="*/ 5 h 34"/>
                  <a:gd name="T10" fmla="*/ 0 w 23"/>
                  <a:gd name="T11" fmla="*/ 1 h 34"/>
                  <a:gd name="T12" fmla="*/ 12 w 23"/>
                  <a:gd name="T13" fmla="*/ 9 h 34"/>
                  <a:gd name="T14" fmla="*/ 23 w 23"/>
                  <a:gd name="T15" fmla="*/ 22 h 34"/>
                  <a:gd name="T16" fmla="*/ 15 w 23"/>
                  <a:gd name="T17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34">
                    <a:moveTo>
                      <a:pt x="15" y="30"/>
                    </a:moveTo>
                    <a:cubicBezTo>
                      <a:pt x="14" y="31"/>
                      <a:pt x="12" y="32"/>
                      <a:pt x="10" y="33"/>
                    </a:cubicBezTo>
                    <a:cubicBezTo>
                      <a:pt x="9" y="34"/>
                      <a:pt x="7" y="34"/>
                      <a:pt x="6" y="32"/>
                    </a:cubicBezTo>
                    <a:cubicBezTo>
                      <a:pt x="8" y="30"/>
                      <a:pt x="9" y="27"/>
                      <a:pt x="6" y="25"/>
                    </a:cubicBezTo>
                    <a:cubicBezTo>
                      <a:pt x="4" y="18"/>
                      <a:pt x="0" y="12"/>
                      <a:pt x="0" y="5"/>
                    </a:cubicBezTo>
                    <a:cubicBezTo>
                      <a:pt x="0" y="4"/>
                      <a:pt x="0" y="3"/>
                      <a:pt x="0" y="1"/>
                    </a:cubicBezTo>
                    <a:cubicBezTo>
                      <a:pt x="7" y="0"/>
                      <a:pt x="10" y="5"/>
                      <a:pt x="12" y="9"/>
                    </a:cubicBezTo>
                    <a:cubicBezTo>
                      <a:pt x="15" y="14"/>
                      <a:pt x="19" y="18"/>
                      <a:pt x="23" y="22"/>
                    </a:cubicBezTo>
                    <a:cubicBezTo>
                      <a:pt x="22" y="26"/>
                      <a:pt x="20" y="30"/>
                      <a:pt x="15" y="30"/>
                    </a:cubicBezTo>
                    <a:close/>
                  </a:path>
                </a:pathLst>
              </a:custGeom>
              <a:solidFill>
                <a:srgbClr val="8EA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5" name="Freeform 387">
                <a:extLst>
                  <a:ext uri="{FF2B5EF4-FFF2-40B4-BE49-F238E27FC236}">
                    <a16:creationId xmlns:a16="http://schemas.microsoft.com/office/drawing/2014/main" id="{D2C8227A-015C-2352-3115-2AA913B2805A}"/>
                  </a:ext>
                </a:extLst>
              </p:cNvPr>
              <p:cNvSpPr/>
              <p:nvPr/>
            </p:nvSpPr>
            <p:spPr bwMode="auto">
              <a:xfrm>
                <a:off x="3425" y="1423"/>
                <a:ext cx="69" cy="66"/>
              </a:xfrm>
              <a:custGeom>
                <a:avLst/>
                <a:gdLst>
                  <a:gd name="T0" fmla="*/ 4 w 24"/>
                  <a:gd name="T1" fmla="*/ 10 h 23"/>
                  <a:gd name="T2" fmla="*/ 14 w 24"/>
                  <a:gd name="T3" fmla="*/ 2 h 23"/>
                  <a:gd name="T4" fmla="*/ 24 w 24"/>
                  <a:gd name="T5" fmla="*/ 10 h 23"/>
                  <a:gd name="T6" fmla="*/ 9 w 24"/>
                  <a:gd name="T7" fmla="*/ 23 h 23"/>
                  <a:gd name="T8" fmla="*/ 7 w 24"/>
                  <a:gd name="T9" fmla="*/ 23 h 23"/>
                  <a:gd name="T10" fmla="*/ 1 w 24"/>
                  <a:gd name="T11" fmla="*/ 18 h 23"/>
                  <a:gd name="T12" fmla="*/ 4 w 24"/>
                  <a:gd name="T13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4" y="10"/>
                    </a:moveTo>
                    <a:cubicBezTo>
                      <a:pt x="3" y="2"/>
                      <a:pt x="11" y="6"/>
                      <a:pt x="14" y="2"/>
                    </a:cubicBezTo>
                    <a:cubicBezTo>
                      <a:pt x="20" y="0"/>
                      <a:pt x="18" y="10"/>
                      <a:pt x="24" y="10"/>
                    </a:cubicBezTo>
                    <a:cubicBezTo>
                      <a:pt x="19" y="14"/>
                      <a:pt x="14" y="19"/>
                      <a:pt x="9" y="23"/>
                    </a:cubicBezTo>
                    <a:cubicBezTo>
                      <a:pt x="8" y="23"/>
                      <a:pt x="7" y="23"/>
                      <a:pt x="7" y="23"/>
                    </a:cubicBezTo>
                    <a:cubicBezTo>
                      <a:pt x="4" y="21"/>
                      <a:pt x="0" y="22"/>
                      <a:pt x="1" y="18"/>
                    </a:cubicBezTo>
                    <a:cubicBezTo>
                      <a:pt x="1" y="15"/>
                      <a:pt x="1" y="12"/>
                      <a:pt x="4" y="10"/>
                    </a:cubicBezTo>
                    <a:close/>
                  </a:path>
                </a:pathLst>
              </a:custGeom>
              <a:solidFill>
                <a:srgbClr val="4532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6" name="Freeform 388">
                <a:extLst>
                  <a:ext uri="{FF2B5EF4-FFF2-40B4-BE49-F238E27FC236}">
                    <a16:creationId xmlns:a16="http://schemas.microsoft.com/office/drawing/2014/main" id="{7EC8E7F9-E881-EAE7-D219-5AC1D28AF11F}"/>
                  </a:ext>
                </a:extLst>
              </p:cNvPr>
              <p:cNvSpPr/>
              <p:nvPr/>
            </p:nvSpPr>
            <p:spPr bwMode="auto">
              <a:xfrm>
                <a:off x="3509" y="1307"/>
                <a:ext cx="89" cy="98"/>
              </a:xfrm>
              <a:custGeom>
                <a:avLst/>
                <a:gdLst>
                  <a:gd name="T0" fmla="*/ 10 w 31"/>
                  <a:gd name="T1" fmla="*/ 3 h 34"/>
                  <a:gd name="T2" fmla="*/ 27 w 31"/>
                  <a:gd name="T3" fmla="*/ 23 h 34"/>
                  <a:gd name="T4" fmla="*/ 28 w 31"/>
                  <a:gd name="T5" fmla="*/ 34 h 34"/>
                  <a:gd name="T6" fmla="*/ 14 w 31"/>
                  <a:gd name="T7" fmla="*/ 14 h 34"/>
                  <a:gd name="T8" fmla="*/ 0 w 31"/>
                  <a:gd name="T9" fmla="*/ 6 h 34"/>
                  <a:gd name="T10" fmla="*/ 2 w 31"/>
                  <a:gd name="T11" fmla="*/ 4 h 34"/>
                  <a:gd name="T12" fmla="*/ 10 w 31"/>
                  <a:gd name="T13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4">
                    <a:moveTo>
                      <a:pt x="10" y="3"/>
                    </a:moveTo>
                    <a:cubicBezTo>
                      <a:pt x="16" y="10"/>
                      <a:pt x="23" y="15"/>
                      <a:pt x="27" y="23"/>
                    </a:cubicBezTo>
                    <a:cubicBezTo>
                      <a:pt x="29" y="27"/>
                      <a:pt x="31" y="30"/>
                      <a:pt x="28" y="34"/>
                    </a:cubicBezTo>
                    <a:cubicBezTo>
                      <a:pt x="26" y="25"/>
                      <a:pt x="21" y="17"/>
                      <a:pt x="14" y="14"/>
                    </a:cubicBezTo>
                    <a:cubicBezTo>
                      <a:pt x="9" y="12"/>
                      <a:pt x="4" y="10"/>
                      <a:pt x="0" y="6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5" y="3"/>
                      <a:pt x="7" y="0"/>
                      <a:pt x="10" y="3"/>
                    </a:cubicBezTo>
                    <a:close/>
                  </a:path>
                </a:pathLst>
              </a:custGeom>
              <a:solidFill>
                <a:srgbClr val="837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7" name="Freeform 389">
                <a:extLst>
                  <a:ext uri="{FF2B5EF4-FFF2-40B4-BE49-F238E27FC236}">
                    <a16:creationId xmlns:a16="http://schemas.microsoft.com/office/drawing/2014/main" id="{FF6B4A90-00C4-D009-CF14-45EA89CC4507}"/>
                  </a:ext>
                </a:extLst>
              </p:cNvPr>
              <p:cNvSpPr/>
              <p:nvPr/>
            </p:nvSpPr>
            <p:spPr bwMode="auto">
              <a:xfrm>
                <a:off x="3428" y="1250"/>
                <a:ext cx="86" cy="83"/>
              </a:xfrm>
              <a:custGeom>
                <a:avLst/>
                <a:gdLst>
                  <a:gd name="T0" fmla="*/ 24 w 30"/>
                  <a:gd name="T1" fmla="*/ 28 h 29"/>
                  <a:gd name="T2" fmla="*/ 12 w 30"/>
                  <a:gd name="T3" fmla="*/ 19 h 29"/>
                  <a:gd name="T4" fmla="*/ 1 w 30"/>
                  <a:gd name="T5" fmla="*/ 7 h 29"/>
                  <a:gd name="T6" fmla="*/ 5 w 30"/>
                  <a:gd name="T7" fmla="*/ 3 h 29"/>
                  <a:gd name="T8" fmla="*/ 14 w 30"/>
                  <a:gd name="T9" fmla="*/ 12 h 29"/>
                  <a:gd name="T10" fmla="*/ 23 w 30"/>
                  <a:gd name="T11" fmla="*/ 18 h 29"/>
                  <a:gd name="T12" fmla="*/ 29 w 30"/>
                  <a:gd name="T13" fmla="*/ 23 h 29"/>
                  <a:gd name="T14" fmla="*/ 30 w 30"/>
                  <a:gd name="T15" fmla="*/ 24 h 29"/>
                  <a:gd name="T16" fmla="*/ 29 w 30"/>
                  <a:gd name="T17" fmla="*/ 25 h 29"/>
                  <a:gd name="T18" fmla="*/ 28 w 30"/>
                  <a:gd name="T19" fmla="*/ 26 h 29"/>
                  <a:gd name="T20" fmla="*/ 24 w 30"/>
                  <a:gd name="T21" fmla="*/ 2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8">
                    <a:moveTo>
                      <a:pt x="24" y="28"/>
                    </a:moveTo>
                    <a:cubicBezTo>
                      <a:pt x="17" y="29"/>
                      <a:pt x="14" y="23"/>
                      <a:pt x="12" y="19"/>
                    </a:cubicBezTo>
                    <a:cubicBezTo>
                      <a:pt x="10" y="13"/>
                      <a:pt x="6" y="10"/>
                      <a:pt x="1" y="7"/>
                    </a:cubicBezTo>
                    <a:cubicBezTo>
                      <a:pt x="1" y="4"/>
                      <a:pt x="0" y="0"/>
                      <a:pt x="5" y="3"/>
                    </a:cubicBezTo>
                    <a:cubicBezTo>
                      <a:pt x="8" y="5"/>
                      <a:pt x="11" y="9"/>
                      <a:pt x="14" y="12"/>
                    </a:cubicBezTo>
                    <a:cubicBezTo>
                      <a:pt x="16" y="16"/>
                      <a:pt x="22" y="12"/>
                      <a:pt x="23" y="18"/>
                    </a:cubicBezTo>
                    <a:cubicBezTo>
                      <a:pt x="25" y="19"/>
                      <a:pt x="27" y="21"/>
                      <a:pt x="29" y="23"/>
                    </a:cubicBezTo>
                    <a:cubicBezTo>
                      <a:pt x="30" y="23"/>
                      <a:pt x="30" y="24"/>
                      <a:pt x="30" y="24"/>
                    </a:cubicBezTo>
                    <a:cubicBezTo>
                      <a:pt x="30" y="25"/>
                      <a:pt x="30" y="25"/>
                      <a:pt x="29" y="25"/>
                    </a:cubicBezTo>
                    <a:cubicBezTo>
                      <a:pt x="29" y="25"/>
                      <a:pt x="29" y="26"/>
                      <a:pt x="28" y="26"/>
                    </a:cubicBezTo>
                    <a:cubicBezTo>
                      <a:pt x="27" y="26"/>
                      <a:pt x="25" y="26"/>
                      <a:pt x="24" y="28"/>
                    </a:cubicBezTo>
                    <a:close/>
                  </a:path>
                </a:pathLst>
              </a:custGeom>
              <a:solidFill>
                <a:srgbClr val="837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8" name="Freeform 390">
                <a:extLst>
                  <a:ext uri="{FF2B5EF4-FFF2-40B4-BE49-F238E27FC236}">
                    <a16:creationId xmlns:a16="http://schemas.microsoft.com/office/drawing/2014/main" id="{F4C83F00-C783-2D22-CAC7-B49236EEAE2A}"/>
                  </a:ext>
                </a:extLst>
              </p:cNvPr>
              <p:cNvSpPr/>
              <p:nvPr/>
            </p:nvSpPr>
            <p:spPr bwMode="auto">
              <a:xfrm>
                <a:off x="3604" y="1653"/>
                <a:ext cx="118" cy="178"/>
              </a:xfrm>
              <a:custGeom>
                <a:avLst/>
                <a:gdLst>
                  <a:gd name="T0" fmla="*/ 12 w 41"/>
                  <a:gd name="T1" fmla="*/ 11 h 62"/>
                  <a:gd name="T2" fmla="*/ 41 w 41"/>
                  <a:gd name="T3" fmla="*/ 44 h 62"/>
                  <a:gd name="T4" fmla="*/ 14 w 41"/>
                  <a:gd name="T5" fmla="*/ 27 h 62"/>
                  <a:gd name="T6" fmla="*/ 39 w 41"/>
                  <a:gd name="T7" fmla="*/ 55 h 62"/>
                  <a:gd name="T8" fmla="*/ 29 w 41"/>
                  <a:gd name="T9" fmla="*/ 62 h 62"/>
                  <a:gd name="T10" fmla="*/ 23 w 41"/>
                  <a:gd name="T11" fmla="*/ 60 h 62"/>
                  <a:gd name="T12" fmla="*/ 21 w 41"/>
                  <a:gd name="T13" fmla="*/ 60 h 62"/>
                  <a:gd name="T14" fmla="*/ 6 w 41"/>
                  <a:gd name="T15" fmla="*/ 41 h 62"/>
                  <a:gd name="T16" fmla="*/ 2 w 41"/>
                  <a:gd name="T17" fmla="*/ 26 h 62"/>
                  <a:gd name="T18" fmla="*/ 5 w 41"/>
                  <a:gd name="T19" fmla="*/ 0 h 62"/>
                  <a:gd name="T20" fmla="*/ 12 w 41"/>
                  <a:gd name="T21" fmla="*/ 1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62">
                    <a:moveTo>
                      <a:pt x="12" y="11"/>
                    </a:moveTo>
                    <a:cubicBezTo>
                      <a:pt x="15" y="26"/>
                      <a:pt x="26" y="36"/>
                      <a:pt x="41" y="44"/>
                    </a:cubicBezTo>
                    <a:cubicBezTo>
                      <a:pt x="27" y="45"/>
                      <a:pt x="21" y="37"/>
                      <a:pt x="14" y="27"/>
                    </a:cubicBezTo>
                    <a:cubicBezTo>
                      <a:pt x="17" y="41"/>
                      <a:pt x="29" y="54"/>
                      <a:pt x="39" y="55"/>
                    </a:cubicBezTo>
                    <a:cubicBezTo>
                      <a:pt x="37" y="59"/>
                      <a:pt x="32" y="60"/>
                      <a:pt x="29" y="62"/>
                    </a:cubicBezTo>
                    <a:cubicBezTo>
                      <a:pt x="27" y="62"/>
                      <a:pt x="25" y="61"/>
                      <a:pt x="23" y="60"/>
                    </a:cubicBezTo>
                    <a:cubicBezTo>
                      <a:pt x="22" y="60"/>
                      <a:pt x="22" y="60"/>
                      <a:pt x="21" y="60"/>
                    </a:cubicBezTo>
                    <a:cubicBezTo>
                      <a:pt x="14" y="55"/>
                      <a:pt x="12" y="47"/>
                      <a:pt x="6" y="41"/>
                    </a:cubicBezTo>
                    <a:cubicBezTo>
                      <a:pt x="3" y="37"/>
                      <a:pt x="1" y="32"/>
                      <a:pt x="2" y="26"/>
                    </a:cubicBezTo>
                    <a:cubicBezTo>
                      <a:pt x="3" y="18"/>
                      <a:pt x="0" y="9"/>
                      <a:pt x="5" y="0"/>
                    </a:cubicBezTo>
                    <a:cubicBezTo>
                      <a:pt x="12" y="0"/>
                      <a:pt x="8" y="8"/>
                      <a:pt x="12" y="11"/>
                    </a:cubicBezTo>
                    <a:close/>
                  </a:path>
                </a:pathLst>
              </a:custGeom>
              <a:solidFill>
                <a:srgbClr val="D8B9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9" name="Freeform 391">
                <a:extLst>
                  <a:ext uri="{FF2B5EF4-FFF2-40B4-BE49-F238E27FC236}">
                    <a16:creationId xmlns:a16="http://schemas.microsoft.com/office/drawing/2014/main" id="{24B6916B-B275-9801-80A6-0D7396F26045}"/>
                  </a:ext>
                </a:extLst>
              </p:cNvPr>
              <p:cNvSpPr/>
              <p:nvPr/>
            </p:nvSpPr>
            <p:spPr bwMode="auto">
              <a:xfrm>
                <a:off x="3512" y="1627"/>
                <a:ext cx="89" cy="178"/>
              </a:xfrm>
              <a:custGeom>
                <a:avLst/>
                <a:gdLst>
                  <a:gd name="T0" fmla="*/ 11 w 31"/>
                  <a:gd name="T1" fmla="*/ 53 h 62"/>
                  <a:gd name="T2" fmla="*/ 0 w 31"/>
                  <a:gd name="T3" fmla="*/ 41 h 62"/>
                  <a:gd name="T4" fmla="*/ 10 w 31"/>
                  <a:gd name="T5" fmla="*/ 0 h 62"/>
                  <a:gd name="T6" fmla="*/ 10 w 31"/>
                  <a:gd name="T7" fmla="*/ 30 h 62"/>
                  <a:gd name="T8" fmla="*/ 24 w 31"/>
                  <a:gd name="T9" fmla="*/ 9 h 62"/>
                  <a:gd name="T10" fmla="*/ 26 w 31"/>
                  <a:gd name="T11" fmla="*/ 13 h 62"/>
                  <a:gd name="T12" fmla="*/ 31 w 31"/>
                  <a:gd name="T13" fmla="*/ 51 h 62"/>
                  <a:gd name="T14" fmla="*/ 30 w 31"/>
                  <a:gd name="T15" fmla="*/ 58 h 62"/>
                  <a:gd name="T16" fmla="*/ 17 w 31"/>
                  <a:gd name="T17" fmla="*/ 50 h 62"/>
                  <a:gd name="T18" fmla="*/ 15 w 31"/>
                  <a:gd name="T19" fmla="*/ 57 h 62"/>
                  <a:gd name="T20" fmla="*/ 11 w 31"/>
                  <a:gd name="T21" fmla="*/ 5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62">
                    <a:moveTo>
                      <a:pt x="11" y="53"/>
                    </a:moveTo>
                    <a:cubicBezTo>
                      <a:pt x="5" y="51"/>
                      <a:pt x="6" y="42"/>
                      <a:pt x="0" y="41"/>
                    </a:cubicBezTo>
                    <a:cubicBezTo>
                      <a:pt x="2" y="27"/>
                      <a:pt x="1" y="13"/>
                      <a:pt x="10" y="0"/>
                    </a:cubicBezTo>
                    <a:cubicBezTo>
                      <a:pt x="12" y="10"/>
                      <a:pt x="5" y="19"/>
                      <a:pt x="10" y="30"/>
                    </a:cubicBezTo>
                    <a:cubicBezTo>
                      <a:pt x="9" y="18"/>
                      <a:pt x="20" y="16"/>
                      <a:pt x="24" y="9"/>
                    </a:cubicBezTo>
                    <a:cubicBezTo>
                      <a:pt x="25" y="10"/>
                      <a:pt x="25" y="11"/>
                      <a:pt x="26" y="13"/>
                    </a:cubicBezTo>
                    <a:cubicBezTo>
                      <a:pt x="25" y="26"/>
                      <a:pt x="27" y="38"/>
                      <a:pt x="31" y="51"/>
                    </a:cubicBezTo>
                    <a:cubicBezTo>
                      <a:pt x="31" y="54"/>
                      <a:pt x="31" y="56"/>
                      <a:pt x="30" y="58"/>
                    </a:cubicBezTo>
                    <a:cubicBezTo>
                      <a:pt x="21" y="62"/>
                      <a:pt x="19" y="55"/>
                      <a:pt x="17" y="50"/>
                    </a:cubicBezTo>
                    <a:cubicBezTo>
                      <a:pt x="17" y="52"/>
                      <a:pt x="19" y="55"/>
                      <a:pt x="15" y="57"/>
                    </a:cubicBezTo>
                    <a:cubicBezTo>
                      <a:pt x="14" y="56"/>
                      <a:pt x="12" y="54"/>
                      <a:pt x="11" y="53"/>
                    </a:cubicBezTo>
                    <a:close/>
                  </a:path>
                </a:pathLst>
              </a:custGeom>
              <a:solidFill>
                <a:srgbClr val="D1B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0" name="Freeform 392">
                <a:extLst>
                  <a:ext uri="{FF2B5EF4-FFF2-40B4-BE49-F238E27FC236}">
                    <a16:creationId xmlns:a16="http://schemas.microsoft.com/office/drawing/2014/main" id="{59C6FF8A-04B5-1348-EBF2-62761863D77B}"/>
                  </a:ext>
                </a:extLst>
              </p:cNvPr>
              <p:cNvSpPr/>
              <p:nvPr/>
            </p:nvSpPr>
            <p:spPr bwMode="auto">
              <a:xfrm>
                <a:off x="3575" y="1627"/>
                <a:ext cx="35" cy="98"/>
              </a:xfrm>
              <a:custGeom>
                <a:avLst/>
                <a:gdLst>
                  <a:gd name="T0" fmla="*/ 2 w 12"/>
                  <a:gd name="T1" fmla="*/ 13 h 34"/>
                  <a:gd name="T2" fmla="*/ 2 w 12"/>
                  <a:gd name="T3" fmla="*/ 9 h 34"/>
                  <a:gd name="T4" fmla="*/ 10 w 12"/>
                  <a:gd name="T5" fmla="*/ 0 h 34"/>
                  <a:gd name="T6" fmla="*/ 9 w 12"/>
                  <a:gd name="T7" fmla="*/ 31 h 34"/>
                  <a:gd name="T8" fmla="*/ 4 w 12"/>
                  <a:gd name="T9" fmla="*/ 33 h 34"/>
                  <a:gd name="T10" fmla="*/ 2 w 12"/>
                  <a:gd name="T11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4">
                    <a:moveTo>
                      <a:pt x="2" y="13"/>
                    </a:moveTo>
                    <a:cubicBezTo>
                      <a:pt x="2" y="11"/>
                      <a:pt x="2" y="10"/>
                      <a:pt x="2" y="9"/>
                    </a:cubicBezTo>
                    <a:cubicBezTo>
                      <a:pt x="5" y="7"/>
                      <a:pt x="3" y="1"/>
                      <a:pt x="10" y="0"/>
                    </a:cubicBezTo>
                    <a:cubicBezTo>
                      <a:pt x="12" y="10"/>
                      <a:pt x="3" y="21"/>
                      <a:pt x="9" y="31"/>
                    </a:cubicBezTo>
                    <a:cubicBezTo>
                      <a:pt x="8" y="33"/>
                      <a:pt x="7" y="34"/>
                      <a:pt x="4" y="33"/>
                    </a:cubicBezTo>
                    <a:cubicBezTo>
                      <a:pt x="0" y="27"/>
                      <a:pt x="5" y="19"/>
                      <a:pt x="2" y="13"/>
                    </a:cubicBezTo>
                    <a:close/>
                  </a:path>
                </a:pathLst>
              </a:custGeom>
              <a:solidFill>
                <a:srgbClr val="A687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1" name="Freeform 393">
                <a:extLst>
                  <a:ext uri="{FF2B5EF4-FFF2-40B4-BE49-F238E27FC236}">
                    <a16:creationId xmlns:a16="http://schemas.microsoft.com/office/drawing/2014/main" id="{5439287B-91BF-2595-5171-63916C7816F0}"/>
                  </a:ext>
                </a:extLst>
              </p:cNvPr>
              <p:cNvSpPr/>
              <p:nvPr/>
            </p:nvSpPr>
            <p:spPr bwMode="auto">
              <a:xfrm>
                <a:off x="3581" y="1716"/>
                <a:ext cx="49" cy="75"/>
              </a:xfrm>
              <a:custGeom>
                <a:avLst/>
                <a:gdLst>
                  <a:gd name="T0" fmla="*/ 5 w 17"/>
                  <a:gd name="T1" fmla="*/ 2 h 26"/>
                  <a:gd name="T2" fmla="*/ 7 w 17"/>
                  <a:gd name="T3" fmla="*/ 0 h 26"/>
                  <a:gd name="T4" fmla="*/ 10 w 17"/>
                  <a:gd name="T5" fmla="*/ 4 h 26"/>
                  <a:gd name="T6" fmla="*/ 15 w 17"/>
                  <a:gd name="T7" fmla="*/ 17 h 26"/>
                  <a:gd name="T8" fmla="*/ 9 w 17"/>
                  <a:gd name="T9" fmla="*/ 21 h 26"/>
                  <a:gd name="T10" fmla="*/ 5 w 17"/>
                  <a:gd name="T11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6">
                    <a:moveTo>
                      <a:pt x="5" y="2"/>
                    </a:moveTo>
                    <a:cubicBezTo>
                      <a:pt x="5" y="1"/>
                      <a:pt x="6" y="1"/>
                      <a:pt x="7" y="0"/>
                    </a:cubicBezTo>
                    <a:cubicBezTo>
                      <a:pt x="7" y="2"/>
                      <a:pt x="8" y="4"/>
                      <a:pt x="10" y="4"/>
                    </a:cubicBezTo>
                    <a:cubicBezTo>
                      <a:pt x="12" y="9"/>
                      <a:pt x="14" y="13"/>
                      <a:pt x="15" y="17"/>
                    </a:cubicBezTo>
                    <a:cubicBezTo>
                      <a:pt x="17" y="26"/>
                      <a:pt x="13" y="23"/>
                      <a:pt x="9" y="21"/>
                    </a:cubicBezTo>
                    <a:cubicBezTo>
                      <a:pt x="5" y="15"/>
                      <a:pt x="0" y="9"/>
                      <a:pt x="5" y="2"/>
                    </a:cubicBezTo>
                    <a:close/>
                  </a:path>
                </a:pathLst>
              </a:custGeom>
              <a:solidFill>
                <a:srgbClr val="D0B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2" name="Freeform 394">
                <a:extLst>
                  <a:ext uri="{FF2B5EF4-FFF2-40B4-BE49-F238E27FC236}">
                    <a16:creationId xmlns:a16="http://schemas.microsoft.com/office/drawing/2014/main" id="{99EAF879-FBBC-E7B2-C65A-5DB07C98BC2B}"/>
                  </a:ext>
                </a:extLst>
              </p:cNvPr>
              <p:cNvSpPr/>
              <p:nvPr/>
            </p:nvSpPr>
            <p:spPr bwMode="auto">
              <a:xfrm>
                <a:off x="3684" y="1610"/>
                <a:ext cx="78" cy="149"/>
              </a:xfrm>
              <a:custGeom>
                <a:avLst/>
                <a:gdLst>
                  <a:gd name="T0" fmla="*/ 27 w 27"/>
                  <a:gd name="T1" fmla="*/ 49 h 52"/>
                  <a:gd name="T2" fmla="*/ 26 w 27"/>
                  <a:gd name="T3" fmla="*/ 52 h 52"/>
                  <a:gd name="T4" fmla="*/ 0 w 27"/>
                  <a:gd name="T5" fmla="*/ 21 h 52"/>
                  <a:gd name="T6" fmla="*/ 10 w 27"/>
                  <a:gd name="T7" fmla="*/ 31 h 52"/>
                  <a:gd name="T8" fmla="*/ 13 w 27"/>
                  <a:gd name="T9" fmla="*/ 13 h 52"/>
                  <a:gd name="T10" fmla="*/ 16 w 27"/>
                  <a:gd name="T11" fmla="*/ 0 h 52"/>
                  <a:gd name="T12" fmla="*/ 20 w 27"/>
                  <a:gd name="T13" fmla="*/ 33 h 52"/>
                  <a:gd name="T14" fmla="*/ 27 w 27"/>
                  <a:gd name="T15" fmla="*/ 4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52">
                    <a:moveTo>
                      <a:pt x="27" y="49"/>
                    </a:moveTo>
                    <a:cubicBezTo>
                      <a:pt x="27" y="50"/>
                      <a:pt x="27" y="51"/>
                      <a:pt x="26" y="52"/>
                    </a:cubicBezTo>
                    <a:cubicBezTo>
                      <a:pt x="11" y="47"/>
                      <a:pt x="3" y="36"/>
                      <a:pt x="0" y="21"/>
                    </a:cubicBezTo>
                    <a:cubicBezTo>
                      <a:pt x="8" y="20"/>
                      <a:pt x="3" y="30"/>
                      <a:pt x="10" y="31"/>
                    </a:cubicBezTo>
                    <a:cubicBezTo>
                      <a:pt x="10" y="25"/>
                      <a:pt x="8" y="18"/>
                      <a:pt x="13" y="13"/>
                    </a:cubicBezTo>
                    <a:cubicBezTo>
                      <a:pt x="14" y="8"/>
                      <a:pt x="13" y="4"/>
                      <a:pt x="16" y="0"/>
                    </a:cubicBezTo>
                    <a:cubicBezTo>
                      <a:pt x="22" y="10"/>
                      <a:pt x="16" y="22"/>
                      <a:pt x="20" y="33"/>
                    </a:cubicBezTo>
                    <a:cubicBezTo>
                      <a:pt x="22" y="38"/>
                      <a:pt x="23" y="44"/>
                      <a:pt x="27" y="49"/>
                    </a:cubicBezTo>
                    <a:close/>
                  </a:path>
                </a:pathLst>
              </a:custGeom>
              <a:solidFill>
                <a:srgbClr val="F0D9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3" name="Freeform 395">
                <a:extLst>
                  <a:ext uri="{FF2B5EF4-FFF2-40B4-BE49-F238E27FC236}">
                    <a16:creationId xmlns:a16="http://schemas.microsoft.com/office/drawing/2014/main" id="{B81B138C-1B8A-A88D-6D30-C9CC67053CA2}"/>
                  </a:ext>
                </a:extLst>
              </p:cNvPr>
              <p:cNvSpPr/>
              <p:nvPr/>
            </p:nvSpPr>
            <p:spPr bwMode="auto">
              <a:xfrm>
                <a:off x="3445" y="1097"/>
                <a:ext cx="130" cy="228"/>
              </a:xfrm>
              <a:custGeom>
                <a:avLst/>
                <a:gdLst>
                  <a:gd name="T0" fmla="*/ 23 w 45"/>
                  <a:gd name="T1" fmla="*/ 78 h 79"/>
                  <a:gd name="T2" fmla="*/ 23 w 45"/>
                  <a:gd name="T3" fmla="*/ 76 h 79"/>
                  <a:gd name="T4" fmla="*/ 26 w 45"/>
                  <a:gd name="T5" fmla="*/ 68 h 79"/>
                  <a:gd name="T6" fmla="*/ 15 w 45"/>
                  <a:gd name="T7" fmla="*/ 40 h 79"/>
                  <a:gd name="T8" fmla="*/ 10 w 45"/>
                  <a:gd name="T9" fmla="*/ 34 h 79"/>
                  <a:gd name="T10" fmla="*/ 4 w 45"/>
                  <a:gd name="T11" fmla="*/ 21 h 79"/>
                  <a:gd name="T12" fmla="*/ 7 w 45"/>
                  <a:gd name="T13" fmla="*/ 0 h 79"/>
                  <a:gd name="T14" fmla="*/ 15 w 45"/>
                  <a:gd name="T15" fmla="*/ 10 h 79"/>
                  <a:gd name="T16" fmla="*/ 28 w 45"/>
                  <a:gd name="T17" fmla="*/ 42 h 79"/>
                  <a:gd name="T18" fmla="*/ 22 w 45"/>
                  <a:gd name="T19" fmla="*/ 40 h 79"/>
                  <a:gd name="T20" fmla="*/ 23 w 45"/>
                  <a:gd name="T21" fmla="*/ 46 h 79"/>
                  <a:gd name="T22" fmla="*/ 32 w 45"/>
                  <a:gd name="T23" fmla="*/ 58 h 79"/>
                  <a:gd name="T24" fmla="*/ 34 w 45"/>
                  <a:gd name="T25" fmla="*/ 71 h 79"/>
                  <a:gd name="T26" fmla="*/ 38 w 45"/>
                  <a:gd name="T27" fmla="*/ 75 h 79"/>
                  <a:gd name="T28" fmla="*/ 32 w 45"/>
                  <a:gd name="T29" fmla="*/ 76 h 79"/>
                  <a:gd name="T30" fmla="*/ 23 w 45"/>
                  <a:gd name="T31" fmla="*/ 7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79">
                    <a:moveTo>
                      <a:pt x="23" y="78"/>
                    </a:moveTo>
                    <a:cubicBezTo>
                      <a:pt x="23" y="77"/>
                      <a:pt x="23" y="76"/>
                      <a:pt x="23" y="76"/>
                    </a:cubicBezTo>
                    <a:cubicBezTo>
                      <a:pt x="26" y="74"/>
                      <a:pt x="27" y="68"/>
                      <a:pt x="26" y="68"/>
                    </a:cubicBezTo>
                    <a:cubicBezTo>
                      <a:pt x="17" y="60"/>
                      <a:pt x="18" y="49"/>
                      <a:pt x="15" y="40"/>
                    </a:cubicBezTo>
                    <a:cubicBezTo>
                      <a:pt x="15" y="37"/>
                      <a:pt x="12" y="36"/>
                      <a:pt x="10" y="34"/>
                    </a:cubicBezTo>
                    <a:cubicBezTo>
                      <a:pt x="8" y="30"/>
                      <a:pt x="6" y="25"/>
                      <a:pt x="4" y="21"/>
                    </a:cubicBezTo>
                    <a:cubicBezTo>
                      <a:pt x="12" y="15"/>
                      <a:pt x="0" y="6"/>
                      <a:pt x="7" y="0"/>
                    </a:cubicBezTo>
                    <a:cubicBezTo>
                      <a:pt x="10" y="3"/>
                      <a:pt x="10" y="8"/>
                      <a:pt x="15" y="10"/>
                    </a:cubicBezTo>
                    <a:cubicBezTo>
                      <a:pt x="12" y="24"/>
                      <a:pt x="19" y="33"/>
                      <a:pt x="28" y="42"/>
                    </a:cubicBezTo>
                    <a:cubicBezTo>
                      <a:pt x="26" y="42"/>
                      <a:pt x="23" y="40"/>
                      <a:pt x="22" y="40"/>
                    </a:cubicBezTo>
                    <a:cubicBezTo>
                      <a:pt x="19" y="42"/>
                      <a:pt x="21" y="44"/>
                      <a:pt x="23" y="46"/>
                    </a:cubicBezTo>
                    <a:cubicBezTo>
                      <a:pt x="25" y="50"/>
                      <a:pt x="29" y="54"/>
                      <a:pt x="32" y="58"/>
                    </a:cubicBezTo>
                    <a:cubicBezTo>
                      <a:pt x="34" y="62"/>
                      <a:pt x="45" y="64"/>
                      <a:pt x="34" y="71"/>
                    </a:cubicBezTo>
                    <a:cubicBezTo>
                      <a:pt x="36" y="73"/>
                      <a:pt x="37" y="74"/>
                      <a:pt x="38" y="75"/>
                    </a:cubicBezTo>
                    <a:cubicBezTo>
                      <a:pt x="36" y="75"/>
                      <a:pt x="34" y="76"/>
                      <a:pt x="32" y="76"/>
                    </a:cubicBezTo>
                    <a:cubicBezTo>
                      <a:pt x="29" y="76"/>
                      <a:pt x="27" y="79"/>
                      <a:pt x="23" y="78"/>
                    </a:cubicBezTo>
                    <a:close/>
                  </a:path>
                </a:pathLst>
              </a:custGeom>
              <a:solidFill>
                <a:srgbClr val="B19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4" name="Freeform 396">
                <a:extLst>
                  <a:ext uri="{FF2B5EF4-FFF2-40B4-BE49-F238E27FC236}">
                    <a16:creationId xmlns:a16="http://schemas.microsoft.com/office/drawing/2014/main" id="{60A5E502-BB3C-47F2-6842-65B7DE8B6DB2}"/>
                  </a:ext>
                </a:extLst>
              </p:cNvPr>
              <p:cNvSpPr/>
              <p:nvPr/>
            </p:nvSpPr>
            <p:spPr bwMode="auto">
              <a:xfrm>
                <a:off x="3555" y="1178"/>
                <a:ext cx="121" cy="158"/>
              </a:xfrm>
              <a:custGeom>
                <a:avLst/>
                <a:gdLst>
                  <a:gd name="T0" fmla="*/ 35 w 42"/>
                  <a:gd name="T1" fmla="*/ 32 h 55"/>
                  <a:gd name="T2" fmla="*/ 40 w 42"/>
                  <a:gd name="T3" fmla="*/ 50 h 55"/>
                  <a:gd name="T4" fmla="*/ 37 w 42"/>
                  <a:gd name="T5" fmla="*/ 53 h 55"/>
                  <a:gd name="T6" fmla="*/ 0 w 42"/>
                  <a:gd name="T7" fmla="*/ 2 h 55"/>
                  <a:gd name="T8" fmla="*/ 1 w 42"/>
                  <a:gd name="T9" fmla="*/ 0 h 55"/>
                  <a:gd name="T10" fmla="*/ 6 w 42"/>
                  <a:gd name="T11" fmla="*/ 4 h 55"/>
                  <a:gd name="T12" fmla="*/ 35 w 42"/>
                  <a:gd name="T13" fmla="*/ 3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55">
                    <a:moveTo>
                      <a:pt x="35" y="32"/>
                    </a:moveTo>
                    <a:cubicBezTo>
                      <a:pt x="38" y="38"/>
                      <a:pt x="42" y="43"/>
                      <a:pt x="40" y="50"/>
                    </a:cubicBezTo>
                    <a:cubicBezTo>
                      <a:pt x="40" y="53"/>
                      <a:pt x="38" y="55"/>
                      <a:pt x="37" y="53"/>
                    </a:cubicBezTo>
                    <a:cubicBezTo>
                      <a:pt x="28" y="33"/>
                      <a:pt x="8" y="2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4" y="2"/>
                      <a:pt x="6" y="4"/>
                    </a:cubicBezTo>
                    <a:cubicBezTo>
                      <a:pt x="16" y="13"/>
                      <a:pt x="23" y="25"/>
                      <a:pt x="35" y="32"/>
                    </a:cubicBezTo>
                    <a:close/>
                  </a:path>
                </a:pathLst>
              </a:custGeom>
              <a:solidFill>
                <a:srgbClr val="CBA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5" name="Freeform 397">
                <a:extLst>
                  <a:ext uri="{FF2B5EF4-FFF2-40B4-BE49-F238E27FC236}">
                    <a16:creationId xmlns:a16="http://schemas.microsoft.com/office/drawing/2014/main" id="{8782019D-BD52-8972-4ECC-B81D091FE119}"/>
                  </a:ext>
                </a:extLst>
              </p:cNvPr>
              <p:cNvSpPr/>
              <p:nvPr/>
            </p:nvSpPr>
            <p:spPr bwMode="auto">
              <a:xfrm>
                <a:off x="3566" y="1241"/>
                <a:ext cx="46" cy="75"/>
              </a:xfrm>
              <a:custGeom>
                <a:avLst/>
                <a:gdLst>
                  <a:gd name="T0" fmla="*/ 2 w 16"/>
                  <a:gd name="T1" fmla="*/ 10 h 26"/>
                  <a:gd name="T2" fmla="*/ 2 w 16"/>
                  <a:gd name="T3" fmla="*/ 0 h 26"/>
                  <a:gd name="T4" fmla="*/ 16 w 16"/>
                  <a:gd name="T5" fmla="*/ 26 h 26"/>
                  <a:gd name="T6" fmla="*/ 2 w 16"/>
                  <a:gd name="T7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6">
                    <a:moveTo>
                      <a:pt x="2" y="10"/>
                    </a:moveTo>
                    <a:cubicBezTo>
                      <a:pt x="7" y="6"/>
                      <a:pt x="0" y="3"/>
                      <a:pt x="2" y="0"/>
                    </a:cubicBezTo>
                    <a:cubicBezTo>
                      <a:pt x="10" y="6"/>
                      <a:pt x="16" y="13"/>
                      <a:pt x="16" y="26"/>
                    </a:cubicBezTo>
                    <a:cubicBezTo>
                      <a:pt x="8" y="21"/>
                      <a:pt x="5" y="16"/>
                      <a:pt x="2" y="10"/>
                    </a:cubicBezTo>
                    <a:close/>
                  </a:path>
                </a:pathLst>
              </a:custGeom>
              <a:solidFill>
                <a:srgbClr val="A28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6" name="Freeform 398">
                <a:extLst>
                  <a:ext uri="{FF2B5EF4-FFF2-40B4-BE49-F238E27FC236}">
                    <a16:creationId xmlns:a16="http://schemas.microsoft.com/office/drawing/2014/main" id="{932813CD-6B2E-BE2D-A3C0-920FEE387804}"/>
                  </a:ext>
                </a:extLst>
              </p:cNvPr>
              <p:cNvSpPr/>
              <p:nvPr/>
            </p:nvSpPr>
            <p:spPr bwMode="auto">
              <a:xfrm>
                <a:off x="3368" y="1238"/>
                <a:ext cx="83" cy="101"/>
              </a:xfrm>
              <a:custGeom>
                <a:avLst/>
                <a:gdLst>
                  <a:gd name="T0" fmla="*/ 22 w 29"/>
                  <a:gd name="T1" fmla="*/ 15 h 35"/>
                  <a:gd name="T2" fmla="*/ 28 w 29"/>
                  <a:gd name="T3" fmla="*/ 35 h 35"/>
                  <a:gd name="T4" fmla="*/ 13 w 29"/>
                  <a:gd name="T5" fmla="*/ 22 h 35"/>
                  <a:gd name="T6" fmla="*/ 0 w 29"/>
                  <a:gd name="T7" fmla="*/ 6 h 35"/>
                  <a:gd name="T8" fmla="*/ 10 w 29"/>
                  <a:gd name="T9" fmla="*/ 3 h 35"/>
                  <a:gd name="T10" fmla="*/ 22 w 29"/>
                  <a:gd name="T11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5">
                    <a:moveTo>
                      <a:pt x="22" y="15"/>
                    </a:moveTo>
                    <a:cubicBezTo>
                      <a:pt x="27" y="21"/>
                      <a:pt x="29" y="27"/>
                      <a:pt x="28" y="35"/>
                    </a:cubicBezTo>
                    <a:cubicBezTo>
                      <a:pt x="21" y="33"/>
                      <a:pt x="19" y="25"/>
                      <a:pt x="13" y="22"/>
                    </a:cubicBezTo>
                    <a:cubicBezTo>
                      <a:pt x="9" y="16"/>
                      <a:pt x="5" y="11"/>
                      <a:pt x="0" y="6"/>
                    </a:cubicBezTo>
                    <a:cubicBezTo>
                      <a:pt x="4" y="6"/>
                      <a:pt x="6" y="0"/>
                      <a:pt x="10" y="3"/>
                    </a:cubicBezTo>
                    <a:cubicBezTo>
                      <a:pt x="12" y="10"/>
                      <a:pt x="16" y="13"/>
                      <a:pt x="22" y="15"/>
                    </a:cubicBezTo>
                    <a:close/>
                  </a:path>
                </a:pathLst>
              </a:custGeom>
              <a:solidFill>
                <a:srgbClr val="4E35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7" name="Freeform 399">
                <a:extLst>
                  <a:ext uri="{FF2B5EF4-FFF2-40B4-BE49-F238E27FC236}">
                    <a16:creationId xmlns:a16="http://schemas.microsoft.com/office/drawing/2014/main" id="{29C3D5CC-BC50-50EF-A1C6-7D9D5BF58789}"/>
                  </a:ext>
                </a:extLst>
              </p:cNvPr>
              <p:cNvSpPr/>
              <p:nvPr/>
            </p:nvSpPr>
            <p:spPr bwMode="auto">
              <a:xfrm>
                <a:off x="3468" y="1279"/>
                <a:ext cx="46" cy="28"/>
              </a:xfrm>
              <a:custGeom>
                <a:avLst/>
                <a:gdLst>
                  <a:gd name="T0" fmla="*/ 9 w 16"/>
                  <a:gd name="T1" fmla="*/ 8 h 10"/>
                  <a:gd name="T2" fmla="*/ 0 w 16"/>
                  <a:gd name="T3" fmla="*/ 2 h 10"/>
                  <a:gd name="T4" fmla="*/ 12 w 16"/>
                  <a:gd name="T5" fmla="*/ 4 h 10"/>
                  <a:gd name="T6" fmla="*/ 9 w 16"/>
                  <a:gd name="T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9" y="8"/>
                    </a:moveTo>
                    <a:cubicBezTo>
                      <a:pt x="6" y="6"/>
                      <a:pt x="0" y="10"/>
                      <a:pt x="0" y="2"/>
                    </a:cubicBezTo>
                    <a:cubicBezTo>
                      <a:pt x="4" y="2"/>
                      <a:pt x="8" y="0"/>
                      <a:pt x="12" y="4"/>
                    </a:cubicBezTo>
                    <a:cubicBezTo>
                      <a:pt x="16" y="8"/>
                      <a:pt x="11" y="7"/>
                      <a:pt x="9" y="8"/>
                    </a:cubicBezTo>
                    <a:close/>
                  </a:path>
                </a:pathLst>
              </a:custGeom>
              <a:solidFill>
                <a:srgbClr val="B191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8" name="Freeform 400">
                <a:extLst>
                  <a:ext uri="{FF2B5EF4-FFF2-40B4-BE49-F238E27FC236}">
                    <a16:creationId xmlns:a16="http://schemas.microsoft.com/office/drawing/2014/main" id="{471FE2D6-0299-14CF-59DF-95C6446614B6}"/>
                  </a:ext>
                </a:extLst>
              </p:cNvPr>
              <p:cNvSpPr/>
              <p:nvPr/>
            </p:nvSpPr>
            <p:spPr bwMode="auto">
              <a:xfrm>
                <a:off x="3319" y="2275"/>
                <a:ext cx="291" cy="198"/>
              </a:xfrm>
              <a:custGeom>
                <a:avLst/>
                <a:gdLst>
                  <a:gd name="T0" fmla="*/ 55 w 101"/>
                  <a:gd name="T1" fmla="*/ 69 h 69"/>
                  <a:gd name="T2" fmla="*/ 15 w 101"/>
                  <a:gd name="T3" fmla="*/ 39 h 69"/>
                  <a:gd name="T4" fmla="*/ 9 w 101"/>
                  <a:gd name="T5" fmla="*/ 32 h 69"/>
                  <a:gd name="T6" fmla="*/ 9 w 101"/>
                  <a:gd name="T7" fmla="*/ 18 h 69"/>
                  <a:gd name="T8" fmla="*/ 42 w 101"/>
                  <a:gd name="T9" fmla="*/ 14 h 69"/>
                  <a:gd name="T10" fmla="*/ 72 w 101"/>
                  <a:gd name="T11" fmla="*/ 7 h 69"/>
                  <a:gd name="T12" fmla="*/ 94 w 101"/>
                  <a:gd name="T13" fmla="*/ 7 h 69"/>
                  <a:gd name="T14" fmla="*/ 94 w 101"/>
                  <a:gd name="T15" fmla="*/ 22 h 69"/>
                  <a:gd name="T16" fmla="*/ 92 w 101"/>
                  <a:gd name="T17" fmla="*/ 29 h 69"/>
                  <a:gd name="T18" fmla="*/ 55 w 101"/>
                  <a:gd name="T1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0" h="69">
                    <a:moveTo>
                      <a:pt x="55" y="69"/>
                    </a:moveTo>
                    <a:cubicBezTo>
                      <a:pt x="35" y="69"/>
                      <a:pt x="23" y="56"/>
                      <a:pt x="15" y="39"/>
                    </a:cubicBezTo>
                    <a:cubicBezTo>
                      <a:pt x="14" y="36"/>
                      <a:pt x="13" y="34"/>
                      <a:pt x="9" y="32"/>
                    </a:cubicBezTo>
                    <a:cubicBezTo>
                      <a:pt x="0" y="28"/>
                      <a:pt x="0" y="24"/>
                      <a:pt x="9" y="18"/>
                    </a:cubicBezTo>
                    <a:cubicBezTo>
                      <a:pt x="19" y="11"/>
                      <a:pt x="31" y="12"/>
                      <a:pt x="42" y="14"/>
                    </a:cubicBezTo>
                    <a:cubicBezTo>
                      <a:pt x="53" y="16"/>
                      <a:pt x="63" y="20"/>
                      <a:pt x="72" y="7"/>
                    </a:cubicBezTo>
                    <a:cubicBezTo>
                      <a:pt x="76" y="0"/>
                      <a:pt x="87" y="1"/>
                      <a:pt x="94" y="7"/>
                    </a:cubicBezTo>
                    <a:cubicBezTo>
                      <a:pt x="101" y="11"/>
                      <a:pt x="99" y="17"/>
                      <a:pt x="94" y="22"/>
                    </a:cubicBezTo>
                    <a:cubicBezTo>
                      <a:pt x="92" y="24"/>
                      <a:pt x="91" y="26"/>
                      <a:pt x="92" y="29"/>
                    </a:cubicBezTo>
                    <a:cubicBezTo>
                      <a:pt x="94" y="49"/>
                      <a:pt x="76" y="69"/>
                      <a:pt x="55" y="69"/>
                    </a:cubicBezTo>
                    <a:close/>
                  </a:path>
                </a:pathLst>
              </a:custGeom>
              <a:solidFill>
                <a:srgbClr val="FBE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9" name="Freeform 401">
                <a:extLst>
                  <a:ext uri="{FF2B5EF4-FFF2-40B4-BE49-F238E27FC236}">
                    <a16:creationId xmlns:a16="http://schemas.microsoft.com/office/drawing/2014/main" id="{973D9D29-79B9-5580-E1FC-4220782EF4E3}"/>
                  </a:ext>
                </a:extLst>
              </p:cNvPr>
              <p:cNvSpPr/>
              <p:nvPr/>
            </p:nvSpPr>
            <p:spPr bwMode="auto">
              <a:xfrm>
                <a:off x="3921" y="1069"/>
                <a:ext cx="31" cy="115"/>
              </a:xfrm>
              <a:custGeom>
                <a:avLst/>
                <a:gdLst>
                  <a:gd name="T0" fmla="*/ 6 w 11"/>
                  <a:gd name="T1" fmla="*/ 40 h 40"/>
                  <a:gd name="T2" fmla="*/ 2 w 11"/>
                  <a:gd name="T3" fmla="*/ 7 h 40"/>
                  <a:gd name="T4" fmla="*/ 6 w 11"/>
                  <a:gd name="T5" fmla="*/ 1 h 40"/>
                  <a:gd name="T6" fmla="*/ 11 w 11"/>
                  <a:gd name="T7" fmla="*/ 5 h 40"/>
                  <a:gd name="T8" fmla="*/ 6 w 11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40">
                    <a:moveTo>
                      <a:pt x="6" y="40"/>
                    </a:moveTo>
                    <a:cubicBezTo>
                      <a:pt x="5" y="28"/>
                      <a:pt x="0" y="18"/>
                      <a:pt x="2" y="7"/>
                    </a:cubicBezTo>
                    <a:cubicBezTo>
                      <a:pt x="2" y="4"/>
                      <a:pt x="3" y="2"/>
                      <a:pt x="6" y="1"/>
                    </a:cubicBezTo>
                    <a:cubicBezTo>
                      <a:pt x="9" y="0"/>
                      <a:pt x="11" y="4"/>
                      <a:pt x="11" y="5"/>
                    </a:cubicBezTo>
                    <a:cubicBezTo>
                      <a:pt x="10" y="17"/>
                      <a:pt x="11" y="29"/>
                      <a:pt x="6" y="40"/>
                    </a:cubicBezTo>
                    <a:close/>
                  </a:path>
                </a:pathLst>
              </a:custGeom>
              <a:solidFill>
                <a:srgbClr val="FAE9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0" name="Freeform 402">
                <a:extLst>
                  <a:ext uri="{FF2B5EF4-FFF2-40B4-BE49-F238E27FC236}">
                    <a16:creationId xmlns:a16="http://schemas.microsoft.com/office/drawing/2014/main" id="{47D5336C-0E0F-8F9E-2BBB-5FC5C3487023}"/>
                  </a:ext>
                </a:extLst>
              </p:cNvPr>
              <p:cNvSpPr/>
              <p:nvPr/>
            </p:nvSpPr>
            <p:spPr bwMode="auto">
              <a:xfrm>
                <a:off x="3877" y="1235"/>
                <a:ext cx="75" cy="104"/>
              </a:xfrm>
              <a:custGeom>
                <a:avLst/>
                <a:gdLst>
                  <a:gd name="T0" fmla="*/ 9 w 26"/>
                  <a:gd name="T1" fmla="*/ 36 h 36"/>
                  <a:gd name="T2" fmla="*/ 0 w 26"/>
                  <a:gd name="T3" fmla="*/ 35 h 36"/>
                  <a:gd name="T4" fmla="*/ 6 w 26"/>
                  <a:gd name="T5" fmla="*/ 25 h 36"/>
                  <a:gd name="T6" fmla="*/ 22 w 26"/>
                  <a:gd name="T7" fmla="*/ 0 h 36"/>
                  <a:gd name="T8" fmla="*/ 24 w 26"/>
                  <a:gd name="T9" fmla="*/ 9 h 36"/>
                  <a:gd name="T10" fmla="*/ 9 w 26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6">
                    <a:moveTo>
                      <a:pt x="9" y="36"/>
                    </a:moveTo>
                    <a:cubicBezTo>
                      <a:pt x="6" y="36"/>
                      <a:pt x="3" y="35"/>
                      <a:pt x="0" y="35"/>
                    </a:cubicBezTo>
                    <a:cubicBezTo>
                      <a:pt x="2" y="31"/>
                      <a:pt x="4" y="28"/>
                      <a:pt x="6" y="25"/>
                    </a:cubicBezTo>
                    <a:cubicBezTo>
                      <a:pt x="10" y="16"/>
                      <a:pt x="18" y="10"/>
                      <a:pt x="22" y="0"/>
                    </a:cubicBezTo>
                    <a:cubicBezTo>
                      <a:pt x="26" y="3"/>
                      <a:pt x="24" y="6"/>
                      <a:pt x="24" y="9"/>
                    </a:cubicBezTo>
                    <a:cubicBezTo>
                      <a:pt x="23" y="21"/>
                      <a:pt x="14" y="27"/>
                      <a:pt x="9" y="36"/>
                    </a:cubicBezTo>
                    <a:close/>
                  </a:path>
                </a:pathLst>
              </a:custGeom>
              <a:solidFill>
                <a:srgbClr val="523A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1" name="Freeform 403">
                <a:extLst>
                  <a:ext uri="{FF2B5EF4-FFF2-40B4-BE49-F238E27FC236}">
                    <a16:creationId xmlns:a16="http://schemas.microsoft.com/office/drawing/2014/main" id="{D1418F35-CBAF-F07A-5E52-DC3341860656}"/>
                  </a:ext>
                </a:extLst>
              </p:cNvPr>
              <p:cNvSpPr/>
              <p:nvPr/>
            </p:nvSpPr>
            <p:spPr bwMode="auto">
              <a:xfrm>
                <a:off x="3903" y="1241"/>
                <a:ext cx="70" cy="98"/>
              </a:xfrm>
              <a:custGeom>
                <a:avLst/>
                <a:gdLst>
                  <a:gd name="T0" fmla="*/ 0 w 24"/>
                  <a:gd name="T1" fmla="*/ 34 h 34"/>
                  <a:gd name="T2" fmla="*/ 15 w 24"/>
                  <a:gd name="T3" fmla="*/ 7 h 34"/>
                  <a:gd name="T4" fmla="*/ 23 w 24"/>
                  <a:gd name="T5" fmla="*/ 0 h 34"/>
                  <a:gd name="T6" fmla="*/ 21 w 24"/>
                  <a:gd name="T7" fmla="*/ 10 h 34"/>
                  <a:gd name="T8" fmla="*/ 0 w 24"/>
                  <a:gd name="T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cubicBezTo>
                      <a:pt x="2" y="23"/>
                      <a:pt x="9" y="16"/>
                      <a:pt x="15" y="7"/>
                    </a:cubicBezTo>
                    <a:cubicBezTo>
                      <a:pt x="21" y="9"/>
                      <a:pt x="19" y="1"/>
                      <a:pt x="23" y="0"/>
                    </a:cubicBezTo>
                    <a:cubicBezTo>
                      <a:pt x="24" y="4"/>
                      <a:pt x="22" y="7"/>
                      <a:pt x="21" y="10"/>
                    </a:cubicBezTo>
                    <a:cubicBezTo>
                      <a:pt x="16" y="20"/>
                      <a:pt x="9" y="27"/>
                      <a:pt x="0" y="34"/>
                    </a:cubicBezTo>
                    <a:close/>
                  </a:path>
                </a:pathLst>
              </a:custGeom>
              <a:solidFill>
                <a:srgbClr val="8267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2" name="Freeform 404">
                <a:extLst>
                  <a:ext uri="{FF2B5EF4-FFF2-40B4-BE49-F238E27FC236}">
                    <a16:creationId xmlns:a16="http://schemas.microsoft.com/office/drawing/2014/main" id="{4B725E2A-4A46-8779-8983-078ECF093BDC}"/>
                  </a:ext>
                </a:extLst>
              </p:cNvPr>
              <p:cNvSpPr/>
              <p:nvPr/>
            </p:nvSpPr>
            <p:spPr bwMode="auto">
              <a:xfrm>
                <a:off x="3633" y="1843"/>
                <a:ext cx="75" cy="46"/>
              </a:xfrm>
              <a:custGeom>
                <a:avLst/>
                <a:gdLst>
                  <a:gd name="T0" fmla="*/ 5 w 26"/>
                  <a:gd name="T1" fmla="*/ 8 h 16"/>
                  <a:gd name="T2" fmla="*/ 0 w 26"/>
                  <a:gd name="T3" fmla="*/ 3 h 16"/>
                  <a:gd name="T4" fmla="*/ 19 w 26"/>
                  <a:gd name="T5" fmla="*/ 0 h 16"/>
                  <a:gd name="T6" fmla="*/ 26 w 26"/>
                  <a:gd name="T7" fmla="*/ 7 h 16"/>
                  <a:gd name="T8" fmla="*/ 5 w 2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5" y="8"/>
                    </a:moveTo>
                    <a:cubicBezTo>
                      <a:pt x="3" y="6"/>
                      <a:pt x="2" y="4"/>
                      <a:pt x="0" y="3"/>
                    </a:cubicBezTo>
                    <a:cubicBezTo>
                      <a:pt x="6" y="1"/>
                      <a:pt x="13" y="3"/>
                      <a:pt x="19" y="0"/>
                    </a:cubicBezTo>
                    <a:cubicBezTo>
                      <a:pt x="21" y="2"/>
                      <a:pt x="24" y="5"/>
                      <a:pt x="26" y="7"/>
                    </a:cubicBezTo>
                    <a:cubicBezTo>
                      <a:pt x="19" y="16"/>
                      <a:pt x="12" y="7"/>
                      <a:pt x="5" y="8"/>
                    </a:cubicBezTo>
                    <a:close/>
                  </a:path>
                </a:pathLst>
              </a:custGeom>
              <a:solidFill>
                <a:srgbClr val="C8A4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3" name="Freeform 405">
                <a:extLst>
                  <a:ext uri="{FF2B5EF4-FFF2-40B4-BE49-F238E27FC236}">
                    <a16:creationId xmlns:a16="http://schemas.microsoft.com/office/drawing/2014/main" id="{B5784303-BE69-E40A-86A3-3483EBD4031D}"/>
                  </a:ext>
                </a:extLst>
              </p:cNvPr>
              <p:cNvSpPr/>
              <p:nvPr/>
            </p:nvSpPr>
            <p:spPr bwMode="auto">
              <a:xfrm>
                <a:off x="3376" y="1394"/>
                <a:ext cx="52" cy="55"/>
              </a:xfrm>
              <a:custGeom>
                <a:avLst/>
                <a:gdLst>
                  <a:gd name="T0" fmla="*/ 14 w 18"/>
                  <a:gd name="T1" fmla="*/ 5 h 19"/>
                  <a:gd name="T2" fmla="*/ 15 w 18"/>
                  <a:gd name="T3" fmla="*/ 12 h 19"/>
                  <a:gd name="T4" fmla="*/ 10 w 18"/>
                  <a:gd name="T5" fmla="*/ 17 h 19"/>
                  <a:gd name="T6" fmla="*/ 3 w 18"/>
                  <a:gd name="T7" fmla="*/ 14 h 19"/>
                  <a:gd name="T8" fmla="*/ 3 w 18"/>
                  <a:gd name="T9" fmla="*/ 7 h 19"/>
                  <a:gd name="T10" fmla="*/ 13 w 18"/>
                  <a:gd name="T11" fmla="*/ 1 h 19"/>
                  <a:gd name="T12" fmla="*/ 14 w 18"/>
                  <a:gd name="T13" fmla="*/ 3 h 19"/>
                  <a:gd name="T14" fmla="*/ 14 w 18"/>
                  <a:gd name="T15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9">
                    <a:moveTo>
                      <a:pt x="14" y="5"/>
                    </a:moveTo>
                    <a:cubicBezTo>
                      <a:pt x="11" y="8"/>
                      <a:pt x="9" y="11"/>
                      <a:pt x="15" y="12"/>
                    </a:cubicBezTo>
                    <a:cubicBezTo>
                      <a:pt x="18" y="18"/>
                      <a:pt x="15" y="19"/>
                      <a:pt x="10" y="17"/>
                    </a:cubicBezTo>
                    <a:cubicBezTo>
                      <a:pt x="8" y="16"/>
                      <a:pt x="5" y="15"/>
                      <a:pt x="3" y="14"/>
                    </a:cubicBezTo>
                    <a:cubicBezTo>
                      <a:pt x="0" y="12"/>
                      <a:pt x="1" y="9"/>
                      <a:pt x="3" y="7"/>
                    </a:cubicBezTo>
                    <a:cubicBezTo>
                      <a:pt x="7" y="6"/>
                      <a:pt x="8" y="0"/>
                      <a:pt x="13" y="1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4"/>
                      <a:pt x="14" y="5"/>
                      <a:pt x="14" y="5"/>
                    </a:cubicBezTo>
                    <a:close/>
                  </a:path>
                </a:pathLst>
              </a:custGeom>
              <a:solidFill>
                <a:srgbClr val="452B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9" name="Freeform 407">
              <a:extLst>
                <a:ext uri="{FF2B5EF4-FFF2-40B4-BE49-F238E27FC236}">
                  <a16:creationId xmlns:a16="http://schemas.microsoft.com/office/drawing/2014/main" id="{1D435A1C-8C2A-C28F-CDAB-13F42B9FD30F}"/>
                </a:ext>
              </a:extLst>
            </p:cNvPr>
            <p:cNvSpPr/>
            <p:nvPr/>
          </p:nvSpPr>
          <p:spPr bwMode="auto">
            <a:xfrm>
              <a:off x="5373688" y="2332038"/>
              <a:ext cx="95250" cy="53975"/>
            </a:xfrm>
            <a:custGeom>
              <a:avLst/>
              <a:gdLst>
                <a:gd name="T0" fmla="*/ 16 w 21"/>
                <a:gd name="T1" fmla="*/ 2 h 12"/>
                <a:gd name="T2" fmla="*/ 21 w 21"/>
                <a:gd name="T3" fmla="*/ 7 h 12"/>
                <a:gd name="T4" fmla="*/ 0 w 21"/>
                <a:gd name="T5" fmla="*/ 0 h 12"/>
                <a:gd name="T6" fmla="*/ 12 w 21"/>
                <a:gd name="T7" fmla="*/ 1 h 12"/>
                <a:gd name="T8" fmla="*/ 16 w 21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16" y="2"/>
                  </a:moveTo>
                  <a:cubicBezTo>
                    <a:pt x="17" y="4"/>
                    <a:pt x="19" y="5"/>
                    <a:pt x="21" y="7"/>
                  </a:cubicBezTo>
                  <a:cubicBezTo>
                    <a:pt x="12" y="12"/>
                    <a:pt x="6" y="9"/>
                    <a:pt x="0" y="0"/>
                  </a:cubicBezTo>
                  <a:cubicBezTo>
                    <a:pt x="5" y="1"/>
                    <a:pt x="8" y="1"/>
                    <a:pt x="12" y="1"/>
                  </a:cubicBezTo>
                  <a:cubicBezTo>
                    <a:pt x="14" y="1"/>
                    <a:pt x="15" y="1"/>
                    <a:pt x="16" y="2"/>
                  </a:cubicBezTo>
                  <a:close/>
                </a:path>
              </a:pathLst>
            </a:custGeom>
            <a:solidFill>
              <a:srgbClr val="7A5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408">
              <a:extLst>
                <a:ext uri="{FF2B5EF4-FFF2-40B4-BE49-F238E27FC236}">
                  <a16:creationId xmlns:a16="http://schemas.microsoft.com/office/drawing/2014/main" id="{9932761D-4C57-FF97-F841-E89449E4F790}"/>
                </a:ext>
              </a:extLst>
            </p:cNvPr>
            <p:cNvSpPr/>
            <p:nvPr/>
          </p:nvSpPr>
          <p:spPr bwMode="auto">
            <a:xfrm>
              <a:off x="5405438" y="2266950"/>
              <a:ext cx="55563" cy="73025"/>
            </a:xfrm>
            <a:custGeom>
              <a:avLst/>
              <a:gdLst>
                <a:gd name="T0" fmla="*/ 9 w 12"/>
                <a:gd name="T1" fmla="*/ 16 h 16"/>
                <a:gd name="T2" fmla="*/ 5 w 12"/>
                <a:gd name="T3" fmla="*/ 15 h 16"/>
                <a:gd name="T4" fmla="*/ 0 w 12"/>
                <a:gd name="T5" fmla="*/ 5 h 16"/>
                <a:gd name="T6" fmla="*/ 5 w 12"/>
                <a:gd name="T7" fmla="*/ 0 h 16"/>
                <a:gd name="T8" fmla="*/ 11 w 12"/>
                <a:gd name="T9" fmla="*/ 8 h 16"/>
                <a:gd name="T10" fmla="*/ 9 w 12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6">
                  <a:moveTo>
                    <a:pt x="9" y="16"/>
                  </a:moveTo>
                  <a:cubicBezTo>
                    <a:pt x="8" y="16"/>
                    <a:pt x="6" y="15"/>
                    <a:pt x="5" y="15"/>
                  </a:cubicBezTo>
                  <a:cubicBezTo>
                    <a:pt x="4" y="12"/>
                    <a:pt x="2" y="9"/>
                    <a:pt x="0" y="5"/>
                  </a:cubicBezTo>
                  <a:cubicBezTo>
                    <a:pt x="4" y="6"/>
                    <a:pt x="6" y="4"/>
                    <a:pt x="5" y="0"/>
                  </a:cubicBezTo>
                  <a:cubicBezTo>
                    <a:pt x="9" y="1"/>
                    <a:pt x="7" y="6"/>
                    <a:pt x="11" y="8"/>
                  </a:cubicBezTo>
                  <a:cubicBezTo>
                    <a:pt x="11" y="11"/>
                    <a:pt x="12" y="14"/>
                    <a:pt x="9" y="16"/>
                  </a:cubicBezTo>
                  <a:close/>
                </a:path>
              </a:pathLst>
            </a:custGeom>
            <a:solidFill>
              <a:srgbClr val="8B8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409">
              <a:extLst>
                <a:ext uri="{FF2B5EF4-FFF2-40B4-BE49-F238E27FC236}">
                  <a16:creationId xmlns:a16="http://schemas.microsoft.com/office/drawing/2014/main" id="{B810A8D0-7660-53F2-2A22-DB033EB5261F}"/>
                </a:ext>
              </a:extLst>
            </p:cNvPr>
            <p:cNvSpPr/>
            <p:nvPr/>
          </p:nvSpPr>
          <p:spPr bwMode="auto">
            <a:xfrm>
              <a:off x="5419725" y="2157413"/>
              <a:ext cx="73025" cy="77788"/>
            </a:xfrm>
            <a:custGeom>
              <a:avLst/>
              <a:gdLst>
                <a:gd name="T0" fmla="*/ 1 w 16"/>
                <a:gd name="T1" fmla="*/ 17 h 17"/>
                <a:gd name="T2" fmla="*/ 0 w 16"/>
                <a:gd name="T3" fmla="*/ 13 h 17"/>
                <a:gd name="T4" fmla="*/ 12 w 16"/>
                <a:gd name="T5" fmla="*/ 0 h 17"/>
                <a:gd name="T6" fmla="*/ 16 w 16"/>
                <a:gd name="T7" fmla="*/ 1 h 17"/>
                <a:gd name="T8" fmla="*/ 1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" y="17"/>
                  </a:moveTo>
                  <a:cubicBezTo>
                    <a:pt x="0" y="16"/>
                    <a:pt x="0" y="14"/>
                    <a:pt x="0" y="13"/>
                  </a:cubicBezTo>
                  <a:cubicBezTo>
                    <a:pt x="4" y="9"/>
                    <a:pt x="8" y="5"/>
                    <a:pt x="12" y="0"/>
                  </a:cubicBezTo>
                  <a:cubicBezTo>
                    <a:pt x="13" y="0"/>
                    <a:pt x="15" y="0"/>
                    <a:pt x="16" y="1"/>
                  </a:cubicBezTo>
                  <a:cubicBezTo>
                    <a:pt x="10" y="5"/>
                    <a:pt x="10" y="16"/>
                    <a:pt x="1" y="17"/>
                  </a:cubicBezTo>
                  <a:close/>
                </a:path>
              </a:pathLst>
            </a:custGeom>
            <a:solidFill>
              <a:srgbClr val="8B8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410">
              <a:extLst>
                <a:ext uri="{FF2B5EF4-FFF2-40B4-BE49-F238E27FC236}">
                  <a16:creationId xmlns:a16="http://schemas.microsoft.com/office/drawing/2014/main" id="{89FD002A-38C4-97C0-FF47-F180A3B39B9D}"/>
                </a:ext>
              </a:extLst>
            </p:cNvPr>
            <p:cNvSpPr/>
            <p:nvPr/>
          </p:nvSpPr>
          <p:spPr bwMode="auto">
            <a:xfrm>
              <a:off x="5624513" y="2755900"/>
              <a:ext cx="101600" cy="138113"/>
            </a:xfrm>
            <a:custGeom>
              <a:avLst/>
              <a:gdLst>
                <a:gd name="T0" fmla="*/ 4 w 22"/>
                <a:gd name="T1" fmla="*/ 19 h 30"/>
                <a:gd name="T2" fmla="*/ 5 w 22"/>
                <a:gd name="T3" fmla="*/ 0 h 30"/>
                <a:gd name="T4" fmla="*/ 18 w 22"/>
                <a:gd name="T5" fmla="*/ 21 h 30"/>
                <a:gd name="T6" fmla="*/ 22 w 22"/>
                <a:gd name="T7" fmla="*/ 24 h 30"/>
                <a:gd name="T8" fmla="*/ 17 w 22"/>
                <a:gd name="T9" fmla="*/ 29 h 30"/>
                <a:gd name="T10" fmla="*/ 4 w 22"/>
                <a:gd name="T11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0">
                  <a:moveTo>
                    <a:pt x="4" y="19"/>
                  </a:moveTo>
                  <a:cubicBezTo>
                    <a:pt x="5" y="13"/>
                    <a:pt x="0" y="7"/>
                    <a:pt x="5" y="0"/>
                  </a:cubicBezTo>
                  <a:cubicBezTo>
                    <a:pt x="9" y="8"/>
                    <a:pt x="7" y="19"/>
                    <a:pt x="18" y="21"/>
                  </a:cubicBezTo>
                  <a:cubicBezTo>
                    <a:pt x="21" y="20"/>
                    <a:pt x="22" y="22"/>
                    <a:pt x="22" y="24"/>
                  </a:cubicBezTo>
                  <a:cubicBezTo>
                    <a:pt x="22" y="28"/>
                    <a:pt x="21" y="30"/>
                    <a:pt x="17" y="29"/>
                  </a:cubicBezTo>
                  <a:cubicBezTo>
                    <a:pt x="12" y="27"/>
                    <a:pt x="8" y="23"/>
                    <a:pt x="4" y="19"/>
                  </a:cubicBezTo>
                  <a:close/>
                </a:path>
              </a:pathLst>
            </a:custGeom>
            <a:solidFill>
              <a:srgbClr val="F0DF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411">
              <a:extLst>
                <a:ext uri="{FF2B5EF4-FFF2-40B4-BE49-F238E27FC236}">
                  <a16:creationId xmlns:a16="http://schemas.microsoft.com/office/drawing/2014/main" id="{197C6240-A80B-006D-8F94-93A12B4BC129}"/>
                </a:ext>
              </a:extLst>
            </p:cNvPr>
            <p:cNvSpPr/>
            <p:nvPr/>
          </p:nvSpPr>
          <p:spPr bwMode="auto">
            <a:xfrm>
              <a:off x="5702300" y="2838450"/>
              <a:ext cx="123825" cy="96838"/>
            </a:xfrm>
            <a:custGeom>
              <a:avLst/>
              <a:gdLst>
                <a:gd name="T0" fmla="*/ 0 w 27"/>
                <a:gd name="T1" fmla="*/ 11 h 21"/>
                <a:gd name="T2" fmla="*/ 3 w 27"/>
                <a:gd name="T3" fmla="*/ 5 h 21"/>
                <a:gd name="T4" fmla="*/ 27 w 27"/>
                <a:gd name="T5" fmla="*/ 13 h 21"/>
                <a:gd name="T6" fmla="*/ 27 w 27"/>
                <a:gd name="T7" fmla="*/ 13 h 21"/>
                <a:gd name="T8" fmla="*/ 0 w 27"/>
                <a:gd name="T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1">
                  <a:moveTo>
                    <a:pt x="0" y="11"/>
                  </a:moveTo>
                  <a:cubicBezTo>
                    <a:pt x="3" y="10"/>
                    <a:pt x="3" y="8"/>
                    <a:pt x="3" y="5"/>
                  </a:cubicBezTo>
                  <a:cubicBezTo>
                    <a:pt x="14" y="0"/>
                    <a:pt x="19" y="12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17" y="21"/>
                    <a:pt x="9" y="17"/>
                    <a:pt x="0" y="11"/>
                  </a:cubicBezTo>
                  <a:close/>
                </a:path>
              </a:pathLst>
            </a:custGeom>
            <a:solidFill>
              <a:srgbClr val="D3B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412">
              <a:extLst>
                <a:ext uri="{FF2B5EF4-FFF2-40B4-BE49-F238E27FC236}">
                  <a16:creationId xmlns:a16="http://schemas.microsoft.com/office/drawing/2014/main" id="{8CC74126-FDF7-1865-190B-EEB80193E01D}"/>
                </a:ext>
              </a:extLst>
            </p:cNvPr>
            <p:cNvSpPr/>
            <p:nvPr/>
          </p:nvSpPr>
          <p:spPr bwMode="auto">
            <a:xfrm>
              <a:off x="5597525" y="4406900"/>
              <a:ext cx="201613" cy="204788"/>
            </a:xfrm>
            <a:custGeom>
              <a:avLst/>
              <a:gdLst>
                <a:gd name="T0" fmla="*/ 36 w 44"/>
                <a:gd name="T1" fmla="*/ 20 h 45"/>
                <a:gd name="T2" fmla="*/ 44 w 44"/>
                <a:gd name="T3" fmla="*/ 24 h 45"/>
                <a:gd name="T4" fmla="*/ 3 w 44"/>
                <a:gd name="T5" fmla="*/ 43 h 45"/>
                <a:gd name="T6" fmla="*/ 0 w 44"/>
                <a:gd name="T7" fmla="*/ 41 h 45"/>
                <a:gd name="T8" fmla="*/ 25 w 44"/>
                <a:gd name="T9" fmla="*/ 25 h 45"/>
                <a:gd name="T10" fmla="*/ 32 w 44"/>
                <a:gd name="T11" fmla="*/ 12 h 45"/>
                <a:gd name="T12" fmla="*/ 33 w 44"/>
                <a:gd name="T13" fmla="*/ 5 h 45"/>
                <a:gd name="T14" fmla="*/ 38 w 44"/>
                <a:gd name="T15" fmla="*/ 3 h 45"/>
                <a:gd name="T16" fmla="*/ 36 w 44"/>
                <a:gd name="T17" fmla="*/ 2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45">
                  <a:moveTo>
                    <a:pt x="36" y="20"/>
                  </a:moveTo>
                  <a:cubicBezTo>
                    <a:pt x="36" y="25"/>
                    <a:pt x="43" y="20"/>
                    <a:pt x="44" y="24"/>
                  </a:cubicBezTo>
                  <a:cubicBezTo>
                    <a:pt x="30" y="30"/>
                    <a:pt x="13" y="29"/>
                    <a:pt x="3" y="43"/>
                  </a:cubicBezTo>
                  <a:cubicBezTo>
                    <a:pt x="2" y="45"/>
                    <a:pt x="0" y="43"/>
                    <a:pt x="0" y="41"/>
                  </a:cubicBezTo>
                  <a:cubicBezTo>
                    <a:pt x="6" y="33"/>
                    <a:pt x="12" y="25"/>
                    <a:pt x="25" y="25"/>
                  </a:cubicBezTo>
                  <a:cubicBezTo>
                    <a:pt x="32" y="26"/>
                    <a:pt x="30" y="17"/>
                    <a:pt x="32" y="12"/>
                  </a:cubicBezTo>
                  <a:cubicBezTo>
                    <a:pt x="33" y="10"/>
                    <a:pt x="33" y="7"/>
                    <a:pt x="33" y="5"/>
                  </a:cubicBezTo>
                  <a:cubicBezTo>
                    <a:pt x="34" y="2"/>
                    <a:pt x="35" y="0"/>
                    <a:pt x="38" y="3"/>
                  </a:cubicBezTo>
                  <a:cubicBezTo>
                    <a:pt x="39" y="9"/>
                    <a:pt x="42" y="15"/>
                    <a:pt x="36" y="20"/>
                  </a:cubicBezTo>
                  <a:close/>
                </a:path>
              </a:pathLst>
            </a:custGeom>
            <a:solidFill>
              <a:srgbClr val="512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413">
              <a:extLst>
                <a:ext uri="{FF2B5EF4-FFF2-40B4-BE49-F238E27FC236}">
                  <a16:creationId xmlns:a16="http://schemas.microsoft.com/office/drawing/2014/main" id="{2BB121A5-D5C1-6E73-EC30-620A3EBA8C16}"/>
                </a:ext>
              </a:extLst>
            </p:cNvPr>
            <p:cNvSpPr/>
            <p:nvPr/>
          </p:nvSpPr>
          <p:spPr bwMode="auto">
            <a:xfrm>
              <a:off x="5534025" y="4557713"/>
              <a:ext cx="53975" cy="158750"/>
            </a:xfrm>
            <a:custGeom>
              <a:avLst/>
              <a:gdLst>
                <a:gd name="T0" fmla="*/ 12 w 12"/>
                <a:gd name="T1" fmla="*/ 8 h 35"/>
                <a:gd name="T2" fmla="*/ 12 w 12"/>
                <a:gd name="T3" fmla="*/ 24 h 35"/>
                <a:gd name="T4" fmla="*/ 1 w 12"/>
                <a:gd name="T5" fmla="*/ 34 h 35"/>
                <a:gd name="T6" fmla="*/ 0 w 12"/>
                <a:gd name="T7" fmla="*/ 0 h 35"/>
                <a:gd name="T8" fmla="*/ 12 w 12"/>
                <a:gd name="T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5">
                  <a:moveTo>
                    <a:pt x="12" y="8"/>
                  </a:moveTo>
                  <a:cubicBezTo>
                    <a:pt x="12" y="13"/>
                    <a:pt x="11" y="19"/>
                    <a:pt x="12" y="24"/>
                  </a:cubicBezTo>
                  <a:cubicBezTo>
                    <a:pt x="12" y="31"/>
                    <a:pt x="8" y="35"/>
                    <a:pt x="1" y="34"/>
                  </a:cubicBezTo>
                  <a:cubicBezTo>
                    <a:pt x="8" y="23"/>
                    <a:pt x="3" y="13"/>
                    <a:pt x="0" y="0"/>
                  </a:cubicBezTo>
                  <a:cubicBezTo>
                    <a:pt x="5" y="3"/>
                    <a:pt x="11" y="1"/>
                    <a:pt x="12" y="8"/>
                  </a:cubicBezTo>
                  <a:close/>
                </a:path>
              </a:pathLst>
            </a:custGeom>
            <a:solidFill>
              <a:srgbClr val="FBE8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414">
              <a:extLst>
                <a:ext uri="{FF2B5EF4-FFF2-40B4-BE49-F238E27FC236}">
                  <a16:creationId xmlns:a16="http://schemas.microsoft.com/office/drawing/2014/main" id="{17A8A6C2-BF59-BCEF-6EB0-D6CDD5B5585B}"/>
                </a:ext>
              </a:extLst>
            </p:cNvPr>
            <p:cNvSpPr/>
            <p:nvPr/>
          </p:nvSpPr>
          <p:spPr bwMode="auto">
            <a:xfrm>
              <a:off x="5665788" y="4324350"/>
              <a:ext cx="104775" cy="136525"/>
            </a:xfrm>
            <a:custGeom>
              <a:avLst/>
              <a:gdLst>
                <a:gd name="T0" fmla="*/ 22 w 23"/>
                <a:gd name="T1" fmla="*/ 20 h 30"/>
                <a:gd name="T2" fmla="*/ 17 w 23"/>
                <a:gd name="T3" fmla="*/ 30 h 30"/>
                <a:gd name="T4" fmla="*/ 10 w 23"/>
                <a:gd name="T5" fmla="*/ 17 h 30"/>
                <a:gd name="T6" fmla="*/ 0 w 23"/>
                <a:gd name="T7" fmla="*/ 1 h 30"/>
                <a:gd name="T8" fmla="*/ 8 w 23"/>
                <a:gd name="T9" fmla="*/ 4 h 30"/>
                <a:gd name="T10" fmla="*/ 22 w 23"/>
                <a:gd name="T11" fmla="*/ 17 h 30"/>
                <a:gd name="T12" fmla="*/ 22 w 23"/>
                <a:gd name="T13" fmla="*/ 19 h 30"/>
                <a:gd name="T14" fmla="*/ 22 w 23"/>
                <a:gd name="T15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30">
                  <a:moveTo>
                    <a:pt x="22" y="20"/>
                  </a:moveTo>
                  <a:cubicBezTo>
                    <a:pt x="17" y="22"/>
                    <a:pt x="21" y="28"/>
                    <a:pt x="17" y="30"/>
                  </a:cubicBezTo>
                  <a:cubicBezTo>
                    <a:pt x="16" y="25"/>
                    <a:pt x="19" y="19"/>
                    <a:pt x="10" y="17"/>
                  </a:cubicBezTo>
                  <a:cubicBezTo>
                    <a:pt x="6" y="16"/>
                    <a:pt x="3" y="7"/>
                    <a:pt x="0" y="1"/>
                  </a:cubicBezTo>
                  <a:cubicBezTo>
                    <a:pt x="4" y="0"/>
                    <a:pt x="8" y="0"/>
                    <a:pt x="8" y="4"/>
                  </a:cubicBezTo>
                  <a:cubicBezTo>
                    <a:pt x="8" y="14"/>
                    <a:pt x="15" y="15"/>
                    <a:pt x="22" y="17"/>
                  </a:cubicBezTo>
                  <a:cubicBezTo>
                    <a:pt x="22" y="18"/>
                    <a:pt x="23" y="18"/>
                    <a:pt x="22" y="19"/>
                  </a:cubicBezTo>
                  <a:cubicBezTo>
                    <a:pt x="22" y="20"/>
                    <a:pt x="22" y="20"/>
                    <a:pt x="22" y="20"/>
                  </a:cubicBezTo>
                  <a:close/>
                </a:path>
              </a:pathLst>
            </a:custGeom>
            <a:solidFill>
              <a:srgbClr val="7D5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415">
              <a:extLst>
                <a:ext uri="{FF2B5EF4-FFF2-40B4-BE49-F238E27FC236}">
                  <a16:creationId xmlns:a16="http://schemas.microsoft.com/office/drawing/2014/main" id="{E5923922-8CF0-C6C8-6DAC-0CC5CD955877}"/>
                </a:ext>
              </a:extLst>
            </p:cNvPr>
            <p:cNvSpPr/>
            <p:nvPr/>
          </p:nvSpPr>
          <p:spPr bwMode="auto">
            <a:xfrm>
              <a:off x="5199063" y="4543425"/>
              <a:ext cx="46038" cy="58738"/>
            </a:xfrm>
            <a:custGeom>
              <a:avLst/>
              <a:gdLst>
                <a:gd name="T0" fmla="*/ 6 w 10"/>
                <a:gd name="T1" fmla="*/ 13 h 13"/>
                <a:gd name="T2" fmla="*/ 2 w 10"/>
                <a:gd name="T3" fmla="*/ 3 h 13"/>
                <a:gd name="T4" fmla="*/ 6 w 10"/>
                <a:gd name="T5" fmla="*/ 0 h 13"/>
                <a:gd name="T6" fmla="*/ 6 w 10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">
                  <a:moveTo>
                    <a:pt x="6" y="13"/>
                  </a:moveTo>
                  <a:cubicBezTo>
                    <a:pt x="2" y="11"/>
                    <a:pt x="0" y="8"/>
                    <a:pt x="2" y="3"/>
                  </a:cubicBezTo>
                  <a:cubicBezTo>
                    <a:pt x="4" y="2"/>
                    <a:pt x="5" y="1"/>
                    <a:pt x="6" y="0"/>
                  </a:cubicBezTo>
                  <a:cubicBezTo>
                    <a:pt x="9" y="4"/>
                    <a:pt x="10" y="8"/>
                    <a:pt x="6" y="13"/>
                  </a:cubicBezTo>
                  <a:close/>
                </a:path>
              </a:pathLst>
            </a:custGeom>
            <a:solidFill>
              <a:srgbClr val="EEAE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416">
              <a:extLst>
                <a:ext uri="{FF2B5EF4-FFF2-40B4-BE49-F238E27FC236}">
                  <a16:creationId xmlns:a16="http://schemas.microsoft.com/office/drawing/2014/main" id="{4105656D-7562-292A-A420-9C1C5ECA7872}"/>
                </a:ext>
              </a:extLst>
            </p:cNvPr>
            <p:cNvSpPr/>
            <p:nvPr/>
          </p:nvSpPr>
          <p:spPr bwMode="auto">
            <a:xfrm>
              <a:off x="5767388" y="4565650"/>
              <a:ext cx="182563" cy="220663"/>
            </a:xfrm>
            <a:custGeom>
              <a:avLst/>
              <a:gdLst>
                <a:gd name="T0" fmla="*/ 18 w 40"/>
                <a:gd name="T1" fmla="*/ 0 h 48"/>
                <a:gd name="T2" fmla="*/ 29 w 40"/>
                <a:gd name="T3" fmla="*/ 48 h 48"/>
                <a:gd name="T4" fmla="*/ 28 w 40"/>
                <a:gd name="T5" fmla="*/ 38 h 48"/>
                <a:gd name="T6" fmla="*/ 23 w 40"/>
                <a:gd name="T7" fmla="*/ 14 h 48"/>
                <a:gd name="T8" fmla="*/ 16 w 40"/>
                <a:gd name="T9" fmla="*/ 12 h 48"/>
                <a:gd name="T10" fmla="*/ 12 w 40"/>
                <a:gd name="T11" fmla="*/ 12 h 48"/>
                <a:gd name="T12" fmla="*/ 0 w 40"/>
                <a:gd name="T13" fmla="*/ 2 h 48"/>
                <a:gd name="T14" fmla="*/ 19 w 40"/>
                <a:gd name="T15" fmla="*/ 0 h 48"/>
                <a:gd name="T16" fmla="*/ 18 w 4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48">
                  <a:moveTo>
                    <a:pt x="18" y="0"/>
                  </a:moveTo>
                  <a:cubicBezTo>
                    <a:pt x="31" y="14"/>
                    <a:pt x="40" y="29"/>
                    <a:pt x="29" y="48"/>
                  </a:cubicBezTo>
                  <a:cubicBezTo>
                    <a:pt x="24" y="45"/>
                    <a:pt x="27" y="42"/>
                    <a:pt x="28" y="38"/>
                  </a:cubicBezTo>
                  <a:cubicBezTo>
                    <a:pt x="29" y="30"/>
                    <a:pt x="30" y="21"/>
                    <a:pt x="23" y="14"/>
                  </a:cubicBezTo>
                  <a:cubicBezTo>
                    <a:pt x="20" y="10"/>
                    <a:pt x="20" y="9"/>
                    <a:pt x="16" y="12"/>
                  </a:cubicBezTo>
                  <a:cubicBezTo>
                    <a:pt x="14" y="14"/>
                    <a:pt x="13" y="13"/>
                    <a:pt x="12" y="12"/>
                  </a:cubicBezTo>
                  <a:cubicBezTo>
                    <a:pt x="8" y="9"/>
                    <a:pt x="5" y="6"/>
                    <a:pt x="0" y="2"/>
                  </a:cubicBezTo>
                  <a:cubicBezTo>
                    <a:pt x="7" y="1"/>
                    <a:pt x="13" y="1"/>
                    <a:pt x="19" y="0"/>
                  </a:cubicBezTo>
                  <a:cubicBezTo>
                    <a:pt x="19" y="0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8D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417">
              <a:extLst>
                <a:ext uri="{FF2B5EF4-FFF2-40B4-BE49-F238E27FC236}">
                  <a16:creationId xmlns:a16="http://schemas.microsoft.com/office/drawing/2014/main" id="{7E1A0169-18DE-6271-29F7-D86C264B0BA7}"/>
                </a:ext>
              </a:extLst>
            </p:cNvPr>
            <p:cNvSpPr/>
            <p:nvPr/>
          </p:nvSpPr>
          <p:spPr bwMode="auto">
            <a:xfrm>
              <a:off x="5762625" y="4402138"/>
              <a:ext cx="58738" cy="95250"/>
            </a:xfrm>
            <a:custGeom>
              <a:avLst/>
              <a:gdLst>
                <a:gd name="T0" fmla="*/ 1 w 13"/>
                <a:gd name="T1" fmla="*/ 3 h 21"/>
                <a:gd name="T2" fmla="*/ 1 w 13"/>
                <a:gd name="T3" fmla="*/ 0 h 21"/>
                <a:gd name="T4" fmla="*/ 7 w 13"/>
                <a:gd name="T5" fmla="*/ 18 h 21"/>
                <a:gd name="T6" fmla="*/ 0 w 13"/>
                <a:gd name="T7" fmla="*/ 21 h 21"/>
                <a:gd name="T8" fmla="*/ 1 w 13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1">
                  <a:moveTo>
                    <a:pt x="1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6"/>
                    <a:pt x="13" y="10"/>
                    <a:pt x="7" y="18"/>
                  </a:cubicBezTo>
                  <a:cubicBezTo>
                    <a:pt x="5" y="21"/>
                    <a:pt x="2" y="21"/>
                    <a:pt x="0" y="21"/>
                  </a:cubicBezTo>
                  <a:cubicBezTo>
                    <a:pt x="2" y="15"/>
                    <a:pt x="2" y="9"/>
                    <a:pt x="1" y="3"/>
                  </a:cubicBezTo>
                  <a:close/>
                </a:path>
              </a:pathLst>
            </a:custGeom>
            <a:solidFill>
              <a:srgbClr val="F1D3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418">
              <a:extLst>
                <a:ext uri="{FF2B5EF4-FFF2-40B4-BE49-F238E27FC236}">
                  <a16:creationId xmlns:a16="http://schemas.microsoft.com/office/drawing/2014/main" id="{6505E943-AF67-79AE-38C8-016A351AF9F7}"/>
                </a:ext>
              </a:extLst>
            </p:cNvPr>
            <p:cNvSpPr/>
            <p:nvPr/>
          </p:nvSpPr>
          <p:spPr bwMode="auto">
            <a:xfrm>
              <a:off x="5730875" y="4864100"/>
              <a:ext cx="63500" cy="44450"/>
            </a:xfrm>
            <a:custGeom>
              <a:avLst/>
              <a:gdLst>
                <a:gd name="T0" fmla="*/ 0 w 14"/>
                <a:gd name="T1" fmla="*/ 9 h 10"/>
                <a:gd name="T2" fmla="*/ 0 w 14"/>
                <a:gd name="T3" fmla="*/ 6 h 10"/>
                <a:gd name="T4" fmla="*/ 14 w 14"/>
                <a:gd name="T5" fmla="*/ 0 h 10"/>
                <a:gd name="T6" fmla="*/ 0 w 14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0">
                  <a:moveTo>
                    <a:pt x="0" y="9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3" y="2"/>
                    <a:pt x="8" y="0"/>
                    <a:pt x="14" y="0"/>
                  </a:cubicBezTo>
                  <a:cubicBezTo>
                    <a:pt x="13" y="10"/>
                    <a:pt x="7" y="10"/>
                    <a:pt x="0" y="9"/>
                  </a:cubicBezTo>
                  <a:close/>
                </a:path>
              </a:pathLst>
            </a:custGeom>
            <a:solidFill>
              <a:srgbClr val="F3C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419">
              <a:extLst>
                <a:ext uri="{FF2B5EF4-FFF2-40B4-BE49-F238E27FC236}">
                  <a16:creationId xmlns:a16="http://schemas.microsoft.com/office/drawing/2014/main" id="{0FDDC419-B229-E764-6E6F-2BF986075C10}"/>
                </a:ext>
              </a:extLst>
            </p:cNvPr>
            <p:cNvSpPr/>
            <p:nvPr/>
          </p:nvSpPr>
          <p:spPr bwMode="auto">
            <a:xfrm>
              <a:off x="5830888" y="4767263"/>
              <a:ext cx="50800" cy="55563"/>
            </a:xfrm>
            <a:custGeom>
              <a:avLst/>
              <a:gdLst>
                <a:gd name="T0" fmla="*/ 8 w 11"/>
                <a:gd name="T1" fmla="*/ 0 h 12"/>
                <a:gd name="T2" fmla="*/ 6 w 11"/>
                <a:gd name="T3" fmla="*/ 11 h 12"/>
                <a:gd name="T4" fmla="*/ 0 w 11"/>
                <a:gd name="T5" fmla="*/ 9 h 12"/>
                <a:gd name="T6" fmla="*/ 8 w 1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10" y="5"/>
                    <a:pt x="11" y="9"/>
                    <a:pt x="6" y="11"/>
                  </a:cubicBezTo>
                  <a:cubicBezTo>
                    <a:pt x="4" y="12"/>
                    <a:pt x="0" y="12"/>
                    <a:pt x="0" y="9"/>
                  </a:cubicBezTo>
                  <a:cubicBezTo>
                    <a:pt x="0" y="4"/>
                    <a:pt x="4" y="2"/>
                    <a:pt x="8" y="0"/>
                  </a:cubicBezTo>
                  <a:close/>
                </a:path>
              </a:pathLst>
            </a:custGeom>
            <a:solidFill>
              <a:srgbClr val="FBE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420">
              <a:extLst>
                <a:ext uri="{FF2B5EF4-FFF2-40B4-BE49-F238E27FC236}">
                  <a16:creationId xmlns:a16="http://schemas.microsoft.com/office/drawing/2014/main" id="{ADB9431C-CB0E-A923-A0E0-9772FAA2E7ED}"/>
                </a:ext>
              </a:extLst>
            </p:cNvPr>
            <p:cNvSpPr/>
            <p:nvPr/>
          </p:nvSpPr>
          <p:spPr bwMode="auto">
            <a:xfrm>
              <a:off x="5748338" y="4314825"/>
              <a:ext cx="60325" cy="60325"/>
            </a:xfrm>
            <a:custGeom>
              <a:avLst/>
              <a:gdLst>
                <a:gd name="T0" fmla="*/ 13 w 13"/>
                <a:gd name="T1" fmla="*/ 5 h 13"/>
                <a:gd name="T2" fmla="*/ 5 w 13"/>
                <a:gd name="T3" fmla="*/ 12 h 13"/>
                <a:gd name="T4" fmla="*/ 1 w 13"/>
                <a:gd name="T5" fmla="*/ 7 h 13"/>
                <a:gd name="T6" fmla="*/ 10 w 13"/>
                <a:gd name="T7" fmla="*/ 1 h 13"/>
                <a:gd name="T8" fmla="*/ 13 w 13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3" y="5"/>
                  </a:moveTo>
                  <a:cubicBezTo>
                    <a:pt x="11" y="9"/>
                    <a:pt x="9" y="12"/>
                    <a:pt x="5" y="12"/>
                  </a:cubicBezTo>
                  <a:cubicBezTo>
                    <a:pt x="2" y="13"/>
                    <a:pt x="0" y="10"/>
                    <a:pt x="1" y="7"/>
                  </a:cubicBezTo>
                  <a:cubicBezTo>
                    <a:pt x="3" y="3"/>
                    <a:pt x="6" y="1"/>
                    <a:pt x="10" y="1"/>
                  </a:cubicBezTo>
                  <a:cubicBezTo>
                    <a:pt x="13" y="0"/>
                    <a:pt x="13" y="2"/>
                    <a:pt x="13" y="5"/>
                  </a:cubicBezTo>
                  <a:close/>
                </a:path>
              </a:pathLst>
            </a:custGeom>
            <a:solidFill>
              <a:srgbClr val="6849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421">
              <a:extLst>
                <a:ext uri="{FF2B5EF4-FFF2-40B4-BE49-F238E27FC236}">
                  <a16:creationId xmlns:a16="http://schemas.microsoft.com/office/drawing/2014/main" id="{97931F1E-1105-7624-DFC2-3551965742F6}"/>
                </a:ext>
              </a:extLst>
            </p:cNvPr>
            <p:cNvSpPr/>
            <p:nvPr/>
          </p:nvSpPr>
          <p:spPr bwMode="auto">
            <a:xfrm>
              <a:off x="6769100" y="4521200"/>
              <a:ext cx="22225" cy="163513"/>
            </a:xfrm>
            <a:custGeom>
              <a:avLst/>
              <a:gdLst>
                <a:gd name="T0" fmla="*/ 0 w 5"/>
                <a:gd name="T1" fmla="*/ 3 h 36"/>
                <a:gd name="T2" fmla="*/ 2 w 5"/>
                <a:gd name="T3" fmla="*/ 1 h 36"/>
                <a:gd name="T4" fmla="*/ 1 w 5"/>
                <a:gd name="T5" fmla="*/ 36 h 36"/>
                <a:gd name="T6" fmla="*/ 0 w 5"/>
                <a:gd name="T7" fmla="*/ 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6">
                  <a:moveTo>
                    <a:pt x="0" y="3"/>
                  </a:moveTo>
                  <a:cubicBezTo>
                    <a:pt x="0" y="2"/>
                    <a:pt x="2" y="0"/>
                    <a:pt x="2" y="1"/>
                  </a:cubicBezTo>
                  <a:cubicBezTo>
                    <a:pt x="2" y="13"/>
                    <a:pt x="5" y="25"/>
                    <a:pt x="1" y="36"/>
                  </a:cubicBezTo>
                  <a:cubicBezTo>
                    <a:pt x="0" y="25"/>
                    <a:pt x="0" y="14"/>
                    <a:pt x="0" y="3"/>
                  </a:cubicBezTo>
                  <a:close/>
                </a:path>
              </a:pathLst>
            </a:custGeom>
            <a:solidFill>
              <a:srgbClr val="F1D1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422">
              <a:extLst>
                <a:ext uri="{FF2B5EF4-FFF2-40B4-BE49-F238E27FC236}">
                  <a16:creationId xmlns:a16="http://schemas.microsoft.com/office/drawing/2014/main" id="{C9C199AC-240B-DD12-2366-4ECE2089DE5C}"/>
                </a:ext>
              </a:extLst>
            </p:cNvPr>
            <p:cNvSpPr/>
            <p:nvPr/>
          </p:nvSpPr>
          <p:spPr bwMode="auto">
            <a:xfrm>
              <a:off x="6786563" y="4762500"/>
              <a:ext cx="4763" cy="211138"/>
            </a:xfrm>
            <a:custGeom>
              <a:avLst/>
              <a:gdLst>
                <a:gd name="T0" fmla="*/ 1 w 1"/>
                <a:gd name="T1" fmla="*/ 0 h 46"/>
                <a:gd name="T2" fmla="*/ 1 w 1"/>
                <a:gd name="T3" fmla="*/ 46 h 46"/>
                <a:gd name="T4" fmla="*/ 0 w 1"/>
                <a:gd name="T5" fmla="*/ 46 h 46"/>
                <a:gd name="T6" fmla="*/ 0 w 1"/>
                <a:gd name="T7" fmla="*/ 0 h 46"/>
                <a:gd name="T8" fmla="*/ 1 w 1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1" y="0"/>
                  </a:moveTo>
                  <a:cubicBezTo>
                    <a:pt x="1" y="15"/>
                    <a:pt x="1" y="31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31"/>
                    <a:pt x="0" y="15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4C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423">
              <a:extLst>
                <a:ext uri="{FF2B5EF4-FFF2-40B4-BE49-F238E27FC236}">
                  <a16:creationId xmlns:a16="http://schemas.microsoft.com/office/drawing/2014/main" id="{0006CFA3-1F29-FA0A-1500-B9C070E400DD}"/>
                </a:ext>
              </a:extLst>
            </p:cNvPr>
            <p:cNvSpPr/>
            <p:nvPr/>
          </p:nvSpPr>
          <p:spPr bwMode="auto">
            <a:xfrm>
              <a:off x="5702300" y="2801938"/>
              <a:ext cx="123825" cy="109538"/>
            </a:xfrm>
            <a:custGeom>
              <a:avLst/>
              <a:gdLst>
                <a:gd name="T0" fmla="*/ 27 w 27"/>
                <a:gd name="T1" fmla="*/ 21 h 24"/>
                <a:gd name="T2" fmla="*/ 3 w 27"/>
                <a:gd name="T3" fmla="*/ 13 h 24"/>
                <a:gd name="T4" fmla="*/ 1 w 27"/>
                <a:gd name="T5" fmla="*/ 11 h 24"/>
                <a:gd name="T6" fmla="*/ 0 w 27"/>
                <a:gd name="T7" fmla="*/ 3 h 24"/>
                <a:gd name="T8" fmla="*/ 6 w 27"/>
                <a:gd name="T9" fmla="*/ 2 h 24"/>
                <a:gd name="T10" fmla="*/ 11 w 27"/>
                <a:gd name="T11" fmla="*/ 5 h 24"/>
                <a:gd name="T12" fmla="*/ 11 w 27"/>
                <a:gd name="T13" fmla="*/ 0 h 24"/>
                <a:gd name="T14" fmla="*/ 27 w 27"/>
                <a:gd name="T15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4">
                  <a:moveTo>
                    <a:pt x="27" y="21"/>
                  </a:moveTo>
                  <a:cubicBezTo>
                    <a:pt x="17" y="24"/>
                    <a:pt x="12" y="13"/>
                    <a:pt x="3" y="13"/>
                  </a:cubicBezTo>
                  <a:cubicBezTo>
                    <a:pt x="3" y="12"/>
                    <a:pt x="2" y="12"/>
                    <a:pt x="1" y="11"/>
                  </a:cubicBezTo>
                  <a:cubicBezTo>
                    <a:pt x="1" y="8"/>
                    <a:pt x="0" y="6"/>
                    <a:pt x="0" y="3"/>
                  </a:cubicBezTo>
                  <a:cubicBezTo>
                    <a:pt x="2" y="1"/>
                    <a:pt x="4" y="3"/>
                    <a:pt x="6" y="2"/>
                  </a:cubicBezTo>
                  <a:cubicBezTo>
                    <a:pt x="8" y="3"/>
                    <a:pt x="9" y="6"/>
                    <a:pt x="11" y="5"/>
                  </a:cubicBezTo>
                  <a:cubicBezTo>
                    <a:pt x="12" y="4"/>
                    <a:pt x="11" y="2"/>
                    <a:pt x="11" y="0"/>
                  </a:cubicBezTo>
                  <a:cubicBezTo>
                    <a:pt x="17" y="7"/>
                    <a:pt x="22" y="14"/>
                    <a:pt x="27" y="21"/>
                  </a:cubicBezTo>
                  <a:close/>
                </a:path>
              </a:pathLst>
            </a:custGeom>
            <a:solidFill>
              <a:srgbClr val="5D4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424">
              <a:extLst>
                <a:ext uri="{FF2B5EF4-FFF2-40B4-BE49-F238E27FC236}">
                  <a16:creationId xmlns:a16="http://schemas.microsoft.com/office/drawing/2014/main" id="{501C286D-7CAD-0D8F-635D-D78B0AB6228B}"/>
                </a:ext>
              </a:extLst>
            </p:cNvPr>
            <p:cNvSpPr/>
            <p:nvPr/>
          </p:nvSpPr>
          <p:spPr bwMode="auto">
            <a:xfrm>
              <a:off x="5665788" y="2641600"/>
              <a:ext cx="65088" cy="187325"/>
            </a:xfrm>
            <a:custGeom>
              <a:avLst/>
              <a:gdLst>
                <a:gd name="T0" fmla="*/ 14 w 14"/>
                <a:gd name="T1" fmla="*/ 37 h 41"/>
                <a:gd name="T2" fmla="*/ 8 w 14"/>
                <a:gd name="T3" fmla="*/ 38 h 41"/>
                <a:gd name="T4" fmla="*/ 4 w 14"/>
                <a:gd name="T5" fmla="*/ 0 h 41"/>
                <a:gd name="T6" fmla="*/ 9 w 14"/>
                <a:gd name="T7" fmla="*/ 20 h 41"/>
                <a:gd name="T8" fmla="*/ 14 w 14"/>
                <a:gd name="T9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1">
                  <a:moveTo>
                    <a:pt x="14" y="37"/>
                  </a:moveTo>
                  <a:cubicBezTo>
                    <a:pt x="13" y="41"/>
                    <a:pt x="10" y="38"/>
                    <a:pt x="8" y="38"/>
                  </a:cubicBezTo>
                  <a:cubicBezTo>
                    <a:pt x="4" y="26"/>
                    <a:pt x="0" y="13"/>
                    <a:pt x="4" y="0"/>
                  </a:cubicBezTo>
                  <a:cubicBezTo>
                    <a:pt x="9" y="5"/>
                    <a:pt x="3" y="14"/>
                    <a:pt x="9" y="20"/>
                  </a:cubicBezTo>
                  <a:cubicBezTo>
                    <a:pt x="8" y="26"/>
                    <a:pt x="10" y="32"/>
                    <a:pt x="14" y="37"/>
                  </a:cubicBezTo>
                  <a:close/>
                </a:path>
              </a:pathLst>
            </a:custGeom>
            <a:solidFill>
              <a:srgbClr val="513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PA_文本框 16">
            <a:extLst>
              <a:ext uri="{FF2B5EF4-FFF2-40B4-BE49-F238E27FC236}">
                <a16:creationId xmlns:a16="http://schemas.microsoft.com/office/drawing/2014/main" id="{664F874C-4B72-4248-9D63-0DFEB8B66F1C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7621292" y="5285540"/>
            <a:ext cx="36413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DB5770"/>
                </a:solidFill>
                <a:effectLst/>
                <a:uLnTx/>
                <a:uFillTx/>
                <a:latin typeface="+mj-lt"/>
                <a:ea typeface="幼圆" panose="02010509060101010101" pitchFamily="49" charset="-122"/>
                <a:cs typeface="+mn-cs"/>
              </a:rPr>
              <a:t>04.Click here to add a title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DB5770"/>
              </a:solidFill>
              <a:effectLst/>
              <a:uLnTx/>
              <a:uFillTx/>
              <a:latin typeface="+mj-lt"/>
              <a:ea typeface="幼圆" panose="02010509060101010101" pitchFamily="49" charset="-122"/>
              <a:cs typeface="+mn-cs"/>
            </a:endParaRPr>
          </a:p>
        </p:txBody>
      </p:sp>
      <p:sp>
        <p:nvSpPr>
          <p:cNvPr id="326" name="PA_文本框 16">
            <a:extLst>
              <a:ext uri="{FF2B5EF4-FFF2-40B4-BE49-F238E27FC236}">
                <a16:creationId xmlns:a16="http://schemas.microsoft.com/office/drawing/2014/main" id="{664F874C-4B72-4248-9D63-0DFEB8B66F1C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6325026" y="4292617"/>
            <a:ext cx="36413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DB5770"/>
                </a:solidFill>
                <a:effectLst/>
                <a:uLnTx/>
                <a:uFillTx/>
                <a:latin typeface="+mj-lt"/>
                <a:ea typeface="幼圆" panose="02010509060101010101" pitchFamily="49" charset="-122"/>
                <a:cs typeface="+mn-cs"/>
              </a:rPr>
              <a:t>04.Click here to add a title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DB5770"/>
              </a:solidFill>
              <a:effectLst/>
              <a:uLnTx/>
              <a:uFillTx/>
              <a:latin typeface="+mj-lt"/>
              <a:ea typeface="幼圆" panose="02010509060101010101" pitchFamily="49" charset="-122"/>
              <a:cs typeface="+mn-cs"/>
            </a:endParaRPr>
          </a:p>
        </p:txBody>
      </p:sp>
      <p:sp>
        <p:nvSpPr>
          <p:cNvPr id="346" name="PA_文本框 16">
            <a:extLst>
              <a:ext uri="{FF2B5EF4-FFF2-40B4-BE49-F238E27FC236}">
                <a16:creationId xmlns:a16="http://schemas.microsoft.com/office/drawing/2014/main" id="{664F874C-4B72-4248-9D63-0DFEB8B66F1C}"/>
              </a:ext>
            </a:extLst>
          </p:cNvPr>
          <p:cNvSpPr txBox="1"/>
          <p:nvPr>
            <p:custDataLst>
              <p:tags r:id="rId3"/>
            </p:custDataLst>
          </p:nvPr>
        </p:nvSpPr>
        <p:spPr>
          <a:xfrm>
            <a:off x="7633629" y="3369545"/>
            <a:ext cx="36413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DB5770"/>
                </a:solidFill>
                <a:effectLst/>
                <a:uLnTx/>
                <a:uFillTx/>
                <a:latin typeface="+mj-lt"/>
                <a:ea typeface="幼圆" panose="02010509060101010101" pitchFamily="49" charset="-122"/>
                <a:cs typeface="+mn-cs"/>
              </a:rPr>
              <a:t>04.Click here to add a title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DB5770"/>
              </a:solidFill>
              <a:effectLst/>
              <a:uLnTx/>
              <a:uFillTx/>
              <a:latin typeface="+mj-lt"/>
              <a:ea typeface="幼圆" panose="02010509060101010101" pitchFamily="49" charset="-122"/>
              <a:cs typeface="+mn-cs"/>
            </a:endParaRPr>
          </a:p>
        </p:txBody>
      </p:sp>
      <p:sp>
        <p:nvSpPr>
          <p:cNvPr id="349" name="PA_文本框 16">
            <a:extLst>
              <a:ext uri="{FF2B5EF4-FFF2-40B4-BE49-F238E27FC236}">
                <a16:creationId xmlns:a16="http://schemas.microsoft.com/office/drawing/2014/main" id="{664F874C-4B72-4248-9D63-0DFEB8B66F1C}"/>
              </a:ext>
            </a:extLst>
          </p:cNvPr>
          <p:cNvSpPr txBox="1"/>
          <p:nvPr>
            <p:custDataLst>
              <p:tags r:id="rId4"/>
            </p:custDataLst>
          </p:nvPr>
        </p:nvSpPr>
        <p:spPr>
          <a:xfrm>
            <a:off x="6179160" y="2377719"/>
            <a:ext cx="36413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>
                <a:ln>
                  <a:noFill/>
                </a:ln>
                <a:solidFill>
                  <a:srgbClr val="DB5770"/>
                </a:solidFill>
                <a:effectLst/>
                <a:uLnTx/>
                <a:uFillTx/>
                <a:latin typeface="+mj-lt"/>
                <a:ea typeface="幼圆" panose="02010509060101010101" pitchFamily="49" charset="-122"/>
                <a:cs typeface="+mn-cs"/>
              </a:rPr>
              <a:t>04.Click here to add a title</a:t>
            </a:r>
            <a:endParaRPr kumimoji="0" lang="zh-CN" altLang="en-US" sz="2400" b="1" i="0" u="none" strike="noStrike" kern="1200" cap="none" spc="0" normalizeH="0" baseline="0" noProof="0">
              <a:ln>
                <a:noFill/>
              </a:ln>
              <a:solidFill>
                <a:srgbClr val="DB5770"/>
              </a:solidFill>
              <a:effectLst/>
              <a:uLnTx/>
              <a:uFillTx/>
              <a:latin typeface="+mj-lt"/>
              <a:ea typeface="幼圆" panose="02010509060101010101" pitchFamily="49" charset="-122"/>
              <a:cs typeface="+mn-cs"/>
            </a:endParaRPr>
          </a:p>
        </p:txBody>
      </p:sp>
      <p:sp>
        <p:nvSpPr>
          <p:cNvPr id="350" name="TextBox 18"/>
          <p:cNvSpPr txBox="1"/>
          <p:nvPr/>
        </p:nvSpPr>
        <p:spPr>
          <a:xfrm>
            <a:off x="2647786" y="112150"/>
            <a:ext cx="7062748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es-PE" altLang="zh-CN" sz="5400" b="1">
              <a:solidFill>
                <a:srgbClr val="E949BB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  <a:p>
            <a:pPr algn="ctr"/>
            <a:r>
              <a:rPr lang="es-PE" altLang="zh-CN" sz="3600" b="1">
                <a:solidFill>
                  <a:srgbClr val="E949BB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Wedding PowerPoint </a:t>
            </a:r>
          </a:p>
          <a:p>
            <a:pPr algn="ctr"/>
            <a:r>
              <a:rPr lang="es-PE" altLang="zh-CN" sz="3600" b="1">
                <a:solidFill>
                  <a:srgbClr val="E949BB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template</a:t>
            </a:r>
            <a:endParaRPr lang="zh-CN" altLang="en-US" sz="3600" b="1">
              <a:solidFill>
                <a:srgbClr val="E949BB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3" name="Lágrima 2"/>
          <p:cNvSpPr/>
          <p:nvPr/>
        </p:nvSpPr>
        <p:spPr>
          <a:xfrm rot="2700000">
            <a:off x="5540393" y="2457217"/>
            <a:ext cx="383852" cy="383852"/>
          </a:xfrm>
          <a:prstGeom prst="teardrop">
            <a:avLst/>
          </a:prstGeom>
          <a:solidFill>
            <a:srgbClr val="F19EC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19EC2"/>
              </a:solidFill>
            </a:endParaRPr>
          </a:p>
        </p:txBody>
      </p:sp>
      <p:sp>
        <p:nvSpPr>
          <p:cNvPr id="351" name="Lágrima 350"/>
          <p:cNvSpPr/>
          <p:nvPr/>
        </p:nvSpPr>
        <p:spPr>
          <a:xfrm rot="2700000">
            <a:off x="7120867" y="3408451"/>
            <a:ext cx="383852" cy="383852"/>
          </a:xfrm>
          <a:prstGeom prst="teardrop">
            <a:avLst/>
          </a:prstGeom>
          <a:solidFill>
            <a:srgbClr val="F19EC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19EC2"/>
              </a:solidFill>
            </a:endParaRPr>
          </a:p>
        </p:txBody>
      </p:sp>
      <p:sp>
        <p:nvSpPr>
          <p:cNvPr id="352" name="Lágrima 351"/>
          <p:cNvSpPr/>
          <p:nvPr/>
        </p:nvSpPr>
        <p:spPr>
          <a:xfrm rot="2700000">
            <a:off x="5861677" y="4341829"/>
            <a:ext cx="383852" cy="383852"/>
          </a:xfrm>
          <a:prstGeom prst="teardrop">
            <a:avLst/>
          </a:prstGeom>
          <a:solidFill>
            <a:srgbClr val="F19EC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19EC2"/>
              </a:solidFill>
            </a:endParaRPr>
          </a:p>
        </p:txBody>
      </p:sp>
      <p:sp>
        <p:nvSpPr>
          <p:cNvPr id="353" name="Lágrima 352"/>
          <p:cNvSpPr/>
          <p:nvPr/>
        </p:nvSpPr>
        <p:spPr>
          <a:xfrm rot="2700000">
            <a:off x="7175071" y="5324415"/>
            <a:ext cx="383852" cy="383852"/>
          </a:xfrm>
          <a:prstGeom prst="teardrop">
            <a:avLst/>
          </a:prstGeom>
          <a:solidFill>
            <a:srgbClr val="F19EC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19EC2"/>
              </a:solidFill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DAD495CE-6964-4C5F-AB45-C8EDF054EECE}"/>
              </a:ext>
            </a:extLst>
          </p:cNvPr>
          <p:cNvSpPr/>
          <p:nvPr/>
        </p:nvSpPr>
        <p:spPr bwMode="auto">
          <a:xfrm>
            <a:off x="1253606" y="2888529"/>
            <a:ext cx="3792035" cy="2982628"/>
          </a:xfrm>
          <a:custGeom>
            <a:avLst/>
            <a:gdLst>
              <a:gd name="T0" fmla="*/ 307 w 461"/>
              <a:gd name="T1" fmla="*/ 359 h 362"/>
              <a:gd name="T2" fmla="*/ 48 w 461"/>
              <a:gd name="T3" fmla="*/ 281 h 362"/>
              <a:gd name="T4" fmla="*/ 28 w 461"/>
              <a:gd name="T5" fmla="*/ 269 h 362"/>
              <a:gd name="T6" fmla="*/ 4 w 461"/>
              <a:gd name="T7" fmla="*/ 196 h 362"/>
              <a:gd name="T8" fmla="*/ 28 w 461"/>
              <a:gd name="T9" fmla="*/ 63 h 362"/>
              <a:gd name="T10" fmla="*/ 24 w 461"/>
              <a:gd name="T11" fmla="*/ 39 h 362"/>
              <a:gd name="T12" fmla="*/ 28 w 461"/>
              <a:gd name="T13" fmla="*/ 7 h 362"/>
              <a:gd name="T14" fmla="*/ 54 w 461"/>
              <a:gd name="T15" fmla="*/ 7 h 362"/>
              <a:gd name="T16" fmla="*/ 59 w 461"/>
              <a:gd name="T17" fmla="*/ 37 h 362"/>
              <a:gd name="T18" fmla="*/ 91 w 461"/>
              <a:gd name="T19" fmla="*/ 109 h 362"/>
              <a:gd name="T20" fmla="*/ 112 w 461"/>
              <a:gd name="T21" fmla="*/ 107 h 362"/>
              <a:gd name="T22" fmla="*/ 155 w 461"/>
              <a:gd name="T23" fmla="*/ 36 h 362"/>
              <a:gd name="T24" fmla="*/ 169 w 461"/>
              <a:gd name="T25" fmla="*/ 15 h 362"/>
              <a:gd name="T26" fmla="*/ 191 w 461"/>
              <a:gd name="T27" fmla="*/ 23 h 362"/>
              <a:gd name="T28" fmla="*/ 190 w 461"/>
              <a:gd name="T29" fmla="*/ 51 h 362"/>
              <a:gd name="T30" fmla="*/ 210 w 461"/>
              <a:gd name="T31" fmla="*/ 141 h 362"/>
              <a:gd name="T32" fmla="*/ 240 w 461"/>
              <a:gd name="T33" fmla="*/ 135 h 362"/>
              <a:gd name="T34" fmla="*/ 283 w 461"/>
              <a:gd name="T35" fmla="*/ 100 h 362"/>
              <a:gd name="T36" fmla="*/ 292 w 461"/>
              <a:gd name="T37" fmla="*/ 74 h 362"/>
              <a:gd name="T38" fmla="*/ 302 w 461"/>
              <a:gd name="T39" fmla="*/ 52 h 362"/>
              <a:gd name="T40" fmla="*/ 329 w 461"/>
              <a:gd name="T41" fmla="*/ 53 h 362"/>
              <a:gd name="T42" fmla="*/ 335 w 461"/>
              <a:gd name="T43" fmla="*/ 75 h 362"/>
              <a:gd name="T44" fmla="*/ 329 w 461"/>
              <a:gd name="T45" fmla="*/ 84 h 362"/>
              <a:gd name="T46" fmla="*/ 311 w 461"/>
              <a:gd name="T47" fmla="*/ 118 h 362"/>
              <a:gd name="T48" fmla="*/ 317 w 461"/>
              <a:gd name="T49" fmla="*/ 169 h 362"/>
              <a:gd name="T50" fmla="*/ 353 w 461"/>
              <a:gd name="T51" fmla="*/ 193 h 362"/>
              <a:gd name="T52" fmla="*/ 415 w 461"/>
              <a:gd name="T53" fmla="*/ 133 h 362"/>
              <a:gd name="T54" fmla="*/ 438 w 461"/>
              <a:gd name="T55" fmla="*/ 115 h 362"/>
              <a:gd name="T56" fmla="*/ 459 w 461"/>
              <a:gd name="T57" fmla="*/ 134 h 362"/>
              <a:gd name="T58" fmla="*/ 443 w 461"/>
              <a:gd name="T59" fmla="*/ 157 h 362"/>
              <a:gd name="T60" fmla="*/ 428 w 461"/>
              <a:gd name="T61" fmla="*/ 170 h 362"/>
              <a:gd name="T62" fmla="*/ 383 w 461"/>
              <a:gd name="T63" fmla="*/ 300 h 362"/>
              <a:gd name="T64" fmla="*/ 362 w 461"/>
              <a:gd name="T65" fmla="*/ 343 h 362"/>
              <a:gd name="T66" fmla="*/ 307 w 461"/>
              <a:gd name="T67" fmla="*/ 359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61" h="362">
                <a:moveTo>
                  <a:pt x="307" y="359"/>
                </a:moveTo>
                <a:cubicBezTo>
                  <a:pt x="215" y="353"/>
                  <a:pt x="128" y="327"/>
                  <a:pt x="48" y="281"/>
                </a:cubicBezTo>
                <a:cubicBezTo>
                  <a:pt x="41" y="277"/>
                  <a:pt x="34" y="273"/>
                  <a:pt x="28" y="269"/>
                </a:cubicBezTo>
                <a:cubicBezTo>
                  <a:pt x="0" y="251"/>
                  <a:pt x="0" y="224"/>
                  <a:pt x="4" y="196"/>
                </a:cubicBezTo>
                <a:cubicBezTo>
                  <a:pt x="11" y="152"/>
                  <a:pt x="23" y="108"/>
                  <a:pt x="28" y="63"/>
                </a:cubicBezTo>
                <a:cubicBezTo>
                  <a:pt x="29" y="54"/>
                  <a:pt x="30" y="47"/>
                  <a:pt x="24" y="39"/>
                </a:cubicBezTo>
                <a:cubicBezTo>
                  <a:pt x="16" y="28"/>
                  <a:pt x="17" y="17"/>
                  <a:pt x="28" y="7"/>
                </a:cubicBezTo>
                <a:cubicBezTo>
                  <a:pt x="37" y="0"/>
                  <a:pt x="45" y="0"/>
                  <a:pt x="54" y="7"/>
                </a:cubicBezTo>
                <a:cubicBezTo>
                  <a:pt x="64" y="15"/>
                  <a:pt x="65" y="25"/>
                  <a:pt x="59" y="37"/>
                </a:cubicBezTo>
                <a:cubicBezTo>
                  <a:pt x="50" y="54"/>
                  <a:pt x="72" y="104"/>
                  <a:pt x="91" y="109"/>
                </a:cubicBezTo>
                <a:cubicBezTo>
                  <a:pt x="98" y="111"/>
                  <a:pt x="105" y="111"/>
                  <a:pt x="112" y="107"/>
                </a:cubicBezTo>
                <a:cubicBezTo>
                  <a:pt x="136" y="89"/>
                  <a:pt x="158" y="70"/>
                  <a:pt x="155" y="36"/>
                </a:cubicBezTo>
                <a:cubicBezTo>
                  <a:pt x="153" y="25"/>
                  <a:pt x="158" y="17"/>
                  <a:pt x="169" y="15"/>
                </a:cubicBezTo>
                <a:cubicBezTo>
                  <a:pt x="177" y="13"/>
                  <a:pt x="186" y="13"/>
                  <a:pt x="191" y="23"/>
                </a:cubicBezTo>
                <a:cubicBezTo>
                  <a:pt x="196" y="33"/>
                  <a:pt x="197" y="42"/>
                  <a:pt x="190" y="51"/>
                </a:cubicBezTo>
                <a:cubicBezTo>
                  <a:pt x="173" y="71"/>
                  <a:pt x="186" y="131"/>
                  <a:pt x="210" y="141"/>
                </a:cubicBezTo>
                <a:cubicBezTo>
                  <a:pt x="220" y="145"/>
                  <a:pt x="231" y="142"/>
                  <a:pt x="240" y="135"/>
                </a:cubicBezTo>
                <a:cubicBezTo>
                  <a:pt x="254" y="123"/>
                  <a:pt x="269" y="111"/>
                  <a:pt x="283" y="100"/>
                </a:cubicBezTo>
                <a:cubicBezTo>
                  <a:pt x="291" y="93"/>
                  <a:pt x="296" y="86"/>
                  <a:pt x="292" y="74"/>
                </a:cubicBezTo>
                <a:cubicBezTo>
                  <a:pt x="290" y="66"/>
                  <a:pt x="293" y="56"/>
                  <a:pt x="302" y="52"/>
                </a:cubicBezTo>
                <a:cubicBezTo>
                  <a:pt x="310" y="48"/>
                  <a:pt x="320" y="48"/>
                  <a:pt x="329" y="53"/>
                </a:cubicBezTo>
                <a:cubicBezTo>
                  <a:pt x="336" y="58"/>
                  <a:pt x="336" y="67"/>
                  <a:pt x="335" y="75"/>
                </a:cubicBezTo>
                <a:cubicBezTo>
                  <a:pt x="334" y="79"/>
                  <a:pt x="333" y="84"/>
                  <a:pt x="329" y="84"/>
                </a:cubicBezTo>
                <a:cubicBezTo>
                  <a:pt x="307" y="88"/>
                  <a:pt x="311" y="104"/>
                  <a:pt x="311" y="118"/>
                </a:cubicBezTo>
                <a:cubicBezTo>
                  <a:pt x="310" y="135"/>
                  <a:pt x="313" y="152"/>
                  <a:pt x="317" y="169"/>
                </a:cubicBezTo>
                <a:cubicBezTo>
                  <a:pt x="321" y="193"/>
                  <a:pt x="331" y="201"/>
                  <a:pt x="353" y="193"/>
                </a:cubicBezTo>
                <a:cubicBezTo>
                  <a:pt x="382" y="183"/>
                  <a:pt x="409" y="169"/>
                  <a:pt x="415" y="133"/>
                </a:cubicBezTo>
                <a:cubicBezTo>
                  <a:pt x="417" y="121"/>
                  <a:pt x="427" y="115"/>
                  <a:pt x="438" y="115"/>
                </a:cubicBezTo>
                <a:cubicBezTo>
                  <a:pt x="448" y="116"/>
                  <a:pt x="457" y="122"/>
                  <a:pt x="459" y="134"/>
                </a:cubicBezTo>
                <a:cubicBezTo>
                  <a:pt x="461" y="146"/>
                  <a:pt x="456" y="155"/>
                  <a:pt x="443" y="157"/>
                </a:cubicBezTo>
                <a:cubicBezTo>
                  <a:pt x="434" y="158"/>
                  <a:pt x="431" y="163"/>
                  <a:pt x="428" y="170"/>
                </a:cubicBezTo>
                <a:cubicBezTo>
                  <a:pt x="412" y="213"/>
                  <a:pt x="394" y="255"/>
                  <a:pt x="383" y="300"/>
                </a:cubicBezTo>
                <a:cubicBezTo>
                  <a:pt x="379" y="315"/>
                  <a:pt x="372" y="330"/>
                  <a:pt x="362" y="343"/>
                </a:cubicBezTo>
                <a:cubicBezTo>
                  <a:pt x="348" y="362"/>
                  <a:pt x="327" y="358"/>
                  <a:pt x="307" y="359"/>
                </a:cubicBezTo>
                <a:close/>
              </a:path>
            </a:pathLst>
          </a:custGeom>
          <a:solidFill>
            <a:srgbClr val="F19EC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5" name="Freeform 5">
            <a:extLst>
              <a:ext uri="{FF2B5EF4-FFF2-40B4-BE49-F238E27FC236}">
                <a16:creationId xmlns:a16="http://schemas.microsoft.com/office/drawing/2014/main" id="{9D8D48DD-CE1F-42AF-BDF6-500F2420454A}"/>
              </a:ext>
            </a:extLst>
          </p:cNvPr>
          <p:cNvSpPr/>
          <p:nvPr/>
        </p:nvSpPr>
        <p:spPr bwMode="auto">
          <a:xfrm>
            <a:off x="1248012" y="3032135"/>
            <a:ext cx="3792035" cy="2982628"/>
          </a:xfrm>
          <a:custGeom>
            <a:avLst/>
            <a:gdLst>
              <a:gd name="T0" fmla="*/ 307 w 461"/>
              <a:gd name="T1" fmla="*/ 359 h 362"/>
              <a:gd name="T2" fmla="*/ 48 w 461"/>
              <a:gd name="T3" fmla="*/ 281 h 362"/>
              <a:gd name="T4" fmla="*/ 28 w 461"/>
              <a:gd name="T5" fmla="*/ 269 h 362"/>
              <a:gd name="T6" fmla="*/ 4 w 461"/>
              <a:gd name="T7" fmla="*/ 196 h 362"/>
              <a:gd name="T8" fmla="*/ 28 w 461"/>
              <a:gd name="T9" fmla="*/ 63 h 362"/>
              <a:gd name="T10" fmla="*/ 24 w 461"/>
              <a:gd name="T11" fmla="*/ 39 h 362"/>
              <a:gd name="T12" fmla="*/ 28 w 461"/>
              <a:gd name="T13" fmla="*/ 7 h 362"/>
              <a:gd name="T14" fmla="*/ 54 w 461"/>
              <a:gd name="T15" fmla="*/ 7 h 362"/>
              <a:gd name="T16" fmla="*/ 59 w 461"/>
              <a:gd name="T17" fmla="*/ 37 h 362"/>
              <a:gd name="T18" fmla="*/ 91 w 461"/>
              <a:gd name="T19" fmla="*/ 109 h 362"/>
              <a:gd name="T20" fmla="*/ 112 w 461"/>
              <a:gd name="T21" fmla="*/ 107 h 362"/>
              <a:gd name="T22" fmla="*/ 155 w 461"/>
              <a:gd name="T23" fmla="*/ 36 h 362"/>
              <a:gd name="T24" fmla="*/ 169 w 461"/>
              <a:gd name="T25" fmla="*/ 15 h 362"/>
              <a:gd name="T26" fmla="*/ 191 w 461"/>
              <a:gd name="T27" fmla="*/ 23 h 362"/>
              <a:gd name="T28" fmla="*/ 190 w 461"/>
              <a:gd name="T29" fmla="*/ 51 h 362"/>
              <a:gd name="T30" fmla="*/ 210 w 461"/>
              <a:gd name="T31" fmla="*/ 141 h 362"/>
              <a:gd name="T32" fmla="*/ 240 w 461"/>
              <a:gd name="T33" fmla="*/ 135 h 362"/>
              <a:gd name="T34" fmla="*/ 283 w 461"/>
              <a:gd name="T35" fmla="*/ 100 h 362"/>
              <a:gd name="T36" fmla="*/ 292 w 461"/>
              <a:gd name="T37" fmla="*/ 74 h 362"/>
              <a:gd name="T38" fmla="*/ 302 w 461"/>
              <a:gd name="T39" fmla="*/ 52 h 362"/>
              <a:gd name="T40" fmla="*/ 329 w 461"/>
              <a:gd name="T41" fmla="*/ 53 h 362"/>
              <a:gd name="T42" fmla="*/ 335 w 461"/>
              <a:gd name="T43" fmla="*/ 75 h 362"/>
              <a:gd name="T44" fmla="*/ 329 w 461"/>
              <a:gd name="T45" fmla="*/ 84 h 362"/>
              <a:gd name="T46" fmla="*/ 311 w 461"/>
              <a:gd name="T47" fmla="*/ 118 h 362"/>
              <a:gd name="T48" fmla="*/ 317 w 461"/>
              <a:gd name="T49" fmla="*/ 169 h 362"/>
              <a:gd name="T50" fmla="*/ 353 w 461"/>
              <a:gd name="T51" fmla="*/ 193 h 362"/>
              <a:gd name="T52" fmla="*/ 415 w 461"/>
              <a:gd name="T53" fmla="*/ 133 h 362"/>
              <a:gd name="T54" fmla="*/ 438 w 461"/>
              <a:gd name="T55" fmla="*/ 115 h 362"/>
              <a:gd name="T56" fmla="*/ 459 w 461"/>
              <a:gd name="T57" fmla="*/ 134 h 362"/>
              <a:gd name="T58" fmla="*/ 443 w 461"/>
              <a:gd name="T59" fmla="*/ 157 h 362"/>
              <a:gd name="T60" fmla="*/ 428 w 461"/>
              <a:gd name="T61" fmla="*/ 170 h 362"/>
              <a:gd name="T62" fmla="*/ 383 w 461"/>
              <a:gd name="T63" fmla="*/ 300 h 362"/>
              <a:gd name="T64" fmla="*/ 362 w 461"/>
              <a:gd name="T65" fmla="*/ 343 h 362"/>
              <a:gd name="T66" fmla="*/ 307 w 461"/>
              <a:gd name="T67" fmla="*/ 359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61" h="362">
                <a:moveTo>
                  <a:pt x="307" y="359"/>
                </a:moveTo>
                <a:cubicBezTo>
                  <a:pt x="215" y="353"/>
                  <a:pt x="128" y="327"/>
                  <a:pt x="48" y="281"/>
                </a:cubicBezTo>
                <a:cubicBezTo>
                  <a:pt x="41" y="277"/>
                  <a:pt x="34" y="273"/>
                  <a:pt x="28" y="269"/>
                </a:cubicBezTo>
                <a:cubicBezTo>
                  <a:pt x="0" y="251"/>
                  <a:pt x="0" y="224"/>
                  <a:pt x="4" y="196"/>
                </a:cubicBezTo>
                <a:cubicBezTo>
                  <a:pt x="11" y="152"/>
                  <a:pt x="23" y="108"/>
                  <a:pt x="28" y="63"/>
                </a:cubicBezTo>
                <a:cubicBezTo>
                  <a:pt x="29" y="54"/>
                  <a:pt x="30" y="47"/>
                  <a:pt x="24" y="39"/>
                </a:cubicBezTo>
                <a:cubicBezTo>
                  <a:pt x="16" y="28"/>
                  <a:pt x="17" y="17"/>
                  <a:pt x="28" y="7"/>
                </a:cubicBezTo>
                <a:cubicBezTo>
                  <a:pt x="37" y="0"/>
                  <a:pt x="45" y="0"/>
                  <a:pt x="54" y="7"/>
                </a:cubicBezTo>
                <a:cubicBezTo>
                  <a:pt x="64" y="15"/>
                  <a:pt x="65" y="25"/>
                  <a:pt x="59" y="37"/>
                </a:cubicBezTo>
                <a:cubicBezTo>
                  <a:pt x="50" y="54"/>
                  <a:pt x="72" y="104"/>
                  <a:pt x="91" y="109"/>
                </a:cubicBezTo>
                <a:cubicBezTo>
                  <a:pt x="98" y="111"/>
                  <a:pt x="105" y="111"/>
                  <a:pt x="112" y="107"/>
                </a:cubicBezTo>
                <a:cubicBezTo>
                  <a:pt x="136" y="89"/>
                  <a:pt x="158" y="70"/>
                  <a:pt x="155" y="36"/>
                </a:cubicBezTo>
                <a:cubicBezTo>
                  <a:pt x="153" y="25"/>
                  <a:pt x="158" y="17"/>
                  <a:pt x="169" y="15"/>
                </a:cubicBezTo>
                <a:cubicBezTo>
                  <a:pt x="177" y="13"/>
                  <a:pt x="186" y="13"/>
                  <a:pt x="191" y="23"/>
                </a:cubicBezTo>
                <a:cubicBezTo>
                  <a:pt x="196" y="33"/>
                  <a:pt x="197" y="42"/>
                  <a:pt x="190" y="51"/>
                </a:cubicBezTo>
                <a:cubicBezTo>
                  <a:pt x="173" y="71"/>
                  <a:pt x="186" y="131"/>
                  <a:pt x="210" y="141"/>
                </a:cubicBezTo>
                <a:cubicBezTo>
                  <a:pt x="220" y="145"/>
                  <a:pt x="231" y="142"/>
                  <a:pt x="240" y="135"/>
                </a:cubicBezTo>
                <a:cubicBezTo>
                  <a:pt x="254" y="123"/>
                  <a:pt x="269" y="111"/>
                  <a:pt x="283" y="100"/>
                </a:cubicBezTo>
                <a:cubicBezTo>
                  <a:pt x="291" y="93"/>
                  <a:pt x="296" y="86"/>
                  <a:pt x="292" y="74"/>
                </a:cubicBezTo>
                <a:cubicBezTo>
                  <a:pt x="290" y="66"/>
                  <a:pt x="293" y="56"/>
                  <a:pt x="302" y="52"/>
                </a:cubicBezTo>
                <a:cubicBezTo>
                  <a:pt x="310" y="48"/>
                  <a:pt x="320" y="48"/>
                  <a:pt x="329" y="53"/>
                </a:cubicBezTo>
                <a:cubicBezTo>
                  <a:pt x="336" y="58"/>
                  <a:pt x="336" y="67"/>
                  <a:pt x="335" y="75"/>
                </a:cubicBezTo>
                <a:cubicBezTo>
                  <a:pt x="334" y="79"/>
                  <a:pt x="333" y="84"/>
                  <a:pt x="329" y="84"/>
                </a:cubicBezTo>
                <a:cubicBezTo>
                  <a:pt x="307" y="88"/>
                  <a:pt x="311" y="104"/>
                  <a:pt x="311" y="118"/>
                </a:cubicBezTo>
                <a:cubicBezTo>
                  <a:pt x="310" y="135"/>
                  <a:pt x="313" y="152"/>
                  <a:pt x="317" y="169"/>
                </a:cubicBezTo>
                <a:cubicBezTo>
                  <a:pt x="321" y="193"/>
                  <a:pt x="331" y="201"/>
                  <a:pt x="353" y="193"/>
                </a:cubicBezTo>
                <a:cubicBezTo>
                  <a:pt x="382" y="183"/>
                  <a:pt x="409" y="169"/>
                  <a:pt x="415" y="133"/>
                </a:cubicBezTo>
                <a:cubicBezTo>
                  <a:pt x="417" y="121"/>
                  <a:pt x="427" y="115"/>
                  <a:pt x="438" y="115"/>
                </a:cubicBezTo>
                <a:cubicBezTo>
                  <a:pt x="448" y="116"/>
                  <a:pt x="457" y="122"/>
                  <a:pt x="459" y="134"/>
                </a:cubicBezTo>
                <a:cubicBezTo>
                  <a:pt x="461" y="146"/>
                  <a:pt x="456" y="155"/>
                  <a:pt x="443" y="157"/>
                </a:cubicBezTo>
                <a:cubicBezTo>
                  <a:pt x="434" y="158"/>
                  <a:pt x="431" y="163"/>
                  <a:pt x="428" y="170"/>
                </a:cubicBezTo>
                <a:cubicBezTo>
                  <a:pt x="412" y="213"/>
                  <a:pt x="394" y="255"/>
                  <a:pt x="383" y="300"/>
                </a:cubicBezTo>
                <a:cubicBezTo>
                  <a:pt x="379" y="315"/>
                  <a:pt x="372" y="330"/>
                  <a:pt x="362" y="343"/>
                </a:cubicBezTo>
                <a:cubicBezTo>
                  <a:pt x="348" y="362"/>
                  <a:pt x="327" y="358"/>
                  <a:pt x="307" y="359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88326906"/>
      </p:ext>
    </p:extLst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802218" y="446193"/>
            <a:ext cx="11572875" cy="725487"/>
          </a:xfrm>
          <a:prstGeom prst="rect">
            <a:avLst/>
          </a:prstGeom>
        </p:spPr>
        <p:txBody>
          <a:bodyPr>
            <a:noAutofit/>
          </a:bodyPr>
          <a:lstStyle/>
          <a:p>
            <a:pPr marL="152396" indent="0">
              <a:buNone/>
            </a:pPr>
            <a:r>
              <a:rPr lang="en-US" sz="5400">
                <a:solidFill>
                  <a:srgbClr val="E949BB"/>
                </a:solidFill>
                <a:latin typeface="Corbel Light" panose="020B0303020204020204" pitchFamily="34" charset="0"/>
              </a:rPr>
              <a:t>Infographic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9FA7C73-F319-4332-801B-77BBC7758721}"/>
              </a:ext>
            </a:extLst>
          </p:cNvPr>
          <p:cNvGrpSpPr/>
          <p:nvPr/>
        </p:nvGrpSpPr>
        <p:grpSpPr>
          <a:xfrm>
            <a:off x="867901" y="1569008"/>
            <a:ext cx="6679611" cy="2277546"/>
            <a:chOff x="3048025" y="4350528"/>
            <a:chExt cx="1249476" cy="2277545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96C8E37-6674-4C10-83F1-BA709CC0A238}"/>
                </a:ext>
              </a:extLst>
            </p:cNvPr>
            <p:cNvSpPr txBox="1"/>
            <p:nvPr/>
          </p:nvSpPr>
          <p:spPr>
            <a:xfrm>
              <a:off x="3056194" y="4873748"/>
              <a:ext cx="787025" cy="1754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>
                  <a:solidFill>
                    <a:schemeClr val="tx2">
                      <a:lumMod val="7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>
                  <a:solidFill>
                    <a:schemeClr val="tx2">
                      <a:lumMod val="75000"/>
                    </a:schemeClr>
                  </a:solidFill>
                  <a:cs typeface="Arial" panose="020B0604020202020204" pitchFamily="34" charset="0"/>
                </a:rPr>
                <a:t> Easy to change colors, photos and Text. Get a modern PowerPoint  Presentation that is beautifully designed. I hope and I believe that this Template will your Time, Money and Reputation. </a:t>
              </a:r>
              <a:r>
                <a:rPr lang="en-US" altLang="ko-KR" sz="1200">
                  <a:solidFill>
                    <a:schemeClr val="tx2">
                      <a:lumMod val="7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>
                  <a:solidFill>
                    <a:schemeClr val="tx2">
                      <a:lumMod val="75000"/>
                    </a:schemeClr>
                  </a:solidFill>
                  <a:cs typeface="Arial" panose="020B0604020202020204" pitchFamily="34" charset="0"/>
                </a:rPr>
                <a:t> Easy to change colors, photos and Text. Get a modern PowerPoint  Presentation that is beautifully designed. </a:t>
              </a:r>
              <a:endParaRPr lang="ko-KR" altLang="en-US" sz="1200">
                <a:solidFill>
                  <a:schemeClr val="tx2">
                    <a:lumMod val="7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537E3D3-C9DF-4351-BC31-2FD5984B6D6A}"/>
                </a:ext>
              </a:extLst>
            </p:cNvPr>
            <p:cNvSpPr txBox="1"/>
            <p:nvPr/>
          </p:nvSpPr>
          <p:spPr>
            <a:xfrm>
              <a:off x="3048025" y="4350528"/>
              <a:ext cx="124947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800" b="1">
                  <a:solidFill>
                    <a:srgbClr val="E949BB"/>
                  </a:solidFill>
                  <a:cs typeface="Arial" panose="020B0604020202020204" pitchFamily="34" charset="0"/>
                </a:rPr>
                <a:t>Content  Here</a:t>
              </a:r>
              <a:endParaRPr lang="ko-KR" altLang="en-US" sz="2800" b="1">
                <a:solidFill>
                  <a:srgbClr val="E949BB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5484786" y="5400824"/>
            <a:ext cx="1342919" cy="923330"/>
            <a:chOff x="3017859" y="4283314"/>
            <a:chExt cx="1870812" cy="92333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solidFill>
                    <a:srgbClr val="E949BB"/>
                  </a:solidFill>
                  <a:cs typeface="Arial" panose="020B0604020202020204" pitchFamily="34" charset="0"/>
                </a:rPr>
                <a:t>Get a modern PowerPoint  Presen. 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>
                  <a:solidFill>
                    <a:srgbClr val="E949BB"/>
                  </a:solidFill>
                  <a:cs typeface="Arial" panose="020B0604020202020204" pitchFamily="34" charset="0"/>
                </a:rPr>
                <a:t>Your Text Here</a:t>
              </a:r>
              <a:endParaRPr lang="ko-KR" altLang="en-US" sz="1200" b="1">
                <a:solidFill>
                  <a:srgbClr val="E949BB"/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3990895" y="5008907"/>
            <a:ext cx="1342919" cy="923330"/>
            <a:chOff x="3017859" y="4283314"/>
            <a:chExt cx="1870812" cy="923330"/>
          </a:xfrm>
        </p:grpSpPr>
        <p:sp>
          <p:nvSpPr>
            <p:cNvPr id="33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solidFill>
                    <a:srgbClr val="E949BB"/>
                  </a:solidFill>
                  <a:cs typeface="Arial" panose="020B0604020202020204" pitchFamily="34" charset="0"/>
                </a:rPr>
                <a:t>Get a modern PowerPoint  Presen. </a:t>
              </a:r>
            </a:p>
          </p:txBody>
        </p:sp>
        <p:sp>
          <p:nvSpPr>
            <p:cNvPr id="34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>
                  <a:solidFill>
                    <a:srgbClr val="E949BB"/>
                  </a:solidFill>
                  <a:cs typeface="Arial" panose="020B0604020202020204" pitchFamily="34" charset="0"/>
                </a:rPr>
                <a:t>Your Text Here</a:t>
              </a:r>
              <a:endParaRPr lang="ko-KR" altLang="en-US" sz="1200" b="1">
                <a:solidFill>
                  <a:srgbClr val="E949BB"/>
                </a:solidFill>
                <a:cs typeface="Arial" panose="020B0604020202020204" pitchFamily="34" charset="0"/>
              </a:endParaRPr>
            </a:p>
          </p:txBody>
        </p:sp>
      </p:grpSp>
      <p:grpSp>
        <p:nvGrpSpPr>
          <p:cNvPr id="35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2516305" y="5008907"/>
            <a:ext cx="1342919" cy="923330"/>
            <a:chOff x="3017859" y="4283314"/>
            <a:chExt cx="1870812" cy="923330"/>
          </a:xfrm>
        </p:grpSpPr>
        <p:sp>
          <p:nvSpPr>
            <p:cNvPr id="36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solidFill>
                    <a:srgbClr val="E949BB"/>
                  </a:solidFill>
                  <a:cs typeface="Arial" panose="020B0604020202020204" pitchFamily="34" charset="0"/>
                </a:rPr>
                <a:t>Get a modern PowerPoint  Presen. </a:t>
              </a:r>
            </a:p>
          </p:txBody>
        </p:sp>
        <p:sp>
          <p:nvSpPr>
            <p:cNvPr id="37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>
                  <a:solidFill>
                    <a:srgbClr val="E949BB"/>
                  </a:solidFill>
                  <a:cs typeface="Arial" panose="020B0604020202020204" pitchFamily="34" charset="0"/>
                </a:rPr>
                <a:t>Your Text Here</a:t>
              </a:r>
              <a:endParaRPr lang="ko-KR" altLang="en-US" sz="1200" b="1">
                <a:solidFill>
                  <a:srgbClr val="E949BB"/>
                </a:solidFill>
                <a:cs typeface="Arial" panose="020B0604020202020204" pitchFamily="34" charset="0"/>
              </a:endParaRPr>
            </a:p>
          </p:txBody>
        </p:sp>
      </p:grpSp>
      <p:grpSp>
        <p:nvGrpSpPr>
          <p:cNvPr id="38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806579" y="5265987"/>
            <a:ext cx="1342919" cy="923330"/>
            <a:chOff x="3017859" y="4283314"/>
            <a:chExt cx="1870812" cy="923330"/>
          </a:xfrm>
        </p:grpSpPr>
        <p:sp>
          <p:nvSpPr>
            <p:cNvPr id="39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solidFill>
                    <a:srgbClr val="E949BB"/>
                  </a:solidFill>
                  <a:cs typeface="Arial" panose="020B0604020202020204" pitchFamily="34" charset="0"/>
                </a:rPr>
                <a:t>Get a modern PowerPoint  Presen. </a:t>
              </a:r>
            </a:p>
          </p:txBody>
        </p:sp>
        <p:sp>
          <p:nvSpPr>
            <p:cNvPr id="40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>
                  <a:solidFill>
                    <a:srgbClr val="E949BB"/>
                  </a:solidFill>
                  <a:cs typeface="Arial" panose="020B0604020202020204" pitchFamily="34" charset="0"/>
                </a:rPr>
                <a:t>Your Text Here</a:t>
              </a:r>
              <a:endParaRPr lang="ko-KR" altLang="en-US" sz="1200" b="1">
                <a:solidFill>
                  <a:srgbClr val="E949BB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48" name="Freeform 7"/>
          <p:cNvSpPr/>
          <p:nvPr/>
        </p:nvSpPr>
        <p:spPr bwMode="auto">
          <a:xfrm>
            <a:off x="12409488" y="8337551"/>
            <a:ext cx="25400" cy="30163"/>
          </a:xfrm>
          <a:custGeom>
            <a:avLst/>
            <a:gdLst>
              <a:gd name="T0" fmla="*/ 0 w 7"/>
              <a:gd name="T1" fmla="*/ 6 h 8"/>
              <a:gd name="T2" fmla="*/ 6 w 7"/>
              <a:gd name="T3" fmla="*/ 0 h 8"/>
              <a:gd name="T4" fmla="*/ 7 w 7"/>
              <a:gd name="T5" fmla="*/ 1 h 8"/>
              <a:gd name="T6" fmla="*/ 0 w 7"/>
              <a:gd name="T7" fmla="*/ 7 h 8"/>
              <a:gd name="T8" fmla="*/ 0 w 7"/>
              <a:gd name="T9" fmla="*/ 6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8">
                <a:moveTo>
                  <a:pt x="0" y="6"/>
                </a:moveTo>
                <a:cubicBezTo>
                  <a:pt x="2" y="4"/>
                  <a:pt x="4" y="2"/>
                  <a:pt x="6" y="0"/>
                </a:cubicBezTo>
                <a:cubicBezTo>
                  <a:pt x="6" y="0"/>
                  <a:pt x="7" y="1"/>
                  <a:pt x="7" y="1"/>
                </a:cubicBezTo>
                <a:cubicBezTo>
                  <a:pt x="6" y="4"/>
                  <a:pt x="4" y="8"/>
                  <a:pt x="0" y="7"/>
                </a:cubicBezTo>
                <a:cubicBezTo>
                  <a:pt x="0" y="7"/>
                  <a:pt x="0" y="6"/>
                  <a:pt x="0" y="6"/>
                </a:cubicBezTo>
                <a:close/>
              </a:path>
            </a:pathLst>
          </a:custGeom>
          <a:solidFill>
            <a:srgbClr val="5D30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 sz="1400"/>
          </a:p>
        </p:txBody>
      </p:sp>
      <p:grpSp>
        <p:nvGrpSpPr>
          <p:cNvPr id="61" name="Grupo 60">
            <a:extLst>
              <a:ext uri="{FF2B5EF4-FFF2-40B4-BE49-F238E27FC236}">
                <a16:creationId xmlns:a16="http://schemas.microsoft.com/office/drawing/2014/main" id="{DC740EC3-2F98-B24D-0552-FC12777120E0}"/>
              </a:ext>
            </a:extLst>
          </p:cNvPr>
          <p:cNvGrpSpPr/>
          <p:nvPr/>
        </p:nvGrpSpPr>
        <p:grpSpPr>
          <a:xfrm>
            <a:off x="6794501" y="441326"/>
            <a:ext cx="4976813" cy="6403974"/>
            <a:chOff x="6794501" y="441326"/>
            <a:chExt cx="4976813" cy="6403974"/>
          </a:xfrm>
        </p:grpSpPr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3FCE752A-28C7-4836-978F-CC76517653B5}"/>
                </a:ext>
              </a:extLst>
            </p:cNvPr>
            <p:cNvSpPr/>
            <p:nvPr/>
          </p:nvSpPr>
          <p:spPr bwMode="auto">
            <a:xfrm>
              <a:off x="7753351" y="2881313"/>
              <a:ext cx="4017963" cy="3963987"/>
            </a:xfrm>
            <a:custGeom>
              <a:avLst/>
              <a:gdLst>
                <a:gd name="T0" fmla="*/ 357 w 704"/>
                <a:gd name="T1" fmla="*/ 3 h 695"/>
                <a:gd name="T2" fmla="*/ 610 w 704"/>
                <a:gd name="T3" fmla="*/ 327 h 695"/>
                <a:gd name="T4" fmla="*/ 618 w 704"/>
                <a:gd name="T5" fmla="*/ 343 h 695"/>
                <a:gd name="T6" fmla="*/ 692 w 704"/>
                <a:gd name="T7" fmla="*/ 524 h 695"/>
                <a:gd name="T8" fmla="*/ 670 w 704"/>
                <a:gd name="T9" fmla="*/ 592 h 695"/>
                <a:gd name="T10" fmla="*/ 633 w 704"/>
                <a:gd name="T11" fmla="*/ 610 h 695"/>
                <a:gd name="T12" fmla="*/ 610 w 704"/>
                <a:gd name="T13" fmla="*/ 594 h 695"/>
                <a:gd name="T14" fmla="*/ 587 w 704"/>
                <a:gd name="T15" fmla="*/ 582 h 695"/>
                <a:gd name="T16" fmla="*/ 532 w 704"/>
                <a:gd name="T17" fmla="*/ 509 h 695"/>
                <a:gd name="T18" fmla="*/ 473 w 704"/>
                <a:gd name="T19" fmla="*/ 384 h 695"/>
                <a:gd name="T20" fmla="*/ 491 w 704"/>
                <a:gd name="T21" fmla="*/ 444 h 695"/>
                <a:gd name="T22" fmla="*/ 513 w 704"/>
                <a:gd name="T23" fmla="*/ 529 h 695"/>
                <a:gd name="T24" fmla="*/ 516 w 704"/>
                <a:gd name="T25" fmla="*/ 626 h 695"/>
                <a:gd name="T26" fmla="*/ 525 w 704"/>
                <a:gd name="T27" fmla="*/ 639 h 695"/>
                <a:gd name="T28" fmla="*/ 516 w 704"/>
                <a:gd name="T29" fmla="*/ 646 h 695"/>
                <a:gd name="T30" fmla="*/ 514 w 704"/>
                <a:gd name="T31" fmla="*/ 652 h 695"/>
                <a:gd name="T32" fmla="*/ 420 w 704"/>
                <a:gd name="T33" fmla="*/ 690 h 695"/>
                <a:gd name="T34" fmla="*/ 389 w 704"/>
                <a:gd name="T35" fmla="*/ 663 h 695"/>
                <a:gd name="T36" fmla="*/ 350 w 704"/>
                <a:gd name="T37" fmla="*/ 516 h 695"/>
                <a:gd name="T38" fmla="*/ 340 w 704"/>
                <a:gd name="T39" fmla="*/ 493 h 695"/>
                <a:gd name="T40" fmla="*/ 335 w 704"/>
                <a:gd name="T41" fmla="*/ 583 h 695"/>
                <a:gd name="T42" fmla="*/ 297 w 704"/>
                <a:gd name="T43" fmla="*/ 693 h 695"/>
                <a:gd name="T44" fmla="*/ 232 w 704"/>
                <a:gd name="T45" fmla="*/ 680 h 695"/>
                <a:gd name="T46" fmla="*/ 231 w 704"/>
                <a:gd name="T47" fmla="*/ 658 h 695"/>
                <a:gd name="T48" fmla="*/ 190 w 704"/>
                <a:gd name="T49" fmla="*/ 488 h 695"/>
                <a:gd name="T50" fmla="*/ 198 w 704"/>
                <a:gd name="T51" fmla="*/ 263 h 695"/>
                <a:gd name="T52" fmla="*/ 198 w 704"/>
                <a:gd name="T53" fmla="*/ 260 h 695"/>
                <a:gd name="T54" fmla="*/ 175 w 704"/>
                <a:gd name="T55" fmla="*/ 500 h 695"/>
                <a:gd name="T56" fmla="*/ 166 w 704"/>
                <a:gd name="T57" fmla="*/ 611 h 695"/>
                <a:gd name="T58" fmla="*/ 151 w 704"/>
                <a:gd name="T59" fmla="*/ 632 h 695"/>
                <a:gd name="T60" fmla="*/ 125 w 704"/>
                <a:gd name="T61" fmla="*/ 658 h 695"/>
                <a:gd name="T62" fmla="*/ 157 w 704"/>
                <a:gd name="T63" fmla="*/ 662 h 695"/>
                <a:gd name="T64" fmla="*/ 167 w 704"/>
                <a:gd name="T65" fmla="*/ 674 h 695"/>
                <a:gd name="T66" fmla="*/ 128 w 704"/>
                <a:gd name="T67" fmla="*/ 678 h 695"/>
                <a:gd name="T68" fmla="*/ 30 w 704"/>
                <a:gd name="T69" fmla="*/ 676 h 695"/>
                <a:gd name="T70" fmla="*/ 20 w 704"/>
                <a:gd name="T71" fmla="*/ 656 h 695"/>
                <a:gd name="T72" fmla="*/ 21 w 704"/>
                <a:gd name="T73" fmla="*/ 648 h 695"/>
                <a:gd name="T74" fmla="*/ 20 w 704"/>
                <a:gd name="T75" fmla="*/ 527 h 695"/>
                <a:gd name="T76" fmla="*/ 80 w 704"/>
                <a:gd name="T77" fmla="*/ 303 h 695"/>
                <a:gd name="T78" fmla="*/ 194 w 704"/>
                <a:gd name="T79" fmla="*/ 52 h 695"/>
                <a:gd name="T80" fmla="*/ 213 w 704"/>
                <a:gd name="T81" fmla="*/ 61 h 695"/>
                <a:gd name="T82" fmla="*/ 237 w 704"/>
                <a:gd name="T83" fmla="*/ 89 h 695"/>
                <a:gd name="T84" fmla="*/ 264 w 704"/>
                <a:gd name="T85" fmla="*/ 95 h 695"/>
                <a:gd name="T86" fmla="*/ 275 w 704"/>
                <a:gd name="T87" fmla="*/ 81 h 695"/>
                <a:gd name="T88" fmla="*/ 299 w 704"/>
                <a:gd name="T89" fmla="*/ 58 h 695"/>
                <a:gd name="T90" fmla="*/ 335 w 704"/>
                <a:gd name="T91" fmla="*/ 18 h 695"/>
                <a:gd name="T92" fmla="*/ 349 w 704"/>
                <a:gd name="T93" fmla="*/ 1 h 695"/>
                <a:gd name="T94" fmla="*/ 357 w 704"/>
                <a:gd name="T95" fmla="*/ 3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04" h="695">
                  <a:moveTo>
                    <a:pt x="357" y="3"/>
                  </a:moveTo>
                  <a:cubicBezTo>
                    <a:pt x="466" y="92"/>
                    <a:pt x="546" y="203"/>
                    <a:pt x="610" y="327"/>
                  </a:cubicBezTo>
                  <a:cubicBezTo>
                    <a:pt x="612" y="333"/>
                    <a:pt x="615" y="338"/>
                    <a:pt x="618" y="343"/>
                  </a:cubicBezTo>
                  <a:cubicBezTo>
                    <a:pt x="646" y="402"/>
                    <a:pt x="672" y="461"/>
                    <a:pt x="692" y="524"/>
                  </a:cubicBezTo>
                  <a:cubicBezTo>
                    <a:pt x="704" y="561"/>
                    <a:pt x="703" y="569"/>
                    <a:pt x="670" y="592"/>
                  </a:cubicBezTo>
                  <a:cubicBezTo>
                    <a:pt x="658" y="599"/>
                    <a:pt x="648" y="609"/>
                    <a:pt x="633" y="610"/>
                  </a:cubicBezTo>
                  <a:cubicBezTo>
                    <a:pt x="629" y="600"/>
                    <a:pt x="623" y="593"/>
                    <a:pt x="610" y="594"/>
                  </a:cubicBezTo>
                  <a:cubicBezTo>
                    <a:pt x="601" y="594"/>
                    <a:pt x="593" y="588"/>
                    <a:pt x="587" y="582"/>
                  </a:cubicBezTo>
                  <a:cubicBezTo>
                    <a:pt x="567" y="560"/>
                    <a:pt x="546" y="537"/>
                    <a:pt x="532" y="509"/>
                  </a:cubicBezTo>
                  <a:cubicBezTo>
                    <a:pt x="511" y="469"/>
                    <a:pt x="495" y="427"/>
                    <a:pt x="473" y="384"/>
                  </a:cubicBezTo>
                  <a:cubicBezTo>
                    <a:pt x="484" y="404"/>
                    <a:pt x="488" y="424"/>
                    <a:pt x="491" y="444"/>
                  </a:cubicBezTo>
                  <a:cubicBezTo>
                    <a:pt x="496" y="473"/>
                    <a:pt x="506" y="500"/>
                    <a:pt x="513" y="529"/>
                  </a:cubicBezTo>
                  <a:cubicBezTo>
                    <a:pt x="521" y="561"/>
                    <a:pt x="532" y="593"/>
                    <a:pt x="516" y="626"/>
                  </a:cubicBezTo>
                  <a:cubicBezTo>
                    <a:pt x="512" y="634"/>
                    <a:pt x="523" y="634"/>
                    <a:pt x="525" y="639"/>
                  </a:cubicBezTo>
                  <a:cubicBezTo>
                    <a:pt x="522" y="641"/>
                    <a:pt x="519" y="644"/>
                    <a:pt x="516" y="646"/>
                  </a:cubicBezTo>
                  <a:cubicBezTo>
                    <a:pt x="515" y="648"/>
                    <a:pt x="515" y="651"/>
                    <a:pt x="514" y="652"/>
                  </a:cubicBezTo>
                  <a:cubicBezTo>
                    <a:pt x="484" y="667"/>
                    <a:pt x="455" y="687"/>
                    <a:pt x="420" y="690"/>
                  </a:cubicBezTo>
                  <a:cubicBezTo>
                    <a:pt x="403" y="689"/>
                    <a:pt x="396" y="680"/>
                    <a:pt x="389" y="663"/>
                  </a:cubicBezTo>
                  <a:cubicBezTo>
                    <a:pt x="369" y="616"/>
                    <a:pt x="358" y="566"/>
                    <a:pt x="350" y="516"/>
                  </a:cubicBezTo>
                  <a:cubicBezTo>
                    <a:pt x="348" y="509"/>
                    <a:pt x="348" y="501"/>
                    <a:pt x="340" y="493"/>
                  </a:cubicBezTo>
                  <a:cubicBezTo>
                    <a:pt x="341" y="525"/>
                    <a:pt x="336" y="554"/>
                    <a:pt x="335" y="583"/>
                  </a:cubicBezTo>
                  <a:cubicBezTo>
                    <a:pt x="334" y="623"/>
                    <a:pt x="327" y="663"/>
                    <a:pt x="297" y="693"/>
                  </a:cubicBezTo>
                  <a:cubicBezTo>
                    <a:pt x="274" y="694"/>
                    <a:pt x="252" y="695"/>
                    <a:pt x="232" y="680"/>
                  </a:cubicBezTo>
                  <a:cubicBezTo>
                    <a:pt x="236" y="673"/>
                    <a:pt x="236" y="665"/>
                    <a:pt x="231" y="658"/>
                  </a:cubicBezTo>
                  <a:cubicBezTo>
                    <a:pt x="197" y="606"/>
                    <a:pt x="193" y="547"/>
                    <a:pt x="190" y="488"/>
                  </a:cubicBezTo>
                  <a:cubicBezTo>
                    <a:pt x="187" y="412"/>
                    <a:pt x="191" y="338"/>
                    <a:pt x="198" y="263"/>
                  </a:cubicBezTo>
                  <a:cubicBezTo>
                    <a:pt x="198" y="261"/>
                    <a:pt x="198" y="260"/>
                    <a:pt x="198" y="260"/>
                  </a:cubicBezTo>
                  <a:cubicBezTo>
                    <a:pt x="192" y="339"/>
                    <a:pt x="183" y="419"/>
                    <a:pt x="175" y="500"/>
                  </a:cubicBezTo>
                  <a:cubicBezTo>
                    <a:pt x="171" y="537"/>
                    <a:pt x="174" y="574"/>
                    <a:pt x="166" y="611"/>
                  </a:cubicBezTo>
                  <a:cubicBezTo>
                    <a:pt x="163" y="621"/>
                    <a:pt x="161" y="629"/>
                    <a:pt x="151" y="632"/>
                  </a:cubicBezTo>
                  <a:cubicBezTo>
                    <a:pt x="137" y="636"/>
                    <a:pt x="140" y="655"/>
                    <a:pt x="125" y="658"/>
                  </a:cubicBezTo>
                  <a:cubicBezTo>
                    <a:pt x="136" y="662"/>
                    <a:pt x="146" y="659"/>
                    <a:pt x="157" y="662"/>
                  </a:cubicBezTo>
                  <a:cubicBezTo>
                    <a:pt x="162" y="663"/>
                    <a:pt x="174" y="661"/>
                    <a:pt x="167" y="674"/>
                  </a:cubicBezTo>
                  <a:cubicBezTo>
                    <a:pt x="154" y="680"/>
                    <a:pt x="141" y="678"/>
                    <a:pt x="128" y="678"/>
                  </a:cubicBezTo>
                  <a:cubicBezTo>
                    <a:pt x="95" y="677"/>
                    <a:pt x="63" y="680"/>
                    <a:pt x="30" y="676"/>
                  </a:cubicBezTo>
                  <a:cubicBezTo>
                    <a:pt x="20" y="673"/>
                    <a:pt x="13" y="668"/>
                    <a:pt x="20" y="656"/>
                  </a:cubicBezTo>
                  <a:cubicBezTo>
                    <a:pt x="22" y="653"/>
                    <a:pt x="22" y="651"/>
                    <a:pt x="21" y="648"/>
                  </a:cubicBezTo>
                  <a:cubicBezTo>
                    <a:pt x="0" y="608"/>
                    <a:pt x="10" y="567"/>
                    <a:pt x="20" y="527"/>
                  </a:cubicBezTo>
                  <a:cubicBezTo>
                    <a:pt x="37" y="451"/>
                    <a:pt x="64" y="379"/>
                    <a:pt x="80" y="303"/>
                  </a:cubicBezTo>
                  <a:cubicBezTo>
                    <a:pt x="101" y="211"/>
                    <a:pt x="147" y="131"/>
                    <a:pt x="194" y="52"/>
                  </a:cubicBezTo>
                  <a:cubicBezTo>
                    <a:pt x="204" y="46"/>
                    <a:pt x="209" y="54"/>
                    <a:pt x="213" y="61"/>
                  </a:cubicBezTo>
                  <a:cubicBezTo>
                    <a:pt x="219" y="72"/>
                    <a:pt x="228" y="80"/>
                    <a:pt x="237" y="89"/>
                  </a:cubicBezTo>
                  <a:cubicBezTo>
                    <a:pt x="245" y="97"/>
                    <a:pt x="253" y="100"/>
                    <a:pt x="264" y="95"/>
                  </a:cubicBezTo>
                  <a:cubicBezTo>
                    <a:pt x="269" y="91"/>
                    <a:pt x="272" y="86"/>
                    <a:pt x="275" y="81"/>
                  </a:cubicBezTo>
                  <a:cubicBezTo>
                    <a:pt x="285" y="75"/>
                    <a:pt x="291" y="65"/>
                    <a:pt x="299" y="58"/>
                  </a:cubicBezTo>
                  <a:cubicBezTo>
                    <a:pt x="313" y="47"/>
                    <a:pt x="328" y="36"/>
                    <a:pt x="335" y="18"/>
                  </a:cubicBezTo>
                  <a:cubicBezTo>
                    <a:pt x="337" y="10"/>
                    <a:pt x="342" y="4"/>
                    <a:pt x="349" y="1"/>
                  </a:cubicBezTo>
                  <a:cubicBezTo>
                    <a:pt x="352" y="0"/>
                    <a:pt x="355" y="1"/>
                    <a:pt x="357" y="3"/>
                  </a:cubicBezTo>
                  <a:close/>
                </a:path>
              </a:pathLst>
            </a:custGeom>
            <a:solidFill>
              <a:srgbClr val="EF8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6">
              <a:extLst>
                <a:ext uri="{FF2B5EF4-FFF2-40B4-BE49-F238E27FC236}">
                  <a16:creationId xmlns:a16="http://schemas.microsoft.com/office/drawing/2014/main" id="{A93A3000-5BFF-8488-B61E-EDA12CBE9D19}"/>
                </a:ext>
              </a:extLst>
            </p:cNvPr>
            <p:cNvSpPr/>
            <p:nvPr/>
          </p:nvSpPr>
          <p:spPr bwMode="auto">
            <a:xfrm>
              <a:off x="6794501" y="2989263"/>
              <a:ext cx="2008188" cy="3376612"/>
            </a:xfrm>
            <a:custGeom>
              <a:avLst/>
              <a:gdLst>
                <a:gd name="T0" fmla="*/ 110 w 352"/>
                <a:gd name="T1" fmla="*/ 345 h 592"/>
                <a:gd name="T2" fmla="*/ 177 w 352"/>
                <a:gd name="T3" fmla="*/ 209 h 592"/>
                <a:gd name="T4" fmla="*/ 277 w 352"/>
                <a:gd name="T5" fmla="*/ 56 h 592"/>
                <a:gd name="T6" fmla="*/ 314 w 352"/>
                <a:gd name="T7" fmla="*/ 19 h 592"/>
                <a:gd name="T8" fmla="*/ 339 w 352"/>
                <a:gd name="T9" fmla="*/ 1 h 592"/>
                <a:gd name="T10" fmla="*/ 352 w 352"/>
                <a:gd name="T11" fmla="*/ 17 h 592"/>
                <a:gd name="T12" fmla="*/ 293 w 352"/>
                <a:gd name="T13" fmla="*/ 159 h 592"/>
                <a:gd name="T14" fmla="*/ 213 w 352"/>
                <a:gd name="T15" fmla="*/ 369 h 592"/>
                <a:gd name="T16" fmla="*/ 158 w 352"/>
                <a:gd name="T17" fmla="*/ 488 h 592"/>
                <a:gd name="T18" fmla="*/ 150 w 352"/>
                <a:gd name="T19" fmla="*/ 504 h 592"/>
                <a:gd name="T20" fmla="*/ 66 w 352"/>
                <a:gd name="T21" fmla="*/ 582 h 592"/>
                <a:gd name="T22" fmla="*/ 45 w 352"/>
                <a:gd name="T23" fmla="*/ 592 h 592"/>
                <a:gd name="T24" fmla="*/ 20 w 352"/>
                <a:gd name="T25" fmla="*/ 564 h 592"/>
                <a:gd name="T26" fmla="*/ 24 w 352"/>
                <a:gd name="T27" fmla="*/ 499 h 592"/>
                <a:gd name="T28" fmla="*/ 110 w 352"/>
                <a:gd name="T29" fmla="*/ 345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2" h="592">
                  <a:moveTo>
                    <a:pt x="110" y="345"/>
                  </a:moveTo>
                  <a:cubicBezTo>
                    <a:pt x="132" y="300"/>
                    <a:pt x="154" y="254"/>
                    <a:pt x="177" y="209"/>
                  </a:cubicBezTo>
                  <a:cubicBezTo>
                    <a:pt x="204" y="154"/>
                    <a:pt x="236" y="102"/>
                    <a:pt x="277" y="56"/>
                  </a:cubicBezTo>
                  <a:cubicBezTo>
                    <a:pt x="292" y="46"/>
                    <a:pt x="302" y="31"/>
                    <a:pt x="314" y="19"/>
                  </a:cubicBezTo>
                  <a:cubicBezTo>
                    <a:pt x="321" y="11"/>
                    <a:pt x="326" y="0"/>
                    <a:pt x="339" y="1"/>
                  </a:cubicBezTo>
                  <a:cubicBezTo>
                    <a:pt x="346" y="4"/>
                    <a:pt x="351" y="8"/>
                    <a:pt x="352" y="17"/>
                  </a:cubicBezTo>
                  <a:cubicBezTo>
                    <a:pt x="333" y="64"/>
                    <a:pt x="314" y="112"/>
                    <a:pt x="293" y="159"/>
                  </a:cubicBezTo>
                  <a:cubicBezTo>
                    <a:pt x="264" y="228"/>
                    <a:pt x="240" y="299"/>
                    <a:pt x="213" y="369"/>
                  </a:cubicBezTo>
                  <a:cubicBezTo>
                    <a:pt x="197" y="410"/>
                    <a:pt x="183" y="452"/>
                    <a:pt x="158" y="488"/>
                  </a:cubicBezTo>
                  <a:cubicBezTo>
                    <a:pt x="155" y="493"/>
                    <a:pt x="151" y="499"/>
                    <a:pt x="150" y="504"/>
                  </a:cubicBezTo>
                  <a:cubicBezTo>
                    <a:pt x="136" y="546"/>
                    <a:pt x="101" y="564"/>
                    <a:pt x="66" y="582"/>
                  </a:cubicBezTo>
                  <a:cubicBezTo>
                    <a:pt x="59" y="585"/>
                    <a:pt x="54" y="592"/>
                    <a:pt x="45" y="592"/>
                  </a:cubicBezTo>
                  <a:cubicBezTo>
                    <a:pt x="35" y="585"/>
                    <a:pt x="28" y="574"/>
                    <a:pt x="20" y="564"/>
                  </a:cubicBezTo>
                  <a:cubicBezTo>
                    <a:pt x="0" y="534"/>
                    <a:pt x="2" y="528"/>
                    <a:pt x="24" y="499"/>
                  </a:cubicBezTo>
                  <a:cubicBezTo>
                    <a:pt x="60" y="452"/>
                    <a:pt x="89" y="400"/>
                    <a:pt x="110" y="345"/>
                  </a:cubicBezTo>
                  <a:close/>
                </a:path>
              </a:pathLst>
            </a:custGeom>
            <a:solidFill>
              <a:srgbClr val="EF8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BA18E62D-8159-5D5A-E588-FF1A5E2DBD63}"/>
                </a:ext>
              </a:extLst>
            </p:cNvPr>
            <p:cNvSpPr/>
            <p:nvPr/>
          </p:nvSpPr>
          <p:spPr bwMode="auto">
            <a:xfrm>
              <a:off x="7050088" y="3074988"/>
              <a:ext cx="1833563" cy="3724275"/>
            </a:xfrm>
            <a:custGeom>
              <a:avLst/>
              <a:gdLst>
                <a:gd name="T0" fmla="*/ 0 w 321"/>
                <a:gd name="T1" fmla="*/ 577 h 653"/>
                <a:gd name="T2" fmla="*/ 49 w 321"/>
                <a:gd name="T3" fmla="*/ 546 h 653"/>
                <a:gd name="T4" fmla="*/ 98 w 321"/>
                <a:gd name="T5" fmla="*/ 491 h 653"/>
                <a:gd name="T6" fmla="*/ 209 w 321"/>
                <a:gd name="T7" fmla="*/ 230 h 653"/>
                <a:gd name="T8" fmla="*/ 297 w 321"/>
                <a:gd name="T9" fmla="*/ 13 h 653"/>
                <a:gd name="T10" fmla="*/ 304 w 321"/>
                <a:gd name="T11" fmla="*/ 1 h 653"/>
                <a:gd name="T12" fmla="*/ 320 w 321"/>
                <a:gd name="T13" fmla="*/ 17 h 653"/>
                <a:gd name="T14" fmla="*/ 270 w 321"/>
                <a:gd name="T15" fmla="*/ 112 h 653"/>
                <a:gd name="T16" fmla="*/ 211 w 321"/>
                <a:gd name="T17" fmla="*/ 264 h 653"/>
                <a:gd name="T18" fmla="*/ 167 w 321"/>
                <a:gd name="T19" fmla="*/ 423 h 653"/>
                <a:gd name="T20" fmla="*/ 137 w 321"/>
                <a:gd name="T21" fmla="*/ 592 h 653"/>
                <a:gd name="T22" fmla="*/ 140 w 321"/>
                <a:gd name="T23" fmla="*/ 601 h 653"/>
                <a:gd name="T24" fmla="*/ 143 w 321"/>
                <a:gd name="T25" fmla="*/ 631 h 653"/>
                <a:gd name="T26" fmla="*/ 148 w 321"/>
                <a:gd name="T27" fmla="*/ 637 h 653"/>
                <a:gd name="T28" fmla="*/ 56 w 321"/>
                <a:gd name="T29" fmla="*/ 622 h 653"/>
                <a:gd name="T30" fmla="*/ 0 w 321"/>
                <a:gd name="T31" fmla="*/ 577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1" h="653">
                  <a:moveTo>
                    <a:pt x="0" y="577"/>
                  </a:moveTo>
                  <a:cubicBezTo>
                    <a:pt x="10" y="558"/>
                    <a:pt x="33" y="558"/>
                    <a:pt x="49" y="546"/>
                  </a:cubicBezTo>
                  <a:cubicBezTo>
                    <a:pt x="69" y="530"/>
                    <a:pt x="85" y="514"/>
                    <a:pt x="98" y="491"/>
                  </a:cubicBezTo>
                  <a:cubicBezTo>
                    <a:pt x="146" y="409"/>
                    <a:pt x="173" y="318"/>
                    <a:pt x="209" y="230"/>
                  </a:cubicBezTo>
                  <a:cubicBezTo>
                    <a:pt x="238" y="157"/>
                    <a:pt x="267" y="85"/>
                    <a:pt x="297" y="13"/>
                  </a:cubicBezTo>
                  <a:cubicBezTo>
                    <a:pt x="299" y="9"/>
                    <a:pt x="302" y="5"/>
                    <a:pt x="304" y="1"/>
                  </a:cubicBezTo>
                  <a:cubicBezTo>
                    <a:pt x="316" y="0"/>
                    <a:pt x="321" y="6"/>
                    <a:pt x="320" y="17"/>
                  </a:cubicBezTo>
                  <a:cubicBezTo>
                    <a:pt x="309" y="52"/>
                    <a:pt x="285" y="79"/>
                    <a:pt x="270" y="112"/>
                  </a:cubicBezTo>
                  <a:cubicBezTo>
                    <a:pt x="248" y="162"/>
                    <a:pt x="222" y="209"/>
                    <a:pt x="211" y="264"/>
                  </a:cubicBezTo>
                  <a:cubicBezTo>
                    <a:pt x="200" y="318"/>
                    <a:pt x="183" y="370"/>
                    <a:pt x="167" y="423"/>
                  </a:cubicBezTo>
                  <a:cubicBezTo>
                    <a:pt x="150" y="478"/>
                    <a:pt x="138" y="534"/>
                    <a:pt x="137" y="592"/>
                  </a:cubicBezTo>
                  <a:cubicBezTo>
                    <a:pt x="137" y="595"/>
                    <a:pt x="137" y="599"/>
                    <a:pt x="140" y="601"/>
                  </a:cubicBezTo>
                  <a:cubicBezTo>
                    <a:pt x="152" y="610"/>
                    <a:pt x="165" y="618"/>
                    <a:pt x="143" y="631"/>
                  </a:cubicBezTo>
                  <a:cubicBezTo>
                    <a:pt x="145" y="633"/>
                    <a:pt x="147" y="635"/>
                    <a:pt x="148" y="637"/>
                  </a:cubicBezTo>
                  <a:cubicBezTo>
                    <a:pt x="123" y="653"/>
                    <a:pt x="77" y="645"/>
                    <a:pt x="56" y="622"/>
                  </a:cubicBezTo>
                  <a:cubicBezTo>
                    <a:pt x="35" y="609"/>
                    <a:pt x="15" y="596"/>
                    <a:pt x="0" y="577"/>
                  </a:cubicBezTo>
                  <a:close/>
                </a:path>
              </a:pathLst>
            </a:custGeom>
            <a:solidFill>
              <a:srgbClr val="EA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BF15AFFD-6794-DF0F-12D2-81668192361E}"/>
                </a:ext>
              </a:extLst>
            </p:cNvPr>
            <p:cNvSpPr/>
            <p:nvPr/>
          </p:nvSpPr>
          <p:spPr bwMode="auto">
            <a:xfrm>
              <a:off x="10407651" y="4979988"/>
              <a:ext cx="1016000" cy="1568450"/>
            </a:xfrm>
            <a:custGeom>
              <a:avLst/>
              <a:gdLst>
                <a:gd name="T0" fmla="*/ 60 w 178"/>
                <a:gd name="T1" fmla="*/ 271 h 275"/>
                <a:gd name="T2" fmla="*/ 41 w 178"/>
                <a:gd name="T3" fmla="*/ 265 h 275"/>
                <a:gd name="T4" fmla="*/ 50 w 178"/>
                <a:gd name="T5" fmla="*/ 250 h 275"/>
                <a:gd name="T6" fmla="*/ 53 w 178"/>
                <a:gd name="T7" fmla="*/ 236 h 275"/>
                <a:gd name="T8" fmla="*/ 23 w 178"/>
                <a:gd name="T9" fmla="*/ 90 h 275"/>
                <a:gd name="T10" fmla="*/ 2 w 178"/>
                <a:gd name="T11" fmla="*/ 10 h 275"/>
                <a:gd name="T12" fmla="*/ 3 w 178"/>
                <a:gd name="T13" fmla="*/ 1 h 275"/>
                <a:gd name="T14" fmla="*/ 12 w 178"/>
                <a:gd name="T15" fmla="*/ 7 h 275"/>
                <a:gd name="T16" fmla="*/ 36 w 178"/>
                <a:gd name="T17" fmla="*/ 61 h 275"/>
                <a:gd name="T18" fmla="*/ 115 w 178"/>
                <a:gd name="T19" fmla="*/ 199 h 275"/>
                <a:gd name="T20" fmla="*/ 159 w 178"/>
                <a:gd name="T21" fmla="*/ 220 h 275"/>
                <a:gd name="T22" fmla="*/ 168 w 178"/>
                <a:gd name="T23" fmla="*/ 242 h 275"/>
                <a:gd name="T24" fmla="*/ 60 w 178"/>
                <a:gd name="T25" fmla="*/ 271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8" h="275">
                  <a:moveTo>
                    <a:pt x="60" y="271"/>
                  </a:moveTo>
                  <a:cubicBezTo>
                    <a:pt x="54" y="269"/>
                    <a:pt x="45" y="275"/>
                    <a:pt x="41" y="265"/>
                  </a:cubicBezTo>
                  <a:cubicBezTo>
                    <a:pt x="38" y="258"/>
                    <a:pt x="44" y="253"/>
                    <a:pt x="50" y="250"/>
                  </a:cubicBezTo>
                  <a:cubicBezTo>
                    <a:pt x="56" y="246"/>
                    <a:pt x="53" y="241"/>
                    <a:pt x="53" y="236"/>
                  </a:cubicBezTo>
                  <a:cubicBezTo>
                    <a:pt x="55" y="185"/>
                    <a:pt x="33" y="139"/>
                    <a:pt x="23" y="90"/>
                  </a:cubicBezTo>
                  <a:cubicBezTo>
                    <a:pt x="17" y="63"/>
                    <a:pt x="17" y="35"/>
                    <a:pt x="2" y="10"/>
                  </a:cubicBezTo>
                  <a:cubicBezTo>
                    <a:pt x="0" y="7"/>
                    <a:pt x="0" y="4"/>
                    <a:pt x="3" y="1"/>
                  </a:cubicBezTo>
                  <a:cubicBezTo>
                    <a:pt x="8" y="0"/>
                    <a:pt x="11" y="3"/>
                    <a:pt x="12" y="7"/>
                  </a:cubicBezTo>
                  <a:cubicBezTo>
                    <a:pt x="15" y="27"/>
                    <a:pt x="28" y="43"/>
                    <a:pt x="36" y="61"/>
                  </a:cubicBezTo>
                  <a:cubicBezTo>
                    <a:pt x="56" y="110"/>
                    <a:pt x="78" y="160"/>
                    <a:pt x="115" y="199"/>
                  </a:cubicBezTo>
                  <a:cubicBezTo>
                    <a:pt x="127" y="212"/>
                    <a:pt x="137" y="224"/>
                    <a:pt x="159" y="220"/>
                  </a:cubicBezTo>
                  <a:cubicBezTo>
                    <a:pt x="178" y="216"/>
                    <a:pt x="166" y="234"/>
                    <a:pt x="168" y="242"/>
                  </a:cubicBezTo>
                  <a:cubicBezTo>
                    <a:pt x="132" y="253"/>
                    <a:pt x="94" y="253"/>
                    <a:pt x="60" y="271"/>
                  </a:cubicBezTo>
                  <a:close/>
                </a:path>
              </a:pathLst>
            </a:custGeom>
            <a:solidFill>
              <a:srgbClr val="E97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05CA173A-4918-2FED-6ACA-F6302FF08B12}"/>
                </a:ext>
              </a:extLst>
            </p:cNvPr>
            <p:cNvSpPr/>
            <p:nvPr/>
          </p:nvSpPr>
          <p:spPr bwMode="auto">
            <a:xfrm>
              <a:off x="9448801" y="5624513"/>
              <a:ext cx="706438" cy="1220787"/>
            </a:xfrm>
            <a:custGeom>
              <a:avLst/>
              <a:gdLst>
                <a:gd name="T0" fmla="*/ 124 w 124"/>
                <a:gd name="T1" fmla="*/ 205 h 214"/>
                <a:gd name="T2" fmla="*/ 112 w 124"/>
                <a:gd name="T3" fmla="*/ 210 h 214"/>
                <a:gd name="T4" fmla="*/ 24 w 124"/>
                <a:gd name="T5" fmla="*/ 214 h 214"/>
                <a:gd name="T6" fmla="*/ 0 w 124"/>
                <a:gd name="T7" fmla="*/ 209 h 214"/>
                <a:gd name="T8" fmla="*/ 1 w 124"/>
                <a:gd name="T9" fmla="*/ 201 h 214"/>
                <a:gd name="T10" fmla="*/ 33 w 124"/>
                <a:gd name="T11" fmla="*/ 83 h 214"/>
                <a:gd name="T12" fmla="*/ 36 w 124"/>
                <a:gd name="T13" fmla="*/ 14 h 214"/>
                <a:gd name="T14" fmla="*/ 45 w 124"/>
                <a:gd name="T15" fmla="*/ 0 h 214"/>
                <a:gd name="T16" fmla="*/ 53 w 124"/>
                <a:gd name="T17" fmla="*/ 12 h 214"/>
                <a:gd name="T18" fmla="*/ 68 w 124"/>
                <a:gd name="T19" fmla="*/ 84 h 214"/>
                <a:gd name="T20" fmla="*/ 98 w 124"/>
                <a:gd name="T21" fmla="*/ 178 h 214"/>
                <a:gd name="T22" fmla="*/ 124 w 124"/>
                <a:gd name="T23" fmla="*/ 205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" h="214">
                  <a:moveTo>
                    <a:pt x="124" y="205"/>
                  </a:moveTo>
                  <a:cubicBezTo>
                    <a:pt x="120" y="207"/>
                    <a:pt x="116" y="208"/>
                    <a:pt x="112" y="210"/>
                  </a:cubicBezTo>
                  <a:cubicBezTo>
                    <a:pt x="83" y="211"/>
                    <a:pt x="54" y="212"/>
                    <a:pt x="24" y="214"/>
                  </a:cubicBezTo>
                  <a:cubicBezTo>
                    <a:pt x="17" y="208"/>
                    <a:pt x="8" y="212"/>
                    <a:pt x="0" y="209"/>
                  </a:cubicBezTo>
                  <a:cubicBezTo>
                    <a:pt x="1" y="206"/>
                    <a:pt x="0" y="202"/>
                    <a:pt x="1" y="201"/>
                  </a:cubicBezTo>
                  <a:cubicBezTo>
                    <a:pt x="32" y="167"/>
                    <a:pt x="30" y="125"/>
                    <a:pt x="33" y="83"/>
                  </a:cubicBezTo>
                  <a:cubicBezTo>
                    <a:pt x="34" y="60"/>
                    <a:pt x="36" y="37"/>
                    <a:pt x="36" y="14"/>
                  </a:cubicBezTo>
                  <a:cubicBezTo>
                    <a:pt x="37" y="8"/>
                    <a:pt x="38" y="0"/>
                    <a:pt x="45" y="0"/>
                  </a:cubicBezTo>
                  <a:cubicBezTo>
                    <a:pt x="52" y="0"/>
                    <a:pt x="52" y="7"/>
                    <a:pt x="53" y="12"/>
                  </a:cubicBezTo>
                  <a:cubicBezTo>
                    <a:pt x="58" y="36"/>
                    <a:pt x="64" y="60"/>
                    <a:pt x="68" y="84"/>
                  </a:cubicBezTo>
                  <a:cubicBezTo>
                    <a:pt x="74" y="117"/>
                    <a:pt x="84" y="148"/>
                    <a:pt x="98" y="178"/>
                  </a:cubicBezTo>
                  <a:cubicBezTo>
                    <a:pt x="109" y="200"/>
                    <a:pt x="109" y="201"/>
                    <a:pt x="124" y="205"/>
                  </a:cubicBezTo>
                  <a:close/>
                </a:path>
              </a:pathLst>
            </a:custGeom>
            <a:solidFill>
              <a:srgbClr val="E87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457D13E8-EB0F-9706-339F-D044E423CCD6}"/>
                </a:ext>
              </a:extLst>
            </p:cNvPr>
            <p:cNvSpPr/>
            <p:nvPr/>
          </p:nvSpPr>
          <p:spPr bwMode="auto">
            <a:xfrm>
              <a:off x="8301038" y="668338"/>
              <a:ext cx="1866900" cy="2162175"/>
            </a:xfrm>
            <a:custGeom>
              <a:avLst/>
              <a:gdLst>
                <a:gd name="T0" fmla="*/ 185 w 327"/>
                <a:gd name="T1" fmla="*/ 0 h 379"/>
                <a:gd name="T2" fmla="*/ 236 w 327"/>
                <a:gd name="T3" fmla="*/ 61 h 379"/>
                <a:gd name="T4" fmla="*/ 262 w 327"/>
                <a:gd name="T5" fmla="*/ 139 h 379"/>
                <a:gd name="T6" fmla="*/ 262 w 327"/>
                <a:gd name="T7" fmla="*/ 155 h 379"/>
                <a:gd name="T8" fmla="*/ 268 w 327"/>
                <a:gd name="T9" fmla="*/ 176 h 379"/>
                <a:gd name="T10" fmla="*/ 285 w 327"/>
                <a:gd name="T11" fmla="*/ 214 h 379"/>
                <a:gd name="T12" fmla="*/ 284 w 327"/>
                <a:gd name="T13" fmla="*/ 232 h 379"/>
                <a:gd name="T14" fmla="*/ 318 w 327"/>
                <a:gd name="T15" fmla="*/ 307 h 379"/>
                <a:gd name="T16" fmla="*/ 320 w 327"/>
                <a:gd name="T17" fmla="*/ 347 h 379"/>
                <a:gd name="T18" fmla="*/ 313 w 327"/>
                <a:gd name="T19" fmla="*/ 359 h 379"/>
                <a:gd name="T20" fmla="*/ 277 w 327"/>
                <a:gd name="T21" fmla="*/ 376 h 379"/>
                <a:gd name="T22" fmla="*/ 269 w 327"/>
                <a:gd name="T23" fmla="*/ 366 h 379"/>
                <a:gd name="T24" fmla="*/ 281 w 327"/>
                <a:gd name="T25" fmla="*/ 340 h 379"/>
                <a:gd name="T26" fmla="*/ 282 w 327"/>
                <a:gd name="T27" fmla="*/ 308 h 379"/>
                <a:gd name="T28" fmla="*/ 275 w 327"/>
                <a:gd name="T29" fmla="*/ 296 h 379"/>
                <a:gd name="T30" fmla="*/ 275 w 327"/>
                <a:gd name="T31" fmla="*/ 290 h 379"/>
                <a:gd name="T32" fmla="*/ 265 w 327"/>
                <a:gd name="T33" fmla="*/ 260 h 379"/>
                <a:gd name="T34" fmla="*/ 257 w 327"/>
                <a:gd name="T35" fmla="*/ 239 h 379"/>
                <a:gd name="T36" fmla="*/ 235 w 327"/>
                <a:gd name="T37" fmla="*/ 175 h 379"/>
                <a:gd name="T38" fmla="*/ 211 w 327"/>
                <a:gd name="T39" fmla="*/ 106 h 379"/>
                <a:gd name="T40" fmla="*/ 208 w 327"/>
                <a:gd name="T41" fmla="*/ 90 h 379"/>
                <a:gd name="T42" fmla="*/ 189 w 327"/>
                <a:gd name="T43" fmla="*/ 62 h 379"/>
                <a:gd name="T44" fmla="*/ 158 w 327"/>
                <a:gd name="T45" fmla="*/ 51 h 379"/>
                <a:gd name="T46" fmla="*/ 130 w 327"/>
                <a:gd name="T47" fmla="*/ 66 h 379"/>
                <a:gd name="T48" fmla="*/ 124 w 327"/>
                <a:gd name="T49" fmla="*/ 72 h 379"/>
                <a:gd name="T50" fmla="*/ 107 w 327"/>
                <a:gd name="T51" fmla="*/ 109 h 379"/>
                <a:gd name="T52" fmla="*/ 104 w 327"/>
                <a:gd name="T53" fmla="*/ 116 h 379"/>
                <a:gd name="T54" fmla="*/ 82 w 327"/>
                <a:gd name="T55" fmla="*/ 178 h 379"/>
                <a:gd name="T56" fmla="*/ 65 w 327"/>
                <a:gd name="T57" fmla="*/ 238 h 379"/>
                <a:gd name="T58" fmla="*/ 46 w 327"/>
                <a:gd name="T59" fmla="*/ 307 h 379"/>
                <a:gd name="T60" fmla="*/ 40 w 327"/>
                <a:gd name="T61" fmla="*/ 335 h 379"/>
                <a:gd name="T62" fmla="*/ 45 w 327"/>
                <a:gd name="T63" fmla="*/ 347 h 379"/>
                <a:gd name="T64" fmla="*/ 49 w 327"/>
                <a:gd name="T65" fmla="*/ 371 h 379"/>
                <a:gd name="T66" fmla="*/ 18 w 327"/>
                <a:gd name="T67" fmla="*/ 303 h 379"/>
                <a:gd name="T68" fmla="*/ 21 w 327"/>
                <a:gd name="T69" fmla="*/ 294 h 379"/>
                <a:gd name="T70" fmla="*/ 18 w 327"/>
                <a:gd name="T71" fmla="*/ 252 h 379"/>
                <a:gd name="T72" fmla="*/ 21 w 327"/>
                <a:gd name="T73" fmla="*/ 247 h 379"/>
                <a:gd name="T74" fmla="*/ 44 w 327"/>
                <a:gd name="T75" fmla="*/ 171 h 379"/>
                <a:gd name="T76" fmla="*/ 57 w 327"/>
                <a:gd name="T77" fmla="*/ 148 h 379"/>
                <a:gd name="T78" fmla="*/ 61 w 327"/>
                <a:gd name="T79" fmla="*/ 115 h 379"/>
                <a:gd name="T80" fmla="*/ 91 w 327"/>
                <a:gd name="T81" fmla="*/ 32 h 379"/>
                <a:gd name="T82" fmla="*/ 133 w 327"/>
                <a:gd name="T83" fmla="*/ 0 h 379"/>
                <a:gd name="T84" fmla="*/ 185 w 327"/>
                <a:gd name="T8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7" h="379">
                  <a:moveTo>
                    <a:pt x="185" y="0"/>
                  </a:moveTo>
                  <a:cubicBezTo>
                    <a:pt x="214" y="10"/>
                    <a:pt x="235" y="29"/>
                    <a:pt x="236" y="61"/>
                  </a:cubicBezTo>
                  <a:cubicBezTo>
                    <a:pt x="238" y="90"/>
                    <a:pt x="258" y="112"/>
                    <a:pt x="262" y="139"/>
                  </a:cubicBezTo>
                  <a:cubicBezTo>
                    <a:pt x="264" y="144"/>
                    <a:pt x="264" y="150"/>
                    <a:pt x="262" y="155"/>
                  </a:cubicBezTo>
                  <a:cubicBezTo>
                    <a:pt x="258" y="164"/>
                    <a:pt x="262" y="169"/>
                    <a:pt x="268" y="176"/>
                  </a:cubicBezTo>
                  <a:cubicBezTo>
                    <a:pt x="279" y="186"/>
                    <a:pt x="288" y="197"/>
                    <a:pt x="285" y="214"/>
                  </a:cubicBezTo>
                  <a:cubicBezTo>
                    <a:pt x="284" y="220"/>
                    <a:pt x="282" y="225"/>
                    <a:pt x="284" y="232"/>
                  </a:cubicBezTo>
                  <a:cubicBezTo>
                    <a:pt x="310" y="250"/>
                    <a:pt x="317" y="278"/>
                    <a:pt x="318" y="307"/>
                  </a:cubicBezTo>
                  <a:cubicBezTo>
                    <a:pt x="318" y="321"/>
                    <a:pt x="327" y="333"/>
                    <a:pt x="320" y="347"/>
                  </a:cubicBezTo>
                  <a:cubicBezTo>
                    <a:pt x="318" y="351"/>
                    <a:pt x="316" y="355"/>
                    <a:pt x="313" y="359"/>
                  </a:cubicBezTo>
                  <a:cubicBezTo>
                    <a:pt x="301" y="366"/>
                    <a:pt x="290" y="373"/>
                    <a:pt x="277" y="376"/>
                  </a:cubicBezTo>
                  <a:cubicBezTo>
                    <a:pt x="267" y="379"/>
                    <a:pt x="267" y="372"/>
                    <a:pt x="269" y="366"/>
                  </a:cubicBezTo>
                  <a:cubicBezTo>
                    <a:pt x="272" y="357"/>
                    <a:pt x="277" y="348"/>
                    <a:pt x="281" y="340"/>
                  </a:cubicBezTo>
                  <a:cubicBezTo>
                    <a:pt x="292" y="329"/>
                    <a:pt x="295" y="319"/>
                    <a:pt x="282" y="308"/>
                  </a:cubicBezTo>
                  <a:cubicBezTo>
                    <a:pt x="278" y="305"/>
                    <a:pt x="276" y="301"/>
                    <a:pt x="275" y="296"/>
                  </a:cubicBezTo>
                  <a:cubicBezTo>
                    <a:pt x="275" y="294"/>
                    <a:pt x="275" y="292"/>
                    <a:pt x="275" y="290"/>
                  </a:cubicBezTo>
                  <a:cubicBezTo>
                    <a:pt x="283" y="277"/>
                    <a:pt x="271" y="269"/>
                    <a:pt x="265" y="260"/>
                  </a:cubicBezTo>
                  <a:cubicBezTo>
                    <a:pt x="261" y="254"/>
                    <a:pt x="260" y="246"/>
                    <a:pt x="257" y="239"/>
                  </a:cubicBezTo>
                  <a:cubicBezTo>
                    <a:pt x="253" y="216"/>
                    <a:pt x="249" y="194"/>
                    <a:pt x="235" y="175"/>
                  </a:cubicBezTo>
                  <a:cubicBezTo>
                    <a:pt x="222" y="154"/>
                    <a:pt x="212" y="131"/>
                    <a:pt x="211" y="106"/>
                  </a:cubicBezTo>
                  <a:cubicBezTo>
                    <a:pt x="211" y="101"/>
                    <a:pt x="214" y="94"/>
                    <a:pt x="208" y="90"/>
                  </a:cubicBezTo>
                  <a:cubicBezTo>
                    <a:pt x="197" y="83"/>
                    <a:pt x="195" y="72"/>
                    <a:pt x="189" y="62"/>
                  </a:cubicBezTo>
                  <a:cubicBezTo>
                    <a:pt x="181" y="48"/>
                    <a:pt x="169" y="42"/>
                    <a:pt x="158" y="51"/>
                  </a:cubicBezTo>
                  <a:cubicBezTo>
                    <a:pt x="149" y="58"/>
                    <a:pt x="138" y="59"/>
                    <a:pt x="130" y="66"/>
                  </a:cubicBezTo>
                  <a:cubicBezTo>
                    <a:pt x="128" y="68"/>
                    <a:pt x="126" y="70"/>
                    <a:pt x="124" y="72"/>
                  </a:cubicBezTo>
                  <a:cubicBezTo>
                    <a:pt x="110" y="80"/>
                    <a:pt x="104" y="92"/>
                    <a:pt x="107" y="109"/>
                  </a:cubicBezTo>
                  <a:cubicBezTo>
                    <a:pt x="106" y="111"/>
                    <a:pt x="104" y="113"/>
                    <a:pt x="104" y="116"/>
                  </a:cubicBezTo>
                  <a:cubicBezTo>
                    <a:pt x="105" y="140"/>
                    <a:pt x="95" y="160"/>
                    <a:pt x="82" y="178"/>
                  </a:cubicBezTo>
                  <a:cubicBezTo>
                    <a:pt x="72" y="197"/>
                    <a:pt x="69" y="218"/>
                    <a:pt x="65" y="238"/>
                  </a:cubicBezTo>
                  <a:cubicBezTo>
                    <a:pt x="57" y="261"/>
                    <a:pt x="49" y="283"/>
                    <a:pt x="46" y="307"/>
                  </a:cubicBezTo>
                  <a:cubicBezTo>
                    <a:pt x="39" y="315"/>
                    <a:pt x="28" y="323"/>
                    <a:pt x="40" y="335"/>
                  </a:cubicBezTo>
                  <a:cubicBezTo>
                    <a:pt x="42" y="339"/>
                    <a:pt x="43" y="343"/>
                    <a:pt x="45" y="347"/>
                  </a:cubicBezTo>
                  <a:cubicBezTo>
                    <a:pt x="47" y="355"/>
                    <a:pt x="55" y="362"/>
                    <a:pt x="49" y="371"/>
                  </a:cubicBezTo>
                  <a:cubicBezTo>
                    <a:pt x="11" y="366"/>
                    <a:pt x="0" y="341"/>
                    <a:pt x="18" y="303"/>
                  </a:cubicBezTo>
                  <a:cubicBezTo>
                    <a:pt x="20" y="301"/>
                    <a:pt x="20" y="297"/>
                    <a:pt x="21" y="294"/>
                  </a:cubicBezTo>
                  <a:cubicBezTo>
                    <a:pt x="26" y="279"/>
                    <a:pt x="12" y="266"/>
                    <a:pt x="18" y="252"/>
                  </a:cubicBezTo>
                  <a:cubicBezTo>
                    <a:pt x="19" y="250"/>
                    <a:pt x="20" y="248"/>
                    <a:pt x="21" y="247"/>
                  </a:cubicBezTo>
                  <a:cubicBezTo>
                    <a:pt x="41" y="225"/>
                    <a:pt x="52" y="202"/>
                    <a:pt x="44" y="171"/>
                  </a:cubicBezTo>
                  <a:cubicBezTo>
                    <a:pt x="41" y="162"/>
                    <a:pt x="52" y="155"/>
                    <a:pt x="57" y="148"/>
                  </a:cubicBezTo>
                  <a:cubicBezTo>
                    <a:pt x="62" y="137"/>
                    <a:pt x="69" y="127"/>
                    <a:pt x="61" y="115"/>
                  </a:cubicBezTo>
                  <a:cubicBezTo>
                    <a:pt x="78" y="90"/>
                    <a:pt x="79" y="59"/>
                    <a:pt x="91" y="32"/>
                  </a:cubicBezTo>
                  <a:cubicBezTo>
                    <a:pt x="98" y="16"/>
                    <a:pt x="113" y="2"/>
                    <a:pt x="133" y="0"/>
                  </a:cubicBezTo>
                  <a:cubicBezTo>
                    <a:pt x="151" y="8"/>
                    <a:pt x="168" y="8"/>
                    <a:pt x="185" y="0"/>
                  </a:cubicBezTo>
                  <a:close/>
                </a:path>
              </a:pathLst>
            </a:custGeom>
            <a:solidFill>
              <a:srgbClr val="7117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FA3ED74B-AF7F-D3A1-6829-9E400D41891D}"/>
                </a:ext>
              </a:extLst>
            </p:cNvPr>
            <p:cNvSpPr/>
            <p:nvPr/>
          </p:nvSpPr>
          <p:spPr bwMode="auto">
            <a:xfrm>
              <a:off x="8672513" y="2767013"/>
              <a:ext cx="1101725" cy="644525"/>
            </a:xfrm>
            <a:custGeom>
              <a:avLst/>
              <a:gdLst>
                <a:gd name="T0" fmla="*/ 189 w 193"/>
                <a:gd name="T1" fmla="*/ 24 h 113"/>
                <a:gd name="T2" fmla="*/ 177 w 193"/>
                <a:gd name="T3" fmla="*/ 39 h 113"/>
                <a:gd name="T4" fmla="*/ 140 w 193"/>
                <a:gd name="T5" fmla="*/ 79 h 113"/>
                <a:gd name="T6" fmla="*/ 117 w 193"/>
                <a:gd name="T7" fmla="*/ 104 h 113"/>
                <a:gd name="T8" fmla="*/ 76 w 193"/>
                <a:gd name="T9" fmla="*/ 109 h 113"/>
                <a:gd name="T10" fmla="*/ 49 w 193"/>
                <a:gd name="T11" fmla="*/ 81 h 113"/>
                <a:gd name="T12" fmla="*/ 5 w 193"/>
                <a:gd name="T13" fmla="*/ 38 h 113"/>
                <a:gd name="T14" fmla="*/ 1 w 193"/>
                <a:gd name="T15" fmla="*/ 36 h 113"/>
                <a:gd name="T16" fmla="*/ 0 w 193"/>
                <a:gd name="T17" fmla="*/ 23 h 113"/>
                <a:gd name="T18" fmla="*/ 27 w 193"/>
                <a:gd name="T19" fmla="*/ 1 h 113"/>
                <a:gd name="T20" fmla="*/ 35 w 193"/>
                <a:gd name="T21" fmla="*/ 5 h 113"/>
                <a:gd name="T22" fmla="*/ 70 w 193"/>
                <a:gd name="T23" fmla="*/ 56 h 113"/>
                <a:gd name="T24" fmla="*/ 124 w 193"/>
                <a:gd name="T25" fmla="*/ 54 h 113"/>
                <a:gd name="T26" fmla="*/ 146 w 193"/>
                <a:gd name="T27" fmla="*/ 19 h 113"/>
                <a:gd name="T28" fmla="*/ 170 w 193"/>
                <a:gd name="T29" fmla="*/ 0 h 113"/>
                <a:gd name="T30" fmla="*/ 189 w 193"/>
                <a:gd name="T31" fmla="*/ 2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" h="113">
                  <a:moveTo>
                    <a:pt x="189" y="24"/>
                  </a:moveTo>
                  <a:cubicBezTo>
                    <a:pt x="185" y="29"/>
                    <a:pt x="181" y="34"/>
                    <a:pt x="177" y="39"/>
                  </a:cubicBezTo>
                  <a:cubicBezTo>
                    <a:pt x="169" y="57"/>
                    <a:pt x="154" y="67"/>
                    <a:pt x="140" y="79"/>
                  </a:cubicBezTo>
                  <a:cubicBezTo>
                    <a:pt x="135" y="90"/>
                    <a:pt x="127" y="98"/>
                    <a:pt x="117" y="104"/>
                  </a:cubicBezTo>
                  <a:cubicBezTo>
                    <a:pt x="104" y="113"/>
                    <a:pt x="90" y="105"/>
                    <a:pt x="76" y="109"/>
                  </a:cubicBezTo>
                  <a:cubicBezTo>
                    <a:pt x="65" y="102"/>
                    <a:pt x="57" y="92"/>
                    <a:pt x="49" y="81"/>
                  </a:cubicBezTo>
                  <a:cubicBezTo>
                    <a:pt x="38" y="64"/>
                    <a:pt x="23" y="49"/>
                    <a:pt x="5" y="38"/>
                  </a:cubicBezTo>
                  <a:cubicBezTo>
                    <a:pt x="4" y="38"/>
                    <a:pt x="2" y="37"/>
                    <a:pt x="1" y="36"/>
                  </a:cubicBezTo>
                  <a:cubicBezTo>
                    <a:pt x="0" y="32"/>
                    <a:pt x="0" y="27"/>
                    <a:pt x="0" y="23"/>
                  </a:cubicBezTo>
                  <a:cubicBezTo>
                    <a:pt x="3" y="8"/>
                    <a:pt x="12" y="1"/>
                    <a:pt x="27" y="1"/>
                  </a:cubicBezTo>
                  <a:cubicBezTo>
                    <a:pt x="30" y="2"/>
                    <a:pt x="33" y="3"/>
                    <a:pt x="35" y="5"/>
                  </a:cubicBezTo>
                  <a:cubicBezTo>
                    <a:pt x="49" y="21"/>
                    <a:pt x="57" y="40"/>
                    <a:pt x="70" y="56"/>
                  </a:cubicBezTo>
                  <a:cubicBezTo>
                    <a:pt x="90" y="82"/>
                    <a:pt x="104" y="81"/>
                    <a:pt x="124" y="54"/>
                  </a:cubicBezTo>
                  <a:cubicBezTo>
                    <a:pt x="132" y="43"/>
                    <a:pt x="138" y="31"/>
                    <a:pt x="146" y="19"/>
                  </a:cubicBezTo>
                  <a:cubicBezTo>
                    <a:pt x="152" y="11"/>
                    <a:pt x="157" y="1"/>
                    <a:pt x="170" y="0"/>
                  </a:cubicBezTo>
                  <a:cubicBezTo>
                    <a:pt x="181" y="4"/>
                    <a:pt x="193" y="8"/>
                    <a:pt x="189" y="24"/>
                  </a:cubicBezTo>
                  <a:close/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BC4B6C71-462B-7795-0C13-7BD25C157BEB}"/>
                </a:ext>
              </a:extLst>
            </p:cNvPr>
            <p:cNvSpPr/>
            <p:nvPr/>
          </p:nvSpPr>
          <p:spPr bwMode="auto">
            <a:xfrm>
              <a:off x="9567863" y="1974850"/>
              <a:ext cx="411163" cy="930275"/>
            </a:xfrm>
            <a:custGeom>
              <a:avLst/>
              <a:gdLst>
                <a:gd name="T0" fmla="*/ 32 w 72"/>
                <a:gd name="T1" fmla="*/ 163 h 163"/>
                <a:gd name="T2" fmla="*/ 10 w 72"/>
                <a:gd name="T3" fmla="*/ 141 h 163"/>
                <a:gd name="T4" fmla="*/ 9 w 72"/>
                <a:gd name="T5" fmla="*/ 136 h 163"/>
                <a:gd name="T6" fmla="*/ 15 w 72"/>
                <a:gd name="T7" fmla="*/ 118 h 163"/>
                <a:gd name="T8" fmla="*/ 2 w 72"/>
                <a:gd name="T9" fmla="*/ 49 h 163"/>
                <a:gd name="T10" fmla="*/ 1 w 72"/>
                <a:gd name="T11" fmla="*/ 9 h 163"/>
                <a:gd name="T12" fmla="*/ 18 w 72"/>
                <a:gd name="T13" fmla="*/ 6 h 163"/>
                <a:gd name="T14" fmla="*/ 40 w 72"/>
                <a:gd name="T15" fmla="*/ 9 h 163"/>
                <a:gd name="T16" fmla="*/ 47 w 72"/>
                <a:gd name="T17" fmla="*/ 30 h 163"/>
                <a:gd name="T18" fmla="*/ 55 w 72"/>
                <a:gd name="T19" fmla="*/ 62 h 163"/>
                <a:gd name="T20" fmla="*/ 55 w 72"/>
                <a:gd name="T21" fmla="*/ 66 h 163"/>
                <a:gd name="T22" fmla="*/ 63 w 72"/>
                <a:gd name="T23" fmla="*/ 110 h 163"/>
                <a:gd name="T24" fmla="*/ 50 w 72"/>
                <a:gd name="T25" fmla="*/ 141 h 163"/>
                <a:gd name="T26" fmla="*/ 55 w 72"/>
                <a:gd name="T27" fmla="*/ 147 h 163"/>
                <a:gd name="T28" fmla="*/ 39 w 72"/>
                <a:gd name="T29" fmla="*/ 162 h 163"/>
                <a:gd name="T30" fmla="*/ 32 w 72"/>
                <a:gd name="T31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163">
                  <a:moveTo>
                    <a:pt x="32" y="163"/>
                  </a:moveTo>
                  <a:cubicBezTo>
                    <a:pt x="30" y="150"/>
                    <a:pt x="19" y="147"/>
                    <a:pt x="10" y="141"/>
                  </a:cubicBezTo>
                  <a:cubicBezTo>
                    <a:pt x="9" y="140"/>
                    <a:pt x="9" y="138"/>
                    <a:pt x="9" y="136"/>
                  </a:cubicBezTo>
                  <a:cubicBezTo>
                    <a:pt x="10" y="130"/>
                    <a:pt x="15" y="125"/>
                    <a:pt x="15" y="118"/>
                  </a:cubicBezTo>
                  <a:cubicBezTo>
                    <a:pt x="16" y="94"/>
                    <a:pt x="2" y="73"/>
                    <a:pt x="2" y="49"/>
                  </a:cubicBezTo>
                  <a:cubicBezTo>
                    <a:pt x="1" y="35"/>
                    <a:pt x="0" y="22"/>
                    <a:pt x="1" y="9"/>
                  </a:cubicBezTo>
                  <a:cubicBezTo>
                    <a:pt x="6" y="0"/>
                    <a:pt x="12" y="4"/>
                    <a:pt x="18" y="6"/>
                  </a:cubicBezTo>
                  <a:cubicBezTo>
                    <a:pt x="25" y="8"/>
                    <a:pt x="32" y="10"/>
                    <a:pt x="40" y="9"/>
                  </a:cubicBezTo>
                  <a:cubicBezTo>
                    <a:pt x="42" y="16"/>
                    <a:pt x="45" y="23"/>
                    <a:pt x="47" y="30"/>
                  </a:cubicBezTo>
                  <a:cubicBezTo>
                    <a:pt x="51" y="40"/>
                    <a:pt x="58" y="50"/>
                    <a:pt x="55" y="62"/>
                  </a:cubicBezTo>
                  <a:cubicBezTo>
                    <a:pt x="55" y="64"/>
                    <a:pt x="55" y="65"/>
                    <a:pt x="55" y="66"/>
                  </a:cubicBezTo>
                  <a:cubicBezTo>
                    <a:pt x="59" y="81"/>
                    <a:pt x="72" y="94"/>
                    <a:pt x="63" y="110"/>
                  </a:cubicBezTo>
                  <a:cubicBezTo>
                    <a:pt x="61" y="122"/>
                    <a:pt x="56" y="132"/>
                    <a:pt x="50" y="141"/>
                  </a:cubicBezTo>
                  <a:cubicBezTo>
                    <a:pt x="45" y="148"/>
                    <a:pt x="52" y="146"/>
                    <a:pt x="55" y="147"/>
                  </a:cubicBezTo>
                  <a:cubicBezTo>
                    <a:pt x="50" y="152"/>
                    <a:pt x="38" y="151"/>
                    <a:pt x="39" y="162"/>
                  </a:cubicBezTo>
                  <a:cubicBezTo>
                    <a:pt x="37" y="162"/>
                    <a:pt x="34" y="162"/>
                    <a:pt x="32" y="163"/>
                  </a:cubicBezTo>
                  <a:close/>
                </a:path>
              </a:pathLst>
            </a:custGeom>
            <a:solidFill>
              <a:srgbClr val="F8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1988575C-B1A5-34EE-C88D-044C30F7CB27}"/>
                </a:ext>
              </a:extLst>
            </p:cNvPr>
            <p:cNvSpPr/>
            <p:nvPr/>
          </p:nvSpPr>
          <p:spPr bwMode="auto">
            <a:xfrm>
              <a:off x="8534401" y="2579688"/>
              <a:ext cx="320675" cy="319087"/>
            </a:xfrm>
            <a:custGeom>
              <a:avLst/>
              <a:gdLst>
                <a:gd name="T0" fmla="*/ 51 w 56"/>
                <a:gd name="T1" fmla="*/ 36 h 56"/>
                <a:gd name="T2" fmla="*/ 24 w 56"/>
                <a:gd name="T3" fmla="*/ 56 h 56"/>
                <a:gd name="T4" fmla="*/ 8 w 56"/>
                <a:gd name="T5" fmla="*/ 36 h 56"/>
                <a:gd name="T6" fmla="*/ 0 w 56"/>
                <a:gd name="T7" fmla="*/ 14 h 56"/>
                <a:gd name="T8" fmla="*/ 37 w 56"/>
                <a:gd name="T9" fmla="*/ 11 h 56"/>
                <a:gd name="T10" fmla="*/ 43 w 56"/>
                <a:gd name="T11" fmla="*/ 17 h 56"/>
                <a:gd name="T12" fmla="*/ 51 w 56"/>
                <a:gd name="T13" fmla="*/ 3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6">
                  <a:moveTo>
                    <a:pt x="51" y="36"/>
                  </a:moveTo>
                  <a:cubicBezTo>
                    <a:pt x="39" y="39"/>
                    <a:pt x="31" y="46"/>
                    <a:pt x="24" y="56"/>
                  </a:cubicBezTo>
                  <a:cubicBezTo>
                    <a:pt x="19" y="49"/>
                    <a:pt x="14" y="43"/>
                    <a:pt x="8" y="36"/>
                  </a:cubicBezTo>
                  <a:cubicBezTo>
                    <a:pt x="5" y="28"/>
                    <a:pt x="3" y="21"/>
                    <a:pt x="0" y="14"/>
                  </a:cubicBezTo>
                  <a:cubicBezTo>
                    <a:pt x="8" y="1"/>
                    <a:pt x="20" y="0"/>
                    <a:pt x="37" y="11"/>
                  </a:cubicBezTo>
                  <a:cubicBezTo>
                    <a:pt x="39" y="13"/>
                    <a:pt x="41" y="15"/>
                    <a:pt x="43" y="17"/>
                  </a:cubicBezTo>
                  <a:cubicBezTo>
                    <a:pt x="47" y="23"/>
                    <a:pt x="56" y="27"/>
                    <a:pt x="51" y="36"/>
                  </a:cubicBezTo>
                  <a:close/>
                </a:path>
              </a:pathLst>
            </a:custGeom>
            <a:solidFill>
              <a:srgbClr val="F8D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E92965FD-5A0A-E7D6-6B56-7D81B005678E}"/>
                </a:ext>
              </a:extLst>
            </p:cNvPr>
            <p:cNvSpPr/>
            <p:nvPr/>
          </p:nvSpPr>
          <p:spPr bwMode="auto">
            <a:xfrm>
              <a:off x="9059863" y="617538"/>
              <a:ext cx="296863" cy="147637"/>
            </a:xfrm>
            <a:custGeom>
              <a:avLst/>
              <a:gdLst>
                <a:gd name="T0" fmla="*/ 52 w 52"/>
                <a:gd name="T1" fmla="*/ 9 h 26"/>
                <a:gd name="T2" fmla="*/ 0 w 52"/>
                <a:gd name="T3" fmla="*/ 9 h 26"/>
                <a:gd name="T4" fmla="*/ 52 w 52"/>
                <a:gd name="T5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26">
                  <a:moveTo>
                    <a:pt x="52" y="9"/>
                  </a:moveTo>
                  <a:cubicBezTo>
                    <a:pt x="42" y="26"/>
                    <a:pt x="10" y="26"/>
                    <a:pt x="0" y="9"/>
                  </a:cubicBezTo>
                  <a:cubicBezTo>
                    <a:pt x="18" y="2"/>
                    <a:pt x="35" y="0"/>
                    <a:pt x="52" y="9"/>
                  </a:cubicBezTo>
                  <a:close/>
                </a:path>
              </a:pathLst>
            </a:custGeom>
            <a:solidFill>
              <a:srgbClr val="7117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5">
              <a:extLst>
                <a:ext uri="{FF2B5EF4-FFF2-40B4-BE49-F238E27FC236}">
                  <a16:creationId xmlns:a16="http://schemas.microsoft.com/office/drawing/2014/main" id="{D78CB2FE-8E35-6949-3E9F-AD68E0403ABC}"/>
                </a:ext>
              </a:extLst>
            </p:cNvPr>
            <p:cNvSpPr/>
            <p:nvPr/>
          </p:nvSpPr>
          <p:spPr bwMode="auto">
            <a:xfrm>
              <a:off x="8375651" y="2967038"/>
              <a:ext cx="352425" cy="376237"/>
            </a:xfrm>
            <a:custGeom>
              <a:avLst/>
              <a:gdLst>
                <a:gd name="T0" fmla="*/ 53 w 62"/>
                <a:gd name="T1" fmla="*/ 1 h 66"/>
                <a:gd name="T2" fmla="*/ 56 w 62"/>
                <a:gd name="T3" fmla="*/ 0 h 66"/>
                <a:gd name="T4" fmla="*/ 60 w 62"/>
                <a:gd name="T5" fmla="*/ 8 h 66"/>
                <a:gd name="T6" fmla="*/ 10 w 62"/>
                <a:gd name="T7" fmla="*/ 57 h 66"/>
                <a:gd name="T8" fmla="*/ 0 w 62"/>
                <a:gd name="T9" fmla="*/ 60 h 66"/>
                <a:gd name="T10" fmla="*/ 53 w 62"/>
                <a:gd name="T11" fmla="*/ 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66">
                  <a:moveTo>
                    <a:pt x="53" y="1"/>
                  </a:moveTo>
                  <a:cubicBezTo>
                    <a:pt x="54" y="1"/>
                    <a:pt x="55" y="0"/>
                    <a:pt x="56" y="0"/>
                  </a:cubicBezTo>
                  <a:cubicBezTo>
                    <a:pt x="60" y="2"/>
                    <a:pt x="62" y="4"/>
                    <a:pt x="60" y="8"/>
                  </a:cubicBezTo>
                  <a:cubicBezTo>
                    <a:pt x="39" y="20"/>
                    <a:pt x="28" y="42"/>
                    <a:pt x="10" y="57"/>
                  </a:cubicBezTo>
                  <a:cubicBezTo>
                    <a:pt x="7" y="60"/>
                    <a:pt x="6" y="66"/>
                    <a:pt x="0" y="60"/>
                  </a:cubicBezTo>
                  <a:cubicBezTo>
                    <a:pt x="18" y="40"/>
                    <a:pt x="35" y="21"/>
                    <a:pt x="53" y="1"/>
                  </a:cubicBezTo>
                  <a:close/>
                </a:path>
              </a:pathLst>
            </a:custGeom>
            <a:solidFill>
              <a:srgbClr val="D68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6">
              <a:extLst>
                <a:ext uri="{FF2B5EF4-FFF2-40B4-BE49-F238E27FC236}">
                  <a16:creationId xmlns:a16="http://schemas.microsoft.com/office/drawing/2014/main" id="{6C8FF99C-F2AF-5C12-6774-42468116D33F}"/>
                </a:ext>
              </a:extLst>
            </p:cNvPr>
            <p:cNvSpPr/>
            <p:nvPr/>
          </p:nvSpPr>
          <p:spPr bwMode="auto">
            <a:xfrm>
              <a:off x="8375651" y="4205288"/>
              <a:ext cx="804863" cy="2554287"/>
            </a:xfrm>
            <a:custGeom>
              <a:avLst/>
              <a:gdLst>
                <a:gd name="T0" fmla="*/ 124 w 141"/>
                <a:gd name="T1" fmla="*/ 447 h 448"/>
                <a:gd name="T2" fmla="*/ 60 w 141"/>
                <a:gd name="T3" fmla="*/ 439 h 448"/>
                <a:gd name="T4" fmla="*/ 18 w 141"/>
                <a:gd name="T5" fmla="*/ 435 h 448"/>
                <a:gd name="T6" fmla="*/ 1 w 141"/>
                <a:gd name="T7" fmla="*/ 428 h 448"/>
                <a:gd name="T8" fmla="*/ 15 w 141"/>
                <a:gd name="T9" fmla="*/ 419 h 448"/>
                <a:gd name="T10" fmla="*/ 23 w 141"/>
                <a:gd name="T11" fmla="*/ 409 h 448"/>
                <a:gd name="T12" fmla="*/ 38 w 141"/>
                <a:gd name="T13" fmla="*/ 395 h 448"/>
                <a:gd name="T14" fmla="*/ 50 w 141"/>
                <a:gd name="T15" fmla="*/ 380 h 448"/>
                <a:gd name="T16" fmla="*/ 63 w 141"/>
                <a:gd name="T17" fmla="*/ 244 h 448"/>
                <a:gd name="T18" fmla="*/ 72 w 141"/>
                <a:gd name="T19" fmla="*/ 142 h 448"/>
                <a:gd name="T20" fmla="*/ 89 w 141"/>
                <a:gd name="T21" fmla="*/ 6 h 448"/>
                <a:gd name="T22" fmla="*/ 93 w 141"/>
                <a:gd name="T23" fmla="*/ 0 h 448"/>
                <a:gd name="T24" fmla="*/ 96 w 141"/>
                <a:gd name="T25" fmla="*/ 22 h 448"/>
                <a:gd name="T26" fmla="*/ 88 w 141"/>
                <a:gd name="T27" fmla="*/ 111 h 448"/>
                <a:gd name="T28" fmla="*/ 88 w 141"/>
                <a:gd name="T29" fmla="*/ 277 h 448"/>
                <a:gd name="T30" fmla="*/ 128 w 141"/>
                <a:gd name="T31" fmla="*/ 422 h 448"/>
                <a:gd name="T32" fmla="*/ 133 w 141"/>
                <a:gd name="T33" fmla="*/ 433 h 448"/>
                <a:gd name="T34" fmla="*/ 124 w 141"/>
                <a:gd name="T35" fmla="*/ 447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448">
                  <a:moveTo>
                    <a:pt x="124" y="447"/>
                  </a:moveTo>
                  <a:cubicBezTo>
                    <a:pt x="103" y="442"/>
                    <a:pt x="81" y="446"/>
                    <a:pt x="60" y="439"/>
                  </a:cubicBezTo>
                  <a:cubicBezTo>
                    <a:pt x="47" y="430"/>
                    <a:pt x="32" y="437"/>
                    <a:pt x="18" y="435"/>
                  </a:cubicBezTo>
                  <a:cubicBezTo>
                    <a:pt x="12" y="434"/>
                    <a:pt x="3" y="438"/>
                    <a:pt x="1" y="428"/>
                  </a:cubicBezTo>
                  <a:cubicBezTo>
                    <a:pt x="0" y="417"/>
                    <a:pt x="9" y="420"/>
                    <a:pt x="15" y="419"/>
                  </a:cubicBezTo>
                  <a:cubicBezTo>
                    <a:pt x="20" y="418"/>
                    <a:pt x="28" y="420"/>
                    <a:pt x="23" y="409"/>
                  </a:cubicBezTo>
                  <a:cubicBezTo>
                    <a:pt x="20" y="399"/>
                    <a:pt x="29" y="396"/>
                    <a:pt x="38" y="395"/>
                  </a:cubicBezTo>
                  <a:cubicBezTo>
                    <a:pt x="47" y="394"/>
                    <a:pt x="48" y="390"/>
                    <a:pt x="50" y="380"/>
                  </a:cubicBezTo>
                  <a:cubicBezTo>
                    <a:pt x="60" y="335"/>
                    <a:pt x="55" y="289"/>
                    <a:pt x="63" y="244"/>
                  </a:cubicBezTo>
                  <a:cubicBezTo>
                    <a:pt x="68" y="210"/>
                    <a:pt x="69" y="176"/>
                    <a:pt x="72" y="142"/>
                  </a:cubicBezTo>
                  <a:cubicBezTo>
                    <a:pt x="77" y="96"/>
                    <a:pt x="83" y="51"/>
                    <a:pt x="89" y="6"/>
                  </a:cubicBezTo>
                  <a:cubicBezTo>
                    <a:pt x="89" y="4"/>
                    <a:pt x="91" y="3"/>
                    <a:pt x="93" y="0"/>
                  </a:cubicBezTo>
                  <a:cubicBezTo>
                    <a:pt x="98" y="8"/>
                    <a:pt x="96" y="15"/>
                    <a:pt x="96" y="22"/>
                  </a:cubicBezTo>
                  <a:cubicBezTo>
                    <a:pt x="93" y="51"/>
                    <a:pt x="91" y="81"/>
                    <a:pt x="88" y="111"/>
                  </a:cubicBezTo>
                  <a:cubicBezTo>
                    <a:pt x="84" y="166"/>
                    <a:pt x="87" y="221"/>
                    <a:pt x="88" y="277"/>
                  </a:cubicBezTo>
                  <a:cubicBezTo>
                    <a:pt x="90" y="328"/>
                    <a:pt x="97" y="378"/>
                    <a:pt x="128" y="422"/>
                  </a:cubicBezTo>
                  <a:cubicBezTo>
                    <a:pt x="130" y="426"/>
                    <a:pt x="131" y="430"/>
                    <a:pt x="133" y="433"/>
                  </a:cubicBezTo>
                  <a:cubicBezTo>
                    <a:pt x="141" y="445"/>
                    <a:pt x="135" y="448"/>
                    <a:pt x="124" y="447"/>
                  </a:cubicBezTo>
                  <a:close/>
                </a:path>
              </a:pathLst>
            </a:custGeom>
            <a:solidFill>
              <a:srgbClr val="E9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7">
              <a:extLst>
                <a:ext uri="{FF2B5EF4-FFF2-40B4-BE49-F238E27FC236}">
                  <a16:creationId xmlns:a16="http://schemas.microsoft.com/office/drawing/2014/main" id="{A9B013EB-5A91-DAA9-9D7D-ABFFBB8CA749}"/>
                </a:ext>
              </a:extLst>
            </p:cNvPr>
            <p:cNvSpPr/>
            <p:nvPr/>
          </p:nvSpPr>
          <p:spPr bwMode="auto">
            <a:xfrm>
              <a:off x="8694738" y="2932113"/>
              <a:ext cx="593725" cy="560387"/>
            </a:xfrm>
            <a:custGeom>
              <a:avLst/>
              <a:gdLst>
                <a:gd name="T0" fmla="*/ 4 w 104"/>
                <a:gd name="T1" fmla="*/ 14 h 98"/>
                <a:gd name="T2" fmla="*/ 0 w 104"/>
                <a:gd name="T3" fmla="*/ 6 h 98"/>
                <a:gd name="T4" fmla="*/ 12 w 104"/>
                <a:gd name="T5" fmla="*/ 11 h 98"/>
                <a:gd name="T6" fmla="*/ 73 w 104"/>
                <a:gd name="T7" fmla="*/ 78 h 98"/>
                <a:gd name="T8" fmla="*/ 104 w 104"/>
                <a:gd name="T9" fmla="*/ 90 h 98"/>
                <a:gd name="T10" fmla="*/ 69 w 104"/>
                <a:gd name="T11" fmla="*/ 85 h 98"/>
                <a:gd name="T12" fmla="*/ 32 w 104"/>
                <a:gd name="T13" fmla="*/ 42 h 98"/>
                <a:gd name="T14" fmla="*/ 16 w 104"/>
                <a:gd name="T15" fmla="*/ 26 h 98"/>
                <a:gd name="T16" fmla="*/ 4 w 104"/>
                <a:gd name="T17" fmla="*/ 1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98">
                  <a:moveTo>
                    <a:pt x="4" y="14"/>
                  </a:moveTo>
                  <a:cubicBezTo>
                    <a:pt x="3" y="11"/>
                    <a:pt x="2" y="9"/>
                    <a:pt x="0" y="6"/>
                  </a:cubicBezTo>
                  <a:cubicBezTo>
                    <a:pt x="7" y="0"/>
                    <a:pt x="9" y="8"/>
                    <a:pt x="12" y="11"/>
                  </a:cubicBezTo>
                  <a:cubicBezTo>
                    <a:pt x="36" y="30"/>
                    <a:pt x="50" y="58"/>
                    <a:pt x="73" y="78"/>
                  </a:cubicBezTo>
                  <a:cubicBezTo>
                    <a:pt x="83" y="83"/>
                    <a:pt x="95" y="83"/>
                    <a:pt x="104" y="90"/>
                  </a:cubicBezTo>
                  <a:cubicBezTo>
                    <a:pt x="91" y="98"/>
                    <a:pt x="80" y="95"/>
                    <a:pt x="69" y="85"/>
                  </a:cubicBezTo>
                  <a:cubicBezTo>
                    <a:pt x="54" y="73"/>
                    <a:pt x="47" y="55"/>
                    <a:pt x="32" y="42"/>
                  </a:cubicBezTo>
                  <a:cubicBezTo>
                    <a:pt x="28" y="35"/>
                    <a:pt x="23" y="30"/>
                    <a:pt x="16" y="26"/>
                  </a:cubicBezTo>
                  <a:cubicBezTo>
                    <a:pt x="14" y="21"/>
                    <a:pt x="9" y="17"/>
                    <a:pt x="4" y="14"/>
                  </a:cubicBezTo>
                  <a:close/>
                </a:path>
              </a:pathLst>
            </a:custGeom>
            <a:solidFill>
              <a:srgbClr val="D389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8">
              <a:extLst>
                <a:ext uri="{FF2B5EF4-FFF2-40B4-BE49-F238E27FC236}">
                  <a16:creationId xmlns:a16="http://schemas.microsoft.com/office/drawing/2014/main" id="{AB95D7C1-F3AE-1482-FE98-6A03CD7EB87E}"/>
                </a:ext>
              </a:extLst>
            </p:cNvPr>
            <p:cNvSpPr/>
            <p:nvPr/>
          </p:nvSpPr>
          <p:spPr bwMode="auto">
            <a:xfrm>
              <a:off x="9110663" y="3321050"/>
              <a:ext cx="228600" cy="147637"/>
            </a:xfrm>
            <a:custGeom>
              <a:avLst/>
              <a:gdLst>
                <a:gd name="T0" fmla="*/ 31 w 40"/>
                <a:gd name="T1" fmla="*/ 22 h 26"/>
                <a:gd name="T2" fmla="*/ 0 w 40"/>
                <a:gd name="T3" fmla="*/ 10 h 26"/>
                <a:gd name="T4" fmla="*/ 40 w 40"/>
                <a:gd name="T5" fmla="*/ 7 h 26"/>
                <a:gd name="T6" fmla="*/ 31 w 40"/>
                <a:gd name="T7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6">
                  <a:moveTo>
                    <a:pt x="31" y="22"/>
                  </a:moveTo>
                  <a:cubicBezTo>
                    <a:pt x="20" y="20"/>
                    <a:pt x="5" y="26"/>
                    <a:pt x="0" y="10"/>
                  </a:cubicBezTo>
                  <a:cubicBezTo>
                    <a:pt x="13" y="0"/>
                    <a:pt x="27" y="8"/>
                    <a:pt x="40" y="7"/>
                  </a:cubicBezTo>
                  <a:cubicBezTo>
                    <a:pt x="37" y="12"/>
                    <a:pt x="34" y="17"/>
                    <a:pt x="31" y="22"/>
                  </a:cubicBezTo>
                  <a:close/>
                </a:path>
              </a:pathLst>
            </a:custGeom>
            <a:solidFill>
              <a:srgbClr val="F0D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9">
              <a:extLst>
                <a:ext uri="{FF2B5EF4-FFF2-40B4-BE49-F238E27FC236}">
                  <a16:creationId xmlns:a16="http://schemas.microsoft.com/office/drawing/2014/main" id="{1CFAB884-D475-AC48-E31D-6EF150678EAC}"/>
                </a:ext>
              </a:extLst>
            </p:cNvPr>
            <p:cNvSpPr/>
            <p:nvPr/>
          </p:nvSpPr>
          <p:spPr bwMode="auto">
            <a:xfrm>
              <a:off x="9471026" y="2989263"/>
              <a:ext cx="211138" cy="228600"/>
            </a:xfrm>
            <a:custGeom>
              <a:avLst/>
              <a:gdLst>
                <a:gd name="T0" fmla="*/ 0 w 37"/>
                <a:gd name="T1" fmla="*/ 40 h 40"/>
                <a:gd name="T2" fmla="*/ 37 w 37"/>
                <a:gd name="T3" fmla="*/ 0 h 40"/>
                <a:gd name="T4" fmla="*/ 0 w 37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40">
                  <a:moveTo>
                    <a:pt x="0" y="40"/>
                  </a:moveTo>
                  <a:cubicBezTo>
                    <a:pt x="10" y="25"/>
                    <a:pt x="25" y="14"/>
                    <a:pt x="37" y="0"/>
                  </a:cubicBezTo>
                  <a:cubicBezTo>
                    <a:pt x="33" y="21"/>
                    <a:pt x="17" y="31"/>
                    <a:pt x="0" y="40"/>
                  </a:cubicBezTo>
                  <a:close/>
                </a:path>
              </a:pathLst>
            </a:custGeom>
            <a:solidFill>
              <a:srgbClr val="D2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0">
              <a:extLst>
                <a:ext uri="{FF2B5EF4-FFF2-40B4-BE49-F238E27FC236}">
                  <a16:creationId xmlns:a16="http://schemas.microsoft.com/office/drawing/2014/main" id="{CF2F40A1-9DFB-48DE-0B7F-C8942202131B}"/>
                </a:ext>
              </a:extLst>
            </p:cNvPr>
            <p:cNvSpPr/>
            <p:nvPr/>
          </p:nvSpPr>
          <p:spPr bwMode="auto">
            <a:xfrm>
              <a:off x="8643938" y="1524000"/>
              <a:ext cx="1152525" cy="611187"/>
            </a:xfrm>
            <a:custGeom>
              <a:avLst/>
              <a:gdLst>
                <a:gd name="T0" fmla="*/ 202 w 202"/>
                <a:gd name="T1" fmla="*/ 88 h 107"/>
                <a:gd name="T2" fmla="*/ 188 w 202"/>
                <a:gd name="T3" fmla="*/ 93 h 107"/>
                <a:gd name="T4" fmla="*/ 166 w 202"/>
                <a:gd name="T5" fmla="*/ 85 h 107"/>
                <a:gd name="T6" fmla="*/ 130 w 202"/>
                <a:gd name="T7" fmla="*/ 89 h 107"/>
                <a:gd name="T8" fmla="*/ 74 w 202"/>
                <a:gd name="T9" fmla="*/ 91 h 107"/>
                <a:gd name="T10" fmla="*/ 32 w 202"/>
                <a:gd name="T11" fmla="*/ 92 h 107"/>
                <a:gd name="T12" fmla="*/ 27 w 202"/>
                <a:gd name="T13" fmla="*/ 95 h 107"/>
                <a:gd name="T14" fmla="*/ 0 w 202"/>
                <a:gd name="T15" fmla="*/ 88 h 107"/>
                <a:gd name="T16" fmla="*/ 18 w 202"/>
                <a:gd name="T17" fmla="*/ 26 h 107"/>
                <a:gd name="T18" fmla="*/ 39 w 202"/>
                <a:gd name="T19" fmla="*/ 13 h 107"/>
                <a:gd name="T20" fmla="*/ 78 w 202"/>
                <a:gd name="T21" fmla="*/ 1 h 107"/>
                <a:gd name="T22" fmla="*/ 84 w 202"/>
                <a:gd name="T23" fmla="*/ 1 h 107"/>
                <a:gd name="T24" fmla="*/ 91 w 202"/>
                <a:gd name="T25" fmla="*/ 3 h 107"/>
                <a:gd name="T26" fmla="*/ 103 w 202"/>
                <a:gd name="T27" fmla="*/ 3 h 107"/>
                <a:gd name="T28" fmla="*/ 110 w 202"/>
                <a:gd name="T29" fmla="*/ 1 h 107"/>
                <a:gd name="T30" fmla="*/ 119 w 202"/>
                <a:gd name="T31" fmla="*/ 1 h 107"/>
                <a:gd name="T32" fmla="*/ 177 w 202"/>
                <a:gd name="T33" fmla="*/ 21 h 107"/>
                <a:gd name="T34" fmla="*/ 202 w 202"/>
                <a:gd name="T35" fmla="*/ 8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1" h="107">
                  <a:moveTo>
                    <a:pt x="202" y="88"/>
                  </a:moveTo>
                  <a:cubicBezTo>
                    <a:pt x="200" y="99"/>
                    <a:pt x="193" y="94"/>
                    <a:pt x="188" y="93"/>
                  </a:cubicBezTo>
                  <a:cubicBezTo>
                    <a:pt x="180" y="91"/>
                    <a:pt x="173" y="88"/>
                    <a:pt x="166" y="85"/>
                  </a:cubicBezTo>
                  <a:cubicBezTo>
                    <a:pt x="152" y="74"/>
                    <a:pt x="142" y="79"/>
                    <a:pt x="130" y="89"/>
                  </a:cubicBezTo>
                  <a:cubicBezTo>
                    <a:pt x="110" y="107"/>
                    <a:pt x="94" y="107"/>
                    <a:pt x="74" y="91"/>
                  </a:cubicBezTo>
                  <a:cubicBezTo>
                    <a:pt x="53" y="75"/>
                    <a:pt x="53" y="75"/>
                    <a:pt x="32" y="92"/>
                  </a:cubicBezTo>
                  <a:cubicBezTo>
                    <a:pt x="31" y="94"/>
                    <a:pt x="29" y="94"/>
                    <a:pt x="27" y="95"/>
                  </a:cubicBezTo>
                  <a:cubicBezTo>
                    <a:pt x="17" y="96"/>
                    <a:pt x="5" y="105"/>
                    <a:pt x="0" y="88"/>
                  </a:cubicBezTo>
                  <a:cubicBezTo>
                    <a:pt x="3" y="66"/>
                    <a:pt x="6" y="45"/>
                    <a:pt x="18" y="26"/>
                  </a:cubicBezTo>
                  <a:cubicBezTo>
                    <a:pt x="22" y="17"/>
                    <a:pt x="30" y="14"/>
                    <a:pt x="39" y="13"/>
                  </a:cubicBezTo>
                  <a:cubicBezTo>
                    <a:pt x="52" y="10"/>
                    <a:pt x="65" y="4"/>
                    <a:pt x="78" y="1"/>
                  </a:cubicBezTo>
                  <a:cubicBezTo>
                    <a:pt x="80" y="1"/>
                    <a:pt x="82" y="0"/>
                    <a:pt x="84" y="1"/>
                  </a:cubicBezTo>
                  <a:cubicBezTo>
                    <a:pt x="87" y="1"/>
                    <a:pt x="89" y="1"/>
                    <a:pt x="91" y="3"/>
                  </a:cubicBezTo>
                  <a:cubicBezTo>
                    <a:pt x="97" y="8"/>
                    <a:pt x="98" y="8"/>
                    <a:pt x="103" y="3"/>
                  </a:cubicBezTo>
                  <a:cubicBezTo>
                    <a:pt x="105" y="2"/>
                    <a:pt x="108" y="1"/>
                    <a:pt x="110" y="1"/>
                  </a:cubicBezTo>
                  <a:cubicBezTo>
                    <a:pt x="113" y="0"/>
                    <a:pt x="116" y="1"/>
                    <a:pt x="119" y="1"/>
                  </a:cubicBezTo>
                  <a:cubicBezTo>
                    <a:pt x="138" y="8"/>
                    <a:pt x="160" y="8"/>
                    <a:pt x="177" y="21"/>
                  </a:cubicBezTo>
                  <a:cubicBezTo>
                    <a:pt x="196" y="40"/>
                    <a:pt x="198" y="64"/>
                    <a:pt x="202" y="88"/>
                  </a:cubicBezTo>
                  <a:close/>
                </a:path>
              </a:pathLst>
            </a:custGeom>
            <a:solidFill>
              <a:srgbClr val="FBD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1">
              <a:extLst>
                <a:ext uri="{FF2B5EF4-FFF2-40B4-BE49-F238E27FC236}">
                  <a16:creationId xmlns:a16="http://schemas.microsoft.com/office/drawing/2014/main" id="{49C13E36-4318-28C3-0122-66886CCCC89F}"/>
                </a:ext>
              </a:extLst>
            </p:cNvPr>
            <p:cNvSpPr/>
            <p:nvPr/>
          </p:nvSpPr>
          <p:spPr bwMode="auto">
            <a:xfrm>
              <a:off x="8831263" y="879475"/>
              <a:ext cx="787400" cy="673100"/>
            </a:xfrm>
            <a:custGeom>
              <a:avLst/>
              <a:gdLst>
                <a:gd name="T0" fmla="*/ 52 w 138"/>
                <a:gd name="T1" fmla="*/ 118 h 118"/>
                <a:gd name="T2" fmla="*/ 47 w 138"/>
                <a:gd name="T3" fmla="*/ 118 h 118"/>
                <a:gd name="T4" fmla="*/ 22 w 138"/>
                <a:gd name="T5" fmla="*/ 86 h 118"/>
                <a:gd name="T6" fmla="*/ 12 w 138"/>
                <a:gd name="T7" fmla="*/ 70 h 118"/>
                <a:gd name="T8" fmla="*/ 28 w 138"/>
                <a:gd name="T9" fmla="*/ 30 h 118"/>
                <a:gd name="T10" fmla="*/ 42 w 138"/>
                <a:gd name="T11" fmla="*/ 31 h 118"/>
                <a:gd name="T12" fmla="*/ 32 w 138"/>
                <a:gd name="T13" fmla="*/ 27 h 118"/>
                <a:gd name="T14" fmla="*/ 87 w 138"/>
                <a:gd name="T15" fmla="*/ 2 h 118"/>
                <a:gd name="T16" fmla="*/ 95 w 138"/>
                <a:gd name="T17" fmla="*/ 11 h 118"/>
                <a:gd name="T18" fmla="*/ 109 w 138"/>
                <a:gd name="T19" fmla="*/ 41 h 118"/>
                <a:gd name="T20" fmla="*/ 112 w 138"/>
                <a:gd name="T21" fmla="*/ 46 h 118"/>
                <a:gd name="T22" fmla="*/ 120 w 138"/>
                <a:gd name="T23" fmla="*/ 70 h 118"/>
                <a:gd name="T24" fmla="*/ 103 w 138"/>
                <a:gd name="T25" fmla="*/ 89 h 118"/>
                <a:gd name="T26" fmla="*/ 84 w 138"/>
                <a:gd name="T27" fmla="*/ 118 h 118"/>
                <a:gd name="T28" fmla="*/ 76 w 138"/>
                <a:gd name="T29" fmla="*/ 118 h 118"/>
                <a:gd name="T30" fmla="*/ 52 w 138"/>
                <a:gd name="T31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18">
                  <a:moveTo>
                    <a:pt x="52" y="118"/>
                  </a:moveTo>
                  <a:cubicBezTo>
                    <a:pt x="50" y="118"/>
                    <a:pt x="48" y="118"/>
                    <a:pt x="47" y="118"/>
                  </a:cubicBezTo>
                  <a:cubicBezTo>
                    <a:pt x="41" y="105"/>
                    <a:pt x="32" y="95"/>
                    <a:pt x="22" y="86"/>
                  </a:cubicBezTo>
                  <a:cubicBezTo>
                    <a:pt x="18" y="81"/>
                    <a:pt x="11" y="79"/>
                    <a:pt x="12" y="70"/>
                  </a:cubicBezTo>
                  <a:cubicBezTo>
                    <a:pt x="0" y="50"/>
                    <a:pt x="15" y="41"/>
                    <a:pt x="28" y="30"/>
                  </a:cubicBezTo>
                  <a:cubicBezTo>
                    <a:pt x="33" y="33"/>
                    <a:pt x="38" y="29"/>
                    <a:pt x="42" y="31"/>
                  </a:cubicBezTo>
                  <a:cubicBezTo>
                    <a:pt x="39" y="30"/>
                    <a:pt x="35" y="30"/>
                    <a:pt x="32" y="27"/>
                  </a:cubicBezTo>
                  <a:cubicBezTo>
                    <a:pt x="49" y="15"/>
                    <a:pt x="68" y="8"/>
                    <a:pt x="87" y="2"/>
                  </a:cubicBezTo>
                  <a:cubicBezTo>
                    <a:pt x="93" y="0"/>
                    <a:pt x="94" y="7"/>
                    <a:pt x="95" y="11"/>
                  </a:cubicBezTo>
                  <a:cubicBezTo>
                    <a:pt x="98" y="22"/>
                    <a:pt x="108" y="29"/>
                    <a:pt x="109" y="41"/>
                  </a:cubicBezTo>
                  <a:cubicBezTo>
                    <a:pt x="110" y="43"/>
                    <a:pt x="111" y="46"/>
                    <a:pt x="112" y="46"/>
                  </a:cubicBezTo>
                  <a:cubicBezTo>
                    <a:pt x="138" y="47"/>
                    <a:pt x="125" y="60"/>
                    <a:pt x="120" y="70"/>
                  </a:cubicBezTo>
                  <a:cubicBezTo>
                    <a:pt x="117" y="79"/>
                    <a:pt x="109" y="83"/>
                    <a:pt x="103" y="89"/>
                  </a:cubicBezTo>
                  <a:cubicBezTo>
                    <a:pt x="94" y="97"/>
                    <a:pt x="87" y="106"/>
                    <a:pt x="84" y="118"/>
                  </a:cubicBezTo>
                  <a:cubicBezTo>
                    <a:pt x="82" y="118"/>
                    <a:pt x="79" y="118"/>
                    <a:pt x="76" y="118"/>
                  </a:cubicBezTo>
                  <a:cubicBezTo>
                    <a:pt x="68" y="117"/>
                    <a:pt x="60" y="114"/>
                    <a:pt x="52" y="118"/>
                  </a:cubicBezTo>
                  <a:close/>
                </a:path>
              </a:pathLst>
            </a:custGeom>
            <a:solidFill>
              <a:srgbClr val="F8CB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2">
              <a:extLst>
                <a:ext uri="{FF2B5EF4-FFF2-40B4-BE49-F238E27FC236}">
                  <a16:creationId xmlns:a16="http://schemas.microsoft.com/office/drawing/2014/main" id="{5D9273F4-E68B-0CD4-86BF-63DFC41511EF}"/>
                </a:ext>
              </a:extLst>
            </p:cNvPr>
            <p:cNvSpPr/>
            <p:nvPr/>
          </p:nvSpPr>
          <p:spPr bwMode="auto">
            <a:xfrm>
              <a:off x="8477251" y="2025650"/>
              <a:ext cx="417513" cy="644525"/>
            </a:xfrm>
            <a:custGeom>
              <a:avLst/>
              <a:gdLst>
                <a:gd name="T0" fmla="*/ 29 w 73"/>
                <a:gd name="T1" fmla="*/ 0 h 113"/>
                <a:gd name="T2" fmla="*/ 58 w 73"/>
                <a:gd name="T3" fmla="*/ 1 h 113"/>
                <a:gd name="T4" fmla="*/ 68 w 73"/>
                <a:gd name="T5" fmla="*/ 37 h 113"/>
                <a:gd name="T6" fmla="*/ 64 w 73"/>
                <a:gd name="T7" fmla="*/ 61 h 113"/>
                <a:gd name="T8" fmla="*/ 45 w 73"/>
                <a:gd name="T9" fmla="*/ 113 h 113"/>
                <a:gd name="T10" fmla="*/ 10 w 73"/>
                <a:gd name="T11" fmla="*/ 111 h 113"/>
                <a:gd name="T12" fmla="*/ 6 w 73"/>
                <a:gd name="T13" fmla="*/ 97 h 113"/>
                <a:gd name="T14" fmla="*/ 11 w 73"/>
                <a:gd name="T15" fmla="*/ 69 h 113"/>
                <a:gd name="T16" fmla="*/ 14 w 73"/>
                <a:gd name="T17" fmla="*/ 51 h 113"/>
                <a:gd name="T18" fmla="*/ 17 w 73"/>
                <a:gd name="T19" fmla="*/ 30 h 113"/>
                <a:gd name="T20" fmla="*/ 29 w 73"/>
                <a:gd name="T2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113">
                  <a:moveTo>
                    <a:pt x="29" y="0"/>
                  </a:moveTo>
                  <a:cubicBezTo>
                    <a:pt x="38" y="11"/>
                    <a:pt x="49" y="2"/>
                    <a:pt x="58" y="1"/>
                  </a:cubicBezTo>
                  <a:cubicBezTo>
                    <a:pt x="73" y="10"/>
                    <a:pt x="67" y="25"/>
                    <a:pt x="68" y="37"/>
                  </a:cubicBezTo>
                  <a:cubicBezTo>
                    <a:pt x="68" y="45"/>
                    <a:pt x="65" y="53"/>
                    <a:pt x="64" y="61"/>
                  </a:cubicBezTo>
                  <a:cubicBezTo>
                    <a:pt x="58" y="78"/>
                    <a:pt x="58" y="98"/>
                    <a:pt x="45" y="113"/>
                  </a:cubicBezTo>
                  <a:cubicBezTo>
                    <a:pt x="34" y="98"/>
                    <a:pt x="22" y="108"/>
                    <a:pt x="10" y="111"/>
                  </a:cubicBezTo>
                  <a:cubicBezTo>
                    <a:pt x="5" y="107"/>
                    <a:pt x="7" y="102"/>
                    <a:pt x="6" y="97"/>
                  </a:cubicBezTo>
                  <a:cubicBezTo>
                    <a:pt x="0" y="87"/>
                    <a:pt x="5" y="78"/>
                    <a:pt x="11" y="69"/>
                  </a:cubicBezTo>
                  <a:cubicBezTo>
                    <a:pt x="13" y="64"/>
                    <a:pt x="17" y="57"/>
                    <a:pt x="14" y="51"/>
                  </a:cubicBezTo>
                  <a:cubicBezTo>
                    <a:pt x="9" y="42"/>
                    <a:pt x="12" y="37"/>
                    <a:pt x="17" y="30"/>
                  </a:cubicBezTo>
                  <a:cubicBezTo>
                    <a:pt x="23" y="21"/>
                    <a:pt x="25" y="10"/>
                    <a:pt x="29" y="0"/>
                  </a:cubicBezTo>
                  <a:close/>
                </a:path>
              </a:pathLst>
            </a:custGeom>
            <a:solidFill>
              <a:srgbClr val="F7C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23">
              <a:extLst>
                <a:ext uri="{FF2B5EF4-FFF2-40B4-BE49-F238E27FC236}">
                  <a16:creationId xmlns:a16="http://schemas.microsoft.com/office/drawing/2014/main" id="{EB5BAC85-2876-8D00-5FE9-79F5B768D45E}"/>
                </a:ext>
              </a:extLst>
            </p:cNvPr>
            <p:cNvSpPr/>
            <p:nvPr/>
          </p:nvSpPr>
          <p:spPr bwMode="auto">
            <a:xfrm>
              <a:off x="9282113" y="1279525"/>
              <a:ext cx="371475" cy="365125"/>
            </a:xfrm>
            <a:custGeom>
              <a:avLst/>
              <a:gdLst>
                <a:gd name="T0" fmla="*/ 5 w 65"/>
                <a:gd name="T1" fmla="*/ 48 h 64"/>
                <a:gd name="T2" fmla="*/ 9 w 65"/>
                <a:gd name="T3" fmla="*/ 27 h 64"/>
                <a:gd name="T4" fmla="*/ 41 w 65"/>
                <a:gd name="T5" fmla="*/ 0 h 64"/>
                <a:gd name="T6" fmla="*/ 46 w 65"/>
                <a:gd name="T7" fmla="*/ 4 h 64"/>
                <a:gd name="T8" fmla="*/ 65 w 65"/>
                <a:gd name="T9" fmla="*/ 64 h 64"/>
                <a:gd name="T10" fmla="*/ 5 w 65"/>
                <a:gd name="T11" fmla="*/ 4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4">
                  <a:moveTo>
                    <a:pt x="5" y="48"/>
                  </a:moveTo>
                  <a:cubicBezTo>
                    <a:pt x="0" y="40"/>
                    <a:pt x="0" y="33"/>
                    <a:pt x="9" y="27"/>
                  </a:cubicBezTo>
                  <a:cubicBezTo>
                    <a:pt x="21" y="19"/>
                    <a:pt x="26" y="4"/>
                    <a:pt x="41" y="0"/>
                  </a:cubicBezTo>
                  <a:cubicBezTo>
                    <a:pt x="43" y="1"/>
                    <a:pt x="46" y="3"/>
                    <a:pt x="46" y="4"/>
                  </a:cubicBezTo>
                  <a:cubicBezTo>
                    <a:pt x="43" y="27"/>
                    <a:pt x="58" y="44"/>
                    <a:pt x="65" y="64"/>
                  </a:cubicBezTo>
                  <a:cubicBezTo>
                    <a:pt x="45" y="60"/>
                    <a:pt x="24" y="57"/>
                    <a:pt x="5" y="48"/>
                  </a:cubicBezTo>
                  <a:close/>
                </a:path>
              </a:pathLst>
            </a:custGeom>
            <a:solidFill>
              <a:srgbClr val="541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24">
              <a:extLst>
                <a:ext uri="{FF2B5EF4-FFF2-40B4-BE49-F238E27FC236}">
                  <a16:creationId xmlns:a16="http://schemas.microsoft.com/office/drawing/2014/main" id="{D8547AAB-FC52-AC63-481C-C4343BE774B6}"/>
                </a:ext>
              </a:extLst>
            </p:cNvPr>
            <p:cNvSpPr/>
            <p:nvPr/>
          </p:nvSpPr>
          <p:spPr bwMode="auto">
            <a:xfrm>
              <a:off x="8740776" y="1279525"/>
              <a:ext cx="365125" cy="393700"/>
            </a:xfrm>
            <a:custGeom>
              <a:avLst/>
              <a:gdLst>
                <a:gd name="T0" fmla="*/ 28 w 64"/>
                <a:gd name="T1" fmla="*/ 0 h 69"/>
                <a:gd name="T2" fmla="*/ 63 w 64"/>
                <a:gd name="T3" fmla="*/ 48 h 69"/>
                <a:gd name="T4" fmla="*/ 1 w 64"/>
                <a:gd name="T5" fmla="*/ 69 h 69"/>
                <a:gd name="T6" fmla="*/ 7 w 64"/>
                <a:gd name="T7" fmla="*/ 55 h 69"/>
                <a:gd name="T8" fmla="*/ 20 w 64"/>
                <a:gd name="T9" fmla="*/ 18 h 69"/>
                <a:gd name="T10" fmla="*/ 28 w 6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9">
                  <a:moveTo>
                    <a:pt x="28" y="0"/>
                  </a:moveTo>
                  <a:cubicBezTo>
                    <a:pt x="41" y="15"/>
                    <a:pt x="64" y="22"/>
                    <a:pt x="63" y="48"/>
                  </a:cubicBezTo>
                  <a:cubicBezTo>
                    <a:pt x="43" y="59"/>
                    <a:pt x="21" y="60"/>
                    <a:pt x="1" y="69"/>
                  </a:cubicBezTo>
                  <a:cubicBezTo>
                    <a:pt x="0" y="63"/>
                    <a:pt x="3" y="59"/>
                    <a:pt x="7" y="55"/>
                  </a:cubicBezTo>
                  <a:cubicBezTo>
                    <a:pt x="19" y="45"/>
                    <a:pt x="23" y="32"/>
                    <a:pt x="20" y="18"/>
                  </a:cubicBezTo>
                  <a:cubicBezTo>
                    <a:pt x="18" y="9"/>
                    <a:pt x="21" y="4"/>
                    <a:pt x="28" y="0"/>
                  </a:cubicBezTo>
                  <a:close/>
                </a:path>
              </a:pathLst>
            </a:custGeom>
            <a:solidFill>
              <a:srgbClr val="4E15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25">
              <a:extLst>
                <a:ext uri="{FF2B5EF4-FFF2-40B4-BE49-F238E27FC236}">
                  <a16:creationId xmlns:a16="http://schemas.microsoft.com/office/drawing/2014/main" id="{27EF9055-0542-F20C-5DA3-E979E7539D8B}"/>
                </a:ext>
              </a:extLst>
            </p:cNvPr>
            <p:cNvSpPr/>
            <p:nvPr/>
          </p:nvSpPr>
          <p:spPr bwMode="auto">
            <a:xfrm>
              <a:off x="9882188" y="2351088"/>
              <a:ext cx="153988" cy="250825"/>
            </a:xfrm>
            <a:custGeom>
              <a:avLst/>
              <a:gdLst>
                <a:gd name="T0" fmla="*/ 8 w 27"/>
                <a:gd name="T1" fmla="*/ 44 h 44"/>
                <a:gd name="T2" fmla="*/ 0 w 27"/>
                <a:gd name="T3" fmla="*/ 0 h 44"/>
                <a:gd name="T4" fmla="*/ 10 w 27"/>
                <a:gd name="T5" fmla="*/ 12 h 44"/>
                <a:gd name="T6" fmla="*/ 8 w 27"/>
                <a:gd name="T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44">
                  <a:moveTo>
                    <a:pt x="8" y="44"/>
                  </a:moveTo>
                  <a:cubicBezTo>
                    <a:pt x="5" y="30"/>
                    <a:pt x="0" y="15"/>
                    <a:pt x="0" y="0"/>
                  </a:cubicBezTo>
                  <a:cubicBezTo>
                    <a:pt x="4" y="4"/>
                    <a:pt x="6" y="9"/>
                    <a:pt x="10" y="12"/>
                  </a:cubicBezTo>
                  <a:cubicBezTo>
                    <a:pt x="27" y="24"/>
                    <a:pt x="24" y="35"/>
                    <a:pt x="8" y="44"/>
                  </a:cubicBezTo>
                  <a:close/>
                </a:path>
              </a:pathLst>
            </a:custGeom>
            <a:solidFill>
              <a:srgbClr val="B65C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26">
              <a:extLst>
                <a:ext uri="{FF2B5EF4-FFF2-40B4-BE49-F238E27FC236}">
                  <a16:creationId xmlns:a16="http://schemas.microsoft.com/office/drawing/2014/main" id="{57A345F1-B9B0-E60E-4F7C-344338FF6A50}"/>
                </a:ext>
              </a:extLst>
            </p:cNvPr>
            <p:cNvSpPr/>
            <p:nvPr/>
          </p:nvSpPr>
          <p:spPr bwMode="auto">
            <a:xfrm>
              <a:off x="9836151" y="2146300"/>
              <a:ext cx="165100" cy="182562"/>
            </a:xfrm>
            <a:custGeom>
              <a:avLst/>
              <a:gdLst>
                <a:gd name="T0" fmla="*/ 8 w 29"/>
                <a:gd name="T1" fmla="*/ 32 h 32"/>
                <a:gd name="T2" fmla="*/ 0 w 29"/>
                <a:gd name="T3" fmla="*/ 0 h 32"/>
                <a:gd name="T4" fmla="*/ 8 w 29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32">
                  <a:moveTo>
                    <a:pt x="8" y="32"/>
                  </a:moveTo>
                  <a:cubicBezTo>
                    <a:pt x="3" y="22"/>
                    <a:pt x="0" y="11"/>
                    <a:pt x="0" y="0"/>
                  </a:cubicBezTo>
                  <a:cubicBezTo>
                    <a:pt x="5" y="10"/>
                    <a:pt x="29" y="16"/>
                    <a:pt x="8" y="32"/>
                  </a:cubicBezTo>
                  <a:close/>
                </a:path>
              </a:pathLst>
            </a:custGeom>
            <a:solidFill>
              <a:srgbClr val="BA6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27">
              <a:extLst>
                <a:ext uri="{FF2B5EF4-FFF2-40B4-BE49-F238E27FC236}">
                  <a16:creationId xmlns:a16="http://schemas.microsoft.com/office/drawing/2014/main" id="{B79F9F05-5166-FAC0-EBA7-9045D09DB648}"/>
                </a:ext>
              </a:extLst>
            </p:cNvPr>
            <p:cNvSpPr/>
            <p:nvPr/>
          </p:nvSpPr>
          <p:spPr bwMode="auto">
            <a:xfrm>
              <a:off x="8391526" y="2419350"/>
              <a:ext cx="153988" cy="160337"/>
            </a:xfrm>
            <a:custGeom>
              <a:avLst/>
              <a:gdLst>
                <a:gd name="T0" fmla="*/ 26 w 27"/>
                <a:gd name="T1" fmla="*/ 0 h 28"/>
                <a:gd name="T2" fmla="*/ 21 w 27"/>
                <a:gd name="T3" fmla="*/ 28 h 28"/>
                <a:gd name="T4" fmla="*/ 26 w 27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28">
                  <a:moveTo>
                    <a:pt x="26" y="0"/>
                  </a:moveTo>
                  <a:cubicBezTo>
                    <a:pt x="27" y="10"/>
                    <a:pt x="23" y="19"/>
                    <a:pt x="21" y="28"/>
                  </a:cubicBezTo>
                  <a:cubicBezTo>
                    <a:pt x="0" y="15"/>
                    <a:pt x="15" y="8"/>
                    <a:pt x="26" y="0"/>
                  </a:cubicBezTo>
                  <a:close/>
                </a:path>
              </a:pathLst>
            </a:custGeom>
            <a:solidFill>
              <a:srgbClr val="AD5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28">
              <a:extLst>
                <a:ext uri="{FF2B5EF4-FFF2-40B4-BE49-F238E27FC236}">
                  <a16:creationId xmlns:a16="http://schemas.microsoft.com/office/drawing/2014/main" id="{B772EB40-3BE8-E4C5-B73D-DEDB23564FD1}"/>
                </a:ext>
              </a:extLst>
            </p:cNvPr>
            <p:cNvSpPr/>
            <p:nvPr/>
          </p:nvSpPr>
          <p:spPr bwMode="auto">
            <a:xfrm>
              <a:off x="8991601" y="1011238"/>
              <a:ext cx="136525" cy="74612"/>
            </a:xfrm>
            <a:custGeom>
              <a:avLst/>
              <a:gdLst>
                <a:gd name="T0" fmla="*/ 4 w 24"/>
                <a:gd name="T1" fmla="*/ 4 h 13"/>
                <a:gd name="T2" fmla="*/ 24 w 24"/>
                <a:gd name="T3" fmla="*/ 10 h 13"/>
                <a:gd name="T4" fmla="*/ 0 w 24"/>
                <a:gd name="T5" fmla="*/ 7 h 13"/>
                <a:gd name="T6" fmla="*/ 4 w 24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3">
                  <a:moveTo>
                    <a:pt x="4" y="4"/>
                  </a:moveTo>
                  <a:cubicBezTo>
                    <a:pt x="10" y="5"/>
                    <a:pt x="18" y="0"/>
                    <a:pt x="24" y="10"/>
                  </a:cubicBezTo>
                  <a:cubicBezTo>
                    <a:pt x="15" y="11"/>
                    <a:pt x="7" y="13"/>
                    <a:pt x="0" y="7"/>
                  </a:cubicBezTo>
                  <a:cubicBezTo>
                    <a:pt x="1" y="6"/>
                    <a:pt x="3" y="5"/>
                    <a:pt x="4" y="4"/>
                  </a:cubicBezTo>
                  <a:close/>
                </a:path>
              </a:pathLst>
            </a:custGeom>
            <a:solidFill>
              <a:srgbClr val="A06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29">
              <a:extLst>
                <a:ext uri="{FF2B5EF4-FFF2-40B4-BE49-F238E27FC236}">
                  <a16:creationId xmlns:a16="http://schemas.microsoft.com/office/drawing/2014/main" id="{B399C3A2-D146-E2B7-5153-DEA36816BAE7}"/>
                </a:ext>
              </a:extLst>
            </p:cNvPr>
            <p:cNvSpPr/>
            <p:nvPr/>
          </p:nvSpPr>
          <p:spPr bwMode="auto">
            <a:xfrm>
              <a:off x="8855076" y="2676525"/>
              <a:ext cx="769938" cy="627062"/>
            </a:xfrm>
            <a:custGeom>
              <a:avLst/>
              <a:gdLst>
                <a:gd name="T0" fmla="*/ 135 w 135"/>
                <a:gd name="T1" fmla="*/ 15 h 110"/>
                <a:gd name="T2" fmla="*/ 135 w 135"/>
                <a:gd name="T3" fmla="*/ 18 h 110"/>
                <a:gd name="T4" fmla="*/ 101 w 135"/>
                <a:gd name="T5" fmla="*/ 66 h 110"/>
                <a:gd name="T6" fmla="*/ 29 w 135"/>
                <a:gd name="T7" fmla="*/ 68 h 110"/>
                <a:gd name="T8" fmla="*/ 0 w 135"/>
                <a:gd name="T9" fmla="*/ 24 h 110"/>
                <a:gd name="T10" fmla="*/ 18 w 135"/>
                <a:gd name="T11" fmla="*/ 5 h 110"/>
                <a:gd name="T12" fmla="*/ 109 w 135"/>
                <a:gd name="T13" fmla="*/ 2 h 110"/>
                <a:gd name="T14" fmla="*/ 135 w 135"/>
                <a:gd name="T15" fmla="*/ 1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10">
                  <a:moveTo>
                    <a:pt x="135" y="15"/>
                  </a:moveTo>
                  <a:cubicBezTo>
                    <a:pt x="135" y="16"/>
                    <a:pt x="135" y="17"/>
                    <a:pt x="135" y="18"/>
                  </a:cubicBezTo>
                  <a:cubicBezTo>
                    <a:pt x="120" y="31"/>
                    <a:pt x="112" y="50"/>
                    <a:pt x="101" y="66"/>
                  </a:cubicBezTo>
                  <a:cubicBezTo>
                    <a:pt x="71" y="108"/>
                    <a:pt x="59" y="110"/>
                    <a:pt x="29" y="68"/>
                  </a:cubicBezTo>
                  <a:cubicBezTo>
                    <a:pt x="19" y="54"/>
                    <a:pt x="10" y="39"/>
                    <a:pt x="0" y="24"/>
                  </a:cubicBezTo>
                  <a:cubicBezTo>
                    <a:pt x="2" y="13"/>
                    <a:pt x="7" y="6"/>
                    <a:pt x="18" y="5"/>
                  </a:cubicBezTo>
                  <a:cubicBezTo>
                    <a:pt x="49" y="9"/>
                    <a:pt x="79" y="15"/>
                    <a:pt x="109" y="2"/>
                  </a:cubicBezTo>
                  <a:cubicBezTo>
                    <a:pt x="121" y="0"/>
                    <a:pt x="129" y="6"/>
                    <a:pt x="135" y="15"/>
                  </a:cubicBezTo>
                  <a:close/>
                </a:path>
              </a:pathLst>
            </a:custGeom>
            <a:solidFill>
              <a:srgbClr val="EA7C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0">
              <a:extLst>
                <a:ext uri="{FF2B5EF4-FFF2-40B4-BE49-F238E27FC236}">
                  <a16:creationId xmlns:a16="http://schemas.microsoft.com/office/drawing/2014/main" id="{97BB9FD7-ADEB-6648-F900-6F569BE2CD1A}"/>
                </a:ext>
              </a:extLst>
            </p:cNvPr>
            <p:cNvSpPr/>
            <p:nvPr/>
          </p:nvSpPr>
          <p:spPr bwMode="auto">
            <a:xfrm>
              <a:off x="8763001" y="2601913"/>
              <a:ext cx="228600" cy="211137"/>
            </a:xfrm>
            <a:custGeom>
              <a:avLst/>
              <a:gdLst>
                <a:gd name="T0" fmla="*/ 32 w 40"/>
                <a:gd name="T1" fmla="*/ 20 h 37"/>
                <a:gd name="T2" fmla="*/ 16 w 40"/>
                <a:gd name="T3" fmla="*/ 37 h 37"/>
                <a:gd name="T4" fmla="*/ 11 w 40"/>
                <a:gd name="T5" fmla="*/ 32 h 37"/>
                <a:gd name="T6" fmla="*/ 0 w 40"/>
                <a:gd name="T7" fmla="*/ 16 h 37"/>
                <a:gd name="T8" fmla="*/ 35 w 40"/>
                <a:gd name="T9" fmla="*/ 6 h 37"/>
                <a:gd name="T10" fmla="*/ 32 w 40"/>
                <a:gd name="T11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7">
                  <a:moveTo>
                    <a:pt x="32" y="20"/>
                  </a:moveTo>
                  <a:cubicBezTo>
                    <a:pt x="27" y="25"/>
                    <a:pt x="21" y="31"/>
                    <a:pt x="16" y="37"/>
                  </a:cubicBezTo>
                  <a:cubicBezTo>
                    <a:pt x="14" y="35"/>
                    <a:pt x="13" y="34"/>
                    <a:pt x="11" y="32"/>
                  </a:cubicBezTo>
                  <a:cubicBezTo>
                    <a:pt x="7" y="27"/>
                    <a:pt x="4" y="21"/>
                    <a:pt x="0" y="16"/>
                  </a:cubicBezTo>
                  <a:cubicBezTo>
                    <a:pt x="8" y="0"/>
                    <a:pt x="22" y="2"/>
                    <a:pt x="35" y="6"/>
                  </a:cubicBezTo>
                  <a:cubicBezTo>
                    <a:pt x="40" y="12"/>
                    <a:pt x="39" y="17"/>
                    <a:pt x="32" y="20"/>
                  </a:cubicBezTo>
                  <a:close/>
                </a:path>
              </a:pathLst>
            </a:custGeom>
            <a:solidFill>
              <a:srgbClr val="6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31">
              <a:extLst>
                <a:ext uri="{FF2B5EF4-FFF2-40B4-BE49-F238E27FC236}">
                  <a16:creationId xmlns:a16="http://schemas.microsoft.com/office/drawing/2014/main" id="{15F44669-E924-817A-EBE4-43D1006C39A8}"/>
                </a:ext>
              </a:extLst>
            </p:cNvPr>
            <p:cNvSpPr/>
            <p:nvPr/>
          </p:nvSpPr>
          <p:spPr bwMode="auto">
            <a:xfrm>
              <a:off x="8809038" y="1889125"/>
              <a:ext cx="815975" cy="906462"/>
            </a:xfrm>
            <a:custGeom>
              <a:avLst/>
              <a:gdLst>
                <a:gd name="T0" fmla="*/ 24 w 143"/>
                <a:gd name="T1" fmla="*/ 145 h 159"/>
                <a:gd name="T2" fmla="*/ 28 w 143"/>
                <a:gd name="T3" fmla="*/ 133 h 159"/>
                <a:gd name="T4" fmla="*/ 26 w 143"/>
                <a:gd name="T5" fmla="*/ 124 h 159"/>
                <a:gd name="T6" fmla="*/ 0 w 143"/>
                <a:gd name="T7" fmla="*/ 85 h 159"/>
                <a:gd name="T8" fmla="*/ 0 w 143"/>
                <a:gd name="T9" fmla="*/ 25 h 159"/>
                <a:gd name="T10" fmla="*/ 49 w 143"/>
                <a:gd name="T11" fmla="*/ 24 h 159"/>
                <a:gd name="T12" fmla="*/ 95 w 143"/>
                <a:gd name="T13" fmla="*/ 23 h 159"/>
                <a:gd name="T14" fmla="*/ 104 w 143"/>
                <a:gd name="T15" fmla="*/ 16 h 159"/>
                <a:gd name="T16" fmla="*/ 137 w 143"/>
                <a:gd name="T17" fmla="*/ 21 h 159"/>
                <a:gd name="T18" fmla="*/ 139 w 143"/>
                <a:gd name="T19" fmla="*/ 66 h 159"/>
                <a:gd name="T20" fmla="*/ 120 w 143"/>
                <a:gd name="T21" fmla="*/ 130 h 159"/>
                <a:gd name="T22" fmla="*/ 120 w 143"/>
                <a:gd name="T23" fmla="*/ 141 h 159"/>
                <a:gd name="T24" fmla="*/ 107 w 143"/>
                <a:gd name="T25" fmla="*/ 151 h 159"/>
                <a:gd name="T26" fmla="*/ 24 w 143"/>
                <a:gd name="T27" fmla="*/ 145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3" h="159">
                  <a:moveTo>
                    <a:pt x="24" y="145"/>
                  </a:moveTo>
                  <a:cubicBezTo>
                    <a:pt x="25" y="141"/>
                    <a:pt x="27" y="137"/>
                    <a:pt x="28" y="133"/>
                  </a:cubicBezTo>
                  <a:cubicBezTo>
                    <a:pt x="26" y="130"/>
                    <a:pt x="26" y="127"/>
                    <a:pt x="26" y="124"/>
                  </a:cubicBezTo>
                  <a:cubicBezTo>
                    <a:pt x="26" y="93"/>
                    <a:pt x="26" y="93"/>
                    <a:pt x="0" y="85"/>
                  </a:cubicBezTo>
                  <a:cubicBezTo>
                    <a:pt x="4" y="65"/>
                    <a:pt x="8" y="45"/>
                    <a:pt x="0" y="25"/>
                  </a:cubicBezTo>
                  <a:cubicBezTo>
                    <a:pt x="21" y="1"/>
                    <a:pt x="21" y="1"/>
                    <a:pt x="49" y="24"/>
                  </a:cubicBezTo>
                  <a:cubicBezTo>
                    <a:pt x="65" y="37"/>
                    <a:pt x="79" y="37"/>
                    <a:pt x="95" y="23"/>
                  </a:cubicBezTo>
                  <a:cubicBezTo>
                    <a:pt x="99" y="21"/>
                    <a:pt x="102" y="18"/>
                    <a:pt x="104" y="16"/>
                  </a:cubicBezTo>
                  <a:cubicBezTo>
                    <a:pt x="118" y="3"/>
                    <a:pt x="129" y="0"/>
                    <a:pt x="137" y="21"/>
                  </a:cubicBezTo>
                  <a:cubicBezTo>
                    <a:pt x="143" y="36"/>
                    <a:pt x="140" y="51"/>
                    <a:pt x="139" y="66"/>
                  </a:cubicBezTo>
                  <a:cubicBezTo>
                    <a:pt x="126" y="85"/>
                    <a:pt x="110" y="104"/>
                    <a:pt x="120" y="130"/>
                  </a:cubicBezTo>
                  <a:cubicBezTo>
                    <a:pt x="121" y="134"/>
                    <a:pt x="123" y="138"/>
                    <a:pt x="120" y="141"/>
                  </a:cubicBezTo>
                  <a:cubicBezTo>
                    <a:pt x="118" y="147"/>
                    <a:pt x="112" y="151"/>
                    <a:pt x="107" y="151"/>
                  </a:cubicBezTo>
                  <a:cubicBezTo>
                    <a:pt x="79" y="153"/>
                    <a:pt x="51" y="159"/>
                    <a:pt x="24" y="145"/>
                  </a:cubicBezTo>
                  <a:close/>
                </a:path>
              </a:pathLst>
            </a:custGeom>
            <a:solidFill>
              <a:srgbClr val="EE88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32">
              <a:extLst>
                <a:ext uri="{FF2B5EF4-FFF2-40B4-BE49-F238E27FC236}">
                  <a16:creationId xmlns:a16="http://schemas.microsoft.com/office/drawing/2014/main" id="{1777226D-B429-CD6A-7F38-C6BBBC68C813}"/>
                </a:ext>
              </a:extLst>
            </p:cNvPr>
            <p:cNvSpPr/>
            <p:nvPr/>
          </p:nvSpPr>
          <p:spPr bwMode="auto">
            <a:xfrm>
              <a:off x="9402763" y="2265363"/>
              <a:ext cx="319088" cy="457200"/>
            </a:xfrm>
            <a:custGeom>
              <a:avLst/>
              <a:gdLst>
                <a:gd name="T0" fmla="*/ 12 w 56"/>
                <a:gd name="T1" fmla="*/ 67 h 80"/>
                <a:gd name="T2" fmla="*/ 35 w 56"/>
                <a:gd name="T3" fmla="*/ 0 h 80"/>
                <a:gd name="T4" fmla="*/ 50 w 56"/>
                <a:gd name="T5" fmla="*/ 53 h 80"/>
                <a:gd name="T6" fmla="*/ 49 w 56"/>
                <a:gd name="T7" fmla="*/ 71 h 80"/>
                <a:gd name="T8" fmla="*/ 12 w 56"/>
                <a:gd name="T9" fmla="*/ 6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80">
                  <a:moveTo>
                    <a:pt x="12" y="67"/>
                  </a:moveTo>
                  <a:cubicBezTo>
                    <a:pt x="0" y="32"/>
                    <a:pt x="13" y="16"/>
                    <a:pt x="35" y="0"/>
                  </a:cubicBezTo>
                  <a:cubicBezTo>
                    <a:pt x="40" y="18"/>
                    <a:pt x="45" y="35"/>
                    <a:pt x="50" y="53"/>
                  </a:cubicBezTo>
                  <a:cubicBezTo>
                    <a:pt x="52" y="59"/>
                    <a:pt x="56" y="66"/>
                    <a:pt x="49" y="71"/>
                  </a:cubicBezTo>
                  <a:cubicBezTo>
                    <a:pt x="35" y="80"/>
                    <a:pt x="24" y="73"/>
                    <a:pt x="12" y="67"/>
                  </a:cubicBezTo>
                  <a:close/>
                </a:path>
              </a:pathLst>
            </a:custGeom>
            <a:solidFill>
              <a:srgbClr val="AD5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33">
              <a:extLst>
                <a:ext uri="{FF2B5EF4-FFF2-40B4-BE49-F238E27FC236}">
                  <a16:creationId xmlns:a16="http://schemas.microsoft.com/office/drawing/2014/main" id="{7D8F0466-1826-6D56-49E3-2B40548776BD}"/>
                </a:ext>
              </a:extLst>
            </p:cNvPr>
            <p:cNvSpPr/>
            <p:nvPr/>
          </p:nvSpPr>
          <p:spPr bwMode="auto">
            <a:xfrm>
              <a:off x="9471026" y="2630488"/>
              <a:ext cx="211138" cy="136525"/>
            </a:xfrm>
            <a:custGeom>
              <a:avLst/>
              <a:gdLst>
                <a:gd name="T0" fmla="*/ 0 w 37"/>
                <a:gd name="T1" fmla="*/ 3 h 24"/>
                <a:gd name="T2" fmla="*/ 37 w 37"/>
                <a:gd name="T3" fmla="*/ 7 h 24"/>
                <a:gd name="T4" fmla="*/ 27 w 37"/>
                <a:gd name="T5" fmla="*/ 23 h 24"/>
                <a:gd name="T6" fmla="*/ 4 w 37"/>
                <a:gd name="T7" fmla="*/ 11 h 24"/>
                <a:gd name="T8" fmla="*/ 0 w 37"/>
                <a:gd name="T9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4">
                  <a:moveTo>
                    <a:pt x="0" y="3"/>
                  </a:moveTo>
                  <a:cubicBezTo>
                    <a:pt x="13" y="0"/>
                    <a:pt x="24" y="7"/>
                    <a:pt x="37" y="7"/>
                  </a:cubicBezTo>
                  <a:cubicBezTo>
                    <a:pt x="34" y="13"/>
                    <a:pt x="31" y="18"/>
                    <a:pt x="27" y="23"/>
                  </a:cubicBezTo>
                  <a:cubicBezTo>
                    <a:pt x="17" y="24"/>
                    <a:pt x="12" y="15"/>
                    <a:pt x="4" y="11"/>
                  </a:cubicBezTo>
                  <a:cubicBezTo>
                    <a:pt x="3" y="9"/>
                    <a:pt x="1" y="6"/>
                    <a:pt x="0" y="3"/>
                  </a:cubicBezTo>
                  <a:close/>
                </a:path>
              </a:pathLst>
            </a:custGeom>
            <a:solidFill>
              <a:srgbClr val="62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34">
              <a:extLst>
                <a:ext uri="{FF2B5EF4-FFF2-40B4-BE49-F238E27FC236}">
                  <a16:creationId xmlns:a16="http://schemas.microsoft.com/office/drawing/2014/main" id="{55E67D5D-446B-BF6A-1029-67BE93C52DFB}"/>
                </a:ext>
              </a:extLst>
            </p:cNvPr>
            <p:cNvSpPr/>
            <p:nvPr/>
          </p:nvSpPr>
          <p:spPr bwMode="auto">
            <a:xfrm>
              <a:off x="8734426" y="2322513"/>
              <a:ext cx="279400" cy="371475"/>
            </a:xfrm>
            <a:custGeom>
              <a:avLst/>
              <a:gdLst>
                <a:gd name="T0" fmla="*/ 13 w 49"/>
                <a:gd name="T1" fmla="*/ 9 h 65"/>
                <a:gd name="T2" fmla="*/ 41 w 49"/>
                <a:gd name="T3" fmla="*/ 12 h 65"/>
                <a:gd name="T4" fmla="*/ 41 w 49"/>
                <a:gd name="T5" fmla="*/ 57 h 65"/>
                <a:gd name="T6" fmla="*/ 5 w 49"/>
                <a:gd name="T7" fmla="*/ 65 h 65"/>
                <a:gd name="T8" fmla="*/ 0 w 49"/>
                <a:gd name="T9" fmla="*/ 61 h 65"/>
                <a:gd name="T10" fmla="*/ 13 w 49"/>
                <a:gd name="T11" fmla="*/ 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65">
                  <a:moveTo>
                    <a:pt x="13" y="9"/>
                  </a:moveTo>
                  <a:cubicBezTo>
                    <a:pt x="23" y="8"/>
                    <a:pt x="34" y="0"/>
                    <a:pt x="41" y="12"/>
                  </a:cubicBezTo>
                  <a:cubicBezTo>
                    <a:pt x="49" y="26"/>
                    <a:pt x="47" y="42"/>
                    <a:pt x="41" y="57"/>
                  </a:cubicBezTo>
                  <a:cubicBezTo>
                    <a:pt x="28" y="55"/>
                    <a:pt x="17" y="60"/>
                    <a:pt x="5" y="65"/>
                  </a:cubicBezTo>
                  <a:cubicBezTo>
                    <a:pt x="3" y="64"/>
                    <a:pt x="2" y="62"/>
                    <a:pt x="0" y="61"/>
                  </a:cubicBezTo>
                  <a:cubicBezTo>
                    <a:pt x="1" y="43"/>
                    <a:pt x="8" y="26"/>
                    <a:pt x="13" y="9"/>
                  </a:cubicBezTo>
                  <a:close/>
                </a:path>
              </a:pathLst>
            </a:custGeom>
            <a:solidFill>
              <a:srgbClr val="AF5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35">
              <a:extLst>
                <a:ext uri="{FF2B5EF4-FFF2-40B4-BE49-F238E27FC236}">
                  <a16:creationId xmlns:a16="http://schemas.microsoft.com/office/drawing/2014/main" id="{F1CAD50B-2A66-90D1-FCD6-9B1DFDF8A524}"/>
                </a:ext>
              </a:extLst>
            </p:cNvPr>
            <p:cNvSpPr/>
            <p:nvPr/>
          </p:nvSpPr>
          <p:spPr bwMode="auto">
            <a:xfrm>
              <a:off x="9123363" y="1477963"/>
              <a:ext cx="141288" cy="166687"/>
            </a:xfrm>
            <a:custGeom>
              <a:avLst/>
              <a:gdLst>
                <a:gd name="T0" fmla="*/ 1 w 25"/>
                <a:gd name="T1" fmla="*/ 13 h 29"/>
                <a:gd name="T2" fmla="*/ 25 w 25"/>
                <a:gd name="T3" fmla="*/ 13 h 29"/>
                <a:gd name="T4" fmla="*/ 20 w 25"/>
                <a:gd name="T5" fmla="*/ 15 h 29"/>
                <a:gd name="T6" fmla="*/ 12 w 25"/>
                <a:gd name="T7" fmla="*/ 28 h 29"/>
                <a:gd name="T8" fmla="*/ 6 w 25"/>
                <a:gd name="T9" fmla="*/ 15 h 29"/>
                <a:gd name="T10" fmla="*/ 1 w 25"/>
                <a:gd name="T11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8">
                  <a:moveTo>
                    <a:pt x="1" y="13"/>
                  </a:moveTo>
                  <a:cubicBezTo>
                    <a:pt x="9" y="0"/>
                    <a:pt x="17" y="10"/>
                    <a:pt x="25" y="13"/>
                  </a:cubicBezTo>
                  <a:cubicBezTo>
                    <a:pt x="24" y="14"/>
                    <a:pt x="21" y="14"/>
                    <a:pt x="20" y="15"/>
                  </a:cubicBezTo>
                  <a:cubicBezTo>
                    <a:pt x="16" y="18"/>
                    <a:pt x="25" y="29"/>
                    <a:pt x="12" y="28"/>
                  </a:cubicBezTo>
                  <a:cubicBezTo>
                    <a:pt x="0" y="27"/>
                    <a:pt x="12" y="18"/>
                    <a:pt x="6" y="15"/>
                  </a:cubicBezTo>
                  <a:cubicBezTo>
                    <a:pt x="5" y="14"/>
                    <a:pt x="3" y="14"/>
                    <a:pt x="1" y="13"/>
                  </a:cubicBezTo>
                  <a:close/>
                </a:path>
              </a:pathLst>
            </a:custGeom>
            <a:solidFill>
              <a:srgbClr val="E4A8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36">
              <a:extLst>
                <a:ext uri="{FF2B5EF4-FFF2-40B4-BE49-F238E27FC236}">
                  <a16:creationId xmlns:a16="http://schemas.microsoft.com/office/drawing/2014/main" id="{74710C37-0681-2FFF-33B4-47163C4F5A04}"/>
                </a:ext>
              </a:extLst>
            </p:cNvPr>
            <p:cNvSpPr/>
            <p:nvPr/>
          </p:nvSpPr>
          <p:spPr bwMode="auto">
            <a:xfrm>
              <a:off x="8996363" y="1108075"/>
              <a:ext cx="109538" cy="103187"/>
            </a:xfrm>
            <a:custGeom>
              <a:avLst/>
              <a:gdLst>
                <a:gd name="T0" fmla="*/ 18 w 19"/>
                <a:gd name="T1" fmla="*/ 9 h 18"/>
                <a:gd name="T2" fmla="*/ 10 w 19"/>
                <a:gd name="T3" fmla="*/ 17 h 18"/>
                <a:gd name="T4" fmla="*/ 2 w 19"/>
                <a:gd name="T5" fmla="*/ 6 h 18"/>
                <a:gd name="T6" fmla="*/ 10 w 19"/>
                <a:gd name="T7" fmla="*/ 1 h 18"/>
                <a:gd name="T8" fmla="*/ 18 w 19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18" y="9"/>
                  </a:moveTo>
                  <a:cubicBezTo>
                    <a:pt x="17" y="13"/>
                    <a:pt x="15" y="18"/>
                    <a:pt x="10" y="17"/>
                  </a:cubicBezTo>
                  <a:cubicBezTo>
                    <a:pt x="3" y="17"/>
                    <a:pt x="3" y="10"/>
                    <a:pt x="2" y="6"/>
                  </a:cubicBezTo>
                  <a:cubicBezTo>
                    <a:pt x="0" y="0"/>
                    <a:pt x="6" y="1"/>
                    <a:pt x="10" y="1"/>
                  </a:cubicBezTo>
                  <a:cubicBezTo>
                    <a:pt x="14" y="1"/>
                    <a:pt x="19" y="2"/>
                    <a:pt x="18" y="9"/>
                  </a:cubicBezTo>
                  <a:close/>
                </a:path>
              </a:pathLst>
            </a:custGeom>
            <a:solidFill>
              <a:srgbClr val="3B2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37">
              <a:extLst>
                <a:ext uri="{FF2B5EF4-FFF2-40B4-BE49-F238E27FC236}">
                  <a16:creationId xmlns:a16="http://schemas.microsoft.com/office/drawing/2014/main" id="{D8C42B3E-F4E3-AA86-98D0-53C315728B20}"/>
                </a:ext>
              </a:extLst>
            </p:cNvPr>
            <p:cNvSpPr/>
            <p:nvPr/>
          </p:nvSpPr>
          <p:spPr bwMode="auto">
            <a:xfrm>
              <a:off x="9259888" y="1011238"/>
              <a:ext cx="136525" cy="68262"/>
            </a:xfrm>
            <a:custGeom>
              <a:avLst/>
              <a:gdLst>
                <a:gd name="T0" fmla="*/ 20 w 24"/>
                <a:gd name="T1" fmla="*/ 3 h 12"/>
                <a:gd name="T2" fmla="*/ 0 w 24"/>
                <a:gd name="T3" fmla="*/ 9 h 12"/>
                <a:gd name="T4" fmla="*/ 24 w 24"/>
                <a:gd name="T5" fmla="*/ 7 h 12"/>
                <a:gd name="T6" fmla="*/ 20 w 24"/>
                <a:gd name="T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0" y="3"/>
                  </a:moveTo>
                  <a:cubicBezTo>
                    <a:pt x="14" y="4"/>
                    <a:pt x="5" y="0"/>
                    <a:pt x="0" y="9"/>
                  </a:cubicBezTo>
                  <a:cubicBezTo>
                    <a:pt x="9" y="11"/>
                    <a:pt x="17" y="12"/>
                    <a:pt x="24" y="7"/>
                  </a:cubicBezTo>
                  <a:cubicBezTo>
                    <a:pt x="22" y="5"/>
                    <a:pt x="21" y="4"/>
                    <a:pt x="20" y="3"/>
                  </a:cubicBezTo>
                  <a:close/>
                </a:path>
              </a:pathLst>
            </a:custGeom>
            <a:solidFill>
              <a:srgbClr val="A06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38">
              <a:extLst>
                <a:ext uri="{FF2B5EF4-FFF2-40B4-BE49-F238E27FC236}">
                  <a16:creationId xmlns:a16="http://schemas.microsoft.com/office/drawing/2014/main" id="{1FC16F4D-4C38-2E17-54AA-13D4A3D214DD}"/>
                </a:ext>
              </a:extLst>
            </p:cNvPr>
            <p:cNvSpPr/>
            <p:nvPr/>
          </p:nvSpPr>
          <p:spPr bwMode="auto">
            <a:xfrm>
              <a:off x="9282113" y="1101725"/>
              <a:ext cx="109538" cy="103187"/>
            </a:xfrm>
            <a:custGeom>
              <a:avLst/>
              <a:gdLst>
                <a:gd name="T0" fmla="*/ 0 w 19"/>
                <a:gd name="T1" fmla="*/ 9 h 18"/>
                <a:gd name="T2" fmla="*/ 9 w 19"/>
                <a:gd name="T3" fmla="*/ 18 h 18"/>
                <a:gd name="T4" fmla="*/ 17 w 19"/>
                <a:gd name="T5" fmla="*/ 6 h 18"/>
                <a:gd name="T6" fmla="*/ 9 w 19"/>
                <a:gd name="T7" fmla="*/ 2 h 18"/>
                <a:gd name="T8" fmla="*/ 0 w 19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0" y="9"/>
                  </a:moveTo>
                  <a:cubicBezTo>
                    <a:pt x="2" y="13"/>
                    <a:pt x="4" y="18"/>
                    <a:pt x="9" y="18"/>
                  </a:cubicBezTo>
                  <a:cubicBezTo>
                    <a:pt x="16" y="17"/>
                    <a:pt x="16" y="10"/>
                    <a:pt x="17" y="6"/>
                  </a:cubicBezTo>
                  <a:cubicBezTo>
                    <a:pt x="19" y="0"/>
                    <a:pt x="13" y="2"/>
                    <a:pt x="9" y="2"/>
                  </a:cubicBezTo>
                  <a:cubicBezTo>
                    <a:pt x="5" y="2"/>
                    <a:pt x="0" y="2"/>
                    <a:pt x="0" y="9"/>
                  </a:cubicBezTo>
                  <a:close/>
                </a:path>
              </a:pathLst>
            </a:custGeom>
            <a:solidFill>
              <a:srgbClr val="3B2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39">
              <a:extLst>
                <a:ext uri="{FF2B5EF4-FFF2-40B4-BE49-F238E27FC236}">
                  <a16:creationId xmlns:a16="http://schemas.microsoft.com/office/drawing/2014/main" id="{074B9AF5-4FD9-F53C-2E9F-5AE3984305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83651" y="441326"/>
              <a:ext cx="655638" cy="387350"/>
            </a:xfrm>
            <a:custGeom>
              <a:avLst/>
              <a:gdLst>
                <a:gd name="T0" fmla="*/ 56 w 115"/>
                <a:gd name="T1" fmla="*/ 1 h 68"/>
                <a:gd name="T2" fmla="*/ 62 w 115"/>
                <a:gd name="T3" fmla="*/ 11 h 68"/>
                <a:gd name="T4" fmla="*/ 77 w 115"/>
                <a:gd name="T5" fmla="*/ 34 h 68"/>
                <a:gd name="T6" fmla="*/ 79 w 115"/>
                <a:gd name="T7" fmla="*/ 40 h 68"/>
                <a:gd name="T8" fmla="*/ 88 w 115"/>
                <a:gd name="T9" fmla="*/ 46 h 68"/>
                <a:gd name="T10" fmla="*/ 88 w 115"/>
                <a:gd name="T11" fmla="*/ 34 h 68"/>
                <a:gd name="T12" fmla="*/ 88 w 115"/>
                <a:gd name="T13" fmla="*/ 24 h 68"/>
                <a:gd name="T14" fmla="*/ 107 w 115"/>
                <a:gd name="T15" fmla="*/ 44 h 68"/>
                <a:gd name="T16" fmla="*/ 97 w 115"/>
                <a:gd name="T17" fmla="*/ 51 h 68"/>
                <a:gd name="T18" fmla="*/ 114 w 115"/>
                <a:gd name="T19" fmla="*/ 60 h 68"/>
                <a:gd name="T20" fmla="*/ 112 w 115"/>
                <a:gd name="T21" fmla="*/ 66 h 68"/>
                <a:gd name="T22" fmla="*/ 51 w 115"/>
                <a:gd name="T23" fmla="*/ 52 h 68"/>
                <a:gd name="T24" fmla="*/ 3 w 115"/>
                <a:gd name="T25" fmla="*/ 66 h 68"/>
                <a:gd name="T26" fmla="*/ 1 w 115"/>
                <a:gd name="T27" fmla="*/ 60 h 68"/>
                <a:gd name="T28" fmla="*/ 19 w 115"/>
                <a:gd name="T29" fmla="*/ 47 h 68"/>
                <a:gd name="T30" fmla="*/ 9 w 115"/>
                <a:gd name="T31" fmla="*/ 45 h 68"/>
                <a:gd name="T32" fmla="*/ 16 w 115"/>
                <a:gd name="T33" fmla="*/ 32 h 68"/>
                <a:gd name="T34" fmla="*/ 28 w 115"/>
                <a:gd name="T35" fmla="*/ 37 h 68"/>
                <a:gd name="T36" fmla="*/ 24 w 115"/>
                <a:gd name="T37" fmla="*/ 27 h 68"/>
                <a:gd name="T38" fmla="*/ 40 w 115"/>
                <a:gd name="T39" fmla="*/ 47 h 68"/>
                <a:gd name="T40" fmla="*/ 33 w 115"/>
                <a:gd name="T41" fmla="*/ 41 h 68"/>
                <a:gd name="T42" fmla="*/ 36 w 115"/>
                <a:gd name="T43" fmla="*/ 29 h 68"/>
                <a:gd name="T44" fmla="*/ 53 w 115"/>
                <a:gd name="T45" fmla="*/ 10 h 68"/>
                <a:gd name="T46" fmla="*/ 69 w 115"/>
                <a:gd name="T47" fmla="*/ 24 h 68"/>
                <a:gd name="T48" fmla="*/ 72 w 115"/>
                <a:gd name="T49" fmla="*/ 21 h 68"/>
                <a:gd name="T50" fmla="*/ 66 w 115"/>
                <a:gd name="T51" fmla="*/ 36 h 68"/>
                <a:gd name="T52" fmla="*/ 59 w 115"/>
                <a:gd name="T53" fmla="*/ 23 h 68"/>
                <a:gd name="T54" fmla="*/ 55 w 115"/>
                <a:gd name="T55" fmla="*/ 33 h 68"/>
                <a:gd name="T56" fmla="*/ 52 w 115"/>
                <a:gd name="T57" fmla="*/ 36 h 68"/>
                <a:gd name="T58" fmla="*/ 51 w 115"/>
                <a:gd name="T59" fmla="*/ 31 h 68"/>
                <a:gd name="T60" fmla="*/ 49 w 115"/>
                <a:gd name="T61" fmla="*/ 36 h 68"/>
                <a:gd name="T62" fmla="*/ 55 w 115"/>
                <a:gd name="T63" fmla="*/ 45 h 68"/>
                <a:gd name="T64" fmla="*/ 68 w 115"/>
                <a:gd name="T65" fmla="*/ 13 h 68"/>
                <a:gd name="T66" fmla="*/ 38 w 115"/>
                <a:gd name="T67" fmla="*/ 25 h 68"/>
                <a:gd name="T68" fmla="*/ 49 w 115"/>
                <a:gd name="T69" fmla="*/ 28 h 68"/>
                <a:gd name="T70" fmla="*/ 44 w 115"/>
                <a:gd name="T71" fmla="*/ 21 h 68"/>
                <a:gd name="T72" fmla="*/ 49 w 115"/>
                <a:gd name="T73" fmla="*/ 24 h 68"/>
                <a:gd name="T74" fmla="*/ 52 w 115"/>
                <a:gd name="T75" fmla="*/ 22 h 68"/>
                <a:gd name="T76" fmla="*/ 63 w 115"/>
                <a:gd name="T77" fmla="*/ 23 h 68"/>
                <a:gd name="T78" fmla="*/ 7 w 115"/>
                <a:gd name="T79" fmla="*/ 52 h 68"/>
                <a:gd name="T80" fmla="*/ 8 w 115"/>
                <a:gd name="T81" fmla="*/ 55 h 68"/>
                <a:gd name="T82" fmla="*/ 111 w 115"/>
                <a:gd name="T83" fmla="*/ 58 h 68"/>
                <a:gd name="T84" fmla="*/ 57 w 115"/>
                <a:gd name="T85" fmla="*/ 13 h 68"/>
                <a:gd name="T86" fmla="*/ 57 w 115"/>
                <a:gd name="T87" fmla="*/ 4 h 68"/>
                <a:gd name="T88" fmla="*/ 44 w 115"/>
                <a:gd name="T89" fmla="*/ 48 h 68"/>
                <a:gd name="T90" fmla="*/ 71 w 115"/>
                <a:gd name="T91" fmla="*/ 48 h 68"/>
                <a:gd name="T92" fmla="*/ 94 w 115"/>
                <a:gd name="T93" fmla="*/ 51 h 68"/>
                <a:gd name="T94" fmla="*/ 22 w 115"/>
                <a:gd name="T95" fmla="*/ 4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" h="68">
                  <a:moveTo>
                    <a:pt x="52" y="10"/>
                  </a:moveTo>
                  <a:cubicBezTo>
                    <a:pt x="52" y="9"/>
                    <a:pt x="52" y="8"/>
                    <a:pt x="51" y="8"/>
                  </a:cubicBezTo>
                  <a:cubicBezTo>
                    <a:pt x="51" y="7"/>
                    <a:pt x="51" y="6"/>
                    <a:pt x="52" y="6"/>
                  </a:cubicBezTo>
                  <a:cubicBezTo>
                    <a:pt x="53" y="4"/>
                    <a:pt x="55" y="3"/>
                    <a:pt x="56" y="1"/>
                  </a:cubicBezTo>
                  <a:cubicBezTo>
                    <a:pt x="57" y="0"/>
                    <a:pt x="58" y="0"/>
                    <a:pt x="58" y="1"/>
                  </a:cubicBezTo>
                  <a:cubicBezTo>
                    <a:pt x="60" y="3"/>
                    <a:pt x="61" y="4"/>
                    <a:pt x="63" y="6"/>
                  </a:cubicBezTo>
                  <a:cubicBezTo>
                    <a:pt x="64" y="6"/>
                    <a:pt x="64" y="7"/>
                    <a:pt x="63" y="8"/>
                  </a:cubicBezTo>
                  <a:cubicBezTo>
                    <a:pt x="63" y="9"/>
                    <a:pt x="62" y="9"/>
                    <a:pt x="62" y="11"/>
                  </a:cubicBezTo>
                  <a:cubicBezTo>
                    <a:pt x="63" y="10"/>
                    <a:pt x="65" y="10"/>
                    <a:pt x="66" y="10"/>
                  </a:cubicBezTo>
                  <a:cubicBezTo>
                    <a:pt x="75" y="9"/>
                    <a:pt x="82" y="17"/>
                    <a:pt x="80" y="26"/>
                  </a:cubicBezTo>
                  <a:cubicBezTo>
                    <a:pt x="79" y="29"/>
                    <a:pt x="78" y="31"/>
                    <a:pt x="77" y="33"/>
                  </a:cubicBezTo>
                  <a:cubicBezTo>
                    <a:pt x="76" y="34"/>
                    <a:pt x="76" y="34"/>
                    <a:pt x="77" y="34"/>
                  </a:cubicBezTo>
                  <a:cubicBezTo>
                    <a:pt x="80" y="35"/>
                    <a:pt x="81" y="36"/>
                    <a:pt x="82" y="38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40"/>
                    <a:pt x="82" y="41"/>
                    <a:pt x="81" y="41"/>
                  </a:cubicBezTo>
                  <a:cubicBezTo>
                    <a:pt x="80" y="41"/>
                    <a:pt x="80" y="41"/>
                    <a:pt x="79" y="40"/>
                  </a:cubicBezTo>
                  <a:cubicBezTo>
                    <a:pt x="79" y="38"/>
                    <a:pt x="78" y="37"/>
                    <a:pt x="77" y="37"/>
                  </a:cubicBezTo>
                  <a:cubicBezTo>
                    <a:pt x="75" y="37"/>
                    <a:pt x="73" y="38"/>
                    <a:pt x="72" y="39"/>
                  </a:cubicBezTo>
                  <a:cubicBezTo>
                    <a:pt x="71" y="42"/>
                    <a:pt x="72" y="45"/>
                    <a:pt x="75" y="47"/>
                  </a:cubicBezTo>
                  <a:cubicBezTo>
                    <a:pt x="79" y="49"/>
                    <a:pt x="84" y="49"/>
                    <a:pt x="88" y="46"/>
                  </a:cubicBezTo>
                  <a:cubicBezTo>
                    <a:pt x="93" y="42"/>
                    <a:pt x="96" y="38"/>
                    <a:pt x="95" y="32"/>
                  </a:cubicBezTo>
                  <a:cubicBezTo>
                    <a:pt x="95" y="29"/>
                    <a:pt x="93" y="27"/>
                    <a:pt x="90" y="27"/>
                  </a:cubicBezTo>
                  <a:cubicBezTo>
                    <a:pt x="88" y="27"/>
                    <a:pt x="87" y="28"/>
                    <a:pt x="86" y="30"/>
                  </a:cubicBezTo>
                  <a:cubicBezTo>
                    <a:pt x="86" y="32"/>
                    <a:pt x="87" y="33"/>
                    <a:pt x="88" y="34"/>
                  </a:cubicBezTo>
                  <a:cubicBezTo>
                    <a:pt x="89" y="35"/>
                    <a:pt x="89" y="35"/>
                    <a:pt x="89" y="36"/>
                  </a:cubicBezTo>
                  <a:cubicBezTo>
                    <a:pt x="88" y="37"/>
                    <a:pt x="87" y="37"/>
                    <a:pt x="86" y="36"/>
                  </a:cubicBezTo>
                  <a:cubicBezTo>
                    <a:pt x="84" y="35"/>
                    <a:pt x="83" y="33"/>
                    <a:pt x="83" y="30"/>
                  </a:cubicBezTo>
                  <a:cubicBezTo>
                    <a:pt x="84" y="27"/>
                    <a:pt x="85" y="25"/>
                    <a:pt x="88" y="24"/>
                  </a:cubicBezTo>
                  <a:cubicBezTo>
                    <a:pt x="93" y="22"/>
                    <a:pt x="98" y="26"/>
                    <a:pt x="99" y="31"/>
                  </a:cubicBezTo>
                  <a:cubicBezTo>
                    <a:pt x="99" y="33"/>
                    <a:pt x="98" y="35"/>
                    <a:pt x="98" y="38"/>
                  </a:cubicBezTo>
                  <a:cubicBezTo>
                    <a:pt x="99" y="37"/>
                    <a:pt x="101" y="37"/>
                    <a:pt x="102" y="37"/>
                  </a:cubicBezTo>
                  <a:cubicBezTo>
                    <a:pt x="105" y="38"/>
                    <a:pt x="107" y="41"/>
                    <a:pt x="107" y="44"/>
                  </a:cubicBezTo>
                  <a:cubicBezTo>
                    <a:pt x="106" y="45"/>
                    <a:pt x="106" y="46"/>
                    <a:pt x="105" y="45"/>
                  </a:cubicBezTo>
                  <a:cubicBezTo>
                    <a:pt x="104" y="45"/>
                    <a:pt x="104" y="45"/>
                    <a:pt x="104" y="44"/>
                  </a:cubicBezTo>
                  <a:cubicBezTo>
                    <a:pt x="104" y="40"/>
                    <a:pt x="101" y="39"/>
                    <a:pt x="98" y="41"/>
                  </a:cubicBezTo>
                  <a:cubicBezTo>
                    <a:pt x="95" y="43"/>
                    <a:pt x="95" y="48"/>
                    <a:pt x="97" y="51"/>
                  </a:cubicBezTo>
                  <a:cubicBezTo>
                    <a:pt x="98" y="51"/>
                    <a:pt x="99" y="52"/>
                    <a:pt x="101" y="51"/>
                  </a:cubicBezTo>
                  <a:cubicBezTo>
                    <a:pt x="102" y="51"/>
                    <a:pt x="104" y="50"/>
                    <a:pt x="106" y="49"/>
                  </a:cubicBezTo>
                  <a:cubicBezTo>
                    <a:pt x="110" y="47"/>
                    <a:pt x="114" y="50"/>
                    <a:pt x="114" y="55"/>
                  </a:cubicBezTo>
                  <a:cubicBezTo>
                    <a:pt x="115" y="57"/>
                    <a:pt x="114" y="58"/>
                    <a:pt x="114" y="60"/>
                  </a:cubicBezTo>
                  <a:cubicBezTo>
                    <a:pt x="113" y="61"/>
                    <a:pt x="113" y="61"/>
                    <a:pt x="114" y="62"/>
                  </a:cubicBezTo>
                  <a:cubicBezTo>
                    <a:pt x="115" y="64"/>
                    <a:pt x="114" y="65"/>
                    <a:pt x="113" y="67"/>
                  </a:cubicBezTo>
                  <a:cubicBezTo>
                    <a:pt x="113" y="67"/>
                    <a:pt x="112" y="68"/>
                    <a:pt x="112" y="67"/>
                  </a:cubicBezTo>
                  <a:cubicBezTo>
                    <a:pt x="111" y="67"/>
                    <a:pt x="111" y="67"/>
                    <a:pt x="112" y="66"/>
                  </a:cubicBezTo>
                  <a:cubicBezTo>
                    <a:pt x="113" y="64"/>
                    <a:pt x="112" y="62"/>
                    <a:pt x="110" y="61"/>
                  </a:cubicBezTo>
                  <a:cubicBezTo>
                    <a:pt x="107" y="58"/>
                    <a:pt x="103" y="57"/>
                    <a:pt x="99" y="56"/>
                  </a:cubicBezTo>
                  <a:cubicBezTo>
                    <a:pt x="92" y="54"/>
                    <a:pt x="85" y="53"/>
                    <a:pt x="78" y="53"/>
                  </a:cubicBezTo>
                  <a:cubicBezTo>
                    <a:pt x="69" y="52"/>
                    <a:pt x="60" y="52"/>
                    <a:pt x="51" y="52"/>
                  </a:cubicBezTo>
                  <a:cubicBezTo>
                    <a:pt x="39" y="52"/>
                    <a:pt x="27" y="53"/>
                    <a:pt x="16" y="56"/>
                  </a:cubicBezTo>
                  <a:cubicBezTo>
                    <a:pt x="12" y="57"/>
                    <a:pt x="8" y="58"/>
                    <a:pt x="5" y="60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2" y="63"/>
                    <a:pt x="2" y="64"/>
                    <a:pt x="3" y="66"/>
                  </a:cubicBezTo>
                  <a:cubicBezTo>
                    <a:pt x="3" y="66"/>
                    <a:pt x="3" y="67"/>
                    <a:pt x="3" y="67"/>
                  </a:cubicBezTo>
                  <a:cubicBezTo>
                    <a:pt x="2" y="68"/>
                    <a:pt x="2" y="67"/>
                    <a:pt x="1" y="67"/>
                  </a:cubicBezTo>
                  <a:cubicBezTo>
                    <a:pt x="0" y="65"/>
                    <a:pt x="0" y="64"/>
                    <a:pt x="1" y="62"/>
                  </a:cubicBezTo>
                  <a:cubicBezTo>
                    <a:pt x="1" y="61"/>
                    <a:pt x="1" y="60"/>
                    <a:pt x="1" y="60"/>
                  </a:cubicBezTo>
                  <a:cubicBezTo>
                    <a:pt x="0" y="57"/>
                    <a:pt x="0" y="55"/>
                    <a:pt x="0" y="53"/>
                  </a:cubicBezTo>
                  <a:cubicBezTo>
                    <a:pt x="1" y="49"/>
                    <a:pt x="4" y="48"/>
                    <a:pt x="8" y="49"/>
                  </a:cubicBezTo>
                  <a:cubicBezTo>
                    <a:pt x="9" y="49"/>
                    <a:pt x="11" y="50"/>
                    <a:pt x="12" y="51"/>
                  </a:cubicBezTo>
                  <a:cubicBezTo>
                    <a:pt x="16" y="52"/>
                    <a:pt x="19" y="51"/>
                    <a:pt x="19" y="47"/>
                  </a:cubicBezTo>
                  <a:cubicBezTo>
                    <a:pt x="19" y="43"/>
                    <a:pt x="18" y="41"/>
                    <a:pt x="15" y="40"/>
                  </a:cubicBezTo>
                  <a:cubicBezTo>
                    <a:pt x="14" y="40"/>
                    <a:pt x="13" y="40"/>
                    <a:pt x="13" y="40"/>
                  </a:cubicBezTo>
                  <a:cubicBezTo>
                    <a:pt x="11" y="41"/>
                    <a:pt x="10" y="42"/>
                    <a:pt x="11" y="44"/>
                  </a:cubicBezTo>
                  <a:cubicBezTo>
                    <a:pt x="11" y="45"/>
                    <a:pt x="10" y="45"/>
                    <a:pt x="9" y="45"/>
                  </a:cubicBezTo>
                  <a:cubicBezTo>
                    <a:pt x="8" y="46"/>
                    <a:pt x="8" y="45"/>
                    <a:pt x="8" y="44"/>
                  </a:cubicBezTo>
                  <a:cubicBezTo>
                    <a:pt x="7" y="40"/>
                    <a:pt x="11" y="37"/>
                    <a:pt x="14" y="37"/>
                  </a:cubicBezTo>
                  <a:cubicBezTo>
                    <a:pt x="15" y="37"/>
                    <a:pt x="16" y="38"/>
                    <a:pt x="17" y="38"/>
                  </a:cubicBezTo>
                  <a:cubicBezTo>
                    <a:pt x="16" y="36"/>
                    <a:pt x="16" y="34"/>
                    <a:pt x="16" y="32"/>
                  </a:cubicBezTo>
                  <a:cubicBezTo>
                    <a:pt x="16" y="27"/>
                    <a:pt x="21" y="23"/>
                    <a:pt x="26" y="24"/>
                  </a:cubicBezTo>
                  <a:cubicBezTo>
                    <a:pt x="28" y="25"/>
                    <a:pt x="31" y="27"/>
                    <a:pt x="31" y="30"/>
                  </a:cubicBezTo>
                  <a:cubicBezTo>
                    <a:pt x="32" y="33"/>
                    <a:pt x="31" y="35"/>
                    <a:pt x="28" y="36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7" y="37"/>
                    <a:pt x="26" y="37"/>
                    <a:pt x="26" y="36"/>
                  </a:cubicBezTo>
                  <a:cubicBezTo>
                    <a:pt x="25" y="35"/>
                    <a:pt x="25" y="35"/>
                    <a:pt x="26" y="34"/>
                  </a:cubicBezTo>
                  <a:cubicBezTo>
                    <a:pt x="28" y="33"/>
                    <a:pt x="29" y="32"/>
                    <a:pt x="28" y="30"/>
                  </a:cubicBezTo>
                  <a:cubicBezTo>
                    <a:pt x="27" y="28"/>
                    <a:pt x="26" y="27"/>
                    <a:pt x="24" y="27"/>
                  </a:cubicBezTo>
                  <a:cubicBezTo>
                    <a:pt x="22" y="27"/>
                    <a:pt x="20" y="28"/>
                    <a:pt x="20" y="30"/>
                  </a:cubicBezTo>
                  <a:cubicBezTo>
                    <a:pt x="19" y="32"/>
                    <a:pt x="19" y="35"/>
                    <a:pt x="20" y="37"/>
                  </a:cubicBezTo>
                  <a:cubicBezTo>
                    <a:pt x="22" y="43"/>
                    <a:pt x="26" y="47"/>
                    <a:pt x="32" y="48"/>
                  </a:cubicBezTo>
                  <a:cubicBezTo>
                    <a:pt x="35" y="48"/>
                    <a:pt x="37" y="48"/>
                    <a:pt x="40" y="47"/>
                  </a:cubicBezTo>
                  <a:cubicBezTo>
                    <a:pt x="42" y="46"/>
                    <a:pt x="43" y="44"/>
                    <a:pt x="43" y="41"/>
                  </a:cubicBezTo>
                  <a:cubicBezTo>
                    <a:pt x="42" y="39"/>
                    <a:pt x="41" y="38"/>
                    <a:pt x="40" y="37"/>
                  </a:cubicBezTo>
                  <a:cubicBezTo>
                    <a:pt x="37" y="37"/>
                    <a:pt x="36" y="38"/>
                    <a:pt x="35" y="40"/>
                  </a:cubicBezTo>
                  <a:cubicBezTo>
                    <a:pt x="35" y="41"/>
                    <a:pt x="34" y="41"/>
                    <a:pt x="33" y="41"/>
                  </a:cubicBezTo>
                  <a:cubicBezTo>
                    <a:pt x="32" y="41"/>
                    <a:pt x="32" y="40"/>
                    <a:pt x="32" y="39"/>
                  </a:cubicBezTo>
                  <a:cubicBezTo>
                    <a:pt x="32" y="37"/>
                    <a:pt x="35" y="34"/>
                    <a:pt x="37" y="34"/>
                  </a:cubicBezTo>
                  <a:cubicBezTo>
                    <a:pt x="37" y="34"/>
                    <a:pt x="38" y="34"/>
                    <a:pt x="38" y="34"/>
                  </a:cubicBezTo>
                  <a:cubicBezTo>
                    <a:pt x="37" y="32"/>
                    <a:pt x="36" y="31"/>
                    <a:pt x="36" y="29"/>
                  </a:cubicBezTo>
                  <a:cubicBezTo>
                    <a:pt x="34" y="25"/>
                    <a:pt x="34" y="20"/>
                    <a:pt x="36" y="16"/>
                  </a:cubicBezTo>
                  <a:cubicBezTo>
                    <a:pt x="39" y="11"/>
                    <a:pt x="46" y="8"/>
                    <a:pt x="51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0"/>
                    <a:pt x="52" y="11"/>
                    <a:pt x="53" y="10"/>
                  </a:cubicBezTo>
                  <a:cubicBezTo>
                    <a:pt x="53" y="10"/>
                    <a:pt x="52" y="10"/>
                    <a:pt x="52" y="10"/>
                  </a:cubicBezTo>
                  <a:close/>
                  <a:moveTo>
                    <a:pt x="66" y="32"/>
                  </a:moveTo>
                  <a:cubicBezTo>
                    <a:pt x="66" y="32"/>
                    <a:pt x="66" y="32"/>
                    <a:pt x="66" y="32"/>
                  </a:cubicBezTo>
                  <a:cubicBezTo>
                    <a:pt x="67" y="29"/>
                    <a:pt x="68" y="27"/>
                    <a:pt x="69" y="24"/>
                  </a:cubicBezTo>
                  <a:cubicBezTo>
                    <a:pt x="69" y="24"/>
                    <a:pt x="69" y="23"/>
                    <a:pt x="68" y="23"/>
                  </a:cubicBezTo>
                  <a:cubicBezTo>
                    <a:pt x="67" y="23"/>
                    <a:pt x="67" y="22"/>
                    <a:pt x="67" y="22"/>
                  </a:cubicBezTo>
                  <a:cubicBezTo>
                    <a:pt x="67" y="22"/>
                    <a:pt x="68" y="21"/>
                    <a:pt x="68" y="21"/>
                  </a:cubicBezTo>
                  <a:cubicBezTo>
                    <a:pt x="69" y="21"/>
                    <a:pt x="71" y="21"/>
                    <a:pt x="72" y="21"/>
                  </a:cubicBezTo>
                  <a:cubicBezTo>
                    <a:pt x="73" y="21"/>
                    <a:pt x="73" y="22"/>
                    <a:pt x="73" y="22"/>
                  </a:cubicBezTo>
                  <a:cubicBezTo>
                    <a:pt x="73" y="22"/>
                    <a:pt x="73" y="23"/>
                    <a:pt x="73" y="23"/>
                  </a:cubicBezTo>
                  <a:cubicBezTo>
                    <a:pt x="71" y="23"/>
                    <a:pt x="71" y="24"/>
                    <a:pt x="70" y="26"/>
                  </a:cubicBezTo>
                  <a:cubicBezTo>
                    <a:pt x="69" y="29"/>
                    <a:pt x="68" y="32"/>
                    <a:pt x="66" y="36"/>
                  </a:cubicBezTo>
                  <a:cubicBezTo>
                    <a:pt x="66" y="36"/>
                    <a:pt x="66" y="37"/>
                    <a:pt x="65" y="37"/>
                  </a:cubicBezTo>
                  <a:cubicBezTo>
                    <a:pt x="64" y="37"/>
                    <a:pt x="64" y="36"/>
                    <a:pt x="64" y="36"/>
                  </a:cubicBezTo>
                  <a:cubicBezTo>
                    <a:pt x="63" y="32"/>
                    <a:pt x="61" y="28"/>
                    <a:pt x="60" y="25"/>
                  </a:cubicBezTo>
                  <a:cubicBezTo>
                    <a:pt x="60" y="24"/>
                    <a:pt x="59" y="23"/>
                    <a:pt x="59" y="23"/>
                  </a:cubicBezTo>
                  <a:cubicBezTo>
                    <a:pt x="57" y="23"/>
                    <a:pt x="56" y="23"/>
                    <a:pt x="55" y="24"/>
                  </a:cubicBezTo>
                  <a:cubicBezTo>
                    <a:pt x="54" y="25"/>
                    <a:pt x="53" y="26"/>
                    <a:pt x="52" y="27"/>
                  </a:cubicBezTo>
                  <a:cubicBezTo>
                    <a:pt x="52" y="28"/>
                    <a:pt x="52" y="28"/>
                    <a:pt x="52" y="29"/>
                  </a:cubicBezTo>
                  <a:cubicBezTo>
                    <a:pt x="53" y="30"/>
                    <a:pt x="54" y="32"/>
                    <a:pt x="55" y="33"/>
                  </a:cubicBezTo>
                  <a:cubicBezTo>
                    <a:pt x="56" y="34"/>
                    <a:pt x="56" y="35"/>
                    <a:pt x="58" y="35"/>
                  </a:cubicBezTo>
                  <a:cubicBezTo>
                    <a:pt x="58" y="35"/>
                    <a:pt x="58" y="35"/>
                    <a:pt x="58" y="36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6" y="36"/>
                    <a:pt x="54" y="36"/>
                    <a:pt x="52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6"/>
                    <a:pt x="52" y="35"/>
                    <a:pt x="52" y="35"/>
                  </a:cubicBezTo>
                  <a:cubicBezTo>
                    <a:pt x="53" y="35"/>
                    <a:pt x="52" y="34"/>
                    <a:pt x="52" y="34"/>
                  </a:cubicBezTo>
                  <a:cubicBezTo>
                    <a:pt x="52" y="33"/>
                    <a:pt x="51" y="32"/>
                    <a:pt x="51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2"/>
                    <a:pt x="49" y="33"/>
                    <a:pt x="48" y="34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9" y="35"/>
                    <a:pt x="49" y="35"/>
                    <a:pt x="49" y="36"/>
                  </a:cubicBezTo>
                  <a:cubicBezTo>
                    <a:pt x="49" y="37"/>
                    <a:pt x="49" y="36"/>
                    <a:pt x="48" y="36"/>
                  </a:cubicBezTo>
                  <a:cubicBezTo>
                    <a:pt x="47" y="36"/>
                    <a:pt x="46" y="36"/>
                    <a:pt x="45" y="37"/>
                  </a:cubicBezTo>
                  <a:cubicBezTo>
                    <a:pt x="45" y="37"/>
                    <a:pt x="46" y="37"/>
                    <a:pt x="46" y="38"/>
                  </a:cubicBezTo>
                  <a:cubicBezTo>
                    <a:pt x="49" y="40"/>
                    <a:pt x="52" y="43"/>
                    <a:pt x="55" y="45"/>
                  </a:cubicBezTo>
                  <a:cubicBezTo>
                    <a:pt x="57" y="46"/>
                    <a:pt x="57" y="46"/>
                    <a:pt x="60" y="45"/>
                  </a:cubicBezTo>
                  <a:cubicBezTo>
                    <a:pt x="65" y="41"/>
                    <a:pt x="70" y="37"/>
                    <a:pt x="74" y="31"/>
                  </a:cubicBezTo>
                  <a:cubicBezTo>
                    <a:pt x="76" y="28"/>
                    <a:pt x="77" y="24"/>
                    <a:pt x="76" y="20"/>
                  </a:cubicBezTo>
                  <a:cubicBezTo>
                    <a:pt x="75" y="16"/>
                    <a:pt x="72" y="14"/>
                    <a:pt x="68" y="13"/>
                  </a:cubicBezTo>
                  <a:cubicBezTo>
                    <a:pt x="64" y="13"/>
                    <a:pt x="62" y="15"/>
                    <a:pt x="59" y="17"/>
                  </a:cubicBezTo>
                  <a:cubicBezTo>
                    <a:pt x="58" y="19"/>
                    <a:pt x="57" y="19"/>
                    <a:pt x="55" y="17"/>
                  </a:cubicBezTo>
                  <a:cubicBezTo>
                    <a:pt x="53" y="15"/>
                    <a:pt x="51" y="13"/>
                    <a:pt x="48" y="13"/>
                  </a:cubicBezTo>
                  <a:cubicBezTo>
                    <a:pt x="42" y="13"/>
                    <a:pt x="37" y="19"/>
                    <a:pt x="38" y="25"/>
                  </a:cubicBezTo>
                  <a:cubicBezTo>
                    <a:pt x="39" y="28"/>
                    <a:pt x="40" y="31"/>
                    <a:pt x="43" y="34"/>
                  </a:cubicBezTo>
                  <a:cubicBezTo>
                    <a:pt x="44" y="35"/>
                    <a:pt x="45" y="35"/>
                    <a:pt x="46" y="34"/>
                  </a:cubicBezTo>
                  <a:cubicBezTo>
                    <a:pt x="47" y="32"/>
                    <a:pt x="48" y="31"/>
                    <a:pt x="49" y="30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8" y="27"/>
                    <a:pt x="47" y="26"/>
                    <a:pt x="46" y="24"/>
                  </a:cubicBezTo>
                  <a:cubicBezTo>
                    <a:pt x="46" y="24"/>
                    <a:pt x="45" y="23"/>
                    <a:pt x="44" y="23"/>
                  </a:cubicBezTo>
                  <a:cubicBezTo>
                    <a:pt x="44" y="23"/>
                    <a:pt x="44" y="23"/>
                    <a:pt x="44" y="22"/>
                  </a:cubicBezTo>
                  <a:cubicBezTo>
                    <a:pt x="44" y="22"/>
                    <a:pt x="44" y="21"/>
                    <a:pt x="44" y="21"/>
                  </a:cubicBezTo>
                  <a:cubicBezTo>
                    <a:pt x="46" y="21"/>
                    <a:pt x="48" y="21"/>
                    <a:pt x="49" y="21"/>
                  </a:cubicBezTo>
                  <a:cubicBezTo>
                    <a:pt x="50" y="21"/>
                    <a:pt x="50" y="22"/>
                    <a:pt x="50" y="22"/>
                  </a:cubicBezTo>
                  <a:cubicBezTo>
                    <a:pt x="50" y="22"/>
                    <a:pt x="50" y="23"/>
                    <a:pt x="50" y="23"/>
                  </a:cubicBezTo>
                  <a:cubicBezTo>
                    <a:pt x="49" y="23"/>
                    <a:pt x="49" y="24"/>
                    <a:pt x="49" y="24"/>
                  </a:cubicBezTo>
                  <a:cubicBezTo>
                    <a:pt x="50" y="25"/>
                    <a:pt x="50" y="26"/>
                    <a:pt x="51" y="26"/>
                  </a:cubicBezTo>
                  <a:cubicBezTo>
                    <a:pt x="52" y="26"/>
                    <a:pt x="52" y="25"/>
                    <a:pt x="53" y="24"/>
                  </a:cubicBezTo>
                  <a:cubicBezTo>
                    <a:pt x="53" y="23"/>
                    <a:pt x="53" y="23"/>
                    <a:pt x="52" y="23"/>
                  </a:cubicBezTo>
                  <a:cubicBezTo>
                    <a:pt x="52" y="23"/>
                    <a:pt x="52" y="22"/>
                    <a:pt x="52" y="22"/>
                  </a:cubicBezTo>
                  <a:cubicBezTo>
                    <a:pt x="52" y="21"/>
                    <a:pt x="52" y="21"/>
                    <a:pt x="53" y="21"/>
                  </a:cubicBezTo>
                  <a:cubicBezTo>
                    <a:pt x="56" y="21"/>
                    <a:pt x="60" y="21"/>
                    <a:pt x="63" y="21"/>
                  </a:cubicBezTo>
                  <a:cubicBezTo>
                    <a:pt x="63" y="21"/>
                    <a:pt x="64" y="21"/>
                    <a:pt x="64" y="22"/>
                  </a:cubicBezTo>
                  <a:cubicBezTo>
                    <a:pt x="64" y="23"/>
                    <a:pt x="64" y="23"/>
                    <a:pt x="63" y="23"/>
                  </a:cubicBezTo>
                  <a:cubicBezTo>
                    <a:pt x="63" y="23"/>
                    <a:pt x="62" y="23"/>
                    <a:pt x="63" y="24"/>
                  </a:cubicBezTo>
                  <a:cubicBezTo>
                    <a:pt x="64" y="27"/>
                    <a:pt x="65" y="29"/>
                    <a:pt x="66" y="32"/>
                  </a:cubicBezTo>
                  <a:close/>
                  <a:moveTo>
                    <a:pt x="12" y="54"/>
                  </a:moveTo>
                  <a:cubicBezTo>
                    <a:pt x="10" y="53"/>
                    <a:pt x="9" y="52"/>
                    <a:pt x="7" y="52"/>
                  </a:cubicBezTo>
                  <a:cubicBezTo>
                    <a:pt x="5" y="51"/>
                    <a:pt x="3" y="52"/>
                    <a:pt x="3" y="53"/>
                  </a:cubicBezTo>
                  <a:cubicBezTo>
                    <a:pt x="2" y="55"/>
                    <a:pt x="3" y="56"/>
                    <a:pt x="3" y="58"/>
                  </a:cubicBezTo>
                  <a:cubicBezTo>
                    <a:pt x="3" y="58"/>
                    <a:pt x="3" y="58"/>
                    <a:pt x="4" y="58"/>
                  </a:cubicBezTo>
                  <a:cubicBezTo>
                    <a:pt x="5" y="57"/>
                    <a:pt x="7" y="56"/>
                    <a:pt x="8" y="55"/>
                  </a:cubicBezTo>
                  <a:cubicBezTo>
                    <a:pt x="10" y="55"/>
                    <a:pt x="11" y="54"/>
                    <a:pt x="12" y="54"/>
                  </a:cubicBezTo>
                  <a:close/>
                  <a:moveTo>
                    <a:pt x="103" y="54"/>
                  </a:moveTo>
                  <a:cubicBezTo>
                    <a:pt x="106" y="55"/>
                    <a:pt x="108" y="56"/>
                    <a:pt x="111" y="58"/>
                  </a:cubicBezTo>
                  <a:cubicBezTo>
                    <a:pt x="111" y="59"/>
                    <a:pt x="111" y="58"/>
                    <a:pt x="111" y="58"/>
                  </a:cubicBezTo>
                  <a:cubicBezTo>
                    <a:pt x="112" y="57"/>
                    <a:pt x="112" y="55"/>
                    <a:pt x="112" y="54"/>
                  </a:cubicBezTo>
                  <a:cubicBezTo>
                    <a:pt x="111" y="52"/>
                    <a:pt x="110" y="51"/>
                    <a:pt x="108" y="51"/>
                  </a:cubicBezTo>
                  <a:cubicBezTo>
                    <a:pt x="106" y="52"/>
                    <a:pt x="104" y="53"/>
                    <a:pt x="103" y="54"/>
                  </a:cubicBezTo>
                  <a:close/>
                  <a:moveTo>
                    <a:pt x="57" y="13"/>
                  </a:moveTo>
                  <a:cubicBezTo>
                    <a:pt x="58" y="11"/>
                    <a:pt x="59" y="9"/>
                    <a:pt x="60" y="7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59" y="6"/>
                    <a:pt x="58" y="5"/>
                    <a:pt x="58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6" y="5"/>
                    <a:pt x="55" y="6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5" y="9"/>
                    <a:pt x="56" y="11"/>
                    <a:pt x="57" y="13"/>
                  </a:cubicBezTo>
                  <a:close/>
                  <a:moveTo>
                    <a:pt x="44" y="48"/>
                  </a:moveTo>
                  <a:cubicBezTo>
                    <a:pt x="47" y="48"/>
                    <a:pt x="49" y="47"/>
                    <a:pt x="52" y="47"/>
                  </a:cubicBezTo>
                  <a:cubicBezTo>
                    <a:pt x="50" y="46"/>
                    <a:pt x="48" y="44"/>
                    <a:pt x="46" y="42"/>
                  </a:cubicBezTo>
                  <a:cubicBezTo>
                    <a:pt x="46" y="44"/>
                    <a:pt x="45" y="46"/>
                    <a:pt x="44" y="48"/>
                  </a:cubicBezTo>
                  <a:close/>
                  <a:moveTo>
                    <a:pt x="71" y="48"/>
                  </a:moveTo>
                  <a:cubicBezTo>
                    <a:pt x="69" y="46"/>
                    <a:pt x="69" y="44"/>
                    <a:pt x="69" y="43"/>
                  </a:cubicBezTo>
                  <a:cubicBezTo>
                    <a:pt x="66" y="44"/>
                    <a:pt x="65" y="46"/>
                    <a:pt x="62" y="47"/>
                  </a:cubicBezTo>
                  <a:cubicBezTo>
                    <a:pt x="65" y="47"/>
                    <a:pt x="68" y="48"/>
                    <a:pt x="71" y="48"/>
                  </a:cubicBezTo>
                  <a:close/>
                  <a:moveTo>
                    <a:pt x="94" y="51"/>
                  </a:moveTo>
                  <a:cubicBezTo>
                    <a:pt x="93" y="50"/>
                    <a:pt x="93" y="48"/>
                    <a:pt x="93" y="46"/>
                  </a:cubicBezTo>
                  <a:cubicBezTo>
                    <a:pt x="91" y="48"/>
                    <a:pt x="89" y="49"/>
                    <a:pt x="87" y="50"/>
                  </a:cubicBezTo>
                  <a:cubicBezTo>
                    <a:pt x="90" y="50"/>
                    <a:pt x="92" y="51"/>
                    <a:pt x="94" y="51"/>
                  </a:cubicBezTo>
                  <a:close/>
                  <a:moveTo>
                    <a:pt x="22" y="46"/>
                  </a:moveTo>
                  <a:cubicBezTo>
                    <a:pt x="22" y="48"/>
                    <a:pt x="21" y="50"/>
                    <a:pt x="20" y="51"/>
                  </a:cubicBezTo>
                  <a:cubicBezTo>
                    <a:pt x="23" y="51"/>
                    <a:pt x="25" y="50"/>
                    <a:pt x="27" y="50"/>
                  </a:cubicBezTo>
                  <a:cubicBezTo>
                    <a:pt x="25" y="49"/>
                    <a:pt x="23" y="48"/>
                    <a:pt x="22" y="46"/>
                  </a:cubicBezTo>
                  <a:close/>
                </a:path>
              </a:pathLst>
            </a:custGeom>
            <a:solidFill>
              <a:srgbClr val="EB8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64" name="Freeform 43">
            <a:extLst>
              <a:ext uri="{FF2B5EF4-FFF2-40B4-BE49-F238E27FC236}">
                <a16:creationId xmlns:a16="http://schemas.microsoft.com/office/drawing/2014/main" id="{67109FB5-EF03-A6B8-31AB-99371BAE78BD}"/>
              </a:ext>
            </a:extLst>
          </p:cNvPr>
          <p:cNvSpPr>
            <a:spLocks noEditPoints="1"/>
          </p:cNvSpPr>
          <p:nvPr/>
        </p:nvSpPr>
        <p:spPr bwMode="auto">
          <a:xfrm>
            <a:off x="5878513" y="4075113"/>
            <a:ext cx="714375" cy="398463"/>
          </a:xfrm>
          <a:custGeom>
            <a:avLst/>
            <a:gdLst>
              <a:gd name="T0" fmla="*/ 74 w 550"/>
              <a:gd name="T1" fmla="*/ 132 h 308"/>
              <a:gd name="T2" fmla="*/ 123 w 550"/>
              <a:gd name="T3" fmla="*/ 6 h 308"/>
              <a:gd name="T4" fmla="*/ 197 w 550"/>
              <a:gd name="T5" fmla="*/ 81 h 308"/>
              <a:gd name="T6" fmla="*/ 212 w 550"/>
              <a:gd name="T7" fmla="*/ 116 h 308"/>
              <a:gd name="T8" fmla="*/ 304 w 550"/>
              <a:gd name="T9" fmla="*/ 81 h 308"/>
              <a:gd name="T10" fmla="*/ 268 w 550"/>
              <a:gd name="T11" fmla="*/ 233 h 308"/>
              <a:gd name="T12" fmla="*/ 292 w 550"/>
              <a:gd name="T13" fmla="*/ 277 h 308"/>
              <a:gd name="T14" fmla="*/ 336 w 550"/>
              <a:gd name="T15" fmla="*/ 206 h 308"/>
              <a:gd name="T16" fmla="*/ 343 w 550"/>
              <a:gd name="T17" fmla="*/ 136 h 308"/>
              <a:gd name="T18" fmla="*/ 366 w 550"/>
              <a:gd name="T19" fmla="*/ 43 h 308"/>
              <a:gd name="T20" fmla="*/ 379 w 550"/>
              <a:gd name="T21" fmla="*/ 117 h 308"/>
              <a:gd name="T22" fmla="*/ 365 w 550"/>
              <a:gd name="T23" fmla="*/ 214 h 308"/>
              <a:gd name="T24" fmla="*/ 427 w 550"/>
              <a:gd name="T25" fmla="*/ 167 h 308"/>
              <a:gd name="T26" fmla="*/ 457 w 550"/>
              <a:gd name="T27" fmla="*/ 111 h 308"/>
              <a:gd name="T28" fmla="*/ 471 w 550"/>
              <a:gd name="T29" fmla="*/ 5 h 308"/>
              <a:gd name="T30" fmla="*/ 492 w 550"/>
              <a:gd name="T31" fmla="*/ 79 h 308"/>
              <a:gd name="T32" fmla="*/ 545 w 550"/>
              <a:gd name="T33" fmla="*/ 185 h 308"/>
              <a:gd name="T34" fmla="*/ 449 w 550"/>
              <a:gd name="T35" fmla="*/ 299 h 308"/>
              <a:gd name="T36" fmla="*/ 424 w 550"/>
              <a:gd name="T37" fmla="*/ 225 h 308"/>
              <a:gd name="T38" fmla="*/ 430 w 550"/>
              <a:gd name="T39" fmla="*/ 229 h 308"/>
              <a:gd name="T40" fmla="*/ 466 w 550"/>
              <a:gd name="T41" fmla="*/ 284 h 308"/>
              <a:gd name="T42" fmla="*/ 469 w 550"/>
              <a:gd name="T43" fmla="*/ 125 h 308"/>
              <a:gd name="T44" fmla="*/ 438 w 550"/>
              <a:gd name="T45" fmla="*/ 164 h 308"/>
              <a:gd name="T46" fmla="*/ 368 w 550"/>
              <a:gd name="T47" fmla="*/ 224 h 308"/>
              <a:gd name="T48" fmla="*/ 334 w 550"/>
              <a:gd name="T49" fmla="*/ 231 h 308"/>
              <a:gd name="T50" fmla="*/ 245 w 550"/>
              <a:gd name="T51" fmla="*/ 270 h 308"/>
              <a:gd name="T52" fmla="*/ 268 w 550"/>
              <a:gd name="T53" fmla="*/ 102 h 308"/>
              <a:gd name="T54" fmla="*/ 270 w 550"/>
              <a:gd name="T55" fmla="*/ 64 h 308"/>
              <a:gd name="T56" fmla="*/ 215 w 550"/>
              <a:gd name="T57" fmla="*/ 136 h 308"/>
              <a:gd name="T58" fmla="*/ 201 w 550"/>
              <a:gd name="T59" fmla="*/ 177 h 308"/>
              <a:gd name="T60" fmla="*/ 152 w 550"/>
              <a:gd name="T61" fmla="*/ 59 h 308"/>
              <a:gd name="T62" fmla="*/ 108 w 550"/>
              <a:gd name="T63" fmla="*/ 22 h 308"/>
              <a:gd name="T64" fmla="*/ 98 w 550"/>
              <a:gd name="T65" fmla="*/ 201 h 308"/>
              <a:gd name="T66" fmla="*/ 127 w 550"/>
              <a:gd name="T67" fmla="*/ 278 h 308"/>
              <a:gd name="T68" fmla="*/ 13 w 550"/>
              <a:gd name="T69" fmla="*/ 193 h 308"/>
              <a:gd name="T70" fmla="*/ 31 w 550"/>
              <a:gd name="T71" fmla="*/ 138 h 308"/>
              <a:gd name="T72" fmla="*/ 103 w 550"/>
              <a:gd name="T73" fmla="*/ 247 h 308"/>
              <a:gd name="T74" fmla="*/ 112 w 550"/>
              <a:gd name="T75" fmla="*/ 253 h 308"/>
              <a:gd name="T76" fmla="*/ 498 w 550"/>
              <a:gd name="T77" fmla="*/ 39 h 308"/>
              <a:gd name="T78" fmla="*/ 458 w 550"/>
              <a:gd name="T79" fmla="*/ 33 h 308"/>
              <a:gd name="T80" fmla="*/ 481 w 550"/>
              <a:gd name="T81" fmla="*/ 85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0" h="308">
                <a:moveTo>
                  <a:pt x="112" y="251"/>
                </a:moveTo>
                <a:cubicBezTo>
                  <a:pt x="93" y="213"/>
                  <a:pt x="80" y="174"/>
                  <a:pt x="74" y="132"/>
                </a:cubicBezTo>
                <a:cubicBezTo>
                  <a:pt x="69" y="100"/>
                  <a:pt x="69" y="68"/>
                  <a:pt x="86" y="39"/>
                </a:cubicBezTo>
                <a:cubicBezTo>
                  <a:pt x="94" y="23"/>
                  <a:pt x="106" y="12"/>
                  <a:pt x="123" y="6"/>
                </a:cubicBezTo>
                <a:cubicBezTo>
                  <a:pt x="140" y="0"/>
                  <a:pt x="154" y="3"/>
                  <a:pt x="166" y="16"/>
                </a:cubicBezTo>
                <a:cubicBezTo>
                  <a:pt x="183" y="35"/>
                  <a:pt x="191" y="58"/>
                  <a:pt x="197" y="81"/>
                </a:cubicBezTo>
                <a:cubicBezTo>
                  <a:pt x="201" y="97"/>
                  <a:pt x="204" y="112"/>
                  <a:pt x="208" y="131"/>
                </a:cubicBezTo>
                <a:cubicBezTo>
                  <a:pt x="210" y="124"/>
                  <a:pt x="211" y="120"/>
                  <a:pt x="212" y="116"/>
                </a:cubicBezTo>
                <a:cubicBezTo>
                  <a:pt x="221" y="90"/>
                  <a:pt x="237" y="70"/>
                  <a:pt x="260" y="57"/>
                </a:cubicBezTo>
                <a:cubicBezTo>
                  <a:pt x="284" y="43"/>
                  <a:pt x="302" y="53"/>
                  <a:pt x="304" y="81"/>
                </a:cubicBezTo>
                <a:cubicBezTo>
                  <a:pt x="305" y="102"/>
                  <a:pt x="298" y="122"/>
                  <a:pt x="291" y="141"/>
                </a:cubicBezTo>
                <a:cubicBezTo>
                  <a:pt x="282" y="171"/>
                  <a:pt x="272" y="201"/>
                  <a:pt x="268" y="233"/>
                </a:cubicBezTo>
                <a:cubicBezTo>
                  <a:pt x="267" y="245"/>
                  <a:pt x="266" y="257"/>
                  <a:pt x="269" y="269"/>
                </a:cubicBezTo>
                <a:cubicBezTo>
                  <a:pt x="273" y="282"/>
                  <a:pt x="281" y="285"/>
                  <a:pt x="292" y="277"/>
                </a:cubicBezTo>
                <a:cubicBezTo>
                  <a:pt x="306" y="266"/>
                  <a:pt x="316" y="252"/>
                  <a:pt x="324" y="236"/>
                </a:cubicBezTo>
                <a:cubicBezTo>
                  <a:pt x="328" y="226"/>
                  <a:pt x="332" y="216"/>
                  <a:pt x="336" y="206"/>
                </a:cubicBezTo>
                <a:cubicBezTo>
                  <a:pt x="337" y="204"/>
                  <a:pt x="337" y="201"/>
                  <a:pt x="337" y="198"/>
                </a:cubicBezTo>
                <a:cubicBezTo>
                  <a:pt x="334" y="177"/>
                  <a:pt x="336" y="156"/>
                  <a:pt x="343" y="136"/>
                </a:cubicBezTo>
                <a:cubicBezTo>
                  <a:pt x="353" y="110"/>
                  <a:pt x="361" y="83"/>
                  <a:pt x="358" y="55"/>
                </a:cubicBezTo>
                <a:cubicBezTo>
                  <a:pt x="357" y="48"/>
                  <a:pt x="360" y="45"/>
                  <a:pt x="366" y="43"/>
                </a:cubicBezTo>
                <a:cubicBezTo>
                  <a:pt x="386" y="37"/>
                  <a:pt x="391" y="40"/>
                  <a:pt x="392" y="61"/>
                </a:cubicBezTo>
                <a:cubicBezTo>
                  <a:pt x="392" y="80"/>
                  <a:pt x="388" y="100"/>
                  <a:pt x="379" y="117"/>
                </a:cubicBezTo>
                <a:cubicBezTo>
                  <a:pt x="368" y="138"/>
                  <a:pt x="360" y="159"/>
                  <a:pt x="356" y="182"/>
                </a:cubicBezTo>
                <a:cubicBezTo>
                  <a:pt x="354" y="194"/>
                  <a:pt x="353" y="208"/>
                  <a:pt x="365" y="214"/>
                </a:cubicBezTo>
                <a:cubicBezTo>
                  <a:pt x="377" y="221"/>
                  <a:pt x="387" y="212"/>
                  <a:pt x="396" y="205"/>
                </a:cubicBezTo>
                <a:cubicBezTo>
                  <a:pt x="409" y="195"/>
                  <a:pt x="418" y="181"/>
                  <a:pt x="427" y="167"/>
                </a:cubicBezTo>
                <a:cubicBezTo>
                  <a:pt x="437" y="152"/>
                  <a:pt x="446" y="136"/>
                  <a:pt x="458" y="121"/>
                </a:cubicBezTo>
                <a:cubicBezTo>
                  <a:pt x="461" y="117"/>
                  <a:pt x="460" y="115"/>
                  <a:pt x="457" y="111"/>
                </a:cubicBezTo>
                <a:cubicBezTo>
                  <a:pt x="447" y="99"/>
                  <a:pt x="438" y="87"/>
                  <a:pt x="432" y="73"/>
                </a:cubicBezTo>
                <a:cubicBezTo>
                  <a:pt x="418" y="41"/>
                  <a:pt x="438" y="6"/>
                  <a:pt x="471" y="5"/>
                </a:cubicBezTo>
                <a:cubicBezTo>
                  <a:pt x="491" y="5"/>
                  <a:pt x="506" y="19"/>
                  <a:pt x="505" y="39"/>
                </a:cubicBezTo>
                <a:cubicBezTo>
                  <a:pt x="504" y="53"/>
                  <a:pt x="498" y="66"/>
                  <a:pt x="492" y="79"/>
                </a:cubicBezTo>
                <a:cubicBezTo>
                  <a:pt x="483" y="97"/>
                  <a:pt x="483" y="97"/>
                  <a:pt x="497" y="110"/>
                </a:cubicBezTo>
                <a:cubicBezTo>
                  <a:pt x="520" y="131"/>
                  <a:pt x="539" y="154"/>
                  <a:pt x="545" y="185"/>
                </a:cubicBezTo>
                <a:cubicBezTo>
                  <a:pt x="550" y="210"/>
                  <a:pt x="549" y="235"/>
                  <a:pt x="536" y="259"/>
                </a:cubicBezTo>
                <a:cubicBezTo>
                  <a:pt x="519" y="291"/>
                  <a:pt x="482" y="308"/>
                  <a:pt x="449" y="299"/>
                </a:cubicBezTo>
                <a:cubicBezTo>
                  <a:pt x="427" y="292"/>
                  <a:pt x="411" y="266"/>
                  <a:pt x="415" y="242"/>
                </a:cubicBezTo>
                <a:cubicBezTo>
                  <a:pt x="417" y="236"/>
                  <a:pt x="420" y="230"/>
                  <a:pt x="424" y="225"/>
                </a:cubicBezTo>
                <a:cubicBezTo>
                  <a:pt x="426" y="223"/>
                  <a:pt x="428" y="219"/>
                  <a:pt x="432" y="222"/>
                </a:cubicBezTo>
                <a:cubicBezTo>
                  <a:pt x="434" y="224"/>
                  <a:pt x="431" y="227"/>
                  <a:pt x="430" y="229"/>
                </a:cubicBezTo>
                <a:cubicBezTo>
                  <a:pt x="420" y="241"/>
                  <a:pt x="419" y="255"/>
                  <a:pt x="426" y="268"/>
                </a:cubicBezTo>
                <a:cubicBezTo>
                  <a:pt x="434" y="284"/>
                  <a:pt x="449" y="290"/>
                  <a:pt x="466" y="284"/>
                </a:cubicBezTo>
                <a:cubicBezTo>
                  <a:pt x="491" y="275"/>
                  <a:pt x="506" y="255"/>
                  <a:pt x="509" y="228"/>
                </a:cubicBezTo>
                <a:cubicBezTo>
                  <a:pt x="514" y="187"/>
                  <a:pt x="495" y="155"/>
                  <a:pt x="469" y="125"/>
                </a:cubicBezTo>
                <a:cubicBezTo>
                  <a:pt x="465" y="121"/>
                  <a:pt x="464" y="125"/>
                  <a:pt x="462" y="127"/>
                </a:cubicBezTo>
                <a:cubicBezTo>
                  <a:pt x="454" y="139"/>
                  <a:pt x="446" y="151"/>
                  <a:pt x="438" y="164"/>
                </a:cubicBezTo>
                <a:cubicBezTo>
                  <a:pt x="428" y="180"/>
                  <a:pt x="417" y="195"/>
                  <a:pt x="403" y="209"/>
                </a:cubicBezTo>
                <a:cubicBezTo>
                  <a:pt x="393" y="219"/>
                  <a:pt x="382" y="224"/>
                  <a:pt x="368" y="224"/>
                </a:cubicBezTo>
                <a:cubicBezTo>
                  <a:pt x="358" y="225"/>
                  <a:pt x="349" y="222"/>
                  <a:pt x="342" y="212"/>
                </a:cubicBezTo>
                <a:cubicBezTo>
                  <a:pt x="339" y="219"/>
                  <a:pt x="336" y="225"/>
                  <a:pt x="334" y="231"/>
                </a:cubicBezTo>
                <a:cubicBezTo>
                  <a:pt x="325" y="251"/>
                  <a:pt x="314" y="269"/>
                  <a:pt x="296" y="283"/>
                </a:cubicBezTo>
                <a:cubicBezTo>
                  <a:pt x="275" y="298"/>
                  <a:pt x="256" y="294"/>
                  <a:pt x="245" y="270"/>
                </a:cubicBezTo>
                <a:cubicBezTo>
                  <a:pt x="233" y="243"/>
                  <a:pt x="236" y="215"/>
                  <a:pt x="242" y="188"/>
                </a:cubicBezTo>
                <a:cubicBezTo>
                  <a:pt x="249" y="159"/>
                  <a:pt x="259" y="131"/>
                  <a:pt x="268" y="102"/>
                </a:cubicBezTo>
                <a:cubicBezTo>
                  <a:pt x="271" y="93"/>
                  <a:pt x="274" y="84"/>
                  <a:pt x="274" y="75"/>
                </a:cubicBezTo>
                <a:cubicBezTo>
                  <a:pt x="275" y="70"/>
                  <a:pt x="274" y="66"/>
                  <a:pt x="270" y="64"/>
                </a:cubicBezTo>
                <a:cubicBezTo>
                  <a:pt x="266" y="61"/>
                  <a:pt x="262" y="64"/>
                  <a:pt x="259" y="66"/>
                </a:cubicBezTo>
                <a:cubicBezTo>
                  <a:pt x="234" y="83"/>
                  <a:pt x="220" y="106"/>
                  <a:pt x="215" y="136"/>
                </a:cubicBezTo>
                <a:cubicBezTo>
                  <a:pt x="213" y="146"/>
                  <a:pt x="211" y="157"/>
                  <a:pt x="210" y="168"/>
                </a:cubicBezTo>
                <a:cubicBezTo>
                  <a:pt x="209" y="173"/>
                  <a:pt x="207" y="176"/>
                  <a:pt x="201" y="177"/>
                </a:cubicBezTo>
                <a:cubicBezTo>
                  <a:pt x="171" y="180"/>
                  <a:pt x="174" y="181"/>
                  <a:pt x="170" y="153"/>
                </a:cubicBezTo>
                <a:cubicBezTo>
                  <a:pt x="164" y="122"/>
                  <a:pt x="160" y="90"/>
                  <a:pt x="152" y="59"/>
                </a:cubicBezTo>
                <a:cubicBezTo>
                  <a:pt x="149" y="46"/>
                  <a:pt x="144" y="35"/>
                  <a:pt x="137" y="25"/>
                </a:cubicBezTo>
                <a:cubicBezTo>
                  <a:pt x="129" y="15"/>
                  <a:pt x="118" y="14"/>
                  <a:pt x="108" y="22"/>
                </a:cubicBezTo>
                <a:cubicBezTo>
                  <a:pt x="88" y="40"/>
                  <a:pt x="80" y="64"/>
                  <a:pt x="78" y="91"/>
                </a:cubicBezTo>
                <a:cubicBezTo>
                  <a:pt x="77" y="129"/>
                  <a:pt x="86" y="165"/>
                  <a:pt x="98" y="201"/>
                </a:cubicBezTo>
                <a:cubicBezTo>
                  <a:pt x="106" y="224"/>
                  <a:pt x="116" y="246"/>
                  <a:pt x="128" y="267"/>
                </a:cubicBezTo>
                <a:cubicBezTo>
                  <a:pt x="131" y="271"/>
                  <a:pt x="130" y="274"/>
                  <a:pt x="127" y="278"/>
                </a:cubicBezTo>
                <a:cubicBezTo>
                  <a:pt x="112" y="295"/>
                  <a:pt x="109" y="296"/>
                  <a:pt x="90" y="282"/>
                </a:cubicBezTo>
                <a:cubicBezTo>
                  <a:pt x="58" y="258"/>
                  <a:pt x="32" y="229"/>
                  <a:pt x="13" y="193"/>
                </a:cubicBezTo>
                <a:cubicBezTo>
                  <a:pt x="10" y="186"/>
                  <a:pt x="7" y="179"/>
                  <a:pt x="5" y="173"/>
                </a:cubicBezTo>
                <a:cubicBezTo>
                  <a:pt x="0" y="153"/>
                  <a:pt x="10" y="139"/>
                  <a:pt x="31" y="138"/>
                </a:cubicBezTo>
                <a:cubicBezTo>
                  <a:pt x="37" y="138"/>
                  <a:pt x="37" y="143"/>
                  <a:pt x="39" y="147"/>
                </a:cubicBezTo>
                <a:cubicBezTo>
                  <a:pt x="51" y="186"/>
                  <a:pt x="75" y="218"/>
                  <a:pt x="103" y="247"/>
                </a:cubicBezTo>
                <a:cubicBezTo>
                  <a:pt x="105" y="249"/>
                  <a:pt x="108" y="250"/>
                  <a:pt x="110" y="252"/>
                </a:cubicBezTo>
                <a:cubicBezTo>
                  <a:pt x="111" y="252"/>
                  <a:pt x="112" y="253"/>
                  <a:pt x="112" y="253"/>
                </a:cubicBezTo>
                <a:cubicBezTo>
                  <a:pt x="113" y="252"/>
                  <a:pt x="112" y="251"/>
                  <a:pt x="112" y="251"/>
                </a:cubicBezTo>
                <a:close/>
                <a:moveTo>
                  <a:pt x="498" y="39"/>
                </a:moveTo>
                <a:cubicBezTo>
                  <a:pt x="498" y="24"/>
                  <a:pt x="489" y="14"/>
                  <a:pt x="476" y="13"/>
                </a:cubicBezTo>
                <a:cubicBezTo>
                  <a:pt x="466" y="12"/>
                  <a:pt x="460" y="18"/>
                  <a:pt x="458" y="33"/>
                </a:cubicBezTo>
                <a:cubicBezTo>
                  <a:pt x="454" y="53"/>
                  <a:pt x="463" y="70"/>
                  <a:pt x="475" y="86"/>
                </a:cubicBezTo>
                <a:cubicBezTo>
                  <a:pt x="477" y="89"/>
                  <a:pt x="479" y="88"/>
                  <a:pt x="481" y="85"/>
                </a:cubicBezTo>
                <a:cubicBezTo>
                  <a:pt x="488" y="70"/>
                  <a:pt x="496" y="55"/>
                  <a:pt x="498" y="39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5" name="Freeform 44">
            <a:extLst>
              <a:ext uri="{FF2B5EF4-FFF2-40B4-BE49-F238E27FC236}">
                <a16:creationId xmlns:a16="http://schemas.microsoft.com/office/drawing/2014/main" id="{994B0019-760B-4A56-CDCF-CA478799A7AB}"/>
              </a:ext>
            </a:extLst>
          </p:cNvPr>
          <p:cNvSpPr>
            <a:spLocks noEditPoints="1"/>
          </p:cNvSpPr>
          <p:nvPr/>
        </p:nvSpPr>
        <p:spPr bwMode="auto">
          <a:xfrm>
            <a:off x="5802313" y="4948238"/>
            <a:ext cx="835025" cy="327025"/>
          </a:xfrm>
          <a:custGeom>
            <a:avLst/>
            <a:gdLst>
              <a:gd name="T0" fmla="*/ 228 w 643"/>
              <a:gd name="T1" fmla="*/ 97 h 252"/>
              <a:gd name="T2" fmla="*/ 284 w 643"/>
              <a:gd name="T3" fmla="*/ 23 h 252"/>
              <a:gd name="T4" fmla="*/ 316 w 643"/>
              <a:gd name="T5" fmla="*/ 116 h 252"/>
              <a:gd name="T6" fmla="*/ 320 w 643"/>
              <a:gd name="T7" fmla="*/ 226 h 252"/>
              <a:gd name="T8" fmla="*/ 368 w 643"/>
              <a:gd name="T9" fmla="*/ 175 h 252"/>
              <a:gd name="T10" fmla="*/ 379 w 643"/>
              <a:gd name="T11" fmla="*/ 84 h 252"/>
              <a:gd name="T12" fmla="*/ 403 w 643"/>
              <a:gd name="T13" fmla="*/ 67 h 252"/>
              <a:gd name="T14" fmla="*/ 439 w 643"/>
              <a:gd name="T15" fmla="*/ 21 h 252"/>
              <a:gd name="T16" fmla="*/ 477 w 643"/>
              <a:gd name="T17" fmla="*/ 95 h 252"/>
              <a:gd name="T18" fmla="*/ 487 w 643"/>
              <a:gd name="T19" fmla="*/ 119 h 252"/>
              <a:gd name="T20" fmla="*/ 552 w 643"/>
              <a:gd name="T21" fmla="*/ 93 h 252"/>
              <a:gd name="T22" fmla="*/ 562 w 643"/>
              <a:gd name="T23" fmla="*/ 9 h 252"/>
              <a:gd name="T24" fmla="*/ 610 w 643"/>
              <a:gd name="T25" fmla="*/ 44 h 252"/>
              <a:gd name="T26" fmla="*/ 598 w 643"/>
              <a:gd name="T27" fmla="*/ 84 h 252"/>
              <a:gd name="T28" fmla="*/ 583 w 643"/>
              <a:gd name="T29" fmla="*/ 213 h 252"/>
              <a:gd name="T30" fmla="*/ 550 w 643"/>
              <a:gd name="T31" fmla="*/ 154 h 252"/>
              <a:gd name="T32" fmla="*/ 556 w 643"/>
              <a:gd name="T33" fmla="*/ 157 h 252"/>
              <a:gd name="T34" fmla="*/ 576 w 643"/>
              <a:gd name="T35" fmla="*/ 206 h 252"/>
              <a:gd name="T36" fmla="*/ 600 w 643"/>
              <a:gd name="T37" fmla="*/ 159 h 252"/>
              <a:gd name="T38" fmla="*/ 555 w 643"/>
              <a:gd name="T39" fmla="*/ 107 h 252"/>
              <a:gd name="T40" fmla="*/ 470 w 643"/>
              <a:gd name="T41" fmla="*/ 133 h 252"/>
              <a:gd name="T42" fmla="*/ 384 w 643"/>
              <a:gd name="T43" fmla="*/ 165 h 252"/>
              <a:gd name="T44" fmla="*/ 357 w 643"/>
              <a:gd name="T45" fmla="*/ 216 h 252"/>
              <a:gd name="T46" fmla="*/ 281 w 643"/>
              <a:gd name="T47" fmla="*/ 175 h 252"/>
              <a:gd name="T48" fmla="*/ 281 w 643"/>
              <a:gd name="T49" fmla="*/ 54 h 252"/>
              <a:gd name="T50" fmla="*/ 255 w 643"/>
              <a:gd name="T51" fmla="*/ 48 h 252"/>
              <a:gd name="T52" fmla="*/ 236 w 643"/>
              <a:gd name="T53" fmla="*/ 178 h 252"/>
              <a:gd name="T54" fmla="*/ 201 w 643"/>
              <a:gd name="T55" fmla="*/ 176 h 252"/>
              <a:gd name="T56" fmla="*/ 175 w 643"/>
              <a:gd name="T57" fmla="*/ 120 h 252"/>
              <a:gd name="T58" fmla="*/ 153 w 643"/>
              <a:gd name="T59" fmla="*/ 210 h 252"/>
              <a:gd name="T60" fmla="*/ 120 w 643"/>
              <a:gd name="T61" fmla="*/ 214 h 252"/>
              <a:gd name="T62" fmla="*/ 94 w 643"/>
              <a:gd name="T63" fmla="*/ 108 h 252"/>
              <a:gd name="T64" fmla="*/ 87 w 643"/>
              <a:gd name="T65" fmla="*/ 106 h 252"/>
              <a:gd name="T66" fmla="*/ 35 w 643"/>
              <a:gd name="T67" fmla="*/ 152 h 252"/>
              <a:gd name="T68" fmla="*/ 46 w 643"/>
              <a:gd name="T69" fmla="*/ 14 h 252"/>
              <a:gd name="T70" fmla="*/ 94 w 643"/>
              <a:gd name="T71" fmla="*/ 2 h 252"/>
              <a:gd name="T72" fmla="*/ 44 w 643"/>
              <a:gd name="T73" fmla="*/ 62 h 252"/>
              <a:gd name="T74" fmla="*/ 67 w 643"/>
              <a:gd name="T75" fmla="*/ 125 h 252"/>
              <a:gd name="T76" fmla="*/ 94 w 643"/>
              <a:gd name="T77" fmla="*/ 57 h 252"/>
              <a:gd name="T78" fmla="*/ 133 w 643"/>
              <a:gd name="T79" fmla="*/ 48 h 252"/>
              <a:gd name="T80" fmla="*/ 130 w 643"/>
              <a:gd name="T81" fmla="*/ 202 h 252"/>
              <a:gd name="T82" fmla="*/ 148 w 643"/>
              <a:gd name="T83" fmla="*/ 203 h 252"/>
              <a:gd name="T84" fmla="*/ 179 w 643"/>
              <a:gd name="T85" fmla="*/ 97 h 252"/>
              <a:gd name="T86" fmla="*/ 213 w 643"/>
              <a:gd name="T87" fmla="*/ 93 h 252"/>
              <a:gd name="T88" fmla="*/ 223 w 643"/>
              <a:gd name="T89" fmla="*/ 147 h 252"/>
              <a:gd name="T90" fmla="*/ 410 w 643"/>
              <a:gd name="T91" fmla="*/ 162 h 252"/>
              <a:gd name="T92" fmla="*/ 463 w 643"/>
              <a:gd name="T93" fmla="*/ 132 h 252"/>
              <a:gd name="T94" fmla="*/ 416 w 643"/>
              <a:gd name="T95" fmla="*/ 103 h 252"/>
              <a:gd name="T96" fmla="*/ 457 w 643"/>
              <a:gd name="T97" fmla="*/ 55 h 252"/>
              <a:gd name="T98" fmla="*/ 452 w 643"/>
              <a:gd name="T99" fmla="*/ 117 h 252"/>
              <a:gd name="T100" fmla="*/ 468 w 643"/>
              <a:gd name="T101" fmla="*/ 98 h 252"/>
              <a:gd name="T102" fmla="*/ 582 w 643"/>
              <a:gd name="T103" fmla="*/ 15 h 252"/>
              <a:gd name="T104" fmla="*/ 583 w 643"/>
              <a:gd name="T105" fmla="*/ 72 h 252"/>
              <a:gd name="T106" fmla="*/ 603 w 643"/>
              <a:gd name="T107" fmla="*/ 38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3" h="251">
                <a:moveTo>
                  <a:pt x="223" y="147"/>
                </a:moveTo>
                <a:cubicBezTo>
                  <a:pt x="226" y="130"/>
                  <a:pt x="226" y="114"/>
                  <a:pt x="228" y="97"/>
                </a:cubicBezTo>
                <a:cubicBezTo>
                  <a:pt x="231" y="73"/>
                  <a:pt x="240" y="52"/>
                  <a:pt x="258" y="35"/>
                </a:cubicBezTo>
                <a:cubicBezTo>
                  <a:pt x="265" y="28"/>
                  <a:pt x="274" y="23"/>
                  <a:pt x="284" y="23"/>
                </a:cubicBezTo>
                <a:cubicBezTo>
                  <a:pt x="301" y="22"/>
                  <a:pt x="313" y="31"/>
                  <a:pt x="317" y="49"/>
                </a:cubicBezTo>
                <a:cubicBezTo>
                  <a:pt x="322" y="71"/>
                  <a:pt x="319" y="93"/>
                  <a:pt x="316" y="116"/>
                </a:cubicBezTo>
                <a:cubicBezTo>
                  <a:pt x="313" y="141"/>
                  <a:pt x="304" y="167"/>
                  <a:pt x="308" y="193"/>
                </a:cubicBezTo>
                <a:cubicBezTo>
                  <a:pt x="309" y="205"/>
                  <a:pt x="311" y="217"/>
                  <a:pt x="320" y="226"/>
                </a:cubicBezTo>
                <a:cubicBezTo>
                  <a:pt x="327" y="234"/>
                  <a:pt x="333" y="235"/>
                  <a:pt x="340" y="227"/>
                </a:cubicBezTo>
                <a:cubicBezTo>
                  <a:pt x="354" y="212"/>
                  <a:pt x="361" y="194"/>
                  <a:pt x="368" y="175"/>
                </a:cubicBezTo>
                <a:cubicBezTo>
                  <a:pt x="373" y="160"/>
                  <a:pt x="375" y="144"/>
                  <a:pt x="373" y="127"/>
                </a:cubicBezTo>
                <a:cubicBezTo>
                  <a:pt x="370" y="112"/>
                  <a:pt x="374" y="98"/>
                  <a:pt x="379" y="84"/>
                </a:cubicBezTo>
                <a:cubicBezTo>
                  <a:pt x="382" y="74"/>
                  <a:pt x="387" y="69"/>
                  <a:pt x="397" y="72"/>
                </a:cubicBezTo>
                <a:cubicBezTo>
                  <a:pt x="401" y="73"/>
                  <a:pt x="403" y="72"/>
                  <a:pt x="403" y="67"/>
                </a:cubicBezTo>
                <a:cubicBezTo>
                  <a:pt x="403" y="59"/>
                  <a:pt x="405" y="51"/>
                  <a:pt x="408" y="44"/>
                </a:cubicBezTo>
                <a:cubicBezTo>
                  <a:pt x="414" y="31"/>
                  <a:pt x="424" y="22"/>
                  <a:pt x="439" y="21"/>
                </a:cubicBezTo>
                <a:cubicBezTo>
                  <a:pt x="453" y="20"/>
                  <a:pt x="463" y="29"/>
                  <a:pt x="469" y="41"/>
                </a:cubicBezTo>
                <a:cubicBezTo>
                  <a:pt x="477" y="58"/>
                  <a:pt x="479" y="76"/>
                  <a:pt x="477" y="95"/>
                </a:cubicBezTo>
                <a:cubicBezTo>
                  <a:pt x="477" y="99"/>
                  <a:pt x="476" y="103"/>
                  <a:pt x="476" y="108"/>
                </a:cubicBezTo>
                <a:cubicBezTo>
                  <a:pt x="475" y="119"/>
                  <a:pt x="475" y="119"/>
                  <a:pt x="487" y="119"/>
                </a:cubicBezTo>
                <a:cubicBezTo>
                  <a:pt x="510" y="118"/>
                  <a:pt x="530" y="110"/>
                  <a:pt x="551" y="101"/>
                </a:cubicBezTo>
                <a:cubicBezTo>
                  <a:pt x="556" y="99"/>
                  <a:pt x="554" y="97"/>
                  <a:pt x="552" y="93"/>
                </a:cubicBezTo>
                <a:cubicBezTo>
                  <a:pt x="545" y="84"/>
                  <a:pt x="540" y="73"/>
                  <a:pt x="538" y="62"/>
                </a:cubicBezTo>
                <a:cubicBezTo>
                  <a:pt x="534" y="41"/>
                  <a:pt x="544" y="20"/>
                  <a:pt x="562" y="9"/>
                </a:cubicBezTo>
                <a:cubicBezTo>
                  <a:pt x="575" y="2"/>
                  <a:pt x="587" y="6"/>
                  <a:pt x="598" y="13"/>
                </a:cubicBezTo>
                <a:cubicBezTo>
                  <a:pt x="609" y="20"/>
                  <a:pt x="612" y="31"/>
                  <a:pt x="610" y="44"/>
                </a:cubicBezTo>
                <a:cubicBezTo>
                  <a:pt x="608" y="55"/>
                  <a:pt x="604" y="65"/>
                  <a:pt x="597" y="73"/>
                </a:cubicBezTo>
                <a:cubicBezTo>
                  <a:pt x="593" y="78"/>
                  <a:pt x="594" y="81"/>
                  <a:pt x="598" y="84"/>
                </a:cubicBezTo>
                <a:cubicBezTo>
                  <a:pt x="616" y="96"/>
                  <a:pt x="629" y="110"/>
                  <a:pt x="634" y="132"/>
                </a:cubicBezTo>
                <a:cubicBezTo>
                  <a:pt x="643" y="171"/>
                  <a:pt x="620" y="207"/>
                  <a:pt x="583" y="213"/>
                </a:cubicBezTo>
                <a:cubicBezTo>
                  <a:pt x="567" y="215"/>
                  <a:pt x="553" y="207"/>
                  <a:pt x="548" y="191"/>
                </a:cubicBezTo>
                <a:cubicBezTo>
                  <a:pt x="544" y="178"/>
                  <a:pt x="544" y="166"/>
                  <a:pt x="550" y="154"/>
                </a:cubicBezTo>
                <a:cubicBezTo>
                  <a:pt x="551" y="151"/>
                  <a:pt x="553" y="147"/>
                  <a:pt x="557" y="149"/>
                </a:cubicBezTo>
                <a:cubicBezTo>
                  <a:pt x="560" y="151"/>
                  <a:pt x="557" y="154"/>
                  <a:pt x="556" y="157"/>
                </a:cubicBezTo>
                <a:cubicBezTo>
                  <a:pt x="552" y="167"/>
                  <a:pt x="552" y="177"/>
                  <a:pt x="555" y="188"/>
                </a:cubicBezTo>
                <a:cubicBezTo>
                  <a:pt x="559" y="199"/>
                  <a:pt x="565" y="205"/>
                  <a:pt x="576" y="206"/>
                </a:cubicBezTo>
                <a:cubicBezTo>
                  <a:pt x="587" y="206"/>
                  <a:pt x="596" y="200"/>
                  <a:pt x="600" y="190"/>
                </a:cubicBezTo>
                <a:cubicBezTo>
                  <a:pt x="605" y="180"/>
                  <a:pt x="603" y="169"/>
                  <a:pt x="600" y="159"/>
                </a:cubicBezTo>
                <a:cubicBezTo>
                  <a:pt x="593" y="138"/>
                  <a:pt x="579" y="122"/>
                  <a:pt x="564" y="107"/>
                </a:cubicBezTo>
                <a:cubicBezTo>
                  <a:pt x="560" y="104"/>
                  <a:pt x="558" y="106"/>
                  <a:pt x="555" y="107"/>
                </a:cubicBezTo>
                <a:cubicBezTo>
                  <a:pt x="530" y="119"/>
                  <a:pt x="505" y="128"/>
                  <a:pt x="478" y="126"/>
                </a:cubicBezTo>
                <a:cubicBezTo>
                  <a:pt x="472" y="126"/>
                  <a:pt x="472" y="130"/>
                  <a:pt x="470" y="133"/>
                </a:cubicBezTo>
                <a:cubicBezTo>
                  <a:pt x="465" y="148"/>
                  <a:pt x="457" y="161"/>
                  <a:pt x="447" y="173"/>
                </a:cubicBezTo>
                <a:cubicBezTo>
                  <a:pt x="427" y="196"/>
                  <a:pt x="394" y="184"/>
                  <a:pt x="384" y="165"/>
                </a:cubicBezTo>
                <a:cubicBezTo>
                  <a:pt x="383" y="163"/>
                  <a:pt x="383" y="160"/>
                  <a:pt x="380" y="159"/>
                </a:cubicBezTo>
                <a:cubicBezTo>
                  <a:pt x="375" y="179"/>
                  <a:pt x="368" y="198"/>
                  <a:pt x="357" y="216"/>
                </a:cubicBezTo>
                <a:cubicBezTo>
                  <a:pt x="336" y="252"/>
                  <a:pt x="314" y="245"/>
                  <a:pt x="294" y="217"/>
                </a:cubicBezTo>
                <a:cubicBezTo>
                  <a:pt x="285" y="205"/>
                  <a:pt x="283" y="190"/>
                  <a:pt x="281" y="175"/>
                </a:cubicBezTo>
                <a:cubicBezTo>
                  <a:pt x="278" y="147"/>
                  <a:pt x="280" y="120"/>
                  <a:pt x="282" y="92"/>
                </a:cubicBezTo>
                <a:cubicBezTo>
                  <a:pt x="283" y="80"/>
                  <a:pt x="284" y="67"/>
                  <a:pt x="281" y="54"/>
                </a:cubicBezTo>
                <a:cubicBezTo>
                  <a:pt x="280" y="48"/>
                  <a:pt x="279" y="42"/>
                  <a:pt x="271" y="40"/>
                </a:cubicBezTo>
                <a:cubicBezTo>
                  <a:pt x="264" y="38"/>
                  <a:pt x="259" y="43"/>
                  <a:pt x="255" y="48"/>
                </a:cubicBezTo>
                <a:cubicBezTo>
                  <a:pt x="241" y="65"/>
                  <a:pt x="236" y="85"/>
                  <a:pt x="234" y="107"/>
                </a:cubicBezTo>
                <a:cubicBezTo>
                  <a:pt x="232" y="131"/>
                  <a:pt x="232" y="155"/>
                  <a:pt x="236" y="178"/>
                </a:cubicBezTo>
                <a:cubicBezTo>
                  <a:pt x="237" y="184"/>
                  <a:pt x="235" y="187"/>
                  <a:pt x="229" y="188"/>
                </a:cubicBezTo>
                <a:cubicBezTo>
                  <a:pt x="212" y="191"/>
                  <a:pt x="210" y="190"/>
                  <a:pt x="201" y="176"/>
                </a:cubicBezTo>
                <a:cubicBezTo>
                  <a:pt x="190" y="157"/>
                  <a:pt x="182" y="136"/>
                  <a:pt x="180" y="114"/>
                </a:cubicBezTo>
                <a:cubicBezTo>
                  <a:pt x="176" y="114"/>
                  <a:pt x="176" y="117"/>
                  <a:pt x="175" y="120"/>
                </a:cubicBezTo>
                <a:cubicBezTo>
                  <a:pt x="166" y="140"/>
                  <a:pt x="164" y="162"/>
                  <a:pt x="160" y="184"/>
                </a:cubicBezTo>
                <a:cubicBezTo>
                  <a:pt x="159" y="193"/>
                  <a:pt x="157" y="202"/>
                  <a:pt x="153" y="210"/>
                </a:cubicBezTo>
                <a:cubicBezTo>
                  <a:pt x="151" y="217"/>
                  <a:pt x="147" y="223"/>
                  <a:pt x="139" y="224"/>
                </a:cubicBezTo>
                <a:cubicBezTo>
                  <a:pt x="130" y="225"/>
                  <a:pt x="125" y="221"/>
                  <a:pt x="120" y="214"/>
                </a:cubicBezTo>
                <a:cubicBezTo>
                  <a:pt x="107" y="195"/>
                  <a:pt x="100" y="174"/>
                  <a:pt x="98" y="151"/>
                </a:cubicBezTo>
                <a:cubicBezTo>
                  <a:pt x="96" y="137"/>
                  <a:pt x="95" y="122"/>
                  <a:pt x="94" y="108"/>
                </a:cubicBezTo>
                <a:cubicBezTo>
                  <a:pt x="94" y="105"/>
                  <a:pt x="95" y="101"/>
                  <a:pt x="92" y="100"/>
                </a:cubicBezTo>
                <a:cubicBezTo>
                  <a:pt x="88" y="99"/>
                  <a:pt x="88" y="104"/>
                  <a:pt x="87" y="106"/>
                </a:cubicBezTo>
                <a:cubicBezTo>
                  <a:pt x="81" y="117"/>
                  <a:pt x="76" y="127"/>
                  <a:pt x="68" y="136"/>
                </a:cubicBezTo>
                <a:cubicBezTo>
                  <a:pt x="60" y="147"/>
                  <a:pt x="50" y="156"/>
                  <a:pt x="35" y="152"/>
                </a:cubicBezTo>
                <a:cubicBezTo>
                  <a:pt x="19" y="148"/>
                  <a:pt x="10" y="137"/>
                  <a:pt x="7" y="121"/>
                </a:cubicBezTo>
                <a:cubicBezTo>
                  <a:pt x="0" y="78"/>
                  <a:pt x="12" y="42"/>
                  <a:pt x="46" y="14"/>
                </a:cubicBezTo>
                <a:cubicBezTo>
                  <a:pt x="58" y="3"/>
                  <a:pt x="74" y="1"/>
                  <a:pt x="89" y="0"/>
                </a:cubicBezTo>
                <a:cubicBezTo>
                  <a:pt x="91" y="0"/>
                  <a:pt x="93" y="0"/>
                  <a:pt x="94" y="2"/>
                </a:cubicBezTo>
                <a:cubicBezTo>
                  <a:pt x="94" y="5"/>
                  <a:pt x="92" y="6"/>
                  <a:pt x="90" y="6"/>
                </a:cubicBezTo>
                <a:cubicBezTo>
                  <a:pt x="60" y="13"/>
                  <a:pt x="50" y="37"/>
                  <a:pt x="44" y="62"/>
                </a:cubicBezTo>
                <a:cubicBezTo>
                  <a:pt x="39" y="82"/>
                  <a:pt x="40" y="102"/>
                  <a:pt x="48" y="122"/>
                </a:cubicBezTo>
                <a:cubicBezTo>
                  <a:pt x="53" y="133"/>
                  <a:pt x="60" y="134"/>
                  <a:pt x="67" y="125"/>
                </a:cubicBezTo>
                <a:cubicBezTo>
                  <a:pt x="81" y="106"/>
                  <a:pt x="92" y="85"/>
                  <a:pt x="94" y="61"/>
                </a:cubicBezTo>
                <a:cubicBezTo>
                  <a:pt x="94" y="60"/>
                  <a:pt x="94" y="58"/>
                  <a:pt x="94" y="57"/>
                </a:cubicBezTo>
                <a:cubicBezTo>
                  <a:pt x="96" y="36"/>
                  <a:pt x="99" y="34"/>
                  <a:pt x="119" y="34"/>
                </a:cubicBezTo>
                <a:cubicBezTo>
                  <a:pt x="130" y="34"/>
                  <a:pt x="133" y="37"/>
                  <a:pt x="133" y="48"/>
                </a:cubicBezTo>
                <a:cubicBezTo>
                  <a:pt x="133" y="67"/>
                  <a:pt x="129" y="84"/>
                  <a:pt x="127" y="103"/>
                </a:cubicBezTo>
                <a:cubicBezTo>
                  <a:pt x="124" y="136"/>
                  <a:pt x="124" y="169"/>
                  <a:pt x="130" y="202"/>
                </a:cubicBezTo>
                <a:cubicBezTo>
                  <a:pt x="131" y="208"/>
                  <a:pt x="131" y="216"/>
                  <a:pt x="138" y="217"/>
                </a:cubicBezTo>
                <a:cubicBezTo>
                  <a:pt x="145" y="217"/>
                  <a:pt x="146" y="209"/>
                  <a:pt x="148" y="203"/>
                </a:cubicBezTo>
                <a:cubicBezTo>
                  <a:pt x="154" y="187"/>
                  <a:pt x="155" y="170"/>
                  <a:pt x="158" y="153"/>
                </a:cubicBezTo>
                <a:cubicBezTo>
                  <a:pt x="161" y="133"/>
                  <a:pt x="168" y="114"/>
                  <a:pt x="179" y="97"/>
                </a:cubicBezTo>
                <a:cubicBezTo>
                  <a:pt x="182" y="91"/>
                  <a:pt x="200" y="83"/>
                  <a:pt x="207" y="84"/>
                </a:cubicBezTo>
                <a:cubicBezTo>
                  <a:pt x="212" y="85"/>
                  <a:pt x="213" y="89"/>
                  <a:pt x="213" y="93"/>
                </a:cubicBezTo>
                <a:cubicBezTo>
                  <a:pt x="216" y="109"/>
                  <a:pt x="217" y="126"/>
                  <a:pt x="222" y="142"/>
                </a:cubicBezTo>
                <a:cubicBezTo>
                  <a:pt x="222" y="144"/>
                  <a:pt x="223" y="145"/>
                  <a:pt x="223" y="147"/>
                </a:cubicBezTo>
                <a:close/>
                <a:moveTo>
                  <a:pt x="416" y="103"/>
                </a:moveTo>
                <a:cubicBezTo>
                  <a:pt x="408" y="123"/>
                  <a:pt x="405" y="142"/>
                  <a:pt x="410" y="162"/>
                </a:cubicBezTo>
                <a:cubicBezTo>
                  <a:pt x="414" y="180"/>
                  <a:pt x="425" y="183"/>
                  <a:pt x="439" y="170"/>
                </a:cubicBezTo>
                <a:cubicBezTo>
                  <a:pt x="451" y="159"/>
                  <a:pt x="458" y="146"/>
                  <a:pt x="463" y="132"/>
                </a:cubicBezTo>
                <a:cubicBezTo>
                  <a:pt x="465" y="127"/>
                  <a:pt x="464" y="126"/>
                  <a:pt x="459" y="125"/>
                </a:cubicBezTo>
                <a:cubicBezTo>
                  <a:pt x="442" y="124"/>
                  <a:pt x="428" y="117"/>
                  <a:pt x="416" y="103"/>
                </a:cubicBezTo>
                <a:close/>
                <a:moveTo>
                  <a:pt x="468" y="98"/>
                </a:moveTo>
                <a:cubicBezTo>
                  <a:pt x="469" y="79"/>
                  <a:pt x="465" y="65"/>
                  <a:pt x="457" y="55"/>
                </a:cubicBezTo>
                <a:cubicBezTo>
                  <a:pt x="448" y="46"/>
                  <a:pt x="435" y="47"/>
                  <a:pt x="429" y="58"/>
                </a:cubicBezTo>
                <a:cubicBezTo>
                  <a:pt x="422" y="73"/>
                  <a:pt x="431" y="110"/>
                  <a:pt x="452" y="117"/>
                </a:cubicBezTo>
                <a:cubicBezTo>
                  <a:pt x="466" y="121"/>
                  <a:pt x="468" y="120"/>
                  <a:pt x="468" y="105"/>
                </a:cubicBezTo>
                <a:cubicBezTo>
                  <a:pt x="468" y="103"/>
                  <a:pt x="468" y="100"/>
                  <a:pt x="468" y="98"/>
                </a:cubicBezTo>
                <a:close/>
                <a:moveTo>
                  <a:pt x="603" y="38"/>
                </a:moveTo>
                <a:cubicBezTo>
                  <a:pt x="603" y="25"/>
                  <a:pt x="593" y="14"/>
                  <a:pt x="582" y="15"/>
                </a:cubicBezTo>
                <a:cubicBezTo>
                  <a:pt x="570" y="16"/>
                  <a:pt x="562" y="27"/>
                  <a:pt x="563" y="40"/>
                </a:cubicBezTo>
                <a:cubicBezTo>
                  <a:pt x="565" y="53"/>
                  <a:pt x="573" y="63"/>
                  <a:pt x="583" y="72"/>
                </a:cubicBezTo>
                <a:cubicBezTo>
                  <a:pt x="585" y="74"/>
                  <a:pt x="587" y="74"/>
                  <a:pt x="589" y="71"/>
                </a:cubicBezTo>
                <a:cubicBezTo>
                  <a:pt x="597" y="61"/>
                  <a:pt x="603" y="50"/>
                  <a:pt x="603" y="38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6" name="Freeform 45">
            <a:extLst>
              <a:ext uri="{FF2B5EF4-FFF2-40B4-BE49-F238E27FC236}">
                <a16:creationId xmlns:a16="http://schemas.microsoft.com/office/drawing/2014/main" id="{906C8822-8BCF-15D1-CA8A-53D03C055E56}"/>
              </a:ext>
            </a:extLst>
          </p:cNvPr>
          <p:cNvSpPr>
            <a:spLocks noEditPoints="1"/>
          </p:cNvSpPr>
          <p:nvPr/>
        </p:nvSpPr>
        <p:spPr bwMode="auto">
          <a:xfrm>
            <a:off x="5589587" y="4394200"/>
            <a:ext cx="493713" cy="542925"/>
          </a:xfrm>
          <a:custGeom>
            <a:avLst/>
            <a:gdLst>
              <a:gd name="T0" fmla="*/ 180 w 380"/>
              <a:gd name="T1" fmla="*/ 100 h 418"/>
              <a:gd name="T2" fmla="*/ 174 w 380"/>
              <a:gd name="T3" fmla="*/ 52 h 418"/>
              <a:gd name="T4" fmla="*/ 104 w 380"/>
              <a:gd name="T5" fmla="*/ 14 h 418"/>
              <a:gd name="T6" fmla="*/ 34 w 380"/>
              <a:gd name="T7" fmla="*/ 76 h 418"/>
              <a:gd name="T8" fmla="*/ 18 w 380"/>
              <a:gd name="T9" fmla="*/ 193 h 418"/>
              <a:gd name="T10" fmla="*/ 52 w 380"/>
              <a:gd name="T11" fmla="*/ 239 h 418"/>
              <a:gd name="T12" fmla="*/ 112 w 380"/>
              <a:gd name="T13" fmla="*/ 225 h 418"/>
              <a:gd name="T14" fmla="*/ 129 w 380"/>
              <a:gd name="T15" fmla="*/ 170 h 418"/>
              <a:gd name="T16" fmla="*/ 133 w 380"/>
              <a:gd name="T17" fmla="*/ 163 h 418"/>
              <a:gd name="T18" fmla="*/ 135 w 380"/>
              <a:gd name="T19" fmla="*/ 171 h 418"/>
              <a:gd name="T20" fmla="*/ 119 w 380"/>
              <a:gd name="T21" fmla="*/ 228 h 418"/>
              <a:gd name="T22" fmla="*/ 48 w 380"/>
              <a:gd name="T23" fmla="*/ 246 h 418"/>
              <a:gd name="T24" fmla="*/ 7 w 380"/>
              <a:gd name="T25" fmla="*/ 176 h 418"/>
              <a:gd name="T26" fmla="*/ 81 w 380"/>
              <a:gd name="T27" fmla="*/ 17 h 418"/>
              <a:gd name="T28" fmla="*/ 143 w 380"/>
              <a:gd name="T29" fmla="*/ 4 h 418"/>
              <a:gd name="T30" fmla="*/ 180 w 380"/>
              <a:gd name="T31" fmla="*/ 26 h 418"/>
              <a:gd name="T32" fmla="*/ 218 w 380"/>
              <a:gd name="T33" fmla="*/ 126 h 418"/>
              <a:gd name="T34" fmla="*/ 165 w 380"/>
              <a:gd name="T35" fmla="*/ 297 h 418"/>
              <a:gd name="T36" fmla="*/ 165 w 380"/>
              <a:gd name="T37" fmla="*/ 304 h 418"/>
              <a:gd name="T38" fmla="*/ 274 w 380"/>
              <a:gd name="T39" fmla="*/ 364 h 418"/>
              <a:gd name="T40" fmla="*/ 336 w 380"/>
              <a:gd name="T41" fmla="*/ 379 h 418"/>
              <a:gd name="T42" fmla="*/ 358 w 380"/>
              <a:gd name="T43" fmla="*/ 374 h 418"/>
              <a:gd name="T44" fmla="*/ 364 w 380"/>
              <a:gd name="T45" fmla="*/ 350 h 418"/>
              <a:gd name="T46" fmla="*/ 362 w 380"/>
              <a:gd name="T47" fmla="*/ 344 h 418"/>
              <a:gd name="T48" fmla="*/ 369 w 380"/>
              <a:gd name="T49" fmla="*/ 345 h 418"/>
              <a:gd name="T50" fmla="*/ 378 w 380"/>
              <a:gd name="T51" fmla="*/ 376 h 418"/>
              <a:gd name="T52" fmla="*/ 346 w 380"/>
              <a:gd name="T53" fmla="*/ 410 h 418"/>
              <a:gd name="T54" fmla="*/ 262 w 380"/>
              <a:gd name="T55" fmla="*/ 393 h 418"/>
              <a:gd name="T56" fmla="*/ 199 w 380"/>
              <a:gd name="T57" fmla="*/ 342 h 418"/>
              <a:gd name="T58" fmla="*/ 161 w 380"/>
              <a:gd name="T59" fmla="*/ 312 h 418"/>
              <a:gd name="T60" fmla="*/ 149 w 380"/>
              <a:gd name="T61" fmla="*/ 313 h 418"/>
              <a:gd name="T62" fmla="*/ 79 w 380"/>
              <a:gd name="T63" fmla="*/ 346 h 418"/>
              <a:gd name="T64" fmla="*/ 39 w 380"/>
              <a:gd name="T65" fmla="*/ 340 h 418"/>
              <a:gd name="T66" fmla="*/ 22 w 380"/>
              <a:gd name="T67" fmla="*/ 317 h 418"/>
              <a:gd name="T68" fmla="*/ 38 w 380"/>
              <a:gd name="T69" fmla="*/ 294 h 418"/>
              <a:gd name="T70" fmla="*/ 98 w 380"/>
              <a:gd name="T71" fmla="*/ 287 h 418"/>
              <a:gd name="T72" fmla="*/ 101 w 380"/>
              <a:gd name="T73" fmla="*/ 287 h 418"/>
              <a:gd name="T74" fmla="*/ 136 w 380"/>
              <a:gd name="T75" fmla="*/ 271 h 418"/>
              <a:gd name="T76" fmla="*/ 176 w 380"/>
              <a:gd name="T77" fmla="*/ 149 h 418"/>
              <a:gd name="T78" fmla="*/ 180 w 380"/>
              <a:gd name="T79" fmla="*/ 100 h 418"/>
              <a:gd name="T80" fmla="*/ 116 w 380"/>
              <a:gd name="T81" fmla="*/ 296 h 418"/>
              <a:gd name="T82" fmla="*/ 45 w 380"/>
              <a:gd name="T83" fmla="*/ 298 h 418"/>
              <a:gd name="T84" fmla="*/ 29 w 380"/>
              <a:gd name="T85" fmla="*/ 322 h 418"/>
              <a:gd name="T86" fmla="*/ 53 w 380"/>
              <a:gd name="T87" fmla="*/ 333 h 418"/>
              <a:gd name="T88" fmla="*/ 116 w 380"/>
              <a:gd name="T89" fmla="*/ 296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80" h="418">
                <a:moveTo>
                  <a:pt x="180" y="100"/>
                </a:moveTo>
                <a:cubicBezTo>
                  <a:pt x="180" y="84"/>
                  <a:pt x="179" y="67"/>
                  <a:pt x="174" y="52"/>
                </a:cubicBezTo>
                <a:cubicBezTo>
                  <a:pt x="165" y="16"/>
                  <a:pt x="140" y="2"/>
                  <a:pt x="104" y="14"/>
                </a:cubicBezTo>
                <a:cubicBezTo>
                  <a:pt x="73" y="25"/>
                  <a:pt x="50" y="47"/>
                  <a:pt x="34" y="76"/>
                </a:cubicBezTo>
                <a:cubicBezTo>
                  <a:pt x="14" y="112"/>
                  <a:pt x="5" y="151"/>
                  <a:pt x="18" y="193"/>
                </a:cubicBezTo>
                <a:cubicBezTo>
                  <a:pt x="24" y="212"/>
                  <a:pt x="35" y="228"/>
                  <a:pt x="52" y="239"/>
                </a:cubicBezTo>
                <a:cubicBezTo>
                  <a:pt x="74" y="254"/>
                  <a:pt x="99" y="249"/>
                  <a:pt x="112" y="225"/>
                </a:cubicBezTo>
                <a:cubicBezTo>
                  <a:pt x="121" y="208"/>
                  <a:pt x="126" y="190"/>
                  <a:pt x="129" y="170"/>
                </a:cubicBezTo>
                <a:cubicBezTo>
                  <a:pt x="129" y="168"/>
                  <a:pt x="128" y="163"/>
                  <a:pt x="133" y="163"/>
                </a:cubicBezTo>
                <a:cubicBezTo>
                  <a:pt x="137" y="164"/>
                  <a:pt x="135" y="168"/>
                  <a:pt x="135" y="171"/>
                </a:cubicBezTo>
                <a:cubicBezTo>
                  <a:pt x="134" y="191"/>
                  <a:pt x="128" y="210"/>
                  <a:pt x="119" y="228"/>
                </a:cubicBezTo>
                <a:cubicBezTo>
                  <a:pt x="104" y="256"/>
                  <a:pt x="75" y="263"/>
                  <a:pt x="48" y="246"/>
                </a:cubicBezTo>
                <a:cubicBezTo>
                  <a:pt x="23" y="229"/>
                  <a:pt x="10" y="205"/>
                  <a:pt x="7" y="176"/>
                </a:cubicBezTo>
                <a:cubicBezTo>
                  <a:pt x="0" y="109"/>
                  <a:pt x="25" y="55"/>
                  <a:pt x="81" y="17"/>
                </a:cubicBezTo>
                <a:cubicBezTo>
                  <a:pt x="99" y="4"/>
                  <a:pt x="120" y="0"/>
                  <a:pt x="143" y="4"/>
                </a:cubicBezTo>
                <a:cubicBezTo>
                  <a:pt x="158" y="7"/>
                  <a:pt x="170" y="15"/>
                  <a:pt x="180" y="26"/>
                </a:cubicBezTo>
                <a:cubicBezTo>
                  <a:pt x="204" y="54"/>
                  <a:pt x="216" y="89"/>
                  <a:pt x="218" y="126"/>
                </a:cubicBezTo>
                <a:cubicBezTo>
                  <a:pt x="220" y="189"/>
                  <a:pt x="207" y="247"/>
                  <a:pt x="165" y="297"/>
                </a:cubicBezTo>
                <a:cubicBezTo>
                  <a:pt x="163" y="299"/>
                  <a:pt x="160" y="301"/>
                  <a:pt x="165" y="304"/>
                </a:cubicBezTo>
                <a:cubicBezTo>
                  <a:pt x="202" y="324"/>
                  <a:pt x="238" y="345"/>
                  <a:pt x="274" y="364"/>
                </a:cubicBezTo>
                <a:cubicBezTo>
                  <a:pt x="294" y="374"/>
                  <a:pt x="314" y="380"/>
                  <a:pt x="336" y="379"/>
                </a:cubicBezTo>
                <a:cubicBezTo>
                  <a:pt x="344" y="379"/>
                  <a:pt x="351" y="378"/>
                  <a:pt x="358" y="374"/>
                </a:cubicBezTo>
                <a:cubicBezTo>
                  <a:pt x="368" y="368"/>
                  <a:pt x="371" y="359"/>
                  <a:pt x="364" y="350"/>
                </a:cubicBezTo>
                <a:cubicBezTo>
                  <a:pt x="362" y="348"/>
                  <a:pt x="360" y="346"/>
                  <a:pt x="362" y="344"/>
                </a:cubicBezTo>
                <a:cubicBezTo>
                  <a:pt x="365" y="342"/>
                  <a:pt x="367" y="344"/>
                  <a:pt x="369" y="345"/>
                </a:cubicBezTo>
                <a:cubicBezTo>
                  <a:pt x="377" y="354"/>
                  <a:pt x="380" y="364"/>
                  <a:pt x="378" y="376"/>
                </a:cubicBezTo>
                <a:cubicBezTo>
                  <a:pt x="375" y="394"/>
                  <a:pt x="363" y="405"/>
                  <a:pt x="346" y="410"/>
                </a:cubicBezTo>
                <a:cubicBezTo>
                  <a:pt x="315" y="418"/>
                  <a:pt x="288" y="409"/>
                  <a:pt x="262" y="393"/>
                </a:cubicBezTo>
                <a:cubicBezTo>
                  <a:pt x="239" y="378"/>
                  <a:pt x="220" y="360"/>
                  <a:pt x="199" y="342"/>
                </a:cubicBezTo>
                <a:cubicBezTo>
                  <a:pt x="187" y="332"/>
                  <a:pt x="173" y="322"/>
                  <a:pt x="161" y="312"/>
                </a:cubicBezTo>
                <a:cubicBezTo>
                  <a:pt x="156" y="308"/>
                  <a:pt x="153" y="309"/>
                  <a:pt x="149" y="313"/>
                </a:cubicBezTo>
                <a:cubicBezTo>
                  <a:pt x="130" y="332"/>
                  <a:pt x="106" y="343"/>
                  <a:pt x="79" y="346"/>
                </a:cubicBezTo>
                <a:cubicBezTo>
                  <a:pt x="65" y="348"/>
                  <a:pt x="52" y="346"/>
                  <a:pt x="39" y="340"/>
                </a:cubicBezTo>
                <a:cubicBezTo>
                  <a:pt x="28" y="336"/>
                  <a:pt x="22" y="328"/>
                  <a:pt x="22" y="317"/>
                </a:cubicBezTo>
                <a:cubicBezTo>
                  <a:pt x="22" y="306"/>
                  <a:pt x="28" y="298"/>
                  <a:pt x="38" y="294"/>
                </a:cubicBezTo>
                <a:cubicBezTo>
                  <a:pt x="57" y="285"/>
                  <a:pt x="78" y="286"/>
                  <a:pt x="98" y="287"/>
                </a:cubicBezTo>
                <a:cubicBezTo>
                  <a:pt x="99" y="287"/>
                  <a:pt x="100" y="287"/>
                  <a:pt x="101" y="287"/>
                </a:cubicBezTo>
                <a:cubicBezTo>
                  <a:pt x="118" y="293"/>
                  <a:pt x="127" y="285"/>
                  <a:pt x="136" y="271"/>
                </a:cubicBezTo>
                <a:cubicBezTo>
                  <a:pt x="159" y="234"/>
                  <a:pt x="171" y="192"/>
                  <a:pt x="176" y="149"/>
                </a:cubicBezTo>
                <a:cubicBezTo>
                  <a:pt x="178" y="133"/>
                  <a:pt x="180" y="117"/>
                  <a:pt x="180" y="100"/>
                </a:cubicBezTo>
                <a:close/>
                <a:moveTo>
                  <a:pt x="116" y="296"/>
                </a:moveTo>
                <a:cubicBezTo>
                  <a:pt x="90" y="293"/>
                  <a:pt x="68" y="292"/>
                  <a:pt x="45" y="298"/>
                </a:cubicBezTo>
                <a:cubicBezTo>
                  <a:pt x="34" y="301"/>
                  <a:pt x="27" y="313"/>
                  <a:pt x="29" y="322"/>
                </a:cubicBezTo>
                <a:cubicBezTo>
                  <a:pt x="31" y="330"/>
                  <a:pt x="42" y="335"/>
                  <a:pt x="53" y="333"/>
                </a:cubicBezTo>
                <a:cubicBezTo>
                  <a:pt x="77" y="328"/>
                  <a:pt x="97" y="315"/>
                  <a:pt x="116" y="296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7" name="Freeform 46">
            <a:extLst>
              <a:ext uri="{FF2B5EF4-FFF2-40B4-BE49-F238E27FC236}">
                <a16:creationId xmlns:a16="http://schemas.microsoft.com/office/drawing/2014/main" id="{1FF67A00-50F3-8C0A-3DEC-848EFA82A08A}"/>
              </a:ext>
            </a:extLst>
          </p:cNvPr>
          <p:cNvSpPr>
            <a:spLocks noEditPoints="1"/>
          </p:cNvSpPr>
          <p:nvPr/>
        </p:nvSpPr>
        <p:spPr bwMode="auto">
          <a:xfrm>
            <a:off x="6342063" y="4500563"/>
            <a:ext cx="455613" cy="439738"/>
          </a:xfrm>
          <a:custGeom>
            <a:avLst/>
            <a:gdLst>
              <a:gd name="T0" fmla="*/ 303 w 351"/>
              <a:gd name="T1" fmla="*/ 0 h 339"/>
              <a:gd name="T2" fmla="*/ 344 w 351"/>
              <a:gd name="T3" fmla="*/ 28 h 339"/>
              <a:gd name="T4" fmla="*/ 334 w 351"/>
              <a:gd name="T5" fmla="*/ 85 h 339"/>
              <a:gd name="T6" fmla="*/ 259 w 351"/>
              <a:gd name="T7" fmla="*/ 125 h 339"/>
              <a:gd name="T8" fmla="*/ 251 w 351"/>
              <a:gd name="T9" fmla="*/ 133 h 339"/>
              <a:gd name="T10" fmla="*/ 257 w 351"/>
              <a:gd name="T11" fmla="*/ 186 h 339"/>
              <a:gd name="T12" fmla="*/ 269 w 351"/>
              <a:gd name="T13" fmla="*/ 191 h 339"/>
              <a:gd name="T14" fmla="*/ 303 w 351"/>
              <a:gd name="T15" fmla="*/ 183 h 339"/>
              <a:gd name="T16" fmla="*/ 324 w 351"/>
              <a:gd name="T17" fmla="*/ 186 h 339"/>
              <a:gd name="T18" fmla="*/ 328 w 351"/>
              <a:gd name="T19" fmla="*/ 213 h 339"/>
              <a:gd name="T20" fmla="*/ 256 w 351"/>
              <a:gd name="T21" fmla="*/ 215 h 339"/>
              <a:gd name="T22" fmla="*/ 237 w 351"/>
              <a:gd name="T23" fmla="*/ 214 h 339"/>
              <a:gd name="T24" fmla="*/ 163 w 351"/>
              <a:gd name="T25" fmla="*/ 271 h 339"/>
              <a:gd name="T26" fmla="*/ 92 w 351"/>
              <a:gd name="T27" fmla="*/ 323 h 339"/>
              <a:gd name="T28" fmla="*/ 39 w 351"/>
              <a:gd name="T29" fmla="*/ 335 h 339"/>
              <a:gd name="T30" fmla="*/ 9 w 351"/>
              <a:gd name="T31" fmla="*/ 313 h 339"/>
              <a:gd name="T32" fmla="*/ 24 w 351"/>
              <a:gd name="T33" fmla="*/ 272 h 339"/>
              <a:gd name="T34" fmla="*/ 29 w 351"/>
              <a:gd name="T35" fmla="*/ 272 h 339"/>
              <a:gd name="T36" fmla="*/ 28 w 351"/>
              <a:gd name="T37" fmla="*/ 277 h 339"/>
              <a:gd name="T38" fmla="*/ 27 w 351"/>
              <a:gd name="T39" fmla="*/ 278 h 339"/>
              <a:gd name="T40" fmla="*/ 20 w 351"/>
              <a:gd name="T41" fmla="*/ 294 h 339"/>
              <a:gd name="T42" fmla="*/ 38 w 351"/>
              <a:gd name="T43" fmla="*/ 302 h 339"/>
              <a:gd name="T44" fmla="*/ 66 w 351"/>
              <a:gd name="T45" fmla="*/ 296 h 339"/>
              <a:gd name="T46" fmla="*/ 119 w 351"/>
              <a:gd name="T47" fmla="*/ 264 h 339"/>
              <a:gd name="T48" fmla="*/ 234 w 351"/>
              <a:gd name="T49" fmla="*/ 203 h 339"/>
              <a:gd name="T50" fmla="*/ 239 w 351"/>
              <a:gd name="T51" fmla="*/ 195 h 339"/>
              <a:gd name="T52" fmla="*/ 229 w 351"/>
              <a:gd name="T53" fmla="*/ 76 h 339"/>
              <a:gd name="T54" fmla="*/ 260 w 351"/>
              <a:gd name="T55" fmla="*/ 19 h 339"/>
              <a:gd name="T56" fmla="*/ 303 w 351"/>
              <a:gd name="T57" fmla="*/ 0 h 339"/>
              <a:gd name="T58" fmla="*/ 340 w 351"/>
              <a:gd name="T59" fmla="*/ 50 h 339"/>
              <a:gd name="T60" fmla="*/ 339 w 351"/>
              <a:gd name="T61" fmla="*/ 38 h 339"/>
              <a:gd name="T62" fmla="*/ 313 w 351"/>
              <a:gd name="T63" fmla="*/ 23 h 339"/>
              <a:gd name="T64" fmla="*/ 295 w 351"/>
              <a:gd name="T65" fmla="*/ 35 h 339"/>
              <a:gd name="T66" fmla="*/ 254 w 351"/>
              <a:gd name="T67" fmla="*/ 113 h 339"/>
              <a:gd name="T68" fmla="*/ 260 w 351"/>
              <a:gd name="T69" fmla="*/ 119 h 339"/>
              <a:gd name="T70" fmla="*/ 332 w 351"/>
              <a:gd name="T71" fmla="*/ 75 h 339"/>
              <a:gd name="T72" fmla="*/ 340 w 351"/>
              <a:gd name="T73" fmla="*/ 50 h 339"/>
              <a:gd name="T74" fmla="*/ 290 w 351"/>
              <a:gd name="T75" fmla="*/ 221 h 339"/>
              <a:gd name="T76" fmla="*/ 319 w 351"/>
              <a:gd name="T77" fmla="*/ 211 h 339"/>
              <a:gd name="T78" fmla="*/ 327 w 351"/>
              <a:gd name="T79" fmla="*/ 199 h 339"/>
              <a:gd name="T80" fmla="*/ 316 w 351"/>
              <a:gd name="T81" fmla="*/ 191 h 339"/>
              <a:gd name="T82" fmla="*/ 268 w 351"/>
              <a:gd name="T83" fmla="*/ 200 h 339"/>
              <a:gd name="T84" fmla="*/ 267 w 351"/>
              <a:gd name="T85" fmla="*/ 204 h 339"/>
              <a:gd name="T86" fmla="*/ 290 w 351"/>
              <a:gd name="T87" fmla="*/ 221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1" h="339">
                <a:moveTo>
                  <a:pt x="303" y="0"/>
                </a:moveTo>
                <a:cubicBezTo>
                  <a:pt x="323" y="0"/>
                  <a:pt x="337" y="10"/>
                  <a:pt x="344" y="28"/>
                </a:cubicBezTo>
                <a:cubicBezTo>
                  <a:pt x="351" y="49"/>
                  <a:pt x="349" y="68"/>
                  <a:pt x="334" y="85"/>
                </a:cubicBezTo>
                <a:cubicBezTo>
                  <a:pt x="313" y="107"/>
                  <a:pt x="288" y="120"/>
                  <a:pt x="259" y="125"/>
                </a:cubicBezTo>
                <a:cubicBezTo>
                  <a:pt x="253" y="126"/>
                  <a:pt x="251" y="128"/>
                  <a:pt x="251" y="133"/>
                </a:cubicBezTo>
                <a:cubicBezTo>
                  <a:pt x="250" y="151"/>
                  <a:pt x="252" y="169"/>
                  <a:pt x="257" y="186"/>
                </a:cubicBezTo>
                <a:cubicBezTo>
                  <a:pt x="260" y="192"/>
                  <a:pt x="262" y="194"/>
                  <a:pt x="269" y="191"/>
                </a:cubicBezTo>
                <a:cubicBezTo>
                  <a:pt x="280" y="187"/>
                  <a:pt x="291" y="184"/>
                  <a:pt x="303" y="183"/>
                </a:cubicBezTo>
                <a:cubicBezTo>
                  <a:pt x="310" y="182"/>
                  <a:pt x="317" y="183"/>
                  <a:pt x="324" y="186"/>
                </a:cubicBezTo>
                <a:cubicBezTo>
                  <a:pt x="336" y="192"/>
                  <a:pt x="338" y="204"/>
                  <a:pt x="328" y="213"/>
                </a:cubicBezTo>
                <a:cubicBezTo>
                  <a:pt x="308" y="231"/>
                  <a:pt x="276" y="233"/>
                  <a:pt x="256" y="215"/>
                </a:cubicBezTo>
                <a:cubicBezTo>
                  <a:pt x="249" y="209"/>
                  <a:pt x="244" y="210"/>
                  <a:pt x="237" y="214"/>
                </a:cubicBezTo>
                <a:cubicBezTo>
                  <a:pt x="209" y="229"/>
                  <a:pt x="186" y="251"/>
                  <a:pt x="163" y="271"/>
                </a:cubicBezTo>
                <a:cubicBezTo>
                  <a:pt x="141" y="291"/>
                  <a:pt x="118" y="309"/>
                  <a:pt x="92" y="323"/>
                </a:cubicBezTo>
                <a:cubicBezTo>
                  <a:pt x="76" y="332"/>
                  <a:pt x="59" y="339"/>
                  <a:pt x="39" y="335"/>
                </a:cubicBezTo>
                <a:cubicBezTo>
                  <a:pt x="25" y="333"/>
                  <a:pt x="16" y="325"/>
                  <a:pt x="9" y="313"/>
                </a:cubicBezTo>
                <a:cubicBezTo>
                  <a:pt x="0" y="299"/>
                  <a:pt x="12" y="278"/>
                  <a:pt x="24" y="272"/>
                </a:cubicBezTo>
                <a:cubicBezTo>
                  <a:pt x="26" y="271"/>
                  <a:pt x="27" y="271"/>
                  <a:pt x="29" y="272"/>
                </a:cubicBezTo>
                <a:cubicBezTo>
                  <a:pt x="30" y="274"/>
                  <a:pt x="29" y="276"/>
                  <a:pt x="28" y="277"/>
                </a:cubicBezTo>
                <a:cubicBezTo>
                  <a:pt x="28" y="278"/>
                  <a:pt x="27" y="278"/>
                  <a:pt x="27" y="278"/>
                </a:cubicBezTo>
                <a:cubicBezTo>
                  <a:pt x="22" y="282"/>
                  <a:pt x="17" y="287"/>
                  <a:pt x="20" y="294"/>
                </a:cubicBezTo>
                <a:cubicBezTo>
                  <a:pt x="23" y="301"/>
                  <a:pt x="31" y="302"/>
                  <a:pt x="38" y="302"/>
                </a:cubicBezTo>
                <a:cubicBezTo>
                  <a:pt x="48" y="303"/>
                  <a:pt x="57" y="300"/>
                  <a:pt x="66" y="296"/>
                </a:cubicBezTo>
                <a:cubicBezTo>
                  <a:pt x="85" y="288"/>
                  <a:pt x="102" y="276"/>
                  <a:pt x="119" y="264"/>
                </a:cubicBezTo>
                <a:cubicBezTo>
                  <a:pt x="156" y="240"/>
                  <a:pt x="194" y="220"/>
                  <a:pt x="234" y="203"/>
                </a:cubicBezTo>
                <a:cubicBezTo>
                  <a:pt x="238" y="201"/>
                  <a:pt x="242" y="201"/>
                  <a:pt x="239" y="195"/>
                </a:cubicBezTo>
                <a:cubicBezTo>
                  <a:pt x="218" y="157"/>
                  <a:pt x="219" y="117"/>
                  <a:pt x="229" y="76"/>
                </a:cubicBezTo>
                <a:cubicBezTo>
                  <a:pt x="234" y="55"/>
                  <a:pt x="244" y="35"/>
                  <a:pt x="260" y="19"/>
                </a:cubicBezTo>
                <a:cubicBezTo>
                  <a:pt x="273" y="7"/>
                  <a:pt x="289" y="0"/>
                  <a:pt x="303" y="0"/>
                </a:cubicBezTo>
                <a:close/>
                <a:moveTo>
                  <a:pt x="340" y="50"/>
                </a:moveTo>
                <a:cubicBezTo>
                  <a:pt x="340" y="46"/>
                  <a:pt x="340" y="42"/>
                  <a:pt x="339" y="38"/>
                </a:cubicBezTo>
                <a:cubicBezTo>
                  <a:pt x="336" y="23"/>
                  <a:pt x="327" y="18"/>
                  <a:pt x="313" y="23"/>
                </a:cubicBezTo>
                <a:cubicBezTo>
                  <a:pt x="306" y="26"/>
                  <a:pt x="300" y="30"/>
                  <a:pt x="295" y="35"/>
                </a:cubicBezTo>
                <a:cubicBezTo>
                  <a:pt x="273" y="57"/>
                  <a:pt x="262" y="84"/>
                  <a:pt x="254" y="113"/>
                </a:cubicBezTo>
                <a:cubicBezTo>
                  <a:pt x="252" y="120"/>
                  <a:pt x="256" y="120"/>
                  <a:pt x="260" y="119"/>
                </a:cubicBezTo>
                <a:cubicBezTo>
                  <a:pt x="288" y="111"/>
                  <a:pt x="313" y="99"/>
                  <a:pt x="332" y="75"/>
                </a:cubicBezTo>
                <a:cubicBezTo>
                  <a:pt x="337" y="68"/>
                  <a:pt x="341" y="59"/>
                  <a:pt x="340" y="50"/>
                </a:cubicBezTo>
                <a:close/>
                <a:moveTo>
                  <a:pt x="290" y="221"/>
                </a:moveTo>
                <a:cubicBezTo>
                  <a:pt x="300" y="219"/>
                  <a:pt x="310" y="217"/>
                  <a:pt x="319" y="211"/>
                </a:cubicBezTo>
                <a:cubicBezTo>
                  <a:pt x="323" y="208"/>
                  <a:pt x="328" y="205"/>
                  <a:pt x="327" y="199"/>
                </a:cubicBezTo>
                <a:cubicBezTo>
                  <a:pt x="326" y="193"/>
                  <a:pt x="321" y="192"/>
                  <a:pt x="316" y="191"/>
                </a:cubicBezTo>
                <a:cubicBezTo>
                  <a:pt x="299" y="187"/>
                  <a:pt x="283" y="195"/>
                  <a:pt x="268" y="200"/>
                </a:cubicBezTo>
                <a:cubicBezTo>
                  <a:pt x="266" y="201"/>
                  <a:pt x="266" y="203"/>
                  <a:pt x="267" y="204"/>
                </a:cubicBezTo>
                <a:cubicBezTo>
                  <a:pt x="269" y="211"/>
                  <a:pt x="283" y="221"/>
                  <a:pt x="290" y="221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8" name="Freeform 47">
            <a:extLst>
              <a:ext uri="{FF2B5EF4-FFF2-40B4-BE49-F238E27FC236}">
                <a16:creationId xmlns:a16="http://schemas.microsoft.com/office/drawing/2014/main" id="{2C337865-ACD3-8193-0005-BE63E747F78D}"/>
              </a:ext>
            </a:extLst>
          </p:cNvPr>
          <p:cNvSpPr/>
          <p:nvPr/>
        </p:nvSpPr>
        <p:spPr bwMode="auto">
          <a:xfrm>
            <a:off x="6242050" y="4518025"/>
            <a:ext cx="157163" cy="242888"/>
          </a:xfrm>
          <a:custGeom>
            <a:avLst/>
            <a:gdLst>
              <a:gd name="T0" fmla="*/ 14 w 121"/>
              <a:gd name="T1" fmla="*/ 27 h 187"/>
              <a:gd name="T2" fmla="*/ 9 w 121"/>
              <a:gd name="T3" fmla="*/ 81 h 187"/>
              <a:gd name="T4" fmla="*/ 8 w 121"/>
              <a:gd name="T5" fmla="*/ 178 h 187"/>
              <a:gd name="T6" fmla="*/ 6 w 121"/>
              <a:gd name="T7" fmla="*/ 186 h 187"/>
              <a:gd name="T8" fmla="*/ 2 w 121"/>
              <a:gd name="T9" fmla="*/ 178 h 187"/>
              <a:gd name="T10" fmla="*/ 8 w 121"/>
              <a:gd name="T11" fmla="*/ 12 h 187"/>
              <a:gd name="T12" fmla="*/ 18 w 121"/>
              <a:gd name="T13" fmla="*/ 2 h 187"/>
              <a:gd name="T14" fmla="*/ 36 w 121"/>
              <a:gd name="T15" fmla="*/ 1 h 187"/>
              <a:gd name="T16" fmla="*/ 52 w 121"/>
              <a:gd name="T17" fmla="*/ 14 h 187"/>
              <a:gd name="T18" fmla="*/ 90 w 121"/>
              <a:gd name="T19" fmla="*/ 130 h 187"/>
              <a:gd name="T20" fmla="*/ 103 w 121"/>
              <a:gd name="T21" fmla="*/ 164 h 187"/>
              <a:gd name="T22" fmla="*/ 105 w 121"/>
              <a:gd name="T23" fmla="*/ 157 h 187"/>
              <a:gd name="T24" fmla="*/ 110 w 121"/>
              <a:gd name="T25" fmla="*/ 32 h 187"/>
              <a:gd name="T26" fmla="*/ 112 w 121"/>
              <a:gd name="T27" fmla="*/ 14 h 187"/>
              <a:gd name="T28" fmla="*/ 117 w 121"/>
              <a:gd name="T29" fmla="*/ 8 h 187"/>
              <a:gd name="T30" fmla="*/ 120 w 121"/>
              <a:gd name="T31" fmla="*/ 15 h 187"/>
              <a:gd name="T32" fmla="*/ 116 w 121"/>
              <a:gd name="T33" fmla="*/ 55 h 187"/>
              <a:gd name="T34" fmla="*/ 111 w 121"/>
              <a:gd name="T35" fmla="*/ 175 h 187"/>
              <a:gd name="T36" fmla="*/ 98 w 121"/>
              <a:gd name="T37" fmla="*/ 187 h 187"/>
              <a:gd name="T38" fmla="*/ 67 w 121"/>
              <a:gd name="T39" fmla="*/ 164 h 187"/>
              <a:gd name="T40" fmla="*/ 20 w 121"/>
              <a:gd name="T41" fmla="*/ 36 h 187"/>
              <a:gd name="T42" fmla="*/ 17 w 121"/>
              <a:gd name="T43" fmla="*/ 27 h 187"/>
              <a:gd name="T44" fmla="*/ 14 w 121"/>
              <a:gd name="T45" fmla="*/ 2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20" h="187">
                <a:moveTo>
                  <a:pt x="14" y="27"/>
                </a:moveTo>
                <a:cubicBezTo>
                  <a:pt x="10" y="45"/>
                  <a:pt x="10" y="63"/>
                  <a:pt x="9" y="81"/>
                </a:cubicBezTo>
                <a:cubicBezTo>
                  <a:pt x="8" y="114"/>
                  <a:pt x="9" y="146"/>
                  <a:pt x="8" y="178"/>
                </a:cubicBezTo>
                <a:cubicBezTo>
                  <a:pt x="8" y="181"/>
                  <a:pt x="11" y="186"/>
                  <a:pt x="6" y="186"/>
                </a:cubicBezTo>
                <a:cubicBezTo>
                  <a:pt x="1" y="186"/>
                  <a:pt x="2" y="181"/>
                  <a:pt x="2" y="178"/>
                </a:cubicBezTo>
                <a:cubicBezTo>
                  <a:pt x="0" y="123"/>
                  <a:pt x="0" y="68"/>
                  <a:pt x="8" y="12"/>
                </a:cubicBezTo>
                <a:cubicBezTo>
                  <a:pt x="9" y="7"/>
                  <a:pt x="12" y="3"/>
                  <a:pt x="18" y="2"/>
                </a:cubicBezTo>
                <a:cubicBezTo>
                  <a:pt x="24" y="0"/>
                  <a:pt x="30" y="0"/>
                  <a:pt x="36" y="1"/>
                </a:cubicBezTo>
                <a:cubicBezTo>
                  <a:pt x="45" y="2"/>
                  <a:pt x="49" y="6"/>
                  <a:pt x="52" y="14"/>
                </a:cubicBezTo>
                <a:cubicBezTo>
                  <a:pt x="64" y="53"/>
                  <a:pt x="77" y="92"/>
                  <a:pt x="90" y="130"/>
                </a:cubicBezTo>
                <a:cubicBezTo>
                  <a:pt x="94" y="142"/>
                  <a:pt x="98" y="152"/>
                  <a:pt x="103" y="164"/>
                </a:cubicBezTo>
                <a:cubicBezTo>
                  <a:pt x="106" y="162"/>
                  <a:pt x="105" y="159"/>
                  <a:pt x="105" y="157"/>
                </a:cubicBezTo>
                <a:cubicBezTo>
                  <a:pt x="107" y="116"/>
                  <a:pt x="107" y="74"/>
                  <a:pt x="110" y="32"/>
                </a:cubicBezTo>
                <a:cubicBezTo>
                  <a:pt x="111" y="26"/>
                  <a:pt x="112" y="20"/>
                  <a:pt x="112" y="14"/>
                </a:cubicBezTo>
                <a:cubicBezTo>
                  <a:pt x="113" y="11"/>
                  <a:pt x="113" y="7"/>
                  <a:pt x="117" y="8"/>
                </a:cubicBezTo>
                <a:cubicBezTo>
                  <a:pt x="121" y="8"/>
                  <a:pt x="120" y="12"/>
                  <a:pt x="120" y="15"/>
                </a:cubicBezTo>
                <a:cubicBezTo>
                  <a:pt x="119" y="28"/>
                  <a:pt x="117" y="42"/>
                  <a:pt x="116" y="55"/>
                </a:cubicBezTo>
                <a:cubicBezTo>
                  <a:pt x="114" y="95"/>
                  <a:pt x="113" y="135"/>
                  <a:pt x="111" y="175"/>
                </a:cubicBezTo>
                <a:cubicBezTo>
                  <a:pt x="111" y="186"/>
                  <a:pt x="109" y="187"/>
                  <a:pt x="98" y="187"/>
                </a:cubicBezTo>
                <a:cubicBezTo>
                  <a:pt x="82" y="186"/>
                  <a:pt x="73" y="180"/>
                  <a:pt x="67" y="164"/>
                </a:cubicBezTo>
                <a:cubicBezTo>
                  <a:pt x="51" y="122"/>
                  <a:pt x="34" y="79"/>
                  <a:pt x="20" y="36"/>
                </a:cubicBezTo>
                <a:cubicBezTo>
                  <a:pt x="19" y="33"/>
                  <a:pt x="18" y="30"/>
                  <a:pt x="17" y="27"/>
                </a:cubicBezTo>
                <a:cubicBezTo>
                  <a:pt x="16" y="27"/>
                  <a:pt x="15" y="27"/>
                  <a:pt x="14" y="27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9" name="Freeform 48">
            <a:extLst>
              <a:ext uri="{FF2B5EF4-FFF2-40B4-BE49-F238E27FC236}">
                <a16:creationId xmlns:a16="http://schemas.microsoft.com/office/drawing/2014/main" id="{62E5C568-8283-59BD-B166-C4FD501DDB97}"/>
              </a:ext>
            </a:extLst>
          </p:cNvPr>
          <p:cNvSpPr/>
          <p:nvPr/>
        </p:nvSpPr>
        <p:spPr bwMode="auto">
          <a:xfrm>
            <a:off x="5916613" y="4514850"/>
            <a:ext cx="166688" cy="255588"/>
          </a:xfrm>
          <a:custGeom>
            <a:avLst/>
            <a:gdLst>
              <a:gd name="T0" fmla="*/ 1 w 128"/>
              <a:gd name="T1" fmla="*/ 86 h 197"/>
              <a:gd name="T2" fmla="*/ 8 w 128"/>
              <a:gd name="T3" fmla="*/ 17 h 197"/>
              <a:gd name="T4" fmla="*/ 30 w 128"/>
              <a:gd name="T5" fmla="*/ 3 h 197"/>
              <a:gd name="T6" fmla="*/ 45 w 128"/>
              <a:gd name="T7" fmla="*/ 20 h 197"/>
              <a:gd name="T8" fmla="*/ 41 w 128"/>
              <a:gd name="T9" fmla="*/ 81 h 197"/>
              <a:gd name="T10" fmla="*/ 38 w 128"/>
              <a:gd name="T11" fmla="*/ 148 h 197"/>
              <a:gd name="T12" fmla="*/ 49 w 128"/>
              <a:gd name="T13" fmla="*/ 173 h 197"/>
              <a:gd name="T14" fmla="*/ 66 w 128"/>
              <a:gd name="T15" fmla="*/ 177 h 197"/>
              <a:gd name="T16" fmla="*/ 95 w 128"/>
              <a:gd name="T17" fmla="*/ 150 h 197"/>
              <a:gd name="T18" fmla="*/ 117 w 128"/>
              <a:gd name="T19" fmla="*/ 55 h 197"/>
              <a:gd name="T20" fmla="*/ 112 w 128"/>
              <a:gd name="T21" fmla="*/ 10 h 197"/>
              <a:gd name="T22" fmla="*/ 113 w 128"/>
              <a:gd name="T23" fmla="*/ 4 h 197"/>
              <a:gd name="T24" fmla="*/ 118 w 128"/>
              <a:gd name="T25" fmla="*/ 9 h 197"/>
              <a:gd name="T26" fmla="*/ 98 w 128"/>
              <a:gd name="T27" fmla="*/ 158 h 197"/>
              <a:gd name="T28" fmla="*/ 90 w 128"/>
              <a:gd name="T29" fmla="*/ 169 h 197"/>
              <a:gd name="T30" fmla="*/ 11 w 128"/>
              <a:gd name="T31" fmla="*/ 157 h 197"/>
              <a:gd name="T32" fmla="*/ 1 w 128"/>
              <a:gd name="T33" fmla="*/ 107 h 197"/>
              <a:gd name="T34" fmla="*/ 1 w 128"/>
              <a:gd name="T35" fmla="*/ 86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28" h="197">
                <a:moveTo>
                  <a:pt x="1" y="86"/>
                </a:moveTo>
                <a:cubicBezTo>
                  <a:pt x="1" y="63"/>
                  <a:pt x="1" y="39"/>
                  <a:pt x="8" y="17"/>
                </a:cubicBezTo>
                <a:cubicBezTo>
                  <a:pt x="12" y="3"/>
                  <a:pt x="17" y="0"/>
                  <a:pt x="30" y="3"/>
                </a:cubicBezTo>
                <a:cubicBezTo>
                  <a:pt x="41" y="4"/>
                  <a:pt x="45" y="9"/>
                  <a:pt x="45" y="20"/>
                </a:cubicBezTo>
                <a:cubicBezTo>
                  <a:pt x="47" y="40"/>
                  <a:pt x="42" y="60"/>
                  <a:pt x="41" y="81"/>
                </a:cubicBezTo>
                <a:cubicBezTo>
                  <a:pt x="39" y="103"/>
                  <a:pt x="33" y="125"/>
                  <a:pt x="38" y="148"/>
                </a:cubicBezTo>
                <a:cubicBezTo>
                  <a:pt x="40" y="157"/>
                  <a:pt x="42" y="166"/>
                  <a:pt x="49" y="173"/>
                </a:cubicBezTo>
                <a:cubicBezTo>
                  <a:pt x="54" y="179"/>
                  <a:pt x="59" y="180"/>
                  <a:pt x="66" y="177"/>
                </a:cubicBezTo>
                <a:cubicBezTo>
                  <a:pt x="79" y="172"/>
                  <a:pt x="88" y="162"/>
                  <a:pt x="95" y="150"/>
                </a:cubicBezTo>
                <a:cubicBezTo>
                  <a:pt x="111" y="120"/>
                  <a:pt x="118" y="88"/>
                  <a:pt x="117" y="55"/>
                </a:cubicBezTo>
                <a:cubicBezTo>
                  <a:pt x="116" y="40"/>
                  <a:pt x="115" y="25"/>
                  <a:pt x="112" y="10"/>
                </a:cubicBezTo>
                <a:cubicBezTo>
                  <a:pt x="111" y="8"/>
                  <a:pt x="110" y="5"/>
                  <a:pt x="113" y="4"/>
                </a:cubicBezTo>
                <a:cubicBezTo>
                  <a:pt x="117" y="3"/>
                  <a:pt x="118" y="6"/>
                  <a:pt x="118" y="9"/>
                </a:cubicBezTo>
                <a:cubicBezTo>
                  <a:pt x="128" y="61"/>
                  <a:pt x="127" y="111"/>
                  <a:pt x="98" y="158"/>
                </a:cubicBezTo>
                <a:cubicBezTo>
                  <a:pt x="96" y="162"/>
                  <a:pt x="93" y="166"/>
                  <a:pt x="90" y="169"/>
                </a:cubicBezTo>
                <a:cubicBezTo>
                  <a:pt x="64" y="197"/>
                  <a:pt x="28" y="192"/>
                  <a:pt x="11" y="157"/>
                </a:cubicBezTo>
                <a:cubicBezTo>
                  <a:pt x="3" y="141"/>
                  <a:pt x="2" y="124"/>
                  <a:pt x="1" y="107"/>
                </a:cubicBezTo>
                <a:cubicBezTo>
                  <a:pt x="0" y="100"/>
                  <a:pt x="1" y="93"/>
                  <a:pt x="1" y="86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0" name="Freeform 49">
            <a:extLst>
              <a:ext uri="{FF2B5EF4-FFF2-40B4-BE49-F238E27FC236}">
                <a16:creationId xmlns:a16="http://schemas.microsoft.com/office/drawing/2014/main" id="{5EDD1B02-AC3B-86D9-A164-1C2B0365603F}"/>
              </a:ext>
            </a:extLst>
          </p:cNvPr>
          <p:cNvSpPr/>
          <p:nvPr/>
        </p:nvSpPr>
        <p:spPr bwMode="auto">
          <a:xfrm>
            <a:off x="6445250" y="4502150"/>
            <a:ext cx="153988" cy="260350"/>
          </a:xfrm>
          <a:custGeom>
            <a:avLst/>
            <a:gdLst>
              <a:gd name="T0" fmla="*/ 40 w 119"/>
              <a:gd name="T1" fmla="*/ 100 h 200"/>
              <a:gd name="T2" fmla="*/ 49 w 119"/>
              <a:gd name="T3" fmla="*/ 158 h 200"/>
              <a:gd name="T4" fmla="*/ 70 w 119"/>
              <a:gd name="T5" fmla="*/ 181 h 200"/>
              <a:gd name="T6" fmla="*/ 96 w 119"/>
              <a:gd name="T7" fmla="*/ 162 h 200"/>
              <a:gd name="T8" fmla="*/ 110 w 119"/>
              <a:gd name="T9" fmla="*/ 121 h 200"/>
              <a:gd name="T10" fmla="*/ 114 w 119"/>
              <a:gd name="T11" fmla="*/ 114 h 200"/>
              <a:gd name="T12" fmla="*/ 116 w 119"/>
              <a:gd name="T13" fmla="*/ 122 h 200"/>
              <a:gd name="T14" fmla="*/ 100 w 119"/>
              <a:gd name="T15" fmla="*/ 169 h 200"/>
              <a:gd name="T16" fmla="*/ 41 w 119"/>
              <a:gd name="T17" fmla="*/ 185 h 200"/>
              <a:gd name="T18" fmla="*/ 5 w 119"/>
              <a:gd name="T19" fmla="*/ 130 h 200"/>
              <a:gd name="T20" fmla="*/ 17 w 119"/>
              <a:gd name="T21" fmla="*/ 39 h 200"/>
              <a:gd name="T22" fmla="*/ 44 w 119"/>
              <a:gd name="T23" fmla="*/ 13 h 200"/>
              <a:gd name="T24" fmla="*/ 98 w 119"/>
              <a:gd name="T25" fmla="*/ 47 h 200"/>
              <a:gd name="T26" fmla="*/ 95 w 119"/>
              <a:gd name="T27" fmla="*/ 54 h 200"/>
              <a:gd name="T28" fmla="*/ 91 w 119"/>
              <a:gd name="T29" fmla="*/ 48 h 200"/>
              <a:gd name="T30" fmla="*/ 84 w 119"/>
              <a:gd name="T31" fmla="*/ 26 h 200"/>
              <a:gd name="T32" fmla="*/ 61 w 119"/>
              <a:gd name="T33" fmla="*/ 26 h 200"/>
              <a:gd name="T34" fmla="*/ 42 w 119"/>
              <a:gd name="T35" fmla="*/ 75 h 200"/>
              <a:gd name="T36" fmla="*/ 40 w 119"/>
              <a:gd name="T37" fmla="*/ 10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9" h="200">
                <a:moveTo>
                  <a:pt x="40" y="100"/>
                </a:moveTo>
                <a:cubicBezTo>
                  <a:pt x="40" y="120"/>
                  <a:pt x="43" y="139"/>
                  <a:pt x="49" y="158"/>
                </a:cubicBezTo>
                <a:cubicBezTo>
                  <a:pt x="53" y="169"/>
                  <a:pt x="58" y="181"/>
                  <a:pt x="70" y="181"/>
                </a:cubicBezTo>
                <a:cubicBezTo>
                  <a:pt x="83" y="182"/>
                  <a:pt x="90" y="172"/>
                  <a:pt x="96" y="162"/>
                </a:cubicBezTo>
                <a:cubicBezTo>
                  <a:pt x="103" y="149"/>
                  <a:pt x="107" y="135"/>
                  <a:pt x="110" y="121"/>
                </a:cubicBezTo>
                <a:cubicBezTo>
                  <a:pt x="110" y="118"/>
                  <a:pt x="110" y="113"/>
                  <a:pt x="114" y="114"/>
                </a:cubicBezTo>
                <a:cubicBezTo>
                  <a:pt x="119" y="115"/>
                  <a:pt x="117" y="119"/>
                  <a:pt x="116" y="122"/>
                </a:cubicBezTo>
                <a:cubicBezTo>
                  <a:pt x="114" y="139"/>
                  <a:pt x="108" y="154"/>
                  <a:pt x="100" y="169"/>
                </a:cubicBezTo>
                <a:cubicBezTo>
                  <a:pt x="87" y="194"/>
                  <a:pt x="64" y="200"/>
                  <a:pt x="41" y="185"/>
                </a:cubicBezTo>
                <a:cubicBezTo>
                  <a:pt x="21" y="172"/>
                  <a:pt x="8" y="153"/>
                  <a:pt x="5" y="130"/>
                </a:cubicBezTo>
                <a:cubicBezTo>
                  <a:pt x="0" y="98"/>
                  <a:pt x="0" y="67"/>
                  <a:pt x="17" y="39"/>
                </a:cubicBezTo>
                <a:cubicBezTo>
                  <a:pt x="23" y="28"/>
                  <a:pt x="32" y="19"/>
                  <a:pt x="44" y="13"/>
                </a:cubicBezTo>
                <a:cubicBezTo>
                  <a:pt x="69" y="0"/>
                  <a:pt x="98" y="18"/>
                  <a:pt x="98" y="47"/>
                </a:cubicBezTo>
                <a:cubicBezTo>
                  <a:pt x="98" y="50"/>
                  <a:pt x="99" y="54"/>
                  <a:pt x="95" y="54"/>
                </a:cubicBezTo>
                <a:cubicBezTo>
                  <a:pt x="91" y="53"/>
                  <a:pt x="92" y="50"/>
                  <a:pt x="91" y="48"/>
                </a:cubicBezTo>
                <a:cubicBezTo>
                  <a:pt x="91" y="40"/>
                  <a:pt x="89" y="32"/>
                  <a:pt x="84" y="26"/>
                </a:cubicBezTo>
                <a:cubicBezTo>
                  <a:pt x="76" y="17"/>
                  <a:pt x="68" y="17"/>
                  <a:pt x="61" y="26"/>
                </a:cubicBezTo>
                <a:cubicBezTo>
                  <a:pt x="49" y="40"/>
                  <a:pt x="45" y="57"/>
                  <a:pt x="42" y="75"/>
                </a:cubicBezTo>
                <a:cubicBezTo>
                  <a:pt x="40" y="83"/>
                  <a:pt x="39" y="91"/>
                  <a:pt x="40" y="100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1" name="Freeform 50">
            <a:extLst>
              <a:ext uri="{FF2B5EF4-FFF2-40B4-BE49-F238E27FC236}">
                <a16:creationId xmlns:a16="http://schemas.microsoft.com/office/drawing/2014/main" id="{AC983AFA-2AE9-3007-BAEA-1ED819B0912C}"/>
              </a:ext>
            </a:extLst>
          </p:cNvPr>
          <p:cNvSpPr/>
          <p:nvPr/>
        </p:nvSpPr>
        <p:spPr bwMode="auto">
          <a:xfrm>
            <a:off x="6121400" y="4514850"/>
            <a:ext cx="63500" cy="247650"/>
          </a:xfrm>
          <a:custGeom>
            <a:avLst/>
            <a:gdLst>
              <a:gd name="T0" fmla="*/ 47 w 50"/>
              <a:gd name="T1" fmla="*/ 98 h 191"/>
              <a:gd name="T2" fmla="*/ 50 w 50"/>
              <a:gd name="T3" fmla="*/ 176 h 191"/>
              <a:gd name="T4" fmla="*/ 35 w 50"/>
              <a:gd name="T5" fmla="*/ 191 h 191"/>
              <a:gd name="T6" fmla="*/ 24 w 50"/>
              <a:gd name="T7" fmla="*/ 191 h 191"/>
              <a:gd name="T8" fmla="*/ 10 w 50"/>
              <a:gd name="T9" fmla="*/ 178 h 191"/>
              <a:gd name="T10" fmla="*/ 8 w 50"/>
              <a:gd name="T11" fmla="*/ 31 h 191"/>
              <a:gd name="T12" fmla="*/ 9 w 50"/>
              <a:gd name="T13" fmla="*/ 20 h 191"/>
              <a:gd name="T14" fmla="*/ 39 w 50"/>
              <a:gd name="T15" fmla="*/ 4 h 191"/>
              <a:gd name="T16" fmla="*/ 46 w 50"/>
              <a:gd name="T17" fmla="*/ 17 h 191"/>
              <a:gd name="T18" fmla="*/ 46 w 50"/>
              <a:gd name="T19" fmla="*/ 93 h 191"/>
              <a:gd name="T20" fmla="*/ 46 w 50"/>
              <a:gd name="T21" fmla="*/ 98 h 191"/>
              <a:gd name="T22" fmla="*/ 47 w 50"/>
              <a:gd name="T23" fmla="*/ 98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0" h="191">
                <a:moveTo>
                  <a:pt x="47" y="98"/>
                </a:moveTo>
                <a:cubicBezTo>
                  <a:pt x="48" y="124"/>
                  <a:pt x="49" y="150"/>
                  <a:pt x="50" y="176"/>
                </a:cubicBezTo>
                <a:cubicBezTo>
                  <a:pt x="50" y="188"/>
                  <a:pt x="47" y="190"/>
                  <a:pt x="35" y="191"/>
                </a:cubicBezTo>
                <a:cubicBezTo>
                  <a:pt x="31" y="191"/>
                  <a:pt x="27" y="191"/>
                  <a:pt x="24" y="191"/>
                </a:cubicBezTo>
                <a:cubicBezTo>
                  <a:pt x="15" y="191"/>
                  <a:pt x="10" y="186"/>
                  <a:pt x="10" y="178"/>
                </a:cubicBezTo>
                <a:cubicBezTo>
                  <a:pt x="5" y="129"/>
                  <a:pt x="0" y="80"/>
                  <a:pt x="8" y="31"/>
                </a:cubicBezTo>
                <a:cubicBezTo>
                  <a:pt x="8" y="27"/>
                  <a:pt x="9" y="24"/>
                  <a:pt x="9" y="20"/>
                </a:cubicBezTo>
                <a:cubicBezTo>
                  <a:pt x="14" y="0"/>
                  <a:pt x="22" y="1"/>
                  <a:pt x="39" y="4"/>
                </a:cubicBezTo>
                <a:cubicBezTo>
                  <a:pt x="45" y="5"/>
                  <a:pt x="46" y="11"/>
                  <a:pt x="46" y="17"/>
                </a:cubicBezTo>
                <a:cubicBezTo>
                  <a:pt x="46" y="42"/>
                  <a:pt x="46" y="68"/>
                  <a:pt x="46" y="93"/>
                </a:cubicBezTo>
                <a:cubicBezTo>
                  <a:pt x="46" y="95"/>
                  <a:pt x="46" y="97"/>
                  <a:pt x="46" y="98"/>
                </a:cubicBezTo>
                <a:cubicBezTo>
                  <a:pt x="46" y="98"/>
                  <a:pt x="47" y="98"/>
                  <a:pt x="47" y="98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2" name="Freeform 51">
            <a:extLst>
              <a:ext uri="{FF2B5EF4-FFF2-40B4-BE49-F238E27FC236}">
                <a16:creationId xmlns:a16="http://schemas.microsoft.com/office/drawing/2014/main" id="{20C97BE1-8177-333A-B3C6-86791C702424}"/>
              </a:ext>
            </a:extLst>
          </p:cNvPr>
          <p:cNvSpPr/>
          <p:nvPr/>
        </p:nvSpPr>
        <p:spPr bwMode="auto">
          <a:xfrm>
            <a:off x="6078538" y="4810125"/>
            <a:ext cx="217488" cy="153988"/>
          </a:xfrm>
          <a:custGeom>
            <a:avLst/>
            <a:gdLst>
              <a:gd name="T0" fmla="*/ 75 w 168"/>
              <a:gd name="T1" fmla="*/ 103 h 119"/>
              <a:gd name="T2" fmla="*/ 37 w 168"/>
              <a:gd name="T3" fmla="*/ 103 h 119"/>
              <a:gd name="T4" fmla="*/ 9 w 168"/>
              <a:gd name="T5" fmla="*/ 116 h 119"/>
              <a:gd name="T6" fmla="*/ 3 w 168"/>
              <a:gd name="T7" fmla="*/ 118 h 119"/>
              <a:gd name="T8" fmla="*/ 1 w 168"/>
              <a:gd name="T9" fmla="*/ 110 h 119"/>
              <a:gd name="T10" fmla="*/ 22 w 168"/>
              <a:gd name="T11" fmla="*/ 84 h 119"/>
              <a:gd name="T12" fmla="*/ 53 w 168"/>
              <a:gd name="T13" fmla="*/ 76 h 119"/>
              <a:gd name="T14" fmla="*/ 98 w 168"/>
              <a:gd name="T15" fmla="*/ 79 h 119"/>
              <a:gd name="T16" fmla="*/ 114 w 168"/>
              <a:gd name="T17" fmla="*/ 80 h 119"/>
              <a:gd name="T18" fmla="*/ 155 w 168"/>
              <a:gd name="T19" fmla="*/ 39 h 119"/>
              <a:gd name="T20" fmla="*/ 145 w 168"/>
              <a:gd name="T21" fmla="*/ 25 h 119"/>
              <a:gd name="T22" fmla="*/ 132 w 168"/>
              <a:gd name="T23" fmla="*/ 33 h 119"/>
              <a:gd name="T24" fmla="*/ 114 w 168"/>
              <a:gd name="T25" fmla="*/ 38 h 119"/>
              <a:gd name="T26" fmla="*/ 109 w 168"/>
              <a:gd name="T27" fmla="*/ 37 h 119"/>
              <a:gd name="T28" fmla="*/ 108 w 168"/>
              <a:gd name="T29" fmla="*/ 43 h 119"/>
              <a:gd name="T30" fmla="*/ 120 w 168"/>
              <a:gd name="T31" fmla="*/ 53 h 119"/>
              <a:gd name="T32" fmla="*/ 124 w 168"/>
              <a:gd name="T33" fmla="*/ 66 h 119"/>
              <a:gd name="T34" fmla="*/ 110 w 168"/>
              <a:gd name="T35" fmla="*/ 72 h 119"/>
              <a:gd name="T36" fmla="*/ 85 w 168"/>
              <a:gd name="T37" fmla="*/ 56 h 119"/>
              <a:gd name="T38" fmla="*/ 83 w 168"/>
              <a:gd name="T39" fmla="*/ 25 h 119"/>
              <a:gd name="T40" fmla="*/ 110 w 168"/>
              <a:gd name="T41" fmla="*/ 20 h 119"/>
              <a:gd name="T42" fmla="*/ 116 w 168"/>
              <a:gd name="T43" fmla="*/ 18 h 119"/>
              <a:gd name="T44" fmla="*/ 140 w 168"/>
              <a:gd name="T45" fmla="*/ 2 h 119"/>
              <a:gd name="T46" fmla="*/ 162 w 168"/>
              <a:gd name="T47" fmla="*/ 30 h 119"/>
              <a:gd name="T48" fmla="*/ 102 w 168"/>
              <a:gd name="T49" fmla="*/ 103 h 119"/>
              <a:gd name="T50" fmla="*/ 75 w 168"/>
              <a:gd name="T51" fmla="*/ 103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68" h="119">
                <a:moveTo>
                  <a:pt x="75" y="103"/>
                </a:moveTo>
                <a:cubicBezTo>
                  <a:pt x="60" y="102"/>
                  <a:pt x="48" y="101"/>
                  <a:pt x="37" y="103"/>
                </a:cubicBezTo>
                <a:cubicBezTo>
                  <a:pt x="26" y="104"/>
                  <a:pt x="16" y="106"/>
                  <a:pt x="9" y="116"/>
                </a:cubicBezTo>
                <a:cubicBezTo>
                  <a:pt x="7" y="118"/>
                  <a:pt x="6" y="119"/>
                  <a:pt x="3" y="118"/>
                </a:cubicBezTo>
                <a:cubicBezTo>
                  <a:pt x="0" y="116"/>
                  <a:pt x="0" y="113"/>
                  <a:pt x="1" y="110"/>
                </a:cubicBezTo>
                <a:cubicBezTo>
                  <a:pt x="4" y="98"/>
                  <a:pt x="11" y="89"/>
                  <a:pt x="22" y="84"/>
                </a:cubicBezTo>
                <a:cubicBezTo>
                  <a:pt x="32" y="79"/>
                  <a:pt x="42" y="77"/>
                  <a:pt x="53" y="76"/>
                </a:cubicBezTo>
                <a:cubicBezTo>
                  <a:pt x="68" y="75"/>
                  <a:pt x="83" y="77"/>
                  <a:pt x="98" y="79"/>
                </a:cubicBezTo>
                <a:cubicBezTo>
                  <a:pt x="103" y="80"/>
                  <a:pt x="109" y="80"/>
                  <a:pt x="114" y="80"/>
                </a:cubicBezTo>
                <a:cubicBezTo>
                  <a:pt x="143" y="80"/>
                  <a:pt x="152" y="67"/>
                  <a:pt x="155" y="39"/>
                </a:cubicBezTo>
                <a:cubicBezTo>
                  <a:pt x="156" y="32"/>
                  <a:pt x="152" y="26"/>
                  <a:pt x="145" y="25"/>
                </a:cubicBezTo>
                <a:cubicBezTo>
                  <a:pt x="139" y="23"/>
                  <a:pt x="134" y="27"/>
                  <a:pt x="132" y="33"/>
                </a:cubicBezTo>
                <a:cubicBezTo>
                  <a:pt x="126" y="45"/>
                  <a:pt x="126" y="45"/>
                  <a:pt x="114" y="38"/>
                </a:cubicBezTo>
                <a:cubicBezTo>
                  <a:pt x="112" y="37"/>
                  <a:pt x="111" y="36"/>
                  <a:pt x="109" y="37"/>
                </a:cubicBezTo>
                <a:cubicBezTo>
                  <a:pt x="107" y="39"/>
                  <a:pt x="107" y="41"/>
                  <a:pt x="108" y="43"/>
                </a:cubicBezTo>
                <a:cubicBezTo>
                  <a:pt x="110" y="49"/>
                  <a:pt x="116" y="50"/>
                  <a:pt x="120" y="53"/>
                </a:cubicBezTo>
                <a:cubicBezTo>
                  <a:pt x="125" y="56"/>
                  <a:pt x="127" y="60"/>
                  <a:pt x="124" y="66"/>
                </a:cubicBezTo>
                <a:cubicBezTo>
                  <a:pt x="120" y="72"/>
                  <a:pt x="117" y="75"/>
                  <a:pt x="110" y="72"/>
                </a:cubicBezTo>
                <a:cubicBezTo>
                  <a:pt x="101" y="68"/>
                  <a:pt x="92" y="63"/>
                  <a:pt x="85" y="56"/>
                </a:cubicBezTo>
                <a:cubicBezTo>
                  <a:pt x="76" y="46"/>
                  <a:pt x="75" y="35"/>
                  <a:pt x="83" y="25"/>
                </a:cubicBezTo>
                <a:cubicBezTo>
                  <a:pt x="89" y="16"/>
                  <a:pt x="99" y="14"/>
                  <a:pt x="110" y="20"/>
                </a:cubicBezTo>
                <a:cubicBezTo>
                  <a:pt x="113" y="21"/>
                  <a:pt x="114" y="22"/>
                  <a:pt x="116" y="18"/>
                </a:cubicBezTo>
                <a:cubicBezTo>
                  <a:pt x="120" y="8"/>
                  <a:pt x="127" y="0"/>
                  <a:pt x="140" y="2"/>
                </a:cubicBezTo>
                <a:cubicBezTo>
                  <a:pt x="151" y="4"/>
                  <a:pt x="160" y="16"/>
                  <a:pt x="162" y="30"/>
                </a:cubicBezTo>
                <a:cubicBezTo>
                  <a:pt x="168" y="64"/>
                  <a:pt x="137" y="101"/>
                  <a:pt x="102" y="103"/>
                </a:cubicBezTo>
                <a:cubicBezTo>
                  <a:pt x="92" y="103"/>
                  <a:pt x="81" y="103"/>
                  <a:pt x="75" y="103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3" name="Freeform 52">
            <a:extLst>
              <a:ext uri="{FF2B5EF4-FFF2-40B4-BE49-F238E27FC236}">
                <a16:creationId xmlns:a16="http://schemas.microsoft.com/office/drawing/2014/main" id="{A5286144-242B-B2E5-2EEC-25350CA8FA43}"/>
              </a:ext>
            </a:extLst>
          </p:cNvPr>
          <p:cNvSpPr>
            <a:spLocks noEditPoints="1"/>
          </p:cNvSpPr>
          <p:nvPr/>
        </p:nvSpPr>
        <p:spPr bwMode="auto">
          <a:xfrm>
            <a:off x="6248400" y="3978275"/>
            <a:ext cx="123825" cy="138113"/>
          </a:xfrm>
          <a:custGeom>
            <a:avLst/>
            <a:gdLst>
              <a:gd name="T0" fmla="*/ 43 w 96"/>
              <a:gd name="T1" fmla="*/ 39 h 106"/>
              <a:gd name="T2" fmla="*/ 45 w 96"/>
              <a:gd name="T3" fmla="*/ 23 h 106"/>
              <a:gd name="T4" fmla="*/ 71 w 96"/>
              <a:gd name="T5" fmla="*/ 1 h 106"/>
              <a:gd name="T6" fmla="*/ 95 w 96"/>
              <a:gd name="T7" fmla="*/ 29 h 106"/>
              <a:gd name="T8" fmla="*/ 91 w 96"/>
              <a:gd name="T9" fmla="*/ 58 h 106"/>
              <a:gd name="T10" fmla="*/ 85 w 96"/>
              <a:gd name="T11" fmla="*/ 92 h 106"/>
              <a:gd name="T12" fmla="*/ 84 w 96"/>
              <a:gd name="T13" fmla="*/ 97 h 106"/>
              <a:gd name="T14" fmla="*/ 70 w 96"/>
              <a:gd name="T15" fmla="*/ 97 h 106"/>
              <a:gd name="T16" fmla="*/ 59 w 96"/>
              <a:gd name="T17" fmla="*/ 100 h 106"/>
              <a:gd name="T18" fmla="*/ 30 w 96"/>
              <a:gd name="T19" fmla="*/ 89 h 106"/>
              <a:gd name="T20" fmla="*/ 2 w 96"/>
              <a:gd name="T21" fmla="*/ 57 h 106"/>
              <a:gd name="T22" fmla="*/ 6 w 96"/>
              <a:gd name="T23" fmla="*/ 37 h 106"/>
              <a:gd name="T24" fmla="*/ 28 w 96"/>
              <a:gd name="T25" fmla="*/ 31 h 106"/>
              <a:gd name="T26" fmla="*/ 43 w 96"/>
              <a:gd name="T27" fmla="*/ 39 h 106"/>
              <a:gd name="T28" fmla="*/ 65 w 96"/>
              <a:gd name="T29" fmla="*/ 61 h 106"/>
              <a:gd name="T30" fmla="*/ 63 w 96"/>
              <a:gd name="T31" fmla="*/ 33 h 106"/>
              <a:gd name="T32" fmla="*/ 56 w 96"/>
              <a:gd name="T33" fmla="*/ 26 h 106"/>
              <a:gd name="T34" fmla="*/ 51 w 96"/>
              <a:gd name="T35" fmla="*/ 34 h 106"/>
              <a:gd name="T36" fmla="*/ 53 w 96"/>
              <a:gd name="T37" fmla="*/ 50 h 106"/>
              <a:gd name="T38" fmla="*/ 51 w 96"/>
              <a:gd name="T39" fmla="*/ 61 h 106"/>
              <a:gd name="T40" fmla="*/ 39 w 96"/>
              <a:gd name="T41" fmla="*/ 58 h 106"/>
              <a:gd name="T42" fmla="*/ 31 w 96"/>
              <a:gd name="T43" fmla="*/ 48 h 106"/>
              <a:gd name="T44" fmla="*/ 12 w 96"/>
              <a:gd name="T45" fmla="*/ 44 h 106"/>
              <a:gd name="T46" fmla="*/ 12 w 96"/>
              <a:gd name="T47" fmla="*/ 60 h 106"/>
              <a:gd name="T48" fmla="*/ 67 w 96"/>
              <a:gd name="T49" fmla="*/ 96 h 106"/>
              <a:gd name="T50" fmla="*/ 69 w 96"/>
              <a:gd name="T51" fmla="*/ 91 h 106"/>
              <a:gd name="T52" fmla="*/ 65 w 96"/>
              <a:gd name="T53" fmla="*/ 61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96" h="105">
                <a:moveTo>
                  <a:pt x="43" y="39"/>
                </a:moveTo>
                <a:cubicBezTo>
                  <a:pt x="44" y="33"/>
                  <a:pt x="44" y="28"/>
                  <a:pt x="45" y="23"/>
                </a:cubicBezTo>
                <a:cubicBezTo>
                  <a:pt x="49" y="9"/>
                  <a:pt x="59" y="0"/>
                  <a:pt x="71" y="1"/>
                </a:cubicBezTo>
                <a:cubicBezTo>
                  <a:pt x="83" y="2"/>
                  <a:pt x="94" y="15"/>
                  <a:pt x="95" y="29"/>
                </a:cubicBezTo>
                <a:cubicBezTo>
                  <a:pt x="96" y="39"/>
                  <a:pt x="93" y="49"/>
                  <a:pt x="91" y="58"/>
                </a:cubicBezTo>
                <a:cubicBezTo>
                  <a:pt x="89" y="69"/>
                  <a:pt x="85" y="80"/>
                  <a:pt x="85" y="92"/>
                </a:cubicBezTo>
                <a:cubicBezTo>
                  <a:pt x="85" y="94"/>
                  <a:pt x="85" y="95"/>
                  <a:pt x="84" y="97"/>
                </a:cubicBezTo>
                <a:cubicBezTo>
                  <a:pt x="79" y="101"/>
                  <a:pt x="73" y="91"/>
                  <a:pt x="70" y="97"/>
                </a:cubicBezTo>
                <a:cubicBezTo>
                  <a:pt x="67" y="106"/>
                  <a:pt x="63" y="101"/>
                  <a:pt x="59" y="100"/>
                </a:cubicBezTo>
                <a:cubicBezTo>
                  <a:pt x="49" y="98"/>
                  <a:pt x="39" y="94"/>
                  <a:pt x="30" y="89"/>
                </a:cubicBezTo>
                <a:cubicBezTo>
                  <a:pt x="17" y="82"/>
                  <a:pt x="7" y="71"/>
                  <a:pt x="2" y="57"/>
                </a:cubicBezTo>
                <a:cubicBezTo>
                  <a:pt x="0" y="50"/>
                  <a:pt x="0" y="42"/>
                  <a:pt x="6" y="37"/>
                </a:cubicBezTo>
                <a:cubicBezTo>
                  <a:pt x="12" y="30"/>
                  <a:pt x="19" y="29"/>
                  <a:pt x="28" y="31"/>
                </a:cubicBezTo>
                <a:cubicBezTo>
                  <a:pt x="33" y="33"/>
                  <a:pt x="37" y="36"/>
                  <a:pt x="43" y="39"/>
                </a:cubicBezTo>
                <a:close/>
                <a:moveTo>
                  <a:pt x="65" y="61"/>
                </a:moveTo>
                <a:cubicBezTo>
                  <a:pt x="66" y="51"/>
                  <a:pt x="66" y="42"/>
                  <a:pt x="63" y="33"/>
                </a:cubicBezTo>
                <a:cubicBezTo>
                  <a:pt x="62" y="29"/>
                  <a:pt x="60" y="26"/>
                  <a:pt x="56" y="26"/>
                </a:cubicBezTo>
                <a:cubicBezTo>
                  <a:pt x="51" y="27"/>
                  <a:pt x="51" y="31"/>
                  <a:pt x="51" y="34"/>
                </a:cubicBezTo>
                <a:cubicBezTo>
                  <a:pt x="50" y="40"/>
                  <a:pt x="52" y="45"/>
                  <a:pt x="53" y="50"/>
                </a:cubicBezTo>
                <a:cubicBezTo>
                  <a:pt x="54" y="54"/>
                  <a:pt x="56" y="58"/>
                  <a:pt x="51" y="61"/>
                </a:cubicBezTo>
                <a:cubicBezTo>
                  <a:pt x="46" y="63"/>
                  <a:pt x="43" y="62"/>
                  <a:pt x="39" y="58"/>
                </a:cubicBezTo>
                <a:cubicBezTo>
                  <a:pt x="36" y="55"/>
                  <a:pt x="34" y="51"/>
                  <a:pt x="31" y="48"/>
                </a:cubicBezTo>
                <a:cubicBezTo>
                  <a:pt x="26" y="42"/>
                  <a:pt x="19" y="39"/>
                  <a:pt x="12" y="44"/>
                </a:cubicBezTo>
                <a:cubicBezTo>
                  <a:pt x="5" y="48"/>
                  <a:pt x="9" y="55"/>
                  <a:pt x="12" y="60"/>
                </a:cubicBezTo>
                <a:cubicBezTo>
                  <a:pt x="23" y="83"/>
                  <a:pt x="45" y="89"/>
                  <a:pt x="67" y="96"/>
                </a:cubicBezTo>
                <a:cubicBezTo>
                  <a:pt x="71" y="97"/>
                  <a:pt x="71" y="94"/>
                  <a:pt x="69" y="91"/>
                </a:cubicBezTo>
                <a:cubicBezTo>
                  <a:pt x="64" y="81"/>
                  <a:pt x="65" y="71"/>
                  <a:pt x="65" y="61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4" name="Freeform 53">
            <a:extLst>
              <a:ext uri="{FF2B5EF4-FFF2-40B4-BE49-F238E27FC236}">
                <a16:creationId xmlns:a16="http://schemas.microsoft.com/office/drawing/2014/main" id="{56870B53-9243-B193-1C38-5073643F2262}"/>
              </a:ext>
            </a:extLst>
          </p:cNvPr>
          <p:cNvSpPr/>
          <p:nvPr/>
        </p:nvSpPr>
        <p:spPr bwMode="auto">
          <a:xfrm>
            <a:off x="6021388" y="4400550"/>
            <a:ext cx="4763" cy="1588"/>
          </a:xfrm>
          <a:custGeom>
            <a:avLst/>
            <a:gdLst>
              <a:gd name="T0" fmla="*/ 2 w 3"/>
              <a:gd name="T1" fmla="*/ 0 h 2"/>
              <a:gd name="T2" fmla="*/ 2 w 3"/>
              <a:gd name="T3" fmla="*/ 2 h 2"/>
              <a:gd name="T4" fmla="*/ 0 w 3"/>
              <a:gd name="T5" fmla="*/ 1 h 2"/>
              <a:gd name="T6" fmla="*/ 2 w 3"/>
              <a:gd name="T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2">
                <a:moveTo>
                  <a:pt x="2" y="0"/>
                </a:moveTo>
                <a:cubicBezTo>
                  <a:pt x="2" y="0"/>
                  <a:pt x="3" y="1"/>
                  <a:pt x="2" y="2"/>
                </a:cubicBezTo>
                <a:cubicBezTo>
                  <a:pt x="2" y="2"/>
                  <a:pt x="1" y="1"/>
                  <a:pt x="0" y="1"/>
                </a:cubicBezTo>
                <a:cubicBezTo>
                  <a:pt x="1" y="0"/>
                  <a:pt x="1" y="0"/>
                  <a:pt x="2" y="0"/>
                </a:cubicBezTo>
                <a:close/>
              </a:path>
            </a:pathLst>
          </a:custGeom>
          <a:solidFill>
            <a:srgbClr val="F2A2A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88" name="Grupo 87">
            <a:extLst>
              <a:ext uri="{FF2B5EF4-FFF2-40B4-BE49-F238E27FC236}">
                <a16:creationId xmlns:a16="http://schemas.microsoft.com/office/drawing/2014/main" id="{36C19E24-6451-B7AA-7947-C2E0DFF540AF}"/>
              </a:ext>
            </a:extLst>
          </p:cNvPr>
          <p:cNvGrpSpPr/>
          <p:nvPr/>
        </p:nvGrpSpPr>
        <p:grpSpPr>
          <a:xfrm>
            <a:off x="4310063" y="4227513"/>
            <a:ext cx="703263" cy="754063"/>
            <a:chOff x="4310063" y="4227513"/>
            <a:chExt cx="703263" cy="754063"/>
          </a:xfrm>
        </p:grpSpPr>
        <p:sp>
          <p:nvSpPr>
            <p:cNvPr id="77" name="Freeform 57">
              <a:extLst>
                <a:ext uri="{FF2B5EF4-FFF2-40B4-BE49-F238E27FC236}">
                  <a16:creationId xmlns:a16="http://schemas.microsoft.com/office/drawing/2014/main" id="{5359C55D-8ECF-75C3-58EA-2A97763B5D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8338" y="4283076"/>
              <a:ext cx="415925" cy="231775"/>
            </a:xfrm>
            <a:custGeom>
              <a:avLst/>
              <a:gdLst>
                <a:gd name="T0" fmla="*/ 74 w 550"/>
                <a:gd name="T1" fmla="*/ 132 h 308"/>
                <a:gd name="T2" fmla="*/ 123 w 550"/>
                <a:gd name="T3" fmla="*/ 6 h 308"/>
                <a:gd name="T4" fmla="*/ 197 w 550"/>
                <a:gd name="T5" fmla="*/ 81 h 308"/>
                <a:gd name="T6" fmla="*/ 212 w 550"/>
                <a:gd name="T7" fmla="*/ 116 h 308"/>
                <a:gd name="T8" fmla="*/ 304 w 550"/>
                <a:gd name="T9" fmla="*/ 81 h 308"/>
                <a:gd name="T10" fmla="*/ 268 w 550"/>
                <a:gd name="T11" fmla="*/ 233 h 308"/>
                <a:gd name="T12" fmla="*/ 292 w 550"/>
                <a:gd name="T13" fmla="*/ 277 h 308"/>
                <a:gd name="T14" fmla="*/ 336 w 550"/>
                <a:gd name="T15" fmla="*/ 206 h 308"/>
                <a:gd name="T16" fmla="*/ 343 w 550"/>
                <a:gd name="T17" fmla="*/ 136 h 308"/>
                <a:gd name="T18" fmla="*/ 366 w 550"/>
                <a:gd name="T19" fmla="*/ 43 h 308"/>
                <a:gd name="T20" fmla="*/ 379 w 550"/>
                <a:gd name="T21" fmla="*/ 117 h 308"/>
                <a:gd name="T22" fmla="*/ 365 w 550"/>
                <a:gd name="T23" fmla="*/ 214 h 308"/>
                <a:gd name="T24" fmla="*/ 427 w 550"/>
                <a:gd name="T25" fmla="*/ 167 h 308"/>
                <a:gd name="T26" fmla="*/ 457 w 550"/>
                <a:gd name="T27" fmla="*/ 111 h 308"/>
                <a:gd name="T28" fmla="*/ 471 w 550"/>
                <a:gd name="T29" fmla="*/ 5 h 308"/>
                <a:gd name="T30" fmla="*/ 492 w 550"/>
                <a:gd name="T31" fmla="*/ 79 h 308"/>
                <a:gd name="T32" fmla="*/ 545 w 550"/>
                <a:gd name="T33" fmla="*/ 185 h 308"/>
                <a:gd name="T34" fmla="*/ 449 w 550"/>
                <a:gd name="T35" fmla="*/ 299 h 308"/>
                <a:gd name="T36" fmla="*/ 424 w 550"/>
                <a:gd name="T37" fmla="*/ 225 h 308"/>
                <a:gd name="T38" fmla="*/ 430 w 550"/>
                <a:gd name="T39" fmla="*/ 229 h 308"/>
                <a:gd name="T40" fmla="*/ 466 w 550"/>
                <a:gd name="T41" fmla="*/ 284 h 308"/>
                <a:gd name="T42" fmla="*/ 469 w 550"/>
                <a:gd name="T43" fmla="*/ 125 h 308"/>
                <a:gd name="T44" fmla="*/ 438 w 550"/>
                <a:gd name="T45" fmla="*/ 164 h 308"/>
                <a:gd name="T46" fmla="*/ 368 w 550"/>
                <a:gd name="T47" fmla="*/ 224 h 308"/>
                <a:gd name="T48" fmla="*/ 334 w 550"/>
                <a:gd name="T49" fmla="*/ 231 h 308"/>
                <a:gd name="T50" fmla="*/ 245 w 550"/>
                <a:gd name="T51" fmla="*/ 270 h 308"/>
                <a:gd name="T52" fmla="*/ 268 w 550"/>
                <a:gd name="T53" fmla="*/ 102 h 308"/>
                <a:gd name="T54" fmla="*/ 270 w 550"/>
                <a:gd name="T55" fmla="*/ 64 h 308"/>
                <a:gd name="T56" fmla="*/ 215 w 550"/>
                <a:gd name="T57" fmla="*/ 136 h 308"/>
                <a:gd name="T58" fmla="*/ 201 w 550"/>
                <a:gd name="T59" fmla="*/ 177 h 308"/>
                <a:gd name="T60" fmla="*/ 152 w 550"/>
                <a:gd name="T61" fmla="*/ 59 h 308"/>
                <a:gd name="T62" fmla="*/ 108 w 550"/>
                <a:gd name="T63" fmla="*/ 22 h 308"/>
                <a:gd name="T64" fmla="*/ 98 w 550"/>
                <a:gd name="T65" fmla="*/ 201 h 308"/>
                <a:gd name="T66" fmla="*/ 127 w 550"/>
                <a:gd name="T67" fmla="*/ 278 h 308"/>
                <a:gd name="T68" fmla="*/ 13 w 550"/>
                <a:gd name="T69" fmla="*/ 193 h 308"/>
                <a:gd name="T70" fmla="*/ 31 w 550"/>
                <a:gd name="T71" fmla="*/ 138 h 308"/>
                <a:gd name="T72" fmla="*/ 103 w 550"/>
                <a:gd name="T73" fmla="*/ 247 h 308"/>
                <a:gd name="T74" fmla="*/ 112 w 550"/>
                <a:gd name="T75" fmla="*/ 253 h 308"/>
                <a:gd name="T76" fmla="*/ 498 w 550"/>
                <a:gd name="T77" fmla="*/ 39 h 308"/>
                <a:gd name="T78" fmla="*/ 458 w 550"/>
                <a:gd name="T79" fmla="*/ 33 h 308"/>
                <a:gd name="T80" fmla="*/ 481 w 550"/>
                <a:gd name="T81" fmla="*/ 85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50" h="308">
                  <a:moveTo>
                    <a:pt x="112" y="251"/>
                  </a:moveTo>
                  <a:cubicBezTo>
                    <a:pt x="93" y="213"/>
                    <a:pt x="80" y="174"/>
                    <a:pt x="74" y="132"/>
                  </a:cubicBezTo>
                  <a:cubicBezTo>
                    <a:pt x="69" y="100"/>
                    <a:pt x="69" y="68"/>
                    <a:pt x="86" y="39"/>
                  </a:cubicBezTo>
                  <a:cubicBezTo>
                    <a:pt x="94" y="23"/>
                    <a:pt x="106" y="12"/>
                    <a:pt x="123" y="6"/>
                  </a:cubicBezTo>
                  <a:cubicBezTo>
                    <a:pt x="140" y="0"/>
                    <a:pt x="154" y="3"/>
                    <a:pt x="166" y="16"/>
                  </a:cubicBezTo>
                  <a:cubicBezTo>
                    <a:pt x="183" y="35"/>
                    <a:pt x="191" y="58"/>
                    <a:pt x="197" y="81"/>
                  </a:cubicBezTo>
                  <a:cubicBezTo>
                    <a:pt x="201" y="97"/>
                    <a:pt x="204" y="112"/>
                    <a:pt x="208" y="131"/>
                  </a:cubicBezTo>
                  <a:cubicBezTo>
                    <a:pt x="210" y="124"/>
                    <a:pt x="211" y="120"/>
                    <a:pt x="212" y="116"/>
                  </a:cubicBezTo>
                  <a:cubicBezTo>
                    <a:pt x="221" y="90"/>
                    <a:pt x="237" y="70"/>
                    <a:pt x="260" y="57"/>
                  </a:cubicBezTo>
                  <a:cubicBezTo>
                    <a:pt x="284" y="43"/>
                    <a:pt x="302" y="53"/>
                    <a:pt x="304" y="81"/>
                  </a:cubicBezTo>
                  <a:cubicBezTo>
                    <a:pt x="305" y="102"/>
                    <a:pt x="298" y="122"/>
                    <a:pt x="291" y="141"/>
                  </a:cubicBezTo>
                  <a:cubicBezTo>
                    <a:pt x="282" y="171"/>
                    <a:pt x="272" y="201"/>
                    <a:pt x="268" y="233"/>
                  </a:cubicBezTo>
                  <a:cubicBezTo>
                    <a:pt x="267" y="245"/>
                    <a:pt x="266" y="257"/>
                    <a:pt x="269" y="269"/>
                  </a:cubicBezTo>
                  <a:cubicBezTo>
                    <a:pt x="273" y="282"/>
                    <a:pt x="281" y="285"/>
                    <a:pt x="292" y="277"/>
                  </a:cubicBezTo>
                  <a:cubicBezTo>
                    <a:pt x="306" y="266"/>
                    <a:pt x="316" y="252"/>
                    <a:pt x="324" y="236"/>
                  </a:cubicBezTo>
                  <a:cubicBezTo>
                    <a:pt x="328" y="226"/>
                    <a:pt x="332" y="216"/>
                    <a:pt x="336" y="206"/>
                  </a:cubicBezTo>
                  <a:cubicBezTo>
                    <a:pt x="337" y="204"/>
                    <a:pt x="337" y="201"/>
                    <a:pt x="337" y="198"/>
                  </a:cubicBezTo>
                  <a:cubicBezTo>
                    <a:pt x="334" y="177"/>
                    <a:pt x="336" y="156"/>
                    <a:pt x="343" y="136"/>
                  </a:cubicBezTo>
                  <a:cubicBezTo>
                    <a:pt x="353" y="110"/>
                    <a:pt x="361" y="83"/>
                    <a:pt x="358" y="55"/>
                  </a:cubicBezTo>
                  <a:cubicBezTo>
                    <a:pt x="357" y="48"/>
                    <a:pt x="360" y="45"/>
                    <a:pt x="366" y="43"/>
                  </a:cubicBezTo>
                  <a:cubicBezTo>
                    <a:pt x="386" y="37"/>
                    <a:pt x="391" y="40"/>
                    <a:pt x="392" y="61"/>
                  </a:cubicBezTo>
                  <a:cubicBezTo>
                    <a:pt x="392" y="80"/>
                    <a:pt x="388" y="100"/>
                    <a:pt x="379" y="117"/>
                  </a:cubicBezTo>
                  <a:cubicBezTo>
                    <a:pt x="368" y="138"/>
                    <a:pt x="360" y="159"/>
                    <a:pt x="356" y="182"/>
                  </a:cubicBezTo>
                  <a:cubicBezTo>
                    <a:pt x="354" y="194"/>
                    <a:pt x="353" y="208"/>
                    <a:pt x="365" y="214"/>
                  </a:cubicBezTo>
                  <a:cubicBezTo>
                    <a:pt x="377" y="221"/>
                    <a:pt x="387" y="212"/>
                    <a:pt x="396" y="205"/>
                  </a:cubicBezTo>
                  <a:cubicBezTo>
                    <a:pt x="409" y="195"/>
                    <a:pt x="418" y="181"/>
                    <a:pt x="427" y="167"/>
                  </a:cubicBezTo>
                  <a:cubicBezTo>
                    <a:pt x="437" y="152"/>
                    <a:pt x="446" y="136"/>
                    <a:pt x="458" y="121"/>
                  </a:cubicBezTo>
                  <a:cubicBezTo>
                    <a:pt x="461" y="117"/>
                    <a:pt x="460" y="115"/>
                    <a:pt x="457" y="111"/>
                  </a:cubicBezTo>
                  <a:cubicBezTo>
                    <a:pt x="447" y="99"/>
                    <a:pt x="438" y="87"/>
                    <a:pt x="432" y="73"/>
                  </a:cubicBezTo>
                  <a:cubicBezTo>
                    <a:pt x="418" y="41"/>
                    <a:pt x="438" y="6"/>
                    <a:pt x="471" y="5"/>
                  </a:cubicBezTo>
                  <a:cubicBezTo>
                    <a:pt x="491" y="5"/>
                    <a:pt x="506" y="19"/>
                    <a:pt x="505" y="39"/>
                  </a:cubicBezTo>
                  <a:cubicBezTo>
                    <a:pt x="504" y="53"/>
                    <a:pt x="498" y="66"/>
                    <a:pt x="492" y="79"/>
                  </a:cubicBezTo>
                  <a:cubicBezTo>
                    <a:pt x="483" y="97"/>
                    <a:pt x="483" y="97"/>
                    <a:pt x="497" y="110"/>
                  </a:cubicBezTo>
                  <a:cubicBezTo>
                    <a:pt x="520" y="131"/>
                    <a:pt x="539" y="154"/>
                    <a:pt x="545" y="185"/>
                  </a:cubicBezTo>
                  <a:cubicBezTo>
                    <a:pt x="550" y="210"/>
                    <a:pt x="549" y="235"/>
                    <a:pt x="536" y="259"/>
                  </a:cubicBezTo>
                  <a:cubicBezTo>
                    <a:pt x="519" y="291"/>
                    <a:pt x="482" y="308"/>
                    <a:pt x="449" y="299"/>
                  </a:cubicBezTo>
                  <a:cubicBezTo>
                    <a:pt x="427" y="292"/>
                    <a:pt x="411" y="266"/>
                    <a:pt x="415" y="242"/>
                  </a:cubicBezTo>
                  <a:cubicBezTo>
                    <a:pt x="417" y="236"/>
                    <a:pt x="420" y="230"/>
                    <a:pt x="424" y="225"/>
                  </a:cubicBezTo>
                  <a:cubicBezTo>
                    <a:pt x="426" y="223"/>
                    <a:pt x="428" y="219"/>
                    <a:pt x="432" y="222"/>
                  </a:cubicBezTo>
                  <a:cubicBezTo>
                    <a:pt x="434" y="224"/>
                    <a:pt x="431" y="227"/>
                    <a:pt x="430" y="229"/>
                  </a:cubicBezTo>
                  <a:cubicBezTo>
                    <a:pt x="420" y="241"/>
                    <a:pt x="419" y="255"/>
                    <a:pt x="426" y="268"/>
                  </a:cubicBezTo>
                  <a:cubicBezTo>
                    <a:pt x="434" y="284"/>
                    <a:pt x="449" y="290"/>
                    <a:pt x="466" y="284"/>
                  </a:cubicBezTo>
                  <a:cubicBezTo>
                    <a:pt x="491" y="275"/>
                    <a:pt x="506" y="255"/>
                    <a:pt x="509" y="228"/>
                  </a:cubicBezTo>
                  <a:cubicBezTo>
                    <a:pt x="514" y="187"/>
                    <a:pt x="495" y="155"/>
                    <a:pt x="469" y="125"/>
                  </a:cubicBezTo>
                  <a:cubicBezTo>
                    <a:pt x="465" y="121"/>
                    <a:pt x="464" y="125"/>
                    <a:pt x="462" y="127"/>
                  </a:cubicBezTo>
                  <a:cubicBezTo>
                    <a:pt x="454" y="139"/>
                    <a:pt x="446" y="151"/>
                    <a:pt x="438" y="164"/>
                  </a:cubicBezTo>
                  <a:cubicBezTo>
                    <a:pt x="428" y="180"/>
                    <a:pt x="417" y="195"/>
                    <a:pt x="403" y="209"/>
                  </a:cubicBezTo>
                  <a:cubicBezTo>
                    <a:pt x="393" y="219"/>
                    <a:pt x="382" y="224"/>
                    <a:pt x="368" y="224"/>
                  </a:cubicBezTo>
                  <a:cubicBezTo>
                    <a:pt x="358" y="225"/>
                    <a:pt x="349" y="222"/>
                    <a:pt x="342" y="212"/>
                  </a:cubicBezTo>
                  <a:cubicBezTo>
                    <a:pt x="339" y="219"/>
                    <a:pt x="336" y="225"/>
                    <a:pt x="334" y="231"/>
                  </a:cubicBezTo>
                  <a:cubicBezTo>
                    <a:pt x="325" y="251"/>
                    <a:pt x="314" y="269"/>
                    <a:pt x="296" y="283"/>
                  </a:cubicBezTo>
                  <a:cubicBezTo>
                    <a:pt x="275" y="298"/>
                    <a:pt x="256" y="294"/>
                    <a:pt x="245" y="270"/>
                  </a:cubicBezTo>
                  <a:cubicBezTo>
                    <a:pt x="233" y="243"/>
                    <a:pt x="236" y="215"/>
                    <a:pt x="242" y="188"/>
                  </a:cubicBezTo>
                  <a:cubicBezTo>
                    <a:pt x="249" y="159"/>
                    <a:pt x="259" y="131"/>
                    <a:pt x="268" y="102"/>
                  </a:cubicBezTo>
                  <a:cubicBezTo>
                    <a:pt x="271" y="93"/>
                    <a:pt x="274" y="84"/>
                    <a:pt x="274" y="75"/>
                  </a:cubicBezTo>
                  <a:cubicBezTo>
                    <a:pt x="275" y="70"/>
                    <a:pt x="274" y="66"/>
                    <a:pt x="270" y="64"/>
                  </a:cubicBezTo>
                  <a:cubicBezTo>
                    <a:pt x="266" y="61"/>
                    <a:pt x="262" y="64"/>
                    <a:pt x="259" y="66"/>
                  </a:cubicBezTo>
                  <a:cubicBezTo>
                    <a:pt x="234" y="83"/>
                    <a:pt x="220" y="106"/>
                    <a:pt x="215" y="136"/>
                  </a:cubicBezTo>
                  <a:cubicBezTo>
                    <a:pt x="213" y="146"/>
                    <a:pt x="211" y="157"/>
                    <a:pt x="210" y="168"/>
                  </a:cubicBezTo>
                  <a:cubicBezTo>
                    <a:pt x="209" y="173"/>
                    <a:pt x="207" y="176"/>
                    <a:pt x="201" y="177"/>
                  </a:cubicBezTo>
                  <a:cubicBezTo>
                    <a:pt x="171" y="180"/>
                    <a:pt x="174" y="181"/>
                    <a:pt x="170" y="153"/>
                  </a:cubicBezTo>
                  <a:cubicBezTo>
                    <a:pt x="164" y="122"/>
                    <a:pt x="160" y="90"/>
                    <a:pt x="152" y="59"/>
                  </a:cubicBezTo>
                  <a:cubicBezTo>
                    <a:pt x="149" y="46"/>
                    <a:pt x="144" y="35"/>
                    <a:pt x="137" y="25"/>
                  </a:cubicBezTo>
                  <a:cubicBezTo>
                    <a:pt x="129" y="15"/>
                    <a:pt x="118" y="14"/>
                    <a:pt x="108" y="22"/>
                  </a:cubicBezTo>
                  <a:cubicBezTo>
                    <a:pt x="88" y="40"/>
                    <a:pt x="80" y="64"/>
                    <a:pt x="78" y="91"/>
                  </a:cubicBezTo>
                  <a:cubicBezTo>
                    <a:pt x="77" y="129"/>
                    <a:pt x="86" y="165"/>
                    <a:pt x="98" y="201"/>
                  </a:cubicBezTo>
                  <a:cubicBezTo>
                    <a:pt x="106" y="224"/>
                    <a:pt x="116" y="246"/>
                    <a:pt x="128" y="267"/>
                  </a:cubicBezTo>
                  <a:cubicBezTo>
                    <a:pt x="131" y="271"/>
                    <a:pt x="130" y="274"/>
                    <a:pt x="127" y="278"/>
                  </a:cubicBezTo>
                  <a:cubicBezTo>
                    <a:pt x="112" y="295"/>
                    <a:pt x="109" y="296"/>
                    <a:pt x="90" y="282"/>
                  </a:cubicBezTo>
                  <a:cubicBezTo>
                    <a:pt x="58" y="258"/>
                    <a:pt x="32" y="229"/>
                    <a:pt x="13" y="193"/>
                  </a:cubicBezTo>
                  <a:cubicBezTo>
                    <a:pt x="10" y="186"/>
                    <a:pt x="7" y="179"/>
                    <a:pt x="5" y="173"/>
                  </a:cubicBezTo>
                  <a:cubicBezTo>
                    <a:pt x="0" y="153"/>
                    <a:pt x="10" y="139"/>
                    <a:pt x="31" y="138"/>
                  </a:cubicBezTo>
                  <a:cubicBezTo>
                    <a:pt x="37" y="138"/>
                    <a:pt x="37" y="143"/>
                    <a:pt x="39" y="147"/>
                  </a:cubicBezTo>
                  <a:cubicBezTo>
                    <a:pt x="51" y="186"/>
                    <a:pt x="75" y="218"/>
                    <a:pt x="103" y="247"/>
                  </a:cubicBezTo>
                  <a:cubicBezTo>
                    <a:pt x="105" y="249"/>
                    <a:pt x="108" y="250"/>
                    <a:pt x="110" y="252"/>
                  </a:cubicBezTo>
                  <a:cubicBezTo>
                    <a:pt x="111" y="252"/>
                    <a:pt x="112" y="253"/>
                    <a:pt x="112" y="253"/>
                  </a:cubicBezTo>
                  <a:cubicBezTo>
                    <a:pt x="113" y="252"/>
                    <a:pt x="112" y="251"/>
                    <a:pt x="112" y="251"/>
                  </a:cubicBezTo>
                  <a:close/>
                  <a:moveTo>
                    <a:pt x="498" y="39"/>
                  </a:moveTo>
                  <a:cubicBezTo>
                    <a:pt x="498" y="24"/>
                    <a:pt x="489" y="14"/>
                    <a:pt x="476" y="13"/>
                  </a:cubicBezTo>
                  <a:cubicBezTo>
                    <a:pt x="466" y="12"/>
                    <a:pt x="460" y="18"/>
                    <a:pt x="458" y="33"/>
                  </a:cubicBezTo>
                  <a:cubicBezTo>
                    <a:pt x="454" y="53"/>
                    <a:pt x="463" y="70"/>
                    <a:pt x="475" y="86"/>
                  </a:cubicBezTo>
                  <a:cubicBezTo>
                    <a:pt x="477" y="89"/>
                    <a:pt x="479" y="88"/>
                    <a:pt x="481" y="85"/>
                  </a:cubicBezTo>
                  <a:cubicBezTo>
                    <a:pt x="488" y="70"/>
                    <a:pt x="496" y="55"/>
                    <a:pt x="498" y="39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58">
              <a:extLst>
                <a:ext uri="{FF2B5EF4-FFF2-40B4-BE49-F238E27FC236}">
                  <a16:creationId xmlns:a16="http://schemas.microsoft.com/office/drawing/2014/main" id="{A5EBEECF-6F86-C387-9328-5C592C7D4D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3888" y="4791076"/>
              <a:ext cx="485775" cy="190500"/>
            </a:xfrm>
            <a:custGeom>
              <a:avLst/>
              <a:gdLst>
                <a:gd name="T0" fmla="*/ 228 w 643"/>
                <a:gd name="T1" fmla="*/ 97 h 252"/>
                <a:gd name="T2" fmla="*/ 284 w 643"/>
                <a:gd name="T3" fmla="*/ 23 h 252"/>
                <a:gd name="T4" fmla="*/ 316 w 643"/>
                <a:gd name="T5" fmla="*/ 116 h 252"/>
                <a:gd name="T6" fmla="*/ 320 w 643"/>
                <a:gd name="T7" fmla="*/ 226 h 252"/>
                <a:gd name="T8" fmla="*/ 368 w 643"/>
                <a:gd name="T9" fmla="*/ 175 h 252"/>
                <a:gd name="T10" fmla="*/ 379 w 643"/>
                <a:gd name="T11" fmla="*/ 84 h 252"/>
                <a:gd name="T12" fmla="*/ 403 w 643"/>
                <a:gd name="T13" fmla="*/ 67 h 252"/>
                <a:gd name="T14" fmla="*/ 439 w 643"/>
                <a:gd name="T15" fmla="*/ 21 h 252"/>
                <a:gd name="T16" fmla="*/ 477 w 643"/>
                <a:gd name="T17" fmla="*/ 95 h 252"/>
                <a:gd name="T18" fmla="*/ 487 w 643"/>
                <a:gd name="T19" fmla="*/ 119 h 252"/>
                <a:gd name="T20" fmla="*/ 552 w 643"/>
                <a:gd name="T21" fmla="*/ 93 h 252"/>
                <a:gd name="T22" fmla="*/ 562 w 643"/>
                <a:gd name="T23" fmla="*/ 9 h 252"/>
                <a:gd name="T24" fmla="*/ 610 w 643"/>
                <a:gd name="T25" fmla="*/ 44 h 252"/>
                <a:gd name="T26" fmla="*/ 598 w 643"/>
                <a:gd name="T27" fmla="*/ 84 h 252"/>
                <a:gd name="T28" fmla="*/ 583 w 643"/>
                <a:gd name="T29" fmla="*/ 213 h 252"/>
                <a:gd name="T30" fmla="*/ 550 w 643"/>
                <a:gd name="T31" fmla="*/ 154 h 252"/>
                <a:gd name="T32" fmla="*/ 556 w 643"/>
                <a:gd name="T33" fmla="*/ 157 h 252"/>
                <a:gd name="T34" fmla="*/ 576 w 643"/>
                <a:gd name="T35" fmla="*/ 206 h 252"/>
                <a:gd name="T36" fmla="*/ 600 w 643"/>
                <a:gd name="T37" fmla="*/ 159 h 252"/>
                <a:gd name="T38" fmla="*/ 555 w 643"/>
                <a:gd name="T39" fmla="*/ 107 h 252"/>
                <a:gd name="T40" fmla="*/ 470 w 643"/>
                <a:gd name="T41" fmla="*/ 133 h 252"/>
                <a:gd name="T42" fmla="*/ 384 w 643"/>
                <a:gd name="T43" fmla="*/ 165 h 252"/>
                <a:gd name="T44" fmla="*/ 357 w 643"/>
                <a:gd name="T45" fmla="*/ 216 h 252"/>
                <a:gd name="T46" fmla="*/ 281 w 643"/>
                <a:gd name="T47" fmla="*/ 175 h 252"/>
                <a:gd name="T48" fmla="*/ 281 w 643"/>
                <a:gd name="T49" fmla="*/ 54 h 252"/>
                <a:gd name="T50" fmla="*/ 255 w 643"/>
                <a:gd name="T51" fmla="*/ 48 h 252"/>
                <a:gd name="T52" fmla="*/ 236 w 643"/>
                <a:gd name="T53" fmla="*/ 178 h 252"/>
                <a:gd name="T54" fmla="*/ 201 w 643"/>
                <a:gd name="T55" fmla="*/ 176 h 252"/>
                <a:gd name="T56" fmla="*/ 175 w 643"/>
                <a:gd name="T57" fmla="*/ 120 h 252"/>
                <a:gd name="T58" fmla="*/ 153 w 643"/>
                <a:gd name="T59" fmla="*/ 210 h 252"/>
                <a:gd name="T60" fmla="*/ 120 w 643"/>
                <a:gd name="T61" fmla="*/ 214 h 252"/>
                <a:gd name="T62" fmla="*/ 94 w 643"/>
                <a:gd name="T63" fmla="*/ 108 h 252"/>
                <a:gd name="T64" fmla="*/ 87 w 643"/>
                <a:gd name="T65" fmla="*/ 106 h 252"/>
                <a:gd name="T66" fmla="*/ 35 w 643"/>
                <a:gd name="T67" fmla="*/ 152 h 252"/>
                <a:gd name="T68" fmla="*/ 46 w 643"/>
                <a:gd name="T69" fmla="*/ 14 h 252"/>
                <a:gd name="T70" fmla="*/ 94 w 643"/>
                <a:gd name="T71" fmla="*/ 2 h 252"/>
                <a:gd name="T72" fmla="*/ 44 w 643"/>
                <a:gd name="T73" fmla="*/ 62 h 252"/>
                <a:gd name="T74" fmla="*/ 67 w 643"/>
                <a:gd name="T75" fmla="*/ 125 h 252"/>
                <a:gd name="T76" fmla="*/ 94 w 643"/>
                <a:gd name="T77" fmla="*/ 57 h 252"/>
                <a:gd name="T78" fmla="*/ 133 w 643"/>
                <a:gd name="T79" fmla="*/ 48 h 252"/>
                <a:gd name="T80" fmla="*/ 130 w 643"/>
                <a:gd name="T81" fmla="*/ 202 h 252"/>
                <a:gd name="T82" fmla="*/ 148 w 643"/>
                <a:gd name="T83" fmla="*/ 203 h 252"/>
                <a:gd name="T84" fmla="*/ 179 w 643"/>
                <a:gd name="T85" fmla="*/ 97 h 252"/>
                <a:gd name="T86" fmla="*/ 213 w 643"/>
                <a:gd name="T87" fmla="*/ 93 h 252"/>
                <a:gd name="T88" fmla="*/ 223 w 643"/>
                <a:gd name="T89" fmla="*/ 147 h 252"/>
                <a:gd name="T90" fmla="*/ 410 w 643"/>
                <a:gd name="T91" fmla="*/ 162 h 252"/>
                <a:gd name="T92" fmla="*/ 463 w 643"/>
                <a:gd name="T93" fmla="*/ 132 h 252"/>
                <a:gd name="T94" fmla="*/ 416 w 643"/>
                <a:gd name="T95" fmla="*/ 103 h 252"/>
                <a:gd name="T96" fmla="*/ 457 w 643"/>
                <a:gd name="T97" fmla="*/ 55 h 252"/>
                <a:gd name="T98" fmla="*/ 452 w 643"/>
                <a:gd name="T99" fmla="*/ 117 h 252"/>
                <a:gd name="T100" fmla="*/ 468 w 643"/>
                <a:gd name="T101" fmla="*/ 98 h 252"/>
                <a:gd name="T102" fmla="*/ 582 w 643"/>
                <a:gd name="T103" fmla="*/ 15 h 252"/>
                <a:gd name="T104" fmla="*/ 583 w 643"/>
                <a:gd name="T105" fmla="*/ 72 h 252"/>
                <a:gd name="T106" fmla="*/ 603 w 643"/>
                <a:gd name="T107" fmla="*/ 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3" h="251">
                  <a:moveTo>
                    <a:pt x="223" y="147"/>
                  </a:moveTo>
                  <a:cubicBezTo>
                    <a:pt x="226" y="130"/>
                    <a:pt x="226" y="114"/>
                    <a:pt x="228" y="97"/>
                  </a:cubicBezTo>
                  <a:cubicBezTo>
                    <a:pt x="231" y="73"/>
                    <a:pt x="240" y="52"/>
                    <a:pt x="258" y="35"/>
                  </a:cubicBezTo>
                  <a:cubicBezTo>
                    <a:pt x="265" y="28"/>
                    <a:pt x="274" y="23"/>
                    <a:pt x="284" y="23"/>
                  </a:cubicBezTo>
                  <a:cubicBezTo>
                    <a:pt x="301" y="22"/>
                    <a:pt x="313" y="31"/>
                    <a:pt x="317" y="49"/>
                  </a:cubicBezTo>
                  <a:cubicBezTo>
                    <a:pt x="322" y="71"/>
                    <a:pt x="319" y="93"/>
                    <a:pt x="316" y="116"/>
                  </a:cubicBezTo>
                  <a:cubicBezTo>
                    <a:pt x="313" y="141"/>
                    <a:pt x="304" y="167"/>
                    <a:pt x="308" y="193"/>
                  </a:cubicBezTo>
                  <a:cubicBezTo>
                    <a:pt x="309" y="205"/>
                    <a:pt x="311" y="217"/>
                    <a:pt x="320" y="226"/>
                  </a:cubicBezTo>
                  <a:cubicBezTo>
                    <a:pt x="327" y="234"/>
                    <a:pt x="333" y="235"/>
                    <a:pt x="340" y="227"/>
                  </a:cubicBezTo>
                  <a:cubicBezTo>
                    <a:pt x="354" y="212"/>
                    <a:pt x="361" y="194"/>
                    <a:pt x="368" y="175"/>
                  </a:cubicBezTo>
                  <a:cubicBezTo>
                    <a:pt x="373" y="160"/>
                    <a:pt x="375" y="144"/>
                    <a:pt x="373" y="127"/>
                  </a:cubicBezTo>
                  <a:cubicBezTo>
                    <a:pt x="370" y="112"/>
                    <a:pt x="374" y="98"/>
                    <a:pt x="379" y="84"/>
                  </a:cubicBezTo>
                  <a:cubicBezTo>
                    <a:pt x="382" y="74"/>
                    <a:pt x="387" y="69"/>
                    <a:pt x="397" y="72"/>
                  </a:cubicBezTo>
                  <a:cubicBezTo>
                    <a:pt x="401" y="73"/>
                    <a:pt x="403" y="72"/>
                    <a:pt x="403" y="67"/>
                  </a:cubicBezTo>
                  <a:cubicBezTo>
                    <a:pt x="403" y="59"/>
                    <a:pt x="405" y="51"/>
                    <a:pt x="408" y="44"/>
                  </a:cubicBezTo>
                  <a:cubicBezTo>
                    <a:pt x="414" y="31"/>
                    <a:pt x="424" y="22"/>
                    <a:pt x="439" y="21"/>
                  </a:cubicBezTo>
                  <a:cubicBezTo>
                    <a:pt x="453" y="20"/>
                    <a:pt x="463" y="29"/>
                    <a:pt x="469" y="41"/>
                  </a:cubicBezTo>
                  <a:cubicBezTo>
                    <a:pt x="477" y="58"/>
                    <a:pt x="479" y="76"/>
                    <a:pt x="477" y="95"/>
                  </a:cubicBezTo>
                  <a:cubicBezTo>
                    <a:pt x="477" y="99"/>
                    <a:pt x="476" y="103"/>
                    <a:pt x="476" y="108"/>
                  </a:cubicBezTo>
                  <a:cubicBezTo>
                    <a:pt x="475" y="119"/>
                    <a:pt x="475" y="119"/>
                    <a:pt x="487" y="119"/>
                  </a:cubicBezTo>
                  <a:cubicBezTo>
                    <a:pt x="510" y="118"/>
                    <a:pt x="530" y="110"/>
                    <a:pt x="551" y="101"/>
                  </a:cubicBezTo>
                  <a:cubicBezTo>
                    <a:pt x="556" y="99"/>
                    <a:pt x="554" y="97"/>
                    <a:pt x="552" y="93"/>
                  </a:cubicBezTo>
                  <a:cubicBezTo>
                    <a:pt x="545" y="84"/>
                    <a:pt x="540" y="73"/>
                    <a:pt x="538" y="62"/>
                  </a:cubicBezTo>
                  <a:cubicBezTo>
                    <a:pt x="534" y="41"/>
                    <a:pt x="544" y="20"/>
                    <a:pt x="562" y="9"/>
                  </a:cubicBezTo>
                  <a:cubicBezTo>
                    <a:pt x="575" y="2"/>
                    <a:pt x="587" y="6"/>
                    <a:pt x="598" y="13"/>
                  </a:cubicBezTo>
                  <a:cubicBezTo>
                    <a:pt x="609" y="20"/>
                    <a:pt x="612" y="31"/>
                    <a:pt x="610" y="44"/>
                  </a:cubicBezTo>
                  <a:cubicBezTo>
                    <a:pt x="608" y="55"/>
                    <a:pt x="604" y="65"/>
                    <a:pt x="597" y="73"/>
                  </a:cubicBezTo>
                  <a:cubicBezTo>
                    <a:pt x="593" y="78"/>
                    <a:pt x="594" y="81"/>
                    <a:pt x="598" y="84"/>
                  </a:cubicBezTo>
                  <a:cubicBezTo>
                    <a:pt x="616" y="96"/>
                    <a:pt x="629" y="110"/>
                    <a:pt x="634" y="132"/>
                  </a:cubicBezTo>
                  <a:cubicBezTo>
                    <a:pt x="643" y="171"/>
                    <a:pt x="620" y="207"/>
                    <a:pt x="583" y="213"/>
                  </a:cubicBezTo>
                  <a:cubicBezTo>
                    <a:pt x="567" y="215"/>
                    <a:pt x="553" y="207"/>
                    <a:pt x="548" y="191"/>
                  </a:cubicBezTo>
                  <a:cubicBezTo>
                    <a:pt x="544" y="178"/>
                    <a:pt x="544" y="166"/>
                    <a:pt x="550" y="154"/>
                  </a:cubicBezTo>
                  <a:cubicBezTo>
                    <a:pt x="551" y="151"/>
                    <a:pt x="553" y="147"/>
                    <a:pt x="557" y="149"/>
                  </a:cubicBezTo>
                  <a:cubicBezTo>
                    <a:pt x="560" y="151"/>
                    <a:pt x="557" y="154"/>
                    <a:pt x="556" y="157"/>
                  </a:cubicBezTo>
                  <a:cubicBezTo>
                    <a:pt x="552" y="167"/>
                    <a:pt x="552" y="177"/>
                    <a:pt x="555" y="188"/>
                  </a:cubicBezTo>
                  <a:cubicBezTo>
                    <a:pt x="559" y="199"/>
                    <a:pt x="565" y="205"/>
                    <a:pt x="576" y="206"/>
                  </a:cubicBezTo>
                  <a:cubicBezTo>
                    <a:pt x="587" y="206"/>
                    <a:pt x="596" y="200"/>
                    <a:pt x="600" y="190"/>
                  </a:cubicBezTo>
                  <a:cubicBezTo>
                    <a:pt x="605" y="180"/>
                    <a:pt x="603" y="169"/>
                    <a:pt x="600" y="159"/>
                  </a:cubicBezTo>
                  <a:cubicBezTo>
                    <a:pt x="593" y="138"/>
                    <a:pt x="579" y="122"/>
                    <a:pt x="564" y="107"/>
                  </a:cubicBezTo>
                  <a:cubicBezTo>
                    <a:pt x="560" y="104"/>
                    <a:pt x="558" y="106"/>
                    <a:pt x="555" y="107"/>
                  </a:cubicBezTo>
                  <a:cubicBezTo>
                    <a:pt x="530" y="119"/>
                    <a:pt x="505" y="128"/>
                    <a:pt x="478" y="126"/>
                  </a:cubicBezTo>
                  <a:cubicBezTo>
                    <a:pt x="472" y="126"/>
                    <a:pt x="472" y="130"/>
                    <a:pt x="470" y="133"/>
                  </a:cubicBezTo>
                  <a:cubicBezTo>
                    <a:pt x="465" y="148"/>
                    <a:pt x="457" y="161"/>
                    <a:pt x="447" y="173"/>
                  </a:cubicBezTo>
                  <a:cubicBezTo>
                    <a:pt x="427" y="196"/>
                    <a:pt x="394" y="184"/>
                    <a:pt x="384" y="165"/>
                  </a:cubicBezTo>
                  <a:cubicBezTo>
                    <a:pt x="383" y="163"/>
                    <a:pt x="383" y="160"/>
                    <a:pt x="380" y="159"/>
                  </a:cubicBezTo>
                  <a:cubicBezTo>
                    <a:pt x="375" y="179"/>
                    <a:pt x="368" y="198"/>
                    <a:pt x="357" y="216"/>
                  </a:cubicBezTo>
                  <a:cubicBezTo>
                    <a:pt x="336" y="252"/>
                    <a:pt x="314" y="245"/>
                    <a:pt x="294" y="217"/>
                  </a:cubicBezTo>
                  <a:cubicBezTo>
                    <a:pt x="285" y="205"/>
                    <a:pt x="283" y="190"/>
                    <a:pt x="281" y="175"/>
                  </a:cubicBezTo>
                  <a:cubicBezTo>
                    <a:pt x="278" y="147"/>
                    <a:pt x="280" y="120"/>
                    <a:pt x="282" y="92"/>
                  </a:cubicBezTo>
                  <a:cubicBezTo>
                    <a:pt x="283" y="80"/>
                    <a:pt x="284" y="67"/>
                    <a:pt x="281" y="54"/>
                  </a:cubicBezTo>
                  <a:cubicBezTo>
                    <a:pt x="280" y="48"/>
                    <a:pt x="279" y="42"/>
                    <a:pt x="271" y="40"/>
                  </a:cubicBezTo>
                  <a:cubicBezTo>
                    <a:pt x="264" y="38"/>
                    <a:pt x="259" y="43"/>
                    <a:pt x="255" y="48"/>
                  </a:cubicBezTo>
                  <a:cubicBezTo>
                    <a:pt x="241" y="65"/>
                    <a:pt x="236" y="85"/>
                    <a:pt x="234" y="107"/>
                  </a:cubicBezTo>
                  <a:cubicBezTo>
                    <a:pt x="232" y="131"/>
                    <a:pt x="232" y="155"/>
                    <a:pt x="236" y="178"/>
                  </a:cubicBezTo>
                  <a:cubicBezTo>
                    <a:pt x="237" y="184"/>
                    <a:pt x="235" y="187"/>
                    <a:pt x="229" y="188"/>
                  </a:cubicBezTo>
                  <a:cubicBezTo>
                    <a:pt x="212" y="191"/>
                    <a:pt x="210" y="190"/>
                    <a:pt x="201" y="176"/>
                  </a:cubicBezTo>
                  <a:cubicBezTo>
                    <a:pt x="190" y="157"/>
                    <a:pt x="182" y="136"/>
                    <a:pt x="180" y="114"/>
                  </a:cubicBezTo>
                  <a:cubicBezTo>
                    <a:pt x="176" y="114"/>
                    <a:pt x="176" y="117"/>
                    <a:pt x="175" y="120"/>
                  </a:cubicBezTo>
                  <a:cubicBezTo>
                    <a:pt x="166" y="140"/>
                    <a:pt x="164" y="162"/>
                    <a:pt x="160" y="184"/>
                  </a:cubicBezTo>
                  <a:cubicBezTo>
                    <a:pt x="159" y="193"/>
                    <a:pt x="157" y="202"/>
                    <a:pt x="153" y="210"/>
                  </a:cubicBezTo>
                  <a:cubicBezTo>
                    <a:pt x="151" y="217"/>
                    <a:pt x="147" y="223"/>
                    <a:pt x="139" y="224"/>
                  </a:cubicBezTo>
                  <a:cubicBezTo>
                    <a:pt x="130" y="225"/>
                    <a:pt x="125" y="221"/>
                    <a:pt x="120" y="214"/>
                  </a:cubicBezTo>
                  <a:cubicBezTo>
                    <a:pt x="107" y="195"/>
                    <a:pt x="100" y="174"/>
                    <a:pt x="98" y="151"/>
                  </a:cubicBezTo>
                  <a:cubicBezTo>
                    <a:pt x="96" y="137"/>
                    <a:pt x="95" y="122"/>
                    <a:pt x="94" y="108"/>
                  </a:cubicBezTo>
                  <a:cubicBezTo>
                    <a:pt x="94" y="105"/>
                    <a:pt x="95" y="101"/>
                    <a:pt x="92" y="100"/>
                  </a:cubicBezTo>
                  <a:cubicBezTo>
                    <a:pt x="88" y="99"/>
                    <a:pt x="88" y="104"/>
                    <a:pt x="87" y="106"/>
                  </a:cubicBezTo>
                  <a:cubicBezTo>
                    <a:pt x="81" y="117"/>
                    <a:pt x="76" y="127"/>
                    <a:pt x="68" y="136"/>
                  </a:cubicBezTo>
                  <a:cubicBezTo>
                    <a:pt x="60" y="147"/>
                    <a:pt x="50" y="156"/>
                    <a:pt x="35" y="152"/>
                  </a:cubicBezTo>
                  <a:cubicBezTo>
                    <a:pt x="19" y="148"/>
                    <a:pt x="10" y="137"/>
                    <a:pt x="7" y="121"/>
                  </a:cubicBezTo>
                  <a:cubicBezTo>
                    <a:pt x="0" y="78"/>
                    <a:pt x="12" y="42"/>
                    <a:pt x="46" y="14"/>
                  </a:cubicBezTo>
                  <a:cubicBezTo>
                    <a:pt x="58" y="3"/>
                    <a:pt x="74" y="1"/>
                    <a:pt x="89" y="0"/>
                  </a:cubicBezTo>
                  <a:cubicBezTo>
                    <a:pt x="91" y="0"/>
                    <a:pt x="93" y="0"/>
                    <a:pt x="94" y="2"/>
                  </a:cubicBezTo>
                  <a:cubicBezTo>
                    <a:pt x="94" y="5"/>
                    <a:pt x="92" y="6"/>
                    <a:pt x="90" y="6"/>
                  </a:cubicBezTo>
                  <a:cubicBezTo>
                    <a:pt x="60" y="13"/>
                    <a:pt x="50" y="37"/>
                    <a:pt x="44" y="62"/>
                  </a:cubicBezTo>
                  <a:cubicBezTo>
                    <a:pt x="39" y="82"/>
                    <a:pt x="40" y="102"/>
                    <a:pt x="48" y="122"/>
                  </a:cubicBezTo>
                  <a:cubicBezTo>
                    <a:pt x="53" y="133"/>
                    <a:pt x="60" y="134"/>
                    <a:pt x="67" y="125"/>
                  </a:cubicBezTo>
                  <a:cubicBezTo>
                    <a:pt x="81" y="106"/>
                    <a:pt x="92" y="85"/>
                    <a:pt x="94" y="61"/>
                  </a:cubicBezTo>
                  <a:cubicBezTo>
                    <a:pt x="94" y="60"/>
                    <a:pt x="94" y="58"/>
                    <a:pt x="94" y="57"/>
                  </a:cubicBezTo>
                  <a:cubicBezTo>
                    <a:pt x="96" y="36"/>
                    <a:pt x="99" y="34"/>
                    <a:pt x="119" y="34"/>
                  </a:cubicBezTo>
                  <a:cubicBezTo>
                    <a:pt x="130" y="34"/>
                    <a:pt x="133" y="37"/>
                    <a:pt x="133" y="48"/>
                  </a:cubicBezTo>
                  <a:cubicBezTo>
                    <a:pt x="133" y="67"/>
                    <a:pt x="129" y="84"/>
                    <a:pt x="127" y="103"/>
                  </a:cubicBezTo>
                  <a:cubicBezTo>
                    <a:pt x="124" y="136"/>
                    <a:pt x="124" y="169"/>
                    <a:pt x="130" y="202"/>
                  </a:cubicBezTo>
                  <a:cubicBezTo>
                    <a:pt x="131" y="208"/>
                    <a:pt x="131" y="216"/>
                    <a:pt x="138" y="217"/>
                  </a:cubicBezTo>
                  <a:cubicBezTo>
                    <a:pt x="145" y="217"/>
                    <a:pt x="146" y="209"/>
                    <a:pt x="148" y="203"/>
                  </a:cubicBezTo>
                  <a:cubicBezTo>
                    <a:pt x="154" y="187"/>
                    <a:pt x="155" y="170"/>
                    <a:pt x="158" y="153"/>
                  </a:cubicBezTo>
                  <a:cubicBezTo>
                    <a:pt x="161" y="133"/>
                    <a:pt x="168" y="114"/>
                    <a:pt x="179" y="97"/>
                  </a:cubicBezTo>
                  <a:cubicBezTo>
                    <a:pt x="182" y="91"/>
                    <a:pt x="200" y="83"/>
                    <a:pt x="207" y="84"/>
                  </a:cubicBezTo>
                  <a:cubicBezTo>
                    <a:pt x="212" y="85"/>
                    <a:pt x="213" y="89"/>
                    <a:pt x="213" y="93"/>
                  </a:cubicBezTo>
                  <a:cubicBezTo>
                    <a:pt x="216" y="109"/>
                    <a:pt x="217" y="126"/>
                    <a:pt x="222" y="142"/>
                  </a:cubicBezTo>
                  <a:cubicBezTo>
                    <a:pt x="222" y="144"/>
                    <a:pt x="223" y="145"/>
                    <a:pt x="223" y="147"/>
                  </a:cubicBezTo>
                  <a:close/>
                  <a:moveTo>
                    <a:pt x="416" y="103"/>
                  </a:moveTo>
                  <a:cubicBezTo>
                    <a:pt x="408" y="123"/>
                    <a:pt x="405" y="142"/>
                    <a:pt x="410" y="162"/>
                  </a:cubicBezTo>
                  <a:cubicBezTo>
                    <a:pt x="414" y="180"/>
                    <a:pt x="425" y="183"/>
                    <a:pt x="439" y="170"/>
                  </a:cubicBezTo>
                  <a:cubicBezTo>
                    <a:pt x="451" y="159"/>
                    <a:pt x="458" y="146"/>
                    <a:pt x="463" y="132"/>
                  </a:cubicBezTo>
                  <a:cubicBezTo>
                    <a:pt x="465" y="127"/>
                    <a:pt x="464" y="126"/>
                    <a:pt x="459" y="125"/>
                  </a:cubicBezTo>
                  <a:cubicBezTo>
                    <a:pt x="442" y="124"/>
                    <a:pt x="428" y="117"/>
                    <a:pt x="416" y="103"/>
                  </a:cubicBezTo>
                  <a:close/>
                  <a:moveTo>
                    <a:pt x="468" y="98"/>
                  </a:moveTo>
                  <a:cubicBezTo>
                    <a:pt x="469" y="79"/>
                    <a:pt x="465" y="65"/>
                    <a:pt x="457" y="55"/>
                  </a:cubicBezTo>
                  <a:cubicBezTo>
                    <a:pt x="448" y="46"/>
                    <a:pt x="435" y="47"/>
                    <a:pt x="429" y="58"/>
                  </a:cubicBezTo>
                  <a:cubicBezTo>
                    <a:pt x="422" y="73"/>
                    <a:pt x="431" y="110"/>
                    <a:pt x="452" y="117"/>
                  </a:cubicBezTo>
                  <a:cubicBezTo>
                    <a:pt x="466" y="121"/>
                    <a:pt x="468" y="120"/>
                    <a:pt x="468" y="105"/>
                  </a:cubicBezTo>
                  <a:cubicBezTo>
                    <a:pt x="468" y="103"/>
                    <a:pt x="468" y="100"/>
                    <a:pt x="468" y="98"/>
                  </a:cubicBezTo>
                  <a:close/>
                  <a:moveTo>
                    <a:pt x="603" y="38"/>
                  </a:moveTo>
                  <a:cubicBezTo>
                    <a:pt x="603" y="25"/>
                    <a:pt x="593" y="14"/>
                    <a:pt x="582" y="15"/>
                  </a:cubicBezTo>
                  <a:cubicBezTo>
                    <a:pt x="570" y="16"/>
                    <a:pt x="562" y="27"/>
                    <a:pt x="563" y="40"/>
                  </a:cubicBezTo>
                  <a:cubicBezTo>
                    <a:pt x="565" y="53"/>
                    <a:pt x="573" y="63"/>
                    <a:pt x="583" y="72"/>
                  </a:cubicBezTo>
                  <a:cubicBezTo>
                    <a:pt x="585" y="74"/>
                    <a:pt x="587" y="74"/>
                    <a:pt x="589" y="71"/>
                  </a:cubicBezTo>
                  <a:cubicBezTo>
                    <a:pt x="597" y="61"/>
                    <a:pt x="603" y="50"/>
                    <a:pt x="603" y="38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59">
              <a:extLst>
                <a:ext uri="{FF2B5EF4-FFF2-40B4-BE49-F238E27FC236}">
                  <a16:creationId xmlns:a16="http://schemas.microsoft.com/office/drawing/2014/main" id="{08EF8A3C-C08E-80E8-5C3C-0FCE858A15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0063" y="4468813"/>
              <a:ext cx="287338" cy="315913"/>
            </a:xfrm>
            <a:custGeom>
              <a:avLst/>
              <a:gdLst>
                <a:gd name="T0" fmla="*/ 180 w 380"/>
                <a:gd name="T1" fmla="*/ 100 h 418"/>
                <a:gd name="T2" fmla="*/ 174 w 380"/>
                <a:gd name="T3" fmla="*/ 52 h 418"/>
                <a:gd name="T4" fmla="*/ 104 w 380"/>
                <a:gd name="T5" fmla="*/ 14 h 418"/>
                <a:gd name="T6" fmla="*/ 34 w 380"/>
                <a:gd name="T7" fmla="*/ 76 h 418"/>
                <a:gd name="T8" fmla="*/ 18 w 380"/>
                <a:gd name="T9" fmla="*/ 193 h 418"/>
                <a:gd name="T10" fmla="*/ 52 w 380"/>
                <a:gd name="T11" fmla="*/ 239 h 418"/>
                <a:gd name="T12" fmla="*/ 112 w 380"/>
                <a:gd name="T13" fmla="*/ 225 h 418"/>
                <a:gd name="T14" fmla="*/ 129 w 380"/>
                <a:gd name="T15" fmla="*/ 170 h 418"/>
                <a:gd name="T16" fmla="*/ 133 w 380"/>
                <a:gd name="T17" fmla="*/ 163 h 418"/>
                <a:gd name="T18" fmla="*/ 135 w 380"/>
                <a:gd name="T19" fmla="*/ 171 h 418"/>
                <a:gd name="T20" fmla="*/ 119 w 380"/>
                <a:gd name="T21" fmla="*/ 228 h 418"/>
                <a:gd name="T22" fmla="*/ 48 w 380"/>
                <a:gd name="T23" fmla="*/ 246 h 418"/>
                <a:gd name="T24" fmla="*/ 7 w 380"/>
                <a:gd name="T25" fmla="*/ 176 h 418"/>
                <a:gd name="T26" fmla="*/ 81 w 380"/>
                <a:gd name="T27" fmla="*/ 17 h 418"/>
                <a:gd name="T28" fmla="*/ 143 w 380"/>
                <a:gd name="T29" fmla="*/ 4 h 418"/>
                <a:gd name="T30" fmla="*/ 180 w 380"/>
                <a:gd name="T31" fmla="*/ 26 h 418"/>
                <a:gd name="T32" fmla="*/ 218 w 380"/>
                <a:gd name="T33" fmla="*/ 126 h 418"/>
                <a:gd name="T34" fmla="*/ 165 w 380"/>
                <a:gd name="T35" fmla="*/ 297 h 418"/>
                <a:gd name="T36" fmla="*/ 165 w 380"/>
                <a:gd name="T37" fmla="*/ 304 h 418"/>
                <a:gd name="T38" fmla="*/ 274 w 380"/>
                <a:gd name="T39" fmla="*/ 364 h 418"/>
                <a:gd name="T40" fmla="*/ 336 w 380"/>
                <a:gd name="T41" fmla="*/ 379 h 418"/>
                <a:gd name="T42" fmla="*/ 358 w 380"/>
                <a:gd name="T43" fmla="*/ 374 h 418"/>
                <a:gd name="T44" fmla="*/ 364 w 380"/>
                <a:gd name="T45" fmla="*/ 350 h 418"/>
                <a:gd name="T46" fmla="*/ 362 w 380"/>
                <a:gd name="T47" fmla="*/ 344 h 418"/>
                <a:gd name="T48" fmla="*/ 369 w 380"/>
                <a:gd name="T49" fmla="*/ 345 h 418"/>
                <a:gd name="T50" fmla="*/ 378 w 380"/>
                <a:gd name="T51" fmla="*/ 376 h 418"/>
                <a:gd name="T52" fmla="*/ 346 w 380"/>
                <a:gd name="T53" fmla="*/ 410 h 418"/>
                <a:gd name="T54" fmla="*/ 262 w 380"/>
                <a:gd name="T55" fmla="*/ 393 h 418"/>
                <a:gd name="T56" fmla="*/ 199 w 380"/>
                <a:gd name="T57" fmla="*/ 342 h 418"/>
                <a:gd name="T58" fmla="*/ 161 w 380"/>
                <a:gd name="T59" fmla="*/ 312 h 418"/>
                <a:gd name="T60" fmla="*/ 149 w 380"/>
                <a:gd name="T61" fmla="*/ 313 h 418"/>
                <a:gd name="T62" fmla="*/ 79 w 380"/>
                <a:gd name="T63" fmla="*/ 346 h 418"/>
                <a:gd name="T64" fmla="*/ 39 w 380"/>
                <a:gd name="T65" fmla="*/ 340 h 418"/>
                <a:gd name="T66" fmla="*/ 22 w 380"/>
                <a:gd name="T67" fmla="*/ 317 h 418"/>
                <a:gd name="T68" fmla="*/ 38 w 380"/>
                <a:gd name="T69" fmla="*/ 294 h 418"/>
                <a:gd name="T70" fmla="*/ 98 w 380"/>
                <a:gd name="T71" fmla="*/ 287 h 418"/>
                <a:gd name="T72" fmla="*/ 101 w 380"/>
                <a:gd name="T73" fmla="*/ 287 h 418"/>
                <a:gd name="T74" fmla="*/ 136 w 380"/>
                <a:gd name="T75" fmla="*/ 271 h 418"/>
                <a:gd name="T76" fmla="*/ 176 w 380"/>
                <a:gd name="T77" fmla="*/ 149 h 418"/>
                <a:gd name="T78" fmla="*/ 180 w 380"/>
                <a:gd name="T79" fmla="*/ 100 h 418"/>
                <a:gd name="T80" fmla="*/ 116 w 380"/>
                <a:gd name="T81" fmla="*/ 296 h 418"/>
                <a:gd name="T82" fmla="*/ 45 w 380"/>
                <a:gd name="T83" fmla="*/ 298 h 418"/>
                <a:gd name="T84" fmla="*/ 29 w 380"/>
                <a:gd name="T85" fmla="*/ 322 h 418"/>
                <a:gd name="T86" fmla="*/ 53 w 380"/>
                <a:gd name="T87" fmla="*/ 333 h 418"/>
                <a:gd name="T88" fmla="*/ 116 w 380"/>
                <a:gd name="T89" fmla="*/ 29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0" h="418">
                  <a:moveTo>
                    <a:pt x="180" y="100"/>
                  </a:moveTo>
                  <a:cubicBezTo>
                    <a:pt x="180" y="84"/>
                    <a:pt x="179" y="67"/>
                    <a:pt x="174" y="52"/>
                  </a:cubicBezTo>
                  <a:cubicBezTo>
                    <a:pt x="165" y="16"/>
                    <a:pt x="140" y="2"/>
                    <a:pt x="104" y="14"/>
                  </a:cubicBezTo>
                  <a:cubicBezTo>
                    <a:pt x="73" y="25"/>
                    <a:pt x="50" y="47"/>
                    <a:pt x="34" y="76"/>
                  </a:cubicBezTo>
                  <a:cubicBezTo>
                    <a:pt x="14" y="112"/>
                    <a:pt x="5" y="151"/>
                    <a:pt x="18" y="193"/>
                  </a:cubicBezTo>
                  <a:cubicBezTo>
                    <a:pt x="24" y="212"/>
                    <a:pt x="35" y="228"/>
                    <a:pt x="52" y="239"/>
                  </a:cubicBezTo>
                  <a:cubicBezTo>
                    <a:pt x="74" y="254"/>
                    <a:pt x="99" y="249"/>
                    <a:pt x="112" y="225"/>
                  </a:cubicBezTo>
                  <a:cubicBezTo>
                    <a:pt x="121" y="208"/>
                    <a:pt x="126" y="190"/>
                    <a:pt x="129" y="170"/>
                  </a:cubicBezTo>
                  <a:cubicBezTo>
                    <a:pt x="129" y="168"/>
                    <a:pt x="128" y="163"/>
                    <a:pt x="133" y="163"/>
                  </a:cubicBezTo>
                  <a:cubicBezTo>
                    <a:pt x="137" y="164"/>
                    <a:pt x="135" y="168"/>
                    <a:pt x="135" y="171"/>
                  </a:cubicBezTo>
                  <a:cubicBezTo>
                    <a:pt x="134" y="191"/>
                    <a:pt x="128" y="210"/>
                    <a:pt x="119" y="228"/>
                  </a:cubicBezTo>
                  <a:cubicBezTo>
                    <a:pt x="104" y="256"/>
                    <a:pt x="75" y="263"/>
                    <a:pt x="48" y="246"/>
                  </a:cubicBezTo>
                  <a:cubicBezTo>
                    <a:pt x="23" y="229"/>
                    <a:pt x="10" y="205"/>
                    <a:pt x="7" y="176"/>
                  </a:cubicBezTo>
                  <a:cubicBezTo>
                    <a:pt x="0" y="109"/>
                    <a:pt x="25" y="55"/>
                    <a:pt x="81" y="17"/>
                  </a:cubicBezTo>
                  <a:cubicBezTo>
                    <a:pt x="99" y="4"/>
                    <a:pt x="120" y="0"/>
                    <a:pt x="143" y="4"/>
                  </a:cubicBezTo>
                  <a:cubicBezTo>
                    <a:pt x="158" y="7"/>
                    <a:pt x="170" y="15"/>
                    <a:pt x="180" y="26"/>
                  </a:cubicBezTo>
                  <a:cubicBezTo>
                    <a:pt x="204" y="54"/>
                    <a:pt x="216" y="89"/>
                    <a:pt x="218" y="126"/>
                  </a:cubicBezTo>
                  <a:cubicBezTo>
                    <a:pt x="220" y="189"/>
                    <a:pt x="207" y="247"/>
                    <a:pt x="165" y="297"/>
                  </a:cubicBezTo>
                  <a:cubicBezTo>
                    <a:pt x="163" y="299"/>
                    <a:pt x="160" y="301"/>
                    <a:pt x="165" y="304"/>
                  </a:cubicBezTo>
                  <a:cubicBezTo>
                    <a:pt x="202" y="324"/>
                    <a:pt x="238" y="345"/>
                    <a:pt x="274" y="364"/>
                  </a:cubicBezTo>
                  <a:cubicBezTo>
                    <a:pt x="294" y="374"/>
                    <a:pt x="314" y="380"/>
                    <a:pt x="336" y="379"/>
                  </a:cubicBezTo>
                  <a:cubicBezTo>
                    <a:pt x="344" y="379"/>
                    <a:pt x="351" y="378"/>
                    <a:pt x="358" y="374"/>
                  </a:cubicBezTo>
                  <a:cubicBezTo>
                    <a:pt x="368" y="368"/>
                    <a:pt x="371" y="359"/>
                    <a:pt x="364" y="350"/>
                  </a:cubicBezTo>
                  <a:cubicBezTo>
                    <a:pt x="362" y="348"/>
                    <a:pt x="360" y="346"/>
                    <a:pt x="362" y="344"/>
                  </a:cubicBezTo>
                  <a:cubicBezTo>
                    <a:pt x="365" y="342"/>
                    <a:pt x="367" y="344"/>
                    <a:pt x="369" y="345"/>
                  </a:cubicBezTo>
                  <a:cubicBezTo>
                    <a:pt x="377" y="354"/>
                    <a:pt x="380" y="364"/>
                    <a:pt x="378" y="376"/>
                  </a:cubicBezTo>
                  <a:cubicBezTo>
                    <a:pt x="375" y="394"/>
                    <a:pt x="363" y="405"/>
                    <a:pt x="346" y="410"/>
                  </a:cubicBezTo>
                  <a:cubicBezTo>
                    <a:pt x="315" y="418"/>
                    <a:pt x="288" y="409"/>
                    <a:pt x="262" y="393"/>
                  </a:cubicBezTo>
                  <a:cubicBezTo>
                    <a:pt x="239" y="378"/>
                    <a:pt x="220" y="360"/>
                    <a:pt x="199" y="342"/>
                  </a:cubicBezTo>
                  <a:cubicBezTo>
                    <a:pt x="187" y="332"/>
                    <a:pt x="173" y="322"/>
                    <a:pt x="161" y="312"/>
                  </a:cubicBezTo>
                  <a:cubicBezTo>
                    <a:pt x="156" y="308"/>
                    <a:pt x="153" y="309"/>
                    <a:pt x="149" y="313"/>
                  </a:cubicBezTo>
                  <a:cubicBezTo>
                    <a:pt x="130" y="332"/>
                    <a:pt x="106" y="343"/>
                    <a:pt x="79" y="346"/>
                  </a:cubicBezTo>
                  <a:cubicBezTo>
                    <a:pt x="65" y="348"/>
                    <a:pt x="52" y="346"/>
                    <a:pt x="39" y="340"/>
                  </a:cubicBezTo>
                  <a:cubicBezTo>
                    <a:pt x="28" y="336"/>
                    <a:pt x="22" y="328"/>
                    <a:pt x="22" y="317"/>
                  </a:cubicBezTo>
                  <a:cubicBezTo>
                    <a:pt x="22" y="306"/>
                    <a:pt x="28" y="298"/>
                    <a:pt x="38" y="294"/>
                  </a:cubicBezTo>
                  <a:cubicBezTo>
                    <a:pt x="57" y="285"/>
                    <a:pt x="78" y="286"/>
                    <a:pt x="98" y="287"/>
                  </a:cubicBezTo>
                  <a:cubicBezTo>
                    <a:pt x="99" y="287"/>
                    <a:pt x="100" y="287"/>
                    <a:pt x="101" y="287"/>
                  </a:cubicBezTo>
                  <a:cubicBezTo>
                    <a:pt x="118" y="293"/>
                    <a:pt x="127" y="285"/>
                    <a:pt x="136" y="271"/>
                  </a:cubicBezTo>
                  <a:cubicBezTo>
                    <a:pt x="159" y="234"/>
                    <a:pt x="171" y="192"/>
                    <a:pt x="176" y="149"/>
                  </a:cubicBezTo>
                  <a:cubicBezTo>
                    <a:pt x="178" y="133"/>
                    <a:pt x="180" y="117"/>
                    <a:pt x="180" y="100"/>
                  </a:cubicBezTo>
                  <a:close/>
                  <a:moveTo>
                    <a:pt x="116" y="296"/>
                  </a:moveTo>
                  <a:cubicBezTo>
                    <a:pt x="90" y="293"/>
                    <a:pt x="68" y="292"/>
                    <a:pt x="45" y="298"/>
                  </a:cubicBezTo>
                  <a:cubicBezTo>
                    <a:pt x="34" y="301"/>
                    <a:pt x="27" y="313"/>
                    <a:pt x="29" y="322"/>
                  </a:cubicBezTo>
                  <a:cubicBezTo>
                    <a:pt x="31" y="330"/>
                    <a:pt x="42" y="335"/>
                    <a:pt x="53" y="333"/>
                  </a:cubicBezTo>
                  <a:cubicBezTo>
                    <a:pt x="77" y="328"/>
                    <a:pt x="97" y="315"/>
                    <a:pt x="116" y="296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60">
              <a:extLst>
                <a:ext uri="{FF2B5EF4-FFF2-40B4-BE49-F238E27FC236}">
                  <a16:creationId xmlns:a16="http://schemas.microsoft.com/office/drawing/2014/main" id="{AAA60A08-76B0-61F7-E3DD-63ED85ACE5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8213" y="4530726"/>
              <a:ext cx="265113" cy="255588"/>
            </a:xfrm>
            <a:custGeom>
              <a:avLst/>
              <a:gdLst>
                <a:gd name="T0" fmla="*/ 303 w 351"/>
                <a:gd name="T1" fmla="*/ 0 h 339"/>
                <a:gd name="T2" fmla="*/ 344 w 351"/>
                <a:gd name="T3" fmla="*/ 28 h 339"/>
                <a:gd name="T4" fmla="*/ 334 w 351"/>
                <a:gd name="T5" fmla="*/ 85 h 339"/>
                <a:gd name="T6" fmla="*/ 259 w 351"/>
                <a:gd name="T7" fmla="*/ 125 h 339"/>
                <a:gd name="T8" fmla="*/ 251 w 351"/>
                <a:gd name="T9" fmla="*/ 133 h 339"/>
                <a:gd name="T10" fmla="*/ 257 w 351"/>
                <a:gd name="T11" fmla="*/ 186 h 339"/>
                <a:gd name="T12" fmla="*/ 269 w 351"/>
                <a:gd name="T13" fmla="*/ 191 h 339"/>
                <a:gd name="T14" fmla="*/ 303 w 351"/>
                <a:gd name="T15" fmla="*/ 183 h 339"/>
                <a:gd name="T16" fmla="*/ 324 w 351"/>
                <a:gd name="T17" fmla="*/ 186 h 339"/>
                <a:gd name="T18" fmla="*/ 328 w 351"/>
                <a:gd name="T19" fmla="*/ 213 h 339"/>
                <a:gd name="T20" fmla="*/ 256 w 351"/>
                <a:gd name="T21" fmla="*/ 215 h 339"/>
                <a:gd name="T22" fmla="*/ 237 w 351"/>
                <a:gd name="T23" fmla="*/ 214 h 339"/>
                <a:gd name="T24" fmla="*/ 163 w 351"/>
                <a:gd name="T25" fmla="*/ 271 h 339"/>
                <a:gd name="T26" fmla="*/ 92 w 351"/>
                <a:gd name="T27" fmla="*/ 323 h 339"/>
                <a:gd name="T28" fmla="*/ 39 w 351"/>
                <a:gd name="T29" fmla="*/ 335 h 339"/>
                <a:gd name="T30" fmla="*/ 9 w 351"/>
                <a:gd name="T31" fmla="*/ 313 h 339"/>
                <a:gd name="T32" fmla="*/ 24 w 351"/>
                <a:gd name="T33" fmla="*/ 272 h 339"/>
                <a:gd name="T34" fmla="*/ 29 w 351"/>
                <a:gd name="T35" fmla="*/ 272 h 339"/>
                <a:gd name="T36" fmla="*/ 28 w 351"/>
                <a:gd name="T37" fmla="*/ 277 h 339"/>
                <a:gd name="T38" fmla="*/ 27 w 351"/>
                <a:gd name="T39" fmla="*/ 278 h 339"/>
                <a:gd name="T40" fmla="*/ 20 w 351"/>
                <a:gd name="T41" fmla="*/ 294 h 339"/>
                <a:gd name="T42" fmla="*/ 38 w 351"/>
                <a:gd name="T43" fmla="*/ 302 h 339"/>
                <a:gd name="T44" fmla="*/ 66 w 351"/>
                <a:gd name="T45" fmla="*/ 296 h 339"/>
                <a:gd name="T46" fmla="*/ 119 w 351"/>
                <a:gd name="T47" fmla="*/ 264 h 339"/>
                <a:gd name="T48" fmla="*/ 234 w 351"/>
                <a:gd name="T49" fmla="*/ 203 h 339"/>
                <a:gd name="T50" fmla="*/ 239 w 351"/>
                <a:gd name="T51" fmla="*/ 195 h 339"/>
                <a:gd name="T52" fmla="*/ 229 w 351"/>
                <a:gd name="T53" fmla="*/ 76 h 339"/>
                <a:gd name="T54" fmla="*/ 260 w 351"/>
                <a:gd name="T55" fmla="*/ 19 h 339"/>
                <a:gd name="T56" fmla="*/ 303 w 351"/>
                <a:gd name="T57" fmla="*/ 0 h 339"/>
                <a:gd name="T58" fmla="*/ 340 w 351"/>
                <a:gd name="T59" fmla="*/ 50 h 339"/>
                <a:gd name="T60" fmla="*/ 339 w 351"/>
                <a:gd name="T61" fmla="*/ 38 h 339"/>
                <a:gd name="T62" fmla="*/ 313 w 351"/>
                <a:gd name="T63" fmla="*/ 23 h 339"/>
                <a:gd name="T64" fmla="*/ 295 w 351"/>
                <a:gd name="T65" fmla="*/ 35 h 339"/>
                <a:gd name="T66" fmla="*/ 254 w 351"/>
                <a:gd name="T67" fmla="*/ 113 h 339"/>
                <a:gd name="T68" fmla="*/ 260 w 351"/>
                <a:gd name="T69" fmla="*/ 119 h 339"/>
                <a:gd name="T70" fmla="*/ 332 w 351"/>
                <a:gd name="T71" fmla="*/ 75 h 339"/>
                <a:gd name="T72" fmla="*/ 340 w 351"/>
                <a:gd name="T73" fmla="*/ 50 h 339"/>
                <a:gd name="T74" fmla="*/ 290 w 351"/>
                <a:gd name="T75" fmla="*/ 221 h 339"/>
                <a:gd name="T76" fmla="*/ 319 w 351"/>
                <a:gd name="T77" fmla="*/ 211 h 339"/>
                <a:gd name="T78" fmla="*/ 327 w 351"/>
                <a:gd name="T79" fmla="*/ 199 h 339"/>
                <a:gd name="T80" fmla="*/ 316 w 351"/>
                <a:gd name="T81" fmla="*/ 191 h 339"/>
                <a:gd name="T82" fmla="*/ 268 w 351"/>
                <a:gd name="T83" fmla="*/ 200 h 339"/>
                <a:gd name="T84" fmla="*/ 267 w 351"/>
                <a:gd name="T85" fmla="*/ 204 h 339"/>
                <a:gd name="T86" fmla="*/ 290 w 351"/>
                <a:gd name="T87" fmla="*/ 22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" h="339">
                  <a:moveTo>
                    <a:pt x="303" y="0"/>
                  </a:moveTo>
                  <a:cubicBezTo>
                    <a:pt x="323" y="0"/>
                    <a:pt x="337" y="10"/>
                    <a:pt x="344" y="28"/>
                  </a:cubicBezTo>
                  <a:cubicBezTo>
                    <a:pt x="351" y="49"/>
                    <a:pt x="349" y="68"/>
                    <a:pt x="334" y="85"/>
                  </a:cubicBezTo>
                  <a:cubicBezTo>
                    <a:pt x="313" y="107"/>
                    <a:pt x="288" y="120"/>
                    <a:pt x="259" y="125"/>
                  </a:cubicBezTo>
                  <a:cubicBezTo>
                    <a:pt x="253" y="126"/>
                    <a:pt x="251" y="128"/>
                    <a:pt x="251" y="133"/>
                  </a:cubicBezTo>
                  <a:cubicBezTo>
                    <a:pt x="250" y="151"/>
                    <a:pt x="252" y="169"/>
                    <a:pt x="257" y="186"/>
                  </a:cubicBezTo>
                  <a:cubicBezTo>
                    <a:pt x="260" y="192"/>
                    <a:pt x="262" y="194"/>
                    <a:pt x="269" y="191"/>
                  </a:cubicBezTo>
                  <a:cubicBezTo>
                    <a:pt x="280" y="187"/>
                    <a:pt x="291" y="184"/>
                    <a:pt x="303" y="183"/>
                  </a:cubicBezTo>
                  <a:cubicBezTo>
                    <a:pt x="310" y="182"/>
                    <a:pt x="317" y="183"/>
                    <a:pt x="324" y="186"/>
                  </a:cubicBezTo>
                  <a:cubicBezTo>
                    <a:pt x="336" y="192"/>
                    <a:pt x="338" y="204"/>
                    <a:pt x="328" y="213"/>
                  </a:cubicBezTo>
                  <a:cubicBezTo>
                    <a:pt x="308" y="231"/>
                    <a:pt x="276" y="233"/>
                    <a:pt x="256" y="215"/>
                  </a:cubicBezTo>
                  <a:cubicBezTo>
                    <a:pt x="249" y="209"/>
                    <a:pt x="244" y="210"/>
                    <a:pt x="237" y="214"/>
                  </a:cubicBezTo>
                  <a:cubicBezTo>
                    <a:pt x="209" y="229"/>
                    <a:pt x="186" y="251"/>
                    <a:pt x="163" y="271"/>
                  </a:cubicBezTo>
                  <a:cubicBezTo>
                    <a:pt x="141" y="291"/>
                    <a:pt x="118" y="309"/>
                    <a:pt x="92" y="323"/>
                  </a:cubicBezTo>
                  <a:cubicBezTo>
                    <a:pt x="76" y="332"/>
                    <a:pt x="59" y="339"/>
                    <a:pt x="39" y="335"/>
                  </a:cubicBezTo>
                  <a:cubicBezTo>
                    <a:pt x="25" y="333"/>
                    <a:pt x="16" y="325"/>
                    <a:pt x="9" y="313"/>
                  </a:cubicBezTo>
                  <a:cubicBezTo>
                    <a:pt x="0" y="299"/>
                    <a:pt x="12" y="278"/>
                    <a:pt x="24" y="272"/>
                  </a:cubicBezTo>
                  <a:cubicBezTo>
                    <a:pt x="26" y="271"/>
                    <a:pt x="27" y="271"/>
                    <a:pt x="29" y="272"/>
                  </a:cubicBezTo>
                  <a:cubicBezTo>
                    <a:pt x="30" y="274"/>
                    <a:pt x="29" y="276"/>
                    <a:pt x="28" y="277"/>
                  </a:cubicBezTo>
                  <a:cubicBezTo>
                    <a:pt x="28" y="278"/>
                    <a:pt x="27" y="278"/>
                    <a:pt x="27" y="278"/>
                  </a:cubicBezTo>
                  <a:cubicBezTo>
                    <a:pt x="22" y="282"/>
                    <a:pt x="17" y="287"/>
                    <a:pt x="20" y="294"/>
                  </a:cubicBezTo>
                  <a:cubicBezTo>
                    <a:pt x="23" y="301"/>
                    <a:pt x="31" y="302"/>
                    <a:pt x="38" y="302"/>
                  </a:cubicBezTo>
                  <a:cubicBezTo>
                    <a:pt x="48" y="303"/>
                    <a:pt x="57" y="300"/>
                    <a:pt x="66" y="296"/>
                  </a:cubicBezTo>
                  <a:cubicBezTo>
                    <a:pt x="85" y="288"/>
                    <a:pt x="102" y="276"/>
                    <a:pt x="119" y="264"/>
                  </a:cubicBezTo>
                  <a:cubicBezTo>
                    <a:pt x="156" y="240"/>
                    <a:pt x="194" y="220"/>
                    <a:pt x="234" y="203"/>
                  </a:cubicBezTo>
                  <a:cubicBezTo>
                    <a:pt x="238" y="201"/>
                    <a:pt x="242" y="201"/>
                    <a:pt x="239" y="195"/>
                  </a:cubicBezTo>
                  <a:cubicBezTo>
                    <a:pt x="218" y="157"/>
                    <a:pt x="219" y="117"/>
                    <a:pt x="229" y="76"/>
                  </a:cubicBezTo>
                  <a:cubicBezTo>
                    <a:pt x="234" y="55"/>
                    <a:pt x="244" y="35"/>
                    <a:pt x="260" y="19"/>
                  </a:cubicBezTo>
                  <a:cubicBezTo>
                    <a:pt x="273" y="7"/>
                    <a:pt x="289" y="0"/>
                    <a:pt x="303" y="0"/>
                  </a:cubicBezTo>
                  <a:close/>
                  <a:moveTo>
                    <a:pt x="340" y="50"/>
                  </a:moveTo>
                  <a:cubicBezTo>
                    <a:pt x="340" y="46"/>
                    <a:pt x="340" y="42"/>
                    <a:pt x="339" y="38"/>
                  </a:cubicBezTo>
                  <a:cubicBezTo>
                    <a:pt x="336" y="23"/>
                    <a:pt x="327" y="18"/>
                    <a:pt x="313" y="23"/>
                  </a:cubicBezTo>
                  <a:cubicBezTo>
                    <a:pt x="306" y="26"/>
                    <a:pt x="300" y="30"/>
                    <a:pt x="295" y="35"/>
                  </a:cubicBezTo>
                  <a:cubicBezTo>
                    <a:pt x="273" y="57"/>
                    <a:pt x="262" y="84"/>
                    <a:pt x="254" y="113"/>
                  </a:cubicBezTo>
                  <a:cubicBezTo>
                    <a:pt x="252" y="120"/>
                    <a:pt x="256" y="120"/>
                    <a:pt x="260" y="119"/>
                  </a:cubicBezTo>
                  <a:cubicBezTo>
                    <a:pt x="288" y="111"/>
                    <a:pt x="313" y="99"/>
                    <a:pt x="332" y="75"/>
                  </a:cubicBezTo>
                  <a:cubicBezTo>
                    <a:pt x="337" y="68"/>
                    <a:pt x="341" y="59"/>
                    <a:pt x="340" y="50"/>
                  </a:cubicBezTo>
                  <a:close/>
                  <a:moveTo>
                    <a:pt x="290" y="221"/>
                  </a:moveTo>
                  <a:cubicBezTo>
                    <a:pt x="300" y="219"/>
                    <a:pt x="310" y="217"/>
                    <a:pt x="319" y="211"/>
                  </a:cubicBezTo>
                  <a:cubicBezTo>
                    <a:pt x="323" y="208"/>
                    <a:pt x="328" y="205"/>
                    <a:pt x="327" y="199"/>
                  </a:cubicBezTo>
                  <a:cubicBezTo>
                    <a:pt x="326" y="193"/>
                    <a:pt x="321" y="192"/>
                    <a:pt x="316" y="191"/>
                  </a:cubicBezTo>
                  <a:cubicBezTo>
                    <a:pt x="299" y="187"/>
                    <a:pt x="283" y="195"/>
                    <a:pt x="268" y="200"/>
                  </a:cubicBezTo>
                  <a:cubicBezTo>
                    <a:pt x="266" y="201"/>
                    <a:pt x="266" y="203"/>
                    <a:pt x="267" y="204"/>
                  </a:cubicBezTo>
                  <a:cubicBezTo>
                    <a:pt x="269" y="211"/>
                    <a:pt x="283" y="221"/>
                    <a:pt x="290" y="221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61">
              <a:extLst>
                <a:ext uri="{FF2B5EF4-FFF2-40B4-BE49-F238E27FC236}">
                  <a16:creationId xmlns:a16="http://schemas.microsoft.com/office/drawing/2014/main" id="{DA1681BC-DC7A-D6CC-95B7-9275D2112D5F}"/>
                </a:ext>
              </a:extLst>
            </p:cNvPr>
            <p:cNvSpPr/>
            <p:nvPr/>
          </p:nvSpPr>
          <p:spPr bwMode="auto">
            <a:xfrm>
              <a:off x="4689475" y="4541838"/>
              <a:ext cx="92075" cy="139700"/>
            </a:xfrm>
            <a:custGeom>
              <a:avLst/>
              <a:gdLst>
                <a:gd name="T0" fmla="*/ 14 w 121"/>
                <a:gd name="T1" fmla="*/ 27 h 187"/>
                <a:gd name="T2" fmla="*/ 9 w 121"/>
                <a:gd name="T3" fmla="*/ 81 h 187"/>
                <a:gd name="T4" fmla="*/ 8 w 121"/>
                <a:gd name="T5" fmla="*/ 178 h 187"/>
                <a:gd name="T6" fmla="*/ 6 w 121"/>
                <a:gd name="T7" fmla="*/ 186 h 187"/>
                <a:gd name="T8" fmla="*/ 2 w 121"/>
                <a:gd name="T9" fmla="*/ 178 h 187"/>
                <a:gd name="T10" fmla="*/ 8 w 121"/>
                <a:gd name="T11" fmla="*/ 12 h 187"/>
                <a:gd name="T12" fmla="*/ 18 w 121"/>
                <a:gd name="T13" fmla="*/ 2 h 187"/>
                <a:gd name="T14" fmla="*/ 36 w 121"/>
                <a:gd name="T15" fmla="*/ 1 h 187"/>
                <a:gd name="T16" fmla="*/ 52 w 121"/>
                <a:gd name="T17" fmla="*/ 14 h 187"/>
                <a:gd name="T18" fmla="*/ 90 w 121"/>
                <a:gd name="T19" fmla="*/ 130 h 187"/>
                <a:gd name="T20" fmla="*/ 103 w 121"/>
                <a:gd name="T21" fmla="*/ 164 h 187"/>
                <a:gd name="T22" fmla="*/ 105 w 121"/>
                <a:gd name="T23" fmla="*/ 157 h 187"/>
                <a:gd name="T24" fmla="*/ 110 w 121"/>
                <a:gd name="T25" fmla="*/ 32 h 187"/>
                <a:gd name="T26" fmla="*/ 112 w 121"/>
                <a:gd name="T27" fmla="*/ 14 h 187"/>
                <a:gd name="T28" fmla="*/ 117 w 121"/>
                <a:gd name="T29" fmla="*/ 8 h 187"/>
                <a:gd name="T30" fmla="*/ 120 w 121"/>
                <a:gd name="T31" fmla="*/ 15 h 187"/>
                <a:gd name="T32" fmla="*/ 116 w 121"/>
                <a:gd name="T33" fmla="*/ 55 h 187"/>
                <a:gd name="T34" fmla="*/ 111 w 121"/>
                <a:gd name="T35" fmla="*/ 175 h 187"/>
                <a:gd name="T36" fmla="*/ 98 w 121"/>
                <a:gd name="T37" fmla="*/ 187 h 187"/>
                <a:gd name="T38" fmla="*/ 67 w 121"/>
                <a:gd name="T39" fmla="*/ 164 h 187"/>
                <a:gd name="T40" fmla="*/ 20 w 121"/>
                <a:gd name="T41" fmla="*/ 36 h 187"/>
                <a:gd name="T42" fmla="*/ 17 w 121"/>
                <a:gd name="T43" fmla="*/ 27 h 187"/>
                <a:gd name="T44" fmla="*/ 14 w 121"/>
                <a:gd name="T45" fmla="*/ 2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187">
                  <a:moveTo>
                    <a:pt x="14" y="27"/>
                  </a:moveTo>
                  <a:cubicBezTo>
                    <a:pt x="10" y="45"/>
                    <a:pt x="10" y="63"/>
                    <a:pt x="9" y="81"/>
                  </a:cubicBezTo>
                  <a:cubicBezTo>
                    <a:pt x="8" y="114"/>
                    <a:pt x="9" y="146"/>
                    <a:pt x="8" y="178"/>
                  </a:cubicBezTo>
                  <a:cubicBezTo>
                    <a:pt x="8" y="181"/>
                    <a:pt x="11" y="186"/>
                    <a:pt x="6" y="186"/>
                  </a:cubicBezTo>
                  <a:cubicBezTo>
                    <a:pt x="1" y="186"/>
                    <a:pt x="2" y="181"/>
                    <a:pt x="2" y="178"/>
                  </a:cubicBezTo>
                  <a:cubicBezTo>
                    <a:pt x="0" y="123"/>
                    <a:pt x="0" y="68"/>
                    <a:pt x="8" y="12"/>
                  </a:cubicBezTo>
                  <a:cubicBezTo>
                    <a:pt x="9" y="7"/>
                    <a:pt x="12" y="3"/>
                    <a:pt x="18" y="2"/>
                  </a:cubicBezTo>
                  <a:cubicBezTo>
                    <a:pt x="24" y="0"/>
                    <a:pt x="30" y="0"/>
                    <a:pt x="36" y="1"/>
                  </a:cubicBezTo>
                  <a:cubicBezTo>
                    <a:pt x="45" y="2"/>
                    <a:pt x="49" y="6"/>
                    <a:pt x="52" y="14"/>
                  </a:cubicBezTo>
                  <a:cubicBezTo>
                    <a:pt x="64" y="53"/>
                    <a:pt x="77" y="92"/>
                    <a:pt x="90" y="130"/>
                  </a:cubicBezTo>
                  <a:cubicBezTo>
                    <a:pt x="94" y="142"/>
                    <a:pt x="98" y="152"/>
                    <a:pt x="103" y="164"/>
                  </a:cubicBezTo>
                  <a:cubicBezTo>
                    <a:pt x="106" y="162"/>
                    <a:pt x="105" y="159"/>
                    <a:pt x="105" y="157"/>
                  </a:cubicBezTo>
                  <a:cubicBezTo>
                    <a:pt x="107" y="116"/>
                    <a:pt x="107" y="74"/>
                    <a:pt x="110" y="32"/>
                  </a:cubicBezTo>
                  <a:cubicBezTo>
                    <a:pt x="111" y="26"/>
                    <a:pt x="112" y="20"/>
                    <a:pt x="112" y="14"/>
                  </a:cubicBezTo>
                  <a:cubicBezTo>
                    <a:pt x="113" y="11"/>
                    <a:pt x="113" y="7"/>
                    <a:pt x="117" y="8"/>
                  </a:cubicBezTo>
                  <a:cubicBezTo>
                    <a:pt x="121" y="8"/>
                    <a:pt x="120" y="12"/>
                    <a:pt x="120" y="15"/>
                  </a:cubicBezTo>
                  <a:cubicBezTo>
                    <a:pt x="119" y="28"/>
                    <a:pt x="117" y="42"/>
                    <a:pt x="116" y="55"/>
                  </a:cubicBezTo>
                  <a:cubicBezTo>
                    <a:pt x="114" y="95"/>
                    <a:pt x="113" y="135"/>
                    <a:pt x="111" y="175"/>
                  </a:cubicBezTo>
                  <a:cubicBezTo>
                    <a:pt x="111" y="186"/>
                    <a:pt x="109" y="187"/>
                    <a:pt x="98" y="187"/>
                  </a:cubicBezTo>
                  <a:cubicBezTo>
                    <a:pt x="82" y="186"/>
                    <a:pt x="73" y="180"/>
                    <a:pt x="67" y="164"/>
                  </a:cubicBezTo>
                  <a:cubicBezTo>
                    <a:pt x="51" y="122"/>
                    <a:pt x="34" y="79"/>
                    <a:pt x="20" y="36"/>
                  </a:cubicBezTo>
                  <a:cubicBezTo>
                    <a:pt x="19" y="33"/>
                    <a:pt x="18" y="30"/>
                    <a:pt x="17" y="27"/>
                  </a:cubicBezTo>
                  <a:cubicBezTo>
                    <a:pt x="16" y="27"/>
                    <a:pt x="15" y="27"/>
                    <a:pt x="14" y="27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62">
              <a:extLst>
                <a:ext uri="{FF2B5EF4-FFF2-40B4-BE49-F238E27FC236}">
                  <a16:creationId xmlns:a16="http://schemas.microsoft.com/office/drawing/2014/main" id="{D5213511-4CD6-9F0C-2108-1F5DE7E6ADFC}"/>
                </a:ext>
              </a:extLst>
            </p:cNvPr>
            <p:cNvSpPr/>
            <p:nvPr/>
          </p:nvSpPr>
          <p:spPr bwMode="auto">
            <a:xfrm>
              <a:off x="4500563" y="4540251"/>
              <a:ext cx="96838" cy="147638"/>
            </a:xfrm>
            <a:custGeom>
              <a:avLst/>
              <a:gdLst>
                <a:gd name="T0" fmla="*/ 1 w 128"/>
                <a:gd name="T1" fmla="*/ 86 h 197"/>
                <a:gd name="T2" fmla="*/ 8 w 128"/>
                <a:gd name="T3" fmla="*/ 17 h 197"/>
                <a:gd name="T4" fmla="*/ 30 w 128"/>
                <a:gd name="T5" fmla="*/ 3 h 197"/>
                <a:gd name="T6" fmla="*/ 45 w 128"/>
                <a:gd name="T7" fmla="*/ 20 h 197"/>
                <a:gd name="T8" fmla="*/ 41 w 128"/>
                <a:gd name="T9" fmla="*/ 81 h 197"/>
                <a:gd name="T10" fmla="*/ 38 w 128"/>
                <a:gd name="T11" fmla="*/ 148 h 197"/>
                <a:gd name="T12" fmla="*/ 49 w 128"/>
                <a:gd name="T13" fmla="*/ 173 h 197"/>
                <a:gd name="T14" fmla="*/ 66 w 128"/>
                <a:gd name="T15" fmla="*/ 177 h 197"/>
                <a:gd name="T16" fmla="*/ 95 w 128"/>
                <a:gd name="T17" fmla="*/ 150 h 197"/>
                <a:gd name="T18" fmla="*/ 117 w 128"/>
                <a:gd name="T19" fmla="*/ 55 h 197"/>
                <a:gd name="T20" fmla="*/ 112 w 128"/>
                <a:gd name="T21" fmla="*/ 10 h 197"/>
                <a:gd name="T22" fmla="*/ 113 w 128"/>
                <a:gd name="T23" fmla="*/ 4 h 197"/>
                <a:gd name="T24" fmla="*/ 118 w 128"/>
                <a:gd name="T25" fmla="*/ 9 h 197"/>
                <a:gd name="T26" fmla="*/ 98 w 128"/>
                <a:gd name="T27" fmla="*/ 158 h 197"/>
                <a:gd name="T28" fmla="*/ 90 w 128"/>
                <a:gd name="T29" fmla="*/ 169 h 197"/>
                <a:gd name="T30" fmla="*/ 11 w 128"/>
                <a:gd name="T31" fmla="*/ 157 h 197"/>
                <a:gd name="T32" fmla="*/ 1 w 128"/>
                <a:gd name="T33" fmla="*/ 107 h 197"/>
                <a:gd name="T34" fmla="*/ 1 w 128"/>
                <a:gd name="T35" fmla="*/ 8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197">
                  <a:moveTo>
                    <a:pt x="1" y="86"/>
                  </a:moveTo>
                  <a:cubicBezTo>
                    <a:pt x="1" y="63"/>
                    <a:pt x="1" y="39"/>
                    <a:pt x="8" y="17"/>
                  </a:cubicBezTo>
                  <a:cubicBezTo>
                    <a:pt x="12" y="3"/>
                    <a:pt x="17" y="0"/>
                    <a:pt x="30" y="3"/>
                  </a:cubicBezTo>
                  <a:cubicBezTo>
                    <a:pt x="41" y="4"/>
                    <a:pt x="45" y="9"/>
                    <a:pt x="45" y="20"/>
                  </a:cubicBezTo>
                  <a:cubicBezTo>
                    <a:pt x="47" y="40"/>
                    <a:pt x="42" y="60"/>
                    <a:pt x="41" y="81"/>
                  </a:cubicBezTo>
                  <a:cubicBezTo>
                    <a:pt x="39" y="103"/>
                    <a:pt x="33" y="125"/>
                    <a:pt x="38" y="148"/>
                  </a:cubicBezTo>
                  <a:cubicBezTo>
                    <a:pt x="40" y="157"/>
                    <a:pt x="42" y="166"/>
                    <a:pt x="49" y="173"/>
                  </a:cubicBezTo>
                  <a:cubicBezTo>
                    <a:pt x="54" y="179"/>
                    <a:pt x="59" y="180"/>
                    <a:pt x="66" y="177"/>
                  </a:cubicBezTo>
                  <a:cubicBezTo>
                    <a:pt x="79" y="172"/>
                    <a:pt x="88" y="162"/>
                    <a:pt x="95" y="150"/>
                  </a:cubicBezTo>
                  <a:cubicBezTo>
                    <a:pt x="111" y="120"/>
                    <a:pt x="118" y="88"/>
                    <a:pt x="117" y="55"/>
                  </a:cubicBezTo>
                  <a:cubicBezTo>
                    <a:pt x="116" y="40"/>
                    <a:pt x="115" y="25"/>
                    <a:pt x="112" y="10"/>
                  </a:cubicBezTo>
                  <a:cubicBezTo>
                    <a:pt x="111" y="8"/>
                    <a:pt x="110" y="5"/>
                    <a:pt x="113" y="4"/>
                  </a:cubicBezTo>
                  <a:cubicBezTo>
                    <a:pt x="117" y="3"/>
                    <a:pt x="118" y="6"/>
                    <a:pt x="118" y="9"/>
                  </a:cubicBezTo>
                  <a:cubicBezTo>
                    <a:pt x="128" y="61"/>
                    <a:pt x="127" y="111"/>
                    <a:pt x="98" y="158"/>
                  </a:cubicBezTo>
                  <a:cubicBezTo>
                    <a:pt x="96" y="162"/>
                    <a:pt x="93" y="166"/>
                    <a:pt x="90" y="169"/>
                  </a:cubicBezTo>
                  <a:cubicBezTo>
                    <a:pt x="64" y="197"/>
                    <a:pt x="28" y="192"/>
                    <a:pt x="11" y="157"/>
                  </a:cubicBezTo>
                  <a:cubicBezTo>
                    <a:pt x="3" y="141"/>
                    <a:pt x="2" y="124"/>
                    <a:pt x="1" y="107"/>
                  </a:cubicBezTo>
                  <a:cubicBezTo>
                    <a:pt x="0" y="100"/>
                    <a:pt x="1" y="93"/>
                    <a:pt x="1" y="86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63">
              <a:extLst>
                <a:ext uri="{FF2B5EF4-FFF2-40B4-BE49-F238E27FC236}">
                  <a16:creationId xmlns:a16="http://schemas.microsoft.com/office/drawing/2014/main" id="{61DBA1A7-CAF2-2F1B-7477-D08B8AA55B45}"/>
                </a:ext>
              </a:extLst>
            </p:cNvPr>
            <p:cNvSpPr/>
            <p:nvPr/>
          </p:nvSpPr>
          <p:spPr bwMode="auto">
            <a:xfrm>
              <a:off x="4808538" y="4532313"/>
              <a:ext cx="88900" cy="150813"/>
            </a:xfrm>
            <a:custGeom>
              <a:avLst/>
              <a:gdLst>
                <a:gd name="T0" fmla="*/ 40 w 119"/>
                <a:gd name="T1" fmla="*/ 100 h 200"/>
                <a:gd name="T2" fmla="*/ 49 w 119"/>
                <a:gd name="T3" fmla="*/ 158 h 200"/>
                <a:gd name="T4" fmla="*/ 70 w 119"/>
                <a:gd name="T5" fmla="*/ 181 h 200"/>
                <a:gd name="T6" fmla="*/ 96 w 119"/>
                <a:gd name="T7" fmla="*/ 162 h 200"/>
                <a:gd name="T8" fmla="*/ 110 w 119"/>
                <a:gd name="T9" fmla="*/ 121 h 200"/>
                <a:gd name="T10" fmla="*/ 114 w 119"/>
                <a:gd name="T11" fmla="*/ 114 h 200"/>
                <a:gd name="T12" fmla="*/ 116 w 119"/>
                <a:gd name="T13" fmla="*/ 122 h 200"/>
                <a:gd name="T14" fmla="*/ 100 w 119"/>
                <a:gd name="T15" fmla="*/ 169 h 200"/>
                <a:gd name="T16" fmla="*/ 41 w 119"/>
                <a:gd name="T17" fmla="*/ 185 h 200"/>
                <a:gd name="T18" fmla="*/ 5 w 119"/>
                <a:gd name="T19" fmla="*/ 130 h 200"/>
                <a:gd name="T20" fmla="*/ 17 w 119"/>
                <a:gd name="T21" fmla="*/ 39 h 200"/>
                <a:gd name="T22" fmla="*/ 44 w 119"/>
                <a:gd name="T23" fmla="*/ 13 h 200"/>
                <a:gd name="T24" fmla="*/ 98 w 119"/>
                <a:gd name="T25" fmla="*/ 47 h 200"/>
                <a:gd name="T26" fmla="*/ 95 w 119"/>
                <a:gd name="T27" fmla="*/ 54 h 200"/>
                <a:gd name="T28" fmla="*/ 91 w 119"/>
                <a:gd name="T29" fmla="*/ 48 h 200"/>
                <a:gd name="T30" fmla="*/ 84 w 119"/>
                <a:gd name="T31" fmla="*/ 26 h 200"/>
                <a:gd name="T32" fmla="*/ 61 w 119"/>
                <a:gd name="T33" fmla="*/ 26 h 200"/>
                <a:gd name="T34" fmla="*/ 42 w 119"/>
                <a:gd name="T35" fmla="*/ 75 h 200"/>
                <a:gd name="T36" fmla="*/ 40 w 119"/>
                <a:gd name="T3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9" h="200">
                  <a:moveTo>
                    <a:pt x="40" y="100"/>
                  </a:moveTo>
                  <a:cubicBezTo>
                    <a:pt x="40" y="120"/>
                    <a:pt x="43" y="139"/>
                    <a:pt x="49" y="158"/>
                  </a:cubicBezTo>
                  <a:cubicBezTo>
                    <a:pt x="53" y="169"/>
                    <a:pt x="58" y="181"/>
                    <a:pt x="70" y="181"/>
                  </a:cubicBezTo>
                  <a:cubicBezTo>
                    <a:pt x="83" y="182"/>
                    <a:pt x="90" y="172"/>
                    <a:pt x="96" y="162"/>
                  </a:cubicBezTo>
                  <a:cubicBezTo>
                    <a:pt x="103" y="149"/>
                    <a:pt x="107" y="135"/>
                    <a:pt x="110" y="121"/>
                  </a:cubicBezTo>
                  <a:cubicBezTo>
                    <a:pt x="110" y="118"/>
                    <a:pt x="110" y="113"/>
                    <a:pt x="114" y="114"/>
                  </a:cubicBezTo>
                  <a:cubicBezTo>
                    <a:pt x="119" y="115"/>
                    <a:pt x="117" y="119"/>
                    <a:pt x="116" y="122"/>
                  </a:cubicBezTo>
                  <a:cubicBezTo>
                    <a:pt x="114" y="139"/>
                    <a:pt x="108" y="154"/>
                    <a:pt x="100" y="169"/>
                  </a:cubicBezTo>
                  <a:cubicBezTo>
                    <a:pt x="87" y="194"/>
                    <a:pt x="64" y="200"/>
                    <a:pt x="41" y="185"/>
                  </a:cubicBezTo>
                  <a:cubicBezTo>
                    <a:pt x="21" y="172"/>
                    <a:pt x="8" y="153"/>
                    <a:pt x="5" y="130"/>
                  </a:cubicBezTo>
                  <a:cubicBezTo>
                    <a:pt x="0" y="98"/>
                    <a:pt x="0" y="67"/>
                    <a:pt x="17" y="39"/>
                  </a:cubicBezTo>
                  <a:cubicBezTo>
                    <a:pt x="23" y="28"/>
                    <a:pt x="32" y="19"/>
                    <a:pt x="44" y="13"/>
                  </a:cubicBezTo>
                  <a:cubicBezTo>
                    <a:pt x="69" y="0"/>
                    <a:pt x="98" y="18"/>
                    <a:pt x="98" y="47"/>
                  </a:cubicBezTo>
                  <a:cubicBezTo>
                    <a:pt x="98" y="50"/>
                    <a:pt x="99" y="54"/>
                    <a:pt x="95" y="54"/>
                  </a:cubicBezTo>
                  <a:cubicBezTo>
                    <a:pt x="91" y="53"/>
                    <a:pt x="92" y="50"/>
                    <a:pt x="91" y="48"/>
                  </a:cubicBezTo>
                  <a:cubicBezTo>
                    <a:pt x="91" y="40"/>
                    <a:pt x="89" y="32"/>
                    <a:pt x="84" y="26"/>
                  </a:cubicBezTo>
                  <a:cubicBezTo>
                    <a:pt x="76" y="17"/>
                    <a:pt x="68" y="17"/>
                    <a:pt x="61" y="26"/>
                  </a:cubicBezTo>
                  <a:cubicBezTo>
                    <a:pt x="49" y="40"/>
                    <a:pt x="45" y="57"/>
                    <a:pt x="42" y="75"/>
                  </a:cubicBezTo>
                  <a:cubicBezTo>
                    <a:pt x="40" y="83"/>
                    <a:pt x="39" y="91"/>
                    <a:pt x="40" y="100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64">
              <a:extLst>
                <a:ext uri="{FF2B5EF4-FFF2-40B4-BE49-F238E27FC236}">
                  <a16:creationId xmlns:a16="http://schemas.microsoft.com/office/drawing/2014/main" id="{29B04843-EFFD-4441-A2FD-2D4E742BCC00}"/>
                </a:ext>
              </a:extLst>
            </p:cNvPr>
            <p:cNvSpPr/>
            <p:nvPr/>
          </p:nvSpPr>
          <p:spPr bwMode="auto">
            <a:xfrm>
              <a:off x="4619625" y="4538663"/>
              <a:ext cx="38100" cy="144463"/>
            </a:xfrm>
            <a:custGeom>
              <a:avLst/>
              <a:gdLst>
                <a:gd name="T0" fmla="*/ 47 w 50"/>
                <a:gd name="T1" fmla="*/ 98 h 191"/>
                <a:gd name="T2" fmla="*/ 50 w 50"/>
                <a:gd name="T3" fmla="*/ 176 h 191"/>
                <a:gd name="T4" fmla="*/ 35 w 50"/>
                <a:gd name="T5" fmla="*/ 191 h 191"/>
                <a:gd name="T6" fmla="*/ 24 w 50"/>
                <a:gd name="T7" fmla="*/ 191 h 191"/>
                <a:gd name="T8" fmla="*/ 10 w 50"/>
                <a:gd name="T9" fmla="*/ 178 h 191"/>
                <a:gd name="T10" fmla="*/ 8 w 50"/>
                <a:gd name="T11" fmla="*/ 31 h 191"/>
                <a:gd name="T12" fmla="*/ 9 w 50"/>
                <a:gd name="T13" fmla="*/ 20 h 191"/>
                <a:gd name="T14" fmla="*/ 39 w 50"/>
                <a:gd name="T15" fmla="*/ 4 h 191"/>
                <a:gd name="T16" fmla="*/ 46 w 50"/>
                <a:gd name="T17" fmla="*/ 17 h 191"/>
                <a:gd name="T18" fmla="*/ 46 w 50"/>
                <a:gd name="T19" fmla="*/ 93 h 191"/>
                <a:gd name="T20" fmla="*/ 46 w 50"/>
                <a:gd name="T21" fmla="*/ 98 h 191"/>
                <a:gd name="T22" fmla="*/ 47 w 50"/>
                <a:gd name="T2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191">
                  <a:moveTo>
                    <a:pt x="47" y="98"/>
                  </a:moveTo>
                  <a:cubicBezTo>
                    <a:pt x="48" y="124"/>
                    <a:pt x="49" y="150"/>
                    <a:pt x="50" y="176"/>
                  </a:cubicBezTo>
                  <a:cubicBezTo>
                    <a:pt x="50" y="188"/>
                    <a:pt x="47" y="190"/>
                    <a:pt x="35" y="191"/>
                  </a:cubicBezTo>
                  <a:cubicBezTo>
                    <a:pt x="31" y="191"/>
                    <a:pt x="27" y="191"/>
                    <a:pt x="24" y="191"/>
                  </a:cubicBezTo>
                  <a:cubicBezTo>
                    <a:pt x="15" y="191"/>
                    <a:pt x="10" y="186"/>
                    <a:pt x="10" y="178"/>
                  </a:cubicBezTo>
                  <a:cubicBezTo>
                    <a:pt x="5" y="129"/>
                    <a:pt x="0" y="80"/>
                    <a:pt x="8" y="31"/>
                  </a:cubicBezTo>
                  <a:cubicBezTo>
                    <a:pt x="8" y="27"/>
                    <a:pt x="9" y="24"/>
                    <a:pt x="9" y="20"/>
                  </a:cubicBezTo>
                  <a:cubicBezTo>
                    <a:pt x="14" y="0"/>
                    <a:pt x="22" y="1"/>
                    <a:pt x="39" y="4"/>
                  </a:cubicBezTo>
                  <a:cubicBezTo>
                    <a:pt x="45" y="5"/>
                    <a:pt x="46" y="11"/>
                    <a:pt x="46" y="17"/>
                  </a:cubicBezTo>
                  <a:cubicBezTo>
                    <a:pt x="46" y="42"/>
                    <a:pt x="46" y="68"/>
                    <a:pt x="46" y="93"/>
                  </a:cubicBezTo>
                  <a:cubicBezTo>
                    <a:pt x="46" y="95"/>
                    <a:pt x="46" y="97"/>
                    <a:pt x="46" y="98"/>
                  </a:cubicBezTo>
                  <a:cubicBezTo>
                    <a:pt x="46" y="98"/>
                    <a:pt x="47" y="98"/>
                    <a:pt x="47" y="98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65">
              <a:extLst>
                <a:ext uri="{FF2B5EF4-FFF2-40B4-BE49-F238E27FC236}">
                  <a16:creationId xmlns:a16="http://schemas.microsoft.com/office/drawing/2014/main" id="{EA39BED8-22C8-C158-FFD4-C7DE58BE583C}"/>
                </a:ext>
              </a:extLst>
            </p:cNvPr>
            <p:cNvSpPr/>
            <p:nvPr/>
          </p:nvSpPr>
          <p:spPr bwMode="auto">
            <a:xfrm>
              <a:off x="4594225" y="4710113"/>
              <a:ext cx="127000" cy="90488"/>
            </a:xfrm>
            <a:custGeom>
              <a:avLst/>
              <a:gdLst>
                <a:gd name="T0" fmla="*/ 75 w 168"/>
                <a:gd name="T1" fmla="*/ 103 h 119"/>
                <a:gd name="T2" fmla="*/ 37 w 168"/>
                <a:gd name="T3" fmla="*/ 103 h 119"/>
                <a:gd name="T4" fmla="*/ 9 w 168"/>
                <a:gd name="T5" fmla="*/ 116 h 119"/>
                <a:gd name="T6" fmla="*/ 3 w 168"/>
                <a:gd name="T7" fmla="*/ 118 h 119"/>
                <a:gd name="T8" fmla="*/ 1 w 168"/>
                <a:gd name="T9" fmla="*/ 110 h 119"/>
                <a:gd name="T10" fmla="*/ 22 w 168"/>
                <a:gd name="T11" fmla="*/ 84 h 119"/>
                <a:gd name="T12" fmla="*/ 53 w 168"/>
                <a:gd name="T13" fmla="*/ 76 h 119"/>
                <a:gd name="T14" fmla="*/ 98 w 168"/>
                <a:gd name="T15" fmla="*/ 79 h 119"/>
                <a:gd name="T16" fmla="*/ 114 w 168"/>
                <a:gd name="T17" fmla="*/ 80 h 119"/>
                <a:gd name="T18" fmla="*/ 155 w 168"/>
                <a:gd name="T19" fmla="*/ 39 h 119"/>
                <a:gd name="T20" fmla="*/ 145 w 168"/>
                <a:gd name="T21" fmla="*/ 25 h 119"/>
                <a:gd name="T22" fmla="*/ 132 w 168"/>
                <a:gd name="T23" fmla="*/ 33 h 119"/>
                <a:gd name="T24" fmla="*/ 114 w 168"/>
                <a:gd name="T25" fmla="*/ 38 h 119"/>
                <a:gd name="T26" fmla="*/ 109 w 168"/>
                <a:gd name="T27" fmla="*/ 37 h 119"/>
                <a:gd name="T28" fmla="*/ 108 w 168"/>
                <a:gd name="T29" fmla="*/ 43 h 119"/>
                <a:gd name="T30" fmla="*/ 120 w 168"/>
                <a:gd name="T31" fmla="*/ 53 h 119"/>
                <a:gd name="T32" fmla="*/ 124 w 168"/>
                <a:gd name="T33" fmla="*/ 66 h 119"/>
                <a:gd name="T34" fmla="*/ 110 w 168"/>
                <a:gd name="T35" fmla="*/ 72 h 119"/>
                <a:gd name="T36" fmla="*/ 85 w 168"/>
                <a:gd name="T37" fmla="*/ 56 h 119"/>
                <a:gd name="T38" fmla="*/ 83 w 168"/>
                <a:gd name="T39" fmla="*/ 25 h 119"/>
                <a:gd name="T40" fmla="*/ 110 w 168"/>
                <a:gd name="T41" fmla="*/ 20 h 119"/>
                <a:gd name="T42" fmla="*/ 116 w 168"/>
                <a:gd name="T43" fmla="*/ 18 h 119"/>
                <a:gd name="T44" fmla="*/ 140 w 168"/>
                <a:gd name="T45" fmla="*/ 2 h 119"/>
                <a:gd name="T46" fmla="*/ 162 w 168"/>
                <a:gd name="T47" fmla="*/ 30 h 119"/>
                <a:gd name="T48" fmla="*/ 102 w 168"/>
                <a:gd name="T49" fmla="*/ 103 h 119"/>
                <a:gd name="T50" fmla="*/ 75 w 168"/>
                <a:gd name="T51" fmla="*/ 10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8" h="119">
                  <a:moveTo>
                    <a:pt x="75" y="103"/>
                  </a:moveTo>
                  <a:cubicBezTo>
                    <a:pt x="60" y="102"/>
                    <a:pt x="48" y="101"/>
                    <a:pt x="37" y="103"/>
                  </a:cubicBezTo>
                  <a:cubicBezTo>
                    <a:pt x="26" y="104"/>
                    <a:pt x="16" y="106"/>
                    <a:pt x="9" y="116"/>
                  </a:cubicBezTo>
                  <a:cubicBezTo>
                    <a:pt x="7" y="118"/>
                    <a:pt x="6" y="119"/>
                    <a:pt x="3" y="118"/>
                  </a:cubicBezTo>
                  <a:cubicBezTo>
                    <a:pt x="0" y="116"/>
                    <a:pt x="0" y="113"/>
                    <a:pt x="1" y="110"/>
                  </a:cubicBezTo>
                  <a:cubicBezTo>
                    <a:pt x="4" y="98"/>
                    <a:pt x="11" y="89"/>
                    <a:pt x="22" y="84"/>
                  </a:cubicBezTo>
                  <a:cubicBezTo>
                    <a:pt x="32" y="79"/>
                    <a:pt x="42" y="77"/>
                    <a:pt x="53" y="76"/>
                  </a:cubicBezTo>
                  <a:cubicBezTo>
                    <a:pt x="68" y="75"/>
                    <a:pt x="83" y="77"/>
                    <a:pt x="98" y="79"/>
                  </a:cubicBezTo>
                  <a:cubicBezTo>
                    <a:pt x="103" y="80"/>
                    <a:pt x="109" y="80"/>
                    <a:pt x="114" y="80"/>
                  </a:cubicBezTo>
                  <a:cubicBezTo>
                    <a:pt x="143" y="80"/>
                    <a:pt x="152" y="67"/>
                    <a:pt x="155" y="39"/>
                  </a:cubicBezTo>
                  <a:cubicBezTo>
                    <a:pt x="156" y="32"/>
                    <a:pt x="152" y="26"/>
                    <a:pt x="145" y="25"/>
                  </a:cubicBezTo>
                  <a:cubicBezTo>
                    <a:pt x="139" y="23"/>
                    <a:pt x="134" y="27"/>
                    <a:pt x="132" y="33"/>
                  </a:cubicBezTo>
                  <a:cubicBezTo>
                    <a:pt x="126" y="45"/>
                    <a:pt x="126" y="45"/>
                    <a:pt x="114" y="38"/>
                  </a:cubicBezTo>
                  <a:cubicBezTo>
                    <a:pt x="112" y="37"/>
                    <a:pt x="111" y="36"/>
                    <a:pt x="109" y="37"/>
                  </a:cubicBezTo>
                  <a:cubicBezTo>
                    <a:pt x="107" y="39"/>
                    <a:pt x="107" y="41"/>
                    <a:pt x="108" y="43"/>
                  </a:cubicBezTo>
                  <a:cubicBezTo>
                    <a:pt x="110" y="49"/>
                    <a:pt x="116" y="50"/>
                    <a:pt x="120" y="53"/>
                  </a:cubicBezTo>
                  <a:cubicBezTo>
                    <a:pt x="125" y="56"/>
                    <a:pt x="127" y="60"/>
                    <a:pt x="124" y="66"/>
                  </a:cubicBezTo>
                  <a:cubicBezTo>
                    <a:pt x="120" y="72"/>
                    <a:pt x="117" y="75"/>
                    <a:pt x="110" y="72"/>
                  </a:cubicBezTo>
                  <a:cubicBezTo>
                    <a:pt x="101" y="68"/>
                    <a:pt x="92" y="63"/>
                    <a:pt x="85" y="56"/>
                  </a:cubicBezTo>
                  <a:cubicBezTo>
                    <a:pt x="76" y="46"/>
                    <a:pt x="75" y="35"/>
                    <a:pt x="83" y="25"/>
                  </a:cubicBezTo>
                  <a:cubicBezTo>
                    <a:pt x="89" y="16"/>
                    <a:pt x="99" y="14"/>
                    <a:pt x="110" y="20"/>
                  </a:cubicBezTo>
                  <a:cubicBezTo>
                    <a:pt x="113" y="21"/>
                    <a:pt x="114" y="22"/>
                    <a:pt x="116" y="18"/>
                  </a:cubicBezTo>
                  <a:cubicBezTo>
                    <a:pt x="120" y="8"/>
                    <a:pt x="127" y="0"/>
                    <a:pt x="140" y="2"/>
                  </a:cubicBezTo>
                  <a:cubicBezTo>
                    <a:pt x="151" y="4"/>
                    <a:pt x="160" y="16"/>
                    <a:pt x="162" y="30"/>
                  </a:cubicBezTo>
                  <a:cubicBezTo>
                    <a:pt x="168" y="64"/>
                    <a:pt x="137" y="101"/>
                    <a:pt x="102" y="103"/>
                  </a:cubicBezTo>
                  <a:cubicBezTo>
                    <a:pt x="92" y="103"/>
                    <a:pt x="81" y="103"/>
                    <a:pt x="75" y="103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66">
              <a:extLst>
                <a:ext uri="{FF2B5EF4-FFF2-40B4-BE49-F238E27FC236}">
                  <a16:creationId xmlns:a16="http://schemas.microsoft.com/office/drawing/2014/main" id="{6BA19C43-CC8E-158F-5A76-9B16C44893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92650" y="4227513"/>
              <a:ext cx="73025" cy="79375"/>
            </a:xfrm>
            <a:custGeom>
              <a:avLst/>
              <a:gdLst>
                <a:gd name="T0" fmla="*/ 43 w 96"/>
                <a:gd name="T1" fmla="*/ 39 h 106"/>
                <a:gd name="T2" fmla="*/ 45 w 96"/>
                <a:gd name="T3" fmla="*/ 23 h 106"/>
                <a:gd name="T4" fmla="*/ 71 w 96"/>
                <a:gd name="T5" fmla="*/ 1 h 106"/>
                <a:gd name="T6" fmla="*/ 95 w 96"/>
                <a:gd name="T7" fmla="*/ 29 h 106"/>
                <a:gd name="T8" fmla="*/ 91 w 96"/>
                <a:gd name="T9" fmla="*/ 58 h 106"/>
                <a:gd name="T10" fmla="*/ 85 w 96"/>
                <a:gd name="T11" fmla="*/ 92 h 106"/>
                <a:gd name="T12" fmla="*/ 84 w 96"/>
                <a:gd name="T13" fmla="*/ 97 h 106"/>
                <a:gd name="T14" fmla="*/ 70 w 96"/>
                <a:gd name="T15" fmla="*/ 97 h 106"/>
                <a:gd name="T16" fmla="*/ 59 w 96"/>
                <a:gd name="T17" fmla="*/ 100 h 106"/>
                <a:gd name="T18" fmla="*/ 30 w 96"/>
                <a:gd name="T19" fmla="*/ 89 h 106"/>
                <a:gd name="T20" fmla="*/ 2 w 96"/>
                <a:gd name="T21" fmla="*/ 57 h 106"/>
                <a:gd name="T22" fmla="*/ 6 w 96"/>
                <a:gd name="T23" fmla="*/ 37 h 106"/>
                <a:gd name="T24" fmla="*/ 28 w 96"/>
                <a:gd name="T25" fmla="*/ 31 h 106"/>
                <a:gd name="T26" fmla="*/ 43 w 96"/>
                <a:gd name="T27" fmla="*/ 39 h 106"/>
                <a:gd name="T28" fmla="*/ 65 w 96"/>
                <a:gd name="T29" fmla="*/ 61 h 106"/>
                <a:gd name="T30" fmla="*/ 63 w 96"/>
                <a:gd name="T31" fmla="*/ 33 h 106"/>
                <a:gd name="T32" fmla="*/ 56 w 96"/>
                <a:gd name="T33" fmla="*/ 26 h 106"/>
                <a:gd name="T34" fmla="*/ 51 w 96"/>
                <a:gd name="T35" fmla="*/ 34 h 106"/>
                <a:gd name="T36" fmla="*/ 53 w 96"/>
                <a:gd name="T37" fmla="*/ 50 h 106"/>
                <a:gd name="T38" fmla="*/ 51 w 96"/>
                <a:gd name="T39" fmla="*/ 61 h 106"/>
                <a:gd name="T40" fmla="*/ 39 w 96"/>
                <a:gd name="T41" fmla="*/ 58 h 106"/>
                <a:gd name="T42" fmla="*/ 31 w 96"/>
                <a:gd name="T43" fmla="*/ 48 h 106"/>
                <a:gd name="T44" fmla="*/ 12 w 96"/>
                <a:gd name="T45" fmla="*/ 44 h 106"/>
                <a:gd name="T46" fmla="*/ 12 w 96"/>
                <a:gd name="T47" fmla="*/ 60 h 106"/>
                <a:gd name="T48" fmla="*/ 67 w 96"/>
                <a:gd name="T49" fmla="*/ 96 h 106"/>
                <a:gd name="T50" fmla="*/ 69 w 96"/>
                <a:gd name="T51" fmla="*/ 91 h 106"/>
                <a:gd name="T52" fmla="*/ 65 w 96"/>
                <a:gd name="T53" fmla="*/ 6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" h="105">
                  <a:moveTo>
                    <a:pt x="43" y="39"/>
                  </a:moveTo>
                  <a:cubicBezTo>
                    <a:pt x="44" y="33"/>
                    <a:pt x="44" y="28"/>
                    <a:pt x="45" y="23"/>
                  </a:cubicBezTo>
                  <a:cubicBezTo>
                    <a:pt x="49" y="9"/>
                    <a:pt x="59" y="0"/>
                    <a:pt x="71" y="1"/>
                  </a:cubicBezTo>
                  <a:cubicBezTo>
                    <a:pt x="83" y="2"/>
                    <a:pt x="94" y="15"/>
                    <a:pt x="95" y="29"/>
                  </a:cubicBezTo>
                  <a:cubicBezTo>
                    <a:pt x="96" y="39"/>
                    <a:pt x="93" y="49"/>
                    <a:pt x="91" y="58"/>
                  </a:cubicBezTo>
                  <a:cubicBezTo>
                    <a:pt x="89" y="69"/>
                    <a:pt x="85" y="80"/>
                    <a:pt x="85" y="92"/>
                  </a:cubicBezTo>
                  <a:cubicBezTo>
                    <a:pt x="85" y="94"/>
                    <a:pt x="85" y="95"/>
                    <a:pt x="84" y="97"/>
                  </a:cubicBezTo>
                  <a:cubicBezTo>
                    <a:pt x="79" y="101"/>
                    <a:pt x="73" y="91"/>
                    <a:pt x="70" y="97"/>
                  </a:cubicBezTo>
                  <a:cubicBezTo>
                    <a:pt x="67" y="106"/>
                    <a:pt x="63" y="101"/>
                    <a:pt x="59" y="100"/>
                  </a:cubicBezTo>
                  <a:cubicBezTo>
                    <a:pt x="49" y="98"/>
                    <a:pt x="39" y="94"/>
                    <a:pt x="30" y="89"/>
                  </a:cubicBezTo>
                  <a:cubicBezTo>
                    <a:pt x="17" y="82"/>
                    <a:pt x="7" y="71"/>
                    <a:pt x="2" y="57"/>
                  </a:cubicBezTo>
                  <a:cubicBezTo>
                    <a:pt x="0" y="50"/>
                    <a:pt x="0" y="42"/>
                    <a:pt x="6" y="37"/>
                  </a:cubicBezTo>
                  <a:cubicBezTo>
                    <a:pt x="12" y="30"/>
                    <a:pt x="19" y="29"/>
                    <a:pt x="28" y="31"/>
                  </a:cubicBezTo>
                  <a:cubicBezTo>
                    <a:pt x="33" y="33"/>
                    <a:pt x="37" y="36"/>
                    <a:pt x="43" y="39"/>
                  </a:cubicBezTo>
                  <a:close/>
                  <a:moveTo>
                    <a:pt x="65" y="61"/>
                  </a:moveTo>
                  <a:cubicBezTo>
                    <a:pt x="66" y="51"/>
                    <a:pt x="66" y="42"/>
                    <a:pt x="63" y="33"/>
                  </a:cubicBezTo>
                  <a:cubicBezTo>
                    <a:pt x="62" y="29"/>
                    <a:pt x="60" y="26"/>
                    <a:pt x="56" y="26"/>
                  </a:cubicBezTo>
                  <a:cubicBezTo>
                    <a:pt x="51" y="27"/>
                    <a:pt x="51" y="31"/>
                    <a:pt x="51" y="34"/>
                  </a:cubicBezTo>
                  <a:cubicBezTo>
                    <a:pt x="50" y="40"/>
                    <a:pt x="52" y="45"/>
                    <a:pt x="53" y="50"/>
                  </a:cubicBezTo>
                  <a:cubicBezTo>
                    <a:pt x="54" y="54"/>
                    <a:pt x="56" y="58"/>
                    <a:pt x="51" y="61"/>
                  </a:cubicBezTo>
                  <a:cubicBezTo>
                    <a:pt x="46" y="63"/>
                    <a:pt x="43" y="62"/>
                    <a:pt x="39" y="58"/>
                  </a:cubicBezTo>
                  <a:cubicBezTo>
                    <a:pt x="36" y="55"/>
                    <a:pt x="34" y="51"/>
                    <a:pt x="31" y="48"/>
                  </a:cubicBezTo>
                  <a:cubicBezTo>
                    <a:pt x="26" y="42"/>
                    <a:pt x="19" y="39"/>
                    <a:pt x="12" y="44"/>
                  </a:cubicBezTo>
                  <a:cubicBezTo>
                    <a:pt x="5" y="48"/>
                    <a:pt x="9" y="55"/>
                    <a:pt x="12" y="60"/>
                  </a:cubicBezTo>
                  <a:cubicBezTo>
                    <a:pt x="23" y="83"/>
                    <a:pt x="45" y="89"/>
                    <a:pt x="67" y="96"/>
                  </a:cubicBezTo>
                  <a:cubicBezTo>
                    <a:pt x="71" y="97"/>
                    <a:pt x="71" y="94"/>
                    <a:pt x="69" y="91"/>
                  </a:cubicBezTo>
                  <a:cubicBezTo>
                    <a:pt x="64" y="81"/>
                    <a:pt x="65" y="71"/>
                    <a:pt x="65" y="61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67">
              <a:extLst>
                <a:ext uri="{FF2B5EF4-FFF2-40B4-BE49-F238E27FC236}">
                  <a16:creationId xmlns:a16="http://schemas.microsoft.com/office/drawing/2014/main" id="{548CD3FC-8B8F-98D7-22B1-2E7F3DAF3545}"/>
                </a:ext>
              </a:extLst>
            </p:cNvPr>
            <p:cNvSpPr/>
            <p:nvPr/>
          </p:nvSpPr>
          <p:spPr bwMode="auto">
            <a:xfrm>
              <a:off x="4562475" y="4471988"/>
              <a:ext cx="1588" cy="1588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2 h 2"/>
                <a:gd name="T4" fmla="*/ 0 w 3"/>
                <a:gd name="T5" fmla="*/ 1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02" name="Grupo 101">
            <a:extLst>
              <a:ext uri="{FF2B5EF4-FFF2-40B4-BE49-F238E27FC236}">
                <a16:creationId xmlns:a16="http://schemas.microsoft.com/office/drawing/2014/main" id="{983BE2A0-CF32-3C73-80F5-6585341B5CED}"/>
              </a:ext>
            </a:extLst>
          </p:cNvPr>
          <p:cNvGrpSpPr/>
          <p:nvPr/>
        </p:nvGrpSpPr>
        <p:grpSpPr>
          <a:xfrm>
            <a:off x="2838451" y="4105275"/>
            <a:ext cx="703263" cy="754063"/>
            <a:chOff x="2838451" y="4105275"/>
            <a:chExt cx="703263" cy="754063"/>
          </a:xfrm>
        </p:grpSpPr>
        <p:sp>
          <p:nvSpPr>
            <p:cNvPr id="91" name="Freeform 71">
              <a:extLst>
                <a:ext uri="{FF2B5EF4-FFF2-40B4-BE49-F238E27FC236}">
                  <a16:creationId xmlns:a16="http://schemas.microsoft.com/office/drawing/2014/main" id="{BF47EF0A-BDE9-5F42-4611-45140D4F32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6726" y="4160838"/>
              <a:ext cx="415925" cy="231775"/>
            </a:xfrm>
            <a:custGeom>
              <a:avLst/>
              <a:gdLst>
                <a:gd name="T0" fmla="*/ 74 w 550"/>
                <a:gd name="T1" fmla="*/ 132 h 308"/>
                <a:gd name="T2" fmla="*/ 123 w 550"/>
                <a:gd name="T3" fmla="*/ 6 h 308"/>
                <a:gd name="T4" fmla="*/ 197 w 550"/>
                <a:gd name="T5" fmla="*/ 81 h 308"/>
                <a:gd name="T6" fmla="*/ 212 w 550"/>
                <a:gd name="T7" fmla="*/ 116 h 308"/>
                <a:gd name="T8" fmla="*/ 304 w 550"/>
                <a:gd name="T9" fmla="*/ 81 h 308"/>
                <a:gd name="T10" fmla="*/ 268 w 550"/>
                <a:gd name="T11" fmla="*/ 233 h 308"/>
                <a:gd name="T12" fmla="*/ 292 w 550"/>
                <a:gd name="T13" fmla="*/ 277 h 308"/>
                <a:gd name="T14" fmla="*/ 336 w 550"/>
                <a:gd name="T15" fmla="*/ 206 h 308"/>
                <a:gd name="T16" fmla="*/ 343 w 550"/>
                <a:gd name="T17" fmla="*/ 136 h 308"/>
                <a:gd name="T18" fmla="*/ 366 w 550"/>
                <a:gd name="T19" fmla="*/ 43 h 308"/>
                <a:gd name="T20" fmla="*/ 379 w 550"/>
                <a:gd name="T21" fmla="*/ 117 h 308"/>
                <a:gd name="T22" fmla="*/ 365 w 550"/>
                <a:gd name="T23" fmla="*/ 214 h 308"/>
                <a:gd name="T24" fmla="*/ 427 w 550"/>
                <a:gd name="T25" fmla="*/ 167 h 308"/>
                <a:gd name="T26" fmla="*/ 457 w 550"/>
                <a:gd name="T27" fmla="*/ 111 h 308"/>
                <a:gd name="T28" fmla="*/ 471 w 550"/>
                <a:gd name="T29" fmla="*/ 5 h 308"/>
                <a:gd name="T30" fmla="*/ 492 w 550"/>
                <a:gd name="T31" fmla="*/ 79 h 308"/>
                <a:gd name="T32" fmla="*/ 545 w 550"/>
                <a:gd name="T33" fmla="*/ 185 h 308"/>
                <a:gd name="T34" fmla="*/ 449 w 550"/>
                <a:gd name="T35" fmla="*/ 299 h 308"/>
                <a:gd name="T36" fmla="*/ 424 w 550"/>
                <a:gd name="T37" fmla="*/ 225 h 308"/>
                <a:gd name="T38" fmla="*/ 430 w 550"/>
                <a:gd name="T39" fmla="*/ 229 h 308"/>
                <a:gd name="T40" fmla="*/ 466 w 550"/>
                <a:gd name="T41" fmla="*/ 284 h 308"/>
                <a:gd name="T42" fmla="*/ 469 w 550"/>
                <a:gd name="T43" fmla="*/ 125 h 308"/>
                <a:gd name="T44" fmla="*/ 438 w 550"/>
                <a:gd name="T45" fmla="*/ 164 h 308"/>
                <a:gd name="T46" fmla="*/ 368 w 550"/>
                <a:gd name="T47" fmla="*/ 224 h 308"/>
                <a:gd name="T48" fmla="*/ 334 w 550"/>
                <a:gd name="T49" fmla="*/ 231 h 308"/>
                <a:gd name="T50" fmla="*/ 245 w 550"/>
                <a:gd name="T51" fmla="*/ 270 h 308"/>
                <a:gd name="T52" fmla="*/ 268 w 550"/>
                <a:gd name="T53" fmla="*/ 102 h 308"/>
                <a:gd name="T54" fmla="*/ 270 w 550"/>
                <a:gd name="T55" fmla="*/ 64 h 308"/>
                <a:gd name="T56" fmla="*/ 215 w 550"/>
                <a:gd name="T57" fmla="*/ 136 h 308"/>
                <a:gd name="T58" fmla="*/ 201 w 550"/>
                <a:gd name="T59" fmla="*/ 177 h 308"/>
                <a:gd name="T60" fmla="*/ 152 w 550"/>
                <a:gd name="T61" fmla="*/ 59 h 308"/>
                <a:gd name="T62" fmla="*/ 108 w 550"/>
                <a:gd name="T63" fmla="*/ 22 h 308"/>
                <a:gd name="T64" fmla="*/ 98 w 550"/>
                <a:gd name="T65" fmla="*/ 201 h 308"/>
                <a:gd name="T66" fmla="*/ 127 w 550"/>
                <a:gd name="T67" fmla="*/ 278 h 308"/>
                <a:gd name="T68" fmla="*/ 13 w 550"/>
                <a:gd name="T69" fmla="*/ 193 h 308"/>
                <a:gd name="T70" fmla="*/ 31 w 550"/>
                <a:gd name="T71" fmla="*/ 138 h 308"/>
                <a:gd name="T72" fmla="*/ 103 w 550"/>
                <a:gd name="T73" fmla="*/ 247 h 308"/>
                <a:gd name="T74" fmla="*/ 112 w 550"/>
                <a:gd name="T75" fmla="*/ 253 h 308"/>
                <a:gd name="T76" fmla="*/ 498 w 550"/>
                <a:gd name="T77" fmla="*/ 39 h 308"/>
                <a:gd name="T78" fmla="*/ 458 w 550"/>
                <a:gd name="T79" fmla="*/ 33 h 308"/>
                <a:gd name="T80" fmla="*/ 481 w 550"/>
                <a:gd name="T81" fmla="*/ 85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50" h="308">
                  <a:moveTo>
                    <a:pt x="112" y="251"/>
                  </a:moveTo>
                  <a:cubicBezTo>
                    <a:pt x="93" y="213"/>
                    <a:pt x="80" y="174"/>
                    <a:pt x="74" y="132"/>
                  </a:cubicBezTo>
                  <a:cubicBezTo>
                    <a:pt x="69" y="100"/>
                    <a:pt x="69" y="68"/>
                    <a:pt x="86" y="39"/>
                  </a:cubicBezTo>
                  <a:cubicBezTo>
                    <a:pt x="94" y="23"/>
                    <a:pt x="106" y="12"/>
                    <a:pt x="123" y="6"/>
                  </a:cubicBezTo>
                  <a:cubicBezTo>
                    <a:pt x="140" y="0"/>
                    <a:pt x="154" y="3"/>
                    <a:pt x="166" y="16"/>
                  </a:cubicBezTo>
                  <a:cubicBezTo>
                    <a:pt x="183" y="35"/>
                    <a:pt x="191" y="58"/>
                    <a:pt x="197" y="81"/>
                  </a:cubicBezTo>
                  <a:cubicBezTo>
                    <a:pt x="201" y="97"/>
                    <a:pt x="204" y="112"/>
                    <a:pt x="208" y="131"/>
                  </a:cubicBezTo>
                  <a:cubicBezTo>
                    <a:pt x="210" y="124"/>
                    <a:pt x="211" y="120"/>
                    <a:pt x="212" y="116"/>
                  </a:cubicBezTo>
                  <a:cubicBezTo>
                    <a:pt x="221" y="90"/>
                    <a:pt x="237" y="70"/>
                    <a:pt x="260" y="57"/>
                  </a:cubicBezTo>
                  <a:cubicBezTo>
                    <a:pt x="284" y="43"/>
                    <a:pt x="302" y="53"/>
                    <a:pt x="304" y="81"/>
                  </a:cubicBezTo>
                  <a:cubicBezTo>
                    <a:pt x="305" y="102"/>
                    <a:pt x="298" y="122"/>
                    <a:pt x="291" y="141"/>
                  </a:cubicBezTo>
                  <a:cubicBezTo>
                    <a:pt x="282" y="171"/>
                    <a:pt x="272" y="201"/>
                    <a:pt x="268" y="233"/>
                  </a:cubicBezTo>
                  <a:cubicBezTo>
                    <a:pt x="267" y="245"/>
                    <a:pt x="266" y="257"/>
                    <a:pt x="269" y="269"/>
                  </a:cubicBezTo>
                  <a:cubicBezTo>
                    <a:pt x="273" y="282"/>
                    <a:pt x="281" y="285"/>
                    <a:pt x="292" y="277"/>
                  </a:cubicBezTo>
                  <a:cubicBezTo>
                    <a:pt x="306" y="266"/>
                    <a:pt x="316" y="252"/>
                    <a:pt x="324" y="236"/>
                  </a:cubicBezTo>
                  <a:cubicBezTo>
                    <a:pt x="328" y="226"/>
                    <a:pt x="332" y="216"/>
                    <a:pt x="336" y="206"/>
                  </a:cubicBezTo>
                  <a:cubicBezTo>
                    <a:pt x="337" y="204"/>
                    <a:pt x="337" y="201"/>
                    <a:pt x="337" y="198"/>
                  </a:cubicBezTo>
                  <a:cubicBezTo>
                    <a:pt x="334" y="177"/>
                    <a:pt x="336" y="156"/>
                    <a:pt x="343" y="136"/>
                  </a:cubicBezTo>
                  <a:cubicBezTo>
                    <a:pt x="353" y="110"/>
                    <a:pt x="361" y="83"/>
                    <a:pt x="358" y="55"/>
                  </a:cubicBezTo>
                  <a:cubicBezTo>
                    <a:pt x="357" y="48"/>
                    <a:pt x="360" y="45"/>
                    <a:pt x="366" y="43"/>
                  </a:cubicBezTo>
                  <a:cubicBezTo>
                    <a:pt x="386" y="37"/>
                    <a:pt x="391" y="40"/>
                    <a:pt x="392" y="61"/>
                  </a:cubicBezTo>
                  <a:cubicBezTo>
                    <a:pt x="392" y="80"/>
                    <a:pt x="388" y="100"/>
                    <a:pt x="379" y="117"/>
                  </a:cubicBezTo>
                  <a:cubicBezTo>
                    <a:pt x="368" y="138"/>
                    <a:pt x="360" y="159"/>
                    <a:pt x="356" y="182"/>
                  </a:cubicBezTo>
                  <a:cubicBezTo>
                    <a:pt x="354" y="194"/>
                    <a:pt x="353" y="208"/>
                    <a:pt x="365" y="214"/>
                  </a:cubicBezTo>
                  <a:cubicBezTo>
                    <a:pt x="377" y="221"/>
                    <a:pt x="387" y="212"/>
                    <a:pt x="396" y="205"/>
                  </a:cubicBezTo>
                  <a:cubicBezTo>
                    <a:pt x="409" y="195"/>
                    <a:pt x="418" y="181"/>
                    <a:pt x="427" y="167"/>
                  </a:cubicBezTo>
                  <a:cubicBezTo>
                    <a:pt x="437" y="152"/>
                    <a:pt x="446" y="136"/>
                    <a:pt x="458" y="121"/>
                  </a:cubicBezTo>
                  <a:cubicBezTo>
                    <a:pt x="461" y="117"/>
                    <a:pt x="460" y="115"/>
                    <a:pt x="457" y="111"/>
                  </a:cubicBezTo>
                  <a:cubicBezTo>
                    <a:pt x="447" y="99"/>
                    <a:pt x="438" y="87"/>
                    <a:pt x="432" y="73"/>
                  </a:cubicBezTo>
                  <a:cubicBezTo>
                    <a:pt x="418" y="41"/>
                    <a:pt x="438" y="6"/>
                    <a:pt x="471" y="5"/>
                  </a:cubicBezTo>
                  <a:cubicBezTo>
                    <a:pt x="491" y="5"/>
                    <a:pt x="506" y="19"/>
                    <a:pt x="505" y="39"/>
                  </a:cubicBezTo>
                  <a:cubicBezTo>
                    <a:pt x="504" y="53"/>
                    <a:pt x="498" y="66"/>
                    <a:pt x="492" y="79"/>
                  </a:cubicBezTo>
                  <a:cubicBezTo>
                    <a:pt x="483" y="97"/>
                    <a:pt x="483" y="97"/>
                    <a:pt x="497" y="110"/>
                  </a:cubicBezTo>
                  <a:cubicBezTo>
                    <a:pt x="520" y="131"/>
                    <a:pt x="539" y="154"/>
                    <a:pt x="545" y="185"/>
                  </a:cubicBezTo>
                  <a:cubicBezTo>
                    <a:pt x="550" y="210"/>
                    <a:pt x="549" y="235"/>
                    <a:pt x="536" y="259"/>
                  </a:cubicBezTo>
                  <a:cubicBezTo>
                    <a:pt x="519" y="291"/>
                    <a:pt x="482" y="308"/>
                    <a:pt x="449" y="299"/>
                  </a:cubicBezTo>
                  <a:cubicBezTo>
                    <a:pt x="427" y="292"/>
                    <a:pt x="411" y="266"/>
                    <a:pt x="415" y="242"/>
                  </a:cubicBezTo>
                  <a:cubicBezTo>
                    <a:pt x="417" y="236"/>
                    <a:pt x="420" y="230"/>
                    <a:pt x="424" y="225"/>
                  </a:cubicBezTo>
                  <a:cubicBezTo>
                    <a:pt x="426" y="223"/>
                    <a:pt x="428" y="219"/>
                    <a:pt x="432" y="222"/>
                  </a:cubicBezTo>
                  <a:cubicBezTo>
                    <a:pt x="434" y="224"/>
                    <a:pt x="431" y="227"/>
                    <a:pt x="430" y="229"/>
                  </a:cubicBezTo>
                  <a:cubicBezTo>
                    <a:pt x="420" y="241"/>
                    <a:pt x="419" y="255"/>
                    <a:pt x="426" y="268"/>
                  </a:cubicBezTo>
                  <a:cubicBezTo>
                    <a:pt x="434" y="284"/>
                    <a:pt x="449" y="290"/>
                    <a:pt x="466" y="284"/>
                  </a:cubicBezTo>
                  <a:cubicBezTo>
                    <a:pt x="491" y="275"/>
                    <a:pt x="506" y="255"/>
                    <a:pt x="509" y="228"/>
                  </a:cubicBezTo>
                  <a:cubicBezTo>
                    <a:pt x="514" y="187"/>
                    <a:pt x="495" y="155"/>
                    <a:pt x="469" y="125"/>
                  </a:cubicBezTo>
                  <a:cubicBezTo>
                    <a:pt x="465" y="121"/>
                    <a:pt x="464" y="125"/>
                    <a:pt x="462" y="127"/>
                  </a:cubicBezTo>
                  <a:cubicBezTo>
                    <a:pt x="454" y="139"/>
                    <a:pt x="446" y="151"/>
                    <a:pt x="438" y="164"/>
                  </a:cubicBezTo>
                  <a:cubicBezTo>
                    <a:pt x="428" y="180"/>
                    <a:pt x="417" y="195"/>
                    <a:pt x="403" y="209"/>
                  </a:cubicBezTo>
                  <a:cubicBezTo>
                    <a:pt x="393" y="219"/>
                    <a:pt x="382" y="224"/>
                    <a:pt x="368" y="224"/>
                  </a:cubicBezTo>
                  <a:cubicBezTo>
                    <a:pt x="358" y="225"/>
                    <a:pt x="349" y="222"/>
                    <a:pt x="342" y="212"/>
                  </a:cubicBezTo>
                  <a:cubicBezTo>
                    <a:pt x="339" y="219"/>
                    <a:pt x="336" y="225"/>
                    <a:pt x="334" y="231"/>
                  </a:cubicBezTo>
                  <a:cubicBezTo>
                    <a:pt x="325" y="251"/>
                    <a:pt x="314" y="269"/>
                    <a:pt x="296" y="283"/>
                  </a:cubicBezTo>
                  <a:cubicBezTo>
                    <a:pt x="275" y="298"/>
                    <a:pt x="256" y="294"/>
                    <a:pt x="245" y="270"/>
                  </a:cubicBezTo>
                  <a:cubicBezTo>
                    <a:pt x="233" y="243"/>
                    <a:pt x="236" y="215"/>
                    <a:pt x="242" y="188"/>
                  </a:cubicBezTo>
                  <a:cubicBezTo>
                    <a:pt x="249" y="159"/>
                    <a:pt x="259" y="131"/>
                    <a:pt x="268" y="102"/>
                  </a:cubicBezTo>
                  <a:cubicBezTo>
                    <a:pt x="271" y="93"/>
                    <a:pt x="274" y="84"/>
                    <a:pt x="274" y="75"/>
                  </a:cubicBezTo>
                  <a:cubicBezTo>
                    <a:pt x="275" y="70"/>
                    <a:pt x="274" y="66"/>
                    <a:pt x="270" y="64"/>
                  </a:cubicBezTo>
                  <a:cubicBezTo>
                    <a:pt x="266" y="61"/>
                    <a:pt x="262" y="64"/>
                    <a:pt x="259" y="66"/>
                  </a:cubicBezTo>
                  <a:cubicBezTo>
                    <a:pt x="234" y="83"/>
                    <a:pt x="220" y="106"/>
                    <a:pt x="215" y="136"/>
                  </a:cubicBezTo>
                  <a:cubicBezTo>
                    <a:pt x="213" y="146"/>
                    <a:pt x="211" y="157"/>
                    <a:pt x="210" y="168"/>
                  </a:cubicBezTo>
                  <a:cubicBezTo>
                    <a:pt x="209" y="173"/>
                    <a:pt x="207" y="176"/>
                    <a:pt x="201" y="177"/>
                  </a:cubicBezTo>
                  <a:cubicBezTo>
                    <a:pt x="171" y="180"/>
                    <a:pt x="174" y="181"/>
                    <a:pt x="170" y="153"/>
                  </a:cubicBezTo>
                  <a:cubicBezTo>
                    <a:pt x="164" y="122"/>
                    <a:pt x="160" y="90"/>
                    <a:pt x="152" y="59"/>
                  </a:cubicBezTo>
                  <a:cubicBezTo>
                    <a:pt x="149" y="46"/>
                    <a:pt x="144" y="35"/>
                    <a:pt x="137" y="25"/>
                  </a:cubicBezTo>
                  <a:cubicBezTo>
                    <a:pt x="129" y="15"/>
                    <a:pt x="118" y="14"/>
                    <a:pt x="108" y="22"/>
                  </a:cubicBezTo>
                  <a:cubicBezTo>
                    <a:pt x="88" y="40"/>
                    <a:pt x="80" y="64"/>
                    <a:pt x="78" y="91"/>
                  </a:cubicBezTo>
                  <a:cubicBezTo>
                    <a:pt x="77" y="129"/>
                    <a:pt x="86" y="165"/>
                    <a:pt x="98" y="201"/>
                  </a:cubicBezTo>
                  <a:cubicBezTo>
                    <a:pt x="106" y="224"/>
                    <a:pt x="116" y="246"/>
                    <a:pt x="128" y="267"/>
                  </a:cubicBezTo>
                  <a:cubicBezTo>
                    <a:pt x="131" y="271"/>
                    <a:pt x="130" y="274"/>
                    <a:pt x="127" y="278"/>
                  </a:cubicBezTo>
                  <a:cubicBezTo>
                    <a:pt x="112" y="295"/>
                    <a:pt x="109" y="296"/>
                    <a:pt x="90" y="282"/>
                  </a:cubicBezTo>
                  <a:cubicBezTo>
                    <a:pt x="58" y="258"/>
                    <a:pt x="32" y="229"/>
                    <a:pt x="13" y="193"/>
                  </a:cubicBezTo>
                  <a:cubicBezTo>
                    <a:pt x="10" y="186"/>
                    <a:pt x="7" y="179"/>
                    <a:pt x="5" y="173"/>
                  </a:cubicBezTo>
                  <a:cubicBezTo>
                    <a:pt x="0" y="153"/>
                    <a:pt x="10" y="139"/>
                    <a:pt x="31" y="138"/>
                  </a:cubicBezTo>
                  <a:cubicBezTo>
                    <a:pt x="37" y="138"/>
                    <a:pt x="37" y="143"/>
                    <a:pt x="39" y="147"/>
                  </a:cubicBezTo>
                  <a:cubicBezTo>
                    <a:pt x="51" y="186"/>
                    <a:pt x="75" y="218"/>
                    <a:pt x="103" y="247"/>
                  </a:cubicBezTo>
                  <a:cubicBezTo>
                    <a:pt x="105" y="249"/>
                    <a:pt x="108" y="250"/>
                    <a:pt x="110" y="252"/>
                  </a:cubicBezTo>
                  <a:cubicBezTo>
                    <a:pt x="111" y="252"/>
                    <a:pt x="112" y="253"/>
                    <a:pt x="112" y="253"/>
                  </a:cubicBezTo>
                  <a:cubicBezTo>
                    <a:pt x="113" y="252"/>
                    <a:pt x="112" y="251"/>
                    <a:pt x="112" y="251"/>
                  </a:cubicBezTo>
                  <a:close/>
                  <a:moveTo>
                    <a:pt x="498" y="39"/>
                  </a:moveTo>
                  <a:cubicBezTo>
                    <a:pt x="498" y="24"/>
                    <a:pt x="489" y="14"/>
                    <a:pt x="476" y="13"/>
                  </a:cubicBezTo>
                  <a:cubicBezTo>
                    <a:pt x="466" y="12"/>
                    <a:pt x="460" y="18"/>
                    <a:pt x="458" y="33"/>
                  </a:cubicBezTo>
                  <a:cubicBezTo>
                    <a:pt x="454" y="53"/>
                    <a:pt x="463" y="70"/>
                    <a:pt x="475" y="86"/>
                  </a:cubicBezTo>
                  <a:cubicBezTo>
                    <a:pt x="477" y="89"/>
                    <a:pt x="479" y="88"/>
                    <a:pt x="481" y="85"/>
                  </a:cubicBezTo>
                  <a:cubicBezTo>
                    <a:pt x="488" y="70"/>
                    <a:pt x="496" y="55"/>
                    <a:pt x="498" y="39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72">
              <a:extLst>
                <a:ext uri="{FF2B5EF4-FFF2-40B4-BE49-F238E27FC236}">
                  <a16:creationId xmlns:a16="http://schemas.microsoft.com/office/drawing/2014/main" id="{99541705-9567-8ACF-86CD-CE9CFD61A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2276" y="4668838"/>
              <a:ext cx="485775" cy="190500"/>
            </a:xfrm>
            <a:custGeom>
              <a:avLst/>
              <a:gdLst>
                <a:gd name="T0" fmla="*/ 228 w 643"/>
                <a:gd name="T1" fmla="*/ 97 h 252"/>
                <a:gd name="T2" fmla="*/ 284 w 643"/>
                <a:gd name="T3" fmla="*/ 23 h 252"/>
                <a:gd name="T4" fmla="*/ 316 w 643"/>
                <a:gd name="T5" fmla="*/ 116 h 252"/>
                <a:gd name="T6" fmla="*/ 320 w 643"/>
                <a:gd name="T7" fmla="*/ 226 h 252"/>
                <a:gd name="T8" fmla="*/ 368 w 643"/>
                <a:gd name="T9" fmla="*/ 175 h 252"/>
                <a:gd name="T10" fmla="*/ 379 w 643"/>
                <a:gd name="T11" fmla="*/ 84 h 252"/>
                <a:gd name="T12" fmla="*/ 403 w 643"/>
                <a:gd name="T13" fmla="*/ 67 h 252"/>
                <a:gd name="T14" fmla="*/ 439 w 643"/>
                <a:gd name="T15" fmla="*/ 21 h 252"/>
                <a:gd name="T16" fmla="*/ 477 w 643"/>
                <a:gd name="T17" fmla="*/ 95 h 252"/>
                <a:gd name="T18" fmla="*/ 487 w 643"/>
                <a:gd name="T19" fmla="*/ 119 h 252"/>
                <a:gd name="T20" fmla="*/ 552 w 643"/>
                <a:gd name="T21" fmla="*/ 93 h 252"/>
                <a:gd name="T22" fmla="*/ 562 w 643"/>
                <a:gd name="T23" fmla="*/ 9 h 252"/>
                <a:gd name="T24" fmla="*/ 610 w 643"/>
                <a:gd name="T25" fmla="*/ 44 h 252"/>
                <a:gd name="T26" fmla="*/ 598 w 643"/>
                <a:gd name="T27" fmla="*/ 84 h 252"/>
                <a:gd name="T28" fmla="*/ 583 w 643"/>
                <a:gd name="T29" fmla="*/ 213 h 252"/>
                <a:gd name="T30" fmla="*/ 550 w 643"/>
                <a:gd name="T31" fmla="*/ 154 h 252"/>
                <a:gd name="T32" fmla="*/ 556 w 643"/>
                <a:gd name="T33" fmla="*/ 157 h 252"/>
                <a:gd name="T34" fmla="*/ 576 w 643"/>
                <a:gd name="T35" fmla="*/ 206 h 252"/>
                <a:gd name="T36" fmla="*/ 600 w 643"/>
                <a:gd name="T37" fmla="*/ 159 h 252"/>
                <a:gd name="T38" fmla="*/ 555 w 643"/>
                <a:gd name="T39" fmla="*/ 107 h 252"/>
                <a:gd name="T40" fmla="*/ 470 w 643"/>
                <a:gd name="T41" fmla="*/ 133 h 252"/>
                <a:gd name="T42" fmla="*/ 384 w 643"/>
                <a:gd name="T43" fmla="*/ 165 h 252"/>
                <a:gd name="T44" fmla="*/ 357 w 643"/>
                <a:gd name="T45" fmla="*/ 216 h 252"/>
                <a:gd name="T46" fmla="*/ 281 w 643"/>
                <a:gd name="T47" fmla="*/ 175 h 252"/>
                <a:gd name="T48" fmla="*/ 281 w 643"/>
                <a:gd name="T49" fmla="*/ 54 h 252"/>
                <a:gd name="T50" fmla="*/ 255 w 643"/>
                <a:gd name="T51" fmla="*/ 48 h 252"/>
                <a:gd name="T52" fmla="*/ 236 w 643"/>
                <a:gd name="T53" fmla="*/ 178 h 252"/>
                <a:gd name="T54" fmla="*/ 201 w 643"/>
                <a:gd name="T55" fmla="*/ 176 h 252"/>
                <a:gd name="T56" fmla="*/ 175 w 643"/>
                <a:gd name="T57" fmla="*/ 120 h 252"/>
                <a:gd name="T58" fmla="*/ 153 w 643"/>
                <a:gd name="T59" fmla="*/ 210 h 252"/>
                <a:gd name="T60" fmla="*/ 120 w 643"/>
                <a:gd name="T61" fmla="*/ 214 h 252"/>
                <a:gd name="T62" fmla="*/ 94 w 643"/>
                <a:gd name="T63" fmla="*/ 108 h 252"/>
                <a:gd name="T64" fmla="*/ 87 w 643"/>
                <a:gd name="T65" fmla="*/ 106 h 252"/>
                <a:gd name="T66" fmla="*/ 35 w 643"/>
                <a:gd name="T67" fmla="*/ 152 h 252"/>
                <a:gd name="T68" fmla="*/ 46 w 643"/>
                <a:gd name="T69" fmla="*/ 14 h 252"/>
                <a:gd name="T70" fmla="*/ 94 w 643"/>
                <a:gd name="T71" fmla="*/ 2 h 252"/>
                <a:gd name="T72" fmla="*/ 44 w 643"/>
                <a:gd name="T73" fmla="*/ 62 h 252"/>
                <a:gd name="T74" fmla="*/ 67 w 643"/>
                <a:gd name="T75" fmla="*/ 125 h 252"/>
                <a:gd name="T76" fmla="*/ 94 w 643"/>
                <a:gd name="T77" fmla="*/ 57 h 252"/>
                <a:gd name="T78" fmla="*/ 133 w 643"/>
                <a:gd name="T79" fmla="*/ 48 h 252"/>
                <a:gd name="T80" fmla="*/ 130 w 643"/>
                <a:gd name="T81" fmla="*/ 202 h 252"/>
                <a:gd name="T82" fmla="*/ 148 w 643"/>
                <a:gd name="T83" fmla="*/ 203 h 252"/>
                <a:gd name="T84" fmla="*/ 179 w 643"/>
                <a:gd name="T85" fmla="*/ 97 h 252"/>
                <a:gd name="T86" fmla="*/ 213 w 643"/>
                <a:gd name="T87" fmla="*/ 93 h 252"/>
                <a:gd name="T88" fmla="*/ 223 w 643"/>
                <a:gd name="T89" fmla="*/ 147 h 252"/>
                <a:gd name="T90" fmla="*/ 410 w 643"/>
                <a:gd name="T91" fmla="*/ 162 h 252"/>
                <a:gd name="T92" fmla="*/ 463 w 643"/>
                <a:gd name="T93" fmla="*/ 132 h 252"/>
                <a:gd name="T94" fmla="*/ 416 w 643"/>
                <a:gd name="T95" fmla="*/ 103 h 252"/>
                <a:gd name="T96" fmla="*/ 457 w 643"/>
                <a:gd name="T97" fmla="*/ 55 h 252"/>
                <a:gd name="T98" fmla="*/ 452 w 643"/>
                <a:gd name="T99" fmla="*/ 117 h 252"/>
                <a:gd name="T100" fmla="*/ 468 w 643"/>
                <a:gd name="T101" fmla="*/ 98 h 252"/>
                <a:gd name="T102" fmla="*/ 582 w 643"/>
                <a:gd name="T103" fmla="*/ 15 h 252"/>
                <a:gd name="T104" fmla="*/ 583 w 643"/>
                <a:gd name="T105" fmla="*/ 72 h 252"/>
                <a:gd name="T106" fmla="*/ 603 w 643"/>
                <a:gd name="T107" fmla="*/ 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3" h="251">
                  <a:moveTo>
                    <a:pt x="223" y="147"/>
                  </a:moveTo>
                  <a:cubicBezTo>
                    <a:pt x="226" y="130"/>
                    <a:pt x="226" y="114"/>
                    <a:pt x="228" y="97"/>
                  </a:cubicBezTo>
                  <a:cubicBezTo>
                    <a:pt x="231" y="73"/>
                    <a:pt x="240" y="52"/>
                    <a:pt x="258" y="35"/>
                  </a:cubicBezTo>
                  <a:cubicBezTo>
                    <a:pt x="265" y="28"/>
                    <a:pt x="274" y="23"/>
                    <a:pt x="284" y="23"/>
                  </a:cubicBezTo>
                  <a:cubicBezTo>
                    <a:pt x="301" y="22"/>
                    <a:pt x="313" y="31"/>
                    <a:pt x="317" y="49"/>
                  </a:cubicBezTo>
                  <a:cubicBezTo>
                    <a:pt x="322" y="71"/>
                    <a:pt x="319" y="93"/>
                    <a:pt x="316" y="116"/>
                  </a:cubicBezTo>
                  <a:cubicBezTo>
                    <a:pt x="313" y="141"/>
                    <a:pt x="304" y="167"/>
                    <a:pt x="308" y="193"/>
                  </a:cubicBezTo>
                  <a:cubicBezTo>
                    <a:pt x="309" y="205"/>
                    <a:pt x="311" y="217"/>
                    <a:pt x="320" y="226"/>
                  </a:cubicBezTo>
                  <a:cubicBezTo>
                    <a:pt x="327" y="234"/>
                    <a:pt x="333" y="235"/>
                    <a:pt x="340" y="227"/>
                  </a:cubicBezTo>
                  <a:cubicBezTo>
                    <a:pt x="354" y="212"/>
                    <a:pt x="361" y="194"/>
                    <a:pt x="368" y="175"/>
                  </a:cubicBezTo>
                  <a:cubicBezTo>
                    <a:pt x="373" y="160"/>
                    <a:pt x="375" y="144"/>
                    <a:pt x="373" y="127"/>
                  </a:cubicBezTo>
                  <a:cubicBezTo>
                    <a:pt x="370" y="112"/>
                    <a:pt x="374" y="98"/>
                    <a:pt x="379" y="84"/>
                  </a:cubicBezTo>
                  <a:cubicBezTo>
                    <a:pt x="382" y="74"/>
                    <a:pt x="387" y="69"/>
                    <a:pt x="397" y="72"/>
                  </a:cubicBezTo>
                  <a:cubicBezTo>
                    <a:pt x="401" y="73"/>
                    <a:pt x="403" y="72"/>
                    <a:pt x="403" y="67"/>
                  </a:cubicBezTo>
                  <a:cubicBezTo>
                    <a:pt x="403" y="59"/>
                    <a:pt x="405" y="51"/>
                    <a:pt x="408" y="44"/>
                  </a:cubicBezTo>
                  <a:cubicBezTo>
                    <a:pt x="414" y="31"/>
                    <a:pt x="424" y="22"/>
                    <a:pt x="439" y="21"/>
                  </a:cubicBezTo>
                  <a:cubicBezTo>
                    <a:pt x="453" y="20"/>
                    <a:pt x="463" y="29"/>
                    <a:pt x="469" y="41"/>
                  </a:cubicBezTo>
                  <a:cubicBezTo>
                    <a:pt x="477" y="58"/>
                    <a:pt x="479" y="76"/>
                    <a:pt x="477" y="95"/>
                  </a:cubicBezTo>
                  <a:cubicBezTo>
                    <a:pt x="477" y="99"/>
                    <a:pt x="476" y="103"/>
                    <a:pt x="476" y="108"/>
                  </a:cubicBezTo>
                  <a:cubicBezTo>
                    <a:pt x="475" y="119"/>
                    <a:pt x="475" y="119"/>
                    <a:pt x="487" y="119"/>
                  </a:cubicBezTo>
                  <a:cubicBezTo>
                    <a:pt x="510" y="118"/>
                    <a:pt x="530" y="110"/>
                    <a:pt x="551" y="101"/>
                  </a:cubicBezTo>
                  <a:cubicBezTo>
                    <a:pt x="556" y="99"/>
                    <a:pt x="554" y="97"/>
                    <a:pt x="552" y="93"/>
                  </a:cubicBezTo>
                  <a:cubicBezTo>
                    <a:pt x="545" y="84"/>
                    <a:pt x="540" y="73"/>
                    <a:pt x="538" y="62"/>
                  </a:cubicBezTo>
                  <a:cubicBezTo>
                    <a:pt x="534" y="41"/>
                    <a:pt x="544" y="20"/>
                    <a:pt x="562" y="9"/>
                  </a:cubicBezTo>
                  <a:cubicBezTo>
                    <a:pt x="575" y="2"/>
                    <a:pt x="587" y="6"/>
                    <a:pt x="598" y="13"/>
                  </a:cubicBezTo>
                  <a:cubicBezTo>
                    <a:pt x="609" y="20"/>
                    <a:pt x="612" y="31"/>
                    <a:pt x="610" y="44"/>
                  </a:cubicBezTo>
                  <a:cubicBezTo>
                    <a:pt x="608" y="55"/>
                    <a:pt x="604" y="65"/>
                    <a:pt x="597" y="73"/>
                  </a:cubicBezTo>
                  <a:cubicBezTo>
                    <a:pt x="593" y="78"/>
                    <a:pt x="594" y="81"/>
                    <a:pt x="598" y="84"/>
                  </a:cubicBezTo>
                  <a:cubicBezTo>
                    <a:pt x="616" y="96"/>
                    <a:pt x="629" y="110"/>
                    <a:pt x="634" y="132"/>
                  </a:cubicBezTo>
                  <a:cubicBezTo>
                    <a:pt x="643" y="171"/>
                    <a:pt x="620" y="207"/>
                    <a:pt x="583" y="213"/>
                  </a:cubicBezTo>
                  <a:cubicBezTo>
                    <a:pt x="567" y="215"/>
                    <a:pt x="553" y="207"/>
                    <a:pt x="548" y="191"/>
                  </a:cubicBezTo>
                  <a:cubicBezTo>
                    <a:pt x="544" y="178"/>
                    <a:pt x="544" y="166"/>
                    <a:pt x="550" y="154"/>
                  </a:cubicBezTo>
                  <a:cubicBezTo>
                    <a:pt x="551" y="151"/>
                    <a:pt x="553" y="147"/>
                    <a:pt x="557" y="149"/>
                  </a:cubicBezTo>
                  <a:cubicBezTo>
                    <a:pt x="560" y="151"/>
                    <a:pt x="557" y="154"/>
                    <a:pt x="556" y="157"/>
                  </a:cubicBezTo>
                  <a:cubicBezTo>
                    <a:pt x="552" y="167"/>
                    <a:pt x="552" y="177"/>
                    <a:pt x="555" y="188"/>
                  </a:cubicBezTo>
                  <a:cubicBezTo>
                    <a:pt x="559" y="199"/>
                    <a:pt x="565" y="205"/>
                    <a:pt x="576" y="206"/>
                  </a:cubicBezTo>
                  <a:cubicBezTo>
                    <a:pt x="587" y="206"/>
                    <a:pt x="596" y="200"/>
                    <a:pt x="600" y="190"/>
                  </a:cubicBezTo>
                  <a:cubicBezTo>
                    <a:pt x="605" y="180"/>
                    <a:pt x="603" y="169"/>
                    <a:pt x="600" y="159"/>
                  </a:cubicBezTo>
                  <a:cubicBezTo>
                    <a:pt x="593" y="138"/>
                    <a:pt x="579" y="122"/>
                    <a:pt x="564" y="107"/>
                  </a:cubicBezTo>
                  <a:cubicBezTo>
                    <a:pt x="560" y="104"/>
                    <a:pt x="558" y="106"/>
                    <a:pt x="555" y="107"/>
                  </a:cubicBezTo>
                  <a:cubicBezTo>
                    <a:pt x="530" y="119"/>
                    <a:pt x="505" y="128"/>
                    <a:pt x="478" y="126"/>
                  </a:cubicBezTo>
                  <a:cubicBezTo>
                    <a:pt x="472" y="126"/>
                    <a:pt x="472" y="130"/>
                    <a:pt x="470" y="133"/>
                  </a:cubicBezTo>
                  <a:cubicBezTo>
                    <a:pt x="465" y="148"/>
                    <a:pt x="457" y="161"/>
                    <a:pt x="447" y="173"/>
                  </a:cubicBezTo>
                  <a:cubicBezTo>
                    <a:pt x="427" y="196"/>
                    <a:pt x="394" y="184"/>
                    <a:pt x="384" y="165"/>
                  </a:cubicBezTo>
                  <a:cubicBezTo>
                    <a:pt x="383" y="163"/>
                    <a:pt x="383" y="160"/>
                    <a:pt x="380" y="159"/>
                  </a:cubicBezTo>
                  <a:cubicBezTo>
                    <a:pt x="375" y="179"/>
                    <a:pt x="368" y="198"/>
                    <a:pt x="357" y="216"/>
                  </a:cubicBezTo>
                  <a:cubicBezTo>
                    <a:pt x="336" y="252"/>
                    <a:pt x="314" y="245"/>
                    <a:pt x="294" y="217"/>
                  </a:cubicBezTo>
                  <a:cubicBezTo>
                    <a:pt x="285" y="205"/>
                    <a:pt x="283" y="190"/>
                    <a:pt x="281" y="175"/>
                  </a:cubicBezTo>
                  <a:cubicBezTo>
                    <a:pt x="278" y="147"/>
                    <a:pt x="280" y="120"/>
                    <a:pt x="282" y="92"/>
                  </a:cubicBezTo>
                  <a:cubicBezTo>
                    <a:pt x="283" y="80"/>
                    <a:pt x="284" y="67"/>
                    <a:pt x="281" y="54"/>
                  </a:cubicBezTo>
                  <a:cubicBezTo>
                    <a:pt x="280" y="48"/>
                    <a:pt x="279" y="42"/>
                    <a:pt x="271" y="40"/>
                  </a:cubicBezTo>
                  <a:cubicBezTo>
                    <a:pt x="264" y="38"/>
                    <a:pt x="259" y="43"/>
                    <a:pt x="255" y="48"/>
                  </a:cubicBezTo>
                  <a:cubicBezTo>
                    <a:pt x="241" y="65"/>
                    <a:pt x="236" y="85"/>
                    <a:pt x="234" y="107"/>
                  </a:cubicBezTo>
                  <a:cubicBezTo>
                    <a:pt x="232" y="131"/>
                    <a:pt x="232" y="155"/>
                    <a:pt x="236" y="178"/>
                  </a:cubicBezTo>
                  <a:cubicBezTo>
                    <a:pt x="237" y="184"/>
                    <a:pt x="235" y="187"/>
                    <a:pt x="229" y="188"/>
                  </a:cubicBezTo>
                  <a:cubicBezTo>
                    <a:pt x="212" y="191"/>
                    <a:pt x="210" y="190"/>
                    <a:pt x="201" y="176"/>
                  </a:cubicBezTo>
                  <a:cubicBezTo>
                    <a:pt x="190" y="157"/>
                    <a:pt x="182" y="136"/>
                    <a:pt x="180" y="114"/>
                  </a:cubicBezTo>
                  <a:cubicBezTo>
                    <a:pt x="176" y="114"/>
                    <a:pt x="176" y="117"/>
                    <a:pt x="175" y="120"/>
                  </a:cubicBezTo>
                  <a:cubicBezTo>
                    <a:pt x="166" y="140"/>
                    <a:pt x="164" y="162"/>
                    <a:pt x="160" y="184"/>
                  </a:cubicBezTo>
                  <a:cubicBezTo>
                    <a:pt x="159" y="193"/>
                    <a:pt x="157" y="202"/>
                    <a:pt x="153" y="210"/>
                  </a:cubicBezTo>
                  <a:cubicBezTo>
                    <a:pt x="151" y="217"/>
                    <a:pt x="147" y="223"/>
                    <a:pt x="139" y="224"/>
                  </a:cubicBezTo>
                  <a:cubicBezTo>
                    <a:pt x="130" y="225"/>
                    <a:pt x="125" y="221"/>
                    <a:pt x="120" y="214"/>
                  </a:cubicBezTo>
                  <a:cubicBezTo>
                    <a:pt x="107" y="195"/>
                    <a:pt x="100" y="174"/>
                    <a:pt x="98" y="151"/>
                  </a:cubicBezTo>
                  <a:cubicBezTo>
                    <a:pt x="96" y="137"/>
                    <a:pt x="95" y="122"/>
                    <a:pt x="94" y="108"/>
                  </a:cubicBezTo>
                  <a:cubicBezTo>
                    <a:pt x="94" y="105"/>
                    <a:pt x="95" y="101"/>
                    <a:pt x="92" y="100"/>
                  </a:cubicBezTo>
                  <a:cubicBezTo>
                    <a:pt x="88" y="99"/>
                    <a:pt x="88" y="104"/>
                    <a:pt x="87" y="106"/>
                  </a:cubicBezTo>
                  <a:cubicBezTo>
                    <a:pt x="81" y="117"/>
                    <a:pt x="76" y="127"/>
                    <a:pt x="68" y="136"/>
                  </a:cubicBezTo>
                  <a:cubicBezTo>
                    <a:pt x="60" y="147"/>
                    <a:pt x="50" y="156"/>
                    <a:pt x="35" y="152"/>
                  </a:cubicBezTo>
                  <a:cubicBezTo>
                    <a:pt x="19" y="148"/>
                    <a:pt x="10" y="137"/>
                    <a:pt x="7" y="121"/>
                  </a:cubicBezTo>
                  <a:cubicBezTo>
                    <a:pt x="0" y="78"/>
                    <a:pt x="12" y="42"/>
                    <a:pt x="46" y="14"/>
                  </a:cubicBezTo>
                  <a:cubicBezTo>
                    <a:pt x="58" y="3"/>
                    <a:pt x="74" y="1"/>
                    <a:pt x="89" y="0"/>
                  </a:cubicBezTo>
                  <a:cubicBezTo>
                    <a:pt x="91" y="0"/>
                    <a:pt x="93" y="0"/>
                    <a:pt x="94" y="2"/>
                  </a:cubicBezTo>
                  <a:cubicBezTo>
                    <a:pt x="94" y="5"/>
                    <a:pt x="92" y="6"/>
                    <a:pt x="90" y="6"/>
                  </a:cubicBezTo>
                  <a:cubicBezTo>
                    <a:pt x="60" y="13"/>
                    <a:pt x="50" y="37"/>
                    <a:pt x="44" y="62"/>
                  </a:cubicBezTo>
                  <a:cubicBezTo>
                    <a:pt x="39" y="82"/>
                    <a:pt x="40" y="102"/>
                    <a:pt x="48" y="122"/>
                  </a:cubicBezTo>
                  <a:cubicBezTo>
                    <a:pt x="53" y="133"/>
                    <a:pt x="60" y="134"/>
                    <a:pt x="67" y="125"/>
                  </a:cubicBezTo>
                  <a:cubicBezTo>
                    <a:pt x="81" y="106"/>
                    <a:pt x="92" y="85"/>
                    <a:pt x="94" y="61"/>
                  </a:cubicBezTo>
                  <a:cubicBezTo>
                    <a:pt x="94" y="60"/>
                    <a:pt x="94" y="58"/>
                    <a:pt x="94" y="57"/>
                  </a:cubicBezTo>
                  <a:cubicBezTo>
                    <a:pt x="96" y="36"/>
                    <a:pt x="99" y="34"/>
                    <a:pt x="119" y="34"/>
                  </a:cubicBezTo>
                  <a:cubicBezTo>
                    <a:pt x="130" y="34"/>
                    <a:pt x="133" y="37"/>
                    <a:pt x="133" y="48"/>
                  </a:cubicBezTo>
                  <a:cubicBezTo>
                    <a:pt x="133" y="67"/>
                    <a:pt x="129" y="84"/>
                    <a:pt x="127" y="103"/>
                  </a:cubicBezTo>
                  <a:cubicBezTo>
                    <a:pt x="124" y="136"/>
                    <a:pt x="124" y="169"/>
                    <a:pt x="130" y="202"/>
                  </a:cubicBezTo>
                  <a:cubicBezTo>
                    <a:pt x="131" y="208"/>
                    <a:pt x="131" y="216"/>
                    <a:pt x="138" y="217"/>
                  </a:cubicBezTo>
                  <a:cubicBezTo>
                    <a:pt x="145" y="217"/>
                    <a:pt x="146" y="209"/>
                    <a:pt x="148" y="203"/>
                  </a:cubicBezTo>
                  <a:cubicBezTo>
                    <a:pt x="154" y="187"/>
                    <a:pt x="155" y="170"/>
                    <a:pt x="158" y="153"/>
                  </a:cubicBezTo>
                  <a:cubicBezTo>
                    <a:pt x="161" y="133"/>
                    <a:pt x="168" y="114"/>
                    <a:pt x="179" y="97"/>
                  </a:cubicBezTo>
                  <a:cubicBezTo>
                    <a:pt x="182" y="91"/>
                    <a:pt x="200" y="83"/>
                    <a:pt x="207" y="84"/>
                  </a:cubicBezTo>
                  <a:cubicBezTo>
                    <a:pt x="212" y="85"/>
                    <a:pt x="213" y="89"/>
                    <a:pt x="213" y="93"/>
                  </a:cubicBezTo>
                  <a:cubicBezTo>
                    <a:pt x="216" y="109"/>
                    <a:pt x="217" y="126"/>
                    <a:pt x="222" y="142"/>
                  </a:cubicBezTo>
                  <a:cubicBezTo>
                    <a:pt x="222" y="144"/>
                    <a:pt x="223" y="145"/>
                    <a:pt x="223" y="147"/>
                  </a:cubicBezTo>
                  <a:close/>
                  <a:moveTo>
                    <a:pt x="416" y="103"/>
                  </a:moveTo>
                  <a:cubicBezTo>
                    <a:pt x="408" y="123"/>
                    <a:pt x="405" y="142"/>
                    <a:pt x="410" y="162"/>
                  </a:cubicBezTo>
                  <a:cubicBezTo>
                    <a:pt x="414" y="180"/>
                    <a:pt x="425" y="183"/>
                    <a:pt x="439" y="170"/>
                  </a:cubicBezTo>
                  <a:cubicBezTo>
                    <a:pt x="451" y="159"/>
                    <a:pt x="458" y="146"/>
                    <a:pt x="463" y="132"/>
                  </a:cubicBezTo>
                  <a:cubicBezTo>
                    <a:pt x="465" y="127"/>
                    <a:pt x="464" y="126"/>
                    <a:pt x="459" y="125"/>
                  </a:cubicBezTo>
                  <a:cubicBezTo>
                    <a:pt x="442" y="124"/>
                    <a:pt x="428" y="117"/>
                    <a:pt x="416" y="103"/>
                  </a:cubicBezTo>
                  <a:close/>
                  <a:moveTo>
                    <a:pt x="468" y="98"/>
                  </a:moveTo>
                  <a:cubicBezTo>
                    <a:pt x="469" y="79"/>
                    <a:pt x="465" y="65"/>
                    <a:pt x="457" y="55"/>
                  </a:cubicBezTo>
                  <a:cubicBezTo>
                    <a:pt x="448" y="46"/>
                    <a:pt x="435" y="47"/>
                    <a:pt x="429" y="58"/>
                  </a:cubicBezTo>
                  <a:cubicBezTo>
                    <a:pt x="422" y="73"/>
                    <a:pt x="431" y="110"/>
                    <a:pt x="452" y="117"/>
                  </a:cubicBezTo>
                  <a:cubicBezTo>
                    <a:pt x="466" y="121"/>
                    <a:pt x="468" y="120"/>
                    <a:pt x="468" y="105"/>
                  </a:cubicBezTo>
                  <a:cubicBezTo>
                    <a:pt x="468" y="103"/>
                    <a:pt x="468" y="100"/>
                    <a:pt x="468" y="98"/>
                  </a:cubicBezTo>
                  <a:close/>
                  <a:moveTo>
                    <a:pt x="603" y="38"/>
                  </a:moveTo>
                  <a:cubicBezTo>
                    <a:pt x="603" y="25"/>
                    <a:pt x="593" y="14"/>
                    <a:pt x="582" y="15"/>
                  </a:cubicBezTo>
                  <a:cubicBezTo>
                    <a:pt x="570" y="16"/>
                    <a:pt x="562" y="27"/>
                    <a:pt x="563" y="40"/>
                  </a:cubicBezTo>
                  <a:cubicBezTo>
                    <a:pt x="565" y="53"/>
                    <a:pt x="573" y="63"/>
                    <a:pt x="583" y="72"/>
                  </a:cubicBezTo>
                  <a:cubicBezTo>
                    <a:pt x="585" y="74"/>
                    <a:pt x="587" y="74"/>
                    <a:pt x="589" y="71"/>
                  </a:cubicBezTo>
                  <a:cubicBezTo>
                    <a:pt x="597" y="61"/>
                    <a:pt x="603" y="50"/>
                    <a:pt x="603" y="38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73">
              <a:extLst>
                <a:ext uri="{FF2B5EF4-FFF2-40B4-BE49-F238E27FC236}">
                  <a16:creationId xmlns:a16="http://schemas.microsoft.com/office/drawing/2014/main" id="{B3C9328C-8F95-32DF-F430-78E54A1B90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451" y="4346575"/>
              <a:ext cx="287338" cy="315913"/>
            </a:xfrm>
            <a:custGeom>
              <a:avLst/>
              <a:gdLst>
                <a:gd name="T0" fmla="*/ 180 w 380"/>
                <a:gd name="T1" fmla="*/ 100 h 418"/>
                <a:gd name="T2" fmla="*/ 174 w 380"/>
                <a:gd name="T3" fmla="*/ 52 h 418"/>
                <a:gd name="T4" fmla="*/ 104 w 380"/>
                <a:gd name="T5" fmla="*/ 14 h 418"/>
                <a:gd name="T6" fmla="*/ 34 w 380"/>
                <a:gd name="T7" fmla="*/ 76 h 418"/>
                <a:gd name="T8" fmla="*/ 18 w 380"/>
                <a:gd name="T9" fmla="*/ 193 h 418"/>
                <a:gd name="T10" fmla="*/ 52 w 380"/>
                <a:gd name="T11" fmla="*/ 239 h 418"/>
                <a:gd name="T12" fmla="*/ 112 w 380"/>
                <a:gd name="T13" fmla="*/ 225 h 418"/>
                <a:gd name="T14" fmla="*/ 129 w 380"/>
                <a:gd name="T15" fmla="*/ 170 h 418"/>
                <a:gd name="T16" fmla="*/ 133 w 380"/>
                <a:gd name="T17" fmla="*/ 163 h 418"/>
                <a:gd name="T18" fmla="*/ 135 w 380"/>
                <a:gd name="T19" fmla="*/ 171 h 418"/>
                <a:gd name="T20" fmla="*/ 119 w 380"/>
                <a:gd name="T21" fmla="*/ 228 h 418"/>
                <a:gd name="T22" fmla="*/ 48 w 380"/>
                <a:gd name="T23" fmla="*/ 246 h 418"/>
                <a:gd name="T24" fmla="*/ 7 w 380"/>
                <a:gd name="T25" fmla="*/ 176 h 418"/>
                <a:gd name="T26" fmla="*/ 81 w 380"/>
                <a:gd name="T27" fmla="*/ 17 h 418"/>
                <a:gd name="T28" fmla="*/ 143 w 380"/>
                <a:gd name="T29" fmla="*/ 4 h 418"/>
                <a:gd name="T30" fmla="*/ 180 w 380"/>
                <a:gd name="T31" fmla="*/ 26 h 418"/>
                <a:gd name="T32" fmla="*/ 218 w 380"/>
                <a:gd name="T33" fmla="*/ 126 h 418"/>
                <a:gd name="T34" fmla="*/ 165 w 380"/>
                <a:gd name="T35" fmla="*/ 297 h 418"/>
                <a:gd name="T36" fmla="*/ 165 w 380"/>
                <a:gd name="T37" fmla="*/ 304 h 418"/>
                <a:gd name="T38" fmla="*/ 274 w 380"/>
                <a:gd name="T39" fmla="*/ 364 h 418"/>
                <a:gd name="T40" fmla="*/ 336 w 380"/>
                <a:gd name="T41" fmla="*/ 379 h 418"/>
                <a:gd name="T42" fmla="*/ 358 w 380"/>
                <a:gd name="T43" fmla="*/ 374 h 418"/>
                <a:gd name="T44" fmla="*/ 364 w 380"/>
                <a:gd name="T45" fmla="*/ 350 h 418"/>
                <a:gd name="T46" fmla="*/ 362 w 380"/>
                <a:gd name="T47" fmla="*/ 344 h 418"/>
                <a:gd name="T48" fmla="*/ 369 w 380"/>
                <a:gd name="T49" fmla="*/ 345 h 418"/>
                <a:gd name="T50" fmla="*/ 378 w 380"/>
                <a:gd name="T51" fmla="*/ 376 h 418"/>
                <a:gd name="T52" fmla="*/ 346 w 380"/>
                <a:gd name="T53" fmla="*/ 410 h 418"/>
                <a:gd name="T54" fmla="*/ 262 w 380"/>
                <a:gd name="T55" fmla="*/ 393 h 418"/>
                <a:gd name="T56" fmla="*/ 199 w 380"/>
                <a:gd name="T57" fmla="*/ 342 h 418"/>
                <a:gd name="T58" fmla="*/ 161 w 380"/>
                <a:gd name="T59" fmla="*/ 312 h 418"/>
                <a:gd name="T60" fmla="*/ 149 w 380"/>
                <a:gd name="T61" fmla="*/ 313 h 418"/>
                <a:gd name="T62" fmla="*/ 79 w 380"/>
                <a:gd name="T63" fmla="*/ 346 h 418"/>
                <a:gd name="T64" fmla="*/ 39 w 380"/>
                <a:gd name="T65" fmla="*/ 340 h 418"/>
                <a:gd name="T66" fmla="*/ 22 w 380"/>
                <a:gd name="T67" fmla="*/ 317 h 418"/>
                <a:gd name="T68" fmla="*/ 38 w 380"/>
                <a:gd name="T69" fmla="*/ 294 h 418"/>
                <a:gd name="T70" fmla="*/ 98 w 380"/>
                <a:gd name="T71" fmla="*/ 287 h 418"/>
                <a:gd name="T72" fmla="*/ 101 w 380"/>
                <a:gd name="T73" fmla="*/ 287 h 418"/>
                <a:gd name="T74" fmla="*/ 136 w 380"/>
                <a:gd name="T75" fmla="*/ 271 h 418"/>
                <a:gd name="T76" fmla="*/ 176 w 380"/>
                <a:gd name="T77" fmla="*/ 149 h 418"/>
                <a:gd name="T78" fmla="*/ 180 w 380"/>
                <a:gd name="T79" fmla="*/ 100 h 418"/>
                <a:gd name="T80" fmla="*/ 116 w 380"/>
                <a:gd name="T81" fmla="*/ 296 h 418"/>
                <a:gd name="T82" fmla="*/ 45 w 380"/>
                <a:gd name="T83" fmla="*/ 298 h 418"/>
                <a:gd name="T84" fmla="*/ 29 w 380"/>
                <a:gd name="T85" fmla="*/ 322 h 418"/>
                <a:gd name="T86" fmla="*/ 53 w 380"/>
                <a:gd name="T87" fmla="*/ 333 h 418"/>
                <a:gd name="T88" fmla="*/ 116 w 380"/>
                <a:gd name="T89" fmla="*/ 29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0" h="418">
                  <a:moveTo>
                    <a:pt x="180" y="100"/>
                  </a:moveTo>
                  <a:cubicBezTo>
                    <a:pt x="180" y="84"/>
                    <a:pt x="179" y="67"/>
                    <a:pt x="174" y="52"/>
                  </a:cubicBezTo>
                  <a:cubicBezTo>
                    <a:pt x="165" y="16"/>
                    <a:pt x="140" y="2"/>
                    <a:pt x="104" y="14"/>
                  </a:cubicBezTo>
                  <a:cubicBezTo>
                    <a:pt x="73" y="25"/>
                    <a:pt x="50" y="47"/>
                    <a:pt x="34" y="76"/>
                  </a:cubicBezTo>
                  <a:cubicBezTo>
                    <a:pt x="14" y="112"/>
                    <a:pt x="5" y="151"/>
                    <a:pt x="18" y="193"/>
                  </a:cubicBezTo>
                  <a:cubicBezTo>
                    <a:pt x="24" y="212"/>
                    <a:pt x="35" y="228"/>
                    <a:pt x="52" y="239"/>
                  </a:cubicBezTo>
                  <a:cubicBezTo>
                    <a:pt x="74" y="254"/>
                    <a:pt x="99" y="249"/>
                    <a:pt x="112" y="225"/>
                  </a:cubicBezTo>
                  <a:cubicBezTo>
                    <a:pt x="121" y="208"/>
                    <a:pt x="126" y="190"/>
                    <a:pt x="129" y="170"/>
                  </a:cubicBezTo>
                  <a:cubicBezTo>
                    <a:pt x="129" y="168"/>
                    <a:pt x="128" y="163"/>
                    <a:pt x="133" y="163"/>
                  </a:cubicBezTo>
                  <a:cubicBezTo>
                    <a:pt x="137" y="164"/>
                    <a:pt x="135" y="168"/>
                    <a:pt x="135" y="171"/>
                  </a:cubicBezTo>
                  <a:cubicBezTo>
                    <a:pt x="134" y="191"/>
                    <a:pt x="128" y="210"/>
                    <a:pt x="119" y="228"/>
                  </a:cubicBezTo>
                  <a:cubicBezTo>
                    <a:pt x="104" y="256"/>
                    <a:pt x="75" y="263"/>
                    <a:pt x="48" y="246"/>
                  </a:cubicBezTo>
                  <a:cubicBezTo>
                    <a:pt x="23" y="229"/>
                    <a:pt x="10" y="205"/>
                    <a:pt x="7" y="176"/>
                  </a:cubicBezTo>
                  <a:cubicBezTo>
                    <a:pt x="0" y="109"/>
                    <a:pt x="25" y="55"/>
                    <a:pt x="81" y="17"/>
                  </a:cubicBezTo>
                  <a:cubicBezTo>
                    <a:pt x="99" y="4"/>
                    <a:pt x="120" y="0"/>
                    <a:pt x="143" y="4"/>
                  </a:cubicBezTo>
                  <a:cubicBezTo>
                    <a:pt x="158" y="7"/>
                    <a:pt x="170" y="15"/>
                    <a:pt x="180" y="26"/>
                  </a:cubicBezTo>
                  <a:cubicBezTo>
                    <a:pt x="204" y="54"/>
                    <a:pt x="216" y="89"/>
                    <a:pt x="218" y="126"/>
                  </a:cubicBezTo>
                  <a:cubicBezTo>
                    <a:pt x="220" y="189"/>
                    <a:pt x="207" y="247"/>
                    <a:pt x="165" y="297"/>
                  </a:cubicBezTo>
                  <a:cubicBezTo>
                    <a:pt x="163" y="299"/>
                    <a:pt x="160" y="301"/>
                    <a:pt x="165" y="304"/>
                  </a:cubicBezTo>
                  <a:cubicBezTo>
                    <a:pt x="202" y="324"/>
                    <a:pt x="238" y="345"/>
                    <a:pt x="274" y="364"/>
                  </a:cubicBezTo>
                  <a:cubicBezTo>
                    <a:pt x="294" y="374"/>
                    <a:pt x="314" y="380"/>
                    <a:pt x="336" y="379"/>
                  </a:cubicBezTo>
                  <a:cubicBezTo>
                    <a:pt x="344" y="379"/>
                    <a:pt x="351" y="378"/>
                    <a:pt x="358" y="374"/>
                  </a:cubicBezTo>
                  <a:cubicBezTo>
                    <a:pt x="368" y="368"/>
                    <a:pt x="371" y="359"/>
                    <a:pt x="364" y="350"/>
                  </a:cubicBezTo>
                  <a:cubicBezTo>
                    <a:pt x="362" y="348"/>
                    <a:pt x="360" y="346"/>
                    <a:pt x="362" y="344"/>
                  </a:cubicBezTo>
                  <a:cubicBezTo>
                    <a:pt x="365" y="342"/>
                    <a:pt x="367" y="344"/>
                    <a:pt x="369" y="345"/>
                  </a:cubicBezTo>
                  <a:cubicBezTo>
                    <a:pt x="377" y="354"/>
                    <a:pt x="380" y="364"/>
                    <a:pt x="378" y="376"/>
                  </a:cubicBezTo>
                  <a:cubicBezTo>
                    <a:pt x="375" y="394"/>
                    <a:pt x="363" y="405"/>
                    <a:pt x="346" y="410"/>
                  </a:cubicBezTo>
                  <a:cubicBezTo>
                    <a:pt x="315" y="418"/>
                    <a:pt x="288" y="409"/>
                    <a:pt x="262" y="393"/>
                  </a:cubicBezTo>
                  <a:cubicBezTo>
                    <a:pt x="239" y="378"/>
                    <a:pt x="220" y="360"/>
                    <a:pt x="199" y="342"/>
                  </a:cubicBezTo>
                  <a:cubicBezTo>
                    <a:pt x="187" y="332"/>
                    <a:pt x="173" y="322"/>
                    <a:pt x="161" y="312"/>
                  </a:cubicBezTo>
                  <a:cubicBezTo>
                    <a:pt x="156" y="308"/>
                    <a:pt x="153" y="309"/>
                    <a:pt x="149" y="313"/>
                  </a:cubicBezTo>
                  <a:cubicBezTo>
                    <a:pt x="130" y="332"/>
                    <a:pt x="106" y="343"/>
                    <a:pt x="79" y="346"/>
                  </a:cubicBezTo>
                  <a:cubicBezTo>
                    <a:pt x="65" y="348"/>
                    <a:pt x="52" y="346"/>
                    <a:pt x="39" y="340"/>
                  </a:cubicBezTo>
                  <a:cubicBezTo>
                    <a:pt x="28" y="336"/>
                    <a:pt x="22" y="328"/>
                    <a:pt x="22" y="317"/>
                  </a:cubicBezTo>
                  <a:cubicBezTo>
                    <a:pt x="22" y="306"/>
                    <a:pt x="28" y="298"/>
                    <a:pt x="38" y="294"/>
                  </a:cubicBezTo>
                  <a:cubicBezTo>
                    <a:pt x="57" y="285"/>
                    <a:pt x="78" y="286"/>
                    <a:pt x="98" y="287"/>
                  </a:cubicBezTo>
                  <a:cubicBezTo>
                    <a:pt x="99" y="287"/>
                    <a:pt x="100" y="287"/>
                    <a:pt x="101" y="287"/>
                  </a:cubicBezTo>
                  <a:cubicBezTo>
                    <a:pt x="118" y="293"/>
                    <a:pt x="127" y="285"/>
                    <a:pt x="136" y="271"/>
                  </a:cubicBezTo>
                  <a:cubicBezTo>
                    <a:pt x="159" y="234"/>
                    <a:pt x="171" y="192"/>
                    <a:pt x="176" y="149"/>
                  </a:cubicBezTo>
                  <a:cubicBezTo>
                    <a:pt x="178" y="133"/>
                    <a:pt x="180" y="117"/>
                    <a:pt x="180" y="100"/>
                  </a:cubicBezTo>
                  <a:close/>
                  <a:moveTo>
                    <a:pt x="116" y="296"/>
                  </a:moveTo>
                  <a:cubicBezTo>
                    <a:pt x="90" y="293"/>
                    <a:pt x="68" y="292"/>
                    <a:pt x="45" y="298"/>
                  </a:cubicBezTo>
                  <a:cubicBezTo>
                    <a:pt x="34" y="301"/>
                    <a:pt x="27" y="313"/>
                    <a:pt x="29" y="322"/>
                  </a:cubicBezTo>
                  <a:cubicBezTo>
                    <a:pt x="31" y="330"/>
                    <a:pt x="42" y="335"/>
                    <a:pt x="53" y="333"/>
                  </a:cubicBezTo>
                  <a:cubicBezTo>
                    <a:pt x="77" y="328"/>
                    <a:pt x="97" y="315"/>
                    <a:pt x="116" y="296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74">
              <a:extLst>
                <a:ext uri="{FF2B5EF4-FFF2-40B4-BE49-F238E27FC236}">
                  <a16:creationId xmlns:a16="http://schemas.microsoft.com/office/drawing/2014/main" id="{ACD94FD0-7C27-A37A-E603-BA85B00C4C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6601" y="4408488"/>
              <a:ext cx="265113" cy="255588"/>
            </a:xfrm>
            <a:custGeom>
              <a:avLst/>
              <a:gdLst>
                <a:gd name="T0" fmla="*/ 303 w 351"/>
                <a:gd name="T1" fmla="*/ 0 h 339"/>
                <a:gd name="T2" fmla="*/ 344 w 351"/>
                <a:gd name="T3" fmla="*/ 28 h 339"/>
                <a:gd name="T4" fmla="*/ 334 w 351"/>
                <a:gd name="T5" fmla="*/ 85 h 339"/>
                <a:gd name="T6" fmla="*/ 259 w 351"/>
                <a:gd name="T7" fmla="*/ 125 h 339"/>
                <a:gd name="T8" fmla="*/ 251 w 351"/>
                <a:gd name="T9" fmla="*/ 133 h 339"/>
                <a:gd name="T10" fmla="*/ 257 w 351"/>
                <a:gd name="T11" fmla="*/ 186 h 339"/>
                <a:gd name="T12" fmla="*/ 269 w 351"/>
                <a:gd name="T13" fmla="*/ 191 h 339"/>
                <a:gd name="T14" fmla="*/ 303 w 351"/>
                <a:gd name="T15" fmla="*/ 183 h 339"/>
                <a:gd name="T16" fmla="*/ 324 w 351"/>
                <a:gd name="T17" fmla="*/ 186 h 339"/>
                <a:gd name="T18" fmla="*/ 328 w 351"/>
                <a:gd name="T19" fmla="*/ 213 h 339"/>
                <a:gd name="T20" fmla="*/ 256 w 351"/>
                <a:gd name="T21" fmla="*/ 215 h 339"/>
                <a:gd name="T22" fmla="*/ 237 w 351"/>
                <a:gd name="T23" fmla="*/ 214 h 339"/>
                <a:gd name="T24" fmla="*/ 163 w 351"/>
                <a:gd name="T25" fmla="*/ 271 h 339"/>
                <a:gd name="T26" fmla="*/ 92 w 351"/>
                <a:gd name="T27" fmla="*/ 323 h 339"/>
                <a:gd name="T28" fmla="*/ 39 w 351"/>
                <a:gd name="T29" fmla="*/ 335 h 339"/>
                <a:gd name="T30" fmla="*/ 9 w 351"/>
                <a:gd name="T31" fmla="*/ 313 h 339"/>
                <a:gd name="T32" fmla="*/ 24 w 351"/>
                <a:gd name="T33" fmla="*/ 272 h 339"/>
                <a:gd name="T34" fmla="*/ 29 w 351"/>
                <a:gd name="T35" fmla="*/ 272 h 339"/>
                <a:gd name="T36" fmla="*/ 28 w 351"/>
                <a:gd name="T37" fmla="*/ 277 h 339"/>
                <a:gd name="T38" fmla="*/ 27 w 351"/>
                <a:gd name="T39" fmla="*/ 278 h 339"/>
                <a:gd name="T40" fmla="*/ 20 w 351"/>
                <a:gd name="T41" fmla="*/ 294 h 339"/>
                <a:gd name="T42" fmla="*/ 38 w 351"/>
                <a:gd name="T43" fmla="*/ 302 h 339"/>
                <a:gd name="T44" fmla="*/ 66 w 351"/>
                <a:gd name="T45" fmla="*/ 296 h 339"/>
                <a:gd name="T46" fmla="*/ 119 w 351"/>
                <a:gd name="T47" fmla="*/ 264 h 339"/>
                <a:gd name="T48" fmla="*/ 234 w 351"/>
                <a:gd name="T49" fmla="*/ 203 h 339"/>
                <a:gd name="T50" fmla="*/ 239 w 351"/>
                <a:gd name="T51" fmla="*/ 195 h 339"/>
                <a:gd name="T52" fmla="*/ 229 w 351"/>
                <a:gd name="T53" fmla="*/ 76 h 339"/>
                <a:gd name="T54" fmla="*/ 260 w 351"/>
                <a:gd name="T55" fmla="*/ 19 h 339"/>
                <a:gd name="T56" fmla="*/ 303 w 351"/>
                <a:gd name="T57" fmla="*/ 0 h 339"/>
                <a:gd name="T58" fmla="*/ 340 w 351"/>
                <a:gd name="T59" fmla="*/ 50 h 339"/>
                <a:gd name="T60" fmla="*/ 339 w 351"/>
                <a:gd name="T61" fmla="*/ 38 h 339"/>
                <a:gd name="T62" fmla="*/ 313 w 351"/>
                <a:gd name="T63" fmla="*/ 23 h 339"/>
                <a:gd name="T64" fmla="*/ 295 w 351"/>
                <a:gd name="T65" fmla="*/ 35 h 339"/>
                <a:gd name="T66" fmla="*/ 254 w 351"/>
                <a:gd name="T67" fmla="*/ 113 h 339"/>
                <a:gd name="T68" fmla="*/ 260 w 351"/>
                <a:gd name="T69" fmla="*/ 119 h 339"/>
                <a:gd name="T70" fmla="*/ 332 w 351"/>
                <a:gd name="T71" fmla="*/ 75 h 339"/>
                <a:gd name="T72" fmla="*/ 340 w 351"/>
                <a:gd name="T73" fmla="*/ 50 h 339"/>
                <a:gd name="T74" fmla="*/ 290 w 351"/>
                <a:gd name="T75" fmla="*/ 221 h 339"/>
                <a:gd name="T76" fmla="*/ 319 w 351"/>
                <a:gd name="T77" fmla="*/ 211 h 339"/>
                <a:gd name="T78" fmla="*/ 327 w 351"/>
                <a:gd name="T79" fmla="*/ 199 h 339"/>
                <a:gd name="T80" fmla="*/ 316 w 351"/>
                <a:gd name="T81" fmla="*/ 191 h 339"/>
                <a:gd name="T82" fmla="*/ 268 w 351"/>
                <a:gd name="T83" fmla="*/ 200 h 339"/>
                <a:gd name="T84" fmla="*/ 267 w 351"/>
                <a:gd name="T85" fmla="*/ 204 h 339"/>
                <a:gd name="T86" fmla="*/ 290 w 351"/>
                <a:gd name="T87" fmla="*/ 22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" h="339">
                  <a:moveTo>
                    <a:pt x="303" y="0"/>
                  </a:moveTo>
                  <a:cubicBezTo>
                    <a:pt x="323" y="0"/>
                    <a:pt x="337" y="10"/>
                    <a:pt x="344" y="28"/>
                  </a:cubicBezTo>
                  <a:cubicBezTo>
                    <a:pt x="351" y="49"/>
                    <a:pt x="349" y="68"/>
                    <a:pt x="334" y="85"/>
                  </a:cubicBezTo>
                  <a:cubicBezTo>
                    <a:pt x="313" y="107"/>
                    <a:pt x="288" y="120"/>
                    <a:pt x="259" y="125"/>
                  </a:cubicBezTo>
                  <a:cubicBezTo>
                    <a:pt x="253" y="126"/>
                    <a:pt x="251" y="128"/>
                    <a:pt x="251" y="133"/>
                  </a:cubicBezTo>
                  <a:cubicBezTo>
                    <a:pt x="250" y="151"/>
                    <a:pt x="252" y="169"/>
                    <a:pt x="257" y="186"/>
                  </a:cubicBezTo>
                  <a:cubicBezTo>
                    <a:pt x="260" y="192"/>
                    <a:pt x="262" y="194"/>
                    <a:pt x="269" y="191"/>
                  </a:cubicBezTo>
                  <a:cubicBezTo>
                    <a:pt x="280" y="187"/>
                    <a:pt x="291" y="184"/>
                    <a:pt x="303" y="183"/>
                  </a:cubicBezTo>
                  <a:cubicBezTo>
                    <a:pt x="310" y="182"/>
                    <a:pt x="317" y="183"/>
                    <a:pt x="324" y="186"/>
                  </a:cubicBezTo>
                  <a:cubicBezTo>
                    <a:pt x="336" y="192"/>
                    <a:pt x="338" y="204"/>
                    <a:pt x="328" y="213"/>
                  </a:cubicBezTo>
                  <a:cubicBezTo>
                    <a:pt x="308" y="231"/>
                    <a:pt x="276" y="233"/>
                    <a:pt x="256" y="215"/>
                  </a:cubicBezTo>
                  <a:cubicBezTo>
                    <a:pt x="249" y="209"/>
                    <a:pt x="244" y="210"/>
                    <a:pt x="237" y="214"/>
                  </a:cubicBezTo>
                  <a:cubicBezTo>
                    <a:pt x="209" y="229"/>
                    <a:pt x="186" y="251"/>
                    <a:pt x="163" y="271"/>
                  </a:cubicBezTo>
                  <a:cubicBezTo>
                    <a:pt x="141" y="291"/>
                    <a:pt x="118" y="309"/>
                    <a:pt x="92" y="323"/>
                  </a:cubicBezTo>
                  <a:cubicBezTo>
                    <a:pt x="76" y="332"/>
                    <a:pt x="59" y="339"/>
                    <a:pt x="39" y="335"/>
                  </a:cubicBezTo>
                  <a:cubicBezTo>
                    <a:pt x="25" y="333"/>
                    <a:pt x="16" y="325"/>
                    <a:pt x="9" y="313"/>
                  </a:cubicBezTo>
                  <a:cubicBezTo>
                    <a:pt x="0" y="299"/>
                    <a:pt x="12" y="278"/>
                    <a:pt x="24" y="272"/>
                  </a:cubicBezTo>
                  <a:cubicBezTo>
                    <a:pt x="26" y="271"/>
                    <a:pt x="27" y="271"/>
                    <a:pt x="29" y="272"/>
                  </a:cubicBezTo>
                  <a:cubicBezTo>
                    <a:pt x="30" y="274"/>
                    <a:pt x="29" y="276"/>
                    <a:pt x="28" y="277"/>
                  </a:cubicBezTo>
                  <a:cubicBezTo>
                    <a:pt x="28" y="278"/>
                    <a:pt x="27" y="278"/>
                    <a:pt x="27" y="278"/>
                  </a:cubicBezTo>
                  <a:cubicBezTo>
                    <a:pt x="22" y="282"/>
                    <a:pt x="17" y="287"/>
                    <a:pt x="20" y="294"/>
                  </a:cubicBezTo>
                  <a:cubicBezTo>
                    <a:pt x="23" y="301"/>
                    <a:pt x="31" y="302"/>
                    <a:pt x="38" y="302"/>
                  </a:cubicBezTo>
                  <a:cubicBezTo>
                    <a:pt x="48" y="303"/>
                    <a:pt x="57" y="300"/>
                    <a:pt x="66" y="296"/>
                  </a:cubicBezTo>
                  <a:cubicBezTo>
                    <a:pt x="85" y="288"/>
                    <a:pt x="102" y="276"/>
                    <a:pt x="119" y="264"/>
                  </a:cubicBezTo>
                  <a:cubicBezTo>
                    <a:pt x="156" y="240"/>
                    <a:pt x="194" y="220"/>
                    <a:pt x="234" y="203"/>
                  </a:cubicBezTo>
                  <a:cubicBezTo>
                    <a:pt x="238" y="201"/>
                    <a:pt x="242" y="201"/>
                    <a:pt x="239" y="195"/>
                  </a:cubicBezTo>
                  <a:cubicBezTo>
                    <a:pt x="218" y="157"/>
                    <a:pt x="219" y="117"/>
                    <a:pt x="229" y="76"/>
                  </a:cubicBezTo>
                  <a:cubicBezTo>
                    <a:pt x="234" y="55"/>
                    <a:pt x="244" y="35"/>
                    <a:pt x="260" y="19"/>
                  </a:cubicBezTo>
                  <a:cubicBezTo>
                    <a:pt x="273" y="7"/>
                    <a:pt x="289" y="0"/>
                    <a:pt x="303" y="0"/>
                  </a:cubicBezTo>
                  <a:close/>
                  <a:moveTo>
                    <a:pt x="340" y="50"/>
                  </a:moveTo>
                  <a:cubicBezTo>
                    <a:pt x="340" y="46"/>
                    <a:pt x="340" y="42"/>
                    <a:pt x="339" y="38"/>
                  </a:cubicBezTo>
                  <a:cubicBezTo>
                    <a:pt x="336" y="23"/>
                    <a:pt x="327" y="18"/>
                    <a:pt x="313" y="23"/>
                  </a:cubicBezTo>
                  <a:cubicBezTo>
                    <a:pt x="306" y="26"/>
                    <a:pt x="300" y="30"/>
                    <a:pt x="295" y="35"/>
                  </a:cubicBezTo>
                  <a:cubicBezTo>
                    <a:pt x="273" y="57"/>
                    <a:pt x="262" y="84"/>
                    <a:pt x="254" y="113"/>
                  </a:cubicBezTo>
                  <a:cubicBezTo>
                    <a:pt x="252" y="120"/>
                    <a:pt x="256" y="120"/>
                    <a:pt x="260" y="119"/>
                  </a:cubicBezTo>
                  <a:cubicBezTo>
                    <a:pt x="288" y="111"/>
                    <a:pt x="313" y="99"/>
                    <a:pt x="332" y="75"/>
                  </a:cubicBezTo>
                  <a:cubicBezTo>
                    <a:pt x="337" y="68"/>
                    <a:pt x="341" y="59"/>
                    <a:pt x="340" y="50"/>
                  </a:cubicBezTo>
                  <a:close/>
                  <a:moveTo>
                    <a:pt x="290" y="221"/>
                  </a:moveTo>
                  <a:cubicBezTo>
                    <a:pt x="300" y="219"/>
                    <a:pt x="310" y="217"/>
                    <a:pt x="319" y="211"/>
                  </a:cubicBezTo>
                  <a:cubicBezTo>
                    <a:pt x="323" y="208"/>
                    <a:pt x="328" y="205"/>
                    <a:pt x="327" y="199"/>
                  </a:cubicBezTo>
                  <a:cubicBezTo>
                    <a:pt x="326" y="193"/>
                    <a:pt x="321" y="192"/>
                    <a:pt x="316" y="191"/>
                  </a:cubicBezTo>
                  <a:cubicBezTo>
                    <a:pt x="299" y="187"/>
                    <a:pt x="283" y="195"/>
                    <a:pt x="268" y="200"/>
                  </a:cubicBezTo>
                  <a:cubicBezTo>
                    <a:pt x="266" y="201"/>
                    <a:pt x="266" y="203"/>
                    <a:pt x="267" y="204"/>
                  </a:cubicBezTo>
                  <a:cubicBezTo>
                    <a:pt x="269" y="211"/>
                    <a:pt x="283" y="221"/>
                    <a:pt x="290" y="221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6ED84400-67F5-1B15-2E39-CDFFFE399FE7}"/>
                </a:ext>
              </a:extLst>
            </p:cNvPr>
            <p:cNvSpPr/>
            <p:nvPr/>
          </p:nvSpPr>
          <p:spPr bwMode="auto">
            <a:xfrm>
              <a:off x="3217863" y="4419600"/>
              <a:ext cx="92075" cy="139700"/>
            </a:xfrm>
            <a:custGeom>
              <a:avLst/>
              <a:gdLst>
                <a:gd name="T0" fmla="*/ 14 w 121"/>
                <a:gd name="T1" fmla="*/ 27 h 187"/>
                <a:gd name="T2" fmla="*/ 9 w 121"/>
                <a:gd name="T3" fmla="*/ 81 h 187"/>
                <a:gd name="T4" fmla="*/ 8 w 121"/>
                <a:gd name="T5" fmla="*/ 178 h 187"/>
                <a:gd name="T6" fmla="*/ 6 w 121"/>
                <a:gd name="T7" fmla="*/ 186 h 187"/>
                <a:gd name="T8" fmla="*/ 2 w 121"/>
                <a:gd name="T9" fmla="*/ 178 h 187"/>
                <a:gd name="T10" fmla="*/ 8 w 121"/>
                <a:gd name="T11" fmla="*/ 12 h 187"/>
                <a:gd name="T12" fmla="*/ 18 w 121"/>
                <a:gd name="T13" fmla="*/ 2 h 187"/>
                <a:gd name="T14" fmla="*/ 36 w 121"/>
                <a:gd name="T15" fmla="*/ 1 h 187"/>
                <a:gd name="T16" fmla="*/ 52 w 121"/>
                <a:gd name="T17" fmla="*/ 14 h 187"/>
                <a:gd name="T18" fmla="*/ 90 w 121"/>
                <a:gd name="T19" fmla="*/ 130 h 187"/>
                <a:gd name="T20" fmla="*/ 103 w 121"/>
                <a:gd name="T21" fmla="*/ 164 h 187"/>
                <a:gd name="T22" fmla="*/ 105 w 121"/>
                <a:gd name="T23" fmla="*/ 157 h 187"/>
                <a:gd name="T24" fmla="*/ 110 w 121"/>
                <a:gd name="T25" fmla="*/ 32 h 187"/>
                <a:gd name="T26" fmla="*/ 112 w 121"/>
                <a:gd name="T27" fmla="*/ 14 h 187"/>
                <a:gd name="T28" fmla="*/ 117 w 121"/>
                <a:gd name="T29" fmla="*/ 8 h 187"/>
                <a:gd name="T30" fmla="*/ 120 w 121"/>
                <a:gd name="T31" fmla="*/ 15 h 187"/>
                <a:gd name="T32" fmla="*/ 116 w 121"/>
                <a:gd name="T33" fmla="*/ 55 h 187"/>
                <a:gd name="T34" fmla="*/ 111 w 121"/>
                <a:gd name="T35" fmla="*/ 175 h 187"/>
                <a:gd name="T36" fmla="*/ 98 w 121"/>
                <a:gd name="T37" fmla="*/ 187 h 187"/>
                <a:gd name="T38" fmla="*/ 67 w 121"/>
                <a:gd name="T39" fmla="*/ 164 h 187"/>
                <a:gd name="T40" fmla="*/ 20 w 121"/>
                <a:gd name="T41" fmla="*/ 36 h 187"/>
                <a:gd name="T42" fmla="*/ 17 w 121"/>
                <a:gd name="T43" fmla="*/ 27 h 187"/>
                <a:gd name="T44" fmla="*/ 14 w 121"/>
                <a:gd name="T45" fmla="*/ 2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187">
                  <a:moveTo>
                    <a:pt x="14" y="27"/>
                  </a:moveTo>
                  <a:cubicBezTo>
                    <a:pt x="10" y="45"/>
                    <a:pt x="10" y="63"/>
                    <a:pt x="9" y="81"/>
                  </a:cubicBezTo>
                  <a:cubicBezTo>
                    <a:pt x="8" y="114"/>
                    <a:pt x="9" y="146"/>
                    <a:pt x="8" y="178"/>
                  </a:cubicBezTo>
                  <a:cubicBezTo>
                    <a:pt x="8" y="181"/>
                    <a:pt x="11" y="186"/>
                    <a:pt x="6" y="186"/>
                  </a:cubicBezTo>
                  <a:cubicBezTo>
                    <a:pt x="1" y="186"/>
                    <a:pt x="2" y="181"/>
                    <a:pt x="2" y="178"/>
                  </a:cubicBezTo>
                  <a:cubicBezTo>
                    <a:pt x="0" y="123"/>
                    <a:pt x="0" y="68"/>
                    <a:pt x="8" y="12"/>
                  </a:cubicBezTo>
                  <a:cubicBezTo>
                    <a:pt x="9" y="7"/>
                    <a:pt x="12" y="3"/>
                    <a:pt x="18" y="2"/>
                  </a:cubicBezTo>
                  <a:cubicBezTo>
                    <a:pt x="24" y="0"/>
                    <a:pt x="30" y="0"/>
                    <a:pt x="36" y="1"/>
                  </a:cubicBezTo>
                  <a:cubicBezTo>
                    <a:pt x="45" y="2"/>
                    <a:pt x="49" y="6"/>
                    <a:pt x="52" y="14"/>
                  </a:cubicBezTo>
                  <a:cubicBezTo>
                    <a:pt x="64" y="53"/>
                    <a:pt x="77" y="92"/>
                    <a:pt x="90" y="130"/>
                  </a:cubicBezTo>
                  <a:cubicBezTo>
                    <a:pt x="94" y="142"/>
                    <a:pt x="98" y="152"/>
                    <a:pt x="103" y="164"/>
                  </a:cubicBezTo>
                  <a:cubicBezTo>
                    <a:pt x="106" y="162"/>
                    <a:pt x="105" y="159"/>
                    <a:pt x="105" y="157"/>
                  </a:cubicBezTo>
                  <a:cubicBezTo>
                    <a:pt x="107" y="116"/>
                    <a:pt x="107" y="74"/>
                    <a:pt x="110" y="32"/>
                  </a:cubicBezTo>
                  <a:cubicBezTo>
                    <a:pt x="111" y="26"/>
                    <a:pt x="112" y="20"/>
                    <a:pt x="112" y="14"/>
                  </a:cubicBezTo>
                  <a:cubicBezTo>
                    <a:pt x="113" y="11"/>
                    <a:pt x="113" y="7"/>
                    <a:pt x="117" y="8"/>
                  </a:cubicBezTo>
                  <a:cubicBezTo>
                    <a:pt x="121" y="8"/>
                    <a:pt x="120" y="12"/>
                    <a:pt x="120" y="15"/>
                  </a:cubicBezTo>
                  <a:cubicBezTo>
                    <a:pt x="119" y="28"/>
                    <a:pt x="117" y="42"/>
                    <a:pt x="116" y="55"/>
                  </a:cubicBezTo>
                  <a:cubicBezTo>
                    <a:pt x="114" y="95"/>
                    <a:pt x="113" y="135"/>
                    <a:pt x="111" y="175"/>
                  </a:cubicBezTo>
                  <a:cubicBezTo>
                    <a:pt x="111" y="186"/>
                    <a:pt x="109" y="187"/>
                    <a:pt x="98" y="187"/>
                  </a:cubicBezTo>
                  <a:cubicBezTo>
                    <a:pt x="82" y="186"/>
                    <a:pt x="73" y="180"/>
                    <a:pt x="67" y="164"/>
                  </a:cubicBezTo>
                  <a:cubicBezTo>
                    <a:pt x="51" y="122"/>
                    <a:pt x="34" y="79"/>
                    <a:pt x="20" y="36"/>
                  </a:cubicBezTo>
                  <a:cubicBezTo>
                    <a:pt x="19" y="33"/>
                    <a:pt x="18" y="30"/>
                    <a:pt x="17" y="27"/>
                  </a:cubicBezTo>
                  <a:cubicBezTo>
                    <a:pt x="16" y="27"/>
                    <a:pt x="15" y="27"/>
                    <a:pt x="14" y="27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76">
              <a:extLst>
                <a:ext uri="{FF2B5EF4-FFF2-40B4-BE49-F238E27FC236}">
                  <a16:creationId xmlns:a16="http://schemas.microsoft.com/office/drawing/2014/main" id="{76D60D5A-D3E4-45A3-0438-7DDC1AC38021}"/>
                </a:ext>
              </a:extLst>
            </p:cNvPr>
            <p:cNvSpPr/>
            <p:nvPr/>
          </p:nvSpPr>
          <p:spPr bwMode="auto">
            <a:xfrm>
              <a:off x="3028951" y="4418013"/>
              <a:ext cx="96838" cy="147638"/>
            </a:xfrm>
            <a:custGeom>
              <a:avLst/>
              <a:gdLst>
                <a:gd name="T0" fmla="*/ 1 w 128"/>
                <a:gd name="T1" fmla="*/ 86 h 197"/>
                <a:gd name="T2" fmla="*/ 8 w 128"/>
                <a:gd name="T3" fmla="*/ 17 h 197"/>
                <a:gd name="T4" fmla="*/ 30 w 128"/>
                <a:gd name="T5" fmla="*/ 3 h 197"/>
                <a:gd name="T6" fmla="*/ 45 w 128"/>
                <a:gd name="T7" fmla="*/ 20 h 197"/>
                <a:gd name="T8" fmla="*/ 41 w 128"/>
                <a:gd name="T9" fmla="*/ 81 h 197"/>
                <a:gd name="T10" fmla="*/ 38 w 128"/>
                <a:gd name="T11" fmla="*/ 148 h 197"/>
                <a:gd name="T12" fmla="*/ 49 w 128"/>
                <a:gd name="T13" fmla="*/ 173 h 197"/>
                <a:gd name="T14" fmla="*/ 66 w 128"/>
                <a:gd name="T15" fmla="*/ 177 h 197"/>
                <a:gd name="T16" fmla="*/ 95 w 128"/>
                <a:gd name="T17" fmla="*/ 150 h 197"/>
                <a:gd name="T18" fmla="*/ 117 w 128"/>
                <a:gd name="T19" fmla="*/ 55 h 197"/>
                <a:gd name="T20" fmla="*/ 112 w 128"/>
                <a:gd name="T21" fmla="*/ 10 h 197"/>
                <a:gd name="T22" fmla="*/ 113 w 128"/>
                <a:gd name="T23" fmla="*/ 4 h 197"/>
                <a:gd name="T24" fmla="*/ 118 w 128"/>
                <a:gd name="T25" fmla="*/ 9 h 197"/>
                <a:gd name="T26" fmla="*/ 98 w 128"/>
                <a:gd name="T27" fmla="*/ 158 h 197"/>
                <a:gd name="T28" fmla="*/ 90 w 128"/>
                <a:gd name="T29" fmla="*/ 169 h 197"/>
                <a:gd name="T30" fmla="*/ 11 w 128"/>
                <a:gd name="T31" fmla="*/ 157 h 197"/>
                <a:gd name="T32" fmla="*/ 1 w 128"/>
                <a:gd name="T33" fmla="*/ 107 h 197"/>
                <a:gd name="T34" fmla="*/ 1 w 128"/>
                <a:gd name="T35" fmla="*/ 8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197">
                  <a:moveTo>
                    <a:pt x="1" y="86"/>
                  </a:moveTo>
                  <a:cubicBezTo>
                    <a:pt x="1" y="63"/>
                    <a:pt x="1" y="39"/>
                    <a:pt x="8" y="17"/>
                  </a:cubicBezTo>
                  <a:cubicBezTo>
                    <a:pt x="12" y="3"/>
                    <a:pt x="17" y="0"/>
                    <a:pt x="30" y="3"/>
                  </a:cubicBezTo>
                  <a:cubicBezTo>
                    <a:pt x="41" y="4"/>
                    <a:pt x="45" y="9"/>
                    <a:pt x="45" y="20"/>
                  </a:cubicBezTo>
                  <a:cubicBezTo>
                    <a:pt x="47" y="40"/>
                    <a:pt x="42" y="60"/>
                    <a:pt x="41" y="81"/>
                  </a:cubicBezTo>
                  <a:cubicBezTo>
                    <a:pt x="39" y="103"/>
                    <a:pt x="33" y="125"/>
                    <a:pt x="38" y="148"/>
                  </a:cubicBezTo>
                  <a:cubicBezTo>
                    <a:pt x="40" y="157"/>
                    <a:pt x="42" y="166"/>
                    <a:pt x="49" y="173"/>
                  </a:cubicBezTo>
                  <a:cubicBezTo>
                    <a:pt x="54" y="179"/>
                    <a:pt x="59" y="180"/>
                    <a:pt x="66" y="177"/>
                  </a:cubicBezTo>
                  <a:cubicBezTo>
                    <a:pt x="79" y="172"/>
                    <a:pt x="88" y="162"/>
                    <a:pt x="95" y="150"/>
                  </a:cubicBezTo>
                  <a:cubicBezTo>
                    <a:pt x="111" y="120"/>
                    <a:pt x="118" y="88"/>
                    <a:pt x="117" y="55"/>
                  </a:cubicBezTo>
                  <a:cubicBezTo>
                    <a:pt x="116" y="40"/>
                    <a:pt x="115" y="25"/>
                    <a:pt x="112" y="10"/>
                  </a:cubicBezTo>
                  <a:cubicBezTo>
                    <a:pt x="111" y="8"/>
                    <a:pt x="110" y="5"/>
                    <a:pt x="113" y="4"/>
                  </a:cubicBezTo>
                  <a:cubicBezTo>
                    <a:pt x="117" y="3"/>
                    <a:pt x="118" y="6"/>
                    <a:pt x="118" y="9"/>
                  </a:cubicBezTo>
                  <a:cubicBezTo>
                    <a:pt x="128" y="61"/>
                    <a:pt x="127" y="111"/>
                    <a:pt x="98" y="158"/>
                  </a:cubicBezTo>
                  <a:cubicBezTo>
                    <a:pt x="96" y="162"/>
                    <a:pt x="93" y="166"/>
                    <a:pt x="90" y="169"/>
                  </a:cubicBezTo>
                  <a:cubicBezTo>
                    <a:pt x="64" y="197"/>
                    <a:pt x="28" y="192"/>
                    <a:pt x="11" y="157"/>
                  </a:cubicBezTo>
                  <a:cubicBezTo>
                    <a:pt x="3" y="141"/>
                    <a:pt x="2" y="124"/>
                    <a:pt x="1" y="107"/>
                  </a:cubicBezTo>
                  <a:cubicBezTo>
                    <a:pt x="0" y="100"/>
                    <a:pt x="1" y="93"/>
                    <a:pt x="1" y="86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77">
              <a:extLst>
                <a:ext uri="{FF2B5EF4-FFF2-40B4-BE49-F238E27FC236}">
                  <a16:creationId xmlns:a16="http://schemas.microsoft.com/office/drawing/2014/main" id="{98D939A4-6299-FF41-2B1D-7345B60B1922}"/>
                </a:ext>
              </a:extLst>
            </p:cNvPr>
            <p:cNvSpPr/>
            <p:nvPr/>
          </p:nvSpPr>
          <p:spPr bwMode="auto">
            <a:xfrm>
              <a:off x="3336926" y="4410075"/>
              <a:ext cx="88900" cy="150813"/>
            </a:xfrm>
            <a:custGeom>
              <a:avLst/>
              <a:gdLst>
                <a:gd name="T0" fmla="*/ 40 w 119"/>
                <a:gd name="T1" fmla="*/ 100 h 200"/>
                <a:gd name="T2" fmla="*/ 49 w 119"/>
                <a:gd name="T3" fmla="*/ 158 h 200"/>
                <a:gd name="T4" fmla="*/ 70 w 119"/>
                <a:gd name="T5" fmla="*/ 181 h 200"/>
                <a:gd name="T6" fmla="*/ 96 w 119"/>
                <a:gd name="T7" fmla="*/ 162 h 200"/>
                <a:gd name="T8" fmla="*/ 110 w 119"/>
                <a:gd name="T9" fmla="*/ 121 h 200"/>
                <a:gd name="T10" fmla="*/ 114 w 119"/>
                <a:gd name="T11" fmla="*/ 114 h 200"/>
                <a:gd name="T12" fmla="*/ 116 w 119"/>
                <a:gd name="T13" fmla="*/ 122 h 200"/>
                <a:gd name="T14" fmla="*/ 100 w 119"/>
                <a:gd name="T15" fmla="*/ 169 h 200"/>
                <a:gd name="T16" fmla="*/ 41 w 119"/>
                <a:gd name="T17" fmla="*/ 185 h 200"/>
                <a:gd name="T18" fmla="*/ 5 w 119"/>
                <a:gd name="T19" fmla="*/ 130 h 200"/>
                <a:gd name="T20" fmla="*/ 17 w 119"/>
                <a:gd name="T21" fmla="*/ 39 h 200"/>
                <a:gd name="T22" fmla="*/ 44 w 119"/>
                <a:gd name="T23" fmla="*/ 13 h 200"/>
                <a:gd name="T24" fmla="*/ 98 w 119"/>
                <a:gd name="T25" fmla="*/ 47 h 200"/>
                <a:gd name="T26" fmla="*/ 95 w 119"/>
                <a:gd name="T27" fmla="*/ 54 h 200"/>
                <a:gd name="T28" fmla="*/ 91 w 119"/>
                <a:gd name="T29" fmla="*/ 48 h 200"/>
                <a:gd name="T30" fmla="*/ 84 w 119"/>
                <a:gd name="T31" fmla="*/ 26 h 200"/>
                <a:gd name="T32" fmla="*/ 61 w 119"/>
                <a:gd name="T33" fmla="*/ 26 h 200"/>
                <a:gd name="T34" fmla="*/ 42 w 119"/>
                <a:gd name="T35" fmla="*/ 75 h 200"/>
                <a:gd name="T36" fmla="*/ 40 w 119"/>
                <a:gd name="T3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9" h="200">
                  <a:moveTo>
                    <a:pt x="40" y="100"/>
                  </a:moveTo>
                  <a:cubicBezTo>
                    <a:pt x="40" y="120"/>
                    <a:pt x="43" y="139"/>
                    <a:pt x="49" y="158"/>
                  </a:cubicBezTo>
                  <a:cubicBezTo>
                    <a:pt x="53" y="169"/>
                    <a:pt x="58" y="181"/>
                    <a:pt x="70" y="181"/>
                  </a:cubicBezTo>
                  <a:cubicBezTo>
                    <a:pt x="83" y="182"/>
                    <a:pt x="90" y="172"/>
                    <a:pt x="96" y="162"/>
                  </a:cubicBezTo>
                  <a:cubicBezTo>
                    <a:pt x="103" y="149"/>
                    <a:pt x="107" y="135"/>
                    <a:pt x="110" y="121"/>
                  </a:cubicBezTo>
                  <a:cubicBezTo>
                    <a:pt x="110" y="118"/>
                    <a:pt x="110" y="113"/>
                    <a:pt x="114" y="114"/>
                  </a:cubicBezTo>
                  <a:cubicBezTo>
                    <a:pt x="119" y="115"/>
                    <a:pt x="117" y="119"/>
                    <a:pt x="116" y="122"/>
                  </a:cubicBezTo>
                  <a:cubicBezTo>
                    <a:pt x="114" y="139"/>
                    <a:pt x="108" y="154"/>
                    <a:pt x="100" y="169"/>
                  </a:cubicBezTo>
                  <a:cubicBezTo>
                    <a:pt x="87" y="194"/>
                    <a:pt x="64" y="200"/>
                    <a:pt x="41" y="185"/>
                  </a:cubicBezTo>
                  <a:cubicBezTo>
                    <a:pt x="21" y="172"/>
                    <a:pt x="8" y="153"/>
                    <a:pt x="5" y="130"/>
                  </a:cubicBezTo>
                  <a:cubicBezTo>
                    <a:pt x="0" y="98"/>
                    <a:pt x="0" y="67"/>
                    <a:pt x="17" y="39"/>
                  </a:cubicBezTo>
                  <a:cubicBezTo>
                    <a:pt x="23" y="28"/>
                    <a:pt x="32" y="19"/>
                    <a:pt x="44" y="13"/>
                  </a:cubicBezTo>
                  <a:cubicBezTo>
                    <a:pt x="69" y="0"/>
                    <a:pt x="98" y="18"/>
                    <a:pt x="98" y="47"/>
                  </a:cubicBezTo>
                  <a:cubicBezTo>
                    <a:pt x="98" y="50"/>
                    <a:pt x="99" y="54"/>
                    <a:pt x="95" y="54"/>
                  </a:cubicBezTo>
                  <a:cubicBezTo>
                    <a:pt x="91" y="53"/>
                    <a:pt x="92" y="50"/>
                    <a:pt x="91" y="48"/>
                  </a:cubicBezTo>
                  <a:cubicBezTo>
                    <a:pt x="91" y="40"/>
                    <a:pt x="89" y="32"/>
                    <a:pt x="84" y="26"/>
                  </a:cubicBezTo>
                  <a:cubicBezTo>
                    <a:pt x="76" y="17"/>
                    <a:pt x="68" y="17"/>
                    <a:pt x="61" y="26"/>
                  </a:cubicBezTo>
                  <a:cubicBezTo>
                    <a:pt x="49" y="40"/>
                    <a:pt x="45" y="57"/>
                    <a:pt x="42" y="75"/>
                  </a:cubicBezTo>
                  <a:cubicBezTo>
                    <a:pt x="40" y="83"/>
                    <a:pt x="39" y="91"/>
                    <a:pt x="40" y="100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78">
              <a:extLst>
                <a:ext uri="{FF2B5EF4-FFF2-40B4-BE49-F238E27FC236}">
                  <a16:creationId xmlns:a16="http://schemas.microsoft.com/office/drawing/2014/main" id="{70BF359B-990E-DE00-1322-8723718FACAE}"/>
                </a:ext>
              </a:extLst>
            </p:cNvPr>
            <p:cNvSpPr/>
            <p:nvPr/>
          </p:nvSpPr>
          <p:spPr bwMode="auto">
            <a:xfrm>
              <a:off x="3148013" y="4416425"/>
              <a:ext cx="38100" cy="144463"/>
            </a:xfrm>
            <a:custGeom>
              <a:avLst/>
              <a:gdLst>
                <a:gd name="T0" fmla="*/ 47 w 50"/>
                <a:gd name="T1" fmla="*/ 98 h 191"/>
                <a:gd name="T2" fmla="*/ 50 w 50"/>
                <a:gd name="T3" fmla="*/ 176 h 191"/>
                <a:gd name="T4" fmla="*/ 35 w 50"/>
                <a:gd name="T5" fmla="*/ 191 h 191"/>
                <a:gd name="T6" fmla="*/ 24 w 50"/>
                <a:gd name="T7" fmla="*/ 191 h 191"/>
                <a:gd name="T8" fmla="*/ 10 w 50"/>
                <a:gd name="T9" fmla="*/ 178 h 191"/>
                <a:gd name="T10" fmla="*/ 8 w 50"/>
                <a:gd name="T11" fmla="*/ 31 h 191"/>
                <a:gd name="T12" fmla="*/ 9 w 50"/>
                <a:gd name="T13" fmla="*/ 20 h 191"/>
                <a:gd name="T14" fmla="*/ 39 w 50"/>
                <a:gd name="T15" fmla="*/ 4 h 191"/>
                <a:gd name="T16" fmla="*/ 46 w 50"/>
                <a:gd name="T17" fmla="*/ 17 h 191"/>
                <a:gd name="T18" fmla="*/ 46 w 50"/>
                <a:gd name="T19" fmla="*/ 93 h 191"/>
                <a:gd name="T20" fmla="*/ 46 w 50"/>
                <a:gd name="T21" fmla="*/ 98 h 191"/>
                <a:gd name="T22" fmla="*/ 47 w 50"/>
                <a:gd name="T2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191">
                  <a:moveTo>
                    <a:pt x="47" y="98"/>
                  </a:moveTo>
                  <a:cubicBezTo>
                    <a:pt x="48" y="124"/>
                    <a:pt x="49" y="150"/>
                    <a:pt x="50" y="176"/>
                  </a:cubicBezTo>
                  <a:cubicBezTo>
                    <a:pt x="50" y="188"/>
                    <a:pt x="47" y="190"/>
                    <a:pt x="35" y="191"/>
                  </a:cubicBezTo>
                  <a:cubicBezTo>
                    <a:pt x="31" y="191"/>
                    <a:pt x="27" y="191"/>
                    <a:pt x="24" y="191"/>
                  </a:cubicBezTo>
                  <a:cubicBezTo>
                    <a:pt x="15" y="191"/>
                    <a:pt x="10" y="186"/>
                    <a:pt x="10" y="178"/>
                  </a:cubicBezTo>
                  <a:cubicBezTo>
                    <a:pt x="5" y="129"/>
                    <a:pt x="0" y="80"/>
                    <a:pt x="8" y="31"/>
                  </a:cubicBezTo>
                  <a:cubicBezTo>
                    <a:pt x="8" y="27"/>
                    <a:pt x="9" y="24"/>
                    <a:pt x="9" y="20"/>
                  </a:cubicBezTo>
                  <a:cubicBezTo>
                    <a:pt x="14" y="0"/>
                    <a:pt x="22" y="1"/>
                    <a:pt x="39" y="4"/>
                  </a:cubicBezTo>
                  <a:cubicBezTo>
                    <a:pt x="45" y="5"/>
                    <a:pt x="46" y="11"/>
                    <a:pt x="46" y="17"/>
                  </a:cubicBezTo>
                  <a:cubicBezTo>
                    <a:pt x="46" y="42"/>
                    <a:pt x="46" y="68"/>
                    <a:pt x="46" y="93"/>
                  </a:cubicBezTo>
                  <a:cubicBezTo>
                    <a:pt x="46" y="95"/>
                    <a:pt x="46" y="97"/>
                    <a:pt x="46" y="98"/>
                  </a:cubicBezTo>
                  <a:cubicBezTo>
                    <a:pt x="46" y="98"/>
                    <a:pt x="47" y="98"/>
                    <a:pt x="47" y="98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79">
              <a:extLst>
                <a:ext uri="{FF2B5EF4-FFF2-40B4-BE49-F238E27FC236}">
                  <a16:creationId xmlns:a16="http://schemas.microsoft.com/office/drawing/2014/main" id="{44613697-9ABF-6371-F160-852184D0C4E0}"/>
                </a:ext>
              </a:extLst>
            </p:cNvPr>
            <p:cNvSpPr/>
            <p:nvPr/>
          </p:nvSpPr>
          <p:spPr bwMode="auto">
            <a:xfrm>
              <a:off x="3122613" y="4587875"/>
              <a:ext cx="127000" cy="90488"/>
            </a:xfrm>
            <a:custGeom>
              <a:avLst/>
              <a:gdLst>
                <a:gd name="T0" fmla="*/ 75 w 168"/>
                <a:gd name="T1" fmla="*/ 103 h 119"/>
                <a:gd name="T2" fmla="*/ 37 w 168"/>
                <a:gd name="T3" fmla="*/ 103 h 119"/>
                <a:gd name="T4" fmla="*/ 9 w 168"/>
                <a:gd name="T5" fmla="*/ 116 h 119"/>
                <a:gd name="T6" fmla="*/ 3 w 168"/>
                <a:gd name="T7" fmla="*/ 118 h 119"/>
                <a:gd name="T8" fmla="*/ 1 w 168"/>
                <a:gd name="T9" fmla="*/ 110 h 119"/>
                <a:gd name="T10" fmla="*/ 22 w 168"/>
                <a:gd name="T11" fmla="*/ 84 h 119"/>
                <a:gd name="T12" fmla="*/ 53 w 168"/>
                <a:gd name="T13" fmla="*/ 76 h 119"/>
                <a:gd name="T14" fmla="*/ 98 w 168"/>
                <a:gd name="T15" fmla="*/ 79 h 119"/>
                <a:gd name="T16" fmla="*/ 114 w 168"/>
                <a:gd name="T17" fmla="*/ 80 h 119"/>
                <a:gd name="T18" fmla="*/ 155 w 168"/>
                <a:gd name="T19" fmla="*/ 39 h 119"/>
                <a:gd name="T20" fmla="*/ 145 w 168"/>
                <a:gd name="T21" fmla="*/ 25 h 119"/>
                <a:gd name="T22" fmla="*/ 132 w 168"/>
                <a:gd name="T23" fmla="*/ 33 h 119"/>
                <a:gd name="T24" fmla="*/ 114 w 168"/>
                <a:gd name="T25" fmla="*/ 38 h 119"/>
                <a:gd name="T26" fmla="*/ 109 w 168"/>
                <a:gd name="T27" fmla="*/ 37 h 119"/>
                <a:gd name="T28" fmla="*/ 108 w 168"/>
                <a:gd name="T29" fmla="*/ 43 h 119"/>
                <a:gd name="T30" fmla="*/ 120 w 168"/>
                <a:gd name="T31" fmla="*/ 53 h 119"/>
                <a:gd name="T32" fmla="*/ 124 w 168"/>
                <a:gd name="T33" fmla="*/ 66 h 119"/>
                <a:gd name="T34" fmla="*/ 110 w 168"/>
                <a:gd name="T35" fmla="*/ 72 h 119"/>
                <a:gd name="T36" fmla="*/ 85 w 168"/>
                <a:gd name="T37" fmla="*/ 56 h 119"/>
                <a:gd name="T38" fmla="*/ 83 w 168"/>
                <a:gd name="T39" fmla="*/ 25 h 119"/>
                <a:gd name="T40" fmla="*/ 110 w 168"/>
                <a:gd name="T41" fmla="*/ 20 h 119"/>
                <a:gd name="T42" fmla="*/ 116 w 168"/>
                <a:gd name="T43" fmla="*/ 18 h 119"/>
                <a:gd name="T44" fmla="*/ 140 w 168"/>
                <a:gd name="T45" fmla="*/ 2 h 119"/>
                <a:gd name="T46" fmla="*/ 162 w 168"/>
                <a:gd name="T47" fmla="*/ 30 h 119"/>
                <a:gd name="T48" fmla="*/ 102 w 168"/>
                <a:gd name="T49" fmla="*/ 103 h 119"/>
                <a:gd name="T50" fmla="*/ 75 w 168"/>
                <a:gd name="T51" fmla="*/ 10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8" h="119">
                  <a:moveTo>
                    <a:pt x="75" y="103"/>
                  </a:moveTo>
                  <a:cubicBezTo>
                    <a:pt x="60" y="102"/>
                    <a:pt x="48" y="101"/>
                    <a:pt x="37" y="103"/>
                  </a:cubicBezTo>
                  <a:cubicBezTo>
                    <a:pt x="26" y="104"/>
                    <a:pt x="16" y="106"/>
                    <a:pt x="9" y="116"/>
                  </a:cubicBezTo>
                  <a:cubicBezTo>
                    <a:pt x="7" y="118"/>
                    <a:pt x="6" y="119"/>
                    <a:pt x="3" y="118"/>
                  </a:cubicBezTo>
                  <a:cubicBezTo>
                    <a:pt x="0" y="116"/>
                    <a:pt x="0" y="113"/>
                    <a:pt x="1" y="110"/>
                  </a:cubicBezTo>
                  <a:cubicBezTo>
                    <a:pt x="4" y="98"/>
                    <a:pt x="11" y="89"/>
                    <a:pt x="22" y="84"/>
                  </a:cubicBezTo>
                  <a:cubicBezTo>
                    <a:pt x="32" y="79"/>
                    <a:pt x="42" y="77"/>
                    <a:pt x="53" y="76"/>
                  </a:cubicBezTo>
                  <a:cubicBezTo>
                    <a:pt x="68" y="75"/>
                    <a:pt x="83" y="77"/>
                    <a:pt x="98" y="79"/>
                  </a:cubicBezTo>
                  <a:cubicBezTo>
                    <a:pt x="103" y="80"/>
                    <a:pt x="109" y="80"/>
                    <a:pt x="114" y="80"/>
                  </a:cubicBezTo>
                  <a:cubicBezTo>
                    <a:pt x="143" y="80"/>
                    <a:pt x="152" y="67"/>
                    <a:pt x="155" y="39"/>
                  </a:cubicBezTo>
                  <a:cubicBezTo>
                    <a:pt x="156" y="32"/>
                    <a:pt x="152" y="26"/>
                    <a:pt x="145" y="25"/>
                  </a:cubicBezTo>
                  <a:cubicBezTo>
                    <a:pt x="139" y="23"/>
                    <a:pt x="134" y="27"/>
                    <a:pt x="132" y="33"/>
                  </a:cubicBezTo>
                  <a:cubicBezTo>
                    <a:pt x="126" y="45"/>
                    <a:pt x="126" y="45"/>
                    <a:pt x="114" y="38"/>
                  </a:cubicBezTo>
                  <a:cubicBezTo>
                    <a:pt x="112" y="37"/>
                    <a:pt x="111" y="36"/>
                    <a:pt x="109" y="37"/>
                  </a:cubicBezTo>
                  <a:cubicBezTo>
                    <a:pt x="107" y="39"/>
                    <a:pt x="107" y="41"/>
                    <a:pt x="108" y="43"/>
                  </a:cubicBezTo>
                  <a:cubicBezTo>
                    <a:pt x="110" y="49"/>
                    <a:pt x="116" y="50"/>
                    <a:pt x="120" y="53"/>
                  </a:cubicBezTo>
                  <a:cubicBezTo>
                    <a:pt x="125" y="56"/>
                    <a:pt x="127" y="60"/>
                    <a:pt x="124" y="66"/>
                  </a:cubicBezTo>
                  <a:cubicBezTo>
                    <a:pt x="120" y="72"/>
                    <a:pt x="117" y="75"/>
                    <a:pt x="110" y="72"/>
                  </a:cubicBezTo>
                  <a:cubicBezTo>
                    <a:pt x="101" y="68"/>
                    <a:pt x="92" y="63"/>
                    <a:pt x="85" y="56"/>
                  </a:cubicBezTo>
                  <a:cubicBezTo>
                    <a:pt x="76" y="46"/>
                    <a:pt x="75" y="35"/>
                    <a:pt x="83" y="25"/>
                  </a:cubicBezTo>
                  <a:cubicBezTo>
                    <a:pt x="89" y="16"/>
                    <a:pt x="99" y="14"/>
                    <a:pt x="110" y="20"/>
                  </a:cubicBezTo>
                  <a:cubicBezTo>
                    <a:pt x="113" y="21"/>
                    <a:pt x="114" y="22"/>
                    <a:pt x="116" y="18"/>
                  </a:cubicBezTo>
                  <a:cubicBezTo>
                    <a:pt x="120" y="8"/>
                    <a:pt x="127" y="0"/>
                    <a:pt x="140" y="2"/>
                  </a:cubicBezTo>
                  <a:cubicBezTo>
                    <a:pt x="151" y="4"/>
                    <a:pt x="160" y="16"/>
                    <a:pt x="162" y="30"/>
                  </a:cubicBezTo>
                  <a:cubicBezTo>
                    <a:pt x="168" y="64"/>
                    <a:pt x="137" y="101"/>
                    <a:pt x="102" y="103"/>
                  </a:cubicBezTo>
                  <a:cubicBezTo>
                    <a:pt x="92" y="103"/>
                    <a:pt x="81" y="103"/>
                    <a:pt x="75" y="103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80">
              <a:extLst>
                <a:ext uri="{FF2B5EF4-FFF2-40B4-BE49-F238E27FC236}">
                  <a16:creationId xmlns:a16="http://schemas.microsoft.com/office/drawing/2014/main" id="{B88AFF51-AF34-7F03-0007-1E176FBF07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1038" y="4105275"/>
              <a:ext cx="73025" cy="79375"/>
            </a:xfrm>
            <a:custGeom>
              <a:avLst/>
              <a:gdLst>
                <a:gd name="T0" fmla="*/ 43 w 96"/>
                <a:gd name="T1" fmla="*/ 39 h 106"/>
                <a:gd name="T2" fmla="*/ 45 w 96"/>
                <a:gd name="T3" fmla="*/ 23 h 106"/>
                <a:gd name="T4" fmla="*/ 71 w 96"/>
                <a:gd name="T5" fmla="*/ 1 h 106"/>
                <a:gd name="T6" fmla="*/ 95 w 96"/>
                <a:gd name="T7" fmla="*/ 29 h 106"/>
                <a:gd name="T8" fmla="*/ 91 w 96"/>
                <a:gd name="T9" fmla="*/ 58 h 106"/>
                <a:gd name="T10" fmla="*/ 85 w 96"/>
                <a:gd name="T11" fmla="*/ 92 h 106"/>
                <a:gd name="T12" fmla="*/ 84 w 96"/>
                <a:gd name="T13" fmla="*/ 97 h 106"/>
                <a:gd name="T14" fmla="*/ 70 w 96"/>
                <a:gd name="T15" fmla="*/ 97 h 106"/>
                <a:gd name="T16" fmla="*/ 59 w 96"/>
                <a:gd name="T17" fmla="*/ 100 h 106"/>
                <a:gd name="T18" fmla="*/ 30 w 96"/>
                <a:gd name="T19" fmla="*/ 89 h 106"/>
                <a:gd name="T20" fmla="*/ 2 w 96"/>
                <a:gd name="T21" fmla="*/ 57 h 106"/>
                <a:gd name="T22" fmla="*/ 6 w 96"/>
                <a:gd name="T23" fmla="*/ 37 h 106"/>
                <a:gd name="T24" fmla="*/ 28 w 96"/>
                <a:gd name="T25" fmla="*/ 31 h 106"/>
                <a:gd name="T26" fmla="*/ 43 w 96"/>
                <a:gd name="T27" fmla="*/ 39 h 106"/>
                <a:gd name="T28" fmla="*/ 65 w 96"/>
                <a:gd name="T29" fmla="*/ 61 h 106"/>
                <a:gd name="T30" fmla="*/ 63 w 96"/>
                <a:gd name="T31" fmla="*/ 33 h 106"/>
                <a:gd name="T32" fmla="*/ 56 w 96"/>
                <a:gd name="T33" fmla="*/ 26 h 106"/>
                <a:gd name="T34" fmla="*/ 51 w 96"/>
                <a:gd name="T35" fmla="*/ 34 h 106"/>
                <a:gd name="T36" fmla="*/ 53 w 96"/>
                <a:gd name="T37" fmla="*/ 50 h 106"/>
                <a:gd name="T38" fmla="*/ 51 w 96"/>
                <a:gd name="T39" fmla="*/ 61 h 106"/>
                <a:gd name="T40" fmla="*/ 39 w 96"/>
                <a:gd name="T41" fmla="*/ 58 h 106"/>
                <a:gd name="T42" fmla="*/ 31 w 96"/>
                <a:gd name="T43" fmla="*/ 48 h 106"/>
                <a:gd name="T44" fmla="*/ 12 w 96"/>
                <a:gd name="T45" fmla="*/ 44 h 106"/>
                <a:gd name="T46" fmla="*/ 12 w 96"/>
                <a:gd name="T47" fmla="*/ 60 h 106"/>
                <a:gd name="T48" fmla="*/ 67 w 96"/>
                <a:gd name="T49" fmla="*/ 96 h 106"/>
                <a:gd name="T50" fmla="*/ 69 w 96"/>
                <a:gd name="T51" fmla="*/ 91 h 106"/>
                <a:gd name="T52" fmla="*/ 65 w 96"/>
                <a:gd name="T53" fmla="*/ 6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" h="105">
                  <a:moveTo>
                    <a:pt x="43" y="39"/>
                  </a:moveTo>
                  <a:cubicBezTo>
                    <a:pt x="44" y="33"/>
                    <a:pt x="44" y="28"/>
                    <a:pt x="45" y="23"/>
                  </a:cubicBezTo>
                  <a:cubicBezTo>
                    <a:pt x="49" y="9"/>
                    <a:pt x="59" y="0"/>
                    <a:pt x="71" y="1"/>
                  </a:cubicBezTo>
                  <a:cubicBezTo>
                    <a:pt x="83" y="2"/>
                    <a:pt x="94" y="15"/>
                    <a:pt x="95" y="29"/>
                  </a:cubicBezTo>
                  <a:cubicBezTo>
                    <a:pt x="96" y="39"/>
                    <a:pt x="93" y="49"/>
                    <a:pt x="91" y="58"/>
                  </a:cubicBezTo>
                  <a:cubicBezTo>
                    <a:pt x="89" y="69"/>
                    <a:pt x="85" y="80"/>
                    <a:pt x="85" y="92"/>
                  </a:cubicBezTo>
                  <a:cubicBezTo>
                    <a:pt x="85" y="94"/>
                    <a:pt x="85" y="95"/>
                    <a:pt x="84" y="97"/>
                  </a:cubicBezTo>
                  <a:cubicBezTo>
                    <a:pt x="79" y="101"/>
                    <a:pt x="73" y="91"/>
                    <a:pt x="70" y="97"/>
                  </a:cubicBezTo>
                  <a:cubicBezTo>
                    <a:pt x="67" y="106"/>
                    <a:pt x="63" y="101"/>
                    <a:pt x="59" y="100"/>
                  </a:cubicBezTo>
                  <a:cubicBezTo>
                    <a:pt x="49" y="98"/>
                    <a:pt x="39" y="94"/>
                    <a:pt x="30" y="89"/>
                  </a:cubicBezTo>
                  <a:cubicBezTo>
                    <a:pt x="17" y="82"/>
                    <a:pt x="7" y="71"/>
                    <a:pt x="2" y="57"/>
                  </a:cubicBezTo>
                  <a:cubicBezTo>
                    <a:pt x="0" y="50"/>
                    <a:pt x="0" y="42"/>
                    <a:pt x="6" y="37"/>
                  </a:cubicBezTo>
                  <a:cubicBezTo>
                    <a:pt x="12" y="30"/>
                    <a:pt x="19" y="29"/>
                    <a:pt x="28" y="31"/>
                  </a:cubicBezTo>
                  <a:cubicBezTo>
                    <a:pt x="33" y="33"/>
                    <a:pt x="37" y="36"/>
                    <a:pt x="43" y="39"/>
                  </a:cubicBezTo>
                  <a:close/>
                  <a:moveTo>
                    <a:pt x="65" y="61"/>
                  </a:moveTo>
                  <a:cubicBezTo>
                    <a:pt x="66" y="51"/>
                    <a:pt x="66" y="42"/>
                    <a:pt x="63" y="33"/>
                  </a:cubicBezTo>
                  <a:cubicBezTo>
                    <a:pt x="62" y="29"/>
                    <a:pt x="60" y="26"/>
                    <a:pt x="56" y="26"/>
                  </a:cubicBezTo>
                  <a:cubicBezTo>
                    <a:pt x="51" y="27"/>
                    <a:pt x="51" y="31"/>
                    <a:pt x="51" y="34"/>
                  </a:cubicBezTo>
                  <a:cubicBezTo>
                    <a:pt x="50" y="40"/>
                    <a:pt x="52" y="45"/>
                    <a:pt x="53" y="50"/>
                  </a:cubicBezTo>
                  <a:cubicBezTo>
                    <a:pt x="54" y="54"/>
                    <a:pt x="56" y="58"/>
                    <a:pt x="51" y="61"/>
                  </a:cubicBezTo>
                  <a:cubicBezTo>
                    <a:pt x="46" y="63"/>
                    <a:pt x="43" y="62"/>
                    <a:pt x="39" y="58"/>
                  </a:cubicBezTo>
                  <a:cubicBezTo>
                    <a:pt x="36" y="55"/>
                    <a:pt x="34" y="51"/>
                    <a:pt x="31" y="48"/>
                  </a:cubicBezTo>
                  <a:cubicBezTo>
                    <a:pt x="26" y="42"/>
                    <a:pt x="19" y="39"/>
                    <a:pt x="12" y="44"/>
                  </a:cubicBezTo>
                  <a:cubicBezTo>
                    <a:pt x="5" y="48"/>
                    <a:pt x="9" y="55"/>
                    <a:pt x="12" y="60"/>
                  </a:cubicBezTo>
                  <a:cubicBezTo>
                    <a:pt x="23" y="83"/>
                    <a:pt x="45" y="89"/>
                    <a:pt x="67" y="96"/>
                  </a:cubicBezTo>
                  <a:cubicBezTo>
                    <a:pt x="71" y="97"/>
                    <a:pt x="71" y="94"/>
                    <a:pt x="69" y="91"/>
                  </a:cubicBezTo>
                  <a:cubicBezTo>
                    <a:pt x="64" y="81"/>
                    <a:pt x="65" y="71"/>
                    <a:pt x="65" y="61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81">
              <a:extLst>
                <a:ext uri="{FF2B5EF4-FFF2-40B4-BE49-F238E27FC236}">
                  <a16:creationId xmlns:a16="http://schemas.microsoft.com/office/drawing/2014/main" id="{9F120222-5C36-5707-92B7-669EC55C36CE}"/>
                </a:ext>
              </a:extLst>
            </p:cNvPr>
            <p:cNvSpPr/>
            <p:nvPr/>
          </p:nvSpPr>
          <p:spPr bwMode="auto">
            <a:xfrm>
              <a:off x="3090863" y="4349750"/>
              <a:ext cx="1588" cy="1588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2 h 2"/>
                <a:gd name="T4" fmla="*/ 0 w 3"/>
                <a:gd name="T5" fmla="*/ 1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16" name="Grupo 115">
            <a:extLst>
              <a:ext uri="{FF2B5EF4-FFF2-40B4-BE49-F238E27FC236}">
                <a16:creationId xmlns:a16="http://schemas.microsoft.com/office/drawing/2014/main" id="{464FF092-E0AA-07AC-4C07-E0B00407D13D}"/>
              </a:ext>
            </a:extLst>
          </p:cNvPr>
          <p:cNvGrpSpPr/>
          <p:nvPr/>
        </p:nvGrpSpPr>
        <p:grpSpPr>
          <a:xfrm>
            <a:off x="846137" y="4000500"/>
            <a:ext cx="1208089" cy="1298575"/>
            <a:chOff x="846137" y="4000500"/>
            <a:chExt cx="1208089" cy="1298575"/>
          </a:xfrm>
        </p:grpSpPr>
        <p:sp>
          <p:nvSpPr>
            <p:cNvPr id="105" name="Freeform 85">
              <a:extLst>
                <a:ext uri="{FF2B5EF4-FFF2-40B4-BE49-F238E27FC236}">
                  <a16:creationId xmlns:a16="http://schemas.microsoft.com/office/drawing/2014/main" id="{A55C87D3-9447-8D44-2B71-FB50B88D2C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5063" y="4097338"/>
              <a:ext cx="714375" cy="400050"/>
            </a:xfrm>
            <a:custGeom>
              <a:avLst/>
              <a:gdLst>
                <a:gd name="T0" fmla="*/ 74 w 550"/>
                <a:gd name="T1" fmla="*/ 132 h 308"/>
                <a:gd name="T2" fmla="*/ 123 w 550"/>
                <a:gd name="T3" fmla="*/ 6 h 308"/>
                <a:gd name="T4" fmla="*/ 197 w 550"/>
                <a:gd name="T5" fmla="*/ 81 h 308"/>
                <a:gd name="T6" fmla="*/ 212 w 550"/>
                <a:gd name="T7" fmla="*/ 116 h 308"/>
                <a:gd name="T8" fmla="*/ 304 w 550"/>
                <a:gd name="T9" fmla="*/ 81 h 308"/>
                <a:gd name="T10" fmla="*/ 268 w 550"/>
                <a:gd name="T11" fmla="*/ 233 h 308"/>
                <a:gd name="T12" fmla="*/ 292 w 550"/>
                <a:gd name="T13" fmla="*/ 277 h 308"/>
                <a:gd name="T14" fmla="*/ 336 w 550"/>
                <a:gd name="T15" fmla="*/ 206 h 308"/>
                <a:gd name="T16" fmla="*/ 343 w 550"/>
                <a:gd name="T17" fmla="*/ 136 h 308"/>
                <a:gd name="T18" fmla="*/ 366 w 550"/>
                <a:gd name="T19" fmla="*/ 43 h 308"/>
                <a:gd name="T20" fmla="*/ 379 w 550"/>
                <a:gd name="T21" fmla="*/ 117 h 308"/>
                <a:gd name="T22" fmla="*/ 365 w 550"/>
                <a:gd name="T23" fmla="*/ 214 h 308"/>
                <a:gd name="T24" fmla="*/ 427 w 550"/>
                <a:gd name="T25" fmla="*/ 167 h 308"/>
                <a:gd name="T26" fmla="*/ 457 w 550"/>
                <a:gd name="T27" fmla="*/ 111 h 308"/>
                <a:gd name="T28" fmla="*/ 471 w 550"/>
                <a:gd name="T29" fmla="*/ 5 h 308"/>
                <a:gd name="T30" fmla="*/ 492 w 550"/>
                <a:gd name="T31" fmla="*/ 79 h 308"/>
                <a:gd name="T32" fmla="*/ 545 w 550"/>
                <a:gd name="T33" fmla="*/ 185 h 308"/>
                <a:gd name="T34" fmla="*/ 449 w 550"/>
                <a:gd name="T35" fmla="*/ 299 h 308"/>
                <a:gd name="T36" fmla="*/ 424 w 550"/>
                <a:gd name="T37" fmla="*/ 225 h 308"/>
                <a:gd name="T38" fmla="*/ 430 w 550"/>
                <a:gd name="T39" fmla="*/ 229 h 308"/>
                <a:gd name="T40" fmla="*/ 466 w 550"/>
                <a:gd name="T41" fmla="*/ 284 h 308"/>
                <a:gd name="T42" fmla="*/ 469 w 550"/>
                <a:gd name="T43" fmla="*/ 125 h 308"/>
                <a:gd name="T44" fmla="*/ 438 w 550"/>
                <a:gd name="T45" fmla="*/ 164 h 308"/>
                <a:gd name="T46" fmla="*/ 368 w 550"/>
                <a:gd name="T47" fmla="*/ 224 h 308"/>
                <a:gd name="T48" fmla="*/ 334 w 550"/>
                <a:gd name="T49" fmla="*/ 231 h 308"/>
                <a:gd name="T50" fmla="*/ 245 w 550"/>
                <a:gd name="T51" fmla="*/ 270 h 308"/>
                <a:gd name="T52" fmla="*/ 268 w 550"/>
                <a:gd name="T53" fmla="*/ 102 h 308"/>
                <a:gd name="T54" fmla="*/ 270 w 550"/>
                <a:gd name="T55" fmla="*/ 64 h 308"/>
                <a:gd name="T56" fmla="*/ 215 w 550"/>
                <a:gd name="T57" fmla="*/ 136 h 308"/>
                <a:gd name="T58" fmla="*/ 201 w 550"/>
                <a:gd name="T59" fmla="*/ 177 h 308"/>
                <a:gd name="T60" fmla="*/ 152 w 550"/>
                <a:gd name="T61" fmla="*/ 59 h 308"/>
                <a:gd name="T62" fmla="*/ 108 w 550"/>
                <a:gd name="T63" fmla="*/ 22 h 308"/>
                <a:gd name="T64" fmla="*/ 98 w 550"/>
                <a:gd name="T65" fmla="*/ 201 h 308"/>
                <a:gd name="T66" fmla="*/ 127 w 550"/>
                <a:gd name="T67" fmla="*/ 278 h 308"/>
                <a:gd name="T68" fmla="*/ 13 w 550"/>
                <a:gd name="T69" fmla="*/ 193 h 308"/>
                <a:gd name="T70" fmla="*/ 31 w 550"/>
                <a:gd name="T71" fmla="*/ 138 h 308"/>
                <a:gd name="T72" fmla="*/ 103 w 550"/>
                <a:gd name="T73" fmla="*/ 247 h 308"/>
                <a:gd name="T74" fmla="*/ 112 w 550"/>
                <a:gd name="T75" fmla="*/ 253 h 308"/>
                <a:gd name="T76" fmla="*/ 498 w 550"/>
                <a:gd name="T77" fmla="*/ 39 h 308"/>
                <a:gd name="T78" fmla="*/ 458 w 550"/>
                <a:gd name="T79" fmla="*/ 33 h 308"/>
                <a:gd name="T80" fmla="*/ 481 w 550"/>
                <a:gd name="T81" fmla="*/ 85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50" h="308">
                  <a:moveTo>
                    <a:pt x="112" y="251"/>
                  </a:moveTo>
                  <a:cubicBezTo>
                    <a:pt x="93" y="213"/>
                    <a:pt x="80" y="174"/>
                    <a:pt x="74" y="132"/>
                  </a:cubicBezTo>
                  <a:cubicBezTo>
                    <a:pt x="69" y="100"/>
                    <a:pt x="69" y="68"/>
                    <a:pt x="86" y="39"/>
                  </a:cubicBezTo>
                  <a:cubicBezTo>
                    <a:pt x="94" y="23"/>
                    <a:pt x="106" y="12"/>
                    <a:pt x="123" y="6"/>
                  </a:cubicBezTo>
                  <a:cubicBezTo>
                    <a:pt x="140" y="0"/>
                    <a:pt x="154" y="3"/>
                    <a:pt x="166" y="16"/>
                  </a:cubicBezTo>
                  <a:cubicBezTo>
                    <a:pt x="183" y="35"/>
                    <a:pt x="191" y="58"/>
                    <a:pt x="197" y="81"/>
                  </a:cubicBezTo>
                  <a:cubicBezTo>
                    <a:pt x="201" y="97"/>
                    <a:pt x="204" y="112"/>
                    <a:pt x="208" y="131"/>
                  </a:cubicBezTo>
                  <a:cubicBezTo>
                    <a:pt x="210" y="124"/>
                    <a:pt x="211" y="120"/>
                    <a:pt x="212" y="116"/>
                  </a:cubicBezTo>
                  <a:cubicBezTo>
                    <a:pt x="221" y="90"/>
                    <a:pt x="237" y="70"/>
                    <a:pt x="260" y="57"/>
                  </a:cubicBezTo>
                  <a:cubicBezTo>
                    <a:pt x="284" y="43"/>
                    <a:pt x="302" y="53"/>
                    <a:pt x="304" y="81"/>
                  </a:cubicBezTo>
                  <a:cubicBezTo>
                    <a:pt x="305" y="102"/>
                    <a:pt x="298" y="122"/>
                    <a:pt x="291" y="141"/>
                  </a:cubicBezTo>
                  <a:cubicBezTo>
                    <a:pt x="282" y="171"/>
                    <a:pt x="272" y="201"/>
                    <a:pt x="268" y="233"/>
                  </a:cubicBezTo>
                  <a:cubicBezTo>
                    <a:pt x="267" y="245"/>
                    <a:pt x="266" y="257"/>
                    <a:pt x="269" y="269"/>
                  </a:cubicBezTo>
                  <a:cubicBezTo>
                    <a:pt x="273" y="282"/>
                    <a:pt x="281" y="285"/>
                    <a:pt x="292" y="277"/>
                  </a:cubicBezTo>
                  <a:cubicBezTo>
                    <a:pt x="306" y="266"/>
                    <a:pt x="316" y="252"/>
                    <a:pt x="324" y="236"/>
                  </a:cubicBezTo>
                  <a:cubicBezTo>
                    <a:pt x="328" y="226"/>
                    <a:pt x="332" y="216"/>
                    <a:pt x="336" y="206"/>
                  </a:cubicBezTo>
                  <a:cubicBezTo>
                    <a:pt x="337" y="204"/>
                    <a:pt x="337" y="201"/>
                    <a:pt x="337" y="198"/>
                  </a:cubicBezTo>
                  <a:cubicBezTo>
                    <a:pt x="334" y="177"/>
                    <a:pt x="336" y="156"/>
                    <a:pt x="343" y="136"/>
                  </a:cubicBezTo>
                  <a:cubicBezTo>
                    <a:pt x="353" y="110"/>
                    <a:pt x="361" y="83"/>
                    <a:pt x="358" y="55"/>
                  </a:cubicBezTo>
                  <a:cubicBezTo>
                    <a:pt x="357" y="48"/>
                    <a:pt x="360" y="45"/>
                    <a:pt x="366" y="43"/>
                  </a:cubicBezTo>
                  <a:cubicBezTo>
                    <a:pt x="386" y="37"/>
                    <a:pt x="391" y="40"/>
                    <a:pt x="392" y="61"/>
                  </a:cubicBezTo>
                  <a:cubicBezTo>
                    <a:pt x="392" y="80"/>
                    <a:pt x="388" y="100"/>
                    <a:pt x="379" y="117"/>
                  </a:cubicBezTo>
                  <a:cubicBezTo>
                    <a:pt x="368" y="138"/>
                    <a:pt x="360" y="159"/>
                    <a:pt x="356" y="182"/>
                  </a:cubicBezTo>
                  <a:cubicBezTo>
                    <a:pt x="354" y="194"/>
                    <a:pt x="353" y="208"/>
                    <a:pt x="365" y="214"/>
                  </a:cubicBezTo>
                  <a:cubicBezTo>
                    <a:pt x="377" y="221"/>
                    <a:pt x="387" y="212"/>
                    <a:pt x="396" y="205"/>
                  </a:cubicBezTo>
                  <a:cubicBezTo>
                    <a:pt x="409" y="195"/>
                    <a:pt x="418" y="181"/>
                    <a:pt x="427" y="167"/>
                  </a:cubicBezTo>
                  <a:cubicBezTo>
                    <a:pt x="437" y="152"/>
                    <a:pt x="446" y="136"/>
                    <a:pt x="458" y="121"/>
                  </a:cubicBezTo>
                  <a:cubicBezTo>
                    <a:pt x="461" y="117"/>
                    <a:pt x="460" y="115"/>
                    <a:pt x="457" y="111"/>
                  </a:cubicBezTo>
                  <a:cubicBezTo>
                    <a:pt x="447" y="99"/>
                    <a:pt x="438" y="87"/>
                    <a:pt x="432" y="73"/>
                  </a:cubicBezTo>
                  <a:cubicBezTo>
                    <a:pt x="418" y="41"/>
                    <a:pt x="438" y="6"/>
                    <a:pt x="471" y="5"/>
                  </a:cubicBezTo>
                  <a:cubicBezTo>
                    <a:pt x="491" y="5"/>
                    <a:pt x="506" y="19"/>
                    <a:pt x="505" y="39"/>
                  </a:cubicBezTo>
                  <a:cubicBezTo>
                    <a:pt x="504" y="53"/>
                    <a:pt x="498" y="66"/>
                    <a:pt x="492" y="79"/>
                  </a:cubicBezTo>
                  <a:cubicBezTo>
                    <a:pt x="483" y="97"/>
                    <a:pt x="483" y="97"/>
                    <a:pt x="497" y="110"/>
                  </a:cubicBezTo>
                  <a:cubicBezTo>
                    <a:pt x="520" y="131"/>
                    <a:pt x="539" y="154"/>
                    <a:pt x="545" y="185"/>
                  </a:cubicBezTo>
                  <a:cubicBezTo>
                    <a:pt x="550" y="210"/>
                    <a:pt x="549" y="235"/>
                    <a:pt x="536" y="259"/>
                  </a:cubicBezTo>
                  <a:cubicBezTo>
                    <a:pt x="519" y="291"/>
                    <a:pt x="482" y="308"/>
                    <a:pt x="449" y="299"/>
                  </a:cubicBezTo>
                  <a:cubicBezTo>
                    <a:pt x="427" y="292"/>
                    <a:pt x="411" y="266"/>
                    <a:pt x="415" y="242"/>
                  </a:cubicBezTo>
                  <a:cubicBezTo>
                    <a:pt x="417" y="236"/>
                    <a:pt x="420" y="230"/>
                    <a:pt x="424" y="225"/>
                  </a:cubicBezTo>
                  <a:cubicBezTo>
                    <a:pt x="426" y="223"/>
                    <a:pt x="428" y="219"/>
                    <a:pt x="432" y="222"/>
                  </a:cubicBezTo>
                  <a:cubicBezTo>
                    <a:pt x="434" y="224"/>
                    <a:pt x="431" y="227"/>
                    <a:pt x="430" y="229"/>
                  </a:cubicBezTo>
                  <a:cubicBezTo>
                    <a:pt x="420" y="241"/>
                    <a:pt x="419" y="255"/>
                    <a:pt x="426" y="268"/>
                  </a:cubicBezTo>
                  <a:cubicBezTo>
                    <a:pt x="434" y="284"/>
                    <a:pt x="449" y="290"/>
                    <a:pt x="466" y="284"/>
                  </a:cubicBezTo>
                  <a:cubicBezTo>
                    <a:pt x="491" y="275"/>
                    <a:pt x="506" y="255"/>
                    <a:pt x="509" y="228"/>
                  </a:cubicBezTo>
                  <a:cubicBezTo>
                    <a:pt x="514" y="187"/>
                    <a:pt x="495" y="155"/>
                    <a:pt x="469" y="125"/>
                  </a:cubicBezTo>
                  <a:cubicBezTo>
                    <a:pt x="465" y="121"/>
                    <a:pt x="464" y="125"/>
                    <a:pt x="462" y="127"/>
                  </a:cubicBezTo>
                  <a:cubicBezTo>
                    <a:pt x="454" y="139"/>
                    <a:pt x="446" y="151"/>
                    <a:pt x="438" y="164"/>
                  </a:cubicBezTo>
                  <a:cubicBezTo>
                    <a:pt x="428" y="180"/>
                    <a:pt x="417" y="195"/>
                    <a:pt x="403" y="209"/>
                  </a:cubicBezTo>
                  <a:cubicBezTo>
                    <a:pt x="393" y="219"/>
                    <a:pt x="382" y="224"/>
                    <a:pt x="368" y="224"/>
                  </a:cubicBezTo>
                  <a:cubicBezTo>
                    <a:pt x="358" y="225"/>
                    <a:pt x="349" y="222"/>
                    <a:pt x="342" y="212"/>
                  </a:cubicBezTo>
                  <a:cubicBezTo>
                    <a:pt x="339" y="219"/>
                    <a:pt x="336" y="225"/>
                    <a:pt x="334" y="231"/>
                  </a:cubicBezTo>
                  <a:cubicBezTo>
                    <a:pt x="325" y="251"/>
                    <a:pt x="314" y="269"/>
                    <a:pt x="296" y="283"/>
                  </a:cubicBezTo>
                  <a:cubicBezTo>
                    <a:pt x="275" y="298"/>
                    <a:pt x="256" y="294"/>
                    <a:pt x="245" y="270"/>
                  </a:cubicBezTo>
                  <a:cubicBezTo>
                    <a:pt x="233" y="243"/>
                    <a:pt x="236" y="215"/>
                    <a:pt x="242" y="188"/>
                  </a:cubicBezTo>
                  <a:cubicBezTo>
                    <a:pt x="249" y="159"/>
                    <a:pt x="259" y="131"/>
                    <a:pt x="268" y="102"/>
                  </a:cubicBezTo>
                  <a:cubicBezTo>
                    <a:pt x="271" y="93"/>
                    <a:pt x="274" y="84"/>
                    <a:pt x="274" y="75"/>
                  </a:cubicBezTo>
                  <a:cubicBezTo>
                    <a:pt x="275" y="70"/>
                    <a:pt x="274" y="66"/>
                    <a:pt x="270" y="64"/>
                  </a:cubicBezTo>
                  <a:cubicBezTo>
                    <a:pt x="266" y="61"/>
                    <a:pt x="262" y="64"/>
                    <a:pt x="259" y="66"/>
                  </a:cubicBezTo>
                  <a:cubicBezTo>
                    <a:pt x="234" y="83"/>
                    <a:pt x="220" y="106"/>
                    <a:pt x="215" y="136"/>
                  </a:cubicBezTo>
                  <a:cubicBezTo>
                    <a:pt x="213" y="146"/>
                    <a:pt x="211" y="157"/>
                    <a:pt x="210" y="168"/>
                  </a:cubicBezTo>
                  <a:cubicBezTo>
                    <a:pt x="209" y="173"/>
                    <a:pt x="207" y="176"/>
                    <a:pt x="201" y="177"/>
                  </a:cubicBezTo>
                  <a:cubicBezTo>
                    <a:pt x="171" y="180"/>
                    <a:pt x="174" y="181"/>
                    <a:pt x="170" y="153"/>
                  </a:cubicBezTo>
                  <a:cubicBezTo>
                    <a:pt x="164" y="122"/>
                    <a:pt x="160" y="90"/>
                    <a:pt x="152" y="59"/>
                  </a:cubicBezTo>
                  <a:cubicBezTo>
                    <a:pt x="149" y="46"/>
                    <a:pt x="144" y="35"/>
                    <a:pt x="137" y="25"/>
                  </a:cubicBezTo>
                  <a:cubicBezTo>
                    <a:pt x="129" y="15"/>
                    <a:pt x="118" y="14"/>
                    <a:pt x="108" y="22"/>
                  </a:cubicBezTo>
                  <a:cubicBezTo>
                    <a:pt x="88" y="40"/>
                    <a:pt x="80" y="64"/>
                    <a:pt x="78" y="91"/>
                  </a:cubicBezTo>
                  <a:cubicBezTo>
                    <a:pt x="77" y="129"/>
                    <a:pt x="86" y="165"/>
                    <a:pt x="98" y="201"/>
                  </a:cubicBezTo>
                  <a:cubicBezTo>
                    <a:pt x="106" y="224"/>
                    <a:pt x="116" y="246"/>
                    <a:pt x="128" y="267"/>
                  </a:cubicBezTo>
                  <a:cubicBezTo>
                    <a:pt x="131" y="271"/>
                    <a:pt x="130" y="274"/>
                    <a:pt x="127" y="278"/>
                  </a:cubicBezTo>
                  <a:cubicBezTo>
                    <a:pt x="112" y="295"/>
                    <a:pt x="109" y="296"/>
                    <a:pt x="90" y="282"/>
                  </a:cubicBezTo>
                  <a:cubicBezTo>
                    <a:pt x="58" y="258"/>
                    <a:pt x="32" y="229"/>
                    <a:pt x="13" y="193"/>
                  </a:cubicBezTo>
                  <a:cubicBezTo>
                    <a:pt x="10" y="186"/>
                    <a:pt x="7" y="179"/>
                    <a:pt x="5" y="173"/>
                  </a:cubicBezTo>
                  <a:cubicBezTo>
                    <a:pt x="0" y="153"/>
                    <a:pt x="10" y="139"/>
                    <a:pt x="31" y="138"/>
                  </a:cubicBezTo>
                  <a:cubicBezTo>
                    <a:pt x="37" y="138"/>
                    <a:pt x="37" y="143"/>
                    <a:pt x="39" y="147"/>
                  </a:cubicBezTo>
                  <a:cubicBezTo>
                    <a:pt x="51" y="186"/>
                    <a:pt x="75" y="218"/>
                    <a:pt x="103" y="247"/>
                  </a:cubicBezTo>
                  <a:cubicBezTo>
                    <a:pt x="105" y="249"/>
                    <a:pt x="108" y="250"/>
                    <a:pt x="110" y="252"/>
                  </a:cubicBezTo>
                  <a:cubicBezTo>
                    <a:pt x="111" y="252"/>
                    <a:pt x="112" y="253"/>
                    <a:pt x="112" y="253"/>
                  </a:cubicBezTo>
                  <a:cubicBezTo>
                    <a:pt x="113" y="252"/>
                    <a:pt x="112" y="251"/>
                    <a:pt x="112" y="251"/>
                  </a:cubicBezTo>
                  <a:close/>
                  <a:moveTo>
                    <a:pt x="498" y="39"/>
                  </a:moveTo>
                  <a:cubicBezTo>
                    <a:pt x="498" y="24"/>
                    <a:pt x="489" y="14"/>
                    <a:pt x="476" y="13"/>
                  </a:cubicBezTo>
                  <a:cubicBezTo>
                    <a:pt x="466" y="12"/>
                    <a:pt x="460" y="18"/>
                    <a:pt x="458" y="33"/>
                  </a:cubicBezTo>
                  <a:cubicBezTo>
                    <a:pt x="454" y="53"/>
                    <a:pt x="463" y="70"/>
                    <a:pt x="475" y="86"/>
                  </a:cubicBezTo>
                  <a:cubicBezTo>
                    <a:pt x="477" y="89"/>
                    <a:pt x="479" y="88"/>
                    <a:pt x="481" y="85"/>
                  </a:cubicBezTo>
                  <a:cubicBezTo>
                    <a:pt x="488" y="70"/>
                    <a:pt x="496" y="55"/>
                    <a:pt x="498" y="39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86">
              <a:extLst>
                <a:ext uri="{FF2B5EF4-FFF2-40B4-BE49-F238E27FC236}">
                  <a16:creationId xmlns:a16="http://schemas.microsoft.com/office/drawing/2014/main" id="{D0F5AC4D-B09A-7DDE-7A99-B0F54B4F35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8863" y="4972050"/>
              <a:ext cx="835025" cy="327025"/>
            </a:xfrm>
            <a:custGeom>
              <a:avLst/>
              <a:gdLst>
                <a:gd name="T0" fmla="*/ 228 w 643"/>
                <a:gd name="T1" fmla="*/ 97 h 252"/>
                <a:gd name="T2" fmla="*/ 284 w 643"/>
                <a:gd name="T3" fmla="*/ 23 h 252"/>
                <a:gd name="T4" fmla="*/ 316 w 643"/>
                <a:gd name="T5" fmla="*/ 116 h 252"/>
                <a:gd name="T6" fmla="*/ 320 w 643"/>
                <a:gd name="T7" fmla="*/ 226 h 252"/>
                <a:gd name="T8" fmla="*/ 368 w 643"/>
                <a:gd name="T9" fmla="*/ 175 h 252"/>
                <a:gd name="T10" fmla="*/ 379 w 643"/>
                <a:gd name="T11" fmla="*/ 84 h 252"/>
                <a:gd name="T12" fmla="*/ 403 w 643"/>
                <a:gd name="T13" fmla="*/ 67 h 252"/>
                <a:gd name="T14" fmla="*/ 439 w 643"/>
                <a:gd name="T15" fmla="*/ 21 h 252"/>
                <a:gd name="T16" fmla="*/ 477 w 643"/>
                <a:gd name="T17" fmla="*/ 95 h 252"/>
                <a:gd name="T18" fmla="*/ 487 w 643"/>
                <a:gd name="T19" fmla="*/ 119 h 252"/>
                <a:gd name="T20" fmla="*/ 552 w 643"/>
                <a:gd name="T21" fmla="*/ 93 h 252"/>
                <a:gd name="T22" fmla="*/ 562 w 643"/>
                <a:gd name="T23" fmla="*/ 9 h 252"/>
                <a:gd name="T24" fmla="*/ 610 w 643"/>
                <a:gd name="T25" fmla="*/ 44 h 252"/>
                <a:gd name="T26" fmla="*/ 598 w 643"/>
                <a:gd name="T27" fmla="*/ 84 h 252"/>
                <a:gd name="T28" fmla="*/ 583 w 643"/>
                <a:gd name="T29" fmla="*/ 213 h 252"/>
                <a:gd name="T30" fmla="*/ 550 w 643"/>
                <a:gd name="T31" fmla="*/ 154 h 252"/>
                <a:gd name="T32" fmla="*/ 556 w 643"/>
                <a:gd name="T33" fmla="*/ 157 h 252"/>
                <a:gd name="T34" fmla="*/ 576 w 643"/>
                <a:gd name="T35" fmla="*/ 206 h 252"/>
                <a:gd name="T36" fmla="*/ 600 w 643"/>
                <a:gd name="T37" fmla="*/ 159 h 252"/>
                <a:gd name="T38" fmla="*/ 555 w 643"/>
                <a:gd name="T39" fmla="*/ 107 h 252"/>
                <a:gd name="T40" fmla="*/ 470 w 643"/>
                <a:gd name="T41" fmla="*/ 133 h 252"/>
                <a:gd name="T42" fmla="*/ 384 w 643"/>
                <a:gd name="T43" fmla="*/ 165 h 252"/>
                <a:gd name="T44" fmla="*/ 357 w 643"/>
                <a:gd name="T45" fmla="*/ 216 h 252"/>
                <a:gd name="T46" fmla="*/ 281 w 643"/>
                <a:gd name="T47" fmla="*/ 175 h 252"/>
                <a:gd name="T48" fmla="*/ 281 w 643"/>
                <a:gd name="T49" fmla="*/ 54 h 252"/>
                <a:gd name="T50" fmla="*/ 255 w 643"/>
                <a:gd name="T51" fmla="*/ 48 h 252"/>
                <a:gd name="T52" fmla="*/ 236 w 643"/>
                <a:gd name="T53" fmla="*/ 178 h 252"/>
                <a:gd name="T54" fmla="*/ 201 w 643"/>
                <a:gd name="T55" fmla="*/ 176 h 252"/>
                <a:gd name="T56" fmla="*/ 175 w 643"/>
                <a:gd name="T57" fmla="*/ 120 h 252"/>
                <a:gd name="T58" fmla="*/ 153 w 643"/>
                <a:gd name="T59" fmla="*/ 210 h 252"/>
                <a:gd name="T60" fmla="*/ 120 w 643"/>
                <a:gd name="T61" fmla="*/ 214 h 252"/>
                <a:gd name="T62" fmla="*/ 94 w 643"/>
                <a:gd name="T63" fmla="*/ 108 h 252"/>
                <a:gd name="T64" fmla="*/ 87 w 643"/>
                <a:gd name="T65" fmla="*/ 106 h 252"/>
                <a:gd name="T66" fmla="*/ 35 w 643"/>
                <a:gd name="T67" fmla="*/ 152 h 252"/>
                <a:gd name="T68" fmla="*/ 46 w 643"/>
                <a:gd name="T69" fmla="*/ 14 h 252"/>
                <a:gd name="T70" fmla="*/ 94 w 643"/>
                <a:gd name="T71" fmla="*/ 2 h 252"/>
                <a:gd name="T72" fmla="*/ 44 w 643"/>
                <a:gd name="T73" fmla="*/ 62 h 252"/>
                <a:gd name="T74" fmla="*/ 67 w 643"/>
                <a:gd name="T75" fmla="*/ 125 h 252"/>
                <a:gd name="T76" fmla="*/ 94 w 643"/>
                <a:gd name="T77" fmla="*/ 57 h 252"/>
                <a:gd name="T78" fmla="*/ 133 w 643"/>
                <a:gd name="T79" fmla="*/ 48 h 252"/>
                <a:gd name="T80" fmla="*/ 130 w 643"/>
                <a:gd name="T81" fmla="*/ 202 h 252"/>
                <a:gd name="T82" fmla="*/ 148 w 643"/>
                <a:gd name="T83" fmla="*/ 203 h 252"/>
                <a:gd name="T84" fmla="*/ 179 w 643"/>
                <a:gd name="T85" fmla="*/ 97 h 252"/>
                <a:gd name="T86" fmla="*/ 213 w 643"/>
                <a:gd name="T87" fmla="*/ 93 h 252"/>
                <a:gd name="T88" fmla="*/ 223 w 643"/>
                <a:gd name="T89" fmla="*/ 147 h 252"/>
                <a:gd name="T90" fmla="*/ 410 w 643"/>
                <a:gd name="T91" fmla="*/ 162 h 252"/>
                <a:gd name="T92" fmla="*/ 463 w 643"/>
                <a:gd name="T93" fmla="*/ 132 h 252"/>
                <a:gd name="T94" fmla="*/ 416 w 643"/>
                <a:gd name="T95" fmla="*/ 103 h 252"/>
                <a:gd name="T96" fmla="*/ 457 w 643"/>
                <a:gd name="T97" fmla="*/ 55 h 252"/>
                <a:gd name="T98" fmla="*/ 452 w 643"/>
                <a:gd name="T99" fmla="*/ 117 h 252"/>
                <a:gd name="T100" fmla="*/ 468 w 643"/>
                <a:gd name="T101" fmla="*/ 98 h 252"/>
                <a:gd name="T102" fmla="*/ 582 w 643"/>
                <a:gd name="T103" fmla="*/ 15 h 252"/>
                <a:gd name="T104" fmla="*/ 583 w 643"/>
                <a:gd name="T105" fmla="*/ 72 h 252"/>
                <a:gd name="T106" fmla="*/ 603 w 643"/>
                <a:gd name="T107" fmla="*/ 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3" h="251">
                  <a:moveTo>
                    <a:pt x="223" y="147"/>
                  </a:moveTo>
                  <a:cubicBezTo>
                    <a:pt x="226" y="130"/>
                    <a:pt x="226" y="114"/>
                    <a:pt x="228" y="97"/>
                  </a:cubicBezTo>
                  <a:cubicBezTo>
                    <a:pt x="231" y="73"/>
                    <a:pt x="240" y="52"/>
                    <a:pt x="258" y="35"/>
                  </a:cubicBezTo>
                  <a:cubicBezTo>
                    <a:pt x="265" y="28"/>
                    <a:pt x="274" y="23"/>
                    <a:pt x="284" y="23"/>
                  </a:cubicBezTo>
                  <a:cubicBezTo>
                    <a:pt x="301" y="22"/>
                    <a:pt x="313" y="31"/>
                    <a:pt x="317" y="49"/>
                  </a:cubicBezTo>
                  <a:cubicBezTo>
                    <a:pt x="322" y="71"/>
                    <a:pt x="319" y="93"/>
                    <a:pt x="316" y="116"/>
                  </a:cubicBezTo>
                  <a:cubicBezTo>
                    <a:pt x="313" y="141"/>
                    <a:pt x="304" y="167"/>
                    <a:pt x="308" y="193"/>
                  </a:cubicBezTo>
                  <a:cubicBezTo>
                    <a:pt x="309" y="205"/>
                    <a:pt x="311" y="217"/>
                    <a:pt x="320" y="226"/>
                  </a:cubicBezTo>
                  <a:cubicBezTo>
                    <a:pt x="327" y="234"/>
                    <a:pt x="333" y="235"/>
                    <a:pt x="340" y="227"/>
                  </a:cubicBezTo>
                  <a:cubicBezTo>
                    <a:pt x="354" y="212"/>
                    <a:pt x="361" y="194"/>
                    <a:pt x="368" y="175"/>
                  </a:cubicBezTo>
                  <a:cubicBezTo>
                    <a:pt x="373" y="160"/>
                    <a:pt x="375" y="144"/>
                    <a:pt x="373" y="127"/>
                  </a:cubicBezTo>
                  <a:cubicBezTo>
                    <a:pt x="370" y="112"/>
                    <a:pt x="374" y="98"/>
                    <a:pt x="379" y="84"/>
                  </a:cubicBezTo>
                  <a:cubicBezTo>
                    <a:pt x="382" y="74"/>
                    <a:pt x="387" y="69"/>
                    <a:pt x="397" y="72"/>
                  </a:cubicBezTo>
                  <a:cubicBezTo>
                    <a:pt x="401" y="73"/>
                    <a:pt x="403" y="72"/>
                    <a:pt x="403" y="67"/>
                  </a:cubicBezTo>
                  <a:cubicBezTo>
                    <a:pt x="403" y="59"/>
                    <a:pt x="405" y="51"/>
                    <a:pt x="408" y="44"/>
                  </a:cubicBezTo>
                  <a:cubicBezTo>
                    <a:pt x="414" y="31"/>
                    <a:pt x="424" y="22"/>
                    <a:pt x="439" y="21"/>
                  </a:cubicBezTo>
                  <a:cubicBezTo>
                    <a:pt x="453" y="20"/>
                    <a:pt x="463" y="29"/>
                    <a:pt x="469" y="41"/>
                  </a:cubicBezTo>
                  <a:cubicBezTo>
                    <a:pt x="477" y="58"/>
                    <a:pt x="479" y="76"/>
                    <a:pt x="477" y="95"/>
                  </a:cubicBezTo>
                  <a:cubicBezTo>
                    <a:pt x="477" y="99"/>
                    <a:pt x="476" y="103"/>
                    <a:pt x="476" y="108"/>
                  </a:cubicBezTo>
                  <a:cubicBezTo>
                    <a:pt x="475" y="119"/>
                    <a:pt x="475" y="119"/>
                    <a:pt x="487" y="119"/>
                  </a:cubicBezTo>
                  <a:cubicBezTo>
                    <a:pt x="510" y="118"/>
                    <a:pt x="530" y="110"/>
                    <a:pt x="551" y="101"/>
                  </a:cubicBezTo>
                  <a:cubicBezTo>
                    <a:pt x="556" y="99"/>
                    <a:pt x="554" y="97"/>
                    <a:pt x="552" y="93"/>
                  </a:cubicBezTo>
                  <a:cubicBezTo>
                    <a:pt x="545" y="84"/>
                    <a:pt x="540" y="73"/>
                    <a:pt x="538" y="62"/>
                  </a:cubicBezTo>
                  <a:cubicBezTo>
                    <a:pt x="534" y="41"/>
                    <a:pt x="544" y="20"/>
                    <a:pt x="562" y="9"/>
                  </a:cubicBezTo>
                  <a:cubicBezTo>
                    <a:pt x="575" y="2"/>
                    <a:pt x="587" y="6"/>
                    <a:pt x="598" y="13"/>
                  </a:cubicBezTo>
                  <a:cubicBezTo>
                    <a:pt x="609" y="20"/>
                    <a:pt x="612" y="31"/>
                    <a:pt x="610" y="44"/>
                  </a:cubicBezTo>
                  <a:cubicBezTo>
                    <a:pt x="608" y="55"/>
                    <a:pt x="604" y="65"/>
                    <a:pt x="597" y="73"/>
                  </a:cubicBezTo>
                  <a:cubicBezTo>
                    <a:pt x="593" y="78"/>
                    <a:pt x="594" y="81"/>
                    <a:pt x="598" y="84"/>
                  </a:cubicBezTo>
                  <a:cubicBezTo>
                    <a:pt x="616" y="96"/>
                    <a:pt x="629" y="110"/>
                    <a:pt x="634" y="132"/>
                  </a:cubicBezTo>
                  <a:cubicBezTo>
                    <a:pt x="643" y="171"/>
                    <a:pt x="620" y="207"/>
                    <a:pt x="583" y="213"/>
                  </a:cubicBezTo>
                  <a:cubicBezTo>
                    <a:pt x="567" y="215"/>
                    <a:pt x="553" y="207"/>
                    <a:pt x="548" y="191"/>
                  </a:cubicBezTo>
                  <a:cubicBezTo>
                    <a:pt x="544" y="178"/>
                    <a:pt x="544" y="166"/>
                    <a:pt x="550" y="154"/>
                  </a:cubicBezTo>
                  <a:cubicBezTo>
                    <a:pt x="551" y="151"/>
                    <a:pt x="553" y="147"/>
                    <a:pt x="557" y="149"/>
                  </a:cubicBezTo>
                  <a:cubicBezTo>
                    <a:pt x="560" y="151"/>
                    <a:pt x="557" y="154"/>
                    <a:pt x="556" y="157"/>
                  </a:cubicBezTo>
                  <a:cubicBezTo>
                    <a:pt x="552" y="167"/>
                    <a:pt x="552" y="177"/>
                    <a:pt x="555" y="188"/>
                  </a:cubicBezTo>
                  <a:cubicBezTo>
                    <a:pt x="559" y="199"/>
                    <a:pt x="565" y="205"/>
                    <a:pt x="576" y="206"/>
                  </a:cubicBezTo>
                  <a:cubicBezTo>
                    <a:pt x="587" y="206"/>
                    <a:pt x="596" y="200"/>
                    <a:pt x="600" y="190"/>
                  </a:cubicBezTo>
                  <a:cubicBezTo>
                    <a:pt x="605" y="180"/>
                    <a:pt x="603" y="169"/>
                    <a:pt x="600" y="159"/>
                  </a:cubicBezTo>
                  <a:cubicBezTo>
                    <a:pt x="593" y="138"/>
                    <a:pt x="579" y="122"/>
                    <a:pt x="564" y="107"/>
                  </a:cubicBezTo>
                  <a:cubicBezTo>
                    <a:pt x="560" y="104"/>
                    <a:pt x="558" y="106"/>
                    <a:pt x="555" y="107"/>
                  </a:cubicBezTo>
                  <a:cubicBezTo>
                    <a:pt x="530" y="119"/>
                    <a:pt x="505" y="128"/>
                    <a:pt x="478" y="126"/>
                  </a:cubicBezTo>
                  <a:cubicBezTo>
                    <a:pt x="472" y="126"/>
                    <a:pt x="472" y="130"/>
                    <a:pt x="470" y="133"/>
                  </a:cubicBezTo>
                  <a:cubicBezTo>
                    <a:pt x="465" y="148"/>
                    <a:pt x="457" y="161"/>
                    <a:pt x="447" y="173"/>
                  </a:cubicBezTo>
                  <a:cubicBezTo>
                    <a:pt x="427" y="196"/>
                    <a:pt x="394" y="184"/>
                    <a:pt x="384" y="165"/>
                  </a:cubicBezTo>
                  <a:cubicBezTo>
                    <a:pt x="383" y="163"/>
                    <a:pt x="383" y="160"/>
                    <a:pt x="380" y="159"/>
                  </a:cubicBezTo>
                  <a:cubicBezTo>
                    <a:pt x="375" y="179"/>
                    <a:pt x="368" y="198"/>
                    <a:pt x="357" y="216"/>
                  </a:cubicBezTo>
                  <a:cubicBezTo>
                    <a:pt x="336" y="252"/>
                    <a:pt x="314" y="245"/>
                    <a:pt x="294" y="217"/>
                  </a:cubicBezTo>
                  <a:cubicBezTo>
                    <a:pt x="285" y="205"/>
                    <a:pt x="283" y="190"/>
                    <a:pt x="281" y="175"/>
                  </a:cubicBezTo>
                  <a:cubicBezTo>
                    <a:pt x="278" y="147"/>
                    <a:pt x="280" y="120"/>
                    <a:pt x="282" y="92"/>
                  </a:cubicBezTo>
                  <a:cubicBezTo>
                    <a:pt x="283" y="80"/>
                    <a:pt x="284" y="67"/>
                    <a:pt x="281" y="54"/>
                  </a:cubicBezTo>
                  <a:cubicBezTo>
                    <a:pt x="280" y="48"/>
                    <a:pt x="279" y="42"/>
                    <a:pt x="271" y="40"/>
                  </a:cubicBezTo>
                  <a:cubicBezTo>
                    <a:pt x="264" y="38"/>
                    <a:pt x="259" y="43"/>
                    <a:pt x="255" y="48"/>
                  </a:cubicBezTo>
                  <a:cubicBezTo>
                    <a:pt x="241" y="65"/>
                    <a:pt x="236" y="85"/>
                    <a:pt x="234" y="107"/>
                  </a:cubicBezTo>
                  <a:cubicBezTo>
                    <a:pt x="232" y="131"/>
                    <a:pt x="232" y="155"/>
                    <a:pt x="236" y="178"/>
                  </a:cubicBezTo>
                  <a:cubicBezTo>
                    <a:pt x="237" y="184"/>
                    <a:pt x="235" y="187"/>
                    <a:pt x="229" y="188"/>
                  </a:cubicBezTo>
                  <a:cubicBezTo>
                    <a:pt x="212" y="191"/>
                    <a:pt x="210" y="190"/>
                    <a:pt x="201" y="176"/>
                  </a:cubicBezTo>
                  <a:cubicBezTo>
                    <a:pt x="190" y="157"/>
                    <a:pt x="182" y="136"/>
                    <a:pt x="180" y="114"/>
                  </a:cubicBezTo>
                  <a:cubicBezTo>
                    <a:pt x="176" y="114"/>
                    <a:pt x="176" y="117"/>
                    <a:pt x="175" y="120"/>
                  </a:cubicBezTo>
                  <a:cubicBezTo>
                    <a:pt x="166" y="140"/>
                    <a:pt x="164" y="162"/>
                    <a:pt x="160" y="184"/>
                  </a:cubicBezTo>
                  <a:cubicBezTo>
                    <a:pt x="159" y="193"/>
                    <a:pt x="157" y="202"/>
                    <a:pt x="153" y="210"/>
                  </a:cubicBezTo>
                  <a:cubicBezTo>
                    <a:pt x="151" y="217"/>
                    <a:pt x="147" y="223"/>
                    <a:pt x="139" y="224"/>
                  </a:cubicBezTo>
                  <a:cubicBezTo>
                    <a:pt x="130" y="225"/>
                    <a:pt x="125" y="221"/>
                    <a:pt x="120" y="214"/>
                  </a:cubicBezTo>
                  <a:cubicBezTo>
                    <a:pt x="107" y="195"/>
                    <a:pt x="100" y="174"/>
                    <a:pt x="98" y="151"/>
                  </a:cubicBezTo>
                  <a:cubicBezTo>
                    <a:pt x="96" y="137"/>
                    <a:pt x="95" y="122"/>
                    <a:pt x="94" y="108"/>
                  </a:cubicBezTo>
                  <a:cubicBezTo>
                    <a:pt x="94" y="105"/>
                    <a:pt x="95" y="101"/>
                    <a:pt x="92" y="100"/>
                  </a:cubicBezTo>
                  <a:cubicBezTo>
                    <a:pt x="88" y="99"/>
                    <a:pt x="88" y="104"/>
                    <a:pt x="87" y="106"/>
                  </a:cubicBezTo>
                  <a:cubicBezTo>
                    <a:pt x="81" y="117"/>
                    <a:pt x="76" y="127"/>
                    <a:pt x="68" y="136"/>
                  </a:cubicBezTo>
                  <a:cubicBezTo>
                    <a:pt x="60" y="147"/>
                    <a:pt x="50" y="156"/>
                    <a:pt x="35" y="152"/>
                  </a:cubicBezTo>
                  <a:cubicBezTo>
                    <a:pt x="19" y="148"/>
                    <a:pt x="10" y="137"/>
                    <a:pt x="7" y="121"/>
                  </a:cubicBezTo>
                  <a:cubicBezTo>
                    <a:pt x="0" y="78"/>
                    <a:pt x="12" y="42"/>
                    <a:pt x="46" y="14"/>
                  </a:cubicBezTo>
                  <a:cubicBezTo>
                    <a:pt x="58" y="3"/>
                    <a:pt x="74" y="1"/>
                    <a:pt x="89" y="0"/>
                  </a:cubicBezTo>
                  <a:cubicBezTo>
                    <a:pt x="91" y="0"/>
                    <a:pt x="93" y="0"/>
                    <a:pt x="94" y="2"/>
                  </a:cubicBezTo>
                  <a:cubicBezTo>
                    <a:pt x="94" y="5"/>
                    <a:pt x="92" y="6"/>
                    <a:pt x="90" y="6"/>
                  </a:cubicBezTo>
                  <a:cubicBezTo>
                    <a:pt x="60" y="13"/>
                    <a:pt x="50" y="37"/>
                    <a:pt x="44" y="62"/>
                  </a:cubicBezTo>
                  <a:cubicBezTo>
                    <a:pt x="39" y="82"/>
                    <a:pt x="40" y="102"/>
                    <a:pt x="48" y="122"/>
                  </a:cubicBezTo>
                  <a:cubicBezTo>
                    <a:pt x="53" y="133"/>
                    <a:pt x="60" y="134"/>
                    <a:pt x="67" y="125"/>
                  </a:cubicBezTo>
                  <a:cubicBezTo>
                    <a:pt x="81" y="106"/>
                    <a:pt x="92" y="85"/>
                    <a:pt x="94" y="61"/>
                  </a:cubicBezTo>
                  <a:cubicBezTo>
                    <a:pt x="94" y="60"/>
                    <a:pt x="94" y="58"/>
                    <a:pt x="94" y="57"/>
                  </a:cubicBezTo>
                  <a:cubicBezTo>
                    <a:pt x="96" y="36"/>
                    <a:pt x="99" y="34"/>
                    <a:pt x="119" y="34"/>
                  </a:cubicBezTo>
                  <a:cubicBezTo>
                    <a:pt x="130" y="34"/>
                    <a:pt x="133" y="37"/>
                    <a:pt x="133" y="48"/>
                  </a:cubicBezTo>
                  <a:cubicBezTo>
                    <a:pt x="133" y="67"/>
                    <a:pt x="129" y="84"/>
                    <a:pt x="127" y="103"/>
                  </a:cubicBezTo>
                  <a:cubicBezTo>
                    <a:pt x="124" y="136"/>
                    <a:pt x="124" y="169"/>
                    <a:pt x="130" y="202"/>
                  </a:cubicBezTo>
                  <a:cubicBezTo>
                    <a:pt x="131" y="208"/>
                    <a:pt x="131" y="216"/>
                    <a:pt x="138" y="217"/>
                  </a:cubicBezTo>
                  <a:cubicBezTo>
                    <a:pt x="145" y="217"/>
                    <a:pt x="146" y="209"/>
                    <a:pt x="148" y="203"/>
                  </a:cubicBezTo>
                  <a:cubicBezTo>
                    <a:pt x="154" y="187"/>
                    <a:pt x="155" y="170"/>
                    <a:pt x="158" y="153"/>
                  </a:cubicBezTo>
                  <a:cubicBezTo>
                    <a:pt x="161" y="133"/>
                    <a:pt x="168" y="114"/>
                    <a:pt x="179" y="97"/>
                  </a:cubicBezTo>
                  <a:cubicBezTo>
                    <a:pt x="182" y="91"/>
                    <a:pt x="200" y="83"/>
                    <a:pt x="207" y="84"/>
                  </a:cubicBezTo>
                  <a:cubicBezTo>
                    <a:pt x="212" y="85"/>
                    <a:pt x="213" y="89"/>
                    <a:pt x="213" y="93"/>
                  </a:cubicBezTo>
                  <a:cubicBezTo>
                    <a:pt x="216" y="109"/>
                    <a:pt x="217" y="126"/>
                    <a:pt x="222" y="142"/>
                  </a:cubicBezTo>
                  <a:cubicBezTo>
                    <a:pt x="222" y="144"/>
                    <a:pt x="223" y="145"/>
                    <a:pt x="223" y="147"/>
                  </a:cubicBezTo>
                  <a:close/>
                  <a:moveTo>
                    <a:pt x="416" y="103"/>
                  </a:moveTo>
                  <a:cubicBezTo>
                    <a:pt x="408" y="123"/>
                    <a:pt x="405" y="142"/>
                    <a:pt x="410" y="162"/>
                  </a:cubicBezTo>
                  <a:cubicBezTo>
                    <a:pt x="414" y="180"/>
                    <a:pt x="425" y="183"/>
                    <a:pt x="439" y="170"/>
                  </a:cubicBezTo>
                  <a:cubicBezTo>
                    <a:pt x="451" y="159"/>
                    <a:pt x="458" y="146"/>
                    <a:pt x="463" y="132"/>
                  </a:cubicBezTo>
                  <a:cubicBezTo>
                    <a:pt x="465" y="127"/>
                    <a:pt x="464" y="126"/>
                    <a:pt x="459" y="125"/>
                  </a:cubicBezTo>
                  <a:cubicBezTo>
                    <a:pt x="442" y="124"/>
                    <a:pt x="428" y="117"/>
                    <a:pt x="416" y="103"/>
                  </a:cubicBezTo>
                  <a:close/>
                  <a:moveTo>
                    <a:pt x="468" y="98"/>
                  </a:moveTo>
                  <a:cubicBezTo>
                    <a:pt x="469" y="79"/>
                    <a:pt x="465" y="65"/>
                    <a:pt x="457" y="55"/>
                  </a:cubicBezTo>
                  <a:cubicBezTo>
                    <a:pt x="448" y="46"/>
                    <a:pt x="435" y="47"/>
                    <a:pt x="429" y="58"/>
                  </a:cubicBezTo>
                  <a:cubicBezTo>
                    <a:pt x="422" y="73"/>
                    <a:pt x="431" y="110"/>
                    <a:pt x="452" y="117"/>
                  </a:cubicBezTo>
                  <a:cubicBezTo>
                    <a:pt x="466" y="121"/>
                    <a:pt x="468" y="120"/>
                    <a:pt x="468" y="105"/>
                  </a:cubicBezTo>
                  <a:cubicBezTo>
                    <a:pt x="468" y="103"/>
                    <a:pt x="468" y="100"/>
                    <a:pt x="468" y="98"/>
                  </a:cubicBezTo>
                  <a:close/>
                  <a:moveTo>
                    <a:pt x="603" y="38"/>
                  </a:moveTo>
                  <a:cubicBezTo>
                    <a:pt x="603" y="25"/>
                    <a:pt x="593" y="14"/>
                    <a:pt x="582" y="15"/>
                  </a:cubicBezTo>
                  <a:cubicBezTo>
                    <a:pt x="570" y="16"/>
                    <a:pt x="562" y="27"/>
                    <a:pt x="563" y="40"/>
                  </a:cubicBezTo>
                  <a:cubicBezTo>
                    <a:pt x="565" y="53"/>
                    <a:pt x="573" y="63"/>
                    <a:pt x="583" y="72"/>
                  </a:cubicBezTo>
                  <a:cubicBezTo>
                    <a:pt x="585" y="74"/>
                    <a:pt x="587" y="74"/>
                    <a:pt x="589" y="71"/>
                  </a:cubicBezTo>
                  <a:cubicBezTo>
                    <a:pt x="597" y="61"/>
                    <a:pt x="603" y="50"/>
                    <a:pt x="603" y="38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87">
              <a:extLst>
                <a:ext uri="{FF2B5EF4-FFF2-40B4-BE49-F238E27FC236}">
                  <a16:creationId xmlns:a16="http://schemas.microsoft.com/office/drawing/2014/main" id="{FE3D2546-1A22-14BA-B7E9-ED1875679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137" y="4418013"/>
              <a:ext cx="493713" cy="542925"/>
            </a:xfrm>
            <a:custGeom>
              <a:avLst/>
              <a:gdLst>
                <a:gd name="T0" fmla="*/ 180 w 380"/>
                <a:gd name="T1" fmla="*/ 100 h 418"/>
                <a:gd name="T2" fmla="*/ 174 w 380"/>
                <a:gd name="T3" fmla="*/ 52 h 418"/>
                <a:gd name="T4" fmla="*/ 104 w 380"/>
                <a:gd name="T5" fmla="*/ 14 h 418"/>
                <a:gd name="T6" fmla="*/ 34 w 380"/>
                <a:gd name="T7" fmla="*/ 76 h 418"/>
                <a:gd name="T8" fmla="*/ 18 w 380"/>
                <a:gd name="T9" fmla="*/ 193 h 418"/>
                <a:gd name="T10" fmla="*/ 52 w 380"/>
                <a:gd name="T11" fmla="*/ 239 h 418"/>
                <a:gd name="T12" fmla="*/ 112 w 380"/>
                <a:gd name="T13" fmla="*/ 225 h 418"/>
                <a:gd name="T14" fmla="*/ 129 w 380"/>
                <a:gd name="T15" fmla="*/ 170 h 418"/>
                <a:gd name="T16" fmla="*/ 133 w 380"/>
                <a:gd name="T17" fmla="*/ 163 h 418"/>
                <a:gd name="T18" fmla="*/ 135 w 380"/>
                <a:gd name="T19" fmla="*/ 171 h 418"/>
                <a:gd name="T20" fmla="*/ 119 w 380"/>
                <a:gd name="T21" fmla="*/ 228 h 418"/>
                <a:gd name="T22" fmla="*/ 48 w 380"/>
                <a:gd name="T23" fmla="*/ 246 h 418"/>
                <a:gd name="T24" fmla="*/ 7 w 380"/>
                <a:gd name="T25" fmla="*/ 176 h 418"/>
                <a:gd name="T26" fmla="*/ 81 w 380"/>
                <a:gd name="T27" fmla="*/ 17 h 418"/>
                <a:gd name="T28" fmla="*/ 143 w 380"/>
                <a:gd name="T29" fmla="*/ 4 h 418"/>
                <a:gd name="T30" fmla="*/ 180 w 380"/>
                <a:gd name="T31" fmla="*/ 26 h 418"/>
                <a:gd name="T32" fmla="*/ 218 w 380"/>
                <a:gd name="T33" fmla="*/ 126 h 418"/>
                <a:gd name="T34" fmla="*/ 165 w 380"/>
                <a:gd name="T35" fmla="*/ 297 h 418"/>
                <a:gd name="T36" fmla="*/ 165 w 380"/>
                <a:gd name="T37" fmla="*/ 304 h 418"/>
                <a:gd name="T38" fmla="*/ 274 w 380"/>
                <a:gd name="T39" fmla="*/ 364 h 418"/>
                <a:gd name="T40" fmla="*/ 336 w 380"/>
                <a:gd name="T41" fmla="*/ 379 h 418"/>
                <a:gd name="T42" fmla="*/ 358 w 380"/>
                <a:gd name="T43" fmla="*/ 374 h 418"/>
                <a:gd name="T44" fmla="*/ 364 w 380"/>
                <a:gd name="T45" fmla="*/ 350 h 418"/>
                <a:gd name="T46" fmla="*/ 362 w 380"/>
                <a:gd name="T47" fmla="*/ 344 h 418"/>
                <a:gd name="T48" fmla="*/ 369 w 380"/>
                <a:gd name="T49" fmla="*/ 345 h 418"/>
                <a:gd name="T50" fmla="*/ 378 w 380"/>
                <a:gd name="T51" fmla="*/ 376 h 418"/>
                <a:gd name="T52" fmla="*/ 346 w 380"/>
                <a:gd name="T53" fmla="*/ 410 h 418"/>
                <a:gd name="T54" fmla="*/ 262 w 380"/>
                <a:gd name="T55" fmla="*/ 393 h 418"/>
                <a:gd name="T56" fmla="*/ 199 w 380"/>
                <a:gd name="T57" fmla="*/ 342 h 418"/>
                <a:gd name="T58" fmla="*/ 161 w 380"/>
                <a:gd name="T59" fmla="*/ 312 h 418"/>
                <a:gd name="T60" fmla="*/ 149 w 380"/>
                <a:gd name="T61" fmla="*/ 313 h 418"/>
                <a:gd name="T62" fmla="*/ 79 w 380"/>
                <a:gd name="T63" fmla="*/ 346 h 418"/>
                <a:gd name="T64" fmla="*/ 39 w 380"/>
                <a:gd name="T65" fmla="*/ 340 h 418"/>
                <a:gd name="T66" fmla="*/ 22 w 380"/>
                <a:gd name="T67" fmla="*/ 317 h 418"/>
                <a:gd name="T68" fmla="*/ 38 w 380"/>
                <a:gd name="T69" fmla="*/ 294 h 418"/>
                <a:gd name="T70" fmla="*/ 98 w 380"/>
                <a:gd name="T71" fmla="*/ 287 h 418"/>
                <a:gd name="T72" fmla="*/ 101 w 380"/>
                <a:gd name="T73" fmla="*/ 287 h 418"/>
                <a:gd name="T74" fmla="*/ 136 w 380"/>
                <a:gd name="T75" fmla="*/ 271 h 418"/>
                <a:gd name="T76" fmla="*/ 176 w 380"/>
                <a:gd name="T77" fmla="*/ 149 h 418"/>
                <a:gd name="T78" fmla="*/ 180 w 380"/>
                <a:gd name="T79" fmla="*/ 100 h 418"/>
                <a:gd name="T80" fmla="*/ 116 w 380"/>
                <a:gd name="T81" fmla="*/ 296 h 418"/>
                <a:gd name="T82" fmla="*/ 45 w 380"/>
                <a:gd name="T83" fmla="*/ 298 h 418"/>
                <a:gd name="T84" fmla="*/ 29 w 380"/>
                <a:gd name="T85" fmla="*/ 322 h 418"/>
                <a:gd name="T86" fmla="*/ 53 w 380"/>
                <a:gd name="T87" fmla="*/ 333 h 418"/>
                <a:gd name="T88" fmla="*/ 116 w 380"/>
                <a:gd name="T89" fmla="*/ 29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0" h="418">
                  <a:moveTo>
                    <a:pt x="180" y="100"/>
                  </a:moveTo>
                  <a:cubicBezTo>
                    <a:pt x="180" y="84"/>
                    <a:pt x="179" y="67"/>
                    <a:pt x="174" y="52"/>
                  </a:cubicBezTo>
                  <a:cubicBezTo>
                    <a:pt x="165" y="16"/>
                    <a:pt x="140" y="2"/>
                    <a:pt x="104" y="14"/>
                  </a:cubicBezTo>
                  <a:cubicBezTo>
                    <a:pt x="73" y="25"/>
                    <a:pt x="50" y="47"/>
                    <a:pt x="34" y="76"/>
                  </a:cubicBezTo>
                  <a:cubicBezTo>
                    <a:pt x="14" y="112"/>
                    <a:pt x="5" y="151"/>
                    <a:pt x="18" y="193"/>
                  </a:cubicBezTo>
                  <a:cubicBezTo>
                    <a:pt x="24" y="212"/>
                    <a:pt x="35" y="228"/>
                    <a:pt x="52" y="239"/>
                  </a:cubicBezTo>
                  <a:cubicBezTo>
                    <a:pt x="74" y="254"/>
                    <a:pt x="99" y="249"/>
                    <a:pt x="112" y="225"/>
                  </a:cubicBezTo>
                  <a:cubicBezTo>
                    <a:pt x="121" y="208"/>
                    <a:pt x="126" y="190"/>
                    <a:pt x="129" y="170"/>
                  </a:cubicBezTo>
                  <a:cubicBezTo>
                    <a:pt x="129" y="168"/>
                    <a:pt x="128" y="163"/>
                    <a:pt x="133" y="163"/>
                  </a:cubicBezTo>
                  <a:cubicBezTo>
                    <a:pt x="137" y="164"/>
                    <a:pt x="135" y="168"/>
                    <a:pt x="135" y="171"/>
                  </a:cubicBezTo>
                  <a:cubicBezTo>
                    <a:pt x="134" y="191"/>
                    <a:pt x="128" y="210"/>
                    <a:pt x="119" y="228"/>
                  </a:cubicBezTo>
                  <a:cubicBezTo>
                    <a:pt x="104" y="256"/>
                    <a:pt x="75" y="263"/>
                    <a:pt x="48" y="246"/>
                  </a:cubicBezTo>
                  <a:cubicBezTo>
                    <a:pt x="23" y="229"/>
                    <a:pt x="10" y="205"/>
                    <a:pt x="7" y="176"/>
                  </a:cubicBezTo>
                  <a:cubicBezTo>
                    <a:pt x="0" y="109"/>
                    <a:pt x="25" y="55"/>
                    <a:pt x="81" y="17"/>
                  </a:cubicBezTo>
                  <a:cubicBezTo>
                    <a:pt x="99" y="4"/>
                    <a:pt x="120" y="0"/>
                    <a:pt x="143" y="4"/>
                  </a:cubicBezTo>
                  <a:cubicBezTo>
                    <a:pt x="158" y="7"/>
                    <a:pt x="170" y="15"/>
                    <a:pt x="180" y="26"/>
                  </a:cubicBezTo>
                  <a:cubicBezTo>
                    <a:pt x="204" y="54"/>
                    <a:pt x="216" y="89"/>
                    <a:pt x="218" y="126"/>
                  </a:cubicBezTo>
                  <a:cubicBezTo>
                    <a:pt x="220" y="189"/>
                    <a:pt x="207" y="247"/>
                    <a:pt x="165" y="297"/>
                  </a:cubicBezTo>
                  <a:cubicBezTo>
                    <a:pt x="163" y="299"/>
                    <a:pt x="160" y="301"/>
                    <a:pt x="165" y="304"/>
                  </a:cubicBezTo>
                  <a:cubicBezTo>
                    <a:pt x="202" y="324"/>
                    <a:pt x="238" y="345"/>
                    <a:pt x="274" y="364"/>
                  </a:cubicBezTo>
                  <a:cubicBezTo>
                    <a:pt x="294" y="374"/>
                    <a:pt x="314" y="380"/>
                    <a:pt x="336" y="379"/>
                  </a:cubicBezTo>
                  <a:cubicBezTo>
                    <a:pt x="344" y="379"/>
                    <a:pt x="351" y="378"/>
                    <a:pt x="358" y="374"/>
                  </a:cubicBezTo>
                  <a:cubicBezTo>
                    <a:pt x="368" y="368"/>
                    <a:pt x="371" y="359"/>
                    <a:pt x="364" y="350"/>
                  </a:cubicBezTo>
                  <a:cubicBezTo>
                    <a:pt x="362" y="348"/>
                    <a:pt x="360" y="346"/>
                    <a:pt x="362" y="344"/>
                  </a:cubicBezTo>
                  <a:cubicBezTo>
                    <a:pt x="365" y="342"/>
                    <a:pt x="367" y="344"/>
                    <a:pt x="369" y="345"/>
                  </a:cubicBezTo>
                  <a:cubicBezTo>
                    <a:pt x="377" y="354"/>
                    <a:pt x="380" y="364"/>
                    <a:pt x="378" y="376"/>
                  </a:cubicBezTo>
                  <a:cubicBezTo>
                    <a:pt x="375" y="394"/>
                    <a:pt x="363" y="405"/>
                    <a:pt x="346" y="410"/>
                  </a:cubicBezTo>
                  <a:cubicBezTo>
                    <a:pt x="315" y="418"/>
                    <a:pt x="288" y="409"/>
                    <a:pt x="262" y="393"/>
                  </a:cubicBezTo>
                  <a:cubicBezTo>
                    <a:pt x="239" y="378"/>
                    <a:pt x="220" y="360"/>
                    <a:pt x="199" y="342"/>
                  </a:cubicBezTo>
                  <a:cubicBezTo>
                    <a:pt x="187" y="332"/>
                    <a:pt x="173" y="322"/>
                    <a:pt x="161" y="312"/>
                  </a:cubicBezTo>
                  <a:cubicBezTo>
                    <a:pt x="156" y="308"/>
                    <a:pt x="153" y="309"/>
                    <a:pt x="149" y="313"/>
                  </a:cubicBezTo>
                  <a:cubicBezTo>
                    <a:pt x="130" y="332"/>
                    <a:pt x="106" y="343"/>
                    <a:pt x="79" y="346"/>
                  </a:cubicBezTo>
                  <a:cubicBezTo>
                    <a:pt x="65" y="348"/>
                    <a:pt x="52" y="346"/>
                    <a:pt x="39" y="340"/>
                  </a:cubicBezTo>
                  <a:cubicBezTo>
                    <a:pt x="28" y="336"/>
                    <a:pt x="22" y="328"/>
                    <a:pt x="22" y="317"/>
                  </a:cubicBezTo>
                  <a:cubicBezTo>
                    <a:pt x="22" y="306"/>
                    <a:pt x="28" y="298"/>
                    <a:pt x="38" y="294"/>
                  </a:cubicBezTo>
                  <a:cubicBezTo>
                    <a:pt x="57" y="285"/>
                    <a:pt x="78" y="286"/>
                    <a:pt x="98" y="287"/>
                  </a:cubicBezTo>
                  <a:cubicBezTo>
                    <a:pt x="99" y="287"/>
                    <a:pt x="100" y="287"/>
                    <a:pt x="101" y="287"/>
                  </a:cubicBezTo>
                  <a:cubicBezTo>
                    <a:pt x="118" y="293"/>
                    <a:pt x="127" y="285"/>
                    <a:pt x="136" y="271"/>
                  </a:cubicBezTo>
                  <a:cubicBezTo>
                    <a:pt x="159" y="234"/>
                    <a:pt x="171" y="192"/>
                    <a:pt x="176" y="149"/>
                  </a:cubicBezTo>
                  <a:cubicBezTo>
                    <a:pt x="178" y="133"/>
                    <a:pt x="180" y="117"/>
                    <a:pt x="180" y="100"/>
                  </a:cubicBezTo>
                  <a:close/>
                  <a:moveTo>
                    <a:pt x="116" y="296"/>
                  </a:moveTo>
                  <a:cubicBezTo>
                    <a:pt x="90" y="293"/>
                    <a:pt x="68" y="292"/>
                    <a:pt x="45" y="298"/>
                  </a:cubicBezTo>
                  <a:cubicBezTo>
                    <a:pt x="34" y="301"/>
                    <a:pt x="27" y="313"/>
                    <a:pt x="29" y="322"/>
                  </a:cubicBezTo>
                  <a:cubicBezTo>
                    <a:pt x="31" y="330"/>
                    <a:pt x="42" y="335"/>
                    <a:pt x="53" y="333"/>
                  </a:cubicBezTo>
                  <a:cubicBezTo>
                    <a:pt x="77" y="328"/>
                    <a:pt x="97" y="315"/>
                    <a:pt x="116" y="296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88">
              <a:extLst>
                <a:ext uri="{FF2B5EF4-FFF2-40B4-BE49-F238E27FC236}">
                  <a16:creationId xmlns:a16="http://schemas.microsoft.com/office/drawing/2014/main" id="{3A449778-4394-DA00-6A14-207CA4C026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8613" y="4524375"/>
              <a:ext cx="455613" cy="439738"/>
            </a:xfrm>
            <a:custGeom>
              <a:avLst/>
              <a:gdLst>
                <a:gd name="T0" fmla="*/ 303 w 351"/>
                <a:gd name="T1" fmla="*/ 0 h 339"/>
                <a:gd name="T2" fmla="*/ 344 w 351"/>
                <a:gd name="T3" fmla="*/ 28 h 339"/>
                <a:gd name="T4" fmla="*/ 334 w 351"/>
                <a:gd name="T5" fmla="*/ 85 h 339"/>
                <a:gd name="T6" fmla="*/ 259 w 351"/>
                <a:gd name="T7" fmla="*/ 125 h 339"/>
                <a:gd name="T8" fmla="*/ 251 w 351"/>
                <a:gd name="T9" fmla="*/ 133 h 339"/>
                <a:gd name="T10" fmla="*/ 257 w 351"/>
                <a:gd name="T11" fmla="*/ 186 h 339"/>
                <a:gd name="T12" fmla="*/ 269 w 351"/>
                <a:gd name="T13" fmla="*/ 191 h 339"/>
                <a:gd name="T14" fmla="*/ 303 w 351"/>
                <a:gd name="T15" fmla="*/ 183 h 339"/>
                <a:gd name="T16" fmla="*/ 324 w 351"/>
                <a:gd name="T17" fmla="*/ 186 h 339"/>
                <a:gd name="T18" fmla="*/ 328 w 351"/>
                <a:gd name="T19" fmla="*/ 213 h 339"/>
                <a:gd name="T20" fmla="*/ 256 w 351"/>
                <a:gd name="T21" fmla="*/ 215 h 339"/>
                <a:gd name="T22" fmla="*/ 237 w 351"/>
                <a:gd name="T23" fmla="*/ 214 h 339"/>
                <a:gd name="T24" fmla="*/ 163 w 351"/>
                <a:gd name="T25" fmla="*/ 271 h 339"/>
                <a:gd name="T26" fmla="*/ 92 w 351"/>
                <a:gd name="T27" fmla="*/ 323 h 339"/>
                <a:gd name="T28" fmla="*/ 39 w 351"/>
                <a:gd name="T29" fmla="*/ 335 h 339"/>
                <a:gd name="T30" fmla="*/ 9 w 351"/>
                <a:gd name="T31" fmla="*/ 313 h 339"/>
                <a:gd name="T32" fmla="*/ 24 w 351"/>
                <a:gd name="T33" fmla="*/ 272 h 339"/>
                <a:gd name="T34" fmla="*/ 29 w 351"/>
                <a:gd name="T35" fmla="*/ 272 h 339"/>
                <a:gd name="T36" fmla="*/ 28 w 351"/>
                <a:gd name="T37" fmla="*/ 277 h 339"/>
                <a:gd name="T38" fmla="*/ 27 w 351"/>
                <a:gd name="T39" fmla="*/ 278 h 339"/>
                <a:gd name="T40" fmla="*/ 20 w 351"/>
                <a:gd name="T41" fmla="*/ 294 h 339"/>
                <a:gd name="T42" fmla="*/ 38 w 351"/>
                <a:gd name="T43" fmla="*/ 302 h 339"/>
                <a:gd name="T44" fmla="*/ 66 w 351"/>
                <a:gd name="T45" fmla="*/ 296 h 339"/>
                <a:gd name="T46" fmla="*/ 119 w 351"/>
                <a:gd name="T47" fmla="*/ 264 h 339"/>
                <a:gd name="T48" fmla="*/ 234 w 351"/>
                <a:gd name="T49" fmla="*/ 203 h 339"/>
                <a:gd name="T50" fmla="*/ 239 w 351"/>
                <a:gd name="T51" fmla="*/ 195 h 339"/>
                <a:gd name="T52" fmla="*/ 229 w 351"/>
                <a:gd name="T53" fmla="*/ 76 h 339"/>
                <a:gd name="T54" fmla="*/ 260 w 351"/>
                <a:gd name="T55" fmla="*/ 19 h 339"/>
                <a:gd name="T56" fmla="*/ 303 w 351"/>
                <a:gd name="T57" fmla="*/ 0 h 339"/>
                <a:gd name="T58" fmla="*/ 340 w 351"/>
                <a:gd name="T59" fmla="*/ 50 h 339"/>
                <a:gd name="T60" fmla="*/ 339 w 351"/>
                <a:gd name="T61" fmla="*/ 38 h 339"/>
                <a:gd name="T62" fmla="*/ 313 w 351"/>
                <a:gd name="T63" fmla="*/ 23 h 339"/>
                <a:gd name="T64" fmla="*/ 295 w 351"/>
                <a:gd name="T65" fmla="*/ 35 h 339"/>
                <a:gd name="T66" fmla="*/ 254 w 351"/>
                <a:gd name="T67" fmla="*/ 113 h 339"/>
                <a:gd name="T68" fmla="*/ 260 w 351"/>
                <a:gd name="T69" fmla="*/ 119 h 339"/>
                <a:gd name="T70" fmla="*/ 332 w 351"/>
                <a:gd name="T71" fmla="*/ 75 h 339"/>
                <a:gd name="T72" fmla="*/ 340 w 351"/>
                <a:gd name="T73" fmla="*/ 50 h 339"/>
                <a:gd name="T74" fmla="*/ 290 w 351"/>
                <a:gd name="T75" fmla="*/ 221 h 339"/>
                <a:gd name="T76" fmla="*/ 319 w 351"/>
                <a:gd name="T77" fmla="*/ 211 h 339"/>
                <a:gd name="T78" fmla="*/ 327 w 351"/>
                <a:gd name="T79" fmla="*/ 199 h 339"/>
                <a:gd name="T80" fmla="*/ 316 w 351"/>
                <a:gd name="T81" fmla="*/ 191 h 339"/>
                <a:gd name="T82" fmla="*/ 268 w 351"/>
                <a:gd name="T83" fmla="*/ 200 h 339"/>
                <a:gd name="T84" fmla="*/ 267 w 351"/>
                <a:gd name="T85" fmla="*/ 204 h 339"/>
                <a:gd name="T86" fmla="*/ 290 w 351"/>
                <a:gd name="T87" fmla="*/ 22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" h="339">
                  <a:moveTo>
                    <a:pt x="303" y="0"/>
                  </a:moveTo>
                  <a:cubicBezTo>
                    <a:pt x="323" y="0"/>
                    <a:pt x="337" y="10"/>
                    <a:pt x="344" y="28"/>
                  </a:cubicBezTo>
                  <a:cubicBezTo>
                    <a:pt x="351" y="49"/>
                    <a:pt x="349" y="68"/>
                    <a:pt x="334" y="85"/>
                  </a:cubicBezTo>
                  <a:cubicBezTo>
                    <a:pt x="313" y="107"/>
                    <a:pt x="288" y="120"/>
                    <a:pt x="259" y="125"/>
                  </a:cubicBezTo>
                  <a:cubicBezTo>
                    <a:pt x="253" y="126"/>
                    <a:pt x="251" y="128"/>
                    <a:pt x="251" y="133"/>
                  </a:cubicBezTo>
                  <a:cubicBezTo>
                    <a:pt x="250" y="151"/>
                    <a:pt x="252" y="169"/>
                    <a:pt x="257" y="186"/>
                  </a:cubicBezTo>
                  <a:cubicBezTo>
                    <a:pt x="260" y="192"/>
                    <a:pt x="262" y="194"/>
                    <a:pt x="269" y="191"/>
                  </a:cubicBezTo>
                  <a:cubicBezTo>
                    <a:pt x="280" y="187"/>
                    <a:pt x="291" y="184"/>
                    <a:pt x="303" y="183"/>
                  </a:cubicBezTo>
                  <a:cubicBezTo>
                    <a:pt x="310" y="182"/>
                    <a:pt x="317" y="183"/>
                    <a:pt x="324" y="186"/>
                  </a:cubicBezTo>
                  <a:cubicBezTo>
                    <a:pt x="336" y="192"/>
                    <a:pt x="338" y="204"/>
                    <a:pt x="328" y="213"/>
                  </a:cubicBezTo>
                  <a:cubicBezTo>
                    <a:pt x="308" y="231"/>
                    <a:pt x="276" y="233"/>
                    <a:pt x="256" y="215"/>
                  </a:cubicBezTo>
                  <a:cubicBezTo>
                    <a:pt x="249" y="209"/>
                    <a:pt x="244" y="210"/>
                    <a:pt x="237" y="214"/>
                  </a:cubicBezTo>
                  <a:cubicBezTo>
                    <a:pt x="209" y="229"/>
                    <a:pt x="186" y="251"/>
                    <a:pt x="163" y="271"/>
                  </a:cubicBezTo>
                  <a:cubicBezTo>
                    <a:pt x="141" y="291"/>
                    <a:pt x="118" y="309"/>
                    <a:pt x="92" y="323"/>
                  </a:cubicBezTo>
                  <a:cubicBezTo>
                    <a:pt x="76" y="332"/>
                    <a:pt x="59" y="339"/>
                    <a:pt x="39" y="335"/>
                  </a:cubicBezTo>
                  <a:cubicBezTo>
                    <a:pt x="25" y="333"/>
                    <a:pt x="16" y="325"/>
                    <a:pt x="9" y="313"/>
                  </a:cubicBezTo>
                  <a:cubicBezTo>
                    <a:pt x="0" y="299"/>
                    <a:pt x="12" y="278"/>
                    <a:pt x="24" y="272"/>
                  </a:cubicBezTo>
                  <a:cubicBezTo>
                    <a:pt x="26" y="271"/>
                    <a:pt x="27" y="271"/>
                    <a:pt x="29" y="272"/>
                  </a:cubicBezTo>
                  <a:cubicBezTo>
                    <a:pt x="30" y="274"/>
                    <a:pt x="29" y="276"/>
                    <a:pt x="28" y="277"/>
                  </a:cubicBezTo>
                  <a:cubicBezTo>
                    <a:pt x="28" y="278"/>
                    <a:pt x="27" y="278"/>
                    <a:pt x="27" y="278"/>
                  </a:cubicBezTo>
                  <a:cubicBezTo>
                    <a:pt x="22" y="282"/>
                    <a:pt x="17" y="287"/>
                    <a:pt x="20" y="294"/>
                  </a:cubicBezTo>
                  <a:cubicBezTo>
                    <a:pt x="23" y="301"/>
                    <a:pt x="31" y="302"/>
                    <a:pt x="38" y="302"/>
                  </a:cubicBezTo>
                  <a:cubicBezTo>
                    <a:pt x="48" y="303"/>
                    <a:pt x="57" y="300"/>
                    <a:pt x="66" y="296"/>
                  </a:cubicBezTo>
                  <a:cubicBezTo>
                    <a:pt x="85" y="288"/>
                    <a:pt x="102" y="276"/>
                    <a:pt x="119" y="264"/>
                  </a:cubicBezTo>
                  <a:cubicBezTo>
                    <a:pt x="156" y="240"/>
                    <a:pt x="194" y="220"/>
                    <a:pt x="234" y="203"/>
                  </a:cubicBezTo>
                  <a:cubicBezTo>
                    <a:pt x="238" y="201"/>
                    <a:pt x="242" y="201"/>
                    <a:pt x="239" y="195"/>
                  </a:cubicBezTo>
                  <a:cubicBezTo>
                    <a:pt x="218" y="157"/>
                    <a:pt x="219" y="117"/>
                    <a:pt x="229" y="76"/>
                  </a:cubicBezTo>
                  <a:cubicBezTo>
                    <a:pt x="234" y="55"/>
                    <a:pt x="244" y="35"/>
                    <a:pt x="260" y="19"/>
                  </a:cubicBezTo>
                  <a:cubicBezTo>
                    <a:pt x="273" y="7"/>
                    <a:pt x="289" y="0"/>
                    <a:pt x="303" y="0"/>
                  </a:cubicBezTo>
                  <a:close/>
                  <a:moveTo>
                    <a:pt x="340" y="50"/>
                  </a:moveTo>
                  <a:cubicBezTo>
                    <a:pt x="340" y="46"/>
                    <a:pt x="340" y="42"/>
                    <a:pt x="339" y="38"/>
                  </a:cubicBezTo>
                  <a:cubicBezTo>
                    <a:pt x="336" y="23"/>
                    <a:pt x="327" y="18"/>
                    <a:pt x="313" y="23"/>
                  </a:cubicBezTo>
                  <a:cubicBezTo>
                    <a:pt x="306" y="26"/>
                    <a:pt x="300" y="30"/>
                    <a:pt x="295" y="35"/>
                  </a:cubicBezTo>
                  <a:cubicBezTo>
                    <a:pt x="273" y="57"/>
                    <a:pt x="262" y="84"/>
                    <a:pt x="254" y="113"/>
                  </a:cubicBezTo>
                  <a:cubicBezTo>
                    <a:pt x="252" y="120"/>
                    <a:pt x="256" y="120"/>
                    <a:pt x="260" y="119"/>
                  </a:cubicBezTo>
                  <a:cubicBezTo>
                    <a:pt x="288" y="111"/>
                    <a:pt x="313" y="99"/>
                    <a:pt x="332" y="75"/>
                  </a:cubicBezTo>
                  <a:cubicBezTo>
                    <a:pt x="337" y="68"/>
                    <a:pt x="341" y="59"/>
                    <a:pt x="340" y="50"/>
                  </a:cubicBezTo>
                  <a:close/>
                  <a:moveTo>
                    <a:pt x="290" y="221"/>
                  </a:moveTo>
                  <a:cubicBezTo>
                    <a:pt x="300" y="219"/>
                    <a:pt x="310" y="217"/>
                    <a:pt x="319" y="211"/>
                  </a:cubicBezTo>
                  <a:cubicBezTo>
                    <a:pt x="323" y="208"/>
                    <a:pt x="328" y="205"/>
                    <a:pt x="327" y="199"/>
                  </a:cubicBezTo>
                  <a:cubicBezTo>
                    <a:pt x="326" y="193"/>
                    <a:pt x="321" y="192"/>
                    <a:pt x="316" y="191"/>
                  </a:cubicBezTo>
                  <a:cubicBezTo>
                    <a:pt x="299" y="187"/>
                    <a:pt x="283" y="195"/>
                    <a:pt x="268" y="200"/>
                  </a:cubicBezTo>
                  <a:cubicBezTo>
                    <a:pt x="266" y="201"/>
                    <a:pt x="266" y="203"/>
                    <a:pt x="267" y="204"/>
                  </a:cubicBezTo>
                  <a:cubicBezTo>
                    <a:pt x="269" y="211"/>
                    <a:pt x="283" y="221"/>
                    <a:pt x="290" y="221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89">
              <a:extLst>
                <a:ext uri="{FF2B5EF4-FFF2-40B4-BE49-F238E27FC236}">
                  <a16:creationId xmlns:a16="http://schemas.microsoft.com/office/drawing/2014/main" id="{89885217-4ED0-B9CA-899F-208614BC517D}"/>
                </a:ext>
              </a:extLst>
            </p:cNvPr>
            <p:cNvSpPr/>
            <p:nvPr/>
          </p:nvSpPr>
          <p:spPr bwMode="auto">
            <a:xfrm>
              <a:off x="1498600" y="4540250"/>
              <a:ext cx="157163" cy="242888"/>
            </a:xfrm>
            <a:custGeom>
              <a:avLst/>
              <a:gdLst>
                <a:gd name="T0" fmla="*/ 14 w 121"/>
                <a:gd name="T1" fmla="*/ 27 h 187"/>
                <a:gd name="T2" fmla="*/ 9 w 121"/>
                <a:gd name="T3" fmla="*/ 81 h 187"/>
                <a:gd name="T4" fmla="*/ 8 w 121"/>
                <a:gd name="T5" fmla="*/ 178 h 187"/>
                <a:gd name="T6" fmla="*/ 6 w 121"/>
                <a:gd name="T7" fmla="*/ 186 h 187"/>
                <a:gd name="T8" fmla="*/ 2 w 121"/>
                <a:gd name="T9" fmla="*/ 178 h 187"/>
                <a:gd name="T10" fmla="*/ 8 w 121"/>
                <a:gd name="T11" fmla="*/ 12 h 187"/>
                <a:gd name="T12" fmla="*/ 18 w 121"/>
                <a:gd name="T13" fmla="*/ 2 h 187"/>
                <a:gd name="T14" fmla="*/ 36 w 121"/>
                <a:gd name="T15" fmla="*/ 1 h 187"/>
                <a:gd name="T16" fmla="*/ 52 w 121"/>
                <a:gd name="T17" fmla="*/ 14 h 187"/>
                <a:gd name="T18" fmla="*/ 90 w 121"/>
                <a:gd name="T19" fmla="*/ 130 h 187"/>
                <a:gd name="T20" fmla="*/ 103 w 121"/>
                <a:gd name="T21" fmla="*/ 164 h 187"/>
                <a:gd name="T22" fmla="*/ 105 w 121"/>
                <a:gd name="T23" fmla="*/ 157 h 187"/>
                <a:gd name="T24" fmla="*/ 110 w 121"/>
                <a:gd name="T25" fmla="*/ 32 h 187"/>
                <a:gd name="T26" fmla="*/ 112 w 121"/>
                <a:gd name="T27" fmla="*/ 14 h 187"/>
                <a:gd name="T28" fmla="*/ 117 w 121"/>
                <a:gd name="T29" fmla="*/ 8 h 187"/>
                <a:gd name="T30" fmla="*/ 120 w 121"/>
                <a:gd name="T31" fmla="*/ 15 h 187"/>
                <a:gd name="T32" fmla="*/ 116 w 121"/>
                <a:gd name="T33" fmla="*/ 55 h 187"/>
                <a:gd name="T34" fmla="*/ 111 w 121"/>
                <a:gd name="T35" fmla="*/ 175 h 187"/>
                <a:gd name="T36" fmla="*/ 98 w 121"/>
                <a:gd name="T37" fmla="*/ 187 h 187"/>
                <a:gd name="T38" fmla="*/ 67 w 121"/>
                <a:gd name="T39" fmla="*/ 164 h 187"/>
                <a:gd name="T40" fmla="*/ 20 w 121"/>
                <a:gd name="T41" fmla="*/ 36 h 187"/>
                <a:gd name="T42" fmla="*/ 17 w 121"/>
                <a:gd name="T43" fmla="*/ 27 h 187"/>
                <a:gd name="T44" fmla="*/ 14 w 121"/>
                <a:gd name="T45" fmla="*/ 2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187">
                  <a:moveTo>
                    <a:pt x="14" y="27"/>
                  </a:moveTo>
                  <a:cubicBezTo>
                    <a:pt x="10" y="45"/>
                    <a:pt x="10" y="63"/>
                    <a:pt x="9" y="81"/>
                  </a:cubicBezTo>
                  <a:cubicBezTo>
                    <a:pt x="8" y="114"/>
                    <a:pt x="9" y="146"/>
                    <a:pt x="8" y="178"/>
                  </a:cubicBezTo>
                  <a:cubicBezTo>
                    <a:pt x="8" y="181"/>
                    <a:pt x="11" y="186"/>
                    <a:pt x="6" y="186"/>
                  </a:cubicBezTo>
                  <a:cubicBezTo>
                    <a:pt x="1" y="186"/>
                    <a:pt x="2" y="181"/>
                    <a:pt x="2" y="178"/>
                  </a:cubicBezTo>
                  <a:cubicBezTo>
                    <a:pt x="0" y="123"/>
                    <a:pt x="0" y="68"/>
                    <a:pt x="8" y="12"/>
                  </a:cubicBezTo>
                  <a:cubicBezTo>
                    <a:pt x="9" y="7"/>
                    <a:pt x="12" y="3"/>
                    <a:pt x="18" y="2"/>
                  </a:cubicBezTo>
                  <a:cubicBezTo>
                    <a:pt x="24" y="0"/>
                    <a:pt x="30" y="0"/>
                    <a:pt x="36" y="1"/>
                  </a:cubicBezTo>
                  <a:cubicBezTo>
                    <a:pt x="45" y="2"/>
                    <a:pt x="49" y="6"/>
                    <a:pt x="52" y="14"/>
                  </a:cubicBezTo>
                  <a:cubicBezTo>
                    <a:pt x="64" y="53"/>
                    <a:pt x="77" y="92"/>
                    <a:pt x="90" y="130"/>
                  </a:cubicBezTo>
                  <a:cubicBezTo>
                    <a:pt x="94" y="142"/>
                    <a:pt x="98" y="152"/>
                    <a:pt x="103" y="164"/>
                  </a:cubicBezTo>
                  <a:cubicBezTo>
                    <a:pt x="106" y="162"/>
                    <a:pt x="105" y="159"/>
                    <a:pt x="105" y="157"/>
                  </a:cubicBezTo>
                  <a:cubicBezTo>
                    <a:pt x="107" y="116"/>
                    <a:pt x="107" y="74"/>
                    <a:pt x="110" y="32"/>
                  </a:cubicBezTo>
                  <a:cubicBezTo>
                    <a:pt x="111" y="26"/>
                    <a:pt x="112" y="20"/>
                    <a:pt x="112" y="14"/>
                  </a:cubicBezTo>
                  <a:cubicBezTo>
                    <a:pt x="113" y="11"/>
                    <a:pt x="113" y="7"/>
                    <a:pt x="117" y="8"/>
                  </a:cubicBezTo>
                  <a:cubicBezTo>
                    <a:pt x="121" y="8"/>
                    <a:pt x="120" y="12"/>
                    <a:pt x="120" y="15"/>
                  </a:cubicBezTo>
                  <a:cubicBezTo>
                    <a:pt x="119" y="28"/>
                    <a:pt x="117" y="42"/>
                    <a:pt x="116" y="55"/>
                  </a:cubicBezTo>
                  <a:cubicBezTo>
                    <a:pt x="114" y="95"/>
                    <a:pt x="113" y="135"/>
                    <a:pt x="111" y="175"/>
                  </a:cubicBezTo>
                  <a:cubicBezTo>
                    <a:pt x="111" y="186"/>
                    <a:pt x="109" y="187"/>
                    <a:pt x="98" y="187"/>
                  </a:cubicBezTo>
                  <a:cubicBezTo>
                    <a:pt x="82" y="186"/>
                    <a:pt x="73" y="180"/>
                    <a:pt x="67" y="164"/>
                  </a:cubicBezTo>
                  <a:cubicBezTo>
                    <a:pt x="51" y="122"/>
                    <a:pt x="34" y="79"/>
                    <a:pt x="20" y="36"/>
                  </a:cubicBezTo>
                  <a:cubicBezTo>
                    <a:pt x="19" y="33"/>
                    <a:pt x="18" y="30"/>
                    <a:pt x="17" y="27"/>
                  </a:cubicBezTo>
                  <a:cubicBezTo>
                    <a:pt x="16" y="27"/>
                    <a:pt x="15" y="27"/>
                    <a:pt x="14" y="27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90">
              <a:extLst>
                <a:ext uri="{FF2B5EF4-FFF2-40B4-BE49-F238E27FC236}">
                  <a16:creationId xmlns:a16="http://schemas.microsoft.com/office/drawing/2014/main" id="{BBA737BD-4F42-B73F-5FDE-D72E132F0DD4}"/>
                </a:ext>
              </a:extLst>
            </p:cNvPr>
            <p:cNvSpPr/>
            <p:nvPr/>
          </p:nvSpPr>
          <p:spPr bwMode="auto">
            <a:xfrm>
              <a:off x="1173163" y="4538663"/>
              <a:ext cx="166688" cy="255588"/>
            </a:xfrm>
            <a:custGeom>
              <a:avLst/>
              <a:gdLst>
                <a:gd name="T0" fmla="*/ 1 w 128"/>
                <a:gd name="T1" fmla="*/ 86 h 197"/>
                <a:gd name="T2" fmla="*/ 8 w 128"/>
                <a:gd name="T3" fmla="*/ 17 h 197"/>
                <a:gd name="T4" fmla="*/ 30 w 128"/>
                <a:gd name="T5" fmla="*/ 3 h 197"/>
                <a:gd name="T6" fmla="*/ 45 w 128"/>
                <a:gd name="T7" fmla="*/ 20 h 197"/>
                <a:gd name="T8" fmla="*/ 41 w 128"/>
                <a:gd name="T9" fmla="*/ 81 h 197"/>
                <a:gd name="T10" fmla="*/ 38 w 128"/>
                <a:gd name="T11" fmla="*/ 148 h 197"/>
                <a:gd name="T12" fmla="*/ 49 w 128"/>
                <a:gd name="T13" fmla="*/ 173 h 197"/>
                <a:gd name="T14" fmla="*/ 66 w 128"/>
                <a:gd name="T15" fmla="*/ 177 h 197"/>
                <a:gd name="T16" fmla="*/ 95 w 128"/>
                <a:gd name="T17" fmla="*/ 150 h 197"/>
                <a:gd name="T18" fmla="*/ 117 w 128"/>
                <a:gd name="T19" fmla="*/ 55 h 197"/>
                <a:gd name="T20" fmla="*/ 112 w 128"/>
                <a:gd name="T21" fmla="*/ 10 h 197"/>
                <a:gd name="T22" fmla="*/ 113 w 128"/>
                <a:gd name="T23" fmla="*/ 4 h 197"/>
                <a:gd name="T24" fmla="*/ 118 w 128"/>
                <a:gd name="T25" fmla="*/ 9 h 197"/>
                <a:gd name="T26" fmla="*/ 98 w 128"/>
                <a:gd name="T27" fmla="*/ 158 h 197"/>
                <a:gd name="T28" fmla="*/ 90 w 128"/>
                <a:gd name="T29" fmla="*/ 169 h 197"/>
                <a:gd name="T30" fmla="*/ 11 w 128"/>
                <a:gd name="T31" fmla="*/ 157 h 197"/>
                <a:gd name="T32" fmla="*/ 1 w 128"/>
                <a:gd name="T33" fmla="*/ 107 h 197"/>
                <a:gd name="T34" fmla="*/ 1 w 128"/>
                <a:gd name="T35" fmla="*/ 8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197">
                  <a:moveTo>
                    <a:pt x="1" y="86"/>
                  </a:moveTo>
                  <a:cubicBezTo>
                    <a:pt x="1" y="63"/>
                    <a:pt x="1" y="39"/>
                    <a:pt x="8" y="17"/>
                  </a:cubicBezTo>
                  <a:cubicBezTo>
                    <a:pt x="12" y="3"/>
                    <a:pt x="17" y="0"/>
                    <a:pt x="30" y="3"/>
                  </a:cubicBezTo>
                  <a:cubicBezTo>
                    <a:pt x="41" y="4"/>
                    <a:pt x="45" y="9"/>
                    <a:pt x="45" y="20"/>
                  </a:cubicBezTo>
                  <a:cubicBezTo>
                    <a:pt x="47" y="40"/>
                    <a:pt x="42" y="60"/>
                    <a:pt x="41" y="81"/>
                  </a:cubicBezTo>
                  <a:cubicBezTo>
                    <a:pt x="39" y="103"/>
                    <a:pt x="33" y="125"/>
                    <a:pt x="38" y="148"/>
                  </a:cubicBezTo>
                  <a:cubicBezTo>
                    <a:pt x="40" y="157"/>
                    <a:pt x="42" y="166"/>
                    <a:pt x="49" y="173"/>
                  </a:cubicBezTo>
                  <a:cubicBezTo>
                    <a:pt x="54" y="179"/>
                    <a:pt x="59" y="180"/>
                    <a:pt x="66" y="177"/>
                  </a:cubicBezTo>
                  <a:cubicBezTo>
                    <a:pt x="79" y="172"/>
                    <a:pt x="88" y="162"/>
                    <a:pt x="95" y="150"/>
                  </a:cubicBezTo>
                  <a:cubicBezTo>
                    <a:pt x="111" y="120"/>
                    <a:pt x="118" y="88"/>
                    <a:pt x="117" y="55"/>
                  </a:cubicBezTo>
                  <a:cubicBezTo>
                    <a:pt x="116" y="40"/>
                    <a:pt x="115" y="25"/>
                    <a:pt x="112" y="10"/>
                  </a:cubicBezTo>
                  <a:cubicBezTo>
                    <a:pt x="111" y="8"/>
                    <a:pt x="110" y="5"/>
                    <a:pt x="113" y="4"/>
                  </a:cubicBezTo>
                  <a:cubicBezTo>
                    <a:pt x="117" y="3"/>
                    <a:pt x="118" y="6"/>
                    <a:pt x="118" y="9"/>
                  </a:cubicBezTo>
                  <a:cubicBezTo>
                    <a:pt x="128" y="61"/>
                    <a:pt x="127" y="111"/>
                    <a:pt x="98" y="158"/>
                  </a:cubicBezTo>
                  <a:cubicBezTo>
                    <a:pt x="96" y="162"/>
                    <a:pt x="93" y="166"/>
                    <a:pt x="90" y="169"/>
                  </a:cubicBezTo>
                  <a:cubicBezTo>
                    <a:pt x="64" y="197"/>
                    <a:pt x="28" y="192"/>
                    <a:pt x="11" y="157"/>
                  </a:cubicBezTo>
                  <a:cubicBezTo>
                    <a:pt x="3" y="141"/>
                    <a:pt x="2" y="124"/>
                    <a:pt x="1" y="107"/>
                  </a:cubicBezTo>
                  <a:cubicBezTo>
                    <a:pt x="0" y="100"/>
                    <a:pt x="1" y="93"/>
                    <a:pt x="1" y="86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91">
              <a:extLst>
                <a:ext uri="{FF2B5EF4-FFF2-40B4-BE49-F238E27FC236}">
                  <a16:creationId xmlns:a16="http://schemas.microsoft.com/office/drawing/2014/main" id="{D9F9AD6B-542D-1DA7-AB6A-694FC05C1F1C}"/>
                </a:ext>
              </a:extLst>
            </p:cNvPr>
            <p:cNvSpPr/>
            <p:nvPr/>
          </p:nvSpPr>
          <p:spPr bwMode="auto">
            <a:xfrm>
              <a:off x="1701800" y="4525963"/>
              <a:ext cx="153988" cy="258763"/>
            </a:xfrm>
            <a:custGeom>
              <a:avLst/>
              <a:gdLst>
                <a:gd name="T0" fmla="*/ 40 w 119"/>
                <a:gd name="T1" fmla="*/ 100 h 200"/>
                <a:gd name="T2" fmla="*/ 49 w 119"/>
                <a:gd name="T3" fmla="*/ 158 h 200"/>
                <a:gd name="T4" fmla="*/ 70 w 119"/>
                <a:gd name="T5" fmla="*/ 181 h 200"/>
                <a:gd name="T6" fmla="*/ 96 w 119"/>
                <a:gd name="T7" fmla="*/ 162 h 200"/>
                <a:gd name="T8" fmla="*/ 110 w 119"/>
                <a:gd name="T9" fmla="*/ 121 h 200"/>
                <a:gd name="T10" fmla="*/ 114 w 119"/>
                <a:gd name="T11" fmla="*/ 114 h 200"/>
                <a:gd name="T12" fmla="*/ 116 w 119"/>
                <a:gd name="T13" fmla="*/ 122 h 200"/>
                <a:gd name="T14" fmla="*/ 100 w 119"/>
                <a:gd name="T15" fmla="*/ 169 h 200"/>
                <a:gd name="T16" fmla="*/ 41 w 119"/>
                <a:gd name="T17" fmla="*/ 185 h 200"/>
                <a:gd name="T18" fmla="*/ 5 w 119"/>
                <a:gd name="T19" fmla="*/ 130 h 200"/>
                <a:gd name="T20" fmla="*/ 17 w 119"/>
                <a:gd name="T21" fmla="*/ 39 h 200"/>
                <a:gd name="T22" fmla="*/ 44 w 119"/>
                <a:gd name="T23" fmla="*/ 13 h 200"/>
                <a:gd name="T24" fmla="*/ 98 w 119"/>
                <a:gd name="T25" fmla="*/ 47 h 200"/>
                <a:gd name="T26" fmla="*/ 95 w 119"/>
                <a:gd name="T27" fmla="*/ 54 h 200"/>
                <a:gd name="T28" fmla="*/ 91 w 119"/>
                <a:gd name="T29" fmla="*/ 48 h 200"/>
                <a:gd name="T30" fmla="*/ 84 w 119"/>
                <a:gd name="T31" fmla="*/ 26 h 200"/>
                <a:gd name="T32" fmla="*/ 61 w 119"/>
                <a:gd name="T33" fmla="*/ 26 h 200"/>
                <a:gd name="T34" fmla="*/ 42 w 119"/>
                <a:gd name="T35" fmla="*/ 75 h 200"/>
                <a:gd name="T36" fmla="*/ 40 w 119"/>
                <a:gd name="T3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9" h="200">
                  <a:moveTo>
                    <a:pt x="40" y="100"/>
                  </a:moveTo>
                  <a:cubicBezTo>
                    <a:pt x="40" y="120"/>
                    <a:pt x="43" y="139"/>
                    <a:pt x="49" y="158"/>
                  </a:cubicBezTo>
                  <a:cubicBezTo>
                    <a:pt x="53" y="169"/>
                    <a:pt x="58" y="181"/>
                    <a:pt x="70" y="181"/>
                  </a:cubicBezTo>
                  <a:cubicBezTo>
                    <a:pt x="83" y="182"/>
                    <a:pt x="90" y="172"/>
                    <a:pt x="96" y="162"/>
                  </a:cubicBezTo>
                  <a:cubicBezTo>
                    <a:pt x="103" y="149"/>
                    <a:pt x="107" y="135"/>
                    <a:pt x="110" y="121"/>
                  </a:cubicBezTo>
                  <a:cubicBezTo>
                    <a:pt x="110" y="118"/>
                    <a:pt x="110" y="113"/>
                    <a:pt x="114" y="114"/>
                  </a:cubicBezTo>
                  <a:cubicBezTo>
                    <a:pt x="119" y="115"/>
                    <a:pt x="117" y="119"/>
                    <a:pt x="116" y="122"/>
                  </a:cubicBezTo>
                  <a:cubicBezTo>
                    <a:pt x="114" y="139"/>
                    <a:pt x="108" y="154"/>
                    <a:pt x="100" y="169"/>
                  </a:cubicBezTo>
                  <a:cubicBezTo>
                    <a:pt x="87" y="194"/>
                    <a:pt x="64" y="200"/>
                    <a:pt x="41" y="185"/>
                  </a:cubicBezTo>
                  <a:cubicBezTo>
                    <a:pt x="21" y="172"/>
                    <a:pt x="8" y="153"/>
                    <a:pt x="5" y="130"/>
                  </a:cubicBezTo>
                  <a:cubicBezTo>
                    <a:pt x="0" y="98"/>
                    <a:pt x="0" y="67"/>
                    <a:pt x="17" y="39"/>
                  </a:cubicBezTo>
                  <a:cubicBezTo>
                    <a:pt x="23" y="28"/>
                    <a:pt x="32" y="19"/>
                    <a:pt x="44" y="13"/>
                  </a:cubicBezTo>
                  <a:cubicBezTo>
                    <a:pt x="69" y="0"/>
                    <a:pt x="98" y="18"/>
                    <a:pt x="98" y="47"/>
                  </a:cubicBezTo>
                  <a:cubicBezTo>
                    <a:pt x="98" y="50"/>
                    <a:pt x="99" y="54"/>
                    <a:pt x="95" y="54"/>
                  </a:cubicBezTo>
                  <a:cubicBezTo>
                    <a:pt x="91" y="53"/>
                    <a:pt x="92" y="50"/>
                    <a:pt x="91" y="48"/>
                  </a:cubicBezTo>
                  <a:cubicBezTo>
                    <a:pt x="91" y="40"/>
                    <a:pt x="89" y="32"/>
                    <a:pt x="84" y="26"/>
                  </a:cubicBezTo>
                  <a:cubicBezTo>
                    <a:pt x="76" y="17"/>
                    <a:pt x="68" y="17"/>
                    <a:pt x="61" y="26"/>
                  </a:cubicBezTo>
                  <a:cubicBezTo>
                    <a:pt x="49" y="40"/>
                    <a:pt x="45" y="57"/>
                    <a:pt x="42" y="75"/>
                  </a:cubicBezTo>
                  <a:cubicBezTo>
                    <a:pt x="40" y="83"/>
                    <a:pt x="39" y="91"/>
                    <a:pt x="40" y="100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92">
              <a:extLst>
                <a:ext uri="{FF2B5EF4-FFF2-40B4-BE49-F238E27FC236}">
                  <a16:creationId xmlns:a16="http://schemas.microsoft.com/office/drawing/2014/main" id="{EAB88D30-F3A2-0984-C953-17B08D207F77}"/>
                </a:ext>
              </a:extLst>
            </p:cNvPr>
            <p:cNvSpPr/>
            <p:nvPr/>
          </p:nvSpPr>
          <p:spPr bwMode="auto">
            <a:xfrm>
              <a:off x="1377950" y="4537075"/>
              <a:ext cx="63500" cy="247650"/>
            </a:xfrm>
            <a:custGeom>
              <a:avLst/>
              <a:gdLst>
                <a:gd name="T0" fmla="*/ 47 w 50"/>
                <a:gd name="T1" fmla="*/ 98 h 191"/>
                <a:gd name="T2" fmla="*/ 50 w 50"/>
                <a:gd name="T3" fmla="*/ 176 h 191"/>
                <a:gd name="T4" fmla="*/ 35 w 50"/>
                <a:gd name="T5" fmla="*/ 191 h 191"/>
                <a:gd name="T6" fmla="*/ 24 w 50"/>
                <a:gd name="T7" fmla="*/ 191 h 191"/>
                <a:gd name="T8" fmla="*/ 10 w 50"/>
                <a:gd name="T9" fmla="*/ 178 h 191"/>
                <a:gd name="T10" fmla="*/ 8 w 50"/>
                <a:gd name="T11" fmla="*/ 31 h 191"/>
                <a:gd name="T12" fmla="*/ 9 w 50"/>
                <a:gd name="T13" fmla="*/ 20 h 191"/>
                <a:gd name="T14" fmla="*/ 39 w 50"/>
                <a:gd name="T15" fmla="*/ 4 h 191"/>
                <a:gd name="T16" fmla="*/ 46 w 50"/>
                <a:gd name="T17" fmla="*/ 17 h 191"/>
                <a:gd name="T18" fmla="*/ 46 w 50"/>
                <a:gd name="T19" fmla="*/ 93 h 191"/>
                <a:gd name="T20" fmla="*/ 46 w 50"/>
                <a:gd name="T21" fmla="*/ 98 h 191"/>
                <a:gd name="T22" fmla="*/ 47 w 50"/>
                <a:gd name="T23" fmla="*/ 98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191">
                  <a:moveTo>
                    <a:pt x="47" y="98"/>
                  </a:moveTo>
                  <a:cubicBezTo>
                    <a:pt x="48" y="124"/>
                    <a:pt x="49" y="150"/>
                    <a:pt x="50" y="176"/>
                  </a:cubicBezTo>
                  <a:cubicBezTo>
                    <a:pt x="50" y="188"/>
                    <a:pt x="47" y="190"/>
                    <a:pt x="35" y="191"/>
                  </a:cubicBezTo>
                  <a:cubicBezTo>
                    <a:pt x="31" y="191"/>
                    <a:pt x="27" y="191"/>
                    <a:pt x="24" y="191"/>
                  </a:cubicBezTo>
                  <a:cubicBezTo>
                    <a:pt x="15" y="191"/>
                    <a:pt x="10" y="186"/>
                    <a:pt x="10" y="178"/>
                  </a:cubicBezTo>
                  <a:cubicBezTo>
                    <a:pt x="5" y="129"/>
                    <a:pt x="0" y="80"/>
                    <a:pt x="8" y="31"/>
                  </a:cubicBezTo>
                  <a:cubicBezTo>
                    <a:pt x="8" y="27"/>
                    <a:pt x="9" y="24"/>
                    <a:pt x="9" y="20"/>
                  </a:cubicBezTo>
                  <a:cubicBezTo>
                    <a:pt x="14" y="0"/>
                    <a:pt x="22" y="1"/>
                    <a:pt x="39" y="4"/>
                  </a:cubicBezTo>
                  <a:cubicBezTo>
                    <a:pt x="45" y="5"/>
                    <a:pt x="46" y="11"/>
                    <a:pt x="46" y="17"/>
                  </a:cubicBezTo>
                  <a:cubicBezTo>
                    <a:pt x="46" y="42"/>
                    <a:pt x="46" y="68"/>
                    <a:pt x="46" y="93"/>
                  </a:cubicBezTo>
                  <a:cubicBezTo>
                    <a:pt x="46" y="95"/>
                    <a:pt x="46" y="97"/>
                    <a:pt x="46" y="98"/>
                  </a:cubicBezTo>
                  <a:cubicBezTo>
                    <a:pt x="46" y="98"/>
                    <a:pt x="47" y="98"/>
                    <a:pt x="47" y="98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93">
              <a:extLst>
                <a:ext uri="{FF2B5EF4-FFF2-40B4-BE49-F238E27FC236}">
                  <a16:creationId xmlns:a16="http://schemas.microsoft.com/office/drawing/2014/main" id="{8808B022-E58F-F53E-6CF4-411F3661AAB1}"/>
                </a:ext>
              </a:extLst>
            </p:cNvPr>
            <p:cNvSpPr/>
            <p:nvPr/>
          </p:nvSpPr>
          <p:spPr bwMode="auto">
            <a:xfrm>
              <a:off x="1335088" y="4833938"/>
              <a:ext cx="217488" cy="153988"/>
            </a:xfrm>
            <a:custGeom>
              <a:avLst/>
              <a:gdLst>
                <a:gd name="T0" fmla="*/ 75 w 168"/>
                <a:gd name="T1" fmla="*/ 103 h 119"/>
                <a:gd name="T2" fmla="*/ 37 w 168"/>
                <a:gd name="T3" fmla="*/ 103 h 119"/>
                <a:gd name="T4" fmla="*/ 9 w 168"/>
                <a:gd name="T5" fmla="*/ 116 h 119"/>
                <a:gd name="T6" fmla="*/ 3 w 168"/>
                <a:gd name="T7" fmla="*/ 118 h 119"/>
                <a:gd name="T8" fmla="*/ 1 w 168"/>
                <a:gd name="T9" fmla="*/ 110 h 119"/>
                <a:gd name="T10" fmla="*/ 22 w 168"/>
                <a:gd name="T11" fmla="*/ 84 h 119"/>
                <a:gd name="T12" fmla="*/ 53 w 168"/>
                <a:gd name="T13" fmla="*/ 76 h 119"/>
                <a:gd name="T14" fmla="*/ 98 w 168"/>
                <a:gd name="T15" fmla="*/ 79 h 119"/>
                <a:gd name="T16" fmla="*/ 114 w 168"/>
                <a:gd name="T17" fmla="*/ 80 h 119"/>
                <a:gd name="T18" fmla="*/ 155 w 168"/>
                <a:gd name="T19" fmla="*/ 39 h 119"/>
                <a:gd name="T20" fmla="*/ 145 w 168"/>
                <a:gd name="T21" fmla="*/ 25 h 119"/>
                <a:gd name="T22" fmla="*/ 132 w 168"/>
                <a:gd name="T23" fmla="*/ 33 h 119"/>
                <a:gd name="T24" fmla="*/ 114 w 168"/>
                <a:gd name="T25" fmla="*/ 38 h 119"/>
                <a:gd name="T26" fmla="*/ 109 w 168"/>
                <a:gd name="T27" fmla="*/ 37 h 119"/>
                <a:gd name="T28" fmla="*/ 108 w 168"/>
                <a:gd name="T29" fmla="*/ 43 h 119"/>
                <a:gd name="T30" fmla="*/ 120 w 168"/>
                <a:gd name="T31" fmla="*/ 53 h 119"/>
                <a:gd name="T32" fmla="*/ 124 w 168"/>
                <a:gd name="T33" fmla="*/ 66 h 119"/>
                <a:gd name="T34" fmla="*/ 110 w 168"/>
                <a:gd name="T35" fmla="*/ 72 h 119"/>
                <a:gd name="T36" fmla="*/ 85 w 168"/>
                <a:gd name="T37" fmla="*/ 56 h 119"/>
                <a:gd name="T38" fmla="*/ 83 w 168"/>
                <a:gd name="T39" fmla="*/ 25 h 119"/>
                <a:gd name="T40" fmla="*/ 110 w 168"/>
                <a:gd name="T41" fmla="*/ 20 h 119"/>
                <a:gd name="T42" fmla="*/ 116 w 168"/>
                <a:gd name="T43" fmla="*/ 18 h 119"/>
                <a:gd name="T44" fmla="*/ 140 w 168"/>
                <a:gd name="T45" fmla="*/ 2 h 119"/>
                <a:gd name="T46" fmla="*/ 162 w 168"/>
                <a:gd name="T47" fmla="*/ 30 h 119"/>
                <a:gd name="T48" fmla="*/ 102 w 168"/>
                <a:gd name="T49" fmla="*/ 103 h 119"/>
                <a:gd name="T50" fmla="*/ 75 w 168"/>
                <a:gd name="T51" fmla="*/ 10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8" h="119">
                  <a:moveTo>
                    <a:pt x="75" y="103"/>
                  </a:moveTo>
                  <a:cubicBezTo>
                    <a:pt x="60" y="102"/>
                    <a:pt x="48" y="101"/>
                    <a:pt x="37" y="103"/>
                  </a:cubicBezTo>
                  <a:cubicBezTo>
                    <a:pt x="26" y="104"/>
                    <a:pt x="16" y="106"/>
                    <a:pt x="9" y="116"/>
                  </a:cubicBezTo>
                  <a:cubicBezTo>
                    <a:pt x="7" y="118"/>
                    <a:pt x="6" y="119"/>
                    <a:pt x="3" y="118"/>
                  </a:cubicBezTo>
                  <a:cubicBezTo>
                    <a:pt x="0" y="116"/>
                    <a:pt x="0" y="113"/>
                    <a:pt x="1" y="110"/>
                  </a:cubicBezTo>
                  <a:cubicBezTo>
                    <a:pt x="4" y="98"/>
                    <a:pt x="11" y="89"/>
                    <a:pt x="22" y="84"/>
                  </a:cubicBezTo>
                  <a:cubicBezTo>
                    <a:pt x="32" y="79"/>
                    <a:pt x="42" y="77"/>
                    <a:pt x="53" y="76"/>
                  </a:cubicBezTo>
                  <a:cubicBezTo>
                    <a:pt x="68" y="75"/>
                    <a:pt x="83" y="77"/>
                    <a:pt x="98" y="79"/>
                  </a:cubicBezTo>
                  <a:cubicBezTo>
                    <a:pt x="103" y="80"/>
                    <a:pt x="109" y="80"/>
                    <a:pt x="114" y="80"/>
                  </a:cubicBezTo>
                  <a:cubicBezTo>
                    <a:pt x="143" y="80"/>
                    <a:pt x="152" y="67"/>
                    <a:pt x="155" y="39"/>
                  </a:cubicBezTo>
                  <a:cubicBezTo>
                    <a:pt x="156" y="32"/>
                    <a:pt x="152" y="26"/>
                    <a:pt x="145" y="25"/>
                  </a:cubicBezTo>
                  <a:cubicBezTo>
                    <a:pt x="139" y="23"/>
                    <a:pt x="134" y="27"/>
                    <a:pt x="132" y="33"/>
                  </a:cubicBezTo>
                  <a:cubicBezTo>
                    <a:pt x="126" y="45"/>
                    <a:pt x="126" y="45"/>
                    <a:pt x="114" y="38"/>
                  </a:cubicBezTo>
                  <a:cubicBezTo>
                    <a:pt x="112" y="37"/>
                    <a:pt x="111" y="36"/>
                    <a:pt x="109" y="37"/>
                  </a:cubicBezTo>
                  <a:cubicBezTo>
                    <a:pt x="107" y="39"/>
                    <a:pt x="107" y="41"/>
                    <a:pt x="108" y="43"/>
                  </a:cubicBezTo>
                  <a:cubicBezTo>
                    <a:pt x="110" y="49"/>
                    <a:pt x="116" y="50"/>
                    <a:pt x="120" y="53"/>
                  </a:cubicBezTo>
                  <a:cubicBezTo>
                    <a:pt x="125" y="56"/>
                    <a:pt x="127" y="60"/>
                    <a:pt x="124" y="66"/>
                  </a:cubicBezTo>
                  <a:cubicBezTo>
                    <a:pt x="120" y="72"/>
                    <a:pt x="117" y="75"/>
                    <a:pt x="110" y="72"/>
                  </a:cubicBezTo>
                  <a:cubicBezTo>
                    <a:pt x="101" y="68"/>
                    <a:pt x="92" y="63"/>
                    <a:pt x="85" y="56"/>
                  </a:cubicBezTo>
                  <a:cubicBezTo>
                    <a:pt x="76" y="46"/>
                    <a:pt x="75" y="35"/>
                    <a:pt x="83" y="25"/>
                  </a:cubicBezTo>
                  <a:cubicBezTo>
                    <a:pt x="89" y="16"/>
                    <a:pt x="99" y="14"/>
                    <a:pt x="110" y="20"/>
                  </a:cubicBezTo>
                  <a:cubicBezTo>
                    <a:pt x="113" y="21"/>
                    <a:pt x="114" y="22"/>
                    <a:pt x="116" y="18"/>
                  </a:cubicBezTo>
                  <a:cubicBezTo>
                    <a:pt x="120" y="8"/>
                    <a:pt x="127" y="0"/>
                    <a:pt x="140" y="2"/>
                  </a:cubicBezTo>
                  <a:cubicBezTo>
                    <a:pt x="151" y="4"/>
                    <a:pt x="160" y="16"/>
                    <a:pt x="162" y="30"/>
                  </a:cubicBezTo>
                  <a:cubicBezTo>
                    <a:pt x="168" y="64"/>
                    <a:pt x="137" y="101"/>
                    <a:pt x="102" y="103"/>
                  </a:cubicBezTo>
                  <a:cubicBezTo>
                    <a:pt x="92" y="103"/>
                    <a:pt x="81" y="103"/>
                    <a:pt x="75" y="103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94">
              <a:extLst>
                <a:ext uri="{FF2B5EF4-FFF2-40B4-BE49-F238E27FC236}">
                  <a16:creationId xmlns:a16="http://schemas.microsoft.com/office/drawing/2014/main" id="{834C74E9-9D3B-98A7-5E0A-85E5A59F52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4950" y="4000500"/>
              <a:ext cx="123825" cy="138113"/>
            </a:xfrm>
            <a:custGeom>
              <a:avLst/>
              <a:gdLst>
                <a:gd name="T0" fmla="*/ 43 w 96"/>
                <a:gd name="T1" fmla="*/ 39 h 106"/>
                <a:gd name="T2" fmla="*/ 45 w 96"/>
                <a:gd name="T3" fmla="*/ 23 h 106"/>
                <a:gd name="T4" fmla="*/ 71 w 96"/>
                <a:gd name="T5" fmla="*/ 1 h 106"/>
                <a:gd name="T6" fmla="*/ 95 w 96"/>
                <a:gd name="T7" fmla="*/ 29 h 106"/>
                <a:gd name="T8" fmla="*/ 91 w 96"/>
                <a:gd name="T9" fmla="*/ 58 h 106"/>
                <a:gd name="T10" fmla="*/ 85 w 96"/>
                <a:gd name="T11" fmla="*/ 92 h 106"/>
                <a:gd name="T12" fmla="*/ 84 w 96"/>
                <a:gd name="T13" fmla="*/ 97 h 106"/>
                <a:gd name="T14" fmla="*/ 70 w 96"/>
                <a:gd name="T15" fmla="*/ 97 h 106"/>
                <a:gd name="T16" fmla="*/ 59 w 96"/>
                <a:gd name="T17" fmla="*/ 100 h 106"/>
                <a:gd name="T18" fmla="*/ 30 w 96"/>
                <a:gd name="T19" fmla="*/ 89 h 106"/>
                <a:gd name="T20" fmla="*/ 2 w 96"/>
                <a:gd name="T21" fmla="*/ 57 h 106"/>
                <a:gd name="T22" fmla="*/ 6 w 96"/>
                <a:gd name="T23" fmla="*/ 37 h 106"/>
                <a:gd name="T24" fmla="*/ 28 w 96"/>
                <a:gd name="T25" fmla="*/ 31 h 106"/>
                <a:gd name="T26" fmla="*/ 43 w 96"/>
                <a:gd name="T27" fmla="*/ 39 h 106"/>
                <a:gd name="T28" fmla="*/ 65 w 96"/>
                <a:gd name="T29" fmla="*/ 61 h 106"/>
                <a:gd name="T30" fmla="*/ 63 w 96"/>
                <a:gd name="T31" fmla="*/ 33 h 106"/>
                <a:gd name="T32" fmla="*/ 56 w 96"/>
                <a:gd name="T33" fmla="*/ 26 h 106"/>
                <a:gd name="T34" fmla="*/ 51 w 96"/>
                <a:gd name="T35" fmla="*/ 34 h 106"/>
                <a:gd name="T36" fmla="*/ 53 w 96"/>
                <a:gd name="T37" fmla="*/ 50 h 106"/>
                <a:gd name="T38" fmla="*/ 51 w 96"/>
                <a:gd name="T39" fmla="*/ 61 h 106"/>
                <a:gd name="T40" fmla="*/ 39 w 96"/>
                <a:gd name="T41" fmla="*/ 58 h 106"/>
                <a:gd name="T42" fmla="*/ 31 w 96"/>
                <a:gd name="T43" fmla="*/ 48 h 106"/>
                <a:gd name="T44" fmla="*/ 12 w 96"/>
                <a:gd name="T45" fmla="*/ 44 h 106"/>
                <a:gd name="T46" fmla="*/ 12 w 96"/>
                <a:gd name="T47" fmla="*/ 60 h 106"/>
                <a:gd name="T48" fmla="*/ 67 w 96"/>
                <a:gd name="T49" fmla="*/ 96 h 106"/>
                <a:gd name="T50" fmla="*/ 69 w 96"/>
                <a:gd name="T51" fmla="*/ 91 h 106"/>
                <a:gd name="T52" fmla="*/ 65 w 96"/>
                <a:gd name="T53" fmla="*/ 6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" h="105">
                  <a:moveTo>
                    <a:pt x="43" y="39"/>
                  </a:moveTo>
                  <a:cubicBezTo>
                    <a:pt x="44" y="33"/>
                    <a:pt x="44" y="28"/>
                    <a:pt x="45" y="23"/>
                  </a:cubicBezTo>
                  <a:cubicBezTo>
                    <a:pt x="49" y="9"/>
                    <a:pt x="59" y="0"/>
                    <a:pt x="71" y="1"/>
                  </a:cubicBezTo>
                  <a:cubicBezTo>
                    <a:pt x="83" y="2"/>
                    <a:pt x="94" y="15"/>
                    <a:pt x="95" y="29"/>
                  </a:cubicBezTo>
                  <a:cubicBezTo>
                    <a:pt x="96" y="39"/>
                    <a:pt x="93" y="49"/>
                    <a:pt x="91" y="58"/>
                  </a:cubicBezTo>
                  <a:cubicBezTo>
                    <a:pt x="89" y="69"/>
                    <a:pt x="85" y="80"/>
                    <a:pt x="85" y="92"/>
                  </a:cubicBezTo>
                  <a:cubicBezTo>
                    <a:pt x="85" y="94"/>
                    <a:pt x="85" y="95"/>
                    <a:pt x="84" y="97"/>
                  </a:cubicBezTo>
                  <a:cubicBezTo>
                    <a:pt x="79" y="101"/>
                    <a:pt x="73" y="91"/>
                    <a:pt x="70" y="97"/>
                  </a:cubicBezTo>
                  <a:cubicBezTo>
                    <a:pt x="67" y="106"/>
                    <a:pt x="63" y="101"/>
                    <a:pt x="59" y="100"/>
                  </a:cubicBezTo>
                  <a:cubicBezTo>
                    <a:pt x="49" y="98"/>
                    <a:pt x="39" y="94"/>
                    <a:pt x="30" y="89"/>
                  </a:cubicBezTo>
                  <a:cubicBezTo>
                    <a:pt x="17" y="82"/>
                    <a:pt x="7" y="71"/>
                    <a:pt x="2" y="57"/>
                  </a:cubicBezTo>
                  <a:cubicBezTo>
                    <a:pt x="0" y="50"/>
                    <a:pt x="0" y="42"/>
                    <a:pt x="6" y="37"/>
                  </a:cubicBezTo>
                  <a:cubicBezTo>
                    <a:pt x="12" y="30"/>
                    <a:pt x="19" y="29"/>
                    <a:pt x="28" y="31"/>
                  </a:cubicBezTo>
                  <a:cubicBezTo>
                    <a:pt x="33" y="33"/>
                    <a:pt x="37" y="36"/>
                    <a:pt x="43" y="39"/>
                  </a:cubicBezTo>
                  <a:close/>
                  <a:moveTo>
                    <a:pt x="65" y="61"/>
                  </a:moveTo>
                  <a:cubicBezTo>
                    <a:pt x="66" y="51"/>
                    <a:pt x="66" y="42"/>
                    <a:pt x="63" y="33"/>
                  </a:cubicBezTo>
                  <a:cubicBezTo>
                    <a:pt x="62" y="29"/>
                    <a:pt x="60" y="26"/>
                    <a:pt x="56" y="26"/>
                  </a:cubicBezTo>
                  <a:cubicBezTo>
                    <a:pt x="51" y="27"/>
                    <a:pt x="51" y="31"/>
                    <a:pt x="51" y="34"/>
                  </a:cubicBezTo>
                  <a:cubicBezTo>
                    <a:pt x="50" y="40"/>
                    <a:pt x="52" y="45"/>
                    <a:pt x="53" y="50"/>
                  </a:cubicBezTo>
                  <a:cubicBezTo>
                    <a:pt x="54" y="54"/>
                    <a:pt x="56" y="58"/>
                    <a:pt x="51" y="61"/>
                  </a:cubicBezTo>
                  <a:cubicBezTo>
                    <a:pt x="46" y="63"/>
                    <a:pt x="43" y="62"/>
                    <a:pt x="39" y="58"/>
                  </a:cubicBezTo>
                  <a:cubicBezTo>
                    <a:pt x="36" y="55"/>
                    <a:pt x="34" y="51"/>
                    <a:pt x="31" y="48"/>
                  </a:cubicBezTo>
                  <a:cubicBezTo>
                    <a:pt x="26" y="42"/>
                    <a:pt x="19" y="39"/>
                    <a:pt x="12" y="44"/>
                  </a:cubicBezTo>
                  <a:cubicBezTo>
                    <a:pt x="5" y="48"/>
                    <a:pt x="9" y="55"/>
                    <a:pt x="12" y="60"/>
                  </a:cubicBezTo>
                  <a:cubicBezTo>
                    <a:pt x="23" y="83"/>
                    <a:pt x="45" y="89"/>
                    <a:pt x="67" y="96"/>
                  </a:cubicBezTo>
                  <a:cubicBezTo>
                    <a:pt x="71" y="97"/>
                    <a:pt x="71" y="94"/>
                    <a:pt x="69" y="91"/>
                  </a:cubicBezTo>
                  <a:cubicBezTo>
                    <a:pt x="64" y="81"/>
                    <a:pt x="65" y="71"/>
                    <a:pt x="65" y="61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95">
              <a:extLst>
                <a:ext uri="{FF2B5EF4-FFF2-40B4-BE49-F238E27FC236}">
                  <a16:creationId xmlns:a16="http://schemas.microsoft.com/office/drawing/2014/main" id="{FB77E21B-B33A-D7B5-2FFF-16F484EDAA7F}"/>
                </a:ext>
              </a:extLst>
            </p:cNvPr>
            <p:cNvSpPr/>
            <p:nvPr/>
          </p:nvSpPr>
          <p:spPr bwMode="auto">
            <a:xfrm>
              <a:off x="1277938" y="4422775"/>
              <a:ext cx="4763" cy="3175"/>
            </a:xfrm>
            <a:custGeom>
              <a:avLst/>
              <a:gdLst>
                <a:gd name="T0" fmla="*/ 2 w 3"/>
                <a:gd name="T1" fmla="*/ 0 h 2"/>
                <a:gd name="T2" fmla="*/ 2 w 3"/>
                <a:gd name="T3" fmla="*/ 2 h 2"/>
                <a:gd name="T4" fmla="*/ 0 w 3"/>
                <a:gd name="T5" fmla="*/ 1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1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881734410"/>
      </p:ext>
    </p:extLst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5"/>
          <p:cNvSpPr>
            <a:spLocks noEditPoints="1"/>
          </p:cNvSpPr>
          <p:nvPr/>
        </p:nvSpPr>
        <p:spPr bwMode="auto">
          <a:xfrm>
            <a:off x="4787649" y="2819401"/>
            <a:ext cx="2397014" cy="3306762"/>
          </a:xfrm>
          <a:custGeom>
            <a:avLst/>
            <a:gdLst>
              <a:gd name="T0" fmla="*/ 281 w 324"/>
              <a:gd name="T1" fmla="*/ 447 h 448"/>
              <a:gd name="T2" fmla="*/ 138 w 324"/>
              <a:gd name="T3" fmla="*/ 382 h 448"/>
              <a:gd name="T4" fmla="*/ 168 w 324"/>
              <a:gd name="T5" fmla="*/ 338 h 448"/>
              <a:gd name="T6" fmla="*/ 185 w 324"/>
              <a:gd name="T7" fmla="*/ 325 h 448"/>
              <a:gd name="T8" fmla="*/ 181 w 324"/>
              <a:gd name="T9" fmla="*/ 307 h 448"/>
              <a:gd name="T10" fmla="*/ 153 w 324"/>
              <a:gd name="T11" fmla="*/ 235 h 448"/>
              <a:gd name="T12" fmla="*/ 93 w 324"/>
              <a:gd name="T13" fmla="*/ 165 h 448"/>
              <a:gd name="T14" fmla="*/ 101 w 324"/>
              <a:gd name="T15" fmla="*/ 329 h 448"/>
              <a:gd name="T16" fmla="*/ 75 w 324"/>
              <a:gd name="T17" fmla="*/ 275 h 448"/>
              <a:gd name="T18" fmla="*/ 77 w 324"/>
              <a:gd name="T19" fmla="*/ 307 h 448"/>
              <a:gd name="T20" fmla="*/ 56 w 324"/>
              <a:gd name="T21" fmla="*/ 232 h 448"/>
              <a:gd name="T22" fmla="*/ 34 w 324"/>
              <a:gd name="T23" fmla="*/ 103 h 448"/>
              <a:gd name="T24" fmla="*/ 23 w 324"/>
              <a:gd name="T25" fmla="*/ 204 h 448"/>
              <a:gd name="T26" fmla="*/ 0 w 324"/>
              <a:gd name="T27" fmla="*/ 132 h 448"/>
              <a:gd name="T28" fmla="*/ 118 w 324"/>
              <a:gd name="T29" fmla="*/ 87 h 448"/>
              <a:gd name="T30" fmla="*/ 114 w 324"/>
              <a:gd name="T31" fmla="*/ 53 h 448"/>
              <a:gd name="T32" fmla="*/ 131 w 324"/>
              <a:gd name="T33" fmla="*/ 73 h 448"/>
              <a:gd name="T34" fmla="*/ 178 w 324"/>
              <a:gd name="T35" fmla="*/ 54 h 448"/>
              <a:gd name="T36" fmla="*/ 182 w 324"/>
              <a:gd name="T37" fmla="*/ 25 h 448"/>
              <a:gd name="T38" fmla="*/ 197 w 324"/>
              <a:gd name="T39" fmla="*/ 50 h 448"/>
              <a:gd name="T40" fmla="*/ 260 w 324"/>
              <a:gd name="T41" fmla="*/ 30 h 448"/>
              <a:gd name="T42" fmla="*/ 267 w 324"/>
              <a:gd name="T43" fmla="*/ 0 h 448"/>
              <a:gd name="T44" fmla="*/ 269 w 324"/>
              <a:gd name="T45" fmla="*/ 33 h 448"/>
              <a:gd name="T46" fmla="*/ 318 w 324"/>
              <a:gd name="T47" fmla="*/ 99 h 448"/>
              <a:gd name="T48" fmla="*/ 314 w 324"/>
              <a:gd name="T49" fmla="*/ 120 h 448"/>
              <a:gd name="T50" fmla="*/ 302 w 324"/>
              <a:gd name="T51" fmla="*/ 148 h 448"/>
              <a:gd name="T52" fmla="*/ 308 w 324"/>
              <a:gd name="T53" fmla="*/ 171 h 448"/>
              <a:gd name="T54" fmla="*/ 317 w 324"/>
              <a:gd name="T55" fmla="*/ 191 h 448"/>
              <a:gd name="T56" fmla="*/ 318 w 324"/>
              <a:gd name="T57" fmla="*/ 212 h 448"/>
              <a:gd name="T58" fmla="*/ 314 w 324"/>
              <a:gd name="T59" fmla="*/ 229 h 448"/>
              <a:gd name="T60" fmla="*/ 312 w 324"/>
              <a:gd name="T61" fmla="*/ 249 h 448"/>
              <a:gd name="T62" fmla="*/ 295 w 324"/>
              <a:gd name="T63" fmla="*/ 272 h 448"/>
              <a:gd name="T64" fmla="*/ 238 w 324"/>
              <a:gd name="T65" fmla="*/ 276 h 448"/>
              <a:gd name="T66" fmla="*/ 233 w 324"/>
              <a:gd name="T67" fmla="*/ 340 h 448"/>
              <a:gd name="T68" fmla="*/ 276 w 324"/>
              <a:gd name="T69" fmla="*/ 416 h 448"/>
              <a:gd name="T70" fmla="*/ 204 w 324"/>
              <a:gd name="T71" fmla="*/ 244 h 448"/>
              <a:gd name="T72" fmla="*/ 203 w 324"/>
              <a:gd name="T73" fmla="*/ 216 h 448"/>
              <a:gd name="T74" fmla="*/ 200 w 324"/>
              <a:gd name="T75" fmla="*/ 332 h 448"/>
              <a:gd name="T76" fmla="*/ 220 w 324"/>
              <a:gd name="T77" fmla="*/ 332 h 448"/>
              <a:gd name="T78" fmla="*/ 211 w 324"/>
              <a:gd name="T79" fmla="*/ 337 h 448"/>
              <a:gd name="T80" fmla="*/ 197 w 324"/>
              <a:gd name="T81" fmla="*/ 331 h 448"/>
              <a:gd name="T82" fmla="*/ 191 w 324"/>
              <a:gd name="T83" fmla="*/ 336 h 448"/>
              <a:gd name="T84" fmla="*/ 202 w 324"/>
              <a:gd name="T85" fmla="*/ 342 h 448"/>
              <a:gd name="T86" fmla="*/ 214 w 324"/>
              <a:gd name="T87" fmla="*/ 347 h 448"/>
              <a:gd name="T88" fmla="*/ 235 w 324"/>
              <a:gd name="T89" fmla="*/ 356 h 448"/>
              <a:gd name="T90" fmla="*/ 194 w 324"/>
              <a:gd name="T91" fmla="*/ 321 h 448"/>
              <a:gd name="T92" fmla="*/ 208 w 324"/>
              <a:gd name="T93" fmla="*/ 327 h 448"/>
              <a:gd name="T94" fmla="*/ 178 w 324"/>
              <a:gd name="T95" fmla="*/ 331 h 448"/>
              <a:gd name="T96" fmla="*/ 232 w 324"/>
              <a:gd name="T97" fmla="*/ 346 h 448"/>
              <a:gd name="T98" fmla="*/ 196 w 324"/>
              <a:gd name="T99" fmla="*/ 322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24" h="448">
                <a:moveTo>
                  <a:pt x="293" y="448"/>
                </a:moveTo>
                <a:cubicBezTo>
                  <a:pt x="290" y="448"/>
                  <a:pt x="286" y="448"/>
                  <a:pt x="282" y="448"/>
                </a:cubicBezTo>
                <a:cubicBezTo>
                  <a:pt x="282" y="448"/>
                  <a:pt x="281" y="447"/>
                  <a:pt x="281" y="447"/>
                </a:cubicBezTo>
                <a:cubicBezTo>
                  <a:pt x="248" y="439"/>
                  <a:pt x="220" y="424"/>
                  <a:pt x="194" y="403"/>
                </a:cubicBezTo>
                <a:cubicBezTo>
                  <a:pt x="185" y="395"/>
                  <a:pt x="175" y="387"/>
                  <a:pt x="164" y="381"/>
                </a:cubicBezTo>
                <a:cubicBezTo>
                  <a:pt x="155" y="377"/>
                  <a:pt x="146" y="377"/>
                  <a:pt x="138" y="382"/>
                </a:cubicBezTo>
                <a:cubicBezTo>
                  <a:pt x="136" y="383"/>
                  <a:pt x="135" y="383"/>
                  <a:pt x="133" y="384"/>
                </a:cubicBezTo>
                <a:cubicBezTo>
                  <a:pt x="134" y="382"/>
                  <a:pt x="135" y="381"/>
                  <a:pt x="136" y="380"/>
                </a:cubicBezTo>
                <a:cubicBezTo>
                  <a:pt x="148" y="367"/>
                  <a:pt x="159" y="353"/>
                  <a:pt x="168" y="338"/>
                </a:cubicBezTo>
                <a:cubicBezTo>
                  <a:pt x="170" y="335"/>
                  <a:pt x="170" y="329"/>
                  <a:pt x="176" y="329"/>
                </a:cubicBezTo>
                <a:cubicBezTo>
                  <a:pt x="175" y="327"/>
                  <a:pt x="175" y="325"/>
                  <a:pt x="175" y="323"/>
                </a:cubicBezTo>
                <a:cubicBezTo>
                  <a:pt x="180" y="327"/>
                  <a:pt x="181" y="327"/>
                  <a:pt x="185" y="325"/>
                </a:cubicBezTo>
                <a:cubicBezTo>
                  <a:pt x="184" y="321"/>
                  <a:pt x="181" y="319"/>
                  <a:pt x="177" y="318"/>
                </a:cubicBezTo>
                <a:cubicBezTo>
                  <a:pt x="178" y="317"/>
                  <a:pt x="180" y="316"/>
                  <a:pt x="181" y="316"/>
                </a:cubicBezTo>
                <a:cubicBezTo>
                  <a:pt x="181" y="312"/>
                  <a:pt x="181" y="310"/>
                  <a:pt x="181" y="307"/>
                </a:cubicBezTo>
                <a:cubicBezTo>
                  <a:pt x="185" y="293"/>
                  <a:pt x="187" y="279"/>
                  <a:pt x="187" y="265"/>
                </a:cubicBezTo>
                <a:cubicBezTo>
                  <a:pt x="186" y="256"/>
                  <a:pt x="183" y="251"/>
                  <a:pt x="175" y="248"/>
                </a:cubicBezTo>
                <a:cubicBezTo>
                  <a:pt x="168" y="244"/>
                  <a:pt x="160" y="240"/>
                  <a:pt x="153" y="235"/>
                </a:cubicBezTo>
                <a:cubicBezTo>
                  <a:pt x="128" y="219"/>
                  <a:pt x="112" y="196"/>
                  <a:pt x="103" y="169"/>
                </a:cubicBezTo>
                <a:cubicBezTo>
                  <a:pt x="101" y="162"/>
                  <a:pt x="99" y="155"/>
                  <a:pt x="96" y="147"/>
                </a:cubicBezTo>
                <a:cubicBezTo>
                  <a:pt x="92" y="153"/>
                  <a:pt x="92" y="159"/>
                  <a:pt x="93" y="165"/>
                </a:cubicBezTo>
                <a:cubicBezTo>
                  <a:pt x="96" y="183"/>
                  <a:pt x="104" y="200"/>
                  <a:pt x="111" y="216"/>
                </a:cubicBezTo>
                <a:cubicBezTo>
                  <a:pt x="120" y="234"/>
                  <a:pt x="128" y="252"/>
                  <a:pt x="128" y="273"/>
                </a:cubicBezTo>
                <a:cubicBezTo>
                  <a:pt x="129" y="297"/>
                  <a:pt x="122" y="316"/>
                  <a:pt x="101" y="329"/>
                </a:cubicBezTo>
                <a:cubicBezTo>
                  <a:pt x="81" y="340"/>
                  <a:pt x="58" y="336"/>
                  <a:pt x="45" y="319"/>
                </a:cubicBezTo>
                <a:cubicBezTo>
                  <a:pt x="35" y="308"/>
                  <a:pt x="37" y="287"/>
                  <a:pt x="48" y="278"/>
                </a:cubicBezTo>
                <a:cubicBezTo>
                  <a:pt x="54" y="273"/>
                  <a:pt x="70" y="271"/>
                  <a:pt x="75" y="275"/>
                </a:cubicBezTo>
                <a:cubicBezTo>
                  <a:pt x="74" y="275"/>
                  <a:pt x="73" y="275"/>
                  <a:pt x="72" y="276"/>
                </a:cubicBezTo>
                <a:cubicBezTo>
                  <a:pt x="63" y="277"/>
                  <a:pt x="57" y="285"/>
                  <a:pt x="58" y="295"/>
                </a:cubicBezTo>
                <a:cubicBezTo>
                  <a:pt x="60" y="303"/>
                  <a:pt x="68" y="308"/>
                  <a:pt x="77" y="307"/>
                </a:cubicBezTo>
                <a:cubicBezTo>
                  <a:pt x="86" y="305"/>
                  <a:pt x="92" y="298"/>
                  <a:pt x="92" y="288"/>
                </a:cubicBezTo>
                <a:cubicBezTo>
                  <a:pt x="91" y="281"/>
                  <a:pt x="89" y="274"/>
                  <a:pt x="85" y="268"/>
                </a:cubicBezTo>
                <a:cubicBezTo>
                  <a:pt x="78" y="254"/>
                  <a:pt x="66" y="244"/>
                  <a:pt x="56" y="232"/>
                </a:cubicBezTo>
                <a:cubicBezTo>
                  <a:pt x="41" y="216"/>
                  <a:pt x="27" y="200"/>
                  <a:pt x="20" y="179"/>
                </a:cubicBezTo>
                <a:cubicBezTo>
                  <a:pt x="10" y="152"/>
                  <a:pt x="13" y="127"/>
                  <a:pt x="32" y="105"/>
                </a:cubicBezTo>
                <a:cubicBezTo>
                  <a:pt x="33" y="104"/>
                  <a:pt x="33" y="104"/>
                  <a:pt x="34" y="103"/>
                </a:cubicBezTo>
                <a:cubicBezTo>
                  <a:pt x="22" y="110"/>
                  <a:pt x="15" y="119"/>
                  <a:pt x="12" y="132"/>
                </a:cubicBezTo>
                <a:cubicBezTo>
                  <a:pt x="8" y="149"/>
                  <a:pt x="10" y="166"/>
                  <a:pt x="15" y="182"/>
                </a:cubicBezTo>
                <a:cubicBezTo>
                  <a:pt x="17" y="190"/>
                  <a:pt x="20" y="197"/>
                  <a:pt x="23" y="204"/>
                </a:cubicBezTo>
                <a:cubicBezTo>
                  <a:pt x="16" y="196"/>
                  <a:pt x="10" y="186"/>
                  <a:pt x="7" y="176"/>
                </a:cubicBezTo>
                <a:cubicBezTo>
                  <a:pt x="4" y="167"/>
                  <a:pt x="2" y="158"/>
                  <a:pt x="0" y="149"/>
                </a:cubicBezTo>
                <a:cubicBezTo>
                  <a:pt x="0" y="143"/>
                  <a:pt x="0" y="138"/>
                  <a:pt x="0" y="132"/>
                </a:cubicBezTo>
                <a:cubicBezTo>
                  <a:pt x="0" y="131"/>
                  <a:pt x="0" y="130"/>
                  <a:pt x="1" y="129"/>
                </a:cubicBezTo>
                <a:cubicBezTo>
                  <a:pt x="3" y="111"/>
                  <a:pt x="11" y="95"/>
                  <a:pt x="26" y="85"/>
                </a:cubicBezTo>
                <a:cubicBezTo>
                  <a:pt x="49" y="69"/>
                  <a:pt x="92" y="65"/>
                  <a:pt x="118" y="87"/>
                </a:cubicBezTo>
                <a:cubicBezTo>
                  <a:pt x="121" y="86"/>
                  <a:pt x="123" y="84"/>
                  <a:pt x="126" y="82"/>
                </a:cubicBezTo>
                <a:cubicBezTo>
                  <a:pt x="123" y="79"/>
                  <a:pt x="121" y="77"/>
                  <a:pt x="119" y="75"/>
                </a:cubicBezTo>
                <a:cubicBezTo>
                  <a:pt x="112" y="69"/>
                  <a:pt x="110" y="62"/>
                  <a:pt x="114" y="53"/>
                </a:cubicBezTo>
                <a:cubicBezTo>
                  <a:pt x="117" y="55"/>
                  <a:pt x="120" y="57"/>
                  <a:pt x="123" y="60"/>
                </a:cubicBezTo>
                <a:cubicBezTo>
                  <a:pt x="126" y="57"/>
                  <a:pt x="129" y="57"/>
                  <a:pt x="132" y="60"/>
                </a:cubicBezTo>
                <a:cubicBezTo>
                  <a:pt x="136" y="64"/>
                  <a:pt x="134" y="69"/>
                  <a:pt x="131" y="73"/>
                </a:cubicBezTo>
                <a:cubicBezTo>
                  <a:pt x="142" y="77"/>
                  <a:pt x="149" y="72"/>
                  <a:pt x="155" y="64"/>
                </a:cubicBezTo>
                <a:cubicBezTo>
                  <a:pt x="169" y="69"/>
                  <a:pt x="177" y="67"/>
                  <a:pt x="182" y="55"/>
                </a:cubicBezTo>
                <a:cubicBezTo>
                  <a:pt x="181" y="55"/>
                  <a:pt x="179" y="55"/>
                  <a:pt x="178" y="54"/>
                </a:cubicBezTo>
                <a:cubicBezTo>
                  <a:pt x="174" y="52"/>
                  <a:pt x="172" y="46"/>
                  <a:pt x="175" y="43"/>
                </a:cubicBezTo>
                <a:cubicBezTo>
                  <a:pt x="179" y="40"/>
                  <a:pt x="179" y="36"/>
                  <a:pt x="179" y="32"/>
                </a:cubicBezTo>
                <a:cubicBezTo>
                  <a:pt x="180" y="30"/>
                  <a:pt x="180" y="28"/>
                  <a:pt x="182" y="25"/>
                </a:cubicBezTo>
                <a:cubicBezTo>
                  <a:pt x="185" y="29"/>
                  <a:pt x="189" y="32"/>
                  <a:pt x="192" y="36"/>
                </a:cubicBezTo>
                <a:cubicBezTo>
                  <a:pt x="195" y="35"/>
                  <a:pt x="198" y="36"/>
                  <a:pt x="200" y="39"/>
                </a:cubicBezTo>
                <a:cubicBezTo>
                  <a:pt x="203" y="44"/>
                  <a:pt x="201" y="47"/>
                  <a:pt x="197" y="50"/>
                </a:cubicBezTo>
                <a:cubicBezTo>
                  <a:pt x="206" y="59"/>
                  <a:pt x="219" y="61"/>
                  <a:pt x="225" y="49"/>
                </a:cubicBezTo>
                <a:cubicBezTo>
                  <a:pt x="225" y="48"/>
                  <a:pt x="228" y="47"/>
                  <a:pt x="229" y="47"/>
                </a:cubicBezTo>
                <a:cubicBezTo>
                  <a:pt x="242" y="47"/>
                  <a:pt x="252" y="41"/>
                  <a:pt x="260" y="30"/>
                </a:cubicBezTo>
                <a:cubicBezTo>
                  <a:pt x="254" y="24"/>
                  <a:pt x="254" y="21"/>
                  <a:pt x="261" y="15"/>
                </a:cubicBezTo>
                <a:cubicBezTo>
                  <a:pt x="262" y="15"/>
                  <a:pt x="262" y="14"/>
                  <a:pt x="262" y="14"/>
                </a:cubicBezTo>
                <a:cubicBezTo>
                  <a:pt x="264" y="9"/>
                  <a:pt x="266" y="5"/>
                  <a:pt x="267" y="0"/>
                </a:cubicBezTo>
                <a:cubicBezTo>
                  <a:pt x="267" y="0"/>
                  <a:pt x="268" y="0"/>
                  <a:pt x="268" y="0"/>
                </a:cubicBezTo>
                <a:cubicBezTo>
                  <a:pt x="273" y="7"/>
                  <a:pt x="275" y="14"/>
                  <a:pt x="273" y="22"/>
                </a:cubicBezTo>
                <a:cubicBezTo>
                  <a:pt x="271" y="26"/>
                  <a:pt x="270" y="30"/>
                  <a:pt x="269" y="33"/>
                </a:cubicBezTo>
                <a:cubicBezTo>
                  <a:pt x="267" y="43"/>
                  <a:pt x="265" y="53"/>
                  <a:pt x="262" y="62"/>
                </a:cubicBezTo>
                <a:cubicBezTo>
                  <a:pt x="274" y="61"/>
                  <a:pt x="286" y="63"/>
                  <a:pt x="296" y="70"/>
                </a:cubicBezTo>
                <a:cubicBezTo>
                  <a:pt x="307" y="78"/>
                  <a:pt x="314" y="87"/>
                  <a:pt x="318" y="99"/>
                </a:cubicBezTo>
                <a:cubicBezTo>
                  <a:pt x="324" y="118"/>
                  <a:pt x="323" y="135"/>
                  <a:pt x="310" y="151"/>
                </a:cubicBezTo>
                <a:cubicBezTo>
                  <a:pt x="311" y="146"/>
                  <a:pt x="313" y="141"/>
                  <a:pt x="313" y="136"/>
                </a:cubicBezTo>
                <a:cubicBezTo>
                  <a:pt x="314" y="131"/>
                  <a:pt x="314" y="125"/>
                  <a:pt x="314" y="120"/>
                </a:cubicBezTo>
                <a:cubicBezTo>
                  <a:pt x="314" y="115"/>
                  <a:pt x="312" y="110"/>
                  <a:pt x="308" y="105"/>
                </a:cubicBezTo>
                <a:cubicBezTo>
                  <a:pt x="308" y="107"/>
                  <a:pt x="308" y="108"/>
                  <a:pt x="308" y="109"/>
                </a:cubicBezTo>
                <a:cubicBezTo>
                  <a:pt x="310" y="123"/>
                  <a:pt x="307" y="136"/>
                  <a:pt x="302" y="148"/>
                </a:cubicBezTo>
                <a:cubicBezTo>
                  <a:pt x="299" y="154"/>
                  <a:pt x="299" y="161"/>
                  <a:pt x="297" y="168"/>
                </a:cubicBezTo>
                <a:cubicBezTo>
                  <a:pt x="306" y="168"/>
                  <a:pt x="313" y="165"/>
                  <a:pt x="317" y="158"/>
                </a:cubicBezTo>
                <a:cubicBezTo>
                  <a:pt x="316" y="164"/>
                  <a:pt x="312" y="167"/>
                  <a:pt x="308" y="171"/>
                </a:cubicBezTo>
                <a:cubicBezTo>
                  <a:pt x="310" y="170"/>
                  <a:pt x="312" y="169"/>
                  <a:pt x="315" y="168"/>
                </a:cubicBezTo>
                <a:cubicBezTo>
                  <a:pt x="311" y="173"/>
                  <a:pt x="305" y="174"/>
                  <a:pt x="299" y="174"/>
                </a:cubicBezTo>
                <a:cubicBezTo>
                  <a:pt x="304" y="182"/>
                  <a:pt x="310" y="187"/>
                  <a:pt x="317" y="191"/>
                </a:cubicBezTo>
                <a:cubicBezTo>
                  <a:pt x="323" y="194"/>
                  <a:pt x="324" y="198"/>
                  <a:pt x="320" y="203"/>
                </a:cubicBezTo>
                <a:cubicBezTo>
                  <a:pt x="318" y="205"/>
                  <a:pt x="316" y="206"/>
                  <a:pt x="314" y="209"/>
                </a:cubicBezTo>
                <a:cubicBezTo>
                  <a:pt x="315" y="210"/>
                  <a:pt x="317" y="211"/>
                  <a:pt x="318" y="212"/>
                </a:cubicBezTo>
                <a:cubicBezTo>
                  <a:pt x="320" y="214"/>
                  <a:pt x="321" y="215"/>
                  <a:pt x="323" y="216"/>
                </a:cubicBezTo>
                <a:cubicBezTo>
                  <a:pt x="323" y="217"/>
                  <a:pt x="323" y="218"/>
                  <a:pt x="323" y="220"/>
                </a:cubicBezTo>
                <a:cubicBezTo>
                  <a:pt x="320" y="223"/>
                  <a:pt x="317" y="226"/>
                  <a:pt x="314" y="229"/>
                </a:cubicBezTo>
                <a:cubicBezTo>
                  <a:pt x="315" y="230"/>
                  <a:pt x="316" y="230"/>
                  <a:pt x="317" y="231"/>
                </a:cubicBezTo>
                <a:cubicBezTo>
                  <a:pt x="320" y="234"/>
                  <a:pt x="320" y="238"/>
                  <a:pt x="316" y="240"/>
                </a:cubicBezTo>
                <a:cubicBezTo>
                  <a:pt x="311" y="242"/>
                  <a:pt x="311" y="245"/>
                  <a:pt x="312" y="249"/>
                </a:cubicBezTo>
                <a:cubicBezTo>
                  <a:pt x="312" y="251"/>
                  <a:pt x="313" y="252"/>
                  <a:pt x="313" y="254"/>
                </a:cubicBezTo>
                <a:cubicBezTo>
                  <a:pt x="314" y="261"/>
                  <a:pt x="312" y="266"/>
                  <a:pt x="306" y="269"/>
                </a:cubicBezTo>
                <a:cubicBezTo>
                  <a:pt x="303" y="271"/>
                  <a:pt x="299" y="272"/>
                  <a:pt x="295" y="272"/>
                </a:cubicBezTo>
                <a:cubicBezTo>
                  <a:pt x="280" y="274"/>
                  <a:pt x="266" y="270"/>
                  <a:pt x="251" y="267"/>
                </a:cubicBezTo>
                <a:cubicBezTo>
                  <a:pt x="243" y="266"/>
                  <a:pt x="243" y="266"/>
                  <a:pt x="239" y="273"/>
                </a:cubicBezTo>
                <a:cubicBezTo>
                  <a:pt x="239" y="274"/>
                  <a:pt x="239" y="275"/>
                  <a:pt x="238" y="276"/>
                </a:cubicBezTo>
                <a:cubicBezTo>
                  <a:pt x="232" y="294"/>
                  <a:pt x="231" y="313"/>
                  <a:pt x="233" y="332"/>
                </a:cubicBezTo>
                <a:cubicBezTo>
                  <a:pt x="233" y="334"/>
                  <a:pt x="232" y="335"/>
                  <a:pt x="232" y="336"/>
                </a:cubicBezTo>
                <a:cubicBezTo>
                  <a:pt x="232" y="337"/>
                  <a:pt x="232" y="339"/>
                  <a:pt x="233" y="340"/>
                </a:cubicBezTo>
                <a:cubicBezTo>
                  <a:pt x="233" y="341"/>
                  <a:pt x="234" y="343"/>
                  <a:pt x="234" y="344"/>
                </a:cubicBezTo>
                <a:cubicBezTo>
                  <a:pt x="235" y="348"/>
                  <a:pt x="236" y="353"/>
                  <a:pt x="237" y="357"/>
                </a:cubicBezTo>
                <a:cubicBezTo>
                  <a:pt x="244" y="381"/>
                  <a:pt x="259" y="399"/>
                  <a:pt x="276" y="416"/>
                </a:cubicBezTo>
                <a:cubicBezTo>
                  <a:pt x="282" y="423"/>
                  <a:pt x="288" y="429"/>
                  <a:pt x="294" y="436"/>
                </a:cubicBezTo>
                <a:cubicBezTo>
                  <a:pt x="298" y="441"/>
                  <a:pt x="298" y="444"/>
                  <a:pt x="293" y="448"/>
                </a:cubicBezTo>
                <a:close/>
                <a:moveTo>
                  <a:pt x="204" y="244"/>
                </a:moveTo>
                <a:cubicBezTo>
                  <a:pt x="211" y="236"/>
                  <a:pt x="210" y="226"/>
                  <a:pt x="203" y="219"/>
                </a:cubicBezTo>
                <a:cubicBezTo>
                  <a:pt x="197" y="227"/>
                  <a:pt x="197" y="236"/>
                  <a:pt x="204" y="244"/>
                </a:cubicBezTo>
                <a:close/>
                <a:moveTo>
                  <a:pt x="203" y="216"/>
                </a:moveTo>
                <a:cubicBezTo>
                  <a:pt x="208" y="212"/>
                  <a:pt x="207" y="209"/>
                  <a:pt x="203" y="205"/>
                </a:cubicBezTo>
                <a:cubicBezTo>
                  <a:pt x="199" y="210"/>
                  <a:pt x="199" y="212"/>
                  <a:pt x="203" y="216"/>
                </a:cubicBezTo>
                <a:close/>
                <a:moveTo>
                  <a:pt x="200" y="332"/>
                </a:moveTo>
                <a:cubicBezTo>
                  <a:pt x="202" y="337"/>
                  <a:pt x="205" y="339"/>
                  <a:pt x="209" y="336"/>
                </a:cubicBezTo>
                <a:cubicBezTo>
                  <a:pt x="207" y="331"/>
                  <a:pt x="205" y="330"/>
                  <a:pt x="200" y="332"/>
                </a:cubicBezTo>
                <a:close/>
                <a:moveTo>
                  <a:pt x="220" y="332"/>
                </a:moveTo>
                <a:cubicBezTo>
                  <a:pt x="222" y="338"/>
                  <a:pt x="224" y="339"/>
                  <a:pt x="229" y="337"/>
                </a:cubicBezTo>
                <a:cubicBezTo>
                  <a:pt x="227" y="331"/>
                  <a:pt x="225" y="330"/>
                  <a:pt x="220" y="332"/>
                </a:cubicBezTo>
                <a:close/>
                <a:moveTo>
                  <a:pt x="211" y="337"/>
                </a:moveTo>
                <a:cubicBezTo>
                  <a:pt x="213" y="343"/>
                  <a:pt x="216" y="344"/>
                  <a:pt x="221" y="341"/>
                </a:cubicBezTo>
                <a:cubicBezTo>
                  <a:pt x="219" y="336"/>
                  <a:pt x="216" y="335"/>
                  <a:pt x="211" y="337"/>
                </a:cubicBezTo>
                <a:close/>
                <a:moveTo>
                  <a:pt x="197" y="331"/>
                </a:moveTo>
                <a:cubicBezTo>
                  <a:pt x="195" y="325"/>
                  <a:pt x="193" y="324"/>
                  <a:pt x="188" y="327"/>
                </a:cubicBezTo>
                <a:cubicBezTo>
                  <a:pt x="189" y="332"/>
                  <a:pt x="192" y="333"/>
                  <a:pt x="197" y="331"/>
                </a:cubicBezTo>
                <a:close/>
                <a:moveTo>
                  <a:pt x="191" y="336"/>
                </a:moveTo>
                <a:cubicBezTo>
                  <a:pt x="192" y="342"/>
                  <a:pt x="195" y="343"/>
                  <a:pt x="200" y="341"/>
                </a:cubicBezTo>
                <a:cubicBezTo>
                  <a:pt x="198" y="335"/>
                  <a:pt x="196" y="334"/>
                  <a:pt x="191" y="336"/>
                </a:cubicBezTo>
                <a:close/>
                <a:moveTo>
                  <a:pt x="202" y="342"/>
                </a:moveTo>
                <a:cubicBezTo>
                  <a:pt x="205" y="347"/>
                  <a:pt x="207" y="348"/>
                  <a:pt x="212" y="346"/>
                </a:cubicBezTo>
                <a:cubicBezTo>
                  <a:pt x="210" y="340"/>
                  <a:pt x="208" y="339"/>
                  <a:pt x="202" y="342"/>
                </a:cubicBezTo>
                <a:close/>
                <a:moveTo>
                  <a:pt x="214" y="347"/>
                </a:moveTo>
                <a:cubicBezTo>
                  <a:pt x="216" y="353"/>
                  <a:pt x="219" y="354"/>
                  <a:pt x="223" y="351"/>
                </a:cubicBezTo>
                <a:cubicBezTo>
                  <a:pt x="221" y="346"/>
                  <a:pt x="219" y="345"/>
                  <a:pt x="214" y="347"/>
                </a:cubicBezTo>
                <a:close/>
                <a:moveTo>
                  <a:pt x="235" y="356"/>
                </a:moveTo>
                <a:cubicBezTo>
                  <a:pt x="233" y="351"/>
                  <a:pt x="231" y="350"/>
                  <a:pt x="226" y="352"/>
                </a:cubicBezTo>
                <a:cubicBezTo>
                  <a:pt x="227" y="357"/>
                  <a:pt x="230" y="359"/>
                  <a:pt x="235" y="356"/>
                </a:cubicBezTo>
                <a:close/>
                <a:moveTo>
                  <a:pt x="194" y="321"/>
                </a:moveTo>
                <a:cubicBezTo>
                  <a:pt x="192" y="315"/>
                  <a:pt x="189" y="314"/>
                  <a:pt x="184" y="317"/>
                </a:cubicBezTo>
                <a:cubicBezTo>
                  <a:pt x="186" y="322"/>
                  <a:pt x="188" y="323"/>
                  <a:pt x="194" y="321"/>
                </a:cubicBezTo>
                <a:close/>
                <a:moveTo>
                  <a:pt x="208" y="327"/>
                </a:moveTo>
                <a:cubicBezTo>
                  <a:pt x="210" y="332"/>
                  <a:pt x="212" y="333"/>
                  <a:pt x="217" y="332"/>
                </a:cubicBezTo>
                <a:cubicBezTo>
                  <a:pt x="216" y="326"/>
                  <a:pt x="214" y="325"/>
                  <a:pt x="208" y="327"/>
                </a:cubicBezTo>
                <a:close/>
                <a:moveTo>
                  <a:pt x="178" y="331"/>
                </a:moveTo>
                <a:cubicBezTo>
                  <a:pt x="181" y="336"/>
                  <a:pt x="183" y="337"/>
                  <a:pt x="188" y="335"/>
                </a:cubicBezTo>
                <a:cubicBezTo>
                  <a:pt x="186" y="330"/>
                  <a:pt x="184" y="329"/>
                  <a:pt x="178" y="331"/>
                </a:cubicBezTo>
                <a:close/>
                <a:moveTo>
                  <a:pt x="232" y="346"/>
                </a:moveTo>
                <a:cubicBezTo>
                  <a:pt x="230" y="341"/>
                  <a:pt x="228" y="340"/>
                  <a:pt x="223" y="342"/>
                </a:cubicBezTo>
                <a:cubicBezTo>
                  <a:pt x="225" y="347"/>
                  <a:pt x="227" y="348"/>
                  <a:pt x="232" y="346"/>
                </a:cubicBezTo>
                <a:close/>
                <a:moveTo>
                  <a:pt x="196" y="322"/>
                </a:moveTo>
                <a:cubicBezTo>
                  <a:pt x="199" y="327"/>
                  <a:pt x="201" y="328"/>
                  <a:pt x="206" y="326"/>
                </a:cubicBezTo>
                <a:cubicBezTo>
                  <a:pt x="204" y="321"/>
                  <a:pt x="202" y="320"/>
                  <a:pt x="196" y="322"/>
                </a:cubicBezTo>
                <a:close/>
              </a:path>
            </a:pathLst>
          </a:custGeom>
          <a:solidFill>
            <a:srgbClr val="F7C5D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>
            <a:normAutofit fontScale="92500" lnSpcReduction="10000"/>
          </a:bodyPr>
          <a:lstStyle/>
          <a:p>
            <a:pPr marL="186262" indent="0">
              <a:buNone/>
            </a:pPr>
            <a:r>
              <a:rPr lang="en-US">
                <a:solidFill>
                  <a:srgbClr val="E949BB"/>
                </a:solidFill>
              </a:rPr>
              <a:t>Infographic Style</a:t>
            </a:r>
          </a:p>
        </p:txBody>
      </p:sp>
      <p:sp>
        <p:nvSpPr>
          <p:cNvPr id="19" name="Título 2"/>
          <p:cNvSpPr>
            <a:spLocks noGrp="1"/>
          </p:cNvSpPr>
          <p:nvPr>
            <p:ph type="title" idx="4294967295"/>
          </p:nvPr>
        </p:nvSpPr>
        <p:spPr>
          <a:xfrm>
            <a:off x="3244888" y="835056"/>
            <a:ext cx="6440488" cy="1533525"/>
          </a:xfrm>
        </p:spPr>
        <p:txBody>
          <a:bodyPr/>
          <a:lstStyle/>
          <a:p>
            <a:r>
              <a:rPr lang="es-AR" sz="6400">
                <a:solidFill>
                  <a:srgbClr val="E949BB"/>
                </a:solidFill>
              </a:rPr>
              <a:t>Free Template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AE113E9-8B7B-4E99-BA7F-558DEDA315DF}"/>
              </a:ext>
            </a:extLst>
          </p:cNvPr>
          <p:cNvGrpSpPr/>
          <p:nvPr/>
        </p:nvGrpSpPr>
        <p:grpSpPr>
          <a:xfrm>
            <a:off x="8405427" y="3296191"/>
            <a:ext cx="3348000" cy="889744"/>
            <a:chOff x="5076057" y="1240057"/>
            <a:chExt cx="2137127" cy="384752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6925377-93CC-40B1-920D-AF9A5DBE614B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Here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2E3089D-EA2E-403C-B235-4CF26D7D55D5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279493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anose="020B0604020202020204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36E6BB9-5E13-4FCF-975C-49FF63029D2F}"/>
              </a:ext>
            </a:extLst>
          </p:cNvPr>
          <p:cNvGrpSpPr/>
          <p:nvPr/>
        </p:nvGrpSpPr>
        <p:grpSpPr>
          <a:xfrm>
            <a:off x="8484135" y="4909439"/>
            <a:ext cx="3348000" cy="889744"/>
            <a:chOff x="5076057" y="1240057"/>
            <a:chExt cx="2137127" cy="384752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27E59A2-C3BF-45F0-853A-31987386EBB3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Here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92B8976-1071-4A62-9B85-EB5F400FE571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279493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anose="020B0604020202020204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5BD4201-F9F3-4B3D-879B-811FD91BB449}"/>
              </a:ext>
            </a:extLst>
          </p:cNvPr>
          <p:cNvGrpSpPr/>
          <p:nvPr/>
        </p:nvGrpSpPr>
        <p:grpSpPr>
          <a:xfrm>
            <a:off x="397531" y="4909439"/>
            <a:ext cx="3348000" cy="889744"/>
            <a:chOff x="5076057" y="1240057"/>
            <a:chExt cx="2137127" cy="384752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75D6E25-8925-4D8E-9619-6F232FA855F4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Here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655CF74-6015-440A-A6AB-E86A1D9363CA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279493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pPr algn="r"/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anose="020B0604020202020204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6954C91-B58F-4B4C-912B-E56B6876FF1E}"/>
              </a:ext>
            </a:extLst>
          </p:cNvPr>
          <p:cNvGrpSpPr/>
          <p:nvPr/>
        </p:nvGrpSpPr>
        <p:grpSpPr>
          <a:xfrm>
            <a:off x="344931" y="3296185"/>
            <a:ext cx="3348000" cy="889745"/>
            <a:chOff x="5076057" y="1240057"/>
            <a:chExt cx="2137127" cy="384753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7B2A270-801C-4639-9EFD-61FBBDB2BEC8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Here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820076B-D21E-4E2C-B278-ABB89BE19E58}"/>
                </a:ext>
              </a:extLst>
            </p:cNvPr>
            <p:cNvSpPr txBox="1"/>
            <p:nvPr/>
          </p:nvSpPr>
          <p:spPr>
            <a:xfrm>
              <a:off x="5076059" y="1345317"/>
              <a:ext cx="2137125" cy="279493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pPr algn="r"/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anose="020B0604020202020204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489B050C-BC53-4435-B89D-B3212CB42893}"/>
              </a:ext>
            </a:extLst>
          </p:cNvPr>
          <p:cNvSpPr txBox="1"/>
          <p:nvPr/>
        </p:nvSpPr>
        <p:spPr>
          <a:xfrm>
            <a:off x="520314" y="1904785"/>
            <a:ext cx="3806287" cy="738664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2400">
                <a:solidFill>
                  <a:srgbClr val="E949BB"/>
                </a:solidFill>
                <a:latin typeface="DK Lemon Yellow Sun" panose="02000000000000000000" pitchFamily="50" charset="0"/>
                <a:cs typeface="Arial" panose="020B0604020202020204" pitchFamily="34" charset="0"/>
              </a:rPr>
              <a:t>We Create</a:t>
            </a:r>
          </a:p>
          <a:p>
            <a:r>
              <a:rPr lang="en-US" altLang="ko-KR" sz="2400">
                <a:solidFill>
                  <a:srgbClr val="E949BB"/>
                </a:solidFill>
                <a:latin typeface="DK Lemon Yellow Sun" panose="02000000000000000000" pitchFamily="50" charset="0"/>
                <a:cs typeface="Arial" panose="020B0604020202020204" pitchFamily="34" charset="0"/>
              </a:rPr>
              <a:t>Professional Presentation</a:t>
            </a:r>
            <a:endParaRPr lang="ko-KR" altLang="en-US" sz="2400">
              <a:solidFill>
                <a:srgbClr val="E949BB"/>
              </a:solidFill>
              <a:latin typeface="DK Lemon Yellow Sun" panose="02000000000000000000" pitchFamily="50" charset="0"/>
              <a:cs typeface="Arial" pitchFamily="34" charset="0"/>
            </a:endParaRPr>
          </a:p>
        </p:txBody>
      </p:sp>
      <p:cxnSp>
        <p:nvCxnSpPr>
          <p:cNvPr id="21" name="Conector recto de flecha 20"/>
          <p:cNvCxnSpPr/>
          <p:nvPr/>
        </p:nvCxnSpPr>
        <p:spPr>
          <a:xfrm>
            <a:off x="3861319" y="3296189"/>
            <a:ext cx="950524" cy="267077"/>
          </a:xfrm>
          <a:prstGeom prst="straightConnector1">
            <a:avLst/>
          </a:prstGeom>
          <a:ln w="28575">
            <a:solidFill>
              <a:srgbClr val="E95D0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Conector recto de flecha 22"/>
          <p:cNvCxnSpPr/>
          <p:nvPr/>
        </p:nvCxnSpPr>
        <p:spPr>
          <a:xfrm flipH="1">
            <a:off x="7351711" y="3450075"/>
            <a:ext cx="876171" cy="123109"/>
          </a:xfrm>
          <a:prstGeom prst="straightConnector1">
            <a:avLst/>
          </a:prstGeom>
          <a:ln w="28575">
            <a:solidFill>
              <a:srgbClr val="E95D0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ector recto de flecha 24"/>
          <p:cNvCxnSpPr/>
          <p:nvPr/>
        </p:nvCxnSpPr>
        <p:spPr>
          <a:xfrm flipH="1" flipV="1">
            <a:off x="6960432" y="4557010"/>
            <a:ext cx="1444995" cy="660205"/>
          </a:xfrm>
          <a:prstGeom prst="straightConnector1">
            <a:avLst/>
          </a:prstGeom>
          <a:ln w="28575">
            <a:solidFill>
              <a:srgbClr val="E95D0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ector recto de flecha 26"/>
          <p:cNvCxnSpPr>
            <a:stCxn id="10" idx="3"/>
          </p:cNvCxnSpPr>
          <p:nvPr/>
        </p:nvCxnSpPr>
        <p:spPr>
          <a:xfrm flipV="1">
            <a:off x="3745531" y="4655325"/>
            <a:ext cx="1288069" cy="392613"/>
          </a:xfrm>
          <a:prstGeom prst="straightConnector1">
            <a:avLst/>
          </a:prstGeom>
          <a:ln w="28575">
            <a:solidFill>
              <a:srgbClr val="E95D0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Freeform 6"/>
          <p:cNvSpPr/>
          <p:nvPr/>
        </p:nvSpPr>
        <p:spPr bwMode="auto">
          <a:xfrm>
            <a:off x="6043613" y="2767013"/>
            <a:ext cx="36513" cy="52388"/>
          </a:xfrm>
          <a:custGeom>
            <a:avLst/>
            <a:gdLst>
              <a:gd name="T0" fmla="*/ 7 w 10"/>
              <a:gd name="T1" fmla="*/ 14 h 14"/>
              <a:gd name="T2" fmla="*/ 4 w 10"/>
              <a:gd name="T3" fmla="*/ 0 h 14"/>
              <a:gd name="T4" fmla="*/ 7 w 10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14">
                <a:moveTo>
                  <a:pt x="7" y="14"/>
                </a:moveTo>
                <a:cubicBezTo>
                  <a:pt x="1" y="9"/>
                  <a:pt x="0" y="6"/>
                  <a:pt x="4" y="0"/>
                </a:cubicBezTo>
                <a:cubicBezTo>
                  <a:pt x="9" y="2"/>
                  <a:pt x="10" y="7"/>
                  <a:pt x="7" y="14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26" name="Freeform 7"/>
          <p:cNvSpPr/>
          <p:nvPr/>
        </p:nvSpPr>
        <p:spPr bwMode="auto">
          <a:xfrm>
            <a:off x="6307138" y="2698751"/>
            <a:ext cx="38100" cy="53975"/>
          </a:xfrm>
          <a:custGeom>
            <a:avLst/>
            <a:gdLst>
              <a:gd name="T0" fmla="*/ 3 w 10"/>
              <a:gd name="T1" fmla="*/ 0 h 14"/>
              <a:gd name="T2" fmla="*/ 8 w 10"/>
              <a:gd name="T3" fmla="*/ 14 h 14"/>
              <a:gd name="T4" fmla="*/ 3 w 10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14">
                <a:moveTo>
                  <a:pt x="3" y="0"/>
                </a:moveTo>
                <a:cubicBezTo>
                  <a:pt x="9" y="4"/>
                  <a:pt x="10" y="8"/>
                  <a:pt x="8" y="14"/>
                </a:cubicBezTo>
                <a:cubicBezTo>
                  <a:pt x="2" y="11"/>
                  <a:pt x="0" y="7"/>
                  <a:pt x="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4027235511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Elipse 11"/>
          <p:cNvSpPr/>
          <p:nvPr/>
        </p:nvSpPr>
        <p:spPr>
          <a:xfrm>
            <a:off x="1654629" y="5718629"/>
            <a:ext cx="4049485" cy="972457"/>
          </a:xfrm>
          <a:prstGeom prst="ellipse">
            <a:avLst/>
          </a:prstGeom>
          <a:solidFill>
            <a:srgbClr val="FEF6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24" name="文本框 23"/>
          <p:cNvSpPr txBox="1"/>
          <p:nvPr/>
        </p:nvSpPr>
        <p:spPr>
          <a:xfrm>
            <a:off x="6580006" y="2168650"/>
            <a:ext cx="4545965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The taste of the first kiss, fresh like a lemon</a:t>
            </a:r>
          </a:p>
          <a:p>
            <a:r>
              <a:rPr lang="en-US" sz="24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That moment, as if the world stopped because of you and me...</a:t>
            </a:r>
            <a:endParaRPr sz="2400">
              <a:solidFill>
                <a:srgbClr val="500D08"/>
              </a:solidFill>
              <a:latin typeface="DK Lemon Yellow Sun" panose="02000000000000000000" pitchFamily="50" charset="0"/>
              <a:ea typeface="印品黑体" panose="00000500000000000000" pitchFamily="2" charset="-122"/>
            </a:endParaRPr>
          </a:p>
        </p:txBody>
      </p:sp>
      <p:sp>
        <p:nvSpPr>
          <p:cNvPr id="25" name="TextBox 18"/>
          <p:cNvSpPr txBox="1"/>
          <p:nvPr/>
        </p:nvSpPr>
        <p:spPr>
          <a:xfrm>
            <a:off x="6580006" y="1399209"/>
            <a:ext cx="365356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>
                <a:solidFill>
                  <a:srgbClr val="E949BB"/>
                </a:solidFill>
                <a:latin typeface="Work Sans" pitchFamily="2" charset="0"/>
                <a:ea typeface="印品黑体" panose="00000500000000000000" pitchFamily="2" charset="-122"/>
              </a:rPr>
              <a:t>Carved bone</a:t>
            </a:r>
            <a:endParaRPr lang="zh-CN" altLang="en-US" sz="4400">
              <a:solidFill>
                <a:srgbClr val="E949BB"/>
              </a:solidFill>
              <a:latin typeface="Work Sans" pitchFamily="2" charset="0"/>
              <a:ea typeface="印品黑体" panose="00000500000000000000" pitchFamily="2" charset="-122"/>
            </a:endParaRPr>
          </a:p>
        </p:txBody>
      </p:sp>
      <p:sp>
        <p:nvSpPr>
          <p:cNvPr id="27" name="文本框 23"/>
          <p:cNvSpPr txBox="1"/>
          <p:nvPr/>
        </p:nvSpPr>
        <p:spPr>
          <a:xfrm>
            <a:off x="6580006" y="3722921"/>
            <a:ext cx="4545965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The taste of the first kiss, fresh like a lemon</a:t>
            </a:r>
          </a:p>
          <a:p>
            <a:r>
              <a:rPr lang="en-US" sz="24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That moment, as if the world stopped because of you and me...</a:t>
            </a:r>
            <a:endParaRPr sz="2400">
              <a:solidFill>
                <a:srgbClr val="500D08"/>
              </a:solidFill>
              <a:latin typeface="DK Lemon Yellow Sun" panose="02000000000000000000" pitchFamily="50" charset="0"/>
              <a:ea typeface="印品黑体" panose="00000500000000000000" pitchFamily="2" charset="-122"/>
            </a:endParaRPr>
          </a:p>
        </p:txBody>
      </p:sp>
      <p:grpSp>
        <p:nvGrpSpPr>
          <p:cNvPr id="13" name="Grupo 12"/>
          <p:cNvGrpSpPr/>
          <p:nvPr/>
        </p:nvGrpSpPr>
        <p:grpSpPr>
          <a:xfrm>
            <a:off x="2277382" y="1043894"/>
            <a:ext cx="3024188" cy="5160963"/>
            <a:chOff x="2117725" y="804863"/>
            <a:chExt cx="3024188" cy="5160963"/>
          </a:xfrm>
        </p:grpSpPr>
        <p:sp>
          <p:nvSpPr>
            <p:cNvPr id="6" name="Freeform 5"/>
            <p:cNvSpPr>
              <a:spLocks noEditPoints="1"/>
            </p:cNvSpPr>
            <p:nvPr/>
          </p:nvSpPr>
          <p:spPr bwMode="auto">
            <a:xfrm>
              <a:off x="2117725" y="1066800"/>
              <a:ext cx="1271588" cy="4889500"/>
            </a:xfrm>
            <a:custGeom>
              <a:avLst/>
              <a:gdLst>
                <a:gd name="T0" fmla="*/ 114 w 135"/>
                <a:gd name="T1" fmla="*/ 56 h 521"/>
                <a:gd name="T2" fmla="*/ 135 w 135"/>
                <a:gd name="T3" fmla="*/ 80 h 521"/>
                <a:gd name="T4" fmla="*/ 135 w 135"/>
                <a:gd name="T5" fmla="*/ 501 h 521"/>
                <a:gd name="T6" fmla="*/ 115 w 135"/>
                <a:gd name="T7" fmla="*/ 521 h 521"/>
                <a:gd name="T8" fmla="*/ 15 w 135"/>
                <a:gd name="T9" fmla="*/ 521 h 521"/>
                <a:gd name="T10" fmla="*/ 0 w 135"/>
                <a:gd name="T11" fmla="*/ 505 h 521"/>
                <a:gd name="T12" fmla="*/ 0 w 135"/>
                <a:gd name="T13" fmla="*/ 73 h 521"/>
                <a:gd name="T14" fmla="*/ 20 w 135"/>
                <a:gd name="T15" fmla="*/ 57 h 521"/>
                <a:gd name="T16" fmla="*/ 20 w 135"/>
                <a:gd name="T17" fmla="*/ 13 h 521"/>
                <a:gd name="T18" fmla="*/ 33 w 135"/>
                <a:gd name="T19" fmla="*/ 0 h 521"/>
                <a:gd name="T20" fmla="*/ 103 w 135"/>
                <a:gd name="T21" fmla="*/ 0 h 521"/>
                <a:gd name="T22" fmla="*/ 114 w 135"/>
                <a:gd name="T23" fmla="*/ 12 h 521"/>
                <a:gd name="T24" fmla="*/ 114 w 135"/>
                <a:gd name="T25" fmla="*/ 56 h 521"/>
                <a:gd name="T26" fmla="*/ 37 w 135"/>
                <a:gd name="T27" fmla="*/ 129 h 521"/>
                <a:gd name="T28" fmla="*/ 36 w 135"/>
                <a:gd name="T29" fmla="*/ 141 h 521"/>
                <a:gd name="T30" fmla="*/ 36 w 135"/>
                <a:gd name="T31" fmla="*/ 306 h 521"/>
                <a:gd name="T32" fmla="*/ 36 w 135"/>
                <a:gd name="T33" fmla="*/ 437 h 521"/>
                <a:gd name="T34" fmla="*/ 52 w 135"/>
                <a:gd name="T35" fmla="*/ 455 h 521"/>
                <a:gd name="T36" fmla="*/ 80 w 135"/>
                <a:gd name="T37" fmla="*/ 455 h 521"/>
                <a:gd name="T38" fmla="*/ 99 w 135"/>
                <a:gd name="T39" fmla="*/ 435 h 521"/>
                <a:gd name="T40" fmla="*/ 99 w 135"/>
                <a:gd name="T41" fmla="*/ 142 h 521"/>
                <a:gd name="T42" fmla="*/ 98 w 135"/>
                <a:gd name="T43" fmla="*/ 129 h 521"/>
                <a:gd name="T44" fmla="*/ 37 w 135"/>
                <a:gd name="T45" fmla="*/ 129 h 521"/>
                <a:gd name="T46" fmla="*/ 122 w 135"/>
                <a:gd name="T47" fmla="*/ 129 h 521"/>
                <a:gd name="T48" fmla="*/ 110 w 135"/>
                <a:gd name="T49" fmla="*/ 141 h 521"/>
                <a:gd name="T50" fmla="*/ 110 w 135"/>
                <a:gd name="T51" fmla="*/ 437 h 521"/>
                <a:gd name="T52" fmla="*/ 82 w 135"/>
                <a:gd name="T53" fmla="*/ 467 h 521"/>
                <a:gd name="T54" fmla="*/ 55 w 135"/>
                <a:gd name="T55" fmla="*/ 467 h 521"/>
                <a:gd name="T56" fmla="*/ 25 w 135"/>
                <a:gd name="T57" fmla="*/ 436 h 521"/>
                <a:gd name="T58" fmla="*/ 25 w 135"/>
                <a:gd name="T59" fmla="*/ 144 h 521"/>
                <a:gd name="T60" fmla="*/ 25 w 135"/>
                <a:gd name="T61" fmla="*/ 130 h 521"/>
                <a:gd name="T62" fmla="*/ 12 w 135"/>
                <a:gd name="T63" fmla="*/ 140 h 521"/>
                <a:gd name="T64" fmla="*/ 12 w 135"/>
                <a:gd name="T65" fmla="*/ 497 h 521"/>
                <a:gd name="T66" fmla="*/ 13 w 135"/>
                <a:gd name="T67" fmla="*/ 509 h 521"/>
                <a:gd name="T68" fmla="*/ 122 w 135"/>
                <a:gd name="T69" fmla="*/ 509 h 521"/>
                <a:gd name="T70" fmla="*/ 122 w 135"/>
                <a:gd name="T71" fmla="*/ 129 h 521"/>
                <a:gd name="T72" fmla="*/ 13 w 135"/>
                <a:gd name="T73" fmla="*/ 70 h 521"/>
                <a:gd name="T74" fmla="*/ 13 w 135"/>
                <a:gd name="T75" fmla="*/ 117 h 521"/>
                <a:gd name="T76" fmla="*/ 116 w 135"/>
                <a:gd name="T77" fmla="*/ 117 h 521"/>
                <a:gd name="T78" fmla="*/ 123 w 135"/>
                <a:gd name="T79" fmla="*/ 111 h 521"/>
                <a:gd name="T80" fmla="*/ 123 w 135"/>
                <a:gd name="T81" fmla="*/ 70 h 521"/>
                <a:gd name="T82" fmla="*/ 13 w 135"/>
                <a:gd name="T83" fmla="*/ 70 h 521"/>
                <a:gd name="T84" fmla="*/ 102 w 135"/>
                <a:gd name="T85" fmla="*/ 12 h 521"/>
                <a:gd name="T86" fmla="*/ 33 w 135"/>
                <a:gd name="T87" fmla="*/ 12 h 521"/>
                <a:gd name="T88" fmla="*/ 33 w 135"/>
                <a:gd name="T89" fmla="*/ 57 h 521"/>
                <a:gd name="T90" fmla="*/ 68 w 135"/>
                <a:gd name="T91" fmla="*/ 57 h 521"/>
                <a:gd name="T92" fmla="*/ 102 w 135"/>
                <a:gd name="T93" fmla="*/ 57 h 521"/>
                <a:gd name="T94" fmla="*/ 102 w 135"/>
                <a:gd name="T95" fmla="*/ 12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5" h="521">
                  <a:moveTo>
                    <a:pt x="114" y="56"/>
                  </a:moveTo>
                  <a:cubicBezTo>
                    <a:pt x="135" y="59"/>
                    <a:pt x="135" y="59"/>
                    <a:pt x="135" y="80"/>
                  </a:cubicBezTo>
                  <a:cubicBezTo>
                    <a:pt x="135" y="220"/>
                    <a:pt x="135" y="360"/>
                    <a:pt x="135" y="501"/>
                  </a:cubicBezTo>
                  <a:cubicBezTo>
                    <a:pt x="135" y="520"/>
                    <a:pt x="134" y="521"/>
                    <a:pt x="115" y="521"/>
                  </a:cubicBezTo>
                  <a:cubicBezTo>
                    <a:pt x="82" y="521"/>
                    <a:pt x="49" y="521"/>
                    <a:pt x="15" y="521"/>
                  </a:cubicBezTo>
                  <a:cubicBezTo>
                    <a:pt x="4" y="521"/>
                    <a:pt x="0" y="517"/>
                    <a:pt x="0" y="505"/>
                  </a:cubicBezTo>
                  <a:cubicBezTo>
                    <a:pt x="0" y="361"/>
                    <a:pt x="0" y="217"/>
                    <a:pt x="0" y="73"/>
                  </a:cubicBezTo>
                  <a:cubicBezTo>
                    <a:pt x="0" y="58"/>
                    <a:pt x="8" y="57"/>
                    <a:pt x="20" y="57"/>
                  </a:cubicBezTo>
                  <a:cubicBezTo>
                    <a:pt x="20" y="42"/>
                    <a:pt x="21" y="27"/>
                    <a:pt x="20" y="13"/>
                  </a:cubicBezTo>
                  <a:cubicBezTo>
                    <a:pt x="20" y="4"/>
                    <a:pt x="23" y="0"/>
                    <a:pt x="33" y="0"/>
                  </a:cubicBezTo>
                  <a:cubicBezTo>
                    <a:pt x="56" y="0"/>
                    <a:pt x="79" y="0"/>
                    <a:pt x="103" y="0"/>
                  </a:cubicBezTo>
                  <a:cubicBezTo>
                    <a:pt x="111" y="0"/>
                    <a:pt x="115" y="3"/>
                    <a:pt x="114" y="12"/>
                  </a:cubicBezTo>
                  <a:cubicBezTo>
                    <a:pt x="114" y="27"/>
                    <a:pt x="114" y="41"/>
                    <a:pt x="114" y="56"/>
                  </a:cubicBezTo>
                  <a:close/>
                  <a:moveTo>
                    <a:pt x="37" y="129"/>
                  </a:moveTo>
                  <a:cubicBezTo>
                    <a:pt x="37" y="133"/>
                    <a:pt x="36" y="137"/>
                    <a:pt x="36" y="141"/>
                  </a:cubicBezTo>
                  <a:cubicBezTo>
                    <a:pt x="36" y="196"/>
                    <a:pt x="36" y="251"/>
                    <a:pt x="36" y="306"/>
                  </a:cubicBezTo>
                  <a:cubicBezTo>
                    <a:pt x="36" y="350"/>
                    <a:pt x="36" y="394"/>
                    <a:pt x="36" y="437"/>
                  </a:cubicBezTo>
                  <a:cubicBezTo>
                    <a:pt x="36" y="449"/>
                    <a:pt x="40" y="455"/>
                    <a:pt x="52" y="455"/>
                  </a:cubicBezTo>
                  <a:cubicBezTo>
                    <a:pt x="61" y="455"/>
                    <a:pt x="71" y="456"/>
                    <a:pt x="80" y="455"/>
                  </a:cubicBezTo>
                  <a:cubicBezTo>
                    <a:pt x="96" y="455"/>
                    <a:pt x="99" y="451"/>
                    <a:pt x="99" y="435"/>
                  </a:cubicBezTo>
                  <a:cubicBezTo>
                    <a:pt x="99" y="337"/>
                    <a:pt x="99" y="240"/>
                    <a:pt x="99" y="142"/>
                  </a:cubicBezTo>
                  <a:cubicBezTo>
                    <a:pt x="99" y="138"/>
                    <a:pt x="98" y="134"/>
                    <a:pt x="98" y="129"/>
                  </a:cubicBezTo>
                  <a:cubicBezTo>
                    <a:pt x="77" y="129"/>
                    <a:pt x="58" y="129"/>
                    <a:pt x="37" y="129"/>
                  </a:cubicBezTo>
                  <a:close/>
                  <a:moveTo>
                    <a:pt x="122" y="129"/>
                  </a:moveTo>
                  <a:cubicBezTo>
                    <a:pt x="109" y="126"/>
                    <a:pt x="110" y="133"/>
                    <a:pt x="110" y="141"/>
                  </a:cubicBezTo>
                  <a:cubicBezTo>
                    <a:pt x="110" y="240"/>
                    <a:pt x="110" y="339"/>
                    <a:pt x="110" y="437"/>
                  </a:cubicBezTo>
                  <a:cubicBezTo>
                    <a:pt x="110" y="458"/>
                    <a:pt x="102" y="466"/>
                    <a:pt x="82" y="467"/>
                  </a:cubicBezTo>
                  <a:cubicBezTo>
                    <a:pt x="73" y="467"/>
                    <a:pt x="64" y="467"/>
                    <a:pt x="55" y="467"/>
                  </a:cubicBezTo>
                  <a:cubicBezTo>
                    <a:pt x="32" y="466"/>
                    <a:pt x="25" y="459"/>
                    <a:pt x="25" y="436"/>
                  </a:cubicBezTo>
                  <a:cubicBezTo>
                    <a:pt x="25" y="339"/>
                    <a:pt x="25" y="241"/>
                    <a:pt x="25" y="144"/>
                  </a:cubicBezTo>
                  <a:cubicBezTo>
                    <a:pt x="25" y="139"/>
                    <a:pt x="25" y="134"/>
                    <a:pt x="25" y="130"/>
                  </a:cubicBezTo>
                  <a:cubicBezTo>
                    <a:pt x="12" y="125"/>
                    <a:pt x="12" y="132"/>
                    <a:pt x="12" y="140"/>
                  </a:cubicBezTo>
                  <a:cubicBezTo>
                    <a:pt x="12" y="259"/>
                    <a:pt x="12" y="378"/>
                    <a:pt x="12" y="497"/>
                  </a:cubicBezTo>
                  <a:cubicBezTo>
                    <a:pt x="12" y="501"/>
                    <a:pt x="12" y="505"/>
                    <a:pt x="13" y="509"/>
                  </a:cubicBezTo>
                  <a:cubicBezTo>
                    <a:pt x="50" y="509"/>
                    <a:pt x="85" y="509"/>
                    <a:pt x="122" y="509"/>
                  </a:cubicBezTo>
                  <a:cubicBezTo>
                    <a:pt x="122" y="382"/>
                    <a:pt x="122" y="256"/>
                    <a:pt x="122" y="129"/>
                  </a:cubicBezTo>
                  <a:close/>
                  <a:moveTo>
                    <a:pt x="13" y="70"/>
                  </a:moveTo>
                  <a:cubicBezTo>
                    <a:pt x="13" y="86"/>
                    <a:pt x="13" y="101"/>
                    <a:pt x="13" y="117"/>
                  </a:cubicBezTo>
                  <a:cubicBezTo>
                    <a:pt x="48" y="117"/>
                    <a:pt x="82" y="117"/>
                    <a:pt x="116" y="117"/>
                  </a:cubicBezTo>
                  <a:cubicBezTo>
                    <a:pt x="118" y="117"/>
                    <a:pt x="122" y="113"/>
                    <a:pt x="123" y="111"/>
                  </a:cubicBezTo>
                  <a:cubicBezTo>
                    <a:pt x="123" y="98"/>
                    <a:pt x="123" y="84"/>
                    <a:pt x="123" y="70"/>
                  </a:cubicBezTo>
                  <a:cubicBezTo>
                    <a:pt x="85" y="70"/>
                    <a:pt x="49" y="70"/>
                    <a:pt x="13" y="70"/>
                  </a:cubicBezTo>
                  <a:close/>
                  <a:moveTo>
                    <a:pt x="102" y="12"/>
                  </a:moveTo>
                  <a:cubicBezTo>
                    <a:pt x="78" y="12"/>
                    <a:pt x="56" y="12"/>
                    <a:pt x="33" y="12"/>
                  </a:cubicBezTo>
                  <a:cubicBezTo>
                    <a:pt x="33" y="27"/>
                    <a:pt x="33" y="42"/>
                    <a:pt x="33" y="57"/>
                  </a:cubicBezTo>
                  <a:cubicBezTo>
                    <a:pt x="45" y="57"/>
                    <a:pt x="57" y="57"/>
                    <a:pt x="68" y="57"/>
                  </a:cubicBezTo>
                  <a:cubicBezTo>
                    <a:pt x="79" y="57"/>
                    <a:pt x="91" y="57"/>
                    <a:pt x="102" y="57"/>
                  </a:cubicBezTo>
                  <a:cubicBezTo>
                    <a:pt x="102" y="41"/>
                    <a:pt x="102" y="27"/>
                    <a:pt x="102" y="12"/>
                  </a:cubicBezTo>
                  <a:close/>
                </a:path>
              </a:pathLst>
            </a:custGeom>
            <a:solidFill>
              <a:srgbClr val="EE7B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3813175" y="804863"/>
              <a:ext cx="1328738" cy="5160963"/>
            </a:xfrm>
            <a:custGeom>
              <a:avLst/>
              <a:gdLst>
                <a:gd name="T0" fmla="*/ 25 w 141"/>
                <a:gd name="T1" fmla="*/ 361 h 550"/>
                <a:gd name="T2" fmla="*/ 53 w 141"/>
                <a:gd name="T3" fmla="*/ 326 h 550"/>
                <a:gd name="T4" fmla="*/ 53 w 141"/>
                <a:gd name="T5" fmla="*/ 312 h 550"/>
                <a:gd name="T6" fmla="*/ 53 w 141"/>
                <a:gd name="T7" fmla="*/ 30 h 550"/>
                <a:gd name="T8" fmla="*/ 53 w 141"/>
                <a:gd name="T9" fmla="*/ 26 h 550"/>
                <a:gd name="T10" fmla="*/ 65 w 141"/>
                <a:gd name="T11" fmla="*/ 2 h 550"/>
                <a:gd name="T12" fmla="*/ 92 w 141"/>
                <a:gd name="T13" fmla="*/ 26 h 550"/>
                <a:gd name="T14" fmla="*/ 92 w 141"/>
                <a:gd name="T15" fmla="*/ 43 h 550"/>
                <a:gd name="T16" fmla="*/ 92 w 141"/>
                <a:gd name="T17" fmla="*/ 311 h 550"/>
                <a:gd name="T18" fmla="*/ 92 w 141"/>
                <a:gd name="T19" fmla="*/ 326 h 550"/>
                <a:gd name="T20" fmla="*/ 121 w 141"/>
                <a:gd name="T21" fmla="*/ 361 h 550"/>
                <a:gd name="T22" fmla="*/ 123 w 141"/>
                <a:gd name="T23" fmla="*/ 362 h 550"/>
                <a:gd name="T24" fmla="*/ 138 w 141"/>
                <a:gd name="T25" fmla="*/ 381 h 550"/>
                <a:gd name="T26" fmla="*/ 122 w 141"/>
                <a:gd name="T27" fmla="*/ 532 h 550"/>
                <a:gd name="T28" fmla="*/ 102 w 141"/>
                <a:gd name="T29" fmla="*/ 549 h 550"/>
                <a:gd name="T30" fmla="*/ 38 w 141"/>
                <a:gd name="T31" fmla="*/ 549 h 550"/>
                <a:gd name="T32" fmla="*/ 20 w 141"/>
                <a:gd name="T33" fmla="*/ 533 h 550"/>
                <a:gd name="T34" fmla="*/ 7 w 141"/>
                <a:gd name="T35" fmla="*/ 385 h 550"/>
                <a:gd name="T36" fmla="*/ 25 w 141"/>
                <a:gd name="T37" fmla="*/ 361 h 550"/>
                <a:gd name="T38" fmla="*/ 32 w 141"/>
                <a:gd name="T39" fmla="*/ 537 h 550"/>
                <a:gd name="T40" fmla="*/ 110 w 141"/>
                <a:gd name="T41" fmla="*/ 537 h 550"/>
                <a:gd name="T42" fmla="*/ 127 w 141"/>
                <a:gd name="T43" fmla="*/ 375 h 550"/>
                <a:gd name="T44" fmla="*/ 17 w 141"/>
                <a:gd name="T45" fmla="*/ 375 h 550"/>
                <a:gd name="T46" fmla="*/ 32 w 141"/>
                <a:gd name="T47" fmla="*/ 537 h 550"/>
                <a:gd name="T48" fmla="*/ 65 w 141"/>
                <a:gd name="T49" fmla="*/ 90 h 550"/>
                <a:gd name="T50" fmla="*/ 65 w 141"/>
                <a:gd name="T51" fmla="*/ 327 h 550"/>
                <a:gd name="T52" fmla="*/ 80 w 141"/>
                <a:gd name="T53" fmla="*/ 327 h 550"/>
                <a:gd name="T54" fmla="*/ 80 w 141"/>
                <a:gd name="T55" fmla="*/ 90 h 550"/>
                <a:gd name="T56" fmla="*/ 65 w 141"/>
                <a:gd name="T57" fmla="*/ 90 h 550"/>
                <a:gd name="T58" fmla="*/ 38 w 141"/>
                <a:gd name="T59" fmla="*/ 361 h 550"/>
                <a:gd name="T60" fmla="*/ 107 w 141"/>
                <a:gd name="T61" fmla="*/ 361 h 550"/>
                <a:gd name="T62" fmla="*/ 107 w 141"/>
                <a:gd name="T63" fmla="*/ 340 h 550"/>
                <a:gd name="T64" fmla="*/ 38 w 141"/>
                <a:gd name="T65" fmla="*/ 340 h 550"/>
                <a:gd name="T66" fmla="*/ 38 w 141"/>
                <a:gd name="T67" fmla="*/ 361 h 550"/>
                <a:gd name="T68" fmla="*/ 80 w 141"/>
                <a:gd name="T69" fmla="*/ 77 h 550"/>
                <a:gd name="T70" fmla="*/ 65 w 141"/>
                <a:gd name="T71" fmla="*/ 15 h 550"/>
                <a:gd name="T72" fmla="*/ 65 w 141"/>
                <a:gd name="T73" fmla="*/ 77 h 550"/>
                <a:gd name="T74" fmla="*/ 80 w 141"/>
                <a:gd name="T75" fmla="*/ 77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1" h="550">
                  <a:moveTo>
                    <a:pt x="25" y="361"/>
                  </a:moveTo>
                  <a:cubicBezTo>
                    <a:pt x="28" y="331"/>
                    <a:pt x="28" y="331"/>
                    <a:pt x="53" y="326"/>
                  </a:cubicBezTo>
                  <a:cubicBezTo>
                    <a:pt x="53" y="321"/>
                    <a:pt x="53" y="317"/>
                    <a:pt x="53" y="312"/>
                  </a:cubicBezTo>
                  <a:cubicBezTo>
                    <a:pt x="53" y="218"/>
                    <a:pt x="53" y="124"/>
                    <a:pt x="53" y="30"/>
                  </a:cubicBezTo>
                  <a:cubicBezTo>
                    <a:pt x="53" y="28"/>
                    <a:pt x="53" y="27"/>
                    <a:pt x="53" y="26"/>
                  </a:cubicBezTo>
                  <a:cubicBezTo>
                    <a:pt x="53" y="16"/>
                    <a:pt x="51" y="4"/>
                    <a:pt x="65" y="2"/>
                  </a:cubicBezTo>
                  <a:cubicBezTo>
                    <a:pt x="75" y="0"/>
                    <a:pt x="91" y="15"/>
                    <a:pt x="92" y="26"/>
                  </a:cubicBezTo>
                  <a:cubicBezTo>
                    <a:pt x="93" y="32"/>
                    <a:pt x="92" y="37"/>
                    <a:pt x="92" y="43"/>
                  </a:cubicBezTo>
                  <a:cubicBezTo>
                    <a:pt x="92" y="132"/>
                    <a:pt x="92" y="222"/>
                    <a:pt x="92" y="311"/>
                  </a:cubicBezTo>
                  <a:cubicBezTo>
                    <a:pt x="92" y="316"/>
                    <a:pt x="92" y="321"/>
                    <a:pt x="92" y="326"/>
                  </a:cubicBezTo>
                  <a:cubicBezTo>
                    <a:pt x="116" y="330"/>
                    <a:pt x="116" y="330"/>
                    <a:pt x="121" y="361"/>
                  </a:cubicBezTo>
                  <a:cubicBezTo>
                    <a:pt x="121" y="361"/>
                    <a:pt x="122" y="362"/>
                    <a:pt x="123" y="362"/>
                  </a:cubicBezTo>
                  <a:cubicBezTo>
                    <a:pt x="140" y="363"/>
                    <a:pt x="141" y="361"/>
                    <a:pt x="138" y="381"/>
                  </a:cubicBezTo>
                  <a:cubicBezTo>
                    <a:pt x="133" y="432"/>
                    <a:pt x="127" y="482"/>
                    <a:pt x="122" y="532"/>
                  </a:cubicBezTo>
                  <a:cubicBezTo>
                    <a:pt x="121" y="545"/>
                    <a:pt x="115" y="550"/>
                    <a:pt x="102" y="549"/>
                  </a:cubicBezTo>
                  <a:cubicBezTo>
                    <a:pt x="81" y="548"/>
                    <a:pt x="60" y="548"/>
                    <a:pt x="38" y="549"/>
                  </a:cubicBezTo>
                  <a:cubicBezTo>
                    <a:pt x="26" y="550"/>
                    <a:pt x="21" y="545"/>
                    <a:pt x="20" y="533"/>
                  </a:cubicBezTo>
                  <a:cubicBezTo>
                    <a:pt x="16" y="483"/>
                    <a:pt x="11" y="434"/>
                    <a:pt x="7" y="385"/>
                  </a:cubicBezTo>
                  <a:cubicBezTo>
                    <a:pt x="5" y="364"/>
                    <a:pt x="0" y="364"/>
                    <a:pt x="25" y="361"/>
                  </a:cubicBezTo>
                  <a:close/>
                  <a:moveTo>
                    <a:pt x="32" y="537"/>
                  </a:moveTo>
                  <a:cubicBezTo>
                    <a:pt x="59" y="537"/>
                    <a:pt x="84" y="537"/>
                    <a:pt x="110" y="537"/>
                  </a:cubicBezTo>
                  <a:cubicBezTo>
                    <a:pt x="116" y="482"/>
                    <a:pt x="121" y="429"/>
                    <a:pt x="127" y="375"/>
                  </a:cubicBezTo>
                  <a:cubicBezTo>
                    <a:pt x="91" y="375"/>
                    <a:pt x="55" y="375"/>
                    <a:pt x="17" y="375"/>
                  </a:cubicBezTo>
                  <a:cubicBezTo>
                    <a:pt x="23" y="429"/>
                    <a:pt x="27" y="483"/>
                    <a:pt x="32" y="537"/>
                  </a:cubicBezTo>
                  <a:close/>
                  <a:moveTo>
                    <a:pt x="65" y="90"/>
                  </a:moveTo>
                  <a:cubicBezTo>
                    <a:pt x="65" y="169"/>
                    <a:pt x="65" y="248"/>
                    <a:pt x="65" y="327"/>
                  </a:cubicBezTo>
                  <a:cubicBezTo>
                    <a:pt x="70" y="327"/>
                    <a:pt x="75" y="327"/>
                    <a:pt x="80" y="327"/>
                  </a:cubicBezTo>
                  <a:cubicBezTo>
                    <a:pt x="80" y="248"/>
                    <a:pt x="80" y="169"/>
                    <a:pt x="80" y="90"/>
                  </a:cubicBezTo>
                  <a:cubicBezTo>
                    <a:pt x="75" y="90"/>
                    <a:pt x="70" y="90"/>
                    <a:pt x="65" y="90"/>
                  </a:cubicBezTo>
                  <a:close/>
                  <a:moveTo>
                    <a:pt x="38" y="361"/>
                  </a:moveTo>
                  <a:cubicBezTo>
                    <a:pt x="62" y="361"/>
                    <a:pt x="84" y="361"/>
                    <a:pt x="107" y="361"/>
                  </a:cubicBezTo>
                  <a:cubicBezTo>
                    <a:pt x="107" y="354"/>
                    <a:pt x="107" y="347"/>
                    <a:pt x="107" y="340"/>
                  </a:cubicBezTo>
                  <a:cubicBezTo>
                    <a:pt x="84" y="340"/>
                    <a:pt x="61" y="340"/>
                    <a:pt x="38" y="340"/>
                  </a:cubicBezTo>
                  <a:cubicBezTo>
                    <a:pt x="38" y="347"/>
                    <a:pt x="38" y="354"/>
                    <a:pt x="38" y="361"/>
                  </a:cubicBezTo>
                  <a:close/>
                  <a:moveTo>
                    <a:pt x="80" y="77"/>
                  </a:moveTo>
                  <a:cubicBezTo>
                    <a:pt x="82" y="27"/>
                    <a:pt x="84" y="18"/>
                    <a:pt x="65" y="15"/>
                  </a:cubicBezTo>
                  <a:cubicBezTo>
                    <a:pt x="65" y="35"/>
                    <a:pt x="65" y="56"/>
                    <a:pt x="65" y="77"/>
                  </a:cubicBezTo>
                  <a:cubicBezTo>
                    <a:pt x="70" y="77"/>
                    <a:pt x="75" y="77"/>
                    <a:pt x="80" y="77"/>
                  </a:cubicBezTo>
                  <a:close/>
                </a:path>
              </a:pathLst>
            </a:custGeom>
            <a:solidFill>
              <a:srgbClr val="EE7B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8" name="Freeform 7"/>
            <p:cNvSpPr/>
            <p:nvPr/>
          </p:nvSpPr>
          <p:spPr bwMode="auto">
            <a:xfrm>
              <a:off x="2513013" y="3760788"/>
              <a:ext cx="452438" cy="552450"/>
            </a:xfrm>
            <a:custGeom>
              <a:avLst/>
              <a:gdLst>
                <a:gd name="T0" fmla="*/ 47 w 48"/>
                <a:gd name="T1" fmla="*/ 0 h 59"/>
                <a:gd name="T2" fmla="*/ 45 w 48"/>
                <a:gd name="T3" fmla="*/ 12 h 59"/>
                <a:gd name="T4" fmla="*/ 12 w 48"/>
                <a:gd name="T5" fmla="*/ 55 h 59"/>
                <a:gd name="T6" fmla="*/ 0 w 48"/>
                <a:gd name="T7" fmla="*/ 59 h 59"/>
                <a:gd name="T8" fmla="*/ 3 w 48"/>
                <a:gd name="T9" fmla="*/ 48 h 59"/>
                <a:gd name="T10" fmla="*/ 41 w 48"/>
                <a:gd name="T11" fmla="*/ 0 h 59"/>
                <a:gd name="T12" fmla="*/ 47 w 48"/>
                <a:gd name="T1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59">
                  <a:moveTo>
                    <a:pt x="47" y="0"/>
                  </a:moveTo>
                  <a:cubicBezTo>
                    <a:pt x="46" y="4"/>
                    <a:pt x="48" y="9"/>
                    <a:pt x="45" y="12"/>
                  </a:cubicBezTo>
                  <a:cubicBezTo>
                    <a:pt x="35" y="27"/>
                    <a:pt x="23" y="41"/>
                    <a:pt x="12" y="55"/>
                  </a:cubicBezTo>
                  <a:cubicBezTo>
                    <a:pt x="9" y="57"/>
                    <a:pt x="4" y="58"/>
                    <a:pt x="0" y="59"/>
                  </a:cubicBezTo>
                  <a:cubicBezTo>
                    <a:pt x="1" y="55"/>
                    <a:pt x="1" y="51"/>
                    <a:pt x="3" y="48"/>
                  </a:cubicBezTo>
                  <a:cubicBezTo>
                    <a:pt x="15" y="32"/>
                    <a:pt x="28" y="16"/>
                    <a:pt x="41" y="0"/>
                  </a:cubicBezTo>
                  <a:cubicBezTo>
                    <a:pt x="43" y="0"/>
                    <a:pt x="45" y="0"/>
                    <a:pt x="47" y="0"/>
                  </a:cubicBezTo>
                  <a:close/>
                </a:path>
              </a:pathLst>
            </a:custGeom>
            <a:solidFill>
              <a:srgbClr val="EE7B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2551113" y="3432175"/>
              <a:ext cx="414338" cy="468313"/>
            </a:xfrm>
            <a:custGeom>
              <a:avLst/>
              <a:gdLst>
                <a:gd name="T0" fmla="*/ 0 w 44"/>
                <a:gd name="T1" fmla="*/ 45 h 50"/>
                <a:gd name="T2" fmla="*/ 33 w 44"/>
                <a:gd name="T3" fmla="*/ 3 h 50"/>
                <a:gd name="T4" fmla="*/ 42 w 44"/>
                <a:gd name="T5" fmla="*/ 0 h 50"/>
                <a:gd name="T6" fmla="*/ 42 w 44"/>
                <a:gd name="T7" fmla="*/ 10 h 50"/>
                <a:gd name="T8" fmla="*/ 12 w 44"/>
                <a:gd name="T9" fmla="*/ 47 h 50"/>
                <a:gd name="T10" fmla="*/ 1 w 44"/>
                <a:gd name="T11" fmla="*/ 50 h 50"/>
                <a:gd name="T12" fmla="*/ 0 w 44"/>
                <a:gd name="T13" fmla="*/ 4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50">
                  <a:moveTo>
                    <a:pt x="0" y="45"/>
                  </a:moveTo>
                  <a:cubicBezTo>
                    <a:pt x="11" y="31"/>
                    <a:pt x="22" y="17"/>
                    <a:pt x="33" y="3"/>
                  </a:cubicBezTo>
                  <a:cubicBezTo>
                    <a:pt x="35" y="1"/>
                    <a:pt x="39" y="1"/>
                    <a:pt x="42" y="0"/>
                  </a:cubicBezTo>
                  <a:cubicBezTo>
                    <a:pt x="42" y="3"/>
                    <a:pt x="44" y="7"/>
                    <a:pt x="42" y="10"/>
                  </a:cubicBezTo>
                  <a:cubicBezTo>
                    <a:pt x="32" y="23"/>
                    <a:pt x="22" y="35"/>
                    <a:pt x="12" y="47"/>
                  </a:cubicBezTo>
                  <a:cubicBezTo>
                    <a:pt x="10" y="50"/>
                    <a:pt x="5" y="49"/>
                    <a:pt x="1" y="50"/>
                  </a:cubicBezTo>
                  <a:cubicBezTo>
                    <a:pt x="1" y="48"/>
                    <a:pt x="0" y="46"/>
                    <a:pt x="0" y="45"/>
                  </a:cubicBezTo>
                  <a:close/>
                </a:path>
              </a:pathLst>
            </a:custGeom>
            <a:solidFill>
              <a:srgbClr val="EE7B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0" name="Freeform 9"/>
            <p:cNvSpPr/>
            <p:nvPr/>
          </p:nvSpPr>
          <p:spPr bwMode="auto">
            <a:xfrm>
              <a:off x="4473575" y="4699000"/>
              <a:ext cx="395288" cy="506413"/>
            </a:xfrm>
            <a:custGeom>
              <a:avLst/>
              <a:gdLst>
                <a:gd name="T0" fmla="*/ 40 w 42"/>
                <a:gd name="T1" fmla="*/ 0 h 54"/>
                <a:gd name="T2" fmla="*/ 40 w 42"/>
                <a:gd name="T3" fmla="*/ 12 h 54"/>
                <a:gd name="T4" fmla="*/ 10 w 42"/>
                <a:gd name="T5" fmla="*/ 50 h 54"/>
                <a:gd name="T6" fmla="*/ 0 w 42"/>
                <a:gd name="T7" fmla="*/ 54 h 54"/>
                <a:gd name="T8" fmla="*/ 2 w 42"/>
                <a:gd name="T9" fmla="*/ 43 h 54"/>
                <a:gd name="T10" fmla="*/ 36 w 42"/>
                <a:gd name="T11" fmla="*/ 0 h 54"/>
                <a:gd name="T12" fmla="*/ 40 w 42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54">
                  <a:moveTo>
                    <a:pt x="40" y="0"/>
                  </a:moveTo>
                  <a:cubicBezTo>
                    <a:pt x="40" y="4"/>
                    <a:pt x="42" y="9"/>
                    <a:pt x="40" y="12"/>
                  </a:cubicBezTo>
                  <a:cubicBezTo>
                    <a:pt x="31" y="25"/>
                    <a:pt x="21" y="37"/>
                    <a:pt x="10" y="50"/>
                  </a:cubicBezTo>
                  <a:cubicBezTo>
                    <a:pt x="8" y="52"/>
                    <a:pt x="3" y="52"/>
                    <a:pt x="0" y="54"/>
                  </a:cubicBezTo>
                  <a:cubicBezTo>
                    <a:pt x="1" y="50"/>
                    <a:pt x="0" y="45"/>
                    <a:pt x="2" y="43"/>
                  </a:cubicBezTo>
                  <a:cubicBezTo>
                    <a:pt x="13" y="28"/>
                    <a:pt x="24" y="14"/>
                    <a:pt x="36" y="0"/>
                  </a:cubicBezTo>
                  <a:cubicBezTo>
                    <a:pt x="37" y="0"/>
                    <a:pt x="39" y="0"/>
                    <a:pt x="40" y="0"/>
                  </a:cubicBezTo>
                  <a:close/>
                </a:path>
              </a:pathLst>
            </a:custGeom>
            <a:solidFill>
              <a:srgbClr val="EE7B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1" name="Freeform 10"/>
            <p:cNvSpPr/>
            <p:nvPr/>
          </p:nvSpPr>
          <p:spPr bwMode="auto">
            <a:xfrm>
              <a:off x="4171950" y="4783138"/>
              <a:ext cx="395288" cy="450850"/>
            </a:xfrm>
            <a:custGeom>
              <a:avLst/>
              <a:gdLst>
                <a:gd name="T0" fmla="*/ 42 w 42"/>
                <a:gd name="T1" fmla="*/ 5 h 48"/>
                <a:gd name="T2" fmla="*/ 38 w 42"/>
                <a:gd name="T3" fmla="*/ 11 h 48"/>
                <a:gd name="T4" fmla="*/ 10 w 42"/>
                <a:gd name="T5" fmla="*/ 45 h 48"/>
                <a:gd name="T6" fmla="*/ 0 w 42"/>
                <a:gd name="T7" fmla="*/ 48 h 48"/>
                <a:gd name="T8" fmla="*/ 2 w 42"/>
                <a:gd name="T9" fmla="*/ 39 h 48"/>
                <a:gd name="T10" fmla="*/ 30 w 42"/>
                <a:gd name="T11" fmla="*/ 3 h 48"/>
                <a:gd name="T12" fmla="*/ 38 w 42"/>
                <a:gd name="T13" fmla="*/ 0 h 48"/>
                <a:gd name="T14" fmla="*/ 42 w 42"/>
                <a:gd name="T15" fmla="*/ 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48">
                  <a:moveTo>
                    <a:pt x="42" y="5"/>
                  </a:moveTo>
                  <a:cubicBezTo>
                    <a:pt x="40" y="7"/>
                    <a:pt x="39" y="9"/>
                    <a:pt x="38" y="11"/>
                  </a:cubicBezTo>
                  <a:cubicBezTo>
                    <a:pt x="29" y="23"/>
                    <a:pt x="20" y="34"/>
                    <a:pt x="10" y="45"/>
                  </a:cubicBezTo>
                  <a:cubicBezTo>
                    <a:pt x="8" y="48"/>
                    <a:pt x="3" y="48"/>
                    <a:pt x="0" y="48"/>
                  </a:cubicBezTo>
                  <a:cubicBezTo>
                    <a:pt x="0" y="45"/>
                    <a:pt x="0" y="41"/>
                    <a:pt x="2" y="39"/>
                  </a:cubicBezTo>
                  <a:cubicBezTo>
                    <a:pt x="11" y="26"/>
                    <a:pt x="20" y="15"/>
                    <a:pt x="30" y="3"/>
                  </a:cubicBezTo>
                  <a:cubicBezTo>
                    <a:pt x="31" y="1"/>
                    <a:pt x="35" y="1"/>
                    <a:pt x="38" y="0"/>
                  </a:cubicBezTo>
                  <a:cubicBezTo>
                    <a:pt x="39" y="0"/>
                    <a:pt x="40" y="4"/>
                    <a:pt x="42" y="5"/>
                  </a:cubicBezTo>
                  <a:close/>
                </a:path>
              </a:pathLst>
            </a:custGeom>
            <a:solidFill>
              <a:srgbClr val="EE7B9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8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6" name="Google Shape;4786;p53"/>
          <p:cNvSpPr txBox="1">
            <a:spLocks noGrp="1"/>
          </p:cNvSpPr>
          <p:nvPr>
            <p:ph type="title" idx="4294967295"/>
          </p:nvPr>
        </p:nvSpPr>
        <p:spPr>
          <a:xfrm>
            <a:off x="927828" y="570893"/>
            <a:ext cx="10169525" cy="763588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/>
            <a:r>
              <a:rPr lang="en">
                <a:solidFill>
                  <a:srgbClr val="E949BB"/>
                </a:solidFill>
              </a:rPr>
              <a:t>Followers best awesome</a:t>
            </a:r>
            <a:endParaRPr>
              <a:solidFill>
                <a:srgbClr val="E949BB"/>
              </a:solidFill>
            </a:endParaRPr>
          </a:p>
        </p:txBody>
      </p:sp>
      <p:sp>
        <p:nvSpPr>
          <p:cNvPr id="4830" name="Google Shape;4830;p53"/>
          <p:cNvSpPr txBox="1"/>
          <p:nvPr/>
        </p:nvSpPr>
        <p:spPr>
          <a:xfrm>
            <a:off x="8756425" y="2308415"/>
            <a:ext cx="2911600" cy="7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r>
              <a:rPr lang="en" sz="3200" b="1">
                <a:solidFill>
                  <a:srgbClr val="E949BB"/>
                </a:solidFill>
                <a:latin typeface="Milonga"/>
                <a:ea typeface="Milonga"/>
                <a:cs typeface="Milonga"/>
                <a:sym typeface="Milonga"/>
              </a:rPr>
              <a:t>Man</a:t>
            </a:r>
            <a:endParaRPr sz="3200" b="1">
              <a:solidFill>
                <a:srgbClr val="E949BB"/>
              </a:solidFill>
              <a:latin typeface="Milonga"/>
              <a:ea typeface="Milonga"/>
              <a:cs typeface="Milonga"/>
              <a:sym typeface="Milonga"/>
            </a:endParaRPr>
          </a:p>
        </p:txBody>
      </p:sp>
      <p:sp>
        <p:nvSpPr>
          <p:cNvPr id="4831" name="Google Shape;4831;p53"/>
          <p:cNvSpPr txBox="1"/>
          <p:nvPr/>
        </p:nvSpPr>
        <p:spPr>
          <a:xfrm>
            <a:off x="8756368" y="2915617"/>
            <a:ext cx="2911600" cy="100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Venus is the second planet from the Sun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4832" name="Google Shape;4832;p53"/>
          <p:cNvSpPr txBox="1"/>
          <p:nvPr/>
        </p:nvSpPr>
        <p:spPr>
          <a:xfrm>
            <a:off x="159677" y="2300081"/>
            <a:ext cx="2911600" cy="7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algn="r"/>
            <a:r>
              <a:rPr lang="en" sz="3200" b="1">
                <a:solidFill>
                  <a:srgbClr val="E949BB"/>
                </a:solidFill>
                <a:latin typeface="Milonga"/>
                <a:ea typeface="Milonga"/>
                <a:cs typeface="Milonga"/>
                <a:sym typeface="Milonga"/>
              </a:rPr>
              <a:t>God</a:t>
            </a:r>
            <a:endParaRPr sz="3200" b="1">
              <a:solidFill>
                <a:srgbClr val="E949BB"/>
              </a:solidFill>
              <a:latin typeface="Milonga"/>
              <a:ea typeface="Milonga"/>
              <a:cs typeface="Milonga"/>
              <a:sym typeface="Milonga"/>
            </a:endParaRPr>
          </a:p>
        </p:txBody>
      </p:sp>
      <p:sp>
        <p:nvSpPr>
          <p:cNvPr id="4833" name="Google Shape;4833;p53"/>
          <p:cNvSpPr txBox="1"/>
          <p:nvPr/>
        </p:nvSpPr>
        <p:spPr>
          <a:xfrm>
            <a:off x="159611" y="2907281"/>
            <a:ext cx="2911600" cy="100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/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Despite being red, Mars is a cold place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4834" name="Google Shape;4834;p53"/>
          <p:cNvSpPr txBox="1"/>
          <p:nvPr/>
        </p:nvSpPr>
        <p:spPr>
          <a:xfrm>
            <a:off x="8756425" y="4326424"/>
            <a:ext cx="2911600" cy="7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r>
              <a:rPr lang="en" sz="3200" b="1">
                <a:solidFill>
                  <a:srgbClr val="E949BB"/>
                </a:solidFill>
                <a:latin typeface="Milonga"/>
                <a:ea typeface="Milonga"/>
                <a:cs typeface="Milonga"/>
                <a:sym typeface="Milonga"/>
              </a:rPr>
              <a:t>Character</a:t>
            </a:r>
            <a:endParaRPr sz="3200" b="1">
              <a:solidFill>
                <a:srgbClr val="E949BB"/>
              </a:solidFill>
              <a:latin typeface="Milonga"/>
              <a:ea typeface="Milonga"/>
              <a:cs typeface="Milonga"/>
              <a:sym typeface="Milonga"/>
            </a:endParaRPr>
          </a:p>
        </p:txBody>
      </p:sp>
      <p:sp>
        <p:nvSpPr>
          <p:cNvPr id="4835" name="Google Shape;4835;p53"/>
          <p:cNvSpPr txBox="1"/>
          <p:nvPr/>
        </p:nvSpPr>
        <p:spPr>
          <a:xfrm>
            <a:off x="8756368" y="4933627"/>
            <a:ext cx="2911600" cy="100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Mercury is the closest planet to the Sun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4836" name="Google Shape;4836;p53"/>
          <p:cNvSpPr txBox="1"/>
          <p:nvPr/>
        </p:nvSpPr>
        <p:spPr>
          <a:xfrm>
            <a:off x="159677" y="4318093"/>
            <a:ext cx="2911600" cy="7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algn="r"/>
            <a:r>
              <a:rPr lang="en" sz="3200" b="1">
                <a:solidFill>
                  <a:srgbClr val="E949BB"/>
                </a:solidFill>
                <a:latin typeface="Milonga"/>
                <a:ea typeface="Milonga"/>
                <a:cs typeface="Milonga"/>
                <a:sym typeface="Milonga"/>
              </a:rPr>
              <a:t>Salvation</a:t>
            </a:r>
            <a:endParaRPr sz="3200" b="1">
              <a:solidFill>
                <a:srgbClr val="E949BB"/>
              </a:solidFill>
              <a:latin typeface="Milonga"/>
              <a:ea typeface="Milonga"/>
              <a:cs typeface="Milonga"/>
              <a:sym typeface="Milonga"/>
            </a:endParaRPr>
          </a:p>
        </p:txBody>
      </p:sp>
      <p:sp>
        <p:nvSpPr>
          <p:cNvPr id="4837" name="Google Shape;4837;p53"/>
          <p:cNvSpPr txBox="1"/>
          <p:nvPr/>
        </p:nvSpPr>
        <p:spPr>
          <a:xfrm>
            <a:off x="159611" y="4925292"/>
            <a:ext cx="2911600" cy="100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/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Neptune is far away from Earth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4838" name="Google Shape;4838;p53"/>
          <p:cNvSpPr/>
          <p:nvPr/>
        </p:nvSpPr>
        <p:spPr>
          <a:xfrm>
            <a:off x="3071293" y="2664758"/>
            <a:ext cx="1108723" cy="242533"/>
          </a:xfrm>
          <a:custGeom>
            <a:avLst/>
            <a:gdLst/>
            <a:ahLst/>
            <a:cxnLst/>
            <a:rect l="l" t="t" r="r" b="b"/>
            <a:pathLst>
              <a:path w="41960" h="7276" extrusionOk="0">
                <a:moveTo>
                  <a:pt x="0" y="0"/>
                </a:moveTo>
                <a:lnTo>
                  <a:pt x="41960" y="0"/>
                </a:lnTo>
                <a:lnTo>
                  <a:pt x="41960" y="7276"/>
                </a:lnTo>
              </a:path>
            </a:pathLst>
          </a:custGeom>
          <a:noFill/>
          <a:ln w="952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/>
          </a:p>
        </p:txBody>
      </p:sp>
      <p:sp>
        <p:nvSpPr>
          <p:cNvPr id="4839" name="Google Shape;4839;p53"/>
          <p:cNvSpPr/>
          <p:nvPr/>
        </p:nvSpPr>
        <p:spPr>
          <a:xfrm rot="10800000" flipH="1">
            <a:off x="3071293" y="4542457"/>
            <a:ext cx="1003683" cy="156435"/>
          </a:xfrm>
          <a:custGeom>
            <a:avLst/>
            <a:gdLst/>
            <a:ahLst/>
            <a:cxnLst/>
            <a:rect l="l" t="t" r="r" b="b"/>
            <a:pathLst>
              <a:path w="41960" h="7276" extrusionOk="0">
                <a:moveTo>
                  <a:pt x="0" y="0"/>
                </a:moveTo>
                <a:lnTo>
                  <a:pt x="41960" y="0"/>
                </a:lnTo>
                <a:lnTo>
                  <a:pt x="41960" y="7276"/>
                </a:lnTo>
              </a:path>
            </a:pathLst>
          </a:custGeom>
          <a:noFill/>
          <a:ln w="952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/>
          </a:p>
        </p:txBody>
      </p:sp>
      <p:sp>
        <p:nvSpPr>
          <p:cNvPr id="4840" name="Google Shape;4840;p53"/>
          <p:cNvSpPr/>
          <p:nvPr/>
        </p:nvSpPr>
        <p:spPr>
          <a:xfrm flipH="1">
            <a:off x="7647619" y="2664748"/>
            <a:ext cx="1108723" cy="242533"/>
          </a:xfrm>
          <a:custGeom>
            <a:avLst/>
            <a:gdLst/>
            <a:ahLst/>
            <a:cxnLst/>
            <a:rect l="l" t="t" r="r" b="b"/>
            <a:pathLst>
              <a:path w="41960" h="7276" extrusionOk="0">
                <a:moveTo>
                  <a:pt x="0" y="0"/>
                </a:moveTo>
                <a:lnTo>
                  <a:pt x="41960" y="0"/>
                </a:lnTo>
                <a:lnTo>
                  <a:pt x="41960" y="7276"/>
                </a:lnTo>
              </a:path>
            </a:pathLst>
          </a:custGeom>
          <a:noFill/>
          <a:ln w="952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/>
          </a:p>
        </p:txBody>
      </p:sp>
      <p:sp>
        <p:nvSpPr>
          <p:cNvPr id="4841" name="Google Shape;4841;p53"/>
          <p:cNvSpPr/>
          <p:nvPr/>
        </p:nvSpPr>
        <p:spPr>
          <a:xfrm rot="10800000">
            <a:off x="7752659" y="4542444"/>
            <a:ext cx="1003683" cy="156435"/>
          </a:xfrm>
          <a:custGeom>
            <a:avLst/>
            <a:gdLst/>
            <a:ahLst/>
            <a:cxnLst/>
            <a:rect l="l" t="t" r="r" b="b"/>
            <a:pathLst>
              <a:path w="41960" h="7276" extrusionOk="0">
                <a:moveTo>
                  <a:pt x="0" y="0"/>
                </a:moveTo>
                <a:lnTo>
                  <a:pt x="41960" y="0"/>
                </a:lnTo>
                <a:lnTo>
                  <a:pt x="41960" y="7276"/>
                </a:lnTo>
              </a:path>
            </a:pathLst>
          </a:custGeom>
          <a:noFill/>
          <a:ln w="952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/>
          </a:p>
        </p:txBody>
      </p:sp>
      <p:grpSp>
        <p:nvGrpSpPr>
          <p:cNvPr id="4993" name="Grupo 4992">
            <a:extLst>
              <a:ext uri="{FF2B5EF4-FFF2-40B4-BE49-F238E27FC236}">
                <a16:creationId xmlns:a16="http://schemas.microsoft.com/office/drawing/2014/main" id="{39D6A352-BF32-116C-AEB7-11F77E6C0659}"/>
              </a:ext>
            </a:extLst>
          </p:cNvPr>
          <p:cNvGrpSpPr/>
          <p:nvPr/>
        </p:nvGrpSpPr>
        <p:grpSpPr>
          <a:xfrm>
            <a:off x="4300538" y="1254125"/>
            <a:ext cx="3016250" cy="5337175"/>
            <a:chOff x="4300538" y="1254125"/>
            <a:chExt cx="3016250" cy="5337175"/>
          </a:xfrm>
        </p:grpSpPr>
        <p:grpSp>
          <p:nvGrpSpPr>
            <p:cNvPr id="5" name="Group 205">
              <a:extLst>
                <a:ext uri="{FF2B5EF4-FFF2-40B4-BE49-F238E27FC236}">
                  <a16:creationId xmlns:a16="http://schemas.microsoft.com/office/drawing/2014/main" id="{0CF8A1A3-84EA-32CB-7887-91C4C305B6CA}"/>
                </a:ext>
              </a:extLst>
            </p:cNvPr>
            <p:cNvGrpSpPr/>
            <p:nvPr/>
          </p:nvGrpSpPr>
          <p:grpSpPr>
            <a:xfrm>
              <a:off x="4300538" y="1254125"/>
              <a:ext cx="3016250" cy="5337175"/>
              <a:chOff x="2709" y="790"/>
              <a:chExt cx="1900" cy="3362"/>
            </a:xfrm>
          </p:grpSpPr>
          <p:sp>
            <p:nvSpPr>
              <p:cNvPr id="4780" name="Freeform 5">
                <a:extLst>
                  <a:ext uri="{FF2B5EF4-FFF2-40B4-BE49-F238E27FC236}">
                    <a16:creationId xmlns:a16="http://schemas.microsoft.com/office/drawing/2014/main" id="{43835DA4-646F-889D-167B-5C496073AF7B}"/>
                  </a:ext>
                </a:extLst>
              </p:cNvPr>
              <p:cNvSpPr/>
              <p:nvPr/>
            </p:nvSpPr>
            <p:spPr bwMode="auto">
              <a:xfrm>
                <a:off x="3445" y="790"/>
                <a:ext cx="375" cy="437"/>
              </a:xfrm>
              <a:custGeom>
                <a:avLst/>
                <a:gdLst>
                  <a:gd name="T0" fmla="*/ 220 w 246"/>
                  <a:gd name="T1" fmla="*/ 283 h 288"/>
                  <a:gd name="T2" fmla="*/ 218 w 246"/>
                  <a:gd name="T3" fmla="*/ 216 h 288"/>
                  <a:gd name="T4" fmla="*/ 199 w 246"/>
                  <a:gd name="T5" fmla="*/ 190 h 288"/>
                  <a:gd name="T6" fmla="*/ 161 w 246"/>
                  <a:gd name="T7" fmla="*/ 152 h 288"/>
                  <a:gd name="T8" fmla="*/ 166 w 246"/>
                  <a:gd name="T9" fmla="*/ 151 h 288"/>
                  <a:gd name="T10" fmla="*/ 215 w 246"/>
                  <a:gd name="T11" fmla="*/ 185 h 288"/>
                  <a:gd name="T12" fmla="*/ 175 w 246"/>
                  <a:gd name="T13" fmla="*/ 100 h 288"/>
                  <a:gd name="T14" fmla="*/ 146 w 246"/>
                  <a:gd name="T15" fmla="*/ 78 h 288"/>
                  <a:gd name="T16" fmla="*/ 108 w 246"/>
                  <a:gd name="T17" fmla="*/ 85 h 288"/>
                  <a:gd name="T18" fmla="*/ 96 w 246"/>
                  <a:gd name="T19" fmla="*/ 95 h 288"/>
                  <a:gd name="T20" fmla="*/ 78 w 246"/>
                  <a:gd name="T21" fmla="*/ 106 h 288"/>
                  <a:gd name="T22" fmla="*/ 73 w 246"/>
                  <a:gd name="T23" fmla="*/ 109 h 288"/>
                  <a:gd name="T24" fmla="*/ 51 w 246"/>
                  <a:gd name="T25" fmla="*/ 113 h 288"/>
                  <a:gd name="T26" fmla="*/ 48 w 246"/>
                  <a:gd name="T27" fmla="*/ 104 h 288"/>
                  <a:gd name="T28" fmla="*/ 77 w 246"/>
                  <a:gd name="T29" fmla="*/ 39 h 288"/>
                  <a:gd name="T30" fmla="*/ 18 w 246"/>
                  <a:gd name="T31" fmla="*/ 25 h 288"/>
                  <a:gd name="T32" fmla="*/ 3 w 246"/>
                  <a:gd name="T33" fmla="*/ 37 h 288"/>
                  <a:gd name="T34" fmla="*/ 0 w 246"/>
                  <a:gd name="T35" fmla="*/ 33 h 288"/>
                  <a:gd name="T36" fmla="*/ 33 w 246"/>
                  <a:gd name="T37" fmla="*/ 0 h 288"/>
                  <a:gd name="T38" fmla="*/ 57 w 246"/>
                  <a:gd name="T39" fmla="*/ 0 h 288"/>
                  <a:gd name="T40" fmla="*/ 99 w 246"/>
                  <a:gd name="T41" fmla="*/ 16 h 288"/>
                  <a:gd name="T42" fmla="*/ 119 w 246"/>
                  <a:gd name="T43" fmla="*/ 38 h 288"/>
                  <a:gd name="T44" fmla="*/ 139 w 246"/>
                  <a:gd name="T45" fmla="*/ 59 h 288"/>
                  <a:gd name="T46" fmla="*/ 213 w 246"/>
                  <a:gd name="T47" fmla="*/ 141 h 288"/>
                  <a:gd name="T48" fmla="*/ 233 w 246"/>
                  <a:gd name="T49" fmla="*/ 172 h 288"/>
                  <a:gd name="T50" fmla="*/ 237 w 246"/>
                  <a:gd name="T51" fmla="*/ 213 h 288"/>
                  <a:gd name="T52" fmla="*/ 229 w 246"/>
                  <a:gd name="T53" fmla="*/ 184 h 288"/>
                  <a:gd name="T54" fmla="*/ 232 w 246"/>
                  <a:gd name="T55" fmla="*/ 233 h 288"/>
                  <a:gd name="T56" fmla="*/ 224 w 246"/>
                  <a:gd name="T57" fmla="*/ 288 h 288"/>
                  <a:gd name="T58" fmla="*/ 220 w 246"/>
                  <a:gd name="T59" fmla="*/ 283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46" h="288">
                    <a:moveTo>
                      <a:pt x="220" y="283"/>
                    </a:moveTo>
                    <a:cubicBezTo>
                      <a:pt x="219" y="261"/>
                      <a:pt x="223" y="238"/>
                      <a:pt x="218" y="216"/>
                    </a:cubicBezTo>
                    <a:cubicBezTo>
                      <a:pt x="215" y="204"/>
                      <a:pt x="210" y="196"/>
                      <a:pt x="199" y="190"/>
                    </a:cubicBezTo>
                    <a:cubicBezTo>
                      <a:pt x="184" y="180"/>
                      <a:pt x="167" y="171"/>
                      <a:pt x="161" y="152"/>
                    </a:cubicBezTo>
                    <a:cubicBezTo>
                      <a:pt x="162" y="151"/>
                      <a:pt x="164" y="151"/>
                      <a:pt x="166" y="151"/>
                    </a:cubicBezTo>
                    <a:cubicBezTo>
                      <a:pt x="183" y="160"/>
                      <a:pt x="195" y="176"/>
                      <a:pt x="215" y="185"/>
                    </a:cubicBezTo>
                    <a:cubicBezTo>
                      <a:pt x="208" y="153"/>
                      <a:pt x="194" y="125"/>
                      <a:pt x="175" y="100"/>
                    </a:cubicBezTo>
                    <a:cubicBezTo>
                      <a:pt x="167" y="90"/>
                      <a:pt x="157" y="84"/>
                      <a:pt x="146" y="78"/>
                    </a:cubicBezTo>
                    <a:cubicBezTo>
                      <a:pt x="132" y="71"/>
                      <a:pt x="119" y="69"/>
                      <a:pt x="108" y="85"/>
                    </a:cubicBezTo>
                    <a:cubicBezTo>
                      <a:pt x="106" y="89"/>
                      <a:pt x="101" y="93"/>
                      <a:pt x="96" y="95"/>
                    </a:cubicBezTo>
                    <a:cubicBezTo>
                      <a:pt x="89" y="98"/>
                      <a:pt x="84" y="102"/>
                      <a:pt x="78" y="106"/>
                    </a:cubicBezTo>
                    <a:cubicBezTo>
                      <a:pt x="77" y="107"/>
                      <a:pt x="75" y="108"/>
                      <a:pt x="73" y="109"/>
                    </a:cubicBezTo>
                    <a:cubicBezTo>
                      <a:pt x="66" y="112"/>
                      <a:pt x="59" y="114"/>
                      <a:pt x="51" y="113"/>
                    </a:cubicBezTo>
                    <a:cubicBezTo>
                      <a:pt x="47" y="111"/>
                      <a:pt x="46" y="108"/>
                      <a:pt x="48" y="104"/>
                    </a:cubicBezTo>
                    <a:cubicBezTo>
                      <a:pt x="76" y="90"/>
                      <a:pt x="87" y="66"/>
                      <a:pt x="77" y="39"/>
                    </a:cubicBezTo>
                    <a:cubicBezTo>
                      <a:pt x="66" y="13"/>
                      <a:pt x="40" y="7"/>
                      <a:pt x="18" y="25"/>
                    </a:cubicBezTo>
                    <a:cubicBezTo>
                      <a:pt x="13" y="29"/>
                      <a:pt x="10" y="36"/>
                      <a:pt x="3" y="37"/>
                    </a:cubicBezTo>
                    <a:cubicBezTo>
                      <a:pt x="1" y="37"/>
                      <a:pt x="0" y="36"/>
                      <a:pt x="0" y="33"/>
                    </a:cubicBezTo>
                    <a:cubicBezTo>
                      <a:pt x="6" y="17"/>
                      <a:pt x="19" y="9"/>
                      <a:pt x="33" y="0"/>
                    </a:cubicBezTo>
                    <a:cubicBezTo>
                      <a:pt x="41" y="0"/>
                      <a:pt x="49" y="0"/>
                      <a:pt x="57" y="0"/>
                    </a:cubicBezTo>
                    <a:cubicBezTo>
                      <a:pt x="70" y="8"/>
                      <a:pt x="81" y="19"/>
                      <a:pt x="99" y="16"/>
                    </a:cubicBezTo>
                    <a:cubicBezTo>
                      <a:pt x="112" y="13"/>
                      <a:pt x="118" y="27"/>
                      <a:pt x="119" y="38"/>
                    </a:cubicBezTo>
                    <a:cubicBezTo>
                      <a:pt x="120" y="52"/>
                      <a:pt x="127" y="56"/>
                      <a:pt x="139" y="59"/>
                    </a:cubicBezTo>
                    <a:cubicBezTo>
                      <a:pt x="180" y="72"/>
                      <a:pt x="197" y="106"/>
                      <a:pt x="213" y="141"/>
                    </a:cubicBezTo>
                    <a:cubicBezTo>
                      <a:pt x="219" y="152"/>
                      <a:pt x="222" y="163"/>
                      <a:pt x="233" y="172"/>
                    </a:cubicBezTo>
                    <a:cubicBezTo>
                      <a:pt x="244" y="181"/>
                      <a:pt x="246" y="198"/>
                      <a:pt x="237" y="213"/>
                    </a:cubicBezTo>
                    <a:cubicBezTo>
                      <a:pt x="229" y="205"/>
                      <a:pt x="233" y="195"/>
                      <a:pt x="229" y="184"/>
                    </a:cubicBezTo>
                    <a:cubicBezTo>
                      <a:pt x="232" y="202"/>
                      <a:pt x="231" y="218"/>
                      <a:pt x="232" y="233"/>
                    </a:cubicBezTo>
                    <a:cubicBezTo>
                      <a:pt x="228" y="251"/>
                      <a:pt x="225" y="269"/>
                      <a:pt x="224" y="288"/>
                    </a:cubicBezTo>
                    <a:cubicBezTo>
                      <a:pt x="220" y="288"/>
                      <a:pt x="219" y="287"/>
                      <a:pt x="220" y="283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1" name="Freeform 6">
                <a:extLst>
                  <a:ext uri="{FF2B5EF4-FFF2-40B4-BE49-F238E27FC236}">
                    <a16:creationId xmlns:a16="http://schemas.microsoft.com/office/drawing/2014/main" id="{D347DFDC-C5E7-78E3-BCED-DBA2C508EF0F}"/>
                  </a:ext>
                </a:extLst>
              </p:cNvPr>
              <p:cNvSpPr/>
              <p:nvPr/>
            </p:nvSpPr>
            <p:spPr bwMode="auto">
              <a:xfrm>
                <a:off x="2709" y="2797"/>
                <a:ext cx="221" cy="559"/>
              </a:xfrm>
              <a:custGeom>
                <a:avLst/>
                <a:gdLst>
                  <a:gd name="T0" fmla="*/ 84 w 145"/>
                  <a:gd name="T1" fmla="*/ 104 h 368"/>
                  <a:gd name="T2" fmla="*/ 112 w 145"/>
                  <a:gd name="T3" fmla="*/ 51 h 368"/>
                  <a:gd name="T4" fmla="*/ 140 w 145"/>
                  <a:gd name="T5" fmla="*/ 0 h 368"/>
                  <a:gd name="T6" fmla="*/ 144 w 145"/>
                  <a:gd name="T7" fmla="*/ 8 h 368"/>
                  <a:gd name="T8" fmla="*/ 132 w 145"/>
                  <a:gd name="T9" fmla="*/ 37 h 368"/>
                  <a:gd name="T10" fmla="*/ 31 w 145"/>
                  <a:gd name="T11" fmla="*/ 291 h 368"/>
                  <a:gd name="T12" fmla="*/ 15 w 145"/>
                  <a:gd name="T13" fmla="*/ 342 h 368"/>
                  <a:gd name="T14" fmla="*/ 0 w 145"/>
                  <a:gd name="T15" fmla="*/ 368 h 368"/>
                  <a:gd name="T16" fmla="*/ 0 w 145"/>
                  <a:gd name="T17" fmla="*/ 352 h 368"/>
                  <a:gd name="T18" fmla="*/ 26 w 145"/>
                  <a:gd name="T19" fmla="*/ 277 h 368"/>
                  <a:gd name="T20" fmla="*/ 78 w 145"/>
                  <a:gd name="T21" fmla="*/ 128 h 368"/>
                  <a:gd name="T22" fmla="*/ 81 w 145"/>
                  <a:gd name="T23" fmla="*/ 108 h 368"/>
                  <a:gd name="T24" fmla="*/ 84 w 145"/>
                  <a:gd name="T25" fmla="*/ 104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5" h="368">
                    <a:moveTo>
                      <a:pt x="84" y="104"/>
                    </a:moveTo>
                    <a:cubicBezTo>
                      <a:pt x="97" y="88"/>
                      <a:pt x="103" y="68"/>
                      <a:pt x="112" y="51"/>
                    </a:cubicBezTo>
                    <a:cubicBezTo>
                      <a:pt x="121" y="33"/>
                      <a:pt x="126" y="14"/>
                      <a:pt x="140" y="0"/>
                    </a:cubicBezTo>
                    <a:cubicBezTo>
                      <a:pt x="143" y="1"/>
                      <a:pt x="144" y="5"/>
                      <a:pt x="144" y="8"/>
                    </a:cubicBezTo>
                    <a:cubicBezTo>
                      <a:pt x="145" y="20"/>
                      <a:pt x="136" y="27"/>
                      <a:pt x="132" y="37"/>
                    </a:cubicBezTo>
                    <a:cubicBezTo>
                      <a:pt x="92" y="119"/>
                      <a:pt x="62" y="206"/>
                      <a:pt x="31" y="291"/>
                    </a:cubicBezTo>
                    <a:cubicBezTo>
                      <a:pt x="25" y="308"/>
                      <a:pt x="20" y="326"/>
                      <a:pt x="15" y="342"/>
                    </a:cubicBezTo>
                    <a:cubicBezTo>
                      <a:pt x="12" y="352"/>
                      <a:pt x="11" y="362"/>
                      <a:pt x="0" y="368"/>
                    </a:cubicBezTo>
                    <a:cubicBezTo>
                      <a:pt x="0" y="362"/>
                      <a:pt x="0" y="357"/>
                      <a:pt x="0" y="352"/>
                    </a:cubicBezTo>
                    <a:cubicBezTo>
                      <a:pt x="15" y="329"/>
                      <a:pt x="19" y="302"/>
                      <a:pt x="26" y="277"/>
                    </a:cubicBezTo>
                    <a:cubicBezTo>
                      <a:pt x="42" y="227"/>
                      <a:pt x="59" y="177"/>
                      <a:pt x="78" y="128"/>
                    </a:cubicBezTo>
                    <a:cubicBezTo>
                      <a:pt x="80" y="122"/>
                      <a:pt x="87" y="115"/>
                      <a:pt x="81" y="108"/>
                    </a:cubicBezTo>
                    <a:cubicBezTo>
                      <a:pt x="79" y="104"/>
                      <a:pt x="80" y="103"/>
                      <a:pt x="84" y="104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2" name="Freeform 7">
                <a:extLst>
                  <a:ext uri="{FF2B5EF4-FFF2-40B4-BE49-F238E27FC236}">
                    <a16:creationId xmlns:a16="http://schemas.microsoft.com/office/drawing/2014/main" id="{3F714910-1CF4-B56F-AFEE-B5037A85999D}"/>
                  </a:ext>
                </a:extLst>
              </p:cNvPr>
              <p:cNvSpPr/>
              <p:nvPr/>
            </p:nvSpPr>
            <p:spPr bwMode="auto">
              <a:xfrm>
                <a:off x="3600" y="4101"/>
                <a:ext cx="55" cy="51"/>
              </a:xfrm>
              <a:custGeom>
                <a:avLst/>
                <a:gdLst>
                  <a:gd name="T0" fmla="*/ 7 w 36"/>
                  <a:gd name="T1" fmla="*/ 33 h 33"/>
                  <a:gd name="T2" fmla="*/ 15 w 36"/>
                  <a:gd name="T3" fmla="*/ 5 h 33"/>
                  <a:gd name="T4" fmla="*/ 28 w 36"/>
                  <a:gd name="T5" fmla="*/ 7 h 33"/>
                  <a:gd name="T6" fmla="*/ 23 w 36"/>
                  <a:gd name="T7" fmla="*/ 33 h 33"/>
                  <a:gd name="T8" fmla="*/ 7 w 36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3">
                    <a:moveTo>
                      <a:pt x="7" y="33"/>
                    </a:moveTo>
                    <a:cubicBezTo>
                      <a:pt x="0" y="21"/>
                      <a:pt x="5" y="12"/>
                      <a:pt x="15" y="5"/>
                    </a:cubicBezTo>
                    <a:cubicBezTo>
                      <a:pt x="20" y="0"/>
                      <a:pt x="26" y="4"/>
                      <a:pt x="28" y="7"/>
                    </a:cubicBezTo>
                    <a:cubicBezTo>
                      <a:pt x="36" y="17"/>
                      <a:pt x="28" y="25"/>
                      <a:pt x="23" y="33"/>
                    </a:cubicBezTo>
                    <a:cubicBezTo>
                      <a:pt x="18" y="33"/>
                      <a:pt x="12" y="33"/>
                      <a:pt x="7" y="33"/>
                    </a:cubicBezTo>
                    <a:close/>
                  </a:path>
                </a:pathLst>
              </a:custGeom>
              <a:solidFill>
                <a:srgbClr val="EEB9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3" name="Freeform 8">
                <a:extLst>
                  <a:ext uri="{FF2B5EF4-FFF2-40B4-BE49-F238E27FC236}">
                    <a16:creationId xmlns:a16="http://schemas.microsoft.com/office/drawing/2014/main" id="{B92C8C19-BD48-14DD-52A6-970A0A7A4058}"/>
                  </a:ext>
                </a:extLst>
              </p:cNvPr>
              <p:cNvSpPr/>
              <p:nvPr/>
            </p:nvSpPr>
            <p:spPr bwMode="auto">
              <a:xfrm>
                <a:off x="4569" y="3282"/>
                <a:ext cx="40" cy="53"/>
              </a:xfrm>
              <a:custGeom>
                <a:avLst/>
                <a:gdLst>
                  <a:gd name="T0" fmla="*/ 26 w 26"/>
                  <a:gd name="T1" fmla="*/ 29 h 35"/>
                  <a:gd name="T2" fmla="*/ 5 w 26"/>
                  <a:gd name="T3" fmla="*/ 24 h 35"/>
                  <a:gd name="T4" fmla="*/ 6 w 26"/>
                  <a:gd name="T5" fmla="*/ 6 h 35"/>
                  <a:gd name="T6" fmla="*/ 26 w 26"/>
                  <a:gd name="T7" fmla="*/ 13 h 35"/>
                  <a:gd name="T8" fmla="*/ 26 w 26"/>
                  <a:gd name="T9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5">
                    <a:moveTo>
                      <a:pt x="26" y="29"/>
                    </a:moveTo>
                    <a:cubicBezTo>
                      <a:pt x="18" y="35"/>
                      <a:pt x="10" y="33"/>
                      <a:pt x="5" y="24"/>
                    </a:cubicBezTo>
                    <a:cubicBezTo>
                      <a:pt x="1" y="19"/>
                      <a:pt x="0" y="11"/>
                      <a:pt x="6" y="6"/>
                    </a:cubicBezTo>
                    <a:cubicBezTo>
                      <a:pt x="14" y="0"/>
                      <a:pt x="20" y="8"/>
                      <a:pt x="26" y="13"/>
                    </a:cubicBezTo>
                    <a:cubicBezTo>
                      <a:pt x="26" y="18"/>
                      <a:pt x="26" y="23"/>
                      <a:pt x="26" y="29"/>
                    </a:cubicBezTo>
                    <a:close/>
                  </a:path>
                </a:pathLst>
              </a:custGeom>
              <a:solidFill>
                <a:srgbClr val="E19F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4" name="Freeform 9">
                <a:extLst>
                  <a:ext uri="{FF2B5EF4-FFF2-40B4-BE49-F238E27FC236}">
                    <a16:creationId xmlns:a16="http://schemas.microsoft.com/office/drawing/2014/main" id="{2B3349A1-72E9-9955-A244-B5343172B05D}"/>
                  </a:ext>
                </a:extLst>
              </p:cNvPr>
              <p:cNvSpPr/>
              <p:nvPr/>
            </p:nvSpPr>
            <p:spPr bwMode="auto">
              <a:xfrm>
                <a:off x="2709" y="3127"/>
                <a:ext cx="32" cy="38"/>
              </a:xfrm>
              <a:custGeom>
                <a:avLst/>
                <a:gdLst>
                  <a:gd name="T0" fmla="*/ 0 w 21"/>
                  <a:gd name="T1" fmla="*/ 7 h 25"/>
                  <a:gd name="T2" fmla="*/ 18 w 21"/>
                  <a:gd name="T3" fmla="*/ 7 h 25"/>
                  <a:gd name="T4" fmla="*/ 18 w 21"/>
                  <a:gd name="T5" fmla="*/ 19 h 25"/>
                  <a:gd name="T6" fmla="*/ 0 w 21"/>
                  <a:gd name="T7" fmla="*/ 19 h 25"/>
                  <a:gd name="T8" fmla="*/ 0 w 21"/>
                  <a:gd name="T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0" y="7"/>
                    </a:moveTo>
                    <a:cubicBezTo>
                      <a:pt x="6" y="4"/>
                      <a:pt x="12" y="0"/>
                      <a:pt x="18" y="7"/>
                    </a:cubicBezTo>
                    <a:cubicBezTo>
                      <a:pt x="21" y="10"/>
                      <a:pt x="21" y="15"/>
                      <a:pt x="18" y="19"/>
                    </a:cubicBezTo>
                    <a:cubicBezTo>
                      <a:pt x="12" y="25"/>
                      <a:pt x="6" y="22"/>
                      <a:pt x="0" y="19"/>
                    </a:cubicBezTo>
                    <a:cubicBezTo>
                      <a:pt x="0" y="15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E1BE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5" name="Freeform 10">
                <a:extLst>
                  <a:ext uri="{FF2B5EF4-FFF2-40B4-BE49-F238E27FC236}">
                    <a16:creationId xmlns:a16="http://schemas.microsoft.com/office/drawing/2014/main" id="{D43D4858-65DD-DC53-82AD-8BD856559591}"/>
                  </a:ext>
                </a:extLst>
              </p:cNvPr>
              <p:cNvSpPr/>
              <p:nvPr/>
            </p:nvSpPr>
            <p:spPr bwMode="auto">
              <a:xfrm>
                <a:off x="3588" y="2670"/>
                <a:ext cx="194" cy="1360"/>
              </a:xfrm>
              <a:custGeom>
                <a:avLst/>
                <a:gdLst>
                  <a:gd name="T0" fmla="*/ 83 w 127"/>
                  <a:gd name="T1" fmla="*/ 47 h 894"/>
                  <a:gd name="T2" fmla="*/ 75 w 127"/>
                  <a:gd name="T3" fmla="*/ 73 h 894"/>
                  <a:gd name="T4" fmla="*/ 75 w 127"/>
                  <a:gd name="T5" fmla="*/ 167 h 894"/>
                  <a:gd name="T6" fmla="*/ 67 w 127"/>
                  <a:gd name="T7" fmla="*/ 411 h 894"/>
                  <a:gd name="T8" fmla="*/ 63 w 127"/>
                  <a:gd name="T9" fmla="*/ 431 h 894"/>
                  <a:gd name="T10" fmla="*/ 35 w 127"/>
                  <a:gd name="T11" fmla="*/ 423 h 894"/>
                  <a:gd name="T12" fmla="*/ 43 w 127"/>
                  <a:gd name="T13" fmla="*/ 409 h 894"/>
                  <a:gd name="T14" fmla="*/ 47 w 127"/>
                  <a:gd name="T15" fmla="*/ 343 h 894"/>
                  <a:gd name="T16" fmla="*/ 20 w 127"/>
                  <a:gd name="T17" fmla="*/ 321 h 894"/>
                  <a:gd name="T18" fmla="*/ 6 w 127"/>
                  <a:gd name="T19" fmla="*/ 298 h 894"/>
                  <a:gd name="T20" fmla="*/ 38 w 127"/>
                  <a:gd name="T21" fmla="*/ 294 h 894"/>
                  <a:gd name="T22" fmla="*/ 55 w 127"/>
                  <a:gd name="T23" fmla="*/ 264 h 894"/>
                  <a:gd name="T24" fmla="*/ 47 w 127"/>
                  <a:gd name="T25" fmla="*/ 251 h 894"/>
                  <a:gd name="T26" fmla="*/ 45 w 127"/>
                  <a:gd name="T27" fmla="*/ 167 h 894"/>
                  <a:gd name="T28" fmla="*/ 49 w 127"/>
                  <a:gd name="T29" fmla="*/ 50 h 894"/>
                  <a:gd name="T30" fmla="*/ 51 w 127"/>
                  <a:gd name="T31" fmla="*/ 35 h 894"/>
                  <a:gd name="T32" fmla="*/ 105 w 127"/>
                  <a:gd name="T33" fmla="*/ 4 h 894"/>
                  <a:gd name="T34" fmla="*/ 113 w 127"/>
                  <a:gd name="T35" fmla="*/ 113 h 894"/>
                  <a:gd name="T36" fmla="*/ 124 w 127"/>
                  <a:gd name="T37" fmla="*/ 170 h 894"/>
                  <a:gd name="T38" fmla="*/ 127 w 127"/>
                  <a:gd name="T39" fmla="*/ 175 h 894"/>
                  <a:gd name="T40" fmla="*/ 111 w 127"/>
                  <a:gd name="T41" fmla="*/ 198 h 894"/>
                  <a:gd name="T42" fmla="*/ 103 w 127"/>
                  <a:gd name="T43" fmla="*/ 416 h 894"/>
                  <a:gd name="T44" fmla="*/ 86 w 127"/>
                  <a:gd name="T45" fmla="*/ 640 h 894"/>
                  <a:gd name="T46" fmla="*/ 75 w 127"/>
                  <a:gd name="T47" fmla="*/ 758 h 894"/>
                  <a:gd name="T48" fmla="*/ 58 w 127"/>
                  <a:gd name="T49" fmla="*/ 794 h 894"/>
                  <a:gd name="T50" fmla="*/ 64 w 127"/>
                  <a:gd name="T51" fmla="*/ 806 h 894"/>
                  <a:gd name="T52" fmla="*/ 71 w 127"/>
                  <a:gd name="T53" fmla="*/ 822 h 894"/>
                  <a:gd name="T54" fmla="*/ 59 w 127"/>
                  <a:gd name="T55" fmla="*/ 875 h 894"/>
                  <a:gd name="T56" fmla="*/ 44 w 127"/>
                  <a:gd name="T57" fmla="*/ 893 h 894"/>
                  <a:gd name="T58" fmla="*/ 35 w 127"/>
                  <a:gd name="T59" fmla="*/ 875 h 894"/>
                  <a:gd name="T60" fmla="*/ 46 w 127"/>
                  <a:gd name="T61" fmla="*/ 743 h 894"/>
                  <a:gd name="T62" fmla="*/ 51 w 127"/>
                  <a:gd name="T63" fmla="*/ 690 h 894"/>
                  <a:gd name="T64" fmla="*/ 67 w 127"/>
                  <a:gd name="T65" fmla="*/ 514 h 894"/>
                  <a:gd name="T66" fmla="*/ 84 w 127"/>
                  <a:gd name="T67" fmla="*/ 504 h 894"/>
                  <a:gd name="T68" fmla="*/ 71 w 127"/>
                  <a:gd name="T69" fmla="*/ 491 h 894"/>
                  <a:gd name="T70" fmla="*/ 82 w 127"/>
                  <a:gd name="T71" fmla="*/ 339 h 894"/>
                  <a:gd name="T72" fmla="*/ 86 w 127"/>
                  <a:gd name="T73" fmla="*/ 260 h 894"/>
                  <a:gd name="T74" fmla="*/ 87 w 127"/>
                  <a:gd name="T75" fmla="*/ 58 h 894"/>
                  <a:gd name="T76" fmla="*/ 83 w 127"/>
                  <a:gd name="T77" fmla="*/ 47 h 894"/>
                  <a:gd name="T78" fmla="*/ 82 w 127"/>
                  <a:gd name="T79" fmla="*/ 36 h 894"/>
                  <a:gd name="T80" fmla="*/ 83 w 127"/>
                  <a:gd name="T81" fmla="*/ 47 h 8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7" h="894">
                    <a:moveTo>
                      <a:pt x="83" y="47"/>
                    </a:moveTo>
                    <a:cubicBezTo>
                      <a:pt x="77" y="54"/>
                      <a:pt x="75" y="63"/>
                      <a:pt x="75" y="73"/>
                    </a:cubicBezTo>
                    <a:cubicBezTo>
                      <a:pt x="75" y="104"/>
                      <a:pt x="74" y="135"/>
                      <a:pt x="75" y="167"/>
                    </a:cubicBezTo>
                    <a:cubicBezTo>
                      <a:pt x="78" y="248"/>
                      <a:pt x="67" y="330"/>
                      <a:pt x="67" y="411"/>
                    </a:cubicBezTo>
                    <a:cubicBezTo>
                      <a:pt x="67" y="418"/>
                      <a:pt x="64" y="424"/>
                      <a:pt x="63" y="431"/>
                    </a:cubicBezTo>
                    <a:cubicBezTo>
                      <a:pt x="52" y="432"/>
                      <a:pt x="41" y="436"/>
                      <a:pt x="35" y="423"/>
                    </a:cubicBezTo>
                    <a:cubicBezTo>
                      <a:pt x="43" y="422"/>
                      <a:pt x="43" y="416"/>
                      <a:pt x="43" y="409"/>
                    </a:cubicBezTo>
                    <a:cubicBezTo>
                      <a:pt x="43" y="387"/>
                      <a:pt x="42" y="365"/>
                      <a:pt x="47" y="343"/>
                    </a:cubicBezTo>
                    <a:cubicBezTo>
                      <a:pt x="45" y="318"/>
                      <a:pt x="50" y="322"/>
                      <a:pt x="20" y="321"/>
                    </a:cubicBezTo>
                    <a:cubicBezTo>
                      <a:pt x="10" y="317"/>
                      <a:pt x="0" y="312"/>
                      <a:pt x="6" y="298"/>
                    </a:cubicBezTo>
                    <a:cubicBezTo>
                      <a:pt x="16" y="295"/>
                      <a:pt x="27" y="295"/>
                      <a:pt x="38" y="294"/>
                    </a:cubicBezTo>
                    <a:cubicBezTo>
                      <a:pt x="57" y="291"/>
                      <a:pt x="62" y="282"/>
                      <a:pt x="55" y="264"/>
                    </a:cubicBezTo>
                    <a:cubicBezTo>
                      <a:pt x="53" y="259"/>
                      <a:pt x="48" y="256"/>
                      <a:pt x="47" y="251"/>
                    </a:cubicBezTo>
                    <a:cubicBezTo>
                      <a:pt x="42" y="223"/>
                      <a:pt x="43" y="195"/>
                      <a:pt x="45" y="167"/>
                    </a:cubicBezTo>
                    <a:cubicBezTo>
                      <a:pt x="49" y="128"/>
                      <a:pt x="49" y="89"/>
                      <a:pt x="49" y="50"/>
                    </a:cubicBezTo>
                    <a:cubicBezTo>
                      <a:pt x="49" y="45"/>
                      <a:pt x="49" y="40"/>
                      <a:pt x="51" y="35"/>
                    </a:cubicBezTo>
                    <a:cubicBezTo>
                      <a:pt x="64" y="12"/>
                      <a:pt x="86" y="0"/>
                      <a:pt x="105" y="4"/>
                    </a:cubicBezTo>
                    <a:cubicBezTo>
                      <a:pt x="112" y="40"/>
                      <a:pt x="113" y="77"/>
                      <a:pt x="113" y="113"/>
                    </a:cubicBezTo>
                    <a:cubicBezTo>
                      <a:pt x="98" y="136"/>
                      <a:pt x="111" y="153"/>
                      <a:pt x="124" y="170"/>
                    </a:cubicBezTo>
                    <a:cubicBezTo>
                      <a:pt x="126" y="172"/>
                      <a:pt x="127" y="173"/>
                      <a:pt x="127" y="175"/>
                    </a:cubicBezTo>
                    <a:cubicBezTo>
                      <a:pt x="112" y="175"/>
                      <a:pt x="111" y="185"/>
                      <a:pt x="111" y="198"/>
                    </a:cubicBezTo>
                    <a:cubicBezTo>
                      <a:pt x="109" y="271"/>
                      <a:pt x="107" y="344"/>
                      <a:pt x="103" y="416"/>
                    </a:cubicBezTo>
                    <a:cubicBezTo>
                      <a:pt x="98" y="491"/>
                      <a:pt x="90" y="565"/>
                      <a:pt x="86" y="640"/>
                    </a:cubicBezTo>
                    <a:cubicBezTo>
                      <a:pt x="84" y="680"/>
                      <a:pt x="79" y="719"/>
                      <a:pt x="75" y="758"/>
                    </a:cubicBezTo>
                    <a:cubicBezTo>
                      <a:pt x="64" y="767"/>
                      <a:pt x="66" y="783"/>
                      <a:pt x="58" y="794"/>
                    </a:cubicBezTo>
                    <a:cubicBezTo>
                      <a:pt x="55" y="798"/>
                      <a:pt x="58" y="803"/>
                      <a:pt x="64" y="806"/>
                    </a:cubicBezTo>
                    <a:cubicBezTo>
                      <a:pt x="71" y="809"/>
                      <a:pt x="77" y="813"/>
                      <a:pt x="71" y="822"/>
                    </a:cubicBezTo>
                    <a:cubicBezTo>
                      <a:pt x="61" y="839"/>
                      <a:pt x="63" y="858"/>
                      <a:pt x="59" y="875"/>
                    </a:cubicBezTo>
                    <a:cubicBezTo>
                      <a:pt x="57" y="884"/>
                      <a:pt x="55" y="894"/>
                      <a:pt x="44" y="893"/>
                    </a:cubicBezTo>
                    <a:cubicBezTo>
                      <a:pt x="33" y="893"/>
                      <a:pt x="35" y="882"/>
                      <a:pt x="35" y="875"/>
                    </a:cubicBezTo>
                    <a:cubicBezTo>
                      <a:pt x="34" y="830"/>
                      <a:pt x="41" y="787"/>
                      <a:pt x="46" y="743"/>
                    </a:cubicBezTo>
                    <a:cubicBezTo>
                      <a:pt x="59" y="726"/>
                      <a:pt x="63" y="709"/>
                      <a:pt x="51" y="690"/>
                    </a:cubicBezTo>
                    <a:cubicBezTo>
                      <a:pt x="56" y="632"/>
                      <a:pt x="62" y="573"/>
                      <a:pt x="67" y="514"/>
                    </a:cubicBezTo>
                    <a:cubicBezTo>
                      <a:pt x="73" y="511"/>
                      <a:pt x="83" y="514"/>
                      <a:pt x="84" y="504"/>
                    </a:cubicBezTo>
                    <a:cubicBezTo>
                      <a:pt x="85" y="495"/>
                      <a:pt x="75" y="496"/>
                      <a:pt x="71" y="491"/>
                    </a:cubicBezTo>
                    <a:cubicBezTo>
                      <a:pt x="70" y="440"/>
                      <a:pt x="78" y="390"/>
                      <a:pt x="82" y="339"/>
                    </a:cubicBezTo>
                    <a:cubicBezTo>
                      <a:pt x="84" y="313"/>
                      <a:pt x="85" y="286"/>
                      <a:pt x="86" y="260"/>
                    </a:cubicBezTo>
                    <a:cubicBezTo>
                      <a:pt x="89" y="192"/>
                      <a:pt x="87" y="125"/>
                      <a:pt x="87" y="58"/>
                    </a:cubicBezTo>
                    <a:cubicBezTo>
                      <a:pt x="87" y="54"/>
                      <a:pt x="87" y="50"/>
                      <a:pt x="83" y="47"/>
                    </a:cubicBezTo>
                    <a:cubicBezTo>
                      <a:pt x="80" y="43"/>
                      <a:pt x="85" y="40"/>
                      <a:pt x="82" y="36"/>
                    </a:cubicBezTo>
                    <a:cubicBezTo>
                      <a:pt x="75" y="40"/>
                      <a:pt x="81" y="43"/>
                      <a:pt x="83" y="47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7" name="Freeform 11">
                <a:extLst>
                  <a:ext uri="{FF2B5EF4-FFF2-40B4-BE49-F238E27FC236}">
                    <a16:creationId xmlns:a16="http://schemas.microsoft.com/office/drawing/2014/main" id="{3C9F8DC7-B7FC-C93B-08FD-AF44997E1DBB}"/>
                  </a:ext>
                </a:extLst>
              </p:cNvPr>
              <p:cNvSpPr/>
              <p:nvPr/>
            </p:nvSpPr>
            <p:spPr bwMode="auto">
              <a:xfrm>
                <a:off x="3361" y="2967"/>
                <a:ext cx="140" cy="832"/>
              </a:xfrm>
              <a:custGeom>
                <a:avLst/>
                <a:gdLst>
                  <a:gd name="T0" fmla="*/ 4 w 92"/>
                  <a:gd name="T1" fmla="*/ 184 h 547"/>
                  <a:gd name="T2" fmla="*/ 8 w 92"/>
                  <a:gd name="T3" fmla="*/ 174 h 547"/>
                  <a:gd name="T4" fmla="*/ 1 w 92"/>
                  <a:gd name="T5" fmla="*/ 77 h 547"/>
                  <a:gd name="T6" fmla="*/ 0 w 92"/>
                  <a:gd name="T7" fmla="*/ 8 h 547"/>
                  <a:gd name="T8" fmla="*/ 22 w 92"/>
                  <a:gd name="T9" fmla="*/ 4 h 547"/>
                  <a:gd name="T10" fmla="*/ 27 w 92"/>
                  <a:gd name="T11" fmla="*/ 55 h 547"/>
                  <a:gd name="T12" fmla="*/ 30 w 92"/>
                  <a:gd name="T13" fmla="*/ 135 h 547"/>
                  <a:gd name="T14" fmla="*/ 38 w 92"/>
                  <a:gd name="T15" fmla="*/ 51 h 547"/>
                  <a:gd name="T16" fmla="*/ 45 w 92"/>
                  <a:gd name="T17" fmla="*/ 31 h 547"/>
                  <a:gd name="T18" fmla="*/ 72 w 92"/>
                  <a:gd name="T19" fmla="*/ 59 h 547"/>
                  <a:gd name="T20" fmla="*/ 52 w 92"/>
                  <a:gd name="T21" fmla="*/ 182 h 547"/>
                  <a:gd name="T22" fmla="*/ 72 w 92"/>
                  <a:gd name="T23" fmla="*/ 382 h 547"/>
                  <a:gd name="T24" fmla="*/ 92 w 92"/>
                  <a:gd name="T25" fmla="*/ 454 h 547"/>
                  <a:gd name="T26" fmla="*/ 45 w 92"/>
                  <a:gd name="T27" fmla="*/ 351 h 547"/>
                  <a:gd name="T28" fmla="*/ 40 w 92"/>
                  <a:gd name="T29" fmla="*/ 374 h 547"/>
                  <a:gd name="T30" fmla="*/ 48 w 92"/>
                  <a:gd name="T31" fmla="*/ 489 h 547"/>
                  <a:gd name="T32" fmla="*/ 44 w 92"/>
                  <a:gd name="T33" fmla="*/ 538 h 547"/>
                  <a:gd name="T34" fmla="*/ 36 w 92"/>
                  <a:gd name="T35" fmla="*/ 547 h 547"/>
                  <a:gd name="T36" fmla="*/ 28 w 92"/>
                  <a:gd name="T37" fmla="*/ 538 h 547"/>
                  <a:gd name="T38" fmla="*/ 20 w 92"/>
                  <a:gd name="T39" fmla="*/ 463 h 547"/>
                  <a:gd name="T40" fmla="*/ 16 w 92"/>
                  <a:gd name="T41" fmla="*/ 285 h 547"/>
                  <a:gd name="T42" fmla="*/ 16 w 92"/>
                  <a:gd name="T43" fmla="*/ 219 h 547"/>
                  <a:gd name="T44" fmla="*/ 8 w 92"/>
                  <a:gd name="T45" fmla="*/ 204 h 547"/>
                  <a:gd name="T46" fmla="*/ 4 w 92"/>
                  <a:gd name="T47" fmla="*/ 184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2" h="547">
                    <a:moveTo>
                      <a:pt x="4" y="184"/>
                    </a:moveTo>
                    <a:cubicBezTo>
                      <a:pt x="7" y="181"/>
                      <a:pt x="8" y="178"/>
                      <a:pt x="8" y="174"/>
                    </a:cubicBezTo>
                    <a:cubicBezTo>
                      <a:pt x="6" y="141"/>
                      <a:pt x="3" y="109"/>
                      <a:pt x="1" y="77"/>
                    </a:cubicBezTo>
                    <a:cubicBezTo>
                      <a:pt x="0" y="54"/>
                      <a:pt x="0" y="31"/>
                      <a:pt x="0" y="8"/>
                    </a:cubicBezTo>
                    <a:cubicBezTo>
                      <a:pt x="6" y="2"/>
                      <a:pt x="13" y="0"/>
                      <a:pt x="22" y="4"/>
                    </a:cubicBezTo>
                    <a:cubicBezTo>
                      <a:pt x="31" y="20"/>
                      <a:pt x="24" y="38"/>
                      <a:pt x="27" y="55"/>
                    </a:cubicBezTo>
                    <a:cubicBezTo>
                      <a:pt x="33" y="81"/>
                      <a:pt x="28" y="108"/>
                      <a:pt x="30" y="135"/>
                    </a:cubicBezTo>
                    <a:cubicBezTo>
                      <a:pt x="27" y="107"/>
                      <a:pt x="35" y="79"/>
                      <a:pt x="38" y="51"/>
                    </a:cubicBezTo>
                    <a:cubicBezTo>
                      <a:pt x="39" y="44"/>
                      <a:pt x="38" y="36"/>
                      <a:pt x="45" y="31"/>
                    </a:cubicBezTo>
                    <a:cubicBezTo>
                      <a:pt x="55" y="39"/>
                      <a:pt x="56" y="56"/>
                      <a:pt x="72" y="59"/>
                    </a:cubicBezTo>
                    <a:cubicBezTo>
                      <a:pt x="59" y="99"/>
                      <a:pt x="59" y="141"/>
                      <a:pt x="52" y="182"/>
                    </a:cubicBezTo>
                    <a:cubicBezTo>
                      <a:pt x="40" y="251"/>
                      <a:pt x="52" y="317"/>
                      <a:pt x="72" y="382"/>
                    </a:cubicBezTo>
                    <a:cubicBezTo>
                      <a:pt x="78" y="404"/>
                      <a:pt x="89" y="425"/>
                      <a:pt x="92" y="454"/>
                    </a:cubicBezTo>
                    <a:cubicBezTo>
                      <a:pt x="65" y="422"/>
                      <a:pt x="60" y="385"/>
                      <a:pt x="45" y="351"/>
                    </a:cubicBezTo>
                    <a:cubicBezTo>
                      <a:pt x="38" y="360"/>
                      <a:pt x="39" y="368"/>
                      <a:pt x="40" y="374"/>
                    </a:cubicBezTo>
                    <a:cubicBezTo>
                      <a:pt x="49" y="412"/>
                      <a:pt x="39" y="451"/>
                      <a:pt x="48" y="489"/>
                    </a:cubicBezTo>
                    <a:cubicBezTo>
                      <a:pt x="51" y="505"/>
                      <a:pt x="43" y="521"/>
                      <a:pt x="44" y="538"/>
                    </a:cubicBezTo>
                    <a:cubicBezTo>
                      <a:pt x="44" y="543"/>
                      <a:pt x="42" y="547"/>
                      <a:pt x="36" y="547"/>
                    </a:cubicBezTo>
                    <a:cubicBezTo>
                      <a:pt x="30" y="547"/>
                      <a:pt x="28" y="543"/>
                      <a:pt x="28" y="538"/>
                    </a:cubicBezTo>
                    <a:cubicBezTo>
                      <a:pt x="28" y="512"/>
                      <a:pt x="23" y="488"/>
                      <a:pt x="20" y="463"/>
                    </a:cubicBezTo>
                    <a:cubicBezTo>
                      <a:pt x="13" y="404"/>
                      <a:pt x="17" y="345"/>
                      <a:pt x="16" y="285"/>
                    </a:cubicBezTo>
                    <a:cubicBezTo>
                      <a:pt x="16" y="263"/>
                      <a:pt x="23" y="241"/>
                      <a:pt x="16" y="219"/>
                    </a:cubicBezTo>
                    <a:cubicBezTo>
                      <a:pt x="14" y="213"/>
                      <a:pt x="15" y="207"/>
                      <a:pt x="8" y="204"/>
                    </a:cubicBezTo>
                    <a:cubicBezTo>
                      <a:pt x="5" y="198"/>
                      <a:pt x="3" y="191"/>
                      <a:pt x="4" y="184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8" name="Freeform 12">
                <a:extLst>
                  <a:ext uri="{FF2B5EF4-FFF2-40B4-BE49-F238E27FC236}">
                    <a16:creationId xmlns:a16="http://schemas.microsoft.com/office/drawing/2014/main" id="{209205E5-3603-F76F-7753-9EDF1B95B6A1}"/>
                  </a:ext>
                </a:extLst>
              </p:cNvPr>
              <p:cNvSpPr/>
              <p:nvPr/>
            </p:nvSpPr>
            <p:spPr bwMode="auto">
              <a:xfrm>
                <a:off x="4140" y="3010"/>
                <a:ext cx="150" cy="1043"/>
              </a:xfrm>
              <a:custGeom>
                <a:avLst/>
                <a:gdLst>
                  <a:gd name="T0" fmla="*/ 21 w 99"/>
                  <a:gd name="T1" fmla="*/ 0 h 686"/>
                  <a:gd name="T2" fmla="*/ 37 w 99"/>
                  <a:gd name="T3" fmla="*/ 47 h 686"/>
                  <a:gd name="T4" fmla="*/ 37 w 99"/>
                  <a:gd name="T5" fmla="*/ 72 h 686"/>
                  <a:gd name="T6" fmla="*/ 53 w 99"/>
                  <a:gd name="T7" fmla="*/ 100 h 686"/>
                  <a:gd name="T8" fmla="*/ 50 w 99"/>
                  <a:gd name="T9" fmla="*/ 116 h 686"/>
                  <a:gd name="T10" fmla="*/ 56 w 99"/>
                  <a:gd name="T11" fmla="*/ 115 h 686"/>
                  <a:gd name="T12" fmla="*/ 52 w 99"/>
                  <a:gd name="T13" fmla="*/ 138 h 686"/>
                  <a:gd name="T14" fmla="*/ 59 w 99"/>
                  <a:gd name="T15" fmla="*/ 172 h 686"/>
                  <a:gd name="T16" fmla="*/ 72 w 99"/>
                  <a:gd name="T17" fmla="*/ 192 h 686"/>
                  <a:gd name="T18" fmla="*/ 65 w 99"/>
                  <a:gd name="T19" fmla="*/ 203 h 686"/>
                  <a:gd name="T20" fmla="*/ 87 w 99"/>
                  <a:gd name="T21" fmla="*/ 342 h 686"/>
                  <a:gd name="T22" fmla="*/ 96 w 99"/>
                  <a:gd name="T23" fmla="*/ 443 h 686"/>
                  <a:gd name="T24" fmla="*/ 97 w 99"/>
                  <a:gd name="T25" fmla="*/ 560 h 686"/>
                  <a:gd name="T26" fmla="*/ 84 w 99"/>
                  <a:gd name="T27" fmla="*/ 676 h 686"/>
                  <a:gd name="T28" fmla="*/ 77 w 99"/>
                  <a:gd name="T29" fmla="*/ 685 h 686"/>
                  <a:gd name="T30" fmla="*/ 73 w 99"/>
                  <a:gd name="T31" fmla="*/ 673 h 686"/>
                  <a:gd name="T32" fmla="*/ 76 w 99"/>
                  <a:gd name="T33" fmla="*/ 528 h 686"/>
                  <a:gd name="T34" fmla="*/ 65 w 99"/>
                  <a:gd name="T35" fmla="*/ 379 h 686"/>
                  <a:gd name="T36" fmla="*/ 61 w 99"/>
                  <a:gd name="T37" fmla="*/ 352 h 686"/>
                  <a:gd name="T38" fmla="*/ 44 w 99"/>
                  <a:gd name="T39" fmla="*/ 224 h 686"/>
                  <a:gd name="T40" fmla="*/ 12 w 99"/>
                  <a:gd name="T41" fmla="*/ 60 h 686"/>
                  <a:gd name="T42" fmla="*/ 0 w 99"/>
                  <a:gd name="T43" fmla="*/ 24 h 686"/>
                  <a:gd name="T44" fmla="*/ 21 w 99"/>
                  <a:gd name="T45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9" h="686">
                    <a:moveTo>
                      <a:pt x="21" y="0"/>
                    </a:moveTo>
                    <a:cubicBezTo>
                      <a:pt x="31" y="14"/>
                      <a:pt x="27" y="33"/>
                      <a:pt x="37" y="47"/>
                    </a:cubicBezTo>
                    <a:cubicBezTo>
                      <a:pt x="39" y="56"/>
                      <a:pt x="39" y="65"/>
                      <a:pt x="37" y="72"/>
                    </a:cubicBezTo>
                    <a:cubicBezTo>
                      <a:pt x="32" y="88"/>
                      <a:pt x="38" y="97"/>
                      <a:pt x="53" y="100"/>
                    </a:cubicBezTo>
                    <a:cubicBezTo>
                      <a:pt x="50" y="105"/>
                      <a:pt x="47" y="110"/>
                      <a:pt x="50" y="116"/>
                    </a:cubicBezTo>
                    <a:cubicBezTo>
                      <a:pt x="50" y="117"/>
                      <a:pt x="54" y="116"/>
                      <a:pt x="56" y="115"/>
                    </a:cubicBezTo>
                    <a:cubicBezTo>
                      <a:pt x="64" y="125"/>
                      <a:pt x="56" y="131"/>
                      <a:pt x="52" y="138"/>
                    </a:cubicBezTo>
                    <a:cubicBezTo>
                      <a:pt x="45" y="152"/>
                      <a:pt x="44" y="163"/>
                      <a:pt x="59" y="172"/>
                    </a:cubicBezTo>
                    <a:cubicBezTo>
                      <a:pt x="65" y="176"/>
                      <a:pt x="74" y="181"/>
                      <a:pt x="72" y="192"/>
                    </a:cubicBezTo>
                    <a:cubicBezTo>
                      <a:pt x="65" y="192"/>
                      <a:pt x="64" y="197"/>
                      <a:pt x="65" y="203"/>
                    </a:cubicBezTo>
                    <a:cubicBezTo>
                      <a:pt x="73" y="250"/>
                      <a:pt x="81" y="296"/>
                      <a:pt x="87" y="342"/>
                    </a:cubicBezTo>
                    <a:cubicBezTo>
                      <a:pt x="92" y="376"/>
                      <a:pt x="95" y="409"/>
                      <a:pt x="96" y="443"/>
                    </a:cubicBezTo>
                    <a:cubicBezTo>
                      <a:pt x="98" y="482"/>
                      <a:pt x="99" y="521"/>
                      <a:pt x="97" y="560"/>
                    </a:cubicBezTo>
                    <a:cubicBezTo>
                      <a:pt x="96" y="599"/>
                      <a:pt x="89" y="637"/>
                      <a:pt x="84" y="676"/>
                    </a:cubicBezTo>
                    <a:cubicBezTo>
                      <a:pt x="84" y="681"/>
                      <a:pt x="83" y="686"/>
                      <a:pt x="77" y="685"/>
                    </a:cubicBezTo>
                    <a:cubicBezTo>
                      <a:pt x="70" y="684"/>
                      <a:pt x="73" y="677"/>
                      <a:pt x="73" y="673"/>
                    </a:cubicBezTo>
                    <a:cubicBezTo>
                      <a:pt x="74" y="625"/>
                      <a:pt x="80" y="576"/>
                      <a:pt x="76" y="528"/>
                    </a:cubicBezTo>
                    <a:cubicBezTo>
                      <a:pt x="72" y="478"/>
                      <a:pt x="75" y="428"/>
                      <a:pt x="65" y="379"/>
                    </a:cubicBezTo>
                    <a:cubicBezTo>
                      <a:pt x="71" y="369"/>
                      <a:pt x="76" y="359"/>
                      <a:pt x="61" y="352"/>
                    </a:cubicBezTo>
                    <a:cubicBezTo>
                      <a:pt x="61" y="308"/>
                      <a:pt x="51" y="267"/>
                      <a:pt x="44" y="224"/>
                    </a:cubicBezTo>
                    <a:cubicBezTo>
                      <a:pt x="35" y="169"/>
                      <a:pt x="23" y="115"/>
                      <a:pt x="12" y="60"/>
                    </a:cubicBezTo>
                    <a:cubicBezTo>
                      <a:pt x="10" y="48"/>
                      <a:pt x="4" y="36"/>
                      <a:pt x="0" y="24"/>
                    </a:cubicBezTo>
                    <a:cubicBezTo>
                      <a:pt x="8" y="17"/>
                      <a:pt x="15" y="8"/>
                      <a:pt x="21" y="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9" name="Freeform 13">
                <a:extLst>
                  <a:ext uri="{FF2B5EF4-FFF2-40B4-BE49-F238E27FC236}">
                    <a16:creationId xmlns:a16="http://schemas.microsoft.com/office/drawing/2014/main" id="{4FCD7A6A-ED92-AD3E-0C0C-5C64D0CC7B92}"/>
                  </a:ext>
                </a:extLst>
              </p:cNvPr>
              <p:cNvSpPr/>
              <p:nvPr/>
            </p:nvSpPr>
            <p:spPr bwMode="auto">
              <a:xfrm>
                <a:off x="4109" y="2578"/>
                <a:ext cx="297" cy="1095"/>
              </a:xfrm>
              <a:custGeom>
                <a:avLst/>
                <a:gdLst>
                  <a:gd name="T0" fmla="*/ 180 w 195"/>
                  <a:gd name="T1" fmla="*/ 480 h 720"/>
                  <a:gd name="T2" fmla="*/ 188 w 195"/>
                  <a:gd name="T3" fmla="*/ 524 h 720"/>
                  <a:gd name="T4" fmla="*/ 193 w 195"/>
                  <a:gd name="T5" fmla="*/ 548 h 720"/>
                  <a:gd name="T6" fmla="*/ 193 w 195"/>
                  <a:gd name="T7" fmla="*/ 588 h 720"/>
                  <a:gd name="T8" fmla="*/ 193 w 195"/>
                  <a:gd name="T9" fmla="*/ 619 h 720"/>
                  <a:gd name="T10" fmla="*/ 193 w 195"/>
                  <a:gd name="T11" fmla="*/ 644 h 720"/>
                  <a:gd name="T12" fmla="*/ 193 w 195"/>
                  <a:gd name="T13" fmla="*/ 720 h 720"/>
                  <a:gd name="T14" fmla="*/ 181 w 195"/>
                  <a:gd name="T15" fmla="*/ 697 h 720"/>
                  <a:gd name="T16" fmla="*/ 133 w 195"/>
                  <a:gd name="T17" fmla="*/ 349 h 720"/>
                  <a:gd name="T18" fmla="*/ 60 w 195"/>
                  <a:gd name="T19" fmla="*/ 129 h 720"/>
                  <a:gd name="T20" fmla="*/ 19 w 195"/>
                  <a:gd name="T21" fmla="*/ 38 h 720"/>
                  <a:gd name="T22" fmla="*/ 9 w 195"/>
                  <a:gd name="T23" fmla="*/ 40 h 720"/>
                  <a:gd name="T24" fmla="*/ 17 w 195"/>
                  <a:gd name="T25" fmla="*/ 0 h 720"/>
                  <a:gd name="T26" fmla="*/ 37 w 195"/>
                  <a:gd name="T27" fmla="*/ 28 h 720"/>
                  <a:gd name="T28" fmla="*/ 53 w 195"/>
                  <a:gd name="T29" fmla="*/ 41 h 720"/>
                  <a:gd name="T30" fmla="*/ 68 w 195"/>
                  <a:gd name="T31" fmla="*/ 88 h 720"/>
                  <a:gd name="T32" fmla="*/ 73 w 195"/>
                  <a:gd name="T33" fmla="*/ 113 h 720"/>
                  <a:gd name="T34" fmla="*/ 94 w 195"/>
                  <a:gd name="T35" fmla="*/ 173 h 720"/>
                  <a:gd name="T36" fmla="*/ 108 w 195"/>
                  <a:gd name="T37" fmla="*/ 188 h 720"/>
                  <a:gd name="T38" fmla="*/ 109 w 195"/>
                  <a:gd name="T39" fmla="*/ 200 h 720"/>
                  <a:gd name="T40" fmla="*/ 109 w 195"/>
                  <a:gd name="T41" fmla="*/ 216 h 720"/>
                  <a:gd name="T42" fmla="*/ 141 w 195"/>
                  <a:gd name="T43" fmla="*/ 324 h 720"/>
                  <a:gd name="T44" fmla="*/ 152 w 195"/>
                  <a:gd name="T45" fmla="*/ 336 h 720"/>
                  <a:gd name="T46" fmla="*/ 153 w 195"/>
                  <a:gd name="T47" fmla="*/ 360 h 720"/>
                  <a:gd name="T48" fmla="*/ 170 w 195"/>
                  <a:gd name="T49" fmla="*/ 431 h 720"/>
                  <a:gd name="T50" fmla="*/ 181 w 195"/>
                  <a:gd name="T51" fmla="*/ 452 h 720"/>
                  <a:gd name="T52" fmla="*/ 180 w 195"/>
                  <a:gd name="T53" fmla="*/ 480 h 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5" h="720">
                    <a:moveTo>
                      <a:pt x="180" y="480"/>
                    </a:moveTo>
                    <a:cubicBezTo>
                      <a:pt x="182" y="494"/>
                      <a:pt x="175" y="511"/>
                      <a:pt x="188" y="524"/>
                    </a:cubicBezTo>
                    <a:cubicBezTo>
                      <a:pt x="189" y="532"/>
                      <a:pt x="185" y="541"/>
                      <a:pt x="193" y="548"/>
                    </a:cubicBezTo>
                    <a:cubicBezTo>
                      <a:pt x="195" y="554"/>
                      <a:pt x="195" y="572"/>
                      <a:pt x="193" y="588"/>
                    </a:cubicBezTo>
                    <a:cubicBezTo>
                      <a:pt x="192" y="598"/>
                      <a:pt x="193" y="609"/>
                      <a:pt x="193" y="619"/>
                    </a:cubicBezTo>
                    <a:cubicBezTo>
                      <a:pt x="194" y="627"/>
                      <a:pt x="194" y="636"/>
                      <a:pt x="193" y="644"/>
                    </a:cubicBezTo>
                    <a:cubicBezTo>
                      <a:pt x="193" y="669"/>
                      <a:pt x="193" y="695"/>
                      <a:pt x="193" y="720"/>
                    </a:cubicBezTo>
                    <a:cubicBezTo>
                      <a:pt x="182" y="714"/>
                      <a:pt x="181" y="706"/>
                      <a:pt x="181" y="697"/>
                    </a:cubicBezTo>
                    <a:cubicBezTo>
                      <a:pt x="180" y="579"/>
                      <a:pt x="164" y="463"/>
                      <a:pt x="133" y="349"/>
                    </a:cubicBezTo>
                    <a:cubicBezTo>
                      <a:pt x="112" y="274"/>
                      <a:pt x="89" y="201"/>
                      <a:pt x="60" y="129"/>
                    </a:cubicBezTo>
                    <a:cubicBezTo>
                      <a:pt x="47" y="98"/>
                      <a:pt x="35" y="68"/>
                      <a:pt x="19" y="38"/>
                    </a:cubicBezTo>
                    <a:cubicBezTo>
                      <a:pt x="10" y="22"/>
                      <a:pt x="13" y="43"/>
                      <a:pt x="9" y="40"/>
                    </a:cubicBezTo>
                    <a:cubicBezTo>
                      <a:pt x="0" y="22"/>
                      <a:pt x="1" y="14"/>
                      <a:pt x="17" y="0"/>
                    </a:cubicBezTo>
                    <a:cubicBezTo>
                      <a:pt x="28" y="6"/>
                      <a:pt x="27" y="20"/>
                      <a:pt x="37" y="28"/>
                    </a:cubicBezTo>
                    <a:cubicBezTo>
                      <a:pt x="42" y="33"/>
                      <a:pt x="46" y="39"/>
                      <a:pt x="53" y="41"/>
                    </a:cubicBezTo>
                    <a:cubicBezTo>
                      <a:pt x="76" y="48"/>
                      <a:pt x="81" y="65"/>
                      <a:pt x="68" y="88"/>
                    </a:cubicBezTo>
                    <a:cubicBezTo>
                      <a:pt x="59" y="98"/>
                      <a:pt x="70" y="105"/>
                      <a:pt x="73" y="113"/>
                    </a:cubicBezTo>
                    <a:cubicBezTo>
                      <a:pt x="80" y="133"/>
                      <a:pt x="90" y="152"/>
                      <a:pt x="94" y="173"/>
                    </a:cubicBezTo>
                    <a:cubicBezTo>
                      <a:pt x="95" y="180"/>
                      <a:pt x="99" y="187"/>
                      <a:pt x="108" y="188"/>
                    </a:cubicBezTo>
                    <a:cubicBezTo>
                      <a:pt x="112" y="191"/>
                      <a:pt x="112" y="195"/>
                      <a:pt x="109" y="200"/>
                    </a:cubicBezTo>
                    <a:cubicBezTo>
                      <a:pt x="102" y="205"/>
                      <a:pt x="108" y="211"/>
                      <a:pt x="109" y="216"/>
                    </a:cubicBezTo>
                    <a:cubicBezTo>
                      <a:pt x="122" y="251"/>
                      <a:pt x="132" y="287"/>
                      <a:pt x="141" y="324"/>
                    </a:cubicBezTo>
                    <a:cubicBezTo>
                      <a:pt x="143" y="329"/>
                      <a:pt x="145" y="335"/>
                      <a:pt x="152" y="336"/>
                    </a:cubicBezTo>
                    <a:cubicBezTo>
                      <a:pt x="155" y="344"/>
                      <a:pt x="150" y="352"/>
                      <a:pt x="153" y="360"/>
                    </a:cubicBezTo>
                    <a:cubicBezTo>
                      <a:pt x="158" y="384"/>
                      <a:pt x="163" y="408"/>
                      <a:pt x="170" y="431"/>
                    </a:cubicBezTo>
                    <a:cubicBezTo>
                      <a:pt x="172" y="438"/>
                      <a:pt x="168" y="450"/>
                      <a:pt x="181" y="452"/>
                    </a:cubicBezTo>
                    <a:cubicBezTo>
                      <a:pt x="177" y="461"/>
                      <a:pt x="172" y="470"/>
                      <a:pt x="180" y="48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0" name="Freeform 14">
                <a:extLst>
                  <a:ext uri="{FF2B5EF4-FFF2-40B4-BE49-F238E27FC236}">
                    <a16:creationId xmlns:a16="http://schemas.microsoft.com/office/drawing/2014/main" id="{4A6E5A6B-F5C1-67BD-E859-5BC02B6CFF13}"/>
                  </a:ext>
                </a:extLst>
              </p:cNvPr>
              <p:cNvSpPr/>
              <p:nvPr/>
            </p:nvSpPr>
            <p:spPr bwMode="auto">
              <a:xfrm>
                <a:off x="3654" y="2077"/>
                <a:ext cx="245" cy="298"/>
              </a:xfrm>
              <a:custGeom>
                <a:avLst/>
                <a:gdLst>
                  <a:gd name="T0" fmla="*/ 139 w 161"/>
                  <a:gd name="T1" fmla="*/ 9 h 196"/>
                  <a:gd name="T2" fmla="*/ 156 w 161"/>
                  <a:gd name="T3" fmla="*/ 25 h 196"/>
                  <a:gd name="T4" fmla="*/ 140 w 161"/>
                  <a:gd name="T5" fmla="*/ 61 h 196"/>
                  <a:gd name="T6" fmla="*/ 123 w 161"/>
                  <a:gd name="T7" fmla="*/ 82 h 196"/>
                  <a:gd name="T8" fmla="*/ 119 w 161"/>
                  <a:gd name="T9" fmla="*/ 89 h 196"/>
                  <a:gd name="T10" fmla="*/ 113 w 161"/>
                  <a:gd name="T11" fmla="*/ 112 h 196"/>
                  <a:gd name="T12" fmla="*/ 146 w 161"/>
                  <a:gd name="T13" fmla="*/ 139 h 196"/>
                  <a:gd name="T14" fmla="*/ 159 w 161"/>
                  <a:gd name="T15" fmla="*/ 158 h 196"/>
                  <a:gd name="T16" fmla="*/ 158 w 161"/>
                  <a:gd name="T17" fmla="*/ 163 h 196"/>
                  <a:gd name="T18" fmla="*/ 136 w 161"/>
                  <a:gd name="T19" fmla="*/ 191 h 196"/>
                  <a:gd name="T20" fmla="*/ 106 w 161"/>
                  <a:gd name="T21" fmla="*/ 178 h 196"/>
                  <a:gd name="T22" fmla="*/ 94 w 161"/>
                  <a:gd name="T23" fmla="*/ 125 h 196"/>
                  <a:gd name="T24" fmla="*/ 81 w 161"/>
                  <a:gd name="T25" fmla="*/ 138 h 196"/>
                  <a:gd name="T26" fmla="*/ 64 w 161"/>
                  <a:gd name="T27" fmla="*/ 140 h 196"/>
                  <a:gd name="T28" fmla="*/ 57 w 161"/>
                  <a:gd name="T29" fmla="*/ 120 h 196"/>
                  <a:gd name="T30" fmla="*/ 30 w 161"/>
                  <a:gd name="T31" fmla="*/ 129 h 196"/>
                  <a:gd name="T32" fmla="*/ 7 w 161"/>
                  <a:gd name="T33" fmla="*/ 118 h 196"/>
                  <a:gd name="T34" fmla="*/ 1 w 161"/>
                  <a:gd name="T35" fmla="*/ 86 h 196"/>
                  <a:gd name="T36" fmla="*/ 0 w 161"/>
                  <a:gd name="T37" fmla="*/ 80 h 196"/>
                  <a:gd name="T38" fmla="*/ 10 w 161"/>
                  <a:gd name="T39" fmla="*/ 66 h 196"/>
                  <a:gd name="T40" fmla="*/ 70 w 161"/>
                  <a:gd name="T41" fmla="*/ 65 h 196"/>
                  <a:gd name="T42" fmla="*/ 70 w 161"/>
                  <a:gd name="T43" fmla="*/ 63 h 196"/>
                  <a:gd name="T44" fmla="*/ 83 w 161"/>
                  <a:gd name="T45" fmla="*/ 23 h 196"/>
                  <a:gd name="T46" fmla="*/ 105 w 161"/>
                  <a:gd name="T47" fmla="*/ 9 h 196"/>
                  <a:gd name="T48" fmla="*/ 119 w 161"/>
                  <a:gd name="T49" fmla="*/ 2 h 196"/>
                  <a:gd name="T50" fmla="*/ 139 w 161"/>
                  <a:gd name="T51" fmla="*/ 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1" h="196">
                    <a:moveTo>
                      <a:pt x="139" y="9"/>
                    </a:moveTo>
                    <a:cubicBezTo>
                      <a:pt x="146" y="13"/>
                      <a:pt x="143" y="27"/>
                      <a:pt x="156" y="25"/>
                    </a:cubicBezTo>
                    <a:cubicBezTo>
                      <a:pt x="161" y="37"/>
                      <a:pt x="155" y="57"/>
                      <a:pt x="140" y="61"/>
                    </a:cubicBezTo>
                    <a:cubicBezTo>
                      <a:pt x="126" y="64"/>
                      <a:pt x="123" y="70"/>
                      <a:pt x="123" y="82"/>
                    </a:cubicBezTo>
                    <a:cubicBezTo>
                      <a:pt x="123" y="85"/>
                      <a:pt x="121" y="87"/>
                      <a:pt x="119" y="89"/>
                    </a:cubicBezTo>
                    <a:cubicBezTo>
                      <a:pt x="115" y="96"/>
                      <a:pt x="102" y="101"/>
                      <a:pt x="113" y="112"/>
                    </a:cubicBezTo>
                    <a:cubicBezTo>
                      <a:pt x="127" y="117"/>
                      <a:pt x="142" y="121"/>
                      <a:pt x="146" y="139"/>
                    </a:cubicBezTo>
                    <a:cubicBezTo>
                      <a:pt x="146" y="148"/>
                      <a:pt x="157" y="150"/>
                      <a:pt x="159" y="158"/>
                    </a:cubicBezTo>
                    <a:cubicBezTo>
                      <a:pt x="159" y="160"/>
                      <a:pt x="159" y="163"/>
                      <a:pt x="158" y="163"/>
                    </a:cubicBezTo>
                    <a:cubicBezTo>
                      <a:pt x="146" y="169"/>
                      <a:pt x="144" y="182"/>
                      <a:pt x="136" y="191"/>
                    </a:cubicBezTo>
                    <a:cubicBezTo>
                      <a:pt x="122" y="196"/>
                      <a:pt x="116" y="182"/>
                      <a:pt x="106" y="178"/>
                    </a:cubicBezTo>
                    <a:cubicBezTo>
                      <a:pt x="87" y="170"/>
                      <a:pt x="82" y="151"/>
                      <a:pt x="94" y="125"/>
                    </a:cubicBezTo>
                    <a:cubicBezTo>
                      <a:pt x="88" y="129"/>
                      <a:pt x="87" y="135"/>
                      <a:pt x="81" y="138"/>
                    </a:cubicBezTo>
                    <a:cubicBezTo>
                      <a:pt x="76" y="141"/>
                      <a:pt x="70" y="142"/>
                      <a:pt x="64" y="140"/>
                    </a:cubicBezTo>
                    <a:cubicBezTo>
                      <a:pt x="54" y="137"/>
                      <a:pt x="55" y="130"/>
                      <a:pt x="57" y="120"/>
                    </a:cubicBezTo>
                    <a:cubicBezTo>
                      <a:pt x="48" y="127"/>
                      <a:pt x="41" y="135"/>
                      <a:pt x="30" y="129"/>
                    </a:cubicBezTo>
                    <a:cubicBezTo>
                      <a:pt x="22" y="126"/>
                      <a:pt x="13" y="126"/>
                      <a:pt x="7" y="118"/>
                    </a:cubicBezTo>
                    <a:cubicBezTo>
                      <a:pt x="2" y="108"/>
                      <a:pt x="8" y="96"/>
                      <a:pt x="1" y="86"/>
                    </a:cubicBezTo>
                    <a:cubicBezTo>
                      <a:pt x="1" y="84"/>
                      <a:pt x="0" y="82"/>
                      <a:pt x="0" y="80"/>
                    </a:cubicBezTo>
                    <a:cubicBezTo>
                      <a:pt x="0" y="73"/>
                      <a:pt x="3" y="64"/>
                      <a:pt x="10" y="66"/>
                    </a:cubicBezTo>
                    <a:cubicBezTo>
                      <a:pt x="31" y="73"/>
                      <a:pt x="50" y="53"/>
                      <a:pt x="70" y="65"/>
                    </a:cubicBezTo>
                    <a:cubicBezTo>
                      <a:pt x="74" y="67"/>
                      <a:pt x="70" y="64"/>
                      <a:pt x="70" y="63"/>
                    </a:cubicBezTo>
                    <a:cubicBezTo>
                      <a:pt x="67" y="47"/>
                      <a:pt x="75" y="35"/>
                      <a:pt x="83" y="23"/>
                    </a:cubicBezTo>
                    <a:cubicBezTo>
                      <a:pt x="92" y="21"/>
                      <a:pt x="104" y="25"/>
                      <a:pt x="105" y="9"/>
                    </a:cubicBezTo>
                    <a:cubicBezTo>
                      <a:pt x="106" y="2"/>
                      <a:pt x="113" y="0"/>
                      <a:pt x="119" y="2"/>
                    </a:cubicBezTo>
                    <a:cubicBezTo>
                      <a:pt x="126" y="4"/>
                      <a:pt x="133" y="4"/>
                      <a:pt x="139" y="9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1" name="Freeform 15">
                <a:extLst>
                  <a:ext uri="{FF2B5EF4-FFF2-40B4-BE49-F238E27FC236}">
                    <a16:creationId xmlns:a16="http://schemas.microsoft.com/office/drawing/2014/main" id="{024F726F-A9E8-7657-3BE4-61302943C987}"/>
                  </a:ext>
                </a:extLst>
              </p:cNvPr>
              <p:cNvSpPr/>
              <p:nvPr/>
            </p:nvSpPr>
            <p:spPr bwMode="auto">
              <a:xfrm>
                <a:off x="2862" y="3118"/>
                <a:ext cx="164" cy="880"/>
              </a:xfrm>
              <a:custGeom>
                <a:avLst/>
                <a:gdLst>
                  <a:gd name="T0" fmla="*/ 0 w 108"/>
                  <a:gd name="T1" fmla="*/ 416 h 579"/>
                  <a:gd name="T2" fmla="*/ 13 w 108"/>
                  <a:gd name="T3" fmla="*/ 378 h 579"/>
                  <a:gd name="T4" fmla="*/ 27 w 108"/>
                  <a:gd name="T5" fmla="*/ 229 h 579"/>
                  <a:gd name="T6" fmla="*/ 24 w 108"/>
                  <a:gd name="T7" fmla="*/ 205 h 579"/>
                  <a:gd name="T8" fmla="*/ 32 w 108"/>
                  <a:gd name="T9" fmla="*/ 169 h 579"/>
                  <a:gd name="T10" fmla="*/ 36 w 108"/>
                  <a:gd name="T11" fmla="*/ 153 h 579"/>
                  <a:gd name="T12" fmla="*/ 28 w 108"/>
                  <a:gd name="T13" fmla="*/ 132 h 579"/>
                  <a:gd name="T14" fmla="*/ 56 w 108"/>
                  <a:gd name="T15" fmla="*/ 88 h 579"/>
                  <a:gd name="T16" fmla="*/ 80 w 108"/>
                  <a:gd name="T17" fmla="*/ 1 h 579"/>
                  <a:gd name="T18" fmla="*/ 108 w 108"/>
                  <a:gd name="T19" fmla="*/ 13 h 579"/>
                  <a:gd name="T20" fmla="*/ 88 w 108"/>
                  <a:gd name="T21" fmla="*/ 38 h 579"/>
                  <a:gd name="T22" fmla="*/ 46 w 108"/>
                  <a:gd name="T23" fmla="*/ 233 h 579"/>
                  <a:gd name="T24" fmla="*/ 32 w 108"/>
                  <a:gd name="T25" fmla="*/ 382 h 579"/>
                  <a:gd name="T26" fmla="*/ 32 w 108"/>
                  <a:gd name="T27" fmla="*/ 557 h 579"/>
                  <a:gd name="T28" fmla="*/ 28 w 108"/>
                  <a:gd name="T29" fmla="*/ 579 h 579"/>
                  <a:gd name="T30" fmla="*/ 20 w 108"/>
                  <a:gd name="T31" fmla="*/ 547 h 579"/>
                  <a:gd name="T32" fmla="*/ 12 w 108"/>
                  <a:gd name="T33" fmla="*/ 441 h 579"/>
                  <a:gd name="T34" fmla="*/ 8 w 108"/>
                  <a:gd name="T35" fmla="*/ 432 h 579"/>
                  <a:gd name="T36" fmla="*/ 0 w 108"/>
                  <a:gd name="T37" fmla="*/ 416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8" h="579">
                    <a:moveTo>
                      <a:pt x="0" y="416"/>
                    </a:moveTo>
                    <a:cubicBezTo>
                      <a:pt x="12" y="406"/>
                      <a:pt x="13" y="393"/>
                      <a:pt x="13" y="378"/>
                    </a:cubicBezTo>
                    <a:cubicBezTo>
                      <a:pt x="11" y="328"/>
                      <a:pt x="20" y="279"/>
                      <a:pt x="27" y="229"/>
                    </a:cubicBezTo>
                    <a:cubicBezTo>
                      <a:pt x="29" y="221"/>
                      <a:pt x="31" y="212"/>
                      <a:pt x="24" y="205"/>
                    </a:cubicBezTo>
                    <a:cubicBezTo>
                      <a:pt x="30" y="193"/>
                      <a:pt x="36" y="182"/>
                      <a:pt x="32" y="169"/>
                    </a:cubicBezTo>
                    <a:cubicBezTo>
                      <a:pt x="43" y="166"/>
                      <a:pt x="42" y="160"/>
                      <a:pt x="36" y="153"/>
                    </a:cubicBezTo>
                    <a:cubicBezTo>
                      <a:pt x="37" y="144"/>
                      <a:pt x="35" y="137"/>
                      <a:pt x="28" y="132"/>
                    </a:cubicBezTo>
                    <a:cubicBezTo>
                      <a:pt x="54" y="128"/>
                      <a:pt x="51" y="105"/>
                      <a:pt x="56" y="88"/>
                    </a:cubicBezTo>
                    <a:cubicBezTo>
                      <a:pt x="64" y="59"/>
                      <a:pt x="67" y="29"/>
                      <a:pt x="80" y="1"/>
                    </a:cubicBezTo>
                    <a:cubicBezTo>
                      <a:pt x="92" y="0"/>
                      <a:pt x="100" y="7"/>
                      <a:pt x="108" y="13"/>
                    </a:cubicBezTo>
                    <a:cubicBezTo>
                      <a:pt x="96" y="17"/>
                      <a:pt x="91" y="25"/>
                      <a:pt x="88" y="38"/>
                    </a:cubicBezTo>
                    <a:cubicBezTo>
                      <a:pt x="71" y="102"/>
                      <a:pt x="55" y="167"/>
                      <a:pt x="46" y="233"/>
                    </a:cubicBezTo>
                    <a:cubicBezTo>
                      <a:pt x="39" y="282"/>
                      <a:pt x="31" y="331"/>
                      <a:pt x="32" y="382"/>
                    </a:cubicBezTo>
                    <a:cubicBezTo>
                      <a:pt x="33" y="440"/>
                      <a:pt x="32" y="499"/>
                      <a:pt x="32" y="557"/>
                    </a:cubicBezTo>
                    <a:cubicBezTo>
                      <a:pt x="32" y="564"/>
                      <a:pt x="35" y="572"/>
                      <a:pt x="28" y="579"/>
                    </a:cubicBezTo>
                    <a:cubicBezTo>
                      <a:pt x="22" y="569"/>
                      <a:pt x="21" y="558"/>
                      <a:pt x="20" y="547"/>
                    </a:cubicBezTo>
                    <a:cubicBezTo>
                      <a:pt x="18" y="512"/>
                      <a:pt x="15" y="476"/>
                      <a:pt x="12" y="441"/>
                    </a:cubicBezTo>
                    <a:cubicBezTo>
                      <a:pt x="12" y="438"/>
                      <a:pt x="9" y="435"/>
                      <a:pt x="8" y="432"/>
                    </a:cubicBezTo>
                    <a:cubicBezTo>
                      <a:pt x="6" y="426"/>
                      <a:pt x="8" y="419"/>
                      <a:pt x="0" y="416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2" name="Freeform 16">
                <a:extLst>
                  <a:ext uri="{FF2B5EF4-FFF2-40B4-BE49-F238E27FC236}">
                    <a16:creationId xmlns:a16="http://schemas.microsoft.com/office/drawing/2014/main" id="{224DA6FF-E68B-2533-3D1D-A74C5B75843E}"/>
                  </a:ext>
                </a:extLst>
              </p:cNvPr>
              <p:cNvSpPr/>
              <p:nvPr/>
            </p:nvSpPr>
            <p:spPr bwMode="auto">
              <a:xfrm>
                <a:off x="2720" y="2491"/>
                <a:ext cx="443" cy="1141"/>
              </a:xfrm>
              <a:custGeom>
                <a:avLst/>
                <a:gdLst>
                  <a:gd name="T0" fmla="*/ 141 w 291"/>
                  <a:gd name="T1" fmla="*/ 184 h 750"/>
                  <a:gd name="T2" fmla="*/ 161 w 291"/>
                  <a:gd name="T3" fmla="*/ 145 h 750"/>
                  <a:gd name="T4" fmla="*/ 191 w 291"/>
                  <a:gd name="T5" fmla="*/ 128 h 750"/>
                  <a:gd name="T6" fmla="*/ 254 w 291"/>
                  <a:gd name="T7" fmla="*/ 32 h 750"/>
                  <a:gd name="T8" fmla="*/ 285 w 291"/>
                  <a:gd name="T9" fmla="*/ 0 h 750"/>
                  <a:gd name="T10" fmla="*/ 289 w 291"/>
                  <a:gd name="T11" fmla="*/ 13 h 750"/>
                  <a:gd name="T12" fmla="*/ 216 w 291"/>
                  <a:gd name="T13" fmla="*/ 113 h 750"/>
                  <a:gd name="T14" fmla="*/ 150 w 291"/>
                  <a:gd name="T15" fmla="*/ 235 h 750"/>
                  <a:gd name="T16" fmla="*/ 53 w 291"/>
                  <a:gd name="T17" fmla="*/ 518 h 750"/>
                  <a:gd name="T18" fmla="*/ 9 w 291"/>
                  <a:gd name="T19" fmla="*/ 744 h 750"/>
                  <a:gd name="T20" fmla="*/ 4 w 291"/>
                  <a:gd name="T21" fmla="*/ 750 h 750"/>
                  <a:gd name="T22" fmla="*/ 6 w 291"/>
                  <a:gd name="T23" fmla="*/ 711 h 750"/>
                  <a:gd name="T24" fmla="*/ 57 w 291"/>
                  <a:gd name="T25" fmla="*/ 448 h 750"/>
                  <a:gd name="T26" fmla="*/ 145 w 291"/>
                  <a:gd name="T27" fmla="*/ 223 h 750"/>
                  <a:gd name="T28" fmla="*/ 145 w 291"/>
                  <a:gd name="T29" fmla="*/ 213 h 750"/>
                  <a:gd name="T30" fmla="*/ 141 w 291"/>
                  <a:gd name="T31" fmla="*/ 184 h 7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1" h="750">
                    <a:moveTo>
                      <a:pt x="141" y="184"/>
                    </a:moveTo>
                    <a:cubicBezTo>
                      <a:pt x="143" y="169"/>
                      <a:pt x="152" y="157"/>
                      <a:pt x="161" y="145"/>
                    </a:cubicBezTo>
                    <a:cubicBezTo>
                      <a:pt x="173" y="142"/>
                      <a:pt x="187" y="143"/>
                      <a:pt x="191" y="128"/>
                    </a:cubicBezTo>
                    <a:cubicBezTo>
                      <a:pt x="210" y="94"/>
                      <a:pt x="232" y="64"/>
                      <a:pt x="254" y="32"/>
                    </a:cubicBezTo>
                    <a:cubicBezTo>
                      <a:pt x="262" y="19"/>
                      <a:pt x="270" y="6"/>
                      <a:pt x="285" y="0"/>
                    </a:cubicBezTo>
                    <a:cubicBezTo>
                      <a:pt x="289" y="3"/>
                      <a:pt x="291" y="7"/>
                      <a:pt x="289" y="13"/>
                    </a:cubicBezTo>
                    <a:cubicBezTo>
                      <a:pt x="256" y="40"/>
                      <a:pt x="239" y="79"/>
                      <a:pt x="216" y="113"/>
                    </a:cubicBezTo>
                    <a:cubicBezTo>
                      <a:pt x="191" y="152"/>
                      <a:pt x="170" y="193"/>
                      <a:pt x="150" y="235"/>
                    </a:cubicBezTo>
                    <a:cubicBezTo>
                      <a:pt x="107" y="326"/>
                      <a:pt x="75" y="420"/>
                      <a:pt x="53" y="518"/>
                    </a:cubicBezTo>
                    <a:cubicBezTo>
                      <a:pt x="35" y="593"/>
                      <a:pt x="23" y="669"/>
                      <a:pt x="9" y="744"/>
                    </a:cubicBezTo>
                    <a:cubicBezTo>
                      <a:pt x="9" y="747"/>
                      <a:pt x="9" y="750"/>
                      <a:pt x="4" y="750"/>
                    </a:cubicBezTo>
                    <a:cubicBezTo>
                      <a:pt x="0" y="737"/>
                      <a:pt x="4" y="724"/>
                      <a:pt x="6" y="711"/>
                    </a:cubicBezTo>
                    <a:cubicBezTo>
                      <a:pt x="19" y="623"/>
                      <a:pt x="33" y="534"/>
                      <a:pt x="57" y="448"/>
                    </a:cubicBezTo>
                    <a:cubicBezTo>
                      <a:pt x="80" y="371"/>
                      <a:pt x="108" y="295"/>
                      <a:pt x="145" y="223"/>
                    </a:cubicBezTo>
                    <a:cubicBezTo>
                      <a:pt x="147" y="219"/>
                      <a:pt x="150" y="216"/>
                      <a:pt x="145" y="213"/>
                    </a:cubicBezTo>
                    <a:cubicBezTo>
                      <a:pt x="146" y="203"/>
                      <a:pt x="146" y="193"/>
                      <a:pt x="141" y="184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3" name="Freeform 17">
                <a:extLst>
                  <a:ext uri="{FF2B5EF4-FFF2-40B4-BE49-F238E27FC236}">
                    <a16:creationId xmlns:a16="http://schemas.microsoft.com/office/drawing/2014/main" id="{5079212F-DF56-B0FE-5CD6-1FC9C37363F9}"/>
                  </a:ext>
                </a:extLst>
              </p:cNvPr>
              <p:cNvSpPr/>
              <p:nvPr/>
            </p:nvSpPr>
            <p:spPr bwMode="auto">
              <a:xfrm>
                <a:off x="3476" y="2278"/>
                <a:ext cx="213" cy="294"/>
              </a:xfrm>
              <a:custGeom>
                <a:avLst/>
                <a:gdLst>
                  <a:gd name="T0" fmla="*/ 101 w 140"/>
                  <a:gd name="T1" fmla="*/ 189 h 193"/>
                  <a:gd name="T2" fmla="*/ 73 w 140"/>
                  <a:gd name="T3" fmla="*/ 177 h 193"/>
                  <a:gd name="T4" fmla="*/ 50 w 140"/>
                  <a:gd name="T5" fmla="*/ 140 h 193"/>
                  <a:gd name="T6" fmla="*/ 51 w 140"/>
                  <a:gd name="T7" fmla="*/ 122 h 193"/>
                  <a:gd name="T8" fmla="*/ 77 w 140"/>
                  <a:gd name="T9" fmla="*/ 122 h 193"/>
                  <a:gd name="T10" fmla="*/ 68 w 140"/>
                  <a:gd name="T11" fmla="*/ 115 h 193"/>
                  <a:gd name="T12" fmla="*/ 43 w 140"/>
                  <a:gd name="T13" fmla="*/ 119 h 193"/>
                  <a:gd name="T14" fmla="*/ 6 w 140"/>
                  <a:gd name="T15" fmla="*/ 77 h 193"/>
                  <a:gd name="T16" fmla="*/ 0 w 140"/>
                  <a:gd name="T17" fmla="*/ 69 h 193"/>
                  <a:gd name="T18" fmla="*/ 7 w 140"/>
                  <a:gd name="T19" fmla="*/ 61 h 193"/>
                  <a:gd name="T20" fmla="*/ 22 w 140"/>
                  <a:gd name="T21" fmla="*/ 52 h 193"/>
                  <a:gd name="T22" fmla="*/ 9 w 140"/>
                  <a:gd name="T23" fmla="*/ 38 h 193"/>
                  <a:gd name="T24" fmla="*/ 33 w 140"/>
                  <a:gd name="T25" fmla="*/ 0 h 193"/>
                  <a:gd name="T26" fmla="*/ 52 w 140"/>
                  <a:gd name="T27" fmla="*/ 38 h 193"/>
                  <a:gd name="T28" fmla="*/ 75 w 140"/>
                  <a:gd name="T29" fmla="*/ 35 h 193"/>
                  <a:gd name="T30" fmla="*/ 78 w 140"/>
                  <a:gd name="T31" fmla="*/ 42 h 193"/>
                  <a:gd name="T32" fmla="*/ 102 w 140"/>
                  <a:gd name="T33" fmla="*/ 68 h 193"/>
                  <a:gd name="T34" fmla="*/ 111 w 140"/>
                  <a:gd name="T35" fmla="*/ 93 h 193"/>
                  <a:gd name="T36" fmla="*/ 132 w 140"/>
                  <a:gd name="T37" fmla="*/ 139 h 193"/>
                  <a:gd name="T38" fmla="*/ 128 w 140"/>
                  <a:gd name="T39" fmla="*/ 163 h 193"/>
                  <a:gd name="T40" fmla="*/ 124 w 140"/>
                  <a:gd name="T41" fmla="*/ 171 h 193"/>
                  <a:gd name="T42" fmla="*/ 101 w 140"/>
                  <a:gd name="T43" fmla="*/ 189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0" h="193">
                    <a:moveTo>
                      <a:pt x="101" y="189"/>
                    </a:moveTo>
                    <a:cubicBezTo>
                      <a:pt x="93" y="182"/>
                      <a:pt x="88" y="169"/>
                      <a:pt x="73" y="177"/>
                    </a:cubicBezTo>
                    <a:cubicBezTo>
                      <a:pt x="61" y="167"/>
                      <a:pt x="54" y="154"/>
                      <a:pt x="50" y="140"/>
                    </a:cubicBezTo>
                    <a:cubicBezTo>
                      <a:pt x="48" y="134"/>
                      <a:pt x="48" y="128"/>
                      <a:pt x="51" y="122"/>
                    </a:cubicBezTo>
                    <a:cubicBezTo>
                      <a:pt x="59" y="114"/>
                      <a:pt x="68" y="123"/>
                      <a:pt x="77" y="122"/>
                    </a:cubicBezTo>
                    <a:cubicBezTo>
                      <a:pt x="77" y="115"/>
                      <a:pt x="74" y="111"/>
                      <a:pt x="68" y="115"/>
                    </a:cubicBezTo>
                    <a:cubicBezTo>
                      <a:pt x="60" y="119"/>
                      <a:pt x="52" y="121"/>
                      <a:pt x="43" y="119"/>
                    </a:cubicBezTo>
                    <a:cubicBezTo>
                      <a:pt x="37" y="100"/>
                      <a:pt x="26" y="85"/>
                      <a:pt x="6" y="77"/>
                    </a:cubicBezTo>
                    <a:cubicBezTo>
                      <a:pt x="3" y="76"/>
                      <a:pt x="1" y="72"/>
                      <a:pt x="0" y="69"/>
                    </a:cubicBezTo>
                    <a:cubicBezTo>
                      <a:pt x="0" y="64"/>
                      <a:pt x="3" y="62"/>
                      <a:pt x="7" y="61"/>
                    </a:cubicBezTo>
                    <a:cubicBezTo>
                      <a:pt x="13" y="59"/>
                      <a:pt x="21" y="61"/>
                      <a:pt x="22" y="52"/>
                    </a:cubicBezTo>
                    <a:cubicBezTo>
                      <a:pt x="24" y="43"/>
                      <a:pt x="14" y="42"/>
                      <a:pt x="9" y="38"/>
                    </a:cubicBezTo>
                    <a:cubicBezTo>
                      <a:pt x="3" y="16"/>
                      <a:pt x="22" y="11"/>
                      <a:pt x="33" y="0"/>
                    </a:cubicBezTo>
                    <a:cubicBezTo>
                      <a:pt x="39" y="14"/>
                      <a:pt x="57" y="20"/>
                      <a:pt x="52" y="38"/>
                    </a:cubicBezTo>
                    <a:cubicBezTo>
                      <a:pt x="62" y="42"/>
                      <a:pt x="67" y="26"/>
                      <a:pt x="75" y="35"/>
                    </a:cubicBezTo>
                    <a:cubicBezTo>
                      <a:pt x="77" y="37"/>
                      <a:pt x="78" y="40"/>
                      <a:pt x="78" y="42"/>
                    </a:cubicBezTo>
                    <a:cubicBezTo>
                      <a:pt x="79" y="66"/>
                      <a:pt x="79" y="66"/>
                      <a:pt x="102" y="68"/>
                    </a:cubicBezTo>
                    <a:cubicBezTo>
                      <a:pt x="108" y="75"/>
                      <a:pt x="113" y="83"/>
                      <a:pt x="111" y="93"/>
                    </a:cubicBezTo>
                    <a:cubicBezTo>
                      <a:pt x="106" y="114"/>
                      <a:pt x="117" y="127"/>
                      <a:pt x="132" y="139"/>
                    </a:cubicBezTo>
                    <a:cubicBezTo>
                      <a:pt x="140" y="149"/>
                      <a:pt x="136" y="156"/>
                      <a:pt x="128" y="163"/>
                    </a:cubicBezTo>
                    <a:cubicBezTo>
                      <a:pt x="125" y="165"/>
                      <a:pt x="124" y="167"/>
                      <a:pt x="124" y="171"/>
                    </a:cubicBezTo>
                    <a:cubicBezTo>
                      <a:pt x="124" y="192"/>
                      <a:pt x="124" y="193"/>
                      <a:pt x="101" y="189"/>
                    </a:cubicBezTo>
                    <a:close/>
                  </a:path>
                </a:pathLst>
              </a:custGeom>
              <a:solidFill>
                <a:srgbClr val="EE9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4" name="Freeform 18">
                <a:extLst>
                  <a:ext uri="{FF2B5EF4-FFF2-40B4-BE49-F238E27FC236}">
                    <a16:creationId xmlns:a16="http://schemas.microsoft.com/office/drawing/2014/main" id="{598836B1-673A-84AC-0A64-3E54517C7355}"/>
                  </a:ext>
                </a:extLst>
              </p:cNvPr>
              <p:cNvSpPr/>
              <p:nvPr/>
            </p:nvSpPr>
            <p:spPr bwMode="auto">
              <a:xfrm>
                <a:off x="4013" y="2239"/>
                <a:ext cx="577" cy="532"/>
              </a:xfrm>
              <a:custGeom>
                <a:avLst/>
                <a:gdLst>
                  <a:gd name="T0" fmla="*/ 20 w 379"/>
                  <a:gd name="T1" fmla="*/ 7 h 350"/>
                  <a:gd name="T2" fmla="*/ 43 w 379"/>
                  <a:gd name="T3" fmla="*/ 19 h 350"/>
                  <a:gd name="T4" fmla="*/ 56 w 379"/>
                  <a:gd name="T5" fmla="*/ 31 h 350"/>
                  <a:gd name="T6" fmla="*/ 266 w 379"/>
                  <a:gd name="T7" fmla="*/ 205 h 350"/>
                  <a:gd name="T8" fmla="*/ 273 w 379"/>
                  <a:gd name="T9" fmla="*/ 211 h 350"/>
                  <a:gd name="T10" fmla="*/ 291 w 379"/>
                  <a:gd name="T11" fmla="*/ 230 h 350"/>
                  <a:gd name="T12" fmla="*/ 327 w 379"/>
                  <a:gd name="T13" fmla="*/ 276 h 350"/>
                  <a:gd name="T14" fmla="*/ 375 w 379"/>
                  <a:gd name="T15" fmla="*/ 338 h 350"/>
                  <a:gd name="T16" fmla="*/ 377 w 379"/>
                  <a:gd name="T17" fmla="*/ 349 h 350"/>
                  <a:gd name="T18" fmla="*/ 363 w 379"/>
                  <a:gd name="T19" fmla="*/ 338 h 350"/>
                  <a:gd name="T20" fmla="*/ 166 w 379"/>
                  <a:gd name="T21" fmla="*/ 131 h 350"/>
                  <a:gd name="T22" fmla="*/ 84 w 379"/>
                  <a:gd name="T23" fmla="*/ 65 h 350"/>
                  <a:gd name="T24" fmla="*/ 58 w 379"/>
                  <a:gd name="T25" fmla="*/ 62 h 350"/>
                  <a:gd name="T26" fmla="*/ 48 w 379"/>
                  <a:gd name="T27" fmla="*/ 59 h 350"/>
                  <a:gd name="T28" fmla="*/ 45 w 379"/>
                  <a:gd name="T29" fmla="*/ 47 h 350"/>
                  <a:gd name="T30" fmla="*/ 0 w 379"/>
                  <a:gd name="T31" fmla="*/ 15 h 350"/>
                  <a:gd name="T32" fmla="*/ 20 w 379"/>
                  <a:gd name="T33" fmla="*/ 7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9" h="350">
                    <a:moveTo>
                      <a:pt x="20" y="7"/>
                    </a:moveTo>
                    <a:cubicBezTo>
                      <a:pt x="25" y="16"/>
                      <a:pt x="35" y="16"/>
                      <a:pt x="43" y="19"/>
                    </a:cubicBezTo>
                    <a:cubicBezTo>
                      <a:pt x="46" y="24"/>
                      <a:pt x="51" y="28"/>
                      <a:pt x="56" y="31"/>
                    </a:cubicBezTo>
                    <a:cubicBezTo>
                      <a:pt x="136" y="77"/>
                      <a:pt x="204" y="137"/>
                      <a:pt x="266" y="205"/>
                    </a:cubicBezTo>
                    <a:cubicBezTo>
                      <a:pt x="268" y="208"/>
                      <a:pt x="272" y="212"/>
                      <a:pt x="273" y="211"/>
                    </a:cubicBezTo>
                    <a:cubicBezTo>
                      <a:pt x="298" y="200"/>
                      <a:pt x="287" y="219"/>
                      <a:pt x="291" y="230"/>
                    </a:cubicBezTo>
                    <a:cubicBezTo>
                      <a:pt x="298" y="249"/>
                      <a:pt x="316" y="260"/>
                      <a:pt x="327" y="276"/>
                    </a:cubicBezTo>
                    <a:cubicBezTo>
                      <a:pt x="343" y="297"/>
                      <a:pt x="359" y="317"/>
                      <a:pt x="375" y="338"/>
                    </a:cubicBezTo>
                    <a:cubicBezTo>
                      <a:pt x="377" y="341"/>
                      <a:pt x="379" y="344"/>
                      <a:pt x="377" y="349"/>
                    </a:cubicBezTo>
                    <a:cubicBezTo>
                      <a:pt x="369" y="350"/>
                      <a:pt x="367" y="342"/>
                      <a:pt x="363" y="338"/>
                    </a:cubicBezTo>
                    <a:cubicBezTo>
                      <a:pt x="302" y="264"/>
                      <a:pt x="238" y="194"/>
                      <a:pt x="166" y="131"/>
                    </a:cubicBezTo>
                    <a:cubicBezTo>
                      <a:pt x="140" y="107"/>
                      <a:pt x="110" y="89"/>
                      <a:pt x="84" y="65"/>
                    </a:cubicBezTo>
                    <a:cubicBezTo>
                      <a:pt x="77" y="59"/>
                      <a:pt x="69" y="48"/>
                      <a:pt x="58" y="62"/>
                    </a:cubicBezTo>
                    <a:cubicBezTo>
                      <a:pt x="56" y="65"/>
                      <a:pt x="50" y="63"/>
                      <a:pt x="48" y="59"/>
                    </a:cubicBezTo>
                    <a:cubicBezTo>
                      <a:pt x="54" y="53"/>
                      <a:pt x="52" y="49"/>
                      <a:pt x="45" y="47"/>
                    </a:cubicBezTo>
                    <a:cubicBezTo>
                      <a:pt x="36" y="28"/>
                      <a:pt x="14" y="27"/>
                      <a:pt x="0" y="15"/>
                    </a:cubicBezTo>
                    <a:cubicBezTo>
                      <a:pt x="4" y="5"/>
                      <a:pt x="10" y="0"/>
                      <a:pt x="20" y="7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5" name="Freeform 19">
                <a:extLst>
                  <a:ext uri="{FF2B5EF4-FFF2-40B4-BE49-F238E27FC236}">
                    <a16:creationId xmlns:a16="http://schemas.microsoft.com/office/drawing/2014/main" id="{2735239D-6D63-4072-0CE5-AE14B3012146}"/>
                  </a:ext>
                </a:extLst>
              </p:cNvPr>
              <p:cNvSpPr/>
              <p:nvPr/>
            </p:nvSpPr>
            <p:spPr bwMode="auto">
              <a:xfrm>
                <a:off x="3829" y="2084"/>
                <a:ext cx="170" cy="171"/>
              </a:xfrm>
              <a:custGeom>
                <a:avLst/>
                <a:gdLst>
                  <a:gd name="T0" fmla="*/ 0 w 112"/>
                  <a:gd name="T1" fmla="*/ 85 h 113"/>
                  <a:gd name="T2" fmla="*/ 3 w 112"/>
                  <a:gd name="T3" fmla="*/ 55 h 113"/>
                  <a:gd name="T4" fmla="*/ 29 w 112"/>
                  <a:gd name="T5" fmla="*/ 49 h 113"/>
                  <a:gd name="T6" fmla="*/ 41 w 112"/>
                  <a:gd name="T7" fmla="*/ 21 h 113"/>
                  <a:gd name="T8" fmla="*/ 46 w 112"/>
                  <a:gd name="T9" fmla="*/ 18 h 113"/>
                  <a:gd name="T10" fmla="*/ 61 w 112"/>
                  <a:gd name="T11" fmla="*/ 2 h 113"/>
                  <a:gd name="T12" fmla="*/ 74 w 112"/>
                  <a:gd name="T13" fmla="*/ 25 h 113"/>
                  <a:gd name="T14" fmla="*/ 89 w 112"/>
                  <a:gd name="T15" fmla="*/ 38 h 113"/>
                  <a:gd name="T16" fmla="*/ 111 w 112"/>
                  <a:gd name="T17" fmla="*/ 46 h 113"/>
                  <a:gd name="T18" fmla="*/ 90 w 112"/>
                  <a:gd name="T19" fmla="*/ 66 h 113"/>
                  <a:gd name="T20" fmla="*/ 75 w 112"/>
                  <a:gd name="T21" fmla="*/ 66 h 113"/>
                  <a:gd name="T22" fmla="*/ 101 w 112"/>
                  <a:gd name="T23" fmla="*/ 81 h 113"/>
                  <a:gd name="T24" fmla="*/ 96 w 112"/>
                  <a:gd name="T25" fmla="*/ 99 h 113"/>
                  <a:gd name="T26" fmla="*/ 72 w 112"/>
                  <a:gd name="T27" fmla="*/ 113 h 113"/>
                  <a:gd name="T28" fmla="*/ 51 w 112"/>
                  <a:gd name="T29" fmla="*/ 95 h 113"/>
                  <a:gd name="T30" fmla="*/ 55 w 112"/>
                  <a:gd name="T31" fmla="*/ 76 h 113"/>
                  <a:gd name="T32" fmla="*/ 50 w 112"/>
                  <a:gd name="T33" fmla="*/ 61 h 113"/>
                  <a:gd name="T34" fmla="*/ 36 w 112"/>
                  <a:gd name="T35" fmla="*/ 63 h 113"/>
                  <a:gd name="T36" fmla="*/ 34 w 112"/>
                  <a:gd name="T37" fmla="*/ 80 h 113"/>
                  <a:gd name="T38" fmla="*/ 42 w 112"/>
                  <a:gd name="T39" fmla="*/ 91 h 113"/>
                  <a:gd name="T40" fmla="*/ 4 w 112"/>
                  <a:gd name="T41" fmla="*/ 93 h 113"/>
                  <a:gd name="T42" fmla="*/ 0 w 112"/>
                  <a:gd name="T43" fmla="*/ 85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2" h="113">
                    <a:moveTo>
                      <a:pt x="0" y="85"/>
                    </a:moveTo>
                    <a:cubicBezTo>
                      <a:pt x="7" y="76"/>
                      <a:pt x="6" y="67"/>
                      <a:pt x="3" y="55"/>
                    </a:cubicBezTo>
                    <a:cubicBezTo>
                      <a:pt x="13" y="57"/>
                      <a:pt x="24" y="58"/>
                      <a:pt x="29" y="49"/>
                    </a:cubicBezTo>
                    <a:cubicBezTo>
                      <a:pt x="33" y="41"/>
                      <a:pt x="47" y="35"/>
                      <a:pt x="41" y="21"/>
                    </a:cubicBezTo>
                    <a:cubicBezTo>
                      <a:pt x="42" y="20"/>
                      <a:pt x="44" y="20"/>
                      <a:pt x="46" y="18"/>
                    </a:cubicBezTo>
                    <a:cubicBezTo>
                      <a:pt x="51" y="13"/>
                      <a:pt x="50" y="0"/>
                      <a:pt x="61" y="2"/>
                    </a:cubicBezTo>
                    <a:cubicBezTo>
                      <a:pt x="71" y="5"/>
                      <a:pt x="71" y="16"/>
                      <a:pt x="74" y="25"/>
                    </a:cubicBezTo>
                    <a:cubicBezTo>
                      <a:pt x="76" y="31"/>
                      <a:pt x="74" y="44"/>
                      <a:pt x="89" y="38"/>
                    </a:cubicBezTo>
                    <a:cubicBezTo>
                      <a:pt x="97" y="35"/>
                      <a:pt x="111" y="33"/>
                      <a:pt x="111" y="46"/>
                    </a:cubicBezTo>
                    <a:cubicBezTo>
                      <a:pt x="112" y="58"/>
                      <a:pt x="102" y="64"/>
                      <a:pt x="90" y="66"/>
                    </a:cubicBezTo>
                    <a:cubicBezTo>
                      <a:pt x="85" y="66"/>
                      <a:pt x="81" y="61"/>
                      <a:pt x="75" y="66"/>
                    </a:cubicBezTo>
                    <a:cubicBezTo>
                      <a:pt x="84" y="72"/>
                      <a:pt x="99" y="66"/>
                      <a:pt x="101" y="81"/>
                    </a:cubicBezTo>
                    <a:cubicBezTo>
                      <a:pt x="106" y="89"/>
                      <a:pt x="102" y="94"/>
                      <a:pt x="96" y="99"/>
                    </a:cubicBezTo>
                    <a:cubicBezTo>
                      <a:pt x="88" y="104"/>
                      <a:pt x="81" y="110"/>
                      <a:pt x="72" y="113"/>
                    </a:cubicBezTo>
                    <a:cubicBezTo>
                      <a:pt x="59" y="113"/>
                      <a:pt x="53" y="107"/>
                      <a:pt x="51" y="95"/>
                    </a:cubicBezTo>
                    <a:cubicBezTo>
                      <a:pt x="52" y="89"/>
                      <a:pt x="55" y="82"/>
                      <a:pt x="55" y="76"/>
                    </a:cubicBezTo>
                    <a:cubicBezTo>
                      <a:pt x="56" y="70"/>
                      <a:pt x="56" y="64"/>
                      <a:pt x="50" y="61"/>
                    </a:cubicBezTo>
                    <a:cubicBezTo>
                      <a:pt x="44" y="58"/>
                      <a:pt x="39" y="59"/>
                      <a:pt x="36" y="63"/>
                    </a:cubicBezTo>
                    <a:cubicBezTo>
                      <a:pt x="31" y="68"/>
                      <a:pt x="32" y="74"/>
                      <a:pt x="34" y="80"/>
                    </a:cubicBezTo>
                    <a:cubicBezTo>
                      <a:pt x="35" y="84"/>
                      <a:pt x="41" y="86"/>
                      <a:pt x="42" y="91"/>
                    </a:cubicBezTo>
                    <a:cubicBezTo>
                      <a:pt x="31" y="110"/>
                      <a:pt x="17" y="100"/>
                      <a:pt x="4" y="93"/>
                    </a:cubicBezTo>
                    <a:cubicBezTo>
                      <a:pt x="2" y="91"/>
                      <a:pt x="0" y="89"/>
                      <a:pt x="0" y="85"/>
                    </a:cubicBezTo>
                    <a:close/>
                  </a:path>
                </a:pathLst>
              </a:custGeom>
              <a:solidFill>
                <a:srgbClr val="EC9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6" name="Freeform 20">
                <a:extLst>
                  <a:ext uri="{FF2B5EF4-FFF2-40B4-BE49-F238E27FC236}">
                    <a16:creationId xmlns:a16="http://schemas.microsoft.com/office/drawing/2014/main" id="{000F8B98-DC43-022D-A793-79C16DD8BEA3}"/>
                  </a:ext>
                </a:extLst>
              </p:cNvPr>
              <p:cNvSpPr/>
              <p:nvPr/>
            </p:nvSpPr>
            <p:spPr bwMode="auto">
              <a:xfrm>
                <a:off x="3800" y="3478"/>
                <a:ext cx="67" cy="477"/>
              </a:xfrm>
              <a:custGeom>
                <a:avLst/>
                <a:gdLst>
                  <a:gd name="T0" fmla="*/ 28 w 44"/>
                  <a:gd name="T1" fmla="*/ 248 h 314"/>
                  <a:gd name="T2" fmla="*/ 12 w 44"/>
                  <a:gd name="T3" fmla="*/ 292 h 314"/>
                  <a:gd name="T4" fmla="*/ 8 w 44"/>
                  <a:gd name="T5" fmla="*/ 312 h 314"/>
                  <a:gd name="T6" fmla="*/ 0 w 44"/>
                  <a:gd name="T7" fmla="*/ 311 h 314"/>
                  <a:gd name="T8" fmla="*/ 15 w 44"/>
                  <a:gd name="T9" fmla="*/ 163 h 314"/>
                  <a:gd name="T10" fmla="*/ 16 w 44"/>
                  <a:gd name="T11" fmla="*/ 107 h 314"/>
                  <a:gd name="T12" fmla="*/ 18 w 44"/>
                  <a:gd name="T13" fmla="*/ 95 h 314"/>
                  <a:gd name="T14" fmla="*/ 20 w 44"/>
                  <a:gd name="T15" fmla="*/ 63 h 314"/>
                  <a:gd name="T16" fmla="*/ 16 w 44"/>
                  <a:gd name="T17" fmla="*/ 16 h 314"/>
                  <a:gd name="T18" fmla="*/ 44 w 44"/>
                  <a:gd name="T19" fmla="*/ 8 h 314"/>
                  <a:gd name="T20" fmla="*/ 40 w 44"/>
                  <a:gd name="T21" fmla="*/ 119 h 314"/>
                  <a:gd name="T22" fmla="*/ 36 w 44"/>
                  <a:gd name="T23" fmla="*/ 148 h 314"/>
                  <a:gd name="T24" fmla="*/ 30 w 44"/>
                  <a:gd name="T25" fmla="*/ 196 h 314"/>
                  <a:gd name="T26" fmla="*/ 44 w 44"/>
                  <a:gd name="T27" fmla="*/ 223 h 314"/>
                  <a:gd name="T28" fmla="*/ 28 w 44"/>
                  <a:gd name="T29" fmla="*/ 248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314">
                    <a:moveTo>
                      <a:pt x="28" y="248"/>
                    </a:moveTo>
                    <a:cubicBezTo>
                      <a:pt x="14" y="260"/>
                      <a:pt x="21" y="279"/>
                      <a:pt x="12" y="292"/>
                    </a:cubicBezTo>
                    <a:cubicBezTo>
                      <a:pt x="9" y="298"/>
                      <a:pt x="9" y="305"/>
                      <a:pt x="8" y="312"/>
                    </a:cubicBezTo>
                    <a:cubicBezTo>
                      <a:pt x="5" y="314"/>
                      <a:pt x="2" y="314"/>
                      <a:pt x="0" y="311"/>
                    </a:cubicBezTo>
                    <a:cubicBezTo>
                      <a:pt x="5" y="262"/>
                      <a:pt x="10" y="213"/>
                      <a:pt x="15" y="163"/>
                    </a:cubicBezTo>
                    <a:cubicBezTo>
                      <a:pt x="17" y="145"/>
                      <a:pt x="16" y="126"/>
                      <a:pt x="16" y="107"/>
                    </a:cubicBezTo>
                    <a:cubicBezTo>
                      <a:pt x="13" y="103"/>
                      <a:pt x="15" y="98"/>
                      <a:pt x="18" y="95"/>
                    </a:cubicBezTo>
                    <a:cubicBezTo>
                      <a:pt x="28" y="84"/>
                      <a:pt x="25" y="74"/>
                      <a:pt x="20" y="63"/>
                    </a:cubicBezTo>
                    <a:cubicBezTo>
                      <a:pt x="17" y="47"/>
                      <a:pt x="29" y="31"/>
                      <a:pt x="16" y="16"/>
                    </a:cubicBezTo>
                    <a:cubicBezTo>
                      <a:pt x="24" y="9"/>
                      <a:pt x="32" y="0"/>
                      <a:pt x="44" y="8"/>
                    </a:cubicBezTo>
                    <a:cubicBezTo>
                      <a:pt x="41" y="45"/>
                      <a:pt x="38" y="82"/>
                      <a:pt x="40" y="119"/>
                    </a:cubicBezTo>
                    <a:cubicBezTo>
                      <a:pt x="34" y="128"/>
                      <a:pt x="32" y="138"/>
                      <a:pt x="36" y="148"/>
                    </a:cubicBezTo>
                    <a:cubicBezTo>
                      <a:pt x="38" y="164"/>
                      <a:pt x="34" y="181"/>
                      <a:pt x="30" y="196"/>
                    </a:cubicBezTo>
                    <a:cubicBezTo>
                      <a:pt x="26" y="212"/>
                      <a:pt x="29" y="219"/>
                      <a:pt x="44" y="223"/>
                    </a:cubicBezTo>
                    <a:cubicBezTo>
                      <a:pt x="32" y="227"/>
                      <a:pt x="31" y="238"/>
                      <a:pt x="28" y="248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7" name="Freeform 21">
                <a:extLst>
                  <a:ext uri="{FF2B5EF4-FFF2-40B4-BE49-F238E27FC236}">
                    <a16:creationId xmlns:a16="http://schemas.microsoft.com/office/drawing/2014/main" id="{7518DC21-797A-BFC2-0120-F4B458151F46}"/>
                  </a:ext>
                </a:extLst>
              </p:cNvPr>
              <p:cNvSpPr/>
              <p:nvPr/>
            </p:nvSpPr>
            <p:spPr bwMode="auto">
              <a:xfrm>
                <a:off x="3937" y="2487"/>
                <a:ext cx="204" cy="406"/>
              </a:xfrm>
              <a:custGeom>
                <a:avLst/>
                <a:gdLst>
                  <a:gd name="T0" fmla="*/ 114 w 134"/>
                  <a:gd name="T1" fmla="*/ 200 h 267"/>
                  <a:gd name="T2" fmla="*/ 134 w 134"/>
                  <a:gd name="T3" fmla="*/ 263 h 267"/>
                  <a:gd name="T4" fmla="*/ 117 w 134"/>
                  <a:gd name="T5" fmla="*/ 263 h 267"/>
                  <a:gd name="T6" fmla="*/ 100 w 134"/>
                  <a:gd name="T7" fmla="*/ 248 h 267"/>
                  <a:gd name="T8" fmla="*/ 60 w 134"/>
                  <a:gd name="T9" fmla="*/ 144 h 267"/>
                  <a:gd name="T10" fmla="*/ 0 w 134"/>
                  <a:gd name="T11" fmla="*/ 18 h 267"/>
                  <a:gd name="T12" fmla="*/ 14 w 134"/>
                  <a:gd name="T13" fmla="*/ 0 h 267"/>
                  <a:gd name="T14" fmla="*/ 60 w 134"/>
                  <a:gd name="T15" fmla="*/ 82 h 267"/>
                  <a:gd name="T16" fmla="*/ 98 w 134"/>
                  <a:gd name="T17" fmla="*/ 167 h 267"/>
                  <a:gd name="T18" fmla="*/ 114 w 134"/>
                  <a:gd name="T19" fmla="*/ 20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4" h="267">
                    <a:moveTo>
                      <a:pt x="114" y="200"/>
                    </a:moveTo>
                    <a:cubicBezTo>
                      <a:pt x="117" y="222"/>
                      <a:pt x="125" y="243"/>
                      <a:pt x="134" y="263"/>
                    </a:cubicBezTo>
                    <a:cubicBezTo>
                      <a:pt x="128" y="267"/>
                      <a:pt x="123" y="264"/>
                      <a:pt x="117" y="263"/>
                    </a:cubicBezTo>
                    <a:cubicBezTo>
                      <a:pt x="110" y="259"/>
                      <a:pt x="106" y="253"/>
                      <a:pt x="100" y="248"/>
                    </a:cubicBezTo>
                    <a:cubicBezTo>
                      <a:pt x="85" y="214"/>
                      <a:pt x="76" y="178"/>
                      <a:pt x="60" y="144"/>
                    </a:cubicBezTo>
                    <a:cubicBezTo>
                      <a:pt x="41" y="102"/>
                      <a:pt x="22" y="59"/>
                      <a:pt x="0" y="18"/>
                    </a:cubicBezTo>
                    <a:cubicBezTo>
                      <a:pt x="1" y="10"/>
                      <a:pt x="7" y="4"/>
                      <a:pt x="14" y="0"/>
                    </a:cubicBezTo>
                    <a:cubicBezTo>
                      <a:pt x="36" y="23"/>
                      <a:pt x="46" y="54"/>
                      <a:pt x="60" y="82"/>
                    </a:cubicBezTo>
                    <a:cubicBezTo>
                      <a:pt x="74" y="110"/>
                      <a:pt x="88" y="138"/>
                      <a:pt x="98" y="167"/>
                    </a:cubicBezTo>
                    <a:cubicBezTo>
                      <a:pt x="97" y="181"/>
                      <a:pt x="91" y="198"/>
                      <a:pt x="114" y="20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8" name="Freeform 22">
                <a:extLst>
                  <a:ext uri="{FF2B5EF4-FFF2-40B4-BE49-F238E27FC236}">
                    <a16:creationId xmlns:a16="http://schemas.microsoft.com/office/drawing/2014/main" id="{B4207CB1-202C-9ECF-52F2-645B097709C3}"/>
                  </a:ext>
                </a:extLst>
              </p:cNvPr>
              <p:cNvSpPr/>
              <p:nvPr/>
            </p:nvSpPr>
            <p:spPr bwMode="auto">
              <a:xfrm>
                <a:off x="3246" y="2208"/>
                <a:ext cx="173" cy="237"/>
              </a:xfrm>
              <a:custGeom>
                <a:avLst/>
                <a:gdLst>
                  <a:gd name="T0" fmla="*/ 5 w 114"/>
                  <a:gd name="T1" fmla="*/ 102 h 156"/>
                  <a:gd name="T2" fmla="*/ 10 w 114"/>
                  <a:gd name="T3" fmla="*/ 103 h 156"/>
                  <a:gd name="T4" fmla="*/ 50 w 114"/>
                  <a:gd name="T5" fmla="*/ 67 h 156"/>
                  <a:gd name="T6" fmla="*/ 36 w 114"/>
                  <a:gd name="T7" fmla="*/ 43 h 156"/>
                  <a:gd name="T8" fmla="*/ 44 w 114"/>
                  <a:gd name="T9" fmla="*/ 36 h 156"/>
                  <a:gd name="T10" fmla="*/ 71 w 114"/>
                  <a:gd name="T11" fmla="*/ 14 h 156"/>
                  <a:gd name="T12" fmla="*/ 91 w 114"/>
                  <a:gd name="T13" fmla="*/ 7 h 156"/>
                  <a:gd name="T14" fmla="*/ 99 w 114"/>
                  <a:gd name="T15" fmla="*/ 15 h 156"/>
                  <a:gd name="T16" fmla="*/ 109 w 114"/>
                  <a:gd name="T17" fmla="*/ 43 h 156"/>
                  <a:gd name="T18" fmla="*/ 108 w 114"/>
                  <a:gd name="T19" fmla="*/ 61 h 156"/>
                  <a:gd name="T20" fmla="*/ 89 w 114"/>
                  <a:gd name="T21" fmla="*/ 64 h 156"/>
                  <a:gd name="T22" fmla="*/ 67 w 114"/>
                  <a:gd name="T23" fmla="*/ 57 h 156"/>
                  <a:gd name="T24" fmla="*/ 78 w 114"/>
                  <a:gd name="T25" fmla="*/ 75 h 156"/>
                  <a:gd name="T26" fmla="*/ 71 w 114"/>
                  <a:gd name="T27" fmla="*/ 92 h 156"/>
                  <a:gd name="T28" fmla="*/ 62 w 114"/>
                  <a:gd name="T29" fmla="*/ 135 h 156"/>
                  <a:gd name="T30" fmla="*/ 32 w 114"/>
                  <a:gd name="T31" fmla="*/ 151 h 156"/>
                  <a:gd name="T32" fmla="*/ 28 w 114"/>
                  <a:gd name="T33" fmla="*/ 140 h 156"/>
                  <a:gd name="T34" fmla="*/ 13 w 114"/>
                  <a:gd name="T35" fmla="*/ 120 h 156"/>
                  <a:gd name="T36" fmla="*/ 5 w 114"/>
                  <a:gd name="T37" fmla="*/ 10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4" h="156">
                    <a:moveTo>
                      <a:pt x="5" y="102"/>
                    </a:moveTo>
                    <a:cubicBezTo>
                      <a:pt x="6" y="102"/>
                      <a:pt x="8" y="102"/>
                      <a:pt x="10" y="103"/>
                    </a:cubicBezTo>
                    <a:cubicBezTo>
                      <a:pt x="28" y="97"/>
                      <a:pt x="42" y="86"/>
                      <a:pt x="50" y="67"/>
                    </a:cubicBezTo>
                    <a:cubicBezTo>
                      <a:pt x="52" y="56"/>
                      <a:pt x="34" y="54"/>
                      <a:pt x="36" y="43"/>
                    </a:cubicBezTo>
                    <a:cubicBezTo>
                      <a:pt x="41" y="42"/>
                      <a:pt x="43" y="40"/>
                      <a:pt x="44" y="36"/>
                    </a:cubicBezTo>
                    <a:cubicBezTo>
                      <a:pt x="48" y="23"/>
                      <a:pt x="54" y="11"/>
                      <a:pt x="71" y="14"/>
                    </a:cubicBezTo>
                    <a:cubicBezTo>
                      <a:pt x="79" y="15"/>
                      <a:pt x="81" y="0"/>
                      <a:pt x="91" y="7"/>
                    </a:cubicBezTo>
                    <a:cubicBezTo>
                      <a:pt x="95" y="8"/>
                      <a:pt x="97" y="11"/>
                      <a:pt x="99" y="15"/>
                    </a:cubicBezTo>
                    <a:cubicBezTo>
                      <a:pt x="102" y="24"/>
                      <a:pt x="101" y="35"/>
                      <a:pt x="109" y="43"/>
                    </a:cubicBezTo>
                    <a:cubicBezTo>
                      <a:pt x="114" y="48"/>
                      <a:pt x="113" y="55"/>
                      <a:pt x="108" y="61"/>
                    </a:cubicBezTo>
                    <a:cubicBezTo>
                      <a:pt x="103" y="67"/>
                      <a:pt x="96" y="67"/>
                      <a:pt x="89" y="64"/>
                    </a:cubicBezTo>
                    <a:cubicBezTo>
                      <a:pt x="83" y="61"/>
                      <a:pt x="77" y="56"/>
                      <a:pt x="67" y="57"/>
                    </a:cubicBezTo>
                    <a:cubicBezTo>
                      <a:pt x="74" y="62"/>
                      <a:pt x="80" y="66"/>
                      <a:pt x="78" y="75"/>
                    </a:cubicBezTo>
                    <a:cubicBezTo>
                      <a:pt x="74" y="80"/>
                      <a:pt x="67" y="86"/>
                      <a:pt x="71" y="92"/>
                    </a:cubicBezTo>
                    <a:cubicBezTo>
                      <a:pt x="79" y="109"/>
                      <a:pt x="68" y="122"/>
                      <a:pt x="62" y="135"/>
                    </a:cubicBezTo>
                    <a:cubicBezTo>
                      <a:pt x="52" y="141"/>
                      <a:pt x="47" y="156"/>
                      <a:pt x="32" y="151"/>
                    </a:cubicBezTo>
                    <a:cubicBezTo>
                      <a:pt x="31" y="147"/>
                      <a:pt x="29" y="143"/>
                      <a:pt x="28" y="140"/>
                    </a:cubicBezTo>
                    <a:cubicBezTo>
                      <a:pt x="25" y="132"/>
                      <a:pt x="20" y="125"/>
                      <a:pt x="13" y="120"/>
                    </a:cubicBezTo>
                    <a:cubicBezTo>
                      <a:pt x="7" y="116"/>
                      <a:pt x="0" y="111"/>
                      <a:pt x="5" y="102"/>
                    </a:cubicBezTo>
                    <a:close/>
                  </a:path>
                </a:pathLst>
              </a:custGeom>
              <a:solidFill>
                <a:srgbClr val="F2B4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9" name="Freeform 23">
                <a:extLst>
                  <a:ext uri="{FF2B5EF4-FFF2-40B4-BE49-F238E27FC236}">
                    <a16:creationId xmlns:a16="http://schemas.microsoft.com/office/drawing/2014/main" id="{DFA33E14-EE0D-482F-0CA8-CB57394CA514}"/>
                  </a:ext>
                </a:extLst>
              </p:cNvPr>
              <p:cNvSpPr/>
              <p:nvPr/>
            </p:nvSpPr>
            <p:spPr bwMode="auto">
              <a:xfrm>
                <a:off x="3316" y="2760"/>
                <a:ext cx="138" cy="152"/>
              </a:xfrm>
              <a:custGeom>
                <a:avLst/>
                <a:gdLst>
                  <a:gd name="T0" fmla="*/ 22 w 91"/>
                  <a:gd name="T1" fmla="*/ 84 h 100"/>
                  <a:gd name="T2" fmla="*/ 8 w 91"/>
                  <a:gd name="T3" fmla="*/ 41 h 100"/>
                  <a:gd name="T4" fmla="*/ 26 w 91"/>
                  <a:gd name="T5" fmla="*/ 4 h 100"/>
                  <a:gd name="T6" fmla="*/ 51 w 91"/>
                  <a:gd name="T7" fmla="*/ 8 h 100"/>
                  <a:gd name="T8" fmla="*/ 65 w 91"/>
                  <a:gd name="T9" fmla="*/ 13 h 100"/>
                  <a:gd name="T10" fmla="*/ 88 w 91"/>
                  <a:gd name="T11" fmla="*/ 56 h 100"/>
                  <a:gd name="T12" fmla="*/ 68 w 91"/>
                  <a:gd name="T13" fmla="*/ 98 h 100"/>
                  <a:gd name="T14" fmla="*/ 52 w 91"/>
                  <a:gd name="T15" fmla="*/ 94 h 100"/>
                  <a:gd name="T16" fmla="*/ 22 w 91"/>
                  <a:gd name="T17" fmla="*/ 8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100">
                    <a:moveTo>
                      <a:pt x="22" y="84"/>
                    </a:moveTo>
                    <a:cubicBezTo>
                      <a:pt x="9" y="72"/>
                      <a:pt x="14" y="55"/>
                      <a:pt x="8" y="41"/>
                    </a:cubicBezTo>
                    <a:cubicBezTo>
                      <a:pt x="0" y="21"/>
                      <a:pt x="20" y="16"/>
                      <a:pt x="26" y="4"/>
                    </a:cubicBezTo>
                    <a:cubicBezTo>
                      <a:pt x="35" y="0"/>
                      <a:pt x="44" y="1"/>
                      <a:pt x="51" y="8"/>
                    </a:cubicBezTo>
                    <a:cubicBezTo>
                      <a:pt x="55" y="12"/>
                      <a:pt x="59" y="13"/>
                      <a:pt x="65" y="13"/>
                    </a:cubicBezTo>
                    <a:cubicBezTo>
                      <a:pt x="88" y="19"/>
                      <a:pt x="85" y="41"/>
                      <a:pt x="88" y="56"/>
                    </a:cubicBezTo>
                    <a:cubicBezTo>
                      <a:pt x="91" y="72"/>
                      <a:pt x="88" y="90"/>
                      <a:pt x="68" y="98"/>
                    </a:cubicBezTo>
                    <a:cubicBezTo>
                      <a:pt x="62" y="100"/>
                      <a:pt x="55" y="99"/>
                      <a:pt x="52" y="94"/>
                    </a:cubicBezTo>
                    <a:cubicBezTo>
                      <a:pt x="44" y="83"/>
                      <a:pt x="33" y="84"/>
                      <a:pt x="22" y="84"/>
                    </a:cubicBezTo>
                    <a:close/>
                  </a:path>
                </a:pathLst>
              </a:custGeom>
              <a:solidFill>
                <a:srgbClr val="F3B3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0" name="Freeform 24">
                <a:extLst>
                  <a:ext uri="{FF2B5EF4-FFF2-40B4-BE49-F238E27FC236}">
                    <a16:creationId xmlns:a16="http://schemas.microsoft.com/office/drawing/2014/main" id="{05E0C26D-4120-B53A-1299-A325284EC11C}"/>
                  </a:ext>
                </a:extLst>
              </p:cNvPr>
              <p:cNvSpPr/>
              <p:nvPr/>
            </p:nvSpPr>
            <p:spPr bwMode="auto">
              <a:xfrm>
                <a:off x="3741" y="1830"/>
                <a:ext cx="234" cy="135"/>
              </a:xfrm>
              <a:custGeom>
                <a:avLst/>
                <a:gdLst>
                  <a:gd name="T0" fmla="*/ 103 w 154"/>
                  <a:gd name="T1" fmla="*/ 75 h 89"/>
                  <a:gd name="T2" fmla="*/ 88 w 154"/>
                  <a:gd name="T3" fmla="*/ 77 h 89"/>
                  <a:gd name="T4" fmla="*/ 66 w 154"/>
                  <a:gd name="T5" fmla="*/ 66 h 89"/>
                  <a:gd name="T6" fmla="*/ 40 w 154"/>
                  <a:gd name="T7" fmla="*/ 83 h 89"/>
                  <a:gd name="T8" fmla="*/ 15 w 154"/>
                  <a:gd name="T9" fmla="*/ 79 h 89"/>
                  <a:gd name="T10" fmla="*/ 17 w 154"/>
                  <a:gd name="T11" fmla="*/ 62 h 89"/>
                  <a:gd name="T12" fmla="*/ 21 w 154"/>
                  <a:gd name="T13" fmla="*/ 58 h 89"/>
                  <a:gd name="T14" fmla="*/ 35 w 154"/>
                  <a:gd name="T15" fmla="*/ 48 h 89"/>
                  <a:gd name="T16" fmla="*/ 16 w 154"/>
                  <a:gd name="T17" fmla="*/ 40 h 89"/>
                  <a:gd name="T18" fmla="*/ 4 w 154"/>
                  <a:gd name="T19" fmla="*/ 38 h 89"/>
                  <a:gd name="T20" fmla="*/ 9 w 154"/>
                  <a:gd name="T21" fmla="*/ 5 h 89"/>
                  <a:gd name="T22" fmla="*/ 20 w 154"/>
                  <a:gd name="T23" fmla="*/ 1 h 89"/>
                  <a:gd name="T24" fmla="*/ 41 w 154"/>
                  <a:gd name="T25" fmla="*/ 12 h 89"/>
                  <a:gd name="T26" fmla="*/ 60 w 154"/>
                  <a:gd name="T27" fmla="*/ 12 h 89"/>
                  <a:gd name="T28" fmla="*/ 74 w 154"/>
                  <a:gd name="T29" fmla="*/ 17 h 89"/>
                  <a:gd name="T30" fmla="*/ 91 w 154"/>
                  <a:gd name="T31" fmla="*/ 14 h 89"/>
                  <a:gd name="T32" fmla="*/ 105 w 154"/>
                  <a:gd name="T33" fmla="*/ 23 h 89"/>
                  <a:gd name="T34" fmla="*/ 106 w 154"/>
                  <a:gd name="T35" fmla="*/ 24 h 89"/>
                  <a:gd name="T36" fmla="*/ 146 w 154"/>
                  <a:gd name="T37" fmla="*/ 46 h 89"/>
                  <a:gd name="T38" fmla="*/ 153 w 154"/>
                  <a:gd name="T39" fmla="*/ 49 h 89"/>
                  <a:gd name="T40" fmla="*/ 151 w 154"/>
                  <a:gd name="T41" fmla="*/ 60 h 89"/>
                  <a:gd name="T42" fmla="*/ 142 w 154"/>
                  <a:gd name="T43" fmla="*/ 71 h 89"/>
                  <a:gd name="T44" fmla="*/ 131 w 154"/>
                  <a:gd name="T45" fmla="*/ 69 h 89"/>
                  <a:gd name="T46" fmla="*/ 115 w 154"/>
                  <a:gd name="T47" fmla="*/ 72 h 89"/>
                  <a:gd name="T48" fmla="*/ 103 w 154"/>
                  <a:gd name="T49" fmla="*/ 7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4" h="89">
                    <a:moveTo>
                      <a:pt x="103" y="75"/>
                    </a:moveTo>
                    <a:cubicBezTo>
                      <a:pt x="98" y="76"/>
                      <a:pt x="93" y="76"/>
                      <a:pt x="88" y="77"/>
                    </a:cubicBezTo>
                    <a:cubicBezTo>
                      <a:pt x="81" y="72"/>
                      <a:pt x="77" y="60"/>
                      <a:pt x="66" y="66"/>
                    </a:cubicBezTo>
                    <a:cubicBezTo>
                      <a:pt x="59" y="75"/>
                      <a:pt x="51" y="81"/>
                      <a:pt x="40" y="83"/>
                    </a:cubicBezTo>
                    <a:cubicBezTo>
                      <a:pt x="31" y="85"/>
                      <a:pt x="22" y="89"/>
                      <a:pt x="15" y="79"/>
                    </a:cubicBezTo>
                    <a:cubicBezTo>
                      <a:pt x="14" y="73"/>
                      <a:pt x="14" y="67"/>
                      <a:pt x="17" y="62"/>
                    </a:cubicBezTo>
                    <a:cubicBezTo>
                      <a:pt x="18" y="60"/>
                      <a:pt x="19" y="59"/>
                      <a:pt x="21" y="58"/>
                    </a:cubicBezTo>
                    <a:cubicBezTo>
                      <a:pt x="27" y="56"/>
                      <a:pt x="37" y="56"/>
                      <a:pt x="35" y="48"/>
                    </a:cubicBezTo>
                    <a:cubicBezTo>
                      <a:pt x="33" y="41"/>
                      <a:pt x="25" y="37"/>
                      <a:pt x="16" y="40"/>
                    </a:cubicBezTo>
                    <a:cubicBezTo>
                      <a:pt x="12" y="41"/>
                      <a:pt x="7" y="43"/>
                      <a:pt x="4" y="38"/>
                    </a:cubicBezTo>
                    <a:cubicBezTo>
                      <a:pt x="0" y="26"/>
                      <a:pt x="7" y="16"/>
                      <a:pt x="9" y="5"/>
                    </a:cubicBezTo>
                    <a:cubicBezTo>
                      <a:pt x="12" y="1"/>
                      <a:pt x="16" y="0"/>
                      <a:pt x="20" y="1"/>
                    </a:cubicBezTo>
                    <a:cubicBezTo>
                      <a:pt x="28" y="3"/>
                      <a:pt x="35" y="6"/>
                      <a:pt x="41" y="12"/>
                    </a:cubicBezTo>
                    <a:cubicBezTo>
                      <a:pt x="47" y="17"/>
                      <a:pt x="52" y="22"/>
                      <a:pt x="60" y="12"/>
                    </a:cubicBezTo>
                    <a:cubicBezTo>
                      <a:pt x="65" y="6"/>
                      <a:pt x="70" y="13"/>
                      <a:pt x="74" y="17"/>
                    </a:cubicBezTo>
                    <a:cubicBezTo>
                      <a:pt x="82" y="27"/>
                      <a:pt x="85" y="12"/>
                      <a:pt x="91" y="14"/>
                    </a:cubicBezTo>
                    <a:cubicBezTo>
                      <a:pt x="97" y="15"/>
                      <a:pt x="100" y="19"/>
                      <a:pt x="105" y="23"/>
                    </a:cubicBezTo>
                    <a:cubicBezTo>
                      <a:pt x="106" y="25"/>
                      <a:pt x="105" y="22"/>
                      <a:pt x="106" y="24"/>
                    </a:cubicBezTo>
                    <a:cubicBezTo>
                      <a:pt x="117" y="40"/>
                      <a:pt x="124" y="45"/>
                      <a:pt x="146" y="46"/>
                    </a:cubicBezTo>
                    <a:cubicBezTo>
                      <a:pt x="149" y="46"/>
                      <a:pt x="151" y="47"/>
                      <a:pt x="153" y="49"/>
                    </a:cubicBezTo>
                    <a:cubicBezTo>
                      <a:pt x="154" y="53"/>
                      <a:pt x="154" y="57"/>
                      <a:pt x="151" y="60"/>
                    </a:cubicBezTo>
                    <a:cubicBezTo>
                      <a:pt x="148" y="64"/>
                      <a:pt x="145" y="68"/>
                      <a:pt x="142" y="71"/>
                    </a:cubicBezTo>
                    <a:cubicBezTo>
                      <a:pt x="138" y="75"/>
                      <a:pt x="135" y="69"/>
                      <a:pt x="131" y="69"/>
                    </a:cubicBezTo>
                    <a:cubicBezTo>
                      <a:pt x="125" y="68"/>
                      <a:pt x="120" y="69"/>
                      <a:pt x="115" y="72"/>
                    </a:cubicBezTo>
                    <a:cubicBezTo>
                      <a:pt x="109" y="66"/>
                      <a:pt x="105" y="68"/>
                      <a:pt x="103" y="75"/>
                    </a:cubicBezTo>
                    <a:close/>
                  </a:path>
                </a:pathLst>
              </a:custGeom>
              <a:solidFill>
                <a:srgbClr val="EE9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1" name="Freeform 25">
                <a:extLst>
                  <a:ext uri="{FF2B5EF4-FFF2-40B4-BE49-F238E27FC236}">
                    <a16:creationId xmlns:a16="http://schemas.microsoft.com/office/drawing/2014/main" id="{15CA8D0D-9508-16B3-2BCB-BA12B390A340}"/>
                  </a:ext>
                </a:extLst>
              </p:cNvPr>
              <p:cNvSpPr/>
              <p:nvPr/>
            </p:nvSpPr>
            <p:spPr bwMode="auto">
              <a:xfrm>
                <a:off x="3920" y="2804"/>
                <a:ext cx="198" cy="128"/>
              </a:xfrm>
              <a:custGeom>
                <a:avLst/>
                <a:gdLst>
                  <a:gd name="T0" fmla="*/ 113 w 130"/>
                  <a:gd name="T1" fmla="*/ 38 h 84"/>
                  <a:gd name="T2" fmla="*/ 129 w 130"/>
                  <a:gd name="T3" fmla="*/ 51 h 84"/>
                  <a:gd name="T4" fmla="*/ 120 w 130"/>
                  <a:gd name="T5" fmla="*/ 63 h 84"/>
                  <a:gd name="T6" fmla="*/ 101 w 130"/>
                  <a:gd name="T7" fmla="*/ 79 h 84"/>
                  <a:gd name="T8" fmla="*/ 85 w 130"/>
                  <a:gd name="T9" fmla="*/ 75 h 84"/>
                  <a:gd name="T10" fmla="*/ 76 w 130"/>
                  <a:gd name="T11" fmla="*/ 68 h 84"/>
                  <a:gd name="T12" fmla="*/ 69 w 130"/>
                  <a:gd name="T13" fmla="*/ 52 h 84"/>
                  <a:gd name="T14" fmla="*/ 69 w 130"/>
                  <a:gd name="T15" fmla="*/ 44 h 84"/>
                  <a:gd name="T16" fmla="*/ 61 w 130"/>
                  <a:gd name="T17" fmla="*/ 48 h 84"/>
                  <a:gd name="T18" fmla="*/ 20 w 130"/>
                  <a:gd name="T19" fmla="*/ 51 h 84"/>
                  <a:gd name="T20" fmla="*/ 7 w 130"/>
                  <a:gd name="T21" fmla="*/ 27 h 84"/>
                  <a:gd name="T22" fmla="*/ 37 w 130"/>
                  <a:gd name="T23" fmla="*/ 9 h 84"/>
                  <a:gd name="T24" fmla="*/ 53 w 130"/>
                  <a:gd name="T25" fmla="*/ 7 h 84"/>
                  <a:gd name="T26" fmla="*/ 67 w 130"/>
                  <a:gd name="T27" fmla="*/ 10 h 84"/>
                  <a:gd name="T28" fmla="*/ 93 w 130"/>
                  <a:gd name="T29" fmla="*/ 20 h 84"/>
                  <a:gd name="T30" fmla="*/ 113 w 130"/>
                  <a:gd name="T31" fmla="*/ 3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0" h="84">
                    <a:moveTo>
                      <a:pt x="113" y="38"/>
                    </a:moveTo>
                    <a:cubicBezTo>
                      <a:pt x="123" y="36"/>
                      <a:pt x="124" y="46"/>
                      <a:pt x="129" y="51"/>
                    </a:cubicBezTo>
                    <a:cubicBezTo>
                      <a:pt x="130" y="58"/>
                      <a:pt x="130" y="63"/>
                      <a:pt x="120" y="63"/>
                    </a:cubicBezTo>
                    <a:cubicBezTo>
                      <a:pt x="106" y="58"/>
                      <a:pt x="111" y="78"/>
                      <a:pt x="101" y="79"/>
                    </a:cubicBezTo>
                    <a:cubicBezTo>
                      <a:pt x="94" y="84"/>
                      <a:pt x="89" y="82"/>
                      <a:pt x="85" y="75"/>
                    </a:cubicBezTo>
                    <a:cubicBezTo>
                      <a:pt x="82" y="72"/>
                      <a:pt x="79" y="68"/>
                      <a:pt x="76" y="68"/>
                    </a:cubicBezTo>
                    <a:cubicBezTo>
                      <a:pt x="65" y="66"/>
                      <a:pt x="62" y="62"/>
                      <a:pt x="69" y="52"/>
                    </a:cubicBezTo>
                    <a:cubicBezTo>
                      <a:pt x="71" y="49"/>
                      <a:pt x="73" y="46"/>
                      <a:pt x="69" y="44"/>
                    </a:cubicBezTo>
                    <a:cubicBezTo>
                      <a:pt x="65" y="43"/>
                      <a:pt x="63" y="45"/>
                      <a:pt x="61" y="48"/>
                    </a:cubicBezTo>
                    <a:cubicBezTo>
                      <a:pt x="51" y="65"/>
                      <a:pt x="35" y="65"/>
                      <a:pt x="20" y="51"/>
                    </a:cubicBezTo>
                    <a:cubicBezTo>
                      <a:pt x="13" y="44"/>
                      <a:pt x="0" y="42"/>
                      <a:pt x="7" y="27"/>
                    </a:cubicBezTo>
                    <a:cubicBezTo>
                      <a:pt x="13" y="13"/>
                      <a:pt x="18" y="0"/>
                      <a:pt x="37" y="9"/>
                    </a:cubicBezTo>
                    <a:cubicBezTo>
                      <a:pt x="43" y="12"/>
                      <a:pt x="47" y="6"/>
                      <a:pt x="53" y="7"/>
                    </a:cubicBezTo>
                    <a:cubicBezTo>
                      <a:pt x="59" y="3"/>
                      <a:pt x="65" y="3"/>
                      <a:pt x="67" y="10"/>
                    </a:cubicBezTo>
                    <a:cubicBezTo>
                      <a:pt x="71" y="26"/>
                      <a:pt x="82" y="22"/>
                      <a:pt x="93" y="20"/>
                    </a:cubicBezTo>
                    <a:cubicBezTo>
                      <a:pt x="106" y="19"/>
                      <a:pt x="107" y="32"/>
                      <a:pt x="113" y="38"/>
                    </a:cubicBezTo>
                    <a:close/>
                  </a:path>
                </a:pathLst>
              </a:custGeom>
              <a:solidFill>
                <a:srgbClr val="F0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2" name="Freeform 26">
                <a:extLst>
                  <a:ext uri="{FF2B5EF4-FFF2-40B4-BE49-F238E27FC236}">
                    <a16:creationId xmlns:a16="http://schemas.microsoft.com/office/drawing/2014/main" id="{F16F7225-7B2D-BC21-6EC4-D0922A22CD8F}"/>
                  </a:ext>
                </a:extLst>
              </p:cNvPr>
              <p:cNvSpPr/>
              <p:nvPr/>
            </p:nvSpPr>
            <p:spPr bwMode="auto">
              <a:xfrm>
                <a:off x="3349" y="2514"/>
                <a:ext cx="154" cy="150"/>
              </a:xfrm>
              <a:custGeom>
                <a:avLst/>
                <a:gdLst>
                  <a:gd name="T0" fmla="*/ 32 w 101"/>
                  <a:gd name="T1" fmla="*/ 78 h 99"/>
                  <a:gd name="T2" fmla="*/ 10 w 101"/>
                  <a:gd name="T3" fmla="*/ 62 h 99"/>
                  <a:gd name="T4" fmla="*/ 3 w 101"/>
                  <a:gd name="T5" fmla="*/ 30 h 99"/>
                  <a:gd name="T6" fmla="*/ 22 w 101"/>
                  <a:gd name="T7" fmla="*/ 43 h 99"/>
                  <a:gd name="T8" fmla="*/ 15 w 101"/>
                  <a:gd name="T9" fmla="*/ 26 h 99"/>
                  <a:gd name="T10" fmla="*/ 27 w 101"/>
                  <a:gd name="T11" fmla="*/ 5 h 99"/>
                  <a:gd name="T12" fmla="*/ 43 w 101"/>
                  <a:gd name="T13" fmla="*/ 0 h 99"/>
                  <a:gd name="T14" fmla="*/ 61 w 101"/>
                  <a:gd name="T15" fmla="*/ 23 h 99"/>
                  <a:gd name="T16" fmla="*/ 94 w 101"/>
                  <a:gd name="T17" fmla="*/ 44 h 99"/>
                  <a:gd name="T18" fmla="*/ 69 w 101"/>
                  <a:gd name="T19" fmla="*/ 97 h 99"/>
                  <a:gd name="T20" fmla="*/ 47 w 101"/>
                  <a:gd name="T21" fmla="*/ 85 h 99"/>
                  <a:gd name="T22" fmla="*/ 32 w 101"/>
                  <a:gd name="T23" fmla="*/ 7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0" h="99">
                    <a:moveTo>
                      <a:pt x="32" y="78"/>
                    </a:moveTo>
                    <a:cubicBezTo>
                      <a:pt x="9" y="85"/>
                      <a:pt x="8" y="84"/>
                      <a:pt x="10" y="62"/>
                    </a:cubicBezTo>
                    <a:cubicBezTo>
                      <a:pt x="11" y="51"/>
                      <a:pt x="0" y="42"/>
                      <a:pt x="3" y="30"/>
                    </a:cubicBezTo>
                    <a:cubicBezTo>
                      <a:pt x="15" y="27"/>
                      <a:pt x="11" y="45"/>
                      <a:pt x="22" y="43"/>
                    </a:cubicBezTo>
                    <a:cubicBezTo>
                      <a:pt x="27" y="35"/>
                      <a:pt x="13" y="33"/>
                      <a:pt x="15" y="26"/>
                    </a:cubicBezTo>
                    <a:cubicBezTo>
                      <a:pt x="25" y="22"/>
                      <a:pt x="24" y="12"/>
                      <a:pt x="27" y="5"/>
                    </a:cubicBezTo>
                    <a:cubicBezTo>
                      <a:pt x="32" y="1"/>
                      <a:pt x="37" y="0"/>
                      <a:pt x="43" y="0"/>
                    </a:cubicBezTo>
                    <a:cubicBezTo>
                      <a:pt x="53" y="5"/>
                      <a:pt x="56" y="14"/>
                      <a:pt x="61" y="23"/>
                    </a:cubicBezTo>
                    <a:cubicBezTo>
                      <a:pt x="85" y="13"/>
                      <a:pt x="88" y="18"/>
                      <a:pt x="94" y="44"/>
                    </a:cubicBezTo>
                    <a:cubicBezTo>
                      <a:pt x="101" y="72"/>
                      <a:pt x="77" y="79"/>
                      <a:pt x="69" y="97"/>
                    </a:cubicBezTo>
                    <a:cubicBezTo>
                      <a:pt x="58" y="99"/>
                      <a:pt x="49" y="95"/>
                      <a:pt x="47" y="85"/>
                    </a:cubicBezTo>
                    <a:cubicBezTo>
                      <a:pt x="44" y="76"/>
                      <a:pt x="37" y="80"/>
                      <a:pt x="32" y="78"/>
                    </a:cubicBezTo>
                    <a:close/>
                  </a:path>
                </a:pathLst>
              </a:custGeom>
              <a:solidFill>
                <a:srgbClr val="F2B4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3" name="Freeform 27">
                <a:extLst>
                  <a:ext uri="{FF2B5EF4-FFF2-40B4-BE49-F238E27FC236}">
                    <a16:creationId xmlns:a16="http://schemas.microsoft.com/office/drawing/2014/main" id="{BA224E9B-0641-FAD8-5804-B17A2EC93A40}"/>
                  </a:ext>
                </a:extLst>
              </p:cNvPr>
              <p:cNvSpPr/>
              <p:nvPr/>
            </p:nvSpPr>
            <p:spPr bwMode="auto">
              <a:xfrm>
                <a:off x="3288" y="2442"/>
                <a:ext cx="177" cy="151"/>
              </a:xfrm>
              <a:custGeom>
                <a:avLst/>
                <a:gdLst>
                  <a:gd name="T0" fmla="*/ 56 w 116"/>
                  <a:gd name="T1" fmla="*/ 73 h 99"/>
                  <a:gd name="T2" fmla="*/ 64 w 116"/>
                  <a:gd name="T3" fmla="*/ 77 h 99"/>
                  <a:gd name="T4" fmla="*/ 71 w 116"/>
                  <a:gd name="T5" fmla="*/ 90 h 99"/>
                  <a:gd name="T6" fmla="*/ 63 w 116"/>
                  <a:gd name="T7" fmla="*/ 98 h 99"/>
                  <a:gd name="T8" fmla="*/ 50 w 116"/>
                  <a:gd name="T9" fmla="*/ 91 h 99"/>
                  <a:gd name="T10" fmla="*/ 43 w 116"/>
                  <a:gd name="T11" fmla="*/ 77 h 99"/>
                  <a:gd name="T12" fmla="*/ 12 w 116"/>
                  <a:gd name="T13" fmla="*/ 89 h 99"/>
                  <a:gd name="T14" fmla="*/ 0 w 116"/>
                  <a:gd name="T15" fmla="*/ 84 h 99"/>
                  <a:gd name="T16" fmla="*/ 12 w 116"/>
                  <a:gd name="T17" fmla="*/ 40 h 99"/>
                  <a:gd name="T18" fmla="*/ 24 w 116"/>
                  <a:gd name="T19" fmla="*/ 32 h 99"/>
                  <a:gd name="T20" fmla="*/ 43 w 116"/>
                  <a:gd name="T21" fmla="*/ 23 h 99"/>
                  <a:gd name="T22" fmla="*/ 67 w 116"/>
                  <a:gd name="T23" fmla="*/ 13 h 99"/>
                  <a:gd name="T24" fmla="*/ 101 w 116"/>
                  <a:gd name="T25" fmla="*/ 6 h 99"/>
                  <a:gd name="T26" fmla="*/ 114 w 116"/>
                  <a:gd name="T27" fmla="*/ 42 h 99"/>
                  <a:gd name="T28" fmla="*/ 111 w 116"/>
                  <a:gd name="T29" fmla="*/ 47 h 99"/>
                  <a:gd name="T30" fmla="*/ 84 w 116"/>
                  <a:gd name="T31" fmla="*/ 49 h 99"/>
                  <a:gd name="T32" fmla="*/ 68 w 116"/>
                  <a:gd name="T33" fmla="*/ 53 h 99"/>
                  <a:gd name="T34" fmla="*/ 56 w 116"/>
                  <a:gd name="T35" fmla="*/ 7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5" h="99">
                    <a:moveTo>
                      <a:pt x="56" y="73"/>
                    </a:moveTo>
                    <a:cubicBezTo>
                      <a:pt x="59" y="74"/>
                      <a:pt x="62" y="76"/>
                      <a:pt x="64" y="77"/>
                    </a:cubicBezTo>
                    <a:cubicBezTo>
                      <a:pt x="70" y="80"/>
                      <a:pt x="73" y="84"/>
                      <a:pt x="71" y="90"/>
                    </a:cubicBezTo>
                    <a:cubicBezTo>
                      <a:pt x="69" y="93"/>
                      <a:pt x="66" y="97"/>
                      <a:pt x="63" y="98"/>
                    </a:cubicBezTo>
                    <a:cubicBezTo>
                      <a:pt x="57" y="99"/>
                      <a:pt x="53" y="96"/>
                      <a:pt x="50" y="91"/>
                    </a:cubicBezTo>
                    <a:cubicBezTo>
                      <a:pt x="47" y="87"/>
                      <a:pt x="50" y="80"/>
                      <a:pt x="43" y="77"/>
                    </a:cubicBezTo>
                    <a:cubicBezTo>
                      <a:pt x="33" y="82"/>
                      <a:pt x="24" y="89"/>
                      <a:pt x="12" y="89"/>
                    </a:cubicBezTo>
                    <a:cubicBezTo>
                      <a:pt x="6" y="93"/>
                      <a:pt x="3" y="90"/>
                      <a:pt x="0" y="84"/>
                    </a:cubicBezTo>
                    <a:cubicBezTo>
                      <a:pt x="4" y="69"/>
                      <a:pt x="17" y="58"/>
                      <a:pt x="12" y="40"/>
                    </a:cubicBezTo>
                    <a:cubicBezTo>
                      <a:pt x="11" y="34"/>
                      <a:pt x="19" y="33"/>
                      <a:pt x="24" y="32"/>
                    </a:cubicBezTo>
                    <a:cubicBezTo>
                      <a:pt x="30" y="29"/>
                      <a:pt x="41" y="35"/>
                      <a:pt x="43" y="23"/>
                    </a:cubicBezTo>
                    <a:cubicBezTo>
                      <a:pt x="49" y="15"/>
                      <a:pt x="60" y="17"/>
                      <a:pt x="67" y="13"/>
                    </a:cubicBezTo>
                    <a:cubicBezTo>
                      <a:pt x="76" y="0"/>
                      <a:pt x="89" y="7"/>
                      <a:pt x="101" y="6"/>
                    </a:cubicBezTo>
                    <a:cubicBezTo>
                      <a:pt x="116" y="14"/>
                      <a:pt x="109" y="30"/>
                      <a:pt x="114" y="42"/>
                    </a:cubicBezTo>
                    <a:cubicBezTo>
                      <a:pt x="113" y="44"/>
                      <a:pt x="112" y="46"/>
                      <a:pt x="111" y="47"/>
                    </a:cubicBezTo>
                    <a:cubicBezTo>
                      <a:pt x="102" y="51"/>
                      <a:pt x="93" y="52"/>
                      <a:pt x="84" y="49"/>
                    </a:cubicBezTo>
                    <a:cubicBezTo>
                      <a:pt x="79" y="50"/>
                      <a:pt x="73" y="52"/>
                      <a:pt x="68" y="53"/>
                    </a:cubicBezTo>
                    <a:cubicBezTo>
                      <a:pt x="65" y="60"/>
                      <a:pt x="63" y="68"/>
                      <a:pt x="56" y="73"/>
                    </a:cubicBezTo>
                    <a:close/>
                  </a:path>
                </a:pathLst>
              </a:custGeom>
              <a:solidFill>
                <a:srgbClr val="ED9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4" name="Freeform 28">
                <a:extLst>
                  <a:ext uri="{FF2B5EF4-FFF2-40B4-BE49-F238E27FC236}">
                    <a16:creationId xmlns:a16="http://schemas.microsoft.com/office/drawing/2014/main" id="{007DA2EA-EE99-0F02-B733-72D611A4F58F}"/>
                  </a:ext>
                </a:extLst>
              </p:cNvPr>
              <p:cNvSpPr/>
              <p:nvPr/>
            </p:nvSpPr>
            <p:spPr bwMode="auto">
              <a:xfrm>
                <a:off x="3617" y="3373"/>
                <a:ext cx="64" cy="341"/>
              </a:xfrm>
              <a:custGeom>
                <a:avLst/>
                <a:gdLst>
                  <a:gd name="T0" fmla="*/ 40 w 42"/>
                  <a:gd name="T1" fmla="*/ 9 h 224"/>
                  <a:gd name="T2" fmla="*/ 18 w 42"/>
                  <a:gd name="T3" fmla="*/ 191 h 224"/>
                  <a:gd name="T4" fmla="*/ 15 w 42"/>
                  <a:gd name="T5" fmla="*/ 215 h 224"/>
                  <a:gd name="T6" fmla="*/ 6 w 42"/>
                  <a:gd name="T7" fmla="*/ 224 h 224"/>
                  <a:gd name="T8" fmla="*/ 0 w 42"/>
                  <a:gd name="T9" fmla="*/ 213 h 224"/>
                  <a:gd name="T10" fmla="*/ 5 w 42"/>
                  <a:gd name="T11" fmla="*/ 150 h 224"/>
                  <a:gd name="T12" fmla="*/ 16 w 42"/>
                  <a:gd name="T13" fmla="*/ 4 h 224"/>
                  <a:gd name="T14" fmla="*/ 40 w 42"/>
                  <a:gd name="T15" fmla="*/ 9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24">
                    <a:moveTo>
                      <a:pt x="40" y="9"/>
                    </a:moveTo>
                    <a:cubicBezTo>
                      <a:pt x="42" y="71"/>
                      <a:pt x="27" y="131"/>
                      <a:pt x="18" y="191"/>
                    </a:cubicBezTo>
                    <a:cubicBezTo>
                      <a:pt x="17" y="199"/>
                      <a:pt x="17" y="207"/>
                      <a:pt x="15" y="215"/>
                    </a:cubicBezTo>
                    <a:cubicBezTo>
                      <a:pt x="15" y="220"/>
                      <a:pt x="12" y="224"/>
                      <a:pt x="6" y="224"/>
                    </a:cubicBezTo>
                    <a:cubicBezTo>
                      <a:pt x="0" y="223"/>
                      <a:pt x="0" y="218"/>
                      <a:pt x="0" y="213"/>
                    </a:cubicBezTo>
                    <a:cubicBezTo>
                      <a:pt x="1" y="192"/>
                      <a:pt x="2" y="171"/>
                      <a:pt x="5" y="150"/>
                    </a:cubicBezTo>
                    <a:cubicBezTo>
                      <a:pt x="10" y="102"/>
                      <a:pt x="16" y="53"/>
                      <a:pt x="16" y="4"/>
                    </a:cubicBezTo>
                    <a:cubicBezTo>
                      <a:pt x="25" y="0"/>
                      <a:pt x="33" y="2"/>
                      <a:pt x="40" y="9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5" name="Freeform 29">
                <a:extLst>
                  <a:ext uri="{FF2B5EF4-FFF2-40B4-BE49-F238E27FC236}">
                    <a16:creationId xmlns:a16="http://schemas.microsoft.com/office/drawing/2014/main" id="{27EE3CEC-94CA-D8E9-0AEC-1E38A3B1FA91}"/>
                  </a:ext>
                </a:extLst>
              </p:cNvPr>
              <p:cNvSpPr/>
              <p:nvPr/>
            </p:nvSpPr>
            <p:spPr bwMode="auto">
              <a:xfrm>
                <a:off x="3820" y="3222"/>
                <a:ext cx="137" cy="143"/>
              </a:xfrm>
              <a:custGeom>
                <a:avLst/>
                <a:gdLst>
                  <a:gd name="T0" fmla="*/ 71 w 90"/>
                  <a:gd name="T1" fmla="*/ 31 h 94"/>
                  <a:gd name="T2" fmla="*/ 79 w 90"/>
                  <a:gd name="T3" fmla="*/ 40 h 94"/>
                  <a:gd name="T4" fmla="*/ 85 w 90"/>
                  <a:gd name="T5" fmla="*/ 45 h 94"/>
                  <a:gd name="T6" fmla="*/ 75 w 90"/>
                  <a:gd name="T7" fmla="*/ 88 h 94"/>
                  <a:gd name="T8" fmla="*/ 63 w 90"/>
                  <a:gd name="T9" fmla="*/ 88 h 94"/>
                  <a:gd name="T10" fmla="*/ 58 w 90"/>
                  <a:gd name="T11" fmla="*/ 73 h 94"/>
                  <a:gd name="T12" fmla="*/ 35 w 90"/>
                  <a:gd name="T13" fmla="*/ 91 h 94"/>
                  <a:gd name="T14" fmla="*/ 11 w 90"/>
                  <a:gd name="T15" fmla="*/ 64 h 94"/>
                  <a:gd name="T16" fmla="*/ 9 w 90"/>
                  <a:gd name="T17" fmla="*/ 40 h 94"/>
                  <a:gd name="T18" fmla="*/ 11 w 90"/>
                  <a:gd name="T19" fmla="*/ 8 h 94"/>
                  <a:gd name="T20" fmla="*/ 32 w 90"/>
                  <a:gd name="T21" fmla="*/ 1 h 94"/>
                  <a:gd name="T22" fmla="*/ 49 w 90"/>
                  <a:gd name="T23" fmla="*/ 11 h 94"/>
                  <a:gd name="T24" fmla="*/ 63 w 90"/>
                  <a:gd name="T25" fmla="*/ 24 h 94"/>
                  <a:gd name="T26" fmla="*/ 71 w 90"/>
                  <a:gd name="T27" fmla="*/ 3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94">
                    <a:moveTo>
                      <a:pt x="71" y="31"/>
                    </a:moveTo>
                    <a:cubicBezTo>
                      <a:pt x="73" y="34"/>
                      <a:pt x="76" y="37"/>
                      <a:pt x="79" y="40"/>
                    </a:cubicBezTo>
                    <a:cubicBezTo>
                      <a:pt x="80" y="42"/>
                      <a:pt x="83" y="43"/>
                      <a:pt x="85" y="45"/>
                    </a:cubicBezTo>
                    <a:cubicBezTo>
                      <a:pt x="67" y="56"/>
                      <a:pt x="90" y="76"/>
                      <a:pt x="75" y="88"/>
                    </a:cubicBezTo>
                    <a:cubicBezTo>
                      <a:pt x="71" y="91"/>
                      <a:pt x="67" y="91"/>
                      <a:pt x="63" y="88"/>
                    </a:cubicBezTo>
                    <a:cubicBezTo>
                      <a:pt x="61" y="84"/>
                      <a:pt x="60" y="79"/>
                      <a:pt x="58" y="73"/>
                    </a:cubicBezTo>
                    <a:cubicBezTo>
                      <a:pt x="50" y="81"/>
                      <a:pt x="48" y="94"/>
                      <a:pt x="35" y="91"/>
                    </a:cubicBezTo>
                    <a:cubicBezTo>
                      <a:pt x="17" y="91"/>
                      <a:pt x="22" y="70"/>
                      <a:pt x="11" y="64"/>
                    </a:cubicBezTo>
                    <a:cubicBezTo>
                      <a:pt x="5" y="56"/>
                      <a:pt x="0" y="50"/>
                      <a:pt x="9" y="40"/>
                    </a:cubicBezTo>
                    <a:cubicBezTo>
                      <a:pt x="17" y="31"/>
                      <a:pt x="1" y="18"/>
                      <a:pt x="11" y="8"/>
                    </a:cubicBezTo>
                    <a:cubicBezTo>
                      <a:pt x="17" y="3"/>
                      <a:pt x="25" y="5"/>
                      <a:pt x="32" y="1"/>
                    </a:cubicBezTo>
                    <a:cubicBezTo>
                      <a:pt x="40" y="0"/>
                      <a:pt x="45" y="6"/>
                      <a:pt x="49" y="11"/>
                    </a:cubicBezTo>
                    <a:cubicBezTo>
                      <a:pt x="53" y="17"/>
                      <a:pt x="56" y="22"/>
                      <a:pt x="63" y="24"/>
                    </a:cubicBezTo>
                    <a:cubicBezTo>
                      <a:pt x="67" y="25"/>
                      <a:pt x="68" y="29"/>
                      <a:pt x="71" y="31"/>
                    </a:cubicBezTo>
                    <a:close/>
                  </a:path>
                </a:pathLst>
              </a:custGeom>
              <a:solidFill>
                <a:srgbClr val="F1B2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6" name="Freeform 30">
                <a:extLst>
                  <a:ext uri="{FF2B5EF4-FFF2-40B4-BE49-F238E27FC236}">
                    <a16:creationId xmlns:a16="http://schemas.microsoft.com/office/drawing/2014/main" id="{81194E54-2590-7727-54D0-3A744E0804D0}"/>
                  </a:ext>
                </a:extLst>
              </p:cNvPr>
              <p:cNvSpPr/>
              <p:nvPr/>
            </p:nvSpPr>
            <p:spPr bwMode="auto">
              <a:xfrm>
                <a:off x="3431" y="2742"/>
                <a:ext cx="101" cy="280"/>
              </a:xfrm>
              <a:custGeom>
                <a:avLst/>
                <a:gdLst>
                  <a:gd name="T0" fmla="*/ 66 w 66"/>
                  <a:gd name="T1" fmla="*/ 4 h 184"/>
                  <a:gd name="T2" fmla="*/ 46 w 66"/>
                  <a:gd name="T3" fmla="*/ 79 h 184"/>
                  <a:gd name="T4" fmla="*/ 58 w 66"/>
                  <a:gd name="T5" fmla="*/ 100 h 184"/>
                  <a:gd name="T6" fmla="*/ 38 w 66"/>
                  <a:gd name="T7" fmla="*/ 127 h 184"/>
                  <a:gd name="T8" fmla="*/ 30 w 66"/>
                  <a:gd name="T9" fmla="*/ 184 h 184"/>
                  <a:gd name="T10" fmla="*/ 0 w 66"/>
                  <a:gd name="T11" fmla="*/ 173 h 184"/>
                  <a:gd name="T12" fmla="*/ 24 w 66"/>
                  <a:gd name="T13" fmla="*/ 44 h 184"/>
                  <a:gd name="T14" fmla="*/ 28 w 66"/>
                  <a:gd name="T15" fmla="*/ 15 h 184"/>
                  <a:gd name="T16" fmla="*/ 47 w 66"/>
                  <a:gd name="T17" fmla="*/ 3 h 184"/>
                  <a:gd name="T18" fmla="*/ 66 w 66"/>
                  <a:gd name="T19" fmla="*/ 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184">
                    <a:moveTo>
                      <a:pt x="66" y="4"/>
                    </a:moveTo>
                    <a:cubicBezTo>
                      <a:pt x="54" y="28"/>
                      <a:pt x="54" y="55"/>
                      <a:pt x="46" y="79"/>
                    </a:cubicBezTo>
                    <a:cubicBezTo>
                      <a:pt x="48" y="87"/>
                      <a:pt x="50" y="95"/>
                      <a:pt x="58" y="100"/>
                    </a:cubicBezTo>
                    <a:cubicBezTo>
                      <a:pt x="45" y="104"/>
                      <a:pt x="39" y="113"/>
                      <a:pt x="38" y="127"/>
                    </a:cubicBezTo>
                    <a:cubicBezTo>
                      <a:pt x="35" y="146"/>
                      <a:pt x="29" y="164"/>
                      <a:pt x="30" y="184"/>
                    </a:cubicBezTo>
                    <a:cubicBezTo>
                      <a:pt x="19" y="183"/>
                      <a:pt x="8" y="180"/>
                      <a:pt x="0" y="173"/>
                    </a:cubicBezTo>
                    <a:cubicBezTo>
                      <a:pt x="4" y="129"/>
                      <a:pt x="15" y="87"/>
                      <a:pt x="24" y="44"/>
                    </a:cubicBezTo>
                    <a:cubicBezTo>
                      <a:pt x="27" y="34"/>
                      <a:pt x="30" y="25"/>
                      <a:pt x="28" y="15"/>
                    </a:cubicBezTo>
                    <a:cubicBezTo>
                      <a:pt x="31" y="4"/>
                      <a:pt x="37" y="0"/>
                      <a:pt x="47" y="3"/>
                    </a:cubicBezTo>
                    <a:cubicBezTo>
                      <a:pt x="53" y="4"/>
                      <a:pt x="60" y="1"/>
                      <a:pt x="66" y="4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7" name="Freeform 31">
                <a:extLst>
                  <a:ext uri="{FF2B5EF4-FFF2-40B4-BE49-F238E27FC236}">
                    <a16:creationId xmlns:a16="http://schemas.microsoft.com/office/drawing/2014/main" id="{56C4FCB1-D483-1267-7B68-CDE50C818BFF}"/>
                  </a:ext>
                </a:extLst>
              </p:cNvPr>
              <p:cNvSpPr/>
              <p:nvPr/>
            </p:nvSpPr>
            <p:spPr bwMode="auto">
              <a:xfrm>
                <a:off x="3183" y="2943"/>
                <a:ext cx="122" cy="124"/>
              </a:xfrm>
              <a:custGeom>
                <a:avLst/>
                <a:gdLst>
                  <a:gd name="T0" fmla="*/ 21 w 80"/>
                  <a:gd name="T1" fmla="*/ 0 h 82"/>
                  <a:gd name="T2" fmla="*/ 56 w 80"/>
                  <a:gd name="T3" fmla="*/ 3 h 82"/>
                  <a:gd name="T4" fmla="*/ 79 w 80"/>
                  <a:gd name="T5" fmla="*/ 24 h 82"/>
                  <a:gd name="T6" fmla="*/ 66 w 80"/>
                  <a:gd name="T7" fmla="*/ 71 h 82"/>
                  <a:gd name="T8" fmla="*/ 54 w 80"/>
                  <a:gd name="T9" fmla="*/ 76 h 82"/>
                  <a:gd name="T10" fmla="*/ 34 w 80"/>
                  <a:gd name="T11" fmla="*/ 75 h 82"/>
                  <a:gd name="T12" fmla="*/ 10 w 80"/>
                  <a:gd name="T13" fmla="*/ 69 h 82"/>
                  <a:gd name="T14" fmla="*/ 18 w 80"/>
                  <a:gd name="T15" fmla="*/ 42 h 82"/>
                  <a:gd name="T16" fmla="*/ 13 w 80"/>
                  <a:gd name="T17" fmla="*/ 28 h 82"/>
                  <a:gd name="T18" fmla="*/ 21 w 80"/>
                  <a:gd name="T19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" h="82">
                    <a:moveTo>
                      <a:pt x="21" y="0"/>
                    </a:moveTo>
                    <a:cubicBezTo>
                      <a:pt x="33" y="1"/>
                      <a:pt x="45" y="4"/>
                      <a:pt x="56" y="3"/>
                    </a:cubicBezTo>
                    <a:cubicBezTo>
                      <a:pt x="73" y="2"/>
                      <a:pt x="78" y="11"/>
                      <a:pt x="79" y="24"/>
                    </a:cubicBezTo>
                    <a:cubicBezTo>
                      <a:pt x="80" y="41"/>
                      <a:pt x="68" y="55"/>
                      <a:pt x="66" y="71"/>
                    </a:cubicBezTo>
                    <a:cubicBezTo>
                      <a:pt x="66" y="76"/>
                      <a:pt x="59" y="76"/>
                      <a:pt x="54" y="76"/>
                    </a:cubicBezTo>
                    <a:cubicBezTo>
                      <a:pt x="47" y="76"/>
                      <a:pt x="41" y="76"/>
                      <a:pt x="34" y="75"/>
                    </a:cubicBezTo>
                    <a:cubicBezTo>
                      <a:pt x="26" y="74"/>
                      <a:pt x="14" y="82"/>
                      <a:pt x="10" y="69"/>
                    </a:cubicBezTo>
                    <a:cubicBezTo>
                      <a:pt x="6" y="59"/>
                      <a:pt x="10" y="49"/>
                      <a:pt x="18" y="42"/>
                    </a:cubicBezTo>
                    <a:cubicBezTo>
                      <a:pt x="30" y="32"/>
                      <a:pt x="18" y="31"/>
                      <a:pt x="13" y="28"/>
                    </a:cubicBezTo>
                    <a:cubicBezTo>
                      <a:pt x="0" y="12"/>
                      <a:pt x="2" y="5"/>
                      <a:pt x="21" y="0"/>
                    </a:cubicBezTo>
                    <a:close/>
                  </a:path>
                </a:pathLst>
              </a:custGeom>
              <a:solidFill>
                <a:srgbClr val="F2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8" name="Freeform 32">
                <a:extLst>
                  <a:ext uri="{FF2B5EF4-FFF2-40B4-BE49-F238E27FC236}">
                    <a16:creationId xmlns:a16="http://schemas.microsoft.com/office/drawing/2014/main" id="{AC56F86C-D8D8-8791-172C-4A04F9DC057B}"/>
                  </a:ext>
                </a:extLst>
              </p:cNvPr>
              <p:cNvSpPr/>
              <p:nvPr/>
            </p:nvSpPr>
            <p:spPr bwMode="auto">
              <a:xfrm>
                <a:off x="3535" y="2777"/>
                <a:ext cx="126" cy="152"/>
              </a:xfrm>
              <a:custGeom>
                <a:avLst/>
                <a:gdLst>
                  <a:gd name="T0" fmla="*/ 50 w 83"/>
                  <a:gd name="T1" fmla="*/ 97 h 100"/>
                  <a:gd name="T2" fmla="*/ 17 w 83"/>
                  <a:gd name="T3" fmla="*/ 63 h 100"/>
                  <a:gd name="T4" fmla="*/ 11 w 83"/>
                  <a:gd name="T5" fmla="*/ 52 h 100"/>
                  <a:gd name="T6" fmla="*/ 7 w 83"/>
                  <a:gd name="T7" fmla="*/ 36 h 100"/>
                  <a:gd name="T8" fmla="*/ 3 w 83"/>
                  <a:gd name="T9" fmla="*/ 20 h 100"/>
                  <a:gd name="T10" fmla="*/ 18 w 83"/>
                  <a:gd name="T11" fmla="*/ 15 h 100"/>
                  <a:gd name="T12" fmla="*/ 58 w 83"/>
                  <a:gd name="T13" fmla="*/ 17 h 100"/>
                  <a:gd name="T14" fmla="*/ 62 w 83"/>
                  <a:gd name="T15" fmla="*/ 12 h 100"/>
                  <a:gd name="T16" fmla="*/ 81 w 83"/>
                  <a:gd name="T17" fmla="*/ 33 h 100"/>
                  <a:gd name="T18" fmla="*/ 79 w 83"/>
                  <a:gd name="T19" fmla="*/ 48 h 100"/>
                  <a:gd name="T20" fmla="*/ 72 w 83"/>
                  <a:gd name="T21" fmla="*/ 78 h 100"/>
                  <a:gd name="T22" fmla="*/ 58 w 83"/>
                  <a:gd name="T23" fmla="*/ 100 h 100"/>
                  <a:gd name="T24" fmla="*/ 50 w 83"/>
                  <a:gd name="T25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3" h="100">
                    <a:moveTo>
                      <a:pt x="50" y="97"/>
                    </a:moveTo>
                    <a:cubicBezTo>
                      <a:pt x="40" y="85"/>
                      <a:pt x="39" y="64"/>
                      <a:pt x="17" y="63"/>
                    </a:cubicBezTo>
                    <a:cubicBezTo>
                      <a:pt x="13" y="63"/>
                      <a:pt x="10" y="56"/>
                      <a:pt x="11" y="52"/>
                    </a:cubicBezTo>
                    <a:cubicBezTo>
                      <a:pt x="14" y="45"/>
                      <a:pt x="12" y="40"/>
                      <a:pt x="7" y="36"/>
                    </a:cubicBezTo>
                    <a:cubicBezTo>
                      <a:pt x="2" y="31"/>
                      <a:pt x="0" y="26"/>
                      <a:pt x="3" y="20"/>
                    </a:cubicBezTo>
                    <a:cubicBezTo>
                      <a:pt x="6" y="12"/>
                      <a:pt x="15" y="17"/>
                      <a:pt x="18" y="15"/>
                    </a:cubicBezTo>
                    <a:cubicBezTo>
                      <a:pt x="32" y="6"/>
                      <a:pt x="45" y="0"/>
                      <a:pt x="58" y="17"/>
                    </a:cubicBezTo>
                    <a:cubicBezTo>
                      <a:pt x="59" y="15"/>
                      <a:pt x="60" y="14"/>
                      <a:pt x="62" y="12"/>
                    </a:cubicBezTo>
                    <a:cubicBezTo>
                      <a:pt x="76" y="12"/>
                      <a:pt x="77" y="24"/>
                      <a:pt x="81" y="33"/>
                    </a:cubicBezTo>
                    <a:cubicBezTo>
                      <a:pt x="82" y="38"/>
                      <a:pt x="83" y="44"/>
                      <a:pt x="79" y="48"/>
                    </a:cubicBezTo>
                    <a:cubicBezTo>
                      <a:pt x="69" y="57"/>
                      <a:pt x="69" y="66"/>
                      <a:pt x="72" y="78"/>
                    </a:cubicBezTo>
                    <a:cubicBezTo>
                      <a:pt x="74" y="88"/>
                      <a:pt x="69" y="96"/>
                      <a:pt x="58" y="100"/>
                    </a:cubicBezTo>
                    <a:cubicBezTo>
                      <a:pt x="55" y="100"/>
                      <a:pt x="52" y="99"/>
                      <a:pt x="50" y="97"/>
                    </a:cubicBezTo>
                    <a:close/>
                  </a:path>
                </a:pathLst>
              </a:custGeom>
              <a:solidFill>
                <a:srgbClr val="F1B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9" name="Freeform 33">
                <a:extLst>
                  <a:ext uri="{FF2B5EF4-FFF2-40B4-BE49-F238E27FC236}">
                    <a16:creationId xmlns:a16="http://schemas.microsoft.com/office/drawing/2014/main" id="{BA807A1A-7D8A-0A7E-4129-3229A8D29AFD}"/>
                  </a:ext>
                </a:extLst>
              </p:cNvPr>
              <p:cNvSpPr/>
              <p:nvPr/>
            </p:nvSpPr>
            <p:spPr bwMode="auto">
              <a:xfrm>
                <a:off x="3156" y="2324"/>
                <a:ext cx="138" cy="128"/>
              </a:xfrm>
              <a:custGeom>
                <a:avLst/>
                <a:gdLst>
                  <a:gd name="T0" fmla="*/ 64 w 91"/>
                  <a:gd name="T1" fmla="*/ 26 h 84"/>
                  <a:gd name="T2" fmla="*/ 79 w 91"/>
                  <a:gd name="T3" fmla="*/ 43 h 84"/>
                  <a:gd name="T4" fmla="*/ 87 w 91"/>
                  <a:gd name="T5" fmla="*/ 64 h 84"/>
                  <a:gd name="T6" fmla="*/ 66 w 91"/>
                  <a:gd name="T7" fmla="*/ 77 h 84"/>
                  <a:gd name="T8" fmla="*/ 51 w 91"/>
                  <a:gd name="T9" fmla="*/ 83 h 84"/>
                  <a:gd name="T10" fmla="*/ 24 w 91"/>
                  <a:gd name="T11" fmla="*/ 75 h 84"/>
                  <a:gd name="T12" fmla="*/ 9 w 91"/>
                  <a:gd name="T13" fmla="*/ 73 h 84"/>
                  <a:gd name="T14" fmla="*/ 7 w 91"/>
                  <a:gd name="T15" fmla="*/ 55 h 84"/>
                  <a:gd name="T16" fmla="*/ 11 w 91"/>
                  <a:gd name="T17" fmla="*/ 37 h 84"/>
                  <a:gd name="T18" fmla="*/ 5 w 91"/>
                  <a:gd name="T19" fmla="*/ 18 h 84"/>
                  <a:gd name="T20" fmla="*/ 22 w 91"/>
                  <a:gd name="T21" fmla="*/ 14 h 84"/>
                  <a:gd name="T22" fmla="*/ 34 w 91"/>
                  <a:gd name="T23" fmla="*/ 12 h 84"/>
                  <a:gd name="T24" fmla="*/ 64 w 91"/>
                  <a:gd name="T25" fmla="*/ 2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84">
                    <a:moveTo>
                      <a:pt x="64" y="26"/>
                    </a:moveTo>
                    <a:cubicBezTo>
                      <a:pt x="65" y="35"/>
                      <a:pt x="71" y="39"/>
                      <a:pt x="79" y="43"/>
                    </a:cubicBezTo>
                    <a:cubicBezTo>
                      <a:pt x="87" y="47"/>
                      <a:pt x="91" y="54"/>
                      <a:pt x="87" y="64"/>
                    </a:cubicBezTo>
                    <a:cubicBezTo>
                      <a:pt x="77" y="64"/>
                      <a:pt x="67" y="62"/>
                      <a:pt x="66" y="77"/>
                    </a:cubicBezTo>
                    <a:cubicBezTo>
                      <a:pt x="65" y="84"/>
                      <a:pt x="57" y="83"/>
                      <a:pt x="51" y="83"/>
                    </a:cubicBezTo>
                    <a:cubicBezTo>
                      <a:pt x="43" y="78"/>
                      <a:pt x="37" y="63"/>
                      <a:pt x="24" y="75"/>
                    </a:cubicBezTo>
                    <a:cubicBezTo>
                      <a:pt x="19" y="76"/>
                      <a:pt x="14" y="75"/>
                      <a:pt x="9" y="73"/>
                    </a:cubicBezTo>
                    <a:cubicBezTo>
                      <a:pt x="3" y="67"/>
                      <a:pt x="4" y="61"/>
                      <a:pt x="7" y="55"/>
                    </a:cubicBezTo>
                    <a:cubicBezTo>
                      <a:pt x="15" y="50"/>
                      <a:pt x="21" y="46"/>
                      <a:pt x="11" y="37"/>
                    </a:cubicBezTo>
                    <a:cubicBezTo>
                      <a:pt x="5" y="32"/>
                      <a:pt x="0" y="25"/>
                      <a:pt x="5" y="18"/>
                    </a:cubicBezTo>
                    <a:cubicBezTo>
                      <a:pt x="8" y="11"/>
                      <a:pt x="15" y="12"/>
                      <a:pt x="22" y="14"/>
                    </a:cubicBezTo>
                    <a:cubicBezTo>
                      <a:pt x="26" y="15"/>
                      <a:pt x="30" y="15"/>
                      <a:pt x="34" y="12"/>
                    </a:cubicBezTo>
                    <a:cubicBezTo>
                      <a:pt x="50" y="0"/>
                      <a:pt x="57" y="3"/>
                      <a:pt x="64" y="26"/>
                    </a:cubicBezTo>
                    <a:close/>
                  </a:path>
                </a:pathLst>
              </a:custGeom>
              <a:solidFill>
                <a:srgbClr val="ED9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0" name="Freeform 34">
                <a:extLst>
                  <a:ext uri="{FF2B5EF4-FFF2-40B4-BE49-F238E27FC236}">
                    <a16:creationId xmlns:a16="http://schemas.microsoft.com/office/drawing/2014/main" id="{66BB7449-38A5-EEA4-C6AB-D7BFBA2C535C}"/>
                  </a:ext>
                </a:extLst>
              </p:cNvPr>
              <p:cNvSpPr/>
              <p:nvPr/>
            </p:nvSpPr>
            <p:spPr bwMode="auto">
              <a:xfrm>
                <a:off x="3852" y="2304"/>
                <a:ext cx="137" cy="135"/>
              </a:xfrm>
              <a:custGeom>
                <a:avLst/>
                <a:gdLst>
                  <a:gd name="T0" fmla="*/ 6 w 90"/>
                  <a:gd name="T1" fmla="*/ 40 h 89"/>
                  <a:gd name="T2" fmla="*/ 9 w 90"/>
                  <a:gd name="T3" fmla="*/ 31 h 89"/>
                  <a:gd name="T4" fmla="*/ 20 w 90"/>
                  <a:gd name="T5" fmla="*/ 18 h 89"/>
                  <a:gd name="T6" fmla="*/ 26 w 90"/>
                  <a:gd name="T7" fmla="*/ 8 h 89"/>
                  <a:gd name="T8" fmla="*/ 56 w 90"/>
                  <a:gd name="T9" fmla="*/ 29 h 89"/>
                  <a:gd name="T10" fmla="*/ 83 w 90"/>
                  <a:gd name="T11" fmla="*/ 23 h 89"/>
                  <a:gd name="T12" fmla="*/ 78 w 90"/>
                  <a:gd name="T13" fmla="*/ 56 h 89"/>
                  <a:gd name="T14" fmla="*/ 50 w 90"/>
                  <a:gd name="T15" fmla="*/ 76 h 89"/>
                  <a:gd name="T16" fmla="*/ 26 w 90"/>
                  <a:gd name="T17" fmla="*/ 89 h 89"/>
                  <a:gd name="T18" fmla="*/ 5 w 90"/>
                  <a:gd name="T19" fmla="*/ 64 h 89"/>
                  <a:gd name="T20" fmla="*/ 6 w 90"/>
                  <a:gd name="T21" fmla="*/ 4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0" h="89">
                    <a:moveTo>
                      <a:pt x="6" y="40"/>
                    </a:moveTo>
                    <a:cubicBezTo>
                      <a:pt x="7" y="37"/>
                      <a:pt x="9" y="34"/>
                      <a:pt x="9" y="31"/>
                    </a:cubicBezTo>
                    <a:cubicBezTo>
                      <a:pt x="11" y="25"/>
                      <a:pt x="4" y="13"/>
                      <a:pt x="20" y="18"/>
                    </a:cubicBezTo>
                    <a:cubicBezTo>
                      <a:pt x="24" y="20"/>
                      <a:pt x="25" y="13"/>
                      <a:pt x="26" y="8"/>
                    </a:cubicBezTo>
                    <a:cubicBezTo>
                      <a:pt x="47" y="0"/>
                      <a:pt x="56" y="7"/>
                      <a:pt x="56" y="29"/>
                    </a:cubicBezTo>
                    <a:cubicBezTo>
                      <a:pt x="63" y="18"/>
                      <a:pt x="72" y="17"/>
                      <a:pt x="83" y="23"/>
                    </a:cubicBezTo>
                    <a:cubicBezTo>
                      <a:pt x="90" y="35"/>
                      <a:pt x="88" y="46"/>
                      <a:pt x="78" y="56"/>
                    </a:cubicBezTo>
                    <a:cubicBezTo>
                      <a:pt x="83" y="80"/>
                      <a:pt x="78" y="83"/>
                      <a:pt x="50" y="76"/>
                    </a:cubicBezTo>
                    <a:cubicBezTo>
                      <a:pt x="44" y="84"/>
                      <a:pt x="36" y="87"/>
                      <a:pt x="26" y="89"/>
                    </a:cubicBezTo>
                    <a:cubicBezTo>
                      <a:pt x="20" y="80"/>
                      <a:pt x="19" y="66"/>
                      <a:pt x="5" y="64"/>
                    </a:cubicBezTo>
                    <a:cubicBezTo>
                      <a:pt x="3" y="56"/>
                      <a:pt x="0" y="48"/>
                      <a:pt x="6" y="40"/>
                    </a:cubicBezTo>
                    <a:close/>
                  </a:path>
                </a:pathLst>
              </a:custGeom>
              <a:solidFill>
                <a:srgbClr val="EE9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1" name="Freeform 35">
                <a:extLst>
                  <a:ext uri="{FF2B5EF4-FFF2-40B4-BE49-F238E27FC236}">
                    <a16:creationId xmlns:a16="http://schemas.microsoft.com/office/drawing/2014/main" id="{65648CDB-FD8F-AB62-FC5F-CD78881A604F}"/>
                  </a:ext>
                </a:extLst>
              </p:cNvPr>
              <p:cNvSpPr/>
              <p:nvPr/>
            </p:nvSpPr>
            <p:spPr bwMode="auto">
              <a:xfrm>
                <a:off x="3118" y="2906"/>
                <a:ext cx="105" cy="361"/>
              </a:xfrm>
              <a:custGeom>
                <a:avLst/>
                <a:gdLst>
                  <a:gd name="T0" fmla="*/ 64 w 69"/>
                  <a:gd name="T1" fmla="*/ 24 h 237"/>
                  <a:gd name="T2" fmla="*/ 56 w 69"/>
                  <a:gd name="T3" fmla="*/ 52 h 237"/>
                  <a:gd name="T4" fmla="*/ 43 w 69"/>
                  <a:gd name="T5" fmla="*/ 99 h 237"/>
                  <a:gd name="T6" fmla="*/ 28 w 69"/>
                  <a:gd name="T7" fmla="*/ 211 h 237"/>
                  <a:gd name="T8" fmla="*/ 32 w 69"/>
                  <a:gd name="T9" fmla="*/ 232 h 237"/>
                  <a:gd name="T10" fmla="*/ 8 w 69"/>
                  <a:gd name="T11" fmla="*/ 236 h 237"/>
                  <a:gd name="T12" fmla="*/ 12 w 69"/>
                  <a:gd name="T13" fmla="*/ 189 h 237"/>
                  <a:gd name="T14" fmla="*/ 0 w 69"/>
                  <a:gd name="T15" fmla="*/ 168 h 237"/>
                  <a:gd name="T16" fmla="*/ 20 w 69"/>
                  <a:gd name="T17" fmla="*/ 120 h 237"/>
                  <a:gd name="T18" fmla="*/ 40 w 69"/>
                  <a:gd name="T19" fmla="*/ 25 h 237"/>
                  <a:gd name="T20" fmla="*/ 44 w 69"/>
                  <a:gd name="T21" fmla="*/ 4 h 237"/>
                  <a:gd name="T22" fmla="*/ 68 w 69"/>
                  <a:gd name="T23" fmla="*/ 16 h 237"/>
                  <a:gd name="T24" fmla="*/ 64 w 69"/>
                  <a:gd name="T25" fmla="*/ 24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236">
                    <a:moveTo>
                      <a:pt x="64" y="24"/>
                    </a:moveTo>
                    <a:cubicBezTo>
                      <a:pt x="50" y="30"/>
                      <a:pt x="49" y="40"/>
                      <a:pt x="56" y="52"/>
                    </a:cubicBezTo>
                    <a:cubicBezTo>
                      <a:pt x="41" y="64"/>
                      <a:pt x="46" y="83"/>
                      <a:pt x="43" y="99"/>
                    </a:cubicBezTo>
                    <a:cubicBezTo>
                      <a:pt x="36" y="136"/>
                      <a:pt x="28" y="173"/>
                      <a:pt x="28" y="211"/>
                    </a:cubicBezTo>
                    <a:cubicBezTo>
                      <a:pt x="28" y="218"/>
                      <a:pt x="28" y="225"/>
                      <a:pt x="32" y="232"/>
                    </a:cubicBezTo>
                    <a:cubicBezTo>
                      <a:pt x="24" y="235"/>
                      <a:pt x="16" y="237"/>
                      <a:pt x="8" y="236"/>
                    </a:cubicBezTo>
                    <a:cubicBezTo>
                      <a:pt x="6" y="220"/>
                      <a:pt x="12" y="205"/>
                      <a:pt x="12" y="189"/>
                    </a:cubicBezTo>
                    <a:cubicBezTo>
                      <a:pt x="13" y="178"/>
                      <a:pt x="9" y="172"/>
                      <a:pt x="0" y="168"/>
                    </a:cubicBezTo>
                    <a:cubicBezTo>
                      <a:pt x="15" y="156"/>
                      <a:pt x="17" y="138"/>
                      <a:pt x="20" y="120"/>
                    </a:cubicBezTo>
                    <a:cubicBezTo>
                      <a:pt x="27" y="88"/>
                      <a:pt x="33" y="56"/>
                      <a:pt x="40" y="25"/>
                    </a:cubicBezTo>
                    <a:cubicBezTo>
                      <a:pt x="41" y="18"/>
                      <a:pt x="43" y="11"/>
                      <a:pt x="44" y="4"/>
                    </a:cubicBezTo>
                    <a:cubicBezTo>
                      <a:pt x="56" y="0"/>
                      <a:pt x="60" y="12"/>
                      <a:pt x="68" y="16"/>
                    </a:cubicBezTo>
                    <a:cubicBezTo>
                      <a:pt x="69" y="20"/>
                      <a:pt x="60" y="18"/>
                      <a:pt x="64" y="24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2" name="Freeform 36">
                <a:extLst>
                  <a:ext uri="{FF2B5EF4-FFF2-40B4-BE49-F238E27FC236}">
                    <a16:creationId xmlns:a16="http://schemas.microsoft.com/office/drawing/2014/main" id="{A99D4795-6163-108B-377D-44B167A468DE}"/>
                  </a:ext>
                </a:extLst>
              </p:cNvPr>
              <p:cNvSpPr/>
              <p:nvPr/>
            </p:nvSpPr>
            <p:spPr bwMode="auto">
              <a:xfrm>
                <a:off x="3163" y="2406"/>
                <a:ext cx="233" cy="264"/>
              </a:xfrm>
              <a:custGeom>
                <a:avLst/>
                <a:gdLst>
                  <a:gd name="T0" fmla="*/ 127 w 153"/>
                  <a:gd name="T1" fmla="*/ 49 h 174"/>
                  <a:gd name="T2" fmla="*/ 106 w 153"/>
                  <a:gd name="T3" fmla="*/ 56 h 174"/>
                  <a:gd name="T4" fmla="*/ 117 w 153"/>
                  <a:gd name="T5" fmla="*/ 38 h 174"/>
                  <a:gd name="T6" fmla="*/ 116 w 153"/>
                  <a:gd name="T7" fmla="*/ 24 h 174"/>
                  <a:gd name="T8" fmla="*/ 102 w 153"/>
                  <a:gd name="T9" fmla="*/ 30 h 174"/>
                  <a:gd name="T10" fmla="*/ 34 w 153"/>
                  <a:gd name="T11" fmla="*/ 142 h 174"/>
                  <a:gd name="T12" fmla="*/ 18 w 153"/>
                  <a:gd name="T13" fmla="*/ 169 h 174"/>
                  <a:gd name="T14" fmla="*/ 2 w 153"/>
                  <a:gd name="T15" fmla="*/ 169 h 174"/>
                  <a:gd name="T16" fmla="*/ 2 w 153"/>
                  <a:gd name="T17" fmla="*/ 169 h 174"/>
                  <a:gd name="T18" fmla="*/ 9 w 153"/>
                  <a:gd name="T19" fmla="*/ 149 h 174"/>
                  <a:gd name="T20" fmla="*/ 18 w 153"/>
                  <a:gd name="T21" fmla="*/ 131 h 174"/>
                  <a:gd name="T22" fmla="*/ 23 w 153"/>
                  <a:gd name="T23" fmla="*/ 121 h 174"/>
                  <a:gd name="T24" fmla="*/ 47 w 153"/>
                  <a:gd name="T25" fmla="*/ 86 h 174"/>
                  <a:gd name="T26" fmla="*/ 86 w 153"/>
                  <a:gd name="T27" fmla="*/ 21 h 174"/>
                  <a:gd name="T28" fmla="*/ 114 w 153"/>
                  <a:gd name="T29" fmla="*/ 5 h 174"/>
                  <a:gd name="T30" fmla="*/ 130 w 153"/>
                  <a:gd name="T31" fmla="*/ 2 h 174"/>
                  <a:gd name="T32" fmla="*/ 149 w 153"/>
                  <a:gd name="T33" fmla="*/ 22 h 174"/>
                  <a:gd name="T34" fmla="*/ 127 w 153"/>
                  <a:gd name="T35" fmla="*/ 4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3" h="174">
                    <a:moveTo>
                      <a:pt x="127" y="49"/>
                    </a:moveTo>
                    <a:cubicBezTo>
                      <a:pt x="126" y="69"/>
                      <a:pt x="115" y="59"/>
                      <a:pt x="106" y="56"/>
                    </a:cubicBezTo>
                    <a:cubicBezTo>
                      <a:pt x="110" y="50"/>
                      <a:pt x="114" y="44"/>
                      <a:pt x="117" y="38"/>
                    </a:cubicBezTo>
                    <a:cubicBezTo>
                      <a:pt x="119" y="34"/>
                      <a:pt x="123" y="28"/>
                      <a:pt x="116" y="24"/>
                    </a:cubicBezTo>
                    <a:cubicBezTo>
                      <a:pt x="108" y="20"/>
                      <a:pt x="105" y="24"/>
                      <a:pt x="102" y="30"/>
                    </a:cubicBezTo>
                    <a:cubicBezTo>
                      <a:pt x="77" y="66"/>
                      <a:pt x="54" y="103"/>
                      <a:pt x="34" y="142"/>
                    </a:cubicBezTo>
                    <a:cubicBezTo>
                      <a:pt x="30" y="151"/>
                      <a:pt x="24" y="160"/>
                      <a:pt x="18" y="169"/>
                    </a:cubicBezTo>
                    <a:cubicBezTo>
                      <a:pt x="13" y="173"/>
                      <a:pt x="7" y="174"/>
                      <a:pt x="2" y="169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0" y="161"/>
                      <a:pt x="6" y="155"/>
                      <a:pt x="9" y="149"/>
                    </a:cubicBezTo>
                    <a:cubicBezTo>
                      <a:pt x="17" y="146"/>
                      <a:pt x="22" y="141"/>
                      <a:pt x="18" y="131"/>
                    </a:cubicBezTo>
                    <a:cubicBezTo>
                      <a:pt x="16" y="127"/>
                      <a:pt x="17" y="123"/>
                      <a:pt x="23" y="121"/>
                    </a:cubicBezTo>
                    <a:cubicBezTo>
                      <a:pt x="36" y="113"/>
                      <a:pt x="39" y="98"/>
                      <a:pt x="47" y="86"/>
                    </a:cubicBezTo>
                    <a:cubicBezTo>
                      <a:pt x="60" y="64"/>
                      <a:pt x="73" y="42"/>
                      <a:pt x="86" y="21"/>
                    </a:cubicBezTo>
                    <a:cubicBezTo>
                      <a:pt x="99" y="21"/>
                      <a:pt x="102" y="5"/>
                      <a:pt x="114" y="5"/>
                    </a:cubicBezTo>
                    <a:cubicBezTo>
                      <a:pt x="119" y="2"/>
                      <a:pt x="124" y="3"/>
                      <a:pt x="130" y="2"/>
                    </a:cubicBezTo>
                    <a:cubicBezTo>
                      <a:pt x="145" y="0"/>
                      <a:pt x="153" y="5"/>
                      <a:pt x="149" y="22"/>
                    </a:cubicBezTo>
                    <a:cubicBezTo>
                      <a:pt x="143" y="32"/>
                      <a:pt x="126" y="33"/>
                      <a:pt x="127" y="49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3" name="Freeform 37">
                <a:extLst>
                  <a:ext uri="{FF2B5EF4-FFF2-40B4-BE49-F238E27FC236}">
                    <a16:creationId xmlns:a16="http://schemas.microsoft.com/office/drawing/2014/main" id="{7F6FC0BC-B8D4-52DB-C688-965320C97F6F}"/>
                  </a:ext>
                </a:extLst>
              </p:cNvPr>
              <p:cNvSpPr/>
              <p:nvPr/>
            </p:nvSpPr>
            <p:spPr bwMode="auto">
              <a:xfrm>
                <a:off x="3611" y="2523"/>
                <a:ext cx="160" cy="155"/>
              </a:xfrm>
              <a:custGeom>
                <a:avLst/>
                <a:gdLst>
                  <a:gd name="T0" fmla="*/ 12 w 105"/>
                  <a:gd name="T1" fmla="*/ 28 h 102"/>
                  <a:gd name="T2" fmla="*/ 28 w 105"/>
                  <a:gd name="T3" fmla="*/ 4 h 102"/>
                  <a:gd name="T4" fmla="*/ 30 w 105"/>
                  <a:gd name="T5" fmla="*/ 0 h 102"/>
                  <a:gd name="T6" fmla="*/ 36 w 105"/>
                  <a:gd name="T7" fmla="*/ 0 h 102"/>
                  <a:gd name="T8" fmla="*/ 84 w 105"/>
                  <a:gd name="T9" fmla="*/ 26 h 102"/>
                  <a:gd name="T10" fmla="*/ 102 w 105"/>
                  <a:gd name="T11" fmla="*/ 44 h 102"/>
                  <a:gd name="T12" fmla="*/ 104 w 105"/>
                  <a:gd name="T13" fmla="*/ 57 h 102"/>
                  <a:gd name="T14" fmla="*/ 98 w 105"/>
                  <a:gd name="T15" fmla="*/ 71 h 102"/>
                  <a:gd name="T16" fmla="*/ 85 w 105"/>
                  <a:gd name="T17" fmla="*/ 65 h 102"/>
                  <a:gd name="T18" fmla="*/ 53 w 105"/>
                  <a:gd name="T19" fmla="*/ 66 h 102"/>
                  <a:gd name="T20" fmla="*/ 35 w 105"/>
                  <a:gd name="T21" fmla="*/ 98 h 102"/>
                  <a:gd name="T22" fmla="*/ 16 w 105"/>
                  <a:gd name="T23" fmla="*/ 88 h 102"/>
                  <a:gd name="T24" fmla="*/ 0 w 105"/>
                  <a:gd name="T25" fmla="*/ 64 h 102"/>
                  <a:gd name="T26" fmla="*/ 10 w 105"/>
                  <a:gd name="T27" fmla="*/ 60 h 102"/>
                  <a:gd name="T28" fmla="*/ 24 w 105"/>
                  <a:gd name="T29" fmla="*/ 45 h 102"/>
                  <a:gd name="T30" fmla="*/ 12 w 105"/>
                  <a:gd name="T31" fmla="*/ 2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5" h="102">
                    <a:moveTo>
                      <a:pt x="12" y="28"/>
                    </a:moveTo>
                    <a:cubicBezTo>
                      <a:pt x="30" y="29"/>
                      <a:pt x="38" y="23"/>
                      <a:pt x="28" y="4"/>
                    </a:cubicBezTo>
                    <a:cubicBezTo>
                      <a:pt x="27" y="2"/>
                      <a:pt x="28" y="1"/>
                      <a:pt x="30" y="0"/>
                    </a:cubicBezTo>
                    <a:cubicBezTo>
                      <a:pt x="32" y="0"/>
                      <a:pt x="34" y="0"/>
                      <a:pt x="36" y="0"/>
                    </a:cubicBezTo>
                    <a:cubicBezTo>
                      <a:pt x="54" y="5"/>
                      <a:pt x="69" y="15"/>
                      <a:pt x="84" y="26"/>
                    </a:cubicBezTo>
                    <a:cubicBezTo>
                      <a:pt x="89" y="33"/>
                      <a:pt x="96" y="38"/>
                      <a:pt x="102" y="44"/>
                    </a:cubicBezTo>
                    <a:cubicBezTo>
                      <a:pt x="104" y="48"/>
                      <a:pt x="105" y="53"/>
                      <a:pt x="104" y="57"/>
                    </a:cubicBezTo>
                    <a:cubicBezTo>
                      <a:pt x="104" y="63"/>
                      <a:pt x="103" y="68"/>
                      <a:pt x="98" y="71"/>
                    </a:cubicBezTo>
                    <a:cubicBezTo>
                      <a:pt x="91" y="74"/>
                      <a:pt x="88" y="68"/>
                      <a:pt x="85" y="65"/>
                    </a:cubicBezTo>
                    <a:cubicBezTo>
                      <a:pt x="74" y="57"/>
                      <a:pt x="63" y="51"/>
                      <a:pt x="53" y="66"/>
                    </a:cubicBezTo>
                    <a:cubicBezTo>
                      <a:pt x="50" y="78"/>
                      <a:pt x="45" y="89"/>
                      <a:pt x="35" y="98"/>
                    </a:cubicBezTo>
                    <a:cubicBezTo>
                      <a:pt x="25" y="102"/>
                      <a:pt x="17" y="99"/>
                      <a:pt x="16" y="88"/>
                    </a:cubicBezTo>
                    <a:cubicBezTo>
                      <a:pt x="14" y="77"/>
                      <a:pt x="7" y="70"/>
                      <a:pt x="0" y="64"/>
                    </a:cubicBezTo>
                    <a:cubicBezTo>
                      <a:pt x="2" y="60"/>
                      <a:pt x="6" y="60"/>
                      <a:pt x="10" y="60"/>
                    </a:cubicBezTo>
                    <a:cubicBezTo>
                      <a:pt x="20" y="60"/>
                      <a:pt x="22" y="53"/>
                      <a:pt x="24" y="45"/>
                    </a:cubicBezTo>
                    <a:cubicBezTo>
                      <a:pt x="26" y="35"/>
                      <a:pt x="18" y="32"/>
                      <a:pt x="12" y="28"/>
                    </a:cubicBezTo>
                    <a:close/>
                  </a:path>
                </a:pathLst>
              </a:custGeom>
              <a:solidFill>
                <a:srgbClr val="F2E4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4" name="Freeform 38">
                <a:extLst>
                  <a:ext uri="{FF2B5EF4-FFF2-40B4-BE49-F238E27FC236}">
                    <a16:creationId xmlns:a16="http://schemas.microsoft.com/office/drawing/2014/main" id="{A401E2F2-2DE8-AD17-2912-DDB2B795B52C}"/>
                  </a:ext>
                </a:extLst>
              </p:cNvPr>
              <p:cNvSpPr/>
              <p:nvPr/>
            </p:nvSpPr>
            <p:spPr bwMode="auto">
              <a:xfrm>
                <a:off x="3893" y="1675"/>
                <a:ext cx="155" cy="127"/>
              </a:xfrm>
              <a:custGeom>
                <a:avLst/>
                <a:gdLst>
                  <a:gd name="T0" fmla="*/ 15 w 102"/>
                  <a:gd name="T1" fmla="*/ 14 h 84"/>
                  <a:gd name="T2" fmla="*/ 47 w 102"/>
                  <a:gd name="T3" fmla="*/ 6 h 84"/>
                  <a:gd name="T4" fmla="*/ 67 w 102"/>
                  <a:gd name="T5" fmla="*/ 14 h 84"/>
                  <a:gd name="T6" fmla="*/ 70 w 102"/>
                  <a:gd name="T7" fmla="*/ 21 h 84"/>
                  <a:gd name="T8" fmla="*/ 91 w 102"/>
                  <a:gd name="T9" fmla="*/ 30 h 84"/>
                  <a:gd name="T10" fmla="*/ 94 w 102"/>
                  <a:gd name="T11" fmla="*/ 54 h 84"/>
                  <a:gd name="T12" fmla="*/ 91 w 102"/>
                  <a:gd name="T13" fmla="*/ 78 h 84"/>
                  <a:gd name="T14" fmla="*/ 60 w 102"/>
                  <a:gd name="T15" fmla="*/ 70 h 84"/>
                  <a:gd name="T16" fmla="*/ 45 w 102"/>
                  <a:gd name="T17" fmla="*/ 72 h 84"/>
                  <a:gd name="T18" fmla="*/ 35 w 102"/>
                  <a:gd name="T19" fmla="*/ 83 h 84"/>
                  <a:gd name="T20" fmla="*/ 21 w 102"/>
                  <a:gd name="T21" fmla="*/ 77 h 84"/>
                  <a:gd name="T22" fmla="*/ 2 w 102"/>
                  <a:gd name="T23" fmla="*/ 27 h 84"/>
                  <a:gd name="T24" fmla="*/ 10 w 102"/>
                  <a:gd name="T25" fmla="*/ 13 h 84"/>
                  <a:gd name="T26" fmla="*/ 15 w 102"/>
                  <a:gd name="T27" fmla="*/ 1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2" h="84">
                    <a:moveTo>
                      <a:pt x="15" y="14"/>
                    </a:moveTo>
                    <a:cubicBezTo>
                      <a:pt x="28" y="21"/>
                      <a:pt x="39" y="20"/>
                      <a:pt x="47" y="6"/>
                    </a:cubicBezTo>
                    <a:cubicBezTo>
                      <a:pt x="57" y="0"/>
                      <a:pt x="65" y="0"/>
                      <a:pt x="67" y="14"/>
                    </a:cubicBezTo>
                    <a:cubicBezTo>
                      <a:pt x="68" y="17"/>
                      <a:pt x="66" y="25"/>
                      <a:pt x="70" y="21"/>
                    </a:cubicBezTo>
                    <a:cubicBezTo>
                      <a:pt x="85" y="7"/>
                      <a:pt x="87" y="20"/>
                      <a:pt x="91" y="30"/>
                    </a:cubicBezTo>
                    <a:cubicBezTo>
                      <a:pt x="98" y="37"/>
                      <a:pt x="90" y="46"/>
                      <a:pt x="94" y="54"/>
                    </a:cubicBezTo>
                    <a:cubicBezTo>
                      <a:pt x="102" y="63"/>
                      <a:pt x="94" y="70"/>
                      <a:pt x="91" y="78"/>
                    </a:cubicBezTo>
                    <a:cubicBezTo>
                      <a:pt x="78" y="84"/>
                      <a:pt x="71" y="70"/>
                      <a:pt x="60" y="70"/>
                    </a:cubicBezTo>
                    <a:cubicBezTo>
                      <a:pt x="54" y="67"/>
                      <a:pt x="49" y="66"/>
                      <a:pt x="45" y="72"/>
                    </a:cubicBezTo>
                    <a:cubicBezTo>
                      <a:pt x="41" y="75"/>
                      <a:pt x="39" y="80"/>
                      <a:pt x="35" y="83"/>
                    </a:cubicBezTo>
                    <a:cubicBezTo>
                      <a:pt x="29" y="84"/>
                      <a:pt x="27" y="75"/>
                      <a:pt x="21" y="77"/>
                    </a:cubicBezTo>
                    <a:cubicBezTo>
                      <a:pt x="26" y="56"/>
                      <a:pt x="10" y="43"/>
                      <a:pt x="2" y="27"/>
                    </a:cubicBezTo>
                    <a:cubicBezTo>
                      <a:pt x="0" y="20"/>
                      <a:pt x="4" y="16"/>
                      <a:pt x="10" y="13"/>
                    </a:cubicBezTo>
                    <a:cubicBezTo>
                      <a:pt x="12" y="12"/>
                      <a:pt x="13" y="13"/>
                      <a:pt x="15" y="14"/>
                    </a:cubicBezTo>
                    <a:close/>
                  </a:path>
                </a:pathLst>
              </a:custGeom>
              <a:solidFill>
                <a:srgbClr val="EC7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5" name="Freeform 39">
                <a:extLst>
                  <a:ext uri="{FF2B5EF4-FFF2-40B4-BE49-F238E27FC236}">
                    <a16:creationId xmlns:a16="http://schemas.microsoft.com/office/drawing/2014/main" id="{AD277573-9712-CE8B-9A80-270B6F5F4944}"/>
                  </a:ext>
                </a:extLst>
              </p:cNvPr>
              <p:cNvSpPr/>
              <p:nvPr/>
            </p:nvSpPr>
            <p:spPr bwMode="auto">
              <a:xfrm>
                <a:off x="4327" y="2657"/>
                <a:ext cx="187" cy="363"/>
              </a:xfrm>
              <a:custGeom>
                <a:avLst/>
                <a:gdLst>
                  <a:gd name="T0" fmla="*/ 117 w 123"/>
                  <a:gd name="T1" fmla="*/ 216 h 239"/>
                  <a:gd name="T2" fmla="*/ 113 w 123"/>
                  <a:gd name="T3" fmla="*/ 239 h 239"/>
                  <a:gd name="T4" fmla="*/ 90 w 123"/>
                  <a:gd name="T5" fmla="*/ 186 h 239"/>
                  <a:gd name="T6" fmla="*/ 14 w 123"/>
                  <a:gd name="T7" fmla="*/ 31 h 239"/>
                  <a:gd name="T8" fmla="*/ 1 w 123"/>
                  <a:gd name="T9" fmla="*/ 20 h 239"/>
                  <a:gd name="T10" fmla="*/ 10 w 123"/>
                  <a:gd name="T11" fmla="*/ 0 h 239"/>
                  <a:gd name="T12" fmla="*/ 35 w 123"/>
                  <a:gd name="T13" fmla="*/ 39 h 239"/>
                  <a:gd name="T14" fmla="*/ 100 w 123"/>
                  <a:gd name="T15" fmla="*/ 172 h 239"/>
                  <a:gd name="T16" fmla="*/ 106 w 123"/>
                  <a:gd name="T17" fmla="*/ 192 h 239"/>
                  <a:gd name="T18" fmla="*/ 117 w 123"/>
                  <a:gd name="T19" fmla="*/ 21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3" h="239">
                    <a:moveTo>
                      <a:pt x="117" y="216"/>
                    </a:moveTo>
                    <a:cubicBezTo>
                      <a:pt x="109" y="222"/>
                      <a:pt x="123" y="231"/>
                      <a:pt x="113" y="239"/>
                    </a:cubicBezTo>
                    <a:cubicBezTo>
                      <a:pt x="101" y="223"/>
                      <a:pt x="97" y="204"/>
                      <a:pt x="90" y="186"/>
                    </a:cubicBezTo>
                    <a:cubicBezTo>
                      <a:pt x="68" y="133"/>
                      <a:pt x="42" y="81"/>
                      <a:pt x="14" y="31"/>
                    </a:cubicBezTo>
                    <a:cubicBezTo>
                      <a:pt x="11" y="26"/>
                      <a:pt x="9" y="20"/>
                      <a:pt x="1" y="20"/>
                    </a:cubicBezTo>
                    <a:cubicBezTo>
                      <a:pt x="0" y="11"/>
                      <a:pt x="4" y="5"/>
                      <a:pt x="10" y="0"/>
                    </a:cubicBezTo>
                    <a:cubicBezTo>
                      <a:pt x="26" y="8"/>
                      <a:pt x="28" y="25"/>
                      <a:pt x="35" y="39"/>
                    </a:cubicBezTo>
                    <a:cubicBezTo>
                      <a:pt x="59" y="82"/>
                      <a:pt x="78" y="127"/>
                      <a:pt x="100" y="172"/>
                    </a:cubicBezTo>
                    <a:cubicBezTo>
                      <a:pt x="103" y="179"/>
                      <a:pt x="99" y="187"/>
                      <a:pt x="106" y="192"/>
                    </a:cubicBezTo>
                    <a:cubicBezTo>
                      <a:pt x="110" y="200"/>
                      <a:pt x="117" y="206"/>
                      <a:pt x="117" y="216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6" name="Freeform 40">
                <a:extLst>
                  <a:ext uri="{FF2B5EF4-FFF2-40B4-BE49-F238E27FC236}">
                    <a16:creationId xmlns:a16="http://schemas.microsoft.com/office/drawing/2014/main" id="{6F619AE9-D710-5953-68FB-29AD7B28A8C1}"/>
                  </a:ext>
                </a:extLst>
              </p:cNvPr>
              <p:cNvSpPr/>
              <p:nvPr/>
            </p:nvSpPr>
            <p:spPr bwMode="auto">
              <a:xfrm>
                <a:off x="3843" y="2420"/>
                <a:ext cx="115" cy="123"/>
              </a:xfrm>
              <a:custGeom>
                <a:avLst/>
                <a:gdLst>
                  <a:gd name="T0" fmla="*/ 32 w 76"/>
                  <a:gd name="T1" fmla="*/ 12 h 81"/>
                  <a:gd name="T2" fmla="*/ 56 w 76"/>
                  <a:gd name="T3" fmla="*/ 0 h 81"/>
                  <a:gd name="T4" fmla="*/ 76 w 76"/>
                  <a:gd name="T5" fmla="*/ 44 h 81"/>
                  <a:gd name="T6" fmla="*/ 64 w 76"/>
                  <a:gd name="T7" fmla="*/ 60 h 81"/>
                  <a:gd name="T8" fmla="*/ 58 w 76"/>
                  <a:gd name="T9" fmla="*/ 71 h 81"/>
                  <a:gd name="T10" fmla="*/ 48 w 76"/>
                  <a:gd name="T11" fmla="*/ 78 h 81"/>
                  <a:gd name="T12" fmla="*/ 22 w 76"/>
                  <a:gd name="T13" fmla="*/ 81 h 81"/>
                  <a:gd name="T14" fmla="*/ 6 w 76"/>
                  <a:gd name="T15" fmla="*/ 25 h 81"/>
                  <a:gd name="T16" fmla="*/ 15 w 76"/>
                  <a:gd name="T17" fmla="*/ 14 h 81"/>
                  <a:gd name="T18" fmla="*/ 32 w 76"/>
                  <a:gd name="T19" fmla="*/ 12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6" h="81">
                    <a:moveTo>
                      <a:pt x="32" y="12"/>
                    </a:moveTo>
                    <a:cubicBezTo>
                      <a:pt x="37" y="3"/>
                      <a:pt x="48" y="4"/>
                      <a:pt x="56" y="0"/>
                    </a:cubicBezTo>
                    <a:cubicBezTo>
                      <a:pt x="59" y="16"/>
                      <a:pt x="69" y="29"/>
                      <a:pt x="76" y="44"/>
                    </a:cubicBezTo>
                    <a:cubicBezTo>
                      <a:pt x="75" y="52"/>
                      <a:pt x="70" y="56"/>
                      <a:pt x="64" y="60"/>
                    </a:cubicBezTo>
                    <a:cubicBezTo>
                      <a:pt x="61" y="63"/>
                      <a:pt x="60" y="68"/>
                      <a:pt x="58" y="71"/>
                    </a:cubicBezTo>
                    <a:cubicBezTo>
                      <a:pt x="55" y="74"/>
                      <a:pt x="52" y="77"/>
                      <a:pt x="48" y="78"/>
                    </a:cubicBezTo>
                    <a:cubicBezTo>
                      <a:pt x="39" y="80"/>
                      <a:pt x="30" y="79"/>
                      <a:pt x="22" y="81"/>
                    </a:cubicBezTo>
                    <a:cubicBezTo>
                      <a:pt x="7" y="66"/>
                      <a:pt x="0" y="39"/>
                      <a:pt x="6" y="25"/>
                    </a:cubicBezTo>
                    <a:cubicBezTo>
                      <a:pt x="8" y="21"/>
                      <a:pt x="11" y="17"/>
                      <a:pt x="15" y="14"/>
                    </a:cubicBezTo>
                    <a:cubicBezTo>
                      <a:pt x="20" y="11"/>
                      <a:pt x="26" y="9"/>
                      <a:pt x="32" y="12"/>
                    </a:cubicBezTo>
                    <a:close/>
                  </a:path>
                </a:pathLst>
              </a:custGeom>
              <a:solidFill>
                <a:srgbClr val="F2B3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7" name="Freeform 41">
                <a:extLst>
                  <a:ext uri="{FF2B5EF4-FFF2-40B4-BE49-F238E27FC236}">
                    <a16:creationId xmlns:a16="http://schemas.microsoft.com/office/drawing/2014/main" id="{AEC1CC28-A974-01EB-6951-F2439C6B08AE}"/>
                  </a:ext>
                </a:extLst>
              </p:cNvPr>
              <p:cNvSpPr/>
              <p:nvPr/>
            </p:nvSpPr>
            <p:spPr bwMode="auto">
              <a:xfrm>
                <a:off x="3556" y="2617"/>
                <a:ext cx="130" cy="117"/>
              </a:xfrm>
              <a:custGeom>
                <a:avLst/>
                <a:gdLst>
                  <a:gd name="T0" fmla="*/ 36 w 85"/>
                  <a:gd name="T1" fmla="*/ 2 h 77"/>
                  <a:gd name="T2" fmla="*/ 56 w 85"/>
                  <a:gd name="T3" fmla="*/ 21 h 77"/>
                  <a:gd name="T4" fmla="*/ 72 w 85"/>
                  <a:gd name="T5" fmla="*/ 34 h 77"/>
                  <a:gd name="T6" fmla="*/ 64 w 85"/>
                  <a:gd name="T7" fmla="*/ 59 h 77"/>
                  <a:gd name="T8" fmla="*/ 43 w 85"/>
                  <a:gd name="T9" fmla="*/ 77 h 77"/>
                  <a:gd name="T10" fmla="*/ 2 w 85"/>
                  <a:gd name="T11" fmla="*/ 54 h 77"/>
                  <a:gd name="T12" fmla="*/ 1 w 85"/>
                  <a:gd name="T13" fmla="*/ 47 h 77"/>
                  <a:gd name="T14" fmla="*/ 36 w 85"/>
                  <a:gd name="T15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5" h="77">
                    <a:moveTo>
                      <a:pt x="36" y="2"/>
                    </a:moveTo>
                    <a:cubicBezTo>
                      <a:pt x="50" y="0"/>
                      <a:pt x="57" y="8"/>
                      <a:pt x="56" y="21"/>
                    </a:cubicBezTo>
                    <a:cubicBezTo>
                      <a:pt x="55" y="33"/>
                      <a:pt x="62" y="35"/>
                      <a:pt x="72" y="34"/>
                    </a:cubicBezTo>
                    <a:cubicBezTo>
                      <a:pt x="85" y="46"/>
                      <a:pt x="83" y="52"/>
                      <a:pt x="64" y="59"/>
                    </a:cubicBezTo>
                    <a:cubicBezTo>
                      <a:pt x="54" y="62"/>
                      <a:pt x="55" y="76"/>
                      <a:pt x="43" y="77"/>
                    </a:cubicBezTo>
                    <a:cubicBezTo>
                      <a:pt x="26" y="76"/>
                      <a:pt x="18" y="58"/>
                      <a:pt x="2" y="54"/>
                    </a:cubicBezTo>
                    <a:cubicBezTo>
                      <a:pt x="1" y="53"/>
                      <a:pt x="0" y="48"/>
                      <a:pt x="1" y="47"/>
                    </a:cubicBezTo>
                    <a:cubicBezTo>
                      <a:pt x="14" y="33"/>
                      <a:pt x="8" y="4"/>
                      <a:pt x="36" y="2"/>
                    </a:cubicBezTo>
                    <a:close/>
                  </a:path>
                </a:pathLst>
              </a:custGeom>
              <a:solidFill>
                <a:srgbClr val="EB8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8" name="Freeform 42">
                <a:extLst>
                  <a:ext uri="{FF2B5EF4-FFF2-40B4-BE49-F238E27FC236}">
                    <a16:creationId xmlns:a16="http://schemas.microsoft.com/office/drawing/2014/main" id="{DF17A2AA-327F-2050-FF78-76DCDA5B78A0}"/>
                  </a:ext>
                </a:extLst>
              </p:cNvPr>
              <p:cNvSpPr/>
              <p:nvPr/>
            </p:nvSpPr>
            <p:spPr bwMode="auto">
              <a:xfrm>
                <a:off x="3916" y="3356"/>
                <a:ext cx="22" cy="432"/>
              </a:xfrm>
              <a:custGeom>
                <a:avLst/>
                <a:gdLst>
                  <a:gd name="T0" fmla="*/ 0 w 15"/>
                  <a:gd name="T1" fmla="*/ 0 h 284"/>
                  <a:gd name="T2" fmla="*/ 12 w 15"/>
                  <a:gd name="T3" fmla="*/ 0 h 284"/>
                  <a:gd name="T4" fmla="*/ 7 w 15"/>
                  <a:gd name="T5" fmla="*/ 284 h 284"/>
                  <a:gd name="T6" fmla="*/ 2 w 15"/>
                  <a:gd name="T7" fmla="*/ 284 h 284"/>
                  <a:gd name="T8" fmla="*/ 0 w 15"/>
                  <a:gd name="T9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84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5" y="95"/>
                      <a:pt x="15" y="189"/>
                      <a:pt x="7" y="284"/>
                    </a:cubicBezTo>
                    <a:cubicBezTo>
                      <a:pt x="5" y="284"/>
                      <a:pt x="3" y="284"/>
                      <a:pt x="2" y="284"/>
                    </a:cubicBezTo>
                    <a:cubicBezTo>
                      <a:pt x="1" y="189"/>
                      <a:pt x="0" y="94"/>
                      <a:pt x="0" y="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9" name="Freeform 43">
                <a:extLst>
                  <a:ext uri="{FF2B5EF4-FFF2-40B4-BE49-F238E27FC236}">
                    <a16:creationId xmlns:a16="http://schemas.microsoft.com/office/drawing/2014/main" id="{3A5229C9-948C-B16C-2A93-F1B007B02FFA}"/>
                  </a:ext>
                </a:extLst>
              </p:cNvPr>
              <p:cNvSpPr/>
              <p:nvPr/>
            </p:nvSpPr>
            <p:spPr bwMode="auto">
              <a:xfrm>
                <a:off x="4184" y="2598"/>
                <a:ext cx="115" cy="144"/>
              </a:xfrm>
              <a:custGeom>
                <a:avLst/>
                <a:gdLst>
                  <a:gd name="T0" fmla="*/ 19 w 76"/>
                  <a:gd name="T1" fmla="*/ 75 h 95"/>
                  <a:gd name="T2" fmla="*/ 20 w 76"/>
                  <a:gd name="T3" fmla="*/ 67 h 95"/>
                  <a:gd name="T4" fmla="*/ 0 w 76"/>
                  <a:gd name="T5" fmla="*/ 31 h 95"/>
                  <a:gd name="T6" fmla="*/ 26 w 76"/>
                  <a:gd name="T7" fmla="*/ 7 h 95"/>
                  <a:gd name="T8" fmla="*/ 43 w 76"/>
                  <a:gd name="T9" fmla="*/ 3 h 95"/>
                  <a:gd name="T10" fmla="*/ 43 w 76"/>
                  <a:gd name="T11" fmla="*/ 37 h 95"/>
                  <a:gd name="T12" fmla="*/ 56 w 76"/>
                  <a:gd name="T13" fmla="*/ 59 h 95"/>
                  <a:gd name="T14" fmla="*/ 59 w 76"/>
                  <a:gd name="T15" fmla="*/ 67 h 95"/>
                  <a:gd name="T16" fmla="*/ 70 w 76"/>
                  <a:gd name="T17" fmla="*/ 87 h 95"/>
                  <a:gd name="T18" fmla="*/ 38 w 76"/>
                  <a:gd name="T19" fmla="*/ 89 h 95"/>
                  <a:gd name="T20" fmla="*/ 19 w 76"/>
                  <a:gd name="T21" fmla="*/ 7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95">
                    <a:moveTo>
                      <a:pt x="19" y="75"/>
                    </a:moveTo>
                    <a:cubicBezTo>
                      <a:pt x="20" y="72"/>
                      <a:pt x="20" y="70"/>
                      <a:pt x="20" y="67"/>
                    </a:cubicBezTo>
                    <a:cubicBezTo>
                      <a:pt x="23" y="50"/>
                      <a:pt x="22" y="34"/>
                      <a:pt x="0" y="31"/>
                    </a:cubicBezTo>
                    <a:cubicBezTo>
                      <a:pt x="8" y="22"/>
                      <a:pt x="20" y="19"/>
                      <a:pt x="26" y="7"/>
                    </a:cubicBezTo>
                    <a:cubicBezTo>
                      <a:pt x="28" y="2"/>
                      <a:pt x="36" y="0"/>
                      <a:pt x="43" y="3"/>
                    </a:cubicBezTo>
                    <a:cubicBezTo>
                      <a:pt x="48" y="14"/>
                      <a:pt x="70" y="25"/>
                      <a:pt x="43" y="37"/>
                    </a:cubicBezTo>
                    <a:cubicBezTo>
                      <a:pt x="55" y="41"/>
                      <a:pt x="76" y="39"/>
                      <a:pt x="56" y="59"/>
                    </a:cubicBezTo>
                    <a:cubicBezTo>
                      <a:pt x="51" y="64"/>
                      <a:pt x="56" y="66"/>
                      <a:pt x="59" y="67"/>
                    </a:cubicBezTo>
                    <a:cubicBezTo>
                      <a:pt x="68" y="71"/>
                      <a:pt x="74" y="77"/>
                      <a:pt x="70" y="87"/>
                    </a:cubicBezTo>
                    <a:cubicBezTo>
                      <a:pt x="68" y="93"/>
                      <a:pt x="42" y="95"/>
                      <a:pt x="38" y="89"/>
                    </a:cubicBezTo>
                    <a:cubicBezTo>
                      <a:pt x="33" y="82"/>
                      <a:pt x="25" y="80"/>
                      <a:pt x="19" y="75"/>
                    </a:cubicBezTo>
                    <a:close/>
                  </a:path>
                </a:pathLst>
              </a:custGeom>
              <a:solidFill>
                <a:srgbClr val="EF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0" name="Freeform 44">
                <a:extLst>
                  <a:ext uri="{FF2B5EF4-FFF2-40B4-BE49-F238E27FC236}">
                    <a16:creationId xmlns:a16="http://schemas.microsoft.com/office/drawing/2014/main" id="{A06160C2-2E04-E951-AAF9-82BA8A9EEDDD}"/>
                  </a:ext>
                </a:extLst>
              </p:cNvPr>
              <p:cNvSpPr/>
              <p:nvPr/>
            </p:nvSpPr>
            <p:spPr bwMode="auto">
              <a:xfrm>
                <a:off x="3728" y="2029"/>
                <a:ext cx="189" cy="112"/>
              </a:xfrm>
              <a:custGeom>
                <a:avLst/>
                <a:gdLst>
                  <a:gd name="T0" fmla="*/ 90 w 124"/>
                  <a:gd name="T1" fmla="*/ 41 h 74"/>
                  <a:gd name="T2" fmla="*/ 77 w 124"/>
                  <a:gd name="T3" fmla="*/ 43 h 74"/>
                  <a:gd name="T4" fmla="*/ 58 w 124"/>
                  <a:gd name="T5" fmla="*/ 54 h 74"/>
                  <a:gd name="T6" fmla="*/ 35 w 124"/>
                  <a:gd name="T7" fmla="*/ 57 h 74"/>
                  <a:gd name="T8" fmla="*/ 15 w 124"/>
                  <a:gd name="T9" fmla="*/ 55 h 74"/>
                  <a:gd name="T10" fmla="*/ 4 w 124"/>
                  <a:gd name="T11" fmla="*/ 32 h 74"/>
                  <a:gd name="T12" fmla="*/ 39 w 124"/>
                  <a:gd name="T13" fmla="*/ 21 h 74"/>
                  <a:gd name="T14" fmla="*/ 46 w 124"/>
                  <a:gd name="T15" fmla="*/ 24 h 74"/>
                  <a:gd name="T16" fmla="*/ 60 w 124"/>
                  <a:gd name="T17" fmla="*/ 15 h 74"/>
                  <a:gd name="T18" fmla="*/ 86 w 124"/>
                  <a:gd name="T19" fmla="*/ 1 h 74"/>
                  <a:gd name="T20" fmla="*/ 106 w 124"/>
                  <a:gd name="T21" fmla="*/ 5 h 74"/>
                  <a:gd name="T22" fmla="*/ 111 w 124"/>
                  <a:gd name="T23" fmla="*/ 10 h 74"/>
                  <a:gd name="T24" fmla="*/ 90 w 124"/>
                  <a:gd name="T25" fmla="*/ 4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4" h="74">
                    <a:moveTo>
                      <a:pt x="90" y="41"/>
                    </a:moveTo>
                    <a:cubicBezTo>
                      <a:pt x="86" y="42"/>
                      <a:pt x="79" y="45"/>
                      <a:pt x="77" y="43"/>
                    </a:cubicBezTo>
                    <a:cubicBezTo>
                      <a:pt x="60" y="29"/>
                      <a:pt x="61" y="41"/>
                      <a:pt x="58" y="54"/>
                    </a:cubicBezTo>
                    <a:cubicBezTo>
                      <a:pt x="54" y="74"/>
                      <a:pt x="42" y="50"/>
                      <a:pt x="35" y="57"/>
                    </a:cubicBezTo>
                    <a:cubicBezTo>
                      <a:pt x="28" y="57"/>
                      <a:pt x="23" y="48"/>
                      <a:pt x="15" y="55"/>
                    </a:cubicBezTo>
                    <a:cubicBezTo>
                      <a:pt x="2" y="55"/>
                      <a:pt x="0" y="52"/>
                      <a:pt x="4" y="32"/>
                    </a:cubicBezTo>
                    <a:cubicBezTo>
                      <a:pt x="17" y="34"/>
                      <a:pt x="26" y="19"/>
                      <a:pt x="39" y="21"/>
                    </a:cubicBezTo>
                    <a:cubicBezTo>
                      <a:pt x="41" y="23"/>
                      <a:pt x="44" y="23"/>
                      <a:pt x="46" y="24"/>
                    </a:cubicBezTo>
                    <a:cubicBezTo>
                      <a:pt x="54" y="26"/>
                      <a:pt x="56" y="18"/>
                      <a:pt x="60" y="15"/>
                    </a:cubicBezTo>
                    <a:cubicBezTo>
                      <a:pt x="68" y="9"/>
                      <a:pt x="75" y="0"/>
                      <a:pt x="86" y="1"/>
                    </a:cubicBezTo>
                    <a:cubicBezTo>
                      <a:pt x="92" y="7"/>
                      <a:pt x="100" y="4"/>
                      <a:pt x="106" y="5"/>
                    </a:cubicBezTo>
                    <a:cubicBezTo>
                      <a:pt x="109" y="6"/>
                      <a:pt x="111" y="7"/>
                      <a:pt x="111" y="10"/>
                    </a:cubicBezTo>
                    <a:cubicBezTo>
                      <a:pt x="124" y="34"/>
                      <a:pt x="101" y="33"/>
                      <a:pt x="90" y="41"/>
                    </a:cubicBezTo>
                    <a:close/>
                  </a:path>
                </a:pathLst>
              </a:custGeom>
              <a:solidFill>
                <a:srgbClr val="EC95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1" name="Freeform 45">
                <a:extLst>
                  <a:ext uri="{FF2B5EF4-FFF2-40B4-BE49-F238E27FC236}">
                    <a16:creationId xmlns:a16="http://schemas.microsoft.com/office/drawing/2014/main" id="{06ECF9FC-D662-229F-A064-F6499D08E0A0}"/>
                  </a:ext>
                </a:extLst>
              </p:cNvPr>
              <p:cNvSpPr/>
              <p:nvPr/>
            </p:nvSpPr>
            <p:spPr bwMode="auto">
              <a:xfrm>
                <a:off x="3789" y="3379"/>
                <a:ext cx="98" cy="126"/>
              </a:xfrm>
              <a:custGeom>
                <a:avLst/>
                <a:gdLst>
                  <a:gd name="T0" fmla="*/ 51 w 64"/>
                  <a:gd name="T1" fmla="*/ 73 h 83"/>
                  <a:gd name="T2" fmla="*/ 23 w 64"/>
                  <a:gd name="T3" fmla="*/ 81 h 83"/>
                  <a:gd name="T4" fmla="*/ 5 w 64"/>
                  <a:gd name="T5" fmla="*/ 46 h 83"/>
                  <a:gd name="T6" fmla="*/ 7 w 64"/>
                  <a:gd name="T7" fmla="*/ 25 h 83"/>
                  <a:gd name="T8" fmla="*/ 19 w 64"/>
                  <a:gd name="T9" fmla="*/ 5 h 83"/>
                  <a:gd name="T10" fmla="*/ 39 w 64"/>
                  <a:gd name="T11" fmla="*/ 12 h 83"/>
                  <a:gd name="T12" fmla="*/ 51 w 64"/>
                  <a:gd name="T13" fmla="*/ 20 h 83"/>
                  <a:gd name="T14" fmla="*/ 61 w 64"/>
                  <a:gd name="T15" fmla="*/ 28 h 83"/>
                  <a:gd name="T16" fmla="*/ 51 w 64"/>
                  <a:gd name="T17" fmla="*/ 7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83">
                    <a:moveTo>
                      <a:pt x="51" y="73"/>
                    </a:moveTo>
                    <a:cubicBezTo>
                      <a:pt x="40" y="70"/>
                      <a:pt x="33" y="83"/>
                      <a:pt x="23" y="81"/>
                    </a:cubicBezTo>
                    <a:cubicBezTo>
                      <a:pt x="19" y="68"/>
                      <a:pt x="18" y="55"/>
                      <a:pt x="5" y="46"/>
                    </a:cubicBezTo>
                    <a:cubicBezTo>
                      <a:pt x="0" y="43"/>
                      <a:pt x="0" y="30"/>
                      <a:pt x="7" y="25"/>
                    </a:cubicBezTo>
                    <a:cubicBezTo>
                      <a:pt x="15" y="20"/>
                      <a:pt x="14" y="11"/>
                      <a:pt x="19" y="5"/>
                    </a:cubicBezTo>
                    <a:cubicBezTo>
                      <a:pt x="28" y="0"/>
                      <a:pt x="37" y="3"/>
                      <a:pt x="39" y="12"/>
                    </a:cubicBezTo>
                    <a:cubicBezTo>
                      <a:pt x="41" y="21"/>
                      <a:pt x="48" y="17"/>
                      <a:pt x="51" y="20"/>
                    </a:cubicBezTo>
                    <a:cubicBezTo>
                      <a:pt x="56" y="21"/>
                      <a:pt x="62" y="23"/>
                      <a:pt x="61" y="28"/>
                    </a:cubicBezTo>
                    <a:cubicBezTo>
                      <a:pt x="58" y="43"/>
                      <a:pt x="64" y="60"/>
                      <a:pt x="51" y="73"/>
                    </a:cubicBezTo>
                    <a:close/>
                  </a:path>
                </a:pathLst>
              </a:custGeom>
              <a:solidFill>
                <a:srgbClr val="EFA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2" name="Freeform 46">
                <a:extLst>
                  <a:ext uri="{FF2B5EF4-FFF2-40B4-BE49-F238E27FC236}">
                    <a16:creationId xmlns:a16="http://schemas.microsoft.com/office/drawing/2014/main" id="{AD5194EC-F9F1-D300-2674-39236ACB85EE}"/>
                  </a:ext>
                </a:extLst>
              </p:cNvPr>
              <p:cNvSpPr/>
              <p:nvPr/>
            </p:nvSpPr>
            <p:spPr bwMode="auto">
              <a:xfrm>
                <a:off x="3521" y="3107"/>
                <a:ext cx="119" cy="128"/>
              </a:xfrm>
              <a:custGeom>
                <a:avLst/>
                <a:gdLst>
                  <a:gd name="T0" fmla="*/ 51 w 78"/>
                  <a:gd name="T1" fmla="*/ 12 h 84"/>
                  <a:gd name="T2" fmla="*/ 67 w 78"/>
                  <a:gd name="T3" fmla="*/ 32 h 84"/>
                  <a:gd name="T4" fmla="*/ 63 w 78"/>
                  <a:gd name="T5" fmla="*/ 51 h 84"/>
                  <a:gd name="T6" fmla="*/ 43 w 78"/>
                  <a:gd name="T7" fmla="*/ 79 h 84"/>
                  <a:gd name="T8" fmla="*/ 27 w 78"/>
                  <a:gd name="T9" fmla="*/ 80 h 84"/>
                  <a:gd name="T10" fmla="*/ 12 w 78"/>
                  <a:gd name="T11" fmla="*/ 61 h 84"/>
                  <a:gd name="T12" fmla="*/ 6 w 78"/>
                  <a:gd name="T13" fmla="*/ 39 h 84"/>
                  <a:gd name="T14" fmla="*/ 9 w 78"/>
                  <a:gd name="T15" fmla="*/ 29 h 84"/>
                  <a:gd name="T16" fmla="*/ 27 w 78"/>
                  <a:gd name="T17" fmla="*/ 11 h 84"/>
                  <a:gd name="T18" fmla="*/ 51 w 78"/>
                  <a:gd name="T19" fmla="*/ 1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84">
                    <a:moveTo>
                      <a:pt x="51" y="12"/>
                    </a:moveTo>
                    <a:cubicBezTo>
                      <a:pt x="48" y="25"/>
                      <a:pt x="60" y="26"/>
                      <a:pt x="67" y="32"/>
                    </a:cubicBezTo>
                    <a:cubicBezTo>
                      <a:pt x="78" y="41"/>
                      <a:pt x="77" y="47"/>
                      <a:pt x="63" y="51"/>
                    </a:cubicBezTo>
                    <a:cubicBezTo>
                      <a:pt x="45" y="52"/>
                      <a:pt x="42" y="64"/>
                      <a:pt x="43" y="79"/>
                    </a:cubicBezTo>
                    <a:cubicBezTo>
                      <a:pt x="38" y="84"/>
                      <a:pt x="32" y="83"/>
                      <a:pt x="27" y="80"/>
                    </a:cubicBezTo>
                    <a:cubicBezTo>
                      <a:pt x="23" y="73"/>
                      <a:pt x="22" y="64"/>
                      <a:pt x="12" y="61"/>
                    </a:cubicBezTo>
                    <a:cubicBezTo>
                      <a:pt x="3" y="58"/>
                      <a:pt x="0" y="49"/>
                      <a:pt x="6" y="39"/>
                    </a:cubicBezTo>
                    <a:cubicBezTo>
                      <a:pt x="8" y="36"/>
                      <a:pt x="11" y="33"/>
                      <a:pt x="9" y="29"/>
                    </a:cubicBezTo>
                    <a:cubicBezTo>
                      <a:pt x="2" y="10"/>
                      <a:pt x="15" y="12"/>
                      <a:pt x="27" y="11"/>
                    </a:cubicBezTo>
                    <a:cubicBezTo>
                      <a:pt x="35" y="8"/>
                      <a:pt x="43" y="0"/>
                      <a:pt x="51" y="12"/>
                    </a:cubicBezTo>
                    <a:close/>
                  </a:path>
                </a:pathLst>
              </a:custGeom>
              <a:solidFill>
                <a:srgbClr val="EE9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3" name="Freeform 47">
                <a:extLst>
                  <a:ext uri="{FF2B5EF4-FFF2-40B4-BE49-F238E27FC236}">
                    <a16:creationId xmlns:a16="http://schemas.microsoft.com/office/drawing/2014/main" id="{916F4602-BEE1-B0DC-2DB6-9E7251D276FB}"/>
                  </a:ext>
                </a:extLst>
              </p:cNvPr>
              <p:cNvSpPr/>
              <p:nvPr/>
            </p:nvSpPr>
            <p:spPr bwMode="auto">
              <a:xfrm>
                <a:off x="3786" y="3038"/>
                <a:ext cx="116" cy="127"/>
              </a:xfrm>
              <a:custGeom>
                <a:avLst/>
                <a:gdLst>
                  <a:gd name="T0" fmla="*/ 29 w 76"/>
                  <a:gd name="T1" fmla="*/ 77 h 83"/>
                  <a:gd name="T2" fmla="*/ 6 w 76"/>
                  <a:gd name="T3" fmla="*/ 62 h 83"/>
                  <a:gd name="T4" fmla="*/ 21 w 76"/>
                  <a:gd name="T5" fmla="*/ 9 h 83"/>
                  <a:gd name="T6" fmla="*/ 37 w 76"/>
                  <a:gd name="T7" fmla="*/ 9 h 83"/>
                  <a:gd name="T8" fmla="*/ 62 w 76"/>
                  <a:gd name="T9" fmla="*/ 22 h 83"/>
                  <a:gd name="T10" fmla="*/ 47 w 76"/>
                  <a:gd name="T11" fmla="*/ 81 h 83"/>
                  <a:gd name="T12" fmla="*/ 29 w 76"/>
                  <a:gd name="T13" fmla="*/ 7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83">
                    <a:moveTo>
                      <a:pt x="29" y="77"/>
                    </a:moveTo>
                    <a:cubicBezTo>
                      <a:pt x="8" y="83"/>
                      <a:pt x="11" y="80"/>
                      <a:pt x="6" y="62"/>
                    </a:cubicBezTo>
                    <a:cubicBezTo>
                      <a:pt x="0" y="39"/>
                      <a:pt x="18" y="27"/>
                      <a:pt x="21" y="9"/>
                    </a:cubicBezTo>
                    <a:cubicBezTo>
                      <a:pt x="26" y="0"/>
                      <a:pt x="33" y="4"/>
                      <a:pt x="37" y="9"/>
                    </a:cubicBezTo>
                    <a:cubicBezTo>
                      <a:pt x="44" y="17"/>
                      <a:pt x="53" y="20"/>
                      <a:pt x="62" y="22"/>
                    </a:cubicBezTo>
                    <a:cubicBezTo>
                      <a:pt x="76" y="39"/>
                      <a:pt x="67" y="74"/>
                      <a:pt x="47" y="81"/>
                    </a:cubicBezTo>
                    <a:cubicBezTo>
                      <a:pt x="41" y="82"/>
                      <a:pt x="36" y="74"/>
                      <a:pt x="29" y="77"/>
                    </a:cubicBezTo>
                    <a:close/>
                  </a:path>
                </a:pathLst>
              </a:custGeom>
              <a:solidFill>
                <a:srgbClr val="EC9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4" name="Freeform 48">
                <a:extLst>
                  <a:ext uri="{FF2B5EF4-FFF2-40B4-BE49-F238E27FC236}">
                    <a16:creationId xmlns:a16="http://schemas.microsoft.com/office/drawing/2014/main" id="{DC76635F-F6EE-6E8C-0E42-27803F28CB53}"/>
                  </a:ext>
                </a:extLst>
              </p:cNvPr>
              <p:cNvSpPr/>
              <p:nvPr/>
            </p:nvSpPr>
            <p:spPr bwMode="auto">
              <a:xfrm>
                <a:off x="3885" y="2658"/>
                <a:ext cx="134" cy="137"/>
              </a:xfrm>
              <a:custGeom>
                <a:avLst/>
                <a:gdLst>
                  <a:gd name="T0" fmla="*/ 64 w 88"/>
                  <a:gd name="T1" fmla="*/ 67 h 90"/>
                  <a:gd name="T2" fmla="*/ 41 w 88"/>
                  <a:gd name="T3" fmla="*/ 76 h 90"/>
                  <a:gd name="T4" fmla="*/ 25 w 88"/>
                  <a:gd name="T5" fmla="*/ 71 h 90"/>
                  <a:gd name="T6" fmla="*/ 18 w 88"/>
                  <a:gd name="T7" fmla="*/ 65 h 90"/>
                  <a:gd name="T8" fmla="*/ 4 w 88"/>
                  <a:gd name="T9" fmla="*/ 46 h 90"/>
                  <a:gd name="T10" fmla="*/ 2 w 88"/>
                  <a:gd name="T11" fmla="*/ 35 h 90"/>
                  <a:gd name="T12" fmla="*/ 29 w 88"/>
                  <a:gd name="T13" fmla="*/ 11 h 90"/>
                  <a:gd name="T14" fmla="*/ 56 w 88"/>
                  <a:gd name="T15" fmla="*/ 19 h 90"/>
                  <a:gd name="T16" fmla="*/ 82 w 88"/>
                  <a:gd name="T17" fmla="*/ 34 h 90"/>
                  <a:gd name="T18" fmla="*/ 86 w 88"/>
                  <a:gd name="T19" fmla="*/ 49 h 90"/>
                  <a:gd name="T20" fmla="*/ 71 w 88"/>
                  <a:gd name="T21" fmla="*/ 58 h 90"/>
                  <a:gd name="T22" fmla="*/ 64 w 88"/>
                  <a:gd name="T23" fmla="*/ 6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8" h="90">
                    <a:moveTo>
                      <a:pt x="64" y="67"/>
                    </a:moveTo>
                    <a:cubicBezTo>
                      <a:pt x="61" y="82"/>
                      <a:pt x="54" y="90"/>
                      <a:pt x="41" y="76"/>
                    </a:cubicBezTo>
                    <a:cubicBezTo>
                      <a:pt x="36" y="71"/>
                      <a:pt x="31" y="71"/>
                      <a:pt x="25" y="71"/>
                    </a:cubicBezTo>
                    <a:cubicBezTo>
                      <a:pt x="21" y="71"/>
                      <a:pt x="15" y="70"/>
                      <a:pt x="18" y="65"/>
                    </a:cubicBezTo>
                    <a:cubicBezTo>
                      <a:pt x="23" y="50"/>
                      <a:pt x="10" y="51"/>
                      <a:pt x="4" y="46"/>
                    </a:cubicBezTo>
                    <a:cubicBezTo>
                      <a:pt x="0" y="43"/>
                      <a:pt x="0" y="39"/>
                      <a:pt x="2" y="35"/>
                    </a:cubicBezTo>
                    <a:cubicBezTo>
                      <a:pt x="9" y="26"/>
                      <a:pt x="21" y="21"/>
                      <a:pt x="29" y="11"/>
                    </a:cubicBezTo>
                    <a:cubicBezTo>
                      <a:pt x="37" y="0"/>
                      <a:pt x="47" y="16"/>
                      <a:pt x="56" y="19"/>
                    </a:cubicBezTo>
                    <a:cubicBezTo>
                      <a:pt x="67" y="19"/>
                      <a:pt x="74" y="27"/>
                      <a:pt x="82" y="34"/>
                    </a:cubicBezTo>
                    <a:cubicBezTo>
                      <a:pt x="86" y="38"/>
                      <a:pt x="88" y="43"/>
                      <a:pt x="86" y="49"/>
                    </a:cubicBezTo>
                    <a:cubicBezTo>
                      <a:pt x="83" y="56"/>
                      <a:pt x="78" y="58"/>
                      <a:pt x="71" y="58"/>
                    </a:cubicBezTo>
                    <a:cubicBezTo>
                      <a:pt x="65" y="57"/>
                      <a:pt x="61" y="60"/>
                      <a:pt x="64" y="67"/>
                    </a:cubicBezTo>
                    <a:close/>
                  </a:path>
                </a:pathLst>
              </a:custGeom>
              <a:solidFill>
                <a:srgbClr val="F0B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5" name="Freeform 49">
                <a:extLst>
                  <a:ext uri="{FF2B5EF4-FFF2-40B4-BE49-F238E27FC236}">
                    <a16:creationId xmlns:a16="http://schemas.microsoft.com/office/drawing/2014/main" id="{839C1269-DED4-DBF6-F100-BC7484ED4CA5}"/>
                  </a:ext>
                </a:extLst>
              </p:cNvPr>
              <p:cNvSpPr/>
              <p:nvPr/>
            </p:nvSpPr>
            <p:spPr bwMode="auto">
              <a:xfrm>
                <a:off x="4194" y="3180"/>
                <a:ext cx="104" cy="131"/>
              </a:xfrm>
              <a:custGeom>
                <a:avLst/>
                <a:gdLst>
                  <a:gd name="T0" fmla="*/ 36 w 68"/>
                  <a:gd name="T1" fmla="*/ 80 h 86"/>
                  <a:gd name="T2" fmla="*/ 19 w 68"/>
                  <a:gd name="T3" fmla="*/ 62 h 86"/>
                  <a:gd name="T4" fmla="*/ 13 w 68"/>
                  <a:gd name="T5" fmla="*/ 22 h 86"/>
                  <a:gd name="T6" fmla="*/ 20 w 68"/>
                  <a:gd name="T7" fmla="*/ 3 h 86"/>
                  <a:gd name="T8" fmla="*/ 27 w 68"/>
                  <a:gd name="T9" fmla="*/ 1 h 86"/>
                  <a:gd name="T10" fmla="*/ 54 w 68"/>
                  <a:gd name="T11" fmla="*/ 47 h 86"/>
                  <a:gd name="T12" fmla="*/ 58 w 68"/>
                  <a:gd name="T13" fmla="*/ 53 h 86"/>
                  <a:gd name="T14" fmla="*/ 61 w 68"/>
                  <a:gd name="T15" fmla="*/ 77 h 86"/>
                  <a:gd name="T16" fmla="*/ 36 w 68"/>
                  <a:gd name="T17" fmla="*/ 8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8" h="86">
                    <a:moveTo>
                      <a:pt x="36" y="80"/>
                    </a:moveTo>
                    <a:cubicBezTo>
                      <a:pt x="31" y="74"/>
                      <a:pt x="25" y="67"/>
                      <a:pt x="19" y="62"/>
                    </a:cubicBezTo>
                    <a:cubicBezTo>
                      <a:pt x="2" y="49"/>
                      <a:pt x="0" y="39"/>
                      <a:pt x="13" y="22"/>
                    </a:cubicBezTo>
                    <a:cubicBezTo>
                      <a:pt x="17" y="16"/>
                      <a:pt x="22" y="12"/>
                      <a:pt x="20" y="3"/>
                    </a:cubicBezTo>
                    <a:cubicBezTo>
                      <a:pt x="22" y="1"/>
                      <a:pt x="27" y="0"/>
                      <a:pt x="27" y="1"/>
                    </a:cubicBezTo>
                    <a:cubicBezTo>
                      <a:pt x="31" y="19"/>
                      <a:pt x="54" y="27"/>
                      <a:pt x="54" y="47"/>
                    </a:cubicBezTo>
                    <a:cubicBezTo>
                      <a:pt x="54" y="49"/>
                      <a:pt x="57" y="51"/>
                      <a:pt x="58" y="53"/>
                    </a:cubicBezTo>
                    <a:cubicBezTo>
                      <a:pt x="64" y="61"/>
                      <a:pt x="68" y="68"/>
                      <a:pt x="61" y="77"/>
                    </a:cubicBezTo>
                    <a:cubicBezTo>
                      <a:pt x="54" y="86"/>
                      <a:pt x="45" y="85"/>
                      <a:pt x="36" y="80"/>
                    </a:cubicBezTo>
                    <a:close/>
                  </a:path>
                </a:pathLst>
              </a:custGeom>
              <a:solidFill>
                <a:srgbClr val="F0B7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6" name="Freeform 50">
                <a:extLst>
                  <a:ext uri="{FF2B5EF4-FFF2-40B4-BE49-F238E27FC236}">
                    <a16:creationId xmlns:a16="http://schemas.microsoft.com/office/drawing/2014/main" id="{4F4C70E8-677A-FDDA-092D-21F6FBFFC46B}"/>
                  </a:ext>
                </a:extLst>
              </p:cNvPr>
              <p:cNvSpPr/>
              <p:nvPr/>
            </p:nvSpPr>
            <p:spPr bwMode="auto">
              <a:xfrm>
                <a:off x="4054" y="2518"/>
                <a:ext cx="84" cy="128"/>
              </a:xfrm>
              <a:custGeom>
                <a:avLst/>
                <a:gdLst>
                  <a:gd name="T0" fmla="*/ 53 w 55"/>
                  <a:gd name="T1" fmla="*/ 39 h 84"/>
                  <a:gd name="T2" fmla="*/ 45 w 55"/>
                  <a:gd name="T3" fmla="*/ 79 h 84"/>
                  <a:gd name="T4" fmla="*/ 43 w 55"/>
                  <a:gd name="T5" fmla="*/ 81 h 84"/>
                  <a:gd name="T6" fmla="*/ 31 w 55"/>
                  <a:gd name="T7" fmla="*/ 81 h 84"/>
                  <a:gd name="T8" fmla="*/ 1 w 55"/>
                  <a:gd name="T9" fmla="*/ 56 h 84"/>
                  <a:gd name="T10" fmla="*/ 14 w 55"/>
                  <a:gd name="T11" fmla="*/ 18 h 84"/>
                  <a:gd name="T12" fmla="*/ 17 w 55"/>
                  <a:gd name="T13" fmla="*/ 11 h 84"/>
                  <a:gd name="T14" fmla="*/ 37 w 55"/>
                  <a:gd name="T15" fmla="*/ 11 h 84"/>
                  <a:gd name="T16" fmla="*/ 53 w 55"/>
                  <a:gd name="T17" fmla="*/ 3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84">
                    <a:moveTo>
                      <a:pt x="53" y="39"/>
                    </a:moveTo>
                    <a:cubicBezTo>
                      <a:pt x="46" y="51"/>
                      <a:pt x="41" y="64"/>
                      <a:pt x="45" y="79"/>
                    </a:cubicBezTo>
                    <a:cubicBezTo>
                      <a:pt x="44" y="80"/>
                      <a:pt x="44" y="80"/>
                      <a:pt x="43" y="81"/>
                    </a:cubicBezTo>
                    <a:cubicBezTo>
                      <a:pt x="39" y="84"/>
                      <a:pt x="31" y="83"/>
                      <a:pt x="31" y="81"/>
                    </a:cubicBezTo>
                    <a:cubicBezTo>
                      <a:pt x="31" y="60"/>
                      <a:pt x="3" y="74"/>
                      <a:pt x="1" y="56"/>
                    </a:cubicBezTo>
                    <a:cubicBezTo>
                      <a:pt x="0" y="49"/>
                      <a:pt x="9" y="23"/>
                      <a:pt x="14" y="18"/>
                    </a:cubicBezTo>
                    <a:cubicBezTo>
                      <a:pt x="16" y="17"/>
                      <a:pt x="16" y="14"/>
                      <a:pt x="17" y="11"/>
                    </a:cubicBezTo>
                    <a:cubicBezTo>
                      <a:pt x="23" y="0"/>
                      <a:pt x="30" y="2"/>
                      <a:pt x="37" y="11"/>
                    </a:cubicBezTo>
                    <a:cubicBezTo>
                      <a:pt x="50" y="16"/>
                      <a:pt x="55" y="25"/>
                      <a:pt x="53" y="39"/>
                    </a:cubicBezTo>
                    <a:close/>
                  </a:path>
                </a:pathLst>
              </a:custGeom>
              <a:solidFill>
                <a:srgbClr val="F1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7" name="Freeform 51">
                <a:extLst>
                  <a:ext uri="{FF2B5EF4-FFF2-40B4-BE49-F238E27FC236}">
                    <a16:creationId xmlns:a16="http://schemas.microsoft.com/office/drawing/2014/main" id="{B1A3F0A6-F7A9-8E14-2E40-DE4AB2C3F1E5}"/>
                  </a:ext>
                </a:extLst>
              </p:cNvPr>
              <p:cNvSpPr/>
              <p:nvPr/>
            </p:nvSpPr>
            <p:spPr bwMode="auto">
              <a:xfrm>
                <a:off x="3722" y="2839"/>
                <a:ext cx="128" cy="98"/>
              </a:xfrm>
              <a:custGeom>
                <a:avLst/>
                <a:gdLst>
                  <a:gd name="T0" fmla="*/ 39 w 84"/>
                  <a:gd name="T1" fmla="*/ 64 h 64"/>
                  <a:gd name="T2" fmla="*/ 14 w 84"/>
                  <a:gd name="T3" fmla="*/ 38 h 64"/>
                  <a:gd name="T4" fmla="*/ 23 w 84"/>
                  <a:gd name="T5" fmla="*/ 8 h 64"/>
                  <a:gd name="T6" fmla="*/ 49 w 84"/>
                  <a:gd name="T7" fmla="*/ 3 h 64"/>
                  <a:gd name="T8" fmla="*/ 79 w 84"/>
                  <a:gd name="T9" fmla="*/ 47 h 64"/>
                  <a:gd name="T10" fmla="*/ 67 w 84"/>
                  <a:gd name="T11" fmla="*/ 64 h 64"/>
                  <a:gd name="T12" fmla="*/ 39 w 84"/>
                  <a:gd name="T1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4" h="64">
                    <a:moveTo>
                      <a:pt x="39" y="64"/>
                    </a:moveTo>
                    <a:cubicBezTo>
                      <a:pt x="24" y="63"/>
                      <a:pt x="25" y="46"/>
                      <a:pt x="14" y="38"/>
                    </a:cubicBezTo>
                    <a:cubicBezTo>
                      <a:pt x="0" y="29"/>
                      <a:pt x="18" y="18"/>
                      <a:pt x="23" y="8"/>
                    </a:cubicBezTo>
                    <a:cubicBezTo>
                      <a:pt x="31" y="1"/>
                      <a:pt x="40" y="0"/>
                      <a:pt x="49" y="3"/>
                    </a:cubicBezTo>
                    <a:cubicBezTo>
                      <a:pt x="84" y="13"/>
                      <a:pt x="78" y="16"/>
                      <a:pt x="79" y="47"/>
                    </a:cubicBezTo>
                    <a:cubicBezTo>
                      <a:pt x="78" y="55"/>
                      <a:pt x="75" y="62"/>
                      <a:pt x="67" y="64"/>
                    </a:cubicBezTo>
                    <a:cubicBezTo>
                      <a:pt x="58" y="64"/>
                      <a:pt x="48" y="64"/>
                      <a:pt x="39" y="64"/>
                    </a:cubicBezTo>
                    <a:close/>
                  </a:path>
                </a:pathLst>
              </a:custGeom>
              <a:solidFill>
                <a:srgbClr val="F1B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8" name="Freeform 52">
                <a:extLst>
                  <a:ext uri="{FF2B5EF4-FFF2-40B4-BE49-F238E27FC236}">
                    <a16:creationId xmlns:a16="http://schemas.microsoft.com/office/drawing/2014/main" id="{9D0C165D-1561-B31E-8C50-A14DBD60412D}"/>
                  </a:ext>
                </a:extLst>
              </p:cNvPr>
              <p:cNvSpPr/>
              <p:nvPr/>
            </p:nvSpPr>
            <p:spPr bwMode="auto">
              <a:xfrm>
                <a:off x="3058" y="3270"/>
                <a:ext cx="110" cy="118"/>
              </a:xfrm>
              <a:custGeom>
                <a:avLst/>
                <a:gdLst>
                  <a:gd name="T0" fmla="*/ 39 w 72"/>
                  <a:gd name="T1" fmla="*/ 73 h 78"/>
                  <a:gd name="T2" fmla="*/ 28 w 72"/>
                  <a:gd name="T3" fmla="*/ 67 h 78"/>
                  <a:gd name="T4" fmla="*/ 9 w 72"/>
                  <a:gd name="T5" fmla="*/ 62 h 78"/>
                  <a:gd name="T6" fmla="*/ 15 w 72"/>
                  <a:gd name="T7" fmla="*/ 21 h 78"/>
                  <a:gd name="T8" fmla="*/ 22 w 72"/>
                  <a:gd name="T9" fmla="*/ 20 h 78"/>
                  <a:gd name="T10" fmla="*/ 43 w 72"/>
                  <a:gd name="T11" fmla="*/ 8 h 78"/>
                  <a:gd name="T12" fmla="*/ 43 w 72"/>
                  <a:gd name="T13" fmla="*/ 8 h 78"/>
                  <a:gd name="T14" fmla="*/ 67 w 72"/>
                  <a:gd name="T15" fmla="*/ 21 h 78"/>
                  <a:gd name="T16" fmla="*/ 71 w 72"/>
                  <a:gd name="T17" fmla="*/ 29 h 78"/>
                  <a:gd name="T18" fmla="*/ 59 w 72"/>
                  <a:gd name="T19" fmla="*/ 73 h 78"/>
                  <a:gd name="T20" fmla="*/ 39 w 72"/>
                  <a:gd name="T21" fmla="*/ 7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78">
                    <a:moveTo>
                      <a:pt x="39" y="73"/>
                    </a:moveTo>
                    <a:cubicBezTo>
                      <a:pt x="37" y="69"/>
                      <a:pt x="34" y="65"/>
                      <a:pt x="28" y="67"/>
                    </a:cubicBezTo>
                    <a:cubicBezTo>
                      <a:pt x="20" y="70"/>
                      <a:pt x="7" y="70"/>
                      <a:pt x="9" y="62"/>
                    </a:cubicBezTo>
                    <a:cubicBezTo>
                      <a:pt x="13" y="49"/>
                      <a:pt x="0" y="33"/>
                      <a:pt x="15" y="21"/>
                    </a:cubicBezTo>
                    <a:cubicBezTo>
                      <a:pt x="17" y="20"/>
                      <a:pt x="20" y="21"/>
                      <a:pt x="22" y="20"/>
                    </a:cubicBezTo>
                    <a:cubicBezTo>
                      <a:pt x="26" y="11"/>
                      <a:pt x="30" y="0"/>
                      <a:pt x="43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51" y="13"/>
                      <a:pt x="60" y="15"/>
                      <a:pt x="67" y="21"/>
                    </a:cubicBezTo>
                    <a:cubicBezTo>
                      <a:pt x="68" y="24"/>
                      <a:pt x="72" y="28"/>
                      <a:pt x="71" y="29"/>
                    </a:cubicBezTo>
                    <a:cubicBezTo>
                      <a:pt x="59" y="42"/>
                      <a:pt x="66" y="59"/>
                      <a:pt x="59" y="73"/>
                    </a:cubicBezTo>
                    <a:cubicBezTo>
                      <a:pt x="53" y="77"/>
                      <a:pt x="46" y="78"/>
                      <a:pt x="39" y="73"/>
                    </a:cubicBezTo>
                    <a:close/>
                  </a:path>
                </a:pathLst>
              </a:custGeom>
              <a:solidFill>
                <a:srgbClr val="ED9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9" name="Freeform 53">
                <a:extLst>
                  <a:ext uri="{FF2B5EF4-FFF2-40B4-BE49-F238E27FC236}">
                    <a16:creationId xmlns:a16="http://schemas.microsoft.com/office/drawing/2014/main" id="{95DB3EBD-4E5E-B8EF-D7CE-4A5C79F71EF0}"/>
                  </a:ext>
                </a:extLst>
              </p:cNvPr>
              <p:cNvSpPr/>
              <p:nvPr/>
            </p:nvSpPr>
            <p:spPr bwMode="auto">
              <a:xfrm>
                <a:off x="3157" y="2832"/>
                <a:ext cx="116" cy="106"/>
              </a:xfrm>
              <a:custGeom>
                <a:avLst/>
                <a:gdLst>
                  <a:gd name="T0" fmla="*/ 42 w 76"/>
                  <a:gd name="T1" fmla="*/ 65 h 70"/>
                  <a:gd name="T2" fmla="*/ 18 w 76"/>
                  <a:gd name="T3" fmla="*/ 53 h 70"/>
                  <a:gd name="T4" fmla="*/ 12 w 76"/>
                  <a:gd name="T5" fmla="*/ 24 h 70"/>
                  <a:gd name="T6" fmla="*/ 18 w 76"/>
                  <a:gd name="T7" fmla="*/ 5 h 70"/>
                  <a:gd name="T8" fmla="*/ 46 w 76"/>
                  <a:gd name="T9" fmla="*/ 13 h 70"/>
                  <a:gd name="T10" fmla="*/ 71 w 76"/>
                  <a:gd name="T11" fmla="*/ 45 h 70"/>
                  <a:gd name="T12" fmla="*/ 72 w 76"/>
                  <a:gd name="T13" fmla="*/ 62 h 70"/>
                  <a:gd name="T14" fmla="*/ 56 w 76"/>
                  <a:gd name="T15" fmla="*/ 65 h 70"/>
                  <a:gd name="T16" fmla="*/ 42 w 76"/>
                  <a:gd name="T17" fmla="*/ 6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70">
                    <a:moveTo>
                      <a:pt x="42" y="65"/>
                    </a:moveTo>
                    <a:cubicBezTo>
                      <a:pt x="30" y="70"/>
                      <a:pt x="27" y="55"/>
                      <a:pt x="18" y="53"/>
                    </a:cubicBezTo>
                    <a:cubicBezTo>
                      <a:pt x="9" y="45"/>
                      <a:pt x="0" y="37"/>
                      <a:pt x="12" y="24"/>
                    </a:cubicBezTo>
                    <a:cubicBezTo>
                      <a:pt x="17" y="19"/>
                      <a:pt x="12" y="10"/>
                      <a:pt x="18" y="5"/>
                    </a:cubicBezTo>
                    <a:cubicBezTo>
                      <a:pt x="30" y="0"/>
                      <a:pt x="39" y="1"/>
                      <a:pt x="46" y="13"/>
                    </a:cubicBezTo>
                    <a:cubicBezTo>
                      <a:pt x="55" y="23"/>
                      <a:pt x="54" y="40"/>
                      <a:pt x="71" y="45"/>
                    </a:cubicBezTo>
                    <a:cubicBezTo>
                      <a:pt x="76" y="46"/>
                      <a:pt x="76" y="57"/>
                      <a:pt x="72" y="62"/>
                    </a:cubicBezTo>
                    <a:cubicBezTo>
                      <a:pt x="69" y="66"/>
                      <a:pt x="62" y="69"/>
                      <a:pt x="56" y="65"/>
                    </a:cubicBezTo>
                    <a:cubicBezTo>
                      <a:pt x="51" y="60"/>
                      <a:pt x="47" y="62"/>
                      <a:pt x="42" y="65"/>
                    </a:cubicBezTo>
                    <a:close/>
                  </a:path>
                </a:pathLst>
              </a:custGeom>
              <a:solidFill>
                <a:srgbClr val="F2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2" name="Freeform 54">
                <a:extLst>
                  <a:ext uri="{FF2B5EF4-FFF2-40B4-BE49-F238E27FC236}">
                    <a16:creationId xmlns:a16="http://schemas.microsoft.com/office/drawing/2014/main" id="{A6255F94-1BE3-9C13-04B1-997843DA2C65}"/>
                  </a:ext>
                </a:extLst>
              </p:cNvPr>
              <p:cNvSpPr/>
              <p:nvPr/>
            </p:nvSpPr>
            <p:spPr bwMode="auto">
              <a:xfrm>
                <a:off x="3970" y="2147"/>
                <a:ext cx="107" cy="114"/>
              </a:xfrm>
              <a:custGeom>
                <a:avLst/>
                <a:gdLst>
                  <a:gd name="T0" fmla="*/ 0 w 70"/>
                  <a:gd name="T1" fmla="*/ 54 h 75"/>
                  <a:gd name="T2" fmla="*/ 8 w 70"/>
                  <a:gd name="T3" fmla="*/ 39 h 75"/>
                  <a:gd name="T4" fmla="*/ 27 w 70"/>
                  <a:gd name="T5" fmla="*/ 45 h 75"/>
                  <a:gd name="T6" fmla="*/ 25 w 70"/>
                  <a:gd name="T7" fmla="*/ 28 h 75"/>
                  <a:gd name="T8" fmla="*/ 30 w 70"/>
                  <a:gd name="T9" fmla="*/ 4 h 75"/>
                  <a:gd name="T10" fmla="*/ 50 w 70"/>
                  <a:gd name="T11" fmla="*/ 18 h 75"/>
                  <a:gd name="T12" fmla="*/ 54 w 70"/>
                  <a:gd name="T13" fmla="*/ 25 h 75"/>
                  <a:gd name="T14" fmla="*/ 67 w 70"/>
                  <a:gd name="T15" fmla="*/ 41 h 75"/>
                  <a:gd name="T16" fmla="*/ 48 w 70"/>
                  <a:gd name="T17" fmla="*/ 67 h 75"/>
                  <a:gd name="T18" fmla="*/ 28 w 70"/>
                  <a:gd name="T19" fmla="*/ 75 h 75"/>
                  <a:gd name="T20" fmla="*/ 13 w 70"/>
                  <a:gd name="T21" fmla="*/ 75 h 75"/>
                  <a:gd name="T22" fmla="*/ 0 w 70"/>
                  <a:gd name="T23" fmla="*/ 5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75">
                    <a:moveTo>
                      <a:pt x="0" y="54"/>
                    </a:moveTo>
                    <a:cubicBezTo>
                      <a:pt x="5" y="50"/>
                      <a:pt x="9" y="46"/>
                      <a:pt x="8" y="39"/>
                    </a:cubicBezTo>
                    <a:cubicBezTo>
                      <a:pt x="14" y="42"/>
                      <a:pt x="20" y="51"/>
                      <a:pt x="27" y="45"/>
                    </a:cubicBezTo>
                    <a:cubicBezTo>
                      <a:pt x="35" y="40"/>
                      <a:pt x="24" y="34"/>
                      <a:pt x="25" y="28"/>
                    </a:cubicBezTo>
                    <a:cubicBezTo>
                      <a:pt x="25" y="19"/>
                      <a:pt x="18" y="8"/>
                      <a:pt x="30" y="4"/>
                    </a:cubicBezTo>
                    <a:cubicBezTo>
                      <a:pt x="41" y="0"/>
                      <a:pt x="47" y="8"/>
                      <a:pt x="50" y="18"/>
                    </a:cubicBezTo>
                    <a:cubicBezTo>
                      <a:pt x="50" y="20"/>
                      <a:pt x="52" y="23"/>
                      <a:pt x="54" y="25"/>
                    </a:cubicBezTo>
                    <a:cubicBezTo>
                      <a:pt x="59" y="29"/>
                      <a:pt x="70" y="29"/>
                      <a:pt x="67" y="41"/>
                    </a:cubicBezTo>
                    <a:cubicBezTo>
                      <a:pt x="64" y="52"/>
                      <a:pt x="60" y="63"/>
                      <a:pt x="48" y="67"/>
                    </a:cubicBezTo>
                    <a:cubicBezTo>
                      <a:pt x="39" y="65"/>
                      <a:pt x="34" y="71"/>
                      <a:pt x="28" y="75"/>
                    </a:cubicBezTo>
                    <a:cubicBezTo>
                      <a:pt x="23" y="75"/>
                      <a:pt x="18" y="75"/>
                      <a:pt x="13" y="75"/>
                    </a:cubicBezTo>
                    <a:cubicBezTo>
                      <a:pt x="4" y="71"/>
                      <a:pt x="0" y="64"/>
                      <a:pt x="0" y="54"/>
                    </a:cubicBezTo>
                    <a:close/>
                  </a:path>
                </a:pathLst>
              </a:custGeom>
              <a:solidFill>
                <a:srgbClr val="F2B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3" name="Freeform 55">
                <a:extLst>
                  <a:ext uri="{FF2B5EF4-FFF2-40B4-BE49-F238E27FC236}">
                    <a16:creationId xmlns:a16="http://schemas.microsoft.com/office/drawing/2014/main" id="{928E74BC-421E-002B-6314-956555437856}"/>
                  </a:ext>
                </a:extLst>
              </p:cNvPr>
              <p:cNvSpPr/>
              <p:nvPr/>
            </p:nvSpPr>
            <p:spPr bwMode="auto">
              <a:xfrm>
                <a:off x="3113" y="2563"/>
                <a:ext cx="96" cy="107"/>
              </a:xfrm>
              <a:custGeom>
                <a:avLst/>
                <a:gdLst>
                  <a:gd name="T0" fmla="*/ 56 w 63"/>
                  <a:gd name="T1" fmla="*/ 18 h 71"/>
                  <a:gd name="T2" fmla="*/ 56 w 63"/>
                  <a:gd name="T3" fmla="*/ 30 h 71"/>
                  <a:gd name="T4" fmla="*/ 43 w 63"/>
                  <a:gd name="T5" fmla="*/ 46 h 71"/>
                  <a:gd name="T6" fmla="*/ 23 w 63"/>
                  <a:gd name="T7" fmla="*/ 66 h 71"/>
                  <a:gd name="T8" fmla="*/ 6 w 63"/>
                  <a:gd name="T9" fmla="*/ 49 h 71"/>
                  <a:gd name="T10" fmla="*/ 3 w 63"/>
                  <a:gd name="T11" fmla="*/ 19 h 71"/>
                  <a:gd name="T12" fmla="*/ 11 w 63"/>
                  <a:gd name="T13" fmla="*/ 6 h 71"/>
                  <a:gd name="T14" fmla="*/ 47 w 63"/>
                  <a:gd name="T15" fmla="*/ 3 h 71"/>
                  <a:gd name="T16" fmla="*/ 56 w 63"/>
                  <a:gd name="T17" fmla="*/ 1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71">
                    <a:moveTo>
                      <a:pt x="56" y="18"/>
                    </a:moveTo>
                    <a:cubicBezTo>
                      <a:pt x="53" y="22"/>
                      <a:pt x="54" y="25"/>
                      <a:pt x="56" y="30"/>
                    </a:cubicBezTo>
                    <a:cubicBezTo>
                      <a:pt x="63" y="43"/>
                      <a:pt x="59" y="50"/>
                      <a:pt x="43" y="46"/>
                    </a:cubicBezTo>
                    <a:cubicBezTo>
                      <a:pt x="39" y="55"/>
                      <a:pt x="32" y="61"/>
                      <a:pt x="23" y="66"/>
                    </a:cubicBezTo>
                    <a:cubicBezTo>
                      <a:pt x="6" y="71"/>
                      <a:pt x="0" y="65"/>
                      <a:pt x="6" y="49"/>
                    </a:cubicBezTo>
                    <a:cubicBezTo>
                      <a:pt x="10" y="38"/>
                      <a:pt x="1" y="30"/>
                      <a:pt x="3" y="19"/>
                    </a:cubicBezTo>
                    <a:cubicBezTo>
                      <a:pt x="4" y="14"/>
                      <a:pt x="2" y="6"/>
                      <a:pt x="11" y="6"/>
                    </a:cubicBezTo>
                    <a:cubicBezTo>
                      <a:pt x="23" y="6"/>
                      <a:pt x="34" y="10"/>
                      <a:pt x="47" y="3"/>
                    </a:cubicBezTo>
                    <a:cubicBezTo>
                      <a:pt x="53" y="0"/>
                      <a:pt x="55" y="11"/>
                      <a:pt x="56" y="18"/>
                    </a:cubicBezTo>
                    <a:close/>
                  </a:path>
                </a:pathLst>
              </a:custGeom>
              <a:solidFill>
                <a:srgbClr val="F1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4" name="Freeform 56">
                <a:extLst>
                  <a:ext uri="{FF2B5EF4-FFF2-40B4-BE49-F238E27FC236}">
                    <a16:creationId xmlns:a16="http://schemas.microsoft.com/office/drawing/2014/main" id="{7284E5EC-4436-F645-9B3B-64A82E8D08CC}"/>
                  </a:ext>
                </a:extLst>
              </p:cNvPr>
              <p:cNvSpPr/>
              <p:nvPr/>
            </p:nvSpPr>
            <p:spPr bwMode="auto">
              <a:xfrm>
                <a:off x="3326" y="2873"/>
                <a:ext cx="110" cy="106"/>
              </a:xfrm>
              <a:custGeom>
                <a:avLst/>
                <a:gdLst>
                  <a:gd name="T0" fmla="*/ 15 w 72"/>
                  <a:gd name="T1" fmla="*/ 10 h 70"/>
                  <a:gd name="T2" fmla="*/ 45 w 72"/>
                  <a:gd name="T3" fmla="*/ 15 h 70"/>
                  <a:gd name="T4" fmla="*/ 59 w 72"/>
                  <a:gd name="T5" fmla="*/ 22 h 70"/>
                  <a:gd name="T6" fmla="*/ 43 w 72"/>
                  <a:gd name="T7" fmla="*/ 65 h 70"/>
                  <a:gd name="T8" fmla="*/ 23 w 72"/>
                  <a:gd name="T9" fmla="*/ 70 h 70"/>
                  <a:gd name="T10" fmla="*/ 5 w 72"/>
                  <a:gd name="T11" fmla="*/ 30 h 70"/>
                  <a:gd name="T12" fmla="*/ 15 w 72"/>
                  <a:gd name="T13" fmla="*/ 1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70">
                    <a:moveTo>
                      <a:pt x="15" y="10"/>
                    </a:moveTo>
                    <a:cubicBezTo>
                      <a:pt x="27" y="1"/>
                      <a:pt x="37" y="0"/>
                      <a:pt x="45" y="15"/>
                    </a:cubicBezTo>
                    <a:cubicBezTo>
                      <a:pt x="47" y="20"/>
                      <a:pt x="53" y="21"/>
                      <a:pt x="59" y="22"/>
                    </a:cubicBezTo>
                    <a:cubicBezTo>
                      <a:pt x="72" y="44"/>
                      <a:pt x="71" y="48"/>
                      <a:pt x="43" y="65"/>
                    </a:cubicBezTo>
                    <a:cubicBezTo>
                      <a:pt x="37" y="70"/>
                      <a:pt x="30" y="70"/>
                      <a:pt x="23" y="70"/>
                    </a:cubicBezTo>
                    <a:cubicBezTo>
                      <a:pt x="10" y="60"/>
                      <a:pt x="16" y="42"/>
                      <a:pt x="5" y="30"/>
                    </a:cubicBezTo>
                    <a:cubicBezTo>
                      <a:pt x="0" y="25"/>
                      <a:pt x="7" y="15"/>
                      <a:pt x="15" y="10"/>
                    </a:cubicBezTo>
                    <a:close/>
                  </a:path>
                </a:pathLst>
              </a:custGeom>
              <a:solidFill>
                <a:srgbClr val="EE9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5" name="Freeform 57">
                <a:extLst>
                  <a:ext uri="{FF2B5EF4-FFF2-40B4-BE49-F238E27FC236}">
                    <a16:creationId xmlns:a16="http://schemas.microsoft.com/office/drawing/2014/main" id="{515D5384-2D9D-D363-CA37-B76BA7449CD8}"/>
                  </a:ext>
                </a:extLst>
              </p:cNvPr>
              <p:cNvSpPr/>
              <p:nvPr/>
            </p:nvSpPr>
            <p:spPr bwMode="auto">
              <a:xfrm>
                <a:off x="3498" y="2493"/>
                <a:ext cx="89" cy="243"/>
              </a:xfrm>
              <a:custGeom>
                <a:avLst/>
                <a:gdLst>
                  <a:gd name="T0" fmla="*/ 38 w 58"/>
                  <a:gd name="T1" fmla="*/ 0 h 160"/>
                  <a:gd name="T2" fmla="*/ 58 w 58"/>
                  <a:gd name="T3" fmla="*/ 36 h 160"/>
                  <a:gd name="T4" fmla="*/ 47 w 58"/>
                  <a:gd name="T5" fmla="*/ 41 h 160"/>
                  <a:gd name="T6" fmla="*/ 22 w 58"/>
                  <a:gd name="T7" fmla="*/ 160 h 160"/>
                  <a:gd name="T8" fmla="*/ 0 w 58"/>
                  <a:gd name="T9" fmla="*/ 126 h 160"/>
                  <a:gd name="T10" fmla="*/ 32 w 58"/>
                  <a:gd name="T11" fmla="*/ 12 h 160"/>
                  <a:gd name="T12" fmla="*/ 38 w 58"/>
                  <a:gd name="T1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160">
                    <a:moveTo>
                      <a:pt x="38" y="0"/>
                    </a:moveTo>
                    <a:cubicBezTo>
                      <a:pt x="45" y="12"/>
                      <a:pt x="54" y="22"/>
                      <a:pt x="58" y="36"/>
                    </a:cubicBezTo>
                    <a:cubicBezTo>
                      <a:pt x="54" y="36"/>
                      <a:pt x="48" y="35"/>
                      <a:pt x="47" y="41"/>
                    </a:cubicBezTo>
                    <a:cubicBezTo>
                      <a:pt x="40" y="81"/>
                      <a:pt x="25" y="120"/>
                      <a:pt x="22" y="160"/>
                    </a:cubicBezTo>
                    <a:cubicBezTo>
                      <a:pt x="4" y="156"/>
                      <a:pt x="4" y="140"/>
                      <a:pt x="0" y="126"/>
                    </a:cubicBezTo>
                    <a:cubicBezTo>
                      <a:pt x="12" y="89"/>
                      <a:pt x="22" y="50"/>
                      <a:pt x="32" y="12"/>
                    </a:cubicBezTo>
                    <a:cubicBezTo>
                      <a:pt x="33" y="8"/>
                      <a:pt x="34" y="3"/>
                      <a:pt x="38" y="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6" name="Freeform 58">
                <a:extLst>
                  <a:ext uri="{FF2B5EF4-FFF2-40B4-BE49-F238E27FC236}">
                    <a16:creationId xmlns:a16="http://schemas.microsoft.com/office/drawing/2014/main" id="{AA37D222-B936-AA29-9F13-7E5CA12D5016}"/>
                  </a:ext>
                </a:extLst>
              </p:cNvPr>
              <p:cNvSpPr/>
              <p:nvPr/>
            </p:nvSpPr>
            <p:spPr bwMode="auto">
              <a:xfrm>
                <a:off x="3884" y="2880"/>
                <a:ext cx="45" cy="390"/>
              </a:xfrm>
              <a:custGeom>
                <a:avLst/>
                <a:gdLst>
                  <a:gd name="T0" fmla="*/ 29 w 30"/>
                  <a:gd name="T1" fmla="*/ 256 h 256"/>
                  <a:gd name="T2" fmla="*/ 21 w 30"/>
                  <a:gd name="T3" fmla="*/ 252 h 256"/>
                  <a:gd name="T4" fmla="*/ 12 w 30"/>
                  <a:gd name="T5" fmla="*/ 219 h 256"/>
                  <a:gd name="T6" fmla="*/ 9 w 30"/>
                  <a:gd name="T7" fmla="*/ 143 h 256"/>
                  <a:gd name="T8" fmla="*/ 0 w 30"/>
                  <a:gd name="T9" fmla="*/ 117 h 256"/>
                  <a:gd name="T10" fmla="*/ 1 w 30"/>
                  <a:gd name="T11" fmla="*/ 112 h 256"/>
                  <a:gd name="T12" fmla="*/ 3 w 30"/>
                  <a:gd name="T13" fmla="*/ 90 h 256"/>
                  <a:gd name="T14" fmla="*/ 5 w 30"/>
                  <a:gd name="T15" fmla="*/ 25 h 256"/>
                  <a:gd name="T16" fmla="*/ 13 w 30"/>
                  <a:gd name="T17" fmla="*/ 0 h 256"/>
                  <a:gd name="T18" fmla="*/ 20 w 30"/>
                  <a:gd name="T19" fmla="*/ 49 h 256"/>
                  <a:gd name="T20" fmla="*/ 25 w 30"/>
                  <a:gd name="T21" fmla="*/ 126 h 256"/>
                  <a:gd name="T22" fmla="*/ 29 w 30"/>
                  <a:gd name="T23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56">
                    <a:moveTo>
                      <a:pt x="29" y="256"/>
                    </a:moveTo>
                    <a:cubicBezTo>
                      <a:pt x="26" y="255"/>
                      <a:pt x="23" y="254"/>
                      <a:pt x="21" y="252"/>
                    </a:cubicBezTo>
                    <a:cubicBezTo>
                      <a:pt x="10" y="243"/>
                      <a:pt x="12" y="230"/>
                      <a:pt x="12" y="219"/>
                    </a:cubicBezTo>
                    <a:cubicBezTo>
                      <a:pt x="10" y="194"/>
                      <a:pt x="12" y="168"/>
                      <a:pt x="9" y="143"/>
                    </a:cubicBezTo>
                    <a:cubicBezTo>
                      <a:pt x="7" y="134"/>
                      <a:pt x="6" y="125"/>
                      <a:pt x="0" y="117"/>
                    </a:cubicBezTo>
                    <a:cubicBezTo>
                      <a:pt x="0" y="115"/>
                      <a:pt x="0" y="113"/>
                      <a:pt x="1" y="112"/>
                    </a:cubicBezTo>
                    <a:cubicBezTo>
                      <a:pt x="16" y="106"/>
                      <a:pt x="10" y="98"/>
                      <a:pt x="3" y="90"/>
                    </a:cubicBezTo>
                    <a:cubicBezTo>
                      <a:pt x="6" y="68"/>
                      <a:pt x="1" y="46"/>
                      <a:pt x="5" y="25"/>
                    </a:cubicBezTo>
                    <a:cubicBezTo>
                      <a:pt x="8" y="16"/>
                      <a:pt x="6" y="7"/>
                      <a:pt x="13" y="0"/>
                    </a:cubicBezTo>
                    <a:cubicBezTo>
                      <a:pt x="21" y="16"/>
                      <a:pt x="17" y="33"/>
                      <a:pt x="20" y="49"/>
                    </a:cubicBezTo>
                    <a:cubicBezTo>
                      <a:pt x="24" y="74"/>
                      <a:pt x="23" y="100"/>
                      <a:pt x="25" y="126"/>
                    </a:cubicBezTo>
                    <a:cubicBezTo>
                      <a:pt x="27" y="169"/>
                      <a:pt x="30" y="213"/>
                      <a:pt x="29" y="256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7" name="Freeform 59">
                <a:extLst>
                  <a:ext uri="{FF2B5EF4-FFF2-40B4-BE49-F238E27FC236}">
                    <a16:creationId xmlns:a16="http://schemas.microsoft.com/office/drawing/2014/main" id="{D9F83008-399B-64A7-8003-66B3E77A301E}"/>
                  </a:ext>
                </a:extLst>
              </p:cNvPr>
              <p:cNvSpPr/>
              <p:nvPr/>
            </p:nvSpPr>
            <p:spPr bwMode="auto">
              <a:xfrm>
                <a:off x="3771" y="1598"/>
                <a:ext cx="167" cy="86"/>
              </a:xfrm>
              <a:custGeom>
                <a:avLst/>
                <a:gdLst>
                  <a:gd name="T0" fmla="*/ 8 w 110"/>
                  <a:gd name="T1" fmla="*/ 5 h 56"/>
                  <a:gd name="T2" fmla="*/ 44 w 110"/>
                  <a:gd name="T3" fmla="*/ 8 h 56"/>
                  <a:gd name="T4" fmla="*/ 57 w 110"/>
                  <a:gd name="T5" fmla="*/ 12 h 56"/>
                  <a:gd name="T6" fmla="*/ 89 w 110"/>
                  <a:gd name="T7" fmla="*/ 18 h 56"/>
                  <a:gd name="T8" fmla="*/ 107 w 110"/>
                  <a:gd name="T9" fmla="*/ 32 h 56"/>
                  <a:gd name="T10" fmla="*/ 103 w 110"/>
                  <a:gd name="T11" fmla="*/ 47 h 56"/>
                  <a:gd name="T12" fmla="*/ 100 w 110"/>
                  <a:gd name="T13" fmla="*/ 56 h 56"/>
                  <a:gd name="T14" fmla="*/ 55 w 110"/>
                  <a:gd name="T15" fmla="*/ 49 h 56"/>
                  <a:gd name="T16" fmla="*/ 26 w 110"/>
                  <a:gd name="T17" fmla="*/ 50 h 56"/>
                  <a:gd name="T18" fmla="*/ 8 w 110"/>
                  <a:gd name="T19" fmla="*/ 37 h 56"/>
                  <a:gd name="T20" fmla="*/ 8 w 110"/>
                  <a:gd name="T21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0" h="56">
                    <a:moveTo>
                      <a:pt x="8" y="5"/>
                    </a:moveTo>
                    <a:cubicBezTo>
                      <a:pt x="20" y="11"/>
                      <a:pt x="30" y="27"/>
                      <a:pt x="44" y="8"/>
                    </a:cubicBezTo>
                    <a:cubicBezTo>
                      <a:pt x="50" y="0"/>
                      <a:pt x="54" y="7"/>
                      <a:pt x="57" y="12"/>
                    </a:cubicBezTo>
                    <a:cubicBezTo>
                      <a:pt x="66" y="28"/>
                      <a:pt x="75" y="28"/>
                      <a:pt x="89" y="18"/>
                    </a:cubicBezTo>
                    <a:cubicBezTo>
                      <a:pt x="110" y="2"/>
                      <a:pt x="99" y="30"/>
                      <a:pt x="107" y="32"/>
                    </a:cubicBezTo>
                    <a:cubicBezTo>
                      <a:pt x="108" y="38"/>
                      <a:pt x="103" y="42"/>
                      <a:pt x="103" y="47"/>
                    </a:cubicBezTo>
                    <a:cubicBezTo>
                      <a:pt x="102" y="50"/>
                      <a:pt x="101" y="53"/>
                      <a:pt x="100" y="56"/>
                    </a:cubicBezTo>
                    <a:cubicBezTo>
                      <a:pt x="85" y="50"/>
                      <a:pt x="72" y="42"/>
                      <a:pt x="55" y="49"/>
                    </a:cubicBezTo>
                    <a:cubicBezTo>
                      <a:pt x="46" y="44"/>
                      <a:pt x="36" y="47"/>
                      <a:pt x="26" y="50"/>
                    </a:cubicBezTo>
                    <a:cubicBezTo>
                      <a:pt x="19" y="47"/>
                      <a:pt x="14" y="41"/>
                      <a:pt x="8" y="37"/>
                    </a:cubicBezTo>
                    <a:cubicBezTo>
                      <a:pt x="4" y="26"/>
                      <a:pt x="0" y="15"/>
                      <a:pt x="8" y="5"/>
                    </a:cubicBezTo>
                    <a:close/>
                  </a:path>
                </a:pathLst>
              </a:custGeom>
              <a:solidFill>
                <a:srgbClr val="EDA5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8" name="Freeform 60">
                <a:extLst>
                  <a:ext uri="{FF2B5EF4-FFF2-40B4-BE49-F238E27FC236}">
                    <a16:creationId xmlns:a16="http://schemas.microsoft.com/office/drawing/2014/main" id="{98732608-CA34-AB14-738E-8F800952F286}"/>
                  </a:ext>
                </a:extLst>
              </p:cNvPr>
              <p:cNvSpPr/>
              <p:nvPr/>
            </p:nvSpPr>
            <p:spPr bwMode="auto">
              <a:xfrm>
                <a:off x="4164" y="2537"/>
                <a:ext cx="114" cy="115"/>
              </a:xfrm>
              <a:custGeom>
                <a:avLst/>
                <a:gdLst>
                  <a:gd name="T0" fmla="*/ 56 w 75"/>
                  <a:gd name="T1" fmla="*/ 43 h 76"/>
                  <a:gd name="T2" fmla="*/ 35 w 75"/>
                  <a:gd name="T3" fmla="*/ 63 h 76"/>
                  <a:gd name="T4" fmla="*/ 13 w 75"/>
                  <a:gd name="T5" fmla="*/ 71 h 76"/>
                  <a:gd name="T6" fmla="*/ 1 w 75"/>
                  <a:gd name="T7" fmla="*/ 55 h 76"/>
                  <a:gd name="T8" fmla="*/ 9 w 75"/>
                  <a:gd name="T9" fmla="*/ 35 h 76"/>
                  <a:gd name="T10" fmla="*/ 16 w 75"/>
                  <a:gd name="T11" fmla="*/ 15 h 76"/>
                  <a:gd name="T12" fmla="*/ 29 w 75"/>
                  <a:gd name="T13" fmla="*/ 7 h 76"/>
                  <a:gd name="T14" fmla="*/ 67 w 75"/>
                  <a:gd name="T15" fmla="*/ 22 h 76"/>
                  <a:gd name="T16" fmla="*/ 60 w 75"/>
                  <a:gd name="T17" fmla="*/ 39 h 76"/>
                  <a:gd name="T18" fmla="*/ 56 w 75"/>
                  <a:gd name="T19" fmla="*/ 4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76">
                    <a:moveTo>
                      <a:pt x="56" y="43"/>
                    </a:moveTo>
                    <a:cubicBezTo>
                      <a:pt x="47" y="47"/>
                      <a:pt x="37" y="48"/>
                      <a:pt x="35" y="63"/>
                    </a:cubicBezTo>
                    <a:cubicBezTo>
                      <a:pt x="34" y="76"/>
                      <a:pt x="19" y="64"/>
                      <a:pt x="13" y="71"/>
                    </a:cubicBezTo>
                    <a:cubicBezTo>
                      <a:pt x="2" y="70"/>
                      <a:pt x="0" y="64"/>
                      <a:pt x="1" y="55"/>
                    </a:cubicBezTo>
                    <a:cubicBezTo>
                      <a:pt x="9" y="50"/>
                      <a:pt x="20" y="48"/>
                      <a:pt x="9" y="35"/>
                    </a:cubicBezTo>
                    <a:cubicBezTo>
                      <a:pt x="2" y="26"/>
                      <a:pt x="2" y="17"/>
                      <a:pt x="16" y="15"/>
                    </a:cubicBezTo>
                    <a:cubicBezTo>
                      <a:pt x="22" y="14"/>
                      <a:pt x="26" y="11"/>
                      <a:pt x="29" y="7"/>
                    </a:cubicBezTo>
                    <a:cubicBezTo>
                      <a:pt x="46" y="0"/>
                      <a:pt x="55" y="16"/>
                      <a:pt x="67" y="22"/>
                    </a:cubicBezTo>
                    <a:cubicBezTo>
                      <a:pt x="75" y="26"/>
                      <a:pt x="63" y="33"/>
                      <a:pt x="60" y="39"/>
                    </a:cubicBezTo>
                    <a:cubicBezTo>
                      <a:pt x="59" y="40"/>
                      <a:pt x="57" y="41"/>
                      <a:pt x="56" y="43"/>
                    </a:cubicBezTo>
                    <a:close/>
                  </a:path>
                </a:pathLst>
              </a:custGeom>
              <a:solidFill>
                <a:srgbClr val="EC9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9" name="Freeform 61">
                <a:extLst>
                  <a:ext uri="{FF2B5EF4-FFF2-40B4-BE49-F238E27FC236}">
                    <a16:creationId xmlns:a16="http://schemas.microsoft.com/office/drawing/2014/main" id="{6D482A2D-744B-1A91-920A-DC19CD51078C}"/>
                  </a:ext>
                </a:extLst>
              </p:cNvPr>
              <p:cNvSpPr/>
              <p:nvPr/>
            </p:nvSpPr>
            <p:spPr bwMode="auto">
              <a:xfrm>
                <a:off x="4048" y="2918"/>
                <a:ext cx="79" cy="333"/>
              </a:xfrm>
              <a:custGeom>
                <a:avLst/>
                <a:gdLst>
                  <a:gd name="T0" fmla="*/ 1 w 52"/>
                  <a:gd name="T1" fmla="*/ 0 h 219"/>
                  <a:gd name="T2" fmla="*/ 17 w 52"/>
                  <a:gd name="T3" fmla="*/ 4 h 219"/>
                  <a:gd name="T4" fmla="*/ 39 w 52"/>
                  <a:gd name="T5" fmla="*/ 121 h 219"/>
                  <a:gd name="T6" fmla="*/ 50 w 52"/>
                  <a:gd name="T7" fmla="*/ 219 h 219"/>
                  <a:gd name="T8" fmla="*/ 30 w 52"/>
                  <a:gd name="T9" fmla="*/ 133 h 219"/>
                  <a:gd name="T10" fmla="*/ 2 w 52"/>
                  <a:gd name="T11" fmla="*/ 16 h 219"/>
                  <a:gd name="T12" fmla="*/ 1 w 52"/>
                  <a:gd name="T1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19">
                    <a:moveTo>
                      <a:pt x="1" y="0"/>
                    </a:moveTo>
                    <a:cubicBezTo>
                      <a:pt x="6" y="1"/>
                      <a:pt x="12" y="3"/>
                      <a:pt x="17" y="4"/>
                    </a:cubicBezTo>
                    <a:cubicBezTo>
                      <a:pt x="24" y="43"/>
                      <a:pt x="33" y="82"/>
                      <a:pt x="39" y="121"/>
                    </a:cubicBezTo>
                    <a:cubicBezTo>
                      <a:pt x="44" y="153"/>
                      <a:pt x="52" y="185"/>
                      <a:pt x="50" y="219"/>
                    </a:cubicBezTo>
                    <a:cubicBezTo>
                      <a:pt x="43" y="191"/>
                      <a:pt x="36" y="162"/>
                      <a:pt x="30" y="133"/>
                    </a:cubicBezTo>
                    <a:cubicBezTo>
                      <a:pt x="21" y="94"/>
                      <a:pt x="14" y="54"/>
                      <a:pt x="2" y="16"/>
                    </a:cubicBezTo>
                    <a:cubicBezTo>
                      <a:pt x="0" y="11"/>
                      <a:pt x="1" y="5"/>
                      <a:pt x="1" y="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0" name="Freeform 62">
                <a:extLst>
                  <a:ext uri="{FF2B5EF4-FFF2-40B4-BE49-F238E27FC236}">
                    <a16:creationId xmlns:a16="http://schemas.microsoft.com/office/drawing/2014/main" id="{3009DBA9-901B-EC80-E6C7-1FF784AA3FCE}"/>
                  </a:ext>
                </a:extLst>
              </p:cNvPr>
              <p:cNvSpPr/>
              <p:nvPr/>
            </p:nvSpPr>
            <p:spPr bwMode="auto">
              <a:xfrm>
                <a:off x="3826" y="2544"/>
                <a:ext cx="84" cy="336"/>
              </a:xfrm>
              <a:custGeom>
                <a:avLst/>
                <a:gdLst>
                  <a:gd name="T0" fmla="*/ 43 w 55"/>
                  <a:gd name="T1" fmla="*/ 110 h 221"/>
                  <a:gd name="T2" fmla="*/ 43 w 55"/>
                  <a:gd name="T3" fmla="*/ 121 h 221"/>
                  <a:gd name="T4" fmla="*/ 51 w 55"/>
                  <a:gd name="T5" fmla="*/ 218 h 221"/>
                  <a:gd name="T6" fmla="*/ 38 w 55"/>
                  <a:gd name="T7" fmla="*/ 219 h 221"/>
                  <a:gd name="T8" fmla="*/ 32 w 55"/>
                  <a:gd name="T9" fmla="*/ 176 h 221"/>
                  <a:gd name="T10" fmla="*/ 19 w 55"/>
                  <a:gd name="T11" fmla="*/ 81 h 221"/>
                  <a:gd name="T12" fmla="*/ 16 w 55"/>
                  <a:gd name="T13" fmla="*/ 72 h 221"/>
                  <a:gd name="T14" fmla="*/ 0 w 55"/>
                  <a:gd name="T15" fmla="*/ 18 h 221"/>
                  <a:gd name="T16" fmla="*/ 18 w 55"/>
                  <a:gd name="T17" fmla="*/ 16 h 221"/>
                  <a:gd name="T18" fmla="*/ 30 w 55"/>
                  <a:gd name="T19" fmla="*/ 49 h 221"/>
                  <a:gd name="T20" fmla="*/ 43 w 55"/>
                  <a:gd name="T21" fmla="*/ 11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" h="221">
                    <a:moveTo>
                      <a:pt x="43" y="110"/>
                    </a:moveTo>
                    <a:cubicBezTo>
                      <a:pt x="43" y="114"/>
                      <a:pt x="43" y="118"/>
                      <a:pt x="43" y="121"/>
                    </a:cubicBezTo>
                    <a:cubicBezTo>
                      <a:pt x="41" y="154"/>
                      <a:pt x="55" y="185"/>
                      <a:pt x="51" y="218"/>
                    </a:cubicBezTo>
                    <a:cubicBezTo>
                      <a:pt x="47" y="221"/>
                      <a:pt x="43" y="221"/>
                      <a:pt x="38" y="219"/>
                    </a:cubicBezTo>
                    <a:cubicBezTo>
                      <a:pt x="31" y="205"/>
                      <a:pt x="33" y="190"/>
                      <a:pt x="32" y="176"/>
                    </a:cubicBezTo>
                    <a:cubicBezTo>
                      <a:pt x="29" y="144"/>
                      <a:pt x="20" y="113"/>
                      <a:pt x="19" y="81"/>
                    </a:cubicBezTo>
                    <a:cubicBezTo>
                      <a:pt x="18" y="78"/>
                      <a:pt x="18" y="74"/>
                      <a:pt x="16" y="72"/>
                    </a:cubicBezTo>
                    <a:cubicBezTo>
                      <a:pt x="0" y="57"/>
                      <a:pt x="2" y="37"/>
                      <a:pt x="0" y="18"/>
                    </a:cubicBezTo>
                    <a:cubicBezTo>
                      <a:pt x="4" y="0"/>
                      <a:pt x="11" y="12"/>
                      <a:pt x="18" y="16"/>
                    </a:cubicBezTo>
                    <a:cubicBezTo>
                      <a:pt x="26" y="26"/>
                      <a:pt x="28" y="38"/>
                      <a:pt x="30" y="49"/>
                    </a:cubicBezTo>
                    <a:cubicBezTo>
                      <a:pt x="35" y="70"/>
                      <a:pt x="39" y="90"/>
                      <a:pt x="43" y="11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1" name="Freeform 63">
                <a:extLst>
                  <a:ext uri="{FF2B5EF4-FFF2-40B4-BE49-F238E27FC236}">
                    <a16:creationId xmlns:a16="http://schemas.microsoft.com/office/drawing/2014/main" id="{2018EBFA-8873-4BC1-E5A8-ACF9B25E004A}"/>
                  </a:ext>
                </a:extLst>
              </p:cNvPr>
              <p:cNvSpPr/>
              <p:nvPr/>
            </p:nvSpPr>
            <p:spPr bwMode="auto">
              <a:xfrm>
                <a:off x="3562" y="3058"/>
                <a:ext cx="136" cy="81"/>
              </a:xfrm>
              <a:custGeom>
                <a:avLst/>
                <a:gdLst>
                  <a:gd name="T0" fmla="*/ 24 w 89"/>
                  <a:gd name="T1" fmla="*/ 44 h 53"/>
                  <a:gd name="T2" fmla="*/ 0 w 89"/>
                  <a:gd name="T3" fmla="*/ 43 h 53"/>
                  <a:gd name="T4" fmla="*/ 20 w 89"/>
                  <a:gd name="T5" fmla="*/ 16 h 53"/>
                  <a:gd name="T6" fmla="*/ 32 w 89"/>
                  <a:gd name="T7" fmla="*/ 5 h 53"/>
                  <a:gd name="T8" fmla="*/ 68 w 89"/>
                  <a:gd name="T9" fmla="*/ 0 h 53"/>
                  <a:gd name="T10" fmla="*/ 79 w 89"/>
                  <a:gd name="T11" fmla="*/ 34 h 53"/>
                  <a:gd name="T12" fmla="*/ 60 w 89"/>
                  <a:gd name="T13" fmla="*/ 43 h 53"/>
                  <a:gd name="T14" fmla="*/ 24 w 89"/>
                  <a:gd name="T1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52">
                    <a:moveTo>
                      <a:pt x="24" y="44"/>
                    </a:moveTo>
                    <a:cubicBezTo>
                      <a:pt x="16" y="37"/>
                      <a:pt x="8" y="43"/>
                      <a:pt x="0" y="43"/>
                    </a:cubicBezTo>
                    <a:cubicBezTo>
                      <a:pt x="6" y="34"/>
                      <a:pt x="26" y="35"/>
                      <a:pt x="20" y="16"/>
                    </a:cubicBezTo>
                    <a:cubicBezTo>
                      <a:pt x="23" y="11"/>
                      <a:pt x="27" y="7"/>
                      <a:pt x="32" y="5"/>
                    </a:cubicBezTo>
                    <a:cubicBezTo>
                      <a:pt x="44" y="1"/>
                      <a:pt x="57" y="10"/>
                      <a:pt x="68" y="0"/>
                    </a:cubicBezTo>
                    <a:cubicBezTo>
                      <a:pt x="89" y="5"/>
                      <a:pt x="79" y="22"/>
                      <a:pt x="79" y="34"/>
                    </a:cubicBezTo>
                    <a:cubicBezTo>
                      <a:pt x="80" y="48"/>
                      <a:pt x="68" y="44"/>
                      <a:pt x="60" y="43"/>
                    </a:cubicBezTo>
                    <a:cubicBezTo>
                      <a:pt x="48" y="42"/>
                      <a:pt x="36" y="53"/>
                      <a:pt x="24" y="44"/>
                    </a:cubicBezTo>
                    <a:close/>
                  </a:path>
                </a:pathLst>
              </a:custGeom>
              <a:solidFill>
                <a:srgbClr val="F2B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2" name="Freeform 64">
                <a:extLst>
                  <a:ext uri="{FF2B5EF4-FFF2-40B4-BE49-F238E27FC236}">
                    <a16:creationId xmlns:a16="http://schemas.microsoft.com/office/drawing/2014/main" id="{CDE2F24E-C1FD-987D-CAF1-0B263FD78BA6}"/>
                  </a:ext>
                </a:extLst>
              </p:cNvPr>
              <p:cNvSpPr/>
              <p:nvPr/>
            </p:nvSpPr>
            <p:spPr bwMode="auto">
              <a:xfrm>
                <a:off x="3986" y="2398"/>
                <a:ext cx="105" cy="93"/>
              </a:xfrm>
              <a:custGeom>
                <a:avLst/>
                <a:gdLst>
                  <a:gd name="T0" fmla="*/ 49 w 69"/>
                  <a:gd name="T1" fmla="*/ 58 h 61"/>
                  <a:gd name="T2" fmla="*/ 21 w 69"/>
                  <a:gd name="T3" fmla="*/ 54 h 61"/>
                  <a:gd name="T4" fmla="*/ 6 w 69"/>
                  <a:gd name="T5" fmla="*/ 29 h 61"/>
                  <a:gd name="T6" fmla="*/ 18 w 69"/>
                  <a:gd name="T7" fmla="*/ 16 h 61"/>
                  <a:gd name="T8" fmla="*/ 34 w 69"/>
                  <a:gd name="T9" fmla="*/ 2 h 61"/>
                  <a:gd name="T10" fmla="*/ 60 w 69"/>
                  <a:gd name="T11" fmla="*/ 8 h 61"/>
                  <a:gd name="T12" fmla="*/ 68 w 69"/>
                  <a:gd name="T13" fmla="*/ 19 h 61"/>
                  <a:gd name="T14" fmla="*/ 61 w 69"/>
                  <a:gd name="T15" fmla="*/ 50 h 61"/>
                  <a:gd name="T16" fmla="*/ 49 w 69"/>
                  <a:gd name="T17" fmla="*/ 5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61">
                    <a:moveTo>
                      <a:pt x="49" y="58"/>
                    </a:moveTo>
                    <a:cubicBezTo>
                      <a:pt x="41" y="50"/>
                      <a:pt x="31" y="55"/>
                      <a:pt x="21" y="54"/>
                    </a:cubicBezTo>
                    <a:cubicBezTo>
                      <a:pt x="4" y="53"/>
                      <a:pt x="0" y="45"/>
                      <a:pt x="6" y="29"/>
                    </a:cubicBezTo>
                    <a:cubicBezTo>
                      <a:pt x="12" y="27"/>
                      <a:pt x="17" y="24"/>
                      <a:pt x="18" y="16"/>
                    </a:cubicBezTo>
                    <a:cubicBezTo>
                      <a:pt x="19" y="8"/>
                      <a:pt x="23" y="0"/>
                      <a:pt x="34" y="2"/>
                    </a:cubicBezTo>
                    <a:cubicBezTo>
                      <a:pt x="42" y="7"/>
                      <a:pt x="47" y="18"/>
                      <a:pt x="60" y="8"/>
                    </a:cubicBezTo>
                    <a:cubicBezTo>
                      <a:pt x="66" y="4"/>
                      <a:pt x="69" y="13"/>
                      <a:pt x="68" y="19"/>
                    </a:cubicBezTo>
                    <a:cubicBezTo>
                      <a:pt x="66" y="29"/>
                      <a:pt x="64" y="39"/>
                      <a:pt x="61" y="50"/>
                    </a:cubicBezTo>
                    <a:cubicBezTo>
                      <a:pt x="59" y="55"/>
                      <a:pt x="57" y="61"/>
                      <a:pt x="49" y="58"/>
                    </a:cubicBezTo>
                    <a:close/>
                  </a:path>
                </a:pathLst>
              </a:custGeom>
              <a:solidFill>
                <a:srgbClr val="EA9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3" name="Freeform 65">
                <a:extLst>
                  <a:ext uri="{FF2B5EF4-FFF2-40B4-BE49-F238E27FC236}">
                    <a16:creationId xmlns:a16="http://schemas.microsoft.com/office/drawing/2014/main" id="{610E99B5-3BF8-4C4E-1152-252ADC30C7EB}"/>
                  </a:ext>
                </a:extLst>
              </p:cNvPr>
              <p:cNvSpPr/>
              <p:nvPr/>
            </p:nvSpPr>
            <p:spPr bwMode="auto">
              <a:xfrm>
                <a:off x="3118" y="3726"/>
                <a:ext cx="67" cy="201"/>
              </a:xfrm>
              <a:custGeom>
                <a:avLst/>
                <a:gdLst>
                  <a:gd name="T0" fmla="*/ 24 w 44"/>
                  <a:gd name="T1" fmla="*/ 4 h 132"/>
                  <a:gd name="T2" fmla="*/ 41 w 44"/>
                  <a:gd name="T3" fmla="*/ 105 h 132"/>
                  <a:gd name="T4" fmla="*/ 44 w 44"/>
                  <a:gd name="T5" fmla="*/ 128 h 132"/>
                  <a:gd name="T6" fmla="*/ 28 w 44"/>
                  <a:gd name="T7" fmla="*/ 124 h 132"/>
                  <a:gd name="T8" fmla="*/ 9 w 44"/>
                  <a:gd name="T9" fmla="*/ 28 h 132"/>
                  <a:gd name="T10" fmla="*/ 0 w 44"/>
                  <a:gd name="T11" fmla="*/ 4 h 132"/>
                  <a:gd name="T12" fmla="*/ 24 w 44"/>
                  <a:gd name="T13" fmla="*/ 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132">
                    <a:moveTo>
                      <a:pt x="24" y="4"/>
                    </a:moveTo>
                    <a:cubicBezTo>
                      <a:pt x="27" y="38"/>
                      <a:pt x="34" y="72"/>
                      <a:pt x="41" y="105"/>
                    </a:cubicBezTo>
                    <a:cubicBezTo>
                      <a:pt x="43" y="113"/>
                      <a:pt x="44" y="120"/>
                      <a:pt x="44" y="128"/>
                    </a:cubicBezTo>
                    <a:cubicBezTo>
                      <a:pt x="38" y="132"/>
                      <a:pt x="33" y="129"/>
                      <a:pt x="28" y="124"/>
                    </a:cubicBezTo>
                    <a:cubicBezTo>
                      <a:pt x="17" y="93"/>
                      <a:pt x="15" y="60"/>
                      <a:pt x="9" y="28"/>
                    </a:cubicBezTo>
                    <a:cubicBezTo>
                      <a:pt x="7" y="19"/>
                      <a:pt x="5" y="12"/>
                      <a:pt x="0" y="4"/>
                    </a:cubicBezTo>
                    <a:cubicBezTo>
                      <a:pt x="8" y="1"/>
                      <a:pt x="16" y="0"/>
                      <a:pt x="24" y="4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4" name="Freeform 66">
                <a:extLst>
                  <a:ext uri="{FF2B5EF4-FFF2-40B4-BE49-F238E27FC236}">
                    <a16:creationId xmlns:a16="http://schemas.microsoft.com/office/drawing/2014/main" id="{3332EED9-B08D-E381-882F-AFEA3B2AEDA3}"/>
                  </a:ext>
                </a:extLst>
              </p:cNvPr>
              <p:cNvSpPr/>
              <p:nvPr/>
            </p:nvSpPr>
            <p:spPr bwMode="auto">
              <a:xfrm>
                <a:off x="3046" y="2757"/>
                <a:ext cx="96" cy="192"/>
              </a:xfrm>
              <a:custGeom>
                <a:avLst/>
                <a:gdLst>
                  <a:gd name="T0" fmla="*/ 63 w 63"/>
                  <a:gd name="T1" fmla="*/ 2 h 126"/>
                  <a:gd name="T2" fmla="*/ 12 w 63"/>
                  <a:gd name="T3" fmla="*/ 126 h 126"/>
                  <a:gd name="T4" fmla="*/ 3 w 63"/>
                  <a:gd name="T5" fmla="*/ 110 h 126"/>
                  <a:gd name="T6" fmla="*/ 27 w 63"/>
                  <a:gd name="T7" fmla="*/ 50 h 126"/>
                  <a:gd name="T8" fmla="*/ 23 w 63"/>
                  <a:gd name="T9" fmla="*/ 34 h 126"/>
                  <a:gd name="T10" fmla="*/ 31 w 63"/>
                  <a:gd name="T11" fmla="*/ 10 h 126"/>
                  <a:gd name="T12" fmla="*/ 39 w 63"/>
                  <a:gd name="T13" fmla="*/ 6 h 126"/>
                  <a:gd name="T14" fmla="*/ 61 w 63"/>
                  <a:gd name="T15" fmla="*/ 0 h 126"/>
                  <a:gd name="T16" fmla="*/ 63 w 63"/>
                  <a:gd name="T17" fmla="*/ 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125">
                    <a:moveTo>
                      <a:pt x="63" y="2"/>
                    </a:moveTo>
                    <a:cubicBezTo>
                      <a:pt x="45" y="43"/>
                      <a:pt x="32" y="86"/>
                      <a:pt x="12" y="126"/>
                    </a:cubicBezTo>
                    <a:cubicBezTo>
                      <a:pt x="4" y="123"/>
                      <a:pt x="0" y="118"/>
                      <a:pt x="3" y="110"/>
                    </a:cubicBezTo>
                    <a:cubicBezTo>
                      <a:pt x="9" y="89"/>
                      <a:pt x="18" y="69"/>
                      <a:pt x="27" y="50"/>
                    </a:cubicBezTo>
                    <a:cubicBezTo>
                      <a:pt x="30" y="44"/>
                      <a:pt x="36" y="37"/>
                      <a:pt x="23" y="34"/>
                    </a:cubicBezTo>
                    <a:cubicBezTo>
                      <a:pt x="23" y="25"/>
                      <a:pt x="30" y="18"/>
                      <a:pt x="31" y="10"/>
                    </a:cubicBezTo>
                    <a:cubicBezTo>
                      <a:pt x="35" y="10"/>
                      <a:pt x="38" y="9"/>
                      <a:pt x="39" y="6"/>
                    </a:cubicBezTo>
                    <a:cubicBezTo>
                      <a:pt x="46" y="0"/>
                      <a:pt x="53" y="0"/>
                      <a:pt x="61" y="0"/>
                    </a:cubicBezTo>
                    <a:cubicBezTo>
                      <a:pt x="62" y="1"/>
                      <a:pt x="63" y="1"/>
                      <a:pt x="63" y="2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5" name="Freeform 67">
                <a:extLst>
                  <a:ext uri="{FF2B5EF4-FFF2-40B4-BE49-F238E27FC236}">
                    <a16:creationId xmlns:a16="http://schemas.microsoft.com/office/drawing/2014/main" id="{A8EDF149-BBD9-4464-F66F-8D399602C125}"/>
                  </a:ext>
                </a:extLst>
              </p:cNvPr>
              <p:cNvSpPr/>
              <p:nvPr/>
            </p:nvSpPr>
            <p:spPr bwMode="auto">
              <a:xfrm>
                <a:off x="3651" y="3823"/>
                <a:ext cx="105" cy="97"/>
              </a:xfrm>
              <a:custGeom>
                <a:avLst/>
                <a:gdLst>
                  <a:gd name="T0" fmla="*/ 30 w 69"/>
                  <a:gd name="T1" fmla="*/ 64 h 64"/>
                  <a:gd name="T2" fmla="*/ 29 w 69"/>
                  <a:gd name="T3" fmla="*/ 59 h 64"/>
                  <a:gd name="T4" fmla="*/ 18 w 69"/>
                  <a:gd name="T5" fmla="*/ 12 h 64"/>
                  <a:gd name="T6" fmla="*/ 34 w 69"/>
                  <a:gd name="T7" fmla="*/ 0 h 64"/>
                  <a:gd name="T8" fmla="*/ 64 w 69"/>
                  <a:gd name="T9" fmla="*/ 31 h 64"/>
                  <a:gd name="T10" fmla="*/ 30 w 69"/>
                  <a:gd name="T1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64">
                    <a:moveTo>
                      <a:pt x="30" y="64"/>
                    </a:moveTo>
                    <a:cubicBezTo>
                      <a:pt x="30" y="62"/>
                      <a:pt x="30" y="59"/>
                      <a:pt x="29" y="59"/>
                    </a:cubicBezTo>
                    <a:cubicBezTo>
                      <a:pt x="0" y="49"/>
                      <a:pt x="16" y="29"/>
                      <a:pt x="18" y="12"/>
                    </a:cubicBezTo>
                    <a:cubicBezTo>
                      <a:pt x="19" y="3"/>
                      <a:pt x="27" y="2"/>
                      <a:pt x="34" y="0"/>
                    </a:cubicBezTo>
                    <a:cubicBezTo>
                      <a:pt x="54" y="0"/>
                      <a:pt x="55" y="20"/>
                      <a:pt x="64" y="31"/>
                    </a:cubicBezTo>
                    <a:cubicBezTo>
                      <a:pt x="69" y="39"/>
                      <a:pt x="43" y="64"/>
                      <a:pt x="30" y="64"/>
                    </a:cubicBezTo>
                    <a:close/>
                  </a:path>
                </a:pathLst>
              </a:custGeom>
              <a:solidFill>
                <a:srgbClr val="EF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6" name="Freeform 68">
                <a:extLst>
                  <a:ext uri="{FF2B5EF4-FFF2-40B4-BE49-F238E27FC236}">
                    <a16:creationId xmlns:a16="http://schemas.microsoft.com/office/drawing/2014/main" id="{677366D5-F045-14FB-C03F-E1F311A30419}"/>
                  </a:ext>
                </a:extLst>
              </p:cNvPr>
              <p:cNvSpPr/>
              <p:nvPr/>
            </p:nvSpPr>
            <p:spPr bwMode="auto">
              <a:xfrm>
                <a:off x="3355" y="2616"/>
                <a:ext cx="98" cy="176"/>
              </a:xfrm>
              <a:custGeom>
                <a:avLst/>
                <a:gdLst>
                  <a:gd name="T0" fmla="*/ 28 w 64"/>
                  <a:gd name="T1" fmla="*/ 11 h 116"/>
                  <a:gd name="T2" fmla="*/ 43 w 64"/>
                  <a:gd name="T3" fmla="*/ 0 h 116"/>
                  <a:gd name="T4" fmla="*/ 64 w 64"/>
                  <a:gd name="T5" fmla="*/ 27 h 116"/>
                  <a:gd name="T6" fmla="*/ 41 w 64"/>
                  <a:gd name="T7" fmla="*/ 82 h 116"/>
                  <a:gd name="T8" fmla="*/ 36 w 64"/>
                  <a:gd name="T9" fmla="*/ 111 h 116"/>
                  <a:gd name="T10" fmla="*/ 24 w 64"/>
                  <a:gd name="T11" fmla="*/ 109 h 116"/>
                  <a:gd name="T12" fmla="*/ 0 w 64"/>
                  <a:gd name="T13" fmla="*/ 99 h 116"/>
                  <a:gd name="T14" fmla="*/ 20 w 64"/>
                  <a:gd name="T15" fmla="*/ 72 h 116"/>
                  <a:gd name="T16" fmla="*/ 28 w 64"/>
                  <a:gd name="T17" fmla="*/ 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115">
                    <a:moveTo>
                      <a:pt x="28" y="11"/>
                    </a:moveTo>
                    <a:cubicBezTo>
                      <a:pt x="32" y="8"/>
                      <a:pt x="36" y="5"/>
                      <a:pt x="43" y="0"/>
                    </a:cubicBezTo>
                    <a:cubicBezTo>
                      <a:pt x="44" y="15"/>
                      <a:pt x="46" y="28"/>
                      <a:pt x="64" y="27"/>
                    </a:cubicBezTo>
                    <a:cubicBezTo>
                      <a:pt x="42" y="39"/>
                      <a:pt x="43" y="61"/>
                      <a:pt x="41" y="82"/>
                    </a:cubicBezTo>
                    <a:cubicBezTo>
                      <a:pt x="40" y="92"/>
                      <a:pt x="39" y="101"/>
                      <a:pt x="36" y="111"/>
                    </a:cubicBezTo>
                    <a:cubicBezTo>
                      <a:pt x="31" y="116"/>
                      <a:pt x="27" y="115"/>
                      <a:pt x="24" y="109"/>
                    </a:cubicBezTo>
                    <a:cubicBezTo>
                      <a:pt x="18" y="100"/>
                      <a:pt x="10" y="98"/>
                      <a:pt x="0" y="99"/>
                    </a:cubicBezTo>
                    <a:cubicBezTo>
                      <a:pt x="14" y="95"/>
                      <a:pt x="19" y="84"/>
                      <a:pt x="20" y="72"/>
                    </a:cubicBezTo>
                    <a:cubicBezTo>
                      <a:pt x="20" y="51"/>
                      <a:pt x="26" y="31"/>
                      <a:pt x="28" y="11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7" name="Freeform 69">
                <a:extLst>
                  <a:ext uri="{FF2B5EF4-FFF2-40B4-BE49-F238E27FC236}">
                    <a16:creationId xmlns:a16="http://schemas.microsoft.com/office/drawing/2014/main" id="{B3CFB78E-E11D-42B1-0BBD-1925C7A9C1E7}"/>
                  </a:ext>
                </a:extLst>
              </p:cNvPr>
              <p:cNvSpPr/>
              <p:nvPr/>
            </p:nvSpPr>
            <p:spPr bwMode="auto">
              <a:xfrm>
                <a:off x="3099" y="3381"/>
                <a:ext cx="49" cy="188"/>
              </a:xfrm>
              <a:custGeom>
                <a:avLst/>
                <a:gdLst>
                  <a:gd name="T0" fmla="*/ 12 w 32"/>
                  <a:gd name="T1" fmla="*/ 0 h 124"/>
                  <a:gd name="T2" fmla="*/ 32 w 32"/>
                  <a:gd name="T3" fmla="*/ 0 h 124"/>
                  <a:gd name="T4" fmla="*/ 28 w 32"/>
                  <a:gd name="T5" fmla="*/ 54 h 124"/>
                  <a:gd name="T6" fmla="*/ 28 w 32"/>
                  <a:gd name="T7" fmla="*/ 119 h 124"/>
                  <a:gd name="T8" fmla="*/ 12 w 32"/>
                  <a:gd name="T9" fmla="*/ 120 h 124"/>
                  <a:gd name="T10" fmla="*/ 12 w 32"/>
                  <a:gd name="T11" fmla="*/ 60 h 124"/>
                  <a:gd name="T12" fmla="*/ 4 w 32"/>
                  <a:gd name="T13" fmla="*/ 51 h 124"/>
                  <a:gd name="T14" fmla="*/ 4 w 32"/>
                  <a:gd name="T15" fmla="*/ 36 h 124"/>
                  <a:gd name="T16" fmla="*/ 12 w 32"/>
                  <a:gd name="T1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124">
                    <a:moveTo>
                      <a:pt x="12" y="0"/>
                    </a:moveTo>
                    <a:cubicBezTo>
                      <a:pt x="19" y="0"/>
                      <a:pt x="26" y="0"/>
                      <a:pt x="32" y="0"/>
                    </a:cubicBezTo>
                    <a:cubicBezTo>
                      <a:pt x="24" y="17"/>
                      <a:pt x="29" y="36"/>
                      <a:pt x="28" y="54"/>
                    </a:cubicBezTo>
                    <a:cubicBezTo>
                      <a:pt x="28" y="76"/>
                      <a:pt x="28" y="98"/>
                      <a:pt x="28" y="119"/>
                    </a:cubicBezTo>
                    <a:cubicBezTo>
                      <a:pt x="23" y="124"/>
                      <a:pt x="18" y="124"/>
                      <a:pt x="12" y="120"/>
                    </a:cubicBezTo>
                    <a:cubicBezTo>
                      <a:pt x="12" y="100"/>
                      <a:pt x="12" y="80"/>
                      <a:pt x="12" y="60"/>
                    </a:cubicBezTo>
                    <a:cubicBezTo>
                      <a:pt x="12" y="54"/>
                      <a:pt x="13" y="48"/>
                      <a:pt x="4" y="51"/>
                    </a:cubicBezTo>
                    <a:cubicBezTo>
                      <a:pt x="0" y="46"/>
                      <a:pt x="0" y="41"/>
                      <a:pt x="4" y="36"/>
                    </a:cubicBezTo>
                    <a:cubicBezTo>
                      <a:pt x="20" y="27"/>
                      <a:pt x="9" y="11"/>
                      <a:pt x="12" y="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8" name="Freeform 70">
                <a:extLst>
                  <a:ext uri="{FF2B5EF4-FFF2-40B4-BE49-F238E27FC236}">
                    <a16:creationId xmlns:a16="http://schemas.microsoft.com/office/drawing/2014/main" id="{F61F7119-F4D9-0D5F-0BF5-794B445CE30D}"/>
                  </a:ext>
                </a:extLst>
              </p:cNvPr>
              <p:cNvSpPr/>
              <p:nvPr/>
            </p:nvSpPr>
            <p:spPr bwMode="auto">
              <a:xfrm>
                <a:off x="4179" y="3081"/>
                <a:ext cx="82" cy="88"/>
              </a:xfrm>
              <a:custGeom>
                <a:avLst/>
                <a:gdLst>
                  <a:gd name="T0" fmla="*/ 27 w 54"/>
                  <a:gd name="T1" fmla="*/ 53 h 58"/>
                  <a:gd name="T2" fmla="*/ 6 w 54"/>
                  <a:gd name="T3" fmla="*/ 30 h 58"/>
                  <a:gd name="T4" fmla="*/ 11 w 54"/>
                  <a:gd name="T5" fmla="*/ 0 h 58"/>
                  <a:gd name="T6" fmla="*/ 46 w 54"/>
                  <a:gd name="T7" fmla="*/ 20 h 58"/>
                  <a:gd name="T8" fmla="*/ 50 w 54"/>
                  <a:gd name="T9" fmla="*/ 40 h 58"/>
                  <a:gd name="T10" fmla="*/ 27 w 54"/>
                  <a:gd name="T11" fmla="*/ 5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57">
                    <a:moveTo>
                      <a:pt x="27" y="53"/>
                    </a:moveTo>
                    <a:cubicBezTo>
                      <a:pt x="2" y="58"/>
                      <a:pt x="0" y="56"/>
                      <a:pt x="6" y="30"/>
                    </a:cubicBezTo>
                    <a:cubicBezTo>
                      <a:pt x="8" y="20"/>
                      <a:pt x="2" y="9"/>
                      <a:pt x="11" y="0"/>
                    </a:cubicBezTo>
                    <a:cubicBezTo>
                      <a:pt x="25" y="2"/>
                      <a:pt x="34" y="15"/>
                      <a:pt x="46" y="20"/>
                    </a:cubicBezTo>
                    <a:cubicBezTo>
                      <a:pt x="54" y="23"/>
                      <a:pt x="52" y="33"/>
                      <a:pt x="50" y="40"/>
                    </a:cubicBezTo>
                    <a:cubicBezTo>
                      <a:pt x="47" y="51"/>
                      <a:pt x="37" y="53"/>
                      <a:pt x="27" y="53"/>
                    </a:cubicBezTo>
                    <a:close/>
                  </a:path>
                </a:pathLst>
              </a:custGeom>
              <a:solidFill>
                <a:srgbClr val="ED9C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9" name="Freeform 71">
                <a:extLst>
                  <a:ext uri="{FF2B5EF4-FFF2-40B4-BE49-F238E27FC236}">
                    <a16:creationId xmlns:a16="http://schemas.microsoft.com/office/drawing/2014/main" id="{50511325-5763-FD1F-0A14-B7B2094D4E09}"/>
                  </a:ext>
                </a:extLst>
              </p:cNvPr>
              <p:cNvSpPr/>
              <p:nvPr/>
            </p:nvSpPr>
            <p:spPr bwMode="auto">
              <a:xfrm>
                <a:off x="3437" y="2674"/>
                <a:ext cx="95" cy="91"/>
              </a:xfrm>
              <a:custGeom>
                <a:avLst/>
                <a:gdLst>
                  <a:gd name="T0" fmla="*/ 42 w 62"/>
                  <a:gd name="T1" fmla="*/ 9 h 60"/>
                  <a:gd name="T2" fmla="*/ 62 w 62"/>
                  <a:gd name="T3" fmla="*/ 41 h 60"/>
                  <a:gd name="T4" fmla="*/ 62 w 62"/>
                  <a:gd name="T5" fmla="*/ 49 h 60"/>
                  <a:gd name="T6" fmla="*/ 42 w 62"/>
                  <a:gd name="T7" fmla="*/ 52 h 60"/>
                  <a:gd name="T8" fmla="*/ 26 w 62"/>
                  <a:gd name="T9" fmla="*/ 57 h 60"/>
                  <a:gd name="T10" fmla="*/ 3 w 62"/>
                  <a:gd name="T11" fmla="*/ 25 h 60"/>
                  <a:gd name="T12" fmla="*/ 42 w 62"/>
                  <a:gd name="T13" fmla="*/ 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60">
                    <a:moveTo>
                      <a:pt x="42" y="9"/>
                    </a:moveTo>
                    <a:cubicBezTo>
                      <a:pt x="52" y="18"/>
                      <a:pt x="50" y="34"/>
                      <a:pt x="62" y="41"/>
                    </a:cubicBezTo>
                    <a:cubicBezTo>
                      <a:pt x="62" y="44"/>
                      <a:pt x="62" y="46"/>
                      <a:pt x="62" y="49"/>
                    </a:cubicBezTo>
                    <a:cubicBezTo>
                      <a:pt x="56" y="53"/>
                      <a:pt x="51" y="60"/>
                      <a:pt x="42" y="52"/>
                    </a:cubicBezTo>
                    <a:cubicBezTo>
                      <a:pt x="35" y="45"/>
                      <a:pt x="31" y="56"/>
                      <a:pt x="26" y="57"/>
                    </a:cubicBezTo>
                    <a:cubicBezTo>
                      <a:pt x="12" y="59"/>
                      <a:pt x="0" y="42"/>
                      <a:pt x="3" y="25"/>
                    </a:cubicBezTo>
                    <a:cubicBezTo>
                      <a:pt x="6" y="8"/>
                      <a:pt x="27" y="0"/>
                      <a:pt x="42" y="9"/>
                    </a:cubicBezTo>
                    <a:close/>
                  </a:path>
                </a:pathLst>
              </a:custGeom>
              <a:solidFill>
                <a:srgbClr val="E78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0" name="Freeform 72">
                <a:extLst>
                  <a:ext uri="{FF2B5EF4-FFF2-40B4-BE49-F238E27FC236}">
                    <a16:creationId xmlns:a16="http://schemas.microsoft.com/office/drawing/2014/main" id="{0A61AF9B-69DF-ACF2-6ACD-CF8A72E2F14C}"/>
                  </a:ext>
                </a:extLst>
              </p:cNvPr>
              <p:cNvSpPr/>
              <p:nvPr/>
            </p:nvSpPr>
            <p:spPr bwMode="auto">
              <a:xfrm>
                <a:off x="3172" y="3934"/>
                <a:ext cx="80" cy="211"/>
              </a:xfrm>
              <a:custGeom>
                <a:avLst/>
                <a:gdLst>
                  <a:gd name="T0" fmla="*/ 12 w 52"/>
                  <a:gd name="T1" fmla="*/ 0 h 139"/>
                  <a:gd name="T2" fmla="*/ 52 w 52"/>
                  <a:gd name="T3" fmla="*/ 137 h 139"/>
                  <a:gd name="T4" fmla="*/ 46 w 52"/>
                  <a:gd name="T5" fmla="*/ 139 h 139"/>
                  <a:gd name="T6" fmla="*/ 0 w 52"/>
                  <a:gd name="T7" fmla="*/ 12 h 139"/>
                  <a:gd name="T8" fmla="*/ 12 w 52"/>
                  <a:gd name="T9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139">
                    <a:moveTo>
                      <a:pt x="12" y="0"/>
                    </a:moveTo>
                    <a:cubicBezTo>
                      <a:pt x="26" y="45"/>
                      <a:pt x="39" y="91"/>
                      <a:pt x="52" y="137"/>
                    </a:cubicBezTo>
                    <a:cubicBezTo>
                      <a:pt x="50" y="137"/>
                      <a:pt x="48" y="138"/>
                      <a:pt x="46" y="139"/>
                    </a:cubicBezTo>
                    <a:cubicBezTo>
                      <a:pt x="24" y="99"/>
                      <a:pt x="10" y="56"/>
                      <a:pt x="0" y="12"/>
                    </a:cubicBezTo>
                    <a:cubicBezTo>
                      <a:pt x="2" y="6"/>
                      <a:pt x="7" y="3"/>
                      <a:pt x="12" y="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1" name="Freeform 73">
                <a:extLst>
                  <a:ext uri="{FF2B5EF4-FFF2-40B4-BE49-F238E27FC236}">
                    <a16:creationId xmlns:a16="http://schemas.microsoft.com/office/drawing/2014/main" id="{87A564E3-1329-312B-AE15-4B9EF2AE1FCC}"/>
                  </a:ext>
                </a:extLst>
              </p:cNvPr>
              <p:cNvSpPr/>
              <p:nvPr/>
            </p:nvSpPr>
            <p:spPr bwMode="auto">
              <a:xfrm>
                <a:off x="3608" y="3720"/>
                <a:ext cx="82" cy="80"/>
              </a:xfrm>
              <a:custGeom>
                <a:avLst/>
                <a:gdLst>
                  <a:gd name="T0" fmla="*/ 38 w 54"/>
                  <a:gd name="T1" fmla="*/ 0 h 53"/>
                  <a:gd name="T2" fmla="*/ 50 w 54"/>
                  <a:gd name="T3" fmla="*/ 18 h 53"/>
                  <a:gd name="T4" fmla="*/ 33 w 54"/>
                  <a:gd name="T5" fmla="*/ 53 h 53"/>
                  <a:gd name="T6" fmla="*/ 24 w 54"/>
                  <a:gd name="T7" fmla="*/ 50 h 53"/>
                  <a:gd name="T8" fmla="*/ 2 w 54"/>
                  <a:gd name="T9" fmla="*/ 33 h 53"/>
                  <a:gd name="T10" fmla="*/ 26 w 54"/>
                  <a:gd name="T11" fmla="*/ 4 h 53"/>
                  <a:gd name="T12" fmla="*/ 38 w 54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52">
                    <a:moveTo>
                      <a:pt x="38" y="0"/>
                    </a:moveTo>
                    <a:cubicBezTo>
                      <a:pt x="49" y="1"/>
                      <a:pt x="52" y="9"/>
                      <a:pt x="50" y="18"/>
                    </a:cubicBezTo>
                    <a:cubicBezTo>
                      <a:pt x="47" y="31"/>
                      <a:pt x="54" y="49"/>
                      <a:pt x="33" y="53"/>
                    </a:cubicBezTo>
                    <a:cubicBezTo>
                      <a:pt x="30" y="52"/>
                      <a:pt x="27" y="51"/>
                      <a:pt x="24" y="50"/>
                    </a:cubicBezTo>
                    <a:cubicBezTo>
                      <a:pt x="15" y="47"/>
                      <a:pt x="0" y="49"/>
                      <a:pt x="2" y="33"/>
                    </a:cubicBezTo>
                    <a:cubicBezTo>
                      <a:pt x="4" y="20"/>
                      <a:pt x="2" y="0"/>
                      <a:pt x="26" y="4"/>
                    </a:cubicBezTo>
                    <a:cubicBezTo>
                      <a:pt x="30" y="4"/>
                      <a:pt x="34" y="1"/>
                      <a:pt x="38" y="0"/>
                    </a:cubicBezTo>
                    <a:close/>
                  </a:path>
                </a:pathLst>
              </a:custGeom>
              <a:solidFill>
                <a:srgbClr val="F1B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2" name="Freeform 74">
                <a:extLst>
                  <a:ext uri="{FF2B5EF4-FFF2-40B4-BE49-F238E27FC236}">
                    <a16:creationId xmlns:a16="http://schemas.microsoft.com/office/drawing/2014/main" id="{806A6B3F-3F84-778B-02F7-0C5F6F22AEBA}"/>
                  </a:ext>
                </a:extLst>
              </p:cNvPr>
              <p:cNvSpPr/>
              <p:nvPr/>
            </p:nvSpPr>
            <p:spPr bwMode="auto">
              <a:xfrm>
                <a:off x="3818" y="2880"/>
                <a:ext cx="61" cy="198"/>
              </a:xfrm>
              <a:custGeom>
                <a:avLst/>
                <a:gdLst>
                  <a:gd name="T0" fmla="*/ 4 w 40"/>
                  <a:gd name="T1" fmla="*/ 37 h 130"/>
                  <a:gd name="T2" fmla="*/ 12 w 40"/>
                  <a:gd name="T3" fmla="*/ 21 h 130"/>
                  <a:gd name="T4" fmla="*/ 17 w 40"/>
                  <a:gd name="T5" fmla="*/ 0 h 130"/>
                  <a:gd name="T6" fmla="*/ 25 w 40"/>
                  <a:gd name="T7" fmla="*/ 16 h 130"/>
                  <a:gd name="T8" fmla="*/ 29 w 40"/>
                  <a:gd name="T9" fmla="*/ 81 h 130"/>
                  <a:gd name="T10" fmla="*/ 40 w 40"/>
                  <a:gd name="T11" fmla="*/ 128 h 130"/>
                  <a:gd name="T12" fmla="*/ 15 w 40"/>
                  <a:gd name="T13" fmla="*/ 119 h 130"/>
                  <a:gd name="T14" fmla="*/ 0 w 40"/>
                  <a:gd name="T15" fmla="*/ 113 h 130"/>
                  <a:gd name="T16" fmla="*/ 6 w 40"/>
                  <a:gd name="T17" fmla="*/ 60 h 130"/>
                  <a:gd name="T18" fmla="*/ 4 w 40"/>
                  <a:gd name="T19" fmla="*/ 37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130">
                    <a:moveTo>
                      <a:pt x="4" y="37"/>
                    </a:moveTo>
                    <a:cubicBezTo>
                      <a:pt x="6" y="31"/>
                      <a:pt x="12" y="28"/>
                      <a:pt x="12" y="21"/>
                    </a:cubicBezTo>
                    <a:cubicBezTo>
                      <a:pt x="14" y="14"/>
                      <a:pt x="10" y="6"/>
                      <a:pt x="17" y="0"/>
                    </a:cubicBezTo>
                    <a:cubicBezTo>
                      <a:pt x="25" y="3"/>
                      <a:pt x="24" y="10"/>
                      <a:pt x="25" y="16"/>
                    </a:cubicBezTo>
                    <a:cubicBezTo>
                      <a:pt x="28" y="38"/>
                      <a:pt x="31" y="60"/>
                      <a:pt x="29" y="81"/>
                    </a:cubicBezTo>
                    <a:cubicBezTo>
                      <a:pt x="28" y="98"/>
                      <a:pt x="32" y="114"/>
                      <a:pt x="40" y="128"/>
                    </a:cubicBezTo>
                    <a:cubicBezTo>
                      <a:pt x="30" y="130"/>
                      <a:pt x="21" y="129"/>
                      <a:pt x="15" y="119"/>
                    </a:cubicBezTo>
                    <a:cubicBezTo>
                      <a:pt x="12" y="113"/>
                      <a:pt x="8" y="107"/>
                      <a:pt x="0" y="113"/>
                    </a:cubicBezTo>
                    <a:cubicBezTo>
                      <a:pt x="10" y="96"/>
                      <a:pt x="9" y="79"/>
                      <a:pt x="6" y="60"/>
                    </a:cubicBezTo>
                    <a:cubicBezTo>
                      <a:pt x="4" y="53"/>
                      <a:pt x="4" y="45"/>
                      <a:pt x="4" y="37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3" name="Freeform 75">
                <a:extLst>
                  <a:ext uri="{FF2B5EF4-FFF2-40B4-BE49-F238E27FC236}">
                    <a16:creationId xmlns:a16="http://schemas.microsoft.com/office/drawing/2014/main" id="{296A4A41-BC06-D250-C3FB-4F7A9BC66497}"/>
                  </a:ext>
                </a:extLst>
              </p:cNvPr>
              <p:cNvSpPr/>
              <p:nvPr/>
            </p:nvSpPr>
            <p:spPr bwMode="auto">
              <a:xfrm>
                <a:off x="3223" y="3073"/>
                <a:ext cx="87" cy="93"/>
              </a:xfrm>
              <a:custGeom>
                <a:avLst/>
                <a:gdLst>
                  <a:gd name="T0" fmla="*/ 42 w 57"/>
                  <a:gd name="T1" fmla="*/ 29 h 61"/>
                  <a:gd name="T2" fmla="*/ 41 w 57"/>
                  <a:gd name="T3" fmla="*/ 35 h 61"/>
                  <a:gd name="T4" fmla="*/ 47 w 57"/>
                  <a:gd name="T5" fmla="*/ 54 h 61"/>
                  <a:gd name="T6" fmla="*/ 17 w 57"/>
                  <a:gd name="T7" fmla="*/ 56 h 61"/>
                  <a:gd name="T8" fmla="*/ 3 w 57"/>
                  <a:gd name="T9" fmla="*/ 25 h 61"/>
                  <a:gd name="T10" fmla="*/ 18 w 57"/>
                  <a:gd name="T11" fmla="*/ 12 h 61"/>
                  <a:gd name="T12" fmla="*/ 35 w 57"/>
                  <a:gd name="T13" fmla="*/ 7 h 61"/>
                  <a:gd name="T14" fmla="*/ 42 w 57"/>
                  <a:gd name="T15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42" y="29"/>
                    </a:moveTo>
                    <a:cubicBezTo>
                      <a:pt x="42" y="29"/>
                      <a:pt x="40" y="33"/>
                      <a:pt x="41" y="35"/>
                    </a:cubicBezTo>
                    <a:cubicBezTo>
                      <a:pt x="46" y="41"/>
                      <a:pt x="57" y="47"/>
                      <a:pt x="47" y="54"/>
                    </a:cubicBezTo>
                    <a:cubicBezTo>
                      <a:pt x="39" y="59"/>
                      <a:pt x="23" y="61"/>
                      <a:pt x="17" y="56"/>
                    </a:cubicBezTo>
                    <a:cubicBezTo>
                      <a:pt x="9" y="50"/>
                      <a:pt x="6" y="36"/>
                      <a:pt x="3" y="25"/>
                    </a:cubicBezTo>
                    <a:cubicBezTo>
                      <a:pt x="0" y="13"/>
                      <a:pt x="12" y="14"/>
                      <a:pt x="18" y="12"/>
                    </a:cubicBezTo>
                    <a:cubicBezTo>
                      <a:pt x="23" y="9"/>
                      <a:pt x="27" y="0"/>
                      <a:pt x="35" y="7"/>
                    </a:cubicBezTo>
                    <a:cubicBezTo>
                      <a:pt x="40" y="12"/>
                      <a:pt x="45" y="18"/>
                      <a:pt x="42" y="29"/>
                    </a:cubicBezTo>
                    <a:close/>
                  </a:path>
                </a:pathLst>
              </a:custGeom>
              <a:solidFill>
                <a:srgbClr val="EFB7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4" name="Freeform 76">
                <a:extLst>
                  <a:ext uri="{FF2B5EF4-FFF2-40B4-BE49-F238E27FC236}">
                    <a16:creationId xmlns:a16="http://schemas.microsoft.com/office/drawing/2014/main" id="{582325C8-1FCF-0ECC-AE3B-0676BFD4E4AB}"/>
                  </a:ext>
                </a:extLst>
              </p:cNvPr>
              <p:cNvSpPr/>
              <p:nvPr/>
            </p:nvSpPr>
            <p:spPr bwMode="auto">
              <a:xfrm>
                <a:off x="3185" y="2661"/>
                <a:ext cx="91" cy="190"/>
              </a:xfrm>
              <a:custGeom>
                <a:avLst/>
                <a:gdLst>
                  <a:gd name="T0" fmla="*/ 28 w 60"/>
                  <a:gd name="T1" fmla="*/ 125 h 125"/>
                  <a:gd name="T2" fmla="*/ 0 w 60"/>
                  <a:gd name="T3" fmla="*/ 117 h 125"/>
                  <a:gd name="T4" fmla="*/ 22 w 60"/>
                  <a:gd name="T5" fmla="*/ 77 h 125"/>
                  <a:gd name="T6" fmla="*/ 44 w 60"/>
                  <a:gd name="T7" fmla="*/ 6 h 125"/>
                  <a:gd name="T8" fmla="*/ 60 w 60"/>
                  <a:gd name="T9" fmla="*/ 5 h 125"/>
                  <a:gd name="T10" fmla="*/ 52 w 60"/>
                  <a:gd name="T11" fmla="*/ 44 h 125"/>
                  <a:gd name="T12" fmla="*/ 52 w 60"/>
                  <a:gd name="T13" fmla="*/ 61 h 125"/>
                  <a:gd name="T14" fmla="*/ 28 w 60"/>
                  <a:gd name="T15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125">
                    <a:moveTo>
                      <a:pt x="28" y="125"/>
                    </a:moveTo>
                    <a:cubicBezTo>
                      <a:pt x="19" y="121"/>
                      <a:pt x="11" y="114"/>
                      <a:pt x="0" y="117"/>
                    </a:cubicBezTo>
                    <a:cubicBezTo>
                      <a:pt x="20" y="110"/>
                      <a:pt x="17" y="92"/>
                      <a:pt x="22" y="77"/>
                    </a:cubicBezTo>
                    <a:cubicBezTo>
                      <a:pt x="29" y="53"/>
                      <a:pt x="37" y="29"/>
                      <a:pt x="44" y="6"/>
                    </a:cubicBezTo>
                    <a:cubicBezTo>
                      <a:pt x="49" y="0"/>
                      <a:pt x="55" y="0"/>
                      <a:pt x="60" y="5"/>
                    </a:cubicBezTo>
                    <a:cubicBezTo>
                      <a:pt x="55" y="18"/>
                      <a:pt x="43" y="29"/>
                      <a:pt x="52" y="44"/>
                    </a:cubicBezTo>
                    <a:cubicBezTo>
                      <a:pt x="45" y="50"/>
                      <a:pt x="45" y="56"/>
                      <a:pt x="52" y="61"/>
                    </a:cubicBezTo>
                    <a:cubicBezTo>
                      <a:pt x="27" y="76"/>
                      <a:pt x="31" y="101"/>
                      <a:pt x="28" y="125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5" name="Freeform 77">
                <a:extLst>
                  <a:ext uri="{FF2B5EF4-FFF2-40B4-BE49-F238E27FC236}">
                    <a16:creationId xmlns:a16="http://schemas.microsoft.com/office/drawing/2014/main" id="{316A3967-62DC-42FE-04E9-F5593CCE11B5}"/>
                  </a:ext>
                </a:extLst>
              </p:cNvPr>
              <p:cNvSpPr/>
              <p:nvPr/>
            </p:nvSpPr>
            <p:spPr bwMode="auto">
              <a:xfrm>
                <a:off x="4208" y="2517"/>
                <a:ext cx="120" cy="132"/>
              </a:xfrm>
              <a:custGeom>
                <a:avLst/>
                <a:gdLst>
                  <a:gd name="T0" fmla="*/ 31 w 79"/>
                  <a:gd name="T1" fmla="*/ 52 h 87"/>
                  <a:gd name="T2" fmla="*/ 22 w 79"/>
                  <a:gd name="T3" fmla="*/ 34 h 87"/>
                  <a:gd name="T4" fmla="*/ 0 w 79"/>
                  <a:gd name="T5" fmla="*/ 20 h 87"/>
                  <a:gd name="T6" fmla="*/ 0 w 79"/>
                  <a:gd name="T7" fmla="*/ 11 h 87"/>
                  <a:gd name="T8" fmla="*/ 24 w 79"/>
                  <a:gd name="T9" fmla="*/ 0 h 87"/>
                  <a:gd name="T10" fmla="*/ 79 w 79"/>
                  <a:gd name="T11" fmla="*/ 80 h 87"/>
                  <a:gd name="T12" fmla="*/ 63 w 79"/>
                  <a:gd name="T13" fmla="*/ 83 h 87"/>
                  <a:gd name="T14" fmla="*/ 46 w 79"/>
                  <a:gd name="T15" fmla="*/ 54 h 87"/>
                  <a:gd name="T16" fmla="*/ 31 w 79"/>
                  <a:gd name="T17" fmla="*/ 5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87">
                    <a:moveTo>
                      <a:pt x="31" y="52"/>
                    </a:moveTo>
                    <a:cubicBezTo>
                      <a:pt x="31" y="44"/>
                      <a:pt x="49" y="29"/>
                      <a:pt x="22" y="34"/>
                    </a:cubicBezTo>
                    <a:cubicBezTo>
                      <a:pt x="15" y="36"/>
                      <a:pt x="13" y="16"/>
                      <a:pt x="0" y="20"/>
                    </a:cubicBezTo>
                    <a:cubicBezTo>
                      <a:pt x="0" y="17"/>
                      <a:pt x="0" y="14"/>
                      <a:pt x="0" y="11"/>
                    </a:cubicBezTo>
                    <a:cubicBezTo>
                      <a:pt x="9" y="9"/>
                      <a:pt x="18" y="7"/>
                      <a:pt x="24" y="0"/>
                    </a:cubicBezTo>
                    <a:cubicBezTo>
                      <a:pt x="42" y="27"/>
                      <a:pt x="68" y="49"/>
                      <a:pt x="79" y="80"/>
                    </a:cubicBezTo>
                    <a:cubicBezTo>
                      <a:pt x="75" y="84"/>
                      <a:pt x="70" y="87"/>
                      <a:pt x="63" y="83"/>
                    </a:cubicBezTo>
                    <a:cubicBezTo>
                      <a:pt x="61" y="71"/>
                      <a:pt x="51" y="64"/>
                      <a:pt x="46" y="54"/>
                    </a:cubicBezTo>
                    <a:cubicBezTo>
                      <a:pt x="42" y="46"/>
                      <a:pt x="37" y="49"/>
                      <a:pt x="31" y="52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6" name="Freeform 78">
                <a:extLst>
                  <a:ext uri="{FF2B5EF4-FFF2-40B4-BE49-F238E27FC236}">
                    <a16:creationId xmlns:a16="http://schemas.microsoft.com/office/drawing/2014/main" id="{9577FBE2-4029-533B-7A69-9D4E3E2BBB6D}"/>
                  </a:ext>
                </a:extLst>
              </p:cNvPr>
              <p:cNvSpPr/>
              <p:nvPr/>
            </p:nvSpPr>
            <p:spPr bwMode="auto">
              <a:xfrm>
                <a:off x="2988" y="2915"/>
                <a:ext cx="76" cy="104"/>
              </a:xfrm>
              <a:custGeom>
                <a:avLst/>
                <a:gdLst>
                  <a:gd name="T0" fmla="*/ 41 w 50"/>
                  <a:gd name="T1" fmla="*/ 6 h 68"/>
                  <a:gd name="T2" fmla="*/ 50 w 50"/>
                  <a:gd name="T3" fmla="*/ 22 h 68"/>
                  <a:gd name="T4" fmla="*/ 41 w 50"/>
                  <a:gd name="T5" fmla="*/ 42 h 68"/>
                  <a:gd name="T6" fmla="*/ 17 w 50"/>
                  <a:gd name="T7" fmla="*/ 62 h 68"/>
                  <a:gd name="T8" fmla="*/ 13 w 50"/>
                  <a:gd name="T9" fmla="*/ 41 h 68"/>
                  <a:gd name="T10" fmla="*/ 20 w 50"/>
                  <a:gd name="T11" fmla="*/ 26 h 68"/>
                  <a:gd name="T12" fmla="*/ 41 w 50"/>
                  <a:gd name="T13" fmla="*/ 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68">
                    <a:moveTo>
                      <a:pt x="41" y="6"/>
                    </a:moveTo>
                    <a:cubicBezTo>
                      <a:pt x="44" y="11"/>
                      <a:pt x="47" y="17"/>
                      <a:pt x="50" y="22"/>
                    </a:cubicBezTo>
                    <a:cubicBezTo>
                      <a:pt x="50" y="30"/>
                      <a:pt x="48" y="37"/>
                      <a:pt x="41" y="42"/>
                    </a:cubicBezTo>
                    <a:cubicBezTo>
                      <a:pt x="37" y="53"/>
                      <a:pt x="36" y="68"/>
                      <a:pt x="17" y="62"/>
                    </a:cubicBezTo>
                    <a:cubicBezTo>
                      <a:pt x="0" y="58"/>
                      <a:pt x="6" y="49"/>
                      <a:pt x="13" y="41"/>
                    </a:cubicBezTo>
                    <a:cubicBezTo>
                      <a:pt x="17" y="36"/>
                      <a:pt x="21" y="34"/>
                      <a:pt x="20" y="26"/>
                    </a:cubicBezTo>
                    <a:cubicBezTo>
                      <a:pt x="16" y="2"/>
                      <a:pt x="18" y="0"/>
                      <a:pt x="41" y="6"/>
                    </a:cubicBezTo>
                    <a:close/>
                  </a:path>
                </a:pathLst>
              </a:custGeom>
              <a:solidFill>
                <a:srgbClr val="F0B5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7" name="Freeform 79">
                <a:extLst>
                  <a:ext uri="{FF2B5EF4-FFF2-40B4-BE49-F238E27FC236}">
                    <a16:creationId xmlns:a16="http://schemas.microsoft.com/office/drawing/2014/main" id="{96E59450-9C39-114C-C09B-052740C3754B}"/>
                  </a:ext>
                </a:extLst>
              </p:cNvPr>
              <p:cNvSpPr/>
              <p:nvPr/>
            </p:nvSpPr>
            <p:spPr bwMode="auto">
              <a:xfrm>
                <a:off x="3099" y="3075"/>
                <a:ext cx="60" cy="87"/>
              </a:xfrm>
              <a:custGeom>
                <a:avLst/>
                <a:gdLst>
                  <a:gd name="T0" fmla="*/ 32 w 39"/>
                  <a:gd name="T1" fmla="*/ 9 h 57"/>
                  <a:gd name="T2" fmla="*/ 12 w 39"/>
                  <a:gd name="T3" fmla="*/ 57 h 57"/>
                  <a:gd name="T4" fmla="*/ 1 w 39"/>
                  <a:gd name="T5" fmla="*/ 48 h 57"/>
                  <a:gd name="T6" fmla="*/ 2 w 39"/>
                  <a:gd name="T7" fmla="*/ 8 h 57"/>
                  <a:gd name="T8" fmla="*/ 14 w 39"/>
                  <a:gd name="T9" fmla="*/ 2 h 57"/>
                  <a:gd name="T10" fmla="*/ 32 w 39"/>
                  <a:gd name="T11" fmla="*/ 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57">
                    <a:moveTo>
                      <a:pt x="32" y="9"/>
                    </a:moveTo>
                    <a:cubicBezTo>
                      <a:pt x="39" y="32"/>
                      <a:pt x="31" y="52"/>
                      <a:pt x="12" y="57"/>
                    </a:cubicBezTo>
                    <a:cubicBezTo>
                      <a:pt x="6" y="56"/>
                      <a:pt x="0" y="54"/>
                      <a:pt x="1" y="48"/>
                    </a:cubicBezTo>
                    <a:cubicBezTo>
                      <a:pt x="2" y="34"/>
                      <a:pt x="7" y="22"/>
                      <a:pt x="2" y="8"/>
                    </a:cubicBezTo>
                    <a:cubicBezTo>
                      <a:pt x="0" y="4"/>
                      <a:pt x="8" y="0"/>
                      <a:pt x="14" y="2"/>
                    </a:cubicBezTo>
                    <a:cubicBezTo>
                      <a:pt x="20" y="4"/>
                      <a:pt x="26" y="7"/>
                      <a:pt x="32" y="9"/>
                    </a:cubicBezTo>
                    <a:close/>
                  </a:path>
                </a:pathLst>
              </a:custGeom>
              <a:solidFill>
                <a:srgbClr val="F1B6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8" name="Freeform 80">
                <a:extLst>
                  <a:ext uri="{FF2B5EF4-FFF2-40B4-BE49-F238E27FC236}">
                    <a16:creationId xmlns:a16="http://schemas.microsoft.com/office/drawing/2014/main" id="{E2BC6B34-A87B-057D-1984-83E4A58D9287}"/>
                  </a:ext>
                </a:extLst>
              </p:cNvPr>
              <p:cNvSpPr/>
              <p:nvPr/>
            </p:nvSpPr>
            <p:spPr bwMode="auto">
              <a:xfrm>
                <a:off x="3772" y="3572"/>
                <a:ext cx="83" cy="79"/>
              </a:xfrm>
              <a:custGeom>
                <a:avLst/>
                <a:gdLst>
                  <a:gd name="T0" fmla="*/ 38 w 54"/>
                  <a:gd name="T1" fmla="*/ 1 h 52"/>
                  <a:gd name="T2" fmla="*/ 42 w 54"/>
                  <a:gd name="T3" fmla="*/ 32 h 52"/>
                  <a:gd name="T4" fmla="*/ 34 w 54"/>
                  <a:gd name="T5" fmla="*/ 45 h 52"/>
                  <a:gd name="T6" fmla="*/ 13 w 54"/>
                  <a:gd name="T7" fmla="*/ 31 h 52"/>
                  <a:gd name="T8" fmla="*/ 13 w 54"/>
                  <a:gd name="T9" fmla="*/ 27 h 52"/>
                  <a:gd name="T10" fmla="*/ 12 w 54"/>
                  <a:gd name="T11" fmla="*/ 3 h 52"/>
                  <a:gd name="T12" fmla="*/ 38 w 54"/>
                  <a:gd name="T13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52">
                    <a:moveTo>
                      <a:pt x="38" y="1"/>
                    </a:moveTo>
                    <a:cubicBezTo>
                      <a:pt x="52" y="10"/>
                      <a:pt x="54" y="20"/>
                      <a:pt x="42" y="32"/>
                    </a:cubicBezTo>
                    <a:cubicBezTo>
                      <a:pt x="38" y="36"/>
                      <a:pt x="36" y="41"/>
                      <a:pt x="34" y="45"/>
                    </a:cubicBezTo>
                    <a:cubicBezTo>
                      <a:pt x="14" y="52"/>
                      <a:pt x="12" y="51"/>
                      <a:pt x="13" y="31"/>
                    </a:cubicBezTo>
                    <a:cubicBezTo>
                      <a:pt x="13" y="30"/>
                      <a:pt x="13" y="29"/>
                      <a:pt x="13" y="27"/>
                    </a:cubicBezTo>
                    <a:cubicBezTo>
                      <a:pt x="13" y="19"/>
                      <a:pt x="0" y="10"/>
                      <a:pt x="12" y="3"/>
                    </a:cubicBezTo>
                    <a:cubicBezTo>
                      <a:pt x="19" y="0"/>
                      <a:pt x="29" y="2"/>
                      <a:pt x="38" y="1"/>
                    </a:cubicBezTo>
                    <a:close/>
                  </a:path>
                </a:pathLst>
              </a:custGeom>
              <a:solidFill>
                <a:srgbClr val="EEB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9" name="Freeform 81">
                <a:extLst>
                  <a:ext uri="{FF2B5EF4-FFF2-40B4-BE49-F238E27FC236}">
                    <a16:creationId xmlns:a16="http://schemas.microsoft.com/office/drawing/2014/main" id="{64BC5711-9665-08E5-E8C2-CABCB434AEB5}"/>
                  </a:ext>
                </a:extLst>
              </p:cNvPr>
              <p:cNvSpPr/>
              <p:nvPr/>
            </p:nvSpPr>
            <p:spPr bwMode="auto">
              <a:xfrm>
                <a:off x="3977" y="2289"/>
                <a:ext cx="80" cy="100"/>
              </a:xfrm>
              <a:custGeom>
                <a:avLst/>
                <a:gdLst>
                  <a:gd name="T0" fmla="*/ 47 w 53"/>
                  <a:gd name="T1" fmla="*/ 45 h 66"/>
                  <a:gd name="T2" fmla="*/ 39 w 53"/>
                  <a:gd name="T3" fmla="*/ 57 h 66"/>
                  <a:gd name="T4" fmla="*/ 2 w 53"/>
                  <a:gd name="T5" fmla="*/ 35 h 66"/>
                  <a:gd name="T6" fmla="*/ 1 w 53"/>
                  <a:gd name="T7" fmla="*/ 22 h 66"/>
                  <a:gd name="T8" fmla="*/ 40 w 53"/>
                  <a:gd name="T9" fmla="*/ 21 h 66"/>
                  <a:gd name="T10" fmla="*/ 49 w 53"/>
                  <a:gd name="T11" fmla="*/ 30 h 66"/>
                  <a:gd name="T12" fmla="*/ 47 w 53"/>
                  <a:gd name="T13" fmla="*/ 4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66">
                    <a:moveTo>
                      <a:pt x="47" y="45"/>
                    </a:moveTo>
                    <a:cubicBezTo>
                      <a:pt x="44" y="49"/>
                      <a:pt x="42" y="53"/>
                      <a:pt x="39" y="57"/>
                    </a:cubicBezTo>
                    <a:cubicBezTo>
                      <a:pt x="18" y="66"/>
                      <a:pt x="5" y="58"/>
                      <a:pt x="2" y="35"/>
                    </a:cubicBezTo>
                    <a:cubicBezTo>
                      <a:pt x="0" y="31"/>
                      <a:pt x="0" y="27"/>
                      <a:pt x="1" y="22"/>
                    </a:cubicBezTo>
                    <a:cubicBezTo>
                      <a:pt x="14" y="0"/>
                      <a:pt x="27" y="18"/>
                      <a:pt x="40" y="21"/>
                    </a:cubicBezTo>
                    <a:cubicBezTo>
                      <a:pt x="43" y="24"/>
                      <a:pt x="46" y="27"/>
                      <a:pt x="49" y="30"/>
                    </a:cubicBezTo>
                    <a:cubicBezTo>
                      <a:pt x="51" y="35"/>
                      <a:pt x="53" y="41"/>
                      <a:pt x="47" y="45"/>
                    </a:cubicBezTo>
                    <a:close/>
                  </a:path>
                </a:pathLst>
              </a:custGeom>
              <a:solidFill>
                <a:srgbClr val="E780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0" name="Freeform 82">
                <a:extLst>
                  <a:ext uri="{FF2B5EF4-FFF2-40B4-BE49-F238E27FC236}">
                    <a16:creationId xmlns:a16="http://schemas.microsoft.com/office/drawing/2014/main" id="{DAEA03D4-4170-0610-4351-FCE97E199592}"/>
                  </a:ext>
                </a:extLst>
              </p:cNvPr>
              <p:cNvSpPr/>
              <p:nvPr/>
            </p:nvSpPr>
            <p:spPr bwMode="auto">
              <a:xfrm>
                <a:off x="3172" y="3656"/>
                <a:ext cx="52" cy="96"/>
              </a:xfrm>
              <a:custGeom>
                <a:avLst/>
                <a:gdLst>
                  <a:gd name="T0" fmla="*/ 0 w 34"/>
                  <a:gd name="T1" fmla="*/ 20 h 63"/>
                  <a:gd name="T2" fmla="*/ 10 w 34"/>
                  <a:gd name="T3" fmla="*/ 3 h 63"/>
                  <a:gd name="T4" fmla="*/ 30 w 34"/>
                  <a:gd name="T5" fmla="*/ 8 h 63"/>
                  <a:gd name="T6" fmla="*/ 27 w 34"/>
                  <a:gd name="T7" fmla="*/ 25 h 63"/>
                  <a:gd name="T8" fmla="*/ 25 w 34"/>
                  <a:gd name="T9" fmla="*/ 40 h 63"/>
                  <a:gd name="T10" fmla="*/ 26 w 34"/>
                  <a:gd name="T11" fmla="*/ 58 h 63"/>
                  <a:gd name="T12" fmla="*/ 13 w 34"/>
                  <a:gd name="T13" fmla="*/ 62 h 63"/>
                  <a:gd name="T14" fmla="*/ 4 w 34"/>
                  <a:gd name="T15" fmla="*/ 46 h 63"/>
                  <a:gd name="T16" fmla="*/ 0 w 34"/>
                  <a:gd name="T17" fmla="*/ 2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2">
                    <a:moveTo>
                      <a:pt x="0" y="20"/>
                    </a:moveTo>
                    <a:cubicBezTo>
                      <a:pt x="0" y="10"/>
                      <a:pt x="2" y="4"/>
                      <a:pt x="10" y="3"/>
                    </a:cubicBezTo>
                    <a:cubicBezTo>
                      <a:pt x="17" y="2"/>
                      <a:pt x="25" y="0"/>
                      <a:pt x="30" y="8"/>
                    </a:cubicBezTo>
                    <a:cubicBezTo>
                      <a:pt x="34" y="14"/>
                      <a:pt x="32" y="21"/>
                      <a:pt x="27" y="25"/>
                    </a:cubicBezTo>
                    <a:cubicBezTo>
                      <a:pt x="20" y="30"/>
                      <a:pt x="19" y="34"/>
                      <a:pt x="25" y="40"/>
                    </a:cubicBezTo>
                    <a:cubicBezTo>
                      <a:pt x="29" y="45"/>
                      <a:pt x="30" y="52"/>
                      <a:pt x="26" y="58"/>
                    </a:cubicBezTo>
                    <a:cubicBezTo>
                      <a:pt x="23" y="63"/>
                      <a:pt x="18" y="63"/>
                      <a:pt x="13" y="62"/>
                    </a:cubicBezTo>
                    <a:cubicBezTo>
                      <a:pt x="5" y="60"/>
                      <a:pt x="4" y="53"/>
                      <a:pt x="4" y="46"/>
                    </a:cubicBezTo>
                    <a:cubicBezTo>
                      <a:pt x="4" y="37"/>
                      <a:pt x="3" y="27"/>
                      <a:pt x="0" y="20"/>
                    </a:cubicBezTo>
                    <a:close/>
                  </a:path>
                </a:pathLst>
              </a:custGeom>
              <a:solidFill>
                <a:srgbClr val="EEB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1" name="Freeform 83">
                <a:extLst>
                  <a:ext uri="{FF2B5EF4-FFF2-40B4-BE49-F238E27FC236}">
                    <a16:creationId xmlns:a16="http://schemas.microsoft.com/office/drawing/2014/main" id="{3ACAD21F-BF24-8C31-06FC-6D2CAF20538B}"/>
                  </a:ext>
                </a:extLst>
              </p:cNvPr>
              <p:cNvSpPr/>
              <p:nvPr/>
            </p:nvSpPr>
            <p:spPr bwMode="auto">
              <a:xfrm>
                <a:off x="3628" y="3314"/>
                <a:ext cx="67" cy="73"/>
              </a:xfrm>
              <a:custGeom>
                <a:avLst/>
                <a:gdLst>
                  <a:gd name="T0" fmla="*/ 33 w 44"/>
                  <a:gd name="T1" fmla="*/ 48 h 48"/>
                  <a:gd name="T2" fmla="*/ 9 w 44"/>
                  <a:gd name="T3" fmla="*/ 43 h 48"/>
                  <a:gd name="T4" fmla="*/ 2 w 44"/>
                  <a:gd name="T5" fmla="*/ 17 h 48"/>
                  <a:gd name="T6" fmla="*/ 9 w 44"/>
                  <a:gd name="T7" fmla="*/ 0 h 48"/>
                  <a:gd name="T8" fmla="*/ 37 w 44"/>
                  <a:gd name="T9" fmla="*/ 8 h 48"/>
                  <a:gd name="T10" fmla="*/ 33 w 44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48">
                    <a:moveTo>
                      <a:pt x="33" y="48"/>
                    </a:moveTo>
                    <a:cubicBezTo>
                      <a:pt x="25" y="47"/>
                      <a:pt x="17" y="45"/>
                      <a:pt x="9" y="43"/>
                    </a:cubicBezTo>
                    <a:cubicBezTo>
                      <a:pt x="7" y="35"/>
                      <a:pt x="5" y="26"/>
                      <a:pt x="2" y="17"/>
                    </a:cubicBezTo>
                    <a:cubicBezTo>
                      <a:pt x="0" y="10"/>
                      <a:pt x="1" y="3"/>
                      <a:pt x="9" y="0"/>
                    </a:cubicBezTo>
                    <a:cubicBezTo>
                      <a:pt x="17" y="7"/>
                      <a:pt x="29" y="1"/>
                      <a:pt x="37" y="8"/>
                    </a:cubicBezTo>
                    <a:cubicBezTo>
                      <a:pt x="35" y="21"/>
                      <a:pt x="44" y="36"/>
                      <a:pt x="33" y="48"/>
                    </a:cubicBezTo>
                    <a:close/>
                  </a:path>
                </a:pathLst>
              </a:custGeom>
              <a:solidFill>
                <a:srgbClr val="F0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2" name="Freeform 84">
                <a:extLst>
                  <a:ext uri="{FF2B5EF4-FFF2-40B4-BE49-F238E27FC236}">
                    <a16:creationId xmlns:a16="http://schemas.microsoft.com/office/drawing/2014/main" id="{D814E261-00F6-95D7-69BD-630FD291DF6B}"/>
                  </a:ext>
                </a:extLst>
              </p:cNvPr>
              <p:cNvSpPr/>
              <p:nvPr/>
            </p:nvSpPr>
            <p:spPr bwMode="auto">
              <a:xfrm>
                <a:off x="3964" y="2734"/>
                <a:ext cx="98" cy="134"/>
              </a:xfrm>
              <a:custGeom>
                <a:avLst/>
                <a:gdLst>
                  <a:gd name="T0" fmla="*/ 12 w 64"/>
                  <a:gd name="T1" fmla="*/ 17 h 88"/>
                  <a:gd name="T2" fmla="*/ 15 w 64"/>
                  <a:gd name="T3" fmla="*/ 5 h 88"/>
                  <a:gd name="T4" fmla="*/ 31 w 64"/>
                  <a:gd name="T5" fmla="*/ 0 h 88"/>
                  <a:gd name="T6" fmla="*/ 45 w 64"/>
                  <a:gd name="T7" fmla="*/ 24 h 88"/>
                  <a:gd name="T8" fmla="*/ 64 w 64"/>
                  <a:gd name="T9" fmla="*/ 69 h 88"/>
                  <a:gd name="T10" fmla="*/ 35 w 64"/>
                  <a:gd name="T11" fmla="*/ 58 h 88"/>
                  <a:gd name="T12" fmla="*/ 24 w 64"/>
                  <a:gd name="T13" fmla="*/ 53 h 88"/>
                  <a:gd name="T14" fmla="*/ 17 w 64"/>
                  <a:gd name="T15" fmla="*/ 12 h 88"/>
                  <a:gd name="T16" fmla="*/ 12 w 64"/>
                  <a:gd name="T17" fmla="*/ 17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88">
                    <a:moveTo>
                      <a:pt x="12" y="17"/>
                    </a:moveTo>
                    <a:cubicBezTo>
                      <a:pt x="7" y="11"/>
                      <a:pt x="0" y="5"/>
                      <a:pt x="15" y="5"/>
                    </a:cubicBezTo>
                    <a:cubicBezTo>
                      <a:pt x="21" y="5"/>
                      <a:pt x="27" y="4"/>
                      <a:pt x="31" y="0"/>
                    </a:cubicBezTo>
                    <a:cubicBezTo>
                      <a:pt x="40" y="6"/>
                      <a:pt x="42" y="15"/>
                      <a:pt x="45" y="24"/>
                    </a:cubicBezTo>
                    <a:cubicBezTo>
                      <a:pt x="49" y="40"/>
                      <a:pt x="56" y="55"/>
                      <a:pt x="64" y="69"/>
                    </a:cubicBezTo>
                    <a:cubicBezTo>
                      <a:pt x="51" y="73"/>
                      <a:pt x="35" y="88"/>
                      <a:pt x="35" y="58"/>
                    </a:cubicBezTo>
                    <a:cubicBezTo>
                      <a:pt x="35" y="52"/>
                      <a:pt x="28" y="53"/>
                      <a:pt x="24" y="53"/>
                    </a:cubicBezTo>
                    <a:cubicBezTo>
                      <a:pt x="28" y="44"/>
                      <a:pt x="24" y="16"/>
                      <a:pt x="17" y="12"/>
                    </a:cubicBezTo>
                    <a:cubicBezTo>
                      <a:pt x="16" y="12"/>
                      <a:pt x="13" y="15"/>
                      <a:pt x="12" y="17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3" name="Freeform 85">
                <a:extLst>
                  <a:ext uri="{FF2B5EF4-FFF2-40B4-BE49-F238E27FC236}">
                    <a16:creationId xmlns:a16="http://schemas.microsoft.com/office/drawing/2014/main" id="{90D955D8-C4A7-631E-601D-C4590BDC0449}"/>
                  </a:ext>
                </a:extLst>
              </p:cNvPr>
              <p:cNvSpPr/>
              <p:nvPr/>
            </p:nvSpPr>
            <p:spPr bwMode="auto">
              <a:xfrm>
                <a:off x="3092" y="3657"/>
                <a:ext cx="74" cy="81"/>
              </a:xfrm>
              <a:custGeom>
                <a:avLst/>
                <a:gdLst>
                  <a:gd name="T0" fmla="*/ 41 w 49"/>
                  <a:gd name="T1" fmla="*/ 49 h 53"/>
                  <a:gd name="T2" fmla="*/ 17 w 49"/>
                  <a:gd name="T3" fmla="*/ 49 h 53"/>
                  <a:gd name="T4" fmla="*/ 17 w 49"/>
                  <a:gd name="T5" fmla="*/ 5 h 53"/>
                  <a:gd name="T6" fmla="*/ 37 w 49"/>
                  <a:gd name="T7" fmla="*/ 10 h 53"/>
                  <a:gd name="T8" fmla="*/ 41 w 49"/>
                  <a:gd name="T9" fmla="*/ 4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52">
                    <a:moveTo>
                      <a:pt x="41" y="49"/>
                    </a:moveTo>
                    <a:cubicBezTo>
                      <a:pt x="33" y="50"/>
                      <a:pt x="25" y="53"/>
                      <a:pt x="17" y="49"/>
                    </a:cubicBezTo>
                    <a:cubicBezTo>
                      <a:pt x="16" y="35"/>
                      <a:pt x="0" y="20"/>
                      <a:pt x="17" y="5"/>
                    </a:cubicBezTo>
                    <a:cubicBezTo>
                      <a:pt x="25" y="0"/>
                      <a:pt x="32" y="1"/>
                      <a:pt x="37" y="10"/>
                    </a:cubicBezTo>
                    <a:cubicBezTo>
                      <a:pt x="49" y="22"/>
                      <a:pt x="46" y="35"/>
                      <a:pt x="41" y="49"/>
                    </a:cubicBezTo>
                    <a:close/>
                  </a:path>
                </a:pathLst>
              </a:custGeom>
              <a:solidFill>
                <a:srgbClr val="EFB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4" name="Freeform 86">
                <a:extLst>
                  <a:ext uri="{FF2B5EF4-FFF2-40B4-BE49-F238E27FC236}">
                    <a16:creationId xmlns:a16="http://schemas.microsoft.com/office/drawing/2014/main" id="{6BB6E17A-3740-B44B-EEC7-E7ADFE9669E5}"/>
                  </a:ext>
                </a:extLst>
              </p:cNvPr>
              <p:cNvSpPr/>
              <p:nvPr/>
            </p:nvSpPr>
            <p:spPr bwMode="auto">
              <a:xfrm>
                <a:off x="3646" y="1454"/>
                <a:ext cx="146" cy="231"/>
              </a:xfrm>
              <a:custGeom>
                <a:avLst/>
                <a:gdLst>
                  <a:gd name="T0" fmla="*/ 90 w 96"/>
                  <a:gd name="T1" fmla="*/ 100 h 152"/>
                  <a:gd name="T2" fmla="*/ 93 w 96"/>
                  <a:gd name="T3" fmla="*/ 131 h 152"/>
                  <a:gd name="T4" fmla="*/ 95 w 96"/>
                  <a:gd name="T5" fmla="*/ 140 h 152"/>
                  <a:gd name="T6" fmla="*/ 87 w 96"/>
                  <a:gd name="T7" fmla="*/ 151 h 152"/>
                  <a:gd name="T8" fmla="*/ 83 w 96"/>
                  <a:gd name="T9" fmla="*/ 144 h 152"/>
                  <a:gd name="T10" fmla="*/ 79 w 96"/>
                  <a:gd name="T11" fmla="*/ 93 h 152"/>
                  <a:gd name="T12" fmla="*/ 53 w 96"/>
                  <a:gd name="T13" fmla="*/ 56 h 152"/>
                  <a:gd name="T14" fmla="*/ 0 w 96"/>
                  <a:gd name="T15" fmla="*/ 0 h 152"/>
                  <a:gd name="T16" fmla="*/ 17 w 96"/>
                  <a:gd name="T17" fmla="*/ 11 h 152"/>
                  <a:gd name="T18" fmla="*/ 54 w 96"/>
                  <a:gd name="T19" fmla="*/ 47 h 152"/>
                  <a:gd name="T20" fmla="*/ 90 w 96"/>
                  <a:gd name="T21" fmla="*/ 10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6" h="152">
                    <a:moveTo>
                      <a:pt x="90" y="100"/>
                    </a:moveTo>
                    <a:cubicBezTo>
                      <a:pt x="92" y="110"/>
                      <a:pt x="87" y="121"/>
                      <a:pt x="93" y="131"/>
                    </a:cubicBezTo>
                    <a:cubicBezTo>
                      <a:pt x="95" y="134"/>
                      <a:pt x="96" y="137"/>
                      <a:pt x="95" y="140"/>
                    </a:cubicBezTo>
                    <a:cubicBezTo>
                      <a:pt x="94" y="144"/>
                      <a:pt x="93" y="150"/>
                      <a:pt x="87" y="151"/>
                    </a:cubicBezTo>
                    <a:cubicBezTo>
                      <a:pt x="83" y="152"/>
                      <a:pt x="83" y="147"/>
                      <a:pt x="83" y="144"/>
                    </a:cubicBezTo>
                    <a:cubicBezTo>
                      <a:pt x="86" y="127"/>
                      <a:pt x="81" y="110"/>
                      <a:pt x="79" y="93"/>
                    </a:cubicBezTo>
                    <a:cubicBezTo>
                      <a:pt x="78" y="76"/>
                      <a:pt x="68" y="65"/>
                      <a:pt x="53" y="56"/>
                    </a:cubicBezTo>
                    <a:cubicBezTo>
                      <a:pt x="31" y="43"/>
                      <a:pt x="12" y="26"/>
                      <a:pt x="0" y="0"/>
                    </a:cubicBezTo>
                    <a:cubicBezTo>
                      <a:pt x="8" y="3"/>
                      <a:pt x="9" y="13"/>
                      <a:pt x="17" y="11"/>
                    </a:cubicBezTo>
                    <a:cubicBezTo>
                      <a:pt x="22" y="30"/>
                      <a:pt x="39" y="38"/>
                      <a:pt x="54" y="47"/>
                    </a:cubicBezTo>
                    <a:cubicBezTo>
                      <a:pt x="75" y="59"/>
                      <a:pt x="88" y="76"/>
                      <a:pt x="90" y="100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5" name="Freeform 87">
                <a:extLst>
                  <a:ext uri="{FF2B5EF4-FFF2-40B4-BE49-F238E27FC236}">
                    <a16:creationId xmlns:a16="http://schemas.microsoft.com/office/drawing/2014/main" id="{E35F1476-8E23-7750-9949-F3FF2D454CC2}"/>
                  </a:ext>
                </a:extLst>
              </p:cNvPr>
              <p:cNvSpPr/>
              <p:nvPr/>
            </p:nvSpPr>
            <p:spPr bwMode="auto">
              <a:xfrm>
                <a:off x="3960" y="1790"/>
                <a:ext cx="52" cy="137"/>
              </a:xfrm>
              <a:custGeom>
                <a:avLst/>
                <a:gdLst>
                  <a:gd name="T0" fmla="*/ 7 w 34"/>
                  <a:gd name="T1" fmla="*/ 86 h 90"/>
                  <a:gd name="T2" fmla="*/ 6 w 34"/>
                  <a:gd name="T3" fmla="*/ 74 h 90"/>
                  <a:gd name="T4" fmla="*/ 0 w 34"/>
                  <a:gd name="T5" fmla="*/ 61 h 90"/>
                  <a:gd name="T6" fmla="*/ 1 w 34"/>
                  <a:gd name="T7" fmla="*/ 21 h 90"/>
                  <a:gd name="T8" fmla="*/ 27 w 34"/>
                  <a:gd name="T9" fmla="*/ 14 h 90"/>
                  <a:gd name="T10" fmla="*/ 34 w 34"/>
                  <a:gd name="T11" fmla="*/ 30 h 90"/>
                  <a:gd name="T12" fmla="*/ 23 w 34"/>
                  <a:gd name="T13" fmla="*/ 46 h 90"/>
                  <a:gd name="T14" fmla="*/ 24 w 34"/>
                  <a:gd name="T15" fmla="*/ 65 h 90"/>
                  <a:gd name="T16" fmla="*/ 27 w 34"/>
                  <a:gd name="T17" fmla="*/ 85 h 90"/>
                  <a:gd name="T18" fmla="*/ 22 w 34"/>
                  <a:gd name="T19" fmla="*/ 90 h 90"/>
                  <a:gd name="T20" fmla="*/ 7 w 34"/>
                  <a:gd name="T21" fmla="*/ 8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90">
                    <a:moveTo>
                      <a:pt x="7" y="86"/>
                    </a:moveTo>
                    <a:cubicBezTo>
                      <a:pt x="7" y="82"/>
                      <a:pt x="6" y="78"/>
                      <a:pt x="6" y="74"/>
                    </a:cubicBezTo>
                    <a:cubicBezTo>
                      <a:pt x="2" y="71"/>
                      <a:pt x="0" y="66"/>
                      <a:pt x="0" y="61"/>
                    </a:cubicBezTo>
                    <a:cubicBezTo>
                      <a:pt x="7" y="48"/>
                      <a:pt x="2" y="35"/>
                      <a:pt x="1" y="21"/>
                    </a:cubicBezTo>
                    <a:cubicBezTo>
                      <a:pt x="8" y="13"/>
                      <a:pt x="14" y="0"/>
                      <a:pt x="27" y="14"/>
                    </a:cubicBezTo>
                    <a:cubicBezTo>
                      <a:pt x="29" y="19"/>
                      <a:pt x="32" y="25"/>
                      <a:pt x="34" y="30"/>
                    </a:cubicBezTo>
                    <a:cubicBezTo>
                      <a:pt x="29" y="34"/>
                      <a:pt x="25" y="39"/>
                      <a:pt x="23" y="46"/>
                    </a:cubicBezTo>
                    <a:cubicBezTo>
                      <a:pt x="15" y="53"/>
                      <a:pt x="14" y="59"/>
                      <a:pt x="24" y="65"/>
                    </a:cubicBezTo>
                    <a:cubicBezTo>
                      <a:pt x="32" y="70"/>
                      <a:pt x="32" y="78"/>
                      <a:pt x="27" y="85"/>
                    </a:cubicBezTo>
                    <a:cubicBezTo>
                      <a:pt x="27" y="88"/>
                      <a:pt x="25" y="90"/>
                      <a:pt x="22" y="90"/>
                    </a:cubicBezTo>
                    <a:cubicBezTo>
                      <a:pt x="17" y="89"/>
                      <a:pt x="12" y="88"/>
                      <a:pt x="7" y="86"/>
                    </a:cubicBezTo>
                    <a:close/>
                  </a:path>
                </a:pathLst>
              </a:custGeom>
              <a:solidFill>
                <a:srgbClr val="F0B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6" name="Freeform 88">
                <a:extLst>
                  <a:ext uri="{FF2B5EF4-FFF2-40B4-BE49-F238E27FC236}">
                    <a16:creationId xmlns:a16="http://schemas.microsoft.com/office/drawing/2014/main" id="{E009AF9A-E991-0230-7DDC-4E8F2D754289}"/>
                  </a:ext>
                </a:extLst>
              </p:cNvPr>
              <p:cNvSpPr/>
              <p:nvPr/>
            </p:nvSpPr>
            <p:spPr bwMode="auto">
              <a:xfrm>
                <a:off x="3593" y="1282"/>
                <a:ext cx="176" cy="178"/>
              </a:xfrm>
              <a:custGeom>
                <a:avLst/>
                <a:gdLst>
                  <a:gd name="T0" fmla="*/ 52 w 116"/>
                  <a:gd name="T1" fmla="*/ 117 h 117"/>
                  <a:gd name="T2" fmla="*/ 57 w 116"/>
                  <a:gd name="T3" fmla="*/ 93 h 117"/>
                  <a:gd name="T4" fmla="*/ 39 w 116"/>
                  <a:gd name="T5" fmla="*/ 61 h 117"/>
                  <a:gd name="T6" fmla="*/ 0 w 116"/>
                  <a:gd name="T7" fmla="*/ 41 h 117"/>
                  <a:gd name="T8" fmla="*/ 52 w 116"/>
                  <a:gd name="T9" fmla="*/ 56 h 117"/>
                  <a:gd name="T10" fmla="*/ 97 w 116"/>
                  <a:gd name="T11" fmla="*/ 34 h 117"/>
                  <a:gd name="T12" fmla="*/ 116 w 116"/>
                  <a:gd name="T13" fmla="*/ 0 h 117"/>
                  <a:gd name="T14" fmla="*/ 72 w 116"/>
                  <a:gd name="T15" fmla="*/ 66 h 117"/>
                  <a:gd name="T16" fmla="*/ 65 w 116"/>
                  <a:gd name="T17" fmla="*/ 83 h 117"/>
                  <a:gd name="T18" fmla="*/ 52 w 116"/>
                  <a:gd name="T19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5" h="117">
                    <a:moveTo>
                      <a:pt x="52" y="117"/>
                    </a:moveTo>
                    <a:cubicBezTo>
                      <a:pt x="46" y="107"/>
                      <a:pt x="56" y="101"/>
                      <a:pt x="57" y="93"/>
                    </a:cubicBezTo>
                    <a:cubicBezTo>
                      <a:pt x="63" y="70"/>
                      <a:pt x="61" y="66"/>
                      <a:pt x="39" y="61"/>
                    </a:cubicBezTo>
                    <a:cubicBezTo>
                      <a:pt x="25" y="57"/>
                      <a:pt x="11" y="52"/>
                      <a:pt x="0" y="41"/>
                    </a:cubicBezTo>
                    <a:cubicBezTo>
                      <a:pt x="17" y="47"/>
                      <a:pt x="34" y="53"/>
                      <a:pt x="52" y="56"/>
                    </a:cubicBezTo>
                    <a:cubicBezTo>
                      <a:pt x="73" y="60"/>
                      <a:pt x="87" y="53"/>
                      <a:pt x="97" y="34"/>
                    </a:cubicBezTo>
                    <a:cubicBezTo>
                      <a:pt x="104" y="23"/>
                      <a:pt x="106" y="9"/>
                      <a:pt x="116" y="0"/>
                    </a:cubicBezTo>
                    <a:cubicBezTo>
                      <a:pt x="107" y="26"/>
                      <a:pt x="102" y="54"/>
                      <a:pt x="72" y="66"/>
                    </a:cubicBezTo>
                    <a:cubicBezTo>
                      <a:pt x="65" y="68"/>
                      <a:pt x="65" y="77"/>
                      <a:pt x="65" y="83"/>
                    </a:cubicBezTo>
                    <a:cubicBezTo>
                      <a:pt x="64" y="96"/>
                      <a:pt x="61" y="107"/>
                      <a:pt x="52" y="117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7" name="Freeform 89">
                <a:extLst>
                  <a:ext uri="{FF2B5EF4-FFF2-40B4-BE49-F238E27FC236}">
                    <a16:creationId xmlns:a16="http://schemas.microsoft.com/office/drawing/2014/main" id="{35F1B985-DCD6-26F2-3EDC-7AFB35177B12}"/>
                  </a:ext>
                </a:extLst>
              </p:cNvPr>
              <p:cNvSpPr/>
              <p:nvPr/>
            </p:nvSpPr>
            <p:spPr bwMode="auto">
              <a:xfrm>
                <a:off x="3970" y="2339"/>
                <a:ext cx="67" cy="106"/>
              </a:xfrm>
              <a:custGeom>
                <a:avLst/>
                <a:gdLst>
                  <a:gd name="T0" fmla="*/ 7 w 44"/>
                  <a:gd name="T1" fmla="*/ 1 h 70"/>
                  <a:gd name="T2" fmla="*/ 43 w 44"/>
                  <a:gd name="T3" fmla="*/ 24 h 70"/>
                  <a:gd name="T4" fmla="*/ 44 w 44"/>
                  <a:gd name="T5" fmla="*/ 41 h 70"/>
                  <a:gd name="T6" fmla="*/ 32 w 44"/>
                  <a:gd name="T7" fmla="*/ 57 h 70"/>
                  <a:gd name="T8" fmla="*/ 16 w 44"/>
                  <a:gd name="T9" fmla="*/ 68 h 70"/>
                  <a:gd name="T10" fmla="*/ 0 w 44"/>
                  <a:gd name="T11" fmla="*/ 33 h 70"/>
                  <a:gd name="T12" fmla="*/ 4 w 44"/>
                  <a:gd name="T13" fmla="*/ 1 h 70"/>
                  <a:gd name="T14" fmla="*/ 7 w 44"/>
                  <a:gd name="T1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70">
                    <a:moveTo>
                      <a:pt x="7" y="1"/>
                    </a:moveTo>
                    <a:cubicBezTo>
                      <a:pt x="10" y="24"/>
                      <a:pt x="27" y="24"/>
                      <a:pt x="43" y="24"/>
                    </a:cubicBezTo>
                    <a:cubicBezTo>
                      <a:pt x="43" y="30"/>
                      <a:pt x="44" y="35"/>
                      <a:pt x="44" y="41"/>
                    </a:cubicBezTo>
                    <a:cubicBezTo>
                      <a:pt x="38" y="44"/>
                      <a:pt x="32" y="49"/>
                      <a:pt x="32" y="57"/>
                    </a:cubicBezTo>
                    <a:cubicBezTo>
                      <a:pt x="33" y="70"/>
                      <a:pt x="25" y="70"/>
                      <a:pt x="16" y="68"/>
                    </a:cubicBezTo>
                    <a:cubicBezTo>
                      <a:pt x="25" y="52"/>
                      <a:pt x="20" y="42"/>
                      <a:pt x="0" y="33"/>
                    </a:cubicBezTo>
                    <a:cubicBezTo>
                      <a:pt x="3" y="22"/>
                      <a:pt x="5" y="12"/>
                      <a:pt x="4" y="1"/>
                    </a:cubicBezTo>
                    <a:cubicBezTo>
                      <a:pt x="5" y="0"/>
                      <a:pt x="6" y="0"/>
                      <a:pt x="7" y="1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8" name="Freeform 90">
                <a:extLst>
                  <a:ext uri="{FF2B5EF4-FFF2-40B4-BE49-F238E27FC236}">
                    <a16:creationId xmlns:a16="http://schemas.microsoft.com/office/drawing/2014/main" id="{84A53377-DFD9-6E33-41C7-604B638C6F00}"/>
                  </a:ext>
                </a:extLst>
              </p:cNvPr>
              <p:cNvSpPr/>
              <p:nvPr/>
            </p:nvSpPr>
            <p:spPr bwMode="auto">
              <a:xfrm>
                <a:off x="4048" y="2334"/>
                <a:ext cx="114" cy="104"/>
              </a:xfrm>
              <a:custGeom>
                <a:avLst/>
                <a:gdLst>
                  <a:gd name="T0" fmla="*/ 0 w 75"/>
                  <a:gd name="T1" fmla="*/ 15 h 68"/>
                  <a:gd name="T2" fmla="*/ 2 w 75"/>
                  <a:gd name="T3" fmla="*/ 0 h 68"/>
                  <a:gd name="T4" fmla="*/ 72 w 75"/>
                  <a:gd name="T5" fmla="*/ 60 h 68"/>
                  <a:gd name="T6" fmla="*/ 68 w 75"/>
                  <a:gd name="T7" fmla="*/ 68 h 68"/>
                  <a:gd name="T8" fmla="*/ 35 w 75"/>
                  <a:gd name="T9" fmla="*/ 42 h 68"/>
                  <a:gd name="T10" fmla="*/ 0 w 75"/>
                  <a:gd name="T11" fmla="*/ 1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68">
                    <a:moveTo>
                      <a:pt x="0" y="15"/>
                    </a:moveTo>
                    <a:cubicBezTo>
                      <a:pt x="1" y="10"/>
                      <a:pt x="1" y="5"/>
                      <a:pt x="2" y="0"/>
                    </a:cubicBezTo>
                    <a:cubicBezTo>
                      <a:pt x="29" y="15"/>
                      <a:pt x="51" y="37"/>
                      <a:pt x="72" y="60"/>
                    </a:cubicBezTo>
                    <a:cubicBezTo>
                      <a:pt x="75" y="65"/>
                      <a:pt x="72" y="67"/>
                      <a:pt x="68" y="68"/>
                    </a:cubicBezTo>
                    <a:cubicBezTo>
                      <a:pt x="55" y="62"/>
                      <a:pt x="44" y="53"/>
                      <a:pt x="35" y="42"/>
                    </a:cubicBezTo>
                    <a:cubicBezTo>
                      <a:pt x="26" y="30"/>
                      <a:pt x="16" y="18"/>
                      <a:pt x="0" y="15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9" name="Freeform 91">
                <a:extLst>
                  <a:ext uri="{FF2B5EF4-FFF2-40B4-BE49-F238E27FC236}">
                    <a16:creationId xmlns:a16="http://schemas.microsoft.com/office/drawing/2014/main" id="{8FBADA57-281C-FA2A-D34A-20840D9178F4}"/>
                  </a:ext>
                </a:extLst>
              </p:cNvPr>
              <p:cNvSpPr/>
              <p:nvPr/>
            </p:nvSpPr>
            <p:spPr bwMode="auto">
              <a:xfrm>
                <a:off x="4117" y="2911"/>
                <a:ext cx="55" cy="96"/>
              </a:xfrm>
              <a:custGeom>
                <a:avLst/>
                <a:gdLst>
                  <a:gd name="T0" fmla="*/ 20 w 36"/>
                  <a:gd name="T1" fmla="*/ 0 h 63"/>
                  <a:gd name="T2" fmla="*/ 36 w 36"/>
                  <a:gd name="T3" fmla="*/ 61 h 63"/>
                  <a:gd name="T4" fmla="*/ 8 w 36"/>
                  <a:gd name="T5" fmla="*/ 61 h 63"/>
                  <a:gd name="T6" fmla="*/ 0 w 36"/>
                  <a:gd name="T7" fmla="*/ 17 h 63"/>
                  <a:gd name="T8" fmla="*/ 20 w 36"/>
                  <a:gd name="T9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62">
                    <a:moveTo>
                      <a:pt x="20" y="0"/>
                    </a:moveTo>
                    <a:cubicBezTo>
                      <a:pt x="25" y="21"/>
                      <a:pt x="33" y="40"/>
                      <a:pt x="36" y="61"/>
                    </a:cubicBezTo>
                    <a:cubicBezTo>
                      <a:pt x="26" y="63"/>
                      <a:pt x="17" y="63"/>
                      <a:pt x="8" y="61"/>
                    </a:cubicBezTo>
                    <a:cubicBezTo>
                      <a:pt x="9" y="45"/>
                      <a:pt x="5" y="31"/>
                      <a:pt x="0" y="17"/>
                    </a:cubicBezTo>
                    <a:cubicBezTo>
                      <a:pt x="6" y="11"/>
                      <a:pt x="14" y="6"/>
                      <a:pt x="20" y="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0" name="Freeform 92">
                <a:extLst>
                  <a:ext uri="{FF2B5EF4-FFF2-40B4-BE49-F238E27FC236}">
                    <a16:creationId xmlns:a16="http://schemas.microsoft.com/office/drawing/2014/main" id="{1CC7908B-7F57-BC83-DA62-1A21ED140AAA}"/>
                  </a:ext>
                </a:extLst>
              </p:cNvPr>
              <p:cNvSpPr/>
              <p:nvPr/>
            </p:nvSpPr>
            <p:spPr bwMode="auto">
              <a:xfrm>
                <a:off x="3536" y="3227"/>
                <a:ext cx="51" cy="213"/>
              </a:xfrm>
              <a:custGeom>
                <a:avLst/>
                <a:gdLst>
                  <a:gd name="T0" fmla="*/ 17 w 33"/>
                  <a:gd name="T1" fmla="*/ 1 h 140"/>
                  <a:gd name="T2" fmla="*/ 33 w 33"/>
                  <a:gd name="T3" fmla="*/ 0 h 140"/>
                  <a:gd name="T4" fmla="*/ 0 w 33"/>
                  <a:gd name="T5" fmla="*/ 140 h 140"/>
                  <a:gd name="T6" fmla="*/ 15 w 33"/>
                  <a:gd name="T7" fmla="*/ 61 h 140"/>
                  <a:gd name="T8" fmla="*/ 17 w 33"/>
                  <a:gd name="T9" fmla="*/ 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40">
                    <a:moveTo>
                      <a:pt x="17" y="1"/>
                    </a:moveTo>
                    <a:cubicBezTo>
                      <a:pt x="22" y="0"/>
                      <a:pt x="27" y="0"/>
                      <a:pt x="33" y="0"/>
                    </a:cubicBezTo>
                    <a:cubicBezTo>
                      <a:pt x="27" y="48"/>
                      <a:pt x="16" y="94"/>
                      <a:pt x="0" y="140"/>
                    </a:cubicBezTo>
                    <a:cubicBezTo>
                      <a:pt x="5" y="114"/>
                      <a:pt x="11" y="87"/>
                      <a:pt x="15" y="61"/>
                    </a:cubicBezTo>
                    <a:cubicBezTo>
                      <a:pt x="17" y="41"/>
                      <a:pt x="27" y="21"/>
                      <a:pt x="17" y="1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1" name="Freeform 93">
                <a:extLst>
                  <a:ext uri="{FF2B5EF4-FFF2-40B4-BE49-F238E27FC236}">
                    <a16:creationId xmlns:a16="http://schemas.microsoft.com/office/drawing/2014/main" id="{D35F377C-5E98-D7A0-5214-8A766278A082}"/>
                  </a:ext>
                </a:extLst>
              </p:cNvPr>
              <p:cNvSpPr/>
              <p:nvPr/>
            </p:nvSpPr>
            <p:spPr bwMode="auto">
              <a:xfrm>
                <a:off x="2984" y="3073"/>
                <a:ext cx="70" cy="67"/>
              </a:xfrm>
              <a:custGeom>
                <a:avLst/>
                <a:gdLst>
                  <a:gd name="T0" fmla="*/ 28 w 46"/>
                  <a:gd name="T1" fmla="*/ 42 h 44"/>
                  <a:gd name="T2" fmla="*/ 0 w 46"/>
                  <a:gd name="T3" fmla="*/ 30 h 44"/>
                  <a:gd name="T4" fmla="*/ 8 w 46"/>
                  <a:gd name="T5" fmla="*/ 6 h 44"/>
                  <a:gd name="T6" fmla="*/ 25 w 46"/>
                  <a:gd name="T7" fmla="*/ 9 h 44"/>
                  <a:gd name="T8" fmla="*/ 28 w 46"/>
                  <a:gd name="T9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44">
                    <a:moveTo>
                      <a:pt x="28" y="42"/>
                    </a:moveTo>
                    <a:cubicBezTo>
                      <a:pt x="16" y="44"/>
                      <a:pt x="9" y="36"/>
                      <a:pt x="0" y="30"/>
                    </a:cubicBezTo>
                    <a:cubicBezTo>
                      <a:pt x="1" y="21"/>
                      <a:pt x="2" y="13"/>
                      <a:pt x="8" y="6"/>
                    </a:cubicBezTo>
                    <a:cubicBezTo>
                      <a:pt x="15" y="0"/>
                      <a:pt x="20" y="4"/>
                      <a:pt x="25" y="9"/>
                    </a:cubicBezTo>
                    <a:cubicBezTo>
                      <a:pt x="45" y="20"/>
                      <a:pt x="46" y="27"/>
                      <a:pt x="28" y="42"/>
                    </a:cubicBezTo>
                    <a:close/>
                  </a:path>
                </a:pathLst>
              </a:custGeom>
              <a:solidFill>
                <a:srgbClr val="EDB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2" name="Freeform 94">
                <a:extLst>
                  <a:ext uri="{FF2B5EF4-FFF2-40B4-BE49-F238E27FC236}">
                    <a16:creationId xmlns:a16="http://schemas.microsoft.com/office/drawing/2014/main" id="{364A3753-ACA7-5F6A-C66B-8F9CBD219CCB}"/>
                  </a:ext>
                </a:extLst>
              </p:cNvPr>
              <p:cNvSpPr/>
              <p:nvPr/>
            </p:nvSpPr>
            <p:spPr bwMode="auto">
              <a:xfrm>
                <a:off x="4165" y="2414"/>
                <a:ext cx="67" cy="74"/>
              </a:xfrm>
              <a:custGeom>
                <a:avLst/>
                <a:gdLst>
                  <a:gd name="T0" fmla="*/ 7 w 44"/>
                  <a:gd name="T1" fmla="*/ 12 h 49"/>
                  <a:gd name="T2" fmla="*/ 36 w 44"/>
                  <a:gd name="T3" fmla="*/ 10 h 49"/>
                  <a:gd name="T4" fmla="*/ 33 w 44"/>
                  <a:gd name="T5" fmla="*/ 36 h 49"/>
                  <a:gd name="T6" fmla="*/ 0 w 44"/>
                  <a:gd name="T7" fmla="*/ 36 h 49"/>
                  <a:gd name="T8" fmla="*/ 7 w 44"/>
                  <a:gd name="T9" fmla="*/ 1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49">
                    <a:moveTo>
                      <a:pt x="7" y="12"/>
                    </a:moveTo>
                    <a:cubicBezTo>
                      <a:pt x="16" y="1"/>
                      <a:pt x="27" y="0"/>
                      <a:pt x="36" y="10"/>
                    </a:cubicBezTo>
                    <a:cubicBezTo>
                      <a:pt x="44" y="18"/>
                      <a:pt x="42" y="28"/>
                      <a:pt x="33" y="36"/>
                    </a:cubicBezTo>
                    <a:cubicBezTo>
                      <a:pt x="22" y="47"/>
                      <a:pt x="11" y="49"/>
                      <a:pt x="0" y="36"/>
                    </a:cubicBezTo>
                    <a:cubicBezTo>
                      <a:pt x="6" y="29"/>
                      <a:pt x="4" y="20"/>
                      <a:pt x="7" y="12"/>
                    </a:cubicBezTo>
                    <a:close/>
                  </a:path>
                </a:pathLst>
              </a:custGeom>
              <a:solidFill>
                <a:srgbClr val="E5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3" name="Freeform 95">
                <a:extLst>
                  <a:ext uri="{FF2B5EF4-FFF2-40B4-BE49-F238E27FC236}">
                    <a16:creationId xmlns:a16="http://schemas.microsoft.com/office/drawing/2014/main" id="{56CCA77A-0143-029A-2DCD-D02942EF56FE}"/>
                  </a:ext>
                </a:extLst>
              </p:cNvPr>
              <p:cNvSpPr/>
              <p:nvPr/>
            </p:nvSpPr>
            <p:spPr bwMode="auto">
              <a:xfrm>
                <a:off x="3818" y="3320"/>
                <a:ext cx="55" cy="97"/>
              </a:xfrm>
              <a:custGeom>
                <a:avLst/>
                <a:gdLst>
                  <a:gd name="T0" fmla="*/ 32 w 36"/>
                  <a:gd name="T1" fmla="*/ 59 h 64"/>
                  <a:gd name="T2" fmla="*/ 19 w 36"/>
                  <a:gd name="T3" fmla="*/ 55 h 64"/>
                  <a:gd name="T4" fmla="*/ 0 w 36"/>
                  <a:gd name="T5" fmla="*/ 44 h 64"/>
                  <a:gd name="T6" fmla="*/ 12 w 36"/>
                  <a:gd name="T7" fmla="*/ 0 h 64"/>
                  <a:gd name="T8" fmla="*/ 25 w 36"/>
                  <a:gd name="T9" fmla="*/ 11 h 64"/>
                  <a:gd name="T10" fmla="*/ 36 w 36"/>
                  <a:gd name="T11" fmla="*/ 27 h 64"/>
                  <a:gd name="T12" fmla="*/ 32 w 36"/>
                  <a:gd name="T13" fmla="*/ 5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64">
                    <a:moveTo>
                      <a:pt x="32" y="59"/>
                    </a:moveTo>
                    <a:cubicBezTo>
                      <a:pt x="27" y="60"/>
                      <a:pt x="21" y="64"/>
                      <a:pt x="19" y="55"/>
                    </a:cubicBezTo>
                    <a:cubicBezTo>
                      <a:pt x="16" y="46"/>
                      <a:pt x="9" y="43"/>
                      <a:pt x="0" y="44"/>
                    </a:cubicBezTo>
                    <a:cubicBezTo>
                      <a:pt x="20" y="33"/>
                      <a:pt x="9" y="15"/>
                      <a:pt x="12" y="0"/>
                    </a:cubicBezTo>
                    <a:cubicBezTo>
                      <a:pt x="19" y="0"/>
                      <a:pt x="26" y="3"/>
                      <a:pt x="25" y="11"/>
                    </a:cubicBezTo>
                    <a:cubicBezTo>
                      <a:pt x="23" y="21"/>
                      <a:pt x="32" y="22"/>
                      <a:pt x="36" y="27"/>
                    </a:cubicBezTo>
                    <a:cubicBezTo>
                      <a:pt x="28" y="37"/>
                      <a:pt x="33" y="49"/>
                      <a:pt x="32" y="59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4" name="Freeform 96">
                <a:extLst>
                  <a:ext uri="{FF2B5EF4-FFF2-40B4-BE49-F238E27FC236}">
                    <a16:creationId xmlns:a16="http://schemas.microsoft.com/office/drawing/2014/main" id="{08F53B5A-86F8-C028-5787-564934300C09}"/>
                  </a:ext>
                </a:extLst>
              </p:cNvPr>
              <p:cNvSpPr/>
              <p:nvPr/>
            </p:nvSpPr>
            <p:spPr bwMode="auto">
              <a:xfrm>
                <a:off x="2996" y="2979"/>
                <a:ext cx="55" cy="108"/>
              </a:xfrm>
              <a:custGeom>
                <a:avLst/>
                <a:gdLst>
                  <a:gd name="T0" fmla="*/ 17 w 36"/>
                  <a:gd name="T1" fmla="*/ 71 h 71"/>
                  <a:gd name="T2" fmla="*/ 0 w 36"/>
                  <a:gd name="T3" fmla="*/ 68 h 71"/>
                  <a:gd name="T4" fmla="*/ 12 w 36"/>
                  <a:gd name="T5" fmla="*/ 20 h 71"/>
                  <a:gd name="T6" fmla="*/ 36 w 36"/>
                  <a:gd name="T7" fmla="*/ 0 h 71"/>
                  <a:gd name="T8" fmla="*/ 17 w 3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71">
                    <a:moveTo>
                      <a:pt x="17" y="71"/>
                    </a:moveTo>
                    <a:cubicBezTo>
                      <a:pt x="11" y="70"/>
                      <a:pt x="6" y="69"/>
                      <a:pt x="0" y="68"/>
                    </a:cubicBezTo>
                    <a:cubicBezTo>
                      <a:pt x="0" y="51"/>
                      <a:pt x="11" y="37"/>
                      <a:pt x="12" y="20"/>
                    </a:cubicBezTo>
                    <a:cubicBezTo>
                      <a:pt x="25" y="19"/>
                      <a:pt x="31" y="10"/>
                      <a:pt x="36" y="0"/>
                    </a:cubicBezTo>
                    <a:cubicBezTo>
                      <a:pt x="30" y="24"/>
                      <a:pt x="23" y="48"/>
                      <a:pt x="17" y="71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5" name="Freeform 97">
                <a:extLst>
                  <a:ext uri="{FF2B5EF4-FFF2-40B4-BE49-F238E27FC236}">
                    <a16:creationId xmlns:a16="http://schemas.microsoft.com/office/drawing/2014/main" id="{155400AF-D253-95EC-01FC-A105196F2818}"/>
                  </a:ext>
                </a:extLst>
              </p:cNvPr>
              <p:cNvSpPr/>
              <p:nvPr/>
            </p:nvSpPr>
            <p:spPr bwMode="auto">
              <a:xfrm>
                <a:off x="3809" y="1512"/>
                <a:ext cx="58" cy="67"/>
              </a:xfrm>
              <a:custGeom>
                <a:avLst/>
                <a:gdLst>
                  <a:gd name="T0" fmla="*/ 10 w 38"/>
                  <a:gd name="T1" fmla="*/ 17 h 44"/>
                  <a:gd name="T2" fmla="*/ 29 w 38"/>
                  <a:gd name="T3" fmla="*/ 4 h 44"/>
                  <a:gd name="T4" fmla="*/ 37 w 38"/>
                  <a:gd name="T5" fmla="*/ 22 h 44"/>
                  <a:gd name="T6" fmla="*/ 18 w 38"/>
                  <a:gd name="T7" fmla="*/ 44 h 44"/>
                  <a:gd name="T8" fmla="*/ 10 w 38"/>
                  <a:gd name="T9" fmla="*/ 1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4">
                    <a:moveTo>
                      <a:pt x="10" y="17"/>
                    </a:moveTo>
                    <a:cubicBezTo>
                      <a:pt x="15" y="10"/>
                      <a:pt x="18" y="0"/>
                      <a:pt x="29" y="4"/>
                    </a:cubicBezTo>
                    <a:cubicBezTo>
                      <a:pt x="37" y="6"/>
                      <a:pt x="38" y="14"/>
                      <a:pt x="37" y="22"/>
                    </a:cubicBezTo>
                    <a:cubicBezTo>
                      <a:pt x="37" y="35"/>
                      <a:pt x="32" y="44"/>
                      <a:pt x="18" y="44"/>
                    </a:cubicBezTo>
                    <a:cubicBezTo>
                      <a:pt x="1" y="36"/>
                      <a:pt x="0" y="33"/>
                      <a:pt x="10" y="17"/>
                    </a:cubicBezTo>
                    <a:close/>
                  </a:path>
                </a:pathLst>
              </a:custGeom>
              <a:solidFill>
                <a:srgbClr val="E389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6" name="Freeform 98">
                <a:extLst>
                  <a:ext uri="{FF2B5EF4-FFF2-40B4-BE49-F238E27FC236}">
                    <a16:creationId xmlns:a16="http://schemas.microsoft.com/office/drawing/2014/main" id="{04C2DCD2-B430-3E3C-8D6B-B102BD4C5369}"/>
                  </a:ext>
                </a:extLst>
              </p:cNvPr>
              <p:cNvSpPr/>
              <p:nvPr/>
            </p:nvSpPr>
            <p:spPr bwMode="auto">
              <a:xfrm>
                <a:off x="3899" y="1758"/>
                <a:ext cx="103" cy="75"/>
              </a:xfrm>
              <a:custGeom>
                <a:avLst/>
                <a:gdLst>
                  <a:gd name="T0" fmla="*/ 67 w 68"/>
                  <a:gd name="T1" fmla="*/ 35 h 49"/>
                  <a:gd name="T2" fmla="*/ 42 w 68"/>
                  <a:gd name="T3" fmla="*/ 44 h 49"/>
                  <a:gd name="T4" fmla="*/ 16 w 68"/>
                  <a:gd name="T5" fmla="*/ 49 h 49"/>
                  <a:gd name="T6" fmla="*/ 1 w 68"/>
                  <a:gd name="T7" fmla="*/ 37 h 49"/>
                  <a:gd name="T8" fmla="*/ 19 w 68"/>
                  <a:gd name="T9" fmla="*/ 23 h 49"/>
                  <a:gd name="T10" fmla="*/ 29 w 68"/>
                  <a:gd name="T11" fmla="*/ 27 h 49"/>
                  <a:gd name="T12" fmla="*/ 39 w 68"/>
                  <a:gd name="T13" fmla="*/ 14 h 49"/>
                  <a:gd name="T14" fmla="*/ 55 w 68"/>
                  <a:gd name="T15" fmla="*/ 11 h 49"/>
                  <a:gd name="T16" fmla="*/ 67 w 68"/>
                  <a:gd name="T17" fmla="*/ 23 h 49"/>
                  <a:gd name="T18" fmla="*/ 67 w 68"/>
                  <a:gd name="T19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49">
                    <a:moveTo>
                      <a:pt x="67" y="35"/>
                    </a:moveTo>
                    <a:cubicBezTo>
                      <a:pt x="54" y="26"/>
                      <a:pt x="50" y="41"/>
                      <a:pt x="42" y="44"/>
                    </a:cubicBezTo>
                    <a:cubicBezTo>
                      <a:pt x="33" y="45"/>
                      <a:pt x="25" y="49"/>
                      <a:pt x="16" y="49"/>
                    </a:cubicBezTo>
                    <a:cubicBezTo>
                      <a:pt x="9" y="47"/>
                      <a:pt x="0" y="46"/>
                      <a:pt x="1" y="37"/>
                    </a:cubicBezTo>
                    <a:cubicBezTo>
                      <a:pt x="1" y="26"/>
                      <a:pt x="10" y="24"/>
                      <a:pt x="19" y="23"/>
                    </a:cubicBezTo>
                    <a:cubicBezTo>
                      <a:pt x="25" y="19"/>
                      <a:pt x="27" y="24"/>
                      <a:pt x="29" y="27"/>
                    </a:cubicBezTo>
                    <a:cubicBezTo>
                      <a:pt x="39" y="28"/>
                      <a:pt x="47" y="27"/>
                      <a:pt x="39" y="14"/>
                    </a:cubicBezTo>
                    <a:cubicBezTo>
                      <a:pt x="42" y="6"/>
                      <a:pt x="47" y="0"/>
                      <a:pt x="55" y="11"/>
                    </a:cubicBezTo>
                    <a:cubicBezTo>
                      <a:pt x="58" y="16"/>
                      <a:pt x="68" y="13"/>
                      <a:pt x="67" y="23"/>
                    </a:cubicBezTo>
                    <a:cubicBezTo>
                      <a:pt x="67" y="27"/>
                      <a:pt x="67" y="31"/>
                      <a:pt x="67" y="35"/>
                    </a:cubicBezTo>
                    <a:close/>
                  </a:path>
                </a:pathLst>
              </a:custGeom>
              <a:solidFill>
                <a:srgbClr val="F8E1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7" name="Freeform 99">
                <a:extLst>
                  <a:ext uri="{FF2B5EF4-FFF2-40B4-BE49-F238E27FC236}">
                    <a16:creationId xmlns:a16="http://schemas.microsoft.com/office/drawing/2014/main" id="{90661CEA-C7D0-CAF0-25A6-A5BDB9A5964C}"/>
                  </a:ext>
                </a:extLst>
              </p:cNvPr>
              <p:cNvSpPr/>
              <p:nvPr/>
            </p:nvSpPr>
            <p:spPr bwMode="auto">
              <a:xfrm>
                <a:off x="4106" y="2994"/>
                <a:ext cx="66" cy="52"/>
              </a:xfrm>
              <a:custGeom>
                <a:avLst/>
                <a:gdLst>
                  <a:gd name="T0" fmla="*/ 15 w 43"/>
                  <a:gd name="T1" fmla="*/ 6 h 34"/>
                  <a:gd name="T2" fmla="*/ 43 w 43"/>
                  <a:gd name="T3" fmla="*/ 6 h 34"/>
                  <a:gd name="T4" fmla="*/ 43 w 43"/>
                  <a:gd name="T5" fmla="*/ 10 h 34"/>
                  <a:gd name="T6" fmla="*/ 22 w 43"/>
                  <a:gd name="T7" fmla="*/ 34 h 34"/>
                  <a:gd name="T8" fmla="*/ 3 w 43"/>
                  <a:gd name="T9" fmla="*/ 19 h 34"/>
                  <a:gd name="T10" fmla="*/ 15 w 43"/>
                  <a:gd name="T11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4">
                    <a:moveTo>
                      <a:pt x="15" y="6"/>
                    </a:moveTo>
                    <a:cubicBezTo>
                      <a:pt x="24" y="0"/>
                      <a:pt x="33" y="0"/>
                      <a:pt x="43" y="6"/>
                    </a:cubicBezTo>
                    <a:cubicBezTo>
                      <a:pt x="43" y="7"/>
                      <a:pt x="43" y="8"/>
                      <a:pt x="43" y="10"/>
                    </a:cubicBezTo>
                    <a:cubicBezTo>
                      <a:pt x="43" y="23"/>
                      <a:pt x="37" y="32"/>
                      <a:pt x="22" y="34"/>
                    </a:cubicBezTo>
                    <a:cubicBezTo>
                      <a:pt x="14" y="32"/>
                      <a:pt x="6" y="28"/>
                      <a:pt x="3" y="19"/>
                    </a:cubicBezTo>
                    <a:cubicBezTo>
                      <a:pt x="0" y="10"/>
                      <a:pt x="11" y="11"/>
                      <a:pt x="15" y="6"/>
                    </a:cubicBezTo>
                    <a:close/>
                  </a:path>
                </a:pathLst>
              </a:custGeom>
              <a:solidFill>
                <a:srgbClr val="EEB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8" name="Freeform 100">
                <a:extLst>
                  <a:ext uri="{FF2B5EF4-FFF2-40B4-BE49-F238E27FC236}">
                    <a16:creationId xmlns:a16="http://schemas.microsoft.com/office/drawing/2014/main" id="{D91B1889-0872-F6AB-AB43-C9246E30D350}"/>
                  </a:ext>
                </a:extLst>
              </p:cNvPr>
              <p:cNvSpPr/>
              <p:nvPr/>
            </p:nvSpPr>
            <p:spPr bwMode="auto">
              <a:xfrm>
                <a:off x="3118" y="3581"/>
                <a:ext cx="30" cy="92"/>
              </a:xfrm>
              <a:custGeom>
                <a:avLst/>
                <a:gdLst>
                  <a:gd name="T0" fmla="*/ 20 w 20"/>
                  <a:gd name="T1" fmla="*/ 60 h 60"/>
                  <a:gd name="T2" fmla="*/ 0 w 20"/>
                  <a:gd name="T3" fmla="*/ 55 h 60"/>
                  <a:gd name="T4" fmla="*/ 0 w 20"/>
                  <a:gd name="T5" fmla="*/ 7 h 60"/>
                  <a:gd name="T6" fmla="*/ 20 w 20"/>
                  <a:gd name="T7" fmla="*/ 4 h 60"/>
                  <a:gd name="T8" fmla="*/ 20 w 20"/>
                  <a:gd name="T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60">
                    <a:moveTo>
                      <a:pt x="20" y="60"/>
                    </a:moveTo>
                    <a:cubicBezTo>
                      <a:pt x="14" y="55"/>
                      <a:pt x="7" y="55"/>
                      <a:pt x="0" y="55"/>
                    </a:cubicBezTo>
                    <a:cubicBezTo>
                      <a:pt x="0" y="39"/>
                      <a:pt x="0" y="23"/>
                      <a:pt x="0" y="7"/>
                    </a:cubicBezTo>
                    <a:cubicBezTo>
                      <a:pt x="6" y="3"/>
                      <a:pt x="13" y="0"/>
                      <a:pt x="20" y="4"/>
                    </a:cubicBezTo>
                    <a:cubicBezTo>
                      <a:pt x="20" y="22"/>
                      <a:pt x="20" y="41"/>
                      <a:pt x="20" y="6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9" name="Freeform 101">
                <a:extLst>
                  <a:ext uri="{FF2B5EF4-FFF2-40B4-BE49-F238E27FC236}">
                    <a16:creationId xmlns:a16="http://schemas.microsoft.com/office/drawing/2014/main" id="{72C480F2-86C7-519A-4EC0-30F16E20A992}"/>
                  </a:ext>
                </a:extLst>
              </p:cNvPr>
              <p:cNvSpPr/>
              <p:nvPr/>
            </p:nvSpPr>
            <p:spPr bwMode="auto">
              <a:xfrm>
                <a:off x="3229" y="2610"/>
                <a:ext cx="70" cy="60"/>
              </a:xfrm>
              <a:custGeom>
                <a:avLst/>
                <a:gdLst>
                  <a:gd name="T0" fmla="*/ 31 w 46"/>
                  <a:gd name="T1" fmla="*/ 39 h 40"/>
                  <a:gd name="T2" fmla="*/ 15 w 46"/>
                  <a:gd name="T3" fmla="*/ 40 h 40"/>
                  <a:gd name="T4" fmla="*/ 15 w 46"/>
                  <a:gd name="T5" fmla="*/ 7 h 40"/>
                  <a:gd name="T6" fmla="*/ 39 w 46"/>
                  <a:gd name="T7" fmla="*/ 11 h 40"/>
                  <a:gd name="T8" fmla="*/ 31 w 46"/>
                  <a:gd name="T9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40">
                    <a:moveTo>
                      <a:pt x="31" y="39"/>
                    </a:moveTo>
                    <a:cubicBezTo>
                      <a:pt x="26" y="39"/>
                      <a:pt x="20" y="40"/>
                      <a:pt x="15" y="40"/>
                    </a:cubicBezTo>
                    <a:cubicBezTo>
                      <a:pt x="0" y="29"/>
                      <a:pt x="6" y="18"/>
                      <a:pt x="15" y="7"/>
                    </a:cubicBezTo>
                    <a:cubicBezTo>
                      <a:pt x="24" y="3"/>
                      <a:pt x="33" y="0"/>
                      <a:pt x="39" y="11"/>
                    </a:cubicBezTo>
                    <a:cubicBezTo>
                      <a:pt x="46" y="23"/>
                      <a:pt x="41" y="32"/>
                      <a:pt x="31" y="39"/>
                    </a:cubicBezTo>
                    <a:close/>
                  </a:path>
                </a:pathLst>
              </a:custGeom>
              <a:solidFill>
                <a:srgbClr val="E18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0" name="Freeform 102">
                <a:extLst>
                  <a:ext uri="{FF2B5EF4-FFF2-40B4-BE49-F238E27FC236}">
                    <a16:creationId xmlns:a16="http://schemas.microsoft.com/office/drawing/2014/main" id="{F53928CC-203B-DAF9-D527-54A59C77B1EB}"/>
                  </a:ext>
                </a:extLst>
              </p:cNvPr>
              <p:cNvSpPr/>
              <p:nvPr/>
            </p:nvSpPr>
            <p:spPr bwMode="auto">
              <a:xfrm>
                <a:off x="2869" y="3371"/>
                <a:ext cx="66" cy="60"/>
              </a:xfrm>
              <a:custGeom>
                <a:avLst/>
                <a:gdLst>
                  <a:gd name="T0" fmla="*/ 27 w 43"/>
                  <a:gd name="T1" fmla="*/ 2 h 39"/>
                  <a:gd name="T2" fmla="*/ 19 w 43"/>
                  <a:gd name="T3" fmla="*/ 38 h 39"/>
                  <a:gd name="T4" fmla="*/ 1 w 43"/>
                  <a:gd name="T5" fmla="*/ 23 h 39"/>
                  <a:gd name="T6" fmla="*/ 27 w 43"/>
                  <a:gd name="T7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9">
                    <a:moveTo>
                      <a:pt x="27" y="2"/>
                    </a:moveTo>
                    <a:cubicBezTo>
                      <a:pt x="43" y="18"/>
                      <a:pt x="33" y="28"/>
                      <a:pt x="19" y="38"/>
                    </a:cubicBezTo>
                    <a:cubicBezTo>
                      <a:pt x="9" y="39"/>
                      <a:pt x="0" y="34"/>
                      <a:pt x="1" y="23"/>
                    </a:cubicBezTo>
                    <a:cubicBezTo>
                      <a:pt x="2" y="8"/>
                      <a:pt x="11" y="0"/>
                      <a:pt x="27" y="2"/>
                    </a:cubicBezTo>
                    <a:close/>
                  </a:path>
                </a:pathLst>
              </a:custGeom>
              <a:solidFill>
                <a:srgbClr val="E69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1" name="Freeform 103">
                <a:extLst>
                  <a:ext uri="{FF2B5EF4-FFF2-40B4-BE49-F238E27FC236}">
                    <a16:creationId xmlns:a16="http://schemas.microsoft.com/office/drawing/2014/main" id="{7E6187B8-FA69-F327-061B-CDB567626D11}"/>
                  </a:ext>
                </a:extLst>
              </p:cNvPr>
              <p:cNvSpPr/>
              <p:nvPr/>
            </p:nvSpPr>
            <p:spPr bwMode="auto">
              <a:xfrm>
                <a:off x="3127" y="2663"/>
                <a:ext cx="64" cy="97"/>
              </a:xfrm>
              <a:custGeom>
                <a:avLst/>
                <a:gdLst>
                  <a:gd name="T0" fmla="*/ 26 w 42"/>
                  <a:gd name="T1" fmla="*/ 0 h 64"/>
                  <a:gd name="T2" fmla="*/ 42 w 42"/>
                  <a:gd name="T3" fmla="*/ 0 h 64"/>
                  <a:gd name="T4" fmla="*/ 10 w 42"/>
                  <a:gd name="T5" fmla="*/ 64 h 64"/>
                  <a:gd name="T6" fmla="*/ 10 w 42"/>
                  <a:gd name="T7" fmla="*/ 64 h 64"/>
                  <a:gd name="T8" fmla="*/ 2 w 42"/>
                  <a:gd name="T9" fmla="*/ 44 h 64"/>
                  <a:gd name="T10" fmla="*/ 26 w 42"/>
                  <a:gd name="T1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64">
                    <a:moveTo>
                      <a:pt x="26" y="0"/>
                    </a:moveTo>
                    <a:cubicBezTo>
                      <a:pt x="31" y="0"/>
                      <a:pt x="37" y="0"/>
                      <a:pt x="42" y="0"/>
                    </a:cubicBezTo>
                    <a:cubicBezTo>
                      <a:pt x="34" y="23"/>
                      <a:pt x="21" y="43"/>
                      <a:pt x="10" y="64"/>
                    </a:cubicBezTo>
                    <a:cubicBezTo>
                      <a:pt x="10" y="64"/>
                      <a:pt x="10" y="64"/>
                      <a:pt x="10" y="64"/>
                    </a:cubicBezTo>
                    <a:cubicBezTo>
                      <a:pt x="5" y="58"/>
                      <a:pt x="0" y="52"/>
                      <a:pt x="2" y="44"/>
                    </a:cubicBezTo>
                    <a:cubicBezTo>
                      <a:pt x="10" y="29"/>
                      <a:pt x="18" y="14"/>
                      <a:pt x="26" y="0"/>
                    </a:cubicBezTo>
                    <a:close/>
                  </a:path>
                </a:pathLst>
              </a:custGeom>
              <a:solidFill>
                <a:srgbClr val="ECE2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2" name="Freeform 104">
                <a:extLst>
                  <a:ext uri="{FF2B5EF4-FFF2-40B4-BE49-F238E27FC236}">
                    <a16:creationId xmlns:a16="http://schemas.microsoft.com/office/drawing/2014/main" id="{AFD6465E-90E2-DAA0-334E-2F34AF3E5CA7}"/>
                  </a:ext>
                </a:extLst>
              </p:cNvPr>
              <p:cNvSpPr/>
              <p:nvPr/>
            </p:nvSpPr>
            <p:spPr bwMode="auto">
              <a:xfrm>
                <a:off x="4066" y="2740"/>
                <a:ext cx="64" cy="58"/>
              </a:xfrm>
              <a:custGeom>
                <a:avLst/>
                <a:gdLst>
                  <a:gd name="T0" fmla="*/ 29 w 42"/>
                  <a:gd name="T1" fmla="*/ 33 h 38"/>
                  <a:gd name="T2" fmla="*/ 8 w 42"/>
                  <a:gd name="T3" fmla="*/ 30 h 38"/>
                  <a:gd name="T4" fmla="*/ 13 w 42"/>
                  <a:gd name="T5" fmla="*/ 0 h 38"/>
                  <a:gd name="T6" fmla="*/ 29 w 42"/>
                  <a:gd name="T7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8">
                    <a:moveTo>
                      <a:pt x="29" y="33"/>
                    </a:moveTo>
                    <a:cubicBezTo>
                      <a:pt x="21" y="37"/>
                      <a:pt x="14" y="38"/>
                      <a:pt x="8" y="30"/>
                    </a:cubicBezTo>
                    <a:cubicBezTo>
                      <a:pt x="0" y="19"/>
                      <a:pt x="8" y="10"/>
                      <a:pt x="13" y="0"/>
                    </a:cubicBezTo>
                    <a:cubicBezTo>
                      <a:pt x="38" y="3"/>
                      <a:pt x="42" y="12"/>
                      <a:pt x="29" y="33"/>
                    </a:cubicBezTo>
                    <a:close/>
                  </a:path>
                </a:pathLst>
              </a:custGeom>
              <a:solidFill>
                <a:srgbClr val="EDBB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3" name="Freeform 105">
                <a:extLst>
                  <a:ext uri="{FF2B5EF4-FFF2-40B4-BE49-F238E27FC236}">
                    <a16:creationId xmlns:a16="http://schemas.microsoft.com/office/drawing/2014/main" id="{B5376C31-F445-0BE4-75B9-BD17F5DBD90B}"/>
                  </a:ext>
                </a:extLst>
              </p:cNvPr>
              <p:cNvSpPr/>
              <p:nvPr/>
            </p:nvSpPr>
            <p:spPr bwMode="auto">
              <a:xfrm>
                <a:off x="3830" y="3143"/>
                <a:ext cx="49" cy="102"/>
              </a:xfrm>
              <a:custGeom>
                <a:avLst/>
                <a:gdLst>
                  <a:gd name="T0" fmla="*/ 0 w 32"/>
                  <a:gd name="T1" fmla="*/ 8 h 67"/>
                  <a:gd name="T2" fmla="*/ 16 w 32"/>
                  <a:gd name="T3" fmla="*/ 8 h 67"/>
                  <a:gd name="T4" fmla="*/ 24 w 32"/>
                  <a:gd name="T5" fmla="*/ 56 h 67"/>
                  <a:gd name="T6" fmla="*/ 4 w 32"/>
                  <a:gd name="T7" fmla="*/ 60 h 67"/>
                  <a:gd name="T8" fmla="*/ 0 w 32"/>
                  <a:gd name="T9" fmla="*/ 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67">
                    <a:moveTo>
                      <a:pt x="0" y="8"/>
                    </a:moveTo>
                    <a:cubicBezTo>
                      <a:pt x="6" y="0"/>
                      <a:pt x="11" y="6"/>
                      <a:pt x="16" y="8"/>
                    </a:cubicBezTo>
                    <a:cubicBezTo>
                      <a:pt x="32" y="22"/>
                      <a:pt x="24" y="39"/>
                      <a:pt x="24" y="56"/>
                    </a:cubicBezTo>
                    <a:cubicBezTo>
                      <a:pt x="19" y="67"/>
                      <a:pt x="11" y="60"/>
                      <a:pt x="4" y="60"/>
                    </a:cubicBezTo>
                    <a:cubicBezTo>
                      <a:pt x="3" y="42"/>
                      <a:pt x="7" y="25"/>
                      <a:pt x="0" y="8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4" name="Freeform 106">
                <a:extLst>
                  <a:ext uri="{FF2B5EF4-FFF2-40B4-BE49-F238E27FC236}">
                    <a16:creationId xmlns:a16="http://schemas.microsoft.com/office/drawing/2014/main" id="{84A8062E-F39B-8290-A36A-4F8E92E113D3}"/>
                  </a:ext>
                </a:extLst>
              </p:cNvPr>
              <p:cNvSpPr/>
              <p:nvPr/>
            </p:nvSpPr>
            <p:spPr bwMode="auto">
              <a:xfrm>
                <a:off x="4207" y="2280"/>
                <a:ext cx="42" cy="65"/>
              </a:xfrm>
              <a:custGeom>
                <a:avLst/>
                <a:gdLst>
                  <a:gd name="T0" fmla="*/ 25 w 28"/>
                  <a:gd name="T1" fmla="*/ 22 h 43"/>
                  <a:gd name="T2" fmla="*/ 15 w 28"/>
                  <a:gd name="T3" fmla="*/ 43 h 43"/>
                  <a:gd name="T4" fmla="*/ 1 w 28"/>
                  <a:gd name="T5" fmla="*/ 23 h 43"/>
                  <a:gd name="T6" fmla="*/ 15 w 28"/>
                  <a:gd name="T7" fmla="*/ 1 h 43"/>
                  <a:gd name="T8" fmla="*/ 25 w 28"/>
                  <a:gd name="T9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43">
                    <a:moveTo>
                      <a:pt x="25" y="22"/>
                    </a:moveTo>
                    <a:cubicBezTo>
                      <a:pt x="24" y="31"/>
                      <a:pt x="27" y="43"/>
                      <a:pt x="15" y="43"/>
                    </a:cubicBezTo>
                    <a:cubicBezTo>
                      <a:pt x="3" y="43"/>
                      <a:pt x="0" y="33"/>
                      <a:pt x="1" y="23"/>
                    </a:cubicBezTo>
                    <a:cubicBezTo>
                      <a:pt x="1" y="13"/>
                      <a:pt x="3" y="0"/>
                      <a:pt x="15" y="1"/>
                    </a:cubicBezTo>
                    <a:cubicBezTo>
                      <a:pt x="28" y="1"/>
                      <a:pt x="24" y="14"/>
                      <a:pt x="25" y="22"/>
                    </a:cubicBezTo>
                    <a:close/>
                  </a:path>
                </a:pathLst>
              </a:custGeom>
              <a:solidFill>
                <a:srgbClr val="EEB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5" name="Freeform 107">
                <a:extLst>
                  <a:ext uri="{FF2B5EF4-FFF2-40B4-BE49-F238E27FC236}">
                    <a16:creationId xmlns:a16="http://schemas.microsoft.com/office/drawing/2014/main" id="{44830754-90EF-2F28-D598-27EC48A1CB57}"/>
                  </a:ext>
                </a:extLst>
              </p:cNvPr>
              <p:cNvSpPr/>
              <p:nvPr/>
            </p:nvSpPr>
            <p:spPr bwMode="auto">
              <a:xfrm>
                <a:off x="3593" y="2924"/>
                <a:ext cx="38" cy="159"/>
              </a:xfrm>
              <a:custGeom>
                <a:avLst/>
                <a:gdLst>
                  <a:gd name="T0" fmla="*/ 12 w 25"/>
                  <a:gd name="T1" fmla="*/ 96 h 104"/>
                  <a:gd name="T2" fmla="*/ 0 w 25"/>
                  <a:gd name="T3" fmla="*/ 104 h 104"/>
                  <a:gd name="T4" fmla="*/ 12 w 25"/>
                  <a:gd name="T5" fmla="*/ 0 h 104"/>
                  <a:gd name="T6" fmla="*/ 20 w 25"/>
                  <a:gd name="T7" fmla="*/ 0 h 104"/>
                  <a:gd name="T8" fmla="*/ 24 w 25"/>
                  <a:gd name="T9" fmla="*/ 9 h 104"/>
                  <a:gd name="T10" fmla="*/ 12 w 25"/>
                  <a:gd name="T11" fmla="*/ 9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04">
                    <a:moveTo>
                      <a:pt x="12" y="96"/>
                    </a:moveTo>
                    <a:cubicBezTo>
                      <a:pt x="8" y="98"/>
                      <a:pt x="4" y="101"/>
                      <a:pt x="0" y="104"/>
                    </a:cubicBezTo>
                    <a:cubicBezTo>
                      <a:pt x="4" y="69"/>
                      <a:pt x="8" y="35"/>
                      <a:pt x="12" y="0"/>
                    </a:cubicBezTo>
                    <a:cubicBezTo>
                      <a:pt x="14" y="0"/>
                      <a:pt x="17" y="0"/>
                      <a:pt x="20" y="0"/>
                    </a:cubicBezTo>
                    <a:cubicBezTo>
                      <a:pt x="23" y="2"/>
                      <a:pt x="25" y="5"/>
                      <a:pt x="24" y="9"/>
                    </a:cubicBezTo>
                    <a:cubicBezTo>
                      <a:pt x="23" y="38"/>
                      <a:pt x="22" y="68"/>
                      <a:pt x="12" y="96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6" name="Freeform 108">
                <a:extLst>
                  <a:ext uri="{FF2B5EF4-FFF2-40B4-BE49-F238E27FC236}">
                    <a16:creationId xmlns:a16="http://schemas.microsoft.com/office/drawing/2014/main" id="{9EADDF88-2D07-6A74-ED93-B457B76A64CB}"/>
                  </a:ext>
                </a:extLst>
              </p:cNvPr>
              <p:cNvSpPr/>
              <p:nvPr/>
            </p:nvSpPr>
            <p:spPr bwMode="auto">
              <a:xfrm>
                <a:off x="4092" y="2880"/>
                <a:ext cx="57" cy="57"/>
              </a:xfrm>
              <a:custGeom>
                <a:avLst/>
                <a:gdLst>
                  <a:gd name="T0" fmla="*/ 36 w 37"/>
                  <a:gd name="T1" fmla="*/ 20 h 37"/>
                  <a:gd name="T2" fmla="*/ 16 w 37"/>
                  <a:gd name="T3" fmla="*/ 37 h 37"/>
                  <a:gd name="T4" fmla="*/ 7 w 37"/>
                  <a:gd name="T5" fmla="*/ 13 h 37"/>
                  <a:gd name="T6" fmla="*/ 16 w 37"/>
                  <a:gd name="T7" fmla="*/ 1 h 37"/>
                  <a:gd name="T8" fmla="*/ 32 w 37"/>
                  <a:gd name="T9" fmla="*/ 4 h 37"/>
                  <a:gd name="T10" fmla="*/ 36 w 37"/>
                  <a:gd name="T11" fmla="*/ 2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37">
                    <a:moveTo>
                      <a:pt x="36" y="20"/>
                    </a:moveTo>
                    <a:cubicBezTo>
                      <a:pt x="36" y="34"/>
                      <a:pt x="27" y="37"/>
                      <a:pt x="16" y="37"/>
                    </a:cubicBezTo>
                    <a:cubicBezTo>
                      <a:pt x="8" y="30"/>
                      <a:pt x="0" y="24"/>
                      <a:pt x="7" y="13"/>
                    </a:cubicBezTo>
                    <a:cubicBezTo>
                      <a:pt x="10" y="9"/>
                      <a:pt x="13" y="5"/>
                      <a:pt x="16" y="1"/>
                    </a:cubicBezTo>
                    <a:cubicBezTo>
                      <a:pt x="21" y="0"/>
                      <a:pt x="27" y="2"/>
                      <a:pt x="32" y="4"/>
                    </a:cubicBezTo>
                    <a:cubicBezTo>
                      <a:pt x="37" y="9"/>
                      <a:pt x="35" y="15"/>
                      <a:pt x="36" y="20"/>
                    </a:cubicBezTo>
                    <a:close/>
                  </a:path>
                </a:pathLst>
              </a:custGeom>
              <a:solidFill>
                <a:srgbClr val="EA9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7" name="Freeform 109">
                <a:extLst>
                  <a:ext uri="{FF2B5EF4-FFF2-40B4-BE49-F238E27FC236}">
                    <a16:creationId xmlns:a16="http://schemas.microsoft.com/office/drawing/2014/main" id="{28B61645-EFEF-2DD5-F9FB-9BB8309A9FAF}"/>
                  </a:ext>
                </a:extLst>
              </p:cNvPr>
              <p:cNvSpPr/>
              <p:nvPr/>
            </p:nvSpPr>
            <p:spPr bwMode="auto">
              <a:xfrm>
                <a:off x="3168" y="2409"/>
                <a:ext cx="65" cy="82"/>
              </a:xfrm>
              <a:custGeom>
                <a:avLst/>
                <a:gdLst>
                  <a:gd name="T0" fmla="*/ 19 w 43"/>
                  <a:gd name="T1" fmla="*/ 15 h 54"/>
                  <a:gd name="T2" fmla="*/ 43 w 43"/>
                  <a:gd name="T3" fmla="*/ 27 h 54"/>
                  <a:gd name="T4" fmla="*/ 27 w 43"/>
                  <a:gd name="T5" fmla="*/ 51 h 54"/>
                  <a:gd name="T6" fmla="*/ 0 w 43"/>
                  <a:gd name="T7" fmla="*/ 49 h 54"/>
                  <a:gd name="T8" fmla="*/ 19 w 43"/>
                  <a:gd name="T9" fmla="*/ 15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54">
                    <a:moveTo>
                      <a:pt x="19" y="15"/>
                    </a:moveTo>
                    <a:cubicBezTo>
                      <a:pt x="37" y="0"/>
                      <a:pt x="37" y="18"/>
                      <a:pt x="43" y="27"/>
                    </a:cubicBezTo>
                    <a:cubicBezTo>
                      <a:pt x="41" y="37"/>
                      <a:pt x="36" y="45"/>
                      <a:pt x="27" y="51"/>
                    </a:cubicBezTo>
                    <a:cubicBezTo>
                      <a:pt x="18" y="54"/>
                      <a:pt x="9" y="53"/>
                      <a:pt x="0" y="49"/>
                    </a:cubicBezTo>
                    <a:cubicBezTo>
                      <a:pt x="6" y="37"/>
                      <a:pt x="11" y="25"/>
                      <a:pt x="19" y="15"/>
                    </a:cubicBezTo>
                    <a:close/>
                  </a:path>
                </a:pathLst>
              </a:custGeom>
              <a:solidFill>
                <a:srgbClr val="EFBE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8" name="Freeform 110">
                <a:extLst>
                  <a:ext uri="{FF2B5EF4-FFF2-40B4-BE49-F238E27FC236}">
                    <a16:creationId xmlns:a16="http://schemas.microsoft.com/office/drawing/2014/main" id="{9B127F35-67B4-B495-85DF-FBAA682AC496}"/>
                  </a:ext>
                </a:extLst>
              </p:cNvPr>
              <p:cNvSpPr/>
              <p:nvPr/>
            </p:nvSpPr>
            <p:spPr bwMode="auto">
              <a:xfrm>
                <a:off x="3433" y="2997"/>
                <a:ext cx="53" cy="61"/>
              </a:xfrm>
              <a:custGeom>
                <a:avLst/>
                <a:gdLst>
                  <a:gd name="T0" fmla="*/ 1 w 35"/>
                  <a:gd name="T1" fmla="*/ 8 h 40"/>
                  <a:gd name="T2" fmla="*/ 29 w 35"/>
                  <a:gd name="T3" fmla="*/ 16 h 40"/>
                  <a:gd name="T4" fmla="*/ 25 w 35"/>
                  <a:gd name="T5" fmla="*/ 39 h 40"/>
                  <a:gd name="T6" fmla="*/ 0 w 35"/>
                  <a:gd name="T7" fmla="*/ 12 h 40"/>
                  <a:gd name="T8" fmla="*/ 1 w 35"/>
                  <a:gd name="T9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40">
                    <a:moveTo>
                      <a:pt x="1" y="8"/>
                    </a:moveTo>
                    <a:cubicBezTo>
                      <a:pt x="13" y="0"/>
                      <a:pt x="20" y="11"/>
                      <a:pt x="29" y="16"/>
                    </a:cubicBezTo>
                    <a:cubicBezTo>
                      <a:pt x="35" y="25"/>
                      <a:pt x="29" y="32"/>
                      <a:pt x="25" y="39"/>
                    </a:cubicBezTo>
                    <a:cubicBezTo>
                      <a:pt x="1" y="40"/>
                      <a:pt x="1" y="40"/>
                      <a:pt x="0" y="12"/>
                    </a:cubicBezTo>
                    <a:cubicBezTo>
                      <a:pt x="0" y="10"/>
                      <a:pt x="0" y="9"/>
                      <a:pt x="1" y="8"/>
                    </a:cubicBezTo>
                    <a:close/>
                  </a:path>
                </a:pathLst>
              </a:custGeom>
              <a:solidFill>
                <a:srgbClr val="E59E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9" name="Freeform 111">
                <a:extLst>
                  <a:ext uri="{FF2B5EF4-FFF2-40B4-BE49-F238E27FC236}">
                    <a16:creationId xmlns:a16="http://schemas.microsoft.com/office/drawing/2014/main" id="{7037EE64-9F21-F9DD-37C1-71669912EF58}"/>
                  </a:ext>
                </a:extLst>
              </p:cNvPr>
              <p:cNvSpPr/>
              <p:nvPr/>
            </p:nvSpPr>
            <p:spPr bwMode="auto">
              <a:xfrm>
                <a:off x="3846" y="1653"/>
                <a:ext cx="77" cy="63"/>
              </a:xfrm>
              <a:custGeom>
                <a:avLst/>
                <a:gdLst>
                  <a:gd name="T0" fmla="*/ 5 w 51"/>
                  <a:gd name="T1" fmla="*/ 12 h 41"/>
                  <a:gd name="T2" fmla="*/ 51 w 51"/>
                  <a:gd name="T3" fmla="*/ 20 h 41"/>
                  <a:gd name="T4" fmla="*/ 46 w 51"/>
                  <a:gd name="T5" fmla="*/ 28 h 41"/>
                  <a:gd name="T6" fmla="*/ 42 w 51"/>
                  <a:gd name="T7" fmla="*/ 29 h 41"/>
                  <a:gd name="T8" fmla="*/ 0 w 51"/>
                  <a:gd name="T9" fmla="*/ 23 h 41"/>
                  <a:gd name="T10" fmla="*/ 5 w 51"/>
                  <a:gd name="T11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41">
                    <a:moveTo>
                      <a:pt x="5" y="12"/>
                    </a:moveTo>
                    <a:cubicBezTo>
                      <a:pt x="20" y="0"/>
                      <a:pt x="40" y="3"/>
                      <a:pt x="51" y="20"/>
                    </a:cubicBezTo>
                    <a:cubicBezTo>
                      <a:pt x="49" y="23"/>
                      <a:pt x="48" y="25"/>
                      <a:pt x="46" y="28"/>
                    </a:cubicBezTo>
                    <a:cubicBezTo>
                      <a:pt x="45" y="28"/>
                      <a:pt x="43" y="28"/>
                      <a:pt x="42" y="29"/>
                    </a:cubicBezTo>
                    <a:cubicBezTo>
                      <a:pt x="28" y="27"/>
                      <a:pt x="12" y="41"/>
                      <a:pt x="0" y="23"/>
                    </a:cubicBezTo>
                    <a:cubicBezTo>
                      <a:pt x="0" y="18"/>
                      <a:pt x="2" y="15"/>
                      <a:pt x="5" y="12"/>
                    </a:cubicBezTo>
                    <a:close/>
                  </a:path>
                </a:pathLst>
              </a:custGeom>
              <a:solidFill>
                <a:srgbClr val="AE54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0" name="Freeform 112">
                <a:extLst>
                  <a:ext uri="{FF2B5EF4-FFF2-40B4-BE49-F238E27FC236}">
                    <a16:creationId xmlns:a16="http://schemas.microsoft.com/office/drawing/2014/main" id="{CEC2234F-66E8-41A8-497D-095961627CB0}"/>
                  </a:ext>
                </a:extLst>
              </p:cNvPr>
              <p:cNvSpPr/>
              <p:nvPr/>
            </p:nvSpPr>
            <p:spPr bwMode="auto">
              <a:xfrm>
                <a:off x="3153" y="2477"/>
                <a:ext cx="59" cy="51"/>
              </a:xfrm>
              <a:custGeom>
                <a:avLst/>
                <a:gdLst>
                  <a:gd name="T0" fmla="*/ 9 w 39"/>
                  <a:gd name="T1" fmla="*/ 2 h 33"/>
                  <a:gd name="T2" fmla="*/ 37 w 39"/>
                  <a:gd name="T3" fmla="*/ 6 h 33"/>
                  <a:gd name="T4" fmla="*/ 28 w 39"/>
                  <a:gd name="T5" fmla="*/ 28 h 33"/>
                  <a:gd name="T6" fmla="*/ 5 w 39"/>
                  <a:gd name="T7" fmla="*/ 22 h 33"/>
                  <a:gd name="T8" fmla="*/ 1 w 39"/>
                  <a:gd name="T9" fmla="*/ 10 h 33"/>
                  <a:gd name="T10" fmla="*/ 9 w 39"/>
                  <a:gd name="T11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3">
                    <a:moveTo>
                      <a:pt x="9" y="2"/>
                    </a:moveTo>
                    <a:cubicBezTo>
                      <a:pt x="18" y="2"/>
                      <a:pt x="28" y="0"/>
                      <a:pt x="37" y="6"/>
                    </a:cubicBezTo>
                    <a:cubicBezTo>
                      <a:pt x="39" y="15"/>
                      <a:pt x="37" y="23"/>
                      <a:pt x="28" y="28"/>
                    </a:cubicBezTo>
                    <a:cubicBezTo>
                      <a:pt x="19" y="33"/>
                      <a:pt x="12" y="27"/>
                      <a:pt x="5" y="22"/>
                    </a:cubicBezTo>
                    <a:cubicBezTo>
                      <a:pt x="4" y="18"/>
                      <a:pt x="2" y="14"/>
                      <a:pt x="1" y="10"/>
                    </a:cubicBezTo>
                    <a:cubicBezTo>
                      <a:pt x="0" y="3"/>
                      <a:pt x="3" y="1"/>
                      <a:pt x="9" y="2"/>
                    </a:cubicBezTo>
                    <a:close/>
                  </a:path>
                </a:pathLst>
              </a:custGeom>
              <a:solidFill>
                <a:srgbClr val="E79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1" name="Freeform 113">
                <a:extLst>
                  <a:ext uri="{FF2B5EF4-FFF2-40B4-BE49-F238E27FC236}">
                    <a16:creationId xmlns:a16="http://schemas.microsoft.com/office/drawing/2014/main" id="{04F1AEDA-A4B7-B0C5-CA4B-F4A2212F55E3}"/>
                  </a:ext>
                </a:extLst>
              </p:cNvPr>
              <p:cNvSpPr/>
              <p:nvPr/>
            </p:nvSpPr>
            <p:spPr bwMode="auto">
              <a:xfrm>
                <a:off x="3932" y="2230"/>
                <a:ext cx="58" cy="59"/>
              </a:xfrm>
              <a:custGeom>
                <a:avLst/>
                <a:gdLst>
                  <a:gd name="T0" fmla="*/ 25 w 38"/>
                  <a:gd name="T1" fmla="*/ 0 h 39"/>
                  <a:gd name="T2" fmla="*/ 38 w 38"/>
                  <a:gd name="T3" fmla="*/ 21 h 39"/>
                  <a:gd name="T4" fmla="*/ 33 w 38"/>
                  <a:gd name="T5" fmla="*/ 33 h 39"/>
                  <a:gd name="T6" fmla="*/ 23 w 38"/>
                  <a:gd name="T7" fmla="*/ 39 h 39"/>
                  <a:gd name="T8" fmla="*/ 2 w 38"/>
                  <a:gd name="T9" fmla="*/ 17 h 39"/>
                  <a:gd name="T10" fmla="*/ 6 w 38"/>
                  <a:gd name="T11" fmla="*/ 13 h 39"/>
                  <a:gd name="T12" fmla="*/ 25 w 38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9">
                    <a:moveTo>
                      <a:pt x="25" y="0"/>
                    </a:moveTo>
                    <a:cubicBezTo>
                      <a:pt x="29" y="7"/>
                      <a:pt x="33" y="14"/>
                      <a:pt x="38" y="21"/>
                    </a:cubicBezTo>
                    <a:cubicBezTo>
                      <a:pt x="36" y="25"/>
                      <a:pt x="34" y="29"/>
                      <a:pt x="33" y="33"/>
                    </a:cubicBezTo>
                    <a:cubicBezTo>
                      <a:pt x="31" y="37"/>
                      <a:pt x="27" y="39"/>
                      <a:pt x="23" y="39"/>
                    </a:cubicBezTo>
                    <a:cubicBezTo>
                      <a:pt x="12" y="35"/>
                      <a:pt x="0" y="34"/>
                      <a:pt x="2" y="17"/>
                    </a:cubicBezTo>
                    <a:cubicBezTo>
                      <a:pt x="3" y="15"/>
                      <a:pt x="4" y="14"/>
                      <a:pt x="6" y="13"/>
                    </a:cubicBezTo>
                    <a:cubicBezTo>
                      <a:pt x="12" y="9"/>
                      <a:pt x="19" y="4"/>
                      <a:pt x="25" y="0"/>
                    </a:cubicBezTo>
                    <a:close/>
                  </a:path>
                </a:pathLst>
              </a:custGeom>
              <a:solidFill>
                <a:srgbClr val="D442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2" name="Freeform 114">
                <a:extLst>
                  <a:ext uri="{FF2B5EF4-FFF2-40B4-BE49-F238E27FC236}">
                    <a16:creationId xmlns:a16="http://schemas.microsoft.com/office/drawing/2014/main" id="{07F7B868-B5FC-97CD-E8BB-A2B14941B9A2}"/>
                  </a:ext>
                </a:extLst>
              </p:cNvPr>
              <p:cNvSpPr/>
              <p:nvPr/>
            </p:nvSpPr>
            <p:spPr bwMode="auto">
              <a:xfrm>
                <a:off x="4330" y="2379"/>
                <a:ext cx="43" cy="53"/>
              </a:xfrm>
              <a:custGeom>
                <a:avLst/>
                <a:gdLst>
                  <a:gd name="T0" fmla="*/ 28 w 28"/>
                  <a:gd name="T1" fmla="*/ 18 h 35"/>
                  <a:gd name="T2" fmla="*/ 15 w 28"/>
                  <a:gd name="T3" fmla="*/ 34 h 35"/>
                  <a:gd name="T4" fmla="*/ 0 w 28"/>
                  <a:gd name="T5" fmla="*/ 18 h 35"/>
                  <a:gd name="T6" fmla="*/ 15 w 28"/>
                  <a:gd name="T7" fmla="*/ 1 h 35"/>
                  <a:gd name="T8" fmla="*/ 28 w 28"/>
                  <a:gd name="T9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5">
                    <a:moveTo>
                      <a:pt x="28" y="18"/>
                    </a:moveTo>
                    <a:cubicBezTo>
                      <a:pt x="28" y="28"/>
                      <a:pt x="25" y="35"/>
                      <a:pt x="15" y="34"/>
                    </a:cubicBezTo>
                    <a:cubicBezTo>
                      <a:pt x="5" y="34"/>
                      <a:pt x="0" y="28"/>
                      <a:pt x="0" y="18"/>
                    </a:cubicBezTo>
                    <a:cubicBezTo>
                      <a:pt x="0" y="9"/>
                      <a:pt x="5" y="0"/>
                      <a:pt x="15" y="1"/>
                    </a:cubicBezTo>
                    <a:cubicBezTo>
                      <a:pt x="26" y="1"/>
                      <a:pt x="25" y="12"/>
                      <a:pt x="28" y="18"/>
                    </a:cubicBezTo>
                    <a:close/>
                  </a:path>
                </a:pathLst>
              </a:custGeom>
              <a:solidFill>
                <a:srgbClr val="ECB8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3" name="Freeform 115">
                <a:extLst>
                  <a:ext uri="{FF2B5EF4-FFF2-40B4-BE49-F238E27FC236}">
                    <a16:creationId xmlns:a16="http://schemas.microsoft.com/office/drawing/2014/main" id="{D86C60A5-0AC8-C520-9372-5BCB64AC56C5}"/>
                  </a:ext>
                </a:extLst>
              </p:cNvPr>
              <p:cNvSpPr/>
              <p:nvPr/>
            </p:nvSpPr>
            <p:spPr bwMode="auto">
              <a:xfrm>
                <a:off x="4012" y="1617"/>
                <a:ext cx="45" cy="54"/>
              </a:xfrm>
              <a:custGeom>
                <a:avLst/>
                <a:gdLst>
                  <a:gd name="T0" fmla="*/ 25 w 30"/>
                  <a:gd name="T1" fmla="*/ 16 h 36"/>
                  <a:gd name="T2" fmla="*/ 12 w 30"/>
                  <a:gd name="T3" fmla="*/ 36 h 36"/>
                  <a:gd name="T4" fmla="*/ 1 w 30"/>
                  <a:gd name="T5" fmla="*/ 19 h 36"/>
                  <a:gd name="T6" fmla="*/ 16 w 30"/>
                  <a:gd name="T7" fmla="*/ 0 h 36"/>
                  <a:gd name="T8" fmla="*/ 25 w 30"/>
                  <a:gd name="T9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25" y="16"/>
                    </a:moveTo>
                    <a:cubicBezTo>
                      <a:pt x="25" y="27"/>
                      <a:pt x="24" y="36"/>
                      <a:pt x="12" y="36"/>
                    </a:cubicBezTo>
                    <a:cubicBezTo>
                      <a:pt x="1" y="36"/>
                      <a:pt x="0" y="28"/>
                      <a:pt x="1" y="19"/>
                    </a:cubicBezTo>
                    <a:cubicBezTo>
                      <a:pt x="1" y="9"/>
                      <a:pt x="5" y="1"/>
                      <a:pt x="16" y="0"/>
                    </a:cubicBezTo>
                    <a:cubicBezTo>
                      <a:pt x="30" y="0"/>
                      <a:pt x="23" y="11"/>
                      <a:pt x="25" y="16"/>
                    </a:cubicBezTo>
                    <a:close/>
                  </a:path>
                </a:pathLst>
              </a:custGeom>
              <a:solidFill>
                <a:srgbClr val="EB98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4" name="Freeform 116">
                <a:extLst>
                  <a:ext uri="{FF2B5EF4-FFF2-40B4-BE49-F238E27FC236}">
                    <a16:creationId xmlns:a16="http://schemas.microsoft.com/office/drawing/2014/main" id="{CF24335B-293E-18D5-AA71-77B2AA767B89}"/>
                  </a:ext>
                </a:extLst>
              </p:cNvPr>
              <p:cNvSpPr/>
              <p:nvPr/>
            </p:nvSpPr>
            <p:spPr bwMode="auto">
              <a:xfrm>
                <a:off x="4274" y="2832"/>
                <a:ext cx="39" cy="62"/>
              </a:xfrm>
              <a:custGeom>
                <a:avLst/>
                <a:gdLst>
                  <a:gd name="T0" fmla="*/ 1 w 26"/>
                  <a:gd name="T1" fmla="*/ 33 h 41"/>
                  <a:gd name="T2" fmla="*/ 0 w 26"/>
                  <a:gd name="T3" fmla="*/ 21 h 41"/>
                  <a:gd name="T4" fmla="*/ 15 w 26"/>
                  <a:gd name="T5" fmla="*/ 3 h 41"/>
                  <a:gd name="T6" fmla="*/ 24 w 26"/>
                  <a:gd name="T7" fmla="*/ 27 h 41"/>
                  <a:gd name="T8" fmla="*/ 1 w 26"/>
                  <a:gd name="T9" fmla="*/ 33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1" y="33"/>
                    </a:moveTo>
                    <a:cubicBezTo>
                      <a:pt x="0" y="29"/>
                      <a:pt x="0" y="25"/>
                      <a:pt x="0" y="21"/>
                    </a:cubicBezTo>
                    <a:cubicBezTo>
                      <a:pt x="1" y="11"/>
                      <a:pt x="3" y="0"/>
                      <a:pt x="15" y="3"/>
                    </a:cubicBezTo>
                    <a:cubicBezTo>
                      <a:pt x="25" y="6"/>
                      <a:pt x="26" y="18"/>
                      <a:pt x="24" y="27"/>
                    </a:cubicBezTo>
                    <a:cubicBezTo>
                      <a:pt x="20" y="41"/>
                      <a:pt x="10" y="37"/>
                      <a:pt x="1" y="33"/>
                    </a:cubicBezTo>
                    <a:close/>
                  </a:path>
                </a:pathLst>
              </a:custGeom>
              <a:solidFill>
                <a:srgbClr val="EEB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5" name="Freeform 117">
                <a:extLst>
                  <a:ext uri="{FF2B5EF4-FFF2-40B4-BE49-F238E27FC236}">
                    <a16:creationId xmlns:a16="http://schemas.microsoft.com/office/drawing/2014/main" id="{3CDDF46D-7754-1365-D439-41B02DC88B62}"/>
                  </a:ext>
                </a:extLst>
              </p:cNvPr>
              <p:cNvSpPr/>
              <p:nvPr/>
            </p:nvSpPr>
            <p:spPr bwMode="auto">
              <a:xfrm>
                <a:off x="4292" y="2639"/>
                <a:ext cx="52" cy="48"/>
              </a:xfrm>
              <a:custGeom>
                <a:avLst/>
                <a:gdLst>
                  <a:gd name="T0" fmla="*/ 8 w 34"/>
                  <a:gd name="T1" fmla="*/ 3 h 32"/>
                  <a:gd name="T2" fmla="*/ 24 w 34"/>
                  <a:gd name="T3" fmla="*/ 0 h 32"/>
                  <a:gd name="T4" fmla="*/ 33 w 34"/>
                  <a:gd name="T5" fmla="*/ 12 h 32"/>
                  <a:gd name="T6" fmla="*/ 24 w 34"/>
                  <a:gd name="T7" fmla="*/ 32 h 32"/>
                  <a:gd name="T8" fmla="*/ 8 w 34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2">
                    <a:moveTo>
                      <a:pt x="8" y="3"/>
                    </a:moveTo>
                    <a:cubicBezTo>
                      <a:pt x="14" y="2"/>
                      <a:pt x="19" y="1"/>
                      <a:pt x="24" y="0"/>
                    </a:cubicBezTo>
                    <a:cubicBezTo>
                      <a:pt x="27" y="4"/>
                      <a:pt x="30" y="8"/>
                      <a:pt x="33" y="12"/>
                    </a:cubicBezTo>
                    <a:cubicBezTo>
                      <a:pt x="34" y="20"/>
                      <a:pt x="28" y="26"/>
                      <a:pt x="24" y="32"/>
                    </a:cubicBezTo>
                    <a:cubicBezTo>
                      <a:pt x="3" y="30"/>
                      <a:pt x="0" y="26"/>
                      <a:pt x="8" y="3"/>
                    </a:cubicBezTo>
                    <a:close/>
                  </a:path>
                </a:pathLst>
              </a:custGeom>
              <a:solidFill>
                <a:srgbClr val="ECB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6" name="Freeform 118">
                <a:extLst>
                  <a:ext uri="{FF2B5EF4-FFF2-40B4-BE49-F238E27FC236}">
                    <a16:creationId xmlns:a16="http://schemas.microsoft.com/office/drawing/2014/main" id="{0CB441E1-3AEE-3537-4486-F35551E09AAC}"/>
                  </a:ext>
                </a:extLst>
              </p:cNvPr>
              <p:cNvSpPr/>
              <p:nvPr/>
            </p:nvSpPr>
            <p:spPr bwMode="auto">
              <a:xfrm>
                <a:off x="3622" y="2699"/>
                <a:ext cx="38" cy="128"/>
              </a:xfrm>
              <a:custGeom>
                <a:avLst/>
                <a:gdLst>
                  <a:gd name="T0" fmla="*/ 0 w 25"/>
                  <a:gd name="T1" fmla="*/ 23 h 84"/>
                  <a:gd name="T2" fmla="*/ 13 w 25"/>
                  <a:gd name="T3" fmla="*/ 0 h 84"/>
                  <a:gd name="T4" fmla="*/ 20 w 25"/>
                  <a:gd name="T5" fmla="*/ 7 h 84"/>
                  <a:gd name="T6" fmla="*/ 21 w 25"/>
                  <a:gd name="T7" fmla="*/ 84 h 84"/>
                  <a:gd name="T8" fmla="*/ 5 w 25"/>
                  <a:gd name="T9" fmla="*/ 63 h 84"/>
                  <a:gd name="T10" fmla="*/ 0 w 25"/>
                  <a:gd name="T11" fmla="*/ 2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4">
                    <a:moveTo>
                      <a:pt x="0" y="23"/>
                    </a:moveTo>
                    <a:cubicBezTo>
                      <a:pt x="8" y="18"/>
                      <a:pt x="7" y="7"/>
                      <a:pt x="13" y="0"/>
                    </a:cubicBezTo>
                    <a:cubicBezTo>
                      <a:pt x="16" y="2"/>
                      <a:pt x="19" y="3"/>
                      <a:pt x="20" y="7"/>
                    </a:cubicBezTo>
                    <a:cubicBezTo>
                      <a:pt x="19" y="32"/>
                      <a:pt x="25" y="58"/>
                      <a:pt x="21" y="84"/>
                    </a:cubicBezTo>
                    <a:cubicBezTo>
                      <a:pt x="15" y="77"/>
                      <a:pt x="14" y="67"/>
                      <a:pt x="5" y="63"/>
                    </a:cubicBezTo>
                    <a:cubicBezTo>
                      <a:pt x="3" y="50"/>
                      <a:pt x="10" y="36"/>
                      <a:pt x="0" y="23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7" name="Freeform 119">
                <a:extLst>
                  <a:ext uri="{FF2B5EF4-FFF2-40B4-BE49-F238E27FC236}">
                    <a16:creationId xmlns:a16="http://schemas.microsoft.com/office/drawing/2014/main" id="{9714C31A-E5F2-DFED-523B-73D7C2B31503}"/>
                  </a:ext>
                </a:extLst>
              </p:cNvPr>
              <p:cNvSpPr/>
              <p:nvPr/>
            </p:nvSpPr>
            <p:spPr bwMode="auto">
              <a:xfrm>
                <a:off x="3087" y="2718"/>
                <a:ext cx="58" cy="50"/>
              </a:xfrm>
              <a:custGeom>
                <a:avLst/>
                <a:gdLst>
                  <a:gd name="T0" fmla="*/ 28 w 38"/>
                  <a:gd name="T1" fmla="*/ 8 h 33"/>
                  <a:gd name="T2" fmla="*/ 36 w 38"/>
                  <a:gd name="T3" fmla="*/ 28 h 33"/>
                  <a:gd name="T4" fmla="*/ 12 w 38"/>
                  <a:gd name="T5" fmla="*/ 32 h 33"/>
                  <a:gd name="T6" fmla="*/ 10 w 38"/>
                  <a:gd name="T7" fmla="*/ 26 h 33"/>
                  <a:gd name="T8" fmla="*/ 6 w 38"/>
                  <a:gd name="T9" fmla="*/ 6 h 33"/>
                  <a:gd name="T10" fmla="*/ 28 w 38"/>
                  <a:gd name="T11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28" y="8"/>
                    </a:moveTo>
                    <a:cubicBezTo>
                      <a:pt x="32" y="14"/>
                      <a:pt x="38" y="19"/>
                      <a:pt x="36" y="28"/>
                    </a:cubicBezTo>
                    <a:cubicBezTo>
                      <a:pt x="29" y="33"/>
                      <a:pt x="21" y="32"/>
                      <a:pt x="12" y="32"/>
                    </a:cubicBezTo>
                    <a:cubicBezTo>
                      <a:pt x="11" y="30"/>
                      <a:pt x="10" y="28"/>
                      <a:pt x="10" y="26"/>
                    </a:cubicBezTo>
                    <a:cubicBezTo>
                      <a:pt x="7" y="20"/>
                      <a:pt x="0" y="13"/>
                      <a:pt x="6" y="6"/>
                    </a:cubicBezTo>
                    <a:cubicBezTo>
                      <a:pt x="13" y="0"/>
                      <a:pt x="21" y="4"/>
                      <a:pt x="28" y="8"/>
                    </a:cubicBezTo>
                    <a:close/>
                  </a:path>
                </a:pathLst>
              </a:custGeom>
              <a:solidFill>
                <a:srgbClr val="EDB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8" name="Freeform 120">
                <a:extLst>
                  <a:ext uri="{FF2B5EF4-FFF2-40B4-BE49-F238E27FC236}">
                    <a16:creationId xmlns:a16="http://schemas.microsoft.com/office/drawing/2014/main" id="{109685AB-D7CD-6762-BF9D-393E60B70DE7}"/>
                  </a:ext>
                </a:extLst>
              </p:cNvPr>
              <p:cNvSpPr/>
              <p:nvPr/>
            </p:nvSpPr>
            <p:spPr bwMode="auto">
              <a:xfrm>
                <a:off x="3617" y="3142"/>
                <a:ext cx="58" cy="53"/>
              </a:xfrm>
              <a:custGeom>
                <a:avLst/>
                <a:gdLst>
                  <a:gd name="T0" fmla="*/ 0 w 38"/>
                  <a:gd name="T1" fmla="*/ 28 h 35"/>
                  <a:gd name="T2" fmla="*/ 4 w 38"/>
                  <a:gd name="T3" fmla="*/ 9 h 35"/>
                  <a:gd name="T4" fmla="*/ 31 w 38"/>
                  <a:gd name="T5" fmla="*/ 10 h 35"/>
                  <a:gd name="T6" fmla="*/ 28 w 38"/>
                  <a:gd name="T7" fmla="*/ 33 h 35"/>
                  <a:gd name="T8" fmla="*/ 0 w 38"/>
                  <a:gd name="T9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5">
                    <a:moveTo>
                      <a:pt x="0" y="28"/>
                    </a:moveTo>
                    <a:cubicBezTo>
                      <a:pt x="8" y="23"/>
                      <a:pt x="10" y="17"/>
                      <a:pt x="4" y="9"/>
                    </a:cubicBezTo>
                    <a:cubicBezTo>
                      <a:pt x="13" y="8"/>
                      <a:pt x="23" y="0"/>
                      <a:pt x="31" y="10"/>
                    </a:cubicBezTo>
                    <a:cubicBezTo>
                      <a:pt x="38" y="19"/>
                      <a:pt x="32" y="26"/>
                      <a:pt x="28" y="33"/>
                    </a:cubicBezTo>
                    <a:cubicBezTo>
                      <a:pt x="18" y="33"/>
                      <a:pt x="8" y="35"/>
                      <a:pt x="0" y="28"/>
                    </a:cubicBezTo>
                    <a:close/>
                  </a:path>
                </a:pathLst>
              </a:custGeom>
              <a:solidFill>
                <a:srgbClr val="EFB6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9" name="Freeform 121">
                <a:extLst>
                  <a:ext uri="{FF2B5EF4-FFF2-40B4-BE49-F238E27FC236}">
                    <a16:creationId xmlns:a16="http://schemas.microsoft.com/office/drawing/2014/main" id="{31E6BE68-6E71-C288-2125-A54D56BECA72}"/>
                  </a:ext>
                </a:extLst>
              </p:cNvPr>
              <p:cNvSpPr/>
              <p:nvPr/>
            </p:nvSpPr>
            <p:spPr bwMode="auto">
              <a:xfrm>
                <a:off x="3124" y="3253"/>
                <a:ext cx="55" cy="49"/>
              </a:xfrm>
              <a:custGeom>
                <a:avLst/>
                <a:gdLst>
                  <a:gd name="T0" fmla="*/ 24 w 36"/>
                  <a:gd name="T1" fmla="*/ 32 h 32"/>
                  <a:gd name="T2" fmla="*/ 0 w 36"/>
                  <a:gd name="T3" fmla="*/ 19 h 32"/>
                  <a:gd name="T4" fmla="*/ 4 w 36"/>
                  <a:gd name="T5" fmla="*/ 8 h 32"/>
                  <a:gd name="T6" fmla="*/ 28 w 36"/>
                  <a:gd name="T7" fmla="*/ 4 h 32"/>
                  <a:gd name="T8" fmla="*/ 24 w 36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2">
                    <a:moveTo>
                      <a:pt x="24" y="32"/>
                    </a:moveTo>
                    <a:cubicBezTo>
                      <a:pt x="13" y="32"/>
                      <a:pt x="4" y="30"/>
                      <a:pt x="0" y="19"/>
                    </a:cubicBezTo>
                    <a:cubicBezTo>
                      <a:pt x="5" y="16"/>
                      <a:pt x="4" y="12"/>
                      <a:pt x="4" y="8"/>
                    </a:cubicBezTo>
                    <a:cubicBezTo>
                      <a:pt x="11" y="1"/>
                      <a:pt x="19" y="0"/>
                      <a:pt x="28" y="4"/>
                    </a:cubicBezTo>
                    <a:cubicBezTo>
                      <a:pt x="36" y="15"/>
                      <a:pt x="24" y="22"/>
                      <a:pt x="24" y="32"/>
                    </a:cubicBezTo>
                    <a:close/>
                  </a:path>
                </a:pathLst>
              </a:custGeom>
              <a:solidFill>
                <a:srgbClr val="EBB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0" name="Freeform 122">
                <a:extLst>
                  <a:ext uri="{FF2B5EF4-FFF2-40B4-BE49-F238E27FC236}">
                    <a16:creationId xmlns:a16="http://schemas.microsoft.com/office/drawing/2014/main" id="{698F8C06-7380-2D4E-6A40-4FCC4FE005E9}"/>
                  </a:ext>
                </a:extLst>
              </p:cNvPr>
              <p:cNvSpPr/>
              <p:nvPr/>
            </p:nvSpPr>
            <p:spPr bwMode="auto">
              <a:xfrm>
                <a:off x="3832" y="3812"/>
                <a:ext cx="52" cy="55"/>
              </a:xfrm>
              <a:custGeom>
                <a:avLst/>
                <a:gdLst>
                  <a:gd name="T0" fmla="*/ 7 w 34"/>
                  <a:gd name="T1" fmla="*/ 28 h 36"/>
                  <a:gd name="T2" fmla="*/ 23 w 34"/>
                  <a:gd name="T3" fmla="*/ 3 h 36"/>
                  <a:gd name="T4" fmla="*/ 28 w 34"/>
                  <a:gd name="T5" fmla="*/ 27 h 36"/>
                  <a:gd name="T6" fmla="*/ 7 w 34"/>
                  <a:gd name="T7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36">
                    <a:moveTo>
                      <a:pt x="7" y="28"/>
                    </a:moveTo>
                    <a:cubicBezTo>
                      <a:pt x="1" y="12"/>
                      <a:pt x="0" y="0"/>
                      <a:pt x="23" y="3"/>
                    </a:cubicBezTo>
                    <a:cubicBezTo>
                      <a:pt x="32" y="10"/>
                      <a:pt x="34" y="19"/>
                      <a:pt x="28" y="27"/>
                    </a:cubicBezTo>
                    <a:cubicBezTo>
                      <a:pt x="22" y="36"/>
                      <a:pt x="14" y="31"/>
                      <a:pt x="7" y="28"/>
                    </a:cubicBezTo>
                    <a:close/>
                  </a:path>
                </a:pathLst>
              </a:custGeom>
              <a:solidFill>
                <a:srgbClr val="EDB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1" name="Freeform 123">
                <a:extLst>
                  <a:ext uri="{FF2B5EF4-FFF2-40B4-BE49-F238E27FC236}">
                    <a16:creationId xmlns:a16="http://schemas.microsoft.com/office/drawing/2014/main" id="{C484618E-0316-E56C-A44B-E9D82920CCCF}"/>
                  </a:ext>
                </a:extLst>
              </p:cNvPr>
              <p:cNvSpPr/>
              <p:nvPr/>
            </p:nvSpPr>
            <p:spPr bwMode="auto">
              <a:xfrm>
                <a:off x="3833" y="3659"/>
                <a:ext cx="52" cy="45"/>
              </a:xfrm>
              <a:custGeom>
                <a:avLst/>
                <a:gdLst>
                  <a:gd name="T0" fmla="*/ 14 w 34"/>
                  <a:gd name="T1" fmla="*/ 29 h 30"/>
                  <a:gd name="T2" fmla="*/ 18 w 34"/>
                  <a:gd name="T3" fmla="*/ 0 h 30"/>
                  <a:gd name="T4" fmla="*/ 33 w 34"/>
                  <a:gd name="T5" fmla="*/ 18 h 30"/>
                  <a:gd name="T6" fmla="*/ 14 w 34"/>
                  <a:gd name="T7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30">
                    <a:moveTo>
                      <a:pt x="14" y="29"/>
                    </a:moveTo>
                    <a:cubicBezTo>
                      <a:pt x="0" y="17"/>
                      <a:pt x="3" y="8"/>
                      <a:pt x="18" y="0"/>
                    </a:cubicBezTo>
                    <a:cubicBezTo>
                      <a:pt x="30" y="0"/>
                      <a:pt x="34" y="8"/>
                      <a:pt x="33" y="18"/>
                    </a:cubicBezTo>
                    <a:cubicBezTo>
                      <a:pt x="32" y="30"/>
                      <a:pt x="22" y="28"/>
                      <a:pt x="14" y="29"/>
                    </a:cubicBezTo>
                    <a:close/>
                  </a:path>
                </a:pathLst>
              </a:custGeom>
              <a:solidFill>
                <a:srgbClr val="EDB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2" name="Freeform 124">
                <a:extLst>
                  <a:ext uri="{FF2B5EF4-FFF2-40B4-BE49-F238E27FC236}">
                    <a16:creationId xmlns:a16="http://schemas.microsoft.com/office/drawing/2014/main" id="{D23416BB-36EE-4543-F0D0-787412F20A4B}"/>
                  </a:ext>
                </a:extLst>
              </p:cNvPr>
              <p:cNvSpPr/>
              <p:nvPr/>
            </p:nvSpPr>
            <p:spPr bwMode="auto">
              <a:xfrm>
                <a:off x="4104" y="2226"/>
                <a:ext cx="52" cy="55"/>
              </a:xfrm>
              <a:custGeom>
                <a:avLst/>
                <a:gdLst>
                  <a:gd name="T0" fmla="*/ 4 w 34"/>
                  <a:gd name="T1" fmla="*/ 3 h 36"/>
                  <a:gd name="T2" fmla="*/ 31 w 34"/>
                  <a:gd name="T3" fmla="*/ 9 h 36"/>
                  <a:gd name="T4" fmla="*/ 31 w 34"/>
                  <a:gd name="T5" fmla="*/ 21 h 36"/>
                  <a:gd name="T6" fmla="*/ 11 w 34"/>
                  <a:gd name="T7" fmla="*/ 32 h 36"/>
                  <a:gd name="T8" fmla="*/ 4 w 34"/>
                  <a:gd name="T9" fmla="*/ 26 h 36"/>
                  <a:gd name="T10" fmla="*/ 4 w 34"/>
                  <a:gd name="T11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36">
                    <a:moveTo>
                      <a:pt x="4" y="3"/>
                    </a:moveTo>
                    <a:cubicBezTo>
                      <a:pt x="14" y="0"/>
                      <a:pt x="20" y="12"/>
                      <a:pt x="31" y="9"/>
                    </a:cubicBezTo>
                    <a:cubicBezTo>
                      <a:pt x="33" y="8"/>
                      <a:pt x="34" y="17"/>
                      <a:pt x="31" y="21"/>
                    </a:cubicBezTo>
                    <a:cubicBezTo>
                      <a:pt x="27" y="28"/>
                      <a:pt x="22" y="36"/>
                      <a:pt x="11" y="32"/>
                    </a:cubicBezTo>
                    <a:cubicBezTo>
                      <a:pt x="8" y="31"/>
                      <a:pt x="6" y="28"/>
                      <a:pt x="4" y="26"/>
                    </a:cubicBezTo>
                    <a:cubicBezTo>
                      <a:pt x="0" y="18"/>
                      <a:pt x="0" y="11"/>
                      <a:pt x="4" y="3"/>
                    </a:cubicBezTo>
                    <a:close/>
                  </a:path>
                </a:pathLst>
              </a:custGeom>
              <a:solidFill>
                <a:srgbClr val="9F5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3" name="Freeform 125">
                <a:extLst>
                  <a:ext uri="{FF2B5EF4-FFF2-40B4-BE49-F238E27FC236}">
                    <a16:creationId xmlns:a16="http://schemas.microsoft.com/office/drawing/2014/main" id="{4BF47E9E-F7DB-1EBC-FEB1-E4E06720BA29}"/>
                  </a:ext>
                </a:extLst>
              </p:cNvPr>
              <p:cNvSpPr/>
              <p:nvPr/>
            </p:nvSpPr>
            <p:spPr bwMode="auto">
              <a:xfrm>
                <a:off x="4484" y="2947"/>
                <a:ext cx="53" cy="41"/>
              </a:xfrm>
              <a:custGeom>
                <a:avLst/>
                <a:gdLst>
                  <a:gd name="T0" fmla="*/ 14 w 35"/>
                  <a:gd name="T1" fmla="*/ 25 h 27"/>
                  <a:gd name="T2" fmla="*/ 3 w 35"/>
                  <a:gd name="T3" fmla="*/ 1 h 27"/>
                  <a:gd name="T4" fmla="*/ 15 w 35"/>
                  <a:gd name="T5" fmla="*/ 1 h 27"/>
                  <a:gd name="T6" fmla="*/ 34 w 35"/>
                  <a:gd name="T7" fmla="*/ 12 h 27"/>
                  <a:gd name="T8" fmla="*/ 14 w 35"/>
                  <a:gd name="T9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14" y="25"/>
                    </a:moveTo>
                    <a:cubicBezTo>
                      <a:pt x="6" y="19"/>
                      <a:pt x="0" y="13"/>
                      <a:pt x="3" y="1"/>
                    </a:cubicBezTo>
                    <a:cubicBezTo>
                      <a:pt x="7" y="1"/>
                      <a:pt x="11" y="1"/>
                      <a:pt x="15" y="1"/>
                    </a:cubicBezTo>
                    <a:cubicBezTo>
                      <a:pt x="24" y="0"/>
                      <a:pt x="34" y="0"/>
                      <a:pt x="34" y="12"/>
                    </a:cubicBezTo>
                    <a:cubicBezTo>
                      <a:pt x="35" y="27"/>
                      <a:pt x="24" y="25"/>
                      <a:pt x="14" y="25"/>
                    </a:cubicBezTo>
                    <a:close/>
                  </a:path>
                </a:pathLst>
              </a:custGeom>
              <a:solidFill>
                <a:srgbClr val="E59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4" name="Freeform 126">
                <a:extLst>
                  <a:ext uri="{FF2B5EF4-FFF2-40B4-BE49-F238E27FC236}">
                    <a16:creationId xmlns:a16="http://schemas.microsoft.com/office/drawing/2014/main" id="{69BFEE77-71D3-C88D-CF22-5B24E6DF5274}"/>
                  </a:ext>
                </a:extLst>
              </p:cNvPr>
              <p:cNvSpPr/>
              <p:nvPr/>
            </p:nvSpPr>
            <p:spPr bwMode="auto">
              <a:xfrm>
                <a:off x="4060" y="2474"/>
                <a:ext cx="51" cy="61"/>
              </a:xfrm>
              <a:custGeom>
                <a:avLst/>
                <a:gdLst>
                  <a:gd name="T0" fmla="*/ 0 w 33"/>
                  <a:gd name="T1" fmla="*/ 8 h 40"/>
                  <a:gd name="T2" fmla="*/ 12 w 33"/>
                  <a:gd name="T3" fmla="*/ 0 h 40"/>
                  <a:gd name="T4" fmla="*/ 33 w 33"/>
                  <a:gd name="T5" fmla="*/ 40 h 40"/>
                  <a:gd name="T6" fmla="*/ 13 w 33"/>
                  <a:gd name="T7" fmla="*/ 40 h 40"/>
                  <a:gd name="T8" fmla="*/ 0 w 33"/>
                  <a:gd name="T9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40">
                    <a:moveTo>
                      <a:pt x="0" y="8"/>
                    </a:moveTo>
                    <a:cubicBezTo>
                      <a:pt x="4" y="5"/>
                      <a:pt x="8" y="2"/>
                      <a:pt x="12" y="0"/>
                    </a:cubicBezTo>
                    <a:cubicBezTo>
                      <a:pt x="19" y="13"/>
                      <a:pt x="32" y="24"/>
                      <a:pt x="33" y="40"/>
                    </a:cubicBezTo>
                    <a:cubicBezTo>
                      <a:pt x="26" y="36"/>
                      <a:pt x="20" y="35"/>
                      <a:pt x="13" y="40"/>
                    </a:cubicBezTo>
                    <a:cubicBezTo>
                      <a:pt x="9" y="29"/>
                      <a:pt x="5" y="19"/>
                      <a:pt x="0" y="8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5" name="Freeform 127">
                <a:extLst>
                  <a:ext uri="{FF2B5EF4-FFF2-40B4-BE49-F238E27FC236}">
                    <a16:creationId xmlns:a16="http://schemas.microsoft.com/office/drawing/2014/main" id="{4286E710-3AE0-D260-9342-8FCA999305C9}"/>
                  </a:ext>
                </a:extLst>
              </p:cNvPr>
              <p:cNvSpPr/>
              <p:nvPr/>
            </p:nvSpPr>
            <p:spPr bwMode="auto">
              <a:xfrm>
                <a:off x="3197" y="3470"/>
                <a:ext cx="47" cy="38"/>
              </a:xfrm>
              <a:custGeom>
                <a:avLst/>
                <a:gdLst>
                  <a:gd name="T0" fmla="*/ 31 w 31"/>
                  <a:gd name="T1" fmla="*/ 11 h 25"/>
                  <a:gd name="T2" fmla="*/ 14 w 31"/>
                  <a:gd name="T3" fmla="*/ 25 h 25"/>
                  <a:gd name="T4" fmla="*/ 1 w 31"/>
                  <a:gd name="T5" fmla="*/ 14 h 25"/>
                  <a:gd name="T6" fmla="*/ 20 w 31"/>
                  <a:gd name="T7" fmla="*/ 0 h 25"/>
                  <a:gd name="T8" fmla="*/ 31 w 31"/>
                  <a:gd name="T9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31" y="11"/>
                    </a:moveTo>
                    <a:cubicBezTo>
                      <a:pt x="29" y="20"/>
                      <a:pt x="23" y="25"/>
                      <a:pt x="14" y="25"/>
                    </a:cubicBezTo>
                    <a:cubicBezTo>
                      <a:pt x="7" y="25"/>
                      <a:pt x="0" y="23"/>
                      <a:pt x="1" y="14"/>
                    </a:cubicBezTo>
                    <a:cubicBezTo>
                      <a:pt x="2" y="4"/>
                      <a:pt x="10" y="0"/>
                      <a:pt x="20" y="0"/>
                    </a:cubicBezTo>
                    <a:cubicBezTo>
                      <a:pt x="27" y="1"/>
                      <a:pt x="31" y="4"/>
                      <a:pt x="31" y="11"/>
                    </a:cubicBezTo>
                    <a:close/>
                  </a:path>
                </a:pathLst>
              </a:custGeom>
              <a:solidFill>
                <a:srgbClr val="EDB7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6" name="Freeform 128">
                <a:extLst>
                  <a:ext uri="{FF2B5EF4-FFF2-40B4-BE49-F238E27FC236}">
                    <a16:creationId xmlns:a16="http://schemas.microsoft.com/office/drawing/2014/main" id="{A0D07024-6618-44B9-460C-7D29A362B149}"/>
                  </a:ext>
                </a:extLst>
              </p:cNvPr>
              <p:cNvSpPr/>
              <p:nvPr/>
            </p:nvSpPr>
            <p:spPr bwMode="auto">
              <a:xfrm>
                <a:off x="4359" y="3265"/>
                <a:ext cx="49" cy="43"/>
              </a:xfrm>
              <a:custGeom>
                <a:avLst/>
                <a:gdLst>
                  <a:gd name="T0" fmla="*/ 16 w 32"/>
                  <a:gd name="T1" fmla="*/ 28 h 28"/>
                  <a:gd name="T2" fmla="*/ 17 w 32"/>
                  <a:gd name="T3" fmla="*/ 0 h 28"/>
                  <a:gd name="T4" fmla="*/ 32 w 32"/>
                  <a:gd name="T5" fmla="*/ 13 h 28"/>
                  <a:gd name="T6" fmla="*/ 16 w 32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8">
                    <a:moveTo>
                      <a:pt x="16" y="28"/>
                    </a:moveTo>
                    <a:cubicBezTo>
                      <a:pt x="0" y="18"/>
                      <a:pt x="0" y="11"/>
                      <a:pt x="17" y="0"/>
                    </a:cubicBezTo>
                    <a:cubicBezTo>
                      <a:pt x="25" y="1"/>
                      <a:pt x="31" y="5"/>
                      <a:pt x="32" y="13"/>
                    </a:cubicBezTo>
                    <a:cubicBezTo>
                      <a:pt x="32" y="22"/>
                      <a:pt x="25" y="26"/>
                      <a:pt x="16" y="28"/>
                    </a:cubicBezTo>
                    <a:close/>
                  </a:path>
                </a:pathLst>
              </a:custGeom>
              <a:solidFill>
                <a:srgbClr val="EDBC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7" name="Freeform 129">
                <a:extLst>
                  <a:ext uri="{FF2B5EF4-FFF2-40B4-BE49-F238E27FC236}">
                    <a16:creationId xmlns:a16="http://schemas.microsoft.com/office/drawing/2014/main" id="{6B4D9FF0-7F50-1F2F-C703-A53F9F3316DE}"/>
                  </a:ext>
                </a:extLst>
              </p:cNvPr>
              <p:cNvSpPr/>
              <p:nvPr/>
            </p:nvSpPr>
            <p:spPr bwMode="auto">
              <a:xfrm>
                <a:off x="4319" y="3078"/>
                <a:ext cx="55" cy="50"/>
              </a:xfrm>
              <a:custGeom>
                <a:avLst/>
                <a:gdLst>
                  <a:gd name="T0" fmla="*/ 15 w 36"/>
                  <a:gd name="T1" fmla="*/ 31 h 33"/>
                  <a:gd name="T2" fmla="*/ 14 w 36"/>
                  <a:gd name="T3" fmla="*/ 7 h 33"/>
                  <a:gd name="T4" fmla="*/ 32 w 36"/>
                  <a:gd name="T5" fmla="*/ 7 h 33"/>
                  <a:gd name="T6" fmla="*/ 34 w 36"/>
                  <a:gd name="T7" fmla="*/ 22 h 33"/>
                  <a:gd name="T8" fmla="*/ 15 w 36"/>
                  <a:gd name="T9" fmla="*/ 3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3">
                    <a:moveTo>
                      <a:pt x="15" y="31"/>
                    </a:moveTo>
                    <a:cubicBezTo>
                      <a:pt x="0" y="23"/>
                      <a:pt x="12" y="15"/>
                      <a:pt x="14" y="7"/>
                    </a:cubicBezTo>
                    <a:cubicBezTo>
                      <a:pt x="20" y="4"/>
                      <a:pt x="26" y="0"/>
                      <a:pt x="32" y="7"/>
                    </a:cubicBezTo>
                    <a:cubicBezTo>
                      <a:pt x="36" y="12"/>
                      <a:pt x="35" y="17"/>
                      <a:pt x="34" y="22"/>
                    </a:cubicBezTo>
                    <a:cubicBezTo>
                      <a:pt x="31" y="33"/>
                      <a:pt x="22" y="30"/>
                      <a:pt x="15" y="31"/>
                    </a:cubicBezTo>
                    <a:close/>
                  </a:path>
                </a:pathLst>
              </a:custGeom>
              <a:solidFill>
                <a:srgbClr val="ECB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8" name="Freeform 130">
                <a:extLst>
                  <a:ext uri="{FF2B5EF4-FFF2-40B4-BE49-F238E27FC236}">
                    <a16:creationId xmlns:a16="http://schemas.microsoft.com/office/drawing/2014/main" id="{C41F5DC2-1135-537E-C6E0-983E127CA32E}"/>
                  </a:ext>
                </a:extLst>
              </p:cNvPr>
              <p:cNvSpPr/>
              <p:nvPr/>
            </p:nvSpPr>
            <p:spPr bwMode="auto">
              <a:xfrm>
                <a:off x="3954" y="2280"/>
                <a:ext cx="83" cy="45"/>
              </a:xfrm>
              <a:custGeom>
                <a:avLst/>
                <a:gdLst>
                  <a:gd name="T0" fmla="*/ 11 w 55"/>
                  <a:gd name="T1" fmla="*/ 3 h 30"/>
                  <a:gd name="T2" fmla="*/ 19 w 55"/>
                  <a:gd name="T3" fmla="*/ 0 h 30"/>
                  <a:gd name="T4" fmla="*/ 55 w 55"/>
                  <a:gd name="T5" fmla="*/ 27 h 30"/>
                  <a:gd name="T6" fmla="*/ 19 w 55"/>
                  <a:gd name="T7" fmla="*/ 28 h 30"/>
                  <a:gd name="T8" fmla="*/ 11 w 55"/>
                  <a:gd name="T9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30">
                    <a:moveTo>
                      <a:pt x="11" y="3"/>
                    </a:moveTo>
                    <a:cubicBezTo>
                      <a:pt x="14" y="2"/>
                      <a:pt x="16" y="1"/>
                      <a:pt x="19" y="0"/>
                    </a:cubicBezTo>
                    <a:cubicBezTo>
                      <a:pt x="31" y="9"/>
                      <a:pt x="43" y="18"/>
                      <a:pt x="55" y="27"/>
                    </a:cubicBezTo>
                    <a:cubicBezTo>
                      <a:pt x="43" y="30"/>
                      <a:pt x="30" y="11"/>
                      <a:pt x="19" y="28"/>
                    </a:cubicBezTo>
                    <a:cubicBezTo>
                      <a:pt x="1" y="22"/>
                      <a:pt x="0" y="18"/>
                      <a:pt x="11" y="3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9" name="Freeform 131">
                <a:extLst>
                  <a:ext uri="{FF2B5EF4-FFF2-40B4-BE49-F238E27FC236}">
                    <a16:creationId xmlns:a16="http://schemas.microsoft.com/office/drawing/2014/main" id="{51D71B14-F379-2D9E-3BA2-E4068294F722}"/>
                  </a:ext>
                </a:extLst>
              </p:cNvPr>
              <p:cNvSpPr/>
              <p:nvPr/>
            </p:nvSpPr>
            <p:spPr bwMode="auto">
              <a:xfrm>
                <a:off x="4219" y="2956"/>
                <a:ext cx="38" cy="48"/>
              </a:xfrm>
              <a:custGeom>
                <a:avLst/>
                <a:gdLst>
                  <a:gd name="T0" fmla="*/ 25 w 25"/>
                  <a:gd name="T1" fmla="*/ 13 h 31"/>
                  <a:gd name="T2" fmla="*/ 12 w 25"/>
                  <a:gd name="T3" fmla="*/ 31 h 31"/>
                  <a:gd name="T4" fmla="*/ 1 w 25"/>
                  <a:gd name="T5" fmla="*/ 19 h 31"/>
                  <a:gd name="T6" fmla="*/ 16 w 25"/>
                  <a:gd name="T7" fmla="*/ 1 h 31"/>
                  <a:gd name="T8" fmla="*/ 25 w 25"/>
                  <a:gd name="T9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5" y="13"/>
                    </a:moveTo>
                    <a:cubicBezTo>
                      <a:pt x="25" y="24"/>
                      <a:pt x="22" y="31"/>
                      <a:pt x="12" y="31"/>
                    </a:cubicBezTo>
                    <a:cubicBezTo>
                      <a:pt x="5" y="31"/>
                      <a:pt x="0" y="27"/>
                      <a:pt x="1" y="19"/>
                    </a:cubicBezTo>
                    <a:cubicBezTo>
                      <a:pt x="3" y="11"/>
                      <a:pt x="7" y="2"/>
                      <a:pt x="16" y="1"/>
                    </a:cubicBezTo>
                    <a:cubicBezTo>
                      <a:pt x="25" y="0"/>
                      <a:pt x="24" y="9"/>
                      <a:pt x="25" y="13"/>
                    </a:cubicBezTo>
                    <a:close/>
                  </a:path>
                </a:pathLst>
              </a:custGeom>
              <a:solidFill>
                <a:srgbClr val="EEB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0" name="Freeform 132">
                <a:extLst>
                  <a:ext uri="{FF2B5EF4-FFF2-40B4-BE49-F238E27FC236}">
                    <a16:creationId xmlns:a16="http://schemas.microsoft.com/office/drawing/2014/main" id="{BF3D2DB7-990E-1990-502F-D315BAB7BCB5}"/>
                  </a:ext>
                </a:extLst>
              </p:cNvPr>
              <p:cNvSpPr/>
              <p:nvPr/>
            </p:nvSpPr>
            <p:spPr bwMode="auto">
              <a:xfrm>
                <a:off x="3858" y="2874"/>
                <a:ext cx="50" cy="55"/>
              </a:xfrm>
              <a:custGeom>
                <a:avLst/>
                <a:gdLst>
                  <a:gd name="T0" fmla="*/ 18 w 33"/>
                  <a:gd name="T1" fmla="*/ 0 h 36"/>
                  <a:gd name="T2" fmla="*/ 30 w 33"/>
                  <a:gd name="T3" fmla="*/ 1 h 36"/>
                  <a:gd name="T4" fmla="*/ 30 w 33"/>
                  <a:gd name="T5" fmla="*/ 4 h 36"/>
                  <a:gd name="T6" fmla="*/ 26 w 33"/>
                  <a:gd name="T7" fmla="*/ 29 h 36"/>
                  <a:gd name="T8" fmla="*/ 3 w 33"/>
                  <a:gd name="T9" fmla="*/ 20 h 36"/>
                  <a:gd name="T10" fmla="*/ 18 w 33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6">
                    <a:moveTo>
                      <a:pt x="18" y="0"/>
                    </a:moveTo>
                    <a:cubicBezTo>
                      <a:pt x="22" y="1"/>
                      <a:pt x="26" y="1"/>
                      <a:pt x="30" y="1"/>
                    </a:cubicBezTo>
                    <a:cubicBezTo>
                      <a:pt x="30" y="2"/>
                      <a:pt x="30" y="3"/>
                      <a:pt x="30" y="4"/>
                    </a:cubicBezTo>
                    <a:cubicBezTo>
                      <a:pt x="28" y="12"/>
                      <a:pt x="33" y="22"/>
                      <a:pt x="26" y="29"/>
                    </a:cubicBezTo>
                    <a:cubicBezTo>
                      <a:pt x="14" y="36"/>
                      <a:pt x="6" y="32"/>
                      <a:pt x="3" y="20"/>
                    </a:cubicBezTo>
                    <a:cubicBezTo>
                      <a:pt x="0" y="10"/>
                      <a:pt x="5" y="1"/>
                      <a:pt x="18" y="0"/>
                    </a:cubicBezTo>
                    <a:close/>
                  </a:path>
                </a:pathLst>
              </a:custGeom>
              <a:solidFill>
                <a:srgbClr val="ECBB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1" name="Freeform 133">
                <a:extLst>
                  <a:ext uri="{FF2B5EF4-FFF2-40B4-BE49-F238E27FC236}">
                    <a16:creationId xmlns:a16="http://schemas.microsoft.com/office/drawing/2014/main" id="{C182F913-2CAD-2765-4AD8-14977E6D069F}"/>
                  </a:ext>
                </a:extLst>
              </p:cNvPr>
              <p:cNvSpPr/>
              <p:nvPr/>
            </p:nvSpPr>
            <p:spPr bwMode="auto">
              <a:xfrm>
                <a:off x="3684" y="3414"/>
                <a:ext cx="44" cy="47"/>
              </a:xfrm>
              <a:custGeom>
                <a:avLst/>
                <a:gdLst>
                  <a:gd name="T0" fmla="*/ 8 w 29"/>
                  <a:gd name="T1" fmla="*/ 2 h 31"/>
                  <a:gd name="T2" fmla="*/ 27 w 29"/>
                  <a:gd name="T3" fmla="*/ 9 h 31"/>
                  <a:gd name="T4" fmla="*/ 24 w 29"/>
                  <a:gd name="T5" fmla="*/ 24 h 31"/>
                  <a:gd name="T6" fmla="*/ 4 w 29"/>
                  <a:gd name="T7" fmla="*/ 25 h 31"/>
                  <a:gd name="T8" fmla="*/ 8 w 29"/>
                  <a:gd name="T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1">
                    <a:moveTo>
                      <a:pt x="8" y="2"/>
                    </a:moveTo>
                    <a:cubicBezTo>
                      <a:pt x="16" y="1"/>
                      <a:pt x="24" y="0"/>
                      <a:pt x="27" y="9"/>
                    </a:cubicBezTo>
                    <a:cubicBezTo>
                      <a:pt x="29" y="15"/>
                      <a:pt x="27" y="20"/>
                      <a:pt x="24" y="24"/>
                    </a:cubicBezTo>
                    <a:cubicBezTo>
                      <a:pt x="18" y="31"/>
                      <a:pt x="11" y="29"/>
                      <a:pt x="4" y="25"/>
                    </a:cubicBezTo>
                    <a:cubicBezTo>
                      <a:pt x="0" y="17"/>
                      <a:pt x="3" y="9"/>
                      <a:pt x="8" y="2"/>
                    </a:cubicBezTo>
                    <a:close/>
                  </a:path>
                </a:pathLst>
              </a:custGeom>
              <a:solidFill>
                <a:srgbClr val="E38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2" name="Freeform 134">
                <a:extLst>
                  <a:ext uri="{FF2B5EF4-FFF2-40B4-BE49-F238E27FC236}">
                    <a16:creationId xmlns:a16="http://schemas.microsoft.com/office/drawing/2014/main" id="{830D0C35-F680-D9C8-9051-F88D00154E14}"/>
                  </a:ext>
                </a:extLst>
              </p:cNvPr>
              <p:cNvSpPr/>
              <p:nvPr/>
            </p:nvSpPr>
            <p:spPr bwMode="auto">
              <a:xfrm>
                <a:off x="3964" y="1641"/>
                <a:ext cx="43" cy="55"/>
              </a:xfrm>
              <a:custGeom>
                <a:avLst/>
                <a:gdLst>
                  <a:gd name="T0" fmla="*/ 20 w 28"/>
                  <a:gd name="T1" fmla="*/ 36 h 36"/>
                  <a:gd name="T2" fmla="*/ 0 w 28"/>
                  <a:gd name="T3" fmla="*/ 28 h 36"/>
                  <a:gd name="T4" fmla="*/ 14 w 28"/>
                  <a:gd name="T5" fmla="*/ 3 h 36"/>
                  <a:gd name="T6" fmla="*/ 22 w 28"/>
                  <a:gd name="T7" fmla="*/ 35 h 36"/>
                  <a:gd name="T8" fmla="*/ 20 w 28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6">
                    <a:moveTo>
                      <a:pt x="20" y="36"/>
                    </a:moveTo>
                    <a:cubicBezTo>
                      <a:pt x="16" y="27"/>
                      <a:pt x="8" y="28"/>
                      <a:pt x="0" y="28"/>
                    </a:cubicBezTo>
                    <a:cubicBezTo>
                      <a:pt x="2" y="18"/>
                      <a:pt x="0" y="0"/>
                      <a:pt x="14" y="3"/>
                    </a:cubicBezTo>
                    <a:cubicBezTo>
                      <a:pt x="28" y="6"/>
                      <a:pt x="25" y="22"/>
                      <a:pt x="22" y="35"/>
                    </a:cubicBezTo>
                    <a:cubicBezTo>
                      <a:pt x="21" y="35"/>
                      <a:pt x="21" y="36"/>
                      <a:pt x="20" y="36"/>
                    </a:cubicBezTo>
                    <a:close/>
                  </a:path>
                </a:pathLst>
              </a:custGeom>
              <a:solidFill>
                <a:srgbClr val="EFB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3" name="Freeform 135">
                <a:extLst>
                  <a:ext uri="{FF2B5EF4-FFF2-40B4-BE49-F238E27FC236}">
                    <a16:creationId xmlns:a16="http://schemas.microsoft.com/office/drawing/2014/main" id="{BCB44664-DD31-C480-A834-03D6CC8E2C3E}"/>
                  </a:ext>
                </a:extLst>
              </p:cNvPr>
              <p:cNvSpPr/>
              <p:nvPr/>
            </p:nvSpPr>
            <p:spPr bwMode="auto">
              <a:xfrm>
                <a:off x="4199" y="2493"/>
                <a:ext cx="46" cy="51"/>
              </a:xfrm>
              <a:custGeom>
                <a:avLst/>
                <a:gdLst>
                  <a:gd name="T0" fmla="*/ 30 w 30"/>
                  <a:gd name="T1" fmla="*/ 16 h 34"/>
                  <a:gd name="T2" fmla="*/ 6 w 30"/>
                  <a:gd name="T3" fmla="*/ 27 h 34"/>
                  <a:gd name="T4" fmla="*/ 9 w 30"/>
                  <a:gd name="T5" fmla="*/ 4 h 34"/>
                  <a:gd name="T6" fmla="*/ 30 w 30"/>
                  <a:gd name="T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4">
                    <a:moveTo>
                      <a:pt x="30" y="16"/>
                    </a:moveTo>
                    <a:cubicBezTo>
                      <a:pt x="29" y="34"/>
                      <a:pt x="19" y="32"/>
                      <a:pt x="6" y="27"/>
                    </a:cubicBezTo>
                    <a:cubicBezTo>
                      <a:pt x="3" y="19"/>
                      <a:pt x="0" y="9"/>
                      <a:pt x="9" y="4"/>
                    </a:cubicBezTo>
                    <a:cubicBezTo>
                      <a:pt x="19" y="0"/>
                      <a:pt x="25" y="9"/>
                      <a:pt x="30" y="16"/>
                    </a:cubicBezTo>
                    <a:close/>
                  </a:path>
                </a:pathLst>
              </a:custGeom>
              <a:solidFill>
                <a:srgbClr val="E588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4" name="Freeform 136">
                <a:extLst>
                  <a:ext uri="{FF2B5EF4-FFF2-40B4-BE49-F238E27FC236}">
                    <a16:creationId xmlns:a16="http://schemas.microsoft.com/office/drawing/2014/main" id="{948D92D0-CA27-D588-3185-1997E0B5B66B}"/>
                  </a:ext>
                </a:extLst>
              </p:cNvPr>
              <p:cNvSpPr/>
              <p:nvPr/>
            </p:nvSpPr>
            <p:spPr bwMode="auto">
              <a:xfrm>
                <a:off x="4334" y="2876"/>
                <a:ext cx="39" cy="41"/>
              </a:xfrm>
              <a:custGeom>
                <a:avLst/>
                <a:gdLst>
                  <a:gd name="T0" fmla="*/ 12 w 25"/>
                  <a:gd name="T1" fmla="*/ 27 h 27"/>
                  <a:gd name="T2" fmla="*/ 0 w 25"/>
                  <a:gd name="T3" fmla="*/ 14 h 27"/>
                  <a:gd name="T4" fmla="*/ 13 w 25"/>
                  <a:gd name="T5" fmla="*/ 0 h 27"/>
                  <a:gd name="T6" fmla="*/ 24 w 25"/>
                  <a:gd name="T7" fmla="*/ 10 h 27"/>
                  <a:gd name="T8" fmla="*/ 12 w 25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12" y="27"/>
                    </a:moveTo>
                    <a:cubicBezTo>
                      <a:pt x="3" y="27"/>
                      <a:pt x="0" y="21"/>
                      <a:pt x="0" y="14"/>
                    </a:cubicBezTo>
                    <a:cubicBezTo>
                      <a:pt x="0" y="6"/>
                      <a:pt x="3" y="0"/>
                      <a:pt x="13" y="0"/>
                    </a:cubicBezTo>
                    <a:cubicBezTo>
                      <a:pt x="19" y="0"/>
                      <a:pt x="24" y="3"/>
                      <a:pt x="24" y="10"/>
                    </a:cubicBezTo>
                    <a:cubicBezTo>
                      <a:pt x="25" y="19"/>
                      <a:pt x="20" y="25"/>
                      <a:pt x="12" y="27"/>
                    </a:cubicBezTo>
                    <a:close/>
                  </a:path>
                </a:pathLst>
              </a:custGeom>
              <a:solidFill>
                <a:srgbClr val="EEB7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5" name="Freeform 137">
                <a:extLst>
                  <a:ext uri="{FF2B5EF4-FFF2-40B4-BE49-F238E27FC236}">
                    <a16:creationId xmlns:a16="http://schemas.microsoft.com/office/drawing/2014/main" id="{9CE406DD-9289-661E-54F2-01316CAA3B37}"/>
                  </a:ext>
                </a:extLst>
              </p:cNvPr>
              <p:cNvSpPr/>
              <p:nvPr/>
            </p:nvSpPr>
            <p:spPr bwMode="auto">
              <a:xfrm>
                <a:off x="3581" y="3440"/>
                <a:ext cx="36" cy="44"/>
              </a:xfrm>
              <a:custGeom>
                <a:avLst/>
                <a:gdLst>
                  <a:gd name="T0" fmla="*/ 12 w 24"/>
                  <a:gd name="T1" fmla="*/ 29 h 29"/>
                  <a:gd name="T2" fmla="*/ 0 w 24"/>
                  <a:gd name="T3" fmla="*/ 14 h 29"/>
                  <a:gd name="T4" fmla="*/ 11 w 24"/>
                  <a:gd name="T5" fmla="*/ 2 h 29"/>
                  <a:gd name="T6" fmla="*/ 24 w 24"/>
                  <a:gd name="T7" fmla="*/ 16 h 29"/>
                  <a:gd name="T8" fmla="*/ 12 w 24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8">
                    <a:moveTo>
                      <a:pt x="12" y="29"/>
                    </a:moveTo>
                    <a:cubicBezTo>
                      <a:pt x="2" y="28"/>
                      <a:pt x="0" y="22"/>
                      <a:pt x="0" y="14"/>
                    </a:cubicBezTo>
                    <a:cubicBezTo>
                      <a:pt x="0" y="7"/>
                      <a:pt x="3" y="0"/>
                      <a:pt x="11" y="2"/>
                    </a:cubicBezTo>
                    <a:cubicBezTo>
                      <a:pt x="19" y="3"/>
                      <a:pt x="24" y="8"/>
                      <a:pt x="24" y="16"/>
                    </a:cubicBezTo>
                    <a:cubicBezTo>
                      <a:pt x="24" y="24"/>
                      <a:pt x="20" y="28"/>
                      <a:pt x="12" y="29"/>
                    </a:cubicBezTo>
                    <a:close/>
                  </a:path>
                </a:pathLst>
              </a:custGeom>
              <a:solidFill>
                <a:srgbClr val="EBB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6" name="Freeform 138">
                <a:extLst>
                  <a:ext uri="{FF2B5EF4-FFF2-40B4-BE49-F238E27FC236}">
                    <a16:creationId xmlns:a16="http://schemas.microsoft.com/office/drawing/2014/main" id="{4179308C-9C54-04EE-3984-B305681B0B35}"/>
                  </a:ext>
                </a:extLst>
              </p:cNvPr>
              <p:cNvSpPr/>
              <p:nvPr/>
            </p:nvSpPr>
            <p:spPr bwMode="auto">
              <a:xfrm>
                <a:off x="3890" y="1935"/>
                <a:ext cx="74" cy="109"/>
              </a:xfrm>
              <a:custGeom>
                <a:avLst/>
                <a:gdLst>
                  <a:gd name="T0" fmla="*/ 5 w 49"/>
                  <a:gd name="T1" fmla="*/ 72 h 72"/>
                  <a:gd name="T2" fmla="*/ 0 w 49"/>
                  <a:gd name="T3" fmla="*/ 67 h 72"/>
                  <a:gd name="T4" fmla="*/ 37 w 49"/>
                  <a:gd name="T5" fmla="*/ 23 h 72"/>
                  <a:gd name="T6" fmla="*/ 33 w 49"/>
                  <a:gd name="T7" fmla="*/ 0 h 72"/>
                  <a:gd name="T8" fmla="*/ 44 w 49"/>
                  <a:gd name="T9" fmla="*/ 2 h 72"/>
                  <a:gd name="T10" fmla="*/ 5 w 49"/>
                  <a:gd name="T11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72">
                    <a:moveTo>
                      <a:pt x="5" y="72"/>
                    </a:moveTo>
                    <a:cubicBezTo>
                      <a:pt x="3" y="70"/>
                      <a:pt x="2" y="69"/>
                      <a:pt x="0" y="67"/>
                    </a:cubicBezTo>
                    <a:cubicBezTo>
                      <a:pt x="16" y="55"/>
                      <a:pt x="30" y="42"/>
                      <a:pt x="37" y="23"/>
                    </a:cubicBezTo>
                    <a:cubicBezTo>
                      <a:pt x="40" y="13"/>
                      <a:pt x="40" y="6"/>
                      <a:pt x="33" y="0"/>
                    </a:cubicBezTo>
                    <a:cubicBezTo>
                      <a:pt x="37" y="1"/>
                      <a:pt x="41" y="1"/>
                      <a:pt x="44" y="2"/>
                    </a:cubicBezTo>
                    <a:cubicBezTo>
                      <a:pt x="49" y="36"/>
                      <a:pt x="27" y="54"/>
                      <a:pt x="5" y="72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7" name="Freeform 139">
                <a:extLst>
                  <a:ext uri="{FF2B5EF4-FFF2-40B4-BE49-F238E27FC236}">
                    <a16:creationId xmlns:a16="http://schemas.microsoft.com/office/drawing/2014/main" id="{5CB25D5D-B7E6-CDD8-EAAF-D43B207D14E0}"/>
                  </a:ext>
                </a:extLst>
              </p:cNvPr>
              <p:cNvSpPr/>
              <p:nvPr/>
            </p:nvSpPr>
            <p:spPr bwMode="auto">
              <a:xfrm>
                <a:off x="3061" y="3423"/>
                <a:ext cx="44" cy="46"/>
              </a:xfrm>
              <a:custGeom>
                <a:avLst/>
                <a:gdLst>
                  <a:gd name="T0" fmla="*/ 29 w 29"/>
                  <a:gd name="T1" fmla="*/ 8 h 30"/>
                  <a:gd name="T2" fmla="*/ 29 w 29"/>
                  <a:gd name="T3" fmla="*/ 23 h 30"/>
                  <a:gd name="T4" fmla="*/ 27 w 29"/>
                  <a:gd name="T5" fmla="*/ 24 h 30"/>
                  <a:gd name="T6" fmla="*/ 4 w 29"/>
                  <a:gd name="T7" fmla="*/ 23 h 30"/>
                  <a:gd name="T8" fmla="*/ 5 w 29"/>
                  <a:gd name="T9" fmla="*/ 13 h 30"/>
                  <a:gd name="T10" fmla="*/ 29 w 29"/>
                  <a:gd name="T11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0">
                    <a:moveTo>
                      <a:pt x="29" y="8"/>
                    </a:moveTo>
                    <a:cubicBezTo>
                      <a:pt x="29" y="13"/>
                      <a:pt x="29" y="18"/>
                      <a:pt x="29" y="23"/>
                    </a:cubicBezTo>
                    <a:cubicBezTo>
                      <a:pt x="28" y="24"/>
                      <a:pt x="28" y="24"/>
                      <a:pt x="27" y="24"/>
                    </a:cubicBezTo>
                    <a:cubicBezTo>
                      <a:pt x="19" y="29"/>
                      <a:pt x="11" y="30"/>
                      <a:pt x="4" y="23"/>
                    </a:cubicBezTo>
                    <a:cubicBezTo>
                      <a:pt x="0" y="20"/>
                      <a:pt x="3" y="16"/>
                      <a:pt x="5" y="13"/>
                    </a:cubicBezTo>
                    <a:cubicBezTo>
                      <a:pt x="12" y="5"/>
                      <a:pt x="19" y="0"/>
                      <a:pt x="29" y="8"/>
                    </a:cubicBezTo>
                    <a:close/>
                  </a:path>
                </a:pathLst>
              </a:custGeom>
              <a:solidFill>
                <a:srgbClr val="E7B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8" name="Freeform 140">
                <a:extLst>
                  <a:ext uri="{FF2B5EF4-FFF2-40B4-BE49-F238E27FC236}">
                    <a16:creationId xmlns:a16="http://schemas.microsoft.com/office/drawing/2014/main" id="{C6782247-8DFF-6397-137E-C3EF840049A7}"/>
                  </a:ext>
                </a:extLst>
              </p:cNvPr>
              <p:cNvSpPr/>
              <p:nvPr/>
            </p:nvSpPr>
            <p:spPr bwMode="auto">
              <a:xfrm>
                <a:off x="4097" y="3330"/>
                <a:ext cx="38" cy="41"/>
              </a:xfrm>
              <a:custGeom>
                <a:avLst/>
                <a:gdLst>
                  <a:gd name="T0" fmla="*/ 25 w 25"/>
                  <a:gd name="T1" fmla="*/ 15 h 27"/>
                  <a:gd name="T2" fmla="*/ 13 w 25"/>
                  <a:gd name="T3" fmla="*/ 26 h 27"/>
                  <a:gd name="T4" fmla="*/ 0 w 25"/>
                  <a:gd name="T5" fmla="*/ 14 h 27"/>
                  <a:gd name="T6" fmla="*/ 12 w 25"/>
                  <a:gd name="T7" fmla="*/ 2 h 27"/>
                  <a:gd name="T8" fmla="*/ 25 w 25"/>
                  <a:gd name="T9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25" y="15"/>
                    </a:moveTo>
                    <a:cubicBezTo>
                      <a:pt x="23" y="21"/>
                      <a:pt x="20" y="27"/>
                      <a:pt x="13" y="26"/>
                    </a:cubicBezTo>
                    <a:cubicBezTo>
                      <a:pt x="6" y="26"/>
                      <a:pt x="0" y="23"/>
                      <a:pt x="0" y="14"/>
                    </a:cubicBezTo>
                    <a:cubicBezTo>
                      <a:pt x="1" y="6"/>
                      <a:pt x="4" y="0"/>
                      <a:pt x="12" y="2"/>
                    </a:cubicBezTo>
                    <a:cubicBezTo>
                      <a:pt x="19" y="3"/>
                      <a:pt x="24" y="8"/>
                      <a:pt x="25" y="15"/>
                    </a:cubicBezTo>
                    <a:close/>
                  </a:path>
                </a:pathLst>
              </a:custGeom>
              <a:solidFill>
                <a:srgbClr val="EABC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9" name="Freeform 141">
                <a:extLst>
                  <a:ext uri="{FF2B5EF4-FFF2-40B4-BE49-F238E27FC236}">
                    <a16:creationId xmlns:a16="http://schemas.microsoft.com/office/drawing/2014/main" id="{C383D40C-679D-C51B-7B29-FFC63412B7F0}"/>
                  </a:ext>
                </a:extLst>
              </p:cNvPr>
              <p:cNvSpPr/>
              <p:nvPr/>
            </p:nvSpPr>
            <p:spPr bwMode="auto">
              <a:xfrm>
                <a:off x="2885" y="3315"/>
                <a:ext cx="48" cy="38"/>
              </a:xfrm>
              <a:custGeom>
                <a:avLst/>
                <a:gdLst>
                  <a:gd name="T0" fmla="*/ 13 w 32"/>
                  <a:gd name="T1" fmla="*/ 2 h 25"/>
                  <a:gd name="T2" fmla="*/ 28 w 32"/>
                  <a:gd name="T3" fmla="*/ 7 h 25"/>
                  <a:gd name="T4" fmla="*/ 21 w 32"/>
                  <a:gd name="T5" fmla="*/ 23 h 25"/>
                  <a:gd name="T6" fmla="*/ 2 w 32"/>
                  <a:gd name="T7" fmla="*/ 15 h 25"/>
                  <a:gd name="T8" fmla="*/ 13 w 32"/>
                  <a:gd name="T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5">
                    <a:moveTo>
                      <a:pt x="13" y="2"/>
                    </a:moveTo>
                    <a:cubicBezTo>
                      <a:pt x="18" y="3"/>
                      <a:pt x="25" y="0"/>
                      <a:pt x="28" y="7"/>
                    </a:cubicBezTo>
                    <a:cubicBezTo>
                      <a:pt x="32" y="14"/>
                      <a:pt x="25" y="18"/>
                      <a:pt x="21" y="23"/>
                    </a:cubicBezTo>
                    <a:cubicBezTo>
                      <a:pt x="14" y="22"/>
                      <a:pt x="5" y="25"/>
                      <a:pt x="2" y="15"/>
                    </a:cubicBezTo>
                    <a:cubicBezTo>
                      <a:pt x="0" y="7"/>
                      <a:pt x="7" y="4"/>
                      <a:pt x="13" y="2"/>
                    </a:cubicBezTo>
                    <a:close/>
                  </a:path>
                </a:pathLst>
              </a:custGeom>
              <a:solidFill>
                <a:srgbClr val="E29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0" name="Freeform 142">
                <a:extLst>
                  <a:ext uri="{FF2B5EF4-FFF2-40B4-BE49-F238E27FC236}">
                    <a16:creationId xmlns:a16="http://schemas.microsoft.com/office/drawing/2014/main" id="{C706DC7D-68F8-63DC-B5B3-1B6D0C347316}"/>
                  </a:ext>
                </a:extLst>
              </p:cNvPr>
              <p:cNvSpPr/>
              <p:nvPr/>
            </p:nvSpPr>
            <p:spPr bwMode="auto">
              <a:xfrm>
                <a:off x="3148" y="3914"/>
                <a:ext cx="43" cy="38"/>
              </a:xfrm>
              <a:custGeom>
                <a:avLst/>
                <a:gdLst>
                  <a:gd name="T0" fmla="*/ 28 w 28"/>
                  <a:gd name="T1" fmla="*/ 13 h 25"/>
                  <a:gd name="T2" fmla="*/ 16 w 28"/>
                  <a:gd name="T3" fmla="*/ 25 h 25"/>
                  <a:gd name="T4" fmla="*/ 8 w 28"/>
                  <a:gd name="T5" fmla="*/ 0 h 25"/>
                  <a:gd name="T6" fmla="*/ 24 w 28"/>
                  <a:gd name="T7" fmla="*/ 4 h 25"/>
                  <a:gd name="T8" fmla="*/ 28 w 28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5">
                    <a:moveTo>
                      <a:pt x="28" y="13"/>
                    </a:moveTo>
                    <a:cubicBezTo>
                      <a:pt x="28" y="20"/>
                      <a:pt x="23" y="24"/>
                      <a:pt x="16" y="25"/>
                    </a:cubicBezTo>
                    <a:cubicBezTo>
                      <a:pt x="0" y="21"/>
                      <a:pt x="3" y="11"/>
                      <a:pt x="8" y="0"/>
                    </a:cubicBezTo>
                    <a:cubicBezTo>
                      <a:pt x="13" y="2"/>
                      <a:pt x="19" y="3"/>
                      <a:pt x="24" y="4"/>
                    </a:cubicBezTo>
                    <a:cubicBezTo>
                      <a:pt x="26" y="7"/>
                      <a:pt x="27" y="10"/>
                      <a:pt x="28" y="13"/>
                    </a:cubicBezTo>
                    <a:close/>
                  </a:path>
                </a:pathLst>
              </a:custGeom>
              <a:solidFill>
                <a:srgbClr val="EBC4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1" name="Freeform 143">
                <a:extLst>
                  <a:ext uri="{FF2B5EF4-FFF2-40B4-BE49-F238E27FC236}">
                    <a16:creationId xmlns:a16="http://schemas.microsoft.com/office/drawing/2014/main" id="{E4CC95CB-07DF-6D7B-2D12-9243B59359A0}"/>
                  </a:ext>
                </a:extLst>
              </p:cNvPr>
              <p:cNvSpPr/>
              <p:nvPr/>
            </p:nvSpPr>
            <p:spPr bwMode="auto">
              <a:xfrm>
                <a:off x="3794" y="1533"/>
                <a:ext cx="42" cy="49"/>
              </a:xfrm>
              <a:custGeom>
                <a:avLst/>
                <a:gdLst>
                  <a:gd name="T0" fmla="*/ 20 w 28"/>
                  <a:gd name="T1" fmla="*/ 3 h 32"/>
                  <a:gd name="T2" fmla="*/ 28 w 28"/>
                  <a:gd name="T3" fmla="*/ 30 h 32"/>
                  <a:gd name="T4" fmla="*/ 10 w 28"/>
                  <a:gd name="T5" fmla="*/ 29 h 32"/>
                  <a:gd name="T6" fmla="*/ 2 w 28"/>
                  <a:gd name="T7" fmla="*/ 11 h 32"/>
                  <a:gd name="T8" fmla="*/ 20 w 28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32">
                    <a:moveTo>
                      <a:pt x="20" y="3"/>
                    </a:moveTo>
                    <a:cubicBezTo>
                      <a:pt x="15" y="14"/>
                      <a:pt x="17" y="24"/>
                      <a:pt x="28" y="30"/>
                    </a:cubicBezTo>
                    <a:cubicBezTo>
                      <a:pt x="22" y="30"/>
                      <a:pt x="16" y="32"/>
                      <a:pt x="10" y="29"/>
                    </a:cubicBezTo>
                    <a:cubicBezTo>
                      <a:pt x="3" y="26"/>
                      <a:pt x="0" y="20"/>
                      <a:pt x="2" y="11"/>
                    </a:cubicBezTo>
                    <a:cubicBezTo>
                      <a:pt x="4" y="0"/>
                      <a:pt x="11" y="0"/>
                      <a:pt x="20" y="3"/>
                    </a:cubicBezTo>
                    <a:close/>
                  </a:path>
                </a:pathLst>
              </a:custGeom>
              <a:solidFill>
                <a:srgbClr val="EDB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2" name="Freeform 144">
                <a:extLst>
                  <a:ext uri="{FF2B5EF4-FFF2-40B4-BE49-F238E27FC236}">
                    <a16:creationId xmlns:a16="http://schemas.microsoft.com/office/drawing/2014/main" id="{AFB77C5A-3601-46AE-A84E-123CF59E38E7}"/>
                  </a:ext>
                </a:extLst>
              </p:cNvPr>
              <p:cNvSpPr/>
              <p:nvPr/>
            </p:nvSpPr>
            <p:spPr bwMode="auto">
              <a:xfrm>
                <a:off x="4379" y="2432"/>
                <a:ext cx="36" cy="36"/>
              </a:xfrm>
              <a:custGeom>
                <a:avLst/>
                <a:gdLst>
                  <a:gd name="T0" fmla="*/ 24 w 24"/>
                  <a:gd name="T1" fmla="*/ 12 h 24"/>
                  <a:gd name="T2" fmla="*/ 13 w 24"/>
                  <a:gd name="T3" fmla="*/ 23 h 24"/>
                  <a:gd name="T4" fmla="*/ 0 w 24"/>
                  <a:gd name="T5" fmla="*/ 11 h 24"/>
                  <a:gd name="T6" fmla="*/ 11 w 24"/>
                  <a:gd name="T7" fmla="*/ 0 h 24"/>
                  <a:gd name="T8" fmla="*/ 24 w 24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4" y="12"/>
                    </a:moveTo>
                    <a:cubicBezTo>
                      <a:pt x="23" y="19"/>
                      <a:pt x="20" y="24"/>
                      <a:pt x="13" y="23"/>
                    </a:cubicBezTo>
                    <a:cubicBezTo>
                      <a:pt x="6" y="23"/>
                      <a:pt x="1" y="18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9" y="0"/>
                      <a:pt x="23" y="4"/>
                      <a:pt x="24" y="12"/>
                    </a:cubicBezTo>
                    <a:close/>
                  </a:path>
                </a:pathLst>
              </a:custGeom>
              <a:solidFill>
                <a:srgbClr val="E6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3" name="Freeform 145">
                <a:extLst>
                  <a:ext uri="{FF2B5EF4-FFF2-40B4-BE49-F238E27FC236}">
                    <a16:creationId xmlns:a16="http://schemas.microsoft.com/office/drawing/2014/main" id="{7B05A15E-0AD5-9599-B25B-8ECFDAFEF973}"/>
                  </a:ext>
                </a:extLst>
              </p:cNvPr>
              <p:cNvSpPr/>
              <p:nvPr/>
            </p:nvSpPr>
            <p:spPr bwMode="auto">
              <a:xfrm>
                <a:off x="3252" y="2570"/>
                <a:ext cx="54" cy="56"/>
              </a:xfrm>
              <a:custGeom>
                <a:avLst/>
                <a:gdLst>
                  <a:gd name="T0" fmla="*/ 24 w 36"/>
                  <a:gd name="T1" fmla="*/ 37 h 37"/>
                  <a:gd name="T2" fmla="*/ 0 w 36"/>
                  <a:gd name="T3" fmla="*/ 33 h 37"/>
                  <a:gd name="T4" fmla="*/ 24 w 36"/>
                  <a:gd name="T5" fmla="*/ 0 h 37"/>
                  <a:gd name="T6" fmla="*/ 36 w 36"/>
                  <a:gd name="T7" fmla="*/ 5 h 37"/>
                  <a:gd name="T8" fmla="*/ 24 w 36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7">
                    <a:moveTo>
                      <a:pt x="24" y="37"/>
                    </a:moveTo>
                    <a:cubicBezTo>
                      <a:pt x="17" y="32"/>
                      <a:pt x="9" y="32"/>
                      <a:pt x="0" y="33"/>
                    </a:cubicBezTo>
                    <a:cubicBezTo>
                      <a:pt x="13" y="26"/>
                      <a:pt x="18" y="13"/>
                      <a:pt x="24" y="0"/>
                    </a:cubicBezTo>
                    <a:cubicBezTo>
                      <a:pt x="28" y="2"/>
                      <a:pt x="32" y="4"/>
                      <a:pt x="36" y="5"/>
                    </a:cubicBezTo>
                    <a:cubicBezTo>
                      <a:pt x="28" y="14"/>
                      <a:pt x="27" y="26"/>
                      <a:pt x="24" y="37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4" name="Freeform 146">
                <a:extLst>
                  <a:ext uri="{FF2B5EF4-FFF2-40B4-BE49-F238E27FC236}">
                    <a16:creationId xmlns:a16="http://schemas.microsoft.com/office/drawing/2014/main" id="{5404A458-CE8F-B01F-E45F-6C6650EBDE68}"/>
                  </a:ext>
                </a:extLst>
              </p:cNvPr>
              <p:cNvSpPr/>
              <p:nvPr/>
            </p:nvSpPr>
            <p:spPr bwMode="auto">
              <a:xfrm>
                <a:off x="3340" y="3245"/>
                <a:ext cx="44" cy="41"/>
              </a:xfrm>
              <a:custGeom>
                <a:avLst/>
                <a:gdLst>
                  <a:gd name="T0" fmla="*/ 18 w 29"/>
                  <a:gd name="T1" fmla="*/ 1 h 27"/>
                  <a:gd name="T2" fmla="*/ 22 w 29"/>
                  <a:gd name="T3" fmla="*/ 21 h 27"/>
                  <a:gd name="T4" fmla="*/ 4 w 29"/>
                  <a:gd name="T5" fmla="*/ 18 h 27"/>
                  <a:gd name="T6" fmla="*/ 18 w 29"/>
                  <a:gd name="T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7">
                    <a:moveTo>
                      <a:pt x="18" y="1"/>
                    </a:moveTo>
                    <a:cubicBezTo>
                      <a:pt x="22" y="7"/>
                      <a:pt x="29" y="13"/>
                      <a:pt x="22" y="21"/>
                    </a:cubicBezTo>
                    <a:cubicBezTo>
                      <a:pt x="15" y="27"/>
                      <a:pt x="6" y="27"/>
                      <a:pt x="4" y="18"/>
                    </a:cubicBezTo>
                    <a:cubicBezTo>
                      <a:pt x="0" y="8"/>
                      <a:pt x="5" y="0"/>
                      <a:pt x="18" y="1"/>
                    </a:cubicBezTo>
                    <a:close/>
                  </a:path>
                </a:pathLst>
              </a:custGeom>
              <a:solidFill>
                <a:srgbClr val="EA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5" name="Freeform 147">
                <a:extLst>
                  <a:ext uri="{FF2B5EF4-FFF2-40B4-BE49-F238E27FC236}">
                    <a16:creationId xmlns:a16="http://schemas.microsoft.com/office/drawing/2014/main" id="{43C3E1C7-2CD7-6D75-7F45-A7DC1C158F3B}"/>
                  </a:ext>
                </a:extLst>
              </p:cNvPr>
              <p:cNvSpPr/>
              <p:nvPr/>
            </p:nvSpPr>
            <p:spPr bwMode="auto">
              <a:xfrm>
                <a:off x="4228" y="3537"/>
                <a:ext cx="35" cy="49"/>
              </a:xfrm>
              <a:custGeom>
                <a:avLst/>
                <a:gdLst>
                  <a:gd name="T0" fmla="*/ 3 w 23"/>
                  <a:gd name="T1" fmla="*/ 5 h 32"/>
                  <a:gd name="T2" fmla="*/ 18 w 23"/>
                  <a:gd name="T3" fmla="*/ 9 h 32"/>
                  <a:gd name="T4" fmla="*/ 7 w 23"/>
                  <a:gd name="T5" fmla="*/ 32 h 32"/>
                  <a:gd name="T6" fmla="*/ 3 w 23"/>
                  <a:gd name="T7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32">
                    <a:moveTo>
                      <a:pt x="3" y="5"/>
                    </a:moveTo>
                    <a:cubicBezTo>
                      <a:pt x="9" y="1"/>
                      <a:pt x="16" y="0"/>
                      <a:pt x="18" y="9"/>
                    </a:cubicBezTo>
                    <a:cubicBezTo>
                      <a:pt x="19" y="18"/>
                      <a:pt x="23" y="30"/>
                      <a:pt x="7" y="32"/>
                    </a:cubicBezTo>
                    <a:cubicBezTo>
                      <a:pt x="0" y="24"/>
                      <a:pt x="3" y="14"/>
                      <a:pt x="3" y="5"/>
                    </a:cubicBezTo>
                    <a:close/>
                  </a:path>
                </a:pathLst>
              </a:custGeom>
              <a:solidFill>
                <a:srgbClr val="F2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6" name="Freeform 148">
                <a:extLst>
                  <a:ext uri="{FF2B5EF4-FFF2-40B4-BE49-F238E27FC236}">
                    <a16:creationId xmlns:a16="http://schemas.microsoft.com/office/drawing/2014/main" id="{3F7EEA37-865C-9C48-9E38-FC75936B6EE7}"/>
                  </a:ext>
                </a:extLst>
              </p:cNvPr>
              <p:cNvSpPr/>
              <p:nvPr/>
            </p:nvSpPr>
            <p:spPr bwMode="auto">
              <a:xfrm>
                <a:off x="3058" y="2772"/>
                <a:ext cx="49" cy="37"/>
              </a:xfrm>
              <a:custGeom>
                <a:avLst/>
                <a:gdLst>
                  <a:gd name="T0" fmla="*/ 23 w 32"/>
                  <a:gd name="T1" fmla="*/ 0 h 24"/>
                  <a:gd name="T2" fmla="*/ 15 w 32"/>
                  <a:gd name="T3" fmla="*/ 24 h 24"/>
                  <a:gd name="T4" fmla="*/ 1 w 32"/>
                  <a:gd name="T5" fmla="*/ 15 h 24"/>
                  <a:gd name="T6" fmla="*/ 23 w 32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4">
                    <a:moveTo>
                      <a:pt x="23" y="0"/>
                    </a:moveTo>
                    <a:cubicBezTo>
                      <a:pt x="32" y="12"/>
                      <a:pt x="23" y="18"/>
                      <a:pt x="15" y="24"/>
                    </a:cubicBezTo>
                    <a:cubicBezTo>
                      <a:pt x="9" y="23"/>
                      <a:pt x="0" y="22"/>
                      <a:pt x="1" y="15"/>
                    </a:cubicBezTo>
                    <a:cubicBezTo>
                      <a:pt x="3" y="5"/>
                      <a:pt x="13" y="1"/>
                      <a:pt x="23" y="0"/>
                    </a:cubicBezTo>
                    <a:close/>
                  </a:path>
                </a:pathLst>
              </a:custGeom>
              <a:solidFill>
                <a:srgbClr val="E5BA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7" name="Freeform 149">
                <a:extLst>
                  <a:ext uri="{FF2B5EF4-FFF2-40B4-BE49-F238E27FC236}">
                    <a16:creationId xmlns:a16="http://schemas.microsoft.com/office/drawing/2014/main" id="{78A7654F-A502-E6AC-E976-FA0223757936}"/>
                  </a:ext>
                </a:extLst>
              </p:cNvPr>
              <p:cNvSpPr/>
              <p:nvPr/>
            </p:nvSpPr>
            <p:spPr bwMode="auto">
              <a:xfrm>
                <a:off x="4519" y="3032"/>
                <a:ext cx="36" cy="35"/>
              </a:xfrm>
              <a:custGeom>
                <a:avLst/>
                <a:gdLst>
                  <a:gd name="T0" fmla="*/ 11 w 24"/>
                  <a:gd name="T1" fmla="*/ 22 h 23"/>
                  <a:gd name="T2" fmla="*/ 0 w 24"/>
                  <a:gd name="T3" fmla="*/ 10 h 23"/>
                  <a:gd name="T4" fmla="*/ 12 w 24"/>
                  <a:gd name="T5" fmla="*/ 0 h 23"/>
                  <a:gd name="T6" fmla="*/ 24 w 24"/>
                  <a:gd name="T7" fmla="*/ 14 h 23"/>
                  <a:gd name="T8" fmla="*/ 11 w 24"/>
                  <a:gd name="T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11" y="22"/>
                    </a:moveTo>
                    <a:cubicBezTo>
                      <a:pt x="7" y="21"/>
                      <a:pt x="0" y="19"/>
                      <a:pt x="0" y="10"/>
                    </a:cubicBezTo>
                    <a:cubicBezTo>
                      <a:pt x="0" y="3"/>
                      <a:pt x="5" y="0"/>
                      <a:pt x="12" y="0"/>
                    </a:cubicBezTo>
                    <a:cubicBezTo>
                      <a:pt x="20" y="1"/>
                      <a:pt x="24" y="6"/>
                      <a:pt x="24" y="14"/>
                    </a:cubicBezTo>
                    <a:cubicBezTo>
                      <a:pt x="24" y="20"/>
                      <a:pt x="20" y="23"/>
                      <a:pt x="11" y="22"/>
                    </a:cubicBezTo>
                    <a:close/>
                  </a:path>
                </a:pathLst>
              </a:custGeom>
              <a:solidFill>
                <a:srgbClr val="E89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8" name="Freeform 150">
                <a:extLst>
                  <a:ext uri="{FF2B5EF4-FFF2-40B4-BE49-F238E27FC236}">
                    <a16:creationId xmlns:a16="http://schemas.microsoft.com/office/drawing/2014/main" id="{6A86E44D-FC05-F0F4-A4D2-47BC9FBBBDD0}"/>
                  </a:ext>
                </a:extLst>
              </p:cNvPr>
              <p:cNvSpPr/>
              <p:nvPr/>
            </p:nvSpPr>
            <p:spPr bwMode="auto">
              <a:xfrm>
                <a:off x="4392" y="3519"/>
                <a:ext cx="34" cy="38"/>
              </a:xfrm>
              <a:custGeom>
                <a:avLst/>
                <a:gdLst>
                  <a:gd name="T0" fmla="*/ 7 w 22"/>
                  <a:gd name="T1" fmla="*/ 25 h 25"/>
                  <a:gd name="T2" fmla="*/ 7 w 22"/>
                  <a:gd name="T3" fmla="*/ 0 h 25"/>
                  <a:gd name="T4" fmla="*/ 22 w 22"/>
                  <a:gd name="T5" fmla="*/ 13 h 25"/>
                  <a:gd name="T6" fmla="*/ 7 w 22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7" y="25"/>
                    </a:moveTo>
                    <a:cubicBezTo>
                      <a:pt x="0" y="17"/>
                      <a:pt x="0" y="8"/>
                      <a:pt x="7" y="0"/>
                    </a:cubicBezTo>
                    <a:cubicBezTo>
                      <a:pt x="15" y="0"/>
                      <a:pt x="22" y="2"/>
                      <a:pt x="22" y="13"/>
                    </a:cubicBezTo>
                    <a:cubicBezTo>
                      <a:pt x="22" y="23"/>
                      <a:pt x="15" y="25"/>
                      <a:pt x="7" y="25"/>
                    </a:cubicBezTo>
                    <a:close/>
                  </a:path>
                </a:pathLst>
              </a:custGeom>
              <a:solidFill>
                <a:srgbClr val="E6C1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9" name="Freeform 151">
                <a:extLst>
                  <a:ext uri="{FF2B5EF4-FFF2-40B4-BE49-F238E27FC236}">
                    <a16:creationId xmlns:a16="http://schemas.microsoft.com/office/drawing/2014/main" id="{4D41182B-783D-F6EA-31DF-270A55889266}"/>
                  </a:ext>
                </a:extLst>
              </p:cNvPr>
              <p:cNvSpPr/>
              <p:nvPr/>
            </p:nvSpPr>
            <p:spPr bwMode="auto">
              <a:xfrm>
                <a:off x="3867" y="1582"/>
                <a:ext cx="32" cy="41"/>
              </a:xfrm>
              <a:custGeom>
                <a:avLst/>
                <a:gdLst>
                  <a:gd name="T0" fmla="*/ 20 w 21"/>
                  <a:gd name="T1" fmla="*/ 13 h 27"/>
                  <a:gd name="T2" fmla="*/ 9 w 21"/>
                  <a:gd name="T3" fmla="*/ 26 h 27"/>
                  <a:gd name="T4" fmla="*/ 0 w 21"/>
                  <a:gd name="T5" fmla="*/ 16 h 27"/>
                  <a:gd name="T6" fmla="*/ 12 w 21"/>
                  <a:gd name="T7" fmla="*/ 1 h 27"/>
                  <a:gd name="T8" fmla="*/ 20 w 21"/>
                  <a:gd name="T9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20" y="13"/>
                    </a:moveTo>
                    <a:cubicBezTo>
                      <a:pt x="21" y="20"/>
                      <a:pt x="16" y="25"/>
                      <a:pt x="9" y="26"/>
                    </a:cubicBezTo>
                    <a:cubicBezTo>
                      <a:pt x="3" y="27"/>
                      <a:pt x="0" y="22"/>
                      <a:pt x="0" y="16"/>
                    </a:cubicBezTo>
                    <a:cubicBezTo>
                      <a:pt x="0" y="8"/>
                      <a:pt x="4" y="2"/>
                      <a:pt x="12" y="1"/>
                    </a:cubicBezTo>
                    <a:cubicBezTo>
                      <a:pt x="19" y="0"/>
                      <a:pt x="20" y="6"/>
                      <a:pt x="20" y="13"/>
                    </a:cubicBezTo>
                    <a:close/>
                  </a:path>
                </a:pathLst>
              </a:custGeom>
              <a:solidFill>
                <a:srgbClr val="ECB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0" name="Freeform 152">
                <a:extLst>
                  <a:ext uri="{FF2B5EF4-FFF2-40B4-BE49-F238E27FC236}">
                    <a16:creationId xmlns:a16="http://schemas.microsoft.com/office/drawing/2014/main" id="{CD457690-BFD6-EACF-01E5-F32D17FA7058}"/>
                  </a:ext>
                </a:extLst>
              </p:cNvPr>
              <p:cNvSpPr/>
              <p:nvPr/>
            </p:nvSpPr>
            <p:spPr bwMode="auto">
              <a:xfrm>
                <a:off x="4073" y="2231"/>
                <a:ext cx="38" cy="59"/>
              </a:xfrm>
              <a:custGeom>
                <a:avLst/>
                <a:gdLst>
                  <a:gd name="T0" fmla="*/ 25 w 25"/>
                  <a:gd name="T1" fmla="*/ 0 h 39"/>
                  <a:gd name="T2" fmla="*/ 25 w 25"/>
                  <a:gd name="T3" fmla="*/ 23 h 39"/>
                  <a:gd name="T4" fmla="*/ 17 w 25"/>
                  <a:gd name="T5" fmla="*/ 36 h 39"/>
                  <a:gd name="T6" fmla="*/ 4 w 25"/>
                  <a:gd name="T7" fmla="*/ 24 h 39"/>
                  <a:gd name="T8" fmla="*/ 25 w 25"/>
                  <a:gd name="T9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9">
                    <a:moveTo>
                      <a:pt x="25" y="0"/>
                    </a:moveTo>
                    <a:cubicBezTo>
                      <a:pt x="25" y="8"/>
                      <a:pt x="25" y="15"/>
                      <a:pt x="25" y="23"/>
                    </a:cubicBezTo>
                    <a:cubicBezTo>
                      <a:pt x="22" y="27"/>
                      <a:pt x="20" y="32"/>
                      <a:pt x="17" y="36"/>
                    </a:cubicBezTo>
                    <a:cubicBezTo>
                      <a:pt x="6" y="39"/>
                      <a:pt x="0" y="36"/>
                      <a:pt x="4" y="24"/>
                    </a:cubicBezTo>
                    <a:cubicBezTo>
                      <a:pt x="17" y="14"/>
                      <a:pt x="20" y="11"/>
                      <a:pt x="25" y="0"/>
                    </a:cubicBezTo>
                    <a:close/>
                  </a:path>
                </a:pathLst>
              </a:custGeom>
              <a:solidFill>
                <a:srgbClr val="E9C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1" name="Freeform 153">
                <a:extLst>
                  <a:ext uri="{FF2B5EF4-FFF2-40B4-BE49-F238E27FC236}">
                    <a16:creationId xmlns:a16="http://schemas.microsoft.com/office/drawing/2014/main" id="{85C44EF6-00EE-3411-905A-ADBDD48E68B9}"/>
                  </a:ext>
                </a:extLst>
              </p:cNvPr>
              <p:cNvSpPr/>
              <p:nvPr/>
            </p:nvSpPr>
            <p:spPr bwMode="auto">
              <a:xfrm>
                <a:off x="4152" y="2423"/>
                <a:ext cx="41" cy="45"/>
              </a:xfrm>
              <a:custGeom>
                <a:avLst/>
                <a:gdLst>
                  <a:gd name="T0" fmla="*/ 16 w 27"/>
                  <a:gd name="T1" fmla="*/ 6 h 30"/>
                  <a:gd name="T2" fmla="*/ 9 w 27"/>
                  <a:gd name="T3" fmla="*/ 30 h 30"/>
                  <a:gd name="T4" fmla="*/ 0 w 27"/>
                  <a:gd name="T5" fmla="*/ 10 h 30"/>
                  <a:gd name="T6" fmla="*/ 4 w 27"/>
                  <a:gd name="T7" fmla="*/ 2 h 30"/>
                  <a:gd name="T8" fmla="*/ 16 w 27"/>
                  <a:gd name="T9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30">
                    <a:moveTo>
                      <a:pt x="16" y="6"/>
                    </a:moveTo>
                    <a:cubicBezTo>
                      <a:pt x="18" y="15"/>
                      <a:pt x="27" y="27"/>
                      <a:pt x="9" y="30"/>
                    </a:cubicBezTo>
                    <a:cubicBezTo>
                      <a:pt x="2" y="25"/>
                      <a:pt x="0" y="18"/>
                      <a:pt x="0" y="10"/>
                    </a:cubicBezTo>
                    <a:cubicBezTo>
                      <a:pt x="1" y="7"/>
                      <a:pt x="3" y="5"/>
                      <a:pt x="4" y="2"/>
                    </a:cubicBezTo>
                    <a:cubicBezTo>
                      <a:pt x="9" y="0"/>
                      <a:pt x="13" y="3"/>
                      <a:pt x="16" y="6"/>
                    </a:cubicBezTo>
                    <a:close/>
                  </a:path>
                </a:pathLst>
              </a:custGeom>
              <a:solidFill>
                <a:srgbClr val="A857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2" name="Freeform 154">
                <a:extLst>
                  <a:ext uri="{FF2B5EF4-FFF2-40B4-BE49-F238E27FC236}">
                    <a16:creationId xmlns:a16="http://schemas.microsoft.com/office/drawing/2014/main" id="{930F85B0-0EC8-EBFC-8540-E02F2F7AB08B}"/>
                  </a:ext>
                </a:extLst>
              </p:cNvPr>
              <p:cNvSpPr/>
              <p:nvPr/>
            </p:nvSpPr>
            <p:spPr bwMode="auto">
              <a:xfrm>
                <a:off x="4369" y="3375"/>
                <a:ext cx="55" cy="36"/>
              </a:xfrm>
              <a:custGeom>
                <a:avLst/>
                <a:gdLst>
                  <a:gd name="T0" fmla="*/ 22 w 36"/>
                  <a:gd name="T1" fmla="*/ 24 h 24"/>
                  <a:gd name="T2" fmla="*/ 17 w 36"/>
                  <a:gd name="T3" fmla="*/ 0 h 24"/>
                  <a:gd name="T4" fmla="*/ 22 w 36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4">
                    <a:moveTo>
                      <a:pt x="22" y="24"/>
                    </a:moveTo>
                    <a:cubicBezTo>
                      <a:pt x="0" y="20"/>
                      <a:pt x="9" y="10"/>
                      <a:pt x="17" y="0"/>
                    </a:cubicBezTo>
                    <a:cubicBezTo>
                      <a:pt x="33" y="5"/>
                      <a:pt x="36" y="13"/>
                      <a:pt x="22" y="24"/>
                    </a:cubicBezTo>
                    <a:close/>
                  </a:path>
                </a:pathLst>
              </a:custGeom>
              <a:solidFill>
                <a:srgbClr val="E7BC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3" name="Freeform 155">
                <a:extLst>
                  <a:ext uri="{FF2B5EF4-FFF2-40B4-BE49-F238E27FC236}">
                    <a16:creationId xmlns:a16="http://schemas.microsoft.com/office/drawing/2014/main" id="{BA7B5015-817C-D44E-0937-1BD7A4B1808E}"/>
                  </a:ext>
                </a:extLst>
              </p:cNvPr>
              <p:cNvSpPr/>
              <p:nvPr/>
            </p:nvSpPr>
            <p:spPr bwMode="auto">
              <a:xfrm>
                <a:off x="4037" y="1865"/>
                <a:ext cx="36" cy="32"/>
              </a:xfrm>
              <a:custGeom>
                <a:avLst/>
                <a:gdLst>
                  <a:gd name="T0" fmla="*/ 23 w 23"/>
                  <a:gd name="T1" fmla="*/ 11 h 21"/>
                  <a:gd name="T2" fmla="*/ 11 w 23"/>
                  <a:gd name="T3" fmla="*/ 21 h 21"/>
                  <a:gd name="T4" fmla="*/ 0 w 23"/>
                  <a:gd name="T5" fmla="*/ 10 h 21"/>
                  <a:gd name="T6" fmla="*/ 11 w 23"/>
                  <a:gd name="T7" fmla="*/ 0 h 21"/>
                  <a:gd name="T8" fmla="*/ 23 w 23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1">
                    <a:moveTo>
                      <a:pt x="23" y="11"/>
                    </a:moveTo>
                    <a:cubicBezTo>
                      <a:pt x="23" y="18"/>
                      <a:pt x="18" y="21"/>
                      <a:pt x="11" y="21"/>
                    </a:cubicBezTo>
                    <a:cubicBezTo>
                      <a:pt x="4" y="21"/>
                      <a:pt x="0" y="17"/>
                      <a:pt x="0" y="10"/>
                    </a:cubicBezTo>
                    <a:cubicBezTo>
                      <a:pt x="0" y="4"/>
                      <a:pt x="5" y="1"/>
                      <a:pt x="11" y="0"/>
                    </a:cubicBezTo>
                    <a:cubicBezTo>
                      <a:pt x="18" y="0"/>
                      <a:pt x="22" y="3"/>
                      <a:pt x="23" y="11"/>
                    </a:cubicBezTo>
                    <a:close/>
                  </a:path>
                </a:pathLst>
              </a:custGeom>
              <a:solidFill>
                <a:srgbClr val="E29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4" name="Freeform 156">
                <a:extLst>
                  <a:ext uri="{FF2B5EF4-FFF2-40B4-BE49-F238E27FC236}">
                    <a16:creationId xmlns:a16="http://schemas.microsoft.com/office/drawing/2014/main" id="{28866A6B-119C-ED5C-2C81-2B5C12D6FBE5}"/>
                  </a:ext>
                </a:extLst>
              </p:cNvPr>
              <p:cNvSpPr/>
              <p:nvPr/>
            </p:nvSpPr>
            <p:spPr bwMode="auto">
              <a:xfrm>
                <a:off x="2923" y="2771"/>
                <a:ext cx="35" cy="44"/>
              </a:xfrm>
              <a:custGeom>
                <a:avLst/>
                <a:gdLst>
                  <a:gd name="T0" fmla="*/ 8 w 23"/>
                  <a:gd name="T1" fmla="*/ 0 h 29"/>
                  <a:gd name="T2" fmla="*/ 12 w 23"/>
                  <a:gd name="T3" fmla="*/ 29 h 29"/>
                  <a:gd name="T4" fmla="*/ 4 w 23"/>
                  <a:gd name="T5" fmla="*/ 25 h 29"/>
                  <a:gd name="T6" fmla="*/ 0 w 23"/>
                  <a:gd name="T7" fmla="*/ 17 h 29"/>
                  <a:gd name="T8" fmla="*/ 8 w 23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8" y="0"/>
                    </a:moveTo>
                    <a:cubicBezTo>
                      <a:pt x="22" y="8"/>
                      <a:pt x="23" y="17"/>
                      <a:pt x="12" y="29"/>
                    </a:cubicBezTo>
                    <a:cubicBezTo>
                      <a:pt x="10" y="27"/>
                      <a:pt x="7" y="26"/>
                      <a:pt x="4" y="25"/>
                    </a:cubicBezTo>
                    <a:cubicBezTo>
                      <a:pt x="1" y="23"/>
                      <a:pt x="0" y="20"/>
                      <a:pt x="0" y="17"/>
                    </a:cubicBezTo>
                    <a:cubicBezTo>
                      <a:pt x="1" y="10"/>
                      <a:pt x="3" y="5"/>
                      <a:pt x="8" y="0"/>
                    </a:cubicBezTo>
                    <a:close/>
                  </a:path>
                </a:pathLst>
              </a:custGeom>
              <a:solidFill>
                <a:srgbClr val="E4C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5" name="Freeform 157">
                <a:extLst>
                  <a:ext uri="{FF2B5EF4-FFF2-40B4-BE49-F238E27FC236}">
                    <a16:creationId xmlns:a16="http://schemas.microsoft.com/office/drawing/2014/main" id="{C2D879F1-A0E0-B35F-690D-E8BD91D18B70}"/>
                  </a:ext>
                </a:extLst>
              </p:cNvPr>
              <p:cNvSpPr/>
              <p:nvPr/>
            </p:nvSpPr>
            <p:spPr bwMode="auto">
              <a:xfrm>
                <a:off x="3118" y="3562"/>
                <a:ext cx="33" cy="31"/>
              </a:xfrm>
              <a:custGeom>
                <a:avLst/>
                <a:gdLst>
                  <a:gd name="T0" fmla="*/ 20 w 22"/>
                  <a:gd name="T1" fmla="*/ 17 h 21"/>
                  <a:gd name="T2" fmla="*/ 0 w 22"/>
                  <a:gd name="T3" fmla="*/ 20 h 21"/>
                  <a:gd name="T4" fmla="*/ 0 w 22"/>
                  <a:gd name="T5" fmla="*/ 1 h 21"/>
                  <a:gd name="T6" fmla="*/ 16 w 22"/>
                  <a:gd name="T7" fmla="*/ 0 h 21"/>
                  <a:gd name="T8" fmla="*/ 20 w 22"/>
                  <a:gd name="T9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0" y="17"/>
                    </a:moveTo>
                    <a:cubicBezTo>
                      <a:pt x="14" y="21"/>
                      <a:pt x="7" y="21"/>
                      <a:pt x="0" y="20"/>
                    </a:cubicBezTo>
                    <a:cubicBezTo>
                      <a:pt x="0" y="14"/>
                      <a:pt x="0" y="7"/>
                      <a:pt x="0" y="1"/>
                    </a:cubicBezTo>
                    <a:cubicBezTo>
                      <a:pt x="6" y="1"/>
                      <a:pt x="11" y="0"/>
                      <a:pt x="16" y="0"/>
                    </a:cubicBezTo>
                    <a:cubicBezTo>
                      <a:pt x="22" y="5"/>
                      <a:pt x="20" y="11"/>
                      <a:pt x="20" y="17"/>
                    </a:cubicBezTo>
                    <a:close/>
                  </a:path>
                </a:pathLst>
              </a:custGeom>
              <a:solidFill>
                <a:srgbClr val="E5B9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6" name="Freeform 158">
                <a:extLst>
                  <a:ext uri="{FF2B5EF4-FFF2-40B4-BE49-F238E27FC236}">
                    <a16:creationId xmlns:a16="http://schemas.microsoft.com/office/drawing/2014/main" id="{292A356C-1A5A-A8F3-A831-3C1CA806A39E}"/>
                  </a:ext>
                </a:extLst>
              </p:cNvPr>
              <p:cNvSpPr/>
              <p:nvPr/>
            </p:nvSpPr>
            <p:spPr bwMode="auto">
              <a:xfrm>
                <a:off x="3785" y="3951"/>
                <a:ext cx="39" cy="33"/>
              </a:xfrm>
              <a:custGeom>
                <a:avLst/>
                <a:gdLst>
                  <a:gd name="T0" fmla="*/ 10 w 26"/>
                  <a:gd name="T1" fmla="*/ 0 h 22"/>
                  <a:gd name="T2" fmla="*/ 18 w 26"/>
                  <a:gd name="T3" fmla="*/ 1 h 22"/>
                  <a:gd name="T4" fmla="*/ 17 w 26"/>
                  <a:gd name="T5" fmla="*/ 19 h 22"/>
                  <a:gd name="T6" fmla="*/ 4 w 26"/>
                  <a:gd name="T7" fmla="*/ 15 h 22"/>
                  <a:gd name="T8" fmla="*/ 10 w 26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2">
                    <a:moveTo>
                      <a:pt x="10" y="0"/>
                    </a:moveTo>
                    <a:cubicBezTo>
                      <a:pt x="12" y="0"/>
                      <a:pt x="15" y="0"/>
                      <a:pt x="18" y="1"/>
                    </a:cubicBezTo>
                    <a:cubicBezTo>
                      <a:pt x="21" y="7"/>
                      <a:pt x="26" y="14"/>
                      <a:pt x="17" y="19"/>
                    </a:cubicBezTo>
                    <a:cubicBezTo>
                      <a:pt x="13" y="22"/>
                      <a:pt x="6" y="21"/>
                      <a:pt x="4" y="15"/>
                    </a:cubicBezTo>
                    <a:cubicBezTo>
                      <a:pt x="0" y="9"/>
                      <a:pt x="0" y="2"/>
                      <a:pt x="10" y="0"/>
                    </a:cubicBezTo>
                    <a:close/>
                  </a:path>
                </a:pathLst>
              </a:custGeom>
              <a:solidFill>
                <a:srgbClr val="E3BA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7" name="Freeform 159">
                <a:extLst>
                  <a:ext uri="{FF2B5EF4-FFF2-40B4-BE49-F238E27FC236}">
                    <a16:creationId xmlns:a16="http://schemas.microsoft.com/office/drawing/2014/main" id="{32F5AD3F-AC20-7DE5-F7CF-294DF44A9BBC}"/>
                  </a:ext>
                </a:extLst>
              </p:cNvPr>
              <p:cNvSpPr/>
              <p:nvPr/>
            </p:nvSpPr>
            <p:spPr bwMode="auto">
              <a:xfrm>
                <a:off x="3491" y="2862"/>
                <a:ext cx="38" cy="34"/>
              </a:xfrm>
              <a:custGeom>
                <a:avLst/>
                <a:gdLst>
                  <a:gd name="T0" fmla="*/ 19 w 25"/>
                  <a:gd name="T1" fmla="*/ 21 h 22"/>
                  <a:gd name="T2" fmla="*/ 7 w 25"/>
                  <a:gd name="T3" fmla="*/ 0 h 22"/>
                  <a:gd name="T4" fmla="*/ 19 w 25"/>
                  <a:gd name="T5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2">
                    <a:moveTo>
                      <a:pt x="19" y="21"/>
                    </a:moveTo>
                    <a:cubicBezTo>
                      <a:pt x="1" y="22"/>
                      <a:pt x="0" y="14"/>
                      <a:pt x="7" y="0"/>
                    </a:cubicBezTo>
                    <a:cubicBezTo>
                      <a:pt x="22" y="1"/>
                      <a:pt x="25" y="8"/>
                      <a:pt x="19" y="21"/>
                    </a:cubicBezTo>
                    <a:close/>
                  </a:path>
                </a:pathLst>
              </a:custGeom>
              <a:solidFill>
                <a:srgbClr val="EAB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8" name="Freeform 160">
                <a:extLst>
                  <a:ext uri="{FF2B5EF4-FFF2-40B4-BE49-F238E27FC236}">
                    <a16:creationId xmlns:a16="http://schemas.microsoft.com/office/drawing/2014/main" id="{43B59165-ADBB-C4AF-8412-DB04800A9362}"/>
                  </a:ext>
                </a:extLst>
              </p:cNvPr>
              <p:cNvSpPr/>
              <p:nvPr/>
            </p:nvSpPr>
            <p:spPr bwMode="auto">
              <a:xfrm>
                <a:off x="3241" y="2728"/>
                <a:ext cx="32" cy="31"/>
              </a:xfrm>
              <a:custGeom>
                <a:avLst/>
                <a:gdLst>
                  <a:gd name="T0" fmla="*/ 15 w 21"/>
                  <a:gd name="T1" fmla="*/ 17 h 20"/>
                  <a:gd name="T2" fmla="*/ 0 w 21"/>
                  <a:gd name="T3" fmla="*/ 10 h 20"/>
                  <a:gd name="T4" fmla="*/ 15 w 21"/>
                  <a:gd name="T5" fmla="*/ 0 h 20"/>
                  <a:gd name="T6" fmla="*/ 15 w 21"/>
                  <a:gd name="T7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0">
                    <a:moveTo>
                      <a:pt x="15" y="17"/>
                    </a:moveTo>
                    <a:cubicBezTo>
                      <a:pt x="10" y="16"/>
                      <a:pt x="0" y="20"/>
                      <a:pt x="0" y="10"/>
                    </a:cubicBezTo>
                    <a:cubicBezTo>
                      <a:pt x="0" y="1"/>
                      <a:pt x="9" y="1"/>
                      <a:pt x="15" y="0"/>
                    </a:cubicBezTo>
                    <a:cubicBezTo>
                      <a:pt x="21" y="6"/>
                      <a:pt x="21" y="12"/>
                      <a:pt x="15" y="17"/>
                    </a:cubicBezTo>
                    <a:close/>
                  </a:path>
                </a:pathLst>
              </a:custGeom>
              <a:solidFill>
                <a:srgbClr val="D58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9" name="Freeform 161">
                <a:extLst>
                  <a:ext uri="{FF2B5EF4-FFF2-40B4-BE49-F238E27FC236}">
                    <a16:creationId xmlns:a16="http://schemas.microsoft.com/office/drawing/2014/main" id="{E98C64C0-D9CA-1D12-B7C4-21793F1303A1}"/>
                  </a:ext>
                </a:extLst>
              </p:cNvPr>
              <p:cNvSpPr/>
              <p:nvPr/>
            </p:nvSpPr>
            <p:spPr bwMode="auto">
              <a:xfrm>
                <a:off x="3331" y="3172"/>
                <a:ext cx="29" cy="25"/>
              </a:xfrm>
              <a:custGeom>
                <a:avLst/>
                <a:gdLst>
                  <a:gd name="T0" fmla="*/ 9 w 19"/>
                  <a:gd name="T1" fmla="*/ 0 h 16"/>
                  <a:gd name="T2" fmla="*/ 19 w 19"/>
                  <a:gd name="T3" fmla="*/ 7 h 16"/>
                  <a:gd name="T4" fmla="*/ 11 w 19"/>
                  <a:gd name="T5" fmla="*/ 16 h 16"/>
                  <a:gd name="T6" fmla="*/ 1 w 19"/>
                  <a:gd name="T7" fmla="*/ 8 h 16"/>
                  <a:gd name="T8" fmla="*/ 9 w 19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6">
                    <a:moveTo>
                      <a:pt x="9" y="0"/>
                    </a:moveTo>
                    <a:cubicBezTo>
                      <a:pt x="14" y="1"/>
                      <a:pt x="19" y="0"/>
                      <a:pt x="19" y="7"/>
                    </a:cubicBezTo>
                    <a:cubicBezTo>
                      <a:pt x="19" y="12"/>
                      <a:pt x="16" y="16"/>
                      <a:pt x="11" y="16"/>
                    </a:cubicBezTo>
                    <a:cubicBezTo>
                      <a:pt x="5" y="16"/>
                      <a:pt x="2" y="14"/>
                      <a:pt x="1" y="8"/>
                    </a:cubicBezTo>
                    <a:cubicBezTo>
                      <a:pt x="0" y="2"/>
                      <a:pt x="5" y="1"/>
                      <a:pt x="9" y="0"/>
                    </a:cubicBezTo>
                    <a:close/>
                  </a:path>
                </a:pathLst>
              </a:custGeom>
              <a:solidFill>
                <a:srgbClr val="E9D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0" name="Freeform 162">
                <a:extLst>
                  <a:ext uri="{FF2B5EF4-FFF2-40B4-BE49-F238E27FC236}">
                    <a16:creationId xmlns:a16="http://schemas.microsoft.com/office/drawing/2014/main" id="{8B3BC289-FE2C-2557-0EC5-7C38FC870E13}"/>
                  </a:ext>
                </a:extLst>
              </p:cNvPr>
              <p:cNvSpPr/>
              <p:nvPr/>
            </p:nvSpPr>
            <p:spPr bwMode="auto">
              <a:xfrm>
                <a:off x="3914" y="1646"/>
                <a:ext cx="41" cy="30"/>
              </a:xfrm>
              <a:custGeom>
                <a:avLst/>
                <a:gdLst>
                  <a:gd name="T0" fmla="*/ 9 w 27"/>
                  <a:gd name="T1" fmla="*/ 16 h 20"/>
                  <a:gd name="T2" fmla="*/ 13 w 27"/>
                  <a:gd name="T3" fmla="*/ 1 h 20"/>
                  <a:gd name="T4" fmla="*/ 25 w 27"/>
                  <a:gd name="T5" fmla="*/ 11 h 20"/>
                  <a:gd name="T6" fmla="*/ 9 w 27"/>
                  <a:gd name="T7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20">
                    <a:moveTo>
                      <a:pt x="9" y="16"/>
                    </a:moveTo>
                    <a:cubicBezTo>
                      <a:pt x="0" y="9"/>
                      <a:pt x="6" y="5"/>
                      <a:pt x="13" y="1"/>
                    </a:cubicBezTo>
                    <a:cubicBezTo>
                      <a:pt x="20" y="0"/>
                      <a:pt x="27" y="2"/>
                      <a:pt x="25" y="11"/>
                    </a:cubicBezTo>
                    <a:cubicBezTo>
                      <a:pt x="23" y="20"/>
                      <a:pt x="15" y="18"/>
                      <a:pt x="9" y="16"/>
                    </a:cubicBezTo>
                    <a:close/>
                  </a:path>
                </a:pathLst>
              </a:custGeom>
              <a:solidFill>
                <a:srgbClr val="A256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1" name="Freeform 163">
                <a:extLst>
                  <a:ext uri="{FF2B5EF4-FFF2-40B4-BE49-F238E27FC236}">
                    <a16:creationId xmlns:a16="http://schemas.microsoft.com/office/drawing/2014/main" id="{840D1C2B-7208-9717-9494-4D705BFD03BD}"/>
                  </a:ext>
                </a:extLst>
              </p:cNvPr>
              <p:cNvSpPr/>
              <p:nvPr/>
            </p:nvSpPr>
            <p:spPr bwMode="auto">
              <a:xfrm>
                <a:off x="4016" y="1720"/>
                <a:ext cx="44" cy="37"/>
              </a:xfrm>
              <a:custGeom>
                <a:avLst/>
                <a:gdLst>
                  <a:gd name="T0" fmla="*/ 13 w 29"/>
                  <a:gd name="T1" fmla="*/ 24 h 24"/>
                  <a:gd name="T2" fmla="*/ 10 w 29"/>
                  <a:gd name="T3" fmla="*/ 0 h 24"/>
                  <a:gd name="T4" fmla="*/ 13 w 29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4">
                    <a:moveTo>
                      <a:pt x="13" y="24"/>
                    </a:moveTo>
                    <a:cubicBezTo>
                      <a:pt x="0" y="18"/>
                      <a:pt x="12" y="8"/>
                      <a:pt x="10" y="0"/>
                    </a:cubicBezTo>
                    <a:cubicBezTo>
                      <a:pt x="29" y="5"/>
                      <a:pt x="20" y="15"/>
                      <a:pt x="13" y="24"/>
                    </a:cubicBezTo>
                    <a:close/>
                  </a:path>
                </a:pathLst>
              </a:custGeom>
              <a:solidFill>
                <a:srgbClr val="E8A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2" name="Freeform 164">
                <a:extLst>
                  <a:ext uri="{FF2B5EF4-FFF2-40B4-BE49-F238E27FC236}">
                    <a16:creationId xmlns:a16="http://schemas.microsoft.com/office/drawing/2014/main" id="{46251611-92C3-76B9-ADC9-0FE0BD447D69}"/>
                  </a:ext>
                </a:extLst>
              </p:cNvPr>
              <p:cNvSpPr/>
              <p:nvPr/>
            </p:nvSpPr>
            <p:spPr bwMode="auto">
              <a:xfrm>
                <a:off x="3926" y="1576"/>
                <a:ext cx="26" cy="27"/>
              </a:xfrm>
              <a:custGeom>
                <a:avLst/>
                <a:gdLst>
                  <a:gd name="T0" fmla="*/ 8 w 17"/>
                  <a:gd name="T1" fmla="*/ 0 h 18"/>
                  <a:gd name="T2" fmla="*/ 17 w 17"/>
                  <a:gd name="T3" fmla="*/ 9 h 18"/>
                  <a:gd name="T4" fmla="*/ 8 w 17"/>
                  <a:gd name="T5" fmla="*/ 18 h 18"/>
                  <a:gd name="T6" fmla="*/ 1 w 17"/>
                  <a:gd name="T7" fmla="*/ 10 h 18"/>
                  <a:gd name="T8" fmla="*/ 8 w 17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8" y="0"/>
                    </a:moveTo>
                    <a:cubicBezTo>
                      <a:pt x="13" y="1"/>
                      <a:pt x="17" y="4"/>
                      <a:pt x="17" y="9"/>
                    </a:cubicBezTo>
                    <a:cubicBezTo>
                      <a:pt x="17" y="15"/>
                      <a:pt x="13" y="18"/>
                      <a:pt x="8" y="18"/>
                    </a:cubicBezTo>
                    <a:cubicBezTo>
                      <a:pt x="4" y="18"/>
                      <a:pt x="1" y="15"/>
                      <a:pt x="1" y="10"/>
                    </a:cubicBezTo>
                    <a:cubicBezTo>
                      <a:pt x="0" y="5"/>
                      <a:pt x="3" y="2"/>
                      <a:pt x="8" y="0"/>
                    </a:cubicBezTo>
                    <a:close/>
                  </a:path>
                </a:pathLst>
              </a:custGeom>
              <a:solidFill>
                <a:srgbClr val="A15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3" name="Freeform 165">
                <a:extLst>
                  <a:ext uri="{FF2B5EF4-FFF2-40B4-BE49-F238E27FC236}">
                    <a16:creationId xmlns:a16="http://schemas.microsoft.com/office/drawing/2014/main" id="{E19667F9-A05A-CC79-87EE-2F4F0B8A7F24}"/>
                  </a:ext>
                </a:extLst>
              </p:cNvPr>
              <p:cNvSpPr/>
              <p:nvPr/>
            </p:nvSpPr>
            <p:spPr bwMode="auto">
              <a:xfrm>
                <a:off x="4079" y="2298"/>
                <a:ext cx="29" cy="32"/>
              </a:xfrm>
              <a:custGeom>
                <a:avLst/>
                <a:gdLst>
                  <a:gd name="T0" fmla="*/ 2 w 19"/>
                  <a:gd name="T1" fmla="*/ 8 h 21"/>
                  <a:gd name="T2" fmla="*/ 17 w 19"/>
                  <a:gd name="T3" fmla="*/ 10 h 21"/>
                  <a:gd name="T4" fmla="*/ 5 w 19"/>
                  <a:gd name="T5" fmla="*/ 20 h 21"/>
                  <a:gd name="T6" fmla="*/ 2 w 19"/>
                  <a:gd name="T7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2" y="8"/>
                    </a:moveTo>
                    <a:cubicBezTo>
                      <a:pt x="7" y="5"/>
                      <a:pt x="14" y="0"/>
                      <a:pt x="17" y="10"/>
                    </a:cubicBezTo>
                    <a:cubicBezTo>
                      <a:pt x="19" y="19"/>
                      <a:pt x="12" y="21"/>
                      <a:pt x="5" y="20"/>
                    </a:cubicBezTo>
                    <a:cubicBezTo>
                      <a:pt x="3" y="16"/>
                      <a:pt x="0" y="13"/>
                      <a:pt x="2" y="8"/>
                    </a:cubicBezTo>
                    <a:close/>
                  </a:path>
                </a:pathLst>
              </a:custGeom>
              <a:solidFill>
                <a:srgbClr val="BB5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4" name="Freeform 166">
                <a:extLst>
                  <a:ext uri="{FF2B5EF4-FFF2-40B4-BE49-F238E27FC236}">
                    <a16:creationId xmlns:a16="http://schemas.microsoft.com/office/drawing/2014/main" id="{69F9B124-6363-F158-0E92-8307A1216A46}"/>
                  </a:ext>
                </a:extLst>
              </p:cNvPr>
              <p:cNvSpPr/>
              <p:nvPr/>
            </p:nvSpPr>
            <p:spPr bwMode="auto">
              <a:xfrm>
                <a:off x="3978" y="1836"/>
                <a:ext cx="37" cy="26"/>
              </a:xfrm>
              <a:custGeom>
                <a:avLst/>
                <a:gdLst>
                  <a:gd name="T0" fmla="*/ 11 w 24"/>
                  <a:gd name="T1" fmla="*/ 16 h 17"/>
                  <a:gd name="T2" fmla="*/ 22 w 24"/>
                  <a:gd name="T3" fmla="*/ 0 h 17"/>
                  <a:gd name="T4" fmla="*/ 11 w 24"/>
                  <a:gd name="T5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7">
                    <a:moveTo>
                      <a:pt x="11" y="16"/>
                    </a:moveTo>
                    <a:cubicBezTo>
                      <a:pt x="0" y="0"/>
                      <a:pt x="11" y="0"/>
                      <a:pt x="22" y="0"/>
                    </a:cubicBezTo>
                    <a:cubicBezTo>
                      <a:pt x="24" y="9"/>
                      <a:pt x="23" y="17"/>
                      <a:pt x="11" y="16"/>
                    </a:cubicBezTo>
                    <a:close/>
                  </a:path>
                </a:pathLst>
              </a:custGeom>
              <a:solidFill>
                <a:srgbClr val="A14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5" name="Freeform 167">
                <a:extLst>
                  <a:ext uri="{FF2B5EF4-FFF2-40B4-BE49-F238E27FC236}">
                    <a16:creationId xmlns:a16="http://schemas.microsoft.com/office/drawing/2014/main" id="{CC6D6B0B-9C4A-5815-C281-FFAB8ED22328}"/>
                  </a:ext>
                </a:extLst>
              </p:cNvPr>
              <p:cNvSpPr/>
              <p:nvPr/>
            </p:nvSpPr>
            <p:spPr bwMode="auto">
              <a:xfrm>
                <a:off x="3795" y="1456"/>
                <a:ext cx="23" cy="28"/>
              </a:xfrm>
              <a:custGeom>
                <a:avLst/>
                <a:gdLst>
                  <a:gd name="T0" fmla="*/ 6 w 15"/>
                  <a:gd name="T1" fmla="*/ 0 h 19"/>
                  <a:gd name="T2" fmla="*/ 15 w 15"/>
                  <a:gd name="T3" fmla="*/ 12 h 19"/>
                  <a:gd name="T4" fmla="*/ 7 w 15"/>
                  <a:gd name="T5" fmla="*/ 18 h 19"/>
                  <a:gd name="T6" fmla="*/ 0 w 15"/>
                  <a:gd name="T7" fmla="*/ 6 h 19"/>
                  <a:gd name="T8" fmla="*/ 6 w 15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cubicBezTo>
                      <a:pt x="11" y="3"/>
                      <a:pt x="15" y="6"/>
                      <a:pt x="15" y="12"/>
                    </a:cubicBezTo>
                    <a:cubicBezTo>
                      <a:pt x="15" y="17"/>
                      <a:pt x="11" y="19"/>
                      <a:pt x="7" y="18"/>
                    </a:cubicBezTo>
                    <a:cubicBezTo>
                      <a:pt x="1" y="16"/>
                      <a:pt x="0" y="11"/>
                      <a:pt x="0" y="6"/>
                    </a:cubicBezTo>
                    <a:cubicBezTo>
                      <a:pt x="0" y="2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D58A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6" name="Freeform 168">
                <a:extLst>
                  <a:ext uri="{FF2B5EF4-FFF2-40B4-BE49-F238E27FC236}">
                    <a16:creationId xmlns:a16="http://schemas.microsoft.com/office/drawing/2014/main" id="{DD0C9377-C7DD-3775-CA27-C91394989B25}"/>
                  </a:ext>
                </a:extLst>
              </p:cNvPr>
              <p:cNvSpPr/>
              <p:nvPr/>
            </p:nvSpPr>
            <p:spPr bwMode="auto">
              <a:xfrm>
                <a:off x="3769" y="1220"/>
                <a:ext cx="17" cy="62"/>
              </a:xfrm>
              <a:custGeom>
                <a:avLst/>
                <a:gdLst>
                  <a:gd name="T0" fmla="*/ 7 w 11"/>
                  <a:gd name="T1" fmla="*/ 0 h 41"/>
                  <a:gd name="T2" fmla="*/ 11 w 11"/>
                  <a:gd name="T3" fmla="*/ 5 h 41"/>
                  <a:gd name="T4" fmla="*/ 0 w 11"/>
                  <a:gd name="T5" fmla="*/ 41 h 41"/>
                  <a:gd name="T6" fmla="*/ 7 w 11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1">
                    <a:moveTo>
                      <a:pt x="7" y="0"/>
                    </a:moveTo>
                    <a:cubicBezTo>
                      <a:pt x="8" y="2"/>
                      <a:pt x="10" y="3"/>
                      <a:pt x="11" y="5"/>
                    </a:cubicBezTo>
                    <a:cubicBezTo>
                      <a:pt x="8" y="17"/>
                      <a:pt x="10" y="31"/>
                      <a:pt x="0" y="41"/>
                    </a:cubicBezTo>
                    <a:cubicBezTo>
                      <a:pt x="0" y="27"/>
                      <a:pt x="3" y="13"/>
                      <a:pt x="7" y="0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7" name="Freeform 169">
                <a:extLst>
                  <a:ext uri="{FF2B5EF4-FFF2-40B4-BE49-F238E27FC236}">
                    <a16:creationId xmlns:a16="http://schemas.microsoft.com/office/drawing/2014/main" id="{2F9DBA4A-DD3B-DECC-24ED-D0736F05C01E}"/>
                  </a:ext>
                </a:extLst>
              </p:cNvPr>
              <p:cNvSpPr/>
              <p:nvPr/>
            </p:nvSpPr>
            <p:spPr bwMode="auto">
              <a:xfrm>
                <a:off x="3993" y="1919"/>
                <a:ext cx="25" cy="26"/>
              </a:xfrm>
              <a:custGeom>
                <a:avLst/>
                <a:gdLst>
                  <a:gd name="T0" fmla="*/ 0 w 16"/>
                  <a:gd name="T1" fmla="*/ 5 h 17"/>
                  <a:gd name="T2" fmla="*/ 5 w 16"/>
                  <a:gd name="T3" fmla="*/ 0 h 17"/>
                  <a:gd name="T4" fmla="*/ 15 w 16"/>
                  <a:gd name="T5" fmla="*/ 11 h 17"/>
                  <a:gd name="T6" fmla="*/ 8 w 16"/>
                  <a:gd name="T7" fmla="*/ 16 h 17"/>
                  <a:gd name="T8" fmla="*/ 0 w 16"/>
                  <a:gd name="T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5"/>
                    </a:moveTo>
                    <a:cubicBezTo>
                      <a:pt x="2" y="4"/>
                      <a:pt x="3" y="2"/>
                      <a:pt x="5" y="0"/>
                    </a:cubicBezTo>
                    <a:cubicBezTo>
                      <a:pt x="12" y="1"/>
                      <a:pt x="16" y="4"/>
                      <a:pt x="15" y="11"/>
                    </a:cubicBezTo>
                    <a:cubicBezTo>
                      <a:pt x="15" y="14"/>
                      <a:pt x="12" y="17"/>
                      <a:pt x="8" y="16"/>
                    </a:cubicBezTo>
                    <a:cubicBezTo>
                      <a:pt x="1" y="16"/>
                      <a:pt x="0" y="11"/>
                      <a:pt x="0" y="5"/>
                    </a:cubicBezTo>
                    <a:close/>
                  </a:path>
                </a:pathLst>
              </a:custGeom>
              <a:solidFill>
                <a:srgbClr val="9E6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8" name="Freeform 170">
                <a:extLst>
                  <a:ext uri="{FF2B5EF4-FFF2-40B4-BE49-F238E27FC236}">
                    <a16:creationId xmlns:a16="http://schemas.microsoft.com/office/drawing/2014/main" id="{A8713993-FEC2-9D11-3A57-E648B189D9A0}"/>
                  </a:ext>
                </a:extLst>
              </p:cNvPr>
              <p:cNvSpPr/>
              <p:nvPr/>
            </p:nvSpPr>
            <p:spPr bwMode="auto">
              <a:xfrm>
                <a:off x="2857" y="3743"/>
                <a:ext cx="26" cy="31"/>
              </a:xfrm>
              <a:custGeom>
                <a:avLst/>
                <a:gdLst>
                  <a:gd name="T0" fmla="*/ 3 w 17"/>
                  <a:gd name="T1" fmla="*/ 5 h 21"/>
                  <a:gd name="T2" fmla="*/ 14 w 17"/>
                  <a:gd name="T3" fmla="*/ 4 h 21"/>
                  <a:gd name="T4" fmla="*/ 11 w 17"/>
                  <a:gd name="T5" fmla="*/ 21 h 21"/>
                  <a:gd name="T6" fmla="*/ 3 w 17"/>
                  <a:gd name="T7" fmla="*/ 5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3" y="5"/>
                    </a:moveTo>
                    <a:cubicBezTo>
                      <a:pt x="7" y="4"/>
                      <a:pt x="11" y="0"/>
                      <a:pt x="14" y="4"/>
                    </a:cubicBezTo>
                    <a:cubicBezTo>
                      <a:pt x="17" y="10"/>
                      <a:pt x="14" y="16"/>
                      <a:pt x="11" y="21"/>
                    </a:cubicBezTo>
                    <a:cubicBezTo>
                      <a:pt x="0" y="20"/>
                      <a:pt x="4" y="11"/>
                      <a:pt x="3" y="5"/>
                    </a:cubicBezTo>
                    <a:close/>
                  </a:path>
                </a:pathLst>
              </a:custGeom>
              <a:solidFill>
                <a:srgbClr val="D4A5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9" name="Freeform 171">
                <a:extLst>
                  <a:ext uri="{FF2B5EF4-FFF2-40B4-BE49-F238E27FC236}">
                    <a16:creationId xmlns:a16="http://schemas.microsoft.com/office/drawing/2014/main" id="{0EA2B555-7458-B149-F2FD-BBEEA2A89416}"/>
                  </a:ext>
                </a:extLst>
              </p:cNvPr>
              <p:cNvSpPr/>
              <p:nvPr/>
            </p:nvSpPr>
            <p:spPr bwMode="auto">
              <a:xfrm>
                <a:off x="3087" y="3265"/>
                <a:ext cx="37" cy="35"/>
              </a:xfrm>
              <a:custGeom>
                <a:avLst/>
                <a:gdLst>
                  <a:gd name="T0" fmla="*/ 24 w 24"/>
                  <a:gd name="T1" fmla="*/ 11 h 23"/>
                  <a:gd name="T2" fmla="*/ 3 w 24"/>
                  <a:gd name="T3" fmla="*/ 23 h 23"/>
                  <a:gd name="T4" fmla="*/ 9 w 24"/>
                  <a:gd name="T5" fmla="*/ 3 h 23"/>
                  <a:gd name="T6" fmla="*/ 24 w 24"/>
                  <a:gd name="T7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4" y="11"/>
                    </a:moveTo>
                    <a:cubicBezTo>
                      <a:pt x="14" y="9"/>
                      <a:pt x="9" y="17"/>
                      <a:pt x="3" y="23"/>
                    </a:cubicBezTo>
                    <a:cubicBezTo>
                      <a:pt x="5" y="16"/>
                      <a:pt x="0" y="6"/>
                      <a:pt x="9" y="3"/>
                    </a:cubicBezTo>
                    <a:cubicBezTo>
                      <a:pt x="15" y="0"/>
                      <a:pt x="21" y="5"/>
                      <a:pt x="24" y="11"/>
                    </a:cubicBezTo>
                    <a:close/>
                  </a:path>
                </a:pathLst>
              </a:custGeom>
              <a:solidFill>
                <a:srgbClr val="EBB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0" name="Freeform 172">
                <a:extLst>
                  <a:ext uri="{FF2B5EF4-FFF2-40B4-BE49-F238E27FC236}">
                    <a16:creationId xmlns:a16="http://schemas.microsoft.com/office/drawing/2014/main" id="{C3D5EDD0-A3CA-7DC9-FF8D-9788F1FADD34}"/>
                  </a:ext>
                </a:extLst>
              </p:cNvPr>
              <p:cNvSpPr/>
              <p:nvPr/>
            </p:nvSpPr>
            <p:spPr bwMode="auto">
              <a:xfrm>
                <a:off x="3983" y="1770"/>
                <a:ext cx="48" cy="35"/>
              </a:xfrm>
              <a:custGeom>
                <a:avLst/>
                <a:gdLst>
                  <a:gd name="T0" fmla="*/ 12 w 32"/>
                  <a:gd name="T1" fmla="*/ 15 h 23"/>
                  <a:gd name="T2" fmla="*/ 0 w 32"/>
                  <a:gd name="T3" fmla="*/ 3 h 23"/>
                  <a:gd name="T4" fmla="*/ 32 w 32"/>
                  <a:gd name="T5" fmla="*/ 15 h 23"/>
                  <a:gd name="T6" fmla="*/ 12 w 32"/>
                  <a:gd name="T7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23">
                    <a:moveTo>
                      <a:pt x="12" y="15"/>
                    </a:moveTo>
                    <a:cubicBezTo>
                      <a:pt x="8" y="11"/>
                      <a:pt x="4" y="7"/>
                      <a:pt x="0" y="3"/>
                    </a:cubicBezTo>
                    <a:cubicBezTo>
                      <a:pt x="13" y="0"/>
                      <a:pt x="18" y="18"/>
                      <a:pt x="32" y="15"/>
                    </a:cubicBezTo>
                    <a:cubicBezTo>
                      <a:pt x="25" y="23"/>
                      <a:pt x="18" y="18"/>
                      <a:pt x="12" y="15"/>
                    </a:cubicBezTo>
                    <a:close/>
                  </a:path>
                </a:pathLst>
              </a:custGeom>
              <a:solidFill>
                <a:srgbClr val="E8A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1" name="Freeform 173">
                <a:extLst>
                  <a:ext uri="{FF2B5EF4-FFF2-40B4-BE49-F238E27FC236}">
                    <a16:creationId xmlns:a16="http://schemas.microsoft.com/office/drawing/2014/main" id="{5A88F7C8-1C5C-EA07-1652-FB3F676516DB}"/>
                  </a:ext>
                </a:extLst>
              </p:cNvPr>
              <p:cNvSpPr/>
              <p:nvPr/>
            </p:nvSpPr>
            <p:spPr bwMode="auto">
              <a:xfrm>
                <a:off x="3148" y="2632"/>
                <a:ext cx="34" cy="31"/>
              </a:xfrm>
              <a:custGeom>
                <a:avLst/>
                <a:gdLst>
                  <a:gd name="T0" fmla="*/ 0 w 22"/>
                  <a:gd name="T1" fmla="*/ 20 h 20"/>
                  <a:gd name="T2" fmla="*/ 20 w 22"/>
                  <a:gd name="T3" fmla="*/ 0 h 20"/>
                  <a:gd name="T4" fmla="*/ 12 w 22"/>
                  <a:gd name="T5" fmla="*/ 20 h 20"/>
                  <a:gd name="T6" fmla="*/ 0 w 2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20"/>
                    </a:moveTo>
                    <a:cubicBezTo>
                      <a:pt x="5" y="12"/>
                      <a:pt x="12" y="5"/>
                      <a:pt x="20" y="0"/>
                    </a:cubicBezTo>
                    <a:cubicBezTo>
                      <a:pt x="22" y="8"/>
                      <a:pt x="16" y="14"/>
                      <a:pt x="12" y="20"/>
                    </a:cubicBezTo>
                    <a:cubicBezTo>
                      <a:pt x="8" y="20"/>
                      <a:pt x="4" y="20"/>
                      <a:pt x="0" y="20"/>
                    </a:cubicBezTo>
                    <a:close/>
                  </a:path>
                </a:pathLst>
              </a:custGeom>
              <a:solidFill>
                <a:srgbClr val="ECE2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2" name="Freeform 174">
                <a:extLst>
                  <a:ext uri="{FF2B5EF4-FFF2-40B4-BE49-F238E27FC236}">
                    <a16:creationId xmlns:a16="http://schemas.microsoft.com/office/drawing/2014/main" id="{C9B0309E-01A7-D2EA-739D-3CE51BED9BBD}"/>
                  </a:ext>
                </a:extLst>
              </p:cNvPr>
              <p:cNvSpPr/>
              <p:nvPr/>
            </p:nvSpPr>
            <p:spPr bwMode="auto">
              <a:xfrm>
                <a:off x="3518" y="2090"/>
                <a:ext cx="267" cy="161"/>
              </a:xfrm>
              <a:custGeom>
                <a:avLst/>
                <a:gdLst>
                  <a:gd name="T0" fmla="*/ 153 w 175"/>
                  <a:gd name="T1" fmla="*/ 9 h 106"/>
                  <a:gd name="T2" fmla="*/ 173 w 175"/>
                  <a:gd name="T3" fmla="*/ 17 h 106"/>
                  <a:gd name="T4" fmla="*/ 157 w 175"/>
                  <a:gd name="T5" fmla="*/ 51 h 106"/>
                  <a:gd name="T6" fmla="*/ 175 w 175"/>
                  <a:gd name="T7" fmla="*/ 59 h 106"/>
                  <a:gd name="T8" fmla="*/ 156 w 175"/>
                  <a:gd name="T9" fmla="*/ 60 h 106"/>
                  <a:gd name="T10" fmla="*/ 131 w 175"/>
                  <a:gd name="T11" fmla="*/ 60 h 106"/>
                  <a:gd name="T12" fmla="*/ 107 w 175"/>
                  <a:gd name="T13" fmla="*/ 63 h 106"/>
                  <a:gd name="T14" fmla="*/ 92 w 175"/>
                  <a:gd name="T15" fmla="*/ 73 h 106"/>
                  <a:gd name="T16" fmla="*/ 64 w 175"/>
                  <a:gd name="T17" fmla="*/ 96 h 106"/>
                  <a:gd name="T18" fmla="*/ 29 w 175"/>
                  <a:gd name="T19" fmla="*/ 86 h 106"/>
                  <a:gd name="T20" fmla="*/ 19 w 175"/>
                  <a:gd name="T21" fmla="*/ 90 h 106"/>
                  <a:gd name="T22" fmla="*/ 12 w 175"/>
                  <a:gd name="T23" fmla="*/ 106 h 106"/>
                  <a:gd name="T24" fmla="*/ 3 w 175"/>
                  <a:gd name="T25" fmla="*/ 92 h 106"/>
                  <a:gd name="T26" fmla="*/ 1 w 175"/>
                  <a:gd name="T27" fmla="*/ 80 h 106"/>
                  <a:gd name="T28" fmla="*/ 7 w 175"/>
                  <a:gd name="T29" fmla="*/ 54 h 106"/>
                  <a:gd name="T30" fmla="*/ 36 w 175"/>
                  <a:gd name="T31" fmla="*/ 55 h 106"/>
                  <a:gd name="T32" fmla="*/ 46 w 175"/>
                  <a:gd name="T33" fmla="*/ 39 h 106"/>
                  <a:gd name="T34" fmla="*/ 46 w 175"/>
                  <a:gd name="T35" fmla="*/ 24 h 106"/>
                  <a:gd name="T36" fmla="*/ 60 w 175"/>
                  <a:gd name="T37" fmla="*/ 22 h 106"/>
                  <a:gd name="T38" fmla="*/ 79 w 175"/>
                  <a:gd name="T39" fmla="*/ 31 h 106"/>
                  <a:gd name="T40" fmla="*/ 95 w 175"/>
                  <a:gd name="T41" fmla="*/ 20 h 106"/>
                  <a:gd name="T42" fmla="*/ 101 w 175"/>
                  <a:gd name="T43" fmla="*/ 6 h 106"/>
                  <a:gd name="T44" fmla="*/ 121 w 175"/>
                  <a:gd name="T45" fmla="*/ 1 h 106"/>
                  <a:gd name="T46" fmla="*/ 126 w 175"/>
                  <a:gd name="T47" fmla="*/ 15 h 106"/>
                  <a:gd name="T48" fmla="*/ 131 w 175"/>
                  <a:gd name="T49" fmla="*/ 37 h 106"/>
                  <a:gd name="T50" fmla="*/ 150 w 175"/>
                  <a:gd name="T51" fmla="*/ 33 h 106"/>
                  <a:gd name="T52" fmla="*/ 153 w 175"/>
                  <a:gd name="T53" fmla="*/ 9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5" h="105">
                    <a:moveTo>
                      <a:pt x="153" y="9"/>
                    </a:moveTo>
                    <a:cubicBezTo>
                      <a:pt x="164" y="0"/>
                      <a:pt x="168" y="10"/>
                      <a:pt x="173" y="17"/>
                    </a:cubicBezTo>
                    <a:cubicBezTo>
                      <a:pt x="167" y="28"/>
                      <a:pt x="171" y="42"/>
                      <a:pt x="157" y="51"/>
                    </a:cubicBezTo>
                    <a:cubicBezTo>
                      <a:pt x="164" y="54"/>
                      <a:pt x="170" y="57"/>
                      <a:pt x="175" y="59"/>
                    </a:cubicBezTo>
                    <a:cubicBezTo>
                      <a:pt x="165" y="68"/>
                      <a:pt x="165" y="68"/>
                      <a:pt x="156" y="60"/>
                    </a:cubicBezTo>
                    <a:cubicBezTo>
                      <a:pt x="147" y="53"/>
                      <a:pt x="135" y="56"/>
                      <a:pt x="131" y="60"/>
                    </a:cubicBezTo>
                    <a:cubicBezTo>
                      <a:pt x="122" y="67"/>
                      <a:pt x="116" y="67"/>
                      <a:pt x="107" y="63"/>
                    </a:cubicBezTo>
                    <a:cubicBezTo>
                      <a:pt x="97" y="58"/>
                      <a:pt x="92" y="63"/>
                      <a:pt x="92" y="73"/>
                    </a:cubicBezTo>
                    <a:cubicBezTo>
                      <a:pt x="80" y="78"/>
                      <a:pt x="81" y="98"/>
                      <a:pt x="64" y="96"/>
                    </a:cubicBezTo>
                    <a:cubicBezTo>
                      <a:pt x="52" y="94"/>
                      <a:pt x="38" y="102"/>
                      <a:pt x="29" y="86"/>
                    </a:cubicBezTo>
                    <a:cubicBezTo>
                      <a:pt x="27" y="82"/>
                      <a:pt x="21" y="85"/>
                      <a:pt x="19" y="90"/>
                    </a:cubicBezTo>
                    <a:cubicBezTo>
                      <a:pt x="17" y="95"/>
                      <a:pt x="18" y="102"/>
                      <a:pt x="12" y="106"/>
                    </a:cubicBezTo>
                    <a:cubicBezTo>
                      <a:pt x="4" y="104"/>
                      <a:pt x="5" y="97"/>
                      <a:pt x="3" y="92"/>
                    </a:cubicBezTo>
                    <a:cubicBezTo>
                      <a:pt x="2" y="88"/>
                      <a:pt x="1" y="84"/>
                      <a:pt x="1" y="80"/>
                    </a:cubicBezTo>
                    <a:cubicBezTo>
                      <a:pt x="0" y="71"/>
                      <a:pt x="2" y="62"/>
                      <a:pt x="7" y="54"/>
                    </a:cubicBezTo>
                    <a:cubicBezTo>
                      <a:pt x="7" y="54"/>
                      <a:pt x="35" y="54"/>
                      <a:pt x="36" y="55"/>
                    </a:cubicBezTo>
                    <a:cubicBezTo>
                      <a:pt x="49" y="56"/>
                      <a:pt x="51" y="51"/>
                      <a:pt x="46" y="39"/>
                    </a:cubicBezTo>
                    <a:cubicBezTo>
                      <a:pt x="44" y="34"/>
                      <a:pt x="44" y="29"/>
                      <a:pt x="46" y="24"/>
                    </a:cubicBezTo>
                    <a:cubicBezTo>
                      <a:pt x="50" y="17"/>
                      <a:pt x="55" y="13"/>
                      <a:pt x="60" y="22"/>
                    </a:cubicBezTo>
                    <a:cubicBezTo>
                      <a:pt x="65" y="30"/>
                      <a:pt x="70" y="35"/>
                      <a:pt x="79" y="31"/>
                    </a:cubicBezTo>
                    <a:cubicBezTo>
                      <a:pt x="86" y="29"/>
                      <a:pt x="95" y="31"/>
                      <a:pt x="95" y="20"/>
                    </a:cubicBezTo>
                    <a:cubicBezTo>
                      <a:pt x="96" y="15"/>
                      <a:pt x="96" y="9"/>
                      <a:pt x="101" y="6"/>
                    </a:cubicBezTo>
                    <a:cubicBezTo>
                      <a:pt x="108" y="4"/>
                      <a:pt x="114" y="3"/>
                      <a:pt x="121" y="1"/>
                    </a:cubicBezTo>
                    <a:cubicBezTo>
                      <a:pt x="130" y="3"/>
                      <a:pt x="130" y="7"/>
                      <a:pt x="126" y="15"/>
                    </a:cubicBezTo>
                    <a:cubicBezTo>
                      <a:pt x="122" y="22"/>
                      <a:pt x="122" y="32"/>
                      <a:pt x="131" y="37"/>
                    </a:cubicBezTo>
                    <a:cubicBezTo>
                      <a:pt x="137" y="40"/>
                      <a:pt x="145" y="43"/>
                      <a:pt x="150" y="33"/>
                    </a:cubicBezTo>
                    <a:cubicBezTo>
                      <a:pt x="154" y="26"/>
                      <a:pt x="158" y="18"/>
                      <a:pt x="153" y="9"/>
                    </a:cubicBezTo>
                    <a:close/>
                  </a:path>
                </a:pathLst>
              </a:custGeom>
              <a:solidFill>
                <a:srgbClr val="EC7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3" name="Freeform 175">
                <a:extLst>
                  <a:ext uri="{FF2B5EF4-FFF2-40B4-BE49-F238E27FC236}">
                    <a16:creationId xmlns:a16="http://schemas.microsoft.com/office/drawing/2014/main" id="{9D2DB40C-0A0C-4E2D-8246-C469BC1003E5}"/>
                  </a:ext>
                </a:extLst>
              </p:cNvPr>
              <p:cNvSpPr/>
              <p:nvPr/>
            </p:nvSpPr>
            <p:spPr bwMode="auto">
              <a:xfrm>
                <a:off x="3488" y="2035"/>
                <a:ext cx="185" cy="166"/>
              </a:xfrm>
              <a:custGeom>
                <a:avLst/>
                <a:gdLst>
                  <a:gd name="T0" fmla="*/ 102 w 122"/>
                  <a:gd name="T1" fmla="*/ 68 h 109"/>
                  <a:gd name="T2" fmla="*/ 74 w 122"/>
                  <a:gd name="T3" fmla="*/ 55 h 109"/>
                  <a:gd name="T4" fmla="*/ 73 w 122"/>
                  <a:gd name="T5" fmla="*/ 79 h 109"/>
                  <a:gd name="T6" fmla="*/ 74 w 122"/>
                  <a:gd name="T7" fmla="*/ 93 h 109"/>
                  <a:gd name="T8" fmla="*/ 38 w 122"/>
                  <a:gd name="T9" fmla="*/ 106 h 109"/>
                  <a:gd name="T10" fmla="*/ 29 w 122"/>
                  <a:gd name="T11" fmla="*/ 89 h 109"/>
                  <a:gd name="T12" fmla="*/ 7 w 122"/>
                  <a:gd name="T13" fmla="*/ 60 h 109"/>
                  <a:gd name="T14" fmla="*/ 25 w 122"/>
                  <a:gd name="T15" fmla="*/ 45 h 109"/>
                  <a:gd name="T16" fmla="*/ 42 w 122"/>
                  <a:gd name="T17" fmla="*/ 31 h 109"/>
                  <a:gd name="T18" fmla="*/ 60 w 122"/>
                  <a:gd name="T19" fmla="*/ 18 h 109"/>
                  <a:gd name="T20" fmla="*/ 67 w 122"/>
                  <a:gd name="T21" fmla="*/ 5 h 109"/>
                  <a:gd name="T22" fmla="*/ 89 w 122"/>
                  <a:gd name="T23" fmla="*/ 2 h 109"/>
                  <a:gd name="T24" fmla="*/ 97 w 122"/>
                  <a:gd name="T25" fmla="*/ 13 h 109"/>
                  <a:gd name="T26" fmla="*/ 97 w 122"/>
                  <a:gd name="T27" fmla="*/ 13 h 109"/>
                  <a:gd name="T28" fmla="*/ 110 w 122"/>
                  <a:gd name="T29" fmla="*/ 41 h 109"/>
                  <a:gd name="T30" fmla="*/ 121 w 122"/>
                  <a:gd name="T31" fmla="*/ 42 h 109"/>
                  <a:gd name="T32" fmla="*/ 117 w 122"/>
                  <a:gd name="T33" fmla="*/ 57 h 109"/>
                  <a:gd name="T34" fmla="*/ 102 w 122"/>
                  <a:gd name="T35" fmla="*/ 6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2" h="109">
                    <a:moveTo>
                      <a:pt x="102" y="68"/>
                    </a:moveTo>
                    <a:cubicBezTo>
                      <a:pt x="87" y="81"/>
                      <a:pt x="83" y="79"/>
                      <a:pt x="74" y="55"/>
                    </a:cubicBezTo>
                    <a:cubicBezTo>
                      <a:pt x="67" y="63"/>
                      <a:pt x="67" y="71"/>
                      <a:pt x="73" y="79"/>
                    </a:cubicBezTo>
                    <a:cubicBezTo>
                      <a:pt x="77" y="84"/>
                      <a:pt x="79" y="89"/>
                      <a:pt x="74" y="93"/>
                    </a:cubicBezTo>
                    <a:cubicBezTo>
                      <a:pt x="63" y="99"/>
                      <a:pt x="47" y="93"/>
                      <a:pt x="38" y="106"/>
                    </a:cubicBezTo>
                    <a:cubicBezTo>
                      <a:pt x="36" y="109"/>
                      <a:pt x="36" y="93"/>
                      <a:pt x="29" y="89"/>
                    </a:cubicBezTo>
                    <a:cubicBezTo>
                      <a:pt x="6" y="86"/>
                      <a:pt x="0" y="79"/>
                      <a:pt x="7" y="60"/>
                    </a:cubicBezTo>
                    <a:cubicBezTo>
                      <a:pt x="13" y="55"/>
                      <a:pt x="26" y="58"/>
                      <a:pt x="25" y="45"/>
                    </a:cubicBezTo>
                    <a:cubicBezTo>
                      <a:pt x="27" y="35"/>
                      <a:pt x="32" y="27"/>
                      <a:pt x="42" y="31"/>
                    </a:cubicBezTo>
                    <a:cubicBezTo>
                      <a:pt x="57" y="37"/>
                      <a:pt x="59" y="30"/>
                      <a:pt x="60" y="18"/>
                    </a:cubicBezTo>
                    <a:cubicBezTo>
                      <a:pt x="60" y="13"/>
                      <a:pt x="63" y="8"/>
                      <a:pt x="67" y="5"/>
                    </a:cubicBezTo>
                    <a:cubicBezTo>
                      <a:pt x="74" y="2"/>
                      <a:pt x="82" y="0"/>
                      <a:pt x="89" y="2"/>
                    </a:cubicBezTo>
                    <a:cubicBezTo>
                      <a:pt x="95" y="3"/>
                      <a:pt x="94" y="10"/>
                      <a:pt x="97" y="13"/>
                    </a:cubicBezTo>
                    <a:cubicBezTo>
                      <a:pt x="97" y="13"/>
                      <a:pt x="97" y="13"/>
                      <a:pt x="97" y="13"/>
                    </a:cubicBezTo>
                    <a:cubicBezTo>
                      <a:pt x="101" y="23"/>
                      <a:pt x="99" y="35"/>
                      <a:pt x="110" y="41"/>
                    </a:cubicBezTo>
                    <a:cubicBezTo>
                      <a:pt x="114" y="41"/>
                      <a:pt x="117" y="41"/>
                      <a:pt x="121" y="42"/>
                    </a:cubicBezTo>
                    <a:cubicBezTo>
                      <a:pt x="121" y="47"/>
                      <a:pt x="122" y="53"/>
                      <a:pt x="117" y="57"/>
                    </a:cubicBezTo>
                    <a:cubicBezTo>
                      <a:pt x="115" y="65"/>
                      <a:pt x="106" y="64"/>
                      <a:pt x="102" y="68"/>
                    </a:cubicBezTo>
                    <a:close/>
                  </a:path>
                </a:pathLst>
              </a:custGeom>
              <a:solidFill>
                <a:srgbClr val="E43B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4" name="Freeform 176">
                <a:extLst>
                  <a:ext uri="{FF2B5EF4-FFF2-40B4-BE49-F238E27FC236}">
                    <a16:creationId xmlns:a16="http://schemas.microsoft.com/office/drawing/2014/main" id="{6C44E032-A07F-2473-5828-B88DAABB4558}"/>
                  </a:ext>
                </a:extLst>
              </p:cNvPr>
              <p:cNvSpPr/>
              <p:nvPr/>
            </p:nvSpPr>
            <p:spPr bwMode="auto">
              <a:xfrm>
                <a:off x="3317" y="853"/>
                <a:ext cx="204" cy="224"/>
              </a:xfrm>
              <a:custGeom>
                <a:avLst/>
                <a:gdLst>
                  <a:gd name="T0" fmla="*/ 97 w 134"/>
                  <a:gd name="T1" fmla="*/ 111 h 147"/>
                  <a:gd name="T2" fmla="*/ 92 w 134"/>
                  <a:gd name="T3" fmla="*/ 121 h 147"/>
                  <a:gd name="T4" fmla="*/ 77 w 134"/>
                  <a:gd name="T5" fmla="*/ 142 h 147"/>
                  <a:gd name="T6" fmla="*/ 61 w 134"/>
                  <a:gd name="T7" fmla="*/ 136 h 147"/>
                  <a:gd name="T8" fmla="*/ 45 w 134"/>
                  <a:gd name="T9" fmla="*/ 112 h 147"/>
                  <a:gd name="T10" fmla="*/ 33 w 134"/>
                  <a:gd name="T11" fmla="*/ 99 h 147"/>
                  <a:gd name="T12" fmla="*/ 15 w 134"/>
                  <a:gd name="T13" fmla="*/ 101 h 147"/>
                  <a:gd name="T14" fmla="*/ 10 w 134"/>
                  <a:gd name="T15" fmla="*/ 84 h 147"/>
                  <a:gd name="T16" fmla="*/ 17 w 134"/>
                  <a:gd name="T17" fmla="*/ 56 h 147"/>
                  <a:gd name="T18" fmla="*/ 20 w 134"/>
                  <a:gd name="T19" fmla="*/ 42 h 147"/>
                  <a:gd name="T20" fmla="*/ 35 w 134"/>
                  <a:gd name="T21" fmla="*/ 46 h 147"/>
                  <a:gd name="T22" fmla="*/ 41 w 134"/>
                  <a:gd name="T23" fmla="*/ 42 h 147"/>
                  <a:gd name="T24" fmla="*/ 49 w 134"/>
                  <a:gd name="T25" fmla="*/ 36 h 147"/>
                  <a:gd name="T26" fmla="*/ 68 w 134"/>
                  <a:gd name="T27" fmla="*/ 19 h 147"/>
                  <a:gd name="T28" fmla="*/ 83 w 134"/>
                  <a:gd name="T29" fmla="*/ 26 h 147"/>
                  <a:gd name="T30" fmla="*/ 95 w 134"/>
                  <a:gd name="T31" fmla="*/ 0 h 147"/>
                  <a:gd name="T32" fmla="*/ 130 w 134"/>
                  <a:gd name="T33" fmla="*/ 46 h 147"/>
                  <a:gd name="T34" fmla="*/ 111 w 134"/>
                  <a:gd name="T35" fmla="*/ 45 h 147"/>
                  <a:gd name="T36" fmla="*/ 102 w 134"/>
                  <a:gd name="T37" fmla="*/ 49 h 147"/>
                  <a:gd name="T38" fmla="*/ 93 w 134"/>
                  <a:gd name="T39" fmla="*/ 53 h 147"/>
                  <a:gd name="T40" fmla="*/ 73 w 134"/>
                  <a:gd name="T41" fmla="*/ 69 h 147"/>
                  <a:gd name="T42" fmla="*/ 55 w 134"/>
                  <a:gd name="T43" fmla="*/ 81 h 147"/>
                  <a:gd name="T44" fmla="*/ 42 w 134"/>
                  <a:gd name="T45" fmla="*/ 70 h 147"/>
                  <a:gd name="T46" fmla="*/ 50 w 134"/>
                  <a:gd name="T47" fmla="*/ 81 h 147"/>
                  <a:gd name="T48" fmla="*/ 90 w 134"/>
                  <a:gd name="T49" fmla="*/ 107 h 147"/>
                  <a:gd name="T50" fmla="*/ 97 w 134"/>
                  <a:gd name="T51" fmla="*/ 111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4" h="147">
                    <a:moveTo>
                      <a:pt x="97" y="111"/>
                    </a:moveTo>
                    <a:cubicBezTo>
                      <a:pt x="96" y="115"/>
                      <a:pt x="97" y="122"/>
                      <a:pt x="92" y="121"/>
                    </a:cubicBezTo>
                    <a:cubicBezTo>
                      <a:pt x="75" y="121"/>
                      <a:pt x="76" y="131"/>
                      <a:pt x="77" y="142"/>
                    </a:cubicBezTo>
                    <a:cubicBezTo>
                      <a:pt x="69" y="147"/>
                      <a:pt x="65" y="140"/>
                      <a:pt x="61" y="136"/>
                    </a:cubicBezTo>
                    <a:cubicBezTo>
                      <a:pt x="60" y="125"/>
                      <a:pt x="62" y="112"/>
                      <a:pt x="45" y="112"/>
                    </a:cubicBezTo>
                    <a:cubicBezTo>
                      <a:pt x="38" y="110"/>
                      <a:pt x="39" y="101"/>
                      <a:pt x="33" y="99"/>
                    </a:cubicBezTo>
                    <a:cubicBezTo>
                      <a:pt x="27" y="100"/>
                      <a:pt x="21" y="102"/>
                      <a:pt x="15" y="101"/>
                    </a:cubicBezTo>
                    <a:cubicBezTo>
                      <a:pt x="6" y="98"/>
                      <a:pt x="0" y="92"/>
                      <a:pt x="10" y="84"/>
                    </a:cubicBezTo>
                    <a:cubicBezTo>
                      <a:pt x="19" y="76"/>
                      <a:pt x="25" y="69"/>
                      <a:pt x="17" y="56"/>
                    </a:cubicBezTo>
                    <a:cubicBezTo>
                      <a:pt x="15" y="52"/>
                      <a:pt x="15" y="46"/>
                      <a:pt x="20" y="42"/>
                    </a:cubicBezTo>
                    <a:cubicBezTo>
                      <a:pt x="27" y="36"/>
                      <a:pt x="31" y="42"/>
                      <a:pt x="35" y="46"/>
                    </a:cubicBezTo>
                    <a:cubicBezTo>
                      <a:pt x="40" y="49"/>
                      <a:pt x="40" y="46"/>
                      <a:pt x="41" y="42"/>
                    </a:cubicBezTo>
                    <a:cubicBezTo>
                      <a:pt x="42" y="38"/>
                      <a:pt x="45" y="35"/>
                      <a:pt x="49" y="36"/>
                    </a:cubicBezTo>
                    <a:cubicBezTo>
                      <a:pt x="65" y="40"/>
                      <a:pt x="67" y="30"/>
                      <a:pt x="68" y="19"/>
                    </a:cubicBezTo>
                    <a:cubicBezTo>
                      <a:pt x="77" y="14"/>
                      <a:pt x="79" y="23"/>
                      <a:pt x="83" y="26"/>
                    </a:cubicBezTo>
                    <a:cubicBezTo>
                      <a:pt x="86" y="17"/>
                      <a:pt x="86" y="7"/>
                      <a:pt x="95" y="0"/>
                    </a:cubicBezTo>
                    <a:cubicBezTo>
                      <a:pt x="120" y="10"/>
                      <a:pt x="134" y="28"/>
                      <a:pt x="130" y="46"/>
                    </a:cubicBezTo>
                    <a:cubicBezTo>
                      <a:pt x="124" y="51"/>
                      <a:pt x="117" y="48"/>
                      <a:pt x="111" y="45"/>
                    </a:cubicBezTo>
                    <a:cubicBezTo>
                      <a:pt x="105" y="40"/>
                      <a:pt x="102" y="41"/>
                      <a:pt x="102" y="49"/>
                    </a:cubicBezTo>
                    <a:cubicBezTo>
                      <a:pt x="100" y="52"/>
                      <a:pt x="97" y="53"/>
                      <a:pt x="93" y="53"/>
                    </a:cubicBezTo>
                    <a:cubicBezTo>
                      <a:pt x="80" y="50"/>
                      <a:pt x="74" y="57"/>
                      <a:pt x="73" y="69"/>
                    </a:cubicBezTo>
                    <a:cubicBezTo>
                      <a:pt x="70" y="78"/>
                      <a:pt x="65" y="83"/>
                      <a:pt x="55" y="81"/>
                    </a:cubicBezTo>
                    <a:cubicBezTo>
                      <a:pt x="49" y="79"/>
                      <a:pt x="49" y="71"/>
                      <a:pt x="42" y="70"/>
                    </a:cubicBezTo>
                    <a:cubicBezTo>
                      <a:pt x="41" y="77"/>
                      <a:pt x="47" y="78"/>
                      <a:pt x="50" y="81"/>
                    </a:cubicBezTo>
                    <a:cubicBezTo>
                      <a:pt x="60" y="94"/>
                      <a:pt x="72" y="105"/>
                      <a:pt x="90" y="107"/>
                    </a:cubicBezTo>
                    <a:cubicBezTo>
                      <a:pt x="93" y="107"/>
                      <a:pt x="96" y="108"/>
                      <a:pt x="97" y="111"/>
                    </a:cubicBezTo>
                    <a:close/>
                  </a:path>
                </a:pathLst>
              </a:custGeom>
              <a:solidFill>
                <a:srgbClr val="ED9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5" name="Freeform 177">
                <a:extLst>
                  <a:ext uri="{FF2B5EF4-FFF2-40B4-BE49-F238E27FC236}">
                    <a16:creationId xmlns:a16="http://schemas.microsoft.com/office/drawing/2014/main" id="{14C73958-1D97-8BE7-9525-80E7FFF930EA}"/>
                  </a:ext>
                </a:extLst>
              </p:cNvPr>
              <p:cNvSpPr/>
              <p:nvPr/>
            </p:nvSpPr>
            <p:spPr bwMode="auto">
              <a:xfrm>
                <a:off x="2783" y="2252"/>
                <a:ext cx="444" cy="554"/>
              </a:xfrm>
              <a:custGeom>
                <a:avLst/>
                <a:gdLst>
                  <a:gd name="T0" fmla="*/ 237 w 292"/>
                  <a:gd name="T1" fmla="*/ 38 h 364"/>
                  <a:gd name="T2" fmla="*/ 272 w 292"/>
                  <a:gd name="T3" fmla="*/ 6 h 364"/>
                  <a:gd name="T4" fmla="*/ 292 w 292"/>
                  <a:gd name="T5" fmla="*/ 6 h 364"/>
                  <a:gd name="T6" fmla="*/ 194 w 292"/>
                  <a:gd name="T7" fmla="*/ 102 h 364"/>
                  <a:gd name="T8" fmla="*/ 61 w 292"/>
                  <a:gd name="T9" fmla="*/ 267 h 364"/>
                  <a:gd name="T10" fmla="*/ 14 w 292"/>
                  <a:gd name="T11" fmla="*/ 348 h 364"/>
                  <a:gd name="T12" fmla="*/ 0 w 292"/>
                  <a:gd name="T13" fmla="*/ 364 h 364"/>
                  <a:gd name="T14" fmla="*/ 27 w 292"/>
                  <a:gd name="T15" fmla="*/ 308 h 364"/>
                  <a:gd name="T16" fmla="*/ 60 w 292"/>
                  <a:gd name="T17" fmla="*/ 256 h 364"/>
                  <a:gd name="T18" fmla="*/ 60 w 292"/>
                  <a:gd name="T19" fmla="*/ 238 h 364"/>
                  <a:gd name="T20" fmla="*/ 76 w 292"/>
                  <a:gd name="T21" fmla="*/ 218 h 364"/>
                  <a:gd name="T22" fmla="*/ 88 w 292"/>
                  <a:gd name="T23" fmla="*/ 202 h 364"/>
                  <a:gd name="T24" fmla="*/ 105 w 292"/>
                  <a:gd name="T25" fmla="*/ 178 h 364"/>
                  <a:gd name="T26" fmla="*/ 118 w 292"/>
                  <a:gd name="T27" fmla="*/ 174 h 364"/>
                  <a:gd name="T28" fmla="*/ 200 w 292"/>
                  <a:gd name="T29" fmla="*/ 78 h 364"/>
                  <a:gd name="T30" fmla="*/ 207 w 292"/>
                  <a:gd name="T31" fmla="*/ 64 h 364"/>
                  <a:gd name="T32" fmla="*/ 237 w 292"/>
                  <a:gd name="T33" fmla="*/ 38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364">
                    <a:moveTo>
                      <a:pt x="237" y="38"/>
                    </a:moveTo>
                    <a:cubicBezTo>
                      <a:pt x="252" y="31"/>
                      <a:pt x="262" y="19"/>
                      <a:pt x="272" y="6"/>
                    </a:cubicBezTo>
                    <a:cubicBezTo>
                      <a:pt x="279" y="0"/>
                      <a:pt x="285" y="0"/>
                      <a:pt x="292" y="6"/>
                    </a:cubicBezTo>
                    <a:cubicBezTo>
                      <a:pt x="259" y="38"/>
                      <a:pt x="225" y="68"/>
                      <a:pt x="194" y="102"/>
                    </a:cubicBezTo>
                    <a:cubicBezTo>
                      <a:pt x="146" y="154"/>
                      <a:pt x="101" y="209"/>
                      <a:pt x="61" y="267"/>
                    </a:cubicBezTo>
                    <a:cubicBezTo>
                      <a:pt x="44" y="293"/>
                      <a:pt x="28" y="320"/>
                      <a:pt x="14" y="348"/>
                    </a:cubicBezTo>
                    <a:cubicBezTo>
                      <a:pt x="12" y="354"/>
                      <a:pt x="9" y="360"/>
                      <a:pt x="0" y="364"/>
                    </a:cubicBezTo>
                    <a:cubicBezTo>
                      <a:pt x="6" y="343"/>
                      <a:pt x="17" y="326"/>
                      <a:pt x="27" y="308"/>
                    </a:cubicBezTo>
                    <a:cubicBezTo>
                      <a:pt x="38" y="291"/>
                      <a:pt x="48" y="273"/>
                      <a:pt x="60" y="256"/>
                    </a:cubicBezTo>
                    <a:cubicBezTo>
                      <a:pt x="65" y="249"/>
                      <a:pt x="64" y="244"/>
                      <a:pt x="60" y="238"/>
                    </a:cubicBezTo>
                    <a:cubicBezTo>
                      <a:pt x="67" y="232"/>
                      <a:pt x="71" y="225"/>
                      <a:pt x="76" y="218"/>
                    </a:cubicBezTo>
                    <a:cubicBezTo>
                      <a:pt x="92" y="221"/>
                      <a:pt x="94" y="215"/>
                      <a:pt x="88" y="202"/>
                    </a:cubicBezTo>
                    <a:cubicBezTo>
                      <a:pt x="94" y="194"/>
                      <a:pt x="98" y="185"/>
                      <a:pt x="105" y="178"/>
                    </a:cubicBezTo>
                    <a:cubicBezTo>
                      <a:pt x="111" y="182"/>
                      <a:pt x="114" y="178"/>
                      <a:pt x="118" y="174"/>
                    </a:cubicBezTo>
                    <a:cubicBezTo>
                      <a:pt x="145" y="142"/>
                      <a:pt x="173" y="110"/>
                      <a:pt x="200" y="78"/>
                    </a:cubicBezTo>
                    <a:cubicBezTo>
                      <a:pt x="197" y="71"/>
                      <a:pt x="203" y="68"/>
                      <a:pt x="207" y="64"/>
                    </a:cubicBezTo>
                    <a:cubicBezTo>
                      <a:pt x="218" y="57"/>
                      <a:pt x="223" y="42"/>
                      <a:pt x="237" y="38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6" name="Freeform 178">
                <a:extLst>
                  <a:ext uri="{FF2B5EF4-FFF2-40B4-BE49-F238E27FC236}">
                    <a16:creationId xmlns:a16="http://schemas.microsoft.com/office/drawing/2014/main" id="{AAA2BB14-380D-6C30-07FE-214A698AAD29}"/>
                  </a:ext>
                </a:extLst>
              </p:cNvPr>
              <p:cNvSpPr/>
              <p:nvPr/>
            </p:nvSpPr>
            <p:spPr bwMode="auto">
              <a:xfrm>
                <a:off x="3351" y="2097"/>
                <a:ext cx="144" cy="158"/>
              </a:xfrm>
              <a:custGeom>
                <a:avLst/>
                <a:gdLst>
                  <a:gd name="T0" fmla="*/ 27 w 95"/>
                  <a:gd name="T1" fmla="*/ 89 h 104"/>
                  <a:gd name="T2" fmla="*/ 22 w 95"/>
                  <a:gd name="T3" fmla="*/ 80 h 104"/>
                  <a:gd name="T4" fmla="*/ 19 w 95"/>
                  <a:gd name="T5" fmla="*/ 58 h 104"/>
                  <a:gd name="T6" fmla="*/ 7 w 95"/>
                  <a:gd name="T7" fmla="*/ 51 h 104"/>
                  <a:gd name="T8" fmla="*/ 7 w 95"/>
                  <a:gd name="T9" fmla="*/ 35 h 104"/>
                  <a:gd name="T10" fmla="*/ 19 w 95"/>
                  <a:gd name="T11" fmla="*/ 28 h 104"/>
                  <a:gd name="T12" fmla="*/ 60 w 95"/>
                  <a:gd name="T13" fmla="*/ 13 h 104"/>
                  <a:gd name="T14" fmla="*/ 78 w 95"/>
                  <a:gd name="T15" fmla="*/ 26 h 104"/>
                  <a:gd name="T16" fmla="*/ 83 w 95"/>
                  <a:gd name="T17" fmla="*/ 36 h 104"/>
                  <a:gd name="T18" fmla="*/ 78 w 95"/>
                  <a:gd name="T19" fmla="*/ 60 h 104"/>
                  <a:gd name="T20" fmla="*/ 60 w 95"/>
                  <a:gd name="T21" fmla="*/ 78 h 104"/>
                  <a:gd name="T22" fmla="*/ 59 w 95"/>
                  <a:gd name="T23" fmla="*/ 84 h 104"/>
                  <a:gd name="T24" fmla="*/ 45 w 95"/>
                  <a:gd name="T25" fmla="*/ 101 h 104"/>
                  <a:gd name="T26" fmla="*/ 27 w 95"/>
                  <a:gd name="T27" fmla="*/ 8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5" h="104">
                    <a:moveTo>
                      <a:pt x="27" y="89"/>
                    </a:moveTo>
                    <a:cubicBezTo>
                      <a:pt x="26" y="86"/>
                      <a:pt x="24" y="83"/>
                      <a:pt x="22" y="80"/>
                    </a:cubicBezTo>
                    <a:cubicBezTo>
                      <a:pt x="30" y="71"/>
                      <a:pt x="33" y="64"/>
                      <a:pt x="19" y="58"/>
                    </a:cubicBezTo>
                    <a:cubicBezTo>
                      <a:pt x="15" y="57"/>
                      <a:pt x="11" y="54"/>
                      <a:pt x="7" y="51"/>
                    </a:cubicBezTo>
                    <a:cubicBezTo>
                      <a:pt x="1" y="46"/>
                      <a:pt x="0" y="41"/>
                      <a:pt x="7" y="35"/>
                    </a:cubicBezTo>
                    <a:cubicBezTo>
                      <a:pt x="11" y="33"/>
                      <a:pt x="15" y="30"/>
                      <a:pt x="19" y="28"/>
                    </a:cubicBezTo>
                    <a:cubicBezTo>
                      <a:pt x="26" y="4"/>
                      <a:pt x="38" y="0"/>
                      <a:pt x="60" y="13"/>
                    </a:cubicBezTo>
                    <a:cubicBezTo>
                      <a:pt x="66" y="17"/>
                      <a:pt x="76" y="15"/>
                      <a:pt x="78" y="26"/>
                    </a:cubicBezTo>
                    <a:cubicBezTo>
                      <a:pt x="79" y="29"/>
                      <a:pt x="80" y="33"/>
                      <a:pt x="83" y="36"/>
                    </a:cubicBezTo>
                    <a:cubicBezTo>
                      <a:pt x="95" y="47"/>
                      <a:pt x="90" y="54"/>
                      <a:pt x="78" y="60"/>
                    </a:cubicBezTo>
                    <a:cubicBezTo>
                      <a:pt x="71" y="64"/>
                      <a:pt x="60" y="66"/>
                      <a:pt x="60" y="78"/>
                    </a:cubicBezTo>
                    <a:cubicBezTo>
                      <a:pt x="60" y="80"/>
                      <a:pt x="60" y="82"/>
                      <a:pt x="59" y="84"/>
                    </a:cubicBezTo>
                    <a:cubicBezTo>
                      <a:pt x="57" y="92"/>
                      <a:pt x="54" y="99"/>
                      <a:pt x="45" y="101"/>
                    </a:cubicBezTo>
                    <a:cubicBezTo>
                      <a:pt x="35" y="104"/>
                      <a:pt x="32" y="94"/>
                      <a:pt x="27" y="89"/>
                    </a:cubicBezTo>
                    <a:close/>
                  </a:path>
                </a:pathLst>
              </a:custGeom>
              <a:solidFill>
                <a:srgbClr val="E13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7" name="Freeform 179">
                <a:extLst>
                  <a:ext uri="{FF2B5EF4-FFF2-40B4-BE49-F238E27FC236}">
                    <a16:creationId xmlns:a16="http://schemas.microsoft.com/office/drawing/2014/main" id="{BCA7CACA-EDB8-BDD7-A05C-DA33B26B4954}"/>
                  </a:ext>
                </a:extLst>
              </p:cNvPr>
              <p:cNvSpPr/>
              <p:nvPr/>
            </p:nvSpPr>
            <p:spPr bwMode="auto">
              <a:xfrm>
                <a:off x="3361" y="1976"/>
                <a:ext cx="133" cy="164"/>
              </a:xfrm>
              <a:custGeom>
                <a:avLst/>
                <a:gdLst>
                  <a:gd name="T0" fmla="*/ 68 w 87"/>
                  <a:gd name="T1" fmla="*/ 108 h 108"/>
                  <a:gd name="T2" fmla="*/ 39 w 87"/>
                  <a:gd name="T3" fmla="*/ 90 h 108"/>
                  <a:gd name="T4" fmla="*/ 12 w 87"/>
                  <a:gd name="T5" fmla="*/ 108 h 108"/>
                  <a:gd name="T6" fmla="*/ 13 w 87"/>
                  <a:gd name="T7" fmla="*/ 88 h 108"/>
                  <a:gd name="T8" fmla="*/ 24 w 87"/>
                  <a:gd name="T9" fmla="*/ 71 h 108"/>
                  <a:gd name="T10" fmla="*/ 8 w 87"/>
                  <a:gd name="T11" fmla="*/ 52 h 108"/>
                  <a:gd name="T12" fmla="*/ 6 w 87"/>
                  <a:gd name="T13" fmla="*/ 28 h 108"/>
                  <a:gd name="T14" fmla="*/ 29 w 87"/>
                  <a:gd name="T15" fmla="*/ 27 h 108"/>
                  <a:gd name="T16" fmla="*/ 37 w 87"/>
                  <a:gd name="T17" fmla="*/ 29 h 108"/>
                  <a:gd name="T18" fmla="*/ 72 w 87"/>
                  <a:gd name="T19" fmla="*/ 22 h 108"/>
                  <a:gd name="T20" fmla="*/ 76 w 87"/>
                  <a:gd name="T21" fmla="*/ 64 h 108"/>
                  <a:gd name="T22" fmla="*/ 77 w 87"/>
                  <a:gd name="T23" fmla="*/ 88 h 108"/>
                  <a:gd name="T24" fmla="*/ 68 w 87"/>
                  <a:gd name="T25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108">
                    <a:moveTo>
                      <a:pt x="68" y="108"/>
                    </a:moveTo>
                    <a:cubicBezTo>
                      <a:pt x="62" y="96"/>
                      <a:pt x="49" y="96"/>
                      <a:pt x="39" y="90"/>
                    </a:cubicBezTo>
                    <a:cubicBezTo>
                      <a:pt x="29" y="83"/>
                      <a:pt x="19" y="98"/>
                      <a:pt x="12" y="108"/>
                    </a:cubicBezTo>
                    <a:cubicBezTo>
                      <a:pt x="12" y="101"/>
                      <a:pt x="13" y="95"/>
                      <a:pt x="13" y="88"/>
                    </a:cubicBezTo>
                    <a:cubicBezTo>
                      <a:pt x="13" y="81"/>
                      <a:pt x="20" y="78"/>
                      <a:pt x="24" y="71"/>
                    </a:cubicBezTo>
                    <a:cubicBezTo>
                      <a:pt x="17" y="66"/>
                      <a:pt x="10" y="61"/>
                      <a:pt x="8" y="52"/>
                    </a:cubicBezTo>
                    <a:cubicBezTo>
                      <a:pt x="4" y="44"/>
                      <a:pt x="0" y="35"/>
                      <a:pt x="6" y="28"/>
                    </a:cubicBezTo>
                    <a:cubicBezTo>
                      <a:pt x="12" y="20"/>
                      <a:pt x="21" y="24"/>
                      <a:pt x="29" y="27"/>
                    </a:cubicBezTo>
                    <a:cubicBezTo>
                      <a:pt x="32" y="28"/>
                      <a:pt x="35" y="28"/>
                      <a:pt x="37" y="29"/>
                    </a:cubicBezTo>
                    <a:cubicBezTo>
                      <a:pt x="43" y="0"/>
                      <a:pt x="66" y="18"/>
                      <a:pt x="72" y="22"/>
                    </a:cubicBezTo>
                    <a:cubicBezTo>
                      <a:pt x="87" y="31"/>
                      <a:pt x="79" y="49"/>
                      <a:pt x="76" y="64"/>
                    </a:cubicBezTo>
                    <a:cubicBezTo>
                      <a:pt x="72" y="72"/>
                      <a:pt x="77" y="80"/>
                      <a:pt x="77" y="88"/>
                    </a:cubicBezTo>
                    <a:cubicBezTo>
                      <a:pt x="76" y="96"/>
                      <a:pt x="80" y="105"/>
                      <a:pt x="68" y="108"/>
                    </a:cubicBezTo>
                    <a:close/>
                  </a:path>
                </a:pathLst>
              </a:custGeom>
              <a:solidFill>
                <a:srgbClr val="E881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8" name="Freeform 180">
                <a:extLst>
                  <a:ext uri="{FF2B5EF4-FFF2-40B4-BE49-F238E27FC236}">
                    <a16:creationId xmlns:a16="http://schemas.microsoft.com/office/drawing/2014/main" id="{A475AB84-1F07-CF6B-EA81-6C430F6B9E33}"/>
                  </a:ext>
                </a:extLst>
              </p:cNvPr>
              <p:cNvSpPr/>
              <p:nvPr/>
            </p:nvSpPr>
            <p:spPr bwMode="auto">
              <a:xfrm>
                <a:off x="3731" y="1667"/>
                <a:ext cx="154" cy="233"/>
              </a:xfrm>
              <a:custGeom>
                <a:avLst/>
                <a:gdLst>
                  <a:gd name="T0" fmla="*/ 27 w 101"/>
                  <a:gd name="T1" fmla="*/ 4 h 153"/>
                  <a:gd name="T2" fmla="*/ 36 w 101"/>
                  <a:gd name="T3" fmla="*/ 0 h 153"/>
                  <a:gd name="T4" fmla="*/ 47 w 101"/>
                  <a:gd name="T5" fmla="*/ 30 h 153"/>
                  <a:gd name="T6" fmla="*/ 46 w 101"/>
                  <a:gd name="T7" fmla="*/ 37 h 153"/>
                  <a:gd name="T8" fmla="*/ 44 w 101"/>
                  <a:gd name="T9" fmla="*/ 48 h 153"/>
                  <a:gd name="T10" fmla="*/ 45 w 101"/>
                  <a:gd name="T11" fmla="*/ 68 h 153"/>
                  <a:gd name="T12" fmla="*/ 63 w 101"/>
                  <a:gd name="T13" fmla="*/ 61 h 153"/>
                  <a:gd name="T14" fmla="*/ 78 w 101"/>
                  <a:gd name="T15" fmla="*/ 63 h 153"/>
                  <a:gd name="T16" fmla="*/ 88 w 101"/>
                  <a:gd name="T17" fmla="*/ 88 h 153"/>
                  <a:gd name="T18" fmla="*/ 97 w 101"/>
                  <a:gd name="T19" fmla="*/ 123 h 153"/>
                  <a:gd name="T20" fmla="*/ 77 w 101"/>
                  <a:gd name="T21" fmla="*/ 127 h 153"/>
                  <a:gd name="T22" fmla="*/ 50 w 101"/>
                  <a:gd name="T23" fmla="*/ 113 h 153"/>
                  <a:gd name="T24" fmla="*/ 32 w 101"/>
                  <a:gd name="T25" fmla="*/ 109 h 153"/>
                  <a:gd name="T26" fmla="*/ 19 w 101"/>
                  <a:gd name="T27" fmla="*/ 92 h 153"/>
                  <a:gd name="T28" fmla="*/ 18 w 101"/>
                  <a:gd name="T29" fmla="*/ 67 h 153"/>
                  <a:gd name="T30" fmla="*/ 15 w 101"/>
                  <a:gd name="T31" fmla="*/ 30 h 153"/>
                  <a:gd name="T32" fmla="*/ 27 w 101"/>
                  <a:gd name="T33" fmla="*/ 4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53">
                    <a:moveTo>
                      <a:pt x="27" y="4"/>
                    </a:moveTo>
                    <a:cubicBezTo>
                      <a:pt x="31" y="10"/>
                      <a:pt x="31" y="10"/>
                      <a:pt x="36" y="0"/>
                    </a:cubicBezTo>
                    <a:cubicBezTo>
                      <a:pt x="50" y="6"/>
                      <a:pt x="53" y="16"/>
                      <a:pt x="47" y="30"/>
                    </a:cubicBezTo>
                    <a:cubicBezTo>
                      <a:pt x="44" y="32"/>
                      <a:pt x="44" y="34"/>
                      <a:pt x="46" y="37"/>
                    </a:cubicBezTo>
                    <a:cubicBezTo>
                      <a:pt x="47" y="41"/>
                      <a:pt x="46" y="45"/>
                      <a:pt x="44" y="48"/>
                    </a:cubicBezTo>
                    <a:cubicBezTo>
                      <a:pt x="39" y="55"/>
                      <a:pt x="35" y="61"/>
                      <a:pt x="45" y="68"/>
                    </a:cubicBezTo>
                    <a:cubicBezTo>
                      <a:pt x="56" y="76"/>
                      <a:pt x="58" y="65"/>
                      <a:pt x="63" y="61"/>
                    </a:cubicBezTo>
                    <a:cubicBezTo>
                      <a:pt x="69" y="57"/>
                      <a:pt x="74" y="57"/>
                      <a:pt x="78" y="63"/>
                    </a:cubicBezTo>
                    <a:cubicBezTo>
                      <a:pt x="76" y="73"/>
                      <a:pt x="74" y="82"/>
                      <a:pt x="88" y="88"/>
                    </a:cubicBezTo>
                    <a:cubicBezTo>
                      <a:pt x="101" y="94"/>
                      <a:pt x="94" y="111"/>
                      <a:pt x="97" y="123"/>
                    </a:cubicBezTo>
                    <a:cubicBezTo>
                      <a:pt x="90" y="123"/>
                      <a:pt x="89" y="153"/>
                      <a:pt x="77" y="127"/>
                    </a:cubicBezTo>
                    <a:cubicBezTo>
                      <a:pt x="71" y="106"/>
                      <a:pt x="71" y="106"/>
                      <a:pt x="50" y="113"/>
                    </a:cubicBezTo>
                    <a:cubicBezTo>
                      <a:pt x="43" y="115"/>
                      <a:pt x="38" y="112"/>
                      <a:pt x="32" y="109"/>
                    </a:cubicBezTo>
                    <a:cubicBezTo>
                      <a:pt x="27" y="103"/>
                      <a:pt x="24" y="97"/>
                      <a:pt x="19" y="92"/>
                    </a:cubicBezTo>
                    <a:cubicBezTo>
                      <a:pt x="15" y="84"/>
                      <a:pt x="25" y="75"/>
                      <a:pt x="18" y="67"/>
                    </a:cubicBezTo>
                    <a:cubicBezTo>
                      <a:pt x="3" y="57"/>
                      <a:pt x="0" y="44"/>
                      <a:pt x="15" y="30"/>
                    </a:cubicBezTo>
                    <a:cubicBezTo>
                      <a:pt x="24" y="22"/>
                      <a:pt x="24" y="13"/>
                      <a:pt x="27" y="4"/>
                    </a:cubicBezTo>
                    <a:close/>
                  </a:path>
                </a:pathLst>
              </a:custGeom>
              <a:solidFill>
                <a:srgbClr val="EB7D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9" name="Freeform 181">
                <a:extLst>
                  <a:ext uri="{FF2B5EF4-FFF2-40B4-BE49-F238E27FC236}">
                    <a16:creationId xmlns:a16="http://schemas.microsoft.com/office/drawing/2014/main" id="{8471CB43-7DE5-5CE3-BCFC-2972A4C6075D}"/>
                  </a:ext>
                </a:extLst>
              </p:cNvPr>
              <p:cNvSpPr/>
              <p:nvPr/>
            </p:nvSpPr>
            <p:spPr bwMode="auto">
              <a:xfrm>
                <a:off x="2990" y="2407"/>
                <a:ext cx="185" cy="271"/>
              </a:xfrm>
              <a:custGeom>
                <a:avLst/>
                <a:gdLst>
                  <a:gd name="T0" fmla="*/ 116 w 122"/>
                  <a:gd name="T1" fmla="*/ 0 h 178"/>
                  <a:gd name="T2" fmla="*/ 120 w 122"/>
                  <a:gd name="T3" fmla="*/ 16 h 178"/>
                  <a:gd name="T4" fmla="*/ 112 w 122"/>
                  <a:gd name="T5" fmla="*/ 36 h 178"/>
                  <a:gd name="T6" fmla="*/ 33 w 122"/>
                  <a:gd name="T7" fmla="*/ 150 h 178"/>
                  <a:gd name="T8" fmla="*/ 16 w 122"/>
                  <a:gd name="T9" fmla="*/ 177 h 178"/>
                  <a:gd name="T10" fmla="*/ 0 w 122"/>
                  <a:gd name="T11" fmla="*/ 171 h 178"/>
                  <a:gd name="T12" fmla="*/ 64 w 122"/>
                  <a:gd name="T13" fmla="*/ 71 h 178"/>
                  <a:gd name="T14" fmla="*/ 116 w 122"/>
                  <a:gd name="T15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2" h="178">
                    <a:moveTo>
                      <a:pt x="116" y="0"/>
                    </a:moveTo>
                    <a:cubicBezTo>
                      <a:pt x="116" y="6"/>
                      <a:pt x="114" y="12"/>
                      <a:pt x="120" y="16"/>
                    </a:cubicBezTo>
                    <a:cubicBezTo>
                      <a:pt x="122" y="25"/>
                      <a:pt x="116" y="30"/>
                      <a:pt x="112" y="36"/>
                    </a:cubicBezTo>
                    <a:cubicBezTo>
                      <a:pt x="83" y="72"/>
                      <a:pt x="61" y="113"/>
                      <a:pt x="33" y="150"/>
                    </a:cubicBezTo>
                    <a:cubicBezTo>
                      <a:pt x="26" y="158"/>
                      <a:pt x="24" y="169"/>
                      <a:pt x="16" y="177"/>
                    </a:cubicBezTo>
                    <a:cubicBezTo>
                      <a:pt x="10" y="178"/>
                      <a:pt x="4" y="177"/>
                      <a:pt x="0" y="171"/>
                    </a:cubicBezTo>
                    <a:cubicBezTo>
                      <a:pt x="17" y="135"/>
                      <a:pt x="42" y="104"/>
                      <a:pt x="64" y="71"/>
                    </a:cubicBezTo>
                    <a:cubicBezTo>
                      <a:pt x="80" y="47"/>
                      <a:pt x="99" y="24"/>
                      <a:pt x="116" y="0"/>
                    </a:cubicBezTo>
                    <a:close/>
                  </a:path>
                </a:pathLst>
              </a:custGeom>
              <a:solidFill>
                <a:srgbClr val="E5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0" name="Freeform 182">
                <a:extLst>
                  <a:ext uri="{FF2B5EF4-FFF2-40B4-BE49-F238E27FC236}">
                    <a16:creationId xmlns:a16="http://schemas.microsoft.com/office/drawing/2014/main" id="{1CBB9231-CCB1-F74E-3C1B-DE4B10628E31}"/>
                  </a:ext>
                </a:extLst>
              </p:cNvPr>
              <p:cNvSpPr/>
              <p:nvPr/>
            </p:nvSpPr>
            <p:spPr bwMode="auto">
              <a:xfrm>
                <a:off x="3459" y="2014"/>
                <a:ext cx="134" cy="117"/>
              </a:xfrm>
              <a:custGeom>
                <a:avLst/>
                <a:gdLst>
                  <a:gd name="T0" fmla="*/ 8 w 88"/>
                  <a:gd name="T1" fmla="*/ 59 h 77"/>
                  <a:gd name="T2" fmla="*/ 12 w 88"/>
                  <a:gd name="T3" fmla="*/ 39 h 77"/>
                  <a:gd name="T4" fmla="*/ 27 w 88"/>
                  <a:gd name="T5" fmla="*/ 43 h 77"/>
                  <a:gd name="T6" fmla="*/ 38 w 88"/>
                  <a:gd name="T7" fmla="*/ 43 h 77"/>
                  <a:gd name="T8" fmla="*/ 28 w 88"/>
                  <a:gd name="T9" fmla="*/ 35 h 77"/>
                  <a:gd name="T10" fmla="*/ 28 w 88"/>
                  <a:gd name="T11" fmla="*/ 20 h 77"/>
                  <a:gd name="T12" fmla="*/ 45 w 88"/>
                  <a:gd name="T13" fmla="*/ 3 h 77"/>
                  <a:gd name="T14" fmla="*/ 69 w 88"/>
                  <a:gd name="T15" fmla="*/ 11 h 77"/>
                  <a:gd name="T16" fmla="*/ 86 w 88"/>
                  <a:gd name="T17" fmla="*/ 17 h 77"/>
                  <a:gd name="T18" fmla="*/ 88 w 88"/>
                  <a:gd name="T19" fmla="*/ 19 h 77"/>
                  <a:gd name="T20" fmla="*/ 82 w 88"/>
                  <a:gd name="T21" fmla="*/ 37 h 77"/>
                  <a:gd name="T22" fmla="*/ 63 w 88"/>
                  <a:gd name="T23" fmla="*/ 49 h 77"/>
                  <a:gd name="T24" fmla="*/ 47 w 88"/>
                  <a:gd name="T25" fmla="*/ 60 h 77"/>
                  <a:gd name="T26" fmla="*/ 12 w 88"/>
                  <a:gd name="T27" fmla="*/ 63 h 77"/>
                  <a:gd name="T28" fmla="*/ 8 w 88"/>
                  <a:gd name="T29" fmla="*/ 5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8" h="77">
                    <a:moveTo>
                      <a:pt x="8" y="59"/>
                    </a:moveTo>
                    <a:cubicBezTo>
                      <a:pt x="7" y="52"/>
                      <a:pt x="0" y="44"/>
                      <a:pt x="12" y="39"/>
                    </a:cubicBezTo>
                    <a:cubicBezTo>
                      <a:pt x="16" y="44"/>
                      <a:pt x="22" y="42"/>
                      <a:pt x="27" y="43"/>
                    </a:cubicBezTo>
                    <a:cubicBezTo>
                      <a:pt x="30" y="43"/>
                      <a:pt x="33" y="43"/>
                      <a:pt x="38" y="43"/>
                    </a:cubicBezTo>
                    <a:cubicBezTo>
                      <a:pt x="35" y="39"/>
                      <a:pt x="31" y="38"/>
                      <a:pt x="28" y="35"/>
                    </a:cubicBezTo>
                    <a:cubicBezTo>
                      <a:pt x="28" y="30"/>
                      <a:pt x="28" y="25"/>
                      <a:pt x="28" y="20"/>
                    </a:cubicBezTo>
                    <a:cubicBezTo>
                      <a:pt x="26" y="6"/>
                      <a:pt x="31" y="0"/>
                      <a:pt x="45" y="3"/>
                    </a:cubicBezTo>
                    <a:cubicBezTo>
                      <a:pt x="54" y="2"/>
                      <a:pt x="61" y="10"/>
                      <a:pt x="69" y="11"/>
                    </a:cubicBezTo>
                    <a:cubicBezTo>
                      <a:pt x="75" y="13"/>
                      <a:pt x="81" y="14"/>
                      <a:pt x="86" y="17"/>
                    </a:cubicBezTo>
                    <a:cubicBezTo>
                      <a:pt x="87" y="18"/>
                      <a:pt x="87" y="18"/>
                      <a:pt x="88" y="19"/>
                    </a:cubicBezTo>
                    <a:cubicBezTo>
                      <a:pt x="86" y="25"/>
                      <a:pt x="83" y="31"/>
                      <a:pt x="82" y="37"/>
                    </a:cubicBezTo>
                    <a:cubicBezTo>
                      <a:pt x="81" y="54"/>
                      <a:pt x="78" y="56"/>
                      <a:pt x="63" y="49"/>
                    </a:cubicBezTo>
                    <a:cubicBezTo>
                      <a:pt x="52" y="44"/>
                      <a:pt x="49" y="51"/>
                      <a:pt x="47" y="60"/>
                    </a:cubicBezTo>
                    <a:cubicBezTo>
                      <a:pt x="37" y="77"/>
                      <a:pt x="25" y="68"/>
                      <a:pt x="12" y="63"/>
                    </a:cubicBezTo>
                    <a:cubicBezTo>
                      <a:pt x="11" y="62"/>
                      <a:pt x="9" y="60"/>
                      <a:pt x="8" y="59"/>
                    </a:cubicBezTo>
                    <a:close/>
                  </a:path>
                </a:pathLst>
              </a:custGeom>
              <a:solidFill>
                <a:srgbClr val="F0B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1" name="Freeform 183">
                <a:extLst>
                  <a:ext uri="{FF2B5EF4-FFF2-40B4-BE49-F238E27FC236}">
                    <a16:creationId xmlns:a16="http://schemas.microsoft.com/office/drawing/2014/main" id="{F8E7150B-1B09-BE39-4322-A99C8F45E0BB}"/>
                  </a:ext>
                </a:extLst>
              </p:cNvPr>
              <p:cNvSpPr/>
              <p:nvPr/>
            </p:nvSpPr>
            <p:spPr bwMode="auto">
              <a:xfrm>
                <a:off x="3430" y="1478"/>
                <a:ext cx="108" cy="403"/>
              </a:xfrm>
              <a:custGeom>
                <a:avLst/>
                <a:gdLst>
                  <a:gd name="T0" fmla="*/ 65 w 71"/>
                  <a:gd name="T1" fmla="*/ 263 h 265"/>
                  <a:gd name="T2" fmla="*/ 23 w 71"/>
                  <a:gd name="T3" fmla="*/ 191 h 265"/>
                  <a:gd name="T4" fmla="*/ 15 w 71"/>
                  <a:gd name="T5" fmla="*/ 41 h 265"/>
                  <a:gd name="T6" fmla="*/ 39 w 71"/>
                  <a:gd name="T7" fmla="*/ 0 h 265"/>
                  <a:gd name="T8" fmla="*/ 15 w 71"/>
                  <a:gd name="T9" fmla="*/ 82 h 265"/>
                  <a:gd name="T10" fmla="*/ 52 w 71"/>
                  <a:gd name="T11" fmla="*/ 228 h 265"/>
                  <a:gd name="T12" fmla="*/ 71 w 71"/>
                  <a:gd name="T13" fmla="*/ 263 h 265"/>
                  <a:gd name="T14" fmla="*/ 65 w 71"/>
                  <a:gd name="T15" fmla="*/ 263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265">
                    <a:moveTo>
                      <a:pt x="65" y="263"/>
                    </a:moveTo>
                    <a:cubicBezTo>
                      <a:pt x="45" y="243"/>
                      <a:pt x="32" y="218"/>
                      <a:pt x="23" y="191"/>
                    </a:cubicBezTo>
                    <a:cubicBezTo>
                      <a:pt x="7" y="142"/>
                      <a:pt x="0" y="92"/>
                      <a:pt x="15" y="41"/>
                    </a:cubicBezTo>
                    <a:cubicBezTo>
                      <a:pt x="19" y="25"/>
                      <a:pt x="26" y="11"/>
                      <a:pt x="39" y="0"/>
                    </a:cubicBezTo>
                    <a:cubicBezTo>
                      <a:pt x="26" y="26"/>
                      <a:pt x="16" y="52"/>
                      <a:pt x="15" y="82"/>
                    </a:cubicBezTo>
                    <a:cubicBezTo>
                      <a:pt x="13" y="135"/>
                      <a:pt x="25" y="183"/>
                      <a:pt x="52" y="228"/>
                    </a:cubicBezTo>
                    <a:cubicBezTo>
                      <a:pt x="59" y="239"/>
                      <a:pt x="68" y="250"/>
                      <a:pt x="71" y="263"/>
                    </a:cubicBezTo>
                    <a:cubicBezTo>
                      <a:pt x="69" y="265"/>
                      <a:pt x="67" y="265"/>
                      <a:pt x="65" y="263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2" name="Freeform 184">
                <a:extLst>
                  <a:ext uri="{FF2B5EF4-FFF2-40B4-BE49-F238E27FC236}">
                    <a16:creationId xmlns:a16="http://schemas.microsoft.com/office/drawing/2014/main" id="{3BBB955F-778C-28C8-230C-069651A5D3FA}"/>
                  </a:ext>
                </a:extLst>
              </p:cNvPr>
              <p:cNvSpPr/>
              <p:nvPr/>
            </p:nvSpPr>
            <p:spPr bwMode="auto">
              <a:xfrm>
                <a:off x="3514" y="1906"/>
                <a:ext cx="102" cy="130"/>
              </a:xfrm>
              <a:custGeom>
                <a:avLst/>
                <a:gdLst>
                  <a:gd name="T0" fmla="*/ 32 w 67"/>
                  <a:gd name="T1" fmla="*/ 86 h 86"/>
                  <a:gd name="T2" fmla="*/ 9 w 67"/>
                  <a:gd name="T3" fmla="*/ 74 h 86"/>
                  <a:gd name="T4" fmla="*/ 0 w 67"/>
                  <a:gd name="T5" fmla="*/ 59 h 86"/>
                  <a:gd name="T6" fmla="*/ 12 w 67"/>
                  <a:gd name="T7" fmla="*/ 54 h 86"/>
                  <a:gd name="T8" fmla="*/ 11 w 67"/>
                  <a:gd name="T9" fmla="*/ 23 h 86"/>
                  <a:gd name="T10" fmla="*/ 16 w 67"/>
                  <a:gd name="T11" fmla="*/ 6 h 86"/>
                  <a:gd name="T12" fmla="*/ 27 w 67"/>
                  <a:gd name="T13" fmla="*/ 15 h 86"/>
                  <a:gd name="T14" fmla="*/ 37 w 67"/>
                  <a:gd name="T15" fmla="*/ 30 h 86"/>
                  <a:gd name="T16" fmla="*/ 52 w 67"/>
                  <a:gd name="T17" fmla="*/ 30 h 86"/>
                  <a:gd name="T18" fmla="*/ 59 w 67"/>
                  <a:gd name="T19" fmla="*/ 48 h 86"/>
                  <a:gd name="T20" fmla="*/ 54 w 67"/>
                  <a:gd name="T21" fmla="*/ 74 h 86"/>
                  <a:gd name="T22" fmla="*/ 47 w 67"/>
                  <a:gd name="T23" fmla="*/ 75 h 86"/>
                  <a:gd name="T24" fmla="*/ 32 w 67"/>
                  <a:gd name="T2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7" h="86">
                    <a:moveTo>
                      <a:pt x="32" y="86"/>
                    </a:moveTo>
                    <a:cubicBezTo>
                      <a:pt x="23" y="86"/>
                      <a:pt x="16" y="79"/>
                      <a:pt x="9" y="74"/>
                    </a:cubicBezTo>
                    <a:cubicBezTo>
                      <a:pt x="8" y="68"/>
                      <a:pt x="4" y="64"/>
                      <a:pt x="0" y="59"/>
                    </a:cubicBezTo>
                    <a:cubicBezTo>
                      <a:pt x="3" y="53"/>
                      <a:pt x="8" y="54"/>
                      <a:pt x="12" y="54"/>
                    </a:cubicBezTo>
                    <a:cubicBezTo>
                      <a:pt x="19" y="47"/>
                      <a:pt x="19" y="32"/>
                      <a:pt x="11" y="23"/>
                    </a:cubicBezTo>
                    <a:cubicBezTo>
                      <a:pt x="2" y="14"/>
                      <a:pt x="3" y="9"/>
                      <a:pt x="16" y="6"/>
                    </a:cubicBezTo>
                    <a:cubicBezTo>
                      <a:pt x="26" y="0"/>
                      <a:pt x="26" y="9"/>
                      <a:pt x="27" y="15"/>
                    </a:cubicBezTo>
                    <a:cubicBezTo>
                      <a:pt x="29" y="22"/>
                      <a:pt x="29" y="28"/>
                      <a:pt x="37" y="30"/>
                    </a:cubicBezTo>
                    <a:cubicBezTo>
                      <a:pt x="42" y="30"/>
                      <a:pt x="47" y="30"/>
                      <a:pt x="52" y="30"/>
                    </a:cubicBezTo>
                    <a:cubicBezTo>
                      <a:pt x="55" y="35"/>
                      <a:pt x="54" y="42"/>
                      <a:pt x="59" y="48"/>
                    </a:cubicBezTo>
                    <a:cubicBezTo>
                      <a:pt x="67" y="58"/>
                      <a:pt x="64" y="67"/>
                      <a:pt x="54" y="74"/>
                    </a:cubicBezTo>
                    <a:cubicBezTo>
                      <a:pt x="52" y="76"/>
                      <a:pt x="49" y="76"/>
                      <a:pt x="47" y="75"/>
                    </a:cubicBezTo>
                    <a:cubicBezTo>
                      <a:pt x="35" y="70"/>
                      <a:pt x="32" y="76"/>
                      <a:pt x="32" y="86"/>
                    </a:cubicBezTo>
                    <a:close/>
                  </a:path>
                </a:pathLst>
              </a:custGeom>
              <a:solidFill>
                <a:srgbClr val="ED9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3" name="Freeform 185">
                <a:extLst>
                  <a:ext uri="{FF2B5EF4-FFF2-40B4-BE49-F238E27FC236}">
                    <a16:creationId xmlns:a16="http://schemas.microsoft.com/office/drawing/2014/main" id="{2577F4AB-BCD0-2DBC-D3FC-C6EB5B5381CF}"/>
                  </a:ext>
                </a:extLst>
              </p:cNvPr>
              <p:cNvSpPr/>
              <p:nvPr/>
            </p:nvSpPr>
            <p:spPr bwMode="auto">
              <a:xfrm>
                <a:off x="3174" y="2181"/>
                <a:ext cx="87" cy="80"/>
              </a:xfrm>
              <a:custGeom>
                <a:avLst/>
                <a:gdLst>
                  <a:gd name="T0" fmla="*/ 35 w 57"/>
                  <a:gd name="T1" fmla="*/ 53 h 53"/>
                  <a:gd name="T2" fmla="*/ 15 w 57"/>
                  <a:gd name="T3" fmla="*/ 53 h 53"/>
                  <a:gd name="T4" fmla="*/ 9 w 57"/>
                  <a:gd name="T5" fmla="*/ 10 h 53"/>
                  <a:gd name="T6" fmla="*/ 38 w 57"/>
                  <a:gd name="T7" fmla="*/ 5 h 53"/>
                  <a:gd name="T8" fmla="*/ 51 w 57"/>
                  <a:gd name="T9" fmla="*/ 21 h 53"/>
                  <a:gd name="T10" fmla="*/ 47 w 57"/>
                  <a:gd name="T11" fmla="*/ 41 h 53"/>
                  <a:gd name="T12" fmla="*/ 35 w 57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2">
                    <a:moveTo>
                      <a:pt x="35" y="53"/>
                    </a:moveTo>
                    <a:cubicBezTo>
                      <a:pt x="28" y="53"/>
                      <a:pt x="22" y="53"/>
                      <a:pt x="15" y="53"/>
                    </a:cubicBezTo>
                    <a:cubicBezTo>
                      <a:pt x="0" y="41"/>
                      <a:pt x="5" y="23"/>
                      <a:pt x="9" y="10"/>
                    </a:cubicBezTo>
                    <a:cubicBezTo>
                      <a:pt x="12" y="0"/>
                      <a:pt x="28" y="6"/>
                      <a:pt x="38" y="5"/>
                    </a:cubicBezTo>
                    <a:cubicBezTo>
                      <a:pt x="49" y="4"/>
                      <a:pt x="51" y="12"/>
                      <a:pt x="51" y="21"/>
                    </a:cubicBezTo>
                    <a:cubicBezTo>
                      <a:pt x="57" y="29"/>
                      <a:pt x="55" y="36"/>
                      <a:pt x="47" y="41"/>
                    </a:cubicBezTo>
                    <a:cubicBezTo>
                      <a:pt x="43" y="45"/>
                      <a:pt x="39" y="49"/>
                      <a:pt x="35" y="53"/>
                    </a:cubicBezTo>
                    <a:close/>
                  </a:path>
                </a:pathLst>
              </a:custGeom>
              <a:solidFill>
                <a:srgbClr val="F1B5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4" name="Freeform 186">
                <a:extLst>
                  <a:ext uri="{FF2B5EF4-FFF2-40B4-BE49-F238E27FC236}">
                    <a16:creationId xmlns:a16="http://schemas.microsoft.com/office/drawing/2014/main" id="{0EC210CA-F0F4-B17E-38FE-45828D8ABA3E}"/>
                  </a:ext>
                </a:extLst>
              </p:cNvPr>
              <p:cNvSpPr/>
              <p:nvPr/>
            </p:nvSpPr>
            <p:spPr bwMode="auto">
              <a:xfrm>
                <a:off x="3687" y="2047"/>
                <a:ext cx="96" cy="119"/>
              </a:xfrm>
              <a:custGeom>
                <a:avLst/>
                <a:gdLst>
                  <a:gd name="T0" fmla="*/ 42 w 63"/>
                  <a:gd name="T1" fmla="*/ 37 h 78"/>
                  <a:gd name="T2" fmla="*/ 41 w 63"/>
                  <a:gd name="T3" fmla="*/ 69 h 78"/>
                  <a:gd name="T4" fmla="*/ 26 w 63"/>
                  <a:gd name="T5" fmla="*/ 73 h 78"/>
                  <a:gd name="T6" fmla="*/ 4 w 63"/>
                  <a:gd name="T7" fmla="*/ 47 h 78"/>
                  <a:gd name="T8" fmla="*/ 11 w 63"/>
                  <a:gd name="T9" fmla="*/ 40 h 78"/>
                  <a:gd name="T10" fmla="*/ 10 w 63"/>
                  <a:gd name="T11" fmla="*/ 29 h 78"/>
                  <a:gd name="T12" fmla="*/ 31 w 63"/>
                  <a:gd name="T13" fmla="*/ 20 h 78"/>
                  <a:gd name="T14" fmla="*/ 34 w 63"/>
                  <a:gd name="T15" fmla="*/ 37 h 78"/>
                  <a:gd name="T16" fmla="*/ 42 w 63"/>
                  <a:gd name="T17" fmla="*/ 3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2" h="78">
                    <a:moveTo>
                      <a:pt x="42" y="37"/>
                    </a:moveTo>
                    <a:cubicBezTo>
                      <a:pt x="63" y="48"/>
                      <a:pt x="42" y="59"/>
                      <a:pt x="41" y="69"/>
                    </a:cubicBezTo>
                    <a:cubicBezTo>
                      <a:pt x="40" y="78"/>
                      <a:pt x="32" y="72"/>
                      <a:pt x="26" y="73"/>
                    </a:cubicBezTo>
                    <a:cubicBezTo>
                      <a:pt x="5" y="74"/>
                      <a:pt x="12" y="55"/>
                      <a:pt x="4" y="47"/>
                    </a:cubicBezTo>
                    <a:cubicBezTo>
                      <a:pt x="0" y="43"/>
                      <a:pt x="8" y="42"/>
                      <a:pt x="11" y="40"/>
                    </a:cubicBezTo>
                    <a:cubicBezTo>
                      <a:pt x="22" y="35"/>
                      <a:pt x="11" y="33"/>
                      <a:pt x="10" y="29"/>
                    </a:cubicBezTo>
                    <a:cubicBezTo>
                      <a:pt x="17" y="28"/>
                      <a:pt x="14" y="0"/>
                      <a:pt x="31" y="20"/>
                    </a:cubicBezTo>
                    <a:cubicBezTo>
                      <a:pt x="32" y="26"/>
                      <a:pt x="32" y="32"/>
                      <a:pt x="34" y="37"/>
                    </a:cubicBezTo>
                    <a:cubicBezTo>
                      <a:pt x="37" y="46"/>
                      <a:pt x="39" y="40"/>
                      <a:pt x="42" y="37"/>
                    </a:cubicBezTo>
                    <a:close/>
                  </a:path>
                </a:pathLst>
              </a:custGeom>
              <a:solidFill>
                <a:srgbClr val="E03C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5" name="Freeform 187">
                <a:extLst>
                  <a:ext uri="{FF2B5EF4-FFF2-40B4-BE49-F238E27FC236}">
                    <a16:creationId xmlns:a16="http://schemas.microsoft.com/office/drawing/2014/main" id="{25F50C43-A922-CA96-31A7-4F6600579E16}"/>
                  </a:ext>
                </a:extLst>
              </p:cNvPr>
              <p:cNvSpPr/>
              <p:nvPr/>
            </p:nvSpPr>
            <p:spPr bwMode="auto">
              <a:xfrm>
                <a:off x="3052" y="2277"/>
                <a:ext cx="91" cy="76"/>
              </a:xfrm>
              <a:custGeom>
                <a:avLst/>
                <a:gdLst>
                  <a:gd name="T0" fmla="*/ 60 w 60"/>
                  <a:gd name="T1" fmla="*/ 22 h 50"/>
                  <a:gd name="T2" fmla="*/ 32 w 60"/>
                  <a:gd name="T3" fmla="*/ 50 h 50"/>
                  <a:gd name="T4" fmla="*/ 4 w 60"/>
                  <a:gd name="T5" fmla="*/ 34 h 50"/>
                  <a:gd name="T6" fmla="*/ 34 w 60"/>
                  <a:gd name="T7" fmla="*/ 2 h 50"/>
                  <a:gd name="T8" fmla="*/ 42 w 60"/>
                  <a:gd name="T9" fmla="*/ 5 h 50"/>
                  <a:gd name="T10" fmla="*/ 60 w 60"/>
                  <a:gd name="T11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50">
                    <a:moveTo>
                      <a:pt x="60" y="22"/>
                    </a:moveTo>
                    <a:cubicBezTo>
                      <a:pt x="49" y="30"/>
                      <a:pt x="49" y="48"/>
                      <a:pt x="32" y="50"/>
                    </a:cubicBezTo>
                    <a:cubicBezTo>
                      <a:pt x="23" y="44"/>
                      <a:pt x="10" y="45"/>
                      <a:pt x="4" y="34"/>
                    </a:cubicBezTo>
                    <a:cubicBezTo>
                      <a:pt x="0" y="11"/>
                      <a:pt x="22" y="10"/>
                      <a:pt x="34" y="2"/>
                    </a:cubicBezTo>
                    <a:cubicBezTo>
                      <a:pt x="36" y="0"/>
                      <a:pt x="41" y="1"/>
                      <a:pt x="42" y="5"/>
                    </a:cubicBezTo>
                    <a:cubicBezTo>
                      <a:pt x="44" y="15"/>
                      <a:pt x="55" y="15"/>
                      <a:pt x="60" y="22"/>
                    </a:cubicBezTo>
                    <a:close/>
                  </a:path>
                </a:pathLst>
              </a:custGeom>
              <a:solidFill>
                <a:srgbClr val="A955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6" name="Freeform 188">
                <a:extLst>
                  <a:ext uri="{FF2B5EF4-FFF2-40B4-BE49-F238E27FC236}">
                    <a16:creationId xmlns:a16="http://schemas.microsoft.com/office/drawing/2014/main" id="{65E1C092-8199-B699-28AE-F95CBF93047A}"/>
                  </a:ext>
                </a:extLst>
              </p:cNvPr>
              <p:cNvSpPr/>
              <p:nvPr/>
            </p:nvSpPr>
            <p:spPr bwMode="auto">
              <a:xfrm>
                <a:off x="3721" y="1764"/>
                <a:ext cx="134" cy="244"/>
              </a:xfrm>
              <a:custGeom>
                <a:avLst/>
                <a:gdLst>
                  <a:gd name="T0" fmla="*/ 25 w 88"/>
                  <a:gd name="T1" fmla="*/ 3 h 160"/>
                  <a:gd name="T2" fmla="*/ 31 w 88"/>
                  <a:gd name="T3" fmla="*/ 10 h 160"/>
                  <a:gd name="T4" fmla="*/ 29 w 88"/>
                  <a:gd name="T5" fmla="*/ 27 h 160"/>
                  <a:gd name="T6" fmla="*/ 25 w 88"/>
                  <a:gd name="T7" fmla="*/ 47 h 160"/>
                  <a:gd name="T8" fmla="*/ 20 w 88"/>
                  <a:gd name="T9" fmla="*/ 83 h 160"/>
                  <a:gd name="T10" fmla="*/ 22 w 88"/>
                  <a:gd name="T11" fmla="*/ 96 h 160"/>
                  <a:gd name="T12" fmla="*/ 32 w 88"/>
                  <a:gd name="T13" fmla="*/ 123 h 160"/>
                  <a:gd name="T14" fmla="*/ 51 w 88"/>
                  <a:gd name="T15" fmla="*/ 123 h 160"/>
                  <a:gd name="T16" fmla="*/ 79 w 88"/>
                  <a:gd name="T17" fmla="*/ 117 h 160"/>
                  <a:gd name="T18" fmla="*/ 83 w 88"/>
                  <a:gd name="T19" fmla="*/ 125 h 160"/>
                  <a:gd name="T20" fmla="*/ 48 w 88"/>
                  <a:gd name="T21" fmla="*/ 131 h 160"/>
                  <a:gd name="T22" fmla="*/ 13 w 88"/>
                  <a:gd name="T23" fmla="*/ 160 h 160"/>
                  <a:gd name="T24" fmla="*/ 25 w 88"/>
                  <a:gd name="T25" fmla="*/ 3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60">
                    <a:moveTo>
                      <a:pt x="25" y="3"/>
                    </a:moveTo>
                    <a:cubicBezTo>
                      <a:pt x="33" y="0"/>
                      <a:pt x="32" y="6"/>
                      <a:pt x="31" y="10"/>
                    </a:cubicBezTo>
                    <a:cubicBezTo>
                      <a:pt x="31" y="16"/>
                      <a:pt x="27" y="21"/>
                      <a:pt x="29" y="27"/>
                    </a:cubicBezTo>
                    <a:cubicBezTo>
                      <a:pt x="34" y="35"/>
                      <a:pt x="30" y="41"/>
                      <a:pt x="25" y="47"/>
                    </a:cubicBezTo>
                    <a:cubicBezTo>
                      <a:pt x="23" y="59"/>
                      <a:pt x="18" y="70"/>
                      <a:pt x="20" y="83"/>
                    </a:cubicBezTo>
                    <a:cubicBezTo>
                      <a:pt x="24" y="87"/>
                      <a:pt x="22" y="92"/>
                      <a:pt x="22" y="96"/>
                    </a:cubicBezTo>
                    <a:cubicBezTo>
                      <a:pt x="19" y="108"/>
                      <a:pt x="22" y="117"/>
                      <a:pt x="32" y="123"/>
                    </a:cubicBezTo>
                    <a:cubicBezTo>
                      <a:pt x="38" y="126"/>
                      <a:pt x="45" y="127"/>
                      <a:pt x="51" y="123"/>
                    </a:cubicBezTo>
                    <a:cubicBezTo>
                      <a:pt x="60" y="121"/>
                      <a:pt x="70" y="120"/>
                      <a:pt x="79" y="117"/>
                    </a:cubicBezTo>
                    <a:cubicBezTo>
                      <a:pt x="83" y="118"/>
                      <a:pt x="88" y="119"/>
                      <a:pt x="83" y="125"/>
                    </a:cubicBezTo>
                    <a:cubicBezTo>
                      <a:pt x="72" y="129"/>
                      <a:pt x="60" y="131"/>
                      <a:pt x="48" y="131"/>
                    </a:cubicBezTo>
                    <a:cubicBezTo>
                      <a:pt x="21" y="132"/>
                      <a:pt x="21" y="132"/>
                      <a:pt x="13" y="160"/>
                    </a:cubicBezTo>
                    <a:cubicBezTo>
                      <a:pt x="0" y="104"/>
                      <a:pt x="17" y="54"/>
                      <a:pt x="25" y="3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7" name="Freeform 189">
                <a:extLst>
                  <a:ext uri="{FF2B5EF4-FFF2-40B4-BE49-F238E27FC236}">
                    <a16:creationId xmlns:a16="http://schemas.microsoft.com/office/drawing/2014/main" id="{1F910D28-DBAF-9672-6102-ACD2C25F40F0}"/>
                  </a:ext>
                </a:extLst>
              </p:cNvPr>
              <p:cNvSpPr/>
              <p:nvPr/>
            </p:nvSpPr>
            <p:spPr bwMode="auto">
              <a:xfrm>
                <a:off x="3581" y="1925"/>
                <a:ext cx="53" cy="124"/>
              </a:xfrm>
              <a:custGeom>
                <a:avLst/>
                <a:gdLst>
                  <a:gd name="T0" fmla="*/ 8 w 35"/>
                  <a:gd name="T1" fmla="*/ 61 h 81"/>
                  <a:gd name="T2" fmla="*/ 7 w 35"/>
                  <a:gd name="T3" fmla="*/ 35 h 81"/>
                  <a:gd name="T4" fmla="*/ 8 w 35"/>
                  <a:gd name="T5" fmla="*/ 17 h 81"/>
                  <a:gd name="T6" fmla="*/ 24 w 35"/>
                  <a:gd name="T7" fmla="*/ 1 h 81"/>
                  <a:gd name="T8" fmla="*/ 31 w 35"/>
                  <a:gd name="T9" fmla="*/ 12 h 81"/>
                  <a:gd name="T10" fmla="*/ 35 w 35"/>
                  <a:gd name="T11" fmla="*/ 65 h 81"/>
                  <a:gd name="T12" fmla="*/ 32 w 35"/>
                  <a:gd name="T13" fmla="*/ 61 h 81"/>
                  <a:gd name="T14" fmla="*/ 31 w 35"/>
                  <a:gd name="T15" fmla="*/ 66 h 81"/>
                  <a:gd name="T16" fmla="*/ 31 w 35"/>
                  <a:gd name="T17" fmla="*/ 78 h 81"/>
                  <a:gd name="T18" fmla="*/ 8 w 35"/>
                  <a:gd name="T19" fmla="*/ 77 h 81"/>
                  <a:gd name="T20" fmla="*/ 8 w 35"/>
                  <a:gd name="T21" fmla="*/ 77 h 81"/>
                  <a:gd name="T22" fmla="*/ 8 w 35"/>
                  <a:gd name="T23" fmla="*/ 6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81">
                    <a:moveTo>
                      <a:pt x="8" y="61"/>
                    </a:moveTo>
                    <a:cubicBezTo>
                      <a:pt x="13" y="52"/>
                      <a:pt x="24" y="44"/>
                      <a:pt x="7" y="35"/>
                    </a:cubicBezTo>
                    <a:cubicBezTo>
                      <a:pt x="0" y="31"/>
                      <a:pt x="6" y="23"/>
                      <a:pt x="8" y="17"/>
                    </a:cubicBezTo>
                    <a:cubicBezTo>
                      <a:pt x="6" y="4"/>
                      <a:pt x="13" y="0"/>
                      <a:pt x="24" y="1"/>
                    </a:cubicBezTo>
                    <a:cubicBezTo>
                      <a:pt x="30" y="2"/>
                      <a:pt x="29" y="8"/>
                      <a:pt x="31" y="12"/>
                    </a:cubicBezTo>
                    <a:cubicBezTo>
                      <a:pt x="28" y="30"/>
                      <a:pt x="34" y="47"/>
                      <a:pt x="35" y="65"/>
                    </a:cubicBezTo>
                    <a:cubicBezTo>
                      <a:pt x="33" y="65"/>
                      <a:pt x="30" y="65"/>
                      <a:pt x="32" y="61"/>
                    </a:cubicBezTo>
                    <a:cubicBezTo>
                      <a:pt x="30" y="62"/>
                      <a:pt x="30" y="64"/>
                      <a:pt x="31" y="66"/>
                    </a:cubicBezTo>
                    <a:cubicBezTo>
                      <a:pt x="32" y="70"/>
                      <a:pt x="32" y="74"/>
                      <a:pt x="31" y="78"/>
                    </a:cubicBezTo>
                    <a:cubicBezTo>
                      <a:pt x="23" y="75"/>
                      <a:pt x="15" y="81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4" y="72"/>
                      <a:pt x="3" y="67"/>
                      <a:pt x="8" y="61"/>
                    </a:cubicBezTo>
                    <a:close/>
                  </a:path>
                </a:pathLst>
              </a:custGeom>
              <a:solidFill>
                <a:srgbClr val="F0B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8" name="Freeform 190">
                <a:extLst>
                  <a:ext uri="{FF2B5EF4-FFF2-40B4-BE49-F238E27FC236}">
                    <a16:creationId xmlns:a16="http://schemas.microsoft.com/office/drawing/2014/main" id="{05C510AA-214E-B7F7-BECB-E872A04BD538}"/>
                  </a:ext>
                </a:extLst>
              </p:cNvPr>
              <p:cNvSpPr/>
              <p:nvPr/>
            </p:nvSpPr>
            <p:spPr bwMode="auto">
              <a:xfrm>
                <a:off x="3486" y="1027"/>
                <a:ext cx="195" cy="217"/>
              </a:xfrm>
              <a:custGeom>
                <a:avLst/>
                <a:gdLst>
                  <a:gd name="T0" fmla="*/ 6 w 128"/>
                  <a:gd name="T1" fmla="*/ 128 h 143"/>
                  <a:gd name="T2" fmla="*/ 0 w 128"/>
                  <a:gd name="T3" fmla="*/ 105 h 143"/>
                  <a:gd name="T4" fmla="*/ 123 w 128"/>
                  <a:gd name="T5" fmla="*/ 1 h 143"/>
                  <a:gd name="T6" fmla="*/ 127 w 128"/>
                  <a:gd name="T7" fmla="*/ 5 h 143"/>
                  <a:gd name="T8" fmla="*/ 22 w 128"/>
                  <a:gd name="T9" fmla="*/ 113 h 143"/>
                  <a:gd name="T10" fmla="*/ 15 w 128"/>
                  <a:gd name="T11" fmla="*/ 123 h 143"/>
                  <a:gd name="T12" fmla="*/ 23 w 128"/>
                  <a:gd name="T13" fmla="*/ 143 h 143"/>
                  <a:gd name="T14" fmla="*/ 6 w 128"/>
                  <a:gd name="T15" fmla="*/ 128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8" h="143">
                    <a:moveTo>
                      <a:pt x="6" y="128"/>
                    </a:moveTo>
                    <a:cubicBezTo>
                      <a:pt x="17" y="117"/>
                      <a:pt x="3" y="113"/>
                      <a:pt x="0" y="105"/>
                    </a:cubicBezTo>
                    <a:cubicBezTo>
                      <a:pt x="71" y="119"/>
                      <a:pt x="114" y="60"/>
                      <a:pt x="123" y="1"/>
                    </a:cubicBezTo>
                    <a:cubicBezTo>
                      <a:pt x="126" y="0"/>
                      <a:pt x="128" y="1"/>
                      <a:pt x="127" y="5"/>
                    </a:cubicBezTo>
                    <a:cubicBezTo>
                      <a:pt x="123" y="67"/>
                      <a:pt x="84" y="108"/>
                      <a:pt x="22" y="113"/>
                    </a:cubicBezTo>
                    <a:cubicBezTo>
                      <a:pt x="14" y="114"/>
                      <a:pt x="13" y="117"/>
                      <a:pt x="15" y="123"/>
                    </a:cubicBezTo>
                    <a:cubicBezTo>
                      <a:pt x="17" y="129"/>
                      <a:pt x="20" y="135"/>
                      <a:pt x="23" y="143"/>
                    </a:cubicBezTo>
                    <a:cubicBezTo>
                      <a:pt x="14" y="139"/>
                      <a:pt x="9" y="134"/>
                      <a:pt x="6" y="128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9" name="Freeform 191">
                <a:extLst>
                  <a:ext uri="{FF2B5EF4-FFF2-40B4-BE49-F238E27FC236}">
                    <a16:creationId xmlns:a16="http://schemas.microsoft.com/office/drawing/2014/main" id="{970278BE-DB81-5ACB-F90E-4180ACB24E73}"/>
                  </a:ext>
                </a:extLst>
              </p:cNvPr>
              <p:cNvSpPr/>
              <p:nvPr/>
            </p:nvSpPr>
            <p:spPr bwMode="auto">
              <a:xfrm>
                <a:off x="2879" y="2499"/>
                <a:ext cx="63" cy="60"/>
              </a:xfrm>
              <a:custGeom>
                <a:avLst/>
                <a:gdLst>
                  <a:gd name="T0" fmla="*/ 42 w 42"/>
                  <a:gd name="T1" fmla="*/ 16 h 40"/>
                  <a:gd name="T2" fmla="*/ 25 w 42"/>
                  <a:gd name="T3" fmla="*/ 40 h 40"/>
                  <a:gd name="T4" fmla="*/ 2 w 42"/>
                  <a:gd name="T5" fmla="*/ 21 h 40"/>
                  <a:gd name="T6" fmla="*/ 15 w 42"/>
                  <a:gd name="T7" fmla="*/ 4 h 40"/>
                  <a:gd name="T8" fmla="*/ 42 w 42"/>
                  <a:gd name="T9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0">
                    <a:moveTo>
                      <a:pt x="42" y="16"/>
                    </a:moveTo>
                    <a:cubicBezTo>
                      <a:pt x="40" y="27"/>
                      <a:pt x="39" y="38"/>
                      <a:pt x="25" y="40"/>
                    </a:cubicBezTo>
                    <a:cubicBezTo>
                      <a:pt x="12" y="40"/>
                      <a:pt x="3" y="35"/>
                      <a:pt x="2" y="21"/>
                    </a:cubicBezTo>
                    <a:cubicBezTo>
                      <a:pt x="0" y="12"/>
                      <a:pt x="7" y="6"/>
                      <a:pt x="15" y="4"/>
                    </a:cubicBezTo>
                    <a:cubicBezTo>
                      <a:pt x="27" y="1"/>
                      <a:pt x="38" y="0"/>
                      <a:pt x="42" y="16"/>
                    </a:cubicBezTo>
                    <a:close/>
                  </a:path>
                </a:pathLst>
              </a:custGeom>
              <a:solidFill>
                <a:srgbClr val="ECB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0" name="Freeform 192">
                <a:extLst>
                  <a:ext uri="{FF2B5EF4-FFF2-40B4-BE49-F238E27FC236}">
                    <a16:creationId xmlns:a16="http://schemas.microsoft.com/office/drawing/2014/main" id="{156226CE-179F-2052-97D5-7DC48D950A00}"/>
                  </a:ext>
                </a:extLst>
              </p:cNvPr>
              <p:cNvSpPr/>
              <p:nvPr/>
            </p:nvSpPr>
            <p:spPr bwMode="auto">
              <a:xfrm>
                <a:off x="3389" y="838"/>
                <a:ext cx="76" cy="75"/>
              </a:xfrm>
              <a:custGeom>
                <a:avLst/>
                <a:gdLst>
                  <a:gd name="T0" fmla="*/ 46 w 50"/>
                  <a:gd name="T1" fmla="*/ 13 h 49"/>
                  <a:gd name="T2" fmla="*/ 44 w 50"/>
                  <a:gd name="T3" fmla="*/ 44 h 49"/>
                  <a:gd name="T4" fmla="*/ 40 w 50"/>
                  <a:gd name="T5" fmla="*/ 47 h 49"/>
                  <a:gd name="T6" fmla="*/ 32 w 50"/>
                  <a:gd name="T7" fmla="*/ 43 h 49"/>
                  <a:gd name="T8" fmla="*/ 22 w 50"/>
                  <a:gd name="T9" fmla="*/ 29 h 49"/>
                  <a:gd name="T10" fmla="*/ 3 w 50"/>
                  <a:gd name="T11" fmla="*/ 36 h 49"/>
                  <a:gd name="T12" fmla="*/ 28 w 50"/>
                  <a:gd name="T13" fmla="*/ 7 h 49"/>
                  <a:gd name="T14" fmla="*/ 37 w 50"/>
                  <a:gd name="T15" fmla="*/ 1 h 49"/>
                  <a:gd name="T16" fmla="*/ 38 w 50"/>
                  <a:gd name="T17" fmla="*/ 6 h 49"/>
                  <a:gd name="T18" fmla="*/ 46 w 50"/>
                  <a:gd name="T1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49">
                    <a:moveTo>
                      <a:pt x="46" y="13"/>
                    </a:moveTo>
                    <a:cubicBezTo>
                      <a:pt x="50" y="24"/>
                      <a:pt x="35" y="33"/>
                      <a:pt x="44" y="44"/>
                    </a:cubicBezTo>
                    <a:cubicBezTo>
                      <a:pt x="44" y="44"/>
                      <a:pt x="41" y="47"/>
                      <a:pt x="40" y="47"/>
                    </a:cubicBezTo>
                    <a:cubicBezTo>
                      <a:pt x="36" y="49"/>
                      <a:pt x="32" y="46"/>
                      <a:pt x="32" y="43"/>
                    </a:cubicBezTo>
                    <a:cubicBezTo>
                      <a:pt x="32" y="36"/>
                      <a:pt x="29" y="31"/>
                      <a:pt x="22" y="29"/>
                    </a:cubicBezTo>
                    <a:cubicBezTo>
                      <a:pt x="17" y="36"/>
                      <a:pt x="13" y="43"/>
                      <a:pt x="3" y="36"/>
                    </a:cubicBezTo>
                    <a:cubicBezTo>
                      <a:pt x="0" y="16"/>
                      <a:pt x="11" y="2"/>
                      <a:pt x="28" y="7"/>
                    </a:cubicBezTo>
                    <a:cubicBezTo>
                      <a:pt x="37" y="10"/>
                      <a:pt x="33" y="0"/>
                      <a:pt x="37" y="1"/>
                    </a:cubicBezTo>
                    <a:cubicBezTo>
                      <a:pt x="38" y="3"/>
                      <a:pt x="38" y="5"/>
                      <a:pt x="38" y="6"/>
                    </a:cubicBezTo>
                    <a:cubicBezTo>
                      <a:pt x="42" y="8"/>
                      <a:pt x="45" y="9"/>
                      <a:pt x="46" y="13"/>
                    </a:cubicBezTo>
                    <a:close/>
                  </a:path>
                </a:pathLst>
              </a:custGeom>
              <a:solidFill>
                <a:srgbClr val="B05A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1" name="Freeform 193">
                <a:extLst>
                  <a:ext uri="{FF2B5EF4-FFF2-40B4-BE49-F238E27FC236}">
                    <a16:creationId xmlns:a16="http://schemas.microsoft.com/office/drawing/2014/main" id="{0DE2BF69-EC8B-5AE5-2390-057994B5FA67}"/>
                  </a:ext>
                </a:extLst>
              </p:cNvPr>
              <p:cNvSpPr/>
              <p:nvPr/>
            </p:nvSpPr>
            <p:spPr bwMode="auto">
              <a:xfrm>
                <a:off x="3255" y="2283"/>
                <a:ext cx="76" cy="83"/>
              </a:xfrm>
              <a:custGeom>
                <a:avLst/>
                <a:gdLst>
                  <a:gd name="T0" fmla="*/ 50 w 50"/>
                  <a:gd name="T1" fmla="*/ 18 h 55"/>
                  <a:gd name="T2" fmla="*/ 4 w 50"/>
                  <a:gd name="T3" fmla="*/ 54 h 55"/>
                  <a:gd name="T4" fmla="*/ 6 w 50"/>
                  <a:gd name="T5" fmla="*/ 38 h 55"/>
                  <a:gd name="T6" fmla="*/ 27 w 50"/>
                  <a:gd name="T7" fmla="*/ 12 h 55"/>
                  <a:gd name="T8" fmla="*/ 50 w 50"/>
                  <a:gd name="T9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5">
                    <a:moveTo>
                      <a:pt x="50" y="18"/>
                    </a:moveTo>
                    <a:cubicBezTo>
                      <a:pt x="42" y="43"/>
                      <a:pt x="27" y="55"/>
                      <a:pt x="4" y="54"/>
                    </a:cubicBezTo>
                    <a:cubicBezTo>
                      <a:pt x="0" y="48"/>
                      <a:pt x="1" y="42"/>
                      <a:pt x="6" y="38"/>
                    </a:cubicBezTo>
                    <a:cubicBezTo>
                      <a:pt x="11" y="27"/>
                      <a:pt x="21" y="22"/>
                      <a:pt x="27" y="12"/>
                    </a:cubicBezTo>
                    <a:cubicBezTo>
                      <a:pt x="36" y="0"/>
                      <a:pt x="44" y="9"/>
                      <a:pt x="50" y="18"/>
                    </a:cubicBezTo>
                    <a:close/>
                  </a:path>
                </a:pathLst>
              </a:custGeom>
              <a:solidFill>
                <a:srgbClr val="B15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2" name="Freeform 194">
                <a:extLst>
                  <a:ext uri="{FF2B5EF4-FFF2-40B4-BE49-F238E27FC236}">
                    <a16:creationId xmlns:a16="http://schemas.microsoft.com/office/drawing/2014/main" id="{306AC111-23CA-C6CE-5C2F-420796E97989}"/>
                  </a:ext>
                </a:extLst>
              </p:cNvPr>
              <p:cNvSpPr/>
              <p:nvPr/>
            </p:nvSpPr>
            <p:spPr bwMode="auto">
              <a:xfrm>
                <a:off x="2775" y="2920"/>
                <a:ext cx="64" cy="58"/>
              </a:xfrm>
              <a:custGeom>
                <a:avLst/>
                <a:gdLst>
                  <a:gd name="T0" fmla="*/ 41 w 42"/>
                  <a:gd name="T1" fmla="*/ 23 h 38"/>
                  <a:gd name="T2" fmla="*/ 38 w 42"/>
                  <a:gd name="T3" fmla="*/ 27 h 38"/>
                  <a:gd name="T4" fmla="*/ 12 w 42"/>
                  <a:gd name="T5" fmla="*/ 30 h 38"/>
                  <a:gd name="T6" fmla="*/ 3 w 42"/>
                  <a:gd name="T7" fmla="*/ 10 h 38"/>
                  <a:gd name="T8" fmla="*/ 23 w 42"/>
                  <a:gd name="T9" fmla="*/ 3 h 38"/>
                  <a:gd name="T10" fmla="*/ 41 w 42"/>
                  <a:gd name="T11" fmla="*/ 2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38">
                    <a:moveTo>
                      <a:pt x="41" y="23"/>
                    </a:moveTo>
                    <a:cubicBezTo>
                      <a:pt x="40" y="24"/>
                      <a:pt x="39" y="26"/>
                      <a:pt x="38" y="27"/>
                    </a:cubicBezTo>
                    <a:cubicBezTo>
                      <a:pt x="31" y="38"/>
                      <a:pt x="21" y="36"/>
                      <a:pt x="12" y="30"/>
                    </a:cubicBezTo>
                    <a:cubicBezTo>
                      <a:pt x="6" y="25"/>
                      <a:pt x="0" y="19"/>
                      <a:pt x="3" y="10"/>
                    </a:cubicBezTo>
                    <a:cubicBezTo>
                      <a:pt x="6" y="0"/>
                      <a:pt x="15" y="3"/>
                      <a:pt x="23" y="3"/>
                    </a:cubicBezTo>
                    <a:cubicBezTo>
                      <a:pt x="35" y="3"/>
                      <a:pt x="42" y="10"/>
                      <a:pt x="41" y="23"/>
                    </a:cubicBezTo>
                    <a:close/>
                  </a:path>
                </a:pathLst>
              </a:custGeom>
              <a:solidFill>
                <a:srgbClr val="ECBA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3" name="Freeform 195">
                <a:extLst>
                  <a:ext uri="{FF2B5EF4-FFF2-40B4-BE49-F238E27FC236}">
                    <a16:creationId xmlns:a16="http://schemas.microsoft.com/office/drawing/2014/main" id="{C2F8B28F-C3DF-3206-3028-46BC85D49FB4}"/>
                  </a:ext>
                </a:extLst>
              </p:cNvPr>
              <p:cNvSpPr/>
              <p:nvPr/>
            </p:nvSpPr>
            <p:spPr bwMode="auto">
              <a:xfrm>
                <a:off x="3264" y="2261"/>
                <a:ext cx="67" cy="80"/>
              </a:xfrm>
              <a:custGeom>
                <a:avLst/>
                <a:gdLst>
                  <a:gd name="T0" fmla="*/ 44 w 44"/>
                  <a:gd name="T1" fmla="*/ 32 h 52"/>
                  <a:gd name="T2" fmla="*/ 22 w 44"/>
                  <a:gd name="T3" fmla="*/ 37 h 52"/>
                  <a:gd name="T4" fmla="*/ 0 w 44"/>
                  <a:gd name="T5" fmla="*/ 52 h 52"/>
                  <a:gd name="T6" fmla="*/ 7 w 44"/>
                  <a:gd name="T7" fmla="*/ 12 h 52"/>
                  <a:gd name="T8" fmla="*/ 24 w 44"/>
                  <a:gd name="T9" fmla="*/ 8 h 52"/>
                  <a:gd name="T10" fmla="*/ 44 w 44"/>
                  <a:gd name="T11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2">
                    <a:moveTo>
                      <a:pt x="44" y="32"/>
                    </a:moveTo>
                    <a:cubicBezTo>
                      <a:pt x="35" y="28"/>
                      <a:pt x="25" y="12"/>
                      <a:pt x="22" y="37"/>
                    </a:cubicBezTo>
                    <a:cubicBezTo>
                      <a:pt x="21" y="46"/>
                      <a:pt x="7" y="45"/>
                      <a:pt x="0" y="52"/>
                    </a:cubicBezTo>
                    <a:cubicBezTo>
                      <a:pt x="0" y="38"/>
                      <a:pt x="6" y="26"/>
                      <a:pt x="7" y="12"/>
                    </a:cubicBezTo>
                    <a:cubicBezTo>
                      <a:pt x="7" y="0"/>
                      <a:pt x="17" y="4"/>
                      <a:pt x="24" y="8"/>
                    </a:cubicBezTo>
                    <a:cubicBezTo>
                      <a:pt x="31" y="16"/>
                      <a:pt x="44" y="19"/>
                      <a:pt x="44" y="32"/>
                    </a:cubicBezTo>
                    <a:close/>
                  </a:path>
                </a:pathLst>
              </a:custGeom>
              <a:solidFill>
                <a:srgbClr val="E28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4" name="Freeform 196">
                <a:extLst>
                  <a:ext uri="{FF2B5EF4-FFF2-40B4-BE49-F238E27FC236}">
                    <a16:creationId xmlns:a16="http://schemas.microsoft.com/office/drawing/2014/main" id="{0A04678B-B11C-10C0-3384-C04BC2C0F4D0}"/>
                  </a:ext>
                </a:extLst>
              </p:cNvPr>
              <p:cNvSpPr/>
              <p:nvPr/>
            </p:nvSpPr>
            <p:spPr bwMode="auto">
              <a:xfrm>
                <a:off x="2950" y="2667"/>
                <a:ext cx="69" cy="54"/>
              </a:xfrm>
              <a:custGeom>
                <a:avLst/>
                <a:gdLst>
                  <a:gd name="T0" fmla="*/ 26 w 45"/>
                  <a:gd name="T1" fmla="*/ 0 h 35"/>
                  <a:gd name="T2" fmla="*/ 41 w 45"/>
                  <a:gd name="T3" fmla="*/ 6 h 35"/>
                  <a:gd name="T4" fmla="*/ 43 w 45"/>
                  <a:gd name="T5" fmla="*/ 12 h 35"/>
                  <a:gd name="T6" fmla="*/ 10 w 45"/>
                  <a:gd name="T7" fmla="*/ 29 h 35"/>
                  <a:gd name="T8" fmla="*/ 26 w 45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35">
                    <a:moveTo>
                      <a:pt x="26" y="0"/>
                    </a:moveTo>
                    <a:cubicBezTo>
                      <a:pt x="32" y="1"/>
                      <a:pt x="37" y="2"/>
                      <a:pt x="41" y="6"/>
                    </a:cubicBezTo>
                    <a:cubicBezTo>
                      <a:pt x="45" y="7"/>
                      <a:pt x="44" y="10"/>
                      <a:pt x="43" y="12"/>
                    </a:cubicBezTo>
                    <a:cubicBezTo>
                      <a:pt x="38" y="32"/>
                      <a:pt x="32" y="35"/>
                      <a:pt x="10" y="29"/>
                    </a:cubicBezTo>
                    <a:cubicBezTo>
                      <a:pt x="0" y="11"/>
                      <a:pt x="16" y="7"/>
                      <a:pt x="26" y="0"/>
                    </a:cubicBezTo>
                    <a:close/>
                  </a:path>
                </a:pathLst>
              </a:custGeom>
              <a:solidFill>
                <a:srgbClr val="E288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5" name="Freeform 197">
                <a:extLst>
                  <a:ext uri="{FF2B5EF4-FFF2-40B4-BE49-F238E27FC236}">
                    <a16:creationId xmlns:a16="http://schemas.microsoft.com/office/drawing/2014/main" id="{09E092B6-E243-D868-161E-533C9EC94D6A}"/>
                  </a:ext>
                </a:extLst>
              </p:cNvPr>
              <p:cNvSpPr/>
              <p:nvPr/>
            </p:nvSpPr>
            <p:spPr bwMode="auto">
              <a:xfrm>
                <a:off x="3387" y="1054"/>
                <a:ext cx="84" cy="61"/>
              </a:xfrm>
              <a:custGeom>
                <a:avLst/>
                <a:gdLst>
                  <a:gd name="T0" fmla="*/ 14 w 55"/>
                  <a:gd name="T1" fmla="*/ 2 h 40"/>
                  <a:gd name="T2" fmla="*/ 31 w 55"/>
                  <a:gd name="T3" fmla="*/ 10 h 40"/>
                  <a:gd name="T4" fmla="*/ 26 w 55"/>
                  <a:gd name="T5" fmla="*/ 39 h 40"/>
                  <a:gd name="T6" fmla="*/ 18 w 55"/>
                  <a:gd name="T7" fmla="*/ 39 h 40"/>
                  <a:gd name="T8" fmla="*/ 11 w 55"/>
                  <a:gd name="T9" fmla="*/ 32 h 40"/>
                  <a:gd name="T10" fmla="*/ 3 w 55"/>
                  <a:gd name="T11" fmla="*/ 14 h 40"/>
                  <a:gd name="T12" fmla="*/ 10 w 55"/>
                  <a:gd name="T13" fmla="*/ 2 h 40"/>
                  <a:gd name="T14" fmla="*/ 12 w 55"/>
                  <a:gd name="T15" fmla="*/ 1 h 40"/>
                  <a:gd name="T16" fmla="*/ 14 w 55"/>
                  <a:gd name="T17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40">
                    <a:moveTo>
                      <a:pt x="14" y="2"/>
                    </a:moveTo>
                    <a:cubicBezTo>
                      <a:pt x="22" y="0"/>
                      <a:pt x="24" y="11"/>
                      <a:pt x="31" y="10"/>
                    </a:cubicBezTo>
                    <a:cubicBezTo>
                      <a:pt x="55" y="23"/>
                      <a:pt x="29" y="29"/>
                      <a:pt x="26" y="39"/>
                    </a:cubicBezTo>
                    <a:cubicBezTo>
                      <a:pt x="24" y="40"/>
                      <a:pt x="21" y="38"/>
                      <a:pt x="18" y="39"/>
                    </a:cubicBezTo>
                    <a:cubicBezTo>
                      <a:pt x="16" y="37"/>
                      <a:pt x="14" y="34"/>
                      <a:pt x="11" y="32"/>
                    </a:cubicBezTo>
                    <a:cubicBezTo>
                      <a:pt x="1" y="30"/>
                      <a:pt x="0" y="23"/>
                      <a:pt x="3" y="14"/>
                    </a:cubicBezTo>
                    <a:cubicBezTo>
                      <a:pt x="4" y="9"/>
                      <a:pt x="12" y="9"/>
                      <a:pt x="10" y="2"/>
                    </a:cubicBezTo>
                    <a:cubicBezTo>
                      <a:pt x="11" y="2"/>
                      <a:pt x="11" y="2"/>
                      <a:pt x="12" y="1"/>
                    </a:cubicBezTo>
                    <a:cubicBezTo>
                      <a:pt x="13" y="2"/>
                      <a:pt x="13" y="2"/>
                      <a:pt x="14" y="2"/>
                    </a:cubicBezTo>
                    <a:close/>
                  </a:path>
                </a:pathLst>
              </a:custGeom>
              <a:solidFill>
                <a:srgbClr val="B65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6" name="Freeform 198">
                <a:extLst>
                  <a:ext uri="{FF2B5EF4-FFF2-40B4-BE49-F238E27FC236}">
                    <a16:creationId xmlns:a16="http://schemas.microsoft.com/office/drawing/2014/main" id="{8DE0E9AB-319F-17CE-F431-FEA2A874A179}"/>
                  </a:ext>
                </a:extLst>
              </p:cNvPr>
              <p:cNvSpPr/>
              <p:nvPr/>
            </p:nvSpPr>
            <p:spPr bwMode="auto">
              <a:xfrm>
                <a:off x="3415" y="1106"/>
                <a:ext cx="65" cy="135"/>
              </a:xfrm>
              <a:custGeom>
                <a:avLst/>
                <a:gdLst>
                  <a:gd name="T0" fmla="*/ 0 w 43"/>
                  <a:gd name="T1" fmla="*/ 5 h 89"/>
                  <a:gd name="T2" fmla="*/ 8 w 43"/>
                  <a:gd name="T3" fmla="*/ 5 h 89"/>
                  <a:gd name="T4" fmla="*/ 43 w 43"/>
                  <a:gd name="T5" fmla="*/ 64 h 89"/>
                  <a:gd name="T6" fmla="*/ 21 w 43"/>
                  <a:gd name="T7" fmla="*/ 83 h 89"/>
                  <a:gd name="T8" fmla="*/ 20 w 43"/>
                  <a:gd name="T9" fmla="*/ 89 h 89"/>
                  <a:gd name="T10" fmla="*/ 17 w 43"/>
                  <a:gd name="T11" fmla="*/ 71 h 89"/>
                  <a:gd name="T12" fmla="*/ 12 w 43"/>
                  <a:gd name="T13" fmla="*/ 36 h 89"/>
                  <a:gd name="T14" fmla="*/ 0 w 43"/>
                  <a:gd name="T15" fmla="*/ 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89">
                    <a:moveTo>
                      <a:pt x="0" y="5"/>
                    </a:moveTo>
                    <a:cubicBezTo>
                      <a:pt x="3" y="0"/>
                      <a:pt x="6" y="3"/>
                      <a:pt x="8" y="5"/>
                    </a:cubicBezTo>
                    <a:cubicBezTo>
                      <a:pt x="15" y="27"/>
                      <a:pt x="26" y="47"/>
                      <a:pt x="43" y="64"/>
                    </a:cubicBezTo>
                    <a:cubicBezTo>
                      <a:pt x="30" y="64"/>
                      <a:pt x="21" y="67"/>
                      <a:pt x="21" y="83"/>
                    </a:cubicBezTo>
                    <a:cubicBezTo>
                      <a:pt x="23" y="85"/>
                      <a:pt x="23" y="88"/>
                      <a:pt x="20" y="89"/>
                    </a:cubicBezTo>
                    <a:cubicBezTo>
                      <a:pt x="16" y="84"/>
                      <a:pt x="14" y="74"/>
                      <a:pt x="17" y="71"/>
                    </a:cubicBezTo>
                    <a:cubicBezTo>
                      <a:pt x="35" y="56"/>
                      <a:pt x="17" y="47"/>
                      <a:pt x="12" y="36"/>
                    </a:cubicBezTo>
                    <a:cubicBezTo>
                      <a:pt x="7" y="26"/>
                      <a:pt x="1" y="17"/>
                      <a:pt x="0" y="5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7" name="Freeform 199">
                <a:extLst>
                  <a:ext uri="{FF2B5EF4-FFF2-40B4-BE49-F238E27FC236}">
                    <a16:creationId xmlns:a16="http://schemas.microsoft.com/office/drawing/2014/main" id="{D5941ABC-5F50-790F-E573-542831E433A2}"/>
                  </a:ext>
                </a:extLst>
              </p:cNvPr>
              <p:cNvSpPr/>
              <p:nvPr/>
            </p:nvSpPr>
            <p:spPr bwMode="auto">
              <a:xfrm>
                <a:off x="3303" y="2135"/>
                <a:ext cx="58" cy="58"/>
              </a:xfrm>
              <a:custGeom>
                <a:avLst/>
                <a:gdLst>
                  <a:gd name="T0" fmla="*/ 38 w 38"/>
                  <a:gd name="T1" fmla="*/ 10 h 38"/>
                  <a:gd name="T2" fmla="*/ 38 w 38"/>
                  <a:gd name="T3" fmla="*/ 26 h 38"/>
                  <a:gd name="T4" fmla="*/ 6 w 38"/>
                  <a:gd name="T5" fmla="*/ 35 h 38"/>
                  <a:gd name="T6" fmla="*/ 2 w 38"/>
                  <a:gd name="T7" fmla="*/ 31 h 38"/>
                  <a:gd name="T8" fmla="*/ 38 w 38"/>
                  <a:gd name="T9" fmla="*/ 1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8">
                    <a:moveTo>
                      <a:pt x="38" y="10"/>
                    </a:moveTo>
                    <a:cubicBezTo>
                      <a:pt x="34" y="16"/>
                      <a:pt x="37" y="21"/>
                      <a:pt x="38" y="26"/>
                    </a:cubicBezTo>
                    <a:cubicBezTo>
                      <a:pt x="28" y="29"/>
                      <a:pt x="18" y="38"/>
                      <a:pt x="6" y="35"/>
                    </a:cubicBezTo>
                    <a:cubicBezTo>
                      <a:pt x="4" y="35"/>
                      <a:pt x="2" y="33"/>
                      <a:pt x="2" y="31"/>
                    </a:cubicBezTo>
                    <a:cubicBezTo>
                      <a:pt x="0" y="0"/>
                      <a:pt x="24" y="14"/>
                      <a:pt x="38" y="10"/>
                    </a:cubicBezTo>
                    <a:close/>
                  </a:path>
                </a:pathLst>
              </a:custGeom>
              <a:solidFill>
                <a:srgbClr val="EA9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8" name="Freeform 200">
                <a:extLst>
                  <a:ext uri="{FF2B5EF4-FFF2-40B4-BE49-F238E27FC236}">
                    <a16:creationId xmlns:a16="http://schemas.microsoft.com/office/drawing/2014/main" id="{88750B68-A6E2-D738-3A0D-18B61392EBA6}"/>
                  </a:ext>
                </a:extLst>
              </p:cNvPr>
              <p:cNvSpPr/>
              <p:nvPr/>
            </p:nvSpPr>
            <p:spPr bwMode="auto">
              <a:xfrm>
                <a:off x="3667" y="1291"/>
                <a:ext cx="67" cy="57"/>
              </a:xfrm>
              <a:custGeom>
                <a:avLst/>
                <a:gdLst>
                  <a:gd name="T0" fmla="*/ 0 w 44"/>
                  <a:gd name="T1" fmla="*/ 28 h 37"/>
                  <a:gd name="T2" fmla="*/ 21 w 44"/>
                  <a:gd name="T3" fmla="*/ 12 h 37"/>
                  <a:gd name="T4" fmla="*/ 41 w 44"/>
                  <a:gd name="T5" fmla="*/ 12 h 37"/>
                  <a:gd name="T6" fmla="*/ 28 w 44"/>
                  <a:gd name="T7" fmla="*/ 32 h 37"/>
                  <a:gd name="T8" fmla="*/ 0 w 44"/>
                  <a:gd name="T9" fmla="*/ 2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7">
                    <a:moveTo>
                      <a:pt x="0" y="28"/>
                    </a:moveTo>
                    <a:cubicBezTo>
                      <a:pt x="6" y="19"/>
                      <a:pt x="13" y="15"/>
                      <a:pt x="21" y="12"/>
                    </a:cubicBezTo>
                    <a:cubicBezTo>
                      <a:pt x="28" y="10"/>
                      <a:pt x="36" y="0"/>
                      <a:pt x="41" y="12"/>
                    </a:cubicBezTo>
                    <a:cubicBezTo>
                      <a:pt x="44" y="20"/>
                      <a:pt x="35" y="27"/>
                      <a:pt x="28" y="32"/>
                    </a:cubicBezTo>
                    <a:cubicBezTo>
                      <a:pt x="18" y="37"/>
                      <a:pt x="10" y="32"/>
                      <a:pt x="0" y="28"/>
                    </a:cubicBezTo>
                    <a:close/>
                  </a:path>
                </a:pathLst>
              </a:custGeom>
              <a:solidFill>
                <a:srgbClr val="E79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9" name="Freeform 201">
                <a:extLst>
                  <a:ext uri="{FF2B5EF4-FFF2-40B4-BE49-F238E27FC236}">
                    <a16:creationId xmlns:a16="http://schemas.microsoft.com/office/drawing/2014/main" id="{11484F2E-0D8F-51A1-02FF-817345B651CD}"/>
                  </a:ext>
                </a:extLst>
              </p:cNvPr>
              <p:cNvSpPr/>
              <p:nvPr/>
            </p:nvSpPr>
            <p:spPr bwMode="auto">
              <a:xfrm>
                <a:off x="3533" y="1299"/>
                <a:ext cx="31" cy="160"/>
              </a:xfrm>
              <a:custGeom>
                <a:avLst/>
                <a:gdLst>
                  <a:gd name="T0" fmla="*/ 4 w 20"/>
                  <a:gd name="T1" fmla="*/ 0 h 105"/>
                  <a:gd name="T2" fmla="*/ 0 w 20"/>
                  <a:gd name="T3" fmla="*/ 105 h 105"/>
                  <a:gd name="T4" fmla="*/ 4 w 20"/>
                  <a:gd name="T5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5">
                    <a:moveTo>
                      <a:pt x="4" y="0"/>
                    </a:moveTo>
                    <a:cubicBezTo>
                      <a:pt x="20" y="31"/>
                      <a:pt x="18" y="86"/>
                      <a:pt x="0" y="105"/>
                    </a:cubicBezTo>
                    <a:cubicBezTo>
                      <a:pt x="10" y="70"/>
                      <a:pt x="7" y="35"/>
                      <a:pt x="4" y="0"/>
                    </a:cubicBezTo>
                    <a:close/>
                  </a:path>
                </a:pathLst>
              </a:custGeom>
              <a:solidFill>
                <a:srgbClr val="E33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90" name="Freeform 202">
                <a:extLst>
                  <a:ext uri="{FF2B5EF4-FFF2-40B4-BE49-F238E27FC236}">
                    <a16:creationId xmlns:a16="http://schemas.microsoft.com/office/drawing/2014/main" id="{14DF87CF-3563-0ECD-9173-D080F639EE08}"/>
                  </a:ext>
                </a:extLst>
              </p:cNvPr>
              <p:cNvSpPr/>
              <p:nvPr/>
            </p:nvSpPr>
            <p:spPr bwMode="auto">
              <a:xfrm>
                <a:off x="2851" y="2563"/>
                <a:ext cx="49" cy="53"/>
              </a:xfrm>
              <a:custGeom>
                <a:avLst/>
                <a:gdLst>
                  <a:gd name="T0" fmla="*/ 31 w 32"/>
                  <a:gd name="T1" fmla="*/ 14 h 35"/>
                  <a:gd name="T2" fmla="*/ 15 w 32"/>
                  <a:gd name="T3" fmla="*/ 34 h 35"/>
                  <a:gd name="T4" fmla="*/ 7 w 32"/>
                  <a:gd name="T5" fmla="*/ 12 h 35"/>
                  <a:gd name="T6" fmla="*/ 31 w 32"/>
                  <a:gd name="T7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2" h="35">
                    <a:moveTo>
                      <a:pt x="31" y="14"/>
                    </a:moveTo>
                    <a:cubicBezTo>
                      <a:pt x="32" y="26"/>
                      <a:pt x="30" y="35"/>
                      <a:pt x="15" y="34"/>
                    </a:cubicBezTo>
                    <a:cubicBezTo>
                      <a:pt x="1" y="31"/>
                      <a:pt x="0" y="22"/>
                      <a:pt x="7" y="12"/>
                    </a:cubicBezTo>
                    <a:cubicBezTo>
                      <a:pt x="15" y="0"/>
                      <a:pt x="24" y="7"/>
                      <a:pt x="31" y="14"/>
                    </a:cubicBezTo>
                    <a:close/>
                  </a:path>
                </a:pathLst>
              </a:custGeom>
              <a:solidFill>
                <a:srgbClr val="EEB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91" name="Freeform 203">
                <a:extLst>
                  <a:ext uri="{FF2B5EF4-FFF2-40B4-BE49-F238E27FC236}">
                    <a16:creationId xmlns:a16="http://schemas.microsoft.com/office/drawing/2014/main" id="{3F6ED545-5845-ED56-E082-78C251D16B41}"/>
                  </a:ext>
                </a:extLst>
              </p:cNvPr>
              <p:cNvSpPr/>
              <p:nvPr/>
            </p:nvSpPr>
            <p:spPr bwMode="auto">
              <a:xfrm>
                <a:off x="3252" y="2109"/>
                <a:ext cx="44" cy="44"/>
              </a:xfrm>
              <a:custGeom>
                <a:avLst/>
                <a:gdLst>
                  <a:gd name="T0" fmla="*/ 12 w 29"/>
                  <a:gd name="T1" fmla="*/ 0 h 29"/>
                  <a:gd name="T2" fmla="*/ 28 w 29"/>
                  <a:gd name="T3" fmla="*/ 16 h 29"/>
                  <a:gd name="T4" fmla="*/ 19 w 29"/>
                  <a:gd name="T5" fmla="*/ 28 h 29"/>
                  <a:gd name="T6" fmla="*/ 1 w 29"/>
                  <a:gd name="T7" fmla="*/ 11 h 29"/>
                  <a:gd name="T8" fmla="*/ 12 w 29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8">
                    <a:moveTo>
                      <a:pt x="12" y="0"/>
                    </a:moveTo>
                    <a:cubicBezTo>
                      <a:pt x="22" y="1"/>
                      <a:pt x="27" y="6"/>
                      <a:pt x="28" y="16"/>
                    </a:cubicBezTo>
                    <a:cubicBezTo>
                      <a:pt x="29" y="22"/>
                      <a:pt x="28" y="28"/>
                      <a:pt x="19" y="28"/>
                    </a:cubicBezTo>
                    <a:cubicBezTo>
                      <a:pt x="7" y="29"/>
                      <a:pt x="3" y="21"/>
                      <a:pt x="1" y="11"/>
                    </a:cubicBezTo>
                    <a:cubicBezTo>
                      <a:pt x="0" y="4"/>
                      <a:pt x="4" y="1"/>
                      <a:pt x="12" y="0"/>
                    </a:cubicBezTo>
                    <a:close/>
                  </a:path>
                </a:pathLst>
              </a:custGeom>
              <a:solidFill>
                <a:srgbClr val="ECB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92" name="Freeform 204">
                <a:extLst>
                  <a:ext uri="{FF2B5EF4-FFF2-40B4-BE49-F238E27FC236}">
                    <a16:creationId xmlns:a16="http://schemas.microsoft.com/office/drawing/2014/main" id="{F06C87BE-841C-AF3C-ED1D-489A1EFDE6F5}"/>
                  </a:ext>
                </a:extLst>
              </p:cNvPr>
              <p:cNvSpPr/>
              <p:nvPr/>
            </p:nvSpPr>
            <p:spPr bwMode="auto">
              <a:xfrm>
                <a:off x="3363" y="993"/>
                <a:ext cx="44" cy="72"/>
              </a:xfrm>
              <a:custGeom>
                <a:avLst/>
                <a:gdLst>
                  <a:gd name="T0" fmla="*/ 3 w 29"/>
                  <a:gd name="T1" fmla="*/ 7 h 47"/>
                  <a:gd name="T2" fmla="*/ 15 w 29"/>
                  <a:gd name="T3" fmla="*/ 18 h 47"/>
                  <a:gd name="T4" fmla="*/ 29 w 29"/>
                  <a:gd name="T5" fmla="*/ 42 h 47"/>
                  <a:gd name="T6" fmla="*/ 28 w 29"/>
                  <a:gd name="T7" fmla="*/ 43 h 47"/>
                  <a:gd name="T8" fmla="*/ 26 w 29"/>
                  <a:gd name="T9" fmla="*/ 42 h 47"/>
                  <a:gd name="T10" fmla="*/ 4 w 29"/>
                  <a:gd name="T11" fmla="*/ 22 h 47"/>
                  <a:gd name="T12" fmla="*/ 3 w 29"/>
                  <a:gd name="T1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7">
                    <a:moveTo>
                      <a:pt x="3" y="7"/>
                    </a:moveTo>
                    <a:cubicBezTo>
                      <a:pt x="16" y="0"/>
                      <a:pt x="10" y="16"/>
                      <a:pt x="15" y="18"/>
                    </a:cubicBezTo>
                    <a:cubicBezTo>
                      <a:pt x="25" y="23"/>
                      <a:pt x="29" y="32"/>
                      <a:pt x="29" y="42"/>
                    </a:cubicBezTo>
                    <a:cubicBezTo>
                      <a:pt x="28" y="43"/>
                      <a:pt x="28" y="43"/>
                      <a:pt x="28" y="43"/>
                    </a:cubicBezTo>
                    <a:cubicBezTo>
                      <a:pt x="28" y="43"/>
                      <a:pt x="26" y="42"/>
                      <a:pt x="26" y="42"/>
                    </a:cubicBezTo>
                    <a:cubicBezTo>
                      <a:pt x="4" y="47"/>
                      <a:pt x="0" y="43"/>
                      <a:pt x="4" y="22"/>
                    </a:cubicBezTo>
                    <a:cubicBezTo>
                      <a:pt x="5" y="17"/>
                      <a:pt x="3" y="12"/>
                      <a:pt x="3" y="7"/>
                    </a:cubicBezTo>
                    <a:close/>
                  </a:path>
                </a:pathLst>
              </a:custGeom>
              <a:solidFill>
                <a:srgbClr val="F1B5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6" name="Freeform 206">
              <a:extLst>
                <a:ext uri="{FF2B5EF4-FFF2-40B4-BE49-F238E27FC236}">
                  <a16:creationId xmlns:a16="http://schemas.microsoft.com/office/drawing/2014/main" id="{7DFADF14-39C6-E7F0-4AF3-A8BB4001CE7D}"/>
                </a:ext>
              </a:extLst>
            </p:cNvPr>
            <p:cNvSpPr/>
            <p:nvPr/>
          </p:nvSpPr>
          <p:spPr bwMode="auto">
            <a:xfrm>
              <a:off x="4840288" y="3695700"/>
              <a:ext cx="82550" cy="68263"/>
            </a:xfrm>
            <a:custGeom>
              <a:avLst/>
              <a:gdLst>
                <a:gd name="T0" fmla="*/ 6 w 34"/>
                <a:gd name="T1" fmla="*/ 0 h 28"/>
                <a:gd name="T2" fmla="*/ 34 w 34"/>
                <a:gd name="T3" fmla="*/ 16 h 28"/>
                <a:gd name="T4" fmla="*/ 25 w 34"/>
                <a:gd name="T5" fmla="*/ 28 h 28"/>
                <a:gd name="T6" fmla="*/ 6 w 34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28">
                  <a:moveTo>
                    <a:pt x="6" y="0"/>
                  </a:moveTo>
                  <a:cubicBezTo>
                    <a:pt x="14" y="7"/>
                    <a:pt x="30" y="0"/>
                    <a:pt x="34" y="16"/>
                  </a:cubicBezTo>
                  <a:cubicBezTo>
                    <a:pt x="31" y="20"/>
                    <a:pt x="28" y="24"/>
                    <a:pt x="25" y="28"/>
                  </a:cubicBezTo>
                  <a:cubicBezTo>
                    <a:pt x="4" y="23"/>
                    <a:pt x="0" y="18"/>
                    <a:pt x="6" y="0"/>
                  </a:cubicBezTo>
                  <a:close/>
                </a:path>
              </a:pathLst>
            </a:custGeom>
            <a:solidFill>
              <a:srgbClr val="EFB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207">
              <a:extLst>
                <a:ext uri="{FF2B5EF4-FFF2-40B4-BE49-F238E27FC236}">
                  <a16:creationId xmlns:a16="http://schemas.microsoft.com/office/drawing/2014/main" id="{069070D2-9718-F720-A9E7-79AB79466C33}"/>
                </a:ext>
              </a:extLst>
            </p:cNvPr>
            <p:cNvSpPr/>
            <p:nvPr/>
          </p:nvSpPr>
          <p:spPr bwMode="auto">
            <a:xfrm>
              <a:off x="6013451" y="3148013"/>
              <a:ext cx="207963" cy="139700"/>
            </a:xfrm>
            <a:custGeom>
              <a:avLst/>
              <a:gdLst>
                <a:gd name="T0" fmla="*/ 4 w 86"/>
                <a:gd name="T1" fmla="*/ 56 h 58"/>
                <a:gd name="T2" fmla="*/ 0 w 86"/>
                <a:gd name="T3" fmla="*/ 51 h 58"/>
                <a:gd name="T4" fmla="*/ 86 w 86"/>
                <a:gd name="T5" fmla="*/ 0 h 58"/>
                <a:gd name="T6" fmla="*/ 47 w 86"/>
                <a:gd name="T7" fmla="*/ 31 h 58"/>
                <a:gd name="T8" fmla="*/ 24 w 86"/>
                <a:gd name="T9" fmla="*/ 46 h 58"/>
                <a:gd name="T10" fmla="*/ 4 w 86"/>
                <a:gd name="T11" fmla="*/ 5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57">
                  <a:moveTo>
                    <a:pt x="4" y="56"/>
                  </a:moveTo>
                  <a:cubicBezTo>
                    <a:pt x="3" y="54"/>
                    <a:pt x="1" y="53"/>
                    <a:pt x="0" y="51"/>
                  </a:cubicBezTo>
                  <a:cubicBezTo>
                    <a:pt x="27" y="35"/>
                    <a:pt x="54" y="19"/>
                    <a:pt x="86" y="0"/>
                  </a:cubicBezTo>
                  <a:cubicBezTo>
                    <a:pt x="74" y="17"/>
                    <a:pt x="58" y="21"/>
                    <a:pt x="47" y="31"/>
                  </a:cubicBezTo>
                  <a:cubicBezTo>
                    <a:pt x="38" y="34"/>
                    <a:pt x="31" y="41"/>
                    <a:pt x="24" y="46"/>
                  </a:cubicBezTo>
                  <a:cubicBezTo>
                    <a:pt x="18" y="51"/>
                    <a:pt x="13" y="58"/>
                    <a:pt x="4" y="56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208">
              <a:extLst>
                <a:ext uri="{FF2B5EF4-FFF2-40B4-BE49-F238E27FC236}">
                  <a16:creationId xmlns:a16="http://schemas.microsoft.com/office/drawing/2014/main" id="{6162DBD6-D9A2-FEB3-F022-C33957E86B08}"/>
                </a:ext>
              </a:extLst>
            </p:cNvPr>
            <p:cNvSpPr/>
            <p:nvPr/>
          </p:nvSpPr>
          <p:spPr bwMode="auto">
            <a:xfrm>
              <a:off x="5338763" y="3262313"/>
              <a:ext cx="82550" cy="85725"/>
            </a:xfrm>
            <a:custGeom>
              <a:avLst/>
              <a:gdLst>
                <a:gd name="T0" fmla="*/ 7 w 34"/>
                <a:gd name="T1" fmla="*/ 0 h 36"/>
                <a:gd name="T2" fmla="*/ 34 w 34"/>
                <a:gd name="T3" fmla="*/ 18 h 36"/>
                <a:gd name="T4" fmla="*/ 12 w 34"/>
                <a:gd name="T5" fmla="*/ 36 h 36"/>
                <a:gd name="T6" fmla="*/ 7 w 34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6">
                  <a:moveTo>
                    <a:pt x="7" y="0"/>
                  </a:moveTo>
                  <a:cubicBezTo>
                    <a:pt x="14" y="8"/>
                    <a:pt x="22" y="14"/>
                    <a:pt x="34" y="18"/>
                  </a:cubicBezTo>
                  <a:cubicBezTo>
                    <a:pt x="26" y="25"/>
                    <a:pt x="19" y="30"/>
                    <a:pt x="12" y="36"/>
                  </a:cubicBezTo>
                  <a:cubicBezTo>
                    <a:pt x="0" y="25"/>
                    <a:pt x="2" y="13"/>
                    <a:pt x="7" y="0"/>
                  </a:cubicBezTo>
                  <a:close/>
                </a:path>
              </a:pathLst>
            </a:custGeom>
            <a:solidFill>
              <a:srgbClr val="F3B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209">
              <a:extLst>
                <a:ext uri="{FF2B5EF4-FFF2-40B4-BE49-F238E27FC236}">
                  <a16:creationId xmlns:a16="http://schemas.microsoft.com/office/drawing/2014/main" id="{0269CE13-DD38-BCD3-E11B-D97B80D25431}"/>
                </a:ext>
              </a:extLst>
            </p:cNvPr>
            <p:cNvSpPr/>
            <p:nvPr/>
          </p:nvSpPr>
          <p:spPr bwMode="auto">
            <a:xfrm>
              <a:off x="5153026" y="3463925"/>
              <a:ext cx="106363" cy="96838"/>
            </a:xfrm>
            <a:custGeom>
              <a:avLst/>
              <a:gdLst>
                <a:gd name="T0" fmla="*/ 40 w 44"/>
                <a:gd name="T1" fmla="*/ 0 h 40"/>
                <a:gd name="T2" fmla="*/ 44 w 44"/>
                <a:gd name="T3" fmla="*/ 4 h 40"/>
                <a:gd name="T4" fmla="*/ 0 w 44"/>
                <a:gd name="T5" fmla="*/ 40 h 40"/>
                <a:gd name="T6" fmla="*/ 4 w 44"/>
                <a:gd name="T7" fmla="*/ 20 h 40"/>
                <a:gd name="T8" fmla="*/ 40 w 44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0" y="0"/>
                  </a:moveTo>
                  <a:cubicBezTo>
                    <a:pt x="41" y="1"/>
                    <a:pt x="43" y="3"/>
                    <a:pt x="44" y="4"/>
                  </a:cubicBezTo>
                  <a:cubicBezTo>
                    <a:pt x="32" y="19"/>
                    <a:pt x="17" y="31"/>
                    <a:pt x="0" y="40"/>
                  </a:cubicBezTo>
                  <a:cubicBezTo>
                    <a:pt x="4" y="34"/>
                    <a:pt x="4" y="27"/>
                    <a:pt x="4" y="20"/>
                  </a:cubicBezTo>
                  <a:cubicBezTo>
                    <a:pt x="20" y="20"/>
                    <a:pt x="27" y="5"/>
                    <a:pt x="40" y="0"/>
                  </a:cubicBezTo>
                  <a:close/>
                </a:path>
              </a:pathLst>
            </a:custGeom>
            <a:solidFill>
              <a:srgbClr val="E5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210">
              <a:extLst>
                <a:ext uri="{FF2B5EF4-FFF2-40B4-BE49-F238E27FC236}">
                  <a16:creationId xmlns:a16="http://schemas.microsoft.com/office/drawing/2014/main" id="{07EA45B9-B96B-D5C0-C2E0-E7718FB40BBF}"/>
                </a:ext>
              </a:extLst>
            </p:cNvPr>
            <p:cNvSpPr/>
            <p:nvPr/>
          </p:nvSpPr>
          <p:spPr bwMode="auto">
            <a:xfrm>
              <a:off x="5756276" y="2724150"/>
              <a:ext cx="31750" cy="182563"/>
            </a:xfrm>
            <a:custGeom>
              <a:avLst/>
              <a:gdLst>
                <a:gd name="T0" fmla="*/ 3 w 13"/>
                <a:gd name="T1" fmla="*/ 51 h 76"/>
                <a:gd name="T2" fmla="*/ 3 w 13"/>
                <a:gd name="T3" fmla="*/ 0 h 76"/>
                <a:gd name="T4" fmla="*/ 8 w 13"/>
                <a:gd name="T5" fmla="*/ 0 h 76"/>
                <a:gd name="T6" fmla="*/ 7 w 13"/>
                <a:gd name="T7" fmla="*/ 76 h 76"/>
                <a:gd name="T8" fmla="*/ 3 w 13"/>
                <a:gd name="T9" fmla="*/ 5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76">
                  <a:moveTo>
                    <a:pt x="3" y="51"/>
                  </a:moveTo>
                  <a:cubicBezTo>
                    <a:pt x="3" y="34"/>
                    <a:pt x="3" y="17"/>
                    <a:pt x="3" y="0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10" y="25"/>
                    <a:pt x="13" y="51"/>
                    <a:pt x="7" y="76"/>
                  </a:cubicBezTo>
                  <a:cubicBezTo>
                    <a:pt x="0" y="69"/>
                    <a:pt x="7" y="59"/>
                    <a:pt x="3" y="51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211">
              <a:extLst>
                <a:ext uri="{FF2B5EF4-FFF2-40B4-BE49-F238E27FC236}">
                  <a16:creationId xmlns:a16="http://schemas.microsoft.com/office/drawing/2014/main" id="{DBA34F6C-3845-2C5E-C709-DC544390088D}"/>
                </a:ext>
              </a:extLst>
            </p:cNvPr>
            <p:cNvSpPr/>
            <p:nvPr/>
          </p:nvSpPr>
          <p:spPr bwMode="auto">
            <a:xfrm>
              <a:off x="5348288" y="1400175"/>
              <a:ext cx="96838" cy="55563"/>
            </a:xfrm>
            <a:custGeom>
              <a:avLst/>
              <a:gdLst>
                <a:gd name="T0" fmla="*/ 16 w 40"/>
                <a:gd name="T1" fmla="*/ 7 h 23"/>
                <a:gd name="T2" fmla="*/ 35 w 40"/>
                <a:gd name="T3" fmla="*/ 0 h 23"/>
                <a:gd name="T4" fmla="*/ 18 w 40"/>
                <a:gd name="T5" fmla="*/ 20 h 23"/>
                <a:gd name="T6" fmla="*/ 7 w 40"/>
                <a:gd name="T7" fmla="*/ 23 h 23"/>
                <a:gd name="T8" fmla="*/ 16 w 40"/>
                <a:gd name="T9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3">
                  <a:moveTo>
                    <a:pt x="16" y="7"/>
                  </a:moveTo>
                  <a:cubicBezTo>
                    <a:pt x="24" y="9"/>
                    <a:pt x="29" y="3"/>
                    <a:pt x="35" y="0"/>
                  </a:cubicBezTo>
                  <a:cubicBezTo>
                    <a:pt x="40" y="20"/>
                    <a:pt x="39" y="22"/>
                    <a:pt x="18" y="20"/>
                  </a:cubicBezTo>
                  <a:cubicBezTo>
                    <a:pt x="14" y="20"/>
                    <a:pt x="10" y="22"/>
                    <a:pt x="7" y="23"/>
                  </a:cubicBezTo>
                  <a:cubicBezTo>
                    <a:pt x="0" y="12"/>
                    <a:pt x="11" y="12"/>
                    <a:pt x="16" y="7"/>
                  </a:cubicBezTo>
                  <a:close/>
                </a:path>
              </a:pathLst>
            </a:custGeom>
            <a:solidFill>
              <a:srgbClr val="F1B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212">
              <a:extLst>
                <a:ext uri="{FF2B5EF4-FFF2-40B4-BE49-F238E27FC236}">
                  <a16:creationId xmlns:a16="http://schemas.microsoft.com/office/drawing/2014/main" id="{051CB290-3322-E7C6-C610-A9537DE964AF}"/>
                </a:ext>
              </a:extLst>
            </p:cNvPr>
            <p:cNvSpPr/>
            <p:nvPr/>
          </p:nvSpPr>
          <p:spPr bwMode="auto">
            <a:xfrm>
              <a:off x="6080126" y="3035300"/>
              <a:ext cx="71438" cy="66675"/>
            </a:xfrm>
            <a:custGeom>
              <a:avLst/>
              <a:gdLst>
                <a:gd name="T0" fmla="*/ 11 w 29"/>
                <a:gd name="T1" fmla="*/ 28 h 28"/>
                <a:gd name="T2" fmla="*/ 7 w 29"/>
                <a:gd name="T3" fmla="*/ 21 h 28"/>
                <a:gd name="T4" fmla="*/ 4 w 29"/>
                <a:gd name="T5" fmla="*/ 10 h 28"/>
                <a:gd name="T6" fmla="*/ 29 w 29"/>
                <a:gd name="T7" fmla="*/ 23 h 28"/>
                <a:gd name="T8" fmla="*/ 11 w 29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11" y="28"/>
                  </a:moveTo>
                  <a:cubicBezTo>
                    <a:pt x="11" y="25"/>
                    <a:pt x="10" y="23"/>
                    <a:pt x="7" y="21"/>
                  </a:cubicBezTo>
                  <a:cubicBezTo>
                    <a:pt x="2" y="19"/>
                    <a:pt x="0" y="15"/>
                    <a:pt x="4" y="10"/>
                  </a:cubicBezTo>
                  <a:cubicBezTo>
                    <a:pt x="17" y="0"/>
                    <a:pt x="24" y="4"/>
                    <a:pt x="29" y="23"/>
                  </a:cubicBezTo>
                  <a:cubicBezTo>
                    <a:pt x="24" y="28"/>
                    <a:pt x="17" y="27"/>
                    <a:pt x="11" y="28"/>
                  </a:cubicBezTo>
                  <a:close/>
                </a:path>
              </a:pathLst>
            </a:custGeom>
            <a:solidFill>
              <a:srgbClr val="AE5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213">
              <a:extLst>
                <a:ext uri="{FF2B5EF4-FFF2-40B4-BE49-F238E27FC236}">
                  <a16:creationId xmlns:a16="http://schemas.microsoft.com/office/drawing/2014/main" id="{DEC211ED-6240-77FB-6A2B-E283C6FAB5F4}"/>
                </a:ext>
              </a:extLst>
            </p:cNvPr>
            <p:cNvSpPr/>
            <p:nvPr/>
          </p:nvSpPr>
          <p:spPr bwMode="auto">
            <a:xfrm>
              <a:off x="5602288" y="2981325"/>
              <a:ext cx="65088" cy="125413"/>
            </a:xfrm>
            <a:custGeom>
              <a:avLst/>
              <a:gdLst>
                <a:gd name="T0" fmla="*/ 27 w 27"/>
                <a:gd name="T1" fmla="*/ 48 h 52"/>
                <a:gd name="T2" fmla="*/ 14 w 27"/>
                <a:gd name="T3" fmla="*/ 38 h 52"/>
                <a:gd name="T4" fmla="*/ 6 w 27"/>
                <a:gd name="T5" fmla="*/ 24 h 52"/>
                <a:gd name="T6" fmla="*/ 0 w 27"/>
                <a:gd name="T7" fmla="*/ 0 h 52"/>
                <a:gd name="T8" fmla="*/ 6 w 27"/>
                <a:gd name="T9" fmla="*/ 0 h 52"/>
                <a:gd name="T10" fmla="*/ 27 w 27"/>
                <a:gd name="T11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2">
                  <a:moveTo>
                    <a:pt x="27" y="48"/>
                  </a:moveTo>
                  <a:cubicBezTo>
                    <a:pt x="17" y="52"/>
                    <a:pt x="14" y="47"/>
                    <a:pt x="14" y="38"/>
                  </a:cubicBezTo>
                  <a:cubicBezTo>
                    <a:pt x="14" y="32"/>
                    <a:pt x="15" y="25"/>
                    <a:pt x="6" y="24"/>
                  </a:cubicBezTo>
                  <a:cubicBezTo>
                    <a:pt x="4" y="16"/>
                    <a:pt x="2" y="8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18" y="14"/>
                    <a:pt x="20" y="32"/>
                    <a:pt x="27" y="48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214">
              <a:extLst>
                <a:ext uri="{FF2B5EF4-FFF2-40B4-BE49-F238E27FC236}">
                  <a16:creationId xmlns:a16="http://schemas.microsoft.com/office/drawing/2014/main" id="{C1DF57C4-A8FE-A2CF-D0F1-F9370F719ED8}"/>
                </a:ext>
              </a:extLst>
            </p:cNvPr>
            <p:cNvSpPr/>
            <p:nvPr/>
          </p:nvSpPr>
          <p:spPr bwMode="auto">
            <a:xfrm>
              <a:off x="5654676" y="1933575"/>
              <a:ext cx="120650" cy="53975"/>
            </a:xfrm>
            <a:custGeom>
              <a:avLst/>
              <a:gdLst>
                <a:gd name="T0" fmla="*/ 50 w 50"/>
                <a:gd name="T1" fmla="*/ 0 h 22"/>
                <a:gd name="T2" fmla="*/ 0 w 50"/>
                <a:gd name="T3" fmla="*/ 8 h 22"/>
                <a:gd name="T4" fmla="*/ 50 w 5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22">
                  <a:moveTo>
                    <a:pt x="50" y="0"/>
                  </a:moveTo>
                  <a:cubicBezTo>
                    <a:pt x="31" y="20"/>
                    <a:pt x="20" y="22"/>
                    <a:pt x="0" y="8"/>
                  </a:cubicBezTo>
                  <a:cubicBezTo>
                    <a:pt x="17" y="12"/>
                    <a:pt x="32" y="7"/>
                    <a:pt x="50" y="0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215">
              <a:extLst>
                <a:ext uri="{FF2B5EF4-FFF2-40B4-BE49-F238E27FC236}">
                  <a16:creationId xmlns:a16="http://schemas.microsoft.com/office/drawing/2014/main" id="{65A9614A-A317-BA9C-6234-1A112EC1ECC3}"/>
                </a:ext>
              </a:extLst>
            </p:cNvPr>
            <p:cNvSpPr/>
            <p:nvPr/>
          </p:nvSpPr>
          <p:spPr bwMode="auto">
            <a:xfrm>
              <a:off x="5468938" y="1955800"/>
              <a:ext cx="139700" cy="92075"/>
            </a:xfrm>
            <a:custGeom>
              <a:avLst/>
              <a:gdLst>
                <a:gd name="T0" fmla="*/ 0 w 58"/>
                <a:gd name="T1" fmla="*/ 6 h 38"/>
                <a:gd name="T2" fmla="*/ 1 w 58"/>
                <a:gd name="T3" fmla="*/ 0 h 38"/>
                <a:gd name="T4" fmla="*/ 58 w 58"/>
                <a:gd name="T5" fmla="*/ 35 h 38"/>
                <a:gd name="T6" fmla="*/ 0 w 58"/>
                <a:gd name="T7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38">
                  <a:moveTo>
                    <a:pt x="0" y="6"/>
                  </a:moveTo>
                  <a:cubicBezTo>
                    <a:pt x="1" y="4"/>
                    <a:pt x="1" y="2"/>
                    <a:pt x="1" y="0"/>
                  </a:cubicBezTo>
                  <a:cubicBezTo>
                    <a:pt x="11" y="23"/>
                    <a:pt x="33" y="29"/>
                    <a:pt x="58" y="35"/>
                  </a:cubicBezTo>
                  <a:cubicBezTo>
                    <a:pt x="30" y="38"/>
                    <a:pt x="12" y="28"/>
                    <a:pt x="0" y="6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216">
              <a:extLst>
                <a:ext uri="{FF2B5EF4-FFF2-40B4-BE49-F238E27FC236}">
                  <a16:creationId xmlns:a16="http://schemas.microsoft.com/office/drawing/2014/main" id="{C06F4EC4-69A1-3138-74EB-52DAE7790039}"/>
                </a:ext>
              </a:extLst>
            </p:cNvPr>
            <p:cNvSpPr/>
            <p:nvPr/>
          </p:nvSpPr>
          <p:spPr bwMode="auto">
            <a:xfrm>
              <a:off x="5745163" y="2846388"/>
              <a:ext cx="33338" cy="149225"/>
            </a:xfrm>
            <a:custGeom>
              <a:avLst/>
              <a:gdLst>
                <a:gd name="T0" fmla="*/ 8 w 14"/>
                <a:gd name="T1" fmla="*/ 0 h 62"/>
                <a:gd name="T2" fmla="*/ 12 w 14"/>
                <a:gd name="T3" fmla="*/ 25 h 62"/>
                <a:gd name="T4" fmla="*/ 10 w 14"/>
                <a:gd name="T5" fmla="*/ 57 h 62"/>
                <a:gd name="T6" fmla="*/ 4 w 14"/>
                <a:gd name="T7" fmla="*/ 60 h 62"/>
                <a:gd name="T8" fmla="*/ 3 w 14"/>
                <a:gd name="T9" fmla="*/ 51 h 62"/>
                <a:gd name="T10" fmla="*/ 8 w 14"/>
                <a:gd name="T1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62">
                  <a:moveTo>
                    <a:pt x="8" y="0"/>
                  </a:moveTo>
                  <a:cubicBezTo>
                    <a:pt x="14" y="8"/>
                    <a:pt x="9" y="17"/>
                    <a:pt x="12" y="25"/>
                  </a:cubicBezTo>
                  <a:cubicBezTo>
                    <a:pt x="11" y="36"/>
                    <a:pt x="11" y="46"/>
                    <a:pt x="10" y="57"/>
                  </a:cubicBezTo>
                  <a:cubicBezTo>
                    <a:pt x="8" y="59"/>
                    <a:pt x="7" y="62"/>
                    <a:pt x="4" y="60"/>
                  </a:cubicBezTo>
                  <a:cubicBezTo>
                    <a:pt x="0" y="58"/>
                    <a:pt x="1" y="54"/>
                    <a:pt x="3" y="51"/>
                  </a:cubicBezTo>
                  <a:cubicBezTo>
                    <a:pt x="4" y="34"/>
                    <a:pt x="6" y="17"/>
                    <a:pt x="8" y="0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217">
              <a:extLst>
                <a:ext uri="{FF2B5EF4-FFF2-40B4-BE49-F238E27FC236}">
                  <a16:creationId xmlns:a16="http://schemas.microsoft.com/office/drawing/2014/main" id="{C343ED8D-039F-435E-F704-258226ACB6D4}"/>
                </a:ext>
              </a:extLst>
            </p:cNvPr>
            <p:cNvSpPr/>
            <p:nvPr/>
          </p:nvSpPr>
          <p:spPr bwMode="auto">
            <a:xfrm>
              <a:off x="5903913" y="1831975"/>
              <a:ext cx="84138" cy="60325"/>
            </a:xfrm>
            <a:custGeom>
              <a:avLst/>
              <a:gdLst>
                <a:gd name="T0" fmla="*/ 35 w 35"/>
                <a:gd name="T1" fmla="*/ 0 h 25"/>
                <a:gd name="T2" fmla="*/ 0 w 35"/>
                <a:gd name="T3" fmla="*/ 24 h 25"/>
                <a:gd name="T4" fmla="*/ 35 w 35"/>
                <a:gd name="T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25">
                  <a:moveTo>
                    <a:pt x="35" y="0"/>
                  </a:moveTo>
                  <a:cubicBezTo>
                    <a:pt x="34" y="20"/>
                    <a:pt x="22" y="25"/>
                    <a:pt x="0" y="24"/>
                  </a:cubicBezTo>
                  <a:cubicBezTo>
                    <a:pt x="15" y="16"/>
                    <a:pt x="27" y="11"/>
                    <a:pt x="35" y="0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218">
              <a:extLst>
                <a:ext uri="{FF2B5EF4-FFF2-40B4-BE49-F238E27FC236}">
                  <a16:creationId xmlns:a16="http://schemas.microsoft.com/office/drawing/2014/main" id="{4198CAA9-E32C-2739-F256-DD3B9706B3A5}"/>
                </a:ext>
              </a:extLst>
            </p:cNvPr>
            <p:cNvSpPr/>
            <p:nvPr/>
          </p:nvSpPr>
          <p:spPr bwMode="auto">
            <a:xfrm>
              <a:off x="5556251" y="3273425"/>
              <a:ext cx="52388" cy="50800"/>
            </a:xfrm>
            <a:custGeom>
              <a:avLst/>
              <a:gdLst>
                <a:gd name="T0" fmla="*/ 1 w 22"/>
                <a:gd name="T1" fmla="*/ 3 h 21"/>
                <a:gd name="T2" fmla="*/ 3 w 22"/>
                <a:gd name="T3" fmla="*/ 3 h 21"/>
                <a:gd name="T4" fmla="*/ 20 w 22"/>
                <a:gd name="T5" fmla="*/ 8 h 21"/>
                <a:gd name="T6" fmla="*/ 16 w 22"/>
                <a:gd name="T7" fmla="*/ 17 h 21"/>
                <a:gd name="T8" fmla="*/ 0 w 22"/>
                <a:gd name="T9" fmla="*/ 11 h 21"/>
                <a:gd name="T10" fmla="*/ 1 w 22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1">
                  <a:moveTo>
                    <a:pt x="1" y="3"/>
                  </a:moveTo>
                  <a:cubicBezTo>
                    <a:pt x="2" y="3"/>
                    <a:pt x="3" y="3"/>
                    <a:pt x="3" y="3"/>
                  </a:cubicBezTo>
                  <a:cubicBezTo>
                    <a:pt x="10" y="3"/>
                    <a:pt x="17" y="0"/>
                    <a:pt x="20" y="8"/>
                  </a:cubicBezTo>
                  <a:cubicBezTo>
                    <a:pt x="22" y="12"/>
                    <a:pt x="20" y="16"/>
                    <a:pt x="16" y="17"/>
                  </a:cubicBezTo>
                  <a:cubicBezTo>
                    <a:pt x="8" y="21"/>
                    <a:pt x="4" y="16"/>
                    <a:pt x="0" y="11"/>
                  </a:cubicBezTo>
                  <a:cubicBezTo>
                    <a:pt x="1" y="8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AD52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19">
              <a:extLst>
                <a:ext uri="{FF2B5EF4-FFF2-40B4-BE49-F238E27FC236}">
                  <a16:creationId xmlns:a16="http://schemas.microsoft.com/office/drawing/2014/main" id="{91136413-4BC7-C2D4-B056-E85A0D6D493B}"/>
                </a:ext>
              </a:extLst>
            </p:cNvPr>
            <p:cNvSpPr/>
            <p:nvPr/>
          </p:nvSpPr>
          <p:spPr bwMode="auto">
            <a:xfrm>
              <a:off x="5719763" y="2962275"/>
              <a:ext cx="50800" cy="53975"/>
            </a:xfrm>
            <a:custGeom>
              <a:avLst/>
              <a:gdLst>
                <a:gd name="T0" fmla="*/ 13 w 21"/>
                <a:gd name="T1" fmla="*/ 3 h 22"/>
                <a:gd name="T2" fmla="*/ 20 w 21"/>
                <a:gd name="T3" fmla="*/ 9 h 22"/>
                <a:gd name="T4" fmla="*/ 18 w 21"/>
                <a:gd name="T5" fmla="*/ 21 h 22"/>
                <a:gd name="T6" fmla="*/ 12 w 21"/>
                <a:gd name="T7" fmla="*/ 22 h 22"/>
                <a:gd name="T8" fmla="*/ 1 w 21"/>
                <a:gd name="T9" fmla="*/ 9 h 22"/>
                <a:gd name="T10" fmla="*/ 13 w 21"/>
                <a:gd name="T11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2">
                  <a:moveTo>
                    <a:pt x="13" y="3"/>
                  </a:moveTo>
                  <a:cubicBezTo>
                    <a:pt x="14" y="7"/>
                    <a:pt x="14" y="12"/>
                    <a:pt x="20" y="9"/>
                  </a:cubicBezTo>
                  <a:cubicBezTo>
                    <a:pt x="21" y="13"/>
                    <a:pt x="21" y="17"/>
                    <a:pt x="18" y="21"/>
                  </a:cubicBezTo>
                  <a:cubicBezTo>
                    <a:pt x="15" y="19"/>
                    <a:pt x="14" y="21"/>
                    <a:pt x="12" y="22"/>
                  </a:cubicBezTo>
                  <a:cubicBezTo>
                    <a:pt x="5" y="20"/>
                    <a:pt x="0" y="18"/>
                    <a:pt x="1" y="9"/>
                  </a:cubicBezTo>
                  <a:cubicBezTo>
                    <a:pt x="2" y="0"/>
                    <a:pt x="9" y="5"/>
                    <a:pt x="13" y="3"/>
                  </a:cubicBezTo>
                  <a:close/>
                </a:path>
              </a:pathLst>
            </a:custGeom>
            <a:solidFill>
              <a:srgbClr val="C555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20">
              <a:extLst>
                <a:ext uri="{FF2B5EF4-FFF2-40B4-BE49-F238E27FC236}">
                  <a16:creationId xmlns:a16="http://schemas.microsoft.com/office/drawing/2014/main" id="{AB131950-7BB1-EC14-7548-61473B25F533}"/>
                </a:ext>
              </a:extLst>
            </p:cNvPr>
            <p:cNvSpPr/>
            <p:nvPr/>
          </p:nvSpPr>
          <p:spPr bwMode="auto">
            <a:xfrm>
              <a:off x="6165851" y="3044825"/>
              <a:ext cx="50800" cy="46038"/>
            </a:xfrm>
            <a:custGeom>
              <a:avLst/>
              <a:gdLst>
                <a:gd name="T0" fmla="*/ 9 w 21"/>
                <a:gd name="T1" fmla="*/ 17 h 19"/>
                <a:gd name="T2" fmla="*/ 9 w 21"/>
                <a:gd name="T3" fmla="*/ 3 h 19"/>
                <a:gd name="T4" fmla="*/ 21 w 21"/>
                <a:gd name="T5" fmla="*/ 14 h 19"/>
                <a:gd name="T6" fmla="*/ 9 w 21"/>
                <a:gd name="T7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9">
                  <a:moveTo>
                    <a:pt x="9" y="17"/>
                  </a:moveTo>
                  <a:cubicBezTo>
                    <a:pt x="7" y="12"/>
                    <a:pt x="0" y="6"/>
                    <a:pt x="9" y="3"/>
                  </a:cubicBezTo>
                  <a:cubicBezTo>
                    <a:pt x="16" y="0"/>
                    <a:pt x="20" y="6"/>
                    <a:pt x="21" y="14"/>
                  </a:cubicBezTo>
                  <a:cubicBezTo>
                    <a:pt x="17" y="17"/>
                    <a:pt x="14" y="19"/>
                    <a:pt x="9" y="17"/>
                  </a:cubicBezTo>
                  <a:close/>
                </a:path>
              </a:pathLst>
            </a:custGeom>
            <a:solidFill>
              <a:srgbClr val="CE3B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1">
              <a:extLst>
                <a:ext uri="{FF2B5EF4-FFF2-40B4-BE49-F238E27FC236}">
                  <a16:creationId xmlns:a16="http://schemas.microsoft.com/office/drawing/2014/main" id="{21CC0250-74F1-463B-7726-D29DEF17A517}"/>
                </a:ext>
              </a:extLst>
            </p:cNvPr>
            <p:cNvSpPr/>
            <p:nvPr/>
          </p:nvSpPr>
          <p:spPr bwMode="auto">
            <a:xfrm>
              <a:off x="5830888" y="1566863"/>
              <a:ext cx="36513" cy="74613"/>
            </a:xfrm>
            <a:custGeom>
              <a:avLst/>
              <a:gdLst>
                <a:gd name="T0" fmla="*/ 4 w 15"/>
                <a:gd name="T1" fmla="*/ 31 h 31"/>
                <a:gd name="T2" fmla="*/ 0 w 15"/>
                <a:gd name="T3" fmla="*/ 27 h 31"/>
                <a:gd name="T4" fmla="*/ 3 w 15"/>
                <a:gd name="T5" fmla="*/ 0 h 31"/>
                <a:gd name="T6" fmla="*/ 15 w 15"/>
                <a:gd name="T7" fmla="*/ 22 h 31"/>
                <a:gd name="T8" fmla="*/ 11 w 15"/>
                <a:gd name="T9" fmla="*/ 22 h 31"/>
                <a:gd name="T10" fmla="*/ 4 w 15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1">
                  <a:moveTo>
                    <a:pt x="4" y="31"/>
                  </a:moveTo>
                  <a:cubicBezTo>
                    <a:pt x="2" y="30"/>
                    <a:pt x="1" y="28"/>
                    <a:pt x="0" y="27"/>
                  </a:cubicBezTo>
                  <a:cubicBezTo>
                    <a:pt x="1" y="18"/>
                    <a:pt x="2" y="9"/>
                    <a:pt x="3" y="0"/>
                  </a:cubicBezTo>
                  <a:cubicBezTo>
                    <a:pt x="7" y="8"/>
                    <a:pt x="9" y="16"/>
                    <a:pt x="15" y="22"/>
                  </a:cubicBezTo>
                  <a:cubicBezTo>
                    <a:pt x="13" y="22"/>
                    <a:pt x="12" y="22"/>
                    <a:pt x="11" y="22"/>
                  </a:cubicBezTo>
                  <a:cubicBezTo>
                    <a:pt x="5" y="23"/>
                    <a:pt x="7" y="29"/>
                    <a:pt x="4" y="31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2">
              <a:extLst>
                <a:ext uri="{FF2B5EF4-FFF2-40B4-BE49-F238E27FC236}">
                  <a16:creationId xmlns:a16="http://schemas.microsoft.com/office/drawing/2014/main" id="{D0738AFC-7B7D-49E5-04FF-0980BC4ABD3C}"/>
                </a:ext>
              </a:extLst>
            </p:cNvPr>
            <p:cNvSpPr/>
            <p:nvPr/>
          </p:nvSpPr>
          <p:spPr bwMode="auto">
            <a:xfrm>
              <a:off x="5741988" y="3005138"/>
              <a:ext cx="22225" cy="80963"/>
            </a:xfrm>
            <a:custGeom>
              <a:avLst/>
              <a:gdLst>
                <a:gd name="T0" fmla="*/ 3 w 9"/>
                <a:gd name="T1" fmla="*/ 4 h 33"/>
                <a:gd name="T2" fmla="*/ 9 w 9"/>
                <a:gd name="T3" fmla="*/ 3 h 33"/>
                <a:gd name="T4" fmla="*/ 7 w 9"/>
                <a:gd name="T5" fmla="*/ 33 h 33"/>
                <a:gd name="T6" fmla="*/ 0 w 9"/>
                <a:gd name="T7" fmla="*/ 22 h 33"/>
                <a:gd name="T8" fmla="*/ 3 w 9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3">
                  <a:moveTo>
                    <a:pt x="3" y="4"/>
                  </a:moveTo>
                  <a:cubicBezTo>
                    <a:pt x="4" y="1"/>
                    <a:pt x="6" y="0"/>
                    <a:pt x="9" y="3"/>
                  </a:cubicBezTo>
                  <a:cubicBezTo>
                    <a:pt x="8" y="13"/>
                    <a:pt x="8" y="23"/>
                    <a:pt x="7" y="33"/>
                  </a:cubicBezTo>
                  <a:cubicBezTo>
                    <a:pt x="5" y="29"/>
                    <a:pt x="2" y="25"/>
                    <a:pt x="0" y="22"/>
                  </a:cubicBezTo>
                  <a:cubicBezTo>
                    <a:pt x="1" y="16"/>
                    <a:pt x="2" y="10"/>
                    <a:pt x="3" y="4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3">
              <a:extLst>
                <a:ext uri="{FF2B5EF4-FFF2-40B4-BE49-F238E27FC236}">
                  <a16:creationId xmlns:a16="http://schemas.microsoft.com/office/drawing/2014/main" id="{AE3950BB-6780-435D-4FF5-DD21EE40EFFC}"/>
                </a:ext>
              </a:extLst>
            </p:cNvPr>
            <p:cNvSpPr/>
            <p:nvPr/>
          </p:nvSpPr>
          <p:spPr bwMode="auto">
            <a:xfrm>
              <a:off x="5759451" y="3262313"/>
              <a:ext cx="42863" cy="66675"/>
            </a:xfrm>
            <a:custGeom>
              <a:avLst/>
              <a:gdLst>
                <a:gd name="T0" fmla="*/ 18 w 18"/>
                <a:gd name="T1" fmla="*/ 28 h 28"/>
                <a:gd name="T2" fmla="*/ 5 w 18"/>
                <a:gd name="T3" fmla="*/ 0 h 28"/>
                <a:gd name="T4" fmla="*/ 18 w 18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8">
                  <a:moveTo>
                    <a:pt x="18" y="28"/>
                  </a:moveTo>
                  <a:cubicBezTo>
                    <a:pt x="0" y="25"/>
                    <a:pt x="6" y="11"/>
                    <a:pt x="5" y="0"/>
                  </a:cubicBezTo>
                  <a:cubicBezTo>
                    <a:pt x="12" y="8"/>
                    <a:pt x="13" y="19"/>
                    <a:pt x="18" y="28"/>
                  </a:cubicBezTo>
                  <a:close/>
                </a:path>
              </a:pathLst>
            </a:custGeom>
            <a:solidFill>
              <a:srgbClr val="945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4">
              <a:extLst>
                <a:ext uri="{FF2B5EF4-FFF2-40B4-BE49-F238E27FC236}">
                  <a16:creationId xmlns:a16="http://schemas.microsoft.com/office/drawing/2014/main" id="{DE29E332-70DA-27B9-5AA6-E9E0B07B1ADA}"/>
                </a:ext>
              </a:extLst>
            </p:cNvPr>
            <p:cNvSpPr/>
            <p:nvPr/>
          </p:nvSpPr>
          <p:spPr bwMode="auto">
            <a:xfrm>
              <a:off x="5561013" y="3132138"/>
              <a:ext cx="46038" cy="34925"/>
            </a:xfrm>
            <a:custGeom>
              <a:avLst/>
              <a:gdLst>
                <a:gd name="T0" fmla="*/ 19 w 19"/>
                <a:gd name="T1" fmla="*/ 10 h 15"/>
                <a:gd name="T2" fmla="*/ 7 w 19"/>
                <a:gd name="T3" fmla="*/ 15 h 15"/>
                <a:gd name="T4" fmla="*/ 5 w 19"/>
                <a:gd name="T5" fmla="*/ 4 h 15"/>
                <a:gd name="T6" fmla="*/ 19 w 19"/>
                <a:gd name="T7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5">
                  <a:moveTo>
                    <a:pt x="19" y="10"/>
                  </a:moveTo>
                  <a:cubicBezTo>
                    <a:pt x="17" y="15"/>
                    <a:pt x="11" y="14"/>
                    <a:pt x="7" y="15"/>
                  </a:cubicBezTo>
                  <a:cubicBezTo>
                    <a:pt x="2" y="12"/>
                    <a:pt x="0" y="7"/>
                    <a:pt x="5" y="4"/>
                  </a:cubicBezTo>
                  <a:cubicBezTo>
                    <a:pt x="11" y="0"/>
                    <a:pt x="16" y="4"/>
                    <a:pt x="19" y="10"/>
                  </a:cubicBezTo>
                  <a:close/>
                </a:path>
              </a:pathLst>
            </a:custGeom>
            <a:solidFill>
              <a:srgbClr val="C15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5">
              <a:extLst>
                <a:ext uri="{FF2B5EF4-FFF2-40B4-BE49-F238E27FC236}">
                  <a16:creationId xmlns:a16="http://schemas.microsoft.com/office/drawing/2014/main" id="{E341300A-06EE-0BAF-B97E-B26695B1A1F3}"/>
                </a:ext>
              </a:extLst>
            </p:cNvPr>
            <p:cNvSpPr/>
            <p:nvPr/>
          </p:nvSpPr>
          <p:spPr bwMode="auto">
            <a:xfrm>
              <a:off x="5365751" y="1706563"/>
              <a:ext cx="38100" cy="53975"/>
            </a:xfrm>
            <a:custGeom>
              <a:avLst/>
              <a:gdLst>
                <a:gd name="T0" fmla="*/ 8 w 16"/>
                <a:gd name="T1" fmla="*/ 0 h 22"/>
                <a:gd name="T2" fmla="*/ 16 w 16"/>
                <a:gd name="T3" fmla="*/ 18 h 22"/>
                <a:gd name="T4" fmla="*/ 4 w 16"/>
                <a:gd name="T5" fmla="*/ 16 h 22"/>
                <a:gd name="T6" fmla="*/ 8 w 16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2">
                  <a:moveTo>
                    <a:pt x="8" y="0"/>
                  </a:moveTo>
                  <a:cubicBezTo>
                    <a:pt x="10" y="6"/>
                    <a:pt x="11" y="13"/>
                    <a:pt x="16" y="18"/>
                  </a:cubicBezTo>
                  <a:cubicBezTo>
                    <a:pt x="11" y="22"/>
                    <a:pt x="7" y="21"/>
                    <a:pt x="4" y="16"/>
                  </a:cubicBezTo>
                  <a:cubicBezTo>
                    <a:pt x="0" y="9"/>
                    <a:pt x="2" y="4"/>
                    <a:pt x="8" y="0"/>
                  </a:cubicBezTo>
                  <a:close/>
                </a:path>
              </a:pathLst>
            </a:custGeom>
            <a:solidFill>
              <a:srgbClr val="9F6C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26">
              <a:extLst>
                <a:ext uri="{FF2B5EF4-FFF2-40B4-BE49-F238E27FC236}">
                  <a16:creationId xmlns:a16="http://schemas.microsoft.com/office/drawing/2014/main" id="{15921813-E6BF-CAD1-7CB7-3DED26049AC9}"/>
                </a:ext>
              </a:extLst>
            </p:cNvPr>
            <p:cNvSpPr/>
            <p:nvPr/>
          </p:nvSpPr>
          <p:spPr bwMode="auto">
            <a:xfrm>
              <a:off x="5749926" y="3201988"/>
              <a:ext cx="20638" cy="60325"/>
            </a:xfrm>
            <a:custGeom>
              <a:avLst/>
              <a:gdLst>
                <a:gd name="T0" fmla="*/ 4 w 9"/>
                <a:gd name="T1" fmla="*/ 18 h 25"/>
                <a:gd name="T2" fmla="*/ 1 w 9"/>
                <a:gd name="T3" fmla="*/ 6 h 25"/>
                <a:gd name="T4" fmla="*/ 3 w 9"/>
                <a:gd name="T5" fmla="*/ 0 h 25"/>
                <a:gd name="T6" fmla="*/ 8 w 9"/>
                <a:gd name="T7" fmla="*/ 5 h 25"/>
                <a:gd name="T8" fmla="*/ 9 w 9"/>
                <a:gd name="T9" fmla="*/ 25 h 25"/>
                <a:gd name="T10" fmla="*/ 4 w 9"/>
                <a:gd name="T11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5">
                  <a:moveTo>
                    <a:pt x="4" y="18"/>
                  </a:moveTo>
                  <a:cubicBezTo>
                    <a:pt x="3" y="14"/>
                    <a:pt x="2" y="10"/>
                    <a:pt x="1" y="6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5" y="0"/>
                    <a:pt x="6" y="3"/>
                    <a:pt x="8" y="5"/>
                  </a:cubicBezTo>
                  <a:cubicBezTo>
                    <a:pt x="8" y="12"/>
                    <a:pt x="9" y="18"/>
                    <a:pt x="9" y="25"/>
                  </a:cubicBezTo>
                  <a:cubicBezTo>
                    <a:pt x="5" y="25"/>
                    <a:pt x="5" y="21"/>
                    <a:pt x="4" y="18"/>
                  </a:cubicBezTo>
                  <a:close/>
                </a:path>
              </a:pathLst>
            </a:custGeom>
            <a:solidFill>
              <a:srgbClr val="855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7">
              <a:extLst>
                <a:ext uri="{FF2B5EF4-FFF2-40B4-BE49-F238E27FC236}">
                  <a16:creationId xmlns:a16="http://schemas.microsoft.com/office/drawing/2014/main" id="{FE7D4F41-7606-3A8B-E7C3-D2021854E418}"/>
                </a:ext>
              </a:extLst>
            </p:cNvPr>
            <p:cNvSpPr/>
            <p:nvPr/>
          </p:nvSpPr>
          <p:spPr bwMode="auto">
            <a:xfrm>
              <a:off x="5427663" y="1450975"/>
              <a:ext cx="190500" cy="171450"/>
            </a:xfrm>
            <a:custGeom>
              <a:avLst/>
              <a:gdLst>
                <a:gd name="T0" fmla="*/ 61 w 79"/>
                <a:gd name="T1" fmla="*/ 6 h 71"/>
                <a:gd name="T2" fmla="*/ 67 w 79"/>
                <a:gd name="T3" fmla="*/ 23 h 71"/>
                <a:gd name="T4" fmla="*/ 70 w 79"/>
                <a:gd name="T5" fmla="*/ 30 h 71"/>
                <a:gd name="T6" fmla="*/ 57 w 79"/>
                <a:gd name="T7" fmla="*/ 59 h 71"/>
                <a:gd name="T8" fmla="*/ 42 w 79"/>
                <a:gd name="T9" fmla="*/ 70 h 71"/>
                <a:gd name="T10" fmla="*/ 30 w 79"/>
                <a:gd name="T11" fmla="*/ 71 h 71"/>
                <a:gd name="T12" fmla="*/ 22 w 79"/>
                <a:gd name="T13" fmla="*/ 70 h 71"/>
                <a:gd name="T14" fmla="*/ 18 w 79"/>
                <a:gd name="T15" fmla="*/ 66 h 71"/>
                <a:gd name="T16" fmla="*/ 2 w 79"/>
                <a:gd name="T17" fmla="*/ 27 h 71"/>
                <a:gd name="T18" fmla="*/ 34 w 79"/>
                <a:gd name="T19" fmla="*/ 7 h 71"/>
                <a:gd name="T20" fmla="*/ 43 w 79"/>
                <a:gd name="T21" fmla="*/ 2 h 71"/>
                <a:gd name="T22" fmla="*/ 61 w 79"/>
                <a:gd name="T23" fmla="*/ 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1">
                  <a:moveTo>
                    <a:pt x="61" y="6"/>
                  </a:moveTo>
                  <a:cubicBezTo>
                    <a:pt x="66" y="11"/>
                    <a:pt x="54" y="21"/>
                    <a:pt x="67" y="23"/>
                  </a:cubicBezTo>
                  <a:cubicBezTo>
                    <a:pt x="66" y="26"/>
                    <a:pt x="66" y="29"/>
                    <a:pt x="70" y="30"/>
                  </a:cubicBezTo>
                  <a:cubicBezTo>
                    <a:pt x="79" y="46"/>
                    <a:pt x="69" y="53"/>
                    <a:pt x="57" y="59"/>
                  </a:cubicBezTo>
                  <a:cubicBezTo>
                    <a:pt x="50" y="59"/>
                    <a:pt x="43" y="60"/>
                    <a:pt x="42" y="70"/>
                  </a:cubicBezTo>
                  <a:cubicBezTo>
                    <a:pt x="38" y="70"/>
                    <a:pt x="34" y="70"/>
                    <a:pt x="30" y="71"/>
                  </a:cubicBezTo>
                  <a:cubicBezTo>
                    <a:pt x="27" y="70"/>
                    <a:pt x="25" y="70"/>
                    <a:pt x="22" y="70"/>
                  </a:cubicBezTo>
                  <a:cubicBezTo>
                    <a:pt x="20" y="69"/>
                    <a:pt x="17" y="67"/>
                    <a:pt x="18" y="66"/>
                  </a:cubicBezTo>
                  <a:cubicBezTo>
                    <a:pt x="25" y="48"/>
                    <a:pt x="16" y="36"/>
                    <a:pt x="2" y="27"/>
                  </a:cubicBezTo>
                  <a:cubicBezTo>
                    <a:pt x="0" y="0"/>
                    <a:pt x="21" y="9"/>
                    <a:pt x="34" y="7"/>
                  </a:cubicBezTo>
                  <a:cubicBezTo>
                    <a:pt x="36" y="3"/>
                    <a:pt x="39" y="2"/>
                    <a:pt x="43" y="2"/>
                  </a:cubicBezTo>
                  <a:cubicBezTo>
                    <a:pt x="49" y="4"/>
                    <a:pt x="55" y="5"/>
                    <a:pt x="61" y="6"/>
                  </a:cubicBezTo>
                  <a:close/>
                </a:path>
              </a:pathLst>
            </a:custGeom>
            <a:solidFill>
              <a:srgbClr val="EB7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28">
              <a:extLst>
                <a:ext uri="{FF2B5EF4-FFF2-40B4-BE49-F238E27FC236}">
                  <a16:creationId xmlns:a16="http://schemas.microsoft.com/office/drawing/2014/main" id="{581F0751-24A5-C07A-4899-58EBD3C13D1C}"/>
                </a:ext>
              </a:extLst>
            </p:cNvPr>
            <p:cNvSpPr/>
            <p:nvPr/>
          </p:nvSpPr>
          <p:spPr bwMode="auto">
            <a:xfrm>
              <a:off x="5543551" y="1506538"/>
              <a:ext cx="125413" cy="152400"/>
            </a:xfrm>
            <a:custGeom>
              <a:avLst/>
              <a:gdLst>
                <a:gd name="T0" fmla="*/ 6 w 52"/>
                <a:gd name="T1" fmla="*/ 36 h 63"/>
                <a:gd name="T2" fmla="*/ 22 w 52"/>
                <a:gd name="T3" fmla="*/ 7 h 63"/>
                <a:gd name="T4" fmla="*/ 42 w 52"/>
                <a:gd name="T5" fmla="*/ 0 h 63"/>
                <a:gd name="T6" fmla="*/ 40 w 52"/>
                <a:gd name="T7" fmla="*/ 23 h 63"/>
                <a:gd name="T8" fmla="*/ 2 w 52"/>
                <a:gd name="T9" fmla="*/ 47 h 63"/>
                <a:gd name="T10" fmla="*/ 6 w 52"/>
                <a:gd name="T11" fmla="*/ 3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62">
                  <a:moveTo>
                    <a:pt x="6" y="36"/>
                  </a:moveTo>
                  <a:cubicBezTo>
                    <a:pt x="15" y="28"/>
                    <a:pt x="25" y="22"/>
                    <a:pt x="22" y="7"/>
                  </a:cubicBezTo>
                  <a:cubicBezTo>
                    <a:pt x="27" y="1"/>
                    <a:pt x="36" y="3"/>
                    <a:pt x="42" y="0"/>
                  </a:cubicBezTo>
                  <a:cubicBezTo>
                    <a:pt x="43" y="8"/>
                    <a:pt x="52" y="18"/>
                    <a:pt x="40" y="23"/>
                  </a:cubicBezTo>
                  <a:cubicBezTo>
                    <a:pt x="26" y="29"/>
                    <a:pt x="29" y="63"/>
                    <a:pt x="2" y="47"/>
                  </a:cubicBezTo>
                  <a:cubicBezTo>
                    <a:pt x="0" y="42"/>
                    <a:pt x="2" y="39"/>
                    <a:pt x="6" y="36"/>
                  </a:cubicBezTo>
                  <a:close/>
                </a:path>
              </a:pathLst>
            </a:custGeom>
            <a:solidFill>
              <a:srgbClr val="F1B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29">
              <a:extLst>
                <a:ext uri="{FF2B5EF4-FFF2-40B4-BE49-F238E27FC236}">
                  <a16:creationId xmlns:a16="http://schemas.microsoft.com/office/drawing/2014/main" id="{C54598A8-9AD2-C665-E51B-4BABCAE1290B}"/>
                </a:ext>
              </a:extLst>
            </p:cNvPr>
            <p:cNvSpPr/>
            <p:nvPr/>
          </p:nvSpPr>
          <p:spPr bwMode="auto">
            <a:xfrm>
              <a:off x="5654676" y="1474788"/>
              <a:ext cx="58738" cy="65088"/>
            </a:xfrm>
            <a:custGeom>
              <a:avLst/>
              <a:gdLst>
                <a:gd name="T0" fmla="*/ 17 w 24"/>
                <a:gd name="T1" fmla="*/ 1 h 27"/>
                <a:gd name="T2" fmla="*/ 15 w 24"/>
                <a:gd name="T3" fmla="*/ 22 h 27"/>
                <a:gd name="T4" fmla="*/ 0 w 24"/>
                <a:gd name="T5" fmla="*/ 12 h 27"/>
                <a:gd name="T6" fmla="*/ 17 w 24"/>
                <a:gd name="T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7">
                  <a:moveTo>
                    <a:pt x="17" y="1"/>
                  </a:moveTo>
                  <a:cubicBezTo>
                    <a:pt x="20" y="8"/>
                    <a:pt x="24" y="17"/>
                    <a:pt x="15" y="22"/>
                  </a:cubicBezTo>
                  <a:cubicBezTo>
                    <a:pt x="6" y="27"/>
                    <a:pt x="5" y="15"/>
                    <a:pt x="0" y="12"/>
                  </a:cubicBezTo>
                  <a:cubicBezTo>
                    <a:pt x="3" y="5"/>
                    <a:pt x="8" y="0"/>
                    <a:pt x="17" y="1"/>
                  </a:cubicBezTo>
                  <a:close/>
                </a:path>
              </a:pathLst>
            </a:custGeom>
            <a:solidFill>
              <a:srgbClr val="E4B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30">
              <a:extLst>
                <a:ext uri="{FF2B5EF4-FFF2-40B4-BE49-F238E27FC236}">
                  <a16:creationId xmlns:a16="http://schemas.microsoft.com/office/drawing/2014/main" id="{2DC75754-860D-0269-5393-A32FE194FC23}"/>
                </a:ext>
              </a:extLst>
            </p:cNvPr>
            <p:cNvSpPr/>
            <p:nvPr/>
          </p:nvSpPr>
          <p:spPr bwMode="auto">
            <a:xfrm>
              <a:off x="5781676" y="4159250"/>
              <a:ext cx="163513" cy="155575"/>
            </a:xfrm>
            <a:custGeom>
              <a:avLst/>
              <a:gdLst>
                <a:gd name="T0" fmla="*/ 68 w 68"/>
                <a:gd name="T1" fmla="*/ 32 h 64"/>
                <a:gd name="T2" fmla="*/ 67 w 68"/>
                <a:gd name="T3" fmla="*/ 35 h 64"/>
                <a:gd name="T4" fmla="*/ 20 w 68"/>
                <a:gd name="T5" fmla="*/ 64 h 64"/>
                <a:gd name="T6" fmla="*/ 4 w 68"/>
                <a:gd name="T7" fmla="*/ 57 h 64"/>
                <a:gd name="T8" fmla="*/ 0 w 68"/>
                <a:gd name="T9" fmla="*/ 52 h 64"/>
                <a:gd name="T10" fmla="*/ 16 w 68"/>
                <a:gd name="T11" fmla="*/ 32 h 64"/>
                <a:gd name="T12" fmla="*/ 28 w 68"/>
                <a:gd name="T13" fmla="*/ 0 h 64"/>
                <a:gd name="T14" fmla="*/ 68 w 68"/>
                <a:gd name="T15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64">
                  <a:moveTo>
                    <a:pt x="68" y="32"/>
                  </a:moveTo>
                  <a:cubicBezTo>
                    <a:pt x="68" y="33"/>
                    <a:pt x="68" y="34"/>
                    <a:pt x="67" y="35"/>
                  </a:cubicBezTo>
                  <a:cubicBezTo>
                    <a:pt x="52" y="46"/>
                    <a:pt x="33" y="50"/>
                    <a:pt x="20" y="64"/>
                  </a:cubicBezTo>
                  <a:cubicBezTo>
                    <a:pt x="16" y="59"/>
                    <a:pt x="11" y="56"/>
                    <a:pt x="4" y="57"/>
                  </a:cubicBezTo>
                  <a:cubicBezTo>
                    <a:pt x="3" y="55"/>
                    <a:pt x="1" y="54"/>
                    <a:pt x="0" y="52"/>
                  </a:cubicBezTo>
                  <a:cubicBezTo>
                    <a:pt x="13" y="52"/>
                    <a:pt x="28" y="53"/>
                    <a:pt x="16" y="32"/>
                  </a:cubicBezTo>
                  <a:cubicBezTo>
                    <a:pt x="16" y="19"/>
                    <a:pt x="30" y="13"/>
                    <a:pt x="28" y="0"/>
                  </a:cubicBezTo>
                  <a:cubicBezTo>
                    <a:pt x="45" y="6"/>
                    <a:pt x="55" y="21"/>
                    <a:pt x="68" y="32"/>
                  </a:cubicBezTo>
                  <a:close/>
                </a:path>
              </a:pathLst>
            </a:custGeom>
            <a:solidFill>
              <a:srgbClr val="F2B2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31">
              <a:extLst>
                <a:ext uri="{FF2B5EF4-FFF2-40B4-BE49-F238E27FC236}">
                  <a16:creationId xmlns:a16="http://schemas.microsoft.com/office/drawing/2014/main" id="{1FCE5956-3A6B-629A-EA6C-910B98F769FD}"/>
                </a:ext>
              </a:extLst>
            </p:cNvPr>
            <p:cNvSpPr/>
            <p:nvPr/>
          </p:nvSpPr>
          <p:spPr bwMode="auto">
            <a:xfrm>
              <a:off x="5867401" y="4302125"/>
              <a:ext cx="55563" cy="50800"/>
            </a:xfrm>
            <a:custGeom>
              <a:avLst/>
              <a:gdLst>
                <a:gd name="T0" fmla="*/ 12 w 23"/>
                <a:gd name="T1" fmla="*/ 21 h 21"/>
                <a:gd name="T2" fmla="*/ 0 w 23"/>
                <a:gd name="T3" fmla="*/ 12 h 21"/>
                <a:gd name="T4" fmla="*/ 9 w 23"/>
                <a:gd name="T5" fmla="*/ 3 h 21"/>
                <a:gd name="T6" fmla="*/ 19 w 23"/>
                <a:gd name="T7" fmla="*/ 5 h 21"/>
                <a:gd name="T8" fmla="*/ 12 w 23"/>
                <a:gd name="T9" fmla="*/ 21 h 21"/>
                <a:gd name="T10" fmla="*/ 12 w 23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1">
                  <a:moveTo>
                    <a:pt x="12" y="21"/>
                  </a:moveTo>
                  <a:cubicBezTo>
                    <a:pt x="6" y="21"/>
                    <a:pt x="0" y="21"/>
                    <a:pt x="0" y="12"/>
                  </a:cubicBezTo>
                  <a:cubicBezTo>
                    <a:pt x="0" y="6"/>
                    <a:pt x="4" y="4"/>
                    <a:pt x="9" y="3"/>
                  </a:cubicBezTo>
                  <a:cubicBezTo>
                    <a:pt x="12" y="1"/>
                    <a:pt x="16" y="0"/>
                    <a:pt x="19" y="5"/>
                  </a:cubicBezTo>
                  <a:cubicBezTo>
                    <a:pt x="23" y="12"/>
                    <a:pt x="16" y="16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lose/>
                </a:path>
              </a:pathLst>
            </a:custGeom>
            <a:solidFill>
              <a:srgbClr val="E6B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32">
              <a:extLst>
                <a:ext uri="{FF2B5EF4-FFF2-40B4-BE49-F238E27FC236}">
                  <a16:creationId xmlns:a16="http://schemas.microsoft.com/office/drawing/2014/main" id="{7C0BCF1E-E7AD-DB88-921C-341B6A66F95D}"/>
                </a:ext>
              </a:extLst>
            </p:cNvPr>
            <p:cNvSpPr/>
            <p:nvPr/>
          </p:nvSpPr>
          <p:spPr bwMode="auto">
            <a:xfrm>
              <a:off x="5384801" y="5675313"/>
              <a:ext cx="47625" cy="74613"/>
            </a:xfrm>
            <a:custGeom>
              <a:avLst/>
              <a:gdLst>
                <a:gd name="T0" fmla="*/ 0 w 20"/>
                <a:gd name="T1" fmla="*/ 16 h 31"/>
                <a:gd name="T2" fmla="*/ 11 w 20"/>
                <a:gd name="T3" fmla="*/ 0 h 31"/>
                <a:gd name="T4" fmla="*/ 20 w 20"/>
                <a:gd name="T5" fmla="*/ 13 h 31"/>
                <a:gd name="T6" fmla="*/ 9 w 20"/>
                <a:gd name="T7" fmla="*/ 30 h 31"/>
                <a:gd name="T8" fmla="*/ 0 w 20"/>
                <a:gd name="T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1">
                  <a:moveTo>
                    <a:pt x="0" y="16"/>
                  </a:moveTo>
                  <a:cubicBezTo>
                    <a:pt x="0" y="8"/>
                    <a:pt x="0" y="0"/>
                    <a:pt x="11" y="0"/>
                  </a:cubicBezTo>
                  <a:cubicBezTo>
                    <a:pt x="18" y="1"/>
                    <a:pt x="20" y="7"/>
                    <a:pt x="20" y="13"/>
                  </a:cubicBezTo>
                  <a:cubicBezTo>
                    <a:pt x="20" y="21"/>
                    <a:pt x="17" y="29"/>
                    <a:pt x="9" y="30"/>
                  </a:cubicBezTo>
                  <a:cubicBezTo>
                    <a:pt x="0" y="31"/>
                    <a:pt x="0" y="22"/>
                    <a:pt x="0" y="16"/>
                  </a:cubicBezTo>
                  <a:close/>
                </a:path>
              </a:pathLst>
            </a:custGeom>
            <a:solidFill>
              <a:srgbClr val="EAB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33">
              <a:extLst>
                <a:ext uri="{FF2B5EF4-FFF2-40B4-BE49-F238E27FC236}">
                  <a16:creationId xmlns:a16="http://schemas.microsoft.com/office/drawing/2014/main" id="{A4A9B35F-A62B-8B4E-B962-9CD431FEF366}"/>
                </a:ext>
              </a:extLst>
            </p:cNvPr>
            <p:cNvSpPr/>
            <p:nvPr/>
          </p:nvSpPr>
          <p:spPr bwMode="auto">
            <a:xfrm>
              <a:off x="5749926" y="3565525"/>
              <a:ext cx="311150" cy="336550"/>
            </a:xfrm>
            <a:custGeom>
              <a:avLst/>
              <a:gdLst>
                <a:gd name="T0" fmla="*/ 53 w 129"/>
                <a:gd name="T1" fmla="*/ 14 h 139"/>
                <a:gd name="T2" fmla="*/ 69 w 129"/>
                <a:gd name="T3" fmla="*/ 8 h 139"/>
                <a:gd name="T4" fmla="*/ 84 w 129"/>
                <a:gd name="T5" fmla="*/ 3 h 139"/>
                <a:gd name="T6" fmla="*/ 82 w 129"/>
                <a:gd name="T7" fmla="*/ 14 h 139"/>
                <a:gd name="T8" fmla="*/ 82 w 129"/>
                <a:gd name="T9" fmla="*/ 24 h 139"/>
                <a:gd name="T10" fmla="*/ 102 w 129"/>
                <a:gd name="T11" fmla="*/ 22 h 139"/>
                <a:gd name="T12" fmla="*/ 126 w 129"/>
                <a:gd name="T13" fmla="*/ 12 h 139"/>
                <a:gd name="T14" fmla="*/ 114 w 129"/>
                <a:gd name="T15" fmla="*/ 28 h 139"/>
                <a:gd name="T16" fmla="*/ 129 w 129"/>
                <a:gd name="T17" fmla="*/ 63 h 139"/>
                <a:gd name="T18" fmla="*/ 108 w 129"/>
                <a:gd name="T19" fmla="*/ 90 h 139"/>
                <a:gd name="T20" fmla="*/ 106 w 129"/>
                <a:gd name="T21" fmla="*/ 107 h 139"/>
                <a:gd name="T22" fmla="*/ 97 w 129"/>
                <a:gd name="T23" fmla="*/ 123 h 139"/>
                <a:gd name="T24" fmla="*/ 71 w 129"/>
                <a:gd name="T25" fmla="*/ 129 h 139"/>
                <a:gd name="T26" fmla="*/ 64 w 129"/>
                <a:gd name="T27" fmla="*/ 136 h 139"/>
                <a:gd name="T28" fmla="*/ 44 w 129"/>
                <a:gd name="T29" fmla="*/ 130 h 139"/>
                <a:gd name="T30" fmla="*/ 20 w 129"/>
                <a:gd name="T31" fmla="*/ 91 h 139"/>
                <a:gd name="T32" fmla="*/ 53 w 129"/>
                <a:gd name="T33" fmla="*/ 92 h 139"/>
                <a:gd name="T34" fmla="*/ 81 w 129"/>
                <a:gd name="T35" fmla="*/ 81 h 139"/>
                <a:gd name="T36" fmla="*/ 69 w 129"/>
                <a:gd name="T37" fmla="*/ 54 h 139"/>
                <a:gd name="T38" fmla="*/ 40 w 129"/>
                <a:gd name="T39" fmla="*/ 38 h 139"/>
                <a:gd name="T40" fmla="*/ 53 w 129"/>
                <a:gd name="T41" fmla="*/ 1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9" h="139">
                  <a:moveTo>
                    <a:pt x="53" y="14"/>
                  </a:moveTo>
                  <a:cubicBezTo>
                    <a:pt x="61" y="19"/>
                    <a:pt x="66" y="17"/>
                    <a:pt x="69" y="8"/>
                  </a:cubicBezTo>
                  <a:cubicBezTo>
                    <a:pt x="72" y="0"/>
                    <a:pt x="80" y="1"/>
                    <a:pt x="84" y="3"/>
                  </a:cubicBezTo>
                  <a:cubicBezTo>
                    <a:pt x="91" y="7"/>
                    <a:pt x="85" y="11"/>
                    <a:pt x="82" y="14"/>
                  </a:cubicBezTo>
                  <a:cubicBezTo>
                    <a:pt x="80" y="18"/>
                    <a:pt x="77" y="21"/>
                    <a:pt x="82" y="24"/>
                  </a:cubicBezTo>
                  <a:cubicBezTo>
                    <a:pt x="89" y="28"/>
                    <a:pt x="96" y="27"/>
                    <a:pt x="102" y="22"/>
                  </a:cubicBezTo>
                  <a:cubicBezTo>
                    <a:pt x="109" y="16"/>
                    <a:pt x="113" y="6"/>
                    <a:pt x="126" y="12"/>
                  </a:cubicBezTo>
                  <a:cubicBezTo>
                    <a:pt x="119" y="16"/>
                    <a:pt x="108" y="19"/>
                    <a:pt x="114" y="28"/>
                  </a:cubicBezTo>
                  <a:cubicBezTo>
                    <a:pt x="122" y="39"/>
                    <a:pt x="100" y="62"/>
                    <a:pt x="129" y="63"/>
                  </a:cubicBezTo>
                  <a:cubicBezTo>
                    <a:pt x="122" y="72"/>
                    <a:pt x="116" y="82"/>
                    <a:pt x="108" y="90"/>
                  </a:cubicBezTo>
                  <a:cubicBezTo>
                    <a:pt x="102" y="96"/>
                    <a:pt x="103" y="101"/>
                    <a:pt x="106" y="107"/>
                  </a:cubicBezTo>
                  <a:cubicBezTo>
                    <a:pt x="106" y="114"/>
                    <a:pt x="106" y="121"/>
                    <a:pt x="97" y="123"/>
                  </a:cubicBezTo>
                  <a:cubicBezTo>
                    <a:pt x="87" y="117"/>
                    <a:pt x="77" y="115"/>
                    <a:pt x="71" y="129"/>
                  </a:cubicBezTo>
                  <a:cubicBezTo>
                    <a:pt x="70" y="132"/>
                    <a:pt x="67" y="134"/>
                    <a:pt x="64" y="136"/>
                  </a:cubicBezTo>
                  <a:cubicBezTo>
                    <a:pt x="56" y="139"/>
                    <a:pt x="47" y="138"/>
                    <a:pt x="44" y="130"/>
                  </a:cubicBezTo>
                  <a:cubicBezTo>
                    <a:pt x="38" y="115"/>
                    <a:pt x="0" y="121"/>
                    <a:pt x="20" y="91"/>
                  </a:cubicBezTo>
                  <a:cubicBezTo>
                    <a:pt x="31" y="85"/>
                    <a:pt x="43" y="74"/>
                    <a:pt x="53" y="92"/>
                  </a:cubicBezTo>
                  <a:cubicBezTo>
                    <a:pt x="68" y="101"/>
                    <a:pt x="77" y="87"/>
                    <a:pt x="81" y="81"/>
                  </a:cubicBezTo>
                  <a:cubicBezTo>
                    <a:pt x="85" y="74"/>
                    <a:pt x="78" y="61"/>
                    <a:pt x="69" y="54"/>
                  </a:cubicBezTo>
                  <a:cubicBezTo>
                    <a:pt x="61" y="47"/>
                    <a:pt x="50" y="44"/>
                    <a:pt x="40" y="38"/>
                  </a:cubicBezTo>
                  <a:cubicBezTo>
                    <a:pt x="49" y="32"/>
                    <a:pt x="44" y="20"/>
                    <a:pt x="53" y="14"/>
                  </a:cubicBezTo>
                  <a:close/>
                </a:path>
              </a:pathLst>
            </a:custGeom>
            <a:solidFill>
              <a:srgbClr val="EF9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34">
              <a:extLst>
                <a:ext uri="{FF2B5EF4-FFF2-40B4-BE49-F238E27FC236}">
                  <a16:creationId xmlns:a16="http://schemas.microsoft.com/office/drawing/2014/main" id="{DBC412FA-B1DE-ECF7-2868-BC948683D78D}"/>
                </a:ext>
              </a:extLst>
            </p:cNvPr>
            <p:cNvSpPr/>
            <p:nvPr/>
          </p:nvSpPr>
          <p:spPr bwMode="auto">
            <a:xfrm>
              <a:off x="6126163" y="3573463"/>
              <a:ext cx="196850" cy="158750"/>
            </a:xfrm>
            <a:custGeom>
              <a:avLst/>
              <a:gdLst>
                <a:gd name="T0" fmla="*/ 73 w 81"/>
                <a:gd name="T1" fmla="*/ 22 h 66"/>
                <a:gd name="T2" fmla="*/ 81 w 81"/>
                <a:gd name="T3" fmla="*/ 47 h 66"/>
                <a:gd name="T4" fmla="*/ 80 w 81"/>
                <a:gd name="T5" fmla="*/ 59 h 66"/>
                <a:gd name="T6" fmla="*/ 77 w 81"/>
                <a:gd name="T7" fmla="*/ 59 h 66"/>
                <a:gd name="T8" fmla="*/ 65 w 81"/>
                <a:gd name="T9" fmla="*/ 59 h 66"/>
                <a:gd name="T10" fmla="*/ 45 w 81"/>
                <a:gd name="T11" fmla="*/ 51 h 66"/>
                <a:gd name="T12" fmla="*/ 21 w 81"/>
                <a:gd name="T13" fmla="*/ 43 h 66"/>
                <a:gd name="T14" fmla="*/ 8 w 81"/>
                <a:gd name="T15" fmla="*/ 27 h 66"/>
                <a:gd name="T16" fmla="*/ 17 w 81"/>
                <a:gd name="T17" fmla="*/ 5 h 66"/>
                <a:gd name="T18" fmla="*/ 40 w 81"/>
                <a:gd name="T19" fmla="*/ 15 h 66"/>
                <a:gd name="T20" fmla="*/ 52 w 81"/>
                <a:gd name="T21" fmla="*/ 3 h 66"/>
                <a:gd name="T22" fmla="*/ 73 w 81"/>
                <a:gd name="T23" fmla="*/ 2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66">
                  <a:moveTo>
                    <a:pt x="73" y="22"/>
                  </a:moveTo>
                  <a:cubicBezTo>
                    <a:pt x="65" y="34"/>
                    <a:pt x="70" y="41"/>
                    <a:pt x="81" y="47"/>
                  </a:cubicBezTo>
                  <a:cubicBezTo>
                    <a:pt x="80" y="51"/>
                    <a:pt x="80" y="55"/>
                    <a:pt x="80" y="59"/>
                  </a:cubicBezTo>
                  <a:cubicBezTo>
                    <a:pt x="79" y="59"/>
                    <a:pt x="78" y="59"/>
                    <a:pt x="77" y="59"/>
                  </a:cubicBezTo>
                  <a:cubicBezTo>
                    <a:pt x="73" y="59"/>
                    <a:pt x="69" y="58"/>
                    <a:pt x="65" y="59"/>
                  </a:cubicBezTo>
                  <a:cubicBezTo>
                    <a:pt x="56" y="62"/>
                    <a:pt x="49" y="66"/>
                    <a:pt x="45" y="51"/>
                  </a:cubicBezTo>
                  <a:cubicBezTo>
                    <a:pt x="43" y="40"/>
                    <a:pt x="30" y="43"/>
                    <a:pt x="21" y="43"/>
                  </a:cubicBezTo>
                  <a:cubicBezTo>
                    <a:pt x="19" y="36"/>
                    <a:pt x="0" y="42"/>
                    <a:pt x="8" y="27"/>
                  </a:cubicBezTo>
                  <a:cubicBezTo>
                    <a:pt x="9" y="19"/>
                    <a:pt x="8" y="10"/>
                    <a:pt x="17" y="5"/>
                  </a:cubicBezTo>
                  <a:cubicBezTo>
                    <a:pt x="28" y="0"/>
                    <a:pt x="33" y="11"/>
                    <a:pt x="40" y="15"/>
                  </a:cubicBezTo>
                  <a:cubicBezTo>
                    <a:pt x="47" y="13"/>
                    <a:pt x="43" y="2"/>
                    <a:pt x="52" y="3"/>
                  </a:cubicBezTo>
                  <a:cubicBezTo>
                    <a:pt x="51" y="18"/>
                    <a:pt x="65" y="16"/>
                    <a:pt x="73" y="22"/>
                  </a:cubicBezTo>
                  <a:close/>
                </a:path>
              </a:pathLst>
            </a:custGeom>
            <a:solidFill>
              <a:srgbClr val="F2B1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35">
              <a:extLst>
                <a:ext uri="{FF2B5EF4-FFF2-40B4-BE49-F238E27FC236}">
                  <a16:creationId xmlns:a16="http://schemas.microsoft.com/office/drawing/2014/main" id="{39DDABB2-B6D6-22E6-A479-6D3396D76D3E}"/>
                </a:ext>
              </a:extLst>
            </p:cNvPr>
            <p:cNvSpPr/>
            <p:nvPr/>
          </p:nvSpPr>
          <p:spPr bwMode="auto">
            <a:xfrm>
              <a:off x="6042026" y="3513138"/>
              <a:ext cx="215900" cy="125413"/>
            </a:xfrm>
            <a:custGeom>
              <a:avLst/>
              <a:gdLst>
                <a:gd name="T0" fmla="*/ 87 w 89"/>
                <a:gd name="T1" fmla="*/ 28 h 52"/>
                <a:gd name="T2" fmla="*/ 84 w 89"/>
                <a:gd name="T3" fmla="*/ 43 h 52"/>
                <a:gd name="T4" fmla="*/ 73 w 89"/>
                <a:gd name="T5" fmla="*/ 47 h 52"/>
                <a:gd name="T6" fmla="*/ 43 w 89"/>
                <a:gd name="T7" fmla="*/ 52 h 52"/>
                <a:gd name="T8" fmla="*/ 9 w 89"/>
                <a:gd name="T9" fmla="*/ 27 h 52"/>
                <a:gd name="T10" fmla="*/ 20 w 89"/>
                <a:gd name="T11" fmla="*/ 4 h 52"/>
                <a:gd name="T12" fmla="*/ 56 w 89"/>
                <a:gd name="T13" fmla="*/ 4 h 52"/>
                <a:gd name="T14" fmla="*/ 68 w 89"/>
                <a:gd name="T15" fmla="*/ 8 h 52"/>
                <a:gd name="T16" fmla="*/ 89 w 89"/>
                <a:gd name="T17" fmla="*/ 24 h 52"/>
                <a:gd name="T18" fmla="*/ 87 w 89"/>
                <a:gd name="T19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52">
                  <a:moveTo>
                    <a:pt x="87" y="28"/>
                  </a:moveTo>
                  <a:cubicBezTo>
                    <a:pt x="82" y="32"/>
                    <a:pt x="85" y="38"/>
                    <a:pt x="84" y="43"/>
                  </a:cubicBezTo>
                  <a:cubicBezTo>
                    <a:pt x="82" y="49"/>
                    <a:pt x="79" y="52"/>
                    <a:pt x="73" y="47"/>
                  </a:cubicBezTo>
                  <a:cubicBezTo>
                    <a:pt x="53" y="31"/>
                    <a:pt x="53" y="32"/>
                    <a:pt x="43" y="52"/>
                  </a:cubicBezTo>
                  <a:cubicBezTo>
                    <a:pt x="38" y="36"/>
                    <a:pt x="24" y="30"/>
                    <a:pt x="9" y="27"/>
                  </a:cubicBezTo>
                  <a:cubicBezTo>
                    <a:pt x="0" y="14"/>
                    <a:pt x="14" y="11"/>
                    <a:pt x="20" y="4"/>
                  </a:cubicBezTo>
                  <a:cubicBezTo>
                    <a:pt x="32" y="10"/>
                    <a:pt x="44" y="19"/>
                    <a:pt x="56" y="4"/>
                  </a:cubicBezTo>
                  <a:cubicBezTo>
                    <a:pt x="62" y="0"/>
                    <a:pt x="66" y="0"/>
                    <a:pt x="68" y="8"/>
                  </a:cubicBezTo>
                  <a:cubicBezTo>
                    <a:pt x="71" y="18"/>
                    <a:pt x="77" y="25"/>
                    <a:pt x="89" y="24"/>
                  </a:cubicBezTo>
                  <a:cubicBezTo>
                    <a:pt x="88" y="25"/>
                    <a:pt x="88" y="27"/>
                    <a:pt x="87" y="28"/>
                  </a:cubicBezTo>
                  <a:close/>
                </a:path>
              </a:pathLst>
            </a:custGeom>
            <a:solidFill>
              <a:srgbClr val="F4E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36">
              <a:extLst>
                <a:ext uri="{FF2B5EF4-FFF2-40B4-BE49-F238E27FC236}">
                  <a16:creationId xmlns:a16="http://schemas.microsoft.com/office/drawing/2014/main" id="{5E1C3526-013D-8B23-CB26-530760F22F4F}"/>
                </a:ext>
              </a:extLst>
            </p:cNvPr>
            <p:cNvSpPr/>
            <p:nvPr/>
          </p:nvSpPr>
          <p:spPr bwMode="auto">
            <a:xfrm>
              <a:off x="5978526" y="3717925"/>
              <a:ext cx="165100" cy="134938"/>
            </a:xfrm>
            <a:custGeom>
              <a:avLst/>
              <a:gdLst>
                <a:gd name="T0" fmla="*/ 9 w 68"/>
                <a:gd name="T1" fmla="*/ 42 h 56"/>
                <a:gd name="T2" fmla="*/ 0 w 68"/>
                <a:gd name="T3" fmla="*/ 30 h 56"/>
                <a:gd name="T4" fmla="*/ 34 w 68"/>
                <a:gd name="T5" fmla="*/ 0 h 56"/>
                <a:gd name="T6" fmla="*/ 62 w 68"/>
                <a:gd name="T7" fmla="*/ 15 h 56"/>
                <a:gd name="T8" fmla="*/ 62 w 68"/>
                <a:gd name="T9" fmla="*/ 39 h 56"/>
                <a:gd name="T10" fmla="*/ 40 w 68"/>
                <a:gd name="T11" fmla="*/ 44 h 56"/>
                <a:gd name="T12" fmla="*/ 9 w 68"/>
                <a:gd name="T13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56">
                  <a:moveTo>
                    <a:pt x="9" y="42"/>
                  </a:moveTo>
                  <a:cubicBezTo>
                    <a:pt x="1" y="43"/>
                    <a:pt x="0" y="36"/>
                    <a:pt x="0" y="30"/>
                  </a:cubicBezTo>
                  <a:cubicBezTo>
                    <a:pt x="18" y="28"/>
                    <a:pt x="14" y="1"/>
                    <a:pt x="34" y="0"/>
                  </a:cubicBezTo>
                  <a:cubicBezTo>
                    <a:pt x="45" y="1"/>
                    <a:pt x="47" y="21"/>
                    <a:pt x="62" y="15"/>
                  </a:cubicBezTo>
                  <a:cubicBezTo>
                    <a:pt x="60" y="23"/>
                    <a:pt x="68" y="31"/>
                    <a:pt x="62" y="39"/>
                  </a:cubicBezTo>
                  <a:cubicBezTo>
                    <a:pt x="54" y="38"/>
                    <a:pt x="47" y="36"/>
                    <a:pt x="40" y="44"/>
                  </a:cubicBezTo>
                  <a:cubicBezTo>
                    <a:pt x="31" y="56"/>
                    <a:pt x="20" y="42"/>
                    <a:pt x="9" y="42"/>
                  </a:cubicBezTo>
                  <a:close/>
                </a:path>
              </a:pathLst>
            </a:custGeom>
            <a:solidFill>
              <a:srgbClr val="FC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37">
              <a:extLst>
                <a:ext uri="{FF2B5EF4-FFF2-40B4-BE49-F238E27FC236}">
                  <a16:creationId xmlns:a16="http://schemas.microsoft.com/office/drawing/2014/main" id="{1BEEB1FE-74DB-E6AA-9D82-AD24B5FDB840}"/>
                </a:ext>
              </a:extLst>
            </p:cNvPr>
            <p:cNvSpPr/>
            <p:nvPr/>
          </p:nvSpPr>
          <p:spPr bwMode="auto">
            <a:xfrm>
              <a:off x="5719763" y="3481388"/>
              <a:ext cx="157163" cy="188913"/>
            </a:xfrm>
            <a:custGeom>
              <a:avLst/>
              <a:gdLst>
                <a:gd name="T0" fmla="*/ 65 w 65"/>
                <a:gd name="T1" fmla="*/ 49 h 78"/>
                <a:gd name="T2" fmla="*/ 52 w 65"/>
                <a:gd name="T3" fmla="*/ 72 h 78"/>
                <a:gd name="T4" fmla="*/ 48 w 65"/>
                <a:gd name="T5" fmla="*/ 78 h 78"/>
                <a:gd name="T6" fmla="*/ 16 w 65"/>
                <a:gd name="T7" fmla="*/ 61 h 78"/>
                <a:gd name="T8" fmla="*/ 2 w 65"/>
                <a:gd name="T9" fmla="*/ 43 h 78"/>
                <a:gd name="T10" fmla="*/ 9 w 65"/>
                <a:gd name="T11" fmla="*/ 25 h 78"/>
                <a:gd name="T12" fmla="*/ 22 w 65"/>
                <a:gd name="T13" fmla="*/ 13 h 78"/>
                <a:gd name="T14" fmla="*/ 36 w 65"/>
                <a:gd name="T15" fmla="*/ 5 h 78"/>
                <a:gd name="T16" fmla="*/ 37 w 65"/>
                <a:gd name="T17" fmla="*/ 9 h 78"/>
                <a:gd name="T18" fmla="*/ 41 w 65"/>
                <a:gd name="T19" fmla="*/ 41 h 78"/>
                <a:gd name="T20" fmla="*/ 65 w 65"/>
                <a:gd name="T21" fmla="*/ 4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78">
                  <a:moveTo>
                    <a:pt x="65" y="49"/>
                  </a:moveTo>
                  <a:cubicBezTo>
                    <a:pt x="63" y="58"/>
                    <a:pt x="64" y="69"/>
                    <a:pt x="52" y="72"/>
                  </a:cubicBezTo>
                  <a:cubicBezTo>
                    <a:pt x="52" y="75"/>
                    <a:pt x="51" y="77"/>
                    <a:pt x="48" y="78"/>
                  </a:cubicBezTo>
                  <a:cubicBezTo>
                    <a:pt x="36" y="75"/>
                    <a:pt x="31" y="58"/>
                    <a:pt x="16" y="61"/>
                  </a:cubicBezTo>
                  <a:cubicBezTo>
                    <a:pt x="12" y="54"/>
                    <a:pt x="6" y="49"/>
                    <a:pt x="2" y="43"/>
                  </a:cubicBezTo>
                  <a:cubicBezTo>
                    <a:pt x="0" y="35"/>
                    <a:pt x="1" y="28"/>
                    <a:pt x="9" y="25"/>
                  </a:cubicBezTo>
                  <a:cubicBezTo>
                    <a:pt x="17" y="25"/>
                    <a:pt x="20" y="19"/>
                    <a:pt x="22" y="13"/>
                  </a:cubicBezTo>
                  <a:cubicBezTo>
                    <a:pt x="24" y="7"/>
                    <a:pt x="27" y="0"/>
                    <a:pt x="36" y="5"/>
                  </a:cubicBezTo>
                  <a:cubicBezTo>
                    <a:pt x="37" y="6"/>
                    <a:pt x="37" y="8"/>
                    <a:pt x="37" y="9"/>
                  </a:cubicBezTo>
                  <a:cubicBezTo>
                    <a:pt x="36" y="20"/>
                    <a:pt x="24" y="32"/>
                    <a:pt x="41" y="41"/>
                  </a:cubicBezTo>
                  <a:cubicBezTo>
                    <a:pt x="48" y="47"/>
                    <a:pt x="59" y="41"/>
                    <a:pt x="65" y="49"/>
                  </a:cubicBezTo>
                  <a:close/>
                </a:path>
              </a:pathLst>
            </a:custGeom>
            <a:solidFill>
              <a:srgbClr val="F8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38">
              <a:extLst>
                <a:ext uri="{FF2B5EF4-FFF2-40B4-BE49-F238E27FC236}">
                  <a16:creationId xmlns:a16="http://schemas.microsoft.com/office/drawing/2014/main" id="{E4362954-9677-3266-3255-A81FB1F2411E}"/>
                </a:ext>
              </a:extLst>
            </p:cNvPr>
            <p:cNvSpPr/>
            <p:nvPr/>
          </p:nvSpPr>
          <p:spPr bwMode="auto">
            <a:xfrm>
              <a:off x="5768976" y="3503613"/>
              <a:ext cx="73025" cy="76200"/>
            </a:xfrm>
            <a:custGeom>
              <a:avLst/>
              <a:gdLst>
                <a:gd name="T0" fmla="*/ 21 w 30"/>
                <a:gd name="T1" fmla="*/ 32 h 32"/>
                <a:gd name="T2" fmla="*/ 5 w 30"/>
                <a:gd name="T3" fmla="*/ 24 h 32"/>
                <a:gd name="T4" fmla="*/ 17 w 30"/>
                <a:gd name="T5" fmla="*/ 0 h 32"/>
                <a:gd name="T6" fmla="*/ 21 w 30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2">
                  <a:moveTo>
                    <a:pt x="21" y="32"/>
                  </a:moveTo>
                  <a:cubicBezTo>
                    <a:pt x="14" y="32"/>
                    <a:pt x="8" y="31"/>
                    <a:pt x="5" y="24"/>
                  </a:cubicBezTo>
                  <a:cubicBezTo>
                    <a:pt x="0" y="11"/>
                    <a:pt x="14" y="8"/>
                    <a:pt x="17" y="0"/>
                  </a:cubicBezTo>
                  <a:cubicBezTo>
                    <a:pt x="30" y="9"/>
                    <a:pt x="21" y="21"/>
                    <a:pt x="21" y="32"/>
                  </a:cubicBezTo>
                  <a:close/>
                </a:path>
              </a:pathLst>
            </a:custGeom>
            <a:solidFill>
              <a:srgbClr val="E99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39">
              <a:extLst>
                <a:ext uri="{FF2B5EF4-FFF2-40B4-BE49-F238E27FC236}">
                  <a16:creationId xmlns:a16="http://schemas.microsoft.com/office/drawing/2014/main" id="{4083E6DB-5300-F36C-2DAF-ACEC7DEC2D18}"/>
                </a:ext>
              </a:extLst>
            </p:cNvPr>
            <p:cNvSpPr/>
            <p:nvPr/>
          </p:nvSpPr>
          <p:spPr bwMode="auto">
            <a:xfrm>
              <a:off x="6027738" y="3513138"/>
              <a:ext cx="73025" cy="65088"/>
            </a:xfrm>
            <a:custGeom>
              <a:avLst/>
              <a:gdLst>
                <a:gd name="T0" fmla="*/ 26 w 30"/>
                <a:gd name="T1" fmla="*/ 4 h 27"/>
                <a:gd name="T2" fmla="*/ 15 w 30"/>
                <a:gd name="T3" fmla="*/ 27 h 27"/>
                <a:gd name="T4" fmla="*/ 21 w 30"/>
                <a:gd name="T5" fmla="*/ 0 h 27"/>
                <a:gd name="T6" fmla="*/ 26 w 30"/>
                <a:gd name="T7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7">
                  <a:moveTo>
                    <a:pt x="26" y="4"/>
                  </a:moveTo>
                  <a:cubicBezTo>
                    <a:pt x="30" y="16"/>
                    <a:pt x="9" y="15"/>
                    <a:pt x="15" y="27"/>
                  </a:cubicBezTo>
                  <a:cubicBezTo>
                    <a:pt x="0" y="14"/>
                    <a:pt x="14" y="8"/>
                    <a:pt x="21" y="0"/>
                  </a:cubicBezTo>
                  <a:cubicBezTo>
                    <a:pt x="23" y="1"/>
                    <a:pt x="25" y="3"/>
                    <a:pt x="26" y="4"/>
                  </a:cubicBezTo>
                  <a:close/>
                </a:path>
              </a:pathLst>
            </a:custGeom>
            <a:solidFill>
              <a:srgbClr val="C83D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40">
              <a:extLst>
                <a:ext uri="{FF2B5EF4-FFF2-40B4-BE49-F238E27FC236}">
                  <a16:creationId xmlns:a16="http://schemas.microsoft.com/office/drawing/2014/main" id="{BD75E5B2-308D-8317-311B-8ACE6FF0466E}"/>
                </a:ext>
              </a:extLst>
            </p:cNvPr>
            <p:cNvSpPr/>
            <p:nvPr/>
          </p:nvSpPr>
          <p:spPr bwMode="auto">
            <a:xfrm>
              <a:off x="5294313" y="3656013"/>
              <a:ext cx="244475" cy="261938"/>
            </a:xfrm>
            <a:custGeom>
              <a:avLst/>
              <a:gdLst>
                <a:gd name="T0" fmla="*/ 33 w 101"/>
                <a:gd name="T1" fmla="*/ 93 h 109"/>
                <a:gd name="T2" fmla="*/ 16 w 101"/>
                <a:gd name="T3" fmla="*/ 76 h 109"/>
                <a:gd name="T4" fmla="*/ 1 w 101"/>
                <a:gd name="T5" fmla="*/ 73 h 109"/>
                <a:gd name="T6" fmla="*/ 3 w 101"/>
                <a:gd name="T7" fmla="*/ 60 h 109"/>
                <a:gd name="T8" fmla="*/ 6 w 101"/>
                <a:gd name="T9" fmla="*/ 33 h 109"/>
                <a:gd name="T10" fmla="*/ 17 w 101"/>
                <a:gd name="T11" fmla="*/ 13 h 109"/>
                <a:gd name="T12" fmla="*/ 48 w 101"/>
                <a:gd name="T13" fmla="*/ 5 h 109"/>
                <a:gd name="T14" fmla="*/ 66 w 101"/>
                <a:gd name="T15" fmla="*/ 16 h 109"/>
                <a:gd name="T16" fmla="*/ 71 w 101"/>
                <a:gd name="T17" fmla="*/ 35 h 109"/>
                <a:gd name="T18" fmla="*/ 92 w 101"/>
                <a:gd name="T19" fmla="*/ 23 h 109"/>
                <a:gd name="T20" fmla="*/ 101 w 101"/>
                <a:gd name="T21" fmla="*/ 49 h 109"/>
                <a:gd name="T22" fmla="*/ 94 w 101"/>
                <a:gd name="T23" fmla="*/ 54 h 109"/>
                <a:gd name="T24" fmla="*/ 94 w 101"/>
                <a:gd name="T25" fmla="*/ 53 h 109"/>
                <a:gd name="T26" fmla="*/ 77 w 101"/>
                <a:gd name="T27" fmla="*/ 89 h 109"/>
                <a:gd name="T28" fmla="*/ 69 w 101"/>
                <a:gd name="T29" fmla="*/ 101 h 109"/>
                <a:gd name="T30" fmla="*/ 41 w 101"/>
                <a:gd name="T31" fmla="*/ 109 h 109"/>
                <a:gd name="T32" fmla="*/ 33 w 101"/>
                <a:gd name="T33" fmla="*/ 9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09">
                  <a:moveTo>
                    <a:pt x="33" y="93"/>
                  </a:moveTo>
                  <a:cubicBezTo>
                    <a:pt x="34" y="80"/>
                    <a:pt x="35" y="68"/>
                    <a:pt x="16" y="76"/>
                  </a:cubicBezTo>
                  <a:cubicBezTo>
                    <a:pt x="11" y="78"/>
                    <a:pt x="6" y="76"/>
                    <a:pt x="1" y="73"/>
                  </a:cubicBezTo>
                  <a:cubicBezTo>
                    <a:pt x="2" y="68"/>
                    <a:pt x="0" y="62"/>
                    <a:pt x="3" y="60"/>
                  </a:cubicBezTo>
                  <a:cubicBezTo>
                    <a:pt x="14" y="51"/>
                    <a:pt x="10" y="43"/>
                    <a:pt x="6" y="33"/>
                  </a:cubicBezTo>
                  <a:cubicBezTo>
                    <a:pt x="3" y="24"/>
                    <a:pt x="4" y="14"/>
                    <a:pt x="17" y="13"/>
                  </a:cubicBezTo>
                  <a:cubicBezTo>
                    <a:pt x="27" y="10"/>
                    <a:pt x="38" y="12"/>
                    <a:pt x="48" y="5"/>
                  </a:cubicBezTo>
                  <a:cubicBezTo>
                    <a:pt x="56" y="0"/>
                    <a:pt x="62" y="10"/>
                    <a:pt x="66" y="16"/>
                  </a:cubicBezTo>
                  <a:cubicBezTo>
                    <a:pt x="70" y="22"/>
                    <a:pt x="68" y="29"/>
                    <a:pt x="71" y="35"/>
                  </a:cubicBezTo>
                  <a:cubicBezTo>
                    <a:pt x="78" y="31"/>
                    <a:pt x="81" y="20"/>
                    <a:pt x="92" y="23"/>
                  </a:cubicBezTo>
                  <a:cubicBezTo>
                    <a:pt x="95" y="32"/>
                    <a:pt x="99" y="40"/>
                    <a:pt x="101" y="49"/>
                  </a:cubicBezTo>
                  <a:cubicBezTo>
                    <a:pt x="98" y="49"/>
                    <a:pt x="95" y="50"/>
                    <a:pt x="94" y="54"/>
                  </a:cubicBezTo>
                  <a:cubicBezTo>
                    <a:pt x="94" y="54"/>
                    <a:pt x="94" y="53"/>
                    <a:pt x="94" y="53"/>
                  </a:cubicBezTo>
                  <a:cubicBezTo>
                    <a:pt x="83" y="63"/>
                    <a:pt x="81" y="76"/>
                    <a:pt x="77" y="89"/>
                  </a:cubicBezTo>
                  <a:cubicBezTo>
                    <a:pt x="75" y="94"/>
                    <a:pt x="74" y="98"/>
                    <a:pt x="69" y="101"/>
                  </a:cubicBezTo>
                  <a:cubicBezTo>
                    <a:pt x="61" y="108"/>
                    <a:pt x="47" y="93"/>
                    <a:pt x="41" y="109"/>
                  </a:cubicBezTo>
                  <a:cubicBezTo>
                    <a:pt x="36" y="105"/>
                    <a:pt x="34" y="99"/>
                    <a:pt x="33" y="93"/>
                  </a:cubicBezTo>
                  <a:close/>
                </a:path>
              </a:pathLst>
            </a:custGeom>
            <a:solidFill>
              <a:srgbClr val="EC8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41">
              <a:extLst>
                <a:ext uri="{FF2B5EF4-FFF2-40B4-BE49-F238E27FC236}">
                  <a16:creationId xmlns:a16="http://schemas.microsoft.com/office/drawing/2014/main" id="{A5024DE4-5D22-36F1-DDF7-B7F6AEE80CF1}"/>
                </a:ext>
              </a:extLst>
            </p:cNvPr>
            <p:cNvSpPr/>
            <p:nvPr/>
          </p:nvSpPr>
          <p:spPr bwMode="auto">
            <a:xfrm>
              <a:off x="5594351" y="3490913"/>
              <a:ext cx="160338" cy="246063"/>
            </a:xfrm>
            <a:custGeom>
              <a:avLst/>
              <a:gdLst>
                <a:gd name="T0" fmla="*/ 61 w 66"/>
                <a:gd name="T1" fmla="*/ 21 h 102"/>
                <a:gd name="T2" fmla="*/ 57 w 66"/>
                <a:gd name="T3" fmla="*/ 40 h 102"/>
                <a:gd name="T4" fmla="*/ 64 w 66"/>
                <a:gd name="T5" fmla="*/ 64 h 102"/>
                <a:gd name="T6" fmla="*/ 41 w 66"/>
                <a:gd name="T7" fmla="*/ 89 h 102"/>
                <a:gd name="T8" fmla="*/ 33 w 66"/>
                <a:gd name="T9" fmla="*/ 91 h 102"/>
                <a:gd name="T10" fmla="*/ 18 w 66"/>
                <a:gd name="T11" fmla="*/ 98 h 102"/>
                <a:gd name="T12" fmla="*/ 15 w 66"/>
                <a:gd name="T13" fmla="*/ 82 h 102"/>
                <a:gd name="T14" fmla="*/ 10 w 66"/>
                <a:gd name="T15" fmla="*/ 72 h 102"/>
                <a:gd name="T16" fmla="*/ 1 w 66"/>
                <a:gd name="T17" fmla="*/ 53 h 102"/>
                <a:gd name="T18" fmla="*/ 8 w 66"/>
                <a:gd name="T19" fmla="*/ 33 h 102"/>
                <a:gd name="T20" fmla="*/ 9 w 66"/>
                <a:gd name="T21" fmla="*/ 15 h 102"/>
                <a:gd name="T22" fmla="*/ 28 w 66"/>
                <a:gd name="T23" fmla="*/ 8 h 102"/>
                <a:gd name="T24" fmla="*/ 56 w 66"/>
                <a:gd name="T25" fmla="*/ 18 h 102"/>
                <a:gd name="T26" fmla="*/ 61 w 66"/>
                <a:gd name="T27" fmla="*/ 2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6" h="102">
                  <a:moveTo>
                    <a:pt x="61" y="21"/>
                  </a:moveTo>
                  <a:cubicBezTo>
                    <a:pt x="57" y="27"/>
                    <a:pt x="56" y="33"/>
                    <a:pt x="57" y="40"/>
                  </a:cubicBezTo>
                  <a:cubicBezTo>
                    <a:pt x="66" y="46"/>
                    <a:pt x="64" y="56"/>
                    <a:pt x="64" y="64"/>
                  </a:cubicBezTo>
                  <a:cubicBezTo>
                    <a:pt x="65" y="90"/>
                    <a:pt x="60" y="95"/>
                    <a:pt x="41" y="89"/>
                  </a:cubicBezTo>
                  <a:cubicBezTo>
                    <a:pt x="37" y="85"/>
                    <a:pt x="35" y="89"/>
                    <a:pt x="33" y="91"/>
                  </a:cubicBezTo>
                  <a:cubicBezTo>
                    <a:pt x="29" y="97"/>
                    <a:pt x="25" y="102"/>
                    <a:pt x="18" y="98"/>
                  </a:cubicBezTo>
                  <a:cubicBezTo>
                    <a:pt x="11" y="94"/>
                    <a:pt x="12" y="88"/>
                    <a:pt x="15" y="82"/>
                  </a:cubicBezTo>
                  <a:cubicBezTo>
                    <a:pt x="17" y="77"/>
                    <a:pt x="15" y="74"/>
                    <a:pt x="10" y="72"/>
                  </a:cubicBezTo>
                  <a:cubicBezTo>
                    <a:pt x="0" y="69"/>
                    <a:pt x="0" y="61"/>
                    <a:pt x="1" y="53"/>
                  </a:cubicBezTo>
                  <a:cubicBezTo>
                    <a:pt x="2" y="46"/>
                    <a:pt x="4" y="39"/>
                    <a:pt x="8" y="33"/>
                  </a:cubicBezTo>
                  <a:cubicBezTo>
                    <a:pt x="9" y="27"/>
                    <a:pt x="8" y="21"/>
                    <a:pt x="9" y="15"/>
                  </a:cubicBezTo>
                  <a:cubicBezTo>
                    <a:pt x="12" y="4"/>
                    <a:pt x="23" y="0"/>
                    <a:pt x="28" y="8"/>
                  </a:cubicBezTo>
                  <a:cubicBezTo>
                    <a:pt x="36" y="21"/>
                    <a:pt x="45" y="20"/>
                    <a:pt x="56" y="18"/>
                  </a:cubicBezTo>
                  <a:cubicBezTo>
                    <a:pt x="58" y="17"/>
                    <a:pt x="60" y="20"/>
                    <a:pt x="61" y="21"/>
                  </a:cubicBezTo>
                  <a:close/>
                </a:path>
              </a:pathLst>
            </a:custGeom>
            <a:solidFill>
              <a:srgbClr val="E43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242">
              <a:extLst>
                <a:ext uri="{FF2B5EF4-FFF2-40B4-BE49-F238E27FC236}">
                  <a16:creationId xmlns:a16="http://schemas.microsoft.com/office/drawing/2014/main" id="{308FF424-2918-6CEA-F37A-4B1669A826ED}"/>
                </a:ext>
              </a:extLst>
            </p:cNvPr>
            <p:cNvSpPr/>
            <p:nvPr/>
          </p:nvSpPr>
          <p:spPr bwMode="auto">
            <a:xfrm>
              <a:off x="5686426" y="3611563"/>
              <a:ext cx="201613" cy="193675"/>
            </a:xfrm>
            <a:custGeom>
              <a:avLst/>
              <a:gdLst>
                <a:gd name="T0" fmla="*/ 3 w 83"/>
                <a:gd name="T1" fmla="*/ 39 h 80"/>
                <a:gd name="T2" fmla="*/ 23 w 83"/>
                <a:gd name="T3" fmla="*/ 11 h 80"/>
                <a:gd name="T4" fmla="*/ 31 w 83"/>
                <a:gd name="T5" fmla="*/ 7 h 80"/>
                <a:gd name="T6" fmla="*/ 51 w 83"/>
                <a:gd name="T7" fmla="*/ 10 h 80"/>
                <a:gd name="T8" fmla="*/ 62 w 83"/>
                <a:gd name="T9" fmla="*/ 23 h 80"/>
                <a:gd name="T10" fmla="*/ 66 w 83"/>
                <a:gd name="T11" fmla="*/ 25 h 80"/>
                <a:gd name="T12" fmla="*/ 82 w 83"/>
                <a:gd name="T13" fmla="*/ 70 h 80"/>
                <a:gd name="T14" fmla="*/ 75 w 83"/>
                <a:gd name="T15" fmla="*/ 79 h 80"/>
                <a:gd name="T16" fmla="*/ 47 w 83"/>
                <a:gd name="T17" fmla="*/ 75 h 80"/>
                <a:gd name="T18" fmla="*/ 32 w 83"/>
                <a:gd name="T19" fmla="*/ 71 h 80"/>
                <a:gd name="T20" fmla="*/ 5 w 83"/>
                <a:gd name="T21" fmla="*/ 48 h 80"/>
                <a:gd name="T22" fmla="*/ 3 w 83"/>
                <a:gd name="T23" fmla="*/ 3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" h="80">
                  <a:moveTo>
                    <a:pt x="3" y="39"/>
                  </a:moveTo>
                  <a:cubicBezTo>
                    <a:pt x="29" y="43"/>
                    <a:pt x="20" y="23"/>
                    <a:pt x="23" y="11"/>
                  </a:cubicBezTo>
                  <a:cubicBezTo>
                    <a:pt x="25" y="8"/>
                    <a:pt x="26" y="5"/>
                    <a:pt x="31" y="7"/>
                  </a:cubicBezTo>
                  <a:cubicBezTo>
                    <a:pt x="39" y="0"/>
                    <a:pt x="45" y="0"/>
                    <a:pt x="51" y="10"/>
                  </a:cubicBezTo>
                  <a:cubicBezTo>
                    <a:pt x="54" y="15"/>
                    <a:pt x="56" y="21"/>
                    <a:pt x="62" y="23"/>
                  </a:cubicBezTo>
                  <a:cubicBezTo>
                    <a:pt x="64" y="24"/>
                    <a:pt x="65" y="24"/>
                    <a:pt x="66" y="25"/>
                  </a:cubicBezTo>
                  <a:cubicBezTo>
                    <a:pt x="70" y="40"/>
                    <a:pt x="63" y="60"/>
                    <a:pt x="82" y="70"/>
                  </a:cubicBezTo>
                  <a:cubicBezTo>
                    <a:pt x="83" y="71"/>
                    <a:pt x="82" y="79"/>
                    <a:pt x="75" y="79"/>
                  </a:cubicBezTo>
                  <a:cubicBezTo>
                    <a:pt x="69" y="52"/>
                    <a:pt x="56" y="77"/>
                    <a:pt x="47" y="75"/>
                  </a:cubicBezTo>
                  <a:cubicBezTo>
                    <a:pt x="40" y="80"/>
                    <a:pt x="36" y="76"/>
                    <a:pt x="32" y="71"/>
                  </a:cubicBezTo>
                  <a:cubicBezTo>
                    <a:pt x="5" y="79"/>
                    <a:pt x="0" y="75"/>
                    <a:pt x="5" y="48"/>
                  </a:cubicBezTo>
                  <a:cubicBezTo>
                    <a:pt x="5" y="45"/>
                    <a:pt x="4" y="42"/>
                    <a:pt x="3" y="39"/>
                  </a:cubicBezTo>
                  <a:close/>
                </a:path>
              </a:pathLst>
            </a:custGeom>
            <a:solidFill>
              <a:srgbClr val="EC7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243">
              <a:extLst>
                <a:ext uri="{FF2B5EF4-FFF2-40B4-BE49-F238E27FC236}">
                  <a16:creationId xmlns:a16="http://schemas.microsoft.com/office/drawing/2014/main" id="{ACA29A6C-7B53-3F9A-48B9-EE7E0930687B}"/>
                </a:ext>
              </a:extLst>
            </p:cNvPr>
            <p:cNvSpPr/>
            <p:nvPr/>
          </p:nvSpPr>
          <p:spPr bwMode="auto">
            <a:xfrm>
              <a:off x="5815013" y="3867150"/>
              <a:ext cx="190500" cy="207963"/>
            </a:xfrm>
            <a:custGeom>
              <a:avLst/>
              <a:gdLst>
                <a:gd name="T0" fmla="*/ 50 w 79"/>
                <a:gd name="T1" fmla="*/ 85 h 86"/>
                <a:gd name="T2" fmla="*/ 29 w 79"/>
                <a:gd name="T3" fmla="*/ 75 h 86"/>
                <a:gd name="T4" fmla="*/ 17 w 79"/>
                <a:gd name="T5" fmla="*/ 69 h 86"/>
                <a:gd name="T6" fmla="*/ 2 w 79"/>
                <a:gd name="T7" fmla="*/ 57 h 86"/>
                <a:gd name="T8" fmla="*/ 5 w 79"/>
                <a:gd name="T9" fmla="*/ 36 h 86"/>
                <a:gd name="T10" fmla="*/ 13 w 79"/>
                <a:gd name="T11" fmla="*/ 18 h 86"/>
                <a:gd name="T12" fmla="*/ 57 w 79"/>
                <a:gd name="T13" fmla="*/ 0 h 86"/>
                <a:gd name="T14" fmla="*/ 73 w 79"/>
                <a:gd name="T15" fmla="*/ 30 h 86"/>
                <a:gd name="T16" fmla="*/ 79 w 79"/>
                <a:gd name="T17" fmla="*/ 42 h 86"/>
                <a:gd name="T18" fmla="*/ 66 w 79"/>
                <a:gd name="T19" fmla="*/ 71 h 86"/>
                <a:gd name="T20" fmla="*/ 50 w 79"/>
                <a:gd name="T21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86">
                  <a:moveTo>
                    <a:pt x="50" y="85"/>
                  </a:moveTo>
                  <a:cubicBezTo>
                    <a:pt x="41" y="85"/>
                    <a:pt x="33" y="86"/>
                    <a:pt x="29" y="75"/>
                  </a:cubicBezTo>
                  <a:cubicBezTo>
                    <a:pt x="28" y="68"/>
                    <a:pt x="22" y="69"/>
                    <a:pt x="17" y="69"/>
                  </a:cubicBezTo>
                  <a:cubicBezTo>
                    <a:pt x="8" y="69"/>
                    <a:pt x="3" y="66"/>
                    <a:pt x="2" y="57"/>
                  </a:cubicBezTo>
                  <a:cubicBezTo>
                    <a:pt x="7" y="51"/>
                    <a:pt x="14" y="45"/>
                    <a:pt x="5" y="36"/>
                  </a:cubicBezTo>
                  <a:cubicBezTo>
                    <a:pt x="0" y="27"/>
                    <a:pt x="3" y="16"/>
                    <a:pt x="13" y="18"/>
                  </a:cubicBezTo>
                  <a:cubicBezTo>
                    <a:pt x="34" y="23"/>
                    <a:pt x="44" y="11"/>
                    <a:pt x="57" y="0"/>
                  </a:cubicBezTo>
                  <a:cubicBezTo>
                    <a:pt x="66" y="8"/>
                    <a:pt x="66" y="20"/>
                    <a:pt x="73" y="30"/>
                  </a:cubicBezTo>
                  <a:cubicBezTo>
                    <a:pt x="75" y="34"/>
                    <a:pt x="79" y="37"/>
                    <a:pt x="79" y="42"/>
                  </a:cubicBezTo>
                  <a:cubicBezTo>
                    <a:pt x="70" y="49"/>
                    <a:pt x="62" y="56"/>
                    <a:pt x="66" y="71"/>
                  </a:cubicBezTo>
                  <a:cubicBezTo>
                    <a:pt x="68" y="78"/>
                    <a:pt x="61" y="86"/>
                    <a:pt x="50" y="85"/>
                  </a:cubicBezTo>
                  <a:close/>
                </a:path>
              </a:pathLst>
            </a:custGeom>
            <a:solidFill>
              <a:srgbClr val="F0B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244">
              <a:extLst>
                <a:ext uri="{FF2B5EF4-FFF2-40B4-BE49-F238E27FC236}">
                  <a16:creationId xmlns:a16="http://schemas.microsoft.com/office/drawing/2014/main" id="{BD8AAC5A-D152-C03C-DA8C-28132ADDFC08}"/>
                </a:ext>
              </a:extLst>
            </p:cNvPr>
            <p:cNvSpPr/>
            <p:nvPr/>
          </p:nvSpPr>
          <p:spPr bwMode="auto">
            <a:xfrm>
              <a:off x="5441951" y="3517900"/>
              <a:ext cx="176213" cy="190500"/>
            </a:xfrm>
            <a:custGeom>
              <a:avLst/>
              <a:gdLst>
                <a:gd name="T0" fmla="*/ 71 w 73"/>
                <a:gd name="T1" fmla="*/ 22 h 79"/>
                <a:gd name="T2" fmla="*/ 64 w 73"/>
                <a:gd name="T3" fmla="*/ 42 h 79"/>
                <a:gd name="T4" fmla="*/ 40 w 73"/>
                <a:gd name="T5" fmla="*/ 77 h 79"/>
                <a:gd name="T6" fmla="*/ 35 w 73"/>
                <a:gd name="T7" fmla="*/ 78 h 79"/>
                <a:gd name="T8" fmla="*/ 11 w 73"/>
                <a:gd name="T9" fmla="*/ 56 h 79"/>
                <a:gd name="T10" fmla="*/ 18 w 73"/>
                <a:gd name="T11" fmla="*/ 27 h 79"/>
                <a:gd name="T12" fmla="*/ 30 w 73"/>
                <a:gd name="T13" fmla="*/ 6 h 79"/>
                <a:gd name="T14" fmla="*/ 46 w 73"/>
                <a:gd name="T15" fmla="*/ 1 h 79"/>
                <a:gd name="T16" fmla="*/ 68 w 73"/>
                <a:gd name="T17" fmla="*/ 6 h 79"/>
                <a:gd name="T18" fmla="*/ 71 w 73"/>
                <a:gd name="T19" fmla="*/ 2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79">
                  <a:moveTo>
                    <a:pt x="71" y="22"/>
                  </a:moveTo>
                  <a:cubicBezTo>
                    <a:pt x="73" y="30"/>
                    <a:pt x="73" y="38"/>
                    <a:pt x="64" y="42"/>
                  </a:cubicBezTo>
                  <a:cubicBezTo>
                    <a:pt x="62" y="58"/>
                    <a:pt x="39" y="60"/>
                    <a:pt x="40" y="77"/>
                  </a:cubicBezTo>
                  <a:cubicBezTo>
                    <a:pt x="38" y="79"/>
                    <a:pt x="36" y="79"/>
                    <a:pt x="35" y="78"/>
                  </a:cubicBezTo>
                  <a:cubicBezTo>
                    <a:pt x="27" y="70"/>
                    <a:pt x="18" y="65"/>
                    <a:pt x="11" y="56"/>
                  </a:cubicBezTo>
                  <a:cubicBezTo>
                    <a:pt x="0" y="43"/>
                    <a:pt x="2" y="34"/>
                    <a:pt x="18" y="27"/>
                  </a:cubicBezTo>
                  <a:cubicBezTo>
                    <a:pt x="28" y="22"/>
                    <a:pt x="23" y="11"/>
                    <a:pt x="30" y="6"/>
                  </a:cubicBezTo>
                  <a:cubicBezTo>
                    <a:pt x="35" y="2"/>
                    <a:pt x="40" y="0"/>
                    <a:pt x="46" y="1"/>
                  </a:cubicBezTo>
                  <a:cubicBezTo>
                    <a:pt x="50" y="16"/>
                    <a:pt x="60" y="5"/>
                    <a:pt x="68" y="6"/>
                  </a:cubicBezTo>
                  <a:cubicBezTo>
                    <a:pt x="69" y="11"/>
                    <a:pt x="66" y="17"/>
                    <a:pt x="71" y="22"/>
                  </a:cubicBezTo>
                  <a:close/>
                </a:path>
              </a:pathLst>
            </a:custGeom>
            <a:solidFill>
              <a:srgbClr val="F2B2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245">
              <a:extLst>
                <a:ext uri="{FF2B5EF4-FFF2-40B4-BE49-F238E27FC236}">
                  <a16:creationId xmlns:a16="http://schemas.microsoft.com/office/drawing/2014/main" id="{D037480E-0651-DFBF-7321-6F304461F4D1}"/>
                </a:ext>
              </a:extLst>
            </p:cNvPr>
            <p:cNvSpPr/>
            <p:nvPr/>
          </p:nvSpPr>
          <p:spPr bwMode="auto">
            <a:xfrm>
              <a:off x="5754688" y="3783013"/>
              <a:ext cx="228600" cy="171450"/>
            </a:xfrm>
            <a:custGeom>
              <a:avLst/>
              <a:gdLst>
                <a:gd name="T0" fmla="*/ 83 w 95"/>
                <a:gd name="T1" fmla="*/ 36 h 71"/>
                <a:gd name="T2" fmla="*/ 72 w 95"/>
                <a:gd name="T3" fmla="*/ 52 h 71"/>
                <a:gd name="T4" fmla="*/ 50 w 95"/>
                <a:gd name="T5" fmla="*/ 59 h 71"/>
                <a:gd name="T6" fmla="*/ 30 w 95"/>
                <a:gd name="T7" fmla="*/ 71 h 71"/>
                <a:gd name="T8" fmla="*/ 5 w 95"/>
                <a:gd name="T9" fmla="*/ 34 h 71"/>
                <a:gd name="T10" fmla="*/ 4 w 95"/>
                <a:gd name="T11" fmla="*/ 0 h 71"/>
                <a:gd name="T12" fmla="*/ 19 w 95"/>
                <a:gd name="T13" fmla="*/ 4 h 71"/>
                <a:gd name="T14" fmla="*/ 16 w 95"/>
                <a:gd name="T15" fmla="*/ 9 h 71"/>
                <a:gd name="T16" fmla="*/ 19 w 95"/>
                <a:gd name="T17" fmla="*/ 21 h 71"/>
                <a:gd name="T18" fmla="*/ 59 w 95"/>
                <a:gd name="T19" fmla="*/ 43 h 71"/>
                <a:gd name="T20" fmla="*/ 67 w 95"/>
                <a:gd name="T21" fmla="*/ 33 h 71"/>
                <a:gd name="T22" fmla="*/ 94 w 95"/>
                <a:gd name="T23" fmla="*/ 26 h 71"/>
                <a:gd name="T24" fmla="*/ 95 w 95"/>
                <a:gd name="T25" fmla="*/ 32 h 71"/>
                <a:gd name="T26" fmla="*/ 83 w 95"/>
                <a:gd name="T27" fmla="*/ 3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5" h="71">
                  <a:moveTo>
                    <a:pt x="83" y="36"/>
                  </a:moveTo>
                  <a:cubicBezTo>
                    <a:pt x="79" y="41"/>
                    <a:pt x="74" y="46"/>
                    <a:pt x="72" y="52"/>
                  </a:cubicBezTo>
                  <a:cubicBezTo>
                    <a:pt x="67" y="64"/>
                    <a:pt x="60" y="64"/>
                    <a:pt x="50" y="59"/>
                  </a:cubicBezTo>
                  <a:cubicBezTo>
                    <a:pt x="37" y="53"/>
                    <a:pt x="30" y="56"/>
                    <a:pt x="30" y="71"/>
                  </a:cubicBezTo>
                  <a:cubicBezTo>
                    <a:pt x="21" y="68"/>
                    <a:pt x="0" y="40"/>
                    <a:pt x="5" y="34"/>
                  </a:cubicBezTo>
                  <a:cubicBezTo>
                    <a:pt x="14" y="21"/>
                    <a:pt x="5" y="11"/>
                    <a:pt x="4" y="0"/>
                  </a:cubicBezTo>
                  <a:cubicBezTo>
                    <a:pt x="9" y="2"/>
                    <a:pt x="14" y="3"/>
                    <a:pt x="19" y="4"/>
                  </a:cubicBezTo>
                  <a:cubicBezTo>
                    <a:pt x="18" y="6"/>
                    <a:pt x="17" y="8"/>
                    <a:pt x="16" y="9"/>
                  </a:cubicBezTo>
                  <a:cubicBezTo>
                    <a:pt x="14" y="14"/>
                    <a:pt x="17" y="22"/>
                    <a:pt x="19" y="21"/>
                  </a:cubicBezTo>
                  <a:cubicBezTo>
                    <a:pt x="41" y="14"/>
                    <a:pt x="40" y="48"/>
                    <a:pt x="59" y="43"/>
                  </a:cubicBezTo>
                  <a:cubicBezTo>
                    <a:pt x="64" y="42"/>
                    <a:pt x="65" y="38"/>
                    <a:pt x="67" y="33"/>
                  </a:cubicBezTo>
                  <a:cubicBezTo>
                    <a:pt x="69" y="24"/>
                    <a:pt x="88" y="19"/>
                    <a:pt x="94" y="26"/>
                  </a:cubicBezTo>
                  <a:cubicBezTo>
                    <a:pt x="95" y="27"/>
                    <a:pt x="95" y="30"/>
                    <a:pt x="95" y="32"/>
                  </a:cubicBezTo>
                  <a:cubicBezTo>
                    <a:pt x="92" y="36"/>
                    <a:pt x="88" y="38"/>
                    <a:pt x="83" y="36"/>
                  </a:cubicBezTo>
                  <a:close/>
                </a:path>
              </a:pathLst>
            </a:custGeom>
            <a:solidFill>
              <a:srgbClr val="F7E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246">
              <a:extLst>
                <a:ext uri="{FF2B5EF4-FFF2-40B4-BE49-F238E27FC236}">
                  <a16:creationId xmlns:a16="http://schemas.microsoft.com/office/drawing/2014/main" id="{733A1D3F-5394-2FCE-CE3C-2DAC7280AF5A}"/>
                </a:ext>
              </a:extLst>
            </p:cNvPr>
            <p:cNvSpPr/>
            <p:nvPr/>
          </p:nvSpPr>
          <p:spPr bwMode="auto">
            <a:xfrm>
              <a:off x="5500688" y="3703638"/>
              <a:ext cx="88900" cy="69850"/>
            </a:xfrm>
            <a:custGeom>
              <a:avLst/>
              <a:gdLst>
                <a:gd name="T0" fmla="*/ 12 w 37"/>
                <a:gd name="T1" fmla="*/ 0 h 29"/>
                <a:gd name="T2" fmla="*/ 16 w 37"/>
                <a:gd name="T3" fmla="*/ 0 h 29"/>
                <a:gd name="T4" fmla="*/ 36 w 37"/>
                <a:gd name="T5" fmla="*/ 16 h 29"/>
                <a:gd name="T6" fmla="*/ 16 w 37"/>
                <a:gd name="T7" fmla="*/ 29 h 29"/>
                <a:gd name="T8" fmla="*/ 7 w 37"/>
                <a:gd name="T9" fmla="*/ 5 h 29"/>
                <a:gd name="T10" fmla="*/ 12 w 37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28">
                  <a:moveTo>
                    <a:pt x="12" y="0"/>
                  </a:moveTo>
                  <a:cubicBezTo>
                    <a:pt x="13" y="0"/>
                    <a:pt x="15" y="0"/>
                    <a:pt x="16" y="0"/>
                  </a:cubicBezTo>
                  <a:cubicBezTo>
                    <a:pt x="26" y="1"/>
                    <a:pt x="37" y="1"/>
                    <a:pt x="36" y="16"/>
                  </a:cubicBezTo>
                  <a:cubicBezTo>
                    <a:pt x="35" y="29"/>
                    <a:pt x="26" y="29"/>
                    <a:pt x="16" y="29"/>
                  </a:cubicBezTo>
                  <a:cubicBezTo>
                    <a:pt x="8" y="23"/>
                    <a:pt x="0" y="16"/>
                    <a:pt x="7" y="5"/>
                  </a:cubicBezTo>
                  <a:cubicBezTo>
                    <a:pt x="7" y="1"/>
                    <a:pt x="9" y="0"/>
                    <a:pt x="12" y="0"/>
                  </a:cubicBezTo>
                  <a:close/>
                </a:path>
              </a:pathLst>
            </a:custGeom>
            <a:solidFill>
              <a:srgbClr val="DB3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247">
              <a:extLst>
                <a:ext uri="{FF2B5EF4-FFF2-40B4-BE49-F238E27FC236}">
                  <a16:creationId xmlns:a16="http://schemas.microsoft.com/office/drawing/2014/main" id="{12D4F3E0-4948-9E1B-13C5-918A5EA9620F}"/>
                </a:ext>
              </a:extLst>
            </p:cNvPr>
            <p:cNvSpPr/>
            <p:nvPr/>
          </p:nvSpPr>
          <p:spPr bwMode="auto">
            <a:xfrm>
              <a:off x="5626101" y="3857625"/>
              <a:ext cx="98425" cy="84138"/>
            </a:xfrm>
            <a:custGeom>
              <a:avLst/>
              <a:gdLst>
                <a:gd name="T0" fmla="*/ 7 w 41"/>
                <a:gd name="T1" fmla="*/ 21 h 35"/>
                <a:gd name="T2" fmla="*/ 0 w 41"/>
                <a:gd name="T3" fmla="*/ 17 h 35"/>
                <a:gd name="T4" fmla="*/ 18 w 41"/>
                <a:gd name="T5" fmla="*/ 12 h 35"/>
                <a:gd name="T6" fmla="*/ 30 w 41"/>
                <a:gd name="T7" fmla="*/ 5 h 35"/>
                <a:gd name="T8" fmla="*/ 40 w 41"/>
                <a:gd name="T9" fmla="*/ 23 h 35"/>
                <a:gd name="T10" fmla="*/ 31 w 41"/>
                <a:gd name="T11" fmla="*/ 30 h 35"/>
                <a:gd name="T12" fmla="*/ 7 w 41"/>
                <a:gd name="T13" fmla="*/ 2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35">
                  <a:moveTo>
                    <a:pt x="7" y="21"/>
                  </a:moveTo>
                  <a:cubicBezTo>
                    <a:pt x="4" y="21"/>
                    <a:pt x="1" y="20"/>
                    <a:pt x="0" y="17"/>
                  </a:cubicBezTo>
                  <a:cubicBezTo>
                    <a:pt x="6" y="17"/>
                    <a:pt x="13" y="17"/>
                    <a:pt x="18" y="12"/>
                  </a:cubicBezTo>
                  <a:cubicBezTo>
                    <a:pt x="22" y="10"/>
                    <a:pt x="22" y="0"/>
                    <a:pt x="30" y="5"/>
                  </a:cubicBezTo>
                  <a:cubicBezTo>
                    <a:pt x="36" y="9"/>
                    <a:pt x="39" y="16"/>
                    <a:pt x="40" y="23"/>
                  </a:cubicBezTo>
                  <a:cubicBezTo>
                    <a:pt x="41" y="30"/>
                    <a:pt x="39" y="35"/>
                    <a:pt x="31" y="30"/>
                  </a:cubicBezTo>
                  <a:cubicBezTo>
                    <a:pt x="24" y="25"/>
                    <a:pt x="16" y="22"/>
                    <a:pt x="7" y="21"/>
                  </a:cubicBezTo>
                  <a:close/>
                </a:path>
              </a:pathLst>
            </a:custGeom>
            <a:solidFill>
              <a:srgbClr val="F7D9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248">
              <a:extLst>
                <a:ext uri="{FF2B5EF4-FFF2-40B4-BE49-F238E27FC236}">
                  <a16:creationId xmlns:a16="http://schemas.microsoft.com/office/drawing/2014/main" id="{A36E5B72-6693-E4F8-4827-D9A89FA5AF62}"/>
                </a:ext>
              </a:extLst>
            </p:cNvPr>
            <p:cNvSpPr/>
            <p:nvPr/>
          </p:nvSpPr>
          <p:spPr bwMode="auto">
            <a:xfrm>
              <a:off x="6126163" y="3430588"/>
              <a:ext cx="128588" cy="101600"/>
            </a:xfrm>
            <a:custGeom>
              <a:avLst/>
              <a:gdLst>
                <a:gd name="T0" fmla="*/ 33 w 53"/>
                <a:gd name="T1" fmla="*/ 42 h 42"/>
                <a:gd name="T2" fmla="*/ 21 w 53"/>
                <a:gd name="T3" fmla="*/ 38 h 42"/>
                <a:gd name="T4" fmla="*/ 7 w 53"/>
                <a:gd name="T5" fmla="*/ 14 h 42"/>
                <a:gd name="T6" fmla="*/ 27 w 53"/>
                <a:gd name="T7" fmla="*/ 0 h 42"/>
                <a:gd name="T8" fmla="*/ 41 w 53"/>
                <a:gd name="T9" fmla="*/ 24 h 42"/>
                <a:gd name="T10" fmla="*/ 33 w 53"/>
                <a:gd name="T1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42">
                  <a:moveTo>
                    <a:pt x="33" y="42"/>
                  </a:moveTo>
                  <a:cubicBezTo>
                    <a:pt x="30" y="38"/>
                    <a:pt x="26" y="37"/>
                    <a:pt x="21" y="38"/>
                  </a:cubicBezTo>
                  <a:cubicBezTo>
                    <a:pt x="0" y="40"/>
                    <a:pt x="8" y="22"/>
                    <a:pt x="7" y="14"/>
                  </a:cubicBezTo>
                  <a:cubicBezTo>
                    <a:pt x="6" y="3"/>
                    <a:pt x="21" y="7"/>
                    <a:pt x="27" y="0"/>
                  </a:cubicBezTo>
                  <a:cubicBezTo>
                    <a:pt x="27" y="11"/>
                    <a:pt x="53" y="5"/>
                    <a:pt x="41" y="24"/>
                  </a:cubicBezTo>
                  <a:cubicBezTo>
                    <a:pt x="37" y="28"/>
                    <a:pt x="42" y="38"/>
                    <a:pt x="33" y="42"/>
                  </a:cubicBezTo>
                  <a:close/>
                </a:path>
              </a:pathLst>
            </a:custGeom>
            <a:solidFill>
              <a:srgbClr val="B2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249">
              <a:extLst>
                <a:ext uri="{FF2B5EF4-FFF2-40B4-BE49-F238E27FC236}">
                  <a16:creationId xmlns:a16="http://schemas.microsoft.com/office/drawing/2014/main" id="{5B848C84-5337-9BF3-9FBC-21CE7F7ACDAE}"/>
                </a:ext>
              </a:extLst>
            </p:cNvPr>
            <p:cNvSpPr/>
            <p:nvPr/>
          </p:nvSpPr>
          <p:spPr bwMode="auto">
            <a:xfrm>
              <a:off x="5307013" y="3479800"/>
              <a:ext cx="222250" cy="290513"/>
            </a:xfrm>
            <a:custGeom>
              <a:avLst/>
              <a:gdLst>
                <a:gd name="T0" fmla="*/ 92 w 92"/>
                <a:gd name="T1" fmla="*/ 93 h 121"/>
                <a:gd name="T2" fmla="*/ 87 w 92"/>
                <a:gd name="T3" fmla="*/ 98 h 121"/>
                <a:gd name="T4" fmla="*/ 73 w 92"/>
                <a:gd name="T5" fmla="*/ 111 h 121"/>
                <a:gd name="T6" fmla="*/ 64 w 92"/>
                <a:gd name="T7" fmla="*/ 120 h 121"/>
                <a:gd name="T8" fmla="*/ 60 w 92"/>
                <a:gd name="T9" fmla="*/ 108 h 121"/>
                <a:gd name="T10" fmla="*/ 53 w 92"/>
                <a:gd name="T11" fmla="*/ 84 h 121"/>
                <a:gd name="T12" fmla="*/ 41 w 92"/>
                <a:gd name="T13" fmla="*/ 82 h 121"/>
                <a:gd name="T14" fmla="*/ 12 w 92"/>
                <a:gd name="T15" fmla="*/ 86 h 121"/>
                <a:gd name="T16" fmla="*/ 0 w 92"/>
                <a:gd name="T17" fmla="*/ 69 h 121"/>
                <a:gd name="T18" fmla="*/ 24 w 92"/>
                <a:gd name="T19" fmla="*/ 69 h 121"/>
                <a:gd name="T20" fmla="*/ 41 w 92"/>
                <a:gd name="T21" fmla="*/ 70 h 121"/>
                <a:gd name="T22" fmla="*/ 38 w 92"/>
                <a:gd name="T23" fmla="*/ 54 h 121"/>
                <a:gd name="T24" fmla="*/ 32 w 92"/>
                <a:gd name="T25" fmla="*/ 27 h 121"/>
                <a:gd name="T26" fmla="*/ 61 w 92"/>
                <a:gd name="T27" fmla="*/ 14 h 121"/>
                <a:gd name="T28" fmla="*/ 77 w 92"/>
                <a:gd name="T29" fmla="*/ 2 h 121"/>
                <a:gd name="T30" fmla="*/ 88 w 92"/>
                <a:gd name="T31" fmla="*/ 22 h 121"/>
                <a:gd name="T32" fmla="*/ 69 w 92"/>
                <a:gd name="T33" fmla="*/ 48 h 121"/>
                <a:gd name="T34" fmla="*/ 77 w 92"/>
                <a:gd name="T35" fmla="*/ 75 h 121"/>
                <a:gd name="T36" fmla="*/ 92 w 92"/>
                <a:gd name="T37" fmla="*/ 9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2" h="120">
                  <a:moveTo>
                    <a:pt x="92" y="93"/>
                  </a:moveTo>
                  <a:cubicBezTo>
                    <a:pt x="90" y="95"/>
                    <a:pt x="89" y="96"/>
                    <a:pt x="87" y="98"/>
                  </a:cubicBezTo>
                  <a:cubicBezTo>
                    <a:pt x="79" y="98"/>
                    <a:pt x="74" y="103"/>
                    <a:pt x="73" y="111"/>
                  </a:cubicBezTo>
                  <a:cubicBezTo>
                    <a:pt x="71" y="116"/>
                    <a:pt x="69" y="121"/>
                    <a:pt x="64" y="120"/>
                  </a:cubicBezTo>
                  <a:cubicBezTo>
                    <a:pt x="58" y="118"/>
                    <a:pt x="60" y="112"/>
                    <a:pt x="60" y="108"/>
                  </a:cubicBezTo>
                  <a:cubicBezTo>
                    <a:pt x="59" y="99"/>
                    <a:pt x="60" y="91"/>
                    <a:pt x="53" y="84"/>
                  </a:cubicBezTo>
                  <a:cubicBezTo>
                    <a:pt x="49" y="80"/>
                    <a:pt x="44" y="77"/>
                    <a:pt x="41" y="82"/>
                  </a:cubicBezTo>
                  <a:cubicBezTo>
                    <a:pt x="33" y="99"/>
                    <a:pt x="22" y="88"/>
                    <a:pt x="12" y="86"/>
                  </a:cubicBezTo>
                  <a:cubicBezTo>
                    <a:pt x="12" y="77"/>
                    <a:pt x="5" y="74"/>
                    <a:pt x="0" y="69"/>
                  </a:cubicBezTo>
                  <a:cubicBezTo>
                    <a:pt x="8" y="61"/>
                    <a:pt x="15" y="57"/>
                    <a:pt x="24" y="69"/>
                  </a:cubicBezTo>
                  <a:cubicBezTo>
                    <a:pt x="28" y="74"/>
                    <a:pt x="36" y="77"/>
                    <a:pt x="41" y="70"/>
                  </a:cubicBezTo>
                  <a:cubicBezTo>
                    <a:pt x="46" y="64"/>
                    <a:pt x="46" y="58"/>
                    <a:pt x="38" y="54"/>
                  </a:cubicBezTo>
                  <a:cubicBezTo>
                    <a:pt x="27" y="47"/>
                    <a:pt x="34" y="36"/>
                    <a:pt x="32" y="27"/>
                  </a:cubicBezTo>
                  <a:cubicBezTo>
                    <a:pt x="53" y="40"/>
                    <a:pt x="55" y="39"/>
                    <a:pt x="61" y="14"/>
                  </a:cubicBezTo>
                  <a:cubicBezTo>
                    <a:pt x="62" y="4"/>
                    <a:pt x="70" y="0"/>
                    <a:pt x="77" y="2"/>
                  </a:cubicBezTo>
                  <a:cubicBezTo>
                    <a:pt x="87" y="4"/>
                    <a:pt x="87" y="14"/>
                    <a:pt x="88" y="22"/>
                  </a:cubicBezTo>
                  <a:cubicBezTo>
                    <a:pt x="82" y="31"/>
                    <a:pt x="91" y="49"/>
                    <a:pt x="69" y="48"/>
                  </a:cubicBezTo>
                  <a:cubicBezTo>
                    <a:pt x="60" y="47"/>
                    <a:pt x="64" y="69"/>
                    <a:pt x="77" y="75"/>
                  </a:cubicBezTo>
                  <a:cubicBezTo>
                    <a:pt x="85" y="80"/>
                    <a:pt x="91" y="84"/>
                    <a:pt x="92" y="93"/>
                  </a:cubicBezTo>
                  <a:close/>
                </a:path>
              </a:pathLst>
            </a:custGeom>
            <a:solidFill>
              <a:srgbClr val="F9EF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250">
              <a:extLst>
                <a:ext uri="{FF2B5EF4-FFF2-40B4-BE49-F238E27FC236}">
                  <a16:creationId xmlns:a16="http://schemas.microsoft.com/office/drawing/2014/main" id="{59C6CF48-655D-3B55-D6C8-F2CA59F3127E}"/>
                </a:ext>
              </a:extLst>
            </p:cNvPr>
            <p:cNvSpPr/>
            <p:nvPr/>
          </p:nvSpPr>
          <p:spPr bwMode="auto">
            <a:xfrm>
              <a:off x="6069013" y="2720975"/>
              <a:ext cx="207963" cy="244475"/>
            </a:xfrm>
            <a:custGeom>
              <a:avLst/>
              <a:gdLst>
                <a:gd name="T0" fmla="*/ 37 w 86"/>
                <a:gd name="T1" fmla="*/ 92 h 101"/>
                <a:gd name="T2" fmla="*/ 30 w 86"/>
                <a:gd name="T3" fmla="*/ 77 h 101"/>
                <a:gd name="T4" fmla="*/ 17 w 86"/>
                <a:gd name="T5" fmla="*/ 58 h 101"/>
                <a:gd name="T6" fmla="*/ 17 w 86"/>
                <a:gd name="T7" fmla="*/ 32 h 101"/>
                <a:gd name="T8" fmla="*/ 33 w 86"/>
                <a:gd name="T9" fmla="*/ 4 h 101"/>
                <a:gd name="T10" fmla="*/ 49 w 86"/>
                <a:gd name="T11" fmla="*/ 0 h 101"/>
                <a:gd name="T12" fmla="*/ 61 w 86"/>
                <a:gd name="T13" fmla="*/ 11 h 101"/>
                <a:gd name="T14" fmla="*/ 61 w 86"/>
                <a:gd name="T15" fmla="*/ 19 h 101"/>
                <a:gd name="T16" fmla="*/ 69 w 86"/>
                <a:gd name="T17" fmla="*/ 52 h 101"/>
                <a:gd name="T18" fmla="*/ 68 w 86"/>
                <a:gd name="T19" fmla="*/ 54 h 101"/>
                <a:gd name="T20" fmla="*/ 69 w 86"/>
                <a:gd name="T21" fmla="*/ 76 h 101"/>
                <a:gd name="T22" fmla="*/ 62 w 86"/>
                <a:gd name="T23" fmla="*/ 93 h 101"/>
                <a:gd name="T24" fmla="*/ 48 w 86"/>
                <a:gd name="T25" fmla="*/ 100 h 101"/>
                <a:gd name="T26" fmla="*/ 37 w 86"/>
                <a:gd name="T27" fmla="*/ 9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100">
                  <a:moveTo>
                    <a:pt x="37" y="92"/>
                  </a:moveTo>
                  <a:cubicBezTo>
                    <a:pt x="34" y="87"/>
                    <a:pt x="27" y="86"/>
                    <a:pt x="30" y="77"/>
                  </a:cubicBezTo>
                  <a:cubicBezTo>
                    <a:pt x="33" y="67"/>
                    <a:pt x="32" y="62"/>
                    <a:pt x="17" y="58"/>
                  </a:cubicBezTo>
                  <a:cubicBezTo>
                    <a:pt x="0" y="54"/>
                    <a:pt x="12" y="41"/>
                    <a:pt x="17" y="32"/>
                  </a:cubicBezTo>
                  <a:cubicBezTo>
                    <a:pt x="9" y="10"/>
                    <a:pt x="11" y="6"/>
                    <a:pt x="33" y="4"/>
                  </a:cubicBezTo>
                  <a:cubicBezTo>
                    <a:pt x="39" y="3"/>
                    <a:pt x="44" y="1"/>
                    <a:pt x="49" y="0"/>
                  </a:cubicBezTo>
                  <a:cubicBezTo>
                    <a:pt x="56" y="0"/>
                    <a:pt x="60" y="4"/>
                    <a:pt x="61" y="11"/>
                  </a:cubicBezTo>
                  <a:cubicBezTo>
                    <a:pt x="61" y="14"/>
                    <a:pt x="60" y="18"/>
                    <a:pt x="61" y="19"/>
                  </a:cubicBezTo>
                  <a:cubicBezTo>
                    <a:pt x="86" y="25"/>
                    <a:pt x="70" y="40"/>
                    <a:pt x="69" y="52"/>
                  </a:cubicBezTo>
                  <a:cubicBezTo>
                    <a:pt x="69" y="53"/>
                    <a:pt x="69" y="54"/>
                    <a:pt x="68" y="54"/>
                  </a:cubicBezTo>
                  <a:cubicBezTo>
                    <a:pt x="50" y="67"/>
                    <a:pt x="50" y="67"/>
                    <a:pt x="69" y="76"/>
                  </a:cubicBezTo>
                  <a:cubicBezTo>
                    <a:pt x="70" y="83"/>
                    <a:pt x="63" y="87"/>
                    <a:pt x="62" y="93"/>
                  </a:cubicBezTo>
                  <a:cubicBezTo>
                    <a:pt x="59" y="98"/>
                    <a:pt x="54" y="100"/>
                    <a:pt x="48" y="100"/>
                  </a:cubicBezTo>
                  <a:cubicBezTo>
                    <a:pt x="42" y="101"/>
                    <a:pt x="41" y="94"/>
                    <a:pt x="37" y="92"/>
                  </a:cubicBezTo>
                  <a:close/>
                </a:path>
              </a:pathLst>
            </a:custGeom>
            <a:solidFill>
              <a:srgbClr val="E3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251">
              <a:extLst>
                <a:ext uri="{FF2B5EF4-FFF2-40B4-BE49-F238E27FC236}">
                  <a16:creationId xmlns:a16="http://schemas.microsoft.com/office/drawing/2014/main" id="{B1554E6A-0505-9594-E069-3305B3CFDBC8}"/>
                </a:ext>
              </a:extLst>
            </p:cNvPr>
            <p:cNvSpPr/>
            <p:nvPr/>
          </p:nvSpPr>
          <p:spPr bwMode="auto">
            <a:xfrm>
              <a:off x="6184901" y="2919413"/>
              <a:ext cx="115888" cy="125413"/>
            </a:xfrm>
            <a:custGeom>
              <a:avLst/>
              <a:gdLst>
                <a:gd name="T0" fmla="*/ 0 w 48"/>
                <a:gd name="T1" fmla="*/ 18 h 52"/>
                <a:gd name="T2" fmla="*/ 13 w 48"/>
                <a:gd name="T3" fmla="*/ 10 h 52"/>
                <a:gd name="T4" fmla="*/ 45 w 48"/>
                <a:gd name="T5" fmla="*/ 30 h 52"/>
                <a:gd name="T6" fmla="*/ 48 w 48"/>
                <a:gd name="T7" fmla="*/ 42 h 52"/>
                <a:gd name="T8" fmla="*/ 18 w 48"/>
                <a:gd name="T9" fmla="*/ 49 h 52"/>
                <a:gd name="T10" fmla="*/ 6 w 48"/>
                <a:gd name="T11" fmla="*/ 32 h 52"/>
                <a:gd name="T12" fmla="*/ 0 w 48"/>
                <a:gd name="T13" fmla="*/ 1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52">
                  <a:moveTo>
                    <a:pt x="0" y="18"/>
                  </a:moveTo>
                  <a:cubicBezTo>
                    <a:pt x="4" y="16"/>
                    <a:pt x="8" y="13"/>
                    <a:pt x="13" y="10"/>
                  </a:cubicBezTo>
                  <a:cubicBezTo>
                    <a:pt x="31" y="0"/>
                    <a:pt x="35" y="2"/>
                    <a:pt x="45" y="30"/>
                  </a:cubicBezTo>
                  <a:cubicBezTo>
                    <a:pt x="46" y="34"/>
                    <a:pt x="47" y="38"/>
                    <a:pt x="48" y="42"/>
                  </a:cubicBezTo>
                  <a:cubicBezTo>
                    <a:pt x="39" y="48"/>
                    <a:pt x="28" y="45"/>
                    <a:pt x="18" y="49"/>
                  </a:cubicBezTo>
                  <a:cubicBezTo>
                    <a:pt x="9" y="52"/>
                    <a:pt x="4" y="42"/>
                    <a:pt x="6" y="32"/>
                  </a:cubicBezTo>
                  <a:cubicBezTo>
                    <a:pt x="7" y="28"/>
                    <a:pt x="2" y="23"/>
                    <a:pt x="0" y="18"/>
                  </a:cubicBezTo>
                  <a:close/>
                </a:path>
              </a:pathLst>
            </a:custGeom>
            <a:solidFill>
              <a:srgbClr val="B25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252">
              <a:extLst>
                <a:ext uri="{FF2B5EF4-FFF2-40B4-BE49-F238E27FC236}">
                  <a16:creationId xmlns:a16="http://schemas.microsoft.com/office/drawing/2014/main" id="{DE5A8370-1D1E-D8AF-E5BD-6DE8C84140EC}"/>
                </a:ext>
              </a:extLst>
            </p:cNvPr>
            <p:cNvSpPr/>
            <p:nvPr/>
          </p:nvSpPr>
          <p:spPr bwMode="auto">
            <a:xfrm>
              <a:off x="5991226" y="2865438"/>
              <a:ext cx="128588" cy="123825"/>
            </a:xfrm>
            <a:custGeom>
              <a:avLst/>
              <a:gdLst>
                <a:gd name="T0" fmla="*/ 5 w 53"/>
                <a:gd name="T1" fmla="*/ 16 h 51"/>
                <a:gd name="T2" fmla="*/ 23 w 53"/>
                <a:gd name="T3" fmla="*/ 8 h 51"/>
                <a:gd name="T4" fmla="*/ 41 w 53"/>
                <a:gd name="T5" fmla="*/ 11 h 51"/>
                <a:gd name="T6" fmla="*/ 49 w 53"/>
                <a:gd name="T7" fmla="*/ 36 h 51"/>
                <a:gd name="T8" fmla="*/ 40 w 53"/>
                <a:gd name="T9" fmla="*/ 32 h 51"/>
                <a:gd name="T10" fmla="*/ 23 w 53"/>
                <a:gd name="T11" fmla="*/ 37 h 51"/>
                <a:gd name="T12" fmla="*/ 1 w 53"/>
                <a:gd name="T13" fmla="*/ 20 h 51"/>
                <a:gd name="T14" fmla="*/ 5 w 53"/>
                <a:gd name="T15" fmla="*/ 1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51">
                  <a:moveTo>
                    <a:pt x="5" y="16"/>
                  </a:moveTo>
                  <a:cubicBezTo>
                    <a:pt x="10" y="13"/>
                    <a:pt x="23" y="31"/>
                    <a:pt x="23" y="8"/>
                  </a:cubicBezTo>
                  <a:cubicBezTo>
                    <a:pt x="23" y="0"/>
                    <a:pt x="33" y="13"/>
                    <a:pt x="41" y="11"/>
                  </a:cubicBezTo>
                  <a:cubicBezTo>
                    <a:pt x="48" y="10"/>
                    <a:pt x="53" y="27"/>
                    <a:pt x="49" y="36"/>
                  </a:cubicBezTo>
                  <a:cubicBezTo>
                    <a:pt x="41" y="30"/>
                    <a:pt x="40" y="30"/>
                    <a:pt x="40" y="32"/>
                  </a:cubicBezTo>
                  <a:cubicBezTo>
                    <a:pt x="39" y="51"/>
                    <a:pt x="30" y="42"/>
                    <a:pt x="23" y="37"/>
                  </a:cubicBezTo>
                  <a:cubicBezTo>
                    <a:pt x="15" y="32"/>
                    <a:pt x="8" y="26"/>
                    <a:pt x="1" y="20"/>
                  </a:cubicBezTo>
                  <a:cubicBezTo>
                    <a:pt x="0" y="17"/>
                    <a:pt x="1" y="15"/>
                    <a:pt x="5" y="16"/>
                  </a:cubicBezTo>
                  <a:close/>
                </a:path>
              </a:pathLst>
            </a:custGeom>
            <a:solidFill>
              <a:srgbClr val="DE3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253">
              <a:extLst>
                <a:ext uri="{FF2B5EF4-FFF2-40B4-BE49-F238E27FC236}">
                  <a16:creationId xmlns:a16="http://schemas.microsoft.com/office/drawing/2014/main" id="{E2826FB7-D2BC-2967-A32F-3F3A96D7B26F}"/>
                </a:ext>
              </a:extLst>
            </p:cNvPr>
            <p:cNvSpPr/>
            <p:nvPr/>
          </p:nvSpPr>
          <p:spPr bwMode="auto">
            <a:xfrm>
              <a:off x="5948363" y="2970213"/>
              <a:ext cx="101600" cy="98425"/>
            </a:xfrm>
            <a:custGeom>
              <a:avLst/>
              <a:gdLst>
                <a:gd name="T0" fmla="*/ 0 w 42"/>
                <a:gd name="T1" fmla="*/ 26 h 41"/>
                <a:gd name="T2" fmla="*/ 3 w 42"/>
                <a:gd name="T3" fmla="*/ 13 h 41"/>
                <a:gd name="T4" fmla="*/ 35 w 42"/>
                <a:gd name="T5" fmla="*/ 11 h 41"/>
                <a:gd name="T6" fmla="*/ 38 w 42"/>
                <a:gd name="T7" fmla="*/ 26 h 41"/>
                <a:gd name="T8" fmla="*/ 16 w 42"/>
                <a:gd name="T9" fmla="*/ 33 h 41"/>
                <a:gd name="T10" fmla="*/ 0 w 42"/>
                <a:gd name="T11" fmla="*/ 2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1">
                  <a:moveTo>
                    <a:pt x="0" y="26"/>
                  </a:moveTo>
                  <a:cubicBezTo>
                    <a:pt x="1" y="21"/>
                    <a:pt x="2" y="17"/>
                    <a:pt x="3" y="13"/>
                  </a:cubicBezTo>
                  <a:cubicBezTo>
                    <a:pt x="13" y="0"/>
                    <a:pt x="24" y="10"/>
                    <a:pt x="35" y="11"/>
                  </a:cubicBezTo>
                  <a:cubicBezTo>
                    <a:pt x="42" y="12"/>
                    <a:pt x="40" y="21"/>
                    <a:pt x="38" y="26"/>
                  </a:cubicBezTo>
                  <a:cubicBezTo>
                    <a:pt x="33" y="34"/>
                    <a:pt x="26" y="41"/>
                    <a:pt x="16" y="33"/>
                  </a:cubicBezTo>
                  <a:cubicBezTo>
                    <a:pt x="9" y="33"/>
                    <a:pt x="4" y="31"/>
                    <a:pt x="0" y="26"/>
                  </a:cubicBezTo>
                  <a:close/>
                </a:path>
              </a:pathLst>
            </a:custGeom>
            <a:solidFill>
              <a:srgbClr val="D94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254">
              <a:extLst>
                <a:ext uri="{FF2B5EF4-FFF2-40B4-BE49-F238E27FC236}">
                  <a16:creationId xmlns:a16="http://schemas.microsoft.com/office/drawing/2014/main" id="{6D9C22E7-6D5E-37F5-45ED-64F7F425DF96}"/>
                </a:ext>
              </a:extLst>
            </p:cNvPr>
            <p:cNvSpPr/>
            <p:nvPr/>
          </p:nvSpPr>
          <p:spPr bwMode="auto">
            <a:xfrm>
              <a:off x="5916613" y="3030538"/>
              <a:ext cx="69850" cy="74613"/>
            </a:xfrm>
            <a:custGeom>
              <a:avLst/>
              <a:gdLst>
                <a:gd name="T0" fmla="*/ 13 w 29"/>
                <a:gd name="T1" fmla="*/ 1 h 31"/>
                <a:gd name="T2" fmla="*/ 29 w 29"/>
                <a:gd name="T3" fmla="*/ 8 h 31"/>
                <a:gd name="T4" fmla="*/ 28 w 29"/>
                <a:gd name="T5" fmla="*/ 28 h 31"/>
                <a:gd name="T6" fmla="*/ 13 w 29"/>
                <a:gd name="T7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1">
                  <a:moveTo>
                    <a:pt x="13" y="1"/>
                  </a:moveTo>
                  <a:cubicBezTo>
                    <a:pt x="20" y="0"/>
                    <a:pt x="25" y="3"/>
                    <a:pt x="29" y="8"/>
                  </a:cubicBezTo>
                  <a:cubicBezTo>
                    <a:pt x="28" y="14"/>
                    <a:pt x="28" y="21"/>
                    <a:pt x="28" y="28"/>
                  </a:cubicBezTo>
                  <a:cubicBezTo>
                    <a:pt x="0" y="31"/>
                    <a:pt x="17" y="11"/>
                    <a:pt x="13" y="1"/>
                  </a:cubicBezTo>
                  <a:close/>
                </a:path>
              </a:pathLst>
            </a:custGeom>
            <a:solidFill>
              <a:srgbClr val="EF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255">
              <a:extLst>
                <a:ext uri="{FF2B5EF4-FFF2-40B4-BE49-F238E27FC236}">
                  <a16:creationId xmlns:a16="http://schemas.microsoft.com/office/drawing/2014/main" id="{9FFCEA13-ACAC-C347-DC31-B0198F31136F}"/>
                </a:ext>
              </a:extLst>
            </p:cNvPr>
            <p:cNvSpPr/>
            <p:nvPr/>
          </p:nvSpPr>
          <p:spPr bwMode="auto">
            <a:xfrm>
              <a:off x="5967413" y="2865438"/>
              <a:ext cx="36513" cy="49213"/>
            </a:xfrm>
            <a:custGeom>
              <a:avLst/>
              <a:gdLst>
                <a:gd name="T0" fmla="*/ 15 w 15"/>
                <a:gd name="T1" fmla="*/ 16 h 20"/>
                <a:gd name="T2" fmla="*/ 11 w 15"/>
                <a:gd name="T3" fmla="*/ 20 h 20"/>
                <a:gd name="T4" fmla="*/ 0 w 15"/>
                <a:gd name="T5" fmla="*/ 20 h 20"/>
                <a:gd name="T6" fmla="*/ 4 w 15"/>
                <a:gd name="T7" fmla="*/ 0 h 20"/>
                <a:gd name="T8" fmla="*/ 15 w 15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15" y="16"/>
                  </a:moveTo>
                  <a:cubicBezTo>
                    <a:pt x="13" y="17"/>
                    <a:pt x="12" y="18"/>
                    <a:pt x="11" y="20"/>
                  </a:cubicBezTo>
                  <a:cubicBezTo>
                    <a:pt x="7" y="20"/>
                    <a:pt x="3" y="20"/>
                    <a:pt x="0" y="20"/>
                  </a:cubicBezTo>
                  <a:cubicBezTo>
                    <a:pt x="1" y="13"/>
                    <a:pt x="2" y="7"/>
                    <a:pt x="4" y="0"/>
                  </a:cubicBezTo>
                  <a:cubicBezTo>
                    <a:pt x="14" y="1"/>
                    <a:pt x="13" y="9"/>
                    <a:pt x="15" y="16"/>
                  </a:cubicBezTo>
                  <a:close/>
                </a:path>
              </a:pathLst>
            </a:custGeom>
            <a:solidFill>
              <a:srgbClr val="F7DC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256">
              <a:extLst>
                <a:ext uri="{FF2B5EF4-FFF2-40B4-BE49-F238E27FC236}">
                  <a16:creationId xmlns:a16="http://schemas.microsoft.com/office/drawing/2014/main" id="{8DB83808-A6B1-FFC8-4047-4DA33248A4D2}"/>
                </a:ext>
              </a:extLst>
            </p:cNvPr>
            <p:cNvSpPr/>
            <p:nvPr/>
          </p:nvSpPr>
          <p:spPr bwMode="auto">
            <a:xfrm>
              <a:off x="6029326" y="3059113"/>
              <a:ext cx="68263" cy="41275"/>
            </a:xfrm>
            <a:custGeom>
              <a:avLst/>
              <a:gdLst>
                <a:gd name="T0" fmla="*/ 25 w 28"/>
                <a:gd name="T1" fmla="*/ 0 h 17"/>
                <a:gd name="T2" fmla="*/ 28 w 28"/>
                <a:gd name="T3" fmla="*/ 11 h 17"/>
                <a:gd name="T4" fmla="*/ 0 w 28"/>
                <a:gd name="T5" fmla="*/ 16 h 17"/>
                <a:gd name="T6" fmla="*/ 25 w 2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17">
                  <a:moveTo>
                    <a:pt x="25" y="0"/>
                  </a:moveTo>
                  <a:cubicBezTo>
                    <a:pt x="26" y="4"/>
                    <a:pt x="27" y="7"/>
                    <a:pt x="28" y="11"/>
                  </a:cubicBezTo>
                  <a:cubicBezTo>
                    <a:pt x="20" y="17"/>
                    <a:pt x="10" y="17"/>
                    <a:pt x="0" y="16"/>
                  </a:cubicBezTo>
                  <a:cubicBezTo>
                    <a:pt x="9" y="12"/>
                    <a:pt x="20" y="10"/>
                    <a:pt x="25" y="0"/>
                  </a:cubicBezTo>
                  <a:close/>
                </a:path>
              </a:pathLst>
            </a:custGeom>
            <a:solidFill>
              <a:srgbClr val="ECC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257">
              <a:extLst>
                <a:ext uri="{FF2B5EF4-FFF2-40B4-BE49-F238E27FC236}">
                  <a16:creationId xmlns:a16="http://schemas.microsoft.com/office/drawing/2014/main" id="{EBC38284-277A-4EBE-4EF0-1230B47F23E4}"/>
                </a:ext>
              </a:extLst>
            </p:cNvPr>
            <p:cNvSpPr/>
            <p:nvPr/>
          </p:nvSpPr>
          <p:spPr bwMode="auto">
            <a:xfrm>
              <a:off x="6300788" y="4506913"/>
              <a:ext cx="41275" cy="44450"/>
            </a:xfrm>
            <a:custGeom>
              <a:avLst/>
              <a:gdLst>
                <a:gd name="T0" fmla="*/ 8 w 17"/>
                <a:gd name="T1" fmla="*/ 0 h 18"/>
                <a:gd name="T2" fmla="*/ 17 w 17"/>
                <a:gd name="T3" fmla="*/ 8 h 18"/>
                <a:gd name="T4" fmla="*/ 9 w 17"/>
                <a:gd name="T5" fmla="*/ 18 h 18"/>
                <a:gd name="T6" fmla="*/ 0 w 17"/>
                <a:gd name="T7" fmla="*/ 9 h 18"/>
                <a:gd name="T8" fmla="*/ 8 w 17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8" y="0"/>
                  </a:moveTo>
                  <a:cubicBezTo>
                    <a:pt x="14" y="0"/>
                    <a:pt x="17" y="3"/>
                    <a:pt x="17" y="8"/>
                  </a:cubicBezTo>
                  <a:cubicBezTo>
                    <a:pt x="17" y="14"/>
                    <a:pt x="14" y="18"/>
                    <a:pt x="9" y="18"/>
                  </a:cubicBezTo>
                  <a:cubicBezTo>
                    <a:pt x="3" y="18"/>
                    <a:pt x="1" y="14"/>
                    <a:pt x="0" y="9"/>
                  </a:cubicBezTo>
                  <a:cubicBezTo>
                    <a:pt x="0" y="3"/>
                    <a:pt x="2" y="0"/>
                    <a:pt x="8" y="0"/>
                  </a:cubicBezTo>
                  <a:close/>
                </a:path>
              </a:pathLst>
            </a:custGeom>
            <a:solidFill>
              <a:srgbClr val="AC5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58">
              <a:extLst>
                <a:ext uri="{FF2B5EF4-FFF2-40B4-BE49-F238E27FC236}">
                  <a16:creationId xmlns:a16="http://schemas.microsoft.com/office/drawing/2014/main" id="{E4AA4D09-AE27-39AB-A24E-85BEB9A8AE05}"/>
                </a:ext>
              </a:extLst>
            </p:cNvPr>
            <p:cNvSpPr/>
            <p:nvPr/>
          </p:nvSpPr>
          <p:spPr bwMode="auto">
            <a:xfrm>
              <a:off x="5422901" y="3981450"/>
              <a:ext cx="68263" cy="71438"/>
            </a:xfrm>
            <a:custGeom>
              <a:avLst/>
              <a:gdLst>
                <a:gd name="T0" fmla="*/ 28 w 28"/>
                <a:gd name="T1" fmla="*/ 1 h 30"/>
                <a:gd name="T2" fmla="*/ 16 w 28"/>
                <a:gd name="T3" fmla="*/ 30 h 30"/>
                <a:gd name="T4" fmla="*/ 0 w 28"/>
                <a:gd name="T5" fmla="*/ 6 h 30"/>
                <a:gd name="T6" fmla="*/ 28 w 28"/>
                <a:gd name="T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0">
                  <a:moveTo>
                    <a:pt x="28" y="1"/>
                  </a:moveTo>
                  <a:cubicBezTo>
                    <a:pt x="21" y="10"/>
                    <a:pt x="21" y="21"/>
                    <a:pt x="16" y="30"/>
                  </a:cubicBezTo>
                  <a:cubicBezTo>
                    <a:pt x="9" y="23"/>
                    <a:pt x="4" y="15"/>
                    <a:pt x="0" y="6"/>
                  </a:cubicBezTo>
                  <a:cubicBezTo>
                    <a:pt x="9" y="0"/>
                    <a:pt x="18" y="3"/>
                    <a:pt x="28" y="1"/>
                  </a:cubicBezTo>
                  <a:close/>
                </a:path>
              </a:pathLst>
            </a:custGeom>
            <a:solidFill>
              <a:srgbClr val="F6DA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259">
              <a:extLst>
                <a:ext uri="{FF2B5EF4-FFF2-40B4-BE49-F238E27FC236}">
                  <a16:creationId xmlns:a16="http://schemas.microsoft.com/office/drawing/2014/main" id="{D2430201-4920-BFEF-F765-48B7F5961FFA}"/>
                </a:ext>
              </a:extLst>
            </p:cNvPr>
            <p:cNvSpPr/>
            <p:nvPr/>
          </p:nvSpPr>
          <p:spPr bwMode="auto">
            <a:xfrm>
              <a:off x="5354638" y="4005263"/>
              <a:ext cx="53975" cy="57150"/>
            </a:xfrm>
            <a:custGeom>
              <a:avLst/>
              <a:gdLst>
                <a:gd name="T0" fmla="*/ 0 w 22"/>
                <a:gd name="T1" fmla="*/ 20 h 24"/>
                <a:gd name="T2" fmla="*/ 12 w 22"/>
                <a:gd name="T3" fmla="*/ 0 h 24"/>
                <a:gd name="T4" fmla="*/ 0 w 22"/>
                <a:gd name="T5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4">
                  <a:moveTo>
                    <a:pt x="0" y="20"/>
                  </a:moveTo>
                  <a:cubicBezTo>
                    <a:pt x="0" y="11"/>
                    <a:pt x="7" y="6"/>
                    <a:pt x="12" y="0"/>
                  </a:cubicBezTo>
                  <a:cubicBezTo>
                    <a:pt x="11" y="9"/>
                    <a:pt x="22" y="24"/>
                    <a:pt x="0" y="20"/>
                  </a:cubicBezTo>
                  <a:close/>
                </a:path>
              </a:pathLst>
            </a:custGeom>
            <a:solidFill>
              <a:srgbClr val="FCEA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260">
              <a:extLst>
                <a:ext uri="{FF2B5EF4-FFF2-40B4-BE49-F238E27FC236}">
                  <a16:creationId xmlns:a16="http://schemas.microsoft.com/office/drawing/2014/main" id="{E1F73003-E6AC-723A-AF9D-84DD3EF93601}"/>
                </a:ext>
              </a:extLst>
            </p:cNvPr>
            <p:cNvSpPr/>
            <p:nvPr/>
          </p:nvSpPr>
          <p:spPr bwMode="auto">
            <a:xfrm>
              <a:off x="5459413" y="3851275"/>
              <a:ext cx="128588" cy="125413"/>
            </a:xfrm>
            <a:custGeom>
              <a:avLst/>
              <a:gdLst>
                <a:gd name="T0" fmla="*/ 1 w 53"/>
                <a:gd name="T1" fmla="*/ 20 h 52"/>
                <a:gd name="T2" fmla="*/ 5 w 53"/>
                <a:gd name="T3" fmla="*/ 8 h 52"/>
                <a:gd name="T4" fmla="*/ 33 w 53"/>
                <a:gd name="T5" fmla="*/ 10 h 52"/>
                <a:gd name="T6" fmla="*/ 44 w 53"/>
                <a:gd name="T7" fmla="*/ 48 h 52"/>
                <a:gd name="T8" fmla="*/ 13 w 53"/>
                <a:gd name="T9" fmla="*/ 52 h 52"/>
                <a:gd name="T10" fmla="*/ 13 w 53"/>
                <a:gd name="T11" fmla="*/ 52 h 52"/>
                <a:gd name="T12" fmla="*/ 1 w 53"/>
                <a:gd name="T13" fmla="*/ 2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52">
                  <a:moveTo>
                    <a:pt x="1" y="20"/>
                  </a:moveTo>
                  <a:cubicBezTo>
                    <a:pt x="3" y="16"/>
                    <a:pt x="4" y="12"/>
                    <a:pt x="5" y="8"/>
                  </a:cubicBezTo>
                  <a:cubicBezTo>
                    <a:pt x="15" y="0"/>
                    <a:pt x="23" y="11"/>
                    <a:pt x="33" y="10"/>
                  </a:cubicBezTo>
                  <a:cubicBezTo>
                    <a:pt x="39" y="22"/>
                    <a:pt x="53" y="31"/>
                    <a:pt x="44" y="48"/>
                  </a:cubicBezTo>
                  <a:cubicBezTo>
                    <a:pt x="34" y="47"/>
                    <a:pt x="23" y="46"/>
                    <a:pt x="13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0" y="44"/>
                    <a:pt x="14" y="27"/>
                    <a:pt x="1" y="20"/>
                  </a:cubicBezTo>
                  <a:close/>
                </a:path>
              </a:pathLst>
            </a:custGeom>
            <a:solidFill>
              <a:srgbClr val="B15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261">
              <a:extLst>
                <a:ext uri="{FF2B5EF4-FFF2-40B4-BE49-F238E27FC236}">
                  <a16:creationId xmlns:a16="http://schemas.microsoft.com/office/drawing/2014/main" id="{90B10194-C395-5795-57B9-052FEDCFDF55}"/>
                </a:ext>
              </a:extLst>
            </p:cNvPr>
            <p:cNvSpPr/>
            <p:nvPr/>
          </p:nvSpPr>
          <p:spPr bwMode="auto">
            <a:xfrm>
              <a:off x="5310188" y="3879850"/>
              <a:ext cx="85725" cy="57150"/>
            </a:xfrm>
            <a:custGeom>
              <a:avLst/>
              <a:gdLst>
                <a:gd name="T0" fmla="*/ 27 w 36"/>
                <a:gd name="T1" fmla="*/ 0 h 24"/>
                <a:gd name="T2" fmla="*/ 35 w 36"/>
                <a:gd name="T3" fmla="*/ 16 h 24"/>
                <a:gd name="T4" fmla="*/ 8 w 36"/>
                <a:gd name="T5" fmla="*/ 24 h 24"/>
                <a:gd name="T6" fmla="*/ 27 w 36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4">
                  <a:moveTo>
                    <a:pt x="27" y="0"/>
                  </a:moveTo>
                  <a:cubicBezTo>
                    <a:pt x="34" y="3"/>
                    <a:pt x="36" y="9"/>
                    <a:pt x="35" y="16"/>
                  </a:cubicBezTo>
                  <a:cubicBezTo>
                    <a:pt x="27" y="23"/>
                    <a:pt x="16" y="17"/>
                    <a:pt x="8" y="24"/>
                  </a:cubicBezTo>
                  <a:cubicBezTo>
                    <a:pt x="0" y="4"/>
                    <a:pt x="12" y="1"/>
                    <a:pt x="27" y="0"/>
                  </a:cubicBezTo>
                  <a:close/>
                </a:path>
              </a:pathLst>
            </a:custGeom>
            <a:solidFill>
              <a:srgbClr val="AA58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262">
              <a:extLst>
                <a:ext uri="{FF2B5EF4-FFF2-40B4-BE49-F238E27FC236}">
                  <a16:creationId xmlns:a16="http://schemas.microsoft.com/office/drawing/2014/main" id="{1EF047C2-2594-F44B-2951-2B7BEB207D3A}"/>
                </a:ext>
              </a:extLst>
            </p:cNvPr>
            <p:cNvSpPr/>
            <p:nvPr/>
          </p:nvSpPr>
          <p:spPr bwMode="auto">
            <a:xfrm>
              <a:off x="5280026" y="3992563"/>
              <a:ext cx="46038" cy="41275"/>
            </a:xfrm>
            <a:custGeom>
              <a:avLst/>
              <a:gdLst>
                <a:gd name="T0" fmla="*/ 7 w 19"/>
                <a:gd name="T1" fmla="*/ 17 h 17"/>
                <a:gd name="T2" fmla="*/ 1 w 19"/>
                <a:gd name="T3" fmla="*/ 11 h 17"/>
                <a:gd name="T4" fmla="*/ 12 w 19"/>
                <a:gd name="T5" fmla="*/ 1 h 17"/>
                <a:gd name="T6" fmla="*/ 17 w 19"/>
                <a:gd name="T7" fmla="*/ 7 h 17"/>
                <a:gd name="T8" fmla="*/ 7 w 19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7">
                  <a:moveTo>
                    <a:pt x="7" y="17"/>
                  </a:moveTo>
                  <a:cubicBezTo>
                    <a:pt x="3" y="17"/>
                    <a:pt x="0" y="15"/>
                    <a:pt x="1" y="11"/>
                  </a:cubicBezTo>
                  <a:cubicBezTo>
                    <a:pt x="2" y="5"/>
                    <a:pt x="5" y="0"/>
                    <a:pt x="12" y="1"/>
                  </a:cubicBezTo>
                  <a:cubicBezTo>
                    <a:pt x="16" y="1"/>
                    <a:pt x="19" y="3"/>
                    <a:pt x="17" y="7"/>
                  </a:cubicBezTo>
                  <a:cubicBezTo>
                    <a:pt x="16" y="12"/>
                    <a:pt x="14" y="17"/>
                    <a:pt x="7" y="17"/>
                  </a:cubicBezTo>
                  <a:close/>
                </a:path>
              </a:pathLst>
            </a:custGeom>
            <a:solidFill>
              <a:srgbClr val="BB52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263">
              <a:extLst>
                <a:ext uri="{FF2B5EF4-FFF2-40B4-BE49-F238E27FC236}">
                  <a16:creationId xmlns:a16="http://schemas.microsoft.com/office/drawing/2014/main" id="{C319A300-38C8-16DA-729D-364FEF5487ED}"/>
                </a:ext>
              </a:extLst>
            </p:cNvPr>
            <p:cNvSpPr/>
            <p:nvPr/>
          </p:nvSpPr>
          <p:spPr bwMode="auto">
            <a:xfrm>
              <a:off x="6130926" y="5210175"/>
              <a:ext cx="36513" cy="26988"/>
            </a:xfrm>
            <a:custGeom>
              <a:avLst/>
              <a:gdLst>
                <a:gd name="T0" fmla="*/ 6 w 15"/>
                <a:gd name="T1" fmla="*/ 11 h 11"/>
                <a:gd name="T2" fmla="*/ 0 w 15"/>
                <a:gd name="T3" fmla="*/ 5 h 11"/>
                <a:gd name="T4" fmla="*/ 8 w 15"/>
                <a:gd name="T5" fmla="*/ 0 h 11"/>
                <a:gd name="T6" fmla="*/ 14 w 15"/>
                <a:gd name="T7" fmla="*/ 6 h 11"/>
                <a:gd name="T8" fmla="*/ 6 w 15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1">
                  <a:moveTo>
                    <a:pt x="6" y="11"/>
                  </a:moveTo>
                  <a:cubicBezTo>
                    <a:pt x="3" y="10"/>
                    <a:pt x="0" y="9"/>
                    <a:pt x="0" y="5"/>
                  </a:cubicBezTo>
                  <a:cubicBezTo>
                    <a:pt x="1" y="1"/>
                    <a:pt x="5" y="0"/>
                    <a:pt x="8" y="0"/>
                  </a:cubicBezTo>
                  <a:cubicBezTo>
                    <a:pt x="11" y="0"/>
                    <a:pt x="15" y="2"/>
                    <a:pt x="14" y="6"/>
                  </a:cubicBezTo>
                  <a:cubicBezTo>
                    <a:pt x="13" y="10"/>
                    <a:pt x="10" y="11"/>
                    <a:pt x="6" y="11"/>
                  </a:cubicBezTo>
                  <a:close/>
                </a:path>
              </a:pathLst>
            </a:custGeom>
            <a:solidFill>
              <a:srgbClr val="B15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6" name="Freeform 264">
              <a:extLst>
                <a:ext uri="{FF2B5EF4-FFF2-40B4-BE49-F238E27FC236}">
                  <a16:creationId xmlns:a16="http://schemas.microsoft.com/office/drawing/2014/main" id="{9A8AB197-A3EB-2702-7371-154F04625776}"/>
                </a:ext>
              </a:extLst>
            </p:cNvPr>
            <p:cNvSpPr/>
            <p:nvPr/>
          </p:nvSpPr>
          <p:spPr bwMode="auto">
            <a:xfrm>
              <a:off x="5153026" y="4738688"/>
              <a:ext cx="34925" cy="39688"/>
            </a:xfrm>
            <a:custGeom>
              <a:avLst/>
              <a:gdLst>
                <a:gd name="T0" fmla="*/ 15 w 15"/>
                <a:gd name="T1" fmla="*/ 7 h 16"/>
                <a:gd name="T2" fmla="*/ 9 w 15"/>
                <a:gd name="T3" fmla="*/ 15 h 16"/>
                <a:gd name="T4" fmla="*/ 0 w 15"/>
                <a:gd name="T5" fmla="*/ 9 h 16"/>
                <a:gd name="T6" fmla="*/ 7 w 15"/>
                <a:gd name="T7" fmla="*/ 0 h 16"/>
                <a:gd name="T8" fmla="*/ 15 w 15"/>
                <a:gd name="T9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5" y="7"/>
                  </a:moveTo>
                  <a:cubicBezTo>
                    <a:pt x="15" y="12"/>
                    <a:pt x="13" y="14"/>
                    <a:pt x="9" y="15"/>
                  </a:cubicBezTo>
                  <a:cubicBezTo>
                    <a:pt x="4" y="16"/>
                    <a:pt x="1" y="14"/>
                    <a:pt x="0" y="9"/>
                  </a:cubicBezTo>
                  <a:cubicBezTo>
                    <a:pt x="0" y="4"/>
                    <a:pt x="1" y="0"/>
                    <a:pt x="7" y="0"/>
                  </a:cubicBezTo>
                  <a:cubicBezTo>
                    <a:pt x="12" y="0"/>
                    <a:pt x="14" y="3"/>
                    <a:pt x="15" y="7"/>
                  </a:cubicBezTo>
                  <a:close/>
                </a:path>
              </a:pathLst>
            </a:custGeom>
            <a:solidFill>
              <a:srgbClr val="A45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7" name="Freeform 265">
              <a:extLst>
                <a:ext uri="{FF2B5EF4-FFF2-40B4-BE49-F238E27FC236}">
                  <a16:creationId xmlns:a16="http://schemas.microsoft.com/office/drawing/2014/main" id="{5F9C4A2D-28BB-4071-68B1-A621E2754DA6}"/>
                </a:ext>
              </a:extLst>
            </p:cNvPr>
            <p:cNvSpPr/>
            <p:nvPr/>
          </p:nvSpPr>
          <p:spPr bwMode="auto">
            <a:xfrm>
              <a:off x="5932488" y="3768725"/>
              <a:ext cx="249238" cy="388938"/>
            </a:xfrm>
            <a:custGeom>
              <a:avLst/>
              <a:gdLst>
                <a:gd name="T0" fmla="*/ 9 w 103"/>
                <a:gd name="T1" fmla="*/ 42 h 161"/>
                <a:gd name="T2" fmla="*/ 21 w 103"/>
                <a:gd name="T3" fmla="*/ 38 h 161"/>
                <a:gd name="T4" fmla="*/ 28 w 103"/>
                <a:gd name="T5" fmla="*/ 21 h 161"/>
                <a:gd name="T6" fmla="*/ 44 w 103"/>
                <a:gd name="T7" fmla="*/ 21 h 161"/>
                <a:gd name="T8" fmla="*/ 57 w 103"/>
                <a:gd name="T9" fmla="*/ 18 h 161"/>
                <a:gd name="T10" fmla="*/ 81 w 103"/>
                <a:gd name="T11" fmla="*/ 18 h 161"/>
                <a:gd name="T12" fmla="*/ 101 w 103"/>
                <a:gd name="T13" fmla="*/ 42 h 161"/>
                <a:gd name="T14" fmla="*/ 85 w 103"/>
                <a:gd name="T15" fmla="*/ 46 h 161"/>
                <a:gd name="T16" fmla="*/ 73 w 103"/>
                <a:gd name="T17" fmla="*/ 44 h 161"/>
                <a:gd name="T18" fmla="*/ 80 w 103"/>
                <a:gd name="T19" fmla="*/ 58 h 161"/>
                <a:gd name="T20" fmla="*/ 81 w 103"/>
                <a:gd name="T21" fmla="*/ 81 h 161"/>
                <a:gd name="T22" fmla="*/ 87 w 103"/>
                <a:gd name="T23" fmla="*/ 97 h 161"/>
                <a:gd name="T24" fmla="*/ 93 w 103"/>
                <a:gd name="T25" fmla="*/ 110 h 161"/>
                <a:gd name="T26" fmla="*/ 73 w 103"/>
                <a:gd name="T27" fmla="*/ 130 h 161"/>
                <a:gd name="T28" fmla="*/ 62 w 103"/>
                <a:gd name="T29" fmla="*/ 130 h 161"/>
                <a:gd name="T30" fmla="*/ 60 w 103"/>
                <a:gd name="T31" fmla="*/ 143 h 161"/>
                <a:gd name="T32" fmla="*/ 36 w 103"/>
                <a:gd name="T33" fmla="*/ 153 h 161"/>
                <a:gd name="T34" fmla="*/ 35 w 103"/>
                <a:gd name="T35" fmla="*/ 139 h 161"/>
                <a:gd name="T36" fmla="*/ 24 w 103"/>
                <a:gd name="T37" fmla="*/ 144 h 161"/>
                <a:gd name="T38" fmla="*/ 16 w 103"/>
                <a:gd name="T39" fmla="*/ 142 h 161"/>
                <a:gd name="T40" fmla="*/ 1 w 103"/>
                <a:gd name="T41" fmla="*/ 126 h 161"/>
                <a:gd name="T42" fmla="*/ 11 w 103"/>
                <a:gd name="T43" fmla="*/ 101 h 161"/>
                <a:gd name="T44" fmla="*/ 29 w 103"/>
                <a:gd name="T45" fmla="*/ 82 h 161"/>
                <a:gd name="T46" fmla="*/ 32 w 103"/>
                <a:gd name="T47" fmla="*/ 77 h 161"/>
                <a:gd name="T48" fmla="*/ 35 w 103"/>
                <a:gd name="T49" fmla="*/ 60 h 161"/>
                <a:gd name="T50" fmla="*/ 23 w 103"/>
                <a:gd name="T51" fmla="*/ 72 h 161"/>
                <a:gd name="T52" fmla="*/ 20 w 103"/>
                <a:gd name="T53" fmla="*/ 74 h 161"/>
                <a:gd name="T54" fmla="*/ 9 w 103"/>
                <a:gd name="T55" fmla="*/ 4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61">
                  <a:moveTo>
                    <a:pt x="9" y="42"/>
                  </a:moveTo>
                  <a:cubicBezTo>
                    <a:pt x="13" y="41"/>
                    <a:pt x="17" y="39"/>
                    <a:pt x="21" y="38"/>
                  </a:cubicBezTo>
                  <a:cubicBezTo>
                    <a:pt x="26" y="34"/>
                    <a:pt x="26" y="27"/>
                    <a:pt x="28" y="21"/>
                  </a:cubicBezTo>
                  <a:cubicBezTo>
                    <a:pt x="33" y="16"/>
                    <a:pt x="39" y="17"/>
                    <a:pt x="44" y="21"/>
                  </a:cubicBezTo>
                  <a:cubicBezTo>
                    <a:pt x="50" y="24"/>
                    <a:pt x="54" y="27"/>
                    <a:pt x="57" y="18"/>
                  </a:cubicBezTo>
                  <a:cubicBezTo>
                    <a:pt x="65" y="0"/>
                    <a:pt x="73" y="7"/>
                    <a:pt x="81" y="18"/>
                  </a:cubicBezTo>
                  <a:cubicBezTo>
                    <a:pt x="103" y="13"/>
                    <a:pt x="101" y="28"/>
                    <a:pt x="101" y="42"/>
                  </a:cubicBezTo>
                  <a:cubicBezTo>
                    <a:pt x="96" y="45"/>
                    <a:pt x="91" y="46"/>
                    <a:pt x="85" y="46"/>
                  </a:cubicBezTo>
                  <a:cubicBezTo>
                    <a:pt x="81" y="46"/>
                    <a:pt x="76" y="39"/>
                    <a:pt x="73" y="44"/>
                  </a:cubicBezTo>
                  <a:cubicBezTo>
                    <a:pt x="69" y="50"/>
                    <a:pt x="77" y="53"/>
                    <a:pt x="80" y="58"/>
                  </a:cubicBezTo>
                  <a:cubicBezTo>
                    <a:pt x="72" y="66"/>
                    <a:pt x="69" y="73"/>
                    <a:pt x="81" y="81"/>
                  </a:cubicBezTo>
                  <a:cubicBezTo>
                    <a:pt x="87" y="84"/>
                    <a:pt x="91" y="90"/>
                    <a:pt x="87" y="97"/>
                  </a:cubicBezTo>
                  <a:cubicBezTo>
                    <a:pt x="84" y="104"/>
                    <a:pt x="88" y="107"/>
                    <a:pt x="93" y="110"/>
                  </a:cubicBezTo>
                  <a:cubicBezTo>
                    <a:pt x="96" y="128"/>
                    <a:pt x="92" y="132"/>
                    <a:pt x="73" y="130"/>
                  </a:cubicBezTo>
                  <a:cubicBezTo>
                    <a:pt x="63" y="124"/>
                    <a:pt x="63" y="124"/>
                    <a:pt x="62" y="130"/>
                  </a:cubicBezTo>
                  <a:cubicBezTo>
                    <a:pt x="61" y="134"/>
                    <a:pt x="61" y="139"/>
                    <a:pt x="60" y="143"/>
                  </a:cubicBezTo>
                  <a:cubicBezTo>
                    <a:pt x="57" y="159"/>
                    <a:pt x="53" y="161"/>
                    <a:pt x="36" y="153"/>
                  </a:cubicBezTo>
                  <a:cubicBezTo>
                    <a:pt x="34" y="148"/>
                    <a:pt x="41" y="142"/>
                    <a:pt x="35" y="139"/>
                  </a:cubicBezTo>
                  <a:cubicBezTo>
                    <a:pt x="31" y="137"/>
                    <a:pt x="28" y="142"/>
                    <a:pt x="24" y="144"/>
                  </a:cubicBezTo>
                  <a:cubicBezTo>
                    <a:pt x="21" y="145"/>
                    <a:pt x="19" y="144"/>
                    <a:pt x="16" y="142"/>
                  </a:cubicBezTo>
                  <a:cubicBezTo>
                    <a:pt x="7" y="141"/>
                    <a:pt x="0" y="137"/>
                    <a:pt x="1" y="126"/>
                  </a:cubicBezTo>
                  <a:cubicBezTo>
                    <a:pt x="10" y="120"/>
                    <a:pt x="18" y="115"/>
                    <a:pt x="11" y="101"/>
                  </a:cubicBezTo>
                  <a:cubicBezTo>
                    <a:pt x="1" y="81"/>
                    <a:pt x="24" y="90"/>
                    <a:pt x="29" y="82"/>
                  </a:cubicBezTo>
                  <a:cubicBezTo>
                    <a:pt x="30" y="80"/>
                    <a:pt x="31" y="79"/>
                    <a:pt x="32" y="77"/>
                  </a:cubicBezTo>
                  <a:cubicBezTo>
                    <a:pt x="36" y="72"/>
                    <a:pt x="44" y="65"/>
                    <a:pt x="35" y="60"/>
                  </a:cubicBezTo>
                  <a:cubicBezTo>
                    <a:pt x="28" y="56"/>
                    <a:pt x="27" y="67"/>
                    <a:pt x="23" y="72"/>
                  </a:cubicBezTo>
                  <a:cubicBezTo>
                    <a:pt x="22" y="73"/>
                    <a:pt x="21" y="73"/>
                    <a:pt x="20" y="74"/>
                  </a:cubicBezTo>
                  <a:cubicBezTo>
                    <a:pt x="16" y="63"/>
                    <a:pt x="7" y="55"/>
                    <a:pt x="9" y="42"/>
                  </a:cubicBezTo>
                  <a:close/>
                </a:path>
              </a:pathLst>
            </a:custGeom>
            <a:solidFill>
              <a:srgbClr val="EC7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8" name="Freeform 266">
              <a:extLst>
                <a:ext uri="{FF2B5EF4-FFF2-40B4-BE49-F238E27FC236}">
                  <a16:creationId xmlns:a16="http://schemas.microsoft.com/office/drawing/2014/main" id="{9FE32E6E-384A-79A3-B4DF-A5275B2D9A1D}"/>
                </a:ext>
              </a:extLst>
            </p:cNvPr>
            <p:cNvSpPr/>
            <p:nvPr/>
          </p:nvSpPr>
          <p:spPr bwMode="auto">
            <a:xfrm>
              <a:off x="6223001" y="3746500"/>
              <a:ext cx="39688" cy="44450"/>
            </a:xfrm>
            <a:custGeom>
              <a:avLst/>
              <a:gdLst>
                <a:gd name="T0" fmla="*/ 8 w 16"/>
                <a:gd name="T1" fmla="*/ 0 h 18"/>
                <a:gd name="T2" fmla="*/ 16 w 16"/>
                <a:gd name="T3" fmla="*/ 8 h 18"/>
                <a:gd name="T4" fmla="*/ 8 w 16"/>
                <a:gd name="T5" fmla="*/ 17 h 18"/>
                <a:gd name="T6" fmla="*/ 1 w 16"/>
                <a:gd name="T7" fmla="*/ 10 h 18"/>
                <a:gd name="T8" fmla="*/ 8 w 16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8" y="0"/>
                  </a:moveTo>
                  <a:cubicBezTo>
                    <a:pt x="13" y="1"/>
                    <a:pt x="16" y="3"/>
                    <a:pt x="16" y="8"/>
                  </a:cubicBezTo>
                  <a:cubicBezTo>
                    <a:pt x="15" y="12"/>
                    <a:pt x="13" y="17"/>
                    <a:pt x="8" y="17"/>
                  </a:cubicBezTo>
                  <a:cubicBezTo>
                    <a:pt x="3" y="18"/>
                    <a:pt x="1" y="14"/>
                    <a:pt x="1" y="10"/>
                  </a:cubicBezTo>
                  <a:cubicBezTo>
                    <a:pt x="0" y="4"/>
                    <a:pt x="3" y="1"/>
                    <a:pt x="8" y="0"/>
                  </a:cubicBezTo>
                  <a:close/>
                </a:path>
              </a:pathLst>
            </a:custGeom>
            <a:solidFill>
              <a:srgbClr val="B25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9" name="Freeform 267">
              <a:extLst>
                <a:ext uri="{FF2B5EF4-FFF2-40B4-BE49-F238E27FC236}">
                  <a16:creationId xmlns:a16="http://schemas.microsoft.com/office/drawing/2014/main" id="{3A6AB520-DB1C-0D5F-3DE3-96438D41E733}"/>
                </a:ext>
              </a:extLst>
            </p:cNvPr>
            <p:cNvSpPr/>
            <p:nvPr/>
          </p:nvSpPr>
          <p:spPr bwMode="auto">
            <a:xfrm>
              <a:off x="5848351" y="4083050"/>
              <a:ext cx="290513" cy="204788"/>
            </a:xfrm>
            <a:custGeom>
              <a:avLst/>
              <a:gdLst>
                <a:gd name="T0" fmla="*/ 72 w 120"/>
                <a:gd name="T1" fmla="*/ 20 h 85"/>
                <a:gd name="T2" fmla="*/ 91 w 120"/>
                <a:gd name="T3" fmla="*/ 12 h 85"/>
                <a:gd name="T4" fmla="*/ 97 w 120"/>
                <a:gd name="T5" fmla="*/ 0 h 85"/>
                <a:gd name="T6" fmla="*/ 99 w 120"/>
                <a:gd name="T7" fmla="*/ 24 h 85"/>
                <a:gd name="T8" fmla="*/ 109 w 120"/>
                <a:gd name="T9" fmla="*/ 41 h 85"/>
                <a:gd name="T10" fmla="*/ 115 w 120"/>
                <a:gd name="T11" fmla="*/ 63 h 85"/>
                <a:gd name="T12" fmla="*/ 92 w 120"/>
                <a:gd name="T13" fmla="*/ 76 h 85"/>
                <a:gd name="T14" fmla="*/ 75 w 120"/>
                <a:gd name="T15" fmla="*/ 80 h 85"/>
                <a:gd name="T16" fmla="*/ 40 w 120"/>
                <a:gd name="T17" fmla="*/ 64 h 85"/>
                <a:gd name="T18" fmla="*/ 0 w 120"/>
                <a:gd name="T19" fmla="*/ 32 h 85"/>
                <a:gd name="T20" fmla="*/ 47 w 120"/>
                <a:gd name="T21" fmla="*/ 38 h 85"/>
                <a:gd name="T22" fmla="*/ 51 w 120"/>
                <a:gd name="T23" fmla="*/ 12 h 85"/>
                <a:gd name="T24" fmla="*/ 60 w 120"/>
                <a:gd name="T25" fmla="*/ 12 h 85"/>
                <a:gd name="T26" fmla="*/ 72 w 120"/>
                <a:gd name="T27" fmla="*/ 2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85">
                  <a:moveTo>
                    <a:pt x="72" y="20"/>
                  </a:moveTo>
                  <a:cubicBezTo>
                    <a:pt x="83" y="28"/>
                    <a:pt x="90" y="26"/>
                    <a:pt x="91" y="12"/>
                  </a:cubicBezTo>
                  <a:cubicBezTo>
                    <a:pt x="92" y="7"/>
                    <a:pt x="91" y="2"/>
                    <a:pt x="97" y="0"/>
                  </a:cubicBezTo>
                  <a:cubicBezTo>
                    <a:pt x="103" y="7"/>
                    <a:pt x="99" y="16"/>
                    <a:pt x="99" y="24"/>
                  </a:cubicBezTo>
                  <a:cubicBezTo>
                    <a:pt x="100" y="32"/>
                    <a:pt x="99" y="38"/>
                    <a:pt x="109" y="41"/>
                  </a:cubicBezTo>
                  <a:cubicBezTo>
                    <a:pt x="120" y="45"/>
                    <a:pt x="116" y="55"/>
                    <a:pt x="115" y="63"/>
                  </a:cubicBezTo>
                  <a:cubicBezTo>
                    <a:pt x="108" y="68"/>
                    <a:pt x="95" y="62"/>
                    <a:pt x="92" y="76"/>
                  </a:cubicBezTo>
                  <a:cubicBezTo>
                    <a:pt x="88" y="83"/>
                    <a:pt x="83" y="85"/>
                    <a:pt x="75" y="80"/>
                  </a:cubicBezTo>
                  <a:cubicBezTo>
                    <a:pt x="66" y="70"/>
                    <a:pt x="57" y="58"/>
                    <a:pt x="40" y="64"/>
                  </a:cubicBezTo>
                  <a:cubicBezTo>
                    <a:pt x="21" y="60"/>
                    <a:pt x="12" y="44"/>
                    <a:pt x="0" y="32"/>
                  </a:cubicBezTo>
                  <a:cubicBezTo>
                    <a:pt x="10" y="12"/>
                    <a:pt x="29" y="15"/>
                    <a:pt x="47" y="38"/>
                  </a:cubicBezTo>
                  <a:cubicBezTo>
                    <a:pt x="56" y="31"/>
                    <a:pt x="50" y="21"/>
                    <a:pt x="51" y="12"/>
                  </a:cubicBezTo>
                  <a:cubicBezTo>
                    <a:pt x="54" y="12"/>
                    <a:pt x="57" y="12"/>
                    <a:pt x="60" y="12"/>
                  </a:cubicBezTo>
                  <a:cubicBezTo>
                    <a:pt x="65" y="13"/>
                    <a:pt x="69" y="15"/>
                    <a:pt x="72" y="20"/>
                  </a:cubicBezTo>
                  <a:close/>
                </a:path>
              </a:pathLst>
            </a:custGeom>
            <a:solidFill>
              <a:srgbClr val="EF9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0" name="Freeform 268">
              <a:extLst>
                <a:ext uri="{FF2B5EF4-FFF2-40B4-BE49-F238E27FC236}">
                  <a16:creationId xmlns:a16="http://schemas.microsoft.com/office/drawing/2014/main" id="{6448D913-86D4-14B1-1B6E-6D789E043F7E}"/>
                </a:ext>
              </a:extLst>
            </p:cNvPr>
            <p:cNvSpPr/>
            <p:nvPr/>
          </p:nvSpPr>
          <p:spPr bwMode="auto">
            <a:xfrm>
              <a:off x="6024563" y="2668588"/>
              <a:ext cx="182563" cy="130175"/>
            </a:xfrm>
            <a:custGeom>
              <a:avLst/>
              <a:gdLst>
                <a:gd name="T0" fmla="*/ 67 w 75"/>
                <a:gd name="T1" fmla="*/ 22 h 54"/>
                <a:gd name="T2" fmla="*/ 57 w 75"/>
                <a:gd name="T3" fmla="*/ 32 h 54"/>
                <a:gd name="T4" fmla="*/ 35 w 75"/>
                <a:gd name="T5" fmla="*/ 54 h 54"/>
                <a:gd name="T6" fmla="*/ 23 w 75"/>
                <a:gd name="T7" fmla="*/ 54 h 54"/>
                <a:gd name="T8" fmla="*/ 3 w 75"/>
                <a:gd name="T9" fmla="*/ 26 h 54"/>
                <a:gd name="T10" fmla="*/ 2 w 75"/>
                <a:gd name="T11" fmla="*/ 22 h 54"/>
                <a:gd name="T12" fmla="*/ 14 w 75"/>
                <a:gd name="T13" fmla="*/ 1 h 54"/>
                <a:gd name="T14" fmla="*/ 34 w 75"/>
                <a:gd name="T15" fmla="*/ 2 h 54"/>
                <a:gd name="T16" fmla="*/ 54 w 75"/>
                <a:gd name="T17" fmla="*/ 8 h 54"/>
                <a:gd name="T18" fmla="*/ 75 w 75"/>
                <a:gd name="T19" fmla="*/ 11 h 54"/>
                <a:gd name="T20" fmla="*/ 67 w 75"/>
                <a:gd name="T21" fmla="*/ 2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54">
                  <a:moveTo>
                    <a:pt x="67" y="22"/>
                  </a:moveTo>
                  <a:cubicBezTo>
                    <a:pt x="64" y="26"/>
                    <a:pt x="63" y="35"/>
                    <a:pt x="57" y="32"/>
                  </a:cubicBezTo>
                  <a:cubicBezTo>
                    <a:pt x="32" y="22"/>
                    <a:pt x="35" y="40"/>
                    <a:pt x="35" y="54"/>
                  </a:cubicBezTo>
                  <a:cubicBezTo>
                    <a:pt x="31" y="52"/>
                    <a:pt x="27" y="52"/>
                    <a:pt x="23" y="54"/>
                  </a:cubicBezTo>
                  <a:cubicBezTo>
                    <a:pt x="26" y="38"/>
                    <a:pt x="13" y="33"/>
                    <a:pt x="3" y="26"/>
                  </a:cubicBezTo>
                  <a:cubicBezTo>
                    <a:pt x="0" y="25"/>
                    <a:pt x="0" y="24"/>
                    <a:pt x="2" y="22"/>
                  </a:cubicBezTo>
                  <a:cubicBezTo>
                    <a:pt x="11" y="17"/>
                    <a:pt x="6" y="6"/>
                    <a:pt x="14" y="1"/>
                  </a:cubicBezTo>
                  <a:cubicBezTo>
                    <a:pt x="21" y="0"/>
                    <a:pt x="28" y="0"/>
                    <a:pt x="34" y="2"/>
                  </a:cubicBezTo>
                  <a:cubicBezTo>
                    <a:pt x="39" y="11"/>
                    <a:pt x="46" y="12"/>
                    <a:pt x="54" y="8"/>
                  </a:cubicBezTo>
                  <a:cubicBezTo>
                    <a:pt x="62" y="4"/>
                    <a:pt x="68" y="7"/>
                    <a:pt x="75" y="11"/>
                  </a:cubicBezTo>
                  <a:cubicBezTo>
                    <a:pt x="72" y="15"/>
                    <a:pt x="69" y="18"/>
                    <a:pt x="67" y="22"/>
                  </a:cubicBezTo>
                  <a:close/>
                </a:path>
              </a:pathLst>
            </a:custGeom>
            <a:solidFill>
              <a:srgbClr val="ED9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1" name="Freeform 269">
              <a:extLst>
                <a:ext uri="{FF2B5EF4-FFF2-40B4-BE49-F238E27FC236}">
                  <a16:creationId xmlns:a16="http://schemas.microsoft.com/office/drawing/2014/main" id="{569EA602-7F19-FA93-1A7D-CEA2C88BA589}"/>
                </a:ext>
              </a:extLst>
            </p:cNvPr>
            <p:cNvSpPr/>
            <p:nvPr/>
          </p:nvSpPr>
          <p:spPr bwMode="auto">
            <a:xfrm>
              <a:off x="6281738" y="2724150"/>
              <a:ext cx="65088" cy="65088"/>
            </a:xfrm>
            <a:custGeom>
              <a:avLst/>
              <a:gdLst>
                <a:gd name="T0" fmla="*/ 13 w 27"/>
                <a:gd name="T1" fmla="*/ 3 h 27"/>
                <a:gd name="T2" fmla="*/ 24 w 27"/>
                <a:gd name="T3" fmla="*/ 12 h 27"/>
                <a:gd name="T4" fmla="*/ 10 w 27"/>
                <a:gd name="T5" fmla="*/ 26 h 27"/>
                <a:gd name="T6" fmla="*/ 1 w 27"/>
                <a:gd name="T7" fmla="*/ 10 h 27"/>
                <a:gd name="T8" fmla="*/ 13 w 27"/>
                <a:gd name="T9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13" y="3"/>
                  </a:moveTo>
                  <a:cubicBezTo>
                    <a:pt x="19" y="3"/>
                    <a:pt x="27" y="3"/>
                    <a:pt x="24" y="12"/>
                  </a:cubicBezTo>
                  <a:cubicBezTo>
                    <a:pt x="21" y="18"/>
                    <a:pt x="18" y="27"/>
                    <a:pt x="10" y="26"/>
                  </a:cubicBezTo>
                  <a:cubicBezTo>
                    <a:pt x="0" y="26"/>
                    <a:pt x="1" y="17"/>
                    <a:pt x="1" y="10"/>
                  </a:cubicBezTo>
                  <a:cubicBezTo>
                    <a:pt x="1" y="2"/>
                    <a:pt x="6" y="0"/>
                    <a:pt x="13" y="3"/>
                  </a:cubicBezTo>
                  <a:close/>
                </a:path>
              </a:pathLst>
            </a:custGeom>
            <a:solidFill>
              <a:srgbClr val="D64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2" name="Freeform 270">
              <a:extLst>
                <a:ext uri="{FF2B5EF4-FFF2-40B4-BE49-F238E27FC236}">
                  <a16:creationId xmlns:a16="http://schemas.microsoft.com/office/drawing/2014/main" id="{EF73EDA5-B510-AFC8-DE39-9699E04FAAED}"/>
                </a:ext>
              </a:extLst>
            </p:cNvPr>
            <p:cNvSpPr/>
            <p:nvPr/>
          </p:nvSpPr>
          <p:spPr bwMode="auto">
            <a:xfrm>
              <a:off x="6259513" y="2824163"/>
              <a:ext cx="65088" cy="60325"/>
            </a:xfrm>
            <a:custGeom>
              <a:avLst/>
              <a:gdLst>
                <a:gd name="T0" fmla="*/ 10 w 27"/>
                <a:gd name="T1" fmla="*/ 0 h 25"/>
                <a:gd name="T2" fmla="*/ 20 w 27"/>
                <a:gd name="T3" fmla="*/ 16 h 25"/>
                <a:gd name="T4" fmla="*/ 0 w 27"/>
                <a:gd name="T5" fmla="*/ 13 h 25"/>
                <a:gd name="T6" fmla="*/ 10 w 27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5">
                  <a:moveTo>
                    <a:pt x="10" y="0"/>
                  </a:moveTo>
                  <a:cubicBezTo>
                    <a:pt x="18" y="2"/>
                    <a:pt x="27" y="6"/>
                    <a:pt x="20" y="16"/>
                  </a:cubicBezTo>
                  <a:cubicBezTo>
                    <a:pt x="14" y="25"/>
                    <a:pt x="7" y="18"/>
                    <a:pt x="0" y="13"/>
                  </a:cubicBezTo>
                  <a:cubicBezTo>
                    <a:pt x="1" y="7"/>
                    <a:pt x="2" y="1"/>
                    <a:pt x="10" y="0"/>
                  </a:cubicBezTo>
                  <a:close/>
                </a:path>
              </a:pathLst>
            </a:custGeom>
            <a:solidFill>
              <a:srgbClr val="A65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3" name="Freeform 271">
              <a:extLst>
                <a:ext uri="{FF2B5EF4-FFF2-40B4-BE49-F238E27FC236}">
                  <a16:creationId xmlns:a16="http://schemas.microsoft.com/office/drawing/2014/main" id="{22634A71-BA14-A202-8BFF-F968A8E26D28}"/>
                </a:ext>
              </a:extLst>
            </p:cNvPr>
            <p:cNvSpPr/>
            <p:nvPr/>
          </p:nvSpPr>
          <p:spPr bwMode="auto">
            <a:xfrm>
              <a:off x="6213476" y="4005263"/>
              <a:ext cx="147638" cy="304800"/>
            </a:xfrm>
            <a:custGeom>
              <a:avLst/>
              <a:gdLst>
                <a:gd name="T0" fmla="*/ 37 w 61"/>
                <a:gd name="T1" fmla="*/ 116 h 126"/>
                <a:gd name="T2" fmla="*/ 5 w 61"/>
                <a:gd name="T3" fmla="*/ 25 h 126"/>
                <a:gd name="T4" fmla="*/ 1 w 61"/>
                <a:gd name="T5" fmla="*/ 8 h 126"/>
                <a:gd name="T6" fmla="*/ 9 w 61"/>
                <a:gd name="T7" fmla="*/ 0 h 126"/>
                <a:gd name="T8" fmla="*/ 61 w 61"/>
                <a:gd name="T9" fmla="*/ 124 h 126"/>
                <a:gd name="T10" fmla="*/ 37 w 61"/>
                <a:gd name="T11" fmla="*/ 11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125">
                  <a:moveTo>
                    <a:pt x="37" y="116"/>
                  </a:moveTo>
                  <a:cubicBezTo>
                    <a:pt x="31" y="84"/>
                    <a:pt x="15" y="55"/>
                    <a:pt x="5" y="25"/>
                  </a:cubicBezTo>
                  <a:cubicBezTo>
                    <a:pt x="3" y="19"/>
                    <a:pt x="0" y="14"/>
                    <a:pt x="1" y="8"/>
                  </a:cubicBezTo>
                  <a:cubicBezTo>
                    <a:pt x="3" y="5"/>
                    <a:pt x="6" y="2"/>
                    <a:pt x="9" y="0"/>
                  </a:cubicBezTo>
                  <a:cubicBezTo>
                    <a:pt x="30" y="40"/>
                    <a:pt x="41" y="84"/>
                    <a:pt x="61" y="124"/>
                  </a:cubicBezTo>
                  <a:cubicBezTo>
                    <a:pt x="51" y="126"/>
                    <a:pt x="49" y="107"/>
                    <a:pt x="37" y="116"/>
                  </a:cubicBezTo>
                  <a:close/>
                </a:path>
              </a:pathLst>
            </a:custGeom>
            <a:solidFill>
              <a:srgbClr val="E5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4" name="Freeform 272">
              <a:extLst>
                <a:ext uri="{FF2B5EF4-FFF2-40B4-BE49-F238E27FC236}">
                  <a16:creationId xmlns:a16="http://schemas.microsoft.com/office/drawing/2014/main" id="{4FAC33DB-78B3-68BC-1F2D-A12F3FA11EDE}"/>
                </a:ext>
              </a:extLst>
            </p:cNvPr>
            <p:cNvSpPr/>
            <p:nvPr/>
          </p:nvSpPr>
          <p:spPr bwMode="auto">
            <a:xfrm>
              <a:off x="6089651" y="3851275"/>
              <a:ext cx="49213" cy="57150"/>
            </a:xfrm>
            <a:custGeom>
              <a:avLst/>
              <a:gdLst>
                <a:gd name="T0" fmla="*/ 15 w 20"/>
                <a:gd name="T1" fmla="*/ 24 h 24"/>
                <a:gd name="T2" fmla="*/ 12 w 20"/>
                <a:gd name="T3" fmla="*/ 24 h 24"/>
                <a:gd name="T4" fmla="*/ 0 w 20"/>
                <a:gd name="T5" fmla="*/ 8 h 24"/>
                <a:gd name="T6" fmla="*/ 5 w 20"/>
                <a:gd name="T7" fmla="*/ 1 h 24"/>
                <a:gd name="T8" fmla="*/ 20 w 20"/>
                <a:gd name="T9" fmla="*/ 12 h 24"/>
                <a:gd name="T10" fmla="*/ 15 w 20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4">
                  <a:moveTo>
                    <a:pt x="15" y="24"/>
                  </a:moveTo>
                  <a:cubicBezTo>
                    <a:pt x="14" y="24"/>
                    <a:pt x="13" y="24"/>
                    <a:pt x="12" y="24"/>
                  </a:cubicBezTo>
                  <a:cubicBezTo>
                    <a:pt x="2" y="22"/>
                    <a:pt x="1" y="16"/>
                    <a:pt x="0" y="8"/>
                  </a:cubicBezTo>
                  <a:cubicBezTo>
                    <a:pt x="0" y="5"/>
                    <a:pt x="1" y="1"/>
                    <a:pt x="5" y="1"/>
                  </a:cubicBezTo>
                  <a:cubicBezTo>
                    <a:pt x="13" y="0"/>
                    <a:pt x="18" y="4"/>
                    <a:pt x="20" y="12"/>
                  </a:cubicBezTo>
                  <a:cubicBezTo>
                    <a:pt x="19" y="16"/>
                    <a:pt x="17" y="20"/>
                    <a:pt x="15" y="24"/>
                  </a:cubicBezTo>
                  <a:close/>
                </a:path>
              </a:pathLst>
            </a:custGeom>
            <a:solidFill>
              <a:srgbClr val="D83D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5" name="Freeform 273">
              <a:extLst>
                <a:ext uri="{FF2B5EF4-FFF2-40B4-BE49-F238E27FC236}">
                  <a16:creationId xmlns:a16="http://schemas.microsoft.com/office/drawing/2014/main" id="{0656B8D9-31AE-559E-56A3-003E97C0C18C}"/>
                </a:ext>
              </a:extLst>
            </p:cNvPr>
            <p:cNvSpPr/>
            <p:nvPr/>
          </p:nvSpPr>
          <p:spPr bwMode="auto">
            <a:xfrm>
              <a:off x="6022976" y="3259138"/>
              <a:ext cx="47625" cy="60325"/>
            </a:xfrm>
            <a:custGeom>
              <a:avLst/>
              <a:gdLst>
                <a:gd name="T0" fmla="*/ 0 w 20"/>
                <a:gd name="T1" fmla="*/ 10 h 25"/>
                <a:gd name="T2" fmla="*/ 20 w 20"/>
                <a:gd name="T3" fmla="*/ 0 h 25"/>
                <a:gd name="T4" fmla="*/ 0 w 20"/>
                <a:gd name="T5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5">
                  <a:moveTo>
                    <a:pt x="0" y="10"/>
                  </a:moveTo>
                  <a:cubicBezTo>
                    <a:pt x="6" y="7"/>
                    <a:pt x="13" y="3"/>
                    <a:pt x="20" y="0"/>
                  </a:cubicBezTo>
                  <a:cubicBezTo>
                    <a:pt x="13" y="4"/>
                    <a:pt x="16" y="25"/>
                    <a:pt x="0" y="10"/>
                  </a:cubicBezTo>
                  <a:close/>
                </a:path>
              </a:pathLst>
            </a:custGeom>
            <a:solidFill>
              <a:srgbClr val="F1D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6" name="Freeform 274">
              <a:extLst>
                <a:ext uri="{FF2B5EF4-FFF2-40B4-BE49-F238E27FC236}">
                  <a16:creationId xmlns:a16="http://schemas.microsoft.com/office/drawing/2014/main" id="{50D4AA5C-43E2-941E-8ACF-2D550035003D}"/>
                </a:ext>
              </a:extLst>
            </p:cNvPr>
            <p:cNvSpPr/>
            <p:nvPr/>
          </p:nvSpPr>
          <p:spPr bwMode="auto">
            <a:xfrm>
              <a:off x="6070601" y="4913313"/>
              <a:ext cx="46038" cy="41275"/>
            </a:xfrm>
            <a:custGeom>
              <a:avLst/>
              <a:gdLst>
                <a:gd name="T0" fmla="*/ 10 w 19"/>
                <a:gd name="T1" fmla="*/ 17 h 17"/>
                <a:gd name="T2" fmla="*/ 1 w 19"/>
                <a:gd name="T3" fmla="*/ 9 h 17"/>
                <a:gd name="T4" fmla="*/ 9 w 19"/>
                <a:gd name="T5" fmla="*/ 0 h 17"/>
                <a:gd name="T6" fmla="*/ 19 w 19"/>
                <a:gd name="T7" fmla="*/ 8 h 17"/>
                <a:gd name="T8" fmla="*/ 10 w 19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7">
                  <a:moveTo>
                    <a:pt x="10" y="17"/>
                  </a:moveTo>
                  <a:cubicBezTo>
                    <a:pt x="5" y="16"/>
                    <a:pt x="1" y="13"/>
                    <a:pt x="1" y="9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5" y="0"/>
                    <a:pt x="19" y="3"/>
                    <a:pt x="19" y="8"/>
                  </a:cubicBezTo>
                  <a:cubicBezTo>
                    <a:pt x="19" y="13"/>
                    <a:pt x="15" y="16"/>
                    <a:pt x="10" y="17"/>
                  </a:cubicBezTo>
                  <a:close/>
                </a:path>
              </a:pathLst>
            </a:custGeom>
            <a:solidFill>
              <a:srgbClr val="AC5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7" name="Freeform 275">
              <a:extLst>
                <a:ext uri="{FF2B5EF4-FFF2-40B4-BE49-F238E27FC236}">
                  <a16:creationId xmlns:a16="http://schemas.microsoft.com/office/drawing/2014/main" id="{7D523BE7-833F-7399-F547-9D39156DB7F0}"/>
                </a:ext>
              </a:extLst>
            </p:cNvPr>
            <p:cNvSpPr/>
            <p:nvPr/>
          </p:nvSpPr>
          <p:spPr bwMode="auto">
            <a:xfrm>
              <a:off x="6251576" y="4305300"/>
              <a:ext cx="41275" cy="42863"/>
            </a:xfrm>
            <a:custGeom>
              <a:avLst/>
              <a:gdLst>
                <a:gd name="T0" fmla="*/ 17 w 17"/>
                <a:gd name="T1" fmla="*/ 9 h 18"/>
                <a:gd name="T2" fmla="*/ 9 w 17"/>
                <a:gd name="T3" fmla="*/ 18 h 18"/>
                <a:gd name="T4" fmla="*/ 1 w 17"/>
                <a:gd name="T5" fmla="*/ 9 h 18"/>
                <a:gd name="T6" fmla="*/ 8 w 17"/>
                <a:gd name="T7" fmla="*/ 0 h 18"/>
                <a:gd name="T8" fmla="*/ 17 w 17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17" y="9"/>
                  </a:moveTo>
                  <a:cubicBezTo>
                    <a:pt x="17" y="14"/>
                    <a:pt x="15" y="18"/>
                    <a:pt x="9" y="18"/>
                  </a:cubicBezTo>
                  <a:cubicBezTo>
                    <a:pt x="4" y="18"/>
                    <a:pt x="1" y="14"/>
                    <a:pt x="1" y="9"/>
                  </a:cubicBezTo>
                  <a:cubicBezTo>
                    <a:pt x="0" y="4"/>
                    <a:pt x="2" y="0"/>
                    <a:pt x="8" y="0"/>
                  </a:cubicBezTo>
                  <a:cubicBezTo>
                    <a:pt x="14" y="0"/>
                    <a:pt x="16" y="4"/>
                    <a:pt x="17" y="9"/>
                  </a:cubicBezTo>
                  <a:close/>
                </a:path>
              </a:pathLst>
            </a:custGeom>
            <a:solidFill>
              <a:srgbClr val="A65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8" name="Freeform 276">
              <a:extLst>
                <a:ext uri="{FF2B5EF4-FFF2-40B4-BE49-F238E27FC236}">
                  <a16:creationId xmlns:a16="http://schemas.microsoft.com/office/drawing/2014/main" id="{B1BE2B1F-7289-6075-9A14-68AE102BEF4F}"/>
                </a:ext>
              </a:extLst>
            </p:cNvPr>
            <p:cNvSpPr/>
            <p:nvPr/>
          </p:nvSpPr>
          <p:spPr bwMode="auto">
            <a:xfrm>
              <a:off x="6484938" y="4089400"/>
              <a:ext cx="38100" cy="36513"/>
            </a:xfrm>
            <a:custGeom>
              <a:avLst/>
              <a:gdLst>
                <a:gd name="T0" fmla="*/ 10 w 16"/>
                <a:gd name="T1" fmla="*/ 15 h 15"/>
                <a:gd name="T2" fmla="*/ 1 w 16"/>
                <a:gd name="T3" fmla="*/ 9 h 15"/>
                <a:gd name="T4" fmla="*/ 7 w 16"/>
                <a:gd name="T5" fmla="*/ 0 h 15"/>
                <a:gd name="T6" fmla="*/ 16 w 16"/>
                <a:gd name="T7" fmla="*/ 7 h 15"/>
                <a:gd name="T8" fmla="*/ 10 w 16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10" y="15"/>
                  </a:moveTo>
                  <a:cubicBezTo>
                    <a:pt x="5" y="15"/>
                    <a:pt x="2" y="13"/>
                    <a:pt x="1" y="9"/>
                  </a:cubicBezTo>
                  <a:cubicBezTo>
                    <a:pt x="0" y="4"/>
                    <a:pt x="2" y="1"/>
                    <a:pt x="7" y="0"/>
                  </a:cubicBezTo>
                  <a:cubicBezTo>
                    <a:pt x="12" y="0"/>
                    <a:pt x="16" y="1"/>
                    <a:pt x="16" y="7"/>
                  </a:cubicBezTo>
                  <a:cubicBezTo>
                    <a:pt x="16" y="12"/>
                    <a:pt x="13" y="14"/>
                    <a:pt x="10" y="15"/>
                  </a:cubicBezTo>
                  <a:close/>
                </a:path>
              </a:pathLst>
            </a:custGeom>
            <a:solidFill>
              <a:srgbClr val="AE5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9" name="Freeform 277">
              <a:extLst>
                <a:ext uri="{FF2B5EF4-FFF2-40B4-BE49-F238E27FC236}">
                  <a16:creationId xmlns:a16="http://schemas.microsoft.com/office/drawing/2014/main" id="{563ACD9B-2F38-5BFC-96B7-08345FC8736D}"/>
                </a:ext>
              </a:extLst>
            </p:cNvPr>
            <p:cNvSpPr/>
            <p:nvPr/>
          </p:nvSpPr>
          <p:spPr bwMode="auto">
            <a:xfrm>
              <a:off x="6022976" y="4265613"/>
              <a:ext cx="88900" cy="357188"/>
            </a:xfrm>
            <a:custGeom>
              <a:avLst/>
              <a:gdLst>
                <a:gd name="T0" fmla="*/ 3 w 37"/>
                <a:gd name="T1" fmla="*/ 4 h 148"/>
                <a:gd name="T2" fmla="*/ 20 w 37"/>
                <a:gd name="T3" fmla="*/ 0 h 148"/>
                <a:gd name="T4" fmla="*/ 29 w 37"/>
                <a:gd name="T5" fmla="*/ 23 h 148"/>
                <a:gd name="T6" fmla="*/ 35 w 37"/>
                <a:gd name="T7" fmla="*/ 40 h 148"/>
                <a:gd name="T8" fmla="*/ 32 w 37"/>
                <a:gd name="T9" fmla="*/ 110 h 148"/>
                <a:gd name="T10" fmla="*/ 32 w 37"/>
                <a:gd name="T11" fmla="*/ 128 h 148"/>
                <a:gd name="T12" fmla="*/ 28 w 37"/>
                <a:gd name="T13" fmla="*/ 148 h 148"/>
                <a:gd name="T14" fmla="*/ 25 w 37"/>
                <a:gd name="T15" fmla="*/ 139 h 148"/>
                <a:gd name="T16" fmla="*/ 4 w 37"/>
                <a:gd name="T17" fmla="*/ 111 h 148"/>
                <a:gd name="T18" fmla="*/ 0 w 37"/>
                <a:gd name="T19" fmla="*/ 108 h 148"/>
                <a:gd name="T20" fmla="*/ 16 w 37"/>
                <a:gd name="T21" fmla="*/ 88 h 148"/>
                <a:gd name="T22" fmla="*/ 3 w 37"/>
                <a:gd name="T23" fmla="*/ 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148">
                  <a:moveTo>
                    <a:pt x="3" y="4"/>
                  </a:moveTo>
                  <a:cubicBezTo>
                    <a:pt x="9" y="4"/>
                    <a:pt x="15" y="3"/>
                    <a:pt x="20" y="0"/>
                  </a:cubicBezTo>
                  <a:cubicBezTo>
                    <a:pt x="20" y="8"/>
                    <a:pt x="18" y="17"/>
                    <a:pt x="29" y="23"/>
                  </a:cubicBezTo>
                  <a:cubicBezTo>
                    <a:pt x="33" y="25"/>
                    <a:pt x="37" y="37"/>
                    <a:pt x="35" y="40"/>
                  </a:cubicBezTo>
                  <a:cubicBezTo>
                    <a:pt x="19" y="63"/>
                    <a:pt x="33" y="87"/>
                    <a:pt x="32" y="110"/>
                  </a:cubicBezTo>
                  <a:cubicBezTo>
                    <a:pt x="32" y="116"/>
                    <a:pt x="32" y="122"/>
                    <a:pt x="32" y="128"/>
                  </a:cubicBezTo>
                  <a:cubicBezTo>
                    <a:pt x="31" y="134"/>
                    <a:pt x="35" y="142"/>
                    <a:pt x="28" y="148"/>
                  </a:cubicBezTo>
                  <a:cubicBezTo>
                    <a:pt x="27" y="145"/>
                    <a:pt x="24" y="141"/>
                    <a:pt x="25" y="139"/>
                  </a:cubicBezTo>
                  <a:cubicBezTo>
                    <a:pt x="32" y="119"/>
                    <a:pt x="24" y="111"/>
                    <a:pt x="4" y="111"/>
                  </a:cubicBezTo>
                  <a:cubicBezTo>
                    <a:pt x="3" y="111"/>
                    <a:pt x="1" y="109"/>
                    <a:pt x="0" y="108"/>
                  </a:cubicBezTo>
                  <a:cubicBezTo>
                    <a:pt x="17" y="110"/>
                    <a:pt x="17" y="100"/>
                    <a:pt x="16" y="88"/>
                  </a:cubicBezTo>
                  <a:cubicBezTo>
                    <a:pt x="12" y="60"/>
                    <a:pt x="8" y="32"/>
                    <a:pt x="3" y="4"/>
                  </a:cubicBezTo>
                  <a:close/>
                </a:path>
              </a:pathLst>
            </a:custGeom>
            <a:solidFill>
              <a:srgbClr val="E5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0" name="Freeform 278">
              <a:extLst>
                <a:ext uri="{FF2B5EF4-FFF2-40B4-BE49-F238E27FC236}">
                  <a16:creationId xmlns:a16="http://schemas.microsoft.com/office/drawing/2014/main" id="{AEEB1533-605C-C859-5CD4-10A910274344}"/>
                </a:ext>
              </a:extLst>
            </p:cNvPr>
            <p:cNvSpPr/>
            <p:nvPr/>
          </p:nvSpPr>
          <p:spPr bwMode="auto">
            <a:xfrm>
              <a:off x="5983288" y="4592638"/>
              <a:ext cx="31750" cy="28575"/>
            </a:xfrm>
            <a:custGeom>
              <a:avLst/>
              <a:gdLst>
                <a:gd name="T0" fmla="*/ 7 w 13"/>
                <a:gd name="T1" fmla="*/ 12 h 12"/>
                <a:gd name="T2" fmla="*/ 0 w 13"/>
                <a:gd name="T3" fmla="*/ 7 h 12"/>
                <a:gd name="T4" fmla="*/ 5 w 13"/>
                <a:gd name="T5" fmla="*/ 0 h 12"/>
                <a:gd name="T6" fmla="*/ 13 w 13"/>
                <a:gd name="T7" fmla="*/ 6 h 12"/>
                <a:gd name="T8" fmla="*/ 7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12"/>
                  </a:moveTo>
                  <a:cubicBezTo>
                    <a:pt x="3" y="12"/>
                    <a:pt x="1" y="11"/>
                    <a:pt x="0" y="7"/>
                  </a:cubicBezTo>
                  <a:cubicBezTo>
                    <a:pt x="0" y="3"/>
                    <a:pt x="1" y="1"/>
                    <a:pt x="5" y="0"/>
                  </a:cubicBezTo>
                  <a:cubicBezTo>
                    <a:pt x="9" y="0"/>
                    <a:pt x="13" y="2"/>
                    <a:pt x="13" y="6"/>
                  </a:cubicBezTo>
                  <a:cubicBezTo>
                    <a:pt x="13" y="10"/>
                    <a:pt x="11" y="12"/>
                    <a:pt x="7" y="12"/>
                  </a:cubicBezTo>
                  <a:close/>
                </a:path>
              </a:pathLst>
            </a:custGeom>
            <a:solidFill>
              <a:srgbClr val="A054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1" name="Freeform 279">
              <a:extLst>
                <a:ext uri="{FF2B5EF4-FFF2-40B4-BE49-F238E27FC236}">
                  <a16:creationId xmlns:a16="http://schemas.microsoft.com/office/drawing/2014/main" id="{3660F86C-AE8F-92AE-B29A-1D1D2F4075B9}"/>
                </a:ext>
              </a:extLst>
            </p:cNvPr>
            <p:cNvSpPr/>
            <p:nvPr/>
          </p:nvSpPr>
          <p:spPr bwMode="auto">
            <a:xfrm>
              <a:off x="4932363" y="5253038"/>
              <a:ext cx="36513" cy="36513"/>
            </a:xfrm>
            <a:custGeom>
              <a:avLst/>
              <a:gdLst>
                <a:gd name="T0" fmla="*/ 6 w 15"/>
                <a:gd name="T1" fmla="*/ 14 h 15"/>
                <a:gd name="T2" fmla="*/ 1 w 15"/>
                <a:gd name="T3" fmla="*/ 7 h 15"/>
                <a:gd name="T4" fmla="*/ 9 w 15"/>
                <a:gd name="T5" fmla="*/ 0 h 15"/>
                <a:gd name="T6" fmla="*/ 15 w 15"/>
                <a:gd name="T7" fmla="*/ 9 h 15"/>
                <a:gd name="T8" fmla="*/ 6 w 1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6" y="14"/>
                  </a:moveTo>
                  <a:cubicBezTo>
                    <a:pt x="4" y="14"/>
                    <a:pt x="0" y="12"/>
                    <a:pt x="1" y="7"/>
                  </a:cubicBezTo>
                  <a:cubicBezTo>
                    <a:pt x="1" y="2"/>
                    <a:pt x="4" y="0"/>
                    <a:pt x="9" y="0"/>
                  </a:cubicBezTo>
                  <a:cubicBezTo>
                    <a:pt x="13" y="1"/>
                    <a:pt x="15" y="4"/>
                    <a:pt x="15" y="9"/>
                  </a:cubicBezTo>
                  <a:cubicBezTo>
                    <a:pt x="15" y="13"/>
                    <a:pt x="12" y="15"/>
                    <a:pt x="6" y="14"/>
                  </a:cubicBezTo>
                  <a:close/>
                </a:path>
              </a:pathLst>
            </a:custGeom>
            <a:solidFill>
              <a:srgbClr val="B85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2" name="Freeform 280">
              <a:extLst>
                <a:ext uri="{FF2B5EF4-FFF2-40B4-BE49-F238E27FC236}">
                  <a16:creationId xmlns:a16="http://schemas.microsoft.com/office/drawing/2014/main" id="{D8C2A444-9942-42E8-4C7A-4D2A7BBC73E2}"/>
                </a:ext>
              </a:extLst>
            </p:cNvPr>
            <p:cNvSpPr/>
            <p:nvPr/>
          </p:nvSpPr>
          <p:spPr bwMode="auto">
            <a:xfrm>
              <a:off x="6145213" y="4794250"/>
              <a:ext cx="68263" cy="55563"/>
            </a:xfrm>
            <a:custGeom>
              <a:avLst/>
              <a:gdLst>
                <a:gd name="T0" fmla="*/ 9 w 28"/>
                <a:gd name="T1" fmla="*/ 21 h 23"/>
                <a:gd name="T2" fmla="*/ 13 w 28"/>
                <a:gd name="T3" fmla="*/ 0 h 23"/>
                <a:gd name="T4" fmla="*/ 28 w 28"/>
                <a:gd name="T5" fmla="*/ 11 h 23"/>
                <a:gd name="T6" fmla="*/ 9 w 28"/>
                <a:gd name="T7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3">
                  <a:moveTo>
                    <a:pt x="9" y="21"/>
                  </a:moveTo>
                  <a:cubicBezTo>
                    <a:pt x="3" y="13"/>
                    <a:pt x="0" y="5"/>
                    <a:pt x="13" y="0"/>
                  </a:cubicBezTo>
                  <a:cubicBezTo>
                    <a:pt x="20" y="1"/>
                    <a:pt x="28" y="1"/>
                    <a:pt x="28" y="11"/>
                  </a:cubicBezTo>
                  <a:cubicBezTo>
                    <a:pt x="27" y="23"/>
                    <a:pt x="17" y="20"/>
                    <a:pt x="9" y="21"/>
                  </a:cubicBezTo>
                  <a:close/>
                </a:path>
              </a:pathLst>
            </a:custGeom>
            <a:solidFill>
              <a:srgbClr val="E9B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3" name="Freeform 281">
              <a:extLst>
                <a:ext uri="{FF2B5EF4-FFF2-40B4-BE49-F238E27FC236}">
                  <a16:creationId xmlns:a16="http://schemas.microsoft.com/office/drawing/2014/main" id="{4D27B380-38C5-6BB8-FD79-21F81C5631B2}"/>
                </a:ext>
              </a:extLst>
            </p:cNvPr>
            <p:cNvSpPr/>
            <p:nvPr/>
          </p:nvSpPr>
          <p:spPr bwMode="auto">
            <a:xfrm>
              <a:off x="6046788" y="2613025"/>
              <a:ext cx="73025" cy="71438"/>
            </a:xfrm>
            <a:custGeom>
              <a:avLst/>
              <a:gdLst>
                <a:gd name="T0" fmla="*/ 25 w 30"/>
                <a:gd name="T1" fmla="*/ 25 h 30"/>
                <a:gd name="T2" fmla="*/ 6 w 30"/>
                <a:gd name="T3" fmla="*/ 25 h 30"/>
                <a:gd name="T4" fmla="*/ 1 w 30"/>
                <a:gd name="T5" fmla="*/ 17 h 30"/>
                <a:gd name="T6" fmla="*/ 29 w 30"/>
                <a:gd name="T7" fmla="*/ 17 h 30"/>
                <a:gd name="T8" fmla="*/ 25 w 30"/>
                <a:gd name="T9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25" y="25"/>
                  </a:moveTo>
                  <a:cubicBezTo>
                    <a:pt x="19" y="29"/>
                    <a:pt x="12" y="30"/>
                    <a:pt x="6" y="25"/>
                  </a:cubicBezTo>
                  <a:cubicBezTo>
                    <a:pt x="2" y="24"/>
                    <a:pt x="0" y="21"/>
                    <a:pt x="1" y="17"/>
                  </a:cubicBezTo>
                  <a:cubicBezTo>
                    <a:pt x="11" y="10"/>
                    <a:pt x="20" y="0"/>
                    <a:pt x="29" y="17"/>
                  </a:cubicBezTo>
                  <a:cubicBezTo>
                    <a:pt x="30" y="21"/>
                    <a:pt x="29" y="24"/>
                    <a:pt x="25" y="25"/>
                  </a:cubicBezTo>
                  <a:close/>
                </a:path>
              </a:pathLst>
            </a:custGeom>
            <a:solidFill>
              <a:srgbClr val="D14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4" name="Freeform 282">
              <a:extLst>
                <a:ext uri="{FF2B5EF4-FFF2-40B4-BE49-F238E27FC236}">
                  <a16:creationId xmlns:a16="http://schemas.microsoft.com/office/drawing/2014/main" id="{587B3815-519D-FF40-46B4-1D354E0A26EF}"/>
                </a:ext>
              </a:extLst>
            </p:cNvPr>
            <p:cNvSpPr/>
            <p:nvPr/>
          </p:nvSpPr>
          <p:spPr bwMode="auto">
            <a:xfrm>
              <a:off x="6010276" y="2622550"/>
              <a:ext cx="58738" cy="98425"/>
            </a:xfrm>
            <a:custGeom>
              <a:avLst/>
              <a:gdLst>
                <a:gd name="T0" fmla="*/ 16 w 24"/>
                <a:gd name="T1" fmla="*/ 13 h 41"/>
                <a:gd name="T2" fmla="*/ 21 w 24"/>
                <a:gd name="T3" fmla="*/ 21 h 41"/>
                <a:gd name="T4" fmla="*/ 8 w 24"/>
                <a:gd name="T5" fmla="*/ 41 h 41"/>
                <a:gd name="T6" fmla="*/ 0 w 24"/>
                <a:gd name="T7" fmla="*/ 10 h 41"/>
                <a:gd name="T8" fmla="*/ 1 w 24"/>
                <a:gd name="T9" fmla="*/ 1 h 41"/>
                <a:gd name="T10" fmla="*/ 16 w 24"/>
                <a:gd name="T11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41">
                  <a:moveTo>
                    <a:pt x="16" y="13"/>
                  </a:moveTo>
                  <a:cubicBezTo>
                    <a:pt x="18" y="16"/>
                    <a:pt x="20" y="18"/>
                    <a:pt x="21" y="21"/>
                  </a:cubicBezTo>
                  <a:cubicBezTo>
                    <a:pt x="15" y="26"/>
                    <a:pt x="24" y="41"/>
                    <a:pt x="8" y="41"/>
                  </a:cubicBezTo>
                  <a:cubicBezTo>
                    <a:pt x="13" y="29"/>
                    <a:pt x="7" y="19"/>
                    <a:pt x="0" y="10"/>
                  </a:cubicBezTo>
                  <a:cubicBezTo>
                    <a:pt x="1" y="7"/>
                    <a:pt x="1" y="4"/>
                    <a:pt x="1" y="1"/>
                  </a:cubicBezTo>
                  <a:cubicBezTo>
                    <a:pt x="10" y="0"/>
                    <a:pt x="11" y="9"/>
                    <a:pt x="16" y="13"/>
                  </a:cubicBezTo>
                  <a:close/>
                </a:path>
              </a:pathLst>
            </a:custGeom>
            <a:solidFill>
              <a:srgbClr val="F8E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5" name="Freeform 283">
              <a:extLst>
                <a:ext uri="{FF2B5EF4-FFF2-40B4-BE49-F238E27FC236}">
                  <a16:creationId xmlns:a16="http://schemas.microsoft.com/office/drawing/2014/main" id="{2AD73B79-C1FD-7466-1E28-76CEC5ABE7DB}"/>
                </a:ext>
              </a:extLst>
            </p:cNvPr>
            <p:cNvSpPr/>
            <p:nvPr/>
          </p:nvSpPr>
          <p:spPr bwMode="auto">
            <a:xfrm>
              <a:off x="6399213" y="3851275"/>
              <a:ext cx="36513" cy="38100"/>
            </a:xfrm>
            <a:custGeom>
              <a:avLst/>
              <a:gdLst>
                <a:gd name="T0" fmla="*/ 15 w 15"/>
                <a:gd name="T1" fmla="*/ 10 h 16"/>
                <a:gd name="T2" fmla="*/ 7 w 15"/>
                <a:gd name="T3" fmla="*/ 16 h 16"/>
                <a:gd name="T4" fmla="*/ 0 w 15"/>
                <a:gd name="T5" fmla="*/ 9 h 16"/>
                <a:gd name="T6" fmla="*/ 9 w 15"/>
                <a:gd name="T7" fmla="*/ 1 h 16"/>
                <a:gd name="T8" fmla="*/ 15 w 15"/>
                <a:gd name="T9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5" y="10"/>
                  </a:moveTo>
                  <a:cubicBezTo>
                    <a:pt x="15" y="15"/>
                    <a:pt x="12" y="16"/>
                    <a:pt x="7" y="16"/>
                  </a:cubicBezTo>
                  <a:cubicBezTo>
                    <a:pt x="3" y="16"/>
                    <a:pt x="0" y="14"/>
                    <a:pt x="0" y="9"/>
                  </a:cubicBezTo>
                  <a:cubicBezTo>
                    <a:pt x="0" y="3"/>
                    <a:pt x="3" y="0"/>
                    <a:pt x="9" y="1"/>
                  </a:cubicBezTo>
                  <a:cubicBezTo>
                    <a:pt x="13" y="2"/>
                    <a:pt x="15" y="5"/>
                    <a:pt x="15" y="10"/>
                  </a:cubicBezTo>
                  <a:close/>
                </a:path>
              </a:pathLst>
            </a:custGeom>
            <a:solidFill>
              <a:srgbClr val="B34B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6" name="Freeform 284">
              <a:extLst>
                <a:ext uri="{FF2B5EF4-FFF2-40B4-BE49-F238E27FC236}">
                  <a16:creationId xmlns:a16="http://schemas.microsoft.com/office/drawing/2014/main" id="{EA1C2965-3A65-140C-253F-CEAF6B06043F}"/>
                </a:ext>
              </a:extLst>
            </p:cNvPr>
            <p:cNvSpPr/>
            <p:nvPr/>
          </p:nvSpPr>
          <p:spPr bwMode="auto">
            <a:xfrm>
              <a:off x="5848351" y="6138863"/>
              <a:ext cx="39688" cy="39688"/>
            </a:xfrm>
            <a:custGeom>
              <a:avLst/>
              <a:gdLst>
                <a:gd name="T0" fmla="*/ 16 w 16"/>
                <a:gd name="T1" fmla="*/ 8 h 16"/>
                <a:gd name="T2" fmla="*/ 7 w 16"/>
                <a:gd name="T3" fmla="*/ 16 h 16"/>
                <a:gd name="T4" fmla="*/ 0 w 16"/>
                <a:gd name="T5" fmla="*/ 6 h 16"/>
                <a:gd name="T6" fmla="*/ 8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4"/>
                    <a:pt x="13" y="16"/>
                    <a:pt x="7" y="16"/>
                  </a:cubicBezTo>
                  <a:cubicBezTo>
                    <a:pt x="2" y="15"/>
                    <a:pt x="0" y="12"/>
                    <a:pt x="0" y="6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3" y="0"/>
                    <a:pt x="16" y="2"/>
                    <a:pt x="16" y="8"/>
                  </a:cubicBezTo>
                  <a:close/>
                </a:path>
              </a:pathLst>
            </a:custGeom>
            <a:solidFill>
              <a:srgbClr val="A652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7" name="Freeform 285">
              <a:extLst>
                <a:ext uri="{FF2B5EF4-FFF2-40B4-BE49-F238E27FC236}">
                  <a16:creationId xmlns:a16="http://schemas.microsoft.com/office/drawing/2014/main" id="{7C6F293F-A942-BFFD-97AA-DD1B0C4EBF6D}"/>
                </a:ext>
              </a:extLst>
            </p:cNvPr>
            <p:cNvSpPr/>
            <p:nvPr/>
          </p:nvSpPr>
          <p:spPr bwMode="auto">
            <a:xfrm>
              <a:off x="5775326" y="5953125"/>
              <a:ext cx="34925" cy="28575"/>
            </a:xfrm>
            <a:custGeom>
              <a:avLst/>
              <a:gdLst>
                <a:gd name="T0" fmla="*/ 6 w 14"/>
                <a:gd name="T1" fmla="*/ 12 h 12"/>
                <a:gd name="T2" fmla="*/ 0 w 14"/>
                <a:gd name="T3" fmla="*/ 6 h 12"/>
                <a:gd name="T4" fmla="*/ 8 w 14"/>
                <a:gd name="T5" fmla="*/ 1 h 12"/>
                <a:gd name="T6" fmla="*/ 13 w 14"/>
                <a:gd name="T7" fmla="*/ 7 h 12"/>
                <a:gd name="T8" fmla="*/ 6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6" y="12"/>
                  </a:moveTo>
                  <a:cubicBezTo>
                    <a:pt x="2" y="12"/>
                    <a:pt x="0" y="10"/>
                    <a:pt x="0" y="6"/>
                  </a:cubicBezTo>
                  <a:cubicBezTo>
                    <a:pt x="1" y="2"/>
                    <a:pt x="4" y="0"/>
                    <a:pt x="8" y="1"/>
                  </a:cubicBezTo>
                  <a:cubicBezTo>
                    <a:pt x="11" y="1"/>
                    <a:pt x="14" y="3"/>
                    <a:pt x="13" y="7"/>
                  </a:cubicBezTo>
                  <a:cubicBezTo>
                    <a:pt x="13" y="11"/>
                    <a:pt x="9" y="12"/>
                    <a:pt x="6" y="12"/>
                  </a:cubicBezTo>
                  <a:close/>
                </a:path>
              </a:pathLst>
            </a:custGeom>
            <a:solidFill>
              <a:srgbClr val="AA5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8" name="Freeform 286">
              <a:extLst>
                <a:ext uri="{FF2B5EF4-FFF2-40B4-BE49-F238E27FC236}">
                  <a16:creationId xmlns:a16="http://schemas.microsoft.com/office/drawing/2014/main" id="{142F0C4E-0B11-D2A3-ACE5-E86F0DA1EE7F}"/>
                </a:ext>
              </a:extLst>
            </p:cNvPr>
            <p:cNvSpPr/>
            <p:nvPr/>
          </p:nvSpPr>
          <p:spPr bwMode="auto">
            <a:xfrm>
              <a:off x="6199188" y="2874963"/>
              <a:ext cx="119063" cy="115888"/>
            </a:xfrm>
            <a:custGeom>
              <a:avLst/>
              <a:gdLst>
                <a:gd name="T0" fmla="*/ 39 w 49"/>
                <a:gd name="T1" fmla="*/ 48 h 48"/>
                <a:gd name="T2" fmla="*/ 33 w 49"/>
                <a:gd name="T3" fmla="*/ 46 h 48"/>
                <a:gd name="T4" fmla="*/ 7 w 49"/>
                <a:gd name="T5" fmla="*/ 28 h 48"/>
                <a:gd name="T6" fmla="*/ 15 w 49"/>
                <a:gd name="T7" fmla="*/ 12 h 48"/>
                <a:gd name="T8" fmla="*/ 38 w 49"/>
                <a:gd name="T9" fmla="*/ 9 h 48"/>
                <a:gd name="T10" fmla="*/ 39 w 49"/>
                <a:gd name="T1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48">
                  <a:moveTo>
                    <a:pt x="39" y="48"/>
                  </a:moveTo>
                  <a:cubicBezTo>
                    <a:pt x="37" y="48"/>
                    <a:pt x="33" y="47"/>
                    <a:pt x="33" y="46"/>
                  </a:cubicBezTo>
                  <a:cubicBezTo>
                    <a:pt x="31" y="30"/>
                    <a:pt x="22" y="24"/>
                    <a:pt x="7" y="28"/>
                  </a:cubicBezTo>
                  <a:cubicBezTo>
                    <a:pt x="0" y="18"/>
                    <a:pt x="12" y="17"/>
                    <a:pt x="15" y="12"/>
                  </a:cubicBezTo>
                  <a:cubicBezTo>
                    <a:pt x="22" y="7"/>
                    <a:pt x="29" y="0"/>
                    <a:pt x="38" y="9"/>
                  </a:cubicBezTo>
                  <a:cubicBezTo>
                    <a:pt x="46" y="22"/>
                    <a:pt x="49" y="35"/>
                    <a:pt x="39" y="48"/>
                  </a:cubicBezTo>
                  <a:close/>
                </a:path>
              </a:pathLst>
            </a:custGeom>
            <a:solidFill>
              <a:srgbClr val="E983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9" name="Freeform 287">
              <a:extLst>
                <a:ext uri="{FF2B5EF4-FFF2-40B4-BE49-F238E27FC236}">
                  <a16:creationId xmlns:a16="http://schemas.microsoft.com/office/drawing/2014/main" id="{199FC573-F0B6-4D6A-DC8E-75DD86FD9C32}"/>
                </a:ext>
              </a:extLst>
            </p:cNvPr>
            <p:cNvSpPr/>
            <p:nvPr/>
          </p:nvSpPr>
          <p:spPr bwMode="auto">
            <a:xfrm>
              <a:off x="5500688" y="1649413"/>
              <a:ext cx="66675" cy="69850"/>
            </a:xfrm>
            <a:custGeom>
              <a:avLst/>
              <a:gdLst>
                <a:gd name="T0" fmla="*/ 28 w 28"/>
                <a:gd name="T1" fmla="*/ 17 h 29"/>
                <a:gd name="T2" fmla="*/ 15 w 28"/>
                <a:gd name="T3" fmla="*/ 28 h 29"/>
                <a:gd name="T4" fmla="*/ 2 w 28"/>
                <a:gd name="T5" fmla="*/ 14 h 29"/>
                <a:gd name="T6" fmla="*/ 14 w 28"/>
                <a:gd name="T7" fmla="*/ 2 h 29"/>
                <a:gd name="T8" fmla="*/ 28 w 28"/>
                <a:gd name="T9" fmla="*/ 1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28" y="17"/>
                  </a:moveTo>
                  <a:cubicBezTo>
                    <a:pt x="27" y="24"/>
                    <a:pt x="22" y="29"/>
                    <a:pt x="15" y="28"/>
                  </a:cubicBezTo>
                  <a:cubicBezTo>
                    <a:pt x="7" y="27"/>
                    <a:pt x="0" y="23"/>
                    <a:pt x="2" y="14"/>
                  </a:cubicBezTo>
                  <a:cubicBezTo>
                    <a:pt x="3" y="8"/>
                    <a:pt x="5" y="0"/>
                    <a:pt x="14" y="2"/>
                  </a:cubicBezTo>
                  <a:cubicBezTo>
                    <a:pt x="22" y="4"/>
                    <a:pt x="28" y="7"/>
                    <a:pt x="28" y="17"/>
                  </a:cubicBezTo>
                  <a:close/>
                </a:path>
              </a:pathLst>
            </a:custGeom>
            <a:solidFill>
              <a:srgbClr val="EFBA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0" name="Freeform 288">
              <a:extLst>
                <a:ext uri="{FF2B5EF4-FFF2-40B4-BE49-F238E27FC236}">
                  <a16:creationId xmlns:a16="http://schemas.microsoft.com/office/drawing/2014/main" id="{32F9FC9B-7A58-09DD-026A-FDFEDABE8D99}"/>
                </a:ext>
              </a:extLst>
            </p:cNvPr>
            <p:cNvSpPr/>
            <p:nvPr/>
          </p:nvSpPr>
          <p:spPr bwMode="auto">
            <a:xfrm>
              <a:off x="5511801" y="1570038"/>
              <a:ext cx="49213" cy="50800"/>
            </a:xfrm>
            <a:custGeom>
              <a:avLst/>
              <a:gdLst>
                <a:gd name="T0" fmla="*/ 19 w 20"/>
                <a:gd name="T1" fmla="*/ 10 h 21"/>
                <a:gd name="T2" fmla="*/ 15 w 20"/>
                <a:gd name="T3" fmla="*/ 21 h 21"/>
                <a:gd name="T4" fmla="*/ 7 w 20"/>
                <a:gd name="T5" fmla="*/ 21 h 21"/>
                <a:gd name="T6" fmla="*/ 6 w 20"/>
                <a:gd name="T7" fmla="*/ 4 h 21"/>
                <a:gd name="T8" fmla="*/ 19 w 20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9" y="10"/>
                  </a:moveTo>
                  <a:cubicBezTo>
                    <a:pt x="20" y="14"/>
                    <a:pt x="17" y="17"/>
                    <a:pt x="15" y="21"/>
                  </a:cubicBezTo>
                  <a:cubicBezTo>
                    <a:pt x="12" y="21"/>
                    <a:pt x="10" y="21"/>
                    <a:pt x="7" y="21"/>
                  </a:cubicBezTo>
                  <a:cubicBezTo>
                    <a:pt x="4" y="15"/>
                    <a:pt x="0" y="8"/>
                    <a:pt x="6" y="4"/>
                  </a:cubicBezTo>
                  <a:cubicBezTo>
                    <a:pt x="11" y="0"/>
                    <a:pt x="14" y="8"/>
                    <a:pt x="19" y="10"/>
                  </a:cubicBezTo>
                  <a:close/>
                </a:path>
              </a:pathLst>
            </a:custGeom>
            <a:solidFill>
              <a:srgbClr val="D03C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1" name="Freeform 289">
              <a:extLst>
                <a:ext uri="{FF2B5EF4-FFF2-40B4-BE49-F238E27FC236}">
                  <a16:creationId xmlns:a16="http://schemas.microsoft.com/office/drawing/2014/main" id="{A54B45A9-99D3-2EF0-3274-12E2D844622B}"/>
                </a:ext>
              </a:extLst>
            </p:cNvPr>
            <p:cNvSpPr/>
            <p:nvPr/>
          </p:nvSpPr>
          <p:spPr bwMode="auto">
            <a:xfrm>
              <a:off x="5446713" y="3338513"/>
              <a:ext cx="160338" cy="193675"/>
            </a:xfrm>
            <a:custGeom>
              <a:avLst/>
              <a:gdLst>
                <a:gd name="T0" fmla="*/ 30 w 66"/>
                <a:gd name="T1" fmla="*/ 80 h 80"/>
                <a:gd name="T2" fmla="*/ 24 w 66"/>
                <a:gd name="T3" fmla="*/ 75 h 80"/>
                <a:gd name="T4" fmla="*/ 3 w 66"/>
                <a:gd name="T5" fmla="*/ 72 h 80"/>
                <a:gd name="T6" fmla="*/ 21 w 66"/>
                <a:gd name="T7" fmla="*/ 53 h 80"/>
                <a:gd name="T8" fmla="*/ 33 w 66"/>
                <a:gd name="T9" fmla="*/ 44 h 80"/>
                <a:gd name="T10" fmla="*/ 23 w 66"/>
                <a:gd name="T11" fmla="*/ 35 h 80"/>
                <a:gd name="T12" fmla="*/ 22 w 66"/>
                <a:gd name="T13" fmla="*/ 24 h 80"/>
                <a:gd name="T14" fmla="*/ 26 w 66"/>
                <a:gd name="T15" fmla="*/ 0 h 80"/>
                <a:gd name="T16" fmla="*/ 30 w 66"/>
                <a:gd name="T17" fmla="*/ 0 h 80"/>
                <a:gd name="T18" fmla="*/ 46 w 66"/>
                <a:gd name="T19" fmla="*/ 16 h 80"/>
                <a:gd name="T20" fmla="*/ 66 w 66"/>
                <a:gd name="T21" fmla="*/ 44 h 80"/>
                <a:gd name="T22" fmla="*/ 62 w 66"/>
                <a:gd name="T23" fmla="*/ 71 h 80"/>
                <a:gd name="T24" fmla="*/ 46 w 66"/>
                <a:gd name="T25" fmla="*/ 76 h 80"/>
                <a:gd name="T26" fmla="*/ 30 w 66"/>
                <a:gd name="T27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6" h="80">
                  <a:moveTo>
                    <a:pt x="30" y="80"/>
                  </a:moveTo>
                  <a:cubicBezTo>
                    <a:pt x="28" y="78"/>
                    <a:pt x="25" y="77"/>
                    <a:pt x="24" y="75"/>
                  </a:cubicBezTo>
                  <a:cubicBezTo>
                    <a:pt x="19" y="55"/>
                    <a:pt x="11" y="62"/>
                    <a:pt x="3" y="72"/>
                  </a:cubicBezTo>
                  <a:cubicBezTo>
                    <a:pt x="0" y="57"/>
                    <a:pt x="14" y="57"/>
                    <a:pt x="21" y="53"/>
                  </a:cubicBezTo>
                  <a:cubicBezTo>
                    <a:pt x="26" y="50"/>
                    <a:pt x="32" y="50"/>
                    <a:pt x="33" y="44"/>
                  </a:cubicBezTo>
                  <a:cubicBezTo>
                    <a:pt x="35" y="36"/>
                    <a:pt x="28" y="37"/>
                    <a:pt x="23" y="35"/>
                  </a:cubicBezTo>
                  <a:cubicBezTo>
                    <a:pt x="15" y="32"/>
                    <a:pt x="21" y="28"/>
                    <a:pt x="22" y="24"/>
                  </a:cubicBezTo>
                  <a:cubicBezTo>
                    <a:pt x="29" y="17"/>
                    <a:pt x="25" y="8"/>
                    <a:pt x="26" y="0"/>
                  </a:cubicBezTo>
                  <a:cubicBezTo>
                    <a:pt x="27" y="0"/>
                    <a:pt x="28" y="0"/>
                    <a:pt x="30" y="0"/>
                  </a:cubicBezTo>
                  <a:cubicBezTo>
                    <a:pt x="33" y="8"/>
                    <a:pt x="44" y="8"/>
                    <a:pt x="46" y="16"/>
                  </a:cubicBezTo>
                  <a:cubicBezTo>
                    <a:pt x="37" y="37"/>
                    <a:pt x="57" y="36"/>
                    <a:pt x="66" y="44"/>
                  </a:cubicBezTo>
                  <a:cubicBezTo>
                    <a:pt x="65" y="53"/>
                    <a:pt x="63" y="62"/>
                    <a:pt x="62" y="71"/>
                  </a:cubicBezTo>
                  <a:cubicBezTo>
                    <a:pt x="60" y="71"/>
                    <a:pt x="48" y="74"/>
                    <a:pt x="46" y="76"/>
                  </a:cubicBezTo>
                  <a:cubicBezTo>
                    <a:pt x="41" y="79"/>
                    <a:pt x="36" y="80"/>
                    <a:pt x="30" y="80"/>
                  </a:cubicBezTo>
                  <a:close/>
                </a:path>
              </a:pathLst>
            </a:custGeom>
            <a:solidFill>
              <a:srgbClr val="EE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2" name="Freeform 290">
              <a:extLst>
                <a:ext uri="{FF2B5EF4-FFF2-40B4-BE49-F238E27FC236}">
                  <a16:creationId xmlns:a16="http://schemas.microsoft.com/office/drawing/2014/main" id="{FDA1FE08-F88B-A051-0148-4CEB298F89F9}"/>
                </a:ext>
              </a:extLst>
            </p:cNvPr>
            <p:cNvSpPr/>
            <p:nvPr/>
          </p:nvSpPr>
          <p:spPr bwMode="auto">
            <a:xfrm>
              <a:off x="5546726" y="3494088"/>
              <a:ext cx="60325" cy="76200"/>
            </a:xfrm>
            <a:custGeom>
              <a:avLst/>
              <a:gdLst>
                <a:gd name="T0" fmla="*/ 5 w 25"/>
                <a:gd name="T1" fmla="*/ 12 h 32"/>
                <a:gd name="T2" fmla="*/ 21 w 25"/>
                <a:gd name="T3" fmla="*/ 8 h 32"/>
                <a:gd name="T4" fmla="*/ 25 w 25"/>
                <a:gd name="T5" fmla="*/ 16 h 32"/>
                <a:gd name="T6" fmla="*/ 19 w 25"/>
                <a:gd name="T7" fmla="*/ 20 h 32"/>
                <a:gd name="T8" fmla="*/ 8 w 25"/>
                <a:gd name="T9" fmla="*/ 29 h 32"/>
                <a:gd name="T10" fmla="*/ 5 w 25"/>
                <a:gd name="T11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2">
                  <a:moveTo>
                    <a:pt x="5" y="12"/>
                  </a:moveTo>
                  <a:cubicBezTo>
                    <a:pt x="9" y="5"/>
                    <a:pt x="13" y="0"/>
                    <a:pt x="21" y="8"/>
                  </a:cubicBezTo>
                  <a:cubicBezTo>
                    <a:pt x="22" y="10"/>
                    <a:pt x="24" y="13"/>
                    <a:pt x="25" y="16"/>
                  </a:cubicBezTo>
                  <a:cubicBezTo>
                    <a:pt x="23" y="17"/>
                    <a:pt x="21" y="19"/>
                    <a:pt x="19" y="20"/>
                  </a:cubicBezTo>
                  <a:cubicBezTo>
                    <a:pt x="14" y="22"/>
                    <a:pt x="15" y="32"/>
                    <a:pt x="8" y="29"/>
                  </a:cubicBezTo>
                  <a:cubicBezTo>
                    <a:pt x="0" y="25"/>
                    <a:pt x="4" y="18"/>
                    <a:pt x="5" y="12"/>
                  </a:cubicBezTo>
                  <a:close/>
                </a:path>
              </a:pathLst>
            </a:custGeom>
            <a:solidFill>
              <a:srgbClr val="F9E7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3" name="Freeform 291">
              <a:extLst>
                <a:ext uri="{FF2B5EF4-FFF2-40B4-BE49-F238E27FC236}">
                  <a16:creationId xmlns:a16="http://schemas.microsoft.com/office/drawing/2014/main" id="{88A8E5B6-08DF-F3FB-B6FA-834F4C9F6A43}"/>
                </a:ext>
              </a:extLst>
            </p:cNvPr>
            <p:cNvSpPr/>
            <p:nvPr/>
          </p:nvSpPr>
          <p:spPr bwMode="auto">
            <a:xfrm>
              <a:off x="5783263" y="3368675"/>
              <a:ext cx="47625" cy="38100"/>
            </a:xfrm>
            <a:custGeom>
              <a:avLst/>
              <a:gdLst>
                <a:gd name="T0" fmla="*/ 0 w 20"/>
                <a:gd name="T1" fmla="*/ 11 h 16"/>
                <a:gd name="T2" fmla="*/ 15 w 20"/>
                <a:gd name="T3" fmla="*/ 0 h 16"/>
                <a:gd name="T4" fmla="*/ 16 w 20"/>
                <a:gd name="T5" fmla="*/ 11 h 16"/>
                <a:gd name="T6" fmla="*/ 0 w 20"/>
                <a:gd name="T7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6">
                  <a:moveTo>
                    <a:pt x="0" y="11"/>
                  </a:moveTo>
                  <a:cubicBezTo>
                    <a:pt x="0" y="0"/>
                    <a:pt x="10" y="5"/>
                    <a:pt x="15" y="0"/>
                  </a:cubicBezTo>
                  <a:cubicBezTo>
                    <a:pt x="16" y="4"/>
                    <a:pt x="20" y="7"/>
                    <a:pt x="16" y="11"/>
                  </a:cubicBezTo>
                  <a:cubicBezTo>
                    <a:pt x="11" y="16"/>
                    <a:pt x="5" y="13"/>
                    <a:pt x="0" y="11"/>
                  </a:cubicBezTo>
                  <a:close/>
                </a:path>
              </a:pathLst>
            </a:custGeom>
            <a:solidFill>
              <a:srgbClr val="F7D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4" name="Freeform 292">
              <a:extLst>
                <a:ext uri="{FF2B5EF4-FFF2-40B4-BE49-F238E27FC236}">
                  <a16:creationId xmlns:a16="http://schemas.microsoft.com/office/drawing/2014/main" id="{E92CE054-D13E-7642-4584-80E90121429A}"/>
                </a:ext>
              </a:extLst>
            </p:cNvPr>
            <p:cNvSpPr/>
            <p:nvPr/>
          </p:nvSpPr>
          <p:spPr bwMode="auto">
            <a:xfrm>
              <a:off x="5511801" y="3338513"/>
              <a:ext cx="104775" cy="46038"/>
            </a:xfrm>
            <a:custGeom>
              <a:avLst/>
              <a:gdLst>
                <a:gd name="T0" fmla="*/ 19 w 43"/>
                <a:gd name="T1" fmla="*/ 16 h 19"/>
                <a:gd name="T2" fmla="*/ 3 w 43"/>
                <a:gd name="T3" fmla="*/ 0 h 19"/>
                <a:gd name="T4" fmla="*/ 38 w 43"/>
                <a:gd name="T5" fmla="*/ 1 h 19"/>
                <a:gd name="T6" fmla="*/ 19 w 43"/>
                <a:gd name="T7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19">
                  <a:moveTo>
                    <a:pt x="19" y="16"/>
                  </a:moveTo>
                  <a:cubicBezTo>
                    <a:pt x="7" y="17"/>
                    <a:pt x="0" y="13"/>
                    <a:pt x="3" y="0"/>
                  </a:cubicBezTo>
                  <a:cubicBezTo>
                    <a:pt x="14" y="3"/>
                    <a:pt x="26" y="11"/>
                    <a:pt x="38" y="1"/>
                  </a:cubicBezTo>
                  <a:cubicBezTo>
                    <a:pt x="43" y="19"/>
                    <a:pt x="29" y="15"/>
                    <a:pt x="19" y="16"/>
                  </a:cubicBezTo>
                  <a:close/>
                </a:path>
              </a:pathLst>
            </a:custGeom>
            <a:solidFill>
              <a:srgbClr val="FA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5" name="Freeform 293">
              <a:extLst>
                <a:ext uri="{FF2B5EF4-FFF2-40B4-BE49-F238E27FC236}">
                  <a16:creationId xmlns:a16="http://schemas.microsoft.com/office/drawing/2014/main" id="{D50C6229-480C-FABE-ACFE-8A9CC2AE7FC1}"/>
                </a:ext>
              </a:extLst>
            </p:cNvPr>
            <p:cNvSpPr/>
            <p:nvPr/>
          </p:nvSpPr>
          <p:spPr bwMode="auto">
            <a:xfrm>
              <a:off x="5384801" y="1516063"/>
              <a:ext cx="111125" cy="104775"/>
            </a:xfrm>
            <a:custGeom>
              <a:avLst/>
              <a:gdLst>
                <a:gd name="T0" fmla="*/ 20 w 46"/>
                <a:gd name="T1" fmla="*/ 0 h 43"/>
                <a:gd name="T2" fmla="*/ 40 w 46"/>
                <a:gd name="T3" fmla="*/ 43 h 43"/>
                <a:gd name="T4" fmla="*/ 0 w 46"/>
                <a:gd name="T5" fmla="*/ 15 h 43"/>
                <a:gd name="T6" fmla="*/ 4 w 46"/>
                <a:gd name="T7" fmla="*/ 12 h 43"/>
                <a:gd name="T8" fmla="*/ 20 w 46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3">
                  <a:moveTo>
                    <a:pt x="20" y="0"/>
                  </a:moveTo>
                  <a:cubicBezTo>
                    <a:pt x="46" y="10"/>
                    <a:pt x="46" y="10"/>
                    <a:pt x="40" y="43"/>
                  </a:cubicBezTo>
                  <a:cubicBezTo>
                    <a:pt x="21" y="41"/>
                    <a:pt x="6" y="35"/>
                    <a:pt x="0" y="15"/>
                  </a:cubicBezTo>
                  <a:cubicBezTo>
                    <a:pt x="1" y="14"/>
                    <a:pt x="2" y="12"/>
                    <a:pt x="4" y="12"/>
                  </a:cubicBezTo>
                  <a:cubicBezTo>
                    <a:pt x="12" y="11"/>
                    <a:pt x="20" y="10"/>
                    <a:pt x="20" y="0"/>
                  </a:cubicBezTo>
                  <a:close/>
                </a:path>
              </a:pathLst>
            </a:custGeom>
            <a:solidFill>
              <a:srgbClr val="E23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6" name="Freeform 294">
              <a:extLst>
                <a:ext uri="{FF2B5EF4-FFF2-40B4-BE49-F238E27FC236}">
                  <a16:creationId xmlns:a16="http://schemas.microsoft.com/office/drawing/2014/main" id="{7AD57C24-27BE-E2D1-43DA-7A9353669CB8}"/>
                </a:ext>
              </a:extLst>
            </p:cNvPr>
            <p:cNvSpPr/>
            <p:nvPr/>
          </p:nvSpPr>
          <p:spPr bwMode="auto">
            <a:xfrm>
              <a:off x="5345113" y="1504950"/>
              <a:ext cx="49213" cy="47625"/>
            </a:xfrm>
            <a:custGeom>
              <a:avLst/>
              <a:gdLst>
                <a:gd name="T0" fmla="*/ 20 w 20"/>
                <a:gd name="T1" fmla="*/ 17 h 20"/>
                <a:gd name="T2" fmla="*/ 16 w 20"/>
                <a:gd name="T3" fmla="*/ 20 h 20"/>
                <a:gd name="T4" fmla="*/ 10 w 20"/>
                <a:gd name="T5" fmla="*/ 20 h 20"/>
                <a:gd name="T6" fmla="*/ 0 w 20"/>
                <a:gd name="T7" fmla="*/ 8 h 20"/>
                <a:gd name="T8" fmla="*/ 10 w 20"/>
                <a:gd name="T9" fmla="*/ 0 h 20"/>
                <a:gd name="T10" fmla="*/ 20 w 20"/>
                <a:gd name="T11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20" y="17"/>
                  </a:moveTo>
                  <a:cubicBezTo>
                    <a:pt x="19" y="18"/>
                    <a:pt x="18" y="19"/>
                    <a:pt x="16" y="20"/>
                  </a:cubicBezTo>
                  <a:cubicBezTo>
                    <a:pt x="14" y="20"/>
                    <a:pt x="12" y="20"/>
                    <a:pt x="10" y="20"/>
                  </a:cubicBezTo>
                  <a:cubicBezTo>
                    <a:pt x="4" y="19"/>
                    <a:pt x="0" y="15"/>
                    <a:pt x="0" y="8"/>
                  </a:cubicBezTo>
                  <a:cubicBezTo>
                    <a:pt x="1" y="2"/>
                    <a:pt x="5" y="0"/>
                    <a:pt x="10" y="0"/>
                  </a:cubicBezTo>
                  <a:cubicBezTo>
                    <a:pt x="20" y="2"/>
                    <a:pt x="20" y="9"/>
                    <a:pt x="20" y="17"/>
                  </a:cubicBezTo>
                  <a:close/>
                </a:path>
              </a:pathLst>
            </a:custGeom>
            <a:solidFill>
              <a:srgbClr val="B55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7" name="Freeform 295">
              <a:extLst>
                <a:ext uri="{FF2B5EF4-FFF2-40B4-BE49-F238E27FC236}">
                  <a16:creationId xmlns:a16="http://schemas.microsoft.com/office/drawing/2014/main" id="{8DD49F0F-3E45-A76D-B12A-67F7185FB801}"/>
                </a:ext>
              </a:extLst>
            </p:cNvPr>
            <p:cNvSpPr/>
            <p:nvPr/>
          </p:nvSpPr>
          <p:spPr bwMode="auto">
            <a:xfrm>
              <a:off x="5375276" y="1608138"/>
              <a:ext cx="61913" cy="69850"/>
            </a:xfrm>
            <a:custGeom>
              <a:avLst/>
              <a:gdLst>
                <a:gd name="T0" fmla="*/ 14 w 26"/>
                <a:gd name="T1" fmla="*/ 29 h 29"/>
                <a:gd name="T2" fmla="*/ 0 w 26"/>
                <a:gd name="T3" fmla="*/ 5 h 29"/>
                <a:gd name="T4" fmla="*/ 19 w 26"/>
                <a:gd name="T5" fmla="*/ 10 h 29"/>
                <a:gd name="T6" fmla="*/ 15 w 26"/>
                <a:gd name="T7" fmla="*/ 29 h 29"/>
                <a:gd name="T8" fmla="*/ 14 w 26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8">
                  <a:moveTo>
                    <a:pt x="14" y="29"/>
                  </a:moveTo>
                  <a:cubicBezTo>
                    <a:pt x="7" y="23"/>
                    <a:pt x="4" y="14"/>
                    <a:pt x="0" y="5"/>
                  </a:cubicBezTo>
                  <a:cubicBezTo>
                    <a:pt x="8" y="0"/>
                    <a:pt x="14" y="4"/>
                    <a:pt x="19" y="10"/>
                  </a:cubicBezTo>
                  <a:cubicBezTo>
                    <a:pt x="26" y="18"/>
                    <a:pt x="18" y="23"/>
                    <a:pt x="15" y="29"/>
                  </a:cubicBezTo>
                  <a:cubicBezTo>
                    <a:pt x="15" y="29"/>
                    <a:pt x="14" y="29"/>
                    <a:pt x="14" y="29"/>
                  </a:cubicBezTo>
                  <a:close/>
                </a:path>
              </a:pathLst>
            </a:custGeom>
            <a:solidFill>
              <a:srgbClr val="D14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8" name="Freeform 296">
              <a:extLst>
                <a:ext uri="{FF2B5EF4-FFF2-40B4-BE49-F238E27FC236}">
                  <a16:creationId xmlns:a16="http://schemas.microsoft.com/office/drawing/2014/main" id="{D8EACBEC-CCA3-BEE8-B770-87571815FD5A}"/>
                </a:ext>
              </a:extLst>
            </p:cNvPr>
            <p:cNvSpPr/>
            <p:nvPr/>
          </p:nvSpPr>
          <p:spPr bwMode="auto">
            <a:xfrm>
              <a:off x="5495926" y="1427163"/>
              <a:ext cx="41275" cy="41275"/>
            </a:xfrm>
            <a:custGeom>
              <a:avLst/>
              <a:gdLst>
                <a:gd name="T0" fmla="*/ 15 w 17"/>
                <a:gd name="T1" fmla="*/ 12 h 17"/>
                <a:gd name="T2" fmla="*/ 6 w 17"/>
                <a:gd name="T3" fmla="*/ 17 h 17"/>
                <a:gd name="T4" fmla="*/ 8 w 17"/>
                <a:gd name="T5" fmla="*/ 3 h 17"/>
                <a:gd name="T6" fmla="*/ 15 w 17"/>
                <a:gd name="T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15" y="12"/>
                  </a:moveTo>
                  <a:cubicBezTo>
                    <a:pt x="13" y="16"/>
                    <a:pt x="9" y="16"/>
                    <a:pt x="6" y="17"/>
                  </a:cubicBezTo>
                  <a:cubicBezTo>
                    <a:pt x="0" y="11"/>
                    <a:pt x="1" y="5"/>
                    <a:pt x="8" y="3"/>
                  </a:cubicBezTo>
                  <a:cubicBezTo>
                    <a:pt x="17" y="0"/>
                    <a:pt x="13" y="8"/>
                    <a:pt x="15" y="12"/>
                  </a:cubicBezTo>
                  <a:close/>
                </a:path>
              </a:pathLst>
            </a:custGeom>
            <a:solidFill>
              <a:srgbClr val="CA44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9" name="Freeform 297">
              <a:extLst>
                <a:ext uri="{FF2B5EF4-FFF2-40B4-BE49-F238E27FC236}">
                  <a16:creationId xmlns:a16="http://schemas.microsoft.com/office/drawing/2014/main" id="{DA05C25A-A219-8571-70A2-DD4AB426FBC6}"/>
                </a:ext>
              </a:extLst>
            </p:cNvPr>
            <p:cNvSpPr/>
            <p:nvPr/>
          </p:nvSpPr>
          <p:spPr bwMode="auto">
            <a:xfrm>
              <a:off x="5421313" y="3221038"/>
              <a:ext cx="88900" cy="98425"/>
            </a:xfrm>
            <a:custGeom>
              <a:avLst/>
              <a:gdLst>
                <a:gd name="T0" fmla="*/ 37 w 37"/>
                <a:gd name="T1" fmla="*/ 9 h 41"/>
                <a:gd name="T2" fmla="*/ 29 w 37"/>
                <a:gd name="T3" fmla="*/ 21 h 41"/>
                <a:gd name="T4" fmla="*/ 23 w 37"/>
                <a:gd name="T5" fmla="*/ 36 h 41"/>
                <a:gd name="T6" fmla="*/ 19 w 37"/>
                <a:gd name="T7" fmla="*/ 40 h 41"/>
                <a:gd name="T8" fmla="*/ 3 w 37"/>
                <a:gd name="T9" fmla="*/ 13 h 41"/>
                <a:gd name="T10" fmla="*/ 13 w 37"/>
                <a:gd name="T11" fmla="*/ 6 h 41"/>
                <a:gd name="T12" fmla="*/ 26 w 37"/>
                <a:gd name="T13" fmla="*/ 3 h 41"/>
                <a:gd name="T14" fmla="*/ 37 w 37"/>
                <a:gd name="T15" fmla="*/ 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41">
                  <a:moveTo>
                    <a:pt x="37" y="9"/>
                  </a:moveTo>
                  <a:cubicBezTo>
                    <a:pt x="37" y="16"/>
                    <a:pt x="33" y="19"/>
                    <a:pt x="29" y="21"/>
                  </a:cubicBezTo>
                  <a:cubicBezTo>
                    <a:pt x="24" y="25"/>
                    <a:pt x="15" y="26"/>
                    <a:pt x="23" y="36"/>
                  </a:cubicBezTo>
                  <a:cubicBezTo>
                    <a:pt x="25" y="38"/>
                    <a:pt x="22" y="41"/>
                    <a:pt x="19" y="40"/>
                  </a:cubicBezTo>
                  <a:cubicBezTo>
                    <a:pt x="4" y="37"/>
                    <a:pt x="10" y="22"/>
                    <a:pt x="3" y="13"/>
                  </a:cubicBezTo>
                  <a:cubicBezTo>
                    <a:pt x="0" y="9"/>
                    <a:pt x="7" y="4"/>
                    <a:pt x="13" y="6"/>
                  </a:cubicBezTo>
                  <a:cubicBezTo>
                    <a:pt x="18" y="7"/>
                    <a:pt x="22" y="5"/>
                    <a:pt x="26" y="3"/>
                  </a:cubicBezTo>
                  <a:cubicBezTo>
                    <a:pt x="33" y="0"/>
                    <a:pt x="35" y="6"/>
                    <a:pt x="37" y="9"/>
                  </a:cubicBezTo>
                  <a:close/>
                </a:path>
              </a:pathLst>
            </a:custGeom>
            <a:solidFill>
              <a:srgbClr val="BC5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0" name="Freeform 298">
              <a:extLst>
                <a:ext uri="{FF2B5EF4-FFF2-40B4-BE49-F238E27FC236}">
                  <a16:creationId xmlns:a16="http://schemas.microsoft.com/office/drawing/2014/main" id="{CA12CF1B-2CA8-C79E-0768-CFA5A7B2C961}"/>
                </a:ext>
              </a:extLst>
            </p:cNvPr>
            <p:cNvSpPr/>
            <p:nvPr/>
          </p:nvSpPr>
          <p:spPr bwMode="auto">
            <a:xfrm>
              <a:off x="5994401" y="2730500"/>
              <a:ext cx="107950" cy="111125"/>
            </a:xfrm>
            <a:custGeom>
              <a:avLst/>
              <a:gdLst>
                <a:gd name="T0" fmla="*/ 16 w 45"/>
                <a:gd name="T1" fmla="*/ 0 h 46"/>
                <a:gd name="T2" fmla="*/ 21 w 45"/>
                <a:gd name="T3" fmla="*/ 1 h 46"/>
                <a:gd name="T4" fmla="*/ 36 w 45"/>
                <a:gd name="T5" fmla="*/ 28 h 46"/>
                <a:gd name="T6" fmla="*/ 4 w 45"/>
                <a:gd name="T7" fmla="*/ 30 h 46"/>
                <a:gd name="T8" fmla="*/ 5 w 45"/>
                <a:gd name="T9" fmla="*/ 18 h 46"/>
                <a:gd name="T10" fmla="*/ 16 w 45"/>
                <a:gd name="T1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46">
                  <a:moveTo>
                    <a:pt x="16" y="0"/>
                  </a:moveTo>
                  <a:cubicBezTo>
                    <a:pt x="18" y="0"/>
                    <a:pt x="19" y="1"/>
                    <a:pt x="21" y="1"/>
                  </a:cubicBezTo>
                  <a:cubicBezTo>
                    <a:pt x="44" y="1"/>
                    <a:pt x="45" y="12"/>
                    <a:pt x="36" y="28"/>
                  </a:cubicBezTo>
                  <a:cubicBezTo>
                    <a:pt x="26" y="45"/>
                    <a:pt x="16" y="46"/>
                    <a:pt x="4" y="30"/>
                  </a:cubicBezTo>
                  <a:cubicBezTo>
                    <a:pt x="1" y="26"/>
                    <a:pt x="0" y="21"/>
                    <a:pt x="5" y="18"/>
                  </a:cubicBezTo>
                  <a:cubicBezTo>
                    <a:pt x="12" y="14"/>
                    <a:pt x="11" y="6"/>
                    <a:pt x="16" y="0"/>
                  </a:cubicBezTo>
                  <a:close/>
                </a:path>
              </a:pathLst>
            </a:custGeom>
            <a:solidFill>
              <a:srgbClr val="B45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1" name="Freeform 299">
              <a:extLst>
                <a:ext uri="{FF2B5EF4-FFF2-40B4-BE49-F238E27FC236}">
                  <a16:creationId xmlns:a16="http://schemas.microsoft.com/office/drawing/2014/main" id="{EF7CDD55-A53A-F4AD-B958-6F27C7F07EB8}"/>
                </a:ext>
              </a:extLst>
            </p:cNvPr>
            <p:cNvSpPr/>
            <p:nvPr/>
          </p:nvSpPr>
          <p:spPr bwMode="auto">
            <a:xfrm>
              <a:off x="5626101" y="3171825"/>
              <a:ext cx="77788" cy="73025"/>
            </a:xfrm>
            <a:custGeom>
              <a:avLst/>
              <a:gdLst>
                <a:gd name="T0" fmla="*/ 32 w 32"/>
                <a:gd name="T1" fmla="*/ 13 h 30"/>
                <a:gd name="T2" fmla="*/ 32 w 32"/>
                <a:gd name="T3" fmla="*/ 29 h 30"/>
                <a:gd name="T4" fmla="*/ 12 w 32"/>
                <a:gd name="T5" fmla="*/ 25 h 30"/>
                <a:gd name="T6" fmla="*/ 7 w 32"/>
                <a:gd name="T7" fmla="*/ 7 h 30"/>
                <a:gd name="T8" fmla="*/ 32 w 32"/>
                <a:gd name="T9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0">
                  <a:moveTo>
                    <a:pt x="32" y="13"/>
                  </a:moveTo>
                  <a:cubicBezTo>
                    <a:pt x="32" y="18"/>
                    <a:pt x="32" y="24"/>
                    <a:pt x="32" y="29"/>
                  </a:cubicBezTo>
                  <a:cubicBezTo>
                    <a:pt x="25" y="30"/>
                    <a:pt x="18" y="29"/>
                    <a:pt x="12" y="25"/>
                  </a:cubicBezTo>
                  <a:cubicBezTo>
                    <a:pt x="10" y="19"/>
                    <a:pt x="0" y="12"/>
                    <a:pt x="7" y="7"/>
                  </a:cubicBezTo>
                  <a:cubicBezTo>
                    <a:pt x="16" y="0"/>
                    <a:pt x="24" y="10"/>
                    <a:pt x="32" y="13"/>
                  </a:cubicBezTo>
                  <a:close/>
                </a:path>
              </a:pathLst>
            </a:custGeom>
            <a:solidFill>
              <a:srgbClr val="D937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2" name="Freeform 300">
              <a:extLst>
                <a:ext uri="{FF2B5EF4-FFF2-40B4-BE49-F238E27FC236}">
                  <a16:creationId xmlns:a16="http://schemas.microsoft.com/office/drawing/2014/main" id="{8DD57FDB-E0B6-6E1A-D785-E74AF12DFC67}"/>
                </a:ext>
              </a:extLst>
            </p:cNvPr>
            <p:cNvSpPr/>
            <p:nvPr/>
          </p:nvSpPr>
          <p:spPr bwMode="auto">
            <a:xfrm>
              <a:off x="5472113" y="3783013"/>
              <a:ext cx="66675" cy="114300"/>
            </a:xfrm>
            <a:custGeom>
              <a:avLst/>
              <a:gdLst>
                <a:gd name="T0" fmla="*/ 28 w 28"/>
                <a:gd name="T1" fmla="*/ 38 h 47"/>
                <a:gd name="T2" fmla="*/ 0 w 28"/>
                <a:gd name="T3" fmla="*/ 36 h 47"/>
                <a:gd name="T4" fmla="*/ 21 w 28"/>
                <a:gd name="T5" fmla="*/ 0 h 47"/>
                <a:gd name="T6" fmla="*/ 28 w 28"/>
                <a:gd name="T7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47">
                  <a:moveTo>
                    <a:pt x="28" y="38"/>
                  </a:moveTo>
                  <a:cubicBezTo>
                    <a:pt x="18" y="47"/>
                    <a:pt x="10" y="33"/>
                    <a:pt x="0" y="36"/>
                  </a:cubicBezTo>
                  <a:cubicBezTo>
                    <a:pt x="2" y="22"/>
                    <a:pt x="3" y="6"/>
                    <a:pt x="21" y="0"/>
                  </a:cubicBezTo>
                  <a:cubicBezTo>
                    <a:pt x="16" y="14"/>
                    <a:pt x="24" y="26"/>
                    <a:pt x="28" y="38"/>
                  </a:cubicBezTo>
                  <a:close/>
                </a:path>
              </a:pathLst>
            </a:custGeom>
            <a:solidFill>
              <a:srgbClr val="EE9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3" name="Freeform 301">
              <a:extLst>
                <a:ext uri="{FF2B5EF4-FFF2-40B4-BE49-F238E27FC236}">
                  <a16:creationId xmlns:a16="http://schemas.microsoft.com/office/drawing/2014/main" id="{8075EC14-9A3F-679A-8BB3-404657EAE469}"/>
                </a:ext>
              </a:extLst>
            </p:cNvPr>
            <p:cNvSpPr/>
            <p:nvPr/>
          </p:nvSpPr>
          <p:spPr bwMode="auto">
            <a:xfrm>
              <a:off x="5491163" y="3940175"/>
              <a:ext cx="74613" cy="79375"/>
            </a:xfrm>
            <a:custGeom>
              <a:avLst/>
              <a:gdLst>
                <a:gd name="T0" fmla="*/ 0 w 31"/>
                <a:gd name="T1" fmla="*/ 15 h 33"/>
                <a:gd name="T2" fmla="*/ 31 w 31"/>
                <a:gd name="T3" fmla="*/ 11 h 33"/>
                <a:gd name="T4" fmla="*/ 0 w 31"/>
                <a:gd name="T5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3">
                  <a:moveTo>
                    <a:pt x="0" y="15"/>
                  </a:moveTo>
                  <a:cubicBezTo>
                    <a:pt x="9" y="3"/>
                    <a:pt x="19" y="0"/>
                    <a:pt x="31" y="11"/>
                  </a:cubicBezTo>
                  <a:cubicBezTo>
                    <a:pt x="24" y="31"/>
                    <a:pt x="15" y="33"/>
                    <a:pt x="0" y="15"/>
                  </a:cubicBezTo>
                  <a:close/>
                </a:path>
              </a:pathLst>
            </a:custGeom>
            <a:solidFill>
              <a:srgbClr val="ED9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4" name="Freeform 302">
              <a:extLst>
                <a:ext uri="{FF2B5EF4-FFF2-40B4-BE49-F238E27FC236}">
                  <a16:creationId xmlns:a16="http://schemas.microsoft.com/office/drawing/2014/main" id="{65A40A5B-58C2-73A8-F628-8CFE42B106B6}"/>
                </a:ext>
              </a:extLst>
            </p:cNvPr>
            <p:cNvSpPr/>
            <p:nvPr/>
          </p:nvSpPr>
          <p:spPr bwMode="auto">
            <a:xfrm>
              <a:off x="5807076" y="3656013"/>
              <a:ext cx="165100" cy="195263"/>
            </a:xfrm>
            <a:custGeom>
              <a:avLst/>
              <a:gdLst>
                <a:gd name="T0" fmla="*/ 25 w 68"/>
                <a:gd name="T1" fmla="*/ 61 h 81"/>
                <a:gd name="T2" fmla="*/ 19 w 68"/>
                <a:gd name="T3" fmla="*/ 45 h 81"/>
                <a:gd name="T4" fmla="*/ 13 w 68"/>
                <a:gd name="T5" fmla="*/ 25 h 81"/>
                <a:gd name="T6" fmla="*/ 12 w 68"/>
                <a:gd name="T7" fmla="*/ 5 h 81"/>
                <a:gd name="T8" fmla="*/ 16 w 68"/>
                <a:gd name="T9" fmla="*/ 0 h 81"/>
                <a:gd name="T10" fmla="*/ 67 w 68"/>
                <a:gd name="T11" fmla="*/ 42 h 81"/>
                <a:gd name="T12" fmla="*/ 61 w 68"/>
                <a:gd name="T13" fmla="*/ 52 h 81"/>
                <a:gd name="T14" fmla="*/ 25 w 68"/>
                <a:gd name="T15" fmla="*/ 6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81">
                  <a:moveTo>
                    <a:pt x="25" y="61"/>
                  </a:moveTo>
                  <a:cubicBezTo>
                    <a:pt x="30" y="53"/>
                    <a:pt x="32" y="47"/>
                    <a:pt x="19" y="45"/>
                  </a:cubicBezTo>
                  <a:cubicBezTo>
                    <a:pt x="3" y="43"/>
                    <a:pt x="0" y="36"/>
                    <a:pt x="13" y="25"/>
                  </a:cubicBezTo>
                  <a:cubicBezTo>
                    <a:pt x="21" y="18"/>
                    <a:pt x="12" y="12"/>
                    <a:pt x="12" y="5"/>
                  </a:cubicBezTo>
                  <a:cubicBezTo>
                    <a:pt x="14" y="3"/>
                    <a:pt x="15" y="2"/>
                    <a:pt x="16" y="0"/>
                  </a:cubicBezTo>
                  <a:cubicBezTo>
                    <a:pt x="41" y="3"/>
                    <a:pt x="62" y="20"/>
                    <a:pt x="67" y="42"/>
                  </a:cubicBezTo>
                  <a:cubicBezTo>
                    <a:pt x="68" y="48"/>
                    <a:pt x="63" y="53"/>
                    <a:pt x="61" y="52"/>
                  </a:cubicBezTo>
                  <a:cubicBezTo>
                    <a:pt x="46" y="45"/>
                    <a:pt x="42" y="81"/>
                    <a:pt x="25" y="61"/>
                  </a:cubicBezTo>
                  <a:close/>
                </a:path>
              </a:pathLst>
            </a:custGeom>
            <a:solidFill>
              <a:srgbClr val="E33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5" name="Freeform 303">
              <a:extLst>
                <a:ext uri="{FF2B5EF4-FFF2-40B4-BE49-F238E27FC236}">
                  <a16:creationId xmlns:a16="http://schemas.microsoft.com/office/drawing/2014/main" id="{987AF905-F1A9-D48D-F19F-2F99009D8014}"/>
                </a:ext>
              </a:extLst>
            </p:cNvPr>
            <p:cNvSpPr/>
            <p:nvPr/>
          </p:nvSpPr>
          <p:spPr bwMode="auto">
            <a:xfrm>
              <a:off x="5732463" y="3587750"/>
              <a:ext cx="31750" cy="50800"/>
            </a:xfrm>
            <a:custGeom>
              <a:avLst/>
              <a:gdLst>
                <a:gd name="T0" fmla="*/ 12 w 13"/>
                <a:gd name="T1" fmla="*/ 17 h 21"/>
                <a:gd name="T2" fmla="*/ 4 w 13"/>
                <a:gd name="T3" fmla="*/ 21 h 21"/>
                <a:gd name="T4" fmla="*/ 0 w 13"/>
                <a:gd name="T5" fmla="*/ 0 h 21"/>
                <a:gd name="T6" fmla="*/ 12 w 13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1">
                  <a:moveTo>
                    <a:pt x="12" y="17"/>
                  </a:moveTo>
                  <a:cubicBezTo>
                    <a:pt x="9" y="18"/>
                    <a:pt x="6" y="20"/>
                    <a:pt x="4" y="21"/>
                  </a:cubicBezTo>
                  <a:cubicBezTo>
                    <a:pt x="2" y="14"/>
                    <a:pt x="6" y="7"/>
                    <a:pt x="0" y="0"/>
                  </a:cubicBezTo>
                  <a:cubicBezTo>
                    <a:pt x="11" y="1"/>
                    <a:pt x="13" y="8"/>
                    <a:pt x="12" y="17"/>
                  </a:cubicBezTo>
                  <a:close/>
                </a:path>
              </a:pathLst>
            </a:custGeom>
            <a:solidFill>
              <a:srgbClr val="BA3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6" name="Freeform 304">
              <a:extLst>
                <a:ext uri="{FF2B5EF4-FFF2-40B4-BE49-F238E27FC236}">
                  <a16:creationId xmlns:a16="http://schemas.microsoft.com/office/drawing/2014/main" id="{2DB1178B-1264-E8D4-98A3-486A7CFA69EB}"/>
                </a:ext>
              </a:extLst>
            </p:cNvPr>
            <p:cNvSpPr/>
            <p:nvPr/>
          </p:nvSpPr>
          <p:spPr bwMode="auto">
            <a:xfrm>
              <a:off x="5416551" y="3778250"/>
              <a:ext cx="33338" cy="33338"/>
            </a:xfrm>
            <a:custGeom>
              <a:avLst/>
              <a:gdLst>
                <a:gd name="T0" fmla="*/ 14 w 14"/>
                <a:gd name="T1" fmla="*/ 7 h 14"/>
                <a:gd name="T2" fmla="*/ 6 w 14"/>
                <a:gd name="T3" fmla="*/ 14 h 14"/>
                <a:gd name="T4" fmla="*/ 0 w 14"/>
                <a:gd name="T5" fmla="*/ 8 h 14"/>
                <a:gd name="T6" fmla="*/ 6 w 14"/>
                <a:gd name="T7" fmla="*/ 1 h 14"/>
                <a:gd name="T8" fmla="*/ 14 w 14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4" y="7"/>
                  </a:moveTo>
                  <a:cubicBezTo>
                    <a:pt x="14" y="13"/>
                    <a:pt x="11" y="14"/>
                    <a:pt x="6" y="14"/>
                  </a:cubicBezTo>
                  <a:cubicBezTo>
                    <a:pt x="3" y="14"/>
                    <a:pt x="0" y="12"/>
                    <a:pt x="0" y="8"/>
                  </a:cubicBezTo>
                  <a:cubicBezTo>
                    <a:pt x="0" y="4"/>
                    <a:pt x="1" y="0"/>
                    <a:pt x="6" y="1"/>
                  </a:cubicBezTo>
                  <a:cubicBezTo>
                    <a:pt x="10" y="1"/>
                    <a:pt x="14" y="3"/>
                    <a:pt x="14" y="7"/>
                  </a:cubicBezTo>
                  <a:close/>
                </a:path>
              </a:pathLst>
            </a:custGeom>
            <a:solidFill>
              <a:srgbClr val="DC3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7" name="Freeform 305">
              <a:extLst>
                <a:ext uri="{FF2B5EF4-FFF2-40B4-BE49-F238E27FC236}">
                  <a16:creationId xmlns:a16="http://schemas.microsoft.com/office/drawing/2014/main" id="{ECD533BF-104D-CFA4-9815-838D29628044}"/>
                </a:ext>
              </a:extLst>
            </p:cNvPr>
            <p:cNvSpPr/>
            <p:nvPr/>
          </p:nvSpPr>
          <p:spPr bwMode="auto">
            <a:xfrm>
              <a:off x="5981701" y="3889375"/>
              <a:ext cx="63500" cy="77788"/>
            </a:xfrm>
            <a:custGeom>
              <a:avLst/>
              <a:gdLst>
                <a:gd name="T0" fmla="*/ 0 w 26"/>
                <a:gd name="T1" fmla="*/ 24 h 32"/>
                <a:gd name="T2" fmla="*/ 12 w 26"/>
                <a:gd name="T3" fmla="*/ 1 h 32"/>
                <a:gd name="T4" fmla="*/ 25 w 26"/>
                <a:gd name="T5" fmla="*/ 11 h 32"/>
                <a:gd name="T6" fmla="*/ 9 w 26"/>
                <a:gd name="T7" fmla="*/ 32 h 32"/>
                <a:gd name="T8" fmla="*/ 0 w 26"/>
                <a:gd name="T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2">
                  <a:moveTo>
                    <a:pt x="0" y="24"/>
                  </a:moveTo>
                  <a:cubicBezTo>
                    <a:pt x="1" y="15"/>
                    <a:pt x="1" y="4"/>
                    <a:pt x="12" y="1"/>
                  </a:cubicBezTo>
                  <a:cubicBezTo>
                    <a:pt x="17" y="0"/>
                    <a:pt x="24" y="4"/>
                    <a:pt x="25" y="11"/>
                  </a:cubicBezTo>
                  <a:cubicBezTo>
                    <a:pt x="26" y="23"/>
                    <a:pt x="21" y="30"/>
                    <a:pt x="9" y="32"/>
                  </a:cubicBezTo>
                  <a:cubicBezTo>
                    <a:pt x="5" y="31"/>
                    <a:pt x="2" y="28"/>
                    <a:pt x="0" y="24"/>
                  </a:cubicBezTo>
                  <a:close/>
                </a:path>
              </a:pathLst>
            </a:custGeom>
            <a:solidFill>
              <a:srgbClr val="DD3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8" name="Freeform 306">
              <a:extLst>
                <a:ext uri="{FF2B5EF4-FFF2-40B4-BE49-F238E27FC236}">
                  <a16:creationId xmlns:a16="http://schemas.microsoft.com/office/drawing/2014/main" id="{FBA9E97A-AAFB-D27A-3F96-54ADB88CD64B}"/>
                </a:ext>
              </a:extLst>
            </p:cNvPr>
            <p:cNvSpPr/>
            <p:nvPr/>
          </p:nvSpPr>
          <p:spPr bwMode="auto">
            <a:xfrm>
              <a:off x="5876926" y="3948113"/>
              <a:ext cx="61913" cy="57150"/>
            </a:xfrm>
            <a:custGeom>
              <a:avLst/>
              <a:gdLst>
                <a:gd name="T0" fmla="*/ 13 w 25"/>
                <a:gd name="T1" fmla="*/ 0 h 24"/>
                <a:gd name="T2" fmla="*/ 25 w 25"/>
                <a:gd name="T3" fmla="*/ 13 h 24"/>
                <a:gd name="T4" fmla="*/ 13 w 25"/>
                <a:gd name="T5" fmla="*/ 24 h 24"/>
                <a:gd name="T6" fmla="*/ 1 w 25"/>
                <a:gd name="T7" fmla="*/ 14 h 24"/>
                <a:gd name="T8" fmla="*/ 13 w 2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4">
                  <a:moveTo>
                    <a:pt x="13" y="0"/>
                  </a:moveTo>
                  <a:cubicBezTo>
                    <a:pt x="21" y="1"/>
                    <a:pt x="25" y="6"/>
                    <a:pt x="25" y="13"/>
                  </a:cubicBezTo>
                  <a:cubicBezTo>
                    <a:pt x="25" y="20"/>
                    <a:pt x="20" y="24"/>
                    <a:pt x="13" y="24"/>
                  </a:cubicBezTo>
                  <a:cubicBezTo>
                    <a:pt x="6" y="24"/>
                    <a:pt x="2" y="19"/>
                    <a:pt x="1" y="14"/>
                  </a:cubicBezTo>
                  <a:cubicBezTo>
                    <a:pt x="0" y="6"/>
                    <a:pt x="6" y="2"/>
                    <a:pt x="13" y="0"/>
                  </a:cubicBezTo>
                  <a:close/>
                </a:path>
              </a:pathLst>
            </a:custGeom>
            <a:solidFill>
              <a:srgbClr val="B35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9" name="Freeform 307">
              <a:extLst>
                <a:ext uri="{FF2B5EF4-FFF2-40B4-BE49-F238E27FC236}">
                  <a16:creationId xmlns:a16="http://schemas.microsoft.com/office/drawing/2014/main" id="{5DC94001-00A6-F76E-E1C9-B02950018BBB}"/>
                </a:ext>
              </a:extLst>
            </p:cNvPr>
            <p:cNvSpPr/>
            <p:nvPr/>
          </p:nvSpPr>
          <p:spPr bwMode="auto">
            <a:xfrm>
              <a:off x="5994401" y="4083050"/>
              <a:ext cx="50800" cy="47625"/>
            </a:xfrm>
            <a:custGeom>
              <a:avLst/>
              <a:gdLst>
                <a:gd name="T0" fmla="*/ 12 w 21"/>
                <a:gd name="T1" fmla="*/ 20 h 20"/>
                <a:gd name="T2" fmla="*/ 0 w 21"/>
                <a:gd name="T3" fmla="*/ 12 h 20"/>
                <a:gd name="T4" fmla="*/ 10 w 21"/>
                <a:gd name="T5" fmla="*/ 0 h 20"/>
                <a:gd name="T6" fmla="*/ 19 w 21"/>
                <a:gd name="T7" fmla="*/ 6 h 20"/>
                <a:gd name="T8" fmla="*/ 12 w 21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12" y="20"/>
                  </a:moveTo>
                  <a:cubicBezTo>
                    <a:pt x="6" y="20"/>
                    <a:pt x="2" y="17"/>
                    <a:pt x="0" y="12"/>
                  </a:cubicBezTo>
                  <a:cubicBezTo>
                    <a:pt x="0" y="5"/>
                    <a:pt x="3" y="1"/>
                    <a:pt x="10" y="0"/>
                  </a:cubicBezTo>
                  <a:cubicBezTo>
                    <a:pt x="14" y="0"/>
                    <a:pt x="17" y="3"/>
                    <a:pt x="19" y="6"/>
                  </a:cubicBezTo>
                  <a:cubicBezTo>
                    <a:pt x="21" y="13"/>
                    <a:pt x="17" y="17"/>
                    <a:pt x="12" y="20"/>
                  </a:cubicBezTo>
                  <a:close/>
                </a:path>
              </a:pathLst>
            </a:custGeom>
            <a:solidFill>
              <a:srgbClr val="D53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0" name="Google Shape;5140;p56"/>
          <p:cNvSpPr txBox="1">
            <a:spLocks noGrp="1"/>
          </p:cNvSpPr>
          <p:nvPr>
            <p:ph type="title" idx="4294967295"/>
          </p:nvPr>
        </p:nvSpPr>
        <p:spPr>
          <a:xfrm>
            <a:off x="1169531" y="584070"/>
            <a:ext cx="10169525" cy="763588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algn="ctr">
              <a:spcBef>
                <a:spcPct val="0"/>
              </a:spcBef>
            </a:pPr>
            <a:r>
              <a:rPr lang="en">
                <a:solidFill>
                  <a:srgbClr val="E949BB"/>
                </a:solidFill>
                <a:latin typeface="Amellinda Weddings" pitchFamily="50" charset="0"/>
              </a:rPr>
              <a:t>Old Testament Timeline</a:t>
            </a:r>
            <a:endParaRPr>
              <a:solidFill>
                <a:srgbClr val="E949BB"/>
              </a:solidFill>
              <a:latin typeface="Amellinda Weddings" pitchFamily="50" charset="0"/>
            </a:endParaRPr>
          </a:p>
        </p:txBody>
      </p:sp>
      <p:sp>
        <p:nvSpPr>
          <p:cNvPr id="5141" name="Google Shape;5141;p56"/>
          <p:cNvSpPr txBox="1"/>
          <p:nvPr/>
        </p:nvSpPr>
        <p:spPr>
          <a:xfrm>
            <a:off x="4145528" y="4306387"/>
            <a:ext cx="3511200" cy="7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algn="ctr"/>
            <a:r>
              <a:rPr lang="en" sz="3200" b="1">
                <a:solidFill>
                  <a:srgbClr val="E949BB"/>
                </a:solidFill>
                <a:latin typeface="Amellinda Weddings" pitchFamily="50" charset="0"/>
                <a:ea typeface="Milonga"/>
                <a:cs typeface="Milonga"/>
                <a:sym typeface="Milonga"/>
              </a:rPr>
              <a:t>The Fall</a:t>
            </a:r>
            <a:endParaRPr sz="3200" b="1">
              <a:solidFill>
                <a:srgbClr val="E949BB"/>
              </a:solidFill>
              <a:latin typeface="Amellinda Weddings" pitchFamily="50" charset="0"/>
              <a:ea typeface="Milonga"/>
              <a:cs typeface="Milonga"/>
              <a:sym typeface="Milonga"/>
            </a:endParaRPr>
          </a:p>
        </p:txBody>
      </p:sp>
      <p:sp>
        <p:nvSpPr>
          <p:cNvPr id="5142" name="Google Shape;5142;p56"/>
          <p:cNvSpPr txBox="1"/>
          <p:nvPr/>
        </p:nvSpPr>
        <p:spPr>
          <a:xfrm>
            <a:off x="4221928" y="4913587"/>
            <a:ext cx="3358400" cy="100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Mercury is the closest planet to the Sun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5143" name="Google Shape;5143;p56"/>
          <p:cNvSpPr txBox="1"/>
          <p:nvPr/>
        </p:nvSpPr>
        <p:spPr>
          <a:xfrm>
            <a:off x="581561" y="4306387"/>
            <a:ext cx="3511600" cy="7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algn="ctr"/>
            <a:r>
              <a:rPr lang="en" sz="3200" b="1">
                <a:solidFill>
                  <a:srgbClr val="E949BB"/>
                </a:solidFill>
                <a:latin typeface="Amellinda Weddings" pitchFamily="50" charset="0"/>
                <a:ea typeface="Milonga"/>
                <a:cs typeface="Milonga"/>
                <a:sym typeface="Milonga"/>
              </a:rPr>
              <a:t>Creation</a:t>
            </a:r>
            <a:endParaRPr sz="3200" b="1">
              <a:solidFill>
                <a:srgbClr val="E949BB"/>
              </a:solidFill>
              <a:latin typeface="Amellinda Weddings" pitchFamily="50" charset="0"/>
              <a:ea typeface="Milonga"/>
              <a:cs typeface="Milonga"/>
              <a:sym typeface="Milonga"/>
            </a:endParaRPr>
          </a:p>
        </p:txBody>
      </p:sp>
      <p:sp>
        <p:nvSpPr>
          <p:cNvPr id="5144" name="Google Shape;5144;p56"/>
          <p:cNvSpPr txBox="1"/>
          <p:nvPr/>
        </p:nvSpPr>
        <p:spPr>
          <a:xfrm>
            <a:off x="658095" y="4913587"/>
            <a:ext cx="3358400" cy="100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It’s terribly hot, even hotter than Mercury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5145" name="Google Shape;5145;p56"/>
          <p:cNvSpPr txBox="1"/>
          <p:nvPr/>
        </p:nvSpPr>
        <p:spPr>
          <a:xfrm>
            <a:off x="7709295" y="4306387"/>
            <a:ext cx="3511200" cy="7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algn="ctr"/>
            <a:r>
              <a:rPr lang="en" sz="3200" b="1">
                <a:solidFill>
                  <a:srgbClr val="E949BB"/>
                </a:solidFill>
                <a:latin typeface="Amellinda Weddings" pitchFamily="50" charset="0"/>
                <a:ea typeface="Milonga"/>
                <a:cs typeface="Milonga"/>
                <a:sym typeface="Milonga"/>
              </a:rPr>
              <a:t>Patriarchs</a:t>
            </a:r>
            <a:endParaRPr sz="3200" b="1">
              <a:solidFill>
                <a:srgbClr val="E949BB"/>
              </a:solidFill>
              <a:latin typeface="Amellinda Weddings" pitchFamily="50" charset="0"/>
              <a:ea typeface="Milonga"/>
              <a:cs typeface="Milonga"/>
              <a:sym typeface="Milonga"/>
            </a:endParaRPr>
          </a:p>
        </p:txBody>
      </p:sp>
      <p:sp>
        <p:nvSpPr>
          <p:cNvPr id="5146" name="Google Shape;5146;p56"/>
          <p:cNvSpPr txBox="1"/>
          <p:nvPr/>
        </p:nvSpPr>
        <p:spPr>
          <a:xfrm>
            <a:off x="7785784" y="4913587"/>
            <a:ext cx="3358400" cy="100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Saturn is a gas giant and has several rings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5147" name="Google Shape;5147;p56"/>
          <p:cNvSpPr txBox="1"/>
          <p:nvPr/>
        </p:nvSpPr>
        <p:spPr>
          <a:xfrm>
            <a:off x="1341895" y="5917987"/>
            <a:ext cx="1990800" cy="5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4,000 B.C.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5161" name="Google Shape;5161;p56"/>
          <p:cNvSpPr txBox="1"/>
          <p:nvPr/>
        </p:nvSpPr>
        <p:spPr>
          <a:xfrm>
            <a:off x="4905745" y="5917987"/>
            <a:ext cx="1990800" cy="5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3,900 B.C.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sp>
        <p:nvSpPr>
          <p:cNvPr id="5162" name="Google Shape;5162;p56"/>
          <p:cNvSpPr txBox="1"/>
          <p:nvPr/>
        </p:nvSpPr>
        <p:spPr>
          <a:xfrm>
            <a:off x="8478912" y="5917987"/>
            <a:ext cx="1990800" cy="51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2000">
                <a:solidFill>
                  <a:schemeClr val="dk1"/>
                </a:solidFill>
                <a:latin typeface="Adamina"/>
                <a:ea typeface="Adamina"/>
                <a:cs typeface="Adamina"/>
                <a:sym typeface="Adamina"/>
              </a:rPr>
              <a:t>2,000 B.C.</a:t>
            </a:r>
            <a:endParaRPr sz="2000">
              <a:solidFill>
                <a:schemeClr val="dk1"/>
              </a:solidFill>
              <a:latin typeface="Adamina"/>
              <a:ea typeface="Adamina"/>
              <a:cs typeface="Adamina"/>
              <a:sym typeface="Adamina"/>
            </a:endParaRPr>
          </a:p>
        </p:txBody>
      </p:sp>
      <p:grpSp>
        <p:nvGrpSpPr>
          <p:cNvPr id="5163" name="Google Shape;5163;p56"/>
          <p:cNvGrpSpPr/>
          <p:nvPr/>
        </p:nvGrpSpPr>
        <p:grpSpPr>
          <a:xfrm>
            <a:off x="1283761" y="3512921"/>
            <a:ext cx="10730400" cy="2336533"/>
            <a:chOff x="1108975" y="2162500"/>
            <a:chExt cx="8047800" cy="1752400"/>
          </a:xfrm>
        </p:grpSpPr>
        <p:cxnSp>
          <p:nvCxnSpPr>
            <p:cNvPr id="5164" name="Google Shape;5164;p56"/>
            <p:cNvCxnSpPr/>
            <p:nvPr/>
          </p:nvCxnSpPr>
          <p:spPr>
            <a:xfrm>
              <a:off x="1108975" y="2408050"/>
              <a:ext cx="8047800" cy="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65" name="Google Shape;5165;p56"/>
            <p:cNvCxnSpPr/>
            <p:nvPr/>
          </p:nvCxnSpPr>
          <p:spPr>
            <a:xfrm flipH="1">
              <a:off x="1899125" y="2162500"/>
              <a:ext cx="0" cy="4911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66" name="Google Shape;5166;p56"/>
            <p:cNvCxnSpPr/>
            <p:nvPr/>
          </p:nvCxnSpPr>
          <p:spPr>
            <a:xfrm rot="10800000">
              <a:off x="1613700" y="3914900"/>
              <a:ext cx="556500" cy="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67" name="Google Shape;5167;p56"/>
            <p:cNvCxnSpPr/>
            <p:nvPr/>
          </p:nvCxnSpPr>
          <p:spPr>
            <a:xfrm flipH="1">
              <a:off x="4579250" y="2162500"/>
              <a:ext cx="0" cy="4911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68" name="Google Shape;5168;p56"/>
            <p:cNvCxnSpPr/>
            <p:nvPr/>
          </p:nvCxnSpPr>
          <p:spPr>
            <a:xfrm rot="10800000">
              <a:off x="4293825" y="3914900"/>
              <a:ext cx="556500" cy="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69" name="Google Shape;5169;p56"/>
            <p:cNvCxnSpPr/>
            <p:nvPr/>
          </p:nvCxnSpPr>
          <p:spPr>
            <a:xfrm flipH="1">
              <a:off x="7252000" y="2162500"/>
              <a:ext cx="0" cy="4911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70" name="Google Shape;5170;p56"/>
            <p:cNvCxnSpPr/>
            <p:nvPr/>
          </p:nvCxnSpPr>
          <p:spPr>
            <a:xfrm rot="10800000">
              <a:off x="6966575" y="3914900"/>
              <a:ext cx="556500" cy="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" name="Freeform 5">
            <a:extLst>
              <a:ext uri="{FF2B5EF4-FFF2-40B4-BE49-F238E27FC236}">
                <a16:creationId xmlns:a16="http://schemas.microsoft.com/office/drawing/2014/main" id="{BDD359EB-86CD-E3F6-8AAF-1507FD1AB88C}"/>
              </a:ext>
            </a:extLst>
          </p:cNvPr>
          <p:cNvSpPr/>
          <p:nvPr/>
        </p:nvSpPr>
        <p:spPr bwMode="auto">
          <a:xfrm>
            <a:off x="1679576" y="1662113"/>
            <a:ext cx="1695450" cy="1582737"/>
          </a:xfrm>
          <a:custGeom>
            <a:avLst/>
            <a:gdLst>
              <a:gd name="T0" fmla="*/ 0 w 239"/>
              <a:gd name="T1" fmla="*/ 153 h 223"/>
              <a:gd name="T2" fmla="*/ 55 w 239"/>
              <a:gd name="T3" fmla="*/ 132 h 223"/>
              <a:gd name="T4" fmla="*/ 43 w 239"/>
              <a:gd name="T5" fmla="*/ 115 h 223"/>
              <a:gd name="T6" fmla="*/ 48 w 239"/>
              <a:gd name="T7" fmla="*/ 75 h 223"/>
              <a:gd name="T8" fmla="*/ 125 w 239"/>
              <a:gd name="T9" fmla="*/ 0 h 223"/>
              <a:gd name="T10" fmla="*/ 159 w 239"/>
              <a:gd name="T11" fmla="*/ 139 h 223"/>
              <a:gd name="T12" fmla="*/ 168 w 239"/>
              <a:gd name="T13" fmla="*/ 117 h 223"/>
              <a:gd name="T14" fmla="*/ 175 w 239"/>
              <a:gd name="T15" fmla="*/ 87 h 223"/>
              <a:gd name="T16" fmla="*/ 205 w 239"/>
              <a:gd name="T17" fmla="*/ 70 h 223"/>
              <a:gd name="T18" fmla="*/ 230 w 239"/>
              <a:gd name="T19" fmla="*/ 89 h 223"/>
              <a:gd name="T20" fmla="*/ 209 w 239"/>
              <a:gd name="T21" fmla="*/ 120 h 223"/>
              <a:gd name="T22" fmla="*/ 223 w 239"/>
              <a:gd name="T23" fmla="*/ 94 h 223"/>
              <a:gd name="T24" fmla="*/ 203 w 239"/>
              <a:gd name="T25" fmla="*/ 78 h 223"/>
              <a:gd name="T26" fmla="*/ 177 w 239"/>
              <a:gd name="T27" fmla="*/ 100 h 223"/>
              <a:gd name="T28" fmla="*/ 125 w 239"/>
              <a:gd name="T29" fmla="*/ 189 h 223"/>
              <a:gd name="T30" fmla="*/ 88 w 239"/>
              <a:gd name="T31" fmla="*/ 223 h 223"/>
              <a:gd name="T32" fmla="*/ 82 w 239"/>
              <a:gd name="T33" fmla="*/ 218 h 223"/>
              <a:gd name="T34" fmla="*/ 95 w 239"/>
              <a:gd name="T35" fmla="*/ 197 h 223"/>
              <a:gd name="T36" fmla="*/ 89 w 239"/>
              <a:gd name="T37" fmla="*/ 198 h 223"/>
              <a:gd name="T38" fmla="*/ 9 w 239"/>
              <a:gd name="T39" fmla="*/ 178 h 223"/>
              <a:gd name="T40" fmla="*/ 0 w 239"/>
              <a:gd name="T41" fmla="*/ 165 h 223"/>
              <a:gd name="T42" fmla="*/ 0 w 239"/>
              <a:gd name="T43" fmla="*/ 153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39" h="223">
                <a:moveTo>
                  <a:pt x="0" y="153"/>
                </a:moveTo>
                <a:cubicBezTo>
                  <a:pt x="18" y="146"/>
                  <a:pt x="36" y="139"/>
                  <a:pt x="55" y="132"/>
                </a:cubicBezTo>
                <a:cubicBezTo>
                  <a:pt x="53" y="129"/>
                  <a:pt x="48" y="122"/>
                  <a:pt x="43" y="115"/>
                </a:cubicBezTo>
                <a:cubicBezTo>
                  <a:pt x="33" y="101"/>
                  <a:pt x="33" y="85"/>
                  <a:pt x="48" y="75"/>
                </a:cubicBezTo>
                <a:cubicBezTo>
                  <a:pt x="78" y="55"/>
                  <a:pt x="110" y="39"/>
                  <a:pt x="125" y="0"/>
                </a:cubicBezTo>
                <a:cubicBezTo>
                  <a:pt x="161" y="44"/>
                  <a:pt x="173" y="88"/>
                  <a:pt x="159" y="139"/>
                </a:cubicBezTo>
                <a:cubicBezTo>
                  <a:pt x="162" y="132"/>
                  <a:pt x="166" y="125"/>
                  <a:pt x="168" y="117"/>
                </a:cubicBezTo>
                <a:cubicBezTo>
                  <a:pt x="170" y="107"/>
                  <a:pt x="169" y="94"/>
                  <a:pt x="175" y="87"/>
                </a:cubicBezTo>
                <a:cubicBezTo>
                  <a:pt x="182" y="78"/>
                  <a:pt x="195" y="70"/>
                  <a:pt x="205" y="70"/>
                </a:cubicBezTo>
                <a:cubicBezTo>
                  <a:pt x="214" y="70"/>
                  <a:pt x="226" y="80"/>
                  <a:pt x="230" y="89"/>
                </a:cubicBezTo>
                <a:cubicBezTo>
                  <a:pt x="239" y="105"/>
                  <a:pt x="225" y="120"/>
                  <a:pt x="209" y="120"/>
                </a:cubicBezTo>
                <a:cubicBezTo>
                  <a:pt x="214" y="112"/>
                  <a:pt x="223" y="104"/>
                  <a:pt x="223" y="94"/>
                </a:cubicBezTo>
                <a:cubicBezTo>
                  <a:pt x="223" y="89"/>
                  <a:pt x="211" y="79"/>
                  <a:pt x="203" y="78"/>
                </a:cubicBezTo>
                <a:cubicBezTo>
                  <a:pt x="188" y="75"/>
                  <a:pt x="177" y="87"/>
                  <a:pt x="177" y="100"/>
                </a:cubicBezTo>
                <a:cubicBezTo>
                  <a:pt x="178" y="141"/>
                  <a:pt x="149" y="163"/>
                  <a:pt x="125" y="189"/>
                </a:cubicBezTo>
                <a:cubicBezTo>
                  <a:pt x="113" y="201"/>
                  <a:pt x="100" y="211"/>
                  <a:pt x="88" y="223"/>
                </a:cubicBezTo>
                <a:cubicBezTo>
                  <a:pt x="86" y="221"/>
                  <a:pt x="84" y="220"/>
                  <a:pt x="82" y="218"/>
                </a:cubicBezTo>
                <a:cubicBezTo>
                  <a:pt x="86" y="211"/>
                  <a:pt x="90" y="204"/>
                  <a:pt x="95" y="197"/>
                </a:cubicBezTo>
                <a:cubicBezTo>
                  <a:pt x="92" y="197"/>
                  <a:pt x="90" y="197"/>
                  <a:pt x="89" y="198"/>
                </a:cubicBezTo>
                <a:cubicBezTo>
                  <a:pt x="50" y="219"/>
                  <a:pt x="33" y="215"/>
                  <a:pt x="9" y="178"/>
                </a:cubicBezTo>
                <a:cubicBezTo>
                  <a:pt x="6" y="174"/>
                  <a:pt x="3" y="169"/>
                  <a:pt x="0" y="165"/>
                </a:cubicBezTo>
                <a:cubicBezTo>
                  <a:pt x="0" y="161"/>
                  <a:pt x="0" y="157"/>
                  <a:pt x="0" y="153"/>
                </a:cubicBezTo>
                <a:close/>
              </a:path>
            </a:pathLst>
          </a:custGeom>
          <a:solidFill>
            <a:srgbClr val="F3A2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" name="Freeform 9">
            <a:extLst>
              <a:ext uri="{FF2B5EF4-FFF2-40B4-BE49-F238E27FC236}">
                <a16:creationId xmlns:a16="http://schemas.microsoft.com/office/drawing/2014/main" id="{F659E5BA-DC91-323A-5FAF-B361770BA885}"/>
              </a:ext>
            </a:extLst>
          </p:cNvPr>
          <p:cNvSpPr/>
          <p:nvPr/>
        </p:nvSpPr>
        <p:spPr bwMode="auto">
          <a:xfrm>
            <a:off x="5243513" y="1603375"/>
            <a:ext cx="1695450" cy="1582738"/>
          </a:xfrm>
          <a:custGeom>
            <a:avLst/>
            <a:gdLst>
              <a:gd name="T0" fmla="*/ 0 w 239"/>
              <a:gd name="T1" fmla="*/ 153 h 223"/>
              <a:gd name="T2" fmla="*/ 55 w 239"/>
              <a:gd name="T3" fmla="*/ 132 h 223"/>
              <a:gd name="T4" fmla="*/ 43 w 239"/>
              <a:gd name="T5" fmla="*/ 115 h 223"/>
              <a:gd name="T6" fmla="*/ 48 w 239"/>
              <a:gd name="T7" fmla="*/ 75 h 223"/>
              <a:gd name="T8" fmla="*/ 125 w 239"/>
              <a:gd name="T9" fmla="*/ 0 h 223"/>
              <a:gd name="T10" fmla="*/ 159 w 239"/>
              <a:gd name="T11" fmla="*/ 139 h 223"/>
              <a:gd name="T12" fmla="*/ 168 w 239"/>
              <a:gd name="T13" fmla="*/ 117 h 223"/>
              <a:gd name="T14" fmla="*/ 175 w 239"/>
              <a:gd name="T15" fmla="*/ 87 h 223"/>
              <a:gd name="T16" fmla="*/ 205 w 239"/>
              <a:gd name="T17" fmla="*/ 70 h 223"/>
              <a:gd name="T18" fmla="*/ 230 w 239"/>
              <a:gd name="T19" fmla="*/ 89 h 223"/>
              <a:gd name="T20" fmla="*/ 209 w 239"/>
              <a:gd name="T21" fmla="*/ 120 h 223"/>
              <a:gd name="T22" fmla="*/ 223 w 239"/>
              <a:gd name="T23" fmla="*/ 94 h 223"/>
              <a:gd name="T24" fmla="*/ 203 w 239"/>
              <a:gd name="T25" fmla="*/ 78 h 223"/>
              <a:gd name="T26" fmla="*/ 177 w 239"/>
              <a:gd name="T27" fmla="*/ 100 h 223"/>
              <a:gd name="T28" fmla="*/ 125 w 239"/>
              <a:gd name="T29" fmla="*/ 189 h 223"/>
              <a:gd name="T30" fmla="*/ 88 w 239"/>
              <a:gd name="T31" fmla="*/ 223 h 223"/>
              <a:gd name="T32" fmla="*/ 82 w 239"/>
              <a:gd name="T33" fmla="*/ 218 h 223"/>
              <a:gd name="T34" fmla="*/ 95 w 239"/>
              <a:gd name="T35" fmla="*/ 197 h 223"/>
              <a:gd name="T36" fmla="*/ 89 w 239"/>
              <a:gd name="T37" fmla="*/ 198 h 223"/>
              <a:gd name="T38" fmla="*/ 9 w 239"/>
              <a:gd name="T39" fmla="*/ 178 h 223"/>
              <a:gd name="T40" fmla="*/ 0 w 239"/>
              <a:gd name="T41" fmla="*/ 165 h 223"/>
              <a:gd name="T42" fmla="*/ 0 w 239"/>
              <a:gd name="T43" fmla="*/ 153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39" h="223">
                <a:moveTo>
                  <a:pt x="0" y="153"/>
                </a:moveTo>
                <a:cubicBezTo>
                  <a:pt x="18" y="146"/>
                  <a:pt x="36" y="139"/>
                  <a:pt x="55" y="132"/>
                </a:cubicBezTo>
                <a:cubicBezTo>
                  <a:pt x="53" y="129"/>
                  <a:pt x="48" y="122"/>
                  <a:pt x="43" y="115"/>
                </a:cubicBezTo>
                <a:cubicBezTo>
                  <a:pt x="33" y="101"/>
                  <a:pt x="33" y="85"/>
                  <a:pt x="48" y="75"/>
                </a:cubicBezTo>
                <a:cubicBezTo>
                  <a:pt x="78" y="55"/>
                  <a:pt x="110" y="39"/>
                  <a:pt x="125" y="0"/>
                </a:cubicBezTo>
                <a:cubicBezTo>
                  <a:pt x="161" y="44"/>
                  <a:pt x="173" y="88"/>
                  <a:pt x="159" y="139"/>
                </a:cubicBezTo>
                <a:cubicBezTo>
                  <a:pt x="162" y="132"/>
                  <a:pt x="166" y="125"/>
                  <a:pt x="168" y="117"/>
                </a:cubicBezTo>
                <a:cubicBezTo>
                  <a:pt x="170" y="107"/>
                  <a:pt x="169" y="94"/>
                  <a:pt x="175" y="87"/>
                </a:cubicBezTo>
                <a:cubicBezTo>
                  <a:pt x="182" y="78"/>
                  <a:pt x="195" y="70"/>
                  <a:pt x="205" y="70"/>
                </a:cubicBezTo>
                <a:cubicBezTo>
                  <a:pt x="214" y="70"/>
                  <a:pt x="226" y="80"/>
                  <a:pt x="230" y="89"/>
                </a:cubicBezTo>
                <a:cubicBezTo>
                  <a:pt x="239" y="105"/>
                  <a:pt x="225" y="120"/>
                  <a:pt x="209" y="120"/>
                </a:cubicBezTo>
                <a:cubicBezTo>
                  <a:pt x="214" y="112"/>
                  <a:pt x="223" y="104"/>
                  <a:pt x="223" y="94"/>
                </a:cubicBezTo>
                <a:cubicBezTo>
                  <a:pt x="223" y="89"/>
                  <a:pt x="211" y="79"/>
                  <a:pt x="203" y="78"/>
                </a:cubicBezTo>
                <a:cubicBezTo>
                  <a:pt x="188" y="75"/>
                  <a:pt x="177" y="87"/>
                  <a:pt x="177" y="100"/>
                </a:cubicBezTo>
                <a:cubicBezTo>
                  <a:pt x="178" y="141"/>
                  <a:pt x="149" y="163"/>
                  <a:pt x="125" y="189"/>
                </a:cubicBezTo>
                <a:cubicBezTo>
                  <a:pt x="113" y="201"/>
                  <a:pt x="100" y="211"/>
                  <a:pt x="88" y="223"/>
                </a:cubicBezTo>
                <a:cubicBezTo>
                  <a:pt x="86" y="221"/>
                  <a:pt x="84" y="220"/>
                  <a:pt x="82" y="218"/>
                </a:cubicBezTo>
                <a:cubicBezTo>
                  <a:pt x="86" y="211"/>
                  <a:pt x="90" y="204"/>
                  <a:pt x="95" y="197"/>
                </a:cubicBezTo>
                <a:cubicBezTo>
                  <a:pt x="92" y="197"/>
                  <a:pt x="90" y="197"/>
                  <a:pt x="89" y="198"/>
                </a:cubicBezTo>
                <a:cubicBezTo>
                  <a:pt x="50" y="219"/>
                  <a:pt x="33" y="215"/>
                  <a:pt x="9" y="178"/>
                </a:cubicBezTo>
                <a:cubicBezTo>
                  <a:pt x="6" y="174"/>
                  <a:pt x="3" y="169"/>
                  <a:pt x="0" y="165"/>
                </a:cubicBezTo>
                <a:cubicBezTo>
                  <a:pt x="0" y="161"/>
                  <a:pt x="0" y="157"/>
                  <a:pt x="0" y="153"/>
                </a:cubicBezTo>
                <a:close/>
              </a:path>
            </a:pathLst>
          </a:custGeom>
          <a:solidFill>
            <a:srgbClr val="F3A2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8247375C-1588-817B-7640-11E65A3DFF59}"/>
              </a:ext>
            </a:extLst>
          </p:cNvPr>
          <p:cNvSpPr/>
          <p:nvPr/>
        </p:nvSpPr>
        <p:spPr bwMode="auto">
          <a:xfrm>
            <a:off x="8818563" y="1517650"/>
            <a:ext cx="1695450" cy="1582738"/>
          </a:xfrm>
          <a:custGeom>
            <a:avLst/>
            <a:gdLst>
              <a:gd name="T0" fmla="*/ 0 w 239"/>
              <a:gd name="T1" fmla="*/ 153 h 223"/>
              <a:gd name="T2" fmla="*/ 55 w 239"/>
              <a:gd name="T3" fmla="*/ 132 h 223"/>
              <a:gd name="T4" fmla="*/ 43 w 239"/>
              <a:gd name="T5" fmla="*/ 115 h 223"/>
              <a:gd name="T6" fmla="*/ 48 w 239"/>
              <a:gd name="T7" fmla="*/ 75 h 223"/>
              <a:gd name="T8" fmla="*/ 125 w 239"/>
              <a:gd name="T9" fmla="*/ 0 h 223"/>
              <a:gd name="T10" fmla="*/ 159 w 239"/>
              <a:gd name="T11" fmla="*/ 139 h 223"/>
              <a:gd name="T12" fmla="*/ 168 w 239"/>
              <a:gd name="T13" fmla="*/ 117 h 223"/>
              <a:gd name="T14" fmla="*/ 175 w 239"/>
              <a:gd name="T15" fmla="*/ 87 h 223"/>
              <a:gd name="T16" fmla="*/ 205 w 239"/>
              <a:gd name="T17" fmla="*/ 70 h 223"/>
              <a:gd name="T18" fmla="*/ 230 w 239"/>
              <a:gd name="T19" fmla="*/ 89 h 223"/>
              <a:gd name="T20" fmla="*/ 209 w 239"/>
              <a:gd name="T21" fmla="*/ 120 h 223"/>
              <a:gd name="T22" fmla="*/ 223 w 239"/>
              <a:gd name="T23" fmla="*/ 94 h 223"/>
              <a:gd name="T24" fmla="*/ 203 w 239"/>
              <a:gd name="T25" fmla="*/ 78 h 223"/>
              <a:gd name="T26" fmla="*/ 177 w 239"/>
              <a:gd name="T27" fmla="*/ 100 h 223"/>
              <a:gd name="T28" fmla="*/ 125 w 239"/>
              <a:gd name="T29" fmla="*/ 189 h 223"/>
              <a:gd name="T30" fmla="*/ 88 w 239"/>
              <a:gd name="T31" fmla="*/ 223 h 223"/>
              <a:gd name="T32" fmla="*/ 82 w 239"/>
              <a:gd name="T33" fmla="*/ 218 h 223"/>
              <a:gd name="T34" fmla="*/ 95 w 239"/>
              <a:gd name="T35" fmla="*/ 197 h 223"/>
              <a:gd name="T36" fmla="*/ 89 w 239"/>
              <a:gd name="T37" fmla="*/ 198 h 223"/>
              <a:gd name="T38" fmla="*/ 9 w 239"/>
              <a:gd name="T39" fmla="*/ 178 h 223"/>
              <a:gd name="T40" fmla="*/ 0 w 239"/>
              <a:gd name="T41" fmla="*/ 165 h 223"/>
              <a:gd name="T42" fmla="*/ 0 w 239"/>
              <a:gd name="T43" fmla="*/ 153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39" h="223">
                <a:moveTo>
                  <a:pt x="0" y="153"/>
                </a:moveTo>
                <a:cubicBezTo>
                  <a:pt x="18" y="146"/>
                  <a:pt x="36" y="139"/>
                  <a:pt x="55" y="132"/>
                </a:cubicBezTo>
                <a:cubicBezTo>
                  <a:pt x="53" y="129"/>
                  <a:pt x="48" y="122"/>
                  <a:pt x="43" y="115"/>
                </a:cubicBezTo>
                <a:cubicBezTo>
                  <a:pt x="33" y="101"/>
                  <a:pt x="33" y="85"/>
                  <a:pt x="48" y="75"/>
                </a:cubicBezTo>
                <a:cubicBezTo>
                  <a:pt x="78" y="55"/>
                  <a:pt x="110" y="39"/>
                  <a:pt x="125" y="0"/>
                </a:cubicBezTo>
                <a:cubicBezTo>
                  <a:pt x="161" y="44"/>
                  <a:pt x="173" y="88"/>
                  <a:pt x="159" y="139"/>
                </a:cubicBezTo>
                <a:cubicBezTo>
                  <a:pt x="162" y="132"/>
                  <a:pt x="166" y="125"/>
                  <a:pt x="168" y="117"/>
                </a:cubicBezTo>
                <a:cubicBezTo>
                  <a:pt x="170" y="107"/>
                  <a:pt x="169" y="94"/>
                  <a:pt x="175" y="87"/>
                </a:cubicBezTo>
                <a:cubicBezTo>
                  <a:pt x="182" y="78"/>
                  <a:pt x="195" y="70"/>
                  <a:pt x="205" y="70"/>
                </a:cubicBezTo>
                <a:cubicBezTo>
                  <a:pt x="214" y="70"/>
                  <a:pt x="226" y="80"/>
                  <a:pt x="230" y="89"/>
                </a:cubicBezTo>
                <a:cubicBezTo>
                  <a:pt x="239" y="105"/>
                  <a:pt x="225" y="120"/>
                  <a:pt x="209" y="120"/>
                </a:cubicBezTo>
                <a:cubicBezTo>
                  <a:pt x="214" y="112"/>
                  <a:pt x="223" y="104"/>
                  <a:pt x="223" y="94"/>
                </a:cubicBezTo>
                <a:cubicBezTo>
                  <a:pt x="223" y="89"/>
                  <a:pt x="211" y="79"/>
                  <a:pt x="203" y="78"/>
                </a:cubicBezTo>
                <a:cubicBezTo>
                  <a:pt x="188" y="75"/>
                  <a:pt x="177" y="87"/>
                  <a:pt x="177" y="100"/>
                </a:cubicBezTo>
                <a:cubicBezTo>
                  <a:pt x="178" y="141"/>
                  <a:pt x="149" y="163"/>
                  <a:pt x="125" y="189"/>
                </a:cubicBezTo>
                <a:cubicBezTo>
                  <a:pt x="113" y="201"/>
                  <a:pt x="100" y="211"/>
                  <a:pt x="88" y="223"/>
                </a:cubicBezTo>
                <a:cubicBezTo>
                  <a:pt x="86" y="221"/>
                  <a:pt x="84" y="220"/>
                  <a:pt x="82" y="218"/>
                </a:cubicBezTo>
                <a:cubicBezTo>
                  <a:pt x="86" y="211"/>
                  <a:pt x="90" y="204"/>
                  <a:pt x="95" y="197"/>
                </a:cubicBezTo>
                <a:cubicBezTo>
                  <a:pt x="92" y="197"/>
                  <a:pt x="90" y="197"/>
                  <a:pt x="89" y="198"/>
                </a:cubicBezTo>
                <a:cubicBezTo>
                  <a:pt x="50" y="219"/>
                  <a:pt x="33" y="215"/>
                  <a:pt x="9" y="178"/>
                </a:cubicBezTo>
                <a:cubicBezTo>
                  <a:pt x="6" y="174"/>
                  <a:pt x="3" y="169"/>
                  <a:pt x="0" y="165"/>
                </a:cubicBezTo>
                <a:cubicBezTo>
                  <a:pt x="0" y="161"/>
                  <a:pt x="0" y="157"/>
                  <a:pt x="0" y="153"/>
                </a:cubicBezTo>
                <a:close/>
              </a:path>
            </a:pathLst>
          </a:custGeom>
          <a:solidFill>
            <a:srgbClr val="F3A2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80014791"/>
      </p:ext>
    </p:extLst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ángulo 10"/>
          <p:cNvSpPr/>
          <p:nvPr/>
        </p:nvSpPr>
        <p:spPr>
          <a:xfrm>
            <a:off x="351692" y="1377608"/>
            <a:ext cx="2907323" cy="5210761"/>
          </a:xfrm>
          <a:prstGeom prst="rect">
            <a:avLst/>
          </a:prstGeom>
          <a:solidFill>
            <a:srgbClr val="F19EC2">
              <a:alpha val="4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5" name="TextBox 14"/>
          <p:cNvSpPr txBox="1"/>
          <p:nvPr/>
        </p:nvSpPr>
        <p:spPr>
          <a:xfrm>
            <a:off x="3595733" y="1377608"/>
            <a:ext cx="288034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Click here to add a title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3595733" y="1743130"/>
            <a:ext cx="6968776" cy="822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050780" y="5153901"/>
            <a:ext cx="2067951" cy="1233736"/>
            <a:chOff x="6528335" y="5281536"/>
            <a:chExt cx="2067951" cy="1233736"/>
          </a:xfrm>
        </p:grpSpPr>
        <p:sp>
          <p:nvSpPr>
            <p:cNvPr id="18" name="TextBox 17"/>
            <p:cNvSpPr txBox="1"/>
            <p:nvPr/>
          </p:nvSpPr>
          <p:spPr>
            <a:xfrm>
              <a:off x="6771871" y="5281536"/>
              <a:ext cx="158088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 a title</a:t>
              </a:r>
            </a:p>
          </p:txBody>
        </p:sp>
        <p:sp>
          <p:nvSpPr>
            <p:cNvPr id="21" name="Rectangle 20"/>
            <p:cNvSpPr/>
            <p:nvPr/>
          </p:nvSpPr>
          <p:spPr>
            <a:xfrm>
              <a:off x="6528335" y="5615026"/>
              <a:ext cx="2067951" cy="90024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050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05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</p:grpSp>
      <p:grpSp>
        <p:nvGrpSpPr>
          <p:cNvPr id="27" name="Group 5"/>
          <p:cNvGrpSpPr/>
          <p:nvPr/>
        </p:nvGrpSpPr>
        <p:grpSpPr>
          <a:xfrm>
            <a:off x="8118731" y="5153901"/>
            <a:ext cx="2067951" cy="1233736"/>
            <a:chOff x="6528335" y="5281536"/>
            <a:chExt cx="2067951" cy="1233736"/>
          </a:xfrm>
        </p:grpSpPr>
        <p:sp>
          <p:nvSpPr>
            <p:cNvPr id="28" name="TextBox 17"/>
            <p:cNvSpPr txBox="1"/>
            <p:nvPr/>
          </p:nvSpPr>
          <p:spPr>
            <a:xfrm>
              <a:off x="6771871" y="5281536"/>
              <a:ext cx="158088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 a title</a:t>
              </a:r>
            </a:p>
          </p:txBody>
        </p:sp>
        <p:sp>
          <p:nvSpPr>
            <p:cNvPr id="29" name="Rectangle 20"/>
            <p:cNvSpPr/>
            <p:nvPr/>
          </p:nvSpPr>
          <p:spPr>
            <a:xfrm>
              <a:off x="6528335" y="5615026"/>
              <a:ext cx="2067951" cy="90024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050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05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</p:grpSp>
      <p:grpSp>
        <p:nvGrpSpPr>
          <p:cNvPr id="30" name="Group 5"/>
          <p:cNvGrpSpPr/>
          <p:nvPr/>
        </p:nvGrpSpPr>
        <p:grpSpPr>
          <a:xfrm>
            <a:off x="4045117" y="5153901"/>
            <a:ext cx="2067951" cy="1233736"/>
            <a:chOff x="6528335" y="5281536"/>
            <a:chExt cx="2067951" cy="1233736"/>
          </a:xfrm>
        </p:grpSpPr>
        <p:sp>
          <p:nvSpPr>
            <p:cNvPr id="31" name="TextBox 17"/>
            <p:cNvSpPr txBox="1"/>
            <p:nvPr/>
          </p:nvSpPr>
          <p:spPr>
            <a:xfrm>
              <a:off x="6771871" y="5281536"/>
              <a:ext cx="158088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 a title</a:t>
              </a:r>
            </a:p>
          </p:txBody>
        </p:sp>
        <p:sp>
          <p:nvSpPr>
            <p:cNvPr id="32" name="Rectangle 20"/>
            <p:cNvSpPr/>
            <p:nvPr/>
          </p:nvSpPr>
          <p:spPr>
            <a:xfrm>
              <a:off x="6528335" y="5615026"/>
              <a:ext cx="2067951" cy="90024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050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05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</p:grp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801688" y="949326"/>
            <a:ext cx="2376487" cy="5646737"/>
          </a:xfrm>
          <a:custGeom>
            <a:avLst/>
            <a:gdLst>
              <a:gd name="T0" fmla="*/ 189 w 302"/>
              <a:gd name="T1" fmla="*/ 54 h 722"/>
              <a:gd name="T2" fmla="*/ 180 w 302"/>
              <a:gd name="T3" fmla="*/ 56 h 722"/>
              <a:gd name="T4" fmla="*/ 169 w 302"/>
              <a:gd name="T5" fmla="*/ 67 h 722"/>
              <a:gd name="T6" fmla="*/ 161 w 302"/>
              <a:gd name="T7" fmla="*/ 109 h 722"/>
              <a:gd name="T8" fmla="*/ 187 w 302"/>
              <a:gd name="T9" fmla="*/ 157 h 722"/>
              <a:gd name="T10" fmla="*/ 201 w 302"/>
              <a:gd name="T11" fmla="*/ 233 h 722"/>
              <a:gd name="T12" fmla="*/ 301 w 302"/>
              <a:gd name="T13" fmla="*/ 466 h 722"/>
              <a:gd name="T14" fmla="*/ 272 w 302"/>
              <a:gd name="T15" fmla="*/ 483 h 722"/>
              <a:gd name="T16" fmla="*/ 248 w 302"/>
              <a:gd name="T17" fmla="*/ 490 h 722"/>
              <a:gd name="T18" fmla="*/ 217 w 302"/>
              <a:gd name="T19" fmla="*/ 519 h 722"/>
              <a:gd name="T20" fmla="*/ 259 w 302"/>
              <a:gd name="T21" fmla="*/ 709 h 722"/>
              <a:gd name="T22" fmla="*/ 217 w 302"/>
              <a:gd name="T23" fmla="*/ 717 h 722"/>
              <a:gd name="T24" fmla="*/ 176 w 302"/>
              <a:gd name="T25" fmla="*/ 508 h 722"/>
              <a:gd name="T26" fmla="*/ 122 w 302"/>
              <a:gd name="T27" fmla="*/ 628 h 722"/>
              <a:gd name="T28" fmla="*/ 134 w 302"/>
              <a:gd name="T29" fmla="*/ 722 h 722"/>
              <a:gd name="T30" fmla="*/ 77 w 302"/>
              <a:gd name="T31" fmla="*/ 674 h 722"/>
              <a:gd name="T32" fmla="*/ 125 w 302"/>
              <a:gd name="T33" fmla="*/ 485 h 722"/>
              <a:gd name="T34" fmla="*/ 107 w 302"/>
              <a:gd name="T35" fmla="*/ 479 h 722"/>
              <a:gd name="T36" fmla="*/ 86 w 302"/>
              <a:gd name="T37" fmla="*/ 470 h 722"/>
              <a:gd name="T38" fmla="*/ 64 w 302"/>
              <a:gd name="T39" fmla="*/ 460 h 722"/>
              <a:gd name="T40" fmla="*/ 40 w 302"/>
              <a:gd name="T41" fmla="*/ 443 h 722"/>
              <a:gd name="T42" fmla="*/ 30 w 302"/>
              <a:gd name="T43" fmla="*/ 439 h 722"/>
              <a:gd name="T44" fmla="*/ 23 w 302"/>
              <a:gd name="T45" fmla="*/ 420 h 722"/>
              <a:gd name="T46" fmla="*/ 20 w 302"/>
              <a:gd name="T47" fmla="*/ 402 h 722"/>
              <a:gd name="T48" fmla="*/ 12 w 302"/>
              <a:gd name="T49" fmla="*/ 384 h 722"/>
              <a:gd name="T50" fmla="*/ 2 w 302"/>
              <a:gd name="T51" fmla="*/ 362 h 722"/>
              <a:gd name="T52" fmla="*/ 108 w 302"/>
              <a:gd name="T53" fmla="*/ 283 h 722"/>
              <a:gd name="T54" fmla="*/ 99 w 302"/>
              <a:gd name="T55" fmla="*/ 248 h 722"/>
              <a:gd name="T56" fmla="*/ 109 w 302"/>
              <a:gd name="T57" fmla="*/ 118 h 722"/>
              <a:gd name="T58" fmla="*/ 103 w 302"/>
              <a:gd name="T59" fmla="*/ 110 h 722"/>
              <a:gd name="T60" fmla="*/ 87 w 302"/>
              <a:gd name="T61" fmla="*/ 52 h 722"/>
              <a:gd name="T62" fmla="*/ 83 w 302"/>
              <a:gd name="T63" fmla="*/ 60 h 722"/>
              <a:gd name="T64" fmla="*/ 81 w 302"/>
              <a:gd name="T65" fmla="*/ 60 h 722"/>
              <a:gd name="T66" fmla="*/ 76 w 302"/>
              <a:gd name="T67" fmla="*/ 26 h 722"/>
              <a:gd name="T68" fmla="*/ 111 w 302"/>
              <a:gd name="T69" fmla="*/ 14 h 722"/>
              <a:gd name="T70" fmla="*/ 283 w 302"/>
              <a:gd name="T71" fmla="*/ 480 h 722"/>
              <a:gd name="T72" fmla="*/ 299 w 302"/>
              <a:gd name="T73" fmla="*/ 466 h 722"/>
              <a:gd name="T74" fmla="*/ 271 w 302"/>
              <a:gd name="T75" fmla="*/ 482 h 722"/>
              <a:gd name="T76" fmla="*/ 4 w 302"/>
              <a:gd name="T77" fmla="*/ 356 h 722"/>
              <a:gd name="T78" fmla="*/ 12 w 302"/>
              <a:gd name="T79" fmla="*/ 380 h 722"/>
              <a:gd name="T80" fmla="*/ 24 w 302"/>
              <a:gd name="T81" fmla="*/ 401 h 722"/>
              <a:gd name="T82" fmla="*/ 25 w 302"/>
              <a:gd name="T83" fmla="*/ 426 h 722"/>
              <a:gd name="T84" fmla="*/ 38 w 302"/>
              <a:gd name="T85" fmla="*/ 445 h 722"/>
              <a:gd name="T86" fmla="*/ 63 w 302"/>
              <a:gd name="T87" fmla="*/ 459 h 722"/>
              <a:gd name="T88" fmla="*/ 86 w 302"/>
              <a:gd name="T89" fmla="*/ 465 h 722"/>
              <a:gd name="T90" fmla="*/ 102 w 302"/>
              <a:gd name="T91" fmla="*/ 479 h 722"/>
              <a:gd name="T92" fmla="*/ 126 w 302"/>
              <a:gd name="T93" fmla="*/ 484 h 722"/>
              <a:gd name="T94" fmla="*/ 25 w 302"/>
              <a:gd name="T95" fmla="*/ 399 h 722"/>
              <a:gd name="T96" fmla="*/ 140 w 302"/>
              <a:gd name="T97" fmla="*/ 233 h 722"/>
              <a:gd name="T98" fmla="*/ 77 w 302"/>
              <a:gd name="T99" fmla="*/ 5 h 722"/>
              <a:gd name="T100" fmla="*/ 260 w 302"/>
              <a:gd name="T101" fmla="*/ 484 h 722"/>
              <a:gd name="T102" fmla="*/ 253 w 302"/>
              <a:gd name="T103" fmla="*/ 488 h 722"/>
              <a:gd name="T104" fmla="*/ 107 w 302"/>
              <a:gd name="T105" fmla="*/ 260 h 722"/>
              <a:gd name="T106" fmla="*/ 105 w 302"/>
              <a:gd name="T107" fmla="*/ 92 h 722"/>
              <a:gd name="T108" fmla="*/ 167 w 302"/>
              <a:gd name="T109" fmla="*/ 491 h 722"/>
              <a:gd name="T110" fmla="*/ 138 w 302"/>
              <a:gd name="T111" fmla="*/ 258 h 722"/>
              <a:gd name="T112" fmla="*/ 178 w 302"/>
              <a:gd name="T113" fmla="*/ 44 h 722"/>
              <a:gd name="T114" fmla="*/ 226 w 302"/>
              <a:gd name="T115" fmla="*/ 501 h 722"/>
              <a:gd name="T116" fmla="*/ 178 w 302"/>
              <a:gd name="T117" fmla="*/ 49 h 722"/>
              <a:gd name="T118" fmla="*/ 197 w 302"/>
              <a:gd name="T119" fmla="*/ 164 h 722"/>
              <a:gd name="T120" fmla="*/ 262 w 302"/>
              <a:gd name="T121" fmla="*/ 484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2" h="722">
                <a:moveTo>
                  <a:pt x="113" y="13"/>
                </a:moveTo>
                <a:cubicBezTo>
                  <a:pt x="113" y="13"/>
                  <a:pt x="113" y="13"/>
                  <a:pt x="113" y="13"/>
                </a:cubicBezTo>
                <a:cubicBezTo>
                  <a:pt x="117" y="12"/>
                  <a:pt x="118" y="13"/>
                  <a:pt x="118" y="17"/>
                </a:cubicBezTo>
                <a:cubicBezTo>
                  <a:pt x="119" y="17"/>
                  <a:pt x="120" y="17"/>
                  <a:pt x="120" y="17"/>
                </a:cubicBezTo>
                <a:cubicBezTo>
                  <a:pt x="135" y="14"/>
                  <a:pt x="147" y="18"/>
                  <a:pt x="160" y="25"/>
                </a:cubicBezTo>
                <a:cubicBezTo>
                  <a:pt x="161" y="25"/>
                  <a:pt x="162" y="26"/>
                  <a:pt x="163" y="25"/>
                </a:cubicBezTo>
                <a:cubicBezTo>
                  <a:pt x="168" y="23"/>
                  <a:pt x="175" y="25"/>
                  <a:pt x="177" y="31"/>
                </a:cubicBezTo>
                <a:cubicBezTo>
                  <a:pt x="179" y="34"/>
                  <a:pt x="180" y="35"/>
                  <a:pt x="183" y="36"/>
                </a:cubicBezTo>
                <a:cubicBezTo>
                  <a:pt x="190" y="37"/>
                  <a:pt x="193" y="42"/>
                  <a:pt x="193" y="48"/>
                </a:cubicBezTo>
                <a:cubicBezTo>
                  <a:pt x="192" y="51"/>
                  <a:pt x="191" y="53"/>
                  <a:pt x="189" y="54"/>
                </a:cubicBezTo>
                <a:cubicBezTo>
                  <a:pt x="186" y="55"/>
                  <a:pt x="184" y="56"/>
                  <a:pt x="181" y="57"/>
                </a:cubicBezTo>
                <a:cubicBezTo>
                  <a:pt x="180" y="57"/>
                  <a:pt x="179" y="58"/>
                  <a:pt x="178" y="58"/>
                </a:cubicBezTo>
                <a:cubicBezTo>
                  <a:pt x="177" y="59"/>
                  <a:pt x="177" y="61"/>
                  <a:pt x="177" y="62"/>
                </a:cubicBezTo>
                <a:cubicBezTo>
                  <a:pt x="177" y="63"/>
                  <a:pt x="179" y="63"/>
                  <a:pt x="180" y="64"/>
                </a:cubicBezTo>
                <a:cubicBezTo>
                  <a:pt x="181" y="64"/>
                  <a:pt x="183" y="65"/>
                  <a:pt x="184" y="66"/>
                </a:cubicBezTo>
                <a:cubicBezTo>
                  <a:pt x="186" y="67"/>
                  <a:pt x="186" y="70"/>
                  <a:pt x="184" y="72"/>
                </a:cubicBezTo>
                <a:cubicBezTo>
                  <a:pt x="185" y="69"/>
                  <a:pt x="184" y="68"/>
                  <a:pt x="181" y="67"/>
                </a:cubicBezTo>
                <a:cubicBezTo>
                  <a:pt x="180" y="67"/>
                  <a:pt x="178" y="66"/>
                  <a:pt x="177" y="65"/>
                </a:cubicBezTo>
                <a:cubicBezTo>
                  <a:pt x="174" y="63"/>
                  <a:pt x="174" y="60"/>
                  <a:pt x="177" y="58"/>
                </a:cubicBezTo>
                <a:cubicBezTo>
                  <a:pt x="178" y="57"/>
                  <a:pt x="179" y="57"/>
                  <a:pt x="180" y="56"/>
                </a:cubicBezTo>
                <a:cubicBezTo>
                  <a:pt x="183" y="54"/>
                  <a:pt x="186" y="52"/>
                  <a:pt x="189" y="50"/>
                </a:cubicBezTo>
                <a:cubicBezTo>
                  <a:pt x="192" y="46"/>
                  <a:pt x="191" y="42"/>
                  <a:pt x="187" y="40"/>
                </a:cubicBezTo>
                <a:cubicBezTo>
                  <a:pt x="184" y="39"/>
                  <a:pt x="182" y="39"/>
                  <a:pt x="180" y="39"/>
                </a:cubicBezTo>
                <a:cubicBezTo>
                  <a:pt x="180" y="39"/>
                  <a:pt x="180" y="39"/>
                  <a:pt x="180" y="40"/>
                </a:cubicBezTo>
                <a:cubicBezTo>
                  <a:pt x="180" y="40"/>
                  <a:pt x="180" y="41"/>
                  <a:pt x="181" y="41"/>
                </a:cubicBezTo>
                <a:cubicBezTo>
                  <a:pt x="184" y="42"/>
                  <a:pt x="186" y="44"/>
                  <a:pt x="185" y="47"/>
                </a:cubicBezTo>
                <a:cubicBezTo>
                  <a:pt x="185" y="50"/>
                  <a:pt x="181" y="51"/>
                  <a:pt x="178" y="51"/>
                </a:cubicBezTo>
                <a:cubicBezTo>
                  <a:pt x="178" y="51"/>
                  <a:pt x="177" y="51"/>
                  <a:pt x="177" y="50"/>
                </a:cubicBezTo>
                <a:cubicBezTo>
                  <a:pt x="175" y="54"/>
                  <a:pt x="172" y="57"/>
                  <a:pt x="172" y="61"/>
                </a:cubicBezTo>
                <a:cubicBezTo>
                  <a:pt x="172" y="63"/>
                  <a:pt x="170" y="65"/>
                  <a:pt x="169" y="67"/>
                </a:cubicBezTo>
                <a:cubicBezTo>
                  <a:pt x="168" y="69"/>
                  <a:pt x="168" y="72"/>
                  <a:pt x="170" y="74"/>
                </a:cubicBezTo>
                <a:cubicBezTo>
                  <a:pt x="171" y="77"/>
                  <a:pt x="173" y="80"/>
                  <a:pt x="175" y="82"/>
                </a:cubicBezTo>
                <a:cubicBezTo>
                  <a:pt x="177" y="85"/>
                  <a:pt x="177" y="87"/>
                  <a:pt x="173" y="89"/>
                </a:cubicBezTo>
                <a:cubicBezTo>
                  <a:pt x="172" y="89"/>
                  <a:pt x="171" y="90"/>
                  <a:pt x="170" y="90"/>
                </a:cubicBezTo>
                <a:cubicBezTo>
                  <a:pt x="168" y="90"/>
                  <a:pt x="168" y="91"/>
                  <a:pt x="168" y="93"/>
                </a:cubicBezTo>
                <a:cubicBezTo>
                  <a:pt x="168" y="93"/>
                  <a:pt x="168" y="93"/>
                  <a:pt x="168" y="94"/>
                </a:cubicBezTo>
                <a:cubicBezTo>
                  <a:pt x="169" y="97"/>
                  <a:pt x="169" y="98"/>
                  <a:pt x="165" y="99"/>
                </a:cubicBezTo>
                <a:cubicBezTo>
                  <a:pt x="165" y="100"/>
                  <a:pt x="165" y="100"/>
                  <a:pt x="166" y="101"/>
                </a:cubicBezTo>
                <a:cubicBezTo>
                  <a:pt x="166" y="103"/>
                  <a:pt x="166" y="104"/>
                  <a:pt x="164" y="105"/>
                </a:cubicBezTo>
                <a:cubicBezTo>
                  <a:pt x="162" y="105"/>
                  <a:pt x="161" y="106"/>
                  <a:pt x="161" y="109"/>
                </a:cubicBezTo>
                <a:cubicBezTo>
                  <a:pt x="162" y="111"/>
                  <a:pt x="160" y="114"/>
                  <a:pt x="157" y="115"/>
                </a:cubicBezTo>
                <a:cubicBezTo>
                  <a:pt x="155" y="115"/>
                  <a:pt x="152" y="115"/>
                  <a:pt x="150" y="115"/>
                </a:cubicBezTo>
                <a:cubicBezTo>
                  <a:pt x="146" y="114"/>
                  <a:pt x="143" y="112"/>
                  <a:pt x="140" y="111"/>
                </a:cubicBezTo>
                <a:cubicBezTo>
                  <a:pt x="140" y="117"/>
                  <a:pt x="141" y="123"/>
                  <a:pt x="145" y="128"/>
                </a:cubicBezTo>
                <a:cubicBezTo>
                  <a:pt x="146" y="129"/>
                  <a:pt x="148" y="131"/>
                  <a:pt x="150" y="132"/>
                </a:cubicBezTo>
                <a:cubicBezTo>
                  <a:pt x="153" y="133"/>
                  <a:pt x="156" y="135"/>
                  <a:pt x="158" y="138"/>
                </a:cubicBezTo>
                <a:cubicBezTo>
                  <a:pt x="165" y="146"/>
                  <a:pt x="174" y="151"/>
                  <a:pt x="184" y="156"/>
                </a:cubicBezTo>
                <a:cubicBezTo>
                  <a:pt x="185" y="156"/>
                  <a:pt x="186" y="156"/>
                  <a:pt x="186" y="154"/>
                </a:cubicBezTo>
                <a:cubicBezTo>
                  <a:pt x="186" y="154"/>
                  <a:pt x="186" y="153"/>
                  <a:pt x="186" y="152"/>
                </a:cubicBezTo>
                <a:cubicBezTo>
                  <a:pt x="190" y="153"/>
                  <a:pt x="190" y="153"/>
                  <a:pt x="187" y="157"/>
                </a:cubicBezTo>
                <a:cubicBezTo>
                  <a:pt x="191" y="159"/>
                  <a:pt x="195" y="160"/>
                  <a:pt x="199" y="158"/>
                </a:cubicBezTo>
                <a:cubicBezTo>
                  <a:pt x="199" y="158"/>
                  <a:pt x="201" y="158"/>
                  <a:pt x="201" y="158"/>
                </a:cubicBezTo>
                <a:cubicBezTo>
                  <a:pt x="201" y="159"/>
                  <a:pt x="204" y="160"/>
                  <a:pt x="202" y="162"/>
                </a:cubicBezTo>
                <a:cubicBezTo>
                  <a:pt x="202" y="162"/>
                  <a:pt x="201" y="164"/>
                  <a:pt x="201" y="164"/>
                </a:cubicBezTo>
                <a:cubicBezTo>
                  <a:pt x="203" y="167"/>
                  <a:pt x="201" y="167"/>
                  <a:pt x="200" y="167"/>
                </a:cubicBezTo>
                <a:cubicBezTo>
                  <a:pt x="201" y="170"/>
                  <a:pt x="202" y="172"/>
                  <a:pt x="202" y="175"/>
                </a:cubicBezTo>
                <a:cubicBezTo>
                  <a:pt x="203" y="178"/>
                  <a:pt x="202" y="181"/>
                  <a:pt x="200" y="183"/>
                </a:cubicBezTo>
                <a:cubicBezTo>
                  <a:pt x="197" y="187"/>
                  <a:pt x="197" y="192"/>
                  <a:pt x="197" y="196"/>
                </a:cubicBezTo>
                <a:cubicBezTo>
                  <a:pt x="198" y="201"/>
                  <a:pt x="198" y="205"/>
                  <a:pt x="198" y="209"/>
                </a:cubicBezTo>
                <a:cubicBezTo>
                  <a:pt x="199" y="217"/>
                  <a:pt x="200" y="225"/>
                  <a:pt x="201" y="233"/>
                </a:cubicBezTo>
                <a:cubicBezTo>
                  <a:pt x="202" y="247"/>
                  <a:pt x="204" y="261"/>
                  <a:pt x="204" y="275"/>
                </a:cubicBezTo>
                <a:cubicBezTo>
                  <a:pt x="204" y="281"/>
                  <a:pt x="203" y="287"/>
                  <a:pt x="203" y="293"/>
                </a:cubicBezTo>
                <a:cubicBezTo>
                  <a:pt x="203" y="302"/>
                  <a:pt x="203" y="312"/>
                  <a:pt x="205" y="321"/>
                </a:cubicBezTo>
                <a:cubicBezTo>
                  <a:pt x="206" y="325"/>
                  <a:pt x="208" y="328"/>
                  <a:pt x="210" y="331"/>
                </a:cubicBezTo>
                <a:cubicBezTo>
                  <a:pt x="220" y="348"/>
                  <a:pt x="230" y="364"/>
                  <a:pt x="240" y="380"/>
                </a:cubicBezTo>
                <a:cubicBezTo>
                  <a:pt x="252" y="397"/>
                  <a:pt x="264" y="415"/>
                  <a:pt x="276" y="433"/>
                </a:cubicBezTo>
                <a:cubicBezTo>
                  <a:pt x="283" y="442"/>
                  <a:pt x="289" y="452"/>
                  <a:pt x="295" y="462"/>
                </a:cubicBezTo>
                <a:cubicBezTo>
                  <a:pt x="296" y="463"/>
                  <a:pt x="297" y="464"/>
                  <a:pt x="298" y="463"/>
                </a:cubicBezTo>
                <a:cubicBezTo>
                  <a:pt x="299" y="463"/>
                  <a:pt x="300" y="463"/>
                  <a:pt x="301" y="463"/>
                </a:cubicBezTo>
                <a:cubicBezTo>
                  <a:pt x="302" y="464"/>
                  <a:pt x="302" y="465"/>
                  <a:pt x="301" y="466"/>
                </a:cubicBezTo>
                <a:cubicBezTo>
                  <a:pt x="300" y="467"/>
                  <a:pt x="299" y="468"/>
                  <a:pt x="298" y="469"/>
                </a:cubicBezTo>
                <a:cubicBezTo>
                  <a:pt x="300" y="472"/>
                  <a:pt x="299" y="475"/>
                  <a:pt x="295" y="475"/>
                </a:cubicBezTo>
                <a:cubicBezTo>
                  <a:pt x="293" y="475"/>
                  <a:pt x="291" y="475"/>
                  <a:pt x="290" y="475"/>
                </a:cubicBezTo>
                <a:cubicBezTo>
                  <a:pt x="290" y="480"/>
                  <a:pt x="286" y="479"/>
                  <a:pt x="283" y="479"/>
                </a:cubicBezTo>
                <a:cubicBezTo>
                  <a:pt x="284" y="481"/>
                  <a:pt x="283" y="483"/>
                  <a:pt x="281" y="484"/>
                </a:cubicBezTo>
                <a:cubicBezTo>
                  <a:pt x="280" y="483"/>
                  <a:pt x="280" y="483"/>
                  <a:pt x="279" y="482"/>
                </a:cubicBezTo>
                <a:cubicBezTo>
                  <a:pt x="279" y="483"/>
                  <a:pt x="278" y="484"/>
                  <a:pt x="277" y="485"/>
                </a:cubicBezTo>
                <a:cubicBezTo>
                  <a:pt x="277" y="485"/>
                  <a:pt x="276" y="486"/>
                  <a:pt x="275" y="486"/>
                </a:cubicBezTo>
                <a:cubicBezTo>
                  <a:pt x="274" y="486"/>
                  <a:pt x="273" y="485"/>
                  <a:pt x="273" y="484"/>
                </a:cubicBezTo>
                <a:cubicBezTo>
                  <a:pt x="273" y="484"/>
                  <a:pt x="273" y="483"/>
                  <a:pt x="272" y="483"/>
                </a:cubicBezTo>
                <a:cubicBezTo>
                  <a:pt x="271" y="487"/>
                  <a:pt x="269" y="488"/>
                  <a:pt x="267" y="487"/>
                </a:cubicBezTo>
                <a:cubicBezTo>
                  <a:pt x="266" y="486"/>
                  <a:pt x="268" y="484"/>
                  <a:pt x="266" y="484"/>
                </a:cubicBezTo>
                <a:cubicBezTo>
                  <a:pt x="265" y="486"/>
                  <a:pt x="264" y="487"/>
                  <a:pt x="263" y="488"/>
                </a:cubicBezTo>
                <a:cubicBezTo>
                  <a:pt x="262" y="487"/>
                  <a:pt x="261" y="486"/>
                  <a:pt x="261" y="485"/>
                </a:cubicBezTo>
                <a:cubicBezTo>
                  <a:pt x="261" y="487"/>
                  <a:pt x="260" y="488"/>
                  <a:pt x="260" y="490"/>
                </a:cubicBezTo>
                <a:cubicBezTo>
                  <a:pt x="258" y="489"/>
                  <a:pt x="257" y="489"/>
                  <a:pt x="255" y="488"/>
                </a:cubicBezTo>
                <a:cubicBezTo>
                  <a:pt x="256" y="488"/>
                  <a:pt x="256" y="487"/>
                  <a:pt x="256" y="486"/>
                </a:cubicBezTo>
                <a:cubicBezTo>
                  <a:pt x="254" y="487"/>
                  <a:pt x="254" y="487"/>
                  <a:pt x="254" y="488"/>
                </a:cubicBezTo>
                <a:cubicBezTo>
                  <a:pt x="254" y="490"/>
                  <a:pt x="254" y="491"/>
                  <a:pt x="252" y="492"/>
                </a:cubicBezTo>
                <a:cubicBezTo>
                  <a:pt x="251" y="491"/>
                  <a:pt x="250" y="488"/>
                  <a:pt x="248" y="490"/>
                </a:cubicBezTo>
                <a:cubicBezTo>
                  <a:pt x="248" y="491"/>
                  <a:pt x="249" y="492"/>
                  <a:pt x="249" y="493"/>
                </a:cubicBezTo>
                <a:cubicBezTo>
                  <a:pt x="246" y="493"/>
                  <a:pt x="243" y="493"/>
                  <a:pt x="240" y="492"/>
                </a:cubicBezTo>
                <a:cubicBezTo>
                  <a:pt x="240" y="493"/>
                  <a:pt x="240" y="494"/>
                  <a:pt x="240" y="495"/>
                </a:cubicBezTo>
                <a:cubicBezTo>
                  <a:pt x="239" y="497"/>
                  <a:pt x="238" y="497"/>
                  <a:pt x="237" y="497"/>
                </a:cubicBezTo>
                <a:cubicBezTo>
                  <a:pt x="236" y="497"/>
                  <a:pt x="236" y="497"/>
                  <a:pt x="235" y="496"/>
                </a:cubicBezTo>
                <a:cubicBezTo>
                  <a:pt x="234" y="498"/>
                  <a:pt x="231" y="499"/>
                  <a:pt x="230" y="497"/>
                </a:cubicBezTo>
                <a:cubicBezTo>
                  <a:pt x="229" y="498"/>
                  <a:pt x="229" y="501"/>
                  <a:pt x="226" y="501"/>
                </a:cubicBezTo>
                <a:cubicBezTo>
                  <a:pt x="226" y="501"/>
                  <a:pt x="225" y="500"/>
                  <a:pt x="224" y="499"/>
                </a:cubicBezTo>
                <a:cubicBezTo>
                  <a:pt x="222" y="505"/>
                  <a:pt x="218" y="502"/>
                  <a:pt x="214" y="503"/>
                </a:cubicBezTo>
                <a:cubicBezTo>
                  <a:pt x="215" y="508"/>
                  <a:pt x="216" y="513"/>
                  <a:pt x="217" y="519"/>
                </a:cubicBezTo>
                <a:cubicBezTo>
                  <a:pt x="220" y="531"/>
                  <a:pt x="222" y="544"/>
                  <a:pt x="224" y="556"/>
                </a:cubicBezTo>
                <a:cubicBezTo>
                  <a:pt x="227" y="571"/>
                  <a:pt x="230" y="585"/>
                  <a:pt x="233" y="599"/>
                </a:cubicBezTo>
                <a:cubicBezTo>
                  <a:pt x="237" y="616"/>
                  <a:pt x="242" y="633"/>
                  <a:pt x="246" y="651"/>
                </a:cubicBezTo>
                <a:cubicBezTo>
                  <a:pt x="248" y="662"/>
                  <a:pt x="250" y="674"/>
                  <a:pt x="249" y="685"/>
                </a:cubicBezTo>
                <a:cubicBezTo>
                  <a:pt x="249" y="687"/>
                  <a:pt x="249" y="687"/>
                  <a:pt x="251" y="688"/>
                </a:cubicBezTo>
                <a:cubicBezTo>
                  <a:pt x="251" y="689"/>
                  <a:pt x="252" y="691"/>
                  <a:pt x="250" y="691"/>
                </a:cubicBezTo>
                <a:cubicBezTo>
                  <a:pt x="250" y="692"/>
                  <a:pt x="250" y="692"/>
                  <a:pt x="250" y="693"/>
                </a:cubicBezTo>
                <a:cubicBezTo>
                  <a:pt x="250" y="696"/>
                  <a:pt x="250" y="699"/>
                  <a:pt x="250" y="703"/>
                </a:cubicBezTo>
                <a:cubicBezTo>
                  <a:pt x="250" y="704"/>
                  <a:pt x="250" y="705"/>
                  <a:pt x="252" y="705"/>
                </a:cubicBezTo>
                <a:cubicBezTo>
                  <a:pt x="254" y="706"/>
                  <a:pt x="256" y="708"/>
                  <a:pt x="259" y="709"/>
                </a:cubicBezTo>
                <a:cubicBezTo>
                  <a:pt x="263" y="711"/>
                  <a:pt x="264" y="712"/>
                  <a:pt x="263" y="716"/>
                </a:cubicBezTo>
                <a:cubicBezTo>
                  <a:pt x="263" y="717"/>
                  <a:pt x="263" y="718"/>
                  <a:pt x="263" y="718"/>
                </a:cubicBezTo>
                <a:cubicBezTo>
                  <a:pt x="253" y="718"/>
                  <a:pt x="243" y="718"/>
                  <a:pt x="233" y="717"/>
                </a:cubicBezTo>
                <a:cubicBezTo>
                  <a:pt x="232" y="712"/>
                  <a:pt x="231" y="707"/>
                  <a:pt x="230" y="701"/>
                </a:cubicBezTo>
                <a:cubicBezTo>
                  <a:pt x="229" y="697"/>
                  <a:pt x="227" y="693"/>
                  <a:pt x="226" y="690"/>
                </a:cubicBezTo>
                <a:cubicBezTo>
                  <a:pt x="226" y="688"/>
                  <a:pt x="224" y="687"/>
                  <a:pt x="223" y="685"/>
                </a:cubicBezTo>
                <a:cubicBezTo>
                  <a:pt x="222" y="683"/>
                  <a:pt x="220" y="684"/>
                  <a:pt x="220" y="686"/>
                </a:cubicBezTo>
                <a:cubicBezTo>
                  <a:pt x="219" y="689"/>
                  <a:pt x="218" y="693"/>
                  <a:pt x="217" y="697"/>
                </a:cubicBezTo>
                <a:cubicBezTo>
                  <a:pt x="217" y="702"/>
                  <a:pt x="217" y="708"/>
                  <a:pt x="217" y="713"/>
                </a:cubicBezTo>
                <a:cubicBezTo>
                  <a:pt x="217" y="714"/>
                  <a:pt x="217" y="716"/>
                  <a:pt x="217" y="717"/>
                </a:cubicBezTo>
                <a:cubicBezTo>
                  <a:pt x="216" y="717"/>
                  <a:pt x="215" y="717"/>
                  <a:pt x="214" y="717"/>
                </a:cubicBezTo>
                <a:cubicBezTo>
                  <a:pt x="214" y="716"/>
                  <a:pt x="213" y="716"/>
                  <a:pt x="213" y="715"/>
                </a:cubicBezTo>
                <a:cubicBezTo>
                  <a:pt x="215" y="703"/>
                  <a:pt x="214" y="691"/>
                  <a:pt x="211" y="679"/>
                </a:cubicBezTo>
                <a:cubicBezTo>
                  <a:pt x="210" y="675"/>
                  <a:pt x="209" y="672"/>
                  <a:pt x="207" y="668"/>
                </a:cubicBezTo>
                <a:cubicBezTo>
                  <a:pt x="203" y="662"/>
                  <a:pt x="205" y="654"/>
                  <a:pt x="212" y="651"/>
                </a:cubicBezTo>
                <a:cubicBezTo>
                  <a:pt x="213" y="651"/>
                  <a:pt x="214" y="651"/>
                  <a:pt x="214" y="651"/>
                </a:cubicBezTo>
                <a:cubicBezTo>
                  <a:pt x="220" y="641"/>
                  <a:pt x="220" y="630"/>
                  <a:pt x="217" y="619"/>
                </a:cubicBezTo>
                <a:cubicBezTo>
                  <a:pt x="214" y="604"/>
                  <a:pt x="208" y="590"/>
                  <a:pt x="201" y="576"/>
                </a:cubicBezTo>
                <a:cubicBezTo>
                  <a:pt x="194" y="562"/>
                  <a:pt x="187" y="548"/>
                  <a:pt x="181" y="534"/>
                </a:cubicBezTo>
                <a:cubicBezTo>
                  <a:pt x="178" y="526"/>
                  <a:pt x="175" y="517"/>
                  <a:pt x="176" y="508"/>
                </a:cubicBezTo>
                <a:cubicBezTo>
                  <a:pt x="176" y="506"/>
                  <a:pt x="176" y="503"/>
                  <a:pt x="176" y="500"/>
                </a:cubicBezTo>
                <a:cubicBezTo>
                  <a:pt x="176" y="500"/>
                  <a:pt x="176" y="499"/>
                  <a:pt x="176" y="498"/>
                </a:cubicBezTo>
                <a:cubicBezTo>
                  <a:pt x="175" y="499"/>
                  <a:pt x="174" y="500"/>
                  <a:pt x="173" y="500"/>
                </a:cubicBezTo>
                <a:cubicBezTo>
                  <a:pt x="171" y="500"/>
                  <a:pt x="170" y="499"/>
                  <a:pt x="168" y="499"/>
                </a:cubicBezTo>
                <a:cubicBezTo>
                  <a:pt x="169" y="497"/>
                  <a:pt x="169" y="496"/>
                  <a:pt x="170" y="495"/>
                </a:cubicBezTo>
                <a:cubicBezTo>
                  <a:pt x="168" y="495"/>
                  <a:pt x="167" y="494"/>
                  <a:pt x="166" y="494"/>
                </a:cubicBezTo>
                <a:cubicBezTo>
                  <a:pt x="165" y="494"/>
                  <a:pt x="164" y="495"/>
                  <a:pt x="164" y="495"/>
                </a:cubicBezTo>
                <a:cubicBezTo>
                  <a:pt x="158" y="503"/>
                  <a:pt x="153" y="513"/>
                  <a:pt x="150" y="522"/>
                </a:cubicBezTo>
                <a:cubicBezTo>
                  <a:pt x="141" y="549"/>
                  <a:pt x="134" y="575"/>
                  <a:pt x="127" y="602"/>
                </a:cubicBezTo>
                <a:cubicBezTo>
                  <a:pt x="125" y="610"/>
                  <a:pt x="124" y="619"/>
                  <a:pt x="122" y="628"/>
                </a:cubicBezTo>
                <a:cubicBezTo>
                  <a:pt x="119" y="639"/>
                  <a:pt x="120" y="650"/>
                  <a:pt x="120" y="662"/>
                </a:cubicBezTo>
                <a:cubicBezTo>
                  <a:pt x="121" y="670"/>
                  <a:pt x="120" y="679"/>
                  <a:pt x="120" y="688"/>
                </a:cubicBezTo>
                <a:cubicBezTo>
                  <a:pt x="120" y="689"/>
                  <a:pt x="120" y="691"/>
                  <a:pt x="121" y="692"/>
                </a:cubicBezTo>
                <a:cubicBezTo>
                  <a:pt x="122" y="692"/>
                  <a:pt x="122" y="694"/>
                  <a:pt x="121" y="695"/>
                </a:cubicBezTo>
                <a:cubicBezTo>
                  <a:pt x="120" y="695"/>
                  <a:pt x="121" y="697"/>
                  <a:pt x="121" y="698"/>
                </a:cubicBezTo>
                <a:cubicBezTo>
                  <a:pt x="121" y="700"/>
                  <a:pt x="121" y="703"/>
                  <a:pt x="121" y="706"/>
                </a:cubicBezTo>
                <a:cubicBezTo>
                  <a:pt x="121" y="708"/>
                  <a:pt x="121" y="709"/>
                  <a:pt x="123" y="709"/>
                </a:cubicBezTo>
                <a:cubicBezTo>
                  <a:pt x="126" y="710"/>
                  <a:pt x="129" y="712"/>
                  <a:pt x="132" y="713"/>
                </a:cubicBezTo>
                <a:cubicBezTo>
                  <a:pt x="134" y="714"/>
                  <a:pt x="135" y="716"/>
                  <a:pt x="135" y="718"/>
                </a:cubicBezTo>
                <a:cubicBezTo>
                  <a:pt x="135" y="719"/>
                  <a:pt x="134" y="720"/>
                  <a:pt x="134" y="722"/>
                </a:cubicBezTo>
                <a:cubicBezTo>
                  <a:pt x="124" y="722"/>
                  <a:pt x="115" y="722"/>
                  <a:pt x="104" y="722"/>
                </a:cubicBezTo>
                <a:cubicBezTo>
                  <a:pt x="102" y="714"/>
                  <a:pt x="101" y="706"/>
                  <a:pt x="99" y="699"/>
                </a:cubicBezTo>
                <a:cubicBezTo>
                  <a:pt x="98" y="696"/>
                  <a:pt x="96" y="693"/>
                  <a:pt x="94" y="690"/>
                </a:cubicBezTo>
                <a:cubicBezTo>
                  <a:pt x="92" y="688"/>
                  <a:pt x="90" y="688"/>
                  <a:pt x="90" y="691"/>
                </a:cubicBezTo>
                <a:cubicBezTo>
                  <a:pt x="89" y="696"/>
                  <a:pt x="88" y="702"/>
                  <a:pt x="88" y="707"/>
                </a:cubicBezTo>
                <a:cubicBezTo>
                  <a:pt x="88" y="712"/>
                  <a:pt x="88" y="717"/>
                  <a:pt x="88" y="722"/>
                </a:cubicBezTo>
                <a:cubicBezTo>
                  <a:pt x="87" y="722"/>
                  <a:pt x="86" y="722"/>
                  <a:pt x="85" y="722"/>
                </a:cubicBezTo>
                <a:cubicBezTo>
                  <a:pt x="85" y="721"/>
                  <a:pt x="85" y="720"/>
                  <a:pt x="85" y="719"/>
                </a:cubicBezTo>
                <a:cubicBezTo>
                  <a:pt x="85" y="706"/>
                  <a:pt x="84" y="694"/>
                  <a:pt x="81" y="682"/>
                </a:cubicBezTo>
                <a:cubicBezTo>
                  <a:pt x="80" y="679"/>
                  <a:pt x="79" y="676"/>
                  <a:pt x="77" y="674"/>
                </a:cubicBezTo>
                <a:cubicBezTo>
                  <a:pt x="73" y="667"/>
                  <a:pt x="75" y="659"/>
                  <a:pt x="81" y="656"/>
                </a:cubicBezTo>
                <a:cubicBezTo>
                  <a:pt x="82" y="656"/>
                  <a:pt x="82" y="656"/>
                  <a:pt x="82" y="656"/>
                </a:cubicBezTo>
                <a:cubicBezTo>
                  <a:pt x="85" y="656"/>
                  <a:pt x="87" y="654"/>
                  <a:pt x="88" y="652"/>
                </a:cubicBezTo>
                <a:cubicBezTo>
                  <a:pt x="93" y="646"/>
                  <a:pt x="98" y="640"/>
                  <a:pt x="101" y="632"/>
                </a:cubicBezTo>
                <a:cubicBezTo>
                  <a:pt x="103" y="623"/>
                  <a:pt x="104" y="614"/>
                  <a:pt x="103" y="605"/>
                </a:cubicBezTo>
                <a:cubicBezTo>
                  <a:pt x="102" y="588"/>
                  <a:pt x="102" y="571"/>
                  <a:pt x="103" y="554"/>
                </a:cubicBezTo>
                <a:cubicBezTo>
                  <a:pt x="103" y="541"/>
                  <a:pt x="104" y="528"/>
                  <a:pt x="108" y="515"/>
                </a:cubicBezTo>
                <a:cubicBezTo>
                  <a:pt x="111" y="506"/>
                  <a:pt x="116" y="498"/>
                  <a:pt x="122" y="491"/>
                </a:cubicBezTo>
                <a:cubicBezTo>
                  <a:pt x="124" y="489"/>
                  <a:pt x="124" y="487"/>
                  <a:pt x="125" y="485"/>
                </a:cubicBezTo>
                <a:cubicBezTo>
                  <a:pt x="125" y="485"/>
                  <a:pt x="125" y="485"/>
                  <a:pt x="125" y="485"/>
                </a:cubicBezTo>
                <a:cubicBezTo>
                  <a:pt x="124" y="485"/>
                  <a:pt x="123" y="485"/>
                  <a:pt x="123" y="485"/>
                </a:cubicBezTo>
                <a:cubicBezTo>
                  <a:pt x="119" y="488"/>
                  <a:pt x="117" y="486"/>
                  <a:pt x="117" y="482"/>
                </a:cubicBezTo>
                <a:cubicBezTo>
                  <a:pt x="117" y="482"/>
                  <a:pt x="116" y="481"/>
                  <a:pt x="116" y="481"/>
                </a:cubicBezTo>
                <a:cubicBezTo>
                  <a:pt x="115" y="482"/>
                  <a:pt x="114" y="485"/>
                  <a:pt x="112" y="483"/>
                </a:cubicBezTo>
                <a:cubicBezTo>
                  <a:pt x="111" y="483"/>
                  <a:pt x="111" y="484"/>
                  <a:pt x="110" y="484"/>
                </a:cubicBezTo>
                <a:cubicBezTo>
                  <a:pt x="109" y="484"/>
                  <a:pt x="108" y="484"/>
                  <a:pt x="107" y="483"/>
                </a:cubicBezTo>
                <a:cubicBezTo>
                  <a:pt x="107" y="483"/>
                  <a:pt x="108" y="482"/>
                  <a:pt x="108" y="481"/>
                </a:cubicBezTo>
                <a:cubicBezTo>
                  <a:pt x="108" y="480"/>
                  <a:pt x="109" y="480"/>
                  <a:pt x="109" y="479"/>
                </a:cubicBezTo>
                <a:cubicBezTo>
                  <a:pt x="109" y="479"/>
                  <a:pt x="109" y="479"/>
                  <a:pt x="109" y="478"/>
                </a:cubicBezTo>
                <a:cubicBezTo>
                  <a:pt x="108" y="479"/>
                  <a:pt x="107" y="479"/>
                  <a:pt x="107" y="479"/>
                </a:cubicBezTo>
                <a:cubicBezTo>
                  <a:pt x="105" y="480"/>
                  <a:pt x="104" y="481"/>
                  <a:pt x="102" y="480"/>
                </a:cubicBezTo>
                <a:cubicBezTo>
                  <a:pt x="102" y="480"/>
                  <a:pt x="102" y="480"/>
                  <a:pt x="101" y="480"/>
                </a:cubicBezTo>
                <a:cubicBezTo>
                  <a:pt x="101" y="480"/>
                  <a:pt x="100" y="480"/>
                  <a:pt x="99" y="480"/>
                </a:cubicBezTo>
                <a:cubicBezTo>
                  <a:pt x="99" y="479"/>
                  <a:pt x="99" y="478"/>
                  <a:pt x="99" y="477"/>
                </a:cubicBezTo>
                <a:cubicBezTo>
                  <a:pt x="99" y="476"/>
                  <a:pt x="100" y="476"/>
                  <a:pt x="100" y="476"/>
                </a:cubicBezTo>
                <a:cubicBezTo>
                  <a:pt x="98" y="476"/>
                  <a:pt x="96" y="477"/>
                  <a:pt x="95" y="476"/>
                </a:cubicBezTo>
                <a:cubicBezTo>
                  <a:pt x="94" y="474"/>
                  <a:pt x="90" y="474"/>
                  <a:pt x="93" y="470"/>
                </a:cubicBezTo>
                <a:cubicBezTo>
                  <a:pt x="93" y="470"/>
                  <a:pt x="92" y="470"/>
                  <a:pt x="92" y="470"/>
                </a:cubicBezTo>
                <a:cubicBezTo>
                  <a:pt x="92" y="471"/>
                  <a:pt x="91" y="471"/>
                  <a:pt x="90" y="472"/>
                </a:cubicBezTo>
                <a:cubicBezTo>
                  <a:pt x="89" y="472"/>
                  <a:pt x="88" y="471"/>
                  <a:pt x="86" y="470"/>
                </a:cubicBezTo>
                <a:cubicBezTo>
                  <a:pt x="86" y="470"/>
                  <a:pt x="86" y="469"/>
                  <a:pt x="86" y="468"/>
                </a:cubicBezTo>
                <a:cubicBezTo>
                  <a:pt x="83" y="469"/>
                  <a:pt x="82" y="468"/>
                  <a:pt x="81" y="466"/>
                </a:cubicBezTo>
                <a:cubicBezTo>
                  <a:pt x="81" y="466"/>
                  <a:pt x="80" y="466"/>
                  <a:pt x="80" y="466"/>
                </a:cubicBezTo>
                <a:cubicBezTo>
                  <a:pt x="78" y="465"/>
                  <a:pt x="77" y="464"/>
                  <a:pt x="75" y="463"/>
                </a:cubicBezTo>
                <a:cubicBezTo>
                  <a:pt x="75" y="463"/>
                  <a:pt x="76" y="462"/>
                  <a:pt x="76" y="461"/>
                </a:cubicBezTo>
                <a:cubicBezTo>
                  <a:pt x="76" y="461"/>
                  <a:pt x="76" y="460"/>
                  <a:pt x="76" y="459"/>
                </a:cubicBezTo>
                <a:cubicBezTo>
                  <a:pt x="75" y="460"/>
                  <a:pt x="74" y="461"/>
                  <a:pt x="73" y="462"/>
                </a:cubicBezTo>
                <a:cubicBezTo>
                  <a:pt x="72" y="463"/>
                  <a:pt x="71" y="463"/>
                  <a:pt x="71" y="462"/>
                </a:cubicBezTo>
                <a:cubicBezTo>
                  <a:pt x="70" y="461"/>
                  <a:pt x="69" y="460"/>
                  <a:pt x="68" y="458"/>
                </a:cubicBezTo>
                <a:cubicBezTo>
                  <a:pt x="67" y="459"/>
                  <a:pt x="66" y="459"/>
                  <a:pt x="64" y="460"/>
                </a:cubicBezTo>
                <a:cubicBezTo>
                  <a:pt x="62" y="461"/>
                  <a:pt x="62" y="459"/>
                  <a:pt x="61" y="459"/>
                </a:cubicBezTo>
                <a:cubicBezTo>
                  <a:pt x="59" y="459"/>
                  <a:pt x="58" y="460"/>
                  <a:pt x="56" y="460"/>
                </a:cubicBezTo>
                <a:cubicBezTo>
                  <a:pt x="55" y="459"/>
                  <a:pt x="54" y="458"/>
                  <a:pt x="53" y="457"/>
                </a:cubicBezTo>
                <a:cubicBezTo>
                  <a:pt x="53" y="456"/>
                  <a:pt x="53" y="455"/>
                  <a:pt x="54" y="454"/>
                </a:cubicBezTo>
                <a:cubicBezTo>
                  <a:pt x="52" y="455"/>
                  <a:pt x="51" y="455"/>
                  <a:pt x="50" y="456"/>
                </a:cubicBezTo>
                <a:cubicBezTo>
                  <a:pt x="48" y="457"/>
                  <a:pt x="47" y="455"/>
                  <a:pt x="46" y="454"/>
                </a:cubicBezTo>
                <a:cubicBezTo>
                  <a:pt x="46" y="453"/>
                  <a:pt x="45" y="451"/>
                  <a:pt x="45" y="450"/>
                </a:cubicBezTo>
                <a:cubicBezTo>
                  <a:pt x="42" y="452"/>
                  <a:pt x="42" y="451"/>
                  <a:pt x="41" y="449"/>
                </a:cubicBezTo>
                <a:cubicBezTo>
                  <a:pt x="40" y="448"/>
                  <a:pt x="40" y="447"/>
                  <a:pt x="39" y="447"/>
                </a:cubicBezTo>
                <a:cubicBezTo>
                  <a:pt x="39" y="445"/>
                  <a:pt x="40" y="444"/>
                  <a:pt x="40" y="443"/>
                </a:cubicBezTo>
                <a:cubicBezTo>
                  <a:pt x="40" y="443"/>
                  <a:pt x="39" y="443"/>
                  <a:pt x="39" y="443"/>
                </a:cubicBezTo>
                <a:cubicBezTo>
                  <a:pt x="39" y="443"/>
                  <a:pt x="39" y="444"/>
                  <a:pt x="39" y="444"/>
                </a:cubicBezTo>
                <a:cubicBezTo>
                  <a:pt x="38" y="445"/>
                  <a:pt x="37" y="446"/>
                  <a:pt x="37" y="446"/>
                </a:cubicBezTo>
                <a:cubicBezTo>
                  <a:pt x="36" y="446"/>
                  <a:pt x="35" y="445"/>
                  <a:pt x="34" y="444"/>
                </a:cubicBezTo>
                <a:cubicBezTo>
                  <a:pt x="34" y="443"/>
                  <a:pt x="33" y="442"/>
                  <a:pt x="33" y="442"/>
                </a:cubicBezTo>
                <a:cubicBezTo>
                  <a:pt x="32" y="440"/>
                  <a:pt x="33" y="440"/>
                  <a:pt x="33" y="439"/>
                </a:cubicBezTo>
                <a:cubicBezTo>
                  <a:pt x="34" y="438"/>
                  <a:pt x="34" y="438"/>
                  <a:pt x="35" y="437"/>
                </a:cubicBezTo>
                <a:cubicBezTo>
                  <a:pt x="34" y="437"/>
                  <a:pt x="34" y="437"/>
                  <a:pt x="34" y="436"/>
                </a:cubicBezTo>
                <a:cubicBezTo>
                  <a:pt x="33" y="437"/>
                  <a:pt x="32" y="438"/>
                  <a:pt x="32" y="439"/>
                </a:cubicBezTo>
                <a:cubicBezTo>
                  <a:pt x="31" y="439"/>
                  <a:pt x="30" y="439"/>
                  <a:pt x="30" y="439"/>
                </a:cubicBezTo>
                <a:cubicBezTo>
                  <a:pt x="28" y="439"/>
                  <a:pt x="28" y="438"/>
                  <a:pt x="28" y="437"/>
                </a:cubicBezTo>
                <a:cubicBezTo>
                  <a:pt x="28" y="437"/>
                  <a:pt x="27" y="436"/>
                  <a:pt x="27" y="435"/>
                </a:cubicBezTo>
                <a:cubicBezTo>
                  <a:pt x="27" y="435"/>
                  <a:pt x="26" y="435"/>
                  <a:pt x="26" y="435"/>
                </a:cubicBezTo>
                <a:cubicBezTo>
                  <a:pt x="27" y="433"/>
                  <a:pt x="28" y="431"/>
                  <a:pt x="30" y="429"/>
                </a:cubicBezTo>
                <a:cubicBezTo>
                  <a:pt x="29" y="429"/>
                  <a:pt x="29" y="429"/>
                  <a:pt x="29" y="429"/>
                </a:cubicBezTo>
                <a:cubicBezTo>
                  <a:pt x="28" y="429"/>
                  <a:pt x="28" y="430"/>
                  <a:pt x="27" y="431"/>
                </a:cubicBezTo>
                <a:cubicBezTo>
                  <a:pt x="25" y="430"/>
                  <a:pt x="24" y="430"/>
                  <a:pt x="23" y="427"/>
                </a:cubicBezTo>
                <a:cubicBezTo>
                  <a:pt x="23" y="425"/>
                  <a:pt x="23" y="423"/>
                  <a:pt x="24" y="421"/>
                </a:cubicBezTo>
                <a:cubicBezTo>
                  <a:pt x="24" y="421"/>
                  <a:pt x="24" y="420"/>
                  <a:pt x="24" y="420"/>
                </a:cubicBezTo>
                <a:cubicBezTo>
                  <a:pt x="24" y="420"/>
                  <a:pt x="23" y="420"/>
                  <a:pt x="23" y="420"/>
                </a:cubicBezTo>
                <a:cubicBezTo>
                  <a:pt x="22" y="420"/>
                  <a:pt x="22" y="420"/>
                  <a:pt x="21" y="420"/>
                </a:cubicBezTo>
                <a:cubicBezTo>
                  <a:pt x="21" y="419"/>
                  <a:pt x="20" y="419"/>
                  <a:pt x="19" y="418"/>
                </a:cubicBezTo>
                <a:cubicBezTo>
                  <a:pt x="18" y="416"/>
                  <a:pt x="19" y="414"/>
                  <a:pt x="20" y="413"/>
                </a:cubicBezTo>
                <a:cubicBezTo>
                  <a:pt x="21" y="412"/>
                  <a:pt x="22" y="412"/>
                  <a:pt x="23" y="410"/>
                </a:cubicBezTo>
                <a:cubicBezTo>
                  <a:pt x="22" y="410"/>
                  <a:pt x="22" y="410"/>
                  <a:pt x="22" y="410"/>
                </a:cubicBezTo>
                <a:cubicBezTo>
                  <a:pt x="20" y="411"/>
                  <a:pt x="19" y="411"/>
                  <a:pt x="18" y="409"/>
                </a:cubicBezTo>
                <a:cubicBezTo>
                  <a:pt x="17" y="407"/>
                  <a:pt x="18" y="405"/>
                  <a:pt x="20" y="404"/>
                </a:cubicBezTo>
                <a:cubicBezTo>
                  <a:pt x="21" y="404"/>
                  <a:pt x="22" y="403"/>
                  <a:pt x="23" y="402"/>
                </a:cubicBezTo>
                <a:cubicBezTo>
                  <a:pt x="23" y="402"/>
                  <a:pt x="23" y="402"/>
                  <a:pt x="23" y="401"/>
                </a:cubicBezTo>
                <a:cubicBezTo>
                  <a:pt x="22" y="402"/>
                  <a:pt x="21" y="402"/>
                  <a:pt x="20" y="402"/>
                </a:cubicBezTo>
                <a:cubicBezTo>
                  <a:pt x="17" y="397"/>
                  <a:pt x="20" y="395"/>
                  <a:pt x="23" y="393"/>
                </a:cubicBezTo>
                <a:cubicBezTo>
                  <a:pt x="22" y="392"/>
                  <a:pt x="22" y="392"/>
                  <a:pt x="18" y="394"/>
                </a:cubicBezTo>
                <a:cubicBezTo>
                  <a:pt x="18" y="393"/>
                  <a:pt x="18" y="393"/>
                  <a:pt x="18" y="393"/>
                </a:cubicBezTo>
                <a:cubicBezTo>
                  <a:pt x="18" y="392"/>
                  <a:pt x="18" y="392"/>
                  <a:pt x="17" y="392"/>
                </a:cubicBezTo>
                <a:cubicBezTo>
                  <a:pt x="17" y="392"/>
                  <a:pt x="17" y="392"/>
                  <a:pt x="16" y="392"/>
                </a:cubicBezTo>
                <a:cubicBezTo>
                  <a:pt x="16" y="392"/>
                  <a:pt x="16" y="392"/>
                  <a:pt x="15" y="392"/>
                </a:cubicBezTo>
                <a:cubicBezTo>
                  <a:pt x="16" y="390"/>
                  <a:pt x="16" y="388"/>
                  <a:pt x="17" y="386"/>
                </a:cubicBezTo>
                <a:cubicBezTo>
                  <a:pt x="17" y="386"/>
                  <a:pt x="17" y="385"/>
                  <a:pt x="17" y="384"/>
                </a:cubicBezTo>
                <a:cubicBezTo>
                  <a:pt x="17" y="384"/>
                  <a:pt x="16" y="384"/>
                  <a:pt x="15" y="384"/>
                </a:cubicBezTo>
                <a:cubicBezTo>
                  <a:pt x="14" y="384"/>
                  <a:pt x="12" y="384"/>
                  <a:pt x="12" y="384"/>
                </a:cubicBezTo>
                <a:cubicBezTo>
                  <a:pt x="12" y="382"/>
                  <a:pt x="9" y="380"/>
                  <a:pt x="13" y="378"/>
                </a:cubicBezTo>
                <a:cubicBezTo>
                  <a:pt x="12" y="378"/>
                  <a:pt x="12" y="378"/>
                  <a:pt x="12" y="378"/>
                </a:cubicBezTo>
                <a:cubicBezTo>
                  <a:pt x="11" y="378"/>
                  <a:pt x="9" y="379"/>
                  <a:pt x="7" y="380"/>
                </a:cubicBezTo>
                <a:cubicBezTo>
                  <a:pt x="7" y="377"/>
                  <a:pt x="6" y="375"/>
                  <a:pt x="8" y="373"/>
                </a:cubicBezTo>
                <a:cubicBezTo>
                  <a:pt x="8" y="372"/>
                  <a:pt x="8" y="372"/>
                  <a:pt x="7" y="372"/>
                </a:cubicBezTo>
                <a:cubicBezTo>
                  <a:pt x="7" y="372"/>
                  <a:pt x="7" y="371"/>
                  <a:pt x="7" y="372"/>
                </a:cubicBezTo>
                <a:cubicBezTo>
                  <a:pt x="5" y="373"/>
                  <a:pt x="4" y="371"/>
                  <a:pt x="3" y="371"/>
                </a:cubicBezTo>
                <a:cubicBezTo>
                  <a:pt x="3" y="370"/>
                  <a:pt x="3" y="369"/>
                  <a:pt x="4" y="368"/>
                </a:cubicBezTo>
                <a:cubicBezTo>
                  <a:pt x="4" y="367"/>
                  <a:pt x="5" y="366"/>
                  <a:pt x="5" y="365"/>
                </a:cubicBezTo>
                <a:cubicBezTo>
                  <a:pt x="4" y="364"/>
                  <a:pt x="2" y="363"/>
                  <a:pt x="2" y="362"/>
                </a:cubicBezTo>
                <a:cubicBezTo>
                  <a:pt x="0" y="360"/>
                  <a:pt x="2" y="358"/>
                  <a:pt x="3" y="358"/>
                </a:cubicBezTo>
                <a:cubicBezTo>
                  <a:pt x="2" y="357"/>
                  <a:pt x="1" y="356"/>
                  <a:pt x="1" y="355"/>
                </a:cubicBezTo>
                <a:cubicBezTo>
                  <a:pt x="1" y="354"/>
                  <a:pt x="3" y="351"/>
                  <a:pt x="5" y="351"/>
                </a:cubicBezTo>
                <a:cubicBezTo>
                  <a:pt x="5" y="350"/>
                  <a:pt x="5" y="349"/>
                  <a:pt x="5" y="348"/>
                </a:cubicBezTo>
                <a:cubicBezTo>
                  <a:pt x="5" y="347"/>
                  <a:pt x="5" y="346"/>
                  <a:pt x="5" y="345"/>
                </a:cubicBezTo>
                <a:cubicBezTo>
                  <a:pt x="5" y="345"/>
                  <a:pt x="6" y="345"/>
                  <a:pt x="6" y="344"/>
                </a:cubicBezTo>
                <a:cubicBezTo>
                  <a:pt x="6" y="341"/>
                  <a:pt x="8" y="342"/>
                  <a:pt x="10" y="343"/>
                </a:cubicBezTo>
                <a:cubicBezTo>
                  <a:pt x="21" y="326"/>
                  <a:pt x="36" y="315"/>
                  <a:pt x="53" y="306"/>
                </a:cubicBezTo>
                <a:cubicBezTo>
                  <a:pt x="64" y="300"/>
                  <a:pt x="76" y="294"/>
                  <a:pt x="88" y="289"/>
                </a:cubicBezTo>
                <a:cubicBezTo>
                  <a:pt x="94" y="286"/>
                  <a:pt x="101" y="285"/>
                  <a:pt x="108" y="283"/>
                </a:cubicBezTo>
                <a:cubicBezTo>
                  <a:pt x="109" y="283"/>
                  <a:pt x="109" y="282"/>
                  <a:pt x="109" y="281"/>
                </a:cubicBezTo>
                <a:cubicBezTo>
                  <a:pt x="110" y="274"/>
                  <a:pt x="110" y="266"/>
                  <a:pt x="110" y="259"/>
                </a:cubicBezTo>
                <a:cubicBezTo>
                  <a:pt x="110" y="259"/>
                  <a:pt x="109" y="259"/>
                  <a:pt x="109" y="259"/>
                </a:cubicBezTo>
                <a:cubicBezTo>
                  <a:pt x="109" y="259"/>
                  <a:pt x="108" y="260"/>
                  <a:pt x="107" y="261"/>
                </a:cubicBezTo>
                <a:cubicBezTo>
                  <a:pt x="107" y="261"/>
                  <a:pt x="106" y="260"/>
                  <a:pt x="106" y="259"/>
                </a:cubicBezTo>
                <a:cubicBezTo>
                  <a:pt x="104" y="259"/>
                  <a:pt x="102" y="259"/>
                  <a:pt x="101" y="258"/>
                </a:cubicBezTo>
                <a:cubicBezTo>
                  <a:pt x="100" y="258"/>
                  <a:pt x="99" y="257"/>
                  <a:pt x="99" y="256"/>
                </a:cubicBezTo>
                <a:cubicBezTo>
                  <a:pt x="96" y="255"/>
                  <a:pt x="96" y="253"/>
                  <a:pt x="98" y="251"/>
                </a:cubicBezTo>
                <a:cubicBezTo>
                  <a:pt x="98" y="251"/>
                  <a:pt x="98" y="250"/>
                  <a:pt x="99" y="249"/>
                </a:cubicBezTo>
                <a:cubicBezTo>
                  <a:pt x="99" y="249"/>
                  <a:pt x="99" y="248"/>
                  <a:pt x="99" y="248"/>
                </a:cubicBezTo>
                <a:cubicBezTo>
                  <a:pt x="105" y="244"/>
                  <a:pt x="107" y="238"/>
                  <a:pt x="112" y="233"/>
                </a:cubicBezTo>
                <a:cubicBezTo>
                  <a:pt x="112" y="233"/>
                  <a:pt x="112" y="232"/>
                  <a:pt x="112" y="232"/>
                </a:cubicBezTo>
                <a:cubicBezTo>
                  <a:pt x="114" y="230"/>
                  <a:pt x="116" y="229"/>
                  <a:pt x="116" y="226"/>
                </a:cubicBezTo>
                <a:cubicBezTo>
                  <a:pt x="116" y="224"/>
                  <a:pt x="117" y="223"/>
                  <a:pt x="117" y="222"/>
                </a:cubicBezTo>
                <a:cubicBezTo>
                  <a:pt x="118" y="221"/>
                  <a:pt x="118" y="220"/>
                  <a:pt x="118" y="220"/>
                </a:cubicBezTo>
                <a:cubicBezTo>
                  <a:pt x="116" y="205"/>
                  <a:pt x="114" y="190"/>
                  <a:pt x="112" y="175"/>
                </a:cubicBezTo>
                <a:cubicBezTo>
                  <a:pt x="112" y="172"/>
                  <a:pt x="110" y="170"/>
                  <a:pt x="110" y="167"/>
                </a:cubicBezTo>
                <a:cubicBezTo>
                  <a:pt x="108" y="161"/>
                  <a:pt x="107" y="155"/>
                  <a:pt x="106" y="150"/>
                </a:cubicBezTo>
                <a:cubicBezTo>
                  <a:pt x="106" y="147"/>
                  <a:pt x="107" y="145"/>
                  <a:pt x="107" y="142"/>
                </a:cubicBezTo>
                <a:cubicBezTo>
                  <a:pt x="108" y="134"/>
                  <a:pt x="108" y="126"/>
                  <a:pt x="109" y="118"/>
                </a:cubicBezTo>
                <a:cubicBezTo>
                  <a:pt x="109" y="114"/>
                  <a:pt x="109" y="110"/>
                  <a:pt x="109" y="106"/>
                </a:cubicBezTo>
                <a:cubicBezTo>
                  <a:pt x="108" y="106"/>
                  <a:pt x="106" y="106"/>
                  <a:pt x="105" y="104"/>
                </a:cubicBezTo>
                <a:cubicBezTo>
                  <a:pt x="105" y="101"/>
                  <a:pt x="107" y="100"/>
                  <a:pt x="110" y="99"/>
                </a:cubicBezTo>
                <a:cubicBezTo>
                  <a:pt x="108" y="98"/>
                  <a:pt x="102" y="99"/>
                  <a:pt x="101" y="101"/>
                </a:cubicBezTo>
                <a:cubicBezTo>
                  <a:pt x="101" y="102"/>
                  <a:pt x="101" y="103"/>
                  <a:pt x="101" y="104"/>
                </a:cubicBezTo>
                <a:cubicBezTo>
                  <a:pt x="102" y="105"/>
                  <a:pt x="104" y="106"/>
                  <a:pt x="105" y="107"/>
                </a:cubicBezTo>
                <a:cubicBezTo>
                  <a:pt x="106" y="109"/>
                  <a:pt x="105" y="110"/>
                  <a:pt x="104" y="111"/>
                </a:cubicBezTo>
                <a:cubicBezTo>
                  <a:pt x="103" y="112"/>
                  <a:pt x="101" y="113"/>
                  <a:pt x="99" y="112"/>
                </a:cubicBezTo>
                <a:cubicBezTo>
                  <a:pt x="99" y="112"/>
                  <a:pt x="99" y="111"/>
                  <a:pt x="99" y="110"/>
                </a:cubicBezTo>
                <a:cubicBezTo>
                  <a:pt x="101" y="111"/>
                  <a:pt x="102" y="113"/>
                  <a:pt x="103" y="110"/>
                </a:cubicBezTo>
                <a:cubicBezTo>
                  <a:pt x="104" y="109"/>
                  <a:pt x="103" y="107"/>
                  <a:pt x="101" y="105"/>
                </a:cubicBezTo>
                <a:cubicBezTo>
                  <a:pt x="101" y="105"/>
                  <a:pt x="100" y="105"/>
                  <a:pt x="99" y="105"/>
                </a:cubicBezTo>
                <a:cubicBezTo>
                  <a:pt x="97" y="104"/>
                  <a:pt x="96" y="102"/>
                  <a:pt x="96" y="100"/>
                </a:cubicBezTo>
                <a:cubicBezTo>
                  <a:pt x="97" y="97"/>
                  <a:pt x="98" y="96"/>
                  <a:pt x="101" y="95"/>
                </a:cubicBezTo>
                <a:cubicBezTo>
                  <a:pt x="103" y="95"/>
                  <a:pt x="106" y="95"/>
                  <a:pt x="108" y="95"/>
                </a:cubicBezTo>
                <a:cubicBezTo>
                  <a:pt x="109" y="95"/>
                  <a:pt x="109" y="95"/>
                  <a:pt x="110" y="95"/>
                </a:cubicBezTo>
                <a:cubicBezTo>
                  <a:pt x="104" y="92"/>
                  <a:pt x="99" y="90"/>
                  <a:pt x="95" y="85"/>
                </a:cubicBezTo>
                <a:cubicBezTo>
                  <a:pt x="91" y="80"/>
                  <a:pt x="89" y="75"/>
                  <a:pt x="88" y="69"/>
                </a:cubicBezTo>
                <a:cubicBezTo>
                  <a:pt x="88" y="63"/>
                  <a:pt x="89" y="57"/>
                  <a:pt x="89" y="51"/>
                </a:cubicBezTo>
                <a:cubicBezTo>
                  <a:pt x="89" y="51"/>
                  <a:pt x="88" y="52"/>
                  <a:pt x="87" y="52"/>
                </a:cubicBezTo>
                <a:cubicBezTo>
                  <a:pt x="85" y="53"/>
                  <a:pt x="83" y="52"/>
                  <a:pt x="82" y="50"/>
                </a:cubicBezTo>
                <a:cubicBezTo>
                  <a:pt x="82" y="48"/>
                  <a:pt x="82" y="47"/>
                  <a:pt x="80" y="45"/>
                </a:cubicBezTo>
                <a:cubicBezTo>
                  <a:pt x="80" y="45"/>
                  <a:pt x="79" y="44"/>
                  <a:pt x="79" y="42"/>
                </a:cubicBezTo>
                <a:cubicBezTo>
                  <a:pt x="77" y="47"/>
                  <a:pt x="78" y="51"/>
                  <a:pt x="79" y="55"/>
                </a:cubicBezTo>
                <a:cubicBezTo>
                  <a:pt x="76" y="52"/>
                  <a:pt x="75" y="49"/>
                  <a:pt x="75" y="45"/>
                </a:cubicBezTo>
                <a:cubicBezTo>
                  <a:pt x="75" y="42"/>
                  <a:pt x="76" y="40"/>
                  <a:pt x="78" y="38"/>
                </a:cubicBezTo>
                <a:cubicBezTo>
                  <a:pt x="79" y="37"/>
                  <a:pt x="79" y="36"/>
                  <a:pt x="80" y="35"/>
                </a:cubicBezTo>
                <a:cubicBezTo>
                  <a:pt x="76" y="36"/>
                  <a:pt x="73" y="39"/>
                  <a:pt x="72" y="43"/>
                </a:cubicBezTo>
                <a:cubicBezTo>
                  <a:pt x="72" y="47"/>
                  <a:pt x="73" y="51"/>
                  <a:pt x="76" y="54"/>
                </a:cubicBezTo>
                <a:cubicBezTo>
                  <a:pt x="78" y="56"/>
                  <a:pt x="81" y="58"/>
                  <a:pt x="83" y="60"/>
                </a:cubicBezTo>
                <a:cubicBezTo>
                  <a:pt x="88" y="64"/>
                  <a:pt x="89" y="68"/>
                  <a:pt x="85" y="74"/>
                </a:cubicBezTo>
                <a:cubicBezTo>
                  <a:pt x="84" y="75"/>
                  <a:pt x="82" y="76"/>
                  <a:pt x="81" y="78"/>
                </a:cubicBezTo>
                <a:cubicBezTo>
                  <a:pt x="80" y="78"/>
                  <a:pt x="80" y="79"/>
                  <a:pt x="79" y="80"/>
                </a:cubicBezTo>
                <a:cubicBezTo>
                  <a:pt x="77" y="82"/>
                  <a:pt x="77" y="84"/>
                  <a:pt x="79" y="86"/>
                </a:cubicBezTo>
                <a:cubicBezTo>
                  <a:pt x="80" y="87"/>
                  <a:pt x="82" y="88"/>
                  <a:pt x="85" y="86"/>
                </a:cubicBezTo>
                <a:cubicBezTo>
                  <a:pt x="85" y="86"/>
                  <a:pt x="85" y="86"/>
                  <a:pt x="86" y="85"/>
                </a:cubicBezTo>
                <a:cubicBezTo>
                  <a:pt x="84" y="88"/>
                  <a:pt x="81" y="89"/>
                  <a:pt x="79" y="87"/>
                </a:cubicBezTo>
                <a:cubicBezTo>
                  <a:pt x="76" y="85"/>
                  <a:pt x="75" y="81"/>
                  <a:pt x="77" y="78"/>
                </a:cubicBezTo>
                <a:cubicBezTo>
                  <a:pt x="79" y="77"/>
                  <a:pt x="80" y="75"/>
                  <a:pt x="82" y="74"/>
                </a:cubicBezTo>
                <a:cubicBezTo>
                  <a:pt x="88" y="69"/>
                  <a:pt x="88" y="65"/>
                  <a:pt x="81" y="60"/>
                </a:cubicBezTo>
                <a:cubicBezTo>
                  <a:pt x="80" y="59"/>
                  <a:pt x="78" y="59"/>
                  <a:pt x="77" y="58"/>
                </a:cubicBezTo>
                <a:cubicBezTo>
                  <a:pt x="70" y="53"/>
                  <a:pt x="68" y="45"/>
                  <a:pt x="71" y="38"/>
                </a:cubicBezTo>
                <a:cubicBezTo>
                  <a:pt x="71" y="38"/>
                  <a:pt x="71" y="37"/>
                  <a:pt x="71" y="37"/>
                </a:cubicBezTo>
                <a:cubicBezTo>
                  <a:pt x="69" y="36"/>
                  <a:pt x="67" y="35"/>
                  <a:pt x="66" y="34"/>
                </a:cubicBezTo>
                <a:cubicBezTo>
                  <a:pt x="63" y="33"/>
                  <a:pt x="63" y="30"/>
                  <a:pt x="65" y="28"/>
                </a:cubicBezTo>
                <a:cubicBezTo>
                  <a:pt x="65" y="27"/>
                  <a:pt x="67" y="27"/>
                  <a:pt x="68" y="26"/>
                </a:cubicBezTo>
                <a:cubicBezTo>
                  <a:pt x="65" y="29"/>
                  <a:pt x="64" y="31"/>
                  <a:pt x="66" y="33"/>
                </a:cubicBezTo>
                <a:cubicBezTo>
                  <a:pt x="68" y="35"/>
                  <a:pt x="71" y="36"/>
                  <a:pt x="74" y="34"/>
                </a:cubicBezTo>
                <a:cubicBezTo>
                  <a:pt x="74" y="34"/>
                  <a:pt x="75" y="34"/>
                  <a:pt x="75" y="33"/>
                </a:cubicBezTo>
                <a:cubicBezTo>
                  <a:pt x="78" y="32"/>
                  <a:pt x="79" y="28"/>
                  <a:pt x="76" y="26"/>
                </a:cubicBezTo>
                <a:cubicBezTo>
                  <a:pt x="75" y="25"/>
                  <a:pt x="74" y="24"/>
                  <a:pt x="73" y="23"/>
                </a:cubicBezTo>
                <a:cubicBezTo>
                  <a:pt x="68" y="20"/>
                  <a:pt x="65" y="15"/>
                  <a:pt x="67" y="9"/>
                </a:cubicBezTo>
                <a:cubicBezTo>
                  <a:pt x="69" y="4"/>
                  <a:pt x="75" y="0"/>
                  <a:pt x="81" y="1"/>
                </a:cubicBezTo>
                <a:cubicBezTo>
                  <a:pt x="85" y="2"/>
                  <a:pt x="89" y="2"/>
                  <a:pt x="93" y="1"/>
                </a:cubicBezTo>
                <a:cubicBezTo>
                  <a:pt x="98" y="0"/>
                  <a:pt x="102" y="1"/>
                  <a:pt x="105" y="6"/>
                </a:cubicBezTo>
                <a:cubicBezTo>
                  <a:pt x="105" y="7"/>
                  <a:pt x="106" y="7"/>
                  <a:pt x="107" y="7"/>
                </a:cubicBezTo>
                <a:cubicBezTo>
                  <a:pt x="110" y="9"/>
                  <a:pt x="112" y="10"/>
                  <a:pt x="113" y="13"/>
                </a:cubicBezTo>
                <a:cubicBezTo>
                  <a:pt x="111" y="11"/>
                  <a:pt x="109" y="9"/>
                  <a:pt x="106" y="8"/>
                </a:cubicBezTo>
                <a:cubicBezTo>
                  <a:pt x="106" y="10"/>
                  <a:pt x="107" y="11"/>
                  <a:pt x="108" y="11"/>
                </a:cubicBezTo>
                <a:cubicBezTo>
                  <a:pt x="110" y="11"/>
                  <a:pt x="111" y="12"/>
                  <a:pt x="111" y="14"/>
                </a:cubicBezTo>
                <a:cubicBezTo>
                  <a:pt x="111" y="14"/>
                  <a:pt x="112" y="15"/>
                  <a:pt x="112" y="16"/>
                </a:cubicBezTo>
                <a:cubicBezTo>
                  <a:pt x="112" y="16"/>
                  <a:pt x="112" y="16"/>
                  <a:pt x="112" y="16"/>
                </a:cubicBezTo>
                <a:cubicBezTo>
                  <a:pt x="112" y="15"/>
                  <a:pt x="112" y="14"/>
                  <a:pt x="113" y="13"/>
                </a:cubicBezTo>
                <a:close/>
                <a:moveTo>
                  <a:pt x="271" y="482"/>
                </a:moveTo>
                <a:cubicBezTo>
                  <a:pt x="272" y="482"/>
                  <a:pt x="273" y="482"/>
                  <a:pt x="273" y="482"/>
                </a:cubicBezTo>
                <a:cubicBezTo>
                  <a:pt x="274" y="484"/>
                  <a:pt x="274" y="484"/>
                  <a:pt x="275" y="485"/>
                </a:cubicBezTo>
                <a:cubicBezTo>
                  <a:pt x="276" y="485"/>
                  <a:pt x="276" y="484"/>
                  <a:pt x="277" y="483"/>
                </a:cubicBezTo>
                <a:cubicBezTo>
                  <a:pt x="277" y="483"/>
                  <a:pt x="277" y="483"/>
                  <a:pt x="278" y="482"/>
                </a:cubicBezTo>
                <a:cubicBezTo>
                  <a:pt x="279" y="481"/>
                  <a:pt x="280" y="480"/>
                  <a:pt x="281" y="483"/>
                </a:cubicBezTo>
                <a:cubicBezTo>
                  <a:pt x="282" y="482"/>
                  <a:pt x="282" y="481"/>
                  <a:pt x="283" y="480"/>
                </a:cubicBezTo>
                <a:cubicBezTo>
                  <a:pt x="282" y="480"/>
                  <a:pt x="282" y="480"/>
                  <a:pt x="282" y="479"/>
                </a:cubicBezTo>
                <a:cubicBezTo>
                  <a:pt x="281" y="479"/>
                  <a:pt x="281" y="479"/>
                  <a:pt x="281" y="478"/>
                </a:cubicBezTo>
                <a:cubicBezTo>
                  <a:pt x="284" y="478"/>
                  <a:pt x="286" y="478"/>
                  <a:pt x="289" y="477"/>
                </a:cubicBezTo>
                <a:cubicBezTo>
                  <a:pt x="289" y="476"/>
                  <a:pt x="288" y="475"/>
                  <a:pt x="289" y="475"/>
                </a:cubicBezTo>
                <a:cubicBezTo>
                  <a:pt x="289" y="474"/>
                  <a:pt x="290" y="474"/>
                  <a:pt x="291" y="474"/>
                </a:cubicBezTo>
                <a:cubicBezTo>
                  <a:pt x="293" y="474"/>
                  <a:pt x="295" y="474"/>
                  <a:pt x="297" y="474"/>
                </a:cubicBezTo>
                <a:cubicBezTo>
                  <a:pt x="297" y="474"/>
                  <a:pt x="298" y="472"/>
                  <a:pt x="298" y="472"/>
                </a:cubicBezTo>
                <a:cubicBezTo>
                  <a:pt x="298" y="471"/>
                  <a:pt x="297" y="470"/>
                  <a:pt x="297" y="470"/>
                </a:cubicBezTo>
                <a:cubicBezTo>
                  <a:pt x="297" y="470"/>
                  <a:pt x="296" y="469"/>
                  <a:pt x="296" y="469"/>
                </a:cubicBezTo>
                <a:cubicBezTo>
                  <a:pt x="297" y="468"/>
                  <a:pt x="298" y="467"/>
                  <a:pt x="299" y="466"/>
                </a:cubicBezTo>
                <a:cubicBezTo>
                  <a:pt x="299" y="466"/>
                  <a:pt x="299" y="466"/>
                  <a:pt x="299" y="465"/>
                </a:cubicBezTo>
                <a:cubicBezTo>
                  <a:pt x="299" y="465"/>
                  <a:pt x="300" y="465"/>
                  <a:pt x="301" y="465"/>
                </a:cubicBezTo>
                <a:cubicBezTo>
                  <a:pt x="301" y="465"/>
                  <a:pt x="301" y="465"/>
                  <a:pt x="301" y="465"/>
                </a:cubicBezTo>
                <a:cubicBezTo>
                  <a:pt x="300" y="464"/>
                  <a:pt x="300" y="464"/>
                  <a:pt x="299" y="464"/>
                </a:cubicBezTo>
                <a:cubicBezTo>
                  <a:pt x="297" y="464"/>
                  <a:pt x="297" y="465"/>
                  <a:pt x="296" y="466"/>
                </a:cubicBezTo>
                <a:cubicBezTo>
                  <a:pt x="289" y="473"/>
                  <a:pt x="282" y="478"/>
                  <a:pt x="273" y="481"/>
                </a:cubicBezTo>
                <a:cubicBezTo>
                  <a:pt x="272" y="482"/>
                  <a:pt x="272" y="482"/>
                  <a:pt x="271" y="482"/>
                </a:cubicBezTo>
                <a:cubicBezTo>
                  <a:pt x="270" y="483"/>
                  <a:pt x="269" y="483"/>
                  <a:pt x="267" y="483"/>
                </a:cubicBezTo>
                <a:cubicBezTo>
                  <a:pt x="268" y="484"/>
                  <a:pt x="268" y="485"/>
                  <a:pt x="268" y="487"/>
                </a:cubicBezTo>
                <a:cubicBezTo>
                  <a:pt x="270" y="486"/>
                  <a:pt x="271" y="484"/>
                  <a:pt x="271" y="482"/>
                </a:cubicBezTo>
                <a:close/>
                <a:moveTo>
                  <a:pt x="24" y="392"/>
                </a:moveTo>
                <a:cubicBezTo>
                  <a:pt x="24" y="391"/>
                  <a:pt x="24" y="389"/>
                  <a:pt x="23" y="388"/>
                </a:cubicBezTo>
                <a:cubicBezTo>
                  <a:pt x="20" y="385"/>
                  <a:pt x="18" y="381"/>
                  <a:pt x="15" y="378"/>
                </a:cubicBezTo>
                <a:cubicBezTo>
                  <a:pt x="7" y="368"/>
                  <a:pt x="4" y="357"/>
                  <a:pt x="9" y="345"/>
                </a:cubicBezTo>
                <a:cubicBezTo>
                  <a:pt x="9" y="345"/>
                  <a:pt x="9" y="344"/>
                  <a:pt x="9" y="344"/>
                </a:cubicBezTo>
                <a:cubicBezTo>
                  <a:pt x="9" y="344"/>
                  <a:pt x="8" y="343"/>
                  <a:pt x="7" y="343"/>
                </a:cubicBezTo>
                <a:cubicBezTo>
                  <a:pt x="7" y="345"/>
                  <a:pt x="6" y="346"/>
                  <a:pt x="6" y="348"/>
                </a:cubicBezTo>
                <a:cubicBezTo>
                  <a:pt x="5" y="349"/>
                  <a:pt x="6" y="352"/>
                  <a:pt x="4" y="352"/>
                </a:cubicBezTo>
                <a:cubicBezTo>
                  <a:pt x="3" y="352"/>
                  <a:pt x="2" y="354"/>
                  <a:pt x="2" y="355"/>
                </a:cubicBezTo>
                <a:cubicBezTo>
                  <a:pt x="2" y="355"/>
                  <a:pt x="3" y="356"/>
                  <a:pt x="4" y="356"/>
                </a:cubicBezTo>
                <a:cubicBezTo>
                  <a:pt x="4" y="357"/>
                  <a:pt x="4" y="358"/>
                  <a:pt x="4" y="359"/>
                </a:cubicBezTo>
                <a:cubicBezTo>
                  <a:pt x="4" y="359"/>
                  <a:pt x="3" y="359"/>
                  <a:pt x="2" y="360"/>
                </a:cubicBezTo>
                <a:cubicBezTo>
                  <a:pt x="3" y="361"/>
                  <a:pt x="4" y="363"/>
                  <a:pt x="6" y="364"/>
                </a:cubicBezTo>
                <a:cubicBezTo>
                  <a:pt x="6" y="364"/>
                  <a:pt x="6" y="364"/>
                  <a:pt x="7" y="363"/>
                </a:cubicBezTo>
                <a:cubicBezTo>
                  <a:pt x="6" y="365"/>
                  <a:pt x="5" y="368"/>
                  <a:pt x="4" y="370"/>
                </a:cubicBezTo>
                <a:cubicBezTo>
                  <a:pt x="5" y="370"/>
                  <a:pt x="6" y="370"/>
                  <a:pt x="7" y="370"/>
                </a:cubicBezTo>
                <a:cubicBezTo>
                  <a:pt x="8" y="370"/>
                  <a:pt x="9" y="372"/>
                  <a:pt x="8" y="373"/>
                </a:cubicBezTo>
                <a:cubicBezTo>
                  <a:pt x="7" y="375"/>
                  <a:pt x="8" y="376"/>
                  <a:pt x="8" y="378"/>
                </a:cubicBezTo>
                <a:cubicBezTo>
                  <a:pt x="10" y="378"/>
                  <a:pt x="12" y="375"/>
                  <a:pt x="14" y="379"/>
                </a:cubicBezTo>
                <a:cubicBezTo>
                  <a:pt x="13" y="379"/>
                  <a:pt x="12" y="380"/>
                  <a:pt x="12" y="380"/>
                </a:cubicBezTo>
                <a:cubicBezTo>
                  <a:pt x="12" y="382"/>
                  <a:pt x="13" y="383"/>
                  <a:pt x="13" y="384"/>
                </a:cubicBezTo>
                <a:cubicBezTo>
                  <a:pt x="14" y="384"/>
                  <a:pt x="15" y="383"/>
                  <a:pt x="16" y="383"/>
                </a:cubicBezTo>
                <a:cubicBezTo>
                  <a:pt x="16" y="383"/>
                  <a:pt x="17" y="383"/>
                  <a:pt x="18" y="384"/>
                </a:cubicBezTo>
                <a:cubicBezTo>
                  <a:pt x="18" y="384"/>
                  <a:pt x="19" y="385"/>
                  <a:pt x="18" y="386"/>
                </a:cubicBezTo>
                <a:cubicBezTo>
                  <a:pt x="18" y="387"/>
                  <a:pt x="17" y="389"/>
                  <a:pt x="16" y="390"/>
                </a:cubicBezTo>
                <a:cubicBezTo>
                  <a:pt x="17" y="391"/>
                  <a:pt x="18" y="391"/>
                  <a:pt x="19" y="392"/>
                </a:cubicBezTo>
                <a:cubicBezTo>
                  <a:pt x="21" y="390"/>
                  <a:pt x="22" y="391"/>
                  <a:pt x="24" y="392"/>
                </a:cubicBezTo>
                <a:cubicBezTo>
                  <a:pt x="23" y="394"/>
                  <a:pt x="21" y="396"/>
                  <a:pt x="20" y="398"/>
                </a:cubicBezTo>
                <a:cubicBezTo>
                  <a:pt x="20" y="398"/>
                  <a:pt x="20" y="400"/>
                  <a:pt x="20" y="400"/>
                </a:cubicBezTo>
                <a:cubicBezTo>
                  <a:pt x="21" y="401"/>
                  <a:pt x="23" y="401"/>
                  <a:pt x="24" y="401"/>
                </a:cubicBezTo>
                <a:cubicBezTo>
                  <a:pt x="23" y="402"/>
                  <a:pt x="23" y="404"/>
                  <a:pt x="22" y="404"/>
                </a:cubicBezTo>
                <a:cubicBezTo>
                  <a:pt x="19" y="405"/>
                  <a:pt x="18" y="406"/>
                  <a:pt x="19" y="409"/>
                </a:cubicBezTo>
                <a:cubicBezTo>
                  <a:pt x="20" y="409"/>
                  <a:pt x="20" y="409"/>
                  <a:pt x="21" y="410"/>
                </a:cubicBezTo>
                <a:cubicBezTo>
                  <a:pt x="22" y="410"/>
                  <a:pt x="23" y="410"/>
                  <a:pt x="23" y="410"/>
                </a:cubicBezTo>
                <a:cubicBezTo>
                  <a:pt x="23" y="411"/>
                  <a:pt x="23" y="412"/>
                  <a:pt x="23" y="413"/>
                </a:cubicBezTo>
                <a:cubicBezTo>
                  <a:pt x="22" y="413"/>
                  <a:pt x="21" y="414"/>
                  <a:pt x="20" y="415"/>
                </a:cubicBezTo>
                <a:cubicBezTo>
                  <a:pt x="20" y="415"/>
                  <a:pt x="20" y="416"/>
                  <a:pt x="20" y="417"/>
                </a:cubicBezTo>
                <a:cubicBezTo>
                  <a:pt x="21" y="418"/>
                  <a:pt x="21" y="418"/>
                  <a:pt x="22" y="419"/>
                </a:cubicBezTo>
                <a:cubicBezTo>
                  <a:pt x="24" y="418"/>
                  <a:pt x="26" y="419"/>
                  <a:pt x="25" y="421"/>
                </a:cubicBezTo>
                <a:cubicBezTo>
                  <a:pt x="25" y="423"/>
                  <a:pt x="22" y="424"/>
                  <a:pt x="25" y="426"/>
                </a:cubicBezTo>
                <a:cubicBezTo>
                  <a:pt x="24" y="429"/>
                  <a:pt x="25" y="429"/>
                  <a:pt x="27" y="430"/>
                </a:cubicBezTo>
                <a:cubicBezTo>
                  <a:pt x="27" y="429"/>
                  <a:pt x="27" y="429"/>
                  <a:pt x="27" y="429"/>
                </a:cubicBezTo>
                <a:cubicBezTo>
                  <a:pt x="28" y="428"/>
                  <a:pt x="29" y="427"/>
                  <a:pt x="30" y="428"/>
                </a:cubicBezTo>
                <a:cubicBezTo>
                  <a:pt x="30" y="429"/>
                  <a:pt x="30" y="430"/>
                  <a:pt x="30" y="431"/>
                </a:cubicBezTo>
                <a:cubicBezTo>
                  <a:pt x="29" y="432"/>
                  <a:pt x="28" y="433"/>
                  <a:pt x="28" y="434"/>
                </a:cubicBezTo>
                <a:cubicBezTo>
                  <a:pt x="28" y="435"/>
                  <a:pt x="29" y="436"/>
                  <a:pt x="29" y="437"/>
                </a:cubicBezTo>
                <a:cubicBezTo>
                  <a:pt x="30" y="438"/>
                  <a:pt x="31" y="438"/>
                  <a:pt x="32" y="438"/>
                </a:cubicBezTo>
                <a:cubicBezTo>
                  <a:pt x="33" y="437"/>
                  <a:pt x="33" y="434"/>
                  <a:pt x="35" y="436"/>
                </a:cubicBezTo>
                <a:cubicBezTo>
                  <a:pt x="37" y="438"/>
                  <a:pt x="34" y="439"/>
                  <a:pt x="33" y="441"/>
                </a:cubicBezTo>
                <a:cubicBezTo>
                  <a:pt x="35" y="441"/>
                  <a:pt x="34" y="445"/>
                  <a:pt x="38" y="445"/>
                </a:cubicBezTo>
                <a:cubicBezTo>
                  <a:pt x="38" y="444"/>
                  <a:pt x="38" y="443"/>
                  <a:pt x="38" y="442"/>
                </a:cubicBezTo>
                <a:cubicBezTo>
                  <a:pt x="41" y="442"/>
                  <a:pt x="41" y="443"/>
                  <a:pt x="40" y="446"/>
                </a:cubicBezTo>
                <a:cubicBezTo>
                  <a:pt x="41" y="448"/>
                  <a:pt x="42" y="449"/>
                  <a:pt x="43" y="450"/>
                </a:cubicBezTo>
                <a:cubicBezTo>
                  <a:pt x="44" y="450"/>
                  <a:pt x="44" y="449"/>
                  <a:pt x="45" y="448"/>
                </a:cubicBezTo>
                <a:cubicBezTo>
                  <a:pt x="46" y="451"/>
                  <a:pt x="47" y="453"/>
                  <a:pt x="49" y="455"/>
                </a:cubicBezTo>
                <a:cubicBezTo>
                  <a:pt x="50" y="454"/>
                  <a:pt x="52" y="454"/>
                  <a:pt x="53" y="453"/>
                </a:cubicBezTo>
                <a:cubicBezTo>
                  <a:pt x="56" y="453"/>
                  <a:pt x="54" y="455"/>
                  <a:pt x="54" y="456"/>
                </a:cubicBezTo>
                <a:cubicBezTo>
                  <a:pt x="55" y="458"/>
                  <a:pt x="56" y="458"/>
                  <a:pt x="57" y="459"/>
                </a:cubicBezTo>
                <a:cubicBezTo>
                  <a:pt x="58" y="458"/>
                  <a:pt x="60" y="457"/>
                  <a:pt x="62" y="456"/>
                </a:cubicBezTo>
                <a:cubicBezTo>
                  <a:pt x="62" y="457"/>
                  <a:pt x="62" y="458"/>
                  <a:pt x="63" y="459"/>
                </a:cubicBezTo>
                <a:cubicBezTo>
                  <a:pt x="65" y="458"/>
                  <a:pt x="67" y="458"/>
                  <a:pt x="68" y="457"/>
                </a:cubicBezTo>
                <a:cubicBezTo>
                  <a:pt x="70" y="459"/>
                  <a:pt x="71" y="460"/>
                  <a:pt x="72" y="462"/>
                </a:cubicBezTo>
                <a:cubicBezTo>
                  <a:pt x="73" y="461"/>
                  <a:pt x="74" y="460"/>
                  <a:pt x="75" y="459"/>
                </a:cubicBezTo>
                <a:cubicBezTo>
                  <a:pt x="75" y="459"/>
                  <a:pt x="76" y="458"/>
                  <a:pt x="77" y="458"/>
                </a:cubicBezTo>
                <a:cubicBezTo>
                  <a:pt x="77" y="459"/>
                  <a:pt x="78" y="460"/>
                  <a:pt x="77" y="460"/>
                </a:cubicBezTo>
                <a:cubicBezTo>
                  <a:pt x="77" y="461"/>
                  <a:pt x="77" y="462"/>
                  <a:pt x="76" y="463"/>
                </a:cubicBezTo>
                <a:cubicBezTo>
                  <a:pt x="78" y="463"/>
                  <a:pt x="79" y="464"/>
                  <a:pt x="80" y="465"/>
                </a:cubicBezTo>
                <a:cubicBezTo>
                  <a:pt x="81" y="465"/>
                  <a:pt x="81" y="464"/>
                  <a:pt x="82" y="464"/>
                </a:cubicBezTo>
                <a:cubicBezTo>
                  <a:pt x="83" y="465"/>
                  <a:pt x="83" y="467"/>
                  <a:pt x="84" y="468"/>
                </a:cubicBezTo>
                <a:cubicBezTo>
                  <a:pt x="85" y="467"/>
                  <a:pt x="85" y="466"/>
                  <a:pt x="86" y="465"/>
                </a:cubicBezTo>
                <a:cubicBezTo>
                  <a:pt x="88" y="465"/>
                  <a:pt x="88" y="465"/>
                  <a:pt x="87" y="469"/>
                </a:cubicBezTo>
                <a:cubicBezTo>
                  <a:pt x="88" y="470"/>
                  <a:pt x="89" y="470"/>
                  <a:pt x="90" y="470"/>
                </a:cubicBezTo>
                <a:cubicBezTo>
                  <a:pt x="91" y="470"/>
                  <a:pt x="92" y="470"/>
                  <a:pt x="93" y="470"/>
                </a:cubicBezTo>
                <a:cubicBezTo>
                  <a:pt x="93" y="471"/>
                  <a:pt x="93" y="472"/>
                  <a:pt x="93" y="473"/>
                </a:cubicBezTo>
                <a:cubicBezTo>
                  <a:pt x="94" y="473"/>
                  <a:pt x="95" y="474"/>
                  <a:pt x="95" y="474"/>
                </a:cubicBezTo>
                <a:cubicBezTo>
                  <a:pt x="96" y="477"/>
                  <a:pt x="97" y="475"/>
                  <a:pt x="98" y="475"/>
                </a:cubicBezTo>
                <a:cubicBezTo>
                  <a:pt x="99" y="474"/>
                  <a:pt x="100" y="474"/>
                  <a:pt x="100" y="474"/>
                </a:cubicBezTo>
                <a:cubicBezTo>
                  <a:pt x="100" y="475"/>
                  <a:pt x="101" y="476"/>
                  <a:pt x="100" y="477"/>
                </a:cubicBezTo>
                <a:cubicBezTo>
                  <a:pt x="100" y="478"/>
                  <a:pt x="100" y="478"/>
                  <a:pt x="100" y="479"/>
                </a:cubicBezTo>
                <a:cubicBezTo>
                  <a:pt x="101" y="479"/>
                  <a:pt x="102" y="478"/>
                  <a:pt x="102" y="479"/>
                </a:cubicBezTo>
                <a:cubicBezTo>
                  <a:pt x="104" y="480"/>
                  <a:pt x="105" y="479"/>
                  <a:pt x="107" y="478"/>
                </a:cubicBezTo>
                <a:cubicBezTo>
                  <a:pt x="108" y="478"/>
                  <a:pt x="109" y="477"/>
                  <a:pt x="109" y="478"/>
                </a:cubicBezTo>
                <a:cubicBezTo>
                  <a:pt x="110" y="478"/>
                  <a:pt x="110" y="479"/>
                  <a:pt x="110" y="480"/>
                </a:cubicBezTo>
                <a:cubicBezTo>
                  <a:pt x="109" y="481"/>
                  <a:pt x="109" y="482"/>
                  <a:pt x="108" y="483"/>
                </a:cubicBezTo>
                <a:cubicBezTo>
                  <a:pt x="110" y="484"/>
                  <a:pt x="111" y="482"/>
                  <a:pt x="112" y="481"/>
                </a:cubicBezTo>
                <a:cubicBezTo>
                  <a:pt x="115" y="484"/>
                  <a:pt x="115" y="479"/>
                  <a:pt x="117" y="480"/>
                </a:cubicBezTo>
                <a:cubicBezTo>
                  <a:pt x="117" y="481"/>
                  <a:pt x="117" y="483"/>
                  <a:pt x="118" y="484"/>
                </a:cubicBezTo>
                <a:cubicBezTo>
                  <a:pt x="119" y="485"/>
                  <a:pt x="119" y="485"/>
                  <a:pt x="121" y="486"/>
                </a:cubicBezTo>
                <a:cubicBezTo>
                  <a:pt x="121" y="485"/>
                  <a:pt x="121" y="485"/>
                  <a:pt x="122" y="485"/>
                </a:cubicBezTo>
                <a:cubicBezTo>
                  <a:pt x="123" y="484"/>
                  <a:pt x="124" y="484"/>
                  <a:pt x="126" y="484"/>
                </a:cubicBezTo>
                <a:cubicBezTo>
                  <a:pt x="126" y="485"/>
                  <a:pt x="126" y="486"/>
                  <a:pt x="126" y="487"/>
                </a:cubicBezTo>
                <a:cubicBezTo>
                  <a:pt x="128" y="486"/>
                  <a:pt x="129" y="484"/>
                  <a:pt x="131" y="482"/>
                </a:cubicBezTo>
                <a:cubicBezTo>
                  <a:pt x="131" y="482"/>
                  <a:pt x="131" y="482"/>
                  <a:pt x="130" y="482"/>
                </a:cubicBezTo>
                <a:cubicBezTo>
                  <a:pt x="123" y="479"/>
                  <a:pt x="116" y="477"/>
                  <a:pt x="109" y="475"/>
                </a:cubicBezTo>
                <a:cubicBezTo>
                  <a:pt x="101" y="472"/>
                  <a:pt x="93" y="470"/>
                  <a:pt x="88" y="463"/>
                </a:cubicBezTo>
                <a:cubicBezTo>
                  <a:pt x="83" y="456"/>
                  <a:pt x="77" y="453"/>
                  <a:pt x="68" y="454"/>
                </a:cubicBezTo>
                <a:cubicBezTo>
                  <a:pt x="57" y="455"/>
                  <a:pt x="48" y="450"/>
                  <a:pt x="42" y="441"/>
                </a:cubicBezTo>
                <a:cubicBezTo>
                  <a:pt x="38" y="436"/>
                  <a:pt x="34" y="432"/>
                  <a:pt x="31" y="427"/>
                </a:cubicBezTo>
                <a:cubicBezTo>
                  <a:pt x="27" y="422"/>
                  <a:pt x="25" y="416"/>
                  <a:pt x="25" y="410"/>
                </a:cubicBezTo>
                <a:cubicBezTo>
                  <a:pt x="25" y="406"/>
                  <a:pt x="25" y="403"/>
                  <a:pt x="25" y="399"/>
                </a:cubicBezTo>
                <a:cubicBezTo>
                  <a:pt x="25" y="397"/>
                  <a:pt x="24" y="395"/>
                  <a:pt x="24" y="392"/>
                </a:cubicBezTo>
                <a:close/>
                <a:moveTo>
                  <a:pt x="129" y="275"/>
                </a:moveTo>
                <a:cubicBezTo>
                  <a:pt x="130" y="275"/>
                  <a:pt x="130" y="275"/>
                  <a:pt x="131" y="275"/>
                </a:cubicBezTo>
                <a:cubicBezTo>
                  <a:pt x="136" y="272"/>
                  <a:pt x="142" y="269"/>
                  <a:pt x="148" y="266"/>
                </a:cubicBezTo>
                <a:cubicBezTo>
                  <a:pt x="152" y="264"/>
                  <a:pt x="155" y="260"/>
                  <a:pt x="156" y="255"/>
                </a:cubicBezTo>
                <a:cubicBezTo>
                  <a:pt x="156" y="252"/>
                  <a:pt x="156" y="249"/>
                  <a:pt x="155" y="246"/>
                </a:cubicBezTo>
                <a:cubicBezTo>
                  <a:pt x="152" y="237"/>
                  <a:pt x="148" y="230"/>
                  <a:pt x="143" y="222"/>
                </a:cubicBezTo>
                <a:cubicBezTo>
                  <a:pt x="142" y="221"/>
                  <a:pt x="141" y="220"/>
                  <a:pt x="140" y="218"/>
                </a:cubicBezTo>
                <a:cubicBezTo>
                  <a:pt x="140" y="221"/>
                  <a:pt x="140" y="224"/>
                  <a:pt x="140" y="227"/>
                </a:cubicBezTo>
                <a:cubicBezTo>
                  <a:pt x="140" y="229"/>
                  <a:pt x="140" y="231"/>
                  <a:pt x="140" y="233"/>
                </a:cubicBezTo>
                <a:cubicBezTo>
                  <a:pt x="141" y="240"/>
                  <a:pt x="142" y="247"/>
                  <a:pt x="144" y="254"/>
                </a:cubicBezTo>
                <a:cubicBezTo>
                  <a:pt x="144" y="254"/>
                  <a:pt x="145" y="255"/>
                  <a:pt x="145" y="255"/>
                </a:cubicBezTo>
                <a:cubicBezTo>
                  <a:pt x="147" y="255"/>
                  <a:pt x="148" y="258"/>
                  <a:pt x="147" y="259"/>
                </a:cubicBezTo>
                <a:cubicBezTo>
                  <a:pt x="147" y="259"/>
                  <a:pt x="146" y="260"/>
                  <a:pt x="146" y="260"/>
                </a:cubicBezTo>
                <a:cubicBezTo>
                  <a:pt x="144" y="261"/>
                  <a:pt x="142" y="261"/>
                  <a:pt x="140" y="261"/>
                </a:cubicBezTo>
                <a:cubicBezTo>
                  <a:pt x="139" y="262"/>
                  <a:pt x="139" y="263"/>
                  <a:pt x="137" y="261"/>
                </a:cubicBezTo>
                <a:cubicBezTo>
                  <a:pt x="137" y="260"/>
                  <a:pt x="135" y="260"/>
                  <a:pt x="134" y="260"/>
                </a:cubicBezTo>
                <a:cubicBezTo>
                  <a:pt x="132" y="265"/>
                  <a:pt x="131" y="270"/>
                  <a:pt x="129" y="275"/>
                </a:cubicBezTo>
                <a:close/>
                <a:moveTo>
                  <a:pt x="83" y="5"/>
                </a:moveTo>
                <a:cubicBezTo>
                  <a:pt x="81" y="5"/>
                  <a:pt x="79" y="5"/>
                  <a:pt x="77" y="5"/>
                </a:cubicBezTo>
                <a:cubicBezTo>
                  <a:pt x="72" y="4"/>
                  <a:pt x="69" y="7"/>
                  <a:pt x="68" y="11"/>
                </a:cubicBezTo>
                <a:cubicBezTo>
                  <a:pt x="67" y="15"/>
                  <a:pt x="70" y="20"/>
                  <a:pt x="74" y="21"/>
                </a:cubicBezTo>
                <a:cubicBezTo>
                  <a:pt x="75" y="22"/>
                  <a:pt x="76" y="22"/>
                  <a:pt x="78" y="23"/>
                </a:cubicBezTo>
                <a:cubicBezTo>
                  <a:pt x="78" y="19"/>
                  <a:pt x="79" y="15"/>
                  <a:pt x="79" y="11"/>
                </a:cubicBezTo>
                <a:cubicBezTo>
                  <a:pt x="77" y="11"/>
                  <a:pt x="76" y="12"/>
                  <a:pt x="75" y="14"/>
                </a:cubicBezTo>
                <a:cubicBezTo>
                  <a:pt x="75" y="15"/>
                  <a:pt x="75" y="16"/>
                  <a:pt x="75" y="18"/>
                </a:cubicBezTo>
                <a:cubicBezTo>
                  <a:pt x="74" y="17"/>
                  <a:pt x="73" y="15"/>
                  <a:pt x="73" y="13"/>
                </a:cubicBezTo>
                <a:cubicBezTo>
                  <a:pt x="74" y="10"/>
                  <a:pt x="76" y="8"/>
                  <a:pt x="79" y="8"/>
                </a:cubicBezTo>
                <a:cubicBezTo>
                  <a:pt x="81" y="8"/>
                  <a:pt x="82" y="7"/>
                  <a:pt x="83" y="5"/>
                </a:cubicBezTo>
                <a:close/>
                <a:moveTo>
                  <a:pt x="260" y="484"/>
                </a:moveTo>
                <a:cubicBezTo>
                  <a:pt x="248" y="484"/>
                  <a:pt x="240" y="491"/>
                  <a:pt x="231" y="495"/>
                </a:cubicBezTo>
                <a:cubicBezTo>
                  <a:pt x="231" y="496"/>
                  <a:pt x="231" y="497"/>
                  <a:pt x="232" y="498"/>
                </a:cubicBezTo>
                <a:cubicBezTo>
                  <a:pt x="233" y="496"/>
                  <a:pt x="235" y="495"/>
                  <a:pt x="236" y="494"/>
                </a:cubicBezTo>
                <a:cubicBezTo>
                  <a:pt x="236" y="495"/>
                  <a:pt x="237" y="495"/>
                  <a:pt x="237" y="496"/>
                </a:cubicBezTo>
                <a:cubicBezTo>
                  <a:pt x="239" y="496"/>
                  <a:pt x="239" y="496"/>
                  <a:pt x="239" y="494"/>
                </a:cubicBezTo>
                <a:cubicBezTo>
                  <a:pt x="239" y="491"/>
                  <a:pt x="240" y="491"/>
                  <a:pt x="242" y="492"/>
                </a:cubicBezTo>
                <a:cubicBezTo>
                  <a:pt x="244" y="492"/>
                  <a:pt x="246" y="492"/>
                  <a:pt x="248" y="493"/>
                </a:cubicBezTo>
                <a:cubicBezTo>
                  <a:pt x="247" y="492"/>
                  <a:pt x="247" y="491"/>
                  <a:pt x="247" y="490"/>
                </a:cubicBezTo>
                <a:cubicBezTo>
                  <a:pt x="249" y="487"/>
                  <a:pt x="251" y="487"/>
                  <a:pt x="253" y="491"/>
                </a:cubicBezTo>
                <a:cubicBezTo>
                  <a:pt x="253" y="490"/>
                  <a:pt x="253" y="489"/>
                  <a:pt x="253" y="488"/>
                </a:cubicBezTo>
                <a:cubicBezTo>
                  <a:pt x="253" y="485"/>
                  <a:pt x="254" y="485"/>
                  <a:pt x="257" y="486"/>
                </a:cubicBezTo>
                <a:cubicBezTo>
                  <a:pt x="257" y="486"/>
                  <a:pt x="257" y="487"/>
                  <a:pt x="257" y="487"/>
                </a:cubicBezTo>
                <a:cubicBezTo>
                  <a:pt x="258" y="488"/>
                  <a:pt x="259" y="488"/>
                  <a:pt x="260" y="489"/>
                </a:cubicBezTo>
                <a:cubicBezTo>
                  <a:pt x="260" y="487"/>
                  <a:pt x="260" y="486"/>
                  <a:pt x="260" y="484"/>
                </a:cubicBezTo>
                <a:close/>
                <a:moveTo>
                  <a:pt x="100" y="257"/>
                </a:moveTo>
                <a:cubicBezTo>
                  <a:pt x="101" y="256"/>
                  <a:pt x="102" y="256"/>
                  <a:pt x="103" y="256"/>
                </a:cubicBezTo>
                <a:cubicBezTo>
                  <a:pt x="103" y="257"/>
                  <a:pt x="104" y="257"/>
                  <a:pt x="104" y="258"/>
                </a:cubicBezTo>
                <a:cubicBezTo>
                  <a:pt x="104" y="257"/>
                  <a:pt x="105" y="257"/>
                  <a:pt x="105" y="256"/>
                </a:cubicBezTo>
                <a:cubicBezTo>
                  <a:pt x="106" y="257"/>
                  <a:pt x="106" y="257"/>
                  <a:pt x="106" y="258"/>
                </a:cubicBezTo>
                <a:cubicBezTo>
                  <a:pt x="107" y="258"/>
                  <a:pt x="107" y="259"/>
                  <a:pt x="107" y="260"/>
                </a:cubicBezTo>
                <a:cubicBezTo>
                  <a:pt x="107" y="259"/>
                  <a:pt x="107" y="259"/>
                  <a:pt x="107" y="259"/>
                </a:cubicBezTo>
                <a:cubicBezTo>
                  <a:pt x="107" y="258"/>
                  <a:pt x="108" y="257"/>
                  <a:pt x="109" y="257"/>
                </a:cubicBezTo>
                <a:cubicBezTo>
                  <a:pt x="108" y="256"/>
                  <a:pt x="107" y="255"/>
                  <a:pt x="106" y="253"/>
                </a:cubicBezTo>
                <a:cubicBezTo>
                  <a:pt x="105" y="253"/>
                  <a:pt x="105" y="254"/>
                  <a:pt x="104" y="254"/>
                </a:cubicBezTo>
                <a:cubicBezTo>
                  <a:pt x="103" y="253"/>
                  <a:pt x="102" y="252"/>
                  <a:pt x="101" y="252"/>
                </a:cubicBezTo>
                <a:cubicBezTo>
                  <a:pt x="101" y="249"/>
                  <a:pt x="101" y="249"/>
                  <a:pt x="101" y="249"/>
                </a:cubicBezTo>
                <a:cubicBezTo>
                  <a:pt x="99" y="251"/>
                  <a:pt x="98" y="252"/>
                  <a:pt x="97" y="254"/>
                </a:cubicBezTo>
                <a:cubicBezTo>
                  <a:pt x="99" y="254"/>
                  <a:pt x="100" y="254"/>
                  <a:pt x="101" y="253"/>
                </a:cubicBezTo>
                <a:cubicBezTo>
                  <a:pt x="101" y="255"/>
                  <a:pt x="100" y="256"/>
                  <a:pt x="100" y="257"/>
                </a:cubicBezTo>
                <a:close/>
                <a:moveTo>
                  <a:pt x="105" y="92"/>
                </a:moveTo>
                <a:cubicBezTo>
                  <a:pt x="100" y="86"/>
                  <a:pt x="95" y="80"/>
                  <a:pt x="92" y="73"/>
                </a:cubicBezTo>
                <a:cubicBezTo>
                  <a:pt x="93" y="82"/>
                  <a:pt x="97" y="88"/>
                  <a:pt x="105" y="92"/>
                </a:cubicBezTo>
                <a:close/>
                <a:moveTo>
                  <a:pt x="91" y="7"/>
                </a:moveTo>
                <a:cubicBezTo>
                  <a:pt x="95" y="7"/>
                  <a:pt x="98" y="7"/>
                  <a:pt x="102" y="6"/>
                </a:cubicBezTo>
                <a:cubicBezTo>
                  <a:pt x="99" y="3"/>
                  <a:pt x="94" y="2"/>
                  <a:pt x="90" y="5"/>
                </a:cubicBezTo>
                <a:cubicBezTo>
                  <a:pt x="90" y="6"/>
                  <a:pt x="90" y="7"/>
                  <a:pt x="91" y="7"/>
                </a:cubicBezTo>
                <a:close/>
                <a:moveTo>
                  <a:pt x="171" y="494"/>
                </a:moveTo>
                <a:cubicBezTo>
                  <a:pt x="171" y="496"/>
                  <a:pt x="170" y="497"/>
                  <a:pt x="170" y="498"/>
                </a:cubicBezTo>
                <a:cubicBezTo>
                  <a:pt x="173" y="500"/>
                  <a:pt x="175" y="499"/>
                  <a:pt x="176" y="497"/>
                </a:cubicBezTo>
                <a:cubicBezTo>
                  <a:pt x="173" y="495"/>
                  <a:pt x="170" y="493"/>
                  <a:pt x="167" y="491"/>
                </a:cubicBezTo>
                <a:cubicBezTo>
                  <a:pt x="166" y="491"/>
                  <a:pt x="166" y="492"/>
                  <a:pt x="165" y="493"/>
                </a:cubicBezTo>
                <a:cubicBezTo>
                  <a:pt x="167" y="494"/>
                  <a:pt x="169" y="494"/>
                  <a:pt x="171" y="494"/>
                </a:cubicBezTo>
                <a:close/>
                <a:moveTo>
                  <a:pt x="166" y="29"/>
                </a:moveTo>
                <a:cubicBezTo>
                  <a:pt x="171" y="29"/>
                  <a:pt x="173" y="32"/>
                  <a:pt x="175" y="36"/>
                </a:cubicBezTo>
                <a:cubicBezTo>
                  <a:pt x="176" y="36"/>
                  <a:pt x="176" y="36"/>
                  <a:pt x="176" y="36"/>
                </a:cubicBezTo>
                <a:cubicBezTo>
                  <a:pt x="177" y="36"/>
                  <a:pt x="177" y="35"/>
                  <a:pt x="178" y="35"/>
                </a:cubicBezTo>
                <a:cubicBezTo>
                  <a:pt x="176" y="29"/>
                  <a:pt x="171" y="26"/>
                  <a:pt x="166" y="29"/>
                </a:cubicBezTo>
                <a:close/>
                <a:moveTo>
                  <a:pt x="137" y="255"/>
                </a:moveTo>
                <a:cubicBezTo>
                  <a:pt x="135" y="256"/>
                  <a:pt x="135" y="256"/>
                  <a:pt x="136" y="259"/>
                </a:cubicBezTo>
                <a:cubicBezTo>
                  <a:pt x="136" y="259"/>
                  <a:pt x="137" y="259"/>
                  <a:pt x="138" y="258"/>
                </a:cubicBezTo>
                <a:cubicBezTo>
                  <a:pt x="138" y="259"/>
                  <a:pt x="138" y="260"/>
                  <a:pt x="138" y="260"/>
                </a:cubicBezTo>
                <a:cubicBezTo>
                  <a:pt x="139" y="260"/>
                  <a:pt x="141" y="259"/>
                  <a:pt x="141" y="259"/>
                </a:cubicBezTo>
                <a:cubicBezTo>
                  <a:pt x="143" y="257"/>
                  <a:pt x="144" y="259"/>
                  <a:pt x="145" y="259"/>
                </a:cubicBezTo>
                <a:cubicBezTo>
                  <a:pt x="145" y="258"/>
                  <a:pt x="145" y="257"/>
                  <a:pt x="145" y="256"/>
                </a:cubicBezTo>
                <a:cubicBezTo>
                  <a:pt x="144" y="256"/>
                  <a:pt x="143" y="256"/>
                  <a:pt x="142" y="256"/>
                </a:cubicBezTo>
                <a:cubicBezTo>
                  <a:pt x="142" y="256"/>
                  <a:pt x="141" y="256"/>
                  <a:pt x="140" y="256"/>
                </a:cubicBezTo>
                <a:cubicBezTo>
                  <a:pt x="140" y="257"/>
                  <a:pt x="139" y="257"/>
                  <a:pt x="139" y="258"/>
                </a:cubicBezTo>
                <a:cubicBezTo>
                  <a:pt x="138" y="257"/>
                  <a:pt x="138" y="256"/>
                  <a:pt x="137" y="256"/>
                </a:cubicBezTo>
                <a:cubicBezTo>
                  <a:pt x="137" y="255"/>
                  <a:pt x="137" y="255"/>
                  <a:pt x="137" y="255"/>
                </a:cubicBezTo>
                <a:close/>
                <a:moveTo>
                  <a:pt x="178" y="44"/>
                </a:moveTo>
                <a:cubicBezTo>
                  <a:pt x="176" y="43"/>
                  <a:pt x="175" y="43"/>
                  <a:pt x="175" y="45"/>
                </a:cubicBezTo>
                <a:cubicBezTo>
                  <a:pt x="174" y="47"/>
                  <a:pt x="173" y="49"/>
                  <a:pt x="173" y="51"/>
                </a:cubicBezTo>
                <a:cubicBezTo>
                  <a:pt x="173" y="52"/>
                  <a:pt x="173" y="53"/>
                  <a:pt x="172" y="54"/>
                </a:cubicBezTo>
                <a:cubicBezTo>
                  <a:pt x="173" y="54"/>
                  <a:pt x="173" y="54"/>
                  <a:pt x="173" y="54"/>
                </a:cubicBezTo>
                <a:cubicBezTo>
                  <a:pt x="175" y="51"/>
                  <a:pt x="176" y="47"/>
                  <a:pt x="178" y="44"/>
                </a:cubicBezTo>
                <a:close/>
                <a:moveTo>
                  <a:pt x="217" y="500"/>
                </a:moveTo>
                <a:cubicBezTo>
                  <a:pt x="218" y="501"/>
                  <a:pt x="219" y="502"/>
                  <a:pt x="219" y="502"/>
                </a:cubicBezTo>
                <a:cubicBezTo>
                  <a:pt x="220" y="501"/>
                  <a:pt x="222" y="500"/>
                  <a:pt x="223" y="500"/>
                </a:cubicBezTo>
                <a:cubicBezTo>
                  <a:pt x="224" y="499"/>
                  <a:pt x="224" y="498"/>
                  <a:pt x="225" y="497"/>
                </a:cubicBezTo>
                <a:cubicBezTo>
                  <a:pt x="226" y="499"/>
                  <a:pt x="226" y="499"/>
                  <a:pt x="226" y="501"/>
                </a:cubicBezTo>
                <a:cubicBezTo>
                  <a:pt x="227" y="499"/>
                  <a:pt x="228" y="498"/>
                  <a:pt x="230" y="496"/>
                </a:cubicBezTo>
                <a:cubicBezTo>
                  <a:pt x="225" y="497"/>
                  <a:pt x="221" y="499"/>
                  <a:pt x="217" y="500"/>
                </a:cubicBezTo>
                <a:close/>
                <a:moveTo>
                  <a:pt x="85" y="28"/>
                </a:moveTo>
                <a:cubicBezTo>
                  <a:pt x="84" y="25"/>
                  <a:pt x="83" y="23"/>
                  <a:pt x="83" y="21"/>
                </a:cubicBezTo>
                <a:cubicBezTo>
                  <a:pt x="83" y="19"/>
                  <a:pt x="83" y="16"/>
                  <a:pt x="84" y="13"/>
                </a:cubicBezTo>
                <a:cubicBezTo>
                  <a:pt x="80" y="17"/>
                  <a:pt x="81" y="26"/>
                  <a:pt x="85" y="28"/>
                </a:cubicBezTo>
                <a:close/>
                <a:moveTo>
                  <a:pt x="178" y="49"/>
                </a:moveTo>
                <a:cubicBezTo>
                  <a:pt x="180" y="50"/>
                  <a:pt x="181" y="50"/>
                  <a:pt x="182" y="48"/>
                </a:cubicBezTo>
                <a:cubicBezTo>
                  <a:pt x="182" y="46"/>
                  <a:pt x="181" y="45"/>
                  <a:pt x="180" y="44"/>
                </a:cubicBezTo>
                <a:cubicBezTo>
                  <a:pt x="179" y="46"/>
                  <a:pt x="178" y="47"/>
                  <a:pt x="178" y="49"/>
                </a:cubicBezTo>
                <a:close/>
                <a:moveTo>
                  <a:pt x="82" y="40"/>
                </a:moveTo>
                <a:cubicBezTo>
                  <a:pt x="80" y="41"/>
                  <a:pt x="81" y="43"/>
                  <a:pt x="84" y="45"/>
                </a:cubicBezTo>
                <a:cubicBezTo>
                  <a:pt x="84" y="45"/>
                  <a:pt x="85" y="44"/>
                  <a:pt x="85" y="44"/>
                </a:cubicBezTo>
                <a:cubicBezTo>
                  <a:pt x="84" y="43"/>
                  <a:pt x="83" y="41"/>
                  <a:pt x="82" y="40"/>
                </a:cubicBezTo>
                <a:close/>
                <a:moveTo>
                  <a:pt x="201" y="166"/>
                </a:moveTo>
                <a:cubicBezTo>
                  <a:pt x="201" y="166"/>
                  <a:pt x="201" y="166"/>
                  <a:pt x="201" y="166"/>
                </a:cubicBezTo>
                <a:cubicBezTo>
                  <a:pt x="199" y="164"/>
                  <a:pt x="199" y="162"/>
                  <a:pt x="202" y="160"/>
                </a:cubicBezTo>
                <a:cubicBezTo>
                  <a:pt x="200" y="160"/>
                  <a:pt x="199" y="160"/>
                  <a:pt x="198" y="160"/>
                </a:cubicBezTo>
                <a:cubicBezTo>
                  <a:pt x="199" y="162"/>
                  <a:pt x="199" y="163"/>
                  <a:pt x="197" y="164"/>
                </a:cubicBezTo>
                <a:cubicBezTo>
                  <a:pt x="197" y="164"/>
                  <a:pt x="197" y="164"/>
                  <a:pt x="197" y="164"/>
                </a:cubicBezTo>
                <a:cubicBezTo>
                  <a:pt x="198" y="165"/>
                  <a:pt x="199" y="166"/>
                  <a:pt x="201" y="166"/>
                </a:cubicBezTo>
                <a:close/>
                <a:moveTo>
                  <a:pt x="171" y="44"/>
                </a:moveTo>
                <a:cubicBezTo>
                  <a:pt x="171" y="46"/>
                  <a:pt x="172" y="47"/>
                  <a:pt x="172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3" y="47"/>
                  <a:pt x="173" y="46"/>
                  <a:pt x="173" y="44"/>
                </a:cubicBezTo>
                <a:cubicBezTo>
                  <a:pt x="172" y="44"/>
                  <a:pt x="172" y="44"/>
                  <a:pt x="171" y="44"/>
                </a:cubicBezTo>
                <a:close/>
                <a:moveTo>
                  <a:pt x="262" y="487"/>
                </a:moveTo>
                <a:cubicBezTo>
                  <a:pt x="263" y="487"/>
                  <a:pt x="263" y="487"/>
                  <a:pt x="263" y="487"/>
                </a:cubicBezTo>
                <a:cubicBezTo>
                  <a:pt x="264" y="486"/>
                  <a:pt x="264" y="485"/>
                  <a:pt x="265" y="484"/>
                </a:cubicBezTo>
                <a:cubicBezTo>
                  <a:pt x="263" y="484"/>
                  <a:pt x="263" y="484"/>
                  <a:pt x="262" y="484"/>
                </a:cubicBezTo>
                <a:cubicBezTo>
                  <a:pt x="262" y="485"/>
                  <a:pt x="262" y="486"/>
                  <a:pt x="262" y="487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grpSp>
        <p:nvGrpSpPr>
          <p:cNvPr id="81" name="Grupo 80">
            <a:extLst>
              <a:ext uri="{FF2B5EF4-FFF2-40B4-BE49-F238E27FC236}">
                <a16:creationId xmlns:a16="http://schemas.microsoft.com/office/drawing/2014/main" id="{EA36CF01-1EB8-35A7-4C29-441D82768966}"/>
              </a:ext>
            </a:extLst>
          </p:cNvPr>
          <p:cNvGrpSpPr/>
          <p:nvPr/>
        </p:nvGrpSpPr>
        <p:grpSpPr>
          <a:xfrm>
            <a:off x="4395788" y="3770313"/>
            <a:ext cx="1366837" cy="860425"/>
            <a:chOff x="4395788" y="3770313"/>
            <a:chExt cx="1366837" cy="860425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1766C38E-6AF2-BC0C-2EBA-252D4435EB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5788" y="3770313"/>
              <a:ext cx="1366837" cy="860425"/>
            </a:xfrm>
            <a:custGeom>
              <a:avLst/>
              <a:gdLst>
                <a:gd name="T0" fmla="*/ 334 w 361"/>
                <a:gd name="T1" fmla="*/ 148 h 227"/>
                <a:gd name="T2" fmla="*/ 336 w 361"/>
                <a:gd name="T3" fmla="*/ 125 h 227"/>
                <a:gd name="T4" fmla="*/ 329 w 361"/>
                <a:gd name="T5" fmla="*/ 118 h 227"/>
                <a:gd name="T6" fmla="*/ 313 w 361"/>
                <a:gd name="T7" fmla="*/ 106 h 227"/>
                <a:gd name="T8" fmla="*/ 300 w 361"/>
                <a:gd name="T9" fmla="*/ 120 h 227"/>
                <a:gd name="T10" fmla="*/ 297 w 361"/>
                <a:gd name="T11" fmla="*/ 121 h 227"/>
                <a:gd name="T12" fmla="*/ 287 w 361"/>
                <a:gd name="T13" fmla="*/ 98 h 227"/>
                <a:gd name="T14" fmla="*/ 275 w 361"/>
                <a:gd name="T15" fmla="*/ 73 h 227"/>
                <a:gd name="T16" fmla="*/ 287 w 361"/>
                <a:gd name="T17" fmla="*/ 65 h 227"/>
                <a:gd name="T18" fmla="*/ 255 w 361"/>
                <a:gd name="T19" fmla="*/ 56 h 227"/>
                <a:gd name="T20" fmla="*/ 246 w 361"/>
                <a:gd name="T21" fmla="*/ 53 h 227"/>
                <a:gd name="T22" fmla="*/ 238 w 361"/>
                <a:gd name="T23" fmla="*/ 78 h 227"/>
                <a:gd name="T24" fmla="*/ 246 w 361"/>
                <a:gd name="T25" fmla="*/ 98 h 227"/>
                <a:gd name="T26" fmla="*/ 215 w 361"/>
                <a:gd name="T27" fmla="*/ 75 h 227"/>
                <a:gd name="T28" fmla="*/ 239 w 361"/>
                <a:gd name="T29" fmla="*/ 60 h 227"/>
                <a:gd name="T30" fmla="*/ 211 w 361"/>
                <a:gd name="T31" fmla="*/ 53 h 227"/>
                <a:gd name="T32" fmla="*/ 189 w 361"/>
                <a:gd name="T33" fmla="*/ 34 h 227"/>
                <a:gd name="T34" fmla="*/ 201 w 361"/>
                <a:gd name="T35" fmla="*/ 11 h 227"/>
                <a:gd name="T36" fmla="*/ 190 w 361"/>
                <a:gd name="T37" fmla="*/ 6 h 227"/>
                <a:gd name="T38" fmla="*/ 202 w 361"/>
                <a:gd name="T39" fmla="*/ 72 h 227"/>
                <a:gd name="T40" fmla="*/ 163 w 361"/>
                <a:gd name="T41" fmla="*/ 136 h 227"/>
                <a:gd name="T42" fmla="*/ 170 w 361"/>
                <a:gd name="T43" fmla="*/ 6 h 227"/>
                <a:gd name="T44" fmla="*/ 155 w 361"/>
                <a:gd name="T45" fmla="*/ 22 h 227"/>
                <a:gd name="T46" fmla="*/ 157 w 361"/>
                <a:gd name="T47" fmla="*/ 47 h 227"/>
                <a:gd name="T48" fmla="*/ 128 w 361"/>
                <a:gd name="T49" fmla="*/ 60 h 227"/>
                <a:gd name="T50" fmla="*/ 145 w 361"/>
                <a:gd name="T51" fmla="*/ 57 h 227"/>
                <a:gd name="T52" fmla="*/ 116 w 361"/>
                <a:gd name="T53" fmla="*/ 98 h 227"/>
                <a:gd name="T54" fmla="*/ 120 w 361"/>
                <a:gd name="T55" fmla="*/ 79 h 227"/>
                <a:gd name="T56" fmla="*/ 114 w 361"/>
                <a:gd name="T57" fmla="*/ 60 h 227"/>
                <a:gd name="T58" fmla="*/ 103 w 361"/>
                <a:gd name="T59" fmla="*/ 57 h 227"/>
                <a:gd name="T60" fmla="*/ 72 w 361"/>
                <a:gd name="T61" fmla="*/ 65 h 227"/>
                <a:gd name="T62" fmla="*/ 91 w 361"/>
                <a:gd name="T63" fmla="*/ 84 h 227"/>
                <a:gd name="T64" fmla="*/ 64 w 361"/>
                <a:gd name="T65" fmla="*/ 103 h 227"/>
                <a:gd name="T66" fmla="*/ 61 w 361"/>
                <a:gd name="T67" fmla="*/ 124 h 227"/>
                <a:gd name="T68" fmla="*/ 53 w 361"/>
                <a:gd name="T69" fmla="*/ 111 h 227"/>
                <a:gd name="T70" fmla="*/ 51 w 361"/>
                <a:gd name="T71" fmla="*/ 108 h 227"/>
                <a:gd name="T72" fmla="*/ 30 w 361"/>
                <a:gd name="T73" fmla="*/ 110 h 227"/>
                <a:gd name="T74" fmla="*/ 31 w 361"/>
                <a:gd name="T75" fmla="*/ 140 h 227"/>
                <a:gd name="T76" fmla="*/ 22 w 361"/>
                <a:gd name="T77" fmla="*/ 143 h 227"/>
                <a:gd name="T78" fmla="*/ 5 w 361"/>
                <a:gd name="T79" fmla="*/ 169 h 227"/>
                <a:gd name="T80" fmla="*/ 318 w 361"/>
                <a:gd name="T81" fmla="*/ 209 h 227"/>
                <a:gd name="T82" fmla="*/ 354 w 361"/>
                <a:gd name="T83" fmla="*/ 173 h 227"/>
                <a:gd name="T84" fmla="*/ 156 w 361"/>
                <a:gd name="T85" fmla="*/ 56 h 227"/>
                <a:gd name="T86" fmla="*/ 312 w 361"/>
                <a:gd name="T87" fmla="*/ 176 h 227"/>
                <a:gd name="T88" fmla="*/ 280 w 361"/>
                <a:gd name="T89" fmla="*/ 105 h 227"/>
                <a:gd name="T90" fmla="*/ 293 w 361"/>
                <a:gd name="T91" fmla="*/ 137 h 227"/>
                <a:gd name="T92" fmla="*/ 217 w 361"/>
                <a:gd name="T93" fmla="*/ 146 h 227"/>
                <a:gd name="T94" fmla="*/ 197 w 361"/>
                <a:gd name="T95" fmla="*/ 119 h 227"/>
                <a:gd name="T96" fmla="*/ 67 w 361"/>
                <a:gd name="T97" fmla="*/ 123 h 227"/>
                <a:gd name="T98" fmla="*/ 77 w 361"/>
                <a:gd name="T99" fmla="*/ 102 h 227"/>
                <a:gd name="T100" fmla="*/ 77 w 361"/>
                <a:gd name="T101" fmla="*/ 170 h 227"/>
                <a:gd name="T102" fmla="*/ 38 w 361"/>
                <a:gd name="T103" fmla="*/ 126 h 227"/>
                <a:gd name="T104" fmla="*/ 24 w 361"/>
                <a:gd name="T105" fmla="*/ 153 h 227"/>
                <a:gd name="T106" fmla="*/ 33 w 361"/>
                <a:gd name="T107" fmla="*/ 164 h 227"/>
                <a:gd name="T108" fmla="*/ 27 w 361"/>
                <a:gd name="T109" fmla="*/ 188 h 227"/>
                <a:gd name="T110" fmla="*/ 311 w 361"/>
                <a:gd name="T111" fmla="*/ 221 h 227"/>
                <a:gd name="T112" fmla="*/ 32 w 361"/>
                <a:gd name="T113" fmla="*/ 211 h 227"/>
                <a:gd name="T114" fmla="*/ 338 w 361"/>
                <a:gd name="T115" fmla="*/ 209 h 227"/>
                <a:gd name="T116" fmla="*/ 342 w 361"/>
                <a:gd name="T117" fmla="*/ 173 h 227"/>
                <a:gd name="T118" fmla="*/ 330 w 361"/>
                <a:gd name="T119" fmla="*/ 167 h 227"/>
                <a:gd name="T120" fmla="*/ 338 w 361"/>
                <a:gd name="T121" fmla="*/ 16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1" h="226">
                  <a:moveTo>
                    <a:pt x="360" y="167"/>
                  </a:moveTo>
                  <a:cubicBezTo>
                    <a:pt x="360" y="164"/>
                    <a:pt x="358" y="162"/>
                    <a:pt x="354" y="162"/>
                  </a:cubicBezTo>
                  <a:cubicBezTo>
                    <a:pt x="353" y="162"/>
                    <a:pt x="352" y="162"/>
                    <a:pt x="352" y="160"/>
                  </a:cubicBezTo>
                  <a:cubicBezTo>
                    <a:pt x="352" y="154"/>
                    <a:pt x="348" y="152"/>
                    <a:pt x="343" y="152"/>
                  </a:cubicBezTo>
                  <a:cubicBezTo>
                    <a:pt x="345" y="149"/>
                    <a:pt x="347" y="146"/>
                    <a:pt x="345" y="143"/>
                  </a:cubicBezTo>
                  <a:cubicBezTo>
                    <a:pt x="344" y="141"/>
                    <a:pt x="342" y="140"/>
                    <a:pt x="340" y="141"/>
                  </a:cubicBezTo>
                  <a:cubicBezTo>
                    <a:pt x="338" y="141"/>
                    <a:pt x="338" y="143"/>
                    <a:pt x="339" y="144"/>
                  </a:cubicBezTo>
                  <a:cubicBezTo>
                    <a:pt x="341" y="145"/>
                    <a:pt x="340" y="141"/>
                    <a:pt x="342" y="143"/>
                  </a:cubicBezTo>
                  <a:cubicBezTo>
                    <a:pt x="344" y="144"/>
                    <a:pt x="343" y="146"/>
                    <a:pt x="342" y="148"/>
                  </a:cubicBezTo>
                  <a:cubicBezTo>
                    <a:pt x="342" y="150"/>
                    <a:pt x="340" y="151"/>
                    <a:pt x="337" y="151"/>
                  </a:cubicBezTo>
                  <a:cubicBezTo>
                    <a:pt x="336" y="151"/>
                    <a:pt x="335" y="150"/>
                    <a:pt x="334" y="148"/>
                  </a:cubicBezTo>
                  <a:cubicBezTo>
                    <a:pt x="334" y="145"/>
                    <a:pt x="331" y="144"/>
                    <a:pt x="329" y="143"/>
                  </a:cubicBezTo>
                  <a:cubicBezTo>
                    <a:pt x="325" y="141"/>
                    <a:pt x="324" y="138"/>
                    <a:pt x="325" y="134"/>
                  </a:cubicBezTo>
                  <a:cubicBezTo>
                    <a:pt x="326" y="132"/>
                    <a:pt x="327" y="131"/>
                    <a:pt x="329" y="131"/>
                  </a:cubicBezTo>
                  <a:cubicBezTo>
                    <a:pt x="331" y="131"/>
                    <a:pt x="332" y="131"/>
                    <a:pt x="332" y="133"/>
                  </a:cubicBezTo>
                  <a:cubicBezTo>
                    <a:pt x="333" y="135"/>
                    <a:pt x="332" y="136"/>
                    <a:pt x="330" y="137"/>
                  </a:cubicBezTo>
                  <a:cubicBezTo>
                    <a:pt x="330" y="138"/>
                    <a:pt x="329" y="139"/>
                    <a:pt x="329" y="140"/>
                  </a:cubicBezTo>
                  <a:cubicBezTo>
                    <a:pt x="330" y="141"/>
                    <a:pt x="331" y="140"/>
                    <a:pt x="332" y="140"/>
                  </a:cubicBezTo>
                  <a:cubicBezTo>
                    <a:pt x="334" y="140"/>
                    <a:pt x="336" y="139"/>
                    <a:pt x="335" y="137"/>
                  </a:cubicBezTo>
                  <a:cubicBezTo>
                    <a:pt x="335" y="134"/>
                    <a:pt x="336" y="134"/>
                    <a:pt x="338" y="132"/>
                  </a:cubicBezTo>
                  <a:cubicBezTo>
                    <a:pt x="340" y="131"/>
                    <a:pt x="340" y="128"/>
                    <a:pt x="339" y="126"/>
                  </a:cubicBezTo>
                  <a:cubicBezTo>
                    <a:pt x="338" y="125"/>
                    <a:pt x="338" y="124"/>
                    <a:pt x="336" y="125"/>
                  </a:cubicBezTo>
                  <a:cubicBezTo>
                    <a:pt x="336" y="125"/>
                    <a:pt x="336" y="125"/>
                    <a:pt x="335" y="126"/>
                  </a:cubicBezTo>
                  <a:cubicBezTo>
                    <a:pt x="335" y="127"/>
                    <a:pt x="337" y="127"/>
                    <a:pt x="337" y="127"/>
                  </a:cubicBezTo>
                  <a:cubicBezTo>
                    <a:pt x="339" y="128"/>
                    <a:pt x="338" y="129"/>
                    <a:pt x="338" y="130"/>
                  </a:cubicBezTo>
                  <a:cubicBezTo>
                    <a:pt x="337" y="131"/>
                    <a:pt x="336" y="131"/>
                    <a:pt x="335" y="131"/>
                  </a:cubicBezTo>
                  <a:cubicBezTo>
                    <a:pt x="333" y="128"/>
                    <a:pt x="326" y="129"/>
                    <a:pt x="327" y="122"/>
                  </a:cubicBezTo>
                  <a:cubicBezTo>
                    <a:pt x="327" y="122"/>
                    <a:pt x="326" y="121"/>
                    <a:pt x="325" y="120"/>
                  </a:cubicBezTo>
                  <a:cubicBezTo>
                    <a:pt x="325" y="117"/>
                    <a:pt x="324" y="114"/>
                    <a:pt x="327" y="112"/>
                  </a:cubicBezTo>
                  <a:cubicBezTo>
                    <a:pt x="328" y="110"/>
                    <a:pt x="331" y="109"/>
                    <a:pt x="333" y="110"/>
                  </a:cubicBezTo>
                  <a:cubicBezTo>
                    <a:pt x="335" y="111"/>
                    <a:pt x="336" y="113"/>
                    <a:pt x="335" y="115"/>
                  </a:cubicBezTo>
                  <a:cubicBezTo>
                    <a:pt x="335" y="116"/>
                    <a:pt x="334" y="117"/>
                    <a:pt x="332" y="117"/>
                  </a:cubicBezTo>
                  <a:cubicBezTo>
                    <a:pt x="331" y="117"/>
                    <a:pt x="330" y="116"/>
                    <a:pt x="329" y="118"/>
                  </a:cubicBezTo>
                  <a:cubicBezTo>
                    <a:pt x="329" y="118"/>
                    <a:pt x="330" y="119"/>
                    <a:pt x="330" y="120"/>
                  </a:cubicBezTo>
                  <a:cubicBezTo>
                    <a:pt x="331" y="120"/>
                    <a:pt x="332" y="121"/>
                    <a:pt x="334" y="120"/>
                  </a:cubicBezTo>
                  <a:cubicBezTo>
                    <a:pt x="336" y="119"/>
                    <a:pt x="337" y="118"/>
                    <a:pt x="338" y="115"/>
                  </a:cubicBezTo>
                  <a:cubicBezTo>
                    <a:pt x="338" y="113"/>
                    <a:pt x="337" y="111"/>
                    <a:pt x="335" y="109"/>
                  </a:cubicBezTo>
                  <a:cubicBezTo>
                    <a:pt x="330" y="106"/>
                    <a:pt x="324" y="109"/>
                    <a:pt x="323" y="115"/>
                  </a:cubicBezTo>
                  <a:cubicBezTo>
                    <a:pt x="323" y="116"/>
                    <a:pt x="324" y="119"/>
                    <a:pt x="322" y="119"/>
                  </a:cubicBezTo>
                  <a:cubicBezTo>
                    <a:pt x="319" y="119"/>
                    <a:pt x="317" y="120"/>
                    <a:pt x="315" y="120"/>
                  </a:cubicBezTo>
                  <a:cubicBezTo>
                    <a:pt x="314" y="121"/>
                    <a:pt x="313" y="118"/>
                    <a:pt x="312" y="117"/>
                  </a:cubicBezTo>
                  <a:cubicBezTo>
                    <a:pt x="311" y="116"/>
                    <a:pt x="311" y="115"/>
                    <a:pt x="310" y="115"/>
                  </a:cubicBezTo>
                  <a:cubicBezTo>
                    <a:pt x="308" y="113"/>
                    <a:pt x="308" y="110"/>
                    <a:pt x="309" y="108"/>
                  </a:cubicBezTo>
                  <a:cubicBezTo>
                    <a:pt x="310" y="106"/>
                    <a:pt x="311" y="105"/>
                    <a:pt x="313" y="106"/>
                  </a:cubicBezTo>
                  <a:cubicBezTo>
                    <a:pt x="315" y="106"/>
                    <a:pt x="316" y="107"/>
                    <a:pt x="315" y="109"/>
                  </a:cubicBezTo>
                  <a:cubicBezTo>
                    <a:pt x="315" y="110"/>
                    <a:pt x="314" y="112"/>
                    <a:pt x="316" y="112"/>
                  </a:cubicBezTo>
                  <a:cubicBezTo>
                    <a:pt x="318" y="113"/>
                    <a:pt x="319" y="111"/>
                    <a:pt x="319" y="109"/>
                  </a:cubicBezTo>
                  <a:cubicBezTo>
                    <a:pt x="318" y="107"/>
                    <a:pt x="318" y="104"/>
                    <a:pt x="319" y="102"/>
                  </a:cubicBezTo>
                  <a:cubicBezTo>
                    <a:pt x="320" y="101"/>
                    <a:pt x="319" y="99"/>
                    <a:pt x="317" y="99"/>
                  </a:cubicBezTo>
                  <a:cubicBezTo>
                    <a:pt x="316" y="98"/>
                    <a:pt x="315" y="98"/>
                    <a:pt x="314" y="99"/>
                  </a:cubicBezTo>
                  <a:cubicBezTo>
                    <a:pt x="314" y="101"/>
                    <a:pt x="318" y="99"/>
                    <a:pt x="317" y="102"/>
                  </a:cubicBezTo>
                  <a:cubicBezTo>
                    <a:pt x="317" y="104"/>
                    <a:pt x="315" y="103"/>
                    <a:pt x="313" y="103"/>
                  </a:cubicBezTo>
                  <a:cubicBezTo>
                    <a:pt x="309" y="104"/>
                    <a:pt x="307" y="106"/>
                    <a:pt x="307" y="111"/>
                  </a:cubicBezTo>
                  <a:cubicBezTo>
                    <a:pt x="307" y="113"/>
                    <a:pt x="307" y="114"/>
                    <a:pt x="304" y="115"/>
                  </a:cubicBezTo>
                  <a:cubicBezTo>
                    <a:pt x="302" y="115"/>
                    <a:pt x="300" y="117"/>
                    <a:pt x="300" y="120"/>
                  </a:cubicBezTo>
                  <a:cubicBezTo>
                    <a:pt x="300" y="121"/>
                    <a:pt x="300" y="123"/>
                    <a:pt x="301" y="123"/>
                  </a:cubicBezTo>
                  <a:cubicBezTo>
                    <a:pt x="303" y="124"/>
                    <a:pt x="304" y="123"/>
                    <a:pt x="304" y="122"/>
                  </a:cubicBezTo>
                  <a:cubicBezTo>
                    <a:pt x="305" y="120"/>
                    <a:pt x="305" y="119"/>
                    <a:pt x="307" y="120"/>
                  </a:cubicBezTo>
                  <a:cubicBezTo>
                    <a:pt x="309" y="121"/>
                    <a:pt x="309" y="122"/>
                    <a:pt x="309" y="124"/>
                  </a:cubicBezTo>
                  <a:cubicBezTo>
                    <a:pt x="306" y="129"/>
                    <a:pt x="302" y="132"/>
                    <a:pt x="297" y="135"/>
                  </a:cubicBezTo>
                  <a:cubicBezTo>
                    <a:pt x="295" y="135"/>
                    <a:pt x="294" y="134"/>
                    <a:pt x="293" y="133"/>
                  </a:cubicBezTo>
                  <a:cubicBezTo>
                    <a:pt x="292" y="132"/>
                    <a:pt x="293" y="130"/>
                    <a:pt x="293" y="129"/>
                  </a:cubicBezTo>
                  <a:cubicBezTo>
                    <a:pt x="294" y="128"/>
                    <a:pt x="295" y="128"/>
                    <a:pt x="296" y="129"/>
                  </a:cubicBezTo>
                  <a:cubicBezTo>
                    <a:pt x="297" y="130"/>
                    <a:pt x="299" y="131"/>
                    <a:pt x="300" y="129"/>
                  </a:cubicBezTo>
                  <a:cubicBezTo>
                    <a:pt x="301" y="127"/>
                    <a:pt x="300" y="126"/>
                    <a:pt x="299" y="124"/>
                  </a:cubicBezTo>
                  <a:cubicBezTo>
                    <a:pt x="298" y="123"/>
                    <a:pt x="296" y="123"/>
                    <a:pt x="297" y="121"/>
                  </a:cubicBezTo>
                  <a:cubicBezTo>
                    <a:pt x="297" y="117"/>
                    <a:pt x="295" y="115"/>
                    <a:pt x="293" y="114"/>
                  </a:cubicBezTo>
                  <a:cubicBezTo>
                    <a:pt x="295" y="109"/>
                    <a:pt x="298" y="105"/>
                    <a:pt x="303" y="105"/>
                  </a:cubicBezTo>
                  <a:cubicBezTo>
                    <a:pt x="304" y="105"/>
                    <a:pt x="305" y="104"/>
                    <a:pt x="305" y="103"/>
                  </a:cubicBezTo>
                  <a:cubicBezTo>
                    <a:pt x="306" y="101"/>
                    <a:pt x="306" y="99"/>
                    <a:pt x="304" y="97"/>
                  </a:cubicBezTo>
                  <a:cubicBezTo>
                    <a:pt x="303" y="96"/>
                    <a:pt x="301" y="96"/>
                    <a:pt x="300" y="97"/>
                  </a:cubicBezTo>
                  <a:cubicBezTo>
                    <a:pt x="299" y="97"/>
                    <a:pt x="298" y="98"/>
                    <a:pt x="299" y="99"/>
                  </a:cubicBezTo>
                  <a:cubicBezTo>
                    <a:pt x="299" y="100"/>
                    <a:pt x="300" y="101"/>
                    <a:pt x="300" y="100"/>
                  </a:cubicBezTo>
                  <a:cubicBezTo>
                    <a:pt x="302" y="97"/>
                    <a:pt x="303" y="99"/>
                    <a:pt x="303" y="100"/>
                  </a:cubicBezTo>
                  <a:cubicBezTo>
                    <a:pt x="304" y="102"/>
                    <a:pt x="303" y="103"/>
                    <a:pt x="302" y="104"/>
                  </a:cubicBezTo>
                  <a:cubicBezTo>
                    <a:pt x="299" y="104"/>
                    <a:pt x="297" y="104"/>
                    <a:pt x="296" y="103"/>
                  </a:cubicBezTo>
                  <a:cubicBezTo>
                    <a:pt x="293" y="101"/>
                    <a:pt x="290" y="98"/>
                    <a:pt x="287" y="98"/>
                  </a:cubicBezTo>
                  <a:cubicBezTo>
                    <a:pt x="285" y="97"/>
                    <a:pt x="284" y="96"/>
                    <a:pt x="284" y="95"/>
                  </a:cubicBezTo>
                  <a:cubicBezTo>
                    <a:pt x="283" y="93"/>
                    <a:pt x="283" y="91"/>
                    <a:pt x="285" y="90"/>
                  </a:cubicBezTo>
                  <a:cubicBezTo>
                    <a:pt x="287" y="89"/>
                    <a:pt x="288" y="90"/>
                    <a:pt x="289" y="92"/>
                  </a:cubicBezTo>
                  <a:cubicBezTo>
                    <a:pt x="289" y="93"/>
                    <a:pt x="290" y="94"/>
                    <a:pt x="291" y="93"/>
                  </a:cubicBezTo>
                  <a:cubicBezTo>
                    <a:pt x="292" y="93"/>
                    <a:pt x="292" y="91"/>
                    <a:pt x="291" y="90"/>
                  </a:cubicBezTo>
                  <a:cubicBezTo>
                    <a:pt x="290" y="87"/>
                    <a:pt x="288" y="86"/>
                    <a:pt x="285" y="87"/>
                  </a:cubicBezTo>
                  <a:cubicBezTo>
                    <a:pt x="281" y="89"/>
                    <a:pt x="280" y="92"/>
                    <a:pt x="282" y="95"/>
                  </a:cubicBezTo>
                  <a:cubicBezTo>
                    <a:pt x="282" y="96"/>
                    <a:pt x="284" y="98"/>
                    <a:pt x="282" y="98"/>
                  </a:cubicBezTo>
                  <a:cubicBezTo>
                    <a:pt x="279" y="98"/>
                    <a:pt x="278" y="102"/>
                    <a:pt x="275" y="99"/>
                  </a:cubicBezTo>
                  <a:cubicBezTo>
                    <a:pt x="271" y="94"/>
                    <a:pt x="268" y="87"/>
                    <a:pt x="269" y="80"/>
                  </a:cubicBezTo>
                  <a:cubicBezTo>
                    <a:pt x="269" y="75"/>
                    <a:pt x="272" y="73"/>
                    <a:pt x="275" y="73"/>
                  </a:cubicBezTo>
                  <a:cubicBezTo>
                    <a:pt x="278" y="74"/>
                    <a:pt x="280" y="78"/>
                    <a:pt x="279" y="82"/>
                  </a:cubicBezTo>
                  <a:cubicBezTo>
                    <a:pt x="278" y="83"/>
                    <a:pt x="277" y="85"/>
                    <a:pt x="279" y="86"/>
                  </a:cubicBezTo>
                  <a:cubicBezTo>
                    <a:pt x="281" y="87"/>
                    <a:pt x="282" y="85"/>
                    <a:pt x="283" y="83"/>
                  </a:cubicBezTo>
                  <a:cubicBezTo>
                    <a:pt x="283" y="82"/>
                    <a:pt x="284" y="81"/>
                    <a:pt x="284" y="80"/>
                  </a:cubicBezTo>
                  <a:cubicBezTo>
                    <a:pt x="283" y="76"/>
                    <a:pt x="284" y="74"/>
                    <a:pt x="288" y="72"/>
                  </a:cubicBezTo>
                  <a:cubicBezTo>
                    <a:pt x="292" y="71"/>
                    <a:pt x="292" y="68"/>
                    <a:pt x="291" y="65"/>
                  </a:cubicBezTo>
                  <a:cubicBezTo>
                    <a:pt x="291" y="63"/>
                    <a:pt x="289" y="62"/>
                    <a:pt x="287" y="62"/>
                  </a:cubicBezTo>
                  <a:cubicBezTo>
                    <a:pt x="285" y="62"/>
                    <a:pt x="283" y="63"/>
                    <a:pt x="282" y="65"/>
                  </a:cubicBezTo>
                  <a:cubicBezTo>
                    <a:pt x="282" y="66"/>
                    <a:pt x="282" y="67"/>
                    <a:pt x="283" y="67"/>
                  </a:cubicBezTo>
                  <a:cubicBezTo>
                    <a:pt x="284" y="68"/>
                    <a:pt x="284" y="67"/>
                    <a:pt x="285" y="66"/>
                  </a:cubicBezTo>
                  <a:cubicBezTo>
                    <a:pt x="285" y="65"/>
                    <a:pt x="286" y="65"/>
                    <a:pt x="287" y="65"/>
                  </a:cubicBezTo>
                  <a:cubicBezTo>
                    <a:pt x="288" y="65"/>
                    <a:pt x="289" y="66"/>
                    <a:pt x="289" y="67"/>
                  </a:cubicBezTo>
                  <a:cubicBezTo>
                    <a:pt x="289" y="68"/>
                    <a:pt x="288" y="70"/>
                    <a:pt x="286" y="71"/>
                  </a:cubicBezTo>
                  <a:cubicBezTo>
                    <a:pt x="285" y="71"/>
                    <a:pt x="283" y="73"/>
                    <a:pt x="281" y="71"/>
                  </a:cubicBezTo>
                  <a:cubicBezTo>
                    <a:pt x="278" y="67"/>
                    <a:pt x="274" y="68"/>
                    <a:pt x="270" y="69"/>
                  </a:cubicBezTo>
                  <a:cubicBezTo>
                    <a:pt x="269" y="70"/>
                    <a:pt x="268" y="70"/>
                    <a:pt x="267" y="69"/>
                  </a:cubicBezTo>
                  <a:cubicBezTo>
                    <a:pt x="265" y="63"/>
                    <a:pt x="260" y="62"/>
                    <a:pt x="255" y="63"/>
                  </a:cubicBezTo>
                  <a:cubicBezTo>
                    <a:pt x="252" y="63"/>
                    <a:pt x="249" y="62"/>
                    <a:pt x="249" y="59"/>
                  </a:cubicBezTo>
                  <a:cubicBezTo>
                    <a:pt x="248" y="56"/>
                    <a:pt x="248" y="53"/>
                    <a:pt x="251" y="50"/>
                  </a:cubicBezTo>
                  <a:cubicBezTo>
                    <a:pt x="253" y="49"/>
                    <a:pt x="255" y="49"/>
                    <a:pt x="256" y="50"/>
                  </a:cubicBezTo>
                  <a:cubicBezTo>
                    <a:pt x="258" y="52"/>
                    <a:pt x="257" y="53"/>
                    <a:pt x="255" y="54"/>
                  </a:cubicBezTo>
                  <a:cubicBezTo>
                    <a:pt x="255" y="55"/>
                    <a:pt x="254" y="55"/>
                    <a:pt x="255" y="56"/>
                  </a:cubicBezTo>
                  <a:cubicBezTo>
                    <a:pt x="256" y="57"/>
                    <a:pt x="256" y="57"/>
                    <a:pt x="257" y="57"/>
                  </a:cubicBezTo>
                  <a:cubicBezTo>
                    <a:pt x="260" y="55"/>
                    <a:pt x="261" y="53"/>
                    <a:pt x="260" y="51"/>
                  </a:cubicBezTo>
                  <a:cubicBezTo>
                    <a:pt x="260" y="47"/>
                    <a:pt x="257" y="45"/>
                    <a:pt x="254" y="46"/>
                  </a:cubicBezTo>
                  <a:cubicBezTo>
                    <a:pt x="251" y="46"/>
                    <a:pt x="249" y="47"/>
                    <a:pt x="247" y="44"/>
                  </a:cubicBezTo>
                  <a:cubicBezTo>
                    <a:pt x="246" y="41"/>
                    <a:pt x="242" y="41"/>
                    <a:pt x="240" y="42"/>
                  </a:cubicBezTo>
                  <a:cubicBezTo>
                    <a:pt x="237" y="44"/>
                    <a:pt x="237" y="46"/>
                    <a:pt x="237" y="48"/>
                  </a:cubicBezTo>
                  <a:cubicBezTo>
                    <a:pt x="237" y="49"/>
                    <a:pt x="238" y="51"/>
                    <a:pt x="239" y="51"/>
                  </a:cubicBezTo>
                  <a:cubicBezTo>
                    <a:pt x="241" y="50"/>
                    <a:pt x="240" y="49"/>
                    <a:pt x="239" y="48"/>
                  </a:cubicBezTo>
                  <a:cubicBezTo>
                    <a:pt x="239" y="46"/>
                    <a:pt x="240" y="45"/>
                    <a:pt x="242" y="44"/>
                  </a:cubicBezTo>
                  <a:cubicBezTo>
                    <a:pt x="244" y="44"/>
                    <a:pt x="246" y="44"/>
                    <a:pt x="246" y="47"/>
                  </a:cubicBezTo>
                  <a:cubicBezTo>
                    <a:pt x="247" y="49"/>
                    <a:pt x="247" y="51"/>
                    <a:pt x="246" y="53"/>
                  </a:cubicBezTo>
                  <a:cubicBezTo>
                    <a:pt x="245" y="57"/>
                    <a:pt x="245" y="61"/>
                    <a:pt x="249" y="65"/>
                  </a:cubicBezTo>
                  <a:cubicBezTo>
                    <a:pt x="250" y="66"/>
                    <a:pt x="251" y="67"/>
                    <a:pt x="250" y="68"/>
                  </a:cubicBezTo>
                  <a:cubicBezTo>
                    <a:pt x="249" y="70"/>
                    <a:pt x="247" y="72"/>
                    <a:pt x="250" y="73"/>
                  </a:cubicBezTo>
                  <a:cubicBezTo>
                    <a:pt x="252" y="75"/>
                    <a:pt x="253" y="72"/>
                    <a:pt x="254" y="71"/>
                  </a:cubicBezTo>
                  <a:cubicBezTo>
                    <a:pt x="257" y="68"/>
                    <a:pt x="258" y="68"/>
                    <a:pt x="261" y="71"/>
                  </a:cubicBezTo>
                  <a:cubicBezTo>
                    <a:pt x="262" y="72"/>
                    <a:pt x="262" y="74"/>
                    <a:pt x="261" y="76"/>
                  </a:cubicBezTo>
                  <a:cubicBezTo>
                    <a:pt x="260" y="82"/>
                    <a:pt x="256" y="87"/>
                    <a:pt x="252" y="92"/>
                  </a:cubicBezTo>
                  <a:cubicBezTo>
                    <a:pt x="250" y="83"/>
                    <a:pt x="249" y="83"/>
                    <a:pt x="241" y="84"/>
                  </a:cubicBezTo>
                  <a:cubicBezTo>
                    <a:pt x="240" y="84"/>
                    <a:pt x="240" y="84"/>
                    <a:pt x="239" y="84"/>
                  </a:cubicBezTo>
                  <a:cubicBezTo>
                    <a:pt x="238" y="84"/>
                    <a:pt x="237" y="82"/>
                    <a:pt x="237" y="81"/>
                  </a:cubicBezTo>
                  <a:cubicBezTo>
                    <a:pt x="237" y="80"/>
                    <a:pt x="237" y="79"/>
                    <a:pt x="238" y="78"/>
                  </a:cubicBezTo>
                  <a:cubicBezTo>
                    <a:pt x="238" y="78"/>
                    <a:pt x="239" y="78"/>
                    <a:pt x="240" y="78"/>
                  </a:cubicBezTo>
                  <a:cubicBezTo>
                    <a:pt x="240" y="79"/>
                    <a:pt x="241" y="81"/>
                    <a:pt x="242" y="80"/>
                  </a:cubicBezTo>
                  <a:cubicBezTo>
                    <a:pt x="243" y="79"/>
                    <a:pt x="243" y="78"/>
                    <a:pt x="243" y="77"/>
                  </a:cubicBezTo>
                  <a:cubicBezTo>
                    <a:pt x="242" y="76"/>
                    <a:pt x="241" y="75"/>
                    <a:pt x="239" y="75"/>
                  </a:cubicBezTo>
                  <a:cubicBezTo>
                    <a:pt x="236" y="76"/>
                    <a:pt x="234" y="80"/>
                    <a:pt x="236" y="83"/>
                  </a:cubicBezTo>
                  <a:cubicBezTo>
                    <a:pt x="238" y="86"/>
                    <a:pt x="239" y="88"/>
                    <a:pt x="238" y="91"/>
                  </a:cubicBezTo>
                  <a:cubicBezTo>
                    <a:pt x="238" y="92"/>
                    <a:pt x="238" y="93"/>
                    <a:pt x="239" y="93"/>
                  </a:cubicBezTo>
                  <a:cubicBezTo>
                    <a:pt x="241" y="94"/>
                    <a:pt x="240" y="92"/>
                    <a:pt x="240" y="91"/>
                  </a:cubicBezTo>
                  <a:cubicBezTo>
                    <a:pt x="241" y="88"/>
                    <a:pt x="242" y="86"/>
                    <a:pt x="245" y="87"/>
                  </a:cubicBezTo>
                  <a:cubicBezTo>
                    <a:pt x="248" y="87"/>
                    <a:pt x="248" y="90"/>
                    <a:pt x="248" y="92"/>
                  </a:cubicBezTo>
                  <a:cubicBezTo>
                    <a:pt x="248" y="94"/>
                    <a:pt x="248" y="96"/>
                    <a:pt x="246" y="98"/>
                  </a:cubicBezTo>
                  <a:cubicBezTo>
                    <a:pt x="239" y="103"/>
                    <a:pt x="233" y="107"/>
                    <a:pt x="227" y="114"/>
                  </a:cubicBezTo>
                  <a:cubicBezTo>
                    <a:pt x="227" y="109"/>
                    <a:pt x="226" y="105"/>
                    <a:pt x="226" y="101"/>
                  </a:cubicBezTo>
                  <a:cubicBezTo>
                    <a:pt x="226" y="99"/>
                    <a:pt x="226" y="97"/>
                    <a:pt x="229" y="95"/>
                  </a:cubicBezTo>
                  <a:cubicBezTo>
                    <a:pt x="232" y="93"/>
                    <a:pt x="234" y="88"/>
                    <a:pt x="233" y="84"/>
                  </a:cubicBezTo>
                  <a:cubicBezTo>
                    <a:pt x="231" y="80"/>
                    <a:pt x="227" y="79"/>
                    <a:pt x="225" y="81"/>
                  </a:cubicBezTo>
                  <a:cubicBezTo>
                    <a:pt x="224" y="81"/>
                    <a:pt x="224" y="82"/>
                    <a:pt x="224" y="83"/>
                  </a:cubicBezTo>
                  <a:cubicBezTo>
                    <a:pt x="224" y="84"/>
                    <a:pt x="224" y="84"/>
                    <a:pt x="225" y="84"/>
                  </a:cubicBezTo>
                  <a:cubicBezTo>
                    <a:pt x="227" y="83"/>
                    <a:pt x="229" y="84"/>
                    <a:pt x="229" y="86"/>
                  </a:cubicBezTo>
                  <a:cubicBezTo>
                    <a:pt x="230" y="88"/>
                    <a:pt x="229" y="90"/>
                    <a:pt x="228" y="92"/>
                  </a:cubicBezTo>
                  <a:cubicBezTo>
                    <a:pt x="226" y="94"/>
                    <a:pt x="225" y="94"/>
                    <a:pt x="224" y="91"/>
                  </a:cubicBezTo>
                  <a:cubicBezTo>
                    <a:pt x="222" y="85"/>
                    <a:pt x="219" y="80"/>
                    <a:pt x="215" y="75"/>
                  </a:cubicBezTo>
                  <a:cubicBezTo>
                    <a:pt x="211" y="69"/>
                    <a:pt x="211" y="65"/>
                    <a:pt x="214" y="59"/>
                  </a:cubicBezTo>
                  <a:cubicBezTo>
                    <a:pt x="216" y="55"/>
                    <a:pt x="220" y="54"/>
                    <a:pt x="224" y="56"/>
                  </a:cubicBezTo>
                  <a:cubicBezTo>
                    <a:pt x="228" y="58"/>
                    <a:pt x="228" y="61"/>
                    <a:pt x="225" y="65"/>
                  </a:cubicBezTo>
                  <a:cubicBezTo>
                    <a:pt x="225" y="66"/>
                    <a:pt x="224" y="67"/>
                    <a:pt x="225" y="68"/>
                  </a:cubicBezTo>
                  <a:cubicBezTo>
                    <a:pt x="227" y="69"/>
                    <a:pt x="228" y="69"/>
                    <a:pt x="229" y="68"/>
                  </a:cubicBezTo>
                  <a:cubicBezTo>
                    <a:pt x="230" y="65"/>
                    <a:pt x="232" y="65"/>
                    <a:pt x="234" y="66"/>
                  </a:cubicBezTo>
                  <a:cubicBezTo>
                    <a:pt x="241" y="67"/>
                    <a:pt x="245" y="62"/>
                    <a:pt x="243" y="56"/>
                  </a:cubicBezTo>
                  <a:cubicBezTo>
                    <a:pt x="242" y="52"/>
                    <a:pt x="240" y="53"/>
                    <a:pt x="237" y="54"/>
                  </a:cubicBezTo>
                  <a:cubicBezTo>
                    <a:pt x="236" y="54"/>
                    <a:pt x="236" y="55"/>
                    <a:pt x="236" y="56"/>
                  </a:cubicBezTo>
                  <a:cubicBezTo>
                    <a:pt x="236" y="56"/>
                    <a:pt x="237" y="57"/>
                    <a:pt x="238" y="57"/>
                  </a:cubicBezTo>
                  <a:cubicBezTo>
                    <a:pt x="242" y="56"/>
                    <a:pt x="240" y="59"/>
                    <a:pt x="239" y="60"/>
                  </a:cubicBezTo>
                  <a:cubicBezTo>
                    <a:pt x="238" y="62"/>
                    <a:pt x="237" y="62"/>
                    <a:pt x="235" y="62"/>
                  </a:cubicBezTo>
                  <a:cubicBezTo>
                    <a:pt x="233" y="62"/>
                    <a:pt x="232" y="60"/>
                    <a:pt x="232" y="59"/>
                  </a:cubicBezTo>
                  <a:cubicBezTo>
                    <a:pt x="231" y="55"/>
                    <a:pt x="230" y="52"/>
                    <a:pt x="227" y="51"/>
                  </a:cubicBezTo>
                  <a:cubicBezTo>
                    <a:pt x="225" y="50"/>
                    <a:pt x="224" y="49"/>
                    <a:pt x="225" y="46"/>
                  </a:cubicBezTo>
                  <a:cubicBezTo>
                    <a:pt x="226" y="44"/>
                    <a:pt x="224" y="42"/>
                    <a:pt x="222" y="41"/>
                  </a:cubicBezTo>
                  <a:cubicBezTo>
                    <a:pt x="220" y="40"/>
                    <a:pt x="218" y="40"/>
                    <a:pt x="216" y="42"/>
                  </a:cubicBezTo>
                  <a:cubicBezTo>
                    <a:pt x="215" y="42"/>
                    <a:pt x="215" y="43"/>
                    <a:pt x="215" y="44"/>
                  </a:cubicBezTo>
                  <a:cubicBezTo>
                    <a:pt x="215" y="45"/>
                    <a:pt x="216" y="45"/>
                    <a:pt x="216" y="44"/>
                  </a:cubicBezTo>
                  <a:cubicBezTo>
                    <a:pt x="218" y="43"/>
                    <a:pt x="220" y="43"/>
                    <a:pt x="221" y="45"/>
                  </a:cubicBezTo>
                  <a:cubicBezTo>
                    <a:pt x="221" y="48"/>
                    <a:pt x="220" y="49"/>
                    <a:pt x="217" y="50"/>
                  </a:cubicBezTo>
                  <a:cubicBezTo>
                    <a:pt x="215" y="51"/>
                    <a:pt x="213" y="51"/>
                    <a:pt x="211" y="53"/>
                  </a:cubicBezTo>
                  <a:cubicBezTo>
                    <a:pt x="210" y="54"/>
                    <a:pt x="210" y="57"/>
                    <a:pt x="207" y="56"/>
                  </a:cubicBezTo>
                  <a:cubicBezTo>
                    <a:pt x="205" y="55"/>
                    <a:pt x="203" y="53"/>
                    <a:pt x="203" y="50"/>
                  </a:cubicBezTo>
                  <a:cubicBezTo>
                    <a:pt x="202" y="49"/>
                    <a:pt x="202" y="48"/>
                    <a:pt x="204" y="47"/>
                  </a:cubicBezTo>
                  <a:cubicBezTo>
                    <a:pt x="206" y="46"/>
                    <a:pt x="207" y="47"/>
                    <a:pt x="207" y="48"/>
                  </a:cubicBezTo>
                  <a:cubicBezTo>
                    <a:pt x="208" y="49"/>
                    <a:pt x="209" y="50"/>
                    <a:pt x="210" y="49"/>
                  </a:cubicBezTo>
                  <a:cubicBezTo>
                    <a:pt x="211" y="49"/>
                    <a:pt x="211" y="47"/>
                    <a:pt x="211" y="46"/>
                  </a:cubicBezTo>
                  <a:cubicBezTo>
                    <a:pt x="210" y="42"/>
                    <a:pt x="207" y="42"/>
                    <a:pt x="204" y="43"/>
                  </a:cubicBezTo>
                  <a:cubicBezTo>
                    <a:pt x="199" y="47"/>
                    <a:pt x="199" y="54"/>
                    <a:pt x="205" y="57"/>
                  </a:cubicBezTo>
                  <a:cubicBezTo>
                    <a:pt x="209" y="59"/>
                    <a:pt x="208" y="61"/>
                    <a:pt x="206" y="65"/>
                  </a:cubicBezTo>
                  <a:cubicBezTo>
                    <a:pt x="199" y="57"/>
                    <a:pt x="193" y="49"/>
                    <a:pt x="189" y="39"/>
                  </a:cubicBezTo>
                  <a:cubicBezTo>
                    <a:pt x="189" y="38"/>
                    <a:pt x="189" y="36"/>
                    <a:pt x="189" y="34"/>
                  </a:cubicBezTo>
                  <a:cubicBezTo>
                    <a:pt x="190" y="31"/>
                    <a:pt x="194" y="29"/>
                    <a:pt x="196" y="29"/>
                  </a:cubicBezTo>
                  <a:cubicBezTo>
                    <a:pt x="198" y="30"/>
                    <a:pt x="200" y="34"/>
                    <a:pt x="198" y="37"/>
                  </a:cubicBezTo>
                  <a:cubicBezTo>
                    <a:pt x="197" y="39"/>
                    <a:pt x="196" y="41"/>
                    <a:pt x="198" y="42"/>
                  </a:cubicBezTo>
                  <a:cubicBezTo>
                    <a:pt x="200" y="44"/>
                    <a:pt x="202" y="43"/>
                    <a:pt x="203" y="42"/>
                  </a:cubicBezTo>
                  <a:cubicBezTo>
                    <a:pt x="206" y="32"/>
                    <a:pt x="204" y="27"/>
                    <a:pt x="197" y="24"/>
                  </a:cubicBezTo>
                  <a:cubicBezTo>
                    <a:pt x="194" y="23"/>
                    <a:pt x="195" y="20"/>
                    <a:pt x="196" y="19"/>
                  </a:cubicBezTo>
                  <a:cubicBezTo>
                    <a:pt x="196" y="17"/>
                    <a:pt x="197" y="15"/>
                    <a:pt x="200" y="15"/>
                  </a:cubicBezTo>
                  <a:cubicBezTo>
                    <a:pt x="202" y="16"/>
                    <a:pt x="203" y="18"/>
                    <a:pt x="202" y="21"/>
                  </a:cubicBezTo>
                  <a:cubicBezTo>
                    <a:pt x="201" y="22"/>
                    <a:pt x="201" y="23"/>
                    <a:pt x="202" y="24"/>
                  </a:cubicBezTo>
                  <a:cubicBezTo>
                    <a:pt x="204" y="24"/>
                    <a:pt x="205" y="23"/>
                    <a:pt x="206" y="22"/>
                  </a:cubicBezTo>
                  <a:cubicBezTo>
                    <a:pt x="208" y="17"/>
                    <a:pt x="206" y="12"/>
                    <a:pt x="201" y="11"/>
                  </a:cubicBezTo>
                  <a:cubicBezTo>
                    <a:pt x="197" y="11"/>
                    <a:pt x="196" y="8"/>
                    <a:pt x="195" y="5"/>
                  </a:cubicBezTo>
                  <a:cubicBezTo>
                    <a:pt x="195" y="5"/>
                    <a:pt x="195" y="4"/>
                    <a:pt x="194" y="4"/>
                  </a:cubicBezTo>
                  <a:cubicBezTo>
                    <a:pt x="194" y="3"/>
                    <a:pt x="195" y="1"/>
                    <a:pt x="194" y="1"/>
                  </a:cubicBezTo>
                  <a:cubicBezTo>
                    <a:pt x="194" y="0"/>
                    <a:pt x="193" y="2"/>
                    <a:pt x="192" y="2"/>
                  </a:cubicBezTo>
                  <a:cubicBezTo>
                    <a:pt x="192" y="2"/>
                    <a:pt x="191" y="2"/>
                    <a:pt x="190" y="1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8" y="1"/>
                    <a:pt x="188" y="1"/>
                    <a:pt x="187" y="2"/>
                  </a:cubicBezTo>
                  <a:cubicBezTo>
                    <a:pt x="186" y="4"/>
                    <a:pt x="183" y="5"/>
                    <a:pt x="183" y="8"/>
                  </a:cubicBezTo>
                  <a:cubicBezTo>
                    <a:pt x="183" y="9"/>
                    <a:pt x="183" y="10"/>
                    <a:pt x="184" y="10"/>
                  </a:cubicBezTo>
                  <a:cubicBezTo>
                    <a:pt x="185" y="11"/>
                    <a:pt x="185" y="10"/>
                    <a:pt x="186" y="9"/>
                  </a:cubicBezTo>
                  <a:cubicBezTo>
                    <a:pt x="187" y="7"/>
                    <a:pt x="188" y="5"/>
                    <a:pt x="190" y="6"/>
                  </a:cubicBezTo>
                  <a:cubicBezTo>
                    <a:pt x="192" y="7"/>
                    <a:pt x="192" y="10"/>
                    <a:pt x="191" y="12"/>
                  </a:cubicBezTo>
                  <a:cubicBezTo>
                    <a:pt x="190" y="16"/>
                    <a:pt x="190" y="19"/>
                    <a:pt x="186" y="22"/>
                  </a:cubicBezTo>
                  <a:cubicBezTo>
                    <a:pt x="187" y="21"/>
                    <a:pt x="187" y="20"/>
                    <a:pt x="187" y="19"/>
                  </a:cubicBezTo>
                  <a:cubicBezTo>
                    <a:pt x="187" y="18"/>
                    <a:pt x="187" y="17"/>
                    <a:pt x="187" y="17"/>
                  </a:cubicBezTo>
                  <a:cubicBezTo>
                    <a:pt x="187" y="15"/>
                    <a:pt x="185" y="14"/>
                    <a:pt x="184" y="14"/>
                  </a:cubicBezTo>
                  <a:cubicBezTo>
                    <a:pt x="181" y="18"/>
                    <a:pt x="177" y="11"/>
                    <a:pt x="175" y="17"/>
                  </a:cubicBezTo>
                  <a:cubicBezTo>
                    <a:pt x="174" y="20"/>
                    <a:pt x="177" y="26"/>
                    <a:pt x="180" y="26"/>
                  </a:cubicBezTo>
                  <a:cubicBezTo>
                    <a:pt x="183" y="27"/>
                    <a:pt x="184" y="25"/>
                    <a:pt x="185" y="23"/>
                  </a:cubicBezTo>
                  <a:cubicBezTo>
                    <a:pt x="186" y="24"/>
                    <a:pt x="186" y="25"/>
                    <a:pt x="186" y="25"/>
                  </a:cubicBezTo>
                  <a:cubicBezTo>
                    <a:pt x="180" y="33"/>
                    <a:pt x="182" y="41"/>
                    <a:pt x="186" y="48"/>
                  </a:cubicBezTo>
                  <a:cubicBezTo>
                    <a:pt x="190" y="57"/>
                    <a:pt x="196" y="65"/>
                    <a:pt x="202" y="72"/>
                  </a:cubicBezTo>
                  <a:cubicBezTo>
                    <a:pt x="222" y="96"/>
                    <a:pt x="216" y="137"/>
                    <a:pt x="198" y="152"/>
                  </a:cubicBezTo>
                  <a:cubicBezTo>
                    <a:pt x="195" y="155"/>
                    <a:pt x="193" y="159"/>
                    <a:pt x="188" y="159"/>
                  </a:cubicBezTo>
                  <a:cubicBezTo>
                    <a:pt x="185" y="158"/>
                    <a:pt x="184" y="157"/>
                    <a:pt x="186" y="155"/>
                  </a:cubicBezTo>
                  <a:cubicBezTo>
                    <a:pt x="193" y="146"/>
                    <a:pt x="198" y="135"/>
                    <a:pt x="202" y="123"/>
                  </a:cubicBezTo>
                  <a:cubicBezTo>
                    <a:pt x="204" y="117"/>
                    <a:pt x="205" y="111"/>
                    <a:pt x="205" y="105"/>
                  </a:cubicBezTo>
                  <a:cubicBezTo>
                    <a:pt x="205" y="99"/>
                    <a:pt x="202" y="96"/>
                    <a:pt x="198" y="94"/>
                  </a:cubicBezTo>
                  <a:cubicBezTo>
                    <a:pt x="192" y="92"/>
                    <a:pt x="187" y="94"/>
                    <a:pt x="183" y="99"/>
                  </a:cubicBezTo>
                  <a:cubicBezTo>
                    <a:pt x="182" y="100"/>
                    <a:pt x="181" y="102"/>
                    <a:pt x="180" y="103"/>
                  </a:cubicBezTo>
                  <a:cubicBezTo>
                    <a:pt x="177" y="98"/>
                    <a:pt x="174" y="93"/>
                    <a:pt x="167" y="93"/>
                  </a:cubicBezTo>
                  <a:cubicBezTo>
                    <a:pt x="160" y="94"/>
                    <a:pt x="156" y="98"/>
                    <a:pt x="155" y="105"/>
                  </a:cubicBezTo>
                  <a:cubicBezTo>
                    <a:pt x="155" y="116"/>
                    <a:pt x="159" y="126"/>
                    <a:pt x="163" y="136"/>
                  </a:cubicBezTo>
                  <a:cubicBezTo>
                    <a:pt x="166" y="142"/>
                    <a:pt x="170" y="149"/>
                    <a:pt x="174" y="155"/>
                  </a:cubicBezTo>
                  <a:cubicBezTo>
                    <a:pt x="176" y="157"/>
                    <a:pt x="176" y="158"/>
                    <a:pt x="172" y="159"/>
                  </a:cubicBezTo>
                  <a:cubicBezTo>
                    <a:pt x="169" y="159"/>
                    <a:pt x="167" y="157"/>
                    <a:pt x="165" y="155"/>
                  </a:cubicBezTo>
                  <a:cubicBezTo>
                    <a:pt x="153" y="144"/>
                    <a:pt x="147" y="130"/>
                    <a:pt x="146" y="114"/>
                  </a:cubicBezTo>
                  <a:cubicBezTo>
                    <a:pt x="144" y="97"/>
                    <a:pt x="149" y="83"/>
                    <a:pt x="159" y="71"/>
                  </a:cubicBezTo>
                  <a:cubicBezTo>
                    <a:pt x="164" y="64"/>
                    <a:pt x="169" y="57"/>
                    <a:pt x="173" y="50"/>
                  </a:cubicBezTo>
                  <a:cubicBezTo>
                    <a:pt x="176" y="46"/>
                    <a:pt x="177" y="41"/>
                    <a:pt x="178" y="36"/>
                  </a:cubicBezTo>
                  <a:cubicBezTo>
                    <a:pt x="179" y="33"/>
                    <a:pt x="178" y="31"/>
                    <a:pt x="177" y="29"/>
                  </a:cubicBezTo>
                  <a:cubicBezTo>
                    <a:pt x="174" y="25"/>
                    <a:pt x="172" y="20"/>
                    <a:pt x="170" y="15"/>
                  </a:cubicBezTo>
                  <a:cubicBezTo>
                    <a:pt x="169" y="14"/>
                    <a:pt x="168" y="12"/>
                    <a:pt x="168" y="10"/>
                  </a:cubicBezTo>
                  <a:cubicBezTo>
                    <a:pt x="168" y="8"/>
                    <a:pt x="169" y="6"/>
                    <a:pt x="170" y="6"/>
                  </a:cubicBezTo>
                  <a:cubicBezTo>
                    <a:pt x="172" y="5"/>
                    <a:pt x="173" y="7"/>
                    <a:pt x="174" y="8"/>
                  </a:cubicBezTo>
                  <a:cubicBezTo>
                    <a:pt x="174" y="10"/>
                    <a:pt x="175" y="11"/>
                    <a:pt x="177" y="10"/>
                  </a:cubicBezTo>
                  <a:cubicBezTo>
                    <a:pt x="178" y="9"/>
                    <a:pt x="177" y="7"/>
                    <a:pt x="177" y="6"/>
                  </a:cubicBezTo>
                  <a:cubicBezTo>
                    <a:pt x="175" y="5"/>
                    <a:pt x="174" y="3"/>
                    <a:pt x="173" y="1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72" y="0"/>
                    <a:pt x="172" y="0"/>
                    <a:pt x="171" y="0"/>
                  </a:cubicBezTo>
                  <a:cubicBezTo>
                    <a:pt x="169" y="0"/>
                    <a:pt x="169" y="0"/>
                    <a:pt x="169" y="1"/>
                  </a:cubicBezTo>
                  <a:cubicBezTo>
                    <a:pt x="169" y="2"/>
                    <a:pt x="169" y="2"/>
                    <a:pt x="168" y="2"/>
                  </a:cubicBezTo>
                  <a:cubicBezTo>
                    <a:pt x="167" y="3"/>
                    <a:pt x="165" y="4"/>
                    <a:pt x="165" y="6"/>
                  </a:cubicBezTo>
                  <a:cubicBezTo>
                    <a:pt x="164" y="9"/>
                    <a:pt x="163" y="10"/>
                    <a:pt x="159" y="11"/>
                  </a:cubicBezTo>
                  <a:cubicBezTo>
                    <a:pt x="154" y="12"/>
                    <a:pt x="152" y="19"/>
                    <a:pt x="155" y="22"/>
                  </a:cubicBezTo>
                  <a:cubicBezTo>
                    <a:pt x="156" y="23"/>
                    <a:pt x="157" y="24"/>
                    <a:pt x="159" y="23"/>
                  </a:cubicBezTo>
                  <a:cubicBezTo>
                    <a:pt x="160" y="22"/>
                    <a:pt x="160" y="21"/>
                    <a:pt x="159" y="20"/>
                  </a:cubicBezTo>
                  <a:cubicBezTo>
                    <a:pt x="158" y="18"/>
                    <a:pt x="158" y="16"/>
                    <a:pt x="160" y="16"/>
                  </a:cubicBezTo>
                  <a:cubicBezTo>
                    <a:pt x="163" y="16"/>
                    <a:pt x="164" y="18"/>
                    <a:pt x="165" y="20"/>
                  </a:cubicBezTo>
                  <a:cubicBezTo>
                    <a:pt x="166" y="22"/>
                    <a:pt x="166" y="23"/>
                    <a:pt x="163" y="24"/>
                  </a:cubicBezTo>
                  <a:cubicBezTo>
                    <a:pt x="158" y="25"/>
                    <a:pt x="156" y="28"/>
                    <a:pt x="156" y="34"/>
                  </a:cubicBezTo>
                  <a:cubicBezTo>
                    <a:pt x="156" y="37"/>
                    <a:pt x="156" y="39"/>
                    <a:pt x="157" y="42"/>
                  </a:cubicBezTo>
                  <a:cubicBezTo>
                    <a:pt x="155" y="43"/>
                    <a:pt x="153" y="41"/>
                    <a:pt x="151" y="43"/>
                  </a:cubicBezTo>
                  <a:cubicBezTo>
                    <a:pt x="149" y="45"/>
                    <a:pt x="148" y="47"/>
                    <a:pt x="150" y="49"/>
                  </a:cubicBezTo>
                  <a:cubicBezTo>
                    <a:pt x="152" y="51"/>
                    <a:pt x="153" y="49"/>
                    <a:pt x="153" y="47"/>
                  </a:cubicBezTo>
                  <a:cubicBezTo>
                    <a:pt x="154" y="46"/>
                    <a:pt x="156" y="46"/>
                    <a:pt x="157" y="47"/>
                  </a:cubicBezTo>
                  <a:cubicBezTo>
                    <a:pt x="159" y="49"/>
                    <a:pt x="157" y="51"/>
                    <a:pt x="156" y="53"/>
                  </a:cubicBezTo>
                  <a:cubicBezTo>
                    <a:pt x="155" y="55"/>
                    <a:pt x="153" y="57"/>
                    <a:pt x="151" y="55"/>
                  </a:cubicBezTo>
                  <a:cubicBezTo>
                    <a:pt x="148" y="52"/>
                    <a:pt x="145" y="51"/>
                    <a:pt x="141" y="49"/>
                  </a:cubicBezTo>
                  <a:cubicBezTo>
                    <a:pt x="140" y="48"/>
                    <a:pt x="139" y="46"/>
                    <a:pt x="140" y="45"/>
                  </a:cubicBezTo>
                  <a:cubicBezTo>
                    <a:pt x="140" y="43"/>
                    <a:pt x="142" y="43"/>
                    <a:pt x="143" y="44"/>
                  </a:cubicBezTo>
                  <a:cubicBezTo>
                    <a:pt x="144" y="44"/>
                    <a:pt x="145" y="45"/>
                    <a:pt x="145" y="44"/>
                  </a:cubicBezTo>
                  <a:cubicBezTo>
                    <a:pt x="146" y="43"/>
                    <a:pt x="145" y="42"/>
                    <a:pt x="145" y="41"/>
                  </a:cubicBezTo>
                  <a:cubicBezTo>
                    <a:pt x="143" y="40"/>
                    <a:pt x="141" y="40"/>
                    <a:pt x="138" y="41"/>
                  </a:cubicBezTo>
                  <a:cubicBezTo>
                    <a:pt x="136" y="42"/>
                    <a:pt x="135" y="44"/>
                    <a:pt x="136" y="46"/>
                  </a:cubicBezTo>
                  <a:cubicBezTo>
                    <a:pt x="136" y="47"/>
                    <a:pt x="137" y="49"/>
                    <a:pt x="136" y="50"/>
                  </a:cubicBezTo>
                  <a:cubicBezTo>
                    <a:pt x="131" y="51"/>
                    <a:pt x="129" y="55"/>
                    <a:pt x="128" y="60"/>
                  </a:cubicBezTo>
                  <a:cubicBezTo>
                    <a:pt x="127" y="62"/>
                    <a:pt x="125" y="62"/>
                    <a:pt x="124" y="62"/>
                  </a:cubicBezTo>
                  <a:cubicBezTo>
                    <a:pt x="122" y="61"/>
                    <a:pt x="121" y="60"/>
                    <a:pt x="120" y="59"/>
                  </a:cubicBezTo>
                  <a:cubicBezTo>
                    <a:pt x="120" y="56"/>
                    <a:pt x="122" y="57"/>
                    <a:pt x="123" y="56"/>
                  </a:cubicBezTo>
                  <a:cubicBezTo>
                    <a:pt x="125" y="56"/>
                    <a:pt x="124" y="55"/>
                    <a:pt x="123" y="54"/>
                  </a:cubicBezTo>
                  <a:cubicBezTo>
                    <a:pt x="121" y="52"/>
                    <a:pt x="118" y="53"/>
                    <a:pt x="117" y="56"/>
                  </a:cubicBezTo>
                  <a:cubicBezTo>
                    <a:pt x="116" y="62"/>
                    <a:pt x="119" y="66"/>
                    <a:pt x="126" y="66"/>
                  </a:cubicBezTo>
                  <a:cubicBezTo>
                    <a:pt x="127" y="66"/>
                    <a:pt x="129" y="64"/>
                    <a:pt x="131" y="67"/>
                  </a:cubicBezTo>
                  <a:cubicBezTo>
                    <a:pt x="131" y="68"/>
                    <a:pt x="133" y="70"/>
                    <a:pt x="135" y="68"/>
                  </a:cubicBezTo>
                  <a:cubicBezTo>
                    <a:pt x="137" y="67"/>
                    <a:pt x="135" y="65"/>
                    <a:pt x="134" y="64"/>
                  </a:cubicBezTo>
                  <a:cubicBezTo>
                    <a:pt x="132" y="59"/>
                    <a:pt x="134" y="57"/>
                    <a:pt x="138" y="55"/>
                  </a:cubicBezTo>
                  <a:cubicBezTo>
                    <a:pt x="141" y="54"/>
                    <a:pt x="143" y="55"/>
                    <a:pt x="145" y="57"/>
                  </a:cubicBezTo>
                  <a:cubicBezTo>
                    <a:pt x="148" y="61"/>
                    <a:pt x="150" y="69"/>
                    <a:pt x="148" y="71"/>
                  </a:cubicBezTo>
                  <a:cubicBezTo>
                    <a:pt x="142" y="78"/>
                    <a:pt x="138" y="85"/>
                    <a:pt x="135" y="93"/>
                  </a:cubicBezTo>
                  <a:cubicBezTo>
                    <a:pt x="133" y="93"/>
                    <a:pt x="132" y="92"/>
                    <a:pt x="132" y="90"/>
                  </a:cubicBezTo>
                  <a:cubicBezTo>
                    <a:pt x="130" y="87"/>
                    <a:pt x="131" y="84"/>
                    <a:pt x="135" y="84"/>
                  </a:cubicBezTo>
                  <a:cubicBezTo>
                    <a:pt x="136" y="84"/>
                    <a:pt x="136" y="83"/>
                    <a:pt x="136" y="83"/>
                  </a:cubicBezTo>
                  <a:cubicBezTo>
                    <a:pt x="137" y="82"/>
                    <a:pt x="136" y="81"/>
                    <a:pt x="136" y="81"/>
                  </a:cubicBezTo>
                  <a:cubicBezTo>
                    <a:pt x="133" y="78"/>
                    <a:pt x="128" y="81"/>
                    <a:pt x="127" y="85"/>
                  </a:cubicBezTo>
                  <a:cubicBezTo>
                    <a:pt x="127" y="90"/>
                    <a:pt x="129" y="93"/>
                    <a:pt x="132" y="96"/>
                  </a:cubicBezTo>
                  <a:cubicBezTo>
                    <a:pt x="133" y="97"/>
                    <a:pt x="135" y="97"/>
                    <a:pt x="134" y="99"/>
                  </a:cubicBezTo>
                  <a:cubicBezTo>
                    <a:pt x="134" y="103"/>
                    <a:pt x="134" y="108"/>
                    <a:pt x="133" y="114"/>
                  </a:cubicBezTo>
                  <a:cubicBezTo>
                    <a:pt x="128" y="107"/>
                    <a:pt x="122" y="103"/>
                    <a:pt x="116" y="98"/>
                  </a:cubicBezTo>
                  <a:cubicBezTo>
                    <a:pt x="113" y="97"/>
                    <a:pt x="112" y="95"/>
                    <a:pt x="112" y="92"/>
                  </a:cubicBezTo>
                  <a:cubicBezTo>
                    <a:pt x="112" y="90"/>
                    <a:pt x="112" y="87"/>
                    <a:pt x="115" y="87"/>
                  </a:cubicBezTo>
                  <a:cubicBezTo>
                    <a:pt x="118" y="86"/>
                    <a:pt x="120" y="88"/>
                    <a:pt x="120" y="91"/>
                  </a:cubicBezTo>
                  <a:cubicBezTo>
                    <a:pt x="120" y="92"/>
                    <a:pt x="119" y="93"/>
                    <a:pt x="121" y="93"/>
                  </a:cubicBezTo>
                  <a:cubicBezTo>
                    <a:pt x="122" y="93"/>
                    <a:pt x="123" y="92"/>
                    <a:pt x="122" y="91"/>
                  </a:cubicBezTo>
                  <a:cubicBezTo>
                    <a:pt x="122" y="88"/>
                    <a:pt x="123" y="85"/>
                    <a:pt x="125" y="82"/>
                  </a:cubicBezTo>
                  <a:cubicBezTo>
                    <a:pt x="126" y="81"/>
                    <a:pt x="125" y="79"/>
                    <a:pt x="125" y="78"/>
                  </a:cubicBezTo>
                  <a:cubicBezTo>
                    <a:pt x="124" y="76"/>
                    <a:pt x="123" y="75"/>
                    <a:pt x="121" y="75"/>
                  </a:cubicBezTo>
                  <a:cubicBezTo>
                    <a:pt x="119" y="75"/>
                    <a:pt x="118" y="76"/>
                    <a:pt x="118" y="77"/>
                  </a:cubicBezTo>
                  <a:cubicBezTo>
                    <a:pt x="117" y="78"/>
                    <a:pt x="117" y="79"/>
                    <a:pt x="118" y="80"/>
                  </a:cubicBezTo>
                  <a:cubicBezTo>
                    <a:pt x="119" y="81"/>
                    <a:pt x="120" y="80"/>
                    <a:pt x="120" y="79"/>
                  </a:cubicBezTo>
                  <a:cubicBezTo>
                    <a:pt x="121" y="78"/>
                    <a:pt x="121" y="77"/>
                    <a:pt x="123" y="78"/>
                  </a:cubicBezTo>
                  <a:cubicBezTo>
                    <a:pt x="124" y="79"/>
                    <a:pt x="124" y="80"/>
                    <a:pt x="123" y="81"/>
                  </a:cubicBezTo>
                  <a:cubicBezTo>
                    <a:pt x="123" y="84"/>
                    <a:pt x="121" y="85"/>
                    <a:pt x="118" y="84"/>
                  </a:cubicBezTo>
                  <a:cubicBezTo>
                    <a:pt x="113" y="82"/>
                    <a:pt x="110" y="84"/>
                    <a:pt x="109" y="89"/>
                  </a:cubicBezTo>
                  <a:cubicBezTo>
                    <a:pt x="109" y="90"/>
                    <a:pt x="110" y="91"/>
                    <a:pt x="108" y="91"/>
                  </a:cubicBezTo>
                  <a:cubicBezTo>
                    <a:pt x="104" y="87"/>
                    <a:pt x="101" y="83"/>
                    <a:pt x="99" y="77"/>
                  </a:cubicBezTo>
                  <a:cubicBezTo>
                    <a:pt x="98" y="74"/>
                    <a:pt x="99" y="71"/>
                    <a:pt x="102" y="69"/>
                  </a:cubicBezTo>
                  <a:cubicBezTo>
                    <a:pt x="105" y="67"/>
                    <a:pt x="106" y="70"/>
                    <a:pt x="107" y="72"/>
                  </a:cubicBezTo>
                  <a:cubicBezTo>
                    <a:pt x="108" y="73"/>
                    <a:pt x="109" y="74"/>
                    <a:pt x="110" y="74"/>
                  </a:cubicBezTo>
                  <a:cubicBezTo>
                    <a:pt x="111" y="73"/>
                    <a:pt x="112" y="72"/>
                    <a:pt x="112" y="72"/>
                  </a:cubicBezTo>
                  <a:cubicBezTo>
                    <a:pt x="108" y="67"/>
                    <a:pt x="112" y="64"/>
                    <a:pt x="114" y="60"/>
                  </a:cubicBezTo>
                  <a:cubicBezTo>
                    <a:pt x="115" y="59"/>
                    <a:pt x="115" y="56"/>
                    <a:pt x="115" y="54"/>
                  </a:cubicBezTo>
                  <a:cubicBezTo>
                    <a:pt x="114" y="52"/>
                    <a:pt x="114" y="50"/>
                    <a:pt x="114" y="49"/>
                  </a:cubicBezTo>
                  <a:cubicBezTo>
                    <a:pt x="114" y="46"/>
                    <a:pt x="115" y="44"/>
                    <a:pt x="118" y="44"/>
                  </a:cubicBezTo>
                  <a:cubicBezTo>
                    <a:pt x="121" y="44"/>
                    <a:pt x="121" y="46"/>
                    <a:pt x="121" y="48"/>
                  </a:cubicBezTo>
                  <a:cubicBezTo>
                    <a:pt x="120" y="49"/>
                    <a:pt x="120" y="50"/>
                    <a:pt x="121" y="50"/>
                  </a:cubicBezTo>
                  <a:cubicBezTo>
                    <a:pt x="122" y="51"/>
                    <a:pt x="123" y="50"/>
                    <a:pt x="123" y="49"/>
                  </a:cubicBezTo>
                  <a:cubicBezTo>
                    <a:pt x="124" y="46"/>
                    <a:pt x="124" y="44"/>
                    <a:pt x="121" y="42"/>
                  </a:cubicBezTo>
                  <a:cubicBezTo>
                    <a:pt x="118" y="41"/>
                    <a:pt x="115" y="41"/>
                    <a:pt x="113" y="44"/>
                  </a:cubicBezTo>
                  <a:cubicBezTo>
                    <a:pt x="111" y="47"/>
                    <a:pt x="110" y="47"/>
                    <a:pt x="107" y="46"/>
                  </a:cubicBezTo>
                  <a:cubicBezTo>
                    <a:pt x="104" y="45"/>
                    <a:pt x="101" y="47"/>
                    <a:pt x="100" y="50"/>
                  </a:cubicBezTo>
                  <a:cubicBezTo>
                    <a:pt x="99" y="53"/>
                    <a:pt x="100" y="55"/>
                    <a:pt x="103" y="57"/>
                  </a:cubicBezTo>
                  <a:cubicBezTo>
                    <a:pt x="104" y="57"/>
                    <a:pt x="105" y="57"/>
                    <a:pt x="105" y="56"/>
                  </a:cubicBezTo>
                  <a:cubicBezTo>
                    <a:pt x="106" y="56"/>
                    <a:pt x="106" y="55"/>
                    <a:pt x="105" y="54"/>
                  </a:cubicBezTo>
                  <a:cubicBezTo>
                    <a:pt x="103" y="53"/>
                    <a:pt x="101" y="52"/>
                    <a:pt x="104" y="50"/>
                  </a:cubicBezTo>
                  <a:cubicBezTo>
                    <a:pt x="107" y="48"/>
                    <a:pt x="109" y="49"/>
                    <a:pt x="110" y="51"/>
                  </a:cubicBezTo>
                  <a:cubicBezTo>
                    <a:pt x="112" y="54"/>
                    <a:pt x="113" y="57"/>
                    <a:pt x="111" y="59"/>
                  </a:cubicBezTo>
                  <a:cubicBezTo>
                    <a:pt x="110" y="62"/>
                    <a:pt x="108" y="63"/>
                    <a:pt x="105" y="62"/>
                  </a:cubicBezTo>
                  <a:cubicBezTo>
                    <a:pt x="100" y="62"/>
                    <a:pt x="96" y="64"/>
                    <a:pt x="93" y="68"/>
                  </a:cubicBezTo>
                  <a:cubicBezTo>
                    <a:pt x="92" y="70"/>
                    <a:pt x="91" y="70"/>
                    <a:pt x="90" y="69"/>
                  </a:cubicBezTo>
                  <a:cubicBezTo>
                    <a:pt x="86" y="67"/>
                    <a:pt x="82" y="68"/>
                    <a:pt x="79" y="71"/>
                  </a:cubicBezTo>
                  <a:cubicBezTo>
                    <a:pt x="76" y="73"/>
                    <a:pt x="74" y="71"/>
                    <a:pt x="72" y="69"/>
                  </a:cubicBezTo>
                  <a:cubicBezTo>
                    <a:pt x="71" y="68"/>
                    <a:pt x="71" y="66"/>
                    <a:pt x="72" y="65"/>
                  </a:cubicBezTo>
                  <a:cubicBezTo>
                    <a:pt x="75" y="64"/>
                    <a:pt x="76" y="66"/>
                    <a:pt x="77" y="68"/>
                  </a:cubicBezTo>
                  <a:cubicBezTo>
                    <a:pt x="78" y="64"/>
                    <a:pt x="78" y="63"/>
                    <a:pt x="75" y="62"/>
                  </a:cubicBezTo>
                  <a:cubicBezTo>
                    <a:pt x="72" y="61"/>
                    <a:pt x="70" y="62"/>
                    <a:pt x="69" y="64"/>
                  </a:cubicBezTo>
                  <a:cubicBezTo>
                    <a:pt x="68" y="68"/>
                    <a:pt x="69" y="71"/>
                    <a:pt x="72" y="72"/>
                  </a:cubicBezTo>
                  <a:cubicBezTo>
                    <a:pt x="76" y="74"/>
                    <a:pt x="77" y="75"/>
                    <a:pt x="76" y="79"/>
                  </a:cubicBezTo>
                  <a:cubicBezTo>
                    <a:pt x="76" y="80"/>
                    <a:pt x="76" y="80"/>
                    <a:pt x="77" y="81"/>
                  </a:cubicBezTo>
                  <a:cubicBezTo>
                    <a:pt x="77" y="83"/>
                    <a:pt x="78" y="87"/>
                    <a:pt x="81" y="86"/>
                  </a:cubicBezTo>
                  <a:cubicBezTo>
                    <a:pt x="84" y="85"/>
                    <a:pt x="82" y="82"/>
                    <a:pt x="81" y="80"/>
                  </a:cubicBezTo>
                  <a:cubicBezTo>
                    <a:pt x="81" y="77"/>
                    <a:pt x="82" y="74"/>
                    <a:pt x="85" y="73"/>
                  </a:cubicBezTo>
                  <a:cubicBezTo>
                    <a:pt x="88" y="73"/>
                    <a:pt x="90" y="75"/>
                    <a:pt x="91" y="78"/>
                  </a:cubicBezTo>
                  <a:cubicBezTo>
                    <a:pt x="92" y="80"/>
                    <a:pt x="92" y="82"/>
                    <a:pt x="91" y="84"/>
                  </a:cubicBezTo>
                  <a:cubicBezTo>
                    <a:pt x="90" y="89"/>
                    <a:pt x="89" y="94"/>
                    <a:pt x="86" y="98"/>
                  </a:cubicBezTo>
                  <a:cubicBezTo>
                    <a:pt x="85" y="99"/>
                    <a:pt x="84" y="101"/>
                    <a:pt x="81" y="99"/>
                  </a:cubicBezTo>
                  <a:cubicBezTo>
                    <a:pt x="80" y="98"/>
                    <a:pt x="76" y="98"/>
                    <a:pt x="79" y="94"/>
                  </a:cubicBezTo>
                  <a:cubicBezTo>
                    <a:pt x="80" y="91"/>
                    <a:pt x="78" y="88"/>
                    <a:pt x="75" y="87"/>
                  </a:cubicBezTo>
                  <a:cubicBezTo>
                    <a:pt x="72" y="86"/>
                    <a:pt x="70" y="87"/>
                    <a:pt x="69" y="90"/>
                  </a:cubicBezTo>
                  <a:cubicBezTo>
                    <a:pt x="68" y="91"/>
                    <a:pt x="68" y="92"/>
                    <a:pt x="69" y="93"/>
                  </a:cubicBezTo>
                  <a:cubicBezTo>
                    <a:pt x="71" y="94"/>
                    <a:pt x="71" y="93"/>
                    <a:pt x="72" y="92"/>
                  </a:cubicBezTo>
                  <a:cubicBezTo>
                    <a:pt x="72" y="90"/>
                    <a:pt x="74" y="89"/>
                    <a:pt x="75" y="90"/>
                  </a:cubicBezTo>
                  <a:cubicBezTo>
                    <a:pt x="77" y="91"/>
                    <a:pt x="77" y="93"/>
                    <a:pt x="77" y="95"/>
                  </a:cubicBezTo>
                  <a:cubicBezTo>
                    <a:pt x="76" y="96"/>
                    <a:pt x="75" y="97"/>
                    <a:pt x="75" y="97"/>
                  </a:cubicBezTo>
                  <a:cubicBezTo>
                    <a:pt x="70" y="98"/>
                    <a:pt x="67" y="101"/>
                    <a:pt x="64" y="103"/>
                  </a:cubicBezTo>
                  <a:cubicBezTo>
                    <a:pt x="62" y="104"/>
                    <a:pt x="60" y="104"/>
                    <a:pt x="58" y="103"/>
                  </a:cubicBezTo>
                  <a:cubicBezTo>
                    <a:pt x="57" y="102"/>
                    <a:pt x="57" y="101"/>
                    <a:pt x="57" y="100"/>
                  </a:cubicBezTo>
                  <a:cubicBezTo>
                    <a:pt x="58" y="99"/>
                    <a:pt x="58" y="98"/>
                    <a:pt x="59" y="99"/>
                  </a:cubicBezTo>
                  <a:cubicBezTo>
                    <a:pt x="60" y="100"/>
                    <a:pt x="61" y="100"/>
                    <a:pt x="62" y="99"/>
                  </a:cubicBezTo>
                  <a:cubicBezTo>
                    <a:pt x="62" y="98"/>
                    <a:pt x="61" y="97"/>
                    <a:pt x="60" y="97"/>
                  </a:cubicBezTo>
                  <a:cubicBezTo>
                    <a:pt x="58" y="96"/>
                    <a:pt x="56" y="97"/>
                    <a:pt x="55" y="99"/>
                  </a:cubicBezTo>
                  <a:cubicBezTo>
                    <a:pt x="54" y="102"/>
                    <a:pt x="55" y="105"/>
                    <a:pt x="57" y="105"/>
                  </a:cubicBezTo>
                  <a:cubicBezTo>
                    <a:pt x="62" y="106"/>
                    <a:pt x="65" y="108"/>
                    <a:pt x="67" y="112"/>
                  </a:cubicBezTo>
                  <a:cubicBezTo>
                    <a:pt x="68" y="113"/>
                    <a:pt x="68" y="113"/>
                    <a:pt x="69" y="114"/>
                  </a:cubicBezTo>
                  <a:cubicBezTo>
                    <a:pt x="65" y="115"/>
                    <a:pt x="63" y="117"/>
                    <a:pt x="64" y="120"/>
                  </a:cubicBezTo>
                  <a:cubicBezTo>
                    <a:pt x="64" y="123"/>
                    <a:pt x="63" y="124"/>
                    <a:pt x="61" y="124"/>
                  </a:cubicBezTo>
                  <a:cubicBezTo>
                    <a:pt x="60" y="126"/>
                    <a:pt x="59" y="128"/>
                    <a:pt x="61" y="129"/>
                  </a:cubicBezTo>
                  <a:cubicBezTo>
                    <a:pt x="62" y="131"/>
                    <a:pt x="63" y="129"/>
                    <a:pt x="64" y="128"/>
                  </a:cubicBezTo>
                  <a:cubicBezTo>
                    <a:pt x="65" y="128"/>
                    <a:pt x="66" y="128"/>
                    <a:pt x="67" y="129"/>
                  </a:cubicBezTo>
                  <a:cubicBezTo>
                    <a:pt x="68" y="130"/>
                    <a:pt x="68" y="131"/>
                    <a:pt x="67" y="133"/>
                  </a:cubicBezTo>
                  <a:cubicBezTo>
                    <a:pt x="66" y="134"/>
                    <a:pt x="65" y="135"/>
                    <a:pt x="64" y="134"/>
                  </a:cubicBezTo>
                  <a:cubicBezTo>
                    <a:pt x="59" y="132"/>
                    <a:pt x="54" y="129"/>
                    <a:pt x="52" y="124"/>
                  </a:cubicBezTo>
                  <a:cubicBezTo>
                    <a:pt x="51" y="122"/>
                    <a:pt x="51" y="121"/>
                    <a:pt x="53" y="120"/>
                  </a:cubicBezTo>
                  <a:cubicBezTo>
                    <a:pt x="55" y="119"/>
                    <a:pt x="56" y="120"/>
                    <a:pt x="56" y="122"/>
                  </a:cubicBezTo>
                  <a:cubicBezTo>
                    <a:pt x="57" y="124"/>
                    <a:pt x="58" y="124"/>
                    <a:pt x="60" y="123"/>
                  </a:cubicBezTo>
                  <a:cubicBezTo>
                    <a:pt x="61" y="119"/>
                    <a:pt x="60" y="116"/>
                    <a:pt x="56" y="114"/>
                  </a:cubicBezTo>
                  <a:cubicBezTo>
                    <a:pt x="54" y="114"/>
                    <a:pt x="54" y="113"/>
                    <a:pt x="53" y="111"/>
                  </a:cubicBezTo>
                  <a:cubicBezTo>
                    <a:pt x="53" y="105"/>
                    <a:pt x="52" y="104"/>
                    <a:pt x="45" y="103"/>
                  </a:cubicBezTo>
                  <a:cubicBezTo>
                    <a:pt x="44" y="103"/>
                    <a:pt x="43" y="103"/>
                    <a:pt x="43" y="102"/>
                  </a:cubicBezTo>
                  <a:cubicBezTo>
                    <a:pt x="43" y="101"/>
                    <a:pt x="43" y="100"/>
                    <a:pt x="45" y="100"/>
                  </a:cubicBezTo>
                  <a:cubicBezTo>
                    <a:pt x="46" y="100"/>
                    <a:pt x="46" y="100"/>
                    <a:pt x="46" y="99"/>
                  </a:cubicBezTo>
                  <a:cubicBezTo>
                    <a:pt x="46" y="99"/>
                    <a:pt x="45" y="98"/>
                    <a:pt x="45" y="98"/>
                  </a:cubicBezTo>
                  <a:cubicBezTo>
                    <a:pt x="42" y="98"/>
                    <a:pt x="41" y="99"/>
                    <a:pt x="41" y="101"/>
                  </a:cubicBezTo>
                  <a:cubicBezTo>
                    <a:pt x="42" y="104"/>
                    <a:pt x="42" y="107"/>
                    <a:pt x="42" y="110"/>
                  </a:cubicBezTo>
                  <a:cubicBezTo>
                    <a:pt x="42" y="111"/>
                    <a:pt x="43" y="113"/>
                    <a:pt x="44" y="112"/>
                  </a:cubicBezTo>
                  <a:cubicBezTo>
                    <a:pt x="47" y="112"/>
                    <a:pt x="45" y="110"/>
                    <a:pt x="45" y="109"/>
                  </a:cubicBezTo>
                  <a:cubicBezTo>
                    <a:pt x="45" y="108"/>
                    <a:pt x="45" y="106"/>
                    <a:pt x="47" y="106"/>
                  </a:cubicBezTo>
                  <a:cubicBezTo>
                    <a:pt x="49" y="105"/>
                    <a:pt x="50" y="106"/>
                    <a:pt x="51" y="108"/>
                  </a:cubicBezTo>
                  <a:cubicBezTo>
                    <a:pt x="52" y="110"/>
                    <a:pt x="52" y="113"/>
                    <a:pt x="50" y="115"/>
                  </a:cubicBezTo>
                  <a:cubicBezTo>
                    <a:pt x="48" y="117"/>
                    <a:pt x="47" y="119"/>
                    <a:pt x="45" y="121"/>
                  </a:cubicBezTo>
                  <a:cubicBezTo>
                    <a:pt x="44" y="120"/>
                    <a:pt x="43" y="119"/>
                    <a:pt x="43" y="119"/>
                  </a:cubicBezTo>
                  <a:cubicBezTo>
                    <a:pt x="39" y="119"/>
                    <a:pt x="37" y="117"/>
                    <a:pt x="37" y="113"/>
                  </a:cubicBezTo>
                  <a:cubicBezTo>
                    <a:pt x="36" y="110"/>
                    <a:pt x="33" y="108"/>
                    <a:pt x="30" y="108"/>
                  </a:cubicBezTo>
                  <a:cubicBezTo>
                    <a:pt x="27" y="107"/>
                    <a:pt x="23" y="110"/>
                    <a:pt x="23" y="114"/>
                  </a:cubicBezTo>
                  <a:cubicBezTo>
                    <a:pt x="22" y="117"/>
                    <a:pt x="24" y="120"/>
                    <a:pt x="28" y="120"/>
                  </a:cubicBezTo>
                  <a:cubicBezTo>
                    <a:pt x="29" y="120"/>
                    <a:pt x="31" y="120"/>
                    <a:pt x="31" y="118"/>
                  </a:cubicBezTo>
                  <a:cubicBezTo>
                    <a:pt x="31" y="116"/>
                    <a:pt x="30" y="117"/>
                    <a:pt x="28" y="117"/>
                  </a:cubicBezTo>
                  <a:cubicBezTo>
                    <a:pt x="26" y="117"/>
                    <a:pt x="25" y="115"/>
                    <a:pt x="25" y="113"/>
                  </a:cubicBezTo>
                  <a:cubicBezTo>
                    <a:pt x="25" y="111"/>
                    <a:pt x="27" y="110"/>
                    <a:pt x="30" y="110"/>
                  </a:cubicBezTo>
                  <a:cubicBezTo>
                    <a:pt x="33" y="110"/>
                    <a:pt x="36" y="113"/>
                    <a:pt x="36" y="117"/>
                  </a:cubicBezTo>
                  <a:cubicBezTo>
                    <a:pt x="35" y="121"/>
                    <a:pt x="32" y="123"/>
                    <a:pt x="32" y="128"/>
                  </a:cubicBezTo>
                  <a:cubicBezTo>
                    <a:pt x="32" y="128"/>
                    <a:pt x="32" y="128"/>
                    <a:pt x="31" y="128"/>
                  </a:cubicBezTo>
                  <a:cubicBezTo>
                    <a:pt x="29" y="128"/>
                    <a:pt x="27" y="129"/>
                    <a:pt x="25" y="130"/>
                  </a:cubicBezTo>
                  <a:cubicBezTo>
                    <a:pt x="24" y="131"/>
                    <a:pt x="23" y="131"/>
                    <a:pt x="23" y="130"/>
                  </a:cubicBezTo>
                  <a:cubicBezTo>
                    <a:pt x="22" y="129"/>
                    <a:pt x="21" y="127"/>
                    <a:pt x="23" y="127"/>
                  </a:cubicBezTo>
                  <a:cubicBezTo>
                    <a:pt x="24" y="126"/>
                    <a:pt x="25" y="127"/>
                    <a:pt x="25" y="125"/>
                  </a:cubicBezTo>
                  <a:cubicBezTo>
                    <a:pt x="24" y="124"/>
                    <a:pt x="23" y="124"/>
                    <a:pt x="22" y="125"/>
                  </a:cubicBezTo>
                  <a:cubicBezTo>
                    <a:pt x="20" y="126"/>
                    <a:pt x="20" y="129"/>
                    <a:pt x="21" y="130"/>
                  </a:cubicBezTo>
                  <a:cubicBezTo>
                    <a:pt x="23" y="133"/>
                    <a:pt x="24" y="136"/>
                    <a:pt x="26" y="139"/>
                  </a:cubicBezTo>
                  <a:cubicBezTo>
                    <a:pt x="27" y="140"/>
                    <a:pt x="29" y="141"/>
                    <a:pt x="31" y="140"/>
                  </a:cubicBezTo>
                  <a:cubicBezTo>
                    <a:pt x="32" y="138"/>
                    <a:pt x="30" y="138"/>
                    <a:pt x="29" y="137"/>
                  </a:cubicBezTo>
                  <a:cubicBezTo>
                    <a:pt x="28" y="135"/>
                    <a:pt x="27" y="134"/>
                    <a:pt x="28" y="132"/>
                  </a:cubicBezTo>
                  <a:cubicBezTo>
                    <a:pt x="29" y="131"/>
                    <a:pt x="30" y="130"/>
                    <a:pt x="32" y="131"/>
                  </a:cubicBezTo>
                  <a:cubicBezTo>
                    <a:pt x="34" y="132"/>
                    <a:pt x="36" y="134"/>
                    <a:pt x="36" y="137"/>
                  </a:cubicBezTo>
                  <a:cubicBezTo>
                    <a:pt x="36" y="139"/>
                    <a:pt x="36" y="142"/>
                    <a:pt x="33" y="142"/>
                  </a:cubicBezTo>
                  <a:cubicBezTo>
                    <a:pt x="30" y="143"/>
                    <a:pt x="27" y="145"/>
                    <a:pt x="26" y="148"/>
                  </a:cubicBezTo>
                  <a:cubicBezTo>
                    <a:pt x="25" y="151"/>
                    <a:pt x="24" y="152"/>
                    <a:pt x="21" y="151"/>
                  </a:cubicBezTo>
                  <a:cubicBezTo>
                    <a:pt x="18" y="149"/>
                    <a:pt x="17" y="147"/>
                    <a:pt x="17" y="144"/>
                  </a:cubicBezTo>
                  <a:cubicBezTo>
                    <a:pt x="18" y="143"/>
                    <a:pt x="19" y="141"/>
                    <a:pt x="20" y="143"/>
                  </a:cubicBezTo>
                  <a:cubicBezTo>
                    <a:pt x="20" y="144"/>
                    <a:pt x="20" y="145"/>
                    <a:pt x="21" y="144"/>
                  </a:cubicBezTo>
                  <a:cubicBezTo>
                    <a:pt x="21" y="144"/>
                    <a:pt x="21" y="143"/>
                    <a:pt x="22" y="143"/>
                  </a:cubicBezTo>
                  <a:cubicBezTo>
                    <a:pt x="22" y="142"/>
                    <a:pt x="21" y="141"/>
                    <a:pt x="20" y="141"/>
                  </a:cubicBezTo>
                  <a:cubicBezTo>
                    <a:pt x="19" y="140"/>
                    <a:pt x="17" y="140"/>
                    <a:pt x="16" y="142"/>
                  </a:cubicBezTo>
                  <a:cubicBezTo>
                    <a:pt x="14" y="144"/>
                    <a:pt x="15" y="147"/>
                    <a:pt x="16" y="149"/>
                  </a:cubicBezTo>
                  <a:cubicBezTo>
                    <a:pt x="17" y="151"/>
                    <a:pt x="17" y="152"/>
                    <a:pt x="15" y="152"/>
                  </a:cubicBezTo>
                  <a:cubicBezTo>
                    <a:pt x="12" y="153"/>
                    <a:pt x="9" y="155"/>
                    <a:pt x="9" y="158"/>
                  </a:cubicBezTo>
                  <a:cubicBezTo>
                    <a:pt x="8" y="161"/>
                    <a:pt x="7" y="162"/>
                    <a:pt x="5" y="162"/>
                  </a:cubicBezTo>
                  <a:cubicBezTo>
                    <a:pt x="2" y="163"/>
                    <a:pt x="0" y="165"/>
                    <a:pt x="0" y="168"/>
                  </a:cubicBezTo>
                  <a:cubicBezTo>
                    <a:pt x="0" y="172"/>
                    <a:pt x="0" y="175"/>
                    <a:pt x="3" y="177"/>
                  </a:cubicBezTo>
                  <a:cubicBezTo>
                    <a:pt x="5" y="178"/>
                    <a:pt x="7" y="178"/>
                    <a:pt x="8" y="177"/>
                  </a:cubicBezTo>
                  <a:cubicBezTo>
                    <a:pt x="9" y="175"/>
                    <a:pt x="8" y="174"/>
                    <a:pt x="7" y="174"/>
                  </a:cubicBezTo>
                  <a:cubicBezTo>
                    <a:pt x="5" y="172"/>
                    <a:pt x="5" y="171"/>
                    <a:pt x="5" y="169"/>
                  </a:cubicBezTo>
                  <a:cubicBezTo>
                    <a:pt x="5" y="167"/>
                    <a:pt x="7" y="167"/>
                    <a:pt x="8" y="167"/>
                  </a:cubicBezTo>
                  <a:cubicBezTo>
                    <a:pt x="10" y="167"/>
                    <a:pt x="11" y="169"/>
                    <a:pt x="12" y="171"/>
                  </a:cubicBezTo>
                  <a:cubicBezTo>
                    <a:pt x="13" y="175"/>
                    <a:pt x="12" y="179"/>
                    <a:pt x="12" y="184"/>
                  </a:cubicBezTo>
                  <a:cubicBezTo>
                    <a:pt x="12" y="189"/>
                    <a:pt x="12" y="195"/>
                    <a:pt x="14" y="199"/>
                  </a:cubicBezTo>
                  <a:cubicBezTo>
                    <a:pt x="16" y="203"/>
                    <a:pt x="18" y="207"/>
                    <a:pt x="18" y="212"/>
                  </a:cubicBezTo>
                  <a:cubicBezTo>
                    <a:pt x="18" y="214"/>
                    <a:pt x="20" y="216"/>
                    <a:pt x="22" y="218"/>
                  </a:cubicBezTo>
                  <a:cubicBezTo>
                    <a:pt x="30" y="223"/>
                    <a:pt x="38" y="224"/>
                    <a:pt x="47" y="226"/>
                  </a:cubicBezTo>
                  <a:cubicBezTo>
                    <a:pt x="51" y="227"/>
                    <a:pt x="54" y="225"/>
                    <a:pt x="55" y="221"/>
                  </a:cubicBezTo>
                  <a:cubicBezTo>
                    <a:pt x="56" y="217"/>
                    <a:pt x="54" y="215"/>
                    <a:pt x="50" y="213"/>
                  </a:cubicBezTo>
                  <a:cubicBezTo>
                    <a:pt x="48" y="212"/>
                    <a:pt x="44" y="211"/>
                    <a:pt x="42" y="209"/>
                  </a:cubicBezTo>
                  <a:cubicBezTo>
                    <a:pt x="114" y="169"/>
                    <a:pt x="250" y="171"/>
                    <a:pt x="318" y="209"/>
                  </a:cubicBezTo>
                  <a:cubicBezTo>
                    <a:pt x="316" y="211"/>
                    <a:pt x="312" y="212"/>
                    <a:pt x="309" y="214"/>
                  </a:cubicBezTo>
                  <a:cubicBezTo>
                    <a:pt x="306" y="215"/>
                    <a:pt x="304" y="218"/>
                    <a:pt x="305" y="221"/>
                  </a:cubicBezTo>
                  <a:cubicBezTo>
                    <a:pt x="306" y="225"/>
                    <a:pt x="309" y="227"/>
                    <a:pt x="313" y="226"/>
                  </a:cubicBezTo>
                  <a:cubicBezTo>
                    <a:pt x="320" y="225"/>
                    <a:pt x="327" y="223"/>
                    <a:pt x="334" y="220"/>
                  </a:cubicBezTo>
                  <a:cubicBezTo>
                    <a:pt x="339" y="218"/>
                    <a:pt x="343" y="214"/>
                    <a:pt x="343" y="207"/>
                  </a:cubicBezTo>
                  <a:cubicBezTo>
                    <a:pt x="343" y="206"/>
                    <a:pt x="343" y="205"/>
                    <a:pt x="344" y="204"/>
                  </a:cubicBezTo>
                  <a:cubicBezTo>
                    <a:pt x="349" y="197"/>
                    <a:pt x="349" y="188"/>
                    <a:pt x="348" y="180"/>
                  </a:cubicBezTo>
                  <a:cubicBezTo>
                    <a:pt x="348" y="176"/>
                    <a:pt x="348" y="173"/>
                    <a:pt x="349" y="170"/>
                  </a:cubicBezTo>
                  <a:cubicBezTo>
                    <a:pt x="350" y="168"/>
                    <a:pt x="351" y="167"/>
                    <a:pt x="352" y="167"/>
                  </a:cubicBezTo>
                  <a:cubicBezTo>
                    <a:pt x="354" y="167"/>
                    <a:pt x="355" y="168"/>
                    <a:pt x="355" y="169"/>
                  </a:cubicBezTo>
                  <a:cubicBezTo>
                    <a:pt x="356" y="171"/>
                    <a:pt x="356" y="172"/>
                    <a:pt x="354" y="173"/>
                  </a:cubicBezTo>
                  <a:cubicBezTo>
                    <a:pt x="353" y="174"/>
                    <a:pt x="351" y="175"/>
                    <a:pt x="353" y="177"/>
                  </a:cubicBezTo>
                  <a:cubicBezTo>
                    <a:pt x="354" y="178"/>
                    <a:pt x="356" y="178"/>
                    <a:pt x="358" y="176"/>
                  </a:cubicBezTo>
                  <a:cubicBezTo>
                    <a:pt x="360" y="174"/>
                    <a:pt x="361" y="171"/>
                    <a:pt x="360" y="167"/>
                  </a:cubicBezTo>
                  <a:close/>
                  <a:moveTo>
                    <a:pt x="156" y="56"/>
                  </a:moveTo>
                  <a:cubicBezTo>
                    <a:pt x="161" y="54"/>
                    <a:pt x="161" y="49"/>
                    <a:pt x="158" y="43"/>
                  </a:cubicBezTo>
                  <a:cubicBezTo>
                    <a:pt x="163" y="43"/>
                    <a:pt x="164" y="41"/>
                    <a:pt x="162" y="37"/>
                  </a:cubicBezTo>
                  <a:cubicBezTo>
                    <a:pt x="160" y="34"/>
                    <a:pt x="161" y="31"/>
                    <a:pt x="164" y="29"/>
                  </a:cubicBezTo>
                  <a:cubicBezTo>
                    <a:pt x="167" y="28"/>
                    <a:pt x="171" y="31"/>
                    <a:pt x="171" y="35"/>
                  </a:cubicBezTo>
                  <a:cubicBezTo>
                    <a:pt x="172" y="37"/>
                    <a:pt x="171" y="39"/>
                    <a:pt x="171" y="41"/>
                  </a:cubicBezTo>
                  <a:cubicBezTo>
                    <a:pt x="169" y="46"/>
                    <a:pt x="159" y="60"/>
                    <a:pt x="154" y="64"/>
                  </a:cubicBezTo>
                  <a:cubicBezTo>
                    <a:pt x="152" y="61"/>
                    <a:pt x="152" y="58"/>
                    <a:pt x="156" y="56"/>
                  </a:cubicBezTo>
                  <a:close/>
                  <a:moveTo>
                    <a:pt x="317" y="131"/>
                  </a:moveTo>
                  <a:cubicBezTo>
                    <a:pt x="317" y="129"/>
                    <a:pt x="318" y="128"/>
                    <a:pt x="319" y="126"/>
                  </a:cubicBezTo>
                  <a:cubicBezTo>
                    <a:pt x="320" y="126"/>
                    <a:pt x="321" y="125"/>
                    <a:pt x="322" y="126"/>
                  </a:cubicBezTo>
                  <a:cubicBezTo>
                    <a:pt x="323" y="127"/>
                    <a:pt x="323" y="128"/>
                    <a:pt x="322" y="129"/>
                  </a:cubicBezTo>
                  <a:cubicBezTo>
                    <a:pt x="317" y="132"/>
                    <a:pt x="318" y="133"/>
                    <a:pt x="322" y="134"/>
                  </a:cubicBezTo>
                  <a:cubicBezTo>
                    <a:pt x="324" y="134"/>
                    <a:pt x="323" y="141"/>
                    <a:pt x="322" y="143"/>
                  </a:cubicBezTo>
                  <a:cubicBezTo>
                    <a:pt x="321" y="143"/>
                    <a:pt x="320" y="144"/>
                    <a:pt x="318" y="145"/>
                  </a:cubicBezTo>
                  <a:cubicBezTo>
                    <a:pt x="317" y="140"/>
                    <a:pt x="316" y="135"/>
                    <a:pt x="317" y="131"/>
                  </a:cubicBezTo>
                  <a:close/>
                  <a:moveTo>
                    <a:pt x="310" y="132"/>
                  </a:moveTo>
                  <a:cubicBezTo>
                    <a:pt x="312" y="140"/>
                    <a:pt x="314" y="149"/>
                    <a:pt x="315" y="157"/>
                  </a:cubicBezTo>
                  <a:cubicBezTo>
                    <a:pt x="317" y="164"/>
                    <a:pt x="316" y="170"/>
                    <a:pt x="312" y="176"/>
                  </a:cubicBezTo>
                  <a:cubicBezTo>
                    <a:pt x="311" y="177"/>
                    <a:pt x="310" y="178"/>
                    <a:pt x="309" y="177"/>
                  </a:cubicBezTo>
                  <a:cubicBezTo>
                    <a:pt x="308" y="177"/>
                    <a:pt x="308" y="176"/>
                    <a:pt x="308" y="175"/>
                  </a:cubicBezTo>
                  <a:cubicBezTo>
                    <a:pt x="307" y="172"/>
                    <a:pt x="305" y="175"/>
                    <a:pt x="304" y="174"/>
                  </a:cubicBezTo>
                  <a:cubicBezTo>
                    <a:pt x="303" y="176"/>
                    <a:pt x="306" y="174"/>
                    <a:pt x="305" y="177"/>
                  </a:cubicBezTo>
                  <a:cubicBezTo>
                    <a:pt x="304" y="179"/>
                    <a:pt x="303" y="179"/>
                    <a:pt x="301" y="178"/>
                  </a:cubicBezTo>
                  <a:cubicBezTo>
                    <a:pt x="296" y="175"/>
                    <a:pt x="289" y="174"/>
                    <a:pt x="284" y="170"/>
                  </a:cubicBezTo>
                  <a:cubicBezTo>
                    <a:pt x="283" y="170"/>
                    <a:pt x="281" y="169"/>
                    <a:pt x="283" y="168"/>
                  </a:cubicBezTo>
                  <a:cubicBezTo>
                    <a:pt x="283" y="166"/>
                    <a:pt x="284" y="169"/>
                    <a:pt x="286" y="168"/>
                  </a:cubicBezTo>
                  <a:cubicBezTo>
                    <a:pt x="284" y="166"/>
                    <a:pt x="284" y="162"/>
                    <a:pt x="280" y="165"/>
                  </a:cubicBezTo>
                  <a:cubicBezTo>
                    <a:pt x="284" y="149"/>
                    <a:pt x="300" y="143"/>
                    <a:pt x="310" y="132"/>
                  </a:cubicBezTo>
                  <a:close/>
                  <a:moveTo>
                    <a:pt x="280" y="105"/>
                  </a:moveTo>
                  <a:cubicBezTo>
                    <a:pt x="280" y="103"/>
                    <a:pt x="282" y="102"/>
                    <a:pt x="285" y="102"/>
                  </a:cubicBezTo>
                  <a:cubicBezTo>
                    <a:pt x="288" y="103"/>
                    <a:pt x="292" y="103"/>
                    <a:pt x="293" y="107"/>
                  </a:cubicBezTo>
                  <a:cubicBezTo>
                    <a:pt x="293" y="110"/>
                    <a:pt x="292" y="111"/>
                    <a:pt x="289" y="111"/>
                  </a:cubicBezTo>
                  <a:cubicBezTo>
                    <a:pt x="289" y="111"/>
                    <a:pt x="287" y="112"/>
                    <a:pt x="287" y="112"/>
                  </a:cubicBezTo>
                  <a:cubicBezTo>
                    <a:pt x="291" y="115"/>
                    <a:pt x="286" y="118"/>
                    <a:pt x="287" y="120"/>
                  </a:cubicBezTo>
                  <a:cubicBezTo>
                    <a:pt x="288" y="121"/>
                    <a:pt x="288" y="122"/>
                    <a:pt x="290" y="122"/>
                  </a:cubicBezTo>
                  <a:cubicBezTo>
                    <a:pt x="291" y="122"/>
                    <a:pt x="292" y="121"/>
                    <a:pt x="291" y="120"/>
                  </a:cubicBezTo>
                  <a:cubicBezTo>
                    <a:pt x="290" y="118"/>
                    <a:pt x="290" y="117"/>
                    <a:pt x="292" y="117"/>
                  </a:cubicBezTo>
                  <a:cubicBezTo>
                    <a:pt x="294" y="117"/>
                    <a:pt x="295" y="118"/>
                    <a:pt x="295" y="120"/>
                  </a:cubicBezTo>
                  <a:cubicBezTo>
                    <a:pt x="295" y="121"/>
                    <a:pt x="295" y="122"/>
                    <a:pt x="294" y="123"/>
                  </a:cubicBezTo>
                  <a:cubicBezTo>
                    <a:pt x="288" y="129"/>
                    <a:pt x="288" y="132"/>
                    <a:pt x="293" y="137"/>
                  </a:cubicBezTo>
                  <a:cubicBezTo>
                    <a:pt x="291" y="138"/>
                    <a:pt x="289" y="140"/>
                    <a:pt x="286" y="142"/>
                  </a:cubicBezTo>
                  <a:cubicBezTo>
                    <a:pt x="289" y="129"/>
                    <a:pt x="286" y="117"/>
                    <a:pt x="280" y="107"/>
                  </a:cubicBezTo>
                  <a:cubicBezTo>
                    <a:pt x="280" y="106"/>
                    <a:pt x="279" y="106"/>
                    <a:pt x="280" y="105"/>
                  </a:cubicBezTo>
                  <a:close/>
                  <a:moveTo>
                    <a:pt x="217" y="146"/>
                  </a:moveTo>
                  <a:cubicBezTo>
                    <a:pt x="221" y="132"/>
                    <a:pt x="229" y="121"/>
                    <a:pt x="240" y="111"/>
                  </a:cubicBezTo>
                  <a:cubicBezTo>
                    <a:pt x="248" y="103"/>
                    <a:pt x="258" y="97"/>
                    <a:pt x="264" y="86"/>
                  </a:cubicBezTo>
                  <a:cubicBezTo>
                    <a:pt x="267" y="99"/>
                    <a:pt x="275" y="109"/>
                    <a:pt x="277" y="122"/>
                  </a:cubicBezTo>
                  <a:cubicBezTo>
                    <a:pt x="278" y="134"/>
                    <a:pt x="276" y="147"/>
                    <a:pt x="272" y="159"/>
                  </a:cubicBezTo>
                  <a:cubicBezTo>
                    <a:pt x="269" y="165"/>
                    <a:pt x="265" y="167"/>
                    <a:pt x="258" y="166"/>
                  </a:cubicBezTo>
                  <a:cubicBezTo>
                    <a:pt x="248" y="164"/>
                    <a:pt x="238" y="162"/>
                    <a:pt x="227" y="161"/>
                  </a:cubicBezTo>
                  <a:cubicBezTo>
                    <a:pt x="220" y="160"/>
                    <a:pt x="215" y="153"/>
                    <a:pt x="217" y="146"/>
                  </a:cubicBezTo>
                  <a:close/>
                  <a:moveTo>
                    <a:pt x="162" y="114"/>
                  </a:moveTo>
                  <a:cubicBezTo>
                    <a:pt x="162" y="111"/>
                    <a:pt x="162" y="108"/>
                    <a:pt x="163" y="105"/>
                  </a:cubicBezTo>
                  <a:cubicBezTo>
                    <a:pt x="163" y="103"/>
                    <a:pt x="164" y="101"/>
                    <a:pt x="167" y="100"/>
                  </a:cubicBezTo>
                  <a:cubicBezTo>
                    <a:pt x="170" y="99"/>
                    <a:pt x="171" y="101"/>
                    <a:pt x="173" y="103"/>
                  </a:cubicBezTo>
                  <a:cubicBezTo>
                    <a:pt x="175" y="105"/>
                    <a:pt x="176" y="109"/>
                    <a:pt x="177" y="112"/>
                  </a:cubicBezTo>
                  <a:cubicBezTo>
                    <a:pt x="177" y="114"/>
                    <a:pt x="178" y="116"/>
                    <a:pt x="180" y="116"/>
                  </a:cubicBezTo>
                  <a:cubicBezTo>
                    <a:pt x="183" y="116"/>
                    <a:pt x="183" y="114"/>
                    <a:pt x="184" y="112"/>
                  </a:cubicBezTo>
                  <a:cubicBezTo>
                    <a:pt x="185" y="110"/>
                    <a:pt x="185" y="108"/>
                    <a:pt x="186" y="106"/>
                  </a:cubicBezTo>
                  <a:cubicBezTo>
                    <a:pt x="187" y="103"/>
                    <a:pt x="189" y="99"/>
                    <a:pt x="193" y="100"/>
                  </a:cubicBezTo>
                  <a:cubicBezTo>
                    <a:pt x="197" y="101"/>
                    <a:pt x="198" y="104"/>
                    <a:pt x="198" y="107"/>
                  </a:cubicBezTo>
                  <a:cubicBezTo>
                    <a:pt x="198" y="111"/>
                    <a:pt x="198" y="115"/>
                    <a:pt x="197" y="119"/>
                  </a:cubicBezTo>
                  <a:cubicBezTo>
                    <a:pt x="194" y="131"/>
                    <a:pt x="187" y="141"/>
                    <a:pt x="180" y="152"/>
                  </a:cubicBezTo>
                  <a:cubicBezTo>
                    <a:pt x="173" y="139"/>
                    <a:pt x="164" y="128"/>
                    <a:pt x="162" y="114"/>
                  </a:cubicBezTo>
                  <a:close/>
                  <a:moveTo>
                    <a:pt x="90" y="103"/>
                  </a:moveTo>
                  <a:cubicBezTo>
                    <a:pt x="92" y="98"/>
                    <a:pt x="94" y="92"/>
                    <a:pt x="96" y="86"/>
                  </a:cubicBezTo>
                  <a:cubicBezTo>
                    <a:pt x="102" y="97"/>
                    <a:pt x="112" y="103"/>
                    <a:pt x="120" y="111"/>
                  </a:cubicBezTo>
                  <a:cubicBezTo>
                    <a:pt x="131" y="120"/>
                    <a:pt x="139" y="132"/>
                    <a:pt x="143" y="146"/>
                  </a:cubicBezTo>
                  <a:cubicBezTo>
                    <a:pt x="145" y="153"/>
                    <a:pt x="140" y="160"/>
                    <a:pt x="133" y="161"/>
                  </a:cubicBezTo>
                  <a:cubicBezTo>
                    <a:pt x="123" y="162"/>
                    <a:pt x="113" y="164"/>
                    <a:pt x="103" y="165"/>
                  </a:cubicBezTo>
                  <a:cubicBezTo>
                    <a:pt x="95" y="167"/>
                    <a:pt x="90" y="165"/>
                    <a:pt x="88" y="157"/>
                  </a:cubicBezTo>
                  <a:cubicBezTo>
                    <a:pt x="82" y="138"/>
                    <a:pt x="81" y="120"/>
                    <a:pt x="90" y="103"/>
                  </a:cubicBezTo>
                  <a:close/>
                  <a:moveTo>
                    <a:pt x="67" y="123"/>
                  </a:moveTo>
                  <a:cubicBezTo>
                    <a:pt x="65" y="121"/>
                    <a:pt x="65" y="119"/>
                    <a:pt x="66" y="117"/>
                  </a:cubicBezTo>
                  <a:cubicBezTo>
                    <a:pt x="67" y="117"/>
                    <a:pt x="68" y="116"/>
                    <a:pt x="69" y="117"/>
                  </a:cubicBezTo>
                  <a:cubicBezTo>
                    <a:pt x="70" y="117"/>
                    <a:pt x="70" y="118"/>
                    <a:pt x="70" y="119"/>
                  </a:cubicBezTo>
                  <a:cubicBezTo>
                    <a:pt x="69" y="120"/>
                    <a:pt x="69" y="121"/>
                    <a:pt x="70" y="122"/>
                  </a:cubicBezTo>
                  <a:cubicBezTo>
                    <a:pt x="71" y="122"/>
                    <a:pt x="72" y="122"/>
                    <a:pt x="72" y="121"/>
                  </a:cubicBezTo>
                  <a:cubicBezTo>
                    <a:pt x="73" y="120"/>
                    <a:pt x="73" y="119"/>
                    <a:pt x="73" y="118"/>
                  </a:cubicBezTo>
                  <a:cubicBezTo>
                    <a:pt x="73" y="116"/>
                    <a:pt x="69" y="115"/>
                    <a:pt x="73" y="112"/>
                  </a:cubicBezTo>
                  <a:cubicBezTo>
                    <a:pt x="74" y="112"/>
                    <a:pt x="72" y="111"/>
                    <a:pt x="71" y="111"/>
                  </a:cubicBezTo>
                  <a:cubicBezTo>
                    <a:pt x="69" y="111"/>
                    <a:pt x="68" y="110"/>
                    <a:pt x="68" y="108"/>
                  </a:cubicBezTo>
                  <a:cubicBezTo>
                    <a:pt x="67" y="106"/>
                    <a:pt x="68" y="105"/>
                    <a:pt x="70" y="104"/>
                  </a:cubicBezTo>
                  <a:cubicBezTo>
                    <a:pt x="72" y="103"/>
                    <a:pt x="74" y="101"/>
                    <a:pt x="77" y="102"/>
                  </a:cubicBezTo>
                  <a:cubicBezTo>
                    <a:pt x="79" y="103"/>
                    <a:pt x="82" y="104"/>
                    <a:pt x="80" y="107"/>
                  </a:cubicBezTo>
                  <a:cubicBezTo>
                    <a:pt x="74" y="117"/>
                    <a:pt x="72" y="129"/>
                    <a:pt x="73" y="142"/>
                  </a:cubicBezTo>
                  <a:cubicBezTo>
                    <a:pt x="71" y="140"/>
                    <a:pt x="69" y="138"/>
                    <a:pt x="67" y="137"/>
                  </a:cubicBezTo>
                  <a:cubicBezTo>
                    <a:pt x="73" y="131"/>
                    <a:pt x="73" y="128"/>
                    <a:pt x="67" y="123"/>
                  </a:cubicBezTo>
                  <a:close/>
                  <a:moveTo>
                    <a:pt x="50" y="132"/>
                  </a:moveTo>
                  <a:cubicBezTo>
                    <a:pt x="60" y="142"/>
                    <a:pt x="73" y="148"/>
                    <a:pt x="80" y="161"/>
                  </a:cubicBezTo>
                  <a:cubicBezTo>
                    <a:pt x="80" y="162"/>
                    <a:pt x="81" y="163"/>
                    <a:pt x="81" y="164"/>
                  </a:cubicBezTo>
                  <a:cubicBezTo>
                    <a:pt x="81" y="165"/>
                    <a:pt x="80" y="165"/>
                    <a:pt x="79" y="165"/>
                  </a:cubicBezTo>
                  <a:cubicBezTo>
                    <a:pt x="76" y="164"/>
                    <a:pt x="76" y="165"/>
                    <a:pt x="75" y="168"/>
                  </a:cubicBezTo>
                  <a:cubicBezTo>
                    <a:pt x="76" y="169"/>
                    <a:pt x="77" y="166"/>
                    <a:pt x="78" y="167"/>
                  </a:cubicBezTo>
                  <a:cubicBezTo>
                    <a:pt x="79" y="169"/>
                    <a:pt x="78" y="169"/>
                    <a:pt x="77" y="170"/>
                  </a:cubicBezTo>
                  <a:cubicBezTo>
                    <a:pt x="70" y="174"/>
                    <a:pt x="63" y="177"/>
                    <a:pt x="56" y="178"/>
                  </a:cubicBezTo>
                  <a:cubicBezTo>
                    <a:pt x="52" y="179"/>
                    <a:pt x="49" y="177"/>
                    <a:pt x="47" y="174"/>
                  </a:cubicBezTo>
                  <a:cubicBezTo>
                    <a:pt x="46" y="171"/>
                    <a:pt x="45" y="168"/>
                    <a:pt x="45" y="165"/>
                  </a:cubicBezTo>
                  <a:cubicBezTo>
                    <a:pt x="44" y="162"/>
                    <a:pt x="44" y="162"/>
                    <a:pt x="48" y="164"/>
                  </a:cubicBezTo>
                  <a:cubicBezTo>
                    <a:pt x="47" y="164"/>
                    <a:pt x="46" y="165"/>
                    <a:pt x="47" y="165"/>
                  </a:cubicBezTo>
                  <a:cubicBezTo>
                    <a:pt x="48" y="166"/>
                    <a:pt x="48" y="165"/>
                    <a:pt x="49" y="164"/>
                  </a:cubicBezTo>
                  <a:cubicBezTo>
                    <a:pt x="52" y="163"/>
                    <a:pt x="49" y="159"/>
                    <a:pt x="49" y="159"/>
                  </a:cubicBezTo>
                  <a:cubicBezTo>
                    <a:pt x="47" y="158"/>
                    <a:pt x="46" y="161"/>
                    <a:pt x="44" y="162"/>
                  </a:cubicBezTo>
                  <a:cubicBezTo>
                    <a:pt x="46" y="152"/>
                    <a:pt x="48" y="142"/>
                    <a:pt x="50" y="132"/>
                  </a:cubicBezTo>
                  <a:close/>
                  <a:moveTo>
                    <a:pt x="39" y="129"/>
                  </a:moveTo>
                  <a:cubicBezTo>
                    <a:pt x="38" y="129"/>
                    <a:pt x="37" y="128"/>
                    <a:pt x="38" y="126"/>
                  </a:cubicBezTo>
                  <a:cubicBezTo>
                    <a:pt x="38" y="126"/>
                    <a:pt x="39" y="125"/>
                    <a:pt x="39" y="125"/>
                  </a:cubicBezTo>
                  <a:cubicBezTo>
                    <a:pt x="41" y="125"/>
                    <a:pt x="42" y="126"/>
                    <a:pt x="42" y="127"/>
                  </a:cubicBezTo>
                  <a:cubicBezTo>
                    <a:pt x="45" y="133"/>
                    <a:pt x="44" y="139"/>
                    <a:pt x="42" y="145"/>
                  </a:cubicBezTo>
                  <a:cubicBezTo>
                    <a:pt x="36" y="143"/>
                    <a:pt x="38" y="138"/>
                    <a:pt x="37" y="135"/>
                  </a:cubicBezTo>
                  <a:cubicBezTo>
                    <a:pt x="37" y="134"/>
                    <a:pt x="38" y="134"/>
                    <a:pt x="39" y="134"/>
                  </a:cubicBezTo>
                  <a:cubicBezTo>
                    <a:pt x="41" y="133"/>
                    <a:pt x="43" y="131"/>
                    <a:pt x="39" y="129"/>
                  </a:cubicBezTo>
                  <a:close/>
                  <a:moveTo>
                    <a:pt x="14" y="158"/>
                  </a:moveTo>
                  <a:cubicBezTo>
                    <a:pt x="15" y="156"/>
                    <a:pt x="18" y="157"/>
                    <a:pt x="20" y="159"/>
                  </a:cubicBezTo>
                  <a:cubicBezTo>
                    <a:pt x="21" y="160"/>
                    <a:pt x="21" y="161"/>
                    <a:pt x="23" y="160"/>
                  </a:cubicBezTo>
                  <a:cubicBezTo>
                    <a:pt x="24" y="159"/>
                    <a:pt x="24" y="158"/>
                    <a:pt x="24" y="156"/>
                  </a:cubicBezTo>
                  <a:cubicBezTo>
                    <a:pt x="24" y="155"/>
                    <a:pt x="22" y="154"/>
                    <a:pt x="24" y="153"/>
                  </a:cubicBezTo>
                  <a:cubicBezTo>
                    <a:pt x="25" y="153"/>
                    <a:pt x="26" y="153"/>
                    <a:pt x="27" y="155"/>
                  </a:cubicBezTo>
                  <a:cubicBezTo>
                    <a:pt x="28" y="156"/>
                    <a:pt x="30" y="157"/>
                    <a:pt x="32" y="157"/>
                  </a:cubicBezTo>
                  <a:cubicBezTo>
                    <a:pt x="33" y="158"/>
                    <a:pt x="34" y="157"/>
                    <a:pt x="35" y="156"/>
                  </a:cubicBezTo>
                  <a:cubicBezTo>
                    <a:pt x="35" y="155"/>
                    <a:pt x="34" y="154"/>
                    <a:pt x="33" y="154"/>
                  </a:cubicBezTo>
                  <a:cubicBezTo>
                    <a:pt x="30" y="152"/>
                    <a:pt x="30" y="150"/>
                    <a:pt x="31" y="148"/>
                  </a:cubicBezTo>
                  <a:cubicBezTo>
                    <a:pt x="33" y="146"/>
                    <a:pt x="35" y="145"/>
                    <a:pt x="38" y="146"/>
                  </a:cubicBezTo>
                  <a:cubicBezTo>
                    <a:pt x="40" y="147"/>
                    <a:pt x="41" y="149"/>
                    <a:pt x="40" y="152"/>
                  </a:cubicBezTo>
                  <a:cubicBezTo>
                    <a:pt x="37" y="158"/>
                    <a:pt x="37" y="164"/>
                    <a:pt x="37" y="171"/>
                  </a:cubicBezTo>
                  <a:cubicBezTo>
                    <a:pt x="34" y="169"/>
                    <a:pt x="31" y="169"/>
                    <a:pt x="30" y="166"/>
                  </a:cubicBezTo>
                  <a:cubicBezTo>
                    <a:pt x="29" y="165"/>
                    <a:pt x="28" y="163"/>
                    <a:pt x="30" y="162"/>
                  </a:cubicBezTo>
                  <a:cubicBezTo>
                    <a:pt x="31" y="162"/>
                    <a:pt x="32" y="162"/>
                    <a:pt x="33" y="164"/>
                  </a:cubicBezTo>
                  <a:cubicBezTo>
                    <a:pt x="33" y="165"/>
                    <a:pt x="34" y="167"/>
                    <a:pt x="35" y="166"/>
                  </a:cubicBezTo>
                  <a:cubicBezTo>
                    <a:pt x="37" y="165"/>
                    <a:pt x="36" y="163"/>
                    <a:pt x="35" y="162"/>
                  </a:cubicBezTo>
                  <a:cubicBezTo>
                    <a:pt x="34" y="160"/>
                    <a:pt x="32" y="158"/>
                    <a:pt x="30" y="159"/>
                  </a:cubicBezTo>
                  <a:cubicBezTo>
                    <a:pt x="26" y="161"/>
                    <a:pt x="26" y="163"/>
                    <a:pt x="28" y="167"/>
                  </a:cubicBezTo>
                  <a:cubicBezTo>
                    <a:pt x="23" y="168"/>
                    <a:pt x="18" y="167"/>
                    <a:pt x="15" y="164"/>
                  </a:cubicBezTo>
                  <a:cubicBezTo>
                    <a:pt x="13" y="162"/>
                    <a:pt x="12" y="160"/>
                    <a:pt x="14" y="158"/>
                  </a:cubicBezTo>
                  <a:close/>
                  <a:moveTo>
                    <a:pt x="17" y="192"/>
                  </a:moveTo>
                  <a:cubicBezTo>
                    <a:pt x="17" y="185"/>
                    <a:pt x="19" y="179"/>
                    <a:pt x="18" y="173"/>
                  </a:cubicBezTo>
                  <a:cubicBezTo>
                    <a:pt x="18" y="172"/>
                    <a:pt x="19" y="171"/>
                    <a:pt x="20" y="171"/>
                  </a:cubicBezTo>
                  <a:cubicBezTo>
                    <a:pt x="27" y="173"/>
                    <a:pt x="33" y="174"/>
                    <a:pt x="38" y="180"/>
                  </a:cubicBezTo>
                  <a:cubicBezTo>
                    <a:pt x="33" y="181"/>
                    <a:pt x="29" y="183"/>
                    <a:pt x="27" y="188"/>
                  </a:cubicBezTo>
                  <a:cubicBezTo>
                    <a:pt x="31" y="189"/>
                    <a:pt x="35" y="187"/>
                    <a:pt x="38" y="186"/>
                  </a:cubicBezTo>
                  <a:cubicBezTo>
                    <a:pt x="34" y="190"/>
                    <a:pt x="29" y="194"/>
                    <a:pt x="24" y="196"/>
                  </a:cubicBezTo>
                  <a:cubicBezTo>
                    <a:pt x="21" y="198"/>
                    <a:pt x="18" y="195"/>
                    <a:pt x="17" y="192"/>
                  </a:cubicBezTo>
                  <a:close/>
                  <a:moveTo>
                    <a:pt x="51" y="217"/>
                  </a:moveTo>
                  <a:cubicBezTo>
                    <a:pt x="52" y="217"/>
                    <a:pt x="52" y="218"/>
                    <a:pt x="52" y="219"/>
                  </a:cubicBezTo>
                  <a:cubicBezTo>
                    <a:pt x="51" y="221"/>
                    <a:pt x="50" y="222"/>
                    <a:pt x="48" y="222"/>
                  </a:cubicBezTo>
                  <a:cubicBezTo>
                    <a:pt x="43" y="221"/>
                    <a:pt x="39" y="220"/>
                    <a:pt x="34" y="219"/>
                  </a:cubicBezTo>
                  <a:cubicBezTo>
                    <a:pt x="37" y="215"/>
                    <a:pt x="41" y="218"/>
                    <a:pt x="45" y="217"/>
                  </a:cubicBezTo>
                  <a:cubicBezTo>
                    <a:pt x="42" y="214"/>
                    <a:pt x="38" y="215"/>
                    <a:pt x="37" y="211"/>
                  </a:cubicBezTo>
                  <a:cubicBezTo>
                    <a:pt x="41" y="214"/>
                    <a:pt x="46" y="215"/>
                    <a:pt x="51" y="217"/>
                  </a:cubicBezTo>
                  <a:close/>
                  <a:moveTo>
                    <a:pt x="311" y="221"/>
                  </a:moveTo>
                  <a:cubicBezTo>
                    <a:pt x="309" y="221"/>
                    <a:pt x="309" y="220"/>
                    <a:pt x="308" y="219"/>
                  </a:cubicBezTo>
                  <a:cubicBezTo>
                    <a:pt x="308" y="218"/>
                    <a:pt x="309" y="217"/>
                    <a:pt x="309" y="217"/>
                  </a:cubicBezTo>
                  <a:cubicBezTo>
                    <a:pt x="314" y="215"/>
                    <a:pt x="319" y="214"/>
                    <a:pt x="324" y="211"/>
                  </a:cubicBezTo>
                  <a:cubicBezTo>
                    <a:pt x="322" y="215"/>
                    <a:pt x="318" y="214"/>
                    <a:pt x="316" y="217"/>
                  </a:cubicBezTo>
                  <a:cubicBezTo>
                    <a:pt x="319" y="219"/>
                    <a:pt x="323" y="214"/>
                    <a:pt x="326" y="219"/>
                  </a:cubicBezTo>
                  <a:cubicBezTo>
                    <a:pt x="321" y="221"/>
                    <a:pt x="316" y="222"/>
                    <a:pt x="311" y="221"/>
                  </a:cubicBezTo>
                  <a:close/>
                  <a:moveTo>
                    <a:pt x="332" y="213"/>
                  </a:moveTo>
                  <a:cubicBezTo>
                    <a:pt x="324" y="208"/>
                    <a:pt x="315" y="203"/>
                    <a:pt x="306" y="199"/>
                  </a:cubicBezTo>
                  <a:cubicBezTo>
                    <a:pt x="275" y="185"/>
                    <a:pt x="243" y="177"/>
                    <a:pt x="210" y="175"/>
                  </a:cubicBezTo>
                  <a:cubicBezTo>
                    <a:pt x="187" y="174"/>
                    <a:pt x="163" y="173"/>
                    <a:pt x="140" y="176"/>
                  </a:cubicBezTo>
                  <a:cubicBezTo>
                    <a:pt x="102" y="180"/>
                    <a:pt x="66" y="191"/>
                    <a:pt x="32" y="211"/>
                  </a:cubicBezTo>
                  <a:cubicBezTo>
                    <a:pt x="31" y="212"/>
                    <a:pt x="29" y="212"/>
                    <a:pt x="28" y="213"/>
                  </a:cubicBezTo>
                  <a:cubicBezTo>
                    <a:pt x="27" y="214"/>
                    <a:pt x="25" y="215"/>
                    <a:pt x="23" y="214"/>
                  </a:cubicBezTo>
                  <a:cubicBezTo>
                    <a:pt x="22" y="212"/>
                    <a:pt x="22" y="210"/>
                    <a:pt x="22" y="208"/>
                  </a:cubicBezTo>
                  <a:cubicBezTo>
                    <a:pt x="23" y="205"/>
                    <a:pt x="25" y="203"/>
                    <a:pt x="28" y="201"/>
                  </a:cubicBezTo>
                  <a:cubicBezTo>
                    <a:pt x="45" y="188"/>
                    <a:pt x="65" y="182"/>
                    <a:pt x="85" y="177"/>
                  </a:cubicBezTo>
                  <a:cubicBezTo>
                    <a:pt x="103" y="173"/>
                    <a:pt x="121" y="168"/>
                    <a:pt x="139" y="165"/>
                  </a:cubicBezTo>
                  <a:cubicBezTo>
                    <a:pt x="154" y="162"/>
                    <a:pt x="169" y="162"/>
                    <a:pt x="184" y="162"/>
                  </a:cubicBezTo>
                  <a:cubicBezTo>
                    <a:pt x="214" y="161"/>
                    <a:pt x="242" y="170"/>
                    <a:pt x="271" y="176"/>
                  </a:cubicBezTo>
                  <a:cubicBezTo>
                    <a:pt x="286" y="179"/>
                    <a:pt x="300" y="184"/>
                    <a:pt x="314" y="190"/>
                  </a:cubicBezTo>
                  <a:cubicBezTo>
                    <a:pt x="322" y="193"/>
                    <a:pt x="328" y="198"/>
                    <a:pt x="335" y="203"/>
                  </a:cubicBezTo>
                  <a:cubicBezTo>
                    <a:pt x="337" y="205"/>
                    <a:pt x="338" y="207"/>
                    <a:pt x="338" y="209"/>
                  </a:cubicBezTo>
                  <a:cubicBezTo>
                    <a:pt x="338" y="215"/>
                    <a:pt x="337" y="216"/>
                    <a:pt x="332" y="213"/>
                  </a:cubicBezTo>
                  <a:close/>
                  <a:moveTo>
                    <a:pt x="343" y="192"/>
                  </a:moveTo>
                  <a:cubicBezTo>
                    <a:pt x="343" y="194"/>
                    <a:pt x="343" y="196"/>
                    <a:pt x="340" y="195"/>
                  </a:cubicBezTo>
                  <a:cubicBezTo>
                    <a:pt x="338" y="197"/>
                    <a:pt x="336" y="197"/>
                    <a:pt x="335" y="196"/>
                  </a:cubicBezTo>
                  <a:cubicBezTo>
                    <a:pt x="331" y="193"/>
                    <a:pt x="326" y="190"/>
                    <a:pt x="322" y="186"/>
                  </a:cubicBezTo>
                  <a:cubicBezTo>
                    <a:pt x="325" y="187"/>
                    <a:pt x="327" y="187"/>
                    <a:pt x="329" y="188"/>
                  </a:cubicBezTo>
                  <a:cubicBezTo>
                    <a:pt x="330" y="188"/>
                    <a:pt x="332" y="189"/>
                    <a:pt x="332" y="187"/>
                  </a:cubicBezTo>
                  <a:cubicBezTo>
                    <a:pt x="333" y="186"/>
                    <a:pt x="332" y="185"/>
                    <a:pt x="331" y="184"/>
                  </a:cubicBezTo>
                  <a:cubicBezTo>
                    <a:pt x="329" y="182"/>
                    <a:pt x="326" y="181"/>
                    <a:pt x="322" y="181"/>
                  </a:cubicBezTo>
                  <a:cubicBezTo>
                    <a:pt x="327" y="174"/>
                    <a:pt x="333" y="173"/>
                    <a:pt x="340" y="172"/>
                  </a:cubicBezTo>
                  <a:cubicBezTo>
                    <a:pt x="341" y="172"/>
                    <a:pt x="342" y="172"/>
                    <a:pt x="342" y="173"/>
                  </a:cubicBezTo>
                  <a:cubicBezTo>
                    <a:pt x="341" y="179"/>
                    <a:pt x="344" y="185"/>
                    <a:pt x="343" y="192"/>
                  </a:cubicBezTo>
                  <a:close/>
                  <a:moveTo>
                    <a:pt x="346" y="164"/>
                  </a:moveTo>
                  <a:cubicBezTo>
                    <a:pt x="342" y="167"/>
                    <a:pt x="338" y="167"/>
                    <a:pt x="333" y="167"/>
                  </a:cubicBezTo>
                  <a:cubicBezTo>
                    <a:pt x="333" y="166"/>
                    <a:pt x="333" y="165"/>
                    <a:pt x="333" y="164"/>
                  </a:cubicBezTo>
                  <a:cubicBezTo>
                    <a:pt x="333" y="161"/>
                    <a:pt x="332" y="159"/>
                    <a:pt x="329" y="159"/>
                  </a:cubicBezTo>
                  <a:cubicBezTo>
                    <a:pt x="326" y="159"/>
                    <a:pt x="324" y="162"/>
                    <a:pt x="324" y="164"/>
                  </a:cubicBezTo>
                  <a:cubicBezTo>
                    <a:pt x="324" y="165"/>
                    <a:pt x="325" y="166"/>
                    <a:pt x="325" y="166"/>
                  </a:cubicBezTo>
                  <a:cubicBezTo>
                    <a:pt x="326" y="166"/>
                    <a:pt x="327" y="165"/>
                    <a:pt x="327" y="165"/>
                  </a:cubicBezTo>
                  <a:cubicBezTo>
                    <a:pt x="327" y="163"/>
                    <a:pt x="328" y="162"/>
                    <a:pt x="330" y="162"/>
                  </a:cubicBezTo>
                  <a:cubicBezTo>
                    <a:pt x="331" y="163"/>
                    <a:pt x="331" y="163"/>
                    <a:pt x="331" y="164"/>
                  </a:cubicBezTo>
                  <a:cubicBezTo>
                    <a:pt x="332" y="165"/>
                    <a:pt x="331" y="166"/>
                    <a:pt x="330" y="167"/>
                  </a:cubicBezTo>
                  <a:cubicBezTo>
                    <a:pt x="328" y="168"/>
                    <a:pt x="326" y="169"/>
                    <a:pt x="323" y="171"/>
                  </a:cubicBezTo>
                  <a:cubicBezTo>
                    <a:pt x="323" y="164"/>
                    <a:pt x="323" y="157"/>
                    <a:pt x="321" y="152"/>
                  </a:cubicBezTo>
                  <a:cubicBezTo>
                    <a:pt x="320" y="149"/>
                    <a:pt x="320" y="147"/>
                    <a:pt x="323" y="146"/>
                  </a:cubicBezTo>
                  <a:cubicBezTo>
                    <a:pt x="325" y="145"/>
                    <a:pt x="328" y="146"/>
                    <a:pt x="329" y="148"/>
                  </a:cubicBezTo>
                  <a:cubicBezTo>
                    <a:pt x="330" y="150"/>
                    <a:pt x="330" y="152"/>
                    <a:pt x="327" y="154"/>
                  </a:cubicBezTo>
                  <a:cubicBezTo>
                    <a:pt x="326" y="154"/>
                    <a:pt x="325" y="155"/>
                    <a:pt x="326" y="156"/>
                  </a:cubicBezTo>
                  <a:cubicBezTo>
                    <a:pt x="326" y="158"/>
                    <a:pt x="328" y="157"/>
                    <a:pt x="329" y="157"/>
                  </a:cubicBezTo>
                  <a:cubicBezTo>
                    <a:pt x="331" y="157"/>
                    <a:pt x="332" y="156"/>
                    <a:pt x="333" y="155"/>
                  </a:cubicBezTo>
                  <a:cubicBezTo>
                    <a:pt x="334" y="154"/>
                    <a:pt x="334" y="153"/>
                    <a:pt x="336" y="153"/>
                  </a:cubicBezTo>
                  <a:cubicBezTo>
                    <a:pt x="338" y="154"/>
                    <a:pt x="336" y="155"/>
                    <a:pt x="336" y="156"/>
                  </a:cubicBezTo>
                  <a:cubicBezTo>
                    <a:pt x="336" y="158"/>
                    <a:pt x="336" y="160"/>
                    <a:pt x="338" y="160"/>
                  </a:cubicBezTo>
                  <a:cubicBezTo>
                    <a:pt x="339" y="161"/>
                    <a:pt x="340" y="159"/>
                    <a:pt x="341" y="159"/>
                  </a:cubicBezTo>
                  <a:cubicBezTo>
                    <a:pt x="342" y="157"/>
                    <a:pt x="345" y="157"/>
                    <a:pt x="347" y="158"/>
                  </a:cubicBezTo>
                  <a:cubicBezTo>
                    <a:pt x="348" y="160"/>
                    <a:pt x="347" y="162"/>
                    <a:pt x="346" y="16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CCA780EE-A636-2D0B-64F6-BB8445A99D53}"/>
                </a:ext>
              </a:extLst>
            </p:cNvPr>
            <p:cNvSpPr/>
            <p:nvPr/>
          </p:nvSpPr>
          <p:spPr bwMode="auto">
            <a:xfrm>
              <a:off x="5051425" y="3983038"/>
              <a:ext cx="44450" cy="90488"/>
            </a:xfrm>
            <a:custGeom>
              <a:avLst/>
              <a:gdLst>
                <a:gd name="T0" fmla="*/ 7 w 12"/>
                <a:gd name="T1" fmla="*/ 0 h 24"/>
                <a:gd name="T2" fmla="*/ 1 w 12"/>
                <a:gd name="T3" fmla="*/ 4 h 24"/>
                <a:gd name="T4" fmla="*/ 3 w 12"/>
                <a:gd name="T5" fmla="*/ 21 h 24"/>
                <a:gd name="T6" fmla="*/ 7 w 12"/>
                <a:gd name="T7" fmla="*/ 21 h 24"/>
                <a:gd name="T8" fmla="*/ 11 w 12"/>
                <a:gd name="T9" fmla="*/ 8 h 24"/>
                <a:gd name="T10" fmla="*/ 7 w 12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4">
                  <a:moveTo>
                    <a:pt x="7" y="0"/>
                  </a:moveTo>
                  <a:cubicBezTo>
                    <a:pt x="4" y="0"/>
                    <a:pt x="1" y="1"/>
                    <a:pt x="1" y="4"/>
                  </a:cubicBezTo>
                  <a:cubicBezTo>
                    <a:pt x="0" y="10"/>
                    <a:pt x="1" y="16"/>
                    <a:pt x="3" y="21"/>
                  </a:cubicBezTo>
                  <a:cubicBezTo>
                    <a:pt x="4" y="24"/>
                    <a:pt x="6" y="23"/>
                    <a:pt x="7" y="21"/>
                  </a:cubicBezTo>
                  <a:cubicBezTo>
                    <a:pt x="9" y="17"/>
                    <a:pt x="12" y="13"/>
                    <a:pt x="11" y="8"/>
                  </a:cubicBezTo>
                  <a:cubicBezTo>
                    <a:pt x="11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8FC5BF71-BD44-44A7-CB9C-2168E7E50103}"/>
                </a:ext>
              </a:extLst>
            </p:cNvPr>
            <p:cNvSpPr/>
            <p:nvPr/>
          </p:nvSpPr>
          <p:spPr bwMode="auto">
            <a:xfrm>
              <a:off x="5081588" y="4057651"/>
              <a:ext cx="63500" cy="73025"/>
            </a:xfrm>
            <a:custGeom>
              <a:avLst/>
              <a:gdLst>
                <a:gd name="T0" fmla="*/ 1 w 17"/>
                <a:gd name="T1" fmla="*/ 18 h 19"/>
                <a:gd name="T2" fmla="*/ 4 w 17"/>
                <a:gd name="T3" fmla="*/ 18 h 19"/>
                <a:gd name="T4" fmla="*/ 15 w 17"/>
                <a:gd name="T5" fmla="*/ 9 h 19"/>
                <a:gd name="T6" fmla="*/ 17 w 17"/>
                <a:gd name="T7" fmla="*/ 5 h 19"/>
                <a:gd name="T8" fmla="*/ 14 w 17"/>
                <a:gd name="T9" fmla="*/ 1 h 19"/>
                <a:gd name="T10" fmla="*/ 8 w 17"/>
                <a:gd name="T11" fmla="*/ 3 h 19"/>
                <a:gd name="T12" fmla="*/ 1 w 17"/>
                <a:gd name="T13" fmla="*/ 16 h 19"/>
                <a:gd name="T14" fmla="*/ 1 w 17"/>
                <a:gd name="T15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" y="18"/>
                  </a:moveTo>
                  <a:cubicBezTo>
                    <a:pt x="2" y="19"/>
                    <a:pt x="3" y="19"/>
                    <a:pt x="4" y="18"/>
                  </a:cubicBezTo>
                  <a:cubicBezTo>
                    <a:pt x="7" y="15"/>
                    <a:pt x="12" y="13"/>
                    <a:pt x="15" y="9"/>
                  </a:cubicBezTo>
                  <a:cubicBezTo>
                    <a:pt x="16" y="8"/>
                    <a:pt x="17" y="6"/>
                    <a:pt x="17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1" y="0"/>
                    <a:pt x="9" y="1"/>
                    <a:pt x="8" y="3"/>
                  </a:cubicBezTo>
                  <a:cubicBezTo>
                    <a:pt x="5" y="7"/>
                    <a:pt x="3" y="12"/>
                    <a:pt x="1" y="16"/>
                  </a:cubicBezTo>
                  <a:cubicBezTo>
                    <a:pt x="0" y="17"/>
                    <a:pt x="0" y="18"/>
                    <a:pt x="1" y="1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52955BBD-BC40-B449-55EE-8FD256C196B5}"/>
                </a:ext>
              </a:extLst>
            </p:cNvPr>
            <p:cNvSpPr/>
            <p:nvPr/>
          </p:nvSpPr>
          <p:spPr bwMode="auto">
            <a:xfrm>
              <a:off x="5008563" y="4057651"/>
              <a:ext cx="65087" cy="73025"/>
            </a:xfrm>
            <a:custGeom>
              <a:avLst/>
              <a:gdLst>
                <a:gd name="T0" fmla="*/ 1 w 17"/>
                <a:gd name="T1" fmla="*/ 2 h 19"/>
                <a:gd name="T2" fmla="*/ 2 w 17"/>
                <a:gd name="T3" fmla="*/ 8 h 19"/>
                <a:gd name="T4" fmla="*/ 14 w 17"/>
                <a:gd name="T5" fmla="*/ 18 h 19"/>
                <a:gd name="T6" fmla="*/ 17 w 17"/>
                <a:gd name="T7" fmla="*/ 18 h 19"/>
                <a:gd name="T8" fmla="*/ 17 w 17"/>
                <a:gd name="T9" fmla="*/ 15 h 19"/>
                <a:gd name="T10" fmla="*/ 11 w 17"/>
                <a:gd name="T11" fmla="*/ 4 h 19"/>
                <a:gd name="T12" fmla="*/ 5 w 17"/>
                <a:gd name="T13" fmla="*/ 1 h 19"/>
                <a:gd name="T14" fmla="*/ 1 w 17"/>
                <a:gd name="T15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5" y="12"/>
                    <a:pt x="10" y="15"/>
                    <a:pt x="14" y="18"/>
                  </a:cubicBezTo>
                  <a:cubicBezTo>
                    <a:pt x="15" y="19"/>
                    <a:pt x="16" y="19"/>
                    <a:pt x="17" y="18"/>
                  </a:cubicBezTo>
                  <a:cubicBezTo>
                    <a:pt x="17" y="17"/>
                    <a:pt x="17" y="16"/>
                    <a:pt x="17" y="15"/>
                  </a:cubicBezTo>
                  <a:cubicBezTo>
                    <a:pt x="15" y="12"/>
                    <a:pt x="13" y="8"/>
                    <a:pt x="11" y="4"/>
                  </a:cubicBezTo>
                  <a:cubicBezTo>
                    <a:pt x="9" y="2"/>
                    <a:pt x="8" y="0"/>
                    <a:pt x="5" y="1"/>
                  </a:cubicBezTo>
                  <a:cubicBezTo>
                    <a:pt x="3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A43AF899-3F06-A5A6-B0AD-939C2FC90B49}"/>
                </a:ext>
              </a:extLst>
            </p:cNvPr>
            <p:cNvSpPr/>
            <p:nvPr/>
          </p:nvSpPr>
          <p:spPr bwMode="auto">
            <a:xfrm>
              <a:off x="5172075" y="4133851"/>
              <a:ext cx="22225" cy="57150"/>
            </a:xfrm>
            <a:custGeom>
              <a:avLst/>
              <a:gdLst>
                <a:gd name="T0" fmla="*/ 4 w 6"/>
                <a:gd name="T1" fmla="*/ 15 h 15"/>
                <a:gd name="T2" fmla="*/ 6 w 6"/>
                <a:gd name="T3" fmla="*/ 12 h 15"/>
                <a:gd name="T4" fmla="*/ 6 w 6"/>
                <a:gd name="T5" fmla="*/ 10 h 15"/>
                <a:gd name="T6" fmla="*/ 3 w 6"/>
                <a:gd name="T7" fmla="*/ 2 h 15"/>
                <a:gd name="T8" fmla="*/ 1 w 6"/>
                <a:gd name="T9" fmla="*/ 1 h 15"/>
                <a:gd name="T10" fmla="*/ 1 w 6"/>
                <a:gd name="T11" fmla="*/ 3 h 15"/>
                <a:gd name="T12" fmla="*/ 3 w 6"/>
                <a:gd name="T13" fmla="*/ 12 h 15"/>
                <a:gd name="T14" fmla="*/ 4 w 6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5">
                  <a:moveTo>
                    <a:pt x="4" y="15"/>
                  </a:moveTo>
                  <a:cubicBezTo>
                    <a:pt x="6" y="15"/>
                    <a:pt x="5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5" y="7"/>
                    <a:pt x="5" y="4"/>
                    <a:pt x="3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2" y="6"/>
                    <a:pt x="3" y="9"/>
                    <a:pt x="3" y="12"/>
                  </a:cubicBezTo>
                  <a:cubicBezTo>
                    <a:pt x="3" y="13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44A9EE5E-C547-502C-7192-37449D9168B5}"/>
                </a:ext>
              </a:extLst>
            </p:cNvPr>
            <p:cNvSpPr/>
            <p:nvPr/>
          </p:nvSpPr>
          <p:spPr bwMode="auto">
            <a:xfrm>
              <a:off x="4991100" y="4294188"/>
              <a:ext cx="41275" cy="49213"/>
            </a:xfrm>
            <a:custGeom>
              <a:avLst/>
              <a:gdLst>
                <a:gd name="T0" fmla="*/ 8 w 11"/>
                <a:gd name="T1" fmla="*/ 13 h 13"/>
                <a:gd name="T2" fmla="*/ 10 w 11"/>
                <a:gd name="T3" fmla="*/ 13 h 13"/>
                <a:gd name="T4" fmla="*/ 10 w 11"/>
                <a:gd name="T5" fmla="*/ 11 h 13"/>
                <a:gd name="T6" fmla="*/ 3 w 11"/>
                <a:gd name="T7" fmla="*/ 1 h 13"/>
                <a:gd name="T8" fmla="*/ 2 w 11"/>
                <a:gd name="T9" fmla="*/ 0 h 13"/>
                <a:gd name="T10" fmla="*/ 0 w 11"/>
                <a:gd name="T11" fmla="*/ 1 h 13"/>
                <a:gd name="T12" fmla="*/ 8 w 11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8" y="13"/>
                  </a:moveTo>
                  <a:cubicBezTo>
                    <a:pt x="9" y="13"/>
                    <a:pt x="10" y="13"/>
                    <a:pt x="10" y="13"/>
                  </a:cubicBezTo>
                  <a:cubicBezTo>
                    <a:pt x="11" y="12"/>
                    <a:pt x="10" y="11"/>
                    <a:pt x="10" y="11"/>
                  </a:cubicBezTo>
                  <a:cubicBezTo>
                    <a:pt x="8" y="7"/>
                    <a:pt x="5" y="4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6"/>
                    <a:pt x="5" y="10"/>
                    <a:pt x="8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39C33837-7C6B-9969-EC38-0F62D0153DD4}"/>
                </a:ext>
              </a:extLst>
            </p:cNvPr>
            <p:cNvSpPr/>
            <p:nvPr/>
          </p:nvSpPr>
          <p:spPr bwMode="auto">
            <a:xfrm>
              <a:off x="5122863" y="4294188"/>
              <a:ext cx="41275" cy="49213"/>
            </a:xfrm>
            <a:custGeom>
              <a:avLst/>
              <a:gdLst>
                <a:gd name="T0" fmla="*/ 2 w 11"/>
                <a:gd name="T1" fmla="*/ 10 h 13"/>
                <a:gd name="T2" fmla="*/ 2 w 11"/>
                <a:gd name="T3" fmla="*/ 13 h 13"/>
                <a:gd name="T4" fmla="*/ 3 w 11"/>
                <a:gd name="T5" fmla="*/ 12 h 13"/>
                <a:gd name="T6" fmla="*/ 11 w 11"/>
                <a:gd name="T7" fmla="*/ 2 h 13"/>
                <a:gd name="T8" fmla="*/ 10 w 11"/>
                <a:gd name="T9" fmla="*/ 0 h 13"/>
                <a:gd name="T10" fmla="*/ 9 w 11"/>
                <a:gd name="T11" fmla="*/ 1 h 13"/>
                <a:gd name="T12" fmla="*/ 2 w 11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2" y="10"/>
                  </a:moveTo>
                  <a:cubicBezTo>
                    <a:pt x="1" y="11"/>
                    <a:pt x="0" y="12"/>
                    <a:pt x="2" y="13"/>
                  </a:cubicBezTo>
                  <a:cubicBezTo>
                    <a:pt x="2" y="13"/>
                    <a:pt x="3" y="13"/>
                    <a:pt x="3" y="12"/>
                  </a:cubicBezTo>
                  <a:cubicBezTo>
                    <a:pt x="7" y="10"/>
                    <a:pt x="9" y="6"/>
                    <a:pt x="11" y="2"/>
                  </a:cubicBezTo>
                  <a:cubicBezTo>
                    <a:pt x="11" y="1"/>
                    <a:pt x="10" y="1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6" y="4"/>
                    <a:pt x="4" y="7"/>
                    <a:pt x="2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FCEC013B-4D80-637B-A7F1-72391AA3C0D6}"/>
                </a:ext>
              </a:extLst>
            </p:cNvPr>
            <p:cNvSpPr/>
            <p:nvPr/>
          </p:nvSpPr>
          <p:spPr bwMode="auto">
            <a:xfrm>
              <a:off x="4956175" y="4133851"/>
              <a:ext cx="26987" cy="57150"/>
            </a:xfrm>
            <a:custGeom>
              <a:avLst/>
              <a:gdLst>
                <a:gd name="T0" fmla="*/ 2 w 7"/>
                <a:gd name="T1" fmla="*/ 13 h 15"/>
                <a:gd name="T2" fmla="*/ 3 w 7"/>
                <a:gd name="T3" fmla="*/ 14 h 15"/>
                <a:gd name="T4" fmla="*/ 4 w 7"/>
                <a:gd name="T5" fmla="*/ 13 h 15"/>
                <a:gd name="T6" fmla="*/ 7 w 7"/>
                <a:gd name="T7" fmla="*/ 0 h 15"/>
                <a:gd name="T8" fmla="*/ 2 w 7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5">
                  <a:moveTo>
                    <a:pt x="2" y="13"/>
                  </a:moveTo>
                  <a:cubicBezTo>
                    <a:pt x="2" y="14"/>
                    <a:pt x="2" y="15"/>
                    <a:pt x="3" y="14"/>
                  </a:cubicBezTo>
                  <a:cubicBezTo>
                    <a:pt x="4" y="14"/>
                    <a:pt x="4" y="14"/>
                    <a:pt x="4" y="13"/>
                  </a:cubicBezTo>
                  <a:cubicBezTo>
                    <a:pt x="4" y="9"/>
                    <a:pt x="5" y="5"/>
                    <a:pt x="7" y="0"/>
                  </a:cubicBezTo>
                  <a:cubicBezTo>
                    <a:pt x="2" y="3"/>
                    <a:pt x="0" y="10"/>
                    <a:pt x="2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3">
              <a:extLst>
                <a:ext uri="{FF2B5EF4-FFF2-40B4-BE49-F238E27FC236}">
                  <a16:creationId xmlns:a16="http://schemas.microsoft.com/office/drawing/2014/main" id="{8E3E1687-9DB2-744C-658D-7E3396761D0F}"/>
                </a:ext>
              </a:extLst>
            </p:cNvPr>
            <p:cNvSpPr/>
            <p:nvPr/>
          </p:nvSpPr>
          <p:spPr bwMode="auto">
            <a:xfrm>
              <a:off x="4991100" y="4057651"/>
              <a:ext cx="11112" cy="30163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4"/>
                    <a:pt x="0" y="6"/>
                    <a:pt x="3" y="8"/>
                  </a:cubicBezTo>
                  <a:cubicBezTo>
                    <a:pt x="2" y="5"/>
                    <a:pt x="3" y="3"/>
                    <a:pt x="3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4">
              <a:extLst>
                <a:ext uri="{FF2B5EF4-FFF2-40B4-BE49-F238E27FC236}">
                  <a16:creationId xmlns:a16="http://schemas.microsoft.com/office/drawing/2014/main" id="{9D8E2CC2-F6A3-FBC2-6BB5-311854D25BCE}"/>
                </a:ext>
              </a:extLst>
            </p:cNvPr>
            <p:cNvSpPr/>
            <p:nvPr/>
          </p:nvSpPr>
          <p:spPr bwMode="auto">
            <a:xfrm>
              <a:off x="5153025" y="4057651"/>
              <a:ext cx="15875" cy="34925"/>
            </a:xfrm>
            <a:custGeom>
              <a:avLst/>
              <a:gdLst>
                <a:gd name="T0" fmla="*/ 0 w 4"/>
                <a:gd name="T1" fmla="*/ 0 h 9"/>
                <a:gd name="T2" fmla="*/ 1 w 4"/>
                <a:gd name="T3" fmla="*/ 9 h 9"/>
                <a:gd name="T4" fmla="*/ 0 w 4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1" y="5"/>
                    <a:pt x="1" y="9"/>
                  </a:cubicBezTo>
                  <a:cubicBezTo>
                    <a:pt x="4" y="5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5">
              <a:extLst>
                <a:ext uri="{FF2B5EF4-FFF2-40B4-BE49-F238E27FC236}">
                  <a16:creationId xmlns:a16="http://schemas.microsoft.com/office/drawing/2014/main" id="{E00B1176-E4D9-E012-8472-90DB9AA59B66}"/>
                </a:ext>
              </a:extLst>
            </p:cNvPr>
            <p:cNvSpPr/>
            <p:nvPr/>
          </p:nvSpPr>
          <p:spPr bwMode="auto">
            <a:xfrm>
              <a:off x="5100638" y="4013201"/>
              <a:ext cx="11112" cy="33338"/>
            </a:xfrm>
            <a:custGeom>
              <a:avLst/>
              <a:gdLst>
                <a:gd name="T0" fmla="*/ 3 w 3"/>
                <a:gd name="T1" fmla="*/ 0 h 9"/>
                <a:gd name="T2" fmla="*/ 2 w 3"/>
                <a:gd name="T3" fmla="*/ 9 h 9"/>
                <a:gd name="T4" fmla="*/ 3 w 3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2" y="2"/>
                    <a:pt x="0" y="5"/>
                    <a:pt x="2" y="9"/>
                  </a:cubicBezTo>
                  <a:cubicBezTo>
                    <a:pt x="3" y="5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6">
              <a:extLst>
                <a:ext uri="{FF2B5EF4-FFF2-40B4-BE49-F238E27FC236}">
                  <a16:creationId xmlns:a16="http://schemas.microsoft.com/office/drawing/2014/main" id="{BF4EDB83-632B-39A4-CA33-99528BCD430D}"/>
                </a:ext>
              </a:extLst>
            </p:cNvPr>
            <p:cNvSpPr/>
            <p:nvPr/>
          </p:nvSpPr>
          <p:spPr bwMode="auto">
            <a:xfrm>
              <a:off x="5032375" y="4000501"/>
              <a:ext cx="11112" cy="31750"/>
            </a:xfrm>
            <a:custGeom>
              <a:avLst/>
              <a:gdLst>
                <a:gd name="T0" fmla="*/ 1 w 3"/>
                <a:gd name="T1" fmla="*/ 0 h 8"/>
                <a:gd name="T2" fmla="*/ 2 w 3"/>
                <a:gd name="T3" fmla="*/ 8 h 8"/>
                <a:gd name="T4" fmla="*/ 1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3"/>
                    <a:pt x="0" y="5"/>
                    <a:pt x="2" y="8"/>
                  </a:cubicBezTo>
                  <a:cubicBezTo>
                    <a:pt x="3" y="5"/>
                    <a:pt x="3" y="2"/>
                    <a:pt x="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7">
              <a:extLst>
                <a:ext uri="{FF2B5EF4-FFF2-40B4-BE49-F238E27FC236}">
                  <a16:creationId xmlns:a16="http://schemas.microsoft.com/office/drawing/2014/main" id="{80534FFE-176F-8DAE-D50B-AD181966791B}"/>
                </a:ext>
              </a:extLst>
            </p:cNvPr>
            <p:cNvSpPr/>
            <p:nvPr/>
          </p:nvSpPr>
          <p:spPr bwMode="auto">
            <a:xfrm>
              <a:off x="5516563" y="4483101"/>
              <a:ext cx="101600" cy="41275"/>
            </a:xfrm>
            <a:custGeom>
              <a:avLst/>
              <a:gdLst>
                <a:gd name="T0" fmla="*/ 11 w 27"/>
                <a:gd name="T1" fmla="*/ 5 h 11"/>
                <a:gd name="T2" fmla="*/ 9 w 27"/>
                <a:gd name="T3" fmla="*/ 4 h 11"/>
                <a:gd name="T4" fmla="*/ 1 w 27"/>
                <a:gd name="T5" fmla="*/ 1 h 11"/>
                <a:gd name="T6" fmla="*/ 0 w 27"/>
                <a:gd name="T7" fmla="*/ 2 h 11"/>
                <a:gd name="T8" fmla="*/ 16 w 27"/>
                <a:gd name="T9" fmla="*/ 10 h 11"/>
                <a:gd name="T10" fmla="*/ 17 w 27"/>
                <a:gd name="T11" fmla="*/ 9 h 11"/>
                <a:gd name="T12" fmla="*/ 20 w 27"/>
                <a:gd name="T13" fmla="*/ 8 h 11"/>
                <a:gd name="T14" fmla="*/ 27 w 27"/>
                <a:gd name="T15" fmla="*/ 10 h 11"/>
                <a:gd name="T16" fmla="*/ 21 w 27"/>
                <a:gd name="T17" fmla="*/ 7 h 11"/>
                <a:gd name="T18" fmla="*/ 11 w 27"/>
                <a:gd name="T1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1">
                  <a:moveTo>
                    <a:pt x="11" y="5"/>
                  </a:moveTo>
                  <a:cubicBezTo>
                    <a:pt x="11" y="5"/>
                    <a:pt x="10" y="5"/>
                    <a:pt x="9" y="4"/>
                  </a:cubicBezTo>
                  <a:cubicBezTo>
                    <a:pt x="6" y="3"/>
                    <a:pt x="4" y="2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5"/>
                    <a:pt x="11" y="7"/>
                    <a:pt x="16" y="10"/>
                  </a:cubicBezTo>
                  <a:cubicBezTo>
                    <a:pt x="17" y="10"/>
                    <a:pt x="18" y="10"/>
                    <a:pt x="17" y="9"/>
                  </a:cubicBezTo>
                  <a:cubicBezTo>
                    <a:pt x="17" y="6"/>
                    <a:pt x="19" y="8"/>
                    <a:pt x="20" y="8"/>
                  </a:cubicBezTo>
                  <a:cubicBezTo>
                    <a:pt x="22" y="9"/>
                    <a:pt x="23" y="11"/>
                    <a:pt x="27" y="10"/>
                  </a:cubicBezTo>
                  <a:cubicBezTo>
                    <a:pt x="24" y="9"/>
                    <a:pt x="23" y="7"/>
                    <a:pt x="21" y="7"/>
                  </a:cubicBezTo>
                  <a:cubicBezTo>
                    <a:pt x="18" y="6"/>
                    <a:pt x="15" y="0"/>
                    <a:pt x="11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8">
              <a:extLst>
                <a:ext uri="{FF2B5EF4-FFF2-40B4-BE49-F238E27FC236}">
                  <a16:creationId xmlns:a16="http://schemas.microsoft.com/office/drawing/2014/main" id="{3E072A10-7503-8FA1-AF07-E50E7E9346F7}"/>
                </a:ext>
              </a:extLst>
            </p:cNvPr>
            <p:cNvSpPr/>
            <p:nvPr/>
          </p:nvSpPr>
          <p:spPr bwMode="auto">
            <a:xfrm>
              <a:off x="4922838" y="4400551"/>
              <a:ext cx="117475" cy="17463"/>
            </a:xfrm>
            <a:custGeom>
              <a:avLst/>
              <a:gdLst>
                <a:gd name="T0" fmla="*/ 1 w 31"/>
                <a:gd name="T1" fmla="*/ 2 h 5"/>
                <a:gd name="T2" fmla="*/ 0 w 31"/>
                <a:gd name="T3" fmla="*/ 4 h 5"/>
                <a:gd name="T4" fmla="*/ 2 w 31"/>
                <a:gd name="T5" fmla="*/ 5 h 5"/>
                <a:gd name="T6" fmla="*/ 9 w 31"/>
                <a:gd name="T7" fmla="*/ 4 h 5"/>
                <a:gd name="T8" fmla="*/ 31 w 31"/>
                <a:gd name="T9" fmla="*/ 2 h 5"/>
                <a:gd name="T10" fmla="*/ 29 w 31"/>
                <a:gd name="T11" fmla="*/ 1 h 5"/>
                <a:gd name="T12" fmla="*/ 1 w 31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5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4" y="4"/>
                    <a:pt x="7" y="4"/>
                    <a:pt x="9" y="4"/>
                  </a:cubicBezTo>
                  <a:cubicBezTo>
                    <a:pt x="16" y="3"/>
                    <a:pt x="23" y="3"/>
                    <a:pt x="31" y="2"/>
                  </a:cubicBezTo>
                  <a:cubicBezTo>
                    <a:pt x="30" y="2"/>
                    <a:pt x="29" y="1"/>
                    <a:pt x="29" y="1"/>
                  </a:cubicBezTo>
                  <a:cubicBezTo>
                    <a:pt x="20" y="0"/>
                    <a:pt x="10" y="2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9D4075C9-3155-2B88-4977-557682834B3F}"/>
                </a:ext>
              </a:extLst>
            </p:cNvPr>
            <p:cNvSpPr/>
            <p:nvPr/>
          </p:nvSpPr>
          <p:spPr bwMode="auto">
            <a:xfrm>
              <a:off x="5119688" y="4400551"/>
              <a:ext cx="112712" cy="14288"/>
            </a:xfrm>
            <a:custGeom>
              <a:avLst/>
              <a:gdLst>
                <a:gd name="T0" fmla="*/ 0 w 30"/>
                <a:gd name="T1" fmla="*/ 3 h 4"/>
                <a:gd name="T2" fmla="*/ 30 w 30"/>
                <a:gd name="T3" fmla="*/ 4 h 4"/>
                <a:gd name="T4" fmla="*/ 0 w 30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4">
                  <a:moveTo>
                    <a:pt x="0" y="3"/>
                  </a:moveTo>
                  <a:cubicBezTo>
                    <a:pt x="10" y="2"/>
                    <a:pt x="20" y="4"/>
                    <a:pt x="30" y="4"/>
                  </a:cubicBezTo>
                  <a:cubicBezTo>
                    <a:pt x="25" y="1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0">
              <a:extLst>
                <a:ext uri="{FF2B5EF4-FFF2-40B4-BE49-F238E27FC236}">
                  <a16:creationId xmlns:a16="http://schemas.microsoft.com/office/drawing/2014/main" id="{A01EA38F-C8B6-351A-C329-AE4CDB3F7C90}"/>
                </a:ext>
              </a:extLst>
            </p:cNvPr>
            <p:cNvSpPr/>
            <p:nvPr/>
          </p:nvSpPr>
          <p:spPr bwMode="auto">
            <a:xfrm>
              <a:off x="4729163" y="4433888"/>
              <a:ext cx="65087" cy="26988"/>
            </a:xfrm>
            <a:custGeom>
              <a:avLst/>
              <a:gdLst>
                <a:gd name="T0" fmla="*/ 0 w 17"/>
                <a:gd name="T1" fmla="*/ 5 h 7"/>
                <a:gd name="T2" fmla="*/ 1 w 17"/>
                <a:gd name="T3" fmla="*/ 7 h 7"/>
                <a:gd name="T4" fmla="*/ 17 w 17"/>
                <a:gd name="T5" fmla="*/ 2 h 7"/>
                <a:gd name="T6" fmla="*/ 16 w 17"/>
                <a:gd name="T7" fmla="*/ 0 h 7"/>
                <a:gd name="T8" fmla="*/ 0 w 17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0" y="6"/>
                    <a:pt x="1" y="6"/>
                    <a:pt x="1" y="7"/>
                  </a:cubicBezTo>
                  <a:cubicBezTo>
                    <a:pt x="6" y="5"/>
                    <a:pt x="11" y="4"/>
                    <a:pt x="17" y="2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2"/>
                    <a:pt x="5" y="3"/>
                    <a:pt x="0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1">
              <a:extLst>
                <a:ext uri="{FF2B5EF4-FFF2-40B4-BE49-F238E27FC236}">
                  <a16:creationId xmlns:a16="http://schemas.microsoft.com/office/drawing/2014/main" id="{A05EB6D1-C159-B659-A3F1-2FB650EBD5C2}"/>
                </a:ext>
              </a:extLst>
            </p:cNvPr>
            <p:cNvSpPr/>
            <p:nvPr/>
          </p:nvSpPr>
          <p:spPr bwMode="auto">
            <a:xfrm>
              <a:off x="5364163" y="4437063"/>
              <a:ext cx="61912" cy="19050"/>
            </a:xfrm>
            <a:custGeom>
              <a:avLst/>
              <a:gdLst>
                <a:gd name="T0" fmla="*/ 16 w 16"/>
                <a:gd name="T1" fmla="*/ 5 h 5"/>
                <a:gd name="T2" fmla="*/ 0 w 16"/>
                <a:gd name="T3" fmla="*/ 0 h 5"/>
                <a:gd name="T4" fmla="*/ 16 w 16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5">
                  <a:moveTo>
                    <a:pt x="16" y="5"/>
                  </a:moveTo>
                  <a:cubicBezTo>
                    <a:pt x="11" y="2"/>
                    <a:pt x="6" y="1"/>
                    <a:pt x="0" y="0"/>
                  </a:cubicBezTo>
                  <a:cubicBezTo>
                    <a:pt x="5" y="3"/>
                    <a:pt x="10" y="5"/>
                    <a:pt x="16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2">
              <a:extLst>
                <a:ext uri="{FF2B5EF4-FFF2-40B4-BE49-F238E27FC236}">
                  <a16:creationId xmlns:a16="http://schemas.microsoft.com/office/drawing/2014/main" id="{AA3C0E3E-8413-F498-141C-AF37F7383A27}"/>
                </a:ext>
              </a:extLst>
            </p:cNvPr>
            <p:cNvSpPr/>
            <p:nvPr/>
          </p:nvSpPr>
          <p:spPr bwMode="auto">
            <a:xfrm>
              <a:off x="4660900" y="4460876"/>
              <a:ext cx="30162" cy="26988"/>
            </a:xfrm>
            <a:custGeom>
              <a:avLst/>
              <a:gdLst>
                <a:gd name="T0" fmla="*/ 7 w 8"/>
                <a:gd name="T1" fmla="*/ 1 h 7"/>
                <a:gd name="T2" fmla="*/ 0 w 8"/>
                <a:gd name="T3" fmla="*/ 4 h 7"/>
                <a:gd name="T4" fmla="*/ 0 w 8"/>
                <a:gd name="T5" fmla="*/ 5 h 7"/>
                <a:gd name="T6" fmla="*/ 5 w 8"/>
                <a:gd name="T7" fmla="*/ 5 h 7"/>
                <a:gd name="T8" fmla="*/ 8 w 8"/>
                <a:gd name="T9" fmla="*/ 2 h 7"/>
                <a:gd name="T10" fmla="*/ 7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6" y="0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2" y="7"/>
                    <a:pt x="3" y="5"/>
                    <a:pt x="5" y="5"/>
                  </a:cubicBezTo>
                  <a:cubicBezTo>
                    <a:pt x="6" y="4"/>
                    <a:pt x="8" y="4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3">
              <a:extLst>
                <a:ext uri="{FF2B5EF4-FFF2-40B4-BE49-F238E27FC236}">
                  <a16:creationId xmlns:a16="http://schemas.microsoft.com/office/drawing/2014/main" id="{BA4BB4CE-5DED-328A-896A-7903005AE37A}"/>
                </a:ext>
              </a:extLst>
            </p:cNvPr>
            <p:cNvSpPr/>
            <p:nvPr/>
          </p:nvSpPr>
          <p:spPr bwMode="auto">
            <a:xfrm>
              <a:off x="5462588" y="4464051"/>
              <a:ext cx="34925" cy="19050"/>
            </a:xfrm>
            <a:custGeom>
              <a:avLst/>
              <a:gdLst>
                <a:gd name="T0" fmla="*/ 0 w 9"/>
                <a:gd name="T1" fmla="*/ 2 h 5"/>
                <a:gd name="T2" fmla="*/ 7 w 9"/>
                <a:gd name="T3" fmla="*/ 5 h 5"/>
                <a:gd name="T4" fmla="*/ 8 w 9"/>
                <a:gd name="T5" fmla="*/ 3 h 5"/>
                <a:gd name="T6" fmla="*/ 2 w 9"/>
                <a:gd name="T7" fmla="*/ 0 h 5"/>
                <a:gd name="T8" fmla="*/ 0 w 9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2" y="4"/>
                    <a:pt x="5" y="4"/>
                    <a:pt x="7" y="5"/>
                  </a:cubicBezTo>
                  <a:cubicBezTo>
                    <a:pt x="8" y="5"/>
                    <a:pt x="9" y="5"/>
                    <a:pt x="8" y="3"/>
                  </a:cubicBezTo>
                  <a:cubicBezTo>
                    <a:pt x="7" y="1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4">
              <a:extLst>
                <a:ext uri="{FF2B5EF4-FFF2-40B4-BE49-F238E27FC236}">
                  <a16:creationId xmlns:a16="http://schemas.microsoft.com/office/drawing/2014/main" id="{CED4C821-6D23-44A6-A694-E0C8BF351AD7}"/>
                </a:ext>
              </a:extLst>
            </p:cNvPr>
            <p:cNvSpPr/>
            <p:nvPr/>
          </p:nvSpPr>
          <p:spPr bwMode="auto">
            <a:xfrm>
              <a:off x="4903788" y="4425951"/>
              <a:ext cx="30162" cy="4763"/>
            </a:xfrm>
            <a:custGeom>
              <a:avLst/>
              <a:gdLst>
                <a:gd name="T0" fmla="*/ 0 w 8"/>
                <a:gd name="T1" fmla="*/ 1 h 1"/>
                <a:gd name="T2" fmla="*/ 8 w 8"/>
                <a:gd name="T3" fmla="*/ 0 h 1"/>
                <a:gd name="T4" fmla="*/ 8 w 8"/>
                <a:gd name="T5" fmla="*/ 0 h 1"/>
                <a:gd name="T6" fmla="*/ 0 w 8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5">
              <a:extLst>
                <a:ext uri="{FF2B5EF4-FFF2-40B4-BE49-F238E27FC236}">
                  <a16:creationId xmlns:a16="http://schemas.microsoft.com/office/drawing/2014/main" id="{8A3F6396-672E-9181-4AE7-F214B401D691}"/>
                </a:ext>
              </a:extLst>
            </p:cNvPr>
            <p:cNvSpPr/>
            <p:nvPr/>
          </p:nvSpPr>
          <p:spPr bwMode="auto">
            <a:xfrm>
              <a:off x="5440363" y="4456113"/>
              <a:ext cx="15875" cy="19050"/>
            </a:xfrm>
            <a:custGeom>
              <a:avLst/>
              <a:gdLst>
                <a:gd name="T0" fmla="*/ 1 w 4"/>
                <a:gd name="T1" fmla="*/ 5 h 5"/>
                <a:gd name="T2" fmla="*/ 3 w 4"/>
                <a:gd name="T3" fmla="*/ 0 h 5"/>
                <a:gd name="T4" fmla="*/ 1 w 4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3" y="3"/>
                    <a:pt x="4" y="2"/>
                    <a:pt x="3" y="0"/>
                  </a:cubicBezTo>
                  <a:cubicBezTo>
                    <a:pt x="2" y="1"/>
                    <a:pt x="0" y="2"/>
                    <a:pt x="1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6">
              <a:extLst>
                <a:ext uri="{FF2B5EF4-FFF2-40B4-BE49-F238E27FC236}">
                  <a16:creationId xmlns:a16="http://schemas.microsoft.com/office/drawing/2014/main" id="{3EA4A2F2-8AA3-0FC1-A745-EA462E010782}"/>
                </a:ext>
              </a:extLst>
            </p:cNvPr>
            <p:cNvSpPr/>
            <p:nvPr/>
          </p:nvSpPr>
          <p:spPr bwMode="auto">
            <a:xfrm>
              <a:off x="5221288" y="4425951"/>
              <a:ext cx="30162" cy="4763"/>
            </a:xfrm>
            <a:custGeom>
              <a:avLst/>
              <a:gdLst>
                <a:gd name="T0" fmla="*/ 0 w 8"/>
                <a:gd name="T1" fmla="*/ 0 h 1"/>
                <a:gd name="T2" fmla="*/ 8 w 8"/>
                <a:gd name="T3" fmla="*/ 1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7">
              <a:extLst>
                <a:ext uri="{FF2B5EF4-FFF2-40B4-BE49-F238E27FC236}">
                  <a16:creationId xmlns:a16="http://schemas.microsoft.com/office/drawing/2014/main" id="{668DCE3D-A5D9-4455-8FE8-E813E91FAB65}"/>
                </a:ext>
              </a:extLst>
            </p:cNvPr>
            <p:cNvSpPr/>
            <p:nvPr/>
          </p:nvSpPr>
          <p:spPr bwMode="auto">
            <a:xfrm>
              <a:off x="4770438" y="4187826"/>
              <a:ext cx="53975" cy="109538"/>
            </a:xfrm>
            <a:custGeom>
              <a:avLst/>
              <a:gdLst>
                <a:gd name="T0" fmla="*/ 11 w 14"/>
                <a:gd name="T1" fmla="*/ 28 h 29"/>
                <a:gd name="T2" fmla="*/ 13 w 14"/>
                <a:gd name="T3" fmla="*/ 21 h 29"/>
                <a:gd name="T4" fmla="*/ 10 w 14"/>
                <a:gd name="T5" fmla="*/ 4 h 29"/>
                <a:gd name="T6" fmla="*/ 4 w 14"/>
                <a:gd name="T7" fmla="*/ 0 h 29"/>
                <a:gd name="T8" fmla="*/ 0 w 14"/>
                <a:gd name="T9" fmla="*/ 6 h 29"/>
                <a:gd name="T10" fmla="*/ 6 w 14"/>
                <a:gd name="T11" fmla="*/ 23 h 29"/>
                <a:gd name="T12" fmla="*/ 11 w 14"/>
                <a:gd name="T13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8">
                  <a:moveTo>
                    <a:pt x="11" y="28"/>
                  </a:moveTo>
                  <a:cubicBezTo>
                    <a:pt x="14" y="27"/>
                    <a:pt x="13" y="24"/>
                    <a:pt x="13" y="21"/>
                  </a:cubicBezTo>
                  <a:cubicBezTo>
                    <a:pt x="13" y="15"/>
                    <a:pt x="12" y="10"/>
                    <a:pt x="10" y="4"/>
                  </a:cubicBezTo>
                  <a:cubicBezTo>
                    <a:pt x="9" y="1"/>
                    <a:pt x="7" y="0"/>
                    <a:pt x="4" y="0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0" y="12"/>
                    <a:pt x="3" y="18"/>
                    <a:pt x="6" y="23"/>
                  </a:cubicBezTo>
                  <a:cubicBezTo>
                    <a:pt x="7" y="25"/>
                    <a:pt x="8" y="29"/>
                    <a:pt x="11" y="2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28">
              <a:extLst>
                <a:ext uri="{FF2B5EF4-FFF2-40B4-BE49-F238E27FC236}">
                  <a16:creationId xmlns:a16="http://schemas.microsoft.com/office/drawing/2014/main" id="{BDC508AC-1E9F-EE53-F769-01D2D4488037}"/>
                </a:ext>
              </a:extLst>
            </p:cNvPr>
            <p:cNvSpPr/>
            <p:nvPr/>
          </p:nvSpPr>
          <p:spPr bwMode="auto">
            <a:xfrm>
              <a:off x="4824413" y="4262438"/>
              <a:ext cx="79375" cy="73025"/>
            </a:xfrm>
            <a:custGeom>
              <a:avLst/>
              <a:gdLst>
                <a:gd name="T0" fmla="*/ 3 w 21"/>
                <a:gd name="T1" fmla="*/ 19 h 19"/>
                <a:gd name="T2" fmla="*/ 18 w 21"/>
                <a:gd name="T3" fmla="*/ 11 h 19"/>
                <a:gd name="T4" fmla="*/ 20 w 21"/>
                <a:gd name="T5" fmla="*/ 4 h 19"/>
                <a:gd name="T6" fmla="*/ 14 w 21"/>
                <a:gd name="T7" fmla="*/ 0 h 19"/>
                <a:gd name="T8" fmla="*/ 12 w 21"/>
                <a:gd name="T9" fmla="*/ 0 h 19"/>
                <a:gd name="T10" fmla="*/ 1 w 21"/>
                <a:gd name="T11" fmla="*/ 17 h 19"/>
                <a:gd name="T12" fmla="*/ 3 w 2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9">
                  <a:moveTo>
                    <a:pt x="3" y="19"/>
                  </a:moveTo>
                  <a:cubicBezTo>
                    <a:pt x="9" y="16"/>
                    <a:pt x="14" y="16"/>
                    <a:pt x="18" y="11"/>
                  </a:cubicBezTo>
                  <a:cubicBezTo>
                    <a:pt x="20" y="9"/>
                    <a:pt x="21" y="6"/>
                    <a:pt x="20" y="4"/>
                  </a:cubicBezTo>
                  <a:cubicBezTo>
                    <a:pt x="18" y="1"/>
                    <a:pt x="17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7" y="1"/>
                    <a:pt x="0" y="12"/>
                    <a:pt x="1" y="17"/>
                  </a:cubicBezTo>
                  <a:cubicBezTo>
                    <a:pt x="1" y="18"/>
                    <a:pt x="2" y="19"/>
                    <a:pt x="3" y="19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29">
              <a:extLst>
                <a:ext uri="{FF2B5EF4-FFF2-40B4-BE49-F238E27FC236}">
                  <a16:creationId xmlns:a16="http://schemas.microsoft.com/office/drawing/2014/main" id="{FFC9F461-02EB-E838-EEF1-62D9594A3C21}"/>
                </a:ext>
              </a:extLst>
            </p:cNvPr>
            <p:cNvSpPr/>
            <p:nvPr/>
          </p:nvSpPr>
          <p:spPr bwMode="auto">
            <a:xfrm>
              <a:off x="4733925" y="4294188"/>
              <a:ext cx="90487" cy="52388"/>
            </a:xfrm>
            <a:custGeom>
              <a:avLst/>
              <a:gdLst>
                <a:gd name="T0" fmla="*/ 5 w 24"/>
                <a:gd name="T1" fmla="*/ 13 h 14"/>
                <a:gd name="T2" fmla="*/ 11 w 24"/>
                <a:gd name="T3" fmla="*/ 14 h 14"/>
                <a:gd name="T4" fmla="*/ 22 w 24"/>
                <a:gd name="T5" fmla="*/ 12 h 14"/>
                <a:gd name="T6" fmla="*/ 23 w 24"/>
                <a:gd name="T7" fmla="*/ 9 h 14"/>
                <a:gd name="T8" fmla="*/ 5 w 24"/>
                <a:gd name="T9" fmla="*/ 1 h 14"/>
                <a:gd name="T10" fmla="*/ 0 w 24"/>
                <a:gd name="T11" fmla="*/ 7 h 14"/>
                <a:gd name="T12" fmla="*/ 5 w 24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5" y="13"/>
                  </a:moveTo>
                  <a:cubicBezTo>
                    <a:pt x="7" y="14"/>
                    <a:pt x="9" y="14"/>
                    <a:pt x="11" y="14"/>
                  </a:cubicBezTo>
                  <a:cubicBezTo>
                    <a:pt x="15" y="14"/>
                    <a:pt x="18" y="12"/>
                    <a:pt x="22" y="12"/>
                  </a:cubicBezTo>
                  <a:cubicBezTo>
                    <a:pt x="24" y="12"/>
                    <a:pt x="23" y="10"/>
                    <a:pt x="23" y="9"/>
                  </a:cubicBezTo>
                  <a:cubicBezTo>
                    <a:pt x="20" y="3"/>
                    <a:pt x="11" y="0"/>
                    <a:pt x="5" y="1"/>
                  </a:cubicBezTo>
                  <a:cubicBezTo>
                    <a:pt x="3" y="2"/>
                    <a:pt x="0" y="4"/>
                    <a:pt x="0" y="7"/>
                  </a:cubicBezTo>
                  <a:cubicBezTo>
                    <a:pt x="0" y="10"/>
                    <a:pt x="2" y="11"/>
                    <a:pt x="5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0">
              <a:extLst>
                <a:ext uri="{FF2B5EF4-FFF2-40B4-BE49-F238E27FC236}">
                  <a16:creationId xmlns:a16="http://schemas.microsoft.com/office/drawing/2014/main" id="{679F9786-5534-35AB-63B0-9964E4FED903}"/>
                </a:ext>
              </a:extLst>
            </p:cNvPr>
            <p:cNvSpPr/>
            <p:nvPr/>
          </p:nvSpPr>
          <p:spPr bwMode="auto">
            <a:xfrm>
              <a:off x="4737100" y="4194176"/>
              <a:ext cx="14287" cy="53975"/>
            </a:xfrm>
            <a:custGeom>
              <a:avLst/>
              <a:gdLst>
                <a:gd name="T0" fmla="*/ 4 w 4"/>
                <a:gd name="T1" fmla="*/ 0 h 14"/>
                <a:gd name="T2" fmla="*/ 4 w 4"/>
                <a:gd name="T3" fmla="*/ 14 h 14"/>
                <a:gd name="T4" fmla="*/ 4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0" y="3"/>
                    <a:pt x="0" y="8"/>
                    <a:pt x="4" y="14"/>
                  </a:cubicBezTo>
                  <a:cubicBezTo>
                    <a:pt x="3" y="8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1">
              <a:extLst>
                <a:ext uri="{FF2B5EF4-FFF2-40B4-BE49-F238E27FC236}">
                  <a16:creationId xmlns:a16="http://schemas.microsoft.com/office/drawing/2014/main" id="{7795ADDF-2510-76ED-8F86-0B809450D9A1}"/>
                </a:ext>
              </a:extLst>
            </p:cNvPr>
            <p:cNvSpPr/>
            <p:nvPr/>
          </p:nvSpPr>
          <p:spPr bwMode="auto">
            <a:xfrm>
              <a:off x="4733925" y="4349751"/>
              <a:ext cx="44450" cy="19050"/>
            </a:xfrm>
            <a:custGeom>
              <a:avLst/>
              <a:gdLst>
                <a:gd name="T0" fmla="*/ 12 w 12"/>
                <a:gd name="T1" fmla="*/ 3 h 5"/>
                <a:gd name="T2" fmla="*/ 1 w 12"/>
                <a:gd name="T3" fmla="*/ 0 h 5"/>
                <a:gd name="T4" fmla="*/ 0 w 12"/>
                <a:gd name="T5" fmla="*/ 1 h 5"/>
                <a:gd name="T6" fmla="*/ 12 w 12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5">
                  <a:moveTo>
                    <a:pt x="12" y="3"/>
                  </a:moveTo>
                  <a:cubicBezTo>
                    <a:pt x="8" y="2"/>
                    <a:pt x="4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4" y="3"/>
                    <a:pt x="7" y="5"/>
                    <a:pt x="12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2">
              <a:extLst>
                <a:ext uri="{FF2B5EF4-FFF2-40B4-BE49-F238E27FC236}">
                  <a16:creationId xmlns:a16="http://schemas.microsoft.com/office/drawing/2014/main" id="{91C34A02-34D8-2F3B-2841-6F9086585FFD}"/>
                </a:ext>
              </a:extLst>
            </p:cNvPr>
            <p:cNvSpPr/>
            <p:nvPr/>
          </p:nvSpPr>
          <p:spPr bwMode="auto">
            <a:xfrm>
              <a:off x="4781550" y="4160838"/>
              <a:ext cx="38100" cy="30163"/>
            </a:xfrm>
            <a:custGeom>
              <a:avLst/>
              <a:gdLst>
                <a:gd name="T0" fmla="*/ 1 w 10"/>
                <a:gd name="T1" fmla="*/ 2 h 8"/>
                <a:gd name="T2" fmla="*/ 10 w 10"/>
                <a:gd name="T3" fmla="*/ 8 h 8"/>
                <a:gd name="T4" fmla="*/ 2 w 10"/>
                <a:gd name="T5" fmla="*/ 0 h 8"/>
                <a:gd name="T6" fmla="*/ 0 w 10"/>
                <a:gd name="T7" fmla="*/ 1 h 8"/>
                <a:gd name="T8" fmla="*/ 1 w 10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4" y="3"/>
                    <a:pt x="6" y="6"/>
                    <a:pt x="10" y="8"/>
                  </a:cubicBezTo>
                  <a:cubicBezTo>
                    <a:pt x="8" y="3"/>
                    <a:pt x="5" y="2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3">
              <a:extLst>
                <a:ext uri="{FF2B5EF4-FFF2-40B4-BE49-F238E27FC236}">
                  <a16:creationId xmlns:a16="http://schemas.microsoft.com/office/drawing/2014/main" id="{F39492C6-2072-6E07-F9F7-831502246C3A}"/>
                </a:ext>
              </a:extLst>
            </p:cNvPr>
            <p:cNvSpPr/>
            <p:nvPr/>
          </p:nvSpPr>
          <p:spPr bwMode="auto">
            <a:xfrm>
              <a:off x="4745038" y="4373563"/>
              <a:ext cx="41275" cy="14288"/>
            </a:xfrm>
            <a:custGeom>
              <a:avLst/>
              <a:gdLst>
                <a:gd name="T0" fmla="*/ 0 w 11"/>
                <a:gd name="T1" fmla="*/ 1 h 4"/>
                <a:gd name="T2" fmla="*/ 1 w 11"/>
                <a:gd name="T3" fmla="*/ 2 h 4"/>
                <a:gd name="T4" fmla="*/ 11 w 11"/>
                <a:gd name="T5" fmla="*/ 3 h 4"/>
                <a:gd name="T6" fmla="*/ 2 w 11"/>
                <a:gd name="T7" fmla="*/ 0 h 4"/>
                <a:gd name="T8" fmla="*/ 0 w 11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4" y="3"/>
                    <a:pt x="6" y="4"/>
                    <a:pt x="11" y="3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4">
              <a:extLst>
                <a:ext uri="{FF2B5EF4-FFF2-40B4-BE49-F238E27FC236}">
                  <a16:creationId xmlns:a16="http://schemas.microsoft.com/office/drawing/2014/main" id="{3D8FFC59-070A-3DDF-B4BA-D57BEBBDC58E}"/>
                </a:ext>
              </a:extLst>
            </p:cNvPr>
            <p:cNvSpPr/>
            <p:nvPr/>
          </p:nvSpPr>
          <p:spPr bwMode="auto">
            <a:xfrm>
              <a:off x="4884738" y="4324351"/>
              <a:ext cx="22225" cy="38100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6 w 6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5" y="4"/>
                    <a:pt x="1" y="6"/>
                    <a:pt x="0" y="10"/>
                  </a:cubicBezTo>
                  <a:cubicBezTo>
                    <a:pt x="3" y="7"/>
                    <a:pt x="6" y="5"/>
                    <a:pt x="6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35">
              <a:extLst>
                <a:ext uri="{FF2B5EF4-FFF2-40B4-BE49-F238E27FC236}">
                  <a16:creationId xmlns:a16="http://schemas.microsoft.com/office/drawing/2014/main" id="{8E8A1A13-4C4B-89EE-0CD0-873B329F0F6A}"/>
                </a:ext>
              </a:extLst>
            </p:cNvPr>
            <p:cNvSpPr/>
            <p:nvPr/>
          </p:nvSpPr>
          <p:spPr bwMode="auto">
            <a:xfrm>
              <a:off x="4849813" y="4243388"/>
              <a:ext cx="30162" cy="19050"/>
            </a:xfrm>
            <a:custGeom>
              <a:avLst/>
              <a:gdLst>
                <a:gd name="T0" fmla="*/ 3 w 8"/>
                <a:gd name="T1" fmla="*/ 4 h 5"/>
                <a:gd name="T2" fmla="*/ 8 w 8"/>
                <a:gd name="T3" fmla="*/ 2 h 5"/>
                <a:gd name="T4" fmla="*/ 4 w 8"/>
                <a:gd name="T5" fmla="*/ 0 h 5"/>
                <a:gd name="T6" fmla="*/ 0 w 8"/>
                <a:gd name="T7" fmla="*/ 3 h 5"/>
                <a:gd name="T8" fmla="*/ 3 w 8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3" y="4"/>
                  </a:moveTo>
                  <a:cubicBezTo>
                    <a:pt x="4" y="2"/>
                    <a:pt x="7" y="5"/>
                    <a:pt x="8" y="2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1" y="4"/>
                    <a:pt x="3" y="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6">
              <a:extLst>
                <a:ext uri="{FF2B5EF4-FFF2-40B4-BE49-F238E27FC236}">
                  <a16:creationId xmlns:a16="http://schemas.microsoft.com/office/drawing/2014/main" id="{53124063-7A83-9839-F198-79653881B4CB}"/>
                </a:ext>
              </a:extLst>
            </p:cNvPr>
            <p:cNvSpPr/>
            <p:nvPr/>
          </p:nvSpPr>
          <p:spPr bwMode="auto">
            <a:xfrm>
              <a:off x="4911725" y="4324351"/>
              <a:ext cx="14287" cy="41275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11 h 11"/>
                <a:gd name="T4" fmla="*/ 4 w 4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4"/>
                    <a:pt x="0" y="7"/>
                    <a:pt x="0" y="11"/>
                  </a:cubicBezTo>
                  <a:cubicBezTo>
                    <a:pt x="3" y="8"/>
                    <a:pt x="4" y="5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37">
              <a:extLst>
                <a:ext uri="{FF2B5EF4-FFF2-40B4-BE49-F238E27FC236}">
                  <a16:creationId xmlns:a16="http://schemas.microsoft.com/office/drawing/2014/main" id="{A73959C5-E4B8-7231-4831-8716B230927B}"/>
                </a:ext>
              </a:extLst>
            </p:cNvPr>
            <p:cNvSpPr/>
            <p:nvPr/>
          </p:nvSpPr>
          <p:spPr bwMode="auto">
            <a:xfrm>
              <a:off x="4725988" y="4194176"/>
              <a:ext cx="7937" cy="34925"/>
            </a:xfrm>
            <a:custGeom>
              <a:avLst/>
              <a:gdLst>
                <a:gd name="T0" fmla="*/ 2 w 2"/>
                <a:gd name="T1" fmla="*/ 0 h 9"/>
                <a:gd name="T2" fmla="*/ 1 w 2"/>
                <a:gd name="T3" fmla="*/ 9 h 9"/>
                <a:gd name="T4" fmla="*/ 2 w 2"/>
                <a:gd name="T5" fmla="*/ 9 h 9"/>
                <a:gd name="T6" fmla="*/ 2 w 2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6"/>
                    <a:pt x="2" y="3"/>
                    <a:pt x="2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38">
              <a:extLst>
                <a:ext uri="{FF2B5EF4-FFF2-40B4-BE49-F238E27FC236}">
                  <a16:creationId xmlns:a16="http://schemas.microsoft.com/office/drawing/2014/main" id="{55BC37FE-C502-C513-61BC-7B48B749BB56}"/>
                </a:ext>
              </a:extLst>
            </p:cNvPr>
            <p:cNvSpPr/>
            <p:nvPr/>
          </p:nvSpPr>
          <p:spPr bwMode="auto">
            <a:xfrm>
              <a:off x="5334000" y="4187826"/>
              <a:ext cx="53975" cy="109538"/>
            </a:xfrm>
            <a:custGeom>
              <a:avLst/>
              <a:gdLst>
                <a:gd name="T0" fmla="*/ 2 w 14"/>
                <a:gd name="T1" fmla="*/ 28 h 29"/>
                <a:gd name="T2" fmla="*/ 5 w 14"/>
                <a:gd name="T3" fmla="*/ 27 h 29"/>
                <a:gd name="T4" fmla="*/ 13 w 14"/>
                <a:gd name="T5" fmla="*/ 7 h 29"/>
                <a:gd name="T6" fmla="*/ 9 w 14"/>
                <a:gd name="T7" fmla="*/ 0 h 29"/>
                <a:gd name="T8" fmla="*/ 3 w 14"/>
                <a:gd name="T9" fmla="*/ 5 h 29"/>
                <a:gd name="T10" fmla="*/ 0 w 14"/>
                <a:gd name="T11" fmla="*/ 20 h 29"/>
                <a:gd name="T12" fmla="*/ 0 w 14"/>
                <a:gd name="T13" fmla="*/ 26 h 29"/>
                <a:gd name="T14" fmla="*/ 2 w 14"/>
                <a:gd name="T15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8">
                  <a:moveTo>
                    <a:pt x="2" y="28"/>
                  </a:moveTo>
                  <a:cubicBezTo>
                    <a:pt x="3" y="29"/>
                    <a:pt x="4" y="28"/>
                    <a:pt x="5" y="27"/>
                  </a:cubicBezTo>
                  <a:cubicBezTo>
                    <a:pt x="9" y="21"/>
                    <a:pt x="12" y="14"/>
                    <a:pt x="13" y="7"/>
                  </a:cubicBezTo>
                  <a:cubicBezTo>
                    <a:pt x="14" y="4"/>
                    <a:pt x="13" y="1"/>
                    <a:pt x="9" y="0"/>
                  </a:cubicBezTo>
                  <a:cubicBezTo>
                    <a:pt x="5" y="0"/>
                    <a:pt x="3" y="2"/>
                    <a:pt x="3" y="5"/>
                  </a:cubicBezTo>
                  <a:cubicBezTo>
                    <a:pt x="1" y="10"/>
                    <a:pt x="0" y="15"/>
                    <a:pt x="0" y="20"/>
                  </a:cubicBezTo>
                  <a:cubicBezTo>
                    <a:pt x="0" y="22"/>
                    <a:pt x="0" y="24"/>
                    <a:pt x="0" y="26"/>
                  </a:cubicBezTo>
                  <a:cubicBezTo>
                    <a:pt x="0" y="27"/>
                    <a:pt x="0" y="28"/>
                    <a:pt x="2" y="2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39">
              <a:extLst>
                <a:ext uri="{FF2B5EF4-FFF2-40B4-BE49-F238E27FC236}">
                  <a16:creationId xmlns:a16="http://schemas.microsoft.com/office/drawing/2014/main" id="{3270A4C2-FE8A-B966-C6BE-F7760C217F3F}"/>
                </a:ext>
              </a:extLst>
            </p:cNvPr>
            <p:cNvSpPr/>
            <p:nvPr/>
          </p:nvSpPr>
          <p:spPr bwMode="auto">
            <a:xfrm>
              <a:off x="5254625" y="4256088"/>
              <a:ext cx="76200" cy="79375"/>
            </a:xfrm>
            <a:custGeom>
              <a:avLst/>
              <a:gdLst>
                <a:gd name="T0" fmla="*/ 17 w 20"/>
                <a:gd name="T1" fmla="*/ 21 h 21"/>
                <a:gd name="T2" fmla="*/ 19 w 20"/>
                <a:gd name="T3" fmla="*/ 18 h 21"/>
                <a:gd name="T4" fmla="*/ 10 w 20"/>
                <a:gd name="T5" fmla="*/ 3 h 21"/>
                <a:gd name="T6" fmla="*/ 0 w 20"/>
                <a:gd name="T7" fmla="*/ 9 h 21"/>
                <a:gd name="T8" fmla="*/ 2 w 20"/>
                <a:gd name="T9" fmla="*/ 13 h 21"/>
                <a:gd name="T10" fmla="*/ 17 w 20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17" y="21"/>
                  </a:moveTo>
                  <a:cubicBezTo>
                    <a:pt x="18" y="21"/>
                    <a:pt x="20" y="20"/>
                    <a:pt x="19" y="18"/>
                  </a:cubicBezTo>
                  <a:cubicBezTo>
                    <a:pt x="18" y="12"/>
                    <a:pt x="16" y="6"/>
                    <a:pt x="10" y="3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0"/>
                    <a:pt x="1" y="12"/>
                    <a:pt x="2" y="13"/>
                  </a:cubicBezTo>
                  <a:cubicBezTo>
                    <a:pt x="5" y="18"/>
                    <a:pt x="12" y="19"/>
                    <a:pt x="17" y="2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0">
              <a:extLst>
                <a:ext uri="{FF2B5EF4-FFF2-40B4-BE49-F238E27FC236}">
                  <a16:creationId xmlns:a16="http://schemas.microsoft.com/office/drawing/2014/main" id="{2F4D9B62-31F2-8B09-5A6B-68FF6846E879}"/>
                </a:ext>
              </a:extLst>
            </p:cNvPr>
            <p:cNvSpPr/>
            <p:nvPr/>
          </p:nvSpPr>
          <p:spPr bwMode="auto">
            <a:xfrm>
              <a:off x="5330825" y="4297363"/>
              <a:ext cx="90487" cy="52388"/>
            </a:xfrm>
            <a:custGeom>
              <a:avLst/>
              <a:gdLst>
                <a:gd name="T0" fmla="*/ 3 w 24"/>
                <a:gd name="T1" fmla="*/ 12 h 14"/>
                <a:gd name="T2" fmla="*/ 10 w 24"/>
                <a:gd name="T3" fmla="*/ 13 h 14"/>
                <a:gd name="T4" fmla="*/ 21 w 24"/>
                <a:gd name="T5" fmla="*/ 11 h 14"/>
                <a:gd name="T6" fmla="*/ 24 w 24"/>
                <a:gd name="T7" fmla="*/ 6 h 14"/>
                <a:gd name="T8" fmla="*/ 20 w 24"/>
                <a:gd name="T9" fmla="*/ 1 h 14"/>
                <a:gd name="T10" fmla="*/ 15 w 24"/>
                <a:gd name="T11" fmla="*/ 0 h 14"/>
                <a:gd name="T12" fmla="*/ 2 w 24"/>
                <a:gd name="T13" fmla="*/ 8 h 14"/>
                <a:gd name="T14" fmla="*/ 3 w 24"/>
                <a:gd name="T1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4">
                  <a:moveTo>
                    <a:pt x="3" y="12"/>
                  </a:moveTo>
                  <a:cubicBezTo>
                    <a:pt x="6" y="11"/>
                    <a:pt x="8" y="12"/>
                    <a:pt x="10" y="13"/>
                  </a:cubicBezTo>
                  <a:cubicBezTo>
                    <a:pt x="14" y="14"/>
                    <a:pt x="17" y="13"/>
                    <a:pt x="21" y="11"/>
                  </a:cubicBezTo>
                  <a:cubicBezTo>
                    <a:pt x="23" y="10"/>
                    <a:pt x="24" y="8"/>
                    <a:pt x="24" y="6"/>
                  </a:cubicBezTo>
                  <a:cubicBezTo>
                    <a:pt x="24" y="4"/>
                    <a:pt x="22" y="2"/>
                    <a:pt x="20" y="1"/>
                  </a:cubicBezTo>
                  <a:cubicBezTo>
                    <a:pt x="19" y="0"/>
                    <a:pt x="17" y="0"/>
                    <a:pt x="15" y="0"/>
                  </a:cubicBezTo>
                  <a:cubicBezTo>
                    <a:pt x="9" y="0"/>
                    <a:pt x="5" y="3"/>
                    <a:pt x="2" y="8"/>
                  </a:cubicBezTo>
                  <a:cubicBezTo>
                    <a:pt x="0" y="10"/>
                    <a:pt x="0" y="12"/>
                    <a:pt x="3" y="1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1">
              <a:extLst>
                <a:ext uri="{FF2B5EF4-FFF2-40B4-BE49-F238E27FC236}">
                  <a16:creationId xmlns:a16="http://schemas.microsoft.com/office/drawing/2014/main" id="{928B953C-8FB8-4D6D-7C33-A6CDDE1562B1}"/>
                </a:ext>
              </a:extLst>
            </p:cNvPr>
            <p:cNvSpPr/>
            <p:nvPr/>
          </p:nvSpPr>
          <p:spPr bwMode="auto">
            <a:xfrm>
              <a:off x="5334000" y="4160838"/>
              <a:ext cx="38100" cy="30163"/>
            </a:xfrm>
            <a:custGeom>
              <a:avLst/>
              <a:gdLst>
                <a:gd name="T0" fmla="*/ 10 w 10"/>
                <a:gd name="T1" fmla="*/ 1 h 8"/>
                <a:gd name="T2" fmla="*/ 8 w 10"/>
                <a:gd name="T3" fmla="*/ 0 h 8"/>
                <a:gd name="T4" fmla="*/ 0 w 10"/>
                <a:gd name="T5" fmla="*/ 8 h 8"/>
                <a:gd name="T6" fmla="*/ 9 w 10"/>
                <a:gd name="T7" fmla="*/ 2 h 8"/>
                <a:gd name="T8" fmla="*/ 10 w 10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1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5" y="2"/>
                    <a:pt x="2" y="3"/>
                    <a:pt x="0" y="8"/>
                  </a:cubicBezTo>
                  <a:cubicBezTo>
                    <a:pt x="4" y="6"/>
                    <a:pt x="6" y="3"/>
                    <a:pt x="9" y="2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2">
              <a:extLst>
                <a:ext uri="{FF2B5EF4-FFF2-40B4-BE49-F238E27FC236}">
                  <a16:creationId xmlns:a16="http://schemas.microsoft.com/office/drawing/2014/main" id="{2AB61103-8A7D-E402-3AC5-D2A1313301EB}"/>
                </a:ext>
              </a:extLst>
            </p:cNvPr>
            <p:cNvSpPr/>
            <p:nvPr/>
          </p:nvSpPr>
          <p:spPr bwMode="auto">
            <a:xfrm>
              <a:off x="5407025" y="4194176"/>
              <a:ext cx="11112" cy="49213"/>
            </a:xfrm>
            <a:custGeom>
              <a:avLst/>
              <a:gdLst>
                <a:gd name="T0" fmla="*/ 0 w 3"/>
                <a:gd name="T1" fmla="*/ 13 h 13"/>
                <a:gd name="T2" fmla="*/ 0 w 3"/>
                <a:gd name="T3" fmla="*/ 0 h 13"/>
                <a:gd name="T4" fmla="*/ 0 w 3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3">
                  <a:moveTo>
                    <a:pt x="0" y="13"/>
                  </a:moveTo>
                  <a:cubicBezTo>
                    <a:pt x="2" y="9"/>
                    <a:pt x="3" y="4"/>
                    <a:pt x="0" y="0"/>
                  </a:cubicBezTo>
                  <a:cubicBezTo>
                    <a:pt x="0" y="4"/>
                    <a:pt x="1" y="9"/>
                    <a:pt x="0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3">
              <a:extLst>
                <a:ext uri="{FF2B5EF4-FFF2-40B4-BE49-F238E27FC236}">
                  <a16:creationId xmlns:a16="http://schemas.microsoft.com/office/drawing/2014/main" id="{A1D18B62-22F5-237C-A945-D1E068BF8B7D}"/>
                </a:ext>
              </a:extLst>
            </p:cNvPr>
            <p:cNvSpPr/>
            <p:nvPr/>
          </p:nvSpPr>
          <p:spPr bwMode="auto">
            <a:xfrm>
              <a:off x="5380038" y="4354513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0 w 11"/>
                <a:gd name="T3" fmla="*/ 3 h 4"/>
                <a:gd name="T4" fmla="*/ 11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3" y="1"/>
                    <a:pt x="0" y="3"/>
                  </a:cubicBezTo>
                  <a:cubicBezTo>
                    <a:pt x="4" y="4"/>
                    <a:pt x="8" y="2"/>
                    <a:pt x="1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4">
              <a:extLst>
                <a:ext uri="{FF2B5EF4-FFF2-40B4-BE49-F238E27FC236}">
                  <a16:creationId xmlns:a16="http://schemas.microsoft.com/office/drawing/2014/main" id="{D11600BF-E124-E584-A91E-0438438E7A89}"/>
                </a:ext>
              </a:extLst>
            </p:cNvPr>
            <p:cNvSpPr/>
            <p:nvPr/>
          </p:nvSpPr>
          <p:spPr bwMode="auto">
            <a:xfrm>
              <a:off x="5421313" y="4194176"/>
              <a:ext cx="11112" cy="38100"/>
            </a:xfrm>
            <a:custGeom>
              <a:avLst/>
              <a:gdLst>
                <a:gd name="T0" fmla="*/ 1 w 3"/>
                <a:gd name="T1" fmla="*/ 10 h 10"/>
                <a:gd name="T2" fmla="*/ 1 w 3"/>
                <a:gd name="T3" fmla="*/ 0 h 10"/>
                <a:gd name="T4" fmla="*/ 1 w 3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3" y="6"/>
                    <a:pt x="3" y="3"/>
                    <a:pt x="1" y="0"/>
                  </a:cubicBezTo>
                  <a:cubicBezTo>
                    <a:pt x="1" y="3"/>
                    <a:pt x="0" y="7"/>
                    <a:pt x="1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5">
              <a:extLst>
                <a:ext uri="{FF2B5EF4-FFF2-40B4-BE49-F238E27FC236}">
                  <a16:creationId xmlns:a16="http://schemas.microsoft.com/office/drawing/2014/main" id="{DF729D93-BA49-5643-7F45-A43AF6CBC52A}"/>
                </a:ext>
              </a:extLst>
            </p:cNvPr>
            <p:cNvSpPr/>
            <p:nvPr/>
          </p:nvSpPr>
          <p:spPr bwMode="auto">
            <a:xfrm>
              <a:off x="5273675" y="4243388"/>
              <a:ext cx="30162" cy="19050"/>
            </a:xfrm>
            <a:custGeom>
              <a:avLst/>
              <a:gdLst>
                <a:gd name="T0" fmla="*/ 6 w 8"/>
                <a:gd name="T1" fmla="*/ 4 h 5"/>
                <a:gd name="T2" fmla="*/ 8 w 8"/>
                <a:gd name="T3" fmla="*/ 3 h 5"/>
                <a:gd name="T4" fmla="*/ 4 w 8"/>
                <a:gd name="T5" fmla="*/ 0 h 5"/>
                <a:gd name="T6" fmla="*/ 0 w 8"/>
                <a:gd name="T7" fmla="*/ 2 h 5"/>
                <a:gd name="T8" fmla="*/ 6 w 8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6" y="4"/>
                  </a:moveTo>
                  <a:cubicBezTo>
                    <a:pt x="7" y="4"/>
                    <a:pt x="8" y="4"/>
                    <a:pt x="8" y="3"/>
                  </a:cubicBezTo>
                  <a:cubicBezTo>
                    <a:pt x="7" y="0"/>
                    <a:pt x="5" y="1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1" y="5"/>
                    <a:pt x="5" y="2"/>
                    <a:pt x="6" y="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46">
              <a:extLst>
                <a:ext uri="{FF2B5EF4-FFF2-40B4-BE49-F238E27FC236}">
                  <a16:creationId xmlns:a16="http://schemas.microsoft.com/office/drawing/2014/main" id="{3117BD55-A9F3-E29A-8E82-E0B379E583C6}"/>
                </a:ext>
              </a:extLst>
            </p:cNvPr>
            <p:cNvSpPr/>
            <p:nvPr/>
          </p:nvSpPr>
          <p:spPr bwMode="auto">
            <a:xfrm>
              <a:off x="5229225" y="4324351"/>
              <a:ext cx="19050" cy="38100"/>
            </a:xfrm>
            <a:custGeom>
              <a:avLst/>
              <a:gdLst>
                <a:gd name="T0" fmla="*/ 5 w 5"/>
                <a:gd name="T1" fmla="*/ 10 h 10"/>
                <a:gd name="T2" fmla="*/ 0 w 5"/>
                <a:gd name="T3" fmla="*/ 0 h 10"/>
                <a:gd name="T4" fmla="*/ 5 w 5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0">
                  <a:moveTo>
                    <a:pt x="5" y="10"/>
                  </a:moveTo>
                  <a:cubicBezTo>
                    <a:pt x="4" y="7"/>
                    <a:pt x="2" y="4"/>
                    <a:pt x="0" y="0"/>
                  </a:cubicBezTo>
                  <a:cubicBezTo>
                    <a:pt x="0" y="5"/>
                    <a:pt x="1" y="8"/>
                    <a:pt x="5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47">
              <a:extLst>
                <a:ext uri="{FF2B5EF4-FFF2-40B4-BE49-F238E27FC236}">
                  <a16:creationId xmlns:a16="http://schemas.microsoft.com/office/drawing/2014/main" id="{0D122F17-1709-E9C9-B8B2-2FE952F40CE5}"/>
                </a:ext>
              </a:extLst>
            </p:cNvPr>
            <p:cNvSpPr/>
            <p:nvPr/>
          </p:nvSpPr>
          <p:spPr bwMode="auto">
            <a:xfrm>
              <a:off x="5248275" y="4324351"/>
              <a:ext cx="22225" cy="38100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6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6"/>
                    <a:pt x="2" y="4"/>
                    <a:pt x="0" y="0"/>
                  </a:cubicBezTo>
                  <a:cubicBezTo>
                    <a:pt x="0" y="5"/>
                    <a:pt x="3" y="7"/>
                    <a:pt x="6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48">
              <a:extLst>
                <a:ext uri="{FF2B5EF4-FFF2-40B4-BE49-F238E27FC236}">
                  <a16:creationId xmlns:a16="http://schemas.microsoft.com/office/drawing/2014/main" id="{86B9E2F8-5A31-579D-EA39-D6297AEBB748}"/>
                </a:ext>
              </a:extLst>
            </p:cNvPr>
            <p:cNvSpPr/>
            <p:nvPr/>
          </p:nvSpPr>
          <p:spPr bwMode="auto">
            <a:xfrm>
              <a:off x="5372100" y="4368801"/>
              <a:ext cx="38100" cy="23813"/>
            </a:xfrm>
            <a:custGeom>
              <a:avLst/>
              <a:gdLst>
                <a:gd name="T0" fmla="*/ 7 w 10"/>
                <a:gd name="T1" fmla="*/ 2 h 6"/>
                <a:gd name="T2" fmla="*/ 0 w 10"/>
                <a:gd name="T3" fmla="*/ 3 h 6"/>
                <a:gd name="T4" fmla="*/ 8 w 10"/>
                <a:gd name="T5" fmla="*/ 4 h 6"/>
                <a:gd name="T6" fmla="*/ 10 w 10"/>
                <a:gd name="T7" fmla="*/ 2 h 6"/>
                <a:gd name="T8" fmla="*/ 7 w 10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7" y="2"/>
                  </a:moveTo>
                  <a:cubicBezTo>
                    <a:pt x="5" y="2"/>
                    <a:pt x="3" y="3"/>
                    <a:pt x="0" y="3"/>
                  </a:cubicBezTo>
                  <a:cubicBezTo>
                    <a:pt x="3" y="6"/>
                    <a:pt x="5" y="5"/>
                    <a:pt x="8" y="4"/>
                  </a:cubicBezTo>
                  <a:cubicBezTo>
                    <a:pt x="9" y="4"/>
                    <a:pt x="10" y="3"/>
                    <a:pt x="10" y="2"/>
                  </a:cubicBezTo>
                  <a:cubicBezTo>
                    <a:pt x="9" y="0"/>
                    <a:pt x="8" y="2"/>
                    <a:pt x="7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49">
              <a:extLst>
                <a:ext uri="{FF2B5EF4-FFF2-40B4-BE49-F238E27FC236}">
                  <a16:creationId xmlns:a16="http://schemas.microsoft.com/office/drawing/2014/main" id="{258F42F2-C429-6B10-41F4-2697E02AD768}"/>
                </a:ext>
              </a:extLst>
            </p:cNvPr>
            <p:cNvSpPr/>
            <p:nvPr/>
          </p:nvSpPr>
          <p:spPr bwMode="auto">
            <a:xfrm>
              <a:off x="5281613" y="4229101"/>
              <a:ext cx="22225" cy="11113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2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1"/>
                    <a:pt x="2" y="0"/>
                    <a:pt x="0" y="2"/>
                  </a:cubicBezTo>
                  <a:cubicBezTo>
                    <a:pt x="2" y="3"/>
                    <a:pt x="4" y="3"/>
                    <a:pt x="6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50">
              <a:extLst>
                <a:ext uri="{FF2B5EF4-FFF2-40B4-BE49-F238E27FC236}">
                  <a16:creationId xmlns:a16="http://schemas.microsoft.com/office/drawing/2014/main" id="{11FD6092-DC22-4327-1C6B-6A2E2E9738CD}"/>
                </a:ext>
              </a:extLst>
            </p:cNvPr>
            <p:cNvSpPr/>
            <p:nvPr/>
          </p:nvSpPr>
          <p:spPr bwMode="auto">
            <a:xfrm>
              <a:off x="5043488" y="4213226"/>
              <a:ext cx="82550" cy="95250"/>
            </a:xfrm>
            <a:custGeom>
              <a:avLst/>
              <a:gdLst>
                <a:gd name="T0" fmla="*/ 11 w 22"/>
                <a:gd name="T1" fmla="*/ 24 h 25"/>
                <a:gd name="T2" fmla="*/ 20 w 22"/>
                <a:gd name="T3" fmla="*/ 4 h 25"/>
                <a:gd name="T4" fmla="*/ 13 w 22"/>
                <a:gd name="T5" fmla="*/ 2 h 25"/>
                <a:gd name="T6" fmla="*/ 11 w 22"/>
                <a:gd name="T7" fmla="*/ 6 h 25"/>
                <a:gd name="T8" fmla="*/ 9 w 22"/>
                <a:gd name="T9" fmla="*/ 4 h 25"/>
                <a:gd name="T10" fmla="*/ 3 w 22"/>
                <a:gd name="T11" fmla="*/ 1 h 25"/>
                <a:gd name="T12" fmla="*/ 1 w 22"/>
                <a:gd name="T13" fmla="*/ 7 h 25"/>
                <a:gd name="T14" fmla="*/ 8 w 22"/>
                <a:gd name="T15" fmla="*/ 23 h 25"/>
                <a:gd name="T16" fmla="*/ 11 w 22"/>
                <a:gd name="T1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5">
                  <a:moveTo>
                    <a:pt x="11" y="24"/>
                  </a:moveTo>
                  <a:cubicBezTo>
                    <a:pt x="16" y="22"/>
                    <a:pt x="22" y="9"/>
                    <a:pt x="20" y="4"/>
                  </a:cubicBezTo>
                  <a:cubicBezTo>
                    <a:pt x="19" y="1"/>
                    <a:pt x="16" y="0"/>
                    <a:pt x="13" y="2"/>
                  </a:cubicBezTo>
                  <a:cubicBezTo>
                    <a:pt x="12" y="3"/>
                    <a:pt x="12" y="4"/>
                    <a:pt x="11" y="6"/>
                  </a:cubicBezTo>
                  <a:cubicBezTo>
                    <a:pt x="10" y="5"/>
                    <a:pt x="9" y="4"/>
                    <a:pt x="9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0" y="2"/>
                    <a:pt x="0" y="5"/>
                    <a:pt x="1" y="7"/>
                  </a:cubicBezTo>
                  <a:cubicBezTo>
                    <a:pt x="1" y="13"/>
                    <a:pt x="5" y="18"/>
                    <a:pt x="8" y="23"/>
                  </a:cubicBezTo>
                  <a:cubicBezTo>
                    <a:pt x="9" y="24"/>
                    <a:pt x="10" y="25"/>
                    <a:pt x="11" y="2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51">
              <a:extLst>
                <a:ext uri="{FF2B5EF4-FFF2-40B4-BE49-F238E27FC236}">
                  <a16:creationId xmlns:a16="http://schemas.microsoft.com/office/drawing/2014/main" id="{400A3995-B590-3A4F-73E6-9C7C195373D3}"/>
                </a:ext>
              </a:extLst>
            </p:cNvPr>
            <p:cNvSpPr/>
            <p:nvPr/>
          </p:nvSpPr>
          <p:spPr bwMode="auto">
            <a:xfrm>
              <a:off x="5024438" y="4179888"/>
              <a:ext cx="19050" cy="30163"/>
            </a:xfrm>
            <a:custGeom>
              <a:avLst/>
              <a:gdLst>
                <a:gd name="T0" fmla="*/ 1 w 5"/>
                <a:gd name="T1" fmla="*/ 2 h 8"/>
                <a:gd name="T2" fmla="*/ 1 w 5"/>
                <a:gd name="T3" fmla="*/ 7 h 8"/>
                <a:gd name="T4" fmla="*/ 5 w 5"/>
                <a:gd name="T5" fmla="*/ 3 h 8"/>
                <a:gd name="T6" fmla="*/ 1 w 5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1" y="2"/>
                  </a:moveTo>
                  <a:cubicBezTo>
                    <a:pt x="0" y="3"/>
                    <a:pt x="0" y="7"/>
                    <a:pt x="1" y="7"/>
                  </a:cubicBezTo>
                  <a:cubicBezTo>
                    <a:pt x="3" y="8"/>
                    <a:pt x="4" y="5"/>
                    <a:pt x="5" y="3"/>
                  </a:cubicBezTo>
                  <a:cubicBezTo>
                    <a:pt x="3" y="7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52">
              <a:extLst>
                <a:ext uri="{FF2B5EF4-FFF2-40B4-BE49-F238E27FC236}">
                  <a16:creationId xmlns:a16="http://schemas.microsoft.com/office/drawing/2014/main" id="{7D6532B7-5CA7-354D-BB79-560A867B1FD3}"/>
                </a:ext>
              </a:extLst>
            </p:cNvPr>
            <p:cNvSpPr/>
            <p:nvPr/>
          </p:nvSpPr>
          <p:spPr bwMode="auto">
            <a:xfrm>
              <a:off x="5114925" y="4164013"/>
              <a:ext cx="19050" cy="15875"/>
            </a:xfrm>
            <a:custGeom>
              <a:avLst/>
              <a:gdLst>
                <a:gd name="T0" fmla="*/ 4 w 5"/>
                <a:gd name="T1" fmla="*/ 3 h 4"/>
                <a:gd name="T2" fmla="*/ 5 w 5"/>
                <a:gd name="T3" fmla="*/ 3 h 4"/>
                <a:gd name="T4" fmla="*/ 2 w 5"/>
                <a:gd name="T5" fmla="*/ 0 h 4"/>
                <a:gd name="T6" fmla="*/ 0 w 5"/>
                <a:gd name="T7" fmla="*/ 1 h 4"/>
                <a:gd name="T8" fmla="*/ 4 w 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5" y="4"/>
                    <a:pt x="5" y="3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2" y="3"/>
                    <a:pt x="4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53">
              <a:extLst>
                <a:ext uri="{FF2B5EF4-FFF2-40B4-BE49-F238E27FC236}">
                  <a16:creationId xmlns:a16="http://schemas.microsoft.com/office/drawing/2014/main" id="{CBDF7E1C-BF34-9FE7-E53B-056E7C490421}"/>
                </a:ext>
              </a:extLst>
            </p:cNvPr>
            <p:cNvSpPr/>
            <p:nvPr/>
          </p:nvSpPr>
          <p:spPr bwMode="auto">
            <a:xfrm>
              <a:off x="4586288" y="4330701"/>
              <a:ext cx="101600" cy="92075"/>
            </a:xfrm>
            <a:custGeom>
              <a:avLst/>
              <a:gdLst>
                <a:gd name="T0" fmla="*/ 5 w 27"/>
                <a:gd name="T1" fmla="*/ 17 h 24"/>
                <a:gd name="T2" fmla="*/ 0 w 27"/>
                <a:gd name="T3" fmla="*/ 21 h 24"/>
                <a:gd name="T4" fmla="*/ 5 w 27"/>
                <a:gd name="T5" fmla="*/ 23 h 24"/>
                <a:gd name="T6" fmla="*/ 24 w 27"/>
                <a:gd name="T7" fmla="*/ 16 h 24"/>
                <a:gd name="T8" fmla="*/ 25 w 27"/>
                <a:gd name="T9" fmla="*/ 10 h 24"/>
                <a:gd name="T10" fmla="*/ 19 w 27"/>
                <a:gd name="T11" fmla="*/ 10 h 24"/>
                <a:gd name="T12" fmla="*/ 13 w 27"/>
                <a:gd name="T13" fmla="*/ 16 h 24"/>
                <a:gd name="T14" fmla="*/ 13 w 27"/>
                <a:gd name="T15" fmla="*/ 16 h 24"/>
                <a:gd name="T16" fmla="*/ 11 w 27"/>
                <a:gd name="T17" fmla="*/ 4 h 24"/>
                <a:gd name="T18" fmla="*/ 5 w 27"/>
                <a:gd name="T19" fmla="*/ 1 h 24"/>
                <a:gd name="T20" fmla="*/ 3 w 27"/>
                <a:gd name="T21" fmla="*/ 7 h 24"/>
                <a:gd name="T22" fmla="*/ 10 w 27"/>
                <a:gd name="T23" fmla="*/ 16 h 24"/>
                <a:gd name="T24" fmla="*/ 10 w 27"/>
                <a:gd name="T25" fmla="*/ 16 h 24"/>
                <a:gd name="T26" fmla="*/ 10 w 27"/>
                <a:gd name="T27" fmla="*/ 17 h 24"/>
                <a:gd name="T28" fmla="*/ 5 w 27"/>
                <a:gd name="T29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5" y="17"/>
                  </a:moveTo>
                  <a:cubicBezTo>
                    <a:pt x="2" y="17"/>
                    <a:pt x="0" y="18"/>
                    <a:pt x="0" y="21"/>
                  </a:cubicBezTo>
                  <a:cubicBezTo>
                    <a:pt x="0" y="24"/>
                    <a:pt x="3" y="23"/>
                    <a:pt x="5" y="23"/>
                  </a:cubicBezTo>
                  <a:cubicBezTo>
                    <a:pt x="12" y="24"/>
                    <a:pt x="18" y="19"/>
                    <a:pt x="24" y="16"/>
                  </a:cubicBezTo>
                  <a:cubicBezTo>
                    <a:pt x="26" y="15"/>
                    <a:pt x="27" y="13"/>
                    <a:pt x="25" y="10"/>
                  </a:cubicBezTo>
                  <a:cubicBezTo>
                    <a:pt x="24" y="8"/>
                    <a:pt x="22" y="8"/>
                    <a:pt x="19" y="10"/>
                  </a:cubicBezTo>
                  <a:cubicBezTo>
                    <a:pt x="16" y="11"/>
                    <a:pt x="15" y="14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2"/>
                    <a:pt x="13" y="8"/>
                    <a:pt x="11" y="4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2" y="5"/>
                    <a:pt x="3" y="7"/>
                  </a:cubicBezTo>
                  <a:cubicBezTo>
                    <a:pt x="4" y="11"/>
                    <a:pt x="7" y="14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7"/>
                  </a:cubicBezTo>
                  <a:cubicBezTo>
                    <a:pt x="8" y="17"/>
                    <a:pt x="6" y="16"/>
                    <a:pt x="5" y="17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54">
              <a:extLst>
                <a:ext uri="{FF2B5EF4-FFF2-40B4-BE49-F238E27FC236}">
                  <a16:creationId xmlns:a16="http://schemas.microsoft.com/office/drawing/2014/main" id="{936AE1CC-A588-BB0C-6F7E-4265983048FC}"/>
                </a:ext>
              </a:extLst>
            </p:cNvPr>
            <p:cNvSpPr/>
            <p:nvPr/>
          </p:nvSpPr>
          <p:spPr bwMode="auto">
            <a:xfrm>
              <a:off x="5467350" y="4330701"/>
              <a:ext cx="106362" cy="92075"/>
            </a:xfrm>
            <a:custGeom>
              <a:avLst/>
              <a:gdLst>
                <a:gd name="T0" fmla="*/ 2 w 28"/>
                <a:gd name="T1" fmla="*/ 11 h 24"/>
                <a:gd name="T2" fmla="*/ 3 w 28"/>
                <a:gd name="T3" fmla="*/ 16 h 24"/>
                <a:gd name="T4" fmla="*/ 13 w 28"/>
                <a:gd name="T5" fmla="*/ 21 h 24"/>
                <a:gd name="T6" fmla="*/ 25 w 28"/>
                <a:gd name="T7" fmla="*/ 23 h 24"/>
                <a:gd name="T8" fmla="*/ 26 w 28"/>
                <a:gd name="T9" fmla="*/ 18 h 24"/>
                <a:gd name="T10" fmla="*/ 18 w 28"/>
                <a:gd name="T11" fmla="*/ 17 h 24"/>
                <a:gd name="T12" fmla="*/ 18 w 28"/>
                <a:gd name="T13" fmla="*/ 16 h 24"/>
                <a:gd name="T14" fmla="*/ 25 w 28"/>
                <a:gd name="T15" fmla="*/ 5 h 24"/>
                <a:gd name="T16" fmla="*/ 22 w 28"/>
                <a:gd name="T17" fmla="*/ 1 h 24"/>
                <a:gd name="T18" fmla="*/ 17 w 28"/>
                <a:gd name="T19" fmla="*/ 2 h 24"/>
                <a:gd name="T20" fmla="*/ 15 w 28"/>
                <a:gd name="T21" fmla="*/ 8 h 24"/>
                <a:gd name="T22" fmla="*/ 14 w 28"/>
                <a:gd name="T23" fmla="*/ 15 h 24"/>
                <a:gd name="T24" fmla="*/ 10 w 28"/>
                <a:gd name="T25" fmla="*/ 11 h 24"/>
                <a:gd name="T26" fmla="*/ 7 w 28"/>
                <a:gd name="T27" fmla="*/ 9 h 24"/>
                <a:gd name="T28" fmla="*/ 2 w 28"/>
                <a:gd name="T29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4">
                  <a:moveTo>
                    <a:pt x="2" y="11"/>
                  </a:moveTo>
                  <a:cubicBezTo>
                    <a:pt x="0" y="13"/>
                    <a:pt x="1" y="15"/>
                    <a:pt x="3" y="16"/>
                  </a:cubicBezTo>
                  <a:cubicBezTo>
                    <a:pt x="6" y="19"/>
                    <a:pt x="10" y="19"/>
                    <a:pt x="13" y="21"/>
                  </a:cubicBezTo>
                  <a:cubicBezTo>
                    <a:pt x="17" y="24"/>
                    <a:pt x="21" y="24"/>
                    <a:pt x="25" y="23"/>
                  </a:cubicBezTo>
                  <a:cubicBezTo>
                    <a:pt x="28" y="23"/>
                    <a:pt x="28" y="20"/>
                    <a:pt x="26" y="18"/>
                  </a:cubicBezTo>
                  <a:cubicBezTo>
                    <a:pt x="24" y="16"/>
                    <a:pt x="21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21" y="13"/>
                    <a:pt x="24" y="10"/>
                    <a:pt x="25" y="5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0" y="0"/>
                    <a:pt x="18" y="1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10"/>
                    <a:pt x="15" y="13"/>
                    <a:pt x="14" y="15"/>
                  </a:cubicBezTo>
                  <a:cubicBezTo>
                    <a:pt x="12" y="14"/>
                    <a:pt x="12" y="12"/>
                    <a:pt x="10" y="11"/>
                  </a:cubicBezTo>
                  <a:cubicBezTo>
                    <a:pt x="9" y="11"/>
                    <a:pt x="8" y="10"/>
                    <a:pt x="7" y="9"/>
                  </a:cubicBezTo>
                  <a:cubicBezTo>
                    <a:pt x="5" y="8"/>
                    <a:pt x="3" y="9"/>
                    <a:pt x="2" y="1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55">
              <a:extLst>
                <a:ext uri="{FF2B5EF4-FFF2-40B4-BE49-F238E27FC236}">
                  <a16:creationId xmlns:a16="http://schemas.microsoft.com/office/drawing/2014/main" id="{1D335179-056A-51B4-D187-055F0237B5DB}"/>
                </a:ext>
              </a:extLst>
            </p:cNvPr>
            <p:cNvSpPr/>
            <p:nvPr/>
          </p:nvSpPr>
          <p:spPr bwMode="auto">
            <a:xfrm>
              <a:off x="5541963" y="4297363"/>
              <a:ext cx="26987" cy="15875"/>
            </a:xfrm>
            <a:custGeom>
              <a:avLst/>
              <a:gdLst>
                <a:gd name="T0" fmla="*/ 7 w 7"/>
                <a:gd name="T1" fmla="*/ 2 h 4"/>
                <a:gd name="T2" fmla="*/ 6 w 7"/>
                <a:gd name="T3" fmla="*/ 1 h 4"/>
                <a:gd name="T4" fmla="*/ 0 w 7"/>
                <a:gd name="T5" fmla="*/ 3 h 4"/>
                <a:gd name="T6" fmla="*/ 7 w 7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7" y="2"/>
                    <a:pt x="7" y="1"/>
                    <a:pt x="6" y="1"/>
                  </a:cubicBezTo>
                  <a:cubicBezTo>
                    <a:pt x="4" y="0"/>
                    <a:pt x="2" y="0"/>
                    <a:pt x="0" y="3"/>
                  </a:cubicBezTo>
                  <a:cubicBezTo>
                    <a:pt x="3" y="3"/>
                    <a:pt x="5" y="4"/>
                    <a:pt x="7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56">
              <a:extLst>
                <a:ext uri="{FF2B5EF4-FFF2-40B4-BE49-F238E27FC236}">
                  <a16:creationId xmlns:a16="http://schemas.microsoft.com/office/drawing/2014/main" id="{37D4CEAE-58E7-081E-723C-9F6CF73FEFAC}"/>
                </a:ext>
              </a:extLst>
            </p:cNvPr>
            <p:cNvSpPr/>
            <p:nvPr/>
          </p:nvSpPr>
          <p:spPr bwMode="auto">
            <a:xfrm flipH="1">
              <a:off x="4498975" y="44831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57">
              <a:extLst>
                <a:ext uri="{FF2B5EF4-FFF2-40B4-BE49-F238E27FC236}">
                  <a16:creationId xmlns:a16="http://schemas.microsoft.com/office/drawing/2014/main" id="{70A3E058-342B-DD16-1A57-1E84F1DBD47C}"/>
                </a:ext>
              </a:extLst>
            </p:cNvPr>
            <p:cNvSpPr/>
            <p:nvPr/>
          </p:nvSpPr>
          <p:spPr bwMode="auto">
            <a:xfrm>
              <a:off x="4464050" y="4479926"/>
              <a:ext cx="38100" cy="33338"/>
            </a:xfrm>
            <a:custGeom>
              <a:avLst/>
              <a:gdLst>
                <a:gd name="T0" fmla="*/ 3 w 10"/>
                <a:gd name="T1" fmla="*/ 1 h 9"/>
                <a:gd name="T2" fmla="*/ 1 w 10"/>
                <a:gd name="T3" fmla="*/ 7 h 9"/>
                <a:gd name="T4" fmla="*/ 7 w 10"/>
                <a:gd name="T5" fmla="*/ 6 h 9"/>
                <a:gd name="T6" fmla="*/ 9 w 10"/>
                <a:gd name="T7" fmla="*/ 1 h 9"/>
                <a:gd name="T8" fmla="*/ 3 w 10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3" y="9"/>
                    <a:pt x="5" y="7"/>
                    <a:pt x="7" y="6"/>
                  </a:cubicBezTo>
                  <a:cubicBezTo>
                    <a:pt x="8" y="5"/>
                    <a:pt x="10" y="3"/>
                    <a:pt x="9" y="1"/>
                  </a:cubicBezTo>
                  <a:cubicBezTo>
                    <a:pt x="7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58">
              <a:extLst>
                <a:ext uri="{FF2B5EF4-FFF2-40B4-BE49-F238E27FC236}">
                  <a16:creationId xmlns:a16="http://schemas.microsoft.com/office/drawing/2014/main" id="{E0F7665C-2EFE-95BC-0906-97CAA43847E6}"/>
                </a:ext>
              </a:extLst>
            </p:cNvPr>
            <p:cNvSpPr/>
            <p:nvPr/>
          </p:nvSpPr>
          <p:spPr bwMode="auto">
            <a:xfrm>
              <a:off x="4475163" y="4433888"/>
              <a:ext cx="26987" cy="30163"/>
            </a:xfrm>
            <a:custGeom>
              <a:avLst/>
              <a:gdLst>
                <a:gd name="T0" fmla="*/ 5 w 7"/>
                <a:gd name="T1" fmla="*/ 8 h 8"/>
                <a:gd name="T2" fmla="*/ 7 w 7"/>
                <a:gd name="T3" fmla="*/ 5 h 8"/>
                <a:gd name="T4" fmla="*/ 2 w 7"/>
                <a:gd name="T5" fmla="*/ 0 h 8"/>
                <a:gd name="T6" fmla="*/ 0 w 7"/>
                <a:gd name="T7" fmla="*/ 2 h 8"/>
                <a:gd name="T8" fmla="*/ 5 w 7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5" y="8"/>
                  </a:moveTo>
                  <a:cubicBezTo>
                    <a:pt x="7" y="8"/>
                    <a:pt x="7" y="7"/>
                    <a:pt x="7" y="5"/>
                  </a:cubicBezTo>
                  <a:cubicBezTo>
                    <a:pt x="7" y="4"/>
                    <a:pt x="4" y="0"/>
                    <a:pt x="2" y="0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4"/>
                    <a:pt x="3" y="8"/>
                    <a:pt x="5" y="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59">
              <a:extLst>
                <a:ext uri="{FF2B5EF4-FFF2-40B4-BE49-F238E27FC236}">
                  <a16:creationId xmlns:a16="http://schemas.microsoft.com/office/drawing/2014/main" id="{AC466FE0-5662-7C43-FA68-46E2B285585C}"/>
                </a:ext>
              </a:extLst>
            </p:cNvPr>
            <p:cNvSpPr/>
            <p:nvPr/>
          </p:nvSpPr>
          <p:spPr bwMode="auto">
            <a:xfrm>
              <a:off x="5653088" y="4479926"/>
              <a:ext cx="36512" cy="30163"/>
            </a:xfrm>
            <a:custGeom>
              <a:avLst/>
              <a:gdLst>
                <a:gd name="T0" fmla="*/ 4 w 10"/>
                <a:gd name="T1" fmla="*/ 0 h 8"/>
                <a:gd name="T2" fmla="*/ 1 w 10"/>
                <a:gd name="T3" fmla="*/ 1 h 8"/>
                <a:gd name="T4" fmla="*/ 2 w 10"/>
                <a:gd name="T5" fmla="*/ 4 h 8"/>
                <a:gd name="T6" fmla="*/ 8 w 10"/>
                <a:gd name="T7" fmla="*/ 8 h 8"/>
                <a:gd name="T8" fmla="*/ 4 w 10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3" y="6"/>
                    <a:pt x="5" y="8"/>
                    <a:pt x="8" y="8"/>
                  </a:cubicBezTo>
                  <a:cubicBezTo>
                    <a:pt x="10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0">
              <a:extLst>
                <a:ext uri="{FF2B5EF4-FFF2-40B4-BE49-F238E27FC236}">
                  <a16:creationId xmlns:a16="http://schemas.microsoft.com/office/drawing/2014/main" id="{CD8D09B1-07A1-0F30-0C9E-497FD4D77443}"/>
                </a:ext>
              </a:extLst>
            </p:cNvPr>
            <p:cNvSpPr/>
            <p:nvPr/>
          </p:nvSpPr>
          <p:spPr bwMode="auto">
            <a:xfrm flipH="1">
              <a:off x="5683250" y="45100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1">
              <a:extLst>
                <a:ext uri="{FF2B5EF4-FFF2-40B4-BE49-F238E27FC236}">
                  <a16:creationId xmlns:a16="http://schemas.microsoft.com/office/drawing/2014/main" id="{72BDFB70-AE43-9060-A74B-94A0865D19CD}"/>
                </a:ext>
              </a:extLst>
            </p:cNvPr>
            <p:cNvSpPr/>
            <p:nvPr/>
          </p:nvSpPr>
          <p:spPr bwMode="auto">
            <a:xfrm flipH="1">
              <a:off x="5678488" y="4452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2">
              <a:extLst>
                <a:ext uri="{FF2B5EF4-FFF2-40B4-BE49-F238E27FC236}">
                  <a16:creationId xmlns:a16="http://schemas.microsoft.com/office/drawing/2014/main" id="{D11F6FA6-15EE-8B2A-1BA6-92ED5A8FCC1F}"/>
                </a:ext>
              </a:extLst>
            </p:cNvPr>
            <p:cNvSpPr/>
            <p:nvPr/>
          </p:nvSpPr>
          <p:spPr bwMode="auto">
            <a:xfrm>
              <a:off x="5653088" y="4430713"/>
              <a:ext cx="30162" cy="41275"/>
            </a:xfrm>
            <a:custGeom>
              <a:avLst/>
              <a:gdLst>
                <a:gd name="T0" fmla="*/ 6 w 8"/>
                <a:gd name="T1" fmla="*/ 1 h 11"/>
                <a:gd name="T2" fmla="*/ 3 w 8"/>
                <a:gd name="T3" fmla="*/ 2 h 11"/>
                <a:gd name="T4" fmla="*/ 1 w 8"/>
                <a:gd name="T5" fmla="*/ 5 h 11"/>
                <a:gd name="T6" fmla="*/ 1 w 8"/>
                <a:gd name="T7" fmla="*/ 9 h 11"/>
                <a:gd name="T8" fmla="*/ 5 w 8"/>
                <a:gd name="T9" fmla="*/ 8 h 11"/>
                <a:gd name="T10" fmla="*/ 7 w 8"/>
                <a:gd name="T11" fmla="*/ 6 h 11"/>
                <a:gd name="T12" fmla="*/ 7 w 8"/>
                <a:gd name="T13" fmla="*/ 5 h 11"/>
                <a:gd name="T14" fmla="*/ 6 w 8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1">
                  <a:moveTo>
                    <a:pt x="6" y="1"/>
                  </a:move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2" y="4"/>
                    <a:pt x="1" y="5"/>
                  </a:cubicBezTo>
                  <a:cubicBezTo>
                    <a:pt x="1" y="6"/>
                    <a:pt x="0" y="8"/>
                    <a:pt x="1" y="9"/>
                  </a:cubicBezTo>
                  <a:cubicBezTo>
                    <a:pt x="2" y="11"/>
                    <a:pt x="3" y="9"/>
                    <a:pt x="5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8" y="3"/>
                    <a:pt x="8" y="2"/>
                    <a:pt x="6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3">
              <a:extLst>
                <a:ext uri="{FF2B5EF4-FFF2-40B4-BE49-F238E27FC236}">
                  <a16:creationId xmlns:a16="http://schemas.microsoft.com/office/drawing/2014/main" id="{217FBEDB-F9AF-1D89-53B8-D8B68391E7D9}"/>
                </a:ext>
              </a:extLst>
            </p:cNvPr>
            <p:cNvSpPr/>
            <p:nvPr/>
          </p:nvSpPr>
          <p:spPr bwMode="auto">
            <a:xfrm flipH="1">
              <a:off x="5678488" y="4452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4">
              <a:extLst>
                <a:ext uri="{FF2B5EF4-FFF2-40B4-BE49-F238E27FC236}">
                  <a16:creationId xmlns:a16="http://schemas.microsoft.com/office/drawing/2014/main" id="{05364C45-F5A3-6BDA-AAEF-2613993EC365}"/>
                </a:ext>
              </a:extLst>
            </p:cNvPr>
            <p:cNvSpPr/>
            <p:nvPr/>
          </p:nvSpPr>
          <p:spPr bwMode="auto">
            <a:xfrm>
              <a:off x="5675313" y="4452938"/>
              <a:ext cx="14287" cy="15875"/>
            </a:xfrm>
            <a:custGeom>
              <a:avLst/>
              <a:gdLst>
                <a:gd name="T0" fmla="*/ 1 w 4"/>
                <a:gd name="T1" fmla="*/ 0 h 4"/>
                <a:gd name="T2" fmla="*/ 1 w 4"/>
                <a:gd name="T3" fmla="*/ 3 h 4"/>
                <a:gd name="T4" fmla="*/ 1 w 4"/>
                <a:gd name="T5" fmla="*/ 3 h 4"/>
                <a:gd name="T6" fmla="*/ 0 w 4"/>
                <a:gd name="T7" fmla="*/ 4 h 4"/>
                <a:gd name="T8" fmla="*/ 1 w 4"/>
                <a:gd name="T9" fmla="*/ 4 h 4"/>
                <a:gd name="T10" fmla="*/ 3 w 4"/>
                <a:gd name="T11" fmla="*/ 1 h 4"/>
                <a:gd name="T12" fmla="*/ 1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4" y="2"/>
                    <a:pt x="3" y="1"/>
                  </a:cubicBezTo>
                  <a:cubicBezTo>
                    <a:pt x="3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65">
              <a:extLst>
                <a:ext uri="{FF2B5EF4-FFF2-40B4-BE49-F238E27FC236}">
                  <a16:creationId xmlns:a16="http://schemas.microsoft.com/office/drawing/2014/main" id="{EBCFF349-EDF0-7931-C7A1-7067D151AA5E}"/>
                </a:ext>
              </a:extLst>
            </p:cNvPr>
            <p:cNvSpPr/>
            <p:nvPr/>
          </p:nvSpPr>
          <p:spPr bwMode="auto">
            <a:xfrm>
              <a:off x="4543425" y="4487863"/>
              <a:ext cx="95250" cy="36513"/>
            </a:xfrm>
            <a:custGeom>
              <a:avLst/>
              <a:gdLst>
                <a:gd name="T0" fmla="*/ 13 w 25"/>
                <a:gd name="T1" fmla="*/ 3 h 10"/>
                <a:gd name="T2" fmla="*/ 13 w 25"/>
                <a:gd name="T3" fmla="*/ 2 h 10"/>
                <a:gd name="T4" fmla="*/ 0 w 25"/>
                <a:gd name="T5" fmla="*/ 9 h 10"/>
                <a:gd name="T6" fmla="*/ 9 w 25"/>
                <a:gd name="T7" fmla="*/ 9 h 10"/>
                <a:gd name="T8" fmla="*/ 25 w 25"/>
                <a:gd name="T9" fmla="*/ 0 h 10"/>
                <a:gd name="T10" fmla="*/ 14 w 25"/>
                <a:gd name="T11" fmla="*/ 4 h 10"/>
                <a:gd name="T12" fmla="*/ 13 w 25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0">
                  <a:moveTo>
                    <a:pt x="13" y="3"/>
                  </a:moveTo>
                  <a:cubicBezTo>
                    <a:pt x="13" y="3"/>
                    <a:pt x="13" y="2"/>
                    <a:pt x="13" y="2"/>
                  </a:cubicBezTo>
                  <a:cubicBezTo>
                    <a:pt x="8" y="3"/>
                    <a:pt x="3" y="5"/>
                    <a:pt x="0" y="9"/>
                  </a:cubicBezTo>
                  <a:cubicBezTo>
                    <a:pt x="3" y="10"/>
                    <a:pt x="6" y="4"/>
                    <a:pt x="9" y="9"/>
                  </a:cubicBezTo>
                  <a:cubicBezTo>
                    <a:pt x="15" y="6"/>
                    <a:pt x="20" y="4"/>
                    <a:pt x="25" y="0"/>
                  </a:cubicBezTo>
                  <a:cubicBezTo>
                    <a:pt x="21" y="0"/>
                    <a:pt x="18" y="3"/>
                    <a:pt x="14" y="4"/>
                  </a:cubicBezTo>
                  <a:cubicBezTo>
                    <a:pt x="14" y="4"/>
                    <a:pt x="14" y="4"/>
                    <a:pt x="13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45" name="Grupo 144">
            <a:extLst>
              <a:ext uri="{FF2B5EF4-FFF2-40B4-BE49-F238E27FC236}">
                <a16:creationId xmlns:a16="http://schemas.microsoft.com/office/drawing/2014/main" id="{DEF13407-2282-6496-4189-7A826E24FBAB}"/>
              </a:ext>
            </a:extLst>
          </p:cNvPr>
          <p:cNvGrpSpPr/>
          <p:nvPr/>
        </p:nvGrpSpPr>
        <p:grpSpPr>
          <a:xfrm>
            <a:off x="6397625" y="3770313"/>
            <a:ext cx="1365250" cy="860425"/>
            <a:chOff x="6397625" y="3770313"/>
            <a:chExt cx="1365250" cy="860425"/>
          </a:xfrm>
        </p:grpSpPr>
        <p:sp>
          <p:nvSpPr>
            <p:cNvPr id="84" name="Freeform 69">
              <a:extLst>
                <a:ext uri="{FF2B5EF4-FFF2-40B4-BE49-F238E27FC236}">
                  <a16:creationId xmlns:a16="http://schemas.microsoft.com/office/drawing/2014/main" id="{515C5B96-5DEA-008D-37BD-6B039260B4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7625" y="3770313"/>
              <a:ext cx="1365250" cy="860425"/>
            </a:xfrm>
            <a:custGeom>
              <a:avLst/>
              <a:gdLst>
                <a:gd name="T0" fmla="*/ 334 w 361"/>
                <a:gd name="T1" fmla="*/ 148 h 227"/>
                <a:gd name="T2" fmla="*/ 336 w 361"/>
                <a:gd name="T3" fmla="*/ 125 h 227"/>
                <a:gd name="T4" fmla="*/ 329 w 361"/>
                <a:gd name="T5" fmla="*/ 118 h 227"/>
                <a:gd name="T6" fmla="*/ 313 w 361"/>
                <a:gd name="T7" fmla="*/ 106 h 227"/>
                <a:gd name="T8" fmla="*/ 300 w 361"/>
                <a:gd name="T9" fmla="*/ 120 h 227"/>
                <a:gd name="T10" fmla="*/ 297 w 361"/>
                <a:gd name="T11" fmla="*/ 121 h 227"/>
                <a:gd name="T12" fmla="*/ 287 w 361"/>
                <a:gd name="T13" fmla="*/ 98 h 227"/>
                <a:gd name="T14" fmla="*/ 275 w 361"/>
                <a:gd name="T15" fmla="*/ 73 h 227"/>
                <a:gd name="T16" fmla="*/ 287 w 361"/>
                <a:gd name="T17" fmla="*/ 65 h 227"/>
                <a:gd name="T18" fmla="*/ 255 w 361"/>
                <a:gd name="T19" fmla="*/ 56 h 227"/>
                <a:gd name="T20" fmla="*/ 246 w 361"/>
                <a:gd name="T21" fmla="*/ 53 h 227"/>
                <a:gd name="T22" fmla="*/ 238 w 361"/>
                <a:gd name="T23" fmla="*/ 78 h 227"/>
                <a:gd name="T24" fmla="*/ 246 w 361"/>
                <a:gd name="T25" fmla="*/ 98 h 227"/>
                <a:gd name="T26" fmla="*/ 215 w 361"/>
                <a:gd name="T27" fmla="*/ 75 h 227"/>
                <a:gd name="T28" fmla="*/ 239 w 361"/>
                <a:gd name="T29" fmla="*/ 60 h 227"/>
                <a:gd name="T30" fmla="*/ 211 w 361"/>
                <a:gd name="T31" fmla="*/ 53 h 227"/>
                <a:gd name="T32" fmla="*/ 189 w 361"/>
                <a:gd name="T33" fmla="*/ 34 h 227"/>
                <a:gd name="T34" fmla="*/ 201 w 361"/>
                <a:gd name="T35" fmla="*/ 11 h 227"/>
                <a:gd name="T36" fmla="*/ 190 w 361"/>
                <a:gd name="T37" fmla="*/ 6 h 227"/>
                <a:gd name="T38" fmla="*/ 202 w 361"/>
                <a:gd name="T39" fmla="*/ 72 h 227"/>
                <a:gd name="T40" fmla="*/ 163 w 361"/>
                <a:gd name="T41" fmla="*/ 136 h 227"/>
                <a:gd name="T42" fmla="*/ 170 w 361"/>
                <a:gd name="T43" fmla="*/ 6 h 227"/>
                <a:gd name="T44" fmla="*/ 155 w 361"/>
                <a:gd name="T45" fmla="*/ 22 h 227"/>
                <a:gd name="T46" fmla="*/ 157 w 361"/>
                <a:gd name="T47" fmla="*/ 47 h 227"/>
                <a:gd name="T48" fmla="*/ 128 w 361"/>
                <a:gd name="T49" fmla="*/ 60 h 227"/>
                <a:gd name="T50" fmla="*/ 145 w 361"/>
                <a:gd name="T51" fmla="*/ 57 h 227"/>
                <a:gd name="T52" fmla="*/ 116 w 361"/>
                <a:gd name="T53" fmla="*/ 98 h 227"/>
                <a:gd name="T54" fmla="*/ 120 w 361"/>
                <a:gd name="T55" fmla="*/ 79 h 227"/>
                <a:gd name="T56" fmla="*/ 114 w 361"/>
                <a:gd name="T57" fmla="*/ 60 h 227"/>
                <a:gd name="T58" fmla="*/ 103 w 361"/>
                <a:gd name="T59" fmla="*/ 57 h 227"/>
                <a:gd name="T60" fmla="*/ 72 w 361"/>
                <a:gd name="T61" fmla="*/ 65 h 227"/>
                <a:gd name="T62" fmla="*/ 91 w 361"/>
                <a:gd name="T63" fmla="*/ 84 h 227"/>
                <a:gd name="T64" fmla="*/ 64 w 361"/>
                <a:gd name="T65" fmla="*/ 103 h 227"/>
                <a:gd name="T66" fmla="*/ 61 w 361"/>
                <a:gd name="T67" fmla="*/ 124 h 227"/>
                <a:gd name="T68" fmla="*/ 53 w 361"/>
                <a:gd name="T69" fmla="*/ 111 h 227"/>
                <a:gd name="T70" fmla="*/ 51 w 361"/>
                <a:gd name="T71" fmla="*/ 108 h 227"/>
                <a:gd name="T72" fmla="*/ 30 w 361"/>
                <a:gd name="T73" fmla="*/ 110 h 227"/>
                <a:gd name="T74" fmla="*/ 31 w 361"/>
                <a:gd name="T75" fmla="*/ 140 h 227"/>
                <a:gd name="T76" fmla="*/ 22 w 361"/>
                <a:gd name="T77" fmla="*/ 143 h 227"/>
                <a:gd name="T78" fmla="*/ 5 w 361"/>
                <a:gd name="T79" fmla="*/ 169 h 227"/>
                <a:gd name="T80" fmla="*/ 318 w 361"/>
                <a:gd name="T81" fmla="*/ 209 h 227"/>
                <a:gd name="T82" fmla="*/ 354 w 361"/>
                <a:gd name="T83" fmla="*/ 173 h 227"/>
                <a:gd name="T84" fmla="*/ 156 w 361"/>
                <a:gd name="T85" fmla="*/ 56 h 227"/>
                <a:gd name="T86" fmla="*/ 312 w 361"/>
                <a:gd name="T87" fmla="*/ 176 h 227"/>
                <a:gd name="T88" fmla="*/ 280 w 361"/>
                <a:gd name="T89" fmla="*/ 105 h 227"/>
                <a:gd name="T90" fmla="*/ 293 w 361"/>
                <a:gd name="T91" fmla="*/ 137 h 227"/>
                <a:gd name="T92" fmla="*/ 217 w 361"/>
                <a:gd name="T93" fmla="*/ 146 h 227"/>
                <a:gd name="T94" fmla="*/ 197 w 361"/>
                <a:gd name="T95" fmla="*/ 119 h 227"/>
                <a:gd name="T96" fmla="*/ 67 w 361"/>
                <a:gd name="T97" fmla="*/ 123 h 227"/>
                <a:gd name="T98" fmla="*/ 77 w 361"/>
                <a:gd name="T99" fmla="*/ 102 h 227"/>
                <a:gd name="T100" fmla="*/ 77 w 361"/>
                <a:gd name="T101" fmla="*/ 170 h 227"/>
                <a:gd name="T102" fmla="*/ 38 w 361"/>
                <a:gd name="T103" fmla="*/ 126 h 227"/>
                <a:gd name="T104" fmla="*/ 24 w 361"/>
                <a:gd name="T105" fmla="*/ 153 h 227"/>
                <a:gd name="T106" fmla="*/ 33 w 361"/>
                <a:gd name="T107" fmla="*/ 164 h 227"/>
                <a:gd name="T108" fmla="*/ 27 w 361"/>
                <a:gd name="T109" fmla="*/ 188 h 227"/>
                <a:gd name="T110" fmla="*/ 311 w 361"/>
                <a:gd name="T111" fmla="*/ 221 h 227"/>
                <a:gd name="T112" fmla="*/ 32 w 361"/>
                <a:gd name="T113" fmla="*/ 211 h 227"/>
                <a:gd name="T114" fmla="*/ 338 w 361"/>
                <a:gd name="T115" fmla="*/ 209 h 227"/>
                <a:gd name="T116" fmla="*/ 342 w 361"/>
                <a:gd name="T117" fmla="*/ 173 h 227"/>
                <a:gd name="T118" fmla="*/ 330 w 361"/>
                <a:gd name="T119" fmla="*/ 167 h 227"/>
                <a:gd name="T120" fmla="*/ 338 w 361"/>
                <a:gd name="T121" fmla="*/ 16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1" h="226">
                  <a:moveTo>
                    <a:pt x="360" y="167"/>
                  </a:moveTo>
                  <a:cubicBezTo>
                    <a:pt x="360" y="164"/>
                    <a:pt x="358" y="162"/>
                    <a:pt x="354" y="162"/>
                  </a:cubicBezTo>
                  <a:cubicBezTo>
                    <a:pt x="353" y="162"/>
                    <a:pt x="352" y="162"/>
                    <a:pt x="352" y="160"/>
                  </a:cubicBezTo>
                  <a:cubicBezTo>
                    <a:pt x="352" y="154"/>
                    <a:pt x="348" y="152"/>
                    <a:pt x="343" y="152"/>
                  </a:cubicBezTo>
                  <a:cubicBezTo>
                    <a:pt x="345" y="149"/>
                    <a:pt x="347" y="146"/>
                    <a:pt x="345" y="143"/>
                  </a:cubicBezTo>
                  <a:cubicBezTo>
                    <a:pt x="344" y="141"/>
                    <a:pt x="342" y="140"/>
                    <a:pt x="340" y="141"/>
                  </a:cubicBezTo>
                  <a:cubicBezTo>
                    <a:pt x="338" y="141"/>
                    <a:pt x="338" y="143"/>
                    <a:pt x="339" y="144"/>
                  </a:cubicBezTo>
                  <a:cubicBezTo>
                    <a:pt x="341" y="145"/>
                    <a:pt x="340" y="141"/>
                    <a:pt x="342" y="143"/>
                  </a:cubicBezTo>
                  <a:cubicBezTo>
                    <a:pt x="344" y="144"/>
                    <a:pt x="343" y="146"/>
                    <a:pt x="342" y="148"/>
                  </a:cubicBezTo>
                  <a:cubicBezTo>
                    <a:pt x="342" y="150"/>
                    <a:pt x="340" y="151"/>
                    <a:pt x="337" y="151"/>
                  </a:cubicBezTo>
                  <a:cubicBezTo>
                    <a:pt x="336" y="151"/>
                    <a:pt x="335" y="150"/>
                    <a:pt x="334" y="148"/>
                  </a:cubicBezTo>
                  <a:cubicBezTo>
                    <a:pt x="334" y="145"/>
                    <a:pt x="331" y="144"/>
                    <a:pt x="329" y="143"/>
                  </a:cubicBezTo>
                  <a:cubicBezTo>
                    <a:pt x="325" y="141"/>
                    <a:pt x="324" y="138"/>
                    <a:pt x="325" y="134"/>
                  </a:cubicBezTo>
                  <a:cubicBezTo>
                    <a:pt x="326" y="132"/>
                    <a:pt x="327" y="131"/>
                    <a:pt x="329" y="131"/>
                  </a:cubicBezTo>
                  <a:cubicBezTo>
                    <a:pt x="331" y="131"/>
                    <a:pt x="332" y="131"/>
                    <a:pt x="332" y="133"/>
                  </a:cubicBezTo>
                  <a:cubicBezTo>
                    <a:pt x="333" y="135"/>
                    <a:pt x="332" y="136"/>
                    <a:pt x="330" y="137"/>
                  </a:cubicBezTo>
                  <a:cubicBezTo>
                    <a:pt x="330" y="138"/>
                    <a:pt x="329" y="139"/>
                    <a:pt x="329" y="140"/>
                  </a:cubicBezTo>
                  <a:cubicBezTo>
                    <a:pt x="330" y="141"/>
                    <a:pt x="331" y="140"/>
                    <a:pt x="332" y="140"/>
                  </a:cubicBezTo>
                  <a:cubicBezTo>
                    <a:pt x="334" y="140"/>
                    <a:pt x="336" y="139"/>
                    <a:pt x="335" y="137"/>
                  </a:cubicBezTo>
                  <a:cubicBezTo>
                    <a:pt x="335" y="134"/>
                    <a:pt x="336" y="134"/>
                    <a:pt x="338" y="132"/>
                  </a:cubicBezTo>
                  <a:cubicBezTo>
                    <a:pt x="340" y="131"/>
                    <a:pt x="340" y="128"/>
                    <a:pt x="339" y="126"/>
                  </a:cubicBezTo>
                  <a:cubicBezTo>
                    <a:pt x="338" y="125"/>
                    <a:pt x="338" y="124"/>
                    <a:pt x="336" y="125"/>
                  </a:cubicBezTo>
                  <a:cubicBezTo>
                    <a:pt x="336" y="125"/>
                    <a:pt x="336" y="125"/>
                    <a:pt x="335" y="126"/>
                  </a:cubicBezTo>
                  <a:cubicBezTo>
                    <a:pt x="335" y="127"/>
                    <a:pt x="337" y="127"/>
                    <a:pt x="337" y="127"/>
                  </a:cubicBezTo>
                  <a:cubicBezTo>
                    <a:pt x="339" y="128"/>
                    <a:pt x="338" y="129"/>
                    <a:pt x="338" y="130"/>
                  </a:cubicBezTo>
                  <a:cubicBezTo>
                    <a:pt x="337" y="131"/>
                    <a:pt x="336" y="131"/>
                    <a:pt x="335" y="131"/>
                  </a:cubicBezTo>
                  <a:cubicBezTo>
                    <a:pt x="333" y="128"/>
                    <a:pt x="326" y="129"/>
                    <a:pt x="327" y="122"/>
                  </a:cubicBezTo>
                  <a:cubicBezTo>
                    <a:pt x="327" y="122"/>
                    <a:pt x="326" y="121"/>
                    <a:pt x="325" y="120"/>
                  </a:cubicBezTo>
                  <a:cubicBezTo>
                    <a:pt x="325" y="117"/>
                    <a:pt x="324" y="114"/>
                    <a:pt x="327" y="112"/>
                  </a:cubicBezTo>
                  <a:cubicBezTo>
                    <a:pt x="328" y="110"/>
                    <a:pt x="331" y="109"/>
                    <a:pt x="333" y="110"/>
                  </a:cubicBezTo>
                  <a:cubicBezTo>
                    <a:pt x="335" y="111"/>
                    <a:pt x="336" y="113"/>
                    <a:pt x="335" y="115"/>
                  </a:cubicBezTo>
                  <a:cubicBezTo>
                    <a:pt x="335" y="116"/>
                    <a:pt x="334" y="117"/>
                    <a:pt x="332" y="117"/>
                  </a:cubicBezTo>
                  <a:cubicBezTo>
                    <a:pt x="331" y="117"/>
                    <a:pt x="330" y="116"/>
                    <a:pt x="329" y="118"/>
                  </a:cubicBezTo>
                  <a:cubicBezTo>
                    <a:pt x="329" y="118"/>
                    <a:pt x="330" y="119"/>
                    <a:pt x="330" y="120"/>
                  </a:cubicBezTo>
                  <a:cubicBezTo>
                    <a:pt x="331" y="120"/>
                    <a:pt x="332" y="121"/>
                    <a:pt x="334" y="120"/>
                  </a:cubicBezTo>
                  <a:cubicBezTo>
                    <a:pt x="336" y="119"/>
                    <a:pt x="337" y="118"/>
                    <a:pt x="338" y="115"/>
                  </a:cubicBezTo>
                  <a:cubicBezTo>
                    <a:pt x="338" y="113"/>
                    <a:pt x="337" y="111"/>
                    <a:pt x="335" y="109"/>
                  </a:cubicBezTo>
                  <a:cubicBezTo>
                    <a:pt x="330" y="106"/>
                    <a:pt x="324" y="109"/>
                    <a:pt x="323" y="115"/>
                  </a:cubicBezTo>
                  <a:cubicBezTo>
                    <a:pt x="323" y="116"/>
                    <a:pt x="324" y="119"/>
                    <a:pt x="322" y="119"/>
                  </a:cubicBezTo>
                  <a:cubicBezTo>
                    <a:pt x="319" y="119"/>
                    <a:pt x="317" y="120"/>
                    <a:pt x="315" y="120"/>
                  </a:cubicBezTo>
                  <a:cubicBezTo>
                    <a:pt x="314" y="121"/>
                    <a:pt x="313" y="118"/>
                    <a:pt x="312" y="117"/>
                  </a:cubicBezTo>
                  <a:cubicBezTo>
                    <a:pt x="311" y="116"/>
                    <a:pt x="311" y="115"/>
                    <a:pt x="310" y="115"/>
                  </a:cubicBezTo>
                  <a:cubicBezTo>
                    <a:pt x="308" y="113"/>
                    <a:pt x="308" y="110"/>
                    <a:pt x="309" y="108"/>
                  </a:cubicBezTo>
                  <a:cubicBezTo>
                    <a:pt x="310" y="106"/>
                    <a:pt x="311" y="105"/>
                    <a:pt x="313" y="106"/>
                  </a:cubicBezTo>
                  <a:cubicBezTo>
                    <a:pt x="315" y="106"/>
                    <a:pt x="316" y="107"/>
                    <a:pt x="315" y="109"/>
                  </a:cubicBezTo>
                  <a:cubicBezTo>
                    <a:pt x="315" y="110"/>
                    <a:pt x="314" y="112"/>
                    <a:pt x="316" y="112"/>
                  </a:cubicBezTo>
                  <a:cubicBezTo>
                    <a:pt x="318" y="113"/>
                    <a:pt x="319" y="111"/>
                    <a:pt x="319" y="109"/>
                  </a:cubicBezTo>
                  <a:cubicBezTo>
                    <a:pt x="318" y="107"/>
                    <a:pt x="318" y="104"/>
                    <a:pt x="319" y="102"/>
                  </a:cubicBezTo>
                  <a:cubicBezTo>
                    <a:pt x="320" y="101"/>
                    <a:pt x="319" y="99"/>
                    <a:pt x="317" y="99"/>
                  </a:cubicBezTo>
                  <a:cubicBezTo>
                    <a:pt x="316" y="98"/>
                    <a:pt x="315" y="98"/>
                    <a:pt x="314" y="99"/>
                  </a:cubicBezTo>
                  <a:cubicBezTo>
                    <a:pt x="314" y="101"/>
                    <a:pt x="318" y="99"/>
                    <a:pt x="317" y="102"/>
                  </a:cubicBezTo>
                  <a:cubicBezTo>
                    <a:pt x="317" y="104"/>
                    <a:pt x="315" y="103"/>
                    <a:pt x="313" y="103"/>
                  </a:cubicBezTo>
                  <a:cubicBezTo>
                    <a:pt x="309" y="104"/>
                    <a:pt x="307" y="106"/>
                    <a:pt x="307" y="111"/>
                  </a:cubicBezTo>
                  <a:cubicBezTo>
                    <a:pt x="307" y="113"/>
                    <a:pt x="307" y="114"/>
                    <a:pt x="304" y="115"/>
                  </a:cubicBezTo>
                  <a:cubicBezTo>
                    <a:pt x="302" y="115"/>
                    <a:pt x="300" y="117"/>
                    <a:pt x="300" y="120"/>
                  </a:cubicBezTo>
                  <a:cubicBezTo>
                    <a:pt x="300" y="121"/>
                    <a:pt x="300" y="123"/>
                    <a:pt x="301" y="123"/>
                  </a:cubicBezTo>
                  <a:cubicBezTo>
                    <a:pt x="303" y="124"/>
                    <a:pt x="304" y="123"/>
                    <a:pt x="304" y="122"/>
                  </a:cubicBezTo>
                  <a:cubicBezTo>
                    <a:pt x="305" y="120"/>
                    <a:pt x="305" y="119"/>
                    <a:pt x="307" y="120"/>
                  </a:cubicBezTo>
                  <a:cubicBezTo>
                    <a:pt x="309" y="121"/>
                    <a:pt x="309" y="122"/>
                    <a:pt x="309" y="124"/>
                  </a:cubicBezTo>
                  <a:cubicBezTo>
                    <a:pt x="306" y="129"/>
                    <a:pt x="302" y="132"/>
                    <a:pt x="297" y="135"/>
                  </a:cubicBezTo>
                  <a:cubicBezTo>
                    <a:pt x="295" y="135"/>
                    <a:pt x="294" y="134"/>
                    <a:pt x="293" y="133"/>
                  </a:cubicBezTo>
                  <a:cubicBezTo>
                    <a:pt x="292" y="132"/>
                    <a:pt x="293" y="130"/>
                    <a:pt x="293" y="129"/>
                  </a:cubicBezTo>
                  <a:cubicBezTo>
                    <a:pt x="294" y="128"/>
                    <a:pt x="295" y="128"/>
                    <a:pt x="296" y="129"/>
                  </a:cubicBezTo>
                  <a:cubicBezTo>
                    <a:pt x="297" y="130"/>
                    <a:pt x="299" y="131"/>
                    <a:pt x="300" y="129"/>
                  </a:cubicBezTo>
                  <a:cubicBezTo>
                    <a:pt x="301" y="127"/>
                    <a:pt x="300" y="126"/>
                    <a:pt x="299" y="124"/>
                  </a:cubicBezTo>
                  <a:cubicBezTo>
                    <a:pt x="298" y="123"/>
                    <a:pt x="296" y="123"/>
                    <a:pt x="297" y="121"/>
                  </a:cubicBezTo>
                  <a:cubicBezTo>
                    <a:pt x="297" y="117"/>
                    <a:pt x="295" y="115"/>
                    <a:pt x="293" y="114"/>
                  </a:cubicBezTo>
                  <a:cubicBezTo>
                    <a:pt x="295" y="109"/>
                    <a:pt x="298" y="105"/>
                    <a:pt x="303" y="105"/>
                  </a:cubicBezTo>
                  <a:cubicBezTo>
                    <a:pt x="304" y="105"/>
                    <a:pt x="305" y="104"/>
                    <a:pt x="305" y="103"/>
                  </a:cubicBezTo>
                  <a:cubicBezTo>
                    <a:pt x="306" y="101"/>
                    <a:pt x="306" y="99"/>
                    <a:pt x="304" y="97"/>
                  </a:cubicBezTo>
                  <a:cubicBezTo>
                    <a:pt x="303" y="96"/>
                    <a:pt x="301" y="96"/>
                    <a:pt x="300" y="97"/>
                  </a:cubicBezTo>
                  <a:cubicBezTo>
                    <a:pt x="299" y="97"/>
                    <a:pt x="298" y="98"/>
                    <a:pt x="299" y="99"/>
                  </a:cubicBezTo>
                  <a:cubicBezTo>
                    <a:pt x="299" y="100"/>
                    <a:pt x="300" y="101"/>
                    <a:pt x="300" y="100"/>
                  </a:cubicBezTo>
                  <a:cubicBezTo>
                    <a:pt x="302" y="97"/>
                    <a:pt x="303" y="99"/>
                    <a:pt x="303" y="100"/>
                  </a:cubicBezTo>
                  <a:cubicBezTo>
                    <a:pt x="304" y="102"/>
                    <a:pt x="303" y="103"/>
                    <a:pt x="302" y="104"/>
                  </a:cubicBezTo>
                  <a:cubicBezTo>
                    <a:pt x="299" y="104"/>
                    <a:pt x="297" y="104"/>
                    <a:pt x="296" y="103"/>
                  </a:cubicBezTo>
                  <a:cubicBezTo>
                    <a:pt x="293" y="101"/>
                    <a:pt x="290" y="98"/>
                    <a:pt x="287" y="98"/>
                  </a:cubicBezTo>
                  <a:cubicBezTo>
                    <a:pt x="285" y="97"/>
                    <a:pt x="284" y="96"/>
                    <a:pt x="284" y="95"/>
                  </a:cubicBezTo>
                  <a:cubicBezTo>
                    <a:pt x="283" y="93"/>
                    <a:pt x="283" y="91"/>
                    <a:pt x="285" y="90"/>
                  </a:cubicBezTo>
                  <a:cubicBezTo>
                    <a:pt x="287" y="89"/>
                    <a:pt x="288" y="90"/>
                    <a:pt x="289" y="92"/>
                  </a:cubicBezTo>
                  <a:cubicBezTo>
                    <a:pt x="289" y="93"/>
                    <a:pt x="290" y="94"/>
                    <a:pt x="291" y="93"/>
                  </a:cubicBezTo>
                  <a:cubicBezTo>
                    <a:pt x="292" y="93"/>
                    <a:pt x="292" y="91"/>
                    <a:pt x="291" y="90"/>
                  </a:cubicBezTo>
                  <a:cubicBezTo>
                    <a:pt x="290" y="87"/>
                    <a:pt x="288" y="86"/>
                    <a:pt x="285" y="87"/>
                  </a:cubicBezTo>
                  <a:cubicBezTo>
                    <a:pt x="281" y="89"/>
                    <a:pt x="280" y="92"/>
                    <a:pt x="282" y="95"/>
                  </a:cubicBezTo>
                  <a:cubicBezTo>
                    <a:pt x="282" y="96"/>
                    <a:pt x="284" y="98"/>
                    <a:pt x="282" y="98"/>
                  </a:cubicBezTo>
                  <a:cubicBezTo>
                    <a:pt x="279" y="98"/>
                    <a:pt x="278" y="102"/>
                    <a:pt x="275" y="99"/>
                  </a:cubicBezTo>
                  <a:cubicBezTo>
                    <a:pt x="271" y="94"/>
                    <a:pt x="268" y="87"/>
                    <a:pt x="269" y="80"/>
                  </a:cubicBezTo>
                  <a:cubicBezTo>
                    <a:pt x="269" y="75"/>
                    <a:pt x="272" y="73"/>
                    <a:pt x="275" y="73"/>
                  </a:cubicBezTo>
                  <a:cubicBezTo>
                    <a:pt x="278" y="74"/>
                    <a:pt x="280" y="78"/>
                    <a:pt x="279" y="82"/>
                  </a:cubicBezTo>
                  <a:cubicBezTo>
                    <a:pt x="278" y="83"/>
                    <a:pt x="277" y="85"/>
                    <a:pt x="279" y="86"/>
                  </a:cubicBezTo>
                  <a:cubicBezTo>
                    <a:pt x="281" y="87"/>
                    <a:pt x="282" y="85"/>
                    <a:pt x="283" y="83"/>
                  </a:cubicBezTo>
                  <a:cubicBezTo>
                    <a:pt x="283" y="82"/>
                    <a:pt x="284" y="81"/>
                    <a:pt x="284" y="80"/>
                  </a:cubicBezTo>
                  <a:cubicBezTo>
                    <a:pt x="283" y="76"/>
                    <a:pt x="284" y="74"/>
                    <a:pt x="288" y="72"/>
                  </a:cubicBezTo>
                  <a:cubicBezTo>
                    <a:pt x="292" y="71"/>
                    <a:pt x="292" y="68"/>
                    <a:pt x="291" y="65"/>
                  </a:cubicBezTo>
                  <a:cubicBezTo>
                    <a:pt x="291" y="63"/>
                    <a:pt x="289" y="62"/>
                    <a:pt x="287" y="62"/>
                  </a:cubicBezTo>
                  <a:cubicBezTo>
                    <a:pt x="285" y="62"/>
                    <a:pt x="283" y="63"/>
                    <a:pt x="282" y="65"/>
                  </a:cubicBezTo>
                  <a:cubicBezTo>
                    <a:pt x="282" y="66"/>
                    <a:pt x="282" y="67"/>
                    <a:pt x="283" y="67"/>
                  </a:cubicBezTo>
                  <a:cubicBezTo>
                    <a:pt x="284" y="68"/>
                    <a:pt x="284" y="67"/>
                    <a:pt x="285" y="66"/>
                  </a:cubicBezTo>
                  <a:cubicBezTo>
                    <a:pt x="285" y="65"/>
                    <a:pt x="286" y="65"/>
                    <a:pt x="287" y="65"/>
                  </a:cubicBezTo>
                  <a:cubicBezTo>
                    <a:pt x="288" y="65"/>
                    <a:pt x="289" y="66"/>
                    <a:pt x="289" y="67"/>
                  </a:cubicBezTo>
                  <a:cubicBezTo>
                    <a:pt x="289" y="68"/>
                    <a:pt x="288" y="70"/>
                    <a:pt x="286" y="71"/>
                  </a:cubicBezTo>
                  <a:cubicBezTo>
                    <a:pt x="285" y="71"/>
                    <a:pt x="283" y="73"/>
                    <a:pt x="281" y="71"/>
                  </a:cubicBezTo>
                  <a:cubicBezTo>
                    <a:pt x="278" y="67"/>
                    <a:pt x="274" y="68"/>
                    <a:pt x="270" y="69"/>
                  </a:cubicBezTo>
                  <a:cubicBezTo>
                    <a:pt x="269" y="70"/>
                    <a:pt x="268" y="70"/>
                    <a:pt x="267" y="69"/>
                  </a:cubicBezTo>
                  <a:cubicBezTo>
                    <a:pt x="265" y="63"/>
                    <a:pt x="260" y="62"/>
                    <a:pt x="255" y="63"/>
                  </a:cubicBezTo>
                  <a:cubicBezTo>
                    <a:pt x="252" y="63"/>
                    <a:pt x="249" y="62"/>
                    <a:pt x="249" y="59"/>
                  </a:cubicBezTo>
                  <a:cubicBezTo>
                    <a:pt x="248" y="56"/>
                    <a:pt x="248" y="53"/>
                    <a:pt x="251" y="50"/>
                  </a:cubicBezTo>
                  <a:cubicBezTo>
                    <a:pt x="253" y="49"/>
                    <a:pt x="255" y="49"/>
                    <a:pt x="256" y="50"/>
                  </a:cubicBezTo>
                  <a:cubicBezTo>
                    <a:pt x="258" y="52"/>
                    <a:pt x="257" y="53"/>
                    <a:pt x="255" y="54"/>
                  </a:cubicBezTo>
                  <a:cubicBezTo>
                    <a:pt x="255" y="55"/>
                    <a:pt x="254" y="55"/>
                    <a:pt x="255" y="56"/>
                  </a:cubicBezTo>
                  <a:cubicBezTo>
                    <a:pt x="256" y="57"/>
                    <a:pt x="256" y="57"/>
                    <a:pt x="257" y="57"/>
                  </a:cubicBezTo>
                  <a:cubicBezTo>
                    <a:pt x="260" y="55"/>
                    <a:pt x="261" y="53"/>
                    <a:pt x="260" y="51"/>
                  </a:cubicBezTo>
                  <a:cubicBezTo>
                    <a:pt x="260" y="47"/>
                    <a:pt x="257" y="45"/>
                    <a:pt x="254" y="46"/>
                  </a:cubicBezTo>
                  <a:cubicBezTo>
                    <a:pt x="251" y="46"/>
                    <a:pt x="249" y="47"/>
                    <a:pt x="247" y="44"/>
                  </a:cubicBezTo>
                  <a:cubicBezTo>
                    <a:pt x="246" y="41"/>
                    <a:pt x="242" y="41"/>
                    <a:pt x="240" y="42"/>
                  </a:cubicBezTo>
                  <a:cubicBezTo>
                    <a:pt x="237" y="44"/>
                    <a:pt x="237" y="46"/>
                    <a:pt x="237" y="48"/>
                  </a:cubicBezTo>
                  <a:cubicBezTo>
                    <a:pt x="237" y="49"/>
                    <a:pt x="238" y="51"/>
                    <a:pt x="239" y="51"/>
                  </a:cubicBezTo>
                  <a:cubicBezTo>
                    <a:pt x="241" y="50"/>
                    <a:pt x="240" y="49"/>
                    <a:pt x="239" y="48"/>
                  </a:cubicBezTo>
                  <a:cubicBezTo>
                    <a:pt x="239" y="46"/>
                    <a:pt x="240" y="45"/>
                    <a:pt x="242" y="44"/>
                  </a:cubicBezTo>
                  <a:cubicBezTo>
                    <a:pt x="244" y="44"/>
                    <a:pt x="246" y="44"/>
                    <a:pt x="246" y="47"/>
                  </a:cubicBezTo>
                  <a:cubicBezTo>
                    <a:pt x="247" y="49"/>
                    <a:pt x="247" y="51"/>
                    <a:pt x="246" y="53"/>
                  </a:cubicBezTo>
                  <a:cubicBezTo>
                    <a:pt x="245" y="57"/>
                    <a:pt x="245" y="61"/>
                    <a:pt x="249" y="65"/>
                  </a:cubicBezTo>
                  <a:cubicBezTo>
                    <a:pt x="250" y="66"/>
                    <a:pt x="251" y="67"/>
                    <a:pt x="250" y="68"/>
                  </a:cubicBezTo>
                  <a:cubicBezTo>
                    <a:pt x="249" y="70"/>
                    <a:pt x="247" y="72"/>
                    <a:pt x="250" y="73"/>
                  </a:cubicBezTo>
                  <a:cubicBezTo>
                    <a:pt x="252" y="75"/>
                    <a:pt x="253" y="72"/>
                    <a:pt x="254" y="71"/>
                  </a:cubicBezTo>
                  <a:cubicBezTo>
                    <a:pt x="257" y="68"/>
                    <a:pt x="258" y="68"/>
                    <a:pt x="261" y="71"/>
                  </a:cubicBezTo>
                  <a:cubicBezTo>
                    <a:pt x="262" y="72"/>
                    <a:pt x="262" y="74"/>
                    <a:pt x="261" y="76"/>
                  </a:cubicBezTo>
                  <a:cubicBezTo>
                    <a:pt x="260" y="82"/>
                    <a:pt x="256" y="87"/>
                    <a:pt x="252" y="92"/>
                  </a:cubicBezTo>
                  <a:cubicBezTo>
                    <a:pt x="250" y="83"/>
                    <a:pt x="249" y="83"/>
                    <a:pt x="241" y="84"/>
                  </a:cubicBezTo>
                  <a:cubicBezTo>
                    <a:pt x="240" y="84"/>
                    <a:pt x="240" y="84"/>
                    <a:pt x="239" y="84"/>
                  </a:cubicBezTo>
                  <a:cubicBezTo>
                    <a:pt x="238" y="84"/>
                    <a:pt x="237" y="82"/>
                    <a:pt x="237" y="81"/>
                  </a:cubicBezTo>
                  <a:cubicBezTo>
                    <a:pt x="237" y="80"/>
                    <a:pt x="237" y="79"/>
                    <a:pt x="238" y="78"/>
                  </a:cubicBezTo>
                  <a:cubicBezTo>
                    <a:pt x="238" y="78"/>
                    <a:pt x="239" y="78"/>
                    <a:pt x="240" y="78"/>
                  </a:cubicBezTo>
                  <a:cubicBezTo>
                    <a:pt x="240" y="79"/>
                    <a:pt x="241" y="81"/>
                    <a:pt x="242" y="80"/>
                  </a:cubicBezTo>
                  <a:cubicBezTo>
                    <a:pt x="243" y="79"/>
                    <a:pt x="243" y="78"/>
                    <a:pt x="243" y="77"/>
                  </a:cubicBezTo>
                  <a:cubicBezTo>
                    <a:pt x="242" y="76"/>
                    <a:pt x="241" y="75"/>
                    <a:pt x="239" y="75"/>
                  </a:cubicBezTo>
                  <a:cubicBezTo>
                    <a:pt x="236" y="76"/>
                    <a:pt x="234" y="80"/>
                    <a:pt x="236" y="83"/>
                  </a:cubicBezTo>
                  <a:cubicBezTo>
                    <a:pt x="238" y="86"/>
                    <a:pt x="239" y="88"/>
                    <a:pt x="238" y="91"/>
                  </a:cubicBezTo>
                  <a:cubicBezTo>
                    <a:pt x="238" y="92"/>
                    <a:pt x="238" y="93"/>
                    <a:pt x="239" y="93"/>
                  </a:cubicBezTo>
                  <a:cubicBezTo>
                    <a:pt x="241" y="94"/>
                    <a:pt x="240" y="92"/>
                    <a:pt x="240" y="91"/>
                  </a:cubicBezTo>
                  <a:cubicBezTo>
                    <a:pt x="241" y="88"/>
                    <a:pt x="242" y="86"/>
                    <a:pt x="245" y="87"/>
                  </a:cubicBezTo>
                  <a:cubicBezTo>
                    <a:pt x="248" y="87"/>
                    <a:pt x="248" y="90"/>
                    <a:pt x="248" y="92"/>
                  </a:cubicBezTo>
                  <a:cubicBezTo>
                    <a:pt x="248" y="94"/>
                    <a:pt x="248" y="96"/>
                    <a:pt x="246" y="98"/>
                  </a:cubicBezTo>
                  <a:cubicBezTo>
                    <a:pt x="239" y="103"/>
                    <a:pt x="233" y="107"/>
                    <a:pt x="227" y="114"/>
                  </a:cubicBezTo>
                  <a:cubicBezTo>
                    <a:pt x="227" y="109"/>
                    <a:pt x="226" y="105"/>
                    <a:pt x="226" y="101"/>
                  </a:cubicBezTo>
                  <a:cubicBezTo>
                    <a:pt x="226" y="99"/>
                    <a:pt x="226" y="97"/>
                    <a:pt x="229" y="95"/>
                  </a:cubicBezTo>
                  <a:cubicBezTo>
                    <a:pt x="232" y="93"/>
                    <a:pt x="234" y="88"/>
                    <a:pt x="233" y="84"/>
                  </a:cubicBezTo>
                  <a:cubicBezTo>
                    <a:pt x="231" y="80"/>
                    <a:pt x="227" y="79"/>
                    <a:pt x="225" y="81"/>
                  </a:cubicBezTo>
                  <a:cubicBezTo>
                    <a:pt x="224" y="81"/>
                    <a:pt x="224" y="82"/>
                    <a:pt x="224" y="83"/>
                  </a:cubicBezTo>
                  <a:cubicBezTo>
                    <a:pt x="224" y="84"/>
                    <a:pt x="224" y="84"/>
                    <a:pt x="225" y="84"/>
                  </a:cubicBezTo>
                  <a:cubicBezTo>
                    <a:pt x="227" y="83"/>
                    <a:pt x="229" y="84"/>
                    <a:pt x="229" y="86"/>
                  </a:cubicBezTo>
                  <a:cubicBezTo>
                    <a:pt x="230" y="88"/>
                    <a:pt x="229" y="90"/>
                    <a:pt x="228" y="92"/>
                  </a:cubicBezTo>
                  <a:cubicBezTo>
                    <a:pt x="226" y="94"/>
                    <a:pt x="225" y="94"/>
                    <a:pt x="224" y="91"/>
                  </a:cubicBezTo>
                  <a:cubicBezTo>
                    <a:pt x="222" y="85"/>
                    <a:pt x="219" y="80"/>
                    <a:pt x="215" y="75"/>
                  </a:cubicBezTo>
                  <a:cubicBezTo>
                    <a:pt x="211" y="69"/>
                    <a:pt x="211" y="65"/>
                    <a:pt x="214" y="59"/>
                  </a:cubicBezTo>
                  <a:cubicBezTo>
                    <a:pt x="216" y="55"/>
                    <a:pt x="220" y="54"/>
                    <a:pt x="224" y="56"/>
                  </a:cubicBezTo>
                  <a:cubicBezTo>
                    <a:pt x="228" y="58"/>
                    <a:pt x="228" y="61"/>
                    <a:pt x="225" y="65"/>
                  </a:cubicBezTo>
                  <a:cubicBezTo>
                    <a:pt x="225" y="66"/>
                    <a:pt x="224" y="67"/>
                    <a:pt x="225" y="68"/>
                  </a:cubicBezTo>
                  <a:cubicBezTo>
                    <a:pt x="227" y="69"/>
                    <a:pt x="228" y="69"/>
                    <a:pt x="229" y="68"/>
                  </a:cubicBezTo>
                  <a:cubicBezTo>
                    <a:pt x="230" y="65"/>
                    <a:pt x="232" y="65"/>
                    <a:pt x="234" y="66"/>
                  </a:cubicBezTo>
                  <a:cubicBezTo>
                    <a:pt x="241" y="67"/>
                    <a:pt x="245" y="62"/>
                    <a:pt x="243" y="56"/>
                  </a:cubicBezTo>
                  <a:cubicBezTo>
                    <a:pt x="242" y="52"/>
                    <a:pt x="240" y="53"/>
                    <a:pt x="237" y="54"/>
                  </a:cubicBezTo>
                  <a:cubicBezTo>
                    <a:pt x="236" y="54"/>
                    <a:pt x="236" y="55"/>
                    <a:pt x="236" y="56"/>
                  </a:cubicBezTo>
                  <a:cubicBezTo>
                    <a:pt x="236" y="56"/>
                    <a:pt x="237" y="57"/>
                    <a:pt x="238" y="57"/>
                  </a:cubicBezTo>
                  <a:cubicBezTo>
                    <a:pt x="242" y="56"/>
                    <a:pt x="240" y="59"/>
                    <a:pt x="239" y="60"/>
                  </a:cubicBezTo>
                  <a:cubicBezTo>
                    <a:pt x="238" y="62"/>
                    <a:pt x="237" y="62"/>
                    <a:pt x="235" y="62"/>
                  </a:cubicBezTo>
                  <a:cubicBezTo>
                    <a:pt x="233" y="62"/>
                    <a:pt x="232" y="60"/>
                    <a:pt x="232" y="59"/>
                  </a:cubicBezTo>
                  <a:cubicBezTo>
                    <a:pt x="231" y="55"/>
                    <a:pt x="230" y="52"/>
                    <a:pt x="227" y="51"/>
                  </a:cubicBezTo>
                  <a:cubicBezTo>
                    <a:pt x="225" y="50"/>
                    <a:pt x="224" y="49"/>
                    <a:pt x="225" y="46"/>
                  </a:cubicBezTo>
                  <a:cubicBezTo>
                    <a:pt x="226" y="44"/>
                    <a:pt x="224" y="42"/>
                    <a:pt x="222" y="41"/>
                  </a:cubicBezTo>
                  <a:cubicBezTo>
                    <a:pt x="220" y="40"/>
                    <a:pt x="218" y="40"/>
                    <a:pt x="216" y="42"/>
                  </a:cubicBezTo>
                  <a:cubicBezTo>
                    <a:pt x="215" y="42"/>
                    <a:pt x="215" y="43"/>
                    <a:pt x="215" y="44"/>
                  </a:cubicBezTo>
                  <a:cubicBezTo>
                    <a:pt x="215" y="45"/>
                    <a:pt x="216" y="45"/>
                    <a:pt x="216" y="44"/>
                  </a:cubicBezTo>
                  <a:cubicBezTo>
                    <a:pt x="218" y="43"/>
                    <a:pt x="220" y="43"/>
                    <a:pt x="221" y="45"/>
                  </a:cubicBezTo>
                  <a:cubicBezTo>
                    <a:pt x="221" y="48"/>
                    <a:pt x="220" y="49"/>
                    <a:pt x="217" y="50"/>
                  </a:cubicBezTo>
                  <a:cubicBezTo>
                    <a:pt x="215" y="51"/>
                    <a:pt x="213" y="51"/>
                    <a:pt x="211" y="53"/>
                  </a:cubicBezTo>
                  <a:cubicBezTo>
                    <a:pt x="210" y="54"/>
                    <a:pt x="210" y="57"/>
                    <a:pt x="207" y="56"/>
                  </a:cubicBezTo>
                  <a:cubicBezTo>
                    <a:pt x="205" y="55"/>
                    <a:pt x="203" y="53"/>
                    <a:pt x="203" y="50"/>
                  </a:cubicBezTo>
                  <a:cubicBezTo>
                    <a:pt x="202" y="49"/>
                    <a:pt x="202" y="48"/>
                    <a:pt x="204" y="47"/>
                  </a:cubicBezTo>
                  <a:cubicBezTo>
                    <a:pt x="206" y="46"/>
                    <a:pt x="207" y="47"/>
                    <a:pt x="207" y="48"/>
                  </a:cubicBezTo>
                  <a:cubicBezTo>
                    <a:pt x="208" y="49"/>
                    <a:pt x="209" y="50"/>
                    <a:pt x="210" y="49"/>
                  </a:cubicBezTo>
                  <a:cubicBezTo>
                    <a:pt x="211" y="49"/>
                    <a:pt x="211" y="47"/>
                    <a:pt x="211" y="46"/>
                  </a:cubicBezTo>
                  <a:cubicBezTo>
                    <a:pt x="210" y="42"/>
                    <a:pt x="207" y="42"/>
                    <a:pt x="204" y="43"/>
                  </a:cubicBezTo>
                  <a:cubicBezTo>
                    <a:pt x="199" y="47"/>
                    <a:pt x="199" y="54"/>
                    <a:pt x="205" y="57"/>
                  </a:cubicBezTo>
                  <a:cubicBezTo>
                    <a:pt x="209" y="59"/>
                    <a:pt x="208" y="61"/>
                    <a:pt x="206" y="65"/>
                  </a:cubicBezTo>
                  <a:cubicBezTo>
                    <a:pt x="199" y="57"/>
                    <a:pt x="193" y="49"/>
                    <a:pt x="189" y="39"/>
                  </a:cubicBezTo>
                  <a:cubicBezTo>
                    <a:pt x="189" y="38"/>
                    <a:pt x="189" y="36"/>
                    <a:pt x="189" y="34"/>
                  </a:cubicBezTo>
                  <a:cubicBezTo>
                    <a:pt x="190" y="31"/>
                    <a:pt x="194" y="29"/>
                    <a:pt x="196" y="29"/>
                  </a:cubicBezTo>
                  <a:cubicBezTo>
                    <a:pt x="198" y="30"/>
                    <a:pt x="200" y="34"/>
                    <a:pt x="198" y="37"/>
                  </a:cubicBezTo>
                  <a:cubicBezTo>
                    <a:pt x="197" y="39"/>
                    <a:pt x="196" y="41"/>
                    <a:pt x="198" y="42"/>
                  </a:cubicBezTo>
                  <a:cubicBezTo>
                    <a:pt x="200" y="44"/>
                    <a:pt x="202" y="43"/>
                    <a:pt x="203" y="42"/>
                  </a:cubicBezTo>
                  <a:cubicBezTo>
                    <a:pt x="206" y="32"/>
                    <a:pt x="204" y="27"/>
                    <a:pt x="197" y="24"/>
                  </a:cubicBezTo>
                  <a:cubicBezTo>
                    <a:pt x="194" y="23"/>
                    <a:pt x="195" y="20"/>
                    <a:pt x="196" y="19"/>
                  </a:cubicBezTo>
                  <a:cubicBezTo>
                    <a:pt x="196" y="17"/>
                    <a:pt x="197" y="15"/>
                    <a:pt x="200" y="15"/>
                  </a:cubicBezTo>
                  <a:cubicBezTo>
                    <a:pt x="202" y="16"/>
                    <a:pt x="203" y="18"/>
                    <a:pt x="202" y="21"/>
                  </a:cubicBezTo>
                  <a:cubicBezTo>
                    <a:pt x="201" y="22"/>
                    <a:pt x="201" y="23"/>
                    <a:pt x="202" y="24"/>
                  </a:cubicBezTo>
                  <a:cubicBezTo>
                    <a:pt x="204" y="24"/>
                    <a:pt x="205" y="23"/>
                    <a:pt x="206" y="22"/>
                  </a:cubicBezTo>
                  <a:cubicBezTo>
                    <a:pt x="208" y="17"/>
                    <a:pt x="206" y="12"/>
                    <a:pt x="201" y="11"/>
                  </a:cubicBezTo>
                  <a:cubicBezTo>
                    <a:pt x="197" y="11"/>
                    <a:pt x="196" y="8"/>
                    <a:pt x="195" y="5"/>
                  </a:cubicBezTo>
                  <a:cubicBezTo>
                    <a:pt x="195" y="5"/>
                    <a:pt x="195" y="4"/>
                    <a:pt x="194" y="4"/>
                  </a:cubicBezTo>
                  <a:cubicBezTo>
                    <a:pt x="194" y="3"/>
                    <a:pt x="195" y="1"/>
                    <a:pt x="194" y="1"/>
                  </a:cubicBezTo>
                  <a:cubicBezTo>
                    <a:pt x="194" y="0"/>
                    <a:pt x="193" y="2"/>
                    <a:pt x="192" y="2"/>
                  </a:cubicBezTo>
                  <a:cubicBezTo>
                    <a:pt x="192" y="2"/>
                    <a:pt x="191" y="2"/>
                    <a:pt x="190" y="1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8" y="1"/>
                    <a:pt x="188" y="1"/>
                    <a:pt x="187" y="2"/>
                  </a:cubicBezTo>
                  <a:cubicBezTo>
                    <a:pt x="186" y="4"/>
                    <a:pt x="183" y="5"/>
                    <a:pt x="183" y="8"/>
                  </a:cubicBezTo>
                  <a:cubicBezTo>
                    <a:pt x="183" y="9"/>
                    <a:pt x="183" y="10"/>
                    <a:pt x="184" y="10"/>
                  </a:cubicBezTo>
                  <a:cubicBezTo>
                    <a:pt x="185" y="11"/>
                    <a:pt x="185" y="10"/>
                    <a:pt x="186" y="9"/>
                  </a:cubicBezTo>
                  <a:cubicBezTo>
                    <a:pt x="187" y="7"/>
                    <a:pt x="188" y="5"/>
                    <a:pt x="190" y="6"/>
                  </a:cubicBezTo>
                  <a:cubicBezTo>
                    <a:pt x="192" y="7"/>
                    <a:pt x="192" y="10"/>
                    <a:pt x="191" y="12"/>
                  </a:cubicBezTo>
                  <a:cubicBezTo>
                    <a:pt x="190" y="16"/>
                    <a:pt x="190" y="19"/>
                    <a:pt x="186" y="22"/>
                  </a:cubicBezTo>
                  <a:cubicBezTo>
                    <a:pt x="187" y="21"/>
                    <a:pt x="187" y="20"/>
                    <a:pt x="187" y="19"/>
                  </a:cubicBezTo>
                  <a:cubicBezTo>
                    <a:pt x="187" y="18"/>
                    <a:pt x="187" y="17"/>
                    <a:pt x="187" y="17"/>
                  </a:cubicBezTo>
                  <a:cubicBezTo>
                    <a:pt x="187" y="15"/>
                    <a:pt x="185" y="14"/>
                    <a:pt x="184" y="14"/>
                  </a:cubicBezTo>
                  <a:cubicBezTo>
                    <a:pt x="181" y="18"/>
                    <a:pt x="177" y="11"/>
                    <a:pt x="175" y="17"/>
                  </a:cubicBezTo>
                  <a:cubicBezTo>
                    <a:pt x="174" y="20"/>
                    <a:pt x="177" y="26"/>
                    <a:pt x="180" y="26"/>
                  </a:cubicBezTo>
                  <a:cubicBezTo>
                    <a:pt x="183" y="27"/>
                    <a:pt x="184" y="25"/>
                    <a:pt x="185" y="23"/>
                  </a:cubicBezTo>
                  <a:cubicBezTo>
                    <a:pt x="186" y="24"/>
                    <a:pt x="186" y="25"/>
                    <a:pt x="186" y="25"/>
                  </a:cubicBezTo>
                  <a:cubicBezTo>
                    <a:pt x="180" y="33"/>
                    <a:pt x="182" y="41"/>
                    <a:pt x="186" y="48"/>
                  </a:cubicBezTo>
                  <a:cubicBezTo>
                    <a:pt x="190" y="57"/>
                    <a:pt x="196" y="65"/>
                    <a:pt x="202" y="72"/>
                  </a:cubicBezTo>
                  <a:cubicBezTo>
                    <a:pt x="222" y="96"/>
                    <a:pt x="216" y="137"/>
                    <a:pt x="198" y="152"/>
                  </a:cubicBezTo>
                  <a:cubicBezTo>
                    <a:pt x="195" y="155"/>
                    <a:pt x="193" y="159"/>
                    <a:pt x="188" y="159"/>
                  </a:cubicBezTo>
                  <a:cubicBezTo>
                    <a:pt x="185" y="158"/>
                    <a:pt x="184" y="157"/>
                    <a:pt x="186" y="155"/>
                  </a:cubicBezTo>
                  <a:cubicBezTo>
                    <a:pt x="193" y="146"/>
                    <a:pt x="198" y="135"/>
                    <a:pt x="202" y="123"/>
                  </a:cubicBezTo>
                  <a:cubicBezTo>
                    <a:pt x="204" y="117"/>
                    <a:pt x="205" y="111"/>
                    <a:pt x="205" y="105"/>
                  </a:cubicBezTo>
                  <a:cubicBezTo>
                    <a:pt x="205" y="99"/>
                    <a:pt x="202" y="96"/>
                    <a:pt x="198" y="94"/>
                  </a:cubicBezTo>
                  <a:cubicBezTo>
                    <a:pt x="192" y="92"/>
                    <a:pt x="187" y="94"/>
                    <a:pt x="183" y="99"/>
                  </a:cubicBezTo>
                  <a:cubicBezTo>
                    <a:pt x="182" y="100"/>
                    <a:pt x="181" y="102"/>
                    <a:pt x="180" y="103"/>
                  </a:cubicBezTo>
                  <a:cubicBezTo>
                    <a:pt x="177" y="98"/>
                    <a:pt x="174" y="93"/>
                    <a:pt x="167" y="93"/>
                  </a:cubicBezTo>
                  <a:cubicBezTo>
                    <a:pt x="160" y="94"/>
                    <a:pt x="156" y="98"/>
                    <a:pt x="155" y="105"/>
                  </a:cubicBezTo>
                  <a:cubicBezTo>
                    <a:pt x="155" y="116"/>
                    <a:pt x="159" y="126"/>
                    <a:pt x="163" y="136"/>
                  </a:cubicBezTo>
                  <a:cubicBezTo>
                    <a:pt x="166" y="142"/>
                    <a:pt x="170" y="149"/>
                    <a:pt x="174" y="155"/>
                  </a:cubicBezTo>
                  <a:cubicBezTo>
                    <a:pt x="176" y="157"/>
                    <a:pt x="176" y="158"/>
                    <a:pt x="172" y="159"/>
                  </a:cubicBezTo>
                  <a:cubicBezTo>
                    <a:pt x="169" y="159"/>
                    <a:pt x="167" y="157"/>
                    <a:pt x="165" y="155"/>
                  </a:cubicBezTo>
                  <a:cubicBezTo>
                    <a:pt x="153" y="144"/>
                    <a:pt x="147" y="130"/>
                    <a:pt x="146" y="114"/>
                  </a:cubicBezTo>
                  <a:cubicBezTo>
                    <a:pt x="144" y="97"/>
                    <a:pt x="149" y="83"/>
                    <a:pt x="159" y="71"/>
                  </a:cubicBezTo>
                  <a:cubicBezTo>
                    <a:pt x="164" y="64"/>
                    <a:pt x="169" y="57"/>
                    <a:pt x="173" y="50"/>
                  </a:cubicBezTo>
                  <a:cubicBezTo>
                    <a:pt x="176" y="46"/>
                    <a:pt x="177" y="41"/>
                    <a:pt x="178" y="36"/>
                  </a:cubicBezTo>
                  <a:cubicBezTo>
                    <a:pt x="179" y="33"/>
                    <a:pt x="178" y="31"/>
                    <a:pt x="177" y="29"/>
                  </a:cubicBezTo>
                  <a:cubicBezTo>
                    <a:pt x="174" y="25"/>
                    <a:pt x="172" y="20"/>
                    <a:pt x="170" y="15"/>
                  </a:cubicBezTo>
                  <a:cubicBezTo>
                    <a:pt x="169" y="14"/>
                    <a:pt x="168" y="12"/>
                    <a:pt x="168" y="10"/>
                  </a:cubicBezTo>
                  <a:cubicBezTo>
                    <a:pt x="168" y="8"/>
                    <a:pt x="169" y="6"/>
                    <a:pt x="170" y="6"/>
                  </a:cubicBezTo>
                  <a:cubicBezTo>
                    <a:pt x="172" y="5"/>
                    <a:pt x="173" y="7"/>
                    <a:pt x="174" y="8"/>
                  </a:cubicBezTo>
                  <a:cubicBezTo>
                    <a:pt x="174" y="10"/>
                    <a:pt x="175" y="11"/>
                    <a:pt x="177" y="10"/>
                  </a:cubicBezTo>
                  <a:cubicBezTo>
                    <a:pt x="178" y="9"/>
                    <a:pt x="177" y="7"/>
                    <a:pt x="177" y="6"/>
                  </a:cubicBezTo>
                  <a:cubicBezTo>
                    <a:pt x="175" y="5"/>
                    <a:pt x="174" y="3"/>
                    <a:pt x="173" y="1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72" y="0"/>
                    <a:pt x="172" y="0"/>
                    <a:pt x="171" y="0"/>
                  </a:cubicBezTo>
                  <a:cubicBezTo>
                    <a:pt x="169" y="0"/>
                    <a:pt x="169" y="0"/>
                    <a:pt x="169" y="1"/>
                  </a:cubicBezTo>
                  <a:cubicBezTo>
                    <a:pt x="169" y="2"/>
                    <a:pt x="169" y="2"/>
                    <a:pt x="168" y="2"/>
                  </a:cubicBezTo>
                  <a:cubicBezTo>
                    <a:pt x="167" y="3"/>
                    <a:pt x="165" y="4"/>
                    <a:pt x="165" y="6"/>
                  </a:cubicBezTo>
                  <a:cubicBezTo>
                    <a:pt x="164" y="9"/>
                    <a:pt x="163" y="10"/>
                    <a:pt x="159" y="11"/>
                  </a:cubicBezTo>
                  <a:cubicBezTo>
                    <a:pt x="154" y="12"/>
                    <a:pt x="152" y="19"/>
                    <a:pt x="155" y="22"/>
                  </a:cubicBezTo>
                  <a:cubicBezTo>
                    <a:pt x="156" y="23"/>
                    <a:pt x="157" y="24"/>
                    <a:pt x="159" y="23"/>
                  </a:cubicBezTo>
                  <a:cubicBezTo>
                    <a:pt x="160" y="22"/>
                    <a:pt x="160" y="21"/>
                    <a:pt x="159" y="20"/>
                  </a:cubicBezTo>
                  <a:cubicBezTo>
                    <a:pt x="158" y="18"/>
                    <a:pt x="158" y="16"/>
                    <a:pt x="160" y="16"/>
                  </a:cubicBezTo>
                  <a:cubicBezTo>
                    <a:pt x="163" y="16"/>
                    <a:pt x="164" y="18"/>
                    <a:pt x="165" y="20"/>
                  </a:cubicBezTo>
                  <a:cubicBezTo>
                    <a:pt x="166" y="22"/>
                    <a:pt x="166" y="23"/>
                    <a:pt x="163" y="24"/>
                  </a:cubicBezTo>
                  <a:cubicBezTo>
                    <a:pt x="158" y="25"/>
                    <a:pt x="156" y="28"/>
                    <a:pt x="156" y="34"/>
                  </a:cubicBezTo>
                  <a:cubicBezTo>
                    <a:pt x="156" y="37"/>
                    <a:pt x="156" y="39"/>
                    <a:pt x="157" y="42"/>
                  </a:cubicBezTo>
                  <a:cubicBezTo>
                    <a:pt x="155" y="43"/>
                    <a:pt x="153" y="41"/>
                    <a:pt x="151" y="43"/>
                  </a:cubicBezTo>
                  <a:cubicBezTo>
                    <a:pt x="149" y="45"/>
                    <a:pt x="148" y="47"/>
                    <a:pt x="150" y="49"/>
                  </a:cubicBezTo>
                  <a:cubicBezTo>
                    <a:pt x="152" y="51"/>
                    <a:pt x="153" y="49"/>
                    <a:pt x="153" y="47"/>
                  </a:cubicBezTo>
                  <a:cubicBezTo>
                    <a:pt x="154" y="46"/>
                    <a:pt x="156" y="46"/>
                    <a:pt x="157" y="47"/>
                  </a:cubicBezTo>
                  <a:cubicBezTo>
                    <a:pt x="159" y="49"/>
                    <a:pt x="157" y="51"/>
                    <a:pt x="156" y="53"/>
                  </a:cubicBezTo>
                  <a:cubicBezTo>
                    <a:pt x="155" y="55"/>
                    <a:pt x="153" y="57"/>
                    <a:pt x="151" y="55"/>
                  </a:cubicBezTo>
                  <a:cubicBezTo>
                    <a:pt x="148" y="52"/>
                    <a:pt x="145" y="51"/>
                    <a:pt x="141" y="49"/>
                  </a:cubicBezTo>
                  <a:cubicBezTo>
                    <a:pt x="140" y="48"/>
                    <a:pt x="139" y="46"/>
                    <a:pt x="140" y="45"/>
                  </a:cubicBezTo>
                  <a:cubicBezTo>
                    <a:pt x="140" y="43"/>
                    <a:pt x="142" y="43"/>
                    <a:pt x="143" y="44"/>
                  </a:cubicBezTo>
                  <a:cubicBezTo>
                    <a:pt x="144" y="44"/>
                    <a:pt x="145" y="45"/>
                    <a:pt x="145" y="44"/>
                  </a:cubicBezTo>
                  <a:cubicBezTo>
                    <a:pt x="146" y="43"/>
                    <a:pt x="145" y="42"/>
                    <a:pt x="145" y="41"/>
                  </a:cubicBezTo>
                  <a:cubicBezTo>
                    <a:pt x="143" y="40"/>
                    <a:pt x="141" y="40"/>
                    <a:pt x="138" y="41"/>
                  </a:cubicBezTo>
                  <a:cubicBezTo>
                    <a:pt x="136" y="42"/>
                    <a:pt x="135" y="44"/>
                    <a:pt x="136" y="46"/>
                  </a:cubicBezTo>
                  <a:cubicBezTo>
                    <a:pt x="136" y="47"/>
                    <a:pt x="137" y="49"/>
                    <a:pt x="136" y="50"/>
                  </a:cubicBezTo>
                  <a:cubicBezTo>
                    <a:pt x="131" y="51"/>
                    <a:pt x="129" y="55"/>
                    <a:pt x="128" y="60"/>
                  </a:cubicBezTo>
                  <a:cubicBezTo>
                    <a:pt x="127" y="62"/>
                    <a:pt x="125" y="62"/>
                    <a:pt x="124" y="62"/>
                  </a:cubicBezTo>
                  <a:cubicBezTo>
                    <a:pt x="122" y="61"/>
                    <a:pt x="121" y="60"/>
                    <a:pt x="120" y="59"/>
                  </a:cubicBezTo>
                  <a:cubicBezTo>
                    <a:pt x="120" y="56"/>
                    <a:pt x="122" y="57"/>
                    <a:pt x="123" y="56"/>
                  </a:cubicBezTo>
                  <a:cubicBezTo>
                    <a:pt x="125" y="56"/>
                    <a:pt x="124" y="55"/>
                    <a:pt x="123" y="54"/>
                  </a:cubicBezTo>
                  <a:cubicBezTo>
                    <a:pt x="121" y="52"/>
                    <a:pt x="118" y="53"/>
                    <a:pt x="117" y="56"/>
                  </a:cubicBezTo>
                  <a:cubicBezTo>
                    <a:pt x="116" y="62"/>
                    <a:pt x="119" y="66"/>
                    <a:pt x="126" y="66"/>
                  </a:cubicBezTo>
                  <a:cubicBezTo>
                    <a:pt x="127" y="66"/>
                    <a:pt x="129" y="64"/>
                    <a:pt x="131" y="67"/>
                  </a:cubicBezTo>
                  <a:cubicBezTo>
                    <a:pt x="131" y="68"/>
                    <a:pt x="133" y="70"/>
                    <a:pt x="135" y="68"/>
                  </a:cubicBezTo>
                  <a:cubicBezTo>
                    <a:pt x="137" y="67"/>
                    <a:pt x="135" y="65"/>
                    <a:pt x="134" y="64"/>
                  </a:cubicBezTo>
                  <a:cubicBezTo>
                    <a:pt x="132" y="59"/>
                    <a:pt x="134" y="57"/>
                    <a:pt x="138" y="55"/>
                  </a:cubicBezTo>
                  <a:cubicBezTo>
                    <a:pt x="141" y="54"/>
                    <a:pt x="143" y="55"/>
                    <a:pt x="145" y="57"/>
                  </a:cubicBezTo>
                  <a:cubicBezTo>
                    <a:pt x="148" y="61"/>
                    <a:pt x="150" y="69"/>
                    <a:pt x="148" y="71"/>
                  </a:cubicBezTo>
                  <a:cubicBezTo>
                    <a:pt x="142" y="78"/>
                    <a:pt x="138" y="85"/>
                    <a:pt x="135" y="93"/>
                  </a:cubicBezTo>
                  <a:cubicBezTo>
                    <a:pt x="133" y="93"/>
                    <a:pt x="132" y="92"/>
                    <a:pt x="132" y="90"/>
                  </a:cubicBezTo>
                  <a:cubicBezTo>
                    <a:pt x="130" y="87"/>
                    <a:pt x="131" y="84"/>
                    <a:pt x="135" y="84"/>
                  </a:cubicBezTo>
                  <a:cubicBezTo>
                    <a:pt x="136" y="84"/>
                    <a:pt x="136" y="83"/>
                    <a:pt x="136" y="83"/>
                  </a:cubicBezTo>
                  <a:cubicBezTo>
                    <a:pt x="137" y="82"/>
                    <a:pt x="136" y="81"/>
                    <a:pt x="136" y="81"/>
                  </a:cubicBezTo>
                  <a:cubicBezTo>
                    <a:pt x="133" y="78"/>
                    <a:pt x="128" y="81"/>
                    <a:pt x="127" y="85"/>
                  </a:cubicBezTo>
                  <a:cubicBezTo>
                    <a:pt x="127" y="90"/>
                    <a:pt x="129" y="93"/>
                    <a:pt x="132" y="96"/>
                  </a:cubicBezTo>
                  <a:cubicBezTo>
                    <a:pt x="133" y="97"/>
                    <a:pt x="135" y="97"/>
                    <a:pt x="134" y="99"/>
                  </a:cubicBezTo>
                  <a:cubicBezTo>
                    <a:pt x="134" y="103"/>
                    <a:pt x="134" y="108"/>
                    <a:pt x="133" y="114"/>
                  </a:cubicBezTo>
                  <a:cubicBezTo>
                    <a:pt x="128" y="107"/>
                    <a:pt x="122" y="103"/>
                    <a:pt x="116" y="98"/>
                  </a:cubicBezTo>
                  <a:cubicBezTo>
                    <a:pt x="113" y="97"/>
                    <a:pt x="112" y="95"/>
                    <a:pt x="112" y="92"/>
                  </a:cubicBezTo>
                  <a:cubicBezTo>
                    <a:pt x="112" y="90"/>
                    <a:pt x="112" y="87"/>
                    <a:pt x="115" y="87"/>
                  </a:cubicBezTo>
                  <a:cubicBezTo>
                    <a:pt x="118" y="86"/>
                    <a:pt x="120" y="88"/>
                    <a:pt x="120" y="91"/>
                  </a:cubicBezTo>
                  <a:cubicBezTo>
                    <a:pt x="120" y="92"/>
                    <a:pt x="119" y="93"/>
                    <a:pt x="121" y="93"/>
                  </a:cubicBezTo>
                  <a:cubicBezTo>
                    <a:pt x="122" y="93"/>
                    <a:pt x="123" y="92"/>
                    <a:pt x="122" y="91"/>
                  </a:cubicBezTo>
                  <a:cubicBezTo>
                    <a:pt x="122" y="88"/>
                    <a:pt x="123" y="85"/>
                    <a:pt x="125" y="82"/>
                  </a:cubicBezTo>
                  <a:cubicBezTo>
                    <a:pt x="126" y="81"/>
                    <a:pt x="125" y="79"/>
                    <a:pt x="125" y="78"/>
                  </a:cubicBezTo>
                  <a:cubicBezTo>
                    <a:pt x="124" y="76"/>
                    <a:pt x="123" y="75"/>
                    <a:pt x="121" y="75"/>
                  </a:cubicBezTo>
                  <a:cubicBezTo>
                    <a:pt x="119" y="75"/>
                    <a:pt x="118" y="76"/>
                    <a:pt x="118" y="77"/>
                  </a:cubicBezTo>
                  <a:cubicBezTo>
                    <a:pt x="117" y="78"/>
                    <a:pt x="117" y="79"/>
                    <a:pt x="118" y="80"/>
                  </a:cubicBezTo>
                  <a:cubicBezTo>
                    <a:pt x="119" y="81"/>
                    <a:pt x="120" y="80"/>
                    <a:pt x="120" y="79"/>
                  </a:cubicBezTo>
                  <a:cubicBezTo>
                    <a:pt x="121" y="78"/>
                    <a:pt x="121" y="77"/>
                    <a:pt x="123" y="78"/>
                  </a:cubicBezTo>
                  <a:cubicBezTo>
                    <a:pt x="124" y="79"/>
                    <a:pt x="124" y="80"/>
                    <a:pt x="123" y="81"/>
                  </a:cubicBezTo>
                  <a:cubicBezTo>
                    <a:pt x="123" y="84"/>
                    <a:pt x="121" y="85"/>
                    <a:pt x="118" y="84"/>
                  </a:cubicBezTo>
                  <a:cubicBezTo>
                    <a:pt x="113" y="82"/>
                    <a:pt x="110" y="84"/>
                    <a:pt x="109" y="89"/>
                  </a:cubicBezTo>
                  <a:cubicBezTo>
                    <a:pt x="109" y="90"/>
                    <a:pt x="110" y="91"/>
                    <a:pt x="108" y="91"/>
                  </a:cubicBezTo>
                  <a:cubicBezTo>
                    <a:pt x="104" y="87"/>
                    <a:pt x="101" y="83"/>
                    <a:pt x="99" y="77"/>
                  </a:cubicBezTo>
                  <a:cubicBezTo>
                    <a:pt x="98" y="74"/>
                    <a:pt x="99" y="71"/>
                    <a:pt x="102" y="69"/>
                  </a:cubicBezTo>
                  <a:cubicBezTo>
                    <a:pt x="105" y="67"/>
                    <a:pt x="106" y="70"/>
                    <a:pt x="107" y="72"/>
                  </a:cubicBezTo>
                  <a:cubicBezTo>
                    <a:pt x="108" y="73"/>
                    <a:pt x="109" y="74"/>
                    <a:pt x="110" y="74"/>
                  </a:cubicBezTo>
                  <a:cubicBezTo>
                    <a:pt x="111" y="73"/>
                    <a:pt x="112" y="72"/>
                    <a:pt x="112" y="72"/>
                  </a:cubicBezTo>
                  <a:cubicBezTo>
                    <a:pt x="108" y="67"/>
                    <a:pt x="112" y="64"/>
                    <a:pt x="114" y="60"/>
                  </a:cubicBezTo>
                  <a:cubicBezTo>
                    <a:pt x="115" y="59"/>
                    <a:pt x="115" y="56"/>
                    <a:pt x="115" y="54"/>
                  </a:cubicBezTo>
                  <a:cubicBezTo>
                    <a:pt x="114" y="52"/>
                    <a:pt x="114" y="50"/>
                    <a:pt x="114" y="49"/>
                  </a:cubicBezTo>
                  <a:cubicBezTo>
                    <a:pt x="114" y="46"/>
                    <a:pt x="115" y="44"/>
                    <a:pt x="118" y="44"/>
                  </a:cubicBezTo>
                  <a:cubicBezTo>
                    <a:pt x="121" y="44"/>
                    <a:pt x="121" y="46"/>
                    <a:pt x="121" y="48"/>
                  </a:cubicBezTo>
                  <a:cubicBezTo>
                    <a:pt x="120" y="49"/>
                    <a:pt x="120" y="50"/>
                    <a:pt x="121" y="50"/>
                  </a:cubicBezTo>
                  <a:cubicBezTo>
                    <a:pt x="122" y="51"/>
                    <a:pt x="123" y="50"/>
                    <a:pt x="123" y="49"/>
                  </a:cubicBezTo>
                  <a:cubicBezTo>
                    <a:pt x="124" y="46"/>
                    <a:pt x="124" y="44"/>
                    <a:pt x="121" y="42"/>
                  </a:cubicBezTo>
                  <a:cubicBezTo>
                    <a:pt x="118" y="41"/>
                    <a:pt x="115" y="41"/>
                    <a:pt x="113" y="44"/>
                  </a:cubicBezTo>
                  <a:cubicBezTo>
                    <a:pt x="111" y="47"/>
                    <a:pt x="110" y="47"/>
                    <a:pt x="107" y="46"/>
                  </a:cubicBezTo>
                  <a:cubicBezTo>
                    <a:pt x="104" y="45"/>
                    <a:pt x="101" y="47"/>
                    <a:pt x="100" y="50"/>
                  </a:cubicBezTo>
                  <a:cubicBezTo>
                    <a:pt x="99" y="53"/>
                    <a:pt x="100" y="55"/>
                    <a:pt x="103" y="57"/>
                  </a:cubicBezTo>
                  <a:cubicBezTo>
                    <a:pt x="104" y="57"/>
                    <a:pt x="105" y="57"/>
                    <a:pt x="105" y="56"/>
                  </a:cubicBezTo>
                  <a:cubicBezTo>
                    <a:pt x="106" y="56"/>
                    <a:pt x="106" y="55"/>
                    <a:pt x="105" y="54"/>
                  </a:cubicBezTo>
                  <a:cubicBezTo>
                    <a:pt x="103" y="53"/>
                    <a:pt x="101" y="52"/>
                    <a:pt x="104" y="50"/>
                  </a:cubicBezTo>
                  <a:cubicBezTo>
                    <a:pt x="107" y="48"/>
                    <a:pt x="109" y="49"/>
                    <a:pt x="110" y="51"/>
                  </a:cubicBezTo>
                  <a:cubicBezTo>
                    <a:pt x="112" y="54"/>
                    <a:pt x="113" y="57"/>
                    <a:pt x="111" y="59"/>
                  </a:cubicBezTo>
                  <a:cubicBezTo>
                    <a:pt x="110" y="62"/>
                    <a:pt x="108" y="63"/>
                    <a:pt x="105" y="62"/>
                  </a:cubicBezTo>
                  <a:cubicBezTo>
                    <a:pt x="100" y="62"/>
                    <a:pt x="96" y="64"/>
                    <a:pt x="93" y="68"/>
                  </a:cubicBezTo>
                  <a:cubicBezTo>
                    <a:pt x="92" y="70"/>
                    <a:pt x="91" y="70"/>
                    <a:pt x="90" y="69"/>
                  </a:cubicBezTo>
                  <a:cubicBezTo>
                    <a:pt x="86" y="67"/>
                    <a:pt x="82" y="68"/>
                    <a:pt x="79" y="71"/>
                  </a:cubicBezTo>
                  <a:cubicBezTo>
                    <a:pt x="76" y="73"/>
                    <a:pt x="74" y="71"/>
                    <a:pt x="72" y="69"/>
                  </a:cubicBezTo>
                  <a:cubicBezTo>
                    <a:pt x="71" y="68"/>
                    <a:pt x="71" y="66"/>
                    <a:pt x="72" y="65"/>
                  </a:cubicBezTo>
                  <a:cubicBezTo>
                    <a:pt x="75" y="64"/>
                    <a:pt x="76" y="66"/>
                    <a:pt x="77" y="68"/>
                  </a:cubicBezTo>
                  <a:cubicBezTo>
                    <a:pt x="78" y="64"/>
                    <a:pt x="78" y="63"/>
                    <a:pt x="75" y="62"/>
                  </a:cubicBezTo>
                  <a:cubicBezTo>
                    <a:pt x="72" y="61"/>
                    <a:pt x="70" y="62"/>
                    <a:pt x="69" y="64"/>
                  </a:cubicBezTo>
                  <a:cubicBezTo>
                    <a:pt x="68" y="68"/>
                    <a:pt x="69" y="71"/>
                    <a:pt x="72" y="72"/>
                  </a:cubicBezTo>
                  <a:cubicBezTo>
                    <a:pt x="76" y="74"/>
                    <a:pt x="77" y="75"/>
                    <a:pt x="76" y="79"/>
                  </a:cubicBezTo>
                  <a:cubicBezTo>
                    <a:pt x="76" y="80"/>
                    <a:pt x="76" y="80"/>
                    <a:pt x="77" y="81"/>
                  </a:cubicBezTo>
                  <a:cubicBezTo>
                    <a:pt x="77" y="83"/>
                    <a:pt x="78" y="87"/>
                    <a:pt x="81" y="86"/>
                  </a:cubicBezTo>
                  <a:cubicBezTo>
                    <a:pt x="84" y="85"/>
                    <a:pt x="82" y="82"/>
                    <a:pt x="81" y="80"/>
                  </a:cubicBezTo>
                  <a:cubicBezTo>
                    <a:pt x="81" y="77"/>
                    <a:pt x="82" y="74"/>
                    <a:pt x="85" y="73"/>
                  </a:cubicBezTo>
                  <a:cubicBezTo>
                    <a:pt x="88" y="73"/>
                    <a:pt x="90" y="75"/>
                    <a:pt x="91" y="78"/>
                  </a:cubicBezTo>
                  <a:cubicBezTo>
                    <a:pt x="92" y="80"/>
                    <a:pt x="92" y="82"/>
                    <a:pt x="91" y="84"/>
                  </a:cubicBezTo>
                  <a:cubicBezTo>
                    <a:pt x="90" y="89"/>
                    <a:pt x="89" y="94"/>
                    <a:pt x="86" y="98"/>
                  </a:cubicBezTo>
                  <a:cubicBezTo>
                    <a:pt x="85" y="99"/>
                    <a:pt x="84" y="101"/>
                    <a:pt x="81" y="99"/>
                  </a:cubicBezTo>
                  <a:cubicBezTo>
                    <a:pt x="80" y="98"/>
                    <a:pt x="76" y="98"/>
                    <a:pt x="79" y="94"/>
                  </a:cubicBezTo>
                  <a:cubicBezTo>
                    <a:pt x="80" y="91"/>
                    <a:pt x="78" y="88"/>
                    <a:pt x="75" y="87"/>
                  </a:cubicBezTo>
                  <a:cubicBezTo>
                    <a:pt x="72" y="86"/>
                    <a:pt x="70" y="87"/>
                    <a:pt x="69" y="90"/>
                  </a:cubicBezTo>
                  <a:cubicBezTo>
                    <a:pt x="68" y="91"/>
                    <a:pt x="68" y="92"/>
                    <a:pt x="69" y="93"/>
                  </a:cubicBezTo>
                  <a:cubicBezTo>
                    <a:pt x="71" y="94"/>
                    <a:pt x="71" y="93"/>
                    <a:pt x="72" y="92"/>
                  </a:cubicBezTo>
                  <a:cubicBezTo>
                    <a:pt x="72" y="90"/>
                    <a:pt x="74" y="89"/>
                    <a:pt x="75" y="90"/>
                  </a:cubicBezTo>
                  <a:cubicBezTo>
                    <a:pt x="77" y="91"/>
                    <a:pt x="77" y="93"/>
                    <a:pt x="77" y="95"/>
                  </a:cubicBezTo>
                  <a:cubicBezTo>
                    <a:pt x="76" y="96"/>
                    <a:pt x="75" y="97"/>
                    <a:pt x="75" y="97"/>
                  </a:cubicBezTo>
                  <a:cubicBezTo>
                    <a:pt x="70" y="98"/>
                    <a:pt x="67" y="101"/>
                    <a:pt x="64" y="103"/>
                  </a:cubicBezTo>
                  <a:cubicBezTo>
                    <a:pt x="62" y="104"/>
                    <a:pt x="60" y="104"/>
                    <a:pt x="58" y="103"/>
                  </a:cubicBezTo>
                  <a:cubicBezTo>
                    <a:pt x="57" y="102"/>
                    <a:pt x="57" y="101"/>
                    <a:pt x="57" y="100"/>
                  </a:cubicBezTo>
                  <a:cubicBezTo>
                    <a:pt x="58" y="99"/>
                    <a:pt x="58" y="98"/>
                    <a:pt x="59" y="99"/>
                  </a:cubicBezTo>
                  <a:cubicBezTo>
                    <a:pt x="60" y="100"/>
                    <a:pt x="61" y="100"/>
                    <a:pt x="62" y="99"/>
                  </a:cubicBezTo>
                  <a:cubicBezTo>
                    <a:pt x="62" y="98"/>
                    <a:pt x="61" y="97"/>
                    <a:pt x="60" y="97"/>
                  </a:cubicBezTo>
                  <a:cubicBezTo>
                    <a:pt x="58" y="96"/>
                    <a:pt x="56" y="97"/>
                    <a:pt x="55" y="99"/>
                  </a:cubicBezTo>
                  <a:cubicBezTo>
                    <a:pt x="54" y="102"/>
                    <a:pt x="55" y="105"/>
                    <a:pt x="57" y="105"/>
                  </a:cubicBezTo>
                  <a:cubicBezTo>
                    <a:pt x="62" y="106"/>
                    <a:pt x="65" y="108"/>
                    <a:pt x="67" y="112"/>
                  </a:cubicBezTo>
                  <a:cubicBezTo>
                    <a:pt x="68" y="113"/>
                    <a:pt x="68" y="113"/>
                    <a:pt x="69" y="114"/>
                  </a:cubicBezTo>
                  <a:cubicBezTo>
                    <a:pt x="65" y="115"/>
                    <a:pt x="63" y="117"/>
                    <a:pt x="64" y="120"/>
                  </a:cubicBezTo>
                  <a:cubicBezTo>
                    <a:pt x="64" y="123"/>
                    <a:pt x="63" y="124"/>
                    <a:pt x="61" y="124"/>
                  </a:cubicBezTo>
                  <a:cubicBezTo>
                    <a:pt x="60" y="126"/>
                    <a:pt x="59" y="128"/>
                    <a:pt x="61" y="129"/>
                  </a:cubicBezTo>
                  <a:cubicBezTo>
                    <a:pt x="62" y="131"/>
                    <a:pt x="63" y="129"/>
                    <a:pt x="64" y="128"/>
                  </a:cubicBezTo>
                  <a:cubicBezTo>
                    <a:pt x="65" y="128"/>
                    <a:pt x="66" y="128"/>
                    <a:pt x="67" y="129"/>
                  </a:cubicBezTo>
                  <a:cubicBezTo>
                    <a:pt x="68" y="130"/>
                    <a:pt x="68" y="131"/>
                    <a:pt x="67" y="133"/>
                  </a:cubicBezTo>
                  <a:cubicBezTo>
                    <a:pt x="66" y="134"/>
                    <a:pt x="65" y="135"/>
                    <a:pt x="64" y="134"/>
                  </a:cubicBezTo>
                  <a:cubicBezTo>
                    <a:pt x="59" y="132"/>
                    <a:pt x="54" y="129"/>
                    <a:pt x="52" y="124"/>
                  </a:cubicBezTo>
                  <a:cubicBezTo>
                    <a:pt x="51" y="122"/>
                    <a:pt x="51" y="121"/>
                    <a:pt x="53" y="120"/>
                  </a:cubicBezTo>
                  <a:cubicBezTo>
                    <a:pt x="55" y="119"/>
                    <a:pt x="56" y="120"/>
                    <a:pt x="56" y="122"/>
                  </a:cubicBezTo>
                  <a:cubicBezTo>
                    <a:pt x="57" y="124"/>
                    <a:pt x="58" y="124"/>
                    <a:pt x="60" y="123"/>
                  </a:cubicBezTo>
                  <a:cubicBezTo>
                    <a:pt x="61" y="119"/>
                    <a:pt x="60" y="116"/>
                    <a:pt x="56" y="114"/>
                  </a:cubicBezTo>
                  <a:cubicBezTo>
                    <a:pt x="54" y="114"/>
                    <a:pt x="54" y="113"/>
                    <a:pt x="53" y="111"/>
                  </a:cubicBezTo>
                  <a:cubicBezTo>
                    <a:pt x="53" y="105"/>
                    <a:pt x="52" y="104"/>
                    <a:pt x="45" y="103"/>
                  </a:cubicBezTo>
                  <a:cubicBezTo>
                    <a:pt x="44" y="103"/>
                    <a:pt x="43" y="103"/>
                    <a:pt x="43" y="102"/>
                  </a:cubicBezTo>
                  <a:cubicBezTo>
                    <a:pt x="43" y="101"/>
                    <a:pt x="43" y="100"/>
                    <a:pt x="45" y="100"/>
                  </a:cubicBezTo>
                  <a:cubicBezTo>
                    <a:pt x="46" y="100"/>
                    <a:pt x="46" y="100"/>
                    <a:pt x="46" y="99"/>
                  </a:cubicBezTo>
                  <a:cubicBezTo>
                    <a:pt x="46" y="99"/>
                    <a:pt x="45" y="98"/>
                    <a:pt x="45" y="98"/>
                  </a:cubicBezTo>
                  <a:cubicBezTo>
                    <a:pt x="42" y="98"/>
                    <a:pt x="41" y="99"/>
                    <a:pt x="41" y="101"/>
                  </a:cubicBezTo>
                  <a:cubicBezTo>
                    <a:pt x="42" y="104"/>
                    <a:pt x="42" y="107"/>
                    <a:pt x="42" y="110"/>
                  </a:cubicBezTo>
                  <a:cubicBezTo>
                    <a:pt x="42" y="111"/>
                    <a:pt x="43" y="113"/>
                    <a:pt x="44" y="112"/>
                  </a:cubicBezTo>
                  <a:cubicBezTo>
                    <a:pt x="47" y="112"/>
                    <a:pt x="45" y="110"/>
                    <a:pt x="45" y="109"/>
                  </a:cubicBezTo>
                  <a:cubicBezTo>
                    <a:pt x="45" y="108"/>
                    <a:pt x="45" y="106"/>
                    <a:pt x="47" y="106"/>
                  </a:cubicBezTo>
                  <a:cubicBezTo>
                    <a:pt x="49" y="105"/>
                    <a:pt x="50" y="106"/>
                    <a:pt x="51" y="108"/>
                  </a:cubicBezTo>
                  <a:cubicBezTo>
                    <a:pt x="52" y="110"/>
                    <a:pt x="52" y="113"/>
                    <a:pt x="50" y="115"/>
                  </a:cubicBezTo>
                  <a:cubicBezTo>
                    <a:pt x="48" y="117"/>
                    <a:pt x="47" y="119"/>
                    <a:pt x="45" y="121"/>
                  </a:cubicBezTo>
                  <a:cubicBezTo>
                    <a:pt x="44" y="120"/>
                    <a:pt x="43" y="119"/>
                    <a:pt x="43" y="119"/>
                  </a:cubicBezTo>
                  <a:cubicBezTo>
                    <a:pt x="39" y="119"/>
                    <a:pt x="37" y="117"/>
                    <a:pt x="37" y="113"/>
                  </a:cubicBezTo>
                  <a:cubicBezTo>
                    <a:pt x="36" y="110"/>
                    <a:pt x="33" y="108"/>
                    <a:pt x="30" y="108"/>
                  </a:cubicBezTo>
                  <a:cubicBezTo>
                    <a:pt x="27" y="107"/>
                    <a:pt x="23" y="110"/>
                    <a:pt x="23" y="114"/>
                  </a:cubicBezTo>
                  <a:cubicBezTo>
                    <a:pt x="22" y="117"/>
                    <a:pt x="24" y="120"/>
                    <a:pt x="28" y="120"/>
                  </a:cubicBezTo>
                  <a:cubicBezTo>
                    <a:pt x="29" y="120"/>
                    <a:pt x="31" y="120"/>
                    <a:pt x="31" y="118"/>
                  </a:cubicBezTo>
                  <a:cubicBezTo>
                    <a:pt x="31" y="116"/>
                    <a:pt x="30" y="117"/>
                    <a:pt x="28" y="117"/>
                  </a:cubicBezTo>
                  <a:cubicBezTo>
                    <a:pt x="26" y="117"/>
                    <a:pt x="25" y="115"/>
                    <a:pt x="25" y="113"/>
                  </a:cubicBezTo>
                  <a:cubicBezTo>
                    <a:pt x="25" y="111"/>
                    <a:pt x="27" y="110"/>
                    <a:pt x="30" y="110"/>
                  </a:cubicBezTo>
                  <a:cubicBezTo>
                    <a:pt x="33" y="110"/>
                    <a:pt x="36" y="113"/>
                    <a:pt x="36" y="117"/>
                  </a:cubicBezTo>
                  <a:cubicBezTo>
                    <a:pt x="35" y="121"/>
                    <a:pt x="32" y="123"/>
                    <a:pt x="32" y="128"/>
                  </a:cubicBezTo>
                  <a:cubicBezTo>
                    <a:pt x="32" y="128"/>
                    <a:pt x="32" y="128"/>
                    <a:pt x="31" y="128"/>
                  </a:cubicBezTo>
                  <a:cubicBezTo>
                    <a:pt x="29" y="128"/>
                    <a:pt x="27" y="129"/>
                    <a:pt x="25" y="130"/>
                  </a:cubicBezTo>
                  <a:cubicBezTo>
                    <a:pt x="24" y="131"/>
                    <a:pt x="23" y="131"/>
                    <a:pt x="23" y="130"/>
                  </a:cubicBezTo>
                  <a:cubicBezTo>
                    <a:pt x="22" y="129"/>
                    <a:pt x="21" y="127"/>
                    <a:pt x="23" y="127"/>
                  </a:cubicBezTo>
                  <a:cubicBezTo>
                    <a:pt x="24" y="126"/>
                    <a:pt x="25" y="127"/>
                    <a:pt x="25" y="125"/>
                  </a:cubicBezTo>
                  <a:cubicBezTo>
                    <a:pt x="24" y="124"/>
                    <a:pt x="23" y="124"/>
                    <a:pt x="22" y="125"/>
                  </a:cubicBezTo>
                  <a:cubicBezTo>
                    <a:pt x="20" y="126"/>
                    <a:pt x="20" y="129"/>
                    <a:pt x="21" y="130"/>
                  </a:cubicBezTo>
                  <a:cubicBezTo>
                    <a:pt x="23" y="133"/>
                    <a:pt x="24" y="136"/>
                    <a:pt x="26" y="139"/>
                  </a:cubicBezTo>
                  <a:cubicBezTo>
                    <a:pt x="27" y="140"/>
                    <a:pt x="29" y="141"/>
                    <a:pt x="31" y="140"/>
                  </a:cubicBezTo>
                  <a:cubicBezTo>
                    <a:pt x="32" y="138"/>
                    <a:pt x="30" y="138"/>
                    <a:pt x="29" y="137"/>
                  </a:cubicBezTo>
                  <a:cubicBezTo>
                    <a:pt x="28" y="135"/>
                    <a:pt x="27" y="134"/>
                    <a:pt x="28" y="132"/>
                  </a:cubicBezTo>
                  <a:cubicBezTo>
                    <a:pt x="29" y="131"/>
                    <a:pt x="30" y="130"/>
                    <a:pt x="32" y="131"/>
                  </a:cubicBezTo>
                  <a:cubicBezTo>
                    <a:pt x="34" y="132"/>
                    <a:pt x="36" y="134"/>
                    <a:pt x="36" y="137"/>
                  </a:cubicBezTo>
                  <a:cubicBezTo>
                    <a:pt x="36" y="139"/>
                    <a:pt x="36" y="142"/>
                    <a:pt x="33" y="142"/>
                  </a:cubicBezTo>
                  <a:cubicBezTo>
                    <a:pt x="30" y="143"/>
                    <a:pt x="27" y="145"/>
                    <a:pt x="26" y="148"/>
                  </a:cubicBezTo>
                  <a:cubicBezTo>
                    <a:pt x="25" y="151"/>
                    <a:pt x="24" y="152"/>
                    <a:pt x="21" y="151"/>
                  </a:cubicBezTo>
                  <a:cubicBezTo>
                    <a:pt x="18" y="149"/>
                    <a:pt x="17" y="147"/>
                    <a:pt x="17" y="144"/>
                  </a:cubicBezTo>
                  <a:cubicBezTo>
                    <a:pt x="18" y="143"/>
                    <a:pt x="19" y="141"/>
                    <a:pt x="20" y="143"/>
                  </a:cubicBezTo>
                  <a:cubicBezTo>
                    <a:pt x="20" y="144"/>
                    <a:pt x="20" y="145"/>
                    <a:pt x="21" y="144"/>
                  </a:cubicBezTo>
                  <a:cubicBezTo>
                    <a:pt x="21" y="144"/>
                    <a:pt x="21" y="143"/>
                    <a:pt x="22" y="143"/>
                  </a:cubicBezTo>
                  <a:cubicBezTo>
                    <a:pt x="22" y="142"/>
                    <a:pt x="21" y="141"/>
                    <a:pt x="20" y="141"/>
                  </a:cubicBezTo>
                  <a:cubicBezTo>
                    <a:pt x="19" y="140"/>
                    <a:pt x="17" y="140"/>
                    <a:pt x="16" y="142"/>
                  </a:cubicBezTo>
                  <a:cubicBezTo>
                    <a:pt x="14" y="144"/>
                    <a:pt x="15" y="147"/>
                    <a:pt x="16" y="149"/>
                  </a:cubicBezTo>
                  <a:cubicBezTo>
                    <a:pt x="17" y="151"/>
                    <a:pt x="17" y="152"/>
                    <a:pt x="15" y="152"/>
                  </a:cubicBezTo>
                  <a:cubicBezTo>
                    <a:pt x="12" y="153"/>
                    <a:pt x="9" y="155"/>
                    <a:pt x="9" y="158"/>
                  </a:cubicBezTo>
                  <a:cubicBezTo>
                    <a:pt x="8" y="161"/>
                    <a:pt x="7" y="162"/>
                    <a:pt x="5" y="162"/>
                  </a:cubicBezTo>
                  <a:cubicBezTo>
                    <a:pt x="2" y="163"/>
                    <a:pt x="0" y="165"/>
                    <a:pt x="0" y="168"/>
                  </a:cubicBezTo>
                  <a:cubicBezTo>
                    <a:pt x="0" y="172"/>
                    <a:pt x="0" y="175"/>
                    <a:pt x="3" y="177"/>
                  </a:cubicBezTo>
                  <a:cubicBezTo>
                    <a:pt x="5" y="178"/>
                    <a:pt x="7" y="178"/>
                    <a:pt x="8" y="177"/>
                  </a:cubicBezTo>
                  <a:cubicBezTo>
                    <a:pt x="9" y="175"/>
                    <a:pt x="8" y="174"/>
                    <a:pt x="7" y="174"/>
                  </a:cubicBezTo>
                  <a:cubicBezTo>
                    <a:pt x="5" y="172"/>
                    <a:pt x="5" y="171"/>
                    <a:pt x="5" y="169"/>
                  </a:cubicBezTo>
                  <a:cubicBezTo>
                    <a:pt x="5" y="167"/>
                    <a:pt x="7" y="167"/>
                    <a:pt x="8" y="167"/>
                  </a:cubicBezTo>
                  <a:cubicBezTo>
                    <a:pt x="10" y="167"/>
                    <a:pt x="11" y="169"/>
                    <a:pt x="12" y="171"/>
                  </a:cubicBezTo>
                  <a:cubicBezTo>
                    <a:pt x="13" y="175"/>
                    <a:pt x="12" y="179"/>
                    <a:pt x="12" y="184"/>
                  </a:cubicBezTo>
                  <a:cubicBezTo>
                    <a:pt x="12" y="189"/>
                    <a:pt x="12" y="195"/>
                    <a:pt x="14" y="199"/>
                  </a:cubicBezTo>
                  <a:cubicBezTo>
                    <a:pt x="16" y="203"/>
                    <a:pt x="18" y="207"/>
                    <a:pt x="18" y="212"/>
                  </a:cubicBezTo>
                  <a:cubicBezTo>
                    <a:pt x="18" y="214"/>
                    <a:pt x="20" y="216"/>
                    <a:pt x="22" y="218"/>
                  </a:cubicBezTo>
                  <a:cubicBezTo>
                    <a:pt x="30" y="223"/>
                    <a:pt x="38" y="224"/>
                    <a:pt x="47" y="226"/>
                  </a:cubicBezTo>
                  <a:cubicBezTo>
                    <a:pt x="51" y="227"/>
                    <a:pt x="54" y="225"/>
                    <a:pt x="55" y="221"/>
                  </a:cubicBezTo>
                  <a:cubicBezTo>
                    <a:pt x="56" y="217"/>
                    <a:pt x="54" y="215"/>
                    <a:pt x="50" y="213"/>
                  </a:cubicBezTo>
                  <a:cubicBezTo>
                    <a:pt x="48" y="212"/>
                    <a:pt x="44" y="211"/>
                    <a:pt x="42" y="209"/>
                  </a:cubicBezTo>
                  <a:cubicBezTo>
                    <a:pt x="114" y="169"/>
                    <a:pt x="250" y="171"/>
                    <a:pt x="318" y="209"/>
                  </a:cubicBezTo>
                  <a:cubicBezTo>
                    <a:pt x="316" y="211"/>
                    <a:pt x="312" y="212"/>
                    <a:pt x="309" y="214"/>
                  </a:cubicBezTo>
                  <a:cubicBezTo>
                    <a:pt x="306" y="215"/>
                    <a:pt x="304" y="218"/>
                    <a:pt x="305" y="221"/>
                  </a:cubicBezTo>
                  <a:cubicBezTo>
                    <a:pt x="306" y="225"/>
                    <a:pt x="309" y="227"/>
                    <a:pt x="313" y="226"/>
                  </a:cubicBezTo>
                  <a:cubicBezTo>
                    <a:pt x="320" y="225"/>
                    <a:pt x="327" y="223"/>
                    <a:pt x="334" y="220"/>
                  </a:cubicBezTo>
                  <a:cubicBezTo>
                    <a:pt x="339" y="218"/>
                    <a:pt x="343" y="214"/>
                    <a:pt x="343" y="207"/>
                  </a:cubicBezTo>
                  <a:cubicBezTo>
                    <a:pt x="343" y="206"/>
                    <a:pt x="343" y="205"/>
                    <a:pt x="344" y="204"/>
                  </a:cubicBezTo>
                  <a:cubicBezTo>
                    <a:pt x="349" y="197"/>
                    <a:pt x="349" y="188"/>
                    <a:pt x="348" y="180"/>
                  </a:cubicBezTo>
                  <a:cubicBezTo>
                    <a:pt x="348" y="176"/>
                    <a:pt x="348" y="173"/>
                    <a:pt x="349" y="170"/>
                  </a:cubicBezTo>
                  <a:cubicBezTo>
                    <a:pt x="350" y="168"/>
                    <a:pt x="351" y="167"/>
                    <a:pt x="352" y="167"/>
                  </a:cubicBezTo>
                  <a:cubicBezTo>
                    <a:pt x="354" y="167"/>
                    <a:pt x="355" y="168"/>
                    <a:pt x="355" y="169"/>
                  </a:cubicBezTo>
                  <a:cubicBezTo>
                    <a:pt x="356" y="171"/>
                    <a:pt x="356" y="172"/>
                    <a:pt x="354" y="173"/>
                  </a:cubicBezTo>
                  <a:cubicBezTo>
                    <a:pt x="353" y="174"/>
                    <a:pt x="351" y="175"/>
                    <a:pt x="353" y="177"/>
                  </a:cubicBezTo>
                  <a:cubicBezTo>
                    <a:pt x="354" y="178"/>
                    <a:pt x="356" y="178"/>
                    <a:pt x="358" y="176"/>
                  </a:cubicBezTo>
                  <a:cubicBezTo>
                    <a:pt x="360" y="174"/>
                    <a:pt x="361" y="171"/>
                    <a:pt x="360" y="167"/>
                  </a:cubicBezTo>
                  <a:close/>
                  <a:moveTo>
                    <a:pt x="156" y="56"/>
                  </a:moveTo>
                  <a:cubicBezTo>
                    <a:pt x="161" y="54"/>
                    <a:pt x="161" y="49"/>
                    <a:pt x="158" y="43"/>
                  </a:cubicBezTo>
                  <a:cubicBezTo>
                    <a:pt x="163" y="43"/>
                    <a:pt x="164" y="41"/>
                    <a:pt x="162" y="37"/>
                  </a:cubicBezTo>
                  <a:cubicBezTo>
                    <a:pt x="160" y="34"/>
                    <a:pt x="161" y="31"/>
                    <a:pt x="164" y="29"/>
                  </a:cubicBezTo>
                  <a:cubicBezTo>
                    <a:pt x="167" y="28"/>
                    <a:pt x="171" y="31"/>
                    <a:pt x="171" y="35"/>
                  </a:cubicBezTo>
                  <a:cubicBezTo>
                    <a:pt x="172" y="37"/>
                    <a:pt x="171" y="39"/>
                    <a:pt x="171" y="41"/>
                  </a:cubicBezTo>
                  <a:cubicBezTo>
                    <a:pt x="169" y="46"/>
                    <a:pt x="159" y="60"/>
                    <a:pt x="154" y="64"/>
                  </a:cubicBezTo>
                  <a:cubicBezTo>
                    <a:pt x="152" y="61"/>
                    <a:pt x="152" y="58"/>
                    <a:pt x="156" y="56"/>
                  </a:cubicBezTo>
                  <a:close/>
                  <a:moveTo>
                    <a:pt x="317" y="131"/>
                  </a:moveTo>
                  <a:cubicBezTo>
                    <a:pt x="317" y="129"/>
                    <a:pt x="318" y="128"/>
                    <a:pt x="319" y="126"/>
                  </a:cubicBezTo>
                  <a:cubicBezTo>
                    <a:pt x="320" y="126"/>
                    <a:pt x="321" y="125"/>
                    <a:pt x="322" y="126"/>
                  </a:cubicBezTo>
                  <a:cubicBezTo>
                    <a:pt x="323" y="127"/>
                    <a:pt x="323" y="128"/>
                    <a:pt x="322" y="129"/>
                  </a:cubicBezTo>
                  <a:cubicBezTo>
                    <a:pt x="317" y="132"/>
                    <a:pt x="318" y="133"/>
                    <a:pt x="322" y="134"/>
                  </a:cubicBezTo>
                  <a:cubicBezTo>
                    <a:pt x="324" y="134"/>
                    <a:pt x="323" y="141"/>
                    <a:pt x="322" y="143"/>
                  </a:cubicBezTo>
                  <a:cubicBezTo>
                    <a:pt x="321" y="143"/>
                    <a:pt x="320" y="144"/>
                    <a:pt x="318" y="145"/>
                  </a:cubicBezTo>
                  <a:cubicBezTo>
                    <a:pt x="317" y="140"/>
                    <a:pt x="316" y="135"/>
                    <a:pt x="317" y="131"/>
                  </a:cubicBezTo>
                  <a:close/>
                  <a:moveTo>
                    <a:pt x="310" y="132"/>
                  </a:moveTo>
                  <a:cubicBezTo>
                    <a:pt x="312" y="140"/>
                    <a:pt x="314" y="149"/>
                    <a:pt x="315" y="157"/>
                  </a:cubicBezTo>
                  <a:cubicBezTo>
                    <a:pt x="317" y="164"/>
                    <a:pt x="316" y="170"/>
                    <a:pt x="312" y="176"/>
                  </a:cubicBezTo>
                  <a:cubicBezTo>
                    <a:pt x="311" y="177"/>
                    <a:pt x="310" y="178"/>
                    <a:pt x="309" y="177"/>
                  </a:cubicBezTo>
                  <a:cubicBezTo>
                    <a:pt x="308" y="177"/>
                    <a:pt x="308" y="176"/>
                    <a:pt x="308" y="175"/>
                  </a:cubicBezTo>
                  <a:cubicBezTo>
                    <a:pt x="307" y="172"/>
                    <a:pt x="305" y="175"/>
                    <a:pt x="304" y="174"/>
                  </a:cubicBezTo>
                  <a:cubicBezTo>
                    <a:pt x="303" y="176"/>
                    <a:pt x="306" y="174"/>
                    <a:pt x="305" y="177"/>
                  </a:cubicBezTo>
                  <a:cubicBezTo>
                    <a:pt x="304" y="179"/>
                    <a:pt x="303" y="179"/>
                    <a:pt x="301" y="178"/>
                  </a:cubicBezTo>
                  <a:cubicBezTo>
                    <a:pt x="296" y="175"/>
                    <a:pt x="289" y="174"/>
                    <a:pt x="284" y="170"/>
                  </a:cubicBezTo>
                  <a:cubicBezTo>
                    <a:pt x="283" y="170"/>
                    <a:pt x="281" y="169"/>
                    <a:pt x="283" y="168"/>
                  </a:cubicBezTo>
                  <a:cubicBezTo>
                    <a:pt x="283" y="166"/>
                    <a:pt x="284" y="169"/>
                    <a:pt x="286" y="168"/>
                  </a:cubicBezTo>
                  <a:cubicBezTo>
                    <a:pt x="284" y="166"/>
                    <a:pt x="284" y="162"/>
                    <a:pt x="280" y="165"/>
                  </a:cubicBezTo>
                  <a:cubicBezTo>
                    <a:pt x="284" y="149"/>
                    <a:pt x="300" y="143"/>
                    <a:pt x="310" y="132"/>
                  </a:cubicBezTo>
                  <a:close/>
                  <a:moveTo>
                    <a:pt x="280" y="105"/>
                  </a:moveTo>
                  <a:cubicBezTo>
                    <a:pt x="280" y="103"/>
                    <a:pt x="282" y="102"/>
                    <a:pt x="285" y="102"/>
                  </a:cubicBezTo>
                  <a:cubicBezTo>
                    <a:pt x="288" y="103"/>
                    <a:pt x="292" y="103"/>
                    <a:pt x="293" y="107"/>
                  </a:cubicBezTo>
                  <a:cubicBezTo>
                    <a:pt x="293" y="110"/>
                    <a:pt x="292" y="111"/>
                    <a:pt x="289" y="111"/>
                  </a:cubicBezTo>
                  <a:cubicBezTo>
                    <a:pt x="289" y="111"/>
                    <a:pt x="287" y="112"/>
                    <a:pt x="287" y="112"/>
                  </a:cubicBezTo>
                  <a:cubicBezTo>
                    <a:pt x="291" y="115"/>
                    <a:pt x="286" y="118"/>
                    <a:pt x="287" y="120"/>
                  </a:cubicBezTo>
                  <a:cubicBezTo>
                    <a:pt x="288" y="121"/>
                    <a:pt x="288" y="122"/>
                    <a:pt x="290" y="122"/>
                  </a:cubicBezTo>
                  <a:cubicBezTo>
                    <a:pt x="291" y="122"/>
                    <a:pt x="292" y="121"/>
                    <a:pt x="291" y="120"/>
                  </a:cubicBezTo>
                  <a:cubicBezTo>
                    <a:pt x="290" y="118"/>
                    <a:pt x="290" y="117"/>
                    <a:pt x="292" y="117"/>
                  </a:cubicBezTo>
                  <a:cubicBezTo>
                    <a:pt x="294" y="117"/>
                    <a:pt x="295" y="118"/>
                    <a:pt x="295" y="120"/>
                  </a:cubicBezTo>
                  <a:cubicBezTo>
                    <a:pt x="295" y="121"/>
                    <a:pt x="295" y="122"/>
                    <a:pt x="294" y="123"/>
                  </a:cubicBezTo>
                  <a:cubicBezTo>
                    <a:pt x="288" y="129"/>
                    <a:pt x="288" y="132"/>
                    <a:pt x="293" y="137"/>
                  </a:cubicBezTo>
                  <a:cubicBezTo>
                    <a:pt x="291" y="138"/>
                    <a:pt x="289" y="140"/>
                    <a:pt x="286" y="142"/>
                  </a:cubicBezTo>
                  <a:cubicBezTo>
                    <a:pt x="289" y="129"/>
                    <a:pt x="286" y="117"/>
                    <a:pt x="280" y="107"/>
                  </a:cubicBezTo>
                  <a:cubicBezTo>
                    <a:pt x="280" y="106"/>
                    <a:pt x="279" y="106"/>
                    <a:pt x="280" y="105"/>
                  </a:cubicBezTo>
                  <a:close/>
                  <a:moveTo>
                    <a:pt x="217" y="146"/>
                  </a:moveTo>
                  <a:cubicBezTo>
                    <a:pt x="221" y="132"/>
                    <a:pt x="229" y="121"/>
                    <a:pt x="240" y="111"/>
                  </a:cubicBezTo>
                  <a:cubicBezTo>
                    <a:pt x="248" y="103"/>
                    <a:pt x="258" y="97"/>
                    <a:pt x="264" y="86"/>
                  </a:cubicBezTo>
                  <a:cubicBezTo>
                    <a:pt x="267" y="99"/>
                    <a:pt x="275" y="109"/>
                    <a:pt x="277" y="122"/>
                  </a:cubicBezTo>
                  <a:cubicBezTo>
                    <a:pt x="278" y="134"/>
                    <a:pt x="276" y="147"/>
                    <a:pt x="272" y="159"/>
                  </a:cubicBezTo>
                  <a:cubicBezTo>
                    <a:pt x="269" y="165"/>
                    <a:pt x="265" y="167"/>
                    <a:pt x="258" y="166"/>
                  </a:cubicBezTo>
                  <a:cubicBezTo>
                    <a:pt x="248" y="164"/>
                    <a:pt x="238" y="162"/>
                    <a:pt x="227" y="161"/>
                  </a:cubicBezTo>
                  <a:cubicBezTo>
                    <a:pt x="220" y="160"/>
                    <a:pt x="215" y="153"/>
                    <a:pt x="217" y="146"/>
                  </a:cubicBezTo>
                  <a:close/>
                  <a:moveTo>
                    <a:pt x="162" y="114"/>
                  </a:moveTo>
                  <a:cubicBezTo>
                    <a:pt x="162" y="111"/>
                    <a:pt x="162" y="108"/>
                    <a:pt x="163" y="105"/>
                  </a:cubicBezTo>
                  <a:cubicBezTo>
                    <a:pt x="163" y="103"/>
                    <a:pt x="164" y="101"/>
                    <a:pt x="167" y="100"/>
                  </a:cubicBezTo>
                  <a:cubicBezTo>
                    <a:pt x="170" y="99"/>
                    <a:pt x="171" y="101"/>
                    <a:pt x="173" y="103"/>
                  </a:cubicBezTo>
                  <a:cubicBezTo>
                    <a:pt x="175" y="105"/>
                    <a:pt x="176" y="109"/>
                    <a:pt x="177" y="112"/>
                  </a:cubicBezTo>
                  <a:cubicBezTo>
                    <a:pt x="177" y="114"/>
                    <a:pt x="178" y="116"/>
                    <a:pt x="180" y="116"/>
                  </a:cubicBezTo>
                  <a:cubicBezTo>
                    <a:pt x="183" y="116"/>
                    <a:pt x="183" y="114"/>
                    <a:pt x="184" y="112"/>
                  </a:cubicBezTo>
                  <a:cubicBezTo>
                    <a:pt x="185" y="110"/>
                    <a:pt x="185" y="108"/>
                    <a:pt x="186" y="106"/>
                  </a:cubicBezTo>
                  <a:cubicBezTo>
                    <a:pt x="187" y="103"/>
                    <a:pt x="189" y="99"/>
                    <a:pt x="193" y="100"/>
                  </a:cubicBezTo>
                  <a:cubicBezTo>
                    <a:pt x="197" y="101"/>
                    <a:pt x="198" y="104"/>
                    <a:pt x="198" y="107"/>
                  </a:cubicBezTo>
                  <a:cubicBezTo>
                    <a:pt x="198" y="111"/>
                    <a:pt x="198" y="115"/>
                    <a:pt x="197" y="119"/>
                  </a:cubicBezTo>
                  <a:cubicBezTo>
                    <a:pt x="194" y="131"/>
                    <a:pt x="187" y="141"/>
                    <a:pt x="180" y="152"/>
                  </a:cubicBezTo>
                  <a:cubicBezTo>
                    <a:pt x="173" y="139"/>
                    <a:pt x="164" y="128"/>
                    <a:pt x="162" y="114"/>
                  </a:cubicBezTo>
                  <a:close/>
                  <a:moveTo>
                    <a:pt x="90" y="103"/>
                  </a:moveTo>
                  <a:cubicBezTo>
                    <a:pt x="92" y="98"/>
                    <a:pt x="94" y="92"/>
                    <a:pt x="96" y="86"/>
                  </a:cubicBezTo>
                  <a:cubicBezTo>
                    <a:pt x="102" y="97"/>
                    <a:pt x="112" y="103"/>
                    <a:pt x="120" y="111"/>
                  </a:cubicBezTo>
                  <a:cubicBezTo>
                    <a:pt x="131" y="120"/>
                    <a:pt x="139" y="132"/>
                    <a:pt x="143" y="146"/>
                  </a:cubicBezTo>
                  <a:cubicBezTo>
                    <a:pt x="145" y="153"/>
                    <a:pt x="140" y="160"/>
                    <a:pt x="133" y="161"/>
                  </a:cubicBezTo>
                  <a:cubicBezTo>
                    <a:pt x="123" y="162"/>
                    <a:pt x="113" y="164"/>
                    <a:pt x="103" y="165"/>
                  </a:cubicBezTo>
                  <a:cubicBezTo>
                    <a:pt x="95" y="167"/>
                    <a:pt x="90" y="165"/>
                    <a:pt x="88" y="157"/>
                  </a:cubicBezTo>
                  <a:cubicBezTo>
                    <a:pt x="82" y="138"/>
                    <a:pt x="81" y="120"/>
                    <a:pt x="90" y="103"/>
                  </a:cubicBezTo>
                  <a:close/>
                  <a:moveTo>
                    <a:pt x="67" y="123"/>
                  </a:moveTo>
                  <a:cubicBezTo>
                    <a:pt x="65" y="121"/>
                    <a:pt x="65" y="119"/>
                    <a:pt x="66" y="117"/>
                  </a:cubicBezTo>
                  <a:cubicBezTo>
                    <a:pt x="67" y="117"/>
                    <a:pt x="68" y="116"/>
                    <a:pt x="69" y="117"/>
                  </a:cubicBezTo>
                  <a:cubicBezTo>
                    <a:pt x="70" y="117"/>
                    <a:pt x="70" y="118"/>
                    <a:pt x="70" y="119"/>
                  </a:cubicBezTo>
                  <a:cubicBezTo>
                    <a:pt x="69" y="120"/>
                    <a:pt x="69" y="121"/>
                    <a:pt x="70" y="122"/>
                  </a:cubicBezTo>
                  <a:cubicBezTo>
                    <a:pt x="71" y="122"/>
                    <a:pt x="72" y="122"/>
                    <a:pt x="72" y="121"/>
                  </a:cubicBezTo>
                  <a:cubicBezTo>
                    <a:pt x="73" y="120"/>
                    <a:pt x="73" y="119"/>
                    <a:pt x="73" y="118"/>
                  </a:cubicBezTo>
                  <a:cubicBezTo>
                    <a:pt x="73" y="116"/>
                    <a:pt x="69" y="115"/>
                    <a:pt x="73" y="112"/>
                  </a:cubicBezTo>
                  <a:cubicBezTo>
                    <a:pt x="74" y="112"/>
                    <a:pt x="72" y="111"/>
                    <a:pt x="71" y="111"/>
                  </a:cubicBezTo>
                  <a:cubicBezTo>
                    <a:pt x="69" y="111"/>
                    <a:pt x="68" y="110"/>
                    <a:pt x="68" y="108"/>
                  </a:cubicBezTo>
                  <a:cubicBezTo>
                    <a:pt x="67" y="106"/>
                    <a:pt x="68" y="105"/>
                    <a:pt x="70" y="104"/>
                  </a:cubicBezTo>
                  <a:cubicBezTo>
                    <a:pt x="72" y="103"/>
                    <a:pt x="74" y="101"/>
                    <a:pt x="77" y="102"/>
                  </a:cubicBezTo>
                  <a:cubicBezTo>
                    <a:pt x="79" y="103"/>
                    <a:pt x="82" y="104"/>
                    <a:pt x="80" y="107"/>
                  </a:cubicBezTo>
                  <a:cubicBezTo>
                    <a:pt x="74" y="117"/>
                    <a:pt x="72" y="129"/>
                    <a:pt x="73" y="142"/>
                  </a:cubicBezTo>
                  <a:cubicBezTo>
                    <a:pt x="71" y="140"/>
                    <a:pt x="69" y="138"/>
                    <a:pt x="67" y="137"/>
                  </a:cubicBezTo>
                  <a:cubicBezTo>
                    <a:pt x="73" y="131"/>
                    <a:pt x="73" y="128"/>
                    <a:pt x="67" y="123"/>
                  </a:cubicBezTo>
                  <a:close/>
                  <a:moveTo>
                    <a:pt x="50" y="132"/>
                  </a:moveTo>
                  <a:cubicBezTo>
                    <a:pt x="60" y="142"/>
                    <a:pt x="73" y="148"/>
                    <a:pt x="80" y="161"/>
                  </a:cubicBezTo>
                  <a:cubicBezTo>
                    <a:pt x="80" y="162"/>
                    <a:pt x="81" y="163"/>
                    <a:pt x="81" y="164"/>
                  </a:cubicBezTo>
                  <a:cubicBezTo>
                    <a:pt x="81" y="165"/>
                    <a:pt x="80" y="165"/>
                    <a:pt x="79" y="165"/>
                  </a:cubicBezTo>
                  <a:cubicBezTo>
                    <a:pt x="76" y="164"/>
                    <a:pt x="76" y="165"/>
                    <a:pt x="75" y="168"/>
                  </a:cubicBezTo>
                  <a:cubicBezTo>
                    <a:pt x="76" y="169"/>
                    <a:pt x="77" y="166"/>
                    <a:pt x="78" y="167"/>
                  </a:cubicBezTo>
                  <a:cubicBezTo>
                    <a:pt x="79" y="169"/>
                    <a:pt x="78" y="169"/>
                    <a:pt x="77" y="170"/>
                  </a:cubicBezTo>
                  <a:cubicBezTo>
                    <a:pt x="70" y="174"/>
                    <a:pt x="63" y="177"/>
                    <a:pt x="56" y="178"/>
                  </a:cubicBezTo>
                  <a:cubicBezTo>
                    <a:pt x="52" y="179"/>
                    <a:pt x="49" y="177"/>
                    <a:pt x="47" y="174"/>
                  </a:cubicBezTo>
                  <a:cubicBezTo>
                    <a:pt x="46" y="171"/>
                    <a:pt x="45" y="168"/>
                    <a:pt x="45" y="165"/>
                  </a:cubicBezTo>
                  <a:cubicBezTo>
                    <a:pt x="44" y="162"/>
                    <a:pt x="44" y="162"/>
                    <a:pt x="48" y="164"/>
                  </a:cubicBezTo>
                  <a:cubicBezTo>
                    <a:pt x="47" y="164"/>
                    <a:pt x="46" y="165"/>
                    <a:pt x="47" y="165"/>
                  </a:cubicBezTo>
                  <a:cubicBezTo>
                    <a:pt x="48" y="166"/>
                    <a:pt x="48" y="165"/>
                    <a:pt x="49" y="164"/>
                  </a:cubicBezTo>
                  <a:cubicBezTo>
                    <a:pt x="52" y="163"/>
                    <a:pt x="49" y="159"/>
                    <a:pt x="49" y="159"/>
                  </a:cubicBezTo>
                  <a:cubicBezTo>
                    <a:pt x="47" y="158"/>
                    <a:pt x="46" y="161"/>
                    <a:pt x="44" y="162"/>
                  </a:cubicBezTo>
                  <a:cubicBezTo>
                    <a:pt x="46" y="152"/>
                    <a:pt x="48" y="142"/>
                    <a:pt x="50" y="132"/>
                  </a:cubicBezTo>
                  <a:close/>
                  <a:moveTo>
                    <a:pt x="39" y="129"/>
                  </a:moveTo>
                  <a:cubicBezTo>
                    <a:pt x="38" y="129"/>
                    <a:pt x="37" y="128"/>
                    <a:pt x="38" y="126"/>
                  </a:cubicBezTo>
                  <a:cubicBezTo>
                    <a:pt x="38" y="126"/>
                    <a:pt x="39" y="125"/>
                    <a:pt x="39" y="125"/>
                  </a:cubicBezTo>
                  <a:cubicBezTo>
                    <a:pt x="41" y="125"/>
                    <a:pt x="42" y="126"/>
                    <a:pt x="42" y="127"/>
                  </a:cubicBezTo>
                  <a:cubicBezTo>
                    <a:pt x="45" y="133"/>
                    <a:pt x="44" y="139"/>
                    <a:pt x="42" y="145"/>
                  </a:cubicBezTo>
                  <a:cubicBezTo>
                    <a:pt x="36" y="143"/>
                    <a:pt x="38" y="138"/>
                    <a:pt x="37" y="135"/>
                  </a:cubicBezTo>
                  <a:cubicBezTo>
                    <a:pt x="37" y="134"/>
                    <a:pt x="38" y="134"/>
                    <a:pt x="39" y="134"/>
                  </a:cubicBezTo>
                  <a:cubicBezTo>
                    <a:pt x="41" y="133"/>
                    <a:pt x="43" y="131"/>
                    <a:pt x="39" y="129"/>
                  </a:cubicBezTo>
                  <a:close/>
                  <a:moveTo>
                    <a:pt x="14" y="158"/>
                  </a:moveTo>
                  <a:cubicBezTo>
                    <a:pt x="15" y="156"/>
                    <a:pt x="18" y="157"/>
                    <a:pt x="20" y="159"/>
                  </a:cubicBezTo>
                  <a:cubicBezTo>
                    <a:pt x="21" y="160"/>
                    <a:pt x="21" y="161"/>
                    <a:pt x="23" y="160"/>
                  </a:cubicBezTo>
                  <a:cubicBezTo>
                    <a:pt x="24" y="159"/>
                    <a:pt x="24" y="158"/>
                    <a:pt x="24" y="156"/>
                  </a:cubicBezTo>
                  <a:cubicBezTo>
                    <a:pt x="24" y="155"/>
                    <a:pt x="22" y="154"/>
                    <a:pt x="24" y="153"/>
                  </a:cubicBezTo>
                  <a:cubicBezTo>
                    <a:pt x="25" y="153"/>
                    <a:pt x="26" y="153"/>
                    <a:pt x="27" y="155"/>
                  </a:cubicBezTo>
                  <a:cubicBezTo>
                    <a:pt x="28" y="156"/>
                    <a:pt x="30" y="157"/>
                    <a:pt x="32" y="157"/>
                  </a:cubicBezTo>
                  <a:cubicBezTo>
                    <a:pt x="33" y="158"/>
                    <a:pt x="34" y="157"/>
                    <a:pt x="35" y="156"/>
                  </a:cubicBezTo>
                  <a:cubicBezTo>
                    <a:pt x="35" y="155"/>
                    <a:pt x="34" y="154"/>
                    <a:pt x="33" y="154"/>
                  </a:cubicBezTo>
                  <a:cubicBezTo>
                    <a:pt x="30" y="152"/>
                    <a:pt x="30" y="150"/>
                    <a:pt x="31" y="148"/>
                  </a:cubicBezTo>
                  <a:cubicBezTo>
                    <a:pt x="33" y="146"/>
                    <a:pt x="35" y="145"/>
                    <a:pt x="38" y="146"/>
                  </a:cubicBezTo>
                  <a:cubicBezTo>
                    <a:pt x="40" y="147"/>
                    <a:pt x="41" y="149"/>
                    <a:pt x="40" y="152"/>
                  </a:cubicBezTo>
                  <a:cubicBezTo>
                    <a:pt x="37" y="158"/>
                    <a:pt x="37" y="164"/>
                    <a:pt x="37" y="171"/>
                  </a:cubicBezTo>
                  <a:cubicBezTo>
                    <a:pt x="34" y="169"/>
                    <a:pt x="31" y="169"/>
                    <a:pt x="30" y="166"/>
                  </a:cubicBezTo>
                  <a:cubicBezTo>
                    <a:pt x="29" y="165"/>
                    <a:pt x="28" y="163"/>
                    <a:pt x="30" y="162"/>
                  </a:cubicBezTo>
                  <a:cubicBezTo>
                    <a:pt x="31" y="162"/>
                    <a:pt x="32" y="162"/>
                    <a:pt x="33" y="164"/>
                  </a:cubicBezTo>
                  <a:cubicBezTo>
                    <a:pt x="33" y="165"/>
                    <a:pt x="34" y="167"/>
                    <a:pt x="35" y="166"/>
                  </a:cubicBezTo>
                  <a:cubicBezTo>
                    <a:pt x="37" y="165"/>
                    <a:pt x="36" y="163"/>
                    <a:pt x="35" y="162"/>
                  </a:cubicBezTo>
                  <a:cubicBezTo>
                    <a:pt x="34" y="160"/>
                    <a:pt x="32" y="158"/>
                    <a:pt x="30" y="159"/>
                  </a:cubicBezTo>
                  <a:cubicBezTo>
                    <a:pt x="26" y="161"/>
                    <a:pt x="26" y="163"/>
                    <a:pt x="28" y="167"/>
                  </a:cubicBezTo>
                  <a:cubicBezTo>
                    <a:pt x="23" y="168"/>
                    <a:pt x="18" y="167"/>
                    <a:pt x="15" y="164"/>
                  </a:cubicBezTo>
                  <a:cubicBezTo>
                    <a:pt x="13" y="162"/>
                    <a:pt x="12" y="160"/>
                    <a:pt x="14" y="158"/>
                  </a:cubicBezTo>
                  <a:close/>
                  <a:moveTo>
                    <a:pt x="17" y="192"/>
                  </a:moveTo>
                  <a:cubicBezTo>
                    <a:pt x="17" y="185"/>
                    <a:pt x="19" y="179"/>
                    <a:pt x="18" y="173"/>
                  </a:cubicBezTo>
                  <a:cubicBezTo>
                    <a:pt x="18" y="172"/>
                    <a:pt x="19" y="171"/>
                    <a:pt x="20" y="171"/>
                  </a:cubicBezTo>
                  <a:cubicBezTo>
                    <a:pt x="27" y="173"/>
                    <a:pt x="33" y="174"/>
                    <a:pt x="38" y="180"/>
                  </a:cubicBezTo>
                  <a:cubicBezTo>
                    <a:pt x="33" y="181"/>
                    <a:pt x="29" y="183"/>
                    <a:pt x="27" y="188"/>
                  </a:cubicBezTo>
                  <a:cubicBezTo>
                    <a:pt x="31" y="189"/>
                    <a:pt x="35" y="187"/>
                    <a:pt x="38" y="186"/>
                  </a:cubicBezTo>
                  <a:cubicBezTo>
                    <a:pt x="34" y="190"/>
                    <a:pt x="29" y="194"/>
                    <a:pt x="24" y="196"/>
                  </a:cubicBezTo>
                  <a:cubicBezTo>
                    <a:pt x="21" y="198"/>
                    <a:pt x="18" y="195"/>
                    <a:pt x="17" y="192"/>
                  </a:cubicBezTo>
                  <a:close/>
                  <a:moveTo>
                    <a:pt x="51" y="217"/>
                  </a:moveTo>
                  <a:cubicBezTo>
                    <a:pt x="52" y="217"/>
                    <a:pt x="52" y="218"/>
                    <a:pt x="52" y="219"/>
                  </a:cubicBezTo>
                  <a:cubicBezTo>
                    <a:pt x="51" y="221"/>
                    <a:pt x="50" y="222"/>
                    <a:pt x="48" y="222"/>
                  </a:cubicBezTo>
                  <a:cubicBezTo>
                    <a:pt x="43" y="221"/>
                    <a:pt x="39" y="220"/>
                    <a:pt x="34" y="219"/>
                  </a:cubicBezTo>
                  <a:cubicBezTo>
                    <a:pt x="37" y="215"/>
                    <a:pt x="41" y="218"/>
                    <a:pt x="45" y="217"/>
                  </a:cubicBezTo>
                  <a:cubicBezTo>
                    <a:pt x="42" y="214"/>
                    <a:pt x="38" y="215"/>
                    <a:pt x="37" y="211"/>
                  </a:cubicBezTo>
                  <a:cubicBezTo>
                    <a:pt x="41" y="214"/>
                    <a:pt x="46" y="215"/>
                    <a:pt x="51" y="217"/>
                  </a:cubicBezTo>
                  <a:close/>
                  <a:moveTo>
                    <a:pt x="311" y="221"/>
                  </a:moveTo>
                  <a:cubicBezTo>
                    <a:pt x="309" y="221"/>
                    <a:pt x="309" y="220"/>
                    <a:pt x="308" y="219"/>
                  </a:cubicBezTo>
                  <a:cubicBezTo>
                    <a:pt x="308" y="218"/>
                    <a:pt x="309" y="217"/>
                    <a:pt x="309" y="217"/>
                  </a:cubicBezTo>
                  <a:cubicBezTo>
                    <a:pt x="314" y="215"/>
                    <a:pt x="319" y="214"/>
                    <a:pt x="324" y="211"/>
                  </a:cubicBezTo>
                  <a:cubicBezTo>
                    <a:pt x="322" y="215"/>
                    <a:pt x="318" y="214"/>
                    <a:pt x="316" y="217"/>
                  </a:cubicBezTo>
                  <a:cubicBezTo>
                    <a:pt x="319" y="219"/>
                    <a:pt x="323" y="214"/>
                    <a:pt x="326" y="219"/>
                  </a:cubicBezTo>
                  <a:cubicBezTo>
                    <a:pt x="321" y="221"/>
                    <a:pt x="316" y="222"/>
                    <a:pt x="311" y="221"/>
                  </a:cubicBezTo>
                  <a:close/>
                  <a:moveTo>
                    <a:pt x="332" y="213"/>
                  </a:moveTo>
                  <a:cubicBezTo>
                    <a:pt x="324" y="208"/>
                    <a:pt x="315" y="203"/>
                    <a:pt x="306" y="199"/>
                  </a:cubicBezTo>
                  <a:cubicBezTo>
                    <a:pt x="275" y="185"/>
                    <a:pt x="243" y="177"/>
                    <a:pt x="210" y="175"/>
                  </a:cubicBezTo>
                  <a:cubicBezTo>
                    <a:pt x="187" y="174"/>
                    <a:pt x="163" y="173"/>
                    <a:pt x="140" y="176"/>
                  </a:cubicBezTo>
                  <a:cubicBezTo>
                    <a:pt x="102" y="180"/>
                    <a:pt x="66" y="191"/>
                    <a:pt x="32" y="211"/>
                  </a:cubicBezTo>
                  <a:cubicBezTo>
                    <a:pt x="31" y="212"/>
                    <a:pt x="29" y="212"/>
                    <a:pt x="28" y="213"/>
                  </a:cubicBezTo>
                  <a:cubicBezTo>
                    <a:pt x="27" y="214"/>
                    <a:pt x="25" y="215"/>
                    <a:pt x="23" y="214"/>
                  </a:cubicBezTo>
                  <a:cubicBezTo>
                    <a:pt x="22" y="212"/>
                    <a:pt x="22" y="210"/>
                    <a:pt x="22" y="208"/>
                  </a:cubicBezTo>
                  <a:cubicBezTo>
                    <a:pt x="23" y="205"/>
                    <a:pt x="25" y="203"/>
                    <a:pt x="28" y="201"/>
                  </a:cubicBezTo>
                  <a:cubicBezTo>
                    <a:pt x="45" y="188"/>
                    <a:pt x="65" y="182"/>
                    <a:pt x="85" y="177"/>
                  </a:cubicBezTo>
                  <a:cubicBezTo>
                    <a:pt x="103" y="173"/>
                    <a:pt x="121" y="168"/>
                    <a:pt x="139" y="165"/>
                  </a:cubicBezTo>
                  <a:cubicBezTo>
                    <a:pt x="154" y="162"/>
                    <a:pt x="169" y="162"/>
                    <a:pt x="184" y="162"/>
                  </a:cubicBezTo>
                  <a:cubicBezTo>
                    <a:pt x="214" y="161"/>
                    <a:pt x="242" y="170"/>
                    <a:pt x="271" y="176"/>
                  </a:cubicBezTo>
                  <a:cubicBezTo>
                    <a:pt x="286" y="179"/>
                    <a:pt x="300" y="184"/>
                    <a:pt x="314" y="190"/>
                  </a:cubicBezTo>
                  <a:cubicBezTo>
                    <a:pt x="322" y="193"/>
                    <a:pt x="328" y="198"/>
                    <a:pt x="335" y="203"/>
                  </a:cubicBezTo>
                  <a:cubicBezTo>
                    <a:pt x="337" y="205"/>
                    <a:pt x="338" y="207"/>
                    <a:pt x="338" y="209"/>
                  </a:cubicBezTo>
                  <a:cubicBezTo>
                    <a:pt x="338" y="215"/>
                    <a:pt x="337" y="216"/>
                    <a:pt x="332" y="213"/>
                  </a:cubicBezTo>
                  <a:close/>
                  <a:moveTo>
                    <a:pt x="343" y="192"/>
                  </a:moveTo>
                  <a:cubicBezTo>
                    <a:pt x="343" y="194"/>
                    <a:pt x="343" y="196"/>
                    <a:pt x="340" y="195"/>
                  </a:cubicBezTo>
                  <a:cubicBezTo>
                    <a:pt x="338" y="197"/>
                    <a:pt x="336" y="197"/>
                    <a:pt x="335" y="196"/>
                  </a:cubicBezTo>
                  <a:cubicBezTo>
                    <a:pt x="331" y="193"/>
                    <a:pt x="326" y="190"/>
                    <a:pt x="322" y="186"/>
                  </a:cubicBezTo>
                  <a:cubicBezTo>
                    <a:pt x="325" y="187"/>
                    <a:pt x="327" y="187"/>
                    <a:pt x="329" y="188"/>
                  </a:cubicBezTo>
                  <a:cubicBezTo>
                    <a:pt x="330" y="188"/>
                    <a:pt x="332" y="189"/>
                    <a:pt x="332" y="187"/>
                  </a:cubicBezTo>
                  <a:cubicBezTo>
                    <a:pt x="333" y="186"/>
                    <a:pt x="332" y="185"/>
                    <a:pt x="331" y="184"/>
                  </a:cubicBezTo>
                  <a:cubicBezTo>
                    <a:pt x="329" y="182"/>
                    <a:pt x="326" y="181"/>
                    <a:pt x="322" y="181"/>
                  </a:cubicBezTo>
                  <a:cubicBezTo>
                    <a:pt x="327" y="174"/>
                    <a:pt x="333" y="173"/>
                    <a:pt x="340" y="172"/>
                  </a:cubicBezTo>
                  <a:cubicBezTo>
                    <a:pt x="341" y="172"/>
                    <a:pt x="342" y="172"/>
                    <a:pt x="342" y="173"/>
                  </a:cubicBezTo>
                  <a:cubicBezTo>
                    <a:pt x="341" y="179"/>
                    <a:pt x="344" y="185"/>
                    <a:pt x="343" y="192"/>
                  </a:cubicBezTo>
                  <a:close/>
                  <a:moveTo>
                    <a:pt x="346" y="164"/>
                  </a:moveTo>
                  <a:cubicBezTo>
                    <a:pt x="342" y="167"/>
                    <a:pt x="338" y="167"/>
                    <a:pt x="333" y="167"/>
                  </a:cubicBezTo>
                  <a:cubicBezTo>
                    <a:pt x="333" y="166"/>
                    <a:pt x="333" y="165"/>
                    <a:pt x="333" y="164"/>
                  </a:cubicBezTo>
                  <a:cubicBezTo>
                    <a:pt x="333" y="161"/>
                    <a:pt x="332" y="159"/>
                    <a:pt x="329" y="159"/>
                  </a:cubicBezTo>
                  <a:cubicBezTo>
                    <a:pt x="326" y="159"/>
                    <a:pt x="324" y="162"/>
                    <a:pt x="324" y="164"/>
                  </a:cubicBezTo>
                  <a:cubicBezTo>
                    <a:pt x="324" y="165"/>
                    <a:pt x="325" y="166"/>
                    <a:pt x="325" y="166"/>
                  </a:cubicBezTo>
                  <a:cubicBezTo>
                    <a:pt x="326" y="166"/>
                    <a:pt x="327" y="165"/>
                    <a:pt x="327" y="165"/>
                  </a:cubicBezTo>
                  <a:cubicBezTo>
                    <a:pt x="327" y="163"/>
                    <a:pt x="328" y="162"/>
                    <a:pt x="330" y="162"/>
                  </a:cubicBezTo>
                  <a:cubicBezTo>
                    <a:pt x="331" y="163"/>
                    <a:pt x="331" y="163"/>
                    <a:pt x="331" y="164"/>
                  </a:cubicBezTo>
                  <a:cubicBezTo>
                    <a:pt x="332" y="165"/>
                    <a:pt x="331" y="166"/>
                    <a:pt x="330" y="167"/>
                  </a:cubicBezTo>
                  <a:cubicBezTo>
                    <a:pt x="328" y="168"/>
                    <a:pt x="326" y="169"/>
                    <a:pt x="323" y="171"/>
                  </a:cubicBezTo>
                  <a:cubicBezTo>
                    <a:pt x="323" y="164"/>
                    <a:pt x="323" y="157"/>
                    <a:pt x="321" y="152"/>
                  </a:cubicBezTo>
                  <a:cubicBezTo>
                    <a:pt x="320" y="149"/>
                    <a:pt x="320" y="147"/>
                    <a:pt x="323" y="146"/>
                  </a:cubicBezTo>
                  <a:cubicBezTo>
                    <a:pt x="325" y="145"/>
                    <a:pt x="328" y="146"/>
                    <a:pt x="329" y="148"/>
                  </a:cubicBezTo>
                  <a:cubicBezTo>
                    <a:pt x="330" y="150"/>
                    <a:pt x="330" y="152"/>
                    <a:pt x="327" y="154"/>
                  </a:cubicBezTo>
                  <a:cubicBezTo>
                    <a:pt x="326" y="154"/>
                    <a:pt x="325" y="155"/>
                    <a:pt x="326" y="156"/>
                  </a:cubicBezTo>
                  <a:cubicBezTo>
                    <a:pt x="326" y="158"/>
                    <a:pt x="328" y="157"/>
                    <a:pt x="329" y="157"/>
                  </a:cubicBezTo>
                  <a:cubicBezTo>
                    <a:pt x="331" y="157"/>
                    <a:pt x="332" y="156"/>
                    <a:pt x="333" y="155"/>
                  </a:cubicBezTo>
                  <a:cubicBezTo>
                    <a:pt x="334" y="154"/>
                    <a:pt x="334" y="153"/>
                    <a:pt x="336" y="153"/>
                  </a:cubicBezTo>
                  <a:cubicBezTo>
                    <a:pt x="338" y="154"/>
                    <a:pt x="336" y="155"/>
                    <a:pt x="336" y="156"/>
                  </a:cubicBezTo>
                  <a:cubicBezTo>
                    <a:pt x="336" y="158"/>
                    <a:pt x="336" y="160"/>
                    <a:pt x="338" y="160"/>
                  </a:cubicBezTo>
                  <a:cubicBezTo>
                    <a:pt x="339" y="161"/>
                    <a:pt x="340" y="159"/>
                    <a:pt x="341" y="159"/>
                  </a:cubicBezTo>
                  <a:cubicBezTo>
                    <a:pt x="342" y="157"/>
                    <a:pt x="345" y="157"/>
                    <a:pt x="347" y="158"/>
                  </a:cubicBezTo>
                  <a:cubicBezTo>
                    <a:pt x="348" y="160"/>
                    <a:pt x="347" y="162"/>
                    <a:pt x="346" y="16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70">
              <a:extLst>
                <a:ext uri="{FF2B5EF4-FFF2-40B4-BE49-F238E27FC236}">
                  <a16:creationId xmlns:a16="http://schemas.microsoft.com/office/drawing/2014/main" id="{E4DF93E8-7699-2A02-0AC3-49ACCA188BC8}"/>
                </a:ext>
              </a:extLst>
            </p:cNvPr>
            <p:cNvSpPr/>
            <p:nvPr/>
          </p:nvSpPr>
          <p:spPr bwMode="auto">
            <a:xfrm>
              <a:off x="7051675" y="3983038"/>
              <a:ext cx="46038" cy="90488"/>
            </a:xfrm>
            <a:custGeom>
              <a:avLst/>
              <a:gdLst>
                <a:gd name="T0" fmla="*/ 7 w 12"/>
                <a:gd name="T1" fmla="*/ 0 h 24"/>
                <a:gd name="T2" fmla="*/ 1 w 12"/>
                <a:gd name="T3" fmla="*/ 4 h 24"/>
                <a:gd name="T4" fmla="*/ 3 w 12"/>
                <a:gd name="T5" fmla="*/ 21 h 24"/>
                <a:gd name="T6" fmla="*/ 7 w 12"/>
                <a:gd name="T7" fmla="*/ 21 h 24"/>
                <a:gd name="T8" fmla="*/ 11 w 12"/>
                <a:gd name="T9" fmla="*/ 8 h 24"/>
                <a:gd name="T10" fmla="*/ 7 w 12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4">
                  <a:moveTo>
                    <a:pt x="7" y="0"/>
                  </a:moveTo>
                  <a:cubicBezTo>
                    <a:pt x="4" y="0"/>
                    <a:pt x="1" y="1"/>
                    <a:pt x="1" y="4"/>
                  </a:cubicBezTo>
                  <a:cubicBezTo>
                    <a:pt x="0" y="10"/>
                    <a:pt x="1" y="16"/>
                    <a:pt x="3" y="21"/>
                  </a:cubicBezTo>
                  <a:cubicBezTo>
                    <a:pt x="4" y="24"/>
                    <a:pt x="6" y="23"/>
                    <a:pt x="7" y="21"/>
                  </a:cubicBezTo>
                  <a:cubicBezTo>
                    <a:pt x="9" y="17"/>
                    <a:pt x="12" y="13"/>
                    <a:pt x="11" y="8"/>
                  </a:cubicBezTo>
                  <a:cubicBezTo>
                    <a:pt x="11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71">
              <a:extLst>
                <a:ext uri="{FF2B5EF4-FFF2-40B4-BE49-F238E27FC236}">
                  <a16:creationId xmlns:a16="http://schemas.microsoft.com/office/drawing/2014/main" id="{A94ABDCE-6A64-718A-F532-F3987EA8DEDB}"/>
                </a:ext>
              </a:extLst>
            </p:cNvPr>
            <p:cNvSpPr/>
            <p:nvPr/>
          </p:nvSpPr>
          <p:spPr bwMode="auto">
            <a:xfrm>
              <a:off x="7081838" y="4057651"/>
              <a:ext cx="65088" cy="73025"/>
            </a:xfrm>
            <a:custGeom>
              <a:avLst/>
              <a:gdLst>
                <a:gd name="T0" fmla="*/ 1 w 17"/>
                <a:gd name="T1" fmla="*/ 18 h 19"/>
                <a:gd name="T2" fmla="*/ 4 w 17"/>
                <a:gd name="T3" fmla="*/ 18 h 19"/>
                <a:gd name="T4" fmla="*/ 15 w 17"/>
                <a:gd name="T5" fmla="*/ 9 h 19"/>
                <a:gd name="T6" fmla="*/ 17 w 17"/>
                <a:gd name="T7" fmla="*/ 5 h 19"/>
                <a:gd name="T8" fmla="*/ 14 w 17"/>
                <a:gd name="T9" fmla="*/ 1 h 19"/>
                <a:gd name="T10" fmla="*/ 8 w 17"/>
                <a:gd name="T11" fmla="*/ 3 h 19"/>
                <a:gd name="T12" fmla="*/ 1 w 17"/>
                <a:gd name="T13" fmla="*/ 16 h 19"/>
                <a:gd name="T14" fmla="*/ 1 w 17"/>
                <a:gd name="T15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" y="18"/>
                  </a:moveTo>
                  <a:cubicBezTo>
                    <a:pt x="2" y="19"/>
                    <a:pt x="3" y="19"/>
                    <a:pt x="4" y="18"/>
                  </a:cubicBezTo>
                  <a:cubicBezTo>
                    <a:pt x="7" y="15"/>
                    <a:pt x="12" y="13"/>
                    <a:pt x="15" y="9"/>
                  </a:cubicBezTo>
                  <a:cubicBezTo>
                    <a:pt x="16" y="8"/>
                    <a:pt x="17" y="6"/>
                    <a:pt x="17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1" y="0"/>
                    <a:pt x="9" y="1"/>
                    <a:pt x="8" y="3"/>
                  </a:cubicBezTo>
                  <a:cubicBezTo>
                    <a:pt x="5" y="7"/>
                    <a:pt x="3" y="12"/>
                    <a:pt x="1" y="16"/>
                  </a:cubicBezTo>
                  <a:cubicBezTo>
                    <a:pt x="0" y="17"/>
                    <a:pt x="0" y="18"/>
                    <a:pt x="1" y="1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72">
              <a:extLst>
                <a:ext uri="{FF2B5EF4-FFF2-40B4-BE49-F238E27FC236}">
                  <a16:creationId xmlns:a16="http://schemas.microsoft.com/office/drawing/2014/main" id="{FBA96D55-A4FE-F1B9-AA7F-C435AE697931}"/>
                </a:ext>
              </a:extLst>
            </p:cNvPr>
            <p:cNvSpPr/>
            <p:nvPr/>
          </p:nvSpPr>
          <p:spPr bwMode="auto">
            <a:xfrm>
              <a:off x="7010400" y="4057651"/>
              <a:ext cx="63500" cy="73025"/>
            </a:xfrm>
            <a:custGeom>
              <a:avLst/>
              <a:gdLst>
                <a:gd name="T0" fmla="*/ 1 w 17"/>
                <a:gd name="T1" fmla="*/ 2 h 19"/>
                <a:gd name="T2" fmla="*/ 2 w 17"/>
                <a:gd name="T3" fmla="*/ 8 h 19"/>
                <a:gd name="T4" fmla="*/ 14 w 17"/>
                <a:gd name="T5" fmla="*/ 18 h 19"/>
                <a:gd name="T6" fmla="*/ 17 w 17"/>
                <a:gd name="T7" fmla="*/ 18 h 19"/>
                <a:gd name="T8" fmla="*/ 17 w 17"/>
                <a:gd name="T9" fmla="*/ 15 h 19"/>
                <a:gd name="T10" fmla="*/ 11 w 17"/>
                <a:gd name="T11" fmla="*/ 4 h 19"/>
                <a:gd name="T12" fmla="*/ 5 w 17"/>
                <a:gd name="T13" fmla="*/ 1 h 19"/>
                <a:gd name="T14" fmla="*/ 1 w 17"/>
                <a:gd name="T15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5" y="12"/>
                    <a:pt x="10" y="15"/>
                    <a:pt x="14" y="18"/>
                  </a:cubicBezTo>
                  <a:cubicBezTo>
                    <a:pt x="15" y="19"/>
                    <a:pt x="16" y="19"/>
                    <a:pt x="17" y="18"/>
                  </a:cubicBezTo>
                  <a:cubicBezTo>
                    <a:pt x="17" y="17"/>
                    <a:pt x="17" y="16"/>
                    <a:pt x="17" y="15"/>
                  </a:cubicBezTo>
                  <a:cubicBezTo>
                    <a:pt x="15" y="12"/>
                    <a:pt x="13" y="8"/>
                    <a:pt x="11" y="4"/>
                  </a:cubicBezTo>
                  <a:cubicBezTo>
                    <a:pt x="9" y="2"/>
                    <a:pt x="8" y="0"/>
                    <a:pt x="5" y="1"/>
                  </a:cubicBezTo>
                  <a:cubicBezTo>
                    <a:pt x="3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73">
              <a:extLst>
                <a:ext uri="{FF2B5EF4-FFF2-40B4-BE49-F238E27FC236}">
                  <a16:creationId xmlns:a16="http://schemas.microsoft.com/office/drawing/2014/main" id="{CD03F0C0-21D3-9F35-87FB-3665EFDA6498}"/>
                </a:ext>
              </a:extLst>
            </p:cNvPr>
            <p:cNvSpPr/>
            <p:nvPr/>
          </p:nvSpPr>
          <p:spPr bwMode="auto">
            <a:xfrm>
              <a:off x="7172325" y="4133851"/>
              <a:ext cx="23813" cy="57150"/>
            </a:xfrm>
            <a:custGeom>
              <a:avLst/>
              <a:gdLst>
                <a:gd name="T0" fmla="*/ 4 w 6"/>
                <a:gd name="T1" fmla="*/ 15 h 15"/>
                <a:gd name="T2" fmla="*/ 6 w 6"/>
                <a:gd name="T3" fmla="*/ 12 h 15"/>
                <a:gd name="T4" fmla="*/ 6 w 6"/>
                <a:gd name="T5" fmla="*/ 10 h 15"/>
                <a:gd name="T6" fmla="*/ 3 w 6"/>
                <a:gd name="T7" fmla="*/ 2 h 15"/>
                <a:gd name="T8" fmla="*/ 1 w 6"/>
                <a:gd name="T9" fmla="*/ 1 h 15"/>
                <a:gd name="T10" fmla="*/ 1 w 6"/>
                <a:gd name="T11" fmla="*/ 3 h 15"/>
                <a:gd name="T12" fmla="*/ 3 w 6"/>
                <a:gd name="T13" fmla="*/ 12 h 15"/>
                <a:gd name="T14" fmla="*/ 4 w 6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5">
                  <a:moveTo>
                    <a:pt x="4" y="15"/>
                  </a:moveTo>
                  <a:cubicBezTo>
                    <a:pt x="6" y="15"/>
                    <a:pt x="5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5" y="7"/>
                    <a:pt x="5" y="4"/>
                    <a:pt x="3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2" y="6"/>
                    <a:pt x="3" y="9"/>
                    <a:pt x="3" y="12"/>
                  </a:cubicBezTo>
                  <a:cubicBezTo>
                    <a:pt x="3" y="13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74">
              <a:extLst>
                <a:ext uri="{FF2B5EF4-FFF2-40B4-BE49-F238E27FC236}">
                  <a16:creationId xmlns:a16="http://schemas.microsoft.com/office/drawing/2014/main" id="{DA46F6AD-CB8A-7B45-B8AD-D0B1919F30C7}"/>
                </a:ext>
              </a:extLst>
            </p:cNvPr>
            <p:cNvSpPr/>
            <p:nvPr/>
          </p:nvSpPr>
          <p:spPr bwMode="auto">
            <a:xfrm>
              <a:off x="6991350" y="4294188"/>
              <a:ext cx="41275" cy="49213"/>
            </a:xfrm>
            <a:custGeom>
              <a:avLst/>
              <a:gdLst>
                <a:gd name="T0" fmla="*/ 8 w 11"/>
                <a:gd name="T1" fmla="*/ 13 h 13"/>
                <a:gd name="T2" fmla="*/ 10 w 11"/>
                <a:gd name="T3" fmla="*/ 13 h 13"/>
                <a:gd name="T4" fmla="*/ 10 w 11"/>
                <a:gd name="T5" fmla="*/ 11 h 13"/>
                <a:gd name="T6" fmla="*/ 3 w 11"/>
                <a:gd name="T7" fmla="*/ 1 h 13"/>
                <a:gd name="T8" fmla="*/ 2 w 11"/>
                <a:gd name="T9" fmla="*/ 0 h 13"/>
                <a:gd name="T10" fmla="*/ 0 w 11"/>
                <a:gd name="T11" fmla="*/ 1 h 13"/>
                <a:gd name="T12" fmla="*/ 8 w 11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8" y="13"/>
                  </a:moveTo>
                  <a:cubicBezTo>
                    <a:pt x="9" y="13"/>
                    <a:pt x="10" y="13"/>
                    <a:pt x="10" y="13"/>
                  </a:cubicBezTo>
                  <a:cubicBezTo>
                    <a:pt x="11" y="12"/>
                    <a:pt x="10" y="11"/>
                    <a:pt x="10" y="11"/>
                  </a:cubicBezTo>
                  <a:cubicBezTo>
                    <a:pt x="8" y="7"/>
                    <a:pt x="5" y="4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6"/>
                    <a:pt x="5" y="10"/>
                    <a:pt x="8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75">
              <a:extLst>
                <a:ext uri="{FF2B5EF4-FFF2-40B4-BE49-F238E27FC236}">
                  <a16:creationId xmlns:a16="http://schemas.microsoft.com/office/drawing/2014/main" id="{C30C2A6B-9886-B5B8-41F8-F17677205DC9}"/>
                </a:ext>
              </a:extLst>
            </p:cNvPr>
            <p:cNvSpPr/>
            <p:nvPr/>
          </p:nvSpPr>
          <p:spPr bwMode="auto">
            <a:xfrm>
              <a:off x="7123113" y="4294188"/>
              <a:ext cx="42863" cy="49213"/>
            </a:xfrm>
            <a:custGeom>
              <a:avLst/>
              <a:gdLst>
                <a:gd name="T0" fmla="*/ 2 w 11"/>
                <a:gd name="T1" fmla="*/ 10 h 13"/>
                <a:gd name="T2" fmla="*/ 2 w 11"/>
                <a:gd name="T3" fmla="*/ 13 h 13"/>
                <a:gd name="T4" fmla="*/ 3 w 11"/>
                <a:gd name="T5" fmla="*/ 12 h 13"/>
                <a:gd name="T6" fmla="*/ 11 w 11"/>
                <a:gd name="T7" fmla="*/ 2 h 13"/>
                <a:gd name="T8" fmla="*/ 10 w 11"/>
                <a:gd name="T9" fmla="*/ 0 h 13"/>
                <a:gd name="T10" fmla="*/ 9 w 11"/>
                <a:gd name="T11" fmla="*/ 1 h 13"/>
                <a:gd name="T12" fmla="*/ 2 w 11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2" y="10"/>
                  </a:moveTo>
                  <a:cubicBezTo>
                    <a:pt x="1" y="11"/>
                    <a:pt x="0" y="12"/>
                    <a:pt x="2" y="13"/>
                  </a:cubicBezTo>
                  <a:cubicBezTo>
                    <a:pt x="2" y="13"/>
                    <a:pt x="3" y="13"/>
                    <a:pt x="3" y="12"/>
                  </a:cubicBezTo>
                  <a:cubicBezTo>
                    <a:pt x="7" y="10"/>
                    <a:pt x="9" y="6"/>
                    <a:pt x="11" y="2"/>
                  </a:cubicBezTo>
                  <a:cubicBezTo>
                    <a:pt x="11" y="1"/>
                    <a:pt x="10" y="1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6" y="4"/>
                    <a:pt x="4" y="7"/>
                    <a:pt x="2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76">
              <a:extLst>
                <a:ext uri="{FF2B5EF4-FFF2-40B4-BE49-F238E27FC236}">
                  <a16:creationId xmlns:a16="http://schemas.microsoft.com/office/drawing/2014/main" id="{DA393285-3C5C-358B-D762-19D2EC33B26C}"/>
                </a:ext>
              </a:extLst>
            </p:cNvPr>
            <p:cNvSpPr/>
            <p:nvPr/>
          </p:nvSpPr>
          <p:spPr bwMode="auto">
            <a:xfrm>
              <a:off x="6958013" y="4133851"/>
              <a:ext cx="25400" cy="57150"/>
            </a:xfrm>
            <a:custGeom>
              <a:avLst/>
              <a:gdLst>
                <a:gd name="T0" fmla="*/ 2 w 7"/>
                <a:gd name="T1" fmla="*/ 13 h 15"/>
                <a:gd name="T2" fmla="*/ 3 w 7"/>
                <a:gd name="T3" fmla="*/ 14 h 15"/>
                <a:gd name="T4" fmla="*/ 4 w 7"/>
                <a:gd name="T5" fmla="*/ 13 h 15"/>
                <a:gd name="T6" fmla="*/ 7 w 7"/>
                <a:gd name="T7" fmla="*/ 0 h 15"/>
                <a:gd name="T8" fmla="*/ 2 w 7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5">
                  <a:moveTo>
                    <a:pt x="2" y="13"/>
                  </a:moveTo>
                  <a:cubicBezTo>
                    <a:pt x="2" y="14"/>
                    <a:pt x="2" y="15"/>
                    <a:pt x="3" y="14"/>
                  </a:cubicBezTo>
                  <a:cubicBezTo>
                    <a:pt x="4" y="14"/>
                    <a:pt x="4" y="14"/>
                    <a:pt x="4" y="13"/>
                  </a:cubicBezTo>
                  <a:cubicBezTo>
                    <a:pt x="4" y="9"/>
                    <a:pt x="5" y="5"/>
                    <a:pt x="7" y="0"/>
                  </a:cubicBezTo>
                  <a:cubicBezTo>
                    <a:pt x="2" y="3"/>
                    <a:pt x="0" y="10"/>
                    <a:pt x="2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77">
              <a:extLst>
                <a:ext uri="{FF2B5EF4-FFF2-40B4-BE49-F238E27FC236}">
                  <a16:creationId xmlns:a16="http://schemas.microsoft.com/office/drawing/2014/main" id="{61215777-14C3-7F1F-79AF-97D1F9C1BD04}"/>
                </a:ext>
              </a:extLst>
            </p:cNvPr>
            <p:cNvSpPr/>
            <p:nvPr/>
          </p:nvSpPr>
          <p:spPr bwMode="auto">
            <a:xfrm>
              <a:off x="6991350" y="4057651"/>
              <a:ext cx="11113" cy="30163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4"/>
                    <a:pt x="0" y="6"/>
                    <a:pt x="3" y="8"/>
                  </a:cubicBezTo>
                  <a:cubicBezTo>
                    <a:pt x="2" y="5"/>
                    <a:pt x="3" y="3"/>
                    <a:pt x="3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78">
              <a:extLst>
                <a:ext uri="{FF2B5EF4-FFF2-40B4-BE49-F238E27FC236}">
                  <a16:creationId xmlns:a16="http://schemas.microsoft.com/office/drawing/2014/main" id="{F9AA3213-ECCD-FF0C-19D1-AE0C15F5D8AE}"/>
                </a:ext>
              </a:extLst>
            </p:cNvPr>
            <p:cNvSpPr/>
            <p:nvPr/>
          </p:nvSpPr>
          <p:spPr bwMode="auto">
            <a:xfrm>
              <a:off x="7153275" y="4057651"/>
              <a:ext cx="15875" cy="34925"/>
            </a:xfrm>
            <a:custGeom>
              <a:avLst/>
              <a:gdLst>
                <a:gd name="T0" fmla="*/ 0 w 4"/>
                <a:gd name="T1" fmla="*/ 0 h 9"/>
                <a:gd name="T2" fmla="*/ 1 w 4"/>
                <a:gd name="T3" fmla="*/ 9 h 9"/>
                <a:gd name="T4" fmla="*/ 0 w 4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1" y="5"/>
                    <a:pt x="1" y="9"/>
                  </a:cubicBezTo>
                  <a:cubicBezTo>
                    <a:pt x="4" y="5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79">
              <a:extLst>
                <a:ext uri="{FF2B5EF4-FFF2-40B4-BE49-F238E27FC236}">
                  <a16:creationId xmlns:a16="http://schemas.microsoft.com/office/drawing/2014/main" id="{16AFD2EE-78F5-700D-8560-069BABD7805B}"/>
                </a:ext>
              </a:extLst>
            </p:cNvPr>
            <p:cNvSpPr/>
            <p:nvPr/>
          </p:nvSpPr>
          <p:spPr bwMode="auto">
            <a:xfrm>
              <a:off x="7100888" y="4013201"/>
              <a:ext cx="11113" cy="33338"/>
            </a:xfrm>
            <a:custGeom>
              <a:avLst/>
              <a:gdLst>
                <a:gd name="T0" fmla="*/ 3 w 3"/>
                <a:gd name="T1" fmla="*/ 0 h 9"/>
                <a:gd name="T2" fmla="*/ 2 w 3"/>
                <a:gd name="T3" fmla="*/ 9 h 9"/>
                <a:gd name="T4" fmla="*/ 3 w 3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2" y="2"/>
                    <a:pt x="0" y="5"/>
                    <a:pt x="2" y="9"/>
                  </a:cubicBezTo>
                  <a:cubicBezTo>
                    <a:pt x="3" y="5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80">
              <a:extLst>
                <a:ext uri="{FF2B5EF4-FFF2-40B4-BE49-F238E27FC236}">
                  <a16:creationId xmlns:a16="http://schemas.microsoft.com/office/drawing/2014/main" id="{B2EC723E-CBCF-47DA-26EC-DB9693CF2501}"/>
                </a:ext>
              </a:extLst>
            </p:cNvPr>
            <p:cNvSpPr/>
            <p:nvPr/>
          </p:nvSpPr>
          <p:spPr bwMode="auto">
            <a:xfrm>
              <a:off x="7032625" y="4000501"/>
              <a:ext cx="11113" cy="31750"/>
            </a:xfrm>
            <a:custGeom>
              <a:avLst/>
              <a:gdLst>
                <a:gd name="T0" fmla="*/ 1 w 3"/>
                <a:gd name="T1" fmla="*/ 0 h 8"/>
                <a:gd name="T2" fmla="*/ 2 w 3"/>
                <a:gd name="T3" fmla="*/ 8 h 8"/>
                <a:gd name="T4" fmla="*/ 1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3"/>
                    <a:pt x="0" y="5"/>
                    <a:pt x="2" y="8"/>
                  </a:cubicBezTo>
                  <a:cubicBezTo>
                    <a:pt x="3" y="5"/>
                    <a:pt x="3" y="2"/>
                    <a:pt x="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81">
              <a:extLst>
                <a:ext uri="{FF2B5EF4-FFF2-40B4-BE49-F238E27FC236}">
                  <a16:creationId xmlns:a16="http://schemas.microsoft.com/office/drawing/2014/main" id="{0E7E5D13-73A7-B88D-45B0-89991FE5BAA7}"/>
                </a:ext>
              </a:extLst>
            </p:cNvPr>
            <p:cNvSpPr/>
            <p:nvPr/>
          </p:nvSpPr>
          <p:spPr bwMode="auto">
            <a:xfrm>
              <a:off x="7516813" y="4483101"/>
              <a:ext cx="101600" cy="41275"/>
            </a:xfrm>
            <a:custGeom>
              <a:avLst/>
              <a:gdLst>
                <a:gd name="T0" fmla="*/ 11 w 27"/>
                <a:gd name="T1" fmla="*/ 5 h 11"/>
                <a:gd name="T2" fmla="*/ 9 w 27"/>
                <a:gd name="T3" fmla="*/ 4 h 11"/>
                <a:gd name="T4" fmla="*/ 1 w 27"/>
                <a:gd name="T5" fmla="*/ 1 h 11"/>
                <a:gd name="T6" fmla="*/ 0 w 27"/>
                <a:gd name="T7" fmla="*/ 2 h 11"/>
                <a:gd name="T8" fmla="*/ 16 w 27"/>
                <a:gd name="T9" fmla="*/ 10 h 11"/>
                <a:gd name="T10" fmla="*/ 17 w 27"/>
                <a:gd name="T11" fmla="*/ 9 h 11"/>
                <a:gd name="T12" fmla="*/ 20 w 27"/>
                <a:gd name="T13" fmla="*/ 8 h 11"/>
                <a:gd name="T14" fmla="*/ 27 w 27"/>
                <a:gd name="T15" fmla="*/ 10 h 11"/>
                <a:gd name="T16" fmla="*/ 21 w 27"/>
                <a:gd name="T17" fmla="*/ 7 h 11"/>
                <a:gd name="T18" fmla="*/ 11 w 27"/>
                <a:gd name="T1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1">
                  <a:moveTo>
                    <a:pt x="11" y="5"/>
                  </a:moveTo>
                  <a:cubicBezTo>
                    <a:pt x="11" y="5"/>
                    <a:pt x="10" y="5"/>
                    <a:pt x="9" y="4"/>
                  </a:cubicBezTo>
                  <a:cubicBezTo>
                    <a:pt x="6" y="3"/>
                    <a:pt x="4" y="2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5"/>
                    <a:pt x="11" y="7"/>
                    <a:pt x="16" y="10"/>
                  </a:cubicBezTo>
                  <a:cubicBezTo>
                    <a:pt x="17" y="10"/>
                    <a:pt x="18" y="10"/>
                    <a:pt x="17" y="9"/>
                  </a:cubicBezTo>
                  <a:cubicBezTo>
                    <a:pt x="17" y="6"/>
                    <a:pt x="19" y="8"/>
                    <a:pt x="20" y="8"/>
                  </a:cubicBezTo>
                  <a:cubicBezTo>
                    <a:pt x="22" y="9"/>
                    <a:pt x="23" y="11"/>
                    <a:pt x="27" y="10"/>
                  </a:cubicBezTo>
                  <a:cubicBezTo>
                    <a:pt x="24" y="9"/>
                    <a:pt x="23" y="7"/>
                    <a:pt x="21" y="7"/>
                  </a:cubicBezTo>
                  <a:cubicBezTo>
                    <a:pt x="18" y="6"/>
                    <a:pt x="15" y="0"/>
                    <a:pt x="11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82">
              <a:extLst>
                <a:ext uri="{FF2B5EF4-FFF2-40B4-BE49-F238E27FC236}">
                  <a16:creationId xmlns:a16="http://schemas.microsoft.com/office/drawing/2014/main" id="{20538A8C-8097-4F21-9F83-ABA3BA97DA38}"/>
                </a:ext>
              </a:extLst>
            </p:cNvPr>
            <p:cNvSpPr/>
            <p:nvPr/>
          </p:nvSpPr>
          <p:spPr bwMode="auto">
            <a:xfrm>
              <a:off x="6923088" y="4400551"/>
              <a:ext cx="117475" cy="17463"/>
            </a:xfrm>
            <a:custGeom>
              <a:avLst/>
              <a:gdLst>
                <a:gd name="T0" fmla="*/ 1 w 31"/>
                <a:gd name="T1" fmla="*/ 2 h 5"/>
                <a:gd name="T2" fmla="*/ 0 w 31"/>
                <a:gd name="T3" fmla="*/ 4 h 5"/>
                <a:gd name="T4" fmla="*/ 2 w 31"/>
                <a:gd name="T5" fmla="*/ 5 h 5"/>
                <a:gd name="T6" fmla="*/ 9 w 31"/>
                <a:gd name="T7" fmla="*/ 4 h 5"/>
                <a:gd name="T8" fmla="*/ 31 w 31"/>
                <a:gd name="T9" fmla="*/ 2 h 5"/>
                <a:gd name="T10" fmla="*/ 29 w 31"/>
                <a:gd name="T11" fmla="*/ 1 h 5"/>
                <a:gd name="T12" fmla="*/ 1 w 31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5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4" y="4"/>
                    <a:pt x="7" y="4"/>
                    <a:pt x="9" y="4"/>
                  </a:cubicBezTo>
                  <a:cubicBezTo>
                    <a:pt x="16" y="3"/>
                    <a:pt x="23" y="3"/>
                    <a:pt x="31" y="2"/>
                  </a:cubicBezTo>
                  <a:cubicBezTo>
                    <a:pt x="30" y="2"/>
                    <a:pt x="29" y="1"/>
                    <a:pt x="29" y="1"/>
                  </a:cubicBezTo>
                  <a:cubicBezTo>
                    <a:pt x="20" y="0"/>
                    <a:pt x="10" y="2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83">
              <a:extLst>
                <a:ext uri="{FF2B5EF4-FFF2-40B4-BE49-F238E27FC236}">
                  <a16:creationId xmlns:a16="http://schemas.microsoft.com/office/drawing/2014/main" id="{2C0D6FE3-B643-76A4-4412-67D21F39AD74}"/>
                </a:ext>
              </a:extLst>
            </p:cNvPr>
            <p:cNvSpPr/>
            <p:nvPr/>
          </p:nvSpPr>
          <p:spPr bwMode="auto">
            <a:xfrm>
              <a:off x="7119938" y="4400551"/>
              <a:ext cx="112713" cy="14288"/>
            </a:xfrm>
            <a:custGeom>
              <a:avLst/>
              <a:gdLst>
                <a:gd name="T0" fmla="*/ 0 w 30"/>
                <a:gd name="T1" fmla="*/ 3 h 4"/>
                <a:gd name="T2" fmla="*/ 30 w 30"/>
                <a:gd name="T3" fmla="*/ 4 h 4"/>
                <a:gd name="T4" fmla="*/ 0 w 30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4">
                  <a:moveTo>
                    <a:pt x="0" y="3"/>
                  </a:moveTo>
                  <a:cubicBezTo>
                    <a:pt x="10" y="2"/>
                    <a:pt x="20" y="4"/>
                    <a:pt x="30" y="4"/>
                  </a:cubicBezTo>
                  <a:cubicBezTo>
                    <a:pt x="25" y="1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84">
              <a:extLst>
                <a:ext uri="{FF2B5EF4-FFF2-40B4-BE49-F238E27FC236}">
                  <a16:creationId xmlns:a16="http://schemas.microsoft.com/office/drawing/2014/main" id="{5B686605-D762-5A85-1304-4E19F8BC4183}"/>
                </a:ext>
              </a:extLst>
            </p:cNvPr>
            <p:cNvSpPr/>
            <p:nvPr/>
          </p:nvSpPr>
          <p:spPr bwMode="auto">
            <a:xfrm>
              <a:off x="6731000" y="4433888"/>
              <a:ext cx="63500" cy="26988"/>
            </a:xfrm>
            <a:custGeom>
              <a:avLst/>
              <a:gdLst>
                <a:gd name="T0" fmla="*/ 0 w 17"/>
                <a:gd name="T1" fmla="*/ 5 h 7"/>
                <a:gd name="T2" fmla="*/ 1 w 17"/>
                <a:gd name="T3" fmla="*/ 7 h 7"/>
                <a:gd name="T4" fmla="*/ 17 w 17"/>
                <a:gd name="T5" fmla="*/ 2 h 7"/>
                <a:gd name="T6" fmla="*/ 16 w 17"/>
                <a:gd name="T7" fmla="*/ 0 h 7"/>
                <a:gd name="T8" fmla="*/ 0 w 17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0" y="6"/>
                    <a:pt x="1" y="6"/>
                    <a:pt x="1" y="7"/>
                  </a:cubicBezTo>
                  <a:cubicBezTo>
                    <a:pt x="6" y="5"/>
                    <a:pt x="11" y="4"/>
                    <a:pt x="17" y="2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2"/>
                    <a:pt x="5" y="3"/>
                    <a:pt x="0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85">
              <a:extLst>
                <a:ext uri="{FF2B5EF4-FFF2-40B4-BE49-F238E27FC236}">
                  <a16:creationId xmlns:a16="http://schemas.microsoft.com/office/drawing/2014/main" id="{CB92C127-7E38-EBD4-8946-69829D0F5230}"/>
                </a:ext>
              </a:extLst>
            </p:cNvPr>
            <p:cNvSpPr/>
            <p:nvPr/>
          </p:nvSpPr>
          <p:spPr bwMode="auto">
            <a:xfrm>
              <a:off x="7366000" y="4437063"/>
              <a:ext cx="60325" cy="19050"/>
            </a:xfrm>
            <a:custGeom>
              <a:avLst/>
              <a:gdLst>
                <a:gd name="T0" fmla="*/ 16 w 16"/>
                <a:gd name="T1" fmla="*/ 5 h 5"/>
                <a:gd name="T2" fmla="*/ 0 w 16"/>
                <a:gd name="T3" fmla="*/ 0 h 5"/>
                <a:gd name="T4" fmla="*/ 16 w 16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5">
                  <a:moveTo>
                    <a:pt x="16" y="5"/>
                  </a:moveTo>
                  <a:cubicBezTo>
                    <a:pt x="11" y="2"/>
                    <a:pt x="6" y="1"/>
                    <a:pt x="0" y="0"/>
                  </a:cubicBezTo>
                  <a:cubicBezTo>
                    <a:pt x="5" y="3"/>
                    <a:pt x="10" y="5"/>
                    <a:pt x="16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86">
              <a:extLst>
                <a:ext uri="{FF2B5EF4-FFF2-40B4-BE49-F238E27FC236}">
                  <a16:creationId xmlns:a16="http://schemas.microsoft.com/office/drawing/2014/main" id="{6E501E61-457B-D80A-C0EE-3B2338E278B1}"/>
                </a:ext>
              </a:extLst>
            </p:cNvPr>
            <p:cNvSpPr/>
            <p:nvPr/>
          </p:nvSpPr>
          <p:spPr bwMode="auto">
            <a:xfrm>
              <a:off x="6662738" y="4460876"/>
              <a:ext cx="30163" cy="26988"/>
            </a:xfrm>
            <a:custGeom>
              <a:avLst/>
              <a:gdLst>
                <a:gd name="T0" fmla="*/ 7 w 8"/>
                <a:gd name="T1" fmla="*/ 1 h 7"/>
                <a:gd name="T2" fmla="*/ 0 w 8"/>
                <a:gd name="T3" fmla="*/ 4 h 7"/>
                <a:gd name="T4" fmla="*/ 0 w 8"/>
                <a:gd name="T5" fmla="*/ 5 h 7"/>
                <a:gd name="T6" fmla="*/ 5 w 8"/>
                <a:gd name="T7" fmla="*/ 5 h 7"/>
                <a:gd name="T8" fmla="*/ 8 w 8"/>
                <a:gd name="T9" fmla="*/ 2 h 7"/>
                <a:gd name="T10" fmla="*/ 7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6" y="0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2" y="7"/>
                    <a:pt x="3" y="5"/>
                    <a:pt x="5" y="5"/>
                  </a:cubicBezTo>
                  <a:cubicBezTo>
                    <a:pt x="6" y="4"/>
                    <a:pt x="8" y="4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87">
              <a:extLst>
                <a:ext uri="{FF2B5EF4-FFF2-40B4-BE49-F238E27FC236}">
                  <a16:creationId xmlns:a16="http://schemas.microsoft.com/office/drawing/2014/main" id="{CACE2895-5B84-937C-85DA-0CE438A40C35}"/>
                </a:ext>
              </a:extLst>
            </p:cNvPr>
            <p:cNvSpPr/>
            <p:nvPr/>
          </p:nvSpPr>
          <p:spPr bwMode="auto">
            <a:xfrm>
              <a:off x="7464425" y="4464051"/>
              <a:ext cx="33338" cy="19050"/>
            </a:xfrm>
            <a:custGeom>
              <a:avLst/>
              <a:gdLst>
                <a:gd name="T0" fmla="*/ 0 w 9"/>
                <a:gd name="T1" fmla="*/ 2 h 5"/>
                <a:gd name="T2" fmla="*/ 7 w 9"/>
                <a:gd name="T3" fmla="*/ 5 h 5"/>
                <a:gd name="T4" fmla="*/ 8 w 9"/>
                <a:gd name="T5" fmla="*/ 3 h 5"/>
                <a:gd name="T6" fmla="*/ 2 w 9"/>
                <a:gd name="T7" fmla="*/ 0 h 5"/>
                <a:gd name="T8" fmla="*/ 0 w 9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2" y="4"/>
                    <a:pt x="5" y="4"/>
                    <a:pt x="7" y="5"/>
                  </a:cubicBezTo>
                  <a:cubicBezTo>
                    <a:pt x="8" y="5"/>
                    <a:pt x="9" y="5"/>
                    <a:pt x="8" y="3"/>
                  </a:cubicBezTo>
                  <a:cubicBezTo>
                    <a:pt x="7" y="1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88">
              <a:extLst>
                <a:ext uri="{FF2B5EF4-FFF2-40B4-BE49-F238E27FC236}">
                  <a16:creationId xmlns:a16="http://schemas.microsoft.com/office/drawing/2014/main" id="{F48B65D4-1193-2367-2F25-BAD925AF18D9}"/>
                </a:ext>
              </a:extLst>
            </p:cNvPr>
            <p:cNvSpPr/>
            <p:nvPr/>
          </p:nvSpPr>
          <p:spPr bwMode="auto">
            <a:xfrm>
              <a:off x="6904038" y="4425951"/>
              <a:ext cx="30163" cy="4763"/>
            </a:xfrm>
            <a:custGeom>
              <a:avLst/>
              <a:gdLst>
                <a:gd name="T0" fmla="*/ 0 w 8"/>
                <a:gd name="T1" fmla="*/ 1 h 1"/>
                <a:gd name="T2" fmla="*/ 8 w 8"/>
                <a:gd name="T3" fmla="*/ 0 h 1"/>
                <a:gd name="T4" fmla="*/ 8 w 8"/>
                <a:gd name="T5" fmla="*/ 0 h 1"/>
                <a:gd name="T6" fmla="*/ 0 w 8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89">
              <a:extLst>
                <a:ext uri="{FF2B5EF4-FFF2-40B4-BE49-F238E27FC236}">
                  <a16:creationId xmlns:a16="http://schemas.microsoft.com/office/drawing/2014/main" id="{2E6F221A-1A3F-3256-A67F-8349ADB98860}"/>
                </a:ext>
              </a:extLst>
            </p:cNvPr>
            <p:cNvSpPr/>
            <p:nvPr/>
          </p:nvSpPr>
          <p:spPr bwMode="auto">
            <a:xfrm>
              <a:off x="7440613" y="4456113"/>
              <a:ext cx="15875" cy="19050"/>
            </a:xfrm>
            <a:custGeom>
              <a:avLst/>
              <a:gdLst>
                <a:gd name="T0" fmla="*/ 1 w 4"/>
                <a:gd name="T1" fmla="*/ 5 h 5"/>
                <a:gd name="T2" fmla="*/ 3 w 4"/>
                <a:gd name="T3" fmla="*/ 0 h 5"/>
                <a:gd name="T4" fmla="*/ 1 w 4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3" y="3"/>
                    <a:pt x="4" y="2"/>
                    <a:pt x="3" y="0"/>
                  </a:cubicBezTo>
                  <a:cubicBezTo>
                    <a:pt x="2" y="1"/>
                    <a:pt x="0" y="2"/>
                    <a:pt x="1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90">
              <a:extLst>
                <a:ext uri="{FF2B5EF4-FFF2-40B4-BE49-F238E27FC236}">
                  <a16:creationId xmlns:a16="http://schemas.microsoft.com/office/drawing/2014/main" id="{ECDFE6C4-6A6F-AFE1-46A8-F28C69A74254}"/>
                </a:ext>
              </a:extLst>
            </p:cNvPr>
            <p:cNvSpPr/>
            <p:nvPr/>
          </p:nvSpPr>
          <p:spPr bwMode="auto">
            <a:xfrm>
              <a:off x="7221538" y="4425951"/>
              <a:ext cx="30163" cy="4763"/>
            </a:xfrm>
            <a:custGeom>
              <a:avLst/>
              <a:gdLst>
                <a:gd name="T0" fmla="*/ 0 w 8"/>
                <a:gd name="T1" fmla="*/ 0 h 1"/>
                <a:gd name="T2" fmla="*/ 8 w 8"/>
                <a:gd name="T3" fmla="*/ 1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91">
              <a:extLst>
                <a:ext uri="{FF2B5EF4-FFF2-40B4-BE49-F238E27FC236}">
                  <a16:creationId xmlns:a16="http://schemas.microsoft.com/office/drawing/2014/main" id="{BD6AE451-E393-FEE8-2AA6-FD3D34D59ECE}"/>
                </a:ext>
              </a:extLst>
            </p:cNvPr>
            <p:cNvSpPr/>
            <p:nvPr/>
          </p:nvSpPr>
          <p:spPr bwMode="auto">
            <a:xfrm>
              <a:off x="6772275" y="4187826"/>
              <a:ext cx="52388" cy="109538"/>
            </a:xfrm>
            <a:custGeom>
              <a:avLst/>
              <a:gdLst>
                <a:gd name="T0" fmla="*/ 11 w 14"/>
                <a:gd name="T1" fmla="*/ 28 h 29"/>
                <a:gd name="T2" fmla="*/ 13 w 14"/>
                <a:gd name="T3" fmla="*/ 21 h 29"/>
                <a:gd name="T4" fmla="*/ 10 w 14"/>
                <a:gd name="T5" fmla="*/ 4 h 29"/>
                <a:gd name="T6" fmla="*/ 4 w 14"/>
                <a:gd name="T7" fmla="*/ 0 h 29"/>
                <a:gd name="T8" fmla="*/ 0 w 14"/>
                <a:gd name="T9" fmla="*/ 6 h 29"/>
                <a:gd name="T10" fmla="*/ 6 w 14"/>
                <a:gd name="T11" fmla="*/ 23 h 29"/>
                <a:gd name="T12" fmla="*/ 11 w 14"/>
                <a:gd name="T13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8">
                  <a:moveTo>
                    <a:pt x="11" y="28"/>
                  </a:moveTo>
                  <a:cubicBezTo>
                    <a:pt x="14" y="27"/>
                    <a:pt x="13" y="24"/>
                    <a:pt x="13" y="21"/>
                  </a:cubicBezTo>
                  <a:cubicBezTo>
                    <a:pt x="13" y="15"/>
                    <a:pt x="12" y="10"/>
                    <a:pt x="10" y="4"/>
                  </a:cubicBezTo>
                  <a:cubicBezTo>
                    <a:pt x="9" y="1"/>
                    <a:pt x="7" y="0"/>
                    <a:pt x="4" y="0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0" y="12"/>
                    <a:pt x="3" y="18"/>
                    <a:pt x="6" y="23"/>
                  </a:cubicBezTo>
                  <a:cubicBezTo>
                    <a:pt x="7" y="25"/>
                    <a:pt x="8" y="29"/>
                    <a:pt x="11" y="2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92">
              <a:extLst>
                <a:ext uri="{FF2B5EF4-FFF2-40B4-BE49-F238E27FC236}">
                  <a16:creationId xmlns:a16="http://schemas.microsoft.com/office/drawing/2014/main" id="{738752FA-CCCA-38DD-8EAD-22653F51DA9C}"/>
                </a:ext>
              </a:extLst>
            </p:cNvPr>
            <p:cNvSpPr/>
            <p:nvPr/>
          </p:nvSpPr>
          <p:spPr bwMode="auto">
            <a:xfrm>
              <a:off x="6824663" y="4262438"/>
              <a:ext cx="79375" cy="73025"/>
            </a:xfrm>
            <a:custGeom>
              <a:avLst/>
              <a:gdLst>
                <a:gd name="T0" fmla="*/ 3 w 21"/>
                <a:gd name="T1" fmla="*/ 19 h 19"/>
                <a:gd name="T2" fmla="*/ 18 w 21"/>
                <a:gd name="T3" fmla="*/ 11 h 19"/>
                <a:gd name="T4" fmla="*/ 20 w 21"/>
                <a:gd name="T5" fmla="*/ 4 h 19"/>
                <a:gd name="T6" fmla="*/ 14 w 21"/>
                <a:gd name="T7" fmla="*/ 0 h 19"/>
                <a:gd name="T8" fmla="*/ 12 w 21"/>
                <a:gd name="T9" fmla="*/ 0 h 19"/>
                <a:gd name="T10" fmla="*/ 1 w 21"/>
                <a:gd name="T11" fmla="*/ 17 h 19"/>
                <a:gd name="T12" fmla="*/ 3 w 2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9">
                  <a:moveTo>
                    <a:pt x="3" y="19"/>
                  </a:moveTo>
                  <a:cubicBezTo>
                    <a:pt x="9" y="16"/>
                    <a:pt x="14" y="16"/>
                    <a:pt x="18" y="11"/>
                  </a:cubicBezTo>
                  <a:cubicBezTo>
                    <a:pt x="20" y="9"/>
                    <a:pt x="21" y="6"/>
                    <a:pt x="20" y="4"/>
                  </a:cubicBezTo>
                  <a:cubicBezTo>
                    <a:pt x="18" y="1"/>
                    <a:pt x="17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7" y="1"/>
                    <a:pt x="0" y="12"/>
                    <a:pt x="1" y="17"/>
                  </a:cubicBezTo>
                  <a:cubicBezTo>
                    <a:pt x="1" y="18"/>
                    <a:pt x="2" y="19"/>
                    <a:pt x="3" y="19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93">
              <a:extLst>
                <a:ext uri="{FF2B5EF4-FFF2-40B4-BE49-F238E27FC236}">
                  <a16:creationId xmlns:a16="http://schemas.microsoft.com/office/drawing/2014/main" id="{EA5B066D-46C1-F9EA-AAF6-8426C23965E5}"/>
                </a:ext>
              </a:extLst>
            </p:cNvPr>
            <p:cNvSpPr/>
            <p:nvPr/>
          </p:nvSpPr>
          <p:spPr bwMode="auto">
            <a:xfrm>
              <a:off x="6734175" y="4294188"/>
              <a:ext cx="90488" cy="52388"/>
            </a:xfrm>
            <a:custGeom>
              <a:avLst/>
              <a:gdLst>
                <a:gd name="T0" fmla="*/ 5 w 24"/>
                <a:gd name="T1" fmla="*/ 13 h 14"/>
                <a:gd name="T2" fmla="*/ 11 w 24"/>
                <a:gd name="T3" fmla="*/ 14 h 14"/>
                <a:gd name="T4" fmla="*/ 22 w 24"/>
                <a:gd name="T5" fmla="*/ 12 h 14"/>
                <a:gd name="T6" fmla="*/ 23 w 24"/>
                <a:gd name="T7" fmla="*/ 9 h 14"/>
                <a:gd name="T8" fmla="*/ 5 w 24"/>
                <a:gd name="T9" fmla="*/ 1 h 14"/>
                <a:gd name="T10" fmla="*/ 0 w 24"/>
                <a:gd name="T11" fmla="*/ 7 h 14"/>
                <a:gd name="T12" fmla="*/ 5 w 24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5" y="13"/>
                  </a:moveTo>
                  <a:cubicBezTo>
                    <a:pt x="7" y="14"/>
                    <a:pt x="9" y="14"/>
                    <a:pt x="11" y="14"/>
                  </a:cubicBezTo>
                  <a:cubicBezTo>
                    <a:pt x="15" y="14"/>
                    <a:pt x="18" y="12"/>
                    <a:pt x="22" y="12"/>
                  </a:cubicBezTo>
                  <a:cubicBezTo>
                    <a:pt x="24" y="12"/>
                    <a:pt x="23" y="10"/>
                    <a:pt x="23" y="9"/>
                  </a:cubicBezTo>
                  <a:cubicBezTo>
                    <a:pt x="20" y="3"/>
                    <a:pt x="11" y="0"/>
                    <a:pt x="5" y="1"/>
                  </a:cubicBezTo>
                  <a:cubicBezTo>
                    <a:pt x="3" y="2"/>
                    <a:pt x="0" y="4"/>
                    <a:pt x="0" y="7"/>
                  </a:cubicBezTo>
                  <a:cubicBezTo>
                    <a:pt x="0" y="10"/>
                    <a:pt x="2" y="11"/>
                    <a:pt x="5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94">
              <a:extLst>
                <a:ext uri="{FF2B5EF4-FFF2-40B4-BE49-F238E27FC236}">
                  <a16:creationId xmlns:a16="http://schemas.microsoft.com/office/drawing/2014/main" id="{EEAACD3C-0BF6-0241-6273-2DFCE1E11FE8}"/>
                </a:ext>
              </a:extLst>
            </p:cNvPr>
            <p:cNvSpPr/>
            <p:nvPr/>
          </p:nvSpPr>
          <p:spPr bwMode="auto">
            <a:xfrm>
              <a:off x="6738938" y="4194176"/>
              <a:ext cx="14288" cy="53975"/>
            </a:xfrm>
            <a:custGeom>
              <a:avLst/>
              <a:gdLst>
                <a:gd name="T0" fmla="*/ 4 w 4"/>
                <a:gd name="T1" fmla="*/ 0 h 14"/>
                <a:gd name="T2" fmla="*/ 4 w 4"/>
                <a:gd name="T3" fmla="*/ 14 h 14"/>
                <a:gd name="T4" fmla="*/ 4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0" y="3"/>
                    <a:pt x="0" y="8"/>
                    <a:pt x="4" y="14"/>
                  </a:cubicBezTo>
                  <a:cubicBezTo>
                    <a:pt x="3" y="8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95">
              <a:extLst>
                <a:ext uri="{FF2B5EF4-FFF2-40B4-BE49-F238E27FC236}">
                  <a16:creationId xmlns:a16="http://schemas.microsoft.com/office/drawing/2014/main" id="{0A5F7064-5702-73AC-1878-43CF3A288157}"/>
                </a:ext>
              </a:extLst>
            </p:cNvPr>
            <p:cNvSpPr/>
            <p:nvPr/>
          </p:nvSpPr>
          <p:spPr bwMode="auto">
            <a:xfrm>
              <a:off x="6734175" y="4349751"/>
              <a:ext cx="46038" cy="19050"/>
            </a:xfrm>
            <a:custGeom>
              <a:avLst/>
              <a:gdLst>
                <a:gd name="T0" fmla="*/ 12 w 12"/>
                <a:gd name="T1" fmla="*/ 3 h 5"/>
                <a:gd name="T2" fmla="*/ 1 w 12"/>
                <a:gd name="T3" fmla="*/ 0 h 5"/>
                <a:gd name="T4" fmla="*/ 0 w 12"/>
                <a:gd name="T5" fmla="*/ 1 h 5"/>
                <a:gd name="T6" fmla="*/ 12 w 12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5">
                  <a:moveTo>
                    <a:pt x="12" y="3"/>
                  </a:moveTo>
                  <a:cubicBezTo>
                    <a:pt x="8" y="2"/>
                    <a:pt x="4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4" y="3"/>
                    <a:pt x="7" y="5"/>
                    <a:pt x="12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96">
              <a:extLst>
                <a:ext uri="{FF2B5EF4-FFF2-40B4-BE49-F238E27FC236}">
                  <a16:creationId xmlns:a16="http://schemas.microsoft.com/office/drawing/2014/main" id="{84C3437A-E473-E835-6602-6757029C7AC5}"/>
                </a:ext>
              </a:extLst>
            </p:cNvPr>
            <p:cNvSpPr/>
            <p:nvPr/>
          </p:nvSpPr>
          <p:spPr bwMode="auto">
            <a:xfrm>
              <a:off x="6783388" y="4160838"/>
              <a:ext cx="38100" cy="30163"/>
            </a:xfrm>
            <a:custGeom>
              <a:avLst/>
              <a:gdLst>
                <a:gd name="T0" fmla="*/ 1 w 10"/>
                <a:gd name="T1" fmla="*/ 2 h 8"/>
                <a:gd name="T2" fmla="*/ 10 w 10"/>
                <a:gd name="T3" fmla="*/ 8 h 8"/>
                <a:gd name="T4" fmla="*/ 2 w 10"/>
                <a:gd name="T5" fmla="*/ 0 h 8"/>
                <a:gd name="T6" fmla="*/ 0 w 10"/>
                <a:gd name="T7" fmla="*/ 1 h 8"/>
                <a:gd name="T8" fmla="*/ 1 w 10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4" y="3"/>
                    <a:pt x="6" y="6"/>
                    <a:pt x="10" y="8"/>
                  </a:cubicBezTo>
                  <a:cubicBezTo>
                    <a:pt x="8" y="3"/>
                    <a:pt x="5" y="2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97">
              <a:extLst>
                <a:ext uri="{FF2B5EF4-FFF2-40B4-BE49-F238E27FC236}">
                  <a16:creationId xmlns:a16="http://schemas.microsoft.com/office/drawing/2014/main" id="{94D641E6-04E0-0C3A-3BAD-A41FAFB9D91E}"/>
                </a:ext>
              </a:extLst>
            </p:cNvPr>
            <p:cNvSpPr/>
            <p:nvPr/>
          </p:nvSpPr>
          <p:spPr bwMode="auto">
            <a:xfrm>
              <a:off x="6745288" y="4373563"/>
              <a:ext cx="42863" cy="14288"/>
            </a:xfrm>
            <a:custGeom>
              <a:avLst/>
              <a:gdLst>
                <a:gd name="T0" fmla="*/ 0 w 11"/>
                <a:gd name="T1" fmla="*/ 1 h 4"/>
                <a:gd name="T2" fmla="*/ 1 w 11"/>
                <a:gd name="T3" fmla="*/ 2 h 4"/>
                <a:gd name="T4" fmla="*/ 11 w 11"/>
                <a:gd name="T5" fmla="*/ 3 h 4"/>
                <a:gd name="T6" fmla="*/ 2 w 11"/>
                <a:gd name="T7" fmla="*/ 0 h 4"/>
                <a:gd name="T8" fmla="*/ 0 w 11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4" y="3"/>
                    <a:pt x="6" y="4"/>
                    <a:pt x="11" y="3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98">
              <a:extLst>
                <a:ext uri="{FF2B5EF4-FFF2-40B4-BE49-F238E27FC236}">
                  <a16:creationId xmlns:a16="http://schemas.microsoft.com/office/drawing/2014/main" id="{BDA19B0F-78F3-5FCE-EF9A-3591E84DD402}"/>
                </a:ext>
              </a:extLst>
            </p:cNvPr>
            <p:cNvSpPr/>
            <p:nvPr/>
          </p:nvSpPr>
          <p:spPr bwMode="auto">
            <a:xfrm>
              <a:off x="6884988" y="4324351"/>
              <a:ext cx="23813" cy="38100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6 w 6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5" y="4"/>
                    <a:pt x="1" y="6"/>
                    <a:pt x="0" y="10"/>
                  </a:cubicBezTo>
                  <a:cubicBezTo>
                    <a:pt x="3" y="7"/>
                    <a:pt x="6" y="5"/>
                    <a:pt x="6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99">
              <a:extLst>
                <a:ext uri="{FF2B5EF4-FFF2-40B4-BE49-F238E27FC236}">
                  <a16:creationId xmlns:a16="http://schemas.microsoft.com/office/drawing/2014/main" id="{487E04BD-C947-3DDF-95DA-64EF4FFF8353}"/>
                </a:ext>
              </a:extLst>
            </p:cNvPr>
            <p:cNvSpPr/>
            <p:nvPr/>
          </p:nvSpPr>
          <p:spPr bwMode="auto">
            <a:xfrm>
              <a:off x="6851650" y="4243388"/>
              <a:ext cx="30163" cy="19050"/>
            </a:xfrm>
            <a:custGeom>
              <a:avLst/>
              <a:gdLst>
                <a:gd name="T0" fmla="*/ 3 w 8"/>
                <a:gd name="T1" fmla="*/ 4 h 5"/>
                <a:gd name="T2" fmla="*/ 8 w 8"/>
                <a:gd name="T3" fmla="*/ 2 h 5"/>
                <a:gd name="T4" fmla="*/ 4 w 8"/>
                <a:gd name="T5" fmla="*/ 0 h 5"/>
                <a:gd name="T6" fmla="*/ 0 w 8"/>
                <a:gd name="T7" fmla="*/ 3 h 5"/>
                <a:gd name="T8" fmla="*/ 3 w 8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3" y="4"/>
                  </a:moveTo>
                  <a:cubicBezTo>
                    <a:pt x="4" y="2"/>
                    <a:pt x="7" y="5"/>
                    <a:pt x="8" y="2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1" y="4"/>
                    <a:pt x="3" y="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00">
              <a:extLst>
                <a:ext uri="{FF2B5EF4-FFF2-40B4-BE49-F238E27FC236}">
                  <a16:creationId xmlns:a16="http://schemas.microsoft.com/office/drawing/2014/main" id="{9607D715-C2A5-9914-1AFF-CFEE9C3B63BE}"/>
                </a:ext>
              </a:extLst>
            </p:cNvPr>
            <p:cNvSpPr/>
            <p:nvPr/>
          </p:nvSpPr>
          <p:spPr bwMode="auto">
            <a:xfrm>
              <a:off x="6911975" y="4324351"/>
              <a:ext cx="15875" cy="41275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11 h 11"/>
                <a:gd name="T4" fmla="*/ 4 w 4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4"/>
                    <a:pt x="0" y="7"/>
                    <a:pt x="0" y="11"/>
                  </a:cubicBezTo>
                  <a:cubicBezTo>
                    <a:pt x="3" y="8"/>
                    <a:pt x="4" y="5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01">
              <a:extLst>
                <a:ext uri="{FF2B5EF4-FFF2-40B4-BE49-F238E27FC236}">
                  <a16:creationId xmlns:a16="http://schemas.microsoft.com/office/drawing/2014/main" id="{57018EB2-DF27-BA68-DBE7-2CC20E3998BB}"/>
                </a:ext>
              </a:extLst>
            </p:cNvPr>
            <p:cNvSpPr/>
            <p:nvPr/>
          </p:nvSpPr>
          <p:spPr bwMode="auto">
            <a:xfrm>
              <a:off x="6726238" y="4194176"/>
              <a:ext cx="7938" cy="34925"/>
            </a:xfrm>
            <a:custGeom>
              <a:avLst/>
              <a:gdLst>
                <a:gd name="T0" fmla="*/ 2 w 2"/>
                <a:gd name="T1" fmla="*/ 0 h 9"/>
                <a:gd name="T2" fmla="*/ 1 w 2"/>
                <a:gd name="T3" fmla="*/ 9 h 9"/>
                <a:gd name="T4" fmla="*/ 2 w 2"/>
                <a:gd name="T5" fmla="*/ 9 h 9"/>
                <a:gd name="T6" fmla="*/ 2 w 2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6"/>
                    <a:pt x="2" y="3"/>
                    <a:pt x="2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02">
              <a:extLst>
                <a:ext uri="{FF2B5EF4-FFF2-40B4-BE49-F238E27FC236}">
                  <a16:creationId xmlns:a16="http://schemas.microsoft.com/office/drawing/2014/main" id="{E6BE3151-5093-CCC4-8EB2-33E6FB2005F0}"/>
                </a:ext>
              </a:extLst>
            </p:cNvPr>
            <p:cNvSpPr/>
            <p:nvPr/>
          </p:nvSpPr>
          <p:spPr bwMode="auto">
            <a:xfrm>
              <a:off x="7335838" y="4187826"/>
              <a:ext cx="52388" cy="109538"/>
            </a:xfrm>
            <a:custGeom>
              <a:avLst/>
              <a:gdLst>
                <a:gd name="T0" fmla="*/ 2 w 14"/>
                <a:gd name="T1" fmla="*/ 28 h 29"/>
                <a:gd name="T2" fmla="*/ 5 w 14"/>
                <a:gd name="T3" fmla="*/ 27 h 29"/>
                <a:gd name="T4" fmla="*/ 13 w 14"/>
                <a:gd name="T5" fmla="*/ 7 h 29"/>
                <a:gd name="T6" fmla="*/ 9 w 14"/>
                <a:gd name="T7" fmla="*/ 0 h 29"/>
                <a:gd name="T8" fmla="*/ 3 w 14"/>
                <a:gd name="T9" fmla="*/ 5 h 29"/>
                <a:gd name="T10" fmla="*/ 0 w 14"/>
                <a:gd name="T11" fmla="*/ 20 h 29"/>
                <a:gd name="T12" fmla="*/ 0 w 14"/>
                <a:gd name="T13" fmla="*/ 26 h 29"/>
                <a:gd name="T14" fmla="*/ 2 w 14"/>
                <a:gd name="T15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8">
                  <a:moveTo>
                    <a:pt x="2" y="28"/>
                  </a:moveTo>
                  <a:cubicBezTo>
                    <a:pt x="3" y="29"/>
                    <a:pt x="4" y="28"/>
                    <a:pt x="5" y="27"/>
                  </a:cubicBezTo>
                  <a:cubicBezTo>
                    <a:pt x="9" y="21"/>
                    <a:pt x="12" y="14"/>
                    <a:pt x="13" y="7"/>
                  </a:cubicBezTo>
                  <a:cubicBezTo>
                    <a:pt x="14" y="4"/>
                    <a:pt x="13" y="1"/>
                    <a:pt x="9" y="0"/>
                  </a:cubicBezTo>
                  <a:cubicBezTo>
                    <a:pt x="5" y="0"/>
                    <a:pt x="3" y="2"/>
                    <a:pt x="3" y="5"/>
                  </a:cubicBezTo>
                  <a:cubicBezTo>
                    <a:pt x="1" y="10"/>
                    <a:pt x="0" y="15"/>
                    <a:pt x="0" y="20"/>
                  </a:cubicBezTo>
                  <a:cubicBezTo>
                    <a:pt x="0" y="22"/>
                    <a:pt x="0" y="24"/>
                    <a:pt x="0" y="26"/>
                  </a:cubicBezTo>
                  <a:cubicBezTo>
                    <a:pt x="0" y="27"/>
                    <a:pt x="0" y="28"/>
                    <a:pt x="2" y="2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03">
              <a:extLst>
                <a:ext uri="{FF2B5EF4-FFF2-40B4-BE49-F238E27FC236}">
                  <a16:creationId xmlns:a16="http://schemas.microsoft.com/office/drawing/2014/main" id="{383F79DE-09A0-F997-711C-A5D689F6B520}"/>
                </a:ext>
              </a:extLst>
            </p:cNvPr>
            <p:cNvSpPr/>
            <p:nvPr/>
          </p:nvSpPr>
          <p:spPr bwMode="auto">
            <a:xfrm>
              <a:off x="7256463" y="4256088"/>
              <a:ext cx="74613" cy="79375"/>
            </a:xfrm>
            <a:custGeom>
              <a:avLst/>
              <a:gdLst>
                <a:gd name="T0" fmla="*/ 17 w 20"/>
                <a:gd name="T1" fmla="*/ 21 h 21"/>
                <a:gd name="T2" fmla="*/ 19 w 20"/>
                <a:gd name="T3" fmla="*/ 18 h 21"/>
                <a:gd name="T4" fmla="*/ 10 w 20"/>
                <a:gd name="T5" fmla="*/ 3 h 21"/>
                <a:gd name="T6" fmla="*/ 0 w 20"/>
                <a:gd name="T7" fmla="*/ 9 h 21"/>
                <a:gd name="T8" fmla="*/ 2 w 20"/>
                <a:gd name="T9" fmla="*/ 13 h 21"/>
                <a:gd name="T10" fmla="*/ 17 w 20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17" y="21"/>
                  </a:moveTo>
                  <a:cubicBezTo>
                    <a:pt x="18" y="21"/>
                    <a:pt x="20" y="20"/>
                    <a:pt x="19" y="18"/>
                  </a:cubicBezTo>
                  <a:cubicBezTo>
                    <a:pt x="18" y="12"/>
                    <a:pt x="16" y="6"/>
                    <a:pt x="10" y="3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0"/>
                    <a:pt x="1" y="12"/>
                    <a:pt x="2" y="13"/>
                  </a:cubicBezTo>
                  <a:cubicBezTo>
                    <a:pt x="5" y="18"/>
                    <a:pt x="12" y="19"/>
                    <a:pt x="17" y="2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04">
              <a:extLst>
                <a:ext uri="{FF2B5EF4-FFF2-40B4-BE49-F238E27FC236}">
                  <a16:creationId xmlns:a16="http://schemas.microsoft.com/office/drawing/2014/main" id="{36622ABE-2A0B-D7E4-953E-16B5C63FF340}"/>
                </a:ext>
              </a:extLst>
            </p:cNvPr>
            <p:cNvSpPr/>
            <p:nvPr/>
          </p:nvSpPr>
          <p:spPr bwMode="auto">
            <a:xfrm>
              <a:off x="7331075" y="4297363"/>
              <a:ext cx="90488" cy="52388"/>
            </a:xfrm>
            <a:custGeom>
              <a:avLst/>
              <a:gdLst>
                <a:gd name="T0" fmla="*/ 3 w 24"/>
                <a:gd name="T1" fmla="*/ 12 h 14"/>
                <a:gd name="T2" fmla="*/ 10 w 24"/>
                <a:gd name="T3" fmla="*/ 13 h 14"/>
                <a:gd name="T4" fmla="*/ 21 w 24"/>
                <a:gd name="T5" fmla="*/ 11 h 14"/>
                <a:gd name="T6" fmla="*/ 24 w 24"/>
                <a:gd name="T7" fmla="*/ 6 h 14"/>
                <a:gd name="T8" fmla="*/ 20 w 24"/>
                <a:gd name="T9" fmla="*/ 1 h 14"/>
                <a:gd name="T10" fmla="*/ 15 w 24"/>
                <a:gd name="T11" fmla="*/ 0 h 14"/>
                <a:gd name="T12" fmla="*/ 2 w 24"/>
                <a:gd name="T13" fmla="*/ 8 h 14"/>
                <a:gd name="T14" fmla="*/ 3 w 24"/>
                <a:gd name="T1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4">
                  <a:moveTo>
                    <a:pt x="3" y="12"/>
                  </a:moveTo>
                  <a:cubicBezTo>
                    <a:pt x="6" y="11"/>
                    <a:pt x="8" y="12"/>
                    <a:pt x="10" y="13"/>
                  </a:cubicBezTo>
                  <a:cubicBezTo>
                    <a:pt x="14" y="14"/>
                    <a:pt x="17" y="13"/>
                    <a:pt x="21" y="11"/>
                  </a:cubicBezTo>
                  <a:cubicBezTo>
                    <a:pt x="23" y="10"/>
                    <a:pt x="24" y="8"/>
                    <a:pt x="24" y="6"/>
                  </a:cubicBezTo>
                  <a:cubicBezTo>
                    <a:pt x="24" y="4"/>
                    <a:pt x="22" y="2"/>
                    <a:pt x="20" y="1"/>
                  </a:cubicBezTo>
                  <a:cubicBezTo>
                    <a:pt x="19" y="0"/>
                    <a:pt x="17" y="0"/>
                    <a:pt x="15" y="0"/>
                  </a:cubicBezTo>
                  <a:cubicBezTo>
                    <a:pt x="9" y="0"/>
                    <a:pt x="5" y="3"/>
                    <a:pt x="2" y="8"/>
                  </a:cubicBezTo>
                  <a:cubicBezTo>
                    <a:pt x="0" y="10"/>
                    <a:pt x="0" y="12"/>
                    <a:pt x="3" y="1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05">
              <a:extLst>
                <a:ext uri="{FF2B5EF4-FFF2-40B4-BE49-F238E27FC236}">
                  <a16:creationId xmlns:a16="http://schemas.microsoft.com/office/drawing/2014/main" id="{BF206DAA-6FB8-1B39-8049-FF39AB15C7AF}"/>
                </a:ext>
              </a:extLst>
            </p:cNvPr>
            <p:cNvSpPr/>
            <p:nvPr/>
          </p:nvSpPr>
          <p:spPr bwMode="auto">
            <a:xfrm>
              <a:off x="7335838" y="4160838"/>
              <a:ext cx="38100" cy="30163"/>
            </a:xfrm>
            <a:custGeom>
              <a:avLst/>
              <a:gdLst>
                <a:gd name="T0" fmla="*/ 10 w 10"/>
                <a:gd name="T1" fmla="*/ 1 h 8"/>
                <a:gd name="T2" fmla="*/ 8 w 10"/>
                <a:gd name="T3" fmla="*/ 0 h 8"/>
                <a:gd name="T4" fmla="*/ 0 w 10"/>
                <a:gd name="T5" fmla="*/ 8 h 8"/>
                <a:gd name="T6" fmla="*/ 9 w 10"/>
                <a:gd name="T7" fmla="*/ 2 h 8"/>
                <a:gd name="T8" fmla="*/ 10 w 10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1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5" y="2"/>
                    <a:pt x="2" y="3"/>
                    <a:pt x="0" y="8"/>
                  </a:cubicBezTo>
                  <a:cubicBezTo>
                    <a:pt x="4" y="6"/>
                    <a:pt x="6" y="3"/>
                    <a:pt x="9" y="2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06">
              <a:extLst>
                <a:ext uri="{FF2B5EF4-FFF2-40B4-BE49-F238E27FC236}">
                  <a16:creationId xmlns:a16="http://schemas.microsoft.com/office/drawing/2014/main" id="{14C0C8CE-3299-9E1D-5F3C-F96AFF0A7A50}"/>
                </a:ext>
              </a:extLst>
            </p:cNvPr>
            <p:cNvSpPr/>
            <p:nvPr/>
          </p:nvSpPr>
          <p:spPr bwMode="auto">
            <a:xfrm>
              <a:off x="7407275" y="4194176"/>
              <a:ext cx="11113" cy="49213"/>
            </a:xfrm>
            <a:custGeom>
              <a:avLst/>
              <a:gdLst>
                <a:gd name="T0" fmla="*/ 0 w 3"/>
                <a:gd name="T1" fmla="*/ 13 h 13"/>
                <a:gd name="T2" fmla="*/ 0 w 3"/>
                <a:gd name="T3" fmla="*/ 0 h 13"/>
                <a:gd name="T4" fmla="*/ 0 w 3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3">
                  <a:moveTo>
                    <a:pt x="0" y="13"/>
                  </a:moveTo>
                  <a:cubicBezTo>
                    <a:pt x="2" y="9"/>
                    <a:pt x="3" y="4"/>
                    <a:pt x="0" y="0"/>
                  </a:cubicBezTo>
                  <a:cubicBezTo>
                    <a:pt x="0" y="4"/>
                    <a:pt x="1" y="9"/>
                    <a:pt x="0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07">
              <a:extLst>
                <a:ext uri="{FF2B5EF4-FFF2-40B4-BE49-F238E27FC236}">
                  <a16:creationId xmlns:a16="http://schemas.microsoft.com/office/drawing/2014/main" id="{308AA352-9BD0-FD11-6749-BBC05D16D0BC}"/>
                </a:ext>
              </a:extLst>
            </p:cNvPr>
            <p:cNvSpPr/>
            <p:nvPr/>
          </p:nvSpPr>
          <p:spPr bwMode="auto">
            <a:xfrm>
              <a:off x="7380288" y="4354513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0 w 11"/>
                <a:gd name="T3" fmla="*/ 3 h 4"/>
                <a:gd name="T4" fmla="*/ 11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3" y="1"/>
                    <a:pt x="0" y="3"/>
                  </a:cubicBezTo>
                  <a:cubicBezTo>
                    <a:pt x="4" y="4"/>
                    <a:pt x="8" y="2"/>
                    <a:pt x="1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08">
              <a:extLst>
                <a:ext uri="{FF2B5EF4-FFF2-40B4-BE49-F238E27FC236}">
                  <a16:creationId xmlns:a16="http://schemas.microsoft.com/office/drawing/2014/main" id="{C9A02ECC-D1EE-4B80-D25C-FDF8C2871EE8}"/>
                </a:ext>
              </a:extLst>
            </p:cNvPr>
            <p:cNvSpPr/>
            <p:nvPr/>
          </p:nvSpPr>
          <p:spPr bwMode="auto">
            <a:xfrm>
              <a:off x="7421563" y="4194176"/>
              <a:ext cx="12700" cy="38100"/>
            </a:xfrm>
            <a:custGeom>
              <a:avLst/>
              <a:gdLst>
                <a:gd name="T0" fmla="*/ 1 w 3"/>
                <a:gd name="T1" fmla="*/ 10 h 10"/>
                <a:gd name="T2" fmla="*/ 1 w 3"/>
                <a:gd name="T3" fmla="*/ 0 h 10"/>
                <a:gd name="T4" fmla="*/ 1 w 3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3" y="6"/>
                    <a:pt x="3" y="3"/>
                    <a:pt x="1" y="0"/>
                  </a:cubicBezTo>
                  <a:cubicBezTo>
                    <a:pt x="1" y="3"/>
                    <a:pt x="0" y="7"/>
                    <a:pt x="1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09">
              <a:extLst>
                <a:ext uri="{FF2B5EF4-FFF2-40B4-BE49-F238E27FC236}">
                  <a16:creationId xmlns:a16="http://schemas.microsoft.com/office/drawing/2014/main" id="{83FD0AF1-196B-2324-0A11-BDC271829D2C}"/>
                </a:ext>
              </a:extLst>
            </p:cNvPr>
            <p:cNvSpPr/>
            <p:nvPr/>
          </p:nvSpPr>
          <p:spPr bwMode="auto">
            <a:xfrm>
              <a:off x="7275513" y="4243388"/>
              <a:ext cx="30163" cy="19050"/>
            </a:xfrm>
            <a:custGeom>
              <a:avLst/>
              <a:gdLst>
                <a:gd name="T0" fmla="*/ 6 w 8"/>
                <a:gd name="T1" fmla="*/ 4 h 5"/>
                <a:gd name="T2" fmla="*/ 8 w 8"/>
                <a:gd name="T3" fmla="*/ 3 h 5"/>
                <a:gd name="T4" fmla="*/ 4 w 8"/>
                <a:gd name="T5" fmla="*/ 0 h 5"/>
                <a:gd name="T6" fmla="*/ 0 w 8"/>
                <a:gd name="T7" fmla="*/ 2 h 5"/>
                <a:gd name="T8" fmla="*/ 6 w 8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6" y="4"/>
                  </a:moveTo>
                  <a:cubicBezTo>
                    <a:pt x="7" y="4"/>
                    <a:pt x="8" y="4"/>
                    <a:pt x="8" y="3"/>
                  </a:cubicBezTo>
                  <a:cubicBezTo>
                    <a:pt x="7" y="0"/>
                    <a:pt x="5" y="1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1" y="5"/>
                    <a:pt x="5" y="2"/>
                    <a:pt x="6" y="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10">
              <a:extLst>
                <a:ext uri="{FF2B5EF4-FFF2-40B4-BE49-F238E27FC236}">
                  <a16:creationId xmlns:a16="http://schemas.microsoft.com/office/drawing/2014/main" id="{249F2236-9E2C-C57B-8635-E61CA80C7697}"/>
                </a:ext>
              </a:extLst>
            </p:cNvPr>
            <p:cNvSpPr/>
            <p:nvPr/>
          </p:nvSpPr>
          <p:spPr bwMode="auto">
            <a:xfrm>
              <a:off x="7229475" y="4324351"/>
              <a:ext cx="19050" cy="38100"/>
            </a:xfrm>
            <a:custGeom>
              <a:avLst/>
              <a:gdLst>
                <a:gd name="T0" fmla="*/ 5 w 5"/>
                <a:gd name="T1" fmla="*/ 10 h 10"/>
                <a:gd name="T2" fmla="*/ 0 w 5"/>
                <a:gd name="T3" fmla="*/ 0 h 10"/>
                <a:gd name="T4" fmla="*/ 5 w 5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0">
                  <a:moveTo>
                    <a:pt x="5" y="10"/>
                  </a:moveTo>
                  <a:cubicBezTo>
                    <a:pt x="4" y="7"/>
                    <a:pt x="2" y="4"/>
                    <a:pt x="0" y="0"/>
                  </a:cubicBezTo>
                  <a:cubicBezTo>
                    <a:pt x="0" y="5"/>
                    <a:pt x="1" y="8"/>
                    <a:pt x="5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11">
              <a:extLst>
                <a:ext uri="{FF2B5EF4-FFF2-40B4-BE49-F238E27FC236}">
                  <a16:creationId xmlns:a16="http://schemas.microsoft.com/office/drawing/2014/main" id="{50F66E13-F7A2-E21B-6125-DFA226BC2719}"/>
                </a:ext>
              </a:extLst>
            </p:cNvPr>
            <p:cNvSpPr/>
            <p:nvPr/>
          </p:nvSpPr>
          <p:spPr bwMode="auto">
            <a:xfrm>
              <a:off x="7248525" y="4324351"/>
              <a:ext cx="22225" cy="38100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6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6"/>
                    <a:pt x="2" y="4"/>
                    <a:pt x="0" y="0"/>
                  </a:cubicBezTo>
                  <a:cubicBezTo>
                    <a:pt x="0" y="5"/>
                    <a:pt x="3" y="7"/>
                    <a:pt x="6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12">
              <a:extLst>
                <a:ext uri="{FF2B5EF4-FFF2-40B4-BE49-F238E27FC236}">
                  <a16:creationId xmlns:a16="http://schemas.microsoft.com/office/drawing/2014/main" id="{05B04551-B9EE-833B-55B1-E2E5A19CEA70}"/>
                </a:ext>
              </a:extLst>
            </p:cNvPr>
            <p:cNvSpPr/>
            <p:nvPr/>
          </p:nvSpPr>
          <p:spPr bwMode="auto">
            <a:xfrm>
              <a:off x="7373938" y="4368801"/>
              <a:ext cx="36513" cy="23813"/>
            </a:xfrm>
            <a:custGeom>
              <a:avLst/>
              <a:gdLst>
                <a:gd name="T0" fmla="*/ 7 w 10"/>
                <a:gd name="T1" fmla="*/ 2 h 6"/>
                <a:gd name="T2" fmla="*/ 0 w 10"/>
                <a:gd name="T3" fmla="*/ 3 h 6"/>
                <a:gd name="T4" fmla="*/ 8 w 10"/>
                <a:gd name="T5" fmla="*/ 4 h 6"/>
                <a:gd name="T6" fmla="*/ 10 w 10"/>
                <a:gd name="T7" fmla="*/ 2 h 6"/>
                <a:gd name="T8" fmla="*/ 7 w 10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7" y="2"/>
                  </a:moveTo>
                  <a:cubicBezTo>
                    <a:pt x="5" y="2"/>
                    <a:pt x="3" y="3"/>
                    <a:pt x="0" y="3"/>
                  </a:cubicBezTo>
                  <a:cubicBezTo>
                    <a:pt x="3" y="6"/>
                    <a:pt x="5" y="5"/>
                    <a:pt x="8" y="4"/>
                  </a:cubicBezTo>
                  <a:cubicBezTo>
                    <a:pt x="9" y="4"/>
                    <a:pt x="10" y="3"/>
                    <a:pt x="10" y="2"/>
                  </a:cubicBezTo>
                  <a:cubicBezTo>
                    <a:pt x="9" y="0"/>
                    <a:pt x="8" y="2"/>
                    <a:pt x="7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13">
              <a:extLst>
                <a:ext uri="{FF2B5EF4-FFF2-40B4-BE49-F238E27FC236}">
                  <a16:creationId xmlns:a16="http://schemas.microsoft.com/office/drawing/2014/main" id="{E5D96FE4-3606-F5AB-17BE-3E3C74DE17FA}"/>
                </a:ext>
              </a:extLst>
            </p:cNvPr>
            <p:cNvSpPr/>
            <p:nvPr/>
          </p:nvSpPr>
          <p:spPr bwMode="auto">
            <a:xfrm>
              <a:off x="7281863" y="4229101"/>
              <a:ext cx="23813" cy="11113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2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1"/>
                    <a:pt x="2" y="0"/>
                    <a:pt x="0" y="2"/>
                  </a:cubicBezTo>
                  <a:cubicBezTo>
                    <a:pt x="2" y="3"/>
                    <a:pt x="4" y="3"/>
                    <a:pt x="6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14">
              <a:extLst>
                <a:ext uri="{FF2B5EF4-FFF2-40B4-BE49-F238E27FC236}">
                  <a16:creationId xmlns:a16="http://schemas.microsoft.com/office/drawing/2014/main" id="{25E21825-9892-8962-A1AF-3F241A095F19}"/>
                </a:ext>
              </a:extLst>
            </p:cNvPr>
            <p:cNvSpPr/>
            <p:nvPr/>
          </p:nvSpPr>
          <p:spPr bwMode="auto">
            <a:xfrm>
              <a:off x="7043738" y="4213226"/>
              <a:ext cx="84138" cy="95250"/>
            </a:xfrm>
            <a:custGeom>
              <a:avLst/>
              <a:gdLst>
                <a:gd name="T0" fmla="*/ 11 w 22"/>
                <a:gd name="T1" fmla="*/ 24 h 25"/>
                <a:gd name="T2" fmla="*/ 20 w 22"/>
                <a:gd name="T3" fmla="*/ 4 h 25"/>
                <a:gd name="T4" fmla="*/ 13 w 22"/>
                <a:gd name="T5" fmla="*/ 2 h 25"/>
                <a:gd name="T6" fmla="*/ 11 w 22"/>
                <a:gd name="T7" fmla="*/ 6 h 25"/>
                <a:gd name="T8" fmla="*/ 9 w 22"/>
                <a:gd name="T9" fmla="*/ 4 h 25"/>
                <a:gd name="T10" fmla="*/ 3 w 22"/>
                <a:gd name="T11" fmla="*/ 1 h 25"/>
                <a:gd name="T12" fmla="*/ 1 w 22"/>
                <a:gd name="T13" fmla="*/ 7 h 25"/>
                <a:gd name="T14" fmla="*/ 8 w 22"/>
                <a:gd name="T15" fmla="*/ 23 h 25"/>
                <a:gd name="T16" fmla="*/ 11 w 22"/>
                <a:gd name="T1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5">
                  <a:moveTo>
                    <a:pt x="11" y="24"/>
                  </a:moveTo>
                  <a:cubicBezTo>
                    <a:pt x="16" y="22"/>
                    <a:pt x="22" y="9"/>
                    <a:pt x="20" y="4"/>
                  </a:cubicBezTo>
                  <a:cubicBezTo>
                    <a:pt x="19" y="1"/>
                    <a:pt x="16" y="0"/>
                    <a:pt x="13" y="2"/>
                  </a:cubicBezTo>
                  <a:cubicBezTo>
                    <a:pt x="12" y="3"/>
                    <a:pt x="12" y="4"/>
                    <a:pt x="11" y="6"/>
                  </a:cubicBezTo>
                  <a:cubicBezTo>
                    <a:pt x="10" y="5"/>
                    <a:pt x="9" y="4"/>
                    <a:pt x="9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0" y="2"/>
                    <a:pt x="0" y="5"/>
                    <a:pt x="1" y="7"/>
                  </a:cubicBezTo>
                  <a:cubicBezTo>
                    <a:pt x="1" y="13"/>
                    <a:pt x="5" y="18"/>
                    <a:pt x="8" y="23"/>
                  </a:cubicBezTo>
                  <a:cubicBezTo>
                    <a:pt x="9" y="24"/>
                    <a:pt x="10" y="25"/>
                    <a:pt x="11" y="2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15">
              <a:extLst>
                <a:ext uri="{FF2B5EF4-FFF2-40B4-BE49-F238E27FC236}">
                  <a16:creationId xmlns:a16="http://schemas.microsoft.com/office/drawing/2014/main" id="{3A0CBDA0-74A5-C6CD-406B-C93B72553ECE}"/>
                </a:ext>
              </a:extLst>
            </p:cNvPr>
            <p:cNvSpPr/>
            <p:nvPr/>
          </p:nvSpPr>
          <p:spPr bwMode="auto">
            <a:xfrm>
              <a:off x="7026275" y="4179888"/>
              <a:ext cx="17463" cy="30163"/>
            </a:xfrm>
            <a:custGeom>
              <a:avLst/>
              <a:gdLst>
                <a:gd name="T0" fmla="*/ 1 w 5"/>
                <a:gd name="T1" fmla="*/ 2 h 8"/>
                <a:gd name="T2" fmla="*/ 1 w 5"/>
                <a:gd name="T3" fmla="*/ 7 h 8"/>
                <a:gd name="T4" fmla="*/ 5 w 5"/>
                <a:gd name="T5" fmla="*/ 3 h 8"/>
                <a:gd name="T6" fmla="*/ 1 w 5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1" y="2"/>
                  </a:moveTo>
                  <a:cubicBezTo>
                    <a:pt x="0" y="3"/>
                    <a:pt x="0" y="7"/>
                    <a:pt x="1" y="7"/>
                  </a:cubicBezTo>
                  <a:cubicBezTo>
                    <a:pt x="3" y="8"/>
                    <a:pt x="4" y="5"/>
                    <a:pt x="5" y="3"/>
                  </a:cubicBezTo>
                  <a:cubicBezTo>
                    <a:pt x="3" y="7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16">
              <a:extLst>
                <a:ext uri="{FF2B5EF4-FFF2-40B4-BE49-F238E27FC236}">
                  <a16:creationId xmlns:a16="http://schemas.microsoft.com/office/drawing/2014/main" id="{6C9E1564-9C90-E271-E749-11E5600E53FD}"/>
                </a:ext>
              </a:extLst>
            </p:cNvPr>
            <p:cNvSpPr/>
            <p:nvPr/>
          </p:nvSpPr>
          <p:spPr bwMode="auto">
            <a:xfrm>
              <a:off x="7116763" y="4164013"/>
              <a:ext cx="19050" cy="15875"/>
            </a:xfrm>
            <a:custGeom>
              <a:avLst/>
              <a:gdLst>
                <a:gd name="T0" fmla="*/ 4 w 5"/>
                <a:gd name="T1" fmla="*/ 3 h 4"/>
                <a:gd name="T2" fmla="*/ 5 w 5"/>
                <a:gd name="T3" fmla="*/ 3 h 4"/>
                <a:gd name="T4" fmla="*/ 2 w 5"/>
                <a:gd name="T5" fmla="*/ 0 h 4"/>
                <a:gd name="T6" fmla="*/ 0 w 5"/>
                <a:gd name="T7" fmla="*/ 1 h 4"/>
                <a:gd name="T8" fmla="*/ 4 w 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5" y="4"/>
                    <a:pt x="5" y="3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2" y="3"/>
                    <a:pt x="4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17">
              <a:extLst>
                <a:ext uri="{FF2B5EF4-FFF2-40B4-BE49-F238E27FC236}">
                  <a16:creationId xmlns:a16="http://schemas.microsoft.com/office/drawing/2014/main" id="{6640CF7E-8DAE-B8E0-D84F-F902FC4C99F2}"/>
                </a:ext>
              </a:extLst>
            </p:cNvPr>
            <p:cNvSpPr/>
            <p:nvPr/>
          </p:nvSpPr>
          <p:spPr bwMode="auto">
            <a:xfrm>
              <a:off x="6586538" y="4330701"/>
              <a:ext cx="103188" cy="92075"/>
            </a:xfrm>
            <a:custGeom>
              <a:avLst/>
              <a:gdLst>
                <a:gd name="T0" fmla="*/ 5 w 27"/>
                <a:gd name="T1" fmla="*/ 17 h 24"/>
                <a:gd name="T2" fmla="*/ 0 w 27"/>
                <a:gd name="T3" fmla="*/ 21 h 24"/>
                <a:gd name="T4" fmla="*/ 5 w 27"/>
                <a:gd name="T5" fmla="*/ 23 h 24"/>
                <a:gd name="T6" fmla="*/ 24 w 27"/>
                <a:gd name="T7" fmla="*/ 16 h 24"/>
                <a:gd name="T8" fmla="*/ 25 w 27"/>
                <a:gd name="T9" fmla="*/ 10 h 24"/>
                <a:gd name="T10" fmla="*/ 19 w 27"/>
                <a:gd name="T11" fmla="*/ 10 h 24"/>
                <a:gd name="T12" fmla="*/ 13 w 27"/>
                <a:gd name="T13" fmla="*/ 16 h 24"/>
                <a:gd name="T14" fmla="*/ 13 w 27"/>
                <a:gd name="T15" fmla="*/ 16 h 24"/>
                <a:gd name="T16" fmla="*/ 11 w 27"/>
                <a:gd name="T17" fmla="*/ 4 h 24"/>
                <a:gd name="T18" fmla="*/ 5 w 27"/>
                <a:gd name="T19" fmla="*/ 1 h 24"/>
                <a:gd name="T20" fmla="*/ 3 w 27"/>
                <a:gd name="T21" fmla="*/ 7 h 24"/>
                <a:gd name="T22" fmla="*/ 10 w 27"/>
                <a:gd name="T23" fmla="*/ 16 h 24"/>
                <a:gd name="T24" fmla="*/ 10 w 27"/>
                <a:gd name="T25" fmla="*/ 16 h 24"/>
                <a:gd name="T26" fmla="*/ 10 w 27"/>
                <a:gd name="T27" fmla="*/ 17 h 24"/>
                <a:gd name="T28" fmla="*/ 5 w 27"/>
                <a:gd name="T29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5" y="17"/>
                  </a:moveTo>
                  <a:cubicBezTo>
                    <a:pt x="2" y="17"/>
                    <a:pt x="0" y="18"/>
                    <a:pt x="0" y="21"/>
                  </a:cubicBezTo>
                  <a:cubicBezTo>
                    <a:pt x="0" y="24"/>
                    <a:pt x="3" y="23"/>
                    <a:pt x="5" y="23"/>
                  </a:cubicBezTo>
                  <a:cubicBezTo>
                    <a:pt x="12" y="24"/>
                    <a:pt x="18" y="19"/>
                    <a:pt x="24" y="16"/>
                  </a:cubicBezTo>
                  <a:cubicBezTo>
                    <a:pt x="26" y="15"/>
                    <a:pt x="27" y="13"/>
                    <a:pt x="25" y="10"/>
                  </a:cubicBezTo>
                  <a:cubicBezTo>
                    <a:pt x="24" y="8"/>
                    <a:pt x="22" y="8"/>
                    <a:pt x="19" y="10"/>
                  </a:cubicBezTo>
                  <a:cubicBezTo>
                    <a:pt x="16" y="11"/>
                    <a:pt x="15" y="14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2"/>
                    <a:pt x="13" y="8"/>
                    <a:pt x="11" y="4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2" y="5"/>
                    <a:pt x="3" y="7"/>
                  </a:cubicBezTo>
                  <a:cubicBezTo>
                    <a:pt x="4" y="11"/>
                    <a:pt x="7" y="14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7"/>
                  </a:cubicBezTo>
                  <a:cubicBezTo>
                    <a:pt x="8" y="17"/>
                    <a:pt x="6" y="16"/>
                    <a:pt x="5" y="17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18">
              <a:extLst>
                <a:ext uri="{FF2B5EF4-FFF2-40B4-BE49-F238E27FC236}">
                  <a16:creationId xmlns:a16="http://schemas.microsoft.com/office/drawing/2014/main" id="{A0BF765E-7C08-E465-17CF-9F377BB11726}"/>
                </a:ext>
              </a:extLst>
            </p:cNvPr>
            <p:cNvSpPr/>
            <p:nvPr/>
          </p:nvSpPr>
          <p:spPr bwMode="auto">
            <a:xfrm>
              <a:off x="7467600" y="4330701"/>
              <a:ext cx="106363" cy="92075"/>
            </a:xfrm>
            <a:custGeom>
              <a:avLst/>
              <a:gdLst>
                <a:gd name="T0" fmla="*/ 2 w 28"/>
                <a:gd name="T1" fmla="*/ 11 h 24"/>
                <a:gd name="T2" fmla="*/ 3 w 28"/>
                <a:gd name="T3" fmla="*/ 16 h 24"/>
                <a:gd name="T4" fmla="*/ 13 w 28"/>
                <a:gd name="T5" fmla="*/ 21 h 24"/>
                <a:gd name="T6" fmla="*/ 25 w 28"/>
                <a:gd name="T7" fmla="*/ 23 h 24"/>
                <a:gd name="T8" fmla="*/ 26 w 28"/>
                <a:gd name="T9" fmla="*/ 18 h 24"/>
                <a:gd name="T10" fmla="*/ 18 w 28"/>
                <a:gd name="T11" fmla="*/ 17 h 24"/>
                <a:gd name="T12" fmla="*/ 18 w 28"/>
                <a:gd name="T13" fmla="*/ 16 h 24"/>
                <a:gd name="T14" fmla="*/ 25 w 28"/>
                <a:gd name="T15" fmla="*/ 5 h 24"/>
                <a:gd name="T16" fmla="*/ 22 w 28"/>
                <a:gd name="T17" fmla="*/ 1 h 24"/>
                <a:gd name="T18" fmla="*/ 17 w 28"/>
                <a:gd name="T19" fmla="*/ 2 h 24"/>
                <a:gd name="T20" fmla="*/ 15 w 28"/>
                <a:gd name="T21" fmla="*/ 8 h 24"/>
                <a:gd name="T22" fmla="*/ 14 w 28"/>
                <a:gd name="T23" fmla="*/ 15 h 24"/>
                <a:gd name="T24" fmla="*/ 10 w 28"/>
                <a:gd name="T25" fmla="*/ 11 h 24"/>
                <a:gd name="T26" fmla="*/ 7 w 28"/>
                <a:gd name="T27" fmla="*/ 9 h 24"/>
                <a:gd name="T28" fmla="*/ 2 w 28"/>
                <a:gd name="T29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4">
                  <a:moveTo>
                    <a:pt x="2" y="11"/>
                  </a:moveTo>
                  <a:cubicBezTo>
                    <a:pt x="0" y="13"/>
                    <a:pt x="1" y="15"/>
                    <a:pt x="3" y="16"/>
                  </a:cubicBezTo>
                  <a:cubicBezTo>
                    <a:pt x="6" y="19"/>
                    <a:pt x="10" y="19"/>
                    <a:pt x="13" y="21"/>
                  </a:cubicBezTo>
                  <a:cubicBezTo>
                    <a:pt x="17" y="24"/>
                    <a:pt x="21" y="24"/>
                    <a:pt x="25" y="23"/>
                  </a:cubicBezTo>
                  <a:cubicBezTo>
                    <a:pt x="28" y="23"/>
                    <a:pt x="28" y="20"/>
                    <a:pt x="26" y="18"/>
                  </a:cubicBezTo>
                  <a:cubicBezTo>
                    <a:pt x="24" y="16"/>
                    <a:pt x="21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21" y="13"/>
                    <a:pt x="24" y="10"/>
                    <a:pt x="25" y="5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0" y="0"/>
                    <a:pt x="18" y="1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10"/>
                    <a:pt x="15" y="13"/>
                    <a:pt x="14" y="15"/>
                  </a:cubicBezTo>
                  <a:cubicBezTo>
                    <a:pt x="12" y="14"/>
                    <a:pt x="12" y="12"/>
                    <a:pt x="10" y="11"/>
                  </a:cubicBezTo>
                  <a:cubicBezTo>
                    <a:pt x="9" y="11"/>
                    <a:pt x="8" y="10"/>
                    <a:pt x="7" y="9"/>
                  </a:cubicBezTo>
                  <a:cubicBezTo>
                    <a:pt x="5" y="8"/>
                    <a:pt x="3" y="9"/>
                    <a:pt x="2" y="1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19">
              <a:extLst>
                <a:ext uri="{FF2B5EF4-FFF2-40B4-BE49-F238E27FC236}">
                  <a16:creationId xmlns:a16="http://schemas.microsoft.com/office/drawing/2014/main" id="{43387E86-9219-0C40-0FF5-7EE5372F10BD}"/>
                </a:ext>
              </a:extLst>
            </p:cNvPr>
            <p:cNvSpPr/>
            <p:nvPr/>
          </p:nvSpPr>
          <p:spPr bwMode="auto">
            <a:xfrm>
              <a:off x="7543800" y="4297363"/>
              <a:ext cx="25400" cy="15875"/>
            </a:xfrm>
            <a:custGeom>
              <a:avLst/>
              <a:gdLst>
                <a:gd name="T0" fmla="*/ 7 w 7"/>
                <a:gd name="T1" fmla="*/ 2 h 4"/>
                <a:gd name="T2" fmla="*/ 6 w 7"/>
                <a:gd name="T3" fmla="*/ 1 h 4"/>
                <a:gd name="T4" fmla="*/ 0 w 7"/>
                <a:gd name="T5" fmla="*/ 3 h 4"/>
                <a:gd name="T6" fmla="*/ 7 w 7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7" y="2"/>
                    <a:pt x="7" y="1"/>
                    <a:pt x="6" y="1"/>
                  </a:cubicBezTo>
                  <a:cubicBezTo>
                    <a:pt x="4" y="0"/>
                    <a:pt x="2" y="0"/>
                    <a:pt x="0" y="3"/>
                  </a:cubicBezTo>
                  <a:cubicBezTo>
                    <a:pt x="3" y="3"/>
                    <a:pt x="5" y="4"/>
                    <a:pt x="7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20">
              <a:extLst>
                <a:ext uri="{FF2B5EF4-FFF2-40B4-BE49-F238E27FC236}">
                  <a16:creationId xmlns:a16="http://schemas.microsoft.com/office/drawing/2014/main" id="{F8E2596A-F0D4-A31A-3337-58B2E066BA57}"/>
                </a:ext>
              </a:extLst>
            </p:cNvPr>
            <p:cNvSpPr/>
            <p:nvPr/>
          </p:nvSpPr>
          <p:spPr bwMode="auto">
            <a:xfrm flipH="1">
              <a:off x="6500813" y="44831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21">
              <a:extLst>
                <a:ext uri="{FF2B5EF4-FFF2-40B4-BE49-F238E27FC236}">
                  <a16:creationId xmlns:a16="http://schemas.microsoft.com/office/drawing/2014/main" id="{B6C8ABB8-2926-BA5D-9D27-DF43E15039BC}"/>
                </a:ext>
              </a:extLst>
            </p:cNvPr>
            <p:cNvSpPr/>
            <p:nvPr/>
          </p:nvSpPr>
          <p:spPr bwMode="auto">
            <a:xfrm>
              <a:off x="6465888" y="4479926"/>
              <a:ext cx="38100" cy="33338"/>
            </a:xfrm>
            <a:custGeom>
              <a:avLst/>
              <a:gdLst>
                <a:gd name="T0" fmla="*/ 3 w 10"/>
                <a:gd name="T1" fmla="*/ 1 h 9"/>
                <a:gd name="T2" fmla="*/ 1 w 10"/>
                <a:gd name="T3" fmla="*/ 7 h 9"/>
                <a:gd name="T4" fmla="*/ 7 w 10"/>
                <a:gd name="T5" fmla="*/ 6 h 9"/>
                <a:gd name="T6" fmla="*/ 9 w 10"/>
                <a:gd name="T7" fmla="*/ 1 h 9"/>
                <a:gd name="T8" fmla="*/ 3 w 10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3" y="9"/>
                    <a:pt x="5" y="7"/>
                    <a:pt x="7" y="6"/>
                  </a:cubicBezTo>
                  <a:cubicBezTo>
                    <a:pt x="8" y="5"/>
                    <a:pt x="10" y="3"/>
                    <a:pt x="9" y="1"/>
                  </a:cubicBezTo>
                  <a:cubicBezTo>
                    <a:pt x="7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22">
              <a:extLst>
                <a:ext uri="{FF2B5EF4-FFF2-40B4-BE49-F238E27FC236}">
                  <a16:creationId xmlns:a16="http://schemas.microsoft.com/office/drawing/2014/main" id="{81085BD8-4083-E755-9053-83545CB41929}"/>
                </a:ext>
              </a:extLst>
            </p:cNvPr>
            <p:cNvSpPr/>
            <p:nvPr/>
          </p:nvSpPr>
          <p:spPr bwMode="auto">
            <a:xfrm>
              <a:off x="6477000" y="4433888"/>
              <a:ext cx="26988" cy="30163"/>
            </a:xfrm>
            <a:custGeom>
              <a:avLst/>
              <a:gdLst>
                <a:gd name="T0" fmla="*/ 5 w 7"/>
                <a:gd name="T1" fmla="*/ 8 h 8"/>
                <a:gd name="T2" fmla="*/ 7 w 7"/>
                <a:gd name="T3" fmla="*/ 5 h 8"/>
                <a:gd name="T4" fmla="*/ 2 w 7"/>
                <a:gd name="T5" fmla="*/ 0 h 8"/>
                <a:gd name="T6" fmla="*/ 0 w 7"/>
                <a:gd name="T7" fmla="*/ 2 h 8"/>
                <a:gd name="T8" fmla="*/ 5 w 7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5" y="8"/>
                  </a:moveTo>
                  <a:cubicBezTo>
                    <a:pt x="7" y="8"/>
                    <a:pt x="7" y="7"/>
                    <a:pt x="7" y="5"/>
                  </a:cubicBezTo>
                  <a:cubicBezTo>
                    <a:pt x="7" y="4"/>
                    <a:pt x="4" y="0"/>
                    <a:pt x="2" y="0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4"/>
                    <a:pt x="3" y="8"/>
                    <a:pt x="5" y="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23">
              <a:extLst>
                <a:ext uri="{FF2B5EF4-FFF2-40B4-BE49-F238E27FC236}">
                  <a16:creationId xmlns:a16="http://schemas.microsoft.com/office/drawing/2014/main" id="{779B1091-8628-B403-BB9E-B53684A748CF}"/>
                </a:ext>
              </a:extLst>
            </p:cNvPr>
            <p:cNvSpPr/>
            <p:nvPr/>
          </p:nvSpPr>
          <p:spPr bwMode="auto">
            <a:xfrm>
              <a:off x="7653338" y="4479926"/>
              <a:ext cx="36513" cy="30163"/>
            </a:xfrm>
            <a:custGeom>
              <a:avLst/>
              <a:gdLst>
                <a:gd name="T0" fmla="*/ 4 w 10"/>
                <a:gd name="T1" fmla="*/ 0 h 8"/>
                <a:gd name="T2" fmla="*/ 1 w 10"/>
                <a:gd name="T3" fmla="*/ 1 h 8"/>
                <a:gd name="T4" fmla="*/ 2 w 10"/>
                <a:gd name="T5" fmla="*/ 4 h 8"/>
                <a:gd name="T6" fmla="*/ 8 w 10"/>
                <a:gd name="T7" fmla="*/ 8 h 8"/>
                <a:gd name="T8" fmla="*/ 4 w 10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3" y="6"/>
                    <a:pt x="5" y="8"/>
                    <a:pt x="8" y="8"/>
                  </a:cubicBezTo>
                  <a:cubicBezTo>
                    <a:pt x="10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24">
              <a:extLst>
                <a:ext uri="{FF2B5EF4-FFF2-40B4-BE49-F238E27FC236}">
                  <a16:creationId xmlns:a16="http://schemas.microsoft.com/office/drawing/2014/main" id="{0169C9FB-80B9-32A7-EE3F-6AA401F0B4AA}"/>
                </a:ext>
              </a:extLst>
            </p:cNvPr>
            <p:cNvSpPr/>
            <p:nvPr/>
          </p:nvSpPr>
          <p:spPr bwMode="auto">
            <a:xfrm flipH="1">
              <a:off x="7683500" y="45100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25">
              <a:extLst>
                <a:ext uri="{FF2B5EF4-FFF2-40B4-BE49-F238E27FC236}">
                  <a16:creationId xmlns:a16="http://schemas.microsoft.com/office/drawing/2014/main" id="{F27C6D48-8F68-FDBC-97EE-8F1232BFDA97}"/>
                </a:ext>
              </a:extLst>
            </p:cNvPr>
            <p:cNvSpPr/>
            <p:nvPr/>
          </p:nvSpPr>
          <p:spPr bwMode="auto">
            <a:xfrm flipH="1">
              <a:off x="7678738" y="4452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26">
              <a:extLst>
                <a:ext uri="{FF2B5EF4-FFF2-40B4-BE49-F238E27FC236}">
                  <a16:creationId xmlns:a16="http://schemas.microsoft.com/office/drawing/2014/main" id="{3F7FCA9C-8CC6-B6F3-439A-16FC1B64E3BC}"/>
                </a:ext>
              </a:extLst>
            </p:cNvPr>
            <p:cNvSpPr/>
            <p:nvPr/>
          </p:nvSpPr>
          <p:spPr bwMode="auto">
            <a:xfrm>
              <a:off x="7653338" y="4430713"/>
              <a:ext cx="30163" cy="41275"/>
            </a:xfrm>
            <a:custGeom>
              <a:avLst/>
              <a:gdLst>
                <a:gd name="T0" fmla="*/ 6 w 8"/>
                <a:gd name="T1" fmla="*/ 1 h 11"/>
                <a:gd name="T2" fmla="*/ 3 w 8"/>
                <a:gd name="T3" fmla="*/ 2 h 11"/>
                <a:gd name="T4" fmla="*/ 1 w 8"/>
                <a:gd name="T5" fmla="*/ 5 h 11"/>
                <a:gd name="T6" fmla="*/ 1 w 8"/>
                <a:gd name="T7" fmla="*/ 9 h 11"/>
                <a:gd name="T8" fmla="*/ 5 w 8"/>
                <a:gd name="T9" fmla="*/ 8 h 11"/>
                <a:gd name="T10" fmla="*/ 7 w 8"/>
                <a:gd name="T11" fmla="*/ 6 h 11"/>
                <a:gd name="T12" fmla="*/ 7 w 8"/>
                <a:gd name="T13" fmla="*/ 5 h 11"/>
                <a:gd name="T14" fmla="*/ 6 w 8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1">
                  <a:moveTo>
                    <a:pt x="6" y="1"/>
                  </a:move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2" y="4"/>
                    <a:pt x="1" y="5"/>
                  </a:cubicBezTo>
                  <a:cubicBezTo>
                    <a:pt x="1" y="6"/>
                    <a:pt x="0" y="8"/>
                    <a:pt x="1" y="9"/>
                  </a:cubicBezTo>
                  <a:cubicBezTo>
                    <a:pt x="2" y="11"/>
                    <a:pt x="3" y="9"/>
                    <a:pt x="5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8" y="3"/>
                    <a:pt x="8" y="2"/>
                    <a:pt x="6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27">
              <a:extLst>
                <a:ext uri="{FF2B5EF4-FFF2-40B4-BE49-F238E27FC236}">
                  <a16:creationId xmlns:a16="http://schemas.microsoft.com/office/drawing/2014/main" id="{4167C5B5-1515-3A60-F04C-37283851318F}"/>
                </a:ext>
              </a:extLst>
            </p:cNvPr>
            <p:cNvSpPr/>
            <p:nvPr/>
          </p:nvSpPr>
          <p:spPr bwMode="auto">
            <a:xfrm flipH="1">
              <a:off x="7678738" y="4452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28">
              <a:extLst>
                <a:ext uri="{FF2B5EF4-FFF2-40B4-BE49-F238E27FC236}">
                  <a16:creationId xmlns:a16="http://schemas.microsoft.com/office/drawing/2014/main" id="{1342AD1B-3AAC-7F4A-62B0-8DA27741617B}"/>
                </a:ext>
              </a:extLst>
            </p:cNvPr>
            <p:cNvSpPr/>
            <p:nvPr/>
          </p:nvSpPr>
          <p:spPr bwMode="auto">
            <a:xfrm>
              <a:off x="7675563" y="4452938"/>
              <a:ext cx="14288" cy="15875"/>
            </a:xfrm>
            <a:custGeom>
              <a:avLst/>
              <a:gdLst>
                <a:gd name="T0" fmla="*/ 1 w 4"/>
                <a:gd name="T1" fmla="*/ 0 h 4"/>
                <a:gd name="T2" fmla="*/ 1 w 4"/>
                <a:gd name="T3" fmla="*/ 3 h 4"/>
                <a:gd name="T4" fmla="*/ 1 w 4"/>
                <a:gd name="T5" fmla="*/ 3 h 4"/>
                <a:gd name="T6" fmla="*/ 0 w 4"/>
                <a:gd name="T7" fmla="*/ 4 h 4"/>
                <a:gd name="T8" fmla="*/ 1 w 4"/>
                <a:gd name="T9" fmla="*/ 4 h 4"/>
                <a:gd name="T10" fmla="*/ 3 w 4"/>
                <a:gd name="T11" fmla="*/ 1 h 4"/>
                <a:gd name="T12" fmla="*/ 1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4" y="2"/>
                    <a:pt x="3" y="1"/>
                  </a:cubicBezTo>
                  <a:cubicBezTo>
                    <a:pt x="3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29">
              <a:extLst>
                <a:ext uri="{FF2B5EF4-FFF2-40B4-BE49-F238E27FC236}">
                  <a16:creationId xmlns:a16="http://schemas.microsoft.com/office/drawing/2014/main" id="{55F05C4E-3818-69D1-7EF7-AE8BA82DA56F}"/>
                </a:ext>
              </a:extLst>
            </p:cNvPr>
            <p:cNvSpPr/>
            <p:nvPr/>
          </p:nvSpPr>
          <p:spPr bwMode="auto">
            <a:xfrm>
              <a:off x="6545263" y="4487863"/>
              <a:ext cx="95250" cy="36513"/>
            </a:xfrm>
            <a:custGeom>
              <a:avLst/>
              <a:gdLst>
                <a:gd name="T0" fmla="*/ 13 w 25"/>
                <a:gd name="T1" fmla="*/ 3 h 10"/>
                <a:gd name="T2" fmla="*/ 13 w 25"/>
                <a:gd name="T3" fmla="*/ 2 h 10"/>
                <a:gd name="T4" fmla="*/ 0 w 25"/>
                <a:gd name="T5" fmla="*/ 9 h 10"/>
                <a:gd name="T6" fmla="*/ 9 w 25"/>
                <a:gd name="T7" fmla="*/ 9 h 10"/>
                <a:gd name="T8" fmla="*/ 25 w 25"/>
                <a:gd name="T9" fmla="*/ 0 h 10"/>
                <a:gd name="T10" fmla="*/ 14 w 25"/>
                <a:gd name="T11" fmla="*/ 4 h 10"/>
                <a:gd name="T12" fmla="*/ 13 w 25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0">
                  <a:moveTo>
                    <a:pt x="13" y="3"/>
                  </a:moveTo>
                  <a:cubicBezTo>
                    <a:pt x="13" y="3"/>
                    <a:pt x="13" y="2"/>
                    <a:pt x="13" y="2"/>
                  </a:cubicBezTo>
                  <a:cubicBezTo>
                    <a:pt x="8" y="3"/>
                    <a:pt x="3" y="5"/>
                    <a:pt x="0" y="9"/>
                  </a:cubicBezTo>
                  <a:cubicBezTo>
                    <a:pt x="3" y="10"/>
                    <a:pt x="6" y="4"/>
                    <a:pt x="9" y="9"/>
                  </a:cubicBezTo>
                  <a:cubicBezTo>
                    <a:pt x="15" y="6"/>
                    <a:pt x="20" y="4"/>
                    <a:pt x="25" y="0"/>
                  </a:cubicBezTo>
                  <a:cubicBezTo>
                    <a:pt x="21" y="0"/>
                    <a:pt x="18" y="3"/>
                    <a:pt x="14" y="4"/>
                  </a:cubicBezTo>
                  <a:cubicBezTo>
                    <a:pt x="14" y="4"/>
                    <a:pt x="14" y="4"/>
                    <a:pt x="13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09" name="Grupo 208">
            <a:extLst>
              <a:ext uri="{FF2B5EF4-FFF2-40B4-BE49-F238E27FC236}">
                <a16:creationId xmlns:a16="http://schemas.microsoft.com/office/drawing/2014/main" id="{B564E255-DDDD-EFAD-DD29-F5C489AA4CDE}"/>
              </a:ext>
            </a:extLst>
          </p:cNvPr>
          <p:cNvGrpSpPr/>
          <p:nvPr/>
        </p:nvGrpSpPr>
        <p:grpSpPr>
          <a:xfrm>
            <a:off x="8469313" y="3759200"/>
            <a:ext cx="1366837" cy="860425"/>
            <a:chOff x="8469313" y="3759200"/>
            <a:chExt cx="1366837" cy="860425"/>
          </a:xfrm>
        </p:grpSpPr>
        <p:sp>
          <p:nvSpPr>
            <p:cNvPr id="148" name="Freeform 133">
              <a:extLst>
                <a:ext uri="{FF2B5EF4-FFF2-40B4-BE49-F238E27FC236}">
                  <a16:creationId xmlns:a16="http://schemas.microsoft.com/office/drawing/2014/main" id="{86094B5F-8A5D-DE4C-43C3-5990286685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9313" y="3759200"/>
              <a:ext cx="1366837" cy="860425"/>
            </a:xfrm>
            <a:custGeom>
              <a:avLst/>
              <a:gdLst>
                <a:gd name="T0" fmla="*/ 334 w 361"/>
                <a:gd name="T1" fmla="*/ 148 h 227"/>
                <a:gd name="T2" fmla="*/ 336 w 361"/>
                <a:gd name="T3" fmla="*/ 125 h 227"/>
                <a:gd name="T4" fmla="*/ 329 w 361"/>
                <a:gd name="T5" fmla="*/ 118 h 227"/>
                <a:gd name="T6" fmla="*/ 313 w 361"/>
                <a:gd name="T7" fmla="*/ 106 h 227"/>
                <a:gd name="T8" fmla="*/ 300 w 361"/>
                <a:gd name="T9" fmla="*/ 120 h 227"/>
                <a:gd name="T10" fmla="*/ 297 w 361"/>
                <a:gd name="T11" fmla="*/ 121 h 227"/>
                <a:gd name="T12" fmla="*/ 287 w 361"/>
                <a:gd name="T13" fmla="*/ 98 h 227"/>
                <a:gd name="T14" fmla="*/ 275 w 361"/>
                <a:gd name="T15" fmla="*/ 73 h 227"/>
                <a:gd name="T16" fmla="*/ 287 w 361"/>
                <a:gd name="T17" fmla="*/ 65 h 227"/>
                <a:gd name="T18" fmla="*/ 255 w 361"/>
                <a:gd name="T19" fmla="*/ 56 h 227"/>
                <a:gd name="T20" fmla="*/ 246 w 361"/>
                <a:gd name="T21" fmla="*/ 53 h 227"/>
                <a:gd name="T22" fmla="*/ 238 w 361"/>
                <a:gd name="T23" fmla="*/ 78 h 227"/>
                <a:gd name="T24" fmla="*/ 246 w 361"/>
                <a:gd name="T25" fmla="*/ 98 h 227"/>
                <a:gd name="T26" fmla="*/ 215 w 361"/>
                <a:gd name="T27" fmla="*/ 75 h 227"/>
                <a:gd name="T28" fmla="*/ 239 w 361"/>
                <a:gd name="T29" fmla="*/ 60 h 227"/>
                <a:gd name="T30" fmla="*/ 211 w 361"/>
                <a:gd name="T31" fmla="*/ 53 h 227"/>
                <a:gd name="T32" fmla="*/ 189 w 361"/>
                <a:gd name="T33" fmla="*/ 34 h 227"/>
                <a:gd name="T34" fmla="*/ 201 w 361"/>
                <a:gd name="T35" fmla="*/ 11 h 227"/>
                <a:gd name="T36" fmla="*/ 190 w 361"/>
                <a:gd name="T37" fmla="*/ 6 h 227"/>
                <a:gd name="T38" fmla="*/ 202 w 361"/>
                <a:gd name="T39" fmla="*/ 72 h 227"/>
                <a:gd name="T40" fmla="*/ 163 w 361"/>
                <a:gd name="T41" fmla="*/ 136 h 227"/>
                <a:gd name="T42" fmla="*/ 170 w 361"/>
                <a:gd name="T43" fmla="*/ 6 h 227"/>
                <a:gd name="T44" fmla="*/ 155 w 361"/>
                <a:gd name="T45" fmla="*/ 22 h 227"/>
                <a:gd name="T46" fmla="*/ 157 w 361"/>
                <a:gd name="T47" fmla="*/ 47 h 227"/>
                <a:gd name="T48" fmla="*/ 128 w 361"/>
                <a:gd name="T49" fmla="*/ 60 h 227"/>
                <a:gd name="T50" fmla="*/ 145 w 361"/>
                <a:gd name="T51" fmla="*/ 57 h 227"/>
                <a:gd name="T52" fmla="*/ 116 w 361"/>
                <a:gd name="T53" fmla="*/ 98 h 227"/>
                <a:gd name="T54" fmla="*/ 120 w 361"/>
                <a:gd name="T55" fmla="*/ 79 h 227"/>
                <a:gd name="T56" fmla="*/ 114 w 361"/>
                <a:gd name="T57" fmla="*/ 60 h 227"/>
                <a:gd name="T58" fmla="*/ 103 w 361"/>
                <a:gd name="T59" fmla="*/ 57 h 227"/>
                <a:gd name="T60" fmla="*/ 72 w 361"/>
                <a:gd name="T61" fmla="*/ 65 h 227"/>
                <a:gd name="T62" fmla="*/ 91 w 361"/>
                <a:gd name="T63" fmla="*/ 84 h 227"/>
                <a:gd name="T64" fmla="*/ 64 w 361"/>
                <a:gd name="T65" fmla="*/ 103 h 227"/>
                <a:gd name="T66" fmla="*/ 61 w 361"/>
                <a:gd name="T67" fmla="*/ 124 h 227"/>
                <a:gd name="T68" fmla="*/ 53 w 361"/>
                <a:gd name="T69" fmla="*/ 111 h 227"/>
                <a:gd name="T70" fmla="*/ 51 w 361"/>
                <a:gd name="T71" fmla="*/ 108 h 227"/>
                <a:gd name="T72" fmla="*/ 30 w 361"/>
                <a:gd name="T73" fmla="*/ 110 h 227"/>
                <a:gd name="T74" fmla="*/ 31 w 361"/>
                <a:gd name="T75" fmla="*/ 140 h 227"/>
                <a:gd name="T76" fmla="*/ 22 w 361"/>
                <a:gd name="T77" fmla="*/ 143 h 227"/>
                <a:gd name="T78" fmla="*/ 5 w 361"/>
                <a:gd name="T79" fmla="*/ 169 h 227"/>
                <a:gd name="T80" fmla="*/ 318 w 361"/>
                <a:gd name="T81" fmla="*/ 209 h 227"/>
                <a:gd name="T82" fmla="*/ 354 w 361"/>
                <a:gd name="T83" fmla="*/ 173 h 227"/>
                <a:gd name="T84" fmla="*/ 156 w 361"/>
                <a:gd name="T85" fmla="*/ 56 h 227"/>
                <a:gd name="T86" fmla="*/ 312 w 361"/>
                <a:gd name="T87" fmla="*/ 176 h 227"/>
                <a:gd name="T88" fmla="*/ 280 w 361"/>
                <a:gd name="T89" fmla="*/ 105 h 227"/>
                <a:gd name="T90" fmla="*/ 293 w 361"/>
                <a:gd name="T91" fmla="*/ 137 h 227"/>
                <a:gd name="T92" fmla="*/ 217 w 361"/>
                <a:gd name="T93" fmla="*/ 146 h 227"/>
                <a:gd name="T94" fmla="*/ 197 w 361"/>
                <a:gd name="T95" fmla="*/ 119 h 227"/>
                <a:gd name="T96" fmla="*/ 67 w 361"/>
                <a:gd name="T97" fmla="*/ 123 h 227"/>
                <a:gd name="T98" fmla="*/ 77 w 361"/>
                <a:gd name="T99" fmla="*/ 102 h 227"/>
                <a:gd name="T100" fmla="*/ 77 w 361"/>
                <a:gd name="T101" fmla="*/ 170 h 227"/>
                <a:gd name="T102" fmla="*/ 38 w 361"/>
                <a:gd name="T103" fmla="*/ 126 h 227"/>
                <a:gd name="T104" fmla="*/ 24 w 361"/>
                <a:gd name="T105" fmla="*/ 153 h 227"/>
                <a:gd name="T106" fmla="*/ 33 w 361"/>
                <a:gd name="T107" fmla="*/ 164 h 227"/>
                <a:gd name="T108" fmla="*/ 27 w 361"/>
                <a:gd name="T109" fmla="*/ 188 h 227"/>
                <a:gd name="T110" fmla="*/ 311 w 361"/>
                <a:gd name="T111" fmla="*/ 221 h 227"/>
                <a:gd name="T112" fmla="*/ 32 w 361"/>
                <a:gd name="T113" fmla="*/ 211 h 227"/>
                <a:gd name="T114" fmla="*/ 338 w 361"/>
                <a:gd name="T115" fmla="*/ 209 h 227"/>
                <a:gd name="T116" fmla="*/ 342 w 361"/>
                <a:gd name="T117" fmla="*/ 173 h 227"/>
                <a:gd name="T118" fmla="*/ 330 w 361"/>
                <a:gd name="T119" fmla="*/ 167 h 227"/>
                <a:gd name="T120" fmla="*/ 338 w 361"/>
                <a:gd name="T121" fmla="*/ 16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1" h="226">
                  <a:moveTo>
                    <a:pt x="360" y="167"/>
                  </a:moveTo>
                  <a:cubicBezTo>
                    <a:pt x="360" y="164"/>
                    <a:pt x="358" y="162"/>
                    <a:pt x="354" y="162"/>
                  </a:cubicBezTo>
                  <a:cubicBezTo>
                    <a:pt x="353" y="162"/>
                    <a:pt x="352" y="162"/>
                    <a:pt x="352" y="160"/>
                  </a:cubicBezTo>
                  <a:cubicBezTo>
                    <a:pt x="352" y="154"/>
                    <a:pt x="348" y="152"/>
                    <a:pt x="343" y="152"/>
                  </a:cubicBezTo>
                  <a:cubicBezTo>
                    <a:pt x="345" y="149"/>
                    <a:pt x="347" y="146"/>
                    <a:pt x="345" y="143"/>
                  </a:cubicBezTo>
                  <a:cubicBezTo>
                    <a:pt x="344" y="141"/>
                    <a:pt x="342" y="140"/>
                    <a:pt x="340" y="141"/>
                  </a:cubicBezTo>
                  <a:cubicBezTo>
                    <a:pt x="338" y="141"/>
                    <a:pt x="338" y="143"/>
                    <a:pt x="339" y="144"/>
                  </a:cubicBezTo>
                  <a:cubicBezTo>
                    <a:pt x="341" y="145"/>
                    <a:pt x="340" y="141"/>
                    <a:pt x="342" y="143"/>
                  </a:cubicBezTo>
                  <a:cubicBezTo>
                    <a:pt x="344" y="144"/>
                    <a:pt x="343" y="146"/>
                    <a:pt x="342" y="148"/>
                  </a:cubicBezTo>
                  <a:cubicBezTo>
                    <a:pt x="342" y="150"/>
                    <a:pt x="340" y="151"/>
                    <a:pt x="337" y="151"/>
                  </a:cubicBezTo>
                  <a:cubicBezTo>
                    <a:pt x="336" y="151"/>
                    <a:pt x="335" y="150"/>
                    <a:pt x="334" y="148"/>
                  </a:cubicBezTo>
                  <a:cubicBezTo>
                    <a:pt x="334" y="145"/>
                    <a:pt x="331" y="144"/>
                    <a:pt x="329" y="143"/>
                  </a:cubicBezTo>
                  <a:cubicBezTo>
                    <a:pt x="325" y="141"/>
                    <a:pt x="324" y="138"/>
                    <a:pt x="325" y="134"/>
                  </a:cubicBezTo>
                  <a:cubicBezTo>
                    <a:pt x="326" y="132"/>
                    <a:pt x="327" y="131"/>
                    <a:pt x="329" y="131"/>
                  </a:cubicBezTo>
                  <a:cubicBezTo>
                    <a:pt x="331" y="131"/>
                    <a:pt x="332" y="131"/>
                    <a:pt x="332" y="133"/>
                  </a:cubicBezTo>
                  <a:cubicBezTo>
                    <a:pt x="333" y="135"/>
                    <a:pt x="332" y="136"/>
                    <a:pt x="330" y="137"/>
                  </a:cubicBezTo>
                  <a:cubicBezTo>
                    <a:pt x="330" y="138"/>
                    <a:pt x="329" y="139"/>
                    <a:pt x="329" y="140"/>
                  </a:cubicBezTo>
                  <a:cubicBezTo>
                    <a:pt x="330" y="141"/>
                    <a:pt x="331" y="140"/>
                    <a:pt x="332" y="140"/>
                  </a:cubicBezTo>
                  <a:cubicBezTo>
                    <a:pt x="334" y="140"/>
                    <a:pt x="336" y="139"/>
                    <a:pt x="335" y="137"/>
                  </a:cubicBezTo>
                  <a:cubicBezTo>
                    <a:pt x="335" y="134"/>
                    <a:pt x="336" y="134"/>
                    <a:pt x="338" y="132"/>
                  </a:cubicBezTo>
                  <a:cubicBezTo>
                    <a:pt x="340" y="131"/>
                    <a:pt x="340" y="128"/>
                    <a:pt x="339" y="126"/>
                  </a:cubicBezTo>
                  <a:cubicBezTo>
                    <a:pt x="338" y="125"/>
                    <a:pt x="338" y="124"/>
                    <a:pt x="336" y="125"/>
                  </a:cubicBezTo>
                  <a:cubicBezTo>
                    <a:pt x="336" y="125"/>
                    <a:pt x="336" y="125"/>
                    <a:pt x="335" y="126"/>
                  </a:cubicBezTo>
                  <a:cubicBezTo>
                    <a:pt x="335" y="127"/>
                    <a:pt x="337" y="127"/>
                    <a:pt x="337" y="127"/>
                  </a:cubicBezTo>
                  <a:cubicBezTo>
                    <a:pt x="339" y="128"/>
                    <a:pt x="338" y="129"/>
                    <a:pt x="338" y="130"/>
                  </a:cubicBezTo>
                  <a:cubicBezTo>
                    <a:pt x="337" y="131"/>
                    <a:pt x="336" y="131"/>
                    <a:pt x="335" y="131"/>
                  </a:cubicBezTo>
                  <a:cubicBezTo>
                    <a:pt x="333" y="128"/>
                    <a:pt x="326" y="129"/>
                    <a:pt x="327" y="122"/>
                  </a:cubicBezTo>
                  <a:cubicBezTo>
                    <a:pt x="327" y="122"/>
                    <a:pt x="326" y="121"/>
                    <a:pt x="325" y="120"/>
                  </a:cubicBezTo>
                  <a:cubicBezTo>
                    <a:pt x="325" y="117"/>
                    <a:pt x="324" y="114"/>
                    <a:pt x="327" y="112"/>
                  </a:cubicBezTo>
                  <a:cubicBezTo>
                    <a:pt x="328" y="110"/>
                    <a:pt x="331" y="109"/>
                    <a:pt x="333" y="110"/>
                  </a:cubicBezTo>
                  <a:cubicBezTo>
                    <a:pt x="335" y="111"/>
                    <a:pt x="336" y="113"/>
                    <a:pt x="335" y="115"/>
                  </a:cubicBezTo>
                  <a:cubicBezTo>
                    <a:pt x="335" y="116"/>
                    <a:pt x="334" y="117"/>
                    <a:pt x="332" y="117"/>
                  </a:cubicBezTo>
                  <a:cubicBezTo>
                    <a:pt x="331" y="117"/>
                    <a:pt x="330" y="116"/>
                    <a:pt x="329" y="118"/>
                  </a:cubicBezTo>
                  <a:cubicBezTo>
                    <a:pt x="329" y="118"/>
                    <a:pt x="330" y="119"/>
                    <a:pt x="330" y="120"/>
                  </a:cubicBezTo>
                  <a:cubicBezTo>
                    <a:pt x="331" y="120"/>
                    <a:pt x="332" y="121"/>
                    <a:pt x="334" y="120"/>
                  </a:cubicBezTo>
                  <a:cubicBezTo>
                    <a:pt x="336" y="119"/>
                    <a:pt x="337" y="118"/>
                    <a:pt x="338" y="115"/>
                  </a:cubicBezTo>
                  <a:cubicBezTo>
                    <a:pt x="338" y="113"/>
                    <a:pt x="337" y="111"/>
                    <a:pt x="335" y="109"/>
                  </a:cubicBezTo>
                  <a:cubicBezTo>
                    <a:pt x="330" y="106"/>
                    <a:pt x="324" y="109"/>
                    <a:pt x="323" y="115"/>
                  </a:cubicBezTo>
                  <a:cubicBezTo>
                    <a:pt x="323" y="116"/>
                    <a:pt x="324" y="119"/>
                    <a:pt x="322" y="119"/>
                  </a:cubicBezTo>
                  <a:cubicBezTo>
                    <a:pt x="319" y="119"/>
                    <a:pt x="317" y="120"/>
                    <a:pt x="315" y="120"/>
                  </a:cubicBezTo>
                  <a:cubicBezTo>
                    <a:pt x="314" y="121"/>
                    <a:pt x="313" y="118"/>
                    <a:pt x="312" y="117"/>
                  </a:cubicBezTo>
                  <a:cubicBezTo>
                    <a:pt x="311" y="116"/>
                    <a:pt x="311" y="115"/>
                    <a:pt x="310" y="115"/>
                  </a:cubicBezTo>
                  <a:cubicBezTo>
                    <a:pt x="308" y="113"/>
                    <a:pt x="308" y="110"/>
                    <a:pt x="309" y="108"/>
                  </a:cubicBezTo>
                  <a:cubicBezTo>
                    <a:pt x="310" y="106"/>
                    <a:pt x="311" y="105"/>
                    <a:pt x="313" y="106"/>
                  </a:cubicBezTo>
                  <a:cubicBezTo>
                    <a:pt x="315" y="106"/>
                    <a:pt x="316" y="107"/>
                    <a:pt x="315" y="109"/>
                  </a:cubicBezTo>
                  <a:cubicBezTo>
                    <a:pt x="315" y="110"/>
                    <a:pt x="314" y="112"/>
                    <a:pt x="316" y="112"/>
                  </a:cubicBezTo>
                  <a:cubicBezTo>
                    <a:pt x="318" y="113"/>
                    <a:pt x="319" y="111"/>
                    <a:pt x="319" y="109"/>
                  </a:cubicBezTo>
                  <a:cubicBezTo>
                    <a:pt x="318" y="107"/>
                    <a:pt x="318" y="104"/>
                    <a:pt x="319" y="102"/>
                  </a:cubicBezTo>
                  <a:cubicBezTo>
                    <a:pt x="320" y="101"/>
                    <a:pt x="319" y="99"/>
                    <a:pt x="317" y="99"/>
                  </a:cubicBezTo>
                  <a:cubicBezTo>
                    <a:pt x="316" y="98"/>
                    <a:pt x="315" y="98"/>
                    <a:pt x="314" y="99"/>
                  </a:cubicBezTo>
                  <a:cubicBezTo>
                    <a:pt x="314" y="101"/>
                    <a:pt x="318" y="99"/>
                    <a:pt x="317" y="102"/>
                  </a:cubicBezTo>
                  <a:cubicBezTo>
                    <a:pt x="317" y="104"/>
                    <a:pt x="315" y="103"/>
                    <a:pt x="313" y="103"/>
                  </a:cubicBezTo>
                  <a:cubicBezTo>
                    <a:pt x="309" y="104"/>
                    <a:pt x="307" y="106"/>
                    <a:pt x="307" y="111"/>
                  </a:cubicBezTo>
                  <a:cubicBezTo>
                    <a:pt x="307" y="113"/>
                    <a:pt x="307" y="114"/>
                    <a:pt x="304" y="115"/>
                  </a:cubicBezTo>
                  <a:cubicBezTo>
                    <a:pt x="302" y="115"/>
                    <a:pt x="300" y="117"/>
                    <a:pt x="300" y="120"/>
                  </a:cubicBezTo>
                  <a:cubicBezTo>
                    <a:pt x="300" y="121"/>
                    <a:pt x="300" y="123"/>
                    <a:pt x="301" y="123"/>
                  </a:cubicBezTo>
                  <a:cubicBezTo>
                    <a:pt x="303" y="124"/>
                    <a:pt x="304" y="123"/>
                    <a:pt x="304" y="122"/>
                  </a:cubicBezTo>
                  <a:cubicBezTo>
                    <a:pt x="305" y="120"/>
                    <a:pt x="305" y="119"/>
                    <a:pt x="307" y="120"/>
                  </a:cubicBezTo>
                  <a:cubicBezTo>
                    <a:pt x="309" y="121"/>
                    <a:pt x="309" y="122"/>
                    <a:pt x="309" y="124"/>
                  </a:cubicBezTo>
                  <a:cubicBezTo>
                    <a:pt x="306" y="129"/>
                    <a:pt x="302" y="132"/>
                    <a:pt x="297" y="135"/>
                  </a:cubicBezTo>
                  <a:cubicBezTo>
                    <a:pt x="295" y="135"/>
                    <a:pt x="294" y="134"/>
                    <a:pt x="293" y="133"/>
                  </a:cubicBezTo>
                  <a:cubicBezTo>
                    <a:pt x="292" y="132"/>
                    <a:pt x="293" y="130"/>
                    <a:pt x="293" y="129"/>
                  </a:cubicBezTo>
                  <a:cubicBezTo>
                    <a:pt x="294" y="128"/>
                    <a:pt x="295" y="128"/>
                    <a:pt x="296" y="129"/>
                  </a:cubicBezTo>
                  <a:cubicBezTo>
                    <a:pt x="297" y="130"/>
                    <a:pt x="299" y="131"/>
                    <a:pt x="300" y="129"/>
                  </a:cubicBezTo>
                  <a:cubicBezTo>
                    <a:pt x="301" y="127"/>
                    <a:pt x="300" y="126"/>
                    <a:pt x="299" y="124"/>
                  </a:cubicBezTo>
                  <a:cubicBezTo>
                    <a:pt x="298" y="123"/>
                    <a:pt x="296" y="123"/>
                    <a:pt x="297" y="121"/>
                  </a:cubicBezTo>
                  <a:cubicBezTo>
                    <a:pt x="297" y="117"/>
                    <a:pt x="295" y="115"/>
                    <a:pt x="293" y="114"/>
                  </a:cubicBezTo>
                  <a:cubicBezTo>
                    <a:pt x="295" y="109"/>
                    <a:pt x="298" y="105"/>
                    <a:pt x="303" y="105"/>
                  </a:cubicBezTo>
                  <a:cubicBezTo>
                    <a:pt x="304" y="105"/>
                    <a:pt x="305" y="104"/>
                    <a:pt x="305" y="103"/>
                  </a:cubicBezTo>
                  <a:cubicBezTo>
                    <a:pt x="306" y="101"/>
                    <a:pt x="306" y="99"/>
                    <a:pt x="304" y="97"/>
                  </a:cubicBezTo>
                  <a:cubicBezTo>
                    <a:pt x="303" y="96"/>
                    <a:pt x="301" y="96"/>
                    <a:pt x="300" y="97"/>
                  </a:cubicBezTo>
                  <a:cubicBezTo>
                    <a:pt x="299" y="97"/>
                    <a:pt x="298" y="98"/>
                    <a:pt x="299" y="99"/>
                  </a:cubicBezTo>
                  <a:cubicBezTo>
                    <a:pt x="299" y="100"/>
                    <a:pt x="300" y="101"/>
                    <a:pt x="300" y="100"/>
                  </a:cubicBezTo>
                  <a:cubicBezTo>
                    <a:pt x="302" y="97"/>
                    <a:pt x="303" y="99"/>
                    <a:pt x="303" y="100"/>
                  </a:cubicBezTo>
                  <a:cubicBezTo>
                    <a:pt x="304" y="102"/>
                    <a:pt x="303" y="103"/>
                    <a:pt x="302" y="104"/>
                  </a:cubicBezTo>
                  <a:cubicBezTo>
                    <a:pt x="299" y="104"/>
                    <a:pt x="297" y="104"/>
                    <a:pt x="296" y="103"/>
                  </a:cubicBezTo>
                  <a:cubicBezTo>
                    <a:pt x="293" y="101"/>
                    <a:pt x="290" y="98"/>
                    <a:pt x="287" y="98"/>
                  </a:cubicBezTo>
                  <a:cubicBezTo>
                    <a:pt x="285" y="97"/>
                    <a:pt x="284" y="96"/>
                    <a:pt x="284" y="95"/>
                  </a:cubicBezTo>
                  <a:cubicBezTo>
                    <a:pt x="283" y="93"/>
                    <a:pt x="283" y="91"/>
                    <a:pt x="285" y="90"/>
                  </a:cubicBezTo>
                  <a:cubicBezTo>
                    <a:pt x="287" y="89"/>
                    <a:pt x="288" y="90"/>
                    <a:pt x="289" y="92"/>
                  </a:cubicBezTo>
                  <a:cubicBezTo>
                    <a:pt x="289" y="93"/>
                    <a:pt x="290" y="94"/>
                    <a:pt x="291" y="93"/>
                  </a:cubicBezTo>
                  <a:cubicBezTo>
                    <a:pt x="292" y="93"/>
                    <a:pt x="292" y="91"/>
                    <a:pt x="291" y="90"/>
                  </a:cubicBezTo>
                  <a:cubicBezTo>
                    <a:pt x="290" y="87"/>
                    <a:pt x="288" y="86"/>
                    <a:pt x="285" y="87"/>
                  </a:cubicBezTo>
                  <a:cubicBezTo>
                    <a:pt x="281" y="89"/>
                    <a:pt x="280" y="92"/>
                    <a:pt x="282" y="95"/>
                  </a:cubicBezTo>
                  <a:cubicBezTo>
                    <a:pt x="282" y="96"/>
                    <a:pt x="284" y="98"/>
                    <a:pt x="282" y="98"/>
                  </a:cubicBezTo>
                  <a:cubicBezTo>
                    <a:pt x="279" y="98"/>
                    <a:pt x="278" y="102"/>
                    <a:pt x="275" y="99"/>
                  </a:cubicBezTo>
                  <a:cubicBezTo>
                    <a:pt x="271" y="94"/>
                    <a:pt x="268" y="87"/>
                    <a:pt x="269" y="80"/>
                  </a:cubicBezTo>
                  <a:cubicBezTo>
                    <a:pt x="269" y="75"/>
                    <a:pt x="272" y="73"/>
                    <a:pt x="275" y="73"/>
                  </a:cubicBezTo>
                  <a:cubicBezTo>
                    <a:pt x="278" y="74"/>
                    <a:pt x="280" y="78"/>
                    <a:pt x="279" y="82"/>
                  </a:cubicBezTo>
                  <a:cubicBezTo>
                    <a:pt x="278" y="83"/>
                    <a:pt x="277" y="85"/>
                    <a:pt x="279" y="86"/>
                  </a:cubicBezTo>
                  <a:cubicBezTo>
                    <a:pt x="281" y="87"/>
                    <a:pt x="282" y="85"/>
                    <a:pt x="283" y="83"/>
                  </a:cubicBezTo>
                  <a:cubicBezTo>
                    <a:pt x="283" y="82"/>
                    <a:pt x="284" y="81"/>
                    <a:pt x="284" y="80"/>
                  </a:cubicBezTo>
                  <a:cubicBezTo>
                    <a:pt x="283" y="76"/>
                    <a:pt x="284" y="74"/>
                    <a:pt x="288" y="72"/>
                  </a:cubicBezTo>
                  <a:cubicBezTo>
                    <a:pt x="292" y="71"/>
                    <a:pt x="292" y="68"/>
                    <a:pt x="291" y="65"/>
                  </a:cubicBezTo>
                  <a:cubicBezTo>
                    <a:pt x="291" y="63"/>
                    <a:pt x="289" y="62"/>
                    <a:pt x="287" y="62"/>
                  </a:cubicBezTo>
                  <a:cubicBezTo>
                    <a:pt x="285" y="62"/>
                    <a:pt x="283" y="63"/>
                    <a:pt x="282" y="65"/>
                  </a:cubicBezTo>
                  <a:cubicBezTo>
                    <a:pt x="282" y="66"/>
                    <a:pt x="282" y="67"/>
                    <a:pt x="283" y="67"/>
                  </a:cubicBezTo>
                  <a:cubicBezTo>
                    <a:pt x="284" y="68"/>
                    <a:pt x="284" y="67"/>
                    <a:pt x="285" y="66"/>
                  </a:cubicBezTo>
                  <a:cubicBezTo>
                    <a:pt x="285" y="65"/>
                    <a:pt x="286" y="65"/>
                    <a:pt x="287" y="65"/>
                  </a:cubicBezTo>
                  <a:cubicBezTo>
                    <a:pt x="288" y="65"/>
                    <a:pt x="289" y="66"/>
                    <a:pt x="289" y="67"/>
                  </a:cubicBezTo>
                  <a:cubicBezTo>
                    <a:pt x="289" y="68"/>
                    <a:pt x="288" y="70"/>
                    <a:pt x="286" y="71"/>
                  </a:cubicBezTo>
                  <a:cubicBezTo>
                    <a:pt x="285" y="71"/>
                    <a:pt x="283" y="73"/>
                    <a:pt x="281" y="71"/>
                  </a:cubicBezTo>
                  <a:cubicBezTo>
                    <a:pt x="278" y="67"/>
                    <a:pt x="274" y="68"/>
                    <a:pt x="270" y="69"/>
                  </a:cubicBezTo>
                  <a:cubicBezTo>
                    <a:pt x="269" y="70"/>
                    <a:pt x="268" y="70"/>
                    <a:pt x="267" y="69"/>
                  </a:cubicBezTo>
                  <a:cubicBezTo>
                    <a:pt x="265" y="63"/>
                    <a:pt x="260" y="62"/>
                    <a:pt x="255" y="63"/>
                  </a:cubicBezTo>
                  <a:cubicBezTo>
                    <a:pt x="252" y="63"/>
                    <a:pt x="249" y="62"/>
                    <a:pt x="249" y="59"/>
                  </a:cubicBezTo>
                  <a:cubicBezTo>
                    <a:pt x="248" y="56"/>
                    <a:pt x="248" y="53"/>
                    <a:pt x="251" y="50"/>
                  </a:cubicBezTo>
                  <a:cubicBezTo>
                    <a:pt x="253" y="49"/>
                    <a:pt x="255" y="49"/>
                    <a:pt x="256" y="50"/>
                  </a:cubicBezTo>
                  <a:cubicBezTo>
                    <a:pt x="258" y="52"/>
                    <a:pt x="257" y="53"/>
                    <a:pt x="255" y="54"/>
                  </a:cubicBezTo>
                  <a:cubicBezTo>
                    <a:pt x="255" y="55"/>
                    <a:pt x="254" y="55"/>
                    <a:pt x="255" y="56"/>
                  </a:cubicBezTo>
                  <a:cubicBezTo>
                    <a:pt x="256" y="57"/>
                    <a:pt x="256" y="57"/>
                    <a:pt x="257" y="57"/>
                  </a:cubicBezTo>
                  <a:cubicBezTo>
                    <a:pt x="260" y="55"/>
                    <a:pt x="261" y="53"/>
                    <a:pt x="260" y="51"/>
                  </a:cubicBezTo>
                  <a:cubicBezTo>
                    <a:pt x="260" y="47"/>
                    <a:pt x="257" y="45"/>
                    <a:pt x="254" y="46"/>
                  </a:cubicBezTo>
                  <a:cubicBezTo>
                    <a:pt x="251" y="46"/>
                    <a:pt x="249" y="47"/>
                    <a:pt x="247" y="44"/>
                  </a:cubicBezTo>
                  <a:cubicBezTo>
                    <a:pt x="246" y="41"/>
                    <a:pt x="242" y="41"/>
                    <a:pt x="240" y="42"/>
                  </a:cubicBezTo>
                  <a:cubicBezTo>
                    <a:pt x="237" y="44"/>
                    <a:pt x="237" y="46"/>
                    <a:pt x="237" y="48"/>
                  </a:cubicBezTo>
                  <a:cubicBezTo>
                    <a:pt x="237" y="49"/>
                    <a:pt x="238" y="51"/>
                    <a:pt x="239" y="51"/>
                  </a:cubicBezTo>
                  <a:cubicBezTo>
                    <a:pt x="241" y="50"/>
                    <a:pt x="240" y="49"/>
                    <a:pt x="239" y="48"/>
                  </a:cubicBezTo>
                  <a:cubicBezTo>
                    <a:pt x="239" y="46"/>
                    <a:pt x="240" y="45"/>
                    <a:pt x="242" y="44"/>
                  </a:cubicBezTo>
                  <a:cubicBezTo>
                    <a:pt x="244" y="44"/>
                    <a:pt x="246" y="44"/>
                    <a:pt x="246" y="47"/>
                  </a:cubicBezTo>
                  <a:cubicBezTo>
                    <a:pt x="247" y="49"/>
                    <a:pt x="247" y="51"/>
                    <a:pt x="246" y="53"/>
                  </a:cubicBezTo>
                  <a:cubicBezTo>
                    <a:pt x="245" y="57"/>
                    <a:pt x="245" y="61"/>
                    <a:pt x="249" y="65"/>
                  </a:cubicBezTo>
                  <a:cubicBezTo>
                    <a:pt x="250" y="66"/>
                    <a:pt x="251" y="67"/>
                    <a:pt x="250" y="68"/>
                  </a:cubicBezTo>
                  <a:cubicBezTo>
                    <a:pt x="249" y="70"/>
                    <a:pt x="247" y="72"/>
                    <a:pt x="250" y="73"/>
                  </a:cubicBezTo>
                  <a:cubicBezTo>
                    <a:pt x="252" y="75"/>
                    <a:pt x="253" y="72"/>
                    <a:pt x="254" y="71"/>
                  </a:cubicBezTo>
                  <a:cubicBezTo>
                    <a:pt x="257" y="68"/>
                    <a:pt x="258" y="68"/>
                    <a:pt x="261" y="71"/>
                  </a:cubicBezTo>
                  <a:cubicBezTo>
                    <a:pt x="262" y="72"/>
                    <a:pt x="262" y="74"/>
                    <a:pt x="261" y="76"/>
                  </a:cubicBezTo>
                  <a:cubicBezTo>
                    <a:pt x="260" y="82"/>
                    <a:pt x="256" y="87"/>
                    <a:pt x="252" y="92"/>
                  </a:cubicBezTo>
                  <a:cubicBezTo>
                    <a:pt x="250" y="83"/>
                    <a:pt x="249" y="83"/>
                    <a:pt x="241" y="84"/>
                  </a:cubicBezTo>
                  <a:cubicBezTo>
                    <a:pt x="240" y="84"/>
                    <a:pt x="240" y="84"/>
                    <a:pt x="239" y="84"/>
                  </a:cubicBezTo>
                  <a:cubicBezTo>
                    <a:pt x="238" y="84"/>
                    <a:pt x="237" y="82"/>
                    <a:pt x="237" y="81"/>
                  </a:cubicBezTo>
                  <a:cubicBezTo>
                    <a:pt x="237" y="80"/>
                    <a:pt x="237" y="79"/>
                    <a:pt x="238" y="78"/>
                  </a:cubicBezTo>
                  <a:cubicBezTo>
                    <a:pt x="238" y="78"/>
                    <a:pt x="239" y="78"/>
                    <a:pt x="240" y="78"/>
                  </a:cubicBezTo>
                  <a:cubicBezTo>
                    <a:pt x="240" y="79"/>
                    <a:pt x="241" y="81"/>
                    <a:pt x="242" y="80"/>
                  </a:cubicBezTo>
                  <a:cubicBezTo>
                    <a:pt x="243" y="79"/>
                    <a:pt x="243" y="78"/>
                    <a:pt x="243" y="77"/>
                  </a:cubicBezTo>
                  <a:cubicBezTo>
                    <a:pt x="242" y="76"/>
                    <a:pt x="241" y="75"/>
                    <a:pt x="239" y="75"/>
                  </a:cubicBezTo>
                  <a:cubicBezTo>
                    <a:pt x="236" y="76"/>
                    <a:pt x="234" y="80"/>
                    <a:pt x="236" y="83"/>
                  </a:cubicBezTo>
                  <a:cubicBezTo>
                    <a:pt x="238" y="86"/>
                    <a:pt x="239" y="88"/>
                    <a:pt x="238" y="91"/>
                  </a:cubicBezTo>
                  <a:cubicBezTo>
                    <a:pt x="238" y="92"/>
                    <a:pt x="238" y="93"/>
                    <a:pt x="239" y="93"/>
                  </a:cubicBezTo>
                  <a:cubicBezTo>
                    <a:pt x="241" y="94"/>
                    <a:pt x="240" y="92"/>
                    <a:pt x="240" y="91"/>
                  </a:cubicBezTo>
                  <a:cubicBezTo>
                    <a:pt x="241" y="88"/>
                    <a:pt x="242" y="86"/>
                    <a:pt x="245" y="87"/>
                  </a:cubicBezTo>
                  <a:cubicBezTo>
                    <a:pt x="248" y="87"/>
                    <a:pt x="248" y="90"/>
                    <a:pt x="248" y="92"/>
                  </a:cubicBezTo>
                  <a:cubicBezTo>
                    <a:pt x="248" y="94"/>
                    <a:pt x="248" y="96"/>
                    <a:pt x="246" y="98"/>
                  </a:cubicBezTo>
                  <a:cubicBezTo>
                    <a:pt x="239" y="103"/>
                    <a:pt x="233" y="107"/>
                    <a:pt x="227" y="114"/>
                  </a:cubicBezTo>
                  <a:cubicBezTo>
                    <a:pt x="227" y="109"/>
                    <a:pt x="226" y="105"/>
                    <a:pt x="226" y="101"/>
                  </a:cubicBezTo>
                  <a:cubicBezTo>
                    <a:pt x="226" y="99"/>
                    <a:pt x="226" y="97"/>
                    <a:pt x="229" y="95"/>
                  </a:cubicBezTo>
                  <a:cubicBezTo>
                    <a:pt x="232" y="93"/>
                    <a:pt x="234" y="88"/>
                    <a:pt x="233" y="84"/>
                  </a:cubicBezTo>
                  <a:cubicBezTo>
                    <a:pt x="231" y="80"/>
                    <a:pt x="227" y="79"/>
                    <a:pt x="225" y="81"/>
                  </a:cubicBezTo>
                  <a:cubicBezTo>
                    <a:pt x="224" y="81"/>
                    <a:pt x="224" y="82"/>
                    <a:pt x="224" y="83"/>
                  </a:cubicBezTo>
                  <a:cubicBezTo>
                    <a:pt x="224" y="84"/>
                    <a:pt x="224" y="84"/>
                    <a:pt x="225" y="84"/>
                  </a:cubicBezTo>
                  <a:cubicBezTo>
                    <a:pt x="227" y="83"/>
                    <a:pt x="229" y="84"/>
                    <a:pt x="229" y="86"/>
                  </a:cubicBezTo>
                  <a:cubicBezTo>
                    <a:pt x="230" y="88"/>
                    <a:pt x="229" y="90"/>
                    <a:pt x="228" y="92"/>
                  </a:cubicBezTo>
                  <a:cubicBezTo>
                    <a:pt x="226" y="94"/>
                    <a:pt x="225" y="94"/>
                    <a:pt x="224" y="91"/>
                  </a:cubicBezTo>
                  <a:cubicBezTo>
                    <a:pt x="222" y="85"/>
                    <a:pt x="219" y="80"/>
                    <a:pt x="215" y="75"/>
                  </a:cubicBezTo>
                  <a:cubicBezTo>
                    <a:pt x="211" y="69"/>
                    <a:pt x="211" y="65"/>
                    <a:pt x="214" y="59"/>
                  </a:cubicBezTo>
                  <a:cubicBezTo>
                    <a:pt x="216" y="55"/>
                    <a:pt x="220" y="54"/>
                    <a:pt x="224" y="56"/>
                  </a:cubicBezTo>
                  <a:cubicBezTo>
                    <a:pt x="228" y="58"/>
                    <a:pt x="228" y="61"/>
                    <a:pt x="225" y="65"/>
                  </a:cubicBezTo>
                  <a:cubicBezTo>
                    <a:pt x="225" y="66"/>
                    <a:pt x="224" y="67"/>
                    <a:pt x="225" y="68"/>
                  </a:cubicBezTo>
                  <a:cubicBezTo>
                    <a:pt x="227" y="69"/>
                    <a:pt x="228" y="69"/>
                    <a:pt x="229" y="68"/>
                  </a:cubicBezTo>
                  <a:cubicBezTo>
                    <a:pt x="230" y="65"/>
                    <a:pt x="232" y="65"/>
                    <a:pt x="234" y="66"/>
                  </a:cubicBezTo>
                  <a:cubicBezTo>
                    <a:pt x="241" y="67"/>
                    <a:pt x="245" y="62"/>
                    <a:pt x="243" y="56"/>
                  </a:cubicBezTo>
                  <a:cubicBezTo>
                    <a:pt x="242" y="52"/>
                    <a:pt x="240" y="53"/>
                    <a:pt x="237" y="54"/>
                  </a:cubicBezTo>
                  <a:cubicBezTo>
                    <a:pt x="236" y="54"/>
                    <a:pt x="236" y="55"/>
                    <a:pt x="236" y="56"/>
                  </a:cubicBezTo>
                  <a:cubicBezTo>
                    <a:pt x="236" y="56"/>
                    <a:pt x="237" y="57"/>
                    <a:pt x="238" y="57"/>
                  </a:cubicBezTo>
                  <a:cubicBezTo>
                    <a:pt x="242" y="56"/>
                    <a:pt x="240" y="59"/>
                    <a:pt x="239" y="60"/>
                  </a:cubicBezTo>
                  <a:cubicBezTo>
                    <a:pt x="238" y="62"/>
                    <a:pt x="237" y="62"/>
                    <a:pt x="235" y="62"/>
                  </a:cubicBezTo>
                  <a:cubicBezTo>
                    <a:pt x="233" y="62"/>
                    <a:pt x="232" y="60"/>
                    <a:pt x="232" y="59"/>
                  </a:cubicBezTo>
                  <a:cubicBezTo>
                    <a:pt x="231" y="55"/>
                    <a:pt x="230" y="52"/>
                    <a:pt x="227" y="51"/>
                  </a:cubicBezTo>
                  <a:cubicBezTo>
                    <a:pt x="225" y="50"/>
                    <a:pt x="224" y="49"/>
                    <a:pt x="225" y="46"/>
                  </a:cubicBezTo>
                  <a:cubicBezTo>
                    <a:pt x="226" y="44"/>
                    <a:pt x="224" y="42"/>
                    <a:pt x="222" y="41"/>
                  </a:cubicBezTo>
                  <a:cubicBezTo>
                    <a:pt x="220" y="40"/>
                    <a:pt x="218" y="40"/>
                    <a:pt x="216" y="42"/>
                  </a:cubicBezTo>
                  <a:cubicBezTo>
                    <a:pt x="215" y="42"/>
                    <a:pt x="215" y="43"/>
                    <a:pt x="215" y="44"/>
                  </a:cubicBezTo>
                  <a:cubicBezTo>
                    <a:pt x="215" y="45"/>
                    <a:pt x="216" y="45"/>
                    <a:pt x="216" y="44"/>
                  </a:cubicBezTo>
                  <a:cubicBezTo>
                    <a:pt x="218" y="43"/>
                    <a:pt x="220" y="43"/>
                    <a:pt x="221" y="45"/>
                  </a:cubicBezTo>
                  <a:cubicBezTo>
                    <a:pt x="221" y="48"/>
                    <a:pt x="220" y="49"/>
                    <a:pt x="217" y="50"/>
                  </a:cubicBezTo>
                  <a:cubicBezTo>
                    <a:pt x="215" y="51"/>
                    <a:pt x="213" y="51"/>
                    <a:pt x="211" y="53"/>
                  </a:cubicBezTo>
                  <a:cubicBezTo>
                    <a:pt x="210" y="54"/>
                    <a:pt x="210" y="57"/>
                    <a:pt x="207" y="56"/>
                  </a:cubicBezTo>
                  <a:cubicBezTo>
                    <a:pt x="205" y="55"/>
                    <a:pt x="203" y="53"/>
                    <a:pt x="203" y="50"/>
                  </a:cubicBezTo>
                  <a:cubicBezTo>
                    <a:pt x="202" y="49"/>
                    <a:pt x="202" y="48"/>
                    <a:pt x="204" y="47"/>
                  </a:cubicBezTo>
                  <a:cubicBezTo>
                    <a:pt x="206" y="46"/>
                    <a:pt x="207" y="47"/>
                    <a:pt x="207" y="48"/>
                  </a:cubicBezTo>
                  <a:cubicBezTo>
                    <a:pt x="208" y="49"/>
                    <a:pt x="209" y="50"/>
                    <a:pt x="210" y="49"/>
                  </a:cubicBezTo>
                  <a:cubicBezTo>
                    <a:pt x="211" y="49"/>
                    <a:pt x="211" y="47"/>
                    <a:pt x="211" y="46"/>
                  </a:cubicBezTo>
                  <a:cubicBezTo>
                    <a:pt x="210" y="42"/>
                    <a:pt x="207" y="42"/>
                    <a:pt x="204" y="43"/>
                  </a:cubicBezTo>
                  <a:cubicBezTo>
                    <a:pt x="199" y="47"/>
                    <a:pt x="199" y="54"/>
                    <a:pt x="205" y="57"/>
                  </a:cubicBezTo>
                  <a:cubicBezTo>
                    <a:pt x="209" y="59"/>
                    <a:pt x="208" y="61"/>
                    <a:pt x="206" y="65"/>
                  </a:cubicBezTo>
                  <a:cubicBezTo>
                    <a:pt x="199" y="57"/>
                    <a:pt x="193" y="49"/>
                    <a:pt x="189" y="39"/>
                  </a:cubicBezTo>
                  <a:cubicBezTo>
                    <a:pt x="189" y="38"/>
                    <a:pt x="189" y="36"/>
                    <a:pt x="189" y="34"/>
                  </a:cubicBezTo>
                  <a:cubicBezTo>
                    <a:pt x="190" y="31"/>
                    <a:pt x="194" y="29"/>
                    <a:pt x="196" y="29"/>
                  </a:cubicBezTo>
                  <a:cubicBezTo>
                    <a:pt x="198" y="30"/>
                    <a:pt x="200" y="34"/>
                    <a:pt x="198" y="37"/>
                  </a:cubicBezTo>
                  <a:cubicBezTo>
                    <a:pt x="197" y="39"/>
                    <a:pt x="196" y="41"/>
                    <a:pt x="198" y="42"/>
                  </a:cubicBezTo>
                  <a:cubicBezTo>
                    <a:pt x="200" y="44"/>
                    <a:pt x="202" y="43"/>
                    <a:pt x="203" y="42"/>
                  </a:cubicBezTo>
                  <a:cubicBezTo>
                    <a:pt x="206" y="32"/>
                    <a:pt x="204" y="27"/>
                    <a:pt x="197" y="24"/>
                  </a:cubicBezTo>
                  <a:cubicBezTo>
                    <a:pt x="194" y="23"/>
                    <a:pt x="195" y="20"/>
                    <a:pt x="196" y="19"/>
                  </a:cubicBezTo>
                  <a:cubicBezTo>
                    <a:pt x="196" y="17"/>
                    <a:pt x="197" y="15"/>
                    <a:pt x="200" y="15"/>
                  </a:cubicBezTo>
                  <a:cubicBezTo>
                    <a:pt x="202" y="16"/>
                    <a:pt x="203" y="18"/>
                    <a:pt x="202" y="21"/>
                  </a:cubicBezTo>
                  <a:cubicBezTo>
                    <a:pt x="201" y="22"/>
                    <a:pt x="201" y="23"/>
                    <a:pt x="202" y="24"/>
                  </a:cubicBezTo>
                  <a:cubicBezTo>
                    <a:pt x="204" y="24"/>
                    <a:pt x="205" y="23"/>
                    <a:pt x="206" y="22"/>
                  </a:cubicBezTo>
                  <a:cubicBezTo>
                    <a:pt x="208" y="17"/>
                    <a:pt x="206" y="12"/>
                    <a:pt x="201" y="11"/>
                  </a:cubicBezTo>
                  <a:cubicBezTo>
                    <a:pt x="197" y="11"/>
                    <a:pt x="196" y="8"/>
                    <a:pt x="195" y="5"/>
                  </a:cubicBezTo>
                  <a:cubicBezTo>
                    <a:pt x="195" y="5"/>
                    <a:pt x="195" y="4"/>
                    <a:pt x="194" y="4"/>
                  </a:cubicBezTo>
                  <a:cubicBezTo>
                    <a:pt x="194" y="3"/>
                    <a:pt x="195" y="1"/>
                    <a:pt x="194" y="1"/>
                  </a:cubicBezTo>
                  <a:cubicBezTo>
                    <a:pt x="194" y="0"/>
                    <a:pt x="193" y="2"/>
                    <a:pt x="192" y="2"/>
                  </a:cubicBezTo>
                  <a:cubicBezTo>
                    <a:pt x="192" y="2"/>
                    <a:pt x="191" y="2"/>
                    <a:pt x="190" y="1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8" y="1"/>
                    <a:pt x="188" y="1"/>
                    <a:pt x="187" y="2"/>
                  </a:cubicBezTo>
                  <a:cubicBezTo>
                    <a:pt x="186" y="4"/>
                    <a:pt x="183" y="5"/>
                    <a:pt x="183" y="8"/>
                  </a:cubicBezTo>
                  <a:cubicBezTo>
                    <a:pt x="183" y="9"/>
                    <a:pt x="183" y="10"/>
                    <a:pt x="184" y="10"/>
                  </a:cubicBezTo>
                  <a:cubicBezTo>
                    <a:pt x="185" y="11"/>
                    <a:pt x="185" y="10"/>
                    <a:pt x="186" y="9"/>
                  </a:cubicBezTo>
                  <a:cubicBezTo>
                    <a:pt x="187" y="7"/>
                    <a:pt x="188" y="5"/>
                    <a:pt x="190" y="6"/>
                  </a:cubicBezTo>
                  <a:cubicBezTo>
                    <a:pt x="192" y="7"/>
                    <a:pt x="192" y="10"/>
                    <a:pt x="191" y="12"/>
                  </a:cubicBezTo>
                  <a:cubicBezTo>
                    <a:pt x="190" y="16"/>
                    <a:pt x="190" y="19"/>
                    <a:pt x="186" y="22"/>
                  </a:cubicBezTo>
                  <a:cubicBezTo>
                    <a:pt x="187" y="21"/>
                    <a:pt x="187" y="20"/>
                    <a:pt x="187" y="19"/>
                  </a:cubicBezTo>
                  <a:cubicBezTo>
                    <a:pt x="187" y="18"/>
                    <a:pt x="187" y="17"/>
                    <a:pt x="187" y="17"/>
                  </a:cubicBezTo>
                  <a:cubicBezTo>
                    <a:pt x="187" y="15"/>
                    <a:pt x="185" y="14"/>
                    <a:pt x="184" y="14"/>
                  </a:cubicBezTo>
                  <a:cubicBezTo>
                    <a:pt x="181" y="18"/>
                    <a:pt x="177" y="11"/>
                    <a:pt x="175" y="17"/>
                  </a:cubicBezTo>
                  <a:cubicBezTo>
                    <a:pt x="174" y="20"/>
                    <a:pt x="177" y="26"/>
                    <a:pt x="180" y="26"/>
                  </a:cubicBezTo>
                  <a:cubicBezTo>
                    <a:pt x="183" y="27"/>
                    <a:pt x="184" y="25"/>
                    <a:pt x="185" y="23"/>
                  </a:cubicBezTo>
                  <a:cubicBezTo>
                    <a:pt x="186" y="24"/>
                    <a:pt x="186" y="25"/>
                    <a:pt x="186" y="25"/>
                  </a:cubicBezTo>
                  <a:cubicBezTo>
                    <a:pt x="180" y="33"/>
                    <a:pt x="182" y="41"/>
                    <a:pt x="186" y="48"/>
                  </a:cubicBezTo>
                  <a:cubicBezTo>
                    <a:pt x="190" y="57"/>
                    <a:pt x="196" y="65"/>
                    <a:pt x="202" y="72"/>
                  </a:cubicBezTo>
                  <a:cubicBezTo>
                    <a:pt x="222" y="96"/>
                    <a:pt x="216" y="137"/>
                    <a:pt x="198" y="152"/>
                  </a:cubicBezTo>
                  <a:cubicBezTo>
                    <a:pt x="195" y="155"/>
                    <a:pt x="193" y="159"/>
                    <a:pt x="188" y="159"/>
                  </a:cubicBezTo>
                  <a:cubicBezTo>
                    <a:pt x="185" y="158"/>
                    <a:pt x="184" y="157"/>
                    <a:pt x="186" y="155"/>
                  </a:cubicBezTo>
                  <a:cubicBezTo>
                    <a:pt x="193" y="146"/>
                    <a:pt x="198" y="135"/>
                    <a:pt x="202" y="123"/>
                  </a:cubicBezTo>
                  <a:cubicBezTo>
                    <a:pt x="204" y="117"/>
                    <a:pt x="205" y="111"/>
                    <a:pt x="205" y="105"/>
                  </a:cubicBezTo>
                  <a:cubicBezTo>
                    <a:pt x="205" y="99"/>
                    <a:pt x="202" y="96"/>
                    <a:pt x="198" y="94"/>
                  </a:cubicBezTo>
                  <a:cubicBezTo>
                    <a:pt x="192" y="92"/>
                    <a:pt x="187" y="94"/>
                    <a:pt x="183" y="99"/>
                  </a:cubicBezTo>
                  <a:cubicBezTo>
                    <a:pt x="182" y="100"/>
                    <a:pt x="181" y="102"/>
                    <a:pt x="180" y="103"/>
                  </a:cubicBezTo>
                  <a:cubicBezTo>
                    <a:pt x="177" y="98"/>
                    <a:pt x="174" y="93"/>
                    <a:pt x="167" y="93"/>
                  </a:cubicBezTo>
                  <a:cubicBezTo>
                    <a:pt x="160" y="94"/>
                    <a:pt x="156" y="98"/>
                    <a:pt x="155" y="105"/>
                  </a:cubicBezTo>
                  <a:cubicBezTo>
                    <a:pt x="155" y="116"/>
                    <a:pt x="159" y="126"/>
                    <a:pt x="163" y="136"/>
                  </a:cubicBezTo>
                  <a:cubicBezTo>
                    <a:pt x="166" y="142"/>
                    <a:pt x="170" y="149"/>
                    <a:pt x="174" y="155"/>
                  </a:cubicBezTo>
                  <a:cubicBezTo>
                    <a:pt x="176" y="157"/>
                    <a:pt x="176" y="158"/>
                    <a:pt x="172" y="159"/>
                  </a:cubicBezTo>
                  <a:cubicBezTo>
                    <a:pt x="169" y="159"/>
                    <a:pt x="167" y="157"/>
                    <a:pt x="165" y="155"/>
                  </a:cubicBezTo>
                  <a:cubicBezTo>
                    <a:pt x="153" y="144"/>
                    <a:pt x="147" y="130"/>
                    <a:pt x="146" y="114"/>
                  </a:cubicBezTo>
                  <a:cubicBezTo>
                    <a:pt x="144" y="97"/>
                    <a:pt x="149" y="83"/>
                    <a:pt x="159" y="71"/>
                  </a:cubicBezTo>
                  <a:cubicBezTo>
                    <a:pt x="164" y="64"/>
                    <a:pt x="169" y="57"/>
                    <a:pt x="173" y="50"/>
                  </a:cubicBezTo>
                  <a:cubicBezTo>
                    <a:pt x="176" y="46"/>
                    <a:pt x="177" y="41"/>
                    <a:pt x="178" y="36"/>
                  </a:cubicBezTo>
                  <a:cubicBezTo>
                    <a:pt x="179" y="33"/>
                    <a:pt x="178" y="31"/>
                    <a:pt x="177" y="29"/>
                  </a:cubicBezTo>
                  <a:cubicBezTo>
                    <a:pt x="174" y="25"/>
                    <a:pt x="172" y="20"/>
                    <a:pt x="170" y="15"/>
                  </a:cubicBezTo>
                  <a:cubicBezTo>
                    <a:pt x="169" y="14"/>
                    <a:pt x="168" y="12"/>
                    <a:pt x="168" y="10"/>
                  </a:cubicBezTo>
                  <a:cubicBezTo>
                    <a:pt x="168" y="8"/>
                    <a:pt x="169" y="6"/>
                    <a:pt x="170" y="6"/>
                  </a:cubicBezTo>
                  <a:cubicBezTo>
                    <a:pt x="172" y="5"/>
                    <a:pt x="173" y="7"/>
                    <a:pt x="174" y="8"/>
                  </a:cubicBezTo>
                  <a:cubicBezTo>
                    <a:pt x="174" y="10"/>
                    <a:pt x="175" y="11"/>
                    <a:pt x="177" y="10"/>
                  </a:cubicBezTo>
                  <a:cubicBezTo>
                    <a:pt x="178" y="9"/>
                    <a:pt x="177" y="7"/>
                    <a:pt x="177" y="6"/>
                  </a:cubicBezTo>
                  <a:cubicBezTo>
                    <a:pt x="175" y="5"/>
                    <a:pt x="174" y="3"/>
                    <a:pt x="173" y="1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72" y="0"/>
                    <a:pt x="172" y="0"/>
                    <a:pt x="171" y="0"/>
                  </a:cubicBezTo>
                  <a:cubicBezTo>
                    <a:pt x="169" y="0"/>
                    <a:pt x="169" y="0"/>
                    <a:pt x="169" y="1"/>
                  </a:cubicBezTo>
                  <a:cubicBezTo>
                    <a:pt x="169" y="2"/>
                    <a:pt x="169" y="2"/>
                    <a:pt x="168" y="2"/>
                  </a:cubicBezTo>
                  <a:cubicBezTo>
                    <a:pt x="167" y="3"/>
                    <a:pt x="165" y="4"/>
                    <a:pt x="165" y="6"/>
                  </a:cubicBezTo>
                  <a:cubicBezTo>
                    <a:pt x="164" y="9"/>
                    <a:pt x="163" y="10"/>
                    <a:pt x="159" y="11"/>
                  </a:cubicBezTo>
                  <a:cubicBezTo>
                    <a:pt x="154" y="12"/>
                    <a:pt x="152" y="19"/>
                    <a:pt x="155" y="22"/>
                  </a:cubicBezTo>
                  <a:cubicBezTo>
                    <a:pt x="156" y="23"/>
                    <a:pt x="157" y="24"/>
                    <a:pt x="159" y="23"/>
                  </a:cubicBezTo>
                  <a:cubicBezTo>
                    <a:pt x="160" y="22"/>
                    <a:pt x="160" y="21"/>
                    <a:pt x="159" y="20"/>
                  </a:cubicBezTo>
                  <a:cubicBezTo>
                    <a:pt x="158" y="18"/>
                    <a:pt x="158" y="16"/>
                    <a:pt x="160" y="16"/>
                  </a:cubicBezTo>
                  <a:cubicBezTo>
                    <a:pt x="163" y="16"/>
                    <a:pt x="164" y="18"/>
                    <a:pt x="165" y="20"/>
                  </a:cubicBezTo>
                  <a:cubicBezTo>
                    <a:pt x="166" y="22"/>
                    <a:pt x="166" y="23"/>
                    <a:pt x="163" y="24"/>
                  </a:cubicBezTo>
                  <a:cubicBezTo>
                    <a:pt x="158" y="25"/>
                    <a:pt x="156" y="28"/>
                    <a:pt x="156" y="34"/>
                  </a:cubicBezTo>
                  <a:cubicBezTo>
                    <a:pt x="156" y="37"/>
                    <a:pt x="156" y="39"/>
                    <a:pt x="157" y="42"/>
                  </a:cubicBezTo>
                  <a:cubicBezTo>
                    <a:pt x="155" y="43"/>
                    <a:pt x="153" y="41"/>
                    <a:pt x="151" y="43"/>
                  </a:cubicBezTo>
                  <a:cubicBezTo>
                    <a:pt x="149" y="45"/>
                    <a:pt x="148" y="47"/>
                    <a:pt x="150" y="49"/>
                  </a:cubicBezTo>
                  <a:cubicBezTo>
                    <a:pt x="152" y="51"/>
                    <a:pt x="153" y="49"/>
                    <a:pt x="153" y="47"/>
                  </a:cubicBezTo>
                  <a:cubicBezTo>
                    <a:pt x="154" y="46"/>
                    <a:pt x="156" y="46"/>
                    <a:pt x="157" y="47"/>
                  </a:cubicBezTo>
                  <a:cubicBezTo>
                    <a:pt x="159" y="49"/>
                    <a:pt x="157" y="51"/>
                    <a:pt x="156" y="53"/>
                  </a:cubicBezTo>
                  <a:cubicBezTo>
                    <a:pt x="155" y="55"/>
                    <a:pt x="153" y="57"/>
                    <a:pt x="151" y="55"/>
                  </a:cubicBezTo>
                  <a:cubicBezTo>
                    <a:pt x="148" y="52"/>
                    <a:pt x="145" y="51"/>
                    <a:pt x="141" y="49"/>
                  </a:cubicBezTo>
                  <a:cubicBezTo>
                    <a:pt x="140" y="48"/>
                    <a:pt x="139" y="46"/>
                    <a:pt x="140" y="45"/>
                  </a:cubicBezTo>
                  <a:cubicBezTo>
                    <a:pt x="140" y="43"/>
                    <a:pt x="142" y="43"/>
                    <a:pt x="143" y="44"/>
                  </a:cubicBezTo>
                  <a:cubicBezTo>
                    <a:pt x="144" y="44"/>
                    <a:pt x="145" y="45"/>
                    <a:pt x="145" y="44"/>
                  </a:cubicBezTo>
                  <a:cubicBezTo>
                    <a:pt x="146" y="43"/>
                    <a:pt x="145" y="42"/>
                    <a:pt x="145" y="41"/>
                  </a:cubicBezTo>
                  <a:cubicBezTo>
                    <a:pt x="143" y="40"/>
                    <a:pt x="141" y="40"/>
                    <a:pt x="138" y="41"/>
                  </a:cubicBezTo>
                  <a:cubicBezTo>
                    <a:pt x="136" y="42"/>
                    <a:pt x="135" y="44"/>
                    <a:pt x="136" y="46"/>
                  </a:cubicBezTo>
                  <a:cubicBezTo>
                    <a:pt x="136" y="47"/>
                    <a:pt x="137" y="49"/>
                    <a:pt x="136" y="50"/>
                  </a:cubicBezTo>
                  <a:cubicBezTo>
                    <a:pt x="131" y="51"/>
                    <a:pt x="129" y="55"/>
                    <a:pt x="128" y="60"/>
                  </a:cubicBezTo>
                  <a:cubicBezTo>
                    <a:pt x="127" y="62"/>
                    <a:pt x="125" y="62"/>
                    <a:pt x="124" y="62"/>
                  </a:cubicBezTo>
                  <a:cubicBezTo>
                    <a:pt x="122" y="61"/>
                    <a:pt x="121" y="60"/>
                    <a:pt x="120" y="59"/>
                  </a:cubicBezTo>
                  <a:cubicBezTo>
                    <a:pt x="120" y="56"/>
                    <a:pt x="122" y="57"/>
                    <a:pt x="123" y="56"/>
                  </a:cubicBezTo>
                  <a:cubicBezTo>
                    <a:pt x="125" y="56"/>
                    <a:pt x="124" y="55"/>
                    <a:pt x="123" y="54"/>
                  </a:cubicBezTo>
                  <a:cubicBezTo>
                    <a:pt x="121" y="52"/>
                    <a:pt x="118" y="53"/>
                    <a:pt x="117" y="56"/>
                  </a:cubicBezTo>
                  <a:cubicBezTo>
                    <a:pt x="116" y="62"/>
                    <a:pt x="119" y="66"/>
                    <a:pt x="126" y="66"/>
                  </a:cubicBezTo>
                  <a:cubicBezTo>
                    <a:pt x="127" y="66"/>
                    <a:pt x="129" y="64"/>
                    <a:pt x="131" y="67"/>
                  </a:cubicBezTo>
                  <a:cubicBezTo>
                    <a:pt x="131" y="68"/>
                    <a:pt x="133" y="70"/>
                    <a:pt x="135" y="68"/>
                  </a:cubicBezTo>
                  <a:cubicBezTo>
                    <a:pt x="137" y="67"/>
                    <a:pt x="135" y="65"/>
                    <a:pt x="134" y="64"/>
                  </a:cubicBezTo>
                  <a:cubicBezTo>
                    <a:pt x="132" y="59"/>
                    <a:pt x="134" y="57"/>
                    <a:pt x="138" y="55"/>
                  </a:cubicBezTo>
                  <a:cubicBezTo>
                    <a:pt x="141" y="54"/>
                    <a:pt x="143" y="55"/>
                    <a:pt x="145" y="57"/>
                  </a:cubicBezTo>
                  <a:cubicBezTo>
                    <a:pt x="148" y="61"/>
                    <a:pt x="150" y="69"/>
                    <a:pt x="148" y="71"/>
                  </a:cubicBezTo>
                  <a:cubicBezTo>
                    <a:pt x="142" y="78"/>
                    <a:pt x="138" y="85"/>
                    <a:pt x="135" y="93"/>
                  </a:cubicBezTo>
                  <a:cubicBezTo>
                    <a:pt x="133" y="93"/>
                    <a:pt x="132" y="92"/>
                    <a:pt x="132" y="90"/>
                  </a:cubicBezTo>
                  <a:cubicBezTo>
                    <a:pt x="130" y="87"/>
                    <a:pt x="131" y="84"/>
                    <a:pt x="135" y="84"/>
                  </a:cubicBezTo>
                  <a:cubicBezTo>
                    <a:pt x="136" y="84"/>
                    <a:pt x="136" y="83"/>
                    <a:pt x="136" y="83"/>
                  </a:cubicBezTo>
                  <a:cubicBezTo>
                    <a:pt x="137" y="82"/>
                    <a:pt x="136" y="81"/>
                    <a:pt x="136" y="81"/>
                  </a:cubicBezTo>
                  <a:cubicBezTo>
                    <a:pt x="133" y="78"/>
                    <a:pt x="128" y="81"/>
                    <a:pt x="127" y="85"/>
                  </a:cubicBezTo>
                  <a:cubicBezTo>
                    <a:pt x="127" y="90"/>
                    <a:pt x="129" y="93"/>
                    <a:pt x="132" y="96"/>
                  </a:cubicBezTo>
                  <a:cubicBezTo>
                    <a:pt x="133" y="97"/>
                    <a:pt x="135" y="97"/>
                    <a:pt x="134" y="99"/>
                  </a:cubicBezTo>
                  <a:cubicBezTo>
                    <a:pt x="134" y="103"/>
                    <a:pt x="134" y="108"/>
                    <a:pt x="133" y="114"/>
                  </a:cubicBezTo>
                  <a:cubicBezTo>
                    <a:pt x="128" y="107"/>
                    <a:pt x="122" y="103"/>
                    <a:pt x="116" y="98"/>
                  </a:cubicBezTo>
                  <a:cubicBezTo>
                    <a:pt x="113" y="97"/>
                    <a:pt x="112" y="95"/>
                    <a:pt x="112" y="92"/>
                  </a:cubicBezTo>
                  <a:cubicBezTo>
                    <a:pt x="112" y="90"/>
                    <a:pt x="112" y="87"/>
                    <a:pt x="115" y="87"/>
                  </a:cubicBezTo>
                  <a:cubicBezTo>
                    <a:pt x="118" y="86"/>
                    <a:pt x="120" y="88"/>
                    <a:pt x="120" y="91"/>
                  </a:cubicBezTo>
                  <a:cubicBezTo>
                    <a:pt x="120" y="92"/>
                    <a:pt x="119" y="93"/>
                    <a:pt x="121" y="93"/>
                  </a:cubicBezTo>
                  <a:cubicBezTo>
                    <a:pt x="122" y="93"/>
                    <a:pt x="123" y="92"/>
                    <a:pt x="122" y="91"/>
                  </a:cubicBezTo>
                  <a:cubicBezTo>
                    <a:pt x="122" y="88"/>
                    <a:pt x="123" y="85"/>
                    <a:pt x="125" y="82"/>
                  </a:cubicBezTo>
                  <a:cubicBezTo>
                    <a:pt x="126" y="81"/>
                    <a:pt x="125" y="79"/>
                    <a:pt x="125" y="78"/>
                  </a:cubicBezTo>
                  <a:cubicBezTo>
                    <a:pt x="124" y="76"/>
                    <a:pt x="123" y="75"/>
                    <a:pt x="121" y="75"/>
                  </a:cubicBezTo>
                  <a:cubicBezTo>
                    <a:pt x="119" y="75"/>
                    <a:pt x="118" y="76"/>
                    <a:pt x="118" y="77"/>
                  </a:cubicBezTo>
                  <a:cubicBezTo>
                    <a:pt x="117" y="78"/>
                    <a:pt x="117" y="79"/>
                    <a:pt x="118" y="80"/>
                  </a:cubicBezTo>
                  <a:cubicBezTo>
                    <a:pt x="119" y="81"/>
                    <a:pt x="120" y="80"/>
                    <a:pt x="120" y="79"/>
                  </a:cubicBezTo>
                  <a:cubicBezTo>
                    <a:pt x="121" y="78"/>
                    <a:pt x="121" y="77"/>
                    <a:pt x="123" y="78"/>
                  </a:cubicBezTo>
                  <a:cubicBezTo>
                    <a:pt x="124" y="79"/>
                    <a:pt x="124" y="80"/>
                    <a:pt x="123" y="81"/>
                  </a:cubicBezTo>
                  <a:cubicBezTo>
                    <a:pt x="123" y="84"/>
                    <a:pt x="121" y="85"/>
                    <a:pt x="118" y="84"/>
                  </a:cubicBezTo>
                  <a:cubicBezTo>
                    <a:pt x="113" y="82"/>
                    <a:pt x="110" y="84"/>
                    <a:pt x="109" y="89"/>
                  </a:cubicBezTo>
                  <a:cubicBezTo>
                    <a:pt x="109" y="90"/>
                    <a:pt x="110" y="91"/>
                    <a:pt x="108" y="91"/>
                  </a:cubicBezTo>
                  <a:cubicBezTo>
                    <a:pt x="104" y="87"/>
                    <a:pt x="101" y="83"/>
                    <a:pt x="99" y="77"/>
                  </a:cubicBezTo>
                  <a:cubicBezTo>
                    <a:pt x="98" y="74"/>
                    <a:pt x="99" y="71"/>
                    <a:pt x="102" y="69"/>
                  </a:cubicBezTo>
                  <a:cubicBezTo>
                    <a:pt x="105" y="67"/>
                    <a:pt x="106" y="70"/>
                    <a:pt x="107" y="72"/>
                  </a:cubicBezTo>
                  <a:cubicBezTo>
                    <a:pt x="108" y="73"/>
                    <a:pt x="109" y="74"/>
                    <a:pt x="110" y="74"/>
                  </a:cubicBezTo>
                  <a:cubicBezTo>
                    <a:pt x="111" y="73"/>
                    <a:pt x="112" y="72"/>
                    <a:pt x="112" y="72"/>
                  </a:cubicBezTo>
                  <a:cubicBezTo>
                    <a:pt x="108" y="67"/>
                    <a:pt x="112" y="64"/>
                    <a:pt x="114" y="60"/>
                  </a:cubicBezTo>
                  <a:cubicBezTo>
                    <a:pt x="115" y="59"/>
                    <a:pt x="115" y="56"/>
                    <a:pt x="115" y="54"/>
                  </a:cubicBezTo>
                  <a:cubicBezTo>
                    <a:pt x="114" y="52"/>
                    <a:pt x="114" y="50"/>
                    <a:pt x="114" y="49"/>
                  </a:cubicBezTo>
                  <a:cubicBezTo>
                    <a:pt x="114" y="46"/>
                    <a:pt x="115" y="44"/>
                    <a:pt x="118" y="44"/>
                  </a:cubicBezTo>
                  <a:cubicBezTo>
                    <a:pt x="121" y="44"/>
                    <a:pt x="121" y="46"/>
                    <a:pt x="121" y="48"/>
                  </a:cubicBezTo>
                  <a:cubicBezTo>
                    <a:pt x="120" y="49"/>
                    <a:pt x="120" y="50"/>
                    <a:pt x="121" y="50"/>
                  </a:cubicBezTo>
                  <a:cubicBezTo>
                    <a:pt x="122" y="51"/>
                    <a:pt x="123" y="50"/>
                    <a:pt x="123" y="49"/>
                  </a:cubicBezTo>
                  <a:cubicBezTo>
                    <a:pt x="124" y="46"/>
                    <a:pt x="124" y="44"/>
                    <a:pt x="121" y="42"/>
                  </a:cubicBezTo>
                  <a:cubicBezTo>
                    <a:pt x="118" y="41"/>
                    <a:pt x="115" y="41"/>
                    <a:pt x="113" y="44"/>
                  </a:cubicBezTo>
                  <a:cubicBezTo>
                    <a:pt x="111" y="47"/>
                    <a:pt x="110" y="47"/>
                    <a:pt x="107" y="46"/>
                  </a:cubicBezTo>
                  <a:cubicBezTo>
                    <a:pt x="104" y="45"/>
                    <a:pt x="101" y="47"/>
                    <a:pt x="100" y="50"/>
                  </a:cubicBezTo>
                  <a:cubicBezTo>
                    <a:pt x="99" y="53"/>
                    <a:pt x="100" y="55"/>
                    <a:pt x="103" y="57"/>
                  </a:cubicBezTo>
                  <a:cubicBezTo>
                    <a:pt x="104" y="57"/>
                    <a:pt x="105" y="57"/>
                    <a:pt x="105" y="56"/>
                  </a:cubicBezTo>
                  <a:cubicBezTo>
                    <a:pt x="106" y="56"/>
                    <a:pt x="106" y="55"/>
                    <a:pt x="105" y="54"/>
                  </a:cubicBezTo>
                  <a:cubicBezTo>
                    <a:pt x="103" y="53"/>
                    <a:pt x="101" y="52"/>
                    <a:pt x="104" y="50"/>
                  </a:cubicBezTo>
                  <a:cubicBezTo>
                    <a:pt x="107" y="48"/>
                    <a:pt x="109" y="49"/>
                    <a:pt x="110" y="51"/>
                  </a:cubicBezTo>
                  <a:cubicBezTo>
                    <a:pt x="112" y="54"/>
                    <a:pt x="113" y="57"/>
                    <a:pt x="111" y="59"/>
                  </a:cubicBezTo>
                  <a:cubicBezTo>
                    <a:pt x="110" y="62"/>
                    <a:pt x="108" y="63"/>
                    <a:pt x="105" y="62"/>
                  </a:cubicBezTo>
                  <a:cubicBezTo>
                    <a:pt x="100" y="62"/>
                    <a:pt x="96" y="64"/>
                    <a:pt x="93" y="68"/>
                  </a:cubicBezTo>
                  <a:cubicBezTo>
                    <a:pt x="92" y="70"/>
                    <a:pt x="91" y="70"/>
                    <a:pt x="90" y="69"/>
                  </a:cubicBezTo>
                  <a:cubicBezTo>
                    <a:pt x="86" y="67"/>
                    <a:pt x="82" y="68"/>
                    <a:pt x="79" y="71"/>
                  </a:cubicBezTo>
                  <a:cubicBezTo>
                    <a:pt x="76" y="73"/>
                    <a:pt x="74" y="71"/>
                    <a:pt x="72" y="69"/>
                  </a:cubicBezTo>
                  <a:cubicBezTo>
                    <a:pt x="71" y="68"/>
                    <a:pt x="71" y="66"/>
                    <a:pt x="72" y="65"/>
                  </a:cubicBezTo>
                  <a:cubicBezTo>
                    <a:pt x="75" y="64"/>
                    <a:pt x="76" y="66"/>
                    <a:pt x="77" y="68"/>
                  </a:cubicBezTo>
                  <a:cubicBezTo>
                    <a:pt x="78" y="64"/>
                    <a:pt x="78" y="63"/>
                    <a:pt x="75" y="62"/>
                  </a:cubicBezTo>
                  <a:cubicBezTo>
                    <a:pt x="72" y="61"/>
                    <a:pt x="70" y="62"/>
                    <a:pt x="69" y="64"/>
                  </a:cubicBezTo>
                  <a:cubicBezTo>
                    <a:pt x="68" y="68"/>
                    <a:pt x="69" y="71"/>
                    <a:pt x="72" y="72"/>
                  </a:cubicBezTo>
                  <a:cubicBezTo>
                    <a:pt x="76" y="74"/>
                    <a:pt x="77" y="75"/>
                    <a:pt x="76" y="79"/>
                  </a:cubicBezTo>
                  <a:cubicBezTo>
                    <a:pt x="76" y="80"/>
                    <a:pt x="76" y="80"/>
                    <a:pt x="77" y="81"/>
                  </a:cubicBezTo>
                  <a:cubicBezTo>
                    <a:pt x="77" y="83"/>
                    <a:pt x="78" y="87"/>
                    <a:pt x="81" y="86"/>
                  </a:cubicBezTo>
                  <a:cubicBezTo>
                    <a:pt x="84" y="85"/>
                    <a:pt x="82" y="82"/>
                    <a:pt x="81" y="80"/>
                  </a:cubicBezTo>
                  <a:cubicBezTo>
                    <a:pt x="81" y="77"/>
                    <a:pt x="82" y="74"/>
                    <a:pt x="85" y="73"/>
                  </a:cubicBezTo>
                  <a:cubicBezTo>
                    <a:pt x="88" y="73"/>
                    <a:pt x="90" y="75"/>
                    <a:pt x="91" y="78"/>
                  </a:cubicBezTo>
                  <a:cubicBezTo>
                    <a:pt x="92" y="80"/>
                    <a:pt x="92" y="82"/>
                    <a:pt x="91" y="84"/>
                  </a:cubicBezTo>
                  <a:cubicBezTo>
                    <a:pt x="90" y="89"/>
                    <a:pt x="89" y="94"/>
                    <a:pt x="86" y="98"/>
                  </a:cubicBezTo>
                  <a:cubicBezTo>
                    <a:pt x="85" y="99"/>
                    <a:pt x="84" y="101"/>
                    <a:pt x="81" y="99"/>
                  </a:cubicBezTo>
                  <a:cubicBezTo>
                    <a:pt x="80" y="98"/>
                    <a:pt x="76" y="98"/>
                    <a:pt x="79" y="94"/>
                  </a:cubicBezTo>
                  <a:cubicBezTo>
                    <a:pt x="80" y="91"/>
                    <a:pt x="78" y="88"/>
                    <a:pt x="75" y="87"/>
                  </a:cubicBezTo>
                  <a:cubicBezTo>
                    <a:pt x="72" y="86"/>
                    <a:pt x="70" y="87"/>
                    <a:pt x="69" y="90"/>
                  </a:cubicBezTo>
                  <a:cubicBezTo>
                    <a:pt x="68" y="91"/>
                    <a:pt x="68" y="92"/>
                    <a:pt x="69" y="93"/>
                  </a:cubicBezTo>
                  <a:cubicBezTo>
                    <a:pt x="71" y="94"/>
                    <a:pt x="71" y="93"/>
                    <a:pt x="72" y="92"/>
                  </a:cubicBezTo>
                  <a:cubicBezTo>
                    <a:pt x="72" y="90"/>
                    <a:pt x="74" y="89"/>
                    <a:pt x="75" y="90"/>
                  </a:cubicBezTo>
                  <a:cubicBezTo>
                    <a:pt x="77" y="91"/>
                    <a:pt x="77" y="93"/>
                    <a:pt x="77" y="95"/>
                  </a:cubicBezTo>
                  <a:cubicBezTo>
                    <a:pt x="76" y="96"/>
                    <a:pt x="75" y="97"/>
                    <a:pt x="75" y="97"/>
                  </a:cubicBezTo>
                  <a:cubicBezTo>
                    <a:pt x="70" y="98"/>
                    <a:pt x="67" y="101"/>
                    <a:pt x="64" y="103"/>
                  </a:cubicBezTo>
                  <a:cubicBezTo>
                    <a:pt x="62" y="104"/>
                    <a:pt x="60" y="104"/>
                    <a:pt x="58" y="103"/>
                  </a:cubicBezTo>
                  <a:cubicBezTo>
                    <a:pt x="57" y="102"/>
                    <a:pt x="57" y="101"/>
                    <a:pt x="57" y="100"/>
                  </a:cubicBezTo>
                  <a:cubicBezTo>
                    <a:pt x="58" y="99"/>
                    <a:pt x="58" y="98"/>
                    <a:pt x="59" y="99"/>
                  </a:cubicBezTo>
                  <a:cubicBezTo>
                    <a:pt x="60" y="100"/>
                    <a:pt x="61" y="100"/>
                    <a:pt x="62" y="99"/>
                  </a:cubicBezTo>
                  <a:cubicBezTo>
                    <a:pt x="62" y="98"/>
                    <a:pt x="61" y="97"/>
                    <a:pt x="60" y="97"/>
                  </a:cubicBezTo>
                  <a:cubicBezTo>
                    <a:pt x="58" y="96"/>
                    <a:pt x="56" y="97"/>
                    <a:pt x="55" y="99"/>
                  </a:cubicBezTo>
                  <a:cubicBezTo>
                    <a:pt x="54" y="102"/>
                    <a:pt x="55" y="105"/>
                    <a:pt x="57" y="105"/>
                  </a:cubicBezTo>
                  <a:cubicBezTo>
                    <a:pt x="62" y="106"/>
                    <a:pt x="65" y="108"/>
                    <a:pt x="67" y="112"/>
                  </a:cubicBezTo>
                  <a:cubicBezTo>
                    <a:pt x="68" y="113"/>
                    <a:pt x="68" y="113"/>
                    <a:pt x="69" y="114"/>
                  </a:cubicBezTo>
                  <a:cubicBezTo>
                    <a:pt x="65" y="115"/>
                    <a:pt x="63" y="117"/>
                    <a:pt x="64" y="120"/>
                  </a:cubicBezTo>
                  <a:cubicBezTo>
                    <a:pt x="64" y="123"/>
                    <a:pt x="63" y="124"/>
                    <a:pt x="61" y="124"/>
                  </a:cubicBezTo>
                  <a:cubicBezTo>
                    <a:pt x="60" y="126"/>
                    <a:pt x="59" y="128"/>
                    <a:pt x="61" y="129"/>
                  </a:cubicBezTo>
                  <a:cubicBezTo>
                    <a:pt x="62" y="131"/>
                    <a:pt x="63" y="129"/>
                    <a:pt x="64" y="128"/>
                  </a:cubicBezTo>
                  <a:cubicBezTo>
                    <a:pt x="65" y="128"/>
                    <a:pt x="66" y="128"/>
                    <a:pt x="67" y="129"/>
                  </a:cubicBezTo>
                  <a:cubicBezTo>
                    <a:pt x="68" y="130"/>
                    <a:pt x="68" y="131"/>
                    <a:pt x="67" y="133"/>
                  </a:cubicBezTo>
                  <a:cubicBezTo>
                    <a:pt x="66" y="134"/>
                    <a:pt x="65" y="135"/>
                    <a:pt x="64" y="134"/>
                  </a:cubicBezTo>
                  <a:cubicBezTo>
                    <a:pt x="59" y="132"/>
                    <a:pt x="54" y="129"/>
                    <a:pt x="52" y="124"/>
                  </a:cubicBezTo>
                  <a:cubicBezTo>
                    <a:pt x="51" y="122"/>
                    <a:pt x="51" y="121"/>
                    <a:pt x="53" y="120"/>
                  </a:cubicBezTo>
                  <a:cubicBezTo>
                    <a:pt x="55" y="119"/>
                    <a:pt x="56" y="120"/>
                    <a:pt x="56" y="122"/>
                  </a:cubicBezTo>
                  <a:cubicBezTo>
                    <a:pt x="57" y="124"/>
                    <a:pt x="58" y="124"/>
                    <a:pt x="60" y="123"/>
                  </a:cubicBezTo>
                  <a:cubicBezTo>
                    <a:pt x="61" y="119"/>
                    <a:pt x="60" y="116"/>
                    <a:pt x="56" y="114"/>
                  </a:cubicBezTo>
                  <a:cubicBezTo>
                    <a:pt x="54" y="114"/>
                    <a:pt x="54" y="113"/>
                    <a:pt x="53" y="111"/>
                  </a:cubicBezTo>
                  <a:cubicBezTo>
                    <a:pt x="53" y="105"/>
                    <a:pt x="52" y="104"/>
                    <a:pt x="45" y="103"/>
                  </a:cubicBezTo>
                  <a:cubicBezTo>
                    <a:pt x="44" y="103"/>
                    <a:pt x="43" y="103"/>
                    <a:pt x="43" y="102"/>
                  </a:cubicBezTo>
                  <a:cubicBezTo>
                    <a:pt x="43" y="101"/>
                    <a:pt x="43" y="100"/>
                    <a:pt x="45" y="100"/>
                  </a:cubicBezTo>
                  <a:cubicBezTo>
                    <a:pt x="46" y="100"/>
                    <a:pt x="46" y="100"/>
                    <a:pt x="46" y="99"/>
                  </a:cubicBezTo>
                  <a:cubicBezTo>
                    <a:pt x="46" y="99"/>
                    <a:pt x="45" y="98"/>
                    <a:pt x="45" y="98"/>
                  </a:cubicBezTo>
                  <a:cubicBezTo>
                    <a:pt x="42" y="98"/>
                    <a:pt x="41" y="99"/>
                    <a:pt x="41" y="101"/>
                  </a:cubicBezTo>
                  <a:cubicBezTo>
                    <a:pt x="42" y="104"/>
                    <a:pt x="42" y="107"/>
                    <a:pt x="42" y="110"/>
                  </a:cubicBezTo>
                  <a:cubicBezTo>
                    <a:pt x="42" y="111"/>
                    <a:pt x="43" y="113"/>
                    <a:pt x="44" y="112"/>
                  </a:cubicBezTo>
                  <a:cubicBezTo>
                    <a:pt x="47" y="112"/>
                    <a:pt x="45" y="110"/>
                    <a:pt x="45" y="109"/>
                  </a:cubicBezTo>
                  <a:cubicBezTo>
                    <a:pt x="45" y="108"/>
                    <a:pt x="45" y="106"/>
                    <a:pt x="47" y="106"/>
                  </a:cubicBezTo>
                  <a:cubicBezTo>
                    <a:pt x="49" y="105"/>
                    <a:pt x="50" y="106"/>
                    <a:pt x="51" y="108"/>
                  </a:cubicBezTo>
                  <a:cubicBezTo>
                    <a:pt x="52" y="110"/>
                    <a:pt x="52" y="113"/>
                    <a:pt x="50" y="115"/>
                  </a:cubicBezTo>
                  <a:cubicBezTo>
                    <a:pt x="48" y="117"/>
                    <a:pt x="47" y="119"/>
                    <a:pt x="45" y="121"/>
                  </a:cubicBezTo>
                  <a:cubicBezTo>
                    <a:pt x="44" y="120"/>
                    <a:pt x="43" y="119"/>
                    <a:pt x="43" y="119"/>
                  </a:cubicBezTo>
                  <a:cubicBezTo>
                    <a:pt x="39" y="119"/>
                    <a:pt x="37" y="117"/>
                    <a:pt x="37" y="113"/>
                  </a:cubicBezTo>
                  <a:cubicBezTo>
                    <a:pt x="36" y="110"/>
                    <a:pt x="33" y="108"/>
                    <a:pt x="30" y="108"/>
                  </a:cubicBezTo>
                  <a:cubicBezTo>
                    <a:pt x="27" y="107"/>
                    <a:pt x="23" y="110"/>
                    <a:pt x="23" y="114"/>
                  </a:cubicBezTo>
                  <a:cubicBezTo>
                    <a:pt x="22" y="117"/>
                    <a:pt x="24" y="120"/>
                    <a:pt x="28" y="120"/>
                  </a:cubicBezTo>
                  <a:cubicBezTo>
                    <a:pt x="29" y="120"/>
                    <a:pt x="31" y="120"/>
                    <a:pt x="31" y="118"/>
                  </a:cubicBezTo>
                  <a:cubicBezTo>
                    <a:pt x="31" y="116"/>
                    <a:pt x="30" y="117"/>
                    <a:pt x="28" y="117"/>
                  </a:cubicBezTo>
                  <a:cubicBezTo>
                    <a:pt x="26" y="117"/>
                    <a:pt x="25" y="115"/>
                    <a:pt x="25" y="113"/>
                  </a:cubicBezTo>
                  <a:cubicBezTo>
                    <a:pt x="25" y="111"/>
                    <a:pt x="27" y="110"/>
                    <a:pt x="30" y="110"/>
                  </a:cubicBezTo>
                  <a:cubicBezTo>
                    <a:pt x="33" y="110"/>
                    <a:pt x="36" y="113"/>
                    <a:pt x="36" y="117"/>
                  </a:cubicBezTo>
                  <a:cubicBezTo>
                    <a:pt x="35" y="121"/>
                    <a:pt x="32" y="123"/>
                    <a:pt x="32" y="128"/>
                  </a:cubicBezTo>
                  <a:cubicBezTo>
                    <a:pt x="32" y="128"/>
                    <a:pt x="32" y="128"/>
                    <a:pt x="31" y="128"/>
                  </a:cubicBezTo>
                  <a:cubicBezTo>
                    <a:pt x="29" y="128"/>
                    <a:pt x="27" y="129"/>
                    <a:pt x="25" y="130"/>
                  </a:cubicBezTo>
                  <a:cubicBezTo>
                    <a:pt x="24" y="131"/>
                    <a:pt x="23" y="131"/>
                    <a:pt x="23" y="130"/>
                  </a:cubicBezTo>
                  <a:cubicBezTo>
                    <a:pt x="22" y="129"/>
                    <a:pt x="21" y="127"/>
                    <a:pt x="23" y="127"/>
                  </a:cubicBezTo>
                  <a:cubicBezTo>
                    <a:pt x="24" y="126"/>
                    <a:pt x="25" y="127"/>
                    <a:pt x="25" y="125"/>
                  </a:cubicBezTo>
                  <a:cubicBezTo>
                    <a:pt x="24" y="124"/>
                    <a:pt x="23" y="124"/>
                    <a:pt x="22" y="125"/>
                  </a:cubicBezTo>
                  <a:cubicBezTo>
                    <a:pt x="20" y="126"/>
                    <a:pt x="20" y="129"/>
                    <a:pt x="21" y="130"/>
                  </a:cubicBezTo>
                  <a:cubicBezTo>
                    <a:pt x="23" y="133"/>
                    <a:pt x="24" y="136"/>
                    <a:pt x="26" y="139"/>
                  </a:cubicBezTo>
                  <a:cubicBezTo>
                    <a:pt x="27" y="140"/>
                    <a:pt x="29" y="141"/>
                    <a:pt x="31" y="140"/>
                  </a:cubicBezTo>
                  <a:cubicBezTo>
                    <a:pt x="32" y="138"/>
                    <a:pt x="30" y="138"/>
                    <a:pt x="29" y="137"/>
                  </a:cubicBezTo>
                  <a:cubicBezTo>
                    <a:pt x="28" y="135"/>
                    <a:pt x="27" y="134"/>
                    <a:pt x="28" y="132"/>
                  </a:cubicBezTo>
                  <a:cubicBezTo>
                    <a:pt x="29" y="131"/>
                    <a:pt x="30" y="130"/>
                    <a:pt x="32" y="131"/>
                  </a:cubicBezTo>
                  <a:cubicBezTo>
                    <a:pt x="34" y="132"/>
                    <a:pt x="36" y="134"/>
                    <a:pt x="36" y="137"/>
                  </a:cubicBezTo>
                  <a:cubicBezTo>
                    <a:pt x="36" y="139"/>
                    <a:pt x="36" y="142"/>
                    <a:pt x="33" y="142"/>
                  </a:cubicBezTo>
                  <a:cubicBezTo>
                    <a:pt x="30" y="143"/>
                    <a:pt x="27" y="145"/>
                    <a:pt x="26" y="148"/>
                  </a:cubicBezTo>
                  <a:cubicBezTo>
                    <a:pt x="25" y="151"/>
                    <a:pt x="24" y="152"/>
                    <a:pt x="21" y="151"/>
                  </a:cubicBezTo>
                  <a:cubicBezTo>
                    <a:pt x="18" y="149"/>
                    <a:pt x="17" y="147"/>
                    <a:pt x="17" y="144"/>
                  </a:cubicBezTo>
                  <a:cubicBezTo>
                    <a:pt x="18" y="143"/>
                    <a:pt x="19" y="141"/>
                    <a:pt x="20" y="143"/>
                  </a:cubicBezTo>
                  <a:cubicBezTo>
                    <a:pt x="20" y="144"/>
                    <a:pt x="20" y="145"/>
                    <a:pt x="21" y="144"/>
                  </a:cubicBezTo>
                  <a:cubicBezTo>
                    <a:pt x="21" y="144"/>
                    <a:pt x="21" y="143"/>
                    <a:pt x="22" y="143"/>
                  </a:cubicBezTo>
                  <a:cubicBezTo>
                    <a:pt x="22" y="142"/>
                    <a:pt x="21" y="141"/>
                    <a:pt x="20" y="141"/>
                  </a:cubicBezTo>
                  <a:cubicBezTo>
                    <a:pt x="19" y="140"/>
                    <a:pt x="17" y="140"/>
                    <a:pt x="16" y="142"/>
                  </a:cubicBezTo>
                  <a:cubicBezTo>
                    <a:pt x="14" y="144"/>
                    <a:pt x="15" y="147"/>
                    <a:pt x="16" y="149"/>
                  </a:cubicBezTo>
                  <a:cubicBezTo>
                    <a:pt x="17" y="151"/>
                    <a:pt x="17" y="152"/>
                    <a:pt x="15" y="152"/>
                  </a:cubicBezTo>
                  <a:cubicBezTo>
                    <a:pt x="12" y="153"/>
                    <a:pt x="9" y="155"/>
                    <a:pt x="9" y="158"/>
                  </a:cubicBezTo>
                  <a:cubicBezTo>
                    <a:pt x="8" y="161"/>
                    <a:pt x="7" y="162"/>
                    <a:pt x="5" y="162"/>
                  </a:cubicBezTo>
                  <a:cubicBezTo>
                    <a:pt x="2" y="163"/>
                    <a:pt x="0" y="165"/>
                    <a:pt x="0" y="168"/>
                  </a:cubicBezTo>
                  <a:cubicBezTo>
                    <a:pt x="0" y="172"/>
                    <a:pt x="0" y="175"/>
                    <a:pt x="3" y="177"/>
                  </a:cubicBezTo>
                  <a:cubicBezTo>
                    <a:pt x="5" y="178"/>
                    <a:pt x="7" y="178"/>
                    <a:pt x="8" y="177"/>
                  </a:cubicBezTo>
                  <a:cubicBezTo>
                    <a:pt x="9" y="175"/>
                    <a:pt x="8" y="174"/>
                    <a:pt x="7" y="174"/>
                  </a:cubicBezTo>
                  <a:cubicBezTo>
                    <a:pt x="5" y="172"/>
                    <a:pt x="5" y="171"/>
                    <a:pt x="5" y="169"/>
                  </a:cubicBezTo>
                  <a:cubicBezTo>
                    <a:pt x="5" y="167"/>
                    <a:pt x="7" y="167"/>
                    <a:pt x="8" y="167"/>
                  </a:cubicBezTo>
                  <a:cubicBezTo>
                    <a:pt x="10" y="167"/>
                    <a:pt x="11" y="169"/>
                    <a:pt x="12" y="171"/>
                  </a:cubicBezTo>
                  <a:cubicBezTo>
                    <a:pt x="13" y="175"/>
                    <a:pt x="12" y="179"/>
                    <a:pt x="12" y="184"/>
                  </a:cubicBezTo>
                  <a:cubicBezTo>
                    <a:pt x="12" y="189"/>
                    <a:pt x="12" y="195"/>
                    <a:pt x="14" y="199"/>
                  </a:cubicBezTo>
                  <a:cubicBezTo>
                    <a:pt x="16" y="203"/>
                    <a:pt x="18" y="207"/>
                    <a:pt x="18" y="212"/>
                  </a:cubicBezTo>
                  <a:cubicBezTo>
                    <a:pt x="18" y="214"/>
                    <a:pt x="20" y="216"/>
                    <a:pt x="22" y="218"/>
                  </a:cubicBezTo>
                  <a:cubicBezTo>
                    <a:pt x="30" y="223"/>
                    <a:pt x="38" y="224"/>
                    <a:pt x="47" y="226"/>
                  </a:cubicBezTo>
                  <a:cubicBezTo>
                    <a:pt x="51" y="227"/>
                    <a:pt x="54" y="225"/>
                    <a:pt x="55" y="221"/>
                  </a:cubicBezTo>
                  <a:cubicBezTo>
                    <a:pt x="56" y="217"/>
                    <a:pt x="54" y="215"/>
                    <a:pt x="50" y="213"/>
                  </a:cubicBezTo>
                  <a:cubicBezTo>
                    <a:pt x="48" y="212"/>
                    <a:pt x="44" y="211"/>
                    <a:pt x="42" y="209"/>
                  </a:cubicBezTo>
                  <a:cubicBezTo>
                    <a:pt x="114" y="169"/>
                    <a:pt x="250" y="171"/>
                    <a:pt x="318" y="209"/>
                  </a:cubicBezTo>
                  <a:cubicBezTo>
                    <a:pt x="316" y="211"/>
                    <a:pt x="312" y="212"/>
                    <a:pt x="309" y="214"/>
                  </a:cubicBezTo>
                  <a:cubicBezTo>
                    <a:pt x="306" y="215"/>
                    <a:pt x="304" y="218"/>
                    <a:pt x="305" y="221"/>
                  </a:cubicBezTo>
                  <a:cubicBezTo>
                    <a:pt x="306" y="225"/>
                    <a:pt x="309" y="227"/>
                    <a:pt x="313" y="226"/>
                  </a:cubicBezTo>
                  <a:cubicBezTo>
                    <a:pt x="320" y="225"/>
                    <a:pt x="327" y="223"/>
                    <a:pt x="334" y="220"/>
                  </a:cubicBezTo>
                  <a:cubicBezTo>
                    <a:pt x="339" y="218"/>
                    <a:pt x="343" y="214"/>
                    <a:pt x="343" y="207"/>
                  </a:cubicBezTo>
                  <a:cubicBezTo>
                    <a:pt x="343" y="206"/>
                    <a:pt x="343" y="205"/>
                    <a:pt x="344" y="204"/>
                  </a:cubicBezTo>
                  <a:cubicBezTo>
                    <a:pt x="349" y="197"/>
                    <a:pt x="349" y="188"/>
                    <a:pt x="348" y="180"/>
                  </a:cubicBezTo>
                  <a:cubicBezTo>
                    <a:pt x="348" y="176"/>
                    <a:pt x="348" y="173"/>
                    <a:pt x="349" y="170"/>
                  </a:cubicBezTo>
                  <a:cubicBezTo>
                    <a:pt x="350" y="168"/>
                    <a:pt x="351" y="167"/>
                    <a:pt x="352" y="167"/>
                  </a:cubicBezTo>
                  <a:cubicBezTo>
                    <a:pt x="354" y="167"/>
                    <a:pt x="355" y="168"/>
                    <a:pt x="355" y="169"/>
                  </a:cubicBezTo>
                  <a:cubicBezTo>
                    <a:pt x="356" y="171"/>
                    <a:pt x="356" y="172"/>
                    <a:pt x="354" y="173"/>
                  </a:cubicBezTo>
                  <a:cubicBezTo>
                    <a:pt x="353" y="174"/>
                    <a:pt x="351" y="175"/>
                    <a:pt x="353" y="177"/>
                  </a:cubicBezTo>
                  <a:cubicBezTo>
                    <a:pt x="354" y="178"/>
                    <a:pt x="356" y="178"/>
                    <a:pt x="358" y="176"/>
                  </a:cubicBezTo>
                  <a:cubicBezTo>
                    <a:pt x="360" y="174"/>
                    <a:pt x="361" y="171"/>
                    <a:pt x="360" y="167"/>
                  </a:cubicBezTo>
                  <a:close/>
                  <a:moveTo>
                    <a:pt x="156" y="56"/>
                  </a:moveTo>
                  <a:cubicBezTo>
                    <a:pt x="161" y="54"/>
                    <a:pt x="161" y="49"/>
                    <a:pt x="158" y="43"/>
                  </a:cubicBezTo>
                  <a:cubicBezTo>
                    <a:pt x="163" y="43"/>
                    <a:pt x="164" y="41"/>
                    <a:pt x="162" y="37"/>
                  </a:cubicBezTo>
                  <a:cubicBezTo>
                    <a:pt x="160" y="34"/>
                    <a:pt x="161" y="31"/>
                    <a:pt x="164" y="29"/>
                  </a:cubicBezTo>
                  <a:cubicBezTo>
                    <a:pt x="167" y="28"/>
                    <a:pt x="171" y="31"/>
                    <a:pt x="171" y="35"/>
                  </a:cubicBezTo>
                  <a:cubicBezTo>
                    <a:pt x="172" y="37"/>
                    <a:pt x="171" y="39"/>
                    <a:pt x="171" y="41"/>
                  </a:cubicBezTo>
                  <a:cubicBezTo>
                    <a:pt x="169" y="46"/>
                    <a:pt x="159" y="60"/>
                    <a:pt x="154" y="64"/>
                  </a:cubicBezTo>
                  <a:cubicBezTo>
                    <a:pt x="152" y="61"/>
                    <a:pt x="152" y="58"/>
                    <a:pt x="156" y="56"/>
                  </a:cubicBezTo>
                  <a:close/>
                  <a:moveTo>
                    <a:pt x="317" y="131"/>
                  </a:moveTo>
                  <a:cubicBezTo>
                    <a:pt x="317" y="129"/>
                    <a:pt x="318" y="128"/>
                    <a:pt x="319" y="126"/>
                  </a:cubicBezTo>
                  <a:cubicBezTo>
                    <a:pt x="320" y="126"/>
                    <a:pt x="321" y="125"/>
                    <a:pt x="322" y="126"/>
                  </a:cubicBezTo>
                  <a:cubicBezTo>
                    <a:pt x="323" y="127"/>
                    <a:pt x="323" y="128"/>
                    <a:pt x="322" y="129"/>
                  </a:cubicBezTo>
                  <a:cubicBezTo>
                    <a:pt x="317" y="132"/>
                    <a:pt x="318" y="133"/>
                    <a:pt x="322" y="134"/>
                  </a:cubicBezTo>
                  <a:cubicBezTo>
                    <a:pt x="324" y="134"/>
                    <a:pt x="323" y="141"/>
                    <a:pt x="322" y="143"/>
                  </a:cubicBezTo>
                  <a:cubicBezTo>
                    <a:pt x="321" y="143"/>
                    <a:pt x="320" y="144"/>
                    <a:pt x="318" y="145"/>
                  </a:cubicBezTo>
                  <a:cubicBezTo>
                    <a:pt x="317" y="140"/>
                    <a:pt x="316" y="135"/>
                    <a:pt x="317" y="131"/>
                  </a:cubicBezTo>
                  <a:close/>
                  <a:moveTo>
                    <a:pt x="310" y="132"/>
                  </a:moveTo>
                  <a:cubicBezTo>
                    <a:pt x="312" y="140"/>
                    <a:pt x="314" y="149"/>
                    <a:pt x="315" y="157"/>
                  </a:cubicBezTo>
                  <a:cubicBezTo>
                    <a:pt x="317" y="164"/>
                    <a:pt x="316" y="170"/>
                    <a:pt x="312" y="176"/>
                  </a:cubicBezTo>
                  <a:cubicBezTo>
                    <a:pt x="311" y="177"/>
                    <a:pt x="310" y="178"/>
                    <a:pt x="309" y="177"/>
                  </a:cubicBezTo>
                  <a:cubicBezTo>
                    <a:pt x="308" y="177"/>
                    <a:pt x="308" y="176"/>
                    <a:pt x="308" y="175"/>
                  </a:cubicBezTo>
                  <a:cubicBezTo>
                    <a:pt x="307" y="172"/>
                    <a:pt x="305" y="175"/>
                    <a:pt x="304" y="174"/>
                  </a:cubicBezTo>
                  <a:cubicBezTo>
                    <a:pt x="303" y="176"/>
                    <a:pt x="306" y="174"/>
                    <a:pt x="305" y="177"/>
                  </a:cubicBezTo>
                  <a:cubicBezTo>
                    <a:pt x="304" y="179"/>
                    <a:pt x="303" y="179"/>
                    <a:pt x="301" y="178"/>
                  </a:cubicBezTo>
                  <a:cubicBezTo>
                    <a:pt x="296" y="175"/>
                    <a:pt x="289" y="174"/>
                    <a:pt x="284" y="170"/>
                  </a:cubicBezTo>
                  <a:cubicBezTo>
                    <a:pt x="283" y="170"/>
                    <a:pt x="281" y="169"/>
                    <a:pt x="283" y="168"/>
                  </a:cubicBezTo>
                  <a:cubicBezTo>
                    <a:pt x="283" y="166"/>
                    <a:pt x="284" y="169"/>
                    <a:pt x="286" y="168"/>
                  </a:cubicBezTo>
                  <a:cubicBezTo>
                    <a:pt x="284" y="166"/>
                    <a:pt x="284" y="162"/>
                    <a:pt x="280" y="165"/>
                  </a:cubicBezTo>
                  <a:cubicBezTo>
                    <a:pt x="284" y="149"/>
                    <a:pt x="300" y="143"/>
                    <a:pt x="310" y="132"/>
                  </a:cubicBezTo>
                  <a:close/>
                  <a:moveTo>
                    <a:pt x="280" y="105"/>
                  </a:moveTo>
                  <a:cubicBezTo>
                    <a:pt x="280" y="103"/>
                    <a:pt x="282" y="102"/>
                    <a:pt x="285" y="102"/>
                  </a:cubicBezTo>
                  <a:cubicBezTo>
                    <a:pt x="288" y="103"/>
                    <a:pt x="292" y="103"/>
                    <a:pt x="293" y="107"/>
                  </a:cubicBezTo>
                  <a:cubicBezTo>
                    <a:pt x="293" y="110"/>
                    <a:pt x="292" y="111"/>
                    <a:pt x="289" y="111"/>
                  </a:cubicBezTo>
                  <a:cubicBezTo>
                    <a:pt x="289" y="111"/>
                    <a:pt x="287" y="112"/>
                    <a:pt x="287" y="112"/>
                  </a:cubicBezTo>
                  <a:cubicBezTo>
                    <a:pt x="291" y="115"/>
                    <a:pt x="286" y="118"/>
                    <a:pt x="287" y="120"/>
                  </a:cubicBezTo>
                  <a:cubicBezTo>
                    <a:pt x="288" y="121"/>
                    <a:pt x="288" y="122"/>
                    <a:pt x="290" y="122"/>
                  </a:cubicBezTo>
                  <a:cubicBezTo>
                    <a:pt x="291" y="122"/>
                    <a:pt x="292" y="121"/>
                    <a:pt x="291" y="120"/>
                  </a:cubicBezTo>
                  <a:cubicBezTo>
                    <a:pt x="290" y="118"/>
                    <a:pt x="290" y="117"/>
                    <a:pt x="292" y="117"/>
                  </a:cubicBezTo>
                  <a:cubicBezTo>
                    <a:pt x="294" y="117"/>
                    <a:pt x="295" y="118"/>
                    <a:pt x="295" y="120"/>
                  </a:cubicBezTo>
                  <a:cubicBezTo>
                    <a:pt x="295" y="121"/>
                    <a:pt x="295" y="122"/>
                    <a:pt x="294" y="123"/>
                  </a:cubicBezTo>
                  <a:cubicBezTo>
                    <a:pt x="288" y="129"/>
                    <a:pt x="288" y="132"/>
                    <a:pt x="293" y="137"/>
                  </a:cubicBezTo>
                  <a:cubicBezTo>
                    <a:pt x="291" y="138"/>
                    <a:pt x="289" y="140"/>
                    <a:pt x="286" y="142"/>
                  </a:cubicBezTo>
                  <a:cubicBezTo>
                    <a:pt x="289" y="129"/>
                    <a:pt x="286" y="117"/>
                    <a:pt x="280" y="107"/>
                  </a:cubicBezTo>
                  <a:cubicBezTo>
                    <a:pt x="280" y="106"/>
                    <a:pt x="279" y="106"/>
                    <a:pt x="280" y="105"/>
                  </a:cubicBezTo>
                  <a:close/>
                  <a:moveTo>
                    <a:pt x="217" y="146"/>
                  </a:moveTo>
                  <a:cubicBezTo>
                    <a:pt x="221" y="132"/>
                    <a:pt x="229" y="121"/>
                    <a:pt x="240" y="111"/>
                  </a:cubicBezTo>
                  <a:cubicBezTo>
                    <a:pt x="248" y="103"/>
                    <a:pt x="258" y="97"/>
                    <a:pt x="264" y="86"/>
                  </a:cubicBezTo>
                  <a:cubicBezTo>
                    <a:pt x="267" y="99"/>
                    <a:pt x="275" y="109"/>
                    <a:pt x="277" y="122"/>
                  </a:cubicBezTo>
                  <a:cubicBezTo>
                    <a:pt x="278" y="134"/>
                    <a:pt x="276" y="147"/>
                    <a:pt x="272" y="159"/>
                  </a:cubicBezTo>
                  <a:cubicBezTo>
                    <a:pt x="269" y="165"/>
                    <a:pt x="265" y="167"/>
                    <a:pt x="258" y="166"/>
                  </a:cubicBezTo>
                  <a:cubicBezTo>
                    <a:pt x="248" y="164"/>
                    <a:pt x="238" y="162"/>
                    <a:pt x="227" y="161"/>
                  </a:cubicBezTo>
                  <a:cubicBezTo>
                    <a:pt x="220" y="160"/>
                    <a:pt x="215" y="153"/>
                    <a:pt x="217" y="146"/>
                  </a:cubicBezTo>
                  <a:close/>
                  <a:moveTo>
                    <a:pt x="162" y="114"/>
                  </a:moveTo>
                  <a:cubicBezTo>
                    <a:pt x="162" y="111"/>
                    <a:pt x="162" y="108"/>
                    <a:pt x="163" y="105"/>
                  </a:cubicBezTo>
                  <a:cubicBezTo>
                    <a:pt x="163" y="103"/>
                    <a:pt x="164" y="101"/>
                    <a:pt x="167" y="100"/>
                  </a:cubicBezTo>
                  <a:cubicBezTo>
                    <a:pt x="170" y="99"/>
                    <a:pt x="171" y="101"/>
                    <a:pt x="173" y="103"/>
                  </a:cubicBezTo>
                  <a:cubicBezTo>
                    <a:pt x="175" y="105"/>
                    <a:pt x="176" y="109"/>
                    <a:pt x="177" y="112"/>
                  </a:cubicBezTo>
                  <a:cubicBezTo>
                    <a:pt x="177" y="114"/>
                    <a:pt x="178" y="116"/>
                    <a:pt x="180" y="116"/>
                  </a:cubicBezTo>
                  <a:cubicBezTo>
                    <a:pt x="183" y="116"/>
                    <a:pt x="183" y="114"/>
                    <a:pt x="184" y="112"/>
                  </a:cubicBezTo>
                  <a:cubicBezTo>
                    <a:pt x="185" y="110"/>
                    <a:pt x="185" y="108"/>
                    <a:pt x="186" y="106"/>
                  </a:cubicBezTo>
                  <a:cubicBezTo>
                    <a:pt x="187" y="103"/>
                    <a:pt x="189" y="99"/>
                    <a:pt x="193" y="100"/>
                  </a:cubicBezTo>
                  <a:cubicBezTo>
                    <a:pt x="197" y="101"/>
                    <a:pt x="198" y="104"/>
                    <a:pt x="198" y="107"/>
                  </a:cubicBezTo>
                  <a:cubicBezTo>
                    <a:pt x="198" y="111"/>
                    <a:pt x="198" y="115"/>
                    <a:pt x="197" y="119"/>
                  </a:cubicBezTo>
                  <a:cubicBezTo>
                    <a:pt x="194" y="131"/>
                    <a:pt x="187" y="141"/>
                    <a:pt x="180" y="152"/>
                  </a:cubicBezTo>
                  <a:cubicBezTo>
                    <a:pt x="173" y="139"/>
                    <a:pt x="164" y="128"/>
                    <a:pt x="162" y="114"/>
                  </a:cubicBezTo>
                  <a:close/>
                  <a:moveTo>
                    <a:pt x="90" y="103"/>
                  </a:moveTo>
                  <a:cubicBezTo>
                    <a:pt x="92" y="98"/>
                    <a:pt x="94" y="92"/>
                    <a:pt x="96" y="86"/>
                  </a:cubicBezTo>
                  <a:cubicBezTo>
                    <a:pt x="102" y="97"/>
                    <a:pt x="112" y="103"/>
                    <a:pt x="120" y="111"/>
                  </a:cubicBezTo>
                  <a:cubicBezTo>
                    <a:pt x="131" y="120"/>
                    <a:pt x="139" y="132"/>
                    <a:pt x="143" y="146"/>
                  </a:cubicBezTo>
                  <a:cubicBezTo>
                    <a:pt x="145" y="153"/>
                    <a:pt x="140" y="160"/>
                    <a:pt x="133" y="161"/>
                  </a:cubicBezTo>
                  <a:cubicBezTo>
                    <a:pt x="123" y="162"/>
                    <a:pt x="113" y="164"/>
                    <a:pt x="103" y="165"/>
                  </a:cubicBezTo>
                  <a:cubicBezTo>
                    <a:pt x="95" y="167"/>
                    <a:pt x="90" y="165"/>
                    <a:pt x="88" y="157"/>
                  </a:cubicBezTo>
                  <a:cubicBezTo>
                    <a:pt x="82" y="138"/>
                    <a:pt x="81" y="120"/>
                    <a:pt x="90" y="103"/>
                  </a:cubicBezTo>
                  <a:close/>
                  <a:moveTo>
                    <a:pt x="67" y="123"/>
                  </a:moveTo>
                  <a:cubicBezTo>
                    <a:pt x="65" y="121"/>
                    <a:pt x="65" y="119"/>
                    <a:pt x="66" y="117"/>
                  </a:cubicBezTo>
                  <a:cubicBezTo>
                    <a:pt x="67" y="117"/>
                    <a:pt x="68" y="116"/>
                    <a:pt x="69" y="117"/>
                  </a:cubicBezTo>
                  <a:cubicBezTo>
                    <a:pt x="70" y="117"/>
                    <a:pt x="70" y="118"/>
                    <a:pt x="70" y="119"/>
                  </a:cubicBezTo>
                  <a:cubicBezTo>
                    <a:pt x="69" y="120"/>
                    <a:pt x="69" y="121"/>
                    <a:pt x="70" y="122"/>
                  </a:cubicBezTo>
                  <a:cubicBezTo>
                    <a:pt x="71" y="122"/>
                    <a:pt x="72" y="122"/>
                    <a:pt x="72" y="121"/>
                  </a:cubicBezTo>
                  <a:cubicBezTo>
                    <a:pt x="73" y="120"/>
                    <a:pt x="73" y="119"/>
                    <a:pt x="73" y="118"/>
                  </a:cubicBezTo>
                  <a:cubicBezTo>
                    <a:pt x="73" y="116"/>
                    <a:pt x="69" y="115"/>
                    <a:pt x="73" y="112"/>
                  </a:cubicBezTo>
                  <a:cubicBezTo>
                    <a:pt x="74" y="112"/>
                    <a:pt x="72" y="111"/>
                    <a:pt x="71" y="111"/>
                  </a:cubicBezTo>
                  <a:cubicBezTo>
                    <a:pt x="69" y="111"/>
                    <a:pt x="68" y="110"/>
                    <a:pt x="68" y="108"/>
                  </a:cubicBezTo>
                  <a:cubicBezTo>
                    <a:pt x="67" y="106"/>
                    <a:pt x="68" y="105"/>
                    <a:pt x="70" y="104"/>
                  </a:cubicBezTo>
                  <a:cubicBezTo>
                    <a:pt x="72" y="103"/>
                    <a:pt x="74" y="101"/>
                    <a:pt x="77" y="102"/>
                  </a:cubicBezTo>
                  <a:cubicBezTo>
                    <a:pt x="79" y="103"/>
                    <a:pt x="82" y="104"/>
                    <a:pt x="80" y="107"/>
                  </a:cubicBezTo>
                  <a:cubicBezTo>
                    <a:pt x="74" y="117"/>
                    <a:pt x="72" y="129"/>
                    <a:pt x="73" y="142"/>
                  </a:cubicBezTo>
                  <a:cubicBezTo>
                    <a:pt x="71" y="140"/>
                    <a:pt x="69" y="138"/>
                    <a:pt x="67" y="137"/>
                  </a:cubicBezTo>
                  <a:cubicBezTo>
                    <a:pt x="73" y="131"/>
                    <a:pt x="73" y="128"/>
                    <a:pt x="67" y="123"/>
                  </a:cubicBezTo>
                  <a:close/>
                  <a:moveTo>
                    <a:pt x="50" y="132"/>
                  </a:moveTo>
                  <a:cubicBezTo>
                    <a:pt x="60" y="142"/>
                    <a:pt x="73" y="148"/>
                    <a:pt x="80" y="161"/>
                  </a:cubicBezTo>
                  <a:cubicBezTo>
                    <a:pt x="80" y="162"/>
                    <a:pt x="81" y="163"/>
                    <a:pt x="81" y="164"/>
                  </a:cubicBezTo>
                  <a:cubicBezTo>
                    <a:pt x="81" y="165"/>
                    <a:pt x="80" y="165"/>
                    <a:pt x="79" y="165"/>
                  </a:cubicBezTo>
                  <a:cubicBezTo>
                    <a:pt x="76" y="164"/>
                    <a:pt x="76" y="165"/>
                    <a:pt x="75" y="168"/>
                  </a:cubicBezTo>
                  <a:cubicBezTo>
                    <a:pt x="76" y="169"/>
                    <a:pt x="77" y="166"/>
                    <a:pt x="78" y="167"/>
                  </a:cubicBezTo>
                  <a:cubicBezTo>
                    <a:pt x="79" y="169"/>
                    <a:pt x="78" y="169"/>
                    <a:pt x="77" y="170"/>
                  </a:cubicBezTo>
                  <a:cubicBezTo>
                    <a:pt x="70" y="174"/>
                    <a:pt x="63" y="177"/>
                    <a:pt x="56" y="178"/>
                  </a:cubicBezTo>
                  <a:cubicBezTo>
                    <a:pt x="52" y="179"/>
                    <a:pt x="49" y="177"/>
                    <a:pt x="47" y="174"/>
                  </a:cubicBezTo>
                  <a:cubicBezTo>
                    <a:pt x="46" y="171"/>
                    <a:pt x="45" y="168"/>
                    <a:pt x="45" y="165"/>
                  </a:cubicBezTo>
                  <a:cubicBezTo>
                    <a:pt x="44" y="162"/>
                    <a:pt x="44" y="162"/>
                    <a:pt x="48" y="164"/>
                  </a:cubicBezTo>
                  <a:cubicBezTo>
                    <a:pt x="47" y="164"/>
                    <a:pt x="46" y="165"/>
                    <a:pt x="47" y="165"/>
                  </a:cubicBezTo>
                  <a:cubicBezTo>
                    <a:pt x="48" y="166"/>
                    <a:pt x="48" y="165"/>
                    <a:pt x="49" y="164"/>
                  </a:cubicBezTo>
                  <a:cubicBezTo>
                    <a:pt x="52" y="163"/>
                    <a:pt x="49" y="159"/>
                    <a:pt x="49" y="159"/>
                  </a:cubicBezTo>
                  <a:cubicBezTo>
                    <a:pt x="47" y="158"/>
                    <a:pt x="46" y="161"/>
                    <a:pt x="44" y="162"/>
                  </a:cubicBezTo>
                  <a:cubicBezTo>
                    <a:pt x="46" y="152"/>
                    <a:pt x="48" y="142"/>
                    <a:pt x="50" y="132"/>
                  </a:cubicBezTo>
                  <a:close/>
                  <a:moveTo>
                    <a:pt x="39" y="129"/>
                  </a:moveTo>
                  <a:cubicBezTo>
                    <a:pt x="38" y="129"/>
                    <a:pt x="37" y="128"/>
                    <a:pt x="38" y="126"/>
                  </a:cubicBezTo>
                  <a:cubicBezTo>
                    <a:pt x="38" y="126"/>
                    <a:pt x="39" y="125"/>
                    <a:pt x="39" y="125"/>
                  </a:cubicBezTo>
                  <a:cubicBezTo>
                    <a:pt x="41" y="125"/>
                    <a:pt x="42" y="126"/>
                    <a:pt x="42" y="127"/>
                  </a:cubicBezTo>
                  <a:cubicBezTo>
                    <a:pt x="45" y="133"/>
                    <a:pt x="44" y="139"/>
                    <a:pt x="42" y="145"/>
                  </a:cubicBezTo>
                  <a:cubicBezTo>
                    <a:pt x="36" y="143"/>
                    <a:pt x="38" y="138"/>
                    <a:pt x="37" y="135"/>
                  </a:cubicBezTo>
                  <a:cubicBezTo>
                    <a:pt x="37" y="134"/>
                    <a:pt x="38" y="134"/>
                    <a:pt x="39" y="134"/>
                  </a:cubicBezTo>
                  <a:cubicBezTo>
                    <a:pt x="41" y="133"/>
                    <a:pt x="43" y="131"/>
                    <a:pt x="39" y="129"/>
                  </a:cubicBezTo>
                  <a:close/>
                  <a:moveTo>
                    <a:pt x="14" y="158"/>
                  </a:moveTo>
                  <a:cubicBezTo>
                    <a:pt x="15" y="156"/>
                    <a:pt x="18" y="157"/>
                    <a:pt x="20" y="159"/>
                  </a:cubicBezTo>
                  <a:cubicBezTo>
                    <a:pt x="21" y="160"/>
                    <a:pt x="21" y="161"/>
                    <a:pt x="23" y="160"/>
                  </a:cubicBezTo>
                  <a:cubicBezTo>
                    <a:pt x="24" y="159"/>
                    <a:pt x="24" y="158"/>
                    <a:pt x="24" y="156"/>
                  </a:cubicBezTo>
                  <a:cubicBezTo>
                    <a:pt x="24" y="155"/>
                    <a:pt x="22" y="154"/>
                    <a:pt x="24" y="153"/>
                  </a:cubicBezTo>
                  <a:cubicBezTo>
                    <a:pt x="25" y="153"/>
                    <a:pt x="26" y="153"/>
                    <a:pt x="27" y="155"/>
                  </a:cubicBezTo>
                  <a:cubicBezTo>
                    <a:pt x="28" y="156"/>
                    <a:pt x="30" y="157"/>
                    <a:pt x="32" y="157"/>
                  </a:cubicBezTo>
                  <a:cubicBezTo>
                    <a:pt x="33" y="158"/>
                    <a:pt x="34" y="157"/>
                    <a:pt x="35" y="156"/>
                  </a:cubicBezTo>
                  <a:cubicBezTo>
                    <a:pt x="35" y="155"/>
                    <a:pt x="34" y="154"/>
                    <a:pt x="33" y="154"/>
                  </a:cubicBezTo>
                  <a:cubicBezTo>
                    <a:pt x="30" y="152"/>
                    <a:pt x="30" y="150"/>
                    <a:pt x="31" y="148"/>
                  </a:cubicBezTo>
                  <a:cubicBezTo>
                    <a:pt x="33" y="146"/>
                    <a:pt x="35" y="145"/>
                    <a:pt x="38" y="146"/>
                  </a:cubicBezTo>
                  <a:cubicBezTo>
                    <a:pt x="40" y="147"/>
                    <a:pt x="41" y="149"/>
                    <a:pt x="40" y="152"/>
                  </a:cubicBezTo>
                  <a:cubicBezTo>
                    <a:pt x="37" y="158"/>
                    <a:pt x="37" y="164"/>
                    <a:pt x="37" y="171"/>
                  </a:cubicBezTo>
                  <a:cubicBezTo>
                    <a:pt x="34" y="169"/>
                    <a:pt x="31" y="169"/>
                    <a:pt x="30" y="166"/>
                  </a:cubicBezTo>
                  <a:cubicBezTo>
                    <a:pt x="29" y="165"/>
                    <a:pt x="28" y="163"/>
                    <a:pt x="30" y="162"/>
                  </a:cubicBezTo>
                  <a:cubicBezTo>
                    <a:pt x="31" y="162"/>
                    <a:pt x="32" y="162"/>
                    <a:pt x="33" y="164"/>
                  </a:cubicBezTo>
                  <a:cubicBezTo>
                    <a:pt x="33" y="165"/>
                    <a:pt x="34" y="167"/>
                    <a:pt x="35" y="166"/>
                  </a:cubicBezTo>
                  <a:cubicBezTo>
                    <a:pt x="37" y="165"/>
                    <a:pt x="36" y="163"/>
                    <a:pt x="35" y="162"/>
                  </a:cubicBezTo>
                  <a:cubicBezTo>
                    <a:pt x="34" y="160"/>
                    <a:pt x="32" y="158"/>
                    <a:pt x="30" y="159"/>
                  </a:cubicBezTo>
                  <a:cubicBezTo>
                    <a:pt x="26" y="161"/>
                    <a:pt x="26" y="163"/>
                    <a:pt x="28" y="167"/>
                  </a:cubicBezTo>
                  <a:cubicBezTo>
                    <a:pt x="23" y="168"/>
                    <a:pt x="18" y="167"/>
                    <a:pt x="15" y="164"/>
                  </a:cubicBezTo>
                  <a:cubicBezTo>
                    <a:pt x="13" y="162"/>
                    <a:pt x="12" y="160"/>
                    <a:pt x="14" y="158"/>
                  </a:cubicBezTo>
                  <a:close/>
                  <a:moveTo>
                    <a:pt x="17" y="192"/>
                  </a:moveTo>
                  <a:cubicBezTo>
                    <a:pt x="17" y="185"/>
                    <a:pt x="19" y="179"/>
                    <a:pt x="18" y="173"/>
                  </a:cubicBezTo>
                  <a:cubicBezTo>
                    <a:pt x="18" y="172"/>
                    <a:pt x="19" y="171"/>
                    <a:pt x="20" y="171"/>
                  </a:cubicBezTo>
                  <a:cubicBezTo>
                    <a:pt x="27" y="173"/>
                    <a:pt x="33" y="174"/>
                    <a:pt x="38" y="180"/>
                  </a:cubicBezTo>
                  <a:cubicBezTo>
                    <a:pt x="33" y="181"/>
                    <a:pt x="29" y="183"/>
                    <a:pt x="27" y="188"/>
                  </a:cubicBezTo>
                  <a:cubicBezTo>
                    <a:pt x="31" y="189"/>
                    <a:pt x="35" y="187"/>
                    <a:pt x="38" y="186"/>
                  </a:cubicBezTo>
                  <a:cubicBezTo>
                    <a:pt x="34" y="190"/>
                    <a:pt x="29" y="194"/>
                    <a:pt x="24" y="196"/>
                  </a:cubicBezTo>
                  <a:cubicBezTo>
                    <a:pt x="21" y="198"/>
                    <a:pt x="18" y="195"/>
                    <a:pt x="17" y="192"/>
                  </a:cubicBezTo>
                  <a:close/>
                  <a:moveTo>
                    <a:pt x="51" y="217"/>
                  </a:moveTo>
                  <a:cubicBezTo>
                    <a:pt x="52" y="217"/>
                    <a:pt x="52" y="218"/>
                    <a:pt x="52" y="219"/>
                  </a:cubicBezTo>
                  <a:cubicBezTo>
                    <a:pt x="51" y="221"/>
                    <a:pt x="50" y="222"/>
                    <a:pt x="48" y="222"/>
                  </a:cubicBezTo>
                  <a:cubicBezTo>
                    <a:pt x="43" y="221"/>
                    <a:pt x="39" y="220"/>
                    <a:pt x="34" y="219"/>
                  </a:cubicBezTo>
                  <a:cubicBezTo>
                    <a:pt x="37" y="215"/>
                    <a:pt x="41" y="218"/>
                    <a:pt x="45" y="217"/>
                  </a:cubicBezTo>
                  <a:cubicBezTo>
                    <a:pt x="42" y="214"/>
                    <a:pt x="38" y="215"/>
                    <a:pt x="37" y="211"/>
                  </a:cubicBezTo>
                  <a:cubicBezTo>
                    <a:pt x="41" y="214"/>
                    <a:pt x="46" y="215"/>
                    <a:pt x="51" y="217"/>
                  </a:cubicBezTo>
                  <a:close/>
                  <a:moveTo>
                    <a:pt x="311" y="221"/>
                  </a:moveTo>
                  <a:cubicBezTo>
                    <a:pt x="309" y="221"/>
                    <a:pt x="309" y="220"/>
                    <a:pt x="308" y="219"/>
                  </a:cubicBezTo>
                  <a:cubicBezTo>
                    <a:pt x="308" y="218"/>
                    <a:pt x="309" y="217"/>
                    <a:pt x="309" y="217"/>
                  </a:cubicBezTo>
                  <a:cubicBezTo>
                    <a:pt x="314" y="215"/>
                    <a:pt x="319" y="214"/>
                    <a:pt x="324" y="211"/>
                  </a:cubicBezTo>
                  <a:cubicBezTo>
                    <a:pt x="322" y="215"/>
                    <a:pt x="318" y="214"/>
                    <a:pt x="316" y="217"/>
                  </a:cubicBezTo>
                  <a:cubicBezTo>
                    <a:pt x="319" y="219"/>
                    <a:pt x="323" y="214"/>
                    <a:pt x="326" y="219"/>
                  </a:cubicBezTo>
                  <a:cubicBezTo>
                    <a:pt x="321" y="221"/>
                    <a:pt x="316" y="222"/>
                    <a:pt x="311" y="221"/>
                  </a:cubicBezTo>
                  <a:close/>
                  <a:moveTo>
                    <a:pt x="332" y="213"/>
                  </a:moveTo>
                  <a:cubicBezTo>
                    <a:pt x="324" y="208"/>
                    <a:pt x="315" y="203"/>
                    <a:pt x="306" y="199"/>
                  </a:cubicBezTo>
                  <a:cubicBezTo>
                    <a:pt x="275" y="185"/>
                    <a:pt x="243" y="177"/>
                    <a:pt x="210" y="175"/>
                  </a:cubicBezTo>
                  <a:cubicBezTo>
                    <a:pt x="187" y="174"/>
                    <a:pt x="163" y="173"/>
                    <a:pt x="140" y="176"/>
                  </a:cubicBezTo>
                  <a:cubicBezTo>
                    <a:pt x="102" y="180"/>
                    <a:pt x="66" y="191"/>
                    <a:pt x="32" y="211"/>
                  </a:cubicBezTo>
                  <a:cubicBezTo>
                    <a:pt x="31" y="212"/>
                    <a:pt x="29" y="212"/>
                    <a:pt x="28" y="213"/>
                  </a:cubicBezTo>
                  <a:cubicBezTo>
                    <a:pt x="27" y="214"/>
                    <a:pt x="25" y="215"/>
                    <a:pt x="23" y="214"/>
                  </a:cubicBezTo>
                  <a:cubicBezTo>
                    <a:pt x="22" y="212"/>
                    <a:pt x="22" y="210"/>
                    <a:pt x="22" y="208"/>
                  </a:cubicBezTo>
                  <a:cubicBezTo>
                    <a:pt x="23" y="205"/>
                    <a:pt x="25" y="203"/>
                    <a:pt x="28" y="201"/>
                  </a:cubicBezTo>
                  <a:cubicBezTo>
                    <a:pt x="45" y="188"/>
                    <a:pt x="65" y="182"/>
                    <a:pt x="85" y="177"/>
                  </a:cubicBezTo>
                  <a:cubicBezTo>
                    <a:pt x="103" y="173"/>
                    <a:pt x="121" y="168"/>
                    <a:pt x="139" y="165"/>
                  </a:cubicBezTo>
                  <a:cubicBezTo>
                    <a:pt x="154" y="162"/>
                    <a:pt x="169" y="162"/>
                    <a:pt x="184" y="162"/>
                  </a:cubicBezTo>
                  <a:cubicBezTo>
                    <a:pt x="214" y="161"/>
                    <a:pt x="242" y="170"/>
                    <a:pt x="271" y="176"/>
                  </a:cubicBezTo>
                  <a:cubicBezTo>
                    <a:pt x="286" y="179"/>
                    <a:pt x="300" y="184"/>
                    <a:pt x="314" y="190"/>
                  </a:cubicBezTo>
                  <a:cubicBezTo>
                    <a:pt x="322" y="193"/>
                    <a:pt x="328" y="198"/>
                    <a:pt x="335" y="203"/>
                  </a:cubicBezTo>
                  <a:cubicBezTo>
                    <a:pt x="337" y="205"/>
                    <a:pt x="338" y="207"/>
                    <a:pt x="338" y="209"/>
                  </a:cubicBezTo>
                  <a:cubicBezTo>
                    <a:pt x="338" y="215"/>
                    <a:pt x="337" y="216"/>
                    <a:pt x="332" y="213"/>
                  </a:cubicBezTo>
                  <a:close/>
                  <a:moveTo>
                    <a:pt x="343" y="192"/>
                  </a:moveTo>
                  <a:cubicBezTo>
                    <a:pt x="343" y="194"/>
                    <a:pt x="343" y="196"/>
                    <a:pt x="340" y="195"/>
                  </a:cubicBezTo>
                  <a:cubicBezTo>
                    <a:pt x="338" y="197"/>
                    <a:pt x="336" y="197"/>
                    <a:pt x="335" y="196"/>
                  </a:cubicBezTo>
                  <a:cubicBezTo>
                    <a:pt x="331" y="193"/>
                    <a:pt x="326" y="190"/>
                    <a:pt x="322" y="186"/>
                  </a:cubicBezTo>
                  <a:cubicBezTo>
                    <a:pt x="325" y="187"/>
                    <a:pt x="327" y="187"/>
                    <a:pt x="329" y="188"/>
                  </a:cubicBezTo>
                  <a:cubicBezTo>
                    <a:pt x="330" y="188"/>
                    <a:pt x="332" y="189"/>
                    <a:pt x="332" y="187"/>
                  </a:cubicBezTo>
                  <a:cubicBezTo>
                    <a:pt x="333" y="186"/>
                    <a:pt x="332" y="185"/>
                    <a:pt x="331" y="184"/>
                  </a:cubicBezTo>
                  <a:cubicBezTo>
                    <a:pt x="329" y="182"/>
                    <a:pt x="326" y="181"/>
                    <a:pt x="322" y="181"/>
                  </a:cubicBezTo>
                  <a:cubicBezTo>
                    <a:pt x="327" y="174"/>
                    <a:pt x="333" y="173"/>
                    <a:pt x="340" y="172"/>
                  </a:cubicBezTo>
                  <a:cubicBezTo>
                    <a:pt x="341" y="172"/>
                    <a:pt x="342" y="172"/>
                    <a:pt x="342" y="173"/>
                  </a:cubicBezTo>
                  <a:cubicBezTo>
                    <a:pt x="341" y="179"/>
                    <a:pt x="344" y="185"/>
                    <a:pt x="343" y="192"/>
                  </a:cubicBezTo>
                  <a:close/>
                  <a:moveTo>
                    <a:pt x="346" y="164"/>
                  </a:moveTo>
                  <a:cubicBezTo>
                    <a:pt x="342" y="167"/>
                    <a:pt x="338" y="167"/>
                    <a:pt x="333" y="167"/>
                  </a:cubicBezTo>
                  <a:cubicBezTo>
                    <a:pt x="333" y="166"/>
                    <a:pt x="333" y="165"/>
                    <a:pt x="333" y="164"/>
                  </a:cubicBezTo>
                  <a:cubicBezTo>
                    <a:pt x="333" y="161"/>
                    <a:pt x="332" y="159"/>
                    <a:pt x="329" y="159"/>
                  </a:cubicBezTo>
                  <a:cubicBezTo>
                    <a:pt x="326" y="159"/>
                    <a:pt x="324" y="162"/>
                    <a:pt x="324" y="164"/>
                  </a:cubicBezTo>
                  <a:cubicBezTo>
                    <a:pt x="324" y="165"/>
                    <a:pt x="325" y="166"/>
                    <a:pt x="325" y="166"/>
                  </a:cubicBezTo>
                  <a:cubicBezTo>
                    <a:pt x="326" y="166"/>
                    <a:pt x="327" y="165"/>
                    <a:pt x="327" y="165"/>
                  </a:cubicBezTo>
                  <a:cubicBezTo>
                    <a:pt x="327" y="163"/>
                    <a:pt x="328" y="162"/>
                    <a:pt x="330" y="162"/>
                  </a:cubicBezTo>
                  <a:cubicBezTo>
                    <a:pt x="331" y="163"/>
                    <a:pt x="331" y="163"/>
                    <a:pt x="331" y="164"/>
                  </a:cubicBezTo>
                  <a:cubicBezTo>
                    <a:pt x="332" y="165"/>
                    <a:pt x="331" y="166"/>
                    <a:pt x="330" y="167"/>
                  </a:cubicBezTo>
                  <a:cubicBezTo>
                    <a:pt x="328" y="168"/>
                    <a:pt x="326" y="169"/>
                    <a:pt x="323" y="171"/>
                  </a:cubicBezTo>
                  <a:cubicBezTo>
                    <a:pt x="323" y="164"/>
                    <a:pt x="323" y="157"/>
                    <a:pt x="321" y="152"/>
                  </a:cubicBezTo>
                  <a:cubicBezTo>
                    <a:pt x="320" y="149"/>
                    <a:pt x="320" y="147"/>
                    <a:pt x="323" y="146"/>
                  </a:cubicBezTo>
                  <a:cubicBezTo>
                    <a:pt x="325" y="145"/>
                    <a:pt x="328" y="146"/>
                    <a:pt x="329" y="148"/>
                  </a:cubicBezTo>
                  <a:cubicBezTo>
                    <a:pt x="330" y="150"/>
                    <a:pt x="330" y="152"/>
                    <a:pt x="327" y="154"/>
                  </a:cubicBezTo>
                  <a:cubicBezTo>
                    <a:pt x="326" y="154"/>
                    <a:pt x="325" y="155"/>
                    <a:pt x="326" y="156"/>
                  </a:cubicBezTo>
                  <a:cubicBezTo>
                    <a:pt x="326" y="158"/>
                    <a:pt x="328" y="157"/>
                    <a:pt x="329" y="157"/>
                  </a:cubicBezTo>
                  <a:cubicBezTo>
                    <a:pt x="331" y="157"/>
                    <a:pt x="332" y="156"/>
                    <a:pt x="333" y="155"/>
                  </a:cubicBezTo>
                  <a:cubicBezTo>
                    <a:pt x="334" y="154"/>
                    <a:pt x="334" y="153"/>
                    <a:pt x="336" y="153"/>
                  </a:cubicBezTo>
                  <a:cubicBezTo>
                    <a:pt x="338" y="154"/>
                    <a:pt x="336" y="155"/>
                    <a:pt x="336" y="156"/>
                  </a:cubicBezTo>
                  <a:cubicBezTo>
                    <a:pt x="336" y="158"/>
                    <a:pt x="336" y="160"/>
                    <a:pt x="338" y="160"/>
                  </a:cubicBezTo>
                  <a:cubicBezTo>
                    <a:pt x="339" y="161"/>
                    <a:pt x="340" y="159"/>
                    <a:pt x="341" y="159"/>
                  </a:cubicBezTo>
                  <a:cubicBezTo>
                    <a:pt x="342" y="157"/>
                    <a:pt x="345" y="157"/>
                    <a:pt x="347" y="158"/>
                  </a:cubicBezTo>
                  <a:cubicBezTo>
                    <a:pt x="348" y="160"/>
                    <a:pt x="347" y="162"/>
                    <a:pt x="346" y="16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34">
              <a:extLst>
                <a:ext uri="{FF2B5EF4-FFF2-40B4-BE49-F238E27FC236}">
                  <a16:creationId xmlns:a16="http://schemas.microsoft.com/office/drawing/2014/main" id="{0C125973-C621-F7B2-D668-21B1F3A6422F}"/>
                </a:ext>
              </a:extLst>
            </p:cNvPr>
            <p:cNvSpPr/>
            <p:nvPr/>
          </p:nvSpPr>
          <p:spPr bwMode="auto">
            <a:xfrm>
              <a:off x="9124950" y="3971925"/>
              <a:ext cx="44450" cy="90488"/>
            </a:xfrm>
            <a:custGeom>
              <a:avLst/>
              <a:gdLst>
                <a:gd name="T0" fmla="*/ 7 w 12"/>
                <a:gd name="T1" fmla="*/ 0 h 24"/>
                <a:gd name="T2" fmla="*/ 1 w 12"/>
                <a:gd name="T3" fmla="*/ 4 h 24"/>
                <a:gd name="T4" fmla="*/ 3 w 12"/>
                <a:gd name="T5" fmla="*/ 21 h 24"/>
                <a:gd name="T6" fmla="*/ 7 w 12"/>
                <a:gd name="T7" fmla="*/ 21 h 24"/>
                <a:gd name="T8" fmla="*/ 11 w 12"/>
                <a:gd name="T9" fmla="*/ 8 h 24"/>
                <a:gd name="T10" fmla="*/ 7 w 12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4">
                  <a:moveTo>
                    <a:pt x="7" y="0"/>
                  </a:moveTo>
                  <a:cubicBezTo>
                    <a:pt x="4" y="0"/>
                    <a:pt x="1" y="1"/>
                    <a:pt x="1" y="4"/>
                  </a:cubicBezTo>
                  <a:cubicBezTo>
                    <a:pt x="0" y="10"/>
                    <a:pt x="1" y="16"/>
                    <a:pt x="3" y="21"/>
                  </a:cubicBezTo>
                  <a:cubicBezTo>
                    <a:pt x="4" y="24"/>
                    <a:pt x="6" y="23"/>
                    <a:pt x="7" y="21"/>
                  </a:cubicBezTo>
                  <a:cubicBezTo>
                    <a:pt x="9" y="17"/>
                    <a:pt x="12" y="13"/>
                    <a:pt x="11" y="8"/>
                  </a:cubicBezTo>
                  <a:cubicBezTo>
                    <a:pt x="11" y="3"/>
                    <a:pt x="10" y="0"/>
                    <a:pt x="7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35">
              <a:extLst>
                <a:ext uri="{FF2B5EF4-FFF2-40B4-BE49-F238E27FC236}">
                  <a16:creationId xmlns:a16="http://schemas.microsoft.com/office/drawing/2014/main" id="{B411C229-FCED-B9A2-E4B8-D08D07B9107F}"/>
                </a:ext>
              </a:extLst>
            </p:cNvPr>
            <p:cNvSpPr/>
            <p:nvPr/>
          </p:nvSpPr>
          <p:spPr bwMode="auto">
            <a:xfrm>
              <a:off x="9155113" y="4046538"/>
              <a:ext cx="63500" cy="73025"/>
            </a:xfrm>
            <a:custGeom>
              <a:avLst/>
              <a:gdLst>
                <a:gd name="T0" fmla="*/ 1 w 17"/>
                <a:gd name="T1" fmla="*/ 18 h 19"/>
                <a:gd name="T2" fmla="*/ 4 w 17"/>
                <a:gd name="T3" fmla="*/ 18 h 19"/>
                <a:gd name="T4" fmla="*/ 15 w 17"/>
                <a:gd name="T5" fmla="*/ 9 h 19"/>
                <a:gd name="T6" fmla="*/ 17 w 17"/>
                <a:gd name="T7" fmla="*/ 5 h 19"/>
                <a:gd name="T8" fmla="*/ 14 w 17"/>
                <a:gd name="T9" fmla="*/ 1 h 19"/>
                <a:gd name="T10" fmla="*/ 8 w 17"/>
                <a:gd name="T11" fmla="*/ 3 h 19"/>
                <a:gd name="T12" fmla="*/ 1 w 17"/>
                <a:gd name="T13" fmla="*/ 16 h 19"/>
                <a:gd name="T14" fmla="*/ 1 w 17"/>
                <a:gd name="T15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" y="18"/>
                  </a:moveTo>
                  <a:cubicBezTo>
                    <a:pt x="2" y="19"/>
                    <a:pt x="3" y="19"/>
                    <a:pt x="4" y="18"/>
                  </a:cubicBezTo>
                  <a:cubicBezTo>
                    <a:pt x="7" y="15"/>
                    <a:pt x="12" y="13"/>
                    <a:pt x="15" y="9"/>
                  </a:cubicBezTo>
                  <a:cubicBezTo>
                    <a:pt x="16" y="8"/>
                    <a:pt x="17" y="6"/>
                    <a:pt x="17" y="5"/>
                  </a:cubicBezTo>
                  <a:cubicBezTo>
                    <a:pt x="17" y="3"/>
                    <a:pt x="16" y="1"/>
                    <a:pt x="14" y="1"/>
                  </a:cubicBezTo>
                  <a:cubicBezTo>
                    <a:pt x="11" y="0"/>
                    <a:pt x="9" y="1"/>
                    <a:pt x="8" y="3"/>
                  </a:cubicBezTo>
                  <a:cubicBezTo>
                    <a:pt x="5" y="7"/>
                    <a:pt x="3" y="12"/>
                    <a:pt x="1" y="16"/>
                  </a:cubicBezTo>
                  <a:cubicBezTo>
                    <a:pt x="0" y="17"/>
                    <a:pt x="0" y="18"/>
                    <a:pt x="1" y="1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36">
              <a:extLst>
                <a:ext uri="{FF2B5EF4-FFF2-40B4-BE49-F238E27FC236}">
                  <a16:creationId xmlns:a16="http://schemas.microsoft.com/office/drawing/2014/main" id="{B1AD2CF5-67E0-4B68-8B5F-C5EE13F8FDB0}"/>
                </a:ext>
              </a:extLst>
            </p:cNvPr>
            <p:cNvSpPr/>
            <p:nvPr/>
          </p:nvSpPr>
          <p:spPr bwMode="auto">
            <a:xfrm>
              <a:off x="9082088" y="4046538"/>
              <a:ext cx="65087" cy="73025"/>
            </a:xfrm>
            <a:custGeom>
              <a:avLst/>
              <a:gdLst>
                <a:gd name="T0" fmla="*/ 1 w 17"/>
                <a:gd name="T1" fmla="*/ 2 h 19"/>
                <a:gd name="T2" fmla="*/ 2 w 17"/>
                <a:gd name="T3" fmla="*/ 8 h 19"/>
                <a:gd name="T4" fmla="*/ 14 w 17"/>
                <a:gd name="T5" fmla="*/ 18 h 19"/>
                <a:gd name="T6" fmla="*/ 17 w 17"/>
                <a:gd name="T7" fmla="*/ 18 h 19"/>
                <a:gd name="T8" fmla="*/ 17 w 17"/>
                <a:gd name="T9" fmla="*/ 15 h 19"/>
                <a:gd name="T10" fmla="*/ 11 w 17"/>
                <a:gd name="T11" fmla="*/ 4 h 19"/>
                <a:gd name="T12" fmla="*/ 5 w 17"/>
                <a:gd name="T13" fmla="*/ 1 h 19"/>
                <a:gd name="T14" fmla="*/ 1 w 17"/>
                <a:gd name="T15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" y="2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5" y="12"/>
                    <a:pt x="10" y="15"/>
                    <a:pt x="14" y="18"/>
                  </a:cubicBezTo>
                  <a:cubicBezTo>
                    <a:pt x="15" y="19"/>
                    <a:pt x="16" y="19"/>
                    <a:pt x="17" y="18"/>
                  </a:cubicBezTo>
                  <a:cubicBezTo>
                    <a:pt x="17" y="17"/>
                    <a:pt x="17" y="16"/>
                    <a:pt x="17" y="15"/>
                  </a:cubicBezTo>
                  <a:cubicBezTo>
                    <a:pt x="15" y="12"/>
                    <a:pt x="13" y="8"/>
                    <a:pt x="11" y="4"/>
                  </a:cubicBezTo>
                  <a:cubicBezTo>
                    <a:pt x="9" y="2"/>
                    <a:pt x="8" y="0"/>
                    <a:pt x="5" y="1"/>
                  </a:cubicBezTo>
                  <a:cubicBezTo>
                    <a:pt x="3" y="1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37">
              <a:extLst>
                <a:ext uri="{FF2B5EF4-FFF2-40B4-BE49-F238E27FC236}">
                  <a16:creationId xmlns:a16="http://schemas.microsoft.com/office/drawing/2014/main" id="{CFBA255A-6ED2-1578-E0A0-78A2ECC5FB30}"/>
                </a:ext>
              </a:extLst>
            </p:cNvPr>
            <p:cNvSpPr/>
            <p:nvPr/>
          </p:nvSpPr>
          <p:spPr bwMode="auto">
            <a:xfrm>
              <a:off x="9245600" y="4122738"/>
              <a:ext cx="22225" cy="57150"/>
            </a:xfrm>
            <a:custGeom>
              <a:avLst/>
              <a:gdLst>
                <a:gd name="T0" fmla="*/ 4 w 6"/>
                <a:gd name="T1" fmla="*/ 15 h 15"/>
                <a:gd name="T2" fmla="*/ 6 w 6"/>
                <a:gd name="T3" fmla="*/ 12 h 15"/>
                <a:gd name="T4" fmla="*/ 6 w 6"/>
                <a:gd name="T5" fmla="*/ 10 h 15"/>
                <a:gd name="T6" fmla="*/ 3 w 6"/>
                <a:gd name="T7" fmla="*/ 2 h 15"/>
                <a:gd name="T8" fmla="*/ 1 w 6"/>
                <a:gd name="T9" fmla="*/ 1 h 15"/>
                <a:gd name="T10" fmla="*/ 1 w 6"/>
                <a:gd name="T11" fmla="*/ 3 h 15"/>
                <a:gd name="T12" fmla="*/ 3 w 6"/>
                <a:gd name="T13" fmla="*/ 12 h 15"/>
                <a:gd name="T14" fmla="*/ 4 w 6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5">
                  <a:moveTo>
                    <a:pt x="4" y="15"/>
                  </a:moveTo>
                  <a:cubicBezTo>
                    <a:pt x="6" y="15"/>
                    <a:pt x="5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5" y="7"/>
                    <a:pt x="5" y="4"/>
                    <a:pt x="3" y="2"/>
                  </a:cubicBez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2" y="6"/>
                    <a:pt x="3" y="9"/>
                    <a:pt x="3" y="12"/>
                  </a:cubicBezTo>
                  <a:cubicBezTo>
                    <a:pt x="3" y="13"/>
                    <a:pt x="2" y="15"/>
                    <a:pt x="4" y="1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38">
              <a:extLst>
                <a:ext uri="{FF2B5EF4-FFF2-40B4-BE49-F238E27FC236}">
                  <a16:creationId xmlns:a16="http://schemas.microsoft.com/office/drawing/2014/main" id="{6E412AC7-394B-BFCF-A36B-178DC2A54ABD}"/>
                </a:ext>
              </a:extLst>
            </p:cNvPr>
            <p:cNvSpPr/>
            <p:nvPr/>
          </p:nvSpPr>
          <p:spPr bwMode="auto">
            <a:xfrm>
              <a:off x="9064625" y="4283075"/>
              <a:ext cx="41275" cy="49213"/>
            </a:xfrm>
            <a:custGeom>
              <a:avLst/>
              <a:gdLst>
                <a:gd name="T0" fmla="*/ 8 w 11"/>
                <a:gd name="T1" fmla="*/ 13 h 13"/>
                <a:gd name="T2" fmla="*/ 10 w 11"/>
                <a:gd name="T3" fmla="*/ 13 h 13"/>
                <a:gd name="T4" fmla="*/ 10 w 11"/>
                <a:gd name="T5" fmla="*/ 11 h 13"/>
                <a:gd name="T6" fmla="*/ 3 w 11"/>
                <a:gd name="T7" fmla="*/ 1 h 13"/>
                <a:gd name="T8" fmla="*/ 2 w 11"/>
                <a:gd name="T9" fmla="*/ 0 h 13"/>
                <a:gd name="T10" fmla="*/ 0 w 11"/>
                <a:gd name="T11" fmla="*/ 1 h 13"/>
                <a:gd name="T12" fmla="*/ 8 w 11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8" y="13"/>
                  </a:moveTo>
                  <a:cubicBezTo>
                    <a:pt x="9" y="13"/>
                    <a:pt x="10" y="13"/>
                    <a:pt x="10" y="13"/>
                  </a:cubicBezTo>
                  <a:cubicBezTo>
                    <a:pt x="11" y="12"/>
                    <a:pt x="10" y="11"/>
                    <a:pt x="10" y="11"/>
                  </a:cubicBezTo>
                  <a:cubicBezTo>
                    <a:pt x="8" y="7"/>
                    <a:pt x="5" y="4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2" y="6"/>
                    <a:pt x="5" y="10"/>
                    <a:pt x="8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39">
              <a:extLst>
                <a:ext uri="{FF2B5EF4-FFF2-40B4-BE49-F238E27FC236}">
                  <a16:creationId xmlns:a16="http://schemas.microsoft.com/office/drawing/2014/main" id="{D84D5721-D940-B7BC-8B48-ABA690E7AE06}"/>
                </a:ext>
              </a:extLst>
            </p:cNvPr>
            <p:cNvSpPr/>
            <p:nvPr/>
          </p:nvSpPr>
          <p:spPr bwMode="auto">
            <a:xfrm>
              <a:off x="9196388" y="4283075"/>
              <a:ext cx="41275" cy="49213"/>
            </a:xfrm>
            <a:custGeom>
              <a:avLst/>
              <a:gdLst>
                <a:gd name="T0" fmla="*/ 2 w 11"/>
                <a:gd name="T1" fmla="*/ 10 h 13"/>
                <a:gd name="T2" fmla="*/ 2 w 11"/>
                <a:gd name="T3" fmla="*/ 13 h 13"/>
                <a:gd name="T4" fmla="*/ 3 w 11"/>
                <a:gd name="T5" fmla="*/ 12 h 13"/>
                <a:gd name="T6" fmla="*/ 11 w 11"/>
                <a:gd name="T7" fmla="*/ 2 h 13"/>
                <a:gd name="T8" fmla="*/ 10 w 11"/>
                <a:gd name="T9" fmla="*/ 0 h 13"/>
                <a:gd name="T10" fmla="*/ 9 w 11"/>
                <a:gd name="T11" fmla="*/ 1 h 13"/>
                <a:gd name="T12" fmla="*/ 2 w 11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3">
                  <a:moveTo>
                    <a:pt x="2" y="10"/>
                  </a:moveTo>
                  <a:cubicBezTo>
                    <a:pt x="1" y="11"/>
                    <a:pt x="0" y="12"/>
                    <a:pt x="2" y="13"/>
                  </a:cubicBezTo>
                  <a:cubicBezTo>
                    <a:pt x="2" y="13"/>
                    <a:pt x="3" y="13"/>
                    <a:pt x="3" y="12"/>
                  </a:cubicBezTo>
                  <a:cubicBezTo>
                    <a:pt x="7" y="10"/>
                    <a:pt x="9" y="6"/>
                    <a:pt x="11" y="2"/>
                  </a:cubicBezTo>
                  <a:cubicBezTo>
                    <a:pt x="11" y="1"/>
                    <a:pt x="10" y="1"/>
                    <a:pt x="10" y="0"/>
                  </a:cubicBezTo>
                  <a:cubicBezTo>
                    <a:pt x="10" y="0"/>
                    <a:pt x="9" y="0"/>
                    <a:pt x="9" y="1"/>
                  </a:cubicBezTo>
                  <a:cubicBezTo>
                    <a:pt x="6" y="4"/>
                    <a:pt x="4" y="7"/>
                    <a:pt x="2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40">
              <a:extLst>
                <a:ext uri="{FF2B5EF4-FFF2-40B4-BE49-F238E27FC236}">
                  <a16:creationId xmlns:a16="http://schemas.microsoft.com/office/drawing/2014/main" id="{E27615DE-9701-404F-1721-509BF9FD36EB}"/>
                </a:ext>
              </a:extLst>
            </p:cNvPr>
            <p:cNvSpPr/>
            <p:nvPr/>
          </p:nvSpPr>
          <p:spPr bwMode="auto">
            <a:xfrm>
              <a:off x="9029700" y="4122738"/>
              <a:ext cx="26987" cy="57150"/>
            </a:xfrm>
            <a:custGeom>
              <a:avLst/>
              <a:gdLst>
                <a:gd name="T0" fmla="*/ 2 w 7"/>
                <a:gd name="T1" fmla="*/ 13 h 15"/>
                <a:gd name="T2" fmla="*/ 3 w 7"/>
                <a:gd name="T3" fmla="*/ 14 h 15"/>
                <a:gd name="T4" fmla="*/ 4 w 7"/>
                <a:gd name="T5" fmla="*/ 13 h 15"/>
                <a:gd name="T6" fmla="*/ 7 w 7"/>
                <a:gd name="T7" fmla="*/ 0 h 15"/>
                <a:gd name="T8" fmla="*/ 2 w 7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5">
                  <a:moveTo>
                    <a:pt x="2" y="13"/>
                  </a:moveTo>
                  <a:cubicBezTo>
                    <a:pt x="2" y="14"/>
                    <a:pt x="2" y="15"/>
                    <a:pt x="3" y="14"/>
                  </a:cubicBezTo>
                  <a:cubicBezTo>
                    <a:pt x="4" y="14"/>
                    <a:pt x="4" y="14"/>
                    <a:pt x="4" y="13"/>
                  </a:cubicBezTo>
                  <a:cubicBezTo>
                    <a:pt x="4" y="9"/>
                    <a:pt x="5" y="5"/>
                    <a:pt x="7" y="0"/>
                  </a:cubicBezTo>
                  <a:cubicBezTo>
                    <a:pt x="2" y="3"/>
                    <a:pt x="0" y="10"/>
                    <a:pt x="2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41">
              <a:extLst>
                <a:ext uri="{FF2B5EF4-FFF2-40B4-BE49-F238E27FC236}">
                  <a16:creationId xmlns:a16="http://schemas.microsoft.com/office/drawing/2014/main" id="{0211367A-F197-5FAF-474E-5B473EB9DB63}"/>
                </a:ext>
              </a:extLst>
            </p:cNvPr>
            <p:cNvSpPr/>
            <p:nvPr/>
          </p:nvSpPr>
          <p:spPr bwMode="auto">
            <a:xfrm>
              <a:off x="9064625" y="4046538"/>
              <a:ext cx="11112" cy="30163"/>
            </a:xfrm>
            <a:custGeom>
              <a:avLst/>
              <a:gdLst>
                <a:gd name="T0" fmla="*/ 3 w 3"/>
                <a:gd name="T1" fmla="*/ 0 h 8"/>
                <a:gd name="T2" fmla="*/ 3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4"/>
                    <a:pt x="0" y="6"/>
                    <a:pt x="3" y="8"/>
                  </a:cubicBezTo>
                  <a:cubicBezTo>
                    <a:pt x="2" y="5"/>
                    <a:pt x="3" y="3"/>
                    <a:pt x="3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42">
              <a:extLst>
                <a:ext uri="{FF2B5EF4-FFF2-40B4-BE49-F238E27FC236}">
                  <a16:creationId xmlns:a16="http://schemas.microsoft.com/office/drawing/2014/main" id="{F56B89B4-D788-006A-0FD7-DE51F04CFAA1}"/>
                </a:ext>
              </a:extLst>
            </p:cNvPr>
            <p:cNvSpPr/>
            <p:nvPr/>
          </p:nvSpPr>
          <p:spPr bwMode="auto">
            <a:xfrm>
              <a:off x="9226550" y="4046538"/>
              <a:ext cx="15875" cy="34925"/>
            </a:xfrm>
            <a:custGeom>
              <a:avLst/>
              <a:gdLst>
                <a:gd name="T0" fmla="*/ 0 w 4"/>
                <a:gd name="T1" fmla="*/ 0 h 9"/>
                <a:gd name="T2" fmla="*/ 1 w 4"/>
                <a:gd name="T3" fmla="*/ 9 h 9"/>
                <a:gd name="T4" fmla="*/ 0 w 4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1" y="3"/>
                    <a:pt x="1" y="5"/>
                    <a:pt x="1" y="9"/>
                  </a:cubicBezTo>
                  <a:cubicBezTo>
                    <a:pt x="4" y="5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43">
              <a:extLst>
                <a:ext uri="{FF2B5EF4-FFF2-40B4-BE49-F238E27FC236}">
                  <a16:creationId xmlns:a16="http://schemas.microsoft.com/office/drawing/2014/main" id="{896D3EE2-F33D-175A-09CC-21C05DDE9BEA}"/>
                </a:ext>
              </a:extLst>
            </p:cNvPr>
            <p:cNvSpPr/>
            <p:nvPr/>
          </p:nvSpPr>
          <p:spPr bwMode="auto">
            <a:xfrm>
              <a:off x="9174163" y="4002088"/>
              <a:ext cx="11112" cy="33338"/>
            </a:xfrm>
            <a:custGeom>
              <a:avLst/>
              <a:gdLst>
                <a:gd name="T0" fmla="*/ 3 w 3"/>
                <a:gd name="T1" fmla="*/ 0 h 9"/>
                <a:gd name="T2" fmla="*/ 2 w 3"/>
                <a:gd name="T3" fmla="*/ 9 h 9"/>
                <a:gd name="T4" fmla="*/ 3 w 3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2" y="2"/>
                    <a:pt x="0" y="5"/>
                    <a:pt x="2" y="9"/>
                  </a:cubicBezTo>
                  <a:cubicBezTo>
                    <a:pt x="3" y="5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44">
              <a:extLst>
                <a:ext uri="{FF2B5EF4-FFF2-40B4-BE49-F238E27FC236}">
                  <a16:creationId xmlns:a16="http://schemas.microsoft.com/office/drawing/2014/main" id="{0CEA3D06-49F0-6285-8742-A10A137FC715}"/>
                </a:ext>
              </a:extLst>
            </p:cNvPr>
            <p:cNvSpPr/>
            <p:nvPr/>
          </p:nvSpPr>
          <p:spPr bwMode="auto">
            <a:xfrm>
              <a:off x="9105900" y="3989388"/>
              <a:ext cx="11112" cy="31750"/>
            </a:xfrm>
            <a:custGeom>
              <a:avLst/>
              <a:gdLst>
                <a:gd name="T0" fmla="*/ 1 w 3"/>
                <a:gd name="T1" fmla="*/ 0 h 8"/>
                <a:gd name="T2" fmla="*/ 2 w 3"/>
                <a:gd name="T3" fmla="*/ 8 h 8"/>
                <a:gd name="T4" fmla="*/ 1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3"/>
                    <a:pt x="0" y="5"/>
                    <a:pt x="2" y="8"/>
                  </a:cubicBezTo>
                  <a:cubicBezTo>
                    <a:pt x="3" y="5"/>
                    <a:pt x="3" y="2"/>
                    <a:pt x="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45">
              <a:extLst>
                <a:ext uri="{FF2B5EF4-FFF2-40B4-BE49-F238E27FC236}">
                  <a16:creationId xmlns:a16="http://schemas.microsoft.com/office/drawing/2014/main" id="{055B4C9B-22F4-D450-3157-EEA00AD5ED6F}"/>
                </a:ext>
              </a:extLst>
            </p:cNvPr>
            <p:cNvSpPr/>
            <p:nvPr/>
          </p:nvSpPr>
          <p:spPr bwMode="auto">
            <a:xfrm>
              <a:off x="9590088" y="4471988"/>
              <a:ext cx="101600" cy="41275"/>
            </a:xfrm>
            <a:custGeom>
              <a:avLst/>
              <a:gdLst>
                <a:gd name="T0" fmla="*/ 11 w 27"/>
                <a:gd name="T1" fmla="*/ 5 h 11"/>
                <a:gd name="T2" fmla="*/ 9 w 27"/>
                <a:gd name="T3" fmla="*/ 4 h 11"/>
                <a:gd name="T4" fmla="*/ 1 w 27"/>
                <a:gd name="T5" fmla="*/ 1 h 11"/>
                <a:gd name="T6" fmla="*/ 0 w 27"/>
                <a:gd name="T7" fmla="*/ 2 h 11"/>
                <a:gd name="T8" fmla="*/ 16 w 27"/>
                <a:gd name="T9" fmla="*/ 10 h 11"/>
                <a:gd name="T10" fmla="*/ 17 w 27"/>
                <a:gd name="T11" fmla="*/ 9 h 11"/>
                <a:gd name="T12" fmla="*/ 20 w 27"/>
                <a:gd name="T13" fmla="*/ 8 h 11"/>
                <a:gd name="T14" fmla="*/ 27 w 27"/>
                <a:gd name="T15" fmla="*/ 10 h 11"/>
                <a:gd name="T16" fmla="*/ 21 w 27"/>
                <a:gd name="T17" fmla="*/ 7 h 11"/>
                <a:gd name="T18" fmla="*/ 11 w 27"/>
                <a:gd name="T1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1">
                  <a:moveTo>
                    <a:pt x="11" y="5"/>
                  </a:moveTo>
                  <a:cubicBezTo>
                    <a:pt x="11" y="5"/>
                    <a:pt x="10" y="5"/>
                    <a:pt x="9" y="4"/>
                  </a:cubicBezTo>
                  <a:cubicBezTo>
                    <a:pt x="6" y="3"/>
                    <a:pt x="4" y="2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5" y="5"/>
                    <a:pt x="11" y="7"/>
                    <a:pt x="16" y="10"/>
                  </a:cubicBezTo>
                  <a:cubicBezTo>
                    <a:pt x="17" y="10"/>
                    <a:pt x="18" y="10"/>
                    <a:pt x="17" y="9"/>
                  </a:cubicBezTo>
                  <a:cubicBezTo>
                    <a:pt x="17" y="6"/>
                    <a:pt x="19" y="8"/>
                    <a:pt x="20" y="8"/>
                  </a:cubicBezTo>
                  <a:cubicBezTo>
                    <a:pt x="22" y="9"/>
                    <a:pt x="23" y="11"/>
                    <a:pt x="27" y="10"/>
                  </a:cubicBezTo>
                  <a:cubicBezTo>
                    <a:pt x="24" y="9"/>
                    <a:pt x="23" y="7"/>
                    <a:pt x="21" y="7"/>
                  </a:cubicBezTo>
                  <a:cubicBezTo>
                    <a:pt x="18" y="6"/>
                    <a:pt x="15" y="0"/>
                    <a:pt x="11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46">
              <a:extLst>
                <a:ext uri="{FF2B5EF4-FFF2-40B4-BE49-F238E27FC236}">
                  <a16:creationId xmlns:a16="http://schemas.microsoft.com/office/drawing/2014/main" id="{9E94451B-813E-6519-1FD6-1BF21D07D0CA}"/>
                </a:ext>
              </a:extLst>
            </p:cNvPr>
            <p:cNvSpPr/>
            <p:nvPr/>
          </p:nvSpPr>
          <p:spPr bwMode="auto">
            <a:xfrm>
              <a:off x="8996363" y="4389438"/>
              <a:ext cx="117475" cy="17463"/>
            </a:xfrm>
            <a:custGeom>
              <a:avLst/>
              <a:gdLst>
                <a:gd name="T0" fmla="*/ 1 w 31"/>
                <a:gd name="T1" fmla="*/ 2 h 5"/>
                <a:gd name="T2" fmla="*/ 0 w 31"/>
                <a:gd name="T3" fmla="*/ 4 h 5"/>
                <a:gd name="T4" fmla="*/ 2 w 31"/>
                <a:gd name="T5" fmla="*/ 5 h 5"/>
                <a:gd name="T6" fmla="*/ 9 w 31"/>
                <a:gd name="T7" fmla="*/ 4 h 5"/>
                <a:gd name="T8" fmla="*/ 31 w 31"/>
                <a:gd name="T9" fmla="*/ 2 h 5"/>
                <a:gd name="T10" fmla="*/ 29 w 31"/>
                <a:gd name="T11" fmla="*/ 1 h 5"/>
                <a:gd name="T12" fmla="*/ 1 w 31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5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  <a:cubicBezTo>
                    <a:pt x="4" y="4"/>
                    <a:pt x="7" y="4"/>
                    <a:pt x="9" y="4"/>
                  </a:cubicBezTo>
                  <a:cubicBezTo>
                    <a:pt x="16" y="3"/>
                    <a:pt x="23" y="3"/>
                    <a:pt x="31" y="2"/>
                  </a:cubicBezTo>
                  <a:cubicBezTo>
                    <a:pt x="30" y="2"/>
                    <a:pt x="29" y="1"/>
                    <a:pt x="29" y="1"/>
                  </a:cubicBezTo>
                  <a:cubicBezTo>
                    <a:pt x="20" y="0"/>
                    <a:pt x="10" y="2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47">
              <a:extLst>
                <a:ext uri="{FF2B5EF4-FFF2-40B4-BE49-F238E27FC236}">
                  <a16:creationId xmlns:a16="http://schemas.microsoft.com/office/drawing/2014/main" id="{F9DA6A2D-25C3-ECBC-D6EC-375B2F066D9B}"/>
                </a:ext>
              </a:extLst>
            </p:cNvPr>
            <p:cNvSpPr/>
            <p:nvPr/>
          </p:nvSpPr>
          <p:spPr bwMode="auto">
            <a:xfrm>
              <a:off x="9193213" y="4389438"/>
              <a:ext cx="112712" cy="14288"/>
            </a:xfrm>
            <a:custGeom>
              <a:avLst/>
              <a:gdLst>
                <a:gd name="T0" fmla="*/ 0 w 30"/>
                <a:gd name="T1" fmla="*/ 3 h 4"/>
                <a:gd name="T2" fmla="*/ 30 w 30"/>
                <a:gd name="T3" fmla="*/ 4 h 4"/>
                <a:gd name="T4" fmla="*/ 0 w 30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4">
                  <a:moveTo>
                    <a:pt x="0" y="3"/>
                  </a:moveTo>
                  <a:cubicBezTo>
                    <a:pt x="10" y="2"/>
                    <a:pt x="20" y="4"/>
                    <a:pt x="30" y="4"/>
                  </a:cubicBezTo>
                  <a:cubicBezTo>
                    <a:pt x="25" y="1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48">
              <a:extLst>
                <a:ext uri="{FF2B5EF4-FFF2-40B4-BE49-F238E27FC236}">
                  <a16:creationId xmlns:a16="http://schemas.microsoft.com/office/drawing/2014/main" id="{3270B740-656C-82C4-7120-E50558DB100A}"/>
                </a:ext>
              </a:extLst>
            </p:cNvPr>
            <p:cNvSpPr/>
            <p:nvPr/>
          </p:nvSpPr>
          <p:spPr bwMode="auto">
            <a:xfrm>
              <a:off x="8802688" y="4422775"/>
              <a:ext cx="65087" cy="26988"/>
            </a:xfrm>
            <a:custGeom>
              <a:avLst/>
              <a:gdLst>
                <a:gd name="T0" fmla="*/ 0 w 17"/>
                <a:gd name="T1" fmla="*/ 5 h 7"/>
                <a:gd name="T2" fmla="*/ 1 w 17"/>
                <a:gd name="T3" fmla="*/ 7 h 7"/>
                <a:gd name="T4" fmla="*/ 17 w 17"/>
                <a:gd name="T5" fmla="*/ 2 h 7"/>
                <a:gd name="T6" fmla="*/ 16 w 17"/>
                <a:gd name="T7" fmla="*/ 0 h 7"/>
                <a:gd name="T8" fmla="*/ 0 w 17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0" y="6"/>
                    <a:pt x="1" y="6"/>
                    <a:pt x="1" y="7"/>
                  </a:cubicBezTo>
                  <a:cubicBezTo>
                    <a:pt x="6" y="5"/>
                    <a:pt x="11" y="4"/>
                    <a:pt x="17" y="2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1" y="2"/>
                    <a:pt x="5" y="3"/>
                    <a:pt x="0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49">
              <a:extLst>
                <a:ext uri="{FF2B5EF4-FFF2-40B4-BE49-F238E27FC236}">
                  <a16:creationId xmlns:a16="http://schemas.microsoft.com/office/drawing/2014/main" id="{440523BE-B5AC-9788-D65D-D9ED377B1E55}"/>
                </a:ext>
              </a:extLst>
            </p:cNvPr>
            <p:cNvSpPr/>
            <p:nvPr/>
          </p:nvSpPr>
          <p:spPr bwMode="auto">
            <a:xfrm>
              <a:off x="9437688" y="4425950"/>
              <a:ext cx="61912" cy="19050"/>
            </a:xfrm>
            <a:custGeom>
              <a:avLst/>
              <a:gdLst>
                <a:gd name="T0" fmla="*/ 16 w 16"/>
                <a:gd name="T1" fmla="*/ 5 h 5"/>
                <a:gd name="T2" fmla="*/ 0 w 16"/>
                <a:gd name="T3" fmla="*/ 0 h 5"/>
                <a:gd name="T4" fmla="*/ 16 w 16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5">
                  <a:moveTo>
                    <a:pt x="16" y="5"/>
                  </a:moveTo>
                  <a:cubicBezTo>
                    <a:pt x="11" y="2"/>
                    <a:pt x="6" y="1"/>
                    <a:pt x="0" y="0"/>
                  </a:cubicBezTo>
                  <a:cubicBezTo>
                    <a:pt x="5" y="3"/>
                    <a:pt x="10" y="5"/>
                    <a:pt x="16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50">
              <a:extLst>
                <a:ext uri="{FF2B5EF4-FFF2-40B4-BE49-F238E27FC236}">
                  <a16:creationId xmlns:a16="http://schemas.microsoft.com/office/drawing/2014/main" id="{2A4B5EF0-377B-D3D2-C8E6-7C670DCE6B5C}"/>
                </a:ext>
              </a:extLst>
            </p:cNvPr>
            <p:cNvSpPr/>
            <p:nvPr/>
          </p:nvSpPr>
          <p:spPr bwMode="auto">
            <a:xfrm>
              <a:off x="8734425" y="4449763"/>
              <a:ext cx="30162" cy="26988"/>
            </a:xfrm>
            <a:custGeom>
              <a:avLst/>
              <a:gdLst>
                <a:gd name="T0" fmla="*/ 7 w 8"/>
                <a:gd name="T1" fmla="*/ 1 h 7"/>
                <a:gd name="T2" fmla="*/ 0 w 8"/>
                <a:gd name="T3" fmla="*/ 4 h 7"/>
                <a:gd name="T4" fmla="*/ 0 w 8"/>
                <a:gd name="T5" fmla="*/ 5 h 7"/>
                <a:gd name="T6" fmla="*/ 5 w 8"/>
                <a:gd name="T7" fmla="*/ 5 h 7"/>
                <a:gd name="T8" fmla="*/ 8 w 8"/>
                <a:gd name="T9" fmla="*/ 2 h 7"/>
                <a:gd name="T10" fmla="*/ 7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7" y="1"/>
                  </a:moveTo>
                  <a:cubicBezTo>
                    <a:pt x="6" y="0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2" y="7"/>
                    <a:pt x="3" y="5"/>
                    <a:pt x="5" y="5"/>
                  </a:cubicBezTo>
                  <a:cubicBezTo>
                    <a:pt x="6" y="4"/>
                    <a:pt x="8" y="4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51">
              <a:extLst>
                <a:ext uri="{FF2B5EF4-FFF2-40B4-BE49-F238E27FC236}">
                  <a16:creationId xmlns:a16="http://schemas.microsoft.com/office/drawing/2014/main" id="{272B842B-11A0-1672-8F97-E3CCEF5DDED0}"/>
                </a:ext>
              </a:extLst>
            </p:cNvPr>
            <p:cNvSpPr/>
            <p:nvPr/>
          </p:nvSpPr>
          <p:spPr bwMode="auto">
            <a:xfrm>
              <a:off x="9536113" y="4452938"/>
              <a:ext cx="34925" cy="19050"/>
            </a:xfrm>
            <a:custGeom>
              <a:avLst/>
              <a:gdLst>
                <a:gd name="T0" fmla="*/ 0 w 9"/>
                <a:gd name="T1" fmla="*/ 2 h 5"/>
                <a:gd name="T2" fmla="*/ 7 w 9"/>
                <a:gd name="T3" fmla="*/ 5 h 5"/>
                <a:gd name="T4" fmla="*/ 8 w 9"/>
                <a:gd name="T5" fmla="*/ 3 h 5"/>
                <a:gd name="T6" fmla="*/ 2 w 9"/>
                <a:gd name="T7" fmla="*/ 0 h 5"/>
                <a:gd name="T8" fmla="*/ 0 w 9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0" y="2"/>
                  </a:moveTo>
                  <a:cubicBezTo>
                    <a:pt x="2" y="4"/>
                    <a:pt x="5" y="4"/>
                    <a:pt x="7" y="5"/>
                  </a:cubicBezTo>
                  <a:cubicBezTo>
                    <a:pt x="8" y="5"/>
                    <a:pt x="9" y="5"/>
                    <a:pt x="8" y="3"/>
                  </a:cubicBezTo>
                  <a:cubicBezTo>
                    <a:pt x="7" y="1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52">
              <a:extLst>
                <a:ext uri="{FF2B5EF4-FFF2-40B4-BE49-F238E27FC236}">
                  <a16:creationId xmlns:a16="http://schemas.microsoft.com/office/drawing/2014/main" id="{901A5360-D967-E10A-6BAD-B34ED2AE4A35}"/>
                </a:ext>
              </a:extLst>
            </p:cNvPr>
            <p:cNvSpPr/>
            <p:nvPr/>
          </p:nvSpPr>
          <p:spPr bwMode="auto">
            <a:xfrm>
              <a:off x="8977313" y="4414838"/>
              <a:ext cx="30162" cy="4763"/>
            </a:xfrm>
            <a:custGeom>
              <a:avLst/>
              <a:gdLst>
                <a:gd name="T0" fmla="*/ 0 w 8"/>
                <a:gd name="T1" fmla="*/ 1 h 1"/>
                <a:gd name="T2" fmla="*/ 8 w 8"/>
                <a:gd name="T3" fmla="*/ 0 h 1"/>
                <a:gd name="T4" fmla="*/ 8 w 8"/>
                <a:gd name="T5" fmla="*/ 0 h 1"/>
                <a:gd name="T6" fmla="*/ 0 w 8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0"/>
                    <a:pt x="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53">
              <a:extLst>
                <a:ext uri="{FF2B5EF4-FFF2-40B4-BE49-F238E27FC236}">
                  <a16:creationId xmlns:a16="http://schemas.microsoft.com/office/drawing/2014/main" id="{BD6C6B68-7E1A-E01A-F4C4-778FCE9AC6B3}"/>
                </a:ext>
              </a:extLst>
            </p:cNvPr>
            <p:cNvSpPr/>
            <p:nvPr/>
          </p:nvSpPr>
          <p:spPr bwMode="auto">
            <a:xfrm>
              <a:off x="9513888" y="4445000"/>
              <a:ext cx="15875" cy="19050"/>
            </a:xfrm>
            <a:custGeom>
              <a:avLst/>
              <a:gdLst>
                <a:gd name="T0" fmla="*/ 1 w 4"/>
                <a:gd name="T1" fmla="*/ 5 h 5"/>
                <a:gd name="T2" fmla="*/ 3 w 4"/>
                <a:gd name="T3" fmla="*/ 0 h 5"/>
                <a:gd name="T4" fmla="*/ 1 w 4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3" y="3"/>
                    <a:pt x="4" y="2"/>
                    <a:pt x="3" y="0"/>
                  </a:cubicBezTo>
                  <a:cubicBezTo>
                    <a:pt x="2" y="1"/>
                    <a:pt x="0" y="2"/>
                    <a:pt x="1" y="5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54">
              <a:extLst>
                <a:ext uri="{FF2B5EF4-FFF2-40B4-BE49-F238E27FC236}">
                  <a16:creationId xmlns:a16="http://schemas.microsoft.com/office/drawing/2014/main" id="{C6868FD3-945D-E909-5DB8-D2846F402570}"/>
                </a:ext>
              </a:extLst>
            </p:cNvPr>
            <p:cNvSpPr/>
            <p:nvPr/>
          </p:nvSpPr>
          <p:spPr bwMode="auto">
            <a:xfrm>
              <a:off x="9294813" y="4414838"/>
              <a:ext cx="30162" cy="4763"/>
            </a:xfrm>
            <a:custGeom>
              <a:avLst/>
              <a:gdLst>
                <a:gd name="T0" fmla="*/ 0 w 8"/>
                <a:gd name="T1" fmla="*/ 0 h 1"/>
                <a:gd name="T2" fmla="*/ 8 w 8"/>
                <a:gd name="T3" fmla="*/ 1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55">
              <a:extLst>
                <a:ext uri="{FF2B5EF4-FFF2-40B4-BE49-F238E27FC236}">
                  <a16:creationId xmlns:a16="http://schemas.microsoft.com/office/drawing/2014/main" id="{A5C5FE34-CD23-0395-B69F-EF3D46D4CF88}"/>
                </a:ext>
              </a:extLst>
            </p:cNvPr>
            <p:cNvSpPr/>
            <p:nvPr/>
          </p:nvSpPr>
          <p:spPr bwMode="auto">
            <a:xfrm>
              <a:off x="8843963" y="4176713"/>
              <a:ext cx="53975" cy="109538"/>
            </a:xfrm>
            <a:custGeom>
              <a:avLst/>
              <a:gdLst>
                <a:gd name="T0" fmla="*/ 11 w 14"/>
                <a:gd name="T1" fmla="*/ 28 h 29"/>
                <a:gd name="T2" fmla="*/ 13 w 14"/>
                <a:gd name="T3" fmla="*/ 21 h 29"/>
                <a:gd name="T4" fmla="*/ 10 w 14"/>
                <a:gd name="T5" fmla="*/ 4 h 29"/>
                <a:gd name="T6" fmla="*/ 4 w 14"/>
                <a:gd name="T7" fmla="*/ 0 h 29"/>
                <a:gd name="T8" fmla="*/ 0 w 14"/>
                <a:gd name="T9" fmla="*/ 6 h 29"/>
                <a:gd name="T10" fmla="*/ 6 w 14"/>
                <a:gd name="T11" fmla="*/ 23 h 29"/>
                <a:gd name="T12" fmla="*/ 11 w 14"/>
                <a:gd name="T13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8">
                  <a:moveTo>
                    <a:pt x="11" y="28"/>
                  </a:moveTo>
                  <a:cubicBezTo>
                    <a:pt x="14" y="27"/>
                    <a:pt x="13" y="24"/>
                    <a:pt x="13" y="21"/>
                  </a:cubicBezTo>
                  <a:cubicBezTo>
                    <a:pt x="13" y="15"/>
                    <a:pt x="12" y="10"/>
                    <a:pt x="10" y="4"/>
                  </a:cubicBezTo>
                  <a:cubicBezTo>
                    <a:pt x="9" y="1"/>
                    <a:pt x="7" y="0"/>
                    <a:pt x="4" y="0"/>
                  </a:cubicBezTo>
                  <a:cubicBezTo>
                    <a:pt x="1" y="1"/>
                    <a:pt x="0" y="3"/>
                    <a:pt x="0" y="6"/>
                  </a:cubicBezTo>
                  <a:cubicBezTo>
                    <a:pt x="0" y="12"/>
                    <a:pt x="3" y="18"/>
                    <a:pt x="6" y="23"/>
                  </a:cubicBezTo>
                  <a:cubicBezTo>
                    <a:pt x="7" y="25"/>
                    <a:pt x="8" y="29"/>
                    <a:pt x="11" y="2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56">
              <a:extLst>
                <a:ext uri="{FF2B5EF4-FFF2-40B4-BE49-F238E27FC236}">
                  <a16:creationId xmlns:a16="http://schemas.microsoft.com/office/drawing/2014/main" id="{5343C811-0AC4-D39B-0D9F-8CD3EC9AAC6A}"/>
                </a:ext>
              </a:extLst>
            </p:cNvPr>
            <p:cNvSpPr/>
            <p:nvPr/>
          </p:nvSpPr>
          <p:spPr bwMode="auto">
            <a:xfrm>
              <a:off x="8897938" y="4251325"/>
              <a:ext cx="79375" cy="73025"/>
            </a:xfrm>
            <a:custGeom>
              <a:avLst/>
              <a:gdLst>
                <a:gd name="T0" fmla="*/ 3 w 21"/>
                <a:gd name="T1" fmla="*/ 19 h 19"/>
                <a:gd name="T2" fmla="*/ 18 w 21"/>
                <a:gd name="T3" fmla="*/ 11 h 19"/>
                <a:gd name="T4" fmla="*/ 20 w 21"/>
                <a:gd name="T5" fmla="*/ 4 h 19"/>
                <a:gd name="T6" fmla="*/ 14 w 21"/>
                <a:gd name="T7" fmla="*/ 0 h 19"/>
                <a:gd name="T8" fmla="*/ 12 w 21"/>
                <a:gd name="T9" fmla="*/ 0 h 19"/>
                <a:gd name="T10" fmla="*/ 1 w 21"/>
                <a:gd name="T11" fmla="*/ 17 h 19"/>
                <a:gd name="T12" fmla="*/ 3 w 21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9">
                  <a:moveTo>
                    <a:pt x="3" y="19"/>
                  </a:moveTo>
                  <a:cubicBezTo>
                    <a:pt x="9" y="16"/>
                    <a:pt x="14" y="16"/>
                    <a:pt x="18" y="11"/>
                  </a:cubicBezTo>
                  <a:cubicBezTo>
                    <a:pt x="20" y="9"/>
                    <a:pt x="21" y="6"/>
                    <a:pt x="20" y="4"/>
                  </a:cubicBezTo>
                  <a:cubicBezTo>
                    <a:pt x="18" y="1"/>
                    <a:pt x="17" y="0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7" y="1"/>
                    <a:pt x="0" y="12"/>
                    <a:pt x="1" y="17"/>
                  </a:cubicBezTo>
                  <a:cubicBezTo>
                    <a:pt x="1" y="18"/>
                    <a:pt x="2" y="19"/>
                    <a:pt x="3" y="19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57">
              <a:extLst>
                <a:ext uri="{FF2B5EF4-FFF2-40B4-BE49-F238E27FC236}">
                  <a16:creationId xmlns:a16="http://schemas.microsoft.com/office/drawing/2014/main" id="{FADD76F3-0348-7C6C-CC48-6F128457B4D4}"/>
                </a:ext>
              </a:extLst>
            </p:cNvPr>
            <p:cNvSpPr/>
            <p:nvPr/>
          </p:nvSpPr>
          <p:spPr bwMode="auto">
            <a:xfrm>
              <a:off x="8807450" y="4283075"/>
              <a:ext cx="90487" cy="52388"/>
            </a:xfrm>
            <a:custGeom>
              <a:avLst/>
              <a:gdLst>
                <a:gd name="T0" fmla="*/ 5 w 24"/>
                <a:gd name="T1" fmla="*/ 13 h 14"/>
                <a:gd name="T2" fmla="*/ 11 w 24"/>
                <a:gd name="T3" fmla="*/ 14 h 14"/>
                <a:gd name="T4" fmla="*/ 22 w 24"/>
                <a:gd name="T5" fmla="*/ 12 h 14"/>
                <a:gd name="T6" fmla="*/ 23 w 24"/>
                <a:gd name="T7" fmla="*/ 9 h 14"/>
                <a:gd name="T8" fmla="*/ 5 w 24"/>
                <a:gd name="T9" fmla="*/ 1 h 14"/>
                <a:gd name="T10" fmla="*/ 0 w 24"/>
                <a:gd name="T11" fmla="*/ 7 h 14"/>
                <a:gd name="T12" fmla="*/ 5 w 24"/>
                <a:gd name="T1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4">
                  <a:moveTo>
                    <a:pt x="5" y="13"/>
                  </a:moveTo>
                  <a:cubicBezTo>
                    <a:pt x="7" y="14"/>
                    <a:pt x="9" y="14"/>
                    <a:pt x="11" y="14"/>
                  </a:cubicBezTo>
                  <a:cubicBezTo>
                    <a:pt x="15" y="14"/>
                    <a:pt x="18" y="12"/>
                    <a:pt x="22" y="12"/>
                  </a:cubicBezTo>
                  <a:cubicBezTo>
                    <a:pt x="24" y="12"/>
                    <a:pt x="23" y="10"/>
                    <a:pt x="23" y="9"/>
                  </a:cubicBezTo>
                  <a:cubicBezTo>
                    <a:pt x="20" y="3"/>
                    <a:pt x="11" y="0"/>
                    <a:pt x="5" y="1"/>
                  </a:cubicBezTo>
                  <a:cubicBezTo>
                    <a:pt x="3" y="2"/>
                    <a:pt x="0" y="4"/>
                    <a:pt x="0" y="7"/>
                  </a:cubicBezTo>
                  <a:cubicBezTo>
                    <a:pt x="0" y="10"/>
                    <a:pt x="2" y="11"/>
                    <a:pt x="5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58">
              <a:extLst>
                <a:ext uri="{FF2B5EF4-FFF2-40B4-BE49-F238E27FC236}">
                  <a16:creationId xmlns:a16="http://schemas.microsoft.com/office/drawing/2014/main" id="{96EF4CF8-CB0A-F547-4475-E0E0871E0CDF}"/>
                </a:ext>
              </a:extLst>
            </p:cNvPr>
            <p:cNvSpPr/>
            <p:nvPr/>
          </p:nvSpPr>
          <p:spPr bwMode="auto">
            <a:xfrm>
              <a:off x="8810625" y="4183063"/>
              <a:ext cx="14287" cy="53975"/>
            </a:xfrm>
            <a:custGeom>
              <a:avLst/>
              <a:gdLst>
                <a:gd name="T0" fmla="*/ 4 w 4"/>
                <a:gd name="T1" fmla="*/ 0 h 14"/>
                <a:gd name="T2" fmla="*/ 4 w 4"/>
                <a:gd name="T3" fmla="*/ 14 h 14"/>
                <a:gd name="T4" fmla="*/ 4 w 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0" y="3"/>
                    <a:pt x="0" y="8"/>
                    <a:pt x="4" y="14"/>
                  </a:cubicBezTo>
                  <a:cubicBezTo>
                    <a:pt x="3" y="8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59">
              <a:extLst>
                <a:ext uri="{FF2B5EF4-FFF2-40B4-BE49-F238E27FC236}">
                  <a16:creationId xmlns:a16="http://schemas.microsoft.com/office/drawing/2014/main" id="{494CBCF0-AE82-02FD-32C6-E1C5038A479F}"/>
                </a:ext>
              </a:extLst>
            </p:cNvPr>
            <p:cNvSpPr/>
            <p:nvPr/>
          </p:nvSpPr>
          <p:spPr bwMode="auto">
            <a:xfrm>
              <a:off x="8807450" y="4338638"/>
              <a:ext cx="44450" cy="19050"/>
            </a:xfrm>
            <a:custGeom>
              <a:avLst/>
              <a:gdLst>
                <a:gd name="T0" fmla="*/ 12 w 12"/>
                <a:gd name="T1" fmla="*/ 3 h 5"/>
                <a:gd name="T2" fmla="*/ 1 w 12"/>
                <a:gd name="T3" fmla="*/ 0 h 5"/>
                <a:gd name="T4" fmla="*/ 0 w 12"/>
                <a:gd name="T5" fmla="*/ 1 h 5"/>
                <a:gd name="T6" fmla="*/ 12 w 12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5">
                  <a:moveTo>
                    <a:pt x="12" y="3"/>
                  </a:moveTo>
                  <a:cubicBezTo>
                    <a:pt x="8" y="2"/>
                    <a:pt x="4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4" y="3"/>
                    <a:pt x="7" y="5"/>
                    <a:pt x="12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60">
              <a:extLst>
                <a:ext uri="{FF2B5EF4-FFF2-40B4-BE49-F238E27FC236}">
                  <a16:creationId xmlns:a16="http://schemas.microsoft.com/office/drawing/2014/main" id="{445E80DE-FD2E-ED54-1CE1-3E0061E6CB4F}"/>
                </a:ext>
              </a:extLst>
            </p:cNvPr>
            <p:cNvSpPr/>
            <p:nvPr/>
          </p:nvSpPr>
          <p:spPr bwMode="auto">
            <a:xfrm>
              <a:off x="8855075" y="4149725"/>
              <a:ext cx="38100" cy="30163"/>
            </a:xfrm>
            <a:custGeom>
              <a:avLst/>
              <a:gdLst>
                <a:gd name="T0" fmla="*/ 1 w 10"/>
                <a:gd name="T1" fmla="*/ 2 h 8"/>
                <a:gd name="T2" fmla="*/ 10 w 10"/>
                <a:gd name="T3" fmla="*/ 8 h 8"/>
                <a:gd name="T4" fmla="*/ 2 w 10"/>
                <a:gd name="T5" fmla="*/ 0 h 8"/>
                <a:gd name="T6" fmla="*/ 0 w 10"/>
                <a:gd name="T7" fmla="*/ 1 h 8"/>
                <a:gd name="T8" fmla="*/ 1 w 10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" y="2"/>
                  </a:moveTo>
                  <a:cubicBezTo>
                    <a:pt x="4" y="3"/>
                    <a:pt x="6" y="6"/>
                    <a:pt x="10" y="8"/>
                  </a:cubicBezTo>
                  <a:cubicBezTo>
                    <a:pt x="8" y="3"/>
                    <a:pt x="5" y="2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61">
              <a:extLst>
                <a:ext uri="{FF2B5EF4-FFF2-40B4-BE49-F238E27FC236}">
                  <a16:creationId xmlns:a16="http://schemas.microsoft.com/office/drawing/2014/main" id="{83EB3EE3-027C-8EA7-CCDF-187B7100A35F}"/>
                </a:ext>
              </a:extLst>
            </p:cNvPr>
            <p:cNvSpPr/>
            <p:nvPr/>
          </p:nvSpPr>
          <p:spPr bwMode="auto">
            <a:xfrm>
              <a:off x="8818563" y="4362450"/>
              <a:ext cx="41275" cy="14288"/>
            </a:xfrm>
            <a:custGeom>
              <a:avLst/>
              <a:gdLst>
                <a:gd name="T0" fmla="*/ 0 w 11"/>
                <a:gd name="T1" fmla="*/ 1 h 4"/>
                <a:gd name="T2" fmla="*/ 1 w 11"/>
                <a:gd name="T3" fmla="*/ 2 h 4"/>
                <a:gd name="T4" fmla="*/ 11 w 11"/>
                <a:gd name="T5" fmla="*/ 3 h 4"/>
                <a:gd name="T6" fmla="*/ 2 w 11"/>
                <a:gd name="T7" fmla="*/ 0 h 4"/>
                <a:gd name="T8" fmla="*/ 0 w 11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4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4" y="3"/>
                    <a:pt x="6" y="4"/>
                    <a:pt x="11" y="3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62">
              <a:extLst>
                <a:ext uri="{FF2B5EF4-FFF2-40B4-BE49-F238E27FC236}">
                  <a16:creationId xmlns:a16="http://schemas.microsoft.com/office/drawing/2014/main" id="{4190A61E-B89C-F017-2FDC-2FD64EF6A0EB}"/>
                </a:ext>
              </a:extLst>
            </p:cNvPr>
            <p:cNvSpPr/>
            <p:nvPr/>
          </p:nvSpPr>
          <p:spPr bwMode="auto">
            <a:xfrm>
              <a:off x="8958263" y="4313238"/>
              <a:ext cx="22225" cy="38100"/>
            </a:xfrm>
            <a:custGeom>
              <a:avLst/>
              <a:gdLst>
                <a:gd name="T0" fmla="*/ 6 w 6"/>
                <a:gd name="T1" fmla="*/ 0 h 10"/>
                <a:gd name="T2" fmla="*/ 0 w 6"/>
                <a:gd name="T3" fmla="*/ 10 h 10"/>
                <a:gd name="T4" fmla="*/ 6 w 6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5" y="4"/>
                    <a:pt x="1" y="6"/>
                    <a:pt x="0" y="10"/>
                  </a:cubicBezTo>
                  <a:cubicBezTo>
                    <a:pt x="3" y="7"/>
                    <a:pt x="6" y="5"/>
                    <a:pt x="6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63">
              <a:extLst>
                <a:ext uri="{FF2B5EF4-FFF2-40B4-BE49-F238E27FC236}">
                  <a16:creationId xmlns:a16="http://schemas.microsoft.com/office/drawing/2014/main" id="{931C81AB-96BB-EFE9-1D89-D9D65343C817}"/>
                </a:ext>
              </a:extLst>
            </p:cNvPr>
            <p:cNvSpPr/>
            <p:nvPr/>
          </p:nvSpPr>
          <p:spPr bwMode="auto">
            <a:xfrm>
              <a:off x="8923338" y="4232275"/>
              <a:ext cx="30162" cy="19050"/>
            </a:xfrm>
            <a:custGeom>
              <a:avLst/>
              <a:gdLst>
                <a:gd name="T0" fmla="*/ 3 w 8"/>
                <a:gd name="T1" fmla="*/ 4 h 5"/>
                <a:gd name="T2" fmla="*/ 8 w 8"/>
                <a:gd name="T3" fmla="*/ 2 h 5"/>
                <a:gd name="T4" fmla="*/ 4 w 8"/>
                <a:gd name="T5" fmla="*/ 0 h 5"/>
                <a:gd name="T6" fmla="*/ 0 w 8"/>
                <a:gd name="T7" fmla="*/ 3 h 5"/>
                <a:gd name="T8" fmla="*/ 3 w 8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3" y="4"/>
                  </a:moveTo>
                  <a:cubicBezTo>
                    <a:pt x="4" y="2"/>
                    <a:pt x="7" y="5"/>
                    <a:pt x="8" y="2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1" y="4"/>
                    <a:pt x="3" y="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64">
              <a:extLst>
                <a:ext uri="{FF2B5EF4-FFF2-40B4-BE49-F238E27FC236}">
                  <a16:creationId xmlns:a16="http://schemas.microsoft.com/office/drawing/2014/main" id="{0F295840-0E99-AAC4-4E88-3E35DB2ABEE8}"/>
                </a:ext>
              </a:extLst>
            </p:cNvPr>
            <p:cNvSpPr/>
            <p:nvPr/>
          </p:nvSpPr>
          <p:spPr bwMode="auto">
            <a:xfrm>
              <a:off x="8985250" y="4313238"/>
              <a:ext cx="14287" cy="41275"/>
            </a:xfrm>
            <a:custGeom>
              <a:avLst/>
              <a:gdLst>
                <a:gd name="T0" fmla="*/ 4 w 4"/>
                <a:gd name="T1" fmla="*/ 0 h 11"/>
                <a:gd name="T2" fmla="*/ 0 w 4"/>
                <a:gd name="T3" fmla="*/ 11 h 11"/>
                <a:gd name="T4" fmla="*/ 4 w 4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4"/>
                    <a:pt x="0" y="7"/>
                    <a:pt x="0" y="11"/>
                  </a:cubicBezTo>
                  <a:cubicBezTo>
                    <a:pt x="3" y="8"/>
                    <a:pt x="4" y="5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65">
              <a:extLst>
                <a:ext uri="{FF2B5EF4-FFF2-40B4-BE49-F238E27FC236}">
                  <a16:creationId xmlns:a16="http://schemas.microsoft.com/office/drawing/2014/main" id="{4C8E93DF-0A3E-7FB6-9E86-2A1AAB35078C}"/>
                </a:ext>
              </a:extLst>
            </p:cNvPr>
            <p:cNvSpPr/>
            <p:nvPr/>
          </p:nvSpPr>
          <p:spPr bwMode="auto">
            <a:xfrm>
              <a:off x="8799513" y="4183063"/>
              <a:ext cx="7937" cy="34925"/>
            </a:xfrm>
            <a:custGeom>
              <a:avLst/>
              <a:gdLst>
                <a:gd name="T0" fmla="*/ 2 w 2"/>
                <a:gd name="T1" fmla="*/ 0 h 9"/>
                <a:gd name="T2" fmla="*/ 1 w 2"/>
                <a:gd name="T3" fmla="*/ 9 h 9"/>
                <a:gd name="T4" fmla="*/ 2 w 2"/>
                <a:gd name="T5" fmla="*/ 9 h 9"/>
                <a:gd name="T6" fmla="*/ 2 w 2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6"/>
                    <a:pt x="2" y="3"/>
                    <a:pt x="2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66">
              <a:extLst>
                <a:ext uri="{FF2B5EF4-FFF2-40B4-BE49-F238E27FC236}">
                  <a16:creationId xmlns:a16="http://schemas.microsoft.com/office/drawing/2014/main" id="{60696C79-23D1-F84C-9CEA-3669106B2895}"/>
                </a:ext>
              </a:extLst>
            </p:cNvPr>
            <p:cNvSpPr/>
            <p:nvPr/>
          </p:nvSpPr>
          <p:spPr bwMode="auto">
            <a:xfrm>
              <a:off x="9407525" y="4176713"/>
              <a:ext cx="53975" cy="109538"/>
            </a:xfrm>
            <a:custGeom>
              <a:avLst/>
              <a:gdLst>
                <a:gd name="T0" fmla="*/ 2 w 14"/>
                <a:gd name="T1" fmla="*/ 28 h 29"/>
                <a:gd name="T2" fmla="*/ 5 w 14"/>
                <a:gd name="T3" fmla="*/ 27 h 29"/>
                <a:gd name="T4" fmla="*/ 13 w 14"/>
                <a:gd name="T5" fmla="*/ 7 h 29"/>
                <a:gd name="T6" fmla="*/ 9 w 14"/>
                <a:gd name="T7" fmla="*/ 0 h 29"/>
                <a:gd name="T8" fmla="*/ 3 w 14"/>
                <a:gd name="T9" fmla="*/ 5 h 29"/>
                <a:gd name="T10" fmla="*/ 0 w 14"/>
                <a:gd name="T11" fmla="*/ 20 h 29"/>
                <a:gd name="T12" fmla="*/ 0 w 14"/>
                <a:gd name="T13" fmla="*/ 26 h 29"/>
                <a:gd name="T14" fmla="*/ 2 w 14"/>
                <a:gd name="T15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8">
                  <a:moveTo>
                    <a:pt x="2" y="28"/>
                  </a:moveTo>
                  <a:cubicBezTo>
                    <a:pt x="3" y="29"/>
                    <a:pt x="4" y="28"/>
                    <a:pt x="5" y="27"/>
                  </a:cubicBezTo>
                  <a:cubicBezTo>
                    <a:pt x="9" y="21"/>
                    <a:pt x="12" y="14"/>
                    <a:pt x="13" y="7"/>
                  </a:cubicBezTo>
                  <a:cubicBezTo>
                    <a:pt x="14" y="4"/>
                    <a:pt x="13" y="1"/>
                    <a:pt x="9" y="0"/>
                  </a:cubicBezTo>
                  <a:cubicBezTo>
                    <a:pt x="5" y="0"/>
                    <a:pt x="3" y="2"/>
                    <a:pt x="3" y="5"/>
                  </a:cubicBezTo>
                  <a:cubicBezTo>
                    <a:pt x="1" y="10"/>
                    <a:pt x="0" y="15"/>
                    <a:pt x="0" y="20"/>
                  </a:cubicBezTo>
                  <a:cubicBezTo>
                    <a:pt x="0" y="22"/>
                    <a:pt x="0" y="24"/>
                    <a:pt x="0" y="26"/>
                  </a:cubicBezTo>
                  <a:cubicBezTo>
                    <a:pt x="0" y="27"/>
                    <a:pt x="0" y="28"/>
                    <a:pt x="2" y="2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67">
              <a:extLst>
                <a:ext uri="{FF2B5EF4-FFF2-40B4-BE49-F238E27FC236}">
                  <a16:creationId xmlns:a16="http://schemas.microsoft.com/office/drawing/2014/main" id="{4AC9B1BB-CA80-BA8C-3E13-2441BFF66612}"/>
                </a:ext>
              </a:extLst>
            </p:cNvPr>
            <p:cNvSpPr/>
            <p:nvPr/>
          </p:nvSpPr>
          <p:spPr bwMode="auto">
            <a:xfrm>
              <a:off x="9328150" y="4244975"/>
              <a:ext cx="76200" cy="79375"/>
            </a:xfrm>
            <a:custGeom>
              <a:avLst/>
              <a:gdLst>
                <a:gd name="T0" fmla="*/ 17 w 20"/>
                <a:gd name="T1" fmla="*/ 21 h 21"/>
                <a:gd name="T2" fmla="*/ 19 w 20"/>
                <a:gd name="T3" fmla="*/ 18 h 21"/>
                <a:gd name="T4" fmla="*/ 10 w 20"/>
                <a:gd name="T5" fmla="*/ 3 h 21"/>
                <a:gd name="T6" fmla="*/ 0 w 20"/>
                <a:gd name="T7" fmla="*/ 9 h 21"/>
                <a:gd name="T8" fmla="*/ 2 w 20"/>
                <a:gd name="T9" fmla="*/ 13 h 21"/>
                <a:gd name="T10" fmla="*/ 17 w 20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17" y="21"/>
                  </a:moveTo>
                  <a:cubicBezTo>
                    <a:pt x="18" y="21"/>
                    <a:pt x="20" y="20"/>
                    <a:pt x="19" y="18"/>
                  </a:cubicBezTo>
                  <a:cubicBezTo>
                    <a:pt x="18" y="12"/>
                    <a:pt x="16" y="6"/>
                    <a:pt x="10" y="3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0"/>
                    <a:pt x="1" y="12"/>
                    <a:pt x="2" y="13"/>
                  </a:cubicBezTo>
                  <a:cubicBezTo>
                    <a:pt x="5" y="18"/>
                    <a:pt x="12" y="19"/>
                    <a:pt x="17" y="2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68">
              <a:extLst>
                <a:ext uri="{FF2B5EF4-FFF2-40B4-BE49-F238E27FC236}">
                  <a16:creationId xmlns:a16="http://schemas.microsoft.com/office/drawing/2014/main" id="{9B18D405-596D-7DD0-E862-F51A2DE9F8F5}"/>
                </a:ext>
              </a:extLst>
            </p:cNvPr>
            <p:cNvSpPr/>
            <p:nvPr/>
          </p:nvSpPr>
          <p:spPr bwMode="auto">
            <a:xfrm>
              <a:off x="9404350" y="4286250"/>
              <a:ext cx="90487" cy="52388"/>
            </a:xfrm>
            <a:custGeom>
              <a:avLst/>
              <a:gdLst>
                <a:gd name="T0" fmla="*/ 3 w 24"/>
                <a:gd name="T1" fmla="*/ 12 h 14"/>
                <a:gd name="T2" fmla="*/ 10 w 24"/>
                <a:gd name="T3" fmla="*/ 13 h 14"/>
                <a:gd name="T4" fmla="*/ 21 w 24"/>
                <a:gd name="T5" fmla="*/ 11 h 14"/>
                <a:gd name="T6" fmla="*/ 24 w 24"/>
                <a:gd name="T7" fmla="*/ 6 h 14"/>
                <a:gd name="T8" fmla="*/ 20 w 24"/>
                <a:gd name="T9" fmla="*/ 1 h 14"/>
                <a:gd name="T10" fmla="*/ 15 w 24"/>
                <a:gd name="T11" fmla="*/ 0 h 14"/>
                <a:gd name="T12" fmla="*/ 2 w 24"/>
                <a:gd name="T13" fmla="*/ 8 h 14"/>
                <a:gd name="T14" fmla="*/ 3 w 24"/>
                <a:gd name="T1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4">
                  <a:moveTo>
                    <a:pt x="3" y="12"/>
                  </a:moveTo>
                  <a:cubicBezTo>
                    <a:pt x="6" y="11"/>
                    <a:pt x="8" y="12"/>
                    <a:pt x="10" y="13"/>
                  </a:cubicBezTo>
                  <a:cubicBezTo>
                    <a:pt x="14" y="14"/>
                    <a:pt x="17" y="13"/>
                    <a:pt x="21" y="11"/>
                  </a:cubicBezTo>
                  <a:cubicBezTo>
                    <a:pt x="23" y="10"/>
                    <a:pt x="24" y="8"/>
                    <a:pt x="24" y="6"/>
                  </a:cubicBezTo>
                  <a:cubicBezTo>
                    <a:pt x="24" y="4"/>
                    <a:pt x="22" y="2"/>
                    <a:pt x="20" y="1"/>
                  </a:cubicBezTo>
                  <a:cubicBezTo>
                    <a:pt x="19" y="0"/>
                    <a:pt x="17" y="0"/>
                    <a:pt x="15" y="0"/>
                  </a:cubicBezTo>
                  <a:cubicBezTo>
                    <a:pt x="9" y="0"/>
                    <a:pt x="5" y="3"/>
                    <a:pt x="2" y="8"/>
                  </a:cubicBezTo>
                  <a:cubicBezTo>
                    <a:pt x="0" y="10"/>
                    <a:pt x="0" y="12"/>
                    <a:pt x="3" y="1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69">
              <a:extLst>
                <a:ext uri="{FF2B5EF4-FFF2-40B4-BE49-F238E27FC236}">
                  <a16:creationId xmlns:a16="http://schemas.microsoft.com/office/drawing/2014/main" id="{9FF77C59-F4E6-900D-CEF7-C08353EE982F}"/>
                </a:ext>
              </a:extLst>
            </p:cNvPr>
            <p:cNvSpPr/>
            <p:nvPr/>
          </p:nvSpPr>
          <p:spPr bwMode="auto">
            <a:xfrm>
              <a:off x="9407525" y="4149725"/>
              <a:ext cx="38100" cy="30163"/>
            </a:xfrm>
            <a:custGeom>
              <a:avLst/>
              <a:gdLst>
                <a:gd name="T0" fmla="*/ 10 w 10"/>
                <a:gd name="T1" fmla="*/ 1 h 8"/>
                <a:gd name="T2" fmla="*/ 8 w 10"/>
                <a:gd name="T3" fmla="*/ 0 h 8"/>
                <a:gd name="T4" fmla="*/ 0 w 10"/>
                <a:gd name="T5" fmla="*/ 8 h 8"/>
                <a:gd name="T6" fmla="*/ 9 w 10"/>
                <a:gd name="T7" fmla="*/ 2 h 8"/>
                <a:gd name="T8" fmla="*/ 10 w 10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1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5" y="2"/>
                    <a:pt x="2" y="3"/>
                    <a:pt x="0" y="8"/>
                  </a:cubicBezTo>
                  <a:cubicBezTo>
                    <a:pt x="4" y="6"/>
                    <a:pt x="6" y="3"/>
                    <a:pt x="9" y="2"/>
                  </a:cubicBezTo>
                  <a:cubicBezTo>
                    <a:pt x="10" y="2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70">
              <a:extLst>
                <a:ext uri="{FF2B5EF4-FFF2-40B4-BE49-F238E27FC236}">
                  <a16:creationId xmlns:a16="http://schemas.microsoft.com/office/drawing/2014/main" id="{BD14679B-B8E8-6A5B-29CE-196868D6519E}"/>
                </a:ext>
              </a:extLst>
            </p:cNvPr>
            <p:cNvSpPr/>
            <p:nvPr/>
          </p:nvSpPr>
          <p:spPr bwMode="auto">
            <a:xfrm>
              <a:off x="9480550" y="4183063"/>
              <a:ext cx="11112" cy="49213"/>
            </a:xfrm>
            <a:custGeom>
              <a:avLst/>
              <a:gdLst>
                <a:gd name="T0" fmla="*/ 0 w 3"/>
                <a:gd name="T1" fmla="*/ 13 h 13"/>
                <a:gd name="T2" fmla="*/ 0 w 3"/>
                <a:gd name="T3" fmla="*/ 0 h 13"/>
                <a:gd name="T4" fmla="*/ 0 w 3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3">
                  <a:moveTo>
                    <a:pt x="0" y="13"/>
                  </a:moveTo>
                  <a:cubicBezTo>
                    <a:pt x="2" y="9"/>
                    <a:pt x="3" y="4"/>
                    <a:pt x="0" y="0"/>
                  </a:cubicBezTo>
                  <a:cubicBezTo>
                    <a:pt x="0" y="4"/>
                    <a:pt x="1" y="9"/>
                    <a:pt x="0" y="1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71">
              <a:extLst>
                <a:ext uri="{FF2B5EF4-FFF2-40B4-BE49-F238E27FC236}">
                  <a16:creationId xmlns:a16="http://schemas.microsoft.com/office/drawing/2014/main" id="{CA26F4B0-8DE8-9366-A782-B4B80CCDC113}"/>
                </a:ext>
              </a:extLst>
            </p:cNvPr>
            <p:cNvSpPr/>
            <p:nvPr/>
          </p:nvSpPr>
          <p:spPr bwMode="auto">
            <a:xfrm>
              <a:off x="9453563" y="4343400"/>
              <a:ext cx="41275" cy="14288"/>
            </a:xfrm>
            <a:custGeom>
              <a:avLst/>
              <a:gdLst>
                <a:gd name="T0" fmla="*/ 11 w 11"/>
                <a:gd name="T1" fmla="*/ 0 h 4"/>
                <a:gd name="T2" fmla="*/ 0 w 11"/>
                <a:gd name="T3" fmla="*/ 3 h 4"/>
                <a:gd name="T4" fmla="*/ 11 w 1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1"/>
                    <a:pt x="3" y="1"/>
                    <a:pt x="0" y="3"/>
                  </a:cubicBezTo>
                  <a:cubicBezTo>
                    <a:pt x="4" y="4"/>
                    <a:pt x="8" y="2"/>
                    <a:pt x="1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72">
              <a:extLst>
                <a:ext uri="{FF2B5EF4-FFF2-40B4-BE49-F238E27FC236}">
                  <a16:creationId xmlns:a16="http://schemas.microsoft.com/office/drawing/2014/main" id="{CA93B74E-E5B0-1E87-1107-C2DE0213F2B4}"/>
                </a:ext>
              </a:extLst>
            </p:cNvPr>
            <p:cNvSpPr/>
            <p:nvPr/>
          </p:nvSpPr>
          <p:spPr bwMode="auto">
            <a:xfrm>
              <a:off x="9494838" y="4183063"/>
              <a:ext cx="11112" cy="38100"/>
            </a:xfrm>
            <a:custGeom>
              <a:avLst/>
              <a:gdLst>
                <a:gd name="T0" fmla="*/ 1 w 3"/>
                <a:gd name="T1" fmla="*/ 10 h 10"/>
                <a:gd name="T2" fmla="*/ 1 w 3"/>
                <a:gd name="T3" fmla="*/ 0 h 10"/>
                <a:gd name="T4" fmla="*/ 1 w 3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3" y="6"/>
                    <a:pt x="3" y="3"/>
                    <a:pt x="1" y="0"/>
                  </a:cubicBezTo>
                  <a:cubicBezTo>
                    <a:pt x="1" y="3"/>
                    <a:pt x="0" y="7"/>
                    <a:pt x="1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73">
              <a:extLst>
                <a:ext uri="{FF2B5EF4-FFF2-40B4-BE49-F238E27FC236}">
                  <a16:creationId xmlns:a16="http://schemas.microsoft.com/office/drawing/2014/main" id="{95C3AAB2-9BF9-12B5-920D-94C6C5D30A25}"/>
                </a:ext>
              </a:extLst>
            </p:cNvPr>
            <p:cNvSpPr/>
            <p:nvPr/>
          </p:nvSpPr>
          <p:spPr bwMode="auto">
            <a:xfrm>
              <a:off x="9347200" y="4232275"/>
              <a:ext cx="30162" cy="19050"/>
            </a:xfrm>
            <a:custGeom>
              <a:avLst/>
              <a:gdLst>
                <a:gd name="T0" fmla="*/ 6 w 8"/>
                <a:gd name="T1" fmla="*/ 4 h 5"/>
                <a:gd name="T2" fmla="*/ 8 w 8"/>
                <a:gd name="T3" fmla="*/ 3 h 5"/>
                <a:gd name="T4" fmla="*/ 4 w 8"/>
                <a:gd name="T5" fmla="*/ 0 h 5"/>
                <a:gd name="T6" fmla="*/ 0 w 8"/>
                <a:gd name="T7" fmla="*/ 2 h 5"/>
                <a:gd name="T8" fmla="*/ 6 w 8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6" y="4"/>
                  </a:moveTo>
                  <a:cubicBezTo>
                    <a:pt x="7" y="4"/>
                    <a:pt x="8" y="4"/>
                    <a:pt x="8" y="3"/>
                  </a:cubicBezTo>
                  <a:cubicBezTo>
                    <a:pt x="7" y="0"/>
                    <a:pt x="5" y="1"/>
                    <a:pt x="4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1" y="5"/>
                    <a:pt x="5" y="2"/>
                    <a:pt x="6" y="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74">
              <a:extLst>
                <a:ext uri="{FF2B5EF4-FFF2-40B4-BE49-F238E27FC236}">
                  <a16:creationId xmlns:a16="http://schemas.microsoft.com/office/drawing/2014/main" id="{C04794FC-9F24-D279-AD1F-E716C28DCCA8}"/>
                </a:ext>
              </a:extLst>
            </p:cNvPr>
            <p:cNvSpPr/>
            <p:nvPr/>
          </p:nvSpPr>
          <p:spPr bwMode="auto">
            <a:xfrm>
              <a:off x="9302750" y="4313238"/>
              <a:ext cx="19050" cy="38100"/>
            </a:xfrm>
            <a:custGeom>
              <a:avLst/>
              <a:gdLst>
                <a:gd name="T0" fmla="*/ 5 w 5"/>
                <a:gd name="T1" fmla="*/ 10 h 10"/>
                <a:gd name="T2" fmla="*/ 0 w 5"/>
                <a:gd name="T3" fmla="*/ 0 h 10"/>
                <a:gd name="T4" fmla="*/ 5 w 5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0">
                  <a:moveTo>
                    <a:pt x="5" y="10"/>
                  </a:moveTo>
                  <a:cubicBezTo>
                    <a:pt x="4" y="7"/>
                    <a:pt x="2" y="4"/>
                    <a:pt x="0" y="0"/>
                  </a:cubicBezTo>
                  <a:cubicBezTo>
                    <a:pt x="0" y="5"/>
                    <a:pt x="1" y="8"/>
                    <a:pt x="5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75">
              <a:extLst>
                <a:ext uri="{FF2B5EF4-FFF2-40B4-BE49-F238E27FC236}">
                  <a16:creationId xmlns:a16="http://schemas.microsoft.com/office/drawing/2014/main" id="{4E648CB1-5033-168A-5AA1-7A45DB8F83FE}"/>
                </a:ext>
              </a:extLst>
            </p:cNvPr>
            <p:cNvSpPr/>
            <p:nvPr/>
          </p:nvSpPr>
          <p:spPr bwMode="auto">
            <a:xfrm>
              <a:off x="9321800" y="4313238"/>
              <a:ext cx="22225" cy="38100"/>
            </a:xfrm>
            <a:custGeom>
              <a:avLst/>
              <a:gdLst>
                <a:gd name="T0" fmla="*/ 6 w 6"/>
                <a:gd name="T1" fmla="*/ 10 h 10"/>
                <a:gd name="T2" fmla="*/ 0 w 6"/>
                <a:gd name="T3" fmla="*/ 0 h 10"/>
                <a:gd name="T4" fmla="*/ 6 w 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6"/>
                    <a:pt x="2" y="4"/>
                    <a:pt x="0" y="0"/>
                  </a:cubicBezTo>
                  <a:cubicBezTo>
                    <a:pt x="0" y="5"/>
                    <a:pt x="3" y="7"/>
                    <a:pt x="6" y="1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76">
              <a:extLst>
                <a:ext uri="{FF2B5EF4-FFF2-40B4-BE49-F238E27FC236}">
                  <a16:creationId xmlns:a16="http://schemas.microsoft.com/office/drawing/2014/main" id="{C6430299-5DEA-9257-3269-C9CE22B99CFA}"/>
                </a:ext>
              </a:extLst>
            </p:cNvPr>
            <p:cNvSpPr/>
            <p:nvPr/>
          </p:nvSpPr>
          <p:spPr bwMode="auto">
            <a:xfrm>
              <a:off x="9445625" y="4357688"/>
              <a:ext cx="38100" cy="23813"/>
            </a:xfrm>
            <a:custGeom>
              <a:avLst/>
              <a:gdLst>
                <a:gd name="T0" fmla="*/ 7 w 10"/>
                <a:gd name="T1" fmla="*/ 2 h 6"/>
                <a:gd name="T2" fmla="*/ 0 w 10"/>
                <a:gd name="T3" fmla="*/ 3 h 6"/>
                <a:gd name="T4" fmla="*/ 8 w 10"/>
                <a:gd name="T5" fmla="*/ 4 h 6"/>
                <a:gd name="T6" fmla="*/ 10 w 10"/>
                <a:gd name="T7" fmla="*/ 2 h 6"/>
                <a:gd name="T8" fmla="*/ 7 w 10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7" y="2"/>
                  </a:moveTo>
                  <a:cubicBezTo>
                    <a:pt x="5" y="2"/>
                    <a:pt x="3" y="3"/>
                    <a:pt x="0" y="3"/>
                  </a:cubicBezTo>
                  <a:cubicBezTo>
                    <a:pt x="3" y="6"/>
                    <a:pt x="5" y="5"/>
                    <a:pt x="8" y="4"/>
                  </a:cubicBezTo>
                  <a:cubicBezTo>
                    <a:pt x="9" y="4"/>
                    <a:pt x="10" y="3"/>
                    <a:pt x="10" y="2"/>
                  </a:cubicBezTo>
                  <a:cubicBezTo>
                    <a:pt x="9" y="0"/>
                    <a:pt x="8" y="2"/>
                    <a:pt x="7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77">
              <a:extLst>
                <a:ext uri="{FF2B5EF4-FFF2-40B4-BE49-F238E27FC236}">
                  <a16:creationId xmlns:a16="http://schemas.microsoft.com/office/drawing/2014/main" id="{D204BDE1-FDE1-93FC-011D-499DD741DA1A}"/>
                </a:ext>
              </a:extLst>
            </p:cNvPr>
            <p:cNvSpPr/>
            <p:nvPr/>
          </p:nvSpPr>
          <p:spPr bwMode="auto">
            <a:xfrm>
              <a:off x="9355138" y="4217988"/>
              <a:ext cx="22225" cy="11113"/>
            </a:xfrm>
            <a:custGeom>
              <a:avLst/>
              <a:gdLst>
                <a:gd name="T0" fmla="*/ 6 w 6"/>
                <a:gd name="T1" fmla="*/ 2 h 3"/>
                <a:gd name="T2" fmla="*/ 0 w 6"/>
                <a:gd name="T3" fmla="*/ 2 h 3"/>
                <a:gd name="T4" fmla="*/ 6 w 6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2"/>
                  </a:moveTo>
                  <a:cubicBezTo>
                    <a:pt x="4" y="1"/>
                    <a:pt x="2" y="0"/>
                    <a:pt x="0" y="2"/>
                  </a:cubicBezTo>
                  <a:cubicBezTo>
                    <a:pt x="2" y="3"/>
                    <a:pt x="4" y="3"/>
                    <a:pt x="6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78">
              <a:extLst>
                <a:ext uri="{FF2B5EF4-FFF2-40B4-BE49-F238E27FC236}">
                  <a16:creationId xmlns:a16="http://schemas.microsoft.com/office/drawing/2014/main" id="{D114316D-FB81-849B-0F63-045858251CD2}"/>
                </a:ext>
              </a:extLst>
            </p:cNvPr>
            <p:cNvSpPr/>
            <p:nvPr/>
          </p:nvSpPr>
          <p:spPr bwMode="auto">
            <a:xfrm>
              <a:off x="9117013" y="4202113"/>
              <a:ext cx="82550" cy="95250"/>
            </a:xfrm>
            <a:custGeom>
              <a:avLst/>
              <a:gdLst>
                <a:gd name="T0" fmla="*/ 11 w 22"/>
                <a:gd name="T1" fmla="*/ 24 h 25"/>
                <a:gd name="T2" fmla="*/ 20 w 22"/>
                <a:gd name="T3" fmla="*/ 4 h 25"/>
                <a:gd name="T4" fmla="*/ 13 w 22"/>
                <a:gd name="T5" fmla="*/ 2 h 25"/>
                <a:gd name="T6" fmla="*/ 11 w 22"/>
                <a:gd name="T7" fmla="*/ 6 h 25"/>
                <a:gd name="T8" fmla="*/ 9 w 22"/>
                <a:gd name="T9" fmla="*/ 4 h 25"/>
                <a:gd name="T10" fmla="*/ 3 w 22"/>
                <a:gd name="T11" fmla="*/ 1 h 25"/>
                <a:gd name="T12" fmla="*/ 1 w 22"/>
                <a:gd name="T13" fmla="*/ 7 h 25"/>
                <a:gd name="T14" fmla="*/ 8 w 22"/>
                <a:gd name="T15" fmla="*/ 23 h 25"/>
                <a:gd name="T16" fmla="*/ 11 w 22"/>
                <a:gd name="T1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5">
                  <a:moveTo>
                    <a:pt x="11" y="24"/>
                  </a:moveTo>
                  <a:cubicBezTo>
                    <a:pt x="16" y="22"/>
                    <a:pt x="22" y="9"/>
                    <a:pt x="20" y="4"/>
                  </a:cubicBezTo>
                  <a:cubicBezTo>
                    <a:pt x="19" y="1"/>
                    <a:pt x="16" y="0"/>
                    <a:pt x="13" y="2"/>
                  </a:cubicBezTo>
                  <a:cubicBezTo>
                    <a:pt x="12" y="3"/>
                    <a:pt x="12" y="4"/>
                    <a:pt x="11" y="6"/>
                  </a:cubicBezTo>
                  <a:cubicBezTo>
                    <a:pt x="10" y="5"/>
                    <a:pt x="9" y="4"/>
                    <a:pt x="9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0" y="2"/>
                    <a:pt x="0" y="5"/>
                    <a:pt x="1" y="7"/>
                  </a:cubicBezTo>
                  <a:cubicBezTo>
                    <a:pt x="1" y="13"/>
                    <a:pt x="5" y="18"/>
                    <a:pt x="8" y="23"/>
                  </a:cubicBezTo>
                  <a:cubicBezTo>
                    <a:pt x="9" y="24"/>
                    <a:pt x="10" y="25"/>
                    <a:pt x="11" y="24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79">
              <a:extLst>
                <a:ext uri="{FF2B5EF4-FFF2-40B4-BE49-F238E27FC236}">
                  <a16:creationId xmlns:a16="http://schemas.microsoft.com/office/drawing/2014/main" id="{8A642F5F-25D0-C76B-DC11-9D2FC90F4C75}"/>
                </a:ext>
              </a:extLst>
            </p:cNvPr>
            <p:cNvSpPr/>
            <p:nvPr/>
          </p:nvSpPr>
          <p:spPr bwMode="auto">
            <a:xfrm>
              <a:off x="9097963" y="4168775"/>
              <a:ext cx="19050" cy="30163"/>
            </a:xfrm>
            <a:custGeom>
              <a:avLst/>
              <a:gdLst>
                <a:gd name="T0" fmla="*/ 1 w 5"/>
                <a:gd name="T1" fmla="*/ 2 h 8"/>
                <a:gd name="T2" fmla="*/ 1 w 5"/>
                <a:gd name="T3" fmla="*/ 7 h 8"/>
                <a:gd name="T4" fmla="*/ 5 w 5"/>
                <a:gd name="T5" fmla="*/ 3 h 8"/>
                <a:gd name="T6" fmla="*/ 1 w 5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1" y="2"/>
                  </a:moveTo>
                  <a:cubicBezTo>
                    <a:pt x="0" y="3"/>
                    <a:pt x="0" y="7"/>
                    <a:pt x="1" y="7"/>
                  </a:cubicBezTo>
                  <a:cubicBezTo>
                    <a:pt x="3" y="8"/>
                    <a:pt x="4" y="5"/>
                    <a:pt x="5" y="3"/>
                  </a:cubicBezTo>
                  <a:cubicBezTo>
                    <a:pt x="3" y="7"/>
                    <a:pt x="3" y="0"/>
                    <a:pt x="1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80">
              <a:extLst>
                <a:ext uri="{FF2B5EF4-FFF2-40B4-BE49-F238E27FC236}">
                  <a16:creationId xmlns:a16="http://schemas.microsoft.com/office/drawing/2014/main" id="{CBF988E4-6E2B-5C82-BFA4-3FB4966EBFAC}"/>
                </a:ext>
              </a:extLst>
            </p:cNvPr>
            <p:cNvSpPr/>
            <p:nvPr/>
          </p:nvSpPr>
          <p:spPr bwMode="auto">
            <a:xfrm>
              <a:off x="9188450" y="4152900"/>
              <a:ext cx="19050" cy="15875"/>
            </a:xfrm>
            <a:custGeom>
              <a:avLst/>
              <a:gdLst>
                <a:gd name="T0" fmla="*/ 4 w 5"/>
                <a:gd name="T1" fmla="*/ 3 h 4"/>
                <a:gd name="T2" fmla="*/ 5 w 5"/>
                <a:gd name="T3" fmla="*/ 3 h 4"/>
                <a:gd name="T4" fmla="*/ 2 w 5"/>
                <a:gd name="T5" fmla="*/ 0 h 4"/>
                <a:gd name="T6" fmla="*/ 0 w 5"/>
                <a:gd name="T7" fmla="*/ 1 h 4"/>
                <a:gd name="T8" fmla="*/ 4 w 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5" y="4"/>
                    <a:pt x="5" y="3"/>
                  </a:cubicBez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2" y="3"/>
                    <a:pt x="4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81">
              <a:extLst>
                <a:ext uri="{FF2B5EF4-FFF2-40B4-BE49-F238E27FC236}">
                  <a16:creationId xmlns:a16="http://schemas.microsoft.com/office/drawing/2014/main" id="{4A07D0F3-AA8C-1A58-C1AB-52EF026BA15E}"/>
                </a:ext>
              </a:extLst>
            </p:cNvPr>
            <p:cNvSpPr/>
            <p:nvPr/>
          </p:nvSpPr>
          <p:spPr bwMode="auto">
            <a:xfrm>
              <a:off x="8659813" y="4319588"/>
              <a:ext cx="101600" cy="92075"/>
            </a:xfrm>
            <a:custGeom>
              <a:avLst/>
              <a:gdLst>
                <a:gd name="T0" fmla="*/ 5 w 27"/>
                <a:gd name="T1" fmla="*/ 17 h 24"/>
                <a:gd name="T2" fmla="*/ 0 w 27"/>
                <a:gd name="T3" fmla="*/ 21 h 24"/>
                <a:gd name="T4" fmla="*/ 5 w 27"/>
                <a:gd name="T5" fmla="*/ 23 h 24"/>
                <a:gd name="T6" fmla="*/ 24 w 27"/>
                <a:gd name="T7" fmla="*/ 16 h 24"/>
                <a:gd name="T8" fmla="*/ 25 w 27"/>
                <a:gd name="T9" fmla="*/ 10 h 24"/>
                <a:gd name="T10" fmla="*/ 19 w 27"/>
                <a:gd name="T11" fmla="*/ 10 h 24"/>
                <a:gd name="T12" fmla="*/ 13 w 27"/>
                <a:gd name="T13" fmla="*/ 16 h 24"/>
                <a:gd name="T14" fmla="*/ 13 w 27"/>
                <a:gd name="T15" fmla="*/ 16 h 24"/>
                <a:gd name="T16" fmla="*/ 11 w 27"/>
                <a:gd name="T17" fmla="*/ 4 h 24"/>
                <a:gd name="T18" fmla="*/ 5 w 27"/>
                <a:gd name="T19" fmla="*/ 1 h 24"/>
                <a:gd name="T20" fmla="*/ 3 w 27"/>
                <a:gd name="T21" fmla="*/ 7 h 24"/>
                <a:gd name="T22" fmla="*/ 10 w 27"/>
                <a:gd name="T23" fmla="*/ 16 h 24"/>
                <a:gd name="T24" fmla="*/ 10 w 27"/>
                <a:gd name="T25" fmla="*/ 16 h 24"/>
                <a:gd name="T26" fmla="*/ 10 w 27"/>
                <a:gd name="T27" fmla="*/ 17 h 24"/>
                <a:gd name="T28" fmla="*/ 5 w 27"/>
                <a:gd name="T29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5" y="17"/>
                  </a:moveTo>
                  <a:cubicBezTo>
                    <a:pt x="2" y="17"/>
                    <a:pt x="0" y="18"/>
                    <a:pt x="0" y="21"/>
                  </a:cubicBezTo>
                  <a:cubicBezTo>
                    <a:pt x="0" y="24"/>
                    <a:pt x="3" y="23"/>
                    <a:pt x="5" y="23"/>
                  </a:cubicBezTo>
                  <a:cubicBezTo>
                    <a:pt x="12" y="24"/>
                    <a:pt x="18" y="19"/>
                    <a:pt x="24" y="16"/>
                  </a:cubicBezTo>
                  <a:cubicBezTo>
                    <a:pt x="26" y="15"/>
                    <a:pt x="27" y="13"/>
                    <a:pt x="25" y="10"/>
                  </a:cubicBezTo>
                  <a:cubicBezTo>
                    <a:pt x="24" y="8"/>
                    <a:pt x="22" y="8"/>
                    <a:pt x="19" y="10"/>
                  </a:cubicBezTo>
                  <a:cubicBezTo>
                    <a:pt x="16" y="11"/>
                    <a:pt x="15" y="14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2"/>
                    <a:pt x="13" y="8"/>
                    <a:pt x="11" y="4"/>
                  </a:cubicBezTo>
                  <a:cubicBezTo>
                    <a:pt x="10" y="1"/>
                    <a:pt x="8" y="0"/>
                    <a:pt x="5" y="1"/>
                  </a:cubicBezTo>
                  <a:cubicBezTo>
                    <a:pt x="2" y="2"/>
                    <a:pt x="2" y="5"/>
                    <a:pt x="3" y="7"/>
                  </a:cubicBezTo>
                  <a:cubicBezTo>
                    <a:pt x="4" y="11"/>
                    <a:pt x="7" y="14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7"/>
                  </a:cubicBezTo>
                  <a:cubicBezTo>
                    <a:pt x="8" y="17"/>
                    <a:pt x="6" y="16"/>
                    <a:pt x="5" y="17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82">
              <a:extLst>
                <a:ext uri="{FF2B5EF4-FFF2-40B4-BE49-F238E27FC236}">
                  <a16:creationId xmlns:a16="http://schemas.microsoft.com/office/drawing/2014/main" id="{6D9254C7-CAF3-62B5-3465-DC4A2DD2E5B6}"/>
                </a:ext>
              </a:extLst>
            </p:cNvPr>
            <p:cNvSpPr/>
            <p:nvPr/>
          </p:nvSpPr>
          <p:spPr bwMode="auto">
            <a:xfrm>
              <a:off x="9540875" y="4319588"/>
              <a:ext cx="106362" cy="92075"/>
            </a:xfrm>
            <a:custGeom>
              <a:avLst/>
              <a:gdLst>
                <a:gd name="T0" fmla="*/ 2 w 28"/>
                <a:gd name="T1" fmla="*/ 11 h 24"/>
                <a:gd name="T2" fmla="*/ 3 w 28"/>
                <a:gd name="T3" fmla="*/ 16 h 24"/>
                <a:gd name="T4" fmla="*/ 13 w 28"/>
                <a:gd name="T5" fmla="*/ 21 h 24"/>
                <a:gd name="T6" fmla="*/ 25 w 28"/>
                <a:gd name="T7" fmla="*/ 23 h 24"/>
                <a:gd name="T8" fmla="*/ 26 w 28"/>
                <a:gd name="T9" fmla="*/ 18 h 24"/>
                <a:gd name="T10" fmla="*/ 18 w 28"/>
                <a:gd name="T11" fmla="*/ 17 h 24"/>
                <a:gd name="T12" fmla="*/ 18 w 28"/>
                <a:gd name="T13" fmla="*/ 16 h 24"/>
                <a:gd name="T14" fmla="*/ 25 w 28"/>
                <a:gd name="T15" fmla="*/ 5 h 24"/>
                <a:gd name="T16" fmla="*/ 22 w 28"/>
                <a:gd name="T17" fmla="*/ 1 h 24"/>
                <a:gd name="T18" fmla="*/ 17 w 28"/>
                <a:gd name="T19" fmla="*/ 2 h 24"/>
                <a:gd name="T20" fmla="*/ 15 w 28"/>
                <a:gd name="T21" fmla="*/ 8 h 24"/>
                <a:gd name="T22" fmla="*/ 14 w 28"/>
                <a:gd name="T23" fmla="*/ 15 h 24"/>
                <a:gd name="T24" fmla="*/ 10 w 28"/>
                <a:gd name="T25" fmla="*/ 11 h 24"/>
                <a:gd name="T26" fmla="*/ 7 w 28"/>
                <a:gd name="T27" fmla="*/ 9 h 24"/>
                <a:gd name="T28" fmla="*/ 2 w 28"/>
                <a:gd name="T29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4">
                  <a:moveTo>
                    <a:pt x="2" y="11"/>
                  </a:moveTo>
                  <a:cubicBezTo>
                    <a:pt x="0" y="13"/>
                    <a:pt x="1" y="15"/>
                    <a:pt x="3" y="16"/>
                  </a:cubicBezTo>
                  <a:cubicBezTo>
                    <a:pt x="6" y="19"/>
                    <a:pt x="10" y="19"/>
                    <a:pt x="13" y="21"/>
                  </a:cubicBezTo>
                  <a:cubicBezTo>
                    <a:pt x="17" y="24"/>
                    <a:pt x="21" y="24"/>
                    <a:pt x="25" y="23"/>
                  </a:cubicBezTo>
                  <a:cubicBezTo>
                    <a:pt x="28" y="23"/>
                    <a:pt x="28" y="20"/>
                    <a:pt x="26" y="18"/>
                  </a:cubicBezTo>
                  <a:cubicBezTo>
                    <a:pt x="24" y="16"/>
                    <a:pt x="21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21" y="13"/>
                    <a:pt x="24" y="10"/>
                    <a:pt x="25" y="5"/>
                  </a:cubicBezTo>
                  <a:cubicBezTo>
                    <a:pt x="25" y="3"/>
                    <a:pt x="24" y="2"/>
                    <a:pt x="22" y="1"/>
                  </a:cubicBezTo>
                  <a:cubicBezTo>
                    <a:pt x="20" y="0"/>
                    <a:pt x="18" y="1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10"/>
                    <a:pt x="15" y="13"/>
                    <a:pt x="14" y="15"/>
                  </a:cubicBezTo>
                  <a:cubicBezTo>
                    <a:pt x="12" y="14"/>
                    <a:pt x="12" y="12"/>
                    <a:pt x="10" y="11"/>
                  </a:cubicBezTo>
                  <a:cubicBezTo>
                    <a:pt x="9" y="11"/>
                    <a:pt x="8" y="10"/>
                    <a:pt x="7" y="9"/>
                  </a:cubicBezTo>
                  <a:cubicBezTo>
                    <a:pt x="5" y="8"/>
                    <a:pt x="3" y="9"/>
                    <a:pt x="2" y="1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83">
              <a:extLst>
                <a:ext uri="{FF2B5EF4-FFF2-40B4-BE49-F238E27FC236}">
                  <a16:creationId xmlns:a16="http://schemas.microsoft.com/office/drawing/2014/main" id="{3CED4401-B303-5F4D-8DD1-3C8305468DCB}"/>
                </a:ext>
              </a:extLst>
            </p:cNvPr>
            <p:cNvSpPr/>
            <p:nvPr/>
          </p:nvSpPr>
          <p:spPr bwMode="auto">
            <a:xfrm>
              <a:off x="9615488" y="4286250"/>
              <a:ext cx="26987" cy="15875"/>
            </a:xfrm>
            <a:custGeom>
              <a:avLst/>
              <a:gdLst>
                <a:gd name="T0" fmla="*/ 7 w 7"/>
                <a:gd name="T1" fmla="*/ 2 h 4"/>
                <a:gd name="T2" fmla="*/ 6 w 7"/>
                <a:gd name="T3" fmla="*/ 1 h 4"/>
                <a:gd name="T4" fmla="*/ 0 w 7"/>
                <a:gd name="T5" fmla="*/ 3 h 4"/>
                <a:gd name="T6" fmla="*/ 7 w 7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2"/>
                  </a:moveTo>
                  <a:cubicBezTo>
                    <a:pt x="7" y="2"/>
                    <a:pt x="7" y="1"/>
                    <a:pt x="6" y="1"/>
                  </a:cubicBezTo>
                  <a:cubicBezTo>
                    <a:pt x="4" y="0"/>
                    <a:pt x="2" y="0"/>
                    <a:pt x="0" y="3"/>
                  </a:cubicBezTo>
                  <a:cubicBezTo>
                    <a:pt x="3" y="3"/>
                    <a:pt x="5" y="4"/>
                    <a:pt x="7" y="2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84">
              <a:extLst>
                <a:ext uri="{FF2B5EF4-FFF2-40B4-BE49-F238E27FC236}">
                  <a16:creationId xmlns:a16="http://schemas.microsoft.com/office/drawing/2014/main" id="{3F596800-2E41-0A69-B6A2-7F9A710A0DB6}"/>
                </a:ext>
              </a:extLst>
            </p:cNvPr>
            <p:cNvSpPr/>
            <p:nvPr/>
          </p:nvSpPr>
          <p:spPr bwMode="auto">
            <a:xfrm flipH="1">
              <a:off x="8572500" y="44719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85">
              <a:extLst>
                <a:ext uri="{FF2B5EF4-FFF2-40B4-BE49-F238E27FC236}">
                  <a16:creationId xmlns:a16="http://schemas.microsoft.com/office/drawing/2014/main" id="{56FDE22A-B0CA-FAD3-2777-444794B53293}"/>
                </a:ext>
              </a:extLst>
            </p:cNvPr>
            <p:cNvSpPr/>
            <p:nvPr/>
          </p:nvSpPr>
          <p:spPr bwMode="auto">
            <a:xfrm>
              <a:off x="8537575" y="4468813"/>
              <a:ext cx="38100" cy="33338"/>
            </a:xfrm>
            <a:custGeom>
              <a:avLst/>
              <a:gdLst>
                <a:gd name="T0" fmla="*/ 3 w 10"/>
                <a:gd name="T1" fmla="*/ 1 h 9"/>
                <a:gd name="T2" fmla="*/ 1 w 10"/>
                <a:gd name="T3" fmla="*/ 7 h 9"/>
                <a:gd name="T4" fmla="*/ 7 w 10"/>
                <a:gd name="T5" fmla="*/ 6 h 9"/>
                <a:gd name="T6" fmla="*/ 9 w 10"/>
                <a:gd name="T7" fmla="*/ 1 h 9"/>
                <a:gd name="T8" fmla="*/ 3 w 10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3" y="9"/>
                    <a:pt x="5" y="7"/>
                    <a:pt x="7" y="6"/>
                  </a:cubicBezTo>
                  <a:cubicBezTo>
                    <a:pt x="8" y="5"/>
                    <a:pt x="10" y="3"/>
                    <a:pt x="9" y="1"/>
                  </a:cubicBezTo>
                  <a:cubicBezTo>
                    <a:pt x="7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86">
              <a:extLst>
                <a:ext uri="{FF2B5EF4-FFF2-40B4-BE49-F238E27FC236}">
                  <a16:creationId xmlns:a16="http://schemas.microsoft.com/office/drawing/2014/main" id="{56804D0A-CB22-55DA-AE2A-E948D8C4571E}"/>
                </a:ext>
              </a:extLst>
            </p:cNvPr>
            <p:cNvSpPr/>
            <p:nvPr/>
          </p:nvSpPr>
          <p:spPr bwMode="auto">
            <a:xfrm>
              <a:off x="8548688" y="4422775"/>
              <a:ext cx="26987" cy="30163"/>
            </a:xfrm>
            <a:custGeom>
              <a:avLst/>
              <a:gdLst>
                <a:gd name="T0" fmla="*/ 5 w 7"/>
                <a:gd name="T1" fmla="*/ 8 h 8"/>
                <a:gd name="T2" fmla="*/ 7 w 7"/>
                <a:gd name="T3" fmla="*/ 5 h 8"/>
                <a:gd name="T4" fmla="*/ 2 w 7"/>
                <a:gd name="T5" fmla="*/ 0 h 8"/>
                <a:gd name="T6" fmla="*/ 0 w 7"/>
                <a:gd name="T7" fmla="*/ 2 h 8"/>
                <a:gd name="T8" fmla="*/ 5 w 7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5" y="8"/>
                  </a:moveTo>
                  <a:cubicBezTo>
                    <a:pt x="7" y="8"/>
                    <a:pt x="7" y="7"/>
                    <a:pt x="7" y="5"/>
                  </a:cubicBezTo>
                  <a:cubicBezTo>
                    <a:pt x="7" y="4"/>
                    <a:pt x="4" y="0"/>
                    <a:pt x="2" y="0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4"/>
                    <a:pt x="3" y="8"/>
                    <a:pt x="5" y="8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187">
              <a:extLst>
                <a:ext uri="{FF2B5EF4-FFF2-40B4-BE49-F238E27FC236}">
                  <a16:creationId xmlns:a16="http://schemas.microsoft.com/office/drawing/2014/main" id="{397F1858-859E-3C5A-7DAA-C76E435498A9}"/>
                </a:ext>
              </a:extLst>
            </p:cNvPr>
            <p:cNvSpPr/>
            <p:nvPr/>
          </p:nvSpPr>
          <p:spPr bwMode="auto">
            <a:xfrm>
              <a:off x="9726613" y="4468813"/>
              <a:ext cx="36512" cy="30163"/>
            </a:xfrm>
            <a:custGeom>
              <a:avLst/>
              <a:gdLst>
                <a:gd name="T0" fmla="*/ 4 w 10"/>
                <a:gd name="T1" fmla="*/ 0 h 8"/>
                <a:gd name="T2" fmla="*/ 1 w 10"/>
                <a:gd name="T3" fmla="*/ 1 h 8"/>
                <a:gd name="T4" fmla="*/ 2 w 10"/>
                <a:gd name="T5" fmla="*/ 4 h 8"/>
                <a:gd name="T6" fmla="*/ 8 w 10"/>
                <a:gd name="T7" fmla="*/ 8 h 8"/>
                <a:gd name="T8" fmla="*/ 4 w 10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3" y="6"/>
                    <a:pt x="5" y="8"/>
                    <a:pt x="8" y="8"/>
                  </a:cubicBezTo>
                  <a:cubicBezTo>
                    <a:pt x="10" y="5"/>
                    <a:pt x="9" y="1"/>
                    <a:pt x="4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188">
              <a:extLst>
                <a:ext uri="{FF2B5EF4-FFF2-40B4-BE49-F238E27FC236}">
                  <a16:creationId xmlns:a16="http://schemas.microsoft.com/office/drawing/2014/main" id="{AAC86495-AD05-4205-A616-6B4EFE052B1B}"/>
                </a:ext>
              </a:extLst>
            </p:cNvPr>
            <p:cNvSpPr/>
            <p:nvPr/>
          </p:nvSpPr>
          <p:spPr bwMode="auto">
            <a:xfrm flipH="1">
              <a:off x="9756775" y="44989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189">
              <a:extLst>
                <a:ext uri="{FF2B5EF4-FFF2-40B4-BE49-F238E27FC236}">
                  <a16:creationId xmlns:a16="http://schemas.microsoft.com/office/drawing/2014/main" id="{FF696B64-D0E1-6303-008C-8C4EA3419A00}"/>
                </a:ext>
              </a:extLst>
            </p:cNvPr>
            <p:cNvSpPr/>
            <p:nvPr/>
          </p:nvSpPr>
          <p:spPr bwMode="auto">
            <a:xfrm flipH="1">
              <a:off x="9752013" y="444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190">
              <a:extLst>
                <a:ext uri="{FF2B5EF4-FFF2-40B4-BE49-F238E27FC236}">
                  <a16:creationId xmlns:a16="http://schemas.microsoft.com/office/drawing/2014/main" id="{9FCBDEBD-DF95-5C8D-98DC-C07F3569DB7C}"/>
                </a:ext>
              </a:extLst>
            </p:cNvPr>
            <p:cNvSpPr/>
            <p:nvPr/>
          </p:nvSpPr>
          <p:spPr bwMode="auto">
            <a:xfrm>
              <a:off x="9726613" y="4419600"/>
              <a:ext cx="30162" cy="41275"/>
            </a:xfrm>
            <a:custGeom>
              <a:avLst/>
              <a:gdLst>
                <a:gd name="T0" fmla="*/ 6 w 8"/>
                <a:gd name="T1" fmla="*/ 1 h 11"/>
                <a:gd name="T2" fmla="*/ 3 w 8"/>
                <a:gd name="T3" fmla="*/ 2 h 11"/>
                <a:gd name="T4" fmla="*/ 1 w 8"/>
                <a:gd name="T5" fmla="*/ 5 h 11"/>
                <a:gd name="T6" fmla="*/ 1 w 8"/>
                <a:gd name="T7" fmla="*/ 9 h 11"/>
                <a:gd name="T8" fmla="*/ 5 w 8"/>
                <a:gd name="T9" fmla="*/ 8 h 11"/>
                <a:gd name="T10" fmla="*/ 7 w 8"/>
                <a:gd name="T11" fmla="*/ 6 h 11"/>
                <a:gd name="T12" fmla="*/ 7 w 8"/>
                <a:gd name="T13" fmla="*/ 5 h 11"/>
                <a:gd name="T14" fmla="*/ 6 w 8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1">
                  <a:moveTo>
                    <a:pt x="6" y="1"/>
                  </a:move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2" y="4"/>
                    <a:pt x="1" y="5"/>
                  </a:cubicBezTo>
                  <a:cubicBezTo>
                    <a:pt x="1" y="6"/>
                    <a:pt x="0" y="8"/>
                    <a:pt x="1" y="9"/>
                  </a:cubicBezTo>
                  <a:cubicBezTo>
                    <a:pt x="2" y="11"/>
                    <a:pt x="3" y="9"/>
                    <a:pt x="5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8" y="3"/>
                    <a:pt x="8" y="2"/>
                    <a:pt x="6" y="1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191">
              <a:extLst>
                <a:ext uri="{FF2B5EF4-FFF2-40B4-BE49-F238E27FC236}">
                  <a16:creationId xmlns:a16="http://schemas.microsoft.com/office/drawing/2014/main" id="{8574490F-34F9-B339-8CD7-398F8CD921B7}"/>
                </a:ext>
              </a:extLst>
            </p:cNvPr>
            <p:cNvSpPr/>
            <p:nvPr/>
          </p:nvSpPr>
          <p:spPr bwMode="auto">
            <a:xfrm flipH="1">
              <a:off x="9752013" y="44418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92">
              <a:extLst>
                <a:ext uri="{FF2B5EF4-FFF2-40B4-BE49-F238E27FC236}">
                  <a16:creationId xmlns:a16="http://schemas.microsoft.com/office/drawing/2014/main" id="{68137F5D-9C8F-3226-F22B-F3C8AC53A5AB}"/>
                </a:ext>
              </a:extLst>
            </p:cNvPr>
            <p:cNvSpPr/>
            <p:nvPr/>
          </p:nvSpPr>
          <p:spPr bwMode="auto">
            <a:xfrm>
              <a:off x="9748838" y="4441825"/>
              <a:ext cx="14287" cy="15875"/>
            </a:xfrm>
            <a:custGeom>
              <a:avLst/>
              <a:gdLst>
                <a:gd name="T0" fmla="*/ 1 w 4"/>
                <a:gd name="T1" fmla="*/ 0 h 4"/>
                <a:gd name="T2" fmla="*/ 1 w 4"/>
                <a:gd name="T3" fmla="*/ 3 h 4"/>
                <a:gd name="T4" fmla="*/ 1 w 4"/>
                <a:gd name="T5" fmla="*/ 3 h 4"/>
                <a:gd name="T6" fmla="*/ 0 w 4"/>
                <a:gd name="T7" fmla="*/ 4 h 4"/>
                <a:gd name="T8" fmla="*/ 1 w 4"/>
                <a:gd name="T9" fmla="*/ 4 h 4"/>
                <a:gd name="T10" fmla="*/ 3 w 4"/>
                <a:gd name="T11" fmla="*/ 1 h 4"/>
                <a:gd name="T12" fmla="*/ 1 w 4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3"/>
                    <a:pt x="4" y="2"/>
                    <a:pt x="3" y="1"/>
                  </a:cubicBezTo>
                  <a:cubicBezTo>
                    <a:pt x="3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193">
              <a:extLst>
                <a:ext uri="{FF2B5EF4-FFF2-40B4-BE49-F238E27FC236}">
                  <a16:creationId xmlns:a16="http://schemas.microsoft.com/office/drawing/2014/main" id="{3B79E7C2-1DBA-1F72-3B8B-FC6273927678}"/>
                </a:ext>
              </a:extLst>
            </p:cNvPr>
            <p:cNvSpPr/>
            <p:nvPr/>
          </p:nvSpPr>
          <p:spPr bwMode="auto">
            <a:xfrm>
              <a:off x="8616950" y="4476750"/>
              <a:ext cx="95250" cy="36513"/>
            </a:xfrm>
            <a:custGeom>
              <a:avLst/>
              <a:gdLst>
                <a:gd name="T0" fmla="*/ 13 w 25"/>
                <a:gd name="T1" fmla="*/ 3 h 10"/>
                <a:gd name="T2" fmla="*/ 13 w 25"/>
                <a:gd name="T3" fmla="*/ 2 h 10"/>
                <a:gd name="T4" fmla="*/ 0 w 25"/>
                <a:gd name="T5" fmla="*/ 9 h 10"/>
                <a:gd name="T6" fmla="*/ 9 w 25"/>
                <a:gd name="T7" fmla="*/ 9 h 10"/>
                <a:gd name="T8" fmla="*/ 25 w 25"/>
                <a:gd name="T9" fmla="*/ 0 h 10"/>
                <a:gd name="T10" fmla="*/ 14 w 25"/>
                <a:gd name="T11" fmla="*/ 4 h 10"/>
                <a:gd name="T12" fmla="*/ 13 w 25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0">
                  <a:moveTo>
                    <a:pt x="13" y="3"/>
                  </a:moveTo>
                  <a:cubicBezTo>
                    <a:pt x="13" y="3"/>
                    <a:pt x="13" y="2"/>
                    <a:pt x="13" y="2"/>
                  </a:cubicBezTo>
                  <a:cubicBezTo>
                    <a:pt x="8" y="3"/>
                    <a:pt x="3" y="5"/>
                    <a:pt x="0" y="9"/>
                  </a:cubicBezTo>
                  <a:cubicBezTo>
                    <a:pt x="3" y="10"/>
                    <a:pt x="6" y="4"/>
                    <a:pt x="9" y="9"/>
                  </a:cubicBezTo>
                  <a:cubicBezTo>
                    <a:pt x="15" y="6"/>
                    <a:pt x="20" y="4"/>
                    <a:pt x="25" y="0"/>
                  </a:cubicBezTo>
                  <a:cubicBezTo>
                    <a:pt x="21" y="0"/>
                    <a:pt x="18" y="3"/>
                    <a:pt x="14" y="4"/>
                  </a:cubicBezTo>
                  <a:cubicBezTo>
                    <a:pt x="14" y="4"/>
                    <a:pt x="14" y="4"/>
                    <a:pt x="13" y="3"/>
                  </a:cubicBezTo>
                  <a:close/>
                </a:path>
              </a:pathLst>
            </a:custGeom>
            <a:solidFill>
              <a:srgbClr val="894F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Rectangle 8"/>
          <p:cNvSpPr/>
          <p:nvPr/>
        </p:nvSpPr>
        <p:spPr>
          <a:xfrm>
            <a:off x="3197092" y="5389541"/>
            <a:ext cx="2921674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  <a:endParaRPr lang="en-GB">
              <a:solidFill>
                <a:srgbClr val="500D08"/>
              </a:solidFill>
              <a:latin typeface="DK Lemon Yellow Sun" panose="02000000000000000000" pitchFamily="50" charset="0"/>
              <a:ea typeface="印品黑体" panose="00000500000000000000" pitchFamily="2" charset="-122"/>
            </a:endParaRPr>
          </a:p>
        </p:txBody>
      </p:sp>
      <p:sp>
        <p:nvSpPr>
          <p:cNvPr id="32" name="TextBox 9"/>
          <p:cNvSpPr txBox="1"/>
          <p:nvPr/>
        </p:nvSpPr>
        <p:spPr>
          <a:xfrm>
            <a:off x="3398518" y="4923582"/>
            <a:ext cx="224228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b="1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Click here to add a title</a:t>
            </a:r>
          </a:p>
        </p:txBody>
      </p:sp>
      <p:sp>
        <p:nvSpPr>
          <p:cNvPr id="33" name="Rectangle 10"/>
          <p:cNvSpPr/>
          <p:nvPr/>
        </p:nvSpPr>
        <p:spPr>
          <a:xfrm>
            <a:off x="6118766" y="1769013"/>
            <a:ext cx="4794073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v"/>
            </a:pPr>
            <a:r>
              <a:rPr lang="en-US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</a:p>
          <a:p>
            <a:pPr marL="285750" indent="-285750">
              <a:buFont typeface="Wingdings" panose="05000000000000000000" pitchFamily="2" charset="2"/>
              <a:buChar char="v"/>
            </a:pPr>
            <a:r>
              <a:rPr lang="en-US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</a:p>
          <a:p>
            <a:pPr marL="285750" indent="-285750">
              <a:buFont typeface="Wingdings" panose="05000000000000000000" pitchFamily="2" charset="2"/>
              <a:buChar char="v"/>
            </a:pPr>
            <a:r>
              <a:rPr lang="en-US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</a:p>
        </p:txBody>
      </p:sp>
      <p:grpSp>
        <p:nvGrpSpPr>
          <p:cNvPr id="95" name="Grupo 94">
            <a:extLst>
              <a:ext uri="{FF2B5EF4-FFF2-40B4-BE49-F238E27FC236}">
                <a16:creationId xmlns:a16="http://schemas.microsoft.com/office/drawing/2014/main" id="{5E6658DE-2504-9AFB-914F-6933BB382275}"/>
              </a:ext>
            </a:extLst>
          </p:cNvPr>
          <p:cNvGrpSpPr/>
          <p:nvPr/>
        </p:nvGrpSpPr>
        <p:grpSpPr>
          <a:xfrm>
            <a:off x="957263" y="917575"/>
            <a:ext cx="3676650" cy="4395788"/>
            <a:chOff x="957263" y="917575"/>
            <a:chExt cx="3676650" cy="4395788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0ADE9B03-6E00-99FB-7C1E-B2C1CA0232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7900" y="1262063"/>
              <a:ext cx="2882900" cy="3989388"/>
            </a:xfrm>
            <a:custGeom>
              <a:avLst/>
              <a:gdLst>
                <a:gd name="T0" fmla="*/ 22 w 142"/>
                <a:gd name="T1" fmla="*/ 35 h 197"/>
                <a:gd name="T2" fmla="*/ 26 w 142"/>
                <a:gd name="T3" fmla="*/ 32 h 197"/>
                <a:gd name="T4" fmla="*/ 32 w 142"/>
                <a:gd name="T5" fmla="*/ 29 h 197"/>
                <a:gd name="T6" fmla="*/ 26 w 142"/>
                <a:gd name="T7" fmla="*/ 24 h 197"/>
                <a:gd name="T8" fmla="*/ 33 w 142"/>
                <a:gd name="T9" fmla="*/ 15 h 197"/>
                <a:gd name="T10" fmla="*/ 40 w 142"/>
                <a:gd name="T11" fmla="*/ 0 h 197"/>
                <a:gd name="T12" fmla="*/ 72 w 142"/>
                <a:gd name="T13" fmla="*/ 32 h 197"/>
                <a:gd name="T14" fmla="*/ 70 w 142"/>
                <a:gd name="T15" fmla="*/ 36 h 197"/>
                <a:gd name="T16" fmla="*/ 84 w 142"/>
                <a:gd name="T17" fmla="*/ 48 h 197"/>
                <a:gd name="T18" fmla="*/ 114 w 142"/>
                <a:gd name="T19" fmla="*/ 61 h 197"/>
                <a:gd name="T20" fmla="*/ 142 w 142"/>
                <a:gd name="T21" fmla="*/ 61 h 197"/>
                <a:gd name="T22" fmla="*/ 130 w 142"/>
                <a:gd name="T23" fmla="*/ 169 h 197"/>
                <a:gd name="T24" fmla="*/ 129 w 142"/>
                <a:gd name="T25" fmla="*/ 77 h 197"/>
                <a:gd name="T26" fmla="*/ 116 w 142"/>
                <a:gd name="T27" fmla="*/ 65 h 197"/>
                <a:gd name="T28" fmla="*/ 117 w 142"/>
                <a:gd name="T29" fmla="*/ 66 h 197"/>
                <a:gd name="T30" fmla="*/ 89 w 142"/>
                <a:gd name="T31" fmla="*/ 94 h 197"/>
                <a:gd name="T32" fmla="*/ 126 w 142"/>
                <a:gd name="T33" fmla="*/ 91 h 197"/>
                <a:gd name="T34" fmla="*/ 91 w 142"/>
                <a:gd name="T35" fmla="*/ 194 h 197"/>
                <a:gd name="T36" fmla="*/ 86 w 142"/>
                <a:gd name="T37" fmla="*/ 100 h 197"/>
                <a:gd name="T38" fmla="*/ 84 w 142"/>
                <a:gd name="T39" fmla="*/ 191 h 197"/>
                <a:gd name="T40" fmla="*/ 67 w 142"/>
                <a:gd name="T41" fmla="*/ 191 h 197"/>
                <a:gd name="T42" fmla="*/ 60 w 142"/>
                <a:gd name="T43" fmla="*/ 84 h 197"/>
                <a:gd name="T44" fmla="*/ 53 w 142"/>
                <a:gd name="T45" fmla="*/ 76 h 197"/>
                <a:gd name="T46" fmla="*/ 51 w 142"/>
                <a:gd name="T47" fmla="*/ 180 h 197"/>
                <a:gd name="T48" fmla="*/ 37 w 142"/>
                <a:gd name="T49" fmla="*/ 76 h 197"/>
                <a:gd name="T50" fmla="*/ 52 w 142"/>
                <a:gd name="T51" fmla="*/ 60 h 197"/>
                <a:gd name="T52" fmla="*/ 26 w 142"/>
                <a:gd name="T53" fmla="*/ 63 h 197"/>
                <a:gd name="T54" fmla="*/ 33 w 142"/>
                <a:gd name="T55" fmla="*/ 68 h 197"/>
                <a:gd name="T56" fmla="*/ 32 w 142"/>
                <a:gd name="T57" fmla="*/ 171 h 197"/>
                <a:gd name="T58" fmla="*/ 20 w 142"/>
                <a:gd name="T59" fmla="*/ 163 h 197"/>
                <a:gd name="T60" fmla="*/ 6 w 142"/>
                <a:gd name="T61" fmla="*/ 156 h 197"/>
                <a:gd name="T62" fmla="*/ 3 w 142"/>
                <a:gd name="T63" fmla="*/ 154 h 197"/>
                <a:gd name="T64" fmla="*/ 0 w 142"/>
                <a:gd name="T65" fmla="*/ 50 h 197"/>
                <a:gd name="T66" fmla="*/ 74 w 142"/>
                <a:gd name="T67" fmla="*/ 46 h 197"/>
                <a:gd name="T68" fmla="*/ 72 w 142"/>
                <a:gd name="T69" fmla="*/ 47 h 197"/>
                <a:gd name="T70" fmla="*/ 68 w 142"/>
                <a:gd name="T71" fmla="*/ 37 h 197"/>
                <a:gd name="T72" fmla="*/ 65 w 142"/>
                <a:gd name="T73" fmla="*/ 36 h 197"/>
                <a:gd name="T74" fmla="*/ 64 w 142"/>
                <a:gd name="T75" fmla="*/ 36 h 197"/>
                <a:gd name="T76" fmla="*/ 56 w 142"/>
                <a:gd name="T77" fmla="*/ 75 h 197"/>
                <a:gd name="T78" fmla="*/ 64 w 142"/>
                <a:gd name="T79" fmla="*/ 70 h 197"/>
                <a:gd name="T80" fmla="*/ 64 w 142"/>
                <a:gd name="T81" fmla="*/ 70 h 197"/>
                <a:gd name="T82" fmla="*/ 85 w 142"/>
                <a:gd name="T83" fmla="*/ 57 h 197"/>
                <a:gd name="T84" fmla="*/ 85 w 142"/>
                <a:gd name="T85" fmla="*/ 57 h 197"/>
                <a:gd name="T86" fmla="*/ 86 w 142"/>
                <a:gd name="T87" fmla="*/ 92 h 197"/>
                <a:gd name="T88" fmla="*/ 57 w 142"/>
                <a:gd name="T89" fmla="*/ 33 h 197"/>
                <a:gd name="T90" fmla="*/ 22 w 142"/>
                <a:gd name="T91" fmla="*/ 61 h 197"/>
                <a:gd name="T92" fmla="*/ 24 w 142"/>
                <a:gd name="T93" fmla="*/ 62 h 197"/>
                <a:gd name="T94" fmla="*/ 24 w 142"/>
                <a:gd name="T95" fmla="*/ 62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2" h="197">
                  <a:moveTo>
                    <a:pt x="3" y="46"/>
                  </a:moveTo>
                  <a:cubicBezTo>
                    <a:pt x="3" y="44"/>
                    <a:pt x="5" y="44"/>
                    <a:pt x="6" y="43"/>
                  </a:cubicBezTo>
                  <a:cubicBezTo>
                    <a:pt x="11" y="40"/>
                    <a:pt x="16" y="37"/>
                    <a:pt x="21" y="34"/>
                  </a:cubicBezTo>
                  <a:cubicBezTo>
                    <a:pt x="21" y="35"/>
                    <a:pt x="21" y="35"/>
                    <a:pt x="22" y="35"/>
                  </a:cubicBezTo>
                  <a:cubicBezTo>
                    <a:pt x="23" y="35"/>
                    <a:pt x="25" y="35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5" y="33"/>
                    <a:pt x="26" y="33"/>
                    <a:pt x="26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8" y="32"/>
                    <a:pt x="30" y="33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1" y="30"/>
                    <a:pt x="32" y="30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9" y="28"/>
                    <a:pt x="45" y="32"/>
                    <a:pt x="53" y="32"/>
                  </a:cubicBezTo>
                  <a:cubicBezTo>
                    <a:pt x="52" y="31"/>
                    <a:pt x="51" y="31"/>
                    <a:pt x="51" y="31"/>
                  </a:cubicBezTo>
                  <a:cubicBezTo>
                    <a:pt x="44" y="29"/>
                    <a:pt x="37" y="27"/>
                    <a:pt x="30" y="26"/>
                  </a:cubicBezTo>
                  <a:cubicBezTo>
                    <a:pt x="28" y="26"/>
                    <a:pt x="27" y="25"/>
                    <a:pt x="26" y="24"/>
                  </a:cubicBezTo>
                  <a:cubicBezTo>
                    <a:pt x="27" y="23"/>
                    <a:pt x="28" y="23"/>
                    <a:pt x="28" y="23"/>
                  </a:cubicBezTo>
                  <a:cubicBezTo>
                    <a:pt x="32" y="23"/>
                    <a:pt x="33" y="22"/>
                    <a:pt x="31" y="19"/>
                  </a:cubicBezTo>
                  <a:cubicBezTo>
                    <a:pt x="30" y="18"/>
                    <a:pt x="30" y="16"/>
                    <a:pt x="30" y="15"/>
                  </a:cubicBezTo>
                  <a:cubicBezTo>
                    <a:pt x="31" y="14"/>
                    <a:pt x="32" y="15"/>
                    <a:pt x="33" y="15"/>
                  </a:cubicBezTo>
                  <a:cubicBezTo>
                    <a:pt x="40" y="20"/>
                    <a:pt x="45" y="28"/>
                    <a:pt x="54" y="30"/>
                  </a:cubicBezTo>
                  <a:cubicBezTo>
                    <a:pt x="54" y="27"/>
                    <a:pt x="52" y="27"/>
                    <a:pt x="50" y="26"/>
                  </a:cubicBezTo>
                  <a:cubicBezTo>
                    <a:pt x="43" y="22"/>
                    <a:pt x="37" y="16"/>
                    <a:pt x="34" y="8"/>
                  </a:cubicBezTo>
                  <a:cubicBezTo>
                    <a:pt x="33" y="4"/>
                    <a:pt x="35" y="1"/>
                    <a:pt x="40" y="0"/>
                  </a:cubicBezTo>
                  <a:cubicBezTo>
                    <a:pt x="45" y="0"/>
                    <a:pt x="49" y="2"/>
                    <a:pt x="51" y="7"/>
                  </a:cubicBezTo>
                  <a:cubicBezTo>
                    <a:pt x="56" y="15"/>
                    <a:pt x="63" y="21"/>
                    <a:pt x="70" y="27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69" y="29"/>
                    <a:pt x="72" y="30"/>
                    <a:pt x="72" y="32"/>
                  </a:cubicBezTo>
                  <a:cubicBezTo>
                    <a:pt x="70" y="33"/>
                    <a:pt x="67" y="33"/>
                    <a:pt x="65" y="33"/>
                  </a:cubicBezTo>
                  <a:cubicBezTo>
                    <a:pt x="64" y="31"/>
                    <a:pt x="62" y="30"/>
                    <a:pt x="60" y="31"/>
                  </a:cubicBezTo>
                  <a:cubicBezTo>
                    <a:pt x="61" y="33"/>
                    <a:pt x="63" y="33"/>
                    <a:pt x="64" y="33"/>
                  </a:cubicBezTo>
                  <a:cubicBezTo>
                    <a:pt x="66" y="34"/>
                    <a:pt x="68" y="35"/>
                    <a:pt x="70" y="36"/>
                  </a:cubicBezTo>
                  <a:cubicBezTo>
                    <a:pt x="71" y="37"/>
                    <a:pt x="73" y="36"/>
                    <a:pt x="73" y="39"/>
                  </a:cubicBezTo>
                  <a:cubicBezTo>
                    <a:pt x="72" y="38"/>
                    <a:pt x="72" y="38"/>
                    <a:pt x="71" y="38"/>
                  </a:cubicBezTo>
                  <a:cubicBezTo>
                    <a:pt x="71" y="39"/>
                    <a:pt x="72" y="39"/>
                    <a:pt x="72" y="39"/>
                  </a:cubicBezTo>
                  <a:cubicBezTo>
                    <a:pt x="76" y="43"/>
                    <a:pt x="80" y="46"/>
                    <a:pt x="84" y="48"/>
                  </a:cubicBezTo>
                  <a:cubicBezTo>
                    <a:pt x="87" y="50"/>
                    <a:pt x="90" y="51"/>
                    <a:pt x="87" y="56"/>
                  </a:cubicBezTo>
                  <a:cubicBezTo>
                    <a:pt x="92" y="52"/>
                    <a:pt x="95" y="53"/>
                    <a:pt x="98" y="55"/>
                  </a:cubicBezTo>
                  <a:cubicBezTo>
                    <a:pt x="102" y="57"/>
                    <a:pt x="107" y="59"/>
                    <a:pt x="112" y="62"/>
                  </a:cubicBezTo>
                  <a:cubicBezTo>
                    <a:pt x="113" y="62"/>
                    <a:pt x="114" y="63"/>
                    <a:pt x="114" y="61"/>
                  </a:cubicBezTo>
                  <a:cubicBezTo>
                    <a:pt x="114" y="61"/>
                    <a:pt x="114" y="61"/>
                    <a:pt x="114" y="61"/>
                  </a:cubicBezTo>
                  <a:cubicBezTo>
                    <a:pt x="118" y="60"/>
                    <a:pt x="121" y="60"/>
                    <a:pt x="125" y="61"/>
                  </a:cubicBezTo>
                  <a:cubicBezTo>
                    <a:pt x="127" y="62"/>
                    <a:pt x="130" y="62"/>
                    <a:pt x="133" y="61"/>
                  </a:cubicBezTo>
                  <a:cubicBezTo>
                    <a:pt x="135" y="60"/>
                    <a:pt x="139" y="59"/>
                    <a:pt x="142" y="61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2" y="93"/>
                    <a:pt x="141" y="126"/>
                    <a:pt x="142" y="158"/>
                  </a:cubicBezTo>
                  <a:cubicBezTo>
                    <a:pt x="142" y="165"/>
                    <a:pt x="139" y="168"/>
                    <a:pt x="134" y="171"/>
                  </a:cubicBezTo>
                  <a:cubicBezTo>
                    <a:pt x="131" y="173"/>
                    <a:pt x="130" y="172"/>
                    <a:pt x="130" y="169"/>
                  </a:cubicBezTo>
                  <a:cubicBezTo>
                    <a:pt x="130" y="140"/>
                    <a:pt x="130" y="111"/>
                    <a:pt x="130" y="82"/>
                  </a:cubicBezTo>
                  <a:cubicBezTo>
                    <a:pt x="130" y="80"/>
                    <a:pt x="130" y="79"/>
                    <a:pt x="131" y="77"/>
                  </a:cubicBezTo>
                  <a:cubicBezTo>
                    <a:pt x="131" y="77"/>
                    <a:pt x="132" y="76"/>
                    <a:pt x="131" y="76"/>
                  </a:cubicBezTo>
                  <a:cubicBezTo>
                    <a:pt x="130" y="75"/>
                    <a:pt x="129" y="76"/>
                    <a:pt x="129" y="77"/>
                  </a:cubicBezTo>
                  <a:cubicBezTo>
                    <a:pt x="129" y="79"/>
                    <a:pt x="128" y="81"/>
                    <a:pt x="127" y="84"/>
                  </a:cubicBezTo>
                  <a:cubicBezTo>
                    <a:pt x="125" y="77"/>
                    <a:pt x="124" y="71"/>
                    <a:pt x="119" y="68"/>
                  </a:cubicBezTo>
                  <a:cubicBezTo>
                    <a:pt x="119" y="66"/>
                    <a:pt x="118" y="66"/>
                    <a:pt x="117" y="66"/>
                  </a:cubicBezTo>
                  <a:cubicBezTo>
                    <a:pt x="117" y="65"/>
                    <a:pt x="117" y="65"/>
                    <a:pt x="116" y="65"/>
                  </a:cubicBezTo>
                  <a:cubicBezTo>
                    <a:pt x="116" y="64"/>
                    <a:pt x="116" y="64"/>
                    <a:pt x="116" y="63"/>
                  </a:cubicBezTo>
                  <a:cubicBezTo>
                    <a:pt x="116" y="63"/>
                    <a:pt x="115" y="63"/>
                    <a:pt x="115" y="63"/>
                  </a:cubicBezTo>
                  <a:cubicBezTo>
                    <a:pt x="115" y="64"/>
                    <a:pt x="116" y="64"/>
                    <a:pt x="116" y="65"/>
                  </a:cubicBezTo>
                  <a:cubicBezTo>
                    <a:pt x="116" y="65"/>
                    <a:pt x="117" y="65"/>
                    <a:pt x="117" y="66"/>
                  </a:cubicBezTo>
                  <a:cubicBezTo>
                    <a:pt x="117" y="67"/>
                    <a:pt x="118" y="68"/>
                    <a:pt x="119" y="68"/>
                  </a:cubicBezTo>
                  <a:cubicBezTo>
                    <a:pt x="121" y="71"/>
                    <a:pt x="121" y="74"/>
                    <a:pt x="117" y="76"/>
                  </a:cubicBezTo>
                  <a:cubicBezTo>
                    <a:pt x="108" y="80"/>
                    <a:pt x="100" y="85"/>
                    <a:pt x="92" y="90"/>
                  </a:cubicBezTo>
                  <a:cubicBezTo>
                    <a:pt x="91" y="91"/>
                    <a:pt x="89" y="92"/>
                    <a:pt x="89" y="94"/>
                  </a:cubicBezTo>
                  <a:cubicBezTo>
                    <a:pt x="90" y="94"/>
                    <a:pt x="90" y="94"/>
                    <a:pt x="91" y="94"/>
                  </a:cubicBezTo>
                  <a:cubicBezTo>
                    <a:pt x="98" y="88"/>
                    <a:pt x="106" y="84"/>
                    <a:pt x="114" y="80"/>
                  </a:cubicBezTo>
                  <a:cubicBezTo>
                    <a:pt x="117" y="77"/>
                    <a:pt x="120" y="79"/>
                    <a:pt x="122" y="82"/>
                  </a:cubicBezTo>
                  <a:cubicBezTo>
                    <a:pt x="125" y="84"/>
                    <a:pt x="125" y="88"/>
                    <a:pt x="126" y="91"/>
                  </a:cubicBezTo>
                  <a:cubicBezTo>
                    <a:pt x="127" y="92"/>
                    <a:pt x="128" y="94"/>
                    <a:pt x="128" y="96"/>
                  </a:cubicBezTo>
                  <a:cubicBezTo>
                    <a:pt x="128" y="121"/>
                    <a:pt x="128" y="145"/>
                    <a:pt x="128" y="170"/>
                  </a:cubicBezTo>
                  <a:cubicBezTo>
                    <a:pt x="128" y="173"/>
                    <a:pt x="127" y="174"/>
                    <a:pt x="125" y="175"/>
                  </a:cubicBezTo>
                  <a:cubicBezTo>
                    <a:pt x="114" y="181"/>
                    <a:pt x="103" y="188"/>
                    <a:pt x="91" y="194"/>
                  </a:cubicBezTo>
                  <a:cubicBezTo>
                    <a:pt x="87" y="197"/>
                    <a:pt x="85" y="196"/>
                    <a:pt x="85" y="191"/>
                  </a:cubicBezTo>
                  <a:cubicBezTo>
                    <a:pt x="85" y="167"/>
                    <a:pt x="85" y="144"/>
                    <a:pt x="85" y="121"/>
                  </a:cubicBezTo>
                  <a:cubicBezTo>
                    <a:pt x="85" y="116"/>
                    <a:pt x="86" y="111"/>
                    <a:pt x="85" y="106"/>
                  </a:cubicBezTo>
                  <a:cubicBezTo>
                    <a:pt x="85" y="104"/>
                    <a:pt x="85" y="101"/>
                    <a:pt x="86" y="100"/>
                  </a:cubicBezTo>
                  <a:cubicBezTo>
                    <a:pt x="89" y="97"/>
                    <a:pt x="86" y="96"/>
                    <a:pt x="85" y="95"/>
                  </a:cubicBezTo>
                  <a:cubicBezTo>
                    <a:pt x="84" y="94"/>
                    <a:pt x="83" y="94"/>
                    <a:pt x="82" y="93"/>
                  </a:cubicBezTo>
                  <a:cubicBezTo>
                    <a:pt x="87" y="98"/>
                    <a:pt x="83" y="103"/>
                    <a:pt x="83" y="108"/>
                  </a:cubicBezTo>
                  <a:cubicBezTo>
                    <a:pt x="84" y="136"/>
                    <a:pt x="84" y="163"/>
                    <a:pt x="84" y="191"/>
                  </a:cubicBezTo>
                  <a:cubicBezTo>
                    <a:pt x="84" y="192"/>
                    <a:pt x="83" y="193"/>
                    <a:pt x="83" y="195"/>
                  </a:cubicBezTo>
                  <a:cubicBezTo>
                    <a:pt x="83" y="196"/>
                    <a:pt x="83" y="197"/>
                    <a:pt x="80" y="196"/>
                  </a:cubicBezTo>
                  <a:cubicBezTo>
                    <a:pt x="77" y="195"/>
                    <a:pt x="74" y="193"/>
                    <a:pt x="70" y="191"/>
                  </a:cubicBezTo>
                  <a:cubicBezTo>
                    <a:pt x="69" y="191"/>
                    <a:pt x="68" y="188"/>
                    <a:pt x="67" y="191"/>
                  </a:cubicBezTo>
                  <a:cubicBezTo>
                    <a:pt x="62" y="190"/>
                    <a:pt x="59" y="187"/>
                    <a:pt x="55" y="184"/>
                  </a:cubicBezTo>
                  <a:cubicBezTo>
                    <a:pt x="55" y="182"/>
                    <a:pt x="53" y="182"/>
                    <a:pt x="53" y="179"/>
                  </a:cubicBezTo>
                  <a:cubicBezTo>
                    <a:pt x="53" y="149"/>
                    <a:pt x="53" y="119"/>
                    <a:pt x="53" y="89"/>
                  </a:cubicBezTo>
                  <a:cubicBezTo>
                    <a:pt x="53" y="80"/>
                    <a:pt x="53" y="80"/>
                    <a:pt x="60" y="84"/>
                  </a:cubicBezTo>
                  <a:cubicBezTo>
                    <a:pt x="61" y="84"/>
                    <a:pt x="62" y="84"/>
                    <a:pt x="63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4"/>
                    <a:pt x="64" y="84"/>
                  </a:cubicBezTo>
                  <a:cubicBezTo>
                    <a:pt x="61" y="81"/>
                    <a:pt x="55" y="81"/>
                    <a:pt x="53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2" y="91"/>
                    <a:pt x="51" y="102"/>
                    <a:pt x="51" y="114"/>
                  </a:cubicBezTo>
                  <a:cubicBezTo>
                    <a:pt x="52" y="133"/>
                    <a:pt x="51" y="152"/>
                    <a:pt x="52" y="172"/>
                  </a:cubicBezTo>
                  <a:cubicBezTo>
                    <a:pt x="52" y="175"/>
                    <a:pt x="53" y="179"/>
                    <a:pt x="51" y="180"/>
                  </a:cubicBezTo>
                  <a:cubicBezTo>
                    <a:pt x="48" y="181"/>
                    <a:pt x="45" y="178"/>
                    <a:pt x="42" y="177"/>
                  </a:cubicBezTo>
                  <a:cubicBezTo>
                    <a:pt x="38" y="175"/>
                    <a:pt x="37" y="171"/>
                    <a:pt x="37" y="167"/>
                  </a:cubicBezTo>
                  <a:cubicBezTo>
                    <a:pt x="38" y="149"/>
                    <a:pt x="37" y="131"/>
                    <a:pt x="38" y="113"/>
                  </a:cubicBezTo>
                  <a:cubicBezTo>
                    <a:pt x="38" y="100"/>
                    <a:pt x="38" y="88"/>
                    <a:pt x="37" y="76"/>
                  </a:cubicBezTo>
                  <a:cubicBezTo>
                    <a:pt x="37" y="73"/>
                    <a:pt x="38" y="70"/>
                    <a:pt x="40" y="68"/>
                  </a:cubicBezTo>
                  <a:cubicBezTo>
                    <a:pt x="44" y="66"/>
                    <a:pt x="49" y="63"/>
                    <a:pt x="52" y="60"/>
                  </a:cubicBezTo>
                  <a:cubicBezTo>
                    <a:pt x="52" y="60"/>
                    <a:pt x="53" y="60"/>
                    <a:pt x="52" y="59"/>
                  </a:cubicBezTo>
                  <a:cubicBezTo>
                    <a:pt x="52" y="59"/>
                    <a:pt x="52" y="59"/>
                    <a:pt x="52" y="60"/>
                  </a:cubicBezTo>
                  <a:cubicBezTo>
                    <a:pt x="47" y="61"/>
                    <a:pt x="43" y="64"/>
                    <a:pt x="40" y="67"/>
                  </a:cubicBezTo>
                  <a:cubicBezTo>
                    <a:pt x="37" y="68"/>
                    <a:pt x="35" y="68"/>
                    <a:pt x="33" y="67"/>
                  </a:cubicBezTo>
                  <a:cubicBezTo>
                    <a:pt x="33" y="67"/>
                    <a:pt x="32" y="67"/>
                    <a:pt x="31" y="66"/>
                  </a:cubicBezTo>
                  <a:cubicBezTo>
                    <a:pt x="30" y="64"/>
                    <a:pt x="28" y="64"/>
                    <a:pt x="26" y="63"/>
                  </a:cubicBezTo>
                  <a:cubicBezTo>
                    <a:pt x="26" y="63"/>
                    <a:pt x="26" y="63"/>
                    <a:pt x="25" y="63"/>
                  </a:cubicBezTo>
                  <a:cubicBezTo>
                    <a:pt x="25" y="63"/>
                    <a:pt x="26" y="64"/>
                    <a:pt x="26" y="64"/>
                  </a:cubicBezTo>
                  <a:cubicBezTo>
                    <a:pt x="27" y="65"/>
                    <a:pt x="29" y="66"/>
                    <a:pt x="31" y="67"/>
                  </a:cubicBezTo>
                  <a:cubicBezTo>
                    <a:pt x="32" y="67"/>
                    <a:pt x="32" y="68"/>
                    <a:pt x="33" y="68"/>
                  </a:cubicBezTo>
                  <a:cubicBezTo>
                    <a:pt x="35" y="69"/>
                    <a:pt x="36" y="72"/>
                    <a:pt x="36" y="74"/>
                  </a:cubicBezTo>
                  <a:cubicBezTo>
                    <a:pt x="36" y="104"/>
                    <a:pt x="36" y="133"/>
                    <a:pt x="36" y="162"/>
                  </a:cubicBezTo>
                  <a:cubicBezTo>
                    <a:pt x="36" y="164"/>
                    <a:pt x="35" y="166"/>
                    <a:pt x="35" y="168"/>
                  </a:cubicBezTo>
                  <a:cubicBezTo>
                    <a:pt x="35" y="170"/>
                    <a:pt x="34" y="170"/>
                    <a:pt x="32" y="171"/>
                  </a:cubicBezTo>
                  <a:cubicBezTo>
                    <a:pt x="32" y="171"/>
                    <a:pt x="32" y="171"/>
                    <a:pt x="32" y="171"/>
                  </a:cubicBezTo>
                  <a:cubicBezTo>
                    <a:pt x="32" y="168"/>
                    <a:pt x="31" y="168"/>
                    <a:pt x="29" y="169"/>
                  </a:cubicBezTo>
                  <a:cubicBezTo>
                    <a:pt x="29" y="169"/>
                    <a:pt x="29" y="169"/>
                    <a:pt x="29" y="169"/>
                  </a:cubicBezTo>
                  <a:cubicBezTo>
                    <a:pt x="27" y="165"/>
                    <a:pt x="24" y="164"/>
                    <a:pt x="20" y="163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2"/>
                    <a:pt x="19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5" y="158"/>
                    <a:pt x="11" y="157"/>
                    <a:pt x="6" y="156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6" y="155"/>
                    <a:pt x="6" y="155"/>
                    <a:pt x="5" y="155"/>
                  </a:cubicBezTo>
                  <a:cubicBezTo>
                    <a:pt x="5" y="155"/>
                    <a:pt x="5" y="155"/>
                    <a:pt x="5" y="155"/>
                  </a:cubicBezTo>
                  <a:cubicBezTo>
                    <a:pt x="5" y="154"/>
                    <a:pt x="4" y="153"/>
                    <a:pt x="3" y="154"/>
                  </a:cubicBezTo>
                  <a:cubicBezTo>
                    <a:pt x="3" y="154"/>
                    <a:pt x="3" y="154"/>
                    <a:pt x="3" y="154"/>
                  </a:cubicBezTo>
                  <a:cubicBezTo>
                    <a:pt x="0" y="151"/>
                    <a:pt x="0" y="148"/>
                    <a:pt x="0" y="144"/>
                  </a:cubicBezTo>
                  <a:cubicBezTo>
                    <a:pt x="0" y="122"/>
                    <a:pt x="0" y="99"/>
                    <a:pt x="0" y="77"/>
                  </a:cubicBezTo>
                  <a:cubicBezTo>
                    <a:pt x="0" y="68"/>
                    <a:pt x="0" y="59"/>
                    <a:pt x="0" y="50"/>
                  </a:cubicBezTo>
                  <a:cubicBezTo>
                    <a:pt x="5" y="53"/>
                    <a:pt x="10" y="55"/>
                    <a:pt x="14" y="58"/>
                  </a:cubicBezTo>
                  <a:cubicBezTo>
                    <a:pt x="12" y="54"/>
                    <a:pt x="8" y="52"/>
                    <a:pt x="5" y="50"/>
                  </a:cubicBezTo>
                  <a:cubicBezTo>
                    <a:pt x="4" y="49"/>
                    <a:pt x="3" y="48"/>
                    <a:pt x="3" y="46"/>
                  </a:cubicBezTo>
                  <a:close/>
                  <a:moveTo>
                    <a:pt x="74" y="46"/>
                  </a:moveTo>
                  <a:cubicBezTo>
                    <a:pt x="74" y="46"/>
                    <a:pt x="74" y="46"/>
                    <a:pt x="75" y="46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4" y="45"/>
                    <a:pt x="74" y="46"/>
                    <a:pt x="74" y="46"/>
                  </a:cubicBezTo>
                  <a:cubicBezTo>
                    <a:pt x="73" y="46"/>
                    <a:pt x="72" y="46"/>
                    <a:pt x="72" y="47"/>
                  </a:cubicBezTo>
                  <a:cubicBezTo>
                    <a:pt x="70" y="48"/>
                    <a:pt x="67" y="48"/>
                    <a:pt x="65" y="51"/>
                  </a:cubicBezTo>
                  <a:cubicBezTo>
                    <a:pt x="68" y="50"/>
                    <a:pt x="71" y="50"/>
                    <a:pt x="72" y="47"/>
                  </a:cubicBezTo>
                  <a:cubicBezTo>
                    <a:pt x="73" y="47"/>
                    <a:pt x="73" y="47"/>
                    <a:pt x="74" y="46"/>
                  </a:cubicBezTo>
                  <a:close/>
                  <a:moveTo>
                    <a:pt x="68" y="37"/>
                  </a:moveTo>
                  <a:cubicBezTo>
                    <a:pt x="68" y="38"/>
                    <a:pt x="68" y="38"/>
                    <a:pt x="69" y="38"/>
                  </a:cubicBezTo>
                  <a:cubicBezTo>
                    <a:pt x="69" y="38"/>
                    <a:pt x="69" y="38"/>
                    <a:pt x="69" y="37"/>
                  </a:cubicBezTo>
                  <a:cubicBezTo>
                    <a:pt x="69" y="37"/>
                    <a:pt x="68" y="37"/>
                    <a:pt x="68" y="37"/>
                  </a:cubicBezTo>
                  <a:cubicBezTo>
                    <a:pt x="67" y="36"/>
                    <a:pt x="66" y="36"/>
                    <a:pt x="65" y="36"/>
                  </a:cubicBezTo>
                  <a:cubicBezTo>
                    <a:pt x="64" y="35"/>
                    <a:pt x="63" y="35"/>
                    <a:pt x="62" y="35"/>
                  </a:cubicBezTo>
                  <a:cubicBezTo>
                    <a:pt x="61" y="34"/>
                    <a:pt x="60" y="33"/>
                    <a:pt x="59" y="34"/>
                  </a:cubicBezTo>
                  <a:cubicBezTo>
                    <a:pt x="59" y="36"/>
                    <a:pt x="61" y="35"/>
                    <a:pt x="61" y="35"/>
                  </a:cubicBezTo>
                  <a:cubicBezTo>
                    <a:pt x="62" y="36"/>
                    <a:pt x="63" y="36"/>
                    <a:pt x="64" y="36"/>
                  </a:cubicBezTo>
                  <a:cubicBezTo>
                    <a:pt x="65" y="37"/>
                    <a:pt x="66" y="37"/>
                    <a:pt x="68" y="37"/>
                  </a:cubicBezTo>
                  <a:close/>
                  <a:moveTo>
                    <a:pt x="56" y="75"/>
                  </a:moveTo>
                  <a:cubicBezTo>
                    <a:pt x="58" y="75"/>
                    <a:pt x="59" y="74"/>
                    <a:pt x="60" y="71"/>
                  </a:cubicBezTo>
                  <a:cubicBezTo>
                    <a:pt x="58" y="72"/>
                    <a:pt x="56" y="73"/>
                    <a:pt x="56" y="75"/>
                  </a:cubicBezTo>
                  <a:cubicBezTo>
                    <a:pt x="56" y="75"/>
                    <a:pt x="55" y="75"/>
                    <a:pt x="55" y="75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5" y="75"/>
                    <a:pt x="56" y="75"/>
                    <a:pt x="56" y="75"/>
                  </a:cubicBezTo>
                  <a:close/>
                  <a:moveTo>
                    <a:pt x="64" y="70"/>
                  </a:moveTo>
                  <a:cubicBezTo>
                    <a:pt x="66" y="69"/>
                    <a:pt x="68" y="68"/>
                    <a:pt x="69" y="66"/>
                  </a:cubicBezTo>
                  <a:cubicBezTo>
                    <a:pt x="66" y="66"/>
                    <a:pt x="65" y="67"/>
                    <a:pt x="64" y="70"/>
                  </a:cubicBezTo>
                  <a:cubicBezTo>
                    <a:pt x="63" y="70"/>
                    <a:pt x="61" y="69"/>
                    <a:pt x="61" y="71"/>
                  </a:cubicBezTo>
                  <a:cubicBezTo>
                    <a:pt x="63" y="72"/>
                    <a:pt x="63" y="71"/>
                    <a:pt x="64" y="70"/>
                  </a:cubicBezTo>
                  <a:close/>
                  <a:moveTo>
                    <a:pt x="64" y="52"/>
                  </a:moveTo>
                  <a:cubicBezTo>
                    <a:pt x="60" y="52"/>
                    <a:pt x="57" y="55"/>
                    <a:pt x="53" y="58"/>
                  </a:cubicBezTo>
                  <a:cubicBezTo>
                    <a:pt x="59" y="57"/>
                    <a:pt x="61" y="54"/>
                    <a:pt x="64" y="52"/>
                  </a:cubicBezTo>
                  <a:close/>
                  <a:moveTo>
                    <a:pt x="85" y="57"/>
                  </a:moveTo>
                  <a:cubicBezTo>
                    <a:pt x="85" y="57"/>
                    <a:pt x="85" y="56"/>
                    <a:pt x="85" y="56"/>
                  </a:cubicBezTo>
                  <a:cubicBezTo>
                    <a:pt x="81" y="57"/>
                    <a:pt x="79" y="59"/>
                    <a:pt x="76" y="61"/>
                  </a:cubicBezTo>
                  <a:cubicBezTo>
                    <a:pt x="76" y="61"/>
                    <a:pt x="76" y="61"/>
                    <a:pt x="77" y="62"/>
                  </a:cubicBezTo>
                  <a:cubicBezTo>
                    <a:pt x="79" y="60"/>
                    <a:pt x="82" y="59"/>
                    <a:pt x="85" y="57"/>
                  </a:cubicBezTo>
                  <a:close/>
                  <a:moveTo>
                    <a:pt x="86" y="92"/>
                  </a:moveTo>
                  <a:cubicBezTo>
                    <a:pt x="86" y="92"/>
                    <a:pt x="85" y="93"/>
                    <a:pt x="85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lose/>
                  <a:moveTo>
                    <a:pt x="57" y="34"/>
                  </a:moveTo>
                  <a:cubicBezTo>
                    <a:pt x="57" y="34"/>
                    <a:pt x="57" y="34"/>
                    <a:pt x="58" y="33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7" y="33"/>
                    <a:pt x="56" y="33"/>
                    <a:pt x="56" y="33"/>
                  </a:cubicBezTo>
                  <a:cubicBezTo>
                    <a:pt x="56" y="34"/>
                    <a:pt x="57" y="34"/>
                    <a:pt x="57" y="34"/>
                  </a:cubicBezTo>
                  <a:close/>
                  <a:moveTo>
                    <a:pt x="22" y="61"/>
                  </a:move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1"/>
                    <a:pt x="21" y="61"/>
                    <a:pt x="21" y="61"/>
                  </a:cubicBezTo>
                  <a:cubicBezTo>
                    <a:pt x="21" y="61"/>
                    <a:pt x="22" y="61"/>
                    <a:pt x="22" y="61"/>
                  </a:cubicBezTo>
                  <a:close/>
                  <a:moveTo>
                    <a:pt x="24" y="62"/>
                  </a:moveTo>
                  <a:cubicBezTo>
                    <a:pt x="24" y="62"/>
                    <a:pt x="24" y="62"/>
                    <a:pt x="24" y="62"/>
                  </a:cubicBezTo>
                  <a:cubicBezTo>
                    <a:pt x="24" y="62"/>
                    <a:pt x="23" y="62"/>
                    <a:pt x="23" y="62"/>
                  </a:cubicBezTo>
                  <a:cubicBezTo>
                    <a:pt x="23" y="62"/>
                    <a:pt x="23" y="62"/>
                    <a:pt x="24" y="62"/>
                  </a:cubicBezTo>
                  <a:cubicBezTo>
                    <a:pt x="24" y="62"/>
                    <a:pt x="24" y="62"/>
                    <a:pt x="24" y="62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16778983-070B-7576-F0FC-DCA2EE90B21A}"/>
                </a:ext>
              </a:extLst>
            </p:cNvPr>
            <p:cNvSpPr/>
            <p:nvPr/>
          </p:nvSpPr>
          <p:spPr bwMode="auto">
            <a:xfrm>
              <a:off x="3881438" y="2133600"/>
              <a:ext cx="731838" cy="2449513"/>
            </a:xfrm>
            <a:custGeom>
              <a:avLst/>
              <a:gdLst>
                <a:gd name="T0" fmla="*/ 36 w 36"/>
                <a:gd name="T1" fmla="*/ 8 h 121"/>
                <a:gd name="T2" fmla="*/ 36 w 36"/>
                <a:gd name="T3" fmla="*/ 13 h 121"/>
                <a:gd name="T4" fmla="*/ 36 w 36"/>
                <a:gd name="T5" fmla="*/ 96 h 121"/>
                <a:gd name="T6" fmla="*/ 36 w 36"/>
                <a:gd name="T7" fmla="*/ 98 h 121"/>
                <a:gd name="T8" fmla="*/ 34 w 36"/>
                <a:gd name="T9" fmla="*/ 89 h 121"/>
                <a:gd name="T10" fmla="*/ 34 w 36"/>
                <a:gd name="T11" fmla="*/ 98 h 121"/>
                <a:gd name="T12" fmla="*/ 31 w 36"/>
                <a:gd name="T13" fmla="*/ 103 h 121"/>
                <a:gd name="T14" fmla="*/ 5 w 36"/>
                <a:gd name="T15" fmla="*/ 119 h 121"/>
                <a:gd name="T16" fmla="*/ 1 w 36"/>
                <a:gd name="T17" fmla="*/ 116 h 121"/>
                <a:gd name="T18" fmla="*/ 0 w 36"/>
                <a:gd name="T19" fmla="*/ 27 h 121"/>
                <a:gd name="T20" fmla="*/ 5 w 36"/>
                <a:gd name="T21" fmla="*/ 16 h 121"/>
                <a:gd name="T22" fmla="*/ 5 w 36"/>
                <a:gd name="T23" fmla="*/ 16 h 121"/>
                <a:gd name="T24" fmla="*/ 12 w 36"/>
                <a:gd name="T25" fmla="*/ 12 h 121"/>
                <a:gd name="T26" fmla="*/ 12 w 36"/>
                <a:gd name="T27" fmla="*/ 12 h 121"/>
                <a:gd name="T28" fmla="*/ 16 w 36"/>
                <a:gd name="T29" fmla="*/ 9 h 121"/>
                <a:gd name="T30" fmla="*/ 16 w 36"/>
                <a:gd name="T31" fmla="*/ 9 h 121"/>
                <a:gd name="T32" fmla="*/ 18 w 36"/>
                <a:gd name="T33" fmla="*/ 8 h 121"/>
                <a:gd name="T34" fmla="*/ 18 w 36"/>
                <a:gd name="T35" fmla="*/ 8 h 121"/>
                <a:gd name="T36" fmla="*/ 20 w 36"/>
                <a:gd name="T37" fmla="*/ 7 h 121"/>
                <a:gd name="T38" fmla="*/ 20 w 36"/>
                <a:gd name="T39" fmla="*/ 7 h 121"/>
                <a:gd name="T40" fmla="*/ 22 w 36"/>
                <a:gd name="T41" fmla="*/ 6 h 121"/>
                <a:gd name="T42" fmla="*/ 22 w 36"/>
                <a:gd name="T43" fmla="*/ 6 h 121"/>
                <a:gd name="T44" fmla="*/ 29 w 36"/>
                <a:gd name="T45" fmla="*/ 2 h 121"/>
                <a:gd name="T46" fmla="*/ 29 w 36"/>
                <a:gd name="T47" fmla="*/ 2 h 121"/>
                <a:gd name="T48" fmla="*/ 32 w 36"/>
                <a:gd name="T49" fmla="*/ 0 h 121"/>
                <a:gd name="T50" fmla="*/ 32 w 36"/>
                <a:gd name="T51" fmla="*/ 0 h 121"/>
                <a:gd name="T52" fmla="*/ 35 w 36"/>
                <a:gd name="T53" fmla="*/ 4 h 121"/>
                <a:gd name="T54" fmla="*/ 36 w 36"/>
                <a:gd name="T55" fmla="*/ 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" h="120">
                  <a:moveTo>
                    <a:pt x="36" y="8"/>
                  </a:moveTo>
                  <a:cubicBezTo>
                    <a:pt x="36" y="10"/>
                    <a:pt x="36" y="11"/>
                    <a:pt x="36" y="13"/>
                  </a:cubicBezTo>
                  <a:cubicBezTo>
                    <a:pt x="36" y="40"/>
                    <a:pt x="36" y="68"/>
                    <a:pt x="36" y="96"/>
                  </a:cubicBezTo>
                  <a:cubicBezTo>
                    <a:pt x="36" y="96"/>
                    <a:pt x="36" y="97"/>
                    <a:pt x="36" y="98"/>
                  </a:cubicBezTo>
                  <a:cubicBezTo>
                    <a:pt x="35" y="96"/>
                    <a:pt x="36" y="92"/>
                    <a:pt x="34" y="89"/>
                  </a:cubicBezTo>
                  <a:cubicBezTo>
                    <a:pt x="34" y="93"/>
                    <a:pt x="34" y="95"/>
                    <a:pt x="34" y="98"/>
                  </a:cubicBezTo>
                  <a:cubicBezTo>
                    <a:pt x="35" y="101"/>
                    <a:pt x="33" y="102"/>
                    <a:pt x="31" y="103"/>
                  </a:cubicBezTo>
                  <a:cubicBezTo>
                    <a:pt x="22" y="107"/>
                    <a:pt x="14" y="114"/>
                    <a:pt x="5" y="119"/>
                  </a:cubicBezTo>
                  <a:cubicBezTo>
                    <a:pt x="1" y="121"/>
                    <a:pt x="1" y="120"/>
                    <a:pt x="1" y="116"/>
                  </a:cubicBezTo>
                  <a:cubicBezTo>
                    <a:pt x="1" y="86"/>
                    <a:pt x="1" y="56"/>
                    <a:pt x="0" y="27"/>
                  </a:cubicBezTo>
                  <a:cubicBezTo>
                    <a:pt x="0" y="22"/>
                    <a:pt x="1" y="18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8" y="15"/>
                    <a:pt x="10" y="14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12"/>
                    <a:pt x="15" y="11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8" y="9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1" y="7"/>
                    <a:pt x="21" y="7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4" y="5"/>
                    <a:pt x="27" y="5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0" y="2"/>
                    <a:pt x="32" y="2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0"/>
                    <a:pt x="34" y="2"/>
                    <a:pt x="35" y="4"/>
                  </a:cubicBezTo>
                  <a:cubicBezTo>
                    <a:pt x="35" y="6"/>
                    <a:pt x="33" y="8"/>
                    <a:pt x="36" y="8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0C67C3A-EA43-9990-C6F6-5F451EDC82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7038" y="1484313"/>
              <a:ext cx="1625600" cy="1012825"/>
            </a:xfrm>
            <a:custGeom>
              <a:avLst/>
              <a:gdLst>
                <a:gd name="T0" fmla="*/ 73 w 80"/>
                <a:gd name="T1" fmla="*/ 26 h 50"/>
                <a:gd name="T2" fmla="*/ 76 w 80"/>
                <a:gd name="T3" fmla="*/ 27 h 50"/>
                <a:gd name="T4" fmla="*/ 77 w 80"/>
                <a:gd name="T5" fmla="*/ 32 h 50"/>
                <a:gd name="T6" fmla="*/ 74 w 80"/>
                <a:gd name="T7" fmla="*/ 34 h 50"/>
                <a:gd name="T8" fmla="*/ 67 w 80"/>
                <a:gd name="T9" fmla="*/ 38 h 50"/>
                <a:gd name="T10" fmla="*/ 65 w 80"/>
                <a:gd name="T11" fmla="*/ 39 h 50"/>
                <a:gd name="T12" fmla="*/ 63 w 80"/>
                <a:gd name="T13" fmla="*/ 40 h 50"/>
                <a:gd name="T14" fmla="*/ 61 w 80"/>
                <a:gd name="T15" fmla="*/ 41 h 50"/>
                <a:gd name="T16" fmla="*/ 57 w 80"/>
                <a:gd name="T17" fmla="*/ 44 h 50"/>
                <a:gd name="T18" fmla="*/ 50 w 80"/>
                <a:gd name="T19" fmla="*/ 48 h 50"/>
                <a:gd name="T20" fmla="*/ 44 w 80"/>
                <a:gd name="T21" fmla="*/ 50 h 50"/>
                <a:gd name="T22" fmla="*/ 47 w 80"/>
                <a:gd name="T23" fmla="*/ 36 h 50"/>
                <a:gd name="T24" fmla="*/ 34 w 80"/>
                <a:gd name="T25" fmla="*/ 49 h 50"/>
                <a:gd name="T26" fmla="*/ 8 w 80"/>
                <a:gd name="T27" fmla="*/ 35 h 50"/>
                <a:gd name="T28" fmla="*/ 9 w 80"/>
                <a:gd name="T29" fmla="*/ 30 h 50"/>
                <a:gd name="T30" fmla="*/ 3 w 80"/>
                <a:gd name="T31" fmla="*/ 18 h 50"/>
                <a:gd name="T32" fmla="*/ 12 w 80"/>
                <a:gd name="T33" fmla="*/ 15 h 50"/>
                <a:gd name="T34" fmla="*/ 12 w 80"/>
                <a:gd name="T35" fmla="*/ 15 h 50"/>
                <a:gd name="T36" fmla="*/ 17 w 80"/>
                <a:gd name="T37" fmla="*/ 10 h 50"/>
                <a:gd name="T38" fmla="*/ 18 w 80"/>
                <a:gd name="T39" fmla="*/ 9 h 50"/>
                <a:gd name="T40" fmla="*/ 24 w 80"/>
                <a:gd name="T41" fmla="*/ 6 h 50"/>
                <a:gd name="T42" fmla="*/ 41 w 80"/>
                <a:gd name="T43" fmla="*/ 13 h 50"/>
                <a:gd name="T44" fmla="*/ 55 w 80"/>
                <a:gd name="T45" fmla="*/ 15 h 50"/>
                <a:gd name="T46" fmla="*/ 58 w 80"/>
                <a:gd name="T47" fmla="*/ 17 h 50"/>
                <a:gd name="T48" fmla="*/ 44 w 80"/>
                <a:gd name="T49" fmla="*/ 37 h 50"/>
                <a:gd name="T50" fmla="*/ 39 w 80"/>
                <a:gd name="T51" fmla="*/ 37 h 50"/>
                <a:gd name="T52" fmla="*/ 39 w 80"/>
                <a:gd name="T53" fmla="*/ 37 h 50"/>
                <a:gd name="T54" fmla="*/ 38 w 80"/>
                <a:gd name="T55" fmla="*/ 22 h 50"/>
                <a:gd name="T56" fmla="*/ 31 w 80"/>
                <a:gd name="T57" fmla="*/ 17 h 50"/>
                <a:gd name="T58" fmla="*/ 46 w 80"/>
                <a:gd name="T59" fmla="*/ 26 h 50"/>
                <a:gd name="T60" fmla="*/ 15 w 80"/>
                <a:gd name="T61" fmla="*/ 34 h 50"/>
                <a:gd name="T62" fmla="*/ 14 w 80"/>
                <a:gd name="T63" fmla="*/ 32 h 50"/>
                <a:gd name="T64" fmla="*/ 14 w 80"/>
                <a:gd name="T65" fmla="*/ 35 h 50"/>
                <a:gd name="T66" fmla="*/ 37 w 80"/>
                <a:gd name="T67" fmla="*/ 33 h 50"/>
                <a:gd name="T68" fmla="*/ 37 w 80"/>
                <a:gd name="T69" fmla="*/ 33 h 50"/>
                <a:gd name="T70" fmla="*/ 27 w 80"/>
                <a:gd name="T71" fmla="*/ 38 h 50"/>
                <a:gd name="T72" fmla="*/ 33 w 80"/>
                <a:gd name="T73" fmla="*/ 18 h 50"/>
                <a:gd name="T74" fmla="*/ 33 w 80"/>
                <a:gd name="T75" fmla="*/ 17 h 50"/>
                <a:gd name="T76" fmla="*/ 33 w 80"/>
                <a:gd name="T77" fmla="*/ 1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0" h="50">
                  <a:moveTo>
                    <a:pt x="58" y="17"/>
                  </a:moveTo>
                  <a:cubicBezTo>
                    <a:pt x="63" y="20"/>
                    <a:pt x="68" y="22"/>
                    <a:pt x="73" y="26"/>
                  </a:cubicBezTo>
                  <a:cubicBezTo>
                    <a:pt x="73" y="28"/>
                    <a:pt x="74" y="27"/>
                    <a:pt x="76" y="27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6" y="29"/>
                    <a:pt x="80" y="29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6" y="32"/>
                    <a:pt x="74" y="32"/>
                    <a:pt x="74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1" y="34"/>
                    <a:pt x="68" y="35"/>
                    <a:pt x="67" y="38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6" y="38"/>
                    <a:pt x="65" y="38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4" y="39"/>
                    <a:pt x="63" y="39"/>
                    <a:pt x="63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2" y="40"/>
                    <a:pt x="61" y="40"/>
                    <a:pt x="61" y="4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59" y="41"/>
                    <a:pt x="57" y="41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4" y="44"/>
                    <a:pt x="51" y="45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7" y="47"/>
                    <a:pt x="46" y="49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3" y="48"/>
                    <a:pt x="43" y="47"/>
                    <a:pt x="45" y="45"/>
                  </a:cubicBezTo>
                  <a:cubicBezTo>
                    <a:pt x="47" y="43"/>
                    <a:pt x="48" y="40"/>
                    <a:pt x="47" y="36"/>
                  </a:cubicBezTo>
                  <a:cubicBezTo>
                    <a:pt x="47" y="39"/>
                    <a:pt x="44" y="39"/>
                    <a:pt x="44" y="41"/>
                  </a:cubicBezTo>
                  <a:cubicBezTo>
                    <a:pt x="42" y="46"/>
                    <a:pt x="40" y="49"/>
                    <a:pt x="34" y="49"/>
                  </a:cubicBezTo>
                  <a:cubicBezTo>
                    <a:pt x="23" y="48"/>
                    <a:pt x="12" y="44"/>
                    <a:pt x="2" y="37"/>
                  </a:cubicBezTo>
                  <a:cubicBezTo>
                    <a:pt x="4" y="36"/>
                    <a:pt x="6" y="37"/>
                    <a:pt x="8" y="35"/>
                  </a:cubicBezTo>
                  <a:cubicBezTo>
                    <a:pt x="7" y="34"/>
                    <a:pt x="5" y="34"/>
                    <a:pt x="5" y="32"/>
                  </a:cubicBezTo>
                  <a:cubicBezTo>
                    <a:pt x="6" y="32"/>
                    <a:pt x="9" y="32"/>
                    <a:pt x="9" y="30"/>
                  </a:cubicBezTo>
                  <a:cubicBezTo>
                    <a:pt x="9" y="28"/>
                    <a:pt x="7" y="26"/>
                    <a:pt x="5" y="26"/>
                  </a:cubicBezTo>
                  <a:cubicBezTo>
                    <a:pt x="1" y="24"/>
                    <a:pt x="0" y="22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7" y="19"/>
                    <a:pt x="9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3"/>
                    <a:pt x="16" y="13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10"/>
                    <a:pt x="18" y="10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1" y="9"/>
                    <a:pt x="23" y="8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2" y="0"/>
                    <a:pt x="38" y="5"/>
                    <a:pt x="44" y="9"/>
                  </a:cubicBezTo>
                  <a:cubicBezTo>
                    <a:pt x="44" y="11"/>
                    <a:pt x="42" y="11"/>
                    <a:pt x="41" y="13"/>
                  </a:cubicBezTo>
                  <a:cubicBezTo>
                    <a:pt x="46" y="11"/>
                    <a:pt x="49" y="13"/>
                    <a:pt x="53" y="15"/>
                  </a:cubicBezTo>
                  <a:cubicBezTo>
                    <a:pt x="53" y="15"/>
                    <a:pt x="54" y="15"/>
                    <a:pt x="55" y="15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7"/>
                    <a:pt x="57" y="17"/>
                    <a:pt x="58" y="17"/>
                  </a:cubicBezTo>
                  <a:close/>
                  <a:moveTo>
                    <a:pt x="39" y="37"/>
                  </a:moveTo>
                  <a:cubicBezTo>
                    <a:pt x="41" y="36"/>
                    <a:pt x="42" y="38"/>
                    <a:pt x="44" y="37"/>
                  </a:cubicBezTo>
                  <a:cubicBezTo>
                    <a:pt x="43" y="35"/>
                    <a:pt x="41" y="34"/>
                    <a:pt x="39" y="34"/>
                  </a:cubicBezTo>
                  <a:cubicBezTo>
                    <a:pt x="38" y="34"/>
                    <a:pt x="39" y="36"/>
                    <a:pt x="39" y="37"/>
                  </a:cubicBezTo>
                  <a:cubicBezTo>
                    <a:pt x="38" y="37"/>
                    <a:pt x="38" y="37"/>
                    <a:pt x="38" y="38"/>
                  </a:cubicBezTo>
                  <a:cubicBezTo>
                    <a:pt x="38" y="38"/>
                    <a:pt x="39" y="37"/>
                    <a:pt x="39" y="37"/>
                  </a:cubicBezTo>
                  <a:close/>
                  <a:moveTo>
                    <a:pt x="46" y="26"/>
                  </a:moveTo>
                  <a:cubicBezTo>
                    <a:pt x="45" y="23"/>
                    <a:pt x="41" y="23"/>
                    <a:pt x="38" y="22"/>
                  </a:cubicBezTo>
                  <a:cubicBezTo>
                    <a:pt x="35" y="22"/>
                    <a:pt x="32" y="22"/>
                    <a:pt x="29" y="22"/>
                  </a:cubicBezTo>
                  <a:cubicBezTo>
                    <a:pt x="29" y="20"/>
                    <a:pt x="32" y="20"/>
                    <a:pt x="31" y="17"/>
                  </a:cubicBezTo>
                  <a:cubicBezTo>
                    <a:pt x="25" y="23"/>
                    <a:pt x="18" y="25"/>
                    <a:pt x="12" y="28"/>
                  </a:cubicBezTo>
                  <a:cubicBezTo>
                    <a:pt x="23" y="25"/>
                    <a:pt x="35" y="20"/>
                    <a:pt x="46" y="26"/>
                  </a:cubicBezTo>
                  <a:close/>
                  <a:moveTo>
                    <a:pt x="25" y="37"/>
                  </a:moveTo>
                  <a:cubicBezTo>
                    <a:pt x="21" y="36"/>
                    <a:pt x="18" y="35"/>
                    <a:pt x="15" y="34"/>
                  </a:cubicBezTo>
                  <a:cubicBezTo>
                    <a:pt x="15" y="32"/>
                    <a:pt x="17" y="33"/>
                    <a:pt x="17" y="32"/>
                  </a:cubicBezTo>
                  <a:cubicBezTo>
                    <a:pt x="16" y="30"/>
                    <a:pt x="15" y="32"/>
                    <a:pt x="14" y="32"/>
                  </a:cubicBezTo>
                  <a:cubicBezTo>
                    <a:pt x="13" y="32"/>
                    <a:pt x="11" y="32"/>
                    <a:pt x="11" y="33"/>
                  </a:cubicBezTo>
                  <a:cubicBezTo>
                    <a:pt x="11" y="35"/>
                    <a:pt x="13" y="35"/>
                    <a:pt x="14" y="35"/>
                  </a:cubicBezTo>
                  <a:cubicBezTo>
                    <a:pt x="17" y="37"/>
                    <a:pt x="21" y="38"/>
                    <a:pt x="25" y="37"/>
                  </a:cubicBezTo>
                  <a:close/>
                  <a:moveTo>
                    <a:pt x="37" y="33"/>
                  </a:moveTo>
                  <a:cubicBezTo>
                    <a:pt x="34" y="32"/>
                    <a:pt x="31" y="30"/>
                    <a:pt x="26" y="31"/>
                  </a:cubicBezTo>
                  <a:cubicBezTo>
                    <a:pt x="30" y="33"/>
                    <a:pt x="34" y="33"/>
                    <a:pt x="37" y="33"/>
                  </a:cubicBezTo>
                  <a:close/>
                  <a:moveTo>
                    <a:pt x="36" y="38"/>
                  </a:moveTo>
                  <a:cubicBezTo>
                    <a:pt x="33" y="38"/>
                    <a:pt x="31" y="38"/>
                    <a:pt x="27" y="38"/>
                  </a:cubicBezTo>
                  <a:cubicBezTo>
                    <a:pt x="31" y="41"/>
                    <a:pt x="33" y="40"/>
                    <a:pt x="36" y="38"/>
                  </a:cubicBezTo>
                  <a:close/>
                  <a:moveTo>
                    <a:pt x="33" y="18"/>
                  </a:moveTo>
                  <a:cubicBezTo>
                    <a:pt x="33" y="18"/>
                    <a:pt x="34" y="18"/>
                    <a:pt x="34" y="18"/>
                  </a:cubicBezTo>
                  <a:cubicBezTo>
                    <a:pt x="34" y="17"/>
                    <a:pt x="34" y="17"/>
                    <a:pt x="33" y="17"/>
                  </a:cubicBezTo>
                  <a:cubicBezTo>
                    <a:pt x="33" y="17"/>
                    <a:pt x="33" y="17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037FBDD-10E1-C219-DEB9-5B28CC5C8F6A}"/>
                </a:ext>
              </a:extLst>
            </p:cNvPr>
            <p:cNvSpPr/>
            <p:nvPr/>
          </p:nvSpPr>
          <p:spPr bwMode="auto">
            <a:xfrm>
              <a:off x="2338388" y="2436813"/>
              <a:ext cx="2274888" cy="2876550"/>
            </a:xfrm>
            <a:custGeom>
              <a:avLst/>
              <a:gdLst>
                <a:gd name="T0" fmla="*/ 75 w 112"/>
                <a:gd name="T1" fmla="*/ 3 h 142"/>
                <a:gd name="T2" fmla="*/ 81 w 112"/>
                <a:gd name="T3" fmla="*/ 1 h 142"/>
                <a:gd name="T4" fmla="*/ 76 w 112"/>
                <a:gd name="T5" fmla="*/ 12 h 142"/>
                <a:gd name="T6" fmla="*/ 77 w 112"/>
                <a:gd name="T7" fmla="*/ 101 h 142"/>
                <a:gd name="T8" fmla="*/ 81 w 112"/>
                <a:gd name="T9" fmla="*/ 104 h 142"/>
                <a:gd name="T10" fmla="*/ 107 w 112"/>
                <a:gd name="T11" fmla="*/ 88 h 142"/>
                <a:gd name="T12" fmla="*/ 110 w 112"/>
                <a:gd name="T13" fmla="*/ 83 h 142"/>
                <a:gd name="T14" fmla="*/ 110 w 112"/>
                <a:gd name="T15" fmla="*/ 74 h 142"/>
                <a:gd name="T16" fmla="*/ 112 w 112"/>
                <a:gd name="T17" fmla="*/ 83 h 142"/>
                <a:gd name="T18" fmla="*/ 112 w 112"/>
                <a:gd name="T19" fmla="*/ 85 h 142"/>
                <a:gd name="T20" fmla="*/ 112 w 112"/>
                <a:gd name="T21" fmla="*/ 88 h 142"/>
                <a:gd name="T22" fmla="*/ 84 w 112"/>
                <a:gd name="T23" fmla="*/ 104 h 142"/>
                <a:gd name="T24" fmla="*/ 67 w 112"/>
                <a:gd name="T25" fmla="*/ 115 h 142"/>
                <a:gd name="T26" fmla="*/ 21 w 112"/>
                <a:gd name="T27" fmla="*/ 140 h 142"/>
                <a:gd name="T28" fmla="*/ 14 w 112"/>
                <a:gd name="T29" fmla="*/ 141 h 142"/>
                <a:gd name="T30" fmla="*/ 0 w 112"/>
                <a:gd name="T31" fmla="*/ 133 h 142"/>
                <a:gd name="T32" fmla="*/ 3 w 112"/>
                <a:gd name="T33" fmla="*/ 133 h 142"/>
                <a:gd name="T34" fmla="*/ 13 w 112"/>
                <a:gd name="T35" fmla="*/ 138 h 142"/>
                <a:gd name="T36" fmla="*/ 16 w 112"/>
                <a:gd name="T37" fmla="*/ 137 h 142"/>
                <a:gd name="T38" fmla="*/ 17 w 112"/>
                <a:gd name="T39" fmla="*/ 133 h 142"/>
                <a:gd name="T40" fmla="*/ 16 w 112"/>
                <a:gd name="T41" fmla="*/ 50 h 142"/>
                <a:gd name="T42" fmla="*/ 15 w 112"/>
                <a:gd name="T43" fmla="*/ 35 h 142"/>
                <a:gd name="T44" fmla="*/ 18 w 112"/>
                <a:gd name="T45" fmla="*/ 37 h 142"/>
                <a:gd name="T46" fmla="*/ 19 w 112"/>
                <a:gd name="T47" fmla="*/ 42 h 142"/>
                <a:gd name="T48" fmla="*/ 18 w 112"/>
                <a:gd name="T49" fmla="*/ 48 h 142"/>
                <a:gd name="T50" fmla="*/ 18 w 112"/>
                <a:gd name="T51" fmla="*/ 63 h 142"/>
                <a:gd name="T52" fmla="*/ 18 w 112"/>
                <a:gd name="T53" fmla="*/ 133 h 142"/>
                <a:gd name="T54" fmla="*/ 24 w 112"/>
                <a:gd name="T55" fmla="*/ 136 h 142"/>
                <a:gd name="T56" fmla="*/ 58 w 112"/>
                <a:gd name="T57" fmla="*/ 117 h 142"/>
                <a:gd name="T58" fmla="*/ 61 w 112"/>
                <a:gd name="T59" fmla="*/ 112 h 142"/>
                <a:gd name="T60" fmla="*/ 61 w 112"/>
                <a:gd name="T61" fmla="*/ 38 h 142"/>
                <a:gd name="T62" fmla="*/ 59 w 112"/>
                <a:gd name="T63" fmla="*/ 33 h 142"/>
                <a:gd name="T64" fmla="*/ 55 w 112"/>
                <a:gd name="T65" fmla="*/ 24 h 142"/>
                <a:gd name="T66" fmla="*/ 47 w 112"/>
                <a:gd name="T67" fmla="*/ 22 h 142"/>
                <a:gd name="T68" fmla="*/ 24 w 112"/>
                <a:gd name="T69" fmla="*/ 36 h 142"/>
                <a:gd name="T70" fmla="*/ 22 w 112"/>
                <a:gd name="T71" fmla="*/ 36 h 142"/>
                <a:gd name="T72" fmla="*/ 25 w 112"/>
                <a:gd name="T73" fmla="*/ 32 h 142"/>
                <a:gd name="T74" fmla="*/ 50 w 112"/>
                <a:gd name="T75" fmla="*/ 18 h 142"/>
                <a:gd name="T76" fmla="*/ 52 w 112"/>
                <a:gd name="T77" fmla="*/ 10 h 142"/>
                <a:gd name="T78" fmla="*/ 52 w 112"/>
                <a:gd name="T79" fmla="*/ 10 h 142"/>
                <a:gd name="T80" fmla="*/ 60 w 112"/>
                <a:gd name="T81" fmla="*/ 26 h 142"/>
                <a:gd name="T82" fmla="*/ 62 w 112"/>
                <a:gd name="T83" fmla="*/ 19 h 142"/>
                <a:gd name="T84" fmla="*/ 64 w 112"/>
                <a:gd name="T85" fmla="*/ 18 h 142"/>
                <a:gd name="T86" fmla="*/ 64 w 112"/>
                <a:gd name="T87" fmla="*/ 19 h 142"/>
                <a:gd name="T88" fmla="*/ 63 w 112"/>
                <a:gd name="T89" fmla="*/ 24 h 142"/>
                <a:gd name="T90" fmla="*/ 63 w 112"/>
                <a:gd name="T91" fmla="*/ 111 h 142"/>
                <a:gd name="T92" fmla="*/ 67 w 112"/>
                <a:gd name="T93" fmla="*/ 113 h 142"/>
                <a:gd name="T94" fmla="*/ 75 w 112"/>
                <a:gd name="T95" fmla="*/ 100 h 142"/>
                <a:gd name="T96" fmla="*/ 75 w 112"/>
                <a:gd name="T97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2" h="142">
                  <a:moveTo>
                    <a:pt x="75" y="3"/>
                  </a:moveTo>
                  <a:cubicBezTo>
                    <a:pt x="77" y="2"/>
                    <a:pt x="78" y="0"/>
                    <a:pt x="81" y="1"/>
                  </a:cubicBezTo>
                  <a:cubicBezTo>
                    <a:pt x="77" y="3"/>
                    <a:pt x="76" y="7"/>
                    <a:pt x="76" y="12"/>
                  </a:cubicBezTo>
                  <a:cubicBezTo>
                    <a:pt x="77" y="41"/>
                    <a:pt x="77" y="71"/>
                    <a:pt x="77" y="101"/>
                  </a:cubicBezTo>
                  <a:cubicBezTo>
                    <a:pt x="77" y="105"/>
                    <a:pt x="77" y="106"/>
                    <a:pt x="81" y="104"/>
                  </a:cubicBezTo>
                  <a:cubicBezTo>
                    <a:pt x="90" y="99"/>
                    <a:pt x="98" y="92"/>
                    <a:pt x="107" y="88"/>
                  </a:cubicBezTo>
                  <a:cubicBezTo>
                    <a:pt x="109" y="87"/>
                    <a:pt x="111" y="86"/>
                    <a:pt x="110" y="83"/>
                  </a:cubicBezTo>
                  <a:cubicBezTo>
                    <a:pt x="110" y="80"/>
                    <a:pt x="110" y="78"/>
                    <a:pt x="110" y="74"/>
                  </a:cubicBezTo>
                  <a:cubicBezTo>
                    <a:pt x="112" y="77"/>
                    <a:pt x="111" y="81"/>
                    <a:pt x="112" y="83"/>
                  </a:cubicBezTo>
                  <a:cubicBezTo>
                    <a:pt x="112" y="84"/>
                    <a:pt x="112" y="84"/>
                    <a:pt x="112" y="85"/>
                  </a:cubicBezTo>
                  <a:cubicBezTo>
                    <a:pt x="112" y="86"/>
                    <a:pt x="112" y="87"/>
                    <a:pt x="112" y="88"/>
                  </a:cubicBezTo>
                  <a:cubicBezTo>
                    <a:pt x="103" y="93"/>
                    <a:pt x="94" y="99"/>
                    <a:pt x="84" y="104"/>
                  </a:cubicBezTo>
                  <a:cubicBezTo>
                    <a:pt x="78" y="107"/>
                    <a:pt x="73" y="112"/>
                    <a:pt x="67" y="115"/>
                  </a:cubicBezTo>
                  <a:cubicBezTo>
                    <a:pt x="51" y="122"/>
                    <a:pt x="36" y="132"/>
                    <a:pt x="21" y="140"/>
                  </a:cubicBezTo>
                  <a:cubicBezTo>
                    <a:pt x="18" y="142"/>
                    <a:pt x="16" y="142"/>
                    <a:pt x="14" y="141"/>
                  </a:cubicBezTo>
                  <a:cubicBezTo>
                    <a:pt x="9" y="138"/>
                    <a:pt x="4" y="136"/>
                    <a:pt x="0" y="133"/>
                  </a:cubicBezTo>
                  <a:cubicBezTo>
                    <a:pt x="1" y="130"/>
                    <a:pt x="2" y="133"/>
                    <a:pt x="3" y="133"/>
                  </a:cubicBezTo>
                  <a:cubicBezTo>
                    <a:pt x="7" y="135"/>
                    <a:pt x="10" y="137"/>
                    <a:pt x="13" y="138"/>
                  </a:cubicBezTo>
                  <a:cubicBezTo>
                    <a:pt x="16" y="139"/>
                    <a:pt x="16" y="138"/>
                    <a:pt x="16" y="137"/>
                  </a:cubicBezTo>
                  <a:cubicBezTo>
                    <a:pt x="16" y="135"/>
                    <a:pt x="17" y="134"/>
                    <a:pt x="17" y="133"/>
                  </a:cubicBezTo>
                  <a:cubicBezTo>
                    <a:pt x="17" y="105"/>
                    <a:pt x="17" y="78"/>
                    <a:pt x="16" y="50"/>
                  </a:cubicBezTo>
                  <a:cubicBezTo>
                    <a:pt x="16" y="45"/>
                    <a:pt x="20" y="40"/>
                    <a:pt x="15" y="35"/>
                  </a:cubicBezTo>
                  <a:cubicBezTo>
                    <a:pt x="16" y="36"/>
                    <a:pt x="17" y="36"/>
                    <a:pt x="18" y="37"/>
                  </a:cubicBezTo>
                  <a:cubicBezTo>
                    <a:pt x="19" y="38"/>
                    <a:pt x="22" y="39"/>
                    <a:pt x="19" y="42"/>
                  </a:cubicBezTo>
                  <a:cubicBezTo>
                    <a:pt x="18" y="43"/>
                    <a:pt x="18" y="46"/>
                    <a:pt x="18" y="48"/>
                  </a:cubicBezTo>
                  <a:cubicBezTo>
                    <a:pt x="19" y="53"/>
                    <a:pt x="18" y="58"/>
                    <a:pt x="18" y="63"/>
                  </a:cubicBezTo>
                  <a:cubicBezTo>
                    <a:pt x="18" y="86"/>
                    <a:pt x="18" y="109"/>
                    <a:pt x="18" y="133"/>
                  </a:cubicBezTo>
                  <a:cubicBezTo>
                    <a:pt x="18" y="138"/>
                    <a:pt x="20" y="139"/>
                    <a:pt x="24" y="136"/>
                  </a:cubicBezTo>
                  <a:cubicBezTo>
                    <a:pt x="36" y="130"/>
                    <a:pt x="47" y="123"/>
                    <a:pt x="58" y="117"/>
                  </a:cubicBezTo>
                  <a:cubicBezTo>
                    <a:pt x="60" y="116"/>
                    <a:pt x="61" y="115"/>
                    <a:pt x="61" y="112"/>
                  </a:cubicBezTo>
                  <a:cubicBezTo>
                    <a:pt x="61" y="87"/>
                    <a:pt x="61" y="63"/>
                    <a:pt x="61" y="38"/>
                  </a:cubicBezTo>
                  <a:cubicBezTo>
                    <a:pt x="61" y="36"/>
                    <a:pt x="60" y="34"/>
                    <a:pt x="59" y="33"/>
                  </a:cubicBezTo>
                  <a:cubicBezTo>
                    <a:pt x="58" y="30"/>
                    <a:pt x="58" y="26"/>
                    <a:pt x="55" y="24"/>
                  </a:cubicBezTo>
                  <a:cubicBezTo>
                    <a:pt x="53" y="21"/>
                    <a:pt x="50" y="19"/>
                    <a:pt x="47" y="22"/>
                  </a:cubicBezTo>
                  <a:cubicBezTo>
                    <a:pt x="39" y="26"/>
                    <a:pt x="31" y="30"/>
                    <a:pt x="24" y="36"/>
                  </a:cubicBezTo>
                  <a:cubicBezTo>
                    <a:pt x="23" y="36"/>
                    <a:pt x="23" y="36"/>
                    <a:pt x="22" y="36"/>
                  </a:cubicBezTo>
                  <a:cubicBezTo>
                    <a:pt x="22" y="34"/>
                    <a:pt x="24" y="33"/>
                    <a:pt x="25" y="32"/>
                  </a:cubicBezTo>
                  <a:cubicBezTo>
                    <a:pt x="33" y="27"/>
                    <a:pt x="41" y="22"/>
                    <a:pt x="50" y="18"/>
                  </a:cubicBezTo>
                  <a:cubicBezTo>
                    <a:pt x="54" y="16"/>
                    <a:pt x="54" y="13"/>
                    <a:pt x="52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7" y="13"/>
                    <a:pt x="58" y="19"/>
                    <a:pt x="60" y="26"/>
                  </a:cubicBezTo>
                  <a:cubicBezTo>
                    <a:pt x="61" y="23"/>
                    <a:pt x="62" y="21"/>
                    <a:pt x="62" y="19"/>
                  </a:cubicBezTo>
                  <a:cubicBezTo>
                    <a:pt x="62" y="18"/>
                    <a:pt x="63" y="17"/>
                    <a:pt x="64" y="18"/>
                  </a:cubicBezTo>
                  <a:cubicBezTo>
                    <a:pt x="65" y="18"/>
                    <a:pt x="64" y="19"/>
                    <a:pt x="64" y="19"/>
                  </a:cubicBezTo>
                  <a:cubicBezTo>
                    <a:pt x="63" y="21"/>
                    <a:pt x="63" y="22"/>
                    <a:pt x="63" y="24"/>
                  </a:cubicBezTo>
                  <a:cubicBezTo>
                    <a:pt x="63" y="53"/>
                    <a:pt x="63" y="82"/>
                    <a:pt x="63" y="111"/>
                  </a:cubicBezTo>
                  <a:cubicBezTo>
                    <a:pt x="63" y="114"/>
                    <a:pt x="64" y="115"/>
                    <a:pt x="67" y="113"/>
                  </a:cubicBezTo>
                  <a:cubicBezTo>
                    <a:pt x="72" y="110"/>
                    <a:pt x="75" y="107"/>
                    <a:pt x="75" y="100"/>
                  </a:cubicBezTo>
                  <a:cubicBezTo>
                    <a:pt x="74" y="68"/>
                    <a:pt x="75" y="35"/>
                    <a:pt x="75" y="3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D0EEB23C-218E-ECE1-A31B-91D744D59FDC}"/>
                </a:ext>
              </a:extLst>
            </p:cNvPr>
            <p:cNvSpPr/>
            <p:nvPr/>
          </p:nvSpPr>
          <p:spPr bwMode="auto">
            <a:xfrm>
              <a:off x="2500313" y="1160463"/>
              <a:ext cx="1036638" cy="809625"/>
            </a:xfrm>
            <a:custGeom>
              <a:avLst/>
              <a:gdLst>
                <a:gd name="T0" fmla="*/ 0 w 51"/>
                <a:gd name="T1" fmla="*/ 8 h 40"/>
                <a:gd name="T2" fmla="*/ 5 w 51"/>
                <a:gd name="T3" fmla="*/ 5 h 40"/>
                <a:gd name="T4" fmla="*/ 10 w 51"/>
                <a:gd name="T5" fmla="*/ 4 h 40"/>
                <a:gd name="T6" fmla="*/ 23 w 51"/>
                <a:gd name="T7" fmla="*/ 0 h 40"/>
                <a:gd name="T8" fmla="*/ 34 w 51"/>
                <a:gd name="T9" fmla="*/ 5 h 40"/>
                <a:gd name="T10" fmla="*/ 33 w 51"/>
                <a:gd name="T11" fmla="*/ 5 h 40"/>
                <a:gd name="T12" fmla="*/ 33 w 51"/>
                <a:gd name="T13" fmla="*/ 7 h 40"/>
                <a:gd name="T14" fmla="*/ 44 w 51"/>
                <a:gd name="T15" fmla="*/ 13 h 40"/>
                <a:gd name="T16" fmla="*/ 47 w 51"/>
                <a:gd name="T17" fmla="*/ 22 h 40"/>
                <a:gd name="T18" fmla="*/ 47 w 51"/>
                <a:gd name="T19" fmla="*/ 22 h 40"/>
                <a:gd name="T20" fmla="*/ 41 w 51"/>
                <a:gd name="T21" fmla="*/ 25 h 40"/>
                <a:gd name="T22" fmla="*/ 41 w 51"/>
                <a:gd name="T23" fmla="*/ 25 h 40"/>
                <a:gd name="T24" fmla="*/ 40 w 51"/>
                <a:gd name="T25" fmla="*/ 26 h 40"/>
                <a:gd name="T26" fmla="*/ 40 w 51"/>
                <a:gd name="T27" fmla="*/ 26 h 40"/>
                <a:gd name="T28" fmla="*/ 26 w 51"/>
                <a:gd name="T29" fmla="*/ 34 h 40"/>
                <a:gd name="T30" fmla="*/ 26 w 51"/>
                <a:gd name="T31" fmla="*/ 34 h 40"/>
                <a:gd name="T32" fmla="*/ 14 w 51"/>
                <a:gd name="T33" fmla="*/ 37 h 40"/>
                <a:gd name="T34" fmla="*/ 14 w 51"/>
                <a:gd name="T35" fmla="*/ 37 h 40"/>
                <a:gd name="T36" fmla="*/ 8 w 51"/>
                <a:gd name="T37" fmla="*/ 26 h 40"/>
                <a:gd name="T38" fmla="*/ 8 w 51"/>
                <a:gd name="T39" fmla="*/ 26 h 40"/>
                <a:gd name="T40" fmla="*/ 7 w 51"/>
                <a:gd name="T41" fmla="*/ 21 h 40"/>
                <a:gd name="T42" fmla="*/ 0 w 51"/>
                <a:gd name="T43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" h="40">
                  <a:moveTo>
                    <a:pt x="0" y="8"/>
                  </a:moveTo>
                  <a:cubicBezTo>
                    <a:pt x="1" y="6"/>
                    <a:pt x="3" y="5"/>
                    <a:pt x="5" y="5"/>
                  </a:cubicBezTo>
                  <a:cubicBezTo>
                    <a:pt x="7" y="6"/>
                    <a:pt x="8" y="5"/>
                    <a:pt x="10" y="4"/>
                  </a:cubicBezTo>
                  <a:cubicBezTo>
                    <a:pt x="14" y="2"/>
                    <a:pt x="18" y="1"/>
                    <a:pt x="23" y="0"/>
                  </a:cubicBezTo>
                  <a:cubicBezTo>
                    <a:pt x="27" y="1"/>
                    <a:pt x="30" y="4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1" y="7"/>
                    <a:pt x="33" y="7"/>
                    <a:pt x="33" y="7"/>
                  </a:cubicBezTo>
                  <a:cubicBezTo>
                    <a:pt x="37" y="9"/>
                    <a:pt x="40" y="11"/>
                    <a:pt x="44" y="13"/>
                  </a:cubicBezTo>
                  <a:cubicBezTo>
                    <a:pt x="51" y="16"/>
                    <a:pt x="51" y="17"/>
                    <a:pt x="47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0" y="25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5" y="28"/>
                    <a:pt x="31" y="31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2" y="35"/>
                    <a:pt x="19" y="40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3" y="33"/>
                    <a:pt x="11" y="30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4"/>
                    <a:pt x="8" y="23"/>
                    <a:pt x="7" y="21"/>
                  </a:cubicBezTo>
                  <a:cubicBezTo>
                    <a:pt x="5" y="17"/>
                    <a:pt x="3" y="13"/>
                    <a:pt x="0" y="8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CDD69069-E83F-9758-0F60-BF54510C50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9113" y="977900"/>
              <a:ext cx="1198563" cy="1296988"/>
            </a:xfrm>
            <a:custGeom>
              <a:avLst/>
              <a:gdLst>
                <a:gd name="T0" fmla="*/ 0 w 59"/>
                <a:gd name="T1" fmla="*/ 11 h 64"/>
                <a:gd name="T2" fmla="*/ 1 w 59"/>
                <a:gd name="T3" fmla="*/ 10 h 64"/>
                <a:gd name="T4" fmla="*/ 8 w 59"/>
                <a:gd name="T5" fmla="*/ 6 h 64"/>
                <a:gd name="T6" fmla="*/ 21 w 59"/>
                <a:gd name="T7" fmla="*/ 5 h 64"/>
                <a:gd name="T8" fmla="*/ 23 w 59"/>
                <a:gd name="T9" fmla="*/ 5 h 64"/>
                <a:gd name="T10" fmla="*/ 23 w 59"/>
                <a:gd name="T11" fmla="*/ 5 h 64"/>
                <a:gd name="T12" fmla="*/ 24 w 59"/>
                <a:gd name="T13" fmla="*/ 6 h 64"/>
                <a:gd name="T14" fmla="*/ 24 w 59"/>
                <a:gd name="T15" fmla="*/ 6 h 64"/>
                <a:gd name="T16" fmla="*/ 29 w 59"/>
                <a:gd name="T17" fmla="*/ 11 h 64"/>
                <a:gd name="T18" fmla="*/ 30 w 59"/>
                <a:gd name="T19" fmla="*/ 12 h 64"/>
                <a:gd name="T20" fmla="*/ 30 w 59"/>
                <a:gd name="T21" fmla="*/ 13 h 64"/>
                <a:gd name="T22" fmla="*/ 31 w 59"/>
                <a:gd name="T23" fmla="*/ 14 h 64"/>
                <a:gd name="T24" fmla="*/ 32 w 59"/>
                <a:gd name="T25" fmla="*/ 15 h 64"/>
                <a:gd name="T26" fmla="*/ 33 w 59"/>
                <a:gd name="T27" fmla="*/ 16 h 64"/>
                <a:gd name="T28" fmla="*/ 43 w 59"/>
                <a:gd name="T29" fmla="*/ 35 h 64"/>
                <a:gd name="T30" fmla="*/ 43 w 59"/>
                <a:gd name="T31" fmla="*/ 35 h 64"/>
                <a:gd name="T32" fmla="*/ 49 w 59"/>
                <a:gd name="T33" fmla="*/ 46 h 64"/>
                <a:gd name="T34" fmla="*/ 49 w 59"/>
                <a:gd name="T35" fmla="*/ 46 h 64"/>
                <a:gd name="T36" fmla="*/ 48 w 59"/>
                <a:gd name="T37" fmla="*/ 49 h 64"/>
                <a:gd name="T38" fmla="*/ 47 w 59"/>
                <a:gd name="T39" fmla="*/ 50 h 64"/>
                <a:gd name="T40" fmla="*/ 49 w 59"/>
                <a:gd name="T41" fmla="*/ 49 h 64"/>
                <a:gd name="T42" fmla="*/ 58 w 59"/>
                <a:gd name="T43" fmla="*/ 52 h 64"/>
                <a:gd name="T44" fmla="*/ 58 w 59"/>
                <a:gd name="T45" fmla="*/ 54 h 64"/>
                <a:gd name="T46" fmla="*/ 56 w 59"/>
                <a:gd name="T47" fmla="*/ 61 h 64"/>
                <a:gd name="T48" fmla="*/ 53 w 59"/>
                <a:gd name="T49" fmla="*/ 64 h 64"/>
                <a:gd name="T50" fmla="*/ 44 w 59"/>
                <a:gd name="T51" fmla="*/ 59 h 64"/>
                <a:gd name="T52" fmla="*/ 45 w 59"/>
                <a:gd name="T53" fmla="*/ 53 h 64"/>
                <a:gd name="T54" fmla="*/ 45 w 59"/>
                <a:gd name="T55" fmla="*/ 51 h 64"/>
                <a:gd name="T56" fmla="*/ 44 w 59"/>
                <a:gd name="T57" fmla="*/ 53 h 64"/>
                <a:gd name="T58" fmla="*/ 40 w 59"/>
                <a:gd name="T59" fmla="*/ 51 h 64"/>
                <a:gd name="T60" fmla="*/ 30 w 59"/>
                <a:gd name="T61" fmla="*/ 41 h 64"/>
                <a:gd name="T62" fmla="*/ 30 w 59"/>
                <a:gd name="T63" fmla="*/ 41 h 64"/>
                <a:gd name="T64" fmla="*/ 25 w 59"/>
                <a:gd name="T65" fmla="*/ 33 h 64"/>
                <a:gd name="T66" fmla="*/ 10 w 59"/>
                <a:gd name="T67" fmla="*/ 16 h 64"/>
                <a:gd name="T68" fmla="*/ 0 w 59"/>
                <a:gd name="T69" fmla="*/ 11 h 64"/>
                <a:gd name="T70" fmla="*/ 40 w 59"/>
                <a:gd name="T71" fmla="*/ 38 h 64"/>
                <a:gd name="T72" fmla="*/ 41 w 59"/>
                <a:gd name="T73" fmla="*/ 48 h 64"/>
                <a:gd name="T74" fmla="*/ 44 w 59"/>
                <a:gd name="T75" fmla="*/ 50 h 64"/>
                <a:gd name="T76" fmla="*/ 44 w 59"/>
                <a:gd name="T77" fmla="*/ 47 h 64"/>
                <a:gd name="T78" fmla="*/ 40 w 59"/>
                <a:gd name="T79" fmla="*/ 38 h 64"/>
                <a:gd name="T80" fmla="*/ 53 w 59"/>
                <a:gd name="T81" fmla="*/ 58 h 64"/>
                <a:gd name="T82" fmla="*/ 50 w 59"/>
                <a:gd name="T83" fmla="*/ 57 h 64"/>
                <a:gd name="T84" fmla="*/ 45 w 59"/>
                <a:gd name="T85" fmla="*/ 56 h 64"/>
                <a:gd name="T86" fmla="*/ 45 w 59"/>
                <a:gd name="T87" fmla="*/ 58 h 64"/>
                <a:gd name="T88" fmla="*/ 50 w 59"/>
                <a:gd name="T89" fmla="*/ 60 h 64"/>
                <a:gd name="T90" fmla="*/ 53 w 59"/>
                <a:gd name="T91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64">
                  <a:moveTo>
                    <a:pt x="0" y="11"/>
                  </a:moveTo>
                  <a:cubicBezTo>
                    <a:pt x="0" y="11"/>
                    <a:pt x="1" y="10"/>
                    <a:pt x="1" y="10"/>
                  </a:cubicBezTo>
                  <a:cubicBezTo>
                    <a:pt x="3" y="9"/>
                    <a:pt x="6" y="8"/>
                    <a:pt x="8" y="6"/>
                  </a:cubicBezTo>
                  <a:cubicBezTo>
                    <a:pt x="12" y="0"/>
                    <a:pt x="14" y="0"/>
                    <a:pt x="21" y="5"/>
                  </a:cubicBezTo>
                  <a:cubicBezTo>
                    <a:pt x="21" y="5"/>
                    <a:pt x="22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9"/>
                    <a:pt x="26" y="11"/>
                    <a:pt x="29" y="11"/>
                  </a:cubicBezTo>
                  <a:cubicBezTo>
                    <a:pt x="29" y="11"/>
                    <a:pt x="30" y="12"/>
                    <a:pt x="30" y="12"/>
                  </a:cubicBezTo>
                  <a:cubicBezTo>
                    <a:pt x="30" y="12"/>
                    <a:pt x="30" y="13"/>
                    <a:pt x="30" y="13"/>
                  </a:cubicBezTo>
                  <a:cubicBezTo>
                    <a:pt x="30" y="13"/>
                    <a:pt x="31" y="14"/>
                    <a:pt x="31" y="14"/>
                  </a:cubicBezTo>
                  <a:cubicBezTo>
                    <a:pt x="31" y="15"/>
                    <a:pt x="31" y="15"/>
                    <a:pt x="32" y="15"/>
                  </a:cubicBezTo>
                  <a:cubicBezTo>
                    <a:pt x="32" y="15"/>
                    <a:pt x="33" y="16"/>
                    <a:pt x="33" y="16"/>
                  </a:cubicBezTo>
                  <a:cubicBezTo>
                    <a:pt x="35" y="23"/>
                    <a:pt x="39" y="29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4" y="40"/>
                    <a:pt x="45" y="44"/>
                    <a:pt x="49" y="46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49" y="47"/>
                    <a:pt x="49" y="48"/>
                    <a:pt x="48" y="49"/>
                  </a:cubicBezTo>
                  <a:cubicBezTo>
                    <a:pt x="48" y="49"/>
                    <a:pt x="47" y="49"/>
                    <a:pt x="47" y="50"/>
                  </a:cubicBezTo>
                  <a:cubicBezTo>
                    <a:pt x="48" y="51"/>
                    <a:pt x="48" y="50"/>
                    <a:pt x="49" y="49"/>
                  </a:cubicBezTo>
                  <a:cubicBezTo>
                    <a:pt x="52" y="49"/>
                    <a:pt x="55" y="49"/>
                    <a:pt x="58" y="52"/>
                  </a:cubicBezTo>
                  <a:cubicBezTo>
                    <a:pt x="58" y="52"/>
                    <a:pt x="59" y="53"/>
                    <a:pt x="58" y="54"/>
                  </a:cubicBezTo>
                  <a:cubicBezTo>
                    <a:pt x="56" y="55"/>
                    <a:pt x="57" y="59"/>
                    <a:pt x="56" y="61"/>
                  </a:cubicBezTo>
                  <a:cubicBezTo>
                    <a:pt x="55" y="62"/>
                    <a:pt x="55" y="64"/>
                    <a:pt x="53" y="64"/>
                  </a:cubicBezTo>
                  <a:cubicBezTo>
                    <a:pt x="49" y="64"/>
                    <a:pt x="46" y="62"/>
                    <a:pt x="44" y="59"/>
                  </a:cubicBezTo>
                  <a:cubicBezTo>
                    <a:pt x="41" y="57"/>
                    <a:pt x="44" y="55"/>
                    <a:pt x="45" y="53"/>
                  </a:cubicBezTo>
                  <a:cubicBezTo>
                    <a:pt x="45" y="53"/>
                    <a:pt x="46" y="52"/>
                    <a:pt x="45" y="51"/>
                  </a:cubicBezTo>
                  <a:cubicBezTo>
                    <a:pt x="45" y="52"/>
                    <a:pt x="44" y="52"/>
                    <a:pt x="44" y="53"/>
                  </a:cubicBezTo>
                  <a:cubicBezTo>
                    <a:pt x="42" y="53"/>
                    <a:pt x="41" y="52"/>
                    <a:pt x="40" y="51"/>
                  </a:cubicBezTo>
                  <a:cubicBezTo>
                    <a:pt x="37" y="47"/>
                    <a:pt x="35" y="43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37"/>
                    <a:pt x="26" y="36"/>
                    <a:pt x="25" y="33"/>
                  </a:cubicBezTo>
                  <a:cubicBezTo>
                    <a:pt x="20" y="27"/>
                    <a:pt x="16" y="20"/>
                    <a:pt x="10" y="16"/>
                  </a:cubicBezTo>
                  <a:cubicBezTo>
                    <a:pt x="7" y="13"/>
                    <a:pt x="3" y="13"/>
                    <a:pt x="0" y="11"/>
                  </a:cubicBezTo>
                  <a:close/>
                  <a:moveTo>
                    <a:pt x="40" y="38"/>
                  </a:moveTo>
                  <a:cubicBezTo>
                    <a:pt x="36" y="43"/>
                    <a:pt x="41" y="45"/>
                    <a:pt x="41" y="48"/>
                  </a:cubicBezTo>
                  <a:cubicBezTo>
                    <a:pt x="42" y="49"/>
                    <a:pt x="43" y="50"/>
                    <a:pt x="44" y="50"/>
                  </a:cubicBezTo>
                  <a:cubicBezTo>
                    <a:pt x="45" y="49"/>
                    <a:pt x="44" y="48"/>
                    <a:pt x="44" y="47"/>
                  </a:cubicBezTo>
                  <a:cubicBezTo>
                    <a:pt x="42" y="44"/>
                    <a:pt x="41" y="41"/>
                    <a:pt x="40" y="38"/>
                  </a:cubicBezTo>
                  <a:close/>
                  <a:moveTo>
                    <a:pt x="53" y="58"/>
                  </a:moveTo>
                  <a:cubicBezTo>
                    <a:pt x="52" y="58"/>
                    <a:pt x="51" y="58"/>
                    <a:pt x="50" y="57"/>
                  </a:cubicBezTo>
                  <a:cubicBezTo>
                    <a:pt x="48" y="56"/>
                    <a:pt x="47" y="56"/>
                    <a:pt x="45" y="56"/>
                  </a:cubicBezTo>
                  <a:cubicBezTo>
                    <a:pt x="45" y="56"/>
                    <a:pt x="45" y="57"/>
                    <a:pt x="45" y="58"/>
                  </a:cubicBezTo>
                  <a:cubicBezTo>
                    <a:pt x="46" y="59"/>
                    <a:pt x="48" y="60"/>
                    <a:pt x="50" y="60"/>
                  </a:cubicBezTo>
                  <a:cubicBezTo>
                    <a:pt x="51" y="60"/>
                    <a:pt x="52" y="60"/>
                    <a:pt x="53" y="58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85141BF-74C8-9BFE-E75B-04A402FCBA6A}"/>
                </a:ext>
              </a:extLst>
            </p:cNvPr>
            <p:cNvSpPr/>
            <p:nvPr/>
          </p:nvSpPr>
          <p:spPr bwMode="auto">
            <a:xfrm>
              <a:off x="1627188" y="2619375"/>
              <a:ext cx="649288" cy="2389188"/>
            </a:xfrm>
            <a:custGeom>
              <a:avLst/>
              <a:gdLst>
                <a:gd name="T0" fmla="*/ 0 w 32"/>
                <a:gd name="T1" fmla="*/ 104 h 118"/>
                <a:gd name="T2" fmla="*/ 3 w 32"/>
                <a:gd name="T3" fmla="*/ 101 h 118"/>
                <a:gd name="T4" fmla="*/ 4 w 32"/>
                <a:gd name="T5" fmla="*/ 95 h 118"/>
                <a:gd name="T6" fmla="*/ 4 w 32"/>
                <a:gd name="T7" fmla="*/ 7 h 118"/>
                <a:gd name="T8" fmla="*/ 1 w 32"/>
                <a:gd name="T9" fmla="*/ 1 h 118"/>
                <a:gd name="T10" fmla="*/ 1 w 32"/>
                <a:gd name="T11" fmla="*/ 0 h 118"/>
                <a:gd name="T12" fmla="*/ 8 w 32"/>
                <a:gd name="T13" fmla="*/ 0 h 118"/>
                <a:gd name="T14" fmla="*/ 8 w 32"/>
                <a:gd name="T15" fmla="*/ 1 h 118"/>
                <a:gd name="T16" fmla="*/ 5 w 32"/>
                <a:gd name="T17" fmla="*/ 9 h 118"/>
                <a:gd name="T18" fmla="*/ 6 w 32"/>
                <a:gd name="T19" fmla="*/ 46 h 118"/>
                <a:gd name="T20" fmla="*/ 5 w 32"/>
                <a:gd name="T21" fmla="*/ 100 h 118"/>
                <a:gd name="T22" fmla="*/ 10 w 32"/>
                <a:gd name="T23" fmla="*/ 110 h 118"/>
                <a:gd name="T24" fmla="*/ 19 w 32"/>
                <a:gd name="T25" fmla="*/ 113 h 118"/>
                <a:gd name="T26" fmla="*/ 20 w 32"/>
                <a:gd name="T27" fmla="*/ 105 h 118"/>
                <a:gd name="T28" fmla="*/ 19 w 32"/>
                <a:gd name="T29" fmla="*/ 47 h 118"/>
                <a:gd name="T30" fmla="*/ 20 w 32"/>
                <a:gd name="T31" fmla="*/ 12 h 118"/>
                <a:gd name="T32" fmla="*/ 21 w 32"/>
                <a:gd name="T33" fmla="*/ 9 h 118"/>
                <a:gd name="T34" fmla="*/ 32 w 32"/>
                <a:gd name="T35" fmla="*/ 17 h 118"/>
                <a:gd name="T36" fmla="*/ 31 w 32"/>
                <a:gd name="T37" fmla="*/ 18 h 118"/>
                <a:gd name="T38" fmla="*/ 28 w 32"/>
                <a:gd name="T39" fmla="*/ 17 h 118"/>
                <a:gd name="T40" fmla="*/ 21 w 32"/>
                <a:gd name="T41" fmla="*/ 22 h 118"/>
                <a:gd name="T42" fmla="*/ 21 w 32"/>
                <a:gd name="T43" fmla="*/ 112 h 118"/>
                <a:gd name="T44" fmla="*/ 23 w 32"/>
                <a:gd name="T45" fmla="*/ 117 h 118"/>
                <a:gd name="T46" fmla="*/ 13 w 32"/>
                <a:gd name="T47" fmla="*/ 113 h 118"/>
                <a:gd name="T48" fmla="*/ 0 w 32"/>
                <a:gd name="T49" fmla="*/ 10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" h="118">
                  <a:moveTo>
                    <a:pt x="0" y="104"/>
                  </a:moveTo>
                  <a:cubicBezTo>
                    <a:pt x="2" y="103"/>
                    <a:pt x="3" y="103"/>
                    <a:pt x="3" y="101"/>
                  </a:cubicBezTo>
                  <a:cubicBezTo>
                    <a:pt x="3" y="99"/>
                    <a:pt x="4" y="97"/>
                    <a:pt x="4" y="95"/>
                  </a:cubicBezTo>
                  <a:cubicBezTo>
                    <a:pt x="4" y="66"/>
                    <a:pt x="4" y="37"/>
                    <a:pt x="4" y="7"/>
                  </a:cubicBezTo>
                  <a:cubicBezTo>
                    <a:pt x="4" y="5"/>
                    <a:pt x="3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3" y="1"/>
                    <a:pt x="5" y="1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6" y="3"/>
                    <a:pt x="5" y="6"/>
                    <a:pt x="5" y="9"/>
                  </a:cubicBezTo>
                  <a:cubicBezTo>
                    <a:pt x="6" y="21"/>
                    <a:pt x="6" y="33"/>
                    <a:pt x="6" y="46"/>
                  </a:cubicBezTo>
                  <a:cubicBezTo>
                    <a:pt x="5" y="64"/>
                    <a:pt x="6" y="82"/>
                    <a:pt x="5" y="100"/>
                  </a:cubicBezTo>
                  <a:cubicBezTo>
                    <a:pt x="5" y="104"/>
                    <a:pt x="6" y="108"/>
                    <a:pt x="10" y="110"/>
                  </a:cubicBezTo>
                  <a:cubicBezTo>
                    <a:pt x="13" y="111"/>
                    <a:pt x="16" y="114"/>
                    <a:pt x="19" y="113"/>
                  </a:cubicBezTo>
                  <a:cubicBezTo>
                    <a:pt x="21" y="112"/>
                    <a:pt x="20" y="108"/>
                    <a:pt x="20" y="105"/>
                  </a:cubicBezTo>
                  <a:cubicBezTo>
                    <a:pt x="19" y="85"/>
                    <a:pt x="20" y="66"/>
                    <a:pt x="19" y="47"/>
                  </a:cubicBezTo>
                  <a:cubicBezTo>
                    <a:pt x="19" y="35"/>
                    <a:pt x="20" y="24"/>
                    <a:pt x="20" y="12"/>
                  </a:cubicBezTo>
                  <a:cubicBezTo>
                    <a:pt x="20" y="11"/>
                    <a:pt x="20" y="10"/>
                    <a:pt x="21" y="9"/>
                  </a:cubicBezTo>
                  <a:cubicBezTo>
                    <a:pt x="23" y="14"/>
                    <a:pt x="29" y="14"/>
                    <a:pt x="32" y="17"/>
                  </a:cubicBezTo>
                  <a:cubicBezTo>
                    <a:pt x="32" y="17"/>
                    <a:pt x="32" y="18"/>
                    <a:pt x="31" y="18"/>
                  </a:cubicBezTo>
                  <a:cubicBezTo>
                    <a:pt x="30" y="17"/>
                    <a:pt x="29" y="17"/>
                    <a:pt x="28" y="17"/>
                  </a:cubicBezTo>
                  <a:cubicBezTo>
                    <a:pt x="21" y="13"/>
                    <a:pt x="21" y="13"/>
                    <a:pt x="21" y="22"/>
                  </a:cubicBezTo>
                  <a:cubicBezTo>
                    <a:pt x="21" y="52"/>
                    <a:pt x="21" y="82"/>
                    <a:pt x="21" y="112"/>
                  </a:cubicBezTo>
                  <a:cubicBezTo>
                    <a:pt x="21" y="115"/>
                    <a:pt x="23" y="115"/>
                    <a:pt x="23" y="117"/>
                  </a:cubicBezTo>
                  <a:cubicBezTo>
                    <a:pt x="19" y="118"/>
                    <a:pt x="16" y="115"/>
                    <a:pt x="13" y="113"/>
                  </a:cubicBezTo>
                  <a:cubicBezTo>
                    <a:pt x="8" y="111"/>
                    <a:pt x="3" y="108"/>
                    <a:pt x="0" y="104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83ACBBA8-E464-DA79-C9AF-D02C8B8ED722}"/>
                </a:ext>
              </a:extLst>
            </p:cNvPr>
            <p:cNvSpPr/>
            <p:nvPr/>
          </p:nvSpPr>
          <p:spPr bwMode="auto">
            <a:xfrm>
              <a:off x="1606550" y="1201738"/>
              <a:ext cx="792163" cy="668338"/>
            </a:xfrm>
            <a:custGeom>
              <a:avLst/>
              <a:gdLst>
                <a:gd name="T0" fmla="*/ 9 w 39"/>
                <a:gd name="T1" fmla="*/ 0 h 33"/>
                <a:gd name="T2" fmla="*/ 19 w 39"/>
                <a:gd name="T3" fmla="*/ 5 h 33"/>
                <a:gd name="T4" fmla="*/ 34 w 39"/>
                <a:gd name="T5" fmla="*/ 22 h 33"/>
                <a:gd name="T6" fmla="*/ 39 w 39"/>
                <a:gd name="T7" fmla="*/ 30 h 33"/>
                <a:gd name="T8" fmla="*/ 20 w 39"/>
                <a:gd name="T9" fmla="*/ 10 h 33"/>
                <a:gd name="T10" fmla="*/ 9 w 39"/>
                <a:gd name="T11" fmla="*/ 3 h 33"/>
                <a:gd name="T12" fmla="*/ 3 w 39"/>
                <a:gd name="T13" fmla="*/ 11 h 33"/>
                <a:gd name="T14" fmla="*/ 19 w 39"/>
                <a:gd name="T15" fmla="*/ 29 h 33"/>
                <a:gd name="T16" fmla="*/ 23 w 39"/>
                <a:gd name="T17" fmla="*/ 33 h 33"/>
                <a:gd name="T18" fmla="*/ 2 w 39"/>
                <a:gd name="T19" fmla="*/ 18 h 33"/>
                <a:gd name="T20" fmla="*/ 2 w 39"/>
                <a:gd name="T21" fmla="*/ 14 h 33"/>
                <a:gd name="T22" fmla="*/ 5 w 39"/>
                <a:gd name="T23" fmla="*/ 1 h 33"/>
                <a:gd name="T24" fmla="*/ 9 w 39"/>
                <a:gd name="T2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33">
                  <a:moveTo>
                    <a:pt x="9" y="0"/>
                  </a:moveTo>
                  <a:cubicBezTo>
                    <a:pt x="12" y="2"/>
                    <a:pt x="16" y="2"/>
                    <a:pt x="19" y="5"/>
                  </a:cubicBezTo>
                  <a:cubicBezTo>
                    <a:pt x="25" y="9"/>
                    <a:pt x="29" y="16"/>
                    <a:pt x="34" y="22"/>
                  </a:cubicBezTo>
                  <a:cubicBezTo>
                    <a:pt x="35" y="25"/>
                    <a:pt x="39" y="26"/>
                    <a:pt x="39" y="30"/>
                  </a:cubicBezTo>
                  <a:cubicBezTo>
                    <a:pt x="32" y="24"/>
                    <a:pt x="25" y="18"/>
                    <a:pt x="20" y="10"/>
                  </a:cubicBezTo>
                  <a:cubicBezTo>
                    <a:pt x="18" y="5"/>
                    <a:pt x="14" y="3"/>
                    <a:pt x="9" y="3"/>
                  </a:cubicBezTo>
                  <a:cubicBezTo>
                    <a:pt x="4" y="4"/>
                    <a:pt x="2" y="7"/>
                    <a:pt x="3" y="11"/>
                  </a:cubicBezTo>
                  <a:cubicBezTo>
                    <a:pt x="6" y="19"/>
                    <a:pt x="12" y="25"/>
                    <a:pt x="19" y="29"/>
                  </a:cubicBezTo>
                  <a:cubicBezTo>
                    <a:pt x="21" y="30"/>
                    <a:pt x="23" y="30"/>
                    <a:pt x="23" y="33"/>
                  </a:cubicBezTo>
                  <a:cubicBezTo>
                    <a:pt x="14" y="31"/>
                    <a:pt x="9" y="23"/>
                    <a:pt x="2" y="18"/>
                  </a:cubicBezTo>
                  <a:cubicBezTo>
                    <a:pt x="6" y="17"/>
                    <a:pt x="3" y="15"/>
                    <a:pt x="2" y="14"/>
                  </a:cubicBezTo>
                  <a:cubicBezTo>
                    <a:pt x="0" y="8"/>
                    <a:pt x="1" y="4"/>
                    <a:pt x="5" y="1"/>
                  </a:cubicBezTo>
                  <a:cubicBezTo>
                    <a:pt x="7" y="0"/>
                    <a:pt x="8" y="0"/>
                    <a:pt x="9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26A600C4-9C42-F703-F41F-0CFD84835E75}"/>
                </a:ext>
              </a:extLst>
            </p:cNvPr>
            <p:cNvSpPr/>
            <p:nvPr/>
          </p:nvSpPr>
          <p:spPr bwMode="auto">
            <a:xfrm>
              <a:off x="957263" y="2193925"/>
              <a:ext cx="304800" cy="2187575"/>
            </a:xfrm>
            <a:custGeom>
              <a:avLst/>
              <a:gdLst>
                <a:gd name="T0" fmla="*/ 4 w 15"/>
                <a:gd name="T1" fmla="*/ 0 h 108"/>
                <a:gd name="T2" fmla="*/ 6 w 15"/>
                <a:gd name="T3" fmla="*/ 4 h 108"/>
                <a:gd name="T4" fmla="*/ 15 w 15"/>
                <a:gd name="T5" fmla="*/ 12 h 108"/>
                <a:gd name="T6" fmla="*/ 1 w 15"/>
                <a:gd name="T7" fmla="*/ 4 h 108"/>
                <a:gd name="T8" fmla="*/ 1 w 15"/>
                <a:gd name="T9" fmla="*/ 31 h 108"/>
                <a:gd name="T10" fmla="*/ 1 w 15"/>
                <a:gd name="T11" fmla="*/ 98 h 108"/>
                <a:gd name="T12" fmla="*/ 4 w 15"/>
                <a:gd name="T13" fmla="*/ 108 h 108"/>
                <a:gd name="T14" fmla="*/ 0 w 15"/>
                <a:gd name="T15" fmla="*/ 103 h 108"/>
                <a:gd name="T16" fmla="*/ 0 w 15"/>
                <a:gd name="T17" fmla="*/ 6 h 108"/>
                <a:gd name="T18" fmla="*/ 4 w 15"/>
                <a:gd name="T1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08">
                  <a:moveTo>
                    <a:pt x="4" y="0"/>
                  </a:moveTo>
                  <a:cubicBezTo>
                    <a:pt x="4" y="2"/>
                    <a:pt x="5" y="3"/>
                    <a:pt x="6" y="4"/>
                  </a:cubicBezTo>
                  <a:cubicBezTo>
                    <a:pt x="9" y="6"/>
                    <a:pt x="13" y="8"/>
                    <a:pt x="15" y="12"/>
                  </a:cubicBezTo>
                  <a:cubicBezTo>
                    <a:pt x="11" y="9"/>
                    <a:pt x="6" y="7"/>
                    <a:pt x="1" y="4"/>
                  </a:cubicBezTo>
                  <a:cubicBezTo>
                    <a:pt x="1" y="13"/>
                    <a:pt x="1" y="22"/>
                    <a:pt x="1" y="31"/>
                  </a:cubicBezTo>
                  <a:cubicBezTo>
                    <a:pt x="1" y="53"/>
                    <a:pt x="1" y="76"/>
                    <a:pt x="1" y="98"/>
                  </a:cubicBezTo>
                  <a:cubicBezTo>
                    <a:pt x="1" y="102"/>
                    <a:pt x="1" y="105"/>
                    <a:pt x="4" y="108"/>
                  </a:cubicBezTo>
                  <a:cubicBezTo>
                    <a:pt x="1" y="108"/>
                    <a:pt x="0" y="106"/>
                    <a:pt x="0" y="103"/>
                  </a:cubicBezTo>
                  <a:cubicBezTo>
                    <a:pt x="0" y="71"/>
                    <a:pt x="0" y="39"/>
                    <a:pt x="0" y="6"/>
                  </a:cubicBezTo>
                  <a:cubicBezTo>
                    <a:pt x="0" y="3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E8D57D54-E505-B2DC-8458-CB29EB53B6C4}"/>
                </a:ext>
              </a:extLst>
            </p:cNvPr>
            <p:cNvSpPr/>
            <p:nvPr/>
          </p:nvSpPr>
          <p:spPr bwMode="auto">
            <a:xfrm>
              <a:off x="3130550" y="1262063"/>
              <a:ext cx="954088" cy="527050"/>
            </a:xfrm>
            <a:custGeom>
              <a:avLst/>
              <a:gdLst>
                <a:gd name="T0" fmla="*/ 16 w 47"/>
                <a:gd name="T1" fmla="*/ 17 h 26"/>
                <a:gd name="T2" fmla="*/ 13 w 47"/>
                <a:gd name="T3" fmla="*/ 8 h 26"/>
                <a:gd name="T4" fmla="*/ 2 w 47"/>
                <a:gd name="T5" fmla="*/ 2 h 26"/>
                <a:gd name="T6" fmla="*/ 2 w 47"/>
                <a:gd name="T7" fmla="*/ 0 h 26"/>
                <a:gd name="T8" fmla="*/ 3 w 47"/>
                <a:gd name="T9" fmla="*/ 0 h 26"/>
                <a:gd name="T10" fmla="*/ 30 w 47"/>
                <a:gd name="T11" fmla="*/ 15 h 26"/>
                <a:gd name="T12" fmla="*/ 47 w 47"/>
                <a:gd name="T13" fmla="*/ 26 h 26"/>
                <a:gd name="T14" fmla="*/ 45 w 47"/>
                <a:gd name="T15" fmla="*/ 26 h 26"/>
                <a:gd name="T16" fmla="*/ 33 w 47"/>
                <a:gd name="T17" fmla="*/ 24 h 26"/>
                <a:gd name="T18" fmla="*/ 36 w 47"/>
                <a:gd name="T19" fmla="*/ 20 h 26"/>
                <a:gd name="T20" fmla="*/ 16 w 47"/>
                <a:gd name="T21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26">
                  <a:moveTo>
                    <a:pt x="16" y="17"/>
                  </a:moveTo>
                  <a:cubicBezTo>
                    <a:pt x="20" y="12"/>
                    <a:pt x="20" y="11"/>
                    <a:pt x="13" y="8"/>
                  </a:cubicBezTo>
                  <a:cubicBezTo>
                    <a:pt x="9" y="6"/>
                    <a:pt x="6" y="4"/>
                    <a:pt x="2" y="2"/>
                  </a:cubicBezTo>
                  <a:cubicBezTo>
                    <a:pt x="2" y="2"/>
                    <a:pt x="0" y="2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12" y="5"/>
                    <a:pt x="21" y="11"/>
                    <a:pt x="30" y="15"/>
                  </a:cubicBezTo>
                  <a:cubicBezTo>
                    <a:pt x="37" y="17"/>
                    <a:pt x="41" y="22"/>
                    <a:pt x="47" y="26"/>
                  </a:cubicBezTo>
                  <a:cubicBezTo>
                    <a:pt x="46" y="26"/>
                    <a:pt x="45" y="26"/>
                    <a:pt x="45" y="26"/>
                  </a:cubicBezTo>
                  <a:cubicBezTo>
                    <a:pt x="41" y="24"/>
                    <a:pt x="38" y="22"/>
                    <a:pt x="33" y="24"/>
                  </a:cubicBezTo>
                  <a:cubicBezTo>
                    <a:pt x="34" y="22"/>
                    <a:pt x="36" y="22"/>
                    <a:pt x="36" y="20"/>
                  </a:cubicBezTo>
                  <a:cubicBezTo>
                    <a:pt x="30" y="16"/>
                    <a:pt x="24" y="11"/>
                    <a:pt x="16" y="17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6C2CA43-5680-2727-42CC-5292D64CAEDD}"/>
                </a:ext>
              </a:extLst>
            </p:cNvPr>
            <p:cNvSpPr/>
            <p:nvPr/>
          </p:nvSpPr>
          <p:spPr bwMode="auto">
            <a:xfrm>
              <a:off x="1809750" y="917575"/>
              <a:ext cx="447675" cy="263525"/>
            </a:xfrm>
            <a:custGeom>
              <a:avLst/>
              <a:gdLst>
                <a:gd name="T0" fmla="*/ 22 w 22"/>
                <a:gd name="T1" fmla="*/ 8 h 13"/>
                <a:gd name="T2" fmla="*/ 20 w 22"/>
                <a:gd name="T3" fmla="*/ 8 h 13"/>
                <a:gd name="T4" fmla="*/ 7 w 22"/>
                <a:gd name="T5" fmla="*/ 9 h 13"/>
                <a:gd name="T6" fmla="*/ 0 w 22"/>
                <a:gd name="T7" fmla="*/ 13 h 13"/>
                <a:gd name="T8" fmla="*/ 6 w 22"/>
                <a:gd name="T9" fmla="*/ 6 h 13"/>
                <a:gd name="T10" fmla="*/ 22 w 22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3">
                  <a:moveTo>
                    <a:pt x="22" y="8"/>
                  </a:moveTo>
                  <a:cubicBezTo>
                    <a:pt x="21" y="9"/>
                    <a:pt x="20" y="8"/>
                    <a:pt x="20" y="8"/>
                  </a:cubicBezTo>
                  <a:cubicBezTo>
                    <a:pt x="13" y="3"/>
                    <a:pt x="11" y="3"/>
                    <a:pt x="7" y="9"/>
                  </a:cubicBezTo>
                  <a:cubicBezTo>
                    <a:pt x="5" y="11"/>
                    <a:pt x="2" y="12"/>
                    <a:pt x="0" y="13"/>
                  </a:cubicBezTo>
                  <a:cubicBezTo>
                    <a:pt x="2" y="11"/>
                    <a:pt x="4" y="9"/>
                    <a:pt x="6" y="6"/>
                  </a:cubicBezTo>
                  <a:cubicBezTo>
                    <a:pt x="10" y="0"/>
                    <a:pt x="19" y="2"/>
                    <a:pt x="22" y="8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4D34DA51-1CFD-9F71-01D4-CEC986C03854}"/>
                </a:ext>
              </a:extLst>
            </p:cNvPr>
            <p:cNvSpPr/>
            <p:nvPr/>
          </p:nvSpPr>
          <p:spPr bwMode="auto">
            <a:xfrm>
              <a:off x="1403350" y="1747838"/>
              <a:ext cx="650875" cy="161925"/>
            </a:xfrm>
            <a:custGeom>
              <a:avLst/>
              <a:gdLst>
                <a:gd name="T0" fmla="*/ 5 w 32"/>
                <a:gd name="T1" fmla="*/ 0 h 8"/>
                <a:gd name="T2" fmla="*/ 9 w 32"/>
                <a:gd name="T3" fmla="*/ 2 h 8"/>
                <a:gd name="T4" fmla="*/ 30 w 32"/>
                <a:gd name="T5" fmla="*/ 7 h 8"/>
                <a:gd name="T6" fmla="*/ 32 w 32"/>
                <a:gd name="T7" fmla="*/ 8 h 8"/>
                <a:gd name="T8" fmla="*/ 11 w 32"/>
                <a:gd name="T9" fmla="*/ 5 h 8"/>
                <a:gd name="T10" fmla="*/ 6 w 32"/>
                <a:gd name="T11" fmla="*/ 3 h 8"/>
                <a:gd name="T12" fmla="*/ 0 w 32"/>
                <a:gd name="T13" fmla="*/ 2 h 8"/>
                <a:gd name="T14" fmla="*/ 5 w 32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8">
                  <a:moveTo>
                    <a:pt x="5" y="0"/>
                  </a:moveTo>
                  <a:cubicBezTo>
                    <a:pt x="6" y="1"/>
                    <a:pt x="7" y="2"/>
                    <a:pt x="9" y="2"/>
                  </a:cubicBezTo>
                  <a:cubicBezTo>
                    <a:pt x="16" y="3"/>
                    <a:pt x="23" y="5"/>
                    <a:pt x="30" y="7"/>
                  </a:cubicBezTo>
                  <a:cubicBezTo>
                    <a:pt x="30" y="7"/>
                    <a:pt x="31" y="7"/>
                    <a:pt x="32" y="8"/>
                  </a:cubicBezTo>
                  <a:cubicBezTo>
                    <a:pt x="24" y="8"/>
                    <a:pt x="18" y="4"/>
                    <a:pt x="11" y="5"/>
                  </a:cubicBezTo>
                  <a:cubicBezTo>
                    <a:pt x="10" y="3"/>
                    <a:pt x="8" y="3"/>
                    <a:pt x="6" y="3"/>
                  </a:cubicBezTo>
                  <a:cubicBezTo>
                    <a:pt x="4" y="3"/>
                    <a:pt x="2" y="4"/>
                    <a:pt x="0" y="2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EDD463F3-363A-B5C4-DBC1-3B22CE18F73C}"/>
                </a:ext>
              </a:extLst>
            </p:cNvPr>
            <p:cNvSpPr/>
            <p:nvPr/>
          </p:nvSpPr>
          <p:spPr bwMode="auto">
            <a:xfrm>
              <a:off x="2601913" y="1120775"/>
              <a:ext cx="365125" cy="161925"/>
            </a:xfrm>
            <a:custGeom>
              <a:avLst/>
              <a:gdLst>
                <a:gd name="T0" fmla="*/ 18 w 18"/>
                <a:gd name="T1" fmla="*/ 2 h 8"/>
                <a:gd name="T2" fmla="*/ 5 w 18"/>
                <a:gd name="T3" fmla="*/ 6 h 8"/>
                <a:gd name="T4" fmla="*/ 0 w 18"/>
                <a:gd name="T5" fmla="*/ 7 h 8"/>
                <a:gd name="T6" fmla="*/ 13 w 18"/>
                <a:gd name="T7" fmla="*/ 1 h 8"/>
                <a:gd name="T8" fmla="*/ 18 w 18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8">
                  <a:moveTo>
                    <a:pt x="18" y="2"/>
                  </a:moveTo>
                  <a:cubicBezTo>
                    <a:pt x="13" y="3"/>
                    <a:pt x="9" y="4"/>
                    <a:pt x="5" y="6"/>
                  </a:cubicBezTo>
                  <a:cubicBezTo>
                    <a:pt x="3" y="7"/>
                    <a:pt x="2" y="8"/>
                    <a:pt x="0" y="7"/>
                  </a:cubicBezTo>
                  <a:cubicBezTo>
                    <a:pt x="4" y="4"/>
                    <a:pt x="8" y="3"/>
                    <a:pt x="13" y="1"/>
                  </a:cubicBezTo>
                  <a:cubicBezTo>
                    <a:pt x="14" y="0"/>
                    <a:pt x="17" y="0"/>
                    <a:pt x="18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E3BBF003-AB88-EC0A-D7C2-FEDFF174DB35}"/>
                </a:ext>
              </a:extLst>
            </p:cNvPr>
            <p:cNvSpPr/>
            <p:nvPr/>
          </p:nvSpPr>
          <p:spPr bwMode="auto">
            <a:xfrm>
              <a:off x="2460625" y="1301750"/>
              <a:ext cx="222250" cy="385763"/>
            </a:xfrm>
            <a:custGeom>
              <a:avLst/>
              <a:gdLst>
                <a:gd name="T0" fmla="*/ 10 w 11"/>
                <a:gd name="T1" fmla="*/ 19 h 19"/>
                <a:gd name="T2" fmla="*/ 0 w 11"/>
                <a:gd name="T3" fmla="*/ 0 h 19"/>
                <a:gd name="T4" fmla="*/ 2 w 11"/>
                <a:gd name="T5" fmla="*/ 1 h 19"/>
                <a:gd name="T6" fmla="*/ 9 w 11"/>
                <a:gd name="T7" fmla="*/ 14 h 19"/>
                <a:gd name="T8" fmla="*/ 10 w 11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9">
                  <a:moveTo>
                    <a:pt x="10" y="19"/>
                  </a:moveTo>
                  <a:cubicBezTo>
                    <a:pt x="6" y="13"/>
                    <a:pt x="2" y="7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5" y="6"/>
                    <a:pt x="7" y="10"/>
                    <a:pt x="9" y="14"/>
                  </a:cubicBezTo>
                  <a:cubicBezTo>
                    <a:pt x="10" y="16"/>
                    <a:pt x="11" y="17"/>
                    <a:pt x="10" y="19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33A8240C-4E7E-2309-4199-3C823F8F91F0}"/>
                </a:ext>
              </a:extLst>
            </p:cNvPr>
            <p:cNvSpPr/>
            <p:nvPr/>
          </p:nvSpPr>
          <p:spPr bwMode="auto">
            <a:xfrm>
              <a:off x="4511675" y="2032000"/>
              <a:ext cx="101600" cy="263525"/>
            </a:xfrm>
            <a:custGeom>
              <a:avLst/>
              <a:gdLst>
                <a:gd name="T0" fmla="*/ 1 w 5"/>
                <a:gd name="T1" fmla="*/ 5 h 13"/>
                <a:gd name="T2" fmla="*/ 0 w 5"/>
                <a:gd name="T3" fmla="*/ 0 h 13"/>
                <a:gd name="T4" fmla="*/ 4 w 5"/>
                <a:gd name="T5" fmla="*/ 2 h 13"/>
                <a:gd name="T6" fmla="*/ 5 w 5"/>
                <a:gd name="T7" fmla="*/ 6 h 13"/>
                <a:gd name="T8" fmla="*/ 5 w 5"/>
                <a:gd name="T9" fmla="*/ 13 h 13"/>
                <a:gd name="T10" fmla="*/ 4 w 5"/>
                <a:gd name="T11" fmla="*/ 9 h 13"/>
                <a:gd name="T12" fmla="*/ 1 w 5"/>
                <a:gd name="T1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3">
                  <a:moveTo>
                    <a:pt x="1" y="5"/>
                  </a:moveTo>
                  <a:cubicBezTo>
                    <a:pt x="4" y="2"/>
                    <a:pt x="0" y="2"/>
                    <a:pt x="0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4" y="5"/>
                    <a:pt x="5" y="6"/>
                  </a:cubicBezTo>
                  <a:cubicBezTo>
                    <a:pt x="5" y="9"/>
                    <a:pt x="5" y="11"/>
                    <a:pt x="5" y="13"/>
                  </a:cubicBezTo>
                  <a:cubicBezTo>
                    <a:pt x="2" y="13"/>
                    <a:pt x="4" y="11"/>
                    <a:pt x="4" y="9"/>
                  </a:cubicBezTo>
                  <a:cubicBezTo>
                    <a:pt x="3" y="7"/>
                    <a:pt x="4" y="5"/>
                    <a:pt x="1" y="5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334EF276-4C5F-A8E8-77BA-33FF95D9D2BD}"/>
                </a:ext>
              </a:extLst>
            </p:cNvPr>
            <p:cNvSpPr/>
            <p:nvPr/>
          </p:nvSpPr>
          <p:spPr bwMode="auto">
            <a:xfrm>
              <a:off x="1098550" y="4421188"/>
              <a:ext cx="244475" cy="122238"/>
            </a:xfrm>
            <a:custGeom>
              <a:avLst/>
              <a:gdLst>
                <a:gd name="T0" fmla="*/ 0 w 12"/>
                <a:gd name="T1" fmla="*/ 0 h 6"/>
                <a:gd name="T2" fmla="*/ 12 w 12"/>
                <a:gd name="T3" fmla="*/ 6 h 6"/>
                <a:gd name="T4" fmla="*/ 0 w 1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5" y="1"/>
                    <a:pt x="9" y="2"/>
                    <a:pt x="12" y="6"/>
                  </a:cubicBezTo>
                  <a:cubicBezTo>
                    <a:pt x="8" y="5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46429698-C445-9071-82D8-4EE13B9B15F6}"/>
                </a:ext>
              </a:extLst>
            </p:cNvPr>
            <p:cNvSpPr/>
            <p:nvPr/>
          </p:nvSpPr>
          <p:spPr bwMode="auto">
            <a:xfrm>
              <a:off x="1382713" y="4564063"/>
              <a:ext cx="184150" cy="120650"/>
            </a:xfrm>
            <a:custGeom>
              <a:avLst/>
              <a:gdLst>
                <a:gd name="T0" fmla="*/ 0 w 9"/>
                <a:gd name="T1" fmla="*/ 0 h 6"/>
                <a:gd name="T2" fmla="*/ 9 w 9"/>
                <a:gd name="T3" fmla="*/ 6 h 6"/>
                <a:gd name="T4" fmla="*/ 0 w 9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4" y="1"/>
                    <a:pt x="7" y="2"/>
                    <a:pt x="9" y="6"/>
                  </a:cubicBezTo>
                  <a:cubicBezTo>
                    <a:pt x="6" y="4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9C2B25EB-08FA-D19C-D94F-7F60B7B0FD16}"/>
                </a:ext>
              </a:extLst>
            </p:cNvPr>
            <p:cNvSpPr/>
            <p:nvPr/>
          </p:nvSpPr>
          <p:spPr bwMode="auto">
            <a:xfrm>
              <a:off x="2276475" y="1100138"/>
              <a:ext cx="101600" cy="101600"/>
            </a:xfrm>
            <a:custGeom>
              <a:avLst/>
              <a:gdLst>
                <a:gd name="T0" fmla="*/ 5 w 5"/>
                <a:gd name="T1" fmla="*/ 5 h 5"/>
                <a:gd name="T2" fmla="*/ 0 w 5"/>
                <a:gd name="T3" fmla="*/ 0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2" y="5"/>
                    <a:pt x="0" y="3"/>
                    <a:pt x="0" y="0"/>
                  </a:cubicBezTo>
                  <a:cubicBezTo>
                    <a:pt x="3" y="1"/>
                    <a:pt x="3" y="3"/>
                    <a:pt x="5" y="5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D33B93FD-23D2-01C5-168C-C1B21B60D2BB}"/>
                </a:ext>
              </a:extLst>
            </p:cNvPr>
            <p:cNvSpPr/>
            <p:nvPr/>
          </p:nvSpPr>
          <p:spPr bwMode="auto">
            <a:xfrm>
              <a:off x="1403350" y="1930400"/>
              <a:ext cx="80963" cy="39688"/>
            </a:xfrm>
            <a:custGeom>
              <a:avLst/>
              <a:gdLst>
                <a:gd name="T0" fmla="*/ 3 w 4"/>
                <a:gd name="T1" fmla="*/ 0 h 2"/>
                <a:gd name="T2" fmla="*/ 1 w 4"/>
                <a:gd name="T3" fmla="*/ 2 h 2"/>
                <a:gd name="T4" fmla="*/ 0 w 4"/>
                <a:gd name="T5" fmla="*/ 1 h 2"/>
                <a:gd name="T6" fmla="*/ 3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4" y="2"/>
                    <a:pt x="2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6B633E91-49E9-3656-EBDD-9186D5AD76C1}"/>
                </a:ext>
              </a:extLst>
            </p:cNvPr>
            <p:cNvSpPr/>
            <p:nvPr/>
          </p:nvSpPr>
          <p:spPr bwMode="auto">
            <a:xfrm>
              <a:off x="1504950" y="1870075"/>
              <a:ext cx="80963" cy="60325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2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3"/>
                    <a:pt x="2" y="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7441F442-C7FA-DEA6-FB08-9426F4055FF7}"/>
                </a:ext>
              </a:extLst>
            </p:cNvPr>
            <p:cNvSpPr/>
            <p:nvPr/>
          </p:nvSpPr>
          <p:spPr bwMode="auto">
            <a:xfrm>
              <a:off x="1566863" y="4664075"/>
              <a:ext cx="60325" cy="61913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3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2" y="0"/>
                    <a:pt x="3" y="0"/>
                    <a:pt x="3" y="3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7106B5D1-F1DF-700A-5D0D-B4D15EA922FF}"/>
                </a:ext>
              </a:extLst>
            </p:cNvPr>
            <p:cNvSpPr/>
            <p:nvPr/>
          </p:nvSpPr>
          <p:spPr bwMode="auto">
            <a:xfrm>
              <a:off x="4084638" y="1789113"/>
              <a:ext cx="60325" cy="39688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0" y="2"/>
                    <a:pt x="0" y="0"/>
                  </a:cubicBezTo>
                  <a:cubicBezTo>
                    <a:pt x="1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97E6B806-7E8E-A226-F13D-C275F9D3579A}"/>
                </a:ext>
              </a:extLst>
            </p:cNvPr>
            <p:cNvSpPr/>
            <p:nvPr/>
          </p:nvSpPr>
          <p:spPr bwMode="auto">
            <a:xfrm>
              <a:off x="4592638" y="2071688"/>
              <a:ext cx="41275" cy="80963"/>
            </a:xfrm>
            <a:custGeom>
              <a:avLst/>
              <a:gdLst>
                <a:gd name="T0" fmla="*/ 1 w 2"/>
                <a:gd name="T1" fmla="*/ 4 h 4"/>
                <a:gd name="T2" fmla="*/ 0 w 2"/>
                <a:gd name="T3" fmla="*/ 0 h 4"/>
                <a:gd name="T4" fmla="*/ 1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3"/>
                    <a:pt x="1" y="1"/>
                    <a:pt x="0" y="0"/>
                  </a:cubicBezTo>
                  <a:cubicBezTo>
                    <a:pt x="2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090C9324-16F4-C70B-1BA0-E8E3DF265090}"/>
                </a:ext>
              </a:extLst>
            </p:cNvPr>
            <p:cNvSpPr/>
            <p:nvPr/>
          </p:nvSpPr>
          <p:spPr bwMode="auto">
            <a:xfrm>
              <a:off x="4613275" y="4157663"/>
              <a:ext cx="20638" cy="6191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1703E3F5-C0E6-0D2A-3F0D-588E95788F08}"/>
                </a:ext>
              </a:extLst>
            </p:cNvPr>
            <p:cNvSpPr/>
            <p:nvPr/>
          </p:nvSpPr>
          <p:spPr bwMode="auto">
            <a:xfrm>
              <a:off x="4449763" y="1990725"/>
              <a:ext cx="61913" cy="61913"/>
            </a:xfrm>
            <a:custGeom>
              <a:avLst/>
              <a:gdLst>
                <a:gd name="T0" fmla="*/ 3 w 3"/>
                <a:gd name="T1" fmla="*/ 2 h 3"/>
                <a:gd name="T2" fmla="*/ 0 w 3"/>
                <a:gd name="T3" fmla="*/ 1 h 3"/>
                <a:gd name="T4" fmla="*/ 3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1" y="2"/>
                    <a:pt x="0" y="3"/>
                    <a:pt x="0" y="1"/>
                  </a:cubicBezTo>
                  <a:cubicBezTo>
                    <a:pt x="1" y="1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0">
              <a:extLst>
                <a:ext uri="{FF2B5EF4-FFF2-40B4-BE49-F238E27FC236}">
                  <a16:creationId xmlns:a16="http://schemas.microsoft.com/office/drawing/2014/main" id="{F878894E-8CCB-0D53-49A9-E5FAE3278C19}"/>
                </a:ext>
              </a:extLst>
            </p:cNvPr>
            <p:cNvSpPr/>
            <p:nvPr/>
          </p:nvSpPr>
          <p:spPr bwMode="auto">
            <a:xfrm flipH="1">
              <a:off x="2398713" y="1220788"/>
              <a:ext cx="0" cy="2063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1">
              <a:extLst>
                <a:ext uri="{FF2B5EF4-FFF2-40B4-BE49-F238E27FC236}">
                  <a16:creationId xmlns:a16="http://schemas.microsoft.com/office/drawing/2014/main" id="{02C73F08-99F8-89EC-5B79-58FE0288EE69}"/>
                </a:ext>
              </a:extLst>
            </p:cNvPr>
            <p:cNvSpPr/>
            <p:nvPr/>
          </p:nvSpPr>
          <p:spPr bwMode="auto">
            <a:xfrm>
              <a:off x="1585913" y="1849438"/>
              <a:ext cx="41275" cy="2063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2">
              <a:extLst>
                <a:ext uri="{FF2B5EF4-FFF2-40B4-BE49-F238E27FC236}">
                  <a16:creationId xmlns:a16="http://schemas.microsoft.com/office/drawing/2014/main" id="{A800FD55-0692-D248-FA5C-DEC75399FA49}"/>
                </a:ext>
              </a:extLst>
            </p:cNvPr>
            <p:cNvSpPr/>
            <p:nvPr/>
          </p:nvSpPr>
          <p:spPr bwMode="auto">
            <a:xfrm>
              <a:off x="1465263" y="1909763"/>
              <a:ext cx="39688" cy="2063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3">
              <a:extLst>
                <a:ext uri="{FF2B5EF4-FFF2-40B4-BE49-F238E27FC236}">
                  <a16:creationId xmlns:a16="http://schemas.microsoft.com/office/drawing/2014/main" id="{1DF066CA-916D-0764-1AF3-1B2F07DD3AA9}"/>
                </a:ext>
              </a:extLst>
            </p:cNvPr>
            <p:cNvSpPr/>
            <p:nvPr/>
          </p:nvSpPr>
          <p:spPr bwMode="auto">
            <a:xfrm>
              <a:off x="1038225" y="4360863"/>
              <a:ext cx="41275" cy="41275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4">
              <a:extLst>
                <a:ext uri="{FF2B5EF4-FFF2-40B4-BE49-F238E27FC236}">
                  <a16:creationId xmlns:a16="http://schemas.microsoft.com/office/drawing/2014/main" id="{876CC58A-90A3-49F6-AF6B-1A586ADC15FA}"/>
                </a:ext>
              </a:extLst>
            </p:cNvPr>
            <p:cNvSpPr/>
            <p:nvPr/>
          </p:nvSpPr>
          <p:spPr bwMode="auto">
            <a:xfrm>
              <a:off x="1343025" y="4543425"/>
              <a:ext cx="39688" cy="20638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5">
              <a:extLst>
                <a:ext uri="{FF2B5EF4-FFF2-40B4-BE49-F238E27FC236}">
                  <a16:creationId xmlns:a16="http://schemas.microsoft.com/office/drawing/2014/main" id="{3BC4D8FF-1BD7-0767-D849-94742C013B8D}"/>
                </a:ext>
              </a:extLst>
            </p:cNvPr>
            <p:cNvSpPr/>
            <p:nvPr/>
          </p:nvSpPr>
          <p:spPr bwMode="auto">
            <a:xfrm>
              <a:off x="2257425" y="1079500"/>
              <a:ext cx="19050" cy="2063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6">
              <a:extLst>
                <a:ext uri="{FF2B5EF4-FFF2-40B4-BE49-F238E27FC236}">
                  <a16:creationId xmlns:a16="http://schemas.microsoft.com/office/drawing/2014/main" id="{A69B1424-9EFF-C5B5-D773-B45B8CEF023B}"/>
                </a:ext>
              </a:extLst>
            </p:cNvPr>
            <p:cNvSpPr/>
            <p:nvPr/>
          </p:nvSpPr>
          <p:spPr bwMode="auto">
            <a:xfrm>
              <a:off x="1079500" y="4402138"/>
              <a:ext cx="19050" cy="1905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7">
              <a:extLst>
                <a:ext uri="{FF2B5EF4-FFF2-40B4-BE49-F238E27FC236}">
                  <a16:creationId xmlns:a16="http://schemas.microsoft.com/office/drawing/2014/main" id="{B1E655E4-689C-B0FC-C609-C2C92AC4324A}"/>
                </a:ext>
              </a:extLst>
            </p:cNvPr>
            <p:cNvSpPr/>
            <p:nvPr/>
          </p:nvSpPr>
          <p:spPr bwMode="auto">
            <a:xfrm>
              <a:off x="2419350" y="1262063"/>
              <a:ext cx="20638" cy="2063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8">
              <a:extLst>
                <a:ext uri="{FF2B5EF4-FFF2-40B4-BE49-F238E27FC236}">
                  <a16:creationId xmlns:a16="http://schemas.microsoft.com/office/drawing/2014/main" id="{CB7098B4-02FC-F340-D9E9-A903E066D133}"/>
                </a:ext>
              </a:extLst>
            </p:cNvPr>
            <p:cNvSpPr/>
            <p:nvPr/>
          </p:nvSpPr>
          <p:spPr bwMode="auto">
            <a:xfrm>
              <a:off x="2276475" y="1808163"/>
              <a:ext cx="1666875" cy="730250"/>
            </a:xfrm>
            <a:custGeom>
              <a:avLst/>
              <a:gdLst>
                <a:gd name="T0" fmla="*/ 6 w 82"/>
                <a:gd name="T1" fmla="*/ 0 h 36"/>
                <a:gd name="T2" fmla="*/ 16 w 82"/>
                <a:gd name="T3" fmla="*/ 10 h 36"/>
                <a:gd name="T4" fmla="*/ 20 w 82"/>
                <a:gd name="T5" fmla="*/ 12 h 36"/>
                <a:gd name="T6" fmla="*/ 21 w 82"/>
                <a:gd name="T7" fmla="*/ 12 h 36"/>
                <a:gd name="T8" fmla="*/ 20 w 82"/>
                <a:gd name="T9" fmla="*/ 18 h 36"/>
                <a:gd name="T10" fmla="*/ 29 w 82"/>
                <a:gd name="T11" fmla="*/ 23 h 36"/>
                <a:gd name="T12" fmla="*/ 32 w 82"/>
                <a:gd name="T13" fmla="*/ 20 h 36"/>
                <a:gd name="T14" fmla="*/ 34 w 82"/>
                <a:gd name="T15" fmla="*/ 13 h 36"/>
                <a:gd name="T16" fmla="*/ 34 w 82"/>
                <a:gd name="T17" fmla="*/ 11 h 36"/>
                <a:gd name="T18" fmla="*/ 25 w 82"/>
                <a:gd name="T19" fmla="*/ 8 h 36"/>
                <a:gd name="T20" fmla="*/ 24 w 82"/>
                <a:gd name="T21" fmla="*/ 8 h 36"/>
                <a:gd name="T22" fmla="*/ 25 w 82"/>
                <a:gd name="T23" fmla="*/ 5 h 36"/>
                <a:gd name="T24" fmla="*/ 37 w 82"/>
                <a:gd name="T25" fmla="*/ 2 h 36"/>
                <a:gd name="T26" fmla="*/ 39 w 82"/>
                <a:gd name="T27" fmla="*/ 10 h 36"/>
                <a:gd name="T28" fmla="*/ 43 w 82"/>
                <a:gd name="T29" fmla="*/ 14 h 36"/>
                <a:gd name="T30" fmla="*/ 39 w 82"/>
                <a:gd name="T31" fmla="*/ 16 h 36"/>
                <a:gd name="T32" fmla="*/ 42 w 82"/>
                <a:gd name="T33" fmla="*/ 19 h 36"/>
                <a:gd name="T34" fmla="*/ 36 w 82"/>
                <a:gd name="T35" fmla="*/ 21 h 36"/>
                <a:gd name="T36" fmla="*/ 68 w 82"/>
                <a:gd name="T37" fmla="*/ 33 h 36"/>
                <a:gd name="T38" fmla="*/ 78 w 82"/>
                <a:gd name="T39" fmla="*/ 25 h 36"/>
                <a:gd name="T40" fmla="*/ 81 w 82"/>
                <a:gd name="T41" fmla="*/ 20 h 36"/>
                <a:gd name="T42" fmla="*/ 79 w 82"/>
                <a:gd name="T43" fmla="*/ 29 h 36"/>
                <a:gd name="T44" fmla="*/ 78 w 82"/>
                <a:gd name="T45" fmla="*/ 34 h 36"/>
                <a:gd name="T46" fmla="*/ 69 w 82"/>
                <a:gd name="T47" fmla="*/ 34 h 36"/>
                <a:gd name="T48" fmla="*/ 61 w 82"/>
                <a:gd name="T49" fmla="*/ 34 h 36"/>
                <a:gd name="T50" fmla="*/ 50 w 82"/>
                <a:gd name="T51" fmla="*/ 34 h 36"/>
                <a:gd name="T52" fmla="*/ 50 w 82"/>
                <a:gd name="T53" fmla="*/ 33 h 36"/>
                <a:gd name="T54" fmla="*/ 50 w 82"/>
                <a:gd name="T55" fmla="*/ 34 h 36"/>
                <a:gd name="T56" fmla="*/ 48 w 82"/>
                <a:gd name="T57" fmla="*/ 35 h 36"/>
                <a:gd name="T58" fmla="*/ 34 w 82"/>
                <a:gd name="T59" fmla="*/ 28 h 36"/>
                <a:gd name="T60" fmla="*/ 23 w 82"/>
                <a:gd name="T61" fmla="*/ 29 h 36"/>
                <a:gd name="T62" fmla="*/ 20 w 82"/>
                <a:gd name="T63" fmla="*/ 21 h 36"/>
                <a:gd name="T64" fmla="*/ 8 w 82"/>
                <a:gd name="T65" fmla="*/ 12 h 36"/>
                <a:gd name="T66" fmla="*/ 9 w 82"/>
                <a:gd name="T67" fmla="*/ 12 h 36"/>
                <a:gd name="T68" fmla="*/ 6 w 82"/>
                <a:gd name="T69" fmla="*/ 9 h 36"/>
                <a:gd name="T70" fmla="*/ 0 w 82"/>
                <a:gd name="T71" fmla="*/ 6 h 36"/>
                <a:gd name="T72" fmla="*/ 1 w 82"/>
                <a:gd name="T73" fmla="*/ 6 h 36"/>
                <a:gd name="T74" fmla="*/ 8 w 82"/>
                <a:gd name="T75" fmla="*/ 5 h 36"/>
                <a:gd name="T76" fmla="*/ 6 w 82"/>
                <a:gd name="T7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2" h="36">
                  <a:moveTo>
                    <a:pt x="6" y="0"/>
                  </a:moveTo>
                  <a:cubicBezTo>
                    <a:pt x="11" y="2"/>
                    <a:pt x="13" y="6"/>
                    <a:pt x="16" y="10"/>
                  </a:cubicBezTo>
                  <a:cubicBezTo>
                    <a:pt x="17" y="11"/>
                    <a:pt x="18" y="12"/>
                    <a:pt x="20" y="12"/>
                  </a:cubicBezTo>
                  <a:cubicBezTo>
                    <a:pt x="20" y="12"/>
                    <a:pt x="20" y="12"/>
                    <a:pt x="21" y="12"/>
                  </a:cubicBezTo>
                  <a:cubicBezTo>
                    <a:pt x="20" y="14"/>
                    <a:pt x="17" y="16"/>
                    <a:pt x="20" y="18"/>
                  </a:cubicBezTo>
                  <a:cubicBezTo>
                    <a:pt x="22" y="21"/>
                    <a:pt x="25" y="23"/>
                    <a:pt x="29" y="23"/>
                  </a:cubicBezTo>
                  <a:cubicBezTo>
                    <a:pt x="31" y="23"/>
                    <a:pt x="31" y="21"/>
                    <a:pt x="32" y="20"/>
                  </a:cubicBezTo>
                  <a:cubicBezTo>
                    <a:pt x="33" y="18"/>
                    <a:pt x="32" y="14"/>
                    <a:pt x="34" y="13"/>
                  </a:cubicBezTo>
                  <a:cubicBezTo>
                    <a:pt x="35" y="12"/>
                    <a:pt x="34" y="11"/>
                    <a:pt x="34" y="11"/>
                  </a:cubicBezTo>
                  <a:cubicBezTo>
                    <a:pt x="31" y="8"/>
                    <a:pt x="28" y="8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5" y="7"/>
                    <a:pt x="25" y="6"/>
                    <a:pt x="25" y="5"/>
                  </a:cubicBezTo>
                  <a:cubicBezTo>
                    <a:pt x="30" y="8"/>
                    <a:pt x="33" y="3"/>
                    <a:pt x="37" y="2"/>
                  </a:cubicBezTo>
                  <a:cubicBezTo>
                    <a:pt x="34" y="6"/>
                    <a:pt x="35" y="8"/>
                    <a:pt x="39" y="10"/>
                  </a:cubicBezTo>
                  <a:cubicBezTo>
                    <a:pt x="41" y="10"/>
                    <a:pt x="43" y="12"/>
                    <a:pt x="43" y="14"/>
                  </a:cubicBezTo>
                  <a:cubicBezTo>
                    <a:pt x="43" y="16"/>
                    <a:pt x="40" y="16"/>
                    <a:pt x="39" y="16"/>
                  </a:cubicBezTo>
                  <a:cubicBezTo>
                    <a:pt x="39" y="18"/>
                    <a:pt x="41" y="18"/>
                    <a:pt x="42" y="19"/>
                  </a:cubicBezTo>
                  <a:cubicBezTo>
                    <a:pt x="40" y="21"/>
                    <a:pt x="38" y="20"/>
                    <a:pt x="36" y="21"/>
                  </a:cubicBezTo>
                  <a:cubicBezTo>
                    <a:pt x="46" y="28"/>
                    <a:pt x="57" y="32"/>
                    <a:pt x="68" y="33"/>
                  </a:cubicBezTo>
                  <a:cubicBezTo>
                    <a:pt x="74" y="33"/>
                    <a:pt x="76" y="30"/>
                    <a:pt x="78" y="25"/>
                  </a:cubicBezTo>
                  <a:cubicBezTo>
                    <a:pt x="78" y="23"/>
                    <a:pt x="81" y="23"/>
                    <a:pt x="81" y="20"/>
                  </a:cubicBezTo>
                  <a:cubicBezTo>
                    <a:pt x="82" y="24"/>
                    <a:pt x="81" y="27"/>
                    <a:pt x="79" y="29"/>
                  </a:cubicBezTo>
                  <a:cubicBezTo>
                    <a:pt x="77" y="31"/>
                    <a:pt x="77" y="32"/>
                    <a:pt x="78" y="34"/>
                  </a:cubicBezTo>
                  <a:cubicBezTo>
                    <a:pt x="75" y="32"/>
                    <a:pt x="71" y="33"/>
                    <a:pt x="69" y="34"/>
                  </a:cubicBezTo>
                  <a:cubicBezTo>
                    <a:pt x="66" y="35"/>
                    <a:pt x="63" y="35"/>
                    <a:pt x="61" y="34"/>
                  </a:cubicBezTo>
                  <a:cubicBezTo>
                    <a:pt x="57" y="33"/>
                    <a:pt x="54" y="33"/>
                    <a:pt x="50" y="34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3"/>
                    <a:pt x="50" y="34"/>
                    <a:pt x="50" y="34"/>
                  </a:cubicBezTo>
                  <a:cubicBezTo>
                    <a:pt x="50" y="36"/>
                    <a:pt x="49" y="35"/>
                    <a:pt x="48" y="35"/>
                  </a:cubicBezTo>
                  <a:cubicBezTo>
                    <a:pt x="43" y="32"/>
                    <a:pt x="38" y="30"/>
                    <a:pt x="34" y="28"/>
                  </a:cubicBezTo>
                  <a:cubicBezTo>
                    <a:pt x="31" y="26"/>
                    <a:pt x="28" y="25"/>
                    <a:pt x="23" y="29"/>
                  </a:cubicBezTo>
                  <a:cubicBezTo>
                    <a:pt x="26" y="24"/>
                    <a:pt x="23" y="23"/>
                    <a:pt x="20" y="21"/>
                  </a:cubicBezTo>
                  <a:cubicBezTo>
                    <a:pt x="16" y="19"/>
                    <a:pt x="12" y="16"/>
                    <a:pt x="8" y="12"/>
                  </a:cubicBezTo>
                  <a:cubicBezTo>
                    <a:pt x="8" y="12"/>
                    <a:pt x="9" y="12"/>
                    <a:pt x="9" y="12"/>
                  </a:cubicBezTo>
                  <a:cubicBezTo>
                    <a:pt x="9" y="9"/>
                    <a:pt x="7" y="10"/>
                    <a:pt x="6" y="9"/>
                  </a:cubicBezTo>
                  <a:cubicBezTo>
                    <a:pt x="4" y="8"/>
                    <a:pt x="2" y="7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6"/>
                    <a:pt x="6" y="6"/>
                    <a:pt x="8" y="5"/>
                  </a:cubicBezTo>
                  <a:cubicBezTo>
                    <a:pt x="8" y="3"/>
                    <a:pt x="5" y="2"/>
                    <a:pt x="6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9">
              <a:extLst>
                <a:ext uri="{FF2B5EF4-FFF2-40B4-BE49-F238E27FC236}">
                  <a16:creationId xmlns:a16="http://schemas.microsoft.com/office/drawing/2014/main" id="{8DCE3939-1CFC-0DF6-9D64-9542194446EF}"/>
                </a:ext>
              </a:extLst>
            </p:cNvPr>
            <p:cNvSpPr/>
            <p:nvPr/>
          </p:nvSpPr>
          <p:spPr bwMode="auto">
            <a:xfrm>
              <a:off x="1789113" y="2476500"/>
              <a:ext cx="244475" cy="163513"/>
            </a:xfrm>
            <a:custGeom>
              <a:avLst/>
              <a:gdLst>
                <a:gd name="T0" fmla="*/ 0 w 12"/>
                <a:gd name="T1" fmla="*/ 7 h 8"/>
                <a:gd name="T2" fmla="*/ 12 w 12"/>
                <a:gd name="T3" fmla="*/ 0 h 8"/>
                <a:gd name="T4" fmla="*/ 12 w 12"/>
                <a:gd name="T5" fmla="*/ 0 h 8"/>
                <a:gd name="T6" fmla="*/ 0 w 12"/>
                <a:gd name="T7" fmla="*/ 8 h 8"/>
                <a:gd name="T8" fmla="*/ 0 w 12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0" y="7"/>
                  </a:moveTo>
                  <a:cubicBezTo>
                    <a:pt x="3" y="4"/>
                    <a:pt x="7" y="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3"/>
                    <a:pt x="4" y="6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0">
              <a:extLst>
                <a:ext uri="{FF2B5EF4-FFF2-40B4-BE49-F238E27FC236}">
                  <a16:creationId xmlns:a16="http://schemas.microsoft.com/office/drawing/2014/main" id="{AC506984-45E8-65DD-FDE0-F9B8DD3E8959}"/>
                </a:ext>
              </a:extLst>
            </p:cNvPr>
            <p:cNvSpPr/>
            <p:nvPr/>
          </p:nvSpPr>
          <p:spPr bwMode="auto">
            <a:xfrm>
              <a:off x="2054225" y="2314575"/>
              <a:ext cx="222250" cy="122238"/>
            </a:xfrm>
            <a:custGeom>
              <a:avLst/>
              <a:gdLst>
                <a:gd name="T0" fmla="*/ 11 w 11"/>
                <a:gd name="T1" fmla="*/ 0 h 6"/>
                <a:gd name="T2" fmla="*/ 0 w 11"/>
                <a:gd name="T3" fmla="*/ 6 h 6"/>
                <a:gd name="T4" fmla="*/ 11 w 1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11" y="0"/>
                  </a:moveTo>
                  <a:cubicBezTo>
                    <a:pt x="8" y="2"/>
                    <a:pt x="6" y="5"/>
                    <a:pt x="0" y="6"/>
                  </a:cubicBezTo>
                  <a:cubicBezTo>
                    <a:pt x="4" y="3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1">
              <a:extLst>
                <a:ext uri="{FF2B5EF4-FFF2-40B4-BE49-F238E27FC236}">
                  <a16:creationId xmlns:a16="http://schemas.microsoft.com/office/drawing/2014/main" id="{C90A204B-DE80-5DD3-58F0-9E6DB553513B}"/>
                </a:ext>
              </a:extLst>
            </p:cNvPr>
            <p:cNvSpPr/>
            <p:nvPr/>
          </p:nvSpPr>
          <p:spPr bwMode="auto">
            <a:xfrm>
              <a:off x="2520950" y="2395538"/>
              <a:ext cx="182563" cy="122238"/>
            </a:xfrm>
            <a:custGeom>
              <a:avLst/>
              <a:gdLst>
                <a:gd name="T0" fmla="*/ 9 w 9"/>
                <a:gd name="T1" fmla="*/ 1 h 6"/>
                <a:gd name="T2" fmla="*/ 1 w 9"/>
                <a:gd name="T3" fmla="*/ 6 h 6"/>
                <a:gd name="T4" fmla="*/ 0 w 9"/>
                <a:gd name="T5" fmla="*/ 5 h 6"/>
                <a:gd name="T6" fmla="*/ 9 w 9"/>
                <a:gd name="T7" fmla="*/ 0 h 6"/>
                <a:gd name="T8" fmla="*/ 9 w 9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9" y="1"/>
                  </a:moveTo>
                  <a:cubicBezTo>
                    <a:pt x="6" y="3"/>
                    <a:pt x="3" y="4"/>
                    <a:pt x="1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" y="3"/>
                    <a:pt x="5" y="1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2">
              <a:extLst>
                <a:ext uri="{FF2B5EF4-FFF2-40B4-BE49-F238E27FC236}">
                  <a16:creationId xmlns:a16="http://schemas.microsoft.com/office/drawing/2014/main" id="{E2F81421-679B-682E-B456-40F3E0D97B53}"/>
                </a:ext>
              </a:extLst>
            </p:cNvPr>
            <p:cNvSpPr/>
            <p:nvPr/>
          </p:nvSpPr>
          <p:spPr bwMode="auto">
            <a:xfrm>
              <a:off x="2297113" y="2214563"/>
              <a:ext cx="142875" cy="80963"/>
            </a:xfrm>
            <a:custGeom>
              <a:avLst/>
              <a:gdLst>
                <a:gd name="T0" fmla="*/ 7 w 7"/>
                <a:gd name="T1" fmla="*/ 0 h 4"/>
                <a:gd name="T2" fmla="*/ 0 w 7"/>
                <a:gd name="T3" fmla="*/ 4 h 4"/>
                <a:gd name="T4" fmla="*/ 7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6" y="3"/>
                    <a:pt x="3" y="3"/>
                    <a:pt x="0" y="4"/>
                  </a:cubicBezTo>
                  <a:cubicBezTo>
                    <a:pt x="2" y="1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3">
              <a:extLst>
                <a:ext uri="{FF2B5EF4-FFF2-40B4-BE49-F238E27FC236}">
                  <a16:creationId xmlns:a16="http://schemas.microsoft.com/office/drawing/2014/main" id="{5184A10F-D244-0D9F-0C9F-982164FFE20A}"/>
                </a:ext>
              </a:extLst>
            </p:cNvPr>
            <p:cNvSpPr/>
            <p:nvPr/>
          </p:nvSpPr>
          <p:spPr bwMode="auto">
            <a:xfrm>
              <a:off x="2276475" y="2598738"/>
              <a:ext cx="101600" cy="80963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0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1"/>
                    <a:pt x="2" y="0"/>
                    <a:pt x="5" y="0"/>
                  </a:cubicBezTo>
                  <a:cubicBezTo>
                    <a:pt x="4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4">
              <a:extLst>
                <a:ext uri="{FF2B5EF4-FFF2-40B4-BE49-F238E27FC236}">
                  <a16:creationId xmlns:a16="http://schemas.microsoft.com/office/drawing/2014/main" id="{3F32203F-E29B-105E-FAE9-45EFAC892D02}"/>
                </a:ext>
              </a:extLst>
            </p:cNvPr>
            <p:cNvSpPr/>
            <p:nvPr/>
          </p:nvSpPr>
          <p:spPr bwMode="auto">
            <a:xfrm>
              <a:off x="1504950" y="2538413"/>
              <a:ext cx="101600" cy="80963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3 h 4"/>
                <a:gd name="T4" fmla="*/ 5 w 5"/>
                <a:gd name="T5" fmla="*/ 4 h 4"/>
                <a:gd name="T6" fmla="*/ 0 w 5"/>
                <a:gd name="T7" fmla="*/ 1 h 4"/>
                <a:gd name="T8" fmla="*/ 0 w 5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1"/>
                    <a:pt x="4" y="1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3" y="3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5">
              <a:extLst>
                <a:ext uri="{FF2B5EF4-FFF2-40B4-BE49-F238E27FC236}">
                  <a16:creationId xmlns:a16="http://schemas.microsoft.com/office/drawing/2014/main" id="{0519D4C3-4ED2-1BAF-FAA2-7A03EC0EF61A}"/>
                </a:ext>
              </a:extLst>
            </p:cNvPr>
            <p:cNvSpPr/>
            <p:nvPr/>
          </p:nvSpPr>
          <p:spPr bwMode="auto">
            <a:xfrm>
              <a:off x="2114550" y="2700338"/>
              <a:ext cx="80963" cy="80963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0 h 4"/>
                <a:gd name="T4" fmla="*/ 0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3" y="3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6">
              <a:extLst>
                <a:ext uri="{FF2B5EF4-FFF2-40B4-BE49-F238E27FC236}">
                  <a16:creationId xmlns:a16="http://schemas.microsoft.com/office/drawing/2014/main" id="{F18BF5CB-E3D0-BFB2-EE85-9842AD1A8A06}"/>
                </a:ext>
              </a:extLst>
            </p:cNvPr>
            <p:cNvSpPr/>
            <p:nvPr/>
          </p:nvSpPr>
          <p:spPr bwMode="auto">
            <a:xfrm>
              <a:off x="2195513" y="1870075"/>
              <a:ext cx="101600" cy="60325"/>
            </a:xfrm>
            <a:custGeom>
              <a:avLst/>
              <a:gdLst>
                <a:gd name="T0" fmla="*/ 4 w 5"/>
                <a:gd name="T1" fmla="*/ 3 h 3"/>
                <a:gd name="T2" fmla="*/ 0 w 5"/>
                <a:gd name="T3" fmla="*/ 1 h 3"/>
                <a:gd name="T4" fmla="*/ 5 w 5"/>
                <a:gd name="T5" fmla="*/ 3 h 3"/>
                <a:gd name="T6" fmla="*/ 4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3" y="3"/>
                    <a:pt x="1" y="3"/>
                    <a:pt x="0" y="1"/>
                  </a:cubicBezTo>
                  <a:cubicBezTo>
                    <a:pt x="2" y="0"/>
                    <a:pt x="4" y="1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7">
              <a:extLst>
                <a:ext uri="{FF2B5EF4-FFF2-40B4-BE49-F238E27FC236}">
                  <a16:creationId xmlns:a16="http://schemas.microsoft.com/office/drawing/2014/main" id="{9CEC6CC1-C601-C760-342C-96E2D39D474E}"/>
                </a:ext>
              </a:extLst>
            </p:cNvPr>
            <p:cNvSpPr/>
            <p:nvPr/>
          </p:nvSpPr>
          <p:spPr bwMode="auto">
            <a:xfrm>
              <a:off x="2216150" y="2659063"/>
              <a:ext cx="60325" cy="61913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3 w 3"/>
                <a:gd name="T5" fmla="*/ 1 h 3"/>
                <a:gd name="T6" fmla="*/ 3 w 3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2" y="3"/>
                    <a:pt x="0" y="2"/>
                  </a:cubicBezTo>
                  <a:cubicBezTo>
                    <a:pt x="0" y="0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8">
              <a:extLst>
                <a:ext uri="{FF2B5EF4-FFF2-40B4-BE49-F238E27FC236}">
                  <a16:creationId xmlns:a16="http://schemas.microsoft.com/office/drawing/2014/main" id="{9D10B0CB-9C33-2C86-5FB7-30C4D3EC8BA4}"/>
                </a:ext>
              </a:extLst>
            </p:cNvPr>
            <p:cNvSpPr/>
            <p:nvPr/>
          </p:nvSpPr>
          <p:spPr bwMode="auto">
            <a:xfrm>
              <a:off x="3352800" y="2598738"/>
              <a:ext cx="41275" cy="41275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2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0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9">
              <a:extLst>
                <a:ext uri="{FF2B5EF4-FFF2-40B4-BE49-F238E27FC236}">
                  <a16:creationId xmlns:a16="http://schemas.microsoft.com/office/drawing/2014/main" id="{09818B68-A8FE-A41E-E2D1-836F74461037}"/>
                </a:ext>
              </a:extLst>
            </p:cNvPr>
            <p:cNvSpPr/>
            <p:nvPr/>
          </p:nvSpPr>
          <p:spPr bwMode="auto">
            <a:xfrm>
              <a:off x="2216150" y="1970088"/>
              <a:ext cx="80963" cy="20638"/>
            </a:xfrm>
            <a:custGeom>
              <a:avLst/>
              <a:gdLst>
                <a:gd name="T0" fmla="*/ 3 w 4"/>
                <a:gd name="T1" fmla="*/ 1 h 1"/>
                <a:gd name="T2" fmla="*/ 0 w 4"/>
                <a:gd name="T3" fmla="*/ 0 h 1"/>
                <a:gd name="T4" fmla="*/ 1 w 4"/>
                <a:gd name="T5" fmla="*/ 0 h 1"/>
                <a:gd name="T6" fmla="*/ 4 w 4"/>
                <a:gd name="T7" fmla="*/ 1 h 1"/>
                <a:gd name="T8" fmla="*/ 3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0">
              <a:extLst>
                <a:ext uri="{FF2B5EF4-FFF2-40B4-BE49-F238E27FC236}">
                  <a16:creationId xmlns:a16="http://schemas.microsoft.com/office/drawing/2014/main" id="{092FB00B-2281-D56D-7485-15643CFAF731}"/>
                </a:ext>
              </a:extLst>
            </p:cNvPr>
            <p:cNvSpPr/>
            <p:nvPr/>
          </p:nvSpPr>
          <p:spPr bwMode="auto">
            <a:xfrm>
              <a:off x="2174875" y="1930400"/>
              <a:ext cx="61913" cy="60325"/>
            </a:xfrm>
            <a:custGeom>
              <a:avLst/>
              <a:gdLst>
                <a:gd name="T0" fmla="*/ 2 w 3"/>
                <a:gd name="T1" fmla="*/ 2 h 3"/>
                <a:gd name="T2" fmla="*/ 0 w 3"/>
                <a:gd name="T3" fmla="*/ 1 h 3"/>
                <a:gd name="T4" fmla="*/ 3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0" y="3"/>
                    <a:pt x="0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1">
              <a:extLst>
                <a:ext uri="{FF2B5EF4-FFF2-40B4-BE49-F238E27FC236}">
                  <a16:creationId xmlns:a16="http://schemas.microsoft.com/office/drawing/2014/main" id="{73B27753-559C-8040-CEF2-4CCCD3BA654A}"/>
                </a:ext>
              </a:extLst>
            </p:cNvPr>
            <p:cNvSpPr/>
            <p:nvPr/>
          </p:nvSpPr>
          <p:spPr bwMode="auto">
            <a:xfrm>
              <a:off x="2276475" y="1990725"/>
              <a:ext cx="82550" cy="20638"/>
            </a:xfrm>
            <a:custGeom>
              <a:avLst/>
              <a:gdLst>
                <a:gd name="T0" fmla="*/ 1 w 4"/>
                <a:gd name="T1" fmla="*/ 0 h 1"/>
                <a:gd name="T2" fmla="*/ 4 w 4"/>
                <a:gd name="T3" fmla="*/ 1 h 1"/>
                <a:gd name="T4" fmla="*/ 4 w 4"/>
                <a:gd name="T5" fmla="*/ 1 h 1"/>
                <a:gd name="T6" fmla="*/ 0 w 4"/>
                <a:gd name="T7" fmla="*/ 0 h 1"/>
                <a:gd name="T8" fmla="*/ 1 w 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2">
              <a:extLst>
                <a:ext uri="{FF2B5EF4-FFF2-40B4-BE49-F238E27FC236}">
                  <a16:creationId xmlns:a16="http://schemas.microsoft.com/office/drawing/2014/main" id="{CE52CD1E-D01E-B479-509F-8F417A32E9BF}"/>
                </a:ext>
              </a:extLst>
            </p:cNvPr>
            <p:cNvSpPr/>
            <p:nvPr/>
          </p:nvSpPr>
          <p:spPr bwMode="auto">
            <a:xfrm>
              <a:off x="2703513" y="3125788"/>
              <a:ext cx="20638" cy="2063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3">
              <a:extLst>
                <a:ext uri="{FF2B5EF4-FFF2-40B4-BE49-F238E27FC236}">
                  <a16:creationId xmlns:a16="http://schemas.microsoft.com/office/drawing/2014/main" id="{4C148263-DCCE-B46C-25F9-96BD2BC033E6}"/>
                </a:ext>
              </a:extLst>
            </p:cNvPr>
            <p:cNvSpPr/>
            <p:nvPr/>
          </p:nvSpPr>
          <p:spPr bwMode="auto">
            <a:xfrm>
              <a:off x="2114550" y="1930400"/>
              <a:ext cx="41275" cy="2063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4">
              <a:extLst>
                <a:ext uri="{FF2B5EF4-FFF2-40B4-BE49-F238E27FC236}">
                  <a16:creationId xmlns:a16="http://schemas.microsoft.com/office/drawing/2014/main" id="{172FE508-AF99-4C08-69C7-27C3B8C5BD23}"/>
                </a:ext>
              </a:extLst>
            </p:cNvPr>
            <p:cNvSpPr/>
            <p:nvPr/>
          </p:nvSpPr>
          <p:spPr bwMode="auto">
            <a:xfrm>
              <a:off x="2479675" y="2173288"/>
              <a:ext cx="20638" cy="2063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5">
              <a:extLst>
                <a:ext uri="{FF2B5EF4-FFF2-40B4-BE49-F238E27FC236}">
                  <a16:creationId xmlns:a16="http://schemas.microsoft.com/office/drawing/2014/main" id="{F45BF9A1-B86E-3333-AF3D-E4EED5D82D69}"/>
                </a:ext>
              </a:extLst>
            </p:cNvPr>
            <p:cNvSpPr/>
            <p:nvPr/>
          </p:nvSpPr>
          <p:spPr bwMode="auto">
            <a:xfrm>
              <a:off x="3313113" y="2538413"/>
              <a:ext cx="20638" cy="39688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6">
              <a:extLst>
                <a:ext uri="{FF2B5EF4-FFF2-40B4-BE49-F238E27FC236}">
                  <a16:creationId xmlns:a16="http://schemas.microsoft.com/office/drawing/2014/main" id="{96CFF91B-8EC4-3AF0-319D-4A32ADB76885}"/>
                </a:ext>
              </a:extLst>
            </p:cNvPr>
            <p:cNvSpPr/>
            <p:nvPr/>
          </p:nvSpPr>
          <p:spPr bwMode="auto">
            <a:xfrm>
              <a:off x="2439988" y="2193925"/>
              <a:ext cx="39688" cy="20638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7">
              <a:extLst>
                <a:ext uri="{FF2B5EF4-FFF2-40B4-BE49-F238E27FC236}">
                  <a16:creationId xmlns:a16="http://schemas.microsoft.com/office/drawing/2014/main" id="{288B8C13-309E-1102-3BAF-DC19F8F88DF4}"/>
                </a:ext>
              </a:extLst>
            </p:cNvPr>
            <p:cNvSpPr/>
            <p:nvPr/>
          </p:nvSpPr>
          <p:spPr bwMode="auto">
            <a:xfrm>
              <a:off x="1606550" y="2598738"/>
              <a:ext cx="41275" cy="412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1 h 2"/>
                <a:gd name="T4" fmla="*/ 0 w 2"/>
                <a:gd name="T5" fmla="*/ 0 h 2"/>
                <a:gd name="T6" fmla="*/ 2 w 2"/>
                <a:gd name="T7" fmla="*/ 1 h 2"/>
                <a:gd name="T8" fmla="*/ 2 w 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2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8">
              <a:extLst>
                <a:ext uri="{FF2B5EF4-FFF2-40B4-BE49-F238E27FC236}">
                  <a16:creationId xmlns:a16="http://schemas.microsoft.com/office/drawing/2014/main" id="{05E91A7C-DCD1-4219-4044-B72F7AF66F3A}"/>
                </a:ext>
              </a:extLst>
            </p:cNvPr>
            <p:cNvSpPr/>
            <p:nvPr/>
          </p:nvSpPr>
          <p:spPr bwMode="auto">
            <a:xfrm>
              <a:off x="2359025" y="2011363"/>
              <a:ext cx="19050" cy="2063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9">
              <a:extLst>
                <a:ext uri="{FF2B5EF4-FFF2-40B4-BE49-F238E27FC236}">
                  <a16:creationId xmlns:a16="http://schemas.microsoft.com/office/drawing/2014/main" id="{214C3DA8-B432-97A1-E137-7ECBBCBA25F6}"/>
                </a:ext>
              </a:extLst>
            </p:cNvPr>
            <p:cNvSpPr/>
            <p:nvPr/>
          </p:nvSpPr>
          <p:spPr bwMode="auto">
            <a:xfrm>
              <a:off x="2419350" y="2032000"/>
              <a:ext cx="41275" cy="2063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2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0">
              <a:extLst>
                <a:ext uri="{FF2B5EF4-FFF2-40B4-BE49-F238E27FC236}">
                  <a16:creationId xmlns:a16="http://schemas.microsoft.com/office/drawing/2014/main" id="{303170D9-FA6E-7728-87F8-420B16348D2C}"/>
                </a:ext>
              </a:extLst>
            </p:cNvPr>
            <p:cNvSpPr/>
            <p:nvPr/>
          </p:nvSpPr>
          <p:spPr bwMode="auto">
            <a:xfrm>
              <a:off x="2093913" y="2781300"/>
              <a:ext cx="20638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1">
              <a:extLst>
                <a:ext uri="{FF2B5EF4-FFF2-40B4-BE49-F238E27FC236}">
                  <a16:creationId xmlns:a16="http://schemas.microsoft.com/office/drawing/2014/main" id="{66EA3D70-174B-FA19-EB85-C7A87D44041B}"/>
                </a:ext>
              </a:extLst>
            </p:cNvPr>
            <p:cNvSpPr/>
            <p:nvPr/>
          </p:nvSpPr>
          <p:spPr bwMode="auto">
            <a:xfrm>
              <a:off x="2257425" y="2963863"/>
              <a:ext cx="19050" cy="1905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2">
              <a:extLst>
                <a:ext uri="{FF2B5EF4-FFF2-40B4-BE49-F238E27FC236}">
                  <a16:creationId xmlns:a16="http://schemas.microsoft.com/office/drawing/2014/main" id="{6BD69B6E-859A-4441-A0D2-E42E5AC2CFB8}"/>
                </a:ext>
              </a:extLst>
            </p:cNvPr>
            <p:cNvSpPr/>
            <p:nvPr/>
          </p:nvSpPr>
          <p:spPr bwMode="auto">
            <a:xfrm>
              <a:off x="2033588" y="2457450"/>
              <a:ext cx="20638" cy="19050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Oval 63">
              <a:extLst>
                <a:ext uri="{FF2B5EF4-FFF2-40B4-BE49-F238E27FC236}">
                  <a16:creationId xmlns:a16="http://schemas.microsoft.com/office/drawing/2014/main" id="{8E5EE97F-D8F4-DCB0-42BF-D004172F9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3350" y="2497138"/>
              <a:ext cx="20638" cy="1588"/>
            </a:xfrm>
            <a:prstGeom prst="ellipse">
              <a:avLst/>
            </a:pr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4">
              <a:extLst>
                <a:ext uri="{FF2B5EF4-FFF2-40B4-BE49-F238E27FC236}">
                  <a16:creationId xmlns:a16="http://schemas.microsoft.com/office/drawing/2014/main" id="{B6617F12-C295-EF6E-A4DC-02C256E3D5A6}"/>
                </a:ext>
              </a:extLst>
            </p:cNvPr>
            <p:cNvSpPr/>
            <p:nvPr/>
          </p:nvSpPr>
          <p:spPr bwMode="auto">
            <a:xfrm>
              <a:off x="1444625" y="2517775"/>
              <a:ext cx="2063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5">
              <a:extLst>
                <a:ext uri="{FF2B5EF4-FFF2-40B4-BE49-F238E27FC236}">
                  <a16:creationId xmlns:a16="http://schemas.microsoft.com/office/drawing/2014/main" id="{75527E2A-2507-9504-EB27-BC9D755FDBF4}"/>
                </a:ext>
              </a:extLst>
            </p:cNvPr>
            <p:cNvSpPr/>
            <p:nvPr/>
          </p:nvSpPr>
          <p:spPr bwMode="auto">
            <a:xfrm>
              <a:off x="1484313" y="2538413"/>
              <a:ext cx="20638" cy="2063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6">
              <a:extLst>
                <a:ext uri="{FF2B5EF4-FFF2-40B4-BE49-F238E27FC236}">
                  <a16:creationId xmlns:a16="http://schemas.microsoft.com/office/drawing/2014/main" id="{B595B5D7-BC3F-1F9F-377A-DC09AD02E6E4}"/>
                </a:ext>
              </a:extLst>
            </p:cNvPr>
            <p:cNvSpPr/>
            <p:nvPr/>
          </p:nvSpPr>
          <p:spPr bwMode="auto">
            <a:xfrm>
              <a:off x="3333750" y="2578100"/>
              <a:ext cx="19050" cy="2063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7">
              <a:extLst>
                <a:ext uri="{FF2B5EF4-FFF2-40B4-BE49-F238E27FC236}">
                  <a16:creationId xmlns:a16="http://schemas.microsoft.com/office/drawing/2014/main" id="{4FC9112D-56D7-B73B-9C12-DCE2842955E1}"/>
                </a:ext>
              </a:extLst>
            </p:cNvPr>
            <p:cNvSpPr/>
            <p:nvPr/>
          </p:nvSpPr>
          <p:spPr bwMode="auto">
            <a:xfrm>
              <a:off x="4329113" y="2173288"/>
              <a:ext cx="141288" cy="80963"/>
            </a:xfrm>
            <a:custGeom>
              <a:avLst/>
              <a:gdLst>
                <a:gd name="T0" fmla="*/ 0 w 7"/>
                <a:gd name="T1" fmla="*/ 4 h 4"/>
                <a:gd name="T2" fmla="*/ 7 w 7"/>
                <a:gd name="T3" fmla="*/ 0 h 4"/>
                <a:gd name="T4" fmla="*/ 0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5" y="3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8">
              <a:extLst>
                <a:ext uri="{FF2B5EF4-FFF2-40B4-BE49-F238E27FC236}">
                  <a16:creationId xmlns:a16="http://schemas.microsoft.com/office/drawing/2014/main" id="{37C46D62-B74F-45CE-E4A1-252BA9CE0BCE}"/>
                </a:ext>
              </a:extLst>
            </p:cNvPr>
            <p:cNvSpPr/>
            <p:nvPr/>
          </p:nvSpPr>
          <p:spPr bwMode="auto">
            <a:xfrm>
              <a:off x="3983038" y="2376488"/>
              <a:ext cx="142875" cy="80963"/>
            </a:xfrm>
            <a:custGeom>
              <a:avLst/>
              <a:gdLst>
                <a:gd name="T0" fmla="*/ 0 w 7"/>
                <a:gd name="T1" fmla="*/ 4 h 4"/>
                <a:gd name="T2" fmla="*/ 7 w 7"/>
                <a:gd name="T3" fmla="*/ 0 h 4"/>
                <a:gd name="T4" fmla="*/ 0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5" y="2"/>
                    <a:pt x="3" y="3"/>
                    <a:pt x="0" y="4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9">
              <a:extLst>
                <a:ext uri="{FF2B5EF4-FFF2-40B4-BE49-F238E27FC236}">
                  <a16:creationId xmlns:a16="http://schemas.microsoft.com/office/drawing/2014/main" id="{445DB22B-B49A-8327-07AD-6FBFD0A0A37E}"/>
                </a:ext>
              </a:extLst>
            </p:cNvPr>
            <p:cNvSpPr/>
            <p:nvPr/>
          </p:nvSpPr>
          <p:spPr bwMode="auto">
            <a:xfrm>
              <a:off x="4125913" y="2314575"/>
              <a:ext cx="80963" cy="61913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0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0"/>
                    <a:pt x="2" y="0"/>
                    <a:pt x="4" y="0"/>
                  </a:cubicBezTo>
                  <a:cubicBezTo>
                    <a:pt x="3" y="2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0">
              <a:extLst>
                <a:ext uri="{FF2B5EF4-FFF2-40B4-BE49-F238E27FC236}">
                  <a16:creationId xmlns:a16="http://schemas.microsoft.com/office/drawing/2014/main" id="{9915DB00-B753-41AB-71BA-EE9243D4F308}"/>
                </a:ext>
              </a:extLst>
            </p:cNvPr>
            <p:cNvSpPr/>
            <p:nvPr/>
          </p:nvSpPr>
          <p:spPr bwMode="auto">
            <a:xfrm>
              <a:off x="4470400" y="2133600"/>
              <a:ext cx="61913" cy="39688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0"/>
                    <a:pt x="2" y="0"/>
                    <a:pt x="3" y="0"/>
                  </a:cubicBezTo>
                  <a:cubicBezTo>
                    <a:pt x="3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1">
              <a:extLst>
                <a:ext uri="{FF2B5EF4-FFF2-40B4-BE49-F238E27FC236}">
                  <a16:creationId xmlns:a16="http://schemas.microsoft.com/office/drawing/2014/main" id="{17E6FB67-B194-2EB3-7B45-71952E3D7263}"/>
                </a:ext>
              </a:extLst>
            </p:cNvPr>
            <p:cNvSpPr/>
            <p:nvPr/>
          </p:nvSpPr>
          <p:spPr bwMode="auto">
            <a:xfrm>
              <a:off x="4287838" y="2254250"/>
              <a:ext cx="41275" cy="20638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2">
              <a:extLst>
                <a:ext uri="{FF2B5EF4-FFF2-40B4-BE49-F238E27FC236}">
                  <a16:creationId xmlns:a16="http://schemas.microsoft.com/office/drawing/2014/main" id="{AAD96BED-F34D-8930-2B89-60324E9C0B47}"/>
                </a:ext>
              </a:extLst>
            </p:cNvPr>
            <p:cNvSpPr/>
            <p:nvPr/>
          </p:nvSpPr>
          <p:spPr bwMode="auto">
            <a:xfrm>
              <a:off x="4246563" y="2274888"/>
              <a:ext cx="41275" cy="20638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3">
              <a:extLst>
                <a:ext uri="{FF2B5EF4-FFF2-40B4-BE49-F238E27FC236}">
                  <a16:creationId xmlns:a16="http://schemas.microsoft.com/office/drawing/2014/main" id="{019718AE-4146-9845-9F35-F49827E157C8}"/>
                </a:ext>
              </a:extLst>
            </p:cNvPr>
            <p:cNvSpPr/>
            <p:nvPr/>
          </p:nvSpPr>
          <p:spPr bwMode="auto">
            <a:xfrm>
              <a:off x="4206875" y="2295525"/>
              <a:ext cx="39688" cy="19050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4">
              <a:extLst>
                <a:ext uri="{FF2B5EF4-FFF2-40B4-BE49-F238E27FC236}">
                  <a16:creationId xmlns:a16="http://schemas.microsoft.com/office/drawing/2014/main" id="{597307E4-A3F8-8EF3-E4B7-84F634A6EDAB}"/>
                </a:ext>
              </a:extLst>
            </p:cNvPr>
            <p:cNvSpPr/>
            <p:nvPr/>
          </p:nvSpPr>
          <p:spPr bwMode="auto">
            <a:xfrm>
              <a:off x="3211513" y="1828800"/>
              <a:ext cx="690563" cy="223838"/>
            </a:xfrm>
            <a:custGeom>
              <a:avLst/>
              <a:gdLst>
                <a:gd name="T0" fmla="*/ 34 w 34"/>
                <a:gd name="T1" fmla="*/ 9 h 11"/>
                <a:gd name="T2" fmla="*/ 0 w 34"/>
                <a:gd name="T3" fmla="*/ 11 h 11"/>
                <a:gd name="T4" fmla="*/ 19 w 34"/>
                <a:gd name="T5" fmla="*/ 0 h 11"/>
                <a:gd name="T6" fmla="*/ 17 w 34"/>
                <a:gd name="T7" fmla="*/ 5 h 11"/>
                <a:gd name="T8" fmla="*/ 26 w 34"/>
                <a:gd name="T9" fmla="*/ 5 h 11"/>
                <a:gd name="T10" fmla="*/ 34 w 34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1">
                  <a:moveTo>
                    <a:pt x="34" y="9"/>
                  </a:moveTo>
                  <a:cubicBezTo>
                    <a:pt x="23" y="3"/>
                    <a:pt x="11" y="8"/>
                    <a:pt x="0" y="11"/>
                  </a:cubicBezTo>
                  <a:cubicBezTo>
                    <a:pt x="6" y="8"/>
                    <a:pt x="13" y="6"/>
                    <a:pt x="19" y="0"/>
                  </a:cubicBezTo>
                  <a:cubicBezTo>
                    <a:pt x="20" y="3"/>
                    <a:pt x="17" y="3"/>
                    <a:pt x="17" y="5"/>
                  </a:cubicBezTo>
                  <a:cubicBezTo>
                    <a:pt x="20" y="5"/>
                    <a:pt x="23" y="5"/>
                    <a:pt x="26" y="5"/>
                  </a:cubicBezTo>
                  <a:cubicBezTo>
                    <a:pt x="29" y="6"/>
                    <a:pt x="33" y="6"/>
                    <a:pt x="34" y="9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75">
              <a:extLst>
                <a:ext uri="{FF2B5EF4-FFF2-40B4-BE49-F238E27FC236}">
                  <a16:creationId xmlns:a16="http://schemas.microsoft.com/office/drawing/2014/main" id="{02160648-1A84-8910-0C0F-5922FE3319FA}"/>
                </a:ext>
              </a:extLst>
            </p:cNvPr>
            <p:cNvSpPr/>
            <p:nvPr/>
          </p:nvSpPr>
          <p:spPr bwMode="auto">
            <a:xfrm>
              <a:off x="3190875" y="2092325"/>
              <a:ext cx="284163" cy="161925"/>
            </a:xfrm>
            <a:custGeom>
              <a:avLst/>
              <a:gdLst>
                <a:gd name="T0" fmla="*/ 14 w 14"/>
                <a:gd name="T1" fmla="*/ 7 h 8"/>
                <a:gd name="T2" fmla="*/ 3 w 14"/>
                <a:gd name="T3" fmla="*/ 5 h 8"/>
                <a:gd name="T4" fmla="*/ 0 w 14"/>
                <a:gd name="T5" fmla="*/ 3 h 8"/>
                <a:gd name="T6" fmla="*/ 3 w 14"/>
                <a:gd name="T7" fmla="*/ 2 h 8"/>
                <a:gd name="T8" fmla="*/ 6 w 14"/>
                <a:gd name="T9" fmla="*/ 2 h 8"/>
                <a:gd name="T10" fmla="*/ 4 w 14"/>
                <a:gd name="T11" fmla="*/ 4 h 8"/>
                <a:gd name="T12" fmla="*/ 14 w 14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">
                  <a:moveTo>
                    <a:pt x="14" y="7"/>
                  </a:moveTo>
                  <a:cubicBezTo>
                    <a:pt x="10" y="8"/>
                    <a:pt x="6" y="7"/>
                    <a:pt x="3" y="5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0" y="2"/>
                    <a:pt x="2" y="2"/>
                    <a:pt x="3" y="2"/>
                  </a:cubicBezTo>
                  <a:cubicBezTo>
                    <a:pt x="4" y="2"/>
                    <a:pt x="5" y="0"/>
                    <a:pt x="6" y="2"/>
                  </a:cubicBezTo>
                  <a:cubicBezTo>
                    <a:pt x="6" y="3"/>
                    <a:pt x="4" y="2"/>
                    <a:pt x="4" y="4"/>
                  </a:cubicBezTo>
                  <a:cubicBezTo>
                    <a:pt x="7" y="5"/>
                    <a:pt x="10" y="6"/>
                    <a:pt x="14" y="7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6">
              <a:extLst>
                <a:ext uri="{FF2B5EF4-FFF2-40B4-BE49-F238E27FC236}">
                  <a16:creationId xmlns:a16="http://schemas.microsoft.com/office/drawing/2014/main" id="{5FBDBD13-FCAC-F0F3-F5E2-AA013195BDA9}"/>
                </a:ext>
              </a:extLst>
            </p:cNvPr>
            <p:cNvSpPr/>
            <p:nvPr/>
          </p:nvSpPr>
          <p:spPr bwMode="auto">
            <a:xfrm>
              <a:off x="3028950" y="1687513"/>
              <a:ext cx="284163" cy="182563"/>
            </a:xfrm>
            <a:custGeom>
              <a:avLst/>
              <a:gdLst>
                <a:gd name="T0" fmla="*/ 0 w 14"/>
                <a:gd name="T1" fmla="*/ 8 h 9"/>
                <a:gd name="T2" fmla="*/ 14 w 14"/>
                <a:gd name="T3" fmla="*/ 0 h 9"/>
                <a:gd name="T4" fmla="*/ 9 w 14"/>
                <a:gd name="T5" fmla="*/ 5 h 9"/>
                <a:gd name="T6" fmla="*/ 9 w 14"/>
                <a:gd name="T7" fmla="*/ 5 h 9"/>
                <a:gd name="T8" fmla="*/ 0 w 14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5" y="5"/>
                    <a:pt x="9" y="2"/>
                    <a:pt x="14" y="0"/>
                  </a:cubicBezTo>
                  <a:cubicBezTo>
                    <a:pt x="13" y="3"/>
                    <a:pt x="10" y="3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5"/>
                    <a:pt x="4" y="9"/>
                    <a:pt x="0" y="8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77">
              <a:extLst>
                <a:ext uri="{FF2B5EF4-FFF2-40B4-BE49-F238E27FC236}">
                  <a16:creationId xmlns:a16="http://schemas.microsoft.com/office/drawing/2014/main" id="{CC0E2FB6-C8F5-8B8E-FCAE-DD9A00AC5704}"/>
                </a:ext>
              </a:extLst>
            </p:cNvPr>
            <p:cNvSpPr/>
            <p:nvPr/>
          </p:nvSpPr>
          <p:spPr bwMode="auto">
            <a:xfrm>
              <a:off x="3495675" y="2092325"/>
              <a:ext cx="223838" cy="60325"/>
            </a:xfrm>
            <a:custGeom>
              <a:avLst/>
              <a:gdLst>
                <a:gd name="T0" fmla="*/ 11 w 11"/>
                <a:gd name="T1" fmla="*/ 3 h 3"/>
                <a:gd name="T2" fmla="*/ 0 w 11"/>
                <a:gd name="T3" fmla="*/ 1 h 3"/>
                <a:gd name="T4" fmla="*/ 11 w 1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3"/>
                    <a:pt x="4" y="3"/>
                    <a:pt x="0" y="1"/>
                  </a:cubicBezTo>
                  <a:cubicBezTo>
                    <a:pt x="5" y="0"/>
                    <a:pt x="8" y="2"/>
                    <a:pt x="11" y="3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78">
              <a:extLst>
                <a:ext uri="{FF2B5EF4-FFF2-40B4-BE49-F238E27FC236}">
                  <a16:creationId xmlns:a16="http://schemas.microsoft.com/office/drawing/2014/main" id="{FFD3C741-3896-1C4F-C2D7-9E1775E5C4FF}"/>
                </a:ext>
              </a:extLst>
            </p:cNvPr>
            <p:cNvSpPr/>
            <p:nvPr/>
          </p:nvSpPr>
          <p:spPr bwMode="auto">
            <a:xfrm>
              <a:off x="3516313" y="2254250"/>
              <a:ext cx="182563" cy="60325"/>
            </a:xfrm>
            <a:custGeom>
              <a:avLst/>
              <a:gdLst>
                <a:gd name="T0" fmla="*/ 9 w 9"/>
                <a:gd name="T1" fmla="*/ 0 h 3"/>
                <a:gd name="T2" fmla="*/ 0 w 9"/>
                <a:gd name="T3" fmla="*/ 0 h 3"/>
                <a:gd name="T4" fmla="*/ 9 w 9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2"/>
                    <a:pt x="4" y="3"/>
                    <a:pt x="0" y="0"/>
                  </a:cubicBezTo>
                  <a:cubicBezTo>
                    <a:pt x="4" y="0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79">
              <a:extLst>
                <a:ext uri="{FF2B5EF4-FFF2-40B4-BE49-F238E27FC236}">
                  <a16:creationId xmlns:a16="http://schemas.microsoft.com/office/drawing/2014/main" id="{6090E244-9A05-0C63-EA73-653800129BEA}"/>
                </a:ext>
              </a:extLst>
            </p:cNvPr>
            <p:cNvSpPr/>
            <p:nvPr/>
          </p:nvSpPr>
          <p:spPr bwMode="auto">
            <a:xfrm>
              <a:off x="3740150" y="2173288"/>
              <a:ext cx="120650" cy="80963"/>
            </a:xfrm>
            <a:custGeom>
              <a:avLst/>
              <a:gdLst>
                <a:gd name="T0" fmla="*/ 1 w 6"/>
                <a:gd name="T1" fmla="*/ 3 h 4"/>
                <a:gd name="T2" fmla="*/ 1 w 6"/>
                <a:gd name="T3" fmla="*/ 0 h 4"/>
                <a:gd name="T4" fmla="*/ 6 w 6"/>
                <a:gd name="T5" fmla="*/ 3 h 4"/>
                <a:gd name="T6" fmla="*/ 1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3"/>
                  </a:moveTo>
                  <a:cubicBezTo>
                    <a:pt x="1" y="2"/>
                    <a:pt x="0" y="0"/>
                    <a:pt x="1" y="0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3" y="2"/>
                    <a:pt x="1" y="3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0">
              <a:extLst>
                <a:ext uri="{FF2B5EF4-FFF2-40B4-BE49-F238E27FC236}">
                  <a16:creationId xmlns:a16="http://schemas.microsoft.com/office/drawing/2014/main" id="{B9F7B9EB-8FE3-0529-1A1C-5423217D8609}"/>
                </a:ext>
              </a:extLst>
            </p:cNvPr>
            <p:cNvSpPr/>
            <p:nvPr/>
          </p:nvSpPr>
          <p:spPr bwMode="auto">
            <a:xfrm>
              <a:off x="3333750" y="1606550"/>
              <a:ext cx="120650" cy="60325"/>
            </a:xfrm>
            <a:custGeom>
              <a:avLst/>
              <a:gdLst>
                <a:gd name="T0" fmla="*/ 0 w 6"/>
                <a:gd name="T1" fmla="*/ 3 h 3"/>
                <a:gd name="T2" fmla="*/ 6 w 6"/>
                <a:gd name="T3" fmla="*/ 0 h 3"/>
                <a:gd name="T4" fmla="*/ 0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5" y="2"/>
                    <a:pt x="3" y="3"/>
                    <a:pt x="0" y="3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Rectangle 81">
              <a:extLst>
                <a:ext uri="{FF2B5EF4-FFF2-40B4-BE49-F238E27FC236}">
                  <a16:creationId xmlns:a16="http://schemas.microsoft.com/office/drawing/2014/main" id="{14EB0806-79ED-046E-436D-7E3F544C2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513" y="1789113"/>
              <a:ext cx="1588" cy="1588"/>
            </a:xfrm>
            <a:prstGeom prst="rect">
              <a:avLst/>
            </a:pr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2">
              <a:extLst>
                <a:ext uri="{FF2B5EF4-FFF2-40B4-BE49-F238E27FC236}">
                  <a16:creationId xmlns:a16="http://schemas.microsoft.com/office/drawing/2014/main" id="{515C38BE-A053-6DF2-79AA-DDFD00D0E830}"/>
                </a:ext>
              </a:extLst>
            </p:cNvPr>
            <p:cNvSpPr/>
            <p:nvPr/>
          </p:nvSpPr>
          <p:spPr bwMode="auto">
            <a:xfrm>
              <a:off x="3638550" y="1828800"/>
              <a:ext cx="19050" cy="2063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1 h 1"/>
                <a:gd name="T8" fmla="*/ 0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3">
              <a:extLst>
                <a:ext uri="{FF2B5EF4-FFF2-40B4-BE49-F238E27FC236}">
                  <a16:creationId xmlns:a16="http://schemas.microsoft.com/office/drawing/2014/main" id="{3C074A47-B223-0EEC-8324-CD44412143FF}"/>
                </a:ext>
              </a:extLst>
            </p:cNvPr>
            <p:cNvSpPr/>
            <p:nvPr/>
          </p:nvSpPr>
          <p:spPr bwMode="auto">
            <a:xfrm>
              <a:off x="3740150" y="2233613"/>
              <a:ext cx="19050" cy="2063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4">
              <a:extLst>
                <a:ext uri="{FF2B5EF4-FFF2-40B4-BE49-F238E27FC236}">
                  <a16:creationId xmlns:a16="http://schemas.microsoft.com/office/drawing/2014/main" id="{037E4508-81E2-C9FE-8F95-A418303F9058}"/>
                </a:ext>
              </a:extLst>
            </p:cNvPr>
            <p:cNvSpPr/>
            <p:nvPr/>
          </p:nvSpPr>
          <p:spPr bwMode="auto">
            <a:xfrm>
              <a:off x="3313113" y="1666875"/>
              <a:ext cx="20638" cy="2063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5">
              <a:extLst>
                <a:ext uri="{FF2B5EF4-FFF2-40B4-BE49-F238E27FC236}">
                  <a16:creationId xmlns:a16="http://schemas.microsoft.com/office/drawing/2014/main" id="{E0C92B6C-2FE3-12D5-F310-FC81ADF988DE}"/>
                </a:ext>
              </a:extLst>
            </p:cNvPr>
            <p:cNvSpPr/>
            <p:nvPr/>
          </p:nvSpPr>
          <p:spPr bwMode="auto">
            <a:xfrm>
              <a:off x="2663825" y="1687513"/>
              <a:ext cx="120650" cy="222250"/>
            </a:xfrm>
            <a:custGeom>
              <a:avLst/>
              <a:gdLst>
                <a:gd name="T0" fmla="*/ 6 w 6"/>
                <a:gd name="T1" fmla="*/ 11 h 11"/>
                <a:gd name="T2" fmla="*/ 0 w 6"/>
                <a:gd name="T3" fmla="*/ 0 h 11"/>
                <a:gd name="T4" fmla="*/ 6 w 6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2" y="9"/>
                    <a:pt x="1" y="5"/>
                    <a:pt x="0" y="0"/>
                  </a:cubicBezTo>
                  <a:cubicBezTo>
                    <a:pt x="3" y="4"/>
                    <a:pt x="5" y="7"/>
                    <a:pt x="6" y="1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6">
              <a:extLst>
                <a:ext uri="{FF2B5EF4-FFF2-40B4-BE49-F238E27FC236}">
                  <a16:creationId xmlns:a16="http://schemas.microsoft.com/office/drawing/2014/main" id="{0DBC9820-F656-4D80-7458-9CA410DE54C7}"/>
                </a:ext>
              </a:extLst>
            </p:cNvPr>
            <p:cNvSpPr/>
            <p:nvPr/>
          </p:nvSpPr>
          <p:spPr bwMode="auto">
            <a:xfrm>
              <a:off x="2520950" y="1747838"/>
              <a:ext cx="182563" cy="242888"/>
            </a:xfrm>
            <a:custGeom>
              <a:avLst/>
              <a:gdLst>
                <a:gd name="T0" fmla="*/ 4 w 9"/>
                <a:gd name="T1" fmla="*/ 0 h 12"/>
                <a:gd name="T2" fmla="*/ 8 w 9"/>
                <a:gd name="T3" fmla="*/ 9 h 12"/>
                <a:gd name="T4" fmla="*/ 8 w 9"/>
                <a:gd name="T5" fmla="*/ 12 h 12"/>
                <a:gd name="T6" fmla="*/ 5 w 9"/>
                <a:gd name="T7" fmla="*/ 10 h 12"/>
                <a:gd name="T8" fmla="*/ 4 w 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5" y="3"/>
                    <a:pt x="6" y="6"/>
                    <a:pt x="8" y="9"/>
                  </a:cubicBezTo>
                  <a:cubicBezTo>
                    <a:pt x="8" y="10"/>
                    <a:pt x="9" y="11"/>
                    <a:pt x="8" y="12"/>
                  </a:cubicBezTo>
                  <a:cubicBezTo>
                    <a:pt x="7" y="12"/>
                    <a:pt x="6" y="11"/>
                    <a:pt x="5" y="10"/>
                  </a:cubicBezTo>
                  <a:cubicBezTo>
                    <a:pt x="5" y="7"/>
                    <a:pt x="0" y="5"/>
                    <a:pt x="4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87">
              <a:extLst>
                <a:ext uri="{FF2B5EF4-FFF2-40B4-BE49-F238E27FC236}">
                  <a16:creationId xmlns:a16="http://schemas.microsoft.com/office/drawing/2014/main" id="{183C0A32-36DF-E164-61F8-23ABE1AF38E2}"/>
                </a:ext>
              </a:extLst>
            </p:cNvPr>
            <p:cNvSpPr/>
            <p:nvPr/>
          </p:nvSpPr>
          <p:spPr bwMode="auto">
            <a:xfrm>
              <a:off x="2703513" y="2112963"/>
              <a:ext cx="161925" cy="80963"/>
            </a:xfrm>
            <a:custGeom>
              <a:avLst/>
              <a:gdLst>
                <a:gd name="T0" fmla="*/ 8 w 8"/>
                <a:gd name="T1" fmla="*/ 2 h 4"/>
                <a:gd name="T2" fmla="*/ 5 w 8"/>
                <a:gd name="T3" fmla="*/ 4 h 4"/>
                <a:gd name="T4" fmla="*/ 0 w 8"/>
                <a:gd name="T5" fmla="*/ 2 h 4"/>
                <a:gd name="T6" fmla="*/ 0 w 8"/>
                <a:gd name="T7" fmla="*/ 0 h 4"/>
                <a:gd name="T8" fmla="*/ 5 w 8"/>
                <a:gd name="T9" fmla="*/ 1 h 4"/>
                <a:gd name="T10" fmla="*/ 8 w 8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">
                  <a:moveTo>
                    <a:pt x="8" y="2"/>
                  </a:moveTo>
                  <a:cubicBezTo>
                    <a:pt x="7" y="4"/>
                    <a:pt x="6" y="4"/>
                    <a:pt x="5" y="4"/>
                  </a:cubicBezTo>
                  <a:cubicBezTo>
                    <a:pt x="3" y="4"/>
                    <a:pt x="1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7" y="2"/>
                    <a:pt x="8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88">
              <a:extLst>
                <a:ext uri="{FF2B5EF4-FFF2-40B4-BE49-F238E27FC236}">
                  <a16:creationId xmlns:a16="http://schemas.microsoft.com/office/drawing/2014/main" id="{66E8BEF9-6C74-74F0-2EC3-9B4D06E8B652}"/>
                </a:ext>
              </a:extLst>
            </p:cNvPr>
            <p:cNvSpPr/>
            <p:nvPr/>
          </p:nvSpPr>
          <p:spPr bwMode="auto">
            <a:xfrm>
              <a:off x="2744788" y="1970088"/>
              <a:ext cx="39688" cy="4127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1 w 2"/>
                <a:gd name="T5" fmla="*/ 0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89">
              <a:extLst>
                <a:ext uri="{FF2B5EF4-FFF2-40B4-BE49-F238E27FC236}">
                  <a16:creationId xmlns:a16="http://schemas.microsoft.com/office/drawing/2014/main" id="{3B114FD8-05A8-43FD-D5A9-8C45C8AB7E73}"/>
                </a:ext>
              </a:extLst>
            </p:cNvPr>
            <p:cNvSpPr/>
            <p:nvPr/>
          </p:nvSpPr>
          <p:spPr bwMode="auto">
            <a:xfrm>
              <a:off x="2682875" y="2011363"/>
              <a:ext cx="41275" cy="41275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0 h 2"/>
                <a:gd name="T4" fmla="*/ 1 w 2"/>
                <a:gd name="T5" fmla="*/ 2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0">
              <a:extLst>
                <a:ext uri="{FF2B5EF4-FFF2-40B4-BE49-F238E27FC236}">
                  <a16:creationId xmlns:a16="http://schemas.microsoft.com/office/drawing/2014/main" id="{A67D4590-C93C-22BC-10D8-C56BB8A4C094}"/>
                </a:ext>
              </a:extLst>
            </p:cNvPr>
            <p:cNvSpPr/>
            <p:nvPr/>
          </p:nvSpPr>
          <p:spPr bwMode="auto">
            <a:xfrm flipH="1">
              <a:off x="3292475" y="2476500"/>
              <a:ext cx="0" cy="2063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40" name="Grupo 139">
            <a:extLst>
              <a:ext uri="{FF2B5EF4-FFF2-40B4-BE49-F238E27FC236}">
                <a16:creationId xmlns:a16="http://schemas.microsoft.com/office/drawing/2014/main" id="{65716193-F770-B047-08CC-C16F3F2B21F5}"/>
              </a:ext>
            </a:extLst>
          </p:cNvPr>
          <p:cNvGrpSpPr/>
          <p:nvPr/>
        </p:nvGrpSpPr>
        <p:grpSpPr>
          <a:xfrm>
            <a:off x="5789613" y="3902075"/>
            <a:ext cx="5148263" cy="2212976"/>
            <a:chOff x="5789613" y="3902075"/>
            <a:chExt cx="5148263" cy="2212976"/>
          </a:xfrm>
        </p:grpSpPr>
        <p:sp>
          <p:nvSpPr>
            <p:cNvPr id="98" name="Freeform 94">
              <a:extLst>
                <a:ext uri="{FF2B5EF4-FFF2-40B4-BE49-F238E27FC236}">
                  <a16:creationId xmlns:a16="http://schemas.microsoft.com/office/drawing/2014/main" id="{F2E3F528-C895-5828-E2E1-F177BBABBA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0063" y="4622800"/>
              <a:ext cx="2876550" cy="1441450"/>
            </a:xfrm>
            <a:custGeom>
              <a:avLst/>
              <a:gdLst>
                <a:gd name="T0" fmla="*/ 111 w 114"/>
                <a:gd name="T1" fmla="*/ 35 h 56"/>
                <a:gd name="T2" fmla="*/ 108 w 114"/>
                <a:gd name="T3" fmla="*/ 36 h 56"/>
                <a:gd name="T4" fmla="*/ 99 w 114"/>
                <a:gd name="T5" fmla="*/ 38 h 56"/>
                <a:gd name="T6" fmla="*/ 94 w 114"/>
                <a:gd name="T7" fmla="*/ 34 h 56"/>
                <a:gd name="T8" fmla="*/ 92 w 114"/>
                <a:gd name="T9" fmla="*/ 9 h 56"/>
                <a:gd name="T10" fmla="*/ 92 w 114"/>
                <a:gd name="T11" fmla="*/ 28 h 56"/>
                <a:gd name="T12" fmla="*/ 87 w 114"/>
                <a:gd name="T13" fmla="*/ 42 h 56"/>
                <a:gd name="T14" fmla="*/ 87 w 114"/>
                <a:gd name="T15" fmla="*/ 42 h 56"/>
                <a:gd name="T16" fmla="*/ 80 w 114"/>
                <a:gd name="T17" fmla="*/ 44 h 56"/>
                <a:gd name="T18" fmla="*/ 65 w 114"/>
                <a:gd name="T19" fmla="*/ 47 h 56"/>
                <a:gd name="T20" fmla="*/ 58 w 114"/>
                <a:gd name="T21" fmla="*/ 47 h 56"/>
                <a:gd name="T22" fmla="*/ 35 w 114"/>
                <a:gd name="T23" fmla="*/ 55 h 56"/>
                <a:gd name="T24" fmla="*/ 32 w 114"/>
                <a:gd name="T25" fmla="*/ 53 h 56"/>
                <a:gd name="T26" fmla="*/ 31 w 114"/>
                <a:gd name="T27" fmla="*/ 28 h 56"/>
                <a:gd name="T28" fmla="*/ 29 w 114"/>
                <a:gd name="T29" fmla="*/ 23 h 56"/>
                <a:gd name="T30" fmla="*/ 30 w 114"/>
                <a:gd name="T31" fmla="*/ 51 h 56"/>
                <a:gd name="T32" fmla="*/ 27 w 114"/>
                <a:gd name="T33" fmla="*/ 54 h 56"/>
                <a:gd name="T34" fmla="*/ 4 w 114"/>
                <a:gd name="T35" fmla="*/ 46 h 56"/>
                <a:gd name="T36" fmla="*/ 1 w 114"/>
                <a:gd name="T37" fmla="*/ 42 h 56"/>
                <a:gd name="T38" fmla="*/ 6 w 114"/>
                <a:gd name="T39" fmla="*/ 13 h 56"/>
                <a:gd name="T40" fmla="*/ 6 w 114"/>
                <a:gd name="T41" fmla="*/ 13 h 56"/>
                <a:gd name="T42" fmla="*/ 34 w 114"/>
                <a:gd name="T43" fmla="*/ 9 h 56"/>
                <a:gd name="T44" fmla="*/ 70 w 114"/>
                <a:gd name="T45" fmla="*/ 3 h 56"/>
                <a:gd name="T46" fmla="*/ 89 w 114"/>
                <a:gd name="T47" fmla="*/ 5 h 56"/>
                <a:gd name="T48" fmla="*/ 85 w 114"/>
                <a:gd name="T49" fmla="*/ 8 h 56"/>
                <a:gd name="T50" fmla="*/ 91 w 114"/>
                <a:gd name="T51" fmla="*/ 3 h 56"/>
                <a:gd name="T52" fmla="*/ 109 w 114"/>
                <a:gd name="T53" fmla="*/ 0 h 56"/>
                <a:gd name="T54" fmla="*/ 114 w 114"/>
                <a:gd name="T55" fmla="*/ 5 h 56"/>
                <a:gd name="T56" fmla="*/ 114 w 114"/>
                <a:gd name="T57" fmla="*/ 29 h 56"/>
                <a:gd name="T58" fmla="*/ 111 w 114"/>
                <a:gd name="T59" fmla="*/ 35 h 56"/>
                <a:gd name="T60" fmla="*/ 8 w 114"/>
                <a:gd name="T61" fmla="*/ 15 h 56"/>
                <a:gd name="T62" fmla="*/ 7 w 114"/>
                <a:gd name="T63" fmla="*/ 16 h 56"/>
                <a:gd name="T64" fmla="*/ 26 w 114"/>
                <a:gd name="T65" fmla="*/ 19 h 56"/>
                <a:gd name="T66" fmla="*/ 8 w 114"/>
                <a:gd name="T67" fmla="*/ 15 h 56"/>
                <a:gd name="T68" fmla="*/ 48 w 114"/>
                <a:gd name="T69" fmla="*/ 16 h 56"/>
                <a:gd name="T70" fmla="*/ 48 w 114"/>
                <a:gd name="T71" fmla="*/ 18 h 56"/>
                <a:gd name="T72" fmla="*/ 60 w 114"/>
                <a:gd name="T73" fmla="*/ 14 h 56"/>
                <a:gd name="T74" fmla="*/ 48 w 114"/>
                <a:gd name="T75" fmla="*/ 16 h 56"/>
                <a:gd name="T76" fmla="*/ 35 w 114"/>
                <a:gd name="T77" fmla="*/ 19 h 56"/>
                <a:gd name="T78" fmla="*/ 36 w 114"/>
                <a:gd name="T79" fmla="*/ 20 h 56"/>
                <a:gd name="T80" fmla="*/ 46 w 114"/>
                <a:gd name="T81" fmla="*/ 17 h 56"/>
                <a:gd name="T82" fmla="*/ 35 w 114"/>
                <a:gd name="T83" fmla="*/ 19 h 56"/>
                <a:gd name="T84" fmla="*/ 100 w 114"/>
                <a:gd name="T85" fmla="*/ 4 h 56"/>
                <a:gd name="T86" fmla="*/ 99 w 114"/>
                <a:gd name="T87" fmla="*/ 4 h 56"/>
                <a:gd name="T88" fmla="*/ 98 w 114"/>
                <a:gd name="T89" fmla="*/ 4 h 56"/>
                <a:gd name="T90" fmla="*/ 98 w 114"/>
                <a:gd name="T91" fmla="*/ 4 h 56"/>
                <a:gd name="T92" fmla="*/ 100 w 114"/>
                <a:gd name="T93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56">
                  <a:moveTo>
                    <a:pt x="111" y="35"/>
                  </a:moveTo>
                  <a:cubicBezTo>
                    <a:pt x="110" y="36"/>
                    <a:pt x="109" y="36"/>
                    <a:pt x="108" y="36"/>
                  </a:cubicBezTo>
                  <a:cubicBezTo>
                    <a:pt x="105" y="35"/>
                    <a:pt x="102" y="37"/>
                    <a:pt x="99" y="38"/>
                  </a:cubicBezTo>
                  <a:cubicBezTo>
                    <a:pt x="95" y="39"/>
                    <a:pt x="94" y="39"/>
                    <a:pt x="94" y="34"/>
                  </a:cubicBezTo>
                  <a:cubicBezTo>
                    <a:pt x="94" y="26"/>
                    <a:pt x="94" y="17"/>
                    <a:pt x="92" y="9"/>
                  </a:cubicBezTo>
                  <a:cubicBezTo>
                    <a:pt x="92" y="15"/>
                    <a:pt x="92" y="22"/>
                    <a:pt x="92" y="28"/>
                  </a:cubicBezTo>
                  <a:cubicBezTo>
                    <a:pt x="92" y="33"/>
                    <a:pt x="94" y="39"/>
                    <a:pt x="87" y="42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84" y="41"/>
                    <a:pt x="81" y="43"/>
                    <a:pt x="80" y="44"/>
                  </a:cubicBezTo>
                  <a:cubicBezTo>
                    <a:pt x="75" y="46"/>
                    <a:pt x="70" y="46"/>
                    <a:pt x="65" y="47"/>
                  </a:cubicBezTo>
                  <a:cubicBezTo>
                    <a:pt x="63" y="47"/>
                    <a:pt x="60" y="46"/>
                    <a:pt x="58" y="47"/>
                  </a:cubicBezTo>
                  <a:cubicBezTo>
                    <a:pt x="51" y="51"/>
                    <a:pt x="43" y="52"/>
                    <a:pt x="35" y="55"/>
                  </a:cubicBezTo>
                  <a:cubicBezTo>
                    <a:pt x="32" y="56"/>
                    <a:pt x="32" y="55"/>
                    <a:pt x="32" y="53"/>
                  </a:cubicBezTo>
                  <a:cubicBezTo>
                    <a:pt x="31" y="44"/>
                    <a:pt x="31" y="36"/>
                    <a:pt x="31" y="28"/>
                  </a:cubicBezTo>
                  <a:cubicBezTo>
                    <a:pt x="31" y="26"/>
                    <a:pt x="31" y="24"/>
                    <a:pt x="29" y="23"/>
                  </a:cubicBezTo>
                  <a:cubicBezTo>
                    <a:pt x="30" y="32"/>
                    <a:pt x="29" y="42"/>
                    <a:pt x="30" y="51"/>
                  </a:cubicBezTo>
                  <a:cubicBezTo>
                    <a:pt x="31" y="54"/>
                    <a:pt x="30" y="55"/>
                    <a:pt x="27" y="54"/>
                  </a:cubicBezTo>
                  <a:cubicBezTo>
                    <a:pt x="19" y="51"/>
                    <a:pt x="12" y="48"/>
                    <a:pt x="4" y="46"/>
                  </a:cubicBezTo>
                  <a:cubicBezTo>
                    <a:pt x="2" y="45"/>
                    <a:pt x="1" y="44"/>
                    <a:pt x="1" y="42"/>
                  </a:cubicBezTo>
                  <a:cubicBezTo>
                    <a:pt x="2" y="33"/>
                    <a:pt x="0" y="22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6" y="14"/>
                    <a:pt x="25" y="11"/>
                    <a:pt x="34" y="9"/>
                  </a:cubicBezTo>
                  <a:cubicBezTo>
                    <a:pt x="46" y="7"/>
                    <a:pt x="59" y="7"/>
                    <a:pt x="70" y="3"/>
                  </a:cubicBezTo>
                  <a:cubicBezTo>
                    <a:pt x="77" y="1"/>
                    <a:pt x="83" y="4"/>
                    <a:pt x="89" y="5"/>
                  </a:cubicBezTo>
                  <a:cubicBezTo>
                    <a:pt x="87" y="7"/>
                    <a:pt x="85" y="6"/>
                    <a:pt x="85" y="8"/>
                  </a:cubicBezTo>
                  <a:cubicBezTo>
                    <a:pt x="93" y="7"/>
                    <a:pt x="93" y="7"/>
                    <a:pt x="91" y="3"/>
                  </a:cubicBezTo>
                  <a:cubicBezTo>
                    <a:pt x="97" y="2"/>
                    <a:pt x="103" y="3"/>
                    <a:pt x="109" y="0"/>
                  </a:cubicBezTo>
                  <a:cubicBezTo>
                    <a:pt x="113" y="0"/>
                    <a:pt x="114" y="2"/>
                    <a:pt x="114" y="5"/>
                  </a:cubicBezTo>
                  <a:cubicBezTo>
                    <a:pt x="114" y="13"/>
                    <a:pt x="114" y="21"/>
                    <a:pt x="114" y="29"/>
                  </a:cubicBezTo>
                  <a:cubicBezTo>
                    <a:pt x="114" y="32"/>
                    <a:pt x="113" y="34"/>
                    <a:pt x="111" y="35"/>
                  </a:cubicBezTo>
                  <a:close/>
                  <a:moveTo>
                    <a:pt x="8" y="15"/>
                  </a:moveTo>
                  <a:cubicBezTo>
                    <a:pt x="8" y="15"/>
                    <a:pt x="8" y="16"/>
                    <a:pt x="7" y="16"/>
                  </a:cubicBezTo>
                  <a:cubicBezTo>
                    <a:pt x="13" y="18"/>
                    <a:pt x="19" y="20"/>
                    <a:pt x="26" y="19"/>
                  </a:cubicBezTo>
                  <a:cubicBezTo>
                    <a:pt x="20" y="18"/>
                    <a:pt x="14" y="16"/>
                    <a:pt x="8" y="15"/>
                  </a:cubicBezTo>
                  <a:close/>
                  <a:moveTo>
                    <a:pt x="48" y="16"/>
                  </a:moveTo>
                  <a:cubicBezTo>
                    <a:pt x="48" y="17"/>
                    <a:pt x="48" y="17"/>
                    <a:pt x="48" y="18"/>
                  </a:cubicBezTo>
                  <a:cubicBezTo>
                    <a:pt x="52" y="16"/>
                    <a:pt x="56" y="15"/>
                    <a:pt x="60" y="14"/>
                  </a:cubicBezTo>
                  <a:cubicBezTo>
                    <a:pt x="56" y="13"/>
                    <a:pt x="52" y="15"/>
                    <a:pt x="48" y="16"/>
                  </a:cubicBezTo>
                  <a:close/>
                  <a:moveTo>
                    <a:pt x="35" y="19"/>
                  </a:moveTo>
                  <a:cubicBezTo>
                    <a:pt x="35" y="19"/>
                    <a:pt x="35" y="20"/>
                    <a:pt x="36" y="20"/>
                  </a:cubicBezTo>
                  <a:cubicBezTo>
                    <a:pt x="39" y="19"/>
                    <a:pt x="43" y="20"/>
                    <a:pt x="46" y="17"/>
                  </a:cubicBezTo>
                  <a:cubicBezTo>
                    <a:pt x="42" y="18"/>
                    <a:pt x="39" y="18"/>
                    <a:pt x="35" y="19"/>
                  </a:cubicBezTo>
                  <a:close/>
                  <a:moveTo>
                    <a:pt x="100" y="4"/>
                  </a:moveTo>
                  <a:cubicBezTo>
                    <a:pt x="99" y="4"/>
                    <a:pt x="99" y="4"/>
                    <a:pt x="99" y="4"/>
                  </a:cubicBezTo>
                  <a:cubicBezTo>
                    <a:pt x="99" y="4"/>
                    <a:pt x="98" y="4"/>
                    <a:pt x="98" y="4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9" y="4"/>
                    <a:pt x="99" y="4"/>
                    <a:pt x="100" y="4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95">
              <a:extLst>
                <a:ext uri="{FF2B5EF4-FFF2-40B4-BE49-F238E27FC236}">
                  <a16:creationId xmlns:a16="http://schemas.microsoft.com/office/drawing/2014/main" id="{6300CF02-4947-061B-1955-90A5C24A3D5E}"/>
                </a:ext>
              </a:extLst>
            </p:cNvPr>
            <p:cNvSpPr/>
            <p:nvPr/>
          </p:nvSpPr>
          <p:spPr bwMode="auto">
            <a:xfrm>
              <a:off x="9575800" y="4210050"/>
              <a:ext cx="1312863" cy="1236663"/>
            </a:xfrm>
            <a:custGeom>
              <a:avLst/>
              <a:gdLst>
                <a:gd name="T0" fmla="*/ 12 w 52"/>
                <a:gd name="T1" fmla="*/ 0 h 48"/>
                <a:gd name="T2" fmla="*/ 32 w 52"/>
                <a:gd name="T3" fmla="*/ 3 h 48"/>
                <a:gd name="T4" fmla="*/ 39 w 52"/>
                <a:gd name="T5" fmla="*/ 5 h 48"/>
                <a:gd name="T6" fmla="*/ 48 w 52"/>
                <a:gd name="T7" fmla="*/ 8 h 48"/>
                <a:gd name="T8" fmla="*/ 15 w 52"/>
                <a:gd name="T9" fmla="*/ 14 h 48"/>
                <a:gd name="T10" fmla="*/ 17 w 52"/>
                <a:gd name="T11" fmla="*/ 15 h 48"/>
                <a:gd name="T12" fmla="*/ 45 w 52"/>
                <a:gd name="T13" fmla="*/ 11 h 48"/>
                <a:gd name="T14" fmla="*/ 50 w 52"/>
                <a:gd name="T15" fmla="*/ 15 h 48"/>
                <a:gd name="T16" fmla="*/ 52 w 52"/>
                <a:gd name="T17" fmla="*/ 17 h 48"/>
                <a:gd name="T18" fmla="*/ 52 w 52"/>
                <a:gd name="T19" fmla="*/ 20 h 48"/>
                <a:gd name="T20" fmla="*/ 51 w 52"/>
                <a:gd name="T21" fmla="*/ 23 h 48"/>
                <a:gd name="T22" fmla="*/ 49 w 52"/>
                <a:gd name="T23" fmla="*/ 38 h 48"/>
                <a:gd name="T24" fmla="*/ 34 w 52"/>
                <a:gd name="T25" fmla="*/ 41 h 48"/>
                <a:gd name="T26" fmla="*/ 31 w 52"/>
                <a:gd name="T27" fmla="*/ 41 h 48"/>
                <a:gd name="T28" fmla="*/ 13 w 52"/>
                <a:gd name="T29" fmla="*/ 47 h 48"/>
                <a:gd name="T30" fmla="*/ 8 w 52"/>
                <a:gd name="T31" fmla="*/ 43 h 48"/>
                <a:gd name="T32" fmla="*/ 6 w 52"/>
                <a:gd name="T33" fmla="*/ 14 h 48"/>
                <a:gd name="T34" fmla="*/ 13 w 52"/>
                <a:gd name="T35" fmla="*/ 9 h 48"/>
                <a:gd name="T36" fmla="*/ 7 w 52"/>
                <a:gd name="T37" fmla="*/ 7 h 48"/>
                <a:gd name="T38" fmla="*/ 10 w 52"/>
                <a:gd name="T39" fmla="*/ 5 h 48"/>
                <a:gd name="T40" fmla="*/ 0 w 52"/>
                <a:gd name="T41" fmla="*/ 1 h 48"/>
                <a:gd name="T42" fmla="*/ 11 w 52"/>
                <a:gd name="T43" fmla="*/ 1 h 48"/>
                <a:gd name="T44" fmla="*/ 12 w 52"/>
                <a:gd name="T4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" h="48">
                  <a:moveTo>
                    <a:pt x="12" y="0"/>
                  </a:moveTo>
                  <a:cubicBezTo>
                    <a:pt x="19" y="0"/>
                    <a:pt x="25" y="1"/>
                    <a:pt x="32" y="3"/>
                  </a:cubicBezTo>
                  <a:cubicBezTo>
                    <a:pt x="34" y="3"/>
                    <a:pt x="37" y="4"/>
                    <a:pt x="39" y="5"/>
                  </a:cubicBezTo>
                  <a:cubicBezTo>
                    <a:pt x="41" y="8"/>
                    <a:pt x="45" y="6"/>
                    <a:pt x="48" y="8"/>
                  </a:cubicBezTo>
                  <a:cubicBezTo>
                    <a:pt x="37" y="10"/>
                    <a:pt x="26" y="12"/>
                    <a:pt x="15" y="14"/>
                  </a:cubicBezTo>
                  <a:cubicBezTo>
                    <a:pt x="16" y="15"/>
                    <a:pt x="17" y="15"/>
                    <a:pt x="17" y="15"/>
                  </a:cubicBezTo>
                  <a:cubicBezTo>
                    <a:pt x="27" y="14"/>
                    <a:pt x="36" y="12"/>
                    <a:pt x="45" y="11"/>
                  </a:cubicBezTo>
                  <a:cubicBezTo>
                    <a:pt x="49" y="10"/>
                    <a:pt x="51" y="10"/>
                    <a:pt x="50" y="15"/>
                  </a:cubicBezTo>
                  <a:cubicBezTo>
                    <a:pt x="49" y="16"/>
                    <a:pt x="50" y="17"/>
                    <a:pt x="52" y="17"/>
                  </a:cubicBezTo>
                  <a:cubicBezTo>
                    <a:pt x="52" y="18"/>
                    <a:pt x="52" y="19"/>
                    <a:pt x="52" y="20"/>
                  </a:cubicBezTo>
                  <a:cubicBezTo>
                    <a:pt x="51" y="21"/>
                    <a:pt x="51" y="22"/>
                    <a:pt x="51" y="23"/>
                  </a:cubicBezTo>
                  <a:cubicBezTo>
                    <a:pt x="52" y="28"/>
                    <a:pt x="51" y="33"/>
                    <a:pt x="49" y="38"/>
                  </a:cubicBezTo>
                  <a:cubicBezTo>
                    <a:pt x="43" y="38"/>
                    <a:pt x="39" y="41"/>
                    <a:pt x="34" y="41"/>
                  </a:cubicBezTo>
                  <a:cubicBezTo>
                    <a:pt x="33" y="40"/>
                    <a:pt x="32" y="41"/>
                    <a:pt x="31" y="41"/>
                  </a:cubicBezTo>
                  <a:cubicBezTo>
                    <a:pt x="25" y="43"/>
                    <a:pt x="19" y="45"/>
                    <a:pt x="13" y="47"/>
                  </a:cubicBezTo>
                  <a:cubicBezTo>
                    <a:pt x="9" y="48"/>
                    <a:pt x="7" y="48"/>
                    <a:pt x="8" y="43"/>
                  </a:cubicBezTo>
                  <a:cubicBezTo>
                    <a:pt x="8" y="33"/>
                    <a:pt x="8" y="24"/>
                    <a:pt x="6" y="14"/>
                  </a:cubicBezTo>
                  <a:cubicBezTo>
                    <a:pt x="9" y="13"/>
                    <a:pt x="9" y="9"/>
                    <a:pt x="13" y="9"/>
                  </a:cubicBezTo>
                  <a:cubicBezTo>
                    <a:pt x="11" y="8"/>
                    <a:pt x="8" y="10"/>
                    <a:pt x="7" y="7"/>
                  </a:cubicBezTo>
                  <a:cubicBezTo>
                    <a:pt x="7" y="5"/>
                    <a:pt x="10" y="6"/>
                    <a:pt x="10" y="5"/>
                  </a:cubicBezTo>
                  <a:cubicBezTo>
                    <a:pt x="6" y="6"/>
                    <a:pt x="3" y="2"/>
                    <a:pt x="0" y="1"/>
                  </a:cubicBezTo>
                  <a:cubicBezTo>
                    <a:pt x="4" y="0"/>
                    <a:pt x="7" y="1"/>
                    <a:pt x="11" y="1"/>
                  </a:cubicBezTo>
                  <a:cubicBezTo>
                    <a:pt x="12" y="2"/>
                    <a:pt x="14" y="2"/>
                    <a:pt x="12" y="0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96">
              <a:extLst>
                <a:ext uri="{FF2B5EF4-FFF2-40B4-BE49-F238E27FC236}">
                  <a16:creationId xmlns:a16="http://schemas.microsoft.com/office/drawing/2014/main" id="{99955ECF-6199-E0BA-929E-90DFB02E98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9613" y="4597400"/>
              <a:ext cx="2171700" cy="1182688"/>
            </a:xfrm>
            <a:custGeom>
              <a:avLst/>
              <a:gdLst>
                <a:gd name="T0" fmla="*/ 3 w 86"/>
                <a:gd name="T1" fmla="*/ 14 h 46"/>
                <a:gd name="T2" fmla="*/ 4 w 86"/>
                <a:gd name="T3" fmla="*/ 6 h 46"/>
                <a:gd name="T4" fmla="*/ 11 w 86"/>
                <a:gd name="T5" fmla="*/ 7 h 46"/>
                <a:gd name="T6" fmla="*/ 28 w 86"/>
                <a:gd name="T7" fmla="*/ 10 h 46"/>
                <a:gd name="T8" fmla="*/ 28 w 86"/>
                <a:gd name="T9" fmla="*/ 10 h 46"/>
                <a:gd name="T10" fmla="*/ 34 w 86"/>
                <a:gd name="T11" fmla="*/ 12 h 46"/>
                <a:gd name="T12" fmla="*/ 38 w 86"/>
                <a:gd name="T13" fmla="*/ 13 h 46"/>
                <a:gd name="T14" fmla="*/ 34 w 86"/>
                <a:gd name="T15" fmla="*/ 12 h 46"/>
                <a:gd name="T16" fmla="*/ 38 w 86"/>
                <a:gd name="T17" fmla="*/ 10 h 46"/>
                <a:gd name="T18" fmla="*/ 55 w 86"/>
                <a:gd name="T19" fmla="*/ 6 h 46"/>
                <a:gd name="T20" fmla="*/ 55 w 86"/>
                <a:gd name="T21" fmla="*/ 6 h 46"/>
                <a:gd name="T22" fmla="*/ 67 w 86"/>
                <a:gd name="T23" fmla="*/ 5 h 46"/>
                <a:gd name="T24" fmla="*/ 86 w 86"/>
                <a:gd name="T25" fmla="*/ 7 h 46"/>
                <a:gd name="T26" fmla="*/ 69 w 86"/>
                <a:gd name="T27" fmla="*/ 10 h 46"/>
                <a:gd name="T28" fmla="*/ 48 w 86"/>
                <a:gd name="T29" fmla="*/ 14 h 46"/>
                <a:gd name="T30" fmla="*/ 48 w 86"/>
                <a:gd name="T31" fmla="*/ 14 h 46"/>
                <a:gd name="T32" fmla="*/ 43 w 86"/>
                <a:gd name="T33" fmla="*/ 18 h 46"/>
                <a:gd name="T34" fmla="*/ 42 w 86"/>
                <a:gd name="T35" fmla="*/ 35 h 46"/>
                <a:gd name="T36" fmla="*/ 41 w 86"/>
                <a:gd name="T37" fmla="*/ 44 h 46"/>
                <a:gd name="T38" fmla="*/ 33 w 86"/>
                <a:gd name="T39" fmla="*/ 42 h 46"/>
                <a:gd name="T40" fmla="*/ 28 w 86"/>
                <a:gd name="T41" fmla="*/ 36 h 46"/>
                <a:gd name="T42" fmla="*/ 28 w 86"/>
                <a:gd name="T43" fmla="*/ 25 h 46"/>
                <a:gd name="T44" fmla="*/ 27 w 86"/>
                <a:gd name="T45" fmla="*/ 20 h 46"/>
                <a:gd name="T46" fmla="*/ 26 w 86"/>
                <a:gd name="T47" fmla="*/ 34 h 46"/>
                <a:gd name="T48" fmla="*/ 23 w 86"/>
                <a:gd name="T49" fmla="*/ 36 h 46"/>
                <a:gd name="T50" fmla="*/ 5 w 86"/>
                <a:gd name="T51" fmla="*/ 28 h 46"/>
                <a:gd name="T52" fmla="*/ 5 w 86"/>
                <a:gd name="T53" fmla="*/ 28 h 46"/>
                <a:gd name="T54" fmla="*/ 3 w 86"/>
                <a:gd name="T55" fmla="*/ 14 h 46"/>
                <a:gd name="T56" fmla="*/ 40 w 86"/>
                <a:gd name="T57" fmla="*/ 14 h 46"/>
                <a:gd name="T58" fmla="*/ 40 w 86"/>
                <a:gd name="T59" fmla="*/ 14 h 46"/>
                <a:gd name="T60" fmla="*/ 40 w 86"/>
                <a:gd name="T61" fmla="*/ 14 h 46"/>
                <a:gd name="T62" fmla="*/ 40 w 86"/>
                <a:gd name="T63" fmla="*/ 14 h 46"/>
                <a:gd name="T64" fmla="*/ 40 w 86"/>
                <a:gd name="T65" fmla="*/ 1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46">
                  <a:moveTo>
                    <a:pt x="3" y="14"/>
                  </a:moveTo>
                  <a:cubicBezTo>
                    <a:pt x="2" y="11"/>
                    <a:pt x="0" y="9"/>
                    <a:pt x="4" y="6"/>
                  </a:cubicBezTo>
                  <a:cubicBezTo>
                    <a:pt x="6" y="6"/>
                    <a:pt x="9" y="7"/>
                    <a:pt x="11" y="7"/>
                  </a:cubicBezTo>
                  <a:cubicBezTo>
                    <a:pt x="17" y="7"/>
                    <a:pt x="22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4"/>
                    <a:pt x="32" y="11"/>
                    <a:pt x="34" y="12"/>
                  </a:cubicBezTo>
                  <a:cubicBezTo>
                    <a:pt x="35" y="14"/>
                    <a:pt x="36" y="14"/>
                    <a:pt x="38" y="13"/>
                  </a:cubicBezTo>
                  <a:cubicBezTo>
                    <a:pt x="36" y="12"/>
                    <a:pt x="35" y="12"/>
                    <a:pt x="34" y="12"/>
                  </a:cubicBezTo>
                  <a:cubicBezTo>
                    <a:pt x="35" y="10"/>
                    <a:pt x="37" y="11"/>
                    <a:pt x="38" y="10"/>
                  </a:cubicBezTo>
                  <a:cubicBezTo>
                    <a:pt x="44" y="9"/>
                    <a:pt x="50" y="10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9" y="7"/>
                    <a:pt x="63" y="5"/>
                    <a:pt x="67" y="5"/>
                  </a:cubicBezTo>
                  <a:cubicBezTo>
                    <a:pt x="73" y="5"/>
                    <a:pt x="80" y="0"/>
                    <a:pt x="86" y="7"/>
                  </a:cubicBezTo>
                  <a:cubicBezTo>
                    <a:pt x="80" y="8"/>
                    <a:pt x="74" y="9"/>
                    <a:pt x="69" y="10"/>
                  </a:cubicBezTo>
                  <a:cubicBezTo>
                    <a:pt x="62" y="12"/>
                    <a:pt x="55" y="12"/>
                    <a:pt x="48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5" y="14"/>
                    <a:pt x="43" y="15"/>
                    <a:pt x="43" y="18"/>
                  </a:cubicBezTo>
                  <a:cubicBezTo>
                    <a:pt x="42" y="24"/>
                    <a:pt x="42" y="30"/>
                    <a:pt x="42" y="35"/>
                  </a:cubicBezTo>
                  <a:cubicBezTo>
                    <a:pt x="42" y="38"/>
                    <a:pt x="43" y="42"/>
                    <a:pt x="41" y="44"/>
                  </a:cubicBezTo>
                  <a:cubicBezTo>
                    <a:pt x="39" y="46"/>
                    <a:pt x="36" y="42"/>
                    <a:pt x="33" y="42"/>
                  </a:cubicBezTo>
                  <a:cubicBezTo>
                    <a:pt x="30" y="42"/>
                    <a:pt x="28" y="39"/>
                    <a:pt x="28" y="36"/>
                  </a:cubicBezTo>
                  <a:cubicBezTo>
                    <a:pt x="28" y="32"/>
                    <a:pt x="27" y="29"/>
                    <a:pt x="28" y="25"/>
                  </a:cubicBezTo>
                  <a:cubicBezTo>
                    <a:pt x="28" y="24"/>
                    <a:pt x="29" y="22"/>
                    <a:pt x="27" y="20"/>
                  </a:cubicBezTo>
                  <a:cubicBezTo>
                    <a:pt x="26" y="25"/>
                    <a:pt x="26" y="30"/>
                    <a:pt x="26" y="34"/>
                  </a:cubicBezTo>
                  <a:cubicBezTo>
                    <a:pt x="26" y="37"/>
                    <a:pt x="26" y="38"/>
                    <a:pt x="23" y="36"/>
                  </a:cubicBezTo>
                  <a:cubicBezTo>
                    <a:pt x="17" y="33"/>
                    <a:pt x="11" y="31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8" y="23"/>
                    <a:pt x="3" y="19"/>
                    <a:pt x="3" y="14"/>
                  </a:cubicBezTo>
                  <a:close/>
                  <a:moveTo>
                    <a:pt x="40" y="14"/>
                  </a:move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97">
              <a:extLst>
                <a:ext uri="{FF2B5EF4-FFF2-40B4-BE49-F238E27FC236}">
                  <a16:creationId xmlns:a16="http://schemas.microsoft.com/office/drawing/2014/main" id="{C655755C-6423-AE34-48EF-C0F58A5F16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00875" y="4133850"/>
              <a:ext cx="2927350" cy="849313"/>
            </a:xfrm>
            <a:custGeom>
              <a:avLst/>
              <a:gdLst>
                <a:gd name="T0" fmla="*/ 21 w 116"/>
                <a:gd name="T1" fmla="*/ 28 h 33"/>
                <a:gd name="T2" fmla="*/ 19 w 116"/>
                <a:gd name="T3" fmla="*/ 23 h 33"/>
                <a:gd name="T4" fmla="*/ 21 w 116"/>
                <a:gd name="T5" fmla="*/ 21 h 33"/>
                <a:gd name="T6" fmla="*/ 37 w 116"/>
                <a:gd name="T7" fmla="*/ 22 h 33"/>
                <a:gd name="T8" fmla="*/ 44 w 116"/>
                <a:gd name="T9" fmla="*/ 24 h 33"/>
                <a:gd name="T10" fmla="*/ 42 w 116"/>
                <a:gd name="T11" fmla="*/ 18 h 33"/>
                <a:gd name="T12" fmla="*/ 57 w 116"/>
                <a:gd name="T13" fmla="*/ 17 h 33"/>
                <a:gd name="T14" fmla="*/ 57 w 116"/>
                <a:gd name="T15" fmla="*/ 17 h 33"/>
                <a:gd name="T16" fmla="*/ 36 w 116"/>
                <a:gd name="T17" fmla="*/ 12 h 33"/>
                <a:gd name="T18" fmla="*/ 54 w 116"/>
                <a:gd name="T19" fmla="*/ 12 h 33"/>
                <a:gd name="T20" fmla="*/ 57 w 116"/>
                <a:gd name="T21" fmla="*/ 11 h 33"/>
                <a:gd name="T22" fmla="*/ 58 w 116"/>
                <a:gd name="T23" fmla="*/ 8 h 33"/>
                <a:gd name="T24" fmla="*/ 68 w 116"/>
                <a:gd name="T25" fmla="*/ 7 h 33"/>
                <a:gd name="T26" fmla="*/ 70 w 116"/>
                <a:gd name="T27" fmla="*/ 5 h 33"/>
                <a:gd name="T28" fmla="*/ 71 w 116"/>
                <a:gd name="T29" fmla="*/ 6 h 33"/>
                <a:gd name="T30" fmla="*/ 63 w 116"/>
                <a:gd name="T31" fmla="*/ 16 h 33"/>
                <a:gd name="T32" fmla="*/ 78 w 116"/>
                <a:gd name="T33" fmla="*/ 16 h 33"/>
                <a:gd name="T34" fmla="*/ 84 w 116"/>
                <a:gd name="T35" fmla="*/ 14 h 33"/>
                <a:gd name="T36" fmla="*/ 77 w 116"/>
                <a:gd name="T37" fmla="*/ 11 h 33"/>
                <a:gd name="T38" fmla="*/ 84 w 116"/>
                <a:gd name="T39" fmla="*/ 7 h 33"/>
                <a:gd name="T40" fmla="*/ 86 w 116"/>
                <a:gd name="T41" fmla="*/ 9 h 33"/>
                <a:gd name="T42" fmla="*/ 96 w 116"/>
                <a:gd name="T43" fmla="*/ 9 h 33"/>
                <a:gd name="T44" fmla="*/ 96 w 116"/>
                <a:gd name="T45" fmla="*/ 4 h 33"/>
                <a:gd name="T46" fmla="*/ 88 w 116"/>
                <a:gd name="T47" fmla="*/ 2 h 33"/>
                <a:gd name="T48" fmla="*/ 114 w 116"/>
                <a:gd name="T49" fmla="*/ 3 h 33"/>
                <a:gd name="T50" fmla="*/ 102 w 116"/>
                <a:gd name="T51" fmla="*/ 4 h 33"/>
                <a:gd name="T52" fmla="*/ 109 w 116"/>
                <a:gd name="T53" fmla="*/ 10 h 33"/>
                <a:gd name="T54" fmla="*/ 108 w 116"/>
                <a:gd name="T55" fmla="*/ 17 h 33"/>
                <a:gd name="T56" fmla="*/ 107 w 116"/>
                <a:gd name="T57" fmla="*/ 12 h 33"/>
                <a:gd name="T58" fmla="*/ 97 w 116"/>
                <a:gd name="T59" fmla="*/ 19 h 33"/>
                <a:gd name="T60" fmla="*/ 103 w 116"/>
                <a:gd name="T61" fmla="*/ 19 h 33"/>
                <a:gd name="T62" fmla="*/ 79 w 116"/>
                <a:gd name="T63" fmla="*/ 27 h 33"/>
                <a:gd name="T64" fmla="*/ 64 w 116"/>
                <a:gd name="T65" fmla="*/ 22 h 33"/>
                <a:gd name="T66" fmla="*/ 0 w 116"/>
                <a:gd name="T67" fmla="*/ 32 h 33"/>
                <a:gd name="T68" fmla="*/ 78 w 116"/>
                <a:gd name="T69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5" h="33">
                  <a:moveTo>
                    <a:pt x="0" y="32"/>
                  </a:moveTo>
                  <a:cubicBezTo>
                    <a:pt x="7" y="30"/>
                    <a:pt x="14" y="30"/>
                    <a:pt x="21" y="28"/>
                  </a:cubicBezTo>
                  <a:cubicBezTo>
                    <a:pt x="26" y="27"/>
                    <a:pt x="32" y="26"/>
                    <a:pt x="38" y="25"/>
                  </a:cubicBezTo>
                  <a:cubicBezTo>
                    <a:pt x="32" y="18"/>
                    <a:pt x="25" y="23"/>
                    <a:pt x="19" y="23"/>
                  </a:cubicBezTo>
                  <a:cubicBezTo>
                    <a:pt x="15" y="23"/>
                    <a:pt x="11" y="25"/>
                    <a:pt x="7" y="24"/>
                  </a:cubicBezTo>
                  <a:cubicBezTo>
                    <a:pt x="11" y="22"/>
                    <a:pt x="16" y="22"/>
                    <a:pt x="21" y="21"/>
                  </a:cubicBezTo>
                  <a:cubicBezTo>
                    <a:pt x="25" y="20"/>
                    <a:pt x="32" y="22"/>
                    <a:pt x="33" y="15"/>
                  </a:cubicBezTo>
                  <a:cubicBezTo>
                    <a:pt x="33" y="18"/>
                    <a:pt x="34" y="20"/>
                    <a:pt x="37" y="22"/>
                  </a:cubicBezTo>
                  <a:cubicBezTo>
                    <a:pt x="38" y="21"/>
                    <a:pt x="38" y="19"/>
                    <a:pt x="40" y="18"/>
                  </a:cubicBezTo>
                  <a:cubicBezTo>
                    <a:pt x="39" y="22"/>
                    <a:pt x="40" y="24"/>
                    <a:pt x="44" y="24"/>
                  </a:cubicBezTo>
                  <a:cubicBezTo>
                    <a:pt x="51" y="23"/>
                    <a:pt x="57" y="23"/>
                    <a:pt x="63" y="21"/>
                  </a:cubicBezTo>
                  <a:cubicBezTo>
                    <a:pt x="56" y="17"/>
                    <a:pt x="49" y="18"/>
                    <a:pt x="42" y="18"/>
                  </a:cubicBezTo>
                  <a:cubicBezTo>
                    <a:pt x="42" y="17"/>
                    <a:pt x="43" y="17"/>
                    <a:pt x="43" y="16"/>
                  </a:cubicBezTo>
                  <a:cubicBezTo>
                    <a:pt x="48" y="15"/>
                    <a:pt x="53" y="17"/>
                    <a:pt x="57" y="17"/>
                  </a:cubicBezTo>
                  <a:cubicBezTo>
                    <a:pt x="57" y="17"/>
                    <a:pt x="58" y="17"/>
                    <a:pt x="58" y="17"/>
                  </a:cubicBezTo>
                  <a:cubicBezTo>
                    <a:pt x="58" y="17"/>
                    <a:pt x="58" y="17"/>
                    <a:pt x="57" y="17"/>
                  </a:cubicBezTo>
                  <a:cubicBezTo>
                    <a:pt x="49" y="13"/>
                    <a:pt x="41" y="11"/>
                    <a:pt x="33" y="15"/>
                  </a:cubicBezTo>
                  <a:cubicBezTo>
                    <a:pt x="33" y="12"/>
                    <a:pt x="34" y="12"/>
                    <a:pt x="36" y="12"/>
                  </a:cubicBezTo>
                  <a:cubicBezTo>
                    <a:pt x="38" y="11"/>
                    <a:pt x="39" y="11"/>
                    <a:pt x="40" y="10"/>
                  </a:cubicBezTo>
                  <a:cubicBezTo>
                    <a:pt x="44" y="9"/>
                    <a:pt x="48" y="13"/>
                    <a:pt x="54" y="12"/>
                  </a:cubicBezTo>
                  <a:cubicBezTo>
                    <a:pt x="52" y="11"/>
                    <a:pt x="49" y="11"/>
                    <a:pt x="48" y="9"/>
                  </a:cubicBezTo>
                  <a:cubicBezTo>
                    <a:pt x="52" y="8"/>
                    <a:pt x="54" y="11"/>
                    <a:pt x="57" y="11"/>
                  </a:cubicBezTo>
                  <a:cubicBezTo>
                    <a:pt x="56" y="8"/>
                    <a:pt x="55" y="7"/>
                    <a:pt x="54" y="5"/>
                  </a:cubicBezTo>
                  <a:cubicBezTo>
                    <a:pt x="57" y="4"/>
                    <a:pt x="58" y="7"/>
                    <a:pt x="58" y="8"/>
                  </a:cubicBezTo>
                  <a:cubicBezTo>
                    <a:pt x="59" y="11"/>
                    <a:pt x="61" y="12"/>
                    <a:pt x="64" y="12"/>
                  </a:cubicBezTo>
                  <a:cubicBezTo>
                    <a:pt x="67" y="11"/>
                    <a:pt x="69" y="10"/>
                    <a:pt x="68" y="7"/>
                  </a:cubicBezTo>
                  <a:cubicBezTo>
                    <a:pt x="68" y="6"/>
                    <a:pt x="69" y="5"/>
                    <a:pt x="70" y="5"/>
                  </a:cubicBezTo>
                  <a:cubicBezTo>
                    <a:pt x="70" y="5"/>
                    <a:pt x="70" y="5"/>
                    <a:pt x="70" y="5"/>
                  </a:cubicBezTo>
                  <a:cubicBezTo>
                    <a:pt x="70" y="5"/>
                    <a:pt x="71" y="6"/>
                    <a:pt x="71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0" y="8"/>
                    <a:pt x="74" y="9"/>
                    <a:pt x="74" y="11"/>
                  </a:cubicBezTo>
                  <a:cubicBezTo>
                    <a:pt x="70" y="12"/>
                    <a:pt x="66" y="13"/>
                    <a:pt x="63" y="16"/>
                  </a:cubicBezTo>
                  <a:cubicBezTo>
                    <a:pt x="65" y="19"/>
                    <a:pt x="68" y="20"/>
                    <a:pt x="71" y="17"/>
                  </a:cubicBezTo>
                  <a:cubicBezTo>
                    <a:pt x="73" y="16"/>
                    <a:pt x="76" y="15"/>
                    <a:pt x="78" y="16"/>
                  </a:cubicBezTo>
                  <a:cubicBezTo>
                    <a:pt x="84" y="16"/>
                    <a:pt x="90" y="16"/>
                    <a:pt x="96" y="14"/>
                  </a:cubicBezTo>
                  <a:cubicBezTo>
                    <a:pt x="92" y="9"/>
                    <a:pt x="88" y="13"/>
                    <a:pt x="84" y="14"/>
                  </a:cubicBezTo>
                  <a:cubicBezTo>
                    <a:pt x="83" y="14"/>
                    <a:pt x="81" y="15"/>
                    <a:pt x="79" y="15"/>
                  </a:cubicBezTo>
                  <a:cubicBezTo>
                    <a:pt x="79" y="13"/>
                    <a:pt x="77" y="13"/>
                    <a:pt x="77" y="11"/>
                  </a:cubicBezTo>
                  <a:cubicBezTo>
                    <a:pt x="81" y="12"/>
                    <a:pt x="81" y="7"/>
                    <a:pt x="84" y="6"/>
                  </a:cubicBezTo>
                  <a:cubicBezTo>
                    <a:pt x="84" y="6"/>
                    <a:pt x="84" y="7"/>
                    <a:pt x="84" y="7"/>
                  </a:cubicBezTo>
                  <a:cubicBezTo>
                    <a:pt x="84" y="8"/>
                    <a:pt x="84" y="8"/>
                    <a:pt x="86" y="8"/>
                  </a:cubicBezTo>
                  <a:cubicBezTo>
                    <a:pt x="86" y="8"/>
                    <a:pt x="86" y="9"/>
                    <a:pt x="86" y="9"/>
                  </a:cubicBezTo>
                  <a:cubicBezTo>
                    <a:pt x="86" y="10"/>
                    <a:pt x="84" y="12"/>
                    <a:pt x="87" y="11"/>
                  </a:cubicBezTo>
                  <a:cubicBezTo>
                    <a:pt x="90" y="10"/>
                    <a:pt x="93" y="9"/>
                    <a:pt x="96" y="9"/>
                  </a:cubicBezTo>
                  <a:cubicBezTo>
                    <a:pt x="97" y="8"/>
                    <a:pt x="99" y="8"/>
                    <a:pt x="99" y="7"/>
                  </a:cubicBezTo>
                  <a:cubicBezTo>
                    <a:pt x="100" y="5"/>
                    <a:pt x="97" y="5"/>
                    <a:pt x="96" y="4"/>
                  </a:cubicBezTo>
                  <a:cubicBezTo>
                    <a:pt x="95" y="2"/>
                    <a:pt x="93" y="3"/>
                    <a:pt x="92" y="3"/>
                  </a:cubicBezTo>
                  <a:cubicBezTo>
                    <a:pt x="90" y="3"/>
                    <a:pt x="89" y="4"/>
                    <a:pt x="88" y="2"/>
                  </a:cubicBezTo>
                  <a:cubicBezTo>
                    <a:pt x="94" y="0"/>
                    <a:pt x="101" y="2"/>
                    <a:pt x="107" y="2"/>
                  </a:cubicBezTo>
                  <a:cubicBezTo>
                    <a:pt x="110" y="2"/>
                    <a:pt x="112" y="3"/>
                    <a:pt x="114" y="3"/>
                  </a:cubicBezTo>
                  <a:cubicBezTo>
                    <a:pt x="116" y="5"/>
                    <a:pt x="114" y="5"/>
                    <a:pt x="113" y="4"/>
                  </a:cubicBezTo>
                  <a:cubicBezTo>
                    <a:pt x="109" y="4"/>
                    <a:pt x="106" y="3"/>
                    <a:pt x="102" y="4"/>
                  </a:cubicBezTo>
                  <a:cubicBezTo>
                    <a:pt x="105" y="5"/>
                    <a:pt x="108" y="9"/>
                    <a:pt x="112" y="8"/>
                  </a:cubicBezTo>
                  <a:cubicBezTo>
                    <a:pt x="112" y="9"/>
                    <a:pt x="109" y="8"/>
                    <a:pt x="109" y="10"/>
                  </a:cubicBezTo>
                  <a:cubicBezTo>
                    <a:pt x="110" y="13"/>
                    <a:pt x="113" y="11"/>
                    <a:pt x="115" y="12"/>
                  </a:cubicBezTo>
                  <a:cubicBezTo>
                    <a:pt x="111" y="12"/>
                    <a:pt x="111" y="16"/>
                    <a:pt x="108" y="17"/>
                  </a:cubicBezTo>
                  <a:cubicBezTo>
                    <a:pt x="108" y="17"/>
                    <a:pt x="108" y="16"/>
                    <a:pt x="108" y="16"/>
                  </a:cubicBezTo>
                  <a:cubicBezTo>
                    <a:pt x="109" y="15"/>
                    <a:pt x="109" y="13"/>
                    <a:pt x="107" y="12"/>
                  </a:cubicBezTo>
                  <a:cubicBezTo>
                    <a:pt x="104" y="8"/>
                    <a:pt x="100" y="10"/>
                    <a:pt x="96" y="10"/>
                  </a:cubicBezTo>
                  <a:cubicBezTo>
                    <a:pt x="100" y="13"/>
                    <a:pt x="100" y="15"/>
                    <a:pt x="97" y="19"/>
                  </a:cubicBezTo>
                  <a:cubicBezTo>
                    <a:pt x="99" y="18"/>
                    <a:pt x="101" y="18"/>
                    <a:pt x="102" y="18"/>
                  </a:cubicBezTo>
                  <a:cubicBezTo>
                    <a:pt x="103" y="18"/>
                    <a:pt x="103" y="19"/>
                    <a:pt x="103" y="19"/>
                  </a:cubicBezTo>
                  <a:cubicBezTo>
                    <a:pt x="97" y="22"/>
                    <a:pt x="91" y="21"/>
                    <a:pt x="85" y="22"/>
                  </a:cubicBezTo>
                  <a:cubicBezTo>
                    <a:pt x="87" y="26"/>
                    <a:pt x="87" y="26"/>
                    <a:pt x="79" y="27"/>
                  </a:cubicBezTo>
                  <a:cubicBezTo>
                    <a:pt x="79" y="25"/>
                    <a:pt x="81" y="26"/>
                    <a:pt x="83" y="24"/>
                  </a:cubicBezTo>
                  <a:cubicBezTo>
                    <a:pt x="77" y="23"/>
                    <a:pt x="71" y="20"/>
                    <a:pt x="64" y="22"/>
                  </a:cubicBezTo>
                  <a:cubicBezTo>
                    <a:pt x="53" y="26"/>
                    <a:pt x="40" y="26"/>
                    <a:pt x="28" y="28"/>
                  </a:cubicBezTo>
                  <a:cubicBezTo>
                    <a:pt x="19" y="30"/>
                    <a:pt x="10" y="33"/>
                    <a:pt x="0" y="32"/>
                  </a:cubicBezTo>
                  <a:close/>
                  <a:moveTo>
                    <a:pt x="93" y="18"/>
                  </a:moveTo>
                  <a:cubicBezTo>
                    <a:pt x="88" y="18"/>
                    <a:pt x="83" y="17"/>
                    <a:pt x="78" y="19"/>
                  </a:cubicBezTo>
                  <a:cubicBezTo>
                    <a:pt x="83" y="19"/>
                    <a:pt x="88" y="20"/>
                    <a:pt x="93" y="18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98">
              <a:extLst>
                <a:ext uri="{FF2B5EF4-FFF2-40B4-BE49-F238E27FC236}">
                  <a16:creationId xmlns:a16="http://schemas.microsoft.com/office/drawing/2014/main" id="{1053179B-5479-2215-0EAA-DC0006D53CF2}"/>
                </a:ext>
              </a:extLst>
            </p:cNvPr>
            <p:cNvSpPr/>
            <p:nvPr/>
          </p:nvSpPr>
          <p:spPr bwMode="auto">
            <a:xfrm>
              <a:off x="5916613" y="4338638"/>
              <a:ext cx="2093913" cy="515938"/>
            </a:xfrm>
            <a:custGeom>
              <a:avLst/>
              <a:gdLst>
                <a:gd name="T0" fmla="*/ 83 w 83"/>
                <a:gd name="T1" fmla="*/ 2 h 20"/>
                <a:gd name="T2" fmla="*/ 79 w 83"/>
                <a:gd name="T3" fmla="*/ 4 h 20"/>
                <a:gd name="T4" fmla="*/ 76 w 83"/>
                <a:gd name="T5" fmla="*/ 7 h 20"/>
                <a:gd name="T6" fmla="*/ 76 w 83"/>
                <a:gd name="T7" fmla="*/ 7 h 20"/>
                <a:gd name="T8" fmla="*/ 64 w 83"/>
                <a:gd name="T9" fmla="*/ 13 h 20"/>
                <a:gd name="T10" fmla="*/ 50 w 83"/>
                <a:gd name="T11" fmla="*/ 16 h 20"/>
                <a:gd name="T12" fmla="*/ 50 w 83"/>
                <a:gd name="T13" fmla="*/ 16 h 20"/>
                <a:gd name="T14" fmla="*/ 23 w 83"/>
                <a:gd name="T15" fmla="*/ 20 h 20"/>
                <a:gd name="T16" fmla="*/ 23 w 83"/>
                <a:gd name="T17" fmla="*/ 20 h 20"/>
                <a:gd name="T18" fmla="*/ 2 w 83"/>
                <a:gd name="T19" fmla="*/ 15 h 20"/>
                <a:gd name="T20" fmla="*/ 0 w 83"/>
                <a:gd name="T21" fmla="*/ 14 h 20"/>
                <a:gd name="T22" fmla="*/ 9 w 83"/>
                <a:gd name="T23" fmla="*/ 11 h 20"/>
                <a:gd name="T24" fmla="*/ 22 w 83"/>
                <a:gd name="T25" fmla="*/ 8 h 20"/>
                <a:gd name="T26" fmla="*/ 26 w 83"/>
                <a:gd name="T27" fmla="*/ 7 h 20"/>
                <a:gd name="T28" fmla="*/ 28 w 83"/>
                <a:gd name="T29" fmla="*/ 8 h 20"/>
                <a:gd name="T30" fmla="*/ 65 w 83"/>
                <a:gd name="T31" fmla="*/ 3 h 20"/>
                <a:gd name="T32" fmla="*/ 70 w 83"/>
                <a:gd name="T33" fmla="*/ 1 h 20"/>
                <a:gd name="T34" fmla="*/ 69 w 83"/>
                <a:gd name="T35" fmla="*/ 2 h 20"/>
                <a:gd name="T36" fmla="*/ 70 w 83"/>
                <a:gd name="T37" fmla="*/ 2 h 20"/>
                <a:gd name="T38" fmla="*/ 83 w 83"/>
                <a:gd name="T3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" h="20">
                  <a:moveTo>
                    <a:pt x="83" y="2"/>
                  </a:moveTo>
                  <a:cubicBezTo>
                    <a:pt x="82" y="3"/>
                    <a:pt x="81" y="3"/>
                    <a:pt x="79" y="4"/>
                  </a:cubicBezTo>
                  <a:cubicBezTo>
                    <a:pt x="77" y="4"/>
                    <a:pt x="76" y="4"/>
                    <a:pt x="76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14"/>
                    <a:pt x="68" y="12"/>
                    <a:pt x="64" y="13"/>
                  </a:cubicBezTo>
                  <a:cubicBezTo>
                    <a:pt x="59" y="14"/>
                    <a:pt x="54" y="14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1" y="18"/>
                    <a:pt x="32" y="19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6" y="18"/>
                    <a:pt x="10" y="13"/>
                    <a:pt x="2" y="15"/>
                  </a:cubicBezTo>
                  <a:cubicBezTo>
                    <a:pt x="1" y="16"/>
                    <a:pt x="1" y="15"/>
                    <a:pt x="0" y="14"/>
                  </a:cubicBezTo>
                  <a:cubicBezTo>
                    <a:pt x="3" y="12"/>
                    <a:pt x="6" y="11"/>
                    <a:pt x="9" y="11"/>
                  </a:cubicBezTo>
                  <a:cubicBezTo>
                    <a:pt x="13" y="11"/>
                    <a:pt x="18" y="10"/>
                    <a:pt x="22" y="8"/>
                  </a:cubicBezTo>
                  <a:cubicBezTo>
                    <a:pt x="23" y="7"/>
                    <a:pt x="25" y="7"/>
                    <a:pt x="26" y="7"/>
                  </a:cubicBezTo>
                  <a:cubicBezTo>
                    <a:pt x="26" y="8"/>
                    <a:pt x="27" y="8"/>
                    <a:pt x="28" y="8"/>
                  </a:cubicBezTo>
                  <a:cubicBezTo>
                    <a:pt x="41" y="6"/>
                    <a:pt x="53" y="6"/>
                    <a:pt x="65" y="3"/>
                  </a:cubicBezTo>
                  <a:cubicBezTo>
                    <a:pt x="66" y="0"/>
                    <a:pt x="68" y="0"/>
                    <a:pt x="70" y="1"/>
                  </a:cubicBezTo>
                  <a:cubicBezTo>
                    <a:pt x="70" y="1"/>
                    <a:pt x="69" y="1"/>
                    <a:pt x="69" y="2"/>
                  </a:cubicBezTo>
                  <a:cubicBezTo>
                    <a:pt x="68" y="3"/>
                    <a:pt x="70" y="2"/>
                    <a:pt x="70" y="2"/>
                  </a:cubicBezTo>
                  <a:cubicBezTo>
                    <a:pt x="74" y="1"/>
                    <a:pt x="78" y="2"/>
                    <a:pt x="83" y="2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99">
              <a:extLst>
                <a:ext uri="{FF2B5EF4-FFF2-40B4-BE49-F238E27FC236}">
                  <a16:creationId xmlns:a16="http://schemas.microsoft.com/office/drawing/2014/main" id="{925465D0-D1E8-C016-5604-224E6C5B92B4}"/>
                </a:ext>
              </a:extLst>
            </p:cNvPr>
            <p:cNvSpPr/>
            <p:nvPr/>
          </p:nvSpPr>
          <p:spPr bwMode="auto">
            <a:xfrm>
              <a:off x="5916613" y="4957763"/>
              <a:ext cx="2573338" cy="1157288"/>
            </a:xfrm>
            <a:custGeom>
              <a:avLst/>
              <a:gdLst>
                <a:gd name="T0" fmla="*/ 0 w 102"/>
                <a:gd name="T1" fmla="*/ 14 h 45"/>
                <a:gd name="T2" fmla="*/ 18 w 102"/>
                <a:gd name="T3" fmla="*/ 22 h 45"/>
                <a:gd name="T4" fmla="*/ 21 w 102"/>
                <a:gd name="T5" fmla="*/ 20 h 45"/>
                <a:gd name="T6" fmla="*/ 22 w 102"/>
                <a:gd name="T7" fmla="*/ 6 h 45"/>
                <a:gd name="T8" fmla="*/ 23 w 102"/>
                <a:gd name="T9" fmla="*/ 11 h 45"/>
                <a:gd name="T10" fmla="*/ 23 w 102"/>
                <a:gd name="T11" fmla="*/ 22 h 45"/>
                <a:gd name="T12" fmla="*/ 28 w 102"/>
                <a:gd name="T13" fmla="*/ 28 h 45"/>
                <a:gd name="T14" fmla="*/ 36 w 102"/>
                <a:gd name="T15" fmla="*/ 30 h 45"/>
                <a:gd name="T16" fmla="*/ 37 w 102"/>
                <a:gd name="T17" fmla="*/ 21 h 45"/>
                <a:gd name="T18" fmla="*/ 38 w 102"/>
                <a:gd name="T19" fmla="*/ 4 h 45"/>
                <a:gd name="T20" fmla="*/ 43 w 102"/>
                <a:gd name="T21" fmla="*/ 0 h 45"/>
                <a:gd name="T22" fmla="*/ 38 w 102"/>
                <a:gd name="T23" fmla="*/ 29 h 45"/>
                <a:gd name="T24" fmla="*/ 41 w 102"/>
                <a:gd name="T25" fmla="*/ 33 h 45"/>
                <a:gd name="T26" fmla="*/ 64 w 102"/>
                <a:gd name="T27" fmla="*/ 41 h 45"/>
                <a:gd name="T28" fmla="*/ 67 w 102"/>
                <a:gd name="T29" fmla="*/ 38 h 45"/>
                <a:gd name="T30" fmla="*/ 66 w 102"/>
                <a:gd name="T31" fmla="*/ 10 h 45"/>
                <a:gd name="T32" fmla="*/ 68 w 102"/>
                <a:gd name="T33" fmla="*/ 15 h 45"/>
                <a:gd name="T34" fmla="*/ 69 w 102"/>
                <a:gd name="T35" fmla="*/ 40 h 45"/>
                <a:gd name="T36" fmla="*/ 72 w 102"/>
                <a:gd name="T37" fmla="*/ 42 h 45"/>
                <a:gd name="T38" fmla="*/ 95 w 102"/>
                <a:gd name="T39" fmla="*/ 34 h 45"/>
                <a:gd name="T40" fmla="*/ 102 w 102"/>
                <a:gd name="T41" fmla="*/ 34 h 45"/>
                <a:gd name="T42" fmla="*/ 69 w 102"/>
                <a:gd name="T43" fmla="*/ 44 h 45"/>
                <a:gd name="T44" fmla="*/ 59 w 102"/>
                <a:gd name="T45" fmla="*/ 41 h 45"/>
                <a:gd name="T46" fmla="*/ 27 w 102"/>
                <a:gd name="T47" fmla="*/ 29 h 45"/>
                <a:gd name="T48" fmla="*/ 3 w 102"/>
                <a:gd name="T49" fmla="*/ 17 h 45"/>
                <a:gd name="T50" fmla="*/ 0 w 102"/>
                <a:gd name="T51" fmla="*/ 1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" h="45">
                  <a:moveTo>
                    <a:pt x="0" y="14"/>
                  </a:moveTo>
                  <a:cubicBezTo>
                    <a:pt x="6" y="17"/>
                    <a:pt x="12" y="19"/>
                    <a:pt x="18" y="22"/>
                  </a:cubicBezTo>
                  <a:cubicBezTo>
                    <a:pt x="21" y="24"/>
                    <a:pt x="21" y="23"/>
                    <a:pt x="21" y="20"/>
                  </a:cubicBezTo>
                  <a:cubicBezTo>
                    <a:pt x="21" y="16"/>
                    <a:pt x="21" y="11"/>
                    <a:pt x="22" y="6"/>
                  </a:cubicBezTo>
                  <a:cubicBezTo>
                    <a:pt x="24" y="8"/>
                    <a:pt x="23" y="10"/>
                    <a:pt x="23" y="11"/>
                  </a:cubicBezTo>
                  <a:cubicBezTo>
                    <a:pt x="22" y="15"/>
                    <a:pt x="23" y="18"/>
                    <a:pt x="23" y="22"/>
                  </a:cubicBezTo>
                  <a:cubicBezTo>
                    <a:pt x="23" y="25"/>
                    <a:pt x="25" y="28"/>
                    <a:pt x="28" y="28"/>
                  </a:cubicBezTo>
                  <a:cubicBezTo>
                    <a:pt x="31" y="28"/>
                    <a:pt x="34" y="32"/>
                    <a:pt x="36" y="30"/>
                  </a:cubicBezTo>
                  <a:cubicBezTo>
                    <a:pt x="38" y="28"/>
                    <a:pt x="37" y="24"/>
                    <a:pt x="37" y="21"/>
                  </a:cubicBezTo>
                  <a:cubicBezTo>
                    <a:pt x="37" y="16"/>
                    <a:pt x="37" y="10"/>
                    <a:pt x="38" y="4"/>
                  </a:cubicBezTo>
                  <a:cubicBezTo>
                    <a:pt x="38" y="1"/>
                    <a:pt x="40" y="0"/>
                    <a:pt x="43" y="0"/>
                  </a:cubicBezTo>
                  <a:cubicBezTo>
                    <a:pt x="37" y="9"/>
                    <a:pt x="39" y="20"/>
                    <a:pt x="38" y="29"/>
                  </a:cubicBezTo>
                  <a:cubicBezTo>
                    <a:pt x="38" y="31"/>
                    <a:pt x="39" y="32"/>
                    <a:pt x="41" y="33"/>
                  </a:cubicBezTo>
                  <a:cubicBezTo>
                    <a:pt x="49" y="35"/>
                    <a:pt x="56" y="38"/>
                    <a:pt x="64" y="41"/>
                  </a:cubicBezTo>
                  <a:cubicBezTo>
                    <a:pt x="67" y="42"/>
                    <a:pt x="68" y="41"/>
                    <a:pt x="67" y="38"/>
                  </a:cubicBezTo>
                  <a:cubicBezTo>
                    <a:pt x="66" y="29"/>
                    <a:pt x="67" y="19"/>
                    <a:pt x="66" y="10"/>
                  </a:cubicBezTo>
                  <a:cubicBezTo>
                    <a:pt x="68" y="11"/>
                    <a:pt x="68" y="13"/>
                    <a:pt x="68" y="15"/>
                  </a:cubicBezTo>
                  <a:cubicBezTo>
                    <a:pt x="68" y="23"/>
                    <a:pt x="68" y="31"/>
                    <a:pt x="69" y="40"/>
                  </a:cubicBezTo>
                  <a:cubicBezTo>
                    <a:pt x="69" y="42"/>
                    <a:pt x="69" y="43"/>
                    <a:pt x="72" y="42"/>
                  </a:cubicBezTo>
                  <a:cubicBezTo>
                    <a:pt x="80" y="39"/>
                    <a:pt x="88" y="38"/>
                    <a:pt x="95" y="34"/>
                  </a:cubicBezTo>
                  <a:cubicBezTo>
                    <a:pt x="97" y="33"/>
                    <a:pt x="100" y="34"/>
                    <a:pt x="102" y="34"/>
                  </a:cubicBezTo>
                  <a:cubicBezTo>
                    <a:pt x="91" y="38"/>
                    <a:pt x="80" y="42"/>
                    <a:pt x="69" y="44"/>
                  </a:cubicBezTo>
                  <a:cubicBezTo>
                    <a:pt x="66" y="45"/>
                    <a:pt x="62" y="42"/>
                    <a:pt x="59" y="41"/>
                  </a:cubicBezTo>
                  <a:cubicBezTo>
                    <a:pt x="48" y="37"/>
                    <a:pt x="37" y="35"/>
                    <a:pt x="27" y="29"/>
                  </a:cubicBezTo>
                  <a:cubicBezTo>
                    <a:pt x="19" y="25"/>
                    <a:pt x="11" y="20"/>
                    <a:pt x="3" y="17"/>
                  </a:cubicBezTo>
                  <a:cubicBezTo>
                    <a:pt x="2" y="16"/>
                    <a:pt x="1" y="16"/>
                    <a:pt x="0" y="14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00">
              <a:extLst>
                <a:ext uri="{FF2B5EF4-FFF2-40B4-BE49-F238E27FC236}">
                  <a16:creationId xmlns:a16="http://schemas.microsoft.com/office/drawing/2014/main" id="{74A21826-32C6-3812-B44E-9BE251347A04}"/>
                </a:ext>
              </a:extLst>
            </p:cNvPr>
            <p:cNvSpPr/>
            <p:nvPr/>
          </p:nvSpPr>
          <p:spPr bwMode="auto">
            <a:xfrm>
              <a:off x="8112125" y="3902075"/>
              <a:ext cx="655638" cy="539750"/>
            </a:xfrm>
            <a:custGeom>
              <a:avLst/>
              <a:gdLst>
                <a:gd name="T0" fmla="*/ 26 w 26"/>
                <a:gd name="T1" fmla="*/ 14 h 21"/>
                <a:gd name="T2" fmla="*/ 24 w 26"/>
                <a:gd name="T3" fmla="*/ 16 h 21"/>
                <a:gd name="T4" fmla="*/ 20 w 26"/>
                <a:gd name="T5" fmla="*/ 21 h 21"/>
                <a:gd name="T6" fmla="*/ 14 w 26"/>
                <a:gd name="T7" fmla="*/ 17 h 21"/>
                <a:gd name="T8" fmla="*/ 10 w 26"/>
                <a:gd name="T9" fmla="*/ 14 h 21"/>
                <a:gd name="T10" fmla="*/ 10 w 26"/>
                <a:gd name="T11" fmla="*/ 14 h 21"/>
                <a:gd name="T12" fmla="*/ 6 w 26"/>
                <a:gd name="T13" fmla="*/ 9 h 21"/>
                <a:gd name="T14" fmla="*/ 6 w 26"/>
                <a:gd name="T15" fmla="*/ 9 h 21"/>
                <a:gd name="T16" fmla="*/ 0 w 26"/>
                <a:gd name="T17" fmla="*/ 5 h 21"/>
                <a:gd name="T18" fmla="*/ 15 w 26"/>
                <a:gd name="T19" fmla="*/ 0 h 21"/>
                <a:gd name="T20" fmla="*/ 17 w 26"/>
                <a:gd name="T21" fmla="*/ 3 h 21"/>
                <a:gd name="T22" fmla="*/ 20 w 26"/>
                <a:gd name="T23" fmla="*/ 6 h 21"/>
                <a:gd name="T24" fmla="*/ 26 w 26"/>
                <a:gd name="T25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21">
                  <a:moveTo>
                    <a:pt x="26" y="14"/>
                  </a:moveTo>
                  <a:cubicBezTo>
                    <a:pt x="25" y="14"/>
                    <a:pt x="24" y="15"/>
                    <a:pt x="24" y="16"/>
                  </a:cubicBezTo>
                  <a:cubicBezTo>
                    <a:pt x="25" y="19"/>
                    <a:pt x="23" y="20"/>
                    <a:pt x="20" y="21"/>
                  </a:cubicBezTo>
                  <a:cubicBezTo>
                    <a:pt x="17" y="21"/>
                    <a:pt x="15" y="20"/>
                    <a:pt x="14" y="17"/>
                  </a:cubicBezTo>
                  <a:cubicBezTo>
                    <a:pt x="14" y="16"/>
                    <a:pt x="13" y="13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1"/>
                    <a:pt x="9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5"/>
                    <a:pt x="3" y="5"/>
                    <a:pt x="0" y="5"/>
                  </a:cubicBezTo>
                  <a:cubicBezTo>
                    <a:pt x="5" y="3"/>
                    <a:pt x="10" y="2"/>
                    <a:pt x="15" y="0"/>
                  </a:cubicBezTo>
                  <a:cubicBezTo>
                    <a:pt x="15" y="0"/>
                    <a:pt x="16" y="2"/>
                    <a:pt x="17" y="3"/>
                  </a:cubicBezTo>
                  <a:cubicBezTo>
                    <a:pt x="17" y="5"/>
                    <a:pt x="19" y="5"/>
                    <a:pt x="20" y="6"/>
                  </a:cubicBezTo>
                  <a:cubicBezTo>
                    <a:pt x="22" y="9"/>
                    <a:pt x="25" y="10"/>
                    <a:pt x="26" y="14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1">
              <a:extLst>
                <a:ext uri="{FF2B5EF4-FFF2-40B4-BE49-F238E27FC236}">
                  <a16:creationId xmlns:a16="http://schemas.microsoft.com/office/drawing/2014/main" id="{CDACA107-580F-2447-FCB9-20693C86B880}"/>
                </a:ext>
              </a:extLst>
            </p:cNvPr>
            <p:cNvSpPr/>
            <p:nvPr/>
          </p:nvSpPr>
          <p:spPr bwMode="auto">
            <a:xfrm>
              <a:off x="8591550" y="4184650"/>
              <a:ext cx="933450" cy="463550"/>
            </a:xfrm>
            <a:custGeom>
              <a:avLst/>
              <a:gdLst>
                <a:gd name="T0" fmla="*/ 23 w 37"/>
                <a:gd name="T1" fmla="*/ 6 h 18"/>
                <a:gd name="T2" fmla="*/ 21 w 37"/>
                <a:gd name="T3" fmla="*/ 5 h 18"/>
                <a:gd name="T4" fmla="*/ 22 w 37"/>
                <a:gd name="T5" fmla="*/ 3 h 18"/>
                <a:gd name="T6" fmla="*/ 21 w 37"/>
                <a:gd name="T7" fmla="*/ 4 h 18"/>
                <a:gd name="T8" fmla="*/ 14 w 37"/>
                <a:gd name="T9" fmla="*/ 9 h 18"/>
                <a:gd name="T10" fmla="*/ 16 w 37"/>
                <a:gd name="T11" fmla="*/ 13 h 18"/>
                <a:gd name="T12" fmla="*/ 16 w 37"/>
                <a:gd name="T13" fmla="*/ 13 h 18"/>
                <a:gd name="T14" fmla="*/ 15 w 37"/>
                <a:gd name="T15" fmla="*/ 14 h 18"/>
                <a:gd name="T16" fmla="*/ 15 w 37"/>
                <a:gd name="T17" fmla="*/ 14 h 18"/>
                <a:gd name="T18" fmla="*/ 8 w 37"/>
                <a:gd name="T19" fmla="*/ 15 h 18"/>
                <a:gd name="T20" fmla="*/ 0 w 37"/>
                <a:gd name="T21" fmla="*/ 14 h 18"/>
                <a:gd name="T22" fmla="*/ 11 w 37"/>
                <a:gd name="T23" fmla="*/ 9 h 18"/>
                <a:gd name="T24" fmla="*/ 8 w 37"/>
                <a:gd name="T25" fmla="*/ 4 h 18"/>
                <a:gd name="T26" fmla="*/ 15 w 37"/>
                <a:gd name="T27" fmla="*/ 3 h 18"/>
                <a:gd name="T28" fmla="*/ 25 w 37"/>
                <a:gd name="T29" fmla="*/ 0 h 18"/>
                <a:gd name="T30" fmla="*/ 29 w 37"/>
                <a:gd name="T31" fmla="*/ 1 h 18"/>
                <a:gd name="T32" fmla="*/ 33 w 37"/>
                <a:gd name="T33" fmla="*/ 2 h 18"/>
                <a:gd name="T34" fmla="*/ 36 w 37"/>
                <a:gd name="T35" fmla="*/ 5 h 18"/>
                <a:gd name="T36" fmla="*/ 33 w 37"/>
                <a:gd name="T37" fmla="*/ 7 h 18"/>
                <a:gd name="T38" fmla="*/ 24 w 37"/>
                <a:gd name="T39" fmla="*/ 9 h 18"/>
                <a:gd name="T40" fmla="*/ 23 w 37"/>
                <a:gd name="T41" fmla="*/ 7 h 18"/>
                <a:gd name="T42" fmla="*/ 29 w 37"/>
                <a:gd name="T43" fmla="*/ 1 h 18"/>
                <a:gd name="T44" fmla="*/ 23 w 37"/>
                <a:gd name="T45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18">
                  <a:moveTo>
                    <a:pt x="23" y="6"/>
                  </a:moveTo>
                  <a:cubicBezTo>
                    <a:pt x="21" y="6"/>
                    <a:pt x="21" y="6"/>
                    <a:pt x="21" y="5"/>
                  </a:cubicBezTo>
                  <a:cubicBezTo>
                    <a:pt x="22" y="4"/>
                    <a:pt x="22" y="4"/>
                    <a:pt x="22" y="3"/>
                  </a:cubicBezTo>
                  <a:cubicBezTo>
                    <a:pt x="21" y="3"/>
                    <a:pt x="21" y="4"/>
                    <a:pt x="21" y="4"/>
                  </a:cubicBezTo>
                  <a:cubicBezTo>
                    <a:pt x="18" y="5"/>
                    <a:pt x="18" y="10"/>
                    <a:pt x="14" y="9"/>
                  </a:cubicBezTo>
                  <a:cubicBezTo>
                    <a:pt x="14" y="11"/>
                    <a:pt x="16" y="11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3" y="13"/>
                    <a:pt x="10" y="14"/>
                    <a:pt x="8" y="15"/>
                  </a:cubicBezTo>
                  <a:cubicBezTo>
                    <a:pt x="5" y="18"/>
                    <a:pt x="2" y="17"/>
                    <a:pt x="0" y="14"/>
                  </a:cubicBezTo>
                  <a:cubicBezTo>
                    <a:pt x="3" y="11"/>
                    <a:pt x="7" y="10"/>
                    <a:pt x="11" y="9"/>
                  </a:cubicBezTo>
                  <a:cubicBezTo>
                    <a:pt x="11" y="7"/>
                    <a:pt x="7" y="6"/>
                    <a:pt x="8" y="4"/>
                  </a:cubicBezTo>
                  <a:cubicBezTo>
                    <a:pt x="11" y="3"/>
                    <a:pt x="13" y="3"/>
                    <a:pt x="15" y="3"/>
                  </a:cubicBezTo>
                  <a:cubicBezTo>
                    <a:pt x="18" y="2"/>
                    <a:pt x="22" y="1"/>
                    <a:pt x="25" y="0"/>
                  </a:cubicBezTo>
                  <a:cubicBezTo>
                    <a:pt x="26" y="2"/>
                    <a:pt x="27" y="1"/>
                    <a:pt x="29" y="1"/>
                  </a:cubicBezTo>
                  <a:cubicBezTo>
                    <a:pt x="30" y="1"/>
                    <a:pt x="32" y="0"/>
                    <a:pt x="33" y="2"/>
                  </a:cubicBezTo>
                  <a:cubicBezTo>
                    <a:pt x="34" y="3"/>
                    <a:pt x="37" y="3"/>
                    <a:pt x="36" y="5"/>
                  </a:cubicBezTo>
                  <a:cubicBezTo>
                    <a:pt x="36" y="6"/>
                    <a:pt x="34" y="6"/>
                    <a:pt x="33" y="7"/>
                  </a:cubicBezTo>
                  <a:cubicBezTo>
                    <a:pt x="30" y="7"/>
                    <a:pt x="27" y="8"/>
                    <a:pt x="24" y="9"/>
                  </a:cubicBezTo>
                  <a:cubicBezTo>
                    <a:pt x="21" y="10"/>
                    <a:pt x="23" y="8"/>
                    <a:pt x="23" y="7"/>
                  </a:cubicBezTo>
                  <a:cubicBezTo>
                    <a:pt x="25" y="6"/>
                    <a:pt x="27" y="4"/>
                    <a:pt x="29" y="1"/>
                  </a:cubicBezTo>
                  <a:cubicBezTo>
                    <a:pt x="26" y="2"/>
                    <a:pt x="24" y="4"/>
                    <a:pt x="23" y="6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2">
              <a:extLst>
                <a:ext uri="{FF2B5EF4-FFF2-40B4-BE49-F238E27FC236}">
                  <a16:creationId xmlns:a16="http://schemas.microsoft.com/office/drawing/2014/main" id="{2E1B2C71-10E9-1EBC-8131-DAEBE7409250}"/>
                </a:ext>
              </a:extLst>
            </p:cNvPr>
            <p:cNvSpPr/>
            <p:nvPr/>
          </p:nvSpPr>
          <p:spPr bwMode="auto">
            <a:xfrm>
              <a:off x="9575800" y="4545013"/>
              <a:ext cx="857250" cy="1004888"/>
            </a:xfrm>
            <a:custGeom>
              <a:avLst/>
              <a:gdLst>
                <a:gd name="T0" fmla="*/ 6 w 34"/>
                <a:gd name="T1" fmla="*/ 1 h 39"/>
                <a:gd name="T2" fmla="*/ 8 w 34"/>
                <a:gd name="T3" fmla="*/ 30 h 39"/>
                <a:gd name="T4" fmla="*/ 13 w 34"/>
                <a:gd name="T5" fmla="*/ 34 h 39"/>
                <a:gd name="T6" fmla="*/ 31 w 34"/>
                <a:gd name="T7" fmla="*/ 28 h 39"/>
                <a:gd name="T8" fmla="*/ 34 w 34"/>
                <a:gd name="T9" fmla="*/ 28 h 39"/>
                <a:gd name="T10" fmla="*/ 11 w 34"/>
                <a:gd name="T11" fmla="*/ 36 h 39"/>
                <a:gd name="T12" fmla="*/ 3 w 34"/>
                <a:gd name="T13" fmla="*/ 38 h 39"/>
                <a:gd name="T14" fmla="*/ 6 w 34"/>
                <a:gd name="T15" fmla="*/ 32 h 39"/>
                <a:gd name="T16" fmla="*/ 6 w 34"/>
                <a:gd name="T17" fmla="*/ 8 h 39"/>
                <a:gd name="T18" fmla="*/ 1 w 34"/>
                <a:gd name="T19" fmla="*/ 3 h 39"/>
                <a:gd name="T20" fmla="*/ 0 w 34"/>
                <a:gd name="T21" fmla="*/ 2 h 39"/>
                <a:gd name="T22" fmla="*/ 6 w 34"/>
                <a:gd name="T23" fmla="*/ 0 h 39"/>
                <a:gd name="T24" fmla="*/ 6 w 34"/>
                <a:gd name="T2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39">
                  <a:moveTo>
                    <a:pt x="6" y="1"/>
                  </a:moveTo>
                  <a:cubicBezTo>
                    <a:pt x="8" y="11"/>
                    <a:pt x="8" y="20"/>
                    <a:pt x="8" y="30"/>
                  </a:cubicBezTo>
                  <a:cubicBezTo>
                    <a:pt x="7" y="35"/>
                    <a:pt x="9" y="35"/>
                    <a:pt x="13" y="34"/>
                  </a:cubicBezTo>
                  <a:cubicBezTo>
                    <a:pt x="19" y="32"/>
                    <a:pt x="25" y="30"/>
                    <a:pt x="31" y="28"/>
                  </a:cubicBezTo>
                  <a:cubicBezTo>
                    <a:pt x="32" y="28"/>
                    <a:pt x="33" y="27"/>
                    <a:pt x="34" y="28"/>
                  </a:cubicBezTo>
                  <a:cubicBezTo>
                    <a:pt x="27" y="32"/>
                    <a:pt x="18" y="33"/>
                    <a:pt x="11" y="36"/>
                  </a:cubicBezTo>
                  <a:cubicBezTo>
                    <a:pt x="8" y="37"/>
                    <a:pt x="6" y="39"/>
                    <a:pt x="3" y="38"/>
                  </a:cubicBezTo>
                  <a:cubicBezTo>
                    <a:pt x="5" y="37"/>
                    <a:pt x="6" y="35"/>
                    <a:pt x="6" y="32"/>
                  </a:cubicBezTo>
                  <a:cubicBezTo>
                    <a:pt x="6" y="24"/>
                    <a:pt x="6" y="16"/>
                    <a:pt x="6" y="8"/>
                  </a:cubicBezTo>
                  <a:cubicBezTo>
                    <a:pt x="6" y="5"/>
                    <a:pt x="5" y="3"/>
                    <a:pt x="1" y="3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2" y="1"/>
                    <a:pt x="4" y="1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3">
              <a:extLst>
                <a:ext uri="{FF2B5EF4-FFF2-40B4-BE49-F238E27FC236}">
                  <a16:creationId xmlns:a16="http://schemas.microsoft.com/office/drawing/2014/main" id="{0F6A3D74-F4CF-EEBC-A151-D1A19AFB4982}"/>
                </a:ext>
              </a:extLst>
            </p:cNvPr>
            <p:cNvSpPr/>
            <p:nvPr/>
          </p:nvSpPr>
          <p:spPr bwMode="auto">
            <a:xfrm>
              <a:off x="7961313" y="4030663"/>
              <a:ext cx="479425" cy="385763"/>
            </a:xfrm>
            <a:custGeom>
              <a:avLst/>
              <a:gdLst>
                <a:gd name="T0" fmla="*/ 16 w 19"/>
                <a:gd name="T1" fmla="*/ 9 h 15"/>
                <a:gd name="T2" fmla="*/ 19 w 19"/>
                <a:gd name="T3" fmla="*/ 15 h 15"/>
                <a:gd name="T4" fmla="*/ 10 w 19"/>
                <a:gd name="T5" fmla="*/ 13 h 15"/>
                <a:gd name="T6" fmla="*/ 10 w 19"/>
                <a:gd name="T7" fmla="*/ 13 h 15"/>
                <a:gd name="T8" fmla="*/ 8 w 19"/>
                <a:gd name="T9" fmla="*/ 12 h 15"/>
                <a:gd name="T10" fmla="*/ 8 w 19"/>
                <a:gd name="T11" fmla="*/ 12 h 15"/>
                <a:gd name="T12" fmla="*/ 5 w 19"/>
                <a:gd name="T13" fmla="*/ 10 h 15"/>
                <a:gd name="T14" fmla="*/ 2 w 19"/>
                <a:gd name="T15" fmla="*/ 2 h 15"/>
                <a:gd name="T16" fmla="*/ 12 w 19"/>
                <a:gd name="T17" fmla="*/ 4 h 15"/>
                <a:gd name="T18" fmla="*/ 12 w 19"/>
                <a:gd name="T19" fmla="*/ 4 h 15"/>
                <a:gd name="T20" fmla="*/ 16 w 19"/>
                <a:gd name="T2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5">
                  <a:moveTo>
                    <a:pt x="16" y="9"/>
                  </a:moveTo>
                  <a:cubicBezTo>
                    <a:pt x="17" y="11"/>
                    <a:pt x="18" y="12"/>
                    <a:pt x="19" y="15"/>
                  </a:cubicBezTo>
                  <a:cubicBezTo>
                    <a:pt x="16" y="15"/>
                    <a:pt x="14" y="12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1"/>
                    <a:pt x="9" y="11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7" y="10"/>
                    <a:pt x="5" y="10"/>
                  </a:cubicBezTo>
                  <a:cubicBezTo>
                    <a:pt x="4" y="7"/>
                    <a:pt x="0" y="6"/>
                    <a:pt x="2" y="2"/>
                  </a:cubicBezTo>
                  <a:cubicBezTo>
                    <a:pt x="6" y="0"/>
                    <a:pt x="9" y="3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6"/>
                    <a:pt x="15" y="7"/>
                    <a:pt x="16" y="9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4">
              <a:extLst>
                <a:ext uri="{FF2B5EF4-FFF2-40B4-BE49-F238E27FC236}">
                  <a16:creationId xmlns:a16="http://schemas.microsoft.com/office/drawing/2014/main" id="{44F9F038-01A4-5BF7-2A07-E2DF5F898E7E}"/>
                </a:ext>
              </a:extLst>
            </p:cNvPr>
            <p:cNvSpPr/>
            <p:nvPr/>
          </p:nvSpPr>
          <p:spPr bwMode="auto">
            <a:xfrm>
              <a:off x="9953625" y="4338638"/>
              <a:ext cx="958850" cy="309563"/>
            </a:xfrm>
            <a:custGeom>
              <a:avLst/>
              <a:gdLst>
                <a:gd name="T0" fmla="*/ 37 w 38"/>
                <a:gd name="T1" fmla="*/ 12 h 12"/>
                <a:gd name="T2" fmla="*/ 35 w 38"/>
                <a:gd name="T3" fmla="*/ 10 h 12"/>
                <a:gd name="T4" fmla="*/ 30 w 38"/>
                <a:gd name="T5" fmla="*/ 6 h 12"/>
                <a:gd name="T6" fmla="*/ 2 w 38"/>
                <a:gd name="T7" fmla="*/ 10 h 12"/>
                <a:gd name="T8" fmla="*/ 0 w 38"/>
                <a:gd name="T9" fmla="*/ 9 h 12"/>
                <a:gd name="T10" fmla="*/ 33 w 38"/>
                <a:gd name="T11" fmla="*/ 3 h 12"/>
                <a:gd name="T12" fmla="*/ 24 w 38"/>
                <a:gd name="T13" fmla="*/ 0 h 12"/>
                <a:gd name="T14" fmla="*/ 34 w 38"/>
                <a:gd name="T15" fmla="*/ 1 h 12"/>
                <a:gd name="T16" fmla="*/ 37 w 38"/>
                <a:gd name="T17" fmla="*/ 7 h 12"/>
                <a:gd name="T18" fmla="*/ 37 w 38"/>
                <a:gd name="T1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12">
                  <a:moveTo>
                    <a:pt x="37" y="12"/>
                  </a:moveTo>
                  <a:cubicBezTo>
                    <a:pt x="35" y="12"/>
                    <a:pt x="34" y="11"/>
                    <a:pt x="35" y="10"/>
                  </a:cubicBezTo>
                  <a:cubicBezTo>
                    <a:pt x="36" y="5"/>
                    <a:pt x="34" y="5"/>
                    <a:pt x="30" y="6"/>
                  </a:cubicBezTo>
                  <a:cubicBezTo>
                    <a:pt x="21" y="7"/>
                    <a:pt x="12" y="9"/>
                    <a:pt x="2" y="10"/>
                  </a:cubicBezTo>
                  <a:cubicBezTo>
                    <a:pt x="2" y="10"/>
                    <a:pt x="1" y="10"/>
                    <a:pt x="0" y="9"/>
                  </a:cubicBezTo>
                  <a:cubicBezTo>
                    <a:pt x="11" y="7"/>
                    <a:pt x="22" y="5"/>
                    <a:pt x="33" y="3"/>
                  </a:cubicBezTo>
                  <a:cubicBezTo>
                    <a:pt x="30" y="1"/>
                    <a:pt x="26" y="3"/>
                    <a:pt x="24" y="0"/>
                  </a:cubicBezTo>
                  <a:cubicBezTo>
                    <a:pt x="28" y="0"/>
                    <a:pt x="31" y="1"/>
                    <a:pt x="34" y="1"/>
                  </a:cubicBezTo>
                  <a:cubicBezTo>
                    <a:pt x="36" y="2"/>
                    <a:pt x="38" y="4"/>
                    <a:pt x="37" y="7"/>
                  </a:cubicBezTo>
                  <a:cubicBezTo>
                    <a:pt x="37" y="9"/>
                    <a:pt x="37" y="10"/>
                    <a:pt x="37" y="1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5">
              <a:extLst>
                <a:ext uri="{FF2B5EF4-FFF2-40B4-BE49-F238E27FC236}">
                  <a16:creationId xmlns:a16="http://schemas.microsoft.com/office/drawing/2014/main" id="{6A1BFB34-7FE4-BC81-0FAB-3BD55C7810E7}"/>
                </a:ext>
              </a:extLst>
            </p:cNvPr>
            <p:cNvSpPr/>
            <p:nvPr/>
          </p:nvSpPr>
          <p:spPr bwMode="auto">
            <a:xfrm>
              <a:off x="9045575" y="4854575"/>
              <a:ext cx="530225" cy="849313"/>
            </a:xfrm>
            <a:custGeom>
              <a:avLst/>
              <a:gdLst>
                <a:gd name="T0" fmla="*/ 0 w 21"/>
                <a:gd name="T1" fmla="*/ 33 h 33"/>
                <a:gd name="T2" fmla="*/ 0 w 21"/>
                <a:gd name="T3" fmla="*/ 33 h 33"/>
                <a:gd name="T4" fmla="*/ 5 w 21"/>
                <a:gd name="T5" fmla="*/ 19 h 33"/>
                <a:gd name="T6" fmla="*/ 5 w 21"/>
                <a:gd name="T7" fmla="*/ 0 h 33"/>
                <a:gd name="T8" fmla="*/ 7 w 21"/>
                <a:gd name="T9" fmla="*/ 25 h 33"/>
                <a:gd name="T10" fmla="*/ 12 w 21"/>
                <a:gd name="T11" fmla="*/ 29 h 33"/>
                <a:gd name="T12" fmla="*/ 21 w 21"/>
                <a:gd name="T13" fmla="*/ 27 h 33"/>
                <a:gd name="T14" fmla="*/ 6 w 21"/>
                <a:gd name="T15" fmla="*/ 32 h 33"/>
                <a:gd name="T16" fmla="*/ 0 w 21"/>
                <a:gd name="T1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7" y="30"/>
                    <a:pt x="5" y="24"/>
                    <a:pt x="5" y="19"/>
                  </a:cubicBezTo>
                  <a:cubicBezTo>
                    <a:pt x="5" y="13"/>
                    <a:pt x="5" y="6"/>
                    <a:pt x="5" y="0"/>
                  </a:cubicBezTo>
                  <a:cubicBezTo>
                    <a:pt x="7" y="8"/>
                    <a:pt x="7" y="17"/>
                    <a:pt x="7" y="25"/>
                  </a:cubicBezTo>
                  <a:cubicBezTo>
                    <a:pt x="7" y="30"/>
                    <a:pt x="8" y="30"/>
                    <a:pt x="12" y="29"/>
                  </a:cubicBezTo>
                  <a:cubicBezTo>
                    <a:pt x="15" y="28"/>
                    <a:pt x="18" y="26"/>
                    <a:pt x="21" y="27"/>
                  </a:cubicBezTo>
                  <a:cubicBezTo>
                    <a:pt x="17" y="31"/>
                    <a:pt x="11" y="31"/>
                    <a:pt x="6" y="32"/>
                  </a:cubicBezTo>
                  <a:cubicBezTo>
                    <a:pt x="4" y="32"/>
                    <a:pt x="2" y="33"/>
                    <a:pt x="0" y="33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6">
              <a:extLst>
                <a:ext uri="{FF2B5EF4-FFF2-40B4-BE49-F238E27FC236}">
                  <a16:creationId xmlns:a16="http://schemas.microsoft.com/office/drawing/2014/main" id="{08A408D9-E32E-434E-1516-AD54D1A82574}"/>
                </a:ext>
              </a:extLst>
            </p:cNvPr>
            <p:cNvSpPr/>
            <p:nvPr/>
          </p:nvSpPr>
          <p:spPr bwMode="auto">
            <a:xfrm>
              <a:off x="6572250" y="4391025"/>
              <a:ext cx="984250" cy="153988"/>
            </a:xfrm>
            <a:custGeom>
              <a:avLst/>
              <a:gdLst>
                <a:gd name="T0" fmla="*/ 39 w 39"/>
                <a:gd name="T1" fmla="*/ 1 h 6"/>
                <a:gd name="T2" fmla="*/ 2 w 39"/>
                <a:gd name="T3" fmla="*/ 6 h 6"/>
                <a:gd name="T4" fmla="*/ 0 w 39"/>
                <a:gd name="T5" fmla="*/ 5 h 6"/>
                <a:gd name="T6" fmla="*/ 34 w 39"/>
                <a:gd name="T7" fmla="*/ 0 h 6"/>
                <a:gd name="T8" fmla="*/ 39 w 39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6">
                  <a:moveTo>
                    <a:pt x="39" y="1"/>
                  </a:moveTo>
                  <a:cubicBezTo>
                    <a:pt x="27" y="4"/>
                    <a:pt x="15" y="4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12" y="3"/>
                    <a:pt x="23" y="2"/>
                    <a:pt x="34" y="0"/>
                  </a:cubicBezTo>
                  <a:cubicBezTo>
                    <a:pt x="36" y="0"/>
                    <a:pt x="38" y="0"/>
                    <a:pt x="39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7">
              <a:extLst>
                <a:ext uri="{FF2B5EF4-FFF2-40B4-BE49-F238E27FC236}">
                  <a16:creationId xmlns:a16="http://schemas.microsoft.com/office/drawing/2014/main" id="{5668246D-2BAA-D8F7-BFD7-CEC1FCB16582}"/>
                </a:ext>
              </a:extLst>
            </p:cNvPr>
            <p:cNvSpPr/>
            <p:nvPr/>
          </p:nvSpPr>
          <p:spPr bwMode="auto">
            <a:xfrm>
              <a:off x="5840413" y="4673600"/>
              <a:ext cx="657225" cy="180975"/>
            </a:xfrm>
            <a:custGeom>
              <a:avLst/>
              <a:gdLst>
                <a:gd name="T0" fmla="*/ 3 w 26"/>
                <a:gd name="T1" fmla="*/ 1 h 7"/>
                <a:gd name="T2" fmla="*/ 5 w 26"/>
                <a:gd name="T3" fmla="*/ 2 h 7"/>
                <a:gd name="T4" fmla="*/ 26 w 26"/>
                <a:gd name="T5" fmla="*/ 7 h 7"/>
                <a:gd name="T6" fmla="*/ 9 w 26"/>
                <a:gd name="T7" fmla="*/ 4 h 7"/>
                <a:gd name="T8" fmla="*/ 2 w 26"/>
                <a:gd name="T9" fmla="*/ 3 h 7"/>
                <a:gd name="T10" fmla="*/ 3 w 26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7">
                  <a:moveTo>
                    <a:pt x="3" y="1"/>
                  </a:moveTo>
                  <a:cubicBezTo>
                    <a:pt x="4" y="2"/>
                    <a:pt x="4" y="3"/>
                    <a:pt x="5" y="2"/>
                  </a:cubicBezTo>
                  <a:cubicBezTo>
                    <a:pt x="13" y="0"/>
                    <a:pt x="19" y="5"/>
                    <a:pt x="26" y="7"/>
                  </a:cubicBezTo>
                  <a:cubicBezTo>
                    <a:pt x="20" y="7"/>
                    <a:pt x="15" y="4"/>
                    <a:pt x="9" y="4"/>
                  </a:cubicBezTo>
                  <a:cubicBezTo>
                    <a:pt x="7" y="4"/>
                    <a:pt x="4" y="3"/>
                    <a:pt x="2" y="3"/>
                  </a:cubicBezTo>
                  <a:cubicBezTo>
                    <a:pt x="0" y="1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08">
              <a:extLst>
                <a:ext uri="{FF2B5EF4-FFF2-40B4-BE49-F238E27FC236}">
                  <a16:creationId xmlns:a16="http://schemas.microsoft.com/office/drawing/2014/main" id="{21158375-81B3-F9A8-E109-0C17A045915C}"/>
                </a:ext>
              </a:extLst>
            </p:cNvPr>
            <p:cNvSpPr/>
            <p:nvPr/>
          </p:nvSpPr>
          <p:spPr bwMode="auto">
            <a:xfrm>
              <a:off x="8540750" y="3978275"/>
              <a:ext cx="428625" cy="309563"/>
            </a:xfrm>
            <a:custGeom>
              <a:avLst/>
              <a:gdLst>
                <a:gd name="T0" fmla="*/ 17 w 17"/>
                <a:gd name="T1" fmla="*/ 11 h 12"/>
                <a:gd name="T2" fmla="*/ 10 w 17"/>
                <a:gd name="T3" fmla="*/ 12 h 12"/>
                <a:gd name="T4" fmla="*/ 10 w 17"/>
                <a:gd name="T5" fmla="*/ 12 h 12"/>
                <a:gd name="T6" fmla="*/ 9 w 17"/>
                <a:gd name="T7" fmla="*/ 11 h 12"/>
                <a:gd name="T8" fmla="*/ 9 w 17"/>
                <a:gd name="T9" fmla="*/ 11 h 12"/>
                <a:gd name="T10" fmla="*/ 3 w 17"/>
                <a:gd name="T11" fmla="*/ 3 h 12"/>
                <a:gd name="T12" fmla="*/ 0 w 17"/>
                <a:gd name="T13" fmla="*/ 0 h 12"/>
                <a:gd name="T14" fmla="*/ 6 w 17"/>
                <a:gd name="T15" fmla="*/ 4 h 12"/>
                <a:gd name="T16" fmla="*/ 17 w 17"/>
                <a:gd name="T1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2">
                  <a:moveTo>
                    <a:pt x="17" y="11"/>
                  </a:moveTo>
                  <a:cubicBezTo>
                    <a:pt x="15" y="11"/>
                    <a:pt x="13" y="11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10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7"/>
                    <a:pt x="5" y="6"/>
                    <a:pt x="3" y="3"/>
                  </a:cubicBezTo>
                  <a:cubicBezTo>
                    <a:pt x="2" y="2"/>
                    <a:pt x="0" y="2"/>
                    <a:pt x="0" y="0"/>
                  </a:cubicBezTo>
                  <a:cubicBezTo>
                    <a:pt x="3" y="0"/>
                    <a:pt x="4" y="2"/>
                    <a:pt x="6" y="4"/>
                  </a:cubicBezTo>
                  <a:cubicBezTo>
                    <a:pt x="9" y="7"/>
                    <a:pt x="12" y="10"/>
                    <a:pt x="17" y="1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09">
              <a:extLst>
                <a:ext uri="{FF2B5EF4-FFF2-40B4-BE49-F238E27FC236}">
                  <a16:creationId xmlns:a16="http://schemas.microsoft.com/office/drawing/2014/main" id="{E8A87CC1-BA3D-B267-B6F9-095A76FD4476}"/>
                </a:ext>
              </a:extLst>
            </p:cNvPr>
            <p:cNvSpPr/>
            <p:nvPr/>
          </p:nvSpPr>
          <p:spPr bwMode="auto">
            <a:xfrm>
              <a:off x="10812463" y="4725988"/>
              <a:ext cx="125413" cy="463550"/>
            </a:xfrm>
            <a:custGeom>
              <a:avLst/>
              <a:gdLst>
                <a:gd name="T0" fmla="*/ 0 w 5"/>
                <a:gd name="T1" fmla="*/ 18 h 18"/>
                <a:gd name="T2" fmla="*/ 2 w 5"/>
                <a:gd name="T3" fmla="*/ 3 h 18"/>
                <a:gd name="T4" fmla="*/ 3 w 5"/>
                <a:gd name="T5" fmla="*/ 0 h 18"/>
                <a:gd name="T6" fmla="*/ 4 w 5"/>
                <a:gd name="T7" fmla="*/ 14 h 18"/>
                <a:gd name="T8" fmla="*/ 0 w 5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2" y="13"/>
                    <a:pt x="3" y="8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5" y="5"/>
                    <a:pt x="4" y="9"/>
                    <a:pt x="4" y="14"/>
                  </a:cubicBezTo>
                  <a:cubicBezTo>
                    <a:pt x="4" y="17"/>
                    <a:pt x="2" y="18"/>
                    <a:pt x="0" y="18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10">
              <a:extLst>
                <a:ext uri="{FF2B5EF4-FFF2-40B4-BE49-F238E27FC236}">
                  <a16:creationId xmlns:a16="http://schemas.microsoft.com/office/drawing/2014/main" id="{8243CBCF-5639-B9F0-5967-90B8221A2521}"/>
                </a:ext>
              </a:extLst>
            </p:cNvPr>
            <p:cNvSpPr/>
            <p:nvPr/>
          </p:nvSpPr>
          <p:spPr bwMode="auto">
            <a:xfrm>
              <a:off x="5840413" y="4957763"/>
              <a:ext cx="152400" cy="360363"/>
            </a:xfrm>
            <a:custGeom>
              <a:avLst/>
              <a:gdLst>
                <a:gd name="T0" fmla="*/ 1 w 6"/>
                <a:gd name="T1" fmla="*/ 0 h 14"/>
                <a:gd name="T2" fmla="*/ 3 w 6"/>
                <a:gd name="T3" fmla="*/ 14 h 14"/>
                <a:gd name="T4" fmla="*/ 1 w 6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1" y="5"/>
                    <a:pt x="6" y="9"/>
                    <a:pt x="3" y="14"/>
                  </a:cubicBezTo>
                  <a:cubicBezTo>
                    <a:pt x="0" y="10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11">
              <a:extLst>
                <a:ext uri="{FF2B5EF4-FFF2-40B4-BE49-F238E27FC236}">
                  <a16:creationId xmlns:a16="http://schemas.microsoft.com/office/drawing/2014/main" id="{F21D2981-1A6D-B2DB-DF99-5C86AA636683}"/>
                </a:ext>
              </a:extLst>
            </p:cNvPr>
            <p:cNvSpPr/>
            <p:nvPr/>
          </p:nvSpPr>
          <p:spPr bwMode="auto">
            <a:xfrm>
              <a:off x="6143625" y="4545013"/>
              <a:ext cx="328613" cy="77788"/>
            </a:xfrm>
            <a:custGeom>
              <a:avLst/>
              <a:gdLst>
                <a:gd name="T0" fmla="*/ 13 w 13"/>
                <a:gd name="T1" fmla="*/ 0 h 3"/>
                <a:gd name="T2" fmla="*/ 0 w 13"/>
                <a:gd name="T3" fmla="*/ 3 h 3"/>
                <a:gd name="T4" fmla="*/ 13 w 1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13" y="0"/>
                  </a:moveTo>
                  <a:cubicBezTo>
                    <a:pt x="9" y="2"/>
                    <a:pt x="4" y="3"/>
                    <a:pt x="0" y="3"/>
                  </a:cubicBezTo>
                  <a:cubicBezTo>
                    <a:pt x="4" y="1"/>
                    <a:pt x="8" y="0"/>
                    <a:pt x="13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12">
              <a:extLst>
                <a:ext uri="{FF2B5EF4-FFF2-40B4-BE49-F238E27FC236}">
                  <a16:creationId xmlns:a16="http://schemas.microsoft.com/office/drawing/2014/main" id="{86872E91-4E27-5BDA-6D06-C5F573C5E4A7}"/>
                </a:ext>
              </a:extLst>
            </p:cNvPr>
            <p:cNvSpPr/>
            <p:nvPr/>
          </p:nvSpPr>
          <p:spPr bwMode="auto">
            <a:xfrm>
              <a:off x="7985125" y="4313238"/>
              <a:ext cx="379413" cy="155575"/>
            </a:xfrm>
            <a:custGeom>
              <a:avLst/>
              <a:gdLst>
                <a:gd name="T0" fmla="*/ 9 w 15"/>
                <a:gd name="T1" fmla="*/ 2 h 6"/>
                <a:gd name="T2" fmla="*/ 15 w 15"/>
                <a:gd name="T3" fmla="*/ 5 h 6"/>
                <a:gd name="T4" fmla="*/ 1 w 15"/>
                <a:gd name="T5" fmla="*/ 3 h 6"/>
                <a:gd name="T6" fmla="*/ 1 w 15"/>
                <a:gd name="T7" fmla="*/ 3 h 6"/>
                <a:gd name="T8" fmla="*/ 0 w 15"/>
                <a:gd name="T9" fmla="*/ 1 h 6"/>
                <a:gd name="T10" fmla="*/ 3 w 15"/>
                <a:gd name="T11" fmla="*/ 0 h 6"/>
                <a:gd name="T12" fmla="*/ 7 w 15"/>
                <a:gd name="T13" fmla="*/ 1 h 6"/>
                <a:gd name="T14" fmla="*/ 7 w 15"/>
                <a:gd name="T15" fmla="*/ 1 h 6"/>
                <a:gd name="T16" fmla="*/ 9 w 1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6">
                  <a:moveTo>
                    <a:pt x="9" y="2"/>
                  </a:moveTo>
                  <a:cubicBezTo>
                    <a:pt x="10" y="4"/>
                    <a:pt x="13" y="4"/>
                    <a:pt x="15" y="5"/>
                  </a:cubicBezTo>
                  <a:cubicBezTo>
                    <a:pt x="9" y="6"/>
                    <a:pt x="5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13">
              <a:extLst>
                <a:ext uri="{FF2B5EF4-FFF2-40B4-BE49-F238E27FC236}">
                  <a16:creationId xmlns:a16="http://schemas.microsoft.com/office/drawing/2014/main" id="{106B4E22-21E3-58BC-9FF2-03FFD2F89675}"/>
                </a:ext>
              </a:extLst>
            </p:cNvPr>
            <p:cNvSpPr/>
            <p:nvPr/>
          </p:nvSpPr>
          <p:spPr bwMode="auto">
            <a:xfrm>
              <a:off x="7632700" y="4287838"/>
              <a:ext cx="377825" cy="128588"/>
            </a:xfrm>
            <a:custGeom>
              <a:avLst/>
              <a:gdLst>
                <a:gd name="T0" fmla="*/ 14 w 15"/>
                <a:gd name="T1" fmla="*/ 2 h 5"/>
                <a:gd name="T2" fmla="*/ 15 w 15"/>
                <a:gd name="T3" fmla="*/ 4 h 5"/>
                <a:gd name="T4" fmla="*/ 2 w 15"/>
                <a:gd name="T5" fmla="*/ 4 h 5"/>
                <a:gd name="T6" fmla="*/ 1 w 15"/>
                <a:gd name="T7" fmla="*/ 4 h 5"/>
                <a:gd name="T8" fmla="*/ 2 w 15"/>
                <a:gd name="T9" fmla="*/ 3 h 5"/>
                <a:gd name="T10" fmla="*/ 14 w 15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5">
                  <a:moveTo>
                    <a:pt x="14" y="2"/>
                  </a:moveTo>
                  <a:cubicBezTo>
                    <a:pt x="14" y="3"/>
                    <a:pt x="15" y="3"/>
                    <a:pt x="15" y="4"/>
                  </a:cubicBezTo>
                  <a:cubicBezTo>
                    <a:pt x="10" y="4"/>
                    <a:pt x="6" y="3"/>
                    <a:pt x="2" y="4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6" y="3"/>
                    <a:pt x="10" y="0"/>
                    <a:pt x="14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4">
              <a:extLst>
                <a:ext uri="{FF2B5EF4-FFF2-40B4-BE49-F238E27FC236}">
                  <a16:creationId xmlns:a16="http://schemas.microsoft.com/office/drawing/2014/main" id="{24F5C024-AFB5-60A5-7481-CBCC7A5F7F10}"/>
                </a:ext>
              </a:extLst>
            </p:cNvPr>
            <p:cNvSpPr/>
            <p:nvPr/>
          </p:nvSpPr>
          <p:spPr bwMode="auto">
            <a:xfrm>
              <a:off x="8010525" y="4030663"/>
              <a:ext cx="252413" cy="103188"/>
            </a:xfrm>
            <a:custGeom>
              <a:avLst/>
              <a:gdLst>
                <a:gd name="T0" fmla="*/ 10 w 10"/>
                <a:gd name="T1" fmla="*/ 4 h 4"/>
                <a:gd name="T2" fmla="*/ 0 w 10"/>
                <a:gd name="T3" fmla="*/ 2 h 4"/>
                <a:gd name="T4" fmla="*/ 4 w 10"/>
                <a:gd name="T5" fmla="*/ 0 h 4"/>
                <a:gd name="T6" fmla="*/ 10 w 10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7" y="3"/>
                    <a:pt x="4" y="0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7" y="0"/>
                    <a:pt x="10" y="0"/>
                    <a:pt x="10" y="4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15">
              <a:extLst>
                <a:ext uri="{FF2B5EF4-FFF2-40B4-BE49-F238E27FC236}">
                  <a16:creationId xmlns:a16="http://schemas.microsoft.com/office/drawing/2014/main" id="{2800D373-95FF-F233-ACE5-F1D5518AD9AA}"/>
                </a:ext>
              </a:extLst>
            </p:cNvPr>
            <p:cNvSpPr/>
            <p:nvPr/>
          </p:nvSpPr>
          <p:spPr bwMode="auto">
            <a:xfrm>
              <a:off x="8061325" y="4287838"/>
              <a:ext cx="101600" cy="50800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1 h 2"/>
                <a:gd name="T4" fmla="*/ 1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2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3" y="0"/>
                    <a:pt x="4" y="0"/>
                    <a:pt x="4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16">
              <a:extLst>
                <a:ext uri="{FF2B5EF4-FFF2-40B4-BE49-F238E27FC236}">
                  <a16:creationId xmlns:a16="http://schemas.microsoft.com/office/drawing/2014/main" id="{639453D7-D009-6530-4AE9-E0DC8DAA2C29}"/>
                </a:ext>
              </a:extLst>
            </p:cNvPr>
            <p:cNvSpPr/>
            <p:nvPr/>
          </p:nvSpPr>
          <p:spPr bwMode="auto">
            <a:xfrm>
              <a:off x="7026275" y="5008563"/>
              <a:ext cx="479425" cy="128588"/>
            </a:xfrm>
            <a:custGeom>
              <a:avLst/>
              <a:gdLst>
                <a:gd name="T0" fmla="*/ 1 w 19"/>
                <a:gd name="T1" fmla="*/ 0 h 5"/>
                <a:gd name="T2" fmla="*/ 19 w 19"/>
                <a:gd name="T3" fmla="*/ 4 h 5"/>
                <a:gd name="T4" fmla="*/ 0 w 19"/>
                <a:gd name="T5" fmla="*/ 1 h 5"/>
                <a:gd name="T6" fmla="*/ 1 w 19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1" y="0"/>
                  </a:moveTo>
                  <a:cubicBezTo>
                    <a:pt x="7" y="1"/>
                    <a:pt x="13" y="3"/>
                    <a:pt x="19" y="4"/>
                  </a:cubicBezTo>
                  <a:cubicBezTo>
                    <a:pt x="12" y="5"/>
                    <a:pt x="6" y="3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17">
              <a:extLst>
                <a:ext uri="{FF2B5EF4-FFF2-40B4-BE49-F238E27FC236}">
                  <a16:creationId xmlns:a16="http://schemas.microsoft.com/office/drawing/2014/main" id="{5F180FD5-9C3A-9568-7153-EC34ED3E23E9}"/>
                </a:ext>
              </a:extLst>
            </p:cNvPr>
            <p:cNvSpPr/>
            <p:nvPr/>
          </p:nvSpPr>
          <p:spPr bwMode="auto">
            <a:xfrm>
              <a:off x="8061325" y="4957763"/>
              <a:ext cx="303213" cy="128588"/>
            </a:xfrm>
            <a:custGeom>
              <a:avLst/>
              <a:gdLst>
                <a:gd name="T0" fmla="*/ 0 w 12"/>
                <a:gd name="T1" fmla="*/ 3 h 5"/>
                <a:gd name="T2" fmla="*/ 12 w 12"/>
                <a:gd name="T3" fmla="*/ 1 h 5"/>
                <a:gd name="T4" fmla="*/ 0 w 12"/>
                <a:gd name="T5" fmla="*/ 5 h 5"/>
                <a:gd name="T6" fmla="*/ 0 w 12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4" y="2"/>
                    <a:pt x="8" y="0"/>
                    <a:pt x="12" y="1"/>
                  </a:cubicBezTo>
                  <a:cubicBezTo>
                    <a:pt x="8" y="2"/>
                    <a:pt x="4" y="3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18">
              <a:extLst>
                <a:ext uri="{FF2B5EF4-FFF2-40B4-BE49-F238E27FC236}">
                  <a16:creationId xmlns:a16="http://schemas.microsoft.com/office/drawing/2014/main" id="{0C1A1E9D-FF57-F99E-647F-2A487321DE71}"/>
                </a:ext>
              </a:extLst>
            </p:cNvPr>
            <p:cNvSpPr/>
            <p:nvPr/>
          </p:nvSpPr>
          <p:spPr bwMode="auto">
            <a:xfrm>
              <a:off x="7732713" y="5059363"/>
              <a:ext cx="277813" cy="77788"/>
            </a:xfrm>
            <a:custGeom>
              <a:avLst/>
              <a:gdLst>
                <a:gd name="T0" fmla="*/ 0 w 11"/>
                <a:gd name="T1" fmla="*/ 2 h 3"/>
                <a:gd name="T2" fmla="*/ 11 w 11"/>
                <a:gd name="T3" fmla="*/ 0 h 3"/>
                <a:gd name="T4" fmla="*/ 1 w 11"/>
                <a:gd name="T5" fmla="*/ 3 h 3"/>
                <a:gd name="T6" fmla="*/ 0 w 11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4" y="1"/>
                    <a:pt x="7" y="1"/>
                    <a:pt x="11" y="0"/>
                  </a:cubicBezTo>
                  <a:cubicBezTo>
                    <a:pt x="8" y="3"/>
                    <a:pt x="4" y="2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19">
              <a:extLst>
                <a:ext uri="{FF2B5EF4-FFF2-40B4-BE49-F238E27FC236}">
                  <a16:creationId xmlns:a16="http://schemas.microsoft.com/office/drawing/2014/main" id="{3BD0323B-BE51-5F61-7D54-247763B9F91A}"/>
                </a:ext>
              </a:extLst>
            </p:cNvPr>
            <p:cNvSpPr/>
            <p:nvPr/>
          </p:nvSpPr>
          <p:spPr bwMode="auto">
            <a:xfrm>
              <a:off x="9323388" y="4725988"/>
              <a:ext cx="50800" cy="0"/>
            </a:xfrm>
            <a:custGeom>
              <a:avLst/>
              <a:gdLst>
                <a:gd name="T0" fmla="*/ 2 w 2"/>
                <a:gd name="T1" fmla="*/ 0 w 2"/>
                <a:gd name="T2" fmla="*/ 0 w 2"/>
                <a:gd name="T3" fmla="*/ 1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20">
              <a:extLst>
                <a:ext uri="{FF2B5EF4-FFF2-40B4-BE49-F238E27FC236}">
                  <a16:creationId xmlns:a16="http://schemas.microsoft.com/office/drawing/2014/main" id="{5B9F34A2-F1E5-DFA3-4098-36326FA22986}"/>
                </a:ext>
              </a:extLst>
            </p:cNvPr>
            <p:cNvSpPr/>
            <p:nvPr/>
          </p:nvSpPr>
          <p:spPr bwMode="auto">
            <a:xfrm>
              <a:off x="6497638" y="4751388"/>
              <a:ext cx="681038" cy="206375"/>
            </a:xfrm>
            <a:custGeom>
              <a:avLst/>
              <a:gdLst>
                <a:gd name="T0" fmla="*/ 0 w 27"/>
                <a:gd name="T1" fmla="*/ 4 h 8"/>
                <a:gd name="T2" fmla="*/ 27 w 27"/>
                <a:gd name="T3" fmla="*/ 0 h 8"/>
                <a:gd name="T4" fmla="*/ 10 w 27"/>
                <a:gd name="T5" fmla="*/ 4 h 8"/>
                <a:gd name="T6" fmla="*/ 6 w 27"/>
                <a:gd name="T7" fmla="*/ 6 h 8"/>
                <a:gd name="T8" fmla="*/ 6 w 27"/>
                <a:gd name="T9" fmla="*/ 6 h 8"/>
                <a:gd name="T10" fmla="*/ 0 w 27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8">
                  <a:moveTo>
                    <a:pt x="0" y="4"/>
                  </a:moveTo>
                  <a:cubicBezTo>
                    <a:pt x="9" y="3"/>
                    <a:pt x="18" y="2"/>
                    <a:pt x="27" y="0"/>
                  </a:cubicBezTo>
                  <a:cubicBezTo>
                    <a:pt x="22" y="4"/>
                    <a:pt x="16" y="3"/>
                    <a:pt x="10" y="4"/>
                  </a:cubicBezTo>
                  <a:cubicBezTo>
                    <a:pt x="9" y="5"/>
                    <a:pt x="7" y="4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5"/>
                    <a:pt x="1" y="8"/>
                    <a:pt x="0" y="4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21">
              <a:extLst>
                <a:ext uri="{FF2B5EF4-FFF2-40B4-BE49-F238E27FC236}">
                  <a16:creationId xmlns:a16="http://schemas.microsoft.com/office/drawing/2014/main" id="{7E8D401F-4D69-D747-4B1C-6B8D970DBE8B}"/>
                </a:ext>
              </a:extLst>
            </p:cNvPr>
            <p:cNvSpPr/>
            <p:nvPr/>
          </p:nvSpPr>
          <p:spPr bwMode="auto">
            <a:xfrm>
              <a:off x="6648450" y="4905375"/>
              <a:ext cx="101600" cy="52388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1 h 2"/>
                <a:gd name="T4" fmla="*/ 0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2" y="2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Oval 122">
              <a:extLst>
                <a:ext uri="{FF2B5EF4-FFF2-40B4-BE49-F238E27FC236}">
                  <a16:creationId xmlns:a16="http://schemas.microsoft.com/office/drawing/2014/main" id="{56B9FA61-0BA1-8068-7A6B-7A038E632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9263" y="4957763"/>
              <a:ext cx="1588" cy="1588"/>
            </a:xfrm>
            <a:prstGeom prst="ellipse">
              <a:avLst/>
            </a:pr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3">
              <a:extLst>
                <a:ext uri="{FF2B5EF4-FFF2-40B4-BE49-F238E27FC236}">
                  <a16:creationId xmlns:a16="http://schemas.microsoft.com/office/drawing/2014/main" id="{CBD0FFBA-26DA-9F48-8E07-E90BAADF4360}"/>
                </a:ext>
              </a:extLst>
            </p:cNvPr>
            <p:cNvSpPr/>
            <p:nvPr/>
          </p:nvSpPr>
          <p:spPr bwMode="auto">
            <a:xfrm>
              <a:off x="7985125" y="4570413"/>
              <a:ext cx="606425" cy="180975"/>
            </a:xfrm>
            <a:custGeom>
              <a:avLst/>
              <a:gdLst>
                <a:gd name="T0" fmla="*/ 3 w 24"/>
                <a:gd name="T1" fmla="*/ 1 h 7"/>
                <a:gd name="T2" fmla="*/ 24 w 24"/>
                <a:gd name="T3" fmla="*/ 4 h 7"/>
                <a:gd name="T4" fmla="*/ 5 w 24"/>
                <a:gd name="T5" fmla="*/ 7 h 7"/>
                <a:gd name="T6" fmla="*/ 1 w 24"/>
                <a:gd name="T7" fmla="*/ 1 h 7"/>
                <a:gd name="T8" fmla="*/ 1 w 24"/>
                <a:gd name="T9" fmla="*/ 2 h 7"/>
                <a:gd name="T10" fmla="*/ 3 w 24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7">
                  <a:moveTo>
                    <a:pt x="3" y="1"/>
                  </a:moveTo>
                  <a:cubicBezTo>
                    <a:pt x="10" y="1"/>
                    <a:pt x="17" y="0"/>
                    <a:pt x="24" y="4"/>
                  </a:cubicBezTo>
                  <a:cubicBezTo>
                    <a:pt x="18" y="6"/>
                    <a:pt x="12" y="6"/>
                    <a:pt x="5" y="7"/>
                  </a:cubicBezTo>
                  <a:cubicBezTo>
                    <a:pt x="1" y="7"/>
                    <a:pt x="0" y="5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3" y="1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24">
              <a:extLst>
                <a:ext uri="{FF2B5EF4-FFF2-40B4-BE49-F238E27FC236}">
                  <a16:creationId xmlns:a16="http://schemas.microsoft.com/office/drawing/2014/main" id="{E13D7F8B-7F9F-4884-58BB-FC3E3EBB92CA}"/>
                </a:ext>
              </a:extLst>
            </p:cNvPr>
            <p:cNvSpPr/>
            <p:nvPr/>
          </p:nvSpPr>
          <p:spPr bwMode="auto">
            <a:xfrm>
              <a:off x="7834313" y="4416425"/>
              <a:ext cx="606425" cy="282575"/>
            </a:xfrm>
            <a:custGeom>
              <a:avLst/>
              <a:gdLst>
                <a:gd name="T0" fmla="*/ 7 w 24"/>
                <a:gd name="T1" fmla="*/ 7 h 11"/>
                <a:gd name="T2" fmla="*/ 4 w 24"/>
                <a:gd name="T3" fmla="*/ 11 h 11"/>
                <a:gd name="T4" fmla="*/ 0 w 24"/>
                <a:gd name="T5" fmla="*/ 4 h 11"/>
                <a:gd name="T6" fmla="*/ 0 w 24"/>
                <a:gd name="T7" fmla="*/ 4 h 11"/>
                <a:gd name="T8" fmla="*/ 24 w 24"/>
                <a:gd name="T9" fmla="*/ 6 h 11"/>
                <a:gd name="T10" fmla="*/ 24 w 24"/>
                <a:gd name="T11" fmla="*/ 6 h 11"/>
                <a:gd name="T12" fmla="*/ 10 w 24"/>
                <a:gd name="T13" fmla="*/ 5 h 11"/>
                <a:gd name="T14" fmla="*/ 9 w 24"/>
                <a:gd name="T15" fmla="*/ 7 h 11"/>
                <a:gd name="T16" fmla="*/ 9 w 24"/>
                <a:gd name="T17" fmla="*/ 7 h 11"/>
                <a:gd name="T18" fmla="*/ 7 w 24"/>
                <a:gd name="T19" fmla="*/ 8 h 11"/>
                <a:gd name="T20" fmla="*/ 7 w 24"/>
                <a:gd name="T2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11">
                  <a:moveTo>
                    <a:pt x="7" y="7"/>
                  </a:moveTo>
                  <a:cubicBezTo>
                    <a:pt x="5" y="8"/>
                    <a:pt x="5" y="10"/>
                    <a:pt x="4" y="11"/>
                  </a:cubicBezTo>
                  <a:cubicBezTo>
                    <a:pt x="1" y="9"/>
                    <a:pt x="0" y="7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16" y="2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0" y="6"/>
                    <a:pt x="15" y="4"/>
                    <a:pt x="10" y="5"/>
                  </a:cubicBezTo>
                  <a:cubicBezTo>
                    <a:pt x="10" y="6"/>
                    <a:pt x="9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6"/>
                    <a:pt x="7" y="7"/>
                    <a:pt x="7" y="8"/>
                  </a:cubicBezTo>
                  <a:lnTo>
                    <a:pt x="7" y="7"/>
                  </a:ln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25">
              <a:extLst>
                <a:ext uri="{FF2B5EF4-FFF2-40B4-BE49-F238E27FC236}">
                  <a16:creationId xmlns:a16="http://schemas.microsoft.com/office/drawing/2014/main" id="{349A1626-BAA4-CAB1-D9D3-625AF5499089}"/>
                </a:ext>
              </a:extLst>
            </p:cNvPr>
            <p:cNvSpPr/>
            <p:nvPr/>
          </p:nvSpPr>
          <p:spPr bwMode="auto">
            <a:xfrm>
              <a:off x="9424988" y="4338638"/>
              <a:ext cx="327025" cy="284163"/>
            </a:xfrm>
            <a:custGeom>
              <a:avLst/>
              <a:gdLst>
                <a:gd name="T0" fmla="*/ 12 w 13"/>
                <a:gd name="T1" fmla="*/ 8 h 11"/>
                <a:gd name="T2" fmla="*/ 6 w 13"/>
                <a:gd name="T3" fmla="*/ 10 h 11"/>
                <a:gd name="T4" fmla="*/ 1 w 13"/>
                <a:gd name="T5" fmla="*/ 11 h 11"/>
                <a:gd name="T6" fmla="*/ 0 w 13"/>
                <a:gd name="T7" fmla="*/ 2 h 11"/>
                <a:gd name="T8" fmla="*/ 11 w 13"/>
                <a:gd name="T9" fmla="*/ 4 h 11"/>
                <a:gd name="T10" fmla="*/ 12 w 13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2" y="8"/>
                  </a:moveTo>
                  <a:cubicBezTo>
                    <a:pt x="10" y="9"/>
                    <a:pt x="8" y="9"/>
                    <a:pt x="6" y="10"/>
                  </a:cubicBezTo>
                  <a:cubicBezTo>
                    <a:pt x="5" y="10"/>
                    <a:pt x="3" y="10"/>
                    <a:pt x="1" y="11"/>
                  </a:cubicBezTo>
                  <a:cubicBezTo>
                    <a:pt x="4" y="7"/>
                    <a:pt x="4" y="5"/>
                    <a:pt x="0" y="2"/>
                  </a:cubicBezTo>
                  <a:cubicBezTo>
                    <a:pt x="4" y="2"/>
                    <a:pt x="8" y="0"/>
                    <a:pt x="11" y="4"/>
                  </a:cubicBezTo>
                  <a:cubicBezTo>
                    <a:pt x="13" y="5"/>
                    <a:pt x="13" y="7"/>
                    <a:pt x="12" y="8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26">
              <a:extLst>
                <a:ext uri="{FF2B5EF4-FFF2-40B4-BE49-F238E27FC236}">
                  <a16:creationId xmlns:a16="http://schemas.microsoft.com/office/drawing/2014/main" id="{8F747CE2-3550-C895-359E-38639C8FAAA1}"/>
                </a:ext>
              </a:extLst>
            </p:cNvPr>
            <p:cNvSpPr/>
            <p:nvPr/>
          </p:nvSpPr>
          <p:spPr bwMode="auto">
            <a:xfrm>
              <a:off x="8969375" y="4365625"/>
              <a:ext cx="455613" cy="179388"/>
            </a:xfrm>
            <a:custGeom>
              <a:avLst/>
              <a:gdLst>
                <a:gd name="T0" fmla="*/ 1 w 18"/>
                <a:gd name="T1" fmla="*/ 6 h 7"/>
                <a:gd name="T2" fmla="*/ 6 w 18"/>
                <a:gd name="T3" fmla="*/ 5 h 7"/>
                <a:gd name="T4" fmla="*/ 18 w 18"/>
                <a:gd name="T5" fmla="*/ 5 h 7"/>
                <a:gd name="T6" fmla="*/ 0 w 18"/>
                <a:gd name="T7" fmla="*/ 7 h 7"/>
                <a:gd name="T8" fmla="*/ 0 w 18"/>
                <a:gd name="T9" fmla="*/ 7 h 7"/>
                <a:gd name="T10" fmla="*/ 1 w 18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7">
                  <a:moveTo>
                    <a:pt x="1" y="6"/>
                  </a:moveTo>
                  <a:cubicBezTo>
                    <a:pt x="3" y="6"/>
                    <a:pt x="5" y="5"/>
                    <a:pt x="6" y="5"/>
                  </a:cubicBezTo>
                  <a:cubicBezTo>
                    <a:pt x="10" y="4"/>
                    <a:pt x="14" y="0"/>
                    <a:pt x="18" y="5"/>
                  </a:cubicBezTo>
                  <a:cubicBezTo>
                    <a:pt x="12" y="7"/>
                    <a:pt x="6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27">
              <a:extLst>
                <a:ext uri="{FF2B5EF4-FFF2-40B4-BE49-F238E27FC236}">
                  <a16:creationId xmlns:a16="http://schemas.microsoft.com/office/drawing/2014/main" id="{18C05267-7365-D523-2BCE-82981AAA3BC8}"/>
                </a:ext>
              </a:extLst>
            </p:cNvPr>
            <p:cNvSpPr/>
            <p:nvPr/>
          </p:nvSpPr>
          <p:spPr bwMode="auto">
            <a:xfrm>
              <a:off x="8969375" y="4570413"/>
              <a:ext cx="379413" cy="77788"/>
            </a:xfrm>
            <a:custGeom>
              <a:avLst/>
              <a:gdLst>
                <a:gd name="T0" fmla="*/ 15 w 15"/>
                <a:gd name="T1" fmla="*/ 1 h 3"/>
                <a:gd name="T2" fmla="*/ 0 w 15"/>
                <a:gd name="T3" fmla="*/ 2 h 3"/>
                <a:gd name="T4" fmla="*/ 15 w 15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3">
                  <a:moveTo>
                    <a:pt x="15" y="1"/>
                  </a:moveTo>
                  <a:cubicBezTo>
                    <a:pt x="10" y="3"/>
                    <a:pt x="5" y="2"/>
                    <a:pt x="0" y="2"/>
                  </a:cubicBezTo>
                  <a:cubicBezTo>
                    <a:pt x="5" y="0"/>
                    <a:pt x="10" y="1"/>
                    <a:pt x="15" y="1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28">
              <a:extLst>
                <a:ext uri="{FF2B5EF4-FFF2-40B4-BE49-F238E27FC236}">
                  <a16:creationId xmlns:a16="http://schemas.microsoft.com/office/drawing/2014/main" id="{E311A6FE-07B1-5985-BC59-1F6A6BEEBE2A}"/>
                </a:ext>
              </a:extLst>
            </p:cNvPr>
            <p:cNvSpPr/>
            <p:nvPr/>
          </p:nvSpPr>
          <p:spPr bwMode="auto">
            <a:xfrm>
              <a:off x="8440738" y="4570413"/>
              <a:ext cx="2381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29">
              <a:extLst>
                <a:ext uri="{FF2B5EF4-FFF2-40B4-BE49-F238E27FC236}">
                  <a16:creationId xmlns:a16="http://schemas.microsoft.com/office/drawing/2014/main" id="{4CFA05FE-D8C6-AC83-6AA0-CF1DF487F502}"/>
                </a:ext>
              </a:extLst>
            </p:cNvPr>
            <p:cNvSpPr/>
            <p:nvPr/>
          </p:nvSpPr>
          <p:spPr bwMode="auto">
            <a:xfrm>
              <a:off x="8767763" y="4262438"/>
              <a:ext cx="25400" cy="2540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4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30">
              <a:extLst>
                <a:ext uri="{FF2B5EF4-FFF2-40B4-BE49-F238E27FC236}">
                  <a16:creationId xmlns:a16="http://schemas.microsoft.com/office/drawing/2014/main" id="{AAA19BE4-C8CC-93D6-2EDA-16C225C5DCC0}"/>
                </a:ext>
              </a:extLst>
            </p:cNvPr>
            <p:cNvSpPr/>
            <p:nvPr/>
          </p:nvSpPr>
          <p:spPr bwMode="auto">
            <a:xfrm>
              <a:off x="8262938" y="4133850"/>
              <a:ext cx="127000" cy="128588"/>
            </a:xfrm>
            <a:custGeom>
              <a:avLst/>
              <a:gdLst>
                <a:gd name="T0" fmla="*/ 4 w 5"/>
                <a:gd name="T1" fmla="*/ 5 h 5"/>
                <a:gd name="T2" fmla="*/ 0 w 5"/>
                <a:gd name="T3" fmla="*/ 0 h 5"/>
                <a:gd name="T4" fmla="*/ 4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3" y="3"/>
                    <a:pt x="1" y="2"/>
                    <a:pt x="0" y="0"/>
                  </a:cubicBezTo>
                  <a:cubicBezTo>
                    <a:pt x="3" y="0"/>
                    <a:pt x="5" y="2"/>
                    <a:pt x="4" y="5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31">
              <a:extLst>
                <a:ext uri="{FF2B5EF4-FFF2-40B4-BE49-F238E27FC236}">
                  <a16:creationId xmlns:a16="http://schemas.microsoft.com/office/drawing/2014/main" id="{F91EBA10-F9E9-9619-0773-0F857E1BC6D7}"/>
                </a:ext>
              </a:extLst>
            </p:cNvPr>
            <p:cNvSpPr/>
            <p:nvPr/>
          </p:nvSpPr>
          <p:spPr bwMode="auto">
            <a:xfrm>
              <a:off x="9172575" y="4210050"/>
              <a:ext cx="150813" cy="155575"/>
            </a:xfrm>
            <a:custGeom>
              <a:avLst/>
              <a:gdLst>
                <a:gd name="T0" fmla="*/ 0 w 6"/>
                <a:gd name="T1" fmla="*/ 5 h 6"/>
                <a:gd name="T2" fmla="*/ 6 w 6"/>
                <a:gd name="T3" fmla="*/ 0 h 6"/>
                <a:gd name="T4" fmla="*/ 0 w 6"/>
                <a:gd name="T5" fmla="*/ 6 h 6"/>
                <a:gd name="T6" fmla="*/ 0 w 6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  <a:cubicBezTo>
                    <a:pt x="4" y="3"/>
                    <a:pt x="2" y="5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32">
              <a:extLst>
                <a:ext uri="{FF2B5EF4-FFF2-40B4-BE49-F238E27FC236}">
                  <a16:creationId xmlns:a16="http://schemas.microsoft.com/office/drawing/2014/main" id="{64DF1228-CE5B-1948-58A6-D6F8CD3FFE66}"/>
                </a:ext>
              </a:extLst>
            </p:cNvPr>
            <p:cNvSpPr/>
            <p:nvPr/>
          </p:nvSpPr>
          <p:spPr bwMode="auto">
            <a:xfrm>
              <a:off x="9121775" y="4262438"/>
              <a:ext cx="25400" cy="5080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0 h 2"/>
                <a:gd name="T4" fmla="*/ 0 w 1"/>
                <a:gd name="T5" fmla="*/ 2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33">
              <a:extLst>
                <a:ext uri="{FF2B5EF4-FFF2-40B4-BE49-F238E27FC236}">
                  <a16:creationId xmlns:a16="http://schemas.microsoft.com/office/drawing/2014/main" id="{589C2780-E52C-291B-D32A-0BB7BAF78E58}"/>
                </a:ext>
              </a:extLst>
            </p:cNvPr>
            <p:cNvSpPr/>
            <p:nvPr/>
          </p:nvSpPr>
          <p:spPr bwMode="auto">
            <a:xfrm>
              <a:off x="8969375" y="4519613"/>
              <a:ext cx="25400" cy="2540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34">
              <a:extLst>
                <a:ext uri="{FF2B5EF4-FFF2-40B4-BE49-F238E27FC236}">
                  <a16:creationId xmlns:a16="http://schemas.microsoft.com/office/drawing/2014/main" id="{9058484A-36BF-0B35-E270-AEBCA1CADFFC}"/>
                </a:ext>
              </a:extLst>
            </p:cNvPr>
            <p:cNvSpPr/>
            <p:nvPr/>
          </p:nvSpPr>
          <p:spPr bwMode="auto">
            <a:xfrm>
              <a:off x="8162925" y="4313238"/>
              <a:ext cx="50800" cy="52388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1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1" y="0"/>
                    <a:pt x="2" y="0"/>
                    <a:pt x="2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35">
              <a:extLst>
                <a:ext uri="{FF2B5EF4-FFF2-40B4-BE49-F238E27FC236}">
                  <a16:creationId xmlns:a16="http://schemas.microsoft.com/office/drawing/2014/main" id="{CE46F08E-E975-CDB6-DFB5-BA702FD0A26D}"/>
                </a:ext>
              </a:extLst>
            </p:cNvPr>
            <p:cNvSpPr/>
            <p:nvPr/>
          </p:nvSpPr>
          <p:spPr bwMode="auto">
            <a:xfrm>
              <a:off x="8010525" y="4570413"/>
              <a:ext cx="50800" cy="52388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1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1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B65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1"/>
      <p:bldP spid="33" grpId="2" uiExpand="1" build="allAtOnce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lipse 1"/>
          <p:cNvSpPr/>
          <p:nvPr/>
        </p:nvSpPr>
        <p:spPr>
          <a:xfrm>
            <a:off x="5428343" y="5820229"/>
            <a:ext cx="5950857" cy="841828"/>
          </a:xfrm>
          <a:prstGeom prst="ellipse">
            <a:avLst/>
          </a:pr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24" name="文本框 23"/>
          <p:cNvSpPr txBox="1"/>
          <p:nvPr/>
        </p:nvSpPr>
        <p:spPr>
          <a:xfrm>
            <a:off x="1727200" y="2141220"/>
            <a:ext cx="4545965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That moment,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It is doomed that I will be captured by you all my life...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You cry for the first time because of me,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Not because of anger,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But it hurts my bitterness and tiredness...</a:t>
            </a:r>
            <a:endParaRPr sz="24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5" name="TextBox 18"/>
          <p:cNvSpPr txBox="1"/>
          <p:nvPr/>
        </p:nvSpPr>
        <p:spPr>
          <a:xfrm>
            <a:off x="1727200" y="951386"/>
            <a:ext cx="3852145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6000">
                <a:solidFill>
                  <a:srgbClr val="E949BB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Happy Birthday</a:t>
            </a:r>
            <a:endParaRPr lang="zh-CN" altLang="en-US" sz="6000">
              <a:solidFill>
                <a:srgbClr val="E949BB"/>
              </a:solidFill>
              <a:latin typeface="DK Lemon Yellow Sun" panose="02000000000000000000" pitchFamily="50" charset="0"/>
              <a:ea typeface="印品黑体" panose="00000500000000000000" pitchFamily="2" charset="-122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F0CF98D3-8317-6FAD-E8AC-184559F31C76}"/>
              </a:ext>
            </a:extLst>
          </p:cNvPr>
          <p:cNvSpPr>
            <a:spLocks noEditPoints="1"/>
          </p:cNvSpPr>
          <p:nvPr/>
        </p:nvSpPr>
        <p:spPr bwMode="auto">
          <a:xfrm>
            <a:off x="6523038" y="577851"/>
            <a:ext cx="3932237" cy="5897562"/>
          </a:xfrm>
          <a:custGeom>
            <a:avLst/>
            <a:gdLst>
              <a:gd name="T0" fmla="*/ 230 w 395"/>
              <a:gd name="T1" fmla="*/ 88 h 594"/>
              <a:gd name="T2" fmla="*/ 281 w 395"/>
              <a:gd name="T3" fmla="*/ 112 h 594"/>
              <a:gd name="T4" fmla="*/ 353 w 395"/>
              <a:gd name="T5" fmla="*/ 415 h 594"/>
              <a:gd name="T6" fmla="*/ 55 w 395"/>
              <a:gd name="T7" fmla="*/ 303 h 594"/>
              <a:gd name="T8" fmla="*/ 131 w 395"/>
              <a:gd name="T9" fmla="*/ 93 h 594"/>
              <a:gd name="T10" fmla="*/ 153 w 395"/>
              <a:gd name="T11" fmla="*/ 60 h 594"/>
              <a:gd name="T12" fmla="*/ 188 w 395"/>
              <a:gd name="T13" fmla="*/ 33 h 594"/>
              <a:gd name="T14" fmla="*/ 219 w 395"/>
              <a:gd name="T15" fmla="*/ 51 h 594"/>
              <a:gd name="T16" fmla="*/ 259 w 395"/>
              <a:gd name="T17" fmla="*/ 303 h 594"/>
              <a:gd name="T18" fmla="*/ 225 w 395"/>
              <a:gd name="T19" fmla="*/ 448 h 594"/>
              <a:gd name="T20" fmla="*/ 292 w 395"/>
              <a:gd name="T21" fmla="*/ 350 h 594"/>
              <a:gd name="T22" fmla="*/ 50 w 395"/>
              <a:gd name="T23" fmla="*/ 340 h 594"/>
              <a:gd name="T24" fmla="*/ 308 w 395"/>
              <a:gd name="T25" fmla="*/ 366 h 594"/>
              <a:gd name="T26" fmla="*/ 370 w 395"/>
              <a:gd name="T27" fmla="*/ 445 h 594"/>
              <a:gd name="T28" fmla="*/ 225 w 395"/>
              <a:gd name="T29" fmla="*/ 457 h 594"/>
              <a:gd name="T30" fmla="*/ 168 w 395"/>
              <a:gd name="T31" fmla="*/ 582 h 594"/>
              <a:gd name="T32" fmla="*/ 266 w 395"/>
              <a:gd name="T33" fmla="*/ 572 h 594"/>
              <a:gd name="T34" fmla="*/ 279 w 395"/>
              <a:gd name="T35" fmla="*/ 557 h 594"/>
              <a:gd name="T36" fmla="*/ 140 w 395"/>
              <a:gd name="T37" fmla="*/ 557 h 594"/>
              <a:gd name="T38" fmla="*/ 75 w 395"/>
              <a:gd name="T39" fmla="*/ 512 h 594"/>
              <a:gd name="T40" fmla="*/ 332 w 395"/>
              <a:gd name="T41" fmla="*/ 491 h 594"/>
              <a:gd name="T42" fmla="*/ 317 w 395"/>
              <a:gd name="T43" fmla="*/ 557 h 594"/>
              <a:gd name="T44" fmla="*/ 77 w 395"/>
              <a:gd name="T45" fmla="*/ 567 h 594"/>
              <a:gd name="T46" fmla="*/ 292 w 395"/>
              <a:gd name="T47" fmla="*/ 512 h 594"/>
              <a:gd name="T48" fmla="*/ 99 w 395"/>
              <a:gd name="T49" fmla="*/ 481 h 594"/>
              <a:gd name="T50" fmla="*/ 194 w 395"/>
              <a:gd name="T51" fmla="*/ 518 h 594"/>
              <a:gd name="T52" fmla="*/ 179 w 395"/>
              <a:gd name="T53" fmla="*/ 74 h 594"/>
              <a:gd name="T54" fmla="*/ 386 w 395"/>
              <a:gd name="T55" fmla="*/ 525 h 594"/>
              <a:gd name="T56" fmla="*/ 20 w 395"/>
              <a:gd name="T57" fmla="*/ 527 h 594"/>
              <a:gd name="T58" fmla="*/ 207 w 395"/>
              <a:gd name="T59" fmla="*/ 39 h 594"/>
              <a:gd name="T60" fmla="*/ 294 w 395"/>
              <a:gd name="T61" fmla="*/ 385 h 594"/>
              <a:gd name="T62" fmla="*/ 217 w 395"/>
              <a:gd name="T63" fmla="*/ 121 h 594"/>
              <a:gd name="T64" fmla="*/ 215 w 395"/>
              <a:gd name="T65" fmla="*/ 394 h 594"/>
              <a:gd name="T66" fmla="*/ 161 w 395"/>
              <a:gd name="T67" fmla="*/ 400 h 594"/>
              <a:gd name="T68" fmla="*/ 253 w 395"/>
              <a:gd name="T69" fmla="*/ 319 h 594"/>
              <a:gd name="T70" fmla="*/ 147 w 395"/>
              <a:gd name="T71" fmla="*/ 312 h 594"/>
              <a:gd name="T72" fmla="*/ 184 w 395"/>
              <a:gd name="T73" fmla="*/ 321 h 594"/>
              <a:gd name="T74" fmla="*/ 40 w 395"/>
              <a:gd name="T75" fmla="*/ 476 h 594"/>
              <a:gd name="T76" fmla="*/ 226 w 395"/>
              <a:gd name="T77" fmla="*/ 115 h 594"/>
              <a:gd name="T78" fmla="*/ 169 w 395"/>
              <a:gd name="T79" fmla="*/ 115 h 594"/>
              <a:gd name="T80" fmla="*/ 64 w 395"/>
              <a:gd name="T81" fmla="*/ 306 h 594"/>
              <a:gd name="T82" fmla="*/ 204 w 395"/>
              <a:gd name="T83" fmla="*/ 539 h 594"/>
              <a:gd name="T84" fmla="*/ 168 w 395"/>
              <a:gd name="T85" fmla="*/ 230 h 594"/>
              <a:gd name="T86" fmla="*/ 292 w 395"/>
              <a:gd name="T87" fmla="*/ 310 h 594"/>
              <a:gd name="T88" fmla="*/ 334 w 395"/>
              <a:gd name="T89" fmla="*/ 373 h 594"/>
              <a:gd name="T90" fmla="*/ 51 w 395"/>
              <a:gd name="T91" fmla="*/ 383 h 594"/>
              <a:gd name="T92" fmla="*/ 284 w 395"/>
              <a:gd name="T93" fmla="*/ 229 h 594"/>
              <a:gd name="T94" fmla="*/ 239 w 395"/>
              <a:gd name="T95" fmla="*/ 301 h 594"/>
              <a:gd name="T96" fmla="*/ 284 w 395"/>
              <a:gd name="T97" fmla="*/ 338 h 594"/>
              <a:gd name="T98" fmla="*/ 174 w 395"/>
              <a:gd name="T99" fmla="*/ 67 h 594"/>
              <a:gd name="T100" fmla="*/ 67 w 395"/>
              <a:gd name="T101" fmla="*/ 360 h 594"/>
              <a:gd name="T102" fmla="*/ 282 w 395"/>
              <a:gd name="T103" fmla="*/ 324 h 594"/>
              <a:gd name="T104" fmla="*/ 121 w 395"/>
              <a:gd name="T105" fmla="*/ 328 h 594"/>
              <a:gd name="T106" fmla="*/ 313 w 395"/>
              <a:gd name="T107" fmla="*/ 295 h 594"/>
              <a:gd name="T108" fmla="*/ 134 w 395"/>
              <a:gd name="T109" fmla="*/ 333 h 594"/>
              <a:gd name="T110" fmla="*/ 288 w 395"/>
              <a:gd name="T111" fmla="*/ 301 h 594"/>
              <a:gd name="T112" fmla="*/ 141 w 395"/>
              <a:gd name="T113" fmla="*/ 423 h 594"/>
              <a:gd name="T114" fmla="*/ 156 w 395"/>
              <a:gd name="T115" fmla="*/ 208 h 594"/>
              <a:gd name="T116" fmla="*/ 383 w 395"/>
              <a:gd name="T117" fmla="*/ 482 h 594"/>
              <a:gd name="T118" fmla="*/ 28 w 395"/>
              <a:gd name="T119" fmla="*/ 552 h 594"/>
              <a:gd name="T120" fmla="*/ 113 w 395"/>
              <a:gd name="T121" fmla="*/ 13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95" h="594">
                <a:moveTo>
                  <a:pt x="218" y="40"/>
                </a:moveTo>
                <a:cubicBezTo>
                  <a:pt x="222" y="36"/>
                  <a:pt x="226" y="35"/>
                  <a:pt x="229" y="40"/>
                </a:cubicBezTo>
                <a:cubicBezTo>
                  <a:pt x="232" y="42"/>
                  <a:pt x="233" y="42"/>
                  <a:pt x="236" y="42"/>
                </a:cubicBezTo>
                <a:cubicBezTo>
                  <a:pt x="243" y="42"/>
                  <a:pt x="249" y="47"/>
                  <a:pt x="250" y="56"/>
                </a:cubicBezTo>
                <a:cubicBezTo>
                  <a:pt x="250" y="57"/>
                  <a:pt x="250" y="60"/>
                  <a:pt x="250" y="61"/>
                </a:cubicBezTo>
                <a:cubicBezTo>
                  <a:pt x="251" y="63"/>
                  <a:pt x="252" y="65"/>
                  <a:pt x="254" y="65"/>
                </a:cubicBezTo>
                <a:cubicBezTo>
                  <a:pt x="256" y="66"/>
                  <a:pt x="258" y="64"/>
                  <a:pt x="259" y="63"/>
                </a:cubicBezTo>
                <a:cubicBezTo>
                  <a:pt x="259" y="63"/>
                  <a:pt x="259" y="62"/>
                  <a:pt x="259" y="62"/>
                </a:cubicBezTo>
                <a:cubicBezTo>
                  <a:pt x="258" y="61"/>
                  <a:pt x="256" y="61"/>
                  <a:pt x="254" y="60"/>
                </a:cubicBezTo>
                <a:cubicBezTo>
                  <a:pt x="254" y="59"/>
                  <a:pt x="254" y="58"/>
                  <a:pt x="255" y="58"/>
                </a:cubicBezTo>
                <a:cubicBezTo>
                  <a:pt x="257" y="58"/>
                  <a:pt x="259" y="57"/>
                  <a:pt x="261" y="58"/>
                </a:cubicBezTo>
                <a:cubicBezTo>
                  <a:pt x="262" y="59"/>
                  <a:pt x="263" y="62"/>
                  <a:pt x="263" y="64"/>
                </a:cubicBezTo>
                <a:cubicBezTo>
                  <a:pt x="262" y="68"/>
                  <a:pt x="258" y="70"/>
                  <a:pt x="254" y="69"/>
                </a:cubicBezTo>
                <a:cubicBezTo>
                  <a:pt x="250" y="68"/>
                  <a:pt x="247" y="64"/>
                  <a:pt x="241" y="67"/>
                </a:cubicBezTo>
                <a:cubicBezTo>
                  <a:pt x="239" y="68"/>
                  <a:pt x="239" y="65"/>
                  <a:pt x="240" y="62"/>
                </a:cubicBezTo>
                <a:cubicBezTo>
                  <a:pt x="241" y="59"/>
                  <a:pt x="242" y="56"/>
                  <a:pt x="242" y="54"/>
                </a:cubicBezTo>
                <a:cubicBezTo>
                  <a:pt x="241" y="52"/>
                  <a:pt x="239" y="49"/>
                  <a:pt x="236" y="48"/>
                </a:cubicBezTo>
                <a:cubicBezTo>
                  <a:pt x="235" y="48"/>
                  <a:pt x="232" y="50"/>
                  <a:pt x="230" y="52"/>
                </a:cubicBezTo>
                <a:cubicBezTo>
                  <a:pt x="225" y="58"/>
                  <a:pt x="225" y="66"/>
                  <a:pt x="227" y="74"/>
                </a:cubicBezTo>
                <a:cubicBezTo>
                  <a:pt x="228" y="78"/>
                  <a:pt x="229" y="83"/>
                  <a:pt x="230" y="88"/>
                </a:cubicBezTo>
                <a:cubicBezTo>
                  <a:pt x="232" y="88"/>
                  <a:pt x="236" y="89"/>
                  <a:pt x="238" y="87"/>
                </a:cubicBezTo>
                <a:cubicBezTo>
                  <a:pt x="239" y="85"/>
                  <a:pt x="239" y="82"/>
                  <a:pt x="239" y="79"/>
                </a:cubicBezTo>
                <a:cubicBezTo>
                  <a:pt x="238" y="79"/>
                  <a:pt x="238" y="79"/>
                  <a:pt x="237" y="78"/>
                </a:cubicBezTo>
                <a:cubicBezTo>
                  <a:pt x="236" y="80"/>
                  <a:pt x="235" y="81"/>
                  <a:pt x="234" y="82"/>
                </a:cubicBezTo>
                <a:cubicBezTo>
                  <a:pt x="234" y="82"/>
                  <a:pt x="233" y="82"/>
                  <a:pt x="232" y="81"/>
                </a:cubicBezTo>
                <a:cubicBezTo>
                  <a:pt x="233" y="80"/>
                  <a:pt x="232" y="77"/>
                  <a:pt x="233" y="76"/>
                </a:cubicBezTo>
                <a:cubicBezTo>
                  <a:pt x="235" y="75"/>
                  <a:pt x="238" y="74"/>
                  <a:pt x="240" y="75"/>
                </a:cubicBezTo>
                <a:cubicBezTo>
                  <a:pt x="244" y="77"/>
                  <a:pt x="245" y="82"/>
                  <a:pt x="242" y="90"/>
                </a:cubicBezTo>
                <a:cubicBezTo>
                  <a:pt x="245" y="92"/>
                  <a:pt x="247" y="94"/>
                  <a:pt x="249" y="97"/>
                </a:cubicBezTo>
                <a:cubicBezTo>
                  <a:pt x="252" y="100"/>
                  <a:pt x="255" y="100"/>
                  <a:pt x="257" y="97"/>
                </a:cubicBezTo>
                <a:cubicBezTo>
                  <a:pt x="258" y="94"/>
                  <a:pt x="258" y="89"/>
                  <a:pt x="258" y="85"/>
                </a:cubicBezTo>
                <a:cubicBezTo>
                  <a:pt x="257" y="86"/>
                  <a:pt x="255" y="87"/>
                  <a:pt x="253" y="87"/>
                </a:cubicBezTo>
                <a:cubicBezTo>
                  <a:pt x="252" y="88"/>
                  <a:pt x="251" y="89"/>
                  <a:pt x="250" y="89"/>
                </a:cubicBezTo>
                <a:cubicBezTo>
                  <a:pt x="249" y="88"/>
                  <a:pt x="249" y="86"/>
                  <a:pt x="249" y="85"/>
                </a:cubicBezTo>
                <a:cubicBezTo>
                  <a:pt x="251" y="83"/>
                  <a:pt x="253" y="80"/>
                  <a:pt x="256" y="80"/>
                </a:cubicBezTo>
                <a:cubicBezTo>
                  <a:pt x="258" y="80"/>
                  <a:pt x="261" y="81"/>
                  <a:pt x="263" y="83"/>
                </a:cubicBezTo>
                <a:cubicBezTo>
                  <a:pt x="267" y="88"/>
                  <a:pt x="266" y="97"/>
                  <a:pt x="260" y="101"/>
                </a:cubicBezTo>
                <a:cubicBezTo>
                  <a:pt x="259" y="103"/>
                  <a:pt x="257" y="104"/>
                  <a:pt x="255" y="105"/>
                </a:cubicBezTo>
                <a:cubicBezTo>
                  <a:pt x="259" y="116"/>
                  <a:pt x="264" y="119"/>
                  <a:pt x="273" y="117"/>
                </a:cubicBezTo>
                <a:cubicBezTo>
                  <a:pt x="276" y="117"/>
                  <a:pt x="280" y="114"/>
                  <a:pt x="281" y="112"/>
                </a:cubicBezTo>
                <a:cubicBezTo>
                  <a:pt x="282" y="109"/>
                  <a:pt x="280" y="106"/>
                  <a:pt x="280" y="103"/>
                </a:cubicBezTo>
                <a:cubicBezTo>
                  <a:pt x="276" y="104"/>
                  <a:pt x="274" y="105"/>
                  <a:pt x="271" y="105"/>
                </a:cubicBezTo>
                <a:cubicBezTo>
                  <a:pt x="271" y="103"/>
                  <a:pt x="271" y="100"/>
                  <a:pt x="272" y="99"/>
                </a:cubicBezTo>
                <a:cubicBezTo>
                  <a:pt x="274" y="97"/>
                  <a:pt x="277" y="95"/>
                  <a:pt x="279" y="95"/>
                </a:cubicBezTo>
                <a:cubicBezTo>
                  <a:pt x="287" y="97"/>
                  <a:pt x="291" y="108"/>
                  <a:pt x="286" y="115"/>
                </a:cubicBezTo>
                <a:cubicBezTo>
                  <a:pt x="285" y="117"/>
                  <a:pt x="283" y="118"/>
                  <a:pt x="281" y="121"/>
                </a:cubicBezTo>
                <a:cubicBezTo>
                  <a:pt x="289" y="120"/>
                  <a:pt x="288" y="125"/>
                  <a:pt x="288" y="130"/>
                </a:cubicBezTo>
                <a:cubicBezTo>
                  <a:pt x="287" y="155"/>
                  <a:pt x="286" y="180"/>
                  <a:pt x="284" y="206"/>
                </a:cubicBezTo>
                <a:cubicBezTo>
                  <a:pt x="284" y="208"/>
                  <a:pt x="284" y="210"/>
                  <a:pt x="284" y="212"/>
                </a:cubicBezTo>
                <a:cubicBezTo>
                  <a:pt x="290" y="213"/>
                  <a:pt x="295" y="213"/>
                  <a:pt x="300" y="214"/>
                </a:cubicBezTo>
                <a:cubicBezTo>
                  <a:pt x="316" y="218"/>
                  <a:pt x="321" y="223"/>
                  <a:pt x="319" y="236"/>
                </a:cubicBezTo>
                <a:cubicBezTo>
                  <a:pt x="318" y="252"/>
                  <a:pt x="316" y="268"/>
                  <a:pt x="315" y="283"/>
                </a:cubicBezTo>
                <a:cubicBezTo>
                  <a:pt x="315" y="286"/>
                  <a:pt x="315" y="289"/>
                  <a:pt x="316" y="292"/>
                </a:cubicBezTo>
                <a:cubicBezTo>
                  <a:pt x="321" y="288"/>
                  <a:pt x="325" y="285"/>
                  <a:pt x="331" y="288"/>
                </a:cubicBezTo>
                <a:cubicBezTo>
                  <a:pt x="336" y="290"/>
                  <a:pt x="339" y="295"/>
                  <a:pt x="339" y="301"/>
                </a:cubicBezTo>
                <a:cubicBezTo>
                  <a:pt x="340" y="305"/>
                  <a:pt x="343" y="309"/>
                  <a:pt x="346" y="313"/>
                </a:cubicBezTo>
                <a:cubicBezTo>
                  <a:pt x="347" y="314"/>
                  <a:pt x="349" y="316"/>
                  <a:pt x="348" y="318"/>
                </a:cubicBezTo>
                <a:cubicBezTo>
                  <a:pt x="346" y="330"/>
                  <a:pt x="353" y="340"/>
                  <a:pt x="352" y="352"/>
                </a:cubicBezTo>
                <a:cubicBezTo>
                  <a:pt x="352" y="364"/>
                  <a:pt x="353" y="375"/>
                  <a:pt x="353" y="387"/>
                </a:cubicBezTo>
                <a:cubicBezTo>
                  <a:pt x="353" y="396"/>
                  <a:pt x="353" y="405"/>
                  <a:pt x="353" y="415"/>
                </a:cubicBezTo>
                <a:cubicBezTo>
                  <a:pt x="360" y="417"/>
                  <a:pt x="367" y="418"/>
                  <a:pt x="374" y="419"/>
                </a:cubicBezTo>
                <a:cubicBezTo>
                  <a:pt x="378" y="421"/>
                  <a:pt x="383" y="422"/>
                  <a:pt x="386" y="425"/>
                </a:cubicBezTo>
                <a:cubicBezTo>
                  <a:pt x="389" y="428"/>
                  <a:pt x="392" y="433"/>
                  <a:pt x="392" y="436"/>
                </a:cubicBezTo>
                <a:cubicBezTo>
                  <a:pt x="392" y="454"/>
                  <a:pt x="392" y="472"/>
                  <a:pt x="392" y="490"/>
                </a:cubicBezTo>
                <a:cubicBezTo>
                  <a:pt x="392" y="499"/>
                  <a:pt x="393" y="509"/>
                  <a:pt x="394" y="518"/>
                </a:cubicBezTo>
                <a:cubicBezTo>
                  <a:pt x="394" y="526"/>
                  <a:pt x="395" y="534"/>
                  <a:pt x="395" y="541"/>
                </a:cubicBezTo>
                <a:cubicBezTo>
                  <a:pt x="394" y="544"/>
                  <a:pt x="392" y="548"/>
                  <a:pt x="390" y="550"/>
                </a:cubicBezTo>
                <a:cubicBezTo>
                  <a:pt x="336" y="582"/>
                  <a:pt x="278" y="594"/>
                  <a:pt x="216" y="592"/>
                </a:cubicBezTo>
                <a:cubicBezTo>
                  <a:pt x="192" y="591"/>
                  <a:pt x="168" y="593"/>
                  <a:pt x="144" y="591"/>
                </a:cubicBezTo>
                <a:cubicBezTo>
                  <a:pt x="94" y="589"/>
                  <a:pt x="47" y="576"/>
                  <a:pt x="5" y="549"/>
                </a:cubicBezTo>
                <a:cubicBezTo>
                  <a:pt x="2" y="547"/>
                  <a:pt x="0" y="543"/>
                  <a:pt x="0" y="541"/>
                </a:cubicBezTo>
                <a:cubicBezTo>
                  <a:pt x="1" y="529"/>
                  <a:pt x="2" y="518"/>
                  <a:pt x="3" y="507"/>
                </a:cubicBezTo>
                <a:cubicBezTo>
                  <a:pt x="3" y="485"/>
                  <a:pt x="3" y="463"/>
                  <a:pt x="3" y="442"/>
                </a:cubicBezTo>
                <a:cubicBezTo>
                  <a:pt x="2" y="430"/>
                  <a:pt x="4" y="425"/>
                  <a:pt x="20" y="420"/>
                </a:cubicBezTo>
                <a:cubicBezTo>
                  <a:pt x="27" y="417"/>
                  <a:pt x="34" y="417"/>
                  <a:pt x="43" y="415"/>
                </a:cubicBezTo>
                <a:cubicBezTo>
                  <a:pt x="43" y="398"/>
                  <a:pt x="43" y="381"/>
                  <a:pt x="43" y="364"/>
                </a:cubicBezTo>
                <a:cubicBezTo>
                  <a:pt x="43" y="355"/>
                  <a:pt x="44" y="346"/>
                  <a:pt x="44" y="337"/>
                </a:cubicBezTo>
                <a:cubicBezTo>
                  <a:pt x="44" y="334"/>
                  <a:pt x="46" y="331"/>
                  <a:pt x="47" y="328"/>
                </a:cubicBezTo>
                <a:cubicBezTo>
                  <a:pt x="47" y="327"/>
                  <a:pt x="48" y="326"/>
                  <a:pt x="48" y="325"/>
                </a:cubicBezTo>
                <a:cubicBezTo>
                  <a:pt x="43" y="315"/>
                  <a:pt x="51" y="310"/>
                  <a:pt x="55" y="303"/>
                </a:cubicBezTo>
                <a:cubicBezTo>
                  <a:pt x="56" y="303"/>
                  <a:pt x="56" y="302"/>
                  <a:pt x="56" y="301"/>
                </a:cubicBezTo>
                <a:cubicBezTo>
                  <a:pt x="56" y="294"/>
                  <a:pt x="59" y="290"/>
                  <a:pt x="64" y="287"/>
                </a:cubicBezTo>
                <a:cubicBezTo>
                  <a:pt x="70" y="285"/>
                  <a:pt x="74" y="287"/>
                  <a:pt x="77" y="292"/>
                </a:cubicBezTo>
                <a:cubicBezTo>
                  <a:pt x="78" y="292"/>
                  <a:pt x="79" y="292"/>
                  <a:pt x="79" y="292"/>
                </a:cubicBezTo>
                <a:cubicBezTo>
                  <a:pt x="80" y="289"/>
                  <a:pt x="80" y="287"/>
                  <a:pt x="80" y="284"/>
                </a:cubicBezTo>
                <a:cubicBezTo>
                  <a:pt x="79" y="268"/>
                  <a:pt x="77" y="252"/>
                  <a:pt x="76" y="235"/>
                </a:cubicBezTo>
                <a:cubicBezTo>
                  <a:pt x="75" y="223"/>
                  <a:pt x="80" y="217"/>
                  <a:pt x="93" y="214"/>
                </a:cubicBezTo>
                <a:cubicBezTo>
                  <a:pt x="99" y="213"/>
                  <a:pt x="104" y="213"/>
                  <a:pt x="109" y="212"/>
                </a:cubicBezTo>
                <a:cubicBezTo>
                  <a:pt x="109" y="199"/>
                  <a:pt x="110" y="186"/>
                  <a:pt x="109" y="174"/>
                </a:cubicBezTo>
                <a:cubicBezTo>
                  <a:pt x="109" y="159"/>
                  <a:pt x="108" y="144"/>
                  <a:pt x="107" y="129"/>
                </a:cubicBezTo>
                <a:cubicBezTo>
                  <a:pt x="106" y="124"/>
                  <a:pt x="107" y="120"/>
                  <a:pt x="111" y="121"/>
                </a:cubicBezTo>
                <a:cubicBezTo>
                  <a:pt x="110" y="115"/>
                  <a:pt x="107" y="110"/>
                  <a:pt x="107" y="106"/>
                </a:cubicBezTo>
                <a:cubicBezTo>
                  <a:pt x="108" y="102"/>
                  <a:pt x="111" y="98"/>
                  <a:pt x="114" y="96"/>
                </a:cubicBezTo>
                <a:cubicBezTo>
                  <a:pt x="116" y="95"/>
                  <a:pt x="120" y="96"/>
                  <a:pt x="122" y="97"/>
                </a:cubicBezTo>
                <a:cubicBezTo>
                  <a:pt x="124" y="99"/>
                  <a:pt x="123" y="102"/>
                  <a:pt x="124" y="105"/>
                </a:cubicBezTo>
                <a:cubicBezTo>
                  <a:pt x="121" y="104"/>
                  <a:pt x="119" y="104"/>
                  <a:pt x="115" y="103"/>
                </a:cubicBezTo>
                <a:cubicBezTo>
                  <a:pt x="115" y="106"/>
                  <a:pt x="114" y="109"/>
                  <a:pt x="114" y="112"/>
                </a:cubicBezTo>
                <a:cubicBezTo>
                  <a:pt x="116" y="118"/>
                  <a:pt x="121" y="117"/>
                  <a:pt x="125" y="117"/>
                </a:cubicBezTo>
                <a:cubicBezTo>
                  <a:pt x="133" y="117"/>
                  <a:pt x="136" y="115"/>
                  <a:pt x="139" y="107"/>
                </a:cubicBezTo>
                <a:cubicBezTo>
                  <a:pt x="136" y="102"/>
                  <a:pt x="132" y="98"/>
                  <a:pt x="131" y="93"/>
                </a:cubicBezTo>
                <a:cubicBezTo>
                  <a:pt x="130" y="90"/>
                  <a:pt x="131" y="85"/>
                  <a:pt x="133" y="82"/>
                </a:cubicBezTo>
                <a:cubicBezTo>
                  <a:pt x="136" y="78"/>
                  <a:pt x="144" y="79"/>
                  <a:pt x="145" y="84"/>
                </a:cubicBezTo>
                <a:cubicBezTo>
                  <a:pt x="146" y="86"/>
                  <a:pt x="145" y="88"/>
                  <a:pt x="145" y="89"/>
                </a:cubicBezTo>
                <a:cubicBezTo>
                  <a:pt x="144" y="88"/>
                  <a:pt x="143" y="88"/>
                  <a:pt x="142" y="87"/>
                </a:cubicBezTo>
                <a:cubicBezTo>
                  <a:pt x="140" y="86"/>
                  <a:pt x="139" y="84"/>
                  <a:pt x="138" y="85"/>
                </a:cubicBezTo>
                <a:cubicBezTo>
                  <a:pt x="137" y="85"/>
                  <a:pt x="135" y="87"/>
                  <a:pt x="136" y="88"/>
                </a:cubicBezTo>
                <a:cubicBezTo>
                  <a:pt x="137" y="92"/>
                  <a:pt x="138" y="96"/>
                  <a:pt x="140" y="98"/>
                </a:cubicBezTo>
                <a:cubicBezTo>
                  <a:pt x="143" y="101"/>
                  <a:pt x="146" y="97"/>
                  <a:pt x="148" y="94"/>
                </a:cubicBezTo>
                <a:cubicBezTo>
                  <a:pt x="149" y="93"/>
                  <a:pt x="151" y="91"/>
                  <a:pt x="153" y="90"/>
                </a:cubicBezTo>
                <a:cubicBezTo>
                  <a:pt x="151" y="84"/>
                  <a:pt x="150" y="79"/>
                  <a:pt x="155" y="75"/>
                </a:cubicBezTo>
                <a:cubicBezTo>
                  <a:pt x="157" y="74"/>
                  <a:pt x="160" y="74"/>
                  <a:pt x="161" y="75"/>
                </a:cubicBezTo>
                <a:cubicBezTo>
                  <a:pt x="163" y="76"/>
                  <a:pt x="162" y="79"/>
                  <a:pt x="163" y="81"/>
                </a:cubicBezTo>
                <a:cubicBezTo>
                  <a:pt x="162" y="81"/>
                  <a:pt x="162" y="81"/>
                  <a:pt x="161" y="82"/>
                </a:cubicBezTo>
                <a:cubicBezTo>
                  <a:pt x="160" y="81"/>
                  <a:pt x="159" y="80"/>
                  <a:pt x="157" y="77"/>
                </a:cubicBezTo>
                <a:cubicBezTo>
                  <a:pt x="156" y="81"/>
                  <a:pt x="155" y="84"/>
                  <a:pt x="156" y="85"/>
                </a:cubicBezTo>
                <a:cubicBezTo>
                  <a:pt x="158" y="87"/>
                  <a:pt x="162" y="88"/>
                  <a:pt x="165" y="89"/>
                </a:cubicBezTo>
                <a:cubicBezTo>
                  <a:pt x="166" y="81"/>
                  <a:pt x="169" y="74"/>
                  <a:pt x="169" y="68"/>
                </a:cubicBezTo>
                <a:cubicBezTo>
                  <a:pt x="169" y="62"/>
                  <a:pt x="166" y="57"/>
                  <a:pt x="164" y="52"/>
                </a:cubicBezTo>
                <a:cubicBezTo>
                  <a:pt x="163" y="49"/>
                  <a:pt x="160" y="46"/>
                  <a:pt x="156" y="49"/>
                </a:cubicBezTo>
                <a:cubicBezTo>
                  <a:pt x="153" y="52"/>
                  <a:pt x="151" y="55"/>
                  <a:pt x="153" y="60"/>
                </a:cubicBezTo>
                <a:cubicBezTo>
                  <a:pt x="154" y="62"/>
                  <a:pt x="155" y="64"/>
                  <a:pt x="156" y="66"/>
                </a:cubicBezTo>
                <a:cubicBezTo>
                  <a:pt x="154" y="66"/>
                  <a:pt x="151" y="65"/>
                  <a:pt x="149" y="66"/>
                </a:cubicBezTo>
                <a:cubicBezTo>
                  <a:pt x="148" y="66"/>
                  <a:pt x="147" y="67"/>
                  <a:pt x="145" y="67"/>
                </a:cubicBezTo>
                <a:cubicBezTo>
                  <a:pt x="140" y="71"/>
                  <a:pt x="133" y="69"/>
                  <a:pt x="132" y="64"/>
                </a:cubicBezTo>
                <a:cubicBezTo>
                  <a:pt x="132" y="62"/>
                  <a:pt x="133" y="59"/>
                  <a:pt x="135" y="57"/>
                </a:cubicBezTo>
                <a:cubicBezTo>
                  <a:pt x="136" y="56"/>
                  <a:pt x="139" y="57"/>
                  <a:pt x="141" y="58"/>
                </a:cubicBezTo>
                <a:cubicBezTo>
                  <a:pt x="141" y="58"/>
                  <a:pt x="141" y="59"/>
                  <a:pt x="141" y="60"/>
                </a:cubicBezTo>
                <a:cubicBezTo>
                  <a:pt x="139" y="60"/>
                  <a:pt x="138" y="61"/>
                  <a:pt x="136" y="61"/>
                </a:cubicBezTo>
                <a:cubicBezTo>
                  <a:pt x="136" y="62"/>
                  <a:pt x="136" y="63"/>
                  <a:pt x="136" y="63"/>
                </a:cubicBezTo>
                <a:cubicBezTo>
                  <a:pt x="138" y="64"/>
                  <a:pt x="140" y="65"/>
                  <a:pt x="141" y="65"/>
                </a:cubicBezTo>
                <a:cubicBezTo>
                  <a:pt x="143" y="64"/>
                  <a:pt x="144" y="62"/>
                  <a:pt x="145" y="60"/>
                </a:cubicBezTo>
                <a:cubicBezTo>
                  <a:pt x="146" y="56"/>
                  <a:pt x="146" y="51"/>
                  <a:pt x="148" y="47"/>
                </a:cubicBezTo>
                <a:cubicBezTo>
                  <a:pt x="150" y="45"/>
                  <a:pt x="154" y="43"/>
                  <a:pt x="157" y="42"/>
                </a:cubicBezTo>
                <a:cubicBezTo>
                  <a:pt x="161" y="42"/>
                  <a:pt x="164" y="41"/>
                  <a:pt x="167" y="39"/>
                </a:cubicBezTo>
                <a:cubicBezTo>
                  <a:pt x="170" y="35"/>
                  <a:pt x="174" y="36"/>
                  <a:pt x="177" y="40"/>
                </a:cubicBezTo>
                <a:cubicBezTo>
                  <a:pt x="177" y="41"/>
                  <a:pt x="176" y="41"/>
                  <a:pt x="175" y="41"/>
                </a:cubicBezTo>
                <a:cubicBezTo>
                  <a:pt x="173" y="42"/>
                  <a:pt x="169" y="43"/>
                  <a:pt x="169" y="44"/>
                </a:cubicBezTo>
                <a:cubicBezTo>
                  <a:pt x="169" y="48"/>
                  <a:pt x="171" y="50"/>
                  <a:pt x="176" y="50"/>
                </a:cubicBezTo>
                <a:cubicBezTo>
                  <a:pt x="176" y="47"/>
                  <a:pt x="177" y="44"/>
                  <a:pt x="177" y="40"/>
                </a:cubicBezTo>
                <a:cubicBezTo>
                  <a:pt x="181" y="38"/>
                  <a:pt x="184" y="35"/>
                  <a:pt x="188" y="33"/>
                </a:cubicBezTo>
                <a:cubicBezTo>
                  <a:pt x="188" y="27"/>
                  <a:pt x="188" y="21"/>
                  <a:pt x="188" y="14"/>
                </a:cubicBezTo>
                <a:cubicBezTo>
                  <a:pt x="185" y="18"/>
                  <a:pt x="182" y="20"/>
                  <a:pt x="180" y="23"/>
                </a:cubicBezTo>
                <a:cubicBezTo>
                  <a:pt x="179" y="23"/>
                  <a:pt x="178" y="23"/>
                  <a:pt x="178" y="22"/>
                </a:cubicBezTo>
                <a:cubicBezTo>
                  <a:pt x="178" y="21"/>
                  <a:pt x="178" y="18"/>
                  <a:pt x="179" y="17"/>
                </a:cubicBezTo>
                <a:cubicBezTo>
                  <a:pt x="181" y="13"/>
                  <a:pt x="184" y="9"/>
                  <a:pt x="187" y="5"/>
                </a:cubicBezTo>
                <a:cubicBezTo>
                  <a:pt x="188" y="4"/>
                  <a:pt x="189" y="3"/>
                  <a:pt x="190" y="3"/>
                </a:cubicBezTo>
                <a:cubicBezTo>
                  <a:pt x="191" y="4"/>
                  <a:pt x="193" y="5"/>
                  <a:pt x="193" y="6"/>
                </a:cubicBezTo>
                <a:cubicBezTo>
                  <a:pt x="193" y="13"/>
                  <a:pt x="194" y="20"/>
                  <a:pt x="194" y="27"/>
                </a:cubicBezTo>
                <a:cubicBezTo>
                  <a:pt x="198" y="24"/>
                  <a:pt x="200" y="24"/>
                  <a:pt x="201" y="30"/>
                </a:cubicBezTo>
                <a:cubicBezTo>
                  <a:pt x="201" y="31"/>
                  <a:pt x="203" y="32"/>
                  <a:pt x="203" y="33"/>
                </a:cubicBezTo>
                <a:cubicBezTo>
                  <a:pt x="205" y="32"/>
                  <a:pt x="207" y="31"/>
                  <a:pt x="207" y="30"/>
                </a:cubicBezTo>
                <a:cubicBezTo>
                  <a:pt x="207" y="27"/>
                  <a:pt x="207" y="23"/>
                  <a:pt x="207" y="20"/>
                </a:cubicBezTo>
                <a:cubicBezTo>
                  <a:pt x="198" y="22"/>
                  <a:pt x="196" y="21"/>
                  <a:pt x="197" y="13"/>
                </a:cubicBezTo>
                <a:cubicBezTo>
                  <a:pt x="197" y="2"/>
                  <a:pt x="199" y="0"/>
                  <a:pt x="208" y="2"/>
                </a:cubicBezTo>
                <a:cubicBezTo>
                  <a:pt x="209" y="2"/>
                  <a:pt x="210" y="3"/>
                  <a:pt x="211" y="4"/>
                </a:cubicBezTo>
                <a:cubicBezTo>
                  <a:pt x="210" y="5"/>
                  <a:pt x="209" y="6"/>
                  <a:pt x="208" y="6"/>
                </a:cubicBezTo>
                <a:cubicBezTo>
                  <a:pt x="205" y="7"/>
                  <a:pt x="201" y="5"/>
                  <a:pt x="202" y="11"/>
                </a:cubicBezTo>
                <a:cubicBezTo>
                  <a:pt x="214" y="14"/>
                  <a:pt x="217" y="22"/>
                  <a:pt x="212" y="36"/>
                </a:cubicBezTo>
                <a:cubicBezTo>
                  <a:pt x="214" y="37"/>
                  <a:pt x="216" y="38"/>
                  <a:pt x="218" y="40"/>
                </a:cubicBezTo>
                <a:cubicBezTo>
                  <a:pt x="218" y="43"/>
                  <a:pt x="219" y="47"/>
                  <a:pt x="219" y="51"/>
                </a:cubicBezTo>
                <a:cubicBezTo>
                  <a:pt x="220" y="51"/>
                  <a:pt x="220" y="51"/>
                  <a:pt x="221" y="51"/>
                </a:cubicBezTo>
                <a:cubicBezTo>
                  <a:pt x="223" y="49"/>
                  <a:pt x="225" y="47"/>
                  <a:pt x="226" y="44"/>
                </a:cubicBezTo>
                <a:cubicBezTo>
                  <a:pt x="224" y="43"/>
                  <a:pt x="222" y="43"/>
                  <a:pt x="220" y="42"/>
                </a:cubicBezTo>
                <a:cubicBezTo>
                  <a:pt x="219" y="41"/>
                  <a:pt x="219" y="41"/>
                  <a:pt x="218" y="40"/>
                </a:cubicBezTo>
                <a:close/>
                <a:moveTo>
                  <a:pt x="81" y="233"/>
                </a:moveTo>
                <a:cubicBezTo>
                  <a:pt x="83" y="251"/>
                  <a:pt x="84" y="270"/>
                  <a:pt x="87" y="289"/>
                </a:cubicBezTo>
                <a:cubicBezTo>
                  <a:pt x="87" y="292"/>
                  <a:pt x="91" y="296"/>
                  <a:pt x="94" y="298"/>
                </a:cubicBezTo>
                <a:cubicBezTo>
                  <a:pt x="97" y="299"/>
                  <a:pt x="101" y="299"/>
                  <a:pt x="104" y="299"/>
                </a:cubicBezTo>
                <a:cubicBezTo>
                  <a:pt x="104" y="298"/>
                  <a:pt x="103" y="298"/>
                  <a:pt x="103" y="297"/>
                </a:cubicBezTo>
                <a:cubicBezTo>
                  <a:pt x="107" y="294"/>
                  <a:pt x="110" y="291"/>
                  <a:pt x="115" y="289"/>
                </a:cubicBezTo>
                <a:cubicBezTo>
                  <a:pt x="116" y="288"/>
                  <a:pt x="120" y="292"/>
                  <a:pt x="124" y="295"/>
                </a:cubicBezTo>
                <a:cubicBezTo>
                  <a:pt x="129" y="294"/>
                  <a:pt x="132" y="297"/>
                  <a:pt x="136" y="302"/>
                </a:cubicBezTo>
                <a:cubicBezTo>
                  <a:pt x="136" y="303"/>
                  <a:pt x="139" y="304"/>
                  <a:pt x="140" y="304"/>
                </a:cubicBezTo>
                <a:cubicBezTo>
                  <a:pt x="143" y="298"/>
                  <a:pt x="150" y="299"/>
                  <a:pt x="154" y="297"/>
                </a:cubicBezTo>
                <a:cubicBezTo>
                  <a:pt x="163" y="293"/>
                  <a:pt x="163" y="294"/>
                  <a:pt x="168" y="300"/>
                </a:cubicBezTo>
                <a:cubicBezTo>
                  <a:pt x="182" y="301"/>
                  <a:pt x="195" y="300"/>
                  <a:pt x="208" y="305"/>
                </a:cubicBezTo>
                <a:cubicBezTo>
                  <a:pt x="214" y="303"/>
                  <a:pt x="220" y="301"/>
                  <a:pt x="228" y="299"/>
                </a:cubicBezTo>
                <a:cubicBezTo>
                  <a:pt x="229" y="298"/>
                  <a:pt x="231" y="295"/>
                  <a:pt x="232" y="295"/>
                </a:cubicBezTo>
                <a:cubicBezTo>
                  <a:pt x="240" y="297"/>
                  <a:pt x="247" y="300"/>
                  <a:pt x="254" y="303"/>
                </a:cubicBezTo>
                <a:cubicBezTo>
                  <a:pt x="256" y="304"/>
                  <a:pt x="258" y="307"/>
                  <a:pt x="259" y="303"/>
                </a:cubicBezTo>
                <a:cubicBezTo>
                  <a:pt x="262" y="297"/>
                  <a:pt x="267" y="294"/>
                  <a:pt x="271" y="295"/>
                </a:cubicBezTo>
                <a:cubicBezTo>
                  <a:pt x="275" y="292"/>
                  <a:pt x="279" y="288"/>
                  <a:pt x="280" y="289"/>
                </a:cubicBezTo>
                <a:cubicBezTo>
                  <a:pt x="285" y="291"/>
                  <a:pt x="288" y="295"/>
                  <a:pt x="292" y="298"/>
                </a:cubicBezTo>
                <a:cubicBezTo>
                  <a:pt x="293" y="299"/>
                  <a:pt x="294" y="299"/>
                  <a:pt x="295" y="299"/>
                </a:cubicBezTo>
                <a:cubicBezTo>
                  <a:pt x="299" y="298"/>
                  <a:pt x="303" y="300"/>
                  <a:pt x="305" y="294"/>
                </a:cubicBezTo>
                <a:cubicBezTo>
                  <a:pt x="306" y="291"/>
                  <a:pt x="308" y="287"/>
                  <a:pt x="309" y="284"/>
                </a:cubicBezTo>
                <a:cubicBezTo>
                  <a:pt x="310" y="281"/>
                  <a:pt x="310" y="278"/>
                  <a:pt x="310" y="274"/>
                </a:cubicBezTo>
                <a:cubicBezTo>
                  <a:pt x="311" y="260"/>
                  <a:pt x="313" y="246"/>
                  <a:pt x="314" y="232"/>
                </a:cubicBezTo>
                <a:cubicBezTo>
                  <a:pt x="302" y="234"/>
                  <a:pt x="291" y="237"/>
                  <a:pt x="279" y="238"/>
                </a:cubicBezTo>
                <a:cubicBezTo>
                  <a:pt x="256" y="239"/>
                  <a:pt x="233" y="238"/>
                  <a:pt x="209" y="238"/>
                </a:cubicBezTo>
                <a:cubicBezTo>
                  <a:pt x="179" y="237"/>
                  <a:pt x="149" y="237"/>
                  <a:pt x="118" y="236"/>
                </a:cubicBezTo>
                <a:cubicBezTo>
                  <a:pt x="106" y="235"/>
                  <a:pt x="94" y="234"/>
                  <a:pt x="81" y="233"/>
                </a:cubicBezTo>
                <a:close/>
                <a:moveTo>
                  <a:pt x="75" y="373"/>
                </a:moveTo>
                <a:cubicBezTo>
                  <a:pt x="67" y="380"/>
                  <a:pt x="59" y="387"/>
                  <a:pt x="51" y="394"/>
                </a:cubicBezTo>
                <a:cubicBezTo>
                  <a:pt x="48" y="396"/>
                  <a:pt x="46" y="398"/>
                  <a:pt x="47" y="402"/>
                </a:cubicBezTo>
                <a:cubicBezTo>
                  <a:pt x="47" y="404"/>
                  <a:pt x="47" y="407"/>
                  <a:pt x="47" y="409"/>
                </a:cubicBezTo>
                <a:cubicBezTo>
                  <a:pt x="47" y="415"/>
                  <a:pt x="49" y="419"/>
                  <a:pt x="54" y="421"/>
                </a:cubicBezTo>
                <a:cubicBezTo>
                  <a:pt x="62" y="423"/>
                  <a:pt x="69" y="426"/>
                  <a:pt x="77" y="429"/>
                </a:cubicBezTo>
                <a:cubicBezTo>
                  <a:pt x="103" y="438"/>
                  <a:pt x="129" y="445"/>
                  <a:pt x="157" y="447"/>
                </a:cubicBezTo>
                <a:cubicBezTo>
                  <a:pt x="179" y="449"/>
                  <a:pt x="203" y="449"/>
                  <a:pt x="225" y="448"/>
                </a:cubicBezTo>
                <a:cubicBezTo>
                  <a:pt x="265" y="447"/>
                  <a:pt x="302" y="435"/>
                  <a:pt x="339" y="422"/>
                </a:cubicBezTo>
                <a:cubicBezTo>
                  <a:pt x="346" y="419"/>
                  <a:pt x="349" y="414"/>
                  <a:pt x="348" y="407"/>
                </a:cubicBezTo>
                <a:cubicBezTo>
                  <a:pt x="348" y="405"/>
                  <a:pt x="349" y="402"/>
                  <a:pt x="348" y="400"/>
                </a:cubicBezTo>
                <a:cubicBezTo>
                  <a:pt x="348" y="398"/>
                  <a:pt x="347" y="396"/>
                  <a:pt x="346" y="396"/>
                </a:cubicBezTo>
                <a:cubicBezTo>
                  <a:pt x="336" y="390"/>
                  <a:pt x="328" y="382"/>
                  <a:pt x="322" y="373"/>
                </a:cubicBezTo>
                <a:cubicBezTo>
                  <a:pt x="322" y="373"/>
                  <a:pt x="321" y="373"/>
                  <a:pt x="320" y="373"/>
                </a:cubicBezTo>
                <a:cubicBezTo>
                  <a:pt x="318" y="402"/>
                  <a:pt x="300" y="415"/>
                  <a:pt x="272" y="416"/>
                </a:cubicBezTo>
                <a:cubicBezTo>
                  <a:pt x="274" y="421"/>
                  <a:pt x="279" y="425"/>
                  <a:pt x="274" y="430"/>
                </a:cubicBezTo>
                <a:cubicBezTo>
                  <a:pt x="268" y="435"/>
                  <a:pt x="264" y="428"/>
                  <a:pt x="259" y="427"/>
                </a:cubicBezTo>
                <a:cubicBezTo>
                  <a:pt x="253" y="434"/>
                  <a:pt x="251" y="435"/>
                  <a:pt x="246" y="433"/>
                </a:cubicBezTo>
                <a:cubicBezTo>
                  <a:pt x="241" y="431"/>
                  <a:pt x="239" y="427"/>
                  <a:pt x="239" y="418"/>
                </a:cubicBezTo>
                <a:cubicBezTo>
                  <a:pt x="217" y="420"/>
                  <a:pt x="209" y="402"/>
                  <a:pt x="197" y="388"/>
                </a:cubicBezTo>
                <a:cubicBezTo>
                  <a:pt x="186" y="402"/>
                  <a:pt x="178" y="420"/>
                  <a:pt x="155" y="418"/>
                </a:cubicBezTo>
                <a:cubicBezTo>
                  <a:pt x="157" y="425"/>
                  <a:pt x="156" y="430"/>
                  <a:pt x="149" y="433"/>
                </a:cubicBezTo>
                <a:cubicBezTo>
                  <a:pt x="143" y="436"/>
                  <a:pt x="139" y="431"/>
                  <a:pt x="136" y="426"/>
                </a:cubicBezTo>
                <a:cubicBezTo>
                  <a:pt x="131" y="428"/>
                  <a:pt x="127" y="435"/>
                  <a:pt x="121" y="430"/>
                </a:cubicBezTo>
                <a:cubicBezTo>
                  <a:pt x="116" y="425"/>
                  <a:pt x="121" y="420"/>
                  <a:pt x="123" y="415"/>
                </a:cubicBezTo>
                <a:cubicBezTo>
                  <a:pt x="95" y="414"/>
                  <a:pt x="77" y="401"/>
                  <a:pt x="75" y="373"/>
                </a:cubicBezTo>
                <a:close/>
                <a:moveTo>
                  <a:pt x="314" y="348"/>
                </a:moveTo>
                <a:cubicBezTo>
                  <a:pt x="308" y="348"/>
                  <a:pt x="301" y="352"/>
                  <a:pt x="292" y="350"/>
                </a:cubicBezTo>
                <a:cubicBezTo>
                  <a:pt x="294" y="348"/>
                  <a:pt x="295" y="347"/>
                  <a:pt x="296" y="346"/>
                </a:cubicBezTo>
                <a:cubicBezTo>
                  <a:pt x="311" y="343"/>
                  <a:pt x="325" y="340"/>
                  <a:pt x="340" y="338"/>
                </a:cubicBezTo>
                <a:cubicBezTo>
                  <a:pt x="341" y="337"/>
                  <a:pt x="343" y="339"/>
                  <a:pt x="345" y="340"/>
                </a:cubicBezTo>
                <a:cubicBezTo>
                  <a:pt x="343" y="341"/>
                  <a:pt x="342" y="343"/>
                  <a:pt x="341" y="344"/>
                </a:cubicBezTo>
                <a:cubicBezTo>
                  <a:pt x="336" y="345"/>
                  <a:pt x="331" y="345"/>
                  <a:pt x="327" y="346"/>
                </a:cubicBezTo>
                <a:cubicBezTo>
                  <a:pt x="327" y="346"/>
                  <a:pt x="327" y="347"/>
                  <a:pt x="327" y="347"/>
                </a:cubicBezTo>
                <a:cubicBezTo>
                  <a:pt x="333" y="346"/>
                  <a:pt x="338" y="346"/>
                  <a:pt x="344" y="345"/>
                </a:cubicBezTo>
                <a:cubicBezTo>
                  <a:pt x="344" y="346"/>
                  <a:pt x="344" y="347"/>
                  <a:pt x="345" y="348"/>
                </a:cubicBezTo>
                <a:cubicBezTo>
                  <a:pt x="340" y="349"/>
                  <a:pt x="336" y="350"/>
                  <a:pt x="332" y="350"/>
                </a:cubicBezTo>
                <a:cubicBezTo>
                  <a:pt x="334" y="359"/>
                  <a:pt x="338" y="366"/>
                  <a:pt x="347" y="368"/>
                </a:cubicBezTo>
                <a:cubicBezTo>
                  <a:pt x="347" y="362"/>
                  <a:pt x="347" y="356"/>
                  <a:pt x="347" y="350"/>
                </a:cubicBezTo>
                <a:cubicBezTo>
                  <a:pt x="347" y="343"/>
                  <a:pt x="346" y="337"/>
                  <a:pt x="346" y="330"/>
                </a:cubicBezTo>
                <a:cubicBezTo>
                  <a:pt x="247" y="359"/>
                  <a:pt x="148" y="358"/>
                  <a:pt x="49" y="330"/>
                </a:cubicBezTo>
                <a:cubicBezTo>
                  <a:pt x="49" y="343"/>
                  <a:pt x="49" y="356"/>
                  <a:pt x="49" y="368"/>
                </a:cubicBezTo>
                <a:cubicBezTo>
                  <a:pt x="57" y="365"/>
                  <a:pt x="61" y="358"/>
                  <a:pt x="63" y="350"/>
                </a:cubicBezTo>
                <a:cubicBezTo>
                  <a:pt x="59" y="349"/>
                  <a:pt x="55" y="348"/>
                  <a:pt x="50" y="348"/>
                </a:cubicBezTo>
                <a:cubicBezTo>
                  <a:pt x="51" y="347"/>
                  <a:pt x="51" y="346"/>
                  <a:pt x="51" y="345"/>
                </a:cubicBezTo>
                <a:cubicBezTo>
                  <a:pt x="57" y="346"/>
                  <a:pt x="62" y="346"/>
                  <a:pt x="68" y="347"/>
                </a:cubicBezTo>
                <a:cubicBezTo>
                  <a:pt x="64" y="345"/>
                  <a:pt x="60" y="345"/>
                  <a:pt x="56" y="344"/>
                </a:cubicBezTo>
                <a:cubicBezTo>
                  <a:pt x="54" y="343"/>
                  <a:pt x="52" y="341"/>
                  <a:pt x="50" y="340"/>
                </a:cubicBezTo>
                <a:cubicBezTo>
                  <a:pt x="52" y="339"/>
                  <a:pt x="55" y="337"/>
                  <a:pt x="57" y="338"/>
                </a:cubicBezTo>
                <a:cubicBezTo>
                  <a:pt x="70" y="340"/>
                  <a:pt x="84" y="343"/>
                  <a:pt x="97" y="346"/>
                </a:cubicBezTo>
                <a:cubicBezTo>
                  <a:pt x="99" y="346"/>
                  <a:pt x="100" y="347"/>
                  <a:pt x="104" y="349"/>
                </a:cubicBezTo>
                <a:cubicBezTo>
                  <a:pt x="94" y="353"/>
                  <a:pt x="87" y="348"/>
                  <a:pt x="80" y="348"/>
                </a:cubicBezTo>
                <a:cubicBezTo>
                  <a:pt x="82" y="351"/>
                  <a:pt x="83" y="354"/>
                  <a:pt x="85" y="358"/>
                </a:cubicBezTo>
                <a:cubicBezTo>
                  <a:pt x="87" y="362"/>
                  <a:pt x="88" y="366"/>
                  <a:pt x="91" y="370"/>
                </a:cubicBezTo>
                <a:cubicBezTo>
                  <a:pt x="99" y="380"/>
                  <a:pt x="110" y="387"/>
                  <a:pt x="122" y="392"/>
                </a:cubicBezTo>
                <a:cubicBezTo>
                  <a:pt x="127" y="394"/>
                  <a:pt x="132" y="396"/>
                  <a:pt x="137" y="392"/>
                </a:cubicBezTo>
                <a:cubicBezTo>
                  <a:pt x="138" y="391"/>
                  <a:pt x="141" y="392"/>
                  <a:pt x="143" y="392"/>
                </a:cubicBezTo>
                <a:cubicBezTo>
                  <a:pt x="148" y="392"/>
                  <a:pt x="153" y="393"/>
                  <a:pt x="158" y="391"/>
                </a:cubicBezTo>
                <a:cubicBezTo>
                  <a:pt x="170" y="385"/>
                  <a:pt x="182" y="381"/>
                  <a:pt x="186" y="365"/>
                </a:cubicBezTo>
                <a:cubicBezTo>
                  <a:pt x="187" y="361"/>
                  <a:pt x="193" y="357"/>
                  <a:pt x="197" y="356"/>
                </a:cubicBezTo>
                <a:cubicBezTo>
                  <a:pt x="202" y="355"/>
                  <a:pt x="207" y="360"/>
                  <a:pt x="209" y="365"/>
                </a:cubicBezTo>
                <a:cubicBezTo>
                  <a:pt x="210" y="367"/>
                  <a:pt x="210" y="369"/>
                  <a:pt x="211" y="372"/>
                </a:cubicBezTo>
                <a:cubicBezTo>
                  <a:pt x="212" y="373"/>
                  <a:pt x="213" y="375"/>
                  <a:pt x="214" y="376"/>
                </a:cubicBezTo>
                <a:cubicBezTo>
                  <a:pt x="218" y="380"/>
                  <a:pt x="223" y="383"/>
                  <a:pt x="228" y="386"/>
                </a:cubicBezTo>
                <a:cubicBezTo>
                  <a:pt x="236" y="391"/>
                  <a:pt x="244" y="395"/>
                  <a:pt x="253" y="392"/>
                </a:cubicBezTo>
                <a:cubicBezTo>
                  <a:pt x="256" y="391"/>
                  <a:pt x="258" y="393"/>
                  <a:pt x="261" y="393"/>
                </a:cubicBezTo>
                <a:cubicBezTo>
                  <a:pt x="263" y="394"/>
                  <a:pt x="265" y="394"/>
                  <a:pt x="267" y="394"/>
                </a:cubicBezTo>
                <a:cubicBezTo>
                  <a:pt x="284" y="389"/>
                  <a:pt x="297" y="380"/>
                  <a:pt x="308" y="366"/>
                </a:cubicBezTo>
                <a:cubicBezTo>
                  <a:pt x="309" y="365"/>
                  <a:pt x="310" y="363"/>
                  <a:pt x="310" y="362"/>
                </a:cubicBezTo>
                <a:cubicBezTo>
                  <a:pt x="312" y="357"/>
                  <a:pt x="313" y="353"/>
                  <a:pt x="314" y="348"/>
                </a:cubicBezTo>
                <a:close/>
                <a:moveTo>
                  <a:pt x="69" y="444"/>
                </a:moveTo>
                <a:cubicBezTo>
                  <a:pt x="69" y="445"/>
                  <a:pt x="68" y="446"/>
                  <a:pt x="68" y="446"/>
                </a:cubicBezTo>
                <a:cubicBezTo>
                  <a:pt x="84" y="451"/>
                  <a:pt x="101" y="457"/>
                  <a:pt x="117" y="462"/>
                </a:cubicBezTo>
                <a:cubicBezTo>
                  <a:pt x="93" y="459"/>
                  <a:pt x="69" y="453"/>
                  <a:pt x="47" y="445"/>
                </a:cubicBezTo>
                <a:cubicBezTo>
                  <a:pt x="63" y="457"/>
                  <a:pt x="81" y="464"/>
                  <a:pt x="101" y="468"/>
                </a:cubicBezTo>
                <a:cubicBezTo>
                  <a:pt x="74" y="465"/>
                  <a:pt x="49" y="457"/>
                  <a:pt x="28" y="440"/>
                </a:cubicBezTo>
                <a:cubicBezTo>
                  <a:pt x="31" y="443"/>
                  <a:pt x="34" y="445"/>
                  <a:pt x="37" y="448"/>
                </a:cubicBezTo>
                <a:cubicBezTo>
                  <a:pt x="38" y="449"/>
                  <a:pt x="38" y="451"/>
                  <a:pt x="38" y="452"/>
                </a:cubicBezTo>
                <a:cubicBezTo>
                  <a:pt x="37" y="452"/>
                  <a:pt x="35" y="452"/>
                  <a:pt x="35" y="452"/>
                </a:cubicBezTo>
                <a:cubicBezTo>
                  <a:pt x="30" y="449"/>
                  <a:pt x="27" y="446"/>
                  <a:pt x="23" y="443"/>
                </a:cubicBezTo>
                <a:cubicBezTo>
                  <a:pt x="22" y="443"/>
                  <a:pt x="21" y="443"/>
                  <a:pt x="21" y="444"/>
                </a:cubicBezTo>
                <a:cubicBezTo>
                  <a:pt x="22" y="445"/>
                  <a:pt x="22" y="447"/>
                  <a:pt x="23" y="448"/>
                </a:cubicBezTo>
                <a:cubicBezTo>
                  <a:pt x="30" y="451"/>
                  <a:pt x="37" y="456"/>
                  <a:pt x="44" y="458"/>
                </a:cubicBezTo>
                <a:cubicBezTo>
                  <a:pt x="77" y="470"/>
                  <a:pt x="110" y="477"/>
                  <a:pt x="145" y="478"/>
                </a:cubicBezTo>
                <a:cubicBezTo>
                  <a:pt x="168" y="479"/>
                  <a:pt x="191" y="479"/>
                  <a:pt x="215" y="479"/>
                </a:cubicBezTo>
                <a:cubicBezTo>
                  <a:pt x="256" y="480"/>
                  <a:pt x="297" y="475"/>
                  <a:pt x="337" y="463"/>
                </a:cubicBezTo>
                <a:cubicBezTo>
                  <a:pt x="350" y="459"/>
                  <a:pt x="363" y="455"/>
                  <a:pt x="374" y="445"/>
                </a:cubicBezTo>
                <a:cubicBezTo>
                  <a:pt x="373" y="444"/>
                  <a:pt x="371" y="444"/>
                  <a:pt x="370" y="445"/>
                </a:cubicBezTo>
                <a:cubicBezTo>
                  <a:pt x="367" y="447"/>
                  <a:pt x="364" y="450"/>
                  <a:pt x="361" y="452"/>
                </a:cubicBezTo>
                <a:cubicBezTo>
                  <a:pt x="360" y="452"/>
                  <a:pt x="358" y="452"/>
                  <a:pt x="357" y="452"/>
                </a:cubicBezTo>
                <a:cubicBezTo>
                  <a:pt x="357" y="451"/>
                  <a:pt x="357" y="449"/>
                  <a:pt x="358" y="448"/>
                </a:cubicBezTo>
                <a:cubicBezTo>
                  <a:pt x="359" y="447"/>
                  <a:pt x="361" y="446"/>
                  <a:pt x="363" y="445"/>
                </a:cubicBezTo>
                <a:cubicBezTo>
                  <a:pt x="364" y="444"/>
                  <a:pt x="365" y="442"/>
                  <a:pt x="366" y="441"/>
                </a:cubicBezTo>
                <a:cubicBezTo>
                  <a:pt x="345" y="457"/>
                  <a:pt x="320" y="465"/>
                  <a:pt x="294" y="468"/>
                </a:cubicBezTo>
                <a:cubicBezTo>
                  <a:pt x="303" y="466"/>
                  <a:pt x="313" y="464"/>
                  <a:pt x="321" y="460"/>
                </a:cubicBezTo>
                <a:cubicBezTo>
                  <a:pt x="330" y="457"/>
                  <a:pt x="339" y="452"/>
                  <a:pt x="347" y="447"/>
                </a:cubicBezTo>
                <a:cubicBezTo>
                  <a:pt x="347" y="446"/>
                  <a:pt x="347" y="446"/>
                  <a:pt x="347" y="445"/>
                </a:cubicBezTo>
                <a:cubicBezTo>
                  <a:pt x="324" y="454"/>
                  <a:pt x="302" y="460"/>
                  <a:pt x="278" y="462"/>
                </a:cubicBezTo>
                <a:cubicBezTo>
                  <a:pt x="294" y="457"/>
                  <a:pt x="309" y="452"/>
                  <a:pt x="324" y="447"/>
                </a:cubicBezTo>
                <a:cubicBezTo>
                  <a:pt x="324" y="447"/>
                  <a:pt x="324" y="446"/>
                  <a:pt x="324" y="445"/>
                </a:cubicBezTo>
                <a:cubicBezTo>
                  <a:pt x="309" y="449"/>
                  <a:pt x="295" y="453"/>
                  <a:pt x="281" y="456"/>
                </a:cubicBezTo>
                <a:cubicBezTo>
                  <a:pt x="281" y="456"/>
                  <a:pt x="281" y="455"/>
                  <a:pt x="281" y="454"/>
                </a:cubicBezTo>
                <a:cubicBezTo>
                  <a:pt x="299" y="448"/>
                  <a:pt x="317" y="442"/>
                  <a:pt x="335" y="436"/>
                </a:cubicBezTo>
                <a:cubicBezTo>
                  <a:pt x="335" y="435"/>
                  <a:pt x="335" y="435"/>
                  <a:pt x="335" y="434"/>
                </a:cubicBezTo>
                <a:cubicBezTo>
                  <a:pt x="331" y="435"/>
                  <a:pt x="326" y="437"/>
                  <a:pt x="322" y="438"/>
                </a:cubicBezTo>
                <a:cubicBezTo>
                  <a:pt x="321" y="439"/>
                  <a:pt x="318" y="439"/>
                  <a:pt x="318" y="439"/>
                </a:cubicBezTo>
                <a:cubicBezTo>
                  <a:pt x="317" y="434"/>
                  <a:pt x="314" y="437"/>
                  <a:pt x="312" y="438"/>
                </a:cubicBezTo>
                <a:cubicBezTo>
                  <a:pt x="284" y="448"/>
                  <a:pt x="255" y="456"/>
                  <a:pt x="225" y="457"/>
                </a:cubicBezTo>
                <a:cubicBezTo>
                  <a:pt x="214" y="458"/>
                  <a:pt x="203" y="458"/>
                  <a:pt x="193" y="457"/>
                </a:cubicBezTo>
                <a:cubicBezTo>
                  <a:pt x="177" y="457"/>
                  <a:pt x="162" y="457"/>
                  <a:pt x="146" y="455"/>
                </a:cubicBezTo>
                <a:cubicBezTo>
                  <a:pt x="123" y="450"/>
                  <a:pt x="101" y="443"/>
                  <a:pt x="78" y="437"/>
                </a:cubicBezTo>
                <a:cubicBezTo>
                  <a:pt x="77" y="438"/>
                  <a:pt x="75" y="439"/>
                  <a:pt x="73" y="438"/>
                </a:cubicBezTo>
                <a:cubicBezTo>
                  <a:pt x="68" y="437"/>
                  <a:pt x="63" y="435"/>
                  <a:pt x="58" y="433"/>
                </a:cubicBezTo>
                <a:cubicBezTo>
                  <a:pt x="58" y="433"/>
                  <a:pt x="58" y="434"/>
                  <a:pt x="57" y="435"/>
                </a:cubicBezTo>
                <a:cubicBezTo>
                  <a:pt x="76" y="441"/>
                  <a:pt x="95" y="448"/>
                  <a:pt x="114" y="454"/>
                </a:cubicBezTo>
                <a:cubicBezTo>
                  <a:pt x="114" y="455"/>
                  <a:pt x="114" y="455"/>
                  <a:pt x="114" y="456"/>
                </a:cubicBezTo>
                <a:cubicBezTo>
                  <a:pt x="99" y="452"/>
                  <a:pt x="84" y="448"/>
                  <a:pt x="69" y="444"/>
                </a:cubicBezTo>
                <a:close/>
                <a:moveTo>
                  <a:pt x="193" y="552"/>
                </a:moveTo>
                <a:cubicBezTo>
                  <a:pt x="196" y="567"/>
                  <a:pt x="187" y="579"/>
                  <a:pt x="175" y="577"/>
                </a:cubicBezTo>
                <a:cubicBezTo>
                  <a:pt x="172" y="577"/>
                  <a:pt x="167" y="574"/>
                  <a:pt x="167" y="572"/>
                </a:cubicBezTo>
                <a:cubicBezTo>
                  <a:pt x="166" y="567"/>
                  <a:pt x="171" y="568"/>
                  <a:pt x="175" y="568"/>
                </a:cubicBezTo>
                <a:cubicBezTo>
                  <a:pt x="175" y="568"/>
                  <a:pt x="175" y="568"/>
                  <a:pt x="175" y="568"/>
                </a:cubicBezTo>
                <a:cubicBezTo>
                  <a:pt x="181" y="568"/>
                  <a:pt x="184" y="564"/>
                  <a:pt x="185" y="558"/>
                </a:cubicBezTo>
                <a:cubicBezTo>
                  <a:pt x="186" y="553"/>
                  <a:pt x="183" y="550"/>
                  <a:pt x="178" y="549"/>
                </a:cubicBezTo>
                <a:cubicBezTo>
                  <a:pt x="175" y="548"/>
                  <a:pt x="173" y="548"/>
                  <a:pt x="171" y="548"/>
                </a:cubicBezTo>
                <a:cubicBezTo>
                  <a:pt x="162" y="547"/>
                  <a:pt x="151" y="554"/>
                  <a:pt x="150" y="561"/>
                </a:cubicBezTo>
                <a:cubicBezTo>
                  <a:pt x="148" y="569"/>
                  <a:pt x="153" y="577"/>
                  <a:pt x="164" y="580"/>
                </a:cubicBezTo>
                <a:cubicBezTo>
                  <a:pt x="165" y="581"/>
                  <a:pt x="167" y="581"/>
                  <a:pt x="168" y="582"/>
                </a:cubicBezTo>
                <a:cubicBezTo>
                  <a:pt x="185" y="586"/>
                  <a:pt x="203" y="585"/>
                  <a:pt x="220" y="583"/>
                </a:cubicBezTo>
                <a:cubicBezTo>
                  <a:pt x="227" y="583"/>
                  <a:pt x="234" y="580"/>
                  <a:pt x="239" y="576"/>
                </a:cubicBezTo>
                <a:cubicBezTo>
                  <a:pt x="248" y="570"/>
                  <a:pt x="248" y="560"/>
                  <a:pt x="240" y="553"/>
                </a:cubicBezTo>
                <a:cubicBezTo>
                  <a:pt x="233" y="547"/>
                  <a:pt x="225" y="547"/>
                  <a:pt x="217" y="549"/>
                </a:cubicBezTo>
                <a:cubicBezTo>
                  <a:pt x="210" y="551"/>
                  <a:pt x="207" y="559"/>
                  <a:pt x="212" y="564"/>
                </a:cubicBezTo>
                <a:cubicBezTo>
                  <a:pt x="215" y="567"/>
                  <a:pt x="219" y="567"/>
                  <a:pt x="223" y="568"/>
                </a:cubicBezTo>
                <a:cubicBezTo>
                  <a:pt x="225" y="569"/>
                  <a:pt x="227" y="570"/>
                  <a:pt x="228" y="571"/>
                </a:cubicBezTo>
                <a:cubicBezTo>
                  <a:pt x="227" y="573"/>
                  <a:pt x="226" y="576"/>
                  <a:pt x="225" y="576"/>
                </a:cubicBezTo>
                <a:cubicBezTo>
                  <a:pt x="221" y="576"/>
                  <a:pt x="215" y="577"/>
                  <a:pt x="211" y="575"/>
                </a:cubicBezTo>
                <a:cubicBezTo>
                  <a:pt x="207" y="573"/>
                  <a:pt x="204" y="569"/>
                  <a:pt x="202" y="565"/>
                </a:cubicBezTo>
                <a:cubicBezTo>
                  <a:pt x="201" y="560"/>
                  <a:pt x="202" y="555"/>
                  <a:pt x="202" y="550"/>
                </a:cubicBezTo>
                <a:cubicBezTo>
                  <a:pt x="199" y="551"/>
                  <a:pt x="196" y="552"/>
                  <a:pt x="193" y="552"/>
                </a:cubicBezTo>
                <a:close/>
                <a:moveTo>
                  <a:pt x="279" y="557"/>
                </a:moveTo>
                <a:cubicBezTo>
                  <a:pt x="281" y="558"/>
                  <a:pt x="283" y="560"/>
                  <a:pt x="285" y="562"/>
                </a:cubicBezTo>
                <a:cubicBezTo>
                  <a:pt x="288" y="565"/>
                  <a:pt x="287" y="571"/>
                  <a:pt x="283" y="574"/>
                </a:cubicBezTo>
                <a:cubicBezTo>
                  <a:pt x="282" y="574"/>
                  <a:pt x="281" y="574"/>
                  <a:pt x="279" y="574"/>
                </a:cubicBezTo>
                <a:cubicBezTo>
                  <a:pt x="279" y="572"/>
                  <a:pt x="279" y="571"/>
                  <a:pt x="279" y="570"/>
                </a:cubicBezTo>
                <a:cubicBezTo>
                  <a:pt x="279" y="568"/>
                  <a:pt x="280" y="566"/>
                  <a:pt x="280" y="565"/>
                </a:cubicBezTo>
                <a:cubicBezTo>
                  <a:pt x="277" y="564"/>
                  <a:pt x="273" y="563"/>
                  <a:pt x="271" y="564"/>
                </a:cubicBezTo>
                <a:cubicBezTo>
                  <a:pt x="268" y="565"/>
                  <a:pt x="265" y="570"/>
                  <a:pt x="266" y="572"/>
                </a:cubicBezTo>
                <a:cubicBezTo>
                  <a:pt x="267" y="575"/>
                  <a:pt x="271" y="581"/>
                  <a:pt x="274" y="581"/>
                </a:cubicBezTo>
                <a:cubicBezTo>
                  <a:pt x="280" y="581"/>
                  <a:pt x="286" y="580"/>
                  <a:pt x="291" y="577"/>
                </a:cubicBezTo>
                <a:cubicBezTo>
                  <a:pt x="296" y="574"/>
                  <a:pt x="293" y="569"/>
                  <a:pt x="290" y="566"/>
                </a:cubicBezTo>
                <a:cubicBezTo>
                  <a:pt x="289" y="564"/>
                  <a:pt x="288" y="561"/>
                  <a:pt x="288" y="559"/>
                </a:cubicBezTo>
                <a:cubicBezTo>
                  <a:pt x="287" y="549"/>
                  <a:pt x="291" y="542"/>
                  <a:pt x="299" y="537"/>
                </a:cubicBezTo>
                <a:cubicBezTo>
                  <a:pt x="296" y="531"/>
                  <a:pt x="294" y="526"/>
                  <a:pt x="292" y="521"/>
                </a:cubicBezTo>
                <a:cubicBezTo>
                  <a:pt x="282" y="526"/>
                  <a:pt x="272" y="524"/>
                  <a:pt x="262" y="517"/>
                </a:cubicBezTo>
                <a:cubicBezTo>
                  <a:pt x="257" y="523"/>
                  <a:pt x="251" y="526"/>
                  <a:pt x="244" y="521"/>
                </a:cubicBezTo>
                <a:cubicBezTo>
                  <a:pt x="242" y="528"/>
                  <a:pt x="240" y="533"/>
                  <a:pt x="239" y="538"/>
                </a:cubicBezTo>
                <a:cubicBezTo>
                  <a:pt x="244" y="544"/>
                  <a:pt x="248" y="550"/>
                  <a:pt x="253" y="555"/>
                </a:cubicBezTo>
                <a:cubicBezTo>
                  <a:pt x="253" y="556"/>
                  <a:pt x="254" y="557"/>
                  <a:pt x="255" y="558"/>
                </a:cubicBezTo>
                <a:cubicBezTo>
                  <a:pt x="264" y="561"/>
                  <a:pt x="275" y="553"/>
                  <a:pt x="274" y="543"/>
                </a:cubicBezTo>
                <a:cubicBezTo>
                  <a:pt x="274" y="541"/>
                  <a:pt x="272" y="536"/>
                  <a:pt x="270" y="536"/>
                </a:cubicBezTo>
                <a:cubicBezTo>
                  <a:pt x="267" y="535"/>
                  <a:pt x="264" y="537"/>
                  <a:pt x="261" y="539"/>
                </a:cubicBezTo>
                <a:cubicBezTo>
                  <a:pt x="260" y="539"/>
                  <a:pt x="260" y="541"/>
                  <a:pt x="259" y="541"/>
                </a:cubicBezTo>
                <a:cubicBezTo>
                  <a:pt x="258" y="542"/>
                  <a:pt x="256" y="542"/>
                  <a:pt x="254" y="543"/>
                </a:cubicBezTo>
                <a:cubicBezTo>
                  <a:pt x="254" y="541"/>
                  <a:pt x="253" y="540"/>
                  <a:pt x="253" y="538"/>
                </a:cubicBezTo>
                <a:cubicBezTo>
                  <a:pt x="255" y="532"/>
                  <a:pt x="261" y="528"/>
                  <a:pt x="268" y="527"/>
                </a:cubicBezTo>
                <a:cubicBezTo>
                  <a:pt x="275" y="527"/>
                  <a:pt x="280" y="531"/>
                  <a:pt x="282" y="537"/>
                </a:cubicBezTo>
                <a:cubicBezTo>
                  <a:pt x="284" y="544"/>
                  <a:pt x="283" y="551"/>
                  <a:pt x="279" y="557"/>
                </a:cubicBezTo>
                <a:close/>
                <a:moveTo>
                  <a:pt x="97" y="537"/>
                </a:moveTo>
                <a:cubicBezTo>
                  <a:pt x="109" y="547"/>
                  <a:pt x="110" y="554"/>
                  <a:pt x="103" y="569"/>
                </a:cubicBezTo>
                <a:cubicBezTo>
                  <a:pt x="101" y="572"/>
                  <a:pt x="103" y="576"/>
                  <a:pt x="105" y="578"/>
                </a:cubicBezTo>
                <a:cubicBezTo>
                  <a:pt x="109" y="582"/>
                  <a:pt x="121" y="583"/>
                  <a:pt x="125" y="579"/>
                </a:cubicBezTo>
                <a:cubicBezTo>
                  <a:pt x="127" y="576"/>
                  <a:pt x="130" y="571"/>
                  <a:pt x="129" y="569"/>
                </a:cubicBezTo>
                <a:cubicBezTo>
                  <a:pt x="128" y="566"/>
                  <a:pt x="123" y="564"/>
                  <a:pt x="119" y="563"/>
                </a:cubicBezTo>
                <a:cubicBezTo>
                  <a:pt x="116" y="563"/>
                  <a:pt x="112" y="565"/>
                  <a:pt x="116" y="569"/>
                </a:cubicBezTo>
                <a:cubicBezTo>
                  <a:pt x="116" y="570"/>
                  <a:pt x="116" y="572"/>
                  <a:pt x="116" y="573"/>
                </a:cubicBezTo>
                <a:cubicBezTo>
                  <a:pt x="114" y="573"/>
                  <a:pt x="112" y="574"/>
                  <a:pt x="112" y="573"/>
                </a:cubicBezTo>
                <a:cubicBezTo>
                  <a:pt x="110" y="571"/>
                  <a:pt x="108" y="568"/>
                  <a:pt x="108" y="566"/>
                </a:cubicBezTo>
                <a:cubicBezTo>
                  <a:pt x="110" y="562"/>
                  <a:pt x="113" y="559"/>
                  <a:pt x="116" y="556"/>
                </a:cubicBezTo>
                <a:cubicBezTo>
                  <a:pt x="115" y="554"/>
                  <a:pt x="113" y="551"/>
                  <a:pt x="113" y="548"/>
                </a:cubicBezTo>
                <a:cubicBezTo>
                  <a:pt x="110" y="540"/>
                  <a:pt x="114" y="531"/>
                  <a:pt x="121" y="528"/>
                </a:cubicBezTo>
                <a:cubicBezTo>
                  <a:pt x="128" y="525"/>
                  <a:pt x="137" y="528"/>
                  <a:pt x="140" y="535"/>
                </a:cubicBezTo>
                <a:cubicBezTo>
                  <a:pt x="141" y="537"/>
                  <a:pt x="141" y="540"/>
                  <a:pt x="141" y="543"/>
                </a:cubicBezTo>
                <a:cubicBezTo>
                  <a:pt x="139" y="541"/>
                  <a:pt x="137" y="540"/>
                  <a:pt x="135" y="539"/>
                </a:cubicBezTo>
                <a:cubicBezTo>
                  <a:pt x="132" y="538"/>
                  <a:pt x="129" y="536"/>
                  <a:pt x="125" y="535"/>
                </a:cubicBezTo>
                <a:cubicBezTo>
                  <a:pt x="124" y="535"/>
                  <a:pt x="122" y="537"/>
                  <a:pt x="121" y="539"/>
                </a:cubicBezTo>
                <a:cubicBezTo>
                  <a:pt x="120" y="544"/>
                  <a:pt x="120" y="550"/>
                  <a:pt x="125" y="553"/>
                </a:cubicBezTo>
                <a:cubicBezTo>
                  <a:pt x="129" y="556"/>
                  <a:pt x="135" y="556"/>
                  <a:pt x="140" y="557"/>
                </a:cubicBezTo>
                <a:cubicBezTo>
                  <a:pt x="141" y="558"/>
                  <a:pt x="142" y="556"/>
                  <a:pt x="142" y="555"/>
                </a:cubicBezTo>
                <a:cubicBezTo>
                  <a:pt x="147" y="550"/>
                  <a:pt x="151" y="544"/>
                  <a:pt x="156" y="537"/>
                </a:cubicBezTo>
                <a:cubicBezTo>
                  <a:pt x="155" y="533"/>
                  <a:pt x="153" y="527"/>
                  <a:pt x="151" y="521"/>
                </a:cubicBezTo>
                <a:cubicBezTo>
                  <a:pt x="142" y="525"/>
                  <a:pt x="140" y="524"/>
                  <a:pt x="133" y="517"/>
                </a:cubicBezTo>
                <a:cubicBezTo>
                  <a:pt x="123" y="525"/>
                  <a:pt x="113" y="525"/>
                  <a:pt x="103" y="520"/>
                </a:cubicBezTo>
                <a:cubicBezTo>
                  <a:pt x="101" y="526"/>
                  <a:pt x="99" y="531"/>
                  <a:pt x="97" y="537"/>
                </a:cubicBezTo>
                <a:close/>
                <a:moveTo>
                  <a:pt x="69" y="474"/>
                </a:moveTo>
                <a:cubicBezTo>
                  <a:pt x="70" y="484"/>
                  <a:pt x="68" y="490"/>
                  <a:pt x="62" y="491"/>
                </a:cubicBezTo>
                <a:cubicBezTo>
                  <a:pt x="61" y="491"/>
                  <a:pt x="59" y="490"/>
                  <a:pt x="58" y="489"/>
                </a:cubicBezTo>
                <a:cubicBezTo>
                  <a:pt x="58" y="488"/>
                  <a:pt x="59" y="487"/>
                  <a:pt x="60" y="486"/>
                </a:cubicBezTo>
                <a:cubicBezTo>
                  <a:pt x="61" y="484"/>
                  <a:pt x="64" y="481"/>
                  <a:pt x="64" y="480"/>
                </a:cubicBezTo>
                <a:cubicBezTo>
                  <a:pt x="62" y="477"/>
                  <a:pt x="59" y="474"/>
                  <a:pt x="56" y="473"/>
                </a:cubicBezTo>
                <a:cubicBezTo>
                  <a:pt x="55" y="472"/>
                  <a:pt x="50" y="474"/>
                  <a:pt x="50" y="476"/>
                </a:cubicBezTo>
                <a:cubicBezTo>
                  <a:pt x="47" y="483"/>
                  <a:pt x="46" y="490"/>
                  <a:pt x="52" y="496"/>
                </a:cubicBezTo>
                <a:cubicBezTo>
                  <a:pt x="54" y="499"/>
                  <a:pt x="56" y="504"/>
                  <a:pt x="57" y="508"/>
                </a:cubicBezTo>
                <a:cubicBezTo>
                  <a:pt x="59" y="521"/>
                  <a:pt x="69" y="527"/>
                  <a:pt x="81" y="532"/>
                </a:cubicBezTo>
                <a:cubicBezTo>
                  <a:pt x="86" y="533"/>
                  <a:pt x="90" y="533"/>
                  <a:pt x="93" y="528"/>
                </a:cubicBezTo>
                <a:cubicBezTo>
                  <a:pt x="96" y="524"/>
                  <a:pt x="95" y="516"/>
                  <a:pt x="91" y="512"/>
                </a:cubicBezTo>
                <a:cubicBezTo>
                  <a:pt x="87" y="509"/>
                  <a:pt x="83" y="507"/>
                  <a:pt x="79" y="511"/>
                </a:cubicBezTo>
                <a:cubicBezTo>
                  <a:pt x="78" y="512"/>
                  <a:pt x="76" y="512"/>
                  <a:pt x="75" y="512"/>
                </a:cubicBezTo>
                <a:cubicBezTo>
                  <a:pt x="75" y="510"/>
                  <a:pt x="74" y="509"/>
                  <a:pt x="75" y="508"/>
                </a:cubicBezTo>
                <a:cubicBezTo>
                  <a:pt x="77" y="503"/>
                  <a:pt x="81" y="502"/>
                  <a:pt x="85" y="503"/>
                </a:cubicBezTo>
                <a:cubicBezTo>
                  <a:pt x="86" y="495"/>
                  <a:pt x="87" y="487"/>
                  <a:pt x="87" y="478"/>
                </a:cubicBezTo>
                <a:cubicBezTo>
                  <a:pt x="82" y="477"/>
                  <a:pt x="76" y="476"/>
                  <a:pt x="69" y="474"/>
                </a:cubicBezTo>
                <a:close/>
                <a:moveTo>
                  <a:pt x="326" y="474"/>
                </a:moveTo>
                <a:cubicBezTo>
                  <a:pt x="319" y="476"/>
                  <a:pt x="313" y="477"/>
                  <a:pt x="308" y="479"/>
                </a:cubicBezTo>
                <a:cubicBezTo>
                  <a:pt x="308" y="487"/>
                  <a:pt x="309" y="495"/>
                  <a:pt x="310" y="502"/>
                </a:cubicBezTo>
                <a:cubicBezTo>
                  <a:pt x="313" y="504"/>
                  <a:pt x="317" y="505"/>
                  <a:pt x="320" y="508"/>
                </a:cubicBezTo>
                <a:cubicBezTo>
                  <a:pt x="321" y="508"/>
                  <a:pt x="320" y="510"/>
                  <a:pt x="320" y="511"/>
                </a:cubicBezTo>
                <a:cubicBezTo>
                  <a:pt x="319" y="511"/>
                  <a:pt x="317" y="512"/>
                  <a:pt x="316" y="511"/>
                </a:cubicBezTo>
                <a:cubicBezTo>
                  <a:pt x="308" y="507"/>
                  <a:pt x="301" y="512"/>
                  <a:pt x="301" y="521"/>
                </a:cubicBezTo>
                <a:cubicBezTo>
                  <a:pt x="300" y="528"/>
                  <a:pt x="304" y="533"/>
                  <a:pt x="309" y="533"/>
                </a:cubicBezTo>
                <a:cubicBezTo>
                  <a:pt x="321" y="533"/>
                  <a:pt x="334" y="522"/>
                  <a:pt x="337" y="511"/>
                </a:cubicBezTo>
                <a:cubicBezTo>
                  <a:pt x="339" y="506"/>
                  <a:pt x="340" y="501"/>
                  <a:pt x="343" y="497"/>
                </a:cubicBezTo>
                <a:cubicBezTo>
                  <a:pt x="349" y="490"/>
                  <a:pt x="348" y="483"/>
                  <a:pt x="345" y="476"/>
                </a:cubicBezTo>
                <a:cubicBezTo>
                  <a:pt x="345" y="474"/>
                  <a:pt x="340" y="472"/>
                  <a:pt x="338" y="473"/>
                </a:cubicBezTo>
                <a:cubicBezTo>
                  <a:pt x="335" y="474"/>
                  <a:pt x="333" y="477"/>
                  <a:pt x="331" y="480"/>
                </a:cubicBezTo>
                <a:cubicBezTo>
                  <a:pt x="331" y="481"/>
                  <a:pt x="334" y="484"/>
                  <a:pt x="335" y="486"/>
                </a:cubicBezTo>
                <a:cubicBezTo>
                  <a:pt x="336" y="487"/>
                  <a:pt x="336" y="489"/>
                  <a:pt x="337" y="490"/>
                </a:cubicBezTo>
                <a:cubicBezTo>
                  <a:pt x="336" y="490"/>
                  <a:pt x="334" y="492"/>
                  <a:pt x="332" y="491"/>
                </a:cubicBezTo>
                <a:cubicBezTo>
                  <a:pt x="326" y="489"/>
                  <a:pt x="325" y="484"/>
                  <a:pt x="326" y="474"/>
                </a:cubicBezTo>
                <a:close/>
                <a:moveTo>
                  <a:pt x="298" y="576"/>
                </a:moveTo>
                <a:cubicBezTo>
                  <a:pt x="298" y="577"/>
                  <a:pt x="298" y="577"/>
                  <a:pt x="299" y="578"/>
                </a:cubicBezTo>
                <a:cubicBezTo>
                  <a:pt x="301" y="578"/>
                  <a:pt x="303" y="578"/>
                  <a:pt x="305" y="577"/>
                </a:cubicBezTo>
                <a:cubicBezTo>
                  <a:pt x="320" y="572"/>
                  <a:pt x="336" y="566"/>
                  <a:pt x="351" y="561"/>
                </a:cubicBezTo>
                <a:cubicBezTo>
                  <a:pt x="358" y="558"/>
                  <a:pt x="359" y="553"/>
                  <a:pt x="356" y="547"/>
                </a:cubicBezTo>
                <a:cubicBezTo>
                  <a:pt x="355" y="544"/>
                  <a:pt x="352" y="541"/>
                  <a:pt x="349" y="539"/>
                </a:cubicBezTo>
                <a:cubicBezTo>
                  <a:pt x="346" y="538"/>
                  <a:pt x="341" y="537"/>
                  <a:pt x="339" y="539"/>
                </a:cubicBezTo>
                <a:cubicBezTo>
                  <a:pt x="336" y="541"/>
                  <a:pt x="333" y="546"/>
                  <a:pt x="333" y="549"/>
                </a:cubicBezTo>
                <a:cubicBezTo>
                  <a:pt x="332" y="554"/>
                  <a:pt x="337" y="558"/>
                  <a:pt x="341" y="557"/>
                </a:cubicBezTo>
                <a:cubicBezTo>
                  <a:pt x="342" y="557"/>
                  <a:pt x="344" y="559"/>
                  <a:pt x="346" y="559"/>
                </a:cubicBezTo>
                <a:cubicBezTo>
                  <a:pt x="344" y="560"/>
                  <a:pt x="343" y="562"/>
                  <a:pt x="341" y="562"/>
                </a:cubicBezTo>
                <a:cubicBezTo>
                  <a:pt x="335" y="564"/>
                  <a:pt x="329" y="559"/>
                  <a:pt x="327" y="552"/>
                </a:cubicBezTo>
                <a:cubicBezTo>
                  <a:pt x="325" y="542"/>
                  <a:pt x="330" y="534"/>
                  <a:pt x="342" y="529"/>
                </a:cubicBezTo>
                <a:cubicBezTo>
                  <a:pt x="341" y="527"/>
                  <a:pt x="340" y="525"/>
                  <a:pt x="339" y="522"/>
                </a:cubicBezTo>
                <a:cubicBezTo>
                  <a:pt x="330" y="533"/>
                  <a:pt x="320" y="539"/>
                  <a:pt x="307" y="541"/>
                </a:cubicBezTo>
                <a:cubicBezTo>
                  <a:pt x="304" y="541"/>
                  <a:pt x="301" y="543"/>
                  <a:pt x="298" y="546"/>
                </a:cubicBezTo>
                <a:cubicBezTo>
                  <a:pt x="293" y="551"/>
                  <a:pt x="293" y="561"/>
                  <a:pt x="298" y="565"/>
                </a:cubicBezTo>
                <a:cubicBezTo>
                  <a:pt x="302" y="569"/>
                  <a:pt x="311" y="569"/>
                  <a:pt x="315" y="563"/>
                </a:cubicBezTo>
                <a:cubicBezTo>
                  <a:pt x="316" y="562"/>
                  <a:pt x="317" y="559"/>
                  <a:pt x="317" y="557"/>
                </a:cubicBezTo>
                <a:cubicBezTo>
                  <a:pt x="317" y="556"/>
                  <a:pt x="314" y="555"/>
                  <a:pt x="313" y="554"/>
                </a:cubicBezTo>
                <a:cubicBezTo>
                  <a:pt x="311" y="552"/>
                  <a:pt x="310" y="551"/>
                  <a:pt x="308" y="550"/>
                </a:cubicBezTo>
                <a:cubicBezTo>
                  <a:pt x="311" y="549"/>
                  <a:pt x="313" y="548"/>
                  <a:pt x="315" y="548"/>
                </a:cubicBezTo>
                <a:cubicBezTo>
                  <a:pt x="323" y="551"/>
                  <a:pt x="325" y="562"/>
                  <a:pt x="318" y="568"/>
                </a:cubicBezTo>
                <a:cubicBezTo>
                  <a:pt x="314" y="571"/>
                  <a:pt x="308" y="572"/>
                  <a:pt x="303" y="574"/>
                </a:cubicBezTo>
                <a:cubicBezTo>
                  <a:pt x="301" y="574"/>
                  <a:pt x="299" y="575"/>
                  <a:pt x="298" y="576"/>
                </a:cubicBezTo>
                <a:close/>
                <a:moveTo>
                  <a:pt x="53" y="529"/>
                </a:moveTo>
                <a:cubicBezTo>
                  <a:pt x="65" y="534"/>
                  <a:pt x="70" y="541"/>
                  <a:pt x="68" y="551"/>
                </a:cubicBezTo>
                <a:cubicBezTo>
                  <a:pt x="66" y="558"/>
                  <a:pt x="59" y="564"/>
                  <a:pt x="53" y="562"/>
                </a:cubicBezTo>
                <a:cubicBezTo>
                  <a:pt x="52" y="562"/>
                  <a:pt x="51" y="560"/>
                  <a:pt x="49" y="558"/>
                </a:cubicBezTo>
                <a:cubicBezTo>
                  <a:pt x="51" y="558"/>
                  <a:pt x="52" y="557"/>
                  <a:pt x="54" y="557"/>
                </a:cubicBezTo>
                <a:cubicBezTo>
                  <a:pt x="60" y="558"/>
                  <a:pt x="64" y="552"/>
                  <a:pt x="62" y="546"/>
                </a:cubicBezTo>
                <a:cubicBezTo>
                  <a:pt x="61" y="541"/>
                  <a:pt x="56" y="536"/>
                  <a:pt x="51" y="537"/>
                </a:cubicBezTo>
                <a:cubicBezTo>
                  <a:pt x="46" y="537"/>
                  <a:pt x="38" y="544"/>
                  <a:pt x="38" y="550"/>
                </a:cubicBezTo>
                <a:cubicBezTo>
                  <a:pt x="37" y="555"/>
                  <a:pt x="38" y="559"/>
                  <a:pt x="44" y="561"/>
                </a:cubicBezTo>
                <a:cubicBezTo>
                  <a:pt x="59" y="566"/>
                  <a:pt x="75" y="572"/>
                  <a:pt x="91" y="577"/>
                </a:cubicBezTo>
                <a:cubicBezTo>
                  <a:pt x="93" y="578"/>
                  <a:pt x="95" y="578"/>
                  <a:pt x="97" y="578"/>
                </a:cubicBezTo>
                <a:cubicBezTo>
                  <a:pt x="97" y="577"/>
                  <a:pt x="97" y="576"/>
                  <a:pt x="97" y="576"/>
                </a:cubicBezTo>
                <a:cubicBezTo>
                  <a:pt x="96" y="575"/>
                  <a:pt x="94" y="574"/>
                  <a:pt x="93" y="574"/>
                </a:cubicBezTo>
                <a:cubicBezTo>
                  <a:pt x="87" y="571"/>
                  <a:pt x="81" y="570"/>
                  <a:pt x="77" y="567"/>
                </a:cubicBezTo>
                <a:cubicBezTo>
                  <a:pt x="74" y="565"/>
                  <a:pt x="73" y="559"/>
                  <a:pt x="74" y="555"/>
                </a:cubicBezTo>
                <a:cubicBezTo>
                  <a:pt x="74" y="552"/>
                  <a:pt x="78" y="550"/>
                  <a:pt x="81" y="548"/>
                </a:cubicBezTo>
                <a:cubicBezTo>
                  <a:pt x="82" y="547"/>
                  <a:pt x="85" y="549"/>
                  <a:pt x="87" y="550"/>
                </a:cubicBezTo>
                <a:cubicBezTo>
                  <a:pt x="85" y="551"/>
                  <a:pt x="84" y="553"/>
                  <a:pt x="83" y="553"/>
                </a:cubicBezTo>
                <a:cubicBezTo>
                  <a:pt x="78" y="554"/>
                  <a:pt x="76" y="558"/>
                  <a:pt x="78" y="561"/>
                </a:cubicBezTo>
                <a:cubicBezTo>
                  <a:pt x="81" y="564"/>
                  <a:pt x="86" y="567"/>
                  <a:pt x="91" y="567"/>
                </a:cubicBezTo>
                <a:cubicBezTo>
                  <a:pt x="96" y="568"/>
                  <a:pt x="100" y="564"/>
                  <a:pt x="101" y="559"/>
                </a:cubicBezTo>
                <a:cubicBezTo>
                  <a:pt x="102" y="550"/>
                  <a:pt x="97" y="542"/>
                  <a:pt x="89" y="541"/>
                </a:cubicBezTo>
                <a:cubicBezTo>
                  <a:pt x="75" y="538"/>
                  <a:pt x="65" y="533"/>
                  <a:pt x="56" y="522"/>
                </a:cubicBezTo>
                <a:cubicBezTo>
                  <a:pt x="55" y="525"/>
                  <a:pt x="54" y="527"/>
                  <a:pt x="53" y="529"/>
                </a:cubicBezTo>
                <a:close/>
                <a:moveTo>
                  <a:pt x="257" y="499"/>
                </a:moveTo>
                <a:cubicBezTo>
                  <a:pt x="263" y="495"/>
                  <a:pt x="267" y="491"/>
                  <a:pt x="272" y="488"/>
                </a:cubicBezTo>
                <a:cubicBezTo>
                  <a:pt x="277" y="486"/>
                  <a:pt x="282" y="488"/>
                  <a:pt x="285" y="492"/>
                </a:cubicBezTo>
                <a:cubicBezTo>
                  <a:pt x="287" y="495"/>
                  <a:pt x="288" y="499"/>
                  <a:pt x="287" y="502"/>
                </a:cubicBezTo>
                <a:cubicBezTo>
                  <a:pt x="287" y="504"/>
                  <a:pt x="283" y="506"/>
                  <a:pt x="280" y="507"/>
                </a:cubicBezTo>
                <a:cubicBezTo>
                  <a:pt x="280" y="505"/>
                  <a:pt x="280" y="503"/>
                  <a:pt x="279" y="500"/>
                </a:cubicBezTo>
                <a:cubicBezTo>
                  <a:pt x="279" y="498"/>
                  <a:pt x="278" y="495"/>
                  <a:pt x="277" y="494"/>
                </a:cubicBezTo>
                <a:cubicBezTo>
                  <a:pt x="275" y="493"/>
                  <a:pt x="272" y="492"/>
                  <a:pt x="270" y="493"/>
                </a:cubicBezTo>
                <a:cubicBezTo>
                  <a:pt x="262" y="497"/>
                  <a:pt x="262" y="507"/>
                  <a:pt x="269" y="512"/>
                </a:cubicBezTo>
                <a:cubicBezTo>
                  <a:pt x="275" y="517"/>
                  <a:pt x="285" y="517"/>
                  <a:pt x="292" y="512"/>
                </a:cubicBezTo>
                <a:cubicBezTo>
                  <a:pt x="301" y="505"/>
                  <a:pt x="305" y="494"/>
                  <a:pt x="302" y="486"/>
                </a:cubicBezTo>
                <a:cubicBezTo>
                  <a:pt x="302" y="485"/>
                  <a:pt x="302" y="485"/>
                  <a:pt x="302" y="485"/>
                </a:cubicBezTo>
                <a:cubicBezTo>
                  <a:pt x="300" y="482"/>
                  <a:pt x="299" y="481"/>
                  <a:pt x="295" y="481"/>
                </a:cubicBezTo>
                <a:cubicBezTo>
                  <a:pt x="284" y="483"/>
                  <a:pt x="274" y="485"/>
                  <a:pt x="263" y="486"/>
                </a:cubicBezTo>
                <a:cubicBezTo>
                  <a:pt x="252" y="487"/>
                  <a:pt x="240" y="487"/>
                  <a:pt x="229" y="488"/>
                </a:cubicBezTo>
                <a:cubicBezTo>
                  <a:pt x="233" y="495"/>
                  <a:pt x="238" y="502"/>
                  <a:pt x="242" y="509"/>
                </a:cubicBezTo>
                <a:cubicBezTo>
                  <a:pt x="244" y="511"/>
                  <a:pt x="246" y="514"/>
                  <a:pt x="249" y="516"/>
                </a:cubicBezTo>
                <a:cubicBezTo>
                  <a:pt x="253" y="518"/>
                  <a:pt x="258" y="516"/>
                  <a:pt x="257" y="511"/>
                </a:cubicBezTo>
                <a:cubicBezTo>
                  <a:pt x="257" y="508"/>
                  <a:pt x="253" y="505"/>
                  <a:pt x="251" y="502"/>
                </a:cubicBezTo>
                <a:cubicBezTo>
                  <a:pt x="250" y="501"/>
                  <a:pt x="248" y="501"/>
                  <a:pt x="245" y="501"/>
                </a:cubicBezTo>
                <a:cubicBezTo>
                  <a:pt x="250" y="495"/>
                  <a:pt x="255" y="499"/>
                  <a:pt x="257" y="499"/>
                </a:cubicBezTo>
                <a:close/>
                <a:moveTo>
                  <a:pt x="137" y="500"/>
                </a:moveTo>
                <a:cubicBezTo>
                  <a:pt x="145" y="496"/>
                  <a:pt x="146" y="496"/>
                  <a:pt x="148" y="501"/>
                </a:cubicBezTo>
                <a:cubicBezTo>
                  <a:pt x="147" y="501"/>
                  <a:pt x="146" y="502"/>
                  <a:pt x="145" y="502"/>
                </a:cubicBezTo>
                <a:cubicBezTo>
                  <a:pt x="140" y="502"/>
                  <a:pt x="138" y="505"/>
                  <a:pt x="138" y="509"/>
                </a:cubicBezTo>
                <a:cubicBezTo>
                  <a:pt x="138" y="512"/>
                  <a:pt x="140" y="516"/>
                  <a:pt x="141" y="516"/>
                </a:cubicBezTo>
                <a:cubicBezTo>
                  <a:pt x="144" y="515"/>
                  <a:pt x="147" y="513"/>
                  <a:pt x="151" y="512"/>
                </a:cubicBezTo>
                <a:cubicBezTo>
                  <a:pt x="151" y="512"/>
                  <a:pt x="151" y="511"/>
                  <a:pt x="151" y="511"/>
                </a:cubicBezTo>
                <a:cubicBezTo>
                  <a:pt x="156" y="503"/>
                  <a:pt x="161" y="495"/>
                  <a:pt x="166" y="487"/>
                </a:cubicBezTo>
                <a:cubicBezTo>
                  <a:pt x="144" y="488"/>
                  <a:pt x="121" y="485"/>
                  <a:pt x="99" y="481"/>
                </a:cubicBezTo>
                <a:cubicBezTo>
                  <a:pt x="97" y="481"/>
                  <a:pt x="94" y="484"/>
                  <a:pt x="93" y="486"/>
                </a:cubicBezTo>
                <a:cubicBezTo>
                  <a:pt x="89" y="494"/>
                  <a:pt x="95" y="505"/>
                  <a:pt x="103" y="512"/>
                </a:cubicBezTo>
                <a:cubicBezTo>
                  <a:pt x="109" y="516"/>
                  <a:pt x="119" y="517"/>
                  <a:pt x="126" y="512"/>
                </a:cubicBezTo>
                <a:cubicBezTo>
                  <a:pt x="132" y="508"/>
                  <a:pt x="133" y="500"/>
                  <a:pt x="127" y="495"/>
                </a:cubicBezTo>
                <a:cubicBezTo>
                  <a:pt x="125" y="493"/>
                  <a:pt x="121" y="493"/>
                  <a:pt x="119" y="494"/>
                </a:cubicBezTo>
                <a:cubicBezTo>
                  <a:pt x="117" y="494"/>
                  <a:pt x="117" y="499"/>
                  <a:pt x="116" y="501"/>
                </a:cubicBezTo>
                <a:cubicBezTo>
                  <a:pt x="116" y="503"/>
                  <a:pt x="115" y="505"/>
                  <a:pt x="115" y="507"/>
                </a:cubicBezTo>
                <a:cubicBezTo>
                  <a:pt x="113" y="506"/>
                  <a:pt x="110" y="506"/>
                  <a:pt x="109" y="505"/>
                </a:cubicBezTo>
                <a:cubicBezTo>
                  <a:pt x="108" y="502"/>
                  <a:pt x="107" y="498"/>
                  <a:pt x="108" y="496"/>
                </a:cubicBezTo>
                <a:cubicBezTo>
                  <a:pt x="110" y="487"/>
                  <a:pt x="120" y="485"/>
                  <a:pt x="127" y="490"/>
                </a:cubicBezTo>
                <a:cubicBezTo>
                  <a:pt x="131" y="492"/>
                  <a:pt x="133" y="496"/>
                  <a:pt x="137" y="500"/>
                </a:cubicBezTo>
                <a:close/>
                <a:moveTo>
                  <a:pt x="194" y="485"/>
                </a:moveTo>
                <a:cubicBezTo>
                  <a:pt x="185" y="488"/>
                  <a:pt x="177" y="490"/>
                  <a:pt x="171" y="494"/>
                </a:cubicBezTo>
                <a:cubicBezTo>
                  <a:pt x="160" y="499"/>
                  <a:pt x="154" y="518"/>
                  <a:pt x="159" y="528"/>
                </a:cubicBezTo>
                <a:cubicBezTo>
                  <a:pt x="161" y="533"/>
                  <a:pt x="164" y="537"/>
                  <a:pt x="170" y="536"/>
                </a:cubicBezTo>
                <a:cubicBezTo>
                  <a:pt x="175" y="536"/>
                  <a:pt x="181" y="530"/>
                  <a:pt x="182" y="523"/>
                </a:cubicBezTo>
                <a:cubicBezTo>
                  <a:pt x="183" y="518"/>
                  <a:pt x="182" y="514"/>
                  <a:pt x="177" y="511"/>
                </a:cubicBezTo>
                <a:cubicBezTo>
                  <a:pt x="174" y="509"/>
                  <a:pt x="171" y="507"/>
                  <a:pt x="174" y="503"/>
                </a:cubicBezTo>
                <a:cubicBezTo>
                  <a:pt x="176" y="500"/>
                  <a:pt x="179" y="499"/>
                  <a:pt x="183" y="501"/>
                </a:cubicBezTo>
                <a:cubicBezTo>
                  <a:pt x="190" y="504"/>
                  <a:pt x="193" y="510"/>
                  <a:pt x="194" y="518"/>
                </a:cubicBezTo>
                <a:cubicBezTo>
                  <a:pt x="194" y="521"/>
                  <a:pt x="193" y="525"/>
                  <a:pt x="192" y="528"/>
                </a:cubicBezTo>
                <a:cubicBezTo>
                  <a:pt x="196" y="528"/>
                  <a:pt x="199" y="528"/>
                  <a:pt x="201" y="528"/>
                </a:cubicBezTo>
                <a:cubicBezTo>
                  <a:pt x="202" y="521"/>
                  <a:pt x="202" y="514"/>
                  <a:pt x="203" y="507"/>
                </a:cubicBezTo>
                <a:cubicBezTo>
                  <a:pt x="189" y="506"/>
                  <a:pt x="186" y="501"/>
                  <a:pt x="194" y="485"/>
                </a:cubicBezTo>
                <a:close/>
                <a:moveTo>
                  <a:pt x="198" y="98"/>
                </a:moveTo>
                <a:cubicBezTo>
                  <a:pt x="196" y="100"/>
                  <a:pt x="195" y="102"/>
                  <a:pt x="193" y="104"/>
                </a:cubicBezTo>
                <a:cubicBezTo>
                  <a:pt x="192" y="103"/>
                  <a:pt x="190" y="102"/>
                  <a:pt x="190" y="101"/>
                </a:cubicBezTo>
                <a:cubicBezTo>
                  <a:pt x="191" y="98"/>
                  <a:pt x="191" y="95"/>
                  <a:pt x="192" y="94"/>
                </a:cubicBezTo>
                <a:cubicBezTo>
                  <a:pt x="196" y="90"/>
                  <a:pt x="200" y="90"/>
                  <a:pt x="204" y="93"/>
                </a:cubicBezTo>
                <a:cubicBezTo>
                  <a:pt x="206" y="96"/>
                  <a:pt x="208" y="101"/>
                  <a:pt x="210" y="105"/>
                </a:cubicBezTo>
                <a:cubicBezTo>
                  <a:pt x="216" y="98"/>
                  <a:pt x="221" y="91"/>
                  <a:pt x="219" y="81"/>
                </a:cubicBezTo>
                <a:cubicBezTo>
                  <a:pt x="218" y="75"/>
                  <a:pt x="214" y="70"/>
                  <a:pt x="209" y="71"/>
                </a:cubicBezTo>
                <a:cubicBezTo>
                  <a:pt x="206" y="71"/>
                  <a:pt x="204" y="73"/>
                  <a:pt x="202" y="74"/>
                </a:cubicBezTo>
                <a:cubicBezTo>
                  <a:pt x="203" y="76"/>
                  <a:pt x="205" y="78"/>
                  <a:pt x="206" y="80"/>
                </a:cubicBezTo>
                <a:cubicBezTo>
                  <a:pt x="207" y="80"/>
                  <a:pt x="207" y="81"/>
                  <a:pt x="208" y="81"/>
                </a:cubicBezTo>
                <a:cubicBezTo>
                  <a:pt x="203" y="85"/>
                  <a:pt x="201" y="81"/>
                  <a:pt x="197" y="80"/>
                </a:cubicBezTo>
                <a:cubicBezTo>
                  <a:pt x="191" y="84"/>
                  <a:pt x="191" y="84"/>
                  <a:pt x="188" y="81"/>
                </a:cubicBezTo>
                <a:cubicBezTo>
                  <a:pt x="190" y="79"/>
                  <a:pt x="192" y="77"/>
                  <a:pt x="194" y="75"/>
                </a:cubicBezTo>
                <a:cubicBezTo>
                  <a:pt x="192" y="73"/>
                  <a:pt x="190" y="71"/>
                  <a:pt x="188" y="71"/>
                </a:cubicBezTo>
                <a:cubicBezTo>
                  <a:pt x="185" y="71"/>
                  <a:pt x="182" y="73"/>
                  <a:pt x="179" y="74"/>
                </a:cubicBezTo>
                <a:cubicBezTo>
                  <a:pt x="178" y="75"/>
                  <a:pt x="178" y="75"/>
                  <a:pt x="178" y="76"/>
                </a:cubicBezTo>
                <a:cubicBezTo>
                  <a:pt x="170" y="89"/>
                  <a:pt x="184" y="109"/>
                  <a:pt x="195" y="111"/>
                </a:cubicBezTo>
                <a:cubicBezTo>
                  <a:pt x="199" y="111"/>
                  <a:pt x="203" y="110"/>
                  <a:pt x="203" y="105"/>
                </a:cubicBezTo>
                <a:cubicBezTo>
                  <a:pt x="204" y="101"/>
                  <a:pt x="202" y="98"/>
                  <a:pt x="198" y="98"/>
                </a:cubicBezTo>
                <a:close/>
                <a:moveTo>
                  <a:pt x="213" y="500"/>
                </a:moveTo>
                <a:cubicBezTo>
                  <a:pt x="213" y="499"/>
                  <a:pt x="213" y="499"/>
                  <a:pt x="213" y="499"/>
                </a:cubicBezTo>
                <a:cubicBezTo>
                  <a:pt x="216" y="501"/>
                  <a:pt x="219" y="502"/>
                  <a:pt x="221" y="504"/>
                </a:cubicBezTo>
                <a:cubicBezTo>
                  <a:pt x="222" y="505"/>
                  <a:pt x="220" y="510"/>
                  <a:pt x="218" y="511"/>
                </a:cubicBezTo>
                <a:cubicBezTo>
                  <a:pt x="213" y="514"/>
                  <a:pt x="211" y="519"/>
                  <a:pt x="213" y="524"/>
                </a:cubicBezTo>
                <a:cubicBezTo>
                  <a:pt x="215" y="530"/>
                  <a:pt x="218" y="536"/>
                  <a:pt x="225" y="536"/>
                </a:cubicBezTo>
                <a:cubicBezTo>
                  <a:pt x="230" y="537"/>
                  <a:pt x="235" y="533"/>
                  <a:pt x="237" y="527"/>
                </a:cubicBezTo>
                <a:cubicBezTo>
                  <a:pt x="238" y="525"/>
                  <a:pt x="238" y="523"/>
                  <a:pt x="238" y="521"/>
                </a:cubicBezTo>
                <a:cubicBezTo>
                  <a:pt x="238" y="511"/>
                  <a:pt x="233" y="502"/>
                  <a:pt x="227" y="495"/>
                </a:cubicBezTo>
                <a:cubicBezTo>
                  <a:pt x="220" y="489"/>
                  <a:pt x="212" y="488"/>
                  <a:pt x="204" y="490"/>
                </a:cubicBezTo>
                <a:cubicBezTo>
                  <a:pt x="202" y="490"/>
                  <a:pt x="199" y="492"/>
                  <a:pt x="198" y="494"/>
                </a:cubicBezTo>
                <a:cubicBezTo>
                  <a:pt x="197" y="495"/>
                  <a:pt x="198" y="497"/>
                  <a:pt x="198" y="499"/>
                </a:cubicBezTo>
                <a:cubicBezTo>
                  <a:pt x="200" y="499"/>
                  <a:pt x="203" y="499"/>
                  <a:pt x="205" y="498"/>
                </a:cubicBezTo>
                <a:cubicBezTo>
                  <a:pt x="206" y="497"/>
                  <a:pt x="207" y="496"/>
                  <a:pt x="209" y="494"/>
                </a:cubicBezTo>
                <a:cubicBezTo>
                  <a:pt x="210" y="496"/>
                  <a:pt x="211" y="498"/>
                  <a:pt x="213" y="500"/>
                </a:cubicBezTo>
                <a:close/>
                <a:moveTo>
                  <a:pt x="386" y="525"/>
                </a:moveTo>
                <a:cubicBezTo>
                  <a:pt x="384" y="520"/>
                  <a:pt x="383" y="514"/>
                  <a:pt x="381" y="509"/>
                </a:cubicBezTo>
                <a:cubicBezTo>
                  <a:pt x="378" y="502"/>
                  <a:pt x="368" y="498"/>
                  <a:pt x="361" y="499"/>
                </a:cubicBezTo>
                <a:cubicBezTo>
                  <a:pt x="354" y="501"/>
                  <a:pt x="350" y="507"/>
                  <a:pt x="349" y="516"/>
                </a:cubicBezTo>
                <a:cubicBezTo>
                  <a:pt x="349" y="519"/>
                  <a:pt x="349" y="523"/>
                  <a:pt x="350" y="526"/>
                </a:cubicBezTo>
                <a:cubicBezTo>
                  <a:pt x="350" y="531"/>
                  <a:pt x="354" y="534"/>
                  <a:pt x="359" y="534"/>
                </a:cubicBezTo>
                <a:cubicBezTo>
                  <a:pt x="364" y="535"/>
                  <a:pt x="365" y="530"/>
                  <a:pt x="366" y="526"/>
                </a:cubicBezTo>
                <a:cubicBezTo>
                  <a:pt x="366" y="525"/>
                  <a:pt x="366" y="524"/>
                  <a:pt x="366" y="524"/>
                </a:cubicBezTo>
                <a:cubicBezTo>
                  <a:pt x="367" y="523"/>
                  <a:pt x="368" y="521"/>
                  <a:pt x="368" y="521"/>
                </a:cubicBezTo>
                <a:cubicBezTo>
                  <a:pt x="370" y="521"/>
                  <a:pt x="371" y="522"/>
                  <a:pt x="372" y="523"/>
                </a:cubicBezTo>
                <a:cubicBezTo>
                  <a:pt x="373" y="524"/>
                  <a:pt x="373" y="526"/>
                  <a:pt x="374" y="528"/>
                </a:cubicBezTo>
                <a:cubicBezTo>
                  <a:pt x="377" y="527"/>
                  <a:pt x="381" y="526"/>
                  <a:pt x="386" y="525"/>
                </a:cubicBezTo>
                <a:close/>
                <a:moveTo>
                  <a:pt x="20" y="527"/>
                </a:moveTo>
                <a:cubicBezTo>
                  <a:pt x="22" y="524"/>
                  <a:pt x="24" y="522"/>
                  <a:pt x="26" y="521"/>
                </a:cubicBezTo>
                <a:cubicBezTo>
                  <a:pt x="27" y="523"/>
                  <a:pt x="28" y="525"/>
                  <a:pt x="29" y="527"/>
                </a:cubicBezTo>
                <a:cubicBezTo>
                  <a:pt x="31" y="529"/>
                  <a:pt x="33" y="534"/>
                  <a:pt x="35" y="534"/>
                </a:cubicBezTo>
                <a:cubicBezTo>
                  <a:pt x="38" y="533"/>
                  <a:pt x="42" y="531"/>
                  <a:pt x="44" y="529"/>
                </a:cubicBezTo>
                <a:cubicBezTo>
                  <a:pt x="48" y="523"/>
                  <a:pt x="46" y="508"/>
                  <a:pt x="41" y="503"/>
                </a:cubicBezTo>
                <a:cubicBezTo>
                  <a:pt x="37" y="499"/>
                  <a:pt x="33" y="498"/>
                  <a:pt x="27" y="499"/>
                </a:cubicBezTo>
                <a:cubicBezTo>
                  <a:pt x="15" y="502"/>
                  <a:pt x="9" y="513"/>
                  <a:pt x="11" y="526"/>
                </a:cubicBezTo>
                <a:cubicBezTo>
                  <a:pt x="14" y="526"/>
                  <a:pt x="17" y="527"/>
                  <a:pt x="20" y="527"/>
                </a:cubicBezTo>
                <a:close/>
                <a:moveTo>
                  <a:pt x="177" y="199"/>
                </a:moveTo>
                <a:cubicBezTo>
                  <a:pt x="183" y="204"/>
                  <a:pt x="189" y="208"/>
                  <a:pt x="195" y="213"/>
                </a:cubicBezTo>
                <a:cubicBezTo>
                  <a:pt x="198" y="215"/>
                  <a:pt x="200" y="214"/>
                  <a:pt x="202" y="212"/>
                </a:cubicBezTo>
                <a:cubicBezTo>
                  <a:pt x="208" y="208"/>
                  <a:pt x="214" y="203"/>
                  <a:pt x="218" y="199"/>
                </a:cubicBezTo>
                <a:cubicBezTo>
                  <a:pt x="212" y="192"/>
                  <a:pt x="206" y="186"/>
                  <a:pt x="201" y="179"/>
                </a:cubicBezTo>
                <a:cubicBezTo>
                  <a:pt x="193" y="186"/>
                  <a:pt x="185" y="192"/>
                  <a:pt x="177" y="199"/>
                </a:cubicBezTo>
                <a:close/>
                <a:moveTo>
                  <a:pt x="231" y="186"/>
                </a:moveTo>
                <a:cubicBezTo>
                  <a:pt x="241" y="179"/>
                  <a:pt x="241" y="167"/>
                  <a:pt x="243" y="158"/>
                </a:cubicBezTo>
                <a:cubicBezTo>
                  <a:pt x="244" y="155"/>
                  <a:pt x="239" y="150"/>
                  <a:pt x="236" y="146"/>
                </a:cubicBezTo>
                <a:cubicBezTo>
                  <a:pt x="228" y="153"/>
                  <a:pt x="221" y="159"/>
                  <a:pt x="214" y="166"/>
                </a:cubicBezTo>
                <a:cubicBezTo>
                  <a:pt x="220" y="172"/>
                  <a:pt x="225" y="179"/>
                  <a:pt x="231" y="186"/>
                </a:cubicBezTo>
                <a:close/>
                <a:moveTo>
                  <a:pt x="248" y="211"/>
                </a:moveTo>
                <a:cubicBezTo>
                  <a:pt x="254" y="205"/>
                  <a:pt x="263" y="201"/>
                  <a:pt x="264" y="195"/>
                </a:cubicBezTo>
                <a:cubicBezTo>
                  <a:pt x="267" y="186"/>
                  <a:pt x="261" y="177"/>
                  <a:pt x="254" y="171"/>
                </a:cubicBezTo>
                <a:cubicBezTo>
                  <a:pt x="247" y="177"/>
                  <a:pt x="239" y="191"/>
                  <a:pt x="240" y="198"/>
                </a:cubicBezTo>
                <a:cubicBezTo>
                  <a:pt x="241" y="202"/>
                  <a:pt x="245" y="206"/>
                  <a:pt x="248" y="211"/>
                </a:cubicBezTo>
                <a:close/>
                <a:moveTo>
                  <a:pt x="198" y="68"/>
                </a:moveTo>
                <a:cubicBezTo>
                  <a:pt x="203" y="63"/>
                  <a:pt x="208" y="58"/>
                  <a:pt x="212" y="53"/>
                </a:cubicBezTo>
                <a:cubicBezTo>
                  <a:pt x="214" y="50"/>
                  <a:pt x="213" y="46"/>
                  <a:pt x="212" y="42"/>
                </a:cubicBezTo>
                <a:cubicBezTo>
                  <a:pt x="212" y="41"/>
                  <a:pt x="208" y="39"/>
                  <a:pt x="207" y="39"/>
                </a:cubicBezTo>
                <a:cubicBezTo>
                  <a:pt x="205" y="41"/>
                  <a:pt x="203" y="44"/>
                  <a:pt x="200" y="47"/>
                </a:cubicBezTo>
                <a:cubicBezTo>
                  <a:pt x="199" y="48"/>
                  <a:pt x="198" y="49"/>
                  <a:pt x="197" y="50"/>
                </a:cubicBezTo>
                <a:cubicBezTo>
                  <a:pt x="196" y="49"/>
                  <a:pt x="196" y="47"/>
                  <a:pt x="195" y="46"/>
                </a:cubicBezTo>
                <a:cubicBezTo>
                  <a:pt x="192" y="44"/>
                  <a:pt x="189" y="39"/>
                  <a:pt x="186" y="40"/>
                </a:cubicBezTo>
                <a:cubicBezTo>
                  <a:pt x="182" y="40"/>
                  <a:pt x="181" y="45"/>
                  <a:pt x="182" y="49"/>
                </a:cubicBezTo>
                <a:cubicBezTo>
                  <a:pt x="182" y="51"/>
                  <a:pt x="182" y="52"/>
                  <a:pt x="183" y="53"/>
                </a:cubicBezTo>
                <a:cubicBezTo>
                  <a:pt x="188" y="58"/>
                  <a:pt x="192" y="63"/>
                  <a:pt x="198" y="68"/>
                </a:cubicBezTo>
                <a:close/>
                <a:moveTo>
                  <a:pt x="272" y="399"/>
                </a:moveTo>
                <a:cubicBezTo>
                  <a:pt x="272" y="399"/>
                  <a:pt x="272" y="400"/>
                  <a:pt x="272" y="400"/>
                </a:cubicBezTo>
                <a:cubicBezTo>
                  <a:pt x="279" y="397"/>
                  <a:pt x="286" y="393"/>
                  <a:pt x="293" y="390"/>
                </a:cubicBezTo>
                <a:cubicBezTo>
                  <a:pt x="293" y="390"/>
                  <a:pt x="294" y="390"/>
                  <a:pt x="294" y="391"/>
                </a:cubicBezTo>
                <a:cubicBezTo>
                  <a:pt x="292" y="393"/>
                  <a:pt x="289" y="396"/>
                  <a:pt x="287" y="399"/>
                </a:cubicBezTo>
                <a:cubicBezTo>
                  <a:pt x="287" y="399"/>
                  <a:pt x="287" y="399"/>
                  <a:pt x="288" y="399"/>
                </a:cubicBezTo>
                <a:cubicBezTo>
                  <a:pt x="291" y="397"/>
                  <a:pt x="294" y="395"/>
                  <a:pt x="297" y="393"/>
                </a:cubicBezTo>
                <a:cubicBezTo>
                  <a:pt x="297" y="394"/>
                  <a:pt x="298" y="394"/>
                  <a:pt x="298" y="395"/>
                </a:cubicBezTo>
                <a:cubicBezTo>
                  <a:pt x="295" y="397"/>
                  <a:pt x="293" y="399"/>
                  <a:pt x="290" y="401"/>
                </a:cubicBezTo>
                <a:cubicBezTo>
                  <a:pt x="293" y="401"/>
                  <a:pt x="294" y="402"/>
                  <a:pt x="297" y="403"/>
                </a:cubicBezTo>
                <a:cubicBezTo>
                  <a:pt x="307" y="398"/>
                  <a:pt x="315" y="389"/>
                  <a:pt x="316" y="376"/>
                </a:cubicBezTo>
                <a:cubicBezTo>
                  <a:pt x="317" y="372"/>
                  <a:pt x="315" y="369"/>
                  <a:pt x="313" y="368"/>
                </a:cubicBezTo>
                <a:cubicBezTo>
                  <a:pt x="307" y="374"/>
                  <a:pt x="300" y="380"/>
                  <a:pt x="294" y="385"/>
                </a:cubicBezTo>
                <a:cubicBezTo>
                  <a:pt x="287" y="390"/>
                  <a:pt x="279" y="394"/>
                  <a:pt x="272" y="399"/>
                </a:cubicBezTo>
                <a:close/>
                <a:moveTo>
                  <a:pt x="124" y="400"/>
                </a:moveTo>
                <a:cubicBezTo>
                  <a:pt x="124" y="399"/>
                  <a:pt x="125" y="399"/>
                  <a:pt x="125" y="398"/>
                </a:cubicBezTo>
                <a:cubicBezTo>
                  <a:pt x="107" y="393"/>
                  <a:pt x="95" y="380"/>
                  <a:pt x="84" y="366"/>
                </a:cubicBezTo>
                <a:cubicBezTo>
                  <a:pt x="76" y="370"/>
                  <a:pt x="78" y="376"/>
                  <a:pt x="80" y="381"/>
                </a:cubicBezTo>
                <a:cubicBezTo>
                  <a:pt x="84" y="394"/>
                  <a:pt x="91" y="403"/>
                  <a:pt x="106" y="402"/>
                </a:cubicBezTo>
                <a:cubicBezTo>
                  <a:pt x="103" y="400"/>
                  <a:pt x="100" y="397"/>
                  <a:pt x="97" y="394"/>
                </a:cubicBezTo>
                <a:cubicBezTo>
                  <a:pt x="98" y="394"/>
                  <a:pt x="98" y="393"/>
                  <a:pt x="98" y="393"/>
                </a:cubicBezTo>
                <a:cubicBezTo>
                  <a:pt x="101" y="395"/>
                  <a:pt x="104" y="396"/>
                  <a:pt x="106" y="398"/>
                </a:cubicBezTo>
                <a:cubicBezTo>
                  <a:pt x="106" y="398"/>
                  <a:pt x="106" y="398"/>
                  <a:pt x="107" y="398"/>
                </a:cubicBezTo>
                <a:cubicBezTo>
                  <a:pt x="105" y="395"/>
                  <a:pt x="103" y="393"/>
                  <a:pt x="101" y="390"/>
                </a:cubicBezTo>
                <a:cubicBezTo>
                  <a:pt x="101" y="390"/>
                  <a:pt x="102" y="390"/>
                  <a:pt x="102" y="390"/>
                </a:cubicBezTo>
                <a:cubicBezTo>
                  <a:pt x="109" y="393"/>
                  <a:pt x="117" y="397"/>
                  <a:pt x="124" y="400"/>
                </a:cubicBezTo>
                <a:close/>
                <a:moveTo>
                  <a:pt x="192" y="218"/>
                </a:moveTo>
                <a:cubicBezTo>
                  <a:pt x="189" y="216"/>
                  <a:pt x="186" y="213"/>
                  <a:pt x="182" y="210"/>
                </a:cubicBezTo>
                <a:cubicBezTo>
                  <a:pt x="179" y="208"/>
                  <a:pt x="175" y="205"/>
                  <a:pt x="172" y="203"/>
                </a:cubicBezTo>
                <a:cubicBezTo>
                  <a:pt x="166" y="207"/>
                  <a:pt x="161" y="212"/>
                  <a:pt x="156" y="216"/>
                </a:cubicBezTo>
                <a:cubicBezTo>
                  <a:pt x="172" y="232"/>
                  <a:pt x="174" y="233"/>
                  <a:pt x="191" y="219"/>
                </a:cubicBezTo>
                <a:cubicBezTo>
                  <a:pt x="192" y="219"/>
                  <a:pt x="192" y="219"/>
                  <a:pt x="192" y="218"/>
                </a:cubicBezTo>
                <a:close/>
                <a:moveTo>
                  <a:pt x="217" y="121"/>
                </a:moveTo>
                <a:cubicBezTo>
                  <a:pt x="205" y="121"/>
                  <a:pt x="194" y="121"/>
                  <a:pt x="183" y="121"/>
                </a:cubicBezTo>
                <a:cubicBezTo>
                  <a:pt x="179" y="121"/>
                  <a:pt x="178" y="123"/>
                  <a:pt x="180" y="125"/>
                </a:cubicBezTo>
                <a:cubicBezTo>
                  <a:pt x="185" y="132"/>
                  <a:pt x="191" y="139"/>
                  <a:pt x="196" y="146"/>
                </a:cubicBezTo>
                <a:cubicBezTo>
                  <a:pt x="203" y="137"/>
                  <a:pt x="210" y="130"/>
                  <a:pt x="217" y="121"/>
                </a:cubicBezTo>
                <a:close/>
                <a:moveTo>
                  <a:pt x="170" y="151"/>
                </a:moveTo>
                <a:cubicBezTo>
                  <a:pt x="167" y="159"/>
                  <a:pt x="164" y="166"/>
                  <a:pt x="161" y="172"/>
                </a:cubicBezTo>
                <a:cubicBezTo>
                  <a:pt x="157" y="178"/>
                  <a:pt x="158" y="182"/>
                  <a:pt x="163" y="185"/>
                </a:cubicBezTo>
                <a:cubicBezTo>
                  <a:pt x="164" y="186"/>
                  <a:pt x="165" y="187"/>
                  <a:pt x="166" y="188"/>
                </a:cubicBezTo>
                <a:cubicBezTo>
                  <a:pt x="170" y="184"/>
                  <a:pt x="173" y="180"/>
                  <a:pt x="176" y="176"/>
                </a:cubicBezTo>
                <a:cubicBezTo>
                  <a:pt x="185" y="165"/>
                  <a:pt x="185" y="165"/>
                  <a:pt x="175" y="156"/>
                </a:cubicBezTo>
                <a:cubicBezTo>
                  <a:pt x="173" y="154"/>
                  <a:pt x="172" y="153"/>
                  <a:pt x="170" y="151"/>
                </a:cubicBezTo>
                <a:close/>
                <a:moveTo>
                  <a:pt x="273" y="189"/>
                </a:moveTo>
                <a:cubicBezTo>
                  <a:pt x="282" y="183"/>
                  <a:pt x="281" y="156"/>
                  <a:pt x="272" y="147"/>
                </a:cubicBezTo>
                <a:cubicBezTo>
                  <a:pt x="270" y="152"/>
                  <a:pt x="265" y="157"/>
                  <a:pt x="265" y="162"/>
                </a:cubicBezTo>
                <a:cubicBezTo>
                  <a:pt x="265" y="171"/>
                  <a:pt x="263" y="182"/>
                  <a:pt x="273" y="189"/>
                </a:cubicBezTo>
                <a:close/>
                <a:moveTo>
                  <a:pt x="223" y="392"/>
                </a:moveTo>
                <a:cubicBezTo>
                  <a:pt x="228" y="396"/>
                  <a:pt x="231" y="398"/>
                  <a:pt x="234" y="401"/>
                </a:cubicBezTo>
                <a:cubicBezTo>
                  <a:pt x="233" y="401"/>
                  <a:pt x="233" y="402"/>
                  <a:pt x="233" y="402"/>
                </a:cubicBezTo>
                <a:cubicBezTo>
                  <a:pt x="227" y="399"/>
                  <a:pt x="221" y="396"/>
                  <a:pt x="216" y="393"/>
                </a:cubicBezTo>
                <a:cubicBezTo>
                  <a:pt x="216" y="393"/>
                  <a:pt x="215" y="394"/>
                  <a:pt x="215" y="394"/>
                </a:cubicBezTo>
                <a:cubicBezTo>
                  <a:pt x="220" y="398"/>
                  <a:pt x="225" y="403"/>
                  <a:pt x="230" y="407"/>
                </a:cubicBezTo>
                <a:cubicBezTo>
                  <a:pt x="230" y="408"/>
                  <a:pt x="229" y="408"/>
                  <a:pt x="229" y="409"/>
                </a:cubicBezTo>
                <a:cubicBezTo>
                  <a:pt x="222" y="406"/>
                  <a:pt x="217" y="400"/>
                  <a:pt x="211" y="394"/>
                </a:cubicBezTo>
                <a:cubicBezTo>
                  <a:pt x="216" y="406"/>
                  <a:pt x="223" y="413"/>
                  <a:pt x="234" y="415"/>
                </a:cubicBezTo>
                <a:cubicBezTo>
                  <a:pt x="241" y="416"/>
                  <a:pt x="244" y="413"/>
                  <a:pt x="244" y="409"/>
                </a:cubicBezTo>
                <a:cubicBezTo>
                  <a:pt x="244" y="405"/>
                  <a:pt x="244" y="401"/>
                  <a:pt x="244" y="397"/>
                </a:cubicBezTo>
                <a:cubicBezTo>
                  <a:pt x="239" y="395"/>
                  <a:pt x="233" y="393"/>
                  <a:pt x="227" y="390"/>
                </a:cubicBezTo>
                <a:cubicBezTo>
                  <a:pt x="228" y="392"/>
                  <a:pt x="228" y="393"/>
                  <a:pt x="229" y="394"/>
                </a:cubicBezTo>
                <a:cubicBezTo>
                  <a:pt x="227" y="394"/>
                  <a:pt x="226" y="393"/>
                  <a:pt x="223" y="392"/>
                </a:cubicBezTo>
                <a:close/>
                <a:moveTo>
                  <a:pt x="165" y="391"/>
                </a:moveTo>
                <a:cubicBezTo>
                  <a:pt x="160" y="393"/>
                  <a:pt x="155" y="395"/>
                  <a:pt x="150" y="397"/>
                </a:cubicBezTo>
                <a:cubicBezTo>
                  <a:pt x="151" y="400"/>
                  <a:pt x="151" y="403"/>
                  <a:pt x="151" y="406"/>
                </a:cubicBezTo>
                <a:cubicBezTo>
                  <a:pt x="151" y="413"/>
                  <a:pt x="153" y="415"/>
                  <a:pt x="160" y="415"/>
                </a:cubicBezTo>
                <a:cubicBezTo>
                  <a:pt x="170" y="414"/>
                  <a:pt x="178" y="407"/>
                  <a:pt x="182" y="396"/>
                </a:cubicBezTo>
                <a:cubicBezTo>
                  <a:pt x="177" y="401"/>
                  <a:pt x="173" y="407"/>
                  <a:pt x="165" y="407"/>
                </a:cubicBezTo>
                <a:cubicBezTo>
                  <a:pt x="168" y="404"/>
                  <a:pt x="170" y="402"/>
                  <a:pt x="173" y="400"/>
                </a:cubicBezTo>
                <a:cubicBezTo>
                  <a:pt x="175" y="398"/>
                  <a:pt x="178" y="396"/>
                  <a:pt x="180" y="393"/>
                </a:cubicBezTo>
                <a:cubicBezTo>
                  <a:pt x="180" y="393"/>
                  <a:pt x="179" y="393"/>
                  <a:pt x="179" y="393"/>
                </a:cubicBezTo>
                <a:cubicBezTo>
                  <a:pt x="173" y="396"/>
                  <a:pt x="168" y="399"/>
                  <a:pt x="162" y="402"/>
                </a:cubicBezTo>
                <a:cubicBezTo>
                  <a:pt x="162" y="402"/>
                  <a:pt x="162" y="401"/>
                  <a:pt x="161" y="400"/>
                </a:cubicBezTo>
                <a:cubicBezTo>
                  <a:pt x="164" y="399"/>
                  <a:pt x="166" y="397"/>
                  <a:pt x="168" y="395"/>
                </a:cubicBezTo>
                <a:cubicBezTo>
                  <a:pt x="167" y="394"/>
                  <a:pt x="166" y="393"/>
                  <a:pt x="165" y="391"/>
                </a:cubicBezTo>
                <a:close/>
                <a:moveTo>
                  <a:pt x="231" y="138"/>
                </a:moveTo>
                <a:cubicBezTo>
                  <a:pt x="227" y="134"/>
                  <a:pt x="225" y="130"/>
                  <a:pt x="221" y="126"/>
                </a:cubicBezTo>
                <a:cubicBezTo>
                  <a:pt x="214" y="134"/>
                  <a:pt x="208" y="143"/>
                  <a:pt x="201" y="151"/>
                </a:cubicBezTo>
                <a:cubicBezTo>
                  <a:pt x="204" y="154"/>
                  <a:pt x="206" y="156"/>
                  <a:pt x="208" y="159"/>
                </a:cubicBezTo>
                <a:cubicBezTo>
                  <a:pt x="212" y="155"/>
                  <a:pt x="216" y="152"/>
                  <a:pt x="219" y="149"/>
                </a:cubicBezTo>
                <a:cubicBezTo>
                  <a:pt x="223" y="146"/>
                  <a:pt x="227" y="142"/>
                  <a:pt x="231" y="138"/>
                </a:cubicBezTo>
                <a:close/>
                <a:moveTo>
                  <a:pt x="123" y="196"/>
                </a:moveTo>
                <a:cubicBezTo>
                  <a:pt x="116" y="203"/>
                  <a:pt x="115" y="220"/>
                  <a:pt x="122" y="230"/>
                </a:cubicBezTo>
                <a:cubicBezTo>
                  <a:pt x="128" y="224"/>
                  <a:pt x="132" y="216"/>
                  <a:pt x="137" y="208"/>
                </a:cubicBezTo>
                <a:cubicBezTo>
                  <a:pt x="132" y="204"/>
                  <a:pt x="127" y="200"/>
                  <a:pt x="123" y="196"/>
                </a:cubicBezTo>
                <a:close/>
                <a:moveTo>
                  <a:pt x="142" y="171"/>
                </a:moveTo>
                <a:cubicBezTo>
                  <a:pt x="136" y="178"/>
                  <a:pt x="131" y="186"/>
                  <a:pt x="126" y="193"/>
                </a:cubicBezTo>
                <a:cubicBezTo>
                  <a:pt x="130" y="196"/>
                  <a:pt x="134" y="200"/>
                  <a:pt x="139" y="204"/>
                </a:cubicBezTo>
                <a:cubicBezTo>
                  <a:pt x="141" y="198"/>
                  <a:pt x="144" y="194"/>
                  <a:pt x="146" y="189"/>
                </a:cubicBezTo>
                <a:cubicBezTo>
                  <a:pt x="151" y="180"/>
                  <a:pt x="151" y="180"/>
                  <a:pt x="143" y="172"/>
                </a:cubicBezTo>
                <a:cubicBezTo>
                  <a:pt x="143" y="172"/>
                  <a:pt x="142" y="172"/>
                  <a:pt x="142" y="171"/>
                </a:cubicBezTo>
                <a:close/>
                <a:moveTo>
                  <a:pt x="249" y="332"/>
                </a:moveTo>
                <a:cubicBezTo>
                  <a:pt x="254" y="328"/>
                  <a:pt x="256" y="323"/>
                  <a:pt x="253" y="319"/>
                </a:cubicBezTo>
                <a:cubicBezTo>
                  <a:pt x="249" y="312"/>
                  <a:pt x="243" y="308"/>
                  <a:pt x="238" y="309"/>
                </a:cubicBezTo>
                <a:cubicBezTo>
                  <a:pt x="237" y="309"/>
                  <a:pt x="235" y="311"/>
                  <a:pt x="234" y="312"/>
                </a:cubicBezTo>
                <a:cubicBezTo>
                  <a:pt x="231" y="316"/>
                  <a:pt x="228" y="318"/>
                  <a:pt x="223" y="316"/>
                </a:cubicBezTo>
                <a:cubicBezTo>
                  <a:pt x="221" y="316"/>
                  <a:pt x="218" y="317"/>
                  <a:pt x="218" y="319"/>
                </a:cubicBezTo>
                <a:cubicBezTo>
                  <a:pt x="217" y="320"/>
                  <a:pt x="219" y="322"/>
                  <a:pt x="220" y="324"/>
                </a:cubicBezTo>
                <a:cubicBezTo>
                  <a:pt x="220" y="325"/>
                  <a:pt x="222" y="326"/>
                  <a:pt x="223" y="326"/>
                </a:cubicBezTo>
                <a:cubicBezTo>
                  <a:pt x="226" y="327"/>
                  <a:pt x="227" y="329"/>
                  <a:pt x="226" y="333"/>
                </a:cubicBezTo>
                <a:cubicBezTo>
                  <a:pt x="226" y="335"/>
                  <a:pt x="227" y="340"/>
                  <a:pt x="229" y="341"/>
                </a:cubicBezTo>
                <a:cubicBezTo>
                  <a:pt x="231" y="341"/>
                  <a:pt x="235" y="339"/>
                  <a:pt x="239" y="338"/>
                </a:cubicBezTo>
                <a:cubicBezTo>
                  <a:pt x="230" y="331"/>
                  <a:pt x="228" y="325"/>
                  <a:pt x="232" y="319"/>
                </a:cubicBezTo>
                <a:cubicBezTo>
                  <a:pt x="235" y="315"/>
                  <a:pt x="241" y="314"/>
                  <a:pt x="245" y="316"/>
                </a:cubicBezTo>
                <a:cubicBezTo>
                  <a:pt x="251" y="319"/>
                  <a:pt x="252" y="324"/>
                  <a:pt x="249" y="332"/>
                </a:cubicBezTo>
                <a:close/>
                <a:moveTo>
                  <a:pt x="158" y="337"/>
                </a:moveTo>
                <a:cubicBezTo>
                  <a:pt x="160" y="341"/>
                  <a:pt x="163" y="342"/>
                  <a:pt x="167" y="340"/>
                </a:cubicBezTo>
                <a:cubicBezTo>
                  <a:pt x="169" y="339"/>
                  <a:pt x="170" y="336"/>
                  <a:pt x="170" y="335"/>
                </a:cubicBezTo>
                <a:cubicBezTo>
                  <a:pt x="166" y="329"/>
                  <a:pt x="170" y="327"/>
                  <a:pt x="174" y="325"/>
                </a:cubicBezTo>
                <a:cubicBezTo>
                  <a:pt x="175" y="323"/>
                  <a:pt x="176" y="320"/>
                  <a:pt x="177" y="318"/>
                </a:cubicBezTo>
                <a:cubicBezTo>
                  <a:pt x="175" y="318"/>
                  <a:pt x="173" y="317"/>
                  <a:pt x="171" y="316"/>
                </a:cubicBezTo>
                <a:cubicBezTo>
                  <a:pt x="168" y="315"/>
                  <a:pt x="164" y="315"/>
                  <a:pt x="162" y="313"/>
                </a:cubicBezTo>
                <a:cubicBezTo>
                  <a:pt x="157" y="308"/>
                  <a:pt x="153" y="307"/>
                  <a:pt x="147" y="312"/>
                </a:cubicBezTo>
                <a:cubicBezTo>
                  <a:pt x="140" y="319"/>
                  <a:pt x="139" y="324"/>
                  <a:pt x="144" y="330"/>
                </a:cubicBezTo>
                <a:cubicBezTo>
                  <a:pt x="143" y="322"/>
                  <a:pt x="145" y="318"/>
                  <a:pt x="151" y="316"/>
                </a:cubicBezTo>
                <a:cubicBezTo>
                  <a:pt x="156" y="314"/>
                  <a:pt x="160" y="315"/>
                  <a:pt x="163" y="320"/>
                </a:cubicBezTo>
                <a:cubicBezTo>
                  <a:pt x="167" y="325"/>
                  <a:pt x="165" y="330"/>
                  <a:pt x="158" y="337"/>
                </a:cubicBezTo>
                <a:close/>
                <a:moveTo>
                  <a:pt x="158" y="139"/>
                </a:moveTo>
                <a:cubicBezTo>
                  <a:pt x="153" y="135"/>
                  <a:pt x="149" y="131"/>
                  <a:pt x="144" y="127"/>
                </a:cubicBezTo>
                <a:cubicBezTo>
                  <a:pt x="142" y="134"/>
                  <a:pt x="140" y="141"/>
                  <a:pt x="137" y="148"/>
                </a:cubicBezTo>
                <a:cubicBezTo>
                  <a:pt x="135" y="154"/>
                  <a:pt x="137" y="157"/>
                  <a:pt x="141" y="160"/>
                </a:cubicBezTo>
                <a:cubicBezTo>
                  <a:pt x="147" y="153"/>
                  <a:pt x="152" y="147"/>
                  <a:pt x="158" y="139"/>
                </a:cubicBezTo>
                <a:close/>
                <a:moveTo>
                  <a:pt x="224" y="202"/>
                </a:moveTo>
                <a:cubicBezTo>
                  <a:pt x="217" y="208"/>
                  <a:pt x="210" y="213"/>
                  <a:pt x="203" y="219"/>
                </a:cubicBezTo>
                <a:cubicBezTo>
                  <a:pt x="208" y="223"/>
                  <a:pt x="213" y="226"/>
                  <a:pt x="219" y="230"/>
                </a:cubicBezTo>
                <a:cubicBezTo>
                  <a:pt x="222" y="223"/>
                  <a:pt x="224" y="217"/>
                  <a:pt x="227" y="211"/>
                </a:cubicBezTo>
                <a:cubicBezTo>
                  <a:pt x="229" y="207"/>
                  <a:pt x="229" y="204"/>
                  <a:pt x="224" y="202"/>
                </a:cubicBezTo>
                <a:close/>
                <a:moveTo>
                  <a:pt x="193" y="322"/>
                </a:moveTo>
                <a:cubicBezTo>
                  <a:pt x="196" y="320"/>
                  <a:pt x="199" y="322"/>
                  <a:pt x="200" y="325"/>
                </a:cubicBezTo>
                <a:cubicBezTo>
                  <a:pt x="200" y="328"/>
                  <a:pt x="199" y="332"/>
                  <a:pt x="197" y="333"/>
                </a:cubicBezTo>
                <a:cubicBezTo>
                  <a:pt x="195" y="335"/>
                  <a:pt x="191" y="336"/>
                  <a:pt x="189" y="336"/>
                </a:cubicBezTo>
                <a:cubicBezTo>
                  <a:pt x="186" y="335"/>
                  <a:pt x="185" y="331"/>
                  <a:pt x="184" y="328"/>
                </a:cubicBezTo>
                <a:cubicBezTo>
                  <a:pt x="183" y="327"/>
                  <a:pt x="184" y="324"/>
                  <a:pt x="184" y="321"/>
                </a:cubicBezTo>
                <a:cubicBezTo>
                  <a:pt x="181" y="331"/>
                  <a:pt x="182" y="335"/>
                  <a:pt x="188" y="338"/>
                </a:cubicBezTo>
                <a:cubicBezTo>
                  <a:pt x="193" y="341"/>
                  <a:pt x="197" y="338"/>
                  <a:pt x="201" y="335"/>
                </a:cubicBezTo>
                <a:cubicBezTo>
                  <a:pt x="206" y="331"/>
                  <a:pt x="207" y="325"/>
                  <a:pt x="204" y="320"/>
                </a:cubicBezTo>
                <a:cubicBezTo>
                  <a:pt x="201" y="316"/>
                  <a:pt x="197" y="315"/>
                  <a:pt x="193" y="316"/>
                </a:cubicBezTo>
                <a:cubicBezTo>
                  <a:pt x="187" y="318"/>
                  <a:pt x="186" y="323"/>
                  <a:pt x="186" y="329"/>
                </a:cubicBezTo>
                <a:cubicBezTo>
                  <a:pt x="186" y="333"/>
                  <a:pt x="189" y="335"/>
                  <a:pt x="192" y="334"/>
                </a:cubicBezTo>
                <a:cubicBezTo>
                  <a:pt x="194" y="333"/>
                  <a:pt x="196" y="330"/>
                  <a:pt x="197" y="327"/>
                </a:cubicBezTo>
                <a:cubicBezTo>
                  <a:pt x="198" y="326"/>
                  <a:pt x="195" y="324"/>
                  <a:pt x="193" y="322"/>
                </a:cubicBezTo>
                <a:close/>
                <a:moveTo>
                  <a:pt x="367" y="491"/>
                </a:moveTo>
                <a:cubicBezTo>
                  <a:pt x="367" y="490"/>
                  <a:pt x="367" y="490"/>
                  <a:pt x="367" y="489"/>
                </a:cubicBezTo>
                <a:cubicBezTo>
                  <a:pt x="366" y="489"/>
                  <a:pt x="364" y="489"/>
                  <a:pt x="363" y="488"/>
                </a:cubicBezTo>
                <a:cubicBezTo>
                  <a:pt x="362" y="486"/>
                  <a:pt x="360" y="483"/>
                  <a:pt x="359" y="481"/>
                </a:cubicBezTo>
                <a:cubicBezTo>
                  <a:pt x="361" y="481"/>
                  <a:pt x="363" y="481"/>
                  <a:pt x="365" y="481"/>
                </a:cubicBezTo>
                <a:cubicBezTo>
                  <a:pt x="370" y="482"/>
                  <a:pt x="373" y="480"/>
                  <a:pt x="373" y="475"/>
                </a:cubicBezTo>
                <a:cubicBezTo>
                  <a:pt x="375" y="470"/>
                  <a:pt x="371" y="465"/>
                  <a:pt x="366" y="464"/>
                </a:cubicBezTo>
                <a:cubicBezTo>
                  <a:pt x="361" y="464"/>
                  <a:pt x="355" y="469"/>
                  <a:pt x="355" y="474"/>
                </a:cubicBezTo>
                <a:cubicBezTo>
                  <a:pt x="355" y="480"/>
                  <a:pt x="355" y="485"/>
                  <a:pt x="356" y="491"/>
                </a:cubicBezTo>
                <a:cubicBezTo>
                  <a:pt x="360" y="491"/>
                  <a:pt x="364" y="491"/>
                  <a:pt x="367" y="491"/>
                </a:cubicBezTo>
                <a:close/>
                <a:moveTo>
                  <a:pt x="39" y="491"/>
                </a:moveTo>
                <a:cubicBezTo>
                  <a:pt x="40" y="485"/>
                  <a:pt x="40" y="481"/>
                  <a:pt x="40" y="476"/>
                </a:cubicBezTo>
                <a:cubicBezTo>
                  <a:pt x="40" y="473"/>
                  <a:pt x="39" y="470"/>
                  <a:pt x="37" y="468"/>
                </a:cubicBezTo>
                <a:cubicBezTo>
                  <a:pt x="34" y="464"/>
                  <a:pt x="30" y="463"/>
                  <a:pt x="26" y="466"/>
                </a:cubicBezTo>
                <a:cubicBezTo>
                  <a:pt x="21" y="469"/>
                  <a:pt x="20" y="473"/>
                  <a:pt x="22" y="477"/>
                </a:cubicBezTo>
                <a:cubicBezTo>
                  <a:pt x="24" y="481"/>
                  <a:pt x="28" y="482"/>
                  <a:pt x="32" y="480"/>
                </a:cubicBezTo>
                <a:cubicBezTo>
                  <a:pt x="33" y="479"/>
                  <a:pt x="35" y="480"/>
                  <a:pt x="36" y="480"/>
                </a:cubicBezTo>
                <a:cubicBezTo>
                  <a:pt x="36" y="482"/>
                  <a:pt x="36" y="484"/>
                  <a:pt x="35" y="485"/>
                </a:cubicBezTo>
                <a:cubicBezTo>
                  <a:pt x="33" y="487"/>
                  <a:pt x="30" y="488"/>
                  <a:pt x="26" y="491"/>
                </a:cubicBezTo>
                <a:cubicBezTo>
                  <a:pt x="31" y="491"/>
                  <a:pt x="35" y="491"/>
                  <a:pt x="39" y="491"/>
                </a:cubicBezTo>
                <a:close/>
                <a:moveTo>
                  <a:pt x="188" y="159"/>
                </a:moveTo>
                <a:cubicBezTo>
                  <a:pt x="190" y="156"/>
                  <a:pt x="192" y="153"/>
                  <a:pt x="193" y="150"/>
                </a:cubicBezTo>
                <a:cubicBezTo>
                  <a:pt x="188" y="144"/>
                  <a:pt x="183" y="137"/>
                  <a:pt x="177" y="130"/>
                </a:cubicBezTo>
                <a:cubicBezTo>
                  <a:pt x="176" y="135"/>
                  <a:pt x="174" y="140"/>
                  <a:pt x="173" y="144"/>
                </a:cubicBezTo>
                <a:cubicBezTo>
                  <a:pt x="173" y="145"/>
                  <a:pt x="173" y="147"/>
                  <a:pt x="174" y="148"/>
                </a:cubicBezTo>
                <a:cubicBezTo>
                  <a:pt x="178" y="152"/>
                  <a:pt x="183" y="155"/>
                  <a:pt x="188" y="159"/>
                </a:cubicBezTo>
                <a:close/>
                <a:moveTo>
                  <a:pt x="153" y="175"/>
                </a:moveTo>
                <a:cubicBezTo>
                  <a:pt x="157" y="167"/>
                  <a:pt x="160" y="160"/>
                  <a:pt x="164" y="153"/>
                </a:cubicBezTo>
                <a:cubicBezTo>
                  <a:pt x="166" y="148"/>
                  <a:pt x="166" y="145"/>
                  <a:pt x="161" y="143"/>
                </a:cubicBezTo>
                <a:cubicBezTo>
                  <a:pt x="156" y="150"/>
                  <a:pt x="150" y="158"/>
                  <a:pt x="145" y="165"/>
                </a:cubicBezTo>
                <a:cubicBezTo>
                  <a:pt x="148" y="168"/>
                  <a:pt x="150" y="171"/>
                  <a:pt x="153" y="175"/>
                </a:cubicBezTo>
                <a:close/>
                <a:moveTo>
                  <a:pt x="226" y="115"/>
                </a:moveTo>
                <a:cubicBezTo>
                  <a:pt x="224" y="109"/>
                  <a:pt x="225" y="104"/>
                  <a:pt x="231" y="102"/>
                </a:cubicBezTo>
                <a:cubicBezTo>
                  <a:pt x="233" y="101"/>
                  <a:pt x="235" y="103"/>
                  <a:pt x="237" y="103"/>
                </a:cubicBezTo>
                <a:cubicBezTo>
                  <a:pt x="236" y="105"/>
                  <a:pt x="236" y="107"/>
                  <a:pt x="235" y="108"/>
                </a:cubicBezTo>
                <a:cubicBezTo>
                  <a:pt x="234" y="110"/>
                  <a:pt x="233" y="111"/>
                  <a:pt x="232" y="112"/>
                </a:cubicBezTo>
                <a:cubicBezTo>
                  <a:pt x="234" y="113"/>
                  <a:pt x="236" y="115"/>
                  <a:pt x="237" y="114"/>
                </a:cubicBezTo>
                <a:cubicBezTo>
                  <a:pt x="240" y="113"/>
                  <a:pt x="244" y="111"/>
                  <a:pt x="245" y="109"/>
                </a:cubicBezTo>
                <a:cubicBezTo>
                  <a:pt x="246" y="104"/>
                  <a:pt x="243" y="100"/>
                  <a:pt x="238" y="98"/>
                </a:cubicBezTo>
                <a:cubicBezTo>
                  <a:pt x="235" y="98"/>
                  <a:pt x="229" y="97"/>
                  <a:pt x="227" y="99"/>
                </a:cubicBezTo>
                <a:cubicBezTo>
                  <a:pt x="222" y="103"/>
                  <a:pt x="219" y="109"/>
                  <a:pt x="215" y="114"/>
                </a:cubicBezTo>
                <a:cubicBezTo>
                  <a:pt x="218" y="114"/>
                  <a:pt x="222" y="115"/>
                  <a:pt x="226" y="115"/>
                </a:cubicBezTo>
                <a:close/>
                <a:moveTo>
                  <a:pt x="181" y="113"/>
                </a:moveTo>
                <a:cubicBezTo>
                  <a:pt x="177" y="110"/>
                  <a:pt x="174" y="106"/>
                  <a:pt x="171" y="103"/>
                </a:cubicBezTo>
                <a:cubicBezTo>
                  <a:pt x="166" y="96"/>
                  <a:pt x="157" y="95"/>
                  <a:pt x="153" y="101"/>
                </a:cubicBezTo>
                <a:cubicBezTo>
                  <a:pt x="151" y="104"/>
                  <a:pt x="150" y="108"/>
                  <a:pt x="151" y="111"/>
                </a:cubicBezTo>
                <a:cubicBezTo>
                  <a:pt x="152" y="113"/>
                  <a:pt x="157" y="113"/>
                  <a:pt x="160" y="114"/>
                </a:cubicBezTo>
                <a:cubicBezTo>
                  <a:pt x="161" y="114"/>
                  <a:pt x="162" y="112"/>
                  <a:pt x="164" y="111"/>
                </a:cubicBezTo>
                <a:cubicBezTo>
                  <a:pt x="163" y="110"/>
                  <a:pt x="162" y="109"/>
                  <a:pt x="161" y="108"/>
                </a:cubicBezTo>
                <a:cubicBezTo>
                  <a:pt x="160" y="107"/>
                  <a:pt x="159" y="105"/>
                  <a:pt x="158" y="103"/>
                </a:cubicBezTo>
                <a:cubicBezTo>
                  <a:pt x="161" y="103"/>
                  <a:pt x="164" y="101"/>
                  <a:pt x="165" y="102"/>
                </a:cubicBezTo>
                <a:cubicBezTo>
                  <a:pt x="171" y="105"/>
                  <a:pt x="170" y="110"/>
                  <a:pt x="169" y="115"/>
                </a:cubicBezTo>
                <a:cubicBezTo>
                  <a:pt x="173" y="114"/>
                  <a:pt x="177" y="114"/>
                  <a:pt x="181" y="113"/>
                </a:cubicBezTo>
                <a:close/>
                <a:moveTo>
                  <a:pt x="327" y="311"/>
                </a:moveTo>
                <a:cubicBezTo>
                  <a:pt x="328" y="311"/>
                  <a:pt x="328" y="311"/>
                  <a:pt x="329" y="311"/>
                </a:cubicBezTo>
                <a:cubicBezTo>
                  <a:pt x="330" y="309"/>
                  <a:pt x="331" y="306"/>
                  <a:pt x="330" y="305"/>
                </a:cubicBezTo>
                <a:cubicBezTo>
                  <a:pt x="328" y="303"/>
                  <a:pt x="324" y="301"/>
                  <a:pt x="322" y="301"/>
                </a:cubicBezTo>
                <a:cubicBezTo>
                  <a:pt x="317" y="302"/>
                  <a:pt x="314" y="306"/>
                  <a:pt x="316" y="311"/>
                </a:cubicBezTo>
                <a:cubicBezTo>
                  <a:pt x="319" y="315"/>
                  <a:pt x="323" y="319"/>
                  <a:pt x="327" y="321"/>
                </a:cubicBezTo>
                <a:cubicBezTo>
                  <a:pt x="329" y="322"/>
                  <a:pt x="335" y="318"/>
                  <a:pt x="338" y="316"/>
                </a:cubicBezTo>
                <a:cubicBezTo>
                  <a:pt x="339" y="315"/>
                  <a:pt x="338" y="311"/>
                  <a:pt x="338" y="310"/>
                </a:cubicBezTo>
                <a:cubicBezTo>
                  <a:pt x="333" y="312"/>
                  <a:pt x="330" y="314"/>
                  <a:pt x="326" y="314"/>
                </a:cubicBezTo>
                <a:cubicBezTo>
                  <a:pt x="325" y="314"/>
                  <a:pt x="323" y="311"/>
                  <a:pt x="322" y="309"/>
                </a:cubicBezTo>
                <a:cubicBezTo>
                  <a:pt x="322" y="308"/>
                  <a:pt x="324" y="306"/>
                  <a:pt x="327" y="303"/>
                </a:cubicBezTo>
                <a:cubicBezTo>
                  <a:pt x="327" y="307"/>
                  <a:pt x="327" y="309"/>
                  <a:pt x="327" y="311"/>
                </a:cubicBezTo>
                <a:close/>
                <a:moveTo>
                  <a:pt x="57" y="310"/>
                </a:moveTo>
                <a:cubicBezTo>
                  <a:pt x="57" y="309"/>
                  <a:pt x="57" y="310"/>
                  <a:pt x="57" y="310"/>
                </a:cubicBezTo>
                <a:cubicBezTo>
                  <a:pt x="55" y="317"/>
                  <a:pt x="60" y="319"/>
                  <a:pt x="64" y="321"/>
                </a:cubicBezTo>
                <a:cubicBezTo>
                  <a:pt x="68" y="323"/>
                  <a:pt x="75" y="319"/>
                  <a:pt x="78" y="313"/>
                </a:cubicBezTo>
                <a:cubicBezTo>
                  <a:pt x="80" y="309"/>
                  <a:pt x="79" y="305"/>
                  <a:pt x="75" y="302"/>
                </a:cubicBezTo>
                <a:cubicBezTo>
                  <a:pt x="74" y="301"/>
                  <a:pt x="72" y="300"/>
                  <a:pt x="71" y="300"/>
                </a:cubicBezTo>
                <a:cubicBezTo>
                  <a:pt x="68" y="302"/>
                  <a:pt x="66" y="304"/>
                  <a:pt x="64" y="306"/>
                </a:cubicBezTo>
                <a:cubicBezTo>
                  <a:pt x="64" y="307"/>
                  <a:pt x="66" y="309"/>
                  <a:pt x="67" y="311"/>
                </a:cubicBezTo>
                <a:cubicBezTo>
                  <a:pt x="67" y="311"/>
                  <a:pt x="68" y="311"/>
                  <a:pt x="68" y="310"/>
                </a:cubicBezTo>
                <a:cubicBezTo>
                  <a:pt x="68" y="309"/>
                  <a:pt x="68" y="307"/>
                  <a:pt x="68" y="305"/>
                </a:cubicBezTo>
                <a:cubicBezTo>
                  <a:pt x="69" y="305"/>
                  <a:pt x="69" y="304"/>
                  <a:pt x="70" y="304"/>
                </a:cubicBezTo>
                <a:cubicBezTo>
                  <a:pt x="71" y="306"/>
                  <a:pt x="73" y="308"/>
                  <a:pt x="73" y="309"/>
                </a:cubicBezTo>
                <a:cubicBezTo>
                  <a:pt x="72" y="311"/>
                  <a:pt x="70" y="314"/>
                  <a:pt x="69" y="314"/>
                </a:cubicBezTo>
                <a:cubicBezTo>
                  <a:pt x="65" y="313"/>
                  <a:pt x="61" y="311"/>
                  <a:pt x="57" y="310"/>
                </a:cubicBezTo>
                <a:close/>
                <a:moveTo>
                  <a:pt x="267" y="228"/>
                </a:moveTo>
                <a:cubicBezTo>
                  <a:pt x="267" y="219"/>
                  <a:pt x="266" y="211"/>
                  <a:pt x="266" y="202"/>
                </a:cubicBezTo>
                <a:cubicBezTo>
                  <a:pt x="260" y="206"/>
                  <a:pt x="255" y="210"/>
                  <a:pt x="250" y="213"/>
                </a:cubicBezTo>
                <a:cubicBezTo>
                  <a:pt x="256" y="218"/>
                  <a:pt x="261" y="223"/>
                  <a:pt x="267" y="228"/>
                </a:cubicBezTo>
                <a:close/>
                <a:moveTo>
                  <a:pt x="121" y="148"/>
                </a:moveTo>
                <a:cubicBezTo>
                  <a:pt x="115" y="156"/>
                  <a:pt x="114" y="164"/>
                  <a:pt x="117" y="176"/>
                </a:cubicBezTo>
                <a:cubicBezTo>
                  <a:pt x="129" y="159"/>
                  <a:pt x="131" y="157"/>
                  <a:pt x="121" y="148"/>
                </a:cubicBezTo>
                <a:close/>
                <a:moveTo>
                  <a:pt x="212" y="541"/>
                </a:moveTo>
                <a:cubicBezTo>
                  <a:pt x="210" y="539"/>
                  <a:pt x="209" y="537"/>
                  <a:pt x="207" y="535"/>
                </a:cubicBezTo>
                <a:cubicBezTo>
                  <a:pt x="202" y="529"/>
                  <a:pt x="192" y="531"/>
                  <a:pt x="190" y="539"/>
                </a:cubicBezTo>
                <a:cubicBezTo>
                  <a:pt x="189" y="540"/>
                  <a:pt x="190" y="545"/>
                  <a:pt x="192" y="545"/>
                </a:cubicBezTo>
                <a:cubicBezTo>
                  <a:pt x="194" y="546"/>
                  <a:pt x="197" y="545"/>
                  <a:pt x="200" y="544"/>
                </a:cubicBezTo>
                <a:cubicBezTo>
                  <a:pt x="201" y="543"/>
                  <a:pt x="203" y="541"/>
                  <a:pt x="204" y="539"/>
                </a:cubicBezTo>
                <a:cubicBezTo>
                  <a:pt x="205" y="541"/>
                  <a:pt x="206" y="543"/>
                  <a:pt x="207" y="545"/>
                </a:cubicBezTo>
                <a:cubicBezTo>
                  <a:pt x="209" y="544"/>
                  <a:pt x="210" y="543"/>
                  <a:pt x="212" y="541"/>
                </a:cubicBezTo>
                <a:close/>
                <a:moveTo>
                  <a:pt x="262" y="583"/>
                </a:moveTo>
                <a:cubicBezTo>
                  <a:pt x="261" y="577"/>
                  <a:pt x="260" y="572"/>
                  <a:pt x="259" y="565"/>
                </a:cubicBezTo>
                <a:cubicBezTo>
                  <a:pt x="258" y="566"/>
                  <a:pt x="255" y="566"/>
                  <a:pt x="254" y="567"/>
                </a:cubicBezTo>
                <a:cubicBezTo>
                  <a:pt x="249" y="573"/>
                  <a:pt x="245" y="579"/>
                  <a:pt x="242" y="584"/>
                </a:cubicBezTo>
                <a:cubicBezTo>
                  <a:pt x="248" y="584"/>
                  <a:pt x="255" y="583"/>
                  <a:pt x="262" y="583"/>
                </a:cubicBezTo>
                <a:close/>
                <a:moveTo>
                  <a:pt x="154" y="584"/>
                </a:moveTo>
                <a:cubicBezTo>
                  <a:pt x="150" y="579"/>
                  <a:pt x="145" y="575"/>
                  <a:pt x="143" y="570"/>
                </a:cubicBezTo>
                <a:cubicBezTo>
                  <a:pt x="141" y="566"/>
                  <a:pt x="139" y="565"/>
                  <a:pt x="136" y="565"/>
                </a:cubicBezTo>
                <a:cubicBezTo>
                  <a:pt x="135" y="571"/>
                  <a:pt x="134" y="577"/>
                  <a:pt x="133" y="582"/>
                </a:cubicBezTo>
                <a:cubicBezTo>
                  <a:pt x="140" y="583"/>
                  <a:pt x="147" y="583"/>
                  <a:pt x="154" y="584"/>
                </a:cubicBezTo>
                <a:close/>
                <a:moveTo>
                  <a:pt x="208" y="372"/>
                </a:moveTo>
                <a:cubicBezTo>
                  <a:pt x="203" y="369"/>
                  <a:pt x="200" y="365"/>
                  <a:pt x="197" y="364"/>
                </a:cubicBezTo>
                <a:cubicBezTo>
                  <a:pt x="194" y="363"/>
                  <a:pt x="189" y="370"/>
                  <a:pt x="190" y="373"/>
                </a:cubicBezTo>
                <a:cubicBezTo>
                  <a:pt x="192" y="376"/>
                  <a:pt x="195" y="380"/>
                  <a:pt x="198" y="380"/>
                </a:cubicBezTo>
                <a:cubicBezTo>
                  <a:pt x="200" y="380"/>
                  <a:pt x="203" y="376"/>
                  <a:pt x="208" y="372"/>
                </a:cubicBezTo>
                <a:close/>
                <a:moveTo>
                  <a:pt x="152" y="219"/>
                </a:moveTo>
                <a:cubicBezTo>
                  <a:pt x="147" y="222"/>
                  <a:pt x="143" y="226"/>
                  <a:pt x="138" y="230"/>
                </a:cubicBezTo>
                <a:cubicBezTo>
                  <a:pt x="148" y="230"/>
                  <a:pt x="157" y="230"/>
                  <a:pt x="168" y="230"/>
                </a:cubicBezTo>
                <a:cubicBezTo>
                  <a:pt x="162" y="226"/>
                  <a:pt x="157" y="222"/>
                  <a:pt x="152" y="219"/>
                </a:cubicBezTo>
                <a:close/>
                <a:moveTo>
                  <a:pt x="324" y="327"/>
                </a:moveTo>
                <a:cubicBezTo>
                  <a:pt x="320" y="323"/>
                  <a:pt x="317" y="319"/>
                  <a:pt x="313" y="316"/>
                </a:cubicBezTo>
                <a:cubicBezTo>
                  <a:pt x="312" y="315"/>
                  <a:pt x="308" y="315"/>
                  <a:pt x="306" y="316"/>
                </a:cubicBezTo>
                <a:cubicBezTo>
                  <a:pt x="305" y="317"/>
                  <a:pt x="304" y="319"/>
                  <a:pt x="304" y="321"/>
                </a:cubicBezTo>
                <a:cubicBezTo>
                  <a:pt x="306" y="328"/>
                  <a:pt x="317" y="332"/>
                  <a:pt x="324" y="327"/>
                </a:cubicBezTo>
                <a:close/>
                <a:moveTo>
                  <a:pt x="71" y="326"/>
                </a:moveTo>
                <a:cubicBezTo>
                  <a:pt x="77" y="332"/>
                  <a:pt x="83" y="331"/>
                  <a:pt x="89" y="323"/>
                </a:cubicBezTo>
                <a:cubicBezTo>
                  <a:pt x="90" y="322"/>
                  <a:pt x="90" y="319"/>
                  <a:pt x="90" y="316"/>
                </a:cubicBezTo>
                <a:cubicBezTo>
                  <a:pt x="87" y="316"/>
                  <a:pt x="84" y="315"/>
                  <a:pt x="82" y="316"/>
                </a:cubicBezTo>
                <a:cubicBezTo>
                  <a:pt x="78" y="319"/>
                  <a:pt x="75" y="323"/>
                  <a:pt x="71" y="326"/>
                </a:cubicBezTo>
                <a:close/>
                <a:moveTo>
                  <a:pt x="225" y="121"/>
                </a:moveTo>
                <a:cubicBezTo>
                  <a:pt x="225" y="121"/>
                  <a:pt x="225" y="122"/>
                  <a:pt x="224" y="122"/>
                </a:cubicBezTo>
                <a:cubicBezTo>
                  <a:pt x="227" y="127"/>
                  <a:pt x="230" y="131"/>
                  <a:pt x="233" y="136"/>
                </a:cubicBezTo>
                <a:cubicBezTo>
                  <a:pt x="238" y="131"/>
                  <a:pt x="241" y="127"/>
                  <a:pt x="246" y="122"/>
                </a:cubicBezTo>
                <a:cubicBezTo>
                  <a:pt x="238" y="122"/>
                  <a:pt x="232" y="121"/>
                  <a:pt x="225" y="121"/>
                </a:cubicBezTo>
                <a:close/>
                <a:moveTo>
                  <a:pt x="273" y="320"/>
                </a:moveTo>
                <a:cubicBezTo>
                  <a:pt x="275" y="312"/>
                  <a:pt x="278" y="309"/>
                  <a:pt x="281" y="312"/>
                </a:cubicBezTo>
                <a:cubicBezTo>
                  <a:pt x="286" y="317"/>
                  <a:pt x="292" y="316"/>
                  <a:pt x="298" y="319"/>
                </a:cubicBezTo>
                <a:cubicBezTo>
                  <a:pt x="300" y="313"/>
                  <a:pt x="298" y="310"/>
                  <a:pt x="292" y="310"/>
                </a:cubicBezTo>
                <a:cubicBezTo>
                  <a:pt x="289" y="309"/>
                  <a:pt x="286" y="308"/>
                  <a:pt x="284" y="307"/>
                </a:cubicBezTo>
                <a:cubicBezTo>
                  <a:pt x="279" y="305"/>
                  <a:pt x="275" y="306"/>
                  <a:pt x="274" y="311"/>
                </a:cubicBezTo>
                <a:cubicBezTo>
                  <a:pt x="273" y="314"/>
                  <a:pt x="273" y="317"/>
                  <a:pt x="273" y="320"/>
                </a:cubicBezTo>
                <a:close/>
                <a:moveTo>
                  <a:pt x="155" y="185"/>
                </a:moveTo>
                <a:cubicBezTo>
                  <a:pt x="152" y="192"/>
                  <a:pt x="149" y="199"/>
                  <a:pt x="146" y="205"/>
                </a:cubicBezTo>
                <a:cubicBezTo>
                  <a:pt x="145" y="206"/>
                  <a:pt x="146" y="208"/>
                  <a:pt x="146" y="209"/>
                </a:cubicBezTo>
                <a:cubicBezTo>
                  <a:pt x="147" y="209"/>
                  <a:pt x="149" y="209"/>
                  <a:pt x="149" y="208"/>
                </a:cubicBezTo>
                <a:cubicBezTo>
                  <a:pt x="154" y="203"/>
                  <a:pt x="158" y="198"/>
                  <a:pt x="162" y="193"/>
                </a:cubicBezTo>
                <a:cubicBezTo>
                  <a:pt x="160" y="190"/>
                  <a:pt x="158" y="187"/>
                  <a:pt x="155" y="185"/>
                </a:cubicBezTo>
                <a:close/>
                <a:moveTo>
                  <a:pt x="171" y="194"/>
                </a:moveTo>
                <a:cubicBezTo>
                  <a:pt x="172" y="194"/>
                  <a:pt x="173" y="194"/>
                  <a:pt x="174" y="195"/>
                </a:cubicBezTo>
                <a:cubicBezTo>
                  <a:pt x="181" y="188"/>
                  <a:pt x="187" y="181"/>
                  <a:pt x="194" y="173"/>
                </a:cubicBezTo>
                <a:cubicBezTo>
                  <a:pt x="192" y="172"/>
                  <a:pt x="191" y="171"/>
                  <a:pt x="189" y="170"/>
                </a:cubicBezTo>
                <a:cubicBezTo>
                  <a:pt x="183" y="176"/>
                  <a:pt x="177" y="182"/>
                  <a:pt x="172" y="189"/>
                </a:cubicBezTo>
                <a:cubicBezTo>
                  <a:pt x="171" y="190"/>
                  <a:pt x="171" y="192"/>
                  <a:pt x="171" y="194"/>
                </a:cubicBezTo>
                <a:close/>
                <a:moveTo>
                  <a:pt x="338" y="368"/>
                </a:moveTo>
                <a:cubicBezTo>
                  <a:pt x="341" y="371"/>
                  <a:pt x="344" y="373"/>
                  <a:pt x="346" y="376"/>
                </a:cubicBezTo>
                <a:cubicBezTo>
                  <a:pt x="346" y="377"/>
                  <a:pt x="345" y="377"/>
                  <a:pt x="345" y="378"/>
                </a:cubicBezTo>
                <a:cubicBezTo>
                  <a:pt x="342" y="376"/>
                  <a:pt x="338" y="374"/>
                  <a:pt x="335" y="372"/>
                </a:cubicBezTo>
                <a:cubicBezTo>
                  <a:pt x="335" y="372"/>
                  <a:pt x="335" y="372"/>
                  <a:pt x="334" y="373"/>
                </a:cubicBezTo>
                <a:cubicBezTo>
                  <a:pt x="338" y="376"/>
                  <a:pt x="341" y="380"/>
                  <a:pt x="344" y="384"/>
                </a:cubicBezTo>
                <a:cubicBezTo>
                  <a:pt x="344" y="384"/>
                  <a:pt x="343" y="385"/>
                  <a:pt x="343" y="385"/>
                </a:cubicBezTo>
                <a:cubicBezTo>
                  <a:pt x="339" y="383"/>
                  <a:pt x="336" y="381"/>
                  <a:pt x="332" y="378"/>
                </a:cubicBezTo>
                <a:cubicBezTo>
                  <a:pt x="332" y="379"/>
                  <a:pt x="332" y="379"/>
                  <a:pt x="332" y="379"/>
                </a:cubicBezTo>
                <a:cubicBezTo>
                  <a:pt x="337" y="384"/>
                  <a:pt x="342" y="388"/>
                  <a:pt x="348" y="393"/>
                </a:cubicBezTo>
                <a:cubicBezTo>
                  <a:pt x="348" y="387"/>
                  <a:pt x="348" y="384"/>
                  <a:pt x="348" y="380"/>
                </a:cubicBezTo>
                <a:cubicBezTo>
                  <a:pt x="349" y="373"/>
                  <a:pt x="346" y="369"/>
                  <a:pt x="338" y="368"/>
                </a:cubicBezTo>
                <a:close/>
                <a:moveTo>
                  <a:pt x="243" y="219"/>
                </a:moveTo>
                <a:cubicBezTo>
                  <a:pt x="238" y="222"/>
                  <a:pt x="234" y="225"/>
                  <a:pt x="230" y="229"/>
                </a:cubicBezTo>
                <a:cubicBezTo>
                  <a:pt x="230" y="229"/>
                  <a:pt x="230" y="229"/>
                  <a:pt x="230" y="230"/>
                </a:cubicBezTo>
                <a:cubicBezTo>
                  <a:pt x="238" y="230"/>
                  <a:pt x="246" y="230"/>
                  <a:pt x="255" y="230"/>
                </a:cubicBezTo>
                <a:cubicBezTo>
                  <a:pt x="251" y="226"/>
                  <a:pt x="247" y="223"/>
                  <a:pt x="243" y="219"/>
                </a:cubicBezTo>
                <a:close/>
                <a:moveTo>
                  <a:pt x="50" y="377"/>
                </a:moveTo>
                <a:cubicBezTo>
                  <a:pt x="50" y="377"/>
                  <a:pt x="49" y="376"/>
                  <a:pt x="49" y="376"/>
                </a:cubicBezTo>
                <a:cubicBezTo>
                  <a:pt x="51" y="373"/>
                  <a:pt x="54" y="371"/>
                  <a:pt x="57" y="368"/>
                </a:cubicBezTo>
                <a:cubicBezTo>
                  <a:pt x="47" y="371"/>
                  <a:pt x="44" y="379"/>
                  <a:pt x="48" y="393"/>
                </a:cubicBezTo>
                <a:cubicBezTo>
                  <a:pt x="53" y="388"/>
                  <a:pt x="58" y="384"/>
                  <a:pt x="63" y="379"/>
                </a:cubicBezTo>
                <a:cubicBezTo>
                  <a:pt x="63" y="379"/>
                  <a:pt x="63" y="378"/>
                  <a:pt x="62" y="378"/>
                </a:cubicBezTo>
                <a:cubicBezTo>
                  <a:pt x="59" y="381"/>
                  <a:pt x="56" y="383"/>
                  <a:pt x="52" y="385"/>
                </a:cubicBezTo>
                <a:cubicBezTo>
                  <a:pt x="52" y="385"/>
                  <a:pt x="51" y="384"/>
                  <a:pt x="51" y="383"/>
                </a:cubicBezTo>
                <a:cubicBezTo>
                  <a:pt x="54" y="380"/>
                  <a:pt x="57" y="377"/>
                  <a:pt x="60" y="373"/>
                </a:cubicBezTo>
                <a:cubicBezTo>
                  <a:pt x="59" y="373"/>
                  <a:pt x="59" y="373"/>
                  <a:pt x="58" y="372"/>
                </a:cubicBezTo>
                <a:cubicBezTo>
                  <a:pt x="56" y="374"/>
                  <a:pt x="53" y="376"/>
                  <a:pt x="50" y="377"/>
                </a:cubicBezTo>
                <a:close/>
                <a:moveTo>
                  <a:pt x="122" y="318"/>
                </a:moveTo>
                <a:cubicBezTo>
                  <a:pt x="122" y="318"/>
                  <a:pt x="122" y="317"/>
                  <a:pt x="122" y="317"/>
                </a:cubicBezTo>
                <a:cubicBezTo>
                  <a:pt x="121" y="313"/>
                  <a:pt x="120" y="309"/>
                  <a:pt x="118" y="307"/>
                </a:cubicBezTo>
                <a:cubicBezTo>
                  <a:pt x="117" y="306"/>
                  <a:pt x="112" y="308"/>
                  <a:pt x="109" y="309"/>
                </a:cubicBezTo>
                <a:cubicBezTo>
                  <a:pt x="107" y="309"/>
                  <a:pt x="105" y="309"/>
                  <a:pt x="103" y="309"/>
                </a:cubicBezTo>
                <a:cubicBezTo>
                  <a:pt x="97" y="309"/>
                  <a:pt x="95" y="313"/>
                  <a:pt x="97" y="318"/>
                </a:cubicBezTo>
                <a:cubicBezTo>
                  <a:pt x="102" y="317"/>
                  <a:pt x="106" y="316"/>
                  <a:pt x="109" y="315"/>
                </a:cubicBezTo>
                <a:cubicBezTo>
                  <a:pt x="112" y="314"/>
                  <a:pt x="115" y="311"/>
                  <a:pt x="117" y="312"/>
                </a:cubicBezTo>
                <a:cubicBezTo>
                  <a:pt x="119" y="312"/>
                  <a:pt x="120" y="316"/>
                  <a:pt x="122" y="318"/>
                </a:cubicBezTo>
                <a:close/>
                <a:moveTo>
                  <a:pt x="162" y="135"/>
                </a:moveTo>
                <a:cubicBezTo>
                  <a:pt x="165" y="131"/>
                  <a:pt x="168" y="126"/>
                  <a:pt x="172" y="121"/>
                </a:cubicBezTo>
                <a:cubicBezTo>
                  <a:pt x="164" y="121"/>
                  <a:pt x="157" y="121"/>
                  <a:pt x="149" y="122"/>
                </a:cubicBezTo>
                <a:cubicBezTo>
                  <a:pt x="154" y="127"/>
                  <a:pt x="158" y="131"/>
                  <a:pt x="162" y="135"/>
                </a:cubicBezTo>
                <a:close/>
                <a:moveTo>
                  <a:pt x="304" y="226"/>
                </a:moveTo>
                <a:cubicBezTo>
                  <a:pt x="304" y="225"/>
                  <a:pt x="304" y="225"/>
                  <a:pt x="304" y="224"/>
                </a:cubicBezTo>
                <a:cubicBezTo>
                  <a:pt x="298" y="222"/>
                  <a:pt x="291" y="220"/>
                  <a:pt x="284" y="218"/>
                </a:cubicBezTo>
                <a:cubicBezTo>
                  <a:pt x="284" y="222"/>
                  <a:pt x="284" y="225"/>
                  <a:pt x="284" y="229"/>
                </a:cubicBezTo>
                <a:cubicBezTo>
                  <a:pt x="291" y="228"/>
                  <a:pt x="298" y="227"/>
                  <a:pt x="304" y="226"/>
                </a:cubicBezTo>
                <a:close/>
                <a:moveTo>
                  <a:pt x="91" y="224"/>
                </a:moveTo>
                <a:cubicBezTo>
                  <a:pt x="91" y="224"/>
                  <a:pt x="91" y="225"/>
                  <a:pt x="91" y="226"/>
                </a:cubicBezTo>
                <a:cubicBezTo>
                  <a:pt x="98" y="227"/>
                  <a:pt x="104" y="228"/>
                  <a:pt x="111" y="229"/>
                </a:cubicBezTo>
                <a:cubicBezTo>
                  <a:pt x="111" y="225"/>
                  <a:pt x="111" y="221"/>
                  <a:pt x="111" y="218"/>
                </a:cubicBezTo>
                <a:cubicBezTo>
                  <a:pt x="109" y="218"/>
                  <a:pt x="107" y="219"/>
                  <a:pt x="106" y="219"/>
                </a:cubicBezTo>
                <a:cubicBezTo>
                  <a:pt x="101" y="221"/>
                  <a:pt x="96" y="222"/>
                  <a:pt x="91" y="224"/>
                </a:cubicBezTo>
                <a:close/>
                <a:moveTo>
                  <a:pt x="274" y="227"/>
                </a:moveTo>
                <a:cubicBezTo>
                  <a:pt x="279" y="217"/>
                  <a:pt x="279" y="202"/>
                  <a:pt x="272" y="195"/>
                </a:cubicBezTo>
                <a:cubicBezTo>
                  <a:pt x="269" y="206"/>
                  <a:pt x="275" y="216"/>
                  <a:pt x="274" y="227"/>
                </a:cubicBezTo>
                <a:close/>
                <a:moveTo>
                  <a:pt x="115" y="127"/>
                </a:moveTo>
                <a:cubicBezTo>
                  <a:pt x="118" y="131"/>
                  <a:pt x="120" y="135"/>
                  <a:pt x="123" y="139"/>
                </a:cubicBezTo>
                <a:cubicBezTo>
                  <a:pt x="127" y="133"/>
                  <a:pt x="131" y="129"/>
                  <a:pt x="134" y="124"/>
                </a:cubicBezTo>
                <a:cubicBezTo>
                  <a:pt x="128" y="125"/>
                  <a:pt x="122" y="126"/>
                  <a:pt x="115" y="127"/>
                </a:cubicBezTo>
                <a:close/>
                <a:moveTo>
                  <a:pt x="272" y="139"/>
                </a:moveTo>
                <a:cubicBezTo>
                  <a:pt x="275" y="135"/>
                  <a:pt x="277" y="131"/>
                  <a:pt x="280" y="127"/>
                </a:cubicBezTo>
                <a:cubicBezTo>
                  <a:pt x="273" y="126"/>
                  <a:pt x="267" y="125"/>
                  <a:pt x="261" y="124"/>
                </a:cubicBezTo>
                <a:cubicBezTo>
                  <a:pt x="265" y="129"/>
                  <a:pt x="268" y="134"/>
                  <a:pt x="272" y="139"/>
                </a:cubicBezTo>
                <a:close/>
                <a:moveTo>
                  <a:pt x="217" y="311"/>
                </a:moveTo>
                <a:cubicBezTo>
                  <a:pt x="229" y="315"/>
                  <a:pt x="232" y="305"/>
                  <a:pt x="239" y="301"/>
                </a:cubicBezTo>
                <a:cubicBezTo>
                  <a:pt x="237" y="300"/>
                  <a:pt x="235" y="299"/>
                  <a:pt x="232" y="299"/>
                </a:cubicBezTo>
                <a:cubicBezTo>
                  <a:pt x="231" y="304"/>
                  <a:pt x="228" y="305"/>
                  <a:pt x="224" y="305"/>
                </a:cubicBezTo>
                <a:cubicBezTo>
                  <a:pt x="219" y="304"/>
                  <a:pt x="217" y="307"/>
                  <a:pt x="217" y="311"/>
                </a:cubicBezTo>
                <a:close/>
                <a:moveTo>
                  <a:pt x="178" y="311"/>
                </a:moveTo>
                <a:cubicBezTo>
                  <a:pt x="178" y="307"/>
                  <a:pt x="177" y="304"/>
                  <a:pt x="173" y="305"/>
                </a:cubicBezTo>
                <a:cubicBezTo>
                  <a:pt x="167" y="305"/>
                  <a:pt x="164" y="304"/>
                  <a:pt x="162" y="298"/>
                </a:cubicBezTo>
                <a:cubicBezTo>
                  <a:pt x="160" y="299"/>
                  <a:pt x="158" y="300"/>
                  <a:pt x="156" y="301"/>
                </a:cubicBezTo>
                <a:cubicBezTo>
                  <a:pt x="163" y="305"/>
                  <a:pt x="166" y="316"/>
                  <a:pt x="178" y="311"/>
                </a:cubicBezTo>
                <a:close/>
                <a:moveTo>
                  <a:pt x="250" y="162"/>
                </a:moveTo>
                <a:cubicBezTo>
                  <a:pt x="251" y="162"/>
                  <a:pt x="252" y="162"/>
                  <a:pt x="252" y="162"/>
                </a:cubicBezTo>
                <a:cubicBezTo>
                  <a:pt x="260" y="155"/>
                  <a:pt x="262" y="146"/>
                  <a:pt x="256" y="137"/>
                </a:cubicBezTo>
                <a:cubicBezTo>
                  <a:pt x="254" y="146"/>
                  <a:pt x="252" y="154"/>
                  <a:pt x="250" y="162"/>
                </a:cubicBezTo>
                <a:close/>
                <a:moveTo>
                  <a:pt x="141" y="124"/>
                </a:moveTo>
                <a:cubicBezTo>
                  <a:pt x="141" y="124"/>
                  <a:pt x="140" y="124"/>
                  <a:pt x="140" y="124"/>
                </a:cubicBezTo>
                <a:cubicBezTo>
                  <a:pt x="135" y="130"/>
                  <a:pt x="131" y="136"/>
                  <a:pt x="126" y="142"/>
                </a:cubicBezTo>
                <a:cubicBezTo>
                  <a:pt x="128" y="144"/>
                  <a:pt x="130" y="146"/>
                  <a:pt x="132" y="149"/>
                </a:cubicBezTo>
                <a:cubicBezTo>
                  <a:pt x="135" y="140"/>
                  <a:pt x="138" y="132"/>
                  <a:pt x="141" y="124"/>
                </a:cubicBezTo>
                <a:close/>
                <a:moveTo>
                  <a:pt x="298" y="330"/>
                </a:moveTo>
                <a:cubicBezTo>
                  <a:pt x="291" y="331"/>
                  <a:pt x="285" y="331"/>
                  <a:pt x="277" y="332"/>
                </a:cubicBezTo>
                <a:cubicBezTo>
                  <a:pt x="280" y="334"/>
                  <a:pt x="282" y="338"/>
                  <a:pt x="284" y="338"/>
                </a:cubicBezTo>
                <a:cubicBezTo>
                  <a:pt x="290" y="339"/>
                  <a:pt x="296" y="335"/>
                  <a:pt x="298" y="330"/>
                </a:cubicBezTo>
                <a:close/>
                <a:moveTo>
                  <a:pt x="254" y="413"/>
                </a:moveTo>
                <a:cubicBezTo>
                  <a:pt x="258" y="410"/>
                  <a:pt x="261" y="407"/>
                  <a:pt x="261" y="406"/>
                </a:cubicBezTo>
                <a:cubicBezTo>
                  <a:pt x="260" y="404"/>
                  <a:pt x="258" y="401"/>
                  <a:pt x="256" y="399"/>
                </a:cubicBezTo>
                <a:cubicBezTo>
                  <a:pt x="254" y="401"/>
                  <a:pt x="251" y="403"/>
                  <a:pt x="250" y="406"/>
                </a:cubicBezTo>
                <a:cubicBezTo>
                  <a:pt x="250" y="407"/>
                  <a:pt x="252" y="409"/>
                  <a:pt x="254" y="413"/>
                </a:cubicBezTo>
                <a:close/>
                <a:moveTo>
                  <a:pt x="98" y="330"/>
                </a:moveTo>
                <a:cubicBezTo>
                  <a:pt x="99" y="335"/>
                  <a:pt x="105" y="339"/>
                  <a:pt x="111" y="338"/>
                </a:cubicBezTo>
                <a:cubicBezTo>
                  <a:pt x="113" y="337"/>
                  <a:pt x="115" y="334"/>
                  <a:pt x="118" y="332"/>
                </a:cubicBezTo>
                <a:cubicBezTo>
                  <a:pt x="110" y="331"/>
                  <a:pt x="104" y="331"/>
                  <a:pt x="98" y="330"/>
                </a:cubicBezTo>
                <a:close/>
                <a:moveTo>
                  <a:pt x="141" y="398"/>
                </a:moveTo>
                <a:cubicBezTo>
                  <a:pt x="140" y="398"/>
                  <a:pt x="139" y="398"/>
                  <a:pt x="139" y="398"/>
                </a:cubicBezTo>
                <a:cubicBezTo>
                  <a:pt x="137" y="401"/>
                  <a:pt x="134" y="403"/>
                  <a:pt x="134" y="405"/>
                </a:cubicBezTo>
                <a:cubicBezTo>
                  <a:pt x="134" y="407"/>
                  <a:pt x="138" y="410"/>
                  <a:pt x="140" y="410"/>
                </a:cubicBezTo>
                <a:cubicBezTo>
                  <a:pt x="141" y="410"/>
                  <a:pt x="145" y="407"/>
                  <a:pt x="145" y="406"/>
                </a:cubicBezTo>
                <a:cubicBezTo>
                  <a:pt x="144" y="403"/>
                  <a:pt x="142" y="401"/>
                  <a:pt x="141" y="398"/>
                </a:cubicBezTo>
                <a:close/>
                <a:moveTo>
                  <a:pt x="174" y="67"/>
                </a:moveTo>
                <a:cubicBezTo>
                  <a:pt x="178" y="66"/>
                  <a:pt x="182" y="65"/>
                  <a:pt x="187" y="64"/>
                </a:cubicBezTo>
                <a:cubicBezTo>
                  <a:pt x="179" y="55"/>
                  <a:pt x="179" y="55"/>
                  <a:pt x="174" y="56"/>
                </a:cubicBezTo>
                <a:cubicBezTo>
                  <a:pt x="174" y="60"/>
                  <a:pt x="174" y="63"/>
                  <a:pt x="174" y="67"/>
                </a:cubicBezTo>
                <a:close/>
                <a:moveTo>
                  <a:pt x="330" y="360"/>
                </a:moveTo>
                <a:cubicBezTo>
                  <a:pt x="327" y="357"/>
                  <a:pt x="325" y="354"/>
                  <a:pt x="322" y="354"/>
                </a:cubicBezTo>
                <a:cubicBezTo>
                  <a:pt x="321" y="354"/>
                  <a:pt x="319" y="357"/>
                  <a:pt x="317" y="359"/>
                </a:cubicBezTo>
                <a:cubicBezTo>
                  <a:pt x="319" y="361"/>
                  <a:pt x="321" y="363"/>
                  <a:pt x="324" y="364"/>
                </a:cubicBezTo>
                <a:cubicBezTo>
                  <a:pt x="325" y="365"/>
                  <a:pt x="327" y="362"/>
                  <a:pt x="330" y="360"/>
                </a:cubicBezTo>
                <a:close/>
                <a:moveTo>
                  <a:pt x="375" y="534"/>
                </a:moveTo>
                <a:cubicBezTo>
                  <a:pt x="376" y="537"/>
                  <a:pt x="376" y="542"/>
                  <a:pt x="378" y="542"/>
                </a:cubicBezTo>
                <a:cubicBezTo>
                  <a:pt x="386" y="544"/>
                  <a:pt x="387" y="538"/>
                  <a:pt x="383" y="533"/>
                </a:cubicBezTo>
                <a:cubicBezTo>
                  <a:pt x="380" y="530"/>
                  <a:pt x="375" y="533"/>
                  <a:pt x="375" y="534"/>
                </a:cubicBezTo>
                <a:close/>
                <a:moveTo>
                  <a:pt x="221" y="56"/>
                </a:moveTo>
                <a:cubicBezTo>
                  <a:pt x="214" y="54"/>
                  <a:pt x="213" y="61"/>
                  <a:pt x="208" y="64"/>
                </a:cubicBezTo>
                <a:cubicBezTo>
                  <a:pt x="213" y="65"/>
                  <a:pt x="217" y="66"/>
                  <a:pt x="221" y="67"/>
                </a:cubicBezTo>
                <a:cubicBezTo>
                  <a:pt x="221" y="64"/>
                  <a:pt x="221" y="60"/>
                  <a:pt x="221" y="56"/>
                </a:cubicBezTo>
                <a:close/>
                <a:moveTo>
                  <a:pt x="24" y="537"/>
                </a:moveTo>
                <a:cubicBezTo>
                  <a:pt x="20" y="533"/>
                  <a:pt x="16" y="530"/>
                  <a:pt x="12" y="533"/>
                </a:cubicBezTo>
                <a:cubicBezTo>
                  <a:pt x="10" y="534"/>
                  <a:pt x="10" y="539"/>
                  <a:pt x="11" y="540"/>
                </a:cubicBezTo>
                <a:cubicBezTo>
                  <a:pt x="17" y="548"/>
                  <a:pt x="19" y="536"/>
                  <a:pt x="24" y="537"/>
                </a:cubicBezTo>
                <a:close/>
                <a:moveTo>
                  <a:pt x="74" y="353"/>
                </a:moveTo>
                <a:cubicBezTo>
                  <a:pt x="73" y="353"/>
                  <a:pt x="72" y="353"/>
                  <a:pt x="71" y="353"/>
                </a:cubicBezTo>
                <a:cubicBezTo>
                  <a:pt x="70" y="355"/>
                  <a:pt x="68" y="358"/>
                  <a:pt x="67" y="360"/>
                </a:cubicBezTo>
                <a:cubicBezTo>
                  <a:pt x="67" y="361"/>
                  <a:pt x="71" y="364"/>
                  <a:pt x="72" y="364"/>
                </a:cubicBezTo>
                <a:cubicBezTo>
                  <a:pt x="74" y="363"/>
                  <a:pt x="77" y="361"/>
                  <a:pt x="77" y="359"/>
                </a:cubicBezTo>
                <a:cubicBezTo>
                  <a:pt x="78" y="357"/>
                  <a:pt x="75" y="355"/>
                  <a:pt x="74" y="353"/>
                </a:cubicBezTo>
                <a:close/>
                <a:moveTo>
                  <a:pt x="197" y="346"/>
                </a:moveTo>
                <a:cubicBezTo>
                  <a:pt x="202" y="346"/>
                  <a:pt x="204" y="347"/>
                  <a:pt x="206" y="346"/>
                </a:cubicBezTo>
                <a:cubicBezTo>
                  <a:pt x="208" y="345"/>
                  <a:pt x="209" y="342"/>
                  <a:pt x="210" y="340"/>
                </a:cubicBezTo>
                <a:cubicBezTo>
                  <a:pt x="210" y="339"/>
                  <a:pt x="209" y="337"/>
                  <a:pt x="208" y="335"/>
                </a:cubicBezTo>
                <a:cubicBezTo>
                  <a:pt x="206" y="336"/>
                  <a:pt x="204" y="337"/>
                  <a:pt x="203" y="338"/>
                </a:cubicBezTo>
                <a:cubicBezTo>
                  <a:pt x="201" y="340"/>
                  <a:pt x="200" y="342"/>
                  <a:pt x="197" y="346"/>
                </a:cubicBezTo>
                <a:close/>
                <a:moveTo>
                  <a:pt x="187" y="229"/>
                </a:moveTo>
                <a:cubicBezTo>
                  <a:pt x="195" y="229"/>
                  <a:pt x="202" y="229"/>
                  <a:pt x="210" y="229"/>
                </a:cubicBezTo>
                <a:cubicBezTo>
                  <a:pt x="205" y="226"/>
                  <a:pt x="202" y="224"/>
                  <a:pt x="198" y="221"/>
                </a:cubicBezTo>
                <a:cubicBezTo>
                  <a:pt x="195" y="224"/>
                  <a:pt x="192" y="226"/>
                  <a:pt x="187" y="229"/>
                </a:cubicBezTo>
                <a:close/>
                <a:moveTo>
                  <a:pt x="245" y="154"/>
                </a:moveTo>
                <a:cubicBezTo>
                  <a:pt x="247" y="147"/>
                  <a:pt x="248" y="141"/>
                  <a:pt x="250" y="133"/>
                </a:cubicBezTo>
                <a:cubicBezTo>
                  <a:pt x="245" y="138"/>
                  <a:pt x="242" y="141"/>
                  <a:pt x="238" y="144"/>
                </a:cubicBezTo>
                <a:cubicBezTo>
                  <a:pt x="241" y="147"/>
                  <a:pt x="242" y="150"/>
                  <a:pt x="245" y="154"/>
                </a:cubicBezTo>
                <a:close/>
                <a:moveTo>
                  <a:pt x="295" y="324"/>
                </a:moveTo>
                <a:cubicBezTo>
                  <a:pt x="290" y="320"/>
                  <a:pt x="281" y="325"/>
                  <a:pt x="278" y="316"/>
                </a:cubicBezTo>
                <a:cubicBezTo>
                  <a:pt x="279" y="320"/>
                  <a:pt x="279" y="323"/>
                  <a:pt x="282" y="324"/>
                </a:cubicBezTo>
                <a:cubicBezTo>
                  <a:pt x="286" y="327"/>
                  <a:pt x="290" y="327"/>
                  <a:pt x="295" y="324"/>
                </a:cubicBezTo>
                <a:close/>
                <a:moveTo>
                  <a:pt x="118" y="318"/>
                </a:moveTo>
                <a:cubicBezTo>
                  <a:pt x="118" y="317"/>
                  <a:pt x="117" y="317"/>
                  <a:pt x="117" y="316"/>
                </a:cubicBezTo>
                <a:cubicBezTo>
                  <a:pt x="116" y="316"/>
                  <a:pt x="115" y="316"/>
                  <a:pt x="115" y="316"/>
                </a:cubicBezTo>
                <a:cubicBezTo>
                  <a:pt x="113" y="321"/>
                  <a:pt x="110" y="323"/>
                  <a:pt x="104" y="321"/>
                </a:cubicBezTo>
                <a:cubicBezTo>
                  <a:pt x="103" y="321"/>
                  <a:pt x="101" y="322"/>
                  <a:pt x="99" y="323"/>
                </a:cubicBezTo>
                <a:cubicBezTo>
                  <a:pt x="104" y="327"/>
                  <a:pt x="108" y="327"/>
                  <a:pt x="112" y="325"/>
                </a:cubicBezTo>
                <a:cubicBezTo>
                  <a:pt x="115" y="323"/>
                  <a:pt x="116" y="320"/>
                  <a:pt x="118" y="318"/>
                </a:cubicBezTo>
                <a:close/>
                <a:moveTo>
                  <a:pt x="153" y="304"/>
                </a:moveTo>
                <a:cubicBezTo>
                  <a:pt x="144" y="301"/>
                  <a:pt x="141" y="312"/>
                  <a:pt x="133" y="310"/>
                </a:cubicBezTo>
                <a:cubicBezTo>
                  <a:pt x="135" y="313"/>
                  <a:pt x="137" y="315"/>
                  <a:pt x="137" y="316"/>
                </a:cubicBezTo>
                <a:cubicBezTo>
                  <a:pt x="142" y="312"/>
                  <a:pt x="147" y="308"/>
                  <a:pt x="153" y="304"/>
                </a:cubicBezTo>
                <a:close/>
                <a:moveTo>
                  <a:pt x="181" y="315"/>
                </a:moveTo>
                <a:cubicBezTo>
                  <a:pt x="185" y="314"/>
                  <a:pt x="191" y="316"/>
                  <a:pt x="190" y="309"/>
                </a:cubicBezTo>
                <a:cubicBezTo>
                  <a:pt x="190" y="308"/>
                  <a:pt x="188" y="305"/>
                  <a:pt x="187" y="305"/>
                </a:cubicBezTo>
                <a:cubicBezTo>
                  <a:pt x="179" y="305"/>
                  <a:pt x="184" y="312"/>
                  <a:pt x="181" y="315"/>
                </a:cubicBezTo>
                <a:close/>
                <a:moveTo>
                  <a:pt x="132" y="323"/>
                </a:moveTo>
                <a:cubicBezTo>
                  <a:pt x="132" y="322"/>
                  <a:pt x="132" y="321"/>
                  <a:pt x="133" y="320"/>
                </a:cubicBezTo>
                <a:cubicBezTo>
                  <a:pt x="131" y="320"/>
                  <a:pt x="129" y="319"/>
                  <a:pt x="129" y="319"/>
                </a:cubicBezTo>
                <a:cubicBezTo>
                  <a:pt x="126" y="322"/>
                  <a:pt x="123" y="325"/>
                  <a:pt x="121" y="328"/>
                </a:cubicBezTo>
                <a:cubicBezTo>
                  <a:pt x="121" y="328"/>
                  <a:pt x="122" y="330"/>
                  <a:pt x="123" y="331"/>
                </a:cubicBezTo>
                <a:cubicBezTo>
                  <a:pt x="126" y="329"/>
                  <a:pt x="129" y="326"/>
                  <a:pt x="132" y="323"/>
                </a:cubicBezTo>
                <a:close/>
                <a:moveTo>
                  <a:pt x="260" y="131"/>
                </a:moveTo>
                <a:cubicBezTo>
                  <a:pt x="260" y="131"/>
                  <a:pt x="259" y="131"/>
                  <a:pt x="259" y="131"/>
                </a:cubicBezTo>
                <a:cubicBezTo>
                  <a:pt x="260" y="137"/>
                  <a:pt x="262" y="143"/>
                  <a:pt x="263" y="149"/>
                </a:cubicBezTo>
                <a:cubicBezTo>
                  <a:pt x="266" y="146"/>
                  <a:pt x="267" y="144"/>
                  <a:pt x="269" y="142"/>
                </a:cubicBezTo>
                <a:cubicBezTo>
                  <a:pt x="266" y="138"/>
                  <a:pt x="263" y="134"/>
                  <a:pt x="260" y="131"/>
                </a:cubicBezTo>
                <a:close/>
                <a:moveTo>
                  <a:pt x="261" y="312"/>
                </a:moveTo>
                <a:cubicBezTo>
                  <a:pt x="256" y="309"/>
                  <a:pt x="252" y="306"/>
                  <a:pt x="248" y="303"/>
                </a:cubicBezTo>
                <a:cubicBezTo>
                  <a:pt x="247" y="303"/>
                  <a:pt x="245" y="304"/>
                  <a:pt x="242" y="304"/>
                </a:cubicBezTo>
                <a:cubicBezTo>
                  <a:pt x="248" y="308"/>
                  <a:pt x="253" y="312"/>
                  <a:pt x="258" y="316"/>
                </a:cubicBezTo>
                <a:cubicBezTo>
                  <a:pt x="258" y="315"/>
                  <a:pt x="260" y="314"/>
                  <a:pt x="261" y="312"/>
                </a:cubicBezTo>
                <a:close/>
                <a:moveTo>
                  <a:pt x="262" y="323"/>
                </a:moveTo>
                <a:cubicBezTo>
                  <a:pt x="266" y="326"/>
                  <a:pt x="269" y="329"/>
                  <a:pt x="272" y="331"/>
                </a:cubicBezTo>
                <a:cubicBezTo>
                  <a:pt x="273" y="330"/>
                  <a:pt x="274" y="329"/>
                  <a:pt x="274" y="329"/>
                </a:cubicBezTo>
                <a:cubicBezTo>
                  <a:pt x="272" y="325"/>
                  <a:pt x="269" y="322"/>
                  <a:pt x="266" y="320"/>
                </a:cubicBezTo>
                <a:cubicBezTo>
                  <a:pt x="266" y="320"/>
                  <a:pt x="265" y="321"/>
                  <a:pt x="262" y="323"/>
                </a:cubicBezTo>
                <a:close/>
                <a:moveTo>
                  <a:pt x="313" y="295"/>
                </a:moveTo>
                <a:cubicBezTo>
                  <a:pt x="306" y="300"/>
                  <a:pt x="305" y="304"/>
                  <a:pt x="312" y="308"/>
                </a:cubicBezTo>
                <a:cubicBezTo>
                  <a:pt x="309" y="303"/>
                  <a:pt x="320" y="300"/>
                  <a:pt x="313" y="295"/>
                </a:cubicBezTo>
                <a:close/>
                <a:moveTo>
                  <a:pt x="83" y="294"/>
                </a:moveTo>
                <a:cubicBezTo>
                  <a:pt x="75" y="301"/>
                  <a:pt x="86" y="303"/>
                  <a:pt x="84" y="308"/>
                </a:cubicBezTo>
                <a:cubicBezTo>
                  <a:pt x="89" y="303"/>
                  <a:pt x="89" y="300"/>
                  <a:pt x="83" y="294"/>
                </a:cubicBezTo>
                <a:close/>
                <a:moveTo>
                  <a:pt x="247" y="327"/>
                </a:moveTo>
                <a:cubicBezTo>
                  <a:pt x="245" y="324"/>
                  <a:pt x="244" y="322"/>
                  <a:pt x="242" y="321"/>
                </a:cubicBezTo>
                <a:cubicBezTo>
                  <a:pt x="241" y="320"/>
                  <a:pt x="238" y="321"/>
                  <a:pt x="237" y="322"/>
                </a:cubicBezTo>
                <a:cubicBezTo>
                  <a:pt x="235" y="324"/>
                  <a:pt x="235" y="327"/>
                  <a:pt x="235" y="328"/>
                </a:cubicBezTo>
                <a:cubicBezTo>
                  <a:pt x="239" y="328"/>
                  <a:pt x="242" y="327"/>
                  <a:pt x="247" y="327"/>
                </a:cubicBezTo>
                <a:close/>
                <a:moveTo>
                  <a:pt x="249" y="338"/>
                </a:moveTo>
                <a:cubicBezTo>
                  <a:pt x="254" y="339"/>
                  <a:pt x="258" y="338"/>
                  <a:pt x="261" y="334"/>
                </a:cubicBezTo>
                <a:cubicBezTo>
                  <a:pt x="261" y="333"/>
                  <a:pt x="260" y="330"/>
                  <a:pt x="260" y="327"/>
                </a:cubicBezTo>
                <a:cubicBezTo>
                  <a:pt x="256" y="331"/>
                  <a:pt x="253" y="334"/>
                  <a:pt x="249" y="338"/>
                </a:cubicBezTo>
                <a:close/>
                <a:moveTo>
                  <a:pt x="161" y="328"/>
                </a:moveTo>
                <a:cubicBezTo>
                  <a:pt x="160" y="326"/>
                  <a:pt x="159" y="323"/>
                  <a:pt x="157" y="321"/>
                </a:cubicBezTo>
                <a:cubicBezTo>
                  <a:pt x="157" y="320"/>
                  <a:pt x="153" y="320"/>
                  <a:pt x="152" y="321"/>
                </a:cubicBezTo>
                <a:cubicBezTo>
                  <a:pt x="150" y="322"/>
                  <a:pt x="150" y="325"/>
                  <a:pt x="149" y="327"/>
                </a:cubicBezTo>
                <a:cubicBezTo>
                  <a:pt x="153" y="327"/>
                  <a:pt x="156" y="327"/>
                  <a:pt x="161" y="328"/>
                </a:cubicBezTo>
                <a:close/>
                <a:moveTo>
                  <a:pt x="146" y="338"/>
                </a:moveTo>
                <a:cubicBezTo>
                  <a:pt x="142" y="334"/>
                  <a:pt x="139" y="331"/>
                  <a:pt x="135" y="327"/>
                </a:cubicBezTo>
                <a:cubicBezTo>
                  <a:pt x="135" y="329"/>
                  <a:pt x="133" y="332"/>
                  <a:pt x="134" y="333"/>
                </a:cubicBezTo>
                <a:cubicBezTo>
                  <a:pt x="136" y="337"/>
                  <a:pt x="140" y="339"/>
                  <a:pt x="146" y="338"/>
                </a:cubicBezTo>
                <a:close/>
                <a:moveTo>
                  <a:pt x="226" y="192"/>
                </a:moveTo>
                <a:cubicBezTo>
                  <a:pt x="216" y="179"/>
                  <a:pt x="208" y="173"/>
                  <a:pt x="206" y="175"/>
                </a:cubicBezTo>
                <a:cubicBezTo>
                  <a:pt x="211" y="180"/>
                  <a:pt x="217" y="186"/>
                  <a:pt x="223" y="191"/>
                </a:cubicBezTo>
                <a:cubicBezTo>
                  <a:pt x="223" y="191"/>
                  <a:pt x="224" y="192"/>
                  <a:pt x="226" y="192"/>
                </a:cubicBezTo>
                <a:close/>
                <a:moveTo>
                  <a:pt x="133" y="162"/>
                </a:moveTo>
                <a:cubicBezTo>
                  <a:pt x="130" y="168"/>
                  <a:pt x="128" y="174"/>
                  <a:pt x="126" y="180"/>
                </a:cubicBezTo>
                <a:cubicBezTo>
                  <a:pt x="126" y="180"/>
                  <a:pt x="126" y="181"/>
                  <a:pt x="127" y="181"/>
                </a:cubicBezTo>
                <a:cubicBezTo>
                  <a:pt x="130" y="176"/>
                  <a:pt x="133" y="171"/>
                  <a:pt x="137" y="166"/>
                </a:cubicBezTo>
                <a:cubicBezTo>
                  <a:pt x="136" y="164"/>
                  <a:pt x="135" y="163"/>
                  <a:pt x="133" y="162"/>
                </a:cubicBezTo>
                <a:close/>
                <a:moveTo>
                  <a:pt x="193" y="313"/>
                </a:moveTo>
                <a:cubicBezTo>
                  <a:pt x="197" y="312"/>
                  <a:pt x="201" y="317"/>
                  <a:pt x="203" y="312"/>
                </a:cubicBezTo>
                <a:cubicBezTo>
                  <a:pt x="203" y="310"/>
                  <a:pt x="202" y="307"/>
                  <a:pt x="200" y="307"/>
                </a:cubicBezTo>
                <a:cubicBezTo>
                  <a:pt x="196" y="306"/>
                  <a:pt x="194" y="309"/>
                  <a:pt x="193" y="313"/>
                </a:cubicBezTo>
                <a:close/>
                <a:moveTo>
                  <a:pt x="334" y="300"/>
                </a:moveTo>
                <a:cubicBezTo>
                  <a:pt x="334" y="296"/>
                  <a:pt x="332" y="292"/>
                  <a:pt x="327" y="292"/>
                </a:cubicBezTo>
                <a:cubicBezTo>
                  <a:pt x="325" y="292"/>
                  <a:pt x="324" y="293"/>
                  <a:pt x="321" y="294"/>
                </a:cubicBezTo>
                <a:cubicBezTo>
                  <a:pt x="326" y="297"/>
                  <a:pt x="330" y="298"/>
                  <a:pt x="334" y="300"/>
                </a:cubicBezTo>
                <a:close/>
                <a:moveTo>
                  <a:pt x="285" y="304"/>
                </a:moveTo>
                <a:cubicBezTo>
                  <a:pt x="286" y="303"/>
                  <a:pt x="287" y="302"/>
                  <a:pt x="288" y="301"/>
                </a:cubicBezTo>
                <a:cubicBezTo>
                  <a:pt x="286" y="299"/>
                  <a:pt x="283" y="296"/>
                  <a:pt x="281" y="293"/>
                </a:cubicBezTo>
                <a:cubicBezTo>
                  <a:pt x="280" y="294"/>
                  <a:pt x="278" y="296"/>
                  <a:pt x="278" y="296"/>
                </a:cubicBezTo>
                <a:cubicBezTo>
                  <a:pt x="280" y="299"/>
                  <a:pt x="283" y="301"/>
                  <a:pt x="285" y="304"/>
                </a:cubicBezTo>
                <a:close/>
                <a:moveTo>
                  <a:pt x="61" y="300"/>
                </a:moveTo>
                <a:cubicBezTo>
                  <a:pt x="65" y="298"/>
                  <a:pt x="69" y="296"/>
                  <a:pt x="75" y="294"/>
                </a:cubicBezTo>
                <a:cubicBezTo>
                  <a:pt x="71" y="293"/>
                  <a:pt x="69" y="291"/>
                  <a:pt x="67" y="292"/>
                </a:cubicBezTo>
                <a:cubicBezTo>
                  <a:pt x="63" y="293"/>
                  <a:pt x="60" y="296"/>
                  <a:pt x="61" y="300"/>
                </a:cubicBezTo>
                <a:close/>
                <a:moveTo>
                  <a:pt x="107" y="303"/>
                </a:moveTo>
                <a:cubicBezTo>
                  <a:pt x="111" y="302"/>
                  <a:pt x="113" y="302"/>
                  <a:pt x="115" y="301"/>
                </a:cubicBezTo>
                <a:cubicBezTo>
                  <a:pt x="116" y="300"/>
                  <a:pt x="116" y="298"/>
                  <a:pt x="117" y="296"/>
                </a:cubicBezTo>
                <a:cubicBezTo>
                  <a:pt x="117" y="295"/>
                  <a:pt x="115" y="293"/>
                  <a:pt x="115" y="293"/>
                </a:cubicBezTo>
                <a:cubicBezTo>
                  <a:pt x="113" y="294"/>
                  <a:pt x="111" y="294"/>
                  <a:pt x="110" y="295"/>
                </a:cubicBezTo>
                <a:cubicBezTo>
                  <a:pt x="109" y="297"/>
                  <a:pt x="109" y="300"/>
                  <a:pt x="107" y="303"/>
                </a:cubicBezTo>
                <a:close/>
                <a:moveTo>
                  <a:pt x="21" y="493"/>
                </a:moveTo>
                <a:cubicBezTo>
                  <a:pt x="21" y="492"/>
                  <a:pt x="22" y="491"/>
                  <a:pt x="22" y="489"/>
                </a:cubicBezTo>
                <a:cubicBezTo>
                  <a:pt x="19" y="488"/>
                  <a:pt x="17" y="487"/>
                  <a:pt x="14" y="486"/>
                </a:cubicBezTo>
                <a:cubicBezTo>
                  <a:pt x="14" y="486"/>
                  <a:pt x="13" y="489"/>
                  <a:pt x="12" y="491"/>
                </a:cubicBezTo>
                <a:cubicBezTo>
                  <a:pt x="15" y="491"/>
                  <a:pt x="18" y="492"/>
                  <a:pt x="21" y="493"/>
                </a:cubicBezTo>
                <a:close/>
                <a:moveTo>
                  <a:pt x="143" y="422"/>
                </a:moveTo>
                <a:cubicBezTo>
                  <a:pt x="142" y="422"/>
                  <a:pt x="141" y="422"/>
                  <a:pt x="141" y="423"/>
                </a:cubicBezTo>
                <a:cubicBezTo>
                  <a:pt x="142" y="425"/>
                  <a:pt x="143" y="428"/>
                  <a:pt x="145" y="430"/>
                </a:cubicBezTo>
                <a:cubicBezTo>
                  <a:pt x="145" y="431"/>
                  <a:pt x="149" y="430"/>
                  <a:pt x="150" y="429"/>
                </a:cubicBezTo>
                <a:cubicBezTo>
                  <a:pt x="150" y="426"/>
                  <a:pt x="149" y="423"/>
                  <a:pt x="149" y="420"/>
                </a:cubicBezTo>
                <a:cubicBezTo>
                  <a:pt x="149" y="420"/>
                  <a:pt x="148" y="420"/>
                  <a:pt x="148" y="420"/>
                </a:cubicBezTo>
                <a:cubicBezTo>
                  <a:pt x="148" y="422"/>
                  <a:pt x="148" y="424"/>
                  <a:pt x="149" y="426"/>
                </a:cubicBezTo>
                <a:cubicBezTo>
                  <a:pt x="148" y="427"/>
                  <a:pt x="147" y="427"/>
                  <a:pt x="147" y="427"/>
                </a:cubicBezTo>
                <a:cubicBezTo>
                  <a:pt x="145" y="425"/>
                  <a:pt x="144" y="424"/>
                  <a:pt x="143" y="422"/>
                </a:cubicBezTo>
                <a:close/>
                <a:moveTo>
                  <a:pt x="247" y="420"/>
                </a:moveTo>
                <a:cubicBezTo>
                  <a:pt x="247" y="420"/>
                  <a:pt x="246" y="420"/>
                  <a:pt x="245" y="420"/>
                </a:cubicBezTo>
                <a:cubicBezTo>
                  <a:pt x="245" y="423"/>
                  <a:pt x="245" y="426"/>
                  <a:pt x="246" y="430"/>
                </a:cubicBezTo>
                <a:cubicBezTo>
                  <a:pt x="246" y="430"/>
                  <a:pt x="250" y="431"/>
                  <a:pt x="250" y="430"/>
                </a:cubicBezTo>
                <a:cubicBezTo>
                  <a:pt x="252" y="428"/>
                  <a:pt x="253" y="425"/>
                  <a:pt x="254" y="422"/>
                </a:cubicBezTo>
                <a:cubicBezTo>
                  <a:pt x="253" y="422"/>
                  <a:pt x="253" y="422"/>
                  <a:pt x="252" y="422"/>
                </a:cubicBezTo>
                <a:cubicBezTo>
                  <a:pt x="251" y="424"/>
                  <a:pt x="249" y="426"/>
                  <a:pt x="248" y="427"/>
                </a:cubicBezTo>
                <a:cubicBezTo>
                  <a:pt x="247" y="427"/>
                  <a:pt x="247" y="427"/>
                  <a:pt x="246" y="427"/>
                </a:cubicBezTo>
                <a:cubicBezTo>
                  <a:pt x="247" y="424"/>
                  <a:pt x="247" y="422"/>
                  <a:pt x="247" y="420"/>
                </a:cubicBezTo>
                <a:close/>
                <a:moveTo>
                  <a:pt x="156" y="208"/>
                </a:moveTo>
                <a:cubicBezTo>
                  <a:pt x="166" y="203"/>
                  <a:pt x="169" y="198"/>
                  <a:pt x="165" y="195"/>
                </a:cubicBezTo>
                <a:cubicBezTo>
                  <a:pt x="162" y="199"/>
                  <a:pt x="160" y="202"/>
                  <a:pt x="157" y="205"/>
                </a:cubicBezTo>
                <a:cubicBezTo>
                  <a:pt x="156" y="206"/>
                  <a:pt x="156" y="207"/>
                  <a:pt x="156" y="208"/>
                </a:cubicBezTo>
                <a:close/>
                <a:moveTo>
                  <a:pt x="373" y="490"/>
                </a:moveTo>
                <a:cubicBezTo>
                  <a:pt x="373" y="491"/>
                  <a:pt x="374" y="492"/>
                  <a:pt x="374" y="493"/>
                </a:cubicBezTo>
                <a:cubicBezTo>
                  <a:pt x="377" y="492"/>
                  <a:pt x="380" y="492"/>
                  <a:pt x="383" y="491"/>
                </a:cubicBezTo>
                <a:cubicBezTo>
                  <a:pt x="382" y="489"/>
                  <a:pt x="382" y="488"/>
                  <a:pt x="381" y="486"/>
                </a:cubicBezTo>
                <a:cubicBezTo>
                  <a:pt x="378" y="487"/>
                  <a:pt x="376" y="488"/>
                  <a:pt x="373" y="490"/>
                </a:cubicBezTo>
                <a:close/>
                <a:moveTo>
                  <a:pt x="95" y="302"/>
                </a:moveTo>
                <a:cubicBezTo>
                  <a:pt x="93" y="305"/>
                  <a:pt x="92" y="308"/>
                  <a:pt x="90" y="312"/>
                </a:cubicBezTo>
                <a:cubicBezTo>
                  <a:pt x="95" y="309"/>
                  <a:pt x="98" y="307"/>
                  <a:pt x="102" y="304"/>
                </a:cubicBezTo>
                <a:cubicBezTo>
                  <a:pt x="99" y="303"/>
                  <a:pt x="97" y="302"/>
                  <a:pt x="95" y="302"/>
                </a:cubicBezTo>
                <a:close/>
                <a:moveTo>
                  <a:pt x="303" y="312"/>
                </a:moveTo>
                <a:cubicBezTo>
                  <a:pt x="300" y="300"/>
                  <a:pt x="299" y="300"/>
                  <a:pt x="294" y="305"/>
                </a:cubicBezTo>
                <a:cubicBezTo>
                  <a:pt x="297" y="307"/>
                  <a:pt x="300" y="309"/>
                  <a:pt x="303" y="312"/>
                </a:cubicBezTo>
                <a:close/>
                <a:moveTo>
                  <a:pt x="10" y="481"/>
                </a:moveTo>
                <a:cubicBezTo>
                  <a:pt x="15" y="481"/>
                  <a:pt x="16" y="478"/>
                  <a:pt x="15" y="475"/>
                </a:cubicBezTo>
                <a:cubicBezTo>
                  <a:pt x="15" y="473"/>
                  <a:pt x="13" y="472"/>
                  <a:pt x="10" y="469"/>
                </a:cubicBezTo>
                <a:cubicBezTo>
                  <a:pt x="10" y="475"/>
                  <a:pt x="10" y="478"/>
                  <a:pt x="10" y="481"/>
                </a:cubicBezTo>
                <a:close/>
                <a:moveTo>
                  <a:pt x="385" y="472"/>
                </a:moveTo>
                <a:cubicBezTo>
                  <a:pt x="384" y="471"/>
                  <a:pt x="383" y="471"/>
                  <a:pt x="383" y="470"/>
                </a:cubicBezTo>
                <a:cubicBezTo>
                  <a:pt x="382" y="472"/>
                  <a:pt x="380" y="475"/>
                  <a:pt x="380" y="477"/>
                </a:cubicBezTo>
                <a:cubicBezTo>
                  <a:pt x="380" y="478"/>
                  <a:pt x="382" y="480"/>
                  <a:pt x="383" y="482"/>
                </a:cubicBezTo>
                <a:cubicBezTo>
                  <a:pt x="384" y="482"/>
                  <a:pt x="384" y="481"/>
                  <a:pt x="385" y="481"/>
                </a:cubicBezTo>
                <a:cubicBezTo>
                  <a:pt x="385" y="478"/>
                  <a:pt x="385" y="475"/>
                  <a:pt x="385" y="472"/>
                </a:cubicBezTo>
                <a:close/>
                <a:moveTo>
                  <a:pt x="235" y="211"/>
                </a:moveTo>
                <a:cubicBezTo>
                  <a:pt x="233" y="215"/>
                  <a:pt x="232" y="218"/>
                  <a:pt x="231" y="221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5" y="220"/>
                  <a:pt x="237" y="218"/>
                  <a:pt x="240" y="216"/>
                </a:cubicBezTo>
                <a:cubicBezTo>
                  <a:pt x="239" y="214"/>
                  <a:pt x="237" y="213"/>
                  <a:pt x="235" y="211"/>
                </a:cubicBezTo>
                <a:close/>
                <a:moveTo>
                  <a:pt x="263" y="178"/>
                </a:moveTo>
                <a:cubicBezTo>
                  <a:pt x="262" y="172"/>
                  <a:pt x="262" y="168"/>
                  <a:pt x="261" y="162"/>
                </a:cubicBezTo>
                <a:cubicBezTo>
                  <a:pt x="259" y="165"/>
                  <a:pt x="257" y="167"/>
                  <a:pt x="256" y="168"/>
                </a:cubicBezTo>
                <a:cubicBezTo>
                  <a:pt x="258" y="171"/>
                  <a:pt x="260" y="174"/>
                  <a:pt x="263" y="178"/>
                </a:cubicBezTo>
                <a:close/>
                <a:moveTo>
                  <a:pt x="12" y="458"/>
                </a:moveTo>
                <a:cubicBezTo>
                  <a:pt x="12" y="458"/>
                  <a:pt x="11" y="458"/>
                  <a:pt x="10" y="458"/>
                </a:cubicBezTo>
                <a:cubicBezTo>
                  <a:pt x="11" y="460"/>
                  <a:pt x="10" y="463"/>
                  <a:pt x="12" y="464"/>
                </a:cubicBezTo>
                <a:cubicBezTo>
                  <a:pt x="13" y="465"/>
                  <a:pt x="16" y="464"/>
                  <a:pt x="17" y="464"/>
                </a:cubicBezTo>
                <a:cubicBezTo>
                  <a:pt x="16" y="462"/>
                  <a:pt x="14" y="460"/>
                  <a:pt x="12" y="458"/>
                </a:cubicBezTo>
                <a:close/>
                <a:moveTo>
                  <a:pt x="28" y="552"/>
                </a:moveTo>
                <a:cubicBezTo>
                  <a:pt x="27" y="547"/>
                  <a:pt x="27" y="543"/>
                  <a:pt x="27" y="538"/>
                </a:cubicBezTo>
                <a:cubicBezTo>
                  <a:pt x="25" y="543"/>
                  <a:pt x="23" y="546"/>
                  <a:pt x="22" y="550"/>
                </a:cubicBezTo>
                <a:cubicBezTo>
                  <a:pt x="23" y="550"/>
                  <a:pt x="25" y="551"/>
                  <a:pt x="28" y="552"/>
                </a:cubicBezTo>
                <a:close/>
                <a:moveTo>
                  <a:pt x="280" y="150"/>
                </a:moveTo>
                <a:cubicBezTo>
                  <a:pt x="281" y="145"/>
                  <a:pt x="281" y="141"/>
                  <a:pt x="282" y="136"/>
                </a:cubicBezTo>
                <a:cubicBezTo>
                  <a:pt x="277" y="141"/>
                  <a:pt x="274" y="144"/>
                  <a:pt x="280" y="150"/>
                </a:cubicBezTo>
                <a:close/>
                <a:moveTo>
                  <a:pt x="368" y="538"/>
                </a:moveTo>
                <a:cubicBezTo>
                  <a:pt x="368" y="544"/>
                  <a:pt x="368" y="548"/>
                  <a:pt x="368" y="553"/>
                </a:cubicBezTo>
                <a:cubicBezTo>
                  <a:pt x="370" y="551"/>
                  <a:pt x="372" y="550"/>
                  <a:pt x="373" y="550"/>
                </a:cubicBezTo>
                <a:cubicBezTo>
                  <a:pt x="371" y="546"/>
                  <a:pt x="370" y="543"/>
                  <a:pt x="368" y="538"/>
                </a:cubicBezTo>
                <a:close/>
                <a:moveTo>
                  <a:pt x="377" y="463"/>
                </a:moveTo>
                <a:cubicBezTo>
                  <a:pt x="377" y="463"/>
                  <a:pt x="377" y="464"/>
                  <a:pt x="377" y="465"/>
                </a:cubicBezTo>
                <a:cubicBezTo>
                  <a:pt x="379" y="465"/>
                  <a:pt x="382" y="465"/>
                  <a:pt x="383" y="464"/>
                </a:cubicBezTo>
                <a:cubicBezTo>
                  <a:pt x="385" y="463"/>
                  <a:pt x="384" y="460"/>
                  <a:pt x="384" y="458"/>
                </a:cubicBezTo>
                <a:cubicBezTo>
                  <a:pt x="384" y="458"/>
                  <a:pt x="383" y="458"/>
                  <a:pt x="383" y="458"/>
                </a:cubicBezTo>
                <a:cubicBezTo>
                  <a:pt x="381" y="460"/>
                  <a:pt x="379" y="461"/>
                  <a:pt x="377" y="463"/>
                </a:cubicBezTo>
                <a:close/>
                <a:moveTo>
                  <a:pt x="254" y="116"/>
                </a:moveTo>
                <a:cubicBezTo>
                  <a:pt x="252" y="113"/>
                  <a:pt x="251" y="111"/>
                  <a:pt x="250" y="109"/>
                </a:cubicBezTo>
                <a:cubicBezTo>
                  <a:pt x="248" y="112"/>
                  <a:pt x="246" y="114"/>
                  <a:pt x="244" y="117"/>
                </a:cubicBezTo>
                <a:cubicBezTo>
                  <a:pt x="247" y="117"/>
                  <a:pt x="250" y="116"/>
                  <a:pt x="254" y="116"/>
                </a:cubicBezTo>
                <a:close/>
                <a:moveTo>
                  <a:pt x="119" y="144"/>
                </a:moveTo>
                <a:cubicBezTo>
                  <a:pt x="118" y="141"/>
                  <a:pt x="116" y="139"/>
                  <a:pt x="114" y="137"/>
                </a:cubicBezTo>
                <a:cubicBezTo>
                  <a:pt x="114" y="137"/>
                  <a:pt x="114" y="137"/>
                  <a:pt x="113" y="137"/>
                </a:cubicBezTo>
                <a:cubicBezTo>
                  <a:pt x="114" y="141"/>
                  <a:pt x="114" y="145"/>
                  <a:pt x="115" y="150"/>
                </a:cubicBezTo>
                <a:cubicBezTo>
                  <a:pt x="117" y="147"/>
                  <a:pt x="118" y="146"/>
                  <a:pt x="119" y="144"/>
                </a:cubicBezTo>
                <a:close/>
                <a:moveTo>
                  <a:pt x="173" y="127"/>
                </a:moveTo>
                <a:cubicBezTo>
                  <a:pt x="164" y="137"/>
                  <a:pt x="164" y="137"/>
                  <a:pt x="169" y="141"/>
                </a:cubicBezTo>
                <a:cubicBezTo>
                  <a:pt x="170" y="137"/>
                  <a:pt x="171" y="133"/>
                  <a:pt x="173" y="127"/>
                </a:cubicBezTo>
                <a:close/>
              </a:path>
            </a:pathLst>
          </a:custGeom>
          <a:solidFill>
            <a:srgbClr val="F3A2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文本框 23"/>
          <p:cNvSpPr txBox="1"/>
          <p:nvPr/>
        </p:nvSpPr>
        <p:spPr>
          <a:xfrm>
            <a:off x="7863344" y="1726752"/>
            <a:ext cx="3660999" cy="31393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That second,</a:t>
            </a:r>
          </a:p>
          <a:p>
            <a:r>
              <a:rPr lang="en-US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We all smile and shed tears of happiness</a:t>
            </a:r>
          </a:p>
          <a:p>
            <a:r>
              <a:rPr lang="en-US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"After reviewing the provisions of the Marriage Law of the People's Republic of China on marriage, the registration is granted and the certificate is issued."</a:t>
            </a:r>
            <a:endParaRPr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5" name="TextBox 18"/>
          <p:cNvSpPr txBox="1"/>
          <p:nvPr/>
        </p:nvSpPr>
        <p:spPr>
          <a:xfrm>
            <a:off x="2283792" y="2075094"/>
            <a:ext cx="526298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6000">
                <a:solidFill>
                  <a:srgbClr val="E949BB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Fortunately</a:t>
            </a:r>
            <a:endParaRPr lang="zh-CN" altLang="en-US" sz="6000">
              <a:solidFill>
                <a:srgbClr val="E949BB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grpSp>
        <p:nvGrpSpPr>
          <p:cNvPr id="43" name="Grupo 42">
            <a:extLst>
              <a:ext uri="{FF2B5EF4-FFF2-40B4-BE49-F238E27FC236}">
                <a16:creationId xmlns:a16="http://schemas.microsoft.com/office/drawing/2014/main" id="{8520B9E4-560C-51D3-AB1C-3E5FDDCFFC71}"/>
              </a:ext>
            </a:extLst>
          </p:cNvPr>
          <p:cNvGrpSpPr/>
          <p:nvPr/>
        </p:nvGrpSpPr>
        <p:grpSpPr>
          <a:xfrm>
            <a:off x="593727" y="1887549"/>
            <a:ext cx="803279" cy="1503371"/>
            <a:chOff x="593727" y="1887549"/>
            <a:chExt cx="803279" cy="1503371"/>
          </a:xfrm>
        </p:grpSpPr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8874A8AF-9A15-E96E-01FB-2F5646C09FB4}"/>
                </a:ext>
              </a:extLst>
            </p:cNvPr>
            <p:cNvSpPr/>
            <p:nvPr/>
          </p:nvSpPr>
          <p:spPr bwMode="auto">
            <a:xfrm>
              <a:off x="830266" y="2071700"/>
              <a:ext cx="566740" cy="1225557"/>
            </a:xfrm>
            <a:custGeom>
              <a:avLst/>
              <a:gdLst>
                <a:gd name="T0" fmla="*/ 48 w 151"/>
                <a:gd name="T1" fmla="*/ 314 h 326"/>
                <a:gd name="T2" fmla="*/ 17 w 151"/>
                <a:gd name="T3" fmla="*/ 307 h 326"/>
                <a:gd name="T4" fmla="*/ 21 w 151"/>
                <a:gd name="T5" fmla="*/ 289 h 326"/>
                <a:gd name="T6" fmla="*/ 50 w 151"/>
                <a:gd name="T7" fmla="*/ 286 h 326"/>
                <a:gd name="T8" fmla="*/ 104 w 151"/>
                <a:gd name="T9" fmla="*/ 290 h 326"/>
                <a:gd name="T10" fmla="*/ 81 w 151"/>
                <a:gd name="T11" fmla="*/ 264 h 326"/>
                <a:gd name="T12" fmla="*/ 58 w 151"/>
                <a:gd name="T13" fmla="*/ 254 h 326"/>
                <a:gd name="T14" fmla="*/ 40 w 151"/>
                <a:gd name="T15" fmla="*/ 224 h 326"/>
                <a:gd name="T16" fmla="*/ 16 w 151"/>
                <a:gd name="T17" fmla="*/ 201 h 326"/>
                <a:gd name="T18" fmla="*/ 5 w 151"/>
                <a:gd name="T19" fmla="*/ 197 h 326"/>
                <a:gd name="T20" fmla="*/ 8 w 151"/>
                <a:gd name="T21" fmla="*/ 177 h 326"/>
                <a:gd name="T22" fmla="*/ 84 w 151"/>
                <a:gd name="T23" fmla="*/ 21 h 326"/>
                <a:gd name="T24" fmla="*/ 89 w 151"/>
                <a:gd name="T25" fmla="*/ 10 h 326"/>
                <a:gd name="T26" fmla="*/ 104 w 151"/>
                <a:gd name="T27" fmla="*/ 1 h 326"/>
                <a:gd name="T28" fmla="*/ 110 w 151"/>
                <a:gd name="T29" fmla="*/ 16 h 326"/>
                <a:gd name="T30" fmla="*/ 109 w 151"/>
                <a:gd name="T31" fmla="*/ 32 h 326"/>
                <a:gd name="T32" fmla="*/ 115 w 151"/>
                <a:gd name="T33" fmla="*/ 66 h 326"/>
                <a:gd name="T34" fmla="*/ 125 w 151"/>
                <a:gd name="T35" fmla="*/ 97 h 326"/>
                <a:gd name="T36" fmla="*/ 146 w 151"/>
                <a:gd name="T37" fmla="*/ 118 h 326"/>
                <a:gd name="T38" fmla="*/ 122 w 151"/>
                <a:gd name="T39" fmla="*/ 122 h 326"/>
                <a:gd name="T40" fmla="*/ 112 w 151"/>
                <a:gd name="T41" fmla="*/ 147 h 326"/>
                <a:gd name="T42" fmla="*/ 125 w 151"/>
                <a:gd name="T43" fmla="*/ 179 h 326"/>
                <a:gd name="T44" fmla="*/ 124 w 151"/>
                <a:gd name="T45" fmla="*/ 184 h 326"/>
                <a:gd name="T46" fmla="*/ 111 w 151"/>
                <a:gd name="T47" fmla="*/ 194 h 326"/>
                <a:gd name="T48" fmla="*/ 97 w 151"/>
                <a:gd name="T49" fmla="*/ 225 h 326"/>
                <a:gd name="T50" fmla="*/ 128 w 151"/>
                <a:gd name="T51" fmla="*/ 236 h 326"/>
                <a:gd name="T52" fmla="*/ 148 w 151"/>
                <a:gd name="T53" fmla="*/ 303 h 326"/>
                <a:gd name="T54" fmla="*/ 131 w 151"/>
                <a:gd name="T55" fmla="*/ 323 h 326"/>
                <a:gd name="T56" fmla="*/ 48 w 151"/>
                <a:gd name="T57" fmla="*/ 31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1" h="326">
                  <a:moveTo>
                    <a:pt x="48" y="314"/>
                  </a:moveTo>
                  <a:cubicBezTo>
                    <a:pt x="38" y="312"/>
                    <a:pt x="27" y="310"/>
                    <a:pt x="17" y="307"/>
                  </a:cubicBezTo>
                  <a:cubicBezTo>
                    <a:pt x="11" y="300"/>
                    <a:pt x="15" y="294"/>
                    <a:pt x="21" y="289"/>
                  </a:cubicBezTo>
                  <a:cubicBezTo>
                    <a:pt x="30" y="284"/>
                    <a:pt x="40" y="285"/>
                    <a:pt x="50" y="286"/>
                  </a:cubicBezTo>
                  <a:cubicBezTo>
                    <a:pt x="67" y="286"/>
                    <a:pt x="85" y="285"/>
                    <a:pt x="104" y="290"/>
                  </a:cubicBezTo>
                  <a:cubicBezTo>
                    <a:pt x="101" y="275"/>
                    <a:pt x="94" y="267"/>
                    <a:pt x="81" y="264"/>
                  </a:cubicBezTo>
                  <a:cubicBezTo>
                    <a:pt x="73" y="262"/>
                    <a:pt x="65" y="258"/>
                    <a:pt x="58" y="254"/>
                  </a:cubicBezTo>
                  <a:cubicBezTo>
                    <a:pt x="48" y="246"/>
                    <a:pt x="41" y="236"/>
                    <a:pt x="40" y="224"/>
                  </a:cubicBezTo>
                  <a:cubicBezTo>
                    <a:pt x="39" y="208"/>
                    <a:pt x="33" y="199"/>
                    <a:pt x="16" y="201"/>
                  </a:cubicBezTo>
                  <a:cubicBezTo>
                    <a:pt x="12" y="201"/>
                    <a:pt x="8" y="200"/>
                    <a:pt x="5" y="197"/>
                  </a:cubicBezTo>
                  <a:cubicBezTo>
                    <a:pt x="0" y="189"/>
                    <a:pt x="5" y="183"/>
                    <a:pt x="8" y="177"/>
                  </a:cubicBezTo>
                  <a:cubicBezTo>
                    <a:pt x="35" y="125"/>
                    <a:pt x="57" y="72"/>
                    <a:pt x="84" y="21"/>
                  </a:cubicBezTo>
                  <a:cubicBezTo>
                    <a:pt x="86" y="17"/>
                    <a:pt x="87" y="13"/>
                    <a:pt x="89" y="10"/>
                  </a:cubicBezTo>
                  <a:cubicBezTo>
                    <a:pt x="93" y="5"/>
                    <a:pt x="97" y="0"/>
                    <a:pt x="104" y="1"/>
                  </a:cubicBezTo>
                  <a:cubicBezTo>
                    <a:pt x="113" y="3"/>
                    <a:pt x="110" y="10"/>
                    <a:pt x="110" y="16"/>
                  </a:cubicBezTo>
                  <a:cubicBezTo>
                    <a:pt x="110" y="21"/>
                    <a:pt x="111" y="26"/>
                    <a:pt x="109" y="32"/>
                  </a:cubicBezTo>
                  <a:cubicBezTo>
                    <a:pt x="105" y="44"/>
                    <a:pt x="99" y="55"/>
                    <a:pt x="115" y="66"/>
                  </a:cubicBezTo>
                  <a:cubicBezTo>
                    <a:pt x="124" y="71"/>
                    <a:pt x="123" y="86"/>
                    <a:pt x="125" y="97"/>
                  </a:cubicBezTo>
                  <a:cubicBezTo>
                    <a:pt x="126" y="108"/>
                    <a:pt x="127" y="121"/>
                    <a:pt x="146" y="118"/>
                  </a:cubicBezTo>
                  <a:cubicBezTo>
                    <a:pt x="137" y="130"/>
                    <a:pt x="126" y="118"/>
                    <a:pt x="122" y="122"/>
                  </a:cubicBezTo>
                  <a:cubicBezTo>
                    <a:pt x="116" y="127"/>
                    <a:pt x="112" y="137"/>
                    <a:pt x="112" y="147"/>
                  </a:cubicBezTo>
                  <a:cubicBezTo>
                    <a:pt x="112" y="159"/>
                    <a:pt x="112" y="172"/>
                    <a:pt x="125" y="179"/>
                  </a:cubicBezTo>
                  <a:cubicBezTo>
                    <a:pt x="125" y="181"/>
                    <a:pt x="124" y="182"/>
                    <a:pt x="124" y="184"/>
                  </a:cubicBezTo>
                  <a:cubicBezTo>
                    <a:pt x="121" y="188"/>
                    <a:pt x="118" y="193"/>
                    <a:pt x="111" y="194"/>
                  </a:cubicBezTo>
                  <a:cubicBezTo>
                    <a:pt x="96" y="195"/>
                    <a:pt x="89" y="212"/>
                    <a:pt x="97" y="225"/>
                  </a:cubicBezTo>
                  <a:cubicBezTo>
                    <a:pt x="105" y="236"/>
                    <a:pt x="115" y="239"/>
                    <a:pt x="128" y="236"/>
                  </a:cubicBezTo>
                  <a:cubicBezTo>
                    <a:pt x="137" y="258"/>
                    <a:pt x="144" y="280"/>
                    <a:pt x="148" y="303"/>
                  </a:cubicBezTo>
                  <a:cubicBezTo>
                    <a:pt x="151" y="317"/>
                    <a:pt x="149" y="326"/>
                    <a:pt x="131" y="323"/>
                  </a:cubicBezTo>
                  <a:cubicBezTo>
                    <a:pt x="104" y="319"/>
                    <a:pt x="76" y="317"/>
                    <a:pt x="48" y="314"/>
                  </a:cubicBezTo>
                  <a:close/>
                </a:path>
              </a:pathLst>
            </a:custGeom>
            <a:solidFill>
              <a:srgbClr val="050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780548B2-6F7D-7C75-ECDC-721F6DE24CBF}"/>
                </a:ext>
              </a:extLst>
            </p:cNvPr>
            <p:cNvSpPr/>
            <p:nvPr/>
          </p:nvSpPr>
          <p:spPr bwMode="auto">
            <a:xfrm>
              <a:off x="712790" y="1887549"/>
              <a:ext cx="481015" cy="590553"/>
            </a:xfrm>
            <a:custGeom>
              <a:avLst/>
              <a:gdLst>
                <a:gd name="T0" fmla="*/ 60 w 128"/>
                <a:gd name="T1" fmla="*/ 0 h 157"/>
                <a:gd name="T2" fmla="*/ 83 w 128"/>
                <a:gd name="T3" fmla="*/ 1 h 157"/>
                <a:gd name="T4" fmla="*/ 114 w 128"/>
                <a:gd name="T5" fmla="*/ 22 h 157"/>
                <a:gd name="T6" fmla="*/ 118 w 128"/>
                <a:gd name="T7" fmla="*/ 69 h 157"/>
                <a:gd name="T8" fmla="*/ 79 w 128"/>
                <a:gd name="T9" fmla="*/ 145 h 157"/>
                <a:gd name="T10" fmla="*/ 68 w 128"/>
                <a:gd name="T11" fmla="*/ 156 h 157"/>
                <a:gd name="T12" fmla="*/ 40 w 128"/>
                <a:gd name="T13" fmla="*/ 137 h 157"/>
                <a:gd name="T14" fmla="*/ 12 w 128"/>
                <a:gd name="T15" fmla="*/ 138 h 157"/>
                <a:gd name="T16" fmla="*/ 6 w 128"/>
                <a:gd name="T17" fmla="*/ 94 h 157"/>
                <a:gd name="T18" fmla="*/ 17 w 128"/>
                <a:gd name="T19" fmla="*/ 52 h 157"/>
                <a:gd name="T20" fmla="*/ 60 w 128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157">
                  <a:moveTo>
                    <a:pt x="60" y="0"/>
                  </a:moveTo>
                  <a:cubicBezTo>
                    <a:pt x="67" y="0"/>
                    <a:pt x="75" y="1"/>
                    <a:pt x="83" y="1"/>
                  </a:cubicBezTo>
                  <a:cubicBezTo>
                    <a:pt x="95" y="4"/>
                    <a:pt x="106" y="11"/>
                    <a:pt x="114" y="22"/>
                  </a:cubicBezTo>
                  <a:cubicBezTo>
                    <a:pt x="125" y="37"/>
                    <a:pt x="128" y="51"/>
                    <a:pt x="118" y="69"/>
                  </a:cubicBezTo>
                  <a:cubicBezTo>
                    <a:pt x="103" y="93"/>
                    <a:pt x="91" y="119"/>
                    <a:pt x="79" y="145"/>
                  </a:cubicBezTo>
                  <a:cubicBezTo>
                    <a:pt x="77" y="150"/>
                    <a:pt x="76" y="157"/>
                    <a:pt x="68" y="156"/>
                  </a:cubicBezTo>
                  <a:cubicBezTo>
                    <a:pt x="72" y="130"/>
                    <a:pt x="53" y="137"/>
                    <a:pt x="40" y="137"/>
                  </a:cubicBezTo>
                  <a:cubicBezTo>
                    <a:pt x="30" y="137"/>
                    <a:pt x="18" y="147"/>
                    <a:pt x="12" y="138"/>
                  </a:cubicBezTo>
                  <a:cubicBezTo>
                    <a:pt x="5" y="125"/>
                    <a:pt x="0" y="106"/>
                    <a:pt x="6" y="94"/>
                  </a:cubicBezTo>
                  <a:cubicBezTo>
                    <a:pt x="13" y="80"/>
                    <a:pt x="12" y="66"/>
                    <a:pt x="17" y="52"/>
                  </a:cubicBezTo>
                  <a:cubicBezTo>
                    <a:pt x="25" y="30"/>
                    <a:pt x="37" y="11"/>
                    <a:pt x="60" y="0"/>
                  </a:cubicBezTo>
                  <a:close/>
                </a:path>
              </a:pathLst>
            </a:custGeom>
            <a:solidFill>
              <a:srgbClr val="040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DD35B235-B2DB-DB94-06A9-186087A41238}"/>
                </a:ext>
              </a:extLst>
            </p:cNvPr>
            <p:cNvSpPr/>
            <p:nvPr/>
          </p:nvSpPr>
          <p:spPr bwMode="auto">
            <a:xfrm>
              <a:off x="758828" y="2624153"/>
              <a:ext cx="138113" cy="169863"/>
            </a:xfrm>
            <a:custGeom>
              <a:avLst/>
              <a:gdLst>
                <a:gd name="T0" fmla="*/ 36 w 37"/>
                <a:gd name="T1" fmla="*/ 5 h 45"/>
                <a:gd name="T2" fmla="*/ 11 w 37"/>
                <a:gd name="T3" fmla="*/ 45 h 45"/>
                <a:gd name="T4" fmla="*/ 0 w 37"/>
                <a:gd name="T5" fmla="*/ 29 h 45"/>
                <a:gd name="T6" fmla="*/ 31 w 37"/>
                <a:gd name="T7" fmla="*/ 1 h 45"/>
                <a:gd name="T8" fmla="*/ 36 w 37"/>
                <a:gd name="T9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5">
                  <a:moveTo>
                    <a:pt x="36" y="5"/>
                  </a:moveTo>
                  <a:cubicBezTo>
                    <a:pt x="27" y="18"/>
                    <a:pt x="29" y="37"/>
                    <a:pt x="11" y="45"/>
                  </a:cubicBezTo>
                  <a:cubicBezTo>
                    <a:pt x="8" y="39"/>
                    <a:pt x="0" y="37"/>
                    <a:pt x="0" y="29"/>
                  </a:cubicBezTo>
                  <a:cubicBezTo>
                    <a:pt x="10" y="19"/>
                    <a:pt x="21" y="10"/>
                    <a:pt x="31" y="1"/>
                  </a:cubicBezTo>
                  <a:cubicBezTo>
                    <a:pt x="35" y="0"/>
                    <a:pt x="37" y="1"/>
                    <a:pt x="36" y="5"/>
                  </a:cubicBezTo>
                  <a:close/>
                </a:path>
              </a:pathLst>
            </a:custGeom>
            <a:solidFill>
              <a:srgbClr val="22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C971F316-944C-8DFB-7C59-95D366D43486}"/>
                </a:ext>
              </a:extLst>
            </p:cNvPr>
            <p:cNvSpPr/>
            <p:nvPr/>
          </p:nvSpPr>
          <p:spPr bwMode="auto">
            <a:xfrm>
              <a:off x="641352" y="3236932"/>
              <a:ext cx="71438" cy="153988"/>
            </a:xfrm>
            <a:custGeom>
              <a:avLst/>
              <a:gdLst>
                <a:gd name="T0" fmla="*/ 7 w 19"/>
                <a:gd name="T1" fmla="*/ 0 h 41"/>
                <a:gd name="T2" fmla="*/ 19 w 19"/>
                <a:gd name="T3" fmla="*/ 30 h 41"/>
                <a:gd name="T4" fmla="*/ 7 w 19"/>
                <a:gd name="T5" fmla="*/ 41 h 41"/>
                <a:gd name="T6" fmla="*/ 2 w 19"/>
                <a:gd name="T7" fmla="*/ 11 h 41"/>
                <a:gd name="T8" fmla="*/ 7 w 19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1">
                  <a:moveTo>
                    <a:pt x="7" y="0"/>
                  </a:moveTo>
                  <a:cubicBezTo>
                    <a:pt x="15" y="8"/>
                    <a:pt x="14" y="20"/>
                    <a:pt x="19" y="30"/>
                  </a:cubicBezTo>
                  <a:cubicBezTo>
                    <a:pt x="9" y="27"/>
                    <a:pt x="13" y="38"/>
                    <a:pt x="7" y="41"/>
                  </a:cubicBezTo>
                  <a:cubicBezTo>
                    <a:pt x="6" y="31"/>
                    <a:pt x="4" y="21"/>
                    <a:pt x="2" y="11"/>
                  </a:cubicBezTo>
                  <a:cubicBezTo>
                    <a:pt x="0" y="5"/>
                    <a:pt x="2" y="2"/>
                    <a:pt x="7" y="0"/>
                  </a:cubicBezTo>
                  <a:close/>
                </a:path>
              </a:pathLst>
            </a:custGeom>
            <a:solidFill>
              <a:srgbClr val="2E2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7739E53D-67A4-8C71-CBD5-745337DD65F2}"/>
                </a:ext>
              </a:extLst>
            </p:cNvPr>
            <p:cNvSpPr/>
            <p:nvPr/>
          </p:nvSpPr>
          <p:spPr bwMode="auto">
            <a:xfrm>
              <a:off x="593727" y="3211532"/>
              <a:ext cx="77788" cy="123826"/>
            </a:xfrm>
            <a:custGeom>
              <a:avLst/>
              <a:gdLst>
                <a:gd name="T0" fmla="*/ 20 w 21"/>
                <a:gd name="T1" fmla="*/ 7 h 33"/>
                <a:gd name="T2" fmla="*/ 15 w 21"/>
                <a:gd name="T3" fmla="*/ 18 h 33"/>
                <a:gd name="T4" fmla="*/ 0 w 21"/>
                <a:gd name="T5" fmla="*/ 33 h 33"/>
                <a:gd name="T6" fmla="*/ 15 w 21"/>
                <a:gd name="T7" fmla="*/ 0 h 33"/>
                <a:gd name="T8" fmla="*/ 20 w 21"/>
                <a:gd name="T9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3">
                  <a:moveTo>
                    <a:pt x="20" y="7"/>
                  </a:moveTo>
                  <a:cubicBezTo>
                    <a:pt x="18" y="10"/>
                    <a:pt x="17" y="14"/>
                    <a:pt x="15" y="18"/>
                  </a:cubicBezTo>
                  <a:cubicBezTo>
                    <a:pt x="9" y="22"/>
                    <a:pt x="11" y="32"/>
                    <a:pt x="0" y="33"/>
                  </a:cubicBezTo>
                  <a:cubicBezTo>
                    <a:pt x="5" y="21"/>
                    <a:pt x="7" y="9"/>
                    <a:pt x="15" y="0"/>
                  </a:cubicBezTo>
                  <a:cubicBezTo>
                    <a:pt x="19" y="0"/>
                    <a:pt x="21" y="3"/>
                    <a:pt x="20" y="7"/>
                  </a:cubicBezTo>
                  <a:close/>
                </a:path>
              </a:pathLst>
            </a:custGeom>
            <a:solidFill>
              <a:srgbClr val="3C3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477DDE23-C93B-7B5E-45C2-89A13030F76A}"/>
                </a:ext>
              </a:extLst>
            </p:cNvPr>
            <p:cNvSpPr/>
            <p:nvPr/>
          </p:nvSpPr>
          <p:spPr bwMode="auto">
            <a:xfrm>
              <a:off x="684215" y="3154381"/>
              <a:ext cx="209551" cy="112713"/>
            </a:xfrm>
            <a:custGeom>
              <a:avLst/>
              <a:gdLst>
                <a:gd name="T0" fmla="*/ 23 w 56"/>
                <a:gd name="T1" fmla="*/ 30 h 30"/>
                <a:gd name="T2" fmla="*/ 8 w 56"/>
                <a:gd name="T3" fmla="*/ 4 h 30"/>
                <a:gd name="T4" fmla="*/ 51 w 56"/>
                <a:gd name="T5" fmla="*/ 3 h 30"/>
                <a:gd name="T6" fmla="*/ 31 w 56"/>
                <a:gd name="T7" fmla="*/ 27 h 30"/>
                <a:gd name="T8" fmla="*/ 23 w 56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30">
                  <a:moveTo>
                    <a:pt x="23" y="30"/>
                  </a:moveTo>
                  <a:cubicBezTo>
                    <a:pt x="4" y="28"/>
                    <a:pt x="0" y="21"/>
                    <a:pt x="8" y="4"/>
                  </a:cubicBezTo>
                  <a:cubicBezTo>
                    <a:pt x="22" y="0"/>
                    <a:pt x="37" y="4"/>
                    <a:pt x="51" y="3"/>
                  </a:cubicBezTo>
                  <a:cubicBezTo>
                    <a:pt x="56" y="21"/>
                    <a:pt x="40" y="21"/>
                    <a:pt x="31" y="27"/>
                  </a:cubicBezTo>
                  <a:cubicBezTo>
                    <a:pt x="28" y="28"/>
                    <a:pt x="26" y="29"/>
                    <a:pt x="23" y="30"/>
                  </a:cubicBezTo>
                  <a:close/>
                </a:path>
              </a:pathLst>
            </a:custGeom>
            <a:solidFill>
              <a:srgbClr val="150B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4" name="Grupo 43">
            <a:extLst>
              <a:ext uri="{FF2B5EF4-FFF2-40B4-BE49-F238E27FC236}">
                <a16:creationId xmlns:a16="http://schemas.microsoft.com/office/drawing/2014/main" id="{0CA020A3-6009-8285-3062-55FD7474619A}"/>
              </a:ext>
            </a:extLst>
          </p:cNvPr>
          <p:cNvGrpSpPr/>
          <p:nvPr/>
        </p:nvGrpSpPr>
        <p:grpSpPr>
          <a:xfrm>
            <a:off x="-7938" y="1079507"/>
            <a:ext cx="7531132" cy="5889659"/>
            <a:chOff x="-7938" y="1079507"/>
            <a:chExt cx="7531132" cy="5889659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BED100C7-E473-F6D0-6495-D6CF4CC33773}"/>
                </a:ext>
              </a:extLst>
            </p:cNvPr>
            <p:cNvSpPr/>
            <p:nvPr/>
          </p:nvSpPr>
          <p:spPr bwMode="auto">
            <a:xfrm>
              <a:off x="2714636" y="4108474"/>
              <a:ext cx="4797445" cy="2825766"/>
            </a:xfrm>
            <a:custGeom>
              <a:avLst/>
              <a:gdLst>
                <a:gd name="T0" fmla="*/ 1277 w 1277"/>
                <a:gd name="T1" fmla="*/ 269 h 752"/>
                <a:gd name="T2" fmla="*/ 1277 w 1277"/>
                <a:gd name="T3" fmla="*/ 745 h 752"/>
                <a:gd name="T4" fmla="*/ 1261 w 1277"/>
                <a:gd name="T5" fmla="*/ 751 h 752"/>
                <a:gd name="T6" fmla="*/ 955 w 1277"/>
                <a:gd name="T7" fmla="*/ 750 h 752"/>
                <a:gd name="T8" fmla="*/ 946 w 1277"/>
                <a:gd name="T9" fmla="*/ 745 h 752"/>
                <a:gd name="T10" fmla="*/ 962 w 1277"/>
                <a:gd name="T11" fmla="*/ 733 h 752"/>
                <a:gd name="T12" fmla="*/ 1008 w 1277"/>
                <a:gd name="T13" fmla="*/ 735 h 752"/>
                <a:gd name="T14" fmla="*/ 1019 w 1277"/>
                <a:gd name="T15" fmla="*/ 732 h 752"/>
                <a:gd name="T16" fmla="*/ 1015 w 1277"/>
                <a:gd name="T17" fmla="*/ 720 h 752"/>
                <a:gd name="T18" fmla="*/ 959 w 1277"/>
                <a:gd name="T19" fmla="*/ 660 h 752"/>
                <a:gd name="T20" fmla="*/ 795 w 1277"/>
                <a:gd name="T21" fmla="*/ 517 h 752"/>
                <a:gd name="T22" fmla="*/ 552 w 1277"/>
                <a:gd name="T23" fmla="*/ 339 h 752"/>
                <a:gd name="T24" fmla="*/ 461 w 1277"/>
                <a:gd name="T25" fmla="*/ 282 h 752"/>
                <a:gd name="T26" fmla="*/ 264 w 1277"/>
                <a:gd name="T27" fmla="*/ 158 h 752"/>
                <a:gd name="T28" fmla="*/ 93 w 1277"/>
                <a:gd name="T29" fmla="*/ 63 h 752"/>
                <a:gd name="T30" fmla="*/ 15 w 1277"/>
                <a:gd name="T31" fmla="*/ 19 h 752"/>
                <a:gd name="T32" fmla="*/ 9 w 1277"/>
                <a:gd name="T33" fmla="*/ 3 h 752"/>
                <a:gd name="T34" fmla="*/ 37 w 1277"/>
                <a:gd name="T35" fmla="*/ 11 h 752"/>
                <a:gd name="T36" fmla="*/ 511 w 1277"/>
                <a:gd name="T37" fmla="*/ 206 h 752"/>
                <a:gd name="T38" fmla="*/ 863 w 1277"/>
                <a:gd name="T39" fmla="*/ 274 h 752"/>
                <a:gd name="T40" fmla="*/ 1028 w 1277"/>
                <a:gd name="T41" fmla="*/ 283 h 752"/>
                <a:gd name="T42" fmla="*/ 1251 w 1277"/>
                <a:gd name="T43" fmla="*/ 265 h 752"/>
                <a:gd name="T44" fmla="*/ 1277 w 1277"/>
                <a:gd name="T45" fmla="*/ 269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77" h="752">
                  <a:moveTo>
                    <a:pt x="1277" y="269"/>
                  </a:moveTo>
                  <a:cubicBezTo>
                    <a:pt x="1277" y="428"/>
                    <a:pt x="1277" y="586"/>
                    <a:pt x="1277" y="745"/>
                  </a:cubicBezTo>
                  <a:cubicBezTo>
                    <a:pt x="1273" y="749"/>
                    <a:pt x="1267" y="751"/>
                    <a:pt x="1261" y="751"/>
                  </a:cubicBezTo>
                  <a:cubicBezTo>
                    <a:pt x="1159" y="750"/>
                    <a:pt x="1057" y="752"/>
                    <a:pt x="955" y="750"/>
                  </a:cubicBezTo>
                  <a:cubicBezTo>
                    <a:pt x="952" y="749"/>
                    <a:pt x="949" y="747"/>
                    <a:pt x="946" y="745"/>
                  </a:cubicBezTo>
                  <a:cubicBezTo>
                    <a:pt x="943" y="729"/>
                    <a:pt x="955" y="732"/>
                    <a:pt x="962" y="733"/>
                  </a:cubicBezTo>
                  <a:cubicBezTo>
                    <a:pt x="977" y="736"/>
                    <a:pt x="993" y="736"/>
                    <a:pt x="1008" y="735"/>
                  </a:cubicBezTo>
                  <a:cubicBezTo>
                    <a:pt x="1012" y="735"/>
                    <a:pt x="1017" y="736"/>
                    <a:pt x="1019" y="732"/>
                  </a:cubicBezTo>
                  <a:cubicBezTo>
                    <a:pt x="1022" y="727"/>
                    <a:pt x="1017" y="724"/>
                    <a:pt x="1015" y="720"/>
                  </a:cubicBezTo>
                  <a:cubicBezTo>
                    <a:pt x="998" y="698"/>
                    <a:pt x="978" y="680"/>
                    <a:pt x="959" y="660"/>
                  </a:cubicBezTo>
                  <a:cubicBezTo>
                    <a:pt x="909" y="607"/>
                    <a:pt x="851" y="563"/>
                    <a:pt x="795" y="517"/>
                  </a:cubicBezTo>
                  <a:cubicBezTo>
                    <a:pt x="717" y="454"/>
                    <a:pt x="633" y="399"/>
                    <a:pt x="552" y="339"/>
                  </a:cubicBezTo>
                  <a:cubicBezTo>
                    <a:pt x="524" y="318"/>
                    <a:pt x="491" y="301"/>
                    <a:pt x="461" y="282"/>
                  </a:cubicBezTo>
                  <a:cubicBezTo>
                    <a:pt x="396" y="239"/>
                    <a:pt x="331" y="196"/>
                    <a:pt x="264" y="158"/>
                  </a:cubicBezTo>
                  <a:cubicBezTo>
                    <a:pt x="207" y="125"/>
                    <a:pt x="151" y="92"/>
                    <a:pt x="93" y="63"/>
                  </a:cubicBezTo>
                  <a:cubicBezTo>
                    <a:pt x="66" y="50"/>
                    <a:pt x="40" y="35"/>
                    <a:pt x="15" y="19"/>
                  </a:cubicBezTo>
                  <a:cubicBezTo>
                    <a:pt x="9" y="15"/>
                    <a:pt x="0" y="12"/>
                    <a:pt x="9" y="3"/>
                  </a:cubicBezTo>
                  <a:cubicBezTo>
                    <a:pt x="20" y="0"/>
                    <a:pt x="28" y="7"/>
                    <a:pt x="37" y="11"/>
                  </a:cubicBezTo>
                  <a:cubicBezTo>
                    <a:pt x="190" y="89"/>
                    <a:pt x="347" y="156"/>
                    <a:pt x="511" y="206"/>
                  </a:cubicBezTo>
                  <a:cubicBezTo>
                    <a:pt x="626" y="241"/>
                    <a:pt x="743" y="264"/>
                    <a:pt x="863" y="274"/>
                  </a:cubicBezTo>
                  <a:cubicBezTo>
                    <a:pt x="918" y="279"/>
                    <a:pt x="973" y="286"/>
                    <a:pt x="1028" y="283"/>
                  </a:cubicBezTo>
                  <a:cubicBezTo>
                    <a:pt x="1103" y="279"/>
                    <a:pt x="1177" y="275"/>
                    <a:pt x="1251" y="265"/>
                  </a:cubicBezTo>
                  <a:cubicBezTo>
                    <a:pt x="1260" y="264"/>
                    <a:pt x="1269" y="262"/>
                    <a:pt x="1277" y="269"/>
                  </a:cubicBezTo>
                  <a:close/>
                </a:path>
              </a:pathLst>
            </a:custGeom>
            <a:solidFill>
              <a:srgbClr val="F1C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D7DA6213-22A7-E70E-41AF-5B9C072F8653}"/>
                </a:ext>
              </a:extLst>
            </p:cNvPr>
            <p:cNvSpPr/>
            <p:nvPr/>
          </p:nvSpPr>
          <p:spPr bwMode="auto">
            <a:xfrm>
              <a:off x="1325568" y="3467121"/>
              <a:ext cx="6186514" cy="1746260"/>
            </a:xfrm>
            <a:custGeom>
              <a:avLst/>
              <a:gdLst>
                <a:gd name="T0" fmla="*/ 1647 w 1647"/>
                <a:gd name="T1" fmla="*/ 440 h 465"/>
                <a:gd name="T2" fmla="*/ 1501 w 1647"/>
                <a:gd name="T3" fmla="*/ 454 h 465"/>
                <a:gd name="T4" fmla="*/ 1310 w 1647"/>
                <a:gd name="T5" fmla="*/ 457 h 465"/>
                <a:gd name="T6" fmla="*/ 1212 w 1647"/>
                <a:gd name="T7" fmla="*/ 448 h 465"/>
                <a:gd name="T8" fmla="*/ 1043 w 1647"/>
                <a:gd name="T9" fmla="*/ 424 h 465"/>
                <a:gd name="T10" fmla="*/ 684 w 1647"/>
                <a:gd name="T11" fmla="*/ 315 h 465"/>
                <a:gd name="T12" fmla="*/ 523 w 1647"/>
                <a:gd name="T13" fmla="*/ 245 h 465"/>
                <a:gd name="T14" fmla="*/ 388 w 1647"/>
                <a:gd name="T15" fmla="*/ 179 h 465"/>
                <a:gd name="T16" fmla="*/ 376 w 1647"/>
                <a:gd name="T17" fmla="*/ 176 h 465"/>
                <a:gd name="T18" fmla="*/ 304 w 1647"/>
                <a:gd name="T19" fmla="*/ 145 h 465"/>
                <a:gd name="T20" fmla="*/ 73 w 1647"/>
                <a:gd name="T21" fmla="*/ 36 h 465"/>
                <a:gd name="T22" fmla="*/ 16 w 1647"/>
                <a:gd name="T23" fmla="*/ 13 h 465"/>
                <a:gd name="T24" fmla="*/ 0 w 1647"/>
                <a:gd name="T25" fmla="*/ 0 h 465"/>
                <a:gd name="T26" fmla="*/ 85 w 1647"/>
                <a:gd name="T27" fmla="*/ 19 h 465"/>
                <a:gd name="T28" fmla="*/ 353 w 1647"/>
                <a:gd name="T29" fmla="*/ 112 h 465"/>
                <a:gd name="T30" fmla="*/ 592 w 1647"/>
                <a:gd name="T31" fmla="*/ 215 h 465"/>
                <a:gd name="T32" fmla="*/ 873 w 1647"/>
                <a:gd name="T33" fmla="*/ 307 h 465"/>
                <a:gd name="T34" fmla="*/ 1036 w 1647"/>
                <a:gd name="T35" fmla="*/ 329 h 465"/>
                <a:gd name="T36" fmla="*/ 1253 w 1647"/>
                <a:gd name="T37" fmla="*/ 317 h 465"/>
                <a:gd name="T38" fmla="*/ 1582 w 1647"/>
                <a:gd name="T39" fmla="*/ 220 h 465"/>
                <a:gd name="T40" fmla="*/ 1647 w 1647"/>
                <a:gd name="T41" fmla="*/ 192 h 465"/>
                <a:gd name="T42" fmla="*/ 1647 w 1647"/>
                <a:gd name="T43" fmla="*/ 44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47" h="465">
                  <a:moveTo>
                    <a:pt x="1647" y="440"/>
                  </a:moveTo>
                  <a:cubicBezTo>
                    <a:pt x="1599" y="445"/>
                    <a:pt x="1550" y="452"/>
                    <a:pt x="1501" y="454"/>
                  </a:cubicBezTo>
                  <a:cubicBezTo>
                    <a:pt x="1438" y="458"/>
                    <a:pt x="1374" y="465"/>
                    <a:pt x="1310" y="457"/>
                  </a:cubicBezTo>
                  <a:cubicBezTo>
                    <a:pt x="1278" y="453"/>
                    <a:pt x="1245" y="450"/>
                    <a:pt x="1212" y="448"/>
                  </a:cubicBezTo>
                  <a:cubicBezTo>
                    <a:pt x="1155" y="445"/>
                    <a:pt x="1099" y="435"/>
                    <a:pt x="1043" y="424"/>
                  </a:cubicBezTo>
                  <a:cubicBezTo>
                    <a:pt x="919" y="401"/>
                    <a:pt x="801" y="360"/>
                    <a:pt x="684" y="315"/>
                  </a:cubicBezTo>
                  <a:cubicBezTo>
                    <a:pt x="629" y="295"/>
                    <a:pt x="576" y="270"/>
                    <a:pt x="523" y="245"/>
                  </a:cubicBezTo>
                  <a:cubicBezTo>
                    <a:pt x="477" y="224"/>
                    <a:pt x="432" y="203"/>
                    <a:pt x="388" y="179"/>
                  </a:cubicBezTo>
                  <a:cubicBezTo>
                    <a:pt x="384" y="177"/>
                    <a:pt x="380" y="177"/>
                    <a:pt x="376" y="176"/>
                  </a:cubicBezTo>
                  <a:cubicBezTo>
                    <a:pt x="349" y="173"/>
                    <a:pt x="327" y="156"/>
                    <a:pt x="304" y="145"/>
                  </a:cubicBezTo>
                  <a:cubicBezTo>
                    <a:pt x="228" y="107"/>
                    <a:pt x="152" y="67"/>
                    <a:pt x="73" y="36"/>
                  </a:cubicBezTo>
                  <a:cubicBezTo>
                    <a:pt x="54" y="28"/>
                    <a:pt x="35" y="21"/>
                    <a:pt x="16" y="13"/>
                  </a:cubicBezTo>
                  <a:cubicBezTo>
                    <a:pt x="10" y="11"/>
                    <a:pt x="1" y="11"/>
                    <a:pt x="0" y="0"/>
                  </a:cubicBezTo>
                  <a:cubicBezTo>
                    <a:pt x="29" y="3"/>
                    <a:pt x="57" y="12"/>
                    <a:pt x="85" y="19"/>
                  </a:cubicBezTo>
                  <a:cubicBezTo>
                    <a:pt x="177" y="43"/>
                    <a:pt x="266" y="76"/>
                    <a:pt x="353" y="112"/>
                  </a:cubicBezTo>
                  <a:cubicBezTo>
                    <a:pt x="433" y="146"/>
                    <a:pt x="512" y="183"/>
                    <a:pt x="592" y="215"/>
                  </a:cubicBezTo>
                  <a:cubicBezTo>
                    <a:pt x="683" y="252"/>
                    <a:pt x="775" y="288"/>
                    <a:pt x="873" y="307"/>
                  </a:cubicBezTo>
                  <a:cubicBezTo>
                    <a:pt x="927" y="317"/>
                    <a:pt x="981" y="325"/>
                    <a:pt x="1036" y="329"/>
                  </a:cubicBezTo>
                  <a:cubicBezTo>
                    <a:pt x="1109" y="334"/>
                    <a:pt x="1181" y="327"/>
                    <a:pt x="1253" y="317"/>
                  </a:cubicBezTo>
                  <a:cubicBezTo>
                    <a:pt x="1367" y="300"/>
                    <a:pt x="1476" y="265"/>
                    <a:pt x="1582" y="220"/>
                  </a:cubicBezTo>
                  <a:cubicBezTo>
                    <a:pt x="1604" y="211"/>
                    <a:pt x="1625" y="202"/>
                    <a:pt x="1647" y="192"/>
                  </a:cubicBezTo>
                  <a:cubicBezTo>
                    <a:pt x="1647" y="275"/>
                    <a:pt x="1647" y="357"/>
                    <a:pt x="1647" y="440"/>
                  </a:cubicBezTo>
                  <a:close/>
                </a:path>
              </a:pathLst>
            </a:custGeom>
            <a:solidFill>
              <a:srgbClr val="F3D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A26B5648-40CE-6273-5A73-17EAF607EC04}"/>
                </a:ext>
              </a:extLst>
            </p:cNvPr>
            <p:cNvSpPr/>
            <p:nvPr/>
          </p:nvSpPr>
          <p:spPr bwMode="auto">
            <a:xfrm>
              <a:off x="7937" y="3868761"/>
              <a:ext cx="1025529" cy="3065480"/>
            </a:xfrm>
            <a:custGeom>
              <a:avLst/>
              <a:gdLst>
                <a:gd name="T0" fmla="*/ 0 w 273"/>
                <a:gd name="T1" fmla="*/ 401 h 816"/>
                <a:gd name="T2" fmla="*/ 19 w 273"/>
                <a:gd name="T3" fmla="*/ 327 h 816"/>
                <a:gd name="T4" fmla="*/ 55 w 273"/>
                <a:gd name="T5" fmla="*/ 205 h 816"/>
                <a:gd name="T6" fmla="*/ 85 w 273"/>
                <a:gd name="T7" fmla="*/ 128 h 816"/>
                <a:gd name="T8" fmla="*/ 115 w 273"/>
                <a:gd name="T9" fmla="*/ 45 h 816"/>
                <a:gd name="T10" fmla="*/ 115 w 273"/>
                <a:gd name="T11" fmla="*/ 45 h 816"/>
                <a:gd name="T12" fmla="*/ 127 w 273"/>
                <a:gd name="T13" fmla="*/ 17 h 816"/>
                <a:gd name="T14" fmla="*/ 127 w 273"/>
                <a:gd name="T15" fmla="*/ 17 h 816"/>
                <a:gd name="T16" fmla="*/ 146 w 273"/>
                <a:gd name="T17" fmla="*/ 12 h 816"/>
                <a:gd name="T18" fmla="*/ 142 w 273"/>
                <a:gd name="T19" fmla="*/ 29 h 816"/>
                <a:gd name="T20" fmla="*/ 105 w 273"/>
                <a:gd name="T21" fmla="*/ 151 h 816"/>
                <a:gd name="T22" fmla="*/ 92 w 273"/>
                <a:gd name="T23" fmla="*/ 246 h 816"/>
                <a:gd name="T24" fmla="*/ 72 w 273"/>
                <a:gd name="T25" fmla="*/ 398 h 816"/>
                <a:gd name="T26" fmla="*/ 72 w 273"/>
                <a:gd name="T27" fmla="*/ 440 h 816"/>
                <a:gd name="T28" fmla="*/ 68 w 273"/>
                <a:gd name="T29" fmla="*/ 541 h 816"/>
                <a:gd name="T30" fmla="*/ 66 w 273"/>
                <a:gd name="T31" fmla="*/ 685 h 816"/>
                <a:gd name="T32" fmla="*/ 66 w 273"/>
                <a:gd name="T33" fmla="*/ 781 h 816"/>
                <a:gd name="T34" fmla="*/ 69 w 273"/>
                <a:gd name="T35" fmla="*/ 767 h 816"/>
                <a:gd name="T36" fmla="*/ 70 w 273"/>
                <a:gd name="T37" fmla="*/ 556 h 816"/>
                <a:gd name="T38" fmla="*/ 76 w 273"/>
                <a:gd name="T39" fmla="*/ 525 h 816"/>
                <a:gd name="T40" fmla="*/ 89 w 273"/>
                <a:gd name="T41" fmla="*/ 444 h 816"/>
                <a:gd name="T42" fmla="*/ 108 w 273"/>
                <a:gd name="T43" fmla="*/ 413 h 816"/>
                <a:gd name="T44" fmla="*/ 122 w 273"/>
                <a:gd name="T45" fmla="*/ 443 h 816"/>
                <a:gd name="T46" fmla="*/ 125 w 273"/>
                <a:gd name="T47" fmla="*/ 553 h 816"/>
                <a:gd name="T48" fmla="*/ 126 w 273"/>
                <a:gd name="T49" fmla="*/ 766 h 816"/>
                <a:gd name="T50" fmla="*/ 158 w 273"/>
                <a:gd name="T51" fmla="*/ 798 h 816"/>
                <a:gd name="T52" fmla="*/ 186 w 273"/>
                <a:gd name="T53" fmla="*/ 798 h 816"/>
                <a:gd name="T54" fmla="*/ 213 w 273"/>
                <a:gd name="T55" fmla="*/ 771 h 816"/>
                <a:gd name="T56" fmla="*/ 213 w 273"/>
                <a:gd name="T57" fmla="*/ 607 h 816"/>
                <a:gd name="T58" fmla="*/ 223 w 273"/>
                <a:gd name="T59" fmla="*/ 576 h 816"/>
                <a:gd name="T60" fmla="*/ 233 w 273"/>
                <a:gd name="T61" fmla="*/ 590 h 816"/>
                <a:gd name="T62" fmla="*/ 260 w 273"/>
                <a:gd name="T63" fmla="*/ 733 h 816"/>
                <a:gd name="T64" fmla="*/ 271 w 273"/>
                <a:gd name="T65" fmla="*/ 785 h 816"/>
                <a:gd name="T66" fmla="*/ 250 w 273"/>
                <a:gd name="T67" fmla="*/ 810 h 816"/>
                <a:gd name="T68" fmla="*/ 220 w 273"/>
                <a:gd name="T69" fmla="*/ 814 h 816"/>
                <a:gd name="T70" fmla="*/ 18 w 273"/>
                <a:gd name="T71" fmla="*/ 815 h 816"/>
                <a:gd name="T72" fmla="*/ 0 w 273"/>
                <a:gd name="T73" fmla="*/ 809 h 816"/>
                <a:gd name="T74" fmla="*/ 0 w 273"/>
                <a:gd name="T75" fmla="*/ 401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3" h="816">
                  <a:moveTo>
                    <a:pt x="0" y="401"/>
                  </a:moveTo>
                  <a:cubicBezTo>
                    <a:pt x="12" y="378"/>
                    <a:pt x="11" y="352"/>
                    <a:pt x="19" y="327"/>
                  </a:cubicBezTo>
                  <a:cubicBezTo>
                    <a:pt x="33" y="287"/>
                    <a:pt x="38" y="244"/>
                    <a:pt x="55" y="205"/>
                  </a:cubicBezTo>
                  <a:cubicBezTo>
                    <a:pt x="66" y="180"/>
                    <a:pt x="77" y="155"/>
                    <a:pt x="85" y="128"/>
                  </a:cubicBezTo>
                  <a:cubicBezTo>
                    <a:pt x="94" y="100"/>
                    <a:pt x="108" y="74"/>
                    <a:pt x="115" y="45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20" y="36"/>
                    <a:pt x="124" y="27"/>
                    <a:pt x="127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32" y="12"/>
                    <a:pt x="136" y="0"/>
                    <a:pt x="146" y="12"/>
                  </a:cubicBezTo>
                  <a:cubicBezTo>
                    <a:pt x="147" y="18"/>
                    <a:pt x="145" y="24"/>
                    <a:pt x="142" y="29"/>
                  </a:cubicBezTo>
                  <a:cubicBezTo>
                    <a:pt x="125" y="68"/>
                    <a:pt x="113" y="110"/>
                    <a:pt x="105" y="151"/>
                  </a:cubicBezTo>
                  <a:cubicBezTo>
                    <a:pt x="99" y="182"/>
                    <a:pt x="94" y="214"/>
                    <a:pt x="92" y="246"/>
                  </a:cubicBezTo>
                  <a:cubicBezTo>
                    <a:pt x="89" y="297"/>
                    <a:pt x="73" y="347"/>
                    <a:pt x="72" y="398"/>
                  </a:cubicBezTo>
                  <a:cubicBezTo>
                    <a:pt x="72" y="412"/>
                    <a:pt x="70" y="426"/>
                    <a:pt x="72" y="440"/>
                  </a:cubicBezTo>
                  <a:cubicBezTo>
                    <a:pt x="77" y="474"/>
                    <a:pt x="69" y="507"/>
                    <a:pt x="68" y="541"/>
                  </a:cubicBezTo>
                  <a:cubicBezTo>
                    <a:pt x="66" y="589"/>
                    <a:pt x="67" y="637"/>
                    <a:pt x="66" y="685"/>
                  </a:cubicBezTo>
                  <a:cubicBezTo>
                    <a:pt x="65" y="717"/>
                    <a:pt x="65" y="749"/>
                    <a:pt x="66" y="781"/>
                  </a:cubicBezTo>
                  <a:cubicBezTo>
                    <a:pt x="71" y="777"/>
                    <a:pt x="69" y="771"/>
                    <a:pt x="69" y="767"/>
                  </a:cubicBezTo>
                  <a:cubicBezTo>
                    <a:pt x="61" y="697"/>
                    <a:pt x="73" y="627"/>
                    <a:pt x="70" y="556"/>
                  </a:cubicBezTo>
                  <a:cubicBezTo>
                    <a:pt x="70" y="545"/>
                    <a:pt x="74" y="535"/>
                    <a:pt x="76" y="525"/>
                  </a:cubicBezTo>
                  <a:cubicBezTo>
                    <a:pt x="81" y="498"/>
                    <a:pt x="89" y="472"/>
                    <a:pt x="89" y="444"/>
                  </a:cubicBezTo>
                  <a:cubicBezTo>
                    <a:pt x="88" y="432"/>
                    <a:pt x="90" y="412"/>
                    <a:pt x="108" y="413"/>
                  </a:cubicBezTo>
                  <a:cubicBezTo>
                    <a:pt x="125" y="413"/>
                    <a:pt x="121" y="432"/>
                    <a:pt x="122" y="443"/>
                  </a:cubicBezTo>
                  <a:cubicBezTo>
                    <a:pt x="127" y="480"/>
                    <a:pt x="124" y="516"/>
                    <a:pt x="125" y="553"/>
                  </a:cubicBezTo>
                  <a:cubicBezTo>
                    <a:pt x="127" y="624"/>
                    <a:pt x="126" y="695"/>
                    <a:pt x="126" y="766"/>
                  </a:cubicBezTo>
                  <a:cubicBezTo>
                    <a:pt x="126" y="796"/>
                    <a:pt x="129" y="798"/>
                    <a:pt x="158" y="798"/>
                  </a:cubicBezTo>
                  <a:cubicBezTo>
                    <a:pt x="167" y="799"/>
                    <a:pt x="176" y="799"/>
                    <a:pt x="186" y="798"/>
                  </a:cubicBezTo>
                  <a:cubicBezTo>
                    <a:pt x="210" y="798"/>
                    <a:pt x="214" y="796"/>
                    <a:pt x="213" y="771"/>
                  </a:cubicBezTo>
                  <a:cubicBezTo>
                    <a:pt x="209" y="716"/>
                    <a:pt x="217" y="662"/>
                    <a:pt x="213" y="607"/>
                  </a:cubicBezTo>
                  <a:cubicBezTo>
                    <a:pt x="213" y="596"/>
                    <a:pt x="211" y="584"/>
                    <a:pt x="223" y="576"/>
                  </a:cubicBezTo>
                  <a:cubicBezTo>
                    <a:pt x="232" y="576"/>
                    <a:pt x="232" y="584"/>
                    <a:pt x="233" y="590"/>
                  </a:cubicBezTo>
                  <a:cubicBezTo>
                    <a:pt x="245" y="637"/>
                    <a:pt x="250" y="686"/>
                    <a:pt x="260" y="733"/>
                  </a:cubicBezTo>
                  <a:cubicBezTo>
                    <a:pt x="264" y="750"/>
                    <a:pt x="269" y="768"/>
                    <a:pt x="271" y="785"/>
                  </a:cubicBezTo>
                  <a:cubicBezTo>
                    <a:pt x="273" y="804"/>
                    <a:pt x="269" y="810"/>
                    <a:pt x="250" y="810"/>
                  </a:cubicBezTo>
                  <a:cubicBezTo>
                    <a:pt x="240" y="811"/>
                    <a:pt x="230" y="811"/>
                    <a:pt x="220" y="814"/>
                  </a:cubicBezTo>
                  <a:cubicBezTo>
                    <a:pt x="153" y="816"/>
                    <a:pt x="85" y="814"/>
                    <a:pt x="18" y="815"/>
                  </a:cubicBezTo>
                  <a:cubicBezTo>
                    <a:pt x="11" y="815"/>
                    <a:pt x="5" y="814"/>
                    <a:pt x="0" y="809"/>
                  </a:cubicBezTo>
                  <a:cubicBezTo>
                    <a:pt x="0" y="673"/>
                    <a:pt x="0" y="537"/>
                    <a:pt x="0" y="401"/>
                  </a:cubicBezTo>
                  <a:close/>
                </a:path>
              </a:pathLst>
            </a:custGeom>
            <a:solidFill>
              <a:srgbClr val="F1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DFC52890-02A9-CC15-3D63-00464CEC35A0}"/>
                </a:ext>
              </a:extLst>
            </p:cNvPr>
            <p:cNvSpPr/>
            <p:nvPr/>
          </p:nvSpPr>
          <p:spPr bwMode="auto">
            <a:xfrm>
              <a:off x="-7938" y="6875503"/>
              <a:ext cx="7531132" cy="93663"/>
            </a:xfrm>
            <a:custGeom>
              <a:avLst/>
              <a:gdLst>
                <a:gd name="T0" fmla="*/ 4 w 2005"/>
                <a:gd name="T1" fmla="*/ 9 h 25"/>
                <a:gd name="T2" fmla="*/ 227 w 2005"/>
                <a:gd name="T3" fmla="*/ 9 h 25"/>
                <a:gd name="T4" fmla="*/ 371 w 2005"/>
                <a:gd name="T5" fmla="*/ 3 h 25"/>
                <a:gd name="T6" fmla="*/ 547 w 2005"/>
                <a:gd name="T7" fmla="*/ 3 h 25"/>
                <a:gd name="T8" fmla="*/ 704 w 2005"/>
                <a:gd name="T9" fmla="*/ 3 h 25"/>
                <a:gd name="T10" fmla="*/ 1117 w 2005"/>
                <a:gd name="T11" fmla="*/ 3 h 25"/>
                <a:gd name="T12" fmla="*/ 1642 w 2005"/>
                <a:gd name="T13" fmla="*/ 3 h 25"/>
                <a:gd name="T14" fmla="*/ 1675 w 2005"/>
                <a:gd name="T15" fmla="*/ 9 h 25"/>
                <a:gd name="T16" fmla="*/ 2002 w 2005"/>
                <a:gd name="T17" fmla="*/ 9 h 25"/>
                <a:gd name="T18" fmla="*/ 1992 w 2005"/>
                <a:gd name="T19" fmla="*/ 21 h 25"/>
                <a:gd name="T20" fmla="*/ 1986 w 2005"/>
                <a:gd name="T21" fmla="*/ 21 h 25"/>
                <a:gd name="T22" fmla="*/ 20 w 2005"/>
                <a:gd name="T23" fmla="*/ 21 h 25"/>
                <a:gd name="T24" fmla="*/ 4 w 2005"/>
                <a:gd name="T25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05" h="25">
                  <a:moveTo>
                    <a:pt x="4" y="9"/>
                  </a:moveTo>
                  <a:cubicBezTo>
                    <a:pt x="78" y="9"/>
                    <a:pt x="153" y="9"/>
                    <a:pt x="227" y="9"/>
                  </a:cubicBezTo>
                  <a:cubicBezTo>
                    <a:pt x="275" y="3"/>
                    <a:pt x="323" y="0"/>
                    <a:pt x="371" y="3"/>
                  </a:cubicBezTo>
                  <a:cubicBezTo>
                    <a:pt x="430" y="0"/>
                    <a:pt x="488" y="4"/>
                    <a:pt x="547" y="3"/>
                  </a:cubicBezTo>
                  <a:cubicBezTo>
                    <a:pt x="599" y="1"/>
                    <a:pt x="651" y="2"/>
                    <a:pt x="704" y="3"/>
                  </a:cubicBezTo>
                  <a:cubicBezTo>
                    <a:pt x="841" y="0"/>
                    <a:pt x="979" y="4"/>
                    <a:pt x="1117" y="3"/>
                  </a:cubicBezTo>
                  <a:cubicBezTo>
                    <a:pt x="1292" y="1"/>
                    <a:pt x="1467" y="4"/>
                    <a:pt x="1642" y="3"/>
                  </a:cubicBezTo>
                  <a:cubicBezTo>
                    <a:pt x="1653" y="3"/>
                    <a:pt x="1664" y="2"/>
                    <a:pt x="1675" y="9"/>
                  </a:cubicBezTo>
                  <a:cubicBezTo>
                    <a:pt x="1784" y="9"/>
                    <a:pt x="1893" y="9"/>
                    <a:pt x="2002" y="9"/>
                  </a:cubicBezTo>
                  <a:cubicBezTo>
                    <a:pt x="2002" y="15"/>
                    <a:pt x="2005" y="24"/>
                    <a:pt x="1992" y="21"/>
                  </a:cubicBezTo>
                  <a:cubicBezTo>
                    <a:pt x="1990" y="20"/>
                    <a:pt x="1988" y="21"/>
                    <a:pt x="1986" y="21"/>
                  </a:cubicBezTo>
                  <a:cubicBezTo>
                    <a:pt x="1331" y="21"/>
                    <a:pt x="675" y="21"/>
                    <a:pt x="20" y="21"/>
                  </a:cubicBezTo>
                  <a:cubicBezTo>
                    <a:pt x="11" y="21"/>
                    <a:pt x="0" y="25"/>
                    <a:pt x="4" y="9"/>
                  </a:cubicBezTo>
                  <a:close/>
                </a:path>
              </a:pathLst>
            </a:custGeom>
            <a:solidFill>
              <a:srgbClr val="FCF2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F9BB8FC9-E4AC-7EEF-8EFD-21DF5501E9BB}"/>
                </a:ext>
              </a:extLst>
            </p:cNvPr>
            <p:cNvSpPr/>
            <p:nvPr/>
          </p:nvSpPr>
          <p:spPr bwMode="auto">
            <a:xfrm>
              <a:off x="217488" y="3206769"/>
              <a:ext cx="6370665" cy="3702071"/>
            </a:xfrm>
            <a:custGeom>
              <a:avLst/>
              <a:gdLst>
                <a:gd name="T0" fmla="*/ 161 w 1696"/>
                <a:gd name="T1" fmla="*/ 903 h 985"/>
                <a:gd name="T2" fmla="*/ 88 w 1696"/>
                <a:gd name="T3" fmla="*/ 981 h 985"/>
                <a:gd name="T4" fmla="*/ 60 w 1696"/>
                <a:gd name="T5" fmla="*/ 604 h 985"/>
                <a:gd name="T6" fmla="*/ 39 w 1696"/>
                <a:gd name="T7" fmla="*/ 646 h 985"/>
                <a:gd name="T8" fmla="*/ 16 w 1696"/>
                <a:gd name="T9" fmla="*/ 865 h 985"/>
                <a:gd name="T10" fmla="*/ 13 w 1696"/>
                <a:gd name="T11" fmla="*/ 973 h 985"/>
                <a:gd name="T12" fmla="*/ 5 w 1696"/>
                <a:gd name="T13" fmla="*/ 743 h 985"/>
                <a:gd name="T14" fmla="*/ 23 w 1696"/>
                <a:gd name="T15" fmla="*/ 476 h 985"/>
                <a:gd name="T16" fmla="*/ 87 w 1696"/>
                <a:gd name="T17" fmla="*/ 185 h 985"/>
                <a:gd name="T18" fmla="*/ 131 w 1696"/>
                <a:gd name="T19" fmla="*/ 39 h 985"/>
                <a:gd name="T20" fmla="*/ 181 w 1696"/>
                <a:gd name="T21" fmla="*/ 1 h 985"/>
                <a:gd name="T22" fmla="*/ 295 w 1696"/>
                <a:gd name="T23" fmla="*/ 69 h 985"/>
                <a:gd name="T24" fmla="*/ 671 w 1696"/>
                <a:gd name="T25" fmla="*/ 245 h 985"/>
                <a:gd name="T26" fmla="*/ 955 w 1696"/>
                <a:gd name="T27" fmla="*/ 406 h 985"/>
                <a:gd name="T28" fmla="*/ 1576 w 1696"/>
                <a:gd name="T29" fmla="*/ 848 h 985"/>
                <a:gd name="T30" fmla="*/ 1677 w 1696"/>
                <a:gd name="T31" fmla="*/ 981 h 985"/>
                <a:gd name="T32" fmla="*/ 1556 w 1696"/>
                <a:gd name="T33" fmla="*/ 983 h 985"/>
                <a:gd name="T34" fmla="*/ 1386 w 1696"/>
                <a:gd name="T35" fmla="*/ 856 h 985"/>
                <a:gd name="T36" fmla="*/ 1262 w 1696"/>
                <a:gd name="T37" fmla="*/ 778 h 985"/>
                <a:gd name="T38" fmla="*/ 1183 w 1696"/>
                <a:gd name="T39" fmla="*/ 729 h 985"/>
                <a:gd name="T40" fmla="*/ 1002 w 1696"/>
                <a:gd name="T41" fmla="*/ 622 h 985"/>
                <a:gd name="T42" fmla="*/ 887 w 1696"/>
                <a:gd name="T43" fmla="*/ 572 h 985"/>
                <a:gd name="T44" fmla="*/ 773 w 1696"/>
                <a:gd name="T45" fmla="*/ 490 h 985"/>
                <a:gd name="T46" fmla="*/ 811 w 1696"/>
                <a:gd name="T47" fmla="*/ 573 h 985"/>
                <a:gd name="T48" fmla="*/ 995 w 1696"/>
                <a:gd name="T49" fmla="*/ 760 h 985"/>
                <a:gd name="T50" fmla="*/ 1131 w 1696"/>
                <a:gd name="T51" fmla="*/ 892 h 985"/>
                <a:gd name="T52" fmla="*/ 997 w 1696"/>
                <a:gd name="T53" fmla="*/ 826 h 985"/>
                <a:gd name="T54" fmla="*/ 1001 w 1696"/>
                <a:gd name="T55" fmla="*/ 914 h 985"/>
                <a:gd name="T56" fmla="*/ 1029 w 1696"/>
                <a:gd name="T57" fmla="*/ 983 h 985"/>
                <a:gd name="T58" fmla="*/ 621 w 1696"/>
                <a:gd name="T59" fmla="*/ 669 h 985"/>
                <a:gd name="T60" fmla="*/ 530 w 1696"/>
                <a:gd name="T61" fmla="*/ 595 h 985"/>
                <a:gd name="T62" fmla="*/ 656 w 1696"/>
                <a:gd name="T63" fmla="*/ 957 h 985"/>
                <a:gd name="T64" fmla="*/ 594 w 1696"/>
                <a:gd name="T65" fmla="*/ 922 h 985"/>
                <a:gd name="T66" fmla="*/ 471 w 1696"/>
                <a:gd name="T67" fmla="*/ 707 h 985"/>
                <a:gd name="T68" fmla="*/ 337 w 1696"/>
                <a:gd name="T69" fmla="*/ 446 h 985"/>
                <a:gd name="T70" fmla="*/ 366 w 1696"/>
                <a:gd name="T71" fmla="*/ 584 h 985"/>
                <a:gd name="T72" fmla="*/ 427 w 1696"/>
                <a:gd name="T73" fmla="*/ 799 h 985"/>
                <a:gd name="T74" fmla="*/ 450 w 1696"/>
                <a:gd name="T75" fmla="*/ 981 h 985"/>
                <a:gd name="T76" fmla="*/ 382 w 1696"/>
                <a:gd name="T77" fmla="*/ 813 h 985"/>
                <a:gd name="T78" fmla="*/ 310 w 1696"/>
                <a:gd name="T79" fmla="*/ 535 h 985"/>
                <a:gd name="T80" fmla="*/ 295 w 1696"/>
                <a:gd name="T81" fmla="*/ 559 h 985"/>
                <a:gd name="T82" fmla="*/ 331 w 1696"/>
                <a:gd name="T83" fmla="*/ 831 h 985"/>
                <a:gd name="T84" fmla="*/ 300 w 1696"/>
                <a:gd name="T85" fmla="*/ 962 h 985"/>
                <a:gd name="T86" fmla="*/ 237 w 1696"/>
                <a:gd name="T87" fmla="*/ 714 h 985"/>
                <a:gd name="T88" fmla="*/ 170 w 1696"/>
                <a:gd name="T89" fmla="*/ 296 h 985"/>
                <a:gd name="T90" fmla="*/ 159 w 1696"/>
                <a:gd name="T91" fmla="*/ 415 h 985"/>
                <a:gd name="T92" fmla="*/ 172 w 1696"/>
                <a:gd name="T93" fmla="*/ 723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95" h="984">
                  <a:moveTo>
                    <a:pt x="167" y="753"/>
                  </a:moveTo>
                  <a:cubicBezTo>
                    <a:pt x="165" y="758"/>
                    <a:pt x="163" y="764"/>
                    <a:pt x="163" y="770"/>
                  </a:cubicBezTo>
                  <a:cubicBezTo>
                    <a:pt x="165" y="814"/>
                    <a:pt x="164" y="858"/>
                    <a:pt x="161" y="903"/>
                  </a:cubicBezTo>
                  <a:cubicBezTo>
                    <a:pt x="159" y="920"/>
                    <a:pt x="163" y="939"/>
                    <a:pt x="164" y="958"/>
                  </a:cubicBezTo>
                  <a:cubicBezTo>
                    <a:pt x="164" y="975"/>
                    <a:pt x="157" y="982"/>
                    <a:pt x="140" y="981"/>
                  </a:cubicBezTo>
                  <a:cubicBezTo>
                    <a:pt x="123" y="980"/>
                    <a:pt x="105" y="980"/>
                    <a:pt x="88" y="981"/>
                  </a:cubicBezTo>
                  <a:cubicBezTo>
                    <a:pt x="70" y="982"/>
                    <a:pt x="63" y="974"/>
                    <a:pt x="63" y="956"/>
                  </a:cubicBezTo>
                  <a:cubicBezTo>
                    <a:pt x="64" y="877"/>
                    <a:pt x="65" y="799"/>
                    <a:pt x="63" y="720"/>
                  </a:cubicBezTo>
                  <a:cubicBezTo>
                    <a:pt x="61" y="681"/>
                    <a:pt x="65" y="642"/>
                    <a:pt x="60" y="604"/>
                  </a:cubicBezTo>
                  <a:cubicBezTo>
                    <a:pt x="59" y="598"/>
                    <a:pt x="59" y="592"/>
                    <a:pt x="53" y="591"/>
                  </a:cubicBezTo>
                  <a:cubicBezTo>
                    <a:pt x="45" y="590"/>
                    <a:pt x="45" y="596"/>
                    <a:pt x="43" y="601"/>
                  </a:cubicBezTo>
                  <a:cubicBezTo>
                    <a:pt x="40" y="616"/>
                    <a:pt x="35" y="629"/>
                    <a:pt x="39" y="646"/>
                  </a:cubicBezTo>
                  <a:cubicBezTo>
                    <a:pt x="43" y="666"/>
                    <a:pt x="30" y="684"/>
                    <a:pt x="25" y="703"/>
                  </a:cubicBezTo>
                  <a:cubicBezTo>
                    <a:pt x="19" y="728"/>
                    <a:pt x="24" y="753"/>
                    <a:pt x="20" y="777"/>
                  </a:cubicBezTo>
                  <a:cubicBezTo>
                    <a:pt x="16" y="806"/>
                    <a:pt x="21" y="835"/>
                    <a:pt x="16" y="865"/>
                  </a:cubicBezTo>
                  <a:cubicBezTo>
                    <a:pt x="11" y="893"/>
                    <a:pt x="20" y="921"/>
                    <a:pt x="19" y="950"/>
                  </a:cubicBezTo>
                  <a:cubicBezTo>
                    <a:pt x="19" y="955"/>
                    <a:pt x="19" y="961"/>
                    <a:pt x="18" y="966"/>
                  </a:cubicBezTo>
                  <a:cubicBezTo>
                    <a:pt x="18" y="969"/>
                    <a:pt x="15" y="973"/>
                    <a:pt x="13" y="973"/>
                  </a:cubicBezTo>
                  <a:cubicBezTo>
                    <a:pt x="9" y="974"/>
                    <a:pt x="6" y="970"/>
                    <a:pt x="5" y="966"/>
                  </a:cubicBezTo>
                  <a:cubicBezTo>
                    <a:pt x="4" y="961"/>
                    <a:pt x="4" y="956"/>
                    <a:pt x="4" y="950"/>
                  </a:cubicBezTo>
                  <a:cubicBezTo>
                    <a:pt x="3" y="881"/>
                    <a:pt x="1" y="812"/>
                    <a:pt x="5" y="743"/>
                  </a:cubicBezTo>
                  <a:cubicBezTo>
                    <a:pt x="7" y="712"/>
                    <a:pt x="0" y="680"/>
                    <a:pt x="11" y="649"/>
                  </a:cubicBezTo>
                  <a:cubicBezTo>
                    <a:pt x="14" y="642"/>
                    <a:pt x="13" y="632"/>
                    <a:pt x="11" y="623"/>
                  </a:cubicBezTo>
                  <a:cubicBezTo>
                    <a:pt x="4" y="573"/>
                    <a:pt x="15" y="525"/>
                    <a:pt x="23" y="476"/>
                  </a:cubicBezTo>
                  <a:cubicBezTo>
                    <a:pt x="30" y="432"/>
                    <a:pt x="33" y="387"/>
                    <a:pt x="40" y="343"/>
                  </a:cubicBezTo>
                  <a:cubicBezTo>
                    <a:pt x="46" y="307"/>
                    <a:pt x="54" y="273"/>
                    <a:pt x="67" y="239"/>
                  </a:cubicBezTo>
                  <a:cubicBezTo>
                    <a:pt x="73" y="221"/>
                    <a:pt x="80" y="203"/>
                    <a:pt x="87" y="185"/>
                  </a:cubicBezTo>
                  <a:cubicBezTo>
                    <a:pt x="84" y="172"/>
                    <a:pt x="93" y="161"/>
                    <a:pt x="95" y="149"/>
                  </a:cubicBezTo>
                  <a:cubicBezTo>
                    <a:pt x="103" y="130"/>
                    <a:pt x="114" y="112"/>
                    <a:pt x="127" y="96"/>
                  </a:cubicBezTo>
                  <a:cubicBezTo>
                    <a:pt x="139" y="80"/>
                    <a:pt x="142" y="50"/>
                    <a:pt x="131" y="39"/>
                  </a:cubicBezTo>
                  <a:cubicBezTo>
                    <a:pt x="137" y="32"/>
                    <a:pt x="144" y="25"/>
                    <a:pt x="145" y="15"/>
                  </a:cubicBezTo>
                  <a:cubicBezTo>
                    <a:pt x="147" y="12"/>
                    <a:pt x="151" y="10"/>
                    <a:pt x="155" y="9"/>
                  </a:cubicBezTo>
                  <a:cubicBezTo>
                    <a:pt x="164" y="8"/>
                    <a:pt x="172" y="2"/>
                    <a:pt x="181" y="1"/>
                  </a:cubicBezTo>
                  <a:cubicBezTo>
                    <a:pt x="192" y="3"/>
                    <a:pt x="204" y="0"/>
                    <a:pt x="211" y="12"/>
                  </a:cubicBezTo>
                  <a:cubicBezTo>
                    <a:pt x="204" y="33"/>
                    <a:pt x="211" y="50"/>
                    <a:pt x="231" y="53"/>
                  </a:cubicBezTo>
                  <a:cubicBezTo>
                    <a:pt x="253" y="56"/>
                    <a:pt x="274" y="65"/>
                    <a:pt x="295" y="69"/>
                  </a:cubicBezTo>
                  <a:cubicBezTo>
                    <a:pt x="333" y="85"/>
                    <a:pt x="371" y="100"/>
                    <a:pt x="408" y="116"/>
                  </a:cubicBezTo>
                  <a:cubicBezTo>
                    <a:pt x="475" y="144"/>
                    <a:pt x="539" y="176"/>
                    <a:pt x="603" y="210"/>
                  </a:cubicBezTo>
                  <a:cubicBezTo>
                    <a:pt x="625" y="222"/>
                    <a:pt x="648" y="234"/>
                    <a:pt x="671" y="245"/>
                  </a:cubicBezTo>
                  <a:cubicBezTo>
                    <a:pt x="682" y="260"/>
                    <a:pt x="701" y="266"/>
                    <a:pt x="716" y="274"/>
                  </a:cubicBezTo>
                  <a:cubicBezTo>
                    <a:pt x="749" y="292"/>
                    <a:pt x="783" y="310"/>
                    <a:pt x="816" y="328"/>
                  </a:cubicBezTo>
                  <a:cubicBezTo>
                    <a:pt x="863" y="353"/>
                    <a:pt x="911" y="378"/>
                    <a:pt x="955" y="406"/>
                  </a:cubicBezTo>
                  <a:cubicBezTo>
                    <a:pt x="1041" y="461"/>
                    <a:pt x="1127" y="514"/>
                    <a:pt x="1212" y="569"/>
                  </a:cubicBezTo>
                  <a:cubicBezTo>
                    <a:pt x="1273" y="609"/>
                    <a:pt x="1330" y="655"/>
                    <a:pt x="1389" y="697"/>
                  </a:cubicBezTo>
                  <a:cubicBezTo>
                    <a:pt x="1455" y="743"/>
                    <a:pt x="1515" y="796"/>
                    <a:pt x="1576" y="848"/>
                  </a:cubicBezTo>
                  <a:cubicBezTo>
                    <a:pt x="1617" y="882"/>
                    <a:pt x="1650" y="922"/>
                    <a:pt x="1686" y="959"/>
                  </a:cubicBezTo>
                  <a:cubicBezTo>
                    <a:pt x="1691" y="963"/>
                    <a:pt x="1696" y="970"/>
                    <a:pt x="1693" y="976"/>
                  </a:cubicBezTo>
                  <a:cubicBezTo>
                    <a:pt x="1690" y="984"/>
                    <a:pt x="1682" y="981"/>
                    <a:pt x="1677" y="981"/>
                  </a:cubicBezTo>
                  <a:cubicBezTo>
                    <a:pt x="1660" y="980"/>
                    <a:pt x="1642" y="983"/>
                    <a:pt x="1625" y="977"/>
                  </a:cubicBezTo>
                  <a:cubicBezTo>
                    <a:pt x="1620" y="976"/>
                    <a:pt x="1615" y="976"/>
                    <a:pt x="1611" y="981"/>
                  </a:cubicBezTo>
                  <a:cubicBezTo>
                    <a:pt x="1593" y="985"/>
                    <a:pt x="1574" y="982"/>
                    <a:pt x="1556" y="983"/>
                  </a:cubicBezTo>
                  <a:cubicBezTo>
                    <a:pt x="1534" y="978"/>
                    <a:pt x="1519" y="964"/>
                    <a:pt x="1504" y="948"/>
                  </a:cubicBezTo>
                  <a:cubicBezTo>
                    <a:pt x="1501" y="944"/>
                    <a:pt x="1498" y="938"/>
                    <a:pt x="1493" y="936"/>
                  </a:cubicBezTo>
                  <a:cubicBezTo>
                    <a:pt x="1449" y="922"/>
                    <a:pt x="1427" y="877"/>
                    <a:pt x="1386" y="856"/>
                  </a:cubicBezTo>
                  <a:cubicBezTo>
                    <a:pt x="1369" y="847"/>
                    <a:pt x="1351" y="833"/>
                    <a:pt x="1338" y="816"/>
                  </a:cubicBezTo>
                  <a:cubicBezTo>
                    <a:pt x="1331" y="806"/>
                    <a:pt x="1321" y="803"/>
                    <a:pt x="1310" y="802"/>
                  </a:cubicBezTo>
                  <a:cubicBezTo>
                    <a:pt x="1291" y="801"/>
                    <a:pt x="1273" y="797"/>
                    <a:pt x="1262" y="778"/>
                  </a:cubicBezTo>
                  <a:cubicBezTo>
                    <a:pt x="1259" y="772"/>
                    <a:pt x="1251" y="770"/>
                    <a:pt x="1245" y="768"/>
                  </a:cubicBezTo>
                  <a:cubicBezTo>
                    <a:pt x="1237" y="764"/>
                    <a:pt x="1229" y="761"/>
                    <a:pt x="1224" y="753"/>
                  </a:cubicBezTo>
                  <a:cubicBezTo>
                    <a:pt x="1215" y="737"/>
                    <a:pt x="1201" y="730"/>
                    <a:pt x="1183" y="729"/>
                  </a:cubicBezTo>
                  <a:cubicBezTo>
                    <a:pt x="1154" y="728"/>
                    <a:pt x="1138" y="706"/>
                    <a:pt x="1119" y="689"/>
                  </a:cubicBezTo>
                  <a:cubicBezTo>
                    <a:pt x="1098" y="670"/>
                    <a:pt x="1076" y="654"/>
                    <a:pt x="1047" y="649"/>
                  </a:cubicBezTo>
                  <a:cubicBezTo>
                    <a:pt x="1029" y="646"/>
                    <a:pt x="1014" y="634"/>
                    <a:pt x="1002" y="622"/>
                  </a:cubicBezTo>
                  <a:cubicBezTo>
                    <a:pt x="986" y="606"/>
                    <a:pt x="964" y="600"/>
                    <a:pt x="947" y="587"/>
                  </a:cubicBezTo>
                  <a:cubicBezTo>
                    <a:pt x="937" y="579"/>
                    <a:pt x="923" y="585"/>
                    <a:pt x="912" y="589"/>
                  </a:cubicBezTo>
                  <a:cubicBezTo>
                    <a:pt x="892" y="597"/>
                    <a:pt x="884" y="592"/>
                    <a:pt x="887" y="572"/>
                  </a:cubicBezTo>
                  <a:cubicBezTo>
                    <a:pt x="889" y="550"/>
                    <a:pt x="888" y="548"/>
                    <a:pt x="865" y="552"/>
                  </a:cubicBezTo>
                  <a:cubicBezTo>
                    <a:pt x="844" y="555"/>
                    <a:pt x="829" y="549"/>
                    <a:pt x="816" y="531"/>
                  </a:cubicBezTo>
                  <a:cubicBezTo>
                    <a:pt x="804" y="516"/>
                    <a:pt x="791" y="500"/>
                    <a:pt x="773" y="490"/>
                  </a:cubicBezTo>
                  <a:cubicBezTo>
                    <a:pt x="766" y="486"/>
                    <a:pt x="758" y="481"/>
                    <a:pt x="751" y="489"/>
                  </a:cubicBezTo>
                  <a:cubicBezTo>
                    <a:pt x="745" y="496"/>
                    <a:pt x="749" y="504"/>
                    <a:pt x="754" y="509"/>
                  </a:cubicBezTo>
                  <a:cubicBezTo>
                    <a:pt x="775" y="529"/>
                    <a:pt x="787" y="556"/>
                    <a:pt x="811" y="573"/>
                  </a:cubicBezTo>
                  <a:cubicBezTo>
                    <a:pt x="821" y="580"/>
                    <a:pt x="830" y="588"/>
                    <a:pt x="836" y="598"/>
                  </a:cubicBezTo>
                  <a:cubicBezTo>
                    <a:pt x="857" y="631"/>
                    <a:pt x="889" y="653"/>
                    <a:pt x="914" y="681"/>
                  </a:cubicBezTo>
                  <a:cubicBezTo>
                    <a:pt x="939" y="709"/>
                    <a:pt x="967" y="734"/>
                    <a:pt x="995" y="760"/>
                  </a:cubicBezTo>
                  <a:cubicBezTo>
                    <a:pt x="1029" y="791"/>
                    <a:pt x="1063" y="822"/>
                    <a:pt x="1100" y="850"/>
                  </a:cubicBezTo>
                  <a:cubicBezTo>
                    <a:pt x="1110" y="857"/>
                    <a:pt x="1119" y="867"/>
                    <a:pt x="1127" y="876"/>
                  </a:cubicBezTo>
                  <a:cubicBezTo>
                    <a:pt x="1131" y="881"/>
                    <a:pt x="1135" y="886"/>
                    <a:pt x="1131" y="892"/>
                  </a:cubicBezTo>
                  <a:cubicBezTo>
                    <a:pt x="1127" y="898"/>
                    <a:pt x="1121" y="896"/>
                    <a:pt x="1115" y="895"/>
                  </a:cubicBezTo>
                  <a:cubicBezTo>
                    <a:pt x="1100" y="893"/>
                    <a:pt x="1089" y="885"/>
                    <a:pt x="1077" y="878"/>
                  </a:cubicBezTo>
                  <a:cubicBezTo>
                    <a:pt x="1050" y="860"/>
                    <a:pt x="1024" y="841"/>
                    <a:pt x="997" y="826"/>
                  </a:cubicBezTo>
                  <a:cubicBezTo>
                    <a:pt x="947" y="798"/>
                    <a:pt x="903" y="761"/>
                    <a:pt x="849" y="731"/>
                  </a:cubicBezTo>
                  <a:cubicBezTo>
                    <a:pt x="875" y="766"/>
                    <a:pt x="899" y="797"/>
                    <a:pt x="925" y="826"/>
                  </a:cubicBezTo>
                  <a:cubicBezTo>
                    <a:pt x="950" y="855"/>
                    <a:pt x="977" y="883"/>
                    <a:pt x="1001" y="914"/>
                  </a:cubicBezTo>
                  <a:cubicBezTo>
                    <a:pt x="1006" y="922"/>
                    <a:pt x="1014" y="927"/>
                    <a:pt x="1022" y="932"/>
                  </a:cubicBezTo>
                  <a:cubicBezTo>
                    <a:pt x="1031" y="939"/>
                    <a:pt x="1038" y="946"/>
                    <a:pt x="1042" y="956"/>
                  </a:cubicBezTo>
                  <a:cubicBezTo>
                    <a:pt x="1050" y="972"/>
                    <a:pt x="1047" y="977"/>
                    <a:pt x="1029" y="983"/>
                  </a:cubicBezTo>
                  <a:cubicBezTo>
                    <a:pt x="1001" y="983"/>
                    <a:pt x="974" y="983"/>
                    <a:pt x="946" y="983"/>
                  </a:cubicBezTo>
                  <a:cubicBezTo>
                    <a:pt x="925" y="977"/>
                    <a:pt x="911" y="962"/>
                    <a:pt x="896" y="948"/>
                  </a:cubicBezTo>
                  <a:cubicBezTo>
                    <a:pt x="803" y="856"/>
                    <a:pt x="711" y="764"/>
                    <a:pt x="621" y="669"/>
                  </a:cubicBezTo>
                  <a:cubicBezTo>
                    <a:pt x="594" y="640"/>
                    <a:pt x="569" y="610"/>
                    <a:pt x="542" y="582"/>
                  </a:cubicBezTo>
                  <a:cubicBezTo>
                    <a:pt x="537" y="578"/>
                    <a:pt x="534" y="571"/>
                    <a:pt x="526" y="571"/>
                  </a:cubicBezTo>
                  <a:cubicBezTo>
                    <a:pt x="523" y="580"/>
                    <a:pt x="528" y="588"/>
                    <a:pt x="530" y="595"/>
                  </a:cubicBezTo>
                  <a:cubicBezTo>
                    <a:pt x="551" y="654"/>
                    <a:pt x="579" y="709"/>
                    <a:pt x="596" y="769"/>
                  </a:cubicBezTo>
                  <a:cubicBezTo>
                    <a:pt x="611" y="823"/>
                    <a:pt x="637" y="873"/>
                    <a:pt x="651" y="927"/>
                  </a:cubicBezTo>
                  <a:cubicBezTo>
                    <a:pt x="653" y="937"/>
                    <a:pt x="656" y="946"/>
                    <a:pt x="656" y="957"/>
                  </a:cubicBezTo>
                  <a:cubicBezTo>
                    <a:pt x="656" y="963"/>
                    <a:pt x="656" y="971"/>
                    <a:pt x="649" y="974"/>
                  </a:cubicBezTo>
                  <a:cubicBezTo>
                    <a:pt x="642" y="977"/>
                    <a:pt x="636" y="973"/>
                    <a:pt x="631" y="968"/>
                  </a:cubicBezTo>
                  <a:cubicBezTo>
                    <a:pt x="618" y="954"/>
                    <a:pt x="601" y="940"/>
                    <a:pt x="594" y="922"/>
                  </a:cubicBezTo>
                  <a:cubicBezTo>
                    <a:pt x="584" y="896"/>
                    <a:pt x="563" y="877"/>
                    <a:pt x="552" y="852"/>
                  </a:cubicBezTo>
                  <a:cubicBezTo>
                    <a:pt x="541" y="828"/>
                    <a:pt x="520" y="811"/>
                    <a:pt x="510" y="788"/>
                  </a:cubicBezTo>
                  <a:cubicBezTo>
                    <a:pt x="498" y="760"/>
                    <a:pt x="483" y="734"/>
                    <a:pt x="471" y="707"/>
                  </a:cubicBezTo>
                  <a:cubicBezTo>
                    <a:pt x="458" y="680"/>
                    <a:pt x="440" y="656"/>
                    <a:pt x="429" y="628"/>
                  </a:cubicBezTo>
                  <a:cubicBezTo>
                    <a:pt x="411" y="584"/>
                    <a:pt x="383" y="544"/>
                    <a:pt x="368" y="498"/>
                  </a:cubicBezTo>
                  <a:cubicBezTo>
                    <a:pt x="362" y="480"/>
                    <a:pt x="351" y="464"/>
                    <a:pt x="337" y="446"/>
                  </a:cubicBezTo>
                  <a:cubicBezTo>
                    <a:pt x="333" y="460"/>
                    <a:pt x="334" y="470"/>
                    <a:pt x="337" y="481"/>
                  </a:cubicBezTo>
                  <a:cubicBezTo>
                    <a:pt x="343" y="502"/>
                    <a:pt x="347" y="525"/>
                    <a:pt x="356" y="546"/>
                  </a:cubicBezTo>
                  <a:cubicBezTo>
                    <a:pt x="362" y="558"/>
                    <a:pt x="365" y="571"/>
                    <a:pt x="366" y="584"/>
                  </a:cubicBezTo>
                  <a:cubicBezTo>
                    <a:pt x="371" y="631"/>
                    <a:pt x="391" y="673"/>
                    <a:pt x="403" y="718"/>
                  </a:cubicBezTo>
                  <a:cubicBezTo>
                    <a:pt x="404" y="720"/>
                    <a:pt x="404" y="722"/>
                    <a:pt x="405" y="724"/>
                  </a:cubicBezTo>
                  <a:cubicBezTo>
                    <a:pt x="410" y="750"/>
                    <a:pt x="418" y="774"/>
                    <a:pt x="427" y="799"/>
                  </a:cubicBezTo>
                  <a:cubicBezTo>
                    <a:pt x="440" y="836"/>
                    <a:pt x="452" y="874"/>
                    <a:pt x="458" y="912"/>
                  </a:cubicBezTo>
                  <a:cubicBezTo>
                    <a:pt x="461" y="926"/>
                    <a:pt x="466" y="938"/>
                    <a:pt x="470" y="950"/>
                  </a:cubicBezTo>
                  <a:cubicBezTo>
                    <a:pt x="478" y="971"/>
                    <a:pt x="471" y="980"/>
                    <a:pt x="450" y="981"/>
                  </a:cubicBezTo>
                  <a:cubicBezTo>
                    <a:pt x="447" y="981"/>
                    <a:pt x="450" y="981"/>
                    <a:pt x="448" y="981"/>
                  </a:cubicBezTo>
                  <a:cubicBezTo>
                    <a:pt x="404" y="981"/>
                    <a:pt x="404" y="979"/>
                    <a:pt x="401" y="937"/>
                  </a:cubicBezTo>
                  <a:cubicBezTo>
                    <a:pt x="399" y="895"/>
                    <a:pt x="390" y="854"/>
                    <a:pt x="382" y="813"/>
                  </a:cubicBezTo>
                  <a:cubicBezTo>
                    <a:pt x="373" y="772"/>
                    <a:pt x="368" y="731"/>
                    <a:pt x="361" y="691"/>
                  </a:cubicBezTo>
                  <a:cubicBezTo>
                    <a:pt x="357" y="665"/>
                    <a:pt x="343" y="642"/>
                    <a:pt x="338" y="617"/>
                  </a:cubicBezTo>
                  <a:cubicBezTo>
                    <a:pt x="332" y="589"/>
                    <a:pt x="323" y="561"/>
                    <a:pt x="310" y="535"/>
                  </a:cubicBezTo>
                  <a:cubicBezTo>
                    <a:pt x="305" y="525"/>
                    <a:pt x="303" y="513"/>
                    <a:pt x="301" y="501"/>
                  </a:cubicBezTo>
                  <a:cubicBezTo>
                    <a:pt x="300" y="492"/>
                    <a:pt x="298" y="484"/>
                    <a:pt x="286" y="476"/>
                  </a:cubicBezTo>
                  <a:cubicBezTo>
                    <a:pt x="291" y="506"/>
                    <a:pt x="287" y="533"/>
                    <a:pt x="295" y="559"/>
                  </a:cubicBezTo>
                  <a:cubicBezTo>
                    <a:pt x="301" y="581"/>
                    <a:pt x="304" y="603"/>
                    <a:pt x="306" y="626"/>
                  </a:cubicBezTo>
                  <a:cubicBezTo>
                    <a:pt x="308" y="662"/>
                    <a:pt x="313" y="697"/>
                    <a:pt x="318" y="732"/>
                  </a:cubicBezTo>
                  <a:cubicBezTo>
                    <a:pt x="323" y="765"/>
                    <a:pt x="330" y="798"/>
                    <a:pt x="331" y="831"/>
                  </a:cubicBezTo>
                  <a:cubicBezTo>
                    <a:pt x="332" y="872"/>
                    <a:pt x="339" y="912"/>
                    <a:pt x="341" y="952"/>
                  </a:cubicBezTo>
                  <a:cubicBezTo>
                    <a:pt x="341" y="963"/>
                    <a:pt x="341" y="975"/>
                    <a:pt x="328" y="978"/>
                  </a:cubicBezTo>
                  <a:cubicBezTo>
                    <a:pt x="314" y="982"/>
                    <a:pt x="306" y="973"/>
                    <a:pt x="300" y="962"/>
                  </a:cubicBezTo>
                  <a:cubicBezTo>
                    <a:pt x="290" y="944"/>
                    <a:pt x="281" y="926"/>
                    <a:pt x="281" y="905"/>
                  </a:cubicBezTo>
                  <a:cubicBezTo>
                    <a:pt x="281" y="899"/>
                    <a:pt x="281" y="893"/>
                    <a:pt x="278" y="888"/>
                  </a:cubicBezTo>
                  <a:cubicBezTo>
                    <a:pt x="255" y="832"/>
                    <a:pt x="247" y="772"/>
                    <a:pt x="237" y="714"/>
                  </a:cubicBezTo>
                  <a:cubicBezTo>
                    <a:pt x="227" y="663"/>
                    <a:pt x="218" y="611"/>
                    <a:pt x="218" y="558"/>
                  </a:cubicBezTo>
                  <a:cubicBezTo>
                    <a:pt x="218" y="540"/>
                    <a:pt x="209" y="525"/>
                    <a:pt x="205" y="508"/>
                  </a:cubicBezTo>
                  <a:cubicBezTo>
                    <a:pt x="186" y="438"/>
                    <a:pt x="178" y="367"/>
                    <a:pt x="170" y="296"/>
                  </a:cubicBezTo>
                  <a:cubicBezTo>
                    <a:pt x="168" y="275"/>
                    <a:pt x="159" y="255"/>
                    <a:pt x="160" y="233"/>
                  </a:cubicBezTo>
                  <a:cubicBezTo>
                    <a:pt x="157" y="241"/>
                    <a:pt x="157" y="249"/>
                    <a:pt x="157" y="257"/>
                  </a:cubicBezTo>
                  <a:cubicBezTo>
                    <a:pt x="159" y="310"/>
                    <a:pt x="159" y="363"/>
                    <a:pt x="159" y="415"/>
                  </a:cubicBezTo>
                  <a:cubicBezTo>
                    <a:pt x="160" y="467"/>
                    <a:pt x="162" y="519"/>
                    <a:pt x="163" y="570"/>
                  </a:cubicBezTo>
                  <a:cubicBezTo>
                    <a:pt x="163" y="614"/>
                    <a:pt x="165" y="658"/>
                    <a:pt x="165" y="702"/>
                  </a:cubicBezTo>
                  <a:cubicBezTo>
                    <a:pt x="165" y="710"/>
                    <a:pt x="170" y="716"/>
                    <a:pt x="172" y="723"/>
                  </a:cubicBezTo>
                  <a:cubicBezTo>
                    <a:pt x="173" y="733"/>
                    <a:pt x="176" y="744"/>
                    <a:pt x="167" y="753"/>
                  </a:cubicBezTo>
                  <a:close/>
                </a:path>
              </a:pathLst>
            </a:custGeom>
            <a:solidFill>
              <a:srgbClr val="F0B7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D7C3F5D0-48EF-9AAA-B1F6-26099BF010C6}"/>
                </a:ext>
              </a:extLst>
            </p:cNvPr>
            <p:cNvSpPr/>
            <p:nvPr/>
          </p:nvSpPr>
          <p:spPr bwMode="auto">
            <a:xfrm>
              <a:off x="311151" y="1079507"/>
              <a:ext cx="1878020" cy="1395421"/>
            </a:xfrm>
            <a:custGeom>
              <a:avLst/>
              <a:gdLst>
                <a:gd name="T0" fmla="*/ 167 w 500"/>
                <a:gd name="T1" fmla="*/ 215 h 371"/>
                <a:gd name="T2" fmla="*/ 141 w 500"/>
                <a:gd name="T3" fmla="*/ 207 h 371"/>
                <a:gd name="T4" fmla="*/ 105 w 500"/>
                <a:gd name="T5" fmla="*/ 191 h 371"/>
                <a:gd name="T6" fmla="*/ 26 w 500"/>
                <a:gd name="T7" fmla="*/ 151 h 371"/>
                <a:gd name="T8" fmla="*/ 13 w 500"/>
                <a:gd name="T9" fmla="*/ 130 h 371"/>
                <a:gd name="T10" fmla="*/ 220 w 500"/>
                <a:gd name="T11" fmla="*/ 3 h 371"/>
                <a:gd name="T12" fmla="*/ 337 w 500"/>
                <a:gd name="T13" fmla="*/ 21 h 371"/>
                <a:gd name="T14" fmla="*/ 357 w 500"/>
                <a:gd name="T15" fmla="*/ 10 h 371"/>
                <a:gd name="T16" fmla="*/ 377 w 500"/>
                <a:gd name="T17" fmla="*/ 42 h 371"/>
                <a:gd name="T18" fmla="*/ 486 w 500"/>
                <a:gd name="T19" fmla="*/ 195 h 371"/>
                <a:gd name="T20" fmla="*/ 478 w 500"/>
                <a:gd name="T21" fmla="*/ 357 h 371"/>
                <a:gd name="T22" fmla="*/ 470 w 500"/>
                <a:gd name="T23" fmla="*/ 369 h 371"/>
                <a:gd name="T24" fmla="*/ 460 w 500"/>
                <a:gd name="T25" fmla="*/ 359 h 371"/>
                <a:gd name="T26" fmla="*/ 381 w 500"/>
                <a:gd name="T27" fmla="*/ 320 h 371"/>
                <a:gd name="T28" fmla="*/ 335 w 500"/>
                <a:gd name="T29" fmla="*/ 297 h 371"/>
                <a:gd name="T30" fmla="*/ 251 w 500"/>
                <a:gd name="T31" fmla="*/ 268 h 371"/>
                <a:gd name="T32" fmla="*/ 225 w 500"/>
                <a:gd name="T33" fmla="*/ 250 h 371"/>
                <a:gd name="T34" fmla="*/ 187 w 500"/>
                <a:gd name="T35" fmla="*/ 221 h 371"/>
                <a:gd name="T36" fmla="*/ 167 w 500"/>
                <a:gd name="T37" fmla="*/ 215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0" h="371">
                  <a:moveTo>
                    <a:pt x="167" y="215"/>
                  </a:moveTo>
                  <a:cubicBezTo>
                    <a:pt x="163" y="197"/>
                    <a:pt x="148" y="207"/>
                    <a:pt x="141" y="207"/>
                  </a:cubicBezTo>
                  <a:cubicBezTo>
                    <a:pt x="125" y="208"/>
                    <a:pt x="115" y="206"/>
                    <a:pt x="105" y="191"/>
                  </a:cubicBezTo>
                  <a:cubicBezTo>
                    <a:pt x="88" y="163"/>
                    <a:pt x="60" y="149"/>
                    <a:pt x="26" y="151"/>
                  </a:cubicBezTo>
                  <a:cubicBezTo>
                    <a:pt x="2" y="153"/>
                    <a:pt x="0" y="150"/>
                    <a:pt x="13" y="130"/>
                  </a:cubicBezTo>
                  <a:cubicBezTo>
                    <a:pt x="61" y="53"/>
                    <a:pt x="129" y="9"/>
                    <a:pt x="220" y="3"/>
                  </a:cubicBezTo>
                  <a:cubicBezTo>
                    <a:pt x="261" y="0"/>
                    <a:pt x="300" y="4"/>
                    <a:pt x="337" y="21"/>
                  </a:cubicBezTo>
                  <a:cubicBezTo>
                    <a:pt x="349" y="26"/>
                    <a:pt x="349" y="14"/>
                    <a:pt x="357" y="10"/>
                  </a:cubicBezTo>
                  <a:cubicBezTo>
                    <a:pt x="349" y="30"/>
                    <a:pt x="366" y="35"/>
                    <a:pt x="377" y="42"/>
                  </a:cubicBezTo>
                  <a:cubicBezTo>
                    <a:pt x="434" y="78"/>
                    <a:pt x="470" y="130"/>
                    <a:pt x="486" y="195"/>
                  </a:cubicBezTo>
                  <a:cubicBezTo>
                    <a:pt x="500" y="249"/>
                    <a:pt x="499" y="304"/>
                    <a:pt x="478" y="357"/>
                  </a:cubicBezTo>
                  <a:cubicBezTo>
                    <a:pt x="477" y="362"/>
                    <a:pt x="476" y="368"/>
                    <a:pt x="470" y="369"/>
                  </a:cubicBezTo>
                  <a:cubicBezTo>
                    <a:pt x="464" y="371"/>
                    <a:pt x="462" y="363"/>
                    <a:pt x="460" y="359"/>
                  </a:cubicBezTo>
                  <a:cubicBezTo>
                    <a:pt x="441" y="331"/>
                    <a:pt x="414" y="316"/>
                    <a:pt x="381" y="320"/>
                  </a:cubicBezTo>
                  <a:cubicBezTo>
                    <a:pt x="359" y="322"/>
                    <a:pt x="345" y="314"/>
                    <a:pt x="335" y="297"/>
                  </a:cubicBezTo>
                  <a:cubicBezTo>
                    <a:pt x="318" y="268"/>
                    <a:pt x="287" y="263"/>
                    <a:pt x="251" y="268"/>
                  </a:cubicBezTo>
                  <a:cubicBezTo>
                    <a:pt x="238" y="268"/>
                    <a:pt x="231" y="262"/>
                    <a:pt x="225" y="250"/>
                  </a:cubicBezTo>
                  <a:cubicBezTo>
                    <a:pt x="218" y="234"/>
                    <a:pt x="207" y="220"/>
                    <a:pt x="187" y="221"/>
                  </a:cubicBezTo>
                  <a:cubicBezTo>
                    <a:pt x="179" y="221"/>
                    <a:pt x="172" y="222"/>
                    <a:pt x="167" y="215"/>
                  </a:cubicBezTo>
                  <a:close/>
                </a:path>
              </a:pathLst>
            </a:custGeom>
            <a:solidFill>
              <a:srgbClr val="EFA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C2A6D5D1-1E70-7AE8-2D4A-D323D929AAF6}"/>
                </a:ext>
              </a:extLst>
            </p:cNvPr>
            <p:cNvSpPr/>
            <p:nvPr/>
          </p:nvSpPr>
          <p:spPr bwMode="auto">
            <a:xfrm>
              <a:off x="608015" y="2733692"/>
              <a:ext cx="461964" cy="458790"/>
            </a:xfrm>
            <a:custGeom>
              <a:avLst/>
              <a:gdLst>
                <a:gd name="T0" fmla="*/ 64 w 123"/>
                <a:gd name="T1" fmla="*/ 19 h 122"/>
                <a:gd name="T2" fmla="*/ 78 w 123"/>
                <a:gd name="T3" fmla="*/ 20 h 122"/>
                <a:gd name="T4" fmla="*/ 104 w 123"/>
                <a:gd name="T5" fmla="*/ 43 h 122"/>
                <a:gd name="T6" fmla="*/ 120 w 123"/>
                <a:gd name="T7" fmla="*/ 75 h 122"/>
                <a:gd name="T8" fmla="*/ 111 w 123"/>
                <a:gd name="T9" fmla="*/ 115 h 122"/>
                <a:gd name="T10" fmla="*/ 81 w 123"/>
                <a:gd name="T11" fmla="*/ 116 h 122"/>
                <a:gd name="T12" fmla="*/ 71 w 123"/>
                <a:gd name="T13" fmla="*/ 120 h 122"/>
                <a:gd name="T14" fmla="*/ 32 w 123"/>
                <a:gd name="T15" fmla="*/ 120 h 122"/>
                <a:gd name="T16" fmla="*/ 22 w 123"/>
                <a:gd name="T17" fmla="*/ 102 h 122"/>
                <a:gd name="T18" fmla="*/ 24 w 123"/>
                <a:gd name="T19" fmla="*/ 84 h 122"/>
                <a:gd name="T20" fmla="*/ 17 w 123"/>
                <a:gd name="T21" fmla="*/ 66 h 122"/>
                <a:gd name="T22" fmla="*/ 30 w 123"/>
                <a:gd name="T23" fmla="*/ 6 h 122"/>
                <a:gd name="T24" fmla="*/ 40 w 123"/>
                <a:gd name="T25" fmla="*/ 0 h 122"/>
                <a:gd name="T26" fmla="*/ 54 w 123"/>
                <a:gd name="T27" fmla="*/ 11 h 122"/>
                <a:gd name="T28" fmla="*/ 64 w 123"/>
                <a:gd name="T29" fmla="*/ 1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122">
                  <a:moveTo>
                    <a:pt x="64" y="19"/>
                  </a:moveTo>
                  <a:cubicBezTo>
                    <a:pt x="69" y="19"/>
                    <a:pt x="73" y="20"/>
                    <a:pt x="78" y="20"/>
                  </a:cubicBezTo>
                  <a:cubicBezTo>
                    <a:pt x="95" y="18"/>
                    <a:pt x="108" y="20"/>
                    <a:pt x="104" y="43"/>
                  </a:cubicBezTo>
                  <a:cubicBezTo>
                    <a:pt x="102" y="56"/>
                    <a:pt x="112" y="66"/>
                    <a:pt x="120" y="75"/>
                  </a:cubicBezTo>
                  <a:cubicBezTo>
                    <a:pt x="123" y="90"/>
                    <a:pt x="120" y="103"/>
                    <a:pt x="111" y="115"/>
                  </a:cubicBezTo>
                  <a:cubicBezTo>
                    <a:pt x="101" y="115"/>
                    <a:pt x="91" y="116"/>
                    <a:pt x="81" y="116"/>
                  </a:cubicBezTo>
                  <a:cubicBezTo>
                    <a:pt x="78" y="118"/>
                    <a:pt x="75" y="119"/>
                    <a:pt x="71" y="120"/>
                  </a:cubicBezTo>
                  <a:cubicBezTo>
                    <a:pt x="58" y="122"/>
                    <a:pt x="45" y="122"/>
                    <a:pt x="32" y="120"/>
                  </a:cubicBezTo>
                  <a:cubicBezTo>
                    <a:pt x="22" y="118"/>
                    <a:pt x="19" y="112"/>
                    <a:pt x="22" y="102"/>
                  </a:cubicBezTo>
                  <a:cubicBezTo>
                    <a:pt x="24" y="96"/>
                    <a:pt x="28" y="90"/>
                    <a:pt x="24" y="84"/>
                  </a:cubicBezTo>
                  <a:cubicBezTo>
                    <a:pt x="24" y="77"/>
                    <a:pt x="21" y="71"/>
                    <a:pt x="17" y="66"/>
                  </a:cubicBezTo>
                  <a:cubicBezTo>
                    <a:pt x="0" y="41"/>
                    <a:pt x="4" y="24"/>
                    <a:pt x="30" y="6"/>
                  </a:cubicBezTo>
                  <a:cubicBezTo>
                    <a:pt x="33" y="4"/>
                    <a:pt x="37" y="2"/>
                    <a:pt x="40" y="0"/>
                  </a:cubicBezTo>
                  <a:cubicBezTo>
                    <a:pt x="45" y="3"/>
                    <a:pt x="49" y="7"/>
                    <a:pt x="54" y="11"/>
                  </a:cubicBezTo>
                  <a:cubicBezTo>
                    <a:pt x="58" y="14"/>
                    <a:pt x="61" y="16"/>
                    <a:pt x="64" y="19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AD287FC6-E310-71E0-CE95-194B703807D7}"/>
                </a:ext>
              </a:extLst>
            </p:cNvPr>
            <p:cNvSpPr/>
            <p:nvPr/>
          </p:nvSpPr>
          <p:spPr bwMode="auto">
            <a:xfrm>
              <a:off x="800103" y="1887549"/>
              <a:ext cx="465139" cy="925518"/>
            </a:xfrm>
            <a:custGeom>
              <a:avLst/>
              <a:gdLst>
                <a:gd name="T0" fmla="*/ 13 w 124"/>
                <a:gd name="T1" fmla="*/ 244 h 246"/>
                <a:gd name="T2" fmla="*/ 0 w 124"/>
                <a:gd name="T3" fmla="*/ 241 h 246"/>
                <a:gd name="T4" fmla="*/ 22 w 124"/>
                <a:gd name="T5" fmla="*/ 200 h 246"/>
                <a:gd name="T6" fmla="*/ 40 w 124"/>
                <a:gd name="T7" fmla="*/ 161 h 246"/>
                <a:gd name="T8" fmla="*/ 45 w 124"/>
                <a:gd name="T9" fmla="*/ 156 h 246"/>
                <a:gd name="T10" fmla="*/ 98 w 124"/>
                <a:gd name="T11" fmla="*/ 51 h 246"/>
                <a:gd name="T12" fmla="*/ 78 w 124"/>
                <a:gd name="T13" fmla="*/ 13 h 246"/>
                <a:gd name="T14" fmla="*/ 60 w 124"/>
                <a:gd name="T15" fmla="*/ 1 h 246"/>
                <a:gd name="T16" fmla="*/ 94 w 124"/>
                <a:gd name="T17" fmla="*/ 21 h 246"/>
                <a:gd name="T18" fmla="*/ 121 w 124"/>
                <a:gd name="T19" fmla="*/ 53 h 246"/>
                <a:gd name="T20" fmla="*/ 117 w 124"/>
                <a:gd name="T21" fmla="*/ 81 h 246"/>
                <a:gd name="T22" fmla="*/ 112 w 124"/>
                <a:gd name="T23" fmla="*/ 53 h 246"/>
                <a:gd name="T24" fmla="*/ 96 w 124"/>
                <a:gd name="T25" fmla="*/ 75 h 246"/>
                <a:gd name="T26" fmla="*/ 13 w 124"/>
                <a:gd name="T27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46">
                  <a:moveTo>
                    <a:pt x="13" y="244"/>
                  </a:moveTo>
                  <a:cubicBezTo>
                    <a:pt x="9" y="244"/>
                    <a:pt x="4" y="246"/>
                    <a:pt x="0" y="241"/>
                  </a:cubicBezTo>
                  <a:cubicBezTo>
                    <a:pt x="8" y="227"/>
                    <a:pt x="14" y="213"/>
                    <a:pt x="22" y="200"/>
                  </a:cubicBezTo>
                  <a:cubicBezTo>
                    <a:pt x="30" y="188"/>
                    <a:pt x="39" y="176"/>
                    <a:pt x="40" y="161"/>
                  </a:cubicBezTo>
                  <a:cubicBezTo>
                    <a:pt x="42" y="159"/>
                    <a:pt x="43" y="158"/>
                    <a:pt x="45" y="156"/>
                  </a:cubicBezTo>
                  <a:cubicBezTo>
                    <a:pt x="67" y="123"/>
                    <a:pt x="81" y="87"/>
                    <a:pt x="98" y="51"/>
                  </a:cubicBezTo>
                  <a:cubicBezTo>
                    <a:pt x="105" y="34"/>
                    <a:pt x="87" y="24"/>
                    <a:pt x="78" y="13"/>
                  </a:cubicBezTo>
                  <a:cubicBezTo>
                    <a:pt x="73" y="8"/>
                    <a:pt x="66" y="5"/>
                    <a:pt x="60" y="1"/>
                  </a:cubicBezTo>
                  <a:cubicBezTo>
                    <a:pt x="76" y="0"/>
                    <a:pt x="87" y="10"/>
                    <a:pt x="94" y="21"/>
                  </a:cubicBezTo>
                  <a:cubicBezTo>
                    <a:pt x="101" y="34"/>
                    <a:pt x="108" y="46"/>
                    <a:pt x="121" y="53"/>
                  </a:cubicBezTo>
                  <a:cubicBezTo>
                    <a:pt x="120" y="62"/>
                    <a:pt x="124" y="72"/>
                    <a:pt x="117" y="81"/>
                  </a:cubicBezTo>
                  <a:cubicBezTo>
                    <a:pt x="115" y="71"/>
                    <a:pt x="124" y="56"/>
                    <a:pt x="112" y="53"/>
                  </a:cubicBezTo>
                  <a:cubicBezTo>
                    <a:pt x="102" y="51"/>
                    <a:pt x="100" y="66"/>
                    <a:pt x="96" y="75"/>
                  </a:cubicBezTo>
                  <a:cubicBezTo>
                    <a:pt x="68" y="131"/>
                    <a:pt x="41" y="188"/>
                    <a:pt x="13" y="244"/>
                  </a:cubicBezTo>
                  <a:close/>
                </a:path>
              </a:pathLst>
            </a:custGeom>
            <a:solidFill>
              <a:srgbClr val="C7AE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2E2105A6-ECEF-E8D4-5FE5-D8E47FC40E8C}"/>
                </a:ext>
              </a:extLst>
            </p:cNvPr>
            <p:cNvSpPr/>
            <p:nvPr/>
          </p:nvSpPr>
          <p:spPr bwMode="auto">
            <a:xfrm>
              <a:off x="1141417" y="2747979"/>
              <a:ext cx="173038" cy="266702"/>
            </a:xfrm>
            <a:custGeom>
              <a:avLst/>
              <a:gdLst>
                <a:gd name="T0" fmla="*/ 45 w 46"/>
                <a:gd name="T1" fmla="*/ 56 h 71"/>
                <a:gd name="T2" fmla="*/ 13 w 46"/>
                <a:gd name="T3" fmla="*/ 66 h 71"/>
                <a:gd name="T4" fmla="*/ 23 w 46"/>
                <a:gd name="T5" fmla="*/ 58 h 71"/>
                <a:gd name="T6" fmla="*/ 15 w 46"/>
                <a:gd name="T7" fmla="*/ 0 h 71"/>
                <a:gd name="T8" fmla="*/ 41 w 46"/>
                <a:gd name="T9" fmla="*/ 4 h 71"/>
                <a:gd name="T10" fmla="*/ 45 w 46"/>
                <a:gd name="T11" fmla="*/ 5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71">
                  <a:moveTo>
                    <a:pt x="45" y="56"/>
                  </a:moveTo>
                  <a:cubicBezTo>
                    <a:pt x="34" y="58"/>
                    <a:pt x="27" y="71"/>
                    <a:pt x="13" y="66"/>
                  </a:cubicBezTo>
                  <a:cubicBezTo>
                    <a:pt x="14" y="60"/>
                    <a:pt x="21" y="61"/>
                    <a:pt x="23" y="58"/>
                  </a:cubicBezTo>
                  <a:cubicBezTo>
                    <a:pt x="1" y="47"/>
                    <a:pt x="0" y="41"/>
                    <a:pt x="15" y="0"/>
                  </a:cubicBezTo>
                  <a:cubicBezTo>
                    <a:pt x="23" y="7"/>
                    <a:pt x="31" y="15"/>
                    <a:pt x="41" y="4"/>
                  </a:cubicBezTo>
                  <a:cubicBezTo>
                    <a:pt x="46" y="21"/>
                    <a:pt x="46" y="38"/>
                    <a:pt x="45" y="56"/>
                  </a:cubicBezTo>
                  <a:close/>
                </a:path>
              </a:pathLst>
            </a:custGeom>
            <a:solidFill>
              <a:srgbClr val="EAC9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77D8398B-CB40-B63C-7D47-61305FACCF41}"/>
                </a:ext>
              </a:extLst>
            </p:cNvPr>
            <p:cNvSpPr/>
            <p:nvPr/>
          </p:nvSpPr>
          <p:spPr bwMode="auto">
            <a:xfrm>
              <a:off x="214313" y="4037037"/>
              <a:ext cx="231776" cy="601666"/>
            </a:xfrm>
            <a:custGeom>
              <a:avLst/>
              <a:gdLst>
                <a:gd name="T0" fmla="*/ 60 w 62"/>
                <a:gd name="T1" fmla="*/ 0 h 160"/>
                <a:gd name="T2" fmla="*/ 53 w 62"/>
                <a:gd name="T3" fmla="*/ 36 h 160"/>
                <a:gd name="T4" fmla="*/ 39 w 62"/>
                <a:gd name="T5" fmla="*/ 71 h 160"/>
                <a:gd name="T6" fmla="*/ 0 w 62"/>
                <a:gd name="T7" fmla="*/ 160 h 160"/>
                <a:gd name="T8" fmla="*/ 53 w 62"/>
                <a:gd name="T9" fmla="*/ 9 h 160"/>
                <a:gd name="T10" fmla="*/ 60 w 62"/>
                <a:gd name="T1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160">
                  <a:moveTo>
                    <a:pt x="60" y="0"/>
                  </a:moveTo>
                  <a:cubicBezTo>
                    <a:pt x="62" y="13"/>
                    <a:pt x="58" y="25"/>
                    <a:pt x="53" y="36"/>
                  </a:cubicBezTo>
                  <a:cubicBezTo>
                    <a:pt x="48" y="48"/>
                    <a:pt x="42" y="59"/>
                    <a:pt x="39" y="71"/>
                  </a:cubicBezTo>
                  <a:cubicBezTo>
                    <a:pt x="32" y="103"/>
                    <a:pt x="17" y="132"/>
                    <a:pt x="0" y="160"/>
                  </a:cubicBezTo>
                  <a:cubicBezTo>
                    <a:pt x="12" y="108"/>
                    <a:pt x="34" y="59"/>
                    <a:pt x="53" y="9"/>
                  </a:cubicBezTo>
                  <a:cubicBezTo>
                    <a:pt x="54" y="5"/>
                    <a:pt x="57" y="2"/>
                    <a:pt x="60" y="0"/>
                  </a:cubicBezTo>
                  <a:close/>
                </a:path>
              </a:pathLst>
            </a:custGeom>
            <a:solidFill>
              <a:srgbClr val="ED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CE9C47B1-F95A-01F3-5E8E-A9B1AB156AE4}"/>
                </a:ext>
              </a:extLst>
            </p:cNvPr>
            <p:cNvSpPr/>
            <p:nvPr/>
          </p:nvSpPr>
          <p:spPr bwMode="auto">
            <a:xfrm>
              <a:off x="649290" y="3033731"/>
              <a:ext cx="128588" cy="320677"/>
            </a:xfrm>
            <a:custGeom>
              <a:avLst/>
              <a:gdLst>
                <a:gd name="T0" fmla="*/ 13 w 34"/>
                <a:gd name="T1" fmla="*/ 4 h 85"/>
                <a:gd name="T2" fmla="*/ 19 w 34"/>
                <a:gd name="T3" fmla="*/ 8 h 85"/>
                <a:gd name="T4" fmla="*/ 17 w 34"/>
                <a:gd name="T5" fmla="*/ 36 h 85"/>
                <a:gd name="T6" fmla="*/ 32 w 34"/>
                <a:gd name="T7" fmla="*/ 62 h 85"/>
                <a:gd name="T8" fmla="*/ 16 w 34"/>
                <a:gd name="T9" fmla="*/ 85 h 85"/>
                <a:gd name="T10" fmla="*/ 16 w 34"/>
                <a:gd name="T11" fmla="*/ 84 h 85"/>
                <a:gd name="T12" fmla="*/ 17 w 34"/>
                <a:gd name="T13" fmla="*/ 84 h 85"/>
                <a:gd name="T14" fmla="*/ 2 w 34"/>
                <a:gd name="T15" fmla="*/ 58 h 85"/>
                <a:gd name="T16" fmla="*/ 0 w 34"/>
                <a:gd name="T17" fmla="*/ 47 h 85"/>
                <a:gd name="T18" fmla="*/ 13 w 34"/>
                <a:gd name="T19" fmla="*/ 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85">
                  <a:moveTo>
                    <a:pt x="13" y="4"/>
                  </a:moveTo>
                  <a:cubicBezTo>
                    <a:pt x="17" y="2"/>
                    <a:pt x="20" y="0"/>
                    <a:pt x="19" y="8"/>
                  </a:cubicBezTo>
                  <a:cubicBezTo>
                    <a:pt x="18" y="17"/>
                    <a:pt x="7" y="26"/>
                    <a:pt x="17" y="36"/>
                  </a:cubicBezTo>
                  <a:cubicBezTo>
                    <a:pt x="18" y="47"/>
                    <a:pt x="21" y="56"/>
                    <a:pt x="32" y="62"/>
                  </a:cubicBezTo>
                  <a:cubicBezTo>
                    <a:pt x="34" y="75"/>
                    <a:pt x="28" y="81"/>
                    <a:pt x="16" y="85"/>
                  </a:cubicBezTo>
                  <a:cubicBezTo>
                    <a:pt x="16" y="85"/>
                    <a:pt x="16" y="84"/>
                    <a:pt x="16" y="84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6" y="78"/>
                    <a:pt x="8" y="66"/>
                    <a:pt x="2" y="58"/>
                  </a:cubicBezTo>
                  <a:cubicBezTo>
                    <a:pt x="1" y="54"/>
                    <a:pt x="1" y="51"/>
                    <a:pt x="0" y="47"/>
                  </a:cubicBezTo>
                  <a:cubicBezTo>
                    <a:pt x="5" y="33"/>
                    <a:pt x="9" y="18"/>
                    <a:pt x="13" y="4"/>
                  </a:cubicBezTo>
                  <a:close/>
                </a:path>
              </a:pathLst>
            </a:custGeom>
            <a:solidFill>
              <a:srgbClr val="D4B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5F8C1EE9-8885-0BFF-4B70-789BB9AD2A48}"/>
                </a:ext>
              </a:extLst>
            </p:cNvPr>
            <p:cNvSpPr/>
            <p:nvPr/>
          </p:nvSpPr>
          <p:spPr bwMode="auto">
            <a:xfrm>
              <a:off x="484189" y="3767160"/>
              <a:ext cx="98425" cy="165101"/>
            </a:xfrm>
            <a:custGeom>
              <a:avLst/>
              <a:gdLst>
                <a:gd name="T0" fmla="*/ 24 w 26"/>
                <a:gd name="T1" fmla="*/ 0 h 44"/>
                <a:gd name="T2" fmla="*/ 16 w 26"/>
                <a:gd name="T3" fmla="*/ 36 h 44"/>
                <a:gd name="T4" fmla="*/ 0 w 26"/>
                <a:gd name="T5" fmla="*/ 44 h 44"/>
                <a:gd name="T6" fmla="*/ 24 w 26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44">
                  <a:moveTo>
                    <a:pt x="24" y="0"/>
                  </a:moveTo>
                  <a:cubicBezTo>
                    <a:pt x="26" y="13"/>
                    <a:pt x="24" y="25"/>
                    <a:pt x="16" y="36"/>
                  </a:cubicBezTo>
                  <a:cubicBezTo>
                    <a:pt x="9" y="36"/>
                    <a:pt x="6" y="42"/>
                    <a:pt x="0" y="44"/>
                  </a:cubicBezTo>
                  <a:cubicBezTo>
                    <a:pt x="4" y="27"/>
                    <a:pt x="14" y="14"/>
                    <a:pt x="24" y="0"/>
                  </a:cubicBezTo>
                  <a:close/>
                </a:path>
              </a:pathLst>
            </a:custGeom>
            <a:solidFill>
              <a:srgbClr val="ED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5CE14BDD-E7E5-6D2C-C04F-99836CCC8EAF}"/>
                </a:ext>
              </a:extLst>
            </p:cNvPr>
            <p:cNvSpPr/>
            <p:nvPr/>
          </p:nvSpPr>
          <p:spPr bwMode="auto">
            <a:xfrm>
              <a:off x="1220792" y="2624153"/>
              <a:ext cx="79375" cy="120651"/>
            </a:xfrm>
            <a:custGeom>
              <a:avLst/>
              <a:gdLst>
                <a:gd name="T0" fmla="*/ 21 w 21"/>
                <a:gd name="T1" fmla="*/ 32 h 32"/>
                <a:gd name="T2" fmla="*/ 8 w 21"/>
                <a:gd name="T3" fmla="*/ 0 h 32"/>
                <a:gd name="T4" fmla="*/ 21 w 21"/>
                <a:gd name="T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32">
                  <a:moveTo>
                    <a:pt x="21" y="32"/>
                  </a:moveTo>
                  <a:cubicBezTo>
                    <a:pt x="3" y="32"/>
                    <a:pt x="0" y="24"/>
                    <a:pt x="8" y="0"/>
                  </a:cubicBezTo>
                  <a:cubicBezTo>
                    <a:pt x="13" y="10"/>
                    <a:pt x="19" y="21"/>
                    <a:pt x="21" y="32"/>
                  </a:cubicBezTo>
                  <a:close/>
                </a:path>
              </a:pathLst>
            </a:custGeom>
            <a:solidFill>
              <a:srgbClr val="D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3A3647AE-546D-3BB3-3209-E4E16E2B260A}"/>
                </a:ext>
              </a:extLst>
            </p:cNvPr>
            <p:cNvSpPr/>
            <p:nvPr/>
          </p:nvSpPr>
          <p:spPr bwMode="auto">
            <a:xfrm>
              <a:off x="874716" y="2492390"/>
              <a:ext cx="90488" cy="150813"/>
            </a:xfrm>
            <a:custGeom>
              <a:avLst/>
              <a:gdLst>
                <a:gd name="T0" fmla="*/ 5 w 24"/>
                <a:gd name="T1" fmla="*/ 40 h 40"/>
                <a:gd name="T2" fmla="*/ 0 w 24"/>
                <a:gd name="T3" fmla="*/ 36 h 40"/>
                <a:gd name="T4" fmla="*/ 20 w 24"/>
                <a:gd name="T5" fmla="*/ 0 h 40"/>
                <a:gd name="T6" fmla="*/ 5 w 24"/>
                <a:gd name="T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0">
                  <a:moveTo>
                    <a:pt x="5" y="40"/>
                  </a:moveTo>
                  <a:cubicBezTo>
                    <a:pt x="3" y="39"/>
                    <a:pt x="2" y="37"/>
                    <a:pt x="0" y="36"/>
                  </a:cubicBezTo>
                  <a:cubicBezTo>
                    <a:pt x="7" y="24"/>
                    <a:pt x="14" y="12"/>
                    <a:pt x="20" y="0"/>
                  </a:cubicBezTo>
                  <a:cubicBezTo>
                    <a:pt x="24" y="17"/>
                    <a:pt x="10" y="27"/>
                    <a:pt x="5" y="40"/>
                  </a:cubicBezTo>
                  <a:close/>
                </a:path>
              </a:pathLst>
            </a:custGeom>
            <a:solidFill>
              <a:srgbClr val="544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54AECB88-0600-941A-4CD9-6022FCED3F02}"/>
                </a:ext>
              </a:extLst>
            </p:cNvPr>
            <p:cNvSpPr/>
            <p:nvPr/>
          </p:nvSpPr>
          <p:spPr bwMode="auto">
            <a:xfrm>
              <a:off x="439739" y="3932261"/>
              <a:ext cx="52388" cy="104776"/>
            </a:xfrm>
            <a:custGeom>
              <a:avLst/>
              <a:gdLst>
                <a:gd name="T0" fmla="*/ 12 w 14"/>
                <a:gd name="T1" fmla="*/ 0 h 28"/>
                <a:gd name="T2" fmla="*/ 0 w 14"/>
                <a:gd name="T3" fmla="*/ 28 h 28"/>
                <a:gd name="T4" fmla="*/ 12 w 14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8">
                  <a:moveTo>
                    <a:pt x="12" y="0"/>
                  </a:moveTo>
                  <a:cubicBezTo>
                    <a:pt x="14" y="12"/>
                    <a:pt x="8" y="21"/>
                    <a:pt x="0" y="28"/>
                  </a:cubicBezTo>
                  <a:cubicBezTo>
                    <a:pt x="1" y="17"/>
                    <a:pt x="5" y="8"/>
                    <a:pt x="12" y="0"/>
                  </a:cubicBezTo>
                  <a:close/>
                </a:path>
              </a:pathLst>
            </a:custGeom>
            <a:solidFill>
              <a:srgbClr val="EDC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9A0C8C9C-F62A-0139-265D-F55CF785D52E}"/>
                </a:ext>
              </a:extLst>
            </p:cNvPr>
            <p:cNvSpPr/>
            <p:nvPr/>
          </p:nvSpPr>
          <p:spPr bwMode="auto">
            <a:xfrm>
              <a:off x="2628911" y="6611976"/>
              <a:ext cx="3654441" cy="296864"/>
            </a:xfrm>
            <a:custGeom>
              <a:avLst/>
              <a:gdLst>
                <a:gd name="T0" fmla="*/ 301 w 973"/>
                <a:gd name="T1" fmla="*/ 75 h 79"/>
                <a:gd name="T2" fmla="*/ 393 w 973"/>
                <a:gd name="T3" fmla="*/ 75 h 79"/>
                <a:gd name="T4" fmla="*/ 419 w 973"/>
                <a:gd name="T5" fmla="*/ 67 h 79"/>
                <a:gd name="T6" fmla="*/ 435 w 973"/>
                <a:gd name="T7" fmla="*/ 42 h 79"/>
                <a:gd name="T8" fmla="*/ 437 w 973"/>
                <a:gd name="T9" fmla="*/ 23 h 79"/>
                <a:gd name="T10" fmla="*/ 466 w 973"/>
                <a:gd name="T11" fmla="*/ 4 h 79"/>
                <a:gd name="T12" fmla="*/ 533 w 973"/>
                <a:gd name="T13" fmla="*/ 40 h 79"/>
                <a:gd name="T14" fmla="*/ 532 w 973"/>
                <a:gd name="T15" fmla="*/ 62 h 79"/>
                <a:gd name="T16" fmla="*/ 604 w 973"/>
                <a:gd name="T17" fmla="*/ 58 h 79"/>
                <a:gd name="T18" fmla="*/ 610 w 973"/>
                <a:gd name="T19" fmla="*/ 59 h 79"/>
                <a:gd name="T20" fmla="*/ 642 w 973"/>
                <a:gd name="T21" fmla="*/ 47 h 79"/>
                <a:gd name="T22" fmla="*/ 664 w 973"/>
                <a:gd name="T23" fmla="*/ 45 h 79"/>
                <a:gd name="T24" fmla="*/ 706 w 973"/>
                <a:gd name="T25" fmla="*/ 64 h 79"/>
                <a:gd name="T26" fmla="*/ 744 w 973"/>
                <a:gd name="T27" fmla="*/ 68 h 79"/>
                <a:gd name="T28" fmla="*/ 874 w 973"/>
                <a:gd name="T29" fmla="*/ 68 h 79"/>
                <a:gd name="T30" fmla="*/ 909 w 973"/>
                <a:gd name="T31" fmla="*/ 75 h 79"/>
                <a:gd name="T32" fmla="*/ 969 w 973"/>
                <a:gd name="T33" fmla="*/ 75 h 79"/>
                <a:gd name="T34" fmla="*/ 973 w 973"/>
                <a:gd name="T35" fmla="*/ 79 h 79"/>
                <a:gd name="T36" fmla="*/ 1 w 973"/>
                <a:gd name="T37" fmla="*/ 79 h 79"/>
                <a:gd name="T38" fmla="*/ 2 w 973"/>
                <a:gd name="T39" fmla="*/ 73 h 79"/>
                <a:gd name="T40" fmla="*/ 23 w 973"/>
                <a:gd name="T41" fmla="*/ 36 h 79"/>
                <a:gd name="T42" fmla="*/ 29 w 973"/>
                <a:gd name="T43" fmla="*/ 8 h 79"/>
                <a:gd name="T44" fmla="*/ 54 w 973"/>
                <a:gd name="T45" fmla="*/ 26 h 79"/>
                <a:gd name="T46" fmla="*/ 62 w 973"/>
                <a:gd name="T47" fmla="*/ 37 h 79"/>
                <a:gd name="T48" fmla="*/ 68 w 973"/>
                <a:gd name="T49" fmla="*/ 23 h 79"/>
                <a:gd name="T50" fmla="*/ 92 w 973"/>
                <a:gd name="T51" fmla="*/ 5 h 79"/>
                <a:gd name="T52" fmla="*/ 179 w 973"/>
                <a:gd name="T53" fmla="*/ 3 h 79"/>
                <a:gd name="T54" fmla="*/ 202 w 973"/>
                <a:gd name="T55" fmla="*/ 26 h 79"/>
                <a:gd name="T56" fmla="*/ 234 w 973"/>
                <a:gd name="T57" fmla="*/ 53 h 79"/>
                <a:gd name="T58" fmla="*/ 301 w 973"/>
                <a:gd name="T59" fmla="*/ 7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3" h="79">
                  <a:moveTo>
                    <a:pt x="301" y="75"/>
                  </a:moveTo>
                  <a:cubicBezTo>
                    <a:pt x="332" y="75"/>
                    <a:pt x="362" y="75"/>
                    <a:pt x="393" y="75"/>
                  </a:cubicBezTo>
                  <a:cubicBezTo>
                    <a:pt x="401" y="71"/>
                    <a:pt x="410" y="69"/>
                    <a:pt x="419" y="67"/>
                  </a:cubicBezTo>
                  <a:cubicBezTo>
                    <a:pt x="431" y="63"/>
                    <a:pt x="435" y="54"/>
                    <a:pt x="435" y="42"/>
                  </a:cubicBezTo>
                  <a:cubicBezTo>
                    <a:pt x="435" y="36"/>
                    <a:pt x="435" y="29"/>
                    <a:pt x="437" y="23"/>
                  </a:cubicBezTo>
                  <a:cubicBezTo>
                    <a:pt x="442" y="9"/>
                    <a:pt x="451" y="0"/>
                    <a:pt x="466" y="4"/>
                  </a:cubicBezTo>
                  <a:cubicBezTo>
                    <a:pt x="491" y="11"/>
                    <a:pt x="514" y="23"/>
                    <a:pt x="533" y="40"/>
                  </a:cubicBezTo>
                  <a:cubicBezTo>
                    <a:pt x="541" y="47"/>
                    <a:pt x="537" y="54"/>
                    <a:pt x="532" y="62"/>
                  </a:cubicBezTo>
                  <a:cubicBezTo>
                    <a:pt x="557" y="48"/>
                    <a:pt x="581" y="59"/>
                    <a:pt x="604" y="58"/>
                  </a:cubicBezTo>
                  <a:cubicBezTo>
                    <a:pt x="606" y="58"/>
                    <a:pt x="608" y="59"/>
                    <a:pt x="610" y="59"/>
                  </a:cubicBezTo>
                  <a:cubicBezTo>
                    <a:pt x="623" y="62"/>
                    <a:pt x="635" y="66"/>
                    <a:pt x="642" y="47"/>
                  </a:cubicBezTo>
                  <a:cubicBezTo>
                    <a:pt x="646" y="36"/>
                    <a:pt x="658" y="37"/>
                    <a:pt x="664" y="45"/>
                  </a:cubicBezTo>
                  <a:cubicBezTo>
                    <a:pt x="676" y="58"/>
                    <a:pt x="690" y="62"/>
                    <a:pt x="706" y="64"/>
                  </a:cubicBezTo>
                  <a:cubicBezTo>
                    <a:pt x="718" y="68"/>
                    <a:pt x="731" y="68"/>
                    <a:pt x="744" y="68"/>
                  </a:cubicBezTo>
                  <a:cubicBezTo>
                    <a:pt x="787" y="68"/>
                    <a:pt x="830" y="68"/>
                    <a:pt x="874" y="68"/>
                  </a:cubicBezTo>
                  <a:cubicBezTo>
                    <a:pt x="886" y="68"/>
                    <a:pt x="898" y="69"/>
                    <a:pt x="909" y="75"/>
                  </a:cubicBezTo>
                  <a:cubicBezTo>
                    <a:pt x="929" y="75"/>
                    <a:pt x="949" y="75"/>
                    <a:pt x="969" y="75"/>
                  </a:cubicBezTo>
                  <a:cubicBezTo>
                    <a:pt x="970" y="76"/>
                    <a:pt x="971" y="77"/>
                    <a:pt x="973" y="79"/>
                  </a:cubicBezTo>
                  <a:cubicBezTo>
                    <a:pt x="649" y="79"/>
                    <a:pt x="325" y="79"/>
                    <a:pt x="1" y="79"/>
                  </a:cubicBezTo>
                  <a:cubicBezTo>
                    <a:pt x="0" y="76"/>
                    <a:pt x="0" y="75"/>
                    <a:pt x="2" y="73"/>
                  </a:cubicBezTo>
                  <a:cubicBezTo>
                    <a:pt x="23" y="64"/>
                    <a:pt x="25" y="61"/>
                    <a:pt x="23" y="36"/>
                  </a:cubicBezTo>
                  <a:cubicBezTo>
                    <a:pt x="22" y="26"/>
                    <a:pt x="16" y="13"/>
                    <a:pt x="29" y="8"/>
                  </a:cubicBezTo>
                  <a:cubicBezTo>
                    <a:pt x="44" y="3"/>
                    <a:pt x="49" y="16"/>
                    <a:pt x="54" y="26"/>
                  </a:cubicBezTo>
                  <a:cubicBezTo>
                    <a:pt x="56" y="30"/>
                    <a:pt x="57" y="35"/>
                    <a:pt x="62" y="37"/>
                  </a:cubicBezTo>
                  <a:cubicBezTo>
                    <a:pt x="68" y="34"/>
                    <a:pt x="67" y="28"/>
                    <a:pt x="68" y="23"/>
                  </a:cubicBezTo>
                  <a:cubicBezTo>
                    <a:pt x="72" y="11"/>
                    <a:pt x="80" y="6"/>
                    <a:pt x="92" y="5"/>
                  </a:cubicBezTo>
                  <a:cubicBezTo>
                    <a:pt x="121" y="4"/>
                    <a:pt x="150" y="6"/>
                    <a:pt x="179" y="3"/>
                  </a:cubicBezTo>
                  <a:cubicBezTo>
                    <a:pt x="194" y="2"/>
                    <a:pt x="200" y="12"/>
                    <a:pt x="202" y="26"/>
                  </a:cubicBezTo>
                  <a:cubicBezTo>
                    <a:pt x="207" y="52"/>
                    <a:pt x="207" y="52"/>
                    <a:pt x="234" y="53"/>
                  </a:cubicBezTo>
                  <a:cubicBezTo>
                    <a:pt x="259" y="53"/>
                    <a:pt x="281" y="61"/>
                    <a:pt x="301" y="75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9199D0C1-CAFC-58A6-8C67-CC14E92D9283}"/>
                </a:ext>
              </a:extLst>
            </p:cNvPr>
            <p:cNvSpPr/>
            <p:nvPr/>
          </p:nvSpPr>
          <p:spPr bwMode="auto">
            <a:xfrm>
              <a:off x="819153" y="5172106"/>
              <a:ext cx="569915" cy="1736735"/>
            </a:xfrm>
            <a:custGeom>
              <a:avLst/>
              <a:gdLst>
                <a:gd name="T0" fmla="*/ 7 w 152"/>
                <a:gd name="T1" fmla="*/ 230 h 462"/>
                <a:gd name="T2" fmla="*/ 7 w 152"/>
                <a:gd name="T3" fmla="*/ 198 h 462"/>
                <a:gd name="T4" fmla="*/ 6 w 152"/>
                <a:gd name="T5" fmla="*/ 151 h 462"/>
                <a:gd name="T6" fmla="*/ 18 w 152"/>
                <a:gd name="T7" fmla="*/ 44 h 462"/>
                <a:gd name="T8" fmla="*/ 24 w 152"/>
                <a:gd name="T9" fmla="*/ 11 h 462"/>
                <a:gd name="T10" fmla="*/ 35 w 152"/>
                <a:gd name="T11" fmla="*/ 0 h 462"/>
                <a:gd name="T12" fmla="*/ 48 w 152"/>
                <a:gd name="T13" fmla="*/ 9 h 462"/>
                <a:gd name="T14" fmla="*/ 56 w 152"/>
                <a:gd name="T15" fmla="*/ 35 h 462"/>
                <a:gd name="T16" fmla="*/ 74 w 152"/>
                <a:gd name="T17" fmla="*/ 166 h 462"/>
                <a:gd name="T18" fmla="*/ 115 w 152"/>
                <a:gd name="T19" fmla="*/ 360 h 462"/>
                <a:gd name="T20" fmla="*/ 140 w 152"/>
                <a:gd name="T21" fmla="*/ 441 h 462"/>
                <a:gd name="T22" fmla="*/ 151 w 152"/>
                <a:gd name="T23" fmla="*/ 462 h 462"/>
                <a:gd name="T24" fmla="*/ 7 w 152"/>
                <a:gd name="T25" fmla="*/ 462 h 462"/>
                <a:gd name="T26" fmla="*/ 38 w 152"/>
                <a:gd name="T27" fmla="*/ 458 h 462"/>
                <a:gd name="T28" fmla="*/ 50 w 152"/>
                <a:gd name="T29" fmla="*/ 444 h 462"/>
                <a:gd name="T30" fmla="*/ 26 w 152"/>
                <a:gd name="T31" fmla="*/ 322 h 462"/>
                <a:gd name="T32" fmla="*/ 7 w 152"/>
                <a:gd name="T33" fmla="*/ 23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2" h="462">
                  <a:moveTo>
                    <a:pt x="7" y="230"/>
                  </a:moveTo>
                  <a:cubicBezTo>
                    <a:pt x="7" y="219"/>
                    <a:pt x="7" y="209"/>
                    <a:pt x="7" y="198"/>
                  </a:cubicBezTo>
                  <a:cubicBezTo>
                    <a:pt x="0" y="183"/>
                    <a:pt x="3" y="166"/>
                    <a:pt x="6" y="151"/>
                  </a:cubicBezTo>
                  <a:cubicBezTo>
                    <a:pt x="14" y="116"/>
                    <a:pt x="12" y="79"/>
                    <a:pt x="18" y="44"/>
                  </a:cubicBezTo>
                  <a:cubicBezTo>
                    <a:pt x="20" y="33"/>
                    <a:pt x="20" y="21"/>
                    <a:pt x="24" y="11"/>
                  </a:cubicBezTo>
                  <a:cubicBezTo>
                    <a:pt x="26" y="6"/>
                    <a:pt x="29" y="1"/>
                    <a:pt x="35" y="0"/>
                  </a:cubicBezTo>
                  <a:cubicBezTo>
                    <a:pt x="41" y="0"/>
                    <a:pt x="45" y="4"/>
                    <a:pt x="48" y="9"/>
                  </a:cubicBezTo>
                  <a:cubicBezTo>
                    <a:pt x="53" y="17"/>
                    <a:pt x="56" y="26"/>
                    <a:pt x="56" y="35"/>
                  </a:cubicBezTo>
                  <a:cubicBezTo>
                    <a:pt x="58" y="79"/>
                    <a:pt x="67" y="122"/>
                    <a:pt x="74" y="166"/>
                  </a:cubicBezTo>
                  <a:cubicBezTo>
                    <a:pt x="83" y="231"/>
                    <a:pt x="96" y="296"/>
                    <a:pt x="115" y="360"/>
                  </a:cubicBezTo>
                  <a:cubicBezTo>
                    <a:pt x="123" y="387"/>
                    <a:pt x="126" y="416"/>
                    <a:pt x="140" y="441"/>
                  </a:cubicBezTo>
                  <a:cubicBezTo>
                    <a:pt x="144" y="448"/>
                    <a:pt x="152" y="452"/>
                    <a:pt x="151" y="462"/>
                  </a:cubicBezTo>
                  <a:cubicBezTo>
                    <a:pt x="103" y="462"/>
                    <a:pt x="55" y="462"/>
                    <a:pt x="7" y="462"/>
                  </a:cubicBezTo>
                  <a:cubicBezTo>
                    <a:pt x="17" y="454"/>
                    <a:pt x="28" y="459"/>
                    <a:pt x="38" y="458"/>
                  </a:cubicBezTo>
                  <a:cubicBezTo>
                    <a:pt x="48" y="458"/>
                    <a:pt x="52" y="455"/>
                    <a:pt x="50" y="444"/>
                  </a:cubicBezTo>
                  <a:cubicBezTo>
                    <a:pt x="42" y="403"/>
                    <a:pt x="32" y="363"/>
                    <a:pt x="26" y="322"/>
                  </a:cubicBezTo>
                  <a:cubicBezTo>
                    <a:pt x="21" y="291"/>
                    <a:pt x="15" y="260"/>
                    <a:pt x="7" y="230"/>
                  </a:cubicBezTo>
                  <a:close/>
                </a:path>
              </a:pathLst>
            </a:custGeom>
            <a:solidFill>
              <a:srgbClr val="F3D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034069FA-10EC-5060-AE94-C36DC57C8EAA}"/>
                </a:ext>
              </a:extLst>
            </p:cNvPr>
            <p:cNvSpPr/>
            <p:nvPr/>
          </p:nvSpPr>
          <p:spPr bwMode="auto">
            <a:xfrm>
              <a:off x="773115" y="4017986"/>
              <a:ext cx="2986100" cy="2890854"/>
            </a:xfrm>
            <a:custGeom>
              <a:avLst/>
              <a:gdLst>
                <a:gd name="T0" fmla="*/ 132 w 795"/>
                <a:gd name="T1" fmla="*/ 708 h 769"/>
                <a:gd name="T2" fmla="*/ 57 w 795"/>
                <a:gd name="T3" fmla="*/ 322 h 769"/>
                <a:gd name="T4" fmla="*/ 40 w 795"/>
                <a:gd name="T5" fmla="*/ 322 h 769"/>
                <a:gd name="T6" fmla="*/ 11 w 795"/>
                <a:gd name="T7" fmla="*/ 481 h 769"/>
                <a:gd name="T8" fmla="*/ 5 w 795"/>
                <a:gd name="T9" fmla="*/ 245 h 769"/>
                <a:gd name="T10" fmla="*/ 9 w 795"/>
                <a:gd name="T11" fmla="*/ 0 h 769"/>
                <a:gd name="T12" fmla="*/ 40 w 795"/>
                <a:gd name="T13" fmla="*/ 180 h 769"/>
                <a:gd name="T14" fmla="*/ 63 w 795"/>
                <a:gd name="T15" fmla="*/ 294 h 769"/>
                <a:gd name="T16" fmla="*/ 116 w 795"/>
                <a:gd name="T17" fmla="*/ 605 h 769"/>
                <a:gd name="T18" fmla="*/ 157 w 795"/>
                <a:gd name="T19" fmla="*/ 745 h 769"/>
                <a:gd name="T20" fmla="*/ 187 w 795"/>
                <a:gd name="T21" fmla="*/ 747 h 769"/>
                <a:gd name="T22" fmla="*/ 180 w 795"/>
                <a:gd name="T23" fmla="*/ 682 h 769"/>
                <a:gd name="T24" fmla="*/ 146 w 795"/>
                <a:gd name="T25" fmla="*/ 368 h 769"/>
                <a:gd name="T26" fmla="*/ 137 w 795"/>
                <a:gd name="T27" fmla="*/ 251 h 769"/>
                <a:gd name="T28" fmla="*/ 175 w 795"/>
                <a:gd name="T29" fmla="*/ 335 h 769"/>
                <a:gd name="T30" fmla="*/ 225 w 795"/>
                <a:gd name="T31" fmla="*/ 508 h 769"/>
                <a:gd name="T32" fmla="*/ 260 w 795"/>
                <a:gd name="T33" fmla="*/ 745 h 769"/>
                <a:gd name="T34" fmla="*/ 301 w 795"/>
                <a:gd name="T35" fmla="*/ 761 h 769"/>
                <a:gd name="T36" fmla="*/ 296 w 795"/>
                <a:gd name="T37" fmla="*/ 659 h 769"/>
                <a:gd name="T38" fmla="*/ 238 w 795"/>
                <a:gd name="T39" fmla="*/ 459 h 769"/>
                <a:gd name="T40" fmla="*/ 180 w 795"/>
                <a:gd name="T41" fmla="*/ 225 h 769"/>
                <a:gd name="T42" fmla="*/ 193 w 795"/>
                <a:gd name="T43" fmla="*/ 225 h 769"/>
                <a:gd name="T44" fmla="*/ 257 w 795"/>
                <a:gd name="T45" fmla="*/ 345 h 769"/>
                <a:gd name="T46" fmla="*/ 322 w 795"/>
                <a:gd name="T47" fmla="*/ 476 h 769"/>
                <a:gd name="T48" fmla="*/ 390 w 795"/>
                <a:gd name="T49" fmla="*/ 600 h 769"/>
                <a:gd name="T50" fmla="*/ 484 w 795"/>
                <a:gd name="T51" fmla="*/ 746 h 769"/>
                <a:gd name="T52" fmla="*/ 503 w 795"/>
                <a:gd name="T53" fmla="*/ 737 h 769"/>
                <a:gd name="T54" fmla="*/ 437 w 795"/>
                <a:gd name="T55" fmla="*/ 540 h 769"/>
                <a:gd name="T56" fmla="*/ 369 w 795"/>
                <a:gd name="T57" fmla="*/ 354 h 769"/>
                <a:gd name="T58" fmla="*/ 382 w 795"/>
                <a:gd name="T59" fmla="*/ 346 h 769"/>
                <a:gd name="T60" fmla="*/ 537 w 795"/>
                <a:gd name="T61" fmla="*/ 510 h 769"/>
                <a:gd name="T62" fmla="*/ 795 w 795"/>
                <a:gd name="T63" fmla="*/ 765 h 769"/>
                <a:gd name="T64" fmla="*/ 691 w 795"/>
                <a:gd name="T65" fmla="*/ 729 h 769"/>
                <a:gd name="T66" fmla="*/ 590 w 795"/>
                <a:gd name="T67" fmla="*/ 701 h 769"/>
                <a:gd name="T68" fmla="*/ 558 w 795"/>
                <a:gd name="T69" fmla="*/ 740 h 769"/>
                <a:gd name="T70" fmla="*/ 525 w 795"/>
                <a:gd name="T71" fmla="*/ 703 h 769"/>
                <a:gd name="T72" fmla="*/ 495 w 795"/>
                <a:gd name="T73" fmla="*/ 765 h 769"/>
                <a:gd name="T74" fmla="*/ 431 w 795"/>
                <a:gd name="T75" fmla="*/ 695 h 769"/>
                <a:gd name="T76" fmla="*/ 362 w 795"/>
                <a:gd name="T77" fmla="*/ 591 h 769"/>
                <a:gd name="T78" fmla="*/ 209 w 795"/>
                <a:gd name="T79" fmla="*/ 296 h 769"/>
                <a:gd name="T80" fmla="*/ 277 w 795"/>
                <a:gd name="T81" fmla="*/ 541 h 769"/>
                <a:gd name="T82" fmla="*/ 339 w 795"/>
                <a:gd name="T83" fmla="*/ 769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95" h="769">
                  <a:moveTo>
                    <a:pt x="163" y="769"/>
                  </a:moveTo>
                  <a:cubicBezTo>
                    <a:pt x="140" y="755"/>
                    <a:pt x="138" y="730"/>
                    <a:pt x="132" y="708"/>
                  </a:cubicBezTo>
                  <a:cubicBezTo>
                    <a:pt x="101" y="603"/>
                    <a:pt x="82" y="496"/>
                    <a:pt x="67" y="388"/>
                  </a:cubicBezTo>
                  <a:cubicBezTo>
                    <a:pt x="63" y="366"/>
                    <a:pt x="67" y="343"/>
                    <a:pt x="57" y="322"/>
                  </a:cubicBezTo>
                  <a:cubicBezTo>
                    <a:pt x="55" y="317"/>
                    <a:pt x="54" y="310"/>
                    <a:pt x="47" y="311"/>
                  </a:cubicBezTo>
                  <a:cubicBezTo>
                    <a:pt x="42" y="312"/>
                    <a:pt x="40" y="318"/>
                    <a:pt x="40" y="322"/>
                  </a:cubicBezTo>
                  <a:cubicBezTo>
                    <a:pt x="33" y="383"/>
                    <a:pt x="26" y="444"/>
                    <a:pt x="19" y="505"/>
                  </a:cubicBezTo>
                  <a:cubicBezTo>
                    <a:pt x="12" y="499"/>
                    <a:pt x="12" y="490"/>
                    <a:pt x="11" y="481"/>
                  </a:cubicBezTo>
                  <a:cubicBezTo>
                    <a:pt x="10" y="442"/>
                    <a:pt x="11" y="403"/>
                    <a:pt x="8" y="364"/>
                  </a:cubicBezTo>
                  <a:cubicBezTo>
                    <a:pt x="6" y="325"/>
                    <a:pt x="4" y="285"/>
                    <a:pt x="5" y="245"/>
                  </a:cubicBezTo>
                  <a:cubicBezTo>
                    <a:pt x="6" y="174"/>
                    <a:pt x="0" y="102"/>
                    <a:pt x="3" y="31"/>
                  </a:cubicBezTo>
                  <a:cubicBezTo>
                    <a:pt x="4" y="20"/>
                    <a:pt x="7" y="10"/>
                    <a:pt x="9" y="0"/>
                  </a:cubicBezTo>
                  <a:cubicBezTo>
                    <a:pt x="17" y="0"/>
                    <a:pt x="18" y="6"/>
                    <a:pt x="19" y="11"/>
                  </a:cubicBezTo>
                  <a:cubicBezTo>
                    <a:pt x="26" y="67"/>
                    <a:pt x="32" y="124"/>
                    <a:pt x="40" y="180"/>
                  </a:cubicBezTo>
                  <a:cubicBezTo>
                    <a:pt x="42" y="200"/>
                    <a:pt x="41" y="221"/>
                    <a:pt x="52" y="240"/>
                  </a:cubicBezTo>
                  <a:cubicBezTo>
                    <a:pt x="62" y="257"/>
                    <a:pt x="57" y="276"/>
                    <a:pt x="63" y="294"/>
                  </a:cubicBezTo>
                  <a:cubicBezTo>
                    <a:pt x="79" y="339"/>
                    <a:pt x="77" y="387"/>
                    <a:pt x="84" y="434"/>
                  </a:cubicBezTo>
                  <a:cubicBezTo>
                    <a:pt x="93" y="491"/>
                    <a:pt x="105" y="548"/>
                    <a:pt x="116" y="605"/>
                  </a:cubicBezTo>
                  <a:cubicBezTo>
                    <a:pt x="121" y="632"/>
                    <a:pt x="137" y="655"/>
                    <a:pt x="138" y="681"/>
                  </a:cubicBezTo>
                  <a:cubicBezTo>
                    <a:pt x="140" y="704"/>
                    <a:pt x="146" y="725"/>
                    <a:pt x="157" y="745"/>
                  </a:cubicBezTo>
                  <a:cubicBezTo>
                    <a:pt x="160" y="749"/>
                    <a:pt x="162" y="754"/>
                    <a:pt x="167" y="757"/>
                  </a:cubicBezTo>
                  <a:cubicBezTo>
                    <a:pt x="178" y="762"/>
                    <a:pt x="187" y="759"/>
                    <a:pt x="187" y="747"/>
                  </a:cubicBezTo>
                  <a:cubicBezTo>
                    <a:pt x="187" y="729"/>
                    <a:pt x="191" y="711"/>
                    <a:pt x="182" y="694"/>
                  </a:cubicBezTo>
                  <a:cubicBezTo>
                    <a:pt x="180" y="691"/>
                    <a:pt x="179" y="686"/>
                    <a:pt x="180" y="682"/>
                  </a:cubicBezTo>
                  <a:cubicBezTo>
                    <a:pt x="184" y="630"/>
                    <a:pt x="174" y="579"/>
                    <a:pt x="166" y="528"/>
                  </a:cubicBezTo>
                  <a:cubicBezTo>
                    <a:pt x="158" y="475"/>
                    <a:pt x="158" y="420"/>
                    <a:pt x="146" y="368"/>
                  </a:cubicBezTo>
                  <a:cubicBezTo>
                    <a:pt x="139" y="335"/>
                    <a:pt x="140" y="303"/>
                    <a:pt x="132" y="271"/>
                  </a:cubicBezTo>
                  <a:cubicBezTo>
                    <a:pt x="130" y="264"/>
                    <a:pt x="129" y="254"/>
                    <a:pt x="137" y="251"/>
                  </a:cubicBezTo>
                  <a:cubicBezTo>
                    <a:pt x="146" y="248"/>
                    <a:pt x="150" y="257"/>
                    <a:pt x="152" y="264"/>
                  </a:cubicBezTo>
                  <a:cubicBezTo>
                    <a:pt x="162" y="287"/>
                    <a:pt x="162" y="313"/>
                    <a:pt x="175" y="335"/>
                  </a:cubicBezTo>
                  <a:cubicBezTo>
                    <a:pt x="188" y="359"/>
                    <a:pt x="191" y="386"/>
                    <a:pt x="199" y="411"/>
                  </a:cubicBezTo>
                  <a:cubicBezTo>
                    <a:pt x="208" y="443"/>
                    <a:pt x="222" y="474"/>
                    <a:pt x="225" y="508"/>
                  </a:cubicBezTo>
                  <a:cubicBezTo>
                    <a:pt x="228" y="554"/>
                    <a:pt x="243" y="598"/>
                    <a:pt x="248" y="644"/>
                  </a:cubicBezTo>
                  <a:cubicBezTo>
                    <a:pt x="252" y="678"/>
                    <a:pt x="261" y="711"/>
                    <a:pt x="260" y="745"/>
                  </a:cubicBezTo>
                  <a:cubicBezTo>
                    <a:pt x="259" y="755"/>
                    <a:pt x="267" y="760"/>
                    <a:pt x="277" y="761"/>
                  </a:cubicBezTo>
                  <a:cubicBezTo>
                    <a:pt x="285" y="761"/>
                    <a:pt x="293" y="761"/>
                    <a:pt x="301" y="761"/>
                  </a:cubicBezTo>
                  <a:cubicBezTo>
                    <a:pt x="320" y="761"/>
                    <a:pt x="328" y="753"/>
                    <a:pt x="318" y="737"/>
                  </a:cubicBezTo>
                  <a:cubicBezTo>
                    <a:pt x="303" y="713"/>
                    <a:pt x="305" y="685"/>
                    <a:pt x="296" y="659"/>
                  </a:cubicBezTo>
                  <a:cubicBezTo>
                    <a:pt x="287" y="635"/>
                    <a:pt x="286" y="608"/>
                    <a:pt x="274" y="585"/>
                  </a:cubicBezTo>
                  <a:cubicBezTo>
                    <a:pt x="254" y="545"/>
                    <a:pt x="255" y="499"/>
                    <a:pt x="238" y="459"/>
                  </a:cubicBezTo>
                  <a:cubicBezTo>
                    <a:pt x="212" y="398"/>
                    <a:pt x="211" y="332"/>
                    <a:pt x="184" y="272"/>
                  </a:cubicBezTo>
                  <a:cubicBezTo>
                    <a:pt x="177" y="256"/>
                    <a:pt x="184" y="240"/>
                    <a:pt x="180" y="225"/>
                  </a:cubicBezTo>
                  <a:cubicBezTo>
                    <a:pt x="179" y="223"/>
                    <a:pt x="180" y="219"/>
                    <a:pt x="183" y="219"/>
                  </a:cubicBezTo>
                  <a:cubicBezTo>
                    <a:pt x="188" y="219"/>
                    <a:pt x="191" y="222"/>
                    <a:pt x="193" y="225"/>
                  </a:cubicBezTo>
                  <a:cubicBezTo>
                    <a:pt x="208" y="246"/>
                    <a:pt x="223" y="267"/>
                    <a:pt x="230" y="293"/>
                  </a:cubicBezTo>
                  <a:cubicBezTo>
                    <a:pt x="236" y="312"/>
                    <a:pt x="244" y="330"/>
                    <a:pt x="257" y="345"/>
                  </a:cubicBezTo>
                  <a:cubicBezTo>
                    <a:pt x="266" y="354"/>
                    <a:pt x="264" y="367"/>
                    <a:pt x="269" y="376"/>
                  </a:cubicBezTo>
                  <a:cubicBezTo>
                    <a:pt x="288" y="409"/>
                    <a:pt x="302" y="444"/>
                    <a:pt x="322" y="476"/>
                  </a:cubicBezTo>
                  <a:cubicBezTo>
                    <a:pt x="336" y="498"/>
                    <a:pt x="348" y="522"/>
                    <a:pt x="357" y="547"/>
                  </a:cubicBezTo>
                  <a:cubicBezTo>
                    <a:pt x="364" y="567"/>
                    <a:pt x="372" y="586"/>
                    <a:pt x="390" y="600"/>
                  </a:cubicBezTo>
                  <a:cubicBezTo>
                    <a:pt x="403" y="610"/>
                    <a:pt x="405" y="631"/>
                    <a:pt x="416" y="645"/>
                  </a:cubicBezTo>
                  <a:cubicBezTo>
                    <a:pt x="441" y="677"/>
                    <a:pt x="456" y="716"/>
                    <a:pt x="484" y="746"/>
                  </a:cubicBezTo>
                  <a:cubicBezTo>
                    <a:pt x="488" y="751"/>
                    <a:pt x="493" y="756"/>
                    <a:pt x="499" y="755"/>
                  </a:cubicBezTo>
                  <a:cubicBezTo>
                    <a:pt x="507" y="752"/>
                    <a:pt x="504" y="743"/>
                    <a:pt x="503" y="737"/>
                  </a:cubicBezTo>
                  <a:cubicBezTo>
                    <a:pt x="497" y="706"/>
                    <a:pt x="487" y="675"/>
                    <a:pt x="474" y="646"/>
                  </a:cubicBezTo>
                  <a:cubicBezTo>
                    <a:pt x="459" y="612"/>
                    <a:pt x="449" y="575"/>
                    <a:pt x="437" y="540"/>
                  </a:cubicBezTo>
                  <a:cubicBezTo>
                    <a:pt x="423" y="495"/>
                    <a:pt x="401" y="454"/>
                    <a:pt x="388" y="410"/>
                  </a:cubicBezTo>
                  <a:cubicBezTo>
                    <a:pt x="382" y="391"/>
                    <a:pt x="370" y="375"/>
                    <a:pt x="369" y="354"/>
                  </a:cubicBezTo>
                  <a:cubicBezTo>
                    <a:pt x="369" y="350"/>
                    <a:pt x="366" y="346"/>
                    <a:pt x="370" y="343"/>
                  </a:cubicBezTo>
                  <a:cubicBezTo>
                    <a:pt x="375" y="340"/>
                    <a:pt x="379" y="343"/>
                    <a:pt x="382" y="346"/>
                  </a:cubicBezTo>
                  <a:cubicBezTo>
                    <a:pt x="395" y="359"/>
                    <a:pt x="410" y="372"/>
                    <a:pt x="422" y="386"/>
                  </a:cubicBezTo>
                  <a:cubicBezTo>
                    <a:pt x="458" y="429"/>
                    <a:pt x="498" y="469"/>
                    <a:pt x="537" y="510"/>
                  </a:cubicBezTo>
                  <a:cubicBezTo>
                    <a:pt x="599" y="578"/>
                    <a:pt x="666" y="640"/>
                    <a:pt x="730" y="706"/>
                  </a:cubicBezTo>
                  <a:cubicBezTo>
                    <a:pt x="750" y="727"/>
                    <a:pt x="774" y="745"/>
                    <a:pt x="795" y="765"/>
                  </a:cubicBezTo>
                  <a:cubicBezTo>
                    <a:pt x="767" y="756"/>
                    <a:pt x="740" y="746"/>
                    <a:pt x="710" y="749"/>
                  </a:cubicBezTo>
                  <a:cubicBezTo>
                    <a:pt x="697" y="750"/>
                    <a:pt x="692" y="742"/>
                    <a:pt x="691" y="729"/>
                  </a:cubicBezTo>
                  <a:cubicBezTo>
                    <a:pt x="689" y="699"/>
                    <a:pt x="689" y="699"/>
                    <a:pt x="660" y="701"/>
                  </a:cubicBezTo>
                  <a:cubicBezTo>
                    <a:pt x="637" y="702"/>
                    <a:pt x="614" y="702"/>
                    <a:pt x="590" y="701"/>
                  </a:cubicBezTo>
                  <a:cubicBezTo>
                    <a:pt x="575" y="700"/>
                    <a:pt x="567" y="705"/>
                    <a:pt x="567" y="722"/>
                  </a:cubicBezTo>
                  <a:cubicBezTo>
                    <a:pt x="567" y="729"/>
                    <a:pt x="566" y="738"/>
                    <a:pt x="558" y="740"/>
                  </a:cubicBezTo>
                  <a:cubicBezTo>
                    <a:pt x="549" y="741"/>
                    <a:pt x="550" y="731"/>
                    <a:pt x="546" y="726"/>
                  </a:cubicBezTo>
                  <a:cubicBezTo>
                    <a:pt x="538" y="718"/>
                    <a:pt x="542" y="697"/>
                    <a:pt x="525" y="703"/>
                  </a:cubicBezTo>
                  <a:cubicBezTo>
                    <a:pt x="510" y="708"/>
                    <a:pt x="524" y="722"/>
                    <a:pt x="524" y="733"/>
                  </a:cubicBezTo>
                  <a:cubicBezTo>
                    <a:pt x="524" y="760"/>
                    <a:pt x="522" y="764"/>
                    <a:pt x="495" y="765"/>
                  </a:cubicBezTo>
                  <a:cubicBezTo>
                    <a:pt x="488" y="769"/>
                    <a:pt x="481" y="767"/>
                    <a:pt x="477" y="762"/>
                  </a:cubicBezTo>
                  <a:cubicBezTo>
                    <a:pt x="460" y="741"/>
                    <a:pt x="438" y="723"/>
                    <a:pt x="431" y="695"/>
                  </a:cubicBezTo>
                  <a:cubicBezTo>
                    <a:pt x="431" y="685"/>
                    <a:pt x="424" y="679"/>
                    <a:pt x="415" y="675"/>
                  </a:cubicBezTo>
                  <a:cubicBezTo>
                    <a:pt x="393" y="650"/>
                    <a:pt x="379" y="620"/>
                    <a:pt x="362" y="591"/>
                  </a:cubicBezTo>
                  <a:cubicBezTo>
                    <a:pt x="311" y="501"/>
                    <a:pt x="265" y="407"/>
                    <a:pt x="220" y="313"/>
                  </a:cubicBezTo>
                  <a:cubicBezTo>
                    <a:pt x="217" y="308"/>
                    <a:pt x="215" y="302"/>
                    <a:pt x="209" y="296"/>
                  </a:cubicBezTo>
                  <a:cubicBezTo>
                    <a:pt x="212" y="311"/>
                    <a:pt x="214" y="324"/>
                    <a:pt x="218" y="336"/>
                  </a:cubicBezTo>
                  <a:cubicBezTo>
                    <a:pt x="240" y="404"/>
                    <a:pt x="256" y="473"/>
                    <a:pt x="277" y="541"/>
                  </a:cubicBezTo>
                  <a:cubicBezTo>
                    <a:pt x="298" y="609"/>
                    <a:pt x="317" y="677"/>
                    <a:pt x="341" y="744"/>
                  </a:cubicBezTo>
                  <a:cubicBezTo>
                    <a:pt x="344" y="753"/>
                    <a:pt x="346" y="761"/>
                    <a:pt x="339" y="769"/>
                  </a:cubicBezTo>
                  <a:cubicBezTo>
                    <a:pt x="281" y="769"/>
                    <a:pt x="222" y="769"/>
                    <a:pt x="163" y="769"/>
                  </a:cubicBezTo>
                  <a:close/>
                </a:path>
              </a:pathLst>
            </a:custGeom>
            <a:solidFill>
              <a:srgbClr val="F1C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B30EA4E6-DB57-3E6B-3D23-4CFA25666E45}"/>
                </a:ext>
              </a:extLst>
            </p:cNvPr>
            <p:cNvSpPr/>
            <p:nvPr/>
          </p:nvSpPr>
          <p:spPr bwMode="auto">
            <a:xfrm>
              <a:off x="1528769" y="5078443"/>
              <a:ext cx="1103317" cy="1830398"/>
            </a:xfrm>
            <a:custGeom>
              <a:avLst/>
              <a:gdLst>
                <a:gd name="T0" fmla="*/ 138 w 294"/>
                <a:gd name="T1" fmla="*/ 487 h 487"/>
                <a:gd name="T2" fmla="*/ 124 w 294"/>
                <a:gd name="T3" fmla="*/ 434 h 487"/>
                <a:gd name="T4" fmla="*/ 89 w 294"/>
                <a:gd name="T5" fmla="*/ 324 h 487"/>
                <a:gd name="T6" fmla="*/ 53 w 294"/>
                <a:gd name="T7" fmla="*/ 202 h 487"/>
                <a:gd name="T8" fmla="*/ 13 w 294"/>
                <a:gd name="T9" fmla="*/ 61 h 487"/>
                <a:gd name="T10" fmla="*/ 3 w 294"/>
                <a:gd name="T11" fmla="*/ 13 h 487"/>
                <a:gd name="T12" fmla="*/ 7 w 294"/>
                <a:gd name="T13" fmla="*/ 1 h 487"/>
                <a:gd name="T14" fmla="*/ 14 w 294"/>
                <a:gd name="T15" fmla="*/ 9 h 487"/>
                <a:gd name="T16" fmla="*/ 66 w 294"/>
                <a:gd name="T17" fmla="*/ 116 h 487"/>
                <a:gd name="T18" fmla="*/ 174 w 294"/>
                <a:gd name="T19" fmla="*/ 321 h 487"/>
                <a:gd name="T20" fmla="*/ 218 w 294"/>
                <a:gd name="T21" fmla="*/ 391 h 487"/>
                <a:gd name="T22" fmla="*/ 234 w 294"/>
                <a:gd name="T23" fmla="*/ 411 h 487"/>
                <a:gd name="T24" fmla="*/ 281 w 294"/>
                <a:gd name="T25" fmla="*/ 479 h 487"/>
                <a:gd name="T26" fmla="*/ 294 w 294"/>
                <a:gd name="T27" fmla="*/ 483 h 487"/>
                <a:gd name="T28" fmla="*/ 294 w 294"/>
                <a:gd name="T29" fmla="*/ 487 h 487"/>
                <a:gd name="T30" fmla="*/ 138 w 294"/>
                <a:gd name="T31" fmla="*/ 487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4" h="487">
                  <a:moveTo>
                    <a:pt x="138" y="487"/>
                  </a:moveTo>
                  <a:cubicBezTo>
                    <a:pt x="142" y="467"/>
                    <a:pt x="129" y="451"/>
                    <a:pt x="124" y="434"/>
                  </a:cubicBezTo>
                  <a:cubicBezTo>
                    <a:pt x="112" y="397"/>
                    <a:pt x="101" y="361"/>
                    <a:pt x="89" y="324"/>
                  </a:cubicBezTo>
                  <a:cubicBezTo>
                    <a:pt x="77" y="283"/>
                    <a:pt x="68" y="242"/>
                    <a:pt x="53" y="202"/>
                  </a:cubicBezTo>
                  <a:cubicBezTo>
                    <a:pt x="37" y="156"/>
                    <a:pt x="32" y="107"/>
                    <a:pt x="13" y="61"/>
                  </a:cubicBezTo>
                  <a:cubicBezTo>
                    <a:pt x="6" y="47"/>
                    <a:pt x="5" y="29"/>
                    <a:pt x="3" y="13"/>
                  </a:cubicBezTo>
                  <a:cubicBezTo>
                    <a:pt x="2" y="9"/>
                    <a:pt x="0" y="3"/>
                    <a:pt x="7" y="1"/>
                  </a:cubicBezTo>
                  <a:cubicBezTo>
                    <a:pt x="11" y="0"/>
                    <a:pt x="13" y="5"/>
                    <a:pt x="14" y="9"/>
                  </a:cubicBezTo>
                  <a:cubicBezTo>
                    <a:pt x="31" y="45"/>
                    <a:pt x="49" y="80"/>
                    <a:pt x="66" y="116"/>
                  </a:cubicBezTo>
                  <a:cubicBezTo>
                    <a:pt x="99" y="185"/>
                    <a:pt x="136" y="253"/>
                    <a:pt x="174" y="321"/>
                  </a:cubicBezTo>
                  <a:cubicBezTo>
                    <a:pt x="188" y="345"/>
                    <a:pt x="200" y="370"/>
                    <a:pt x="218" y="391"/>
                  </a:cubicBezTo>
                  <a:cubicBezTo>
                    <a:pt x="225" y="397"/>
                    <a:pt x="230" y="403"/>
                    <a:pt x="234" y="411"/>
                  </a:cubicBezTo>
                  <a:cubicBezTo>
                    <a:pt x="241" y="440"/>
                    <a:pt x="266" y="456"/>
                    <a:pt x="281" y="479"/>
                  </a:cubicBezTo>
                  <a:cubicBezTo>
                    <a:pt x="284" y="483"/>
                    <a:pt x="289" y="483"/>
                    <a:pt x="294" y="483"/>
                  </a:cubicBezTo>
                  <a:cubicBezTo>
                    <a:pt x="294" y="484"/>
                    <a:pt x="294" y="485"/>
                    <a:pt x="294" y="487"/>
                  </a:cubicBezTo>
                  <a:cubicBezTo>
                    <a:pt x="242" y="487"/>
                    <a:pt x="190" y="487"/>
                    <a:pt x="138" y="487"/>
                  </a:cubicBezTo>
                  <a:close/>
                </a:path>
              </a:pathLst>
            </a:custGeom>
            <a:solidFill>
              <a:srgbClr val="F3D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6F8F81A9-8A81-89C5-5E3C-025ECCF9C850}"/>
                </a:ext>
              </a:extLst>
            </p:cNvPr>
            <p:cNvSpPr/>
            <p:nvPr/>
          </p:nvSpPr>
          <p:spPr bwMode="auto">
            <a:xfrm>
              <a:off x="2967050" y="4992717"/>
              <a:ext cx="3076588" cy="1911361"/>
            </a:xfrm>
            <a:custGeom>
              <a:avLst/>
              <a:gdLst>
                <a:gd name="T0" fmla="*/ 638 w 819"/>
                <a:gd name="T1" fmla="*/ 506 h 509"/>
                <a:gd name="T2" fmla="*/ 523 w 819"/>
                <a:gd name="T3" fmla="*/ 434 h 509"/>
                <a:gd name="T4" fmla="*/ 349 w 819"/>
                <a:gd name="T5" fmla="*/ 295 h 509"/>
                <a:gd name="T6" fmla="*/ 153 w 819"/>
                <a:gd name="T7" fmla="*/ 142 h 509"/>
                <a:gd name="T8" fmla="*/ 140 w 819"/>
                <a:gd name="T9" fmla="*/ 147 h 509"/>
                <a:gd name="T10" fmla="*/ 281 w 819"/>
                <a:gd name="T11" fmla="*/ 288 h 509"/>
                <a:gd name="T12" fmla="*/ 400 w 819"/>
                <a:gd name="T13" fmla="*/ 383 h 509"/>
                <a:gd name="T14" fmla="*/ 529 w 819"/>
                <a:gd name="T15" fmla="*/ 479 h 509"/>
                <a:gd name="T16" fmla="*/ 519 w 819"/>
                <a:gd name="T17" fmla="*/ 494 h 509"/>
                <a:gd name="T18" fmla="*/ 418 w 819"/>
                <a:gd name="T19" fmla="*/ 451 h 509"/>
                <a:gd name="T20" fmla="*/ 255 w 819"/>
                <a:gd name="T21" fmla="*/ 357 h 509"/>
                <a:gd name="T22" fmla="*/ 206 w 819"/>
                <a:gd name="T23" fmla="*/ 350 h 509"/>
                <a:gd name="T24" fmla="*/ 266 w 819"/>
                <a:gd name="T25" fmla="*/ 408 h 509"/>
                <a:gd name="T26" fmla="*/ 331 w 819"/>
                <a:gd name="T27" fmla="*/ 502 h 509"/>
                <a:gd name="T28" fmla="*/ 295 w 819"/>
                <a:gd name="T29" fmla="*/ 469 h 509"/>
                <a:gd name="T30" fmla="*/ 113 w 819"/>
                <a:gd name="T31" fmla="*/ 264 h 509"/>
                <a:gd name="T32" fmla="*/ 127 w 819"/>
                <a:gd name="T33" fmla="*/ 254 h 509"/>
                <a:gd name="T34" fmla="*/ 231 w 819"/>
                <a:gd name="T35" fmla="*/ 327 h 509"/>
                <a:gd name="T36" fmla="*/ 400 w 819"/>
                <a:gd name="T37" fmla="*/ 418 h 509"/>
                <a:gd name="T38" fmla="*/ 230 w 819"/>
                <a:gd name="T39" fmla="*/ 260 h 509"/>
                <a:gd name="T40" fmla="*/ 91 w 819"/>
                <a:gd name="T41" fmla="*/ 116 h 509"/>
                <a:gd name="T42" fmla="*/ 15 w 819"/>
                <a:gd name="T43" fmla="*/ 9 h 509"/>
                <a:gd name="T44" fmla="*/ 92 w 819"/>
                <a:gd name="T45" fmla="*/ 59 h 509"/>
                <a:gd name="T46" fmla="*/ 142 w 819"/>
                <a:gd name="T47" fmla="*/ 70 h 509"/>
                <a:gd name="T48" fmla="*/ 162 w 819"/>
                <a:gd name="T49" fmla="*/ 114 h 509"/>
                <a:gd name="T50" fmla="*/ 230 w 819"/>
                <a:gd name="T51" fmla="*/ 114 h 509"/>
                <a:gd name="T52" fmla="*/ 354 w 819"/>
                <a:gd name="T53" fmla="*/ 182 h 509"/>
                <a:gd name="T54" fmla="*/ 459 w 819"/>
                <a:gd name="T55" fmla="*/ 250 h 509"/>
                <a:gd name="T56" fmla="*/ 506 w 819"/>
                <a:gd name="T57" fmla="*/ 284 h 509"/>
                <a:gd name="T58" fmla="*/ 576 w 819"/>
                <a:gd name="T59" fmla="*/ 322 h 509"/>
                <a:gd name="T60" fmla="*/ 668 w 819"/>
                <a:gd name="T61" fmla="*/ 384 h 509"/>
                <a:gd name="T62" fmla="*/ 744 w 819"/>
                <a:gd name="T63" fmla="*/ 446 h 509"/>
                <a:gd name="T64" fmla="*/ 819 w 819"/>
                <a:gd name="T65" fmla="*/ 506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9" h="509">
                  <a:moveTo>
                    <a:pt x="819" y="506"/>
                  </a:moveTo>
                  <a:cubicBezTo>
                    <a:pt x="758" y="506"/>
                    <a:pt x="698" y="506"/>
                    <a:pt x="638" y="506"/>
                  </a:cubicBezTo>
                  <a:cubicBezTo>
                    <a:pt x="628" y="506"/>
                    <a:pt x="618" y="507"/>
                    <a:pt x="611" y="498"/>
                  </a:cubicBezTo>
                  <a:cubicBezTo>
                    <a:pt x="576" y="484"/>
                    <a:pt x="550" y="458"/>
                    <a:pt x="523" y="434"/>
                  </a:cubicBezTo>
                  <a:cubicBezTo>
                    <a:pt x="518" y="430"/>
                    <a:pt x="514" y="424"/>
                    <a:pt x="508" y="421"/>
                  </a:cubicBezTo>
                  <a:cubicBezTo>
                    <a:pt x="449" y="387"/>
                    <a:pt x="402" y="337"/>
                    <a:pt x="349" y="295"/>
                  </a:cubicBezTo>
                  <a:cubicBezTo>
                    <a:pt x="303" y="257"/>
                    <a:pt x="255" y="222"/>
                    <a:pt x="207" y="186"/>
                  </a:cubicBezTo>
                  <a:cubicBezTo>
                    <a:pt x="189" y="171"/>
                    <a:pt x="168" y="161"/>
                    <a:pt x="153" y="142"/>
                  </a:cubicBezTo>
                  <a:cubicBezTo>
                    <a:pt x="149" y="136"/>
                    <a:pt x="142" y="131"/>
                    <a:pt x="133" y="132"/>
                  </a:cubicBezTo>
                  <a:cubicBezTo>
                    <a:pt x="131" y="139"/>
                    <a:pt x="136" y="144"/>
                    <a:pt x="140" y="147"/>
                  </a:cubicBezTo>
                  <a:cubicBezTo>
                    <a:pt x="161" y="164"/>
                    <a:pt x="177" y="185"/>
                    <a:pt x="196" y="204"/>
                  </a:cubicBezTo>
                  <a:cubicBezTo>
                    <a:pt x="224" y="232"/>
                    <a:pt x="252" y="261"/>
                    <a:pt x="281" y="288"/>
                  </a:cubicBezTo>
                  <a:cubicBezTo>
                    <a:pt x="316" y="320"/>
                    <a:pt x="349" y="354"/>
                    <a:pt x="392" y="377"/>
                  </a:cubicBezTo>
                  <a:cubicBezTo>
                    <a:pt x="395" y="379"/>
                    <a:pt x="398" y="380"/>
                    <a:pt x="400" y="383"/>
                  </a:cubicBezTo>
                  <a:cubicBezTo>
                    <a:pt x="431" y="419"/>
                    <a:pt x="474" y="439"/>
                    <a:pt x="514" y="463"/>
                  </a:cubicBezTo>
                  <a:cubicBezTo>
                    <a:pt x="520" y="467"/>
                    <a:pt x="524" y="473"/>
                    <a:pt x="529" y="479"/>
                  </a:cubicBezTo>
                  <a:cubicBezTo>
                    <a:pt x="532" y="483"/>
                    <a:pt x="538" y="488"/>
                    <a:pt x="535" y="493"/>
                  </a:cubicBezTo>
                  <a:cubicBezTo>
                    <a:pt x="531" y="498"/>
                    <a:pt x="524" y="496"/>
                    <a:pt x="519" y="494"/>
                  </a:cubicBezTo>
                  <a:cubicBezTo>
                    <a:pt x="517" y="494"/>
                    <a:pt x="516" y="494"/>
                    <a:pt x="515" y="494"/>
                  </a:cubicBezTo>
                  <a:cubicBezTo>
                    <a:pt x="480" y="485"/>
                    <a:pt x="448" y="471"/>
                    <a:pt x="418" y="451"/>
                  </a:cubicBezTo>
                  <a:cubicBezTo>
                    <a:pt x="395" y="436"/>
                    <a:pt x="367" y="429"/>
                    <a:pt x="343" y="414"/>
                  </a:cubicBezTo>
                  <a:cubicBezTo>
                    <a:pt x="313" y="396"/>
                    <a:pt x="282" y="379"/>
                    <a:pt x="255" y="357"/>
                  </a:cubicBezTo>
                  <a:cubicBezTo>
                    <a:pt x="236" y="342"/>
                    <a:pt x="213" y="332"/>
                    <a:pt x="189" y="318"/>
                  </a:cubicBezTo>
                  <a:cubicBezTo>
                    <a:pt x="191" y="334"/>
                    <a:pt x="198" y="343"/>
                    <a:pt x="206" y="350"/>
                  </a:cubicBezTo>
                  <a:cubicBezTo>
                    <a:pt x="224" y="367"/>
                    <a:pt x="239" y="387"/>
                    <a:pt x="259" y="401"/>
                  </a:cubicBezTo>
                  <a:cubicBezTo>
                    <a:pt x="262" y="403"/>
                    <a:pt x="265" y="405"/>
                    <a:pt x="266" y="408"/>
                  </a:cubicBezTo>
                  <a:cubicBezTo>
                    <a:pt x="278" y="434"/>
                    <a:pt x="302" y="450"/>
                    <a:pt x="321" y="470"/>
                  </a:cubicBezTo>
                  <a:cubicBezTo>
                    <a:pt x="330" y="479"/>
                    <a:pt x="337" y="488"/>
                    <a:pt x="331" y="502"/>
                  </a:cubicBezTo>
                  <a:cubicBezTo>
                    <a:pt x="322" y="509"/>
                    <a:pt x="312" y="504"/>
                    <a:pt x="303" y="506"/>
                  </a:cubicBezTo>
                  <a:cubicBezTo>
                    <a:pt x="319" y="490"/>
                    <a:pt x="305" y="477"/>
                    <a:pt x="295" y="469"/>
                  </a:cubicBezTo>
                  <a:cubicBezTo>
                    <a:pt x="238" y="423"/>
                    <a:pt x="200" y="360"/>
                    <a:pt x="148" y="308"/>
                  </a:cubicBezTo>
                  <a:cubicBezTo>
                    <a:pt x="135" y="295"/>
                    <a:pt x="130" y="275"/>
                    <a:pt x="113" y="264"/>
                  </a:cubicBezTo>
                  <a:cubicBezTo>
                    <a:pt x="110" y="262"/>
                    <a:pt x="107" y="256"/>
                    <a:pt x="112" y="252"/>
                  </a:cubicBezTo>
                  <a:cubicBezTo>
                    <a:pt x="117" y="248"/>
                    <a:pt x="122" y="251"/>
                    <a:pt x="127" y="254"/>
                  </a:cubicBezTo>
                  <a:cubicBezTo>
                    <a:pt x="157" y="275"/>
                    <a:pt x="188" y="296"/>
                    <a:pt x="218" y="317"/>
                  </a:cubicBezTo>
                  <a:cubicBezTo>
                    <a:pt x="223" y="320"/>
                    <a:pt x="226" y="325"/>
                    <a:pt x="231" y="327"/>
                  </a:cubicBezTo>
                  <a:cubicBezTo>
                    <a:pt x="279" y="346"/>
                    <a:pt x="315" y="383"/>
                    <a:pt x="361" y="406"/>
                  </a:cubicBezTo>
                  <a:cubicBezTo>
                    <a:pt x="372" y="412"/>
                    <a:pt x="384" y="415"/>
                    <a:pt x="400" y="418"/>
                  </a:cubicBezTo>
                  <a:cubicBezTo>
                    <a:pt x="386" y="394"/>
                    <a:pt x="367" y="382"/>
                    <a:pt x="349" y="367"/>
                  </a:cubicBezTo>
                  <a:cubicBezTo>
                    <a:pt x="308" y="334"/>
                    <a:pt x="269" y="296"/>
                    <a:pt x="230" y="260"/>
                  </a:cubicBezTo>
                  <a:cubicBezTo>
                    <a:pt x="195" y="229"/>
                    <a:pt x="167" y="190"/>
                    <a:pt x="129" y="162"/>
                  </a:cubicBezTo>
                  <a:cubicBezTo>
                    <a:pt x="113" y="150"/>
                    <a:pt x="107" y="128"/>
                    <a:pt x="91" y="116"/>
                  </a:cubicBezTo>
                  <a:cubicBezTo>
                    <a:pt x="63" y="96"/>
                    <a:pt x="45" y="67"/>
                    <a:pt x="22" y="42"/>
                  </a:cubicBezTo>
                  <a:cubicBezTo>
                    <a:pt x="14" y="34"/>
                    <a:pt x="0" y="23"/>
                    <a:pt x="15" y="9"/>
                  </a:cubicBezTo>
                  <a:cubicBezTo>
                    <a:pt x="21" y="2"/>
                    <a:pt x="28" y="0"/>
                    <a:pt x="36" y="5"/>
                  </a:cubicBezTo>
                  <a:cubicBezTo>
                    <a:pt x="59" y="19"/>
                    <a:pt x="77" y="38"/>
                    <a:pt x="92" y="59"/>
                  </a:cubicBezTo>
                  <a:cubicBezTo>
                    <a:pt x="100" y="71"/>
                    <a:pt x="112" y="74"/>
                    <a:pt x="125" y="73"/>
                  </a:cubicBezTo>
                  <a:cubicBezTo>
                    <a:pt x="131" y="72"/>
                    <a:pt x="137" y="70"/>
                    <a:pt x="142" y="70"/>
                  </a:cubicBezTo>
                  <a:cubicBezTo>
                    <a:pt x="166" y="69"/>
                    <a:pt x="167" y="71"/>
                    <a:pt x="160" y="93"/>
                  </a:cubicBezTo>
                  <a:cubicBezTo>
                    <a:pt x="158" y="100"/>
                    <a:pt x="157" y="109"/>
                    <a:pt x="162" y="114"/>
                  </a:cubicBezTo>
                  <a:cubicBezTo>
                    <a:pt x="170" y="121"/>
                    <a:pt x="172" y="110"/>
                    <a:pt x="176" y="108"/>
                  </a:cubicBezTo>
                  <a:cubicBezTo>
                    <a:pt x="193" y="100"/>
                    <a:pt x="214" y="105"/>
                    <a:pt x="230" y="114"/>
                  </a:cubicBezTo>
                  <a:cubicBezTo>
                    <a:pt x="257" y="130"/>
                    <a:pt x="280" y="152"/>
                    <a:pt x="308" y="167"/>
                  </a:cubicBezTo>
                  <a:cubicBezTo>
                    <a:pt x="322" y="174"/>
                    <a:pt x="339" y="173"/>
                    <a:pt x="354" y="182"/>
                  </a:cubicBezTo>
                  <a:cubicBezTo>
                    <a:pt x="376" y="194"/>
                    <a:pt x="393" y="211"/>
                    <a:pt x="410" y="228"/>
                  </a:cubicBezTo>
                  <a:cubicBezTo>
                    <a:pt x="424" y="243"/>
                    <a:pt x="440" y="248"/>
                    <a:pt x="459" y="250"/>
                  </a:cubicBezTo>
                  <a:cubicBezTo>
                    <a:pt x="474" y="251"/>
                    <a:pt x="488" y="256"/>
                    <a:pt x="494" y="272"/>
                  </a:cubicBezTo>
                  <a:cubicBezTo>
                    <a:pt x="496" y="278"/>
                    <a:pt x="501" y="281"/>
                    <a:pt x="506" y="284"/>
                  </a:cubicBezTo>
                  <a:cubicBezTo>
                    <a:pt x="521" y="290"/>
                    <a:pt x="535" y="296"/>
                    <a:pt x="544" y="311"/>
                  </a:cubicBezTo>
                  <a:cubicBezTo>
                    <a:pt x="549" y="322"/>
                    <a:pt x="565" y="321"/>
                    <a:pt x="576" y="322"/>
                  </a:cubicBezTo>
                  <a:cubicBezTo>
                    <a:pt x="592" y="323"/>
                    <a:pt x="602" y="329"/>
                    <a:pt x="613" y="341"/>
                  </a:cubicBezTo>
                  <a:cubicBezTo>
                    <a:pt x="629" y="357"/>
                    <a:pt x="648" y="371"/>
                    <a:pt x="668" y="384"/>
                  </a:cubicBezTo>
                  <a:cubicBezTo>
                    <a:pt x="687" y="395"/>
                    <a:pt x="708" y="407"/>
                    <a:pt x="719" y="426"/>
                  </a:cubicBezTo>
                  <a:cubicBezTo>
                    <a:pt x="726" y="437"/>
                    <a:pt x="733" y="443"/>
                    <a:pt x="744" y="446"/>
                  </a:cubicBezTo>
                  <a:cubicBezTo>
                    <a:pt x="758" y="451"/>
                    <a:pt x="770" y="458"/>
                    <a:pt x="778" y="472"/>
                  </a:cubicBezTo>
                  <a:cubicBezTo>
                    <a:pt x="787" y="487"/>
                    <a:pt x="807" y="492"/>
                    <a:pt x="819" y="506"/>
                  </a:cubicBezTo>
                  <a:close/>
                </a:path>
              </a:pathLst>
            </a:custGeom>
            <a:solidFill>
              <a:srgbClr val="F1C4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9E0D8C6A-177A-1880-939E-80C91D2B20C6}"/>
                </a:ext>
              </a:extLst>
            </p:cNvPr>
            <p:cNvSpPr/>
            <p:nvPr/>
          </p:nvSpPr>
          <p:spPr bwMode="auto">
            <a:xfrm>
              <a:off x="800103" y="3165494"/>
              <a:ext cx="112713" cy="98426"/>
            </a:xfrm>
            <a:custGeom>
              <a:avLst/>
              <a:gdLst>
                <a:gd name="T0" fmla="*/ 0 w 30"/>
                <a:gd name="T1" fmla="*/ 24 h 26"/>
                <a:gd name="T2" fmla="*/ 20 w 30"/>
                <a:gd name="T3" fmla="*/ 0 h 26"/>
                <a:gd name="T4" fmla="*/ 30 w 30"/>
                <a:gd name="T5" fmla="*/ 1 h 26"/>
                <a:gd name="T6" fmla="*/ 25 w 30"/>
                <a:gd name="T7" fmla="*/ 16 h 26"/>
                <a:gd name="T8" fmla="*/ 0 w 30"/>
                <a:gd name="T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6">
                  <a:moveTo>
                    <a:pt x="0" y="24"/>
                  </a:moveTo>
                  <a:cubicBezTo>
                    <a:pt x="9" y="18"/>
                    <a:pt x="20" y="13"/>
                    <a:pt x="20" y="0"/>
                  </a:cubicBezTo>
                  <a:cubicBezTo>
                    <a:pt x="24" y="1"/>
                    <a:pt x="27" y="1"/>
                    <a:pt x="30" y="1"/>
                  </a:cubicBezTo>
                  <a:cubicBezTo>
                    <a:pt x="30" y="7"/>
                    <a:pt x="23" y="10"/>
                    <a:pt x="25" y="16"/>
                  </a:cubicBezTo>
                  <a:cubicBezTo>
                    <a:pt x="17" y="20"/>
                    <a:pt x="10" y="26"/>
                    <a:pt x="0" y="24"/>
                  </a:cubicBezTo>
                  <a:close/>
                </a:path>
              </a:pathLst>
            </a:custGeom>
            <a:solidFill>
              <a:srgbClr val="D4B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6DA1558C-97FB-15A5-D993-67210F40CA7F}"/>
                </a:ext>
              </a:extLst>
            </p:cNvPr>
            <p:cNvSpPr/>
            <p:nvPr/>
          </p:nvSpPr>
          <p:spPr bwMode="auto">
            <a:xfrm>
              <a:off x="3417902" y="5435632"/>
              <a:ext cx="1844683" cy="1443046"/>
            </a:xfrm>
            <a:custGeom>
              <a:avLst/>
              <a:gdLst>
                <a:gd name="T0" fmla="*/ 399 w 491"/>
                <a:gd name="T1" fmla="*/ 376 h 384"/>
                <a:gd name="T2" fmla="*/ 412 w 491"/>
                <a:gd name="T3" fmla="*/ 373 h 384"/>
                <a:gd name="T4" fmla="*/ 341 w 491"/>
                <a:gd name="T5" fmla="*/ 320 h 384"/>
                <a:gd name="T6" fmla="*/ 286 w 491"/>
                <a:gd name="T7" fmla="*/ 277 h 384"/>
                <a:gd name="T8" fmla="*/ 258 w 491"/>
                <a:gd name="T9" fmla="*/ 260 h 384"/>
                <a:gd name="T10" fmla="*/ 248 w 491"/>
                <a:gd name="T11" fmla="*/ 254 h 384"/>
                <a:gd name="T12" fmla="*/ 149 w 491"/>
                <a:gd name="T13" fmla="*/ 166 h 384"/>
                <a:gd name="T14" fmla="*/ 64 w 491"/>
                <a:gd name="T15" fmla="*/ 82 h 384"/>
                <a:gd name="T16" fmla="*/ 10 w 491"/>
                <a:gd name="T17" fmla="*/ 25 h 384"/>
                <a:gd name="T18" fmla="*/ 5 w 491"/>
                <a:gd name="T19" fmla="*/ 7 h 384"/>
                <a:gd name="T20" fmla="*/ 23 w 491"/>
                <a:gd name="T21" fmla="*/ 10 h 384"/>
                <a:gd name="T22" fmla="*/ 51 w 491"/>
                <a:gd name="T23" fmla="*/ 35 h 384"/>
                <a:gd name="T24" fmla="*/ 57 w 491"/>
                <a:gd name="T25" fmla="*/ 42 h 384"/>
                <a:gd name="T26" fmla="*/ 162 w 491"/>
                <a:gd name="T27" fmla="*/ 116 h 384"/>
                <a:gd name="T28" fmla="*/ 189 w 491"/>
                <a:gd name="T29" fmla="*/ 139 h 384"/>
                <a:gd name="T30" fmla="*/ 335 w 491"/>
                <a:gd name="T31" fmla="*/ 262 h 384"/>
                <a:gd name="T32" fmla="*/ 340 w 491"/>
                <a:gd name="T33" fmla="*/ 267 h 384"/>
                <a:gd name="T34" fmla="*/ 445 w 491"/>
                <a:gd name="T35" fmla="*/ 345 h 384"/>
                <a:gd name="T36" fmla="*/ 491 w 491"/>
                <a:gd name="T37" fmla="*/ 380 h 384"/>
                <a:gd name="T38" fmla="*/ 452 w 491"/>
                <a:gd name="T39" fmla="*/ 362 h 384"/>
                <a:gd name="T40" fmla="*/ 435 w 491"/>
                <a:gd name="T41" fmla="*/ 362 h 384"/>
                <a:gd name="T42" fmla="*/ 429 w 491"/>
                <a:gd name="T43" fmla="*/ 380 h 384"/>
                <a:gd name="T44" fmla="*/ 399 w 491"/>
                <a:gd name="T45" fmla="*/ 37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1" h="384">
                  <a:moveTo>
                    <a:pt x="399" y="376"/>
                  </a:moveTo>
                  <a:cubicBezTo>
                    <a:pt x="403" y="375"/>
                    <a:pt x="408" y="378"/>
                    <a:pt x="412" y="373"/>
                  </a:cubicBezTo>
                  <a:cubicBezTo>
                    <a:pt x="396" y="345"/>
                    <a:pt x="365" y="336"/>
                    <a:pt x="341" y="320"/>
                  </a:cubicBezTo>
                  <a:cubicBezTo>
                    <a:pt x="321" y="307"/>
                    <a:pt x="301" y="295"/>
                    <a:pt x="286" y="277"/>
                  </a:cubicBezTo>
                  <a:cubicBezTo>
                    <a:pt x="279" y="269"/>
                    <a:pt x="270" y="261"/>
                    <a:pt x="258" y="260"/>
                  </a:cubicBezTo>
                  <a:cubicBezTo>
                    <a:pt x="254" y="259"/>
                    <a:pt x="250" y="257"/>
                    <a:pt x="248" y="254"/>
                  </a:cubicBezTo>
                  <a:cubicBezTo>
                    <a:pt x="218" y="221"/>
                    <a:pt x="180" y="197"/>
                    <a:pt x="149" y="166"/>
                  </a:cubicBezTo>
                  <a:cubicBezTo>
                    <a:pt x="121" y="138"/>
                    <a:pt x="95" y="108"/>
                    <a:pt x="64" y="82"/>
                  </a:cubicBezTo>
                  <a:cubicBezTo>
                    <a:pt x="44" y="65"/>
                    <a:pt x="28" y="44"/>
                    <a:pt x="10" y="25"/>
                  </a:cubicBezTo>
                  <a:cubicBezTo>
                    <a:pt x="5" y="20"/>
                    <a:pt x="0" y="14"/>
                    <a:pt x="5" y="7"/>
                  </a:cubicBezTo>
                  <a:cubicBezTo>
                    <a:pt x="11" y="0"/>
                    <a:pt x="17" y="7"/>
                    <a:pt x="23" y="10"/>
                  </a:cubicBezTo>
                  <a:cubicBezTo>
                    <a:pt x="34" y="16"/>
                    <a:pt x="44" y="23"/>
                    <a:pt x="51" y="35"/>
                  </a:cubicBezTo>
                  <a:cubicBezTo>
                    <a:pt x="52" y="38"/>
                    <a:pt x="54" y="41"/>
                    <a:pt x="57" y="42"/>
                  </a:cubicBezTo>
                  <a:cubicBezTo>
                    <a:pt x="96" y="61"/>
                    <a:pt x="124" y="96"/>
                    <a:pt x="162" y="116"/>
                  </a:cubicBezTo>
                  <a:cubicBezTo>
                    <a:pt x="172" y="122"/>
                    <a:pt x="180" y="131"/>
                    <a:pt x="189" y="139"/>
                  </a:cubicBezTo>
                  <a:cubicBezTo>
                    <a:pt x="238" y="180"/>
                    <a:pt x="290" y="217"/>
                    <a:pt x="335" y="262"/>
                  </a:cubicBezTo>
                  <a:cubicBezTo>
                    <a:pt x="336" y="264"/>
                    <a:pt x="338" y="266"/>
                    <a:pt x="340" y="267"/>
                  </a:cubicBezTo>
                  <a:cubicBezTo>
                    <a:pt x="382" y="285"/>
                    <a:pt x="410" y="319"/>
                    <a:pt x="445" y="345"/>
                  </a:cubicBezTo>
                  <a:cubicBezTo>
                    <a:pt x="460" y="357"/>
                    <a:pt x="475" y="368"/>
                    <a:pt x="491" y="380"/>
                  </a:cubicBezTo>
                  <a:cubicBezTo>
                    <a:pt x="474" y="382"/>
                    <a:pt x="461" y="375"/>
                    <a:pt x="452" y="362"/>
                  </a:cubicBezTo>
                  <a:cubicBezTo>
                    <a:pt x="446" y="355"/>
                    <a:pt x="440" y="352"/>
                    <a:pt x="435" y="362"/>
                  </a:cubicBezTo>
                  <a:cubicBezTo>
                    <a:pt x="433" y="368"/>
                    <a:pt x="438" y="380"/>
                    <a:pt x="429" y="380"/>
                  </a:cubicBezTo>
                  <a:cubicBezTo>
                    <a:pt x="419" y="381"/>
                    <a:pt x="408" y="384"/>
                    <a:pt x="399" y="376"/>
                  </a:cubicBezTo>
                  <a:close/>
                </a:path>
              </a:pathLst>
            </a:custGeom>
            <a:solidFill>
              <a:srgbClr val="F0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1E8FC3F6-FA83-5F88-832E-9B12E81DFE28}"/>
                </a:ext>
              </a:extLst>
            </p:cNvPr>
            <p:cNvSpPr/>
            <p:nvPr/>
          </p:nvSpPr>
          <p:spPr bwMode="auto">
            <a:xfrm>
              <a:off x="3632215" y="6164299"/>
              <a:ext cx="1268418" cy="717554"/>
            </a:xfrm>
            <a:custGeom>
              <a:avLst/>
              <a:gdLst>
                <a:gd name="T0" fmla="*/ 154 w 338"/>
                <a:gd name="T1" fmla="*/ 190 h 191"/>
                <a:gd name="T2" fmla="*/ 109 w 338"/>
                <a:gd name="T3" fmla="*/ 132 h 191"/>
                <a:gd name="T4" fmla="*/ 100 w 338"/>
                <a:gd name="T5" fmla="*/ 124 h 191"/>
                <a:gd name="T6" fmla="*/ 34 w 338"/>
                <a:gd name="T7" fmla="*/ 53 h 191"/>
                <a:gd name="T8" fmla="*/ 9 w 338"/>
                <a:gd name="T9" fmla="*/ 20 h 191"/>
                <a:gd name="T10" fmla="*/ 6 w 338"/>
                <a:gd name="T11" fmla="*/ 4 h 191"/>
                <a:gd name="T12" fmla="*/ 24 w 338"/>
                <a:gd name="T13" fmla="*/ 4 h 191"/>
                <a:gd name="T14" fmla="*/ 94 w 338"/>
                <a:gd name="T15" fmla="*/ 50 h 191"/>
                <a:gd name="T16" fmla="*/ 160 w 338"/>
                <a:gd name="T17" fmla="*/ 93 h 191"/>
                <a:gd name="T18" fmla="*/ 239 w 338"/>
                <a:gd name="T19" fmla="*/ 133 h 191"/>
                <a:gd name="T20" fmla="*/ 338 w 338"/>
                <a:gd name="T21" fmla="*/ 182 h 191"/>
                <a:gd name="T22" fmla="*/ 264 w 338"/>
                <a:gd name="T23" fmla="*/ 188 h 191"/>
                <a:gd name="T24" fmla="*/ 254 w 338"/>
                <a:gd name="T25" fmla="*/ 184 h 191"/>
                <a:gd name="T26" fmla="*/ 260 w 338"/>
                <a:gd name="T27" fmla="*/ 175 h 191"/>
                <a:gd name="T28" fmla="*/ 263 w 338"/>
                <a:gd name="T29" fmla="*/ 162 h 191"/>
                <a:gd name="T30" fmla="*/ 198 w 338"/>
                <a:gd name="T31" fmla="*/ 127 h 191"/>
                <a:gd name="T32" fmla="*/ 174 w 338"/>
                <a:gd name="T33" fmla="*/ 155 h 191"/>
                <a:gd name="T34" fmla="*/ 154 w 338"/>
                <a:gd name="T35" fmla="*/ 1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8" h="191">
                  <a:moveTo>
                    <a:pt x="154" y="190"/>
                  </a:moveTo>
                  <a:cubicBezTo>
                    <a:pt x="151" y="161"/>
                    <a:pt x="125" y="150"/>
                    <a:pt x="109" y="132"/>
                  </a:cubicBezTo>
                  <a:cubicBezTo>
                    <a:pt x="106" y="129"/>
                    <a:pt x="101" y="127"/>
                    <a:pt x="100" y="124"/>
                  </a:cubicBezTo>
                  <a:cubicBezTo>
                    <a:pt x="86" y="93"/>
                    <a:pt x="57" y="75"/>
                    <a:pt x="34" y="53"/>
                  </a:cubicBezTo>
                  <a:cubicBezTo>
                    <a:pt x="24" y="43"/>
                    <a:pt x="15" y="32"/>
                    <a:pt x="9" y="20"/>
                  </a:cubicBezTo>
                  <a:cubicBezTo>
                    <a:pt x="7" y="15"/>
                    <a:pt x="0" y="9"/>
                    <a:pt x="6" y="4"/>
                  </a:cubicBezTo>
                  <a:cubicBezTo>
                    <a:pt x="11" y="0"/>
                    <a:pt x="20" y="0"/>
                    <a:pt x="24" y="4"/>
                  </a:cubicBezTo>
                  <a:cubicBezTo>
                    <a:pt x="45" y="24"/>
                    <a:pt x="73" y="31"/>
                    <a:pt x="94" y="50"/>
                  </a:cubicBezTo>
                  <a:cubicBezTo>
                    <a:pt x="113" y="68"/>
                    <a:pt x="137" y="80"/>
                    <a:pt x="160" y="93"/>
                  </a:cubicBezTo>
                  <a:cubicBezTo>
                    <a:pt x="186" y="107"/>
                    <a:pt x="215" y="117"/>
                    <a:pt x="239" y="133"/>
                  </a:cubicBezTo>
                  <a:cubicBezTo>
                    <a:pt x="270" y="153"/>
                    <a:pt x="306" y="164"/>
                    <a:pt x="338" y="182"/>
                  </a:cubicBezTo>
                  <a:cubicBezTo>
                    <a:pt x="313" y="184"/>
                    <a:pt x="288" y="172"/>
                    <a:pt x="264" y="188"/>
                  </a:cubicBezTo>
                  <a:cubicBezTo>
                    <a:pt x="261" y="191"/>
                    <a:pt x="257" y="187"/>
                    <a:pt x="254" y="184"/>
                  </a:cubicBezTo>
                  <a:cubicBezTo>
                    <a:pt x="249" y="176"/>
                    <a:pt x="257" y="176"/>
                    <a:pt x="260" y="175"/>
                  </a:cubicBezTo>
                  <a:cubicBezTo>
                    <a:pt x="267" y="171"/>
                    <a:pt x="271" y="167"/>
                    <a:pt x="263" y="162"/>
                  </a:cubicBezTo>
                  <a:cubicBezTo>
                    <a:pt x="243" y="147"/>
                    <a:pt x="221" y="135"/>
                    <a:pt x="198" y="127"/>
                  </a:cubicBezTo>
                  <a:cubicBezTo>
                    <a:pt x="185" y="122"/>
                    <a:pt x="174" y="135"/>
                    <a:pt x="174" y="155"/>
                  </a:cubicBezTo>
                  <a:cubicBezTo>
                    <a:pt x="174" y="170"/>
                    <a:pt x="175" y="187"/>
                    <a:pt x="154" y="190"/>
                  </a:cubicBezTo>
                  <a:close/>
                </a:path>
              </a:pathLst>
            </a:custGeom>
            <a:solidFill>
              <a:srgbClr val="F0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7B7F7DB3-8B97-148A-3C8D-9453C1B7C9CF}"/>
                </a:ext>
              </a:extLst>
            </p:cNvPr>
            <p:cNvSpPr/>
            <p:nvPr/>
          </p:nvSpPr>
          <p:spPr bwMode="auto">
            <a:xfrm>
              <a:off x="2354272" y="5638833"/>
              <a:ext cx="82550" cy="119063"/>
            </a:xfrm>
            <a:custGeom>
              <a:avLst/>
              <a:gdLst>
                <a:gd name="T0" fmla="*/ 2 w 22"/>
                <a:gd name="T1" fmla="*/ 17 h 32"/>
                <a:gd name="T2" fmla="*/ 11 w 22"/>
                <a:gd name="T3" fmla="*/ 0 h 32"/>
                <a:gd name="T4" fmla="*/ 22 w 22"/>
                <a:gd name="T5" fmla="*/ 16 h 32"/>
                <a:gd name="T6" fmla="*/ 10 w 22"/>
                <a:gd name="T7" fmla="*/ 32 h 32"/>
                <a:gd name="T8" fmla="*/ 2 w 2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2">
                  <a:moveTo>
                    <a:pt x="2" y="17"/>
                  </a:moveTo>
                  <a:cubicBezTo>
                    <a:pt x="3" y="10"/>
                    <a:pt x="0" y="0"/>
                    <a:pt x="11" y="0"/>
                  </a:cubicBezTo>
                  <a:cubicBezTo>
                    <a:pt x="19" y="0"/>
                    <a:pt x="22" y="8"/>
                    <a:pt x="22" y="16"/>
                  </a:cubicBezTo>
                  <a:cubicBezTo>
                    <a:pt x="22" y="24"/>
                    <a:pt x="19" y="32"/>
                    <a:pt x="10" y="32"/>
                  </a:cubicBezTo>
                  <a:cubicBezTo>
                    <a:pt x="1" y="32"/>
                    <a:pt x="3" y="23"/>
                    <a:pt x="2" y="17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BBFC19BC-18CE-8942-7AD7-DAFB6FBC0678}"/>
                </a:ext>
              </a:extLst>
            </p:cNvPr>
            <p:cNvSpPr/>
            <p:nvPr/>
          </p:nvSpPr>
          <p:spPr bwMode="auto">
            <a:xfrm>
              <a:off x="2482860" y="5924585"/>
              <a:ext cx="77788" cy="119063"/>
            </a:xfrm>
            <a:custGeom>
              <a:avLst/>
              <a:gdLst>
                <a:gd name="T0" fmla="*/ 20 w 21"/>
                <a:gd name="T1" fmla="*/ 19 h 32"/>
                <a:gd name="T2" fmla="*/ 14 w 21"/>
                <a:gd name="T3" fmla="*/ 31 h 32"/>
                <a:gd name="T4" fmla="*/ 0 w 21"/>
                <a:gd name="T5" fmla="*/ 12 h 32"/>
                <a:gd name="T6" fmla="*/ 9 w 21"/>
                <a:gd name="T7" fmla="*/ 1 h 32"/>
                <a:gd name="T8" fmla="*/ 20 w 21"/>
                <a:gd name="T9" fmla="*/ 1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2">
                  <a:moveTo>
                    <a:pt x="20" y="19"/>
                  </a:moveTo>
                  <a:cubicBezTo>
                    <a:pt x="20" y="24"/>
                    <a:pt x="21" y="32"/>
                    <a:pt x="14" y="31"/>
                  </a:cubicBezTo>
                  <a:cubicBezTo>
                    <a:pt x="5" y="29"/>
                    <a:pt x="0" y="21"/>
                    <a:pt x="0" y="12"/>
                  </a:cubicBezTo>
                  <a:cubicBezTo>
                    <a:pt x="0" y="5"/>
                    <a:pt x="3" y="0"/>
                    <a:pt x="9" y="1"/>
                  </a:cubicBezTo>
                  <a:cubicBezTo>
                    <a:pt x="19" y="2"/>
                    <a:pt x="20" y="10"/>
                    <a:pt x="20" y="19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E6C68B6D-AEA9-D840-EC43-D5FB00E06402}"/>
                </a:ext>
              </a:extLst>
            </p:cNvPr>
            <p:cNvSpPr/>
            <p:nvPr/>
          </p:nvSpPr>
          <p:spPr bwMode="auto">
            <a:xfrm>
              <a:off x="2587636" y="6175411"/>
              <a:ext cx="68263" cy="93663"/>
            </a:xfrm>
            <a:custGeom>
              <a:avLst/>
              <a:gdLst>
                <a:gd name="T0" fmla="*/ 16 w 18"/>
                <a:gd name="T1" fmla="*/ 14 h 25"/>
                <a:gd name="T2" fmla="*/ 11 w 18"/>
                <a:gd name="T3" fmla="*/ 25 h 25"/>
                <a:gd name="T4" fmla="*/ 1 w 18"/>
                <a:gd name="T5" fmla="*/ 10 h 25"/>
                <a:gd name="T6" fmla="*/ 8 w 18"/>
                <a:gd name="T7" fmla="*/ 1 h 25"/>
                <a:gd name="T8" fmla="*/ 16 w 18"/>
                <a:gd name="T9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5">
                  <a:moveTo>
                    <a:pt x="16" y="14"/>
                  </a:moveTo>
                  <a:cubicBezTo>
                    <a:pt x="15" y="18"/>
                    <a:pt x="18" y="25"/>
                    <a:pt x="11" y="25"/>
                  </a:cubicBezTo>
                  <a:cubicBezTo>
                    <a:pt x="4" y="24"/>
                    <a:pt x="2" y="16"/>
                    <a:pt x="1" y="10"/>
                  </a:cubicBezTo>
                  <a:cubicBezTo>
                    <a:pt x="0" y="5"/>
                    <a:pt x="3" y="0"/>
                    <a:pt x="8" y="1"/>
                  </a:cubicBezTo>
                  <a:cubicBezTo>
                    <a:pt x="16" y="1"/>
                    <a:pt x="16" y="8"/>
                    <a:pt x="16" y="14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B96DF111-492E-1828-0AE0-A9D54591B68F}"/>
                </a:ext>
              </a:extLst>
            </p:cNvPr>
            <p:cNvSpPr/>
            <p:nvPr/>
          </p:nvSpPr>
          <p:spPr bwMode="auto">
            <a:xfrm>
              <a:off x="2347922" y="6548476"/>
              <a:ext cx="63500" cy="74613"/>
            </a:xfrm>
            <a:custGeom>
              <a:avLst/>
              <a:gdLst>
                <a:gd name="T0" fmla="*/ 16 w 17"/>
                <a:gd name="T1" fmla="*/ 20 h 20"/>
                <a:gd name="T2" fmla="*/ 0 w 17"/>
                <a:gd name="T3" fmla="*/ 0 h 20"/>
                <a:gd name="T4" fmla="*/ 16 w 17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16" y="20"/>
                  </a:moveTo>
                  <a:cubicBezTo>
                    <a:pt x="9" y="15"/>
                    <a:pt x="1" y="10"/>
                    <a:pt x="0" y="0"/>
                  </a:cubicBezTo>
                  <a:cubicBezTo>
                    <a:pt x="12" y="2"/>
                    <a:pt x="17" y="9"/>
                    <a:pt x="16" y="20"/>
                  </a:cubicBezTo>
                  <a:close/>
                </a:path>
              </a:pathLst>
            </a:custGeom>
            <a:solidFill>
              <a:srgbClr val="EF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E6F19109-28F2-228C-CEBE-459C65ED076B}"/>
                </a:ext>
              </a:extLst>
            </p:cNvPr>
            <p:cNvSpPr/>
            <p:nvPr/>
          </p:nvSpPr>
          <p:spPr bwMode="auto">
            <a:xfrm>
              <a:off x="3635390" y="5488020"/>
              <a:ext cx="357189" cy="252414"/>
            </a:xfrm>
            <a:custGeom>
              <a:avLst/>
              <a:gdLst>
                <a:gd name="T0" fmla="*/ 0 w 95"/>
                <a:gd name="T1" fmla="*/ 0 h 67"/>
                <a:gd name="T2" fmla="*/ 75 w 95"/>
                <a:gd name="T3" fmla="*/ 27 h 67"/>
                <a:gd name="T4" fmla="*/ 82 w 95"/>
                <a:gd name="T5" fmla="*/ 34 h 67"/>
                <a:gd name="T6" fmla="*/ 84 w 95"/>
                <a:gd name="T7" fmla="*/ 60 h 67"/>
                <a:gd name="T8" fmla="*/ 61 w 95"/>
                <a:gd name="T9" fmla="*/ 49 h 67"/>
                <a:gd name="T10" fmla="*/ 34 w 95"/>
                <a:gd name="T11" fmla="*/ 24 h 67"/>
                <a:gd name="T12" fmla="*/ 0 w 95"/>
                <a:gd name="T13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67">
                  <a:moveTo>
                    <a:pt x="0" y="0"/>
                  </a:moveTo>
                  <a:cubicBezTo>
                    <a:pt x="30" y="3"/>
                    <a:pt x="54" y="10"/>
                    <a:pt x="75" y="27"/>
                  </a:cubicBezTo>
                  <a:cubicBezTo>
                    <a:pt x="78" y="29"/>
                    <a:pt x="81" y="31"/>
                    <a:pt x="82" y="34"/>
                  </a:cubicBezTo>
                  <a:cubicBezTo>
                    <a:pt x="87" y="43"/>
                    <a:pt x="95" y="53"/>
                    <a:pt x="84" y="60"/>
                  </a:cubicBezTo>
                  <a:cubicBezTo>
                    <a:pt x="74" y="67"/>
                    <a:pt x="65" y="59"/>
                    <a:pt x="61" y="49"/>
                  </a:cubicBezTo>
                  <a:cubicBezTo>
                    <a:pt x="55" y="36"/>
                    <a:pt x="45" y="30"/>
                    <a:pt x="34" y="24"/>
                  </a:cubicBezTo>
                  <a:cubicBezTo>
                    <a:pt x="22" y="18"/>
                    <a:pt x="9" y="15"/>
                    <a:pt x="0" y="0"/>
                  </a:cubicBezTo>
                  <a:close/>
                </a:path>
              </a:pathLst>
            </a:custGeom>
            <a:solidFill>
              <a:srgbClr val="F0B7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2C0E435B-43E7-2EEB-E0EA-B21DC1390977}"/>
                </a:ext>
              </a:extLst>
            </p:cNvPr>
            <p:cNvSpPr/>
            <p:nvPr/>
          </p:nvSpPr>
          <p:spPr bwMode="auto">
            <a:xfrm>
              <a:off x="4289443" y="5919822"/>
              <a:ext cx="138113" cy="101601"/>
            </a:xfrm>
            <a:custGeom>
              <a:avLst/>
              <a:gdLst>
                <a:gd name="T0" fmla="*/ 16 w 37"/>
                <a:gd name="T1" fmla="*/ 4 h 27"/>
                <a:gd name="T2" fmla="*/ 37 w 37"/>
                <a:gd name="T3" fmla="*/ 16 h 27"/>
                <a:gd name="T4" fmla="*/ 22 w 37"/>
                <a:gd name="T5" fmla="*/ 25 h 27"/>
                <a:gd name="T6" fmla="*/ 0 w 37"/>
                <a:gd name="T7" fmla="*/ 9 h 27"/>
                <a:gd name="T8" fmla="*/ 16 w 37"/>
                <a:gd name="T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7">
                  <a:moveTo>
                    <a:pt x="16" y="4"/>
                  </a:moveTo>
                  <a:cubicBezTo>
                    <a:pt x="24" y="5"/>
                    <a:pt x="36" y="3"/>
                    <a:pt x="37" y="16"/>
                  </a:cubicBezTo>
                  <a:cubicBezTo>
                    <a:pt x="37" y="23"/>
                    <a:pt x="28" y="27"/>
                    <a:pt x="22" y="25"/>
                  </a:cubicBezTo>
                  <a:cubicBezTo>
                    <a:pt x="12" y="24"/>
                    <a:pt x="0" y="22"/>
                    <a:pt x="0" y="9"/>
                  </a:cubicBezTo>
                  <a:cubicBezTo>
                    <a:pt x="0" y="0"/>
                    <a:pt x="8" y="4"/>
                    <a:pt x="16" y="4"/>
                  </a:cubicBezTo>
                  <a:close/>
                </a:path>
              </a:pathLst>
            </a:custGeom>
            <a:solidFill>
              <a:srgbClr val="F0B7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AD20A8F3-8F46-0560-80BA-14B10D6B295F}"/>
                </a:ext>
              </a:extLst>
            </p:cNvPr>
            <p:cNvSpPr/>
            <p:nvPr/>
          </p:nvSpPr>
          <p:spPr bwMode="auto">
            <a:xfrm>
              <a:off x="3255976" y="5303869"/>
              <a:ext cx="112713" cy="93663"/>
            </a:xfrm>
            <a:custGeom>
              <a:avLst/>
              <a:gdLst>
                <a:gd name="T0" fmla="*/ 0 w 30"/>
                <a:gd name="T1" fmla="*/ 0 h 25"/>
                <a:gd name="T2" fmla="*/ 29 w 30"/>
                <a:gd name="T3" fmla="*/ 21 h 25"/>
                <a:gd name="T4" fmla="*/ 27 w 30"/>
                <a:gd name="T5" fmla="*/ 25 h 25"/>
                <a:gd name="T6" fmla="*/ 0 w 30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5">
                  <a:moveTo>
                    <a:pt x="0" y="0"/>
                  </a:moveTo>
                  <a:cubicBezTo>
                    <a:pt x="16" y="0"/>
                    <a:pt x="24" y="9"/>
                    <a:pt x="29" y="21"/>
                  </a:cubicBezTo>
                  <a:cubicBezTo>
                    <a:pt x="30" y="22"/>
                    <a:pt x="28" y="25"/>
                    <a:pt x="27" y="25"/>
                  </a:cubicBezTo>
                  <a:cubicBezTo>
                    <a:pt x="12" y="24"/>
                    <a:pt x="7" y="13"/>
                    <a:pt x="0" y="0"/>
                  </a:cubicBezTo>
                  <a:close/>
                </a:path>
              </a:pathLst>
            </a:custGeom>
            <a:solidFill>
              <a:srgbClr val="F0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8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upo 72">
            <a:extLst>
              <a:ext uri="{FF2B5EF4-FFF2-40B4-BE49-F238E27FC236}">
                <a16:creationId xmlns:a16="http://schemas.microsoft.com/office/drawing/2014/main" id="{04237544-FBF5-68BF-CACA-DB41C59AE258}"/>
              </a:ext>
            </a:extLst>
          </p:cNvPr>
          <p:cNvGrpSpPr/>
          <p:nvPr/>
        </p:nvGrpSpPr>
        <p:grpSpPr>
          <a:xfrm>
            <a:off x="4727576" y="1971676"/>
            <a:ext cx="3349625" cy="4905375"/>
            <a:chOff x="4727576" y="1971676"/>
            <a:chExt cx="3349625" cy="4905375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A9F3A328-84A4-BEDF-D3B1-46E71E846EC1}"/>
                </a:ext>
              </a:extLst>
            </p:cNvPr>
            <p:cNvSpPr/>
            <p:nvPr/>
          </p:nvSpPr>
          <p:spPr bwMode="auto">
            <a:xfrm>
              <a:off x="4727576" y="4533901"/>
              <a:ext cx="3349625" cy="2343150"/>
            </a:xfrm>
            <a:custGeom>
              <a:avLst/>
              <a:gdLst>
                <a:gd name="T0" fmla="*/ 1 w 668"/>
                <a:gd name="T1" fmla="*/ 116 h 468"/>
                <a:gd name="T2" fmla="*/ 14 w 668"/>
                <a:gd name="T3" fmla="*/ 99 h 468"/>
                <a:gd name="T4" fmla="*/ 71 w 668"/>
                <a:gd name="T5" fmla="*/ 13 h 468"/>
                <a:gd name="T6" fmla="*/ 97 w 668"/>
                <a:gd name="T7" fmla="*/ 0 h 468"/>
                <a:gd name="T8" fmla="*/ 91 w 668"/>
                <a:gd name="T9" fmla="*/ 20 h 468"/>
                <a:gd name="T10" fmla="*/ 75 w 668"/>
                <a:gd name="T11" fmla="*/ 42 h 468"/>
                <a:gd name="T12" fmla="*/ 64 w 668"/>
                <a:gd name="T13" fmla="*/ 55 h 468"/>
                <a:gd name="T14" fmla="*/ 39 w 668"/>
                <a:gd name="T15" fmla="*/ 83 h 468"/>
                <a:gd name="T16" fmla="*/ 10 w 668"/>
                <a:gd name="T17" fmla="*/ 214 h 468"/>
                <a:gd name="T18" fmla="*/ 13 w 668"/>
                <a:gd name="T19" fmla="*/ 301 h 468"/>
                <a:gd name="T20" fmla="*/ 10 w 668"/>
                <a:gd name="T21" fmla="*/ 370 h 468"/>
                <a:gd name="T22" fmla="*/ 15 w 668"/>
                <a:gd name="T23" fmla="*/ 395 h 468"/>
                <a:gd name="T24" fmla="*/ 17 w 668"/>
                <a:gd name="T25" fmla="*/ 438 h 468"/>
                <a:gd name="T26" fmla="*/ 24 w 668"/>
                <a:gd name="T27" fmla="*/ 455 h 468"/>
                <a:gd name="T28" fmla="*/ 140 w 668"/>
                <a:gd name="T29" fmla="*/ 458 h 468"/>
                <a:gd name="T30" fmla="*/ 151 w 668"/>
                <a:gd name="T31" fmla="*/ 457 h 468"/>
                <a:gd name="T32" fmla="*/ 402 w 668"/>
                <a:gd name="T33" fmla="*/ 457 h 468"/>
                <a:gd name="T34" fmla="*/ 409 w 668"/>
                <a:gd name="T35" fmla="*/ 457 h 468"/>
                <a:gd name="T36" fmla="*/ 560 w 668"/>
                <a:gd name="T37" fmla="*/ 457 h 468"/>
                <a:gd name="T38" fmla="*/ 568 w 668"/>
                <a:gd name="T39" fmla="*/ 458 h 468"/>
                <a:gd name="T40" fmla="*/ 623 w 668"/>
                <a:gd name="T41" fmla="*/ 457 h 468"/>
                <a:gd name="T42" fmla="*/ 646 w 668"/>
                <a:gd name="T43" fmla="*/ 433 h 468"/>
                <a:gd name="T44" fmla="*/ 647 w 668"/>
                <a:gd name="T45" fmla="*/ 372 h 468"/>
                <a:gd name="T46" fmla="*/ 652 w 668"/>
                <a:gd name="T47" fmla="*/ 359 h 468"/>
                <a:gd name="T48" fmla="*/ 659 w 668"/>
                <a:gd name="T49" fmla="*/ 403 h 468"/>
                <a:gd name="T50" fmla="*/ 660 w 668"/>
                <a:gd name="T51" fmla="*/ 467 h 468"/>
                <a:gd name="T52" fmla="*/ 16 w 668"/>
                <a:gd name="T53" fmla="*/ 468 h 468"/>
                <a:gd name="T54" fmla="*/ 0 w 668"/>
                <a:gd name="T55" fmla="*/ 453 h 468"/>
                <a:gd name="T56" fmla="*/ 1 w 668"/>
                <a:gd name="T57" fmla="*/ 116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8" h="468">
                  <a:moveTo>
                    <a:pt x="1" y="116"/>
                  </a:moveTo>
                  <a:cubicBezTo>
                    <a:pt x="8" y="113"/>
                    <a:pt x="13" y="105"/>
                    <a:pt x="14" y="99"/>
                  </a:cubicBezTo>
                  <a:cubicBezTo>
                    <a:pt x="16" y="59"/>
                    <a:pt x="59" y="46"/>
                    <a:pt x="71" y="13"/>
                  </a:cubicBezTo>
                  <a:cubicBezTo>
                    <a:pt x="74" y="5"/>
                    <a:pt x="87" y="2"/>
                    <a:pt x="97" y="0"/>
                  </a:cubicBezTo>
                  <a:cubicBezTo>
                    <a:pt x="107" y="10"/>
                    <a:pt x="99" y="15"/>
                    <a:pt x="91" y="20"/>
                  </a:cubicBezTo>
                  <a:cubicBezTo>
                    <a:pt x="82" y="25"/>
                    <a:pt x="74" y="30"/>
                    <a:pt x="75" y="42"/>
                  </a:cubicBezTo>
                  <a:cubicBezTo>
                    <a:pt x="75" y="49"/>
                    <a:pt x="71" y="54"/>
                    <a:pt x="64" y="55"/>
                  </a:cubicBezTo>
                  <a:cubicBezTo>
                    <a:pt x="49" y="59"/>
                    <a:pt x="46" y="71"/>
                    <a:pt x="39" y="83"/>
                  </a:cubicBezTo>
                  <a:cubicBezTo>
                    <a:pt x="12" y="123"/>
                    <a:pt x="7" y="167"/>
                    <a:pt x="10" y="214"/>
                  </a:cubicBezTo>
                  <a:cubicBezTo>
                    <a:pt x="12" y="243"/>
                    <a:pt x="11" y="272"/>
                    <a:pt x="13" y="301"/>
                  </a:cubicBezTo>
                  <a:cubicBezTo>
                    <a:pt x="15" y="323"/>
                    <a:pt x="10" y="347"/>
                    <a:pt x="10" y="370"/>
                  </a:cubicBezTo>
                  <a:cubicBezTo>
                    <a:pt x="10" y="379"/>
                    <a:pt x="9" y="387"/>
                    <a:pt x="15" y="395"/>
                  </a:cubicBezTo>
                  <a:cubicBezTo>
                    <a:pt x="20" y="409"/>
                    <a:pt x="18" y="424"/>
                    <a:pt x="17" y="438"/>
                  </a:cubicBezTo>
                  <a:cubicBezTo>
                    <a:pt x="17" y="445"/>
                    <a:pt x="14" y="452"/>
                    <a:pt x="24" y="455"/>
                  </a:cubicBezTo>
                  <a:cubicBezTo>
                    <a:pt x="62" y="460"/>
                    <a:pt x="101" y="456"/>
                    <a:pt x="140" y="458"/>
                  </a:cubicBezTo>
                  <a:cubicBezTo>
                    <a:pt x="144" y="458"/>
                    <a:pt x="148" y="458"/>
                    <a:pt x="151" y="457"/>
                  </a:cubicBezTo>
                  <a:cubicBezTo>
                    <a:pt x="235" y="457"/>
                    <a:pt x="318" y="457"/>
                    <a:pt x="402" y="457"/>
                  </a:cubicBezTo>
                  <a:cubicBezTo>
                    <a:pt x="404" y="457"/>
                    <a:pt x="407" y="457"/>
                    <a:pt x="409" y="457"/>
                  </a:cubicBezTo>
                  <a:cubicBezTo>
                    <a:pt x="460" y="457"/>
                    <a:pt x="510" y="457"/>
                    <a:pt x="560" y="457"/>
                  </a:cubicBezTo>
                  <a:cubicBezTo>
                    <a:pt x="563" y="457"/>
                    <a:pt x="565" y="458"/>
                    <a:pt x="568" y="458"/>
                  </a:cubicBezTo>
                  <a:cubicBezTo>
                    <a:pt x="586" y="457"/>
                    <a:pt x="605" y="458"/>
                    <a:pt x="623" y="457"/>
                  </a:cubicBezTo>
                  <a:cubicBezTo>
                    <a:pt x="645" y="457"/>
                    <a:pt x="648" y="455"/>
                    <a:pt x="646" y="433"/>
                  </a:cubicBezTo>
                  <a:cubicBezTo>
                    <a:pt x="643" y="412"/>
                    <a:pt x="644" y="392"/>
                    <a:pt x="647" y="372"/>
                  </a:cubicBezTo>
                  <a:cubicBezTo>
                    <a:pt x="647" y="367"/>
                    <a:pt x="648" y="363"/>
                    <a:pt x="652" y="359"/>
                  </a:cubicBezTo>
                  <a:cubicBezTo>
                    <a:pt x="668" y="371"/>
                    <a:pt x="657" y="388"/>
                    <a:pt x="659" y="403"/>
                  </a:cubicBezTo>
                  <a:cubicBezTo>
                    <a:pt x="662" y="424"/>
                    <a:pt x="660" y="446"/>
                    <a:pt x="660" y="467"/>
                  </a:cubicBezTo>
                  <a:cubicBezTo>
                    <a:pt x="445" y="467"/>
                    <a:pt x="231" y="467"/>
                    <a:pt x="16" y="468"/>
                  </a:cubicBezTo>
                  <a:cubicBezTo>
                    <a:pt x="4" y="468"/>
                    <a:pt x="0" y="466"/>
                    <a:pt x="0" y="453"/>
                  </a:cubicBezTo>
                  <a:cubicBezTo>
                    <a:pt x="1" y="340"/>
                    <a:pt x="1" y="228"/>
                    <a:pt x="1" y="116"/>
                  </a:cubicBezTo>
                  <a:close/>
                </a:path>
              </a:pathLst>
            </a:custGeom>
            <a:solidFill>
              <a:srgbClr val="FDF5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7FE12F8-11CE-3036-1423-0F89B524B2A1}"/>
                </a:ext>
              </a:extLst>
            </p:cNvPr>
            <p:cNvSpPr/>
            <p:nvPr/>
          </p:nvSpPr>
          <p:spPr bwMode="auto">
            <a:xfrm>
              <a:off x="6943726" y="4445001"/>
              <a:ext cx="1063625" cy="2411413"/>
            </a:xfrm>
            <a:custGeom>
              <a:avLst/>
              <a:gdLst>
                <a:gd name="T0" fmla="*/ 210 w 212"/>
                <a:gd name="T1" fmla="*/ 377 h 482"/>
                <a:gd name="T2" fmla="*/ 210 w 212"/>
                <a:gd name="T3" fmla="*/ 464 h 482"/>
                <a:gd name="T4" fmla="*/ 194 w 212"/>
                <a:gd name="T5" fmla="*/ 481 h 482"/>
                <a:gd name="T6" fmla="*/ 126 w 212"/>
                <a:gd name="T7" fmla="*/ 481 h 482"/>
                <a:gd name="T8" fmla="*/ 110 w 212"/>
                <a:gd name="T9" fmla="*/ 404 h 482"/>
                <a:gd name="T10" fmla="*/ 39 w 212"/>
                <a:gd name="T11" fmla="*/ 176 h 482"/>
                <a:gd name="T12" fmla="*/ 32 w 212"/>
                <a:gd name="T13" fmla="*/ 150 h 482"/>
                <a:gd name="T14" fmla="*/ 36 w 212"/>
                <a:gd name="T15" fmla="*/ 142 h 482"/>
                <a:gd name="T16" fmla="*/ 40 w 212"/>
                <a:gd name="T17" fmla="*/ 128 h 482"/>
                <a:gd name="T18" fmla="*/ 47 w 212"/>
                <a:gd name="T19" fmla="*/ 125 h 482"/>
                <a:gd name="T20" fmla="*/ 52 w 212"/>
                <a:gd name="T21" fmla="*/ 128 h 482"/>
                <a:gd name="T22" fmla="*/ 54 w 212"/>
                <a:gd name="T23" fmla="*/ 124 h 482"/>
                <a:gd name="T24" fmla="*/ 30 w 212"/>
                <a:gd name="T25" fmla="*/ 70 h 482"/>
                <a:gd name="T26" fmla="*/ 0 w 212"/>
                <a:gd name="T27" fmla="*/ 9 h 482"/>
                <a:gd name="T28" fmla="*/ 3 w 212"/>
                <a:gd name="T29" fmla="*/ 4 h 482"/>
                <a:gd name="T30" fmla="*/ 12 w 212"/>
                <a:gd name="T31" fmla="*/ 1 h 482"/>
                <a:gd name="T32" fmla="*/ 30 w 212"/>
                <a:gd name="T33" fmla="*/ 5 h 482"/>
                <a:gd name="T34" fmla="*/ 32 w 212"/>
                <a:gd name="T35" fmla="*/ 35 h 482"/>
                <a:gd name="T36" fmla="*/ 112 w 212"/>
                <a:gd name="T37" fmla="*/ 129 h 482"/>
                <a:gd name="T38" fmla="*/ 136 w 212"/>
                <a:gd name="T39" fmla="*/ 162 h 482"/>
                <a:gd name="T40" fmla="*/ 146 w 212"/>
                <a:gd name="T41" fmla="*/ 187 h 482"/>
                <a:gd name="T42" fmla="*/ 163 w 212"/>
                <a:gd name="T43" fmla="*/ 218 h 482"/>
                <a:gd name="T44" fmla="*/ 185 w 212"/>
                <a:gd name="T45" fmla="*/ 292 h 482"/>
                <a:gd name="T46" fmla="*/ 210 w 212"/>
                <a:gd name="T47" fmla="*/ 377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1" h="482">
                  <a:moveTo>
                    <a:pt x="210" y="377"/>
                  </a:moveTo>
                  <a:cubicBezTo>
                    <a:pt x="210" y="406"/>
                    <a:pt x="206" y="435"/>
                    <a:pt x="210" y="464"/>
                  </a:cubicBezTo>
                  <a:cubicBezTo>
                    <a:pt x="212" y="477"/>
                    <a:pt x="207" y="482"/>
                    <a:pt x="194" y="481"/>
                  </a:cubicBezTo>
                  <a:cubicBezTo>
                    <a:pt x="171" y="481"/>
                    <a:pt x="149" y="481"/>
                    <a:pt x="126" y="481"/>
                  </a:cubicBezTo>
                  <a:cubicBezTo>
                    <a:pt x="114" y="457"/>
                    <a:pt x="115" y="430"/>
                    <a:pt x="110" y="404"/>
                  </a:cubicBezTo>
                  <a:cubicBezTo>
                    <a:pt x="96" y="325"/>
                    <a:pt x="69" y="250"/>
                    <a:pt x="39" y="176"/>
                  </a:cubicBezTo>
                  <a:cubicBezTo>
                    <a:pt x="36" y="167"/>
                    <a:pt x="31" y="159"/>
                    <a:pt x="32" y="150"/>
                  </a:cubicBezTo>
                  <a:cubicBezTo>
                    <a:pt x="32" y="147"/>
                    <a:pt x="34" y="144"/>
                    <a:pt x="36" y="142"/>
                  </a:cubicBezTo>
                  <a:cubicBezTo>
                    <a:pt x="40" y="139"/>
                    <a:pt x="38" y="133"/>
                    <a:pt x="40" y="128"/>
                  </a:cubicBezTo>
                  <a:cubicBezTo>
                    <a:pt x="42" y="125"/>
                    <a:pt x="44" y="124"/>
                    <a:pt x="47" y="125"/>
                  </a:cubicBezTo>
                  <a:cubicBezTo>
                    <a:pt x="49" y="126"/>
                    <a:pt x="50" y="128"/>
                    <a:pt x="52" y="128"/>
                  </a:cubicBezTo>
                  <a:cubicBezTo>
                    <a:pt x="57" y="130"/>
                    <a:pt x="54" y="125"/>
                    <a:pt x="54" y="124"/>
                  </a:cubicBezTo>
                  <a:cubicBezTo>
                    <a:pt x="48" y="105"/>
                    <a:pt x="40" y="87"/>
                    <a:pt x="30" y="70"/>
                  </a:cubicBezTo>
                  <a:cubicBezTo>
                    <a:pt x="19" y="50"/>
                    <a:pt x="8" y="31"/>
                    <a:pt x="0" y="9"/>
                  </a:cubicBezTo>
                  <a:cubicBezTo>
                    <a:pt x="1" y="7"/>
                    <a:pt x="1" y="5"/>
                    <a:pt x="3" y="4"/>
                  </a:cubicBezTo>
                  <a:cubicBezTo>
                    <a:pt x="6" y="2"/>
                    <a:pt x="9" y="1"/>
                    <a:pt x="12" y="1"/>
                  </a:cubicBezTo>
                  <a:cubicBezTo>
                    <a:pt x="18" y="1"/>
                    <a:pt x="25" y="0"/>
                    <a:pt x="30" y="5"/>
                  </a:cubicBezTo>
                  <a:cubicBezTo>
                    <a:pt x="16" y="16"/>
                    <a:pt x="19" y="24"/>
                    <a:pt x="32" y="35"/>
                  </a:cubicBezTo>
                  <a:cubicBezTo>
                    <a:pt x="63" y="62"/>
                    <a:pt x="93" y="91"/>
                    <a:pt x="112" y="129"/>
                  </a:cubicBezTo>
                  <a:cubicBezTo>
                    <a:pt x="118" y="141"/>
                    <a:pt x="127" y="152"/>
                    <a:pt x="136" y="162"/>
                  </a:cubicBezTo>
                  <a:cubicBezTo>
                    <a:pt x="142" y="170"/>
                    <a:pt x="147" y="177"/>
                    <a:pt x="146" y="187"/>
                  </a:cubicBezTo>
                  <a:cubicBezTo>
                    <a:pt x="145" y="201"/>
                    <a:pt x="160" y="205"/>
                    <a:pt x="163" y="218"/>
                  </a:cubicBezTo>
                  <a:cubicBezTo>
                    <a:pt x="168" y="243"/>
                    <a:pt x="177" y="267"/>
                    <a:pt x="185" y="292"/>
                  </a:cubicBezTo>
                  <a:cubicBezTo>
                    <a:pt x="193" y="320"/>
                    <a:pt x="203" y="348"/>
                    <a:pt x="210" y="377"/>
                  </a:cubicBezTo>
                  <a:close/>
                </a:path>
              </a:pathLst>
            </a:custGeom>
            <a:solidFill>
              <a:srgbClr val="F6D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9887E62A-6E6A-B400-AB3B-133D11B54A3D}"/>
                </a:ext>
              </a:extLst>
            </p:cNvPr>
            <p:cNvSpPr/>
            <p:nvPr/>
          </p:nvSpPr>
          <p:spPr bwMode="auto">
            <a:xfrm>
              <a:off x="5921376" y="2852738"/>
              <a:ext cx="762000" cy="1190625"/>
            </a:xfrm>
            <a:custGeom>
              <a:avLst/>
              <a:gdLst>
                <a:gd name="T0" fmla="*/ 150 w 152"/>
                <a:gd name="T1" fmla="*/ 92 h 238"/>
                <a:gd name="T2" fmla="*/ 131 w 152"/>
                <a:gd name="T3" fmla="*/ 151 h 238"/>
                <a:gd name="T4" fmla="*/ 131 w 152"/>
                <a:gd name="T5" fmla="*/ 204 h 238"/>
                <a:gd name="T6" fmla="*/ 109 w 152"/>
                <a:gd name="T7" fmla="*/ 238 h 238"/>
                <a:gd name="T8" fmla="*/ 82 w 152"/>
                <a:gd name="T9" fmla="*/ 226 h 238"/>
                <a:gd name="T10" fmla="*/ 50 w 152"/>
                <a:gd name="T11" fmla="*/ 223 h 238"/>
                <a:gd name="T12" fmla="*/ 15 w 152"/>
                <a:gd name="T13" fmla="*/ 208 h 238"/>
                <a:gd name="T14" fmla="*/ 2 w 152"/>
                <a:gd name="T15" fmla="*/ 182 h 238"/>
                <a:gd name="T16" fmla="*/ 5 w 152"/>
                <a:gd name="T17" fmla="*/ 109 h 238"/>
                <a:gd name="T18" fmla="*/ 13 w 152"/>
                <a:gd name="T19" fmla="*/ 82 h 238"/>
                <a:gd name="T20" fmla="*/ 13 w 152"/>
                <a:gd name="T21" fmla="*/ 26 h 238"/>
                <a:gd name="T22" fmla="*/ 5 w 152"/>
                <a:gd name="T23" fmla="*/ 8 h 238"/>
                <a:gd name="T24" fmla="*/ 21 w 152"/>
                <a:gd name="T25" fmla="*/ 0 h 238"/>
                <a:gd name="T26" fmla="*/ 40 w 152"/>
                <a:gd name="T27" fmla="*/ 20 h 238"/>
                <a:gd name="T28" fmla="*/ 75 w 152"/>
                <a:gd name="T29" fmla="*/ 44 h 238"/>
                <a:gd name="T30" fmla="*/ 97 w 152"/>
                <a:gd name="T31" fmla="*/ 45 h 238"/>
                <a:gd name="T32" fmla="*/ 124 w 152"/>
                <a:gd name="T33" fmla="*/ 49 h 238"/>
                <a:gd name="T34" fmla="*/ 150 w 152"/>
                <a:gd name="T35" fmla="*/ 9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2" h="238">
                  <a:moveTo>
                    <a:pt x="150" y="92"/>
                  </a:moveTo>
                  <a:cubicBezTo>
                    <a:pt x="152" y="114"/>
                    <a:pt x="146" y="132"/>
                    <a:pt x="131" y="151"/>
                  </a:cubicBezTo>
                  <a:cubicBezTo>
                    <a:pt x="119" y="166"/>
                    <a:pt x="124" y="186"/>
                    <a:pt x="131" y="204"/>
                  </a:cubicBezTo>
                  <a:cubicBezTo>
                    <a:pt x="138" y="225"/>
                    <a:pt x="121" y="230"/>
                    <a:pt x="109" y="238"/>
                  </a:cubicBezTo>
                  <a:cubicBezTo>
                    <a:pt x="100" y="232"/>
                    <a:pt x="97" y="215"/>
                    <a:pt x="82" y="226"/>
                  </a:cubicBezTo>
                  <a:cubicBezTo>
                    <a:pt x="71" y="233"/>
                    <a:pt x="60" y="228"/>
                    <a:pt x="50" y="223"/>
                  </a:cubicBezTo>
                  <a:cubicBezTo>
                    <a:pt x="39" y="218"/>
                    <a:pt x="28" y="211"/>
                    <a:pt x="15" y="208"/>
                  </a:cubicBezTo>
                  <a:cubicBezTo>
                    <a:pt x="3" y="204"/>
                    <a:pt x="0" y="193"/>
                    <a:pt x="2" y="182"/>
                  </a:cubicBezTo>
                  <a:cubicBezTo>
                    <a:pt x="6" y="158"/>
                    <a:pt x="5" y="133"/>
                    <a:pt x="5" y="109"/>
                  </a:cubicBezTo>
                  <a:cubicBezTo>
                    <a:pt x="5" y="99"/>
                    <a:pt x="7" y="90"/>
                    <a:pt x="13" y="82"/>
                  </a:cubicBezTo>
                  <a:cubicBezTo>
                    <a:pt x="29" y="63"/>
                    <a:pt x="26" y="44"/>
                    <a:pt x="13" y="26"/>
                  </a:cubicBezTo>
                  <a:cubicBezTo>
                    <a:pt x="9" y="20"/>
                    <a:pt x="4" y="15"/>
                    <a:pt x="5" y="8"/>
                  </a:cubicBezTo>
                  <a:cubicBezTo>
                    <a:pt x="7" y="0"/>
                    <a:pt x="14" y="0"/>
                    <a:pt x="21" y="0"/>
                  </a:cubicBezTo>
                  <a:cubicBezTo>
                    <a:pt x="31" y="3"/>
                    <a:pt x="38" y="11"/>
                    <a:pt x="40" y="20"/>
                  </a:cubicBezTo>
                  <a:cubicBezTo>
                    <a:pt x="45" y="39"/>
                    <a:pt x="58" y="44"/>
                    <a:pt x="75" y="44"/>
                  </a:cubicBezTo>
                  <a:cubicBezTo>
                    <a:pt x="82" y="48"/>
                    <a:pt x="89" y="50"/>
                    <a:pt x="97" y="45"/>
                  </a:cubicBezTo>
                  <a:cubicBezTo>
                    <a:pt x="106" y="46"/>
                    <a:pt x="115" y="47"/>
                    <a:pt x="124" y="49"/>
                  </a:cubicBezTo>
                  <a:cubicBezTo>
                    <a:pt x="134" y="63"/>
                    <a:pt x="143" y="77"/>
                    <a:pt x="150" y="92"/>
                  </a:cubicBezTo>
                  <a:close/>
                </a:path>
              </a:pathLst>
            </a:custGeom>
            <a:solidFill>
              <a:srgbClr val="F6D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255DC55B-AF7A-AF65-DC16-4D42D7227288}"/>
                </a:ext>
              </a:extLst>
            </p:cNvPr>
            <p:cNvSpPr/>
            <p:nvPr/>
          </p:nvSpPr>
          <p:spPr bwMode="auto">
            <a:xfrm>
              <a:off x="4727576" y="4013201"/>
              <a:ext cx="1273175" cy="2498725"/>
            </a:xfrm>
            <a:custGeom>
              <a:avLst/>
              <a:gdLst>
                <a:gd name="T0" fmla="*/ 12 w 254"/>
                <a:gd name="T1" fmla="*/ 499 h 499"/>
                <a:gd name="T2" fmla="*/ 6 w 254"/>
                <a:gd name="T3" fmla="*/ 495 h 499"/>
                <a:gd name="T4" fmla="*/ 7 w 254"/>
                <a:gd name="T5" fmla="*/ 416 h 499"/>
                <a:gd name="T6" fmla="*/ 4 w 254"/>
                <a:gd name="T7" fmla="*/ 387 h 499"/>
                <a:gd name="T8" fmla="*/ 6 w 254"/>
                <a:gd name="T9" fmla="*/ 238 h 499"/>
                <a:gd name="T10" fmla="*/ 9 w 254"/>
                <a:gd name="T11" fmla="*/ 229 h 499"/>
                <a:gd name="T12" fmla="*/ 38 w 254"/>
                <a:gd name="T13" fmla="*/ 170 h 499"/>
                <a:gd name="T14" fmla="*/ 69 w 254"/>
                <a:gd name="T15" fmla="*/ 147 h 499"/>
                <a:gd name="T16" fmla="*/ 90 w 254"/>
                <a:gd name="T17" fmla="*/ 119 h 499"/>
                <a:gd name="T18" fmla="*/ 97 w 254"/>
                <a:gd name="T19" fmla="*/ 104 h 499"/>
                <a:gd name="T20" fmla="*/ 181 w 254"/>
                <a:gd name="T21" fmla="*/ 53 h 499"/>
                <a:gd name="T22" fmla="*/ 222 w 254"/>
                <a:gd name="T23" fmla="*/ 29 h 499"/>
                <a:gd name="T24" fmla="*/ 219 w 254"/>
                <a:gd name="T25" fmla="*/ 14 h 499"/>
                <a:gd name="T26" fmla="*/ 205 w 254"/>
                <a:gd name="T27" fmla="*/ 0 h 499"/>
                <a:gd name="T28" fmla="*/ 253 w 254"/>
                <a:gd name="T29" fmla="*/ 19 h 499"/>
                <a:gd name="T30" fmla="*/ 246 w 254"/>
                <a:gd name="T31" fmla="*/ 32 h 499"/>
                <a:gd name="T32" fmla="*/ 158 w 254"/>
                <a:gd name="T33" fmla="*/ 114 h 499"/>
                <a:gd name="T34" fmla="*/ 32 w 254"/>
                <a:gd name="T35" fmla="*/ 396 h 499"/>
                <a:gd name="T36" fmla="*/ 26 w 254"/>
                <a:gd name="T37" fmla="*/ 430 h 499"/>
                <a:gd name="T38" fmla="*/ 21 w 254"/>
                <a:gd name="T39" fmla="*/ 483 h 499"/>
                <a:gd name="T40" fmla="*/ 12 w 254"/>
                <a:gd name="T41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4" h="499">
                  <a:moveTo>
                    <a:pt x="12" y="499"/>
                  </a:moveTo>
                  <a:cubicBezTo>
                    <a:pt x="10" y="498"/>
                    <a:pt x="6" y="497"/>
                    <a:pt x="6" y="495"/>
                  </a:cubicBezTo>
                  <a:cubicBezTo>
                    <a:pt x="4" y="469"/>
                    <a:pt x="0" y="441"/>
                    <a:pt x="7" y="416"/>
                  </a:cubicBezTo>
                  <a:cubicBezTo>
                    <a:pt x="11" y="404"/>
                    <a:pt x="4" y="397"/>
                    <a:pt x="4" y="387"/>
                  </a:cubicBezTo>
                  <a:cubicBezTo>
                    <a:pt x="6" y="338"/>
                    <a:pt x="6" y="288"/>
                    <a:pt x="6" y="238"/>
                  </a:cubicBezTo>
                  <a:cubicBezTo>
                    <a:pt x="6" y="234"/>
                    <a:pt x="7" y="232"/>
                    <a:pt x="9" y="229"/>
                  </a:cubicBezTo>
                  <a:cubicBezTo>
                    <a:pt x="23" y="212"/>
                    <a:pt x="32" y="192"/>
                    <a:pt x="38" y="170"/>
                  </a:cubicBezTo>
                  <a:cubicBezTo>
                    <a:pt x="42" y="153"/>
                    <a:pt x="72" y="160"/>
                    <a:pt x="69" y="147"/>
                  </a:cubicBezTo>
                  <a:cubicBezTo>
                    <a:pt x="64" y="125"/>
                    <a:pt x="79" y="124"/>
                    <a:pt x="90" y="119"/>
                  </a:cubicBezTo>
                  <a:cubicBezTo>
                    <a:pt x="98" y="115"/>
                    <a:pt x="98" y="111"/>
                    <a:pt x="97" y="104"/>
                  </a:cubicBezTo>
                  <a:cubicBezTo>
                    <a:pt x="127" y="90"/>
                    <a:pt x="148" y="63"/>
                    <a:pt x="181" y="53"/>
                  </a:cubicBezTo>
                  <a:cubicBezTo>
                    <a:pt x="194" y="49"/>
                    <a:pt x="207" y="36"/>
                    <a:pt x="222" y="29"/>
                  </a:cubicBezTo>
                  <a:cubicBezTo>
                    <a:pt x="233" y="25"/>
                    <a:pt x="225" y="17"/>
                    <a:pt x="219" y="14"/>
                  </a:cubicBezTo>
                  <a:cubicBezTo>
                    <a:pt x="212" y="10"/>
                    <a:pt x="204" y="10"/>
                    <a:pt x="205" y="0"/>
                  </a:cubicBezTo>
                  <a:cubicBezTo>
                    <a:pt x="222" y="2"/>
                    <a:pt x="239" y="9"/>
                    <a:pt x="253" y="19"/>
                  </a:cubicBezTo>
                  <a:cubicBezTo>
                    <a:pt x="254" y="25"/>
                    <a:pt x="250" y="29"/>
                    <a:pt x="246" y="32"/>
                  </a:cubicBezTo>
                  <a:cubicBezTo>
                    <a:pt x="210" y="52"/>
                    <a:pt x="183" y="83"/>
                    <a:pt x="158" y="114"/>
                  </a:cubicBezTo>
                  <a:cubicBezTo>
                    <a:pt x="90" y="196"/>
                    <a:pt x="52" y="293"/>
                    <a:pt x="32" y="396"/>
                  </a:cubicBezTo>
                  <a:cubicBezTo>
                    <a:pt x="30" y="408"/>
                    <a:pt x="26" y="419"/>
                    <a:pt x="26" y="430"/>
                  </a:cubicBezTo>
                  <a:cubicBezTo>
                    <a:pt x="26" y="448"/>
                    <a:pt x="21" y="465"/>
                    <a:pt x="21" y="483"/>
                  </a:cubicBezTo>
                  <a:cubicBezTo>
                    <a:pt x="22" y="490"/>
                    <a:pt x="19" y="496"/>
                    <a:pt x="12" y="499"/>
                  </a:cubicBezTo>
                  <a:close/>
                </a:path>
              </a:pathLst>
            </a:custGeom>
            <a:solidFill>
              <a:srgbClr val="F0DA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B67A8FB-726F-5000-ECB3-62FFE4776152}"/>
                </a:ext>
              </a:extLst>
            </p:cNvPr>
            <p:cNvSpPr/>
            <p:nvPr/>
          </p:nvSpPr>
          <p:spPr bwMode="auto">
            <a:xfrm>
              <a:off x="5695951" y="2892426"/>
              <a:ext cx="692150" cy="1327150"/>
            </a:xfrm>
            <a:custGeom>
              <a:avLst/>
              <a:gdLst>
                <a:gd name="T0" fmla="*/ 59 w 138"/>
                <a:gd name="T1" fmla="*/ 245 h 265"/>
                <a:gd name="T2" fmla="*/ 12 w 138"/>
                <a:gd name="T3" fmla="*/ 224 h 265"/>
                <a:gd name="T4" fmla="*/ 7 w 138"/>
                <a:gd name="T5" fmla="*/ 121 h 265"/>
                <a:gd name="T6" fmla="*/ 0 w 138"/>
                <a:gd name="T7" fmla="*/ 100 h 265"/>
                <a:gd name="T8" fmla="*/ 5 w 138"/>
                <a:gd name="T9" fmla="*/ 89 h 265"/>
                <a:gd name="T10" fmla="*/ 4 w 138"/>
                <a:gd name="T11" fmla="*/ 47 h 265"/>
                <a:gd name="T12" fmla="*/ 12 w 138"/>
                <a:gd name="T13" fmla="*/ 23 h 265"/>
                <a:gd name="T14" fmla="*/ 51 w 138"/>
                <a:gd name="T15" fmla="*/ 0 h 265"/>
                <a:gd name="T16" fmla="*/ 72 w 138"/>
                <a:gd name="T17" fmla="*/ 32 h 265"/>
                <a:gd name="T18" fmla="*/ 69 w 138"/>
                <a:gd name="T19" fmla="*/ 68 h 265"/>
                <a:gd name="T20" fmla="*/ 55 w 138"/>
                <a:gd name="T21" fmla="*/ 116 h 265"/>
                <a:gd name="T22" fmla="*/ 52 w 138"/>
                <a:gd name="T23" fmla="*/ 172 h 265"/>
                <a:gd name="T24" fmla="*/ 70 w 138"/>
                <a:gd name="T25" fmla="*/ 197 h 265"/>
                <a:gd name="T26" fmla="*/ 102 w 138"/>
                <a:gd name="T27" fmla="*/ 213 h 265"/>
                <a:gd name="T28" fmla="*/ 128 w 138"/>
                <a:gd name="T29" fmla="*/ 212 h 265"/>
                <a:gd name="T30" fmla="*/ 127 w 138"/>
                <a:gd name="T31" fmla="*/ 240 h 265"/>
                <a:gd name="T32" fmla="*/ 132 w 138"/>
                <a:gd name="T33" fmla="*/ 254 h 265"/>
                <a:gd name="T34" fmla="*/ 122 w 138"/>
                <a:gd name="T35" fmla="*/ 263 h 265"/>
                <a:gd name="T36" fmla="*/ 114 w 138"/>
                <a:gd name="T37" fmla="*/ 265 h 265"/>
                <a:gd name="T38" fmla="*/ 92 w 138"/>
                <a:gd name="T39" fmla="*/ 258 h 265"/>
                <a:gd name="T40" fmla="*/ 84 w 138"/>
                <a:gd name="T41" fmla="*/ 255 h 265"/>
                <a:gd name="T42" fmla="*/ 59 w 138"/>
                <a:gd name="T43" fmla="*/ 24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8" h="265">
                  <a:moveTo>
                    <a:pt x="59" y="245"/>
                  </a:moveTo>
                  <a:cubicBezTo>
                    <a:pt x="43" y="238"/>
                    <a:pt x="26" y="235"/>
                    <a:pt x="12" y="224"/>
                  </a:cubicBezTo>
                  <a:cubicBezTo>
                    <a:pt x="4" y="190"/>
                    <a:pt x="9" y="156"/>
                    <a:pt x="7" y="121"/>
                  </a:cubicBezTo>
                  <a:cubicBezTo>
                    <a:pt x="7" y="113"/>
                    <a:pt x="7" y="106"/>
                    <a:pt x="0" y="100"/>
                  </a:cubicBezTo>
                  <a:cubicBezTo>
                    <a:pt x="2" y="97"/>
                    <a:pt x="3" y="93"/>
                    <a:pt x="5" y="89"/>
                  </a:cubicBezTo>
                  <a:cubicBezTo>
                    <a:pt x="6" y="75"/>
                    <a:pt x="7" y="61"/>
                    <a:pt x="4" y="47"/>
                  </a:cubicBezTo>
                  <a:cubicBezTo>
                    <a:pt x="3" y="38"/>
                    <a:pt x="7" y="30"/>
                    <a:pt x="12" y="23"/>
                  </a:cubicBezTo>
                  <a:cubicBezTo>
                    <a:pt x="23" y="12"/>
                    <a:pt x="35" y="1"/>
                    <a:pt x="51" y="0"/>
                  </a:cubicBezTo>
                  <a:cubicBezTo>
                    <a:pt x="60" y="10"/>
                    <a:pt x="66" y="20"/>
                    <a:pt x="72" y="32"/>
                  </a:cubicBezTo>
                  <a:cubicBezTo>
                    <a:pt x="77" y="45"/>
                    <a:pt x="78" y="57"/>
                    <a:pt x="69" y="68"/>
                  </a:cubicBezTo>
                  <a:cubicBezTo>
                    <a:pt x="57" y="82"/>
                    <a:pt x="55" y="98"/>
                    <a:pt x="55" y="116"/>
                  </a:cubicBezTo>
                  <a:cubicBezTo>
                    <a:pt x="55" y="134"/>
                    <a:pt x="56" y="153"/>
                    <a:pt x="52" y="172"/>
                  </a:cubicBezTo>
                  <a:cubicBezTo>
                    <a:pt x="49" y="185"/>
                    <a:pt x="52" y="195"/>
                    <a:pt x="70" y="197"/>
                  </a:cubicBezTo>
                  <a:cubicBezTo>
                    <a:pt x="81" y="198"/>
                    <a:pt x="92" y="207"/>
                    <a:pt x="102" y="213"/>
                  </a:cubicBezTo>
                  <a:cubicBezTo>
                    <a:pt x="111" y="217"/>
                    <a:pt x="119" y="220"/>
                    <a:pt x="128" y="212"/>
                  </a:cubicBezTo>
                  <a:cubicBezTo>
                    <a:pt x="133" y="221"/>
                    <a:pt x="138" y="231"/>
                    <a:pt x="127" y="240"/>
                  </a:cubicBezTo>
                  <a:cubicBezTo>
                    <a:pt x="117" y="249"/>
                    <a:pt x="134" y="248"/>
                    <a:pt x="132" y="254"/>
                  </a:cubicBezTo>
                  <a:cubicBezTo>
                    <a:pt x="131" y="259"/>
                    <a:pt x="126" y="260"/>
                    <a:pt x="122" y="263"/>
                  </a:cubicBezTo>
                  <a:cubicBezTo>
                    <a:pt x="120" y="264"/>
                    <a:pt x="117" y="265"/>
                    <a:pt x="114" y="265"/>
                  </a:cubicBezTo>
                  <a:cubicBezTo>
                    <a:pt x="106" y="264"/>
                    <a:pt x="99" y="260"/>
                    <a:pt x="92" y="258"/>
                  </a:cubicBezTo>
                  <a:cubicBezTo>
                    <a:pt x="89" y="257"/>
                    <a:pt x="87" y="256"/>
                    <a:pt x="84" y="255"/>
                  </a:cubicBezTo>
                  <a:cubicBezTo>
                    <a:pt x="76" y="251"/>
                    <a:pt x="66" y="251"/>
                    <a:pt x="59" y="245"/>
                  </a:cubicBezTo>
                  <a:close/>
                </a:path>
              </a:pathLst>
            </a:custGeom>
            <a:solidFill>
              <a:srgbClr val="E1A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3043BA9-C1F7-7EB7-1C0B-429AFB67590E}"/>
                </a:ext>
              </a:extLst>
            </p:cNvPr>
            <p:cNvSpPr/>
            <p:nvPr/>
          </p:nvSpPr>
          <p:spPr bwMode="auto">
            <a:xfrm>
              <a:off x="5951538" y="2097088"/>
              <a:ext cx="917575" cy="685800"/>
            </a:xfrm>
            <a:custGeom>
              <a:avLst/>
              <a:gdLst>
                <a:gd name="T0" fmla="*/ 23 w 183"/>
                <a:gd name="T1" fmla="*/ 112 h 137"/>
                <a:gd name="T2" fmla="*/ 0 w 183"/>
                <a:gd name="T3" fmla="*/ 84 h 137"/>
                <a:gd name="T4" fmla="*/ 13 w 183"/>
                <a:gd name="T5" fmla="*/ 84 h 137"/>
                <a:gd name="T6" fmla="*/ 27 w 183"/>
                <a:gd name="T7" fmla="*/ 76 h 137"/>
                <a:gd name="T8" fmla="*/ 28 w 183"/>
                <a:gd name="T9" fmla="*/ 60 h 137"/>
                <a:gd name="T10" fmla="*/ 50 w 183"/>
                <a:gd name="T11" fmla="*/ 19 h 137"/>
                <a:gd name="T12" fmla="*/ 80 w 183"/>
                <a:gd name="T13" fmla="*/ 0 h 137"/>
                <a:gd name="T14" fmla="*/ 91 w 183"/>
                <a:gd name="T15" fmla="*/ 3 h 137"/>
                <a:gd name="T16" fmla="*/ 100 w 183"/>
                <a:gd name="T17" fmla="*/ 10 h 137"/>
                <a:gd name="T18" fmla="*/ 150 w 183"/>
                <a:gd name="T19" fmla="*/ 43 h 137"/>
                <a:gd name="T20" fmla="*/ 172 w 183"/>
                <a:gd name="T21" fmla="*/ 75 h 137"/>
                <a:gd name="T22" fmla="*/ 169 w 183"/>
                <a:gd name="T23" fmla="*/ 96 h 137"/>
                <a:gd name="T24" fmla="*/ 164 w 183"/>
                <a:gd name="T25" fmla="*/ 98 h 137"/>
                <a:gd name="T26" fmla="*/ 135 w 183"/>
                <a:gd name="T27" fmla="*/ 90 h 137"/>
                <a:gd name="T28" fmla="*/ 130 w 183"/>
                <a:gd name="T29" fmla="*/ 89 h 137"/>
                <a:gd name="T30" fmla="*/ 113 w 183"/>
                <a:gd name="T31" fmla="*/ 106 h 137"/>
                <a:gd name="T32" fmla="*/ 108 w 183"/>
                <a:gd name="T33" fmla="*/ 104 h 137"/>
                <a:gd name="T34" fmla="*/ 76 w 183"/>
                <a:gd name="T35" fmla="*/ 106 h 137"/>
                <a:gd name="T36" fmla="*/ 61 w 183"/>
                <a:gd name="T37" fmla="*/ 124 h 137"/>
                <a:gd name="T38" fmla="*/ 58 w 183"/>
                <a:gd name="T39" fmla="*/ 129 h 137"/>
                <a:gd name="T40" fmla="*/ 46 w 183"/>
                <a:gd name="T41" fmla="*/ 136 h 137"/>
                <a:gd name="T42" fmla="*/ 41 w 183"/>
                <a:gd name="T43" fmla="*/ 136 h 137"/>
                <a:gd name="T44" fmla="*/ 23 w 183"/>
                <a:gd name="T45" fmla="*/ 11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3" h="137">
                  <a:moveTo>
                    <a:pt x="23" y="112"/>
                  </a:moveTo>
                  <a:cubicBezTo>
                    <a:pt x="16" y="102"/>
                    <a:pt x="2" y="98"/>
                    <a:pt x="0" y="84"/>
                  </a:cubicBezTo>
                  <a:cubicBezTo>
                    <a:pt x="5" y="80"/>
                    <a:pt x="6" y="79"/>
                    <a:pt x="13" y="84"/>
                  </a:cubicBezTo>
                  <a:cubicBezTo>
                    <a:pt x="23" y="89"/>
                    <a:pt x="26" y="85"/>
                    <a:pt x="27" y="76"/>
                  </a:cubicBezTo>
                  <a:cubicBezTo>
                    <a:pt x="28" y="71"/>
                    <a:pt x="28" y="66"/>
                    <a:pt x="28" y="60"/>
                  </a:cubicBezTo>
                  <a:cubicBezTo>
                    <a:pt x="29" y="43"/>
                    <a:pt x="36" y="29"/>
                    <a:pt x="50" y="19"/>
                  </a:cubicBezTo>
                  <a:cubicBezTo>
                    <a:pt x="57" y="8"/>
                    <a:pt x="70" y="7"/>
                    <a:pt x="80" y="0"/>
                  </a:cubicBezTo>
                  <a:cubicBezTo>
                    <a:pt x="84" y="0"/>
                    <a:pt x="88" y="1"/>
                    <a:pt x="91" y="3"/>
                  </a:cubicBezTo>
                  <a:cubicBezTo>
                    <a:pt x="94" y="5"/>
                    <a:pt x="99" y="7"/>
                    <a:pt x="100" y="10"/>
                  </a:cubicBezTo>
                  <a:cubicBezTo>
                    <a:pt x="110" y="33"/>
                    <a:pt x="128" y="40"/>
                    <a:pt x="150" y="43"/>
                  </a:cubicBezTo>
                  <a:cubicBezTo>
                    <a:pt x="170" y="45"/>
                    <a:pt x="168" y="62"/>
                    <a:pt x="172" y="75"/>
                  </a:cubicBezTo>
                  <a:cubicBezTo>
                    <a:pt x="183" y="84"/>
                    <a:pt x="175" y="89"/>
                    <a:pt x="169" y="96"/>
                  </a:cubicBezTo>
                  <a:cubicBezTo>
                    <a:pt x="168" y="97"/>
                    <a:pt x="166" y="98"/>
                    <a:pt x="164" y="98"/>
                  </a:cubicBezTo>
                  <a:cubicBezTo>
                    <a:pt x="157" y="86"/>
                    <a:pt x="143" y="98"/>
                    <a:pt x="135" y="90"/>
                  </a:cubicBezTo>
                  <a:cubicBezTo>
                    <a:pt x="133" y="86"/>
                    <a:pt x="131" y="84"/>
                    <a:pt x="130" y="89"/>
                  </a:cubicBezTo>
                  <a:cubicBezTo>
                    <a:pt x="127" y="98"/>
                    <a:pt x="123" y="105"/>
                    <a:pt x="113" y="106"/>
                  </a:cubicBezTo>
                  <a:cubicBezTo>
                    <a:pt x="111" y="105"/>
                    <a:pt x="109" y="105"/>
                    <a:pt x="108" y="104"/>
                  </a:cubicBezTo>
                  <a:cubicBezTo>
                    <a:pt x="95" y="83"/>
                    <a:pt x="86" y="103"/>
                    <a:pt x="76" y="106"/>
                  </a:cubicBezTo>
                  <a:cubicBezTo>
                    <a:pt x="70" y="111"/>
                    <a:pt x="65" y="117"/>
                    <a:pt x="61" y="124"/>
                  </a:cubicBezTo>
                  <a:cubicBezTo>
                    <a:pt x="60" y="126"/>
                    <a:pt x="59" y="127"/>
                    <a:pt x="58" y="129"/>
                  </a:cubicBezTo>
                  <a:cubicBezTo>
                    <a:pt x="55" y="132"/>
                    <a:pt x="51" y="135"/>
                    <a:pt x="46" y="136"/>
                  </a:cubicBezTo>
                  <a:cubicBezTo>
                    <a:pt x="44" y="137"/>
                    <a:pt x="42" y="136"/>
                    <a:pt x="41" y="136"/>
                  </a:cubicBezTo>
                  <a:cubicBezTo>
                    <a:pt x="34" y="128"/>
                    <a:pt x="31" y="118"/>
                    <a:pt x="23" y="112"/>
                  </a:cubicBezTo>
                  <a:close/>
                </a:path>
              </a:pathLst>
            </a:custGeom>
            <a:solidFill>
              <a:srgbClr val="523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9EC2418C-B460-B1E4-B725-BFB20BCBEB0F}"/>
                </a:ext>
              </a:extLst>
            </p:cNvPr>
            <p:cNvSpPr/>
            <p:nvPr/>
          </p:nvSpPr>
          <p:spPr bwMode="auto">
            <a:xfrm>
              <a:off x="6392863" y="3859213"/>
              <a:ext cx="727075" cy="635000"/>
            </a:xfrm>
            <a:custGeom>
              <a:avLst/>
              <a:gdLst>
                <a:gd name="T0" fmla="*/ 13 w 145"/>
                <a:gd name="T1" fmla="*/ 33 h 127"/>
                <a:gd name="T2" fmla="*/ 37 w 145"/>
                <a:gd name="T3" fmla="*/ 3 h 127"/>
                <a:gd name="T4" fmla="*/ 57 w 145"/>
                <a:gd name="T5" fmla="*/ 7 h 127"/>
                <a:gd name="T6" fmla="*/ 57 w 145"/>
                <a:gd name="T7" fmla="*/ 22 h 127"/>
                <a:gd name="T8" fmla="*/ 56 w 145"/>
                <a:gd name="T9" fmla="*/ 25 h 127"/>
                <a:gd name="T10" fmla="*/ 61 w 145"/>
                <a:gd name="T11" fmla="*/ 22 h 127"/>
                <a:gd name="T12" fmla="*/ 84 w 145"/>
                <a:gd name="T13" fmla="*/ 22 h 127"/>
                <a:gd name="T14" fmla="*/ 104 w 145"/>
                <a:gd name="T15" fmla="*/ 22 h 127"/>
                <a:gd name="T16" fmla="*/ 128 w 145"/>
                <a:gd name="T17" fmla="*/ 48 h 127"/>
                <a:gd name="T18" fmla="*/ 140 w 145"/>
                <a:gd name="T19" fmla="*/ 74 h 127"/>
                <a:gd name="T20" fmla="*/ 137 w 145"/>
                <a:gd name="T21" fmla="*/ 82 h 127"/>
                <a:gd name="T22" fmla="*/ 136 w 145"/>
                <a:gd name="T23" fmla="*/ 95 h 127"/>
                <a:gd name="T24" fmla="*/ 127 w 145"/>
                <a:gd name="T25" fmla="*/ 93 h 127"/>
                <a:gd name="T26" fmla="*/ 134 w 145"/>
                <a:gd name="T27" fmla="*/ 98 h 127"/>
                <a:gd name="T28" fmla="*/ 120 w 145"/>
                <a:gd name="T29" fmla="*/ 122 h 127"/>
                <a:gd name="T30" fmla="*/ 113 w 145"/>
                <a:gd name="T31" fmla="*/ 123 h 127"/>
                <a:gd name="T32" fmla="*/ 74 w 145"/>
                <a:gd name="T33" fmla="*/ 116 h 127"/>
                <a:gd name="T34" fmla="*/ 56 w 145"/>
                <a:gd name="T35" fmla="*/ 73 h 127"/>
                <a:gd name="T36" fmla="*/ 25 w 145"/>
                <a:gd name="T37" fmla="*/ 50 h 127"/>
                <a:gd name="T38" fmla="*/ 2 w 145"/>
                <a:gd name="T39" fmla="*/ 49 h 127"/>
                <a:gd name="T40" fmla="*/ 13 w 145"/>
                <a:gd name="T41" fmla="*/ 3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" h="127">
                  <a:moveTo>
                    <a:pt x="13" y="33"/>
                  </a:moveTo>
                  <a:cubicBezTo>
                    <a:pt x="19" y="22"/>
                    <a:pt x="40" y="22"/>
                    <a:pt x="37" y="3"/>
                  </a:cubicBezTo>
                  <a:cubicBezTo>
                    <a:pt x="44" y="2"/>
                    <a:pt x="52" y="0"/>
                    <a:pt x="57" y="7"/>
                  </a:cubicBezTo>
                  <a:cubicBezTo>
                    <a:pt x="59" y="12"/>
                    <a:pt x="59" y="17"/>
                    <a:pt x="57" y="22"/>
                  </a:cubicBezTo>
                  <a:cubicBezTo>
                    <a:pt x="57" y="23"/>
                    <a:pt x="54" y="24"/>
                    <a:pt x="56" y="25"/>
                  </a:cubicBezTo>
                  <a:cubicBezTo>
                    <a:pt x="57" y="26"/>
                    <a:pt x="59" y="23"/>
                    <a:pt x="61" y="22"/>
                  </a:cubicBezTo>
                  <a:cubicBezTo>
                    <a:pt x="69" y="19"/>
                    <a:pt x="76" y="27"/>
                    <a:pt x="84" y="22"/>
                  </a:cubicBezTo>
                  <a:cubicBezTo>
                    <a:pt x="91" y="11"/>
                    <a:pt x="97" y="13"/>
                    <a:pt x="104" y="22"/>
                  </a:cubicBezTo>
                  <a:cubicBezTo>
                    <a:pt x="117" y="26"/>
                    <a:pt x="130" y="30"/>
                    <a:pt x="128" y="48"/>
                  </a:cubicBezTo>
                  <a:cubicBezTo>
                    <a:pt x="133" y="57"/>
                    <a:pt x="136" y="66"/>
                    <a:pt x="140" y="74"/>
                  </a:cubicBezTo>
                  <a:cubicBezTo>
                    <a:pt x="139" y="77"/>
                    <a:pt x="138" y="80"/>
                    <a:pt x="137" y="82"/>
                  </a:cubicBezTo>
                  <a:cubicBezTo>
                    <a:pt x="140" y="87"/>
                    <a:pt x="140" y="91"/>
                    <a:pt x="136" y="95"/>
                  </a:cubicBezTo>
                  <a:cubicBezTo>
                    <a:pt x="132" y="97"/>
                    <a:pt x="130" y="94"/>
                    <a:pt x="127" y="93"/>
                  </a:cubicBezTo>
                  <a:cubicBezTo>
                    <a:pt x="129" y="96"/>
                    <a:pt x="131" y="97"/>
                    <a:pt x="134" y="98"/>
                  </a:cubicBezTo>
                  <a:cubicBezTo>
                    <a:pt x="145" y="113"/>
                    <a:pt x="144" y="114"/>
                    <a:pt x="120" y="122"/>
                  </a:cubicBezTo>
                  <a:cubicBezTo>
                    <a:pt x="118" y="122"/>
                    <a:pt x="115" y="123"/>
                    <a:pt x="113" y="123"/>
                  </a:cubicBezTo>
                  <a:cubicBezTo>
                    <a:pt x="99" y="127"/>
                    <a:pt x="86" y="124"/>
                    <a:pt x="74" y="116"/>
                  </a:cubicBezTo>
                  <a:cubicBezTo>
                    <a:pt x="57" y="106"/>
                    <a:pt x="52" y="92"/>
                    <a:pt x="56" y="73"/>
                  </a:cubicBezTo>
                  <a:cubicBezTo>
                    <a:pt x="59" y="58"/>
                    <a:pt x="39" y="44"/>
                    <a:pt x="25" y="50"/>
                  </a:cubicBezTo>
                  <a:cubicBezTo>
                    <a:pt x="17" y="54"/>
                    <a:pt x="9" y="58"/>
                    <a:pt x="2" y="49"/>
                  </a:cubicBezTo>
                  <a:cubicBezTo>
                    <a:pt x="0" y="40"/>
                    <a:pt x="4" y="35"/>
                    <a:pt x="13" y="33"/>
                  </a:cubicBezTo>
                  <a:close/>
                </a:path>
              </a:pathLst>
            </a:custGeom>
            <a:solidFill>
              <a:srgbClr val="B83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0F8C6F4-D1B5-3DEA-C3B0-B024DC4CC9E0}"/>
                </a:ext>
              </a:extLst>
            </p:cNvPr>
            <p:cNvSpPr/>
            <p:nvPr/>
          </p:nvSpPr>
          <p:spPr bwMode="auto">
            <a:xfrm>
              <a:off x="6142038" y="2478088"/>
              <a:ext cx="666750" cy="635000"/>
            </a:xfrm>
            <a:custGeom>
              <a:avLst/>
              <a:gdLst>
                <a:gd name="T0" fmla="*/ 75 w 133"/>
                <a:gd name="T1" fmla="*/ 28 h 127"/>
                <a:gd name="T2" fmla="*/ 86 w 133"/>
                <a:gd name="T3" fmla="*/ 9 h 127"/>
                <a:gd name="T4" fmla="*/ 99 w 133"/>
                <a:gd name="T5" fmla="*/ 1 h 127"/>
                <a:gd name="T6" fmla="*/ 99 w 133"/>
                <a:gd name="T7" fmla="*/ 12 h 127"/>
                <a:gd name="T8" fmla="*/ 127 w 133"/>
                <a:gd name="T9" fmla="*/ 20 h 127"/>
                <a:gd name="T10" fmla="*/ 131 w 133"/>
                <a:gd name="T11" fmla="*/ 20 h 127"/>
                <a:gd name="T12" fmla="*/ 122 w 133"/>
                <a:gd name="T13" fmla="*/ 35 h 127"/>
                <a:gd name="T14" fmla="*/ 103 w 133"/>
                <a:gd name="T15" fmla="*/ 63 h 127"/>
                <a:gd name="T16" fmla="*/ 102 w 133"/>
                <a:gd name="T17" fmla="*/ 63 h 127"/>
                <a:gd name="T18" fmla="*/ 59 w 133"/>
                <a:gd name="T19" fmla="*/ 80 h 127"/>
                <a:gd name="T20" fmla="*/ 51 w 133"/>
                <a:gd name="T21" fmla="*/ 90 h 127"/>
                <a:gd name="T22" fmla="*/ 51 w 133"/>
                <a:gd name="T23" fmla="*/ 114 h 127"/>
                <a:gd name="T24" fmla="*/ 38 w 133"/>
                <a:gd name="T25" fmla="*/ 123 h 127"/>
                <a:gd name="T26" fmla="*/ 33 w 133"/>
                <a:gd name="T27" fmla="*/ 120 h 127"/>
                <a:gd name="T28" fmla="*/ 0 w 133"/>
                <a:gd name="T29" fmla="*/ 65 h 127"/>
                <a:gd name="T30" fmla="*/ 6 w 133"/>
                <a:gd name="T31" fmla="*/ 59 h 127"/>
                <a:gd name="T32" fmla="*/ 6 w 133"/>
                <a:gd name="T33" fmla="*/ 59 h 127"/>
                <a:gd name="T34" fmla="*/ 35 w 133"/>
                <a:gd name="T35" fmla="*/ 57 h 127"/>
                <a:gd name="T36" fmla="*/ 39 w 133"/>
                <a:gd name="T37" fmla="*/ 53 h 127"/>
                <a:gd name="T38" fmla="*/ 75 w 133"/>
                <a:gd name="T39" fmla="*/ 28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3" h="127">
                  <a:moveTo>
                    <a:pt x="75" y="28"/>
                  </a:moveTo>
                  <a:cubicBezTo>
                    <a:pt x="81" y="23"/>
                    <a:pt x="88" y="19"/>
                    <a:pt x="86" y="9"/>
                  </a:cubicBezTo>
                  <a:cubicBezTo>
                    <a:pt x="85" y="1"/>
                    <a:pt x="93" y="0"/>
                    <a:pt x="99" y="1"/>
                  </a:cubicBezTo>
                  <a:cubicBezTo>
                    <a:pt x="106" y="3"/>
                    <a:pt x="102" y="8"/>
                    <a:pt x="99" y="12"/>
                  </a:cubicBezTo>
                  <a:cubicBezTo>
                    <a:pt x="106" y="21"/>
                    <a:pt x="117" y="19"/>
                    <a:pt x="127" y="20"/>
                  </a:cubicBezTo>
                  <a:cubicBezTo>
                    <a:pt x="128" y="20"/>
                    <a:pt x="130" y="20"/>
                    <a:pt x="131" y="20"/>
                  </a:cubicBezTo>
                  <a:cubicBezTo>
                    <a:pt x="133" y="28"/>
                    <a:pt x="123" y="28"/>
                    <a:pt x="122" y="35"/>
                  </a:cubicBezTo>
                  <a:cubicBezTo>
                    <a:pt x="117" y="45"/>
                    <a:pt x="112" y="56"/>
                    <a:pt x="103" y="63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91" y="76"/>
                    <a:pt x="80" y="90"/>
                    <a:pt x="59" y="80"/>
                  </a:cubicBezTo>
                  <a:cubicBezTo>
                    <a:pt x="47" y="74"/>
                    <a:pt x="51" y="84"/>
                    <a:pt x="51" y="90"/>
                  </a:cubicBezTo>
                  <a:cubicBezTo>
                    <a:pt x="52" y="98"/>
                    <a:pt x="52" y="106"/>
                    <a:pt x="51" y="114"/>
                  </a:cubicBezTo>
                  <a:cubicBezTo>
                    <a:pt x="49" y="120"/>
                    <a:pt x="48" y="127"/>
                    <a:pt x="38" y="123"/>
                  </a:cubicBezTo>
                  <a:cubicBezTo>
                    <a:pt x="36" y="122"/>
                    <a:pt x="35" y="121"/>
                    <a:pt x="33" y="120"/>
                  </a:cubicBezTo>
                  <a:cubicBezTo>
                    <a:pt x="21" y="103"/>
                    <a:pt x="1" y="89"/>
                    <a:pt x="0" y="65"/>
                  </a:cubicBezTo>
                  <a:cubicBezTo>
                    <a:pt x="1" y="62"/>
                    <a:pt x="4" y="60"/>
                    <a:pt x="6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16" y="58"/>
                    <a:pt x="26" y="75"/>
                    <a:pt x="35" y="57"/>
                  </a:cubicBezTo>
                  <a:cubicBezTo>
                    <a:pt x="36" y="56"/>
                    <a:pt x="37" y="54"/>
                    <a:pt x="39" y="53"/>
                  </a:cubicBezTo>
                  <a:cubicBezTo>
                    <a:pt x="47" y="40"/>
                    <a:pt x="58" y="29"/>
                    <a:pt x="75" y="28"/>
                  </a:cubicBezTo>
                  <a:close/>
                </a:path>
              </a:pathLst>
            </a:custGeom>
            <a:solidFill>
              <a:srgbClr val="E0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CF15840-DCD4-09DA-D11D-51A82DE6EC5A}"/>
                </a:ext>
              </a:extLst>
            </p:cNvPr>
            <p:cNvSpPr/>
            <p:nvPr/>
          </p:nvSpPr>
          <p:spPr bwMode="auto">
            <a:xfrm>
              <a:off x="5895976" y="2001838"/>
              <a:ext cx="315913" cy="581025"/>
            </a:xfrm>
            <a:custGeom>
              <a:avLst/>
              <a:gdLst>
                <a:gd name="T0" fmla="*/ 63 w 63"/>
                <a:gd name="T1" fmla="*/ 42 h 116"/>
                <a:gd name="T2" fmla="*/ 43 w 63"/>
                <a:gd name="T3" fmla="*/ 90 h 116"/>
                <a:gd name="T4" fmla="*/ 37 w 63"/>
                <a:gd name="T5" fmla="*/ 111 h 116"/>
                <a:gd name="T6" fmla="*/ 17 w 63"/>
                <a:gd name="T7" fmla="*/ 102 h 116"/>
                <a:gd name="T8" fmla="*/ 11 w 63"/>
                <a:gd name="T9" fmla="*/ 103 h 116"/>
                <a:gd name="T10" fmla="*/ 23 w 63"/>
                <a:gd name="T11" fmla="*/ 16 h 116"/>
                <a:gd name="T12" fmla="*/ 47 w 63"/>
                <a:gd name="T13" fmla="*/ 3 h 116"/>
                <a:gd name="T14" fmla="*/ 53 w 63"/>
                <a:gd name="T15" fmla="*/ 12 h 116"/>
                <a:gd name="T16" fmla="*/ 63 w 63"/>
                <a:gd name="T17" fmla="*/ 4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115">
                  <a:moveTo>
                    <a:pt x="63" y="42"/>
                  </a:moveTo>
                  <a:cubicBezTo>
                    <a:pt x="47" y="54"/>
                    <a:pt x="43" y="71"/>
                    <a:pt x="43" y="90"/>
                  </a:cubicBezTo>
                  <a:cubicBezTo>
                    <a:pt x="44" y="98"/>
                    <a:pt x="45" y="107"/>
                    <a:pt x="37" y="111"/>
                  </a:cubicBezTo>
                  <a:cubicBezTo>
                    <a:pt x="28" y="116"/>
                    <a:pt x="23" y="107"/>
                    <a:pt x="17" y="102"/>
                  </a:cubicBezTo>
                  <a:cubicBezTo>
                    <a:pt x="15" y="100"/>
                    <a:pt x="13" y="100"/>
                    <a:pt x="11" y="103"/>
                  </a:cubicBezTo>
                  <a:cubicBezTo>
                    <a:pt x="0" y="72"/>
                    <a:pt x="7" y="43"/>
                    <a:pt x="23" y="16"/>
                  </a:cubicBezTo>
                  <a:cubicBezTo>
                    <a:pt x="28" y="8"/>
                    <a:pt x="35" y="0"/>
                    <a:pt x="47" y="3"/>
                  </a:cubicBezTo>
                  <a:cubicBezTo>
                    <a:pt x="50" y="5"/>
                    <a:pt x="53" y="8"/>
                    <a:pt x="53" y="12"/>
                  </a:cubicBezTo>
                  <a:cubicBezTo>
                    <a:pt x="46" y="25"/>
                    <a:pt x="56" y="33"/>
                    <a:pt x="63" y="42"/>
                  </a:cubicBezTo>
                  <a:close/>
                </a:path>
              </a:pathLst>
            </a:custGeom>
            <a:solidFill>
              <a:srgbClr val="5E4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9312395D-233D-AE99-979E-349FD82125FC}"/>
                </a:ext>
              </a:extLst>
            </p:cNvPr>
            <p:cNvSpPr/>
            <p:nvPr/>
          </p:nvSpPr>
          <p:spPr bwMode="auto">
            <a:xfrm>
              <a:off x="6392863" y="2071688"/>
              <a:ext cx="430213" cy="400050"/>
            </a:xfrm>
            <a:custGeom>
              <a:avLst/>
              <a:gdLst>
                <a:gd name="T0" fmla="*/ 84 w 86"/>
                <a:gd name="T1" fmla="*/ 80 h 80"/>
                <a:gd name="T2" fmla="*/ 47 w 86"/>
                <a:gd name="T3" fmla="*/ 50 h 80"/>
                <a:gd name="T4" fmla="*/ 12 w 86"/>
                <a:gd name="T5" fmla="*/ 22 h 80"/>
                <a:gd name="T6" fmla="*/ 0 w 86"/>
                <a:gd name="T7" fmla="*/ 12 h 80"/>
                <a:gd name="T8" fmla="*/ 32 w 86"/>
                <a:gd name="T9" fmla="*/ 0 h 80"/>
                <a:gd name="T10" fmla="*/ 84 w 86"/>
                <a:gd name="T11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80">
                  <a:moveTo>
                    <a:pt x="84" y="80"/>
                  </a:moveTo>
                  <a:cubicBezTo>
                    <a:pt x="79" y="62"/>
                    <a:pt x="70" y="52"/>
                    <a:pt x="47" y="50"/>
                  </a:cubicBezTo>
                  <a:cubicBezTo>
                    <a:pt x="35" y="50"/>
                    <a:pt x="13" y="45"/>
                    <a:pt x="12" y="22"/>
                  </a:cubicBezTo>
                  <a:cubicBezTo>
                    <a:pt x="11" y="15"/>
                    <a:pt x="3" y="17"/>
                    <a:pt x="0" y="12"/>
                  </a:cubicBezTo>
                  <a:cubicBezTo>
                    <a:pt x="11" y="7"/>
                    <a:pt x="24" y="10"/>
                    <a:pt x="32" y="0"/>
                  </a:cubicBezTo>
                  <a:cubicBezTo>
                    <a:pt x="66" y="16"/>
                    <a:pt x="86" y="41"/>
                    <a:pt x="84" y="80"/>
                  </a:cubicBezTo>
                  <a:close/>
                </a:path>
              </a:pathLst>
            </a:custGeom>
            <a:solidFill>
              <a:srgbClr val="5C4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0905B47E-30EE-991C-E46A-13497A5E3EBF}"/>
                </a:ext>
              </a:extLst>
            </p:cNvPr>
            <p:cNvSpPr/>
            <p:nvPr/>
          </p:nvSpPr>
          <p:spPr bwMode="auto">
            <a:xfrm>
              <a:off x="6346826" y="2792413"/>
              <a:ext cx="336550" cy="530225"/>
            </a:xfrm>
            <a:custGeom>
              <a:avLst/>
              <a:gdLst>
                <a:gd name="T0" fmla="*/ 5 w 67"/>
                <a:gd name="T1" fmla="*/ 24 h 106"/>
                <a:gd name="T2" fmla="*/ 15 w 67"/>
                <a:gd name="T3" fmla="*/ 10 h 106"/>
                <a:gd name="T4" fmla="*/ 61 w 67"/>
                <a:gd name="T5" fmla="*/ 0 h 106"/>
                <a:gd name="T6" fmla="*/ 45 w 67"/>
                <a:gd name="T7" fmla="*/ 19 h 106"/>
                <a:gd name="T8" fmla="*/ 42 w 67"/>
                <a:gd name="T9" fmla="*/ 36 h 106"/>
                <a:gd name="T10" fmla="*/ 56 w 67"/>
                <a:gd name="T11" fmla="*/ 73 h 106"/>
                <a:gd name="T12" fmla="*/ 65 w 67"/>
                <a:gd name="T13" fmla="*/ 104 h 106"/>
                <a:gd name="T14" fmla="*/ 60 w 67"/>
                <a:gd name="T15" fmla="*/ 106 h 106"/>
                <a:gd name="T16" fmla="*/ 41 w 67"/>
                <a:gd name="T17" fmla="*/ 63 h 106"/>
                <a:gd name="T18" fmla="*/ 13 w 67"/>
                <a:gd name="T19" fmla="*/ 26 h 106"/>
                <a:gd name="T20" fmla="*/ 9 w 67"/>
                <a:gd name="T21" fmla="*/ 24 h 106"/>
                <a:gd name="T22" fmla="*/ 5 w 67"/>
                <a:gd name="T23" fmla="*/ 2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105">
                  <a:moveTo>
                    <a:pt x="5" y="24"/>
                  </a:moveTo>
                  <a:cubicBezTo>
                    <a:pt x="0" y="12"/>
                    <a:pt x="6" y="4"/>
                    <a:pt x="15" y="10"/>
                  </a:cubicBezTo>
                  <a:cubicBezTo>
                    <a:pt x="36" y="24"/>
                    <a:pt x="48" y="10"/>
                    <a:pt x="61" y="0"/>
                  </a:cubicBezTo>
                  <a:cubicBezTo>
                    <a:pt x="61" y="11"/>
                    <a:pt x="52" y="14"/>
                    <a:pt x="45" y="19"/>
                  </a:cubicBezTo>
                  <a:cubicBezTo>
                    <a:pt x="40" y="23"/>
                    <a:pt x="33" y="28"/>
                    <a:pt x="42" y="36"/>
                  </a:cubicBezTo>
                  <a:cubicBezTo>
                    <a:pt x="52" y="46"/>
                    <a:pt x="58" y="57"/>
                    <a:pt x="56" y="73"/>
                  </a:cubicBezTo>
                  <a:cubicBezTo>
                    <a:pt x="54" y="83"/>
                    <a:pt x="67" y="92"/>
                    <a:pt x="65" y="104"/>
                  </a:cubicBezTo>
                  <a:cubicBezTo>
                    <a:pt x="63" y="105"/>
                    <a:pt x="61" y="105"/>
                    <a:pt x="60" y="106"/>
                  </a:cubicBezTo>
                  <a:cubicBezTo>
                    <a:pt x="60" y="89"/>
                    <a:pt x="40" y="81"/>
                    <a:pt x="41" y="63"/>
                  </a:cubicBezTo>
                  <a:cubicBezTo>
                    <a:pt x="35" y="48"/>
                    <a:pt x="26" y="36"/>
                    <a:pt x="13" y="26"/>
                  </a:cubicBezTo>
                  <a:cubicBezTo>
                    <a:pt x="12" y="23"/>
                    <a:pt x="11" y="23"/>
                    <a:pt x="9" y="24"/>
                  </a:cubicBezTo>
                  <a:cubicBezTo>
                    <a:pt x="8" y="25"/>
                    <a:pt x="7" y="25"/>
                    <a:pt x="5" y="24"/>
                  </a:cubicBezTo>
                  <a:close/>
                </a:path>
              </a:pathLst>
            </a:custGeom>
            <a:solidFill>
              <a:srgbClr val="F9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6871B597-B73C-4F25-F2FA-98CA3A8493C5}"/>
                </a:ext>
              </a:extLst>
            </p:cNvPr>
            <p:cNvSpPr/>
            <p:nvPr/>
          </p:nvSpPr>
          <p:spPr bwMode="auto">
            <a:xfrm>
              <a:off x="5710238" y="2657476"/>
              <a:ext cx="461963" cy="415925"/>
            </a:xfrm>
            <a:custGeom>
              <a:avLst/>
              <a:gdLst>
                <a:gd name="T0" fmla="*/ 92 w 92"/>
                <a:gd name="T1" fmla="*/ 23 h 83"/>
                <a:gd name="T2" fmla="*/ 89 w 92"/>
                <a:gd name="T3" fmla="*/ 27 h 83"/>
                <a:gd name="T4" fmla="*/ 81 w 92"/>
                <a:gd name="T5" fmla="*/ 37 h 83"/>
                <a:gd name="T6" fmla="*/ 64 w 92"/>
                <a:gd name="T7" fmla="*/ 43 h 83"/>
                <a:gd name="T8" fmla="*/ 48 w 92"/>
                <a:gd name="T9" fmla="*/ 47 h 83"/>
                <a:gd name="T10" fmla="*/ 13 w 92"/>
                <a:gd name="T11" fmla="*/ 72 h 83"/>
                <a:gd name="T12" fmla="*/ 0 w 92"/>
                <a:gd name="T13" fmla="*/ 70 h 83"/>
                <a:gd name="T14" fmla="*/ 47 w 92"/>
                <a:gd name="T15" fmla="*/ 35 h 83"/>
                <a:gd name="T16" fmla="*/ 71 w 92"/>
                <a:gd name="T17" fmla="*/ 0 h 83"/>
                <a:gd name="T18" fmla="*/ 92 w 92"/>
                <a:gd name="T19" fmla="*/ 2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83">
                  <a:moveTo>
                    <a:pt x="92" y="23"/>
                  </a:moveTo>
                  <a:cubicBezTo>
                    <a:pt x="91" y="24"/>
                    <a:pt x="90" y="26"/>
                    <a:pt x="89" y="27"/>
                  </a:cubicBezTo>
                  <a:cubicBezTo>
                    <a:pt x="85" y="30"/>
                    <a:pt x="85" y="35"/>
                    <a:pt x="81" y="37"/>
                  </a:cubicBezTo>
                  <a:cubicBezTo>
                    <a:pt x="76" y="41"/>
                    <a:pt x="70" y="41"/>
                    <a:pt x="64" y="43"/>
                  </a:cubicBezTo>
                  <a:cubicBezTo>
                    <a:pt x="58" y="42"/>
                    <a:pt x="52" y="41"/>
                    <a:pt x="48" y="47"/>
                  </a:cubicBezTo>
                  <a:cubicBezTo>
                    <a:pt x="36" y="55"/>
                    <a:pt x="23" y="62"/>
                    <a:pt x="13" y="72"/>
                  </a:cubicBezTo>
                  <a:cubicBezTo>
                    <a:pt x="9" y="69"/>
                    <a:pt x="2" y="83"/>
                    <a:pt x="0" y="70"/>
                  </a:cubicBezTo>
                  <a:cubicBezTo>
                    <a:pt x="11" y="52"/>
                    <a:pt x="29" y="43"/>
                    <a:pt x="47" y="35"/>
                  </a:cubicBezTo>
                  <a:cubicBezTo>
                    <a:pt x="62" y="27"/>
                    <a:pt x="71" y="17"/>
                    <a:pt x="71" y="0"/>
                  </a:cubicBezTo>
                  <a:cubicBezTo>
                    <a:pt x="84" y="2"/>
                    <a:pt x="88" y="13"/>
                    <a:pt x="92" y="23"/>
                  </a:cubicBezTo>
                  <a:close/>
                </a:path>
              </a:pathLst>
            </a:custGeom>
            <a:solidFill>
              <a:srgbClr val="685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1989DAF0-C383-5149-E02E-1A6023E9D985}"/>
                </a:ext>
              </a:extLst>
            </p:cNvPr>
            <p:cNvSpPr/>
            <p:nvPr/>
          </p:nvSpPr>
          <p:spPr bwMode="auto">
            <a:xfrm>
              <a:off x="5589588" y="2962276"/>
              <a:ext cx="185738" cy="431800"/>
            </a:xfrm>
            <a:custGeom>
              <a:avLst/>
              <a:gdLst>
                <a:gd name="T0" fmla="*/ 24 w 37"/>
                <a:gd name="T1" fmla="*/ 9 h 86"/>
                <a:gd name="T2" fmla="*/ 37 w 37"/>
                <a:gd name="T3" fmla="*/ 11 h 86"/>
                <a:gd name="T4" fmla="*/ 28 w 37"/>
                <a:gd name="T5" fmla="*/ 34 h 86"/>
                <a:gd name="T6" fmla="*/ 27 w 37"/>
                <a:gd name="T7" fmla="*/ 79 h 86"/>
                <a:gd name="T8" fmla="*/ 21 w 37"/>
                <a:gd name="T9" fmla="*/ 86 h 86"/>
                <a:gd name="T10" fmla="*/ 24 w 37"/>
                <a:gd name="T11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6">
                  <a:moveTo>
                    <a:pt x="24" y="9"/>
                  </a:moveTo>
                  <a:cubicBezTo>
                    <a:pt x="27" y="16"/>
                    <a:pt x="35" y="0"/>
                    <a:pt x="37" y="11"/>
                  </a:cubicBezTo>
                  <a:cubicBezTo>
                    <a:pt x="33" y="18"/>
                    <a:pt x="28" y="25"/>
                    <a:pt x="28" y="34"/>
                  </a:cubicBezTo>
                  <a:cubicBezTo>
                    <a:pt x="28" y="49"/>
                    <a:pt x="29" y="64"/>
                    <a:pt x="27" y="79"/>
                  </a:cubicBezTo>
                  <a:cubicBezTo>
                    <a:pt x="28" y="84"/>
                    <a:pt x="26" y="86"/>
                    <a:pt x="21" y="86"/>
                  </a:cubicBezTo>
                  <a:cubicBezTo>
                    <a:pt x="0" y="56"/>
                    <a:pt x="0" y="35"/>
                    <a:pt x="24" y="9"/>
                  </a:cubicBezTo>
                  <a:close/>
                </a:path>
              </a:pathLst>
            </a:custGeom>
            <a:solidFill>
              <a:srgbClr val="624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482A92F1-EE1A-F683-9C51-9B3B10D0AD4F}"/>
                </a:ext>
              </a:extLst>
            </p:cNvPr>
            <p:cNvSpPr/>
            <p:nvPr/>
          </p:nvSpPr>
          <p:spPr bwMode="auto">
            <a:xfrm>
              <a:off x="6132513" y="1971676"/>
              <a:ext cx="420688" cy="211138"/>
            </a:xfrm>
            <a:custGeom>
              <a:avLst/>
              <a:gdLst>
                <a:gd name="T0" fmla="*/ 84 w 84"/>
                <a:gd name="T1" fmla="*/ 20 h 42"/>
                <a:gd name="T2" fmla="*/ 52 w 84"/>
                <a:gd name="T3" fmla="*/ 32 h 42"/>
                <a:gd name="T4" fmla="*/ 45 w 84"/>
                <a:gd name="T5" fmla="*/ 27 h 42"/>
                <a:gd name="T6" fmla="*/ 27 w 84"/>
                <a:gd name="T7" fmla="*/ 20 h 42"/>
                <a:gd name="T8" fmla="*/ 4 w 84"/>
                <a:gd name="T9" fmla="*/ 17 h 42"/>
                <a:gd name="T10" fmla="*/ 0 w 84"/>
                <a:gd name="T11" fmla="*/ 9 h 42"/>
                <a:gd name="T12" fmla="*/ 22 w 84"/>
                <a:gd name="T13" fmla="*/ 10 h 42"/>
                <a:gd name="T14" fmla="*/ 62 w 84"/>
                <a:gd name="T15" fmla="*/ 8 h 42"/>
                <a:gd name="T16" fmla="*/ 84 w 84"/>
                <a:gd name="T17" fmla="*/ 2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42">
                  <a:moveTo>
                    <a:pt x="84" y="20"/>
                  </a:moveTo>
                  <a:cubicBezTo>
                    <a:pt x="80" y="42"/>
                    <a:pt x="64" y="31"/>
                    <a:pt x="52" y="32"/>
                  </a:cubicBezTo>
                  <a:cubicBezTo>
                    <a:pt x="50" y="30"/>
                    <a:pt x="47" y="29"/>
                    <a:pt x="45" y="27"/>
                  </a:cubicBezTo>
                  <a:cubicBezTo>
                    <a:pt x="41" y="20"/>
                    <a:pt x="34" y="19"/>
                    <a:pt x="27" y="20"/>
                  </a:cubicBezTo>
                  <a:cubicBezTo>
                    <a:pt x="19" y="21"/>
                    <a:pt x="11" y="18"/>
                    <a:pt x="4" y="17"/>
                  </a:cubicBezTo>
                  <a:cubicBezTo>
                    <a:pt x="3" y="14"/>
                    <a:pt x="1" y="12"/>
                    <a:pt x="0" y="9"/>
                  </a:cubicBezTo>
                  <a:cubicBezTo>
                    <a:pt x="8" y="6"/>
                    <a:pt x="20" y="12"/>
                    <a:pt x="22" y="10"/>
                  </a:cubicBezTo>
                  <a:cubicBezTo>
                    <a:pt x="36" y="0"/>
                    <a:pt x="48" y="8"/>
                    <a:pt x="62" y="8"/>
                  </a:cubicBezTo>
                  <a:cubicBezTo>
                    <a:pt x="76" y="8"/>
                    <a:pt x="77" y="16"/>
                    <a:pt x="84" y="20"/>
                  </a:cubicBezTo>
                  <a:close/>
                </a:path>
              </a:pathLst>
            </a:custGeom>
            <a:solidFill>
              <a:srgbClr val="A74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5164A90D-CD60-4ABE-A324-D4A516CD8DE3}"/>
                </a:ext>
              </a:extLst>
            </p:cNvPr>
            <p:cNvSpPr/>
            <p:nvPr/>
          </p:nvSpPr>
          <p:spPr bwMode="auto">
            <a:xfrm>
              <a:off x="6994526" y="4254501"/>
              <a:ext cx="204788" cy="214313"/>
            </a:xfrm>
            <a:custGeom>
              <a:avLst/>
              <a:gdLst>
                <a:gd name="T0" fmla="*/ 0 w 41"/>
                <a:gd name="T1" fmla="*/ 43 h 43"/>
                <a:gd name="T2" fmla="*/ 6 w 41"/>
                <a:gd name="T3" fmla="*/ 36 h 43"/>
                <a:gd name="T4" fmla="*/ 12 w 41"/>
                <a:gd name="T5" fmla="*/ 19 h 43"/>
                <a:gd name="T6" fmla="*/ 13 w 41"/>
                <a:gd name="T7" fmla="*/ 16 h 43"/>
                <a:gd name="T8" fmla="*/ 17 w 41"/>
                <a:gd name="T9" fmla="*/ 3 h 43"/>
                <a:gd name="T10" fmla="*/ 27 w 41"/>
                <a:gd name="T11" fmla="*/ 17 h 43"/>
                <a:gd name="T12" fmla="*/ 20 w 41"/>
                <a:gd name="T13" fmla="*/ 43 h 43"/>
                <a:gd name="T14" fmla="*/ 0 w 41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3">
                  <a:moveTo>
                    <a:pt x="0" y="43"/>
                  </a:moveTo>
                  <a:cubicBezTo>
                    <a:pt x="1" y="39"/>
                    <a:pt x="2" y="36"/>
                    <a:pt x="6" y="36"/>
                  </a:cubicBezTo>
                  <a:cubicBezTo>
                    <a:pt x="23" y="35"/>
                    <a:pt x="18" y="27"/>
                    <a:pt x="12" y="19"/>
                  </a:cubicBezTo>
                  <a:cubicBezTo>
                    <a:pt x="11" y="18"/>
                    <a:pt x="11" y="16"/>
                    <a:pt x="13" y="16"/>
                  </a:cubicBezTo>
                  <a:cubicBezTo>
                    <a:pt x="17" y="12"/>
                    <a:pt x="16" y="7"/>
                    <a:pt x="17" y="3"/>
                  </a:cubicBezTo>
                  <a:cubicBezTo>
                    <a:pt x="27" y="4"/>
                    <a:pt x="41" y="0"/>
                    <a:pt x="27" y="17"/>
                  </a:cubicBezTo>
                  <a:cubicBezTo>
                    <a:pt x="21" y="25"/>
                    <a:pt x="28" y="36"/>
                    <a:pt x="20" y="43"/>
                  </a:cubicBezTo>
                  <a:cubicBezTo>
                    <a:pt x="13" y="43"/>
                    <a:pt x="7" y="43"/>
                    <a:pt x="0" y="43"/>
                  </a:cubicBezTo>
                  <a:close/>
                </a:path>
              </a:pathLst>
            </a:custGeom>
            <a:solidFill>
              <a:srgbClr val="A84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7FA034BF-5CE7-0DCD-8953-6A980A9AD968}"/>
                </a:ext>
              </a:extLst>
            </p:cNvPr>
            <p:cNvSpPr/>
            <p:nvPr/>
          </p:nvSpPr>
          <p:spPr bwMode="auto">
            <a:xfrm>
              <a:off x="6613526" y="3894138"/>
              <a:ext cx="95250" cy="155575"/>
            </a:xfrm>
            <a:custGeom>
              <a:avLst/>
              <a:gdLst>
                <a:gd name="T0" fmla="*/ 17 w 19"/>
                <a:gd name="T1" fmla="*/ 15 h 31"/>
                <a:gd name="T2" fmla="*/ 13 w 19"/>
                <a:gd name="T3" fmla="*/ 25 h 31"/>
                <a:gd name="T4" fmla="*/ 7 w 19"/>
                <a:gd name="T5" fmla="*/ 31 h 31"/>
                <a:gd name="T6" fmla="*/ 1 w 19"/>
                <a:gd name="T7" fmla="*/ 27 h 31"/>
                <a:gd name="T8" fmla="*/ 5 w 19"/>
                <a:gd name="T9" fmla="*/ 19 h 31"/>
                <a:gd name="T10" fmla="*/ 13 w 19"/>
                <a:gd name="T11" fmla="*/ 0 h 31"/>
                <a:gd name="T12" fmla="*/ 17 w 19"/>
                <a:gd name="T1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31">
                  <a:moveTo>
                    <a:pt x="17" y="15"/>
                  </a:moveTo>
                  <a:cubicBezTo>
                    <a:pt x="15" y="19"/>
                    <a:pt x="14" y="21"/>
                    <a:pt x="13" y="25"/>
                  </a:cubicBezTo>
                  <a:cubicBezTo>
                    <a:pt x="12" y="28"/>
                    <a:pt x="11" y="31"/>
                    <a:pt x="7" y="31"/>
                  </a:cubicBezTo>
                  <a:cubicBezTo>
                    <a:pt x="4" y="31"/>
                    <a:pt x="2" y="30"/>
                    <a:pt x="1" y="27"/>
                  </a:cubicBezTo>
                  <a:cubicBezTo>
                    <a:pt x="0" y="23"/>
                    <a:pt x="1" y="20"/>
                    <a:pt x="5" y="19"/>
                  </a:cubicBezTo>
                  <a:cubicBezTo>
                    <a:pt x="13" y="15"/>
                    <a:pt x="13" y="8"/>
                    <a:pt x="13" y="0"/>
                  </a:cubicBezTo>
                  <a:cubicBezTo>
                    <a:pt x="19" y="4"/>
                    <a:pt x="17" y="10"/>
                    <a:pt x="17" y="15"/>
                  </a:cubicBezTo>
                  <a:close/>
                </a:path>
              </a:pathLst>
            </a:custGeom>
            <a:solidFill>
              <a:srgbClr val="EE8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D79A1E93-0F97-1A55-94F4-C72E7BF24FD3}"/>
                </a:ext>
              </a:extLst>
            </p:cNvPr>
            <p:cNvSpPr/>
            <p:nvPr/>
          </p:nvSpPr>
          <p:spPr bwMode="auto">
            <a:xfrm>
              <a:off x="6657976" y="2652713"/>
              <a:ext cx="106363" cy="139700"/>
            </a:xfrm>
            <a:custGeom>
              <a:avLst/>
              <a:gdLst>
                <a:gd name="T0" fmla="*/ 0 w 21"/>
                <a:gd name="T1" fmla="*/ 28 h 28"/>
                <a:gd name="T2" fmla="*/ 19 w 21"/>
                <a:gd name="T3" fmla="*/ 0 h 28"/>
                <a:gd name="T4" fmla="*/ 0 w 21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8">
                  <a:moveTo>
                    <a:pt x="0" y="28"/>
                  </a:moveTo>
                  <a:cubicBezTo>
                    <a:pt x="5" y="18"/>
                    <a:pt x="8" y="6"/>
                    <a:pt x="19" y="0"/>
                  </a:cubicBezTo>
                  <a:cubicBezTo>
                    <a:pt x="21" y="15"/>
                    <a:pt x="14" y="24"/>
                    <a:pt x="0" y="28"/>
                  </a:cubicBezTo>
                  <a:close/>
                </a:path>
              </a:pathLst>
            </a:custGeom>
            <a:solidFill>
              <a:srgbClr val="F9E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BC8B3A21-39BA-B0EE-3B6D-EEA9692DD848}"/>
                </a:ext>
              </a:extLst>
            </p:cNvPr>
            <p:cNvSpPr/>
            <p:nvPr/>
          </p:nvSpPr>
          <p:spPr bwMode="auto">
            <a:xfrm>
              <a:off x="7013576" y="4098926"/>
              <a:ext cx="95250" cy="130175"/>
            </a:xfrm>
            <a:custGeom>
              <a:avLst/>
              <a:gdLst>
                <a:gd name="T0" fmla="*/ 16 w 19"/>
                <a:gd name="T1" fmla="*/ 26 h 26"/>
                <a:gd name="T2" fmla="*/ 4 w 19"/>
                <a:gd name="T3" fmla="*/ 0 h 26"/>
                <a:gd name="T4" fmla="*/ 16 w 19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6">
                  <a:moveTo>
                    <a:pt x="16" y="26"/>
                  </a:moveTo>
                  <a:cubicBezTo>
                    <a:pt x="10" y="18"/>
                    <a:pt x="0" y="13"/>
                    <a:pt x="4" y="0"/>
                  </a:cubicBezTo>
                  <a:cubicBezTo>
                    <a:pt x="19" y="4"/>
                    <a:pt x="17" y="15"/>
                    <a:pt x="16" y="26"/>
                  </a:cubicBezTo>
                  <a:close/>
                </a:path>
              </a:pathLst>
            </a:custGeom>
            <a:solidFill>
              <a:srgbClr val="9E4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6EEFEBB7-4785-9D77-B532-243904804C84}"/>
                </a:ext>
              </a:extLst>
            </p:cNvPr>
            <p:cNvSpPr/>
            <p:nvPr/>
          </p:nvSpPr>
          <p:spPr bwMode="auto">
            <a:xfrm>
              <a:off x="6808788" y="3903663"/>
              <a:ext cx="109538" cy="65088"/>
            </a:xfrm>
            <a:custGeom>
              <a:avLst/>
              <a:gdLst>
                <a:gd name="T0" fmla="*/ 21 w 22"/>
                <a:gd name="T1" fmla="*/ 13 h 13"/>
                <a:gd name="T2" fmla="*/ 1 w 22"/>
                <a:gd name="T3" fmla="*/ 13 h 13"/>
                <a:gd name="T4" fmla="*/ 8 w 22"/>
                <a:gd name="T5" fmla="*/ 0 h 13"/>
                <a:gd name="T6" fmla="*/ 21 w 22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3">
                  <a:moveTo>
                    <a:pt x="21" y="13"/>
                  </a:moveTo>
                  <a:cubicBezTo>
                    <a:pt x="14" y="12"/>
                    <a:pt x="8" y="6"/>
                    <a:pt x="1" y="13"/>
                  </a:cubicBezTo>
                  <a:cubicBezTo>
                    <a:pt x="0" y="7"/>
                    <a:pt x="0" y="0"/>
                    <a:pt x="8" y="0"/>
                  </a:cubicBezTo>
                  <a:cubicBezTo>
                    <a:pt x="16" y="0"/>
                    <a:pt x="22" y="3"/>
                    <a:pt x="21" y="13"/>
                  </a:cubicBezTo>
                  <a:close/>
                </a:path>
              </a:pathLst>
            </a:custGeom>
            <a:solidFill>
              <a:srgbClr val="944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CC495B41-EF23-87CC-D5D2-72D54E81E98C}"/>
                </a:ext>
              </a:extLst>
            </p:cNvPr>
            <p:cNvSpPr/>
            <p:nvPr/>
          </p:nvSpPr>
          <p:spPr bwMode="auto">
            <a:xfrm>
              <a:off x="5440363" y="4164013"/>
              <a:ext cx="1347788" cy="2687638"/>
            </a:xfrm>
            <a:custGeom>
              <a:avLst/>
              <a:gdLst>
                <a:gd name="T0" fmla="*/ 143 w 269"/>
                <a:gd name="T1" fmla="*/ 2 h 537"/>
                <a:gd name="T2" fmla="*/ 165 w 269"/>
                <a:gd name="T3" fmla="*/ 10 h 537"/>
                <a:gd name="T4" fmla="*/ 179 w 269"/>
                <a:gd name="T5" fmla="*/ 35 h 537"/>
                <a:gd name="T6" fmla="*/ 181 w 269"/>
                <a:gd name="T7" fmla="*/ 40 h 537"/>
                <a:gd name="T8" fmla="*/ 187 w 269"/>
                <a:gd name="T9" fmla="*/ 59 h 537"/>
                <a:gd name="T10" fmla="*/ 203 w 269"/>
                <a:gd name="T11" fmla="*/ 108 h 537"/>
                <a:gd name="T12" fmla="*/ 255 w 269"/>
                <a:gd name="T13" fmla="*/ 343 h 537"/>
                <a:gd name="T14" fmla="*/ 267 w 269"/>
                <a:gd name="T15" fmla="*/ 455 h 537"/>
                <a:gd name="T16" fmla="*/ 268 w 269"/>
                <a:gd name="T17" fmla="*/ 519 h 537"/>
                <a:gd name="T18" fmla="*/ 262 w 269"/>
                <a:gd name="T19" fmla="*/ 537 h 537"/>
                <a:gd name="T20" fmla="*/ 6 w 269"/>
                <a:gd name="T21" fmla="*/ 537 h 537"/>
                <a:gd name="T22" fmla="*/ 1 w 269"/>
                <a:gd name="T23" fmla="*/ 518 h 537"/>
                <a:gd name="T24" fmla="*/ 9 w 269"/>
                <a:gd name="T25" fmla="*/ 385 h 537"/>
                <a:gd name="T26" fmla="*/ 83 w 269"/>
                <a:gd name="T27" fmla="*/ 101 h 537"/>
                <a:gd name="T28" fmla="*/ 126 w 269"/>
                <a:gd name="T29" fmla="*/ 18 h 537"/>
                <a:gd name="T30" fmla="*/ 143 w 269"/>
                <a:gd name="T31" fmla="*/ 2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9" h="537">
                  <a:moveTo>
                    <a:pt x="143" y="2"/>
                  </a:moveTo>
                  <a:cubicBezTo>
                    <a:pt x="152" y="0"/>
                    <a:pt x="159" y="4"/>
                    <a:pt x="165" y="10"/>
                  </a:cubicBezTo>
                  <a:cubicBezTo>
                    <a:pt x="175" y="15"/>
                    <a:pt x="175" y="26"/>
                    <a:pt x="179" y="35"/>
                  </a:cubicBezTo>
                  <a:cubicBezTo>
                    <a:pt x="180" y="36"/>
                    <a:pt x="180" y="38"/>
                    <a:pt x="181" y="40"/>
                  </a:cubicBezTo>
                  <a:cubicBezTo>
                    <a:pt x="180" y="47"/>
                    <a:pt x="184" y="53"/>
                    <a:pt x="187" y="59"/>
                  </a:cubicBezTo>
                  <a:cubicBezTo>
                    <a:pt x="194" y="75"/>
                    <a:pt x="198" y="92"/>
                    <a:pt x="203" y="108"/>
                  </a:cubicBezTo>
                  <a:cubicBezTo>
                    <a:pt x="224" y="185"/>
                    <a:pt x="243" y="263"/>
                    <a:pt x="255" y="343"/>
                  </a:cubicBezTo>
                  <a:cubicBezTo>
                    <a:pt x="260" y="380"/>
                    <a:pt x="262" y="418"/>
                    <a:pt x="267" y="455"/>
                  </a:cubicBezTo>
                  <a:cubicBezTo>
                    <a:pt x="269" y="476"/>
                    <a:pt x="268" y="498"/>
                    <a:pt x="268" y="519"/>
                  </a:cubicBezTo>
                  <a:cubicBezTo>
                    <a:pt x="268" y="525"/>
                    <a:pt x="267" y="532"/>
                    <a:pt x="262" y="537"/>
                  </a:cubicBezTo>
                  <a:cubicBezTo>
                    <a:pt x="177" y="537"/>
                    <a:pt x="91" y="537"/>
                    <a:pt x="6" y="537"/>
                  </a:cubicBezTo>
                  <a:cubicBezTo>
                    <a:pt x="1" y="531"/>
                    <a:pt x="1" y="525"/>
                    <a:pt x="1" y="518"/>
                  </a:cubicBezTo>
                  <a:cubicBezTo>
                    <a:pt x="0" y="474"/>
                    <a:pt x="2" y="429"/>
                    <a:pt x="9" y="385"/>
                  </a:cubicBezTo>
                  <a:cubicBezTo>
                    <a:pt x="20" y="287"/>
                    <a:pt x="44" y="192"/>
                    <a:pt x="83" y="101"/>
                  </a:cubicBezTo>
                  <a:cubicBezTo>
                    <a:pt x="95" y="72"/>
                    <a:pt x="110" y="45"/>
                    <a:pt x="126" y="18"/>
                  </a:cubicBezTo>
                  <a:cubicBezTo>
                    <a:pt x="130" y="11"/>
                    <a:pt x="134" y="3"/>
                    <a:pt x="143" y="2"/>
                  </a:cubicBezTo>
                  <a:close/>
                </a:path>
              </a:pathLst>
            </a:custGeom>
            <a:solidFill>
              <a:srgbClr val="F5DB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F9977629-C85D-4EE7-5314-EA3F90BC7E85}"/>
                </a:ext>
              </a:extLst>
            </p:cNvPr>
            <p:cNvSpPr/>
            <p:nvPr/>
          </p:nvSpPr>
          <p:spPr bwMode="auto">
            <a:xfrm>
              <a:off x="4783138" y="4119563"/>
              <a:ext cx="1354138" cy="2747963"/>
            </a:xfrm>
            <a:custGeom>
              <a:avLst/>
              <a:gdLst>
                <a:gd name="T0" fmla="*/ 241 w 270"/>
                <a:gd name="T1" fmla="*/ 0 h 549"/>
                <a:gd name="T2" fmla="*/ 269 w 270"/>
                <a:gd name="T3" fmla="*/ 7 h 549"/>
                <a:gd name="T4" fmla="*/ 268 w 270"/>
                <a:gd name="T5" fmla="*/ 14 h 549"/>
                <a:gd name="T6" fmla="*/ 147 w 270"/>
                <a:gd name="T7" fmla="*/ 352 h 549"/>
                <a:gd name="T8" fmla="*/ 142 w 270"/>
                <a:gd name="T9" fmla="*/ 393 h 549"/>
                <a:gd name="T10" fmla="*/ 133 w 270"/>
                <a:gd name="T11" fmla="*/ 523 h 549"/>
                <a:gd name="T12" fmla="*/ 130 w 270"/>
                <a:gd name="T13" fmla="*/ 546 h 549"/>
                <a:gd name="T14" fmla="*/ 19 w 270"/>
                <a:gd name="T15" fmla="*/ 544 h 549"/>
                <a:gd name="T16" fmla="*/ 6 w 270"/>
                <a:gd name="T17" fmla="*/ 546 h 549"/>
                <a:gd name="T18" fmla="*/ 9 w 270"/>
                <a:gd name="T19" fmla="*/ 444 h 549"/>
                <a:gd name="T20" fmla="*/ 12 w 270"/>
                <a:gd name="T21" fmla="*/ 418 h 549"/>
                <a:gd name="T22" fmla="*/ 18 w 270"/>
                <a:gd name="T23" fmla="*/ 380 h 549"/>
                <a:gd name="T24" fmla="*/ 99 w 270"/>
                <a:gd name="T25" fmla="*/ 159 h 549"/>
                <a:gd name="T26" fmla="*/ 234 w 270"/>
                <a:gd name="T27" fmla="*/ 7 h 549"/>
                <a:gd name="T28" fmla="*/ 241 w 270"/>
                <a:gd name="T2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0" h="549">
                  <a:moveTo>
                    <a:pt x="241" y="0"/>
                  </a:moveTo>
                  <a:cubicBezTo>
                    <a:pt x="251" y="0"/>
                    <a:pt x="261" y="1"/>
                    <a:pt x="269" y="7"/>
                  </a:cubicBezTo>
                  <a:cubicBezTo>
                    <a:pt x="270" y="10"/>
                    <a:pt x="269" y="12"/>
                    <a:pt x="268" y="14"/>
                  </a:cubicBezTo>
                  <a:cubicBezTo>
                    <a:pt x="201" y="117"/>
                    <a:pt x="167" y="232"/>
                    <a:pt x="147" y="352"/>
                  </a:cubicBezTo>
                  <a:cubicBezTo>
                    <a:pt x="145" y="365"/>
                    <a:pt x="144" y="379"/>
                    <a:pt x="142" y="393"/>
                  </a:cubicBezTo>
                  <a:cubicBezTo>
                    <a:pt x="137" y="436"/>
                    <a:pt x="133" y="479"/>
                    <a:pt x="133" y="523"/>
                  </a:cubicBezTo>
                  <a:cubicBezTo>
                    <a:pt x="134" y="531"/>
                    <a:pt x="135" y="539"/>
                    <a:pt x="130" y="546"/>
                  </a:cubicBezTo>
                  <a:cubicBezTo>
                    <a:pt x="93" y="545"/>
                    <a:pt x="56" y="549"/>
                    <a:pt x="19" y="544"/>
                  </a:cubicBezTo>
                  <a:cubicBezTo>
                    <a:pt x="15" y="543"/>
                    <a:pt x="10" y="545"/>
                    <a:pt x="6" y="546"/>
                  </a:cubicBezTo>
                  <a:cubicBezTo>
                    <a:pt x="0" y="512"/>
                    <a:pt x="8" y="478"/>
                    <a:pt x="9" y="444"/>
                  </a:cubicBezTo>
                  <a:cubicBezTo>
                    <a:pt x="9" y="435"/>
                    <a:pt x="12" y="427"/>
                    <a:pt x="12" y="418"/>
                  </a:cubicBezTo>
                  <a:cubicBezTo>
                    <a:pt x="13" y="406"/>
                    <a:pt x="16" y="393"/>
                    <a:pt x="18" y="380"/>
                  </a:cubicBezTo>
                  <a:cubicBezTo>
                    <a:pt x="34" y="302"/>
                    <a:pt x="58" y="227"/>
                    <a:pt x="99" y="159"/>
                  </a:cubicBezTo>
                  <a:cubicBezTo>
                    <a:pt x="134" y="99"/>
                    <a:pt x="178" y="48"/>
                    <a:pt x="234" y="7"/>
                  </a:cubicBezTo>
                  <a:cubicBezTo>
                    <a:pt x="236" y="4"/>
                    <a:pt x="239" y="2"/>
                    <a:pt x="241" y="0"/>
                  </a:cubicBezTo>
                  <a:close/>
                </a:path>
              </a:pathLst>
            </a:custGeom>
            <a:solidFill>
              <a:srgbClr val="F5D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CB14C199-4D38-6EFB-ECE8-35482ADED273}"/>
                </a:ext>
              </a:extLst>
            </p:cNvPr>
            <p:cNvSpPr/>
            <p:nvPr/>
          </p:nvSpPr>
          <p:spPr bwMode="auto">
            <a:xfrm>
              <a:off x="6457951" y="4524376"/>
              <a:ext cx="1108075" cy="2327275"/>
            </a:xfrm>
            <a:custGeom>
              <a:avLst/>
              <a:gdLst>
                <a:gd name="T0" fmla="*/ 219 w 221"/>
                <a:gd name="T1" fmla="*/ 465 h 465"/>
                <a:gd name="T2" fmla="*/ 63 w 221"/>
                <a:gd name="T3" fmla="*/ 465 h 465"/>
                <a:gd name="T4" fmla="*/ 61 w 221"/>
                <a:gd name="T5" fmla="*/ 383 h 465"/>
                <a:gd name="T6" fmla="*/ 48 w 221"/>
                <a:gd name="T7" fmla="*/ 264 h 465"/>
                <a:gd name="T8" fmla="*/ 5 w 221"/>
                <a:gd name="T9" fmla="*/ 62 h 465"/>
                <a:gd name="T10" fmla="*/ 0 w 221"/>
                <a:gd name="T11" fmla="*/ 43 h 465"/>
                <a:gd name="T12" fmla="*/ 20 w 221"/>
                <a:gd name="T13" fmla="*/ 37 h 465"/>
                <a:gd name="T14" fmla="*/ 33 w 221"/>
                <a:gd name="T15" fmla="*/ 32 h 465"/>
                <a:gd name="T16" fmla="*/ 50 w 221"/>
                <a:gd name="T17" fmla="*/ 18 h 465"/>
                <a:gd name="T18" fmla="*/ 61 w 221"/>
                <a:gd name="T19" fmla="*/ 2 h 465"/>
                <a:gd name="T20" fmla="*/ 123 w 221"/>
                <a:gd name="T21" fmla="*/ 116 h 465"/>
                <a:gd name="T22" fmla="*/ 127 w 221"/>
                <a:gd name="T23" fmla="*/ 127 h 465"/>
                <a:gd name="T24" fmla="*/ 160 w 221"/>
                <a:gd name="T25" fmla="*/ 212 h 465"/>
                <a:gd name="T26" fmla="*/ 221 w 221"/>
                <a:gd name="T27" fmla="*/ 460 h 465"/>
                <a:gd name="T28" fmla="*/ 219 w 221"/>
                <a:gd name="T29" fmla="*/ 465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1" h="465">
                  <a:moveTo>
                    <a:pt x="219" y="465"/>
                  </a:moveTo>
                  <a:cubicBezTo>
                    <a:pt x="167" y="465"/>
                    <a:pt x="115" y="465"/>
                    <a:pt x="63" y="465"/>
                  </a:cubicBezTo>
                  <a:cubicBezTo>
                    <a:pt x="59" y="438"/>
                    <a:pt x="62" y="410"/>
                    <a:pt x="61" y="383"/>
                  </a:cubicBezTo>
                  <a:cubicBezTo>
                    <a:pt x="55" y="344"/>
                    <a:pt x="55" y="303"/>
                    <a:pt x="48" y="264"/>
                  </a:cubicBezTo>
                  <a:cubicBezTo>
                    <a:pt x="39" y="196"/>
                    <a:pt x="22" y="129"/>
                    <a:pt x="5" y="62"/>
                  </a:cubicBezTo>
                  <a:cubicBezTo>
                    <a:pt x="3" y="56"/>
                    <a:pt x="1" y="50"/>
                    <a:pt x="0" y="43"/>
                  </a:cubicBezTo>
                  <a:cubicBezTo>
                    <a:pt x="4" y="31"/>
                    <a:pt x="13" y="37"/>
                    <a:pt x="20" y="37"/>
                  </a:cubicBezTo>
                  <a:cubicBezTo>
                    <a:pt x="26" y="39"/>
                    <a:pt x="30" y="36"/>
                    <a:pt x="33" y="32"/>
                  </a:cubicBezTo>
                  <a:cubicBezTo>
                    <a:pt x="38" y="26"/>
                    <a:pt x="46" y="24"/>
                    <a:pt x="50" y="18"/>
                  </a:cubicBezTo>
                  <a:cubicBezTo>
                    <a:pt x="55" y="13"/>
                    <a:pt x="47" y="0"/>
                    <a:pt x="61" y="2"/>
                  </a:cubicBezTo>
                  <a:cubicBezTo>
                    <a:pt x="86" y="38"/>
                    <a:pt x="101" y="78"/>
                    <a:pt x="123" y="116"/>
                  </a:cubicBezTo>
                  <a:cubicBezTo>
                    <a:pt x="125" y="119"/>
                    <a:pt x="127" y="123"/>
                    <a:pt x="127" y="127"/>
                  </a:cubicBezTo>
                  <a:cubicBezTo>
                    <a:pt x="134" y="157"/>
                    <a:pt x="149" y="184"/>
                    <a:pt x="160" y="212"/>
                  </a:cubicBezTo>
                  <a:cubicBezTo>
                    <a:pt x="189" y="293"/>
                    <a:pt x="210" y="375"/>
                    <a:pt x="221" y="460"/>
                  </a:cubicBezTo>
                  <a:cubicBezTo>
                    <a:pt x="221" y="463"/>
                    <a:pt x="220" y="464"/>
                    <a:pt x="219" y="465"/>
                  </a:cubicBezTo>
                  <a:close/>
                </a:path>
              </a:pathLst>
            </a:custGeom>
            <a:solidFill>
              <a:srgbClr val="F6DE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54867DCD-B200-0340-14BD-C7C6E3015A1D}"/>
                </a:ext>
              </a:extLst>
            </p:cNvPr>
            <p:cNvSpPr/>
            <p:nvPr/>
          </p:nvSpPr>
          <p:spPr bwMode="auto">
            <a:xfrm>
              <a:off x="7069138" y="5140326"/>
              <a:ext cx="511175" cy="1711325"/>
            </a:xfrm>
            <a:custGeom>
              <a:avLst/>
              <a:gdLst>
                <a:gd name="T0" fmla="*/ 97 w 102"/>
                <a:gd name="T1" fmla="*/ 342 h 342"/>
                <a:gd name="T2" fmla="*/ 59 w 102"/>
                <a:gd name="T3" fmla="*/ 164 h 342"/>
                <a:gd name="T4" fmla="*/ 3 w 102"/>
                <a:gd name="T5" fmla="*/ 12 h 342"/>
                <a:gd name="T6" fmla="*/ 0 w 102"/>
                <a:gd name="T7" fmla="*/ 2 h 342"/>
                <a:gd name="T8" fmla="*/ 8 w 102"/>
                <a:gd name="T9" fmla="*/ 6 h 342"/>
                <a:gd name="T10" fmla="*/ 59 w 102"/>
                <a:gd name="T11" fmla="*/ 142 h 342"/>
                <a:gd name="T12" fmla="*/ 101 w 102"/>
                <a:gd name="T13" fmla="*/ 324 h 342"/>
                <a:gd name="T14" fmla="*/ 101 w 102"/>
                <a:gd name="T15" fmla="*/ 342 h 342"/>
                <a:gd name="T16" fmla="*/ 97 w 102"/>
                <a:gd name="T17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342">
                  <a:moveTo>
                    <a:pt x="97" y="342"/>
                  </a:moveTo>
                  <a:cubicBezTo>
                    <a:pt x="88" y="282"/>
                    <a:pt x="77" y="222"/>
                    <a:pt x="59" y="164"/>
                  </a:cubicBezTo>
                  <a:cubicBezTo>
                    <a:pt x="44" y="112"/>
                    <a:pt x="23" y="62"/>
                    <a:pt x="3" y="12"/>
                  </a:cubicBezTo>
                  <a:cubicBezTo>
                    <a:pt x="2" y="9"/>
                    <a:pt x="1" y="5"/>
                    <a:pt x="0" y="2"/>
                  </a:cubicBezTo>
                  <a:cubicBezTo>
                    <a:pt x="5" y="0"/>
                    <a:pt x="7" y="3"/>
                    <a:pt x="8" y="6"/>
                  </a:cubicBezTo>
                  <a:cubicBezTo>
                    <a:pt x="25" y="52"/>
                    <a:pt x="45" y="96"/>
                    <a:pt x="59" y="142"/>
                  </a:cubicBezTo>
                  <a:cubicBezTo>
                    <a:pt x="79" y="202"/>
                    <a:pt x="91" y="263"/>
                    <a:pt x="101" y="324"/>
                  </a:cubicBezTo>
                  <a:cubicBezTo>
                    <a:pt x="102" y="330"/>
                    <a:pt x="101" y="336"/>
                    <a:pt x="101" y="342"/>
                  </a:cubicBezTo>
                  <a:cubicBezTo>
                    <a:pt x="100" y="342"/>
                    <a:pt x="98" y="342"/>
                    <a:pt x="97" y="342"/>
                  </a:cubicBezTo>
                  <a:close/>
                </a:path>
              </a:pathLst>
            </a:custGeom>
            <a:solidFill>
              <a:srgbClr val="9E8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A70F0CEB-7798-4A6C-129C-E78127ECBA22}"/>
                </a:ext>
              </a:extLst>
            </p:cNvPr>
            <p:cNvSpPr/>
            <p:nvPr/>
          </p:nvSpPr>
          <p:spPr bwMode="auto">
            <a:xfrm>
              <a:off x="5429251" y="6065838"/>
              <a:ext cx="80963" cy="785813"/>
            </a:xfrm>
            <a:custGeom>
              <a:avLst/>
              <a:gdLst>
                <a:gd name="T0" fmla="*/ 1 w 16"/>
                <a:gd name="T1" fmla="*/ 157 h 157"/>
                <a:gd name="T2" fmla="*/ 12 w 16"/>
                <a:gd name="T3" fmla="*/ 1 h 157"/>
                <a:gd name="T4" fmla="*/ 16 w 16"/>
                <a:gd name="T5" fmla="*/ 1 h 157"/>
                <a:gd name="T6" fmla="*/ 8 w 16"/>
                <a:gd name="T7" fmla="*/ 157 h 157"/>
                <a:gd name="T8" fmla="*/ 1 w 16"/>
                <a:gd name="T9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7">
                  <a:moveTo>
                    <a:pt x="1" y="157"/>
                  </a:moveTo>
                  <a:cubicBezTo>
                    <a:pt x="0" y="105"/>
                    <a:pt x="2" y="53"/>
                    <a:pt x="12" y="1"/>
                  </a:cubicBezTo>
                  <a:cubicBezTo>
                    <a:pt x="13" y="0"/>
                    <a:pt x="14" y="0"/>
                    <a:pt x="16" y="1"/>
                  </a:cubicBezTo>
                  <a:cubicBezTo>
                    <a:pt x="11" y="53"/>
                    <a:pt x="7" y="105"/>
                    <a:pt x="8" y="157"/>
                  </a:cubicBezTo>
                  <a:cubicBezTo>
                    <a:pt x="6" y="157"/>
                    <a:pt x="3" y="157"/>
                    <a:pt x="1" y="157"/>
                  </a:cubicBezTo>
                  <a:close/>
                </a:path>
              </a:pathLst>
            </a:custGeom>
            <a:solidFill>
              <a:srgbClr val="A18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0433D3FA-FD76-8EC2-6B50-0B2864624FB3}"/>
                </a:ext>
              </a:extLst>
            </p:cNvPr>
            <p:cNvSpPr/>
            <p:nvPr/>
          </p:nvSpPr>
          <p:spPr bwMode="auto">
            <a:xfrm>
              <a:off x="4752976" y="6156326"/>
              <a:ext cx="120650" cy="695325"/>
            </a:xfrm>
            <a:custGeom>
              <a:avLst/>
              <a:gdLst>
                <a:gd name="T0" fmla="*/ 20 w 24"/>
                <a:gd name="T1" fmla="*/ 8 h 139"/>
                <a:gd name="T2" fmla="*/ 12 w 24"/>
                <a:gd name="T3" fmla="*/ 139 h 139"/>
                <a:gd name="T4" fmla="*/ 7 w 24"/>
                <a:gd name="T5" fmla="*/ 101 h 139"/>
                <a:gd name="T6" fmla="*/ 7 w 24"/>
                <a:gd name="T7" fmla="*/ 71 h 139"/>
                <a:gd name="T8" fmla="*/ 16 w 24"/>
                <a:gd name="T9" fmla="*/ 0 h 139"/>
                <a:gd name="T10" fmla="*/ 20 w 24"/>
                <a:gd name="T11" fmla="*/ 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39">
                  <a:moveTo>
                    <a:pt x="20" y="8"/>
                  </a:moveTo>
                  <a:cubicBezTo>
                    <a:pt x="17" y="52"/>
                    <a:pt x="14" y="95"/>
                    <a:pt x="12" y="139"/>
                  </a:cubicBezTo>
                  <a:cubicBezTo>
                    <a:pt x="0" y="127"/>
                    <a:pt x="9" y="113"/>
                    <a:pt x="7" y="101"/>
                  </a:cubicBezTo>
                  <a:cubicBezTo>
                    <a:pt x="6" y="91"/>
                    <a:pt x="7" y="81"/>
                    <a:pt x="7" y="71"/>
                  </a:cubicBezTo>
                  <a:cubicBezTo>
                    <a:pt x="10" y="48"/>
                    <a:pt x="13" y="24"/>
                    <a:pt x="16" y="0"/>
                  </a:cubicBezTo>
                  <a:cubicBezTo>
                    <a:pt x="24" y="0"/>
                    <a:pt x="21" y="4"/>
                    <a:pt x="20" y="8"/>
                  </a:cubicBezTo>
                  <a:close/>
                </a:path>
              </a:pathLst>
            </a:custGeom>
            <a:solidFill>
              <a:srgbClr val="948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5A27EE43-5726-73A0-8199-4D1C536B23FF}"/>
                </a:ext>
              </a:extLst>
            </p:cNvPr>
            <p:cNvSpPr/>
            <p:nvPr/>
          </p:nvSpPr>
          <p:spPr bwMode="auto">
            <a:xfrm>
              <a:off x="6753226" y="6426201"/>
              <a:ext cx="20638" cy="425450"/>
            </a:xfrm>
            <a:custGeom>
              <a:avLst/>
              <a:gdLst>
                <a:gd name="T0" fmla="*/ 3 w 4"/>
                <a:gd name="T1" fmla="*/ 1 h 85"/>
                <a:gd name="T2" fmla="*/ 4 w 4"/>
                <a:gd name="T3" fmla="*/ 85 h 85"/>
                <a:gd name="T4" fmla="*/ 2 w 4"/>
                <a:gd name="T5" fmla="*/ 85 h 85"/>
                <a:gd name="T6" fmla="*/ 0 w 4"/>
                <a:gd name="T7" fmla="*/ 85 h 85"/>
                <a:gd name="T8" fmla="*/ 0 w 4"/>
                <a:gd name="T9" fmla="*/ 1 h 85"/>
                <a:gd name="T10" fmla="*/ 3 w 4"/>
                <a:gd name="T11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5">
                  <a:moveTo>
                    <a:pt x="3" y="1"/>
                  </a:moveTo>
                  <a:cubicBezTo>
                    <a:pt x="4" y="29"/>
                    <a:pt x="4" y="57"/>
                    <a:pt x="4" y="85"/>
                  </a:cubicBezTo>
                  <a:cubicBezTo>
                    <a:pt x="4" y="85"/>
                    <a:pt x="2" y="85"/>
                    <a:pt x="2" y="85"/>
                  </a:cubicBezTo>
                  <a:cubicBezTo>
                    <a:pt x="2" y="85"/>
                    <a:pt x="0" y="85"/>
                    <a:pt x="0" y="85"/>
                  </a:cubicBezTo>
                  <a:cubicBezTo>
                    <a:pt x="0" y="57"/>
                    <a:pt x="0" y="29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917A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02D098BE-056D-4607-A9FA-C49B89281C00}"/>
                </a:ext>
              </a:extLst>
            </p:cNvPr>
            <p:cNvSpPr/>
            <p:nvPr/>
          </p:nvSpPr>
          <p:spPr bwMode="auto">
            <a:xfrm>
              <a:off x="6918326" y="4489451"/>
              <a:ext cx="346075" cy="655638"/>
            </a:xfrm>
            <a:custGeom>
              <a:avLst/>
              <a:gdLst>
                <a:gd name="T0" fmla="*/ 7 w 69"/>
                <a:gd name="T1" fmla="*/ 0 h 131"/>
                <a:gd name="T2" fmla="*/ 64 w 69"/>
                <a:gd name="T3" fmla="*/ 112 h 131"/>
                <a:gd name="T4" fmla="*/ 60 w 69"/>
                <a:gd name="T5" fmla="*/ 128 h 131"/>
                <a:gd name="T6" fmla="*/ 51 w 69"/>
                <a:gd name="T7" fmla="*/ 117 h 131"/>
                <a:gd name="T8" fmla="*/ 20 w 69"/>
                <a:gd name="T9" fmla="*/ 57 h 131"/>
                <a:gd name="T10" fmla="*/ 1 w 69"/>
                <a:gd name="T11" fmla="*/ 5 h 131"/>
                <a:gd name="T12" fmla="*/ 7 w 69"/>
                <a:gd name="T1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131">
                  <a:moveTo>
                    <a:pt x="7" y="0"/>
                  </a:moveTo>
                  <a:cubicBezTo>
                    <a:pt x="28" y="36"/>
                    <a:pt x="49" y="72"/>
                    <a:pt x="64" y="112"/>
                  </a:cubicBezTo>
                  <a:cubicBezTo>
                    <a:pt x="66" y="118"/>
                    <a:pt x="69" y="125"/>
                    <a:pt x="60" y="128"/>
                  </a:cubicBezTo>
                  <a:cubicBezTo>
                    <a:pt x="52" y="131"/>
                    <a:pt x="56" y="119"/>
                    <a:pt x="51" y="117"/>
                  </a:cubicBezTo>
                  <a:cubicBezTo>
                    <a:pt x="34" y="100"/>
                    <a:pt x="32" y="76"/>
                    <a:pt x="20" y="57"/>
                  </a:cubicBezTo>
                  <a:cubicBezTo>
                    <a:pt x="16" y="39"/>
                    <a:pt x="0" y="25"/>
                    <a:pt x="1" y="5"/>
                  </a:cubicBezTo>
                  <a:cubicBezTo>
                    <a:pt x="2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594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7E970DE1-BED9-1D67-82E3-0D0B14F5B799}"/>
                </a:ext>
              </a:extLst>
            </p:cNvPr>
            <p:cNvSpPr/>
            <p:nvPr/>
          </p:nvSpPr>
          <p:spPr bwMode="auto">
            <a:xfrm>
              <a:off x="6829426" y="4498976"/>
              <a:ext cx="369888" cy="671513"/>
            </a:xfrm>
            <a:custGeom>
              <a:avLst/>
              <a:gdLst>
                <a:gd name="T0" fmla="*/ 65 w 74"/>
                <a:gd name="T1" fmla="*/ 119 h 134"/>
                <a:gd name="T2" fmla="*/ 66 w 74"/>
                <a:gd name="T3" fmla="*/ 134 h 134"/>
                <a:gd name="T4" fmla="*/ 44 w 74"/>
                <a:gd name="T5" fmla="*/ 113 h 134"/>
                <a:gd name="T6" fmla="*/ 41 w 74"/>
                <a:gd name="T7" fmla="*/ 108 h 134"/>
                <a:gd name="T8" fmla="*/ 29 w 74"/>
                <a:gd name="T9" fmla="*/ 78 h 134"/>
                <a:gd name="T10" fmla="*/ 7 w 74"/>
                <a:gd name="T11" fmla="*/ 23 h 134"/>
                <a:gd name="T12" fmla="*/ 4 w 74"/>
                <a:gd name="T13" fmla="*/ 2 h 134"/>
                <a:gd name="T14" fmla="*/ 13 w 74"/>
                <a:gd name="T15" fmla="*/ 1 h 134"/>
                <a:gd name="T16" fmla="*/ 39 w 74"/>
                <a:gd name="T17" fmla="*/ 54 h 134"/>
                <a:gd name="T18" fmla="*/ 65 w 74"/>
                <a:gd name="T19" fmla="*/ 11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34">
                  <a:moveTo>
                    <a:pt x="65" y="119"/>
                  </a:moveTo>
                  <a:cubicBezTo>
                    <a:pt x="64" y="124"/>
                    <a:pt x="74" y="129"/>
                    <a:pt x="66" y="134"/>
                  </a:cubicBezTo>
                  <a:cubicBezTo>
                    <a:pt x="53" y="132"/>
                    <a:pt x="49" y="123"/>
                    <a:pt x="44" y="113"/>
                  </a:cubicBezTo>
                  <a:cubicBezTo>
                    <a:pt x="43" y="112"/>
                    <a:pt x="42" y="110"/>
                    <a:pt x="41" y="108"/>
                  </a:cubicBezTo>
                  <a:cubicBezTo>
                    <a:pt x="38" y="98"/>
                    <a:pt x="33" y="88"/>
                    <a:pt x="29" y="78"/>
                  </a:cubicBezTo>
                  <a:cubicBezTo>
                    <a:pt x="22" y="59"/>
                    <a:pt x="15" y="41"/>
                    <a:pt x="7" y="23"/>
                  </a:cubicBezTo>
                  <a:cubicBezTo>
                    <a:pt x="5" y="16"/>
                    <a:pt x="0" y="10"/>
                    <a:pt x="4" y="2"/>
                  </a:cubicBezTo>
                  <a:cubicBezTo>
                    <a:pt x="7" y="0"/>
                    <a:pt x="10" y="0"/>
                    <a:pt x="13" y="1"/>
                  </a:cubicBezTo>
                  <a:cubicBezTo>
                    <a:pt x="25" y="17"/>
                    <a:pt x="31" y="36"/>
                    <a:pt x="39" y="54"/>
                  </a:cubicBezTo>
                  <a:cubicBezTo>
                    <a:pt x="50" y="75"/>
                    <a:pt x="60" y="96"/>
                    <a:pt x="65" y="119"/>
                  </a:cubicBezTo>
                  <a:close/>
                </a:path>
              </a:pathLst>
            </a:custGeom>
            <a:solidFill>
              <a:srgbClr val="534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074EF41E-0B25-3DBE-7B05-07E2D860DAD7}"/>
                </a:ext>
              </a:extLst>
            </p:cNvPr>
            <p:cNvSpPr/>
            <p:nvPr/>
          </p:nvSpPr>
          <p:spPr bwMode="auto">
            <a:xfrm>
              <a:off x="7013576" y="4759326"/>
              <a:ext cx="161925" cy="336550"/>
            </a:xfrm>
            <a:custGeom>
              <a:avLst/>
              <a:gdLst>
                <a:gd name="T0" fmla="*/ 28 w 32"/>
                <a:gd name="T1" fmla="*/ 67 h 67"/>
                <a:gd name="T2" fmla="*/ 0 w 32"/>
                <a:gd name="T3" fmla="*/ 3 h 67"/>
                <a:gd name="T4" fmla="*/ 6 w 32"/>
                <a:gd name="T5" fmla="*/ 2 h 67"/>
                <a:gd name="T6" fmla="*/ 32 w 32"/>
                <a:gd name="T7" fmla="*/ 63 h 67"/>
                <a:gd name="T8" fmla="*/ 28 w 32"/>
                <a:gd name="T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67">
                  <a:moveTo>
                    <a:pt x="28" y="67"/>
                  </a:moveTo>
                  <a:cubicBezTo>
                    <a:pt x="19" y="45"/>
                    <a:pt x="10" y="24"/>
                    <a:pt x="0" y="3"/>
                  </a:cubicBezTo>
                  <a:cubicBezTo>
                    <a:pt x="2" y="0"/>
                    <a:pt x="4" y="0"/>
                    <a:pt x="6" y="2"/>
                  </a:cubicBezTo>
                  <a:cubicBezTo>
                    <a:pt x="16" y="22"/>
                    <a:pt x="24" y="42"/>
                    <a:pt x="32" y="63"/>
                  </a:cubicBezTo>
                  <a:cubicBezTo>
                    <a:pt x="31" y="64"/>
                    <a:pt x="29" y="66"/>
                    <a:pt x="28" y="67"/>
                  </a:cubicBezTo>
                  <a:close/>
                </a:path>
              </a:pathLst>
            </a:custGeom>
            <a:solidFill>
              <a:srgbClr val="A79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BC214F11-4F92-028F-FCC8-D82B06CED413}"/>
                </a:ext>
              </a:extLst>
            </p:cNvPr>
            <p:cNvSpPr/>
            <p:nvPr/>
          </p:nvSpPr>
          <p:spPr bwMode="auto">
            <a:xfrm>
              <a:off x="6757988" y="4433888"/>
              <a:ext cx="201613" cy="100013"/>
            </a:xfrm>
            <a:custGeom>
              <a:avLst/>
              <a:gdLst>
                <a:gd name="T0" fmla="*/ 27 w 40"/>
                <a:gd name="T1" fmla="*/ 16 h 20"/>
                <a:gd name="T2" fmla="*/ 19 w 40"/>
                <a:gd name="T3" fmla="*/ 16 h 20"/>
                <a:gd name="T4" fmla="*/ 1 w 40"/>
                <a:gd name="T5" fmla="*/ 9 h 20"/>
                <a:gd name="T6" fmla="*/ 4 w 40"/>
                <a:gd name="T7" fmla="*/ 0 h 20"/>
                <a:gd name="T8" fmla="*/ 40 w 40"/>
                <a:gd name="T9" fmla="*/ 8 h 20"/>
                <a:gd name="T10" fmla="*/ 39 w 40"/>
                <a:gd name="T11" fmla="*/ 11 h 20"/>
                <a:gd name="T12" fmla="*/ 34 w 40"/>
                <a:gd name="T13" fmla="*/ 16 h 20"/>
                <a:gd name="T14" fmla="*/ 27 w 40"/>
                <a:gd name="T15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20">
                  <a:moveTo>
                    <a:pt x="27" y="16"/>
                  </a:moveTo>
                  <a:cubicBezTo>
                    <a:pt x="25" y="16"/>
                    <a:pt x="22" y="16"/>
                    <a:pt x="19" y="16"/>
                  </a:cubicBezTo>
                  <a:cubicBezTo>
                    <a:pt x="10" y="20"/>
                    <a:pt x="5" y="16"/>
                    <a:pt x="1" y="9"/>
                  </a:cubicBezTo>
                  <a:cubicBezTo>
                    <a:pt x="0" y="5"/>
                    <a:pt x="1" y="3"/>
                    <a:pt x="4" y="0"/>
                  </a:cubicBezTo>
                  <a:cubicBezTo>
                    <a:pt x="16" y="3"/>
                    <a:pt x="28" y="5"/>
                    <a:pt x="40" y="8"/>
                  </a:cubicBezTo>
                  <a:cubicBezTo>
                    <a:pt x="39" y="9"/>
                    <a:pt x="39" y="10"/>
                    <a:pt x="39" y="11"/>
                  </a:cubicBezTo>
                  <a:cubicBezTo>
                    <a:pt x="38" y="13"/>
                    <a:pt x="36" y="15"/>
                    <a:pt x="34" y="16"/>
                  </a:cubicBezTo>
                  <a:cubicBezTo>
                    <a:pt x="32" y="18"/>
                    <a:pt x="30" y="18"/>
                    <a:pt x="27" y="16"/>
                  </a:cubicBezTo>
                  <a:close/>
                </a:path>
              </a:pathLst>
            </a:custGeom>
            <a:solidFill>
              <a:srgbClr val="A04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10FE3FD1-BE30-C2B6-D362-C2739A16A4C1}"/>
                </a:ext>
              </a:extLst>
            </p:cNvPr>
            <p:cNvSpPr/>
            <p:nvPr/>
          </p:nvSpPr>
          <p:spPr bwMode="auto">
            <a:xfrm>
              <a:off x="7038976" y="5049838"/>
              <a:ext cx="120650" cy="120650"/>
            </a:xfrm>
            <a:custGeom>
              <a:avLst/>
              <a:gdLst>
                <a:gd name="T0" fmla="*/ 3 w 24"/>
                <a:gd name="T1" fmla="*/ 0 h 24"/>
                <a:gd name="T2" fmla="*/ 24 w 24"/>
                <a:gd name="T3" fmla="*/ 24 h 24"/>
                <a:gd name="T4" fmla="*/ 14 w 24"/>
                <a:gd name="T5" fmla="*/ 24 h 24"/>
                <a:gd name="T6" fmla="*/ 6 w 24"/>
                <a:gd name="T7" fmla="*/ 20 h 24"/>
                <a:gd name="T8" fmla="*/ 3 w 24"/>
                <a:gd name="T9" fmla="*/ 14 h 24"/>
                <a:gd name="T10" fmla="*/ 3 w 24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3" y="0"/>
                  </a:moveTo>
                  <a:cubicBezTo>
                    <a:pt x="11" y="7"/>
                    <a:pt x="13" y="20"/>
                    <a:pt x="24" y="24"/>
                  </a:cubicBezTo>
                  <a:cubicBezTo>
                    <a:pt x="21" y="24"/>
                    <a:pt x="17" y="24"/>
                    <a:pt x="14" y="24"/>
                  </a:cubicBezTo>
                  <a:cubicBezTo>
                    <a:pt x="12" y="23"/>
                    <a:pt x="9" y="22"/>
                    <a:pt x="6" y="20"/>
                  </a:cubicBezTo>
                  <a:cubicBezTo>
                    <a:pt x="5" y="18"/>
                    <a:pt x="4" y="16"/>
                    <a:pt x="3" y="14"/>
                  </a:cubicBezTo>
                  <a:cubicBezTo>
                    <a:pt x="1" y="9"/>
                    <a:pt x="0" y="5"/>
                    <a:pt x="3" y="0"/>
                  </a:cubicBezTo>
                  <a:close/>
                </a:path>
              </a:pathLst>
            </a:custGeom>
            <a:solidFill>
              <a:srgbClr val="B9A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6">
              <a:extLst>
                <a:ext uri="{FF2B5EF4-FFF2-40B4-BE49-F238E27FC236}">
                  <a16:creationId xmlns:a16="http://schemas.microsoft.com/office/drawing/2014/main" id="{47C05A82-0B73-1640-FF86-F7E8DB37AFE8}"/>
                </a:ext>
              </a:extLst>
            </p:cNvPr>
            <p:cNvSpPr/>
            <p:nvPr/>
          </p:nvSpPr>
          <p:spPr bwMode="auto">
            <a:xfrm>
              <a:off x="6256338" y="3913188"/>
              <a:ext cx="322263" cy="550863"/>
            </a:xfrm>
            <a:custGeom>
              <a:avLst/>
              <a:gdLst>
                <a:gd name="T0" fmla="*/ 20 w 64"/>
                <a:gd name="T1" fmla="*/ 107 h 110"/>
                <a:gd name="T2" fmla="*/ 15 w 64"/>
                <a:gd name="T3" fmla="*/ 88 h 110"/>
                <a:gd name="T4" fmla="*/ 19 w 64"/>
                <a:gd name="T5" fmla="*/ 73 h 110"/>
                <a:gd name="T6" fmla="*/ 18 w 64"/>
                <a:gd name="T7" fmla="*/ 52 h 110"/>
                <a:gd name="T8" fmla="*/ 2 w 64"/>
                <a:gd name="T9" fmla="*/ 44 h 110"/>
                <a:gd name="T10" fmla="*/ 14 w 64"/>
                <a:gd name="T11" fmla="*/ 31 h 110"/>
                <a:gd name="T12" fmla="*/ 16 w 64"/>
                <a:gd name="T13" fmla="*/ 8 h 110"/>
                <a:gd name="T14" fmla="*/ 40 w 64"/>
                <a:gd name="T15" fmla="*/ 22 h 110"/>
                <a:gd name="T16" fmla="*/ 31 w 64"/>
                <a:gd name="T17" fmla="*/ 40 h 110"/>
                <a:gd name="T18" fmla="*/ 40 w 64"/>
                <a:gd name="T19" fmla="*/ 54 h 110"/>
                <a:gd name="T20" fmla="*/ 51 w 64"/>
                <a:gd name="T21" fmla="*/ 68 h 110"/>
                <a:gd name="T22" fmla="*/ 58 w 64"/>
                <a:gd name="T23" fmla="*/ 86 h 110"/>
                <a:gd name="T24" fmla="*/ 47 w 64"/>
                <a:gd name="T25" fmla="*/ 93 h 110"/>
                <a:gd name="T26" fmla="*/ 25 w 64"/>
                <a:gd name="T27" fmla="*/ 109 h 110"/>
                <a:gd name="T28" fmla="*/ 20 w 64"/>
                <a:gd name="T29" fmla="*/ 10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" h="110">
                  <a:moveTo>
                    <a:pt x="20" y="107"/>
                  </a:moveTo>
                  <a:cubicBezTo>
                    <a:pt x="10" y="103"/>
                    <a:pt x="8" y="96"/>
                    <a:pt x="15" y="88"/>
                  </a:cubicBezTo>
                  <a:cubicBezTo>
                    <a:pt x="18" y="83"/>
                    <a:pt x="25" y="80"/>
                    <a:pt x="19" y="73"/>
                  </a:cubicBezTo>
                  <a:cubicBezTo>
                    <a:pt x="14" y="67"/>
                    <a:pt x="14" y="59"/>
                    <a:pt x="18" y="52"/>
                  </a:cubicBezTo>
                  <a:cubicBezTo>
                    <a:pt x="14" y="46"/>
                    <a:pt x="3" y="51"/>
                    <a:pt x="2" y="44"/>
                  </a:cubicBezTo>
                  <a:cubicBezTo>
                    <a:pt x="0" y="36"/>
                    <a:pt x="9" y="35"/>
                    <a:pt x="14" y="31"/>
                  </a:cubicBezTo>
                  <a:cubicBezTo>
                    <a:pt x="24" y="25"/>
                    <a:pt x="10" y="16"/>
                    <a:pt x="16" y="8"/>
                  </a:cubicBezTo>
                  <a:cubicBezTo>
                    <a:pt x="31" y="0"/>
                    <a:pt x="40" y="4"/>
                    <a:pt x="40" y="22"/>
                  </a:cubicBezTo>
                  <a:cubicBezTo>
                    <a:pt x="36" y="28"/>
                    <a:pt x="29" y="32"/>
                    <a:pt x="31" y="40"/>
                  </a:cubicBezTo>
                  <a:cubicBezTo>
                    <a:pt x="35" y="44"/>
                    <a:pt x="41" y="46"/>
                    <a:pt x="40" y="54"/>
                  </a:cubicBezTo>
                  <a:cubicBezTo>
                    <a:pt x="39" y="62"/>
                    <a:pt x="42" y="67"/>
                    <a:pt x="51" y="68"/>
                  </a:cubicBezTo>
                  <a:cubicBezTo>
                    <a:pt x="63" y="70"/>
                    <a:pt x="64" y="77"/>
                    <a:pt x="58" y="86"/>
                  </a:cubicBezTo>
                  <a:cubicBezTo>
                    <a:pt x="54" y="88"/>
                    <a:pt x="50" y="90"/>
                    <a:pt x="47" y="93"/>
                  </a:cubicBezTo>
                  <a:cubicBezTo>
                    <a:pt x="42" y="102"/>
                    <a:pt x="36" y="110"/>
                    <a:pt x="25" y="109"/>
                  </a:cubicBezTo>
                  <a:cubicBezTo>
                    <a:pt x="23" y="109"/>
                    <a:pt x="21" y="109"/>
                    <a:pt x="20" y="107"/>
                  </a:cubicBezTo>
                  <a:close/>
                </a:path>
              </a:pathLst>
            </a:custGeom>
            <a:solidFill>
              <a:srgbClr val="B24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7">
              <a:extLst>
                <a:ext uri="{FF2B5EF4-FFF2-40B4-BE49-F238E27FC236}">
                  <a16:creationId xmlns:a16="http://schemas.microsoft.com/office/drawing/2014/main" id="{5721F1BD-F07F-0915-5E67-749E732EFCC9}"/>
                </a:ext>
              </a:extLst>
            </p:cNvPr>
            <p:cNvSpPr/>
            <p:nvPr/>
          </p:nvSpPr>
          <p:spPr bwMode="auto">
            <a:xfrm>
              <a:off x="6030913" y="2827338"/>
              <a:ext cx="292100" cy="276225"/>
            </a:xfrm>
            <a:custGeom>
              <a:avLst/>
              <a:gdLst>
                <a:gd name="T0" fmla="*/ 0 w 58"/>
                <a:gd name="T1" fmla="*/ 9 h 55"/>
                <a:gd name="T2" fmla="*/ 16 w 58"/>
                <a:gd name="T3" fmla="*/ 0 h 55"/>
                <a:gd name="T4" fmla="*/ 56 w 58"/>
                <a:gd name="T5" fmla="*/ 49 h 55"/>
                <a:gd name="T6" fmla="*/ 56 w 58"/>
                <a:gd name="T7" fmla="*/ 49 h 55"/>
                <a:gd name="T8" fmla="*/ 57 w 58"/>
                <a:gd name="T9" fmla="*/ 52 h 55"/>
                <a:gd name="T10" fmla="*/ 56 w 58"/>
                <a:gd name="T11" fmla="*/ 53 h 55"/>
                <a:gd name="T12" fmla="*/ 13 w 58"/>
                <a:gd name="T13" fmla="*/ 25 h 55"/>
                <a:gd name="T14" fmla="*/ 0 w 58"/>
                <a:gd name="T15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55">
                  <a:moveTo>
                    <a:pt x="0" y="9"/>
                  </a:moveTo>
                  <a:cubicBezTo>
                    <a:pt x="5" y="6"/>
                    <a:pt x="11" y="3"/>
                    <a:pt x="16" y="0"/>
                  </a:cubicBezTo>
                  <a:cubicBezTo>
                    <a:pt x="33" y="14"/>
                    <a:pt x="41" y="35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8" y="50"/>
                    <a:pt x="58" y="51"/>
                    <a:pt x="57" y="52"/>
                  </a:cubicBezTo>
                  <a:cubicBezTo>
                    <a:pt x="57" y="53"/>
                    <a:pt x="56" y="53"/>
                    <a:pt x="56" y="53"/>
                  </a:cubicBezTo>
                  <a:cubicBezTo>
                    <a:pt x="34" y="55"/>
                    <a:pt x="17" y="52"/>
                    <a:pt x="13" y="25"/>
                  </a:cubicBezTo>
                  <a:cubicBezTo>
                    <a:pt x="12" y="19"/>
                    <a:pt x="5" y="14"/>
                    <a:pt x="0" y="9"/>
                  </a:cubicBezTo>
                  <a:close/>
                </a:path>
              </a:pathLst>
            </a:custGeom>
            <a:solidFill>
              <a:srgbClr val="DCB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8">
              <a:extLst>
                <a:ext uri="{FF2B5EF4-FFF2-40B4-BE49-F238E27FC236}">
                  <a16:creationId xmlns:a16="http://schemas.microsoft.com/office/drawing/2014/main" id="{CF71F50A-D5C2-108A-E399-C893F492C353}"/>
                </a:ext>
              </a:extLst>
            </p:cNvPr>
            <p:cNvSpPr/>
            <p:nvPr/>
          </p:nvSpPr>
          <p:spPr bwMode="auto">
            <a:xfrm>
              <a:off x="6388101" y="2913063"/>
              <a:ext cx="174625" cy="204788"/>
            </a:xfrm>
            <a:custGeom>
              <a:avLst/>
              <a:gdLst>
                <a:gd name="T0" fmla="*/ 5 w 35"/>
                <a:gd name="T1" fmla="*/ 0 h 41"/>
                <a:gd name="T2" fmla="*/ 33 w 35"/>
                <a:gd name="T3" fmla="*/ 39 h 41"/>
                <a:gd name="T4" fmla="*/ 2 w 35"/>
                <a:gd name="T5" fmla="*/ 36 h 41"/>
                <a:gd name="T6" fmla="*/ 5 w 35"/>
                <a:gd name="T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41">
                  <a:moveTo>
                    <a:pt x="5" y="0"/>
                  </a:moveTo>
                  <a:cubicBezTo>
                    <a:pt x="22" y="8"/>
                    <a:pt x="35" y="19"/>
                    <a:pt x="33" y="39"/>
                  </a:cubicBezTo>
                  <a:cubicBezTo>
                    <a:pt x="22" y="41"/>
                    <a:pt x="12" y="39"/>
                    <a:pt x="2" y="36"/>
                  </a:cubicBezTo>
                  <a:cubicBezTo>
                    <a:pt x="0" y="24"/>
                    <a:pt x="0" y="12"/>
                    <a:pt x="5" y="0"/>
                  </a:cubicBezTo>
                  <a:close/>
                </a:path>
              </a:pathLst>
            </a:custGeom>
            <a:solidFill>
              <a:srgbClr val="E0B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9">
              <a:extLst>
                <a:ext uri="{FF2B5EF4-FFF2-40B4-BE49-F238E27FC236}">
                  <a16:creationId xmlns:a16="http://schemas.microsoft.com/office/drawing/2014/main" id="{48BE3201-3C0F-6FC3-A0C3-D01B1D4BBB57}"/>
                </a:ext>
              </a:extLst>
            </p:cNvPr>
            <p:cNvSpPr/>
            <p:nvPr/>
          </p:nvSpPr>
          <p:spPr bwMode="auto">
            <a:xfrm>
              <a:off x="6311901" y="2857501"/>
              <a:ext cx="106363" cy="295275"/>
            </a:xfrm>
            <a:custGeom>
              <a:avLst/>
              <a:gdLst>
                <a:gd name="T0" fmla="*/ 20 w 21"/>
                <a:gd name="T1" fmla="*/ 11 h 59"/>
                <a:gd name="T2" fmla="*/ 17 w 21"/>
                <a:gd name="T3" fmla="*/ 47 h 59"/>
                <a:gd name="T4" fmla="*/ 0 w 21"/>
                <a:gd name="T5" fmla="*/ 47 h 59"/>
                <a:gd name="T6" fmla="*/ 0 w 21"/>
                <a:gd name="T7" fmla="*/ 43 h 59"/>
                <a:gd name="T8" fmla="*/ 12 w 21"/>
                <a:gd name="T9" fmla="*/ 38 h 59"/>
                <a:gd name="T10" fmla="*/ 12 w 21"/>
                <a:gd name="T11" fmla="*/ 11 h 59"/>
                <a:gd name="T12" fmla="*/ 20 w 21"/>
                <a:gd name="T13" fmla="*/ 1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59">
                  <a:moveTo>
                    <a:pt x="20" y="11"/>
                  </a:moveTo>
                  <a:cubicBezTo>
                    <a:pt x="21" y="23"/>
                    <a:pt x="20" y="36"/>
                    <a:pt x="17" y="47"/>
                  </a:cubicBezTo>
                  <a:cubicBezTo>
                    <a:pt x="11" y="59"/>
                    <a:pt x="6" y="53"/>
                    <a:pt x="0" y="47"/>
                  </a:cubicBezTo>
                  <a:cubicBezTo>
                    <a:pt x="0" y="46"/>
                    <a:pt x="0" y="44"/>
                    <a:pt x="0" y="43"/>
                  </a:cubicBezTo>
                  <a:cubicBezTo>
                    <a:pt x="6" y="45"/>
                    <a:pt x="12" y="49"/>
                    <a:pt x="12" y="38"/>
                  </a:cubicBezTo>
                  <a:cubicBezTo>
                    <a:pt x="12" y="29"/>
                    <a:pt x="12" y="20"/>
                    <a:pt x="12" y="11"/>
                  </a:cubicBezTo>
                  <a:cubicBezTo>
                    <a:pt x="15" y="11"/>
                    <a:pt x="19" y="0"/>
                    <a:pt x="20" y="11"/>
                  </a:cubicBezTo>
                  <a:close/>
                </a:path>
              </a:pathLst>
            </a:custGeom>
            <a:solidFill>
              <a:srgbClr val="B79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0">
              <a:extLst>
                <a:ext uri="{FF2B5EF4-FFF2-40B4-BE49-F238E27FC236}">
                  <a16:creationId xmlns:a16="http://schemas.microsoft.com/office/drawing/2014/main" id="{EBB69A1A-D3E6-A546-EB22-944765433D3B}"/>
                </a:ext>
              </a:extLst>
            </p:cNvPr>
            <p:cNvSpPr/>
            <p:nvPr/>
          </p:nvSpPr>
          <p:spPr bwMode="auto">
            <a:xfrm>
              <a:off x="4862513" y="4154488"/>
              <a:ext cx="1093788" cy="1862138"/>
            </a:xfrm>
            <a:custGeom>
              <a:avLst/>
              <a:gdLst>
                <a:gd name="T0" fmla="*/ 218 w 218"/>
                <a:gd name="T1" fmla="*/ 0 h 372"/>
                <a:gd name="T2" fmla="*/ 190 w 218"/>
                <a:gd name="T3" fmla="*/ 25 h 372"/>
                <a:gd name="T4" fmla="*/ 14 w 218"/>
                <a:gd name="T5" fmla="*/ 331 h 372"/>
                <a:gd name="T6" fmla="*/ 5 w 218"/>
                <a:gd name="T7" fmla="*/ 371 h 372"/>
                <a:gd name="T8" fmla="*/ 1 w 218"/>
                <a:gd name="T9" fmla="*/ 367 h 372"/>
                <a:gd name="T10" fmla="*/ 91 w 218"/>
                <a:gd name="T11" fmla="*/ 131 h 372"/>
                <a:gd name="T12" fmla="*/ 194 w 218"/>
                <a:gd name="T13" fmla="*/ 14 h 372"/>
                <a:gd name="T14" fmla="*/ 218 w 218"/>
                <a:gd name="T15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372">
                  <a:moveTo>
                    <a:pt x="218" y="0"/>
                  </a:moveTo>
                  <a:cubicBezTo>
                    <a:pt x="213" y="13"/>
                    <a:pt x="200" y="17"/>
                    <a:pt x="190" y="25"/>
                  </a:cubicBezTo>
                  <a:cubicBezTo>
                    <a:pt x="98" y="108"/>
                    <a:pt x="44" y="212"/>
                    <a:pt x="14" y="331"/>
                  </a:cubicBezTo>
                  <a:cubicBezTo>
                    <a:pt x="11" y="344"/>
                    <a:pt x="8" y="358"/>
                    <a:pt x="5" y="371"/>
                  </a:cubicBezTo>
                  <a:cubicBezTo>
                    <a:pt x="2" y="372"/>
                    <a:pt x="0" y="371"/>
                    <a:pt x="1" y="367"/>
                  </a:cubicBezTo>
                  <a:cubicBezTo>
                    <a:pt x="15" y="282"/>
                    <a:pt x="46" y="204"/>
                    <a:pt x="91" y="131"/>
                  </a:cubicBezTo>
                  <a:cubicBezTo>
                    <a:pt x="119" y="87"/>
                    <a:pt x="154" y="47"/>
                    <a:pt x="194" y="14"/>
                  </a:cubicBezTo>
                  <a:cubicBezTo>
                    <a:pt x="201" y="8"/>
                    <a:pt x="207" y="0"/>
                    <a:pt x="218" y="0"/>
                  </a:cubicBezTo>
                  <a:close/>
                </a:path>
              </a:pathLst>
            </a:custGeom>
            <a:solidFill>
              <a:srgbClr val="948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1">
              <a:extLst>
                <a:ext uri="{FF2B5EF4-FFF2-40B4-BE49-F238E27FC236}">
                  <a16:creationId xmlns:a16="http://schemas.microsoft.com/office/drawing/2014/main" id="{7D51FB53-09DD-1688-5B33-F3032075B3B7}"/>
                </a:ext>
              </a:extLst>
            </p:cNvPr>
            <p:cNvSpPr/>
            <p:nvPr/>
          </p:nvSpPr>
          <p:spPr bwMode="auto">
            <a:xfrm>
              <a:off x="4832351" y="5991226"/>
              <a:ext cx="55563" cy="204788"/>
            </a:xfrm>
            <a:custGeom>
              <a:avLst/>
              <a:gdLst>
                <a:gd name="T0" fmla="*/ 7 w 11"/>
                <a:gd name="T1" fmla="*/ 0 h 41"/>
                <a:gd name="T2" fmla="*/ 11 w 11"/>
                <a:gd name="T3" fmla="*/ 4 h 41"/>
                <a:gd name="T4" fmla="*/ 4 w 11"/>
                <a:gd name="T5" fmla="*/ 41 h 41"/>
                <a:gd name="T6" fmla="*/ 0 w 11"/>
                <a:gd name="T7" fmla="*/ 33 h 41"/>
                <a:gd name="T8" fmla="*/ 7 w 11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41">
                  <a:moveTo>
                    <a:pt x="7" y="0"/>
                  </a:moveTo>
                  <a:cubicBezTo>
                    <a:pt x="9" y="1"/>
                    <a:pt x="10" y="3"/>
                    <a:pt x="11" y="4"/>
                  </a:cubicBezTo>
                  <a:cubicBezTo>
                    <a:pt x="9" y="17"/>
                    <a:pt x="10" y="29"/>
                    <a:pt x="4" y="41"/>
                  </a:cubicBezTo>
                  <a:cubicBezTo>
                    <a:pt x="3" y="38"/>
                    <a:pt x="2" y="36"/>
                    <a:pt x="0" y="33"/>
                  </a:cubicBezTo>
                  <a:cubicBezTo>
                    <a:pt x="1" y="21"/>
                    <a:pt x="3" y="10"/>
                    <a:pt x="7" y="0"/>
                  </a:cubicBezTo>
                  <a:close/>
                </a:path>
              </a:pathLst>
            </a:custGeom>
            <a:solidFill>
              <a:srgbClr val="A79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2">
              <a:extLst>
                <a:ext uri="{FF2B5EF4-FFF2-40B4-BE49-F238E27FC236}">
                  <a16:creationId xmlns:a16="http://schemas.microsoft.com/office/drawing/2014/main" id="{FD4DD07B-D0AD-2C2F-F52D-B97A3CEE6949}"/>
                </a:ext>
              </a:extLst>
            </p:cNvPr>
            <p:cNvSpPr/>
            <p:nvPr/>
          </p:nvSpPr>
          <p:spPr bwMode="auto">
            <a:xfrm>
              <a:off x="5489576" y="4154488"/>
              <a:ext cx="666750" cy="1916113"/>
            </a:xfrm>
            <a:custGeom>
              <a:avLst/>
              <a:gdLst>
                <a:gd name="T0" fmla="*/ 4 w 133"/>
                <a:gd name="T1" fmla="*/ 383 h 383"/>
                <a:gd name="T2" fmla="*/ 0 w 133"/>
                <a:gd name="T3" fmla="*/ 383 h 383"/>
                <a:gd name="T4" fmla="*/ 49 w 133"/>
                <a:gd name="T5" fmla="*/ 159 h 383"/>
                <a:gd name="T6" fmla="*/ 128 w 133"/>
                <a:gd name="T7" fmla="*/ 0 h 383"/>
                <a:gd name="T8" fmla="*/ 133 w 133"/>
                <a:gd name="T9" fmla="*/ 4 h 383"/>
                <a:gd name="T10" fmla="*/ 28 w 133"/>
                <a:gd name="T11" fmla="*/ 253 h 383"/>
                <a:gd name="T12" fmla="*/ 4 w 133"/>
                <a:gd name="T13" fmla="*/ 38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3" h="383">
                  <a:moveTo>
                    <a:pt x="4" y="383"/>
                  </a:moveTo>
                  <a:cubicBezTo>
                    <a:pt x="2" y="383"/>
                    <a:pt x="1" y="383"/>
                    <a:pt x="0" y="383"/>
                  </a:cubicBezTo>
                  <a:cubicBezTo>
                    <a:pt x="5" y="306"/>
                    <a:pt x="24" y="232"/>
                    <a:pt x="49" y="159"/>
                  </a:cubicBezTo>
                  <a:cubicBezTo>
                    <a:pt x="69" y="103"/>
                    <a:pt x="94" y="49"/>
                    <a:pt x="128" y="0"/>
                  </a:cubicBezTo>
                  <a:cubicBezTo>
                    <a:pt x="130" y="1"/>
                    <a:pt x="131" y="3"/>
                    <a:pt x="133" y="4"/>
                  </a:cubicBezTo>
                  <a:cubicBezTo>
                    <a:pt x="82" y="80"/>
                    <a:pt x="50" y="165"/>
                    <a:pt x="28" y="253"/>
                  </a:cubicBezTo>
                  <a:cubicBezTo>
                    <a:pt x="17" y="296"/>
                    <a:pt x="10" y="340"/>
                    <a:pt x="4" y="383"/>
                  </a:cubicBezTo>
                  <a:close/>
                </a:path>
              </a:pathLst>
            </a:custGeom>
            <a:solidFill>
              <a:srgbClr val="968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3">
              <a:extLst>
                <a:ext uri="{FF2B5EF4-FFF2-40B4-BE49-F238E27FC236}">
                  <a16:creationId xmlns:a16="http://schemas.microsoft.com/office/drawing/2014/main" id="{ACDAA8E7-3007-600F-2B1D-40DC86C7B28E}"/>
                </a:ext>
              </a:extLst>
            </p:cNvPr>
            <p:cNvSpPr/>
            <p:nvPr/>
          </p:nvSpPr>
          <p:spPr bwMode="auto">
            <a:xfrm>
              <a:off x="6281738" y="4173538"/>
              <a:ext cx="160338" cy="180975"/>
            </a:xfrm>
            <a:custGeom>
              <a:avLst/>
              <a:gdLst>
                <a:gd name="T0" fmla="*/ 13 w 32"/>
                <a:gd name="T1" fmla="*/ 0 h 36"/>
                <a:gd name="T2" fmla="*/ 32 w 32"/>
                <a:gd name="T3" fmla="*/ 27 h 36"/>
                <a:gd name="T4" fmla="*/ 10 w 32"/>
                <a:gd name="T5" fmla="*/ 36 h 36"/>
                <a:gd name="T6" fmla="*/ 10 w 32"/>
                <a:gd name="T7" fmla="*/ 36 h 36"/>
                <a:gd name="T8" fmla="*/ 2 w 32"/>
                <a:gd name="T9" fmla="*/ 4 h 36"/>
                <a:gd name="T10" fmla="*/ 13 w 32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36">
                  <a:moveTo>
                    <a:pt x="13" y="0"/>
                  </a:moveTo>
                  <a:cubicBezTo>
                    <a:pt x="15" y="11"/>
                    <a:pt x="14" y="23"/>
                    <a:pt x="32" y="27"/>
                  </a:cubicBezTo>
                  <a:cubicBezTo>
                    <a:pt x="23" y="33"/>
                    <a:pt x="17" y="35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7" y="25"/>
                    <a:pt x="0" y="16"/>
                    <a:pt x="2" y="4"/>
                  </a:cubicBezTo>
                  <a:cubicBezTo>
                    <a:pt x="4" y="0"/>
                    <a:pt x="9" y="0"/>
                    <a:pt x="13" y="0"/>
                  </a:cubicBezTo>
                  <a:close/>
                </a:path>
              </a:pathLst>
            </a:custGeom>
            <a:solidFill>
              <a:srgbClr val="F4C2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4">
              <a:extLst>
                <a:ext uri="{FF2B5EF4-FFF2-40B4-BE49-F238E27FC236}">
                  <a16:creationId xmlns:a16="http://schemas.microsoft.com/office/drawing/2014/main" id="{727CE454-C4A1-679A-863C-35DF89D46481}"/>
                </a:ext>
              </a:extLst>
            </p:cNvPr>
            <p:cNvSpPr/>
            <p:nvPr/>
          </p:nvSpPr>
          <p:spPr bwMode="auto">
            <a:xfrm>
              <a:off x="5695951" y="3133726"/>
              <a:ext cx="69850" cy="223838"/>
            </a:xfrm>
            <a:custGeom>
              <a:avLst/>
              <a:gdLst>
                <a:gd name="T0" fmla="*/ 6 w 14"/>
                <a:gd name="T1" fmla="*/ 45 h 45"/>
                <a:gd name="T2" fmla="*/ 7 w 14"/>
                <a:gd name="T3" fmla="*/ 0 h 45"/>
                <a:gd name="T4" fmla="*/ 6 w 1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5">
                  <a:moveTo>
                    <a:pt x="6" y="45"/>
                  </a:moveTo>
                  <a:cubicBezTo>
                    <a:pt x="0" y="30"/>
                    <a:pt x="1" y="15"/>
                    <a:pt x="7" y="0"/>
                  </a:cubicBezTo>
                  <a:cubicBezTo>
                    <a:pt x="13" y="15"/>
                    <a:pt x="14" y="30"/>
                    <a:pt x="6" y="45"/>
                  </a:cubicBezTo>
                  <a:close/>
                </a:path>
              </a:pathLst>
            </a:custGeom>
            <a:solidFill>
              <a:srgbClr val="ECC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5">
              <a:extLst>
                <a:ext uri="{FF2B5EF4-FFF2-40B4-BE49-F238E27FC236}">
                  <a16:creationId xmlns:a16="http://schemas.microsoft.com/office/drawing/2014/main" id="{B83A6147-00CE-3AAB-6690-6466F7A8D3CB}"/>
                </a:ext>
              </a:extLst>
            </p:cNvPr>
            <p:cNvSpPr/>
            <p:nvPr/>
          </p:nvSpPr>
          <p:spPr bwMode="auto">
            <a:xfrm>
              <a:off x="6267451" y="4194176"/>
              <a:ext cx="69850" cy="160338"/>
            </a:xfrm>
            <a:custGeom>
              <a:avLst/>
              <a:gdLst>
                <a:gd name="T0" fmla="*/ 5 w 14"/>
                <a:gd name="T1" fmla="*/ 0 h 32"/>
                <a:gd name="T2" fmla="*/ 13 w 14"/>
                <a:gd name="T3" fmla="*/ 32 h 32"/>
                <a:gd name="T4" fmla="*/ 0 w 14"/>
                <a:gd name="T5" fmla="*/ 4 h 32"/>
                <a:gd name="T6" fmla="*/ 5 w 14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2">
                  <a:moveTo>
                    <a:pt x="5" y="0"/>
                  </a:moveTo>
                  <a:cubicBezTo>
                    <a:pt x="7" y="11"/>
                    <a:pt x="14" y="20"/>
                    <a:pt x="13" y="32"/>
                  </a:cubicBezTo>
                  <a:cubicBezTo>
                    <a:pt x="4" y="25"/>
                    <a:pt x="6" y="13"/>
                    <a:pt x="0" y="4"/>
                  </a:cubicBezTo>
                  <a:cubicBezTo>
                    <a:pt x="2" y="3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9D7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6">
              <a:extLst>
                <a:ext uri="{FF2B5EF4-FFF2-40B4-BE49-F238E27FC236}">
                  <a16:creationId xmlns:a16="http://schemas.microsoft.com/office/drawing/2014/main" id="{AAD580ED-33D2-DDCF-3F32-6EFDD22B5B06}"/>
                </a:ext>
              </a:extLst>
            </p:cNvPr>
            <p:cNvSpPr/>
            <p:nvPr/>
          </p:nvSpPr>
          <p:spPr bwMode="auto">
            <a:xfrm>
              <a:off x="6102351" y="2022476"/>
              <a:ext cx="269875" cy="188913"/>
            </a:xfrm>
            <a:custGeom>
              <a:avLst/>
              <a:gdLst>
                <a:gd name="T0" fmla="*/ 10 w 54"/>
                <a:gd name="T1" fmla="*/ 7 h 38"/>
                <a:gd name="T2" fmla="*/ 47 w 54"/>
                <a:gd name="T3" fmla="*/ 4 h 38"/>
                <a:gd name="T4" fmla="*/ 51 w 54"/>
                <a:gd name="T5" fmla="*/ 17 h 38"/>
                <a:gd name="T6" fmla="*/ 22 w 54"/>
                <a:gd name="T7" fmla="*/ 38 h 38"/>
                <a:gd name="T8" fmla="*/ 10 w 54"/>
                <a:gd name="T9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38">
                  <a:moveTo>
                    <a:pt x="10" y="7"/>
                  </a:moveTo>
                  <a:cubicBezTo>
                    <a:pt x="22" y="0"/>
                    <a:pt x="35" y="7"/>
                    <a:pt x="47" y="4"/>
                  </a:cubicBezTo>
                  <a:cubicBezTo>
                    <a:pt x="54" y="2"/>
                    <a:pt x="54" y="12"/>
                    <a:pt x="51" y="17"/>
                  </a:cubicBezTo>
                  <a:cubicBezTo>
                    <a:pt x="45" y="30"/>
                    <a:pt x="28" y="26"/>
                    <a:pt x="22" y="38"/>
                  </a:cubicBezTo>
                  <a:cubicBezTo>
                    <a:pt x="3" y="30"/>
                    <a:pt x="0" y="22"/>
                    <a:pt x="10" y="7"/>
                  </a:cubicBezTo>
                  <a:close/>
                </a:path>
              </a:pathLst>
            </a:custGeom>
            <a:solidFill>
              <a:srgbClr val="A94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7">
              <a:extLst>
                <a:ext uri="{FF2B5EF4-FFF2-40B4-BE49-F238E27FC236}">
                  <a16:creationId xmlns:a16="http://schemas.microsoft.com/office/drawing/2014/main" id="{1F87E7D0-2E3B-7B4E-5AF6-7E8846D8EE10}"/>
                </a:ext>
              </a:extLst>
            </p:cNvPr>
            <p:cNvSpPr/>
            <p:nvPr/>
          </p:nvSpPr>
          <p:spPr bwMode="auto">
            <a:xfrm>
              <a:off x="6267451" y="2513013"/>
              <a:ext cx="239713" cy="239713"/>
            </a:xfrm>
            <a:custGeom>
              <a:avLst/>
              <a:gdLst>
                <a:gd name="T0" fmla="*/ 9 w 48"/>
                <a:gd name="T1" fmla="*/ 20 h 48"/>
                <a:gd name="T2" fmla="*/ 27 w 48"/>
                <a:gd name="T3" fmla="*/ 8 h 48"/>
                <a:gd name="T4" fmla="*/ 45 w 48"/>
                <a:gd name="T5" fmla="*/ 20 h 48"/>
                <a:gd name="T6" fmla="*/ 13 w 48"/>
                <a:gd name="T7" fmla="*/ 48 h 48"/>
                <a:gd name="T8" fmla="*/ 13 w 48"/>
                <a:gd name="T9" fmla="*/ 48 h 48"/>
                <a:gd name="T10" fmla="*/ 8 w 48"/>
                <a:gd name="T11" fmla="*/ 30 h 48"/>
                <a:gd name="T12" fmla="*/ 9 w 48"/>
                <a:gd name="T13" fmla="*/ 2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8">
                  <a:moveTo>
                    <a:pt x="9" y="20"/>
                  </a:moveTo>
                  <a:cubicBezTo>
                    <a:pt x="15" y="16"/>
                    <a:pt x="21" y="12"/>
                    <a:pt x="27" y="8"/>
                  </a:cubicBezTo>
                  <a:cubicBezTo>
                    <a:pt x="41" y="0"/>
                    <a:pt x="48" y="3"/>
                    <a:pt x="45" y="20"/>
                  </a:cubicBezTo>
                  <a:cubicBezTo>
                    <a:pt x="33" y="28"/>
                    <a:pt x="19" y="34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0" y="41"/>
                    <a:pt x="0" y="41"/>
                    <a:pt x="8" y="30"/>
                  </a:cubicBezTo>
                  <a:cubicBezTo>
                    <a:pt x="10" y="28"/>
                    <a:pt x="6" y="23"/>
                    <a:pt x="9" y="20"/>
                  </a:cubicBezTo>
                  <a:close/>
                </a:path>
              </a:pathLst>
            </a:custGeom>
            <a:solidFill>
              <a:srgbClr val="E0AF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8">
              <a:extLst>
                <a:ext uri="{FF2B5EF4-FFF2-40B4-BE49-F238E27FC236}">
                  <a16:creationId xmlns:a16="http://schemas.microsoft.com/office/drawing/2014/main" id="{9D9ECA15-B219-8C53-6ABD-760FCE9A0777}"/>
                </a:ext>
              </a:extLst>
            </p:cNvPr>
            <p:cNvSpPr/>
            <p:nvPr/>
          </p:nvSpPr>
          <p:spPr bwMode="auto">
            <a:xfrm>
              <a:off x="6172201" y="2613026"/>
              <a:ext cx="165100" cy="239713"/>
            </a:xfrm>
            <a:custGeom>
              <a:avLst/>
              <a:gdLst>
                <a:gd name="T0" fmla="*/ 28 w 33"/>
                <a:gd name="T1" fmla="*/ 0 h 48"/>
                <a:gd name="T2" fmla="*/ 32 w 33"/>
                <a:gd name="T3" fmla="*/ 28 h 48"/>
                <a:gd name="T4" fmla="*/ 22 w 33"/>
                <a:gd name="T5" fmla="*/ 44 h 48"/>
                <a:gd name="T6" fmla="*/ 0 w 33"/>
                <a:gd name="T7" fmla="*/ 32 h 48"/>
                <a:gd name="T8" fmla="*/ 12 w 33"/>
                <a:gd name="T9" fmla="*/ 24 h 48"/>
                <a:gd name="T10" fmla="*/ 15 w 33"/>
                <a:gd name="T11" fmla="*/ 24 h 48"/>
                <a:gd name="T12" fmla="*/ 13 w 33"/>
                <a:gd name="T13" fmla="*/ 20 h 48"/>
                <a:gd name="T14" fmla="*/ 28 w 33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48">
                  <a:moveTo>
                    <a:pt x="28" y="0"/>
                  </a:moveTo>
                  <a:cubicBezTo>
                    <a:pt x="29" y="9"/>
                    <a:pt x="18" y="21"/>
                    <a:pt x="32" y="28"/>
                  </a:cubicBezTo>
                  <a:cubicBezTo>
                    <a:pt x="33" y="36"/>
                    <a:pt x="30" y="41"/>
                    <a:pt x="22" y="44"/>
                  </a:cubicBezTo>
                  <a:cubicBezTo>
                    <a:pt x="10" y="48"/>
                    <a:pt x="7" y="37"/>
                    <a:pt x="0" y="32"/>
                  </a:cubicBezTo>
                  <a:cubicBezTo>
                    <a:pt x="4" y="29"/>
                    <a:pt x="8" y="26"/>
                    <a:pt x="12" y="24"/>
                  </a:cubicBezTo>
                  <a:cubicBezTo>
                    <a:pt x="13" y="25"/>
                    <a:pt x="14" y="25"/>
                    <a:pt x="15" y="24"/>
                  </a:cubicBezTo>
                  <a:cubicBezTo>
                    <a:pt x="15" y="22"/>
                    <a:pt x="14" y="22"/>
                    <a:pt x="13" y="20"/>
                  </a:cubicBezTo>
                  <a:cubicBezTo>
                    <a:pt x="16" y="12"/>
                    <a:pt x="22" y="6"/>
                    <a:pt x="28" y="0"/>
                  </a:cubicBezTo>
                  <a:close/>
                </a:path>
              </a:pathLst>
            </a:custGeom>
            <a:solidFill>
              <a:srgbClr val="8B6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9">
              <a:extLst>
                <a:ext uri="{FF2B5EF4-FFF2-40B4-BE49-F238E27FC236}">
                  <a16:creationId xmlns:a16="http://schemas.microsoft.com/office/drawing/2014/main" id="{1889AF1C-2580-5C23-4048-3A18D5AA5698}"/>
                </a:ext>
              </a:extLst>
            </p:cNvPr>
            <p:cNvSpPr/>
            <p:nvPr/>
          </p:nvSpPr>
          <p:spPr bwMode="auto">
            <a:xfrm>
              <a:off x="6618288" y="2492376"/>
              <a:ext cx="165100" cy="130175"/>
            </a:xfrm>
            <a:custGeom>
              <a:avLst/>
              <a:gdLst>
                <a:gd name="T0" fmla="*/ 32 w 33"/>
                <a:gd name="T1" fmla="*/ 17 h 26"/>
                <a:gd name="T2" fmla="*/ 1 w 33"/>
                <a:gd name="T3" fmla="*/ 16 h 26"/>
                <a:gd name="T4" fmla="*/ 4 w 33"/>
                <a:gd name="T5" fmla="*/ 9 h 26"/>
                <a:gd name="T6" fmla="*/ 14 w 33"/>
                <a:gd name="T7" fmla="*/ 9 h 26"/>
                <a:gd name="T8" fmla="*/ 24 w 33"/>
                <a:gd name="T9" fmla="*/ 3 h 26"/>
                <a:gd name="T10" fmla="*/ 27 w 33"/>
                <a:gd name="T11" fmla="*/ 15 h 26"/>
                <a:gd name="T12" fmla="*/ 32 w 33"/>
                <a:gd name="T13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6">
                  <a:moveTo>
                    <a:pt x="32" y="17"/>
                  </a:moveTo>
                  <a:cubicBezTo>
                    <a:pt x="22" y="26"/>
                    <a:pt x="11" y="12"/>
                    <a:pt x="1" y="16"/>
                  </a:cubicBezTo>
                  <a:cubicBezTo>
                    <a:pt x="0" y="16"/>
                    <a:pt x="0" y="10"/>
                    <a:pt x="4" y="9"/>
                  </a:cubicBezTo>
                  <a:cubicBezTo>
                    <a:pt x="7" y="13"/>
                    <a:pt x="11" y="13"/>
                    <a:pt x="14" y="9"/>
                  </a:cubicBezTo>
                  <a:cubicBezTo>
                    <a:pt x="16" y="6"/>
                    <a:pt x="16" y="0"/>
                    <a:pt x="24" y="3"/>
                  </a:cubicBezTo>
                  <a:cubicBezTo>
                    <a:pt x="33" y="6"/>
                    <a:pt x="24" y="11"/>
                    <a:pt x="27" y="15"/>
                  </a:cubicBezTo>
                  <a:cubicBezTo>
                    <a:pt x="28" y="16"/>
                    <a:pt x="30" y="16"/>
                    <a:pt x="32" y="17"/>
                  </a:cubicBezTo>
                  <a:close/>
                </a:path>
              </a:pathLst>
            </a:custGeom>
            <a:solidFill>
              <a:srgbClr val="7D6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0">
              <a:extLst>
                <a:ext uri="{FF2B5EF4-FFF2-40B4-BE49-F238E27FC236}">
                  <a16:creationId xmlns:a16="http://schemas.microsoft.com/office/drawing/2014/main" id="{62ED2396-1931-18F3-9B88-888A0F0A8726}"/>
                </a:ext>
              </a:extLst>
            </p:cNvPr>
            <p:cNvSpPr/>
            <p:nvPr/>
          </p:nvSpPr>
          <p:spPr bwMode="auto">
            <a:xfrm>
              <a:off x="6332538" y="2613026"/>
              <a:ext cx="185738" cy="149225"/>
            </a:xfrm>
            <a:custGeom>
              <a:avLst/>
              <a:gdLst>
                <a:gd name="T0" fmla="*/ 0 w 37"/>
                <a:gd name="T1" fmla="*/ 28 h 30"/>
                <a:gd name="T2" fmla="*/ 32 w 37"/>
                <a:gd name="T3" fmla="*/ 0 h 30"/>
                <a:gd name="T4" fmla="*/ 37 w 37"/>
                <a:gd name="T5" fmla="*/ 1 h 30"/>
                <a:gd name="T6" fmla="*/ 10 w 37"/>
                <a:gd name="T7" fmla="*/ 30 h 30"/>
                <a:gd name="T8" fmla="*/ 0 w 37"/>
                <a:gd name="T9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0">
                  <a:moveTo>
                    <a:pt x="0" y="28"/>
                  </a:moveTo>
                  <a:cubicBezTo>
                    <a:pt x="1" y="8"/>
                    <a:pt x="19" y="6"/>
                    <a:pt x="32" y="0"/>
                  </a:cubicBezTo>
                  <a:cubicBezTo>
                    <a:pt x="34" y="0"/>
                    <a:pt x="35" y="0"/>
                    <a:pt x="37" y="1"/>
                  </a:cubicBezTo>
                  <a:cubicBezTo>
                    <a:pt x="28" y="10"/>
                    <a:pt x="7" y="10"/>
                    <a:pt x="10" y="30"/>
                  </a:cubicBezTo>
                  <a:cubicBezTo>
                    <a:pt x="6" y="29"/>
                    <a:pt x="3" y="29"/>
                    <a:pt x="0" y="28"/>
                  </a:cubicBezTo>
                  <a:close/>
                </a:path>
              </a:pathLst>
            </a:custGeom>
            <a:solidFill>
              <a:srgbClr val="96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1">
              <a:extLst>
                <a:ext uri="{FF2B5EF4-FFF2-40B4-BE49-F238E27FC236}">
                  <a16:creationId xmlns:a16="http://schemas.microsoft.com/office/drawing/2014/main" id="{7A82CD4E-A363-8754-1B92-3200AA893BF4}"/>
                </a:ext>
              </a:extLst>
            </p:cNvPr>
            <p:cNvSpPr/>
            <p:nvPr/>
          </p:nvSpPr>
          <p:spPr bwMode="auto">
            <a:xfrm>
              <a:off x="6221413" y="2713038"/>
              <a:ext cx="71438" cy="79375"/>
            </a:xfrm>
            <a:custGeom>
              <a:avLst/>
              <a:gdLst>
                <a:gd name="T0" fmla="*/ 3 w 14"/>
                <a:gd name="T1" fmla="*/ 0 h 16"/>
                <a:gd name="T2" fmla="*/ 14 w 14"/>
                <a:gd name="T3" fmla="*/ 12 h 16"/>
                <a:gd name="T4" fmla="*/ 9 w 14"/>
                <a:gd name="T5" fmla="*/ 16 h 16"/>
                <a:gd name="T6" fmla="*/ 2 w 14"/>
                <a:gd name="T7" fmla="*/ 4 h 16"/>
                <a:gd name="T8" fmla="*/ 3 w 14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3" y="0"/>
                  </a:moveTo>
                  <a:cubicBezTo>
                    <a:pt x="10" y="1"/>
                    <a:pt x="13" y="6"/>
                    <a:pt x="14" y="12"/>
                  </a:cubicBezTo>
                  <a:cubicBezTo>
                    <a:pt x="14" y="15"/>
                    <a:pt x="11" y="16"/>
                    <a:pt x="9" y="16"/>
                  </a:cubicBezTo>
                  <a:cubicBezTo>
                    <a:pt x="0" y="15"/>
                    <a:pt x="5" y="7"/>
                    <a:pt x="2" y="4"/>
                  </a:cubicBezTo>
                  <a:cubicBezTo>
                    <a:pt x="2" y="3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E0B8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2">
              <a:extLst>
                <a:ext uri="{FF2B5EF4-FFF2-40B4-BE49-F238E27FC236}">
                  <a16:creationId xmlns:a16="http://schemas.microsoft.com/office/drawing/2014/main" id="{93CEAED4-04D1-4313-4517-1D6953031FE7}"/>
                </a:ext>
              </a:extLst>
            </p:cNvPr>
            <p:cNvSpPr/>
            <p:nvPr/>
          </p:nvSpPr>
          <p:spPr bwMode="auto">
            <a:xfrm>
              <a:off x="6372226" y="4019551"/>
              <a:ext cx="406400" cy="665163"/>
            </a:xfrm>
            <a:custGeom>
              <a:avLst/>
              <a:gdLst>
                <a:gd name="T0" fmla="*/ 0 w 81"/>
                <a:gd name="T1" fmla="*/ 86 h 133"/>
                <a:gd name="T2" fmla="*/ 20 w 81"/>
                <a:gd name="T3" fmla="*/ 67 h 133"/>
                <a:gd name="T4" fmla="*/ 31 w 81"/>
                <a:gd name="T5" fmla="*/ 63 h 133"/>
                <a:gd name="T6" fmla="*/ 30 w 81"/>
                <a:gd name="T7" fmla="*/ 51 h 133"/>
                <a:gd name="T8" fmla="*/ 13 w 81"/>
                <a:gd name="T9" fmla="*/ 29 h 133"/>
                <a:gd name="T10" fmla="*/ 8 w 81"/>
                <a:gd name="T11" fmla="*/ 19 h 133"/>
                <a:gd name="T12" fmla="*/ 20 w 81"/>
                <a:gd name="T13" fmla="*/ 18 h 133"/>
                <a:gd name="T14" fmla="*/ 52 w 81"/>
                <a:gd name="T15" fmla="*/ 22 h 133"/>
                <a:gd name="T16" fmla="*/ 64 w 81"/>
                <a:gd name="T17" fmla="*/ 45 h 133"/>
                <a:gd name="T18" fmla="*/ 81 w 81"/>
                <a:gd name="T19" fmla="*/ 83 h 133"/>
                <a:gd name="T20" fmla="*/ 80 w 81"/>
                <a:gd name="T21" fmla="*/ 93 h 133"/>
                <a:gd name="T22" fmla="*/ 79 w 81"/>
                <a:gd name="T23" fmla="*/ 100 h 133"/>
                <a:gd name="T24" fmla="*/ 76 w 81"/>
                <a:gd name="T25" fmla="*/ 104 h 133"/>
                <a:gd name="T26" fmla="*/ 72 w 81"/>
                <a:gd name="T27" fmla="*/ 122 h 133"/>
                <a:gd name="T28" fmla="*/ 50 w 81"/>
                <a:gd name="T29" fmla="*/ 129 h 133"/>
                <a:gd name="T30" fmla="*/ 37 w 81"/>
                <a:gd name="T31" fmla="*/ 132 h 133"/>
                <a:gd name="T32" fmla="*/ 15 w 81"/>
                <a:gd name="T33" fmla="*/ 127 h 133"/>
                <a:gd name="T34" fmla="*/ 9 w 81"/>
                <a:gd name="T35" fmla="*/ 115 h 133"/>
                <a:gd name="T36" fmla="*/ 3 w 81"/>
                <a:gd name="T37" fmla="*/ 90 h 133"/>
                <a:gd name="T38" fmla="*/ 0 w 81"/>
                <a:gd name="T39" fmla="*/ 8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1" h="133">
                  <a:moveTo>
                    <a:pt x="0" y="86"/>
                  </a:moveTo>
                  <a:cubicBezTo>
                    <a:pt x="12" y="84"/>
                    <a:pt x="17" y="76"/>
                    <a:pt x="20" y="67"/>
                  </a:cubicBezTo>
                  <a:cubicBezTo>
                    <a:pt x="26" y="72"/>
                    <a:pt x="29" y="71"/>
                    <a:pt x="31" y="63"/>
                  </a:cubicBezTo>
                  <a:cubicBezTo>
                    <a:pt x="39" y="58"/>
                    <a:pt x="35" y="51"/>
                    <a:pt x="30" y="51"/>
                  </a:cubicBezTo>
                  <a:cubicBezTo>
                    <a:pt x="13" y="51"/>
                    <a:pt x="6" y="46"/>
                    <a:pt x="13" y="29"/>
                  </a:cubicBezTo>
                  <a:cubicBezTo>
                    <a:pt x="14" y="27"/>
                    <a:pt x="10" y="22"/>
                    <a:pt x="8" y="19"/>
                  </a:cubicBezTo>
                  <a:cubicBezTo>
                    <a:pt x="12" y="19"/>
                    <a:pt x="18" y="20"/>
                    <a:pt x="20" y="18"/>
                  </a:cubicBezTo>
                  <a:cubicBezTo>
                    <a:pt x="32" y="8"/>
                    <a:pt x="44" y="0"/>
                    <a:pt x="52" y="22"/>
                  </a:cubicBezTo>
                  <a:cubicBezTo>
                    <a:pt x="79" y="18"/>
                    <a:pt x="66" y="38"/>
                    <a:pt x="64" y="45"/>
                  </a:cubicBezTo>
                  <a:cubicBezTo>
                    <a:pt x="58" y="64"/>
                    <a:pt x="72" y="72"/>
                    <a:pt x="81" y="83"/>
                  </a:cubicBezTo>
                  <a:cubicBezTo>
                    <a:pt x="81" y="86"/>
                    <a:pt x="80" y="90"/>
                    <a:pt x="80" y="93"/>
                  </a:cubicBezTo>
                  <a:cubicBezTo>
                    <a:pt x="79" y="95"/>
                    <a:pt x="80" y="98"/>
                    <a:pt x="79" y="100"/>
                  </a:cubicBezTo>
                  <a:cubicBezTo>
                    <a:pt x="79" y="102"/>
                    <a:pt x="78" y="103"/>
                    <a:pt x="76" y="104"/>
                  </a:cubicBezTo>
                  <a:cubicBezTo>
                    <a:pt x="67" y="108"/>
                    <a:pt x="81" y="118"/>
                    <a:pt x="72" y="122"/>
                  </a:cubicBezTo>
                  <a:cubicBezTo>
                    <a:pt x="65" y="127"/>
                    <a:pt x="56" y="124"/>
                    <a:pt x="50" y="129"/>
                  </a:cubicBezTo>
                  <a:cubicBezTo>
                    <a:pt x="46" y="131"/>
                    <a:pt x="42" y="133"/>
                    <a:pt x="37" y="132"/>
                  </a:cubicBezTo>
                  <a:cubicBezTo>
                    <a:pt x="30" y="129"/>
                    <a:pt x="21" y="132"/>
                    <a:pt x="15" y="127"/>
                  </a:cubicBezTo>
                  <a:cubicBezTo>
                    <a:pt x="12" y="123"/>
                    <a:pt x="11" y="119"/>
                    <a:pt x="9" y="115"/>
                  </a:cubicBezTo>
                  <a:cubicBezTo>
                    <a:pt x="7" y="107"/>
                    <a:pt x="10" y="97"/>
                    <a:pt x="3" y="90"/>
                  </a:cubicBezTo>
                  <a:cubicBezTo>
                    <a:pt x="1" y="89"/>
                    <a:pt x="1" y="87"/>
                    <a:pt x="0" y="86"/>
                  </a:cubicBezTo>
                  <a:close/>
                </a:path>
              </a:pathLst>
            </a:custGeom>
            <a:solidFill>
              <a:srgbClr val="C03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3">
              <a:extLst>
                <a:ext uri="{FF2B5EF4-FFF2-40B4-BE49-F238E27FC236}">
                  <a16:creationId xmlns:a16="http://schemas.microsoft.com/office/drawing/2014/main" id="{1B5B0D3C-2947-FF6A-15C9-D8B9E5B694E0}"/>
                </a:ext>
              </a:extLst>
            </p:cNvPr>
            <p:cNvSpPr/>
            <p:nvPr/>
          </p:nvSpPr>
          <p:spPr bwMode="auto">
            <a:xfrm>
              <a:off x="6973888" y="4273551"/>
              <a:ext cx="85725" cy="85725"/>
            </a:xfrm>
            <a:custGeom>
              <a:avLst/>
              <a:gdLst>
                <a:gd name="T0" fmla="*/ 17 w 17"/>
                <a:gd name="T1" fmla="*/ 12 h 17"/>
                <a:gd name="T2" fmla="*/ 16 w 17"/>
                <a:gd name="T3" fmla="*/ 15 h 17"/>
                <a:gd name="T4" fmla="*/ 2 w 17"/>
                <a:gd name="T5" fmla="*/ 10 h 17"/>
                <a:gd name="T6" fmla="*/ 6 w 17"/>
                <a:gd name="T7" fmla="*/ 2 h 17"/>
                <a:gd name="T8" fmla="*/ 17 w 17"/>
                <a:gd name="T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12"/>
                  </a:moveTo>
                  <a:cubicBezTo>
                    <a:pt x="16" y="13"/>
                    <a:pt x="16" y="14"/>
                    <a:pt x="16" y="15"/>
                  </a:cubicBezTo>
                  <a:cubicBezTo>
                    <a:pt x="10" y="17"/>
                    <a:pt x="4" y="17"/>
                    <a:pt x="2" y="10"/>
                  </a:cubicBezTo>
                  <a:cubicBezTo>
                    <a:pt x="0" y="7"/>
                    <a:pt x="3" y="3"/>
                    <a:pt x="6" y="2"/>
                  </a:cubicBezTo>
                  <a:cubicBezTo>
                    <a:pt x="14" y="0"/>
                    <a:pt x="16" y="6"/>
                    <a:pt x="17" y="12"/>
                  </a:cubicBezTo>
                  <a:close/>
                </a:path>
              </a:pathLst>
            </a:custGeom>
            <a:solidFill>
              <a:srgbClr val="F0A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4">
              <a:extLst>
                <a:ext uri="{FF2B5EF4-FFF2-40B4-BE49-F238E27FC236}">
                  <a16:creationId xmlns:a16="http://schemas.microsoft.com/office/drawing/2014/main" id="{10C76101-E21B-A20A-5C16-2BBD8FF092FF}"/>
                </a:ext>
              </a:extLst>
            </p:cNvPr>
            <p:cNvSpPr/>
            <p:nvPr/>
          </p:nvSpPr>
          <p:spPr bwMode="auto">
            <a:xfrm>
              <a:off x="6748463" y="4238626"/>
              <a:ext cx="60325" cy="71438"/>
            </a:xfrm>
            <a:custGeom>
              <a:avLst/>
              <a:gdLst>
                <a:gd name="T0" fmla="*/ 12 w 12"/>
                <a:gd name="T1" fmla="*/ 7 h 14"/>
                <a:gd name="T2" fmla="*/ 7 w 12"/>
                <a:gd name="T3" fmla="*/ 13 h 14"/>
                <a:gd name="T4" fmla="*/ 1 w 12"/>
                <a:gd name="T5" fmla="*/ 8 h 14"/>
                <a:gd name="T6" fmla="*/ 6 w 12"/>
                <a:gd name="T7" fmla="*/ 0 h 14"/>
                <a:gd name="T8" fmla="*/ 12 w 12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12" y="7"/>
                  </a:moveTo>
                  <a:cubicBezTo>
                    <a:pt x="12" y="10"/>
                    <a:pt x="11" y="12"/>
                    <a:pt x="7" y="13"/>
                  </a:cubicBezTo>
                  <a:cubicBezTo>
                    <a:pt x="3" y="14"/>
                    <a:pt x="1" y="11"/>
                    <a:pt x="1" y="8"/>
                  </a:cubicBezTo>
                  <a:cubicBezTo>
                    <a:pt x="0" y="4"/>
                    <a:pt x="1" y="0"/>
                    <a:pt x="6" y="0"/>
                  </a:cubicBezTo>
                  <a:cubicBezTo>
                    <a:pt x="10" y="0"/>
                    <a:pt x="12" y="3"/>
                    <a:pt x="12" y="7"/>
                  </a:cubicBezTo>
                  <a:close/>
                </a:path>
              </a:pathLst>
            </a:custGeom>
            <a:solidFill>
              <a:srgbClr val="F7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5">
              <a:extLst>
                <a:ext uri="{FF2B5EF4-FFF2-40B4-BE49-F238E27FC236}">
                  <a16:creationId xmlns:a16="http://schemas.microsoft.com/office/drawing/2014/main" id="{034F1B5F-D8AB-2908-6ED7-733DD9F19A4F}"/>
                </a:ext>
              </a:extLst>
            </p:cNvPr>
            <p:cNvSpPr/>
            <p:nvPr/>
          </p:nvSpPr>
          <p:spPr bwMode="auto">
            <a:xfrm>
              <a:off x="6111876" y="2792413"/>
              <a:ext cx="200025" cy="280988"/>
            </a:xfrm>
            <a:custGeom>
              <a:avLst/>
              <a:gdLst>
                <a:gd name="T0" fmla="*/ 40 w 40"/>
                <a:gd name="T1" fmla="*/ 56 h 56"/>
                <a:gd name="T2" fmla="*/ 0 w 40"/>
                <a:gd name="T3" fmla="*/ 7 h 56"/>
                <a:gd name="T4" fmla="*/ 9 w 40"/>
                <a:gd name="T5" fmla="*/ 0 h 56"/>
                <a:gd name="T6" fmla="*/ 28 w 40"/>
                <a:gd name="T7" fmla="*/ 36 h 56"/>
                <a:gd name="T8" fmla="*/ 40 w 40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6">
                  <a:moveTo>
                    <a:pt x="40" y="56"/>
                  </a:moveTo>
                  <a:cubicBezTo>
                    <a:pt x="21" y="45"/>
                    <a:pt x="11" y="25"/>
                    <a:pt x="0" y="7"/>
                  </a:cubicBezTo>
                  <a:cubicBezTo>
                    <a:pt x="3" y="5"/>
                    <a:pt x="6" y="3"/>
                    <a:pt x="9" y="0"/>
                  </a:cubicBezTo>
                  <a:cubicBezTo>
                    <a:pt x="7" y="16"/>
                    <a:pt x="22" y="24"/>
                    <a:pt x="28" y="36"/>
                  </a:cubicBezTo>
                  <a:cubicBezTo>
                    <a:pt x="32" y="43"/>
                    <a:pt x="36" y="49"/>
                    <a:pt x="40" y="56"/>
                  </a:cubicBezTo>
                  <a:close/>
                </a:path>
              </a:pathLst>
            </a:custGeom>
            <a:solidFill>
              <a:srgbClr val="BB8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6">
              <a:extLst>
                <a:ext uri="{FF2B5EF4-FFF2-40B4-BE49-F238E27FC236}">
                  <a16:creationId xmlns:a16="http://schemas.microsoft.com/office/drawing/2014/main" id="{7840BB4A-4C1B-340A-A720-B9A6F36C851C}"/>
                </a:ext>
              </a:extLst>
            </p:cNvPr>
            <p:cNvSpPr/>
            <p:nvPr/>
          </p:nvSpPr>
          <p:spPr bwMode="auto">
            <a:xfrm>
              <a:off x="6432551" y="4684713"/>
              <a:ext cx="280988" cy="1196975"/>
            </a:xfrm>
            <a:custGeom>
              <a:avLst/>
              <a:gdLst>
                <a:gd name="T0" fmla="*/ 7 w 56"/>
                <a:gd name="T1" fmla="*/ 6 h 239"/>
                <a:gd name="T2" fmla="*/ 55 w 56"/>
                <a:gd name="T3" fmla="*/ 220 h 239"/>
                <a:gd name="T4" fmla="*/ 56 w 56"/>
                <a:gd name="T5" fmla="*/ 230 h 239"/>
                <a:gd name="T6" fmla="*/ 52 w 56"/>
                <a:gd name="T7" fmla="*/ 239 h 239"/>
                <a:gd name="T8" fmla="*/ 12 w 56"/>
                <a:gd name="T9" fmla="*/ 54 h 239"/>
                <a:gd name="T10" fmla="*/ 0 w 56"/>
                <a:gd name="T11" fmla="*/ 2 h 239"/>
                <a:gd name="T12" fmla="*/ 5 w 56"/>
                <a:gd name="T13" fmla="*/ 1 h 239"/>
                <a:gd name="T14" fmla="*/ 7 w 56"/>
                <a:gd name="T15" fmla="*/ 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39">
                  <a:moveTo>
                    <a:pt x="7" y="6"/>
                  </a:moveTo>
                  <a:cubicBezTo>
                    <a:pt x="26" y="76"/>
                    <a:pt x="43" y="148"/>
                    <a:pt x="55" y="220"/>
                  </a:cubicBezTo>
                  <a:cubicBezTo>
                    <a:pt x="56" y="223"/>
                    <a:pt x="55" y="226"/>
                    <a:pt x="56" y="230"/>
                  </a:cubicBezTo>
                  <a:cubicBezTo>
                    <a:pt x="53" y="232"/>
                    <a:pt x="55" y="237"/>
                    <a:pt x="52" y="239"/>
                  </a:cubicBezTo>
                  <a:cubicBezTo>
                    <a:pt x="41" y="177"/>
                    <a:pt x="29" y="115"/>
                    <a:pt x="12" y="54"/>
                  </a:cubicBezTo>
                  <a:cubicBezTo>
                    <a:pt x="8" y="37"/>
                    <a:pt x="4" y="19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7" y="6"/>
                  </a:cubicBezTo>
                  <a:close/>
                </a:path>
              </a:pathLst>
            </a:custGeom>
            <a:solidFill>
              <a:srgbClr val="9C8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7">
              <a:extLst>
                <a:ext uri="{FF2B5EF4-FFF2-40B4-BE49-F238E27FC236}">
                  <a16:creationId xmlns:a16="http://schemas.microsoft.com/office/drawing/2014/main" id="{7CD8AD32-535B-EA06-DE1C-F3B677B0BDDA}"/>
                </a:ext>
              </a:extLst>
            </p:cNvPr>
            <p:cNvSpPr/>
            <p:nvPr/>
          </p:nvSpPr>
          <p:spPr bwMode="auto">
            <a:xfrm>
              <a:off x="6692901" y="5835651"/>
              <a:ext cx="76200" cy="595313"/>
            </a:xfrm>
            <a:custGeom>
              <a:avLst/>
              <a:gdLst>
                <a:gd name="T0" fmla="*/ 0 w 15"/>
                <a:gd name="T1" fmla="*/ 9 h 119"/>
                <a:gd name="T2" fmla="*/ 4 w 15"/>
                <a:gd name="T3" fmla="*/ 0 h 119"/>
                <a:gd name="T4" fmla="*/ 15 w 15"/>
                <a:gd name="T5" fmla="*/ 119 h 119"/>
                <a:gd name="T6" fmla="*/ 14 w 15"/>
                <a:gd name="T7" fmla="*/ 119 h 119"/>
                <a:gd name="T8" fmla="*/ 12 w 15"/>
                <a:gd name="T9" fmla="*/ 119 h 119"/>
                <a:gd name="T10" fmla="*/ 0 w 15"/>
                <a:gd name="T11" fmla="*/ 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9">
                  <a:moveTo>
                    <a:pt x="0" y="9"/>
                  </a:moveTo>
                  <a:cubicBezTo>
                    <a:pt x="1" y="6"/>
                    <a:pt x="2" y="3"/>
                    <a:pt x="4" y="0"/>
                  </a:cubicBezTo>
                  <a:cubicBezTo>
                    <a:pt x="10" y="39"/>
                    <a:pt x="12" y="79"/>
                    <a:pt x="15" y="119"/>
                  </a:cubicBezTo>
                  <a:cubicBezTo>
                    <a:pt x="15" y="119"/>
                    <a:pt x="14" y="119"/>
                    <a:pt x="14" y="119"/>
                  </a:cubicBezTo>
                  <a:cubicBezTo>
                    <a:pt x="14" y="119"/>
                    <a:pt x="12" y="119"/>
                    <a:pt x="12" y="119"/>
                  </a:cubicBezTo>
                  <a:cubicBezTo>
                    <a:pt x="8" y="83"/>
                    <a:pt x="4" y="46"/>
                    <a:pt x="0" y="9"/>
                  </a:cubicBezTo>
                  <a:close/>
                </a:path>
              </a:pathLst>
            </a:custGeom>
            <a:solidFill>
              <a:srgbClr val="9B8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8">
              <a:extLst>
                <a:ext uri="{FF2B5EF4-FFF2-40B4-BE49-F238E27FC236}">
                  <a16:creationId xmlns:a16="http://schemas.microsoft.com/office/drawing/2014/main" id="{21AA21A4-3490-9191-1D0E-F4A94AA3F127}"/>
                </a:ext>
              </a:extLst>
            </p:cNvPr>
            <p:cNvSpPr/>
            <p:nvPr/>
          </p:nvSpPr>
          <p:spPr bwMode="auto">
            <a:xfrm>
              <a:off x="6357938" y="4449763"/>
              <a:ext cx="109538" cy="244475"/>
            </a:xfrm>
            <a:custGeom>
              <a:avLst/>
              <a:gdLst>
                <a:gd name="T0" fmla="*/ 19 w 22"/>
                <a:gd name="T1" fmla="*/ 49 h 49"/>
                <a:gd name="T2" fmla="*/ 15 w 22"/>
                <a:gd name="T3" fmla="*/ 49 h 49"/>
                <a:gd name="T4" fmla="*/ 0 w 22"/>
                <a:gd name="T5" fmla="*/ 0 h 49"/>
                <a:gd name="T6" fmla="*/ 3 w 22"/>
                <a:gd name="T7" fmla="*/ 0 h 49"/>
                <a:gd name="T8" fmla="*/ 4 w 22"/>
                <a:gd name="T9" fmla="*/ 1 h 49"/>
                <a:gd name="T10" fmla="*/ 15 w 22"/>
                <a:gd name="T11" fmla="*/ 30 h 49"/>
                <a:gd name="T12" fmla="*/ 20 w 22"/>
                <a:gd name="T13" fmla="*/ 41 h 49"/>
                <a:gd name="T14" fmla="*/ 19 w 22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49">
                  <a:moveTo>
                    <a:pt x="19" y="49"/>
                  </a:moveTo>
                  <a:cubicBezTo>
                    <a:pt x="17" y="49"/>
                    <a:pt x="16" y="49"/>
                    <a:pt x="15" y="49"/>
                  </a:cubicBezTo>
                  <a:cubicBezTo>
                    <a:pt x="10" y="33"/>
                    <a:pt x="5" y="17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15" y="8"/>
                    <a:pt x="11" y="20"/>
                    <a:pt x="15" y="30"/>
                  </a:cubicBezTo>
                  <a:cubicBezTo>
                    <a:pt x="17" y="33"/>
                    <a:pt x="18" y="37"/>
                    <a:pt x="20" y="41"/>
                  </a:cubicBezTo>
                  <a:cubicBezTo>
                    <a:pt x="22" y="44"/>
                    <a:pt x="21" y="46"/>
                    <a:pt x="19" y="49"/>
                  </a:cubicBezTo>
                  <a:close/>
                </a:path>
              </a:pathLst>
            </a:custGeom>
            <a:solidFill>
              <a:srgbClr val="9D70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59">
              <a:extLst>
                <a:ext uri="{FF2B5EF4-FFF2-40B4-BE49-F238E27FC236}">
                  <a16:creationId xmlns:a16="http://schemas.microsoft.com/office/drawing/2014/main" id="{4D865D51-7F0C-BCE4-2D55-66BFAC134116}"/>
                </a:ext>
              </a:extLst>
            </p:cNvPr>
            <p:cNvSpPr/>
            <p:nvPr/>
          </p:nvSpPr>
          <p:spPr bwMode="auto">
            <a:xfrm>
              <a:off x="6753226" y="4510088"/>
              <a:ext cx="306388" cy="609600"/>
            </a:xfrm>
            <a:custGeom>
              <a:avLst/>
              <a:gdLst>
                <a:gd name="T0" fmla="*/ 0 w 61"/>
                <a:gd name="T1" fmla="*/ 6 h 122"/>
                <a:gd name="T2" fmla="*/ 1 w 61"/>
                <a:gd name="T3" fmla="*/ 1 h 122"/>
                <a:gd name="T4" fmla="*/ 15 w 61"/>
                <a:gd name="T5" fmla="*/ 13 h 122"/>
                <a:gd name="T6" fmla="*/ 47 w 61"/>
                <a:gd name="T7" fmla="*/ 78 h 122"/>
                <a:gd name="T8" fmla="*/ 61 w 61"/>
                <a:gd name="T9" fmla="*/ 109 h 122"/>
                <a:gd name="T10" fmla="*/ 60 w 61"/>
                <a:gd name="T11" fmla="*/ 108 h 122"/>
                <a:gd name="T12" fmla="*/ 60 w 61"/>
                <a:gd name="T13" fmla="*/ 122 h 122"/>
                <a:gd name="T14" fmla="*/ 0 w 61"/>
                <a:gd name="T15" fmla="*/ 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122">
                  <a:moveTo>
                    <a:pt x="0" y="6"/>
                  </a:moveTo>
                  <a:cubicBezTo>
                    <a:pt x="1" y="4"/>
                    <a:pt x="1" y="3"/>
                    <a:pt x="1" y="1"/>
                  </a:cubicBezTo>
                  <a:cubicBezTo>
                    <a:pt x="10" y="0"/>
                    <a:pt x="12" y="8"/>
                    <a:pt x="15" y="13"/>
                  </a:cubicBezTo>
                  <a:cubicBezTo>
                    <a:pt x="27" y="34"/>
                    <a:pt x="37" y="56"/>
                    <a:pt x="47" y="78"/>
                  </a:cubicBezTo>
                  <a:cubicBezTo>
                    <a:pt x="51" y="89"/>
                    <a:pt x="56" y="99"/>
                    <a:pt x="61" y="109"/>
                  </a:cubicBezTo>
                  <a:cubicBezTo>
                    <a:pt x="61" y="109"/>
                    <a:pt x="60" y="108"/>
                    <a:pt x="60" y="108"/>
                  </a:cubicBezTo>
                  <a:cubicBezTo>
                    <a:pt x="60" y="113"/>
                    <a:pt x="60" y="117"/>
                    <a:pt x="60" y="122"/>
                  </a:cubicBezTo>
                  <a:cubicBezTo>
                    <a:pt x="40" y="83"/>
                    <a:pt x="20" y="45"/>
                    <a:pt x="0" y="6"/>
                  </a:cubicBezTo>
                  <a:close/>
                </a:path>
              </a:pathLst>
            </a:custGeom>
            <a:solidFill>
              <a:srgbClr val="9A8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0">
              <a:extLst>
                <a:ext uri="{FF2B5EF4-FFF2-40B4-BE49-F238E27FC236}">
                  <a16:creationId xmlns:a16="http://schemas.microsoft.com/office/drawing/2014/main" id="{BF0B4CBF-F6FA-409F-73EC-21D4D21402EB}"/>
                </a:ext>
              </a:extLst>
            </p:cNvPr>
            <p:cNvSpPr/>
            <p:nvPr/>
          </p:nvSpPr>
          <p:spPr bwMode="auto">
            <a:xfrm>
              <a:off x="6453188" y="4619626"/>
              <a:ext cx="119063" cy="109538"/>
            </a:xfrm>
            <a:custGeom>
              <a:avLst/>
              <a:gdLst>
                <a:gd name="T0" fmla="*/ 0 w 24"/>
                <a:gd name="T1" fmla="*/ 15 h 22"/>
                <a:gd name="T2" fmla="*/ 0 w 24"/>
                <a:gd name="T3" fmla="*/ 7 h 22"/>
                <a:gd name="T4" fmla="*/ 20 w 24"/>
                <a:gd name="T5" fmla="*/ 11 h 22"/>
                <a:gd name="T6" fmla="*/ 21 w 24"/>
                <a:gd name="T7" fmla="*/ 22 h 22"/>
                <a:gd name="T8" fmla="*/ 3 w 24"/>
                <a:gd name="T9" fmla="*/ 19 h 22"/>
                <a:gd name="T10" fmla="*/ 0 w 24"/>
                <a:gd name="T11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2">
                  <a:moveTo>
                    <a:pt x="0" y="15"/>
                  </a:moveTo>
                  <a:cubicBezTo>
                    <a:pt x="0" y="12"/>
                    <a:pt x="0" y="9"/>
                    <a:pt x="0" y="7"/>
                  </a:cubicBezTo>
                  <a:cubicBezTo>
                    <a:pt x="7" y="8"/>
                    <a:pt x="15" y="0"/>
                    <a:pt x="20" y="11"/>
                  </a:cubicBezTo>
                  <a:cubicBezTo>
                    <a:pt x="24" y="15"/>
                    <a:pt x="24" y="18"/>
                    <a:pt x="21" y="22"/>
                  </a:cubicBezTo>
                  <a:cubicBezTo>
                    <a:pt x="15" y="21"/>
                    <a:pt x="9" y="20"/>
                    <a:pt x="3" y="19"/>
                  </a:cubicBezTo>
                  <a:cubicBezTo>
                    <a:pt x="2" y="17"/>
                    <a:pt x="1" y="16"/>
                    <a:pt x="0" y="15"/>
                  </a:cubicBezTo>
                  <a:close/>
                </a:path>
              </a:pathLst>
            </a:custGeom>
            <a:solidFill>
              <a:srgbClr val="F3BD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1">
              <a:extLst>
                <a:ext uri="{FF2B5EF4-FFF2-40B4-BE49-F238E27FC236}">
                  <a16:creationId xmlns:a16="http://schemas.microsoft.com/office/drawing/2014/main" id="{B4248A54-653C-6393-25B9-482D79BEFFE3}"/>
                </a:ext>
              </a:extLst>
            </p:cNvPr>
            <p:cNvSpPr/>
            <p:nvPr/>
          </p:nvSpPr>
          <p:spPr bwMode="auto">
            <a:xfrm>
              <a:off x="6553201" y="4654551"/>
              <a:ext cx="90488" cy="115888"/>
            </a:xfrm>
            <a:custGeom>
              <a:avLst/>
              <a:gdLst>
                <a:gd name="T0" fmla="*/ 1 w 18"/>
                <a:gd name="T1" fmla="*/ 15 h 23"/>
                <a:gd name="T2" fmla="*/ 0 w 18"/>
                <a:gd name="T3" fmla="*/ 4 h 23"/>
                <a:gd name="T4" fmla="*/ 12 w 18"/>
                <a:gd name="T5" fmla="*/ 0 h 23"/>
                <a:gd name="T6" fmla="*/ 16 w 18"/>
                <a:gd name="T7" fmla="*/ 8 h 23"/>
                <a:gd name="T8" fmla="*/ 1 w 18"/>
                <a:gd name="T9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3">
                  <a:moveTo>
                    <a:pt x="1" y="15"/>
                  </a:moveTo>
                  <a:cubicBezTo>
                    <a:pt x="0" y="12"/>
                    <a:pt x="0" y="8"/>
                    <a:pt x="0" y="4"/>
                  </a:cubicBezTo>
                  <a:cubicBezTo>
                    <a:pt x="4" y="3"/>
                    <a:pt x="8" y="2"/>
                    <a:pt x="12" y="0"/>
                  </a:cubicBezTo>
                  <a:cubicBezTo>
                    <a:pt x="16" y="1"/>
                    <a:pt x="18" y="3"/>
                    <a:pt x="16" y="8"/>
                  </a:cubicBezTo>
                  <a:cubicBezTo>
                    <a:pt x="12" y="14"/>
                    <a:pt x="11" y="23"/>
                    <a:pt x="1" y="15"/>
                  </a:cubicBezTo>
                  <a:close/>
                </a:path>
              </a:pathLst>
            </a:custGeom>
            <a:solidFill>
              <a:srgbClr val="9E5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2">
              <a:extLst>
                <a:ext uri="{FF2B5EF4-FFF2-40B4-BE49-F238E27FC236}">
                  <a16:creationId xmlns:a16="http://schemas.microsoft.com/office/drawing/2014/main" id="{A7C8D913-9800-E975-FC25-1BFB4755289B}"/>
                </a:ext>
              </a:extLst>
            </p:cNvPr>
            <p:cNvSpPr/>
            <p:nvPr/>
          </p:nvSpPr>
          <p:spPr bwMode="auto">
            <a:xfrm>
              <a:off x="6613526" y="4584701"/>
              <a:ext cx="120650" cy="109538"/>
            </a:xfrm>
            <a:custGeom>
              <a:avLst/>
              <a:gdLst>
                <a:gd name="T0" fmla="*/ 4 w 24"/>
                <a:gd name="T1" fmla="*/ 22 h 22"/>
                <a:gd name="T2" fmla="*/ 0 w 24"/>
                <a:gd name="T3" fmla="*/ 14 h 22"/>
                <a:gd name="T4" fmla="*/ 24 w 24"/>
                <a:gd name="T5" fmla="*/ 9 h 22"/>
                <a:gd name="T6" fmla="*/ 4 w 24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2">
                  <a:moveTo>
                    <a:pt x="4" y="22"/>
                  </a:moveTo>
                  <a:cubicBezTo>
                    <a:pt x="3" y="19"/>
                    <a:pt x="1" y="17"/>
                    <a:pt x="0" y="14"/>
                  </a:cubicBezTo>
                  <a:cubicBezTo>
                    <a:pt x="5" y="0"/>
                    <a:pt x="16" y="13"/>
                    <a:pt x="24" y="9"/>
                  </a:cubicBezTo>
                  <a:cubicBezTo>
                    <a:pt x="17" y="13"/>
                    <a:pt x="11" y="18"/>
                    <a:pt x="4" y="22"/>
                  </a:cubicBezTo>
                  <a:close/>
                </a:path>
              </a:pathLst>
            </a:custGeom>
            <a:solidFill>
              <a:srgbClr val="EEB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3">
              <a:extLst>
                <a:ext uri="{FF2B5EF4-FFF2-40B4-BE49-F238E27FC236}">
                  <a16:creationId xmlns:a16="http://schemas.microsoft.com/office/drawing/2014/main" id="{EAC1FF78-40C9-44AB-65B8-0116C7824466}"/>
                </a:ext>
              </a:extLst>
            </p:cNvPr>
            <p:cNvSpPr/>
            <p:nvPr/>
          </p:nvSpPr>
          <p:spPr bwMode="auto">
            <a:xfrm>
              <a:off x="6894513" y="4514851"/>
              <a:ext cx="149225" cy="260350"/>
            </a:xfrm>
            <a:custGeom>
              <a:avLst/>
              <a:gdLst>
                <a:gd name="T0" fmla="*/ 0 w 30"/>
                <a:gd name="T1" fmla="*/ 0 h 52"/>
                <a:gd name="T2" fmla="*/ 7 w 30"/>
                <a:gd name="T3" fmla="*/ 0 h 52"/>
                <a:gd name="T4" fmla="*/ 30 w 30"/>
                <a:gd name="T5" fmla="*/ 51 h 52"/>
                <a:gd name="T6" fmla="*/ 24 w 30"/>
                <a:gd name="T7" fmla="*/ 52 h 52"/>
                <a:gd name="T8" fmla="*/ 0 w 30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2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  <a:cubicBezTo>
                    <a:pt x="15" y="17"/>
                    <a:pt x="22" y="34"/>
                    <a:pt x="30" y="51"/>
                  </a:cubicBezTo>
                  <a:cubicBezTo>
                    <a:pt x="28" y="51"/>
                    <a:pt x="26" y="52"/>
                    <a:pt x="24" y="52"/>
                  </a:cubicBezTo>
                  <a:cubicBezTo>
                    <a:pt x="16" y="34"/>
                    <a:pt x="8" y="17"/>
                    <a:pt x="0" y="0"/>
                  </a:cubicBezTo>
                  <a:close/>
                </a:path>
              </a:pathLst>
            </a:custGeom>
            <a:solidFill>
              <a:srgbClr val="C8B4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4">
              <a:extLst>
                <a:ext uri="{FF2B5EF4-FFF2-40B4-BE49-F238E27FC236}">
                  <a16:creationId xmlns:a16="http://schemas.microsoft.com/office/drawing/2014/main" id="{930D2976-782C-7790-6F9A-6FBEA8B2A683}"/>
                </a:ext>
              </a:extLst>
            </p:cNvPr>
            <p:cNvSpPr/>
            <p:nvPr/>
          </p:nvSpPr>
          <p:spPr bwMode="auto">
            <a:xfrm>
              <a:off x="6753226" y="4484688"/>
              <a:ext cx="250825" cy="430213"/>
            </a:xfrm>
            <a:custGeom>
              <a:avLst/>
              <a:gdLst>
                <a:gd name="T0" fmla="*/ 45 w 50"/>
                <a:gd name="T1" fmla="*/ 85 h 86"/>
                <a:gd name="T2" fmla="*/ 1 w 50"/>
                <a:gd name="T3" fmla="*/ 6 h 86"/>
                <a:gd name="T4" fmla="*/ 4 w 50"/>
                <a:gd name="T5" fmla="*/ 0 h 86"/>
                <a:gd name="T6" fmla="*/ 20 w 50"/>
                <a:gd name="T7" fmla="*/ 6 h 86"/>
                <a:gd name="T8" fmla="*/ 49 w 50"/>
                <a:gd name="T9" fmla="*/ 81 h 86"/>
                <a:gd name="T10" fmla="*/ 45 w 50"/>
                <a:gd name="T11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86">
                  <a:moveTo>
                    <a:pt x="45" y="85"/>
                  </a:moveTo>
                  <a:cubicBezTo>
                    <a:pt x="30" y="59"/>
                    <a:pt x="19" y="31"/>
                    <a:pt x="1" y="6"/>
                  </a:cubicBezTo>
                  <a:cubicBezTo>
                    <a:pt x="1" y="4"/>
                    <a:pt x="0" y="0"/>
                    <a:pt x="4" y="0"/>
                  </a:cubicBezTo>
                  <a:cubicBezTo>
                    <a:pt x="9" y="2"/>
                    <a:pt x="15" y="4"/>
                    <a:pt x="20" y="6"/>
                  </a:cubicBezTo>
                  <a:cubicBezTo>
                    <a:pt x="30" y="31"/>
                    <a:pt x="39" y="56"/>
                    <a:pt x="49" y="81"/>
                  </a:cubicBezTo>
                  <a:cubicBezTo>
                    <a:pt x="50" y="86"/>
                    <a:pt x="48" y="86"/>
                    <a:pt x="45" y="85"/>
                  </a:cubicBezTo>
                  <a:close/>
                </a:path>
              </a:pathLst>
            </a:custGeom>
            <a:solidFill>
              <a:srgbClr val="ECD6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5">
              <a:extLst>
                <a:ext uri="{FF2B5EF4-FFF2-40B4-BE49-F238E27FC236}">
                  <a16:creationId xmlns:a16="http://schemas.microsoft.com/office/drawing/2014/main" id="{4679BAF2-F293-F881-24C0-2DFE898559F3}"/>
                </a:ext>
              </a:extLst>
            </p:cNvPr>
            <p:cNvSpPr/>
            <p:nvPr/>
          </p:nvSpPr>
          <p:spPr bwMode="auto">
            <a:xfrm>
              <a:off x="6978651" y="4889501"/>
              <a:ext cx="80963" cy="165100"/>
            </a:xfrm>
            <a:custGeom>
              <a:avLst/>
              <a:gdLst>
                <a:gd name="T0" fmla="*/ 0 w 16"/>
                <a:gd name="T1" fmla="*/ 4 h 33"/>
                <a:gd name="T2" fmla="*/ 4 w 16"/>
                <a:gd name="T3" fmla="*/ 0 h 33"/>
                <a:gd name="T4" fmla="*/ 16 w 16"/>
                <a:gd name="T5" fmla="*/ 33 h 33"/>
                <a:gd name="T6" fmla="*/ 0 w 16"/>
                <a:gd name="T7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3">
                  <a:moveTo>
                    <a:pt x="0" y="4"/>
                  </a:moveTo>
                  <a:cubicBezTo>
                    <a:pt x="1" y="3"/>
                    <a:pt x="2" y="2"/>
                    <a:pt x="4" y="0"/>
                  </a:cubicBezTo>
                  <a:cubicBezTo>
                    <a:pt x="9" y="10"/>
                    <a:pt x="14" y="21"/>
                    <a:pt x="16" y="33"/>
                  </a:cubicBezTo>
                  <a:cubicBezTo>
                    <a:pt x="7" y="25"/>
                    <a:pt x="4" y="14"/>
                    <a:pt x="0" y="4"/>
                  </a:cubicBezTo>
                  <a:close/>
                </a:path>
              </a:pathLst>
            </a:custGeom>
            <a:solidFill>
              <a:srgbClr val="C0A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6">
              <a:extLst>
                <a:ext uri="{FF2B5EF4-FFF2-40B4-BE49-F238E27FC236}">
                  <a16:creationId xmlns:a16="http://schemas.microsoft.com/office/drawing/2014/main" id="{ED556320-CBAC-2E79-B11C-59B7F13406DC}"/>
                </a:ext>
              </a:extLst>
            </p:cNvPr>
            <p:cNvSpPr/>
            <p:nvPr/>
          </p:nvSpPr>
          <p:spPr bwMode="auto">
            <a:xfrm>
              <a:off x="6467476" y="4333876"/>
              <a:ext cx="90488" cy="85725"/>
            </a:xfrm>
            <a:custGeom>
              <a:avLst/>
              <a:gdLst>
                <a:gd name="T0" fmla="*/ 12 w 18"/>
                <a:gd name="T1" fmla="*/ 0 h 17"/>
                <a:gd name="T2" fmla="*/ 9 w 18"/>
                <a:gd name="T3" fmla="*/ 15 h 17"/>
                <a:gd name="T4" fmla="*/ 1 w 18"/>
                <a:gd name="T5" fmla="*/ 4 h 17"/>
                <a:gd name="T6" fmla="*/ 12 w 1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2" y="0"/>
                  </a:moveTo>
                  <a:cubicBezTo>
                    <a:pt x="17" y="6"/>
                    <a:pt x="18" y="13"/>
                    <a:pt x="9" y="15"/>
                  </a:cubicBezTo>
                  <a:cubicBezTo>
                    <a:pt x="1" y="17"/>
                    <a:pt x="0" y="10"/>
                    <a:pt x="1" y="4"/>
                  </a:cubicBezTo>
                  <a:cubicBezTo>
                    <a:pt x="5" y="3"/>
                    <a:pt x="9" y="1"/>
                    <a:pt x="12" y="0"/>
                  </a:cubicBezTo>
                  <a:close/>
                </a:path>
              </a:pathLst>
            </a:custGeom>
            <a:solidFill>
              <a:srgbClr val="F29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7">
              <a:extLst>
                <a:ext uri="{FF2B5EF4-FFF2-40B4-BE49-F238E27FC236}">
                  <a16:creationId xmlns:a16="http://schemas.microsoft.com/office/drawing/2014/main" id="{FC7EC622-F8AE-AFBB-C3FA-BE08E735D7B6}"/>
                </a:ext>
              </a:extLst>
            </p:cNvPr>
            <p:cNvSpPr/>
            <p:nvPr/>
          </p:nvSpPr>
          <p:spPr bwMode="auto">
            <a:xfrm>
              <a:off x="6376988" y="4454526"/>
              <a:ext cx="111125" cy="144463"/>
            </a:xfrm>
            <a:custGeom>
              <a:avLst/>
              <a:gdLst>
                <a:gd name="T0" fmla="*/ 11 w 22"/>
                <a:gd name="T1" fmla="*/ 29 h 29"/>
                <a:gd name="T2" fmla="*/ 0 w 22"/>
                <a:gd name="T3" fmla="*/ 0 h 29"/>
                <a:gd name="T4" fmla="*/ 11 w 22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8">
                  <a:moveTo>
                    <a:pt x="11" y="29"/>
                  </a:moveTo>
                  <a:cubicBezTo>
                    <a:pt x="4" y="20"/>
                    <a:pt x="5" y="9"/>
                    <a:pt x="0" y="0"/>
                  </a:cubicBezTo>
                  <a:cubicBezTo>
                    <a:pt x="22" y="2"/>
                    <a:pt x="6" y="20"/>
                    <a:pt x="11" y="29"/>
                  </a:cubicBezTo>
                  <a:close/>
                </a:path>
              </a:pathLst>
            </a:custGeom>
            <a:solidFill>
              <a:srgbClr val="F3A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7665853" y="2553104"/>
            <a:ext cx="3033214" cy="984561"/>
            <a:chOff x="7665253" y="2483254"/>
            <a:chExt cx="3033214" cy="984561"/>
          </a:xfrm>
        </p:grpSpPr>
        <p:sp>
          <p:nvSpPr>
            <p:cNvPr id="83" name="TextBox 82"/>
            <p:cNvSpPr txBox="1"/>
            <p:nvPr/>
          </p:nvSpPr>
          <p:spPr>
            <a:xfrm>
              <a:off x="7665253" y="2483254"/>
              <a:ext cx="288034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 here to add a title</a:t>
              </a:r>
            </a:p>
          </p:txBody>
        </p:sp>
        <p:sp>
          <p:nvSpPr>
            <p:cNvPr id="84" name="Rectangle 83"/>
            <p:cNvSpPr/>
            <p:nvPr/>
          </p:nvSpPr>
          <p:spPr>
            <a:xfrm>
              <a:off x="7665253" y="2821484"/>
              <a:ext cx="303321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1359536" y="1632584"/>
            <a:ext cx="3033214" cy="984561"/>
            <a:chOff x="1358936" y="1632584"/>
            <a:chExt cx="3033214" cy="984561"/>
          </a:xfrm>
        </p:grpSpPr>
        <p:sp>
          <p:nvSpPr>
            <p:cNvPr id="85" name="TextBox 84"/>
            <p:cNvSpPr txBox="1"/>
            <p:nvPr/>
          </p:nvSpPr>
          <p:spPr>
            <a:xfrm>
              <a:off x="1510782" y="1632584"/>
              <a:ext cx="288034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 here to add a title</a:t>
              </a:r>
            </a:p>
          </p:txBody>
        </p:sp>
        <p:sp>
          <p:nvSpPr>
            <p:cNvPr id="86" name="Rectangle 85"/>
            <p:cNvSpPr/>
            <p:nvPr/>
          </p:nvSpPr>
          <p:spPr>
            <a:xfrm>
              <a:off x="1358936" y="1970814"/>
              <a:ext cx="303321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359536" y="3413631"/>
            <a:ext cx="3033214" cy="984561"/>
            <a:chOff x="1358936" y="3343781"/>
            <a:chExt cx="3033214" cy="984561"/>
          </a:xfrm>
        </p:grpSpPr>
        <p:sp>
          <p:nvSpPr>
            <p:cNvPr id="87" name="TextBox 86"/>
            <p:cNvSpPr txBox="1"/>
            <p:nvPr/>
          </p:nvSpPr>
          <p:spPr>
            <a:xfrm>
              <a:off x="1510782" y="3343781"/>
              <a:ext cx="288034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 here to add a title</a:t>
              </a: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1358936" y="3682011"/>
              <a:ext cx="303321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873851" y="5128108"/>
            <a:ext cx="3893022" cy="1229981"/>
            <a:chOff x="873251" y="5128108"/>
            <a:chExt cx="3893022" cy="1229981"/>
          </a:xfrm>
          <a:solidFill>
            <a:srgbClr val="F19EC2"/>
          </a:solidFill>
        </p:grpSpPr>
        <p:sp>
          <p:nvSpPr>
            <p:cNvPr id="89" name="Rectangle 88"/>
            <p:cNvSpPr/>
            <p:nvPr/>
          </p:nvSpPr>
          <p:spPr>
            <a:xfrm>
              <a:off x="873251" y="5128108"/>
              <a:ext cx="3893022" cy="122998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0" name="Rectangle 89"/>
            <p:cNvSpPr/>
            <p:nvPr/>
          </p:nvSpPr>
          <p:spPr>
            <a:xfrm>
              <a:off x="2235230" y="5261234"/>
              <a:ext cx="2531042" cy="646331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1018744" y="5307339"/>
              <a:ext cx="1191352" cy="707886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r>
                <a:rPr lang="en-US" sz="4000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85%</a:t>
              </a: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1018966" y="5886397"/>
              <a:ext cx="1191352" cy="338554"/>
            </a:xfrm>
            <a:prstGeom prst="rect">
              <a:avLst/>
            </a:prstGeom>
            <a:grpFill/>
          </p:spPr>
          <p:txBody>
            <a:bodyPr wrap="none" rtlCol="0">
              <a:spAutoFit/>
            </a:bodyPr>
            <a:lstStyle/>
            <a:p>
              <a:r>
                <a:rPr lang="en-US" sz="1600" i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Per/Month</a:t>
              </a:r>
            </a:p>
          </p:txBody>
        </p:sp>
      </p:grp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7973966" y="4901008"/>
            <a:ext cx="375934" cy="383568"/>
          </a:xfrm>
          <a:custGeom>
            <a:avLst/>
            <a:gdLst>
              <a:gd name="T0" fmla="*/ 87 w 91"/>
              <a:gd name="T1" fmla="*/ 39 h 93"/>
              <a:gd name="T2" fmla="*/ 91 w 91"/>
              <a:gd name="T3" fmla="*/ 46 h 93"/>
              <a:gd name="T4" fmla="*/ 91 w 91"/>
              <a:gd name="T5" fmla="*/ 83 h 93"/>
              <a:gd name="T6" fmla="*/ 81 w 91"/>
              <a:gd name="T7" fmla="*/ 93 h 93"/>
              <a:gd name="T8" fmla="*/ 10 w 91"/>
              <a:gd name="T9" fmla="*/ 93 h 93"/>
              <a:gd name="T10" fmla="*/ 0 w 91"/>
              <a:gd name="T11" fmla="*/ 83 h 93"/>
              <a:gd name="T12" fmla="*/ 0 w 91"/>
              <a:gd name="T13" fmla="*/ 46 h 93"/>
              <a:gd name="T14" fmla="*/ 3 w 91"/>
              <a:gd name="T15" fmla="*/ 40 h 93"/>
              <a:gd name="T16" fmla="*/ 3 w 91"/>
              <a:gd name="T17" fmla="*/ 40 h 93"/>
              <a:gd name="T18" fmla="*/ 3 w 91"/>
              <a:gd name="T19" fmla="*/ 40 h 93"/>
              <a:gd name="T20" fmla="*/ 3 w 91"/>
              <a:gd name="T21" fmla="*/ 39 h 93"/>
              <a:gd name="T22" fmla="*/ 40 w 91"/>
              <a:gd name="T23" fmla="*/ 3 h 93"/>
              <a:gd name="T24" fmla="*/ 51 w 91"/>
              <a:gd name="T25" fmla="*/ 3 h 93"/>
              <a:gd name="T26" fmla="*/ 87 w 91"/>
              <a:gd name="T27" fmla="*/ 39 h 93"/>
              <a:gd name="T28" fmla="*/ 16 w 91"/>
              <a:gd name="T29" fmla="*/ 30 h 93"/>
              <a:gd name="T30" fmla="*/ 16 w 91"/>
              <a:gd name="T31" fmla="*/ 52 h 93"/>
              <a:gd name="T32" fmla="*/ 46 w 91"/>
              <a:gd name="T33" fmla="*/ 75 h 93"/>
              <a:gd name="T34" fmla="*/ 73 w 91"/>
              <a:gd name="T35" fmla="*/ 54 h 93"/>
              <a:gd name="T36" fmla="*/ 73 w 91"/>
              <a:gd name="T37" fmla="*/ 30 h 93"/>
              <a:gd name="T38" fmla="*/ 16 w 91"/>
              <a:gd name="T39" fmla="*/ 30 h 93"/>
              <a:gd name="T40" fmla="*/ 26 w 91"/>
              <a:gd name="T41" fmla="*/ 35 h 93"/>
              <a:gd name="T42" fmla="*/ 26 w 91"/>
              <a:gd name="T43" fmla="*/ 39 h 93"/>
              <a:gd name="T44" fmla="*/ 64 w 91"/>
              <a:gd name="T45" fmla="*/ 39 h 93"/>
              <a:gd name="T46" fmla="*/ 64 w 91"/>
              <a:gd name="T47" fmla="*/ 35 h 93"/>
              <a:gd name="T48" fmla="*/ 26 w 91"/>
              <a:gd name="T49" fmla="*/ 35 h 93"/>
              <a:gd name="T50" fmla="*/ 26 w 91"/>
              <a:gd name="T51" fmla="*/ 51 h 93"/>
              <a:gd name="T52" fmla="*/ 26 w 91"/>
              <a:gd name="T53" fmla="*/ 55 h 93"/>
              <a:gd name="T54" fmla="*/ 64 w 91"/>
              <a:gd name="T55" fmla="*/ 55 h 93"/>
              <a:gd name="T56" fmla="*/ 64 w 91"/>
              <a:gd name="T57" fmla="*/ 51 h 93"/>
              <a:gd name="T58" fmla="*/ 26 w 91"/>
              <a:gd name="T59" fmla="*/ 51 h 93"/>
              <a:gd name="T60" fmla="*/ 26 w 91"/>
              <a:gd name="T61" fmla="*/ 43 h 93"/>
              <a:gd name="T62" fmla="*/ 26 w 91"/>
              <a:gd name="T63" fmla="*/ 47 h 93"/>
              <a:gd name="T64" fmla="*/ 64 w 91"/>
              <a:gd name="T65" fmla="*/ 47 h 93"/>
              <a:gd name="T66" fmla="*/ 64 w 91"/>
              <a:gd name="T67" fmla="*/ 43 h 93"/>
              <a:gd name="T68" fmla="*/ 26 w 91"/>
              <a:gd name="T69" fmla="*/ 43 h 93"/>
              <a:gd name="T70" fmla="*/ 10 w 91"/>
              <a:gd name="T71" fmla="*/ 87 h 93"/>
              <a:gd name="T72" fmla="*/ 28 w 91"/>
              <a:gd name="T73" fmla="*/ 70 h 93"/>
              <a:gd name="T74" fmla="*/ 28 w 91"/>
              <a:gd name="T75" fmla="*/ 67 h 93"/>
              <a:gd name="T76" fmla="*/ 26 w 91"/>
              <a:gd name="T77" fmla="*/ 67 h 93"/>
              <a:gd name="T78" fmla="*/ 8 w 91"/>
              <a:gd name="T79" fmla="*/ 84 h 93"/>
              <a:gd name="T80" fmla="*/ 8 w 91"/>
              <a:gd name="T81" fmla="*/ 87 h 93"/>
              <a:gd name="T82" fmla="*/ 10 w 91"/>
              <a:gd name="T83" fmla="*/ 87 h 93"/>
              <a:gd name="T84" fmla="*/ 85 w 91"/>
              <a:gd name="T85" fmla="*/ 84 h 93"/>
              <a:gd name="T86" fmla="*/ 67 w 91"/>
              <a:gd name="T87" fmla="*/ 67 h 93"/>
              <a:gd name="T88" fmla="*/ 64 w 91"/>
              <a:gd name="T89" fmla="*/ 67 h 93"/>
              <a:gd name="T90" fmla="*/ 64 w 91"/>
              <a:gd name="T91" fmla="*/ 70 h 93"/>
              <a:gd name="T92" fmla="*/ 82 w 91"/>
              <a:gd name="T93" fmla="*/ 87 h 93"/>
              <a:gd name="T94" fmla="*/ 85 w 91"/>
              <a:gd name="T95" fmla="*/ 87 h 93"/>
              <a:gd name="T96" fmla="*/ 85 w 91"/>
              <a:gd name="T97" fmla="*/ 84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1" h="93">
                <a:moveTo>
                  <a:pt x="87" y="39"/>
                </a:moveTo>
                <a:cubicBezTo>
                  <a:pt x="89" y="40"/>
                  <a:pt x="91" y="43"/>
                  <a:pt x="91" y="46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9"/>
                  <a:pt x="86" y="93"/>
                  <a:pt x="81" y="93"/>
                </a:cubicBezTo>
                <a:cubicBezTo>
                  <a:pt x="10" y="93"/>
                  <a:pt x="10" y="93"/>
                  <a:pt x="10" y="93"/>
                </a:cubicBezTo>
                <a:cubicBezTo>
                  <a:pt x="5" y="93"/>
                  <a:pt x="0" y="89"/>
                  <a:pt x="0" y="83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1" y="41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3" y="40"/>
                  <a:pt x="3" y="40"/>
                  <a:pt x="3" y="39"/>
                </a:cubicBezTo>
                <a:cubicBezTo>
                  <a:pt x="40" y="3"/>
                  <a:pt x="40" y="3"/>
                  <a:pt x="40" y="3"/>
                </a:cubicBezTo>
                <a:cubicBezTo>
                  <a:pt x="43" y="0"/>
                  <a:pt x="47" y="0"/>
                  <a:pt x="51" y="3"/>
                </a:cubicBezTo>
                <a:cubicBezTo>
                  <a:pt x="87" y="39"/>
                  <a:pt x="87" y="39"/>
                  <a:pt x="87" y="39"/>
                </a:cubicBezTo>
                <a:close/>
                <a:moveTo>
                  <a:pt x="16" y="30"/>
                </a:moveTo>
                <a:cubicBezTo>
                  <a:pt x="16" y="52"/>
                  <a:pt x="16" y="52"/>
                  <a:pt x="16" y="52"/>
                </a:cubicBezTo>
                <a:cubicBezTo>
                  <a:pt x="46" y="75"/>
                  <a:pt x="46" y="75"/>
                  <a:pt x="46" y="75"/>
                </a:cubicBezTo>
                <a:cubicBezTo>
                  <a:pt x="73" y="54"/>
                  <a:pt x="73" y="54"/>
                  <a:pt x="73" y="54"/>
                </a:cubicBezTo>
                <a:cubicBezTo>
                  <a:pt x="73" y="30"/>
                  <a:pt x="73" y="30"/>
                  <a:pt x="73" y="30"/>
                </a:cubicBezTo>
                <a:cubicBezTo>
                  <a:pt x="16" y="30"/>
                  <a:pt x="16" y="30"/>
                  <a:pt x="16" y="30"/>
                </a:cubicBezTo>
                <a:close/>
                <a:moveTo>
                  <a:pt x="26" y="35"/>
                </a:moveTo>
                <a:cubicBezTo>
                  <a:pt x="26" y="39"/>
                  <a:pt x="26" y="39"/>
                  <a:pt x="26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5"/>
                  <a:pt x="64" y="35"/>
                  <a:pt x="64" y="35"/>
                </a:cubicBezTo>
                <a:cubicBezTo>
                  <a:pt x="26" y="35"/>
                  <a:pt x="26" y="35"/>
                  <a:pt x="26" y="35"/>
                </a:cubicBezTo>
                <a:close/>
                <a:moveTo>
                  <a:pt x="26" y="51"/>
                </a:moveTo>
                <a:cubicBezTo>
                  <a:pt x="26" y="55"/>
                  <a:pt x="26" y="55"/>
                  <a:pt x="26" y="55"/>
                </a:cubicBezTo>
                <a:cubicBezTo>
                  <a:pt x="64" y="55"/>
                  <a:pt x="64" y="55"/>
                  <a:pt x="64" y="55"/>
                </a:cubicBezTo>
                <a:cubicBezTo>
                  <a:pt x="64" y="51"/>
                  <a:pt x="64" y="51"/>
                  <a:pt x="64" y="51"/>
                </a:cubicBezTo>
                <a:cubicBezTo>
                  <a:pt x="26" y="51"/>
                  <a:pt x="26" y="51"/>
                  <a:pt x="26" y="51"/>
                </a:cubicBezTo>
                <a:close/>
                <a:moveTo>
                  <a:pt x="26" y="43"/>
                </a:moveTo>
                <a:cubicBezTo>
                  <a:pt x="26" y="47"/>
                  <a:pt x="26" y="47"/>
                  <a:pt x="26" y="47"/>
                </a:cubicBezTo>
                <a:cubicBezTo>
                  <a:pt x="64" y="47"/>
                  <a:pt x="64" y="47"/>
                  <a:pt x="64" y="47"/>
                </a:cubicBezTo>
                <a:cubicBezTo>
                  <a:pt x="64" y="43"/>
                  <a:pt x="64" y="43"/>
                  <a:pt x="64" y="43"/>
                </a:cubicBezTo>
                <a:cubicBezTo>
                  <a:pt x="26" y="43"/>
                  <a:pt x="26" y="43"/>
                  <a:pt x="26" y="43"/>
                </a:cubicBezTo>
                <a:close/>
                <a:moveTo>
                  <a:pt x="10" y="87"/>
                </a:moveTo>
                <a:cubicBezTo>
                  <a:pt x="28" y="70"/>
                  <a:pt x="28" y="70"/>
                  <a:pt x="28" y="70"/>
                </a:cubicBezTo>
                <a:cubicBezTo>
                  <a:pt x="29" y="69"/>
                  <a:pt x="29" y="68"/>
                  <a:pt x="28" y="67"/>
                </a:cubicBezTo>
                <a:cubicBezTo>
                  <a:pt x="28" y="66"/>
                  <a:pt x="27" y="66"/>
                  <a:pt x="26" y="67"/>
                </a:cubicBezTo>
                <a:cubicBezTo>
                  <a:pt x="8" y="84"/>
                  <a:pt x="8" y="84"/>
                  <a:pt x="8" y="84"/>
                </a:cubicBezTo>
                <a:cubicBezTo>
                  <a:pt x="7" y="85"/>
                  <a:pt x="7" y="86"/>
                  <a:pt x="8" y="87"/>
                </a:cubicBezTo>
                <a:cubicBezTo>
                  <a:pt x="8" y="88"/>
                  <a:pt x="10" y="88"/>
                  <a:pt x="10" y="87"/>
                </a:cubicBezTo>
                <a:close/>
                <a:moveTo>
                  <a:pt x="85" y="84"/>
                </a:moveTo>
                <a:cubicBezTo>
                  <a:pt x="67" y="67"/>
                  <a:pt x="67" y="67"/>
                  <a:pt x="67" y="67"/>
                </a:cubicBezTo>
                <a:cubicBezTo>
                  <a:pt x="66" y="66"/>
                  <a:pt x="65" y="66"/>
                  <a:pt x="64" y="67"/>
                </a:cubicBezTo>
                <a:cubicBezTo>
                  <a:pt x="63" y="68"/>
                  <a:pt x="63" y="69"/>
                  <a:pt x="64" y="70"/>
                </a:cubicBezTo>
                <a:cubicBezTo>
                  <a:pt x="82" y="87"/>
                  <a:pt x="82" y="87"/>
                  <a:pt x="82" y="87"/>
                </a:cubicBezTo>
                <a:cubicBezTo>
                  <a:pt x="83" y="88"/>
                  <a:pt x="84" y="88"/>
                  <a:pt x="85" y="87"/>
                </a:cubicBezTo>
                <a:cubicBezTo>
                  <a:pt x="85" y="86"/>
                  <a:pt x="85" y="85"/>
                  <a:pt x="85" y="84"/>
                </a:cubicBezTo>
                <a:close/>
              </a:path>
            </a:pathLst>
          </a:custGeom>
          <a:solidFill>
            <a:srgbClr val="F19EC2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>
              <a:solidFill>
                <a:prstClr val="black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9462044" y="4841474"/>
            <a:ext cx="380526" cy="443102"/>
          </a:xfrm>
          <a:custGeom>
            <a:avLst/>
            <a:gdLst>
              <a:gd name="T0" fmla="*/ 233 w 233"/>
              <a:gd name="T1" fmla="*/ 118 h 271"/>
              <a:gd name="T2" fmla="*/ 205 w 233"/>
              <a:gd name="T3" fmla="*/ 262 h 271"/>
              <a:gd name="T4" fmla="*/ 200 w 233"/>
              <a:gd name="T5" fmla="*/ 271 h 271"/>
              <a:gd name="T6" fmla="*/ 175 w 233"/>
              <a:gd name="T7" fmla="*/ 262 h 271"/>
              <a:gd name="T8" fmla="*/ 57 w 233"/>
              <a:gd name="T9" fmla="*/ 271 h 271"/>
              <a:gd name="T10" fmla="*/ 32 w 233"/>
              <a:gd name="T11" fmla="*/ 262 h 271"/>
              <a:gd name="T12" fmla="*/ 0 w 233"/>
              <a:gd name="T13" fmla="*/ 234 h 271"/>
              <a:gd name="T14" fmla="*/ 28 w 233"/>
              <a:gd name="T15" fmla="*/ 90 h 271"/>
              <a:gd name="T16" fmla="*/ 56 w 233"/>
              <a:gd name="T17" fmla="*/ 20 h 271"/>
              <a:gd name="T18" fmla="*/ 122 w 233"/>
              <a:gd name="T19" fmla="*/ 0 h 271"/>
              <a:gd name="T20" fmla="*/ 103 w 233"/>
              <a:gd name="T21" fmla="*/ 65 h 271"/>
              <a:gd name="T22" fmla="*/ 61 w 233"/>
              <a:gd name="T23" fmla="*/ 84 h 271"/>
              <a:gd name="T24" fmla="*/ 43 w 233"/>
              <a:gd name="T25" fmla="*/ 31 h 271"/>
              <a:gd name="T26" fmla="*/ 80 w 233"/>
              <a:gd name="T27" fmla="*/ 137 h 271"/>
              <a:gd name="T28" fmla="*/ 55 w 233"/>
              <a:gd name="T29" fmla="*/ 181 h 271"/>
              <a:gd name="T30" fmla="*/ 80 w 233"/>
              <a:gd name="T31" fmla="*/ 137 h 271"/>
              <a:gd name="T32" fmla="*/ 180 w 233"/>
              <a:gd name="T33" fmla="*/ 126 h 271"/>
              <a:gd name="T34" fmla="*/ 214 w 233"/>
              <a:gd name="T35" fmla="*/ 119 h 271"/>
              <a:gd name="T36" fmla="*/ 196 w 233"/>
              <a:gd name="T37" fmla="*/ 205 h 271"/>
              <a:gd name="T38" fmla="*/ 196 w 233"/>
              <a:gd name="T39" fmla="*/ 225 h 271"/>
              <a:gd name="T40" fmla="*/ 196 w 233"/>
              <a:gd name="T41" fmla="*/ 205 h 271"/>
              <a:gd name="T42" fmla="*/ 187 w 233"/>
              <a:gd name="T43" fmla="*/ 185 h 271"/>
              <a:gd name="T44" fmla="*/ 206 w 233"/>
              <a:gd name="T45" fmla="*/ 185 h 271"/>
              <a:gd name="T46" fmla="*/ 180 w 233"/>
              <a:gd name="T47" fmla="*/ 151 h 271"/>
              <a:gd name="T48" fmla="*/ 214 w 233"/>
              <a:gd name="T49" fmla="*/ 158 h 271"/>
              <a:gd name="T50" fmla="*/ 180 w 233"/>
              <a:gd name="T51" fmla="*/ 151 h 271"/>
              <a:gd name="T52" fmla="*/ 180 w 233"/>
              <a:gd name="T53" fmla="*/ 147 h 271"/>
              <a:gd name="T54" fmla="*/ 214 w 233"/>
              <a:gd name="T55" fmla="*/ 141 h 271"/>
              <a:gd name="T56" fmla="*/ 180 w 233"/>
              <a:gd name="T57" fmla="*/ 130 h 271"/>
              <a:gd name="T58" fmla="*/ 214 w 233"/>
              <a:gd name="T59" fmla="*/ 136 h 271"/>
              <a:gd name="T60" fmla="*/ 180 w 233"/>
              <a:gd name="T61" fmla="*/ 130 h 271"/>
              <a:gd name="T62" fmla="*/ 34 w 233"/>
              <a:gd name="T63" fmla="*/ 159 h 271"/>
              <a:gd name="T64" fmla="*/ 71 w 233"/>
              <a:gd name="T65" fmla="*/ 226 h 271"/>
              <a:gd name="T66" fmla="*/ 170 w 233"/>
              <a:gd name="T67" fmla="*/ 189 h 271"/>
              <a:gd name="T68" fmla="*/ 133 w 233"/>
              <a:gd name="T69" fmla="*/ 122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3" h="271">
                <a:moveTo>
                  <a:pt x="205" y="90"/>
                </a:moveTo>
                <a:cubicBezTo>
                  <a:pt x="221" y="90"/>
                  <a:pt x="233" y="103"/>
                  <a:pt x="233" y="118"/>
                </a:cubicBezTo>
                <a:cubicBezTo>
                  <a:pt x="233" y="234"/>
                  <a:pt x="233" y="234"/>
                  <a:pt x="233" y="234"/>
                </a:cubicBezTo>
                <a:cubicBezTo>
                  <a:pt x="233" y="250"/>
                  <a:pt x="221" y="262"/>
                  <a:pt x="205" y="262"/>
                </a:cubicBezTo>
                <a:cubicBezTo>
                  <a:pt x="200" y="262"/>
                  <a:pt x="200" y="262"/>
                  <a:pt x="200" y="262"/>
                </a:cubicBezTo>
                <a:cubicBezTo>
                  <a:pt x="200" y="271"/>
                  <a:pt x="200" y="271"/>
                  <a:pt x="200" y="271"/>
                </a:cubicBezTo>
                <a:cubicBezTo>
                  <a:pt x="175" y="271"/>
                  <a:pt x="175" y="271"/>
                  <a:pt x="175" y="271"/>
                </a:cubicBezTo>
                <a:cubicBezTo>
                  <a:pt x="175" y="262"/>
                  <a:pt x="175" y="262"/>
                  <a:pt x="175" y="262"/>
                </a:cubicBezTo>
                <a:cubicBezTo>
                  <a:pt x="57" y="262"/>
                  <a:pt x="57" y="262"/>
                  <a:pt x="57" y="262"/>
                </a:cubicBezTo>
                <a:cubicBezTo>
                  <a:pt x="57" y="271"/>
                  <a:pt x="57" y="271"/>
                  <a:pt x="57" y="271"/>
                </a:cubicBezTo>
                <a:cubicBezTo>
                  <a:pt x="32" y="271"/>
                  <a:pt x="32" y="271"/>
                  <a:pt x="32" y="271"/>
                </a:cubicBezTo>
                <a:cubicBezTo>
                  <a:pt x="32" y="262"/>
                  <a:pt x="32" y="262"/>
                  <a:pt x="32" y="262"/>
                </a:cubicBezTo>
                <a:cubicBezTo>
                  <a:pt x="28" y="262"/>
                  <a:pt x="28" y="262"/>
                  <a:pt x="28" y="262"/>
                </a:cubicBezTo>
                <a:cubicBezTo>
                  <a:pt x="13" y="262"/>
                  <a:pt x="0" y="250"/>
                  <a:pt x="0" y="234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03"/>
                  <a:pt x="13" y="90"/>
                  <a:pt x="28" y="90"/>
                </a:cubicBezTo>
                <a:cubicBezTo>
                  <a:pt x="91" y="90"/>
                  <a:pt x="155" y="90"/>
                  <a:pt x="205" y="90"/>
                </a:cubicBezTo>
                <a:close/>
                <a:moveTo>
                  <a:pt x="56" y="20"/>
                </a:moveTo>
                <a:cubicBezTo>
                  <a:pt x="87" y="57"/>
                  <a:pt x="87" y="57"/>
                  <a:pt x="87" y="57"/>
                </a:cubicBezTo>
                <a:cubicBezTo>
                  <a:pt x="122" y="0"/>
                  <a:pt x="122" y="0"/>
                  <a:pt x="122" y="0"/>
                </a:cubicBezTo>
                <a:cubicBezTo>
                  <a:pt x="137" y="9"/>
                  <a:pt x="137" y="9"/>
                  <a:pt x="137" y="9"/>
                </a:cubicBezTo>
                <a:cubicBezTo>
                  <a:pt x="103" y="65"/>
                  <a:pt x="103" y="65"/>
                  <a:pt x="103" y="65"/>
                </a:cubicBezTo>
                <a:cubicBezTo>
                  <a:pt x="110" y="69"/>
                  <a:pt x="114" y="76"/>
                  <a:pt x="116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62" y="77"/>
                  <a:pt x="66" y="70"/>
                  <a:pt x="72" y="66"/>
                </a:cubicBezTo>
                <a:cubicBezTo>
                  <a:pt x="43" y="31"/>
                  <a:pt x="43" y="31"/>
                  <a:pt x="43" y="31"/>
                </a:cubicBezTo>
                <a:cubicBezTo>
                  <a:pt x="56" y="20"/>
                  <a:pt x="56" y="20"/>
                  <a:pt x="56" y="20"/>
                </a:cubicBezTo>
                <a:close/>
                <a:moveTo>
                  <a:pt x="80" y="137"/>
                </a:moveTo>
                <a:cubicBezTo>
                  <a:pt x="71" y="132"/>
                  <a:pt x="58" y="137"/>
                  <a:pt x="51" y="149"/>
                </a:cubicBezTo>
                <a:cubicBezTo>
                  <a:pt x="44" y="161"/>
                  <a:pt x="46" y="175"/>
                  <a:pt x="55" y="181"/>
                </a:cubicBezTo>
                <a:cubicBezTo>
                  <a:pt x="64" y="186"/>
                  <a:pt x="69" y="175"/>
                  <a:pt x="76" y="163"/>
                </a:cubicBezTo>
                <a:cubicBezTo>
                  <a:pt x="83" y="151"/>
                  <a:pt x="89" y="142"/>
                  <a:pt x="80" y="137"/>
                </a:cubicBezTo>
                <a:close/>
                <a:moveTo>
                  <a:pt x="180" y="119"/>
                </a:moveTo>
                <a:cubicBezTo>
                  <a:pt x="180" y="126"/>
                  <a:pt x="180" y="126"/>
                  <a:pt x="180" y="126"/>
                </a:cubicBezTo>
                <a:cubicBezTo>
                  <a:pt x="214" y="126"/>
                  <a:pt x="214" y="126"/>
                  <a:pt x="214" y="126"/>
                </a:cubicBezTo>
                <a:cubicBezTo>
                  <a:pt x="214" y="119"/>
                  <a:pt x="214" y="119"/>
                  <a:pt x="214" y="119"/>
                </a:cubicBezTo>
                <a:cubicBezTo>
                  <a:pt x="180" y="119"/>
                  <a:pt x="180" y="119"/>
                  <a:pt x="180" y="119"/>
                </a:cubicBezTo>
                <a:close/>
                <a:moveTo>
                  <a:pt x="196" y="205"/>
                </a:moveTo>
                <a:cubicBezTo>
                  <a:pt x="191" y="205"/>
                  <a:pt x="187" y="210"/>
                  <a:pt x="187" y="215"/>
                </a:cubicBezTo>
                <a:cubicBezTo>
                  <a:pt x="187" y="220"/>
                  <a:pt x="191" y="225"/>
                  <a:pt x="196" y="225"/>
                </a:cubicBezTo>
                <a:cubicBezTo>
                  <a:pt x="202" y="225"/>
                  <a:pt x="206" y="220"/>
                  <a:pt x="206" y="215"/>
                </a:cubicBezTo>
                <a:cubicBezTo>
                  <a:pt x="206" y="210"/>
                  <a:pt x="202" y="205"/>
                  <a:pt x="196" y="205"/>
                </a:cubicBezTo>
                <a:close/>
                <a:moveTo>
                  <a:pt x="196" y="176"/>
                </a:moveTo>
                <a:cubicBezTo>
                  <a:pt x="191" y="176"/>
                  <a:pt x="187" y="180"/>
                  <a:pt x="187" y="185"/>
                </a:cubicBezTo>
                <a:cubicBezTo>
                  <a:pt x="187" y="191"/>
                  <a:pt x="191" y="195"/>
                  <a:pt x="196" y="195"/>
                </a:cubicBezTo>
                <a:cubicBezTo>
                  <a:pt x="202" y="195"/>
                  <a:pt x="206" y="191"/>
                  <a:pt x="206" y="185"/>
                </a:cubicBezTo>
                <a:cubicBezTo>
                  <a:pt x="206" y="180"/>
                  <a:pt x="202" y="176"/>
                  <a:pt x="196" y="176"/>
                </a:cubicBezTo>
                <a:close/>
                <a:moveTo>
                  <a:pt x="180" y="151"/>
                </a:moveTo>
                <a:cubicBezTo>
                  <a:pt x="180" y="158"/>
                  <a:pt x="180" y="158"/>
                  <a:pt x="180" y="158"/>
                </a:cubicBezTo>
                <a:cubicBezTo>
                  <a:pt x="214" y="158"/>
                  <a:pt x="214" y="158"/>
                  <a:pt x="214" y="158"/>
                </a:cubicBezTo>
                <a:cubicBezTo>
                  <a:pt x="214" y="151"/>
                  <a:pt x="214" y="151"/>
                  <a:pt x="214" y="151"/>
                </a:cubicBezTo>
                <a:cubicBezTo>
                  <a:pt x="180" y="151"/>
                  <a:pt x="180" y="151"/>
                  <a:pt x="180" y="151"/>
                </a:cubicBezTo>
                <a:close/>
                <a:moveTo>
                  <a:pt x="180" y="141"/>
                </a:moveTo>
                <a:cubicBezTo>
                  <a:pt x="180" y="147"/>
                  <a:pt x="180" y="147"/>
                  <a:pt x="180" y="147"/>
                </a:cubicBezTo>
                <a:cubicBezTo>
                  <a:pt x="214" y="147"/>
                  <a:pt x="214" y="147"/>
                  <a:pt x="214" y="147"/>
                </a:cubicBezTo>
                <a:cubicBezTo>
                  <a:pt x="214" y="141"/>
                  <a:pt x="214" y="141"/>
                  <a:pt x="214" y="141"/>
                </a:cubicBezTo>
                <a:cubicBezTo>
                  <a:pt x="180" y="141"/>
                  <a:pt x="180" y="141"/>
                  <a:pt x="180" y="141"/>
                </a:cubicBezTo>
                <a:close/>
                <a:moveTo>
                  <a:pt x="180" y="130"/>
                </a:moveTo>
                <a:cubicBezTo>
                  <a:pt x="180" y="136"/>
                  <a:pt x="180" y="136"/>
                  <a:pt x="180" y="136"/>
                </a:cubicBezTo>
                <a:cubicBezTo>
                  <a:pt x="214" y="136"/>
                  <a:pt x="214" y="136"/>
                  <a:pt x="214" y="136"/>
                </a:cubicBezTo>
                <a:cubicBezTo>
                  <a:pt x="214" y="130"/>
                  <a:pt x="214" y="130"/>
                  <a:pt x="214" y="130"/>
                </a:cubicBezTo>
                <a:cubicBezTo>
                  <a:pt x="180" y="130"/>
                  <a:pt x="180" y="130"/>
                  <a:pt x="180" y="130"/>
                </a:cubicBezTo>
                <a:close/>
                <a:moveTo>
                  <a:pt x="71" y="122"/>
                </a:moveTo>
                <a:cubicBezTo>
                  <a:pt x="51" y="122"/>
                  <a:pt x="34" y="139"/>
                  <a:pt x="34" y="159"/>
                </a:cubicBezTo>
                <a:cubicBezTo>
                  <a:pt x="34" y="189"/>
                  <a:pt x="34" y="189"/>
                  <a:pt x="34" y="189"/>
                </a:cubicBezTo>
                <a:cubicBezTo>
                  <a:pt x="34" y="210"/>
                  <a:pt x="51" y="226"/>
                  <a:pt x="71" y="226"/>
                </a:cubicBezTo>
                <a:cubicBezTo>
                  <a:pt x="133" y="226"/>
                  <a:pt x="133" y="226"/>
                  <a:pt x="133" y="226"/>
                </a:cubicBezTo>
                <a:cubicBezTo>
                  <a:pt x="153" y="226"/>
                  <a:pt x="170" y="210"/>
                  <a:pt x="170" y="189"/>
                </a:cubicBezTo>
                <a:cubicBezTo>
                  <a:pt x="170" y="159"/>
                  <a:pt x="170" y="159"/>
                  <a:pt x="170" y="159"/>
                </a:cubicBezTo>
                <a:cubicBezTo>
                  <a:pt x="170" y="139"/>
                  <a:pt x="153" y="122"/>
                  <a:pt x="133" y="122"/>
                </a:cubicBezTo>
                <a:lnTo>
                  <a:pt x="71" y="122"/>
                </a:lnTo>
                <a:close/>
              </a:path>
            </a:pathLst>
          </a:custGeom>
          <a:solidFill>
            <a:srgbClr val="F19EC2"/>
          </a:solidFill>
          <a:ln>
            <a:noFill/>
          </a:ln>
        </p:spPr>
        <p:txBody>
          <a:bodyPr vert="horz" wrap="square" lIns="91440" tIns="45720" rIns="91440" bIns="45720" numCol="1" anchor="t" anchorCtr="0" compatLnSpc="1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>
              <a:solidFill>
                <a:prstClr val="black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7880873" y="5423058"/>
            <a:ext cx="1341086" cy="640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Please paste or enter your text here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97" name="Rectangle 96"/>
          <p:cNvSpPr/>
          <p:nvPr/>
        </p:nvSpPr>
        <p:spPr>
          <a:xfrm>
            <a:off x="9357981" y="5423058"/>
            <a:ext cx="1341086" cy="6400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Please paste or enter your text here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9265" name="文本框 266"/>
          <p:cNvSpPr txBox="1">
            <a:spLocks noChangeArrowheads="1"/>
          </p:cNvSpPr>
          <p:nvPr/>
        </p:nvSpPr>
        <p:spPr bwMode="auto">
          <a:xfrm>
            <a:off x="4992082" y="917967"/>
            <a:ext cx="240638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1pPr>
            <a:lvl2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2pPr>
            <a:lvl3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3pPr>
            <a:lvl4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4pPr>
            <a:lvl5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Enter title</a:t>
            </a:r>
            <a:endParaRPr lang="zh-CN" altLang="en-US" sz="24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pic>
        <p:nvPicPr>
          <p:cNvPr id="9266" name="文本框 264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8801277" y="194725"/>
            <a:ext cx="1269804" cy="454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文本框 264"/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641777" y="194725"/>
            <a:ext cx="1269804" cy="4540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3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4" grpId="0" animBg="1"/>
      <p:bldP spid="95" grpId="1"/>
      <p:bldP spid="96" grpId="2"/>
      <p:bldP spid="97" grpId="3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46032" y="535382"/>
            <a:ext cx="8820150" cy="723900"/>
          </a:xfrm>
          <a:prstGeom prst="rect">
            <a:avLst/>
          </a:prstGeom>
        </p:spPr>
        <p:txBody>
          <a:bodyPr>
            <a:noAutofit/>
          </a:bodyPr>
          <a:lstStyle/>
          <a:p>
            <a:r>
              <a:rPr lang="en-US" sz="4800">
                <a:solidFill>
                  <a:srgbClr val="E949BB"/>
                </a:solidFill>
                <a:latin typeface="DK Lemon Yellow Sun" panose="02000000000000000000" pitchFamily="50" charset="0"/>
              </a:rPr>
              <a:t>Timeline Style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AF9631D-8815-40F1-8EC2-AD02D8E6C700}"/>
              </a:ext>
            </a:extLst>
          </p:cNvPr>
          <p:cNvSpPr txBox="1"/>
          <p:nvPr/>
        </p:nvSpPr>
        <p:spPr>
          <a:xfrm>
            <a:off x="7187015" y="3756586"/>
            <a:ext cx="8951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>
                <a:solidFill>
                  <a:srgbClr val="E949BB"/>
                </a:solidFill>
                <a:latin typeface="DK Lemon Yellow Sun" panose="02000000000000000000" pitchFamily="50" charset="0"/>
                <a:cs typeface="Arial" panose="020B0604020202020204" pitchFamily="34" charset="0"/>
              </a:rPr>
              <a:t>2019</a:t>
            </a:r>
            <a:endParaRPr lang="ko-KR" altLang="en-US" sz="2000" b="1">
              <a:solidFill>
                <a:srgbClr val="E949BB"/>
              </a:solidFill>
              <a:latin typeface="DK Lemon Yellow Sun" panose="02000000000000000000" pitchFamily="50" charset="0"/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4CA338E-16DA-48C0-B960-EB10B8F14EE1}"/>
              </a:ext>
            </a:extLst>
          </p:cNvPr>
          <p:cNvSpPr txBox="1"/>
          <p:nvPr/>
        </p:nvSpPr>
        <p:spPr>
          <a:xfrm>
            <a:off x="5452168" y="4007758"/>
            <a:ext cx="8951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>
                <a:solidFill>
                  <a:srgbClr val="E949BB"/>
                </a:solidFill>
                <a:latin typeface="DK Lemon Yellow Sun" panose="02000000000000000000" pitchFamily="50" charset="0"/>
                <a:cs typeface="Arial" panose="020B0604020202020204" pitchFamily="34" charset="0"/>
              </a:rPr>
              <a:t>2018</a:t>
            </a:r>
            <a:endParaRPr lang="ko-KR" altLang="en-US" sz="2000" b="1">
              <a:solidFill>
                <a:srgbClr val="E949BB"/>
              </a:solidFill>
              <a:latin typeface="DK Lemon Yellow Sun" panose="02000000000000000000" pitchFamily="50" charset="0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732C0C3-E420-4890-8488-AC77806939F0}"/>
              </a:ext>
            </a:extLst>
          </p:cNvPr>
          <p:cNvSpPr txBox="1"/>
          <p:nvPr/>
        </p:nvSpPr>
        <p:spPr>
          <a:xfrm>
            <a:off x="3940251" y="3756586"/>
            <a:ext cx="8951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>
                <a:solidFill>
                  <a:srgbClr val="E949BB"/>
                </a:solidFill>
                <a:latin typeface="DK Lemon Yellow Sun" panose="02000000000000000000" pitchFamily="50" charset="0"/>
                <a:cs typeface="Arial" panose="020B0604020202020204" pitchFamily="34" charset="0"/>
              </a:rPr>
              <a:t>2017</a:t>
            </a:r>
            <a:endParaRPr lang="ko-KR" altLang="en-US" sz="2000" b="1">
              <a:solidFill>
                <a:srgbClr val="E949BB"/>
              </a:solidFill>
              <a:latin typeface="DK Lemon Yellow Sun" panose="02000000000000000000" pitchFamily="50" charset="0"/>
              <a:cs typeface="Arial" panose="020B06040202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D938851-25CD-4999-8C26-BD9287E558E8}"/>
              </a:ext>
            </a:extLst>
          </p:cNvPr>
          <p:cNvSpPr txBox="1"/>
          <p:nvPr/>
        </p:nvSpPr>
        <p:spPr>
          <a:xfrm>
            <a:off x="2205404" y="4007758"/>
            <a:ext cx="8951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>
                <a:solidFill>
                  <a:srgbClr val="E949BB"/>
                </a:solidFill>
                <a:latin typeface="DK Lemon Yellow Sun" panose="02000000000000000000" pitchFamily="50" charset="0"/>
                <a:cs typeface="Arial" panose="020B0604020202020204" pitchFamily="34" charset="0"/>
              </a:rPr>
              <a:t>2016</a:t>
            </a:r>
            <a:endParaRPr lang="ko-KR" altLang="en-US" sz="2000" b="1">
              <a:solidFill>
                <a:srgbClr val="E949BB"/>
              </a:solidFill>
              <a:latin typeface="DK Lemon Yellow Sun" panose="02000000000000000000" pitchFamily="50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3714929-EAB3-4A17-934A-03C9341A6CAC}"/>
              </a:ext>
            </a:extLst>
          </p:cNvPr>
          <p:cNvSpPr txBox="1"/>
          <p:nvPr/>
        </p:nvSpPr>
        <p:spPr>
          <a:xfrm>
            <a:off x="8698932" y="4007758"/>
            <a:ext cx="8951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>
                <a:solidFill>
                  <a:srgbClr val="E949BB"/>
                </a:solidFill>
                <a:latin typeface="DK Lemon Yellow Sun" panose="02000000000000000000" pitchFamily="50" charset="0"/>
                <a:cs typeface="Arial" panose="020B0604020202020204" pitchFamily="34" charset="0"/>
              </a:rPr>
              <a:t>2020</a:t>
            </a:r>
            <a:endParaRPr lang="ko-KR" altLang="en-US" sz="2000" b="1">
              <a:solidFill>
                <a:srgbClr val="E949BB"/>
              </a:solidFill>
              <a:latin typeface="DK Lemon Yellow Sun" panose="02000000000000000000" pitchFamily="50" charset="0"/>
              <a:cs typeface="Arial" panose="020B0604020202020204" pitchFamily="34" charset="0"/>
            </a:endParaRPr>
          </a:p>
        </p:txBody>
      </p:sp>
      <p:grpSp>
        <p:nvGrpSpPr>
          <p:cNvPr id="14" name="그룹 16">
            <a:extLst>
              <a:ext uri="{FF2B5EF4-FFF2-40B4-BE49-F238E27FC236}">
                <a16:creationId xmlns:a16="http://schemas.microsoft.com/office/drawing/2014/main" id="{9F527D38-15A1-4B45-BB61-BF90E7A32740}"/>
              </a:ext>
            </a:extLst>
          </p:cNvPr>
          <p:cNvGrpSpPr/>
          <p:nvPr/>
        </p:nvGrpSpPr>
        <p:grpSpPr>
          <a:xfrm>
            <a:off x="1781721" y="4455198"/>
            <a:ext cx="1737808" cy="1292497"/>
            <a:chOff x="3053433" y="4944816"/>
            <a:chExt cx="1737808" cy="1292497"/>
          </a:xfrm>
          <a:noFill/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A16F8CC-61BB-4E9C-BA61-4DB3A78D4CDF}"/>
                </a:ext>
              </a:extLst>
            </p:cNvPr>
            <p:cNvSpPr txBox="1"/>
            <p:nvPr/>
          </p:nvSpPr>
          <p:spPr>
            <a:xfrm>
              <a:off x="3053433" y="4944816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>
                  <a:cs typeface="Arial" panose="020B0604020202020204" pitchFamily="34" charset="0"/>
                </a:rPr>
                <a:t>Content  Here</a:t>
              </a:r>
              <a:endParaRPr lang="ko-KR" altLang="en-US" sz="1200" b="1"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254B031-69D0-4610-A34C-1CE58B7A8456}"/>
                </a:ext>
              </a:extLst>
            </p:cNvPr>
            <p:cNvSpPr txBox="1"/>
            <p:nvPr/>
          </p:nvSpPr>
          <p:spPr>
            <a:xfrm>
              <a:off x="3056593" y="5221650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cs typeface="Arial" panose="020B0604020202020204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17" name="그룹 15">
            <a:extLst>
              <a:ext uri="{FF2B5EF4-FFF2-40B4-BE49-F238E27FC236}">
                <a16:creationId xmlns:a16="http://schemas.microsoft.com/office/drawing/2014/main" id="{44AA0BE6-D931-4C1B-BB30-85582E20D216}"/>
              </a:ext>
            </a:extLst>
          </p:cNvPr>
          <p:cNvGrpSpPr/>
          <p:nvPr/>
        </p:nvGrpSpPr>
        <p:grpSpPr>
          <a:xfrm>
            <a:off x="5029669" y="4455198"/>
            <a:ext cx="1737808" cy="1292497"/>
            <a:chOff x="6536724" y="4944816"/>
            <a:chExt cx="1737808" cy="1292497"/>
          </a:xfrm>
          <a:noFill/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97099C5-42C2-4F28-8E41-072D00E97FA8}"/>
                </a:ext>
              </a:extLst>
            </p:cNvPr>
            <p:cNvSpPr txBox="1"/>
            <p:nvPr/>
          </p:nvSpPr>
          <p:spPr>
            <a:xfrm>
              <a:off x="6536724" y="4944816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>
                  <a:cs typeface="Arial" panose="020B0604020202020204" pitchFamily="34" charset="0"/>
                </a:rPr>
                <a:t>Content  Here</a:t>
              </a:r>
              <a:endParaRPr lang="ko-KR" altLang="en-US" sz="1200" b="1">
                <a:cs typeface="Arial" panose="020B0604020202020204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123730C-6039-4CD8-A1F2-8EBD0AD54565}"/>
                </a:ext>
              </a:extLst>
            </p:cNvPr>
            <p:cNvSpPr txBox="1"/>
            <p:nvPr/>
          </p:nvSpPr>
          <p:spPr>
            <a:xfrm>
              <a:off x="6540674" y="5221650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cs typeface="Arial" panose="020B0604020202020204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20" name="그룹 17">
            <a:extLst>
              <a:ext uri="{FF2B5EF4-FFF2-40B4-BE49-F238E27FC236}">
                <a16:creationId xmlns:a16="http://schemas.microsoft.com/office/drawing/2014/main" id="{D4DC8803-1FA9-4F4F-8C41-E0E141FBABCB}"/>
              </a:ext>
            </a:extLst>
          </p:cNvPr>
          <p:cNvGrpSpPr/>
          <p:nvPr/>
        </p:nvGrpSpPr>
        <p:grpSpPr>
          <a:xfrm>
            <a:off x="6765108" y="2383232"/>
            <a:ext cx="1737808" cy="1292497"/>
            <a:chOff x="8219896" y="1769522"/>
            <a:chExt cx="1737808" cy="1292497"/>
          </a:xfrm>
          <a:noFill/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606B598-FE24-4903-864E-2925C33387E9}"/>
                </a:ext>
              </a:extLst>
            </p:cNvPr>
            <p:cNvSpPr txBox="1"/>
            <p:nvPr/>
          </p:nvSpPr>
          <p:spPr>
            <a:xfrm>
              <a:off x="8219896" y="1769522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>
                  <a:cs typeface="Arial" panose="020B0604020202020204" pitchFamily="34" charset="0"/>
                </a:rPr>
                <a:t>Content  Here</a:t>
              </a:r>
              <a:endParaRPr lang="ko-KR" altLang="en-US" sz="1200" b="1">
                <a:cs typeface="Arial" panose="020B0604020202020204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A22EEF1-476E-47E4-83D0-B7525D1716EC}"/>
                </a:ext>
              </a:extLst>
            </p:cNvPr>
            <p:cNvSpPr txBox="1"/>
            <p:nvPr/>
          </p:nvSpPr>
          <p:spPr>
            <a:xfrm>
              <a:off x="8223056" y="2046356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cs typeface="Arial" panose="020B0604020202020204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23" name="그룹 13">
            <a:extLst>
              <a:ext uri="{FF2B5EF4-FFF2-40B4-BE49-F238E27FC236}">
                <a16:creationId xmlns:a16="http://schemas.microsoft.com/office/drawing/2014/main" id="{A46A51F6-56C7-44CA-AFAB-A55C07DA16B0}"/>
              </a:ext>
            </a:extLst>
          </p:cNvPr>
          <p:cNvGrpSpPr/>
          <p:nvPr/>
        </p:nvGrpSpPr>
        <p:grpSpPr>
          <a:xfrm>
            <a:off x="3517160" y="2383232"/>
            <a:ext cx="1737808" cy="1292497"/>
            <a:chOff x="4853553" y="1740338"/>
            <a:chExt cx="1737808" cy="1292497"/>
          </a:xfrm>
          <a:noFill/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06B4E64-EE02-4FC5-9339-C506003E045E}"/>
                </a:ext>
              </a:extLst>
            </p:cNvPr>
            <p:cNvSpPr txBox="1"/>
            <p:nvPr/>
          </p:nvSpPr>
          <p:spPr>
            <a:xfrm>
              <a:off x="4853553" y="1740338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>
                  <a:cs typeface="Arial" panose="020B0604020202020204" pitchFamily="34" charset="0"/>
                </a:rPr>
                <a:t>Content  Here</a:t>
              </a:r>
              <a:endParaRPr lang="ko-KR" altLang="en-US" sz="1200" b="1">
                <a:cs typeface="Arial" panose="020B0604020202020204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D41E8EE1-8B4C-4D32-8B30-D4FC870ADDBB}"/>
                </a:ext>
              </a:extLst>
            </p:cNvPr>
            <p:cNvSpPr txBox="1"/>
            <p:nvPr/>
          </p:nvSpPr>
          <p:spPr>
            <a:xfrm>
              <a:off x="4858293" y="2017172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cs typeface="Arial" panose="020B0604020202020204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26" name="그룹 11">
            <a:extLst>
              <a:ext uri="{FF2B5EF4-FFF2-40B4-BE49-F238E27FC236}">
                <a16:creationId xmlns:a16="http://schemas.microsoft.com/office/drawing/2014/main" id="{C29147E1-C83E-4FBA-970C-3769E4FD8E19}"/>
              </a:ext>
            </a:extLst>
          </p:cNvPr>
          <p:cNvGrpSpPr/>
          <p:nvPr/>
        </p:nvGrpSpPr>
        <p:grpSpPr>
          <a:xfrm>
            <a:off x="8277618" y="4455198"/>
            <a:ext cx="1737809" cy="1292497"/>
            <a:chOff x="1487211" y="1740338"/>
            <a:chExt cx="1737809" cy="1292497"/>
          </a:xfrm>
          <a:noFill/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C90C8E3B-A9A9-4311-9399-E78FB01AD5C2}"/>
                </a:ext>
              </a:extLst>
            </p:cNvPr>
            <p:cNvSpPr txBox="1"/>
            <p:nvPr/>
          </p:nvSpPr>
          <p:spPr>
            <a:xfrm>
              <a:off x="1487211" y="1740338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>
                  <a:cs typeface="Arial" panose="020B0604020202020204" pitchFamily="34" charset="0"/>
                </a:rPr>
                <a:t>Content  Here</a:t>
              </a:r>
              <a:endParaRPr lang="ko-KR" altLang="en-US" sz="1200" b="1">
                <a:cs typeface="Arial" panose="020B0604020202020204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F080FD2-C609-4A12-86B0-58D91F2B6902}"/>
                </a:ext>
              </a:extLst>
            </p:cNvPr>
            <p:cNvSpPr txBox="1"/>
            <p:nvPr/>
          </p:nvSpPr>
          <p:spPr>
            <a:xfrm>
              <a:off x="1493531" y="2017172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>
                  <a:cs typeface="Arial" panose="020B0604020202020204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32" name="Grupo 31">
            <a:extLst>
              <a:ext uri="{FF2B5EF4-FFF2-40B4-BE49-F238E27FC236}">
                <a16:creationId xmlns:a16="http://schemas.microsoft.com/office/drawing/2014/main" id="{91E9FD32-B968-9BB0-B20F-C9CB9E1C4C19}"/>
              </a:ext>
            </a:extLst>
          </p:cNvPr>
          <p:cNvGrpSpPr/>
          <p:nvPr/>
        </p:nvGrpSpPr>
        <p:grpSpPr>
          <a:xfrm>
            <a:off x="3932238" y="1031876"/>
            <a:ext cx="903288" cy="1227137"/>
            <a:chOff x="3932238" y="1031876"/>
            <a:chExt cx="903288" cy="1227137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EE9ADE0-9848-DCED-45A2-29813FD07AEA}"/>
                </a:ext>
              </a:extLst>
            </p:cNvPr>
            <p:cNvSpPr/>
            <p:nvPr/>
          </p:nvSpPr>
          <p:spPr bwMode="auto">
            <a:xfrm>
              <a:off x="3956050" y="1204913"/>
              <a:ext cx="855663" cy="1006475"/>
            </a:xfrm>
            <a:custGeom>
              <a:avLst/>
              <a:gdLst>
                <a:gd name="T0" fmla="*/ 62 w 427"/>
                <a:gd name="T1" fmla="*/ 325 h 503"/>
                <a:gd name="T2" fmla="*/ 110 w 427"/>
                <a:gd name="T3" fmla="*/ 241 h 503"/>
                <a:gd name="T4" fmla="*/ 117 w 427"/>
                <a:gd name="T5" fmla="*/ 227 h 503"/>
                <a:gd name="T6" fmla="*/ 121 w 427"/>
                <a:gd name="T7" fmla="*/ 221 h 503"/>
                <a:gd name="T8" fmla="*/ 159 w 427"/>
                <a:gd name="T9" fmla="*/ 143 h 503"/>
                <a:gd name="T10" fmla="*/ 147 w 427"/>
                <a:gd name="T11" fmla="*/ 100 h 503"/>
                <a:gd name="T12" fmla="*/ 123 w 427"/>
                <a:gd name="T13" fmla="*/ 39 h 503"/>
                <a:gd name="T14" fmla="*/ 122 w 427"/>
                <a:gd name="T15" fmla="*/ 30 h 503"/>
                <a:gd name="T16" fmla="*/ 145 w 427"/>
                <a:gd name="T17" fmla="*/ 6 h 503"/>
                <a:gd name="T18" fmla="*/ 212 w 427"/>
                <a:gd name="T19" fmla="*/ 14 h 503"/>
                <a:gd name="T20" fmla="*/ 242 w 427"/>
                <a:gd name="T21" fmla="*/ 4 h 503"/>
                <a:gd name="T22" fmla="*/ 305 w 427"/>
                <a:gd name="T23" fmla="*/ 30 h 503"/>
                <a:gd name="T24" fmla="*/ 305 w 427"/>
                <a:gd name="T25" fmla="*/ 37 h 503"/>
                <a:gd name="T26" fmla="*/ 295 w 427"/>
                <a:gd name="T27" fmla="*/ 70 h 503"/>
                <a:gd name="T28" fmla="*/ 267 w 427"/>
                <a:gd name="T29" fmla="*/ 135 h 503"/>
                <a:gd name="T30" fmla="*/ 287 w 427"/>
                <a:gd name="T31" fmla="*/ 185 h 503"/>
                <a:gd name="T32" fmla="*/ 313 w 427"/>
                <a:gd name="T33" fmla="*/ 233 h 503"/>
                <a:gd name="T34" fmla="*/ 316 w 427"/>
                <a:gd name="T35" fmla="*/ 238 h 503"/>
                <a:gd name="T36" fmla="*/ 348 w 427"/>
                <a:gd name="T37" fmla="*/ 296 h 503"/>
                <a:gd name="T38" fmla="*/ 387 w 427"/>
                <a:gd name="T39" fmla="*/ 362 h 503"/>
                <a:gd name="T40" fmla="*/ 390 w 427"/>
                <a:gd name="T41" fmla="*/ 367 h 503"/>
                <a:gd name="T42" fmla="*/ 405 w 427"/>
                <a:gd name="T43" fmla="*/ 393 h 503"/>
                <a:gd name="T44" fmla="*/ 426 w 427"/>
                <a:gd name="T45" fmla="*/ 432 h 503"/>
                <a:gd name="T46" fmla="*/ 390 w 427"/>
                <a:gd name="T47" fmla="*/ 463 h 503"/>
                <a:gd name="T48" fmla="*/ 352 w 427"/>
                <a:gd name="T49" fmla="*/ 479 h 503"/>
                <a:gd name="T50" fmla="*/ 339 w 427"/>
                <a:gd name="T51" fmla="*/ 486 h 503"/>
                <a:gd name="T52" fmla="*/ 320 w 427"/>
                <a:gd name="T53" fmla="*/ 491 h 503"/>
                <a:gd name="T54" fmla="*/ 273 w 427"/>
                <a:gd name="T55" fmla="*/ 499 h 503"/>
                <a:gd name="T56" fmla="*/ 183 w 427"/>
                <a:gd name="T57" fmla="*/ 501 h 503"/>
                <a:gd name="T58" fmla="*/ 158 w 427"/>
                <a:gd name="T59" fmla="*/ 500 h 503"/>
                <a:gd name="T60" fmla="*/ 112 w 427"/>
                <a:gd name="T61" fmla="*/ 492 h 503"/>
                <a:gd name="T62" fmla="*/ 76 w 427"/>
                <a:gd name="T63" fmla="*/ 481 h 503"/>
                <a:gd name="T64" fmla="*/ 58 w 427"/>
                <a:gd name="T65" fmla="*/ 474 h 503"/>
                <a:gd name="T66" fmla="*/ 4 w 427"/>
                <a:gd name="T67" fmla="*/ 435 h 503"/>
                <a:gd name="T68" fmla="*/ 30 w 427"/>
                <a:gd name="T69" fmla="*/ 379 h 503"/>
                <a:gd name="T70" fmla="*/ 39 w 427"/>
                <a:gd name="T71" fmla="*/ 364 h 503"/>
                <a:gd name="T72" fmla="*/ 43 w 427"/>
                <a:gd name="T73" fmla="*/ 357 h 503"/>
                <a:gd name="T74" fmla="*/ 45 w 427"/>
                <a:gd name="T75" fmla="*/ 35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7" h="502">
                  <a:moveTo>
                    <a:pt x="46" y="351"/>
                  </a:moveTo>
                  <a:cubicBezTo>
                    <a:pt x="52" y="343"/>
                    <a:pt x="57" y="334"/>
                    <a:pt x="62" y="325"/>
                  </a:cubicBezTo>
                  <a:cubicBezTo>
                    <a:pt x="72" y="308"/>
                    <a:pt x="82" y="290"/>
                    <a:pt x="92" y="273"/>
                  </a:cubicBezTo>
                  <a:cubicBezTo>
                    <a:pt x="98" y="262"/>
                    <a:pt x="104" y="252"/>
                    <a:pt x="110" y="241"/>
                  </a:cubicBezTo>
                  <a:cubicBezTo>
                    <a:pt x="112" y="237"/>
                    <a:pt x="114" y="233"/>
                    <a:pt x="116" y="229"/>
                  </a:cubicBezTo>
                  <a:cubicBezTo>
                    <a:pt x="117" y="228"/>
                    <a:pt x="117" y="227"/>
                    <a:pt x="117" y="227"/>
                  </a:cubicBezTo>
                  <a:cubicBezTo>
                    <a:pt x="117" y="227"/>
                    <a:pt x="117" y="226"/>
                    <a:pt x="117" y="226"/>
                  </a:cubicBezTo>
                  <a:cubicBezTo>
                    <a:pt x="119" y="225"/>
                    <a:pt x="120" y="223"/>
                    <a:pt x="121" y="221"/>
                  </a:cubicBezTo>
                  <a:cubicBezTo>
                    <a:pt x="129" y="206"/>
                    <a:pt x="137" y="191"/>
                    <a:pt x="145" y="176"/>
                  </a:cubicBezTo>
                  <a:cubicBezTo>
                    <a:pt x="150" y="165"/>
                    <a:pt x="155" y="154"/>
                    <a:pt x="159" y="143"/>
                  </a:cubicBezTo>
                  <a:cubicBezTo>
                    <a:pt x="161" y="138"/>
                    <a:pt x="160" y="134"/>
                    <a:pt x="159" y="129"/>
                  </a:cubicBezTo>
                  <a:cubicBezTo>
                    <a:pt x="157" y="119"/>
                    <a:pt x="152" y="109"/>
                    <a:pt x="147" y="100"/>
                  </a:cubicBezTo>
                  <a:cubicBezTo>
                    <a:pt x="138" y="84"/>
                    <a:pt x="130" y="69"/>
                    <a:pt x="126" y="51"/>
                  </a:cubicBezTo>
                  <a:cubicBezTo>
                    <a:pt x="124" y="47"/>
                    <a:pt x="124" y="43"/>
                    <a:pt x="123" y="39"/>
                  </a:cubicBezTo>
                  <a:cubicBezTo>
                    <a:pt x="123" y="38"/>
                    <a:pt x="123" y="37"/>
                    <a:pt x="123" y="37"/>
                  </a:cubicBezTo>
                  <a:cubicBezTo>
                    <a:pt x="123" y="35"/>
                    <a:pt x="122" y="32"/>
                    <a:pt x="122" y="30"/>
                  </a:cubicBezTo>
                  <a:cubicBezTo>
                    <a:pt x="123" y="28"/>
                    <a:pt x="122" y="25"/>
                    <a:pt x="124" y="23"/>
                  </a:cubicBezTo>
                  <a:cubicBezTo>
                    <a:pt x="129" y="15"/>
                    <a:pt x="136" y="9"/>
                    <a:pt x="145" y="6"/>
                  </a:cubicBezTo>
                  <a:cubicBezTo>
                    <a:pt x="158" y="1"/>
                    <a:pt x="171" y="1"/>
                    <a:pt x="185" y="4"/>
                  </a:cubicBezTo>
                  <a:cubicBezTo>
                    <a:pt x="194" y="6"/>
                    <a:pt x="203" y="10"/>
                    <a:pt x="212" y="14"/>
                  </a:cubicBezTo>
                  <a:cubicBezTo>
                    <a:pt x="213" y="14"/>
                    <a:pt x="215" y="14"/>
                    <a:pt x="216" y="13"/>
                  </a:cubicBezTo>
                  <a:cubicBezTo>
                    <a:pt x="224" y="10"/>
                    <a:pt x="233" y="6"/>
                    <a:pt x="242" y="4"/>
                  </a:cubicBezTo>
                  <a:cubicBezTo>
                    <a:pt x="259" y="1"/>
                    <a:pt x="277" y="0"/>
                    <a:pt x="292" y="12"/>
                  </a:cubicBezTo>
                  <a:cubicBezTo>
                    <a:pt x="298" y="16"/>
                    <a:pt x="305" y="21"/>
                    <a:pt x="305" y="30"/>
                  </a:cubicBezTo>
                  <a:cubicBezTo>
                    <a:pt x="305" y="30"/>
                    <a:pt x="305" y="31"/>
                    <a:pt x="305" y="31"/>
                  </a:cubicBezTo>
                  <a:cubicBezTo>
                    <a:pt x="305" y="33"/>
                    <a:pt x="304" y="35"/>
                    <a:pt x="305" y="37"/>
                  </a:cubicBezTo>
                  <a:cubicBezTo>
                    <a:pt x="304" y="38"/>
                    <a:pt x="304" y="39"/>
                    <a:pt x="304" y="40"/>
                  </a:cubicBezTo>
                  <a:cubicBezTo>
                    <a:pt x="302" y="50"/>
                    <a:pt x="299" y="60"/>
                    <a:pt x="295" y="70"/>
                  </a:cubicBezTo>
                  <a:cubicBezTo>
                    <a:pt x="289" y="85"/>
                    <a:pt x="281" y="98"/>
                    <a:pt x="274" y="112"/>
                  </a:cubicBezTo>
                  <a:cubicBezTo>
                    <a:pt x="271" y="120"/>
                    <a:pt x="268" y="127"/>
                    <a:pt x="267" y="135"/>
                  </a:cubicBezTo>
                  <a:cubicBezTo>
                    <a:pt x="267" y="140"/>
                    <a:pt x="268" y="144"/>
                    <a:pt x="270" y="148"/>
                  </a:cubicBezTo>
                  <a:cubicBezTo>
                    <a:pt x="275" y="161"/>
                    <a:pt x="281" y="173"/>
                    <a:pt x="287" y="185"/>
                  </a:cubicBezTo>
                  <a:cubicBezTo>
                    <a:pt x="292" y="195"/>
                    <a:pt x="297" y="205"/>
                    <a:pt x="303" y="215"/>
                  </a:cubicBezTo>
                  <a:cubicBezTo>
                    <a:pt x="306" y="221"/>
                    <a:pt x="309" y="227"/>
                    <a:pt x="313" y="233"/>
                  </a:cubicBezTo>
                  <a:cubicBezTo>
                    <a:pt x="313" y="234"/>
                    <a:pt x="313" y="236"/>
                    <a:pt x="316" y="237"/>
                  </a:cubicBezTo>
                  <a:cubicBezTo>
                    <a:pt x="316" y="237"/>
                    <a:pt x="316" y="238"/>
                    <a:pt x="316" y="238"/>
                  </a:cubicBezTo>
                  <a:cubicBezTo>
                    <a:pt x="316" y="241"/>
                    <a:pt x="319" y="244"/>
                    <a:pt x="320" y="247"/>
                  </a:cubicBezTo>
                  <a:cubicBezTo>
                    <a:pt x="330" y="263"/>
                    <a:pt x="339" y="279"/>
                    <a:pt x="348" y="296"/>
                  </a:cubicBezTo>
                  <a:cubicBezTo>
                    <a:pt x="359" y="314"/>
                    <a:pt x="370" y="333"/>
                    <a:pt x="381" y="351"/>
                  </a:cubicBezTo>
                  <a:cubicBezTo>
                    <a:pt x="383" y="355"/>
                    <a:pt x="384" y="359"/>
                    <a:pt x="387" y="362"/>
                  </a:cubicBezTo>
                  <a:cubicBezTo>
                    <a:pt x="387" y="362"/>
                    <a:pt x="387" y="362"/>
                    <a:pt x="387" y="363"/>
                  </a:cubicBezTo>
                  <a:cubicBezTo>
                    <a:pt x="388" y="364"/>
                    <a:pt x="389" y="365"/>
                    <a:pt x="390" y="367"/>
                  </a:cubicBezTo>
                  <a:cubicBezTo>
                    <a:pt x="392" y="371"/>
                    <a:pt x="395" y="375"/>
                    <a:pt x="398" y="379"/>
                  </a:cubicBezTo>
                  <a:cubicBezTo>
                    <a:pt x="400" y="384"/>
                    <a:pt x="403" y="388"/>
                    <a:pt x="405" y="393"/>
                  </a:cubicBezTo>
                  <a:cubicBezTo>
                    <a:pt x="412" y="405"/>
                    <a:pt x="420" y="417"/>
                    <a:pt x="427" y="429"/>
                  </a:cubicBezTo>
                  <a:cubicBezTo>
                    <a:pt x="427" y="430"/>
                    <a:pt x="426" y="431"/>
                    <a:pt x="426" y="432"/>
                  </a:cubicBezTo>
                  <a:cubicBezTo>
                    <a:pt x="422" y="437"/>
                    <a:pt x="418" y="442"/>
                    <a:pt x="413" y="446"/>
                  </a:cubicBezTo>
                  <a:cubicBezTo>
                    <a:pt x="406" y="452"/>
                    <a:pt x="398" y="458"/>
                    <a:pt x="390" y="463"/>
                  </a:cubicBezTo>
                  <a:cubicBezTo>
                    <a:pt x="380" y="469"/>
                    <a:pt x="369" y="475"/>
                    <a:pt x="357" y="479"/>
                  </a:cubicBezTo>
                  <a:cubicBezTo>
                    <a:pt x="355" y="479"/>
                    <a:pt x="354" y="480"/>
                    <a:pt x="352" y="479"/>
                  </a:cubicBezTo>
                  <a:cubicBezTo>
                    <a:pt x="348" y="478"/>
                    <a:pt x="345" y="480"/>
                    <a:pt x="342" y="483"/>
                  </a:cubicBezTo>
                  <a:cubicBezTo>
                    <a:pt x="341" y="484"/>
                    <a:pt x="340" y="485"/>
                    <a:pt x="339" y="486"/>
                  </a:cubicBezTo>
                  <a:cubicBezTo>
                    <a:pt x="336" y="486"/>
                    <a:pt x="333" y="487"/>
                    <a:pt x="330" y="488"/>
                  </a:cubicBezTo>
                  <a:cubicBezTo>
                    <a:pt x="327" y="489"/>
                    <a:pt x="323" y="489"/>
                    <a:pt x="320" y="491"/>
                  </a:cubicBezTo>
                  <a:cubicBezTo>
                    <a:pt x="315" y="494"/>
                    <a:pt x="309" y="493"/>
                    <a:pt x="304" y="494"/>
                  </a:cubicBezTo>
                  <a:cubicBezTo>
                    <a:pt x="294" y="496"/>
                    <a:pt x="283" y="498"/>
                    <a:pt x="273" y="499"/>
                  </a:cubicBezTo>
                  <a:cubicBezTo>
                    <a:pt x="259" y="501"/>
                    <a:pt x="245" y="501"/>
                    <a:pt x="230" y="502"/>
                  </a:cubicBezTo>
                  <a:cubicBezTo>
                    <a:pt x="215" y="503"/>
                    <a:pt x="199" y="502"/>
                    <a:pt x="183" y="501"/>
                  </a:cubicBezTo>
                  <a:cubicBezTo>
                    <a:pt x="178" y="501"/>
                    <a:pt x="174" y="501"/>
                    <a:pt x="169" y="501"/>
                  </a:cubicBezTo>
                  <a:cubicBezTo>
                    <a:pt x="165" y="500"/>
                    <a:pt x="162" y="500"/>
                    <a:pt x="158" y="500"/>
                  </a:cubicBezTo>
                  <a:cubicBezTo>
                    <a:pt x="147" y="498"/>
                    <a:pt x="137" y="497"/>
                    <a:pt x="126" y="495"/>
                  </a:cubicBezTo>
                  <a:cubicBezTo>
                    <a:pt x="122" y="494"/>
                    <a:pt x="117" y="493"/>
                    <a:pt x="112" y="492"/>
                  </a:cubicBezTo>
                  <a:cubicBezTo>
                    <a:pt x="106" y="491"/>
                    <a:pt x="100" y="489"/>
                    <a:pt x="94" y="487"/>
                  </a:cubicBezTo>
                  <a:cubicBezTo>
                    <a:pt x="88" y="486"/>
                    <a:pt x="82" y="483"/>
                    <a:pt x="76" y="481"/>
                  </a:cubicBezTo>
                  <a:cubicBezTo>
                    <a:pt x="75" y="481"/>
                    <a:pt x="73" y="481"/>
                    <a:pt x="72" y="480"/>
                  </a:cubicBezTo>
                  <a:cubicBezTo>
                    <a:pt x="68" y="477"/>
                    <a:pt x="63" y="477"/>
                    <a:pt x="58" y="474"/>
                  </a:cubicBezTo>
                  <a:cubicBezTo>
                    <a:pt x="54" y="471"/>
                    <a:pt x="49" y="469"/>
                    <a:pt x="44" y="467"/>
                  </a:cubicBezTo>
                  <a:cubicBezTo>
                    <a:pt x="29" y="459"/>
                    <a:pt x="15" y="448"/>
                    <a:pt x="4" y="435"/>
                  </a:cubicBezTo>
                  <a:cubicBezTo>
                    <a:pt x="2" y="433"/>
                    <a:pt x="0" y="431"/>
                    <a:pt x="1" y="428"/>
                  </a:cubicBezTo>
                  <a:cubicBezTo>
                    <a:pt x="11" y="411"/>
                    <a:pt x="20" y="395"/>
                    <a:pt x="30" y="379"/>
                  </a:cubicBezTo>
                  <a:cubicBezTo>
                    <a:pt x="33" y="375"/>
                    <a:pt x="36" y="371"/>
                    <a:pt x="38" y="366"/>
                  </a:cubicBezTo>
                  <a:cubicBezTo>
                    <a:pt x="38" y="366"/>
                    <a:pt x="39" y="365"/>
                    <a:pt x="39" y="364"/>
                  </a:cubicBezTo>
                  <a:cubicBezTo>
                    <a:pt x="40" y="363"/>
                    <a:pt x="41" y="361"/>
                    <a:pt x="42" y="360"/>
                  </a:cubicBezTo>
                  <a:cubicBezTo>
                    <a:pt x="42" y="359"/>
                    <a:pt x="42" y="358"/>
                    <a:pt x="43" y="357"/>
                  </a:cubicBezTo>
                  <a:cubicBezTo>
                    <a:pt x="43" y="357"/>
                    <a:pt x="44" y="357"/>
                    <a:pt x="44" y="356"/>
                  </a:cubicBezTo>
                  <a:cubicBezTo>
                    <a:pt x="44" y="355"/>
                    <a:pt x="45" y="354"/>
                    <a:pt x="45" y="353"/>
                  </a:cubicBezTo>
                  <a:cubicBezTo>
                    <a:pt x="46" y="353"/>
                    <a:pt x="46" y="352"/>
                    <a:pt x="46" y="35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92C8D367-C861-769D-04F6-E17B1EC07C3E}"/>
                </a:ext>
              </a:extLst>
            </p:cNvPr>
            <p:cNvSpPr/>
            <p:nvPr/>
          </p:nvSpPr>
          <p:spPr bwMode="auto">
            <a:xfrm>
              <a:off x="3932238" y="2062163"/>
              <a:ext cx="903288" cy="196850"/>
            </a:xfrm>
            <a:custGeom>
              <a:avLst/>
              <a:gdLst>
                <a:gd name="T0" fmla="*/ 446 w 451"/>
                <a:gd name="T1" fmla="*/ 13 h 99"/>
                <a:gd name="T2" fmla="*/ 438 w 451"/>
                <a:gd name="T3" fmla="*/ 4 h 99"/>
                <a:gd name="T4" fmla="*/ 402 w 451"/>
                <a:gd name="T5" fmla="*/ 35 h 99"/>
                <a:gd name="T6" fmla="*/ 364 w 451"/>
                <a:gd name="T7" fmla="*/ 51 h 99"/>
                <a:gd name="T8" fmla="*/ 351 w 451"/>
                <a:gd name="T9" fmla="*/ 58 h 99"/>
                <a:gd name="T10" fmla="*/ 332 w 451"/>
                <a:gd name="T11" fmla="*/ 63 h 99"/>
                <a:gd name="T12" fmla="*/ 285 w 451"/>
                <a:gd name="T13" fmla="*/ 71 h 99"/>
                <a:gd name="T14" fmla="*/ 195 w 451"/>
                <a:gd name="T15" fmla="*/ 73 h 99"/>
                <a:gd name="T16" fmla="*/ 170 w 451"/>
                <a:gd name="T17" fmla="*/ 72 h 99"/>
                <a:gd name="T18" fmla="*/ 124 w 451"/>
                <a:gd name="T19" fmla="*/ 64 h 99"/>
                <a:gd name="T20" fmla="*/ 88 w 451"/>
                <a:gd name="T21" fmla="*/ 53 h 99"/>
                <a:gd name="T22" fmla="*/ 70 w 451"/>
                <a:gd name="T23" fmla="*/ 46 h 99"/>
                <a:gd name="T24" fmla="*/ 16 w 451"/>
                <a:gd name="T25" fmla="*/ 7 h 99"/>
                <a:gd name="T26" fmla="*/ 12 w 451"/>
                <a:gd name="T27" fmla="*/ 0 h 99"/>
                <a:gd name="T28" fmla="*/ 2 w 451"/>
                <a:gd name="T29" fmla="*/ 23 h 99"/>
                <a:gd name="T30" fmla="*/ 11 w 451"/>
                <a:gd name="T31" fmla="*/ 29 h 99"/>
                <a:gd name="T32" fmla="*/ 27 w 451"/>
                <a:gd name="T33" fmla="*/ 44 h 99"/>
                <a:gd name="T34" fmla="*/ 44 w 451"/>
                <a:gd name="T35" fmla="*/ 56 h 99"/>
                <a:gd name="T36" fmla="*/ 60 w 451"/>
                <a:gd name="T37" fmla="*/ 67 h 99"/>
                <a:gd name="T38" fmla="*/ 65 w 451"/>
                <a:gd name="T39" fmla="*/ 69 h 99"/>
                <a:gd name="T40" fmla="*/ 78 w 451"/>
                <a:gd name="T41" fmla="*/ 71 h 99"/>
                <a:gd name="T42" fmla="*/ 80 w 451"/>
                <a:gd name="T43" fmla="*/ 75 h 99"/>
                <a:gd name="T44" fmla="*/ 91 w 451"/>
                <a:gd name="T45" fmla="*/ 84 h 99"/>
                <a:gd name="T46" fmla="*/ 105 w 451"/>
                <a:gd name="T47" fmla="*/ 84 h 99"/>
                <a:gd name="T48" fmla="*/ 105 w 451"/>
                <a:gd name="T49" fmla="*/ 84 h 99"/>
                <a:gd name="T50" fmla="*/ 109 w 451"/>
                <a:gd name="T51" fmla="*/ 86 h 99"/>
                <a:gd name="T52" fmla="*/ 135 w 451"/>
                <a:gd name="T53" fmla="*/ 88 h 99"/>
                <a:gd name="T54" fmla="*/ 155 w 451"/>
                <a:gd name="T55" fmla="*/ 90 h 99"/>
                <a:gd name="T56" fmla="*/ 174 w 451"/>
                <a:gd name="T57" fmla="*/ 93 h 99"/>
                <a:gd name="T58" fmla="*/ 193 w 451"/>
                <a:gd name="T59" fmla="*/ 95 h 99"/>
                <a:gd name="T60" fmla="*/ 213 w 451"/>
                <a:gd name="T61" fmla="*/ 95 h 99"/>
                <a:gd name="T62" fmla="*/ 232 w 451"/>
                <a:gd name="T63" fmla="*/ 96 h 99"/>
                <a:gd name="T64" fmla="*/ 252 w 451"/>
                <a:gd name="T65" fmla="*/ 95 h 99"/>
                <a:gd name="T66" fmla="*/ 273 w 451"/>
                <a:gd name="T67" fmla="*/ 93 h 99"/>
                <a:gd name="T68" fmla="*/ 293 w 451"/>
                <a:gd name="T69" fmla="*/ 91 h 99"/>
                <a:gd name="T70" fmla="*/ 310 w 451"/>
                <a:gd name="T71" fmla="*/ 90 h 99"/>
                <a:gd name="T72" fmla="*/ 333 w 451"/>
                <a:gd name="T73" fmla="*/ 82 h 99"/>
                <a:gd name="T74" fmla="*/ 350 w 451"/>
                <a:gd name="T75" fmla="*/ 84 h 99"/>
                <a:gd name="T76" fmla="*/ 369 w 451"/>
                <a:gd name="T77" fmla="*/ 74 h 99"/>
                <a:gd name="T78" fmla="*/ 374 w 451"/>
                <a:gd name="T79" fmla="*/ 71 h 99"/>
                <a:gd name="T80" fmla="*/ 391 w 451"/>
                <a:gd name="T81" fmla="*/ 69 h 99"/>
                <a:gd name="T82" fmla="*/ 389 w 451"/>
                <a:gd name="T83" fmla="*/ 67 h 99"/>
                <a:gd name="T84" fmla="*/ 393 w 451"/>
                <a:gd name="T85" fmla="*/ 63 h 99"/>
                <a:gd name="T86" fmla="*/ 410 w 451"/>
                <a:gd name="T87" fmla="*/ 53 h 99"/>
                <a:gd name="T88" fmla="*/ 427 w 451"/>
                <a:gd name="T89" fmla="*/ 41 h 99"/>
                <a:gd name="T90" fmla="*/ 443 w 451"/>
                <a:gd name="T91" fmla="*/ 27 h 99"/>
                <a:gd name="T92" fmla="*/ 450 w 451"/>
                <a:gd name="T93" fmla="*/ 1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51" h="99">
                  <a:moveTo>
                    <a:pt x="450" y="18"/>
                  </a:moveTo>
                  <a:cubicBezTo>
                    <a:pt x="448" y="16"/>
                    <a:pt x="447" y="14"/>
                    <a:pt x="446" y="13"/>
                  </a:cubicBezTo>
                  <a:cubicBezTo>
                    <a:pt x="444" y="9"/>
                    <a:pt x="441" y="5"/>
                    <a:pt x="439" y="1"/>
                  </a:cubicBezTo>
                  <a:cubicBezTo>
                    <a:pt x="439" y="2"/>
                    <a:pt x="438" y="3"/>
                    <a:pt x="438" y="4"/>
                  </a:cubicBezTo>
                  <a:cubicBezTo>
                    <a:pt x="434" y="9"/>
                    <a:pt x="430" y="14"/>
                    <a:pt x="425" y="18"/>
                  </a:cubicBezTo>
                  <a:cubicBezTo>
                    <a:pt x="418" y="24"/>
                    <a:pt x="410" y="30"/>
                    <a:pt x="402" y="35"/>
                  </a:cubicBezTo>
                  <a:cubicBezTo>
                    <a:pt x="392" y="41"/>
                    <a:pt x="381" y="47"/>
                    <a:pt x="369" y="51"/>
                  </a:cubicBezTo>
                  <a:cubicBezTo>
                    <a:pt x="367" y="51"/>
                    <a:pt x="366" y="52"/>
                    <a:pt x="364" y="51"/>
                  </a:cubicBezTo>
                  <a:cubicBezTo>
                    <a:pt x="360" y="50"/>
                    <a:pt x="357" y="52"/>
                    <a:pt x="354" y="55"/>
                  </a:cubicBezTo>
                  <a:cubicBezTo>
                    <a:pt x="353" y="56"/>
                    <a:pt x="352" y="57"/>
                    <a:pt x="351" y="58"/>
                  </a:cubicBezTo>
                  <a:cubicBezTo>
                    <a:pt x="348" y="58"/>
                    <a:pt x="345" y="59"/>
                    <a:pt x="342" y="60"/>
                  </a:cubicBezTo>
                  <a:cubicBezTo>
                    <a:pt x="339" y="61"/>
                    <a:pt x="335" y="61"/>
                    <a:pt x="332" y="63"/>
                  </a:cubicBezTo>
                  <a:cubicBezTo>
                    <a:pt x="327" y="66"/>
                    <a:pt x="321" y="65"/>
                    <a:pt x="316" y="66"/>
                  </a:cubicBezTo>
                  <a:cubicBezTo>
                    <a:pt x="306" y="68"/>
                    <a:pt x="295" y="70"/>
                    <a:pt x="285" y="71"/>
                  </a:cubicBezTo>
                  <a:cubicBezTo>
                    <a:pt x="271" y="73"/>
                    <a:pt x="257" y="73"/>
                    <a:pt x="242" y="74"/>
                  </a:cubicBezTo>
                  <a:cubicBezTo>
                    <a:pt x="227" y="75"/>
                    <a:pt x="211" y="74"/>
                    <a:pt x="195" y="73"/>
                  </a:cubicBezTo>
                  <a:cubicBezTo>
                    <a:pt x="190" y="73"/>
                    <a:pt x="186" y="73"/>
                    <a:pt x="181" y="73"/>
                  </a:cubicBezTo>
                  <a:cubicBezTo>
                    <a:pt x="177" y="72"/>
                    <a:pt x="174" y="72"/>
                    <a:pt x="170" y="72"/>
                  </a:cubicBezTo>
                  <a:cubicBezTo>
                    <a:pt x="159" y="70"/>
                    <a:pt x="149" y="69"/>
                    <a:pt x="138" y="67"/>
                  </a:cubicBezTo>
                  <a:cubicBezTo>
                    <a:pt x="134" y="66"/>
                    <a:pt x="129" y="65"/>
                    <a:pt x="124" y="64"/>
                  </a:cubicBezTo>
                  <a:cubicBezTo>
                    <a:pt x="118" y="63"/>
                    <a:pt x="112" y="61"/>
                    <a:pt x="106" y="59"/>
                  </a:cubicBezTo>
                  <a:cubicBezTo>
                    <a:pt x="100" y="58"/>
                    <a:pt x="94" y="55"/>
                    <a:pt x="88" y="53"/>
                  </a:cubicBezTo>
                  <a:cubicBezTo>
                    <a:pt x="87" y="53"/>
                    <a:pt x="85" y="53"/>
                    <a:pt x="84" y="52"/>
                  </a:cubicBezTo>
                  <a:cubicBezTo>
                    <a:pt x="80" y="49"/>
                    <a:pt x="75" y="49"/>
                    <a:pt x="70" y="46"/>
                  </a:cubicBezTo>
                  <a:cubicBezTo>
                    <a:pt x="66" y="43"/>
                    <a:pt x="61" y="41"/>
                    <a:pt x="56" y="39"/>
                  </a:cubicBezTo>
                  <a:cubicBezTo>
                    <a:pt x="41" y="31"/>
                    <a:pt x="27" y="20"/>
                    <a:pt x="16" y="7"/>
                  </a:cubicBezTo>
                  <a:cubicBezTo>
                    <a:pt x="14" y="5"/>
                    <a:pt x="12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7"/>
                    <a:pt x="5" y="13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3" y="25"/>
                    <a:pt x="6" y="26"/>
                    <a:pt x="9" y="27"/>
                  </a:cubicBezTo>
                  <a:cubicBezTo>
                    <a:pt x="10" y="27"/>
                    <a:pt x="10" y="28"/>
                    <a:pt x="11" y="29"/>
                  </a:cubicBezTo>
                  <a:cubicBezTo>
                    <a:pt x="12" y="36"/>
                    <a:pt x="17" y="40"/>
                    <a:pt x="24" y="41"/>
                  </a:cubicBezTo>
                  <a:cubicBezTo>
                    <a:pt x="25" y="42"/>
                    <a:pt x="26" y="42"/>
                    <a:pt x="27" y="44"/>
                  </a:cubicBezTo>
                  <a:cubicBezTo>
                    <a:pt x="29" y="50"/>
                    <a:pt x="34" y="53"/>
                    <a:pt x="40" y="53"/>
                  </a:cubicBezTo>
                  <a:cubicBezTo>
                    <a:pt x="42" y="53"/>
                    <a:pt x="43" y="54"/>
                    <a:pt x="44" y="56"/>
                  </a:cubicBezTo>
                  <a:cubicBezTo>
                    <a:pt x="46" y="61"/>
                    <a:pt x="50" y="63"/>
                    <a:pt x="55" y="63"/>
                  </a:cubicBezTo>
                  <a:cubicBezTo>
                    <a:pt x="58" y="63"/>
                    <a:pt x="61" y="63"/>
                    <a:pt x="60" y="67"/>
                  </a:cubicBezTo>
                  <a:cubicBezTo>
                    <a:pt x="60" y="66"/>
                    <a:pt x="60" y="65"/>
                    <a:pt x="61" y="63"/>
                  </a:cubicBezTo>
                  <a:cubicBezTo>
                    <a:pt x="63" y="65"/>
                    <a:pt x="63" y="67"/>
                    <a:pt x="65" y="69"/>
                  </a:cubicBezTo>
                  <a:cubicBezTo>
                    <a:pt x="64" y="70"/>
                    <a:pt x="63" y="69"/>
                    <a:pt x="61" y="70"/>
                  </a:cubicBezTo>
                  <a:cubicBezTo>
                    <a:pt x="67" y="69"/>
                    <a:pt x="72" y="73"/>
                    <a:pt x="78" y="71"/>
                  </a:cubicBezTo>
                  <a:cubicBezTo>
                    <a:pt x="79" y="71"/>
                    <a:pt x="80" y="72"/>
                    <a:pt x="81" y="73"/>
                  </a:cubicBezTo>
                  <a:cubicBezTo>
                    <a:pt x="81" y="74"/>
                    <a:pt x="81" y="75"/>
                    <a:pt x="80" y="75"/>
                  </a:cubicBezTo>
                  <a:cubicBezTo>
                    <a:pt x="83" y="76"/>
                    <a:pt x="86" y="78"/>
                    <a:pt x="88" y="80"/>
                  </a:cubicBezTo>
                  <a:cubicBezTo>
                    <a:pt x="89" y="81"/>
                    <a:pt x="90" y="83"/>
                    <a:pt x="91" y="84"/>
                  </a:cubicBezTo>
                  <a:cubicBezTo>
                    <a:pt x="93" y="84"/>
                    <a:pt x="95" y="84"/>
                    <a:pt x="97" y="83"/>
                  </a:cubicBezTo>
                  <a:cubicBezTo>
                    <a:pt x="99" y="83"/>
                    <a:pt x="102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5"/>
                    <a:pt x="104" y="86"/>
                    <a:pt x="106" y="86"/>
                  </a:cubicBezTo>
                  <a:cubicBezTo>
                    <a:pt x="107" y="87"/>
                    <a:pt x="108" y="87"/>
                    <a:pt x="109" y="86"/>
                  </a:cubicBezTo>
                  <a:cubicBezTo>
                    <a:pt x="111" y="84"/>
                    <a:pt x="118" y="83"/>
                    <a:pt x="119" y="84"/>
                  </a:cubicBezTo>
                  <a:cubicBezTo>
                    <a:pt x="124" y="89"/>
                    <a:pt x="129" y="89"/>
                    <a:pt x="135" y="88"/>
                  </a:cubicBezTo>
                  <a:cubicBezTo>
                    <a:pt x="137" y="87"/>
                    <a:pt x="138" y="87"/>
                    <a:pt x="139" y="88"/>
                  </a:cubicBezTo>
                  <a:cubicBezTo>
                    <a:pt x="144" y="92"/>
                    <a:pt x="149" y="94"/>
                    <a:pt x="155" y="90"/>
                  </a:cubicBezTo>
                  <a:cubicBezTo>
                    <a:pt x="156" y="90"/>
                    <a:pt x="157" y="90"/>
                    <a:pt x="158" y="91"/>
                  </a:cubicBezTo>
                  <a:cubicBezTo>
                    <a:pt x="163" y="95"/>
                    <a:pt x="168" y="96"/>
                    <a:pt x="174" y="93"/>
                  </a:cubicBezTo>
                  <a:cubicBezTo>
                    <a:pt x="176" y="92"/>
                    <a:pt x="177" y="92"/>
                    <a:pt x="179" y="94"/>
                  </a:cubicBezTo>
                  <a:cubicBezTo>
                    <a:pt x="183" y="98"/>
                    <a:pt x="189" y="97"/>
                    <a:pt x="193" y="95"/>
                  </a:cubicBezTo>
                  <a:cubicBezTo>
                    <a:pt x="196" y="93"/>
                    <a:pt x="197" y="94"/>
                    <a:pt x="198" y="95"/>
                  </a:cubicBezTo>
                  <a:cubicBezTo>
                    <a:pt x="203" y="98"/>
                    <a:pt x="208" y="98"/>
                    <a:pt x="213" y="95"/>
                  </a:cubicBezTo>
                  <a:cubicBezTo>
                    <a:pt x="215" y="94"/>
                    <a:pt x="216" y="94"/>
                    <a:pt x="218" y="95"/>
                  </a:cubicBezTo>
                  <a:cubicBezTo>
                    <a:pt x="223" y="99"/>
                    <a:pt x="227" y="98"/>
                    <a:pt x="232" y="96"/>
                  </a:cubicBezTo>
                  <a:cubicBezTo>
                    <a:pt x="234" y="95"/>
                    <a:pt x="236" y="95"/>
                    <a:pt x="238" y="96"/>
                  </a:cubicBezTo>
                  <a:cubicBezTo>
                    <a:pt x="243" y="98"/>
                    <a:pt x="248" y="98"/>
                    <a:pt x="252" y="95"/>
                  </a:cubicBezTo>
                  <a:cubicBezTo>
                    <a:pt x="254" y="94"/>
                    <a:pt x="255" y="94"/>
                    <a:pt x="257" y="95"/>
                  </a:cubicBezTo>
                  <a:cubicBezTo>
                    <a:pt x="263" y="97"/>
                    <a:pt x="268" y="97"/>
                    <a:pt x="273" y="93"/>
                  </a:cubicBezTo>
                  <a:cubicBezTo>
                    <a:pt x="274" y="92"/>
                    <a:pt x="275" y="92"/>
                    <a:pt x="276" y="93"/>
                  </a:cubicBezTo>
                  <a:cubicBezTo>
                    <a:pt x="282" y="96"/>
                    <a:pt x="288" y="95"/>
                    <a:pt x="293" y="91"/>
                  </a:cubicBezTo>
                  <a:cubicBezTo>
                    <a:pt x="294" y="90"/>
                    <a:pt x="295" y="90"/>
                    <a:pt x="297" y="91"/>
                  </a:cubicBezTo>
                  <a:cubicBezTo>
                    <a:pt x="301" y="92"/>
                    <a:pt x="306" y="93"/>
                    <a:pt x="310" y="90"/>
                  </a:cubicBezTo>
                  <a:cubicBezTo>
                    <a:pt x="312" y="88"/>
                    <a:pt x="315" y="87"/>
                    <a:pt x="319" y="88"/>
                  </a:cubicBezTo>
                  <a:cubicBezTo>
                    <a:pt x="324" y="90"/>
                    <a:pt x="332" y="87"/>
                    <a:pt x="333" y="82"/>
                  </a:cubicBezTo>
                  <a:cubicBezTo>
                    <a:pt x="335" y="82"/>
                    <a:pt x="334" y="84"/>
                    <a:pt x="336" y="84"/>
                  </a:cubicBezTo>
                  <a:cubicBezTo>
                    <a:pt x="340" y="85"/>
                    <a:pt x="345" y="84"/>
                    <a:pt x="350" y="84"/>
                  </a:cubicBezTo>
                  <a:cubicBezTo>
                    <a:pt x="352" y="81"/>
                    <a:pt x="355" y="79"/>
                    <a:pt x="359" y="78"/>
                  </a:cubicBezTo>
                  <a:cubicBezTo>
                    <a:pt x="362" y="76"/>
                    <a:pt x="366" y="75"/>
                    <a:pt x="369" y="74"/>
                  </a:cubicBezTo>
                  <a:cubicBezTo>
                    <a:pt x="369" y="73"/>
                    <a:pt x="371" y="72"/>
                    <a:pt x="371" y="72"/>
                  </a:cubicBezTo>
                  <a:cubicBezTo>
                    <a:pt x="372" y="71"/>
                    <a:pt x="373" y="70"/>
                    <a:pt x="374" y="71"/>
                  </a:cubicBezTo>
                  <a:cubicBezTo>
                    <a:pt x="375" y="72"/>
                    <a:pt x="376" y="72"/>
                    <a:pt x="377" y="72"/>
                  </a:cubicBezTo>
                  <a:cubicBezTo>
                    <a:pt x="382" y="71"/>
                    <a:pt x="386" y="69"/>
                    <a:pt x="391" y="69"/>
                  </a:cubicBezTo>
                  <a:cubicBezTo>
                    <a:pt x="390" y="69"/>
                    <a:pt x="388" y="69"/>
                    <a:pt x="385" y="69"/>
                  </a:cubicBezTo>
                  <a:cubicBezTo>
                    <a:pt x="387" y="68"/>
                    <a:pt x="388" y="67"/>
                    <a:pt x="389" y="67"/>
                  </a:cubicBezTo>
                  <a:cubicBezTo>
                    <a:pt x="389" y="67"/>
                    <a:pt x="389" y="67"/>
                    <a:pt x="389" y="67"/>
                  </a:cubicBezTo>
                  <a:cubicBezTo>
                    <a:pt x="389" y="64"/>
                    <a:pt x="391" y="63"/>
                    <a:pt x="393" y="63"/>
                  </a:cubicBezTo>
                  <a:cubicBezTo>
                    <a:pt x="400" y="64"/>
                    <a:pt x="405" y="61"/>
                    <a:pt x="407" y="55"/>
                  </a:cubicBezTo>
                  <a:cubicBezTo>
                    <a:pt x="408" y="54"/>
                    <a:pt x="409" y="53"/>
                    <a:pt x="410" y="53"/>
                  </a:cubicBezTo>
                  <a:cubicBezTo>
                    <a:pt x="417" y="54"/>
                    <a:pt x="422" y="50"/>
                    <a:pt x="425" y="44"/>
                  </a:cubicBezTo>
                  <a:cubicBezTo>
                    <a:pt x="425" y="43"/>
                    <a:pt x="425" y="41"/>
                    <a:pt x="427" y="41"/>
                  </a:cubicBezTo>
                  <a:cubicBezTo>
                    <a:pt x="435" y="41"/>
                    <a:pt x="439" y="36"/>
                    <a:pt x="440" y="29"/>
                  </a:cubicBezTo>
                  <a:cubicBezTo>
                    <a:pt x="440" y="28"/>
                    <a:pt x="441" y="27"/>
                    <a:pt x="443" y="27"/>
                  </a:cubicBezTo>
                  <a:cubicBezTo>
                    <a:pt x="445" y="26"/>
                    <a:pt x="447" y="25"/>
                    <a:pt x="449" y="23"/>
                  </a:cubicBezTo>
                  <a:cubicBezTo>
                    <a:pt x="451" y="22"/>
                    <a:pt x="451" y="20"/>
                    <a:pt x="450" y="18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9B2C0B45-B7BD-BD43-4506-DEDEB482ABDB}"/>
                </a:ext>
              </a:extLst>
            </p:cNvPr>
            <p:cNvSpPr/>
            <p:nvPr/>
          </p:nvSpPr>
          <p:spPr bwMode="auto">
            <a:xfrm>
              <a:off x="4198938" y="1173163"/>
              <a:ext cx="369888" cy="93662"/>
            </a:xfrm>
            <a:custGeom>
              <a:avLst/>
              <a:gdLst>
                <a:gd name="T0" fmla="*/ 184 w 185"/>
                <a:gd name="T1" fmla="*/ 47 h 47"/>
                <a:gd name="T2" fmla="*/ 184 w 185"/>
                <a:gd name="T3" fmla="*/ 46 h 47"/>
                <a:gd name="T4" fmla="*/ 171 w 185"/>
                <a:gd name="T5" fmla="*/ 28 h 47"/>
                <a:gd name="T6" fmla="*/ 121 w 185"/>
                <a:gd name="T7" fmla="*/ 20 h 47"/>
                <a:gd name="T8" fmla="*/ 95 w 185"/>
                <a:gd name="T9" fmla="*/ 29 h 47"/>
                <a:gd name="T10" fmla="*/ 91 w 185"/>
                <a:gd name="T11" fmla="*/ 30 h 47"/>
                <a:gd name="T12" fmla="*/ 64 w 185"/>
                <a:gd name="T13" fmla="*/ 20 h 47"/>
                <a:gd name="T14" fmla="*/ 24 w 185"/>
                <a:gd name="T15" fmla="*/ 22 h 47"/>
                <a:gd name="T16" fmla="*/ 3 w 185"/>
                <a:gd name="T17" fmla="*/ 39 h 47"/>
                <a:gd name="T18" fmla="*/ 1 w 185"/>
                <a:gd name="T19" fmla="*/ 46 h 47"/>
                <a:gd name="T20" fmla="*/ 0 w 185"/>
                <a:gd name="T21" fmla="*/ 43 h 47"/>
                <a:gd name="T22" fmla="*/ 1 w 185"/>
                <a:gd name="T23" fmla="*/ 23 h 47"/>
                <a:gd name="T24" fmla="*/ 5 w 185"/>
                <a:gd name="T25" fmla="*/ 14 h 47"/>
                <a:gd name="T26" fmla="*/ 8 w 185"/>
                <a:gd name="T27" fmla="*/ 13 h 47"/>
                <a:gd name="T28" fmla="*/ 13 w 185"/>
                <a:gd name="T29" fmla="*/ 12 h 47"/>
                <a:gd name="T30" fmla="*/ 18 w 185"/>
                <a:gd name="T31" fmla="*/ 9 h 47"/>
                <a:gd name="T32" fmla="*/ 19 w 185"/>
                <a:gd name="T33" fmla="*/ 6 h 47"/>
                <a:gd name="T34" fmla="*/ 33 w 185"/>
                <a:gd name="T35" fmla="*/ 6 h 47"/>
                <a:gd name="T36" fmla="*/ 35 w 185"/>
                <a:gd name="T37" fmla="*/ 5 h 47"/>
                <a:gd name="T38" fmla="*/ 42 w 185"/>
                <a:gd name="T39" fmla="*/ 1 h 47"/>
                <a:gd name="T40" fmla="*/ 51 w 185"/>
                <a:gd name="T41" fmla="*/ 4 h 47"/>
                <a:gd name="T42" fmla="*/ 54 w 185"/>
                <a:gd name="T43" fmla="*/ 5 h 47"/>
                <a:gd name="T44" fmla="*/ 55 w 185"/>
                <a:gd name="T45" fmla="*/ 1 h 47"/>
                <a:gd name="T46" fmla="*/ 61 w 185"/>
                <a:gd name="T47" fmla="*/ 3 h 47"/>
                <a:gd name="T48" fmla="*/ 69 w 185"/>
                <a:gd name="T49" fmla="*/ 6 h 47"/>
                <a:gd name="T50" fmla="*/ 73 w 185"/>
                <a:gd name="T51" fmla="*/ 8 h 47"/>
                <a:gd name="T52" fmla="*/ 87 w 185"/>
                <a:gd name="T53" fmla="*/ 13 h 47"/>
                <a:gd name="T54" fmla="*/ 89 w 185"/>
                <a:gd name="T55" fmla="*/ 14 h 47"/>
                <a:gd name="T56" fmla="*/ 93 w 185"/>
                <a:gd name="T57" fmla="*/ 14 h 47"/>
                <a:gd name="T58" fmla="*/ 99 w 185"/>
                <a:gd name="T59" fmla="*/ 12 h 47"/>
                <a:gd name="T60" fmla="*/ 111 w 185"/>
                <a:gd name="T61" fmla="*/ 7 h 47"/>
                <a:gd name="T62" fmla="*/ 117 w 185"/>
                <a:gd name="T63" fmla="*/ 6 h 47"/>
                <a:gd name="T64" fmla="*/ 125 w 185"/>
                <a:gd name="T65" fmla="*/ 2 h 47"/>
                <a:gd name="T66" fmla="*/ 130 w 185"/>
                <a:gd name="T67" fmla="*/ 1 h 47"/>
                <a:gd name="T68" fmla="*/ 131 w 185"/>
                <a:gd name="T69" fmla="*/ 5 h 47"/>
                <a:gd name="T70" fmla="*/ 135 w 185"/>
                <a:gd name="T71" fmla="*/ 4 h 47"/>
                <a:gd name="T72" fmla="*/ 139 w 185"/>
                <a:gd name="T73" fmla="*/ 2 h 47"/>
                <a:gd name="T74" fmla="*/ 144 w 185"/>
                <a:gd name="T75" fmla="*/ 0 h 47"/>
                <a:gd name="T76" fmla="*/ 144 w 185"/>
                <a:gd name="T77" fmla="*/ 1 h 47"/>
                <a:gd name="T78" fmla="*/ 156 w 185"/>
                <a:gd name="T79" fmla="*/ 4 h 47"/>
                <a:gd name="T80" fmla="*/ 157 w 185"/>
                <a:gd name="T81" fmla="*/ 4 h 47"/>
                <a:gd name="T82" fmla="*/ 167 w 185"/>
                <a:gd name="T83" fmla="*/ 6 h 47"/>
                <a:gd name="T84" fmla="*/ 168 w 185"/>
                <a:gd name="T85" fmla="*/ 10 h 47"/>
                <a:gd name="T86" fmla="*/ 171 w 185"/>
                <a:gd name="T87" fmla="*/ 13 h 47"/>
                <a:gd name="T88" fmla="*/ 177 w 185"/>
                <a:gd name="T89" fmla="*/ 13 h 47"/>
                <a:gd name="T90" fmla="*/ 184 w 185"/>
                <a:gd name="T91" fmla="*/ 23 h 47"/>
                <a:gd name="T92" fmla="*/ 184 w 185"/>
                <a:gd name="T93" fmla="*/ 36 h 47"/>
                <a:gd name="T94" fmla="*/ 185 w 185"/>
                <a:gd name="T95" fmla="*/ 43 h 47"/>
                <a:gd name="T96" fmla="*/ 184 w 185"/>
                <a:gd name="T9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47">
                  <a:moveTo>
                    <a:pt x="184" y="47"/>
                  </a:moveTo>
                  <a:cubicBezTo>
                    <a:pt x="184" y="47"/>
                    <a:pt x="184" y="46"/>
                    <a:pt x="184" y="46"/>
                  </a:cubicBezTo>
                  <a:cubicBezTo>
                    <a:pt x="184" y="37"/>
                    <a:pt x="177" y="32"/>
                    <a:pt x="171" y="28"/>
                  </a:cubicBezTo>
                  <a:cubicBezTo>
                    <a:pt x="156" y="16"/>
                    <a:pt x="138" y="17"/>
                    <a:pt x="121" y="20"/>
                  </a:cubicBezTo>
                  <a:cubicBezTo>
                    <a:pt x="112" y="22"/>
                    <a:pt x="103" y="26"/>
                    <a:pt x="95" y="29"/>
                  </a:cubicBezTo>
                  <a:cubicBezTo>
                    <a:pt x="94" y="30"/>
                    <a:pt x="92" y="30"/>
                    <a:pt x="91" y="30"/>
                  </a:cubicBezTo>
                  <a:cubicBezTo>
                    <a:pt x="82" y="26"/>
                    <a:pt x="73" y="22"/>
                    <a:pt x="64" y="20"/>
                  </a:cubicBezTo>
                  <a:cubicBezTo>
                    <a:pt x="50" y="17"/>
                    <a:pt x="37" y="17"/>
                    <a:pt x="24" y="22"/>
                  </a:cubicBezTo>
                  <a:cubicBezTo>
                    <a:pt x="15" y="25"/>
                    <a:pt x="8" y="31"/>
                    <a:pt x="3" y="39"/>
                  </a:cubicBezTo>
                  <a:cubicBezTo>
                    <a:pt x="1" y="41"/>
                    <a:pt x="2" y="44"/>
                    <a:pt x="1" y="46"/>
                  </a:cubicBezTo>
                  <a:cubicBezTo>
                    <a:pt x="0" y="45"/>
                    <a:pt x="0" y="44"/>
                    <a:pt x="0" y="43"/>
                  </a:cubicBezTo>
                  <a:cubicBezTo>
                    <a:pt x="2" y="36"/>
                    <a:pt x="1" y="29"/>
                    <a:pt x="1" y="23"/>
                  </a:cubicBezTo>
                  <a:cubicBezTo>
                    <a:pt x="1" y="19"/>
                    <a:pt x="2" y="16"/>
                    <a:pt x="5" y="14"/>
                  </a:cubicBezTo>
                  <a:cubicBezTo>
                    <a:pt x="6" y="13"/>
                    <a:pt x="7" y="13"/>
                    <a:pt x="8" y="13"/>
                  </a:cubicBezTo>
                  <a:cubicBezTo>
                    <a:pt x="9" y="13"/>
                    <a:pt x="11" y="12"/>
                    <a:pt x="13" y="12"/>
                  </a:cubicBezTo>
                  <a:cubicBezTo>
                    <a:pt x="16" y="14"/>
                    <a:pt x="17" y="11"/>
                    <a:pt x="18" y="9"/>
                  </a:cubicBezTo>
                  <a:cubicBezTo>
                    <a:pt x="19" y="8"/>
                    <a:pt x="19" y="7"/>
                    <a:pt x="19" y="6"/>
                  </a:cubicBezTo>
                  <a:cubicBezTo>
                    <a:pt x="24" y="4"/>
                    <a:pt x="29" y="3"/>
                    <a:pt x="33" y="6"/>
                  </a:cubicBezTo>
                  <a:cubicBezTo>
                    <a:pt x="34" y="6"/>
                    <a:pt x="35" y="6"/>
                    <a:pt x="35" y="5"/>
                  </a:cubicBezTo>
                  <a:cubicBezTo>
                    <a:pt x="37" y="3"/>
                    <a:pt x="40" y="2"/>
                    <a:pt x="42" y="1"/>
                  </a:cubicBezTo>
                  <a:cubicBezTo>
                    <a:pt x="45" y="2"/>
                    <a:pt x="48" y="2"/>
                    <a:pt x="51" y="4"/>
                  </a:cubicBezTo>
                  <a:cubicBezTo>
                    <a:pt x="52" y="5"/>
                    <a:pt x="52" y="6"/>
                    <a:pt x="54" y="5"/>
                  </a:cubicBezTo>
                  <a:cubicBezTo>
                    <a:pt x="57" y="4"/>
                    <a:pt x="56" y="3"/>
                    <a:pt x="55" y="1"/>
                  </a:cubicBezTo>
                  <a:cubicBezTo>
                    <a:pt x="57" y="3"/>
                    <a:pt x="59" y="3"/>
                    <a:pt x="61" y="3"/>
                  </a:cubicBezTo>
                  <a:cubicBezTo>
                    <a:pt x="64" y="2"/>
                    <a:pt x="67" y="4"/>
                    <a:pt x="69" y="6"/>
                  </a:cubicBezTo>
                  <a:cubicBezTo>
                    <a:pt x="70" y="8"/>
                    <a:pt x="71" y="8"/>
                    <a:pt x="73" y="8"/>
                  </a:cubicBezTo>
                  <a:cubicBezTo>
                    <a:pt x="79" y="6"/>
                    <a:pt x="85" y="8"/>
                    <a:pt x="87" y="13"/>
                  </a:cubicBezTo>
                  <a:cubicBezTo>
                    <a:pt x="87" y="14"/>
                    <a:pt x="88" y="14"/>
                    <a:pt x="89" y="14"/>
                  </a:cubicBezTo>
                  <a:cubicBezTo>
                    <a:pt x="91" y="14"/>
                    <a:pt x="92" y="14"/>
                    <a:pt x="93" y="14"/>
                  </a:cubicBezTo>
                  <a:cubicBezTo>
                    <a:pt x="96" y="15"/>
                    <a:pt x="98" y="14"/>
                    <a:pt x="99" y="12"/>
                  </a:cubicBezTo>
                  <a:cubicBezTo>
                    <a:pt x="102" y="8"/>
                    <a:pt x="106" y="6"/>
                    <a:pt x="111" y="7"/>
                  </a:cubicBezTo>
                  <a:cubicBezTo>
                    <a:pt x="113" y="8"/>
                    <a:pt x="115" y="8"/>
                    <a:pt x="117" y="6"/>
                  </a:cubicBezTo>
                  <a:cubicBezTo>
                    <a:pt x="119" y="4"/>
                    <a:pt x="122" y="2"/>
                    <a:pt x="125" y="2"/>
                  </a:cubicBezTo>
                  <a:cubicBezTo>
                    <a:pt x="127" y="3"/>
                    <a:pt x="128" y="2"/>
                    <a:pt x="130" y="1"/>
                  </a:cubicBezTo>
                  <a:cubicBezTo>
                    <a:pt x="129" y="3"/>
                    <a:pt x="129" y="4"/>
                    <a:pt x="131" y="5"/>
                  </a:cubicBezTo>
                  <a:cubicBezTo>
                    <a:pt x="133" y="6"/>
                    <a:pt x="134" y="5"/>
                    <a:pt x="135" y="4"/>
                  </a:cubicBezTo>
                  <a:cubicBezTo>
                    <a:pt x="136" y="2"/>
                    <a:pt x="138" y="2"/>
                    <a:pt x="139" y="2"/>
                  </a:cubicBezTo>
                  <a:cubicBezTo>
                    <a:pt x="141" y="2"/>
                    <a:pt x="142" y="1"/>
                    <a:pt x="144" y="0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8" y="3"/>
                    <a:pt x="151" y="8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60" y="4"/>
                    <a:pt x="163" y="6"/>
                    <a:pt x="167" y="6"/>
                  </a:cubicBezTo>
                  <a:cubicBezTo>
                    <a:pt x="167" y="8"/>
                    <a:pt x="167" y="9"/>
                    <a:pt x="168" y="10"/>
                  </a:cubicBezTo>
                  <a:cubicBezTo>
                    <a:pt x="168" y="12"/>
                    <a:pt x="169" y="14"/>
                    <a:pt x="171" y="13"/>
                  </a:cubicBezTo>
                  <a:cubicBezTo>
                    <a:pt x="173" y="12"/>
                    <a:pt x="175" y="13"/>
                    <a:pt x="177" y="13"/>
                  </a:cubicBezTo>
                  <a:cubicBezTo>
                    <a:pt x="181" y="14"/>
                    <a:pt x="184" y="18"/>
                    <a:pt x="184" y="23"/>
                  </a:cubicBezTo>
                  <a:cubicBezTo>
                    <a:pt x="184" y="27"/>
                    <a:pt x="184" y="31"/>
                    <a:pt x="184" y="36"/>
                  </a:cubicBezTo>
                  <a:cubicBezTo>
                    <a:pt x="184" y="38"/>
                    <a:pt x="185" y="41"/>
                    <a:pt x="185" y="43"/>
                  </a:cubicBezTo>
                  <a:cubicBezTo>
                    <a:pt x="185" y="44"/>
                    <a:pt x="185" y="46"/>
                    <a:pt x="184" y="47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8">
              <a:extLst>
                <a:ext uri="{FF2B5EF4-FFF2-40B4-BE49-F238E27FC236}">
                  <a16:creationId xmlns:a16="http://schemas.microsoft.com/office/drawing/2014/main" id="{93108508-0DCB-95CB-CF78-D830CE8FCF7B}"/>
                </a:ext>
              </a:extLst>
            </p:cNvPr>
            <p:cNvSpPr/>
            <p:nvPr/>
          </p:nvSpPr>
          <p:spPr bwMode="auto">
            <a:xfrm>
              <a:off x="4198938" y="1031876"/>
              <a:ext cx="114300" cy="169862"/>
            </a:xfrm>
            <a:custGeom>
              <a:avLst/>
              <a:gdLst>
                <a:gd name="T0" fmla="*/ 19 w 57"/>
                <a:gd name="T1" fmla="*/ 77 h 85"/>
                <a:gd name="T2" fmla="*/ 18 w 57"/>
                <a:gd name="T3" fmla="*/ 80 h 85"/>
                <a:gd name="T4" fmla="*/ 13 w 57"/>
                <a:gd name="T5" fmla="*/ 83 h 85"/>
                <a:gd name="T6" fmla="*/ 8 w 57"/>
                <a:gd name="T7" fmla="*/ 84 h 85"/>
                <a:gd name="T8" fmla="*/ 6 w 57"/>
                <a:gd name="T9" fmla="*/ 63 h 85"/>
                <a:gd name="T10" fmla="*/ 5 w 57"/>
                <a:gd name="T11" fmla="*/ 61 h 85"/>
                <a:gd name="T12" fmla="*/ 5 w 57"/>
                <a:gd name="T13" fmla="*/ 61 h 85"/>
                <a:gd name="T14" fmla="*/ 4 w 57"/>
                <a:gd name="T15" fmla="*/ 60 h 85"/>
                <a:gd name="T16" fmla="*/ 5 w 57"/>
                <a:gd name="T17" fmla="*/ 53 h 85"/>
                <a:gd name="T18" fmla="*/ 3 w 57"/>
                <a:gd name="T19" fmla="*/ 48 h 85"/>
                <a:gd name="T20" fmla="*/ 3 w 57"/>
                <a:gd name="T21" fmla="*/ 47 h 85"/>
                <a:gd name="T22" fmla="*/ 4 w 57"/>
                <a:gd name="T23" fmla="*/ 46 h 85"/>
                <a:gd name="T24" fmla="*/ 3 w 57"/>
                <a:gd name="T25" fmla="*/ 33 h 85"/>
                <a:gd name="T26" fmla="*/ 1 w 57"/>
                <a:gd name="T27" fmla="*/ 11 h 85"/>
                <a:gd name="T28" fmla="*/ 8 w 57"/>
                <a:gd name="T29" fmla="*/ 2 h 85"/>
                <a:gd name="T30" fmla="*/ 19 w 57"/>
                <a:gd name="T31" fmla="*/ 6 h 85"/>
                <a:gd name="T32" fmla="*/ 34 w 57"/>
                <a:gd name="T33" fmla="*/ 32 h 85"/>
                <a:gd name="T34" fmla="*/ 52 w 57"/>
                <a:gd name="T35" fmla="*/ 66 h 85"/>
                <a:gd name="T36" fmla="*/ 55 w 57"/>
                <a:gd name="T37" fmla="*/ 72 h 85"/>
                <a:gd name="T38" fmla="*/ 54 w 57"/>
                <a:gd name="T39" fmla="*/ 76 h 85"/>
                <a:gd name="T40" fmla="*/ 51 w 57"/>
                <a:gd name="T41" fmla="*/ 75 h 85"/>
                <a:gd name="T42" fmla="*/ 42 w 57"/>
                <a:gd name="T43" fmla="*/ 72 h 85"/>
                <a:gd name="T44" fmla="*/ 32 w 57"/>
                <a:gd name="T45" fmla="*/ 53 h 85"/>
                <a:gd name="T46" fmla="*/ 25 w 57"/>
                <a:gd name="T47" fmla="*/ 40 h 85"/>
                <a:gd name="T48" fmla="*/ 18 w 57"/>
                <a:gd name="T49" fmla="*/ 26 h 85"/>
                <a:gd name="T50" fmla="*/ 14 w 57"/>
                <a:gd name="T51" fmla="*/ 21 h 85"/>
                <a:gd name="T52" fmla="*/ 14 w 57"/>
                <a:gd name="T53" fmla="*/ 29 h 85"/>
                <a:gd name="T54" fmla="*/ 17 w 57"/>
                <a:gd name="T55" fmla="*/ 57 h 85"/>
                <a:gd name="T56" fmla="*/ 18 w 57"/>
                <a:gd name="T57" fmla="*/ 61 h 85"/>
                <a:gd name="T58" fmla="*/ 19 w 57"/>
                <a:gd name="T5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" h="85">
                  <a:moveTo>
                    <a:pt x="19" y="77"/>
                  </a:moveTo>
                  <a:cubicBezTo>
                    <a:pt x="19" y="78"/>
                    <a:pt x="19" y="79"/>
                    <a:pt x="18" y="80"/>
                  </a:cubicBezTo>
                  <a:cubicBezTo>
                    <a:pt x="17" y="82"/>
                    <a:pt x="16" y="85"/>
                    <a:pt x="13" y="83"/>
                  </a:cubicBezTo>
                  <a:cubicBezTo>
                    <a:pt x="11" y="83"/>
                    <a:pt x="9" y="84"/>
                    <a:pt x="8" y="84"/>
                  </a:cubicBezTo>
                  <a:cubicBezTo>
                    <a:pt x="7" y="77"/>
                    <a:pt x="6" y="70"/>
                    <a:pt x="6" y="63"/>
                  </a:cubicBezTo>
                  <a:cubicBezTo>
                    <a:pt x="6" y="62"/>
                    <a:pt x="6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4" y="60"/>
                    <a:pt x="4" y="60"/>
                  </a:cubicBezTo>
                  <a:cubicBezTo>
                    <a:pt x="6" y="58"/>
                    <a:pt x="5" y="56"/>
                    <a:pt x="5" y="53"/>
                  </a:cubicBezTo>
                  <a:cubicBezTo>
                    <a:pt x="4" y="51"/>
                    <a:pt x="6" y="49"/>
                    <a:pt x="3" y="48"/>
                  </a:cubicBezTo>
                  <a:cubicBezTo>
                    <a:pt x="3" y="48"/>
                    <a:pt x="3" y="47"/>
                    <a:pt x="3" y="47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3" y="42"/>
                    <a:pt x="3" y="37"/>
                    <a:pt x="3" y="33"/>
                  </a:cubicBezTo>
                  <a:cubicBezTo>
                    <a:pt x="2" y="26"/>
                    <a:pt x="1" y="19"/>
                    <a:pt x="1" y="11"/>
                  </a:cubicBezTo>
                  <a:cubicBezTo>
                    <a:pt x="0" y="7"/>
                    <a:pt x="4" y="3"/>
                    <a:pt x="8" y="2"/>
                  </a:cubicBezTo>
                  <a:cubicBezTo>
                    <a:pt x="12" y="0"/>
                    <a:pt x="17" y="2"/>
                    <a:pt x="19" y="6"/>
                  </a:cubicBezTo>
                  <a:cubicBezTo>
                    <a:pt x="24" y="14"/>
                    <a:pt x="29" y="23"/>
                    <a:pt x="34" y="32"/>
                  </a:cubicBezTo>
                  <a:cubicBezTo>
                    <a:pt x="40" y="43"/>
                    <a:pt x="46" y="55"/>
                    <a:pt x="52" y="66"/>
                  </a:cubicBezTo>
                  <a:cubicBezTo>
                    <a:pt x="53" y="68"/>
                    <a:pt x="54" y="70"/>
                    <a:pt x="55" y="72"/>
                  </a:cubicBezTo>
                  <a:cubicBezTo>
                    <a:pt x="56" y="74"/>
                    <a:pt x="57" y="75"/>
                    <a:pt x="54" y="76"/>
                  </a:cubicBezTo>
                  <a:cubicBezTo>
                    <a:pt x="52" y="77"/>
                    <a:pt x="52" y="76"/>
                    <a:pt x="51" y="75"/>
                  </a:cubicBezTo>
                  <a:cubicBezTo>
                    <a:pt x="48" y="73"/>
                    <a:pt x="45" y="73"/>
                    <a:pt x="42" y="72"/>
                  </a:cubicBezTo>
                  <a:cubicBezTo>
                    <a:pt x="39" y="66"/>
                    <a:pt x="36" y="60"/>
                    <a:pt x="32" y="53"/>
                  </a:cubicBezTo>
                  <a:cubicBezTo>
                    <a:pt x="30" y="49"/>
                    <a:pt x="28" y="45"/>
                    <a:pt x="25" y="40"/>
                  </a:cubicBezTo>
                  <a:cubicBezTo>
                    <a:pt x="23" y="36"/>
                    <a:pt x="20" y="31"/>
                    <a:pt x="18" y="26"/>
                  </a:cubicBezTo>
                  <a:cubicBezTo>
                    <a:pt x="16" y="25"/>
                    <a:pt x="16" y="22"/>
                    <a:pt x="14" y="21"/>
                  </a:cubicBezTo>
                  <a:cubicBezTo>
                    <a:pt x="14" y="24"/>
                    <a:pt x="14" y="27"/>
                    <a:pt x="14" y="29"/>
                  </a:cubicBezTo>
                  <a:cubicBezTo>
                    <a:pt x="15" y="39"/>
                    <a:pt x="16" y="48"/>
                    <a:pt x="17" y="57"/>
                  </a:cubicBezTo>
                  <a:cubicBezTo>
                    <a:pt x="17" y="58"/>
                    <a:pt x="17" y="59"/>
                    <a:pt x="18" y="61"/>
                  </a:cubicBezTo>
                  <a:cubicBezTo>
                    <a:pt x="18" y="66"/>
                    <a:pt x="18" y="72"/>
                    <a:pt x="19" y="77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9">
              <a:extLst>
                <a:ext uri="{FF2B5EF4-FFF2-40B4-BE49-F238E27FC236}">
                  <a16:creationId xmlns:a16="http://schemas.microsoft.com/office/drawing/2014/main" id="{580FF475-E3CB-C236-54E8-BE917E0B28CC}"/>
                </a:ext>
              </a:extLst>
            </p:cNvPr>
            <p:cNvSpPr/>
            <p:nvPr/>
          </p:nvSpPr>
          <p:spPr bwMode="auto">
            <a:xfrm>
              <a:off x="4456113" y="1033463"/>
              <a:ext cx="112713" cy="168275"/>
            </a:xfrm>
            <a:custGeom>
              <a:avLst/>
              <a:gdLst>
                <a:gd name="T0" fmla="*/ 15 w 56"/>
                <a:gd name="T1" fmla="*/ 70 h 84"/>
                <a:gd name="T2" fmla="*/ 10 w 56"/>
                <a:gd name="T3" fmla="*/ 72 h 84"/>
                <a:gd name="T4" fmla="*/ 6 w 56"/>
                <a:gd name="T5" fmla="*/ 74 h 84"/>
                <a:gd name="T6" fmla="*/ 2 w 56"/>
                <a:gd name="T7" fmla="*/ 75 h 84"/>
                <a:gd name="T8" fmla="*/ 1 w 56"/>
                <a:gd name="T9" fmla="*/ 71 h 84"/>
                <a:gd name="T10" fmla="*/ 18 w 56"/>
                <a:gd name="T11" fmla="*/ 39 h 84"/>
                <a:gd name="T12" fmla="*/ 36 w 56"/>
                <a:gd name="T13" fmla="*/ 6 h 84"/>
                <a:gd name="T14" fmla="*/ 47 w 56"/>
                <a:gd name="T15" fmla="*/ 0 h 84"/>
                <a:gd name="T16" fmla="*/ 55 w 56"/>
                <a:gd name="T17" fmla="*/ 7 h 84"/>
                <a:gd name="T18" fmla="*/ 55 w 56"/>
                <a:gd name="T19" fmla="*/ 18 h 84"/>
                <a:gd name="T20" fmla="*/ 55 w 56"/>
                <a:gd name="T21" fmla="*/ 20 h 84"/>
                <a:gd name="T22" fmla="*/ 55 w 56"/>
                <a:gd name="T23" fmla="*/ 21 h 84"/>
                <a:gd name="T24" fmla="*/ 54 w 56"/>
                <a:gd name="T25" fmla="*/ 23 h 84"/>
                <a:gd name="T26" fmla="*/ 54 w 56"/>
                <a:gd name="T27" fmla="*/ 26 h 84"/>
                <a:gd name="T28" fmla="*/ 54 w 56"/>
                <a:gd name="T29" fmla="*/ 30 h 84"/>
                <a:gd name="T30" fmla="*/ 54 w 56"/>
                <a:gd name="T31" fmla="*/ 31 h 84"/>
                <a:gd name="T32" fmla="*/ 52 w 56"/>
                <a:gd name="T33" fmla="*/ 54 h 84"/>
                <a:gd name="T34" fmla="*/ 52 w 56"/>
                <a:gd name="T35" fmla="*/ 54 h 84"/>
                <a:gd name="T36" fmla="*/ 51 w 56"/>
                <a:gd name="T37" fmla="*/ 58 h 84"/>
                <a:gd name="T38" fmla="*/ 52 w 56"/>
                <a:gd name="T39" fmla="*/ 60 h 84"/>
                <a:gd name="T40" fmla="*/ 50 w 56"/>
                <a:gd name="T41" fmla="*/ 68 h 84"/>
                <a:gd name="T42" fmla="*/ 48 w 56"/>
                <a:gd name="T43" fmla="*/ 83 h 84"/>
                <a:gd name="T44" fmla="*/ 42 w 56"/>
                <a:gd name="T45" fmla="*/ 83 h 84"/>
                <a:gd name="T46" fmla="*/ 39 w 56"/>
                <a:gd name="T47" fmla="*/ 80 h 84"/>
                <a:gd name="T48" fmla="*/ 38 w 56"/>
                <a:gd name="T49" fmla="*/ 76 h 84"/>
                <a:gd name="T50" fmla="*/ 39 w 56"/>
                <a:gd name="T51" fmla="*/ 58 h 84"/>
                <a:gd name="T52" fmla="*/ 40 w 56"/>
                <a:gd name="T53" fmla="*/ 51 h 84"/>
                <a:gd name="T54" fmla="*/ 43 w 56"/>
                <a:gd name="T55" fmla="*/ 18 h 84"/>
                <a:gd name="T56" fmla="*/ 41 w 56"/>
                <a:gd name="T57" fmla="*/ 22 h 84"/>
                <a:gd name="T58" fmla="*/ 35 w 56"/>
                <a:gd name="T59" fmla="*/ 32 h 84"/>
                <a:gd name="T60" fmla="*/ 27 w 56"/>
                <a:gd name="T61" fmla="*/ 47 h 84"/>
                <a:gd name="T62" fmla="*/ 23 w 56"/>
                <a:gd name="T63" fmla="*/ 55 h 84"/>
                <a:gd name="T64" fmla="*/ 22 w 56"/>
                <a:gd name="T65" fmla="*/ 56 h 84"/>
                <a:gd name="T66" fmla="*/ 15 w 56"/>
                <a:gd name="T67" fmla="*/ 7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84">
                  <a:moveTo>
                    <a:pt x="15" y="70"/>
                  </a:moveTo>
                  <a:cubicBezTo>
                    <a:pt x="13" y="71"/>
                    <a:pt x="12" y="72"/>
                    <a:pt x="10" y="72"/>
                  </a:cubicBezTo>
                  <a:cubicBezTo>
                    <a:pt x="9" y="72"/>
                    <a:pt x="7" y="72"/>
                    <a:pt x="6" y="74"/>
                  </a:cubicBezTo>
                  <a:cubicBezTo>
                    <a:pt x="5" y="75"/>
                    <a:pt x="4" y="76"/>
                    <a:pt x="2" y="75"/>
                  </a:cubicBezTo>
                  <a:cubicBezTo>
                    <a:pt x="0" y="74"/>
                    <a:pt x="0" y="73"/>
                    <a:pt x="1" y="71"/>
                  </a:cubicBezTo>
                  <a:cubicBezTo>
                    <a:pt x="6" y="60"/>
                    <a:pt x="12" y="50"/>
                    <a:pt x="18" y="39"/>
                  </a:cubicBezTo>
                  <a:cubicBezTo>
                    <a:pt x="24" y="28"/>
                    <a:pt x="30" y="17"/>
                    <a:pt x="36" y="6"/>
                  </a:cubicBezTo>
                  <a:cubicBezTo>
                    <a:pt x="38" y="2"/>
                    <a:pt x="42" y="0"/>
                    <a:pt x="47" y="0"/>
                  </a:cubicBezTo>
                  <a:cubicBezTo>
                    <a:pt x="50" y="1"/>
                    <a:pt x="54" y="4"/>
                    <a:pt x="55" y="7"/>
                  </a:cubicBezTo>
                  <a:cubicBezTo>
                    <a:pt x="56" y="11"/>
                    <a:pt x="55" y="14"/>
                    <a:pt x="55" y="18"/>
                  </a:cubicBezTo>
                  <a:cubicBezTo>
                    <a:pt x="55" y="18"/>
                    <a:pt x="55" y="19"/>
                    <a:pt x="55" y="20"/>
                  </a:cubicBezTo>
                  <a:cubicBezTo>
                    <a:pt x="55" y="20"/>
                    <a:pt x="55" y="21"/>
                    <a:pt x="55" y="21"/>
                  </a:cubicBezTo>
                  <a:cubicBezTo>
                    <a:pt x="55" y="22"/>
                    <a:pt x="55" y="22"/>
                    <a:pt x="54" y="23"/>
                  </a:cubicBezTo>
                  <a:cubicBezTo>
                    <a:pt x="53" y="24"/>
                    <a:pt x="54" y="25"/>
                    <a:pt x="54" y="26"/>
                  </a:cubicBezTo>
                  <a:cubicBezTo>
                    <a:pt x="54" y="27"/>
                    <a:pt x="54" y="29"/>
                    <a:pt x="54" y="30"/>
                  </a:cubicBezTo>
                  <a:cubicBezTo>
                    <a:pt x="54" y="30"/>
                    <a:pt x="54" y="31"/>
                    <a:pt x="54" y="31"/>
                  </a:cubicBezTo>
                  <a:cubicBezTo>
                    <a:pt x="53" y="39"/>
                    <a:pt x="52" y="46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49" y="55"/>
                    <a:pt x="51" y="57"/>
                    <a:pt x="51" y="58"/>
                  </a:cubicBezTo>
                  <a:cubicBezTo>
                    <a:pt x="51" y="59"/>
                    <a:pt x="51" y="59"/>
                    <a:pt x="52" y="60"/>
                  </a:cubicBezTo>
                  <a:cubicBezTo>
                    <a:pt x="49" y="62"/>
                    <a:pt x="50" y="65"/>
                    <a:pt x="50" y="68"/>
                  </a:cubicBezTo>
                  <a:cubicBezTo>
                    <a:pt x="49" y="73"/>
                    <a:pt x="49" y="78"/>
                    <a:pt x="48" y="83"/>
                  </a:cubicBezTo>
                  <a:cubicBezTo>
                    <a:pt x="46" y="83"/>
                    <a:pt x="44" y="82"/>
                    <a:pt x="42" y="83"/>
                  </a:cubicBezTo>
                  <a:cubicBezTo>
                    <a:pt x="40" y="84"/>
                    <a:pt x="39" y="82"/>
                    <a:pt x="39" y="80"/>
                  </a:cubicBezTo>
                  <a:cubicBezTo>
                    <a:pt x="38" y="79"/>
                    <a:pt x="38" y="78"/>
                    <a:pt x="38" y="76"/>
                  </a:cubicBezTo>
                  <a:cubicBezTo>
                    <a:pt x="38" y="70"/>
                    <a:pt x="39" y="64"/>
                    <a:pt x="39" y="58"/>
                  </a:cubicBezTo>
                  <a:cubicBezTo>
                    <a:pt x="40" y="56"/>
                    <a:pt x="39" y="53"/>
                    <a:pt x="40" y="51"/>
                  </a:cubicBezTo>
                  <a:cubicBezTo>
                    <a:pt x="41" y="40"/>
                    <a:pt x="42" y="30"/>
                    <a:pt x="43" y="18"/>
                  </a:cubicBezTo>
                  <a:cubicBezTo>
                    <a:pt x="41" y="19"/>
                    <a:pt x="41" y="21"/>
                    <a:pt x="41" y="22"/>
                  </a:cubicBezTo>
                  <a:cubicBezTo>
                    <a:pt x="39" y="25"/>
                    <a:pt x="37" y="29"/>
                    <a:pt x="35" y="32"/>
                  </a:cubicBezTo>
                  <a:cubicBezTo>
                    <a:pt x="32" y="37"/>
                    <a:pt x="30" y="42"/>
                    <a:pt x="27" y="47"/>
                  </a:cubicBezTo>
                  <a:cubicBezTo>
                    <a:pt x="25" y="50"/>
                    <a:pt x="23" y="52"/>
                    <a:pt x="23" y="55"/>
                  </a:cubicBezTo>
                  <a:cubicBezTo>
                    <a:pt x="23" y="55"/>
                    <a:pt x="22" y="55"/>
                    <a:pt x="22" y="56"/>
                  </a:cubicBezTo>
                  <a:cubicBezTo>
                    <a:pt x="20" y="61"/>
                    <a:pt x="16" y="65"/>
                    <a:pt x="15" y="7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3" name="Grupo 42">
            <a:extLst>
              <a:ext uri="{FF2B5EF4-FFF2-40B4-BE49-F238E27FC236}">
                <a16:creationId xmlns:a16="http://schemas.microsoft.com/office/drawing/2014/main" id="{20CBC802-D756-B17E-DED0-2BC71C93D793}"/>
              </a:ext>
            </a:extLst>
          </p:cNvPr>
          <p:cNvGrpSpPr/>
          <p:nvPr/>
        </p:nvGrpSpPr>
        <p:grpSpPr>
          <a:xfrm>
            <a:off x="7185026" y="1036638"/>
            <a:ext cx="903288" cy="1225550"/>
            <a:chOff x="7185026" y="1036638"/>
            <a:chExt cx="903288" cy="1225550"/>
          </a:xfrm>
        </p:grpSpPr>
        <p:sp>
          <p:nvSpPr>
            <p:cNvPr id="38" name="Freeform 13">
              <a:extLst>
                <a:ext uri="{FF2B5EF4-FFF2-40B4-BE49-F238E27FC236}">
                  <a16:creationId xmlns:a16="http://schemas.microsoft.com/office/drawing/2014/main" id="{239B0326-4F48-E492-40BD-273E09165AB2}"/>
                </a:ext>
              </a:extLst>
            </p:cNvPr>
            <p:cNvSpPr/>
            <p:nvPr/>
          </p:nvSpPr>
          <p:spPr bwMode="auto">
            <a:xfrm>
              <a:off x="7208838" y="1209675"/>
              <a:ext cx="855663" cy="1004888"/>
            </a:xfrm>
            <a:custGeom>
              <a:avLst/>
              <a:gdLst>
                <a:gd name="T0" fmla="*/ 62 w 427"/>
                <a:gd name="T1" fmla="*/ 325 h 503"/>
                <a:gd name="T2" fmla="*/ 110 w 427"/>
                <a:gd name="T3" fmla="*/ 241 h 503"/>
                <a:gd name="T4" fmla="*/ 117 w 427"/>
                <a:gd name="T5" fmla="*/ 227 h 503"/>
                <a:gd name="T6" fmla="*/ 121 w 427"/>
                <a:gd name="T7" fmla="*/ 221 h 503"/>
                <a:gd name="T8" fmla="*/ 159 w 427"/>
                <a:gd name="T9" fmla="*/ 143 h 503"/>
                <a:gd name="T10" fmla="*/ 147 w 427"/>
                <a:gd name="T11" fmla="*/ 100 h 503"/>
                <a:gd name="T12" fmla="*/ 123 w 427"/>
                <a:gd name="T13" fmla="*/ 39 h 503"/>
                <a:gd name="T14" fmla="*/ 122 w 427"/>
                <a:gd name="T15" fmla="*/ 30 h 503"/>
                <a:gd name="T16" fmla="*/ 145 w 427"/>
                <a:gd name="T17" fmla="*/ 6 h 503"/>
                <a:gd name="T18" fmla="*/ 212 w 427"/>
                <a:gd name="T19" fmla="*/ 14 h 503"/>
                <a:gd name="T20" fmla="*/ 242 w 427"/>
                <a:gd name="T21" fmla="*/ 4 h 503"/>
                <a:gd name="T22" fmla="*/ 305 w 427"/>
                <a:gd name="T23" fmla="*/ 30 h 503"/>
                <a:gd name="T24" fmla="*/ 305 w 427"/>
                <a:gd name="T25" fmla="*/ 37 h 503"/>
                <a:gd name="T26" fmla="*/ 295 w 427"/>
                <a:gd name="T27" fmla="*/ 70 h 503"/>
                <a:gd name="T28" fmla="*/ 267 w 427"/>
                <a:gd name="T29" fmla="*/ 135 h 503"/>
                <a:gd name="T30" fmla="*/ 287 w 427"/>
                <a:gd name="T31" fmla="*/ 185 h 503"/>
                <a:gd name="T32" fmla="*/ 313 w 427"/>
                <a:gd name="T33" fmla="*/ 233 h 503"/>
                <a:gd name="T34" fmla="*/ 316 w 427"/>
                <a:gd name="T35" fmla="*/ 238 h 503"/>
                <a:gd name="T36" fmla="*/ 348 w 427"/>
                <a:gd name="T37" fmla="*/ 296 h 503"/>
                <a:gd name="T38" fmla="*/ 387 w 427"/>
                <a:gd name="T39" fmla="*/ 362 h 503"/>
                <a:gd name="T40" fmla="*/ 390 w 427"/>
                <a:gd name="T41" fmla="*/ 367 h 503"/>
                <a:gd name="T42" fmla="*/ 405 w 427"/>
                <a:gd name="T43" fmla="*/ 393 h 503"/>
                <a:gd name="T44" fmla="*/ 426 w 427"/>
                <a:gd name="T45" fmla="*/ 432 h 503"/>
                <a:gd name="T46" fmla="*/ 390 w 427"/>
                <a:gd name="T47" fmla="*/ 463 h 503"/>
                <a:gd name="T48" fmla="*/ 352 w 427"/>
                <a:gd name="T49" fmla="*/ 479 h 503"/>
                <a:gd name="T50" fmla="*/ 339 w 427"/>
                <a:gd name="T51" fmla="*/ 486 h 503"/>
                <a:gd name="T52" fmla="*/ 320 w 427"/>
                <a:gd name="T53" fmla="*/ 491 h 503"/>
                <a:gd name="T54" fmla="*/ 273 w 427"/>
                <a:gd name="T55" fmla="*/ 499 h 503"/>
                <a:gd name="T56" fmla="*/ 183 w 427"/>
                <a:gd name="T57" fmla="*/ 501 h 503"/>
                <a:gd name="T58" fmla="*/ 158 w 427"/>
                <a:gd name="T59" fmla="*/ 500 h 503"/>
                <a:gd name="T60" fmla="*/ 112 w 427"/>
                <a:gd name="T61" fmla="*/ 492 h 503"/>
                <a:gd name="T62" fmla="*/ 76 w 427"/>
                <a:gd name="T63" fmla="*/ 481 h 503"/>
                <a:gd name="T64" fmla="*/ 58 w 427"/>
                <a:gd name="T65" fmla="*/ 474 h 503"/>
                <a:gd name="T66" fmla="*/ 4 w 427"/>
                <a:gd name="T67" fmla="*/ 435 h 503"/>
                <a:gd name="T68" fmla="*/ 30 w 427"/>
                <a:gd name="T69" fmla="*/ 379 h 503"/>
                <a:gd name="T70" fmla="*/ 39 w 427"/>
                <a:gd name="T71" fmla="*/ 364 h 503"/>
                <a:gd name="T72" fmla="*/ 43 w 427"/>
                <a:gd name="T73" fmla="*/ 357 h 503"/>
                <a:gd name="T74" fmla="*/ 45 w 427"/>
                <a:gd name="T75" fmla="*/ 35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7" h="502">
                  <a:moveTo>
                    <a:pt x="46" y="351"/>
                  </a:moveTo>
                  <a:cubicBezTo>
                    <a:pt x="52" y="343"/>
                    <a:pt x="57" y="334"/>
                    <a:pt x="62" y="325"/>
                  </a:cubicBezTo>
                  <a:cubicBezTo>
                    <a:pt x="72" y="308"/>
                    <a:pt x="82" y="290"/>
                    <a:pt x="92" y="273"/>
                  </a:cubicBezTo>
                  <a:cubicBezTo>
                    <a:pt x="98" y="262"/>
                    <a:pt x="104" y="252"/>
                    <a:pt x="110" y="241"/>
                  </a:cubicBezTo>
                  <a:cubicBezTo>
                    <a:pt x="112" y="237"/>
                    <a:pt x="114" y="233"/>
                    <a:pt x="116" y="229"/>
                  </a:cubicBezTo>
                  <a:cubicBezTo>
                    <a:pt x="117" y="228"/>
                    <a:pt x="117" y="227"/>
                    <a:pt x="117" y="227"/>
                  </a:cubicBezTo>
                  <a:cubicBezTo>
                    <a:pt x="117" y="227"/>
                    <a:pt x="117" y="226"/>
                    <a:pt x="117" y="226"/>
                  </a:cubicBezTo>
                  <a:cubicBezTo>
                    <a:pt x="119" y="225"/>
                    <a:pt x="120" y="223"/>
                    <a:pt x="121" y="221"/>
                  </a:cubicBezTo>
                  <a:cubicBezTo>
                    <a:pt x="129" y="206"/>
                    <a:pt x="137" y="191"/>
                    <a:pt x="145" y="176"/>
                  </a:cubicBezTo>
                  <a:cubicBezTo>
                    <a:pt x="150" y="165"/>
                    <a:pt x="155" y="154"/>
                    <a:pt x="159" y="143"/>
                  </a:cubicBezTo>
                  <a:cubicBezTo>
                    <a:pt x="161" y="138"/>
                    <a:pt x="160" y="134"/>
                    <a:pt x="159" y="129"/>
                  </a:cubicBezTo>
                  <a:cubicBezTo>
                    <a:pt x="157" y="119"/>
                    <a:pt x="152" y="109"/>
                    <a:pt x="147" y="100"/>
                  </a:cubicBezTo>
                  <a:cubicBezTo>
                    <a:pt x="138" y="84"/>
                    <a:pt x="130" y="69"/>
                    <a:pt x="126" y="51"/>
                  </a:cubicBezTo>
                  <a:cubicBezTo>
                    <a:pt x="124" y="47"/>
                    <a:pt x="124" y="43"/>
                    <a:pt x="123" y="39"/>
                  </a:cubicBezTo>
                  <a:cubicBezTo>
                    <a:pt x="123" y="38"/>
                    <a:pt x="123" y="37"/>
                    <a:pt x="123" y="37"/>
                  </a:cubicBezTo>
                  <a:cubicBezTo>
                    <a:pt x="123" y="35"/>
                    <a:pt x="122" y="32"/>
                    <a:pt x="122" y="30"/>
                  </a:cubicBezTo>
                  <a:cubicBezTo>
                    <a:pt x="123" y="28"/>
                    <a:pt x="122" y="25"/>
                    <a:pt x="124" y="23"/>
                  </a:cubicBezTo>
                  <a:cubicBezTo>
                    <a:pt x="129" y="15"/>
                    <a:pt x="136" y="9"/>
                    <a:pt x="145" y="6"/>
                  </a:cubicBezTo>
                  <a:cubicBezTo>
                    <a:pt x="158" y="1"/>
                    <a:pt x="171" y="1"/>
                    <a:pt x="185" y="4"/>
                  </a:cubicBezTo>
                  <a:cubicBezTo>
                    <a:pt x="194" y="6"/>
                    <a:pt x="203" y="10"/>
                    <a:pt x="212" y="14"/>
                  </a:cubicBezTo>
                  <a:cubicBezTo>
                    <a:pt x="213" y="14"/>
                    <a:pt x="215" y="14"/>
                    <a:pt x="216" y="13"/>
                  </a:cubicBezTo>
                  <a:cubicBezTo>
                    <a:pt x="224" y="10"/>
                    <a:pt x="233" y="6"/>
                    <a:pt x="242" y="4"/>
                  </a:cubicBezTo>
                  <a:cubicBezTo>
                    <a:pt x="259" y="1"/>
                    <a:pt x="277" y="0"/>
                    <a:pt x="292" y="12"/>
                  </a:cubicBezTo>
                  <a:cubicBezTo>
                    <a:pt x="298" y="16"/>
                    <a:pt x="305" y="21"/>
                    <a:pt x="305" y="30"/>
                  </a:cubicBezTo>
                  <a:cubicBezTo>
                    <a:pt x="305" y="30"/>
                    <a:pt x="305" y="31"/>
                    <a:pt x="305" y="31"/>
                  </a:cubicBezTo>
                  <a:cubicBezTo>
                    <a:pt x="305" y="33"/>
                    <a:pt x="304" y="35"/>
                    <a:pt x="305" y="37"/>
                  </a:cubicBezTo>
                  <a:cubicBezTo>
                    <a:pt x="304" y="38"/>
                    <a:pt x="304" y="39"/>
                    <a:pt x="304" y="40"/>
                  </a:cubicBezTo>
                  <a:cubicBezTo>
                    <a:pt x="302" y="50"/>
                    <a:pt x="299" y="60"/>
                    <a:pt x="295" y="70"/>
                  </a:cubicBezTo>
                  <a:cubicBezTo>
                    <a:pt x="289" y="85"/>
                    <a:pt x="281" y="98"/>
                    <a:pt x="274" y="112"/>
                  </a:cubicBezTo>
                  <a:cubicBezTo>
                    <a:pt x="271" y="120"/>
                    <a:pt x="268" y="127"/>
                    <a:pt x="267" y="135"/>
                  </a:cubicBezTo>
                  <a:cubicBezTo>
                    <a:pt x="267" y="140"/>
                    <a:pt x="268" y="144"/>
                    <a:pt x="270" y="148"/>
                  </a:cubicBezTo>
                  <a:cubicBezTo>
                    <a:pt x="275" y="161"/>
                    <a:pt x="281" y="173"/>
                    <a:pt x="287" y="185"/>
                  </a:cubicBezTo>
                  <a:cubicBezTo>
                    <a:pt x="292" y="195"/>
                    <a:pt x="297" y="205"/>
                    <a:pt x="303" y="215"/>
                  </a:cubicBezTo>
                  <a:cubicBezTo>
                    <a:pt x="306" y="221"/>
                    <a:pt x="309" y="227"/>
                    <a:pt x="313" y="233"/>
                  </a:cubicBezTo>
                  <a:cubicBezTo>
                    <a:pt x="313" y="234"/>
                    <a:pt x="313" y="236"/>
                    <a:pt x="316" y="237"/>
                  </a:cubicBezTo>
                  <a:cubicBezTo>
                    <a:pt x="316" y="237"/>
                    <a:pt x="316" y="238"/>
                    <a:pt x="316" y="238"/>
                  </a:cubicBezTo>
                  <a:cubicBezTo>
                    <a:pt x="316" y="241"/>
                    <a:pt x="319" y="244"/>
                    <a:pt x="320" y="247"/>
                  </a:cubicBezTo>
                  <a:cubicBezTo>
                    <a:pt x="330" y="263"/>
                    <a:pt x="339" y="279"/>
                    <a:pt x="348" y="296"/>
                  </a:cubicBezTo>
                  <a:cubicBezTo>
                    <a:pt x="359" y="314"/>
                    <a:pt x="370" y="333"/>
                    <a:pt x="381" y="351"/>
                  </a:cubicBezTo>
                  <a:cubicBezTo>
                    <a:pt x="383" y="355"/>
                    <a:pt x="384" y="359"/>
                    <a:pt x="387" y="362"/>
                  </a:cubicBezTo>
                  <a:cubicBezTo>
                    <a:pt x="387" y="362"/>
                    <a:pt x="387" y="362"/>
                    <a:pt x="387" y="363"/>
                  </a:cubicBezTo>
                  <a:cubicBezTo>
                    <a:pt x="388" y="364"/>
                    <a:pt x="389" y="365"/>
                    <a:pt x="390" y="367"/>
                  </a:cubicBezTo>
                  <a:cubicBezTo>
                    <a:pt x="392" y="371"/>
                    <a:pt x="395" y="375"/>
                    <a:pt x="398" y="379"/>
                  </a:cubicBezTo>
                  <a:cubicBezTo>
                    <a:pt x="400" y="384"/>
                    <a:pt x="403" y="388"/>
                    <a:pt x="405" y="393"/>
                  </a:cubicBezTo>
                  <a:cubicBezTo>
                    <a:pt x="412" y="405"/>
                    <a:pt x="420" y="417"/>
                    <a:pt x="427" y="429"/>
                  </a:cubicBezTo>
                  <a:cubicBezTo>
                    <a:pt x="427" y="430"/>
                    <a:pt x="426" y="431"/>
                    <a:pt x="426" y="432"/>
                  </a:cubicBezTo>
                  <a:cubicBezTo>
                    <a:pt x="422" y="437"/>
                    <a:pt x="418" y="442"/>
                    <a:pt x="413" y="446"/>
                  </a:cubicBezTo>
                  <a:cubicBezTo>
                    <a:pt x="406" y="452"/>
                    <a:pt x="398" y="458"/>
                    <a:pt x="390" y="463"/>
                  </a:cubicBezTo>
                  <a:cubicBezTo>
                    <a:pt x="380" y="469"/>
                    <a:pt x="369" y="475"/>
                    <a:pt x="357" y="479"/>
                  </a:cubicBezTo>
                  <a:cubicBezTo>
                    <a:pt x="355" y="479"/>
                    <a:pt x="354" y="480"/>
                    <a:pt x="352" y="479"/>
                  </a:cubicBezTo>
                  <a:cubicBezTo>
                    <a:pt x="348" y="478"/>
                    <a:pt x="345" y="480"/>
                    <a:pt x="342" y="483"/>
                  </a:cubicBezTo>
                  <a:cubicBezTo>
                    <a:pt x="341" y="484"/>
                    <a:pt x="340" y="485"/>
                    <a:pt x="339" y="486"/>
                  </a:cubicBezTo>
                  <a:cubicBezTo>
                    <a:pt x="336" y="486"/>
                    <a:pt x="333" y="487"/>
                    <a:pt x="330" y="488"/>
                  </a:cubicBezTo>
                  <a:cubicBezTo>
                    <a:pt x="327" y="489"/>
                    <a:pt x="323" y="489"/>
                    <a:pt x="320" y="491"/>
                  </a:cubicBezTo>
                  <a:cubicBezTo>
                    <a:pt x="315" y="494"/>
                    <a:pt x="309" y="493"/>
                    <a:pt x="304" y="494"/>
                  </a:cubicBezTo>
                  <a:cubicBezTo>
                    <a:pt x="294" y="496"/>
                    <a:pt x="283" y="498"/>
                    <a:pt x="273" y="499"/>
                  </a:cubicBezTo>
                  <a:cubicBezTo>
                    <a:pt x="259" y="501"/>
                    <a:pt x="245" y="501"/>
                    <a:pt x="230" y="502"/>
                  </a:cubicBezTo>
                  <a:cubicBezTo>
                    <a:pt x="215" y="503"/>
                    <a:pt x="199" y="502"/>
                    <a:pt x="183" y="501"/>
                  </a:cubicBezTo>
                  <a:cubicBezTo>
                    <a:pt x="178" y="501"/>
                    <a:pt x="174" y="501"/>
                    <a:pt x="169" y="501"/>
                  </a:cubicBezTo>
                  <a:cubicBezTo>
                    <a:pt x="165" y="500"/>
                    <a:pt x="162" y="500"/>
                    <a:pt x="158" y="500"/>
                  </a:cubicBezTo>
                  <a:cubicBezTo>
                    <a:pt x="147" y="498"/>
                    <a:pt x="137" y="497"/>
                    <a:pt x="126" y="495"/>
                  </a:cubicBezTo>
                  <a:cubicBezTo>
                    <a:pt x="122" y="494"/>
                    <a:pt x="117" y="493"/>
                    <a:pt x="112" y="492"/>
                  </a:cubicBezTo>
                  <a:cubicBezTo>
                    <a:pt x="106" y="491"/>
                    <a:pt x="100" y="489"/>
                    <a:pt x="94" y="487"/>
                  </a:cubicBezTo>
                  <a:cubicBezTo>
                    <a:pt x="88" y="486"/>
                    <a:pt x="82" y="483"/>
                    <a:pt x="76" y="481"/>
                  </a:cubicBezTo>
                  <a:cubicBezTo>
                    <a:pt x="75" y="481"/>
                    <a:pt x="73" y="481"/>
                    <a:pt x="72" y="480"/>
                  </a:cubicBezTo>
                  <a:cubicBezTo>
                    <a:pt x="68" y="477"/>
                    <a:pt x="63" y="477"/>
                    <a:pt x="58" y="474"/>
                  </a:cubicBezTo>
                  <a:cubicBezTo>
                    <a:pt x="54" y="471"/>
                    <a:pt x="49" y="469"/>
                    <a:pt x="44" y="467"/>
                  </a:cubicBezTo>
                  <a:cubicBezTo>
                    <a:pt x="29" y="459"/>
                    <a:pt x="15" y="448"/>
                    <a:pt x="4" y="435"/>
                  </a:cubicBezTo>
                  <a:cubicBezTo>
                    <a:pt x="2" y="433"/>
                    <a:pt x="0" y="431"/>
                    <a:pt x="1" y="428"/>
                  </a:cubicBezTo>
                  <a:cubicBezTo>
                    <a:pt x="11" y="411"/>
                    <a:pt x="20" y="395"/>
                    <a:pt x="30" y="379"/>
                  </a:cubicBezTo>
                  <a:cubicBezTo>
                    <a:pt x="33" y="375"/>
                    <a:pt x="36" y="371"/>
                    <a:pt x="38" y="366"/>
                  </a:cubicBezTo>
                  <a:cubicBezTo>
                    <a:pt x="38" y="366"/>
                    <a:pt x="39" y="365"/>
                    <a:pt x="39" y="364"/>
                  </a:cubicBezTo>
                  <a:cubicBezTo>
                    <a:pt x="40" y="363"/>
                    <a:pt x="41" y="361"/>
                    <a:pt x="42" y="360"/>
                  </a:cubicBezTo>
                  <a:cubicBezTo>
                    <a:pt x="42" y="359"/>
                    <a:pt x="42" y="358"/>
                    <a:pt x="43" y="357"/>
                  </a:cubicBezTo>
                  <a:cubicBezTo>
                    <a:pt x="43" y="357"/>
                    <a:pt x="44" y="357"/>
                    <a:pt x="44" y="356"/>
                  </a:cubicBezTo>
                  <a:cubicBezTo>
                    <a:pt x="44" y="355"/>
                    <a:pt x="45" y="354"/>
                    <a:pt x="45" y="353"/>
                  </a:cubicBezTo>
                  <a:cubicBezTo>
                    <a:pt x="46" y="353"/>
                    <a:pt x="46" y="352"/>
                    <a:pt x="46" y="35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14">
              <a:extLst>
                <a:ext uri="{FF2B5EF4-FFF2-40B4-BE49-F238E27FC236}">
                  <a16:creationId xmlns:a16="http://schemas.microsoft.com/office/drawing/2014/main" id="{A38F1B91-7190-9E99-51CC-964A43D4AB4F}"/>
                </a:ext>
              </a:extLst>
            </p:cNvPr>
            <p:cNvSpPr/>
            <p:nvPr/>
          </p:nvSpPr>
          <p:spPr bwMode="auto">
            <a:xfrm>
              <a:off x="7185026" y="2065338"/>
              <a:ext cx="903288" cy="196850"/>
            </a:xfrm>
            <a:custGeom>
              <a:avLst/>
              <a:gdLst>
                <a:gd name="T0" fmla="*/ 446 w 451"/>
                <a:gd name="T1" fmla="*/ 13 h 99"/>
                <a:gd name="T2" fmla="*/ 438 w 451"/>
                <a:gd name="T3" fmla="*/ 4 h 99"/>
                <a:gd name="T4" fmla="*/ 402 w 451"/>
                <a:gd name="T5" fmla="*/ 35 h 99"/>
                <a:gd name="T6" fmla="*/ 364 w 451"/>
                <a:gd name="T7" fmla="*/ 51 h 99"/>
                <a:gd name="T8" fmla="*/ 351 w 451"/>
                <a:gd name="T9" fmla="*/ 58 h 99"/>
                <a:gd name="T10" fmla="*/ 332 w 451"/>
                <a:gd name="T11" fmla="*/ 63 h 99"/>
                <a:gd name="T12" fmla="*/ 285 w 451"/>
                <a:gd name="T13" fmla="*/ 71 h 99"/>
                <a:gd name="T14" fmla="*/ 195 w 451"/>
                <a:gd name="T15" fmla="*/ 73 h 99"/>
                <a:gd name="T16" fmla="*/ 170 w 451"/>
                <a:gd name="T17" fmla="*/ 72 h 99"/>
                <a:gd name="T18" fmla="*/ 124 w 451"/>
                <a:gd name="T19" fmla="*/ 64 h 99"/>
                <a:gd name="T20" fmla="*/ 88 w 451"/>
                <a:gd name="T21" fmla="*/ 53 h 99"/>
                <a:gd name="T22" fmla="*/ 70 w 451"/>
                <a:gd name="T23" fmla="*/ 46 h 99"/>
                <a:gd name="T24" fmla="*/ 16 w 451"/>
                <a:gd name="T25" fmla="*/ 7 h 99"/>
                <a:gd name="T26" fmla="*/ 12 w 451"/>
                <a:gd name="T27" fmla="*/ 0 h 99"/>
                <a:gd name="T28" fmla="*/ 2 w 451"/>
                <a:gd name="T29" fmla="*/ 23 h 99"/>
                <a:gd name="T30" fmla="*/ 11 w 451"/>
                <a:gd name="T31" fmla="*/ 29 h 99"/>
                <a:gd name="T32" fmla="*/ 27 w 451"/>
                <a:gd name="T33" fmla="*/ 44 h 99"/>
                <a:gd name="T34" fmla="*/ 44 w 451"/>
                <a:gd name="T35" fmla="*/ 56 h 99"/>
                <a:gd name="T36" fmla="*/ 60 w 451"/>
                <a:gd name="T37" fmla="*/ 67 h 99"/>
                <a:gd name="T38" fmla="*/ 65 w 451"/>
                <a:gd name="T39" fmla="*/ 69 h 99"/>
                <a:gd name="T40" fmla="*/ 78 w 451"/>
                <a:gd name="T41" fmla="*/ 71 h 99"/>
                <a:gd name="T42" fmla="*/ 80 w 451"/>
                <a:gd name="T43" fmla="*/ 75 h 99"/>
                <a:gd name="T44" fmla="*/ 91 w 451"/>
                <a:gd name="T45" fmla="*/ 84 h 99"/>
                <a:gd name="T46" fmla="*/ 105 w 451"/>
                <a:gd name="T47" fmla="*/ 84 h 99"/>
                <a:gd name="T48" fmla="*/ 105 w 451"/>
                <a:gd name="T49" fmla="*/ 84 h 99"/>
                <a:gd name="T50" fmla="*/ 109 w 451"/>
                <a:gd name="T51" fmla="*/ 86 h 99"/>
                <a:gd name="T52" fmla="*/ 135 w 451"/>
                <a:gd name="T53" fmla="*/ 88 h 99"/>
                <a:gd name="T54" fmla="*/ 155 w 451"/>
                <a:gd name="T55" fmla="*/ 90 h 99"/>
                <a:gd name="T56" fmla="*/ 174 w 451"/>
                <a:gd name="T57" fmla="*/ 93 h 99"/>
                <a:gd name="T58" fmla="*/ 193 w 451"/>
                <a:gd name="T59" fmla="*/ 95 h 99"/>
                <a:gd name="T60" fmla="*/ 213 w 451"/>
                <a:gd name="T61" fmla="*/ 95 h 99"/>
                <a:gd name="T62" fmla="*/ 232 w 451"/>
                <a:gd name="T63" fmla="*/ 96 h 99"/>
                <a:gd name="T64" fmla="*/ 252 w 451"/>
                <a:gd name="T65" fmla="*/ 95 h 99"/>
                <a:gd name="T66" fmla="*/ 273 w 451"/>
                <a:gd name="T67" fmla="*/ 93 h 99"/>
                <a:gd name="T68" fmla="*/ 293 w 451"/>
                <a:gd name="T69" fmla="*/ 91 h 99"/>
                <a:gd name="T70" fmla="*/ 310 w 451"/>
                <a:gd name="T71" fmla="*/ 90 h 99"/>
                <a:gd name="T72" fmla="*/ 333 w 451"/>
                <a:gd name="T73" fmla="*/ 82 h 99"/>
                <a:gd name="T74" fmla="*/ 350 w 451"/>
                <a:gd name="T75" fmla="*/ 84 h 99"/>
                <a:gd name="T76" fmla="*/ 369 w 451"/>
                <a:gd name="T77" fmla="*/ 74 h 99"/>
                <a:gd name="T78" fmla="*/ 374 w 451"/>
                <a:gd name="T79" fmla="*/ 71 h 99"/>
                <a:gd name="T80" fmla="*/ 391 w 451"/>
                <a:gd name="T81" fmla="*/ 69 h 99"/>
                <a:gd name="T82" fmla="*/ 389 w 451"/>
                <a:gd name="T83" fmla="*/ 67 h 99"/>
                <a:gd name="T84" fmla="*/ 393 w 451"/>
                <a:gd name="T85" fmla="*/ 63 h 99"/>
                <a:gd name="T86" fmla="*/ 410 w 451"/>
                <a:gd name="T87" fmla="*/ 53 h 99"/>
                <a:gd name="T88" fmla="*/ 427 w 451"/>
                <a:gd name="T89" fmla="*/ 41 h 99"/>
                <a:gd name="T90" fmla="*/ 443 w 451"/>
                <a:gd name="T91" fmla="*/ 27 h 99"/>
                <a:gd name="T92" fmla="*/ 450 w 451"/>
                <a:gd name="T93" fmla="*/ 1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51" h="99">
                  <a:moveTo>
                    <a:pt x="450" y="18"/>
                  </a:moveTo>
                  <a:cubicBezTo>
                    <a:pt x="448" y="16"/>
                    <a:pt x="447" y="14"/>
                    <a:pt x="446" y="13"/>
                  </a:cubicBezTo>
                  <a:cubicBezTo>
                    <a:pt x="444" y="9"/>
                    <a:pt x="441" y="5"/>
                    <a:pt x="439" y="1"/>
                  </a:cubicBezTo>
                  <a:cubicBezTo>
                    <a:pt x="439" y="2"/>
                    <a:pt x="438" y="3"/>
                    <a:pt x="438" y="4"/>
                  </a:cubicBezTo>
                  <a:cubicBezTo>
                    <a:pt x="434" y="9"/>
                    <a:pt x="430" y="14"/>
                    <a:pt x="425" y="18"/>
                  </a:cubicBezTo>
                  <a:cubicBezTo>
                    <a:pt x="418" y="24"/>
                    <a:pt x="410" y="30"/>
                    <a:pt x="402" y="35"/>
                  </a:cubicBezTo>
                  <a:cubicBezTo>
                    <a:pt x="392" y="41"/>
                    <a:pt x="381" y="47"/>
                    <a:pt x="369" y="51"/>
                  </a:cubicBezTo>
                  <a:cubicBezTo>
                    <a:pt x="367" y="51"/>
                    <a:pt x="366" y="52"/>
                    <a:pt x="364" y="51"/>
                  </a:cubicBezTo>
                  <a:cubicBezTo>
                    <a:pt x="360" y="50"/>
                    <a:pt x="357" y="52"/>
                    <a:pt x="354" y="55"/>
                  </a:cubicBezTo>
                  <a:cubicBezTo>
                    <a:pt x="353" y="56"/>
                    <a:pt x="352" y="57"/>
                    <a:pt x="351" y="58"/>
                  </a:cubicBezTo>
                  <a:cubicBezTo>
                    <a:pt x="348" y="58"/>
                    <a:pt x="345" y="59"/>
                    <a:pt x="342" y="60"/>
                  </a:cubicBezTo>
                  <a:cubicBezTo>
                    <a:pt x="339" y="61"/>
                    <a:pt x="335" y="61"/>
                    <a:pt x="332" y="63"/>
                  </a:cubicBezTo>
                  <a:cubicBezTo>
                    <a:pt x="327" y="66"/>
                    <a:pt x="321" y="65"/>
                    <a:pt x="316" y="66"/>
                  </a:cubicBezTo>
                  <a:cubicBezTo>
                    <a:pt x="306" y="68"/>
                    <a:pt x="295" y="70"/>
                    <a:pt x="285" y="71"/>
                  </a:cubicBezTo>
                  <a:cubicBezTo>
                    <a:pt x="271" y="73"/>
                    <a:pt x="257" y="73"/>
                    <a:pt x="242" y="74"/>
                  </a:cubicBezTo>
                  <a:cubicBezTo>
                    <a:pt x="227" y="75"/>
                    <a:pt x="211" y="74"/>
                    <a:pt x="195" y="73"/>
                  </a:cubicBezTo>
                  <a:cubicBezTo>
                    <a:pt x="190" y="73"/>
                    <a:pt x="186" y="73"/>
                    <a:pt x="181" y="73"/>
                  </a:cubicBezTo>
                  <a:cubicBezTo>
                    <a:pt x="177" y="72"/>
                    <a:pt x="174" y="72"/>
                    <a:pt x="170" y="72"/>
                  </a:cubicBezTo>
                  <a:cubicBezTo>
                    <a:pt x="159" y="70"/>
                    <a:pt x="149" y="69"/>
                    <a:pt x="138" y="67"/>
                  </a:cubicBezTo>
                  <a:cubicBezTo>
                    <a:pt x="134" y="66"/>
                    <a:pt x="129" y="65"/>
                    <a:pt x="124" y="64"/>
                  </a:cubicBezTo>
                  <a:cubicBezTo>
                    <a:pt x="118" y="63"/>
                    <a:pt x="112" y="61"/>
                    <a:pt x="106" y="59"/>
                  </a:cubicBezTo>
                  <a:cubicBezTo>
                    <a:pt x="100" y="58"/>
                    <a:pt x="94" y="55"/>
                    <a:pt x="88" y="53"/>
                  </a:cubicBezTo>
                  <a:cubicBezTo>
                    <a:pt x="87" y="53"/>
                    <a:pt x="85" y="53"/>
                    <a:pt x="84" y="52"/>
                  </a:cubicBezTo>
                  <a:cubicBezTo>
                    <a:pt x="80" y="49"/>
                    <a:pt x="75" y="49"/>
                    <a:pt x="70" y="46"/>
                  </a:cubicBezTo>
                  <a:cubicBezTo>
                    <a:pt x="66" y="43"/>
                    <a:pt x="61" y="41"/>
                    <a:pt x="56" y="39"/>
                  </a:cubicBezTo>
                  <a:cubicBezTo>
                    <a:pt x="41" y="31"/>
                    <a:pt x="27" y="20"/>
                    <a:pt x="16" y="7"/>
                  </a:cubicBezTo>
                  <a:cubicBezTo>
                    <a:pt x="14" y="5"/>
                    <a:pt x="12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7"/>
                    <a:pt x="5" y="13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3" y="25"/>
                    <a:pt x="6" y="26"/>
                    <a:pt x="9" y="27"/>
                  </a:cubicBezTo>
                  <a:cubicBezTo>
                    <a:pt x="10" y="27"/>
                    <a:pt x="10" y="28"/>
                    <a:pt x="11" y="29"/>
                  </a:cubicBezTo>
                  <a:cubicBezTo>
                    <a:pt x="12" y="36"/>
                    <a:pt x="17" y="40"/>
                    <a:pt x="24" y="41"/>
                  </a:cubicBezTo>
                  <a:cubicBezTo>
                    <a:pt x="25" y="42"/>
                    <a:pt x="26" y="42"/>
                    <a:pt x="27" y="44"/>
                  </a:cubicBezTo>
                  <a:cubicBezTo>
                    <a:pt x="29" y="50"/>
                    <a:pt x="34" y="53"/>
                    <a:pt x="40" y="53"/>
                  </a:cubicBezTo>
                  <a:cubicBezTo>
                    <a:pt x="42" y="53"/>
                    <a:pt x="43" y="54"/>
                    <a:pt x="44" y="56"/>
                  </a:cubicBezTo>
                  <a:cubicBezTo>
                    <a:pt x="46" y="61"/>
                    <a:pt x="50" y="63"/>
                    <a:pt x="55" y="63"/>
                  </a:cubicBezTo>
                  <a:cubicBezTo>
                    <a:pt x="58" y="63"/>
                    <a:pt x="61" y="63"/>
                    <a:pt x="60" y="67"/>
                  </a:cubicBezTo>
                  <a:cubicBezTo>
                    <a:pt x="60" y="66"/>
                    <a:pt x="60" y="65"/>
                    <a:pt x="61" y="63"/>
                  </a:cubicBezTo>
                  <a:cubicBezTo>
                    <a:pt x="63" y="65"/>
                    <a:pt x="63" y="67"/>
                    <a:pt x="65" y="69"/>
                  </a:cubicBezTo>
                  <a:cubicBezTo>
                    <a:pt x="64" y="70"/>
                    <a:pt x="63" y="69"/>
                    <a:pt x="61" y="70"/>
                  </a:cubicBezTo>
                  <a:cubicBezTo>
                    <a:pt x="67" y="69"/>
                    <a:pt x="72" y="73"/>
                    <a:pt x="78" y="71"/>
                  </a:cubicBezTo>
                  <a:cubicBezTo>
                    <a:pt x="79" y="71"/>
                    <a:pt x="80" y="72"/>
                    <a:pt x="81" y="73"/>
                  </a:cubicBezTo>
                  <a:cubicBezTo>
                    <a:pt x="81" y="74"/>
                    <a:pt x="81" y="75"/>
                    <a:pt x="80" y="75"/>
                  </a:cubicBezTo>
                  <a:cubicBezTo>
                    <a:pt x="83" y="76"/>
                    <a:pt x="86" y="78"/>
                    <a:pt x="88" y="80"/>
                  </a:cubicBezTo>
                  <a:cubicBezTo>
                    <a:pt x="89" y="81"/>
                    <a:pt x="90" y="83"/>
                    <a:pt x="91" y="84"/>
                  </a:cubicBezTo>
                  <a:cubicBezTo>
                    <a:pt x="93" y="84"/>
                    <a:pt x="95" y="84"/>
                    <a:pt x="97" y="83"/>
                  </a:cubicBezTo>
                  <a:cubicBezTo>
                    <a:pt x="99" y="83"/>
                    <a:pt x="102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5"/>
                    <a:pt x="104" y="86"/>
                    <a:pt x="106" y="86"/>
                  </a:cubicBezTo>
                  <a:cubicBezTo>
                    <a:pt x="107" y="87"/>
                    <a:pt x="108" y="87"/>
                    <a:pt x="109" y="86"/>
                  </a:cubicBezTo>
                  <a:cubicBezTo>
                    <a:pt x="111" y="84"/>
                    <a:pt x="118" y="83"/>
                    <a:pt x="119" y="84"/>
                  </a:cubicBezTo>
                  <a:cubicBezTo>
                    <a:pt x="124" y="89"/>
                    <a:pt x="129" y="89"/>
                    <a:pt x="135" y="88"/>
                  </a:cubicBezTo>
                  <a:cubicBezTo>
                    <a:pt x="137" y="87"/>
                    <a:pt x="138" y="87"/>
                    <a:pt x="139" y="88"/>
                  </a:cubicBezTo>
                  <a:cubicBezTo>
                    <a:pt x="144" y="92"/>
                    <a:pt x="149" y="94"/>
                    <a:pt x="155" y="90"/>
                  </a:cubicBezTo>
                  <a:cubicBezTo>
                    <a:pt x="156" y="90"/>
                    <a:pt x="157" y="90"/>
                    <a:pt x="158" y="91"/>
                  </a:cubicBezTo>
                  <a:cubicBezTo>
                    <a:pt x="163" y="95"/>
                    <a:pt x="168" y="96"/>
                    <a:pt x="174" y="93"/>
                  </a:cubicBezTo>
                  <a:cubicBezTo>
                    <a:pt x="176" y="92"/>
                    <a:pt x="177" y="92"/>
                    <a:pt x="179" y="94"/>
                  </a:cubicBezTo>
                  <a:cubicBezTo>
                    <a:pt x="183" y="98"/>
                    <a:pt x="189" y="97"/>
                    <a:pt x="193" y="95"/>
                  </a:cubicBezTo>
                  <a:cubicBezTo>
                    <a:pt x="196" y="93"/>
                    <a:pt x="197" y="94"/>
                    <a:pt x="198" y="95"/>
                  </a:cubicBezTo>
                  <a:cubicBezTo>
                    <a:pt x="203" y="98"/>
                    <a:pt x="208" y="98"/>
                    <a:pt x="213" y="95"/>
                  </a:cubicBezTo>
                  <a:cubicBezTo>
                    <a:pt x="215" y="94"/>
                    <a:pt x="216" y="94"/>
                    <a:pt x="218" y="95"/>
                  </a:cubicBezTo>
                  <a:cubicBezTo>
                    <a:pt x="223" y="99"/>
                    <a:pt x="227" y="98"/>
                    <a:pt x="232" y="96"/>
                  </a:cubicBezTo>
                  <a:cubicBezTo>
                    <a:pt x="234" y="95"/>
                    <a:pt x="236" y="95"/>
                    <a:pt x="238" y="96"/>
                  </a:cubicBezTo>
                  <a:cubicBezTo>
                    <a:pt x="243" y="98"/>
                    <a:pt x="248" y="98"/>
                    <a:pt x="252" y="95"/>
                  </a:cubicBezTo>
                  <a:cubicBezTo>
                    <a:pt x="254" y="94"/>
                    <a:pt x="255" y="94"/>
                    <a:pt x="257" y="95"/>
                  </a:cubicBezTo>
                  <a:cubicBezTo>
                    <a:pt x="263" y="97"/>
                    <a:pt x="268" y="97"/>
                    <a:pt x="273" y="93"/>
                  </a:cubicBezTo>
                  <a:cubicBezTo>
                    <a:pt x="274" y="92"/>
                    <a:pt x="275" y="92"/>
                    <a:pt x="276" y="93"/>
                  </a:cubicBezTo>
                  <a:cubicBezTo>
                    <a:pt x="282" y="96"/>
                    <a:pt x="288" y="95"/>
                    <a:pt x="293" y="91"/>
                  </a:cubicBezTo>
                  <a:cubicBezTo>
                    <a:pt x="294" y="90"/>
                    <a:pt x="295" y="90"/>
                    <a:pt x="297" y="91"/>
                  </a:cubicBezTo>
                  <a:cubicBezTo>
                    <a:pt x="301" y="92"/>
                    <a:pt x="306" y="93"/>
                    <a:pt x="310" y="90"/>
                  </a:cubicBezTo>
                  <a:cubicBezTo>
                    <a:pt x="312" y="88"/>
                    <a:pt x="315" y="87"/>
                    <a:pt x="319" y="88"/>
                  </a:cubicBezTo>
                  <a:cubicBezTo>
                    <a:pt x="324" y="90"/>
                    <a:pt x="332" y="87"/>
                    <a:pt x="333" y="82"/>
                  </a:cubicBezTo>
                  <a:cubicBezTo>
                    <a:pt x="335" y="82"/>
                    <a:pt x="334" y="84"/>
                    <a:pt x="336" y="84"/>
                  </a:cubicBezTo>
                  <a:cubicBezTo>
                    <a:pt x="340" y="85"/>
                    <a:pt x="345" y="84"/>
                    <a:pt x="350" y="84"/>
                  </a:cubicBezTo>
                  <a:cubicBezTo>
                    <a:pt x="352" y="81"/>
                    <a:pt x="355" y="79"/>
                    <a:pt x="359" y="78"/>
                  </a:cubicBezTo>
                  <a:cubicBezTo>
                    <a:pt x="362" y="76"/>
                    <a:pt x="366" y="75"/>
                    <a:pt x="369" y="74"/>
                  </a:cubicBezTo>
                  <a:cubicBezTo>
                    <a:pt x="369" y="73"/>
                    <a:pt x="371" y="72"/>
                    <a:pt x="371" y="72"/>
                  </a:cubicBezTo>
                  <a:cubicBezTo>
                    <a:pt x="372" y="71"/>
                    <a:pt x="373" y="70"/>
                    <a:pt x="374" y="71"/>
                  </a:cubicBezTo>
                  <a:cubicBezTo>
                    <a:pt x="375" y="72"/>
                    <a:pt x="376" y="72"/>
                    <a:pt x="377" y="72"/>
                  </a:cubicBezTo>
                  <a:cubicBezTo>
                    <a:pt x="382" y="71"/>
                    <a:pt x="386" y="69"/>
                    <a:pt x="391" y="69"/>
                  </a:cubicBezTo>
                  <a:cubicBezTo>
                    <a:pt x="390" y="69"/>
                    <a:pt x="388" y="69"/>
                    <a:pt x="385" y="69"/>
                  </a:cubicBezTo>
                  <a:cubicBezTo>
                    <a:pt x="387" y="68"/>
                    <a:pt x="388" y="67"/>
                    <a:pt x="389" y="67"/>
                  </a:cubicBezTo>
                  <a:cubicBezTo>
                    <a:pt x="389" y="67"/>
                    <a:pt x="389" y="67"/>
                    <a:pt x="389" y="67"/>
                  </a:cubicBezTo>
                  <a:cubicBezTo>
                    <a:pt x="389" y="64"/>
                    <a:pt x="391" y="63"/>
                    <a:pt x="393" y="63"/>
                  </a:cubicBezTo>
                  <a:cubicBezTo>
                    <a:pt x="400" y="64"/>
                    <a:pt x="405" y="61"/>
                    <a:pt x="407" y="55"/>
                  </a:cubicBezTo>
                  <a:cubicBezTo>
                    <a:pt x="408" y="54"/>
                    <a:pt x="409" y="53"/>
                    <a:pt x="410" y="53"/>
                  </a:cubicBezTo>
                  <a:cubicBezTo>
                    <a:pt x="417" y="54"/>
                    <a:pt x="422" y="50"/>
                    <a:pt x="425" y="44"/>
                  </a:cubicBezTo>
                  <a:cubicBezTo>
                    <a:pt x="425" y="43"/>
                    <a:pt x="425" y="41"/>
                    <a:pt x="427" y="41"/>
                  </a:cubicBezTo>
                  <a:cubicBezTo>
                    <a:pt x="435" y="41"/>
                    <a:pt x="439" y="36"/>
                    <a:pt x="440" y="29"/>
                  </a:cubicBezTo>
                  <a:cubicBezTo>
                    <a:pt x="440" y="28"/>
                    <a:pt x="441" y="27"/>
                    <a:pt x="443" y="27"/>
                  </a:cubicBezTo>
                  <a:cubicBezTo>
                    <a:pt x="445" y="26"/>
                    <a:pt x="447" y="25"/>
                    <a:pt x="449" y="23"/>
                  </a:cubicBezTo>
                  <a:cubicBezTo>
                    <a:pt x="451" y="22"/>
                    <a:pt x="451" y="20"/>
                    <a:pt x="450" y="18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15">
              <a:extLst>
                <a:ext uri="{FF2B5EF4-FFF2-40B4-BE49-F238E27FC236}">
                  <a16:creationId xmlns:a16="http://schemas.microsoft.com/office/drawing/2014/main" id="{B5A17882-F660-97F0-0244-1D8578571D76}"/>
                </a:ext>
              </a:extLst>
            </p:cNvPr>
            <p:cNvSpPr/>
            <p:nvPr/>
          </p:nvSpPr>
          <p:spPr bwMode="auto">
            <a:xfrm>
              <a:off x="7451726" y="1177925"/>
              <a:ext cx="369888" cy="93663"/>
            </a:xfrm>
            <a:custGeom>
              <a:avLst/>
              <a:gdLst>
                <a:gd name="T0" fmla="*/ 184 w 185"/>
                <a:gd name="T1" fmla="*/ 47 h 47"/>
                <a:gd name="T2" fmla="*/ 184 w 185"/>
                <a:gd name="T3" fmla="*/ 46 h 47"/>
                <a:gd name="T4" fmla="*/ 171 w 185"/>
                <a:gd name="T5" fmla="*/ 28 h 47"/>
                <a:gd name="T6" fmla="*/ 121 w 185"/>
                <a:gd name="T7" fmla="*/ 20 h 47"/>
                <a:gd name="T8" fmla="*/ 95 w 185"/>
                <a:gd name="T9" fmla="*/ 29 h 47"/>
                <a:gd name="T10" fmla="*/ 91 w 185"/>
                <a:gd name="T11" fmla="*/ 30 h 47"/>
                <a:gd name="T12" fmla="*/ 64 w 185"/>
                <a:gd name="T13" fmla="*/ 20 h 47"/>
                <a:gd name="T14" fmla="*/ 24 w 185"/>
                <a:gd name="T15" fmla="*/ 22 h 47"/>
                <a:gd name="T16" fmla="*/ 3 w 185"/>
                <a:gd name="T17" fmla="*/ 39 h 47"/>
                <a:gd name="T18" fmla="*/ 1 w 185"/>
                <a:gd name="T19" fmla="*/ 46 h 47"/>
                <a:gd name="T20" fmla="*/ 0 w 185"/>
                <a:gd name="T21" fmla="*/ 43 h 47"/>
                <a:gd name="T22" fmla="*/ 1 w 185"/>
                <a:gd name="T23" fmla="*/ 23 h 47"/>
                <a:gd name="T24" fmla="*/ 5 w 185"/>
                <a:gd name="T25" fmla="*/ 14 h 47"/>
                <a:gd name="T26" fmla="*/ 8 w 185"/>
                <a:gd name="T27" fmla="*/ 13 h 47"/>
                <a:gd name="T28" fmla="*/ 13 w 185"/>
                <a:gd name="T29" fmla="*/ 12 h 47"/>
                <a:gd name="T30" fmla="*/ 18 w 185"/>
                <a:gd name="T31" fmla="*/ 9 h 47"/>
                <a:gd name="T32" fmla="*/ 19 w 185"/>
                <a:gd name="T33" fmla="*/ 6 h 47"/>
                <a:gd name="T34" fmla="*/ 33 w 185"/>
                <a:gd name="T35" fmla="*/ 6 h 47"/>
                <a:gd name="T36" fmla="*/ 35 w 185"/>
                <a:gd name="T37" fmla="*/ 5 h 47"/>
                <a:gd name="T38" fmla="*/ 42 w 185"/>
                <a:gd name="T39" fmla="*/ 1 h 47"/>
                <a:gd name="T40" fmla="*/ 51 w 185"/>
                <a:gd name="T41" fmla="*/ 4 h 47"/>
                <a:gd name="T42" fmla="*/ 54 w 185"/>
                <a:gd name="T43" fmla="*/ 5 h 47"/>
                <a:gd name="T44" fmla="*/ 55 w 185"/>
                <a:gd name="T45" fmla="*/ 1 h 47"/>
                <a:gd name="T46" fmla="*/ 61 w 185"/>
                <a:gd name="T47" fmla="*/ 3 h 47"/>
                <a:gd name="T48" fmla="*/ 69 w 185"/>
                <a:gd name="T49" fmla="*/ 6 h 47"/>
                <a:gd name="T50" fmla="*/ 73 w 185"/>
                <a:gd name="T51" fmla="*/ 8 h 47"/>
                <a:gd name="T52" fmla="*/ 87 w 185"/>
                <a:gd name="T53" fmla="*/ 13 h 47"/>
                <a:gd name="T54" fmla="*/ 89 w 185"/>
                <a:gd name="T55" fmla="*/ 14 h 47"/>
                <a:gd name="T56" fmla="*/ 93 w 185"/>
                <a:gd name="T57" fmla="*/ 14 h 47"/>
                <a:gd name="T58" fmla="*/ 99 w 185"/>
                <a:gd name="T59" fmla="*/ 12 h 47"/>
                <a:gd name="T60" fmla="*/ 111 w 185"/>
                <a:gd name="T61" fmla="*/ 7 h 47"/>
                <a:gd name="T62" fmla="*/ 117 w 185"/>
                <a:gd name="T63" fmla="*/ 6 h 47"/>
                <a:gd name="T64" fmla="*/ 125 w 185"/>
                <a:gd name="T65" fmla="*/ 2 h 47"/>
                <a:gd name="T66" fmla="*/ 130 w 185"/>
                <a:gd name="T67" fmla="*/ 1 h 47"/>
                <a:gd name="T68" fmla="*/ 131 w 185"/>
                <a:gd name="T69" fmla="*/ 5 h 47"/>
                <a:gd name="T70" fmla="*/ 135 w 185"/>
                <a:gd name="T71" fmla="*/ 4 h 47"/>
                <a:gd name="T72" fmla="*/ 139 w 185"/>
                <a:gd name="T73" fmla="*/ 2 h 47"/>
                <a:gd name="T74" fmla="*/ 144 w 185"/>
                <a:gd name="T75" fmla="*/ 0 h 47"/>
                <a:gd name="T76" fmla="*/ 144 w 185"/>
                <a:gd name="T77" fmla="*/ 1 h 47"/>
                <a:gd name="T78" fmla="*/ 156 w 185"/>
                <a:gd name="T79" fmla="*/ 4 h 47"/>
                <a:gd name="T80" fmla="*/ 157 w 185"/>
                <a:gd name="T81" fmla="*/ 4 h 47"/>
                <a:gd name="T82" fmla="*/ 167 w 185"/>
                <a:gd name="T83" fmla="*/ 6 h 47"/>
                <a:gd name="T84" fmla="*/ 168 w 185"/>
                <a:gd name="T85" fmla="*/ 10 h 47"/>
                <a:gd name="T86" fmla="*/ 171 w 185"/>
                <a:gd name="T87" fmla="*/ 13 h 47"/>
                <a:gd name="T88" fmla="*/ 177 w 185"/>
                <a:gd name="T89" fmla="*/ 13 h 47"/>
                <a:gd name="T90" fmla="*/ 184 w 185"/>
                <a:gd name="T91" fmla="*/ 23 h 47"/>
                <a:gd name="T92" fmla="*/ 184 w 185"/>
                <a:gd name="T93" fmla="*/ 36 h 47"/>
                <a:gd name="T94" fmla="*/ 185 w 185"/>
                <a:gd name="T95" fmla="*/ 43 h 47"/>
                <a:gd name="T96" fmla="*/ 184 w 185"/>
                <a:gd name="T9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47">
                  <a:moveTo>
                    <a:pt x="184" y="47"/>
                  </a:moveTo>
                  <a:cubicBezTo>
                    <a:pt x="184" y="47"/>
                    <a:pt x="184" y="46"/>
                    <a:pt x="184" y="46"/>
                  </a:cubicBezTo>
                  <a:cubicBezTo>
                    <a:pt x="184" y="37"/>
                    <a:pt x="177" y="32"/>
                    <a:pt x="171" y="28"/>
                  </a:cubicBezTo>
                  <a:cubicBezTo>
                    <a:pt x="156" y="16"/>
                    <a:pt x="138" y="17"/>
                    <a:pt x="121" y="20"/>
                  </a:cubicBezTo>
                  <a:cubicBezTo>
                    <a:pt x="112" y="22"/>
                    <a:pt x="103" y="26"/>
                    <a:pt x="95" y="29"/>
                  </a:cubicBezTo>
                  <a:cubicBezTo>
                    <a:pt x="94" y="30"/>
                    <a:pt x="92" y="30"/>
                    <a:pt x="91" y="30"/>
                  </a:cubicBezTo>
                  <a:cubicBezTo>
                    <a:pt x="82" y="26"/>
                    <a:pt x="73" y="22"/>
                    <a:pt x="64" y="20"/>
                  </a:cubicBezTo>
                  <a:cubicBezTo>
                    <a:pt x="50" y="17"/>
                    <a:pt x="37" y="17"/>
                    <a:pt x="24" y="22"/>
                  </a:cubicBezTo>
                  <a:cubicBezTo>
                    <a:pt x="15" y="25"/>
                    <a:pt x="8" y="31"/>
                    <a:pt x="3" y="39"/>
                  </a:cubicBezTo>
                  <a:cubicBezTo>
                    <a:pt x="1" y="41"/>
                    <a:pt x="2" y="44"/>
                    <a:pt x="1" y="46"/>
                  </a:cubicBezTo>
                  <a:cubicBezTo>
                    <a:pt x="0" y="45"/>
                    <a:pt x="0" y="44"/>
                    <a:pt x="0" y="43"/>
                  </a:cubicBezTo>
                  <a:cubicBezTo>
                    <a:pt x="2" y="36"/>
                    <a:pt x="1" y="29"/>
                    <a:pt x="1" y="23"/>
                  </a:cubicBezTo>
                  <a:cubicBezTo>
                    <a:pt x="1" y="19"/>
                    <a:pt x="2" y="16"/>
                    <a:pt x="5" y="14"/>
                  </a:cubicBezTo>
                  <a:cubicBezTo>
                    <a:pt x="6" y="13"/>
                    <a:pt x="7" y="13"/>
                    <a:pt x="8" y="13"/>
                  </a:cubicBezTo>
                  <a:cubicBezTo>
                    <a:pt x="9" y="13"/>
                    <a:pt x="11" y="12"/>
                    <a:pt x="13" y="12"/>
                  </a:cubicBezTo>
                  <a:cubicBezTo>
                    <a:pt x="16" y="14"/>
                    <a:pt x="17" y="11"/>
                    <a:pt x="18" y="9"/>
                  </a:cubicBezTo>
                  <a:cubicBezTo>
                    <a:pt x="19" y="8"/>
                    <a:pt x="19" y="7"/>
                    <a:pt x="19" y="6"/>
                  </a:cubicBezTo>
                  <a:cubicBezTo>
                    <a:pt x="24" y="4"/>
                    <a:pt x="29" y="3"/>
                    <a:pt x="33" y="6"/>
                  </a:cubicBezTo>
                  <a:cubicBezTo>
                    <a:pt x="34" y="6"/>
                    <a:pt x="35" y="6"/>
                    <a:pt x="35" y="5"/>
                  </a:cubicBezTo>
                  <a:cubicBezTo>
                    <a:pt x="37" y="3"/>
                    <a:pt x="40" y="2"/>
                    <a:pt x="42" y="1"/>
                  </a:cubicBezTo>
                  <a:cubicBezTo>
                    <a:pt x="45" y="2"/>
                    <a:pt x="48" y="2"/>
                    <a:pt x="51" y="4"/>
                  </a:cubicBezTo>
                  <a:cubicBezTo>
                    <a:pt x="52" y="5"/>
                    <a:pt x="52" y="6"/>
                    <a:pt x="54" y="5"/>
                  </a:cubicBezTo>
                  <a:cubicBezTo>
                    <a:pt x="57" y="4"/>
                    <a:pt x="56" y="3"/>
                    <a:pt x="55" y="1"/>
                  </a:cubicBezTo>
                  <a:cubicBezTo>
                    <a:pt x="57" y="3"/>
                    <a:pt x="59" y="3"/>
                    <a:pt x="61" y="3"/>
                  </a:cubicBezTo>
                  <a:cubicBezTo>
                    <a:pt x="64" y="2"/>
                    <a:pt x="67" y="4"/>
                    <a:pt x="69" y="6"/>
                  </a:cubicBezTo>
                  <a:cubicBezTo>
                    <a:pt x="70" y="8"/>
                    <a:pt x="71" y="8"/>
                    <a:pt x="73" y="8"/>
                  </a:cubicBezTo>
                  <a:cubicBezTo>
                    <a:pt x="79" y="6"/>
                    <a:pt x="85" y="8"/>
                    <a:pt x="87" y="13"/>
                  </a:cubicBezTo>
                  <a:cubicBezTo>
                    <a:pt x="87" y="14"/>
                    <a:pt x="88" y="14"/>
                    <a:pt x="89" y="14"/>
                  </a:cubicBezTo>
                  <a:cubicBezTo>
                    <a:pt x="91" y="14"/>
                    <a:pt x="92" y="14"/>
                    <a:pt x="93" y="14"/>
                  </a:cubicBezTo>
                  <a:cubicBezTo>
                    <a:pt x="96" y="15"/>
                    <a:pt x="98" y="14"/>
                    <a:pt x="99" y="12"/>
                  </a:cubicBezTo>
                  <a:cubicBezTo>
                    <a:pt x="102" y="8"/>
                    <a:pt x="106" y="6"/>
                    <a:pt x="111" y="7"/>
                  </a:cubicBezTo>
                  <a:cubicBezTo>
                    <a:pt x="113" y="8"/>
                    <a:pt x="115" y="8"/>
                    <a:pt x="117" y="6"/>
                  </a:cubicBezTo>
                  <a:cubicBezTo>
                    <a:pt x="119" y="4"/>
                    <a:pt x="122" y="2"/>
                    <a:pt x="125" y="2"/>
                  </a:cubicBezTo>
                  <a:cubicBezTo>
                    <a:pt x="127" y="3"/>
                    <a:pt x="128" y="2"/>
                    <a:pt x="130" y="1"/>
                  </a:cubicBezTo>
                  <a:cubicBezTo>
                    <a:pt x="129" y="3"/>
                    <a:pt x="129" y="4"/>
                    <a:pt x="131" y="5"/>
                  </a:cubicBezTo>
                  <a:cubicBezTo>
                    <a:pt x="133" y="6"/>
                    <a:pt x="134" y="5"/>
                    <a:pt x="135" y="4"/>
                  </a:cubicBezTo>
                  <a:cubicBezTo>
                    <a:pt x="136" y="2"/>
                    <a:pt x="138" y="2"/>
                    <a:pt x="139" y="2"/>
                  </a:cubicBezTo>
                  <a:cubicBezTo>
                    <a:pt x="141" y="2"/>
                    <a:pt x="142" y="1"/>
                    <a:pt x="144" y="0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8" y="3"/>
                    <a:pt x="151" y="8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60" y="4"/>
                    <a:pt x="163" y="6"/>
                    <a:pt x="167" y="6"/>
                  </a:cubicBezTo>
                  <a:cubicBezTo>
                    <a:pt x="167" y="8"/>
                    <a:pt x="167" y="9"/>
                    <a:pt x="168" y="10"/>
                  </a:cubicBezTo>
                  <a:cubicBezTo>
                    <a:pt x="168" y="12"/>
                    <a:pt x="169" y="14"/>
                    <a:pt x="171" y="13"/>
                  </a:cubicBezTo>
                  <a:cubicBezTo>
                    <a:pt x="173" y="12"/>
                    <a:pt x="175" y="13"/>
                    <a:pt x="177" y="13"/>
                  </a:cubicBezTo>
                  <a:cubicBezTo>
                    <a:pt x="181" y="14"/>
                    <a:pt x="184" y="18"/>
                    <a:pt x="184" y="23"/>
                  </a:cubicBezTo>
                  <a:cubicBezTo>
                    <a:pt x="184" y="27"/>
                    <a:pt x="184" y="31"/>
                    <a:pt x="184" y="36"/>
                  </a:cubicBezTo>
                  <a:cubicBezTo>
                    <a:pt x="184" y="38"/>
                    <a:pt x="185" y="41"/>
                    <a:pt x="185" y="43"/>
                  </a:cubicBezTo>
                  <a:cubicBezTo>
                    <a:pt x="185" y="44"/>
                    <a:pt x="185" y="46"/>
                    <a:pt x="184" y="47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16">
              <a:extLst>
                <a:ext uri="{FF2B5EF4-FFF2-40B4-BE49-F238E27FC236}">
                  <a16:creationId xmlns:a16="http://schemas.microsoft.com/office/drawing/2014/main" id="{EBDDA538-7109-9DFE-D271-E2DB4785FE77}"/>
                </a:ext>
              </a:extLst>
            </p:cNvPr>
            <p:cNvSpPr/>
            <p:nvPr/>
          </p:nvSpPr>
          <p:spPr bwMode="auto">
            <a:xfrm>
              <a:off x="7451726" y="1036638"/>
              <a:ext cx="114300" cy="169863"/>
            </a:xfrm>
            <a:custGeom>
              <a:avLst/>
              <a:gdLst>
                <a:gd name="T0" fmla="*/ 19 w 57"/>
                <a:gd name="T1" fmla="*/ 77 h 85"/>
                <a:gd name="T2" fmla="*/ 18 w 57"/>
                <a:gd name="T3" fmla="*/ 80 h 85"/>
                <a:gd name="T4" fmla="*/ 13 w 57"/>
                <a:gd name="T5" fmla="*/ 83 h 85"/>
                <a:gd name="T6" fmla="*/ 8 w 57"/>
                <a:gd name="T7" fmla="*/ 84 h 85"/>
                <a:gd name="T8" fmla="*/ 6 w 57"/>
                <a:gd name="T9" fmla="*/ 63 h 85"/>
                <a:gd name="T10" fmla="*/ 5 w 57"/>
                <a:gd name="T11" fmla="*/ 61 h 85"/>
                <a:gd name="T12" fmla="*/ 5 w 57"/>
                <a:gd name="T13" fmla="*/ 61 h 85"/>
                <a:gd name="T14" fmla="*/ 4 w 57"/>
                <a:gd name="T15" fmla="*/ 60 h 85"/>
                <a:gd name="T16" fmla="*/ 5 w 57"/>
                <a:gd name="T17" fmla="*/ 53 h 85"/>
                <a:gd name="T18" fmla="*/ 3 w 57"/>
                <a:gd name="T19" fmla="*/ 48 h 85"/>
                <a:gd name="T20" fmla="*/ 3 w 57"/>
                <a:gd name="T21" fmla="*/ 47 h 85"/>
                <a:gd name="T22" fmla="*/ 4 w 57"/>
                <a:gd name="T23" fmla="*/ 46 h 85"/>
                <a:gd name="T24" fmla="*/ 3 w 57"/>
                <a:gd name="T25" fmla="*/ 33 h 85"/>
                <a:gd name="T26" fmla="*/ 1 w 57"/>
                <a:gd name="T27" fmla="*/ 11 h 85"/>
                <a:gd name="T28" fmla="*/ 8 w 57"/>
                <a:gd name="T29" fmla="*/ 2 h 85"/>
                <a:gd name="T30" fmla="*/ 19 w 57"/>
                <a:gd name="T31" fmla="*/ 6 h 85"/>
                <a:gd name="T32" fmla="*/ 34 w 57"/>
                <a:gd name="T33" fmla="*/ 32 h 85"/>
                <a:gd name="T34" fmla="*/ 52 w 57"/>
                <a:gd name="T35" fmla="*/ 66 h 85"/>
                <a:gd name="T36" fmla="*/ 55 w 57"/>
                <a:gd name="T37" fmla="*/ 72 h 85"/>
                <a:gd name="T38" fmla="*/ 54 w 57"/>
                <a:gd name="T39" fmla="*/ 76 h 85"/>
                <a:gd name="T40" fmla="*/ 51 w 57"/>
                <a:gd name="T41" fmla="*/ 75 h 85"/>
                <a:gd name="T42" fmla="*/ 42 w 57"/>
                <a:gd name="T43" fmla="*/ 72 h 85"/>
                <a:gd name="T44" fmla="*/ 32 w 57"/>
                <a:gd name="T45" fmla="*/ 53 h 85"/>
                <a:gd name="T46" fmla="*/ 25 w 57"/>
                <a:gd name="T47" fmla="*/ 40 h 85"/>
                <a:gd name="T48" fmla="*/ 18 w 57"/>
                <a:gd name="T49" fmla="*/ 26 h 85"/>
                <a:gd name="T50" fmla="*/ 14 w 57"/>
                <a:gd name="T51" fmla="*/ 21 h 85"/>
                <a:gd name="T52" fmla="*/ 14 w 57"/>
                <a:gd name="T53" fmla="*/ 29 h 85"/>
                <a:gd name="T54" fmla="*/ 17 w 57"/>
                <a:gd name="T55" fmla="*/ 57 h 85"/>
                <a:gd name="T56" fmla="*/ 18 w 57"/>
                <a:gd name="T57" fmla="*/ 61 h 85"/>
                <a:gd name="T58" fmla="*/ 19 w 57"/>
                <a:gd name="T5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" h="85">
                  <a:moveTo>
                    <a:pt x="19" y="77"/>
                  </a:moveTo>
                  <a:cubicBezTo>
                    <a:pt x="19" y="78"/>
                    <a:pt x="19" y="79"/>
                    <a:pt x="18" y="80"/>
                  </a:cubicBezTo>
                  <a:cubicBezTo>
                    <a:pt x="17" y="82"/>
                    <a:pt x="16" y="85"/>
                    <a:pt x="13" y="83"/>
                  </a:cubicBezTo>
                  <a:cubicBezTo>
                    <a:pt x="11" y="83"/>
                    <a:pt x="9" y="84"/>
                    <a:pt x="8" y="84"/>
                  </a:cubicBezTo>
                  <a:cubicBezTo>
                    <a:pt x="7" y="77"/>
                    <a:pt x="6" y="70"/>
                    <a:pt x="6" y="63"/>
                  </a:cubicBezTo>
                  <a:cubicBezTo>
                    <a:pt x="6" y="62"/>
                    <a:pt x="6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4" y="60"/>
                    <a:pt x="4" y="60"/>
                  </a:cubicBezTo>
                  <a:cubicBezTo>
                    <a:pt x="6" y="58"/>
                    <a:pt x="5" y="56"/>
                    <a:pt x="5" y="53"/>
                  </a:cubicBezTo>
                  <a:cubicBezTo>
                    <a:pt x="4" y="51"/>
                    <a:pt x="6" y="49"/>
                    <a:pt x="3" y="48"/>
                  </a:cubicBezTo>
                  <a:cubicBezTo>
                    <a:pt x="3" y="48"/>
                    <a:pt x="3" y="47"/>
                    <a:pt x="3" y="47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3" y="42"/>
                    <a:pt x="3" y="37"/>
                    <a:pt x="3" y="33"/>
                  </a:cubicBezTo>
                  <a:cubicBezTo>
                    <a:pt x="2" y="26"/>
                    <a:pt x="1" y="19"/>
                    <a:pt x="1" y="11"/>
                  </a:cubicBezTo>
                  <a:cubicBezTo>
                    <a:pt x="0" y="7"/>
                    <a:pt x="4" y="3"/>
                    <a:pt x="8" y="2"/>
                  </a:cubicBezTo>
                  <a:cubicBezTo>
                    <a:pt x="12" y="0"/>
                    <a:pt x="17" y="2"/>
                    <a:pt x="19" y="6"/>
                  </a:cubicBezTo>
                  <a:cubicBezTo>
                    <a:pt x="24" y="14"/>
                    <a:pt x="29" y="23"/>
                    <a:pt x="34" y="32"/>
                  </a:cubicBezTo>
                  <a:cubicBezTo>
                    <a:pt x="40" y="43"/>
                    <a:pt x="46" y="55"/>
                    <a:pt x="52" y="66"/>
                  </a:cubicBezTo>
                  <a:cubicBezTo>
                    <a:pt x="53" y="68"/>
                    <a:pt x="54" y="70"/>
                    <a:pt x="55" y="72"/>
                  </a:cubicBezTo>
                  <a:cubicBezTo>
                    <a:pt x="56" y="74"/>
                    <a:pt x="57" y="75"/>
                    <a:pt x="54" y="76"/>
                  </a:cubicBezTo>
                  <a:cubicBezTo>
                    <a:pt x="52" y="77"/>
                    <a:pt x="52" y="76"/>
                    <a:pt x="51" y="75"/>
                  </a:cubicBezTo>
                  <a:cubicBezTo>
                    <a:pt x="48" y="73"/>
                    <a:pt x="45" y="73"/>
                    <a:pt x="42" y="72"/>
                  </a:cubicBezTo>
                  <a:cubicBezTo>
                    <a:pt x="39" y="66"/>
                    <a:pt x="36" y="60"/>
                    <a:pt x="32" y="53"/>
                  </a:cubicBezTo>
                  <a:cubicBezTo>
                    <a:pt x="30" y="49"/>
                    <a:pt x="28" y="45"/>
                    <a:pt x="25" y="40"/>
                  </a:cubicBezTo>
                  <a:cubicBezTo>
                    <a:pt x="23" y="36"/>
                    <a:pt x="20" y="31"/>
                    <a:pt x="18" y="26"/>
                  </a:cubicBezTo>
                  <a:cubicBezTo>
                    <a:pt x="16" y="25"/>
                    <a:pt x="16" y="22"/>
                    <a:pt x="14" y="21"/>
                  </a:cubicBezTo>
                  <a:cubicBezTo>
                    <a:pt x="14" y="24"/>
                    <a:pt x="14" y="27"/>
                    <a:pt x="14" y="29"/>
                  </a:cubicBezTo>
                  <a:cubicBezTo>
                    <a:pt x="15" y="39"/>
                    <a:pt x="16" y="48"/>
                    <a:pt x="17" y="57"/>
                  </a:cubicBezTo>
                  <a:cubicBezTo>
                    <a:pt x="17" y="58"/>
                    <a:pt x="17" y="59"/>
                    <a:pt x="18" y="61"/>
                  </a:cubicBezTo>
                  <a:cubicBezTo>
                    <a:pt x="18" y="66"/>
                    <a:pt x="18" y="72"/>
                    <a:pt x="19" y="77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17">
              <a:extLst>
                <a:ext uri="{FF2B5EF4-FFF2-40B4-BE49-F238E27FC236}">
                  <a16:creationId xmlns:a16="http://schemas.microsoft.com/office/drawing/2014/main" id="{6387345B-27F7-E171-E7BB-60935A9D2EC8}"/>
                </a:ext>
              </a:extLst>
            </p:cNvPr>
            <p:cNvSpPr/>
            <p:nvPr/>
          </p:nvSpPr>
          <p:spPr bwMode="auto">
            <a:xfrm>
              <a:off x="7708901" y="1038225"/>
              <a:ext cx="112713" cy="168275"/>
            </a:xfrm>
            <a:custGeom>
              <a:avLst/>
              <a:gdLst>
                <a:gd name="T0" fmla="*/ 15 w 56"/>
                <a:gd name="T1" fmla="*/ 70 h 84"/>
                <a:gd name="T2" fmla="*/ 10 w 56"/>
                <a:gd name="T3" fmla="*/ 72 h 84"/>
                <a:gd name="T4" fmla="*/ 6 w 56"/>
                <a:gd name="T5" fmla="*/ 74 h 84"/>
                <a:gd name="T6" fmla="*/ 2 w 56"/>
                <a:gd name="T7" fmla="*/ 75 h 84"/>
                <a:gd name="T8" fmla="*/ 1 w 56"/>
                <a:gd name="T9" fmla="*/ 71 h 84"/>
                <a:gd name="T10" fmla="*/ 18 w 56"/>
                <a:gd name="T11" fmla="*/ 39 h 84"/>
                <a:gd name="T12" fmla="*/ 36 w 56"/>
                <a:gd name="T13" fmla="*/ 6 h 84"/>
                <a:gd name="T14" fmla="*/ 47 w 56"/>
                <a:gd name="T15" fmla="*/ 0 h 84"/>
                <a:gd name="T16" fmla="*/ 55 w 56"/>
                <a:gd name="T17" fmla="*/ 7 h 84"/>
                <a:gd name="T18" fmla="*/ 55 w 56"/>
                <a:gd name="T19" fmla="*/ 18 h 84"/>
                <a:gd name="T20" fmla="*/ 55 w 56"/>
                <a:gd name="T21" fmla="*/ 20 h 84"/>
                <a:gd name="T22" fmla="*/ 55 w 56"/>
                <a:gd name="T23" fmla="*/ 21 h 84"/>
                <a:gd name="T24" fmla="*/ 54 w 56"/>
                <a:gd name="T25" fmla="*/ 23 h 84"/>
                <a:gd name="T26" fmla="*/ 54 w 56"/>
                <a:gd name="T27" fmla="*/ 26 h 84"/>
                <a:gd name="T28" fmla="*/ 54 w 56"/>
                <a:gd name="T29" fmla="*/ 30 h 84"/>
                <a:gd name="T30" fmla="*/ 54 w 56"/>
                <a:gd name="T31" fmla="*/ 31 h 84"/>
                <a:gd name="T32" fmla="*/ 52 w 56"/>
                <a:gd name="T33" fmla="*/ 54 h 84"/>
                <a:gd name="T34" fmla="*/ 52 w 56"/>
                <a:gd name="T35" fmla="*/ 54 h 84"/>
                <a:gd name="T36" fmla="*/ 51 w 56"/>
                <a:gd name="T37" fmla="*/ 58 h 84"/>
                <a:gd name="T38" fmla="*/ 52 w 56"/>
                <a:gd name="T39" fmla="*/ 60 h 84"/>
                <a:gd name="T40" fmla="*/ 50 w 56"/>
                <a:gd name="T41" fmla="*/ 68 h 84"/>
                <a:gd name="T42" fmla="*/ 48 w 56"/>
                <a:gd name="T43" fmla="*/ 83 h 84"/>
                <a:gd name="T44" fmla="*/ 42 w 56"/>
                <a:gd name="T45" fmla="*/ 83 h 84"/>
                <a:gd name="T46" fmla="*/ 39 w 56"/>
                <a:gd name="T47" fmla="*/ 80 h 84"/>
                <a:gd name="T48" fmla="*/ 38 w 56"/>
                <a:gd name="T49" fmla="*/ 76 h 84"/>
                <a:gd name="T50" fmla="*/ 39 w 56"/>
                <a:gd name="T51" fmla="*/ 58 h 84"/>
                <a:gd name="T52" fmla="*/ 40 w 56"/>
                <a:gd name="T53" fmla="*/ 51 h 84"/>
                <a:gd name="T54" fmla="*/ 43 w 56"/>
                <a:gd name="T55" fmla="*/ 18 h 84"/>
                <a:gd name="T56" fmla="*/ 41 w 56"/>
                <a:gd name="T57" fmla="*/ 22 h 84"/>
                <a:gd name="T58" fmla="*/ 35 w 56"/>
                <a:gd name="T59" fmla="*/ 32 h 84"/>
                <a:gd name="T60" fmla="*/ 27 w 56"/>
                <a:gd name="T61" fmla="*/ 47 h 84"/>
                <a:gd name="T62" fmla="*/ 23 w 56"/>
                <a:gd name="T63" fmla="*/ 55 h 84"/>
                <a:gd name="T64" fmla="*/ 22 w 56"/>
                <a:gd name="T65" fmla="*/ 56 h 84"/>
                <a:gd name="T66" fmla="*/ 15 w 56"/>
                <a:gd name="T67" fmla="*/ 7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84">
                  <a:moveTo>
                    <a:pt x="15" y="70"/>
                  </a:moveTo>
                  <a:cubicBezTo>
                    <a:pt x="13" y="71"/>
                    <a:pt x="12" y="72"/>
                    <a:pt x="10" y="72"/>
                  </a:cubicBezTo>
                  <a:cubicBezTo>
                    <a:pt x="9" y="72"/>
                    <a:pt x="7" y="72"/>
                    <a:pt x="6" y="74"/>
                  </a:cubicBezTo>
                  <a:cubicBezTo>
                    <a:pt x="5" y="75"/>
                    <a:pt x="4" y="76"/>
                    <a:pt x="2" y="75"/>
                  </a:cubicBezTo>
                  <a:cubicBezTo>
                    <a:pt x="0" y="74"/>
                    <a:pt x="0" y="73"/>
                    <a:pt x="1" y="71"/>
                  </a:cubicBezTo>
                  <a:cubicBezTo>
                    <a:pt x="6" y="60"/>
                    <a:pt x="12" y="50"/>
                    <a:pt x="18" y="39"/>
                  </a:cubicBezTo>
                  <a:cubicBezTo>
                    <a:pt x="24" y="28"/>
                    <a:pt x="30" y="17"/>
                    <a:pt x="36" y="6"/>
                  </a:cubicBezTo>
                  <a:cubicBezTo>
                    <a:pt x="38" y="2"/>
                    <a:pt x="42" y="0"/>
                    <a:pt x="47" y="0"/>
                  </a:cubicBezTo>
                  <a:cubicBezTo>
                    <a:pt x="50" y="1"/>
                    <a:pt x="54" y="4"/>
                    <a:pt x="55" y="7"/>
                  </a:cubicBezTo>
                  <a:cubicBezTo>
                    <a:pt x="56" y="11"/>
                    <a:pt x="55" y="14"/>
                    <a:pt x="55" y="18"/>
                  </a:cubicBezTo>
                  <a:cubicBezTo>
                    <a:pt x="55" y="18"/>
                    <a:pt x="55" y="19"/>
                    <a:pt x="55" y="20"/>
                  </a:cubicBezTo>
                  <a:cubicBezTo>
                    <a:pt x="55" y="20"/>
                    <a:pt x="55" y="21"/>
                    <a:pt x="55" y="21"/>
                  </a:cubicBezTo>
                  <a:cubicBezTo>
                    <a:pt x="55" y="22"/>
                    <a:pt x="55" y="22"/>
                    <a:pt x="54" y="23"/>
                  </a:cubicBezTo>
                  <a:cubicBezTo>
                    <a:pt x="53" y="24"/>
                    <a:pt x="54" y="25"/>
                    <a:pt x="54" y="26"/>
                  </a:cubicBezTo>
                  <a:cubicBezTo>
                    <a:pt x="54" y="27"/>
                    <a:pt x="54" y="29"/>
                    <a:pt x="54" y="30"/>
                  </a:cubicBezTo>
                  <a:cubicBezTo>
                    <a:pt x="54" y="30"/>
                    <a:pt x="54" y="31"/>
                    <a:pt x="54" y="31"/>
                  </a:cubicBezTo>
                  <a:cubicBezTo>
                    <a:pt x="53" y="39"/>
                    <a:pt x="52" y="46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49" y="55"/>
                    <a:pt x="51" y="57"/>
                    <a:pt x="51" y="58"/>
                  </a:cubicBezTo>
                  <a:cubicBezTo>
                    <a:pt x="51" y="59"/>
                    <a:pt x="51" y="59"/>
                    <a:pt x="52" y="60"/>
                  </a:cubicBezTo>
                  <a:cubicBezTo>
                    <a:pt x="49" y="62"/>
                    <a:pt x="50" y="65"/>
                    <a:pt x="50" y="68"/>
                  </a:cubicBezTo>
                  <a:cubicBezTo>
                    <a:pt x="49" y="73"/>
                    <a:pt x="49" y="78"/>
                    <a:pt x="48" y="83"/>
                  </a:cubicBezTo>
                  <a:cubicBezTo>
                    <a:pt x="46" y="83"/>
                    <a:pt x="44" y="82"/>
                    <a:pt x="42" y="83"/>
                  </a:cubicBezTo>
                  <a:cubicBezTo>
                    <a:pt x="40" y="84"/>
                    <a:pt x="39" y="82"/>
                    <a:pt x="39" y="80"/>
                  </a:cubicBezTo>
                  <a:cubicBezTo>
                    <a:pt x="38" y="79"/>
                    <a:pt x="38" y="78"/>
                    <a:pt x="38" y="76"/>
                  </a:cubicBezTo>
                  <a:cubicBezTo>
                    <a:pt x="38" y="70"/>
                    <a:pt x="39" y="64"/>
                    <a:pt x="39" y="58"/>
                  </a:cubicBezTo>
                  <a:cubicBezTo>
                    <a:pt x="40" y="56"/>
                    <a:pt x="39" y="53"/>
                    <a:pt x="40" y="51"/>
                  </a:cubicBezTo>
                  <a:cubicBezTo>
                    <a:pt x="41" y="40"/>
                    <a:pt x="42" y="30"/>
                    <a:pt x="43" y="18"/>
                  </a:cubicBezTo>
                  <a:cubicBezTo>
                    <a:pt x="41" y="19"/>
                    <a:pt x="41" y="21"/>
                    <a:pt x="41" y="22"/>
                  </a:cubicBezTo>
                  <a:cubicBezTo>
                    <a:pt x="39" y="25"/>
                    <a:pt x="37" y="29"/>
                    <a:pt x="35" y="32"/>
                  </a:cubicBezTo>
                  <a:cubicBezTo>
                    <a:pt x="32" y="37"/>
                    <a:pt x="30" y="42"/>
                    <a:pt x="27" y="47"/>
                  </a:cubicBezTo>
                  <a:cubicBezTo>
                    <a:pt x="25" y="50"/>
                    <a:pt x="23" y="52"/>
                    <a:pt x="23" y="55"/>
                  </a:cubicBezTo>
                  <a:cubicBezTo>
                    <a:pt x="23" y="55"/>
                    <a:pt x="22" y="55"/>
                    <a:pt x="22" y="56"/>
                  </a:cubicBezTo>
                  <a:cubicBezTo>
                    <a:pt x="20" y="61"/>
                    <a:pt x="16" y="65"/>
                    <a:pt x="15" y="7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4" name="Grupo 43">
            <a:extLst>
              <a:ext uri="{FF2B5EF4-FFF2-40B4-BE49-F238E27FC236}">
                <a16:creationId xmlns:a16="http://schemas.microsoft.com/office/drawing/2014/main" id="{F82D6331-BAAF-F058-5917-79E5B9BD38E9}"/>
              </a:ext>
            </a:extLst>
          </p:cNvPr>
          <p:cNvGrpSpPr/>
          <p:nvPr/>
        </p:nvGrpSpPr>
        <p:grpSpPr>
          <a:xfrm>
            <a:off x="2206331" y="2660066"/>
            <a:ext cx="903288" cy="1225550"/>
            <a:chOff x="7185026" y="1036638"/>
            <a:chExt cx="903288" cy="1225550"/>
          </a:xfrm>
        </p:grpSpPr>
        <p:sp>
          <p:nvSpPr>
            <p:cNvPr id="45" name="Freeform 13">
              <a:extLst>
                <a:ext uri="{FF2B5EF4-FFF2-40B4-BE49-F238E27FC236}">
                  <a16:creationId xmlns:a16="http://schemas.microsoft.com/office/drawing/2014/main" id="{B5C3B2AA-41B5-8953-EF22-7E00745C07B3}"/>
                </a:ext>
              </a:extLst>
            </p:cNvPr>
            <p:cNvSpPr/>
            <p:nvPr/>
          </p:nvSpPr>
          <p:spPr bwMode="auto">
            <a:xfrm>
              <a:off x="7208838" y="1209675"/>
              <a:ext cx="855663" cy="1004888"/>
            </a:xfrm>
            <a:custGeom>
              <a:avLst/>
              <a:gdLst>
                <a:gd name="T0" fmla="*/ 62 w 427"/>
                <a:gd name="T1" fmla="*/ 325 h 503"/>
                <a:gd name="T2" fmla="*/ 110 w 427"/>
                <a:gd name="T3" fmla="*/ 241 h 503"/>
                <a:gd name="T4" fmla="*/ 117 w 427"/>
                <a:gd name="T5" fmla="*/ 227 h 503"/>
                <a:gd name="T6" fmla="*/ 121 w 427"/>
                <a:gd name="T7" fmla="*/ 221 h 503"/>
                <a:gd name="T8" fmla="*/ 159 w 427"/>
                <a:gd name="T9" fmla="*/ 143 h 503"/>
                <a:gd name="T10" fmla="*/ 147 w 427"/>
                <a:gd name="T11" fmla="*/ 100 h 503"/>
                <a:gd name="T12" fmla="*/ 123 w 427"/>
                <a:gd name="T13" fmla="*/ 39 h 503"/>
                <a:gd name="T14" fmla="*/ 122 w 427"/>
                <a:gd name="T15" fmla="*/ 30 h 503"/>
                <a:gd name="T16" fmla="*/ 145 w 427"/>
                <a:gd name="T17" fmla="*/ 6 h 503"/>
                <a:gd name="T18" fmla="*/ 212 w 427"/>
                <a:gd name="T19" fmla="*/ 14 h 503"/>
                <a:gd name="T20" fmla="*/ 242 w 427"/>
                <a:gd name="T21" fmla="*/ 4 h 503"/>
                <a:gd name="T22" fmla="*/ 305 w 427"/>
                <a:gd name="T23" fmla="*/ 30 h 503"/>
                <a:gd name="T24" fmla="*/ 305 w 427"/>
                <a:gd name="T25" fmla="*/ 37 h 503"/>
                <a:gd name="T26" fmla="*/ 295 w 427"/>
                <a:gd name="T27" fmla="*/ 70 h 503"/>
                <a:gd name="T28" fmla="*/ 267 w 427"/>
                <a:gd name="T29" fmla="*/ 135 h 503"/>
                <a:gd name="T30" fmla="*/ 287 w 427"/>
                <a:gd name="T31" fmla="*/ 185 h 503"/>
                <a:gd name="T32" fmla="*/ 313 w 427"/>
                <a:gd name="T33" fmla="*/ 233 h 503"/>
                <a:gd name="T34" fmla="*/ 316 w 427"/>
                <a:gd name="T35" fmla="*/ 238 h 503"/>
                <a:gd name="T36" fmla="*/ 348 w 427"/>
                <a:gd name="T37" fmla="*/ 296 h 503"/>
                <a:gd name="T38" fmla="*/ 387 w 427"/>
                <a:gd name="T39" fmla="*/ 362 h 503"/>
                <a:gd name="T40" fmla="*/ 390 w 427"/>
                <a:gd name="T41" fmla="*/ 367 h 503"/>
                <a:gd name="T42" fmla="*/ 405 w 427"/>
                <a:gd name="T43" fmla="*/ 393 h 503"/>
                <a:gd name="T44" fmla="*/ 426 w 427"/>
                <a:gd name="T45" fmla="*/ 432 h 503"/>
                <a:gd name="T46" fmla="*/ 390 w 427"/>
                <a:gd name="T47" fmla="*/ 463 h 503"/>
                <a:gd name="T48" fmla="*/ 352 w 427"/>
                <a:gd name="T49" fmla="*/ 479 h 503"/>
                <a:gd name="T50" fmla="*/ 339 w 427"/>
                <a:gd name="T51" fmla="*/ 486 h 503"/>
                <a:gd name="T52" fmla="*/ 320 w 427"/>
                <a:gd name="T53" fmla="*/ 491 h 503"/>
                <a:gd name="T54" fmla="*/ 273 w 427"/>
                <a:gd name="T55" fmla="*/ 499 h 503"/>
                <a:gd name="T56" fmla="*/ 183 w 427"/>
                <a:gd name="T57" fmla="*/ 501 h 503"/>
                <a:gd name="T58" fmla="*/ 158 w 427"/>
                <a:gd name="T59" fmla="*/ 500 h 503"/>
                <a:gd name="T60" fmla="*/ 112 w 427"/>
                <a:gd name="T61" fmla="*/ 492 h 503"/>
                <a:gd name="T62" fmla="*/ 76 w 427"/>
                <a:gd name="T63" fmla="*/ 481 h 503"/>
                <a:gd name="T64" fmla="*/ 58 w 427"/>
                <a:gd name="T65" fmla="*/ 474 h 503"/>
                <a:gd name="T66" fmla="*/ 4 w 427"/>
                <a:gd name="T67" fmla="*/ 435 h 503"/>
                <a:gd name="T68" fmla="*/ 30 w 427"/>
                <a:gd name="T69" fmla="*/ 379 h 503"/>
                <a:gd name="T70" fmla="*/ 39 w 427"/>
                <a:gd name="T71" fmla="*/ 364 h 503"/>
                <a:gd name="T72" fmla="*/ 43 w 427"/>
                <a:gd name="T73" fmla="*/ 357 h 503"/>
                <a:gd name="T74" fmla="*/ 45 w 427"/>
                <a:gd name="T75" fmla="*/ 35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7" h="502">
                  <a:moveTo>
                    <a:pt x="46" y="351"/>
                  </a:moveTo>
                  <a:cubicBezTo>
                    <a:pt x="52" y="343"/>
                    <a:pt x="57" y="334"/>
                    <a:pt x="62" y="325"/>
                  </a:cubicBezTo>
                  <a:cubicBezTo>
                    <a:pt x="72" y="308"/>
                    <a:pt x="82" y="290"/>
                    <a:pt x="92" y="273"/>
                  </a:cubicBezTo>
                  <a:cubicBezTo>
                    <a:pt x="98" y="262"/>
                    <a:pt x="104" y="252"/>
                    <a:pt x="110" y="241"/>
                  </a:cubicBezTo>
                  <a:cubicBezTo>
                    <a:pt x="112" y="237"/>
                    <a:pt x="114" y="233"/>
                    <a:pt x="116" y="229"/>
                  </a:cubicBezTo>
                  <a:cubicBezTo>
                    <a:pt x="117" y="228"/>
                    <a:pt x="117" y="227"/>
                    <a:pt x="117" y="227"/>
                  </a:cubicBezTo>
                  <a:cubicBezTo>
                    <a:pt x="117" y="227"/>
                    <a:pt x="117" y="226"/>
                    <a:pt x="117" y="226"/>
                  </a:cubicBezTo>
                  <a:cubicBezTo>
                    <a:pt x="119" y="225"/>
                    <a:pt x="120" y="223"/>
                    <a:pt x="121" y="221"/>
                  </a:cubicBezTo>
                  <a:cubicBezTo>
                    <a:pt x="129" y="206"/>
                    <a:pt x="137" y="191"/>
                    <a:pt x="145" y="176"/>
                  </a:cubicBezTo>
                  <a:cubicBezTo>
                    <a:pt x="150" y="165"/>
                    <a:pt x="155" y="154"/>
                    <a:pt x="159" y="143"/>
                  </a:cubicBezTo>
                  <a:cubicBezTo>
                    <a:pt x="161" y="138"/>
                    <a:pt x="160" y="134"/>
                    <a:pt x="159" y="129"/>
                  </a:cubicBezTo>
                  <a:cubicBezTo>
                    <a:pt x="157" y="119"/>
                    <a:pt x="152" y="109"/>
                    <a:pt x="147" y="100"/>
                  </a:cubicBezTo>
                  <a:cubicBezTo>
                    <a:pt x="138" y="84"/>
                    <a:pt x="130" y="69"/>
                    <a:pt x="126" y="51"/>
                  </a:cubicBezTo>
                  <a:cubicBezTo>
                    <a:pt x="124" y="47"/>
                    <a:pt x="124" y="43"/>
                    <a:pt x="123" y="39"/>
                  </a:cubicBezTo>
                  <a:cubicBezTo>
                    <a:pt x="123" y="38"/>
                    <a:pt x="123" y="37"/>
                    <a:pt x="123" y="37"/>
                  </a:cubicBezTo>
                  <a:cubicBezTo>
                    <a:pt x="123" y="35"/>
                    <a:pt x="122" y="32"/>
                    <a:pt x="122" y="30"/>
                  </a:cubicBezTo>
                  <a:cubicBezTo>
                    <a:pt x="123" y="28"/>
                    <a:pt x="122" y="25"/>
                    <a:pt x="124" y="23"/>
                  </a:cubicBezTo>
                  <a:cubicBezTo>
                    <a:pt x="129" y="15"/>
                    <a:pt x="136" y="9"/>
                    <a:pt x="145" y="6"/>
                  </a:cubicBezTo>
                  <a:cubicBezTo>
                    <a:pt x="158" y="1"/>
                    <a:pt x="171" y="1"/>
                    <a:pt x="185" y="4"/>
                  </a:cubicBezTo>
                  <a:cubicBezTo>
                    <a:pt x="194" y="6"/>
                    <a:pt x="203" y="10"/>
                    <a:pt x="212" y="14"/>
                  </a:cubicBezTo>
                  <a:cubicBezTo>
                    <a:pt x="213" y="14"/>
                    <a:pt x="215" y="14"/>
                    <a:pt x="216" y="13"/>
                  </a:cubicBezTo>
                  <a:cubicBezTo>
                    <a:pt x="224" y="10"/>
                    <a:pt x="233" y="6"/>
                    <a:pt x="242" y="4"/>
                  </a:cubicBezTo>
                  <a:cubicBezTo>
                    <a:pt x="259" y="1"/>
                    <a:pt x="277" y="0"/>
                    <a:pt x="292" y="12"/>
                  </a:cubicBezTo>
                  <a:cubicBezTo>
                    <a:pt x="298" y="16"/>
                    <a:pt x="305" y="21"/>
                    <a:pt x="305" y="30"/>
                  </a:cubicBezTo>
                  <a:cubicBezTo>
                    <a:pt x="305" y="30"/>
                    <a:pt x="305" y="31"/>
                    <a:pt x="305" y="31"/>
                  </a:cubicBezTo>
                  <a:cubicBezTo>
                    <a:pt x="305" y="33"/>
                    <a:pt x="304" y="35"/>
                    <a:pt x="305" y="37"/>
                  </a:cubicBezTo>
                  <a:cubicBezTo>
                    <a:pt x="304" y="38"/>
                    <a:pt x="304" y="39"/>
                    <a:pt x="304" y="40"/>
                  </a:cubicBezTo>
                  <a:cubicBezTo>
                    <a:pt x="302" y="50"/>
                    <a:pt x="299" y="60"/>
                    <a:pt x="295" y="70"/>
                  </a:cubicBezTo>
                  <a:cubicBezTo>
                    <a:pt x="289" y="85"/>
                    <a:pt x="281" y="98"/>
                    <a:pt x="274" y="112"/>
                  </a:cubicBezTo>
                  <a:cubicBezTo>
                    <a:pt x="271" y="120"/>
                    <a:pt x="268" y="127"/>
                    <a:pt x="267" y="135"/>
                  </a:cubicBezTo>
                  <a:cubicBezTo>
                    <a:pt x="267" y="140"/>
                    <a:pt x="268" y="144"/>
                    <a:pt x="270" y="148"/>
                  </a:cubicBezTo>
                  <a:cubicBezTo>
                    <a:pt x="275" y="161"/>
                    <a:pt x="281" y="173"/>
                    <a:pt x="287" y="185"/>
                  </a:cubicBezTo>
                  <a:cubicBezTo>
                    <a:pt x="292" y="195"/>
                    <a:pt x="297" y="205"/>
                    <a:pt x="303" y="215"/>
                  </a:cubicBezTo>
                  <a:cubicBezTo>
                    <a:pt x="306" y="221"/>
                    <a:pt x="309" y="227"/>
                    <a:pt x="313" y="233"/>
                  </a:cubicBezTo>
                  <a:cubicBezTo>
                    <a:pt x="313" y="234"/>
                    <a:pt x="313" y="236"/>
                    <a:pt x="316" y="237"/>
                  </a:cubicBezTo>
                  <a:cubicBezTo>
                    <a:pt x="316" y="237"/>
                    <a:pt x="316" y="238"/>
                    <a:pt x="316" y="238"/>
                  </a:cubicBezTo>
                  <a:cubicBezTo>
                    <a:pt x="316" y="241"/>
                    <a:pt x="319" y="244"/>
                    <a:pt x="320" y="247"/>
                  </a:cubicBezTo>
                  <a:cubicBezTo>
                    <a:pt x="330" y="263"/>
                    <a:pt x="339" y="279"/>
                    <a:pt x="348" y="296"/>
                  </a:cubicBezTo>
                  <a:cubicBezTo>
                    <a:pt x="359" y="314"/>
                    <a:pt x="370" y="333"/>
                    <a:pt x="381" y="351"/>
                  </a:cubicBezTo>
                  <a:cubicBezTo>
                    <a:pt x="383" y="355"/>
                    <a:pt x="384" y="359"/>
                    <a:pt x="387" y="362"/>
                  </a:cubicBezTo>
                  <a:cubicBezTo>
                    <a:pt x="387" y="362"/>
                    <a:pt x="387" y="362"/>
                    <a:pt x="387" y="363"/>
                  </a:cubicBezTo>
                  <a:cubicBezTo>
                    <a:pt x="388" y="364"/>
                    <a:pt x="389" y="365"/>
                    <a:pt x="390" y="367"/>
                  </a:cubicBezTo>
                  <a:cubicBezTo>
                    <a:pt x="392" y="371"/>
                    <a:pt x="395" y="375"/>
                    <a:pt x="398" y="379"/>
                  </a:cubicBezTo>
                  <a:cubicBezTo>
                    <a:pt x="400" y="384"/>
                    <a:pt x="403" y="388"/>
                    <a:pt x="405" y="393"/>
                  </a:cubicBezTo>
                  <a:cubicBezTo>
                    <a:pt x="412" y="405"/>
                    <a:pt x="420" y="417"/>
                    <a:pt x="427" y="429"/>
                  </a:cubicBezTo>
                  <a:cubicBezTo>
                    <a:pt x="427" y="430"/>
                    <a:pt x="426" y="431"/>
                    <a:pt x="426" y="432"/>
                  </a:cubicBezTo>
                  <a:cubicBezTo>
                    <a:pt x="422" y="437"/>
                    <a:pt x="418" y="442"/>
                    <a:pt x="413" y="446"/>
                  </a:cubicBezTo>
                  <a:cubicBezTo>
                    <a:pt x="406" y="452"/>
                    <a:pt x="398" y="458"/>
                    <a:pt x="390" y="463"/>
                  </a:cubicBezTo>
                  <a:cubicBezTo>
                    <a:pt x="380" y="469"/>
                    <a:pt x="369" y="475"/>
                    <a:pt x="357" y="479"/>
                  </a:cubicBezTo>
                  <a:cubicBezTo>
                    <a:pt x="355" y="479"/>
                    <a:pt x="354" y="480"/>
                    <a:pt x="352" y="479"/>
                  </a:cubicBezTo>
                  <a:cubicBezTo>
                    <a:pt x="348" y="478"/>
                    <a:pt x="345" y="480"/>
                    <a:pt x="342" y="483"/>
                  </a:cubicBezTo>
                  <a:cubicBezTo>
                    <a:pt x="341" y="484"/>
                    <a:pt x="340" y="485"/>
                    <a:pt x="339" y="486"/>
                  </a:cubicBezTo>
                  <a:cubicBezTo>
                    <a:pt x="336" y="486"/>
                    <a:pt x="333" y="487"/>
                    <a:pt x="330" y="488"/>
                  </a:cubicBezTo>
                  <a:cubicBezTo>
                    <a:pt x="327" y="489"/>
                    <a:pt x="323" y="489"/>
                    <a:pt x="320" y="491"/>
                  </a:cubicBezTo>
                  <a:cubicBezTo>
                    <a:pt x="315" y="494"/>
                    <a:pt x="309" y="493"/>
                    <a:pt x="304" y="494"/>
                  </a:cubicBezTo>
                  <a:cubicBezTo>
                    <a:pt x="294" y="496"/>
                    <a:pt x="283" y="498"/>
                    <a:pt x="273" y="499"/>
                  </a:cubicBezTo>
                  <a:cubicBezTo>
                    <a:pt x="259" y="501"/>
                    <a:pt x="245" y="501"/>
                    <a:pt x="230" y="502"/>
                  </a:cubicBezTo>
                  <a:cubicBezTo>
                    <a:pt x="215" y="503"/>
                    <a:pt x="199" y="502"/>
                    <a:pt x="183" y="501"/>
                  </a:cubicBezTo>
                  <a:cubicBezTo>
                    <a:pt x="178" y="501"/>
                    <a:pt x="174" y="501"/>
                    <a:pt x="169" y="501"/>
                  </a:cubicBezTo>
                  <a:cubicBezTo>
                    <a:pt x="165" y="500"/>
                    <a:pt x="162" y="500"/>
                    <a:pt x="158" y="500"/>
                  </a:cubicBezTo>
                  <a:cubicBezTo>
                    <a:pt x="147" y="498"/>
                    <a:pt x="137" y="497"/>
                    <a:pt x="126" y="495"/>
                  </a:cubicBezTo>
                  <a:cubicBezTo>
                    <a:pt x="122" y="494"/>
                    <a:pt x="117" y="493"/>
                    <a:pt x="112" y="492"/>
                  </a:cubicBezTo>
                  <a:cubicBezTo>
                    <a:pt x="106" y="491"/>
                    <a:pt x="100" y="489"/>
                    <a:pt x="94" y="487"/>
                  </a:cubicBezTo>
                  <a:cubicBezTo>
                    <a:pt x="88" y="486"/>
                    <a:pt x="82" y="483"/>
                    <a:pt x="76" y="481"/>
                  </a:cubicBezTo>
                  <a:cubicBezTo>
                    <a:pt x="75" y="481"/>
                    <a:pt x="73" y="481"/>
                    <a:pt x="72" y="480"/>
                  </a:cubicBezTo>
                  <a:cubicBezTo>
                    <a:pt x="68" y="477"/>
                    <a:pt x="63" y="477"/>
                    <a:pt x="58" y="474"/>
                  </a:cubicBezTo>
                  <a:cubicBezTo>
                    <a:pt x="54" y="471"/>
                    <a:pt x="49" y="469"/>
                    <a:pt x="44" y="467"/>
                  </a:cubicBezTo>
                  <a:cubicBezTo>
                    <a:pt x="29" y="459"/>
                    <a:pt x="15" y="448"/>
                    <a:pt x="4" y="435"/>
                  </a:cubicBezTo>
                  <a:cubicBezTo>
                    <a:pt x="2" y="433"/>
                    <a:pt x="0" y="431"/>
                    <a:pt x="1" y="428"/>
                  </a:cubicBezTo>
                  <a:cubicBezTo>
                    <a:pt x="11" y="411"/>
                    <a:pt x="20" y="395"/>
                    <a:pt x="30" y="379"/>
                  </a:cubicBezTo>
                  <a:cubicBezTo>
                    <a:pt x="33" y="375"/>
                    <a:pt x="36" y="371"/>
                    <a:pt x="38" y="366"/>
                  </a:cubicBezTo>
                  <a:cubicBezTo>
                    <a:pt x="38" y="366"/>
                    <a:pt x="39" y="365"/>
                    <a:pt x="39" y="364"/>
                  </a:cubicBezTo>
                  <a:cubicBezTo>
                    <a:pt x="40" y="363"/>
                    <a:pt x="41" y="361"/>
                    <a:pt x="42" y="360"/>
                  </a:cubicBezTo>
                  <a:cubicBezTo>
                    <a:pt x="42" y="359"/>
                    <a:pt x="42" y="358"/>
                    <a:pt x="43" y="357"/>
                  </a:cubicBezTo>
                  <a:cubicBezTo>
                    <a:pt x="43" y="357"/>
                    <a:pt x="44" y="357"/>
                    <a:pt x="44" y="356"/>
                  </a:cubicBezTo>
                  <a:cubicBezTo>
                    <a:pt x="44" y="355"/>
                    <a:pt x="45" y="354"/>
                    <a:pt x="45" y="353"/>
                  </a:cubicBezTo>
                  <a:cubicBezTo>
                    <a:pt x="46" y="353"/>
                    <a:pt x="46" y="352"/>
                    <a:pt x="46" y="35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14">
              <a:extLst>
                <a:ext uri="{FF2B5EF4-FFF2-40B4-BE49-F238E27FC236}">
                  <a16:creationId xmlns:a16="http://schemas.microsoft.com/office/drawing/2014/main" id="{517EFB93-6781-1F75-BD2A-4E78182A1487}"/>
                </a:ext>
              </a:extLst>
            </p:cNvPr>
            <p:cNvSpPr/>
            <p:nvPr/>
          </p:nvSpPr>
          <p:spPr bwMode="auto">
            <a:xfrm>
              <a:off x="7185026" y="2065338"/>
              <a:ext cx="903288" cy="196850"/>
            </a:xfrm>
            <a:custGeom>
              <a:avLst/>
              <a:gdLst>
                <a:gd name="T0" fmla="*/ 446 w 451"/>
                <a:gd name="T1" fmla="*/ 13 h 99"/>
                <a:gd name="T2" fmla="*/ 438 w 451"/>
                <a:gd name="T3" fmla="*/ 4 h 99"/>
                <a:gd name="T4" fmla="*/ 402 w 451"/>
                <a:gd name="T5" fmla="*/ 35 h 99"/>
                <a:gd name="T6" fmla="*/ 364 w 451"/>
                <a:gd name="T7" fmla="*/ 51 h 99"/>
                <a:gd name="T8" fmla="*/ 351 w 451"/>
                <a:gd name="T9" fmla="*/ 58 h 99"/>
                <a:gd name="T10" fmla="*/ 332 w 451"/>
                <a:gd name="T11" fmla="*/ 63 h 99"/>
                <a:gd name="T12" fmla="*/ 285 w 451"/>
                <a:gd name="T13" fmla="*/ 71 h 99"/>
                <a:gd name="T14" fmla="*/ 195 w 451"/>
                <a:gd name="T15" fmla="*/ 73 h 99"/>
                <a:gd name="T16" fmla="*/ 170 w 451"/>
                <a:gd name="T17" fmla="*/ 72 h 99"/>
                <a:gd name="T18" fmla="*/ 124 w 451"/>
                <a:gd name="T19" fmla="*/ 64 h 99"/>
                <a:gd name="T20" fmla="*/ 88 w 451"/>
                <a:gd name="T21" fmla="*/ 53 h 99"/>
                <a:gd name="T22" fmla="*/ 70 w 451"/>
                <a:gd name="T23" fmla="*/ 46 h 99"/>
                <a:gd name="T24" fmla="*/ 16 w 451"/>
                <a:gd name="T25" fmla="*/ 7 h 99"/>
                <a:gd name="T26" fmla="*/ 12 w 451"/>
                <a:gd name="T27" fmla="*/ 0 h 99"/>
                <a:gd name="T28" fmla="*/ 2 w 451"/>
                <a:gd name="T29" fmla="*/ 23 h 99"/>
                <a:gd name="T30" fmla="*/ 11 w 451"/>
                <a:gd name="T31" fmla="*/ 29 h 99"/>
                <a:gd name="T32" fmla="*/ 27 w 451"/>
                <a:gd name="T33" fmla="*/ 44 h 99"/>
                <a:gd name="T34" fmla="*/ 44 w 451"/>
                <a:gd name="T35" fmla="*/ 56 h 99"/>
                <a:gd name="T36" fmla="*/ 60 w 451"/>
                <a:gd name="T37" fmla="*/ 67 h 99"/>
                <a:gd name="T38" fmla="*/ 65 w 451"/>
                <a:gd name="T39" fmla="*/ 69 h 99"/>
                <a:gd name="T40" fmla="*/ 78 w 451"/>
                <a:gd name="T41" fmla="*/ 71 h 99"/>
                <a:gd name="T42" fmla="*/ 80 w 451"/>
                <a:gd name="T43" fmla="*/ 75 h 99"/>
                <a:gd name="T44" fmla="*/ 91 w 451"/>
                <a:gd name="T45" fmla="*/ 84 h 99"/>
                <a:gd name="T46" fmla="*/ 105 w 451"/>
                <a:gd name="T47" fmla="*/ 84 h 99"/>
                <a:gd name="T48" fmla="*/ 105 w 451"/>
                <a:gd name="T49" fmla="*/ 84 h 99"/>
                <a:gd name="T50" fmla="*/ 109 w 451"/>
                <a:gd name="T51" fmla="*/ 86 h 99"/>
                <a:gd name="T52" fmla="*/ 135 w 451"/>
                <a:gd name="T53" fmla="*/ 88 h 99"/>
                <a:gd name="T54" fmla="*/ 155 w 451"/>
                <a:gd name="T55" fmla="*/ 90 h 99"/>
                <a:gd name="T56" fmla="*/ 174 w 451"/>
                <a:gd name="T57" fmla="*/ 93 h 99"/>
                <a:gd name="T58" fmla="*/ 193 w 451"/>
                <a:gd name="T59" fmla="*/ 95 h 99"/>
                <a:gd name="T60" fmla="*/ 213 w 451"/>
                <a:gd name="T61" fmla="*/ 95 h 99"/>
                <a:gd name="T62" fmla="*/ 232 w 451"/>
                <a:gd name="T63" fmla="*/ 96 h 99"/>
                <a:gd name="T64" fmla="*/ 252 w 451"/>
                <a:gd name="T65" fmla="*/ 95 h 99"/>
                <a:gd name="T66" fmla="*/ 273 w 451"/>
                <a:gd name="T67" fmla="*/ 93 h 99"/>
                <a:gd name="T68" fmla="*/ 293 w 451"/>
                <a:gd name="T69" fmla="*/ 91 h 99"/>
                <a:gd name="T70" fmla="*/ 310 w 451"/>
                <a:gd name="T71" fmla="*/ 90 h 99"/>
                <a:gd name="T72" fmla="*/ 333 w 451"/>
                <a:gd name="T73" fmla="*/ 82 h 99"/>
                <a:gd name="T74" fmla="*/ 350 w 451"/>
                <a:gd name="T75" fmla="*/ 84 h 99"/>
                <a:gd name="T76" fmla="*/ 369 w 451"/>
                <a:gd name="T77" fmla="*/ 74 h 99"/>
                <a:gd name="T78" fmla="*/ 374 w 451"/>
                <a:gd name="T79" fmla="*/ 71 h 99"/>
                <a:gd name="T80" fmla="*/ 391 w 451"/>
                <a:gd name="T81" fmla="*/ 69 h 99"/>
                <a:gd name="T82" fmla="*/ 389 w 451"/>
                <a:gd name="T83" fmla="*/ 67 h 99"/>
                <a:gd name="T84" fmla="*/ 393 w 451"/>
                <a:gd name="T85" fmla="*/ 63 h 99"/>
                <a:gd name="T86" fmla="*/ 410 w 451"/>
                <a:gd name="T87" fmla="*/ 53 h 99"/>
                <a:gd name="T88" fmla="*/ 427 w 451"/>
                <a:gd name="T89" fmla="*/ 41 h 99"/>
                <a:gd name="T90" fmla="*/ 443 w 451"/>
                <a:gd name="T91" fmla="*/ 27 h 99"/>
                <a:gd name="T92" fmla="*/ 450 w 451"/>
                <a:gd name="T93" fmla="*/ 1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51" h="99">
                  <a:moveTo>
                    <a:pt x="450" y="18"/>
                  </a:moveTo>
                  <a:cubicBezTo>
                    <a:pt x="448" y="16"/>
                    <a:pt x="447" y="14"/>
                    <a:pt x="446" y="13"/>
                  </a:cubicBezTo>
                  <a:cubicBezTo>
                    <a:pt x="444" y="9"/>
                    <a:pt x="441" y="5"/>
                    <a:pt x="439" y="1"/>
                  </a:cubicBezTo>
                  <a:cubicBezTo>
                    <a:pt x="439" y="2"/>
                    <a:pt x="438" y="3"/>
                    <a:pt x="438" y="4"/>
                  </a:cubicBezTo>
                  <a:cubicBezTo>
                    <a:pt x="434" y="9"/>
                    <a:pt x="430" y="14"/>
                    <a:pt x="425" y="18"/>
                  </a:cubicBezTo>
                  <a:cubicBezTo>
                    <a:pt x="418" y="24"/>
                    <a:pt x="410" y="30"/>
                    <a:pt x="402" y="35"/>
                  </a:cubicBezTo>
                  <a:cubicBezTo>
                    <a:pt x="392" y="41"/>
                    <a:pt x="381" y="47"/>
                    <a:pt x="369" y="51"/>
                  </a:cubicBezTo>
                  <a:cubicBezTo>
                    <a:pt x="367" y="51"/>
                    <a:pt x="366" y="52"/>
                    <a:pt x="364" y="51"/>
                  </a:cubicBezTo>
                  <a:cubicBezTo>
                    <a:pt x="360" y="50"/>
                    <a:pt x="357" y="52"/>
                    <a:pt x="354" y="55"/>
                  </a:cubicBezTo>
                  <a:cubicBezTo>
                    <a:pt x="353" y="56"/>
                    <a:pt x="352" y="57"/>
                    <a:pt x="351" y="58"/>
                  </a:cubicBezTo>
                  <a:cubicBezTo>
                    <a:pt x="348" y="58"/>
                    <a:pt x="345" y="59"/>
                    <a:pt x="342" y="60"/>
                  </a:cubicBezTo>
                  <a:cubicBezTo>
                    <a:pt x="339" y="61"/>
                    <a:pt x="335" y="61"/>
                    <a:pt x="332" y="63"/>
                  </a:cubicBezTo>
                  <a:cubicBezTo>
                    <a:pt x="327" y="66"/>
                    <a:pt x="321" y="65"/>
                    <a:pt x="316" y="66"/>
                  </a:cubicBezTo>
                  <a:cubicBezTo>
                    <a:pt x="306" y="68"/>
                    <a:pt x="295" y="70"/>
                    <a:pt x="285" y="71"/>
                  </a:cubicBezTo>
                  <a:cubicBezTo>
                    <a:pt x="271" y="73"/>
                    <a:pt x="257" y="73"/>
                    <a:pt x="242" y="74"/>
                  </a:cubicBezTo>
                  <a:cubicBezTo>
                    <a:pt x="227" y="75"/>
                    <a:pt x="211" y="74"/>
                    <a:pt x="195" y="73"/>
                  </a:cubicBezTo>
                  <a:cubicBezTo>
                    <a:pt x="190" y="73"/>
                    <a:pt x="186" y="73"/>
                    <a:pt x="181" y="73"/>
                  </a:cubicBezTo>
                  <a:cubicBezTo>
                    <a:pt x="177" y="72"/>
                    <a:pt x="174" y="72"/>
                    <a:pt x="170" y="72"/>
                  </a:cubicBezTo>
                  <a:cubicBezTo>
                    <a:pt x="159" y="70"/>
                    <a:pt x="149" y="69"/>
                    <a:pt x="138" y="67"/>
                  </a:cubicBezTo>
                  <a:cubicBezTo>
                    <a:pt x="134" y="66"/>
                    <a:pt x="129" y="65"/>
                    <a:pt x="124" y="64"/>
                  </a:cubicBezTo>
                  <a:cubicBezTo>
                    <a:pt x="118" y="63"/>
                    <a:pt x="112" y="61"/>
                    <a:pt x="106" y="59"/>
                  </a:cubicBezTo>
                  <a:cubicBezTo>
                    <a:pt x="100" y="58"/>
                    <a:pt x="94" y="55"/>
                    <a:pt x="88" y="53"/>
                  </a:cubicBezTo>
                  <a:cubicBezTo>
                    <a:pt x="87" y="53"/>
                    <a:pt x="85" y="53"/>
                    <a:pt x="84" y="52"/>
                  </a:cubicBezTo>
                  <a:cubicBezTo>
                    <a:pt x="80" y="49"/>
                    <a:pt x="75" y="49"/>
                    <a:pt x="70" y="46"/>
                  </a:cubicBezTo>
                  <a:cubicBezTo>
                    <a:pt x="66" y="43"/>
                    <a:pt x="61" y="41"/>
                    <a:pt x="56" y="39"/>
                  </a:cubicBezTo>
                  <a:cubicBezTo>
                    <a:pt x="41" y="31"/>
                    <a:pt x="27" y="20"/>
                    <a:pt x="16" y="7"/>
                  </a:cubicBezTo>
                  <a:cubicBezTo>
                    <a:pt x="14" y="5"/>
                    <a:pt x="12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7"/>
                    <a:pt x="5" y="13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3" y="25"/>
                    <a:pt x="6" y="26"/>
                    <a:pt x="9" y="27"/>
                  </a:cubicBezTo>
                  <a:cubicBezTo>
                    <a:pt x="10" y="27"/>
                    <a:pt x="10" y="28"/>
                    <a:pt x="11" y="29"/>
                  </a:cubicBezTo>
                  <a:cubicBezTo>
                    <a:pt x="12" y="36"/>
                    <a:pt x="17" y="40"/>
                    <a:pt x="24" y="41"/>
                  </a:cubicBezTo>
                  <a:cubicBezTo>
                    <a:pt x="25" y="42"/>
                    <a:pt x="26" y="42"/>
                    <a:pt x="27" y="44"/>
                  </a:cubicBezTo>
                  <a:cubicBezTo>
                    <a:pt x="29" y="50"/>
                    <a:pt x="34" y="53"/>
                    <a:pt x="40" y="53"/>
                  </a:cubicBezTo>
                  <a:cubicBezTo>
                    <a:pt x="42" y="53"/>
                    <a:pt x="43" y="54"/>
                    <a:pt x="44" y="56"/>
                  </a:cubicBezTo>
                  <a:cubicBezTo>
                    <a:pt x="46" y="61"/>
                    <a:pt x="50" y="63"/>
                    <a:pt x="55" y="63"/>
                  </a:cubicBezTo>
                  <a:cubicBezTo>
                    <a:pt x="58" y="63"/>
                    <a:pt x="61" y="63"/>
                    <a:pt x="60" y="67"/>
                  </a:cubicBezTo>
                  <a:cubicBezTo>
                    <a:pt x="60" y="66"/>
                    <a:pt x="60" y="65"/>
                    <a:pt x="61" y="63"/>
                  </a:cubicBezTo>
                  <a:cubicBezTo>
                    <a:pt x="63" y="65"/>
                    <a:pt x="63" y="67"/>
                    <a:pt x="65" y="69"/>
                  </a:cubicBezTo>
                  <a:cubicBezTo>
                    <a:pt x="64" y="70"/>
                    <a:pt x="63" y="69"/>
                    <a:pt x="61" y="70"/>
                  </a:cubicBezTo>
                  <a:cubicBezTo>
                    <a:pt x="67" y="69"/>
                    <a:pt x="72" y="73"/>
                    <a:pt x="78" y="71"/>
                  </a:cubicBezTo>
                  <a:cubicBezTo>
                    <a:pt x="79" y="71"/>
                    <a:pt x="80" y="72"/>
                    <a:pt x="81" y="73"/>
                  </a:cubicBezTo>
                  <a:cubicBezTo>
                    <a:pt x="81" y="74"/>
                    <a:pt x="81" y="75"/>
                    <a:pt x="80" y="75"/>
                  </a:cubicBezTo>
                  <a:cubicBezTo>
                    <a:pt x="83" y="76"/>
                    <a:pt x="86" y="78"/>
                    <a:pt x="88" y="80"/>
                  </a:cubicBezTo>
                  <a:cubicBezTo>
                    <a:pt x="89" y="81"/>
                    <a:pt x="90" y="83"/>
                    <a:pt x="91" y="84"/>
                  </a:cubicBezTo>
                  <a:cubicBezTo>
                    <a:pt x="93" y="84"/>
                    <a:pt x="95" y="84"/>
                    <a:pt x="97" y="83"/>
                  </a:cubicBezTo>
                  <a:cubicBezTo>
                    <a:pt x="99" y="83"/>
                    <a:pt x="102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5"/>
                    <a:pt x="104" y="86"/>
                    <a:pt x="106" y="86"/>
                  </a:cubicBezTo>
                  <a:cubicBezTo>
                    <a:pt x="107" y="87"/>
                    <a:pt x="108" y="87"/>
                    <a:pt x="109" y="86"/>
                  </a:cubicBezTo>
                  <a:cubicBezTo>
                    <a:pt x="111" y="84"/>
                    <a:pt x="118" y="83"/>
                    <a:pt x="119" y="84"/>
                  </a:cubicBezTo>
                  <a:cubicBezTo>
                    <a:pt x="124" y="89"/>
                    <a:pt x="129" y="89"/>
                    <a:pt x="135" y="88"/>
                  </a:cubicBezTo>
                  <a:cubicBezTo>
                    <a:pt x="137" y="87"/>
                    <a:pt x="138" y="87"/>
                    <a:pt x="139" y="88"/>
                  </a:cubicBezTo>
                  <a:cubicBezTo>
                    <a:pt x="144" y="92"/>
                    <a:pt x="149" y="94"/>
                    <a:pt x="155" y="90"/>
                  </a:cubicBezTo>
                  <a:cubicBezTo>
                    <a:pt x="156" y="90"/>
                    <a:pt x="157" y="90"/>
                    <a:pt x="158" y="91"/>
                  </a:cubicBezTo>
                  <a:cubicBezTo>
                    <a:pt x="163" y="95"/>
                    <a:pt x="168" y="96"/>
                    <a:pt x="174" y="93"/>
                  </a:cubicBezTo>
                  <a:cubicBezTo>
                    <a:pt x="176" y="92"/>
                    <a:pt x="177" y="92"/>
                    <a:pt x="179" y="94"/>
                  </a:cubicBezTo>
                  <a:cubicBezTo>
                    <a:pt x="183" y="98"/>
                    <a:pt x="189" y="97"/>
                    <a:pt x="193" y="95"/>
                  </a:cubicBezTo>
                  <a:cubicBezTo>
                    <a:pt x="196" y="93"/>
                    <a:pt x="197" y="94"/>
                    <a:pt x="198" y="95"/>
                  </a:cubicBezTo>
                  <a:cubicBezTo>
                    <a:pt x="203" y="98"/>
                    <a:pt x="208" y="98"/>
                    <a:pt x="213" y="95"/>
                  </a:cubicBezTo>
                  <a:cubicBezTo>
                    <a:pt x="215" y="94"/>
                    <a:pt x="216" y="94"/>
                    <a:pt x="218" y="95"/>
                  </a:cubicBezTo>
                  <a:cubicBezTo>
                    <a:pt x="223" y="99"/>
                    <a:pt x="227" y="98"/>
                    <a:pt x="232" y="96"/>
                  </a:cubicBezTo>
                  <a:cubicBezTo>
                    <a:pt x="234" y="95"/>
                    <a:pt x="236" y="95"/>
                    <a:pt x="238" y="96"/>
                  </a:cubicBezTo>
                  <a:cubicBezTo>
                    <a:pt x="243" y="98"/>
                    <a:pt x="248" y="98"/>
                    <a:pt x="252" y="95"/>
                  </a:cubicBezTo>
                  <a:cubicBezTo>
                    <a:pt x="254" y="94"/>
                    <a:pt x="255" y="94"/>
                    <a:pt x="257" y="95"/>
                  </a:cubicBezTo>
                  <a:cubicBezTo>
                    <a:pt x="263" y="97"/>
                    <a:pt x="268" y="97"/>
                    <a:pt x="273" y="93"/>
                  </a:cubicBezTo>
                  <a:cubicBezTo>
                    <a:pt x="274" y="92"/>
                    <a:pt x="275" y="92"/>
                    <a:pt x="276" y="93"/>
                  </a:cubicBezTo>
                  <a:cubicBezTo>
                    <a:pt x="282" y="96"/>
                    <a:pt x="288" y="95"/>
                    <a:pt x="293" y="91"/>
                  </a:cubicBezTo>
                  <a:cubicBezTo>
                    <a:pt x="294" y="90"/>
                    <a:pt x="295" y="90"/>
                    <a:pt x="297" y="91"/>
                  </a:cubicBezTo>
                  <a:cubicBezTo>
                    <a:pt x="301" y="92"/>
                    <a:pt x="306" y="93"/>
                    <a:pt x="310" y="90"/>
                  </a:cubicBezTo>
                  <a:cubicBezTo>
                    <a:pt x="312" y="88"/>
                    <a:pt x="315" y="87"/>
                    <a:pt x="319" y="88"/>
                  </a:cubicBezTo>
                  <a:cubicBezTo>
                    <a:pt x="324" y="90"/>
                    <a:pt x="332" y="87"/>
                    <a:pt x="333" y="82"/>
                  </a:cubicBezTo>
                  <a:cubicBezTo>
                    <a:pt x="335" y="82"/>
                    <a:pt x="334" y="84"/>
                    <a:pt x="336" y="84"/>
                  </a:cubicBezTo>
                  <a:cubicBezTo>
                    <a:pt x="340" y="85"/>
                    <a:pt x="345" y="84"/>
                    <a:pt x="350" y="84"/>
                  </a:cubicBezTo>
                  <a:cubicBezTo>
                    <a:pt x="352" y="81"/>
                    <a:pt x="355" y="79"/>
                    <a:pt x="359" y="78"/>
                  </a:cubicBezTo>
                  <a:cubicBezTo>
                    <a:pt x="362" y="76"/>
                    <a:pt x="366" y="75"/>
                    <a:pt x="369" y="74"/>
                  </a:cubicBezTo>
                  <a:cubicBezTo>
                    <a:pt x="369" y="73"/>
                    <a:pt x="371" y="72"/>
                    <a:pt x="371" y="72"/>
                  </a:cubicBezTo>
                  <a:cubicBezTo>
                    <a:pt x="372" y="71"/>
                    <a:pt x="373" y="70"/>
                    <a:pt x="374" y="71"/>
                  </a:cubicBezTo>
                  <a:cubicBezTo>
                    <a:pt x="375" y="72"/>
                    <a:pt x="376" y="72"/>
                    <a:pt x="377" y="72"/>
                  </a:cubicBezTo>
                  <a:cubicBezTo>
                    <a:pt x="382" y="71"/>
                    <a:pt x="386" y="69"/>
                    <a:pt x="391" y="69"/>
                  </a:cubicBezTo>
                  <a:cubicBezTo>
                    <a:pt x="390" y="69"/>
                    <a:pt x="388" y="69"/>
                    <a:pt x="385" y="69"/>
                  </a:cubicBezTo>
                  <a:cubicBezTo>
                    <a:pt x="387" y="68"/>
                    <a:pt x="388" y="67"/>
                    <a:pt x="389" y="67"/>
                  </a:cubicBezTo>
                  <a:cubicBezTo>
                    <a:pt x="389" y="67"/>
                    <a:pt x="389" y="67"/>
                    <a:pt x="389" y="67"/>
                  </a:cubicBezTo>
                  <a:cubicBezTo>
                    <a:pt x="389" y="64"/>
                    <a:pt x="391" y="63"/>
                    <a:pt x="393" y="63"/>
                  </a:cubicBezTo>
                  <a:cubicBezTo>
                    <a:pt x="400" y="64"/>
                    <a:pt x="405" y="61"/>
                    <a:pt x="407" y="55"/>
                  </a:cubicBezTo>
                  <a:cubicBezTo>
                    <a:pt x="408" y="54"/>
                    <a:pt x="409" y="53"/>
                    <a:pt x="410" y="53"/>
                  </a:cubicBezTo>
                  <a:cubicBezTo>
                    <a:pt x="417" y="54"/>
                    <a:pt x="422" y="50"/>
                    <a:pt x="425" y="44"/>
                  </a:cubicBezTo>
                  <a:cubicBezTo>
                    <a:pt x="425" y="43"/>
                    <a:pt x="425" y="41"/>
                    <a:pt x="427" y="41"/>
                  </a:cubicBezTo>
                  <a:cubicBezTo>
                    <a:pt x="435" y="41"/>
                    <a:pt x="439" y="36"/>
                    <a:pt x="440" y="29"/>
                  </a:cubicBezTo>
                  <a:cubicBezTo>
                    <a:pt x="440" y="28"/>
                    <a:pt x="441" y="27"/>
                    <a:pt x="443" y="27"/>
                  </a:cubicBezTo>
                  <a:cubicBezTo>
                    <a:pt x="445" y="26"/>
                    <a:pt x="447" y="25"/>
                    <a:pt x="449" y="23"/>
                  </a:cubicBezTo>
                  <a:cubicBezTo>
                    <a:pt x="451" y="22"/>
                    <a:pt x="451" y="20"/>
                    <a:pt x="450" y="18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15">
              <a:extLst>
                <a:ext uri="{FF2B5EF4-FFF2-40B4-BE49-F238E27FC236}">
                  <a16:creationId xmlns:a16="http://schemas.microsoft.com/office/drawing/2014/main" id="{3E236893-4C4D-6EBD-5803-DD29D5D58606}"/>
                </a:ext>
              </a:extLst>
            </p:cNvPr>
            <p:cNvSpPr/>
            <p:nvPr/>
          </p:nvSpPr>
          <p:spPr bwMode="auto">
            <a:xfrm>
              <a:off x="7451726" y="1177925"/>
              <a:ext cx="369888" cy="93663"/>
            </a:xfrm>
            <a:custGeom>
              <a:avLst/>
              <a:gdLst>
                <a:gd name="T0" fmla="*/ 184 w 185"/>
                <a:gd name="T1" fmla="*/ 47 h 47"/>
                <a:gd name="T2" fmla="*/ 184 w 185"/>
                <a:gd name="T3" fmla="*/ 46 h 47"/>
                <a:gd name="T4" fmla="*/ 171 w 185"/>
                <a:gd name="T5" fmla="*/ 28 h 47"/>
                <a:gd name="T6" fmla="*/ 121 w 185"/>
                <a:gd name="T7" fmla="*/ 20 h 47"/>
                <a:gd name="T8" fmla="*/ 95 w 185"/>
                <a:gd name="T9" fmla="*/ 29 h 47"/>
                <a:gd name="T10" fmla="*/ 91 w 185"/>
                <a:gd name="T11" fmla="*/ 30 h 47"/>
                <a:gd name="T12" fmla="*/ 64 w 185"/>
                <a:gd name="T13" fmla="*/ 20 h 47"/>
                <a:gd name="T14" fmla="*/ 24 w 185"/>
                <a:gd name="T15" fmla="*/ 22 h 47"/>
                <a:gd name="T16" fmla="*/ 3 w 185"/>
                <a:gd name="T17" fmla="*/ 39 h 47"/>
                <a:gd name="T18" fmla="*/ 1 w 185"/>
                <a:gd name="T19" fmla="*/ 46 h 47"/>
                <a:gd name="T20" fmla="*/ 0 w 185"/>
                <a:gd name="T21" fmla="*/ 43 h 47"/>
                <a:gd name="T22" fmla="*/ 1 w 185"/>
                <a:gd name="T23" fmla="*/ 23 h 47"/>
                <a:gd name="T24" fmla="*/ 5 w 185"/>
                <a:gd name="T25" fmla="*/ 14 h 47"/>
                <a:gd name="T26" fmla="*/ 8 w 185"/>
                <a:gd name="T27" fmla="*/ 13 h 47"/>
                <a:gd name="T28" fmla="*/ 13 w 185"/>
                <a:gd name="T29" fmla="*/ 12 h 47"/>
                <a:gd name="T30" fmla="*/ 18 w 185"/>
                <a:gd name="T31" fmla="*/ 9 h 47"/>
                <a:gd name="T32" fmla="*/ 19 w 185"/>
                <a:gd name="T33" fmla="*/ 6 h 47"/>
                <a:gd name="T34" fmla="*/ 33 w 185"/>
                <a:gd name="T35" fmla="*/ 6 h 47"/>
                <a:gd name="T36" fmla="*/ 35 w 185"/>
                <a:gd name="T37" fmla="*/ 5 h 47"/>
                <a:gd name="T38" fmla="*/ 42 w 185"/>
                <a:gd name="T39" fmla="*/ 1 h 47"/>
                <a:gd name="T40" fmla="*/ 51 w 185"/>
                <a:gd name="T41" fmla="*/ 4 h 47"/>
                <a:gd name="T42" fmla="*/ 54 w 185"/>
                <a:gd name="T43" fmla="*/ 5 h 47"/>
                <a:gd name="T44" fmla="*/ 55 w 185"/>
                <a:gd name="T45" fmla="*/ 1 h 47"/>
                <a:gd name="T46" fmla="*/ 61 w 185"/>
                <a:gd name="T47" fmla="*/ 3 h 47"/>
                <a:gd name="T48" fmla="*/ 69 w 185"/>
                <a:gd name="T49" fmla="*/ 6 h 47"/>
                <a:gd name="T50" fmla="*/ 73 w 185"/>
                <a:gd name="T51" fmla="*/ 8 h 47"/>
                <a:gd name="T52" fmla="*/ 87 w 185"/>
                <a:gd name="T53" fmla="*/ 13 h 47"/>
                <a:gd name="T54" fmla="*/ 89 w 185"/>
                <a:gd name="T55" fmla="*/ 14 h 47"/>
                <a:gd name="T56" fmla="*/ 93 w 185"/>
                <a:gd name="T57" fmla="*/ 14 h 47"/>
                <a:gd name="T58" fmla="*/ 99 w 185"/>
                <a:gd name="T59" fmla="*/ 12 h 47"/>
                <a:gd name="T60" fmla="*/ 111 w 185"/>
                <a:gd name="T61" fmla="*/ 7 h 47"/>
                <a:gd name="T62" fmla="*/ 117 w 185"/>
                <a:gd name="T63" fmla="*/ 6 h 47"/>
                <a:gd name="T64" fmla="*/ 125 w 185"/>
                <a:gd name="T65" fmla="*/ 2 h 47"/>
                <a:gd name="T66" fmla="*/ 130 w 185"/>
                <a:gd name="T67" fmla="*/ 1 h 47"/>
                <a:gd name="T68" fmla="*/ 131 w 185"/>
                <a:gd name="T69" fmla="*/ 5 h 47"/>
                <a:gd name="T70" fmla="*/ 135 w 185"/>
                <a:gd name="T71" fmla="*/ 4 h 47"/>
                <a:gd name="T72" fmla="*/ 139 w 185"/>
                <a:gd name="T73" fmla="*/ 2 h 47"/>
                <a:gd name="T74" fmla="*/ 144 w 185"/>
                <a:gd name="T75" fmla="*/ 0 h 47"/>
                <a:gd name="T76" fmla="*/ 144 w 185"/>
                <a:gd name="T77" fmla="*/ 1 h 47"/>
                <a:gd name="T78" fmla="*/ 156 w 185"/>
                <a:gd name="T79" fmla="*/ 4 h 47"/>
                <a:gd name="T80" fmla="*/ 157 w 185"/>
                <a:gd name="T81" fmla="*/ 4 h 47"/>
                <a:gd name="T82" fmla="*/ 167 w 185"/>
                <a:gd name="T83" fmla="*/ 6 h 47"/>
                <a:gd name="T84" fmla="*/ 168 w 185"/>
                <a:gd name="T85" fmla="*/ 10 h 47"/>
                <a:gd name="T86" fmla="*/ 171 w 185"/>
                <a:gd name="T87" fmla="*/ 13 h 47"/>
                <a:gd name="T88" fmla="*/ 177 w 185"/>
                <a:gd name="T89" fmla="*/ 13 h 47"/>
                <a:gd name="T90" fmla="*/ 184 w 185"/>
                <a:gd name="T91" fmla="*/ 23 h 47"/>
                <a:gd name="T92" fmla="*/ 184 w 185"/>
                <a:gd name="T93" fmla="*/ 36 h 47"/>
                <a:gd name="T94" fmla="*/ 185 w 185"/>
                <a:gd name="T95" fmla="*/ 43 h 47"/>
                <a:gd name="T96" fmla="*/ 184 w 185"/>
                <a:gd name="T9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47">
                  <a:moveTo>
                    <a:pt x="184" y="47"/>
                  </a:moveTo>
                  <a:cubicBezTo>
                    <a:pt x="184" y="47"/>
                    <a:pt x="184" y="46"/>
                    <a:pt x="184" y="46"/>
                  </a:cubicBezTo>
                  <a:cubicBezTo>
                    <a:pt x="184" y="37"/>
                    <a:pt x="177" y="32"/>
                    <a:pt x="171" y="28"/>
                  </a:cubicBezTo>
                  <a:cubicBezTo>
                    <a:pt x="156" y="16"/>
                    <a:pt x="138" y="17"/>
                    <a:pt x="121" y="20"/>
                  </a:cubicBezTo>
                  <a:cubicBezTo>
                    <a:pt x="112" y="22"/>
                    <a:pt x="103" y="26"/>
                    <a:pt x="95" y="29"/>
                  </a:cubicBezTo>
                  <a:cubicBezTo>
                    <a:pt x="94" y="30"/>
                    <a:pt x="92" y="30"/>
                    <a:pt x="91" y="30"/>
                  </a:cubicBezTo>
                  <a:cubicBezTo>
                    <a:pt x="82" y="26"/>
                    <a:pt x="73" y="22"/>
                    <a:pt x="64" y="20"/>
                  </a:cubicBezTo>
                  <a:cubicBezTo>
                    <a:pt x="50" y="17"/>
                    <a:pt x="37" y="17"/>
                    <a:pt x="24" y="22"/>
                  </a:cubicBezTo>
                  <a:cubicBezTo>
                    <a:pt x="15" y="25"/>
                    <a:pt x="8" y="31"/>
                    <a:pt x="3" y="39"/>
                  </a:cubicBezTo>
                  <a:cubicBezTo>
                    <a:pt x="1" y="41"/>
                    <a:pt x="2" y="44"/>
                    <a:pt x="1" y="46"/>
                  </a:cubicBezTo>
                  <a:cubicBezTo>
                    <a:pt x="0" y="45"/>
                    <a:pt x="0" y="44"/>
                    <a:pt x="0" y="43"/>
                  </a:cubicBezTo>
                  <a:cubicBezTo>
                    <a:pt x="2" y="36"/>
                    <a:pt x="1" y="29"/>
                    <a:pt x="1" y="23"/>
                  </a:cubicBezTo>
                  <a:cubicBezTo>
                    <a:pt x="1" y="19"/>
                    <a:pt x="2" y="16"/>
                    <a:pt x="5" y="14"/>
                  </a:cubicBezTo>
                  <a:cubicBezTo>
                    <a:pt x="6" y="13"/>
                    <a:pt x="7" y="13"/>
                    <a:pt x="8" y="13"/>
                  </a:cubicBezTo>
                  <a:cubicBezTo>
                    <a:pt x="9" y="13"/>
                    <a:pt x="11" y="12"/>
                    <a:pt x="13" y="12"/>
                  </a:cubicBezTo>
                  <a:cubicBezTo>
                    <a:pt x="16" y="14"/>
                    <a:pt x="17" y="11"/>
                    <a:pt x="18" y="9"/>
                  </a:cubicBezTo>
                  <a:cubicBezTo>
                    <a:pt x="19" y="8"/>
                    <a:pt x="19" y="7"/>
                    <a:pt x="19" y="6"/>
                  </a:cubicBezTo>
                  <a:cubicBezTo>
                    <a:pt x="24" y="4"/>
                    <a:pt x="29" y="3"/>
                    <a:pt x="33" y="6"/>
                  </a:cubicBezTo>
                  <a:cubicBezTo>
                    <a:pt x="34" y="6"/>
                    <a:pt x="35" y="6"/>
                    <a:pt x="35" y="5"/>
                  </a:cubicBezTo>
                  <a:cubicBezTo>
                    <a:pt x="37" y="3"/>
                    <a:pt x="40" y="2"/>
                    <a:pt x="42" y="1"/>
                  </a:cubicBezTo>
                  <a:cubicBezTo>
                    <a:pt x="45" y="2"/>
                    <a:pt x="48" y="2"/>
                    <a:pt x="51" y="4"/>
                  </a:cubicBezTo>
                  <a:cubicBezTo>
                    <a:pt x="52" y="5"/>
                    <a:pt x="52" y="6"/>
                    <a:pt x="54" y="5"/>
                  </a:cubicBezTo>
                  <a:cubicBezTo>
                    <a:pt x="57" y="4"/>
                    <a:pt x="56" y="3"/>
                    <a:pt x="55" y="1"/>
                  </a:cubicBezTo>
                  <a:cubicBezTo>
                    <a:pt x="57" y="3"/>
                    <a:pt x="59" y="3"/>
                    <a:pt x="61" y="3"/>
                  </a:cubicBezTo>
                  <a:cubicBezTo>
                    <a:pt x="64" y="2"/>
                    <a:pt x="67" y="4"/>
                    <a:pt x="69" y="6"/>
                  </a:cubicBezTo>
                  <a:cubicBezTo>
                    <a:pt x="70" y="8"/>
                    <a:pt x="71" y="8"/>
                    <a:pt x="73" y="8"/>
                  </a:cubicBezTo>
                  <a:cubicBezTo>
                    <a:pt x="79" y="6"/>
                    <a:pt x="85" y="8"/>
                    <a:pt x="87" y="13"/>
                  </a:cubicBezTo>
                  <a:cubicBezTo>
                    <a:pt x="87" y="14"/>
                    <a:pt x="88" y="14"/>
                    <a:pt x="89" y="14"/>
                  </a:cubicBezTo>
                  <a:cubicBezTo>
                    <a:pt x="91" y="14"/>
                    <a:pt x="92" y="14"/>
                    <a:pt x="93" y="14"/>
                  </a:cubicBezTo>
                  <a:cubicBezTo>
                    <a:pt x="96" y="15"/>
                    <a:pt x="98" y="14"/>
                    <a:pt x="99" y="12"/>
                  </a:cubicBezTo>
                  <a:cubicBezTo>
                    <a:pt x="102" y="8"/>
                    <a:pt x="106" y="6"/>
                    <a:pt x="111" y="7"/>
                  </a:cubicBezTo>
                  <a:cubicBezTo>
                    <a:pt x="113" y="8"/>
                    <a:pt x="115" y="8"/>
                    <a:pt x="117" y="6"/>
                  </a:cubicBezTo>
                  <a:cubicBezTo>
                    <a:pt x="119" y="4"/>
                    <a:pt x="122" y="2"/>
                    <a:pt x="125" y="2"/>
                  </a:cubicBezTo>
                  <a:cubicBezTo>
                    <a:pt x="127" y="3"/>
                    <a:pt x="128" y="2"/>
                    <a:pt x="130" y="1"/>
                  </a:cubicBezTo>
                  <a:cubicBezTo>
                    <a:pt x="129" y="3"/>
                    <a:pt x="129" y="4"/>
                    <a:pt x="131" y="5"/>
                  </a:cubicBezTo>
                  <a:cubicBezTo>
                    <a:pt x="133" y="6"/>
                    <a:pt x="134" y="5"/>
                    <a:pt x="135" y="4"/>
                  </a:cubicBezTo>
                  <a:cubicBezTo>
                    <a:pt x="136" y="2"/>
                    <a:pt x="138" y="2"/>
                    <a:pt x="139" y="2"/>
                  </a:cubicBezTo>
                  <a:cubicBezTo>
                    <a:pt x="141" y="2"/>
                    <a:pt x="142" y="1"/>
                    <a:pt x="144" y="0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8" y="3"/>
                    <a:pt x="151" y="8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60" y="4"/>
                    <a:pt x="163" y="6"/>
                    <a:pt x="167" y="6"/>
                  </a:cubicBezTo>
                  <a:cubicBezTo>
                    <a:pt x="167" y="8"/>
                    <a:pt x="167" y="9"/>
                    <a:pt x="168" y="10"/>
                  </a:cubicBezTo>
                  <a:cubicBezTo>
                    <a:pt x="168" y="12"/>
                    <a:pt x="169" y="14"/>
                    <a:pt x="171" y="13"/>
                  </a:cubicBezTo>
                  <a:cubicBezTo>
                    <a:pt x="173" y="12"/>
                    <a:pt x="175" y="13"/>
                    <a:pt x="177" y="13"/>
                  </a:cubicBezTo>
                  <a:cubicBezTo>
                    <a:pt x="181" y="14"/>
                    <a:pt x="184" y="18"/>
                    <a:pt x="184" y="23"/>
                  </a:cubicBezTo>
                  <a:cubicBezTo>
                    <a:pt x="184" y="27"/>
                    <a:pt x="184" y="31"/>
                    <a:pt x="184" y="36"/>
                  </a:cubicBezTo>
                  <a:cubicBezTo>
                    <a:pt x="184" y="38"/>
                    <a:pt x="185" y="41"/>
                    <a:pt x="185" y="43"/>
                  </a:cubicBezTo>
                  <a:cubicBezTo>
                    <a:pt x="185" y="44"/>
                    <a:pt x="185" y="46"/>
                    <a:pt x="184" y="47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16">
              <a:extLst>
                <a:ext uri="{FF2B5EF4-FFF2-40B4-BE49-F238E27FC236}">
                  <a16:creationId xmlns:a16="http://schemas.microsoft.com/office/drawing/2014/main" id="{1A21548A-5A1E-D50A-653D-4ADC9B8FA07C}"/>
                </a:ext>
              </a:extLst>
            </p:cNvPr>
            <p:cNvSpPr/>
            <p:nvPr/>
          </p:nvSpPr>
          <p:spPr bwMode="auto">
            <a:xfrm>
              <a:off x="7451726" y="1036638"/>
              <a:ext cx="114300" cy="169863"/>
            </a:xfrm>
            <a:custGeom>
              <a:avLst/>
              <a:gdLst>
                <a:gd name="T0" fmla="*/ 19 w 57"/>
                <a:gd name="T1" fmla="*/ 77 h 85"/>
                <a:gd name="T2" fmla="*/ 18 w 57"/>
                <a:gd name="T3" fmla="*/ 80 h 85"/>
                <a:gd name="T4" fmla="*/ 13 w 57"/>
                <a:gd name="T5" fmla="*/ 83 h 85"/>
                <a:gd name="T6" fmla="*/ 8 w 57"/>
                <a:gd name="T7" fmla="*/ 84 h 85"/>
                <a:gd name="T8" fmla="*/ 6 w 57"/>
                <a:gd name="T9" fmla="*/ 63 h 85"/>
                <a:gd name="T10" fmla="*/ 5 w 57"/>
                <a:gd name="T11" fmla="*/ 61 h 85"/>
                <a:gd name="T12" fmla="*/ 5 w 57"/>
                <a:gd name="T13" fmla="*/ 61 h 85"/>
                <a:gd name="T14" fmla="*/ 4 w 57"/>
                <a:gd name="T15" fmla="*/ 60 h 85"/>
                <a:gd name="T16" fmla="*/ 5 w 57"/>
                <a:gd name="T17" fmla="*/ 53 h 85"/>
                <a:gd name="T18" fmla="*/ 3 w 57"/>
                <a:gd name="T19" fmla="*/ 48 h 85"/>
                <a:gd name="T20" fmla="*/ 3 w 57"/>
                <a:gd name="T21" fmla="*/ 47 h 85"/>
                <a:gd name="T22" fmla="*/ 4 w 57"/>
                <a:gd name="T23" fmla="*/ 46 h 85"/>
                <a:gd name="T24" fmla="*/ 3 w 57"/>
                <a:gd name="T25" fmla="*/ 33 h 85"/>
                <a:gd name="T26" fmla="*/ 1 w 57"/>
                <a:gd name="T27" fmla="*/ 11 h 85"/>
                <a:gd name="T28" fmla="*/ 8 w 57"/>
                <a:gd name="T29" fmla="*/ 2 h 85"/>
                <a:gd name="T30" fmla="*/ 19 w 57"/>
                <a:gd name="T31" fmla="*/ 6 h 85"/>
                <a:gd name="T32" fmla="*/ 34 w 57"/>
                <a:gd name="T33" fmla="*/ 32 h 85"/>
                <a:gd name="T34" fmla="*/ 52 w 57"/>
                <a:gd name="T35" fmla="*/ 66 h 85"/>
                <a:gd name="T36" fmla="*/ 55 w 57"/>
                <a:gd name="T37" fmla="*/ 72 h 85"/>
                <a:gd name="T38" fmla="*/ 54 w 57"/>
                <a:gd name="T39" fmla="*/ 76 h 85"/>
                <a:gd name="T40" fmla="*/ 51 w 57"/>
                <a:gd name="T41" fmla="*/ 75 h 85"/>
                <a:gd name="T42" fmla="*/ 42 w 57"/>
                <a:gd name="T43" fmla="*/ 72 h 85"/>
                <a:gd name="T44" fmla="*/ 32 w 57"/>
                <a:gd name="T45" fmla="*/ 53 h 85"/>
                <a:gd name="T46" fmla="*/ 25 w 57"/>
                <a:gd name="T47" fmla="*/ 40 h 85"/>
                <a:gd name="T48" fmla="*/ 18 w 57"/>
                <a:gd name="T49" fmla="*/ 26 h 85"/>
                <a:gd name="T50" fmla="*/ 14 w 57"/>
                <a:gd name="T51" fmla="*/ 21 h 85"/>
                <a:gd name="T52" fmla="*/ 14 w 57"/>
                <a:gd name="T53" fmla="*/ 29 h 85"/>
                <a:gd name="T54" fmla="*/ 17 w 57"/>
                <a:gd name="T55" fmla="*/ 57 h 85"/>
                <a:gd name="T56" fmla="*/ 18 w 57"/>
                <a:gd name="T57" fmla="*/ 61 h 85"/>
                <a:gd name="T58" fmla="*/ 19 w 57"/>
                <a:gd name="T5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" h="85">
                  <a:moveTo>
                    <a:pt x="19" y="77"/>
                  </a:moveTo>
                  <a:cubicBezTo>
                    <a:pt x="19" y="78"/>
                    <a:pt x="19" y="79"/>
                    <a:pt x="18" y="80"/>
                  </a:cubicBezTo>
                  <a:cubicBezTo>
                    <a:pt x="17" y="82"/>
                    <a:pt x="16" y="85"/>
                    <a:pt x="13" y="83"/>
                  </a:cubicBezTo>
                  <a:cubicBezTo>
                    <a:pt x="11" y="83"/>
                    <a:pt x="9" y="84"/>
                    <a:pt x="8" y="84"/>
                  </a:cubicBezTo>
                  <a:cubicBezTo>
                    <a:pt x="7" y="77"/>
                    <a:pt x="6" y="70"/>
                    <a:pt x="6" y="63"/>
                  </a:cubicBezTo>
                  <a:cubicBezTo>
                    <a:pt x="6" y="62"/>
                    <a:pt x="6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4" y="60"/>
                    <a:pt x="4" y="60"/>
                  </a:cubicBezTo>
                  <a:cubicBezTo>
                    <a:pt x="6" y="58"/>
                    <a:pt x="5" y="56"/>
                    <a:pt x="5" y="53"/>
                  </a:cubicBezTo>
                  <a:cubicBezTo>
                    <a:pt x="4" y="51"/>
                    <a:pt x="6" y="49"/>
                    <a:pt x="3" y="48"/>
                  </a:cubicBezTo>
                  <a:cubicBezTo>
                    <a:pt x="3" y="48"/>
                    <a:pt x="3" y="47"/>
                    <a:pt x="3" y="47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3" y="42"/>
                    <a:pt x="3" y="37"/>
                    <a:pt x="3" y="33"/>
                  </a:cubicBezTo>
                  <a:cubicBezTo>
                    <a:pt x="2" y="26"/>
                    <a:pt x="1" y="19"/>
                    <a:pt x="1" y="11"/>
                  </a:cubicBezTo>
                  <a:cubicBezTo>
                    <a:pt x="0" y="7"/>
                    <a:pt x="4" y="3"/>
                    <a:pt x="8" y="2"/>
                  </a:cubicBezTo>
                  <a:cubicBezTo>
                    <a:pt x="12" y="0"/>
                    <a:pt x="17" y="2"/>
                    <a:pt x="19" y="6"/>
                  </a:cubicBezTo>
                  <a:cubicBezTo>
                    <a:pt x="24" y="14"/>
                    <a:pt x="29" y="23"/>
                    <a:pt x="34" y="32"/>
                  </a:cubicBezTo>
                  <a:cubicBezTo>
                    <a:pt x="40" y="43"/>
                    <a:pt x="46" y="55"/>
                    <a:pt x="52" y="66"/>
                  </a:cubicBezTo>
                  <a:cubicBezTo>
                    <a:pt x="53" y="68"/>
                    <a:pt x="54" y="70"/>
                    <a:pt x="55" y="72"/>
                  </a:cubicBezTo>
                  <a:cubicBezTo>
                    <a:pt x="56" y="74"/>
                    <a:pt x="57" y="75"/>
                    <a:pt x="54" y="76"/>
                  </a:cubicBezTo>
                  <a:cubicBezTo>
                    <a:pt x="52" y="77"/>
                    <a:pt x="52" y="76"/>
                    <a:pt x="51" y="75"/>
                  </a:cubicBezTo>
                  <a:cubicBezTo>
                    <a:pt x="48" y="73"/>
                    <a:pt x="45" y="73"/>
                    <a:pt x="42" y="72"/>
                  </a:cubicBezTo>
                  <a:cubicBezTo>
                    <a:pt x="39" y="66"/>
                    <a:pt x="36" y="60"/>
                    <a:pt x="32" y="53"/>
                  </a:cubicBezTo>
                  <a:cubicBezTo>
                    <a:pt x="30" y="49"/>
                    <a:pt x="28" y="45"/>
                    <a:pt x="25" y="40"/>
                  </a:cubicBezTo>
                  <a:cubicBezTo>
                    <a:pt x="23" y="36"/>
                    <a:pt x="20" y="31"/>
                    <a:pt x="18" y="26"/>
                  </a:cubicBezTo>
                  <a:cubicBezTo>
                    <a:pt x="16" y="25"/>
                    <a:pt x="16" y="22"/>
                    <a:pt x="14" y="21"/>
                  </a:cubicBezTo>
                  <a:cubicBezTo>
                    <a:pt x="14" y="24"/>
                    <a:pt x="14" y="27"/>
                    <a:pt x="14" y="29"/>
                  </a:cubicBezTo>
                  <a:cubicBezTo>
                    <a:pt x="15" y="39"/>
                    <a:pt x="16" y="48"/>
                    <a:pt x="17" y="57"/>
                  </a:cubicBezTo>
                  <a:cubicBezTo>
                    <a:pt x="17" y="58"/>
                    <a:pt x="17" y="59"/>
                    <a:pt x="18" y="61"/>
                  </a:cubicBezTo>
                  <a:cubicBezTo>
                    <a:pt x="18" y="66"/>
                    <a:pt x="18" y="72"/>
                    <a:pt x="19" y="77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17">
              <a:extLst>
                <a:ext uri="{FF2B5EF4-FFF2-40B4-BE49-F238E27FC236}">
                  <a16:creationId xmlns:a16="http://schemas.microsoft.com/office/drawing/2014/main" id="{AF1BF887-C10A-D563-E30E-EE3A3F9A7640}"/>
                </a:ext>
              </a:extLst>
            </p:cNvPr>
            <p:cNvSpPr/>
            <p:nvPr/>
          </p:nvSpPr>
          <p:spPr bwMode="auto">
            <a:xfrm>
              <a:off x="7708901" y="1038225"/>
              <a:ext cx="112713" cy="168275"/>
            </a:xfrm>
            <a:custGeom>
              <a:avLst/>
              <a:gdLst>
                <a:gd name="T0" fmla="*/ 15 w 56"/>
                <a:gd name="T1" fmla="*/ 70 h 84"/>
                <a:gd name="T2" fmla="*/ 10 w 56"/>
                <a:gd name="T3" fmla="*/ 72 h 84"/>
                <a:gd name="T4" fmla="*/ 6 w 56"/>
                <a:gd name="T5" fmla="*/ 74 h 84"/>
                <a:gd name="T6" fmla="*/ 2 w 56"/>
                <a:gd name="T7" fmla="*/ 75 h 84"/>
                <a:gd name="T8" fmla="*/ 1 w 56"/>
                <a:gd name="T9" fmla="*/ 71 h 84"/>
                <a:gd name="T10" fmla="*/ 18 w 56"/>
                <a:gd name="T11" fmla="*/ 39 h 84"/>
                <a:gd name="T12" fmla="*/ 36 w 56"/>
                <a:gd name="T13" fmla="*/ 6 h 84"/>
                <a:gd name="T14" fmla="*/ 47 w 56"/>
                <a:gd name="T15" fmla="*/ 0 h 84"/>
                <a:gd name="T16" fmla="*/ 55 w 56"/>
                <a:gd name="T17" fmla="*/ 7 h 84"/>
                <a:gd name="T18" fmla="*/ 55 w 56"/>
                <a:gd name="T19" fmla="*/ 18 h 84"/>
                <a:gd name="T20" fmla="*/ 55 w 56"/>
                <a:gd name="T21" fmla="*/ 20 h 84"/>
                <a:gd name="T22" fmla="*/ 55 w 56"/>
                <a:gd name="T23" fmla="*/ 21 h 84"/>
                <a:gd name="T24" fmla="*/ 54 w 56"/>
                <a:gd name="T25" fmla="*/ 23 h 84"/>
                <a:gd name="T26" fmla="*/ 54 w 56"/>
                <a:gd name="T27" fmla="*/ 26 h 84"/>
                <a:gd name="T28" fmla="*/ 54 w 56"/>
                <a:gd name="T29" fmla="*/ 30 h 84"/>
                <a:gd name="T30" fmla="*/ 54 w 56"/>
                <a:gd name="T31" fmla="*/ 31 h 84"/>
                <a:gd name="T32" fmla="*/ 52 w 56"/>
                <a:gd name="T33" fmla="*/ 54 h 84"/>
                <a:gd name="T34" fmla="*/ 52 w 56"/>
                <a:gd name="T35" fmla="*/ 54 h 84"/>
                <a:gd name="T36" fmla="*/ 51 w 56"/>
                <a:gd name="T37" fmla="*/ 58 h 84"/>
                <a:gd name="T38" fmla="*/ 52 w 56"/>
                <a:gd name="T39" fmla="*/ 60 h 84"/>
                <a:gd name="T40" fmla="*/ 50 w 56"/>
                <a:gd name="T41" fmla="*/ 68 h 84"/>
                <a:gd name="T42" fmla="*/ 48 w 56"/>
                <a:gd name="T43" fmla="*/ 83 h 84"/>
                <a:gd name="T44" fmla="*/ 42 w 56"/>
                <a:gd name="T45" fmla="*/ 83 h 84"/>
                <a:gd name="T46" fmla="*/ 39 w 56"/>
                <a:gd name="T47" fmla="*/ 80 h 84"/>
                <a:gd name="T48" fmla="*/ 38 w 56"/>
                <a:gd name="T49" fmla="*/ 76 h 84"/>
                <a:gd name="T50" fmla="*/ 39 w 56"/>
                <a:gd name="T51" fmla="*/ 58 h 84"/>
                <a:gd name="T52" fmla="*/ 40 w 56"/>
                <a:gd name="T53" fmla="*/ 51 h 84"/>
                <a:gd name="T54" fmla="*/ 43 w 56"/>
                <a:gd name="T55" fmla="*/ 18 h 84"/>
                <a:gd name="T56" fmla="*/ 41 w 56"/>
                <a:gd name="T57" fmla="*/ 22 h 84"/>
                <a:gd name="T58" fmla="*/ 35 w 56"/>
                <a:gd name="T59" fmla="*/ 32 h 84"/>
                <a:gd name="T60" fmla="*/ 27 w 56"/>
                <a:gd name="T61" fmla="*/ 47 h 84"/>
                <a:gd name="T62" fmla="*/ 23 w 56"/>
                <a:gd name="T63" fmla="*/ 55 h 84"/>
                <a:gd name="T64" fmla="*/ 22 w 56"/>
                <a:gd name="T65" fmla="*/ 56 h 84"/>
                <a:gd name="T66" fmla="*/ 15 w 56"/>
                <a:gd name="T67" fmla="*/ 7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84">
                  <a:moveTo>
                    <a:pt x="15" y="70"/>
                  </a:moveTo>
                  <a:cubicBezTo>
                    <a:pt x="13" y="71"/>
                    <a:pt x="12" y="72"/>
                    <a:pt x="10" y="72"/>
                  </a:cubicBezTo>
                  <a:cubicBezTo>
                    <a:pt x="9" y="72"/>
                    <a:pt x="7" y="72"/>
                    <a:pt x="6" y="74"/>
                  </a:cubicBezTo>
                  <a:cubicBezTo>
                    <a:pt x="5" y="75"/>
                    <a:pt x="4" y="76"/>
                    <a:pt x="2" y="75"/>
                  </a:cubicBezTo>
                  <a:cubicBezTo>
                    <a:pt x="0" y="74"/>
                    <a:pt x="0" y="73"/>
                    <a:pt x="1" y="71"/>
                  </a:cubicBezTo>
                  <a:cubicBezTo>
                    <a:pt x="6" y="60"/>
                    <a:pt x="12" y="50"/>
                    <a:pt x="18" y="39"/>
                  </a:cubicBezTo>
                  <a:cubicBezTo>
                    <a:pt x="24" y="28"/>
                    <a:pt x="30" y="17"/>
                    <a:pt x="36" y="6"/>
                  </a:cubicBezTo>
                  <a:cubicBezTo>
                    <a:pt x="38" y="2"/>
                    <a:pt x="42" y="0"/>
                    <a:pt x="47" y="0"/>
                  </a:cubicBezTo>
                  <a:cubicBezTo>
                    <a:pt x="50" y="1"/>
                    <a:pt x="54" y="4"/>
                    <a:pt x="55" y="7"/>
                  </a:cubicBezTo>
                  <a:cubicBezTo>
                    <a:pt x="56" y="11"/>
                    <a:pt x="55" y="14"/>
                    <a:pt x="55" y="18"/>
                  </a:cubicBezTo>
                  <a:cubicBezTo>
                    <a:pt x="55" y="18"/>
                    <a:pt x="55" y="19"/>
                    <a:pt x="55" y="20"/>
                  </a:cubicBezTo>
                  <a:cubicBezTo>
                    <a:pt x="55" y="20"/>
                    <a:pt x="55" y="21"/>
                    <a:pt x="55" y="21"/>
                  </a:cubicBezTo>
                  <a:cubicBezTo>
                    <a:pt x="55" y="22"/>
                    <a:pt x="55" y="22"/>
                    <a:pt x="54" y="23"/>
                  </a:cubicBezTo>
                  <a:cubicBezTo>
                    <a:pt x="53" y="24"/>
                    <a:pt x="54" y="25"/>
                    <a:pt x="54" y="26"/>
                  </a:cubicBezTo>
                  <a:cubicBezTo>
                    <a:pt x="54" y="27"/>
                    <a:pt x="54" y="29"/>
                    <a:pt x="54" y="30"/>
                  </a:cubicBezTo>
                  <a:cubicBezTo>
                    <a:pt x="54" y="30"/>
                    <a:pt x="54" y="31"/>
                    <a:pt x="54" y="31"/>
                  </a:cubicBezTo>
                  <a:cubicBezTo>
                    <a:pt x="53" y="39"/>
                    <a:pt x="52" y="46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49" y="55"/>
                    <a:pt x="51" y="57"/>
                    <a:pt x="51" y="58"/>
                  </a:cubicBezTo>
                  <a:cubicBezTo>
                    <a:pt x="51" y="59"/>
                    <a:pt x="51" y="59"/>
                    <a:pt x="52" y="60"/>
                  </a:cubicBezTo>
                  <a:cubicBezTo>
                    <a:pt x="49" y="62"/>
                    <a:pt x="50" y="65"/>
                    <a:pt x="50" y="68"/>
                  </a:cubicBezTo>
                  <a:cubicBezTo>
                    <a:pt x="49" y="73"/>
                    <a:pt x="49" y="78"/>
                    <a:pt x="48" y="83"/>
                  </a:cubicBezTo>
                  <a:cubicBezTo>
                    <a:pt x="46" y="83"/>
                    <a:pt x="44" y="82"/>
                    <a:pt x="42" y="83"/>
                  </a:cubicBezTo>
                  <a:cubicBezTo>
                    <a:pt x="40" y="84"/>
                    <a:pt x="39" y="82"/>
                    <a:pt x="39" y="80"/>
                  </a:cubicBezTo>
                  <a:cubicBezTo>
                    <a:pt x="38" y="79"/>
                    <a:pt x="38" y="78"/>
                    <a:pt x="38" y="76"/>
                  </a:cubicBezTo>
                  <a:cubicBezTo>
                    <a:pt x="38" y="70"/>
                    <a:pt x="39" y="64"/>
                    <a:pt x="39" y="58"/>
                  </a:cubicBezTo>
                  <a:cubicBezTo>
                    <a:pt x="40" y="56"/>
                    <a:pt x="39" y="53"/>
                    <a:pt x="40" y="51"/>
                  </a:cubicBezTo>
                  <a:cubicBezTo>
                    <a:pt x="41" y="40"/>
                    <a:pt x="42" y="30"/>
                    <a:pt x="43" y="18"/>
                  </a:cubicBezTo>
                  <a:cubicBezTo>
                    <a:pt x="41" y="19"/>
                    <a:pt x="41" y="21"/>
                    <a:pt x="41" y="22"/>
                  </a:cubicBezTo>
                  <a:cubicBezTo>
                    <a:pt x="39" y="25"/>
                    <a:pt x="37" y="29"/>
                    <a:pt x="35" y="32"/>
                  </a:cubicBezTo>
                  <a:cubicBezTo>
                    <a:pt x="32" y="37"/>
                    <a:pt x="30" y="42"/>
                    <a:pt x="27" y="47"/>
                  </a:cubicBezTo>
                  <a:cubicBezTo>
                    <a:pt x="25" y="50"/>
                    <a:pt x="23" y="52"/>
                    <a:pt x="23" y="55"/>
                  </a:cubicBezTo>
                  <a:cubicBezTo>
                    <a:pt x="23" y="55"/>
                    <a:pt x="22" y="55"/>
                    <a:pt x="22" y="56"/>
                  </a:cubicBezTo>
                  <a:cubicBezTo>
                    <a:pt x="20" y="61"/>
                    <a:pt x="16" y="65"/>
                    <a:pt x="15" y="7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0" name="Grupo 49">
            <a:extLst>
              <a:ext uri="{FF2B5EF4-FFF2-40B4-BE49-F238E27FC236}">
                <a16:creationId xmlns:a16="http://schemas.microsoft.com/office/drawing/2014/main" id="{3A5B0DF7-3C13-C3D6-1DC8-B4ADD28C51CB}"/>
              </a:ext>
            </a:extLst>
          </p:cNvPr>
          <p:cNvGrpSpPr/>
          <p:nvPr/>
        </p:nvGrpSpPr>
        <p:grpSpPr>
          <a:xfrm>
            <a:off x="5442283" y="2660627"/>
            <a:ext cx="903288" cy="1225550"/>
            <a:chOff x="7185026" y="1036638"/>
            <a:chExt cx="903288" cy="1225550"/>
          </a:xfrm>
        </p:grpSpPr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F5B55C1A-1811-424F-CA85-E263693673CD}"/>
                </a:ext>
              </a:extLst>
            </p:cNvPr>
            <p:cNvSpPr/>
            <p:nvPr/>
          </p:nvSpPr>
          <p:spPr bwMode="auto">
            <a:xfrm>
              <a:off x="7208838" y="1209675"/>
              <a:ext cx="855663" cy="1004888"/>
            </a:xfrm>
            <a:custGeom>
              <a:avLst/>
              <a:gdLst>
                <a:gd name="T0" fmla="*/ 62 w 427"/>
                <a:gd name="T1" fmla="*/ 325 h 503"/>
                <a:gd name="T2" fmla="*/ 110 w 427"/>
                <a:gd name="T3" fmla="*/ 241 h 503"/>
                <a:gd name="T4" fmla="*/ 117 w 427"/>
                <a:gd name="T5" fmla="*/ 227 h 503"/>
                <a:gd name="T6" fmla="*/ 121 w 427"/>
                <a:gd name="T7" fmla="*/ 221 h 503"/>
                <a:gd name="T8" fmla="*/ 159 w 427"/>
                <a:gd name="T9" fmla="*/ 143 h 503"/>
                <a:gd name="T10" fmla="*/ 147 w 427"/>
                <a:gd name="T11" fmla="*/ 100 h 503"/>
                <a:gd name="T12" fmla="*/ 123 w 427"/>
                <a:gd name="T13" fmla="*/ 39 h 503"/>
                <a:gd name="T14" fmla="*/ 122 w 427"/>
                <a:gd name="T15" fmla="*/ 30 h 503"/>
                <a:gd name="T16" fmla="*/ 145 w 427"/>
                <a:gd name="T17" fmla="*/ 6 h 503"/>
                <a:gd name="T18" fmla="*/ 212 w 427"/>
                <a:gd name="T19" fmla="*/ 14 h 503"/>
                <a:gd name="T20" fmla="*/ 242 w 427"/>
                <a:gd name="T21" fmla="*/ 4 h 503"/>
                <a:gd name="T22" fmla="*/ 305 w 427"/>
                <a:gd name="T23" fmla="*/ 30 h 503"/>
                <a:gd name="T24" fmla="*/ 305 w 427"/>
                <a:gd name="T25" fmla="*/ 37 h 503"/>
                <a:gd name="T26" fmla="*/ 295 w 427"/>
                <a:gd name="T27" fmla="*/ 70 h 503"/>
                <a:gd name="T28" fmla="*/ 267 w 427"/>
                <a:gd name="T29" fmla="*/ 135 h 503"/>
                <a:gd name="T30" fmla="*/ 287 w 427"/>
                <a:gd name="T31" fmla="*/ 185 h 503"/>
                <a:gd name="T32" fmla="*/ 313 w 427"/>
                <a:gd name="T33" fmla="*/ 233 h 503"/>
                <a:gd name="T34" fmla="*/ 316 w 427"/>
                <a:gd name="T35" fmla="*/ 238 h 503"/>
                <a:gd name="T36" fmla="*/ 348 w 427"/>
                <a:gd name="T37" fmla="*/ 296 h 503"/>
                <a:gd name="T38" fmla="*/ 387 w 427"/>
                <a:gd name="T39" fmla="*/ 362 h 503"/>
                <a:gd name="T40" fmla="*/ 390 w 427"/>
                <a:gd name="T41" fmla="*/ 367 h 503"/>
                <a:gd name="T42" fmla="*/ 405 w 427"/>
                <a:gd name="T43" fmla="*/ 393 h 503"/>
                <a:gd name="T44" fmla="*/ 426 w 427"/>
                <a:gd name="T45" fmla="*/ 432 h 503"/>
                <a:gd name="T46" fmla="*/ 390 w 427"/>
                <a:gd name="T47" fmla="*/ 463 h 503"/>
                <a:gd name="T48" fmla="*/ 352 w 427"/>
                <a:gd name="T49" fmla="*/ 479 h 503"/>
                <a:gd name="T50" fmla="*/ 339 w 427"/>
                <a:gd name="T51" fmla="*/ 486 h 503"/>
                <a:gd name="T52" fmla="*/ 320 w 427"/>
                <a:gd name="T53" fmla="*/ 491 h 503"/>
                <a:gd name="T54" fmla="*/ 273 w 427"/>
                <a:gd name="T55" fmla="*/ 499 h 503"/>
                <a:gd name="T56" fmla="*/ 183 w 427"/>
                <a:gd name="T57" fmla="*/ 501 h 503"/>
                <a:gd name="T58" fmla="*/ 158 w 427"/>
                <a:gd name="T59" fmla="*/ 500 h 503"/>
                <a:gd name="T60" fmla="*/ 112 w 427"/>
                <a:gd name="T61" fmla="*/ 492 h 503"/>
                <a:gd name="T62" fmla="*/ 76 w 427"/>
                <a:gd name="T63" fmla="*/ 481 h 503"/>
                <a:gd name="T64" fmla="*/ 58 w 427"/>
                <a:gd name="T65" fmla="*/ 474 h 503"/>
                <a:gd name="T66" fmla="*/ 4 w 427"/>
                <a:gd name="T67" fmla="*/ 435 h 503"/>
                <a:gd name="T68" fmla="*/ 30 w 427"/>
                <a:gd name="T69" fmla="*/ 379 h 503"/>
                <a:gd name="T70" fmla="*/ 39 w 427"/>
                <a:gd name="T71" fmla="*/ 364 h 503"/>
                <a:gd name="T72" fmla="*/ 43 w 427"/>
                <a:gd name="T73" fmla="*/ 357 h 503"/>
                <a:gd name="T74" fmla="*/ 45 w 427"/>
                <a:gd name="T75" fmla="*/ 35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7" h="502">
                  <a:moveTo>
                    <a:pt x="46" y="351"/>
                  </a:moveTo>
                  <a:cubicBezTo>
                    <a:pt x="52" y="343"/>
                    <a:pt x="57" y="334"/>
                    <a:pt x="62" y="325"/>
                  </a:cubicBezTo>
                  <a:cubicBezTo>
                    <a:pt x="72" y="308"/>
                    <a:pt x="82" y="290"/>
                    <a:pt x="92" y="273"/>
                  </a:cubicBezTo>
                  <a:cubicBezTo>
                    <a:pt x="98" y="262"/>
                    <a:pt x="104" y="252"/>
                    <a:pt x="110" y="241"/>
                  </a:cubicBezTo>
                  <a:cubicBezTo>
                    <a:pt x="112" y="237"/>
                    <a:pt x="114" y="233"/>
                    <a:pt x="116" y="229"/>
                  </a:cubicBezTo>
                  <a:cubicBezTo>
                    <a:pt x="117" y="228"/>
                    <a:pt x="117" y="227"/>
                    <a:pt x="117" y="227"/>
                  </a:cubicBezTo>
                  <a:cubicBezTo>
                    <a:pt x="117" y="227"/>
                    <a:pt x="117" y="226"/>
                    <a:pt x="117" y="226"/>
                  </a:cubicBezTo>
                  <a:cubicBezTo>
                    <a:pt x="119" y="225"/>
                    <a:pt x="120" y="223"/>
                    <a:pt x="121" y="221"/>
                  </a:cubicBezTo>
                  <a:cubicBezTo>
                    <a:pt x="129" y="206"/>
                    <a:pt x="137" y="191"/>
                    <a:pt x="145" y="176"/>
                  </a:cubicBezTo>
                  <a:cubicBezTo>
                    <a:pt x="150" y="165"/>
                    <a:pt x="155" y="154"/>
                    <a:pt x="159" y="143"/>
                  </a:cubicBezTo>
                  <a:cubicBezTo>
                    <a:pt x="161" y="138"/>
                    <a:pt x="160" y="134"/>
                    <a:pt x="159" y="129"/>
                  </a:cubicBezTo>
                  <a:cubicBezTo>
                    <a:pt x="157" y="119"/>
                    <a:pt x="152" y="109"/>
                    <a:pt x="147" y="100"/>
                  </a:cubicBezTo>
                  <a:cubicBezTo>
                    <a:pt x="138" y="84"/>
                    <a:pt x="130" y="69"/>
                    <a:pt x="126" y="51"/>
                  </a:cubicBezTo>
                  <a:cubicBezTo>
                    <a:pt x="124" y="47"/>
                    <a:pt x="124" y="43"/>
                    <a:pt x="123" y="39"/>
                  </a:cubicBezTo>
                  <a:cubicBezTo>
                    <a:pt x="123" y="38"/>
                    <a:pt x="123" y="37"/>
                    <a:pt x="123" y="37"/>
                  </a:cubicBezTo>
                  <a:cubicBezTo>
                    <a:pt x="123" y="35"/>
                    <a:pt x="122" y="32"/>
                    <a:pt x="122" y="30"/>
                  </a:cubicBezTo>
                  <a:cubicBezTo>
                    <a:pt x="123" y="28"/>
                    <a:pt x="122" y="25"/>
                    <a:pt x="124" y="23"/>
                  </a:cubicBezTo>
                  <a:cubicBezTo>
                    <a:pt x="129" y="15"/>
                    <a:pt x="136" y="9"/>
                    <a:pt x="145" y="6"/>
                  </a:cubicBezTo>
                  <a:cubicBezTo>
                    <a:pt x="158" y="1"/>
                    <a:pt x="171" y="1"/>
                    <a:pt x="185" y="4"/>
                  </a:cubicBezTo>
                  <a:cubicBezTo>
                    <a:pt x="194" y="6"/>
                    <a:pt x="203" y="10"/>
                    <a:pt x="212" y="14"/>
                  </a:cubicBezTo>
                  <a:cubicBezTo>
                    <a:pt x="213" y="14"/>
                    <a:pt x="215" y="14"/>
                    <a:pt x="216" y="13"/>
                  </a:cubicBezTo>
                  <a:cubicBezTo>
                    <a:pt x="224" y="10"/>
                    <a:pt x="233" y="6"/>
                    <a:pt x="242" y="4"/>
                  </a:cubicBezTo>
                  <a:cubicBezTo>
                    <a:pt x="259" y="1"/>
                    <a:pt x="277" y="0"/>
                    <a:pt x="292" y="12"/>
                  </a:cubicBezTo>
                  <a:cubicBezTo>
                    <a:pt x="298" y="16"/>
                    <a:pt x="305" y="21"/>
                    <a:pt x="305" y="30"/>
                  </a:cubicBezTo>
                  <a:cubicBezTo>
                    <a:pt x="305" y="30"/>
                    <a:pt x="305" y="31"/>
                    <a:pt x="305" y="31"/>
                  </a:cubicBezTo>
                  <a:cubicBezTo>
                    <a:pt x="305" y="33"/>
                    <a:pt x="304" y="35"/>
                    <a:pt x="305" y="37"/>
                  </a:cubicBezTo>
                  <a:cubicBezTo>
                    <a:pt x="304" y="38"/>
                    <a:pt x="304" y="39"/>
                    <a:pt x="304" y="40"/>
                  </a:cubicBezTo>
                  <a:cubicBezTo>
                    <a:pt x="302" y="50"/>
                    <a:pt x="299" y="60"/>
                    <a:pt x="295" y="70"/>
                  </a:cubicBezTo>
                  <a:cubicBezTo>
                    <a:pt x="289" y="85"/>
                    <a:pt x="281" y="98"/>
                    <a:pt x="274" y="112"/>
                  </a:cubicBezTo>
                  <a:cubicBezTo>
                    <a:pt x="271" y="120"/>
                    <a:pt x="268" y="127"/>
                    <a:pt x="267" y="135"/>
                  </a:cubicBezTo>
                  <a:cubicBezTo>
                    <a:pt x="267" y="140"/>
                    <a:pt x="268" y="144"/>
                    <a:pt x="270" y="148"/>
                  </a:cubicBezTo>
                  <a:cubicBezTo>
                    <a:pt x="275" y="161"/>
                    <a:pt x="281" y="173"/>
                    <a:pt x="287" y="185"/>
                  </a:cubicBezTo>
                  <a:cubicBezTo>
                    <a:pt x="292" y="195"/>
                    <a:pt x="297" y="205"/>
                    <a:pt x="303" y="215"/>
                  </a:cubicBezTo>
                  <a:cubicBezTo>
                    <a:pt x="306" y="221"/>
                    <a:pt x="309" y="227"/>
                    <a:pt x="313" y="233"/>
                  </a:cubicBezTo>
                  <a:cubicBezTo>
                    <a:pt x="313" y="234"/>
                    <a:pt x="313" y="236"/>
                    <a:pt x="316" y="237"/>
                  </a:cubicBezTo>
                  <a:cubicBezTo>
                    <a:pt x="316" y="237"/>
                    <a:pt x="316" y="238"/>
                    <a:pt x="316" y="238"/>
                  </a:cubicBezTo>
                  <a:cubicBezTo>
                    <a:pt x="316" y="241"/>
                    <a:pt x="319" y="244"/>
                    <a:pt x="320" y="247"/>
                  </a:cubicBezTo>
                  <a:cubicBezTo>
                    <a:pt x="330" y="263"/>
                    <a:pt x="339" y="279"/>
                    <a:pt x="348" y="296"/>
                  </a:cubicBezTo>
                  <a:cubicBezTo>
                    <a:pt x="359" y="314"/>
                    <a:pt x="370" y="333"/>
                    <a:pt x="381" y="351"/>
                  </a:cubicBezTo>
                  <a:cubicBezTo>
                    <a:pt x="383" y="355"/>
                    <a:pt x="384" y="359"/>
                    <a:pt x="387" y="362"/>
                  </a:cubicBezTo>
                  <a:cubicBezTo>
                    <a:pt x="387" y="362"/>
                    <a:pt x="387" y="362"/>
                    <a:pt x="387" y="363"/>
                  </a:cubicBezTo>
                  <a:cubicBezTo>
                    <a:pt x="388" y="364"/>
                    <a:pt x="389" y="365"/>
                    <a:pt x="390" y="367"/>
                  </a:cubicBezTo>
                  <a:cubicBezTo>
                    <a:pt x="392" y="371"/>
                    <a:pt x="395" y="375"/>
                    <a:pt x="398" y="379"/>
                  </a:cubicBezTo>
                  <a:cubicBezTo>
                    <a:pt x="400" y="384"/>
                    <a:pt x="403" y="388"/>
                    <a:pt x="405" y="393"/>
                  </a:cubicBezTo>
                  <a:cubicBezTo>
                    <a:pt x="412" y="405"/>
                    <a:pt x="420" y="417"/>
                    <a:pt x="427" y="429"/>
                  </a:cubicBezTo>
                  <a:cubicBezTo>
                    <a:pt x="427" y="430"/>
                    <a:pt x="426" y="431"/>
                    <a:pt x="426" y="432"/>
                  </a:cubicBezTo>
                  <a:cubicBezTo>
                    <a:pt x="422" y="437"/>
                    <a:pt x="418" y="442"/>
                    <a:pt x="413" y="446"/>
                  </a:cubicBezTo>
                  <a:cubicBezTo>
                    <a:pt x="406" y="452"/>
                    <a:pt x="398" y="458"/>
                    <a:pt x="390" y="463"/>
                  </a:cubicBezTo>
                  <a:cubicBezTo>
                    <a:pt x="380" y="469"/>
                    <a:pt x="369" y="475"/>
                    <a:pt x="357" y="479"/>
                  </a:cubicBezTo>
                  <a:cubicBezTo>
                    <a:pt x="355" y="479"/>
                    <a:pt x="354" y="480"/>
                    <a:pt x="352" y="479"/>
                  </a:cubicBezTo>
                  <a:cubicBezTo>
                    <a:pt x="348" y="478"/>
                    <a:pt x="345" y="480"/>
                    <a:pt x="342" y="483"/>
                  </a:cubicBezTo>
                  <a:cubicBezTo>
                    <a:pt x="341" y="484"/>
                    <a:pt x="340" y="485"/>
                    <a:pt x="339" y="486"/>
                  </a:cubicBezTo>
                  <a:cubicBezTo>
                    <a:pt x="336" y="486"/>
                    <a:pt x="333" y="487"/>
                    <a:pt x="330" y="488"/>
                  </a:cubicBezTo>
                  <a:cubicBezTo>
                    <a:pt x="327" y="489"/>
                    <a:pt x="323" y="489"/>
                    <a:pt x="320" y="491"/>
                  </a:cubicBezTo>
                  <a:cubicBezTo>
                    <a:pt x="315" y="494"/>
                    <a:pt x="309" y="493"/>
                    <a:pt x="304" y="494"/>
                  </a:cubicBezTo>
                  <a:cubicBezTo>
                    <a:pt x="294" y="496"/>
                    <a:pt x="283" y="498"/>
                    <a:pt x="273" y="499"/>
                  </a:cubicBezTo>
                  <a:cubicBezTo>
                    <a:pt x="259" y="501"/>
                    <a:pt x="245" y="501"/>
                    <a:pt x="230" y="502"/>
                  </a:cubicBezTo>
                  <a:cubicBezTo>
                    <a:pt x="215" y="503"/>
                    <a:pt x="199" y="502"/>
                    <a:pt x="183" y="501"/>
                  </a:cubicBezTo>
                  <a:cubicBezTo>
                    <a:pt x="178" y="501"/>
                    <a:pt x="174" y="501"/>
                    <a:pt x="169" y="501"/>
                  </a:cubicBezTo>
                  <a:cubicBezTo>
                    <a:pt x="165" y="500"/>
                    <a:pt x="162" y="500"/>
                    <a:pt x="158" y="500"/>
                  </a:cubicBezTo>
                  <a:cubicBezTo>
                    <a:pt x="147" y="498"/>
                    <a:pt x="137" y="497"/>
                    <a:pt x="126" y="495"/>
                  </a:cubicBezTo>
                  <a:cubicBezTo>
                    <a:pt x="122" y="494"/>
                    <a:pt x="117" y="493"/>
                    <a:pt x="112" y="492"/>
                  </a:cubicBezTo>
                  <a:cubicBezTo>
                    <a:pt x="106" y="491"/>
                    <a:pt x="100" y="489"/>
                    <a:pt x="94" y="487"/>
                  </a:cubicBezTo>
                  <a:cubicBezTo>
                    <a:pt x="88" y="486"/>
                    <a:pt x="82" y="483"/>
                    <a:pt x="76" y="481"/>
                  </a:cubicBezTo>
                  <a:cubicBezTo>
                    <a:pt x="75" y="481"/>
                    <a:pt x="73" y="481"/>
                    <a:pt x="72" y="480"/>
                  </a:cubicBezTo>
                  <a:cubicBezTo>
                    <a:pt x="68" y="477"/>
                    <a:pt x="63" y="477"/>
                    <a:pt x="58" y="474"/>
                  </a:cubicBezTo>
                  <a:cubicBezTo>
                    <a:pt x="54" y="471"/>
                    <a:pt x="49" y="469"/>
                    <a:pt x="44" y="467"/>
                  </a:cubicBezTo>
                  <a:cubicBezTo>
                    <a:pt x="29" y="459"/>
                    <a:pt x="15" y="448"/>
                    <a:pt x="4" y="435"/>
                  </a:cubicBezTo>
                  <a:cubicBezTo>
                    <a:pt x="2" y="433"/>
                    <a:pt x="0" y="431"/>
                    <a:pt x="1" y="428"/>
                  </a:cubicBezTo>
                  <a:cubicBezTo>
                    <a:pt x="11" y="411"/>
                    <a:pt x="20" y="395"/>
                    <a:pt x="30" y="379"/>
                  </a:cubicBezTo>
                  <a:cubicBezTo>
                    <a:pt x="33" y="375"/>
                    <a:pt x="36" y="371"/>
                    <a:pt x="38" y="366"/>
                  </a:cubicBezTo>
                  <a:cubicBezTo>
                    <a:pt x="38" y="366"/>
                    <a:pt x="39" y="365"/>
                    <a:pt x="39" y="364"/>
                  </a:cubicBezTo>
                  <a:cubicBezTo>
                    <a:pt x="40" y="363"/>
                    <a:pt x="41" y="361"/>
                    <a:pt x="42" y="360"/>
                  </a:cubicBezTo>
                  <a:cubicBezTo>
                    <a:pt x="42" y="359"/>
                    <a:pt x="42" y="358"/>
                    <a:pt x="43" y="357"/>
                  </a:cubicBezTo>
                  <a:cubicBezTo>
                    <a:pt x="43" y="357"/>
                    <a:pt x="44" y="357"/>
                    <a:pt x="44" y="356"/>
                  </a:cubicBezTo>
                  <a:cubicBezTo>
                    <a:pt x="44" y="355"/>
                    <a:pt x="45" y="354"/>
                    <a:pt x="45" y="353"/>
                  </a:cubicBezTo>
                  <a:cubicBezTo>
                    <a:pt x="46" y="353"/>
                    <a:pt x="46" y="352"/>
                    <a:pt x="46" y="35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ADA96150-A33A-75AE-BB67-10E9545A5050}"/>
                </a:ext>
              </a:extLst>
            </p:cNvPr>
            <p:cNvSpPr/>
            <p:nvPr/>
          </p:nvSpPr>
          <p:spPr bwMode="auto">
            <a:xfrm>
              <a:off x="7185026" y="2065338"/>
              <a:ext cx="903288" cy="196850"/>
            </a:xfrm>
            <a:custGeom>
              <a:avLst/>
              <a:gdLst>
                <a:gd name="T0" fmla="*/ 446 w 451"/>
                <a:gd name="T1" fmla="*/ 13 h 99"/>
                <a:gd name="T2" fmla="*/ 438 w 451"/>
                <a:gd name="T3" fmla="*/ 4 h 99"/>
                <a:gd name="T4" fmla="*/ 402 w 451"/>
                <a:gd name="T5" fmla="*/ 35 h 99"/>
                <a:gd name="T6" fmla="*/ 364 w 451"/>
                <a:gd name="T7" fmla="*/ 51 h 99"/>
                <a:gd name="T8" fmla="*/ 351 w 451"/>
                <a:gd name="T9" fmla="*/ 58 h 99"/>
                <a:gd name="T10" fmla="*/ 332 w 451"/>
                <a:gd name="T11" fmla="*/ 63 h 99"/>
                <a:gd name="T12" fmla="*/ 285 w 451"/>
                <a:gd name="T13" fmla="*/ 71 h 99"/>
                <a:gd name="T14" fmla="*/ 195 w 451"/>
                <a:gd name="T15" fmla="*/ 73 h 99"/>
                <a:gd name="T16" fmla="*/ 170 w 451"/>
                <a:gd name="T17" fmla="*/ 72 h 99"/>
                <a:gd name="T18" fmla="*/ 124 w 451"/>
                <a:gd name="T19" fmla="*/ 64 h 99"/>
                <a:gd name="T20" fmla="*/ 88 w 451"/>
                <a:gd name="T21" fmla="*/ 53 h 99"/>
                <a:gd name="T22" fmla="*/ 70 w 451"/>
                <a:gd name="T23" fmla="*/ 46 h 99"/>
                <a:gd name="T24" fmla="*/ 16 w 451"/>
                <a:gd name="T25" fmla="*/ 7 h 99"/>
                <a:gd name="T26" fmla="*/ 12 w 451"/>
                <a:gd name="T27" fmla="*/ 0 h 99"/>
                <a:gd name="T28" fmla="*/ 2 w 451"/>
                <a:gd name="T29" fmla="*/ 23 h 99"/>
                <a:gd name="T30" fmla="*/ 11 w 451"/>
                <a:gd name="T31" fmla="*/ 29 h 99"/>
                <a:gd name="T32" fmla="*/ 27 w 451"/>
                <a:gd name="T33" fmla="*/ 44 h 99"/>
                <a:gd name="T34" fmla="*/ 44 w 451"/>
                <a:gd name="T35" fmla="*/ 56 h 99"/>
                <a:gd name="T36" fmla="*/ 60 w 451"/>
                <a:gd name="T37" fmla="*/ 67 h 99"/>
                <a:gd name="T38" fmla="*/ 65 w 451"/>
                <a:gd name="T39" fmla="*/ 69 h 99"/>
                <a:gd name="T40" fmla="*/ 78 w 451"/>
                <a:gd name="T41" fmla="*/ 71 h 99"/>
                <a:gd name="T42" fmla="*/ 80 w 451"/>
                <a:gd name="T43" fmla="*/ 75 h 99"/>
                <a:gd name="T44" fmla="*/ 91 w 451"/>
                <a:gd name="T45" fmla="*/ 84 h 99"/>
                <a:gd name="T46" fmla="*/ 105 w 451"/>
                <a:gd name="T47" fmla="*/ 84 h 99"/>
                <a:gd name="T48" fmla="*/ 105 w 451"/>
                <a:gd name="T49" fmla="*/ 84 h 99"/>
                <a:gd name="T50" fmla="*/ 109 w 451"/>
                <a:gd name="T51" fmla="*/ 86 h 99"/>
                <a:gd name="T52" fmla="*/ 135 w 451"/>
                <a:gd name="T53" fmla="*/ 88 h 99"/>
                <a:gd name="T54" fmla="*/ 155 w 451"/>
                <a:gd name="T55" fmla="*/ 90 h 99"/>
                <a:gd name="T56" fmla="*/ 174 w 451"/>
                <a:gd name="T57" fmla="*/ 93 h 99"/>
                <a:gd name="T58" fmla="*/ 193 w 451"/>
                <a:gd name="T59" fmla="*/ 95 h 99"/>
                <a:gd name="T60" fmla="*/ 213 w 451"/>
                <a:gd name="T61" fmla="*/ 95 h 99"/>
                <a:gd name="T62" fmla="*/ 232 w 451"/>
                <a:gd name="T63" fmla="*/ 96 h 99"/>
                <a:gd name="T64" fmla="*/ 252 w 451"/>
                <a:gd name="T65" fmla="*/ 95 h 99"/>
                <a:gd name="T66" fmla="*/ 273 w 451"/>
                <a:gd name="T67" fmla="*/ 93 h 99"/>
                <a:gd name="T68" fmla="*/ 293 w 451"/>
                <a:gd name="T69" fmla="*/ 91 h 99"/>
                <a:gd name="T70" fmla="*/ 310 w 451"/>
                <a:gd name="T71" fmla="*/ 90 h 99"/>
                <a:gd name="T72" fmla="*/ 333 w 451"/>
                <a:gd name="T73" fmla="*/ 82 h 99"/>
                <a:gd name="T74" fmla="*/ 350 w 451"/>
                <a:gd name="T75" fmla="*/ 84 h 99"/>
                <a:gd name="T76" fmla="*/ 369 w 451"/>
                <a:gd name="T77" fmla="*/ 74 h 99"/>
                <a:gd name="T78" fmla="*/ 374 w 451"/>
                <a:gd name="T79" fmla="*/ 71 h 99"/>
                <a:gd name="T80" fmla="*/ 391 w 451"/>
                <a:gd name="T81" fmla="*/ 69 h 99"/>
                <a:gd name="T82" fmla="*/ 389 w 451"/>
                <a:gd name="T83" fmla="*/ 67 h 99"/>
                <a:gd name="T84" fmla="*/ 393 w 451"/>
                <a:gd name="T85" fmla="*/ 63 h 99"/>
                <a:gd name="T86" fmla="*/ 410 w 451"/>
                <a:gd name="T87" fmla="*/ 53 h 99"/>
                <a:gd name="T88" fmla="*/ 427 w 451"/>
                <a:gd name="T89" fmla="*/ 41 h 99"/>
                <a:gd name="T90" fmla="*/ 443 w 451"/>
                <a:gd name="T91" fmla="*/ 27 h 99"/>
                <a:gd name="T92" fmla="*/ 450 w 451"/>
                <a:gd name="T93" fmla="*/ 1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51" h="99">
                  <a:moveTo>
                    <a:pt x="450" y="18"/>
                  </a:moveTo>
                  <a:cubicBezTo>
                    <a:pt x="448" y="16"/>
                    <a:pt x="447" y="14"/>
                    <a:pt x="446" y="13"/>
                  </a:cubicBezTo>
                  <a:cubicBezTo>
                    <a:pt x="444" y="9"/>
                    <a:pt x="441" y="5"/>
                    <a:pt x="439" y="1"/>
                  </a:cubicBezTo>
                  <a:cubicBezTo>
                    <a:pt x="439" y="2"/>
                    <a:pt x="438" y="3"/>
                    <a:pt x="438" y="4"/>
                  </a:cubicBezTo>
                  <a:cubicBezTo>
                    <a:pt x="434" y="9"/>
                    <a:pt x="430" y="14"/>
                    <a:pt x="425" y="18"/>
                  </a:cubicBezTo>
                  <a:cubicBezTo>
                    <a:pt x="418" y="24"/>
                    <a:pt x="410" y="30"/>
                    <a:pt x="402" y="35"/>
                  </a:cubicBezTo>
                  <a:cubicBezTo>
                    <a:pt x="392" y="41"/>
                    <a:pt x="381" y="47"/>
                    <a:pt x="369" y="51"/>
                  </a:cubicBezTo>
                  <a:cubicBezTo>
                    <a:pt x="367" y="51"/>
                    <a:pt x="366" y="52"/>
                    <a:pt x="364" y="51"/>
                  </a:cubicBezTo>
                  <a:cubicBezTo>
                    <a:pt x="360" y="50"/>
                    <a:pt x="357" y="52"/>
                    <a:pt x="354" y="55"/>
                  </a:cubicBezTo>
                  <a:cubicBezTo>
                    <a:pt x="353" y="56"/>
                    <a:pt x="352" y="57"/>
                    <a:pt x="351" y="58"/>
                  </a:cubicBezTo>
                  <a:cubicBezTo>
                    <a:pt x="348" y="58"/>
                    <a:pt x="345" y="59"/>
                    <a:pt x="342" y="60"/>
                  </a:cubicBezTo>
                  <a:cubicBezTo>
                    <a:pt x="339" y="61"/>
                    <a:pt x="335" y="61"/>
                    <a:pt x="332" y="63"/>
                  </a:cubicBezTo>
                  <a:cubicBezTo>
                    <a:pt x="327" y="66"/>
                    <a:pt x="321" y="65"/>
                    <a:pt x="316" y="66"/>
                  </a:cubicBezTo>
                  <a:cubicBezTo>
                    <a:pt x="306" y="68"/>
                    <a:pt x="295" y="70"/>
                    <a:pt x="285" y="71"/>
                  </a:cubicBezTo>
                  <a:cubicBezTo>
                    <a:pt x="271" y="73"/>
                    <a:pt x="257" y="73"/>
                    <a:pt x="242" y="74"/>
                  </a:cubicBezTo>
                  <a:cubicBezTo>
                    <a:pt x="227" y="75"/>
                    <a:pt x="211" y="74"/>
                    <a:pt x="195" y="73"/>
                  </a:cubicBezTo>
                  <a:cubicBezTo>
                    <a:pt x="190" y="73"/>
                    <a:pt x="186" y="73"/>
                    <a:pt x="181" y="73"/>
                  </a:cubicBezTo>
                  <a:cubicBezTo>
                    <a:pt x="177" y="72"/>
                    <a:pt x="174" y="72"/>
                    <a:pt x="170" y="72"/>
                  </a:cubicBezTo>
                  <a:cubicBezTo>
                    <a:pt x="159" y="70"/>
                    <a:pt x="149" y="69"/>
                    <a:pt x="138" y="67"/>
                  </a:cubicBezTo>
                  <a:cubicBezTo>
                    <a:pt x="134" y="66"/>
                    <a:pt x="129" y="65"/>
                    <a:pt x="124" y="64"/>
                  </a:cubicBezTo>
                  <a:cubicBezTo>
                    <a:pt x="118" y="63"/>
                    <a:pt x="112" y="61"/>
                    <a:pt x="106" y="59"/>
                  </a:cubicBezTo>
                  <a:cubicBezTo>
                    <a:pt x="100" y="58"/>
                    <a:pt x="94" y="55"/>
                    <a:pt x="88" y="53"/>
                  </a:cubicBezTo>
                  <a:cubicBezTo>
                    <a:pt x="87" y="53"/>
                    <a:pt x="85" y="53"/>
                    <a:pt x="84" y="52"/>
                  </a:cubicBezTo>
                  <a:cubicBezTo>
                    <a:pt x="80" y="49"/>
                    <a:pt x="75" y="49"/>
                    <a:pt x="70" y="46"/>
                  </a:cubicBezTo>
                  <a:cubicBezTo>
                    <a:pt x="66" y="43"/>
                    <a:pt x="61" y="41"/>
                    <a:pt x="56" y="39"/>
                  </a:cubicBezTo>
                  <a:cubicBezTo>
                    <a:pt x="41" y="31"/>
                    <a:pt x="27" y="20"/>
                    <a:pt x="16" y="7"/>
                  </a:cubicBezTo>
                  <a:cubicBezTo>
                    <a:pt x="14" y="5"/>
                    <a:pt x="12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7"/>
                    <a:pt x="5" y="13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3" y="25"/>
                    <a:pt x="6" y="26"/>
                    <a:pt x="9" y="27"/>
                  </a:cubicBezTo>
                  <a:cubicBezTo>
                    <a:pt x="10" y="27"/>
                    <a:pt x="10" y="28"/>
                    <a:pt x="11" y="29"/>
                  </a:cubicBezTo>
                  <a:cubicBezTo>
                    <a:pt x="12" y="36"/>
                    <a:pt x="17" y="40"/>
                    <a:pt x="24" y="41"/>
                  </a:cubicBezTo>
                  <a:cubicBezTo>
                    <a:pt x="25" y="42"/>
                    <a:pt x="26" y="42"/>
                    <a:pt x="27" y="44"/>
                  </a:cubicBezTo>
                  <a:cubicBezTo>
                    <a:pt x="29" y="50"/>
                    <a:pt x="34" y="53"/>
                    <a:pt x="40" y="53"/>
                  </a:cubicBezTo>
                  <a:cubicBezTo>
                    <a:pt x="42" y="53"/>
                    <a:pt x="43" y="54"/>
                    <a:pt x="44" y="56"/>
                  </a:cubicBezTo>
                  <a:cubicBezTo>
                    <a:pt x="46" y="61"/>
                    <a:pt x="50" y="63"/>
                    <a:pt x="55" y="63"/>
                  </a:cubicBezTo>
                  <a:cubicBezTo>
                    <a:pt x="58" y="63"/>
                    <a:pt x="61" y="63"/>
                    <a:pt x="60" y="67"/>
                  </a:cubicBezTo>
                  <a:cubicBezTo>
                    <a:pt x="60" y="66"/>
                    <a:pt x="60" y="65"/>
                    <a:pt x="61" y="63"/>
                  </a:cubicBezTo>
                  <a:cubicBezTo>
                    <a:pt x="63" y="65"/>
                    <a:pt x="63" y="67"/>
                    <a:pt x="65" y="69"/>
                  </a:cubicBezTo>
                  <a:cubicBezTo>
                    <a:pt x="64" y="70"/>
                    <a:pt x="63" y="69"/>
                    <a:pt x="61" y="70"/>
                  </a:cubicBezTo>
                  <a:cubicBezTo>
                    <a:pt x="67" y="69"/>
                    <a:pt x="72" y="73"/>
                    <a:pt x="78" y="71"/>
                  </a:cubicBezTo>
                  <a:cubicBezTo>
                    <a:pt x="79" y="71"/>
                    <a:pt x="80" y="72"/>
                    <a:pt x="81" y="73"/>
                  </a:cubicBezTo>
                  <a:cubicBezTo>
                    <a:pt x="81" y="74"/>
                    <a:pt x="81" y="75"/>
                    <a:pt x="80" y="75"/>
                  </a:cubicBezTo>
                  <a:cubicBezTo>
                    <a:pt x="83" y="76"/>
                    <a:pt x="86" y="78"/>
                    <a:pt x="88" y="80"/>
                  </a:cubicBezTo>
                  <a:cubicBezTo>
                    <a:pt x="89" y="81"/>
                    <a:pt x="90" y="83"/>
                    <a:pt x="91" y="84"/>
                  </a:cubicBezTo>
                  <a:cubicBezTo>
                    <a:pt x="93" y="84"/>
                    <a:pt x="95" y="84"/>
                    <a:pt x="97" y="83"/>
                  </a:cubicBezTo>
                  <a:cubicBezTo>
                    <a:pt x="99" y="83"/>
                    <a:pt x="102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5"/>
                    <a:pt x="104" y="86"/>
                    <a:pt x="106" y="86"/>
                  </a:cubicBezTo>
                  <a:cubicBezTo>
                    <a:pt x="107" y="87"/>
                    <a:pt x="108" y="87"/>
                    <a:pt x="109" y="86"/>
                  </a:cubicBezTo>
                  <a:cubicBezTo>
                    <a:pt x="111" y="84"/>
                    <a:pt x="118" y="83"/>
                    <a:pt x="119" y="84"/>
                  </a:cubicBezTo>
                  <a:cubicBezTo>
                    <a:pt x="124" y="89"/>
                    <a:pt x="129" y="89"/>
                    <a:pt x="135" y="88"/>
                  </a:cubicBezTo>
                  <a:cubicBezTo>
                    <a:pt x="137" y="87"/>
                    <a:pt x="138" y="87"/>
                    <a:pt x="139" y="88"/>
                  </a:cubicBezTo>
                  <a:cubicBezTo>
                    <a:pt x="144" y="92"/>
                    <a:pt x="149" y="94"/>
                    <a:pt x="155" y="90"/>
                  </a:cubicBezTo>
                  <a:cubicBezTo>
                    <a:pt x="156" y="90"/>
                    <a:pt x="157" y="90"/>
                    <a:pt x="158" y="91"/>
                  </a:cubicBezTo>
                  <a:cubicBezTo>
                    <a:pt x="163" y="95"/>
                    <a:pt x="168" y="96"/>
                    <a:pt x="174" y="93"/>
                  </a:cubicBezTo>
                  <a:cubicBezTo>
                    <a:pt x="176" y="92"/>
                    <a:pt x="177" y="92"/>
                    <a:pt x="179" y="94"/>
                  </a:cubicBezTo>
                  <a:cubicBezTo>
                    <a:pt x="183" y="98"/>
                    <a:pt x="189" y="97"/>
                    <a:pt x="193" y="95"/>
                  </a:cubicBezTo>
                  <a:cubicBezTo>
                    <a:pt x="196" y="93"/>
                    <a:pt x="197" y="94"/>
                    <a:pt x="198" y="95"/>
                  </a:cubicBezTo>
                  <a:cubicBezTo>
                    <a:pt x="203" y="98"/>
                    <a:pt x="208" y="98"/>
                    <a:pt x="213" y="95"/>
                  </a:cubicBezTo>
                  <a:cubicBezTo>
                    <a:pt x="215" y="94"/>
                    <a:pt x="216" y="94"/>
                    <a:pt x="218" y="95"/>
                  </a:cubicBezTo>
                  <a:cubicBezTo>
                    <a:pt x="223" y="99"/>
                    <a:pt x="227" y="98"/>
                    <a:pt x="232" y="96"/>
                  </a:cubicBezTo>
                  <a:cubicBezTo>
                    <a:pt x="234" y="95"/>
                    <a:pt x="236" y="95"/>
                    <a:pt x="238" y="96"/>
                  </a:cubicBezTo>
                  <a:cubicBezTo>
                    <a:pt x="243" y="98"/>
                    <a:pt x="248" y="98"/>
                    <a:pt x="252" y="95"/>
                  </a:cubicBezTo>
                  <a:cubicBezTo>
                    <a:pt x="254" y="94"/>
                    <a:pt x="255" y="94"/>
                    <a:pt x="257" y="95"/>
                  </a:cubicBezTo>
                  <a:cubicBezTo>
                    <a:pt x="263" y="97"/>
                    <a:pt x="268" y="97"/>
                    <a:pt x="273" y="93"/>
                  </a:cubicBezTo>
                  <a:cubicBezTo>
                    <a:pt x="274" y="92"/>
                    <a:pt x="275" y="92"/>
                    <a:pt x="276" y="93"/>
                  </a:cubicBezTo>
                  <a:cubicBezTo>
                    <a:pt x="282" y="96"/>
                    <a:pt x="288" y="95"/>
                    <a:pt x="293" y="91"/>
                  </a:cubicBezTo>
                  <a:cubicBezTo>
                    <a:pt x="294" y="90"/>
                    <a:pt x="295" y="90"/>
                    <a:pt x="297" y="91"/>
                  </a:cubicBezTo>
                  <a:cubicBezTo>
                    <a:pt x="301" y="92"/>
                    <a:pt x="306" y="93"/>
                    <a:pt x="310" y="90"/>
                  </a:cubicBezTo>
                  <a:cubicBezTo>
                    <a:pt x="312" y="88"/>
                    <a:pt x="315" y="87"/>
                    <a:pt x="319" y="88"/>
                  </a:cubicBezTo>
                  <a:cubicBezTo>
                    <a:pt x="324" y="90"/>
                    <a:pt x="332" y="87"/>
                    <a:pt x="333" y="82"/>
                  </a:cubicBezTo>
                  <a:cubicBezTo>
                    <a:pt x="335" y="82"/>
                    <a:pt x="334" y="84"/>
                    <a:pt x="336" y="84"/>
                  </a:cubicBezTo>
                  <a:cubicBezTo>
                    <a:pt x="340" y="85"/>
                    <a:pt x="345" y="84"/>
                    <a:pt x="350" y="84"/>
                  </a:cubicBezTo>
                  <a:cubicBezTo>
                    <a:pt x="352" y="81"/>
                    <a:pt x="355" y="79"/>
                    <a:pt x="359" y="78"/>
                  </a:cubicBezTo>
                  <a:cubicBezTo>
                    <a:pt x="362" y="76"/>
                    <a:pt x="366" y="75"/>
                    <a:pt x="369" y="74"/>
                  </a:cubicBezTo>
                  <a:cubicBezTo>
                    <a:pt x="369" y="73"/>
                    <a:pt x="371" y="72"/>
                    <a:pt x="371" y="72"/>
                  </a:cubicBezTo>
                  <a:cubicBezTo>
                    <a:pt x="372" y="71"/>
                    <a:pt x="373" y="70"/>
                    <a:pt x="374" y="71"/>
                  </a:cubicBezTo>
                  <a:cubicBezTo>
                    <a:pt x="375" y="72"/>
                    <a:pt x="376" y="72"/>
                    <a:pt x="377" y="72"/>
                  </a:cubicBezTo>
                  <a:cubicBezTo>
                    <a:pt x="382" y="71"/>
                    <a:pt x="386" y="69"/>
                    <a:pt x="391" y="69"/>
                  </a:cubicBezTo>
                  <a:cubicBezTo>
                    <a:pt x="390" y="69"/>
                    <a:pt x="388" y="69"/>
                    <a:pt x="385" y="69"/>
                  </a:cubicBezTo>
                  <a:cubicBezTo>
                    <a:pt x="387" y="68"/>
                    <a:pt x="388" y="67"/>
                    <a:pt x="389" y="67"/>
                  </a:cubicBezTo>
                  <a:cubicBezTo>
                    <a:pt x="389" y="67"/>
                    <a:pt x="389" y="67"/>
                    <a:pt x="389" y="67"/>
                  </a:cubicBezTo>
                  <a:cubicBezTo>
                    <a:pt x="389" y="64"/>
                    <a:pt x="391" y="63"/>
                    <a:pt x="393" y="63"/>
                  </a:cubicBezTo>
                  <a:cubicBezTo>
                    <a:pt x="400" y="64"/>
                    <a:pt x="405" y="61"/>
                    <a:pt x="407" y="55"/>
                  </a:cubicBezTo>
                  <a:cubicBezTo>
                    <a:pt x="408" y="54"/>
                    <a:pt x="409" y="53"/>
                    <a:pt x="410" y="53"/>
                  </a:cubicBezTo>
                  <a:cubicBezTo>
                    <a:pt x="417" y="54"/>
                    <a:pt x="422" y="50"/>
                    <a:pt x="425" y="44"/>
                  </a:cubicBezTo>
                  <a:cubicBezTo>
                    <a:pt x="425" y="43"/>
                    <a:pt x="425" y="41"/>
                    <a:pt x="427" y="41"/>
                  </a:cubicBezTo>
                  <a:cubicBezTo>
                    <a:pt x="435" y="41"/>
                    <a:pt x="439" y="36"/>
                    <a:pt x="440" y="29"/>
                  </a:cubicBezTo>
                  <a:cubicBezTo>
                    <a:pt x="440" y="28"/>
                    <a:pt x="441" y="27"/>
                    <a:pt x="443" y="27"/>
                  </a:cubicBezTo>
                  <a:cubicBezTo>
                    <a:pt x="445" y="26"/>
                    <a:pt x="447" y="25"/>
                    <a:pt x="449" y="23"/>
                  </a:cubicBezTo>
                  <a:cubicBezTo>
                    <a:pt x="451" y="22"/>
                    <a:pt x="451" y="20"/>
                    <a:pt x="450" y="18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15">
              <a:extLst>
                <a:ext uri="{FF2B5EF4-FFF2-40B4-BE49-F238E27FC236}">
                  <a16:creationId xmlns:a16="http://schemas.microsoft.com/office/drawing/2014/main" id="{0397C84F-37C2-20F1-F6C9-52465A24DCE4}"/>
                </a:ext>
              </a:extLst>
            </p:cNvPr>
            <p:cNvSpPr/>
            <p:nvPr/>
          </p:nvSpPr>
          <p:spPr bwMode="auto">
            <a:xfrm>
              <a:off x="7451726" y="1177925"/>
              <a:ext cx="369888" cy="93663"/>
            </a:xfrm>
            <a:custGeom>
              <a:avLst/>
              <a:gdLst>
                <a:gd name="T0" fmla="*/ 184 w 185"/>
                <a:gd name="T1" fmla="*/ 47 h 47"/>
                <a:gd name="T2" fmla="*/ 184 w 185"/>
                <a:gd name="T3" fmla="*/ 46 h 47"/>
                <a:gd name="T4" fmla="*/ 171 w 185"/>
                <a:gd name="T5" fmla="*/ 28 h 47"/>
                <a:gd name="T6" fmla="*/ 121 w 185"/>
                <a:gd name="T7" fmla="*/ 20 h 47"/>
                <a:gd name="T8" fmla="*/ 95 w 185"/>
                <a:gd name="T9" fmla="*/ 29 h 47"/>
                <a:gd name="T10" fmla="*/ 91 w 185"/>
                <a:gd name="T11" fmla="*/ 30 h 47"/>
                <a:gd name="T12" fmla="*/ 64 w 185"/>
                <a:gd name="T13" fmla="*/ 20 h 47"/>
                <a:gd name="T14" fmla="*/ 24 w 185"/>
                <a:gd name="T15" fmla="*/ 22 h 47"/>
                <a:gd name="T16" fmla="*/ 3 w 185"/>
                <a:gd name="T17" fmla="*/ 39 h 47"/>
                <a:gd name="T18" fmla="*/ 1 w 185"/>
                <a:gd name="T19" fmla="*/ 46 h 47"/>
                <a:gd name="T20" fmla="*/ 0 w 185"/>
                <a:gd name="T21" fmla="*/ 43 h 47"/>
                <a:gd name="T22" fmla="*/ 1 w 185"/>
                <a:gd name="T23" fmla="*/ 23 h 47"/>
                <a:gd name="T24" fmla="*/ 5 w 185"/>
                <a:gd name="T25" fmla="*/ 14 h 47"/>
                <a:gd name="T26" fmla="*/ 8 w 185"/>
                <a:gd name="T27" fmla="*/ 13 h 47"/>
                <a:gd name="T28" fmla="*/ 13 w 185"/>
                <a:gd name="T29" fmla="*/ 12 h 47"/>
                <a:gd name="T30" fmla="*/ 18 w 185"/>
                <a:gd name="T31" fmla="*/ 9 h 47"/>
                <a:gd name="T32" fmla="*/ 19 w 185"/>
                <a:gd name="T33" fmla="*/ 6 h 47"/>
                <a:gd name="T34" fmla="*/ 33 w 185"/>
                <a:gd name="T35" fmla="*/ 6 h 47"/>
                <a:gd name="T36" fmla="*/ 35 w 185"/>
                <a:gd name="T37" fmla="*/ 5 h 47"/>
                <a:gd name="T38" fmla="*/ 42 w 185"/>
                <a:gd name="T39" fmla="*/ 1 h 47"/>
                <a:gd name="T40" fmla="*/ 51 w 185"/>
                <a:gd name="T41" fmla="*/ 4 h 47"/>
                <a:gd name="T42" fmla="*/ 54 w 185"/>
                <a:gd name="T43" fmla="*/ 5 h 47"/>
                <a:gd name="T44" fmla="*/ 55 w 185"/>
                <a:gd name="T45" fmla="*/ 1 h 47"/>
                <a:gd name="T46" fmla="*/ 61 w 185"/>
                <a:gd name="T47" fmla="*/ 3 h 47"/>
                <a:gd name="T48" fmla="*/ 69 w 185"/>
                <a:gd name="T49" fmla="*/ 6 h 47"/>
                <a:gd name="T50" fmla="*/ 73 w 185"/>
                <a:gd name="T51" fmla="*/ 8 h 47"/>
                <a:gd name="T52" fmla="*/ 87 w 185"/>
                <a:gd name="T53" fmla="*/ 13 h 47"/>
                <a:gd name="T54" fmla="*/ 89 w 185"/>
                <a:gd name="T55" fmla="*/ 14 h 47"/>
                <a:gd name="T56" fmla="*/ 93 w 185"/>
                <a:gd name="T57" fmla="*/ 14 h 47"/>
                <a:gd name="T58" fmla="*/ 99 w 185"/>
                <a:gd name="T59" fmla="*/ 12 h 47"/>
                <a:gd name="T60" fmla="*/ 111 w 185"/>
                <a:gd name="T61" fmla="*/ 7 h 47"/>
                <a:gd name="T62" fmla="*/ 117 w 185"/>
                <a:gd name="T63" fmla="*/ 6 h 47"/>
                <a:gd name="T64" fmla="*/ 125 w 185"/>
                <a:gd name="T65" fmla="*/ 2 h 47"/>
                <a:gd name="T66" fmla="*/ 130 w 185"/>
                <a:gd name="T67" fmla="*/ 1 h 47"/>
                <a:gd name="T68" fmla="*/ 131 w 185"/>
                <a:gd name="T69" fmla="*/ 5 h 47"/>
                <a:gd name="T70" fmla="*/ 135 w 185"/>
                <a:gd name="T71" fmla="*/ 4 h 47"/>
                <a:gd name="T72" fmla="*/ 139 w 185"/>
                <a:gd name="T73" fmla="*/ 2 h 47"/>
                <a:gd name="T74" fmla="*/ 144 w 185"/>
                <a:gd name="T75" fmla="*/ 0 h 47"/>
                <a:gd name="T76" fmla="*/ 144 w 185"/>
                <a:gd name="T77" fmla="*/ 1 h 47"/>
                <a:gd name="T78" fmla="*/ 156 w 185"/>
                <a:gd name="T79" fmla="*/ 4 h 47"/>
                <a:gd name="T80" fmla="*/ 157 w 185"/>
                <a:gd name="T81" fmla="*/ 4 h 47"/>
                <a:gd name="T82" fmla="*/ 167 w 185"/>
                <a:gd name="T83" fmla="*/ 6 h 47"/>
                <a:gd name="T84" fmla="*/ 168 w 185"/>
                <a:gd name="T85" fmla="*/ 10 h 47"/>
                <a:gd name="T86" fmla="*/ 171 w 185"/>
                <a:gd name="T87" fmla="*/ 13 h 47"/>
                <a:gd name="T88" fmla="*/ 177 w 185"/>
                <a:gd name="T89" fmla="*/ 13 h 47"/>
                <a:gd name="T90" fmla="*/ 184 w 185"/>
                <a:gd name="T91" fmla="*/ 23 h 47"/>
                <a:gd name="T92" fmla="*/ 184 w 185"/>
                <a:gd name="T93" fmla="*/ 36 h 47"/>
                <a:gd name="T94" fmla="*/ 185 w 185"/>
                <a:gd name="T95" fmla="*/ 43 h 47"/>
                <a:gd name="T96" fmla="*/ 184 w 185"/>
                <a:gd name="T9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47">
                  <a:moveTo>
                    <a:pt x="184" y="47"/>
                  </a:moveTo>
                  <a:cubicBezTo>
                    <a:pt x="184" y="47"/>
                    <a:pt x="184" y="46"/>
                    <a:pt x="184" y="46"/>
                  </a:cubicBezTo>
                  <a:cubicBezTo>
                    <a:pt x="184" y="37"/>
                    <a:pt x="177" y="32"/>
                    <a:pt x="171" y="28"/>
                  </a:cubicBezTo>
                  <a:cubicBezTo>
                    <a:pt x="156" y="16"/>
                    <a:pt x="138" y="17"/>
                    <a:pt x="121" y="20"/>
                  </a:cubicBezTo>
                  <a:cubicBezTo>
                    <a:pt x="112" y="22"/>
                    <a:pt x="103" y="26"/>
                    <a:pt x="95" y="29"/>
                  </a:cubicBezTo>
                  <a:cubicBezTo>
                    <a:pt x="94" y="30"/>
                    <a:pt x="92" y="30"/>
                    <a:pt x="91" y="30"/>
                  </a:cubicBezTo>
                  <a:cubicBezTo>
                    <a:pt x="82" y="26"/>
                    <a:pt x="73" y="22"/>
                    <a:pt x="64" y="20"/>
                  </a:cubicBezTo>
                  <a:cubicBezTo>
                    <a:pt x="50" y="17"/>
                    <a:pt x="37" y="17"/>
                    <a:pt x="24" y="22"/>
                  </a:cubicBezTo>
                  <a:cubicBezTo>
                    <a:pt x="15" y="25"/>
                    <a:pt x="8" y="31"/>
                    <a:pt x="3" y="39"/>
                  </a:cubicBezTo>
                  <a:cubicBezTo>
                    <a:pt x="1" y="41"/>
                    <a:pt x="2" y="44"/>
                    <a:pt x="1" y="46"/>
                  </a:cubicBezTo>
                  <a:cubicBezTo>
                    <a:pt x="0" y="45"/>
                    <a:pt x="0" y="44"/>
                    <a:pt x="0" y="43"/>
                  </a:cubicBezTo>
                  <a:cubicBezTo>
                    <a:pt x="2" y="36"/>
                    <a:pt x="1" y="29"/>
                    <a:pt x="1" y="23"/>
                  </a:cubicBezTo>
                  <a:cubicBezTo>
                    <a:pt x="1" y="19"/>
                    <a:pt x="2" y="16"/>
                    <a:pt x="5" y="14"/>
                  </a:cubicBezTo>
                  <a:cubicBezTo>
                    <a:pt x="6" y="13"/>
                    <a:pt x="7" y="13"/>
                    <a:pt x="8" y="13"/>
                  </a:cubicBezTo>
                  <a:cubicBezTo>
                    <a:pt x="9" y="13"/>
                    <a:pt x="11" y="12"/>
                    <a:pt x="13" y="12"/>
                  </a:cubicBezTo>
                  <a:cubicBezTo>
                    <a:pt x="16" y="14"/>
                    <a:pt x="17" y="11"/>
                    <a:pt x="18" y="9"/>
                  </a:cubicBezTo>
                  <a:cubicBezTo>
                    <a:pt x="19" y="8"/>
                    <a:pt x="19" y="7"/>
                    <a:pt x="19" y="6"/>
                  </a:cubicBezTo>
                  <a:cubicBezTo>
                    <a:pt x="24" y="4"/>
                    <a:pt x="29" y="3"/>
                    <a:pt x="33" y="6"/>
                  </a:cubicBezTo>
                  <a:cubicBezTo>
                    <a:pt x="34" y="6"/>
                    <a:pt x="35" y="6"/>
                    <a:pt x="35" y="5"/>
                  </a:cubicBezTo>
                  <a:cubicBezTo>
                    <a:pt x="37" y="3"/>
                    <a:pt x="40" y="2"/>
                    <a:pt x="42" y="1"/>
                  </a:cubicBezTo>
                  <a:cubicBezTo>
                    <a:pt x="45" y="2"/>
                    <a:pt x="48" y="2"/>
                    <a:pt x="51" y="4"/>
                  </a:cubicBezTo>
                  <a:cubicBezTo>
                    <a:pt x="52" y="5"/>
                    <a:pt x="52" y="6"/>
                    <a:pt x="54" y="5"/>
                  </a:cubicBezTo>
                  <a:cubicBezTo>
                    <a:pt x="57" y="4"/>
                    <a:pt x="56" y="3"/>
                    <a:pt x="55" y="1"/>
                  </a:cubicBezTo>
                  <a:cubicBezTo>
                    <a:pt x="57" y="3"/>
                    <a:pt x="59" y="3"/>
                    <a:pt x="61" y="3"/>
                  </a:cubicBezTo>
                  <a:cubicBezTo>
                    <a:pt x="64" y="2"/>
                    <a:pt x="67" y="4"/>
                    <a:pt x="69" y="6"/>
                  </a:cubicBezTo>
                  <a:cubicBezTo>
                    <a:pt x="70" y="8"/>
                    <a:pt x="71" y="8"/>
                    <a:pt x="73" y="8"/>
                  </a:cubicBezTo>
                  <a:cubicBezTo>
                    <a:pt x="79" y="6"/>
                    <a:pt x="85" y="8"/>
                    <a:pt x="87" y="13"/>
                  </a:cubicBezTo>
                  <a:cubicBezTo>
                    <a:pt x="87" y="14"/>
                    <a:pt x="88" y="14"/>
                    <a:pt x="89" y="14"/>
                  </a:cubicBezTo>
                  <a:cubicBezTo>
                    <a:pt x="91" y="14"/>
                    <a:pt x="92" y="14"/>
                    <a:pt x="93" y="14"/>
                  </a:cubicBezTo>
                  <a:cubicBezTo>
                    <a:pt x="96" y="15"/>
                    <a:pt x="98" y="14"/>
                    <a:pt x="99" y="12"/>
                  </a:cubicBezTo>
                  <a:cubicBezTo>
                    <a:pt x="102" y="8"/>
                    <a:pt x="106" y="6"/>
                    <a:pt x="111" y="7"/>
                  </a:cubicBezTo>
                  <a:cubicBezTo>
                    <a:pt x="113" y="8"/>
                    <a:pt x="115" y="8"/>
                    <a:pt x="117" y="6"/>
                  </a:cubicBezTo>
                  <a:cubicBezTo>
                    <a:pt x="119" y="4"/>
                    <a:pt x="122" y="2"/>
                    <a:pt x="125" y="2"/>
                  </a:cubicBezTo>
                  <a:cubicBezTo>
                    <a:pt x="127" y="3"/>
                    <a:pt x="128" y="2"/>
                    <a:pt x="130" y="1"/>
                  </a:cubicBezTo>
                  <a:cubicBezTo>
                    <a:pt x="129" y="3"/>
                    <a:pt x="129" y="4"/>
                    <a:pt x="131" y="5"/>
                  </a:cubicBezTo>
                  <a:cubicBezTo>
                    <a:pt x="133" y="6"/>
                    <a:pt x="134" y="5"/>
                    <a:pt x="135" y="4"/>
                  </a:cubicBezTo>
                  <a:cubicBezTo>
                    <a:pt x="136" y="2"/>
                    <a:pt x="138" y="2"/>
                    <a:pt x="139" y="2"/>
                  </a:cubicBezTo>
                  <a:cubicBezTo>
                    <a:pt x="141" y="2"/>
                    <a:pt x="142" y="1"/>
                    <a:pt x="144" y="0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8" y="3"/>
                    <a:pt x="151" y="8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60" y="4"/>
                    <a:pt x="163" y="6"/>
                    <a:pt x="167" y="6"/>
                  </a:cubicBezTo>
                  <a:cubicBezTo>
                    <a:pt x="167" y="8"/>
                    <a:pt x="167" y="9"/>
                    <a:pt x="168" y="10"/>
                  </a:cubicBezTo>
                  <a:cubicBezTo>
                    <a:pt x="168" y="12"/>
                    <a:pt x="169" y="14"/>
                    <a:pt x="171" y="13"/>
                  </a:cubicBezTo>
                  <a:cubicBezTo>
                    <a:pt x="173" y="12"/>
                    <a:pt x="175" y="13"/>
                    <a:pt x="177" y="13"/>
                  </a:cubicBezTo>
                  <a:cubicBezTo>
                    <a:pt x="181" y="14"/>
                    <a:pt x="184" y="18"/>
                    <a:pt x="184" y="23"/>
                  </a:cubicBezTo>
                  <a:cubicBezTo>
                    <a:pt x="184" y="27"/>
                    <a:pt x="184" y="31"/>
                    <a:pt x="184" y="36"/>
                  </a:cubicBezTo>
                  <a:cubicBezTo>
                    <a:pt x="184" y="38"/>
                    <a:pt x="185" y="41"/>
                    <a:pt x="185" y="43"/>
                  </a:cubicBezTo>
                  <a:cubicBezTo>
                    <a:pt x="185" y="44"/>
                    <a:pt x="185" y="46"/>
                    <a:pt x="184" y="47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16">
              <a:extLst>
                <a:ext uri="{FF2B5EF4-FFF2-40B4-BE49-F238E27FC236}">
                  <a16:creationId xmlns:a16="http://schemas.microsoft.com/office/drawing/2014/main" id="{2579B483-C9CC-6496-36C6-88B02E3BE1A2}"/>
                </a:ext>
              </a:extLst>
            </p:cNvPr>
            <p:cNvSpPr/>
            <p:nvPr/>
          </p:nvSpPr>
          <p:spPr bwMode="auto">
            <a:xfrm>
              <a:off x="7451726" y="1036638"/>
              <a:ext cx="114300" cy="169863"/>
            </a:xfrm>
            <a:custGeom>
              <a:avLst/>
              <a:gdLst>
                <a:gd name="T0" fmla="*/ 19 w 57"/>
                <a:gd name="T1" fmla="*/ 77 h 85"/>
                <a:gd name="T2" fmla="*/ 18 w 57"/>
                <a:gd name="T3" fmla="*/ 80 h 85"/>
                <a:gd name="T4" fmla="*/ 13 w 57"/>
                <a:gd name="T5" fmla="*/ 83 h 85"/>
                <a:gd name="T6" fmla="*/ 8 w 57"/>
                <a:gd name="T7" fmla="*/ 84 h 85"/>
                <a:gd name="T8" fmla="*/ 6 w 57"/>
                <a:gd name="T9" fmla="*/ 63 h 85"/>
                <a:gd name="T10" fmla="*/ 5 w 57"/>
                <a:gd name="T11" fmla="*/ 61 h 85"/>
                <a:gd name="T12" fmla="*/ 5 w 57"/>
                <a:gd name="T13" fmla="*/ 61 h 85"/>
                <a:gd name="T14" fmla="*/ 4 w 57"/>
                <a:gd name="T15" fmla="*/ 60 h 85"/>
                <a:gd name="T16" fmla="*/ 5 w 57"/>
                <a:gd name="T17" fmla="*/ 53 h 85"/>
                <a:gd name="T18" fmla="*/ 3 w 57"/>
                <a:gd name="T19" fmla="*/ 48 h 85"/>
                <a:gd name="T20" fmla="*/ 3 w 57"/>
                <a:gd name="T21" fmla="*/ 47 h 85"/>
                <a:gd name="T22" fmla="*/ 4 w 57"/>
                <a:gd name="T23" fmla="*/ 46 h 85"/>
                <a:gd name="T24" fmla="*/ 3 w 57"/>
                <a:gd name="T25" fmla="*/ 33 h 85"/>
                <a:gd name="T26" fmla="*/ 1 w 57"/>
                <a:gd name="T27" fmla="*/ 11 h 85"/>
                <a:gd name="T28" fmla="*/ 8 w 57"/>
                <a:gd name="T29" fmla="*/ 2 h 85"/>
                <a:gd name="T30" fmla="*/ 19 w 57"/>
                <a:gd name="T31" fmla="*/ 6 h 85"/>
                <a:gd name="T32" fmla="*/ 34 w 57"/>
                <a:gd name="T33" fmla="*/ 32 h 85"/>
                <a:gd name="T34" fmla="*/ 52 w 57"/>
                <a:gd name="T35" fmla="*/ 66 h 85"/>
                <a:gd name="T36" fmla="*/ 55 w 57"/>
                <a:gd name="T37" fmla="*/ 72 h 85"/>
                <a:gd name="T38" fmla="*/ 54 w 57"/>
                <a:gd name="T39" fmla="*/ 76 h 85"/>
                <a:gd name="T40" fmla="*/ 51 w 57"/>
                <a:gd name="T41" fmla="*/ 75 h 85"/>
                <a:gd name="T42" fmla="*/ 42 w 57"/>
                <a:gd name="T43" fmla="*/ 72 h 85"/>
                <a:gd name="T44" fmla="*/ 32 w 57"/>
                <a:gd name="T45" fmla="*/ 53 h 85"/>
                <a:gd name="T46" fmla="*/ 25 w 57"/>
                <a:gd name="T47" fmla="*/ 40 h 85"/>
                <a:gd name="T48" fmla="*/ 18 w 57"/>
                <a:gd name="T49" fmla="*/ 26 h 85"/>
                <a:gd name="T50" fmla="*/ 14 w 57"/>
                <a:gd name="T51" fmla="*/ 21 h 85"/>
                <a:gd name="T52" fmla="*/ 14 w 57"/>
                <a:gd name="T53" fmla="*/ 29 h 85"/>
                <a:gd name="T54" fmla="*/ 17 w 57"/>
                <a:gd name="T55" fmla="*/ 57 h 85"/>
                <a:gd name="T56" fmla="*/ 18 w 57"/>
                <a:gd name="T57" fmla="*/ 61 h 85"/>
                <a:gd name="T58" fmla="*/ 19 w 57"/>
                <a:gd name="T5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" h="85">
                  <a:moveTo>
                    <a:pt x="19" y="77"/>
                  </a:moveTo>
                  <a:cubicBezTo>
                    <a:pt x="19" y="78"/>
                    <a:pt x="19" y="79"/>
                    <a:pt x="18" y="80"/>
                  </a:cubicBezTo>
                  <a:cubicBezTo>
                    <a:pt x="17" y="82"/>
                    <a:pt x="16" y="85"/>
                    <a:pt x="13" y="83"/>
                  </a:cubicBezTo>
                  <a:cubicBezTo>
                    <a:pt x="11" y="83"/>
                    <a:pt x="9" y="84"/>
                    <a:pt x="8" y="84"/>
                  </a:cubicBezTo>
                  <a:cubicBezTo>
                    <a:pt x="7" y="77"/>
                    <a:pt x="6" y="70"/>
                    <a:pt x="6" y="63"/>
                  </a:cubicBezTo>
                  <a:cubicBezTo>
                    <a:pt x="6" y="62"/>
                    <a:pt x="6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4" y="60"/>
                    <a:pt x="4" y="60"/>
                  </a:cubicBezTo>
                  <a:cubicBezTo>
                    <a:pt x="6" y="58"/>
                    <a:pt x="5" y="56"/>
                    <a:pt x="5" y="53"/>
                  </a:cubicBezTo>
                  <a:cubicBezTo>
                    <a:pt x="4" y="51"/>
                    <a:pt x="6" y="49"/>
                    <a:pt x="3" y="48"/>
                  </a:cubicBezTo>
                  <a:cubicBezTo>
                    <a:pt x="3" y="48"/>
                    <a:pt x="3" y="47"/>
                    <a:pt x="3" y="47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3" y="42"/>
                    <a:pt x="3" y="37"/>
                    <a:pt x="3" y="33"/>
                  </a:cubicBezTo>
                  <a:cubicBezTo>
                    <a:pt x="2" y="26"/>
                    <a:pt x="1" y="19"/>
                    <a:pt x="1" y="11"/>
                  </a:cubicBezTo>
                  <a:cubicBezTo>
                    <a:pt x="0" y="7"/>
                    <a:pt x="4" y="3"/>
                    <a:pt x="8" y="2"/>
                  </a:cubicBezTo>
                  <a:cubicBezTo>
                    <a:pt x="12" y="0"/>
                    <a:pt x="17" y="2"/>
                    <a:pt x="19" y="6"/>
                  </a:cubicBezTo>
                  <a:cubicBezTo>
                    <a:pt x="24" y="14"/>
                    <a:pt x="29" y="23"/>
                    <a:pt x="34" y="32"/>
                  </a:cubicBezTo>
                  <a:cubicBezTo>
                    <a:pt x="40" y="43"/>
                    <a:pt x="46" y="55"/>
                    <a:pt x="52" y="66"/>
                  </a:cubicBezTo>
                  <a:cubicBezTo>
                    <a:pt x="53" y="68"/>
                    <a:pt x="54" y="70"/>
                    <a:pt x="55" y="72"/>
                  </a:cubicBezTo>
                  <a:cubicBezTo>
                    <a:pt x="56" y="74"/>
                    <a:pt x="57" y="75"/>
                    <a:pt x="54" y="76"/>
                  </a:cubicBezTo>
                  <a:cubicBezTo>
                    <a:pt x="52" y="77"/>
                    <a:pt x="52" y="76"/>
                    <a:pt x="51" y="75"/>
                  </a:cubicBezTo>
                  <a:cubicBezTo>
                    <a:pt x="48" y="73"/>
                    <a:pt x="45" y="73"/>
                    <a:pt x="42" y="72"/>
                  </a:cubicBezTo>
                  <a:cubicBezTo>
                    <a:pt x="39" y="66"/>
                    <a:pt x="36" y="60"/>
                    <a:pt x="32" y="53"/>
                  </a:cubicBezTo>
                  <a:cubicBezTo>
                    <a:pt x="30" y="49"/>
                    <a:pt x="28" y="45"/>
                    <a:pt x="25" y="40"/>
                  </a:cubicBezTo>
                  <a:cubicBezTo>
                    <a:pt x="23" y="36"/>
                    <a:pt x="20" y="31"/>
                    <a:pt x="18" y="26"/>
                  </a:cubicBezTo>
                  <a:cubicBezTo>
                    <a:pt x="16" y="25"/>
                    <a:pt x="16" y="22"/>
                    <a:pt x="14" y="21"/>
                  </a:cubicBezTo>
                  <a:cubicBezTo>
                    <a:pt x="14" y="24"/>
                    <a:pt x="14" y="27"/>
                    <a:pt x="14" y="29"/>
                  </a:cubicBezTo>
                  <a:cubicBezTo>
                    <a:pt x="15" y="39"/>
                    <a:pt x="16" y="48"/>
                    <a:pt x="17" y="57"/>
                  </a:cubicBezTo>
                  <a:cubicBezTo>
                    <a:pt x="17" y="58"/>
                    <a:pt x="17" y="59"/>
                    <a:pt x="18" y="61"/>
                  </a:cubicBezTo>
                  <a:cubicBezTo>
                    <a:pt x="18" y="66"/>
                    <a:pt x="18" y="72"/>
                    <a:pt x="19" y="77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17">
              <a:extLst>
                <a:ext uri="{FF2B5EF4-FFF2-40B4-BE49-F238E27FC236}">
                  <a16:creationId xmlns:a16="http://schemas.microsoft.com/office/drawing/2014/main" id="{439E2A3D-C2FE-3A37-C726-4C2BBC34262A}"/>
                </a:ext>
              </a:extLst>
            </p:cNvPr>
            <p:cNvSpPr/>
            <p:nvPr/>
          </p:nvSpPr>
          <p:spPr bwMode="auto">
            <a:xfrm>
              <a:off x="7708901" y="1038225"/>
              <a:ext cx="112713" cy="168275"/>
            </a:xfrm>
            <a:custGeom>
              <a:avLst/>
              <a:gdLst>
                <a:gd name="T0" fmla="*/ 15 w 56"/>
                <a:gd name="T1" fmla="*/ 70 h 84"/>
                <a:gd name="T2" fmla="*/ 10 w 56"/>
                <a:gd name="T3" fmla="*/ 72 h 84"/>
                <a:gd name="T4" fmla="*/ 6 w 56"/>
                <a:gd name="T5" fmla="*/ 74 h 84"/>
                <a:gd name="T6" fmla="*/ 2 w 56"/>
                <a:gd name="T7" fmla="*/ 75 h 84"/>
                <a:gd name="T8" fmla="*/ 1 w 56"/>
                <a:gd name="T9" fmla="*/ 71 h 84"/>
                <a:gd name="T10" fmla="*/ 18 w 56"/>
                <a:gd name="T11" fmla="*/ 39 h 84"/>
                <a:gd name="T12" fmla="*/ 36 w 56"/>
                <a:gd name="T13" fmla="*/ 6 h 84"/>
                <a:gd name="T14" fmla="*/ 47 w 56"/>
                <a:gd name="T15" fmla="*/ 0 h 84"/>
                <a:gd name="T16" fmla="*/ 55 w 56"/>
                <a:gd name="T17" fmla="*/ 7 h 84"/>
                <a:gd name="T18" fmla="*/ 55 w 56"/>
                <a:gd name="T19" fmla="*/ 18 h 84"/>
                <a:gd name="T20" fmla="*/ 55 w 56"/>
                <a:gd name="T21" fmla="*/ 20 h 84"/>
                <a:gd name="T22" fmla="*/ 55 w 56"/>
                <a:gd name="T23" fmla="*/ 21 h 84"/>
                <a:gd name="T24" fmla="*/ 54 w 56"/>
                <a:gd name="T25" fmla="*/ 23 h 84"/>
                <a:gd name="T26" fmla="*/ 54 w 56"/>
                <a:gd name="T27" fmla="*/ 26 h 84"/>
                <a:gd name="T28" fmla="*/ 54 w 56"/>
                <a:gd name="T29" fmla="*/ 30 h 84"/>
                <a:gd name="T30" fmla="*/ 54 w 56"/>
                <a:gd name="T31" fmla="*/ 31 h 84"/>
                <a:gd name="T32" fmla="*/ 52 w 56"/>
                <a:gd name="T33" fmla="*/ 54 h 84"/>
                <a:gd name="T34" fmla="*/ 52 w 56"/>
                <a:gd name="T35" fmla="*/ 54 h 84"/>
                <a:gd name="T36" fmla="*/ 51 w 56"/>
                <a:gd name="T37" fmla="*/ 58 h 84"/>
                <a:gd name="T38" fmla="*/ 52 w 56"/>
                <a:gd name="T39" fmla="*/ 60 h 84"/>
                <a:gd name="T40" fmla="*/ 50 w 56"/>
                <a:gd name="T41" fmla="*/ 68 h 84"/>
                <a:gd name="T42" fmla="*/ 48 w 56"/>
                <a:gd name="T43" fmla="*/ 83 h 84"/>
                <a:gd name="T44" fmla="*/ 42 w 56"/>
                <a:gd name="T45" fmla="*/ 83 h 84"/>
                <a:gd name="T46" fmla="*/ 39 w 56"/>
                <a:gd name="T47" fmla="*/ 80 h 84"/>
                <a:gd name="T48" fmla="*/ 38 w 56"/>
                <a:gd name="T49" fmla="*/ 76 h 84"/>
                <a:gd name="T50" fmla="*/ 39 w 56"/>
                <a:gd name="T51" fmla="*/ 58 h 84"/>
                <a:gd name="T52" fmla="*/ 40 w 56"/>
                <a:gd name="T53" fmla="*/ 51 h 84"/>
                <a:gd name="T54" fmla="*/ 43 w 56"/>
                <a:gd name="T55" fmla="*/ 18 h 84"/>
                <a:gd name="T56" fmla="*/ 41 w 56"/>
                <a:gd name="T57" fmla="*/ 22 h 84"/>
                <a:gd name="T58" fmla="*/ 35 w 56"/>
                <a:gd name="T59" fmla="*/ 32 h 84"/>
                <a:gd name="T60" fmla="*/ 27 w 56"/>
                <a:gd name="T61" fmla="*/ 47 h 84"/>
                <a:gd name="T62" fmla="*/ 23 w 56"/>
                <a:gd name="T63" fmla="*/ 55 h 84"/>
                <a:gd name="T64" fmla="*/ 22 w 56"/>
                <a:gd name="T65" fmla="*/ 56 h 84"/>
                <a:gd name="T66" fmla="*/ 15 w 56"/>
                <a:gd name="T67" fmla="*/ 7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84">
                  <a:moveTo>
                    <a:pt x="15" y="70"/>
                  </a:moveTo>
                  <a:cubicBezTo>
                    <a:pt x="13" y="71"/>
                    <a:pt x="12" y="72"/>
                    <a:pt x="10" y="72"/>
                  </a:cubicBezTo>
                  <a:cubicBezTo>
                    <a:pt x="9" y="72"/>
                    <a:pt x="7" y="72"/>
                    <a:pt x="6" y="74"/>
                  </a:cubicBezTo>
                  <a:cubicBezTo>
                    <a:pt x="5" y="75"/>
                    <a:pt x="4" y="76"/>
                    <a:pt x="2" y="75"/>
                  </a:cubicBezTo>
                  <a:cubicBezTo>
                    <a:pt x="0" y="74"/>
                    <a:pt x="0" y="73"/>
                    <a:pt x="1" y="71"/>
                  </a:cubicBezTo>
                  <a:cubicBezTo>
                    <a:pt x="6" y="60"/>
                    <a:pt x="12" y="50"/>
                    <a:pt x="18" y="39"/>
                  </a:cubicBezTo>
                  <a:cubicBezTo>
                    <a:pt x="24" y="28"/>
                    <a:pt x="30" y="17"/>
                    <a:pt x="36" y="6"/>
                  </a:cubicBezTo>
                  <a:cubicBezTo>
                    <a:pt x="38" y="2"/>
                    <a:pt x="42" y="0"/>
                    <a:pt x="47" y="0"/>
                  </a:cubicBezTo>
                  <a:cubicBezTo>
                    <a:pt x="50" y="1"/>
                    <a:pt x="54" y="4"/>
                    <a:pt x="55" y="7"/>
                  </a:cubicBezTo>
                  <a:cubicBezTo>
                    <a:pt x="56" y="11"/>
                    <a:pt x="55" y="14"/>
                    <a:pt x="55" y="18"/>
                  </a:cubicBezTo>
                  <a:cubicBezTo>
                    <a:pt x="55" y="18"/>
                    <a:pt x="55" y="19"/>
                    <a:pt x="55" y="20"/>
                  </a:cubicBezTo>
                  <a:cubicBezTo>
                    <a:pt x="55" y="20"/>
                    <a:pt x="55" y="21"/>
                    <a:pt x="55" y="21"/>
                  </a:cubicBezTo>
                  <a:cubicBezTo>
                    <a:pt x="55" y="22"/>
                    <a:pt x="55" y="22"/>
                    <a:pt x="54" y="23"/>
                  </a:cubicBezTo>
                  <a:cubicBezTo>
                    <a:pt x="53" y="24"/>
                    <a:pt x="54" y="25"/>
                    <a:pt x="54" y="26"/>
                  </a:cubicBezTo>
                  <a:cubicBezTo>
                    <a:pt x="54" y="27"/>
                    <a:pt x="54" y="29"/>
                    <a:pt x="54" y="30"/>
                  </a:cubicBezTo>
                  <a:cubicBezTo>
                    <a:pt x="54" y="30"/>
                    <a:pt x="54" y="31"/>
                    <a:pt x="54" y="31"/>
                  </a:cubicBezTo>
                  <a:cubicBezTo>
                    <a:pt x="53" y="39"/>
                    <a:pt x="52" y="46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49" y="55"/>
                    <a:pt x="51" y="57"/>
                    <a:pt x="51" y="58"/>
                  </a:cubicBezTo>
                  <a:cubicBezTo>
                    <a:pt x="51" y="59"/>
                    <a:pt x="51" y="59"/>
                    <a:pt x="52" y="60"/>
                  </a:cubicBezTo>
                  <a:cubicBezTo>
                    <a:pt x="49" y="62"/>
                    <a:pt x="50" y="65"/>
                    <a:pt x="50" y="68"/>
                  </a:cubicBezTo>
                  <a:cubicBezTo>
                    <a:pt x="49" y="73"/>
                    <a:pt x="49" y="78"/>
                    <a:pt x="48" y="83"/>
                  </a:cubicBezTo>
                  <a:cubicBezTo>
                    <a:pt x="46" y="83"/>
                    <a:pt x="44" y="82"/>
                    <a:pt x="42" y="83"/>
                  </a:cubicBezTo>
                  <a:cubicBezTo>
                    <a:pt x="40" y="84"/>
                    <a:pt x="39" y="82"/>
                    <a:pt x="39" y="80"/>
                  </a:cubicBezTo>
                  <a:cubicBezTo>
                    <a:pt x="38" y="79"/>
                    <a:pt x="38" y="78"/>
                    <a:pt x="38" y="76"/>
                  </a:cubicBezTo>
                  <a:cubicBezTo>
                    <a:pt x="38" y="70"/>
                    <a:pt x="39" y="64"/>
                    <a:pt x="39" y="58"/>
                  </a:cubicBezTo>
                  <a:cubicBezTo>
                    <a:pt x="40" y="56"/>
                    <a:pt x="39" y="53"/>
                    <a:pt x="40" y="51"/>
                  </a:cubicBezTo>
                  <a:cubicBezTo>
                    <a:pt x="41" y="40"/>
                    <a:pt x="42" y="30"/>
                    <a:pt x="43" y="18"/>
                  </a:cubicBezTo>
                  <a:cubicBezTo>
                    <a:pt x="41" y="19"/>
                    <a:pt x="41" y="21"/>
                    <a:pt x="41" y="22"/>
                  </a:cubicBezTo>
                  <a:cubicBezTo>
                    <a:pt x="39" y="25"/>
                    <a:pt x="37" y="29"/>
                    <a:pt x="35" y="32"/>
                  </a:cubicBezTo>
                  <a:cubicBezTo>
                    <a:pt x="32" y="37"/>
                    <a:pt x="30" y="42"/>
                    <a:pt x="27" y="47"/>
                  </a:cubicBezTo>
                  <a:cubicBezTo>
                    <a:pt x="25" y="50"/>
                    <a:pt x="23" y="52"/>
                    <a:pt x="23" y="55"/>
                  </a:cubicBezTo>
                  <a:cubicBezTo>
                    <a:pt x="23" y="55"/>
                    <a:pt x="22" y="55"/>
                    <a:pt x="22" y="56"/>
                  </a:cubicBezTo>
                  <a:cubicBezTo>
                    <a:pt x="20" y="61"/>
                    <a:pt x="16" y="65"/>
                    <a:pt x="15" y="7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6" name="Grupo 55">
            <a:extLst>
              <a:ext uri="{FF2B5EF4-FFF2-40B4-BE49-F238E27FC236}">
                <a16:creationId xmlns:a16="http://schemas.microsoft.com/office/drawing/2014/main" id="{7F452111-294A-B430-DDE9-1CF42C998617}"/>
              </a:ext>
            </a:extLst>
          </p:cNvPr>
          <p:cNvGrpSpPr/>
          <p:nvPr/>
        </p:nvGrpSpPr>
        <p:grpSpPr>
          <a:xfrm>
            <a:off x="8697155" y="2660066"/>
            <a:ext cx="903288" cy="1225550"/>
            <a:chOff x="7185026" y="1036638"/>
            <a:chExt cx="903288" cy="1225550"/>
          </a:xfrm>
        </p:grpSpPr>
        <p:sp>
          <p:nvSpPr>
            <p:cNvPr id="57" name="Freeform 13">
              <a:extLst>
                <a:ext uri="{FF2B5EF4-FFF2-40B4-BE49-F238E27FC236}">
                  <a16:creationId xmlns:a16="http://schemas.microsoft.com/office/drawing/2014/main" id="{F437E6D0-D9D0-EE46-6370-79A24C6EA1B0}"/>
                </a:ext>
              </a:extLst>
            </p:cNvPr>
            <p:cNvSpPr/>
            <p:nvPr/>
          </p:nvSpPr>
          <p:spPr bwMode="auto">
            <a:xfrm>
              <a:off x="7208838" y="1209675"/>
              <a:ext cx="855663" cy="1004888"/>
            </a:xfrm>
            <a:custGeom>
              <a:avLst/>
              <a:gdLst>
                <a:gd name="T0" fmla="*/ 62 w 427"/>
                <a:gd name="T1" fmla="*/ 325 h 503"/>
                <a:gd name="T2" fmla="*/ 110 w 427"/>
                <a:gd name="T3" fmla="*/ 241 h 503"/>
                <a:gd name="T4" fmla="*/ 117 w 427"/>
                <a:gd name="T5" fmla="*/ 227 h 503"/>
                <a:gd name="T6" fmla="*/ 121 w 427"/>
                <a:gd name="T7" fmla="*/ 221 h 503"/>
                <a:gd name="T8" fmla="*/ 159 w 427"/>
                <a:gd name="T9" fmla="*/ 143 h 503"/>
                <a:gd name="T10" fmla="*/ 147 w 427"/>
                <a:gd name="T11" fmla="*/ 100 h 503"/>
                <a:gd name="T12" fmla="*/ 123 w 427"/>
                <a:gd name="T13" fmla="*/ 39 h 503"/>
                <a:gd name="T14" fmla="*/ 122 w 427"/>
                <a:gd name="T15" fmla="*/ 30 h 503"/>
                <a:gd name="T16" fmla="*/ 145 w 427"/>
                <a:gd name="T17" fmla="*/ 6 h 503"/>
                <a:gd name="T18" fmla="*/ 212 w 427"/>
                <a:gd name="T19" fmla="*/ 14 h 503"/>
                <a:gd name="T20" fmla="*/ 242 w 427"/>
                <a:gd name="T21" fmla="*/ 4 h 503"/>
                <a:gd name="T22" fmla="*/ 305 w 427"/>
                <a:gd name="T23" fmla="*/ 30 h 503"/>
                <a:gd name="T24" fmla="*/ 305 w 427"/>
                <a:gd name="T25" fmla="*/ 37 h 503"/>
                <a:gd name="T26" fmla="*/ 295 w 427"/>
                <a:gd name="T27" fmla="*/ 70 h 503"/>
                <a:gd name="T28" fmla="*/ 267 w 427"/>
                <a:gd name="T29" fmla="*/ 135 h 503"/>
                <a:gd name="T30" fmla="*/ 287 w 427"/>
                <a:gd name="T31" fmla="*/ 185 h 503"/>
                <a:gd name="T32" fmla="*/ 313 w 427"/>
                <a:gd name="T33" fmla="*/ 233 h 503"/>
                <a:gd name="T34" fmla="*/ 316 w 427"/>
                <a:gd name="T35" fmla="*/ 238 h 503"/>
                <a:gd name="T36" fmla="*/ 348 w 427"/>
                <a:gd name="T37" fmla="*/ 296 h 503"/>
                <a:gd name="T38" fmla="*/ 387 w 427"/>
                <a:gd name="T39" fmla="*/ 362 h 503"/>
                <a:gd name="T40" fmla="*/ 390 w 427"/>
                <a:gd name="T41" fmla="*/ 367 h 503"/>
                <a:gd name="T42" fmla="*/ 405 w 427"/>
                <a:gd name="T43" fmla="*/ 393 h 503"/>
                <a:gd name="T44" fmla="*/ 426 w 427"/>
                <a:gd name="T45" fmla="*/ 432 h 503"/>
                <a:gd name="T46" fmla="*/ 390 w 427"/>
                <a:gd name="T47" fmla="*/ 463 h 503"/>
                <a:gd name="T48" fmla="*/ 352 w 427"/>
                <a:gd name="T49" fmla="*/ 479 h 503"/>
                <a:gd name="T50" fmla="*/ 339 w 427"/>
                <a:gd name="T51" fmla="*/ 486 h 503"/>
                <a:gd name="T52" fmla="*/ 320 w 427"/>
                <a:gd name="T53" fmla="*/ 491 h 503"/>
                <a:gd name="T54" fmla="*/ 273 w 427"/>
                <a:gd name="T55" fmla="*/ 499 h 503"/>
                <a:gd name="T56" fmla="*/ 183 w 427"/>
                <a:gd name="T57" fmla="*/ 501 h 503"/>
                <a:gd name="T58" fmla="*/ 158 w 427"/>
                <a:gd name="T59" fmla="*/ 500 h 503"/>
                <a:gd name="T60" fmla="*/ 112 w 427"/>
                <a:gd name="T61" fmla="*/ 492 h 503"/>
                <a:gd name="T62" fmla="*/ 76 w 427"/>
                <a:gd name="T63" fmla="*/ 481 h 503"/>
                <a:gd name="T64" fmla="*/ 58 w 427"/>
                <a:gd name="T65" fmla="*/ 474 h 503"/>
                <a:gd name="T66" fmla="*/ 4 w 427"/>
                <a:gd name="T67" fmla="*/ 435 h 503"/>
                <a:gd name="T68" fmla="*/ 30 w 427"/>
                <a:gd name="T69" fmla="*/ 379 h 503"/>
                <a:gd name="T70" fmla="*/ 39 w 427"/>
                <a:gd name="T71" fmla="*/ 364 h 503"/>
                <a:gd name="T72" fmla="*/ 43 w 427"/>
                <a:gd name="T73" fmla="*/ 357 h 503"/>
                <a:gd name="T74" fmla="*/ 45 w 427"/>
                <a:gd name="T75" fmla="*/ 35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7" h="502">
                  <a:moveTo>
                    <a:pt x="46" y="351"/>
                  </a:moveTo>
                  <a:cubicBezTo>
                    <a:pt x="52" y="343"/>
                    <a:pt x="57" y="334"/>
                    <a:pt x="62" y="325"/>
                  </a:cubicBezTo>
                  <a:cubicBezTo>
                    <a:pt x="72" y="308"/>
                    <a:pt x="82" y="290"/>
                    <a:pt x="92" y="273"/>
                  </a:cubicBezTo>
                  <a:cubicBezTo>
                    <a:pt x="98" y="262"/>
                    <a:pt x="104" y="252"/>
                    <a:pt x="110" y="241"/>
                  </a:cubicBezTo>
                  <a:cubicBezTo>
                    <a:pt x="112" y="237"/>
                    <a:pt x="114" y="233"/>
                    <a:pt x="116" y="229"/>
                  </a:cubicBezTo>
                  <a:cubicBezTo>
                    <a:pt x="117" y="228"/>
                    <a:pt x="117" y="227"/>
                    <a:pt x="117" y="227"/>
                  </a:cubicBezTo>
                  <a:cubicBezTo>
                    <a:pt x="117" y="227"/>
                    <a:pt x="117" y="226"/>
                    <a:pt x="117" y="226"/>
                  </a:cubicBezTo>
                  <a:cubicBezTo>
                    <a:pt x="119" y="225"/>
                    <a:pt x="120" y="223"/>
                    <a:pt x="121" y="221"/>
                  </a:cubicBezTo>
                  <a:cubicBezTo>
                    <a:pt x="129" y="206"/>
                    <a:pt x="137" y="191"/>
                    <a:pt x="145" y="176"/>
                  </a:cubicBezTo>
                  <a:cubicBezTo>
                    <a:pt x="150" y="165"/>
                    <a:pt x="155" y="154"/>
                    <a:pt x="159" y="143"/>
                  </a:cubicBezTo>
                  <a:cubicBezTo>
                    <a:pt x="161" y="138"/>
                    <a:pt x="160" y="134"/>
                    <a:pt x="159" y="129"/>
                  </a:cubicBezTo>
                  <a:cubicBezTo>
                    <a:pt x="157" y="119"/>
                    <a:pt x="152" y="109"/>
                    <a:pt x="147" y="100"/>
                  </a:cubicBezTo>
                  <a:cubicBezTo>
                    <a:pt x="138" y="84"/>
                    <a:pt x="130" y="69"/>
                    <a:pt x="126" y="51"/>
                  </a:cubicBezTo>
                  <a:cubicBezTo>
                    <a:pt x="124" y="47"/>
                    <a:pt x="124" y="43"/>
                    <a:pt x="123" y="39"/>
                  </a:cubicBezTo>
                  <a:cubicBezTo>
                    <a:pt x="123" y="38"/>
                    <a:pt x="123" y="37"/>
                    <a:pt x="123" y="37"/>
                  </a:cubicBezTo>
                  <a:cubicBezTo>
                    <a:pt x="123" y="35"/>
                    <a:pt x="122" y="32"/>
                    <a:pt x="122" y="30"/>
                  </a:cubicBezTo>
                  <a:cubicBezTo>
                    <a:pt x="123" y="28"/>
                    <a:pt x="122" y="25"/>
                    <a:pt x="124" y="23"/>
                  </a:cubicBezTo>
                  <a:cubicBezTo>
                    <a:pt x="129" y="15"/>
                    <a:pt x="136" y="9"/>
                    <a:pt x="145" y="6"/>
                  </a:cubicBezTo>
                  <a:cubicBezTo>
                    <a:pt x="158" y="1"/>
                    <a:pt x="171" y="1"/>
                    <a:pt x="185" y="4"/>
                  </a:cubicBezTo>
                  <a:cubicBezTo>
                    <a:pt x="194" y="6"/>
                    <a:pt x="203" y="10"/>
                    <a:pt x="212" y="14"/>
                  </a:cubicBezTo>
                  <a:cubicBezTo>
                    <a:pt x="213" y="14"/>
                    <a:pt x="215" y="14"/>
                    <a:pt x="216" y="13"/>
                  </a:cubicBezTo>
                  <a:cubicBezTo>
                    <a:pt x="224" y="10"/>
                    <a:pt x="233" y="6"/>
                    <a:pt x="242" y="4"/>
                  </a:cubicBezTo>
                  <a:cubicBezTo>
                    <a:pt x="259" y="1"/>
                    <a:pt x="277" y="0"/>
                    <a:pt x="292" y="12"/>
                  </a:cubicBezTo>
                  <a:cubicBezTo>
                    <a:pt x="298" y="16"/>
                    <a:pt x="305" y="21"/>
                    <a:pt x="305" y="30"/>
                  </a:cubicBezTo>
                  <a:cubicBezTo>
                    <a:pt x="305" y="30"/>
                    <a:pt x="305" y="31"/>
                    <a:pt x="305" y="31"/>
                  </a:cubicBezTo>
                  <a:cubicBezTo>
                    <a:pt x="305" y="33"/>
                    <a:pt x="304" y="35"/>
                    <a:pt x="305" y="37"/>
                  </a:cubicBezTo>
                  <a:cubicBezTo>
                    <a:pt x="304" y="38"/>
                    <a:pt x="304" y="39"/>
                    <a:pt x="304" y="40"/>
                  </a:cubicBezTo>
                  <a:cubicBezTo>
                    <a:pt x="302" y="50"/>
                    <a:pt x="299" y="60"/>
                    <a:pt x="295" y="70"/>
                  </a:cubicBezTo>
                  <a:cubicBezTo>
                    <a:pt x="289" y="85"/>
                    <a:pt x="281" y="98"/>
                    <a:pt x="274" y="112"/>
                  </a:cubicBezTo>
                  <a:cubicBezTo>
                    <a:pt x="271" y="120"/>
                    <a:pt x="268" y="127"/>
                    <a:pt x="267" y="135"/>
                  </a:cubicBezTo>
                  <a:cubicBezTo>
                    <a:pt x="267" y="140"/>
                    <a:pt x="268" y="144"/>
                    <a:pt x="270" y="148"/>
                  </a:cubicBezTo>
                  <a:cubicBezTo>
                    <a:pt x="275" y="161"/>
                    <a:pt x="281" y="173"/>
                    <a:pt x="287" y="185"/>
                  </a:cubicBezTo>
                  <a:cubicBezTo>
                    <a:pt x="292" y="195"/>
                    <a:pt x="297" y="205"/>
                    <a:pt x="303" y="215"/>
                  </a:cubicBezTo>
                  <a:cubicBezTo>
                    <a:pt x="306" y="221"/>
                    <a:pt x="309" y="227"/>
                    <a:pt x="313" y="233"/>
                  </a:cubicBezTo>
                  <a:cubicBezTo>
                    <a:pt x="313" y="234"/>
                    <a:pt x="313" y="236"/>
                    <a:pt x="316" y="237"/>
                  </a:cubicBezTo>
                  <a:cubicBezTo>
                    <a:pt x="316" y="237"/>
                    <a:pt x="316" y="238"/>
                    <a:pt x="316" y="238"/>
                  </a:cubicBezTo>
                  <a:cubicBezTo>
                    <a:pt x="316" y="241"/>
                    <a:pt x="319" y="244"/>
                    <a:pt x="320" y="247"/>
                  </a:cubicBezTo>
                  <a:cubicBezTo>
                    <a:pt x="330" y="263"/>
                    <a:pt x="339" y="279"/>
                    <a:pt x="348" y="296"/>
                  </a:cubicBezTo>
                  <a:cubicBezTo>
                    <a:pt x="359" y="314"/>
                    <a:pt x="370" y="333"/>
                    <a:pt x="381" y="351"/>
                  </a:cubicBezTo>
                  <a:cubicBezTo>
                    <a:pt x="383" y="355"/>
                    <a:pt x="384" y="359"/>
                    <a:pt x="387" y="362"/>
                  </a:cubicBezTo>
                  <a:cubicBezTo>
                    <a:pt x="387" y="362"/>
                    <a:pt x="387" y="362"/>
                    <a:pt x="387" y="363"/>
                  </a:cubicBezTo>
                  <a:cubicBezTo>
                    <a:pt x="388" y="364"/>
                    <a:pt x="389" y="365"/>
                    <a:pt x="390" y="367"/>
                  </a:cubicBezTo>
                  <a:cubicBezTo>
                    <a:pt x="392" y="371"/>
                    <a:pt x="395" y="375"/>
                    <a:pt x="398" y="379"/>
                  </a:cubicBezTo>
                  <a:cubicBezTo>
                    <a:pt x="400" y="384"/>
                    <a:pt x="403" y="388"/>
                    <a:pt x="405" y="393"/>
                  </a:cubicBezTo>
                  <a:cubicBezTo>
                    <a:pt x="412" y="405"/>
                    <a:pt x="420" y="417"/>
                    <a:pt x="427" y="429"/>
                  </a:cubicBezTo>
                  <a:cubicBezTo>
                    <a:pt x="427" y="430"/>
                    <a:pt x="426" y="431"/>
                    <a:pt x="426" y="432"/>
                  </a:cubicBezTo>
                  <a:cubicBezTo>
                    <a:pt x="422" y="437"/>
                    <a:pt x="418" y="442"/>
                    <a:pt x="413" y="446"/>
                  </a:cubicBezTo>
                  <a:cubicBezTo>
                    <a:pt x="406" y="452"/>
                    <a:pt x="398" y="458"/>
                    <a:pt x="390" y="463"/>
                  </a:cubicBezTo>
                  <a:cubicBezTo>
                    <a:pt x="380" y="469"/>
                    <a:pt x="369" y="475"/>
                    <a:pt x="357" y="479"/>
                  </a:cubicBezTo>
                  <a:cubicBezTo>
                    <a:pt x="355" y="479"/>
                    <a:pt x="354" y="480"/>
                    <a:pt x="352" y="479"/>
                  </a:cubicBezTo>
                  <a:cubicBezTo>
                    <a:pt x="348" y="478"/>
                    <a:pt x="345" y="480"/>
                    <a:pt x="342" y="483"/>
                  </a:cubicBezTo>
                  <a:cubicBezTo>
                    <a:pt x="341" y="484"/>
                    <a:pt x="340" y="485"/>
                    <a:pt x="339" y="486"/>
                  </a:cubicBezTo>
                  <a:cubicBezTo>
                    <a:pt x="336" y="486"/>
                    <a:pt x="333" y="487"/>
                    <a:pt x="330" y="488"/>
                  </a:cubicBezTo>
                  <a:cubicBezTo>
                    <a:pt x="327" y="489"/>
                    <a:pt x="323" y="489"/>
                    <a:pt x="320" y="491"/>
                  </a:cubicBezTo>
                  <a:cubicBezTo>
                    <a:pt x="315" y="494"/>
                    <a:pt x="309" y="493"/>
                    <a:pt x="304" y="494"/>
                  </a:cubicBezTo>
                  <a:cubicBezTo>
                    <a:pt x="294" y="496"/>
                    <a:pt x="283" y="498"/>
                    <a:pt x="273" y="499"/>
                  </a:cubicBezTo>
                  <a:cubicBezTo>
                    <a:pt x="259" y="501"/>
                    <a:pt x="245" y="501"/>
                    <a:pt x="230" y="502"/>
                  </a:cubicBezTo>
                  <a:cubicBezTo>
                    <a:pt x="215" y="503"/>
                    <a:pt x="199" y="502"/>
                    <a:pt x="183" y="501"/>
                  </a:cubicBezTo>
                  <a:cubicBezTo>
                    <a:pt x="178" y="501"/>
                    <a:pt x="174" y="501"/>
                    <a:pt x="169" y="501"/>
                  </a:cubicBezTo>
                  <a:cubicBezTo>
                    <a:pt x="165" y="500"/>
                    <a:pt x="162" y="500"/>
                    <a:pt x="158" y="500"/>
                  </a:cubicBezTo>
                  <a:cubicBezTo>
                    <a:pt x="147" y="498"/>
                    <a:pt x="137" y="497"/>
                    <a:pt x="126" y="495"/>
                  </a:cubicBezTo>
                  <a:cubicBezTo>
                    <a:pt x="122" y="494"/>
                    <a:pt x="117" y="493"/>
                    <a:pt x="112" y="492"/>
                  </a:cubicBezTo>
                  <a:cubicBezTo>
                    <a:pt x="106" y="491"/>
                    <a:pt x="100" y="489"/>
                    <a:pt x="94" y="487"/>
                  </a:cubicBezTo>
                  <a:cubicBezTo>
                    <a:pt x="88" y="486"/>
                    <a:pt x="82" y="483"/>
                    <a:pt x="76" y="481"/>
                  </a:cubicBezTo>
                  <a:cubicBezTo>
                    <a:pt x="75" y="481"/>
                    <a:pt x="73" y="481"/>
                    <a:pt x="72" y="480"/>
                  </a:cubicBezTo>
                  <a:cubicBezTo>
                    <a:pt x="68" y="477"/>
                    <a:pt x="63" y="477"/>
                    <a:pt x="58" y="474"/>
                  </a:cubicBezTo>
                  <a:cubicBezTo>
                    <a:pt x="54" y="471"/>
                    <a:pt x="49" y="469"/>
                    <a:pt x="44" y="467"/>
                  </a:cubicBezTo>
                  <a:cubicBezTo>
                    <a:pt x="29" y="459"/>
                    <a:pt x="15" y="448"/>
                    <a:pt x="4" y="435"/>
                  </a:cubicBezTo>
                  <a:cubicBezTo>
                    <a:pt x="2" y="433"/>
                    <a:pt x="0" y="431"/>
                    <a:pt x="1" y="428"/>
                  </a:cubicBezTo>
                  <a:cubicBezTo>
                    <a:pt x="11" y="411"/>
                    <a:pt x="20" y="395"/>
                    <a:pt x="30" y="379"/>
                  </a:cubicBezTo>
                  <a:cubicBezTo>
                    <a:pt x="33" y="375"/>
                    <a:pt x="36" y="371"/>
                    <a:pt x="38" y="366"/>
                  </a:cubicBezTo>
                  <a:cubicBezTo>
                    <a:pt x="38" y="366"/>
                    <a:pt x="39" y="365"/>
                    <a:pt x="39" y="364"/>
                  </a:cubicBezTo>
                  <a:cubicBezTo>
                    <a:pt x="40" y="363"/>
                    <a:pt x="41" y="361"/>
                    <a:pt x="42" y="360"/>
                  </a:cubicBezTo>
                  <a:cubicBezTo>
                    <a:pt x="42" y="359"/>
                    <a:pt x="42" y="358"/>
                    <a:pt x="43" y="357"/>
                  </a:cubicBezTo>
                  <a:cubicBezTo>
                    <a:pt x="43" y="357"/>
                    <a:pt x="44" y="357"/>
                    <a:pt x="44" y="356"/>
                  </a:cubicBezTo>
                  <a:cubicBezTo>
                    <a:pt x="44" y="355"/>
                    <a:pt x="45" y="354"/>
                    <a:pt x="45" y="353"/>
                  </a:cubicBezTo>
                  <a:cubicBezTo>
                    <a:pt x="46" y="353"/>
                    <a:pt x="46" y="352"/>
                    <a:pt x="46" y="35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14">
              <a:extLst>
                <a:ext uri="{FF2B5EF4-FFF2-40B4-BE49-F238E27FC236}">
                  <a16:creationId xmlns:a16="http://schemas.microsoft.com/office/drawing/2014/main" id="{ECEEB769-B456-EDB0-AD26-897FA095D5A6}"/>
                </a:ext>
              </a:extLst>
            </p:cNvPr>
            <p:cNvSpPr/>
            <p:nvPr/>
          </p:nvSpPr>
          <p:spPr bwMode="auto">
            <a:xfrm>
              <a:off x="7185026" y="2065338"/>
              <a:ext cx="903288" cy="196850"/>
            </a:xfrm>
            <a:custGeom>
              <a:avLst/>
              <a:gdLst>
                <a:gd name="T0" fmla="*/ 446 w 451"/>
                <a:gd name="T1" fmla="*/ 13 h 99"/>
                <a:gd name="T2" fmla="*/ 438 w 451"/>
                <a:gd name="T3" fmla="*/ 4 h 99"/>
                <a:gd name="T4" fmla="*/ 402 w 451"/>
                <a:gd name="T5" fmla="*/ 35 h 99"/>
                <a:gd name="T6" fmla="*/ 364 w 451"/>
                <a:gd name="T7" fmla="*/ 51 h 99"/>
                <a:gd name="T8" fmla="*/ 351 w 451"/>
                <a:gd name="T9" fmla="*/ 58 h 99"/>
                <a:gd name="T10" fmla="*/ 332 w 451"/>
                <a:gd name="T11" fmla="*/ 63 h 99"/>
                <a:gd name="T12" fmla="*/ 285 w 451"/>
                <a:gd name="T13" fmla="*/ 71 h 99"/>
                <a:gd name="T14" fmla="*/ 195 w 451"/>
                <a:gd name="T15" fmla="*/ 73 h 99"/>
                <a:gd name="T16" fmla="*/ 170 w 451"/>
                <a:gd name="T17" fmla="*/ 72 h 99"/>
                <a:gd name="T18" fmla="*/ 124 w 451"/>
                <a:gd name="T19" fmla="*/ 64 h 99"/>
                <a:gd name="T20" fmla="*/ 88 w 451"/>
                <a:gd name="T21" fmla="*/ 53 h 99"/>
                <a:gd name="T22" fmla="*/ 70 w 451"/>
                <a:gd name="T23" fmla="*/ 46 h 99"/>
                <a:gd name="T24" fmla="*/ 16 w 451"/>
                <a:gd name="T25" fmla="*/ 7 h 99"/>
                <a:gd name="T26" fmla="*/ 12 w 451"/>
                <a:gd name="T27" fmla="*/ 0 h 99"/>
                <a:gd name="T28" fmla="*/ 2 w 451"/>
                <a:gd name="T29" fmla="*/ 23 h 99"/>
                <a:gd name="T30" fmla="*/ 11 w 451"/>
                <a:gd name="T31" fmla="*/ 29 h 99"/>
                <a:gd name="T32" fmla="*/ 27 w 451"/>
                <a:gd name="T33" fmla="*/ 44 h 99"/>
                <a:gd name="T34" fmla="*/ 44 w 451"/>
                <a:gd name="T35" fmla="*/ 56 h 99"/>
                <a:gd name="T36" fmla="*/ 60 w 451"/>
                <a:gd name="T37" fmla="*/ 67 h 99"/>
                <a:gd name="T38" fmla="*/ 65 w 451"/>
                <a:gd name="T39" fmla="*/ 69 h 99"/>
                <a:gd name="T40" fmla="*/ 78 w 451"/>
                <a:gd name="T41" fmla="*/ 71 h 99"/>
                <a:gd name="T42" fmla="*/ 80 w 451"/>
                <a:gd name="T43" fmla="*/ 75 h 99"/>
                <a:gd name="T44" fmla="*/ 91 w 451"/>
                <a:gd name="T45" fmla="*/ 84 h 99"/>
                <a:gd name="T46" fmla="*/ 105 w 451"/>
                <a:gd name="T47" fmla="*/ 84 h 99"/>
                <a:gd name="T48" fmla="*/ 105 w 451"/>
                <a:gd name="T49" fmla="*/ 84 h 99"/>
                <a:gd name="T50" fmla="*/ 109 w 451"/>
                <a:gd name="T51" fmla="*/ 86 h 99"/>
                <a:gd name="T52" fmla="*/ 135 w 451"/>
                <a:gd name="T53" fmla="*/ 88 h 99"/>
                <a:gd name="T54" fmla="*/ 155 w 451"/>
                <a:gd name="T55" fmla="*/ 90 h 99"/>
                <a:gd name="T56" fmla="*/ 174 w 451"/>
                <a:gd name="T57" fmla="*/ 93 h 99"/>
                <a:gd name="T58" fmla="*/ 193 w 451"/>
                <a:gd name="T59" fmla="*/ 95 h 99"/>
                <a:gd name="T60" fmla="*/ 213 w 451"/>
                <a:gd name="T61" fmla="*/ 95 h 99"/>
                <a:gd name="T62" fmla="*/ 232 w 451"/>
                <a:gd name="T63" fmla="*/ 96 h 99"/>
                <a:gd name="T64" fmla="*/ 252 w 451"/>
                <a:gd name="T65" fmla="*/ 95 h 99"/>
                <a:gd name="T66" fmla="*/ 273 w 451"/>
                <a:gd name="T67" fmla="*/ 93 h 99"/>
                <a:gd name="T68" fmla="*/ 293 w 451"/>
                <a:gd name="T69" fmla="*/ 91 h 99"/>
                <a:gd name="T70" fmla="*/ 310 w 451"/>
                <a:gd name="T71" fmla="*/ 90 h 99"/>
                <a:gd name="T72" fmla="*/ 333 w 451"/>
                <a:gd name="T73" fmla="*/ 82 h 99"/>
                <a:gd name="T74" fmla="*/ 350 w 451"/>
                <a:gd name="T75" fmla="*/ 84 h 99"/>
                <a:gd name="T76" fmla="*/ 369 w 451"/>
                <a:gd name="T77" fmla="*/ 74 h 99"/>
                <a:gd name="T78" fmla="*/ 374 w 451"/>
                <a:gd name="T79" fmla="*/ 71 h 99"/>
                <a:gd name="T80" fmla="*/ 391 w 451"/>
                <a:gd name="T81" fmla="*/ 69 h 99"/>
                <a:gd name="T82" fmla="*/ 389 w 451"/>
                <a:gd name="T83" fmla="*/ 67 h 99"/>
                <a:gd name="T84" fmla="*/ 393 w 451"/>
                <a:gd name="T85" fmla="*/ 63 h 99"/>
                <a:gd name="T86" fmla="*/ 410 w 451"/>
                <a:gd name="T87" fmla="*/ 53 h 99"/>
                <a:gd name="T88" fmla="*/ 427 w 451"/>
                <a:gd name="T89" fmla="*/ 41 h 99"/>
                <a:gd name="T90" fmla="*/ 443 w 451"/>
                <a:gd name="T91" fmla="*/ 27 h 99"/>
                <a:gd name="T92" fmla="*/ 450 w 451"/>
                <a:gd name="T93" fmla="*/ 1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51" h="99">
                  <a:moveTo>
                    <a:pt x="450" y="18"/>
                  </a:moveTo>
                  <a:cubicBezTo>
                    <a:pt x="448" y="16"/>
                    <a:pt x="447" y="14"/>
                    <a:pt x="446" y="13"/>
                  </a:cubicBezTo>
                  <a:cubicBezTo>
                    <a:pt x="444" y="9"/>
                    <a:pt x="441" y="5"/>
                    <a:pt x="439" y="1"/>
                  </a:cubicBezTo>
                  <a:cubicBezTo>
                    <a:pt x="439" y="2"/>
                    <a:pt x="438" y="3"/>
                    <a:pt x="438" y="4"/>
                  </a:cubicBezTo>
                  <a:cubicBezTo>
                    <a:pt x="434" y="9"/>
                    <a:pt x="430" y="14"/>
                    <a:pt x="425" y="18"/>
                  </a:cubicBezTo>
                  <a:cubicBezTo>
                    <a:pt x="418" y="24"/>
                    <a:pt x="410" y="30"/>
                    <a:pt x="402" y="35"/>
                  </a:cubicBezTo>
                  <a:cubicBezTo>
                    <a:pt x="392" y="41"/>
                    <a:pt x="381" y="47"/>
                    <a:pt x="369" y="51"/>
                  </a:cubicBezTo>
                  <a:cubicBezTo>
                    <a:pt x="367" y="51"/>
                    <a:pt x="366" y="52"/>
                    <a:pt x="364" y="51"/>
                  </a:cubicBezTo>
                  <a:cubicBezTo>
                    <a:pt x="360" y="50"/>
                    <a:pt x="357" y="52"/>
                    <a:pt x="354" y="55"/>
                  </a:cubicBezTo>
                  <a:cubicBezTo>
                    <a:pt x="353" y="56"/>
                    <a:pt x="352" y="57"/>
                    <a:pt x="351" y="58"/>
                  </a:cubicBezTo>
                  <a:cubicBezTo>
                    <a:pt x="348" y="58"/>
                    <a:pt x="345" y="59"/>
                    <a:pt x="342" y="60"/>
                  </a:cubicBezTo>
                  <a:cubicBezTo>
                    <a:pt x="339" y="61"/>
                    <a:pt x="335" y="61"/>
                    <a:pt x="332" y="63"/>
                  </a:cubicBezTo>
                  <a:cubicBezTo>
                    <a:pt x="327" y="66"/>
                    <a:pt x="321" y="65"/>
                    <a:pt x="316" y="66"/>
                  </a:cubicBezTo>
                  <a:cubicBezTo>
                    <a:pt x="306" y="68"/>
                    <a:pt x="295" y="70"/>
                    <a:pt x="285" y="71"/>
                  </a:cubicBezTo>
                  <a:cubicBezTo>
                    <a:pt x="271" y="73"/>
                    <a:pt x="257" y="73"/>
                    <a:pt x="242" y="74"/>
                  </a:cubicBezTo>
                  <a:cubicBezTo>
                    <a:pt x="227" y="75"/>
                    <a:pt x="211" y="74"/>
                    <a:pt x="195" y="73"/>
                  </a:cubicBezTo>
                  <a:cubicBezTo>
                    <a:pt x="190" y="73"/>
                    <a:pt x="186" y="73"/>
                    <a:pt x="181" y="73"/>
                  </a:cubicBezTo>
                  <a:cubicBezTo>
                    <a:pt x="177" y="72"/>
                    <a:pt x="174" y="72"/>
                    <a:pt x="170" y="72"/>
                  </a:cubicBezTo>
                  <a:cubicBezTo>
                    <a:pt x="159" y="70"/>
                    <a:pt x="149" y="69"/>
                    <a:pt x="138" y="67"/>
                  </a:cubicBezTo>
                  <a:cubicBezTo>
                    <a:pt x="134" y="66"/>
                    <a:pt x="129" y="65"/>
                    <a:pt x="124" y="64"/>
                  </a:cubicBezTo>
                  <a:cubicBezTo>
                    <a:pt x="118" y="63"/>
                    <a:pt x="112" y="61"/>
                    <a:pt x="106" y="59"/>
                  </a:cubicBezTo>
                  <a:cubicBezTo>
                    <a:pt x="100" y="58"/>
                    <a:pt x="94" y="55"/>
                    <a:pt x="88" y="53"/>
                  </a:cubicBezTo>
                  <a:cubicBezTo>
                    <a:pt x="87" y="53"/>
                    <a:pt x="85" y="53"/>
                    <a:pt x="84" y="52"/>
                  </a:cubicBezTo>
                  <a:cubicBezTo>
                    <a:pt x="80" y="49"/>
                    <a:pt x="75" y="49"/>
                    <a:pt x="70" y="46"/>
                  </a:cubicBezTo>
                  <a:cubicBezTo>
                    <a:pt x="66" y="43"/>
                    <a:pt x="61" y="41"/>
                    <a:pt x="56" y="39"/>
                  </a:cubicBezTo>
                  <a:cubicBezTo>
                    <a:pt x="41" y="31"/>
                    <a:pt x="27" y="20"/>
                    <a:pt x="16" y="7"/>
                  </a:cubicBezTo>
                  <a:cubicBezTo>
                    <a:pt x="14" y="5"/>
                    <a:pt x="12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7"/>
                    <a:pt x="5" y="13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3" y="25"/>
                    <a:pt x="6" y="26"/>
                    <a:pt x="9" y="27"/>
                  </a:cubicBezTo>
                  <a:cubicBezTo>
                    <a:pt x="10" y="27"/>
                    <a:pt x="10" y="28"/>
                    <a:pt x="11" y="29"/>
                  </a:cubicBezTo>
                  <a:cubicBezTo>
                    <a:pt x="12" y="36"/>
                    <a:pt x="17" y="40"/>
                    <a:pt x="24" y="41"/>
                  </a:cubicBezTo>
                  <a:cubicBezTo>
                    <a:pt x="25" y="42"/>
                    <a:pt x="26" y="42"/>
                    <a:pt x="27" y="44"/>
                  </a:cubicBezTo>
                  <a:cubicBezTo>
                    <a:pt x="29" y="50"/>
                    <a:pt x="34" y="53"/>
                    <a:pt x="40" y="53"/>
                  </a:cubicBezTo>
                  <a:cubicBezTo>
                    <a:pt x="42" y="53"/>
                    <a:pt x="43" y="54"/>
                    <a:pt x="44" y="56"/>
                  </a:cubicBezTo>
                  <a:cubicBezTo>
                    <a:pt x="46" y="61"/>
                    <a:pt x="50" y="63"/>
                    <a:pt x="55" y="63"/>
                  </a:cubicBezTo>
                  <a:cubicBezTo>
                    <a:pt x="58" y="63"/>
                    <a:pt x="61" y="63"/>
                    <a:pt x="60" y="67"/>
                  </a:cubicBezTo>
                  <a:cubicBezTo>
                    <a:pt x="60" y="66"/>
                    <a:pt x="60" y="65"/>
                    <a:pt x="61" y="63"/>
                  </a:cubicBezTo>
                  <a:cubicBezTo>
                    <a:pt x="63" y="65"/>
                    <a:pt x="63" y="67"/>
                    <a:pt x="65" y="69"/>
                  </a:cubicBezTo>
                  <a:cubicBezTo>
                    <a:pt x="64" y="70"/>
                    <a:pt x="63" y="69"/>
                    <a:pt x="61" y="70"/>
                  </a:cubicBezTo>
                  <a:cubicBezTo>
                    <a:pt x="67" y="69"/>
                    <a:pt x="72" y="73"/>
                    <a:pt x="78" y="71"/>
                  </a:cubicBezTo>
                  <a:cubicBezTo>
                    <a:pt x="79" y="71"/>
                    <a:pt x="80" y="72"/>
                    <a:pt x="81" y="73"/>
                  </a:cubicBezTo>
                  <a:cubicBezTo>
                    <a:pt x="81" y="74"/>
                    <a:pt x="81" y="75"/>
                    <a:pt x="80" y="75"/>
                  </a:cubicBezTo>
                  <a:cubicBezTo>
                    <a:pt x="83" y="76"/>
                    <a:pt x="86" y="78"/>
                    <a:pt x="88" y="80"/>
                  </a:cubicBezTo>
                  <a:cubicBezTo>
                    <a:pt x="89" y="81"/>
                    <a:pt x="90" y="83"/>
                    <a:pt x="91" y="84"/>
                  </a:cubicBezTo>
                  <a:cubicBezTo>
                    <a:pt x="93" y="84"/>
                    <a:pt x="95" y="84"/>
                    <a:pt x="97" y="83"/>
                  </a:cubicBezTo>
                  <a:cubicBezTo>
                    <a:pt x="99" y="83"/>
                    <a:pt x="102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5"/>
                    <a:pt x="104" y="86"/>
                    <a:pt x="106" y="86"/>
                  </a:cubicBezTo>
                  <a:cubicBezTo>
                    <a:pt x="107" y="87"/>
                    <a:pt x="108" y="87"/>
                    <a:pt x="109" y="86"/>
                  </a:cubicBezTo>
                  <a:cubicBezTo>
                    <a:pt x="111" y="84"/>
                    <a:pt x="118" y="83"/>
                    <a:pt x="119" y="84"/>
                  </a:cubicBezTo>
                  <a:cubicBezTo>
                    <a:pt x="124" y="89"/>
                    <a:pt x="129" y="89"/>
                    <a:pt x="135" y="88"/>
                  </a:cubicBezTo>
                  <a:cubicBezTo>
                    <a:pt x="137" y="87"/>
                    <a:pt x="138" y="87"/>
                    <a:pt x="139" y="88"/>
                  </a:cubicBezTo>
                  <a:cubicBezTo>
                    <a:pt x="144" y="92"/>
                    <a:pt x="149" y="94"/>
                    <a:pt x="155" y="90"/>
                  </a:cubicBezTo>
                  <a:cubicBezTo>
                    <a:pt x="156" y="90"/>
                    <a:pt x="157" y="90"/>
                    <a:pt x="158" y="91"/>
                  </a:cubicBezTo>
                  <a:cubicBezTo>
                    <a:pt x="163" y="95"/>
                    <a:pt x="168" y="96"/>
                    <a:pt x="174" y="93"/>
                  </a:cubicBezTo>
                  <a:cubicBezTo>
                    <a:pt x="176" y="92"/>
                    <a:pt x="177" y="92"/>
                    <a:pt x="179" y="94"/>
                  </a:cubicBezTo>
                  <a:cubicBezTo>
                    <a:pt x="183" y="98"/>
                    <a:pt x="189" y="97"/>
                    <a:pt x="193" y="95"/>
                  </a:cubicBezTo>
                  <a:cubicBezTo>
                    <a:pt x="196" y="93"/>
                    <a:pt x="197" y="94"/>
                    <a:pt x="198" y="95"/>
                  </a:cubicBezTo>
                  <a:cubicBezTo>
                    <a:pt x="203" y="98"/>
                    <a:pt x="208" y="98"/>
                    <a:pt x="213" y="95"/>
                  </a:cubicBezTo>
                  <a:cubicBezTo>
                    <a:pt x="215" y="94"/>
                    <a:pt x="216" y="94"/>
                    <a:pt x="218" y="95"/>
                  </a:cubicBezTo>
                  <a:cubicBezTo>
                    <a:pt x="223" y="99"/>
                    <a:pt x="227" y="98"/>
                    <a:pt x="232" y="96"/>
                  </a:cubicBezTo>
                  <a:cubicBezTo>
                    <a:pt x="234" y="95"/>
                    <a:pt x="236" y="95"/>
                    <a:pt x="238" y="96"/>
                  </a:cubicBezTo>
                  <a:cubicBezTo>
                    <a:pt x="243" y="98"/>
                    <a:pt x="248" y="98"/>
                    <a:pt x="252" y="95"/>
                  </a:cubicBezTo>
                  <a:cubicBezTo>
                    <a:pt x="254" y="94"/>
                    <a:pt x="255" y="94"/>
                    <a:pt x="257" y="95"/>
                  </a:cubicBezTo>
                  <a:cubicBezTo>
                    <a:pt x="263" y="97"/>
                    <a:pt x="268" y="97"/>
                    <a:pt x="273" y="93"/>
                  </a:cubicBezTo>
                  <a:cubicBezTo>
                    <a:pt x="274" y="92"/>
                    <a:pt x="275" y="92"/>
                    <a:pt x="276" y="93"/>
                  </a:cubicBezTo>
                  <a:cubicBezTo>
                    <a:pt x="282" y="96"/>
                    <a:pt x="288" y="95"/>
                    <a:pt x="293" y="91"/>
                  </a:cubicBezTo>
                  <a:cubicBezTo>
                    <a:pt x="294" y="90"/>
                    <a:pt x="295" y="90"/>
                    <a:pt x="297" y="91"/>
                  </a:cubicBezTo>
                  <a:cubicBezTo>
                    <a:pt x="301" y="92"/>
                    <a:pt x="306" y="93"/>
                    <a:pt x="310" y="90"/>
                  </a:cubicBezTo>
                  <a:cubicBezTo>
                    <a:pt x="312" y="88"/>
                    <a:pt x="315" y="87"/>
                    <a:pt x="319" y="88"/>
                  </a:cubicBezTo>
                  <a:cubicBezTo>
                    <a:pt x="324" y="90"/>
                    <a:pt x="332" y="87"/>
                    <a:pt x="333" y="82"/>
                  </a:cubicBezTo>
                  <a:cubicBezTo>
                    <a:pt x="335" y="82"/>
                    <a:pt x="334" y="84"/>
                    <a:pt x="336" y="84"/>
                  </a:cubicBezTo>
                  <a:cubicBezTo>
                    <a:pt x="340" y="85"/>
                    <a:pt x="345" y="84"/>
                    <a:pt x="350" y="84"/>
                  </a:cubicBezTo>
                  <a:cubicBezTo>
                    <a:pt x="352" y="81"/>
                    <a:pt x="355" y="79"/>
                    <a:pt x="359" y="78"/>
                  </a:cubicBezTo>
                  <a:cubicBezTo>
                    <a:pt x="362" y="76"/>
                    <a:pt x="366" y="75"/>
                    <a:pt x="369" y="74"/>
                  </a:cubicBezTo>
                  <a:cubicBezTo>
                    <a:pt x="369" y="73"/>
                    <a:pt x="371" y="72"/>
                    <a:pt x="371" y="72"/>
                  </a:cubicBezTo>
                  <a:cubicBezTo>
                    <a:pt x="372" y="71"/>
                    <a:pt x="373" y="70"/>
                    <a:pt x="374" y="71"/>
                  </a:cubicBezTo>
                  <a:cubicBezTo>
                    <a:pt x="375" y="72"/>
                    <a:pt x="376" y="72"/>
                    <a:pt x="377" y="72"/>
                  </a:cubicBezTo>
                  <a:cubicBezTo>
                    <a:pt x="382" y="71"/>
                    <a:pt x="386" y="69"/>
                    <a:pt x="391" y="69"/>
                  </a:cubicBezTo>
                  <a:cubicBezTo>
                    <a:pt x="390" y="69"/>
                    <a:pt x="388" y="69"/>
                    <a:pt x="385" y="69"/>
                  </a:cubicBezTo>
                  <a:cubicBezTo>
                    <a:pt x="387" y="68"/>
                    <a:pt x="388" y="67"/>
                    <a:pt x="389" y="67"/>
                  </a:cubicBezTo>
                  <a:cubicBezTo>
                    <a:pt x="389" y="67"/>
                    <a:pt x="389" y="67"/>
                    <a:pt x="389" y="67"/>
                  </a:cubicBezTo>
                  <a:cubicBezTo>
                    <a:pt x="389" y="64"/>
                    <a:pt x="391" y="63"/>
                    <a:pt x="393" y="63"/>
                  </a:cubicBezTo>
                  <a:cubicBezTo>
                    <a:pt x="400" y="64"/>
                    <a:pt x="405" y="61"/>
                    <a:pt x="407" y="55"/>
                  </a:cubicBezTo>
                  <a:cubicBezTo>
                    <a:pt x="408" y="54"/>
                    <a:pt x="409" y="53"/>
                    <a:pt x="410" y="53"/>
                  </a:cubicBezTo>
                  <a:cubicBezTo>
                    <a:pt x="417" y="54"/>
                    <a:pt x="422" y="50"/>
                    <a:pt x="425" y="44"/>
                  </a:cubicBezTo>
                  <a:cubicBezTo>
                    <a:pt x="425" y="43"/>
                    <a:pt x="425" y="41"/>
                    <a:pt x="427" y="41"/>
                  </a:cubicBezTo>
                  <a:cubicBezTo>
                    <a:pt x="435" y="41"/>
                    <a:pt x="439" y="36"/>
                    <a:pt x="440" y="29"/>
                  </a:cubicBezTo>
                  <a:cubicBezTo>
                    <a:pt x="440" y="28"/>
                    <a:pt x="441" y="27"/>
                    <a:pt x="443" y="27"/>
                  </a:cubicBezTo>
                  <a:cubicBezTo>
                    <a:pt x="445" y="26"/>
                    <a:pt x="447" y="25"/>
                    <a:pt x="449" y="23"/>
                  </a:cubicBezTo>
                  <a:cubicBezTo>
                    <a:pt x="451" y="22"/>
                    <a:pt x="451" y="20"/>
                    <a:pt x="450" y="18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15">
              <a:extLst>
                <a:ext uri="{FF2B5EF4-FFF2-40B4-BE49-F238E27FC236}">
                  <a16:creationId xmlns:a16="http://schemas.microsoft.com/office/drawing/2014/main" id="{2D6240FC-1BC8-AB88-C6FD-81D601FCE57E}"/>
                </a:ext>
              </a:extLst>
            </p:cNvPr>
            <p:cNvSpPr/>
            <p:nvPr/>
          </p:nvSpPr>
          <p:spPr bwMode="auto">
            <a:xfrm>
              <a:off x="7451726" y="1177925"/>
              <a:ext cx="369888" cy="93663"/>
            </a:xfrm>
            <a:custGeom>
              <a:avLst/>
              <a:gdLst>
                <a:gd name="T0" fmla="*/ 184 w 185"/>
                <a:gd name="T1" fmla="*/ 47 h 47"/>
                <a:gd name="T2" fmla="*/ 184 w 185"/>
                <a:gd name="T3" fmla="*/ 46 h 47"/>
                <a:gd name="T4" fmla="*/ 171 w 185"/>
                <a:gd name="T5" fmla="*/ 28 h 47"/>
                <a:gd name="T6" fmla="*/ 121 w 185"/>
                <a:gd name="T7" fmla="*/ 20 h 47"/>
                <a:gd name="T8" fmla="*/ 95 w 185"/>
                <a:gd name="T9" fmla="*/ 29 h 47"/>
                <a:gd name="T10" fmla="*/ 91 w 185"/>
                <a:gd name="T11" fmla="*/ 30 h 47"/>
                <a:gd name="T12" fmla="*/ 64 w 185"/>
                <a:gd name="T13" fmla="*/ 20 h 47"/>
                <a:gd name="T14" fmla="*/ 24 w 185"/>
                <a:gd name="T15" fmla="*/ 22 h 47"/>
                <a:gd name="T16" fmla="*/ 3 w 185"/>
                <a:gd name="T17" fmla="*/ 39 h 47"/>
                <a:gd name="T18" fmla="*/ 1 w 185"/>
                <a:gd name="T19" fmla="*/ 46 h 47"/>
                <a:gd name="T20" fmla="*/ 0 w 185"/>
                <a:gd name="T21" fmla="*/ 43 h 47"/>
                <a:gd name="T22" fmla="*/ 1 w 185"/>
                <a:gd name="T23" fmla="*/ 23 h 47"/>
                <a:gd name="T24" fmla="*/ 5 w 185"/>
                <a:gd name="T25" fmla="*/ 14 h 47"/>
                <a:gd name="T26" fmla="*/ 8 w 185"/>
                <a:gd name="T27" fmla="*/ 13 h 47"/>
                <a:gd name="T28" fmla="*/ 13 w 185"/>
                <a:gd name="T29" fmla="*/ 12 h 47"/>
                <a:gd name="T30" fmla="*/ 18 w 185"/>
                <a:gd name="T31" fmla="*/ 9 h 47"/>
                <a:gd name="T32" fmla="*/ 19 w 185"/>
                <a:gd name="T33" fmla="*/ 6 h 47"/>
                <a:gd name="T34" fmla="*/ 33 w 185"/>
                <a:gd name="T35" fmla="*/ 6 h 47"/>
                <a:gd name="T36" fmla="*/ 35 w 185"/>
                <a:gd name="T37" fmla="*/ 5 h 47"/>
                <a:gd name="T38" fmla="*/ 42 w 185"/>
                <a:gd name="T39" fmla="*/ 1 h 47"/>
                <a:gd name="T40" fmla="*/ 51 w 185"/>
                <a:gd name="T41" fmla="*/ 4 h 47"/>
                <a:gd name="T42" fmla="*/ 54 w 185"/>
                <a:gd name="T43" fmla="*/ 5 h 47"/>
                <a:gd name="T44" fmla="*/ 55 w 185"/>
                <a:gd name="T45" fmla="*/ 1 h 47"/>
                <a:gd name="T46" fmla="*/ 61 w 185"/>
                <a:gd name="T47" fmla="*/ 3 h 47"/>
                <a:gd name="T48" fmla="*/ 69 w 185"/>
                <a:gd name="T49" fmla="*/ 6 h 47"/>
                <a:gd name="T50" fmla="*/ 73 w 185"/>
                <a:gd name="T51" fmla="*/ 8 h 47"/>
                <a:gd name="T52" fmla="*/ 87 w 185"/>
                <a:gd name="T53" fmla="*/ 13 h 47"/>
                <a:gd name="T54" fmla="*/ 89 w 185"/>
                <a:gd name="T55" fmla="*/ 14 h 47"/>
                <a:gd name="T56" fmla="*/ 93 w 185"/>
                <a:gd name="T57" fmla="*/ 14 h 47"/>
                <a:gd name="T58" fmla="*/ 99 w 185"/>
                <a:gd name="T59" fmla="*/ 12 h 47"/>
                <a:gd name="T60" fmla="*/ 111 w 185"/>
                <a:gd name="T61" fmla="*/ 7 h 47"/>
                <a:gd name="T62" fmla="*/ 117 w 185"/>
                <a:gd name="T63" fmla="*/ 6 h 47"/>
                <a:gd name="T64" fmla="*/ 125 w 185"/>
                <a:gd name="T65" fmla="*/ 2 h 47"/>
                <a:gd name="T66" fmla="*/ 130 w 185"/>
                <a:gd name="T67" fmla="*/ 1 h 47"/>
                <a:gd name="T68" fmla="*/ 131 w 185"/>
                <a:gd name="T69" fmla="*/ 5 h 47"/>
                <a:gd name="T70" fmla="*/ 135 w 185"/>
                <a:gd name="T71" fmla="*/ 4 h 47"/>
                <a:gd name="T72" fmla="*/ 139 w 185"/>
                <a:gd name="T73" fmla="*/ 2 h 47"/>
                <a:gd name="T74" fmla="*/ 144 w 185"/>
                <a:gd name="T75" fmla="*/ 0 h 47"/>
                <a:gd name="T76" fmla="*/ 144 w 185"/>
                <a:gd name="T77" fmla="*/ 1 h 47"/>
                <a:gd name="T78" fmla="*/ 156 w 185"/>
                <a:gd name="T79" fmla="*/ 4 h 47"/>
                <a:gd name="T80" fmla="*/ 157 w 185"/>
                <a:gd name="T81" fmla="*/ 4 h 47"/>
                <a:gd name="T82" fmla="*/ 167 w 185"/>
                <a:gd name="T83" fmla="*/ 6 h 47"/>
                <a:gd name="T84" fmla="*/ 168 w 185"/>
                <a:gd name="T85" fmla="*/ 10 h 47"/>
                <a:gd name="T86" fmla="*/ 171 w 185"/>
                <a:gd name="T87" fmla="*/ 13 h 47"/>
                <a:gd name="T88" fmla="*/ 177 w 185"/>
                <a:gd name="T89" fmla="*/ 13 h 47"/>
                <a:gd name="T90" fmla="*/ 184 w 185"/>
                <a:gd name="T91" fmla="*/ 23 h 47"/>
                <a:gd name="T92" fmla="*/ 184 w 185"/>
                <a:gd name="T93" fmla="*/ 36 h 47"/>
                <a:gd name="T94" fmla="*/ 185 w 185"/>
                <a:gd name="T95" fmla="*/ 43 h 47"/>
                <a:gd name="T96" fmla="*/ 184 w 185"/>
                <a:gd name="T9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5" h="47">
                  <a:moveTo>
                    <a:pt x="184" y="47"/>
                  </a:moveTo>
                  <a:cubicBezTo>
                    <a:pt x="184" y="47"/>
                    <a:pt x="184" y="46"/>
                    <a:pt x="184" y="46"/>
                  </a:cubicBezTo>
                  <a:cubicBezTo>
                    <a:pt x="184" y="37"/>
                    <a:pt x="177" y="32"/>
                    <a:pt x="171" y="28"/>
                  </a:cubicBezTo>
                  <a:cubicBezTo>
                    <a:pt x="156" y="16"/>
                    <a:pt x="138" y="17"/>
                    <a:pt x="121" y="20"/>
                  </a:cubicBezTo>
                  <a:cubicBezTo>
                    <a:pt x="112" y="22"/>
                    <a:pt x="103" y="26"/>
                    <a:pt x="95" y="29"/>
                  </a:cubicBezTo>
                  <a:cubicBezTo>
                    <a:pt x="94" y="30"/>
                    <a:pt x="92" y="30"/>
                    <a:pt x="91" y="30"/>
                  </a:cubicBezTo>
                  <a:cubicBezTo>
                    <a:pt x="82" y="26"/>
                    <a:pt x="73" y="22"/>
                    <a:pt x="64" y="20"/>
                  </a:cubicBezTo>
                  <a:cubicBezTo>
                    <a:pt x="50" y="17"/>
                    <a:pt x="37" y="17"/>
                    <a:pt x="24" y="22"/>
                  </a:cubicBezTo>
                  <a:cubicBezTo>
                    <a:pt x="15" y="25"/>
                    <a:pt x="8" y="31"/>
                    <a:pt x="3" y="39"/>
                  </a:cubicBezTo>
                  <a:cubicBezTo>
                    <a:pt x="1" y="41"/>
                    <a:pt x="2" y="44"/>
                    <a:pt x="1" y="46"/>
                  </a:cubicBezTo>
                  <a:cubicBezTo>
                    <a:pt x="0" y="45"/>
                    <a:pt x="0" y="44"/>
                    <a:pt x="0" y="43"/>
                  </a:cubicBezTo>
                  <a:cubicBezTo>
                    <a:pt x="2" y="36"/>
                    <a:pt x="1" y="29"/>
                    <a:pt x="1" y="23"/>
                  </a:cubicBezTo>
                  <a:cubicBezTo>
                    <a:pt x="1" y="19"/>
                    <a:pt x="2" y="16"/>
                    <a:pt x="5" y="14"/>
                  </a:cubicBezTo>
                  <a:cubicBezTo>
                    <a:pt x="6" y="13"/>
                    <a:pt x="7" y="13"/>
                    <a:pt x="8" y="13"/>
                  </a:cubicBezTo>
                  <a:cubicBezTo>
                    <a:pt x="9" y="13"/>
                    <a:pt x="11" y="12"/>
                    <a:pt x="13" y="12"/>
                  </a:cubicBezTo>
                  <a:cubicBezTo>
                    <a:pt x="16" y="14"/>
                    <a:pt x="17" y="11"/>
                    <a:pt x="18" y="9"/>
                  </a:cubicBezTo>
                  <a:cubicBezTo>
                    <a:pt x="19" y="8"/>
                    <a:pt x="19" y="7"/>
                    <a:pt x="19" y="6"/>
                  </a:cubicBezTo>
                  <a:cubicBezTo>
                    <a:pt x="24" y="4"/>
                    <a:pt x="29" y="3"/>
                    <a:pt x="33" y="6"/>
                  </a:cubicBezTo>
                  <a:cubicBezTo>
                    <a:pt x="34" y="6"/>
                    <a:pt x="35" y="6"/>
                    <a:pt x="35" y="5"/>
                  </a:cubicBezTo>
                  <a:cubicBezTo>
                    <a:pt x="37" y="3"/>
                    <a:pt x="40" y="2"/>
                    <a:pt x="42" y="1"/>
                  </a:cubicBezTo>
                  <a:cubicBezTo>
                    <a:pt x="45" y="2"/>
                    <a:pt x="48" y="2"/>
                    <a:pt x="51" y="4"/>
                  </a:cubicBezTo>
                  <a:cubicBezTo>
                    <a:pt x="52" y="5"/>
                    <a:pt x="52" y="6"/>
                    <a:pt x="54" y="5"/>
                  </a:cubicBezTo>
                  <a:cubicBezTo>
                    <a:pt x="57" y="4"/>
                    <a:pt x="56" y="3"/>
                    <a:pt x="55" y="1"/>
                  </a:cubicBezTo>
                  <a:cubicBezTo>
                    <a:pt x="57" y="3"/>
                    <a:pt x="59" y="3"/>
                    <a:pt x="61" y="3"/>
                  </a:cubicBezTo>
                  <a:cubicBezTo>
                    <a:pt x="64" y="2"/>
                    <a:pt x="67" y="4"/>
                    <a:pt x="69" y="6"/>
                  </a:cubicBezTo>
                  <a:cubicBezTo>
                    <a:pt x="70" y="8"/>
                    <a:pt x="71" y="8"/>
                    <a:pt x="73" y="8"/>
                  </a:cubicBezTo>
                  <a:cubicBezTo>
                    <a:pt x="79" y="6"/>
                    <a:pt x="85" y="8"/>
                    <a:pt x="87" y="13"/>
                  </a:cubicBezTo>
                  <a:cubicBezTo>
                    <a:pt x="87" y="14"/>
                    <a:pt x="88" y="14"/>
                    <a:pt x="89" y="14"/>
                  </a:cubicBezTo>
                  <a:cubicBezTo>
                    <a:pt x="91" y="14"/>
                    <a:pt x="92" y="14"/>
                    <a:pt x="93" y="14"/>
                  </a:cubicBezTo>
                  <a:cubicBezTo>
                    <a:pt x="96" y="15"/>
                    <a:pt x="98" y="14"/>
                    <a:pt x="99" y="12"/>
                  </a:cubicBezTo>
                  <a:cubicBezTo>
                    <a:pt x="102" y="8"/>
                    <a:pt x="106" y="6"/>
                    <a:pt x="111" y="7"/>
                  </a:cubicBezTo>
                  <a:cubicBezTo>
                    <a:pt x="113" y="8"/>
                    <a:pt x="115" y="8"/>
                    <a:pt x="117" y="6"/>
                  </a:cubicBezTo>
                  <a:cubicBezTo>
                    <a:pt x="119" y="4"/>
                    <a:pt x="122" y="2"/>
                    <a:pt x="125" y="2"/>
                  </a:cubicBezTo>
                  <a:cubicBezTo>
                    <a:pt x="127" y="3"/>
                    <a:pt x="128" y="2"/>
                    <a:pt x="130" y="1"/>
                  </a:cubicBezTo>
                  <a:cubicBezTo>
                    <a:pt x="129" y="3"/>
                    <a:pt x="129" y="4"/>
                    <a:pt x="131" y="5"/>
                  </a:cubicBezTo>
                  <a:cubicBezTo>
                    <a:pt x="133" y="6"/>
                    <a:pt x="134" y="5"/>
                    <a:pt x="135" y="4"/>
                  </a:cubicBezTo>
                  <a:cubicBezTo>
                    <a:pt x="136" y="2"/>
                    <a:pt x="138" y="2"/>
                    <a:pt x="139" y="2"/>
                  </a:cubicBezTo>
                  <a:cubicBezTo>
                    <a:pt x="141" y="2"/>
                    <a:pt x="142" y="1"/>
                    <a:pt x="144" y="0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48" y="3"/>
                    <a:pt x="151" y="8"/>
                    <a:pt x="156" y="4"/>
                  </a:cubicBezTo>
                  <a:cubicBezTo>
                    <a:pt x="156" y="4"/>
                    <a:pt x="157" y="4"/>
                    <a:pt x="157" y="4"/>
                  </a:cubicBezTo>
                  <a:cubicBezTo>
                    <a:pt x="160" y="4"/>
                    <a:pt x="163" y="6"/>
                    <a:pt x="167" y="6"/>
                  </a:cubicBezTo>
                  <a:cubicBezTo>
                    <a:pt x="167" y="8"/>
                    <a:pt x="167" y="9"/>
                    <a:pt x="168" y="10"/>
                  </a:cubicBezTo>
                  <a:cubicBezTo>
                    <a:pt x="168" y="12"/>
                    <a:pt x="169" y="14"/>
                    <a:pt x="171" y="13"/>
                  </a:cubicBezTo>
                  <a:cubicBezTo>
                    <a:pt x="173" y="12"/>
                    <a:pt x="175" y="13"/>
                    <a:pt x="177" y="13"/>
                  </a:cubicBezTo>
                  <a:cubicBezTo>
                    <a:pt x="181" y="14"/>
                    <a:pt x="184" y="18"/>
                    <a:pt x="184" y="23"/>
                  </a:cubicBezTo>
                  <a:cubicBezTo>
                    <a:pt x="184" y="27"/>
                    <a:pt x="184" y="31"/>
                    <a:pt x="184" y="36"/>
                  </a:cubicBezTo>
                  <a:cubicBezTo>
                    <a:pt x="184" y="38"/>
                    <a:pt x="185" y="41"/>
                    <a:pt x="185" y="43"/>
                  </a:cubicBezTo>
                  <a:cubicBezTo>
                    <a:pt x="185" y="44"/>
                    <a:pt x="185" y="46"/>
                    <a:pt x="184" y="47"/>
                  </a:cubicBezTo>
                  <a:close/>
                </a:path>
              </a:pathLst>
            </a:custGeom>
            <a:solidFill>
              <a:srgbClr val="EF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16">
              <a:extLst>
                <a:ext uri="{FF2B5EF4-FFF2-40B4-BE49-F238E27FC236}">
                  <a16:creationId xmlns:a16="http://schemas.microsoft.com/office/drawing/2014/main" id="{7176DC2B-8765-7EF9-7DBA-A59F4ADFA188}"/>
                </a:ext>
              </a:extLst>
            </p:cNvPr>
            <p:cNvSpPr/>
            <p:nvPr/>
          </p:nvSpPr>
          <p:spPr bwMode="auto">
            <a:xfrm>
              <a:off x="7451726" y="1036638"/>
              <a:ext cx="114300" cy="169863"/>
            </a:xfrm>
            <a:custGeom>
              <a:avLst/>
              <a:gdLst>
                <a:gd name="T0" fmla="*/ 19 w 57"/>
                <a:gd name="T1" fmla="*/ 77 h 85"/>
                <a:gd name="T2" fmla="*/ 18 w 57"/>
                <a:gd name="T3" fmla="*/ 80 h 85"/>
                <a:gd name="T4" fmla="*/ 13 w 57"/>
                <a:gd name="T5" fmla="*/ 83 h 85"/>
                <a:gd name="T6" fmla="*/ 8 w 57"/>
                <a:gd name="T7" fmla="*/ 84 h 85"/>
                <a:gd name="T8" fmla="*/ 6 w 57"/>
                <a:gd name="T9" fmla="*/ 63 h 85"/>
                <a:gd name="T10" fmla="*/ 5 w 57"/>
                <a:gd name="T11" fmla="*/ 61 h 85"/>
                <a:gd name="T12" fmla="*/ 5 w 57"/>
                <a:gd name="T13" fmla="*/ 61 h 85"/>
                <a:gd name="T14" fmla="*/ 4 w 57"/>
                <a:gd name="T15" fmla="*/ 60 h 85"/>
                <a:gd name="T16" fmla="*/ 5 w 57"/>
                <a:gd name="T17" fmla="*/ 53 h 85"/>
                <a:gd name="T18" fmla="*/ 3 w 57"/>
                <a:gd name="T19" fmla="*/ 48 h 85"/>
                <a:gd name="T20" fmla="*/ 3 w 57"/>
                <a:gd name="T21" fmla="*/ 47 h 85"/>
                <a:gd name="T22" fmla="*/ 4 w 57"/>
                <a:gd name="T23" fmla="*/ 46 h 85"/>
                <a:gd name="T24" fmla="*/ 3 w 57"/>
                <a:gd name="T25" fmla="*/ 33 h 85"/>
                <a:gd name="T26" fmla="*/ 1 w 57"/>
                <a:gd name="T27" fmla="*/ 11 h 85"/>
                <a:gd name="T28" fmla="*/ 8 w 57"/>
                <a:gd name="T29" fmla="*/ 2 h 85"/>
                <a:gd name="T30" fmla="*/ 19 w 57"/>
                <a:gd name="T31" fmla="*/ 6 h 85"/>
                <a:gd name="T32" fmla="*/ 34 w 57"/>
                <a:gd name="T33" fmla="*/ 32 h 85"/>
                <a:gd name="T34" fmla="*/ 52 w 57"/>
                <a:gd name="T35" fmla="*/ 66 h 85"/>
                <a:gd name="T36" fmla="*/ 55 w 57"/>
                <a:gd name="T37" fmla="*/ 72 h 85"/>
                <a:gd name="T38" fmla="*/ 54 w 57"/>
                <a:gd name="T39" fmla="*/ 76 h 85"/>
                <a:gd name="T40" fmla="*/ 51 w 57"/>
                <a:gd name="T41" fmla="*/ 75 h 85"/>
                <a:gd name="T42" fmla="*/ 42 w 57"/>
                <a:gd name="T43" fmla="*/ 72 h 85"/>
                <a:gd name="T44" fmla="*/ 32 w 57"/>
                <a:gd name="T45" fmla="*/ 53 h 85"/>
                <a:gd name="T46" fmla="*/ 25 w 57"/>
                <a:gd name="T47" fmla="*/ 40 h 85"/>
                <a:gd name="T48" fmla="*/ 18 w 57"/>
                <a:gd name="T49" fmla="*/ 26 h 85"/>
                <a:gd name="T50" fmla="*/ 14 w 57"/>
                <a:gd name="T51" fmla="*/ 21 h 85"/>
                <a:gd name="T52" fmla="*/ 14 w 57"/>
                <a:gd name="T53" fmla="*/ 29 h 85"/>
                <a:gd name="T54" fmla="*/ 17 w 57"/>
                <a:gd name="T55" fmla="*/ 57 h 85"/>
                <a:gd name="T56" fmla="*/ 18 w 57"/>
                <a:gd name="T57" fmla="*/ 61 h 85"/>
                <a:gd name="T58" fmla="*/ 19 w 57"/>
                <a:gd name="T5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" h="85">
                  <a:moveTo>
                    <a:pt x="19" y="77"/>
                  </a:moveTo>
                  <a:cubicBezTo>
                    <a:pt x="19" y="78"/>
                    <a:pt x="19" y="79"/>
                    <a:pt x="18" y="80"/>
                  </a:cubicBezTo>
                  <a:cubicBezTo>
                    <a:pt x="17" y="82"/>
                    <a:pt x="16" y="85"/>
                    <a:pt x="13" y="83"/>
                  </a:cubicBezTo>
                  <a:cubicBezTo>
                    <a:pt x="11" y="83"/>
                    <a:pt x="9" y="84"/>
                    <a:pt x="8" y="84"/>
                  </a:cubicBezTo>
                  <a:cubicBezTo>
                    <a:pt x="7" y="77"/>
                    <a:pt x="6" y="70"/>
                    <a:pt x="6" y="63"/>
                  </a:cubicBezTo>
                  <a:cubicBezTo>
                    <a:pt x="6" y="62"/>
                    <a:pt x="6" y="61"/>
                    <a:pt x="5" y="61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5" y="60"/>
                    <a:pt x="4" y="60"/>
                    <a:pt x="4" y="60"/>
                  </a:cubicBezTo>
                  <a:cubicBezTo>
                    <a:pt x="6" y="58"/>
                    <a:pt x="5" y="56"/>
                    <a:pt x="5" y="53"/>
                  </a:cubicBezTo>
                  <a:cubicBezTo>
                    <a:pt x="4" y="51"/>
                    <a:pt x="6" y="49"/>
                    <a:pt x="3" y="48"/>
                  </a:cubicBezTo>
                  <a:cubicBezTo>
                    <a:pt x="3" y="48"/>
                    <a:pt x="3" y="47"/>
                    <a:pt x="3" y="47"/>
                  </a:cubicBezTo>
                  <a:cubicBezTo>
                    <a:pt x="4" y="47"/>
                    <a:pt x="4" y="47"/>
                    <a:pt x="4" y="46"/>
                  </a:cubicBezTo>
                  <a:cubicBezTo>
                    <a:pt x="3" y="42"/>
                    <a:pt x="3" y="37"/>
                    <a:pt x="3" y="33"/>
                  </a:cubicBezTo>
                  <a:cubicBezTo>
                    <a:pt x="2" y="26"/>
                    <a:pt x="1" y="19"/>
                    <a:pt x="1" y="11"/>
                  </a:cubicBezTo>
                  <a:cubicBezTo>
                    <a:pt x="0" y="7"/>
                    <a:pt x="4" y="3"/>
                    <a:pt x="8" y="2"/>
                  </a:cubicBezTo>
                  <a:cubicBezTo>
                    <a:pt x="12" y="0"/>
                    <a:pt x="17" y="2"/>
                    <a:pt x="19" y="6"/>
                  </a:cubicBezTo>
                  <a:cubicBezTo>
                    <a:pt x="24" y="14"/>
                    <a:pt x="29" y="23"/>
                    <a:pt x="34" y="32"/>
                  </a:cubicBezTo>
                  <a:cubicBezTo>
                    <a:pt x="40" y="43"/>
                    <a:pt x="46" y="55"/>
                    <a:pt x="52" y="66"/>
                  </a:cubicBezTo>
                  <a:cubicBezTo>
                    <a:pt x="53" y="68"/>
                    <a:pt x="54" y="70"/>
                    <a:pt x="55" y="72"/>
                  </a:cubicBezTo>
                  <a:cubicBezTo>
                    <a:pt x="56" y="74"/>
                    <a:pt x="57" y="75"/>
                    <a:pt x="54" y="76"/>
                  </a:cubicBezTo>
                  <a:cubicBezTo>
                    <a:pt x="52" y="77"/>
                    <a:pt x="52" y="76"/>
                    <a:pt x="51" y="75"/>
                  </a:cubicBezTo>
                  <a:cubicBezTo>
                    <a:pt x="48" y="73"/>
                    <a:pt x="45" y="73"/>
                    <a:pt x="42" y="72"/>
                  </a:cubicBezTo>
                  <a:cubicBezTo>
                    <a:pt x="39" y="66"/>
                    <a:pt x="36" y="60"/>
                    <a:pt x="32" y="53"/>
                  </a:cubicBezTo>
                  <a:cubicBezTo>
                    <a:pt x="30" y="49"/>
                    <a:pt x="28" y="45"/>
                    <a:pt x="25" y="40"/>
                  </a:cubicBezTo>
                  <a:cubicBezTo>
                    <a:pt x="23" y="36"/>
                    <a:pt x="20" y="31"/>
                    <a:pt x="18" y="26"/>
                  </a:cubicBezTo>
                  <a:cubicBezTo>
                    <a:pt x="16" y="25"/>
                    <a:pt x="16" y="22"/>
                    <a:pt x="14" y="21"/>
                  </a:cubicBezTo>
                  <a:cubicBezTo>
                    <a:pt x="14" y="24"/>
                    <a:pt x="14" y="27"/>
                    <a:pt x="14" y="29"/>
                  </a:cubicBezTo>
                  <a:cubicBezTo>
                    <a:pt x="15" y="39"/>
                    <a:pt x="16" y="48"/>
                    <a:pt x="17" y="57"/>
                  </a:cubicBezTo>
                  <a:cubicBezTo>
                    <a:pt x="17" y="58"/>
                    <a:pt x="17" y="59"/>
                    <a:pt x="18" y="61"/>
                  </a:cubicBezTo>
                  <a:cubicBezTo>
                    <a:pt x="18" y="66"/>
                    <a:pt x="18" y="72"/>
                    <a:pt x="19" y="77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17">
              <a:extLst>
                <a:ext uri="{FF2B5EF4-FFF2-40B4-BE49-F238E27FC236}">
                  <a16:creationId xmlns:a16="http://schemas.microsoft.com/office/drawing/2014/main" id="{66E344CA-3BCF-670B-B4E0-C271CAF7AE43}"/>
                </a:ext>
              </a:extLst>
            </p:cNvPr>
            <p:cNvSpPr/>
            <p:nvPr/>
          </p:nvSpPr>
          <p:spPr bwMode="auto">
            <a:xfrm>
              <a:off x="7708901" y="1038225"/>
              <a:ext cx="112713" cy="168275"/>
            </a:xfrm>
            <a:custGeom>
              <a:avLst/>
              <a:gdLst>
                <a:gd name="T0" fmla="*/ 15 w 56"/>
                <a:gd name="T1" fmla="*/ 70 h 84"/>
                <a:gd name="T2" fmla="*/ 10 w 56"/>
                <a:gd name="T3" fmla="*/ 72 h 84"/>
                <a:gd name="T4" fmla="*/ 6 w 56"/>
                <a:gd name="T5" fmla="*/ 74 h 84"/>
                <a:gd name="T6" fmla="*/ 2 w 56"/>
                <a:gd name="T7" fmla="*/ 75 h 84"/>
                <a:gd name="T8" fmla="*/ 1 w 56"/>
                <a:gd name="T9" fmla="*/ 71 h 84"/>
                <a:gd name="T10" fmla="*/ 18 w 56"/>
                <a:gd name="T11" fmla="*/ 39 h 84"/>
                <a:gd name="T12" fmla="*/ 36 w 56"/>
                <a:gd name="T13" fmla="*/ 6 h 84"/>
                <a:gd name="T14" fmla="*/ 47 w 56"/>
                <a:gd name="T15" fmla="*/ 0 h 84"/>
                <a:gd name="T16" fmla="*/ 55 w 56"/>
                <a:gd name="T17" fmla="*/ 7 h 84"/>
                <a:gd name="T18" fmla="*/ 55 w 56"/>
                <a:gd name="T19" fmla="*/ 18 h 84"/>
                <a:gd name="T20" fmla="*/ 55 w 56"/>
                <a:gd name="T21" fmla="*/ 20 h 84"/>
                <a:gd name="T22" fmla="*/ 55 w 56"/>
                <a:gd name="T23" fmla="*/ 21 h 84"/>
                <a:gd name="T24" fmla="*/ 54 w 56"/>
                <a:gd name="T25" fmla="*/ 23 h 84"/>
                <a:gd name="T26" fmla="*/ 54 w 56"/>
                <a:gd name="T27" fmla="*/ 26 h 84"/>
                <a:gd name="T28" fmla="*/ 54 w 56"/>
                <a:gd name="T29" fmla="*/ 30 h 84"/>
                <a:gd name="T30" fmla="*/ 54 w 56"/>
                <a:gd name="T31" fmla="*/ 31 h 84"/>
                <a:gd name="T32" fmla="*/ 52 w 56"/>
                <a:gd name="T33" fmla="*/ 54 h 84"/>
                <a:gd name="T34" fmla="*/ 52 w 56"/>
                <a:gd name="T35" fmla="*/ 54 h 84"/>
                <a:gd name="T36" fmla="*/ 51 w 56"/>
                <a:gd name="T37" fmla="*/ 58 h 84"/>
                <a:gd name="T38" fmla="*/ 52 w 56"/>
                <a:gd name="T39" fmla="*/ 60 h 84"/>
                <a:gd name="T40" fmla="*/ 50 w 56"/>
                <a:gd name="T41" fmla="*/ 68 h 84"/>
                <a:gd name="T42" fmla="*/ 48 w 56"/>
                <a:gd name="T43" fmla="*/ 83 h 84"/>
                <a:gd name="T44" fmla="*/ 42 w 56"/>
                <a:gd name="T45" fmla="*/ 83 h 84"/>
                <a:gd name="T46" fmla="*/ 39 w 56"/>
                <a:gd name="T47" fmla="*/ 80 h 84"/>
                <a:gd name="T48" fmla="*/ 38 w 56"/>
                <a:gd name="T49" fmla="*/ 76 h 84"/>
                <a:gd name="T50" fmla="*/ 39 w 56"/>
                <a:gd name="T51" fmla="*/ 58 h 84"/>
                <a:gd name="T52" fmla="*/ 40 w 56"/>
                <a:gd name="T53" fmla="*/ 51 h 84"/>
                <a:gd name="T54" fmla="*/ 43 w 56"/>
                <a:gd name="T55" fmla="*/ 18 h 84"/>
                <a:gd name="T56" fmla="*/ 41 w 56"/>
                <a:gd name="T57" fmla="*/ 22 h 84"/>
                <a:gd name="T58" fmla="*/ 35 w 56"/>
                <a:gd name="T59" fmla="*/ 32 h 84"/>
                <a:gd name="T60" fmla="*/ 27 w 56"/>
                <a:gd name="T61" fmla="*/ 47 h 84"/>
                <a:gd name="T62" fmla="*/ 23 w 56"/>
                <a:gd name="T63" fmla="*/ 55 h 84"/>
                <a:gd name="T64" fmla="*/ 22 w 56"/>
                <a:gd name="T65" fmla="*/ 56 h 84"/>
                <a:gd name="T66" fmla="*/ 15 w 56"/>
                <a:gd name="T67" fmla="*/ 7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84">
                  <a:moveTo>
                    <a:pt x="15" y="70"/>
                  </a:moveTo>
                  <a:cubicBezTo>
                    <a:pt x="13" y="71"/>
                    <a:pt x="12" y="72"/>
                    <a:pt x="10" y="72"/>
                  </a:cubicBezTo>
                  <a:cubicBezTo>
                    <a:pt x="9" y="72"/>
                    <a:pt x="7" y="72"/>
                    <a:pt x="6" y="74"/>
                  </a:cubicBezTo>
                  <a:cubicBezTo>
                    <a:pt x="5" y="75"/>
                    <a:pt x="4" y="76"/>
                    <a:pt x="2" y="75"/>
                  </a:cubicBezTo>
                  <a:cubicBezTo>
                    <a:pt x="0" y="74"/>
                    <a:pt x="0" y="73"/>
                    <a:pt x="1" y="71"/>
                  </a:cubicBezTo>
                  <a:cubicBezTo>
                    <a:pt x="6" y="60"/>
                    <a:pt x="12" y="50"/>
                    <a:pt x="18" y="39"/>
                  </a:cubicBezTo>
                  <a:cubicBezTo>
                    <a:pt x="24" y="28"/>
                    <a:pt x="30" y="17"/>
                    <a:pt x="36" y="6"/>
                  </a:cubicBezTo>
                  <a:cubicBezTo>
                    <a:pt x="38" y="2"/>
                    <a:pt x="42" y="0"/>
                    <a:pt x="47" y="0"/>
                  </a:cubicBezTo>
                  <a:cubicBezTo>
                    <a:pt x="50" y="1"/>
                    <a:pt x="54" y="4"/>
                    <a:pt x="55" y="7"/>
                  </a:cubicBezTo>
                  <a:cubicBezTo>
                    <a:pt x="56" y="11"/>
                    <a:pt x="55" y="14"/>
                    <a:pt x="55" y="18"/>
                  </a:cubicBezTo>
                  <a:cubicBezTo>
                    <a:pt x="55" y="18"/>
                    <a:pt x="55" y="19"/>
                    <a:pt x="55" y="20"/>
                  </a:cubicBezTo>
                  <a:cubicBezTo>
                    <a:pt x="55" y="20"/>
                    <a:pt x="55" y="21"/>
                    <a:pt x="55" y="21"/>
                  </a:cubicBezTo>
                  <a:cubicBezTo>
                    <a:pt x="55" y="22"/>
                    <a:pt x="55" y="22"/>
                    <a:pt x="54" y="23"/>
                  </a:cubicBezTo>
                  <a:cubicBezTo>
                    <a:pt x="53" y="24"/>
                    <a:pt x="54" y="25"/>
                    <a:pt x="54" y="26"/>
                  </a:cubicBezTo>
                  <a:cubicBezTo>
                    <a:pt x="54" y="27"/>
                    <a:pt x="54" y="29"/>
                    <a:pt x="54" y="30"/>
                  </a:cubicBezTo>
                  <a:cubicBezTo>
                    <a:pt x="54" y="30"/>
                    <a:pt x="54" y="31"/>
                    <a:pt x="54" y="31"/>
                  </a:cubicBezTo>
                  <a:cubicBezTo>
                    <a:pt x="53" y="39"/>
                    <a:pt x="52" y="46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49" y="55"/>
                    <a:pt x="51" y="57"/>
                    <a:pt x="51" y="58"/>
                  </a:cubicBezTo>
                  <a:cubicBezTo>
                    <a:pt x="51" y="59"/>
                    <a:pt x="51" y="59"/>
                    <a:pt x="52" y="60"/>
                  </a:cubicBezTo>
                  <a:cubicBezTo>
                    <a:pt x="49" y="62"/>
                    <a:pt x="50" y="65"/>
                    <a:pt x="50" y="68"/>
                  </a:cubicBezTo>
                  <a:cubicBezTo>
                    <a:pt x="49" y="73"/>
                    <a:pt x="49" y="78"/>
                    <a:pt x="48" y="83"/>
                  </a:cubicBezTo>
                  <a:cubicBezTo>
                    <a:pt x="46" y="83"/>
                    <a:pt x="44" y="82"/>
                    <a:pt x="42" y="83"/>
                  </a:cubicBezTo>
                  <a:cubicBezTo>
                    <a:pt x="40" y="84"/>
                    <a:pt x="39" y="82"/>
                    <a:pt x="39" y="80"/>
                  </a:cubicBezTo>
                  <a:cubicBezTo>
                    <a:pt x="38" y="79"/>
                    <a:pt x="38" y="78"/>
                    <a:pt x="38" y="76"/>
                  </a:cubicBezTo>
                  <a:cubicBezTo>
                    <a:pt x="38" y="70"/>
                    <a:pt x="39" y="64"/>
                    <a:pt x="39" y="58"/>
                  </a:cubicBezTo>
                  <a:cubicBezTo>
                    <a:pt x="40" y="56"/>
                    <a:pt x="39" y="53"/>
                    <a:pt x="40" y="51"/>
                  </a:cubicBezTo>
                  <a:cubicBezTo>
                    <a:pt x="41" y="40"/>
                    <a:pt x="42" y="30"/>
                    <a:pt x="43" y="18"/>
                  </a:cubicBezTo>
                  <a:cubicBezTo>
                    <a:pt x="41" y="19"/>
                    <a:pt x="41" y="21"/>
                    <a:pt x="41" y="22"/>
                  </a:cubicBezTo>
                  <a:cubicBezTo>
                    <a:pt x="39" y="25"/>
                    <a:pt x="37" y="29"/>
                    <a:pt x="35" y="32"/>
                  </a:cubicBezTo>
                  <a:cubicBezTo>
                    <a:pt x="32" y="37"/>
                    <a:pt x="30" y="42"/>
                    <a:pt x="27" y="47"/>
                  </a:cubicBezTo>
                  <a:cubicBezTo>
                    <a:pt x="25" y="50"/>
                    <a:pt x="23" y="52"/>
                    <a:pt x="23" y="55"/>
                  </a:cubicBezTo>
                  <a:cubicBezTo>
                    <a:pt x="23" y="55"/>
                    <a:pt x="22" y="55"/>
                    <a:pt x="22" y="56"/>
                  </a:cubicBezTo>
                  <a:cubicBezTo>
                    <a:pt x="20" y="61"/>
                    <a:pt x="16" y="65"/>
                    <a:pt x="15" y="7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724068121"/>
      </p:ext>
    </p:extLst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心形 28"/>
          <p:cNvSpPr/>
          <p:nvPr/>
        </p:nvSpPr>
        <p:spPr>
          <a:xfrm rot="19800000">
            <a:off x="6390640" y="1846580"/>
            <a:ext cx="605790" cy="559435"/>
          </a:xfrm>
          <a:prstGeom prst="heart">
            <a:avLst/>
          </a:prstGeom>
          <a:solidFill>
            <a:srgbClr val="F19EC2"/>
          </a:solidFill>
          <a:ln>
            <a:solidFill>
              <a:schemeClr val="bg1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19EC2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30" name="心形 29"/>
          <p:cNvSpPr/>
          <p:nvPr/>
        </p:nvSpPr>
        <p:spPr>
          <a:xfrm rot="2700000">
            <a:off x="6703695" y="1822450"/>
            <a:ext cx="570865" cy="528955"/>
          </a:xfrm>
          <a:prstGeom prst="heart">
            <a:avLst/>
          </a:prstGeom>
          <a:solidFill>
            <a:srgbClr val="F19EC2"/>
          </a:solidFill>
          <a:ln>
            <a:solidFill>
              <a:schemeClr val="bg1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19EC2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6638925" y="2682240"/>
            <a:ext cx="4545965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That day, the beginning of our happiness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That one, we are still 80 years old together.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Look at the wedding album.</a:t>
            </a:r>
            <a:endParaRPr sz="24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5" name="TextBox 18"/>
          <p:cNvSpPr txBox="1"/>
          <p:nvPr/>
        </p:nvSpPr>
        <p:spPr>
          <a:xfrm>
            <a:off x="7377973" y="1698082"/>
            <a:ext cx="388279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>
                <a:solidFill>
                  <a:srgbClr val="F19EC2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Accompanied</a:t>
            </a:r>
            <a:endParaRPr lang="zh-CN" altLang="en-US" sz="4400">
              <a:solidFill>
                <a:srgbClr val="F19EC2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grpSp>
        <p:nvGrpSpPr>
          <p:cNvPr id="1017" name="Grupo 1016">
            <a:extLst>
              <a:ext uri="{FF2B5EF4-FFF2-40B4-BE49-F238E27FC236}">
                <a16:creationId xmlns:a16="http://schemas.microsoft.com/office/drawing/2014/main" id="{E2AA1339-0F7E-BFCF-1C6A-7B29210129A9}"/>
              </a:ext>
            </a:extLst>
          </p:cNvPr>
          <p:cNvGrpSpPr/>
          <p:nvPr/>
        </p:nvGrpSpPr>
        <p:grpSpPr>
          <a:xfrm>
            <a:off x="1244601" y="806451"/>
            <a:ext cx="4994275" cy="5680074"/>
            <a:chOff x="1244601" y="806451"/>
            <a:chExt cx="4994275" cy="5680074"/>
          </a:xfrm>
        </p:grpSpPr>
        <p:grpSp>
          <p:nvGrpSpPr>
            <p:cNvPr id="5" name="Group 205">
              <a:extLst>
                <a:ext uri="{FF2B5EF4-FFF2-40B4-BE49-F238E27FC236}">
                  <a16:creationId xmlns:a16="http://schemas.microsoft.com/office/drawing/2014/main" id="{6F02F250-ACD2-4722-2888-B01804E070EA}"/>
                </a:ext>
              </a:extLst>
            </p:cNvPr>
            <p:cNvGrpSpPr/>
            <p:nvPr/>
          </p:nvGrpSpPr>
          <p:grpSpPr>
            <a:xfrm>
              <a:off x="1244601" y="806451"/>
              <a:ext cx="4994275" cy="5680074"/>
              <a:chOff x="784" y="508"/>
              <a:chExt cx="3146" cy="3578"/>
            </a:xfrm>
          </p:grpSpPr>
          <p:sp>
            <p:nvSpPr>
              <p:cNvPr id="817" name="Freeform 5">
                <a:extLst>
                  <a:ext uri="{FF2B5EF4-FFF2-40B4-BE49-F238E27FC236}">
                    <a16:creationId xmlns:a16="http://schemas.microsoft.com/office/drawing/2014/main" id="{BBCB61C6-7E10-3422-FC56-EFCEDDC269FD}"/>
                  </a:ext>
                </a:extLst>
              </p:cNvPr>
              <p:cNvSpPr/>
              <p:nvPr/>
            </p:nvSpPr>
            <p:spPr bwMode="auto">
              <a:xfrm>
                <a:off x="1678" y="1821"/>
                <a:ext cx="806" cy="1517"/>
              </a:xfrm>
              <a:custGeom>
                <a:avLst/>
                <a:gdLst>
                  <a:gd name="T0" fmla="*/ 37 w 111"/>
                  <a:gd name="T1" fmla="*/ 5 h 209"/>
                  <a:gd name="T2" fmla="*/ 45 w 111"/>
                  <a:gd name="T3" fmla="*/ 18 h 209"/>
                  <a:gd name="T4" fmla="*/ 60 w 111"/>
                  <a:gd name="T5" fmla="*/ 44 h 209"/>
                  <a:gd name="T6" fmla="*/ 67 w 111"/>
                  <a:gd name="T7" fmla="*/ 59 h 209"/>
                  <a:gd name="T8" fmla="*/ 84 w 111"/>
                  <a:gd name="T9" fmla="*/ 98 h 209"/>
                  <a:gd name="T10" fmla="*/ 100 w 111"/>
                  <a:gd name="T11" fmla="*/ 144 h 209"/>
                  <a:gd name="T12" fmla="*/ 109 w 111"/>
                  <a:gd name="T13" fmla="*/ 170 h 209"/>
                  <a:gd name="T14" fmla="*/ 110 w 111"/>
                  <a:gd name="T15" fmla="*/ 174 h 209"/>
                  <a:gd name="T16" fmla="*/ 108 w 111"/>
                  <a:gd name="T17" fmla="*/ 185 h 209"/>
                  <a:gd name="T18" fmla="*/ 104 w 111"/>
                  <a:gd name="T19" fmla="*/ 195 h 209"/>
                  <a:gd name="T20" fmla="*/ 104 w 111"/>
                  <a:gd name="T21" fmla="*/ 202 h 209"/>
                  <a:gd name="T22" fmla="*/ 104 w 111"/>
                  <a:gd name="T23" fmla="*/ 209 h 209"/>
                  <a:gd name="T24" fmla="*/ 97 w 111"/>
                  <a:gd name="T25" fmla="*/ 209 h 209"/>
                  <a:gd name="T26" fmla="*/ 95 w 111"/>
                  <a:gd name="T27" fmla="*/ 198 h 209"/>
                  <a:gd name="T28" fmla="*/ 102 w 111"/>
                  <a:gd name="T29" fmla="*/ 204 h 209"/>
                  <a:gd name="T30" fmla="*/ 94 w 111"/>
                  <a:gd name="T31" fmla="*/ 192 h 209"/>
                  <a:gd name="T32" fmla="*/ 91 w 111"/>
                  <a:gd name="T33" fmla="*/ 181 h 209"/>
                  <a:gd name="T34" fmla="*/ 93 w 111"/>
                  <a:gd name="T35" fmla="*/ 179 h 209"/>
                  <a:gd name="T36" fmla="*/ 96 w 111"/>
                  <a:gd name="T37" fmla="*/ 179 h 209"/>
                  <a:gd name="T38" fmla="*/ 94 w 111"/>
                  <a:gd name="T39" fmla="*/ 174 h 209"/>
                  <a:gd name="T40" fmla="*/ 90 w 111"/>
                  <a:gd name="T41" fmla="*/ 165 h 209"/>
                  <a:gd name="T42" fmla="*/ 95 w 111"/>
                  <a:gd name="T43" fmla="*/ 168 h 209"/>
                  <a:gd name="T44" fmla="*/ 85 w 111"/>
                  <a:gd name="T45" fmla="*/ 161 h 209"/>
                  <a:gd name="T46" fmla="*/ 75 w 111"/>
                  <a:gd name="T47" fmla="*/ 142 h 209"/>
                  <a:gd name="T48" fmla="*/ 71 w 111"/>
                  <a:gd name="T49" fmla="*/ 129 h 209"/>
                  <a:gd name="T50" fmla="*/ 27 w 111"/>
                  <a:gd name="T51" fmla="*/ 57 h 209"/>
                  <a:gd name="T52" fmla="*/ 1 w 111"/>
                  <a:gd name="T53" fmla="*/ 34 h 209"/>
                  <a:gd name="T54" fmla="*/ 8 w 111"/>
                  <a:gd name="T55" fmla="*/ 35 h 209"/>
                  <a:gd name="T56" fmla="*/ 12 w 111"/>
                  <a:gd name="T57" fmla="*/ 33 h 209"/>
                  <a:gd name="T58" fmla="*/ 15 w 111"/>
                  <a:gd name="T59" fmla="*/ 31 h 209"/>
                  <a:gd name="T60" fmla="*/ 16 w 111"/>
                  <a:gd name="T61" fmla="*/ 23 h 209"/>
                  <a:gd name="T62" fmla="*/ 18 w 111"/>
                  <a:gd name="T63" fmla="*/ 17 h 209"/>
                  <a:gd name="T64" fmla="*/ 22 w 111"/>
                  <a:gd name="T65" fmla="*/ 19 h 209"/>
                  <a:gd name="T66" fmla="*/ 25 w 111"/>
                  <a:gd name="T67" fmla="*/ 19 h 209"/>
                  <a:gd name="T68" fmla="*/ 29 w 111"/>
                  <a:gd name="T69" fmla="*/ 18 h 209"/>
                  <a:gd name="T70" fmla="*/ 33 w 111"/>
                  <a:gd name="T71" fmla="*/ 9 h 209"/>
                  <a:gd name="T72" fmla="*/ 31 w 111"/>
                  <a:gd name="T73" fmla="*/ 2 h 209"/>
                  <a:gd name="T74" fmla="*/ 33 w 111"/>
                  <a:gd name="T75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0" h="209">
                    <a:moveTo>
                      <a:pt x="33" y="0"/>
                    </a:moveTo>
                    <a:cubicBezTo>
                      <a:pt x="34" y="2"/>
                      <a:pt x="35" y="4"/>
                      <a:pt x="37" y="5"/>
                    </a:cubicBezTo>
                    <a:cubicBezTo>
                      <a:pt x="38" y="5"/>
                      <a:pt x="37" y="6"/>
                      <a:pt x="37" y="7"/>
                    </a:cubicBezTo>
                    <a:cubicBezTo>
                      <a:pt x="40" y="10"/>
                      <a:pt x="42" y="14"/>
                      <a:pt x="45" y="18"/>
                    </a:cubicBezTo>
                    <a:cubicBezTo>
                      <a:pt x="48" y="23"/>
                      <a:pt x="51" y="29"/>
                      <a:pt x="54" y="34"/>
                    </a:cubicBezTo>
                    <a:cubicBezTo>
                      <a:pt x="56" y="37"/>
                      <a:pt x="58" y="40"/>
                      <a:pt x="60" y="44"/>
                    </a:cubicBezTo>
                    <a:cubicBezTo>
                      <a:pt x="61" y="47"/>
                      <a:pt x="63" y="49"/>
                      <a:pt x="64" y="52"/>
                    </a:cubicBezTo>
                    <a:cubicBezTo>
                      <a:pt x="65" y="54"/>
                      <a:pt x="66" y="56"/>
                      <a:pt x="67" y="59"/>
                    </a:cubicBezTo>
                    <a:cubicBezTo>
                      <a:pt x="70" y="64"/>
                      <a:pt x="72" y="70"/>
                      <a:pt x="75" y="76"/>
                    </a:cubicBezTo>
                    <a:cubicBezTo>
                      <a:pt x="78" y="83"/>
                      <a:pt x="81" y="91"/>
                      <a:pt x="84" y="98"/>
                    </a:cubicBezTo>
                    <a:cubicBezTo>
                      <a:pt x="87" y="106"/>
                      <a:pt x="90" y="114"/>
                      <a:pt x="93" y="122"/>
                    </a:cubicBezTo>
                    <a:cubicBezTo>
                      <a:pt x="95" y="130"/>
                      <a:pt x="98" y="137"/>
                      <a:pt x="100" y="144"/>
                    </a:cubicBezTo>
                    <a:cubicBezTo>
                      <a:pt x="102" y="152"/>
                      <a:pt x="105" y="159"/>
                      <a:pt x="107" y="166"/>
                    </a:cubicBezTo>
                    <a:cubicBezTo>
                      <a:pt x="108" y="167"/>
                      <a:pt x="108" y="169"/>
                      <a:pt x="109" y="170"/>
                    </a:cubicBezTo>
                    <a:cubicBezTo>
                      <a:pt x="109" y="172"/>
                      <a:pt x="110" y="171"/>
                      <a:pt x="110" y="171"/>
                    </a:cubicBezTo>
                    <a:cubicBezTo>
                      <a:pt x="111" y="172"/>
                      <a:pt x="110" y="173"/>
                      <a:pt x="110" y="174"/>
                    </a:cubicBezTo>
                    <a:cubicBezTo>
                      <a:pt x="110" y="174"/>
                      <a:pt x="110" y="174"/>
                      <a:pt x="110" y="174"/>
                    </a:cubicBezTo>
                    <a:cubicBezTo>
                      <a:pt x="107" y="177"/>
                      <a:pt x="107" y="181"/>
                      <a:pt x="108" y="185"/>
                    </a:cubicBezTo>
                    <a:cubicBezTo>
                      <a:pt x="109" y="188"/>
                      <a:pt x="108" y="190"/>
                      <a:pt x="105" y="192"/>
                    </a:cubicBezTo>
                    <a:cubicBezTo>
                      <a:pt x="104" y="193"/>
                      <a:pt x="104" y="194"/>
                      <a:pt x="104" y="195"/>
                    </a:cubicBezTo>
                    <a:cubicBezTo>
                      <a:pt x="105" y="196"/>
                      <a:pt x="105" y="198"/>
                      <a:pt x="104" y="199"/>
                    </a:cubicBezTo>
                    <a:cubicBezTo>
                      <a:pt x="103" y="200"/>
                      <a:pt x="103" y="201"/>
                      <a:pt x="104" y="202"/>
                    </a:cubicBezTo>
                    <a:cubicBezTo>
                      <a:pt x="105" y="202"/>
                      <a:pt x="105" y="203"/>
                      <a:pt x="106" y="204"/>
                    </a:cubicBezTo>
                    <a:cubicBezTo>
                      <a:pt x="107" y="206"/>
                      <a:pt x="106" y="208"/>
                      <a:pt x="104" y="209"/>
                    </a:cubicBezTo>
                    <a:cubicBezTo>
                      <a:pt x="104" y="209"/>
                      <a:pt x="103" y="209"/>
                      <a:pt x="103" y="209"/>
                    </a:cubicBezTo>
                    <a:cubicBezTo>
                      <a:pt x="101" y="208"/>
                      <a:pt x="99" y="209"/>
                      <a:pt x="97" y="209"/>
                    </a:cubicBezTo>
                    <a:cubicBezTo>
                      <a:pt x="96" y="207"/>
                      <a:pt x="95" y="204"/>
                      <a:pt x="94" y="201"/>
                    </a:cubicBezTo>
                    <a:cubicBezTo>
                      <a:pt x="95" y="200"/>
                      <a:pt x="94" y="199"/>
                      <a:pt x="95" y="198"/>
                    </a:cubicBezTo>
                    <a:cubicBezTo>
                      <a:pt x="96" y="199"/>
                      <a:pt x="97" y="201"/>
                      <a:pt x="98" y="202"/>
                    </a:cubicBezTo>
                    <a:cubicBezTo>
                      <a:pt x="99" y="203"/>
                      <a:pt x="101" y="204"/>
                      <a:pt x="102" y="204"/>
                    </a:cubicBezTo>
                    <a:cubicBezTo>
                      <a:pt x="98" y="203"/>
                      <a:pt x="97" y="200"/>
                      <a:pt x="95" y="197"/>
                    </a:cubicBezTo>
                    <a:cubicBezTo>
                      <a:pt x="94" y="196"/>
                      <a:pt x="94" y="194"/>
                      <a:pt x="94" y="192"/>
                    </a:cubicBezTo>
                    <a:cubicBezTo>
                      <a:pt x="94" y="191"/>
                      <a:pt x="94" y="190"/>
                      <a:pt x="93" y="189"/>
                    </a:cubicBezTo>
                    <a:cubicBezTo>
                      <a:pt x="93" y="186"/>
                      <a:pt x="92" y="183"/>
                      <a:pt x="91" y="181"/>
                    </a:cubicBezTo>
                    <a:cubicBezTo>
                      <a:pt x="91" y="180"/>
                      <a:pt x="91" y="180"/>
                      <a:pt x="91" y="179"/>
                    </a:cubicBezTo>
                    <a:cubicBezTo>
                      <a:pt x="91" y="178"/>
                      <a:pt x="92" y="178"/>
                      <a:pt x="93" y="179"/>
                    </a:cubicBezTo>
                    <a:cubicBezTo>
                      <a:pt x="93" y="179"/>
                      <a:pt x="93" y="179"/>
                      <a:pt x="93" y="179"/>
                    </a:cubicBezTo>
                    <a:cubicBezTo>
                      <a:pt x="94" y="180"/>
                      <a:pt x="95" y="180"/>
                      <a:pt x="96" y="179"/>
                    </a:cubicBezTo>
                    <a:cubicBezTo>
                      <a:pt x="97" y="178"/>
                      <a:pt x="97" y="177"/>
                      <a:pt x="96" y="176"/>
                    </a:cubicBezTo>
                    <a:cubicBezTo>
                      <a:pt x="96" y="175"/>
                      <a:pt x="95" y="174"/>
                      <a:pt x="94" y="174"/>
                    </a:cubicBezTo>
                    <a:cubicBezTo>
                      <a:pt x="93" y="172"/>
                      <a:pt x="91" y="171"/>
                      <a:pt x="90" y="169"/>
                    </a:cubicBezTo>
                    <a:cubicBezTo>
                      <a:pt x="90" y="168"/>
                      <a:pt x="89" y="167"/>
                      <a:pt x="90" y="165"/>
                    </a:cubicBezTo>
                    <a:cubicBezTo>
                      <a:pt x="91" y="166"/>
                      <a:pt x="91" y="167"/>
                      <a:pt x="92" y="168"/>
                    </a:cubicBezTo>
                    <a:cubicBezTo>
                      <a:pt x="93" y="169"/>
                      <a:pt x="94" y="170"/>
                      <a:pt x="95" y="168"/>
                    </a:cubicBezTo>
                    <a:cubicBezTo>
                      <a:pt x="92" y="169"/>
                      <a:pt x="91" y="166"/>
                      <a:pt x="90" y="165"/>
                    </a:cubicBezTo>
                    <a:cubicBezTo>
                      <a:pt x="88" y="163"/>
                      <a:pt x="87" y="161"/>
                      <a:pt x="85" y="161"/>
                    </a:cubicBezTo>
                    <a:cubicBezTo>
                      <a:pt x="83" y="160"/>
                      <a:pt x="81" y="160"/>
                      <a:pt x="80" y="158"/>
                    </a:cubicBezTo>
                    <a:cubicBezTo>
                      <a:pt x="79" y="153"/>
                      <a:pt x="77" y="147"/>
                      <a:pt x="75" y="142"/>
                    </a:cubicBezTo>
                    <a:cubicBezTo>
                      <a:pt x="75" y="140"/>
                      <a:pt x="74" y="139"/>
                      <a:pt x="74" y="137"/>
                    </a:cubicBezTo>
                    <a:cubicBezTo>
                      <a:pt x="74" y="134"/>
                      <a:pt x="72" y="132"/>
                      <a:pt x="71" y="129"/>
                    </a:cubicBezTo>
                    <a:cubicBezTo>
                      <a:pt x="67" y="121"/>
                      <a:pt x="64" y="112"/>
                      <a:pt x="60" y="104"/>
                    </a:cubicBezTo>
                    <a:cubicBezTo>
                      <a:pt x="51" y="87"/>
                      <a:pt x="40" y="71"/>
                      <a:pt x="27" y="57"/>
                    </a:cubicBezTo>
                    <a:cubicBezTo>
                      <a:pt x="19" y="49"/>
                      <a:pt x="11" y="43"/>
                      <a:pt x="2" y="37"/>
                    </a:cubicBezTo>
                    <a:cubicBezTo>
                      <a:pt x="1" y="36"/>
                      <a:pt x="0" y="36"/>
                      <a:pt x="1" y="34"/>
                    </a:cubicBezTo>
                    <a:cubicBezTo>
                      <a:pt x="2" y="33"/>
                      <a:pt x="2" y="34"/>
                      <a:pt x="3" y="35"/>
                    </a:cubicBezTo>
                    <a:cubicBezTo>
                      <a:pt x="5" y="37"/>
                      <a:pt x="5" y="37"/>
                      <a:pt x="8" y="35"/>
                    </a:cubicBezTo>
                    <a:cubicBezTo>
                      <a:pt x="8" y="35"/>
                      <a:pt x="8" y="35"/>
                      <a:pt x="9" y="35"/>
                    </a:cubicBezTo>
                    <a:cubicBezTo>
                      <a:pt x="10" y="35"/>
                      <a:pt x="11" y="34"/>
                      <a:pt x="12" y="33"/>
                    </a:cubicBezTo>
                    <a:cubicBezTo>
                      <a:pt x="12" y="32"/>
                      <a:pt x="13" y="32"/>
                      <a:pt x="14" y="32"/>
                    </a:cubicBezTo>
                    <a:cubicBezTo>
                      <a:pt x="15" y="32"/>
                      <a:pt x="15" y="32"/>
                      <a:pt x="15" y="31"/>
                    </a:cubicBezTo>
                    <a:cubicBezTo>
                      <a:pt x="15" y="29"/>
                      <a:pt x="15" y="28"/>
                      <a:pt x="16" y="27"/>
                    </a:cubicBezTo>
                    <a:cubicBezTo>
                      <a:pt x="17" y="26"/>
                      <a:pt x="17" y="24"/>
                      <a:pt x="16" y="23"/>
                    </a:cubicBezTo>
                    <a:cubicBezTo>
                      <a:pt x="15" y="21"/>
                      <a:pt x="16" y="19"/>
                      <a:pt x="16" y="17"/>
                    </a:cubicBezTo>
                    <a:cubicBezTo>
                      <a:pt x="16" y="16"/>
                      <a:pt x="17" y="16"/>
                      <a:pt x="18" y="17"/>
                    </a:cubicBezTo>
                    <a:cubicBezTo>
                      <a:pt x="19" y="18"/>
                      <a:pt x="19" y="19"/>
                      <a:pt x="20" y="20"/>
                    </a:cubicBezTo>
                    <a:cubicBezTo>
                      <a:pt x="21" y="21"/>
                      <a:pt x="21" y="21"/>
                      <a:pt x="22" y="19"/>
                    </a:cubicBezTo>
                    <a:cubicBezTo>
                      <a:pt x="22" y="19"/>
                      <a:pt x="23" y="18"/>
                      <a:pt x="23" y="18"/>
                    </a:cubicBezTo>
                    <a:cubicBezTo>
                      <a:pt x="24" y="18"/>
                      <a:pt x="25" y="19"/>
                      <a:pt x="25" y="19"/>
                    </a:cubicBezTo>
                    <a:cubicBezTo>
                      <a:pt x="25" y="20"/>
                      <a:pt x="25" y="20"/>
                      <a:pt x="26" y="21"/>
                    </a:cubicBezTo>
                    <a:cubicBezTo>
                      <a:pt x="26" y="19"/>
                      <a:pt x="28" y="18"/>
                      <a:pt x="29" y="18"/>
                    </a:cubicBezTo>
                    <a:cubicBezTo>
                      <a:pt x="30" y="17"/>
                      <a:pt x="31" y="16"/>
                      <a:pt x="30" y="15"/>
                    </a:cubicBezTo>
                    <a:cubicBezTo>
                      <a:pt x="29" y="12"/>
                      <a:pt x="30" y="10"/>
                      <a:pt x="33" y="9"/>
                    </a:cubicBezTo>
                    <a:cubicBezTo>
                      <a:pt x="35" y="8"/>
                      <a:pt x="35" y="7"/>
                      <a:pt x="34" y="5"/>
                    </a:cubicBezTo>
                    <a:cubicBezTo>
                      <a:pt x="33" y="4"/>
                      <a:pt x="32" y="3"/>
                      <a:pt x="31" y="2"/>
                    </a:cubicBezTo>
                    <a:cubicBezTo>
                      <a:pt x="31" y="2"/>
                      <a:pt x="31" y="2"/>
                      <a:pt x="31" y="1"/>
                    </a:cubicBezTo>
                    <a:cubicBezTo>
                      <a:pt x="32" y="1"/>
                      <a:pt x="32" y="1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lose/>
                  </a:path>
                </a:pathLst>
              </a:custGeom>
              <a:solidFill>
                <a:srgbClr val="FA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8" name="Freeform 6">
                <a:extLst>
                  <a:ext uri="{FF2B5EF4-FFF2-40B4-BE49-F238E27FC236}">
                    <a16:creationId xmlns:a16="http://schemas.microsoft.com/office/drawing/2014/main" id="{0AA8EF5A-B41B-7492-1230-3FBE74F7E7BE}"/>
                  </a:ext>
                </a:extLst>
              </p:cNvPr>
              <p:cNvSpPr/>
              <p:nvPr/>
            </p:nvSpPr>
            <p:spPr bwMode="auto">
              <a:xfrm>
                <a:off x="3138" y="3426"/>
                <a:ext cx="792" cy="442"/>
              </a:xfrm>
              <a:custGeom>
                <a:avLst/>
                <a:gdLst>
                  <a:gd name="T0" fmla="*/ 93 w 109"/>
                  <a:gd name="T1" fmla="*/ 3 h 61"/>
                  <a:gd name="T2" fmla="*/ 109 w 109"/>
                  <a:gd name="T3" fmla="*/ 18 h 61"/>
                  <a:gd name="T4" fmla="*/ 85 w 109"/>
                  <a:gd name="T5" fmla="*/ 41 h 61"/>
                  <a:gd name="T6" fmla="*/ 80 w 109"/>
                  <a:gd name="T7" fmla="*/ 40 h 61"/>
                  <a:gd name="T8" fmla="*/ 77 w 109"/>
                  <a:gd name="T9" fmla="*/ 42 h 61"/>
                  <a:gd name="T10" fmla="*/ 74 w 109"/>
                  <a:gd name="T11" fmla="*/ 46 h 61"/>
                  <a:gd name="T12" fmla="*/ 60 w 109"/>
                  <a:gd name="T13" fmla="*/ 48 h 61"/>
                  <a:gd name="T14" fmla="*/ 60 w 109"/>
                  <a:gd name="T15" fmla="*/ 52 h 61"/>
                  <a:gd name="T16" fmla="*/ 41 w 109"/>
                  <a:gd name="T17" fmla="*/ 54 h 61"/>
                  <a:gd name="T18" fmla="*/ 37 w 109"/>
                  <a:gd name="T19" fmla="*/ 52 h 61"/>
                  <a:gd name="T20" fmla="*/ 40 w 109"/>
                  <a:gd name="T21" fmla="*/ 57 h 61"/>
                  <a:gd name="T22" fmla="*/ 31 w 109"/>
                  <a:gd name="T23" fmla="*/ 58 h 61"/>
                  <a:gd name="T24" fmla="*/ 23 w 109"/>
                  <a:gd name="T25" fmla="*/ 55 h 61"/>
                  <a:gd name="T26" fmla="*/ 19 w 109"/>
                  <a:gd name="T27" fmla="*/ 50 h 61"/>
                  <a:gd name="T28" fmla="*/ 17 w 109"/>
                  <a:gd name="T29" fmla="*/ 58 h 61"/>
                  <a:gd name="T30" fmla="*/ 14 w 109"/>
                  <a:gd name="T31" fmla="*/ 59 h 61"/>
                  <a:gd name="T32" fmla="*/ 11 w 109"/>
                  <a:gd name="T33" fmla="*/ 45 h 61"/>
                  <a:gd name="T34" fmla="*/ 11 w 109"/>
                  <a:gd name="T35" fmla="*/ 43 h 61"/>
                  <a:gd name="T36" fmla="*/ 3 w 109"/>
                  <a:gd name="T37" fmla="*/ 30 h 61"/>
                  <a:gd name="T38" fmla="*/ 0 w 109"/>
                  <a:gd name="T39" fmla="*/ 20 h 61"/>
                  <a:gd name="T40" fmla="*/ 6 w 109"/>
                  <a:gd name="T41" fmla="*/ 28 h 61"/>
                  <a:gd name="T42" fmla="*/ 14 w 109"/>
                  <a:gd name="T43" fmla="*/ 36 h 61"/>
                  <a:gd name="T44" fmla="*/ 25 w 109"/>
                  <a:gd name="T45" fmla="*/ 47 h 61"/>
                  <a:gd name="T46" fmla="*/ 33 w 109"/>
                  <a:gd name="T47" fmla="*/ 50 h 61"/>
                  <a:gd name="T48" fmla="*/ 42 w 109"/>
                  <a:gd name="T49" fmla="*/ 47 h 61"/>
                  <a:gd name="T50" fmla="*/ 47 w 109"/>
                  <a:gd name="T51" fmla="*/ 41 h 61"/>
                  <a:gd name="T52" fmla="*/ 55 w 109"/>
                  <a:gd name="T53" fmla="*/ 33 h 61"/>
                  <a:gd name="T54" fmla="*/ 61 w 109"/>
                  <a:gd name="T55" fmla="*/ 28 h 61"/>
                  <a:gd name="T56" fmla="*/ 74 w 109"/>
                  <a:gd name="T57" fmla="*/ 17 h 61"/>
                  <a:gd name="T58" fmla="*/ 81 w 109"/>
                  <a:gd name="T59" fmla="*/ 13 h 61"/>
                  <a:gd name="T60" fmla="*/ 84 w 109"/>
                  <a:gd name="T61" fmla="*/ 6 h 61"/>
                  <a:gd name="T62" fmla="*/ 90 w 109"/>
                  <a:gd name="T6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9" h="61">
                    <a:moveTo>
                      <a:pt x="91" y="0"/>
                    </a:moveTo>
                    <a:cubicBezTo>
                      <a:pt x="91" y="2"/>
                      <a:pt x="92" y="2"/>
                      <a:pt x="93" y="3"/>
                    </a:cubicBezTo>
                    <a:cubicBezTo>
                      <a:pt x="100" y="5"/>
                      <a:pt x="105" y="8"/>
                      <a:pt x="108" y="14"/>
                    </a:cubicBezTo>
                    <a:cubicBezTo>
                      <a:pt x="109" y="15"/>
                      <a:pt x="109" y="16"/>
                      <a:pt x="109" y="18"/>
                    </a:cubicBezTo>
                    <a:cubicBezTo>
                      <a:pt x="107" y="24"/>
                      <a:pt x="103" y="28"/>
                      <a:pt x="99" y="32"/>
                    </a:cubicBezTo>
                    <a:cubicBezTo>
                      <a:pt x="94" y="36"/>
                      <a:pt x="90" y="39"/>
                      <a:pt x="85" y="41"/>
                    </a:cubicBezTo>
                    <a:cubicBezTo>
                      <a:pt x="84" y="42"/>
                      <a:pt x="83" y="42"/>
                      <a:pt x="83" y="42"/>
                    </a:cubicBezTo>
                    <a:cubicBezTo>
                      <a:pt x="81" y="42"/>
                      <a:pt x="81" y="41"/>
                      <a:pt x="80" y="40"/>
                    </a:cubicBezTo>
                    <a:cubicBezTo>
                      <a:pt x="79" y="39"/>
                      <a:pt x="79" y="39"/>
                      <a:pt x="77" y="40"/>
                    </a:cubicBezTo>
                    <a:cubicBezTo>
                      <a:pt x="76" y="40"/>
                      <a:pt x="77" y="41"/>
                      <a:pt x="77" y="42"/>
                    </a:cubicBezTo>
                    <a:cubicBezTo>
                      <a:pt x="78" y="43"/>
                      <a:pt x="78" y="44"/>
                      <a:pt x="77" y="44"/>
                    </a:cubicBezTo>
                    <a:cubicBezTo>
                      <a:pt x="76" y="44"/>
                      <a:pt x="75" y="46"/>
                      <a:pt x="74" y="46"/>
                    </a:cubicBezTo>
                    <a:cubicBezTo>
                      <a:pt x="71" y="48"/>
                      <a:pt x="67" y="49"/>
                      <a:pt x="63" y="51"/>
                    </a:cubicBezTo>
                    <a:cubicBezTo>
                      <a:pt x="61" y="52"/>
                      <a:pt x="60" y="50"/>
                      <a:pt x="60" y="48"/>
                    </a:cubicBezTo>
                    <a:cubicBezTo>
                      <a:pt x="60" y="48"/>
                      <a:pt x="60" y="49"/>
                      <a:pt x="60" y="50"/>
                    </a:cubicBezTo>
                    <a:cubicBezTo>
                      <a:pt x="61" y="51"/>
                      <a:pt x="61" y="52"/>
                      <a:pt x="60" y="52"/>
                    </a:cubicBezTo>
                    <a:cubicBezTo>
                      <a:pt x="54" y="54"/>
                      <a:pt x="49" y="55"/>
                      <a:pt x="43" y="56"/>
                    </a:cubicBezTo>
                    <a:cubicBezTo>
                      <a:pt x="42" y="57"/>
                      <a:pt x="41" y="56"/>
                      <a:pt x="41" y="54"/>
                    </a:cubicBezTo>
                    <a:cubicBezTo>
                      <a:pt x="40" y="52"/>
                      <a:pt x="40" y="52"/>
                      <a:pt x="37" y="52"/>
                    </a:cubicBezTo>
                    <a:cubicBezTo>
                      <a:pt x="38" y="52"/>
                      <a:pt x="37" y="52"/>
                      <a:pt x="37" y="52"/>
                    </a:cubicBezTo>
                    <a:cubicBezTo>
                      <a:pt x="41" y="51"/>
                      <a:pt x="41" y="54"/>
                      <a:pt x="41" y="56"/>
                    </a:cubicBezTo>
                    <a:cubicBezTo>
                      <a:pt x="41" y="57"/>
                      <a:pt x="40" y="57"/>
                      <a:pt x="40" y="57"/>
                    </a:cubicBezTo>
                    <a:cubicBezTo>
                      <a:pt x="37" y="58"/>
                      <a:pt x="35" y="59"/>
                      <a:pt x="32" y="59"/>
                    </a:cubicBezTo>
                    <a:cubicBezTo>
                      <a:pt x="31" y="58"/>
                      <a:pt x="31" y="58"/>
                      <a:pt x="31" y="58"/>
                    </a:cubicBezTo>
                    <a:cubicBezTo>
                      <a:pt x="29" y="55"/>
                      <a:pt x="29" y="55"/>
                      <a:pt x="24" y="56"/>
                    </a:cubicBezTo>
                    <a:cubicBezTo>
                      <a:pt x="24" y="56"/>
                      <a:pt x="23" y="56"/>
                      <a:pt x="23" y="55"/>
                    </a:cubicBezTo>
                    <a:cubicBezTo>
                      <a:pt x="23" y="55"/>
                      <a:pt x="23" y="54"/>
                      <a:pt x="23" y="53"/>
                    </a:cubicBezTo>
                    <a:cubicBezTo>
                      <a:pt x="23" y="51"/>
                      <a:pt x="21" y="50"/>
                      <a:pt x="19" y="50"/>
                    </a:cubicBezTo>
                    <a:cubicBezTo>
                      <a:pt x="18" y="50"/>
                      <a:pt x="16" y="52"/>
                      <a:pt x="16" y="54"/>
                    </a:cubicBezTo>
                    <a:cubicBezTo>
                      <a:pt x="16" y="55"/>
                      <a:pt x="17" y="56"/>
                      <a:pt x="17" y="58"/>
                    </a:cubicBezTo>
                    <a:cubicBezTo>
                      <a:pt x="17" y="59"/>
                      <a:pt x="18" y="59"/>
                      <a:pt x="17" y="60"/>
                    </a:cubicBezTo>
                    <a:cubicBezTo>
                      <a:pt x="16" y="61"/>
                      <a:pt x="15" y="60"/>
                      <a:pt x="14" y="59"/>
                    </a:cubicBezTo>
                    <a:cubicBezTo>
                      <a:pt x="14" y="57"/>
                      <a:pt x="13" y="56"/>
                      <a:pt x="13" y="55"/>
                    </a:cubicBezTo>
                    <a:cubicBezTo>
                      <a:pt x="12" y="52"/>
                      <a:pt x="12" y="48"/>
                      <a:pt x="11" y="45"/>
                    </a:cubicBezTo>
                    <a:cubicBezTo>
                      <a:pt x="12" y="43"/>
                      <a:pt x="12" y="43"/>
                      <a:pt x="14" y="42"/>
                    </a:cubicBezTo>
                    <a:cubicBezTo>
                      <a:pt x="13" y="42"/>
                      <a:pt x="12" y="42"/>
                      <a:pt x="11" y="43"/>
                    </a:cubicBezTo>
                    <a:cubicBezTo>
                      <a:pt x="10" y="43"/>
                      <a:pt x="10" y="42"/>
                      <a:pt x="9" y="41"/>
                    </a:cubicBezTo>
                    <a:cubicBezTo>
                      <a:pt x="8" y="37"/>
                      <a:pt x="5" y="33"/>
                      <a:pt x="3" y="30"/>
                    </a:cubicBezTo>
                    <a:cubicBezTo>
                      <a:pt x="2" y="28"/>
                      <a:pt x="2" y="27"/>
                      <a:pt x="1" y="26"/>
                    </a:cubicBezTo>
                    <a:cubicBezTo>
                      <a:pt x="0" y="24"/>
                      <a:pt x="0" y="22"/>
                      <a:pt x="0" y="20"/>
                    </a:cubicBezTo>
                    <a:cubicBezTo>
                      <a:pt x="1" y="19"/>
                      <a:pt x="1" y="20"/>
                      <a:pt x="2" y="21"/>
                    </a:cubicBezTo>
                    <a:cubicBezTo>
                      <a:pt x="3" y="23"/>
                      <a:pt x="4" y="26"/>
                      <a:pt x="6" y="28"/>
                    </a:cubicBezTo>
                    <a:cubicBezTo>
                      <a:pt x="7" y="29"/>
                      <a:pt x="8" y="30"/>
                      <a:pt x="9" y="31"/>
                    </a:cubicBezTo>
                    <a:cubicBezTo>
                      <a:pt x="10" y="33"/>
                      <a:pt x="13" y="34"/>
                      <a:pt x="14" y="36"/>
                    </a:cubicBezTo>
                    <a:cubicBezTo>
                      <a:pt x="15" y="40"/>
                      <a:pt x="18" y="42"/>
                      <a:pt x="21" y="43"/>
                    </a:cubicBezTo>
                    <a:cubicBezTo>
                      <a:pt x="22" y="44"/>
                      <a:pt x="24" y="46"/>
                      <a:pt x="25" y="47"/>
                    </a:cubicBezTo>
                    <a:cubicBezTo>
                      <a:pt x="26" y="48"/>
                      <a:pt x="27" y="50"/>
                      <a:pt x="28" y="50"/>
                    </a:cubicBezTo>
                    <a:cubicBezTo>
                      <a:pt x="30" y="51"/>
                      <a:pt x="32" y="51"/>
                      <a:pt x="33" y="50"/>
                    </a:cubicBezTo>
                    <a:cubicBezTo>
                      <a:pt x="36" y="50"/>
                      <a:pt x="39" y="50"/>
                      <a:pt x="41" y="48"/>
                    </a:cubicBezTo>
                    <a:cubicBezTo>
                      <a:pt x="41" y="47"/>
                      <a:pt x="42" y="47"/>
                      <a:pt x="42" y="47"/>
                    </a:cubicBezTo>
                    <a:cubicBezTo>
                      <a:pt x="43" y="45"/>
                      <a:pt x="45" y="43"/>
                      <a:pt x="46" y="41"/>
                    </a:cubicBezTo>
                    <a:cubicBezTo>
                      <a:pt x="46" y="41"/>
                      <a:pt x="47" y="41"/>
                      <a:pt x="47" y="41"/>
                    </a:cubicBezTo>
                    <a:cubicBezTo>
                      <a:pt x="51" y="42"/>
                      <a:pt x="52" y="39"/>
                      <a:pt x="54" y="36"/>
                    </a:cubicBezTo>
                    <a:cubicBezTo>
                      <a:pt x="54" y="35"/>
                      <a:pt x="54" y="34"/>
                      <a:pt x="55" y="33"/>
                    </a:cubicBezTo>
                    <a:cubicBezTo>
                      <a:pt x="55" y="33"/>
                      <a:pt x="55" y="33"/>
                      <a:pt x="56" y="33"/>
                    </a:cubicBezTo>
                    <a:cubicBezTo>
                      <a:pt x="59" y="33"/>
                      <a:pt x="60" y="31"/>
                      <a:pt x="61" y="28"/>
                    </a:cubicBezTo>
                    <a:cubicBezTo>
                      <a:pt x="63" y="25"/>
                      <a:pt x="65" y="22"/>
                      <a:pt x="69" y="22"/>
                    </a:cubicBezTo>
                    <a:cubicBezTo>
                      <a:pt x="71" y="21"/>
                      <a:pt x="73" y="19"/>
                      <a:pt x="74" y="17"/>
                    </a:cubicBezTo>
                    <a:cubicBezTo>
                      <a:pt x="75" y="16"/>
                      <a:pt x="76" y="15"/>
                      <a:pt x="77" y="14"/>
                    </a:cubicBezTo>
                    <a:cubicBezTo>
                      <a:pt x="78" y="13"/>
                      <a:pt x="79" y="13"/>
                      <a:pt x="81" y="13"/>
                    </a:cubicBezTo>
                    <a:cubicBezTo>
                      <a:pt x="83" y="12"/>
                      <a:pt x="84" y="11"/>
                      <a:pt x="84" y="8"/>
                    </a:cubicBezTo>
                    <a:cubicBezTo>
                      <a:pt x="84" y="8"/>
                      <a:pt x="84" y="7"/>
                      <a:pt x="84" y="6"/>
                    </a:cubicBezTo>
                    <a:cubicBezTo>
                      <a:pt x="84" y="5"/>
                      <a:pt x="85" y="4"/>
                      <a:pt x="86" y="3"/>
                    </a:cubicBezTo>
                    <a:cubicBezTo>
                      <a:pt x="88" y="3"/>
                      <a:pt x="90" y="2"/>
                      <a:pt x="90" y="0"/>
                    </a:cubicBezTo>
                    <a:cubicBezTo>
                      <a:pt x="90" y="0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rgbClr val="FA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9" name="Freeform 7">
                <a:extLst>
                  <a:ext uri="{FF2B5EF4-FFF2-40B4-BE49-F238E27FC236}">
                    <a16:creationId xmlns:a16="http://schemas.microsoft.com/office/drawing/2014/main" id="{29899E5D-FA3C-98EC-B5E5-16C1715E1738}"/>
                  </a:ext>
                </a:extLst>
              </p:cNvPr>
              <p:cNvSpPr/>
              <p:nvPr/>
            </p:nvSpPr>
            <p:spPr bwMode="auto">
              <a:xfrm>
                <a:off x="1467" y="2068"/>
                <a:ext cx="756" cy="849"/>
              </a:xfrm>
              <a:custGeom>
                <a:avLst/>
                <a:gdLst>
                  <a:gd name="T0" fmla="*/ 30 w 104"/>
                  <a:gd name="T1" fmla="*/ 0 h 117"/>
                  <a:gd name="T2" fmla="*/ 31 w 104"/>
                  <a:gd name="T3" fmla="*/ 2 h 117"/>
                  <a:gd name="T4" fmla="*/ 75 w 104"/>
                  <a:gd name="T5" fmla="*/ 46 h 117"/>
                  <a:gd name="T6" fmla="*/ 94 w 104"/>
                  <a:gd name="T7" fmla="*/ 80 h 117"/>
                  <a:gd name="T8" fmla="*/ 100 w 104"/>
                  <a:gd name="T9" fmla="*/ 95 h 117"/>
                  <a:gd name="T10" fmla="*/ 100 w 104"/>
                  <a:gd name="T11" fmla="*/ 96 h 117"/>
                  <a:gd name="T12" fmla="*/ 104 w 104"/>
                  <a:gd name="T13" fmla="*/ 110 h 117"/>
                  <a:gd name="T14" fmla="*/ 102 w 104"/>
                  <a:gd name="T15" fmla="*/ 116 h 117"/>
                  <a:gd name="T16" fmla="*/ 101 w 104"/>
                  <a:gd name="T17" fmla="*/ 117 h 117"/>
                  <a:gd name="T18" fmla="*/ 97 w 104"/>
                  <a:gd name="T19" fmla="*/ 106 h 117"/>
                  <a:gd name="T20" fmla="*/ 96 w 104"/>
                  <a:gd name="T21" fmla="*/ 105 h 117"/>
                  <a:gd name="T22" fmla="*/ 98 w 104"/>
                  <a:gd name="T23" fmla="*/ 105 h 117"/>
                  <a:gd name="T24" fmla="*/ 98 w 104"/>
                  <a:gd name="T25" fmla="*/ 106 h 117"/>
                  <a:gd name="T26" fmla="*/ 101 w 104"/>
                  <a:gd name="T27" fmla="*/ 107 h 117"/>
                  <a:gd name="T28" fmla="*/ 101 w 104"/>
                  <a:gd name="T29" fmla="*/ 104 h 117"/>
                  <a:gd name="T30" fmla="*/ 99 w 104"/>
                  <a:gd name="T31" fmla="*/ 99 h 117"/>
                  <a:gd name="T32" fmla="*/ 97 w 104"/>
                  <a:gd name="T33" fmla="*/ 98 h 117"/>
                  <a:gd name="T34" fmla="*/ 97 w 104"/>
                  <a:gd name="T35" fmla="*/ 97 h 117"/>
                  <a:gd name="T36" fmla="*/ 96 w 104"/>
                  <a:gd name="T37" fmla="*/ 99 h 117"/>
                  <a:gd name="T38" fmla="*/ 94 w 104"/>
                  <a:gd name="T39" fmla="*/ 98 h 117"/>
                  <a:gd name="T40" fmla="*/ 93 w 104"/>
                  <a:gd name="T41" fmla="*/ 96 h 117"/>
                  <a:gd name="T42" fmla="*/ 87 w 104"/>
                  <a:gd name="T43" fmla="*/ 83 h 117"/>
                  <a:gd name="T44" fmla="*/ 67 w 104"/>
                  <a:gd name="T45" fmla="*/ 49 h 117"/>
                  <a:gd name="T46" fmla="*/ 51 w 104"/>
                  <a:gd name="T47" fmla="*/ 29 h 117"/>
                  <a:gd name="T48" fmla="*/ 40 w 104"/>
                  <a:gd name="T49" fmla="*/ 21 h 117"/>
                  <a:gd name="T50" fmla="*/ 26 w 104"/>
                  <a:gd name="T51" fmla="*/ 25 h 117"/>
                  <a:gd name="T52" fmla="*/ 26 w 104"/>
                  <a:gd name="T53" fmla="*/ 26 h 117"/>
                  <a:gd name="T54" fmla="*/ 27 w 104"/>
                  <a:gd name="T55" fmla="*/ 22 h 117"/>
                  <a:gd name="T56" fmla="*/ 28 w 104"/>
                  <a:gd name="T57" fmla="*/ 21 h 117"/>
                  <a:gd name="T58" fmla="*/ 28 w 104"/>
                  <a:gd name="T59" fmla="*/ 20 h 117"/>
                  <a:gd name="T60" fmla="*/ 27 w 104"/>
                  <a:gd name="T61" fmla="*/ 20 h 117"/>
                  <a:gd name="T62" fmla="*/ 25 w 104"/>
                  <a:gd name="T63" fmla="*/ 22 h 117"/>
                  <a:gd name="T64" fmla="*/ 23 w 104"/>
                  <a:gd name="T65" fmla="*/ 19 h 117"/>
                  <a:gd name="T66" fmla="*/ 23 w 104"/>
                  <a:gd name="T67" fmla="*/ 15 h 117"/>
                  <a:gd name="T68" fmla="*/ 19 w 104"/>
                  <a:gd name="T69" fmla="*/ 12 h 117"/>
                  <a:gd name="T70" fmla="*/ 18 w 104"/>
                  <a:gd name="T71" fmla="*/ 11 h 117"/>
                  <a:gd name="T72" fmla="*/ 19 w 104"/>
                  <a:gd name="T73" fmla="*/ 10 h 117"/>
                  <a:gd name="T74" fmla="*/ 21 w 104"/>
                  <a:gd name="T75" fmla="*/ 10 h 117"/>
                  <a:gd name="T76" fmla="*/ 22 w 104"/>
                  <a:gd name="T77" fmla="*/ 5 h 117"/>
                  <a:gd name="T78" fmla="*/ 19 w 104"/>
                  <a:gd name="T79" fmla="*/ 7 h 117"/>
                  <a:gd name="T80" fmla="*/ 15 w 104"/>
                  <a:gd name="T81" fmla="*/ 10 h 117"/>
                  <a:gd name="T82" fmla="*/ 11 w 104"/>
                  <a:gd name="T83" fmla="*/ 9 h 117"/>
                  <a:gd name="T84" fmla="*/ 6 w 104"/>
                  <a:gd name="T85" fmla="*/ 8 h 117"/>
                  <a:gd name="T86" fmla="*/ 4 w 104"/>
                  <a:gd name="T87" fmla="*/ 9 h 117"/>
                  <a:gd name="T88" fmla="*/ 0 w 104"/>
                  <a:gd name="T89" fmla="*/ 2 h 117"/>
                  <a:gd name="T90" fmla="*/ 1 w 104"/>
                  <a:gd name="T91" fmla="*/ 0 h 117"/>
                  <a:gd name="T92" fmla="*/ 1 w 104"/>
                  <a:gd name="T93" fmla="*/ 2 h 117"/>
                  <a:gd name="T94" fmla="*/ 6 w 104"/>
                  <a:gd name="T95" fmla="*/ 5 h 117"/>
                  <a:gd name="T96" fmla="*/ 12 w 104"/>
                  <a:gd name="T97" fmla="*/ 8 h 117"/>
                  <a:gd name="T98" fmla="*/ 15 w 104"/>
                  <a:gd name="T99" fmla="*/ 8 h 117"/>
                  <a:gd name="T100" fmla="*/ 18 w 104"/>
                  <a:gd name="T101" fmla="*/ 6 h 117"/>
                  <a:gd name="T102" fmla="*/ 24 w 104"/>
                  <a:gd name="T103" fmla="*/ 4 h 117"/>
                  <a:gd name="T104" fmla="*/ 29 w 104"/>
                  <a:gd name="T105" fmla="*/ 0 h 117"/>
                  <a:gd name="T106" fmla="*/ 30 w 104"/>
                  <a:gd name="T107" fmla="*/ 0 h 117"/>
                  <a:gd name="T108" fmla="*/ 30 w 104"/>
                  <a:gd name="T109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4" h="117">
                    <a:moveTo>
                      <a:pt x="30" y="0"/>
                    </a:moveTo>
                    <a:cubicBezTo>
                      <a:pt x="30" y="1"/>
                      <a:pt x="30" y="2"/>
                      <a:pt x="31" y="2"/>
                    </a:cubicBezTo>
                    <a:cubicBezTo>
                      <a:pt x="49" y="14"/>
                      <a:pt x="63" y="29"/>
                      <a:pt x="75" y="46"/>
                    </a:cubicBezTo>
                    <a:cubicBezTo>
                      <a:pt x="83" y="57"/>
                      <a:pt x="89" y="68"/>
                      <a:pt x="94" y="80"/>
                    </a:cubicBezTo>
                    <a:cubicBezTo>
                      <a:pt x="96" y="85"/>
                      <a:pt x="98" y="90"/>
                      <a:pt x="100" y="95"/>
                    </a:cubicBezTo>
                    <a:cubicBezTo>
                      <a:pt x="100" y="95"/>
                      <a:pt x="100" y="96"/>
                      <a:pt x="100" y="96"/>
                    </a:cubicBezTo>
                    <a:cubicBezTo>
                      <a:pt x="103" y="100"/>
                      <a:pt x="104" y="105"/>
                      <a:pt x="104" y="110"/>
                    </a:cubicBezTo>
                    <a:cubicBezTo>
                      <a:pt x="104" y="112"/>
                      <a:pt x="103" y="114"/>
                      <a:pt x="102" y="116"/>
                    </a:cubicBezTo>
                    <a:cubicBezTo>
                      <a:pt x="102" y="116"/>
                      <a:pt x="102" y="117"/>
                      <a:pt x="101" y="117"/>
                    </a:cubicBezTo>
                    <a:cubicBezTo>
                      <a:pt x="99" y="113"/>
                      <a:pt x="98" y="110"/>
                      <a:pt x="97" y="106"/>
                    </a:cubicBezTo>
                    <a:cubicBezTo>
                      <a:pt x="96" y="106"/>
                      <a:pt x="96" y="105"/>
                      <a:pt x="96" y="105"/>
                    </a:cubicBezTo>
                    <a:cubicBezTo>
                      <a:pt x="97" y="104"/>
                      <a:pt x="97" y="104"/>
                      <a:pt x="98" y="105"/>
                    </a:cubicBezTo>
                    <a:cubicBezTo>
                      <a:pt x="98" y="105"/>
                      <a:pt x="98" y="105"/>
                      <a:pt x="98" y="106"/>
                    </a:cubicBezTo>
                    <a:cubicBezTo>
                      <a:pt x="99" y="107"/>
                      <a:pt x="100" y="108"/>
                      <a:pt x="101" y="107"/>
                    </a:cubicBezTo>
                    <a:cubicBezTo>
                      <a:pt x="102" y="107"/>
                      <a:pt x="102" y="105"/>
                      <a:pt x="101" y="104"/>
                    </a:cubicBezTo>
                    <a:cubicBezTo>
                      <a:pt x="101" y="102"/>
                      <a:pt x="100" y="101"/>
                      <a:pt x="99" y="99"/>
                    </a:cubicBezTo>
                    <a:cubicBezTo>
                      <a:pt x="98" y="99"/>
                      <a:pt x="98" y="99"/>
                      <a:pt x="97" y="98"/>
                    </a:cubicBezTo>
                    <a:cubicBezTo>
                      <a:pt x="97" y="98"/>
                      <a:pt x="97" y="97"/>
                      <a:pt x="97" y="97"/>
                    </a:cubicBezTo>
                    <a:cubicBezTo>
                      <a:pt x="97" y="97"/>
                      <a:pt x="97" y="98"/>
                      <a:pt x="96" y="99"/>
                    </a:cubicBezTo>
                    <a:cubicBezTo>
                      <a:pt x="95" y="99"/>
                      <a:pt x="95" y="98"/>
                      <a:pt x="94" y="98"/>
                    </a:cubicBezTo>
                    <a:cubicBezTo>
                      <a:pt x="94" y="97"/>
                      <a:pt x="93" y="96"/>
                      <a:pt x="93" y="96"/>
                    </a:cubicBezTo>
                    <a:cubicBezTo>
                      <a:pt x="91" y="92"/>
                      <a:pt x="89" y="87"/>
                      <a:pt x="87" y="83"/>
                    </a:cubicBezTo>
                    <a:cubicBezTo>
                      <a:pt x="81" y="71"/>
                      <a:pt x="75" y="60"/>
                      <a:pt x="67" y="49"/>
                    </a:cubicBezTo>
                    <a:cubicBezTo>
                      <a:pt x="62" y="42"/>
                      <a:pt x="57" y="35"/>
                      <a:pt x="51" y="29"/>
                    </a:cubicBezTo>
                    <a:cubicBezTo>
                      <a:pt x="48" y="25"/>
                      <a:pt x="44" y="22"/>
                      <a:pt x="40" y="21"/>
                    </a:cubicBezTo>
                    <a:cubicBezTo>
                      <a:pt x="34" y="19"/>
                      <a:pt x="30" y="21"/>
                      <a:pt x="26" y="25"/>
                    </a:cubicBezTo>
                    <a:cubicBezTo>
                      <a:pt x="26" y="26"/>
                      <a:pt x="26" y="26"/>
                      <a:pt x="26" y="26"/>
                    </a:cubicBezTo>
                    <a:cubicBezTo>
                      <a:pt x="25" y="25"/>
                      <a:pt x="26" y="22"/>
                      <a:pt x="27" y="22"/>
                    </a:cubicBezTo>
                    <a:cubicBezTo>
                      <a:pt x="28" y="22"/>
                      <a:pt x="28" y="22"/>
                      <a:pt x="28" y="21"/>
                    </a:cubicBezTo>
                    <a:cubicBezTo>
                      <a:pt x="29" y="21"/>
                      <a:pt x="29" y="20"/>
                      <a:pt x="28" y="20"/>
                    </a:cubicBezTo>
                    <a:cubicBezTo>
                      <a:pt x="28" y="19"/>
                      <a:pt x="27" y="19"/>
                      <a:pt x="27" y="20"/>
                    </a:cubicBezTo>
                    <a:cubicBezTo>
                      <a:pt x="27" y="22"/>
                      <a:pt x="26" y="22"/>
                      <a:pt x="25" y="22"/>
                    </a:cubicBezTo>
                    <a:cubicBezTo>
                      <a:pt x="23" y="22"/>
                      <a:pt x="23" y="21"/>
                      <a:pt x="23" y="19"/>
                    </a:cubicBezTo>
                    <a:cubicBezTo>
                      <a:pt x="23" y="18"/>
                      <a:pt x="24" y="17"/>
                      <a:pt x="23" y="15"/>
                    </a:cubicBezTo>
                    <a:cubicBezTo>
                      <a:pt x="22" y="14"/>
                      <a:pt x="21" y="12"/>
                      <a:pt x="19" y="12"/>
                    </a:cubicBezTo>
                    <a:cubicBezTo>
                      <a:pt x="19" y="12"/>
                      <a:pt x="18" y="12"/>
                      <a:pt x="18" y="11"/>
                    </a:cubicBezTo>
                    <a:cubicBezTo>
                      <a:pt x="18" y="10"/>
                      <a:pt x="19" y="10"/>
                      <a:pt x="19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2" y="9"/>
                      <a:pt x="22" y="7"/>
                      <a:pt x="22" y="5"/>
                    </a:cubicBezTo>
                    <a:cubicBezTo>
                      <a:pt x="21" y="6"/>
                      <a:pt x="20" y="7"/>
                      <a:pt x="19" y="7"/>
                    </a:cubicBezTo>
                    <a:cubicBezTo>
                      <a:pt x="18" y="9"/>
                      <a:pt x="16" y="10"/>
                      <a:pt x="15" y="10"/>
                    </a:cubicBezTo>
                    <a:cubicBezTo>
                      <a:pt x="13" y="11"/>
                      <a:pt x="12" y="10"/>
                      <a:pt x="11" y="9"/>
                    </a:cubicBezTo>
                    <a:cubicBezTo>
                      <a:pt x="9" y="8"/>
                      <a:pt x="8" y="8"/>
                      <a:pt x="6" y="8"/>
                    </a:cubicBezTo>
                    <a:cubicBezTo>
                      <a:pt x="5" y="7"/>
                      <a:pt x="5" y="9"/>
                      <a:pt x="4" y="9"/>
                    </a:cubicBezTo>
                    <a:cubicBezTo>
                      <a:pt x="2" y="7"/>
                      <a:pt x="0" y="5"/>
                      <a:pt x="0" y="2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5"/>
                      <a:pt x="3" y="5"/>
                      <a:pt x="6" y="5"/>
                    </a:cubicBezTo>
                    <a:cubicBezTo>
                      <a:pt x="8" y="5"/>
                      <a:pt x="10" y="5"/>
                      <a:pt x="12" y="8"/>
                    </a:cubicBezTo>
                    <a:cubicBezTo>
                      <a:pt x="13" y="9"/>
                      <a:pt x="14" y="8"/>
                      <a:pt x="15" y="8"/>
                    </a:cubicBezTo>
                    <a:cubicBezTo>
                      <a:pt x="16" y="8"/>
                      <a:pt x="17" y="7"/>
                      <a:pt x="18" y="6"/>
                    </a:cubicBezTo>
                    <a:cubicBezTo>
                      <a:pt x="20" y="4"/>
                      <a:pt x="21" y="3"/>
                      <a:pt x="24" y="4"/>
                    </a:cubicBezTo>
                    <a:cubicBezTo>
                      <a:pt x="27" y="4"/>
                      <a:pt x="28" y="4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70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0" name="Freeform 8">
                <a:extLst>
                  <a:ext uri="{FF2B5EF4-FFF2-40B4-BE49-F238E27FC236}">
                    <a16:creationId xmlns:a16="http://schemas.microsoft.com/office/drawing/2014/main" id="{F0ADB6FA-AA91-1BC0-D7FC-ADFBC8AF2827}"/>
                  </a:ext>
                </a:extLst>
              </p:cNvPr>
              <p:cNvSpPr/>
              <p:nvPr/>
            </p:nvSpPr>
            <p:spPr bwMode="auto">
              <a:xfrm>
                <a:off x="1423" y="2322"/>
                <a:ext cx="182" cy="849"/>
              </a:xfrm>
              <a:custGeom>
                <a:avLst/>
                <a:gdLst>
                  <a:gd name="T0" fmla="*/ 10 w 25"/>
                  <a:gd name="T1" fmla="*/ 89 h 117"/>
                  <a:gd name="T2" fmla="*/ 8 w 25"/>
                  <a:gd name="T3" fmla="*/ 53 h 117"/>
                  <a:gd name="T4" fmla="*/ 7 w 25"/>
                  <a:gd name="T5" fmla="*/ 51 h 117"/>
                  <a:gd name="T6" fmla="*/ 8 w 25"/>
                  <a:gd name="T7" fmla="*/ 48 h 117"/>
                  <a:gd name="T8" fmla="*/ 6 w 25"/>
                  <a:gd name="T9" fmla="*/ 49 h 117"/>
                  <a:gd name="T10" fmla="*/ 6 w 25"/>
                  <a:gd name="T11" fmla="*/ 44 h 117"/>
                  <a:gd name="T12" fmla="*/ 3 w 25"/>
                  <a:gd name="T13" fmla="*/ 27 h 117"/>
                  <a:gd name="T14" fmla="*/ 9 w 25"/>
                  <a:gd name="T15" fmla="*/ 25 h 117"/>
                  <a:gd name="T16" fmla="*/ 11 w 25"/>
                  <a:gd name="T17" fmla="*/ 25 h 117"/>
                  <a:gd name="T18" fmla="*/ 5 w 25"/>
                  <a:gd name="T19" fmla="*/ 23 h 117"/>
                  <a:gd name="T20" fmla="*/ 2 w 25"/>
                  <a:gd name="T21" fmla="*/ 19 h 117"/>
                  <a:gd name="T22" fmla="*/ 5 w 25"/>
                  <a:gd name="T23" fmla="*/ 14 h 117"/>
                  <a:gd name="T24" fmla="*/ 2 w 25"/>
                  <a:gd name="T25" fmla="*/ 10 h 117"/>
                  <a:gd name="T26" fmla="*/ 0 w 25"/>
                  <a:gd name="T27" fmla="*/ 3 h 117"/>
                  <a:gd name="T28" fmla="*/ 2 w 25"/>
                  <a:gd name="T29" fmla="*/ 1 h 117"/>
                  <a:gd name="T30" fmla="*/ 4 w 25"/>
                  <a:gd name="T31" fmla="*/ 2 h 117"/>
                  <a:gd name="T32" fmla="*/ 7 w 25"/>
                  <a:gd name="T33" fmla="*/ 8 h 117"/>
                  <a:gd name="T34" fmla="*/ 9 w 25"/>
                  <a:gd name="T35" fmla="*/ 12 h 117"/>
                  <a:gd name="T36" fmla="*/ 13 w 25"/>
                  <a:gd name="T37" fmla="*/ 23 h 117"/>
                  <a:gd name="T38" fmla="*/ 14 w 25"/>
                  <a:gd name="T39" fmla="*/ 22 h 117"/>
                  <a:gd name="T40" fmla="*/ 18 w 25"/>
                  <a:gd name="T41" fmla="*/ 32 h 117"/>
                  <a:gd name="T42" fmla="*/ 23 w 25"/>
                  <a:gd name="T43" fmla="*/ 44 h 117"/>
                  <a:gd name="T44" fmla="*/ 25 w 25"/>
                  <a:gd name="T45" fmla="*/ 50 h 117"/>
                  <a:gd name="T46" fmla="*/ 25 w 25"/>
                  <a:gd name="T47" fmla="*/ 54 h 117"/>
                  <a:gd name="T48" fmla="*/ 25 w 25"/>
                  <a:gd name="T49" fmla="*/ 117 h 117"/>
                  <a:gd name="T50" fmla="*/ 24 w 25"/>
                  <a:gd name="T51" fmla="*/ 113 h 117"/>
                  <a:gd name="T52" fmla="*/ 20 w 25"/>
                  <a:gd name="T53" fmla="*/ 104 h 117"/>
                  <a:gd name="T54" fmla="*/ 16 w 25"/>
                  <a:gd name="T55" fmla="*/ 98 h 117"/>
                  <a:gd name="T56" fmla="*/ 15 w 25"/>
                  <a:gd name="T57" fmla="*/ 96 h 117"/>
                  <a:gd name="T58" fmla="*/ 14 w 25"/>
                  <a:gd name="T59" fmla="*/ 94 h 117"/>
                  <a:gd name="T60" fmla="*/ 18 w 25"/>
                  <a:gd name="T61" fmla="*/ 92 h 117"/>
                  <a:gd name="T62" fmla="*/ 11 w 25"/>
                  <a:gd name="T63" fmla="*/ 90 h 117"/>
                  <a:gd name="T64" fmla="*/ 9 w 25"/>
                  <a:gd name="T65" fmla="*/ 8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117">
                    <a:moveTo>
                      <a:pt x="9" y="89"/>
                    </a:moveTo>
                    <a:cubicBezTo>
                      <a:pt x="10" y="89"/>
                      <a:pt x="10" y="89"/>
                      <a:pt x="10" y="89"/>
                    </a:cubicBezTo>
                    <a:cubicBezTo>
                      <a:pt x="12" y="88"/>
                      <a:pt x="13" y="87"/>
                      <a:pt x="12" y="85"/>
                    </a:cubicBezTo>
                    <a:cubicBezTo>
                      <a:pt x="11" y="74"/>
                      <a:pt x="10" y="64"/>
                      <a:pt x="8" y="53"/>
                    </a:cubicBezTo>
                    <a:cubicBezTo>
                      <a:pt x="8" y="53"/>
                      <a:pt x="8" y="53"/>
                      <a:pt x="8" y="52"/>
                    </a:cubicBezTo>
                    <a:cubicBezTo>
                      <a:pt x="8" y="52"/>
                      <a:pt x="7" y="51"/>
                      <a:pt x="7" y="51"/>
                    </a:cubicBezTo>
                    <a:cubicBezTo>
                      <a:pt x="7" y="50"/>
                      <a:pt x="6" y="50"/>
                      <a:pt x="7" y="49"/>
                    </a:cubicBezTo>
                    <a:cubicBezTo>
                      <a:pt x="8" y="49"/>
                      <a:pt x="8" y="49"/>
                      <a:pt x="8" y="48"/>
                    </a:cubicBezTo>
                    <a:cubicBezTo>
                      <a:pt x="8" y="48"/>
                      <a:pt x="8" y="48"/>
                      <a:pt x="7" y="48"/>
                    </a:cubicBezTo>
                    <a:cubicBezTo>
                      <a:pt x="7" y="49"/>
                      <a:pt x="6" y="50"/>
                      <a:pt x="6" y="49"/>
                    </a:cubicBezTo>
                    <a:cubicBezTo>
                      <a:pt x="6" y="48"/>
                      <a:pt x="5" y="47"/>
                      <a:pt x="6" y="46"/>
                    </a:cubicBezTo>
                    <a:cubicBezTo>
                      <a:pt x="7" y="46"/>
                      <a:pt x="8" y="45"/>
                      <a:pt x="6" y="44"/>
                    </a:cubicBezTo>
                    <a:cubicBezTo>
                      <a:pt x="5" y="44"/>
                      <a:pt x="6" y="43"/>
                      <a:pt x="6" y="42"/>
                    </a:cubicBezTo>
                    <a:cubicBezTo>
                      <a:pt x="5" y="37"/>
                      <a:pt x="4" y="32"/>
                      <a:pt x="3" y="27"/>
                    </a:cubicBezTo>
                    <a:cubicBezTo>
                      <a:pt x="3" y="26"/>
                      <a:pt x="3" y="26"/>
                      <a:pt x="4" y="25"/>
                    </a:cubicBezTo>
                    <a:cubicBezTo>
                      <a:pt x="5" y="24"/>
                      <a:pt x="7" y="25"/>
                      <a:pt x="9" y="25"/>
                    </a:cubicBezTo>
                    <a:cubicBezTo>
                      <a:pt x="9" y="26"/>
                      <a:pt x="10" y="26"/>
                      <a:pt x="10" y="26"/>
                    </a:cubicBezTo>
                    <a:cubicBezTo>
                      <a:pt x="11" y="26"/>
                      <a:pt x="11" y="25"/>
                      <a:pt x="11" y="25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8" y="23"/>
                      <a:pt x="6" y="23"/>
                      <a:pt x="5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2" y="22"/>
                      <a:pt x="2" y="21"/>
                      <a:pt x="2" y="19"/>
                    </a:cubicBezTo>
                    <a:cubicBezTo>
                      <a:pt x="2" y="18"/>
                      <a:pt x="3" y="17"/>
                      <a:pt x="3" y="16"/>
                    </a:cubicBezTo>
                    <a:cubicBezTo>
                      <a:pt x="4" y="16"/>
                      <a:pt x="5" y="15"/>
                      <a:pt x="5" y="14"/>
                    </a:cubicBezTo>
                    <a:cubicBezTo>
                      <a:pt x="6" y="12"/>
                      <a:pt x="5" y="11"/>
                      <a:pt x="5" y="11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1" y="11"/>
                      <a:pt x="0" y="11"/>
                      <a:pt x="0" y="8"/>
                    </a:cubicBezTo>
                    <a:cubicBezTo>
                      <a:pt x="0" y="6"/>
                      <a:pt x="0" y="5"/>
                      <a:pt x="0" y="3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4" y="6"/>
                      <a:pt x="5" y="7"/>
                      <a:pt x="7" y="8"/>
                    </a:cubicBezTo>
                    <a:cubicBezTo>
                      <a:pt x="7" y="9"/>
                      <a:pt x="8" y="10"/>
                      <a:pt x="8" y="11"/>
                    </a:cubicBezTo>
                    <a:cubicBezTo>
                      <a:pt x="8" y="11"/>
                      <a:pt x="8" y="12"/>
                      <a:pt x="9" y="12"/>
                    </a:cubicBezTo>
                    <a:cubicBezTo>
                      <a:pt x="11" y="15"/>
                      <a:pt x="12" y="18"/>
                      <a:pt x="13" y="22"/>
                    </a:cubicBezTo>
                    <a:cubicBezTo>
                      <a:pt x="13" y="22"/>
                      <a:pt x="13" y="22"/>
                      <a:pt x="13" y="23"/>
                    </a:cubicBezTo>
                    <a:cubicBezTo>
                      <a:pt x="13" y="23"/>
                      <a:pt x="12" y="23"/>
                      <a:pt x="12" y="24"/>
                    </a:cubicBezTo>
                    <a:cubicBezTo>
                      <a:pt x="13" y="24"/>
                      <a:pt x="13" y="23"/>
                      <a:pt x="14" y="22"/>
                    </a:cubicBezTo>
                    <a:cubicBezTo>
                      <a:pt x="15" y="22"/>
                      <a:pt x="16" y="23"/>
                      <a:pt x="16" y="24"/>
                    </a:cubicBezTo>
                    <a:cubicBezTo>
                      <a:pt x="16" y="27"/>
                      <a:pt x="18" y="29"/>
                      <a:pt x="18" y="32"/>
                    </a:cubicBezTo>
                    <a:cubicBezTo>
                      <a:pt x="18" y="33"/>
                      <a:pt x="18" y="33"/>
                      <a:pt x="19" y="34"/>
                    </a:cubicBezTo>
                    <a:cubicBezTo>
                      <a:pt x="22" y="36"/>
                      <a:pt x="23" y="40"/>
                      <a:pt x="23" y="44"/>
                    </a:cubicBezTo>
                    <a:cubicBezTo>
                      <a:pt x="23" y="44"/>
                      <a:pt x="23" y="44"/>
                      <a:pt x="24" y="45"/>
                    </a:cubicBezTo>
                    <a:cubicBezTo>
                      <a:pt x="25" y="46"/>
                      <a:pt x="25" y="48"/>
                      <a:pt x="25" y="50"/>
                    </a:cubicBezTo>
                    <a:cubicBezTo>
                      <a:pt x="25" y="51"/>
                      <a:pt x="25" y="52"/>
                      <a:pt x="25" y="53"/>
                    </a:cubicBezTo>
                    <a:cubicBezTo>
                      <a:pt x="25" y="53"/>
                      <a:pt x="25" y="54"/>
                      <a:pt x="25" y="54"/>
                    </a:cubicBezTo>
                    <a:cubicBezTo>
                      <a:pt x="25" y="75"/>
                      <a:pt x="25" y="95"/>
                      <a:pt x="25" y="116"/>
                    </a:cubicBezTo>
                    <a:cubicBezTo>
                      <a:pt x="25" y="116"/>
                      <a:pt x="25" y="116"/>
                      <a:pt x="25" y="117"/>
                    </a:cubicBezTo>
                    <a:cubicBezTo>
                      <a:pt x="24" y="117"/>
                      <a:pt x="24" y="116"/>
                      <a:pt x="24" y="115"/>
                    </a:cubicBezTo>
                    <a:cubicBezTo>
                      <a:pt x="24" y="114"/>
                      <a:pt x="24" y="114"/>
                      <a:pt x="24" y="113"/>
                    </a:cubicBezTo>
                    <a:cubicBezTo>
                      <a:pt x="24" y="110"/>
                      <a:pt x="23" y="107"/>
                      <a:pt x="21" y="105"/>
                    </a:cubicBezTo>
                    <a:cubicBezTo>
                      <a:pt x="21" y="105"/>
                      <a:pt x="21" y="104"/>
                      <a:pt x="20" y="104"/>
                    </a:cubicBezTo>
                    <a:cubicBezTo>
                      <a:pt x="20" y="103"/>
                      <a:pt x="20" y="102"/>
                      <a:pt x="19" y="102"/>
                    </a:cubicBezTo>
                    <a:cubicBezTo>
                      <a:pt x="17" y="103"/>
                      <a:pt x="17" y="100"/>
                      <a:pt x="16" y="98"/>
                    </a:cubicBezTo>
                    <a:cubicBezTo>
                      <a:pt x="16" y="98"/>
                      <a:pt x="16" y="97"/>
                      <a:pt x="15" y="97"/>
                    </a:cubicBezTo>
                    <a:cubicBezTo>
                      <a:pt x="15" y="96"/>
                      <a:pt x="15" y="96"/>
                      <a:pt x="15" y="96"/>
                    </a:cubicBezTo>
                    <a:cubicBezTo>
                      <a:pt x="16" y="95"/>
                      <a:pt x="15" y="95"/>
                      <a:pt x="15" y="95"/>
                    </a:cubicBezTo>
                    <a:cubicBezTo>
                      <a:pt x="15" y="95"/>
                      <a:pt x="14" y="95"/>
                      <a:pt x="14" y="94"/>
                    </a:cubicBezTo>
                    <a:cubicBezTo>
                      <a:pt x="15" y="93"/>
                      <a:pt x="15" y="94"/>
                      <a:pt x="16" y="93"/>
                    </a:cubicBezTo>
                    <a:cubicBezTo>
                      <a:pt x="17" y="93"/>
                      <a:pt x="18" y="93"/>
                      <a:pt x="18" y="92"/>
                    </a:cubicBezTo>
                    <a:cubicBezTo>
                      <a:pt x="18" y="91"/>
                      <a:pt x="18" y="91"/>
                      <a:pt x="17" y="90"/>
                    </a:cubicBezTo>
                    <a:cubicBezTo>
                      <a:pt x="15" y="90"/>
                      <a:pt x="13" y="89"/>
                      <a:pt x="11" y="90"/>
                    </a:cubicBezTo>
                    <a:cubicBezTo>
                      <a:pt x="11" y="90"/>
                      <a:pt x="10" y="90"/>
                      <a:pt x="9" y="90"/>
                    </a:cubicBezTo>
                    <a:cubicBezTo>
                      <a:pt x="9" y="90"/>
                      <a:pt x="9" y="90"/>
                      <a:pt x="9" y="89"/>
                    </a:cubicBezTo>
                    <a:close/>
                  </a:path>
                </a:pathLst>
              </a:custGeom>
              <a:solidFill>
                <a:srgbClr val="8D5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1" name="Freeform 9">
                <a:extLst>
                  <a:ext uri="{FF2B5EF4-FFF2-40B4-BE49-F238E27FC236}">
                    <a16:creationId xmlns:a16="http://schemas.microsoft.com/office/drawing/2014/main" id="{6618692A-1362-532B-C42D-7AB002952AC7}"/>
                  </a:ext>
                </a:extLst>
              </p:cNvPr>
              <p:cNvSpPr/>
              <p:nvPr/>
            </p:nvSpPr>
            <p:spPr bwMode="auto">
              <a:xfrm>
                <a:off x="1373" y="2061"/>
                <a:ext cx="312" cy="646"/>
              </a:xfrm>
              <a:custGeom>
                <a:avLst/>
                <a:gdLst>
                  <a:gd name="T0" fmla="*/ 17 w 43"/>
                  <a:gd name="T1" fmla="*/ 51 h 89"/>
                  <a:gd name="T2" fmla="*/ 13 w 43"/>
                  <a:gd name="T3" fmla="*/ 45 h 89"/>
                  <a:gd name="T4" fmla="*/ 9 w 43"/>
                  <a:gd name="T5" fmla="*/ 42 h 89"/>
                  <a:gd name="T6" fmla="*/ 10 w 43"/>
                  <a:gd name="T7" fmla="*/ 38 h 89"/>
                  <a:gd name="T8" fmla="*/ 9 w 43"/>
                  <a:gd name="T9" fmla="*/ 38 h 89"/>
                  <a:gd name="T10" fmla="*/ 8 w 43"/>
                  <a:gd name="T11" fmla="*/ 33 h 89"/>
                  <a:gd name="T12" fmla="*/ 8 w 43"/>
                  <a:gd name="T13" fmla="*/ 33 h 89"/>
                  <a:gd name="T14" fmla="*/ 3 w 43"/>
                  <a:gd name="T15" fmla="*/ 31 h 89"/>
                  <a:gd name="T16" fmla="*/ 0 w 43"/>
                  <a:gd name="T17" fmla="*/ 26 h 89"/>
                  <a:gd name="T18" fmla="*/ 8 w 43"/>
                  <a:gd name="T19" fmla="*/ 28 h 89"/>
                  <a:gd name="T20" fmla="*/ 14 w 43"/>
                  <a:gd name="T21" fmla="*/ 31 h 89"/>
                  <a:gd name="T22" fmla="*/ 18 w 43"/>
                  <a:gd name="T23" fmla="*/ 31 h 89"/>
                  <a:gd name="T24" fmla="*/ 16 w 43"/>
                  <a:gd name="T25" fmla="*/ 30 h 89"/>
                  <a:gd name="T26" fmla="*/ 21 w 43"/>
                  <a:gd name="T27" fmla="*/ 25 h 89"/>
                  <a:gd name="T28" fmla="*/ 16 w 43"/>
                  <a:gd name="T29" fmla="*/ 26 h 89"/>
                  <a:gd name="T30" fmla="*/ 11 w 43"/>
                  <a:gd name="T31" fmla="*/ 24 h 89"/>
                  <a:gd name="T32" fmla="*/ 17 w 43"/>
                  <a:gd name="T33" fmla="*/ 20 h 89"/>
                  <a:gd name="T34" fmla="*/ 9 w 43"/>
                  <a:gd name="T35" fmla="*/ 18 h 89"/>
                  <a:gd name="T36" fmla="*/ 1 w 43"/>
                  <a:gd name="T37" fmla="*/ 21 h 89"/>
                  <a:gd name="T38" fmla="*/ 2 w 43"/>
                  <a:gd name="T39" fmla="*/ 19 h 89"/>
                  <a:gd name="T40" fmla="*/ 7 w 43"/>
                  <a:gd name="T41" fmla="*/ 15 h 89"/>
                  <a:gd name="T42" fmla="*/ 6 w 43"/>
                  <a:gd name="T43" fmla="*/ 3 h 89"/>
                  <a:gd name="T44" fmla="*/ 7 w 43"/>
                  <a:gd name="T45" fmla="*/ 1 h 89"/>
                  <a:gd name="T46" fmla="*/ 10 w 43"/>
                  <a:gd name="T47" fmla="*/ 1 h 89"/>
                  <a:gd name="T48" fmla="*/ 11 w 43"/>
                  <a:gd name="T49" fmla="*/ 2 h 89"/>
                  <a:gd name="T50" fmla="*/ 13 w 43"/>
                  <a:gd name="T51" fmla="*/ 9 h 89"/>
                  <a:gd name="T52" fmla="*/ 25 w 43"/>
                  <a:gd name="T53" fmla="*/ 13 h 89"/>
                  <a:gd name="T54" fmla="*/ 34 w 43"/>
                  <a:gd name="T55" fmla="*/ 11 h 89"/>
                  <a:gd name="T56" fmla="*/ 34 w 43"/>
                  <a:gd name="T57" fmla="*/ 13 h 89"/>
                  <a:gd name="T58" fmla="*/ 36 w 43"/>
                  <a:gd name="T59" fmla="*/ 21 h 89"/>
                  <a:gd name="T60" fmla="*/ 39 w 43"/>
                  <a:gd name="T61" fmla="*/ 21 h 89"/>
                  <a:gd name="T62" fmla="*/ 42 w 43"/>
                  <a:gd name="T63" fmla="*/ 20 h 89"/>
                  <a:gd name="T64" fmla="*/ 40 w 43"/>
                  <a:gd name="T65" fmla="*/ 23 h 89"/>
                  <a:gd name="T66" fmla="*/ 39 w 43"/>
                  <a:gd name="T67" fmla="*/ 27 h 89"/>
                  <a:gd name="T68" fmla="*/ 32 w 43"/>
                  <a:gd name="T69" fmla="*/ 56 h 89"/>
                  <a:gd name="T70" fmla="*/ 32 w 43"/>
                  <a:gd name="T71" fmla="*/ 89 h 89"/>
                  <a:gd name="T72" fmla="*/ 31 w 43"/>
                  <a:gd name="T73" fmla="*/ 82 h 89"/>
                  <a:gd name="T74" fmla="*/ 29 w 43"/>
                  <a:gd name="T75" fmla="*/ 75 h 89"/>
                  <a:gd name="T76" fmla="*/ 24 w 43"/>
                  <a:gd name="T77" fmla="*/ 69 h 89"/>
                  <a:gd name="T78" fmla="*/ 20 w 43"/>
                  <a:gd name="T79" fmla="*/ 5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3" h="89">
                    <a:moveTo>
                      <a:pt x="20" y="59"/>
                    </a:moveTo>
                    <a:cubicBezTo>
                      <a:pt x="19" y="56"/>
                      <a:pt x="19" y="53"/>
                      <a:pt x="17" y="51"/>
                    </a:cubicBezTo>
                    <a:cubicBezTo>
                      <a:pt x="17" y="49"/>
                      <a:pt x="14" y="48"/>
                      <a:pt x="15" y="46"/>
                    </a:cubicBezTo>
                    <a:cubicBezTo>
                      <a:pt x="15" y="46"/>
                      <a:pt x="14" y="45"/>
                      <a:pt x="13" y="45"/>
                    </a:cubicBezTo>
                    <a:cubicBezTo>
                      <a:pt x="12" y="44"/>
                      <a:pt x="12" y="44"/>
                      <a:pt x="12" y="43"/>
                    </a:cubicBezTo>
                    <a:cubicBezTo>
                      <a:pt x="12" y="42"/>
                      <a:pt x="11" y="42"/>
                      <a:pt x="9" y="42"/>
                    </a:cubicBezTo>
                    <a:cubicBezTo>
                      <a:pt x="9" y="41"/>
                      <a:pt x="12" y="40"/>
                      <a:pt x="9" y="39"/>
                    </a:cubicBezTo>
                    <a:cubicBezTo>
                      <a:pt x="9" y="39"/>
                      <a:pt x="10" y="38"/>
                      <a:pt x="10" y="38"/>
                    </a:cubicBezTo>
                    <a:cubicBezTo>
                      <a:pt x="11" y="38"/>
                      <a:pt x="11" y="37"/>
                      <a:pt x="10" y="36"/>
                    </a:cubicBezTo>
                    <a:cubicBezTo>
                      <a:pt x="10" y="37"/>
                      <a:pt x="10" y="38"/>
                      <a:pt x="9" y="38"/>
                    </a:cubicBezTo>
                    <a:cubicBezTo>
                      <a:pt x="8" y="37"/>
                      <a:pt x="8" y="37"/>
                      <a:pt x="8" y="36"/>
                    </a:cubicBezTo>
                    <a:cubicBezTo>
                      <a:pt x="8" y="35"/>
                      <a:pt x="8" y="34"/>
                      <a:pt x="8" y="33"/>
                    </a:cubicBezTo>
                    <a:cubicBezTo>
                      <a:pt x="9" y="33"/>
                      <a:pt x="8" y="33"/>
                      <a:pt x="8" y="33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7" y="32"/>
                      <a:pt x="6" y="31"/>
                      <a:pt x="6" y="30"/>
                    </a:cubicBezTo>
                    <a:cubicBezTo>
                      <a:pt x="5" y="31"/>
                      <a:pt x="5" y="33"/>
                      <a:pt x="3" y="31"/>
                    </a:cubicBezTo>
                    <a:cubicBezTo>
                      <a:pt x="3" y="29"/>
                      <a:pt x="1" y="28"/>
                      <a:pt x="0" y="27"/>
                    </a:cubicBezTo>
                    <a:cubicBezTo>
                      <a:pt x="0" y="27"/>
                      <a:pt x="0" y="27"/>
                      <a:pt x="0" y="26"/>
                    </a:cubicBezTo>
                    <a:cubicBezTo>
                      <a:pt x="2" y="26"/>
                      <a:pt x="3" y="27"/>
                      <a:pt x="5" y="28"/>
                    </a:cubicBezTo>
                    <a:cubicBezTo>
                      <a:pt x="6" y="28"/>
                      <a:pt x="7" y="28"/>
                      <a:pt x="8" y="28"/>
                    </a:cubicBezTo>
                    <a:cubicBezTo>
                      <a:pt x="9" y="29"/>
                      <a:pt x="9" y="31"/>
                      <a:pt x="10" y="31"/>
                    </a:cubicBezTo>
                    <a:cubicBezTo>
                      <a:pt x="11" y="32"/>
                      <a:pt x="13" y="33"/>
                      <a:pt x="14" y="31"/>
                    </a:cubicBezTo>
                    <a:cubicBezTo>
                      <a:pt x="15" y="31"/>
                      <a:pt x="16" y="31"/>
                      <a:pt x="16" y="31"/>
                    </a:cubicBezTo>
                    <a:cubicBezTo>
                      <a:pt x="17" y="31"/>
                      <a:pt x="18" y="32"/>
                      <a:pt x="18" y="31"/>
                    </a:cubicBezTo>
                    <a:cubicBezTo>
                      <a:pt x="18" y="31"/>
                      <a:pt x="18" y="31"/>
                      <a:pt x="17" y="31"/>
                    </a:cubicBezTo>
                    <a:cubicBezTo>
                      <a:pt x="17" y="31"/>
                      <a:pt x="16" y="30"/>
                      <a:pt x="16" y="30"/>
                    </a:cubicBezTo>
                    <a:cubicBezTo>
                      <a:pt x="16" y="29"/>
                      <a:pt x="17" y="29"/>
                      <a:pt x="17" y="29"/>
                    </a:cubicBezTo>
                    <a:cubicBezTo>
                      <a:pt x="19" y="29"/>
                      <a:pt x="20" y="28"/>
                      <a:pt x="21" y="25"/>
                    </a:cubicBezTo>
                    <a:cubicBezTo>
                      <a:pt x="21" y="24"/>
                      <a:pt x="20" y="25"/>
                      <a:pt x="19" y="25"/>
                    </a:cubicBezTo>
                    <a:cubicBezTo>
                      <a:pt x="18" y="25"/>
                      <a:pt x="17" y="26"/>
                      <a:pt x="16" y="26"/>
                    </a:cubicBezTo>
                    <a:cubicBezTo>
                      <a:pt x="15" y="25"/>
                      <a:pt x="14" y="26"/>
                      <a:pt x="14" y="26"/>
                    </a:cubicBezTo>
                    <a:cubicBezTo>
                      <a:pt x="13" y="25"/>
                      <a:pt x="12" y="25"/>
                      <a:pt x="11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6" y="22"/>
                      <a:pt x="17" y="20"/>
                    </a:cubicBezTo>
                    <a:cubicBezTo>
                      <a:pt x="17" y="19"/>
                      <a:pt x="17" y="18"/>
                      <a:pt x="15" y="18"/>
                    </a:cubicBezTo>
                    <a:cubicBezTo>
                      <a:pt x="13" y="18"/>
                      <a:pt x="11" y="18"/>
                      <a:pt x="9" y="18"/>
                    </a:cubicBezTo>
                    <a:cubicBezTo>
                      <a:pt x="7" y="19"/>
                      <a:pt x="5" y="20"/>
                      <a:pt x="3" y="21"/>
                    </a:cubicBezTo>
                    <a:cubicBezTo>
                      <a:pt x="2" y="22"/>
                      <a:pt x="2" y="22"/>
                      <a:pt x="1" y="21"/>
                    </a:cubicBezTo>
                    <a:cubicBezTo>
                      <a:pt x="1" y="21"/>
                      <a:pt x="1" y="20"/>
                      <a:pt x="1" y="20"/>
                    </a:cubicBezTo>
                    <a:cubicBezTo>
                      <a:pt x="1" y="20"/>
                      <a:pt x="1" y="19"/>
                      <a:pt x="2" y="19"/>
                    </a:cubicBezTo>
                    <a:cubicBezTo>
                      <a:pt x="3" y="18"/>
                      <a:pt x="4" y="17"/>
                      <a:pt x="5" y="16"/>
                    </a:cubicBezTo>
                    <a:cubicBezTo>
                      <a:pt x="6" y="16"/>
                      <a:pt x="6" y="16"/>
                      <a:pt x="7" y="15"/>
                    </a:cubicBezTo>
                    <a:cubicBezTo>
                      <a:pt x="8" y="12"/>
                      <a:pt x="8" y="12"/>
                      <a:pt x="5" y="11"/>
                    </a:cubicBezTo>
                    <a:cubicBezTo>
                      <a:pt x="5" y="8"/>
                      <a:pt x="6" y="6"/>
                      <a:pt x="6" y="3"/>
                    </a:cubicBezTo>
                    <a:cubicBezTo>
                      <a:pt x="7" y="3"/>
                      <a:pt x="7" y="1"/>
                      <a:pt x="9" y="3"/>
                    </a:cubicBezTo>
                    <a:cubicBezTo>
                      <a:pt x="8" y="2"/>
                      <a:pt x="8" y="1"/>
                      <a:pt x="7" y="1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9" y="0"/>
                      <a:pt x="9" y="0"/>
                      <a:pt x="10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10" y="5"/>
                      <a:pt x="12" y="6"/>
                    </a:cubicBezTo>
                    <a:cubicBezTo>
                      <a:pt x="12" y="7"/>
                      <a:pt x="13" y="8"/>
                      <a:pt x="13" y="9"/>
                    </a:cubicBezTo>
                    <a:cubicBezTo>
                      <a:pt x="13" y="12"/>
                      <a:pt x="16" y="13"/>
                      <a:pt x="19" y="13"/>
                    </a:cubicBezTo>
                    <a:cubicBezTo>
                      <a:pt x="21" y="12"/>
                      <a:pt x="23" y="12"/>
                      <a:pt x="25" y="13"/>
                    </a:cubicBezTo>
                    <a:cubicBezTo>
                      <a:pt x="26" y="14"/>
                      <a:pt x="27" y="13"/>
                      <a:pt x="28" y="12"/>
                    </a:cubicBezTo>
                    <a:cubicBezTo>
                      <a:pt x="30" y="11"/>
                      <a:pt x="32" y="10"/>
                      <a:pt x="34" y="11"/>
                    </a:cubicBezTo>
                    <a:cubicBezTo>
                      <a:pt x="33" y="12"/>
                      <a:pt x="32" y="11"/>
                      <a:pt x="31" y="12"/>
                    </a:cubicBezTo>
                    <a:cubicBezTo>
                      <a:pt x="32" y="13"/>
                      <a:pt x="33" y="13"/>
                      <a:pt x="34" y="13"/>
                    </a:cubicBezTo>
                    <a:cubicBezTo>
                      <a:pt x="35" y="13"/>
                      <a:pt x="35" y="13"/>
                      <a:pt x="36" y="14"/>
                    </a:cubicBezTo>
                    <a:cubicBezTo>
                      <a:pt x="37" y="17"/>
                      <a:pt x="38" y="19"/>
                      <a:pt x="36" y="21"/>
                    </a:cubicBezTo>
                    <a:cubicBezTo>
                      <a:pt x="36" y="22"/>
                      <a:pt x="37" y="23"/>
                      <a:pt x="38" y="23"/>
                    </a:cubicBezTo>
                    <a:cubicBezTo>
                      <a:pt x="39" y="23"/>
                      <a:pt x="39" y="22"/>
                      <a:pt x="39" y="21"/>
                    </a:cubicBezTo>
                    <a:cubicBezTo>
                      <a:pt x="39" y="21"/>
                      <a:pt x="39" y="20"/>
                      <a:pt x="40" y="20"/>
                    </a:cubicBezTo>
                    <a:cubicBezTo>
                      <a:pt x="41" y="20"/>
                      <a:pt x="41" y="20"/>
                      <a:pt x="42" y="20"/>
                    </a:cubicBezTo>
                    <a:cubicBezTo>
                      <a:pt x="42" y="21"/>
                      <a:pt x="43" y="22"/>
                      <a:pt x="42" y="22"/>
                    </a:cubicBezTo>
                    <a:cubicBezTo>
                      <a:pt x="41" y="23"/>
                      <a:pt x="41" y="24"/>
                      <a:pt x="40" y="23"/>
                    </a:cubicBezTo>
                    <a:cubicBezTo>
                      <a:pt x="39" y="23"/>
                      <a:pt x="39" y="24"/>
                      <a:pt x="39" y="24"/>
                    </a:cubicBezTo>
                    <a:cubicBezTo>
                      <a:pt x="39" y="25"/>
                      <a:pt x="38" y="26"/>
                      <a:pt x="39" y="27"/>
                    </a:cubicBezTo>
                    <a:cubicBezTo>
                      <a:pt x="36" y="31"/>
                      <a:pt x="34" y="36"/>
                      <a:pt x="34" y="41"/>
                    </a:cubicBezTo>
                    <a:cubicBezTo>
                      <a:pt x="33" y="46"/>
                      <a:pt x="32" y="51"/>
                      <a:pt x="32" y="56"/>
                    </a:cubicBezTo>
                    <a:cubicBezTo>
                      <a:pt x="32" y="66"/>
                      <a:pt x="32" y="76"/>
                      <a:pt x="32" y="86"/>
                    </a:cubicBezTo>
                    <a:cubicBezTo>
                      <a:pt x="32" y="87"/>
                      <a:pt x="32" y="88"/>
                      <a:pt x="32" y="89"/>
                    </a:cubicBezTo>
                    <a:cubicBezTo>
                      <a:pt x="31" y="87"/>
                      <a:pt x="32" y="86"/>
                      <a:pt x="31" y="84"/>
                    </a:cubicBezTo>
                    <a:cubicBezTo>
                      <a:pt x="31" y="83"/>
                      <a:pt x="32" y="82"/>
                      <a:pt x="31" y="82"/>
                    </a:cubicBezTo>
                    <a:cubicBezTo>
                      <a:pt x="29" y="81"/>
                      <a:pt x="30" y="80"/>
                      <a:pt x="30" y="78"/>
                    </a:cubicBezTo>
                    <a:cubicBezTo>
                      <a:pt x="30" y="77"/>
                      <a:pt x="29" y="76"/>
                      <a:pt x="29" y="75"/>
                    </a:cubicBezTo>
                    <a:cubicBezTo>
                      <a:pt x="28" y="74"/>
                      <a:pt x="28" y="71"/>
                      <a:pt x="25" y="70"/>
                    </a:cubicBezTo>
                    <a:cubicBezTo>
                      <a:pt x="25" y="70"/>
                      <a:pt x="24" y="69"/>
                      <a:pt x="24" y="69"/>
                    </a:cubicBezTo>
                    <a:cubicBezTo>
                      <a:pt x="25" y="66"/>
                      <a:pt x="23" y="63"/>
                      <a:pt x="22" y="60"/>
                    </a:cubicBezTo>
                    <a:cubicBezTo>
                      <a:pt x="22" y="59"/>
                      <a:pt x="22" y="58"/>
                      <a:pt x="20" y="59"/>
                    </a:cubicBezTo>
                    <a:close/>
                  </a:path>
                </a:pathLst>
              </a:custGeom>
              <a:solidFill>
                <a:srgbClr val="804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2" name="Freeform 10">
                <a:extLst>
                  <a:ext uri="{FF2B5EF4-FFF2-40B4-BE49-F238E27FC236}">
                    <a16:creationId xmlns:a16="http://schemas.microsoft.com/office/drawing/2014/main" id="{512588AC-614D-8FCB-521E-A6D8EF795703}"/>
                  </a:ext>
                </a:extLst>
              </p:cNvPr>
              <p:cNvSpPr/>
              <p:nvPr/>
            </p:nvSpPr>
            <p:spPr bwMode="auto">
              <a:xfrm>
                <a:off x="2397" y="3607"/>
                <a:ext cx="668" cy="479"/>
              </a:xfrm>
              <a:custGeom>
                <a:avLst/>
                <a:gdLst>
                  <a:gd name="T0" fmla="*/ 61 w 92"/>
                  <a:gd name="T1" fmla="*/ 64 h 66"/>
                  <a:gd name="T2" fmla="*/ 4 w 92"/>
                  <a:gd name="T3" fmla="*/ 26 h 66"/>
                  <a:gd name="T4" fmla="*/ 3 w 92"/>
                  <a:gd name="T5" fmla="*/ 24 h 66"/>
                  <a:gd name="T6" fmla="*/ 5 w 92"/>
                  <a:gd name="T7" fmla="*/ 24 h 66"/>
                  <a:gd name="T8" fmla="*/ 10 w 92"/>
                  <a:gd name="T9" fmla="*/ 23 h 66"/>
                  <a:gd name="T10" fmla="*/ 7 w 92"/>
                  <a:gd name="T11" fmla="*/ 7 h 66"/>
                  <a:gd name="T12" fmla="*/ 0 w 92"/>
                  <a:gd name="T13" fmla="*/ 9 h 66"/>
                  <a:gd name="T14" fmla="*/ 3 w 92"/>
                  <a:gd name="T15" fmla="*/ 2 h 66"/>
                  <a:gd name="T16" fmla="*/ 4 w 92"/>
                  <a:gd name="T17" fmla="*/ 0 h 66"/>
                  <a:gd name="T18" fmla="*/ 8 w 92"/>
                  <a:gd name="T19" fmla="*/ 5 h 66"/>
                  <a:gd name="T20" fmla="*/ 11 w 92"/>
                  <a:gd name="T21" fmla="*/ 9 h 66"/>
                  <a:gd name="T22" fmla="*/ 15 w 92"/>
                  <a:gd name="T23" fmla="*/ 17 h 66"/>
                  <a:gd name="T24" fmla="*/ 21 w 92"/>
                  <a:gd name="T25" fmla="*/ 26 h 66"/>
                  <a:gd name="T26" fmla="*/ 16 w 92"/>
                  <a:gd name="T27" fmla="*/ 33 h 66"/>
                  <a:gd name="T28" fmla="*/ 9 w 92"/>
                  <a:gd name="T29" fmla="*/ 31 h 66"/>
                  <a:gd name="T30" fmla="*/ 16 w 92"/>
                  <a:gd name="T31" fmla="*/ 35 h 66"/>
                  <a:gd name="T32" fmla="*/ 17 w 92"/>
                  <a:gd name="T33" fmla="*/ 37 h 66"/>
                  <a:gd name="T34" fmla="*/ 21 w 92"/>
                  <a:gd name="T35" fmla="*/ 39 h 66"/>
                  <a:gd name="T36" fmla="*/ 26 w 92"/>
                  <a:gd name="T37" fmla="*/ 39 h 66"/>
                  <a:gd name="T38" fmla="*/ 25 w 92"/>
                  <a:gd name="T39" fmla="*/ 33 h 66"/>
                  <a:gd name="T40" fmla="*/ 23 w 92"/>
                  <a:gd name="T41" fmla="*/ 28 h 66"/>
                  <a:gd name="T42" fmla="*/ 25 w 92"/>
                  <a:gd name="T43" fmla="*/ 28 h 66"/>
                  <a:gd name="T44" fmla="*/ 31 w 92"/>
                  <a:gd name="T45" fmla="*/ 30 h 66"/>
                  <a:gd name="T46" fmla="*/ 29 w 92"/>
                  <a:gd name="T47" fmla="*/ 30 h 66"/>
                  <a:gd name="T48" fmla="*/ 23 w 92"/>
                  <a:gd name="T49" fmla="*/ 23 h 66"/>
                  <a:gd name="T50" fmla="*/ 35 w 92"/>
                  <a:gd name="T51" fmla="*/ 17 h 66"/>
                  <a:gd name="T52" fmla="*/ 47 w 92"/>
                  <a:gd name="T53" fmla="*/ 9 h 66"/>
                  <a:gd name="T54" fmla="*/ 46 w 92"/>
                  <a:gd name="T55" fmla="*/ 11 h 66"/>
                  <a:gd name="T56" fmla="*/ 36 w 92"/>
                  <a:gd name="T57" fmla="*/ 18 h 66"/>
                  <a:gd name="T58" fmla="*/ 39 w 92"/>
                  <a:gd name="T59" fmla="*/ 28 h 66"/>
                  <a:gd name="T60" fmla="*/ 38 w 92"/>
                  <a:gd name="T61" fmla="*/ 35 h 66"/>
                  <a:gd name="T62" fmla="*/ 46 w 92"/>
                  <a:gd name="T63" fmla="*/ 46 h 66"/>
                  <a:gd name="T64" fmla="*/ 61 w 92"/>
                  <a:gd name="T65" fmla="*/ 50 h 66"/>
                  <a:gd name="T66" fmla="*/ 64 w 92"/>
                  <a:gd name="T67" fmla="*/ 53 h 66"/>
                  <a:gd name="T68" fmla="*/ 79 w 92"/>
                  <a:gd name="T69" fmla="*/ 60 h 66"/>
                  <a:gd name="T70" fmla="*/ 81 w 92"/>
                  <a:gd name="T71" fmla="*/ 60 h 66"/>
                  <a:gd name="T72" fmla="*/ 85 w 92"/>
                  <a:gd name="T73" fmla="*/ 61 h 66"/>
                  <a:gd name="T74" fmla="*/ 88 w 92"/>
                  <a:gd name="T75" fmla="*/ 63 h 66"/>
                  <a:gd name="T76" fmla="*/ 90 w 92"/>
                  <a:gd name="T7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2" h="66">
                    <a:moveTo>
                      <a:pt x="90" y="66"/>
                    </a:moveTo>
                    <a:cubicBezTo>
                      <a:pt x="80" y="66"/>
                      <a:pt x="70" y="66"/>
                      <a:pt x="61" y="64"/>
                    </a:cubicBezTo>
                    <a:cubicBezTo>
                      <a:pt x="50" y="62"/>
                      <a:pt x="40" y="59"/>
                      <a:pt x="31" y="54"/>
                    </a:cubicBezTo>
                    <a:cubicBezTo>
                      <a:pt x="19" y="48"/>
                      <a:pt x="9" y="39"/>
                      <a:pt x="4" y="26"/>
                    </a:cubicBezTo>
                    <a:cubicBezTo>
                      <a:pt x="3" y="25"/>
                      <a:pt x="3" y="25"/>
                      <a:pt x="3" y="24"/>
                    </a:cubicBezTo>
                    <a:cubicBezTo>
                      <a:pt x="2" y="24"/>
                      <a:pt x="2" y="24"/>
                      <a:pt x="3" y="24"/>
                    </a:cubicBezTo>
                    <a:cubicBezTo>
                      <a:pt x="3" y="23"/>
                      <a:pt x="3" y="21"/>
                      <a:pt x="4" y="22"/>
                    </a:cubicBezTo>
                    <a:cubicBezTo>
                      <a:pt x="5" y="22"/>
                      <a:pt x="5" y="23"/>
                      <a:pt x="5" y="24"/>
                    </a:cubicBezTo>
                    <a:cubicBezTo>
                      <a:pt x="6" y="25"/>
                      <a:pt x="6" y="26"/>
                      <a:pt x="8" y="26"/>
                    </a:cubicBezTo>
                    <a:cubicBezTo>
                      <a:pt x="9" y="26"/>
                      <a:pt x="10" y="25"/>
                      <a:pt x="10" y="23"/>
                    </a:cubicBezTo>
                    <a:cubicBezTo>
                      <a:pt x="10" y="22"/>
                      <a:pt x="10" y="21"/>
                      <a:pt x="10" y="19"/>
                    </a:cubicBezTo>
                    <a:cubicBezTo>
                      <a:pt x="8" y="15"/>
                      <a:pt x="8" y="11"/>
                      <a:pt x="7" y="7"/>
                    </a:cubicBezTo>
                    <a:cubicBezTo>
                      <a:pt x="7" y="11"/>
                      <a:pt x="6" y="13"/>
                      <a:pt x="3" y="13"/>
                    </a:cubicBezTo>
                    <a:cubicBezTo>
                      <a:pt x="1" y="13"/>
                      <a:pt x="0" y="11"/>
                      <a:pt x="0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3" y="6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9" y="6"/>
                      <a:pt x="10" y="7"/>
                      <a:pt x="10" y="8"/>
                    </a:cubicBezTo>
                    <a:cubicBezTo>
                      <a:pt x="10" y="9"/>
                      <a:pt x="10" y="9"/>
                      <a:pt x="11" y="9"/>
                    </a:cubicBezTo>
                    <a:cubicBezTo>
                      <a:pt x="11" y="11"/>
                      <a:pt x="12" y="13"/>
                      <a:pt x="14" y="14"/>
                    </a:cubicBezTo>
                    <a:cubicBezTo>
                      <a:pt x="15" y="14"/>
                      <a:pt x="15" y="16"/>
                      <a:pt x="15" y="17"/>
                    </a:cubicBezTo>
                    <a:cubicBezTo>
                      <a:pt x="16" y="20"/>
                      <a:pt x="18" y="23"/>
                      <a:pt x="21" y="24"/>
                    </a:cubicBezTo>
                    <a:cubicBezTo>
                      <a:pt x="21" y="24"/>
                      <a:pt x="22" y="25"/>
                      <a:pt x="21" y="26"/>
                    </a:cubicBezTo>
                    <a:cubicBezTo>
                      <a:pt x="21" y="27"/>
                      <a:pt x="20" y="28"/>
                      <a:pt x="20" y="30"/>
                    </a:cubicBezTo>
                    <a:cubicBezTo>
                      <a:pt x="19" y="32"/>
                      <a:pt x="18" y="33"/>
                      <a:pt x="16" y="33"/>
                    </a:cubicBezTo>
                    <a:cubicBezTo>
                      <a:pt x="14" y="34"/>
                      <a:pt x="12" y="34"/>
                      <a:pt x="11" y="32"/>
                    </a:cubicBezTo>
                    <a:cubicBezTo>
                      <a:pt x="10" y="31"/>
                      <a:pt x="10" y="31"/>
                      <a:pt x="9" y="31"/>
                    </a:cubicBezTo>
                    <a:cubicBezTo>
                      <a:pt x="9" y="33"/>
                      <a:pt x="9" y="34"/>
                      <a:pt x="11" y="34"/>
                    </a:cubicBezTo>
                    <a:cubicBezTo>
                      <a:pt x="13" y="35"/>
                      <a:pt x="15" y="35"/>
                      <a:pt x="16" y="35"/>
                    </a:cubicBezTo>
                    <a:cubicBezTo>
                      <a:pt x="17" y="35"/>
                      <a:pt x="17" y="35"/>
                      <a:pt x="18" y="36"/>
                    </a:cubicBezTo>
                    <a:cubicBezTo>
                      <a:pt x="18" y="36"/>
                      <a:pt x="18" y="36"/>
                      <a:pt x="17" y="37"/>
                    </a:cubicBezTo>
                    <a:cubicBezTo>
                      <a:pt x="17" y="38"/>
                      <a:pt x="18" y="39"/>
                      <a:pt x="19" y="39"/>
                    </a:cubicBezTo>
                    <a:cubicBezTo>
                      <a:pt x="19" y="39"/>
                      <a:pt x="20" y="39"/>
                      <a:pt x="21" y="39"/>
                    </a:cubicBezTo>
                    <a:cubicBezTo>
                      <a:pt x="22" y="37"/>
                      <a:pt x="23" y="37"/>
                      <a:pt x="24" y="38"/>
                    </a:cubicBezTo>
                    <a:cubicBezTo>
                      <a:pt x="24" y="39"/>
                      <a:pt x="25" y="39"/>
                      <a:pt x="26" y="39"/>
                    </a:cubicBezTo>
                    <a:cubicBezTo>
                      <a:pt x="27" y="38"/>
                      <a:pt x="27" y="37"/>
                      <a:pt x="27" y="36"/>
                    </a:cubicBezTo>
                    <a:cubicBezTo>
                      <a:pt x="26" y="35"/>
                      <a:pt x="26" y="34"/>
                      <a:pt x="25" y="33"/>
                    </a:cubicBezTo>
                    <a:cubicBezTo>
                      <a:pt x="24" y="32"/>
                      <a:pt x="24" y="31"/>
                      <a:pt x="23" y="30"/>
                    </a:cubicBezTo>
                    <a:cubicBezTo>
                      <a:pt x="23" y="29"/>
                      <a:pt x="23" y="29"/>
                      <a:pt x="23" y="28"/>
                    </a:cubicBezTo>
                    <a:cubicBezTo>
                      <a:pt x="23" y="28"/>
                      <a:pt x="22" y="27"/>
                      <a:pt x="23" y="27"/>
                    </a:cubicBezTo>
                    <a:cubicBezTo>
                      <a:pt x="24" y="26"/>
                      <a:pt x="24" y="27"/>
                      <a:pt x="25" y="28"/>
                    </a:cubicBezTo>
                    <a:cubicBezTo>
                      <a:pt x="25" y="29"/>
                      <a:pt x="26" y="30"/>
                      <a:pt x="27" y="31"/>
                    </a:cubicBezTo>
                    <a:cubicBezTo>
                      <a:pt x="29" y="32"/>
                      <a:pt x="31" y="32"/>
                      <a:pt x="31" y="30"/>
                    </a:cubicBezTo>
                    <a:cubicBezTo>
                      <a:pt x="31" y="29"/>
                      <a:pt x="31" y="28"/>
                      <a:pt x="30" y="28"/>
                    </a:cubicBezTo>
                    <a:cubicBezTo>
                      <a:pt x="30" y="29"/>
                      <a:pt x="31" y="30"/>
                      <a:pt x="29" y="30"/>
                    </a:cubicBezTo>
                    <a:cubicBezTo>
                      <a:pt x="28" y="31"/>
                      <a:pt x="27" y="30"/>
                      <a:pt x="26" y="29"/>
                    </a:cubicBezTo>
                    <a:cubicBezTo>
                      <a:pt x="25" y="27"/>
                      <a:pt x="24" y="26"/>
                      <a:pt x="23" y="23"/>
                    </a:cubicBezTo>
                    <a:cubicBezTo>
                      <a:pt x="24" y="22"/>
                      <a:pt x="25" y="22"/>
                      <a:pt x="27" y="21"/>
                    </a:cubicBezTo>
                    <a:cubicBezTo>
                      <a:pt x="30" y="21"/>
                      <a:pt x="33" y="19"/>
                      <a:pt x="35" y="17"/>
                    </a:cubicBezTo>
                    <a:cubicBezTo>
                      <a:pt x="38" y="15"/>
                      <a:pt x="42" y="13"/>
                      <a:pt x="45" y="10"/>
                    </a:cubicBezTo>
                    <a:cubicBezTo>
                      <a:pt x="45" y="10"/>
                      <a:pt x="46" y="9"/>
                      <a:pt x="47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48" y="10"/>
                      <a:pt x="47" y="11"/>
                      <a:pt x="46" y="11"/>
                    </a:cubicBezTo>
                    <a:cubicBezTo>
                      <a:pt x="44" y="13"/>
                      <a:pt x="42" y="14"/>
                      <a:pt x="41" y="15"/>
                    </a:cubicBezTo>
                    <a:cubicBezTo>
                      <a:pt x="39" y="16"/>
                      <a:pt x="38" y="17"/>
                      <a:pt x="36" y="18"/>
                    </a:cubicBezTo>
                    <a:cubicBezTo>
                      <a:pt x="34" y="20"/>
                      <a:pt x="34" y="22"/>
                      <a:pt x="36" y="24"/>
                    </a:cubicBezTo>
                    <a:cubicBezTo>
                      <a:pt x="37" y="25"/>
                      <a:pt x="38" y="26"/>
                      <a:pt x="39" y="28"/>
                    </a:cubicBezTo>
                    <a:cubicBezTo>
                      <a:pt x="39" y="29"/>
                      <a:pt x="39" y="30"/>
                      <a:pt x="39" y="31"/>
                    </a:cubicBezTo>
                    <a:cubicBezTo>
                      <a:pt x="39" y="33"/>
                      <a:pt x="38" y="34"/>
                      <a:pt x="38" y="35"/>
                    </a:cubicBezTo>
                    <a:cubicBezTo>
                      <a:pt x="38" y="37"/>
                      <a:pt x="38" y="39"/>
                      <a:pt x="40" y="40"/>
                    </a:cubicBezTo>
                    <a:cubicBezTo>
                      <a:pt x="43" y="41"/>
                      <a:pt x="45" y="43"/>
                      <a:pt x="46" y="46"/>
                    </a:cubicBezTo>
                    <a:cubicBezTo>
                      <a:pt x="47" y="48"/>
                      <a:pt x="49" y="49"/>
                      <a:pt x="51" y="49"/>
                    </a:cubicBezTo>
                    <a:cubicBezTo>
                      <a:pt x="54" y="49"/>
                      <a:pt x="57" y="49"/>
                      <a:pt x="61" y="50"/>
                    </a:cubicBezTo>
                    <a:cubicBezTo>
                      <a:pt x="62" y="51"/>
                      <a:pt x="62" y="51"/>
                      <a:pt x="62" y="52"/>
                    </a:cubicBezTo>
                    <a:cubicBezTo>
                      <a:pt x="63" y="53"/>
                      <a:pt x="63" y="53"/>
                      <a:pt x="64" y="53"/>
                    </a:cubicBezTo>
                    <a:cubicBezTo>
                      <a:pt x="65" y="55"/>
                      <a:pt x="66" y="57"/>
                      <a:pt x="67" y="58"/>
                    </a:cubicBezTo>
                    <a:cubicBezTo>
                      <a:pt x="71" y="62"/>
                      <a:pt x="74" y="63"/>
                      <a:pt x="79" y="60"/>
                    </a:cubicBezTo>
                    <a:cubicBezTo>
                      <a:pt x="79" y="60"/>
                      <a:pt x="80" y="60"/>
                      <a:pt x="80" y="60"/>
                    </a:cubicBezTo>
                    <a:cubicBezTo>
                      <a:pt x="80" y="60"/>
                      <a:pt x="80" y="60"/>
                      <a:pt x="81" y="60"/>
                    </a:cubicBezTo>
                    <a:cubicBezTo>
                      <a:pt x="82" y="59"/>
                      <a:pt x="84" y="58"/>
                      <a:pt x="86" y="60"/>
                    </a:cubicBezTo>
                    <a:cubicBezTo>
                      <a:pt x="86" y="60"/>
                      <a:pt x="86" y="61"/>
                      <a:pt x="85" y="61"/>
                    </a:cubicBezTo>
                    <a:cubicBezTo>
                      <a:pt x="82" y="60"/>
                      <a:pt x="80" y="62"/>
                      <a:pt x="78" y="63"/>
                    </a:cubicBezTo>
                    <a:cubicBezTo>
                      <a:pt x="81" y="63"/>
                      <a:pt x="85" y="63"/>
                      <a:pt x="88" y="63"/>
                    </a:cubicBezTo>
                    <a:cubicBezTo>
                      <a:pt x="89" y="63"/>
                      <a:pt x="89" y="63"/>
                      <a:pt x="90" y="63"/>
                    </a:cubicBezTo>
                    <a:cubicBezTo>
                      <a:pt x="92" y="65"/>
                      <a:pt x="92" y="65"/>
                      <a:pt x="90" y="66"/>
                    </a:cubicBezTo>
                    <a:close/>
                  </a:path>
                </a:pathLst>
              </a:custGeom>
              <a:solidFill>
                <a:srgbClr val="6F3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3" name="Freeform 11">
                <a:extLst>
                  <a:ext uri="{FF2B5EF4-FFF2-40B4-BE49-F238E27FC236}">
                    <a16:creationId xmlns:a16="http://schemas.microsoft.com/office/drawing/2014/main" id="{B6CC7AC7-4A68-B946-99C6-815A6AC311DB}"/>
                  </a:ext>
                </a:extLst>
              </p:cNvPr>
              <p:cNvSpPr/>
              <p:nvPr/>
            </p:nvSpPr>
            <p:spPr bwMode="auto">
              <a:xfrm>
                <a:off x="966" y="1422"/>
                <a:ext cx="959" cy="733"/>
              </a:xfrm>
              <a:custGeom>
                <a:avLst/>
                <a:gdLst>
                  <a:gd name="T0" fmla="*/ 62 w 132"/>
                  <a:gd name="T1" fmla="*/ 98 h 101"/>
                  <a:gd name="T2" fmla="*/ 52 w 132"/>
                  <a:gd name="T3" fmla="*/ 93 h 101"/>
                  <a:gd name="T4" fmla="*/ 40 w 132"/>
                  <a:gd name="T5" fmla="*/ 89 h 101"/>
                  <a:gd name="T6" fmla="*/ 39 w 132"/>
                  <a:gd name="T7" fmla="*/ 91 h 101"/>
                  <a:gd name="T8" fmla="*/ 30 w 132"/>
                  <a:gd name="T9" fmla="*/ 88 h 101"/>
                  <a:gd name="T10" fmla="*/ 29 w 132"/>
                  <a:gd name="T11" fmla="*/ 82 h 101"/>
                  <a:gd name="T12" fmla="*/ 37 w 132"/>
                  <a:gd name="T13" fmla="*/ 81 h 101"/>
                  <a:gd name="T14" fmla="*/ 38 w 132"/>
                  <a:gd name="T15" fmla="*/ 80 h 101"/>
                  <a:gd name="T16" fmla="*/ 45 w 132"/>
                  <a:gd name="T17" fmla="*/ 66 h 101"/>
                  <a:gd name="T18" fmla="*/ 53 w 132"/>
                  <a:gd name="T19" fmla="*/ 53 h 101"/>
                  <a:gd name="T20" fmla="*/ 52 w 132"/>
                  <a:gd name="T21" fmla="*/ 61 h 101"/>
                  <a:gd name="T22" fmla="*/ 49 w 132"/>
                  <a:gd name="T23" fmla="*/ 69 h 101"/>
                  <a:gd name="T24" fmla="*/ 42 w 132"/>
                  <a:gd name="T25" fmla="*/ 88 h 101"/>
                  <a:gd name="T26" fmla="*/ 54 w 132"/>
                  <a:gd name="T27" fmla="*/ 93 h 101"/>
                  <a:gd name="T28" fmla="*/ 60 w 132"/>
                  <a:gd name="T29" fmla="*/ 78 h 101"/>
                  <a:gd name="T30" fmla="*/ 57 w 132"/>
                  <a:gd name="T31" fmla="*/ 66 h 101"/>
                  <a:gd name="T32" fmla="*/ 54 w 132"/>
                  <a:gd name="T33" fmla="*/ 61 h 101"/>
                  <a:gd name="T34" fmla="*/ 58 w 132"/>
                  <a:gd name="T35" fmla="*/ 47 h 101"/>
                  <a:gd name="T36" fmla="*/ 61 w 132"/>
                  <a:gd name="T37" fmla="*/ 40 h 101"/>
                  <a:gd name="T38" fmla="*/ 26 w 132"/>
                  <a:gd name="T39" fmla="*/ 45 h 101"/>
                  <a:gd name="T40" fmla="*/ 20 w 132"/>
                  <a:gd name="T41" fmla="*/ 34 h 101"/>
                  <a:gd name="T42" fmla="*/ 15 w 132"/>
                  <a:gd name="T43" fmla="*/ 26 h 101"/>
                  <a:gd name="T44" fmla="*/ 1 w 132"/>
                  <a:gd name="T45" fmla="*/ 20 h 101"/>
                  <a:gd name="T46" fmla="*/ 7 w 132"/>
                  <a:gd name="T47" fmla="*/ 23 h 101"/>
                  <a:gd name="T48" fmla="*/ 12 w 132"/>
                  <a:gd name="T49" fmla="*/ 20 h 101"/>
                  <a:gd name="T50" fmla="*/ 15 w 132"/>
                  <a:gd name="T51" fmla="*/ 11 h 101"/>
                  <a:gd name="T52" fmla="*/ 17 w 132"/>
                  <a:gd name="T53" fmla="*/ 4 h 101"/>
                  <a:gd name="T54" fmla="*/ 29 w 132"/>
                  <a:gd name="T55" fmla="*/ 2 h 101"/>
                  <a:gd name="T56" fmla="*/ 30 w 132"/>
                  <a:gd name="T57" fmla="*/ 4 h 101"/>
                  <a:gd name="T58" fmla="*/ 18 w 132"/>
                  <a:gd name="T59" fmla="*/ 13 h 101"/>
                  <a:gd name="T60" fmla="*/ 17 w 132"/>
                  <a:gd name="T61" fmla="*/ 23 h 101"/>
                  <a:gd name="T62" fmla="*/ 38 w 132"/>
                  <a:gd name="T63" fmla="*/ 33 h 101"/>
                  <a:gd name="T64" fmla="*/ 50 w 132"/>
                  <a:gd name="T65" fmla="*/ 18 h 101"/>
                  <a:gd name="T66" fmla="*/ 59 w 132"/>
                  <a:gd name="T67" fmla="*/ 12 h 101"/>
                  <a:gd name="T68" fmla="*/ 68 w 132"/>
                  <a:gd name="T69" fmla="*/ 10 h 101"/>
                  <a:gd name="T70" fmla="*/ 69 w 132"/>
                  <a:gd name="T71" fmla="*/ 6 h 101"/>
                  <a:gd name="T72" fmla="*/ 69 w 132"/>
                  <a:gd name="T73" fmla="*/ 12 h 101"/>
                  <a:gd name="T74" fmla="*/ 65 w 132"/>
                  <a:gd name="T75" fmla="*/ 20 h 101"/>
                  <a:gd name="T76" fmla="*/ 74 w 132"/>
                  <a:gd name="T77" fmla="*/ 37 h 101"/>
                  <a:gd name="T78" fmla="*/ 90 w 132"/>
                  <a:gd name="T79" fmla="*/ 43 h 101"/>
                  <a:gd name="T80" fmla="*/ 106 w 132"/>
                  <a:gd name="T81" fmla="*/ 50 h 101"/>
                  <a:gd name="T82" fmla="*/ 127 w 132"/>
                  <a:gd name="T83" fmla="*/ 55 h 101"/>
                  <a:gd name="T84" fmla="*/ 131 w 132"/>
                  <a:gd name="T85" fmla="*/ 44 h 101"/>
                  <a:gd name="T86" fmla="*/ 123 w 132"/>
                  <a:gd name="T87" fmla="*/ 58 h 101"/>
                  <a:gd name="T88" fmla="*/ 100 w 132"/>
                  <a:gd name="T89" fmla="*/ 49 h 101"/>
                  <a:gd name="T90" fmla="*/ 90 w 132"/>
                  <a:gd name="T91" fmla="*/ 52 h 101"/>
                  <a:gd name="T92" fmla="*/ 88 w 132"/>
                  <a:gd name="T93" fmla="*/ 53 h 101"/>
                  <a:gd name="T94" fmla="*/ 82 w 132"/>
                  <a:gd name="T95" fmla="*/ 41 h 101"/>
                  <a:gd name="T96" fmla="*/ 81 w 132"/>
                  <a:gd name="T97" fmla="*/ 42 h 101"/>
                  <a:gd name="T98" fmla="*/ 70 w 132"/>
                  <a:gd name="T99" fmla="*/ 36 h 101"/>
                  <a:gd name="T100" fmla="*/ 65 w 132"/>
                  <a:gd name="T101" fmla="*/ 45 h 101"/>
                  <a:gd name="T102" fmla="*/ 77 w 132"/>
                  <a:gd name="T103" fmla="*/ 54 h 101"/>
                  <a:gd name="T104" fmla="*/ 75 w 132"/>
                  <a:gd name="T105" fmla="*/ 56 h 101"/>
                  <a:gd name="T106" fmla="*/ 67 w 132"/>
                  <a:gd name="T107" fmla="*/ 56 h 101"/>
                  <a:gd name="T108" fmla="*/ 63 w 132"/>
                  <a:gd name="T109" fmla="*/ 41 h 101"/>
                  <a:gd name="T110" fmla="*/ 57 w 132"/>
                  <a:gd name="T111" fmla="*/ 60 h 101"/>
                  <a:gd name="T112" fmla="*/ 65 w 132"/>
                  <a:gd name="T113" fmla="*/ 72 h 101"/>
                  <a:gd name="T114" fmla="*/ 85 w 132"/>
                  <a:gd name="T115" fmla="*/ 80 h 101"/>
                  <a:gd name="T116" fmla="*/ 76 w 132"/>
                  <a:gd name="T117" fmla="*/ 76 h 101"/>
                  <a:gd name="T118" fmla="*/ 73 w 132"/>
                  <a:gd name="T119" fmla="*/ 83 h 101"/>
                  <a:gd name="T120" fmla="*/ 66 w 132"/>
                  <a:gd name="T121" fmla="*/ 78 h 101"/>
                  <a:gd name="T122" fmla="*/ 60 w 132"/>
                  <a:gd name="T123" fmla="*/ 84 h 101"/>
                  <a:gd name="T124" fmla="*/ 63 w 132"/>
                  <a:gd name="T125" fmla="*/ 85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100">
                    <a:moveTo>
                      <a:pt x="64" y="88"/>
                    </a:moveTo>
                    <a:cubicBezTo>
                      <a:pt x="64" y="88"/>
                      <a:pt x="63" y="88"/>
                      <a:pt x="63" y="89"/>
                    </a:cubicBezTo>
                    <a:cubicBezTo>
                      <a:pt x="64" y="90"/>
                      <a:pt x="63" y="91"/>
                      <a:pt x="63" y="91"/>
                    </a:cubicBezTo>
                    <a:cubicBezTo>
                      <a:pt x="62" y="93"/>
                      <a:pt x="62" y="96"/>
                      <a:pt x="62" y="98"/>
                    </a:cubicBezTo>
                    <a:cubicBezTo>
                      <a:pt x="62" y="98"/>
                      <a:pt x="61" y="98"/>
                      <a:pt x="61" y="99"/>
                    </a:cubicBezTo>
                    <a:cubicBezTo>
                      <a:pt x="61" y="99"/>
                      <a:pt x="61" y="99"/>
                      <a:pt x="61" y="99"/>
                    </a:cubicBezTo>
                    <a:cubicBezTo>
                      <a:pt x="59" y="101"/>
                      <a:pt x="58" y="101"/>
                      <a:pt x="55" y="99"/>
                    </a:cubicBezTo>
                    <a:cubicBezTo>
                      <a:pt x="53" y="97"/>
                      <a:pt x="53" y="95"/>
                      <a:pt x="52" y="93"/>
                    </a:cubicBezTo>
                    <a:cubicBezTo>
                      <a:pt x="51" y="91"/>
                      <a:pt x="51" y="91"/>
                      <a:pt x="49" y="93"/>
                    </a:cubicBezTo>
                    <a:cubicBezTo>
                      <a:pt x="46" y="94"/>
                      <a:pt x="45" y="95"/>
                      <a:pt x="42" y="93"/>
                    </a:cubicBezTo>
                    <a:cubicBezTo>
                      <a:pt x="42" y="92"/>
                      <a:pt x="42" y="93"/>
                      <a:pt x="41" y="93"/>
                    </a:cubicBezTo>
                    <a:cubicBezTo>
                      <a:pt x="40" y="92"/>
                      <a:pt x="41" y="90"/>
                      <a:pt x="40" y="89"/>
                    </a:cubicBezTo>
                    <a:cubicBezTo>
                      <a:pt x="40" y="88"/>
                      <a:pt x="40" y="86"/>
                      <a:pt x="40" y="84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39" y="87"/>
                      <a:pt x="40" y="89"/>
                      <a:pt x="39" y="91"/>
                    </a:cubicBezTo>
                    <a:cubicBezTo>
                      <a:pt x="39" y="91"/>
                      <a:pt x="39" y="91"/>
                      <a:pt x="39" y="91"/>
                    </a:cubicBezTo>
                    <a:cubicBezTo>
                      <a:pt x="39" y="89"/>
                      <a:pt x="39" y="86"/>
                      <a:pt x="39" y="83"/>
                    </a:cubicBezTo>
                    <a:cubicBezTo>
                      <a:pt x="39" y="83"/>
                      <a:pt x="39" y="82"/>
                      <a:pt x="39" y="82"/>
                    </a:cubicBezTo>
                    <a:cubicBezTo>
                      <a:pt x="38" y="82"/>
                      <a:pt x="38" y="82"/>
                      <a:pt x="38" y="83"/>
                    </a:cubicBezTo>
                    <a:cubicBezTo>
                      <a:pt x="35" y="84"/>
                      <a:pt x="33" y="87"/>
                      <a:pt x="30" y="88"/>
                    </a:cubicBezTo>
                    <a:cubicBezTo>
                      <a:pt x="30" y="88"/>
                      <a:pt x="29" y="88"/>
                      <a:pt x="28" y="89"/>
                    </a:cubicBezTo>
                    <a:cubicBezTo>
                      <a:pt x="26" y="89"/>
                      <a:pt x="26" y="89"/>
                      <a:pt x="26" y="87"/>
                    </a:cubicBezTo>
                    <a:cubicBezTo>
                      <a:pt x="27" y="85"/>
                      <a:pt x="28" y="84"/>
                      <a:pt x="28" y="83"/>
                    </a:cubicBezTo>
                    <a:cubicBezTo>
                      <a:pt x="28" y="82"/>
                      <a:pt x="29" y="82"/>
                      <a:pt x="29" y="82"/>
                    </a:cubicBezTo>
                    <a:cubicBezTo>
                      <a:pt x="30" y="82"/>
                      <a:pt x="30" y="83"/>
                      <a:pt x="30" y="83"/>
                    </a:cubicBezTo>
                    <a:cubicBezTo>
                      <a:pt x="30" y="84"/>
                      <a:pt x="30" y="85"/>
                      <a:pt x="28" y="87"/>
                    </a:cubicBezTo>
                    <a:cubicBezTo>
                      <a:pt x="31" y="86"/>
                      <a:pt x="33" y="84"/>
                      <a:pt x="35" y="82"/>
                    </a:cubicBezTo>
                    <a:cubicBezTo>
                      <a:pt x="36" y="82"/>
                      <a:pt x="36" y="81"/>
                      <a:pt x="37" y="81"/>
                    </a:cubicBezTo>
                    <a:cubicBezTo>
                      <a:pt x="37" y="81"/>
                      <a:pt x="38" y="81"/>
                      <a:pt x="38" y="81"/>
                    </a:cubicBezTo>
                    <a:cubicBezTo>
                      <a:pt x="41" y="78"/>
                      <a:pt x="43" y="75"/>
                      <a:pt x="45" y="72"/>
                    </a:cubicBezTo>
                    <a:cubicBezTo>
                      <a:pt x="44" y="74"/>
                      <a:pt x="42" y="77"/>
                      <a:pt x="39" y="78"/>
                    </a:cubicBezTo>
                    <a:cubicBezTo>
                      <a:pt x="38" y="79"/>
                      <a:pt x="38" y="79"/>
                      <a:pt x="38" y="80"/>
                    </a:cubicBezTo>
                    <a:cubicBezTo>
                      <a:pt x="38" y="80"/>
                      <a:pt x="38" y="81"/>
                      <a:pt x="37" y="81"/>
                    </a:cubicBezTo>
                    <a:cubicBezTo>
                      <a:pt x="36" y="79"/>
                      <a:pt x="36" y="78"/>
                      <a:pt x="38" y="77"/>
                    </a:cubicBezTo>
                    <a:cubicBezTo>
                      <a:pt x="40" y="75"/>
                      <a:pt x="42" y="72"/>
                      <a:pt x="43" y="70"/>
                    </a:cubicBezTo>
                    <a:cubicBezTo>
                      <a:pt x="44" y="69"/>
                      <a:pt x="45" y="67"/>
                      <a:pt x="45" y="66"/>
                    </a:cubicBezTo>
                    <a:cubicBezTo>
                      <a:pt x="46" y="66"/>
                      <a:pt x="46" y="66"/>
                      <a:pt x="46" y="66"/>
                    </a:cubicBezTo>
                    <a:cubicBezTo>
                      <a:pt x="46" y="65"/>
                      <a:pt x="47" y="65"/>
                      <a:pt x="48" y="65"/>
                    </a:cubicBezTo>
                    <a:cubicBezTo>
                      <a:pt x="49" y="63"/>
                      <a:pt x="50" y="62"/>
                      <a:pt x="51" y="60"/>
                    </a:cubicBezTo>
                    <a:cubicBezTo>
                      <a:pt x="51" y="58"/>
                      <a:pt x="52" y="55"/>
                      <a:pt x="53" y="53"/>
                    </a:cubicBezTo>
                    <a:cubicBezTo>
                      <a:pt x="53" y="51"/>
                      <a:pt x="55" y="49"/>
                      <a:pt x="55" y="47"/>
                    </a:cubicBezTo>
                    <a:cubicBezTo>
                      <a:pt x="55" y="47"/>
                      <a:pt x="56" y="45"/>
                      <a:pt x="57" y="46"/>
                    </a:cubicBezTo>
                    <a:cubicBezTo>
                      <a:pt x="58" y="46"/>
                      <a:pt x="58" y="46"/>
                      <a:pt x="58" y="47"/>
                    </a:cubicBezTo>
                    <a:cubicBezTo>
                      <a:pt x="55" y="51"/>
                      <a:pt x="54" y="56"/>
                      <a:pt x="52" y="61"/>
                    </a:cubicBezTo>
                    <a:cubicBezTo>
                      <a:pt x="52" y="63"/>
                      <a:pt x="51" y="64"/>
                      <a:pt x="50" y="66"/>
                    </a:cubicBezTo>
                    <a:cubicBezTo>
                      <a:pt x="50" y="65"/>
                      <a:pt x="50" y="65"/>
                      <a:pt x="51" y="65"/>
                    </a:cubicBezTo>
                    <a:cubicBezTo>
                      <a:pt x="51" y="65"/>
                      <a:pt x="52" y="66"/>
                      <a:pt x="52" y="67"/>
                    </a:cubicBezTo>
                    <a:cubicBezTo>
                      <a:pt x="51" y="68"/>
                      <a:pt x="51" y="68"/>
                      <a:pt x="49" y="69"/>
                    </a:cubicBezTo>
                    <a:cubicBezTo>
                      <a:pt x="49" y="69"/>
                      <a:pt x="49" y="70"/>
                      <a:pt x="49" y="70"/>
                    </a:cubicBezTo>
                    <a:cubicBezTo>
                      <a:pt x="47" y="73"/>
                      <a:pt x="44" y="77"/>
                      <a:pt x="41" y="80"/>
                    </a:cubicBezTo>
                    <a:cubicBezTo>
                      <a:pt x="41" y="82"/>
                      <a:pt x="41" y="83"/>
                      <a:pt x="41" y="84"/>
                    </a:cubicBezTo>
                    <a:cubicBezTo>
                      <a:pt x="42" y="85"/>
                      <a:pt x="42" y="87"/>
                      <a:pt x="42" y="88"/>
                    </a:cubicBezTo>
                    <a:cubicBezTo>
                      <a:pt x="42" y="90"/>
                      <a:pt x="43" y="91"/>
                      <a:pt x="44" y="92"/>
                    </a:cubicBezTo>
                    <a:cubicBezTo>
                      <a:pt x="45" y="92"/>
                      <a:pt x="46" y="92"/>
                      <a:pt x="48" y="91"/>
                    </a:cubicBezTo>
                    <a:cubicBezTo>
                      <a:pt x="51" y="89"/>
                      <a:pt x="52" y="89"/>
                      <a:pt x="54" y="93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4" y="93"/>
                      <a:pt x="54" y="92"/>
                      <a:pt x="54" y="92"/>
                    </a:cubicBezTo>
                    <a:cubicBezTo>
                      <a:pt x="54" y="90"/>
                      <a:pt x="55" y="89"/>
                      <a:pt x="57" y="88"/>
                    </a:cubicBezTo>
                    <a:cubicBezTo>
                      <a:pt x="58" y="87"/>
                      <a:pt x="58" y="87"/>
                      <a:pt x="58" y="86"/>
                    </a:cubicBezTo>
                    <a:cubicBezTo>
                      <a:pt x="58" y="83"/>
                      <a:pt x="58" y="81"/>
                      <a:pt x="60" y="78"/>
                    </a:cubicBezTo>
                    <a:cubicBezTo>
                      <a:pt x="62" y="76"/>
                      <a:pt x="63" y="74"/>
                      <a:pt x="62" y="71"/>
                    </a:cubicBezTo>
                    <a:cubicBezTo>
                      <a:pt x="62" y="71"/>
                      <a:pt x="61" y="70"/>
                      <a:pt x="61" y="71"/>
                    </a:cubicBezTo>
                    <a:cubicBezTo>
                      <a:pt x="59" y="70"/>
                      <a:pt x="57" y="69"/>
                      <a:pt x="57" y="66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57" y="65"/>
                      <a:pt x="58" y="64"/>
                      <a:pt x="58" y="63"/>
                    </a:cubicBezTo>
                    <a:cubicBezTo>
                      <a:pt x="58" y="63"/>
                      <a:pt x="58" y="63"/>
                      <a:pt x="58" y="63"/>
                    </a:cubicBezTo>
                    <a:cubicBezTo>
                      <a:pt x="58" y="63"/>
                      <a:pt x="57" y="64"/>
                      <a:pt x="56" y="65"/>
                    </a:cubicBezTo>
                    <a:cubicBezTo>
                      <a:pt x="56" y="64"/>
                      <a:pt x="55" y="61"/>
                      <a:pt x="54" y="61"/>
                    </a:cubicBezTo>
                    <a:cubicBezTo>
                      <a:pt x="54" y="61"/>
                      <a:pt x="54" y="61"/>
                      <a:pt x="54" y="60"/>
                    </a:cubicBezTo>
                    <a:cubicBezTo>
                      <a:pt x="53" y="59"/>
                      <a:pt x="53" y="57"/>
                      <a:pt x="55" y="56"/>
                    </a:cubicBezTo>
                    <a:cubicBezTo>
                      <a:pt x="56" y="55"/>
                      <a:pt x="57" y="53"/>
                      <a:pt x="57" y="50"/>
                    </a:cubicBezTo>
                    <a:cubicBezTo>
                      <a:pt x="57" y="49"/>
                      <a:pt x="58" y="48"/>
                      <a:pt x="58" y="47"/>
                    </a:cubicBezTo>
                    <a:cubicBezTo>
                      <a:pt x="58" y="46"/>
                      <a:pt x="58" y="46"/>
                      <a:pt x="58" y="46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7" y="44"/>
                      <a:pt x="58" y="43"/>
                      <a:pt x="58" y="42"/>
                    </a:cubicBezTo>
                    <a:cubicBezTo>
                      <a:pt x="59" y="41"/>
                      <a:pt x="60" y="41"/>
                      <a:pt x="61" y="40"/>
                    </a:cubicBezTo>
                    <a:cubicBezTo>
                      <a:pt x="57" y="44"/>
                      <a:pt x="51" y="46"/>
                      <a:pt x="45" y="47"/>
                    </a:cubicBezTo>
                    <a:cubicBezTo>
                      <a:pt x="42" y="48"/>
                      <a:pt x="38" y="49"/>
                      <a:pt x="35" y="50"/>
                    </a:cubicBezTo>
                    <a:cubicBezTo>
                      <a:pt x="30" y="52"/>
                      <a:pt x="28" y="51"/>
                      <a:pt x="26" y="46"/>
                    </a:cubicBezTo>
                    <a:cubicBezTo>
                      <a:pt x="26" y="46"/>
                      <a:pt x="26" y="45"/>
                      <a:pt x="26" y="45"/>
                    </a:cubicBezTo>
                    <a:cubicBezTo>
                      <a:pt x="24" y="45"/>
                      <a:pt x="24" y="43"/>
                      <a:pt x="24" y="42"/>
                    </a:cubicBezTo>
                    <a:cubicBezTo>
                      <a:pt x="23" y="41"/>
                      <a:pt x="23" y="39"/>
                      <a:pt x="23" y="38"/>
                    </a:cubicBezTo>
                    <a:cubicBezTo>
                      <a:pt x="23" y="37"/>
                      <a:pt x="23" y="36"/>
                      <a:pt x="23" y="35"/>
                    </a:cubicBezTo>
                    <a:cubicBezTo>
                      <a:pt x="22" y="34"/>
                      <a:pt x="21" y="34"/>
                      <a:pt x="20" y="34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8" y="32"/>
                      <a:pt x="16" y="31"/>
                      <a:pt x="15" y="29"/>
                    </a:cubicBezTo>
                    <a:cubicBezTo>
                      <a:pt x="15" y="29"/>
                      <a:pt x="15" y="28"/>
                      <a:pt x="15" y="28"/>
                    </a:cubicBezTo>
                    <a:cubicBezTo>
                      <a:pt x="16" y="27"/>
                      <a:pt x="16" y="27"/>
                      <a:pt x="15" y="26"/>
                    </a:cubicBezTo>
                    <a:cubicBezTo>
                      <a:pt x="13" y="25"/>
                      <a:pt x="11" y="24"/>
                      <a:pt x="9" y="25"/>
                    </a:cubicBezTo>
                    <a:cubicBezTo>
                      <a:pt x="6" y="26"/>
                      <a:pt x="4" y="24"/>
                      <a:pt x="2" y="22"/>
                    </a:cubicBezTo>
                    <a:cubicBezTo>
                      <a:pt x="1" y="22"/>
                      <a:pt x="1" y="22"/>
                      <a:pt x="1" y="21"/>
                    </a:cubicBezTo>
                    <a:cubicBezTo>
                      <a:pt x="1" y="21"/>
                      <a:pt x="0" y="21"/>
                      <a:pt x="1" y="20"/>
                    </a:cubicBezTo>
                    <a:cubicBezTo>
                      <a:pt x="2" y="20"/>
                      <a:pt x="2" y="20"/>
                      <a:pt x="3" y="20"/>
                    </a:cubicBezTo>
                    <a:cubicBezTo>
                      <a:pt x="3" y="20"/>
                      <a:pt x="3" y="20"/>
                      <a:pt x="4" y="20"/>
                    </a:cubicBezTo>
                    <a:cubicBezTo>
                      <a:pt x="4" y="21"/>
                      <a:pt x="5" y="21"/>
                      <a:pt x="5" y="21"/>
                    </a:cubicBezTo>
                    <a:cubicBezTo>
                      <a:pt x="5" y="23"/>
                      <a:pt x="6" y="23"/>
                      <a:pt x="7" y="23"/>
                    </a:cubicBezTo>
                    <a:cubicBezTo>
                      <a:pt x="10" y="23"/>
                      <a:pt x="13" y="23"/>
                      <a:pt x="15" y="24"/>
                    </a:cubicBezTo>
                    <a:cubicBezTo>
                      <a:pt x="14" y="23"/>
                      <a:pt x="13" y="22"/>
                      <a:pt x="12" y="22"/>
                    </a:cubicBezTo>
                    <a:cubicBezTo>
                      <a:pt x="11" y="22"/>
                      <a:pt x="11" y="22"/>
                      <a:pt x="11" y="21"/>
                    </a:cubicBezTo>
                    <a:cubicBezTo>
                      <a:pt x="11" y="21"/>
                      <a:pt x="11" y="20"/>
                      <a:pt x="12" y="20"/>
                    </a:cubicBezTo>
                    <a:cubicBezTo>
                      <a:pt x="13" y="20"/>
                      <a:pt x="13" y="19"/>
                      <a:pt x="13" y="19"/>
                    </a:cubicBezTo>
                    <a:cubicBezTo>
                      <a:pt x="12" y="18"/>
                      <a:pt x="13" y="17"/>
                      <a:pt x="13" y="16"/>
                    </a:cubicBezTo>
                    <a:cubicBezTo>
                      <a:pt x="14" y="16"/>
                      <a:pt x="14" y="15"/>
                      <a:pt x="14" y="15"/>
                    </a:cubicBezTo>
                    <a:cubicBezTo>
                      <a:pt x="14" y="13"/>
                      <a:pt x="15" y="12"/>
                      <a:pt x="15" y="11"/>
                    </a:cubicBezTo>
                    <a:cubicBezTo>
                      <a:pt x="16" y="10"/>
                      <a:pt x="17" y="10"/>
                      <a:pt x="17" y="9"/>
                    </a:cubicBezTo>
                    <a:cubicBezTo>
                      <a:pt x="18" y="8"/>
                      <a:pt x="19" y="7"/>
                      <a:pt x="18" y="6"/>
                    </a:cubicBezTo>
                    <a:cubicBezTo>
                      <a:pt x="17" y="6"/>
                      <a:pt x="17" y="5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6" y="4"/>
                    </a:cubicBezTo>
                    <a:cubicBezTo>
                      <a:pt x="16" y="3"/>
                      <a:pt x="15" y="3"/>
                      <a:pt x="15" y="2"/>
                    </a:cubicBezTo>
                    <a:cubicBezTo>
                      <a:pt x="16" y="1"/>
                      <a:pt x="17" y="1"/>
                      <a:pt x="18" y="1"/>
                    </a:cubicBezTo>
                    <a:cubicBezTo>
                      <a:pt x="22" y="0"/>
                      <a:pt x="25" y="1"/>
                      <a:pt x="29" y="2"/>
                    </a:cubicBezTo>
                    <a:cubicBezTo>
                      <a:pt x="34" y="2"/>
                      <a:pt x="39" y="3"/>
                      <a:pt x="44" y="4"/>
                    </a:cubicBezTo>
                    <a:cubicBezTo>
                      <a:pt x="45" y="4"/>
                      <a:pt x="46" y="4"/>
                      <a:pt x="46" y="5"/>
                    </a:cubicBezTo>
                    <a:cubicBezTo>
                      <a:pt x="46" y="6"/>
                      <a:pt x="45" y="6"/>
                      <a:pt x="44" y="5"/>
                    </a:cubicBezTo>
                    <a:cubicBezTo>
                      <a:pt x="39" y="5"/>
                      <a:pt x="35" y="4"/>
                      <a:pt x="30" y="4"/>
                    </a:cubicBezTo>
                    <a:cubicBezTo>
                      <a:pt x="27" y="3"/>
                      <a:pt x="24" y="3"/>
                      <a:pt x="21" y="2"/>
                    </a:cubicBezTo>
                    <a:cubicBezTo>
                      <a:pt x="20" y="2"/>
                      <a:pt x="20" y="2"/>
                      <a:pt x="19" y="3"/>
                    </a:cubicBezTo>
                    <a:cubicBezTo>
                      <a:pt x="21" y="6"/>
                      <a:pt x="21" y="8"/>
                      <a:pt x="18" y="11"/>
                    </a:cubicBezTo>
                    <a:cubicBezTo>
                      <a:pt x="18" y="12"/>
                      <a:pt x="17" y="12"/>
                      <a:pt x="18" y="13"/>
                    </a:cubicBezTo>
                    <a:cubicBezTo>
                      <a:pt x="19" y="15"/>
                      <a:pt x="18" y="16"/>
                      <a:pt x="16" y="17"/>
                    </a:cubicBezTo>
                    <a:cubicBezTo>
                      <a:pt x="15" y="18"/>
                      <a:pt x="14" y="19"/>
                      <a:pt x="15" y="20"/>
                    </a:cubicBezTo>
                    <a:cubicBezTo>
                      <a:pt x="15" y="21"/>
                      <a:pt x="15" y="21"/>
                      <a:pt x="16" y="22"/>
                    </a:cubicBezTo>
                    <a:cubicBezTo>
                      <a:pt x="16" y="22"/>
                      <a:pt x="16" y="22"/>
                      <a:pt x="17" y="23"/>
                    </a:cubicBezTo>
                    <a:cubicBezTo>
                      <a:pt x="17" y="24"/>
                      <a:pt x="17" y="25"/>
                      <a:pt x="18" y="26"/>
                    </a:cubicBezTo>
                    <a:cubicBezTo>
                      <a:pt x="18" y="30"/>
                      <a:pt x="20" y="32"/>
                      <a:pt x="24" y="33"/>
                    </a:cubicBezTo>
                    <a:cubicBezTo>
                      <a:pt x="24" y="33"/>
                      <a:pt x="24" y="33"/>
                      <a:pt x="25" y="33"/>
                    </a:cubicBezTo>
                    <a:cubicBezTo>
                      <a:pt x="29" y="34"/>
                      <a:pt x="34" y="34"/>
                      <a:pt x="38" y="33"/>
                    </a:cubicBezTo>
                    <a:cubicBezTo>
                      <a:pt x="42" y="32"/>
                      <a:pt x="44" y="30"/>
                      <a:pt x="46" y="27"/>
                    </a:cubicBezTo>
                    <a:cubicBezTo>
                      <a:pt x="47" y="24"/>
                      <a:pt x="49" y="22"/>
                      <a:pt x="51" y="20"/>
                    </a:cubicBezTo>
                    <a:cubicBezTo>
                      <a:pt x="50" y="20"/>
                      <a:pt x="50" y="21"/>
                      <a:pt x="49" y="20"/>
                    </a:cubicBezTo>
                    <a:cubicBezTo>
                      <a:pt x="49" y="19"/>
                      <a:pt x="49" y="18"/>
                      <a:pt x="50" y="18"/>
                    </a:cubicBezTo>
                    <a:cubicBezTo>
                      <a:pt x="51" y="17"/>
                      <a:pt x="53" y="16"/>
                      <a:pt x="55" y="17"/>
                    </a:cubicBezTo>
                    <a:cubicBezTo>
                      <a:pt x="56" y="17"/>
                      <a:pt x="57" y="16"/>
                      <a:pt x="58" y="16"/>
                    </a:cubicBezTo>
                    <a:cubicBezTo>
                      <a:pt x="59" y="16"/>
                      <a:pt x="59" y="15"/>
                      <a:pt x="59" y="14"/>
                    </a:cubicBezTo>
                    <a:cubicBezTo>
                      <a:pt x="59" y="14"/>
                      <a:pt x="59" y="13"/>
                      <a:pt x="59" y="12"/>
                    </a:cubicBezTo>
                    <a:cubicBezTo>
                      <a:pt x="59" y="12"/>
                      <a:pt x="60" y="11"/>
                      <a:pt x="60" y="11"/>
                    </a:cubicBezTo>
                    <a:cubicBezTo>
                      <a:pt x="60" y="10"/>
                      <a:pt x="61" y="10"/>
                      <a:pt x="61" y="10"/>
                    </a:cubicBezTo>
                    <a:cubicBezTo>
                      <a:pt x="62" y="10"/>
                      <a:pt x="62" y="10"/>
                      <a:pt x="63" y="10"/>
                    </a:cubicBezTo>
                    <a:cubicBezTo>
                      <a:pt x="65" y="12"/>
                      <a:pt x="66" y="12"/>
                      <a:pt x="68" y="10"/>
                    </a:cubicBezTo>
                    <a:cubicBezTo>
                      <a:pt x="68" y="9"/>
                      <a:pt x="68" y="9"/>
                      <a:pt x="68" y="9"/>
                    </a:cubicBezTo>
                    <a:cubicBezTo>
                      <a:pt x="68" y="8"/>
                      <a:pt x="67" y="7"/>
                      <a:pt x="67" y="6"/>
                    </a:cubicBezTo>
                    <a:cubicBezTo>
                      <a:pt x="67" y="6"/>
                      <a:pt x="67" y="5"/>
                      <a:pt x="68" y="5"/>
                    </a:cubicBezTo>
                    <a:cubicBezTo>
                      <a:pt x="68" y="6"/>
                      <a:pt x="68" y="6"/>
                      <a:pt x="69" y="6"/>
                    </a:cubicBezTo>
                    <a:cubicBezTo>
                      <a:pt x="69" y="6"/>
                      <a:pt x="69" y="7"/>
                      <a:pt x="69" y="7"/>
                    </a:cubicBezTo>
                    <a:cubicBezTo>
                      <a:pt x="70" y="7"/>
                      <a:pt x="70" y="8"/>
                      <a:pt x="70" y="9"/>
                    </a:cubicBezTo>
                    <a:cubicBezTo>
                      <a:pt x="70" y="9"/>
                      <a:pt x="69" y="10"/>
                      <a:pt x="69" y="10"/>
                    </a:cubicBezTo>
                    <a:cubicBezTo>
                      <a:pt x="69" y="11"/>
                      <a:pt x="69" y="11"/>
                      <a:pt x="69" y="12"/>
                    </a:cubicBezTo>
                    <a:cubicBezTo>
                      <a:pt x="67" y="14"/>
                      <a:pt x="66" y="14"/>
                      <a:pt x="64" y="13"/>
                    </a:cubicBezTo>
                    <a:cubicBezTo>
                      <a:pt x="63" y="13"/>
                      <a:pt x="62" y="12"/>
                      <a:pt x="61" y="13"/>
                    </a:cubicBezTo>
                    <a:cubicBezTo>
                      <a:pt x="60" y="14"/>
                      <a:pt x="61" y="15"/>
                      <a:pt x="62" y="16"/>
                    </a:cubicBezTo>
                    <a:cubicBezTo>
                      <a:pt x="63" y="18"/>
                      <a:pt x="64" y="19"/>
                      <a:pt x="65" y="20"/>
                    </a:cubicBezTo>
                    <a:cubicBezTo>
                      <a:pt x="66" y="23"/>
                      <a:pt x="67" y="25"/>
                      <a:pt x="66" y="28"/>
                    </a:cubicBezTo>
                    <a:cubicBezTo>
                      <a:pt x="65" y="30"/>
                      <a:pt x="65" y="31"/>
                      <a:pt x="68" y="31"/>
                    </a:cubicBezTo>
                    <a:cubicBezTo>
                      <a:pt x="70" y="32"/>
                      <a:pt x="72" y="33"/>
                      <a:pt x="73" y="35"/>
                    </a:cubicBezTo>
                    <a:cubicBezTo>
                      <a:pt x="73" y="36"/>
                      <a:pt x="73" y="36"/>
                      <a:pt x="74" y="37"/>
                    </a:cubicBezTo>
                    <a:cubicBezTo>
                      <a:pt x="74" y="38"/>
                      <a:pt x="75" y="38"/>
                      <a:pt x="77" y="38"/>
                    </a:cubicBezTo>
                    <a:cubicBezTo>
                      <a:pt x="78" y="38"/>
                      <a:pt x="79" y="38"/>
                      <a:pt x="81" y="38"/>
                    </a:cubicBezTo>
                    <a:cubicBezTo>
                      <a:pt x="82" y="38"/>
                      <a:pt x="83" y="39"/>
                      <a:pt x="83" y="40"/>
                    </a:cubicBezTo>
                    <a:cubicBezTo>
                      <a:pt x="86" y="43"/>
                      <a:pt x="86" y="44"/>
                      <a:pt x="90" y="43"/>
                    </a:cubicBezTo>
                    <a:cubicBezTo>
                      <a:pt x="92" y="42"/>
                      <a:pt x="94" y="42"/>
                      <a:pt x="95" y="42"/>
                    </a:cubicBezTo>
                    <a:cubicBezTo>
                      <a:pt x="96" y="42"/>
                      <a:pt x="97" y="43"/>
                      <a:pt x="98" y="44"/>
                    </a:cubicBezTo>
                    <a:cubicBezTo>
                      <a:pt x="99" y="44"/>
                      <a:pt x="100" y="46"/>
                      <a:pt x="101" y="47"/>
                    </a:cubicBezTo>
                    <a:cubicBezTo>
                      <a:pt x="102" y="48"/>
                      <a:pt x="104" y="50"/>
                      <a:pt x="106" y="50"/>
                    </a:cubicBezTo>
                    <a:cubicBezTo>
                      <a:pt x="108" y="50"/>
                      <a:pt x="109" y="51"/>
                      <a:pt x="110" y="53"/>
                    </a:cubicBezTo>
                    <a:cubicBezTo>
                      <a:pt x="111" y="53"/>
                      <a:pt x="111" y="54"/>
                      <a:pt x="111" y="54"/>
                    </a:cubicBezTo>
                    <a:cubicBezTo>
                      <a:pt x="114" y="57"/>
                      <a:pt x="116" y="58"/>
                      <a:pt x="120" y="56"/>
                    </a:cubicBezTo>
                    <a:cubicBezTo>
                      <a:pt x="123" y="57"/>
                      <a:pt x="125" y="55"/>
                      <a:pt x="127" y="55"/>
                    </a:cubicBezTo>
                    <a:cubicBezTo>
                      <a:pt x="129" y="55"/>
                      <a:pt x="130" y="55"/>
                      <a:pt x="129" y="53"/>
                    </a:cubicBezTo>
                    <a:cubicBezTo>
                      <a:pt x="129" y="52"/>
                      <a:pt x="129" y="50"/>
                      <a:pt x="130" y="49"/>
                    </a:cubicBezTo>
                    <a:cubicBezTo>
                      <a:pt x="131" y="47"/>
                      <a:pt x="130" y="46"/>
                      <a:pt x="131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32" y="46"/>
                      <a:pt x="132" y="47"/>
                      <a:pt x="132" y="48"/>
                    </a:cubicBezTo>
                    <a:cubicBezTo>
                      <a:pt x="131" y="50"/>
                      <a:pt x="131" y="53"/>
                      <a:pt x="131" y="55"/>
                    </a:cubicBezTo>
                    <a:cubicBezTo>
                      <a:pt x="131" y="56"/>
                      <a:pt x="130" y="56"/>
                      <a:pt x="130" y="56"/>
                    </a:cubicBezTo>
                    <a:cubicBezTo>
                      <a:pt x="127" y="57"/>
                      <a:pt x="125" y="58"/>
                      <a:pt x="123" y="58"/>
                    </a:cubicBezTo>
                    <a:cubicBezTo>
                      <a:pt x="121" y="58"/>
                      <a:pt x="120" y="58"/>
                      <a:pt x="119" y="59"/>
                    </a:cubicBezTo>
                    <a:cubicBezTo>
                      <a:pt x="116" y="60"/>
                      <a:pt x="113" y="59"/>
                      <a:pt x="111" y="56"/>
                    </a:cubicBezTo>
                    <a:cubicBezTo>
                      <a:pt x="109" y="54"/>
                      <a:pt x="107" y="52"/>
                      <a:pt x="104" y="51"/>
                    </a:cubicBezTo>
                    <a:cubicBezTo>
                      <a:pt x="102" y="51"/>
                      <a:pt x="101" y="50"/>
                      <a:pt x="100" y="49"/>
                    </a:cubicBezTo>
                    <a:cubicBezTo>
                      <a:pt x="100" y="48"/>
                      <a:pt x="99" y="48"/>
                      <a:pt x="99" y="47"/>
                    </a:cubicBezTo>
                    <a:cubicBezTo>
                      <a:pt x="96" y="44"/>
                      <a:pt x="93" y="44"/>
                      <a:pt x="89" y="45"/>
                    </a:cubicBezTo>
                    <a:cubicBezTo>
                      <a:pt x="88" y="45"/>
                      <a:pt x="88" y="46"/>
                      <a:pt x="88" y="47"/>
                    </a:cubicBezTo>
                    <a:cubicBezTo>
                      <a:pt x="89" y="49"/>
                      <a:pt x="89" y="50"/>
                      <a:pt x="90" y="52"/>
                    </a:cubicBezTo>
                    <a:cubicBezTo>
                      <a:pt x="90" y="53"/>
                      <a:pt x="90" y="53"/>
                      <a:pt x="90" y="54"/>
                    </a:cubicBezTo>
                    <a:cubicBezTo>
                      <a:pt x="90" y="54"/>
                      <a:pt x="90" y="55"/>
                      <a:pt x="89" y="55"/>
                    </a:cubicBezTo>
                    <a:cubicBezTo>
                      <a:pt x="89" y="55"/>
                      <a:pt x="89" y="55"/>
                      <a:pt x="88" y="54"/>
                    </a:cubicBezTo>
                    <a:cubicBezTo>
                      <a:pt x="88" y="54"/>
                      <a:pt x="88" y="53"/>
                      <a:pt x="88" y="53"/>
                    </a:cubicBezTo>
                    <a:cubicBezTo>
                      <a:pt x="87" y="51"/>
                      <a:pt x="87" y="49"/>
                      <a:pt x="87" y="47"/>
                    </a:cubicBezTo>
                    <a:cubicBezTo>
                      <a:pt x="86" y="46"/>
                      <a:pt x="86" y="45"/>
                      <a:pt x="86" y="45"/>
                    </a:cubicBezTo>
                    <a:cubicBezTo>
                      <a:pt x="85" y="44"/>
                      <a:pt x="85" y="46"/>
                      <a:pt x="84" y="45"/>
                    </a:cubicBezTo>
                    <a:cubicBezTo>
                      <a:pt x="83" y="44"/>
                      <a:pt x="83" y="43"/>
                      <a:pt x="82" y="41"/>
                    </a:cubicBezTo>
                    <a:cubicBezTo>
                      <a:pt x="82" y="41"/>
                      <a:pt x="82" y="41"/>
                      <a:pt x="82" y="41"/>
                    </a:cubicBezTo>
                    <a:cubicBezTo>
                      <a:pt x="82" y="41"/>
                      <a:pt x="82" y="41"/>
                      <a:pt x="82" y="42"/>
                    </a:cubicBezTo>
                    <a:cubicBezTo>
                      <a:pt x="82" y="42"/>
                      <a:pt x="82" y="43"/>
                      <a:pt x="82" y="43"/>
                    </a:cubicBezTo>
                    <a:cubicBezTo>
                      <a:pt x="81" y="43"/>
                      <a:pt x="81" y="42"/>
                      <a:pt x="81" y="42"/>
                    </a:cubicBezTo>
                    <a:cubicBezTo>
                      <a:pt x="81" y="41"/>
                      <a:pt x="81" y="41"/>
                      <a:pt x="80" y="40"/>
                    </a:cubicBezTo>
                    <a:cubicBezTo>
                      <a:pt x="79" y="39"/>
                      <a:pt x="77" y="40"/>
                      <a:pt x="75" y="40"/>
                    </a:cubicBezTo>
                    <a:cubicBezTo>
                      <a:pt x="72" y="40"/>
                      <a:pt x="71" y="39"/>
                      <a:pt x="71" y="36"/>
                    </a:cubicBezTo>
                    <a:cubicBezTo>
                      <a:pt x="70" y="36"/>
                      <a:pt x="71" y="35"/>
                      <a:pt x="70" y="36"/>
                    </a:cubicBezTo>
                    <a:cubicBezTo>
                      <a:pt x="67" y="37"/>
                      <a:pt x="66" y="36"/>
                      <a:pt x="65" y="34"/>
                    </a:cubicBezTo>
                    <a:cubicBezTo>
                      <a:pt x="64" y="33"/>
                      <a:pt x="62" y="32"/>
                      <a:pt x="62" y="30"/>
                    </a:cubicBezTo>
                    <a:cubicBezTo>
                      <a:pt x="62" y="33"/>
                      <a:pt x="62" y="35"/>
                      <a:pt x="63" y="37"/>
                    </a:cubicBezTo>
                    <a:cubicBezTo>
                      <a:pt x="65" y="39"/>
                      <a:pt x="66" y="42"/>
                      <a:pt x="65" y="45"/>
                    </a:cubicBezTo>
                    <a:cubicBezTo>
                      <a:pt x="65" y="47"/>
                      <a:pt x="67" y="47"/>
                      <a:pt x="68" y="48"/>
                    </a:cubicBezTo>
                    <a:cubicBezTo>
                      <a:pt x="70" y="49"/>
                      <a:pt x="70" y="50"/>
                      <a:pt x="71" y="52"/>
                    </a:cubicBezTo>
                    <a:cubicBezTo>
                      <a:pt x="72" y="52"/>
                      <a:pt x="72" y="53"/>
                      <a:pt x="72" y="53"/>
                    </a:cubicBezTo>
                    <a:cubicBezTo>
                      <a:pt x="74" y="55"/>
                      <a:pt x="75" y="54"/>
                      <a:pt x="77" y="54"/>
                    </a:cubicBezTo>
                    <a:cubicBezTo>
                      <a:pt x="78" y="54"/>
                      <a:pt x="79" y="53"/>
                      <a:pt x="80" y="53"/>
                    </a:cubicBezTo>
                    <a:cubicBezTo>
                      <a:pt x="81" y="53"/>
                      <a:pt x="82" y="53"/>
                      <a:pt x="83" y="54"/>
                    </a:cubicBezTo>
                    <a:cubicBezTo>
                      <a:pt x="82" y="56"/>
                      <a:pt x="80" y="55"/>
                      <a:pt x="79" y="55"/>
                    </a:cubicBezTo>
                    <a:cubicBezTo>
                      <a:pt x="78" y="55"/>
                      <a:pt x="76" y="56"/>
                      <a:pt x="75" y="56"/>
                    </a:cubicBezTo>
                    <a:cubicBezTo>
                      <a:pt x="74" y="57"/>
                      <a:pt x="73" y="57"/>
                      <a:pt x="72" y="56"/>
                    </a:cubicBezTo>
                    <a:cubicBezTo>
                      <a:pt x="71" y="55"/>
                      <a:pt x="71" y="54"/>
                      <a:pt x="70" y="54"/>
                    </a:cubicBezTo>
                    <a:cubicBezTo>
                      <a:pt x="68" y="54"/>
                      <a:pt x="68" y="56"/>
                      <a:pt x="67" y="56"/>
                    </a:cubicBezTo>
                    <a:cubicBezTo>
                      <a:pt x="67" y="56"/>
                      <a:pt x="67" y="56"/>
                      <a:pt x="67" y="56"/>
                    </a:cubicBezTo>
                    <a:cubicBezTo>
                      <a:pt x="67" y="54"/>
                      <a:pt x="68" y="53"/>
                      <a:pt x="68" y="52"/>
                    </a:cubicBezTo>
                    <a:cubicBezTo>
                      <a:pt x="68" y="51"/>
                      <a:pt x="68" y="50"/>
                      <a:pt x="67" y="49"/>
                    </a:cubicBezTo>
                    <a:cubicBezTo>
                      <a:pt x="64" y="48"/>
                      <a:pt x="63" y="46"/>
                      <a:pt x="63" y="44"/>
                    </a:cubicBezTo>
                    <a:cubicBezTo>
                      <a:pt x="63" y="43"/>
                      <a:pt x="64" y="42"/>
                      <a:pt x="63" y="41"/>
                    </a:cubicBezTo>
                    <a:cubicBezTo>
                      <a:pt x="62" y="41"/>
                      <a:pt x="61" y="42"/>
                      <a:pt x="61" y="43"/>
                    </a:cubicBezTo>
                    <a:cubicBezTo>
                      <a:pt x="60" y="45"/>
                      <a:pt x="59" y="47"/>
                      <a:pt x="59" y="49"/>
                    </a:cubicBezTo>
                    <a:cubicBezTo>
                      <a:pt x="59" y="52"/>
                      <a:pt x="59" y="55"/>
                      <a:pt x="56" y="57"/>
                    </a:cubicBezTo>
                    <a:cubicBezTo>
                      <a:pt x="55" y="58"/>
                      <a:pt x="55" y="59"/>
                      <a:pt x="57" y="60"/>
                    </a:cubicBezTo>
                    <a:cubicBezTo>
                      <a:pt x="60" y="61"/>
                      <a:pt x="60" y="62"/>
                      <a:pt x="60" y="65"/>
                    </a:cubicBezTo>
                    <a:cubicBezTo>
                      <a:pt x="59" y="67"/>
                      <a:pt x="59" y="67"/>
                      <a:pt x="61" y="68"/>
                    </a:cubicBezTo>
                    <a:cubicBezTo>
                      <a:pt x="63" y="69"/>
                      <a:pt x="64" y="70"/>
                      <a:pt x="64" y="71"/>
                    </a:cubicBezTo>
                    <a:cubicBezTo>
                      <a:pt x="64" y="72"/>
                      <a:pt x="65" y="72"/>
                      <a:pt x="65" y="72"/>
                    </a:cubicBezTo>
                    <a:cubicBezTo>
                      <a:pt x="66" y="76"/>
                      <a:pt x="66" y="76"/>
                      <a:pt x="70" y="75"/>
                    </a:cubicBezTo>
                    <a:cubicBezTo>
                      <a:pt x="72" y="76"/>
                      <a:pt x="74" y="75"/>
                      <a:pt x="76" y="74"/>
                    </a:cubicBezTo>
                    <a:cubicBezTo>
                      <a:pt x="79" y="73"/>
                      <a:pt x="81" y="74"/>
                      <a:pt x="82" y="77"/>
                    </a:cubicBezTo>
                    <a:cubicBezTo>
                      <a:pt x="83" y="78"/>
                      <a:pt x="84" y="79"/>
                      <a:pt x="85" y="80"/>
                    </a:cubicBezTo>
                    <a:cubicBezTo>
                      <a:pt x="85" y="80"/>
                      <a:pt x="85" y="80"/>
                      <a:pt x="85" y="81"/>
                    </a:cubicBezTo>
                    <a:cubicBezTo>
                      <a:pt x="83" y="82"/>
                      <a:pt x="83" y="81"/>
                      <a:pt x="82" y="80"/>
                    </a:cubicBezTo>
                    <a:cubicBezTo>
                      <a:pt x="81" y="78"/>
                      <a:pt x="80" y="76"/>
                      <a:pt x="78" y="75"/>
                    </a:cubicBezTo>
                    <a:cubicBezTo>
                      <a:pt x="78" y="75"/>
                      <a:pt x="77" y="75"/>
                      <a:pt x="76" y="76"/>
                    </a:cubicBezTo>
                    <a:cubicBezTo>
                      <a:pt x="76" y="76"/>
                      <a:pt x="75" y="76"/>
                      <a:pt x="76" y="77"/>
                    </a:cubicBezTo>
                    <a:cubicBezTo>
                      <a:pt x="77" y="78"/>
                      <a:pt x="76" y="80"/>
                      <a:pt x="76" y="81"/>
                    </a:cubicBezTo>
                    <a:cubicBezTo>
                      <a:pt x="76" y="82"/>
                      <a:pt x="76" y="82"/>
                      <a:pt x="76" y="83"/>
                    </a:cubicBezTo>
                    <a:cubicBezTo>
                      <a:pt x="75" y="84"/>
                      <a:pt x="74" y="83"/>
                      <a:pt x="73" y="83"/>
                    </a:cubicBezTo>
                    <a:cubicBezTo>
                      <a:pt x="73" y="83"/>
                      <a:pt x="73" y="82"/>
                      <a:pt x="73" y="82"/>
                    </a:cubicBezTo>
                    <a:cubicBezTo>
                      <a:pt x="72" y="80"/>
                      <a:pt x="70" y="79"/>
                      <a:pt x="70" y="77"/>
                    </a:cubicBezTo>
                    <a:cubicBezTo>
                      <a:pt x="70" y="77"/>
                      <a:pt x="69" y="77"/>
                      <a:pt x="69" y="77"/>
                    </a:cubicBezTo>
                    <a:cubicBezTo>
                      <a:pt x="68" y="78"/>
                      <a:pt x="67" y="78"/>
                      <a:pt x="66" y="7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5" y="77"/>
                      <a:pt x="65" y="76"/>
                      <a:pt x="64" y="75"/>
                    </a:cubicBezTo>
                    <a:cubicBezTo>
                      <a:pt x="63" y="77"/>
                      <a:pt x="62" y="79"/>
                      <a:pt x="61" y="81"/>
                    </a:cubicBezTo>
                    <a:cubicBezTo>
                      <a:pt x="60" y="82"/>
                      <a:pt x="60" y="83"/>
                      <a:pt x="60" y="84"/>
                    </a:cubicBezTo>
                    <a:cubicBezTo>
                      <a:pt x="60" y="87"/>
                      <a:pt x="59" y="89"/>
                      <a:pt x="58" y="91"/>
                    </a:cubicBezTo>
                    <a:cubicBezTo>
                      <a:pt x="57" y="92"/>
                      <a:pt x="57" y="93"/>
                      <a:pt x="59" y="94"/>
                    </a:cubicBezTo>
                    <a:cubicBezTo>
                      <a:pt x="59" y="94"/>
                      <a:pt x="60" y="94"/>
                      <a:pt x="61" y="95"/>
                    </a:cubicBezTo>
                    <a:cubicBezTo>
                      <a:pt x="61" y="91"/>
                      <a:pt x="62" y="88"/>
                      <a:pt x="63" y="85"/>
                    </a:cubicBezTo>
                    <a:cubicBezTo>
                      <a:pt x="63" y="84"/>
                      <a:pt x="63" y="83"/>
                      <a:pt x="64" y="83"/>
                    </a:cubicBezTo>
                    <a:cubicBezTo>
                      <a:pt x="65" y="83"/>
                      <a:pt x="65" y="83"/>
                      <a:pt x="65" y="83"/>
                    </a:cubicBezTo>
                    <a:cubicBezTo>
                      <a:pt x="65" y="85"/>
                      <a:pt x="64" y="86"/>
                      <a:pt x="64" y="88"/>
                    </a:cubicBezTo>
                    <a:close/>
                  </a:path>
                </a:pathLst>
              </a:custGeom>
              <a:solidFill>
                <a:srgbClr val="754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4" name="Freeform 12">
                <a:extLst>
                  <a:ext uri="{FF2B5EF4-FFF2-40B4-BE49-F238E27FC236}">
                    <a16:creationId xmlns:a16="http://schemas.microsoft.com/office/drawing/2014/main" id="{77C0BFAF-167A-3329-8CEF-7A23066C1D2F}"/>
                  </a:ext>
                </a:extLst>
              </p:cNvPr>
              <p:cNvSpPr/>
              <p:nvPr/>
            </p:nvSpPr>
            <p:spPr bwMode="auto">
              <a:xfrm>
                <a:off x="922" y="1226"/>
                <a:ext cx="451" cy="378"/>
              </a:xfrm>
              <a:custGeom>
                <a:avLst/>
                <a:gdLst>
                  <a:gd name="T0" fmla="*/ 7 w 62"/>
                  <a:gd name="T1" fmla="*/ 47 h 52"/>
                  <a:gd name="T2" fmla="*/ 12 w 62"/>
                  <a:gd name="T3" fmla="*/ 45 h 52"/>
                  <a:gd name="T4" fmla="*/ 7 w 62"/>
                  <a:gd name="T5" fmla="*/ 45 h 52"/>
                  <a:gd name="T6" fmla="*/ 5 w 62"/>
                  <a:gd name="T7" fmla="*/ 38 h 52"/>
                  <a:gd name="T8" fmla="*/ 12 w 62"/>
                  <a:gd name="T9" fmla="*/ 32 h 52"/>
                  <a:gd name="T10" fmla="*/ 16 w 62"/>
                  <a:gd name="T11" fmla="*/ 29 h 52"/>
                  <a:gd name="T12" fmla="*/ 5 w 62"/>
                  <a:gd name="T13" fmla="*/ 32 h 52"/>
                  <a:gd name="T14" fmla="*/ 1 w 62"/>
                  <a:gd name="T15" fmla="*/ 28 h 52"/>
                  <a:gd name="T16" fmla="*/ 2 w 62"/>
                  <a:gd name="T17" fmla="*/ 31 h 52"/>
                  <a:gd name="T18" fmla="*/ 4 w 62"/>
                  <a:gd name="T19" fmla="*/ 25 h 52"/>
                  <a:gd name="T20" fmla="*/ 5 w 62"/>
                  <a:gd name="T21" fmla="*/ 28 h 52"/>
                  <a:gd name="T22" fmla="*/ 9 w 62"/>
                  <a:gd name="T23" fmla="*/ 25 h 52"/>
                  <a:gd name="T24" fmla="*/ 13 w 62"/>
                  <a:gd name="T25" fmla="*/ 20 h 52"/>
                  <a:gd name="T26" fmla="*/ 21 w 62"/>
                  <a:gd name="T27" fmla="*/ 9 h 52"/>
                  <a:gd name="T28" fmla="*/ 23 w 62"/>
                  <a:gd name="T29" fmla="*/ 6 h 52"/>
                  <a:gd name="T30" fmla="*/ 29 w 62"/>
                  <a:gd name="T31" fmla="*/ 5 h 52"/>
                  <a:gd name="T32" fmla="*/ 29 w 62"/>
                  <a:gd name="T33" fmla="*/ 5 h 52"/>
                  <a:gd name="T34" fmla="*/ 20 w 62"/>
                  <a:gd name="T35" fmla="*/ 6 h 52"/>
                  <a:gd name="T36" fmla="*/ 27 w 62"/>
                  <a:gd name="T37" fmla="*/ 1 h 52"/>
                  <a:gd name="T38" fmla="*/ 29 w 62"/>
                  <a:gd name="T39" fmla="*/ 0 h 52"/>
                  <a:gd name="T40" fmla="*/ 33 w 62"/>
                  <a:gd name="T41" fmla="*/ 3 h 52"/>
                  <a:gd name="T42" fmla="*/ 32 w 62"/>
                  <a:gd name="T43" fmla="*/ 5 h 52"/>
                  <a:gd name="T44" fmla="*/ 31 w 62"/>
                  <a:gd name="T45" fmla="*/ 9 h 52"/>
                  <a:gd name="T46" fmla="*/ 32 w 62"/>
                  <a:gd name="T47" fmla="*/ 9 h 52"/>
                  <a:gd name="T48" fmla="*/ 23 w 62"/>
                  <a:gd name="T49" fmla="*/ 10 h 52"/>
                  <a:gd name="T50" fmla="*/ 28 w 62"/>
                  <a:gd name="T51" fmla="*/ 11 h 52"/>
                  <a:gd name="T52" fmla="*/ 31 w 62"/>
                  <a:gd name="T53" fmla="*/ 12 h 52"/>
                  <a:gd name="T54" fmla="*/ 30 w 62"/>
                  <a:gd name="T55" fmla="*/ 15 h 52"/>
                  <a:gd name="T56" fmla="*/ 32 w 62"/>
                  <a:gd name="T57" fmla="*/ 16 h 52"/>
                  <a:gd name="T58" fmla="*/ 31 w 62"/>
                  <a:gd name="T59" fmla="*/ 17 h 52"/>
                  <a:gd name="T60" fmla="*/ 31 w 62"/>
                  <a:gd name="T61" fmla="*/ 20 h 52"/>
                  <a:gd name="T62" fmla="*/ 42 w 62"/>
                  <a:gd name="T63" fmla="*/ 23 h 52"/>
                  <a:gd name="T64" fmla="*/ 46 w 62"/>
                  <a:gd name="T65" fmla="*/ 25 h 52"/>
                  <a:gd name="T66" fmla="*/ 40 w 62"/>
                  <a:gd name="T67" fmla="*/ 25 h 52"/>
                  <a:gd name="T68" fmla="*/ 39 w 62"/>
                  <a:gd name="T69" fmla="*/ 26 h 52"/>
                  <a:gd name="T70" fmla="*/ 30 w 62"/>
                  <a:gd name="T71" fmla="*/ 24 h 52"/>
                  <a:gd name="T72" fmla="*/ 19 w 62"/>
                  <a:gd name="T73" fmla="*/ 24 h 52"/>
                  <a:gd name="T74" fmla="*/ 37 w 62"/>
                  <a:gd name="T75" fmla="*/ 26 h 52"/>
                  <a:gd name="T76" fmla="*/ 38 w 62"/>
                  <a:gd name="T77" fmla="*/ 28 h 52"/>
                  <a:gd name="T78" fmla="*/ 51 w 62"/>
                  <a:gd name="T79" fmla="*/ 30 h 52"/>
                  <a:gd name="T80" fmla="*/ 54 w 62"/>
                  <a:gd name="T81" fmla="*/ 30 h 52"/>
                  <a:gd name="T82" fmla="*/ 62 w 62"/>
                  <a:gd name="T83" fmla="*/ 32 h 52"/>
                  <a:gd name="T84" fmla="*/ 53 w 62"/>
                  <a:gd name="T85" fmla="*/ 32 h 52"/>
                  <a:gd name="T86" fmla="*/ 51 w 62"/>
                  <a:gd name="T87" fmla="*/ 31 h 52"/>
                  <a:gd name="T88" fmla="*/ 21 w 62"/>
                  <a:gd name="T89" fmla="*/ 29 h 52"/>
                  <a:gd name="T90" fmla="*/ 23 w 62"/>
                  <a:gd name="T91" fmla="*/ 32 h 52"/>
                  <a:gd name="T92" fmla="*/ 21 w 62"/>
                  <a:gd name="T93" fmla="*/ 32 h 52"/>
                  <a:gd name="T94" fmla="*/ 23 w 62"/>
                  <a:gd name="T95" fmla="*/ 32 h 52"/>
                  <a:gd name="T96" fmla="*/ 22 w 62"/>
                  <a:gd name="T97" fmla="*/ 38 h 52"/>
                  <a:gd name="T98" fmla="*/ 19 w 62"/>
                  <a:gd name="T99" fmla="*/ 48 h 52"/>
                  <a:gd name="T100" fmla="*/ 22 w 62"/>
                  <a:gd name="T101" fmla="*/ 52 h 52"/>
                  <a:gd name="T102" fmla="*/ 11 w 62"/>
                  <a:gd name="T103" fmla="*/ 50 h 52"/>
                  <a:gd name="T104" fmla="*/ 9 w 62"/>
                  <a:gd name="T105" fmla="*/ 47 h 52"/>
                  <a:gd name="T106" fmla="*/ 9 w 62"/>
                  <a:gd name="T107" fmla="*/ 4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" h="52">
                    <a:moveTo>
                      <a:pt x="9" y="47"/>
                    </a:moveTo>
                    <a:cubicBezTo>
                      <a:pt x="8" y="48"/>
                      <a:pt x="8" y="48"/>
                      <a:pt x="7" y="47"/>
                    </a:cubicBezTo>
                    <a:cubicBezTo>
                      <a:pt x="6" y="46"/>
                      <a:pt x="7" y="46"/>
                      <a:pt x="8" y="46"/>
                    </a:cubicBezTo>
                    <a:cubicBezTo>
                      <a:pt x="9" y="46"/>
                      <a:pt x="11" y="45"/>
                      <a:pt x="12" y="45"/>
                    </a:cubicBezTo>
                    <a:cubicBezTo>
                      <a:pt x="11" y="45"/>
                      <a:pt x="9" y="46"/>
                      <a:pt x="7" y="46"/>
                    </a:cubicBezTo>
                    <a:cubicBezTo>
                      <a:pt x="7" y="45"/>
                      <a:pt x="8" y="45"/>
                      <a:pt x="7" y="45"/>
                    </a:cubicBezTo>
                    <a:cubicBezTo>
                      <a:pt x="6" y="45"/>
                      <a:pt x="5" y="44"/>
                      <a:pt x="5" y="43"/>
                    </a:cubicBezTo>
                    <a:cubicBezTo>
                      <a:pt x="6" y="41"/>
                      <a:pt x="5" y="39"/>
                      <a:pt x="5" y="38"/>
                    </a:cubicBezTo>
                    <a:cubicBezTo>
                      <a:pt x="4" y="35"/>
                      <a:pt x="5" y="34"/>
                      <a:pt x="8" y="33"/>
                    </a:cubicBezTo>
                    <a:cubicBezTo>
                      <a:pt x="9" y="33"/>
                      <a:pt x="10" y="33"/>
                      <a:pt x="12" y="32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4" y="30"/>
                      <a:pt x="16" y="30"/>
                      <a:pt x="16" y="29"/>
                    </a:cubicBezTo>
                    <a:cubicBezTo>
                      <a:pt x="15" y="30"/>
                      <a:pt x="12" y="31"/>
                      <a:pt x="10" y="31"/>
                    </a:cubicBezTo>
                    <a:cubicBezTo>
                      <a:pt x="8" y="31"/>
                      <a:pt x="7" y="32"/>
                      <a:pt x="5" y="32"/>
                    </a:cubicBezTo>
                    <a:cubicBezTo>
                      <a:pt x="4" y="33"/>
                      <a:pt x="3" y="34"/>
                      <a:pt x="1" y="33"/>
                    </a:cubicBezTo>
                    <a:cubicBezTo>
                      <a:pt x="1" y="32"/>
                      <a:pt x="0" y="30"/>
                      <a:pt x="1" y="28"/>
                    </a:cubicBezTo>
                    <a:cubicBezTo>
                      <a:pt x="2" y="29"/>
                      <a:pt x="1" y="30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9"/>
                      <a:pt x="2" y="27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4" y="27"/>
                      <a:pt x="4" y="28"/>
                      <a:pt x="5" y="28"/>
                    </a:cubicBezTo>
                    <a:cubicBezTo>
                      <a:pt x="5" y="29"/>
                      <a:pt x="6" y="28"/>
                      <a:pt x="6" y="28"/>
                    </a:cubicBezTo>
                    <a:cubicBezTo>
                      <a:pt x="7" y="27"/>
                      <a:pt x="8" y="26"/>
                      <a:pt x="9" y="25"/>
                    </a:cubicBezTo>
                    <a:cubicBezTo>
                      <a:pt x="10" y="24"/>
                      <a:pt x="11" y="23"/>
                      <a:pt x="11" y="22"/>
                    </a:cubicBezTo>
                    <a:cubicBezTo>
                      <a:pt x="11" y="21"/>
                      <a:pt x="12" y="20"/>
                      <a:pt x="13" y="20"/>
                    </a:cubicBezTo>
                    <a:cubicBezTo>
                      <a:pt x="15" y="19"/>
                      <a:pt x="16" y="17"/>
                      <a:pt x="17" y="15"/>
                    </a:cubicBezTo>
                    <a:cubicBezTo>
                      <a:pt x="17" y="12"/>
                      <a:pt x="19" y="10"/>
                      <a:pt x="21" y="9"/>
                    </a:cubicBezTo>
                    <a:cubicBezTo>
                      <a:pt x="20" y="9"/>
                      <a:pt x="19" y="10"/>
                      <a:pt x="18" y="9"/>
                    </a:cubicBezTo>
                    <a:cubicBezTo>
                      <a:pt x="19" y="7"/>
                      <a:pt x="21" y="6"/>
                      <a:pt x="23" y="6"/>
                    </a:cubicBezTo>
                    <a:cubicBezTo>
                      <a:pt x="24" y="6"/>
                      <a:pt x="25" y="6"/>
                      <a:pt x="26" y="6"/>
                    </a:cubicBezTo>
                    <a:cubicBezTo>
                      <a:pt x="28" y="6"/>
                      <a:pt x="29" y="6"/>
                      <a:pt x="29" y="5"/>
                    </a:cubicBezTo>
                    <a:cubicBezTo>
                      <a:pt x="30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8" y="6"/>
                    </a:cubicBezTo>
                    <a:cubicBezTo>
                      <a:pt x="25" y="6"/>
                      <a:pt x="23" y="5"/>
                      <a:pt x="20" y="6"/>
                    </a:cubicBezTo>
                    <a:cubicBezTo>
                      <a:pt x="21" y="5"/>
                      <a:pt x="23" y="4"/>
                      <a:pt x="24" y="4"/>
                    </a:cubicBezTo>
                    <a:cubicBezTo>
                      <a:pt x="26" y="3"/>
                      <a:pt x="27" y="3"/>
                      <a:pt x="27" y="1"/>
                    </a:cubicBezTo>
                    <a:cubicBezTo>
                      <a:pt x="27" y="1"/>
                      <a:pt x="27" y="1"/>
                      <a:pt x="27" y="0"/>
                    </a:cubicBezTo>
                    <a:cubicBezTo>
                      <a:pt x="28" y="0"/>
                      <a:pt x="28" y="0"/>
                      <a:pt x="29" y="0"/>
                    </a:cubicBezTo>
                    <a:cubicBezTo>
                      <a:pt x="31" y="0"/>
                      <a:pt x="33" y="1"/>
                      <a:pt x="35" y="2"/>
                    </a:cubicBezTo>
                    <a:cubicBezTo>
                      <a:pt x="34" y="4"/>
                      <a:pt x="34" y="3"/>
                      <a:pt x="33" y="3"/>
                    </a:cubicBezTo>
                    <a:cubicBezTo>
                      <a:pt x="33" y="3"/>
                      <a:pt x="34" y="3"/>
                      <a:pt x="35" y="3"/>
                    </a:cubicBezTo>
                    <a:cubicBezTo>
                      <a:pt x="33" y="4"/>
                      <a:pt x="34" y="6"/>
                      <a:pt x="32" y="5"/>
                    </a:cubicBezTo>
                    <a:cubicBezTo>
                      <a:pt x="33" y="8"/>
                      <a:pt x="33" y="8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9"/>
                      <a:pt x="32" y="8"/>
                      <a:pt x="32" y="9"/>
                    </a:cubicBezTo>
                    <a:cubicBezTo>
                      <a:pt x="31" y="11"/>
                      <a:pt x="31" y="12"/>
                      <a:pt x="28" y="11"/>
                    </a:cubicBezTo>
                    <a:cubicBezTo>
                      <a:pt x="26" y="10"/>
                      <a:pt x="24" y="9"/>
                      <a:pt x="23" y="10"/>
                    </a:cubicBezTo>
                    <a:cubicBezTo>
                      <a:pt x="23" y="10"/>
                      <a:pt x="24" y="10"/>
                      <a:pt x="25" y="10"/>
                    </a:cubicBezTo>
                    <a:cubicBezTo>
                      <a:pt x="26" y="10"/>
                      <a:pt x="27" y="10"/>
                      <a:pt x="28" y="11"/>
                    </a:cubicBezTo>
                    <a:cubicBezTo>
                      <a:pt x="27" y="12"/>
                      <a:pt x="26" y="11"/>
                      <a:pt x="26" y="11"/>
                    </a:cubicBezTo>
                    <a:cubicBezTo>
                      <a:pt x="27" y="12"/>
                      <a:pt x="29" y="12"/>
                      <a:pt x="31" y="12"/>
                    </a:cubicBezTo>
                    <a:cubicBezTo>
                      <a:pt x="32" y="12"/>
                      <a:pt x="33" y="12"/>
                      <a:pt x="33" y="13"/>
                    </a:cubicBezTo>
                    <a:cubicBezTo>
                      <a:pt x="32" y="14"/>
                      <a:pt x="31" y="14"/>
                      <a:pt x="30" y="15"/>
                    </a:cubicBezTo>
                    <a:cubicBezTo>
                      <a:pt x="30" y="15"/>
                      <a:pt x="31" y="15"/>
                      <a:pt x="31" y="15"/>
                    </a:cubicBezTo>
                    <a:cubicBezTo>
                      <a:pt x="32" y="15"/>
                      <a:pt x="32" y="15"/>
                      <a:pt x="32" y="16"/>
                    </a:cubicBezTo>
                    <a:cubicBezTo>
                      <a:pt x="32" y="17"/>
                      <a:pt x="31" y="17"/>
                      <a:pt x="31" y="16"/>
                    </a:cubicBezTo>
                    <a:cubicBezTo>
                      <a:pt x="31" y="16"/>
                      <a:pt x="30" y="16"/>
                      <a:pt x="31" y="17"/>
                    </a:cubicBezTo>
                    <a:cubicBezTo>
                      <a:pt x="31" y="17"/>
                      <a:pt x="30" y="18"/>
                      <a:pt x="30" y="18"/>
                    </a:cubicBezTo>
                    <a:cubicBezTo>
                      <a:pt x="29" y="19"/>
                      <a:pt x="30" y="20"/>
                      <a:pt x="31" y="20"/>
                    </a:cubicBezTo>
                    <a:cubicBezTo>
                      <a:pt x="33" y="20"/>
                      <a:pt x="35" y="20"/>
                      <a:pt x="36" y="20"/>
                    </a:cubicBezTo>
                    <a:cubicBezTo>
                      <a:pt x="38" y="20"/>
                      <a:pt x="40" y="21"/>
                      <a:pt x="42" y="23"/>
                    </a:cubicBezTo>
                    <a:cubicBezTo>
                      <a:pt x="42" y="24"/>
                      <a:pt x="43" y="24"/>
                      <a:pt x="44" y="24"/>
                    </a:cubicBezTo>
                    <a:cubicBezTo>
                      <a:pt x="45" y="24"/>
                      <a:pt x="46" y="24"/>
                      <a:pt x="46" y="25"/>
                    </a:cubicBezTo>
                    <a:cubicBezTo>
                      <a:pt x="46" y="25"/>
                      <a:pt x="46" y="26"/>
                      <a:pt x="46" y="26"/>
                    </a:cubicBezTo>
                    <a:cubicBezTo>
                      <a:pt x="44" y="27"/>
                      <a:pt x="42" y="26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1" y="26"/>
                      <a:pt x="41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6" y="25"/>
                      <a:pt x="33" y="25"/>
                      <a:pt x="30" y="24"/>
                    </a:cubicBezTo>
                    <a:cubicBezTo>
                      <a:pt x="27" y="23"/>
                      <a:pt x="23" y="24"/>
                      <a:pt x="20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2" y="24"/>
                      <a:pt x="25" y="23"/>
                      <a:pt x="28" y="24"/>
                    </a:cubicBezTo>
                    <a:cubicBezTo>
                      <a:pt x="31" y="24"/>
                      <a:pt x="34" y="26"/>
                      <a:pt x="37" y="26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8"/>
                      <a:pt x="38" y="28"/>
                    </a:cubicBezTo>
                    <a:cubicBezTo>
                      <a:pt x="35" y="28"/>
                      <a:pt x="33" y="27"/>
                      <a:pt x="32" y="28"/>
                    </a:cubicBezTo>
                    <a:cubicBezTo>
                      <a:pt x="38" y="27"/>
                      <a:pt x="45" y="29"/>
                      <a:pt x="51" y="30"/>
                    </a:cubicBezTo>
                    <a:cubicBezTo>
                      <a:pt x="52" y="30"/>
                      <a:pt x="53" y="30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6" y="31"/>
                      <a:pt x="59" y="31"/>
                      <a:pt x="61" y="31"/>
                    </a:cubicBezTo>
                    <a:cubicBezTo>
                      <a:pt x="61" y="31"/>
                      <a:pt x="62" y="31"/>
                      <a:pt x="62" y="32"/>
                    </a:cubicBezTo>
                    <a:cubicBezTo>
                      <a:pt x="62" y="32"/>
                      <a:pt x="61" y="32"/>
                      <a:pt x="61" y="32"/>
                    </a:cubicBezTo>
                    <a:cubicBezTo>
                      <a:pt x="58" y="33"/>
                      <a:pt x="55" y="32"/>
                      <a:pt x="53" y="32"/>
                    </a:cubicBezTo>
                    <a:cubicBezTo>
                      <a:pt x="53" y="32"/>
                      <a:pt x="52" y="32"/>
                      <a:pt x="52" y="32"/>
                    </a:cubicBezTo>
                    <a:cubicBezTo>
                      <a:pt x="52" y="31"/>
                      <a:pt x="51" y="31"/>
                      <a:pt x="51" y="31"/>
                    </a:cubicBezTo>
                    <a:cubicBezTo>
                      <a:pt x="44" y="31"/>
                      <a:pt x="37" y="29"/>
                      <a:pt x="30" y="29"/>
                    </a:cubicBezTo>
                    <a:cubicBezTo>
                      <a:pt x="27" y="28"/>
                      <a:pt x="24" y="28"/>
                      <a:pt x="21" y="29"/>
                    </a:cubicBezTo>
                    <a:cubicBezTo>
                      <a:pt x="22" y="30"/>
                      <a:pt x="23" y="30"/>
                      <a:pt x="24" y="31"/>
                    </a:cubicBezTo>
                    <a:cubicBezTo>
                      <a:pt x="24" y="31"/>
                      <a:pt x="24" y="31"/>
                      <a:pt x="23" y="32"/>
                    </a:cubicBezTo>
                    <a:cubicBezTo>
                      <a:pt x="23" y="32"/>
                      <a:pt x="22" y="32"/>
                      <a:pt x="21" y="32"/>
                    </a:cubicBezTo>
                    <a:cubicBezTo>
                      <a:pt x="21" y="32"/>
                      <a:pt x="22" y="33"/>
                      <a:pt x="21" y="32"/>
                    </a:cubicBezTo>
                    <a:cubicBezTo>
                      <a:pt x="21" y="32"/>
                      <a:pt x="21" y="32"/>
                      <a:pt x="22" y="32"/>
                    </a:cubicBezTo>
                    <a:cubicBezTo>
                      <a:pt x="22" y="32"/>
                      <a:pt x="23" y="32"/>
                      <a:pt x="23" y="32"/>
                    </a:cubicBezTo>
                    <a:cubicBezTo>
                      <a:pt x="24" y="32"/>
                      <a:pt x="24" y="32"/>
                      <a:pt x="24" y="33"/>
                    </a:cubicBezTo>
                    <a:cubicBezTo>
                      <a:pt x="24" y="35"/>
                      <a:pt x="23" y="37"/>
                      <a:pt x="22" y="38"/>
                    </a:cubicBezTo>
                    <a:cubicBezTo>
                      <a:pt x="21" y="40"/>
                      <a:pt x="21" y="42"/>
                      <a:pt x="20" y="43"/>
                    </a:cubicBezTo>
                    <a:cubicBezTo>
                      <a:pt x="19" y="45"/>
                      <a:pt x="19" y="46"/>
                      <a:pt x="19" y="48"/>
                    </a:cubicBezTo>
                    <a:cubicBezTo>
                      <a:pt x="19" y="48"/>
                      <a:pt x="18" y="48"/>
                      <a:pt x="17" y="48"/>
                    </a:cubicBezTo>
                    <a:cubicBezTo>
                      <a:pt x="20" y="48"/>
                      <a:pt x="21" y="49"/>
                      <a:pt x="22" y="52"/>
                    </a:cubicBezTo>
                    <a:cubicBezTo>
                      <a:pt x="19" y="50"/>
                      <a:pt x="16" y="51"/>
                      <a:pt x="13" y="51"/>
                    </a:cubicBezTo>
                    <a:cubicBezTo>
                      <a:pt x="12" y="51"/>
                      <a:pt x="11" y="51"/>
                      <a:pt x="11" y="50"/>
                    </a:cubicBezTo>
                    <a:cubicBezTo>
                      <a:pt x="10" y="50"/>
                      <a:pt x="10" y="50"/>
                      <a:pt x="10" y="49"/>
                    </a:cubicBezTo>
                    <a:cubicBezTo>
                      <a:pt x="10" y="49"/>
                      <a:pt x="10" y="48"/>
                      <a:pt x="9" y="47"/>
                    </a:cubicBezTo>
                    <a:cubicBezTo>
                      <a:pt x="10" y="47"/>
                      <a:pt x="11" y="47"/>
                      <a:pt x="12" y="46"/>
                    </a:cubicBezTo>
                    <a:cubicBezTo>
                      <a:pt x="11" y="47"/>
                      <a:pt x="10" y="47"/>
                      <a:pt x="9" y="47"/>
                    </a:cubicBezTo>
                    <a:close/>
                  </a:path>
                </a:pathLst>
              </a:custGeom>
              <a:solidFill>
                <a:srgbClr val="F08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5" name="Freeform 13">
                <a:extLst>
                  <a:ext uri="{FF2B5EF4-FFF2-40B4-BE49-F238E27FC236}">
                    <a16:creationId xmlns:a16="http://schemas.microsoft.com/office/drawing/2014/main" id="{410DE22A-5C7B-D6E7-EF59-06CAD6848416}"/>
                  </a:ext>
                </a:extLst>
              </p:cNvPr>
              <p:cNvSpPr/>
              <p:nvPr/>
            </p:nvSpPr>
            <p:spPr bwMode="auto">
              <a:xfrm>
                <a:off x="2687" y="3215"/>
                <a:ext cx="1141" cy="740"/>
              </a:xfrm>
              <a:custGeom>
                <a:avLst/>
                <a:gdLst>
                  <a:gd name="T0" fmla="*/ 130 w 157"/>
                  <a:gd name="T1" fmla="*/ 49 h 102"/>
                  <a:gd name="T2" fmla="*/ 117 w 157"/>
                  <a:gd name="T3" fmla="*/ 62 h 102"/>
                  <a:gd name="T4" fmla="*/ 104 w 157"/>
                  <a:gd name="T5" fmla="*/ 76 h 102"/>
                  <a:gd name="T6" fmla="*/ 81 w 157"/>
                  <a:gd name="T7" fmla="*/ 72 h 102"/>
                  <a:gd name="T8" fmla="*/ 65 w 157"/>
                  <a:gd name="T9" fmla="*/ 52 h 102"/>
                  <a:gd name="T10" fmla="*/ 71 w 157"/>
                  <a:gd name="T11" fmla="*/ 73 h 102"/>
                  <a:gd name="T12" fmla="*/ 66 w 157"/>
                  <a:gd name="T13" fmla="*/ 101 h 102"/>
                  <a:gd name="T14" fmla="*/ 65 w 157"/>
                  <a:gd name="T15" fmla="*/ 66 h 102"/>
                  <a:gd name="T16" fmla="*/ 58 w 157"/>
                  <a:gd name="T17" fmla="*/ 46 h 102"/>
                  <a:gd name="T18" fmla="*/ 54 w 157"/>
                  <a:gd name="T19" fmla="*/ 46 h 102"/>
                  <a:gd name="T20" fmla="*/ 51 w 157"/>
                  <a:gd name="T21" fmla="*/ 57 h 102"/>
                  <a:gd name="T22" fmla="*/ 44 w 157"/>
                  <a:gd name="T23" fmla="*/ 56 h 102"/>
                  <a:gd name="T24" fmla="*/ 31 w 157"/>
                  <a:gd name="T25" fmla="*/ 76 h 102"/>
                  <a:gd name="T26" fmla="*/ 30 w 157"/>
                  <a:gd name="T27" fmla="*/ 73 h 102"/>
                  <a:gd name="T28" fmla="*/ 24 w 157"/>
                  <a:gd name="T29" fmla="*/ 71 h 102"/>
                  <a:gd name="T30" fmla="*/ 15 w 157"/>
                  <a:gd name="T31" fmla="*/ 95 h 102"/>
                  <a:gd name="T32" fmla="*/ 3 w 157"/>
                  <a:gd name="T33" fmla="*/ 84 h 102"/>
                  <a:gd name="T34" fmla="*/ 0 w 157"/>
                  <a:gd name="T35" fmla="*/ 78 h 102"/>
                  <a:gd name="T36" fmla="*/ 11 w 157"/>
                  <a:gd name="T37" fmla="*/ 68 h 102"/>
                  <a:gd name="T38" fmla="*/ 18 w 157"/>
                  <a:gd name="T39" fmla="*/ 62 h 102"/>
                  <a:gd name="T40" fmla="*/ 32 w 157"/>
                  <a:gd name="T41" fmla="*/ 61 h 102"/>
                  <a:gd name="T42" fmla="*/ 50 w 157"/>
                  <a:gd name="T43" fmla="*/ 47 h 102"/>
                  <a:gd name="T44" fmla="*/ 49 w 157"/>
                  <a:gd name="T45" fmla="*/ 30 h 102"/>
                  <a:gd name="T46" fmla="*/ 49 w 157"/>
                  <a:gd name="T47" fmla="*/ 29 h 102"/>
                  <a:gd name="T48" fmla="*/ 55 w 157"/>
                  <a:gd name="T49" fmla="*/ 26 h 102"/>
                  <a:gd name="T50" fmla="*/ 61 w 157"/>
                  <a:gd name="T51" fmla="*/ 32 h 102"/>
                  <a:gd name="T52" fmla="*/ 67 w 157"/>
                  <a:gd name="T53" fmla="*/ 30 h 102"/>
                  <a:gd name="T54" fmla="*/ 73 w 157"/>
                  <a:gd name="T55" fmla="*/ 25 h 102"/>
                  <a:gd name="T56" fmla="*/ 94 w 157"/>
                  <a:gd name="T57" fmla="*/ 22 h 102"/>
                  <a:gd name="T58" fmla="*/ 107 w 157"/>
                  <a:gd name="T59" fmla="*/ 14 h 102"/>
                  <a:gd name="T60" fmla="*/ 120 w 157"/>
                  <a:gd name="T61" fmla="*/ 14 h 102"/>
                  <a:gd name="T62" fmla="*/ 110 w 157"/>
                  <a:gd name="T63" fmla="*/ 14 h 102"/>
                  <a:gd name="T64" fmla="*/ 109 w 157"/>
                  <a:gd name="T65" fmla="*/ 16 h 102"/>
                  <a:gd name="T66" fmla="*/ 112 w 157"/>
                  <a:gd name="T67" fmla="*/ 22 h 102"/>
                  <a:gd name="T68" fmla="*/ 106 w 157"/>
                  <a:gd name="T69" fmla="*/ 26 h 102"/>
                  <a:gd name="T70" fmla="*/ 95 w 157"/>
                  <a:gd name="T71" fmla="*/ 31 h 102"/>
                  <a:gd name="T72" fmla="*/ 90 w 157"/>
                  <a:gd name="T73" fmla="*/ 35 h 102"/>
                  <a:gd name="T74" fmla="*/ 94 w 157"/>
                  <a:gd name="T75" fmla="*/ 37 h 102"/>
                  <a:gd name="T76" fmla="*/ 83 w 157"/>
                  <a:gd name="T77" fmla="*/ 34 h 102"/>
                  <a:gd name="T78" fmla="*/ 85 w 157"/>
                  <a:gd name="T79" fmla="*/ 27 h 102"/>
                  <a:gd name="T80" fmla="*/ 72 w 157"/>
                  <a:gd name="T81" fmla="*/ 36 h 102"/>
                  <a:gd name="T82" fmla="*/ 63 w 157"/>
                  <a:gd name="T83" fmla="*/ 37 h 102"/>
                  <a:gd name="T84" fmla="*/ 70 w 157"/>
                  <a:gd name="T85" fmla="*/ 56 h 102"/>
                  <a:gd name="T86" fmla="*/ 81 w 157"/>
                  <a:gd name="T87" fmla="*/ 70 h 102"/>
                  <a:gd name="T88" fmla="*/ 97 w 157"/>
                  <a:gd name="T89" fmla="*/ 76 h 102"/>
                  <a:gd name="T90" fmla="*/ 110 w 157"/>
                  <a:gd name="T91" fmla="*/ 65 h 102"/>
                  <a:gd name="T92" fmla="*/ 122 w 157"/>
                  <a:gd name="T93" fmla="*/ 53 h 102"/>
                  <a:gd name="T94" fmla="*/ 135 w 157"/>
                  <a:gd name="T95" fmla="*/ 45 h 102"/>
                  <a:gd name="T96" fmla="*/ 144 w 157"/>
                  <a:gd name="T97" fmla="*/ 34 h 102"/>
                  <a:gd name="T98" fmla="*/ 139 w 157"/>
                  <a:gd name="T99" fmla="*/ 31 h 102"/>
                  <a:gd name="T100" fmla="*/ 152 w 157"/>
                  <a:gd name="T101" fmla="*/ 24 h 102"/>
                  <a:gd name="T102" fmla="*/ 155 w 157"/>
                  <a:gd name="T103" fmla="*/ 1 h 102"/>
                  <a:gd name="T104" fmla="*/ 155 w 157"/>
                  <a:gd name="T105" fmla="*/ 12 h 102"/>
                  <a:gd name="T106" fmla="*/ 149 w 157"/>
                  <a:gd name="T107" fmla="*/ 33 h 102"/>
                  <a:gd name="T108" fmla="*/ 139 w 157"/>
                  <a:gd name="T109" fmla="*/ 4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57" h="102">
                    <a:moveTo>
                      <a:pt x="139" y="43"/>
                    </a:moveTo>
                    <a:cubicBezTo>
                      <a:pt x="138" y="44"/>
                      <a:pt x="137" y="45"/>
                      <a:pt x="136" y="46"/>
                    </a:cubicBezTo>
                    <a:cubicBezTo>
                      <a:pt x="136" y="47"/>
                      <a:pt x="135" y="47"/>
                      <a:pt x="134" y="47"/>
                    </a:cubicBezTo>
                    <a:cubicBezTo>
                      <a:pt x="133" y="47"/>
                      <a:pt x="131" y="48"/>
                      <a:pt x="130" y="49"/>
                    </a:cubicBezTo>
                    <a:cubicBezTo>
                      <a:pt x="130" y="51"/>
                      <a:pt x="128" y="51"/>
                      <a:pt x="127" y="52"/>
                    </a:cubicBezTo>
                    <a:cubicBezTo>
                      <a:pt x="125" y="52"/>
                      <a:pt x="124" y="53"/>
                      <a:pt x="123" y="55"/>
                    </a:cubicBezTo>
                    <a:cubicBezTo>
                      <a:pt x="122" y="58"/>
                      <a:pt x="120" y="61"/>
                      <a:pt x="117" y="62"/>
                    </a:cubicBezTo>
                    <a:cubicBezTo>
                      <a:pt x="117" y="62"/>
                      <a:pt x="117" y="62"/>
                      <a:pt x="117" y="62"/>
                    </a:cubicBezTo>
                    <a:cubicBezTo>
                      <a:pt x="117" y="63"/>
                      <a:pt x="116" y="64"/>
                      <a:pt x="115" y="64"/>
                    </a:cubicBezTo>
                    <a:cubicBezTo>
                      <a:pt x="112" y="65"/>
                      <a:pt x="110" y="67"/>
                      <a:pt x="109" y="70"/>
                    </a:cubicBezTo>
                    <a:cubicBezTo>
                      <a:pt x="109" y="70"/>
                      <a:pt x="109" y="70"/>
                      <a:pt x="108" y="71"/>
                    </a:cubicBezTo>
                    <a:cubicBezTo>
                      <a:pt x="107" y="73"/>
                      <a:pt x="106" y="74"/>
                      <a:pt x="104" y="76"/>
                    </a:cubicBezTo>
                    <a:cubicBezTo>
                      <a:pt x="104" y="77"/>
                      <a:pt x="103" y="77"/>
                      <a:pt x="103" y="77"/>
                    </a:cubicBezTo>
                    <a:cubicBezTo>
                      <a:pt x="100" y="77"/>
                      <a:pt x="98" y="78"/>
                      <a:pt x="95" y="80"/>
                    </a:cubicBezTo>
                    <a:cubicBezTo>
                      <a:pt x="92" y="81"/>
                      <a:pt x="90" y="81"/>
                      <a:pt x="88" y="78"/>
                    </a:cubicBezTo>
                    <a:cubicBezTo>
                      <a:pt x="86" y="75"/>
                      <a:pt x="84" y="73"/>
                      <a:pt x="81" y="72"/>
                    </a:cubicBezTo>
                    <a:cubicBezTo>
                      <a:pt x="78" y="70"/>
                      <a:pt x="77" y="68"/>
                      <a:pt x="76" y="65"/>
                    </a:cubicBezTo>
                    <a:cubicBezTo>
                      <a:pt x="75" y="63"/>
                      <a:pt x="73" y="61"/>
                      <a:pt x="70" y="60"/>
                    </a:cubicBezTo>
                    <a:cubicBezTo>
                      <a:pt x="69" y="59"/>
                      <a:pt x="68" y="59"/>
                      <a:pt x="68" y="57"/>
                    </a:cubicBezTo>
                    <a:cubicBezTo>
                      <a:pt x="67" y="55"/>
                      <a:pt x="66" y="53"/>
                      <a:pt x="65" y="52"/>
                    </a:cubicBezTo>
                    <a:cubicBezTo>
                      <a:pt x="63" y="51"/>
                      <a:pt x="63" y="49"/>
                      <a:pt x="63" y="47"/>
                    </a:cubicBezTo>
                    <a:cubicBezTo>
                      <a:pt x="62" y="48"/>
                      <a:pt x="63" y="48"/>
                      <a:pt x="62" y="49"/>
                    </a:cubicBezTo>
                    <a:cubicBezTo>
                      <a:pt x="62" y="51"/>
                      <a:pt x="63" y="53"/>
                      <a:pt x="63" y="55"/>
                    </a:cubicBezTo>
                    <a:cubicBezTo>
                      <a:pt x="65" y="61"/>
                      <a:pt x="67" y="68"/>
                      <a:pt x="71" y="73"/>
                    </a:cubicBezTo>
                    <a:cubicBezTo>
                      <a:pt x="72" y="76"/>
                      <a:pt x="72" y="78"/>
                      <a:pt x="72" y="81"/>
                    </a:cubicBezTo>
                    <a:cubicBezTo>
                      <a:pt x="72" y="87"/>
                      <a:pt x="71" y="93"/>
                      <a:pt x="69" y="99"/>
                    </a:cubicBezTo>
                    <a:cubicBezTo>
                      <a:pt x="69" y="100"/>
                      <a:pt x="68" y="101"/>
                      <a:pt x="67" y="102"/>
                    </a:cubicBezTo>
                    <a:cubicBezTo>
                      <a:pt x="67" y="102"/>
                      <a:pt x="67" y="101"/>
                      <a:pt x="66" y="101"/>
                    </a:cubicBezTo>
                    <a:cubicBezTo>
                      <a:pt x="66" y="100"/>
                      <a:pt x="67" y="100"/>
                      <a:pt x="67" y="99"/>
                    </a:cubicBezTo>
                    <a:cubicBezTo>
                      <a:pt x="69" y="94"/>
                      <a:pt x="70" y="89"/>
                      <a:pt x="70" y="84"/>
                    </a:cubicBezTo>
                    <a:cubicBezTo>
                      <a:pt x="71" y="79"/>
                      <a:pt x="70" y="75"/>
                      <a:pt x="67" y="72"/>
                    </a:cubicBezTo>
                    <a:cubicBezTo>
                      <a:pt x="67" y="70"/>
                      <a:pt x="65" y="68"/>
                      <a:pt x="65" y="66"/>
                    </a:cubicBezTo>
                    <a:cubicBezTo>
                      <a:pt x="64" y="65"/>
                      <a:pt x="63" y="65"/>
                      <a:pt x="63" y="64"/>
                    </a:cubicBezTo>
                    <a:cubicBezTo>
                      <a:pt x="62" y="61"/>
                      <a:pt x="61" y="58"/>
                      <a:pt x="60" y="55"/>
                    </a:cubicBezTo>
                    <a:cubicBezTo>
                      <a:pt x="59" y="52"/>
                      <a:pt x="58" y="49"/>
                      <a:pt x="58" y="46"/>
                    </a:cubicBezTo>
                    <a:cubicBezTo>
                      <a:pt x="59" y="45"/>
                      <a:pt x="58" y="46"/>
                      <a:pt x="58" y="46"/>
                    </a:cubicBezTo>
                    <a:cubicBezTo>
                      <a:pt x="59" y="46"/>
                      <a:pt x="59" y="46"/>
                      <a:pt x="59" y="46"/>
                    </a:cubicBezTo>
                    <a:cubicBezTo>
                      <a:pt x="58" y="46"/>
                      <a:pt x="58" y="46"/>
                      <a:pt x="57" y="4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56" y="45"/>
                      <a:pt x="55" y="46"/>
                      <a:pt x="54" y="46"/>
                    </a:cubicBezTo>
                    <a:cubicBezTo>
                      <a:pt x="54" y="45"/>
                      <a:pt x="53" y="45"/>
                      <a:pt x="52" y="44"/>
                    </a:cubicBezTo>
                    <a:cubicBezTo>
                      <a:pt x="52" y="48"/>
                      <a:pt x="51" y="51"/>
                      <a:pt x="51" y="54"/>
                    </a:cubicBezTo>
                    <a:cubicBezTo>
                      <a:pt x="51" y="55"/>
                      <a:pt x="51" y="56"/>
                      <a:pt x="51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49" y="56"/>
                      <a:pt x="50" y="54"/>
                      <a:pt x="49" y="53"/>
                    </a:cubicBezTo>
                    <a:cubicBezTo>
                      <a:pt x="48" y="54"/>
                      <a:pt x="46" y="54"/>
                      <a:pt x="46" y="55"/>
                    </a:cubicBezTo>
                    <a:cubicBezTo>
                      <a:pt x="45" y="55"/>
                      <a:pt x="44" y="55"/>
                      <a:pt x="44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4" y="59"/>
                      <a:pt x="42" y="60"/>
                      <a:pt x="41" y="62"/>
                    </a:cubicBezTo>
                    <a:cubicBezTo>
                      <a:pt x="41" y="62"/>
                      <a:pt x="40" y="62"/>
                      <a:pt x="40" y="62"/>
                    </a:cubicBezTo>
                    <a:cubicBezTo>
                      <a:pt x="38" y="62"/>
                      <a:pt x="37" y="63"/>
                      <a:pt x="36" y="65"/>
                    </a:cubicBezTo>
                    <a:cubicBezTo>
                      <a:pt x="34" y="68"/>
                      <a:pt x="33" y="72"/>
                      <a:pt x="31" y="76"/>
                    </a:cubicBezTo>
                    <a:cubicBezTo>
                      <a:pt x="31" y="77"/>
                      <a:pt x="30" y="79"/>
                      <a:pt x="30" y="80"/>
                    </a:cubicBezTo>
                    <a:cubicBezTo>
                      <a:pt x="30" y="81"/>
                      <a:pt x="30" y="82"/>
                      <a:pt x="29" y="82"/>
                    </a:cubicBezTo>
                    <a:cubicBezTo>
                      <a:pt x="28" y="81"/>
                      <a:pt x="29" y="81"/>
                      <a:pt x="29" y="80"/>
                    </a:cubicBezTo>
                    <a:cubicBezTo>
                      <a:pt x="29" y="78"/>
                      <a:pt x="29" y="75"/>
                      <a:pt x="30" y="73"/>
                    </a:cubicBezTo>
                    <a:cubicBezTo>
                      <a:pt x="32" y="70"/>
                      <a:pt x="33" y="66"/>
                      <a:pt x="35" y="63"/>
                    </a:cubicBezTo>
                    <a:cubicBezTo>
                      <a:pt x="32" y="63"/>
                      <a:pt x="29" y="63"/>
                      <a:pt x="27" y="65"/>
                    </a:cubicBezTo>
                    <a:cubicBezTo>
                      <a:pt x="26" y="66"/>
                      <a:pt x="25" y="67"/>
                      <a:pt x="24" y="68"/>
                    </a:cubicBezTo>
                    <a:cubicBezTo>
                      <a:pt x="24" y="69"/>
                      <a:pt x="24" y="70"/>
                      <a:pt x="24" y="71"/>
                    </a:cubicBezTo>
                    <a:cubicBezTo>
                      <a:pt x="23" y="74"/>
                      <a:pt x="21" y="75"/>
                      <a:pt x="19" y="76"/>
                    </a:cubicBezTo>
                    <a:cubicBezTo>
                      <a:pt x="17" y="77"/>
                      <a:pt x="17" y="78"/>
                      <a:pt x="16" y="79"/>
                    </a:cubicBezTo>
                    <a:cubicBezTo>
                      <a:pt x="14" y="83"/>
                      <a:pt x="15" y="87"/>
                      <a:pt x="16" y="91"/>
                    </a:cubicBezTo>
                    <a:cubicBezTo>
                      <a:pt x="16" y="92"/>
                      <a:pt x="16" y="94"/>
                      <a:pt x="15" y="95"/>
                    </a:cubicBezTo>
                    <a:cubicBezTo>
                      <a:pt x="15" y="95"/>
                      <a:pt x="14" y="94"/>
                      <a:pt x="14" y="94"/>
                    </a:cubicBezTo>
                    <a:cubicBezTo>
                      <a:pt x="12" y="93"/>
                      <a:pt x="13" y="91"/>
                      <a:pt x="13" y="89"/>
                    </a:cubicBezTo>
                    <a:cubicBezTo>
                      <a:pt x="13" y="85"/>
                      <a:pt x="14" y="81"/>
                      <a:pt x="14" y="77"/>
                    </a:cubicBezTo>
                    <a:cubicBezTo>
                      <a:pt x="9" y="78"/>
                      <a:pt x="6" y="80"/>
                      <a:pt x="3" y="84"/>
                    </a:cubicBezTo>
                    <a:cubicBezTo>
                      <a:pt x="2" y="84"/>
                      <a:pt x="2" y="84"/>
                      <a:pt x="2" y="83"/>
                    </a:cubicBezTo>
                    <a:cubicBezTo>
                      <a:pt x="2" y="80"/>
                      <a:pt x="4" y="77"/>
                      <a:pt x="6" y="75"/>
                    </a:cubicBezTo>
                    <a:cubicBezTo>
                      <a:pt x="5" y="76"/>
                      <a:pt x="3" y="77"/>
                      <a:pt x="2" y="78"/>
                    </a:cubicBezTo>
                    <a:cubicBezTo>
                      <a:pt x="1" y="78"/>
                      <a:pt x="1" y="79"/>
                      <a:pt x="0" y="78"/>
                    </a:cubicBezTo>
                    <a:cubicBezTo>
                      <a:pt x="0" y="78"/>
                      <a:pt x="0" y="77"/>
                      <a:pt x="1" y="77"/>
                    </a:cubicBezTo>
                    <a:cubicBezTo>
                      <a:pt x="2" y="75"/>
                      <a:pt x="4" y="74"/>
                      <a:pt x="6" y="73"/>
                    </a:cubicBezTo>
                    <a:cubicBezTo>
                      <a:pt x="8" y="73"/>
                      <a:pt x="9" y="71"/>
                      <a:pt x="9" y="69"/>
                    </a:cubicBezTo>
                    <a:cubicBezTo>
                      <a:pt x="10" y="69"/>
                      <a:pt x="10" y="68"/>
                      <a:pt x="11" y="68"/>
                    </a:cubicBezTo>
                    <a:cubicBezTo>
                      <a:pt x="11" y="68"/>
                      <a:pt x="12" y="68"/>
                      <a:pt x="12" y="67"/>
                    </a:cubicBezTo>
                    <a:cubicBezTo>
                      <a:pt x="12" y="65"/>
                      <a:pt x="15" y="64"/>
                      <a:pt x="16" y="62"/>
                    </a:cubicBezTo>
                    <a:cubicBezTo>
                      <a:pt x="16" y="61"/>
                      <a:pt x="17" y="60"/>
                      <a:pt x="19" y="61"/>
                    </a:cubicBezTo>
                    <a:cubicBezTo>
                      <a:pt x="19" y="61"/>
                      <a:pt x="18" y="62"/>
                      <a:pt x="18" y="62"/>
                    </a:cubicBezTo>
                    <a:cubicBezTo>
                      <a:pt x="13" y="68"/>
                      <a:pt x="9" y="75"/>
                      <a:pt x="4" y="80"/>
                    </a:cubicBezTo>
                    <a:cubicBezTo>
                      <a:pt x="7" y="77"/>
                      <a:pt x="10" y="75"/>
                      <a:pt x="15" y="75"/>
                    </a:cubicBezTo>
                    <a:cubicBezTo>
                      <a:pt x="20" y="75"/>
                      <a:pt x="21" y="74"/>
                      <a:pt x="22" y="69"/>
                    </a:cubicBezTo>
                    <a:cubicBezTo>
                      <a:pt x="23" y="64"/>
                      <a:pt x="27" y="61"/>
                      <a:pt x="32" y="61"/>
                    </a:cubicBezTo>
                    <a:cubicBezTo>
                      <a:pt x="34" y="61"/>
                      <a:pt x="35" y="61"/>
                      <a:pt x="37" y="60"/>
                    </a:cubicBezTo>
                    <a:cubicBezTo>
                      <a:pt x="39" y="60"/>
                      <a:pt x="41" y="59"/>
                      <a:pt x="41" y="56"/>
                    </a:cubicBezTo>
                    <a:cubicBezTo>
                      <a:pt x="42" y="54"/>
                      <a:pt x="44" y="52"/>
                      <a:pt x="47" y="51"/>
                    </a:cubicBezTo>
                    <a:cubicBezTo>
                      <a:pt x="49" y="51"/>
                      <a:pt x="50" y="49"/>
                      <a:pt x="50" y="47"/>
                    </a:cubicBezTo>
                    <a:cubicBezTo>
                      <a:pt x="50" y="45"/>
                      <a:pt x="51" y="43"/>
                      <a:pt x="52" y="40"/>
                    </a:cubicBezTo>
                    <a:cubicBezTo>
                      <a:pt x="53" y="37"/>
                      <a:pt x="53" y="34"/>
                      <a:pt x="52" y="31"/>
                    </a:cubicBezTo>
                    <a:cubicBezTo>
                      <a:pt x="51" y="32"/>
                      <a:pt x="50" y="32"/>
                      <a:pt x="48" y="31"/>
                    </a:cubicBezTo>
                    <a:cubicBezTo>
                      <a:pt x="48" y="30"/>
                      <a:pt x="49" y="30"/>
                      <a:pt x="49" y="30"/>
                    </a:cubicBezTo>
                    <a:cubicBezTo>
                      <a:pt x="50" y="29"/>
                      <a:pt x="51" y="31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0" y="29"/>
                      <a:pt x="50" y="29"/>
                      <a:pt x="49" y="29"/>
                    </a:cubicBezTo>
                    <a:cubicBezTo>
                      <a:pt x="48" y="28"/>
                      <a:pt x="49" y="27"/>
                      <a:pt x="50" y="27"/>
                    </a:cubicBezTo>
                    <a:cubicBezTo>
                      <a:pt x="52" y="28"/>
                      <a:pt x="52" y="28"/>
                      <a:pt x="53" y="25"/>
                    </a:cubicBezTo>
                    <a:cubicBezTo>
                      <a:pt x="53" y="25"/>
                      <a:pt x="53" y="24"/>
                      <a:pt x="54" y="24"/>
                    </a:cubicBezTo>
                    <a:cubicBezTo>
                      <a:pt x="54" y="25"/>
                      <a:pt x="55" y="25"/>
                      <a:pt x="55" y="26"/>
                    </a:cubicBezTo>
                    <a:cubicBezTo>
                      <a:pt x="55" y="27"/>
                      <a:pt x="54" y="28"/>
                      <a:pt x="54" y="29"/>
                    </a:cubicBezTo>
                    <a:cubicBezTo>
                      <a:pt x="54" y="32"/>
                      <a:pt x="55" y="34"/>
                      <a:pt x="58" y="35"/>
                    </a:cubicBezTo>
                    <a:cubicBezTo>
                      <a:pt x="59" y="35"/>
                      <a:pt x="60" y="35"/>
                      <a:pt x="60" y="33"/>
                    </a:cubicBezTo>
                    <a:cubicBezTo>
                      <a:pt x="60" y="33"/>
                      <a:pt x="61" y="33"/>
                      <a:pt x="61" y="32"/>
                    </a:cubicBezTo>
                    <a:cubicBezTo>
                      <a:pt x="61" y="32"/>
                      <a:pt x="61" y="32"/>
                      <a:pt x="62" y="32"/>
                    </a:cubicBezTo>
                    <a:cubicBezTo>
                      <a:pt x="63" y="31"/>
                      <a:pt x="63" y="31"/>
                      <a:pt x="64" y="32"/>
                    </a:cubicBezTo>
                    <a:cubicBezTo>
                      <a:pt x="65" y="32"/>
                      <a:pt x="66" y="32"/>
                      <a:pt x="66" y="31"/>
                    </a:cubicBezTo>
                    <a:cubicBezTo>
                      <a:pt x="66" y="30"/>
                      <a:pt x="67" y="30"/>
                      <a:pt x="67" y="30"/>
                    </a:cubicBezTo>
                    <a:cubicBezTo>
                      <a:pt x="68" y="29"/>
                      <a:pt x="68" y="29"/>
                      <a:pt x="69" y="29"/>
                    </a:cubicBezTo>
                    <a:cubicBezTo>
                      <a:pt x="70" y="29"/>
                      <a:pt x="71" y="28"/>
                      <a:pt x="72" y="27"/>
                    </a:cubicBezTo>
                    <a:cubicBezTo>
                      <a:pt x="72" y="26"/>
                      <a:pt x="72" y="25"/>
                      <a:pt x="73" y="24"/>
                    </a:cubicBezTo>
                    <a:cubicBezTo>
                      <a:pt x="73" y="25"/>
                      <a:pt x="73" y="25"/>
                      <a:pt x="73" y="25"/>
                    </a:cubicBezTo>
                    <a:cubicBezTo>
                      <a:pt x="74" y="26"/>
                      <a:pt x="73" y="27"/>
                      <a:pt x="75" y="26"/>
                    </a:cubicBezTo>
                    <a:cubicBezTo>
                      <a:pt x="75" y="26"/>
                      <a:pt x="76" y="26"/>
                      <a:pt x="77" y="26"/>
                    </a:cubicBezTo>
                    <a:cubicBezTo>
                      <a:pt x="78" y="27"/>
                      <a:pt x="78" y="26"/>
                      <a:pt x="79" y="26"/>
                    </a:cubicBezTo>
                    <a:cubicBezTo>
                      <a:pt x="84" y="22"/>
                      <a:pt x="89" y="21"/>
                      <a:pt x="94" y="22"/>
                    </a:cubicBezTo>
                    <a:cubicBezTo>
                      <a:pt x="96" y="22"/>
                      <a:pt x="97" y="22"/>
                      <a:pt x="98" y="21"/>
                    </a:cubicBezTo>
                    <a:cubicBezTo>
                      <a:pt x="99" y="20"/>
                      <a:pt x="101" y="20"/>
                      <a:pt x="102" y="20"/>
                    </a:cubicBezTo>
                    <a:cubicBezTo>
                      <a:pt x="105" y="22"/>
                      <a:pt x="106" y="21"/>
                      <a:pt x="106" y="18"/>
                    </a:cubicBezTo>
                    <a:cubicBezTo>
                      <a:pt x="106" y="17"/>
                      <a:pt x="106" y="15"/>
                      <a:pt x="107" y="14"/>
                    </a:cubicBezTo>
                    <a:cubicBezTo>
                      <a:pt x="108" y="12"/>
                      <a:pt x="110" y="11"/>
                      <a:pt x="112" y="12"/>
                    </a:cubicBezTo>
                    <a:cubicBezTo>
                      <a:pt x="113" y="12"/>
                      <a:pt x="113" y="12"/>
                      <a:pt x="113" y="13"/>
                    </a:cubicBezTo>
                    <a:cubicBezTo>
                      <a:pt x="115" y="14"/>
                      <a:pt x="117" y="14"/>
                      <a:pt x="119" y="13"/>
                    </a:cubicBezTo>
                    <a:cubicBezTo>
                      <a:pt x="120" y="13"/>
                      <a:pt x="120" y="14"/>
                      <a:pt x="120" y="14"/>
                    </a:cubicBezTo>
                    <a:cubicBezTo>
                      <a:pt x="120" y="14"/>
                      <a:pt x="120" y="14"/>
                      <a:pt x="120" y="15"/>
                    </a:cubicBezTo>
                    <a:cubicBezTo>
                      <a:pt x="120" y="15"/>
                      <a:pt x="120" y="16"/>
                      <a:pt x="119" y="16"/>
                    </a:cubicBezTo>
                    <a:cubicBezTo>
                      <a:pt x="118" y="16"/>
                      <a:pt x="117" y="16"/>
                      <a:pt x="116" y="16"/>
                    </a:cubicBezTo>
                    <a:cubicBezTo>
                      <a:pt x="114" y="15"/>
                      <a:pt x="112" y="15"/>
                      <a:pt x="110" y="14"/>
                    </a:cubicBezTo>
                    <a:cubicBezTo>
                      <a:pt x="110" y="14"/>
                      <a:pt x="110" y="14"/>
                      <a:pt x="110" y="13"/>
                    </a:cubicBezTo>
                    <a:cubicBezTo>
                      <a:pt x="110" y="13"/>
                      <a:pt x="110" y="14"/>
                      <a:pt x="110" y="14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09" y="16"/>
                      <a:pt x="109" y="16"/>
                      <a:pt x="109" y="16"/>
                    </a:cubicBezTo>
                    <a:cubicBezTo>
                      <a:pt x="109" y="18"/>
                      <a:pt x="108" y="20"/>
                      <a:pt x="109" y="21"/>
                    </a:cubicBezTo>
                    <a:cubicBezTo>
                      <a:pt x="109" y="21"/>
                      <a:pt x="108" y="22"/>
                      <a:pt x="109" y="21"/>
                    </a:cubicBezTo>
                    <a:cubicBezTo>
                      <a:pt x="110" y="21"/>
                      <a:pt x="110" y="21"/>
                      <a:pt x="110" y="21"/>
                    </a:cubicBezTo>
                    <a:cubicBezTo>
                      <a:pt x="111" y="21"/>
                      <a:pt x="112" y="21"/>
                      <a:pt x="112" y="22"/>
                    </a:cubicBezTo>
                    <a:cubicBezTo>
                      <a:pt x="112" y="22"/>
                      <a:pt x="111" y="23"/>
                      <a:pt x="111" y="23"/>
                    </a:cubicBezTo>
                    <a:cubicBezTo>
                      <a:pt x="111" y="23"/>
                      <a:pt x="112" y="22"/>
                      <a:pt x="112" y="24"/>
                    </a:cubicBezTo>
                    <a:cubicBezTo>
                      <a:pt x="111" y="25"/>
                      <a:pt x="109" y="25"/>
                      <a:pt x="107" y="26"/>
                    </a:cubicBezTo>
                    <a:cubicBezTo>
                      <a:pt x="107" y="26"/>
                      <a:pt x="106" y="26"/>
                      <a:pt x="106" y="26"/>
                    </a:cubicBezTo>
                    <a:cubicBezTo>
                      <a:pt x="104" y="28"/>
                      <a:pt x="102" y="27"/>
                      <a:pt x="100" y="27"/>
                    </a:cubicBezTo>
                    <a:cubicBezTo>
                      <a:pt x="97" y="28"/>
                      <a:pt x="94" y="27"/>
                      <a:pt x="91" y="29"/>
                    </a:cubicBezTo>
                    <a:cubicBezTo>
                      <a:pt x="92" y="29"/>
                      <a:pt x="92" y="31"/>
                      <a:pt x="93" y="30"/>
                    </a:cubicBezTo>
                    <a:cubicBezTo>
                      <a:pt x="93" y="30"/>
                      <a:pt x="94" y="30"/>
                      <a:pt x="95" y="31"/>
                    </a:cubicBezTo>
                    <a:cubicBezTo>
                      <a:pt x="95" y="32"/>
                      <a:pt x="94" y="32"/>
                      <a:pt x="93" y="32"/>
                    </a:cubicBezTo>
                    <a:cubicBezTo>
                      <a:pt x="95" y="32"/>
                      <a:pt x="97" y="32"/>
                      <a:pt x="99" y="32"/>
                    </a:cubicBezTo>
                    <a:cubicBezTo>
                      <a:pt x="99" y="33"/>
                      <a:pt x="99" y="33"/>
                      <a:pt x="99" y="34"/>
                    </a:cubicBezTo>
                    <a:cubicBezTo>
                      <a:pt x="96" y="35"/>
                      <a:pt x="93" y="35"/>
                      <a:pt x="90" y="35"/>
                    </a:cubicBezTo>
                    <a:cubicBezTo>
                      <a:pt x="91" y="35"/>
                      <a:pt x="92" y="35"/>
                      <a:pt x="93" y="35"/>
                    </a:cubicBezTo>
                    <a:cubicBezTo>
                      <a:pt x="93" y="35"/>
                      <a:pt x="93" y="35"/>
                      <a:pt x="93" y="35"/>
                    </a:cubicBezTo>
                    <a:cubicBezTo>
                      <a:pt x="92" y="35"/>
                      <a:pt x="91" y="35"/>
                      <a:pt x="91" y="35"/>
                    </a:cubicBezTo>
                    <a:cubicBezTo>
                      <a:pt x="92" y="36"/>
                      <a:pt x="94" y="35"/>
                      <a:pt x="94" y="37"/>
                    </a:cubicBezTo>
                    <a:cubicBezTo>
                      <a:pt x="94" y="38"/>
                      <a:pt x="94" y="38"/>
                      <a:pt x="93" y="38"/>
                    </a:cubicBezTo>
                    <a:cubicBezTo>
                      <a:pt x="90" y="38"/>
                      <a:pt x="86" y="38"/>
                      <a:pt x="82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5"/>
                      <a:pt x="82" y="34"/>
                      <a:pt x="83" y="34"/>
                    </a:cubicBezTo>
                    <a:cubicBezTo>
                      <a:pt x="85" y="32"/>
                      <a:pt x="86" y="29"/>
                      <a:pt x="88" y="27"/>
                    </a:cubicBezTo>
                    <a:cubicBezTo>
                      <a:pt x="89" y="26"/>
                      <a:pt x="90" y="25"/>
                      <a:pt x="91" y="24"/>
                    </a:cubicBezTo>
                    <a:cubicBezTo>
                      <a:pt x="90" y="25"/>
                      <a:pt x="89" y="26"/>
                      <a:pt x="87" y="26"/>
                    </a:cubicBezTo>
                    <a:cubicBezTo>
                      <a:pt x="86" y="26"/>
                      <a:pt x="86" y="27"/>
                      <a:pt x="85" y="27"/>
                    </a:cubicBezTo>
                    <a:cubicBezTo>
                      <a:pt x="84" y="29"/>
                      <a:pt x="83" y="30"/>
                      <a:pt x="81" y="31"/>
                    </a:cubicBezTo>
                    <a:cubicBezTo>
                      <a:pt x="79" y="31"/>
                      <a:pt x="77" y="31"/>
                      <a:pt x="75" y="33"/>
                    </a:cubicBezTo>
                    <a:cubicBezTo>
                      <a:pt x="75" y="33"/>
                      <a:pt x="74" y="34"/>
                      <a:pt x="73" y="34"/>
                    </a:cubicBezTo>
                    <a:cubicBezTo>
                      <a:pt x="72" y="34"/>
                      <a:pt x="72" y="35"/>
                      <a:pt x="72" y="36"/>
                    </a:cubicBezTo>
                    <a:cubicBezTo>
                      <a:pt x="72" y="37"/>
                      <a:pt x="71" y="37"/>
                      <a:pt x="71" y="36"/>
                    </a:cubicBezTo>
                    <a:cubicBezTo>
                      <a:pt x="69" y="36"/>
                      <a:pt x="69" y="36"/>
                      <a:pt x="68" y="37"/>
                    </a:cubicBezTo>
                    <a:cubicBezTo>
                      <a:pt x="66" y="37"/>
                      <a:pt x="65" y="38"/>
                      <a:pt x="64" y="37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2" y="38"/>
                      <a:pt x="62" y="38"/>
                      <a:pt x="63" y="39"/>
                    </a:cubicBezTo>
                    <a:cubicBezTo>
                      <a:pt x="63" y="41"/>
                      <a:pt x="63" y="43"/>
                      <a:pt x="63" y="45"/>
                    </a:cubicBezTo>
                    <a:cubicBezTo>
                      <a:pt x="64" y="47"/>
                      <a:pt x="65" y="50"/>
                      <a:pt x="67" y="52"/>
                    </a:cubicBezTo>
                    <a:cubicBezTo>
                      <a:pt x="69" y="53"/>
                      <a:pt x="70" y="54"/>
                      <a:pt x="70" y="56"/>
                    </a:cubicBezTo>
                    <a:cubicBezTo>
                      <a:pt x="70" y="57"/>
                      <a:pt x="70" y="58"/>
                      <a:pt x="72" y="58"/>
                    </a:cubicBezTo>
                    <a:cubicBezTo>
                      <a:pt x="74" y="59"/>
                      <a:pt x="76" y="60"/>
                      <a:pt x="77" y="63"/>
                    </a:cubicBezTo>
                    <a:cubicBezTo>
                      <a:pt x="77" y="64"/>
                      <a:pt x="77" y="66"/>
                      <a:pt x="78" y="67"/>
                    </a:cubicBezTo>
                    <a:cubicBezTo>
                      <a:pt x="79" y="68"/>
                      <a:pt x="80" y="69"/>
                      <a:pt x="81" y="70"/>
                    </a:cubicBezTo>
                    <a:cubicBezTo>
                      <a:pt x="83" y="71"/>
                      <a:pt x="85" y="72"/>
                      <a:pt x="86" y="74"/>
                    </a:cubicBezTo>
                    <a:cubicBezTo>
                      <a:pt x="88" y="75"/>
                      <a:pt x="88" y="76"/>
                      <a:pt x="89" y="77"/>
                    </a:cubicBezTo>
                    <a:cubicBezTo>
                      <a:pt x="91" y="79"/>
                      <a:pt x="93" y="79"/>
                      <a:pt x="95" y="78"/>
                    </a:cubicBezTo>
                    <a:cubicBezTo>
                      <a:pt x="96" y="77"/>
                      <a:pt x="97" y="77"/>
                      <a:pt x="97" y="76"/>
                    </a:cubicBezTo>
                    <a:cubicBezTo>
                      <a:pt x="98" y="76"/>
                      <a:pt x="98" y="76"/>
                      <a:pt x="99" y="76"/>
                    </a:cubicBezTo>
                    <a:cubicBezTo>
                      <a:pt x="103" y="75"/>
                      <a:pt x="106" y="73"/>
                      <a:pt x="107" y="69"/>
                    </a:cubicBezTo>
                    <a:cubicBezTo>
                      <a:pt x="107" y="69"/>
                      <a:pt x="108" y="68"/>
                      <a:pt x="108" y="68"/>
                    </a:cubicBezTo>
                    <a:cubicBezTo>
                      <a:pt x="108" y="67"/>
                      <a:pt x="109" y="66"/>
                      <a:pt x="110" y="65"/>
                    </a:cubicBezTo>
                    <a:cubicBezTo>
                      <a:pt x="111" y="63"/>
                      <a:pt x="110" y="62"/>
                      <a:pt x="111" y="61"/>
                    </a:cubicBezTo>
                    <a:cubicBezTo>
                      <a:pt x="112" y="61"/>
                      <a:pt x="112" y="61"/>
                      <a:pt x="112" y="61"/>
                    </a:cubicBezTo>
                    <a:cubicBezTo>
                      <a:pt x="113" y="63"/>
                      <a:pt x="113" y="63"/>
                      <a:pt x="115" y="62"/>
                    </a:cubicBezTo>
                    <a:cubicBezTo>
                      <a:pt x="118" y="60"/>
                      <a:pt x="120" y="57"/>
                      <a:pt x="122" y="53"/>
                    </a:cubicBezTo>
                    <a:cubicBezTo>
                      <a:pt x="122" y="53"/>
                      <a:pt x="122" y="52"/>
                      <a:pt x="123" y="51"/>
                    </a:cubicBezTo>
                    <a:cubicBezTo>
                      <a:pt x="124" y="50"/>
                      <a:pt x="125" y="50"/>
                      <a:pt x="127" y="50"/>
                    </a:cubicBezTo>
                    <a:cubicBezTo>
                      <a:pt x="129" y="49"/>
                      <a:pt x="129" y="47"/>
                      <a:pt x="130" y="46"/>
                    </a:cubicBezTo>
                    <a:cubicBezTo>
                      <a:pt x="132" y="45"/>
                      <a:pt x="133" y="46"/>
                      <a:pt x="135" y="45"/>
                    </a:cubicBezTo>
                    <a:cubicBezTo>
                      <a:pt x="136" y="45"/>
                      <a:pt x="137" y="44"/>
                      <a:pt x="137" y="43"/>
                    </a:cubicBezTo>
                    <a:cubicBezTo>
                      <a:pt x="138" y="42"/>
                      <a:pt x="138" y="41"/>
                      <a:pt x="138" y="40"/>
                    </a:cubicBezTo>
                    <a:cubicBezTo>
                      <a:pt x="139" y="39"/>
                      <a:pt x="140" y="38"/>
                      <a:pt x="142" y="38"/>
                    </a:cubicBezTo>
                    <a:cubicBezTo>
                      <a:pt x="144" y="38"/>
                      <a:pt x="145" y="35"/>
                      <a:pt x="144" y="34"/>
                    </a:cubicBezTo>
                    <a:cubicBezTo>
                      <a:pt x="144" y="33"/>
                      <a:pt x="144" y="33"/>
                      <a:pt x="143" y="33"/>
                    </a:cubicBezTo>
                    <a:cubicBezTo>
                      <a:pt x="142" y="33"/>
                      <a:pt x="140" y="33"/>
                      <a:pt x="139" y="32"/>
                    </a:cubicBezTo>
                    <a:cubicBezTo>
                      <a:pt x="138" y="32"/>
                      <a:pt x="138" y="32"/>
                      <a:pt x="137" y="32"/>
                    </a:cubicBezTo>
                    <a:cubicBezTo>
                      <a:pt x="138" y="30"/>
                      <a:pt x="139" y="31"/>
                      <a:pt x="139" y="31"/>
                    </a:cubicBezTo>
                    <a:cubicBezTo>
                      <a:pt x="141" y="31"/>
                      <a:pt x="143" y="31"/>
                      <a:pt x="144" y="32"/>
                    </a:cubicBezTo>
                    <a:cubicBezTo>
                      <a:pt x="145" y="32"/>
                      <a:pt x="146" y="32"/>
                      <a:pt x="147" y="32"/>
                    </a:cubicBezTo>
                    <a:cubicBezTo>
                      <a:pt x="151" y="31"/>
                      <a:pt x="151" y="30"/>
                      <a:pt x="151" y="27"/>
                    </a:cubicBezTo>
                    <a:cubicBezTo>
                      <a:pt x="151" y="25"/>
                      <a:pt x="151" y="24"/>
                      <a:pt x="152" y="24"/>
                    </a:cubicBezTo>
                    <a:cubicBezTo>
                      <a:pt x="153" y="23"/>
                      <a:pt x="154" y="22"/>
                      <a:pt x="154" y="21"/>
                    </a:cubicBezTo>
                    <a:cubicBezTo>
                      <a:pt x="154" y="18"/>
                      <a:pt x="155" y="14"/>
                      <a:pt x="154" y="11"/>
                    </a:cubicBezTo>
                    <a:cubicBezTo>
                      <a:pt x="153" y="10"/>
                      <a:pt x="154" y="9"/>
                      <a:pt x="154" y="8"/>
                    </a:cubicBezTo>
                    <a:cubicBezTo>
                      <a:pt x="156" y="6"/>
                      <a:pt x="156" y="4"/>
                      <a:pt x="155" y="1"/>
                    </a:cubicBezTo>
                    <a:cubicBezTo>
                      <a:pt x="155" y="1"/>
                      <a:pt x="155" y="0"/>
                      <a:pt x="155" y="0"/>
                    </a:cubicBezTo>
                    <a:cubicBezTo>
                      <a:pt x="155" y="0"/>
                      <a:pt x="155" y="0"/>
                      <a:pt x="155" y="0"/>
                    </a:cubicBezTo>
                    <a:cubicBezTo>
                      <a:pt x="157" y="2"/>
                      <a:pt x="157" y="5"/>
                      <a:pt x="156" y="7"/>
                    </a:cubicBezTo>
                    <a:cubicBezTo>
                      <a:pt x="155" y="9"/>
                      <a:pt x="155" y="10"/>
                      <a:pt x="155" y="12"/>
                    </a:cubicBezTo>
                    <a:cubicBezTo>
                      <a:pt x="156" y="15"/>
                      <a:pt x="155" y="18"/>
                      <a:pt x="156" y="21"/>
                    </a:cubicBezTo>
                    <a:cubicBezTo>
                      <a:pt x="156" y="22"/>
                      <a:pt x="155" y="24"/>
                      <a:pt x="154" y="24"/>
                    </a:cubicBezTo>
                    <a:cubicBezTo>
                      <a:pt x="152" y="25"/>
                      <a:pt x="152" y="27"/>
                      <a:pt x="153" y="29"/>
                    </a:cubicBezTo>
                    <a:cubicBezTo>
                      <a:pt x="153" y="31"/>
                      <a:pt x="151" y="32"/>
                      <a:pt x="149" y="33"/>
                    </a:cubicBezTo>
                    <a:cubicBezTo>
                      <a:pt x="146" y="34"/>
                      <a:pt x="146" y="34"/>
                      <a:pt x="146" y="37"/>
                    </a:cubicBezTo>
                    <a:cubicBezTo>
                      <a:pt x="146" y="37"/>
                      <a:pt x="146" y="37"/>
                      <a:pt x="146" y="38"/>
                    </a:cubicBezTo>
                    <a:cubicBezTo>
                      <a:pt x="146" y="39"/>
                      <a:pt x="145" y="40"/>
                      <a:pt x="143" y="40"/>
                    </a:cubicBezTo>
                    <a:cubicBezTo>
                      <a:pt x="141" y="40"/>
                      <a:pt x="140" y="41"/>
                      <a:pt x="139" y="43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6" name="Freeform 14">
                <a:extLst>
                  <a:ext uri="{FF2B5EF4-FFF2-40B4-BE49-F238E27FC236}">
                    <a16:creationId xmlns:a16="http://schemas.microsoft.com/office/drawing/2014/main" id="{2CB3BE05-AD0A-E2BA-46F4-1441D5F25766}"/>
                  </a:ext>
                </a:extLst>
              </p:cNvPr>
              <p:cNvSpPr/>
              <p:nvPr/>
            </p:nvSpPr>
            <p:spPr bwMode="auto">
              <a:xfrm>
                <a:off x="1939" y="1226"/>
                <a:ext cx="451" cy="305"/>
              </a:xfrm>
              <a:custGeom>
                <a:avLst/>
                <a:gdLst>
                  <a:gd name="T0" fmla="*/ 32 w 62"/>
                  <a:gd name="T1" fmla="*/ 29 h 42"/>
                  <a:gd name="T2" fmla="*/ 25 w 62"/>
                  <a:gd name="T3" fmla="*/ 25 h 42"/>
                  <a:gd name="T4" fmla="*/ 24 w 62"/>
                  <a:gd name="T5" fmla="*/ 25 h 42"/>
                  <a:gd name="T6" fmla="*/ 22 w 62"/>
                  <a:gd name="T7" fmla="*/ 32 h 42"/>
                  <a:gd name="T8" fmla="*/ 12 w 62"/>
                  <a:gd name="T9" fmla="*/ 34 h 42"/>
                  <a:gd name="T10" fmla="*/ 10 w 62"/>
                  <a:gd name="T11" fmla="*/ 30 h 42"/>
                  <a:gd name="T12" fmla="*/ 17 w 62"/>
                  <a:gd name="T13" fmla="*/ 30 h 42"/>
                  <a:gd name="T14" fmla="*/ 18 w 62"/>
                  <a:gd name="T15" fmla="*/ 23 h 42"/>
                  <a:gd name="T16" fmla="*/ 15 w 62"/>
                  <a:gd name="T17" fmla="*/ 23 h 42"/>
                  <a:gd name="T18" fmla="*/ 14 w 62"/>
                  <a:gd name="T19" fmla="*/ 26 h 42"/>
                  <a:gd name="T20" fmla="*/ 7 w 62"/>
                  <a:gd name="T21" fmla="*/ 27 h 42"/>
                  <a:gd name="T22" fmla="*/ 2 w 62"/>
                  <a:gd name="T23" fmla="*/ 38 h 42"/>
                  <a:gd name="T24" fmla="*/ 5 w 62"/>
                  <a:gd name="T25" fmla="*/ 42 h 42"/>
                  <a:gd name="T26" fmla="*/ 0 w 62"/>
                  <a:gd name="T27" fmla="*/ 31 h 42"/>
                  <a:gd name="T28" fmla="*/ 5 w 62"/>
                  <a:gd name="T29" fmla="*/ 26 h 42"/>
                  <a:gd name="T30" fmla="*/ 6 w 62"/>
                  <a:gd name="T31" fmla="*/ 18 h 42"/>
                  <a:gd name="T32" fmla="*/ 6 w 62"/>
                  <a:gd name="T33" fmla="*/ 15 h 42"/>
                  <a:gd name="T34" fmla="*/ 14 w 62"/>
                  <a:gd name="T35" fmla="*/ 20 h 42"/>
                  <a:gd name="T36" fmla="*/ 10 w 62"/>
                  <a:gd name="T37" fmla="*/ 22 h 42"/>
                  <a:gd name="T38" fmla="*/ 14 w 62"/>
                  <a:gd name="T39" fmla="*/ 20 h 42"/>
                  <a:gd name="T40" fmla="*/ 5 w 62"/>
                  <a:gd name="T41" fmla="*/ 15 h 42"/>
                  <a:gd name="T42" fmla="*/ 5 w 62"/>
                  <a:gd name="T43" fmla="*/ 13 h 42"/>
                  <a:gd name="T44" fmla="*/ 17 w 62"/>
                  <a:gd name="T45" fmla="*/ 19 h 42"/>
                  <a:gd name="T46" fmla="*/ 16 w 62"/>
                  <a:gd name="T47" fmla="*/ 32 h 42"/>
                  <a:gd name="T48" fmla="*/ 15 w 62"/>
                  <a:gd name="T49" fmla="*/ 33 h 42"/>
                  <a:gd name="T50" fmla="*/ 19 w 62"/>
                  <a:gd name="T51" fmla="*/ 19 h 42"/>
                  <a:gd name="T52" fmla="*/ 17 w 62"/>
                  <a:gd name="T53" fmla="*/ 17 h 42"/>
                  <a:gd name="T54" fmla="*/ 22 w 62"/>
                  <a:gd name="T55" fmla="*/ 18 h 42"/>
                  <a:gd name="T56" fmla="*/ 29 w 62"/>
                  <a:gd name="T57" fmla="*/ 14 h 42"/>
                  <a:gd name="T58" fmla="*/ 33 w 62"/>
                  <a:gd name="T59" fmla="*/ 12 h 42"/>
                  <a:gd name="T60" fmla="*/ 30 w 62"/>
                  <a:gd name="T61" fmla="*/ 7 h 42"/>
                  <a:gd name="T62" fmla="*/ 35 w 62"/>
                  <a:gd name="T63" fmla="*/ 1 h 42"/>
                  <a:gd name="T64" fmla="*/ 37 w 62"/>
                  <a:gd name="T65" fmla="*/ 3 h 42"/>
                  <a:gd name="T66" fmla="*/ 38 w 62"/>
                  <a:gd name="T67" fmla="*/ 5 h 42"/>
                  <a:gd name="T68" fmla="*/ 34 w 62"/>
                  <a:gd name="T69" fmla="*/ 4 h 42"/>
                  <a:gd name="T70" fmla="*/ 34 w 62"/>
                  <a:gd name="T71" fmla="*/ 10 h 42"/>
                  <a:gd name="T72" fmla="*/ 37 w 62"/>
                  <a:gd name="T73" fmla="*/ 14 h 42"/>
                  <a:gd name="T74" fmla="*/ 35 w 62"/>
                  <a:gd name="T75" fmla="*/ 19 h 42"/>
                  <a:gd name="T76" fmla="*/ 33 w 62"/>
                  <a:gd name="T77" fmla="*/ 16 h 42"/>
                  <a:gd name="T78" fmla="*/ 31 w 62"/>
                  <a:gd name="T79" fmla="*/ 18 h 42"/>
                  <a:gd name="T80" fmla="*/ 38 w 62"/>
                  <a:gd name="T81" fmla="*/ 23 h 42"/>
                  <a:gd name="T82" fmla="*/ 39 w 62"/>
                  <a:gd name="T83" fmla="*/ 21 h 42"/>
                  <a:gd name="T84" fmla="*/ 42 w 62"/>
                  <a:gd name="T85" fmla="*/ 19 h 42"/>
                  <a:gd name="T86" fmla="*/ 45 w 62"/>
                  <a:gd name="T87" fmla="*/ 23 h 42"/>
                  <a:gd name="T88" fmla="*/ 49 w 62"/>
                  <a:gd name="T89" fmla="*/ 16 h 42"/>
                  <a:gd name="T90" fmla="*/ 52 w 62"/>
                  <a:gd name="T91" fmla="*/ 19 h 42"/>
                  <a:gd name="T92" fmla="*/ 55 w 62"/>
                  <a:gd name="T93" fmla="*/ 13 h 42"/>
                  <a:gd name="T94" fmla="*/ 51 w 62"/>
                  <a:gd name="T95" fmla="*/ 7 h 42"/>
                  <a:gd name="T96" fmla="*/ 50 w 62"/>
                  <a:gd name="T97" fmla="*/ 6 h 42"/>
                  <a:gd name="T98" fmla="*/ 56 w 62"/>
                  <a:gd name="T99" fmla="*/ 7 h 42"/>
                  <a:gd name="T100" fmla="*/ 40 w 62"/>
                  <a:gd name="T101" fmla="*/ 25 h 42"/>
                  <a:gd name="T102" fmla="*/ 45 w 62"/>
                  <a:gd name="T103" fmla="*/ 26 h 42"/>
                  <a:gd name="T104" fmla="*/ 52 w 62"/>
                  <a:gd name="T105" fmla="*/ 4 h 42"/>
                  <a:gd name="T106" fmla="*/ 53 w 62"/>
                  <a:gd name="T107" fmla="*/ 1 h 42"/>
                  <a:gd name="T108" fmla="*/ 61 w 62"/>
                  <a:gd name="T109" fmla="*/ 6 h 42"/>
                  <a:gd name="T110" fmla="*/ 58 w 62"/>
                  <a:gd name="T111" fmla="*/ 23 h 42"/>
                  <a:gd name="T112" fmla="*/ 48 w 62"/>
                  <a:gd name="T113" fmla="*/ 26 h 42"/>
                  <a:gd name="T114" fmla="*/ 55 w 62"/>
                  <a:gd name="T115" fmla="*/ 25 h 42"/>
                  <a:gd name="T116" fmla="*/ 38 w 62"/>
                  <a:gd name="T117" fmla="*/ 28 h 42"/>
                  <a:gd name="T118" fmla="*/ 26 w 62"/>
                  <a:gd name="T119" fmla="*/ 24 h 42"/>
                  <a:gd name="T120" fmla="*/ 34 w 62"/>
                  <a:gd name="T121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2" h="42">
                    <a:moveTo>
                      <a:pt x="34" y="29"/>
                    </a:moveTo>
                    <a:cubicBezTo>
                      <a:pt x="33" y="29"/>
                      <a:pt x="33" y="29"/>
                      <a:pt x="32" y="29"/>
                    </a:cubicBezTo>
                    <a:cubicBezTo>
                      <a:pt x="31" y="29"/>
                      <a:pt x="30" y="29"/>
                      <a:pt x="30" y="28"/>
                    </a:cubicBezTo>
                    <a:cubicBezTo>
                      <a:pt x="29" y="26"/>
                      <a:pt x="26" y="26"/>
                      <a:pt x="25" y="25"/>
                    </a:cubicBezTo>
                    <a:cubicBezTo>
                      <a:pt x="25" y="24"/>
                      <a:pt x="24" y="24"/>
                      <a:pt x="24" y="24"/>
                    </a:cubicBezTo>
                    <a:cubicBezTo>
                      <a:pt x="24" y="24"/>
                      <a:pt x="24" y="25"/>
                      <a:pt x="24" y="25"/>
                    </a:cubicBezTo>
                    <a:cubicBezTo>
                      <a:pt x="24" y="27"/>
                      <a:pt x="24" y="29"/>
                      <a:pt x="23" y="31"/>
                    </a:cubicBezTo>
                    <a:cubicBezTo>
                      <a:pt x="23" y="32"/>
                      <a:pt x="23" y="32"/>
                      <a:pt x="22" y="32"/>
                    </a:cubicBezTo>
                    <a:cubicBezTo>
                      <a:pt x="20" y="32"/>
                      <a:pt x="19" y="32"/>
                      <a:pt x="18" y="34"/>
                    </a:cubicBezTo>
                    <a:cubicBezTo>
                      <a:pt x="18" y="35"/>
                      <a:pt x="12" y="35"/>
                      <a:pt x="12" y="34"/>
                    </a:cubicBezTo>
                    <a:cubicBezTo>
                      <a:pt x="12" y="33"/>
                      <a:pt x="11" y="32"/>
                      <a:pt x="10" y="32"/>
                    </a:cubicBezTo>
                    <a:cubicBezTo>
                      <a:pt x="9" y="31"/>
                      <a:pt x="9" y="30"/>
                      <a:pt x="10" y="30"/>
                    </a:cubicBezTo>
                    <a:cubicBezTo>
                      <a:pt x="10" y="29"/>
                      <a:pt x="11" y="28"/>
                      <a:pt x="12" y="29"/>
                    </a:cubicBezTo>
                    <a:cubicBezTo>
                      <a:pt x="14" y="29"/>
                      <a:pt x="15" y="29"/>
                      <a:pt x="17" y="30"/>
                    </a:cubicBezTo>
                    <a:cubicBezTo>
                      <a:pt x="18" y="30"/>
                      <a:pt x="19" y="29"/>
                      <a:pt x="18" y="28"/>
                    </a:cubicBezTo>
                    <a:cubicBezTo>
                      <a:pt x="18" y="26"/>
                      <a:pt x="17" y="25"/>
                      <a:pt x="18" y="23"/>
                    </a:cubicBezTo>
                    <a:cubicBezTo>
                      <a:pt x="18" y="23"/>
                      <a:pt x="18" y="22"/>
                      <a:pt x="17" y="22"/>
                    </a:cubicBezTo>
                    <a:cubicBezTo>
                      <a:pt x="16" y="22"/>
                      <a:pt x="15" y="23"/>
                      <a:pt x="15" y="23"/>
                    </a:cubicBezTo>
                    <a:cubicBezTo>
                      <a:pt x="15" y="24"/>
                      <a:pt x="15" y="24"/>
                      <a:pt x="15" y="25"/>
                    </a:cubicBezTo>
                    <a:cubicBezTo>
                      <a:pt x="15" y="26"/>
                      <a:pt x="14" y="26"/>
                      <a:pt x="14" y="26"/>
                    </a:cubicBezTo>
                    <a:cubicBezTo>
                      <a:pt x="13" y="25"/>
                      <a:pt x="11" y="25"/>
                      <a:pt x="10" y="25"/>
                    </a:cubicBezTo>
                    <a:cubicBezTo>
                      <a:pt x="9" y="25"/>
                      <a:pt x="8" y="26"/>
                      <a:pt x="7" y="27"/>
                    </a:cubicBezTo>
                    <a:cubicBezTo>
                      <a:pt x="6" y="29"/>
                      <a:pt x="5" y="31"/>
                      <a:pt x="3" y="32"/>
                    </a:cubicBezTo>
                    <a:cubicBezTo>
                      <a:pt x="2" y="33"/>
                      <a:pt x="1" y="37"/>
                      <a:pt x="2" y="38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5" y="39"/>
                      <a:pt x="5" y="40"/>
                      <a:pt x="5" y="42"/>
                    </a:cubicBezTo>
                    <a:cubicBezTo>
                      <a:pt x="3" y="41"/>
                      <a:pt x="2" y="40"/>
                      <a:pt x="0" y="39"/>
                    </a:cubicBezTo>
                    <a:cubicBezTo>
                      <a:pt x="0" y="36"/>
                      <a:pt x="0" y="33"/>
                      <a:pt x="0" y="31"/>
                    </a:cubicBezTo>
                    <a:cubicBezTo>
                      <a:pt x="0" y="29"/>
                      <a:pt x="2" y="29"/>
                      <a:pt x="3" y="28"/>
                    </a:cubicBezTo>
                    <a:cubicBezTo>
                      <a:pt x="3" y="27"/>
                      <a:pt x="4" y="26"/>
                      <a:pt x="5" y="26"/>
                    </a:cubicBezTo>
                    <a:cubicBezTo>
                      <a:pt x="7" y="25"/>
                      <a:pt x="8" y="23"/>
                      <a:pt x="7" y="21"/>
                    </a:cubicBezTo>
                    <a:cubicBezTo>
                      <a:pt x="6" y="20"/>
                      <a:pt x="6" y="19"/>
                      <a:pt x="6" y="18"/>
                    </a:cubicBezTo>
                    <a:cubicBezTo>
                      <a:pt x="6" y="17"/>
                      <a:pt x="6" y="17"/>
                      <a:pt x="6" y="16"/>
                    </a:cubicBezTo>
                    <a:cubicBezTo>
                      <a:pt x="6" y="16"/>
                      <a:pt x="6" y="16"/>
                      <a:pt x="6" y="15"/>
                    </a:cubicBezTo>
                    <a:cubicBezTo>
                      <a:pt x="9" y="15"/>
                      <a:pt x="11" y="17"/>
                      <a:pt x="12" y="18"/>
                    </a:cubicBezTo>
                    <a:cubicBezTo>
                      <a:pt x="13" y="19"/>
                      <a:pt x="13" y="20"/>
                      <a:pt x="14" y="20"/>
                    </a:cubicBezTo>
                    <a:cubicBezTo>
                      <a:pt x="14" y="22"/>
                      <a:pt x="13" y="23"/>
                      <a:pt x="12" y="23"/>
                    </a:cubicBezTo>
                    <a:cubicBezTo>
                      <a:pt x="11" y="24"/>
                      <a:pt x="10" y="23"/>
                      <a:pt x="10" y="22"/>
                    </a:cubicBezTo>
                    <a:cubicBezTo>
                      <a:pt x="10" y="23"/>
                      <a:pt x="11" y="24"/>
                      <a:pt x="13" y="23"/>
                    </a:cubicBezTo>
                    <a:cubicBezTo>
                      <a:pt x="14" y="22"/>
                      <a:pt x="14" y="21"/>
                      <a:pt x="14" y="20"/>
                    </a:cubicBezTo>
                    <a:cubicBezTo>
                      <a:pt x="12" y="17"/>
                      <a:pt x="10" y="16"/>
                      <a:pt x="7" y="15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10" y="14"/>
                      <a:pt x="14" y="16"/>
                      <a:pt x="17" y="19"/>
                    </a:cubicBezTo>
                    <a:cubicBezTo>
                      <a:pt x="19" y="21"/>
                      <a:pt x="21" y="23"/>
                      <a:pt x="21" y="26"/>
                    </a:cubicBezTo>
                    <a:cubicBezTo>
                      <a:pt x="20" y="29"/>
                      <a:pt x="19" y="31"/>
                      <a:pt x="16" y="32"/>
                    </a:cubicBezTo>
                    <a:cubicBezTo>
                      <a:pt x="14" y="33"/>
                      <a:pt x="12" y="33"/>
                      <a:pt x="11" y="31"/>
                    </a:cubicBezTo>
                    <a:cubicBezTo>
                      <a:pt x="12" y="32"/>
                      <a:pt x="13" y="33"/>
                      <a:pt x="15" y="33"/>
                    </a:cubicBezTo>
                    <a:cubicBezTo>
                      <a:pt x="18" y="32"/>
                      <a:pt x="21" y="31"/>
                      <a:pt x="22" y="28"/>
                    </a:cubicBezTo>
                    <a:cubicBezTo>
                      <a:pt x="23" y="25"/>
                      <a:pt x="21" y="22"/>
                      <a:pt x="19" y="19"/>
                    </a:cubicBezTo>
                    <a:cubicBezTo>
                      <a:pt x="19" y="19"/>
                      <a:pt x="18" y="19"/>
                      <a:pt x="18" y="18"/>
                    </a:cubicBezTo>
                    <a:cubicBezTo>
                      <a:pt x="18" y="18"/>
                      <a:pt x="17" y="17"/>
                      <a:pt x="17" y="17"/>
                    </a:cubicBezTo>
                    <a:cubicBezTo>
                      <a:pt x="18" y="16"/>
                      <a:pt x="18" y="16"/>
                      <a:pt x="19" y="17"/>
                    </a:cubicBezTo>
                    <a:cubicBezTo>
                      <a:pt x="20" y="17"/>
                      <a:pt x="21" y="18"/>
                      <a:pt x="22" y="18"/>
                    </a:cubicBezTo>
                    <a:cubicBezTo>
                      <a:pt x="23" y="18"/>
                      <a:pt x="24" y="18"/>
                      <a:pt x="24" y="19"/>
                    </a:cubicBezTo>
                    <a:cubicBezTo>
                      <a:pt x="28" y="19"/>
                      <a:pt x="29" y="18"/>
                      <a:pt x="29" y="14"/>
                    </a:cubicBezTo>
                    <a:cubicBezTo>
                      <a:pt x="29" y="14"/>
                      <a:pt x="30" y="14"/>
                      <a:pt x="31" y="14"/>
                    </a:cubicBezTo>
                    <a:cubicBezTo>
                      <a:pt x="32" y="14"/>
                      <a:pt x="33" y="14"/>
                      <a:pt x="33" y="12"/>
                    </a:cubicBezTo>
                    <a:cubicBezTo>
                      <a:pt x="33" y="11"/>
                      <a:pt x="33" y="10"/>
                      <a:pt x="32" y="10"/>
                    </a:cubicBezTo>
                    <a:cubicBezTo>
                      <a:pt x="30" y="9"/>
                      <a:pt x="29" y="8"/>
                      <a:pt x="30" y="7"/>
                    </a:cubicBezTo>
                    <a:cubicBezTo>
                      <a:pt x="30" y="6"/>
                      <a:pt x="30" y="5"/>
                      <a:pt x="30" y="4"/>
                    </a:cubicBezTo>
                    <a:cubicBezTo>
                      <a:pt x="30" y="4"/>
                      <a:pt x="35" y="1"/>
                      <a:pt x="35" y="1"/>
                    </a:cubicBezTo>
                    <a:cubicBezTo>
                      <a:pt x="35" y="1"/>
                      <a:pt x="35" y="1"/>
                      <a:pt x="35" y="1"/>
                    </a:cubicBezTo>
                    <a:cubicBezTo>
                      <a:pt x="36" y="2"/>
                      <a:pt x="37" y="2"/>
                      <a:pt x="37" y="3"/>
                    </a:cubicBezTo>
                    <a:cubicBezTo>
                      <a:pt x="38" y="2"/>
                      <a:pt x="39" y="2"/>
                      <a:pt x="39" y="2"/>
                    </a:cubicBezTo>
                    <a:cubicBezTo>
                      <a:pt x="39" y="3"/>
                      <a:pt x="38" y="4"/>
                      <a:pt x="38" y="5"/>
                    </a:cubicBezTo>
                    <a:cubicBezTo>
                      <a:pt x="37" y="6"/>
                      <a:pt x="36" y="6"/>
                      <a:pt x="36" y="4"/>
                    </a:cubicBezTo>
                    <a:cubicBezTo>
                      <a:pt x="36" y="4"/>
                      <a:pt x="35" y="3"/>
                      <a:pt x="34" y="4"/>
                    </a:cubicBezTo>
                    <a:cubicBezTo>
                      <a:pt x="34" y="4"/>
                      <a:pt x="32" y="5"/>
                      <a:pt x="33" y="6"/>
                    </a:cubicBezTo>
                    <a:cubicBezTo>
                      <a:pt x="35" y="7"/>
                      <a:pt x="34" y="8"/>
                      <a:pt x="34" y="10"/>
                    </a:cubicBezTo>
                    <a:cubicBezTo>
                      <a:pt x="34" y="11"/>
                      <a:pt x="34" y="13"/>
                      <a:pt x="35" y="15"/>
                    </a:cubicBezTo>
                    <a:cubicBezTo>
                      <a:pt x="35" y="14"/>
                      <a:pt x="36" y="13"/>
                      <a:pt x="37" y="14"/>
                    </a:cubicBezTo>
                    <a:cubicBezTo>
                      <a:pt x="37" y="15"/>
                      <a:pt x="36" y="17"/>
                      <a:pt x="37" y="19"/>
                    </a:cubicBezTo>
                    <a:cubicBezTo>
                      <a:pt x="36" y="20"/>
                      <a:pt x="35" y="20"/>
                      <a:pt x="35" y="19"/>
                    </a:cubicBezTo>
                    <a:cubicBezTo>
                      <a:pt x="34" y="18"/>
                      <a:pt x="34" y="18"/>
                      <a:pt x="34" y="17"/>
                    </a:cubicBezTo>
                    <a:cubicBezTo>
                      <a:pt x="34" y="17"/>
                      <a:pt x="33" y="16"/>
                      <a:pt x="33" y="16"/>
                    </a:cubicBezTo>
                    <a:cubicBezTo>
                      <a:pt x="32" y="16"/>
                      <a:pt x="32" y="17"/>
                      <a:pt x="31" y="17"/>
                    </a:cubicBezTo>
                    <a:cubicBezTo>
                      <a:pt x="31" y="18"/>
                      <a:pt x="31" y="17"/>
                      <a:pt x="31" y="18"/>
                    </a:cubicBezTo>
                    <a:cubicBezTo>
                      <a:pt x="30" y="21"/>
                      <a:pt x="31" y="21"/>
                      <a:pt x="34" y="22"/>
                    </a:cubicBezTo>
                    <a:cubicBezTo>
                      <a:pt x="35" y="23"/>
                      <a:pt x="37" y="23"/>
                      <a:pt x="38" y="23"/>
                    </a:cubicBezTo>
                    <a:cubicBezTo>
                      <a:pt x="39" y="24"/>
                      <a:pt x="40" y="23"/>
                      <a:pt x="40" y="22"/>
                    </a:cubicBezTo>
                    <a:cubicBezTo>
                      <a:pt x="41" y="21"/>
                      <a:pt x="40" y="21"/>
                      <a:pt x="39" y="21"/>
                    </a:cubicBezTo>
                    <a:cubicBezTo>
                      <a:pt x="39" y="20"/>
                      <a:pt x="37" y="20"/>
                      <a:pt x="38" y="19"/>
                    </a:cubicBezTo>
                    <a:cubicBezTo>
                      <a:pt x="39" y="19"/>
                      <a:pt x="41" y="18"/>
                      <a:pt x="42" y="19"/>
                    </a:cubicBezTo>
                    <a:cubicBezTo>
                      <a:pt x="43" y="19"/>
                      <a:pt x="43" y="20"/>
                      <a:pt x="43" y="20"/>
                    </a:cubicBezTo>
                    <a:cubicBezTo>
                      <a:pt x="43" y="22"/>
                      <a:pt x="44" y="23"/>
                      <a:pt x="45" y="23"/>
                    </a:cubicBezTo>
                    <a:cubicBezTo>
                      <a:pt x="47" y="23"/>
                      <a:pt x="48" y="22"/>
                      <a:pt x="48" y="21"/>
                    </a:cubicBezTo>
                    <a:cubicBezTo>
                      <a:pt x="49" y="19"/>
                      <a:pt x="49" y="18"/>
                      <a:pt x="49" y="16"/>
                    </a:cubicBezTo>
                    <a:cubicBezTo>
                      <a:pt x="50" y="16"/>
                      <a:pt x="50" y="17"/>
                      <a:pt x="50" y="18"/>
                    </a:cubicBezTo>
                    <a:cubicBezTo>
                      <a:pt x="51" y="18"/>
                      <a:pt x="51" y="19"/>
                      <a:pt x="52" y="19"/>
                    </a:cubicBezTo>
                    <a:cubicBezTo>
                      <a:pt x="53" y="19"/>
                      <a:pt x="53" y="18"/>
                      <a:pt x="53" y="17"/>
                    </a:cubicBezTo>
                    <a:cubicBezTo>
                      <a:pt x="53" y="16"/>
                      <a:pt x="53" y="14"/>
                      <a:pt x="55" y="13"/>
                    </a:cubicBezTo>
                    <a:cubicBezTo>
                      <a:pt x="56" y="13"/>
                      <a:pt x="56" y="12"/>
                      <a:pt x="56" y="11"/>
                    </a:cubicBezTo>
                    <a:cubicBezTo>
                      <a:pt x="56" y="9"/>
                      <a:pt x="54" y="7"/>
                      <a:pt x="51" y="7"/>
                    </a:cubicBezTo>
                    <a:cubicBezTo>
                      <a:pt x="51" y="7"/>
                      <a:pt x="50" y="7"/>
                      <a:pt x="50" y="7"/>
                    </a:cubicBezTo>
                    <a:cubicBezTo>
                      <a:pt x="50" y="6"/>
                      <a:pt x="50" y="6"/>
                      <a:pt x="50" y="6"/>
                    </a:cubicBezTo>
                    <a:cubicBezTo>
                      <a:pt x="50" y="6"/>
                      <a:pt x="51" y="6"/>
                      <a:pt x="51" y="5"/>
                    </a:cubicBezTo>
                    <a:cubicBezTo>
                      <a:pt x="53" y="5"/>
                      <a:pt x="55" y="5"/>
                      <a:pt x="56" y="7"/>
                    </a:cubicBezTo>
                    <a:cubicBezTo>
                      <a:pt x="57" y="8"/>
                      <a:pt x="58" y="10"/>
                      <a:pt x="58" y="11"/>
                    </a:cubicBezTo>
                    <a:cubicBezTo>
                      <a:pt x="57" y="21"/>
                      <a:pt x="50" y="27"/>
                      <a:pt x="40" y="25"/>
                    </a:cubicBezTo>
                    <a:cubicBezTo>
                      <a:pt x="37" y="25"/>
                      <a:pt x="34" y="25"/>
                      <a:pt x="32" y="24"/>
                    </a:cubicBezTo>
                    <a:cubicBezTo>
                      <a:pt x="36" y="25"/>
                      <a:pt x="40" y="26"/>
                      <a:pt x="45" y="26"/>
                    </a:cubicBezTo>
                    <a:cubicBezTo>
                      <a:pt x="51" y="25"/>
                      <a:pt x="56" y="20"/>
                      <a:pt x="57" y="14"/>
                    </a:cubicBezTo>
                    <a:cubicBezTo>
                      <a:pt x="58" y="9"/>
                      <a:pt x="57" y="7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51" y="3"/>
                      <a:pt x="51" y="2"/>
                      <a:pt x="53" y="1"/>
                    </a:cubicBezTo>
                    <a:cubicBezTo>
                      <a:pt x="54" y="0"/>
                      <a:pt x="57" y="0"/>
                      <a:pt x="58" y="2"/>
                    </a:cubicBezTo>
                    <a:cubicBezTo>
                      <a:pt x="60" y="3"/>
                      <a:pt x="60" y="5"/>
                      <a:pt x="61" y="6"/>
                    </a:cubicBezTo>
                    <a:cubicBezTo>
                      <a:pt x="62" y="10"/>
                      <a:pt x="62" y="13"/>
                      <a:pt x="62" y="16"/>
                    </a:cubicBezTo>
                    <a:cubicBezTo>
                      <a:pt x="61" y="19"/>
                      <a:pt x="60" y="21"/>
                      <a:pt x="58" y="23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4" y="25"/>
                      <a:pt x="51" y="26"/>
                      <a:pt x="48" y="26"/>
                    </a:cubicBezTo>
                    <a:cubicBezTo>
                      <a:pt x="49" y="26"/>
                      <a:pt x="52" y="26"/>
                      <a:pt x="54" y="25"/>
                    </a:cubicBezTo>
                    <a:cubicBezTo>
                      <a:pt x="54" y="25"/>
                      <a:pt x="55" y="25"/>
                      <a:pt x="55" y="25"/>
                    </a:cubicBezTo>
                    <a:cubicBezTo>
                      <a:pt x="55" y="26"/>
                      <a:pt x="54" y="26"/>
                      <a:pt x="54" y="26"/>
                    </a:cubicBezTo>
                    <a:cubicBezTo>
                      <a:pt x="49" y="29"/>
                      <a:pt x="44" y="30"/>
                      <a:pt x="38" y="28"/>
                    </a:cubicBezTo>
                    <a:cubicBezTo>
                      <a:pt x="34" y="27"/>
                      <a:pt x="30" y="26"/>
                      <a:pt x="27" y="24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8" y="25"/>
                      <a:pt x="30" y="26"/>
                      <a:pt x="32" y="27"/>
                    </a:cubicBezTo>
                    <a:cubicBezTo>
                      <a:pt x="33" y="28"/>
                      <a:pt x="34" y="28"/>
                      <a:pt x="34" y="29"/>
                    </a:cubicBezTo>
                    <a:close/>
                  </a:path>
                </a:pathLst>
              </a:custGeom>
              <a:solidFill>
                <a:srgbClr val="FAF8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7" name="Freeform 15">
                <a:extLst>
                  <a:ext uri="{FF2B5EF4-FFF2-40B4-BE49-F238E27FC236}">
                    <a16:creationId xmlns:a16="http://schemas.microsoft.com/office/drawing/2014/main" id="{93CEEF45-92AE-072F-5D40-1C7C2F96803D}"/>
                  </a:ext>
                </a:extLst>
              </p:cNvPr>
              <p:cNvSpPr/>
              <p:nvPr/>
            </p:nvSpPr>
            <p:spPr bwMode="auto">
              <a:xfrm>
                <a:off x="1525" y="3019"/>
                <a:ext cx="80" cy="479"/>
              </a:xfrm>
              <a:custGeom>
                <a:avLst/>
                <a:gdLst>
                  <a:gd name="T0" fmla="*/ 2 w 11"/>
                  <a:gd name="T1" fmla="*/ 0 h 66"/>
                  <a:gd name="T2" fmla="*/ 4 w 11"/>
                  <a:gd name="T3" fmla="*/ 5 h 66"/>
                  <a:gd name="T4" fmla="*/ 5 w 11"/>
                  <a:gd name="T5" fmla="*/ 6 h 66"/>
                  <a:gd name="T6" fmla="*/ 7 w 11"/>
                  <a:gd name="T7" fmla="*/ 8 h 66"/>
                  <a:gd name="T8" fmla="*/ 10 w 11"/>
                  <a:gd name="T9" fmla="*/ 12 h 66"/>
                  <a:gd name="T10" fmla="*/ 10 w 11"/>
                  <a:gd name="T11" fmla="*/ 15 h 66"/>
                  <a:gd name="T12" fmla="*/ 11 w 11"/>
                  <a:gd name="T13" fmla="*/ 21 h 66"/>
                  <a:gd name="T14" fmla="*/ 11 w 11"/>
                  <a:gd name="T15" fmla="*/ 46 h 66"/>
                  <a:gd name="T16" fmla="*/ 11 w 11"/>
                  <a:gd name="T17" fmla="*/ 66 h 66"/>
                  <a:gd name="T18" fmla="*/ 9 w 11"/>
                  <a:gd name="T19" fmla="*/ 65 h 66"/>
                  <a:gd name="T20" fmla="*/ 4 w 11"/>
                  <a:gd name="T21" fmla="*/ 59 h 66"/>
                  <a:gd name="T22" fmla="*/ 3 w 11"/>
                  <a:gd name="T23" fmla="*/ 32 h 66"/>
                  <a:gd name="T24" fmla="*/ 0 w 11"/>
                  <a:gd name="T25" fmla="*/ 2 h 66"/>
                  <a:gd name="T26" fmla="*/ 0 w 11"/>
                  <a:gd name="T27" fmla="*/ 1 h 66"/>
                  <a:gd name="T28" fmla="*/ 1 w 11"/>
                  <a:gd name="T29" fmla="*/ 0 h 66"/>
                  <a:gd name="T30" fmla="*/ 2 w 11"/>
                  <a:gd name="T3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6">
                    <a:moveTo>
                      <a:pt x="2" y="0"/>
                    </a:moveTo>
                    <a:cubicBezTo>
                      <a:pt x="2" y="2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6" y="5"/>
                      <a:pt x="6" y="6"/>
                      <a:pt x="7" y="8"/>
                    </a:cubicBezTo>
                    <a:cubicBezTo>
                      <a:pt x="8" y="9"/>
                      <a:pt x="9" y="11"/>
                      <a:pt x="10" y="12"/>
                    </a:cubicBezTo>
                    <a:cubicBezTo>
                      <a:pt x="10" y="13"/>
                      <a:pt x="10" y="14"/>
                      <a:pt x="10" y="15"/>
                    </a:cubicBezTo>
                    <a:cubicBezTo>
                      <a:pt x="10" y="17"/>
                      <a:pt x="11" y="19"/>
                      <a:pt x="11" y="21"/>
                    </a:cubicBezTo>
                    <a:cubicBezTo>
                      <a:pt x="11" y="29"/>
                      <a:pt x="11" y="38"/>
                      <a:pt x="11" y="46"/>
                    </a:cubicBezTo>
                    <a:cubicBezTo>
                      <a:pt x="11" y="53"/>
                      <a:pt x="11" y="59"/>
                      <a:pt x="11" y="66"/>
                    </a:cubicBezTo>
                    <a:cubicBezTo>
                      <a:pt x="10" y="66"/>
                      <a:pt x="10" y="65"/>
                      <a:pt x="9" y="65"/>
                    </a:cubicBezTo>
                    <a:cubicBezTo>
                      <a:pt x="7" y="63"/>
                      <a:pt x="6" y="61"/>
                      <a:pt x="4" y="59"/>
                    </a:cubicBezTo>
                    <a:cubicBezTo>
                      <a:pt x="4" y="50"/>
                      <a:pt x="3" y="41"/>
                      <a:pt x="3" y="32"/>
                    </a:cubicBezTo>
                    <a:cubicBezTo>
                      <a:pt x="2" y="22"/>
                      <a:pt x="1" y="1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C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8" name="Freeform 16">
                <a:extLst>
                  <a:ext uri="{FF2B5EF4-FFF2-40B4-BE49-F238E27FC236}">
                    <a16:creationId xmlns:a16="http://schemas.microsoft.com/office/drawing/2014/main" id="{EBD1BC91-F0A6-A197-E876-3A2EA7513792}"/>
                  </a:ext>
                </a:extLst>
              </p:cNvPr>
              <p:cNvSpPr/>
              <p:nvPr/>
            </p:nvSpPr>
            <p:spPr bwMode="auto">
              <a:xfrm>
                <a:off x="1554" y="3447"/>
                <a:ext cx="58" cy="588"/>
              </a:xfrm>
              <a:custGeom>
                <a:avLst/>
                <a:gdLst>
                  <a:gd name="T0" fmla="*/ 0 w 8"/>
                  <a:gd name="T1" fmla="*/ 0 h 81"/>
                  <a:gd name="T2" fmla="*/ 2 w 8"/>
                  <a:gd name="T3" fmla="*/ 0 h 81"/>
                  <a:gd name="T4" fmla="*/ 7 w 8"/>
                  <a:gd name="T5" fmla="*/ 7 h 81"/>
                  <a:gd name="T6" fmla="*/ 7 w 8"/>
                  <a:gd name="T7" fmla="*/ 9 h 81"/>
                  <a:gd name="T8" fmla="*/ 7 w 8"/>
                  <a:gd name="T9" fmla="*/ 78 h 81"/>
                  <a:gd name="T10" fmla="*/ 7 w 8"/>
                  <a:gd name="T11" fmla="*/ 81 h 81"/>
                  <a:gd name="T12" fmla="*/ 3 w 8"/>
                  <a:gd name="T13" fmla="*/ 81 h 81"/>
                  <a:gd name="T14" fmla="*/ 2 w 8"/>
                  <a:gd name="T15" fmla="*/ 79 h 81"/>
                  <a:gd name="T16" fmla="*/ 2 w 8"/>
                  <a:gd name="T17" fmla="*/ 48 h 81"/>
                  <a:gd name="T18" fmla="*/ 1 w 8"/>
                  <a:gd name="T19" fmla="*/ 3 h 81"/>
                  <a:gd name="T20" fmla="*/ 0 w 8"/>
                  <a:gd name="T2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3"/>
                      <a:pt x="5" y="5"/>
                      <a:pt x="7" y="7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32"/>
                      <a:pt x="7" y="55"/>
                      <a:pt x="7" y="78"/>
                    </a:cubicBezTo>
                    <a:cubicBezTo>
                      <a:pt x="7" y="79"/>
                      <a:pt x="8" y="80"/>
                      <a:pt x="7" y="81"/>
                    </a:cubicBezTo>
                    <a:cubicBezTo>
                      <a:pt x="5" y="81"/>
                      <a:pt x="4" y="81"/>
                      <a:pt x="3" y="81"/>
                    </a:cubicBezTo>
                    <a:cubicBezTo>
                      <a:pt x="2" y="81"/>
                      <a:pt x="2" y="80"/>
                      <a:pt x="2" y="79"/>
                    </a:cubicBezTo>
                    <a:cubicBezTo>
                      <a:pt x="2" y="69"/>
                      <a:pt x="3" y="58"/>
                      <a:pt x="2" y="48"/>
                    </a:cubicBezTo>
                    <a:cubicBezTo>
                      <a:pt x="2" y="33"/>
                      <a:pt x="2" y="18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972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9" name="Freeform 17">
                <a:extLst>
                  <a:ext uri="{FF2B5EF4-FFF2-40B4-BE49-F238E27FC236}">
                    <a16:creationId xmlns:a16="http://schemas.microsoft.com/office/drawing/2014/main" id="{01B97E7C-9044-198B-2AD7-8EA9C3AF851B}"/>
                  </a:ext>
                </a:extLst>
              </p:cNvPr>
              <p:cNvSpPr/>
              <p:nvPr/>
            </p:nvSpPr>
            <p:spPr bwMode="auto">
              <a:xfrm>
                <a:off x="3450" y="3730"/>
                <a:ext cx="422" cy="276"/>
              </a:xfrm>
              <a:custGeom>
                <a:avLst/>
                <a:gdLst>
                  <a:gd name="T0" fmla="*/ 58 w 58"/>
                  <a:gd name="T1" fmla="*/ 0 h 38"/>
                  <a:gd name="T2" fmla="*/ 44 w 58"/>
                  <a:gd name="T3" fmla="*/ 15 h 38"/>
                  <a:gd name="T4" fmla="*/ 37 w 58"/>
                  <a:gd name="T5" fmla="*/ 20 h 38"/>
                  <a:gd name="T6" fmla="*/ 34 w 58"/>
                  <a:gd name="T7" fmla="*/ 15 h 38"/>
                  <a:gd name="T8" fmla="*/ 34 w 58"/>
                  <a:gd name="T9" fmla="*/ 11 h 38"/>
                  <a:gd name="T10" fmla="*/ 30 w 58"/>
                  <a:gd name="T11" fmla="*/ 16 h 38"/>
                  <a:gd name="T12" fmla="*/ 29 w 58"/>
                  <a:gd name="T13" fmla="*/ 17 h 38"/>
                  <a:gd name="T14" fmla="*/ 29 w 58"/>
                  <a:gd name="T15" fmla="*/ 20 h 38"/>
                  <a:gd name="T16" fmla="*/ 31 w 58"/>
                  <a:gd name="T17" fmla="*/ 19 h 38"/>
                  <a:gd name="T18" fmla="*/ 32 w 58"/>
                  <a:gd name="T19" fmla="*/ 18 h 38"/>
                  <a:gd name="T20" fmla="*/ 33 w 58"/>
                  <a:gd name="T21" fmla="*/ 18 h 38"/>
                  <a:gd name="T22" fmla="*/ 36 w 58"/>
                  <a:gd name="T23" fmla="*/ 21 h 38"/>
                  <a:gd name="T24" fmla="*/ 1 w 58"/>
                  <a:gd name="T25" fmla="*/ 38 h 38"/>
                  <a:gd name="T26" fmla="*/ 0 w 58"/>
                  <a:gd name="T27" fmla="*/ 36 h 38"/>
                  <a:gd name="T28" fmla="*/ 3 w 58"/>
                  <a:gd name="T29" fmla="*/ 34 h 38"/>
                  <a:gd name="T30" fmla="*/ 6 w 58"/>
                  <a:gd name="T31" fmla="*/ 32 h 38"/>
                  <a:gd name="T32" fmla="*/ 10 w 58"/>
                  <a:gd name="T33" fmla="*/ 29 h 38"/>
                  <a:gd name="T34" fmla="*/ 12 w 58"/>
                  <a:gd name="T35" fmla="*/ 29 h 38"/>
                  <a:gd name="T36" fmla="*/ 13 w 58"/>
                  <a:gd name="T37" fmla="*/ 26 h 38"/>
                  <a:gd name="T38" fmla="*/ 14 w 58"/>
                  <a:gd name="T39" fmla="*/ 24 h 38"/>
                  <a:gd name="T40" fmla="*/ 16 w 58"/>
                  <a:gd name="T41" fmla="*/ 25 h 38"/>
                  <a:gd name="T42" fmla="*/ 18 w 58"/>
                  <a:gd name="T43" fmla="*/ 26 h 38"/>
                  <a:gd name="T44" fmla="*/ 19 w 58"/>
                  <a:gd name="T45" fmla="*/ 24 h 38"/>
                  <a:gd name="T46" fmla="*/ 20 w 58"/>
                  <a:gd name="T47" fmla="*/ 23 h 38"/>
                  <a:gd name="T48" fmla="*/ 24 w 58"/>
                  <a:gd name="T49" fmla="*/ 23 h 38"/>
                  <a:gd name="T50" fmla="*/ 26 w 58"/>
                  <a:gd name="T51" fmla="*/ 22 h 38"/>
                  <a:gd name="T52" fmla="*/ 25 w 58"/>
                  <a:gd name="T53" fmla="*/ 22 h 38"/>
                  <a:gd name="T54" fmla="*/ 20 w 58"/>
                  <a:gd name="T55" fmla="*/ 16 h 38"/>
                  <a:gd name="T56" fmla="*/ 23 w 58"/>
                  <a:gd name="T57" fmla="*/ 15 h 38"/>
                  <a:gd name="T58" fmla="*/ 24 w 58"/>
                  <a:gd name="T59" fmla="*/ 14 h 38"/>
                  <a:gd name="T60" fmla="*/ 28 w 58"/>
                  <a:gd name="T61" fmla="*/ 9 h 38"/>
                  <a:gd name="T62" fmla="*/ 33 w 58"/>
                  <a:gd name="T63" fmla="*/ 7 h 38"/>
                  <a:gd name="T64" fmla="*/ 35 w 58"/>
                  <a:gd name="T65" fmla="*/ 7 h 38"/>
                  <a:gd name="T66" fmla="*/ 36 w 58"/>
                  <a:gd name="T67" fmla="*/ 12 h 38"/>
                  <a:gd name="T68" fmla="*/ 36 w 58"/>
                  <a:gd name="T69" fmla="*/ 12 h 38"/>
                  <a:gd name="T70" fmla="*/ 36 w 58"/>
                  <a:gd name="T71" fmla="*/ 12 h 38"/>
                  <a:gd name="T72" fmla="*/ 41 w 58"/>
                  <a:gd name="T73" fmla="*/ 5 h 38"/>
                  <a:gd name="T74" fmla="*/ 41 w 58"/>
                  <a:gd name="T75" fmla="*/ 6 h 38"/>
                  <a:gd name="T76" fmla="*/ 41 w 58"/>
                  <a:gd name="T77" fmla="*/ 11 h 38"/>
                  <a:gd name="T78" fmla="*/ 41 w 58"/>
                  <a:gd name="T79" fmla="*/ 12 h 38"/>
                  <a:gd name="T80" fmla="*/ 41 w 58"/>
                  <a:gd name="T81" fmla="*/ 11 h 38"/>
                  <a:gd name="T82" fmla="*/ 44 w 58"/>
                  <a:gd name="T83" fmla="*/ 6 h 38"/>
                  <a:gd name="T84" fmla="*/ 45 w 58"/>
                  <a:gd name="T85" fmla="*/ 6 h 38"/>
                  <a:gd name="T86" fmla="*/ 47 w 58"/>
                  <a:gd name="T87" fmla="*/ 5 h 38"/>
                  <a:gd name="T88" fmla="*/ 45 w 58"/>
                  <a:gd name="T89" fmla="*/ 5 h 38"/>
                  <a:gd name="T90" fmla="*/ 44 w 58"/>
                  <a:gd name="T91" fmla="*/ 4 h 38"/>
                  <a:gd name="T92" fmla="*/ 45 w 58"/>
                  <a:gd name="T93" fmla="*/ 3 h 38"/>
                  <a:gd name="T94" fmla="*/ 50 w 58"/>
                  <a:gd name="T95" fmla="*/ 3 h 38"/>
                  <a:gd name="T96" fmla="*/ 56 w 58"/>
                  <a:gd name="T97" fmla="*/ 1 h 38"/>
                  <a:gd name="T98" fmla="*/ 58 w 58"/>
                  <a:gd name="T9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7" h="38">
                    <a:moveTo>
                      <a:pt x="58" y="0"/>
                    </a:moveTo>
                    <a:cubicBezTo>
                      <a:pt x="54" y="6"/>
                      <a:pt x="50" y="10"/>
                      <a:pt x="44" y="15"/>
                    </a:cubicBezTo>
                    <a:cubicBezTo>
                      <a:pt x="42" y="17"/>
                      <a:pt x="40" y="19"/>
                      <a:pt x="37" y="20"/>
                    </a:cubicBezTo>
                    <a:cubicBezTo>
                      <a:pt x="37" y="18"/>
                      <a:pt x="35" y="16"/>
                      <a:pt x="34" y="15"/>
                    </a:cubicBezTo>
                    <a:cubicBezTo>
                      <a:pt x="33" y="14"/>
                      <a:pt x="33" y="13"/>
                      <a:pt x="34" y="11"/>
                    </a:cubicBezTo>
                    <a:cubicBezTo>
                      <a:pt x="32" y="13"/>
                      <a:pt x="31" y="14"/>
                      <a:pt x="30" y="16"/>
                    </a:cubicBezTo>
                    <a:cubicBezTo>
                      <a:pt x="29" y="16"/>
                      <a:pt x="29" y="17"/>
                      <a:pt x="29" y="17"/>
                    </a:cubicBezTo>
                    <a:cubicBezTo>
                      <a:pt x="28" y="18"/>
                      <a:pt x="29" y="19"/>
                      <a:pt x="29" y="20"/>
                    </a:cubicBezTo>
                    <a:cubicBezTo>
                      <a:pt x="30" y="20"/>
                      <a:pt x="31" y="20"/>
                      <a:pt x="31" y="19"/>
                    </a:cubicBezTo>
                    <a:cubicBezTo>
                      <a:pt x="31" y="19"/>
                      <a:pt x="32" y="19"/>
                      <a:pt x="32" y="18"/>
                    </a:cubicBezTo>
                    <a:cubicBezTo>
                      <a:pt x="32" y="18"/>
                      <a:pt x="32" y="18"/>
                      <a:pt x="33" y="18"/>
                    </a:cubicBezTo>
                    <a:cubicBezTo>
                      <a:pt x="33" y="20"/>
                      <a:pt x="35" y="20"/>
                      <a:pt x="36" y="21"/>
                    </a:cubicBezTo>
                    <a:cubicBezTo>
                      <a:pt x="25" y="28"/>
                      <a:pt x="13" y="34"/>
                      <a:pt x="1" y="38"/>
                    </a:cubicBezTo>
                    <a:cubicBezTo>
                      <a:pt x="0" y="37"/>
                      <a:pt x="0" y="37"/>
                      <a:pt x="0" y="36"/>
                    </a:cubicBezTo>
                    <a:cubicBezTo>
                      <a:pt x="1" y="35"/>
                      <a:pt x="1" y="34"/>
                      <a:pt x="3" y="34"/>
                    </a:cubicBezTo>
                    <a:cubicBezTo>
                      <a:pt x="4" y="34"/>
                      <a:pt x="5" y="34"/>
                      <a:pt x="6" y="32"/>
                    </a:cubicBezTo>
                    <a:cubicBezTo>
                      <a:pt x="7" y="30"/>
                      <a:pt x="8" y="30"/>
                      <a:pt x="10" y="29"/>
                    </a:cubicBezTo>
                    <a:cubicBezTo>
                      <a:pt x="11" y="29"/>
                      <a:pt x="11" y="29"/>
                      <a:pt x="12" y="29"/>
                    </a:cubicBezTo>
                    <a:cubicBezTo>
                      <a:pt x="13" y="28"/>
                      <a:pt x="14" y="27"/>
                      <a:pt x="13" y="26"/>
                    </a:cubicBezTo>
                    <a:cubicBezTo>
                      <a:pt x="13" y="25"/>
                      <a:pt x="12" y="24"/>
                      <a:pt x="14" y="24"/>
                    </a:cubicBezTo>
                    <a:cubicBezTo>
                      <a:pt x="15" y="24"/>
                      <a:pt x="16" y="23"/>
                      <a:pt x="16" y="25"/>
                    </a:cubicBezTo>
                    <a:cubicBezTo>
                      <a:pt x="17" y="25"/>
                      <a:pt x="17" y="26"/>
                      <a:pt x="18" y="26"/>
                    </a:cubicBezTo>
                    <a:cubicBezTo>
                      <a:pt x="19" y="26"/>
                      <a:pt x="19" y="25"/>
                      <a:pt x="19" y="24"/>
                    </a:cubicBezTo>
                    <a:cubicBezTo>
                      <a:pt x="19" y="24"/>
                      <a:pt x="19" y="23"/>
                      <a:pt x="20" y="23"/>
                    </a:cubicBezTo>
                    <a:cubicBezTo>
                      <a:pt x="21" y="23"/>
                      <a:pt x="22" y="23"/>
                      <a:pt x="24" y="23"/>
                    </a:cubicBezTo>
                    <a:cubicBezTo>
                      <a:pt x="25" y="23"/>
                      <a:pt x="26" y="23"/>
                      <a:pt x="26" y="22"/>
                    </a:cubicBezTo>
                    <a:cubicBezTo>
                      <a:pt x="26" y="22"/>
                      <a:pt x="26" y="22"/>
                      <a:pt x="25" y="22"/>
                    </a:cubicBezTo>
                    <a:cubicBezTo>
                      <a:pt x="21" y="22"/>
                      <a:pt x="19" y="20"/>
                      <a:pt x="20" y="16"/>
                    </a:cubicBezTo>
                    <a:cubicBezTo>
                      <a:pt x="21" y="15"/>
                      <a:pt x="21" y="14"/>
                      <a:pt x="23" y="15"/>
                    </a:cubicBezTo>
                    <a:cubicBezTo>
                      <a:pt x="23" y="15"/>
                      <a:pt x="24" y="15"/>
                      <a:pt x="24" y="14"/>
                    </a:cubicBezTo>
                    <a:cubicBezTo>
                      <a:pt x="24" y="12"/>
                      <a:pt x="26" y="10"/>
                      <a:pt x="28" y="9"/>
                    </a:cubicBezTo>
                    <a:cubicBezTo>
                      <a:pt x="30" y="8"/>
                      <a:pt x="32" y="8"/>
                      <a:pt x="33" y="7"/>
                    </a:cubicBezTo>
                    <a:cubicBezTo>
                      <a:pt x="34" y="6"/>
                      <a:pt x="35" y="6"/>
                      <a:pt x="35" y="7"/>
                    </a:cubicBezTo>
                    <a:cubicBezTo>
                      <a:pt x="35" y="9"/>
                      <a:pt x="34" y="11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5" y="9"/>
                      <a:pt x="38" y="5"/>
                      <a:pt x="41" y="5"/>
                    </a:cubicBezTo>
                    <a:cubicBezTo>
                      <a:pt x="41" y="5"/>
                      <a:pt x="42" y="5"/>
                      <a:pt x="41" y="6"/>
                    </a:cubicBezTo>
                    <a:cubicBezTo>
                      <a:pt x="40" y="7"/>
                      <a:pt x="40" y="9"/>
                      <a:pt x="41" y="11"/>
                    </a:cubicBezTo>
                    <a:cubicBezTo>
                      <a:pt x="41" y="11"/>
                      <a:pt x="41" y="12"/>
                      <a:pt x="41" y="12"/>
                    </a:cubicBezTo>
                    <a:cubicBezTo>
                      <a:pt x="41" y="12"/>
                      <a:pt x="41" y="11"/>
                      <a:pt x="41" y="11"/>
                    </a:cubicBezTo>
                    <a:cubicBezTo>
                      <a:pt x="42" y="9"/>
                      <a:pt x="43" y="8"/>
                      <a:pt x="44" y="6"/>
                    </a:cubicBezTo>
                    <a:cubicBezTo>
                      <a:pt x="44" y="6"/>
                      <a:pt x="44" y="6"/>
                      <a:pt x="45" y="6"/>
                    </a:cubicBezTo>
                    <a:cubicBezTo>
                      <a:pt x="45" y="6"/>
                      <a:pt x="46" y="5"/>
                      <a:pt x="47" y="5"/>
                    </a:cubicBezTo>
                    <a:cubicBezTo>
                      <a:pt x="46" y="5"/>
                      <a:pt x="46" y="5"/>
                      <a:pt x="45" y="5"/>
                    </a:cubicBezTo>
                    <a:cubicBezTo>
                      <a:pt x="44" y="5"/>
                      <a:pt x="44" y="4"/>
                      <a:pt x="44" y="4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7" y="3"/>
                      <a:pt x="48" y="3"/>
                      <a:pt x="50" y="3"/>
                    </a:cubicBezTo>
                    <a:cubicBezTo>
                      <a:pt x="52" y="3"/>
                      <a:pt x="55" y="2"/>
                      <a:pt x="56" y="1"/>
                    </a:cubicBezTo>
                    <a:cubicBezTo>
                      <a:pt x="57" y="0"/>
                      <a:pt x="57" y="0"/>
                      <a:pt x="58" y="0"/>
                    </a:cubicBezTo>
                    <a:close/>
                  </a:path>
                </a:pathLst>
              </a:custGeom>
              <a:solidFill>
                <a:srgbClr val="6F2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0" name="Freeform 18">
                <a:extLst>
                  <a:ext uri="{FF2B5EF4-FFF2-40B4-BE49-F238E27FC236}">
                    <a16:creationId xmlns:a16="http://schemas.microsoft.com/office/drawing/2014/main" id="{AC4526B1-8E73-31E5-D76E-02A81C4598F0}"/>
                  </a:ext>
                </a:extLst>
              </p:cNvPr>
              <p:cNvSpPr/>
              <p:nvPr/>
            </p:nvSpPr>
            <p:spPr bwMode="auto">
              <a:xfrm>
                <a:off x="3109" y="3934"/>
                <a:ext cx="341" cy="145"/>
              </a:xfrm>
              <a:custGeom>
                <a:avLst/>
                <a:gdLst>
                  <a:gd name="T0" fmla="*/ 47 w 47"/>
                  <a:gd name="T1" fmla="*/ 10 h 20"/>
                  <a:gd name="T2" fmla="*/ 17 w 47"/>
                  <a:gd name="T3" fmla="*/ 18 h 20"/>
                  <a:gd name="T4" fmla="*/ 1 w 47"/>
                  <a:gd name="T5" fmla="*/ 20 h 20"/>
                  <a:gd name="T6" fmla="*/ 2 w 47"/>
                  <a:gd name="T7" fmla="*/ 18 h 20"/>
                  <a:gd name="T8" fmla="*/ 13 w 47"/>
                  <a:gd name="T9" fmla="*/ 7 h 20"/>
                  <a:gd name="T10" fmla="*/ 15 w 47"/>
                  <a:gd name="T11" fmla="*/ 5 h 20"/>
                  <a:gd name="T12" fmla="*/ 28 w 47"/>
                  <a:gd name="T13" fmla="*/ 1 h 20"/>
                  <a:gd name="T14" fmla="*/ 30 w 47"/>
                  <a:gd name="T15" fmla="*/ 2 h 20"/>
                  <a:gd name="T16" fmla="*/ 31 w 47"/>
                  <a:gd name="T17" fmla="*/ 8 h 20"/>
                  <a:gd name="T18" fmla="*/ 25 w 47"/>
                  <a:gd name="T19" fmla="*/ 6 h 20"/>
                  <a:gd name="T20" fmla="*/ 19 w 47"/>
                  <a:gd name="T21" fmla="*/ 5 h 20"/>
                  <a:gd name="T22" fmla="*/ 16 w 47"/>
                  <a:gd name="T23" fmla="*/ 7 h 20"/>
                  <a:gd name="T24" fmla="*/ 19 w 47"/>
                  <a:gd name="T25" fmla="*/ 6 h 20"/>
                  <a:gd name="T26" fmla="*/ 26 w 47"/>
                  <a:gd name="T27" fmla="*/ 7 h 20"/>
                  <a:gd name="T28" fmla="*/ 31 w 47"/>
                  <a:gd name="T29" fmla="*/ 8 h 20"/>
                  <a:gd name="T30" fmla="*/ 32 w 47"/>
                  <a:gd name="T31" fmla="*/ 3 h 20"/>
                  <a:gd name="T32" fmla="*/ 32 w 47"/>
                  <a:gd name="T33" fmla="*/ 1 h 20"/>
                  <a:gd name="T34" fmla="*/ 34 w 47"/>
                  <a:gd name="T35" fmla="*/ 2 h 20"/>
                  <a:gd name="T36" fmla="*/ 35 w 47"/>
                  <a:gd name="T37" fmla="*/ 5 h 20"/>
                  <a:gd name="T38" fmla="*/ 36 w 47"/>
                  <a:gd name="T39" fmla="*/ 6 h 20"/>
                  <a:gd name="T40" fmla="*/ 36 w 47"/>
                  <a:gd name="T41" fmla="*/ 9 h 20"/>
                  <a:gd name="T42" fmla="*/ 38 w 47"/>
                  <a:gd name="T43" fmla="*/ 11 h 20"/>
                  <a:gd name="T44" fmla="*/ 40 w 47"/>
                  <a:gd name="T45" fmla="*/ 10 h 20"/>
                  <a:gd name="T46" fmla="*/ 40 w 47"/>
                  <a:gd name="T47" fmla="*/ 7 h 20"/>
                  <a:gd name="T48" fmla="*/ 41 w 47"/>
                  <a:gd name="T49" fmla="*/ 6 h 20"/>
                  <a:gd name="T50" fmla="*/ 45 w 47"/>
                  <a:gd name="T51" fmla="*/ 5 h 20"/>
                  <a:gd name="T52" fmla="*/ 47 w 47"/>
                  <a:gd name="T53" fmla="*/ 7 h 20"/>
                  <a:gd name="T54" fmla="*/ 47 w 47"/>
                  <a:gd name="T55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20">
                    <a:moveTo>
                      <a:pt x="47" y="10"/>
                    </a:moveTo>
                    <a:cubicBezTo>
                      <a:pt x="37" y="14"/>
                      <a:pt x="28" y="16"/>
                      <a:pt x="17" y="18"/>
                    </a:cubicBezTo>
                    <a:cubicBezTo>
                      <a:pt x="12" y="19"/>
                      <a:pt x="6" y="20"/>
                      <a:pt x="1" y="20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6" y="14"/>
                      <a:pt x="9" y="10"/>
                      <a:pt x="13" y="7"/>
                    </a:cubicBezTo>
                    <a:cubicBezTo>
                      <a:pt x="13" y="6"/>
                      <a:pt x="14" y="6"/>
                      <a:pt x="15" y="5"/>
                    </a:cubicBezTo>
                    <a:cubicBezTo>
                      <a:pt x="18" y="1"/>
                      <a:pt x="23" y="0"/>
                      <a:pt x="28" y="1"/>
                    </a:cubicBezTo>
                    <a:cubicBezTo>
                      <a:pt x="29" y="1"/>
                      <a:pt x="29" y="1"/>
                      <a:pt x="30" y="2"/>
                    </a:cubicBezTo>
                    <a:cubicBezTo>
                      <a:pt x="32" y="3"/>
                      <a:pt x="33" y="5"/>
                      <a:pt x="31" y="8"/>
                    </a:cubicBezTo>
                    <a:cubicBezTo>
                      <a:pt x="29" y="10"/>
                      <a:pt x="27" y="9"/>
                      <a:pt x="25" y="6"/>
                    </a:cubicBezTo>
                    <a:cubicBezTo>
                      <a:pt x="23" y="3"/>
                      <a:pt x="22" y="3"/>
                      <a:pt x="19" y="5"/>
                    </a:cubicBezTo>
                    <a:cubicBezTo>
                      <a:pt x="18" y="5"/>
                      <a:pt x="17" y="6"/>
                      <a:pt x="16" y="7"/>
                    </a:cubicBezTo>
                    <a:cubicBezTo>
                      <a:pt x="17" y="6"/>
                      <a:pt x="18" y="6"/>
                      <a:pt x="19" y="6"/>
                    </a:cubicBezTo>
                    <a:cubicBezTo>
                      <a:pt x="22" y="4"/>
                      <a:pt x="24" y="6"/>
                      <a:pt x="26" y="7"/>
                    </a:cubicBezTo>
                    <a:cubicBezTo>
                      <a:pt x="28" y="9"/>
                      <a:pt x="29" y="9"/>
                      <a:pt x="31" y="8"/>
                    </a:cubicBezTo>
                    <a:cubicBezTo>
                      <a:pt x="32" y="7"/>
                      <a:pt x="32" y="5"/>
                      <a:pt x="32" y="3"/>
                    </a:cubicBezTo>
                    <a:cubicBezTo>
                      <a:pt x="32" y="3"/>
                      <a:pt x="31" y="2"/>
                      <a:pt x="32" y="1"/>
                    </a:cubicBezTo>
                    <a:cubicBezTo>
                      <a:pt x="33" y="0"/>
                      <a:pt x="33" y="1"/>
                      <a:pt x="34" y="2"/>
                    </a:cubicBezTo>
                    <a:cubicBezTo>
                      <a:pt x="35" y="3"/>
                      <a:pt x="35" y="4"/>
                      <a:pt x="35" y="5"/>
                    </a:cubicBezTo>
                    <a:cubicBezTo>
                      <a:pt x="35" y="5"/>
                      <a:pt x="36" y="6"/>
                      <a:pt x="36" y="6"/>
                    </a:cubicBezTo>
                    <a:cubicBezTo>
                      <a:pt x="36" y="7"/>
                      <a:pt x="35" y="8"/>
                      <a:pt x="36" y="9"/>
                    </a:cubicBezTo>
                    <a:cubicBezTo>
                      <a:pt x="36" y="10"/>
                      <a:pt x="37" y="11"/>
                      <a:pt x="38" y="11"/>
                    </a:cubicBezTo>
                    <a:cubicBezTo>
                      <a:pt x="39" y="11"/>
                      <a:pt x="40" y="11"/>
                      <a:pt x="40" y="10"/>
                    </a:cubicBezTo>
                    <a:cubicBezTo>
                      <a:pt x="40" y="9"/>
                      <a:pt x="40" y="8"/>
                      <a:pt x="40" y="7"/>
                    </a:cubicBezTo>
                    <a:cubicBezTo>
                      <a:pt x="40" y="7"/>
                      <a:pt x="40" y="7"/>
                      <a:pt x="41" y="6"/>
                    </a:cubicBezTo>
                    <a:cubicBezTo>
                      <a:pt x="42" y="6"/>
                      <a:pt x="44" y="6"/>
                      <a:pt x="45" y="5"/>
                    </a:cubicBezTo>
                    <a:cubicBezTo>
                      <a:pt x="46" y="5"/>
                      <a:pt x="47" y="5"/>
                      <a:pt x="47" y="7"/>
                    </a:cubicBezTo>
                    <a:cubicBezTo>
                      <a:pt x="47" y="8"/>
                      <a:pt x="47" y="9"/>
                      <a:pt x="47" y="10"/>
                    </a:cubicBezTo>
                    <a:close/>
                  </a:path>
                </a:pathLst>
              </a:custGeom>
              <a:solidFill>
                <a:srgbClr val="6F2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1" name="Freeform 19">
                <a:extLst>
                  <a:ext uri="{FF2B5EF4-FFF2-40B4-BE49-F238E27FC236}">
                    <a16:creationId xmlns:a16="http://schemas.microsoft.com/office/drawing/2014/main" id="{40D0BD76-7E69-34A1-54AD-5DDDF7E12797}"/>
                  </a:ext>
                </a:extLst>
              </p:cNvPr>
              <p:cNvSpPr/>
              <p:nvPr/>
            </p:nvSpPr>
            <p:spPr bwMode="auto">
              <a:xfrm>
                <a:off x="3043" y="2743"/>
                <a:ext cx="436" cy="675"/>
              </a:xfrm>
              <a:custGeom>
                <a:avLst/>
                <a:gdLst>
                  <a:gd name="T0" fmla="*/ 26 w 60"/>
                  <a:gd name="T1" fmla="*/ 92 h 93"/>
                  <a:gd name="T2" fmla="*/ 26 w 60"/>
                  <a:gd name="T3" fmla="*/ 88 h 93"/>
                  <a:gd name="T4" fmla="*/ 28 w 60"/>
                  <a:gd name="T5" fmla="*/ 89 h 93"/>
                  <a:gd name="T6" fmla="*/ 28 w 60"/>
                  <a:gd name="T7" fmla="*/ 83 h 93"/>
                  <a:gd name="T8" fmla="*/ 30 w 60"/>
                  <a:gd name="T9" fmla="*/ 76 h 93"/>
                  <a:gd name="T10" fmla="*/ 39 w 60"/>
                  <a:gd name="T11" fmla="*/ 65 h 93"/>
                  <a:gd name="T12" fmla="*/ 35 w 60"/>
                  <a:gd name="T13" fmla="*/ 59 h 93"/>
                  <a:gd name="T14" fmla="*/ 22 w 60"/>
                  <a:gd name="T15" fmla="*/ 77 h 93"/>
                  <a:gd name="T16" fmla="*/ 18 w 60"/>
                  <a:gd name="T17" fmla="*/ 79 h 93"/>
                  <a:gd name="T18" fmla="*/ 12 w 60"/>
                  <a:gd name="T19" fmla="*/ 74 h 93"/>
                  <a:gd name="T20" fmla="*/ 2 w 60"/>
                  <a:gd name="T21" fmla="*/ 78 h 93"/>
                  <a:gd name="T22" fmla="*/ 1 w 60"/>
                  <a:gd name="T23" fmla="*/ 84 h 93"/>
                  <a:gd name="T24" fmla="*/ 0 w 60"/>
                  <a:gd name="T25" fmla="*/ 73 h 93"/>
                  <a:gd name="T26" fmla="*/ 2 w 60"/>
                  <a:gd name="T27" fmla="*/ 70 h 93"/>
                  <a:gd name="T28" fmla="*/ 6 w 60"/>
                  <a:gd name="T29" fmla="*/ 72 h 93"/>
                  <a:gd name="T30" fmla="*/ 10 w 60"/>
                  <a:gd name="T31" fmla="*/ 74 h 93"/>
                  <a:gd name="T32" fmla="*/ 11 w 60"/>
                  <a:gd name="T33" fmla="*/ 70 h 93"/>
                  <a:gd name="T34" fmla="*/ 5 w 60"/>
                  <a:gd name="T35" fmla="*/ 66 h 93"/>
                  <a:gd name="T36" fmla="*/ 9 w 60"/>
                  <a:gd name="T37" fmla="*/ 64 h 93"/>
                  <a:gd name="T38" fmla="*/ 18 w 60"/>
                  <a:gd name="T39" fmla="*/ 70 h 93"/>
                  <a:gd name="T40" fmla="*/ 21 w 60"/>
                  <a:gd name="T41" fmla="*/ 68 h 93"/>
                  <a:gd name="T42" fmla="*/ 17 w 60"/>
                  <a:gd name="T43" fmla="*/ 62 h 93"/>
                  <a:gd name="T44" fmla="*/ 21 w 60"/>
                  <a:gd name="T45" fmla="*/ 62 h 93"/>
                  <a:gd name="T46" fmla="*/ 24 w 60"/>
                  <a:gd name="T47" fmla="*/ 64 h 93"/>
                  <a:gd name="T48" fmla="*/ 25 w 60"/>
                  <a:gd name="T49" fmla="*/ 64 h 93"/>
                  <a:gd name="T50" fmla="*/ 20 w 60"/>
                  <a:gd name="T51" fmla="*/ 76 h 93"/>
                  <a:gd name="T52" fmla="*/ 30 w 60"/>
                  <a:gd name="T53" fmla="*/ 69 h 93"/>
                  <a:gd name="T54" fmla="*/ 33 w 60"/>
                  <a:gd name="T55" fmla="*/ 45 h 93"/>
                  <a:gd name="T56" fmla="*/ 34 w 60"/>
                  <a:gd name="T57" fmla="*/ 34 h 93"/>
                  <a:gd name="T58" fmla="*/ 29 w 60"/>
                  <a:gd name="T59" fmla="*/ 26 h 93"/>
                  <a:gd name="T60" fmla="*/ 31 w 60"/>
                  <a:gd name="T61" fmla="*/ 5 h 93"/>
                  <a:gd name="T62" fmla="*/ 26 w 60"/>
                  <a:gd name="T63" fmla="*/ 9 h 93"/>
                  <a:gd name="T64" fmla="*/ 29 w 60"/>
                  <a:gd name="T65" fmla="*/ 6 h 93"/>
                  <a:gd name="T66" fmla="*/ 32 w 60"/>
                  <a:gd name="T67" fmla="*/ 0 h 93"/>
                  <a:gd name="T68" fmla="*/ 31 w 60"/>
                  <a:gd name="T69" fmla="*/ 19 h 93"/>
                  <a:gd name="T70" fmla="*/ 33 w 60"/>
                  <a:gd name="T71" fmla="*/ 27 h 93"/>
                  <a:gd name="T72" fmla="*/ 33 w 60"/>
                  <a:gd name="T73" fmla="*/ 21 h 93"/>
                  <a:gd name="T74" fmla="*/ 37 w 60"/>
                  <a:gd name="T75" fmla="*/ 28 h 93"/>
                  <a:gd name="T76" fmla="*/ 37 w 60"/>
                  <a:gd name="T77" fmla="*/ 36 h 93"/>
                  <a:gd name="T78" fmla="*/ 33 w 60"/>
                  <a:gd name="T79" fmla="*/ 48 h 93"/>
                  <a:gd name="T80" fmla="*/ 32 w 60"/>
                  <a:gd name="T81" fmla="*/ 52 h 93"/>
                  <a:gd name="T82" fmla="*/ 35 w 60"/>
                  <a:gd name="T83" fmla="*/ 51 h 93"/>
                  <a:gd name="T84" fmla="*/ 39 w 60"/>
                  <a:gd name="T85" fmla="*/ 50 h 93"/>
                  <a:gd name="T86" fmla="*/ 58 w 60"/>
                  <a:gd name="T87" fmla="*/ 25 h 93"/>
                  <a:gd name="T88" fmla="*/ 59 w 60"/>
                  <a:gd name="T89" fmla="*/ 29 h 93"/>
                  <a:gd name="T90" fmla="*/ 40 w 60"/>
                  <a:gd name="T91" fmla="*/ 52 h 93"/>
                  <a:gd name="T92" fmla="*/ 40 w 60"/>
                  <a:gd name="T93" fmla="*/ 55 h 93"/>
                  <a:gd name="T94" fmla="*/ 43 w 60"/>
                  <a:gd name="T95" fmla="*/ 51 h 93"/>
                  <a:gd name="T96" fmla="*/ 41 w 60"/>
                  <a:gd name="T97" fmla="*/ 67 h 93"/>
                  <a:gd name="T98" fmla="*/ 30 w 60"/>
                  <a:gd name="T99" fmla="*/ 81 h 93"/>
                  <a:gd name="T100" fmla="*/ 31 w 60"/>
                  <a:gd name="T101" fmla="*/ 9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0" h="93">
                    <a:moveTo>
                      <a:pt x="30" y="91"/>
                    </a:moveTo>
                    <a:cubicBezTo>
                      <a:pt x="29" y="92"/>
                      <a:pt x="28" y="93"/>
                      <a:pt x="27" y="91"/>
                    </a:cubicBezTo>
                    <a:cubicBezTo>
                      <a:pt x="27" y="91"/>
                      <a:pt x="26" y="92"/>
                      <a:pt x="26" y="92"/>
                    </a:cubicBezTo>
                    <a:cubicBezTo>
                      <a:pt x="25" y="91"/>
                      <a:pt x="25" y="91"/>
                      <a:pt x="26" y="90"/>
                    </a:cubicBezTo>
                    <a:cubicBezTo>
                      <a:pt x="26" y="89"/>
                      <a:pt x="26" y="89"/>
                      <a:pt x="26" y="89"/>
                    </a:cubicBezTo>
                    <a:cubicBezTo>
                      <a:pt x="27" y="89"/>
                      <a:pt x="26" y="89"/>
                      <a:pt x="26" y="88"/>
                    </a:cubicBezTo>
                    <a:cubicBezTo>
                      <a:pt x="27" y="88"/>
                      <a:pt x="26" y="87"/>
                      <a:pt x="27" y="87"/>
                    </a:cubicBezTo>
                    <a:cubicBezTo>
                      <a:pt x="28" y="87"/>
                      <a:pt x="28" y="88"/>
                      <a:pt x="28" y="88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28" y="88"/>
                      <a:pt x="28" y="88"/>
                      <a:pt x="28" y="87"/>
                    </a:cubicBezTo>
                    <a:cubicBezTo>
                      <a:pt x="28" y="86"/>
                      <a:pt x="28" y="85"/>
                      <a:pt x="28" y="84"/>
                    </a:cubicBezTo>
                    <a:cubicBezTo>
                      <a:pt x="29" y="83"/>
                      <a:pt x="29" y="83"/>
                      <a:pt x="28" y="83"/>
                    </a:cubicBezTo>
                    <a:cubicBezTo>
                      <a:pt x="28" y="83"/>
                      <a:pt x="27" y="82"/>
                      <a:pt x="28" y="81"/>
                    </a:cubicBezTo>
                    <a:cubicBezTo>
                      <a:pt x="29" y="81"/>
                      <a:pt x="29" y="80"/>
                      <a:pt x="29" y="79"/>
                    </a:cubicBezTo>
                    <a:cubicBezTo>
                      <a:pt x="29" y="78"/>
                      <a:pt x="29" y="77"/>
                      <a:pt x="30" y="76"/>
                    </a:cubicBezTo>
                    <a:cubicBezTo>
                      <a:pt x="31" y="75"/>
                      <a:pt x="31" y="75"/>
                      <a:pt x="31" y="77"/>
                    </a:cubicBezTo>
                    <a:cubicBezTo>
                      <a:pt x="32" y="73"/>
                      <a:pt x="36" y="72"/>
                      <a:pt x="37" y="68"/>
                    </a:cubicBezTo>
                    <a:cubicBezTo>
                      <a:pt x="38" y="68"/>
                      <a:pt x="39" y="67"/>
                      <a:pt x="39" y="65"/>
                    </a:cubicBezTo>
                    <a:cubicBezTo>
                      <a:pt x="39" y="63"/>
                      <a:pt x="39" y="61"/>
                      <a:pt x="40" y="59"/>
                    </a:cubicBezTo>
                    <a:cubicBezTo>
                      <a:pt x="40" y="58"/>
                      <a:pt x="40" y="58"/>
                      <a:pt x="39" y="59"/>
                    </a:cubicBezTo>
                    <a:cubicBezTo>
                      <a:pt x="37" y="58"/>
                      <a:pt x="36" y="60"/>
                      <a:pt x="35" y="59"/>
                    </a:cubicBezTo>
                    <a:cubicBezTo>
                      <a:pt x="35" y="59"/>
                      <a:pt x="34" y="61"/>
                      <a:pt x="34" y="62"/>
                    </a:cubicBezTo>
                    <a:cubicBezTo>
                      <a:pt x="35" y="67"/>
                      <a:pt x="31" y="71"/>
                      <a:pt x="28" y="75"/>
                    </a:cubicBezTo>
                    <a:cubicBezTo>
                      <a:pt x="27" y="76"/>
                      <a:pt x="25" y="78"/>
                      <a:pt x="22" y="77"/>
                    </a:cubicBezTo>
                    <a:cubicBezTo>
                      <a:pt x="22" y="77"/>
                      <a:pt x="22" y="77"/>
                      <a:pt x="21" y="78"/>
                    </a:cubicBezTo>
                    <a:cubicBezTo>
                      <a:pt x="21" y="78"/>
                      <a:pt x="20" y="78"/>
                      <a:pt x="20" y="78"/>
                    </a:cubicBezTo>
                    <a:cubicBezTo>
                      <a:pt x="19" y="79"/>
                      <a:pt x="19" y="79"/>
                      <a:pt x="18" y="79"/>
                    </a:cubicBezTo>
                    <a:cubicBezTo>
                      <a:pt x="17" y="78"/>
                      <a:pt x="16" y="79"/>
                      <a:pt x="15" y="79"/>
                    </a:cubicBezTo>
                    <a:cubicBezTo>
                      <a:pt x="14" y="79"/>
                      <a:pt x="12" y="79"/>
                      <a:pt x="11" y="77"/>
                    </a:cubicBezTo>
                    <a:cubicBezTo>
                      <a:pt x="11" y="76"/>
                      <a:pt x="13" y="76"/>
                      <a:pt x="12" y="74"/>
                    </a:cubicBezTo>
                    <a:cubicBezTo>
                      <a:pt x="12" y="76"/>
                      <a:pt x="11" y="76"/>
                      <a:pt x="11" y="77"/>
                    </a:cubicBezTo>
                    <a:cubicBezTo>
                      <a:pt x="8" y="76"/>
                      <a:pt x="6" y="77"/>
                      <a:pt x="3" y="77"/>
                    </a:cubicBezTo>
                    <a:cubicBezTo>
                      <a:pt x="3" y="77"/>
                      <a:pt x="2" y="78"/>
                      <a:pt x="2" y="78"/>
                    </a:cubicBezTo>
                    <a:cubicBezTo>
                      <a:pt x="1" y="80"/>
                      <a:pt x="1" y="82"/>
                      <a:pt x="3" y="83"/>
                    </a:cubicBezTo>
                    <a:cubicBezTo>
                      <a:pt x="3" y="83"/>
                      <a:pt x="3" y="83"/>
                      <a:pt x="3" y="84"/>
                    </a:cubicBezTo>
                    <a:cubicBezTo>
                      <a:pt x="3" y="85"/>
                      <a:pt x="2" y="85"/>
                      <a:pt x="1" y="84"/>
                    </a:cubicBezTo>
                    <a:cubicBezTo>
                      <a:pt x="1" y="84"/>
                      <a:pt x="0" y="84"/>
                      <a:pt x="0" y="83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0" y="80"/>
                      <a:pt x="1" y="76"/>
                      <a:pt x="0" y="73"/>
                    </a:cubicBezTo>
                    <a:cubicBezTo>
                      <a:pt x="0" y="72"/>
                      <a:pt x="1" y="73"/>
                      <a:pt x="2" y="73"/>
                    </a:cubicBezTo>
                    <a:cubicBezTo>
                      <a:pt x="3" y="74"/>
                      <a:pt x="3" y="76"/>
                      <a:pt x="5" y="75"/>
                    </a:cubicBezTo>
                    <a:cubicBezTo>
                      <a:pt x="4" y="74"/>
                      <a:pt x="4" y="72"/>
                      <a:pt x="2" y="70"/>
                    </a:cubicBezTo>
                    <a:cubicBezTo>
                      <a:pt x="2" y="70"/>
                      <a:pt x="2" y="69"/>
                      <a:pt x="2" y="69"/>
                    </a:cubicBezTo>
                    <a:cubicBezTo>
                      <a:pt x="3" y="68"/>
                      <a:pt x="3" y="69"/>
                      <a:pt x="4" y="70"/>
                    </a:cubicBezTo>
                    <a:cubicBezTo>
                      <a:pt x="4" y="70"/>
                      <a:pt x="5" y="71"/>
                      <a:pt x="6" y="72"/>
                    </a:cubicBezTo>
                    <a:cubicBezTo>
                      <a:pt x="7" y="74"/>
                      <a:pt x="7" y="74"/>
                      <a:pt x="9" y="72"/>
                    </a:cubicBezTo>
                    <a:cubicBezTo>
                      <a:pt x="9" y="72"/>
                      <a:pt x="9" y="72"/>
                      <a:pt x="9" y="72"/>
                    </a:cubicBezTo>
                    <a:cubicBezTo>
                      <a:pt x="10" y="72"/>
                      <a:pt x="10" y="73"/>
                      <a:pt x="10" y="74"/>
                    </a:cubicBezTo>
                    <a:cubicBezTo>
                      <a:pt x="10" y="73"/>
                      <a:pt x="10" y="73"/>
                      <a:pt x="10" y="72"/>
                    </a:cubicBezTo>
                    <a:cubicBezTo>
                      <a:pt x="11" y="72"/>
                      <a:pt x="11" y="71"/>
                      <a:pt x="10" y="71"/>
                    </a:cubicBezTo>
                    <a:cubicBezTo>
                      <a:pt x="10" y="70"/>
                      <a:pt x="11" y="70"/>
                      <a:pt x="11" y="70"/>
                    </a:cubicBezTo>
                    <a:cubicBezTo>
                      <a:pt x="11" y="68"/>
                      <a:pt x="11" y="67"/>
                      <a:pt x="9" y="67"/>
                    </a:cubicBezTo>
                    <a:cubicBezTo>
                      <a:pt x="8" y="67"/>
                      <a:pt x="8" y="67"/>
                      <a:pt x="7" y="67"/>
                    </a:cubicBezTo>
                    <a:cubicBezTo>
                      <a:pt x="6" y="67"/>
                      <a:pt x="5" y="67"/>
                      <a:pt x="5" y="66"/>
                    </a:cubicBezTo>
                    <a:cubicBezTo>
                      <a:pt x="5" y="66"/>
                      <a:pt x="6" y="66"/>
                      <a:pt x="6" y="66"/>
                    </a:cubicBezTo>
                    <a:cubicBezTo>
                      <a:pt x="7" y="66"/>
                      <a:pt x="8" y="66"/>
                      <a:pt x="9" y="65"/>
                    </a:cubicBezTo>
                    <a:cubicBezTo>
                      <a:pt x="9" y="65"/>
                      <a:pt x="9" y="65"/>
                      <a:pt x="9" y="64"/>
                    </a:cubicBezTo>
                    <a:cubicBezTo>
                      <a:pt x="9" y="63"/>
                      <a:pt x="11" y="64"/>
                      <a:pt x="11" y="63"/>
                    </a:cubicBezTo>
                    <a:cubicBezTo>
                      <a:pt x="13" y="63"/>
                      <a:pt x="14" y="64"/>
                      <a:pt x="14" y="65"/>
                    </a:cubicBezTo>
                    <a:cubicBezTo>
                      <a:pt x="15" y="67"/>
                      <a:pt x="16" y="68"/>
                      <a:pt x="18" y="70"/>
                    </a:cubicBezTo>
                    <a:cubicBezTo>
                      <a:pt x="19" y="71"/>
                      <a:pt x="20" y="72"/>
                      <a:pt x="19" y="74"/>
                    </a:cubicBezTo>
                    <a:cubicBezTo>
                      <a:pt x="20" y="73"/>
                      <a:pt x="21" y="73"/>
                      <a:pt x="22" y="72"/>
                    </a:cubicBezTo>
                    <a:cubicBezTo>
                      <a:pt x="24" y="70"/>
                      <a:pt x="23" y="68"/>
                      <a:pt x="21" y="68"/>
                    </a:cubicBezTo>
                    <a:cubicBezTo>
                      <a:pt x="19" y="67"/>
                      <a:pt x="18" y="65"/>
                      <a:pt x="16" y="63"/>
                    </a:cubicBezTo>
                    <a:cubicBezTo>
                      <a:pt x="16" y="63"/>
                      <a:pt x="16" y="63"/>
                      <a:pt x="16" y="62"/>
                    </a:cubicBezTo>
                    <a:cubicBezTo>
                      <a:pt x="17" y="62"/>
                      <a:pt x="17" y="62"/>
                      <a:pt x="17" y="62"/>
                    </a:cubicBezTo>
                    <a:cubicBezTo>
                      <a:pt x="18" y="63"/>
                      <a:pt x="20" y="63"/>
                      <a:pt x="20" y="64"/>
                    </a:cubicBezTo>
                    <a:cubicBezTo>
                      <a:pt x="20" y="64"/>
                      <a:pt x="20" y="64"/>
                      <a:pt x="20" y="63"/>
                    </a:cubicBezTo>
                    <a:cubicBezTo>
                      <a:pt x="21" y="63"/>
                      <a:pt x="21" y="62"/>
                      <a:pt x="21" y="62"/>
                    </a:cubicBezTo>
                    <a:cubicBezTo>
                      <a:pt x="22" y="62"/>
                      <a:pt x="22" y="63"/>
                      <a:pt x="22" y="63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4" y="63"/>
                      <a:pt x="23" y="61"/>
                      <a:pt x="25" y="61"/>
                    </a:cubicBezTo>
                    <a:cubicBezTo>
                      <a:pt x="25" y="61"/>
                      <a:pt x="25" y="61"/>
                      <a:pt x="25" y="62"/>
                    </a:cubicBezTo>
                    <a:cubicBezTo>
                      <a:pt x="25" y="62"/>
                      <a:pt x="25" y="63"/>
                      <a:pt x="25" y="64"/>
                    </a:cubicBezTo>
                    <a:cubicBezTo>
                      <a:pt x="25" y="65"/>
                      <a:pt x="25" y="66"/>
                      <a:pt x="26" y="67"/>
                    </a:cubicBezTo>
                    <a:cubicBezTo>
                      <a:pt x="26" y="69"/>
                      <a:pt x="25" y="72"/>
                      <a:pt x="22" y="74"/>
                    </a:cubicBezTo>
                    <a:cubicBezTo>
                      <a:pt x="21" y="75"/>
                      <a:pt x="20" y="75"/>
                      <a:pt x="20" y="76"/>
                    </a:cubicBezTo>
                    <a:cubicBezTo>
                      <a:pt x="21" y="76"/>
                      <a:pt x="22" y="75"/>
                      <a:pt x="23" y="76"/>
                    </a:cubicBezTo>
                    <a:cubicBezTo>
                      <a:pt x="24" y="76"/>
                      <a:pt x="25" y="75"/>
                      <a:pt x="26" y="74"/>
                    </a:cubicBezTo>
                    <a:cubicBezTo>
                      <a:pt x="28" y="72"/>
                      <a:pt x="29" y="70"/>
                      <a:pt x="30" y="69"/>
                    </a:cubicBezTo>
                    <a:cubicBezTo>
                      <a:pt x="33" y="66"/>
                      <a:pt x="33" y="63"/>
                      <a:pt x="32" y="59"/>
                    </a:cubicBezTo>
                    <a:cubicBezTo>
                      <a:pt x="31" y="57"/>
                      <a:pt x="30" y="56"/>
                      <a:pt x="30" y="54"/>
                    </a:cubicBezTo>
                    <a:cubicBezTo>
                      <a:pt x="29" y="50"/>
                      <a:pt x="30" y="47"/>
                      <a:pt x="33" y="45"/>
                    </a:cubicBezTo>
                    <a:cubicBezTo>
                      <a:pt x="34" y="45"/>
                      <a:pt x="34" y="44"/>
                      <a:pt x="35" y="44"/>
                    </a:cubicBezTo>
                    <a:cubicBezTo>
                      <a:pt x="37" y="43"/>
                      <a:pt x="37" y="42"/>
                      <a:pt x="35" y="40"/>
                    </a:cubicBezTo>
                    <a:cubicBezTo>
                      <a:pt x="32" y="38"/>
                      <a:pt x="32" y="38"/>
                      <a:pt x="34" y="34"/>
                    </a:cubicBezTo>
                    <a:cubicBezTo>
                      <a:pt x="35" y="33"/>
                      <a:pt x="35" y="32"/>
                      <a:pt x="34" y="31"/>
                    </a:cubicBezTo>
                    <a:cubicBezTo>
                      <a:pt x="33" y="30"/>
                      <a:pt x="32" y="29"/>
                      <a:pt x="32" y="29"/>
                    </a:cubicBezTo>
                    <a:cubicBezTo>
                      <a:pt x="31" y="28"/>
                      <a:pt x="30" y="27"/>
                      <a:pt x="29" y="26"/>
                    </a:cubicBezTo>
                    <a:cubicBezTo>
                      <a:pt x="26" y="23"/>
                      <a:pt x="26" y="21"/>
                      <a:pt x="29" y="18"/>
                    </a:cubicBezTo>
                    <a:cubicBezTo>
                      <a:pt x="34" y="14"/>
                      <a:pt x="34" y="14"/>
                      <a:pt x="31" y="8"/>
                    </a:cubicBezTo>
                    <a:cubicBezTo>
                      <a:pt x="31" y="7"/>
                      <a:pt x="31" y="6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4"/>
                      <a:pt x="31" y="8"/>
                      <a:pt x="30" y="10"/>
                    </a:cubicBezTo>
                    <a:cubicBezTo>
                      <a:pt x="28" y="10"/>
                      <a:pt x="27" y="9"/>
                      <a:pt x="26" y="9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8" y="8"/>
                      <a:pt x="29" y="7"/>
                      <a:pt x="29" y="6"/>
                    </a:cubicBezTo>
                    <a:cubicBezTo>
                      <a:pt x="29" y="5"/>
                      <a:pt x="30" y="3"/>
                      <a:pt x="30" y="2"/>
                    </a:cubicBezTo>
                    <a:cubicBezTo>
                      <a:pt x="30" y="1"/>
                      <a:pt x="30" y="0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4"/>
                      <a:pt x="33" y="8"/>
                      <a:pt x="35" y="11"/>
                    </a:cubicBezTo>
                    <a:cubicBezTo>
                      <a:pt x="35" y="11"/>
                      <a:pt x="35" y="12"/>
                      <a:pt x="35" y="13"/>
                    </a:cubicBezTo>
                    <a:cubicBezTo>
                      <a:pt x="35" y="15"/>
                      <a:pt x="33" y="18"/>
                      <a:pt x="31" y="19"/>
                    </a:cubicBezTo>
                    <a:cubicBezTo>
                      <a:pt x="28" y="21"/>
                      <a:pt x="28" y="23"/>
                      <a:pt x="31" y="25"/>
                    </a:cubicBezTo>
                    <a:cubicBezTo>
                      <a:pt x="31" y="26"/>
                      <a:pt x="32" y="26"/>
                      <a:pt x="33" y="27"/>
                    </a:cubicBezTo>
                    <a:cubicBezTo>
                      <a:pt x="33" y="27"/>
                      <a:pt x="33" y="27"/>
                      <a:pt x="33" y="27"/>
                    </a:cubicBezTo>
                    <a:cubicBezTo>
                      <a:pt x="30" y="24"/>
                      <a:pt x="30" y="22"/>
                      <a:pt x="32" y="18"/>
                    </a:cubicBezTo>
                    <a:cubicBezTo>
                      <a:pt x="33" y="18"/>
                      <a:pt x="33" y="17"/>
                      <a:pt x="34" y="18"/>
                    </a:cubicBezTo>
                    <a:cubicBezTo>
                      <a:pt x="35" y="19"/>
                      <a:pt x="34" y="20"/>
                      <a:pt x="33" y="21"/>
                    </a:cubicBezTo>
                    <a:cubicBezTo>
                      <a:pt x="33" y="21"/>
                      <a:pt x="33" y="22"/>
                      <a:pt x="32" y="22"/>
                    </a:cubicBezTo>
                    <a:cubicBezTo>
                      <a:pt x="33" y="24"/>
                      <a:pt x="33" y="25"/>
                      <a:pt x="35" y="26"/>
                    </a:cubicBezTo>
                    <a:cubicBezTo>
                      <a:pt x="36" y="26"/>
                      <a:pt x="36" y="27"/>
                      <a:pt x="37" y="28"/>
                    </a:cubicBezTo>
                    <a:cubicBezTo>
                      <a:pt x="36" y="29"/>
                      <a:pt x="36" y="29"/>
                      <a:pt x="36" y="30"/>
                    </a:cubicBezTo>
                    <a:cubicBezTo>
                      <a:pt x="36" y="31"/>
                      <a:pt x="37" y="32"/>
                      <a:pt x="37" y="34"/>
                    </a:cubicBezTo>
                    <a:cubicBezTo>
                      <a:pt x="37" y="34"/>
                      <a:pt x="37" y="35"/>
                      <a:pt x="37" y="36"/>
                    </a:cubicBezTo>
                    <a:cubicBezTo>
                      <a:pt x="38" y="38"/>
                      <a:pt x="39" y="40"/>
                      <a:pt x="38" y="42"/>
                    </a:cubicBezTo>
                    <a:cubicBezTo>
                      <a:pt x="38" y="44"/>
                      <a:pt x="37" y="45"/>
                      <a:pt x="36" y="46"/>
                    </a:cubicBezTo>
                    <a:cubicBezTo>
                      <a:pt x="35" y="46"/>
                      <a:pt x="34" y="47"/>
                      <a:pt x="33" y="48"/>
                    </a:cubicBezTo>
                    <a:cubicBezTo>
                      <a:pt x="32" y="49"/>
                      <a:pt x="31" y="49"/>
                      <a:pt x="32" y="51"/>
                    </a:cubicBezTo>
                    <a:cubicBezTo>
                      <a:pt x="32" y="51"/>
                      <a:pt x="32" y="51"/>
                      <a:pt x="32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3" y="54"/>
                      <a:pt x="34" y="55"/>
                      <a:pt x="35" y="57"/>
                    </a:cubicBezTo>
                    <a:cubicBezTo>
                      <a:pt x="35" y="56"/>
                      <a:pt x="35" y="55"/>
                      <a:pt x="35" y="55"/>
                    </a:cubicBezTo>
                    <a:cubicBezTo>
                      <a:pt x="35" y="53"/>
                      <a:pt x="35" y="52"/>
                      <a:pt x="35" y="51"/>
                    </a:cubicBezTo>
                    <a:cubicBezTo>
                      <a:pt x="36" y="50"/>
                      <a:pt x="36" y="49"/>
                      <a:pt x="37" y="50"/>
                    </a:cubicBezTo>
                    <a:cubicBezTo>
                      <a:pt x="37" y="52"/>
                      <a:pt x="36" y="54"/>
                      <a:pt x="37" y="56"/>
                    </a:cubicBezTo>
                    <a:cubicBezTo>
                      <a:pt x="36" y="53"/>
                      <a:pt x="38" y="52"/>
                      <a:pt x="39" y="50"/>
                    </a:cubicBezTo>
                    <a:cubicBezTo>
                      <a:pt x="40" y="49"/>
                      <a:pt x="40" y="48"/>
                      <a:pt x="41" y="47"/>
                    </a:cubicBezTo>
                    <a:cubicBezTo>
                      <a:pt x="42" y="42"/>
                      <a:pt x="45" y="39"/>
                      <a:pt x="50" y="37"/>
                    </a:cubicBezTo>
                    <a:cubicBezTo>
                      <a:pt x="55" y="34"/>
                      <a:pt x="57" y="30"/>
                      <a:pt x="58" y="25"/>
                    </a:cubicBezTo>
                    <a:cubicBezTo>
                      <a:pt x="58" y="23"/>
                      <a:pt x="58" y="22"/>
                      <a:pt x="60" y="21"/>
                    </a:cubicBezTo>
                    <a:cubicBezTo>
                      <a:pt x="60" y="21"/>
                      <a:pt x="60" y="21"/>
                      <a:pt x="60" y="22"/>
                    </a:cubicBezTo>
                    <a:cubicBezTo>
                      <a:pt x="60" y="24"/>
                      <a:pt x="60" y="26"/>
                      <a:pt x="59" y="29"/>
                    </a:cubicBezTo>
                    <a:cubicBezTo>
                      <a:pt x="57" y="33"/>
                      <a:pt x="55" y="36"/>
                      <a:pt x="51" y="38"/>
                    </a:cubicBezTo>
                    <a:cubicBezTo>
                      <a:pt x="47" y="39"/>
                      <a:pt x="45" y="42"/>
                      <a:pt x="43" y="45"/>
                    </a:cubicBezTo>
                    <a:cubicBezTo>
                      <a:pt x="43" y="48"/>
                      <a:pt x="42" y="50"/>
                      <a:pt x="40" y="52"/>
                    </a:cubicBezTo>
                    <a:cubicBezTo>
                      <a:pt x="39" y="52"/>
                      <a:pt x="39" y="53"/>
                      <a:pt x="38" y="55"/>
                    </a:cubicBezTo>
                    <a:cubicBezTo>
                      <a:pt x="38" y="55"/>
                      <a:pt x="38" y="56"/>
                      <a:pt x="39" y="56"/>
                    </a:cubicBezTo>
                    <a:cubicBezTo>
                      <a:pt x="39" y="56"/>
                      <a:pt x="39" y="55"/>
                      <a:pt x="40" y="55"/>
                    </a:cubicBezTo>
                    <a:cubicBezTo>
                      <a:pt x="40" y="54"/>
                      <a:pt x="40" y="53"/>
                      <a:pt x="40" y="52"/>
                    </a:cubicBezTo>
                    <a:cubicBezTo>
                      <a:pt x="41" y="51"/>
                      <a:pt x="41" y="50"/>
                      <a:pt x="42" y="51"/>
                    </a:cubicBezTo>
                    <a:cubicBezTo>
                      <a:pt x="42" y="51"/>
                      <a:pt x="43" y="51"/>
                      <a:pt x="43" y="51"/>
                    </a:cubicBezTo>
                    <a:cubicBezTo>
                      <a:pt x="41" y="54"/>
                      <a:pt x="42" y="57"/>
                      <a:pt x="43" y="60"/>
                    </a:cubicBezTo>
                    <a:cubicBezTo>
                      <a:pt x="43" y="61"/>
                      <a:pt x="43" y="62"/>
                      <a:pt x="42" y="63"/>
                    </a:cubicBezTo>
                    <a:cubicBezTo>
                      <a:pt x="41" y="64"/>
                      <a:pt x="41" y="65"/>
                      <a:pt x="41" y="67"/>
                    </a:cubicBezTo>
                    <a:cubicBezTo>
                      <a:pt x="41" y="68"/>
                      <a:pt x="40" y="70"/>
                      <a:pt x="38" y="71"/>
                    </a:cubicBezTo>
                    <a:cubicBezTo>
                      <a:pt x="37" y="73"/>
                      <a:pt x="35" y="75"/>
                      <a:pt x="33" y="77"/>
                    </a:cubicBezTo>
                    <a:cubicBezTo>
                      <a:pt x="32" y="78"/>
                      <a:pt x="32" y="80"/>
                      <a:pt x="30" y="81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30" y="86"/>
                      <a:pt x="30" y="85"/>
                      <a:pt x="30" y="85"/>
                    </a:cubicBezTo>
                    <a:cubicBezTo>
                      <a:pt x="32" y="86"/>
                      <a:pt x="31" y="88"/>
                      <a:pt x="31" y="90"/>
                    </a:cubicBezTo>
                    <a:cubicBezTo>
                      <a:pt x="31" y="90"/>
                      <a:pt x="30" y="91"/>
                      <a:pt x="30" y="91"/>
                    </a:cubicBezTo>
                    <a:close/>
                  </a:path>
                </a:pathLst>
              </a:custGeom>
              <a:solidFill>
                <a:srgbClr val="7A4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2" name="Freeform 20">
                <a:extLst>
                  <a:ext uri="{FF2B5EF4-FFF2-40B4-BE49-F238E27FC236}">
                    <a16:creationId xmlns:a16="http://schemas.microsoft.com/office/drawing/2014/main" id="{AA515186-C3BF-A3F9-E174-F45518B7EEA8}"/>
                  </a:ext>
                </a:extLst>
              </p:cNvPr>
              <p:cNvSpPr/>
              <p:nvPr/>
            </p:nvSpPr>
            <p:spPr bwMode="auto">
              <a:xfrm>
                <a:off x="3276" y="3759"/>
                <a:ext cx="414" cy="247"/>
              </a:xfrm>
              <a:custGeom>
                <a:avLst/>
                <a:gdLst>
                  <a:gd name="T0" fmla="*/ 23 w 57"/>
                  <a:gd name="T1" fmla="*/ 31 h 34"/>
                  <a:gd name="T2" fmla="*/ 15 w 57"/>
                  <a:gd name="T3" fmla="*/ 25 h 34"/>
                  <a:gd name="T4" fmla="*/ 8 w 57"/>
                  <a:gd name="T5" fmla="*/ 25 h 34"/>
                  <a:gd name="T6" fmla="*/ 0 w 57"/>
                  <a:gd name="T7" fmla="*/ 21 h 34"/>
                  <a:gd name="T8" fmla="*/ 7 w 57"/>
                  <a:gd name="T9" fmla="*/ 17 h 34"/>
                  <a:gd name="T10" fmla="*/ 21 w 57"/>
                  <a:gd name="T11" fmla="*/ 11 h 34"/>
                  <a:gd name="T12" fmla="*/ 20 w 57"/>
                  <a:gd name="T13" fmla="*/ 6 h 34"/>
                  <a:gd name="T14" fmla="*/ 20 w 57"/>
                  <a:gd name="T15" fmla="*/ 5 h 34"/>
                  <a:gd name="T16" fmla="*/ 25 w 57"/>
                  <a:gd name="T17" fmla="*/ 10 h 34"/>
                  <a:gd name="T18" fmla="*/ 43 w 57"/>
                  <a:gd name="T19" fmla="*/ 0 h 34"/>
                  <a:gd name="T20" fmla="*/ 44 w 57"/>
                  <a:gd name="T21" fmla="*/ 4 h 34"/>
                  <a:gd name="T22" fmla="*/ 57 w 57"/>
                  <a:gd name="T23" fmla="*/ 1 h 34"/>
                  <a:gd name="T24" fmla="*/ 49 w 57"/>
                  <a:gd name="T25" fmla="*/ 5 h 34"/>
                  <a:gd name="T26" fmla="*/ 42 w 57"/>
                  <a:gd name="T27" fmla="*/ 13 h 34"/>
                  <a:gd name="T28" fmla="*/ 36 w 57"/>
                  <a:gd name="T29" fmla="*/ 17 h 34"/>
                  <a:gd name="T30" fmla="*/ 28 w 57"/>
                  <a:gd name="T31" fmla="*/ 17 h 34"/>
                  <a:gd name="T32" fmla="*/ 29 w 57"/>
                  <a:gd name="T33" fmla="*/ 15 h 34"/>
                  <a:gd name="T34" fmla="*/ 31 w 57"/>
                  <a:gd name="T35" fmla="*/ 11 h 34"/>
                  <a:gd name="T36" fmla="*/ 30 w 57"/>
                  <a:gd name="T37" fmla="*/ 11 h 34"/>
                  <a:gd name="T38" fmla="*/ 29 w 57"/>
                  <a:gd name="T39" fmla="*/ 15 h 34"/>
                  <a:gd name="T40" fmla="*/ 12 w 57"/>
                  <a:gd name="T41" fmla="*/ 18 h 34"/>
                  <a:gd name="T42" fmla="*/ 9 w 57"/>
                  <a:gd name="T43" fmla="*/ 21 h 34"/>
                  <a:gd name="T44" fmla="*/ 12 w 57"/>
                  <a:gd name="T45" fmla="*/ 22 h 34"/>
                  <a:gd name="T46" fmla="*/ 21 w 57"/>
                  <a:gd name="T47" fmla="*/ 21 h 34"/>
                  <a:gd name="T48" fmla="*/ 22 w 57"/>
                  <a:gd name="T49" fmla="*/ 22 h 34"/>
                  <a:gd name="T50" fmla="*/ 20 w 57"/>
                  <a:gd name="T51" fmla="*/ 19 h 34"/>
                  <a:gd name="T52" fmla="*/ 20 w 57"/>
                  <a:gd name="T53" fmla="*/ 17 h 34"/>
                  <a:gd name="T54" fmla="*/ 26 w 57"/>
                  <a:gd name="T55" fmla="*/ 19 h 34"/>
                  <a:gd name="T56" fmla="*/ 25 w 57"/>
                  <a:gd name="T57" fmla="*/ 22 h 34"/>
                  <a:gd name="T58" fmla="*/ 27 w 57"/>
                  <a:gd name="T59" fmla="*/ 28 h 34"/>
                  <a:gd name="T60" fmla="*/ 30 w 57"/>
                  <a:gd name="T61" fmla="*/ 26 h 34"/>
                  <a:gd name="T62" fmla="*/ 32 w 57"/>
                  <a:gd name="T63" fmla="*/ 24 h 34"/>
                  <a:gd name="T64" fmla="*/ 35 w 57"/>
                  <a:gd name="T65" fmla="*/ 22 h 34"/>
                  <a:gd name="T66" fmla="*/ 40 w 57"/>
                  <a:gd name="T67" fmla="*/ 18 h 34"/>
                  <a:gd name="T68" fmla="*/ 43 w 57"/>
                  <a:gd name="T69" fmla="*/ 20 h 34"/>
                  <a:gd name="T70" fmla="*/ 40 w 57"/>
                  <a:gd name="T71" fmla="*/ 21 h 34"/>
                  <a:gd name="T72" fmla="*/ 37 w 57"/>
                  <a:gd name="T73" fmla="*/ 22 h 34"/>
                  <a:gd name="T74" fmla="*/ 32 w 57"/>
                  <a:gd name="T75" fmla="*/ 26 h 34"/>
                  <a:gd name="T76" fmla="*/ 26 w 57"/>
                  <a:gd name="T77" fmla="*/ 31 h 34"/>
                  <a:gd name="T78" fmla="*/ 24 w 57"/>
                  <a:gd name="T7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7" h="34">
                    <a:moveTo>
                      <a:pt x="24" y="34"/>
                    </a:moveTo>
                    <a:cubicBezTo>
                      <a:pt x="23" y="33"/>
                      <a:pt x="23" y="33"/>
                      <a:pt x="23" y="31"/>
                    </a:cubicBezTo>
                    <a:cubicBezTo>
                      <a:pt x="24" y="30"/>
                      <a:pt x="24" y="29"/>
                      <a:pt x="22" y="29"/>
                    </a:cubicBezTo>
                    <a:cubicBezTo>
                      <a:pt x="20" y="26"/>
                      <a:pt x="18" y="25"/>
                      <a:pt x="15" y="25"/>
                    </a:cubicBezTo>
                    <a:cubicBezTo>
                      <a:pt x="14" y="25"/>
                      <a:pt x="13" y="25"/>
                      <a:pt x="12" y="25"/>
                    </a:cubicBezTo>
                    <a:cubicBezTo>
                      <a:pt x="11" y="25"/>
                      <a:pt x="10" y="24"/>
                      <a:pt x="8" y="25"/>
                    </a:cubicBezTo>
                    <a:cubicBezTo>
                      <a:pt x="6" y="24"/>
                      <a:pt x="4" y="24"/>
                      <a:pt x="1" y="24"/>
                    </a:cubicBezTo>
                    <a:cubicBezTo>
                      <a:pt x="0" y="23"/>
                      <a:pt x="0" y="21"/>
                      <a:pt x="0" y="21"/>
                    </a:cubicBezTo>
                    <a:cubicBezTo>
                      <a:pt x="0" y="20"/>
                      <a:pt x="1" y="20"/>
                      <a:pt x="1" y="20"/>
                    </a:cubicBezTo>
                    <a:cubicBezTo>
                      <a:pt x="3" y="19"/>
                      <a:pt x="5" y="18"/>
                      <a:pt x="7" y="17"/>
                    </a:cubicBezTo>
                    <a:cubicBezTo>
                      <a:pt x="9" y="16"/>
                      <a:pt x="11" y="15"/>
                      <a:pt x="12" y="12"/>
                    </a:cubicBezTo>
                    <a:cubicBezTo>
                      <a:pt x="15" y="12"/>
                      <a:pt x="18" y="11"/>
                      <a:pt x="21" y="11"/>
                    </a:cubicBezTo>
                    <a:cubicBezTo>
                      <a:pt x="22" y="11"/>
                      <a:pt x="22" y="10"/>
                      <a:pt x="22" y="9"/>
                    </a:cubicBezTo>
                    <a:cubicBezTo>
                      <a:pt x="21" y="8"/>
                      <a:pt x="21" y="6"/>
                      <a:pt x="20" y="6"/>
                    </a:cubicBezTo>
                    <a:cubicBezTo>
                      <a:pt x="19" y="6"/>
                      <a:pt x="18" y="6"/>
                      <a:pt x="17" y="7"/>
                    </a:cubicBezTo>
                    <a:cubicBezTo>
                      <a:pt x="18" y="6"/>
                      <a:pt x="19" y="5"/>
                      <a:pt x="20" y="5"/>
                    </a:cubicBezTo>
                    <a:cubicBezTo>
                      <a:pt x="21" y="6"/>
                      <a:pt x="22" y="7"/>
                      <a:pt x="23" y="8"/>
                    </a:cubicBezTo>
                    <a:cubicBezTo>
                      <a:pt x="23" y="10"/>
                      <a:pt x="23" y="10"/>
                      <a:pt x="25" y="10"/>
                    </a:cubicBezTo>
                    <a:cubicBezTo>
                      <a:pt x="30" y="9"/>
                      <a:pt x="36" y="7"/>
                      <a:pt x="41" y="5"/>
                    </a:cubicBezTo>
                    <a:cubicBezTo>
                      <a:pt x="40" y="2"/>
                      <a:pt x="40" y="1"/>
                      <a:pt x="43" y="0"/>
                    </a:cubicBezTo>
                    <a:cubicBezTo>
                      <a:pt x="41" y="1"/>
                      <a:pt x="41" y="2"/>
                      <a:pt x="42" y="4"/>
                    </a:cubicBezTo>
                    <a:cubicBezTo>
                      <a:pt x="42" y="4"/>
                      <a:pt x="43" y="5"/>
                      <a:pt x="44" y="4"/>
                    </a:cubicBezTo>
                    <a:cubicBezTo>
                      <a:pt x="48" y="3"/>
                      <a:pt x="51" y="1"/>
                      <a:pt x="55" y="0"/>
                    </a:cubicBezTo>
                    <a:cubicBezTo>
                      <a:pt x="56" y="0"/>
                      <a:pt x="57" y="0"/>
                      <a:pt x="57" y="1"/>
                    </a:cubicBezTo>
                    <a:cubicBezTo>
                      <a:pt x="57" y="2"/>
                      <a:pt x="56" y="3"/>
                      <a:pt x="56" y="3"/>
                    </a:cubicBezTo>
                    <a:cubicBezTo>
                      <a:pt x="53" y="3"/>
                      <a:pt x="52" y="5"/>
                      <a:pt x="49" y="5"/>
                    </a:cubicBezTo>
                    <a:cubicBezTo>
                      <a:pt x="47" y="5"/>
                      <a:pt x="46" y="6"/>
                      <a:pt x="45" y="8"/>
                    </a:cubicBezTo>
                    <a:cubicBezTo>
                      <a:pt x="44" y="10"/>
                      <a:pt x="42" y="10"/>
                      <a:pt x="42" y="13"/>
                    </a:cubicBezTo>
                    <a:cubicBezTo>
                      <a:pt x="41" y="14"/>
                      <a:pt x="38" y="15"/>
                      <a:pt x="37" y="17"/>
                    </a:cubicBezTo>
                    <a:cubicBezTo>
                      <a:pt x="37" y="17"/>
                      <a:pt x="37" y="17"/>
                      <a:pt x="36" y="17"/>
                    </a:cubicBezTo>
                    <a:cubicBezTo>
                      <a:pt x="34" y="16"/>
                      <a:pt x="33" y="17"/>
                      <a:pt x="31" y="17"/>
                    </a:cubicBezTo>
                    <a:cubicBezTo>
                      <a:pt x="30" y="17"/>
                      <a:pt x="29" y="17"/>
                      <a:pt x="28" y="17"/>
                    </a:cubicBezTo>
                    <a:cubicBezTo>
                      <a:pt x="28" y="17"/>
                      <a:pt x="27" y="16"/>
                      <a:pt x="27" y="16"/>
                    </a:cubicBezTo>
                    <a:cubicBezTo>
                      <a:pt x="27" y="15"/>
                      <a:pt x="28" y="15"/>
                      <a:pt x="29" y="15"/>
                    </a:cubicBezTo>
                    <a:cubicBezTo>
                      <a:pt x="30" y="15"/>
                      <a:pt x="31" y="15"/>
                      <a:pt x="32" y="13"/>
                    </a:cubicBezTo>
                    <a:cubicBezTo>
                      <a:pt x="32" y="12"/>
                      <a:pt x="32" y="11"/>
                      <a:pt x="31" y="11"/>
                    </a:cubicBezTo>
                    <a:cubicBezTo>
                      <a:pt x="31" y="10"/>
                      <a:pt x="30" y="10"/>
                      <a:pt x="29" y="11"/>
                    </a:cubicBezTo>
                    <a:cubicBezTo>
                      <a:pt x="29" y="11"/>
                      <a:pt x="30" y="11"/>
                      <a:pt x="30" y="11"/>
                    </a:cubicBezTo>
                    <a:cubicBezTo>
                      <a:pt x="31" y="12"/>
                      <a:pt x="32" y="12"/>
                      <a:pt x="31" y="13"/>
                    </a:cubicBezTo>
                    <a:cubicBezTo>
                      <a:pt x="31" y="14"/>
                      <a:pt x="30" y="15"/>
                      <a:pt x="29" y="15"/>
                    </a:cubicBezTo>
                    <a:cubicBezTo>
                      <a:pt x="27" y="15"/>
                      <a:pt x="24" y="16"/>
                      <a:pt x="21" y="16"/>
                    </a:cubicBezTo>
                    <a:cubicBezTo>
                      <a:pt x="17" y="15"/>
                      <a:pt x="15" y="17"/>
                      <a:pt x="12" y="18"/>
                    </a:cubicBezTo>
                    <a:cubicBezTo>
                      <a:pt x="9" y="19"/>
                      <a:pt x="7" y="19"/>
                      <a:pt x="5" y="21"/>
                    </a:cubicBezTo>
                    <a:cubicBezTo>
                      <a:pt x="7" y="21"/>
                      <a:pt x="8" y="20"/>
                      <a:pt x="9" y="21"/>
                    </a:cubicBezTo>
                    <a:cubicBezTo>
                      <a:pt x="9" y="21"/>
                      <a:pt x="9" y="22"/>
                      <a:pt x="10" y="22"/>
                    </a:cubicBezTo>
                    <a:cubicBezTo>
                      <a:pt x="11" y="22"/>
                      <a:pt x="11" y="22"/>
                      <a:pt x="12" y="22"/>
                    </a:cubicBezTo>
                    <a:cubicBezTo>
                      <a:pt x="15" y="24"/>
                      <a:pt x="18" y="22"/>
                      <a:pt x="20" y="20"/>
                    </a:cubicBezTo>
                    <a:cubicBezTo>
                      <a:pt x="22" y="20"/>
                      <a:pt x="21" y="21"/>
                      <a:pt x="21" y="21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23"/>
                      <a:pt x="22" y="22"/>
                      <a:pt x="22" y="22"/>
                    </a:cubicBezTo>
                    <a:cubicBezTo>
                      <a:pt x="23" y="21"/>
                      <a:pt x="22" y="20"/>
                      <a:pt x="21" y="19"/>
                    </a:cubicBezTo>
                    <a:cubicBezTo>
                      <a:pt x="21" y="19"/>
                      <a:pt x="20" y="19"/>
                      <a:pt x="20" y="19"/>
                    </a:cubicBezTo>
                    <a:cubicBezTo>
                      <a:pt x="19" y="19"/>
                      <a:pt x="19" y="18"/>
                      <a:pt x="19" y="18"/>
                    </a:cubicBezTo>
                    <a:cubicBezTo>
                      <a:pt x="19" y="17"/>
                      <a:pt x="19" y="17"/>
                      <a:pt x="20" y="17"/>
                    </a:cubicBezTo>
                    <a:cubicBezTo>
                      <a:pt x="21" y="17"/>
                      <a:pt x="23" y="17"/>
                      <a:pt x="24" y="18"/>
                    </a:cubicBezTo>
                    <a:cubicBezTo>
                      <a:pt x="24" y="19"/>
                      <a:pt x="25" y="20"/>
                      <a:pt x="26" y="19"/>
                    </a:cubicBezTo>
                    <a:cubicBezTo>
                      <a:pt x="27" y="19"/>
                      <a:pt x="28" y="20"/>
                      <a:pt x="28" y="22"/>
                    </a:cubicBezTo>
                    <a:cubicBezTo>
                      <a:pt x="27" y="22"/>
                      <a:pt x="26" y="21"/>
                      <a:pt x="25" y="22"/>
                    </a:cubicBezTo>
                    <a:cubicBezTo>
                      <a:pt x="27" y="22"/>
                      <a:pt x="27" y="23"/>
                      <a:pt x="27" y="24"/>
                    </a:cubicBezTo>
                    <a:cubicBezTo>
                      <a:pt x="26" y="26"/>
                      <a:pt x="26" y="27"/>
                      <a:pt x="27" y="28"/>
                    </a:cubicBezTo>
                    <a:cubicBezTo>
                      <a:pt x="26" y="28"/>
                      <a:pt x="26" y="28"/>
                      <a:pt x="25" y="29"/>
                    </a:cubicBezTo>
                    <a:cubicBezTo>
                      <a:pt x="27" y="30"/>
                      <a:pt x="29" y="28"/>
                      <a:pt x="30" y="26"/>
                    </a:cubicBezTo>
                    <a:cubicBezTo>
                      <a:pt x="31" y="25"/>
                      <a:pt x="30" y="24"/>
                      <a:pt x="32" y="23"/>
                    </a:cubicBezTo>
                    <a:cubicBezTo>
                      <a:pt x="32" y="23"/>
                      <a:pt x="32" y="23"/>
                      <a:pt x="32" y="24"/>
                    </a:cubicBezTo>
                    <a:cubicBezTo>
                      <a:pt x="33" y="24"/>
                      <a:pt x="34" y="24"/>
                      <a:pt x="35" y="24"/>
                    </a:cubicBezTo>
                    <a:cubicBezTo>
                      <a:pt x="35" y="24"/>
                      <a:pt x="35" y="23"/>
                      <a:pt x="35" y="22"/>
                    </a:cubicBezTo>
                    <a:cubicBezTo>
                      <a:pt x="35" y="21"/>
                      <a:pt x="34" y="20"/>
                      <a:pt x="35" y="20"/>
                    </a:cubicBezTo>
                    <a:cubicBezTo>
                      <a:pt x="37" y="19"/>
                      <a:pt x="38" y="17"/>
                      <a:pt x="40" y="18"/>
                    </a:cubicBezTo>
                    <a:cubicBezTo>
                      <a:pt x="40" y="18"/>
                      <a:pt x="41" y="18"/>
                      <a:pt x="41" y="18"/>
                    </a:cubicBezTo>
                    <a:cubicBezTo>
                      <a:pt x="41" y="20"/>
                      <a:pt x="42" y="20"/>
                      <a:pt x="43" y="20"/>
                    </a:cubicBezTo>
                    <a:cubicBezTo>
                      <a:pt x="43" y="21"/>
                      <a:pt x="43" y="22"/>
                      <a:pt x="42" y="22"/>
                    </a:cubicBezTo>
                    <a:cubicBezTo>
                      <a:pt x="41" y="23"/>
                      <a:pt x="40" y="22"/>
                      <a:pt x="40" y="21"/>
                    </a:cubicBezTo>
                    <a:cubicBezTo>
                      <a:pt x="39" y="19"/>
                      <a:pt x="38" y="20"/>
                      <a:pt x="38" y="20"/>
                    </a:cubicBezTo>
                    <a:cubicBezTo>
                      <a:pt x="37" y="20"/>
                      <a:pt x="37" y="21"/>
                      <a:pt x="37" y="22"/>
                    </a:cubicBezTo>
                    <a:cubicBezTo>
                      <a:pt x="39" y="24"/>
                      <a:pt x="38" y="24"/>
                      <a:pt x="36" y="25"/>
                    </a:cubicBezTo>
                    <a:cubicBezTo>
                      <a:pt x="35" y="26"/>
                      <a:pt x="34" y="26"/>
                      <a:pt x="32" y="26"/>
                    </a:cubicBezTo>
                    <a:cubicBezTo>
                      <a:pt x="32" y="26"/>
                      <a:pt x="31" y="26"/>
                      <a:pt x="31" y="27"/>
                    </a:cubicBezTo>
                    <a:cubicBezTo>
                      <a:pt x="31" y="29"/>
                      <a:pt x="29" y="31"/>
                      <a:pt x="26" y="31"/>
                    </a:cubicBezTo>
                    <a:cubicBezTo>
                      <a:pt x="24" y="31"/>
                      <a:pt x="25" y="33"/>
                      <a:pt x="25" y="34"/>
                    </a:cubicBezTo>
                    <a:cubicBezTo>
                      <a:pt x="25" y="34"/>
                      <a:pt x="24" y="34"/>
                      <a:pt x="24" y="34"/>
                    </a:cubicBezTo>
                    <a:close/>
                  </a:path>
                </a:pathLst>
              </a:custGeom>
              <a:solidFill>
                <a:srgbClr val="712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3" name="Freeform 21">
                <a:extLst>
                  <a:ext uri="{FF2B5EF4-FFF2-40B4-BE49-F238E27FC236}">
                    <a16:creationId xmlns:a16="http://schemas.microsoft.com/office/drawing/2014/main" id="{C4D2ABC3-13DA-616D-81A7-5E6B0F39C0B1}"/>
                  </a:ext>
                </a:extLst>
              </p:cNvPr>
              <p:cNvSpPr/>
              <p:nvPr/>
            </p:nvSpPr>
            <p:spPr bwMode="auto">
              <a:xfrm>
                <a:off x="2470" y="2736"/>
                <a:ext cx="588" cy="610"/>
              </a:xfrm>
              <a:custGeom>
                <a:avLst/>
                <a:gdLst>
                  <a:gd name="T0" fmla="*/ 1 w 81"/>
                  <a:gd name="T1" fmla="*/ 45 h 84"/>
                  <a:gd name="T2" fmla="*/ 4 w 81"/>
                  <a:gd name="T3" fmla="*/ 42 h 84"/>
                  <a:gd name="T4" fmla="*/ 10 w 81"/>
                  <a:gd name="T5" fmla="*/ 36 h 84"/>
                  <a:gd name="T6" fmla="*/ 15 w 81"/>
                  <a:gd name="T7" fmla="*/ 29 h 84"/>
                  <a:gd name="T8" fmla="*/ 25 w 81"/>
                  <a:gd name="T9" fmla="*/ 25 h 84"/>
                  <a:gd name="T10" fmla="*/ 25 w 81"/>
                  <a:gd name="T11" fmla="*/ 14 h 84"/>
                  <a:gd name="T12" fmla="*/ 32 w 81"/>
                  <a:gd name="T13" fmla="*/ 8 h 84"/>
                  <a:gd name="T14" fmla="*/ 43 w 81"/>
                  <a:gd name="T15" fmla="*/ 5 h 84"/>
                  <a:gd name="T16" fmla="*/ 53 w 81"/>
                  <a:gd name="T17" fmla="*/ 6 h 84"/>
                  <a:gd name="T18" fmla="*/ 59 w 81"/>
                  <a:gd name="T19" fmla="*/ 1 h 84"/>
                  <a:gd name="T20" fmla="*/ 69 w 81"/>
                  <a:gd name="T21" fmla="*/ 0 h 84"/>
                  <a:gd name="T22" fmla="*/ 75 w 81"/>
                  <a:gd name="T23" fmla="*/ 3 h 84"/>
                  <a:gd name="T24" fmla="*/ 78 w 81"/>
                  <a:gd name="T25" fmla="*/ 10 h 84"/>
                  <a:gd name="T26" fmla="*/ 79 w 81"/>
                  <a:gd name="T27" fmla="*/ 10 h 84"/>
                  <a:gd name="T28" fmla="*/ 80 w 81"/>
                  <a:gd name="T29" fmla="*/ 13 h 84"/>
                  <a:gd name="T30" fmla="*/ 80 w 81"/>
                  <a:gd name="T31" fmla="*/ 16 h 84"/>
                  <a:gd name="T32" fmla="*/ 77 w 81"/>
                  <a:gd name="T33" fmla="*/ 12 h 84"/>
                  <a:gd name="T34" fmla="*/ 74 w 81"/>
                  <a:gd name="T35" fmla="*/ 5 h 84"/>
                  <a:gd name="T36" fmla="*/ 69 w 81"/>
                  <a:gd name="T37" fmla="*/ 2 h 84"/>
                  <a:gd name="T38" fmla="*/ 60 w 81"/>
                  <a:gd name="T39" fmla="*/ 3 h 84"/>
                  <a:gd name="T40" fmla="*/ 57 w 81"/>
                  <a:gd name="T41" fmla="*/ 7 h 84"/>
                  <a:gd name="T42" fmla="*/ 50 w 81"/>
                  <a:gd name="T43" fmla="*/ 7 h 84"/>
                  <a:gd name="T44" fmla="*/ 61 w 81"/>
                  <a:gd name="T45" fmla="*/ 17 h 84"/>
                  <a:gd name="T46" fmla="*/ 70 w 81"/>
                  <a:gd name="T47" fmla="*/ 33 h 84"/>
                  <a:gd name="T48" fmla="*/ 69 w 81"/>
                  <a:gd name="T49" fmla="*/ 33 h 84"/>
                  <a:gd name="T50" fmla="*/ 67 w 81"/>
                  <a:gd name="T51" fmla="*/ 29 h 84"/>
                  <a:gd name="T52" fmla="*/ 57 w 81"/>
                  <a:gd name="T53" fmla="*/ 15 h 84"/>
                  <a:gd name="T54" fmla="*/ 44 w 81"/>
                  <a:gd name="T55" fmla="*/ 8 h 84"/>
                  <a:gd name="T56" fmla="*/ 40 w 81"/>
                  <a:gd name="T57" fmla="*/ 7 h 84"/>
                  <a:gd name="T58" fmla="*/ 30 w 81"/>
                  <a:gd name="T59" fmla="*/ 12 h 84"/>
                  <a:gd name="T60" fmla="*/ 26 w 81"/>
                  <a:gd name="T61" fmla="*/ 14 h 84"/>
                  <a:gd name="T62" fmla="*/ 27 w 81"/>
                  <a:gd name="T63" fmla="*/ 25 h 84"/>
                  <a:gd name="T64" fmla="*/ 39 w 81"/>
                  <a:gd name="T65" fmla="*/ 49 h 84"/>
                  <a:gd name="T66" fmla="*/ 47 w 81"/>
                  <a:gd name="T67" fmla="*/ 56 h 84"/>
                  <a:gd name="T68" fmla="*/ 46 w 81"/>
                  <a:gd name="T69" fmla="*/ 57 h 84"/>
                  <a:gd name="T70" fmla="*/ 38 w 81"/>
                  <a:gd name="T71" fmla="*/ 53 h 84"/>
                  <a:gd name="T72" fmla="*/ 38 w 81"/>
                  <a:gd name="T73" fmla="*/ 50 h 84"/>
                  <a:gd name="T74" fmla="*/ 33 w 81"/>
                  <a:gd name="T75" fmla="*/ 46 h 84"/>
                  <a:gd name="T76" fmla="*/ 30 w 81"/>
                  <a:gd name="T77" fmla="*/ 43 h 84"/>
                  <a:gd name="T78" fmla="*/ 27 w 81"/>
                  <a:gd name="T79" fmla="*/ 39 h 84"/>
                  <a:gd name="T80" fmla="*/ 24 w 81"/>
                  <a:gd name="T81" fmla="*/ 37 h 84"/>
                  <a:gd name="T82" fmla="*/ 23 w 81"/>
                  <a:gd name="T83" fmla="*/ 28 h 84"/>
                  <a:gd name="T84" fmla="*/ 15 w 81"/>
                  <a:gd name="T85" fmla="*/ 32 h 84"/>
                  <a:gd name="T86" fmla="*/ 7 w 81"/>
                  <a:gd name="T87" fmla="*/ 39 h 84"/>
                  <a:gd name="T88" fmla="*/ 5 w 81"/>
                  <a:gd name="T89" fmla="*/ 47 h 84"/>
                  <a:gd name="T90" fmla="*/ 3 w 81"/>
                  <a:gd name="T91" fmla="*/ 52 h 84"/>
                  <a:gd name="T92" fmla="*/ 5 w 81"/>
                  <a:gd name="T93" fmla="*/ 60 h 84"/>
                  <a:gd name="T94" fmla="*/ 9 w 81"/>
                  <a:gd name="T95" fmla="*/ 72 h 84"/>
                  <a:gd name="T96" fmla="*/ 31 w 81"/>
                  <a:gd name="T97" fmla="*/ 77 h 84"/>
                  <a:gd name="T98" fmla="*/ 45 w 81"/>
                  <a:gd name="T99" fmla="*/ 82 h 84"/>
                  <a:gd name="T100" fmla="*/ 45 w 81"/>
                  <a:gd name="T101" fmla="*/ 83 h 84"/>
                  <a:gd name="T102" fmla="*/ 35 w 81"/>
                  <a:gd name="T103" fmla="*/ 81 h 84"/>
                  <a:gd name="T104" fmla="*/ 15 w 81"/>
                  <a:gd name="T105" fmla="*/ 78 h 84"/>
                  <a:gd name="T106" fmla="*/ 2 w 81"/>
                  <a:gd name="T107" fmla="*/ 76 h 84"/>
                  <a:gd name="T108" fmla="*/ 3 w 81"/>
                  <a:gd name="T109" fmla="*/ 74 h 84"/>
                  <a:gd name="T110" fmla="*/ 3 w 81"/>
                  <a:gd name="T111" fmla="*/ 73 h 84"/>
                  <a:gd name="T112" fmla="*/ 3 w 81"/>
                  <a:gd name="T113" fmla="*/ 72 h 84"/>
                  <a:gd name="T114" fmla="*/ 3 w 81"/>
                  <a:gd name="T115" fmla="*/ 70 h 84"/>
                  <a:gd name="T116" fmla="*/ 4 w 81"/>
                  <a:gd name="T117" fmla="*/ 67 h 84"/>
                  <a:gd name="T118" fmla="*/ 1 w 81"/>
                  <a:gd name="T119" fmla="*/ 60 h 84"/>
                  <a:gd name="T120" fmla="*/ 0 w 81"/>
                  <a:gd name="T121" fmla="*/ 54 h 84"/>
                  <a:gd name="T122" fmla="*/ 3 w 81"/>
                  <a:gd name="T123" fmla="*/ 47 h 84"/>
                  <a:gd name="T124" fmla="*/ 1 w 81"/>
                  <a:gd name="T125" fmla="*/ 4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1" h="84">
                    <a:moveTo>
                      <a:pt x="1" y="48"/>
                    </a:moveTo>
                    <a:cubicBezTo>
                      <a:pt x="1" y="47"/>
                      <a:pt x="1" y="46"/>
                      <a:pt x="1" y="45"/>
                    </a:cubicBezTo>
                    <a:cubicBezTo>
                      <a:pt x="2" y="44"/>
                      <a:pt x="2" y="43"/>
                      <a:pt x="3" y="43"/>
                    </a:cubicBezTo>
                    <a:cubicBezTo>
                      <a:pt x="4" y="43"/>
                      <a:pt x="4" y="43"/>
                      <a:pt x="4" y="42"/>
                    </a:cubicBezTo>
                    <a:cubicBezTo>
                      <a:pt x="4" y="40"/>
                      <a:pt x="6" y="38"/>
                      <a:pt x="8" y="37"/>
                    </a:cubicBezTo>
                    <a:cubicBezTo>
                      <a:pt x="9" y="37"/>
                      <a:pt x="9" y="36"/>
                      <a:pt x="10" y="36"/>
                    </a:cubicBezTo>
                    <a:cubicBezTo>
                      <a:pt x="12" y="35"/>
                      <a:pt x="13" y="34"/>
                      <a:pt x="13" y="32"/>
                    </a:cubicBezTo>
                    <a:cubicBezTo>
                      <a:pt x="13" y="31"/>
                      <a:pt x="14" y="30"/>
                      <a:pt x="15" y="29"/>
                    </a:cubicBezTo>
                    <a:cubicBezTo>
                      <a:pt x="16" y="29"/>
                      <a:pt x="17" y="28"/>
                      <a:pt x="18" y="28"/>
                    </a:cubicBezTo>
                    <a:cubicBezTo>
                      <a:pt x="21" y="28"/>
                      <a:pt x="22" y="26"/>
                      <a:pt x="25" y="25"/>
                    </a:cubicBezTo>
                    <a:cubicBezTo>
                      <a:pt x="25" y="24"/>
                      <a:pt x="25" y="23"/>
                      <a:pt x="25" y="22"/>
                    </a:cubicBezTo>
                    <a:cubicBezTo>
                      <a:pt x="24" y="20"/>
                      <a:pt x="25" y="17"/>
                      <a:pt x="25" y="14"/>
                    </a:cubicBezTo>
                    <a:cubicBezTo>
                      <a:pt x="24" y="13"/>
                      <a:pt x="25" y="11"/>
                      <a:pt x="27" y="10"/>
                    </a:cubicBezTo>
                    <a:cubicBezTo>
                      <a:pt x="29" y="10"/>
                      <a:pt x="30" y="9"/>
                      <a:pt x="32" y="8"/>
                    </a:cubicBezTo>
                    <a:cubicBezTo>
                      <a:pt x="34" y="8"/>
                      <a:pt x="36" y="7"/>
                      <a:pt x="38" y="6"/>
                    </a:cubicBezTo>
                    <a:cubicBezTo>
                      <a:pt x="39" y="5"/>
                      <a:pt x="41" y="5"/>
                      <a:pt x="43" y="5"/>
                    </a:cubicBezTo>
                    <a:cubicBezTo>
                      <a:pt x="45" y="6"/>
                      <a:pt x="46" y="6"/>
                      <a:pt x="48" y="6"/>
                    </a:cubicBezTo>
                    <a:cubicBezTo>
                      <a:pt x="50" y="5"/>
                      <a:pt x="51" y="5"/>
                      <a:pt x="53" y="6"/>
                    </a:cubicBezTo>
                    <a:cubicBezTo>
                      <a:pt x="54" y="6"/>
                      <a:pt x="55" y="6"/>
                      <a:pt x="56" y="5"/>
                    </a:cubicBezTo>
                    <a:cubicBezTo>
                      <a:pt x="56" y="4"/>
                      <a:pt x="58" y="3"/>
                      <a:pt x="59" y="1"/>
                    </a:cubicBezTo>
                    <a:cubicBezTo>
                      <a:pt x="60" y="1"/>
                      <a:pt x="60" y="0"/>
                      <a:pt x="62" y="0"/>
                    </a:cubicBezTo>
                    <a:cubicBezTo>
                      <a:pt x="64" y="0"/>
                      <a:pt x="66" y="0"/>
                      <a:pt x="69" y="0"/>
                    </a:cubicBezTo>
                    <a:cubicBezTo>
                      <a:pt x="70" y="0"/>
                      <a:pt x="71" y="0"/>
                      <a:pt x="72" y="1"/>
                    </a:cubicBezTo>
                    <a:cubicBezTo>
                      <a:pt x="72" y="3"/>
                      <a:pt x="73" y="3"/>
                      <a:pt x="75" y="3"/>
                    </a:cubicBezTo>
                    <a:cubicBezTo>
                      <a:pt x="78" y="4"/>
                      <a:pt x="79" y="5"/>
                      <a:pt x="78" y="9"/>
                    </a:cubicBezTo>
                    <a:cubicBezTo>
                      <a:pt x="78" y="9"/>
                      <a:pt x="78" y="10"/>
                      <a:pt x="78" y="10"/>
                    </a:cubicBezTo>
                    <a:cubicBezTo>
                      <a:pt x="78" y="11"/>
                      <a:pt x="78" y="10"/>
                      <a:pt x="78" y="10"/>
                    </a:cubicBezTo>
                    <a:cubicBezTo>
                      <a:pt x="78" y="10"/>
                      <a:pt x="79" y="10"/>
                      <a:pt x="79" y="10"/>
                    </a:cubicBezTo>
                    <a:cubicBezTo>
                      <a:pt x="80" y="11"/>
                      <a:pt x="79" y="12"/>
                      <a:pt x="79" y="14"/>
                    </a:cubicBezTo>
                    <a:cubicBezTo>
                      <a:pt x="79" y="13"/>
                      <a:pt x="79" y="12"/>
                      <a:pt x="80" y="13"/>
                    </a:cubicBezTo>
                    <a:cubicBezTo>
                      <a:pt x="80" y="13"/>
                      <a:pt x="80" y="14"/>
                      <a:pt x="80" y="14"/>
                    </a:cubicBezTo>
                    <a:cubicBezTo>
                      <a:pt x="80" y="15"/>
                      <a:pt x="80" y="15"/>
                      <a:pt x="80" y="16"/>
                    </a:cubicBezTo>
                    <a:cubicBezTo>
                      <a:pt x="81" y="17"/>
                      <a:pt x="80" y="18"/>
                      <a:pt x="79" y="18"/>
                    </a:cubicBezTo>
                    <a:cubicBezTo>
                      <a:pt x="77" y="16"/>
                      <a:pt x="77" y="14"/>
                      <a:pt x="77" y="12"/>
                    </a:cubicBezTo>
                    <a:cubicBezTo>
                      <a:pt x="77" y="11"/>
                      <a:pt x="77" y="9"/>
                      <a:pt x="77" y="8"/>
                    </a:cubicBezTo>
                    <a:cubicBezTo>
                      <a:pt x="77" y="6"/>
                      <a:pt x="76" y="5"/>
                      <a:pt x="74" y="5"/>
                    </a:cubicBezTo>
                    <a:cubicBezTo>
                      <a:pt x="73" y="5"/>
                      <a:pt x="71" y="4"/>
                      <a:pt x="70" y="3"/>
                    </a:cubicBezTo>
                    <a:cubicBezTo>
                      <a:pt x="70" y="2"/>
                      <a:pt x="70" y="2"/>
                      <a:pt x="69" y="2"/>
                    </a:cubicBezTo>
                    <a:cubicBezTo>
                      <a:pt x="67" y="2"/>
                      <a:pt x="65" y="1"/>
                      <a:pt x="62" y="1"/>
                    </a:cubicBezTo>
                    <a:cubicBezTo>
                      <a:pt x="61" y="1"/>
                      <a:pt x="60" y="2"/>
                      <a:pt x="60" y="3"/>
                    </a:cubicBezTo>
                    <a:cubicBezTo>
                      <a:pt x="59" y="4"/>
                      <a:pt x="58" y="5"/>
                      <a:pt x="57" y="6"/>
                    </a:cubicBezTo>
                    <a:cubicBezTo>
                      <a:pt x="57" y="6"/>
                      <a:pt x="57" y="7"/>
                      <a:pt x="57" y="7"/>
                    </a:cubicBezTo>
                    <a:cubicBezTo>
                      <a:pt x="56" y="8"/>
                      <a:pt x="55" y="8"/>
                      <a:pt x="54" y="8"/>
                    </a:cubicBezTo>
                    <a:cubicBezTo>
                      <a:pt x="53" y="8"/>
                      <a:pt x="51" y="7"/>
                      <a:pt x="50" y="7"/>
                    </a:cubicBezTo>
                    <a:cubicBezTo>
                      <a:pt x="50" y="7"/>
                      <a:pt x="50" y="7"/>
                      <a:pt x="51" y="7"/>
                    </a:cubicBezTo>
                    <a:cubicBezTo>
                      <a:pt x="55" y="10"/>
                      <a:pt x="59" y="13"/>
                      <a:pt x="61" y="17"/>
                    </a:cubicBezTo>
                    <a:cubicBezTo>
                      <a:pt x="62" y="20"/>
                      <a:pt x="64" y="22"/>
                      <a:pt x="66" y="25"/>
                    </a:cubicBezTo>
                    <a:cubicBezTo>
                      <a:pt x="68" y="27"/>
                      <a:pt x="69" y="30"/>
                      <a:pt x="70" y="33"/>
                    </a:cubicBezTo>
                    <a:cubicBezTo>
                      <a:pt x="70" y="33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3"/>
                    </a:cubicBezTo>
                    <a:cubicBezTo>
                      <a:pt x="68" y="32"/>
                      <a:pt x="68" y="31"/>
                      <a:pt x="67" y="30"/>
                    </a:cubicBezTo>
                    <a:cubicBezTo>
                      <a:pt x="67" y="30"/>
                      <a:pt x="67" y="30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4" y="24"/>
                      <a:pt x="60" y="19"/>
                      <a:pt x="57" y="15"/>
                    </a:cubicBezTo>
                    <a:cubicBezTo>
                      <a:pt x="56" y="13"/>
                      <a:pt x="55" y="13"/>
                      <a:pt x="54" y="12"/>
                    </a:cubicBezTo>
                    <a:cubicBezTo>
                      <a:pt x="51" y="9"/>
                      <a:pt x="48" y="7"/>
                      <a:pt x="44" y="8"/>
                    </a:cubicBezTo>
                    <a:cubicBezTo>
                      <a:pt x="44" y="8"/>
                      <a:pt x="44" y="8"/>
                      <a:pt x="44" y="7"/>
                    </a:cubicBezTo>
                    <a:cubicBezTo>
                      <a:pt x="42" y="7"/>
                      <a:pt x="41" y="6"/>
                      <a:pt x="40" y="7"/>
                    </a:cubicBezTo>
                    <a:cubicBezTo>
                      <a:pt x="38" y="9"/>
                      <a:pt x="36" y="10"/>
                      <a:pt x="33" y="10"/>
                    </a:cubicBezTo>
                    <a:cubicBezTo>
                      <a:pt x="32" y="10"/>
                      <a:pt x="31" y="11"/>
                      <a:pt x="30" y="12"/>
                    </a:cubicBezTo>
                    <a:cubicBezTo>
                      <a:pt x="30" y="12"/>
                      <a:pt x="29" y="12"/>
                      <a:pt x="29" y="12"/>
                    </a:cubicBezTo>
                    <a:cubicBezTo>
                      <a:pt x="27" y="12"/>
                      <a:pt x="26" y="13"/>
                      <a:pt x="26" y="14"/>
                    </a:cubicBezTo>
                    <a:cubicBezTo>
                      <a:pt x="27" y="17"/>
                      <a:pt x="26" y="19"/>
                      <a:pt x="27" y="22"/>
                    </a:cubicBezTo>
                    <a:cubicBezTo>
                      <a:pt x="27" y="23"/>
                      <a:pt x="28" y="24"/>
                      <a:pt x="27" y="25"/>
                    </a:cubicBezTo>
                    <a:cubicBezTo>
                      <a:pt x="24" y="29"/>
                      <a:pt x="25" y="33"/>
                      <a:pt x="28" y="37"/>
                    </a:cubicBezTo>
                    <a:cubicBezTo>
                      <a:pt x="31" y="41"/>
                      <a:pt x="34" y="45"/>
                      <a:pt x="39" y="49"/>
                    </a:cubicBezTo>
                    <a:cubicBezTo>
                      <a:pt x="40" y="50"/>
                      <a:pt x="41" y="51"/>
                      <a:pt x="42" y="52"/>
                    </a:cubicBezTo>
                    <a:cubicBezTo>
                      <a:pt x="44" y="53"/>
                      <a:pt x="45" y="55"/>
                      <a:pt x="47" y="56"/>
                    </a:cubicBezTo>
                    <a:cubicBezTo>
                      <a:pt x="48" y="56"/>
                      <a:pt x="48" y="57"/>
                      <a:pt x="48" y="58"/>
                    </a:cubicBezTo>
                    <a:cubicBezTo>
                      <a:pt x="47" y="59"/>
                      <a:pt x="47" y="57"/>
                      <a:pt x="46" y="57"/>
                    </a:cubicBezTo>
                    <a:cubicBezTo>
                      <a:pt x="44" y="56"/>
                      <a:pt x="42" y="55"/>
                      <a:pt x="40" y="55"/>
                    </a:cubicBezTo>
                    <a:cubicBezTo>
                      <a:pt x="39" y="55"/>
                      <a:pt x="37" y="55"/>
                      <a:pt x="38" y="53"/>
                    </a:cubicBezTo>
                    <a:cubicBezTo>
                      <a:pt x="39" y="53"/>
                      <a:pt x="39" y="52"/>
                      <a:pt x="39" y="53"/>
                    </a:cubicBezTo>
                    <a:cubicBezTo>
                      <a:pt x="38" y="52"/>
                      <a:pt x="39" y="51"/>
                      <a:pt x="38" y="50"/>
                    </a:cubicBezTo>
                    <a:cubicBezTo>
                      <a:pt x="37" y="50"/>
                      <a:pt x="37" y="49"/>
                      <a:pt x="36" y="49"/>
                    </a:cubicBezTo>
                    <a:cubicBezTo>
                      <a:pt x="35" y="48"/>
                      <a:pt x="34" y="47"/>
                      <a:pt x="33" y="46"/>
                    </a:cubicBezTo>
                    <a:cubicBezTo>
                      <a:pt x="32" y="46"/>
                      <a:pt x="32" y="45"/>
                      <a:pt x="32" y="45"/>
                    </a:cubicBezTo>
                    <a:cubicBezTo>
                      <a:pt x="32" y="44"/>
                      <a:pt x="31" y="44"/>
                      <a:pt x="30" y="43"/>
                    </a:cubicBezTo>
                    <a:cubicBezTo>
                      <a:pt x="30" y="43"/>
                      <a:pt x="29" y="43"/>
                      <a:pt x="29" y="42"/>
                    </a:cubicBezTo>
                    <a:cubicBezTo>
                      <a:pt x="29" y="41"/>
                      <a:pt x="27" y="40"/>
                      <a:pt x="27" y="39"/>
                    </a:cubicBezTo>
                    <a:cubicBezTo>
                      <a:pt x="26" y="38"/>
                      <a:pt x="26" y="39"/>
                      <a:pt x="25" y="39"/>
                    </a:cubicBezTo>
                    <a:cubicBezTo>
                      <a:pt x="24" y="39"/>
                      <a:pt x="24" y="39"/>
                      <a:pt x="24" y="37"/>
                    </a:cubicBezTo>
                    <a:cubicBezTo>
                      <a:pt x="25" y="37"/>
                      <a:pt x="25" y="36"/>
                      <a:pt x="25" y="35"/>
                    </a:cubicBezTo>
                    <a:cubicBezTo>
                      <a:pt x="24" y="33"/>
                      <a:pt x="23" y="30"/>
                      <a:pt x="23" y="28"/>
                    </a:cubicBezTo>
                    <a:cubicBezTo>
                      <a:pt x="22" y="30"/>
                      <a:pt x="20" y="30"/>
                      <a:pt x="18" y="30"/>
                    </a:cubicBezTo>
                    <a:cubicBezTo>
                      <a:pt x="16" y="30"/>
                      <a:pt x="15" y="31"/>
                      <a:pt x="15" y="32"/>
                    </a:cubicBezTo>
                    <a:cubicBezTo>
                      <a:pt x="14" y="35"/>
                      <a:pt x="12" y="37"/>
                      <a:pt x="10" y="38"/>
                    </a:cubicBezTo>
                    <a:cubicBezTo>
                      <a:pt x="9" y="38"/>
                      <a:pt x="8" y="39"/>
                      <a:pt x="7" y="39"/>
                    </a:cubicBezTo>
                    <a:cubicBezTo>
                      <a:pt x="6" y="40"/>
                      <a:pt x="5" y="42"/>
                      <a:pt x="6" y="43"/>
                    </a:cubicBezTo>
                    <a:cubicBezTo>
                      <a:pt x="6" y="45"/>
                      <a:pt x="6" y="46"/>
                      <a:pt x="5" y="47"/>
                    </a:cubicBezTo>
                    <a:cubicBezTo>
                      <a:pt x="5" y="47"/>
                      <a:pt x="5" y="47"/>
                      <a:pt x="4" y="48"/>
                    </a:cubicBezTo>
                    <a:cubicBezTo>
                      <a:pt x="3" y="49"/>
                      <a:pt x="3" y="50"/>
                      <a:pt x="3" y="52"/>
                    </a:cubicBezTo>
                    <a:cubicBezTo>
                      <a:pt x="4" y="53"/>
                      <a:pt x="4" y="55"/>
                      <a:pt x="4" y="57"/>
                    </a:cubicBezTo>
                    <a:cubicBezTo>
                      <a:pt x="3" y="58"/>
                      <a:pt x="4" y="59"/>
                      <a:pt x="5" y="60"/>
                    </a:cubicBezTo>
                    <a:cubicBezTo>
                      <a:pt x="6" y="63"/>
                      <a:pt x="7" y="65"/>
                      <a:pt x="7" y="68"/>
                    </a:cubicBezTo>
                    <a:cubicBezTo>
                      <a:pt x="6" y="70"/>
                      <a:pt x="8" y="71"/>
                      <a:pt x="9" y="72"/>
                    </a:cubicBezTo>
                    <a:cubicBezTo>
                      <a:pt x="11" y="73"/>
                      <a:pt x="13" y="74"/>
                      <a:pt x="15" y="74"/>
                    </a:cubicBezTo>
                    <a:cubicBezTo>
                      <a:pt x="21" y="73"/>
                      <a:pt x="26" y="75"/>
                      <a:pt x="31" y="77"/>
                    </a:cubicBezTo>
                    <a:cubicBezTo>
                      <a:pt x="33" y="79"/>
                      <a:pt x="35" y="80"/>
                      <a:pt x="38" y="80"/>
                    </a:cubicBezTo>
                    <a:cubicBezTo>
                      <a:pt x="40" y="81"/>
                      <a:pt x="42" y="82"/>
                      <a:pt x="45" y="82"/>
                    </a:cubicBezTo>
                    <a:cubicBezTo>
                      <a:pt x="45" y="82"/>
                      <a:pt x="46" y="82"/>
                      <a:pt x="46" y="82"/>
                    </a:cubicBezTo>
                    <a:cubicBezTo>
                      <a:pt x="46" y="83"/>
                      <a:pt x="45" y="83"/>
                      <a:pt x="45" y="83"/>
                    </a:cubicBezTo>
                    <a:cubicBezTo>
                      <a:pt x="43" y="84"/>
                      <a:pt x="40" y="83"/>
                      <a:pt x="38" y="83"/>
                    </a:cubicBezTo>
                    <a:cubicBezTo>
                      <a:pt x="37" y="82"/>
                      <a:pt x="36" y="82"/>
                      <a:pt x="35" y="81"/>
                    </a:cubicBezTo>
                    <a:cubicBezTo>
                      <a:pt x="29" y="78"/>
                      <a:pt x="23" y="78"/>
                      <a:pt x="18" y="78"/>
                    </a:cubicBezTo>
                    <a:cubicBezTo>
                      <a:pt x="17" y="78"/>
                      <a:pt x="16" y="78"/>
                      <a:pt x="15" y="78"/>
                    </a:cubicBezTo>
                    <a:cubicBezTo>
                      <a:pt x="12" y="78"/>
                      <a:pt x="8" y="78"/>
                      <a:pt x="5" y="77"/>
                    </a:cubicBezTo>
                    <a:cubicBezTo>
                      <a:pt x="4" y="77"/>
                      <a:pt x="3" y="77"/>
                      <a:pt x="2" y="76"/>
                    </a:cubicBezTo>
                    <a:cubicBezTo>
                      <a:pt x="2" y="76"/>
                      <a:pt x="1" y="75"/>
                      <a:pt x="1" y="75"/>
                    </a:cubicBezTo>
                    <a:cubicBezTo>
                      <a:pt x="2" y="74"/>
                      <a:pt x="2" y="74"/>
                      <a:pt x="3" y="74"/>
                    </a:cubicBezTo>
                    <a:cubicBezTo>
                      <a:pt x="4" y="74"/>
                      <a:pt x="5" y="75"/>
                      <a:pt x="6" y="75"/>
                    </a:cubicBezTo>
                    <a:cubicBezTo>
                      <a:pt x="5" y="75"/>
                      <a:pt x="4" y="74"/>
                      <a:pt x="3" y="73"/>
                    </a:cubicBezTo>
                    <a:cubicBezTo>
                      <a:pt x="3" y="73"/>
                      <a:pt x="3" y="73"/>
                      <a:pt x="3" y="72"/>
                    </a:cubicBezTo>
                    <a:cubicBezTo>
                      <a:pt x="3" y="72"/>
                      <a:pt x="4" y="72"/>
                      <a:pt x="3" y="72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0"/>
                      <a:pt x="2" y="70"/>
                      <a:pt x="3" y="70"/>
                    </a:cubicBezTo>
                    <a:cubicBezTo>
                      <a:pt x="4" y="70"/>
                      <a:pt x="3" y="69"/>
                      <a:pt x="3" y="68"/>
                    </a:cubicBezTo>
                    <a:cubicBezTo>
                      <a:pt x="3" y="68"/>
                      <a:pt x="3" y="68"/>
                      <a:pt x="4" y="67"/>
                    </a:cubicBezTo>
                    <a:cubicBezTo>
                      <a:pt x="5" y="66"/>
                      <a:pt x="5" y="65"/>
                      <a:pt x="4" y="63"/>
                    </a:cubicBezTo>
                    <a:cubicBezTo>
                      <a:pt x="3" y="62"/>
                      <a:pt x="2" y="61"/>
                      <a:pt x="1" y="60"/>
                    </a:cubicBezTo>
                    <a:cubicBezTo>
                      <a:pt x="1" y="60"/>
                      <a:pt x="1" y="58"/>
                      <a:pt x="1" y="57"/>
                    </a:cubicBezTo>
                    <a:cubicBezTo>
                      <a:pt x="3" y="56"/>
                      <a:pt x="1" y="55"/>
                      <a:pt x="0" y="54"/>
                    </a:cubicBezTo>
                    <a:cubicBezTo>
                      <a:pt x="2" y="54"/>
                      <a:pt x="2" y="53"/>
                      <a:pt x="1" y="51"/>
                    </a:cubicBezTo>
                    <a:cubicBezTo>
                      <a:pt x="1" y="49"/>
                      <a:pt x="1" y="48"/>
                      <a:pt x="3" y="47"/>
                    </a:cubicBezTo>
                    <a:cubicBezTo>
                      <a:pt x="3" y="46"/>
                      <a:pt x="4" y="46"/>
                      <a:pt x="3" y="45"/>
                    </a:cubicBezTo>
                    <a:cubicBezTo>
                      <a:pt x="2" y="45"/>
                      <a:pt x="2" y="47"/>
                      <a:pt x="1" y="48"/>
                    </a:cubicBezTo>
                    <a:cubicBezTo>
                      <a:pt x="1" y="48"/>
                      <a:pt x="1" y="48"/>
                      <a:pt x="1" y="48"/>
                    </a:cubicBezTo>
                    <a:close/>
                  </a:path>
                </a:pathLst>
              </a:custGeom>
              <a:solidFill>
                <a:srgbClr val="704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4" name="Freeform 22">
                <a:extLst>
                  <a:ext uri="{FF2B5EF4-FFF2-40B4-BE49-F238E27FC236}">
                    <a16:creationId xmlns:a16="http://schemas.microsoft.com/office/drawing/2014/main" id="{CA078865-7614-D9AA-06CF-1FA4928D109B}"/>
                  </a:ext>
                </a:extLst>
              </p:cNvPr>
              <p:cNvSpPr/>
              <p:nvPr/>
            </p:nvSpPr>
            <p:spPr bwMode="auto">
              <a:xfrm>
                <a:off x="1627" y="1030"/>
                <a:ext cx="269" cy="291"/>
              </a:xfrm>
              <a:custGeom>
                <a:avLst/>
                <a:gdLst>
                  <a:gd name="T0" fmla="*/ 36 w 37"/>
                  <a:gd name="T1" fmla="*/ 22 h 40"/>
                  <a:gd name="T2" fmla="*/ 35 w 37"/>
                  <a:gd name="T3" fmla="*/ 23 h 40"/>
                  <a:gd name="T4" fmla="*/ 30 w 37"/>
                  <a:gd name="T5" fmla="*/ 29 h 40"/>
                  <a:gd name="T6" fmla="*/ 29 w 37"/>
                  <a:gd name="T7" fmla="*/ 30 h 40"/>
                  <a:gd name="T8" fmla="*/ 27 w 37"/>
                  <a:gd name="T9" fmla="*/ 33 h 40"/>
                  <a:gd name="T10" fmla="*/ 29 w 37"/>
                  <a:gd name="T11" fmla="*/ 34 h 40"/>
                  <a:gd name="T12" fmla="*/ 33 w 37"/>
                  <a:gd name="T13" fmla="*/ 37 h 40"/>
                  <a:gd name="T14" fmla="*/ 34 w 37"/>
                  <a:gd name="T15" fmla="*/ 39 h 40"/>
                  <a:gd name="T16" fmla="*/ 34 w 37"/>
                  <a:gd name="T17" fmla="*/ 40 h 40"/>
                  <a:gd name="T18" fmla="*/ 31 w 37"/>
                  <a:gd name="T19" fmla="*/ 38 h 40"/>
                  <a:gd name="T20" fmla="*/ 29 w 37"/>
                  <a:gd name="T21" fmla="*/ 37 h 40"/>
                  <a:gd name="T22" fmla="*/ 27 w 37"/>
                  <a:gd name="T23" fmla="*/ 35 h 40"/>
                  <a:gd name="T24" fmla="*/ 24 w 37"/>
                  <a:gd name="T25" fmla="*/ 32 h 40"/>
                  <a:gd name="T26" fmla="*/ 27 w 37"/>
                  <a:gd name="T27" fmla="*/ 28 h 40"/>
                  <a:gd name="T28" fmla="*/ 28 w 37"/>
                  <a:gd name="T29" fmla="*/ 27 h 40"/>
                  <a:gd name="T30" fmla="*/ 30 w 37"/>
                  <a:gd name="T31" fmla="*/ 25 h 40"/>
                  <a:gd name="T32" fmla="*/ 29 w 37"/>
                  <a:gd name="T33" fmla="*/ 21 h 40"/>
                  <a:gd name="T34" fmla="*/ 26 w 37"/>
                  <a:gd name="T35" fmla="*/ 19 h 40"/>
                  <a:gd name="T36" fmla="*/ 26 w 37"/>
                  <a:gd name="T37" fmla="*/ 19 h 40"/>
                  <a:gd name="T38" fmla="*/ 26 w 37"/>
                  <a:gd name="T39" fmla="*/ 20 h 40"/>
                  <a:gd name="T40" fmla="*/ 27 w 37"/>
                  <a:gd name="T41" fmla="*/ 22 h 40"/>
                  <a:gd name="T42" fmla="*/ 26 w 37"/>
                  <a:gd name="T43" fmla="*/ 27 h 40"/>
                  <a:gd name="T44" fmla="*/ 24 w 37"/>
                  <a:gd name="T45" fmla="*/ 29 h 40"/>
                  <a:gd name="T46" fmla="*/ 23 w 37"/>
                  <a:gd name="T47" fmla="*/ 33 h 40"/>
                  <a:gd name="T48" fmla="*/ 19 w 37"/>
                  <a:gd name="T49" fmla="*/ 38 h 40"/>
                  <a:gd name="T50" fmla="*/ 18 w 37"/>
                  <a:gd name="T51" fmla="*/ 35 h 40"/>
                  <a:gd name="T52" fmla="*/ 19 w 37"/>
                  <a:gd name="T53" fmla="*/ 32 h 40"/>
                  <a:gd name="T54" fmla="*/ 17 w 37"/>
                  <a:gd name="T55" fmla="*/ 29 h 40"/>
                  <a:gd name="T56" fmla="*/ 16 w 37"/>
                  <a:gd name="T57" fmla="*/ 28 h 40"/>
                  <a:gd name="T58" fmla="*/ 16 w 37"/>
                  <a:gd name="T59" fmla="*/ 28 h 40"/>
                  <a:gd name="T60" fmla="*/ 19 w 37"/>
                  <a:gd name="T61" fmla="*/ 25 h 40"/>
                  <a:gd name="T62" fmla="*/ 21 w 37"/>
                  <a:gd name="T63" fmla="*/ 24 h 40"/>
                  <a:gd name="T64" fmla="*/ 19 w 37"/>
                  <a:gd name="T65" fmla="*/ 25 h 40"/>
                  <a:gd name="T66" fmla="*/ 16 w 37"/>
                  <a:gd name="T67" fmla="*/ 27 h 40"/>
                  <a:gd name="T68" fmla="*/ 12 w 37"/>
                  <a:gd name="T69" fmla="*/ 36 h 40"/>
                  <a:gd name="T70" fmla="*/ 10 w 37"/>
                  <a:gd name="T71" fmla="*/ 39 h 40"/>
                  <a:gd name="T72" fmla="*/ 10 w 37"/>
                  <a:gd name="T73" fmla="*/ 37 h 40"/>
                  <a:gd name="T74" fmla="*/ 12 w 37"/>
                  <a:gd name="T75" fmla="*/ 31 h 40"/>
                  <a:gd name="T76" fmla="*/ 12 w 37"/>
                  <a:gd name="T77" fmla="*/ 31 h 40"/>
                  <a:gd name="T78" fmla="*/ 12 w 37"/>
                  <a:gd name="T79" fmla="*/ 31 h 40"/>
                  <a:gd name="T80" fmla="*/ 11 w 37"/>
                  <a:gd name="T81" fmla="*/ 32 h 40"/>
                  <a:gd name="T82" fmla="*/ 10 w 37"/>
                  <a:gd name="T83" fmla="*/ 32 h 40"/>
                  <a:gd name="T84" fmla="*/ 11 w 37"/>
                  <a:gd name="T85" fmla="*/ 29 h 40"/>
                  <a:gd name="T86" fmla="*/ 15 w 37"/>
                  <a:gd name="T87" fmla="*/ 23 h 40"/>
                  <a:gd name="T88" fmla="*/ 19 w 37"/>
                  <a:gd name="T89" fmla="*/ 18 h 40"/>
                  <a:gd name="T90" fmla="*/ 21 w 37"/>
                  <a:gd name="T91" fmla="*/ 17 h 40"/>
                  <a:gd name="T92" fmla="*/ 18 w 37"/>
                  <a:gd name="T93" fmla="*/ 15 h 40"/>
                  <a:gd name="T94" fmla="*/ 17 w 37"/>
                  <a:gd name="T95" fmla="*/ 14 h 40"/>
                  <a:gd name="T96" fmla="*/ 18 w 37"/>
                  <a:gd name="T97" fmla="*/ 12 h 40"/>
                  <a:gd name="T98" fmla="*/ 17 w 37"/>
                  <a:gd name="T99" fmla="*/ 7 h 40"/>
                  <a:gd name="T100" fmla="*/ 15 w 37"/>
                  <a:gd name="T101" fmla="*/ 3 h 40"/>
                  <a:gd name="T102" fmla="*/ 12 w 37"/>
                  <a:gd name="T103" fmla="*/ 2 h 40"/>
                  <a:gd name="T104" fmla="*/ 7 w 37"/>
                  <a:gd name="T105" fmla="*/ 1 h 40"/>
                  <a:gd name="T106" fmla="*/ 5 w 37"/>
                  <a:gd name="T107" fmla="*/ 2 h 40"/>
                  <a:gd name="T108" fmla="*/ 0 w 37"/>
                  <a:gd name="T109" fmla="*/ 2 h 40"/>
                  <a:gd name="T110" fmla="*/ 6 w 37"/>
                  <a:gd name="T111" fmla="*/ 0 h 40"/>
                  <a:gd name="T112" fmla="*/ 15 w 37"/>
                  <a:gd name="T113" fmla="*/ 2 h 40"/>
                  <a:gd name="T114" fmla="*/ 21 w 37"/>
                  <a:gd name="T115" fmla="*/ 13 h 40"/>
                  <a:gd name="T116" fmla="*/ 23 w 37"/>
                  <a:gd name="T117" fmla="*/ 14 h 40"/>
                  <a:gd name="T118" fmla="*/ 31 w 37"/>
                  <a:gd name="T119" fmla="*/ 18 h 40"/>
                  <a:gd name="T120" fmla="*/ 34 w 37"/>
                  <a:gd name="T121" fmla="*/ 21 h 40"/>
                  <a:gd name="T122" fmla="*/ 36 w 37"/>
                  <a:gd name="T123" fmla="*/ 21 h 40"/>
                  <a:gd name="T124" fmla="*/ 36 w 37"/>
                  <a:gd name="T125" fmla="*/ 2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" h="40">
                    <a:moveTo>
                      <a:pt x="36" y="22"/>
                    </a:move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6"/>
                      <a:pt x="32" y="28"/>
                      <a:pt x="30" y="29"/>
                    </a:cubicBezTo>
                    <a:cubicBezTo>
                      <a:pt x="30" y="30"/>
                      <a:pt x="29" y="30"/>
                      <a:pt x="29" y="30"/>
                    </a:cubicBezTo>
                    <a:cubicBezTo>
                      <a:pt x="28" y="31"/>
                      <a:pt x="27" y="32"/>
                      <a:pt x="27" y="33"/>
                    </a:cubicBezTo>
                    <a:cubicBezTo>
                      <a:pt x="27" y="34"/>
                      <a:pt x="29" y="34"/>
                      <a:pt x="29" y="34"/>
                    </a:cubicBezTo>
                    <a:cubicBezTo>
                      <a:pt x="31" y="35"/>
                      <a:pt x="32" y="36"/>
                      <a:pt x="33" y="37"/>
                    </a:cubicBezTo>
                    <a:cubicBezTo>
                      <a:pt x="33" y="38"/>
                      <a:pt x="34" y="39"/>
                      <a:pt x="34" y="39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3" y="40"/>
                      <a:pt x="32" y="38"/>
                      <a:pt x="31" y="38"/>
                    </a:cubicBezTo>
                    <a:cubicBezTo>
                      <a:pt x="31" y="37"/>
                      <a:pt x="30" y="37"/>
                      <a:pt x="29" y="37"/>
                    </a:cubicBezTo>
                    <a:cubicBezTo>
                      <a:pt x="28" y="36"/>
                      <a:pt x="27" y="36"/>
                      <a:pt x="27" y="35"/>
                    </a:cubicBezTo>
                    <a:cubicBezTo>
                      <a:pt x="26" y="34"/>
                      <a:pt x="24" y="34"/>
                      <a:pt x="24" y="32"/>
                    </a:cubicBezTo>
                    <a:cubicBezTo>
                      <a:pt x="24" y="30"/>
                      <a:pt x="26" y="30"/>
                      <a:pt x="27" y="28"/>
                    </a:cubicBezTo>
                    <a:cubicBezTo>
                      <a:pt x="27" y="28"/>
                      <a:pt x="28" y="28"/>
                      <a:pt x="28" y="27"/>
                    </a:cubicBezTo>
                    <a:cubicBezTo>
                      <a:pt x="30" y="27"/>
                      <a:pt x="30" y="26"/>
                      <a:pt x="30" y="25"/>
                    </a:cubicBezTo>
                    <a:cubicBezTo>
                      <a:pt x="29" y="24"/>
                      <a:pt x="30" y="22"/>
                      <a:pt x="29" y="21"/>
                    </a:cubicBezTo>
                    <a:cubicBezTo>
                      <a:pt x="29" y="20"/>
                      <a:pt x="27" y="20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5" y="19"/>
                      <a:pt x="25" y="19"/>
                      <a:pt x="26" y="20"/>
                    </a:cubicBezTo>
                    <a:cubicBezTo>
                      <a:pt x="26" y="20"/>
                      <a:pt x="27" y="21"/>
                      <a:pt x="27" y="22"/>
                    </a:cubicBezTo>
                    <a:cubicBezTo>
                      <a:pt x="28" y="24"/>
                      <a:pt x="28" y="25"/>
                      <a:pt x="26" y="27"/>
                    </a:cubicBezTo>
                    <a:cubicBezTo>
                      <a:pt x="25" y="27"/>
                      <a:pt x="24" y="28"/>
                      <a:pt x="24" y="29"/>
                    </a:cubicBezTo>
                    <a:cubicBezTo>
                      <a:pt x="22" y="30"/>
                      <a:pt x="22" y="31"/>
                      <a:pt x="23" y="33"/>
                    </a:cubicBezTo>
                    <a:cubicBezTo>
                      <a:pt x="22" y="35"/>
                      <a:pt x="21" y="36"/>
                      <a:pt x="19" y="38"/>
                    </a:cubicBezTo>
                    <a:cubicBezTo>
                      <a:pt x="18" y="38"/>
                      <a:pt x="18" y="37"/>
                      <a:pt x="18" y="35"/>
                    </a:cubicBezTo>
                    <a:cubicBezTo>
                      <a:pt x="18" y="34"/>
                      <a:pt x="18" y="33"/>
                      <a:pt x="19" y="32"/>
                    </a:cubicBezTo>
                    <a:cubicBezTo>
                      <a:pt x="20" y="30"/>
                      <a:pt x="19" y="30"/>
                      <a:pt x="17" y="29"/>
                    </a:cubicBezTo>
                    <a:cubicBezTo>
                      <a:pt x="17" y="29"/>
                      <a:pt x="17" y="29"/>
                      <a:pt x="16" y="28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7" y="27"/>
                      <a:pt x="18" y="26"/>
                      <a:pt x="19" y="25"/>
                    </a:cubicBezTo>
                    <a:cubicBezTo>
                      <a:pt x="20" y="24"/>
                      <a:pt x="20" y="24"/>
                      <a:pt x="21" y="24"/>
                    </a:cubicBezTo>
                    <a:cubicBezTo>
                      <a:pt x="20" y="24"/>
                      <a:pt x="20" y="24"/>
                      <a:pt x="19" y="25"/>
                    </a:cubicBezTo>
                    <a:cubicBezTo>
                      <a:pt x="18" y="26"/>
                      <a:pt x="17" y="26"/>
                      <a:pt x="16" y="27"/>
                    </a:cubicBezTo>
                    <a:cubicBezTo>
                      <a:pt x="15" y="30"/>
                      <a:pt x="13" y="33"/>
                      <a:pt x="12" y="36"/>
                    </a:cubicBezTo>
                    <a:cubicBezTo>
                      <a:pt x="11" y="37"/>
                      <a:pt x="11" y="39"/>
                      <a:pt x="10" y="39"/>
                    </a:cubicBezTo>
                    <a:cubicBezTo>
                      <a:pt x="9" y="38"/>
                      <a:pt x="9" y="38"/>
                      <a:pt x="10" y="37"/>
                    </a:cubicBezTo>
                    <a:cubicBezTo>
                      <a:pt x="10" y="35"/>
                      <a:pt x="12" y="33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1" y="32"/>
                      <a:pt x="11" y="32"/>
                    </a:cubicBezTo>
                    <a:cubicBezTo>
                      <a:pt x="11" y="32"/>
                      <a:pt x="10" y="32"/>
                      <a:pt x="10" y="32"/>
                    </a:cubicBezTo>
                    <a:cubicBezTo>
                      <a:pt x="10" y="31"/>
                      <a:pt x="11" y="30"/>
                      <a:pt x="11" y="29"/>
                    </a:cubicBezTo>
                    <a:cubicBezTo>
                      <a:pt x="12" y="27"/>
                      <a:pt x="14" y="25"/>
                      <a:pt x="15" y="23"/>
                    </a:cubicBezTo>
                    <a:cubicBezTo>
                      <a:pt x="17" y="22"/>
                      <a:pt x="17" y="19"/>
                      <a:pt x="19" y="18"/>
                    </a:cubicBezTo>
                    <a:cubicBezTo>
                      <a:pt x="19" y="17"/>
                      <a:pt x="20" y="16"/>
                      <a:pt x="21" y="17"/>
                    </a:cubicBezTo>
                    <a:cubicBezTo>
                      <a:pt x="20" y="16"/>
                      <a:pt x="19" y="16"/>
                      <a:pt x="18" y="15"/>
                    </a:cubicBezTo>
                    <a:cubicBezTo>
                      <a:pt x="17" y="15"/>
                      <a:pt x="17" y="14"/>
                      <a:pt x="17" y="14"/>
                    </a:cubicBezTo>
                    <a:cubicBezTo>
                      <a:pt x="18" y="13"/>
                      <a:pt x="18" y="13"/>
                      <a:pt x="18" y="12"/>
                    </a:cubicBezTo>
                    <a:cubicBezTo>
                      <a:pt x="19" y="10"/>
                      <a:pt x="19" y="8"/>
                      <a:pt x="17" y="7"/>
                    </a:cubicBezTo>
                    <a:cubicBezTo>
                      <a:pt x="16" y="6"/>
                      <a:pt x="15" y="5"/>
                      <a:pt x="15" y="3"/>
                    </a:cubicBezTo>
                    <a:cubicBezTo>
                      <a:pt x="14" y="2"/>
                      <a:pt x="13" y="2"/>
                      <a:pt x="12" y="2"/>
                    </a:cubicBezTo>
                    <a:cubicBezTo>
                      <a:pt x="10" y="2"/>
                      <a:pt x="9" y="2"/>
                      <a:pt x="7" y="1"/>
                    </a:cubicBezTo>
                    <a:cubicBezTo>
                      <a:pt x="6" y="0"/>
                      <a:pt x="6" y="2"/>
                      <a:pt x="5" y="2"/>
                    </a:cubicBezTo>
                    <a:cubicBezTo>
                      <a:pt x="3" y="4"/>
                      <a:pt x="1" y="3"/>
                      <a:pt x="0" y="2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10" y="0"/>
                      <a:pt x="13" y="0"/>
                      <a:pt x="15" y="2"/>
                    </a:cubicBezTo>
                    <a:cubicBezTo>
                      <a:pt x="19" y="4"/>
                      <a:pt x="21" y="8"/>
                      <a:pt x="21" y="13"/>
                    </a:cubicBezTo>
                    <a:cubicBezTo>
                      <a:pt x="20" y="15"/>
                      <a:pt x="21" y="15"/>
                      <a:pt x="23" y="14"/>
                    </a:cubicBezTo>
                    <a:cubicBezTo>
                      <a:pt x="26" y="13"/>
                      <a:pt x="29" y="14"/>
                      <a:pt x="31" y="18"/>
                    </a:cubicBezTo>
                    <a:cubicBezTo>
                      <a:pt x="32" y="19"/>
                      <a:pt x="33" y="20"/>
                      <a:pt x="34" y="21"/>
                    </a:cubicBezTo>
                    <a:cubicBezTo>
                      <a:pt x="35" y="20"/>
                      <a:pt x="36" y="20"/>
                      <a:pt x="36" y="21"/>
                    </a:cubicBezTo>
                    <a:cubicBezTo>
                      <a:pt x="37" y="21"/>
                      <a:pt x="36" y="22"/>
                      <a:pt x="36" y="22"/>
                    </a:cubicBezTo>
                    <a:close/>
                  </a:path>
                </a:pathLst>
              </a:custGeom>
              <a:solidFill>
                <a:srgbClr val="F6C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5" name="Freeform 23">
                <a:extLst>
                  <a:ext uri="{FF2B5EF4-FFF2-40B4-BE49-F238E27FC236}">
                    <a16:creationId xmlns:a16="http://schemas.microsoft.com/office/drawing/2014/main" id="{91D59117-BA20-F20A-C77A-7EEE91157EE2}"/>
                  </a:ext>
                </a:extLst>
              </p:cNvPr>
              <p:cNvSpPr/>
              <p:nvPr/>
            </p:nvSpPr>
            <p:spPr bwMode="auto">
              <a:xfrm>
                <a:off x="2215" y="2932"/>
                <a:ext cx="146" cy="399"/>
              </a:xfrm>
              <a:custGeom>
                <a:avLst/>
                <a:gdLst>
                  <a:gd name="T0" fmla="*/ 7 w 20"/>
                  <a:gd name="T1" fmla="*/ 5 h 55"/>
                  <a:gd name="T2" fmla="*/ 11 w 20"/>
                  <a:gd name="T3" fmla="*/ 8 h 55"/>
                  <a:gd name="T4" fmla="*/ 12 w 20"/>
                  <a:gd name="T5" fmla="*/ 9 h 55"/>
                  <a:gd name="T6" fmla="*/ 12 w 20"/>
                  <a:gd name="T7" fmla="*/ 20 h 55"/>
                  <a:gd name="T8" fmla="*/ 14 w 20"/>
                  <a:gd name="T9" fmla="*/ 20 h 55"/>
                  <a:gd name="T10" fmla="*/ 14 w 20"/>
                  <a:gd name="T11" fmla="*/ 21 h 55"/>
                  <a:gd name="T12" fmla="*/ 14 w 20"/>
                  <a:gd name="T13" fmla="*/ 28 h 55"/>
                  <a:gd name="T14" fmla="*/ 15 w 20"/>
                  <a:gd name="T15" fmla="*/ 29 h 55"/>
                  <a:gd name="T16" fmla="*/ 15 w 20"/>
                  <a:gd name="T17" fmla="*/ 31 h 55"/>
                  <a:gd name="T18" fmla="*/ 12 w 20"/>
                  <a:gd name="T19" fmla="*/ 31 h 55"/>
                  <a:gd name="T20" fmla="*/ 11 w 20"/>
                  <a:gd name="T21" fmla="*/ 35 h 55"/>
                  <a:gd name="T22" fmla="*/ 12 w 20"/>
                  <a:gd name="T23" fmla="*/ 36 h 55"/>
                  <a:gd name="T24" fmla="*/ 13 w 20"/>
                  <a:gd name="T25" fmla="*/ 36 h 55"/>
                  <a:gd name="T26" fmla="*/ 17 w 20"/>
                  <a:gd name="T27" fmla="*/ 37 h 55"/>
                  <a:gd name="T28" fmla="*/ 18 w 20"/>
                  <a:gd name="T29" fmla="*/ 39 h 55"/>
                  <a:gd name="T30" fmla="*/ 19 w 20"/>
                  <a:gd name="T31" fmla="*/ 37 h 55"/>
                  <a:gd name="T32" fmla="*/ 19 w 20"/>
                  <a:gd name="T33" fmla="*/ 44 h 55"/>
                  <a:gd name="T34" fmla="*/ 16 w 20"/>
                  <a:gd name="T35" fmla="*/ 53 h 55"/>
                  <a:gd name="T36" fmla="*/ 14 w 20"/>
                  <a:gd name="T37" fmla="*/ 54 h 55"/>
                  <a:gd name="T38" fmla="*/ 11 w 20"/>
                  <a:gd name="T39" fmla="*/ 41 h 55"/>
                  <a:gd name="T40" fmla="*/ 10 w 20"/>
                  <a:gd name="T41" fmla="*/ 37 h 55"/>
                  <a:gd name="T42" fmla="*/ 9 w 20"/>
                  <a:gd name="T43" fmla="*/ 35 h 55"/>
                  <a:gd name="T44" fmla="*/ 8 w 20"/>
                  <a:gd name="T45" fmla="*/ 32 h 55"/>
                  <a:gd name="T46" fmla="*/ 3 w 20"/>
                  <a:gd name="T47" fmla="*/ 13 h 55"/>
                  <a:gd name="T48" fmla="*/ 3 w 20"/>
                  <a:gd name="T49" fmla="*/ 12 h 55"/>
                  <a:gd name="T50" fmla="*/ 3 w 20"/>
                  <a:gd name="T51" fmla="*/ 12 h 55"/>
                  <a:gd name="T52" fmla="*/ 8 w 20"/>
                  <a:gd name="T53" fmla="*/ 16 h 55"/>
                  <a:gd name="T54" fmla="*/ 10 w 20"/>
                  <a:gd name="T55" fmla="*/ 14 h 55"/>
                  <a:gd name="T56" fmla="*/ 11 w 20"/>
                  <a:gd name="T57" fmla="*/ 18 h 55"/>
                  <a:gd name="T58" fmla="*/ 10 w 20"/>
                  <a:gd name="T59" fmla="*/ 9 h 55"/>
                  <a:gd name="T60" fmla="*/ 8 w 20"/>
                  <a:gd name="T61" fmla="*/ 8 h 55"/>
                  <a:gd name="T62" fmla="*/ 6 w 20"/>
                  <a:gd name="T63" fmla="*/ 9 h 55"/>
                  <a:gd name="T64" fmla="*/ 3 w 20"/>
                  <a:gd name="T65" fmla="*/ 7 h 55"/>
                  <a:gd name="T66" fmla="*/ 0 w 20"/>
                  <a:gd name="T67" fmla="*/ 4 h 55"/>
                  <a:gd name="T68" fmla="*/ 2 w 20"/>
                  <a:gd name="T69" fmla="*/ 4 h 55"/>
                  <a:gd name="T70" fmla="*/ 3 w 20"/>
                  <a:gd name="T71" fmla="*/ 4 h 55"/>
                  <a:gd name="T72" fmla="*/ 2 w 20"/>
                  <a:gd name="T73" fmla="*/ 3 h 55"/>
                  <a:gd name="T74" fmla="*/ 1 w 20"/>
                  <a:gd name="T75" fmla="*/ 2 h 55"/>
                  <a:gd name="T76" fmla="*/ 3 w 20"/>
                  <a:gd name="T77" fmla="*/ 0 h 55"/>
                  <a:gd name="T78" fmla="*/ 5 w 20"/>
                  <a:gd name="T79" fmla="*/ 2 h 55"/>
                  <a:gd name="T80" fmla="*/ 7 w 20"/>
                  <a:gd name="T81" fmla="*/ 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" h="55">
                    <a:moveTo>
                      <a:pt x="7" y="5"/>
                    </a:moveTo>
                    <a:cubicBezTo>
                      <a:pt x="8" y="7"/>
                      <a:pt x="9" y="7"/>
                      <a:pt x="11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5" y="13"/>
                      <a:pt x="14" y="17"/>
                      <a:pt x="12" y="20"/>
                    </a:cubicBezTo>
                    <a:cubicBezTo>
                      <a:pt x="13" y="21"/>
                      <a:pt x="13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2" y="24"/>
                      <a:pt x="13" y="26"/>
                      <a:pt x="14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5" y="30"/>
                      <a:pt x="15" y="30"/>
                      <a:pt x="15" y="31"/>
                    </a:cubicBezTo>
                    <a:cubicBezTo>
                      <a:pt x="14" y="32"/>
                      <a:pt x="13" y="31"/>
                      <a:pt x="12" y="31"/>
                    </a:cubicBezTo>
                    <a:cubicBezTo>
                      <a:pt x="12" y="32"/>
                      <a:pt x="12" y="33"/>
                      <a:pt x="11" y="35"/>
                    </a:cubicBezTo>
                    <a:cubicBezTo>
                      <a:pt x="11" y="35"/>
                      <a:pt x="11" y="36"/>
                      <a:pt x="12" y="36"/>
                    </a:cubicBezTo>
                    <a:cubicBezTo>
                      <a:pt x="12" y="36"/>
                      <a:pt x="12" y="36"/>
                      <a:pt x="13" y="36"/>
                    </a:cubicBezTo>
                    <a:cubicBezTo>
                      <a:pt x="15" y="34"/>
                      <a:pt x="16" y="34"/>
                      <a:pt x="17" y="37"/>
                    </a:cubicBezTo>
                    <a:cubicBezTo>
                      <a:pt x="17" y="37"/>
                      <a:pt x="18" y="38"/>
                      <a:pt x="18" y="39"/>
                    </a:cubicBezTo>
                    <a:cubicBezTo>
                      <a:pt x="18" y="37"/>
                      <a:pt x="18" y="37"/>
                      <a:pt x="19" y="37"/>
                    </a:cubicBezTo>
                    <a:cubicBezTo>
                      <a:pt x="19" y="39"/>
                      <a:pt x="19" y="42"/>
                      <a:pt x="19" y="44"/>
                    </a:cubicBezTo>
                    <a:cubicBezTo>
                      <a:pt x="20" y="47"/>
                      <a:pt x="19" y="50"/>
                      <a:pt x="16" y="53"/>
                    </a:cubicBezTo>
                    <a:cubicBezTo>
                      <a:pt x="16" y="54"/>
                      <a:pt x="15" y="55"/>
                      <a:pt x="14" y="54"/>
                    </a:cubicBezTo>
                    <a:cubicBezTo>
                      <a:pt x="13" y="50"/>
                      <a:pt x="12" y="46"/>
                      <a:pt x="11" y="41"/>
                    </a:cubicBezTo>
                    <a:cubicBezTo>
                      <a:pt x="11" y="40"/>
                      <a:pt x="10" y="39"/>
                      <a:pt x="10" y="37"/>
                    </a:cubicBezTo>
                    <a:cubicBezTo>
                      <a:pt x="10" y="36"/>
                      <a:pt x="8" y="37"/>
                      <a:pt x="9" y="35"/>
                    </a:cubicBezTo>
                    <a:cubicBezTo>
                      <a:pt x="10" y="35"/>
                      <a:pt x="9" y="33"/>
                      <a:pt x="8" y="32"/>
                    </a:cubicBezTo>
                    <a:cubicBezTo>
                      <a:pt x="7" y="26"/>
                      <a:pt x="5" y="19"/>
                      <a:pt x="3" y="13"/>
                    </a:cubicBezTo>
                    <a:cubicBezTo>
                      <a:pt x="3" y="13"/>
                      <a:pt x="3" y="13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13"/>
                      <a:pt x="7" y="14"/>
                      <a:pt x="8" y="16"/>
                    </a:cubicBezTo>
                    <a:cubicBezTo>
                      <a:pt x="8" y="13"/>
                      <a:pt x="8" y="13"/>
                      <a:pt x="10" y="14"/>
                    </a:cubicBezTo>
                    <a:cubicBezTo>
                      <a:pt x="11" y="15"/>
                      <a:pt x="11" y="16"/>
                      <a:pt x="11" y="18"/>
                    </a:cubicBezTo>
                    <a:cubicBezTo>
                      <a:pt x="13" y="14"/>
                      <a:pt x="12" y="11"/>
                      <a:pt x="10" y="9"/>
                    </a:cubicBezTo>
                    <a:cubicBezTo>
                      <a:pt x="9" y="9"/>
                      <a:pt x="9" y="8"/>
                      <a:pt x="8" y="8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7"/>
                      <a:pt x="4" y="7"/>
                      <a:pt x="3" y="7"/>
                    </a:cubicBezTo>
                    <a:cubicBezTo>
                      <a:pt x="1" y="6"/>
                      <a:pt x="0" y="6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6" y="4"/>
                      <a:pt x="7" y="5"/>
                    </a:cubicBezTo>
                    <a:close/>
                  </a:path>
                </a:pathLst>
              </a:custGeom>
              <a:solidFill>
                <a:srgbClr val="732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6" name="Freeform 24">
                <a:extLst>
                  <a:ext uri="{FF2B5EF4-FFF2-40B4-BE49-F238E27FC236}">
                    <a16:creationId xmlns:a16="http://schemas.microsoft.com/office/drawing/2014/main" id="{983A0BFF-A760-4868-7522-521BB10EA702}"/>
                  </a:ext>
                </a:extLst>
              </p:cNvPr>
              <p:cNvSpPr/>
              <p:nvPr/>
            </p:nvSpPr>
            <p:spPr bwMode="auto">
              <a:xfrm>
                <a:off x="1089" y="950"/>
                <a:ext cx="632" cy="451"/>
              </a:xfrm>
              <a:custGeom>
                <a:avLst/>
                <a:gdLst>
                  <a:gd name="T0" fmla="*/ 76 w 87"/>
                  <a:gd name="T1" fmla="*/ 13 h 62"/>
                  <a:gd name="T2" fmla="*/ 81 w 87"/>
                  <a:gd name="T3" fmla="*/ 11 h 62"/>
                  <a:gd name="T4" fmla="*/ 86 w 87"/>
                  <a:gd name="T5" fmla="*/ 13 h 62"/>
                  <a:gd name="T6" fmla="*/ 79 w 87"/>
                  <a:gd name="T7" fmla="*/ 14 h 62"/>
                  <a:gd name="T8" fmla="*/ 74 w 87"/>
                  <a:gd name="T9" fmla="*/ 14 h 62"/>
                  <a:gd name="T10" fmla="*/ 68 w 87"/>
                  <a:gd name="T11" fmla="*/ 22 h 62"/>
                  <a:gd name="T12" fmla="*/ 62 w 87"/>
                  <a:gd name="T13" fmla="*/ 37 h 62"/>
                  <a:gd name="T14" fmla="*/ 60 w 87"/>
                  <a:gd name="T15" fmla="*/ 38 h 62"/>
                  <a:gd name="T16" fmla="*/ 60 w 87"/>
                  <a:gd name="T17" fmla="*/ 31 h 62"/>
                  <a:gd name="T18" fmla="*/ 66 w 87"/>
                  <a:gd name="T19" fmla="*/ 21 h 62"/>
                  <a:gd name="T20" fmla="*/ 68 w 87"/>
                  <a:gd name="T21" fmla="*/ 18 h 62"/>
                  <a:gd name="T22" fmla="*/ 69 w 87"/>
                  <a:gd name="T23" fmla="*/ 15 h 62"/>
                  <a:gd name="T24" fmla="*/ 67 w 87"/>
                  <a:gd name="T25" fmla="*/ 8 h 62"/>
                  <a:gd name="T26" fmla="*/ 57 w 87"/>
                  <a:gd name="T27" fmla="*/ 2 h 62"/>
                  <a:gd name="T28" fmla="*/ 47 w 87"/>
                  <a:gd name="T29" fmla="*/ 6 h 62"/>
                  <a:gd name="T30" fmla="*/ 40 w 87"/>
                  <a:gd name="T31" fmla="*/ 6 h 62"/>
                  <a:gd name="T32" fmla="*/ 38 w 87"/>
                  <a:gd name="T33" fmla="*/ 11 h 62"/>
                  <a:gd name="T34" fmla="*/ 31 w 87"/>
                  <a:gd name="T35" fmla="*/ 12 h 62"/>
                  <a:gd name="T36" fmla="*/ 24 w 87"/>
                  <a:gd name="T37" fmla="*/ 16 h 62"/>
                  <a:gd name="T38" fmla="*/ 20 w 87"/>
                  <a:gd name="T39" fmla="*/ 21 h 62"/>
                  <a:gd name="T40" fmla="*/ 22 w 87"/>
                  <a:gd name="T41" fmla="*/ 29 h 62"/>
                  <a:gd name="T42" fmla="*/ 25 w 87"/>
                  <a:gd name="T43" fmla="*/ 34 h 62"/>
                  <a:gd name="T44" fmla="*/ 34 w 87"/>
                  <a:gd name="T45" fmla="*/ 46 h 62"/>
                  <a:gd name="T46" fmla="*/ 37 w 87"/>
                  <a:gd name="T47" fmla="*/ 46 h 62"/>
                  <a:gd name="T48" fmla="*/ 29 w 87"/>
                  <a:gd name="T49" fmla="*/ 45 h 62"/>
                  <a:gd name="T50" fmla="*/ 38 w 87"/>
                  <a:gd name="T51" fmla="*/ 49 h 62"/>
                  <a:gd name="T52" fmla="*/ 42 w 87"/>
                  <a:gd name="T53" fmla="*/ 51 h 62"/>
                  <a:gd name="T54" fmla="*/ 39 w 87"/>
                  <a:gd name="T55" fmla="*/ 51 h 62"/>
                  <a:gd name="T56" fmla="*/ 28 w 87"/>
                  <a:gd name="T57" fmla="*/ 47 h 62"/>
                  <a:gd name="T58" fmla="*/ 21 w 87"/>
                  <a:gd name="T59" fmla="*/ 40 h 62"/>
                  <a:gd name="T60" fmla="*/ 15 w 87"/>
                  <a:gd name="T61" fmla="*/ 46 h 62"/>
                  <a:gd name="T62" fmla="*/ 9 w 87"/>
                  <a:gd name="T63" fmla="*/ 56 h 62"/>
                  <a:gd name="T64" fmla="*/ 9 w 87"/>
                  <a:gd name="T65" fmla="*/ 57 h 62"/>
                  <a:gd name="T66" fmla="*/ 22 w 87"/>
                  <a:gd name="T67" fmla="*/ 62 h 62"/>
                  <a:gd name="T68" fmla="*/ 18 w 87"/>
                  <a:gd name="T69" fmla="*/ 60 h 62"/>
                  <a:gd name="T70" fmla="*/ 8 w 87"/>
                  <a:gd name="T71" fmla="*/ 59 h 62"/>
                  <a:gd name="T72" fmla="*/ 7 w 87"/>
                  <a:gd name="T73" fmla="*/ 56 h 62"/>
                  <a:gd name="T74" fmla="*/ 9 w 87"/>
                  <a:gd name="T75" fmla="*/ 54 h 62"/>
                  <a:gd name="T76" fmla="*/ 10 w 87"/>
                  <a:gd name="T77" fmla="*/ 51 h 62"/>
                  <a:gd name="T78" fmla="*/ 7 w 87"/>
                  <a:gd name="T79" fmla="*/ 47 h 62"/>
                  <a:gd name="T80" fmla="*/ 8 w 87"/>
                  <a:gd name="T81" fmla="*/ 46 h 62"/>
                  <a:gd name="T82" fmla="*/ 12 w 87"/>
                  <a:gd name="T83" fmla="*/ 40 h 62"/>
                  <a:gd name="T84" fmla="*/ 4 w 87"/>
                  <a:gd name="T85" fmla="*/ 37 h 62"/>
                  <a:gd name="T86" fmla="*/ 4 w 87"/>
                  <a:gd name="T87" fmla="*/ 27 h 62"/>
                  <a:gd name="T88" fmla="*/ 8 w 87"/>
                  <a:gd name="T89" fmla="*/ 17 h 62"/>
                  <a:gd name="T90" fmla="*/ 18 w 87"/>
                  <a:gd name="T91" fmla="*/ 11 h 62"/>
                  <a:gd name="T92" fmla="*/ 27 w 87"/>
                  <a:gd name="T93" fmla="*/ 7 h 62"/>
                  <a:gd name="T94" fmla="*/ 36 w 87"/>
                  <a:gd name="T95" fmla="*/ 10 h 62"/>
                  <a:gd name="T96" fmla="*/ 38 w 87"/>
                  <a:gd name="T97" fmla="*/ 6 h 62"/>
                  <a:gd name="T98" fmla="*/ 48 w 87"/>
                  <a:gd name="T99" fmla="*/ 4 h 62"/>
                  <a:gd name="T100" fmla="*/ 54 w 87"/>
                  <a:gd name="T101" fmla="*/ 1 h 62"/>
                  <a:gd name="T102" fmla="*/ 63 w 87"/>
                  <a:gd name="T103" fmla="*/ 5 h 62"/>
                  <a:gd name="T104" fmla="*/ 71 w 87"/>
                  <a:gd name="T105" fmla="*/ 1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7" h="62">
                    <a:moveTo>
                      <a:pt x="74" y="13"/>
                    </a:moveTo>
                    <a:cubicBezTo>
                      <a:pt x="74" y="13"/>
                      <a:pt x="75" y="13"/>
                      <a:pt x="76" y="13"/>
                    </a:cubicBezTo>
                    <a:cubicBezTo>
                      <a:pt x="77" y="14"/>
                      <a:pt x="78" y="14"/>
                      <a:pt x="79" y="12"/>
                    </a:cubicBezTo>
                    <a:cubicBezTo>
                      <a:pt x="80" y="12"/>
                      <a:pt x="80" y="11"/>
                      <a:pt x="81" y="11"/>
                    </a:cubicBezTo>
                    <a:cubicBezTo>
                      <a:pt x="83" y="13"/>
                      <a:pt x="85" y="12"/>
                      <a:pt x="86" y="13"/>
                    </a:cubicBezTo>
                    <a:cubicBezTo>
                      <a:pt x="87" y="13"/>
                      <a:pt x="87" y="13"/>
                      <a:pt x="86" y="13"/>
                    </a:cubicBezTo>
                    <a:cubicBezTo>
                      <a:pt x="85" y="14"/>
                      <a:pt x="84" y="14"/>
                      <a:pt x="82" y="13"/>
                    </a:cubicBezTo>
                    <a:cubicBezTo>
                      <a:pt x="81" y="13"/>
                      <a:pt x="80" y="13"/>
                      <a:pt x="79" y="14"/>
                    </a:cubicBezTo>
                    <a:cubicBezTo>
                      <a:pt x="78" y="15"/>
                      <a:pt x="77" y="15"/>
                      <a:pt x="76" y="15"/>
                    </a:cubicBezTo>
                    <a:cubicBezTo>
                      <a:pt x="75" y="15"/>
                      <a:pt x="75" y="14"/>
                      <a:pt x="74" y="14"/>
                    </a:cubicBezTo>
                    <a:cubicBezTo>
                      <a:pt x="72" y="14"/>
                      <a:pt x="71" y="14"/>
                      <a:pt x="70" y="16"/>
                    </a:cubicBezTo>
                    <a:cubicBezTo>
                      <a:pt x="70" y="19"/>
                      <a:pt x="69" y="20"/>
                      <a:pt x="68" y="22"/>
                    </a:cubicBezTo>
                    <a:cubicBezTo>
                      <a:pt x="65" y="25"/>
                      <a:pt x="63" y="28"/>
                      <a:pt x="63" y="32"/>
                    </a:cubicBezTo>
                    <a:cubicBezTo>
                      <a:pt x="62" y="34"/>
                      <a:pt x="62" y="35"/>
                      <a:pt x="62" y="37"/>
                    </a:cubicBezTo>
                    <a:cubicBezTo>
                      <a:pt x="61" y="38"/>
                      <a:pt x="61" y="39"/>
                      <a:pt x="60" y="39"/>
                    </a:cubicBezTo>
                    <a:cubicBezTo>
                      <a:pt x="60" y="39"/>
                      <a:pt x="60" y="39"/>
                      <a:pt x="60" y="38"/>
                    </a:cubicBezTo>
                    <a:cubicBezTo>
                      <a:pt x="60" y="36"/>
                      <a:pt x="59" y="33"/>
                      <a:pt x="59" y="30"/>
                    </a:cubicBezTo>
                    <a:cubicBezTo>
                      <a:pt x="60" y="30"/>
                      <a:pt x="60" y="30"/>
                      <a:pt x="60" y="31"/>
                    </a:cubicBezTo>
                    <a:cubicBezTo>
                      <a:pt x="61" y="32"/>
                      <a:pt x="61" y="33"/>
                      <a:pt x="61" y="34"/>
                    </a:cubicBezTo>
                    <a:cubicBezTo>
                      <a:pt x="61" y="29"/>
                      <a:pt x="63" y="25"/>
                      <a:pt x="66" y="21"/>
                    </a:cubicBezTo>
                    <a:cubicBezTo>
                      <a:pt x="67" y="20"/>
                      <a:pt x="67" y="20"/>
                      <a:pt x="68" y="19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8" y="18"/>
                      <a:pt x="68" y="17"/>
                      <a:pt x="68" y="17"/>
                    </a:cubicBezTo>
                    <a:cubicBezTo>
                      <a:pt x="69" y="16"/>
                      <a:pt x="69" y="16"/>
                      <a:pt x="69" y="15"/>
                    </a:cubicBezTo>
                    <a:cubicBezTo>
                      <a:pt x="70" y="14"/>
                      <a:pt x="71" y="13"/>
                      <a:pt x="70" y="11"/>
                    </a:cubicBezTo>
                    <a:cubicBezTo>
                      <a:pt x="70" y="9"/>
                      <a:pt x="69" y="8"/>
                      <a:pt x="67" y="8"/>
                    </a:cubicBezTo>
                    <a:cubicBezTo>
                      <a:pt x="65" y="8"/>
                      <a:pt x="63" y="8"/>
                      <a:pt x="61" y="6"/>
                    </a:cubicBezTo>
                    <a:cubicBezTo>
                      <a:pt x="60" y="4"/>
                      <a:pt x="59" y="3"/>
                      <a:pt x="57" y="2"/>
                    </a:cubicBezTo>
                    <a:cubicBezTo>
                      <a:pt x="56" y="2"/>
                      <a:pt x="54" y="2"/>
                      <a:pt x="53" y="3"/>
                    </a:cubicBezTo>
                    <a:cubicBezTo>
                      <a:pt x="52" y="6"/>
                      <a:pt x="50" y="6"/>
                      <a:pt x="47" y="6"/>
                    </a:cubicBezTo>
                    <a:cubicBezTo>
                      <a:pt x="47" y="5"/>
                      <a:pt x="46" y="5"/>
                      <a:pt x="46" y="5"/>
                    </a:cubicBezTo>
                    <a:cubicBezTo>
                      <a:pt x="44" y="6"/>
                      <a:pt x="42" y="7"/>
                      <a:pt x="40" y="6"/>
                    </a:cubicBezTo>
                    <a:cubicBezTo>
                      <a:pt x="38" y="6"/>
                      <a:pt x="37" y="9"/>
                      <a:pt x="38" y="10"/>
                    </a:cubicBezTo>
                    <a:cubicBezTo>
                      <a:pt x="39" y="11"/>
                      <a:pt x="39" y="11"/>
                      <a:pt x="38" y="11"/>
                    </a:cubicBezTo>
                    <a:cubicBezTo>
                      <a:pt x="36" y="12"/>
                      <a:pt x="35" y="14"/>
                      <a:pt x="33" y="14"/>
                    </a:cubicBezTo>
                    <a:cubicBezTo>
                      <a:pt x="32" y="14"/>
                      <a:pt x="32" y="13"/>
                      <a:pt x="31" y="12"/>
                    </a:cubicBezTo>
                    <a:cubicBezTo>
                      <a:pt x="29" y="10"/>
                      <a:pt x="29" y="11"/>
                      <a:pt x="27" y="12"/>
                    </a:cubicBezTo>
                    <a:cubicBezTo>
                      <a:pt x="26" y="13"/>
                      <a:pt x="25" y="14"/>
                      <a:pt x="24" y="16"/>
                    </a:cubicBezTo>
                    <a:cubicBezTo>
                      <a:pt x="24" y="17"/>
                      <a:pt x="22" y="17"/>
                      <a:pt x="21" y="18"/>
                    </a:cubicBezTo>
                    <a:cubicBezTo>
                      <a:pt x="19" y="19"/>
                      <a:pt x="19" y="19"/>
                      <a:pt x="20" y="21"/>
                    </a:cubicBezTo>
                    <a:cubicBezTo>
                      <a:pt x="21" y="23"/>
                      <a:pt x="22" y="24"/>
                      <a:pt x="21" y="26"/>
                    </a:cubicBezTo>
                    <a:cubicBezTo>
                      <a:pt x="21" y="27"/>
                      <a:pt x="21" y="28"/>
                      <a:pt x="22" y="29"/>
                    </a:cubicBezTo>
                    <a:cubicBezTo>
                      <a:pt x="23" y="30"/>
                      <a:pt x="23" y="31"/>
                      <a:pt x="24" y="32"/>
                    </a:cubicBezTo>
                    <a:cubicBezTo>
                      <a:pt x="24" y="33"/>
                      <a:pt x="25" y="33"/>
                      <a:pt x="25" y="34"/>
                    </a:cubicBezTo>
                    <a:cubicBezTo>
                      <a:pt x="27" y="37"/>
                      <a:pt x="28" y="41"/>
                      <a:pt x="30" y="44"/>
                    </a:cubicBezTo>
                    <a:cubicBezTo>
                      <a:pt x="31" y="47"/>
                      <a:pt x="32" y="47"/>
                      <a:pt x="34" y="46"/>
                    </a:cubicBezTo>
                    <a:cubicBezTo>
                      <a:pt x="35" y="45"/>
                      <a:pt x="36" y="45"/>
                      <a:pt x="37" y="46"/>
                    </a:cubicBezTo>
                    <a:cubicBezTo>
                      <a:pt x="37" y="46"/>
                      <a:pt x="37" y="46"/>
                      <a:pt x="37" y="46"/>
                    </a:cubicBezTo>
                    <a:cubicBezTo>
                      <a:pt x="32" y="50"/>
                      <a:pt x="31" y="49"/>
                      <a:pt x="28" y="43"/>
                    </a:cubicBezTo>
                    <a:cubicBezTo>
                      <a:pt x="29" y="44"/>
                      <a:pt x="29" y="44"/>
                      <a:pt x="29" y="45"/>
                    </a:cubicBezTo>
                    <a:cubicBezTo>
                      <a:pt x="29" y="47"/>
                      <a:pt x="30" y="48"/>
                      <a:pt x="33" y="49"/>
                    </a:cubicBezTo>
                    <a:cubicBezTo>
                      <a:pt x="35" y="49"/>
                      <a:pt x="36" y="49"/>
                      <a:pt x="38" y="49"/>
                    </a:cubicBezTo>
                    <a:cubicBezTo>
                      <a:pt x="39" y="49"/>
                      <a:pt x="40" y="49"/>
                      <a:pt x="41" y="50"/>
                    </a:cubicBezTo>
                    <a:cubicBezTo>
                      <a:pt x="42" y="50"/>
                      <a:pt x="42" y="50"/>
                      <a:pt x="42" y="51"/>
                    </a:cubicBezTo>
                    <a:cubicBezTo>
                      <a:pt x="41" y="52"/>
                      <a:pt x="41" y="51"/>
                      <a:pt x="40" y="51"/>
                    </a:cubicBezTo>
                    <a:cubicBezTo>
                      <a:pt x="40" y="51"/>
                      <a:pt x="39" y="50"/>
                      <a:pt x="39" y="51"/>
                    </a:cubicBezTo>
                    <a:cubicBezTo>
                      <a:pt x="36" y="51"/>
                      <a:pt x="34" y="50"/>
                      <a:pt x="31" y="50"/>
                    </a:cubicBezTo>
                    <a:cubicBezTo>
                      <a:pt x="29" y="49"/>
                      <a:pt x="28" y="49"/>
                      <a:pt x="28" y="47"/>
                    </a:cubicBezTo>
                    <a:cubicBezTo>
                      <a:pt x="27" y="44"/>
                      <a:pt x="26" y="41"/>
                      <a:pt x="23" y="40"/>
                    </a:cubicBezTo>
                    <a:cubicBezTo>
                      <a:pt x="22" y="40"/>
                      <a:pt x="22" y="40"/>
                      <a:pt x="21" y="40"/>
                    </a:cubicBezTo>
                    <a:cubicBezTo>
                      <a:pt x="19" y="39"/>
                      <a:pt x="18" y="39"/>
                      <a:pt x="18" y="41"/>
                    </a:cubicBezTo>
                    <a:cubicBezTo>
                      <a:pt x="17" y="43"/>
                      <a:pt x="16" y="45"/>
                      <a:pt x="15" y="46"/>
                    </a:cubicBezTo>
                    <a:cubicBezTo>
                      <a:pt x="14" y="49"/>
                      <a:pt x="12" y="50"/>
                      <a:pt x="11" y="53"/>
                    </a:cubicBezTo>
                    <a:cubicBezTo>
                      <a:pt x="11" y="54"/>
                      <a:pt x="10" y="55"/>
                      <a:pt x="9" y="56"/>
                    </a:cubicBezTo>
                    <a:cubicBezTo>
                      <a:pt x="8" y="56"/>
                      <a:pt x="8" y="56"/>
                      <a:pt x="8" y="57"/>
                    </a:cubicBezTo>
                    <a:cubicBezTo>
                      <a:pt x="8" y="58"/>
                      <a:pt x="9" y="57"/>
                      <a:pt x="9" y="57"/>
                    </a:cubicBezTo>
                    <a:cubicBezTo>
                      <a:pt x="12" y="57"/>
                      <a:pt x="15" y="57"/>
                      <a:pt x="17" y="59"/>
                    </a:cubicBezTo>
                    <a:cubicBezTo>
                      <a:pt x="19" y="60"/>
                      <a:pt x="21" y="61"/>
                      <a:pt x="22" y="62"/>
                    </a:cubicBezTo>
                    <a:cubicBezTo>
                      <a:pt x="20" y="62"/>
                      <a:pt x="19" y="62"/>
                      <a:pt x="18" y="62"/>
                    </a:cubicBezTo>
                    <a:cubicBezTo>
                      <a:pt x="17" y="61"/>
                      <a:pt x="19" y="61"/>
                      <a:pt x="18" y="60"/>
                    </a:cubicBezTo>
                    <a:cubicBezTo>
                      <a:pt x="16" y="59"/>
                      <a:pt x="15" y="59"/>
                      <a:pt x="12" y="59"/>
                    </a:cubicBezTo>
                    <a:cubicBezTo>
                      <a:pt x="11" y="59"/>
                      <a:pt x="10" y="59"/>
                      <a:pt x="8" y="59"/>
                    </a:cubicBezTo>
                    <a:cubicBezTo>
                      <a:pt x="7" y="59"/>
                      <a:pt x="6" y="59"/>
                      <a:pt x="6" y="58"/>
                    </a:cubicBezTo>
                    <a:cubicBezTo>
                      <a:pt x="6" y="57"/>
                      <a:pt x="6" y="56"/>
                      <a:pt x="7" y="56"/>
                    </a:cubicBezTo>
                    <a:cubicBezTo>
                      <a:pt x="8" y="55"/>
                      <a:pt x="7" y="54"/>
                      <a:pt x="6" y="54"/>
                    </a:cubicBezTo>
                    <a:cubicBezTo>
                      <a:pt x="7" y="53"/>
                      <a:pt x="8" y="55"/>
                      <a:pt x="9" y="54"/>
                    </a:cubicBezTo>
                    <a:cubicBezTo>
                      <a:pt x="8" y="53"/>
                      <a:pt x="7" y="53"/>
                      <a:pt x="6" y="53"/>
                    </a:cubicBezTo>
                    <a:cubicBezTo>
                      <a:pt x="7" y="52"/>
                      <a:pt x="8" y="51"/>
                      <a:pt x="10" y="51"/>
                    </a:cubicBezTo>
                    <a:cubicBezTo>
                      <a:pt x="10" y="50"/>
                      <a:pt x="11" y="48"/>
                      <a:pt x="9" y="47"/>
                    </a:cubicBezTo>
                    <a:cubicBezTo>
                      <a:pt x="8" y="47"/>
                      <a:pt x="7" y="47"/>
                      <a:pt x="7" y="47"/>
                    </a:cubicBezTo>
                    <a:cubicBezTo>
                      <a:pt x="7" y="47"/>
                      <a:pt x="7" y="47"/>
                      <a:pt x="7" y="46"/>
                    </a:cubicBezTo>
                    <a:cubicBezTo>
                      <a:pt x="7" y="46"/>
                      <a:pt x="8" y="46"/>
                      <a:pt x="8" y="46"/>
                    </a:cubicBezTo>
                    <a:cubicBezTo>
                      <a:pt x="11" y="46"/>
                      <a:pt x="12" y="45"/>
                      <a:pt x="11" y="42"/>
                    </a:cubicBezTo>
                    <a:cubicBezTo>
                      <a:pt x="11" y="41"/>
                      <a:pt x="12" y="41"/>
                      <a:pt x="12" y="40"/>
                    </a:cubicBezTo>
                    <a:cubicBezTo>
                      <a:pt x="9" y="40"/>
                      <a:pt x="7" y="38"/>
                      <a:pt x="4" y="38"/>
                    </a:cubicBezTo>
                    <a:cubicBezTo>
                      <a:pt x="4" y="38"/>
                      <a:pt x="4" y="38"/>
                      <a:pt x="4" y="37"/>
                    </a:cubicBezTo>
                    <a:cubicBezTo>
                      <a:pt x="0" y="34"/>
                      <a:pt x="0" y="30"/>
                      <a:pt x="4" y="27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5" y="26"/>
                      <a:pt x="5" y="24"/>
                      <a:pt x="5" y="22"/>
                    </a:cubicBezTo>
                    <a:cubicBezTo>
                      <a:pt x="7" y="21"/>
                      <a:pt x="8" y="20"/>
                      <a:pt x="8" y="17"/>
                    </a:cubicBezTo>
                    <a:cubicBezTo>
                      <a:pt x="8" y="14"/>
                      <a:pt x="12" y="12"/>
                      <a:pt x="15" y="13"/>
                    </a:cubicBezTo>
                    <a:cubicBezTo>
                      <a:pt x="17" y="13"/>
                      <a:pt x="18" y="13"/>
                      <a:pt x="18" y="11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23" y="7"/>
                      <a:pt x="25" y="8"/>
                      <a:pt x="27" y="7"/>
                    </a:cubicBezTo>
                    <a:cubicBezTo>
                      <a:pt x="29" y="7"/>
                      <a:pt x="31" y="7"/>
                      <a:pt x="32" y="8"/>
                    </a:cubicBezTo>
                    <a:cubicBezTo>
                      <a:pt x="33" y="9"/>
                      <a:pt x="35" y="9"/>
                      <a:pt x="36" y="10"/>
                    </a:cubicBezTo>
                    <a:cubicBezTo>
                      <a:pt x="36" y="10"/>
                      <a:pt x="36" y="9"/>
                      <a:pt x="36" y="9"/>
                    </a:cubicBezTo>
                    <a:cubicBezTo>
                      <a:pt x="37" y="8"/>
                      <a:pt x="37" y="7"/>
                      <a:pt x="38" y="6"/>
                    </a:cubicBezTo>
                    <a:cubicBezTo>
                      <a:pt x="38" y="6"/>
                      <a:pt x="39" y="5"/>
                      <a:pt x="39" y="5"/>
                    </a:cubicBezTo>
                    <a:cubicBezTo>
                      <a:pt x="42" y="6"/>
                      <a:pt x="45" y="3"/>
                      <a:pt x="48" y="4"/>
                    </a:cubicBezTo>
                    <a:cubicBezTo>
                      <a:pt x="50" y="5"/>
                      <a:pt x="51" y="4"/>
                      <a:pt x="51" y="3"/>
                    </a:cubicBezTo>
                    <a:cubicBezTo>
                      <a:pt x="52" y="2"/>
                      <a:pt x="53" y="1"/>
                      <a:pt x="54" y="1"/>
                    </a:cubicBezTo>
                    <a:cubicBezTo>
                      <a:pt x="55" y="0"/>
                      <a:pt x="56" y="0"/>
                      <a:pt x="57" y="1"/>
                    </a:cubicBezTo>
                    <a:cubicBezTo>
                      <a:pt x="59" y="2"/>
                      <a:pt x="61" y="4"/>
                      <a:pt x="63" y="5"/>
                    </a:cubicBezTo>
                    <a:cubicBezTo>
                      <a:pt x="64" y="7"/>
                      <a:pt x="65" y="7"/>
                      <a:pt x="67" y="7"/>
                    </a:cubicBezTo>
                    <a:cubicBezTo>
                      <a:pt x="70" y="7"/>
                      <a:pt x="71" y="8"/>
                      <a:pt x="71" y="11"/>
                    </a:cubicBezTo>
                    <a:cubicBezTo>
                      <a:pt x="71" y="14"/>
                      <a:pt x="73" y="12"/>
                      <a:pt x="74" y="13"/>
                    </a:cubicBezTo>
                    <a:close/>
                  </a:path>
                </a:pathLst>
              </a:custGeom>
              <a:solidFill>
                <a:srgbClr val="7B4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7" name="Freeform 25">
                <a:extLst>
                  <a:ext uri="{FF2B5EF4-FFF2-40B4-BE49-F238E27FC236}">
                    <a16:creationId xmlns:a16="http://schemas.microsoft.com/office/drawing/2014/main" id="{588B9DE0-098A-D316-6098-6160819FF51E}"/>
                  </a:ext>
                </a:extLst>
              </p:cNvPr>
              <p:cNvSpPr/>
              <p:nvPr/>
            </p:nvSpPr>
            <p:spPr bwMode="auto">
              <a:xfrm>
                <a:off x="1024" y="1698"/>
                <a:ext cx="399" cy="160"/>
              </a:xfrm>
              <a:custGeom>
                <a:avLst/>
                <a:gdLst>
                  <a:gd name="T0" fmla="*/ 19 w 55"/>
                  <a:gd name="T1" fmla="*/ 8 h 22"/>
                  <a:gd name="T2" fmla="*/ 26 w 55"/>
                  <a:gd name="T3" fmla="*/ 12 h 22"/>
                  <a:gd name="T4" fmla="*/ 41 w 55"/>
                  <a:gd name="T5" fmla="*/ 8 h 22"/>
                  <a:gd name="T6" fmla="*/ 55 w 55"/>
                  <a:gd name="T7" fmla="*/ 0 h 22"/>
                  <a:gd name="T8" fmla="*/ 50 w 55"/>
                  <a:gd name="T9" fmla="*/ 5 h 22"/>
                  <a:gd name="T10" fmla="*/ 45 w 55"/>
                  <a:gd name="T11" fmla="*/ 7 h 22"/>
                  <a:gd name="T12" fmla="*/ 44 w 55"/>
                  <a:gd name="T13" fmla="*/ 9 h 22"/>
                  <a:gd name="T14" fmla="*/ 42 w 55"/>
                  <a:gd name="T15" fmla="*/ 10 h 22"/>
                  <a:gd name="T16" fmla="*/ 39 w 55"/>
                  <a:gd name="T17" fmla="*/ 12 h 22"/>
                  <a:gd name="T18" fmla="*/ 26 w 55"/>
                  <a:gd name="T19" fmla="*/ 16 h 22"/>
                  <a:gd name="T20" fmla="*/ 15 w 55"/>
                  <a:gd name="T21" fmla="*/ 13 h 22"/>
                  <a:gd name="T22" fmla="*/ 10 w 55"/>
                  <a:gd name="T23" fmla="*/ 10 h 22"/>
                  <a:gd name="T24" fmla="*/ 6 w 55"/>
                  <a:gd name="T25" fmla="*/ 9 h 22"/>
                  <a:gd name="T26" fmla="*/ 4 w 55"/>
                  <a:gd name="T27" fmla="*/ 6 h 22"/>
                  <a:gd name="T28" fmla="*/ 5 w 55"/>
                  <a:gd name="T29" fmla="*/ 10 h 22"/>
                  <a:gd name="T30" fmla="*/ 4 w 55"/>
                  <a:gd name="T31" fmla="*/ 15 h 22"/>
                  <a:gd name="T32" fmla="*/ 3 w 55"/>
                  <a:gd name="T33" fmla="*/ 17 h 22"/>
                  <a:gd name="T34" fmla="*/ 4 w 55"/>
                  <a:gd name="T35" fmla="*/ 18 h 22"/>
                  <a:gd name="T36" fmla="*/ 3 w 55"/>
                  <a:gd name="T37" fmla="*/ 22 h 22"/>
                  <a:gd name="T38" fmla="*/ 1 w 55"/>
                  <a:gd name="T39" fmla="*/ 18 h 22"/>
                  <a:gd name="T40" fmla="*/ 1 w 55"/>
                  <a:gd name="T41" fmla="*/ 12 h 22"/>
                  <a:gd name="T42" fmla="*/ 2 w 55"/>
                  <a:gd name="T43" fmla="*/ 4 h 22"/>
                  <a:gd name="T44" fmla="*/ 4 w 55"/>
                  <a:gd name="T45" fmla="*/ 3 h 22"/>
                  <a:gd name="T46" fmla="*/ 4 w 55"/>
                  <a:gd name="T47" fmla="*/ 3 h 22"/>
                  <a:gd name="T48" fmla="*/ 4 w 55"/>
                  <a:gd name="T49" fmla="*/ 3 h 22"/>
                  <a:gd name="T50" fmla="*/ 5 w 55"/>
                  <a:gd name="T51" fmla="*/ 4 h 22"/>
                  <a:gd name="T52" fmla="*/ 10 w 55"/>
                  <a:gd name="T53" fmla="*/ 6 h 22"/>
                  <a:gd name="T54" fmla="*/ 19 w 55"/>
                  <a:gd name="T55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5" h="22">
                    <a:moveTo>
                      <a:pt x="19" y="8"/>
                    </a:moveTo>
                    <a:cubicBezTo>
                      <a:pt x="20" y="12"/>
                      <a:pt x="22" y="13"/>
                      <a:pt x="26" y="12"/>
                    </a:cubicBezTo>
                    <a:cubicBezTo>
                      <a:pt x="30" y="10"/>
                      <a:pt x="36" y="9"/>
                      <a:pt x="41" y="8"/>
                    </a:cubicBezTo>
                    <a:cubicBezTo>
                      <a:pt x="46" y="6"/>
                      <a:pt x="51" y="4"/>
                      <a:pt x="55" y="0"/>
                    </a:cubicBezTo>
                    <a:cubicBezTo>
                      <a:pt x="54" y="2"/>
                      <a:pt x="54" y="2"/>
                      <a:pt x="50" y="5"/>
                    </a:cubicBezTo>
                    <a:cubicBezTo>
                      <a:pt x="49" y="6"/>
                      <a:pt x="47" y="7"/>
                      <a:pt x="45" y="7"/>
                    </a:cubicBezTo>
                    <a:cubicBezTo>
                      <a:pt x="45" y="8"/>
                      <a:pt x="45" y="9"/>
                      <a:pt x="44" y="9"/>
                    </a:cubicBezTo>
                    <a:cubicBezTo>
                      <a:pt x="43" y="9"/>
                      <a:pt x="43" y="10"/>
                      <a:pt x="42" y="10"/>
                    </a:cubicBezTo>
                    <a:cubicBezTo>
                      <a:pt x="41" y="10"/>
                      <a:pt x="40" y="11"/>
                      <a:pt x="39" y="12"/>
                    </a:cubicBezTo>
                    <a:cubicBezTo>
                      <a:pt x="35" y="15"/>
                      <a:pt x="31" y="16"/>
                      <a:pt x="26" y="16"/>
                    </a:cubicBezTo>
                    <a:cubicBezTo>
                      <a:pt x="22" y="16"/>
                      <a:pt x="19" y="14"/>
                      <a:pt x="15" y="13"/>
                    </a:cubicBezTo>
                    <a:cubicBezTo>
                      <a:pt x="14" y="12"/>
                      <a:pt x="12" y="11"/>
                      <a:pt x="10" y="10"/>
                    </a:cubicBezTo>
                    <a:cubicBezTo>
                      <a:pt x="9" y="9"/>
                      <a:pt x="8" y="9"/>
                      <a:pt x="6" y="9"/>
                    </a:cubicBezTo>
                    <a:cubicBezTo>
                      <a:pt x="5" y="9"/>
                      <a:pt x="4" y="8"/>
                      <a:pt x="4" y="6"/>
                    </a:cubicBezTo>
                    <a:cubicBezTo>
                      <a:pt x="4" y="7"/>
                      <a:pt x="4" y="9"/>
                      <a:pt x="5" y="10"/>
                    </a:cubicBezTo>
                    <a:cubicBezTo>
                      <a:pt x="6" y="12"/>
                      <a:pt x="6" y="13"/>
                      <a:pt x="4" y="15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4" y="17"/>
                      <a:pt x="4" y="18"/>
                      <a:pt x="4" y="18"/>
                    </a:cubicBezTo>
                    <a:cubicBezTo>
                      <a:pt x="5" y="20"/>
                      <a:pt x="5" y="21"/>
                      <a:pt x="3" y="22"/>
                    </a:cubicBezTo>
                    <a:cubicBezTo>
                      <a:pt x="1" y="21"/>
                      <a:pt x="1" y="19"/>
                      <a:pt x="1" y="18"/>
                    </a:cubicBezTo>
                    <a:cubicBezTo>
                      <a:pt x="2" y="16"/>
                      <a:pt x="1" y="14"/>
                      <a:pt x="1" y="12"/>
                    </a:cubicBezTo>
                    <a:cubicBezTo>
                      <a:pt x="0" y="9"/>
                      <a:pt x="0" y="7"/>
                      <a:pt x="2" y="4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6" y="6"/>
                      <a:pt x="8" y="7"/>
                      <a:pt x="10" y="6"/>
                    </a:cubicBezTo>
                    <a:cubicBezTo>
                      <a:pt x="13" y="6"/>
                      <a:pt x="16" y="7"/>
                      <a:pt x="19" y="8"/>
                    </a:cubicBezTo>
                    <a:close/>
                  </a:path>
                </a:pathLst>
              </a:custGeom>
              <a:solidFill>
                <a:srgbClr val="EA8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8" name="Freeform 26">
                <a:extLst>
                  <a:ext uri="{FF2B5EF4-FFF2-40B4-BE49-F238E27FC236}">
                    <a16:creationId xmlns:a16="http://schemas.microsoft.com/office/drawing/2014/main" id="{8875C01B-3659-8E49-1FB8-678A7425A825}"/>
                  </a:ext>
                </a:extLst>
              </p:cNvPr>
              <p:cNvSpPr/>
              <p:nvPr/>
            </p:nvSpPr>
            <p:spPr bwMode="auto">
              <a:xfrm>
                <a:off x="1264" y="2540"/>
                <a:ext cx="188" cy="152"/>
              </a:xfrm>
              <a:custGeom>
                <a:avLst/>
                <a:gdLst>
                  <a:gd name="T0" fmla="*/ 19 w 26"/>
                  <a:gd name="T1" fmla="*/ 19 h 21"/>
                  <a:gd name="T2" fmla="*/ 9 w 26"/>
                  <a:gd name="T3" fmla="*/ 16 h 21"/>
                  <a:gd name="T4" fmla="*/ 5 w 26"/>
                  <a:gd name="T5" fmla="*/ 9 h 21"/>
                  <a:gd name="T6" fmla="*/ 0 w 26"/>
                  <a:gd name="T7" fmla="*/ 2 h 21"/>
                  <a:gd name="T8" fmla="*/ 3 w 26"/>
                  <a:gd name="T9" fmla="*/ 2 h 21"/>
                  <a:gd name="T10" fmla="*/ 10 w 26"/>
                  <a:gd name="T11" fmla="*/ 14 h 21"/>
                  <a:gd name="T12" fmla="*/ 13 w 26"/>
                  <a:gd name="T13" fmla="*/ 16 h 21"/>
                  <a:gd name="T14" fmla="*/ 17 w 26"/>
                  <a:gd name="T15" fmla="*/ 14 h 21"/>
                  <a:gd name="T16" fmla="*/ 11 w 26"/>
                  <a:gd name="T17" fmla="*/ 15 h 21"/>
                  <a:gd name="T18" fmla="*/ 6 w 26"/>
                  <a:gd name="T19" fmla="*/ 7 h 21"/>
                  <a:gd name="T20" fmla="*/ 8 w 26"/>
                  <a:gd name="T21" fmla="*/ 6 h 21"/>
                  <a:gd name="T22" fmla="*/ 5 w 26"/>
                  <a:gd name="T23" fmla="*/ 5 h 21"/>
                  <a:gd name="T24" fmla="*/ 4 w 26"/>
                  <a:gd name="T25" fmla="*/ 4 h 21"/>
                  <a:gd name="T26" fmla="*/ 5 w 26"/>
                  <a:gd name="T27" fmla="*/ 3 h 21"/>
                  <a:gd name="T28" fmla="*/ 10 w 26"/>
                  <a:gd name="T29" fmla="*/ 3 h 21"/>
                  <a:gd name="T30" fmla="*/ 17 w 26"/>
                  <a:gd name="T31" fmla="*/ 1 h 21"/>
                  <a:gd name="T32" fmla="*/ 23 w 26"/>
                  <a:gd name="T33" fmla="*/ 1 h 21"/>
                  <a:gd name="T34" fmla="*/ 25 w 26"/>
                  <a:gd name="T35" fmla="*/ 7 h 21"/>
                  <a:gd name="T36" fmla="*/ 20 w 26"/>
                  <a:gd name="T37" fmla="*/ 11 h 21"/>
                  <a:gd name="T38" fmla="*/ 18 w 26"/>
                  <a:gd name="T39" fmla="*/ 11 h 21"/>
                  <a:gd name="T40" fmla="*/ 18 w 26"/>
                  <a:gd name="T41" fmla="*/ 9 h 21"/>
                  <a:gd name="T42" fmla="*/ 21 w 26"/>
                  <a:gd name="T43" fmla="*/ 7 h 21"/>
                  <a:gd name="T44" fmla="*/ 21 w 26"/>
                  <a:gd name="T45" fmla="*/ 4 h 21"/>
                  <a:gd name="T46" fmla="*/ 15 w 26"/>
                  <a:gd name="T47" fmla="*/ 4 h 21"/>
                  <a:gd name="T48" fmla="*/ 20 w 26"/>
                  <a:gd name="T49" fmla="*/ 6 h 21"/>
                  <a:gd name="T50" fmla="*/ 18 w 26"/>
                  <a:gd name="T51" fmla="*/ 9 h 21"/>
                  <a:gd name="T52" fmla="*/ 17 w 26"/>
                  <a:gd name="T53" fmla="*/ 11 h 21"/>
                  <a:gd name="T54" fmla="*/ 21 w 26"/>
                  <a:gd name="T55" fmla="*/ 15 h 21"/>
                  <a:gd name="T56" fmla="*/ 21 w 26"/>
                  <a:gd name="T57" fmla="*/ 17 h 21"/>
                  <a:gd name="T58" fmla="*/ 19 w 26"/>
                  <a:gd name="T59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" h="21">
                    <a:moveTo>
                      <a:pt x="19" y="19"/>
                    </a:moveTo>
                    <a:cubicBezTo>
                      <a:pt x="15" y="21"/>
                      <a:pt x="12" y="20"/>
                      <a:pt x="9" y="16"/>
                    </a:cubicBezTo>
                    <a:cubicBezTo>
                      <a:pt x="8" y="14"/>
                      <a:pt x="7" y="12"/>
                      <a:pt x="5" y="9"/>
                    </a:cubicBezTo>
                    <a:cubicBezTo>
                      <a:pt x="4" y="7"/>
                      <a:pt x="2" y="4"/>
                      <a:pt x="0" y="2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6" y="6"/>
                      <a:pt x="8" y="10"/>
                      <a:pt x="10" y="14"/>
                    </a:cubicBezTo>
                    <a:cubicBezTo>
                      <a:pt x="11" y="15"/>
                      <a:pt x="12" y="16"/>
                      <a:pt x="13" y="16"/>
                    </a:cubicBezTo>
                    <a:cubicBezTo>
                      <a:pt x="16" y="17"/>
                      <a:pt x="17" y="17"/>
                      <a:pt x="17" y="14"/>
                    </a:cubicBezTo>
                    <a:cubicBezTo>
                      <a:pt x="16" y="16"/>
                      <a:pt x="13" y="17"/>
                      <a:pt x="11" y="15"/>
                    </a:cubicBezTo>
                    <a:cubicBezTo>
                      <a:pt x="9" y="13"/>
                      <a:pt x="8" y="10"/>
                      <a:pt x="6" y="7"/>
                    </a:cubicBezTo>
                    <a:cubicBezTo>
                      <a:pt x="6" y="6"/>
                      <a:pt x="6" y="5"/>
                      <a:pt x="8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7" y="4"/>
                      <a:pt x="9" y="4"/>
                      <a:pt x="10" y="3"/>
                    </a:cubicBezTo>
                    <a:cubicBezTo>
                      <a:pt x="13" y="3"/>
                      <a:pt x="15" y="2"/>
                      <a:pt x="17" y="1"/>
                    </a:cubicBezTo>
                    <a:cubicBezTo>
                      <a:pt x="19" y="0"/>
                      <a:pt x="21" y="0"/>
                      <a:pt x="23" y="1"/>
                    </a:cubicBezTo>
                    <a:cubicBezTo>
                      <a:pt x="25" y="2"/>
                      <a:pt x="26" y="5"/>
                      <a:pt x="25" y="7"/>
                    </a:cubicBezTo>
                    <a:cubicBezTo>
                      <a:pt x="25" y="9"/>
                      <a:pt x="23" y="11"/>
                      <a:pt x="20" y="11"/>
                    </a:cubicBezTo>
                    <a:cubicBezTo>
                      <a:pt x="19" y="11"/>
                      <a:pt x="18" y="11"/>
                      <a:pt x="18" y="11"/>
                    </a:cubicBezTo>
                    <a:cubicBezTo>
                      <a:pt x="17" y="10"/>
                      <a:pt x="18" y="10"/>
                      <a:pt x="18" y="9"/>
                    </a:cubicBezTo>
                    <a:cubicBezTo>
                      <a:pt x="19" y="9"/>
                      <a:pt x="20" y="8"/>
                      <a:pt x="21" y="7"/>
                    </a:cubicBezTo>
                    <a:cubicBezTo>
                      <a:pt x="22" y="6"/>
                      <a:pt x="22" y="4"/>
                      <a:pt x="21" y="4"/>
                    </a:cubicBezTo>
                    <a:cubicBezTo>
                      <a:pt x="18" y="2"/>
                      <a:pt x="16" y="3"/>
                      <a:pt x="15" y="4"/>
                    </a:cubicBezTo>
                    <a:cubicBezTo>
                      <a:pt x="17" y="3"/>
                      <a:pt x="19" y="4"/>
                      <a:pt x="20" y="6"/>
                    </a:cubicBezTo>
                    <a:cubicBezTo>
                      <a:pt x="20" y="8"/>
                      <a:pt x="20" y="9"/>
                      <a:pt x="18" y="9"/>
                    </a:cubicBezTo>
                    <a:cubicBezTo>
                      <a:pt x="18" y="10"/>
                      <a:pt x="17" y="10"/>
                      <a:pt x="17" y="11"/>
                    </a:cubicBezTo>
                    <a:cubicBezTo>
                      <a:pt x="19" y="11"/>
                      <a:pt x="20" y="13"/>
                      <a:pt x="21" y="15"/>
                    </a:cubicBezTo>
                    <a:cubicBezTo>
                      <a:pt x="21" y="16"/>
                      <a:pt x="21" y="16"/>
                      <a:pt x="21" y="17"/>
                    </a:cubicBezTo>
                    <a:cubicBezTo>
                      <a:pt x="21" y="18"/>
                      <a:pt x="20" y="19"/>
                      <a:pt x="19" y="19"/>
                    </a:cubicBezTo>
                    <a:close/>
                  </a:path>
                </a:pathLst>
              </a:custGeom>
              <a:solidFill>
                <a:srgbClr val="E67B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9" name="Freeform 27">
                <a:extLst>
                  <a:ext uri="{FF2B5EF4-FFF2-40B4-BE49-F238E27FC236}">
                    <a16:creationId xmlns:a16="http://schemas.microsoft.com/office/drawing/2014/main" id="{A5838CBC-32C0-DE96-5B6D-8D31CA60973F}"/>
                  </a:ext>
                </a:extLst>
              </p:cNvPr>
              <p:cNvSpPr/>
              <p:nvPr/>
            </p:nvSpPr>
            <p:spPr bwMode="auto">
              <a:xfrm>
                <a:off x="3734" y="3556"/>
                <a:ext cx="196" cy="203"/>
              </a:xfrm>
              <a:custGeom>
                <a:avLst/>
                <a:gdLst>
                  <a:gd name="T0" fmla="*/ 1 w 27"/>
                  <a:gd name="T1" fmla="*/ 24 h 28"/>
                  <a:gd name="T2" fmla="*/ 25 w 27"/>
                  <a:gd name="T3" fmla="*/ 4 h 28"/>
                  <a:gd name="T4" fmla="*/ 27 w 27"/>
                  <a:gd name="T5" fmla="*/ 0 h 28"/>
                  <a:gd name="T6" fmla="*/ 23 w 27"/>
                  <a:gd name="T7" fmla="*/ 17 h 28"/>
                  <a:gd name="T8" fmla="*/ 23 w 27"/>
                  <a:gd name="T9" fmla="*/ 15 h 28"/>
                  <a:gd name="T10" fmla="*/ 25 w 27"/>
                  <a:gd name="T11" fmla="*/ 10 h 28"/>
                  <a:gd name="T12" fmla="*/ 6 w 27"/>
                  <a:gd name="T13" fmla="*/ 27 h 28"/>
                  <a:gd name="T14" fmla="*/ 3 w 27"/>
                  <a:gd name="T15" fmla="*/ 28 h 28"/>
                  <a:gd name="T16" fmla="*/ 1 w 27"/>
                  <a:gd name="T17" fmla="*/ 25 h 28"/>
                  <a:gd name="T18" fmla="*/ 1 w 27"/>
                  <a:gd name="T1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28">
                    <a:moveTo>
                      <a:pt x="1" y="24"/>
                    </a:moveTo>
                    <a:cubicBezTo>
                      <a:pt x="10" y="19"/>
                      <a:pt x="19" y="13"/>
                      <a:pt x="25" y="4"/>
                    </a:cubicBezTo>
                    <a:cubicBezTo>
                      <a:pt x="26" y="2"/>
                      <a:pt x="26" y="1"/>
                      <a:pt x="27" y="0"/>
                    </a:cubicBezTo>
                    <a:cubicBezTo>
                      <a:pt x="27" y="6"/>
                      <a:pt x="26" y="11"/>
                      <a:pt x="23" y="17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4" y="14"/>
                      <a:pt x="24" y="12"/>
                      <a:pt x="25" y="10"/>
                    </a:cubicBezTo>
                    <a:cubicBezTo>
                      <a:pt x="22" y="20"/>
                      <a:pt x="17" y="27"/>
                      <a:pt x="6" y="27"/>
                    </a:cubicBezTo>
                    <a:cubicBezTo>
                      <a:pt x="5" y="28"/>
                      <a:pt x="4" y="28"/>
                      <a:pt x="3" y="28"/>
                    </a:cubicBezTo>
                    <a:cubicBezTo>
                      <a:pt x="2" y="27"/>
                      <a:pt x="2" y="26"/>
                      <a:pt x="1" y="25"/>
                    </a:cubicBezTo>
                    <a:cubicBezTo>
                      <a:pt x="0" y="25"/>
                      <a:pt x="0" y="24"/>
                      <a:pt x="1" y="24"/>
                    </a:cubicBezTo>
                    <a:close/>
                  </a:path>
                </a:pathLst>
              </a:custGeom>
              <a:solidFill>
                <a:srgbClr val="6F2E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0" name="Freeform 28">
                <a:extLst>
                  <a:ext uri="{FF2B5EF4-FFF2-40B4-BE49-F238E27FC236}">
                    <a16:creationId xmlns:a16="http://schemas.microsoft.com/office/drawing/2014/main" id="{C82ED652-1517-6EFD-36E7-BD9BE873D211}"/>
                  </a:ext>
                </a:extLst>
              </p:cNvPr>
              <p:cNvSpPr/>
              <p:nvPr/>
            </p:nvSpPr>
            <p:spPr bwMode="auto">
              <a:xfrm>
                <a:off x="1038" y="1734"/>
                <a:ext cx="356" cy="283"/>
              </a:xfrm>
              <a:custGeom>
                <a:avLst/>
                <a:gdLst>
                  <a:gd name="T0" fmla="*/ 1 w 49"/>
                  <a:gd name="T1" fmla="*/ 13 h 39"/>
                  <a:gd name="T2" fmla="*/ 3 w 49"/>
                  <a:gd name="T3" fmla="*/ 17 h 39"/>
                  <a:gd name="T4" fmla="*/ 11 w 49"/>
                  <a:gd name="T5" fmla="*/ 22 h 39"/>
                  <a:gd name="T6" fmla="*/ 15 w 49"/>
                  <a:gd name="T7" fmla="*/ 28 h 39"/>
                  <a:gd name="T8" fmla="*/ 32 w 49"/>
                  <a:gd name="T9" fmla="*/ 18 h 39"/>
                  <a:gd name="T10" fmla="*/ 39 w 49"/>
                  <a:gd name="T11" fmla="*/ 9 h 39"/>
                  <a:gd name="T12" fmla="*/ 39 w 49"/>
                  <a:gd name="T13" fmla="*/ 9 h 39"/>
                  <a:gd name="T14" fmla="*/ 26 w 49"/>
                  <a:gd name="T15" fmla="*/ 15 h 39"/>
                  <a:gd name="T16" fmla="*/ 19 w 49"/>
                  <a:gd name="T17" fmla="*/ 16 h 39"/>
                  <a:gd name="T18" fmla="*/ 15 w 49"/>
                  <a:gd name="T19" fmla="*/ 18 h 39"/>
                  <a:gd name="T20" fmla="*/ 14 w 49"/>
                  <a:gd name="T21" fmla="*/ 16 h 39"/>
                  <a:gd name="T22" fmla="*/ 10 w 49"/>
                  <a:gd name="T23" fmla="*/ 12 h 39"/>
                  <a:gd name="T24" fmla="*/ 4 w 49"/>
                  <a:gd name="T25" fmla="*/ 7 h 39"/>
                  <a:gd name="T26" fmla="*/ 1 w 49"/>
                  <a:gd name="T27" fmla="*/ 10 h 39"/>
                  <a:gd name="T28" fmla="*/ 3 w 49"/>
                  <a:gd name="T29" fmla="*/ 1 h 39"/>
                  <a:gd name="T30" fmla="*/ 10 w 49"/>
                  <a:gd name="T31" fmla="*/ 6 h 39"/>
                  <a:gd name="T32" fmla="*/ 34 w 49"/>
                  <a:gd name="T33" fmla="*/ 9 h 39"/>
                  <a:gd name="T34" fmla="*/ 40 w 49"/>
                  <a:gd name="T35" fmla="*/ 5 h 39"/>
                  <a:gd name="T36" fmla="*/ 13 w 49"/>
                  <a:gd name="T37" fmla="*/ 9 h 39"/>
                  <a:gd name="T38" fmla="*/ 7 w 49"/>
                  <a:gd name="T39" fmla="*/ 5 h 39"/>
                  <a:gd name="T40" fmla="*/ 9 w 49"/>
                  <a:gd name="T41" fmla="*/ 7 h 39"/>
                  <a:gd name="T42" fmla="*/ 18 w 49"/>
                  <a:gd name="T43" fmla="*/ 13 h 39"/>
                  <a:gd name="T44" fmla="*/ 32 w 49"/>
                  <a:gd name="T45" fmla="*/ 12 h 39"/>
                  <a:gd name="T46" fmla="*/ 42 w 49"/>
                  <a:gd name="T47" fmla="*/ 3 h 39"/>
                  <a:gd name="T48" fmla="*/ 42 w 49"/>
                  <a:gd name="T49" fmla="*/ 3 h 39"/>
                  <a:gd name="T50" fmla="*/ 48 w 49"/>
                  <a:gd name="T51" fmla="*/ 2 h 39"/>
                  <a:gd name="T52" fmla="*/ 41 w 49"/>
                  <a:gd name="T53" fmla="*/ 8 h 39"/>
                  <a:gd name="T54" fmla="*/ 34 w 49"/>
                  <a:gd name="T55" fmla="*/ 25 h 39"/>
                  <a:gd name="T56" fmla="*/ 25 w 49"/>
                  <a:gd name="T57" fmla="*/ 33 h 39"/>
                  <a:gd name="T58" fmla="*/ 20 w 49"/>
                  <a:gd name="T59" fmla="*/ 38 h 39"/>
                  <a:gd name="T60" fmla="*/ 19 w 49"/>
                  <a:gd name="T61" fmla="*/ 37 h 39"/>
                  <a:gd name="T62" fmla="*/ 20 w 49"/>
                  <a:gd name="T63" fmla="*/ 35 h 39"/>
                  <a:gd name="T64" fmla="*/ 25 w 49"/>
                  <a:gd name="T65" fmla="*/ 29 h 39"/>
                  <a:gd name="T66" fmla="*/ 34 w 49"/>
                  <a:gd name="T67" fmla="*/ 19 h 39"/>
                  <a:gd name="T68" fmla="*/ 10 w 49"/>
                  <a:gd name="T69" fmla="*/ 28 h 39"/>
                  <a:gd name="T70" fmla="*/ 9 w 49"/>
                  <a:gd name="T71" fmla="*/ 23 h 39"/>
                  <a:gd name="T72" fmla="*/ 3 w 49"/>
                  <a:gd name="T73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" h="39">
                    <a:moveTo>
                      <a:pt x="1" y="17"/>
                    </a:moveTo>
                    <a:cubicBezTo>
                      <a:pt x="3" y="16"/>
                      <a:pt x="2" y="14"/>
                      <a:pt x="1" y="13"/>
                    </a:cubicBezTo>
                    <a:cubicBezTo>
                      <a:pt x="3" y="12"/>
                      <a:pt x="3" y="14"/>
                      <a:pt x="3" y="15"/>
                    </a:cubicBezTo>
                    <a:cubicBezTo>
                      <a:pt x="3" y="16"/>
                      <a:pt x="3" y="16"/>
                      <a:pt x="3" y="17"/>
                    </a:cubicBezTo>
                    <a:cubicBezTo>
                      <a:pt x="2" y="19"/>
                      <a:pt x="3" y="20"/>
                      <a:pt x="5" y="21"/>
                    </a:cubicBezTo>
                    <a:cubicBezTo>
                      <a:pt x="7" y="21"/>
                      <a:pt x="9" y="22"/>
                      <a:pt x="11" y="22"/>
                    </a:cubicBezTo>
                    <a:cubicBezTo>
                      <a:pt x="12" y="22"/>
                      <a:pt x="13" y="23"/>
                      <a:pt x="12" y="25"/>
                    </a:cubicBezTo>
                    <a:cubicBezTo>
                      <a:pt x="11" y="27"/>
                      <a:pt x="12" y="28"/>
                      <a:pt x="15" y="28"/>
                    </a:cubicBezTo>
                    <a:cubicBezTo>
                      <a:pt x="15" y="28"/>
                      <a:pt x="15" y="28"/>
                      <a:pt x="16" y="27"/>
                    </a:cubicBezTo>
                    <a:cubicBezTo>
                      <a:pt x="22" y="25"/>
                      <a:pt x="27" y="23"/>
                      <a:pt x="32" y="18"/>
                    </a:cubicBezTo>
                    <a:cubicBezTo>
                      <a:pt x="34" y="17"/>
                      <a:pt x="35" y="15"/>
                      <a:pt x="36" y="13"/>
                    </a:cubicBezTo>
                    <a:cubicBezTo>
                      <a:pt x="37" y="12"/>
                      <a:pt x="38" y="10"/>
                      <a:pt x="39" y="9"/>
                    </a:cubicBezTo>
                    <a:cubicBezTo>
                      <a:pt x="39" y="8"/>
                      <a:pt x="40" y="8"/>
                      <a:pt x="40" y="8"/>
                    </a:cubicBezTo>
                    <a:cubicBezTo>
                      <a:pt x="40" y="8"/>
                      <a:pt x="39" y="8"/>
                      <a:pt x="39" y="9"/>
                    </a:cubicBezTo>
                    <a:cubicBezTo>
                      <a:pt x="37" y="12"/>
                      <a:pt x="32" y="14"/>
                      <a:pt x="29" y="15"/>
                    </a:cubicBezTo>
                    <a:cubicBezTo>
                      <a:pt x="28" y="16"/>
                      <a:pt x="27" y="15"/>
                      <a:pt x="26" y="15"/>
                    </a:cubicBezTo>
                    <a:cubicBezTo>
                      <a:pt x="25" y="16"/>
                      <a:pt x="23" y="15"/>
                      <a:pt x="22" y="14"/>
                    </a:cubicBezTo>
                    <a:cubicBezTo>
                      <a:pt x="20" y="14"/>
                      <a:pt x="19" y="14"/>
                      <a:pt x="19" y="16"/>
                    </a:cubicBezTo>
                    <a:cubicBezTo>
                      <a:pt x="18" y="17"/>
                      <a:pt x="18" y="17"/>
                      <a:pt x="17" y="18"/>
                    </a:cubicBezTo>
                    <a:cubicBezTo>
                      <a:pt x="16" y="18"/>
                      <a:pt x="16" y="18"/>
                      <a:pt x="15" y="18"/>
                    </a:cubicBezTo>
                    <a:cubicBezTo>
                      <a:pt x="15" y="18"/>
                      <a:pt x="14" y="18"/>
                      <a:pt x="13" y="18"/>
                    </a:cubicBezTo>
                    <a:cubicBezTo>
                      <a:pt x="13" y="17"/>
                      <a:pt x="14" y="17"/>
                      <a:pt x="14" y="16"/>
                    </a:cubicBezTo>
                    <a:cubicBezTo>
                      <a:pt x="14" y="16"/>
                      <a:pt x="14" y="16"/>
                      <a:pt x="14" y="15"/>
                    </a:cubicBezTo>
                    <a:cubicBezTo>
                      <a:pt x="13" y="14"/>
                      <a:pt x="12" y="12"/>
                      <a:pt x="10" y="12"/>
                    </a:cubicBezTo>
                    <a:cubicBezTo>
                      <a:pt x="8" y="11"/>
                      <a:pt x="7" y="9"/>
                      <a:pt x="6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10"/>
                      <a:pt x="2" y="11"/>
                      <a:pt x="1" y="13"/>
                    </a:cubicBezTo>
                    <a:cubicBezTo>
                      <a:pt x="0" y="12"/>
                      <a:pt x="0" y="11"/>
                      <a:pt x="1" y="10"/>
                    </a:cubicBezTo>
                    <a:cubicBezTo>
                      <a:pt x="4" y="8"/>
                      <a:pt x="4" y="7"/>
                      <a:pt x="2" y="5"/>
                    </a:cubicBezTo>
                    <a:cubicBezTo>
                      <a:pt x="1" y="3"/>
                      <a:pt x="1" y="1"/>
                      <a:pt x="3" y="1"/>
                    </a:cubicBezTo>
                    <a:cubicBezTo>
                      <a:pt x="2" y="2"/>
                      <a:pt x="3" y="3"/>
                      <a:pt x="5" y="3"/>
                    </a:cubicBezTo>
                    <a:cubicBezTo>
                      <a:pt x="7" y="4"/>
                      <a:pt x="8" y="5"/>
                      <a:pt x="10" y="6"/>
                    </a:cubicBezTo>
                    <a:cubicBezTo>
                      <a:pt x="15" y="8"/>
                      <a:pt x="21" y="11"/>
                      <a:pt x="27" y="10"/>
                    </a:cubicBezTo>
                    <a:cubicBezTo>
                      <a:pt x="30" y="10"/>
                      <a:pt x="32" y="10"/>
                      <a:pt x="34" y="9"/>
                    </a:cubicBezTo>
                    <a:cubicBezTo>
                      <a:pt x="35" y="7"/>
                      <a:pt x="37" y="6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37" y="8"/>
                      <a:pt x="33" y="12"/>
                      <a:pt x="28" y="12"/>
                    </a:cubicBezTo>
                    <a:cubicBezTo>
                      <a:pt x="23" y="12"/>
                      <a:pt x="18" y="11"/>
                      <a:pt x="13" y="9"/>
                    </a:cubicBezTo>
                    <a:cubicBezTo>
                      <a:pt x="11" y="7"/>
                      <a:pt x="8" y="7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12" y="8"/>
                      <a:pt x="13" y="9"/>
                      <a:pt x="14" y="12"/>
                    </a:cubicBezTo>
                    <a:cubicBezTo>
                      <a:pt x="15" y="13"/>
                      <a:pt x="16" y="14"/>
                      <a:pt x="18" y="13"/>
                    </a:cubicBezTo>
                    <a:cubicBezTo>
                      <a:pt x="19" y="12"/>
                      <a:pt x="21" y="12"/>
                      <a:pt x="23" y="13"/>
                    </a:cubicBezTo>
                    <a:cubicBezTo>
                      <a:pt x="26" y="14"/>
                      <a:pt x="29" y="13"/>
                      <a:pt x="32" y="12"/>
                    </a:cubicBezTo>
                    <a:cubicBezTo>
                      <a:pt x="35" y="10"/>
                      <a:pt x="38" y="7"/>
                      <a:pt x="40" y="5"/>
                    </a:cubicBezTo>
                    <a:cubicBezTo>
                      <a:pt x="41" y="4"/>
                      <a:pt x="41" y="4"/>
                      <a:pt x="42" y="3"/>
                    </a:cubicBezTo>
                    <a:cubicBezTo>
                      <a:pt x="42" y="3"/>
                      <a:pt x="43" y="3"/>
                      <a:pt x="42" y="3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44" y="2"/>
                      <a:pt x="46" y="0"/>
                      <a:pt x="48" y="0"/>
                    </a:cubicBezTo>
                    <a:cubicBezTo>
                      <a:pt x="49" y="1"/>
                      <a:pt x="48" y="1"/>
                      <a:pt x="48" y="2"/>
                    </a:cubicBezTo>
                    <a:cubicBezTo>
                      <a:pt x="45" y="3"/>
                      <a:pt x="43" y="4"/>
                      <a:pt x="42" y="7"/>
                    </a:cubicBezTo>
                    <a:cubicBezTo>
                      <a:pt x="42" y="7"/>
                      <a:pt x="42" y="8"/>
                      <a:pt x="41" y="8"/>
                    </a:cubicBezTo>
                    <a:cubicBezTo>
                      <a:pt x="38" y="11"/>
                      <a:pt x="37" y="15"/>
                      <a:pt x="36" y="19"/>
                    </a:cubicBezTo>
                    <a:cubicBezTo>
                      <a:pt x="36" y="21"/>
                      <a:pt x="35" y="23"/>
                      <a:pt x="34" y="25"/>
                    </a:cubicBezTo>
                    <a:cubicBezTo>
                      <a:pt x="32" y="26"/>
                      <a:pt x="31" y="28"/>
                      <a:pt x="29" y="28"/>
                    </a:cubicBezTo>
                    <a:cubicBezTo>
                      <a:pt x="27" y="29"/>
                      <a:pt x="26" y="31"/>
                      <a:pt x="25" y="33"/>
                    </a:cubicBezTo>
                    <a:cubicBezTo>
                      <a:pt x="25" y="34"/>
                      <a:pt x="24" y="36"/>
                      <a:pt x="22" y="36"/>
                    </a:cubicBezTo>
                    <a:cubicBezTo>
                      <a:pt x="21" y="36"/>
                      <a:pt x="20" y="37"/>
                      <a:pt x="20" y="38"/>
                    </a:cubicBezTo>
                    <a:cubicBezTo>
                      <a:pt x="20" y="38"/>
                      <a:pt x="19" y="39"/>
                      <a:pt x="19" y="38"/>
                    </a:cubicBezTo>
                    <a:cubicBezTo>
                      <a:pt x="18" y="38"/>
                      <a:pt x="18" y="37"/>
                      <a:pt x="19" y="37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20" y="36"/>
                      <a:pt x="20" y="35"/>
                    </a:cubicBezTo>
                    <a:cubicBezTo>
                      <a:pt x="22" y="34"/>
                      <a:pt x="24" y="32"/>
                      <a:pt x="25" y="30"/>
                    </a:cubicBezTo>
                    <a:cubicBezTo>
                      <a:pt x="25" y="30"/>
                      <a:pt x="25" y="29"/>
                      <a:pt x="25" y="29"/>
                    </a:cubicBezTo>
                    <a:cubicBezTo>
                      <a:pt x="26" y="28"/>
                      <a:pt x="27" y="28"/>
                      <a:pt x="28" y="27"/>
                    </a:cubicBezTo>
                    <a:cubicBezTo>
                      <a:pt x="32" y="25"/>
                      <a:pt x="33" y="23"/>
                      <a:pt x="34" y="19"/>
                    </a:cubicBezTo>
                    <a:cubicBezTo>
                      <a:pt x="29" y="24"/>
                      <a:pt x="23" y="27"/>
                      <a:pt x="16" y="29"/>
                    </a:cubicBezTo>
                    <a:cubicBezTo>
                      <a:pt x="14" y="29"/>
                      <a:pt x="12" y="29"/>
                      <a:pt x="10" y="28"/>
                    </a:cubicBezTo>
                    <a:cubicBezTo>
                      <a:pt x="10" y="27"/>
                      <a:pt x="10" y="26"/>
                      <a:pt x="10" y="25"/>
                    </a:cubicBezTo>
                    <a:cubicBezTo>
                      <a:pt x="10" y="24"/>
                      <a:pt x="10" y="24"/>
                      <a:pt x="9" y="23"/>
                    </a:cubicBezTo>
                    <a:cubicBezTo>
                      <a:pt x="7" y="23"/>
                      <a:pt x="6" y="23"/>
                      <a:pt x="5" y="23"/>
                    </a:cubicBezTo>
                    <a:cubicBezTo>
                      <a:pt x="4" y="22"/>
                      <a:pt x="3" y="22"/>
                      <a:pt x="3" y="21"/>
                    </a:cubicBezTo>
                    <a:cubicBezTo>
                      <a:pt x="1" y="20"/>
                      <a:pt x="1" y="19"/>
                      <a:pt x="1" y="17"/>
                    </a:cubicBezTo>
                    <a:close/>
                  </a:path>
                </a:pathLst>
              </a:custGeom>
              <a:solidFill>
                <a:srgbClr val="7C4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1" name="Freeform 29">
                <a:extLst>
                  <a:ext uri="{FF2B5EF4-FFF2-40B4-BE49-F238E27FC236}">
                    <a16:creationId xmlns:a16="http://schemas.microsoft.com/office/drawing/2014/main" id="{73B0751F-9599-8907-0791-CDA0E3546D24}"/>
                  </a:ext>
                </a:extLst>
              </p:cNvPr>
              <p:cNvSpPr/>
              <p:nvPr/>
            </p:nvSpPr>
            <p:spPr bwMode="auto">
              <a:xfrm>
                <a:off x="1147" y="1742"/>
                <a:ext cx="240" cy="319"/>
              </a:xfrm>
              <a:custGeom>
                <a:avLst/>
                <a:gdLst>
                  <a:gd name="T0" fmla="*/ 4 w 33"/>
                  <a:gd name="T1" fmla="*/ 35 h 44"/>
                  <a:gd name="T2" fmla="*/ 4 w 33"/>
                  <a:gd name="T3" fmla="*/ 38 h 44"/>
                  <a:gd name="T4" fmla="*/ 6 w 33"/>
                  <a:gd name="T5" fmla="*/ 35 h 44"/>
                  <a:gd name="T6" fmla="*/ 10 w 33"/>
                  <a:gd name="T7" fmla="*/ 31 h 44"/>
                  <a:gd name="T8" fmla="*/ 13 w 33"/>
                  <a:gd name="T9" fmla="*/ 27 h 44"/>
                  <a:gd name="T10" fmla="*/ 20 w 33"/>
                  <a:gd name="T11" fmla="*/ 19 h 44"/>
                  <a:gd name="T12" fmla="*/ 22 w 33"/>
                  <a:gd name="T13" fmla="*/ 14 h 44"/>
                  <a:gd name="T14" fmla="*/ 24 w 33"/>
                  <a:gd name="T15" fmla="*/ 9 h 44"/>
                  <a:gd name="T16" fmla="*/ 28 w 33"/>
                  <a:gd name="T17" fmla="*/ 4 h 44"/>
                  <a:gd name="T18" fmla="*/ 32 w 33"/>
                  <a:gd name="T19" fmla="*/ 0 h 44"/>
                  <a:gd name="T20" fmla="*/ 33 w 33"/>
                  <a:gd name="T21" fmla="*/ 1 h 44"/>
                  <a:gd name="T22" fmla="*/ 33 w 33"/>
                  <a:gd name="T23" fmla="*/ 2 h 44"/>
                  <a:gd name="T24" fmla="*/ 33 w 33"/>
                  <a:gd name="T25" fmla="*/ 2 h 44"/>
                  <a:gd name="T26" fmla="*/ 29 w 33"/>
                  <a:gd name="T27" fmla="*/ 10 h 44"/>
                  <a:gd name="T28" fmla="*/ 28 w 33"/>
                  <a:gd name="T29" fmla="*/ 10 h 44"/>
                  <a:gd name="T30" fmla="*/ 26 w 33"/>
                  <a:gd name="T31" fmla="*/ 14 h 44"/>
                  <a:gd name="T32" fmla="*/ 24 w 33"/>
                  <a:gd name="T33" fmla="*/ 18 h 44"/>
                  <a:gd name="T34" fmla="*/ 21 w 33"/>
                  <a:gd name="T35" fmla="*/ 22 h 44"/>
                  <a:gd name="T36" fmla="*/ 13 w 33"/>
                  <a:gd name="T37" fmla="*/ 34 h 44"/>
                  <a:gd name="T38" fmla="*/ 12 w 33"/>
                  <a:gd name="T39" fmla="*/ 37 h 44"/>
                  <a:gd name="T40" fmla="*/ 12 w 33"/>
                  <a:gd name="T41" fmla="*/ 37 h 44"/>
                  <a:gd name="T42" fmla="*/ 5 w 33"/>
                  <a:gd name="T43" fmla="*/ 43 h 44"/>
                  <a:gd name="T44" fmla="*/ 2 w 33"/>
                  <a:gd name="T45" fmla="*/ 44 h 44"/>
                  <a:gd name="T46" fmla="*/ 4 w 33"/>
                  <a:gd name="T47" fmla="*/ 38 h 44"/>
                  <a:gd name="T48" fmla="*/ 1 w 33"/>
                  <a:gd name="T49" fmla="*/ 43 h 44"/>
                  <a:gd name="T50" fmla="*/ 1 w 33"/>
                  <a:gd name="T51" fmla="*/ 41 h 44"/>
                  <a:gd name="T52" fmla="*/ 4 w 33"/>
                  <a:gd name="T53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3" h="44">
                    <a:moveTo>
                      <a:pt x="4" y="35"/>
                    </a:moveTo>
                    <a:cubicBezTo>
                      <a:pt x="4" y="36"/>
                      <a:pt x="3" y="36"/>
                      <a:pt x="4" y="38"/>
                    </a:cubicBezTo>
                    <a:cubicBezTo>
                      <a:pt x="4" y="36"/>
                      <a:pt x="5" y="35"/>
                      <a:pt x="6" y="35"/>
                    </a:cubicBezTo>
                    <a:cubicBezTo>
                      <a:pt x="8" y="34"/>
                      <a:pt x="9" y="33"/>
                      <a:pt x="10" y="31"/>
                    </a:cubicBezTo>
                    <a:cubicBezTo>
                      <a:pt x="10" y="29"/>
                      <a:pt x="11" y="28"/>
                      <a:pt x="13" y="27"/>
                    </a:cubicBezTo>
                    <a:cubicBezTo>
                      <a:pt x="17" y="26"/>
                      <a:pt x="19" y="23"/>
                      <a:pt x="20" y="19"/>
                    </a:cubicBezTo>
                    <a:cubicBezTo>
                      <a:pt x="21" y="17"/>
                      <a:pt x="21" y="15"/>
                      <a:pt x="22" y="14"/>
                    </a:cubicBezTo>
                    <a:cubicBezTo>
                      <a:pt x="22" y="12"/>
                      <a:pt x="23" y="10"/>
                      <a:pt x="24" y="9"/>
                    </a:cubicBezTo>
                    <a:cubicBezTo>
                      <a:pt x="26" y="7"/>
                      <a:pt x="27" y="6"/>
                      <a:pt x="28" y="4"/>
                    </a:cubicBezTo>
                    <a:cubicBezTo>
                      <a:pt x="28" y="2"/>
                      <a:pt x="30" y="1"/>
                      <a:pt x="32" y="0"/>
                    </a:cubicBezTo>
                    <a:cubicBezTo>
                      <a:pt x="32" y="0"/>
                      <a:pt x="32" y="0"/>
                      <a:pt x="33" y="1"/>
                    </a:cubicBezTo>
                    <a:cubicBezTo>
                      <a:pt x="33" y="1"/>
                      <a:pt x="33" y="1"/>
                      <a:pt x="33" y="2"/>
                    </a:cubicBezTo>
                    <a:cubicBezTo>
                      <a:pt x="33" y="2"/>
                      <a:pt x="33" y="2"/>
                      <a:pt x="33" y="2"/>
                    </a:cubicBezTo>
                    <a:cubicBezTo>
                      <a:pt x="30" y="4"/>
                      <a:pt x="29" y="7"/>
                      <a:pt x="29" y="10"/>
                    </a:cubicBezTo>
                    <a:cubicBezTo>
                      <a:pt x="28" y="10"/>
                      <a:pt x="27" y="10"/>
                      <a:pt x="28" y="10"/>
                    </a:cubicBezTo>
                    <a:cubicBezTo>
                      <a:pt x="28" y="12"/>
                      <a:pt x="27" y="13"/>
                      <a:pt x="26" y="14"/>
                    </a:cubicBezTo>
                    <a:cubicBezTo>
                      <a:pt x="25" y="15"/>
                      <a:pt x="25" y="16"/>
                      <a:pt x="24" y="18"/>
                    </a:cubicBezTo>
                    <a:cubicBezTo>
                      <a:pt x="23" y="19"/>
                      <a:pt x="21" y="20"/>
                      <a:pt x="21" y="22"/>
                    </a:cubicBezTo>
                    <a:cubicBezTo>
                      <a:pt x="19" y="27"/>
                      <a:pt x="16" y="31"/>
                      <a:pt x="13" y="34"/>
                    </a:cubicBezTo>
                    <a:cubicBezTo>
                      <a:pt x="11" y="35"/>
                      <a:pt x="13" y="36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0" y="39"/>
                      <a:pt x="8" y="41"/>
                      <a:pt x="5" y="43"/>
                    </a:cubicBezTo>
                    <a:cubicBezTo>
                      <a:pt x="4" y="44"/>
                      <a:pt x="3" y="44"/>
                      <a:pt x="2" y="44"/>
                    </a:cubicBezTo>
                    <a:cubicBezTo>
                      <a:pt x="3" y="42"/>
                      <a:pt x="5" y="41"/>
                      <a:pt x="4" y="38"/>
                    </a:cubicBezTo>
                    <a:cubicBezTo>
                      <a:pt x="3" y="40"/>
                      <a:pt x="3" y="42"/>
                      <a:pt x="1" y="43"/>
                    </a:cubicBezTo>
                    <a:cubicBezTo>
                      <a:pt x="1" y="42"/>
                      <a:pt x="0" y="42"/>
                      <a:pt x="1" y="41"/>
                    </a:cubicBezTo>
                    <a:cubicBezTo>
                      <a:pt x="2" y="39"/>
                      <a:pt x="2" y="36"/>
                      <a:pt x="4" y="35"/>
                    </a:cubicBezTo>
                    <a:close/>
                  </a:path>
                </a:pathLst>
              </a:custGeom>
              <a:solidFill>
                <a:srgbClr val="EE8E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2" name="Freeform 30">
                <a:extLst>
                  <a:ext uri="{FF2B5EF4-FFF2-40B4-BE49-F238E27FC236}">
                    <a16:creationId xmlns:a16="http://schemas.microsoft.com/office/drawing/2014/main" id="{BE04EE08-1046-FB8D-A065-8865497FE854}"/>
                  </a:ext>
                </a:extLst>
              </p:cNvPr>
              <p:cNvSpPr/>
              <p:nvPr/>
            </p:nvSpPr>
            <p:spPr bwMode="auto">
              <a:xfrm>
                <a:off x="2680" y="1386"/>
                <a:ext cx="167" cy="167"/>
              </a:xfrm>
              <a:custGeom>
                <a:avLst/>
                <a:gdLst>
                  <a:gd name="T0" fmla="*/ 18 w 23"/>
                  <a:gd name="T1" fmla="*/ 15 h 23"/>
                  <a:gd name="T2" fmla="*/ 19 w 23"/>
                  <a:gd name="T3" fmla="*/ 17 h 23"/>
                  <a:gd name="T4" fmla="*/ 20 w 23"/>
                  <a:gd name="T5" fmla="*/ 18 h 23"/>
                  <a:gd name="T6" fmla="*/ 20 w 23"/>
                  <a:gd name="T7" fmla="*/ 19 h 23"/>
                  <a:gd name="T8" fmla="*/ 19 w 23"/>
                  <a:gd name="T9" fmla="*/ 21 h 23"/>
                  <a:gd name="T10" fmla="*/ 17 w 23"/>
                  <a:gd name="T11" fmla="*/ 21 h 23"/>
                  <a:gd name="T12" fmla="*/ 14 w 23"/>
                  <a:gd name="T13" fmla="*/ 20 h 23"/>
                  <a:gd name="T14" fmla="*/ 17 w 23"/>
                  <a:gd name="T15" fmla="*/ 22 h 23"/>
                  <a:gd name="T16" fmla="*/ 17 w 23"/>
                  <a:gd name="T17" fmla="*/ 22 h 23"/>
                  <a:gd name="T18" fmla="*/ 13 w 23"/>
                  <a:gd name="T19" fmla="*/ 22 h 23"/>
                  <a:gd name="T20" fmla="*/ 11 w 23"/>
                  <a:gd name="T21" fmla="*/ 20 h 23"/>
                  <a:gd name="T22" fmla="*/ 10 w 23"/>
                  <a:gd name="T23" fmla="*/ 18 h 23"/>
                  <a:gd name="T24" fmla="*/ 9 w 23"/>
                  <a:gd name="T25" fmla="*/ 15 h 23"/>
                  <a:gd name="T26" fmla="*/ 9 w 23"/>
                  <a:gd name="T27" fmla="*/ 13 h 23"/>
                  <a:gd name="T28" fmla="*/ 9 w 23"/>
                  <a:gd name="T29" fmla="*/ 15 h 23"/>
                  <a:gd name="T30" fmla="*/ 8 w 23"/>
                  <a:gd name="T31" fmla="*/ 15 h 23"/>
                  <a:gd name="T32" fmla="*/ 4 w 23"/>
                  <a:gd name="T33" fmla="*/ 16 h 23"/>
                  <a:gd name="T34" fmla="*/ 4 w 23"/>
                  <a:gd name="T35" fmla="*/ 17 h 23"/>
                  <a:gd name="T36" fmla="*/ 3 w 23"/>
                  <a:gd name="T37" fmla="*/ 17 h 23"/>
                  <a:gd name="T38" fmla="*/ 0 w 23"/>
                  <a:gd name="T39" fmla="*/ 15 h 23"/>
                  <a:gd name="T40" fmla="*/ 0 w 23"/>
                  <a:gd name="T41" fmla="*/ 14 h 23"/>
                  <a:gd name="T42" fmla="*/ 1 w 23"/>
                  <a:gd name="T43" fmla="*/ 14 h 23"/>
                  <a:gd name="T44" fmla="*/ 2 w 23"/>
                  <a:gd name="T45" fmla="*/ 13 h 23"/>
                  <a:gd name="T46" fmla="*/ 6 w 23"/>
                  <a:gd name="T47" fmla="*/ 10 h 23"/>
                  <a:gd name="T48" fmla="*/ 6 w 23"/>
                  <a:gd name="T49" fmla="*/ 11 h 23"/>
                  <a:gd name="T50" fmla="*/ 7 w 23"/>
                  <a:gd name="T51" fmla="*/ 10 h 23"/>
                  <a:gd name="T52" fmla="*/ 8 w 23"/>
                  <a:gd name="T53" fmla="*/ 10 h 23"/>
                  <a:gd name="T54" fmla="*/ 10 w 23"/>
                  <a:gd name="T55" fmla="*/ 8 h 23"/>
                  <a:gd name="T56" fmla="*/ 10 w 23"/>
                  <a:gd name="T57" fmla="*/ 6 h 23"/>
                  <a:gd name="T58" fmla="*/ 10 w 23"/>
                  <a:gd name="T59" fmla="*/ 5 h 23"/>
                  <a:gd name="T60" fmla="*/ 14 w 23"/>
                  <a:gd name="T61" fmla="*/ 2 h 23"/>
                  <a:gd name="T62" fmla="*/ 19 w 23"/>
                  <a:gd name="T63" fmla="*/ 0 h 23"/>
                  <a:gd name="T64" fmla="*/ 23 w 23"/>
                  <a:gd name="T65" fmla="*/ 1 h 23"/>
                  <a:gd name="T66" fmla="*/ 21 w 23"/>
                  <a:gd name="T67" fmla="*/ 2 h 23"/>
                  <a:gd name="T68" fmla="*/ 20 w 23"/>
                  <a:gd name="T69" fmla="*/ 4 h 23"/>
                  <a:gd name="T70" fmla="*/ 19 w 23"/>
                  <a:gd name="T71" fmla="*/ 6 h 23"/>
                  <a:gd name="T72" fmla="*/ 14 w 23"/>
                  <a:gd name="T73" fmla="*/ 9 h 23"/>
                  <a:gd name="T74" fmla="*/ 13 w 23"/>
                  <a:gd name="T75" fmla="*/ 10 h 23"/>
                  <a:gd name="T76" fmla="*/ 14 w 23"/>
                  <a:gd name="T77" fmla="*/ 11 h 23"/>
                  <a:gd name="T78" fmla="*/ 14 w 23"/>
                  <a:gd name="T79" fmla="*/ 11 h 23"/>
                  <a:gd name="T80" fmla="*/ 18 w 23"/>
                  <a:gd name="T8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23">
                    <a:moveTo>
                      <a:pt x="18" y="15"/>
                    </a:moveTo>
                    <a:cubicBezTo>
                      <a:pt x="19" y="16"/>
                      <a:pt x="19" y="17"/>
                      <a:pt x="19" y="17"/>
                    </a:cubicBezTo>
                    <a:cubicBezTo>
                      <a:pt x="19" y="18"/>
                      <a:pt x="20" y="16"/>
                      <a:pt x="20" y="18"/>
                    </a:cubicBezTo>
                    <a:cubicBezTo>
                      <a:pt x="21" y="18"/>
                      <a:pt x="19" y="19"/>
                      <a:pt x="20" y="19"/>
                    </a:cubicBezTo>
                    <a:cubicBezTo>
                      <a:pt x="20" y="20"/>
                      <a:pt x="20" y="20"/>
                      <a:pt x="19" y="21"/>
                    </a:cubicBezTo>
                    <a:cubicBezTo>
                      <a:pt x="19" y="21"/>
                      <a:pt x="18" y="21"/>
                      <a:pt x="17" y="21"/>
                    </a:cubicBezTo>
                    <a:cubicBezTo>
                      <a:pt x="16" y="21"/>
                      <a:pt x="14" y="21"/>
                      <a:pt x="14" y="20"/>
                    </a:cubicBezTo>
                    <a:cubicBezTo>
                      <a:pt x="14" y="21"/>
                      <a:pt x="16" y="21"/>
                      <a:pt x="17" y="22"/>
                    </a:cubicBezTo>
                    <a:cubicBezTo>
                      <a:pt x="17" y="22"/>
                      <a:pt x="17" y="23"/>
                      <a:pt x="17" y="22"/>
                    </a:cubicBezTo>
                    <a:cubicBezTo>
                      <a:pt x="15" y="21"/>
                      <a:pt x="14" y="22"/>
                      <a:pt x="13" y="22"/>
                    </a:cubicBezTo>
                    <a:cubicBezTo>
                      <a:pt x="12" y="22"/>
                      <a:pt x="11" y="21"/>
                      <a:pt x="11" y="20"/>
                    </a:cubicBezTo>
                    <a:cubicBezTo>
                      <a:pt x="12" y="19"/>
                      <a:pt x="10" y="19"/>
                      <a:pt x="10" y="18"/>
                    </a:cubicBezTo>
                    <a:cubicBezTo>
                      <a:pt x="9" y="17"/>
                      <a:pt x="8" y="16"/>
                      <a:pt x="9" y="15"/>
                    </a:cubicBezTo>
                    <a:cubicBezTo>
                      <a:pt x="9" y="14"/>
                      <a:pt x="9" y="13"/>
                      <a:pt x="9" y="13"/>
                    </a:cubicBezTo>
                    <a:cubicBezTo>
                      <a:pt x="9" y="13"/>
                      <a:pt x="9" y="14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7" y="15"/>
                      <a:pt x="5" y="15"/>
                      <a:pt x="4" y="16"/>
                    </a:cubicBezTo>
                    <a:cubicBezTo>
                      <a:pt x="4" y="16"/>
                      <a:pt x="3" y="16"/>
                      <a:pt x="4" y="17"/>
                    </a:cubicBezTo>
                    <a:cubicBezTo>
                      <a:pt x="4" y="17"/>
                      <a:pt x="3" y="17"/>
                      <a:pt x="3" y="17"/>
                    </a:cubicBezTo>
                    <a:cubicBezTo>
                      <a:pt x="2" y="16"/>
                      <a:pt x="2" y="15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1" y="14"/>
                      <a:pt x="1" y="13"/>
                      <a:pt x="1" y="14"/>
                    </a:cubicBezTo>
                    <a:cubicBezTo>
                      <a:pt x="2" y="14"/>
                      <a:pt x="2" y="14"/>
                      <a:pt x="2" y="13"/>
                    </a:cubicBezTo>
                    <a:cubicBezTo>
                      <a:pt x="3" y="11"/>
                      <a:pt x="4" y="11"/>
                      <a:pt x="6" y="10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6" y="11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9"/>
                      <a:pt x="10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9" y="6"/>
                      <a:pt x="9" y="6"/>
                      <a:pt x="10" y="5"/>
                    </a:cubicBezTo>
                    <a:cubicBezTo>
                      <a:pt x="11" y="4"/>
                      <a:pt x="12" y="2"/>
                      <a:pt x="14" y="2"/>
                    </a:cubicBezTo>
                    <a:cubicBezTo>
                      <a:pt x="15" y="0"/>
                      <a:pt x="17" y="0"/>
                      <a:pt x="19" y="0"/>
                    </a:cubicBezTo>
                    <a:cubicBezTo>
                      <a:pt x="20" y="0"/>
                      <a:pt x="21" y="1"/>
                      <a:pt x="23" y="1"/>
                    </a:cubicBezTo>
                    <a:cubicBezTo>
                      <a:pt x="22" y="2"/>
                      <a:pt x="21" y="1"/>
                      <a:pt x="21" y="2"/>
                    </a:cubicBezTo>
                    <a:cubicBezTo>
                      <a:pt x="21" y="3"/>
                      <a:pt x="22" y="4"/>
                      <a:pt x="20" y="4"/>
                    </a:cubicBezTo>
                    <a:cubicBezTo>
                      <a:pt x="20" y="5"/>
                      <a:pt x="19" y="5"/>
                      <a:pt x="19" y="6"/>
                    </a:cubicBezTo>
                    <a:cubicBezTo>
                      <a:pt x="18" y="8"/>
                      <a:pt x="16" y="9"/>
                      <a:pt x="14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2"/>
                      <a:pt x="17" y="14"/>
                      <a:pt x="18" y="15"/>
                    </a:cubicBezTo>
                    <a:close/>
                  </a:path>
                </a:pathLst>
              </a:custGeom>
              <a:solidFill>
                <a:srgbClr val="E19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3" name="Freeform 31">
                <a:extLst>
                  <a:ext uri="{FF2B5EF4-FFF2-40B4-BE49-F238E27FC236}">
                    <a16:creationId xmlns:a16="http://schemas.microsoft.com/office/drawing/2014/main" id="{70681A9E-BCBA-148A-064E-78CEC467E16A}"/>
                  </a:ext>
                </a:extLst>
              </p:cNvPr>
              <p:cNvSpPr/>
              <p:nvPr/>
            </p:nvSpPr>
            <p:spPr bwMode="auto">
              <a:xfrm>
                <a:off x="2324" y="3280"/>
                <a:ext cx="116" cy="341"/>
              </a:xfrm>
              <a:custGeom>
                <a:avLst/>
                <a:gdLst>
                  <a:gd name="T0" fmla="*/ 14 w 16"/>
                  <a:gd name="T1" fmla="*/ 45 h 47"/>
                  <a:gd name="T2" fmla="*/ 13 w 16"/>
                  <a:gd name="T3" fmla="*/ 47 h 47"/>
                  <a:gd name="T4" fmla="*/ 10 w 16"/>
                  <a:gd name="T5" fmla="*/ 44 h 47"/>
                  <a:gd name="T6" fmla="*/ 12 w 16"/>
                  <a:gd name="T7" fmla="*/ 44 h 47"/>
                  <a:gd name="T8" fmla="*/ 13 w 16"/>
                  <a:gd name="T9" fmla="*/ 44 h 47"/>
                  <a:gd name="T10" fmla="*/ 13 w 16"/>
                  <a:gd name="T11" fmla="*/ 43 h 47"/>
                  <a:gd name="T12" fmla="*/ 12 w 16"/>
                  <a:gd name="T13" fmla="*/ 43 h 47"/>
                  <a:gd name="T14" fmla="*/ 11 w 16"/>
                  <a:gd name="T15" fmla="*/ 43 h 47"/>
                  <a:gd name="T16" fmla="*/ 8 w 16"/>
                  <a:gd name="T17" fmla="*/ 40 h 47"/>
                  <a:gd name="T18" fmla="*/ 5 w 16"/>
                  <a:gd name="T19" fmla="*/ 37 h 47"/>
                  <a:gd name="T20" fmla="*/ 1 w 16"/>
                  <a:gd name="T21" fmla="*/ 20 h 47"/>
                  <a:gd name="T22" fmla="*/ 0 w 16"/>
                  <a:gd name="T23" fmla="*/ 15 h 47"/>
                  <a:gd name="T24" fmla="*/ 0 w 16"/>
                  <a:gd name="T25" fmla="*/ 12 h 47"/>
                  <a:gd name="T26" fmla="*/ 0 w 16"/>
                  <a:gd name="T27" fmla="*/ 9 h 47"/>
                  <a:gd name="T28" fmla="*/ 0 w 16"/>
                  <a:gd name="T29" fmla="*/ 8 h 47"/>
                  <a:gd name="T30" fmla="*/ 5 w 16"/>
                  <a:gd name="T31" fmla="*/ 3 h 47"/>
                  <a:gd name="T32" fmla="*/ 5 w 16"/>
                  <a:gd name="T33" fmla="*/ 1 h 47"/>
                  <a:gd name="T34" fmla="*/ 6 w 16"/>
                  <a:gd name="T35" fmla="*/ 0 h 47"/>
                  <a:gd name="T36" fmla="*/ 8 w 16"/>
                  <a:gd name="T37" fmla="*/ 8 h 47"/>
                  <a:gd name="T38" fmla="*/ 8 w 16"/>
                  <a:gd name="T39" fmla="*/ 14 h 47"/>
                  <a:gd name="T40" fmla="*/ 5 w 16"/>
                  <a:gd name="T41" fmla="*/ 13 h 47"/>
                  <a:gd name="T42" fmla="*/ 3 w 16"/>
                  <a:gd name="T43" fmla="*/ 10 h 47"/>
                  <a:gd name="T44" fmla="*/ 4 w 16"/>
                  <a:gd name="T45" fmla="*/ 23 h 47"/>
                  <a:gd name="T46" fmla="*/ 6 w 16"/>
                  <a:gd name="T47" fmla="*/ 28 h 47"/>
                  <a:gd name="T48" fmla="*/ 11 w 16"/>
                  <a:gd name="T49" fmla="*/ 31 h 47"/>
                  <a:gd name="T50" fmla="*/ 12 w 16"/>
                  <a:gd name="T51" fmla="*/ 31 h 47"/>
                  <a:gd name="T52" fmla="*/ 13 w 16"/>
                  <a:gd name="T53" fmla="*/ 31 h 47"/>
                  <a:gd name="T54" fmla="*/ 14 w 16"/>
                  <a:gd name="T55" fmla="*/ 36 h 47"/>
                  <a:gd name="T56" fmla="*/ 15 w 16"/>
                  <a:gd name="T57" fmla="*/ 36 h 47"/>
                  <a:gd name="T58" fmla="*/ 16 w 16"/>
                  <a:gd name="T59" fmla="*/ 36 h 47"/>
                  <a:gd name="T60" fmla="*/ 16 w 16"/>
                  <a:gd name="T61" fmla="*/ 36 h 47"/>
                  <a:gd name="T62" fmla="*/ 15 w 16"/>
                  <a:gd name="T63" fmla="*/ 39 h 47"/>
                  <a:gd name="T64" fmla="*/ 15 w 16"/>
                  <a:gd name="T65" fmla="*/ 44 h 47"/>
                  <a:gd name="T66" fmla="*/ 14 w 16"/>
                  <a:gd name="T67" fmla="*/ 4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" h="47">
                    <a:moveTo>
                      <a:pt x="14" y="45"/>
                    </a:moveTo>
                    <a:cubicBezTo>
                      <a:pt x="13" y="45"/>
                      <a:pt x="13" y="46"/>
                      <a:pt x="13" y="47"/>
                    </a:cubicBezTo>
                    <a:cubicBezTo>
                      <a:pt x="11" y="46"/>
                      <a:pt x="10" y="45"/>
                      <a:pt x="10" y="44"/>
                    </a:cubicBezTo>
                    <a:cubicBezTo>
                      <a:pt x="10" y="43"/>
                      <a:pt x="11" y="44"/>
                      <a:pt x="12" y="44"/>
                    </a:cubicBezTo>
                    <a:cubicBezTo>
                      <a:pt x="12" y="44"/>
                      <a:pt x="13" y="44"/>
                      <a:pt x="13" y="44"/>
                    </a:cubicBezTo>
                    <a:cubicBezTo>
                      <a:pt x="13" y="44"/>
                      <a:pt x="13" y="43"/>
                      <a:pt x="13" y="43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0" y="42"/>
                      <a:pt x="9" y="41"/>
                      <a:pt x="8" y="40"/>
                    </a:cubicBezTo>
                    <a:cubicBezTo>
                      <a:pt x="7" y="39"/>
                      <a:pt x="6" y="38"/>
                      <a:pt x="5" y="37"/>
                    </a:cubicBezTo>
                    <a:cubicBezTo>
                      <a:pt x="3" y="31"/>
                      <a:pt x="2" y="26"/>
                      <a:pt x="1" y="20"/>
                    </a:cubicBezTo>
                    <a:cubicBezTo>
                      <a:pt x="1" y="18"/>
                      <a:pt x="1" y="17"/>
                      <a:pt x="0" y="15"/>
                    </a:cubicBezTo>
                    <a:cubicBezTo>
                      <a:pt x="0" y="14"/>
                      <a:pt x="1" y="13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2" y="7"/>
                      <a:pt x="3" y="4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1"/>
                      <a:pt x="4" y="0"/>
                      <a:pt x="6" y="0"/>
                    </a:cubicBezTo>
                    <a:cubicBezTo>
                      <a:pt x="6" y="3"/>
                      <a:pt x="7" y="5"/>
                      <a:pt x="8" y="8"/>
                    </a:cubicBezTo>
                    <a:cubicBezTo>
                      <a:pt x="10" y="10"/>
                      <a:pt x="10" y="12"/>
                      <a:pt x="8" y="14"/>
                    </a:cubicBezTo>
                    <a:cubicBezTo>
                      <a:pt x="7" y="15"/>
                      <a:pt x="6" y="15"/>
                      <a:pt x="5" y="13"/>
                    </a:cubicBezTo>
                    <a:cubicBezTo>
                      <a:pt x="4" y="12"/>
                      <a:pt x="4" y="11"/>
                      <a:pt x="3" y="10"/>
                    </a:cubicBezTo>
                    <a:cubicBezTo>
                      <a:pt x="4" y="14"/>
                      <a:pt x="4" y="19"/>
                      <a:pt x="4" y="23"/>
                    </a:cubicBezTo>
                    <a:cubicBezTo>
                      <a:pt x="4" y="25"/>
                      <a:pt x="4" y="26"/>
                      <a:pt x="6" y="28"/>
                    </a:cubicBezTo>
                    <a:cubicBezTo>
                      <a:pt x="7" y="31"/>
                      <a:pt x="8" y="32"/>
                      <a:pt x="11" y="31"/>
                    </a:cubicBezTo>
                    <a:cubicBezTo>
                      <a:pt x="11" y="31"/>
                      <a:pt x="11" y="31"/>
                      <a:pt x="12" y="31"/>
                    </a:cubicBezTo>
                    <a:cubicBezTo>
                      <a:pt x="12" y="31"/>
                      <a:pt x="13" y="31"/>
                      <a:pt x="13" y="31"/>
                    </a:cubicBezTo>
                    <a:cubicBezTo>
                      <a:pt x="14" y="33"/>
                      <a:pt x="13" y="35"/>
                      <a:pt x="14" y="36"/>
                    </a:cubicBezTo>
                    <a:cubicBezTo>
                      <a:pt x="14" y="36"/>
                      <a:pt x="15" y="36"/>
                      <a:pt x="15" y="36"/>
                    </a:cubicBezTo>
                    <a:cubicBezTo>
                      <a:pt x="15" y="36"/>
                      <a:pt x="15" y="35"/>
                      <a:pt x="16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5" y="38"/>
                      <a:pt x="15" y="39"/>
                    </a:cubicBezTo>
                    <a:cubicBezTo>
                      <a:pt x="15" y="40"/>
                      <a:pt x="14" y="42"/>
                      <a:pt x="15" y="44"/>
                    </a:cubicBezTo>
                    <a:cubicBezTo>
                      <a:pt x="15" y="44"/>
                      <a:pt x="15" y="45"/>
                      <a:pt x="14" y="45"/>
                    </a:cubicBezTo>
                    <a:close/>
                  </a:path>
                </a:pathLst>
              </a:custGeom>
              <a:solidFill>
                <a:srgbClr val="7E3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4" name="Freeform 32">
                <a:extLst>
                  <a:ext uri="{FF2B5EF4-FFF2-40B4-BE49-F238E27FC236}">
                    <a16:creationId xmlns:a16="http://schemas.microsoft.com/office/drawing/2014/main" id="{FFC50EBE-5158-F8FA-40DF-EAF8F9AA18D2}"/>
                  </a:ext>
                </a:extLst>
              </p:cNvPr>
              <p:cNvSpPr/>
              <p:nvPr/>
            </p:nvSpPr>
            <p:spPr bwMode="auto">
              <a:xfrm>
                <a:off x="1830" y="1023"/>
                <a:ext cx="196" cy="174"/>
              </a:xfrm>
              <a:custGeom>
                <a:avLst/>
                <a:gdLst>
                  <a:gd name="T0" fmla="*/ 8 w 27"/>
                  <a:gd name="T1" fmla="*/ 23 h 24"/>
                  <a:gd name="T2" fmla="*/ 8 w 27"/>
                  <a:gd name="T3" fmla="*/ 22 h 24"/>
                  <a:gd name="T4" fmla="*/ 7 w 27"/>
                  <a:gd name="T5" fmla="*/ 22 h 24"/>
                  <a:gd name="T6" fmla="*/ 6 w 27"/>
                  <a:gd name="T7" fmla="*/ 22 h 24"/>
                  <a:gd name="T8" fmla="*/ 7 w 27"/>
                  <a:gd name="T9" fmla="*/ 19 h 24"/>
                  <a:gd name="T10" fmla="*/ 8 w 27"/>
                  <a:gd name="T11" fmla="*/ 16 h 24"/>
                  <a:gd name="T12" fmla="*/ 4 w 27"/>
                  <a:gd name="T13" fmla="*/ 15 h 24"/>
                  <a:gd name="T14" fmla="*/ 1 w 27"/>
                  <a:gd name="T15" fmla="*/ 14 h 24"/>
                  <a:gd name="T16" fmla="*/ 0 w 27"/>
                  <a:gd name="T17" fmla="*/ 15 h 24"/>
                  <a:gd name="T18" fmla="*/ 2 w 27"/>
                  <a:gd name="T19" fmla="*/ 13 h 24"/>
                  <a:gd name="T20" fmla="*/ 3 w 27"/>
                  <a:gd name="T21" fmla="*/ 12 h 24"/>
                  <a:gd name="T22" fmla="*/ 2 w 27"/>
                  <a:gd name="T23" fmla="*/ 12 h 24"/>
                  <a:gd name="T24" fmla="*/ 2 w 27"/>
                  <a:gd name="T25" fmla="*/ 10 h 24"/>
                  <a:gd name="T26" fmla="*/ 3 w 27"/>
                  <a:gd name="T27" fmla="*/ 10 h 24"/>
                  <a:gd name="T28" fmla="*/ 6 w 27"/>
                  <a:gd name="T29" fmla="*/ 11 h 24"/>
                  <a:gd name="T30" fmla="*/ 10 w 27"/>
                  <a:gd name="T31" fmla="*/ 12 h 24"/>
                  <a:gd name="T32" fmla="*/ 9 w 27"/>
                  <a:gd name="T33" fmla="*/ 10 h 24"/>
                  <a:gd name="T34" fmla="*/ 10 w 27"/>
                  <a:gd name="T35" fmla="*/ 7 h 24"/>
                  <a:gd name="T36" fmla="*/ 11 w 27"/>
                  <a:gd name="T37" fmla="*/ 6 h 24"/>
                  <a:gd name="T38" fmla="*/ 12 w 27"/>
                  <a:gd name="T39" fmla="*/ 5 h 24"/>
                  <a:gd name="T40" fmla="*/ 13 w 27"/>
                  <a:gd name="T41" fmla="*/ 3 h 24"/>
                  <a:gd name="T42" fmla="*/ 14 w 27"/>
                  <a:gd name="T43" fmla="*/ 1 h 24"/>
                  <a:gd name="T44" fmla="*/ 16 w 27"/>
                  <a:gd name="T45" fmla="*/ 2 h 24"/>
                  <a:gd name="T46" fmla="*/ 17 w 27"/>
                  <a:gd name="T47" fmla="*/ 6 h 24"/>
                  <a:gd name="T48" fmla="*/ 15 w 27"/>
                  <a:gd name="T49" fmla="*/ 11 h 24"/>
                  <a:gd name="T50" fmla="*/ 17 w 27"/>
                  <a:gd name="T51" fmla="*/ 12 h 24"/>
                  <a:gd name="T52" fmla="*/ 17 w 27"/>
                  <a:gd name="T53" fmla="*/ 12 h 24"/>
                  <a:gd name="T54" fmla="*/ 16 w 27"/>
                  <a:gd name="T55" fmla="*/ 13 h 24"/>
                  <a:gd name="T56" fmla="*/ 14 w 27"/>
                  <a:gd name="T57" fmla="*/ 13 h 24"/>
                  <a:gd name="T58" fmla="*/ 21 w 27"/>
                  <a:gd name="T59" fmla="*/ 15 h 24"/>
                  <a:gd name="T60" fmla="*/ 24 w 27"/>
                  <a:gd name="T61" fmla="*/ 16 h 24"/>
                  <a:gd name="T62" fmla="*/ 24 w 27"/>
                  <a:gd name="T63" fmla="*/ 16 h 24"/>
                  <a:gd name="T64" fmla="*/ 24 w 27"/>
                  <a:gd name="T65" fmla="*/ 17 h 24"/>
                  <a:gd name="T66" fmla="*/ 25 w 27"/>
                  <a:gd name="T67" fmla="*/ 16 h 24"/>
                  <a:gd name="T68" fmla="*/ 27 w 27"/>
                  <a:gd name="T69" fmla="*/ 17 h 24"/>
                  <a:gd name="T70" fmla="*/ 27 w 27"/>
                  <a:gd name="T71" fmla="*/ 19 h 24"/>
                  <a:gd name="T72" fmla="*/ 27 w 27"/>
                  <a:gd name="T73" fmla="*/ 18 h 24"/>
                  <a:gd name="T74" fmla="*/ 25 w 27"/>
                  <a:gd name="T75" fmla="*/ 18 h 24"/>
                  <a:gd name="T76" fmla="*/ 23 w 27"/>
                  <a:gd name="T77" fmla="*/ 20 h 24"/>
                  <a:gd name="T78" fmla="*/ 22 w 27"/>
                  <a:gd name="T79" fmla="*/ 20 h 24"/>
                  <a:gd name="T80" fmla="*/ 21 w 27"/>
                  <a:gd name="T81" fmla="*/ 19 h 24"/>
                  <a:gd name="T82" fmla="*/ 19 w 27"/>
                  <a:gd name="T83" fmla="*/ 20 h 24"/>
                  <a:gd name="T84" fmla="*/ 18 w 27"/>
                  <a:gd name="T85" fmla="*/ 20 h 24"/>
                  <a:gd name="T86" fmla="*/ 14 w 27"/>
                  <a:gd name="T87" fmla="*/ 19 h 24"/>
                  <a:gd name="T88" fmla="*/ 14 w 27"/>
                  <a:gd name="T89" fmla="*/ 18 h 24"/>
                  <a:gd name="T90" fmla="*/ 15 w 27"/>
                  <a:gd name="T91" fmla="*/ 17 h 24"/>
                  <a:gd name="T92" fmla="*/ 13 w 27"/>
                  <a:gd name="T93" fmla="*/ 18 h 24"/>
                  <a:gd name="T94" fmla="*/ 12 w 27"/>
                  <a:gd name="T95" fmla="*/ 17 h 24"/>
                  <a:gd name="T96" fmla="*/ 12 w 27"/>
                  <a:gd name="T97" fmla="*/ 16 h 24"/>
                  <a:gd name="T98" fmla="*/ 11 w 27"/>
                  <a:gd name="T99" fmla="*/ 20 h 24"/>
                  <a:gd name="T100" fmla="*/ 10 w 27"/>
                  <a:gd name="T101" fmla="*/ 21 h 24"/>
                  <a:gd name="T102" fmla="*/ 9 w 27"/>
                  <a:gd name="T103" fmla="*/ 23 h 24"/>
                  <a:gd name="T104" fmla="*/ 8 w 27"/>
                  <a:gd name="T105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7" h="24">
                    <a:moveTo>
                      <a:pt x="8" y="23"/>
                    </a:moveTo>
                    <a:cubicBezTo>
                      <a:pt x="8" y="23"/>
                      <a:pt x="8" y="22"/>
                      <a:pt x="8" y="22"/>
                    </a:cubicBezTo>
                    <a:cubicBezTo>
                      <a:pt x="7" y="21"/>
                      <a:pt x="7" y="22"/>
                      <a:pt x="7" y="22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7" y="21"/>
                      <a:pt x="6" y="20"/>
                      <a:pt x="7" y="19"/>
                    </a:cubicBezTo>
                    <a:cubicBezTo>
                      <a:pt x="7" y="18"/>
                      <a:pt x="7" y="17"/>
                      <a:pt x="8" y="16"/>
                    </a:cubicBezTo>
                    <a:cubicBezTo>
                      <a:pt x="6" y="16"/>
                      <a:pt x="5" y="15"/>
                      <a:pt x="4" y="15"/>
                    </a:cubicBezTo>
                    <a:cubicBezTo>
                      <a:pt x="3" y="15"/>
                      <a:pt x="3" y="13"/>
                      <a:pt x="1" y="14"/>
                    </a:cubicBezTo>
                    <a:cubicBezTo>
                      <a:pt x="1" y="14"/>
                      <a:pt x="0" y="14"/>
                      <a:pt x="0" y="15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2" y="13"/>
                      <a:pt x="3" y="13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6" y="11"/>
                    </a:cubicBezTo>
                    <a:cubicBezTo>
                      <a:pt x="7" y="11"/>
                      <a:pt x="8" y="12"/>
                      <a:pt x="10" y="12"/>
                    </a:cubicBezTo>
                    <a:cubicBezTo>
                      <a:pt x="10" y="11"/>
                      <a:pt x="8" y="11"/>
                      <a:pt x="9" y="10"/>
                    </a:cubicBezTo>
                    <a:cubicBezTo>
                      <a:pt x="8" y="9"/>
                      <a:pt x="9" y="8"/>
                      <a:pt x="10" y="7"/>
                    </a:cubicBezTo>
                    <a:cubicBezTo>
                      <a:pt x="10" y="7"/>
                      <a:pt x="10" y="6"/>
                      <a:pt x="11" y="6"/>
                    </a:cubicBezTo>
                    <a:cubicBezTo>
                      <a:pt x="11" y="6"/>
                      <a:pt x="11" y="5"/>
                      <a:pt x="12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3" y="2"/>
                      <a:pt x="13" y="1"/>
                      <a:pt x="14" y="1"/>
                    </a:cubicBezTo>
                    <a:cubicBezTo>
                      <a:pt x="15" y="1"/>
                      <a:pt x="16" y="0"/>
                      <a:pt x="16" y="2"/>
                    </a:cubicBezTo>
                    <a:cubicBezTo>
                      <a:pt x="16" y="3"/>
                      <a:pt x="17" y="4"/>
                      <a:pt x="17" y="6"/>
                    </a:cubicBezTo>
                    <a:cubicBezTo>
                      <a:pt x="17" y="8"/>
                      <a:pt x="15" y="9"/>
                      <a:pt x="15" y="11"/>
                    </a:cubicBezTo>
                    <a:cubicBezTo>
                      <a:pt x="15" y="12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3"/>
                      <a:pt x="15" y="12"/>
                      <a:pt x="16" y="13"/>
                    </a:cubicBezTo>
                    <a:cubicBezTo>
                      <a:pt x="16" y="14"/>
                      <a:pt x="15" y="13"/>
                      <a:pt x="14" y="13"/>
                    </a:cubicBezTo>
                    <a:cubicBezTo>
                      <a:pt x="17" y="13"/>
                      <a:pt x="19" y="13"/>
                      <a:pt x="21" y="15"/>
                    </a:cubicBezTo>
                    <a:cubicBezTo>
                      <a:pt x="22" y="15"/>
                      <a:pt x="22" y="17"/>
                      <a:pt x="24" y="16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4" y="17"/>
                      <a:pt x="23" y="17"/>
                      <a:pt x="24" y="17"/>
                    </a:cubicBezTo>
                    <a:cubicBezTo>
                      <a:pt x="26" y="17"/>
                      <a:pt x="25" y="16"/>
                      <a:pt x="25" y="16"/>
                    </a:cubicBezTo>
                    <a:cubicBezTo>
                      <a:pt x="26" y="16"/>
                      <a:pt x="26" y="17"/>
                      <a:pt x="27" y="17"/>
                    </a:cubicBezTo>
                    <a:cubicBezTo>
                      <a:pt x="27" y="17"/>
                      <a:pt x="27" y="18"/>
                      <a:pt x="27" y="19"/>
                    </a:cubicBezTo>
                    <a:cubicBezTo>
                      <a:pt x="25" y="19"/>
                      <a:pt x="27" y="18"/>
                      <a:pt x="27" y="18"/>
                    </a:cubicBezTo>
                    <a:cubicBezTo>
                      <a:pt x="26" y="18"/>
                      <a:pt x="26" y="18"/>
                      <a:pt x="25" y="18"/>
                    </a:cubicBezTo>
                    <a:cubicBezTo>
                      <a:pt x="24" y="19"/>
                      <a:pt x="24" y="20"/>
                      <a:pt x="23" y="20"/>
                    </a:cubicBezTo>
                    <a:cubicBezTo>
                      <a:pt x="23" y="21"/>
                      <a:pt x="23" y="20"/>
                      <a:pt x="22" y="20"/>
                    </a:cubicBezTo>
                    <a:cubicBezTo>
                      <a:pt x="22" y="20"/>
                      <a:pt x="21" y="19"/>
                      <a:pt x="21" y="19"/>
                    </a:cubicBezTo>
                    <a:cubicBezTo>
                      <a:pt x="20" y="19"/>
                      <a:pt x="19" y="19"/>
                      <a:pt x="19" y="20"/>
                    </a:cubicBezTo>
                    <a:cubicBezTo>
                      <a:pt x="19" y="20"/>
                      <a:pt x="19" y="20"/>
                      <a:pt x="18" y="20"/>
                    </a:cubicBezTo>
                    <a:cubicBezTo>
                      <a:pt x="17" y="20"/>
                      <a:pt x="16" y="19"/>
                      <a:pt x="14" y="19"/>
                    </a:cubicBezTo>
                    <a:cubicBezTo>
                      <a:pt x="13" y="19"/>
                      <a:pt x="13" y="19"/>
                      <a:pt x="14" y="18"/>
                    </a:cubicBezTo>
                    <a:cubicBezTo>
                      <a:pt x="14" y="17"/>
                      <a:pt x="15" y="17"/>
                      <a:pt x="15" y="17"/>
                    </a:cubicBezTo>
                    <a:cubicBezTo>
                      <a:pt x="15" y="17"/>
                      <a:pt x="14" y="17"/>
                      <a:pt x="13" y="18"/>
                    </a:cubicBezTo>
                    <a:cubicBezTo>
                      <a:pt x="13" y="18"/>
                      <a:pt x="13" y="18"/>
                      <a:pt x="12" y="17"/>
                    </a:cubicBezTo>
                    <a:cubicBezTo>
                      <a:pt x="12" y="17"/>
                      <a:pt x="12" y="16"/>
                      <a:pt x="12" y="16"/>
                    </a:cubicBezTo>
                    <a:cubicBezTo>
                      <a:pt x="11" y="17"/>
                      <a:pt x="12" y="19"/>
                      <a:pt x="11" y="20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9" y="22"/>
                      <a:pt x="8" y="22"/>
                      <a:pt x="9" y="23"/>
                    </a:cubicBezTo>
                    <a:cubicBezTo>
                      <a:pt x="9" y="24"/>
                      <a:pt x="8" y="24"/>
                      <a:pt x="8" y="23"/>
                    </a:cubicBezTo>
                    <a:close/>
                  </a:path>
                </a:pathLst>
              </a:custGeom>
              <a:solidFill>
                <a:srgbClr val="DC9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5" name="Freeform 33">
                <a:extLst>
                  <a:ext uri="{FF2B5EF4-FFF2-40B4-BE49-F238E27FC236}">
                    <a16:creationId xmlns:a16="http://schemas.microsoft.com/office/drawing/2014/main" id="{28EF243A-6BBC-3B35-27B6-6FAF8B7704A5}"/>
                  </a:ext>
                </a:extLst>
              </p:cNvPr>
              <p:cNvSpPr/>
              <p:nvPr/>
            </p:nvSpPr>
            <p:spPr bwMode="auto">
              <a:xfrm>
                <a:off x="2382" y="1197"/>
                <a:ext cx="131" cy="160"/>
              </a:xfrm>
              <a:custGeom>
                <a:avLst/>
                <a:gdLst>
                  <a:gd name="T0" fmla="*/ 2 w 18"/>
                  <a:gd name="T1" fmla="*/ 19 h 22"/>
                  <a:gd name="T2" fmla="*/ 1 w 18"/>
                  <a:gd name="T3" fmla="*/ 6 h 22"/>
                  <a:gd name="T4" fmla="*/ 2 w 18"/>
                  <a:gd name="T5" fmla="*/ 2 h 22"/>
                  <a:gd name="T6" fmla="*/ 7 w 18"/>
                  <a:gd name="T7" fmla="*/ 1 h 22"/>
                  <a:gd name="T8" fmla="*/ 10 w 18"/>
                  <a:gd name="T9" fmla="*/ 5 h 22"/>
                  <a:gd name="T10" fmla="*/ 9 w 18"/>
                  <a:gd name="T11" fmla="*/ 7 h 22"/>
                  <a:gd name="T12" fmla="*/ 11 w 18"/>
                  <a:gd name="T13" fmla="*/ 6 h 22"/>
                  <a:gd name="T14" fmla="*/ 17 w 18"/>
                  <a:gd name="T15" fmla="*/ 6 h 22"/>
                  <a:gd name="T16" fmla="*/ 17 w 18"/>
                  <a:gd name="T17" fmla="*/ 13 h 22"/>
                  <a:gd name="T18" fmla="*/ 9 w 18"/>
                  <a:gd name="T19" fmla="*/ 17 h 22"/>
                  <a:gd name="T20" fmla="*/ 1 w 18"/>
                  <a:gd name="T21" fmla="*/ 22 h 22"/>
                  <a:gd name="T22" fmla="*/ 1 w 18"/>
                  <a:gd name="T23" fmla="*/ 21 h 22"/>
                  <a:gd name="T24" fmla="*/ 1 w 18"/>
                  <a:gd name="T25" fmla="*/ 20 h 22"/>
                  <a:gd name="T26" fmla="*/ 2 w 18"/>
                  <a:gd name="T27" fmla="*/ 19 h 22"/>
                  <a:gd name="T28" fmla="*/ 11 w 18"/>
                  <a:gd name="T29" fmla="*/ 14 h 22"/>
                  <a:gd name="T30" fmla="*/ 14 w 18"/>
                  <a:gd name="T31" fmla="*/ 11 h 22"/>
                  <a:gd name="T32" fmla="*/ 12 w 18"/>
                  <a:gd name="T33" fmla="*/ 7 h 22"/>
                  <a:gd name="T34" fmla="*/ 14 w 18"/>
                  <a:gd name="T35" fmla="*/ 11 h 22"/>
                  <a:gd name="T36" fmla="*/ 11 w 18"/>
                  <a:gd name="T37" fmla="*/ 14 h 22"/>
                  <a:gd name="T38" fmla="*/ 7 w 18"/>
                  <a:gd name="T39" fmla="*/ 16 h 22"/>
                  <a:gd name="T40" fmla="*/ 4 w 18"/>
                  <a:gd name="T41" fmla="*/ 14 h 22"/>
                  <a:gd name="T42" fmla="*/ 4 w 18"/>
                  <a:gd name="T43" fmla="*/ 14 h 22"/>
                  <a:gd name="T44" fmla="*/ 2 w 18"/>
                  <a:gd name="T45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22">
                    <a:moveTo>
                      <a:pt x="2" y="19"/>
                    </a:moveTo>
                    <a:cubicBezTo>
                      <a:pt x="4" y="15"/>
                      <a:pt x="3" y="11"/>
                      <a:pt x="1" y="6"/>
                    </a:cubicBezTo>
                    <a:cubicBezTo>
                      <a:pt x="1" y="5"/>
                      <a:pt x="1" y="3"/>
                      <a:pt x="2" y="2"/>
                    </a:cubicBezTo>
                    <a:cubicBezTo>
                      <a:pt x="4" y="0"/>
                      <a:pt x="5" y="0"/>
                      <a:pt x="7" y="1"/>
                    </a:cubicBezTo>
                    <a:cubicBezTo>
                      <a:pt x="9" y="1"/>
                      <a:pt x="10" y="3"/>
                      <a:pt x="10" y="5"/>
                    </a:cubicBezTo>
                    <a:cubicBezTo>
                      <a:pt x="10" y="5"/>
                      <a:pt x="10" y="6"/>
                      <a:pt x="9" y="7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3" y="5"/>
                      <a:pt x="16" y="5"/>
                      <a:pt x="17" y="6"/>
                    </a:cubicBezTo>
                    <a:cubicBezTo>
                      <a:pt x="18" y="8"/>
                      <a:pt x="18" y="11"/>
                      <a:pt x="17" y="13"/>
                    </a:cubicBezTo>
                    <a:cubicBezTo>
                      <a:pt x="15" y="15"/>
                      <a:pt x="12" y="16"/>
                      <a:pt x="9" y="17"/>
                    </a:cubicBezTo>
                    <a:cubicBezTo>
                      <a:pt x="6" y="18"/>
                      <a:pt x="3" y="20"/>
                      <a:pt x="1" y="22"/>
                    </a:cubicBezTo>
                    <a:cubicBezTo>
                      <a:pt x="0" y="21"/>
                      <a:pt x="1" y="21"/>
                      <a:pt x="1" y="21"/>
                    </a:cubicBezTo>
                    <a:cubicBezTo>
                      <a:pt x="1" y="20"/>
                      <a:pt x="0" y="20"/>
                      <a:pt x="1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5" y="17"/>
                      <a:pt x="8" y="16"/>
                      <a:pt x="11" y="14"/>
                    </a:cubicBezTo>
                    <a:cubicBezTo>
                      <a:pt x="12" y="14"/>
                      <a:pt x="13" y="13"/>
                      <a:pt x="14" y="11"/>
                    </a:cubicBezTo>
                    <a:cubicBezTo>
                      <a:pt x="15" y="9"/>
                      <a:pt x="15" y="8"/>
                      <a:pt x="12" y="7"/>
                    </a:cubicBezTo>
                    <a:cubicBezTo>
                      <a:pt x="14" y="8"/>
                      <a:pt x="14" y="9"/>
                      <a:pt x="14" y="11"/>
                    </a:cubicBezTo>
                    <a:cubicBezTo>
                      <a:pt x="14" y="12"/>
                      <a:pt x="12" y="13"/>
                      <a:pt x="11" y="14"/>
                    </a:cubicBezTo>
                    <a:cubicBezTo>
                      <a:pt x="10" y="15"/>
                      <a:pt x="9" y="16"/>
                      <a:pt x="7" y="16"/>
                    </a:cubicBezTo>
                    <a:cubicBezTo>
                      <a:pt x="5" y="17"/>
                      <a:pt x="4" y="17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6"/>
                      <a:pt x="5" y="18"/>
                      <a:pt x="2" y="19"/>
                    </a:cubicBezTo>
                    <a:close/>
                  </a:path>
                </a:pathLst>
              </a:custGeom>
              <a:solidFill>
                <a:srgbClr val="EB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6" name="Freeform 34">
                <a:extLst>
                  <a:ext uri="{FF2B5EF4-FFF2-40B4-BE49-F238E27FC236}">
                    <a16:creationId xmlns:a16="http://schemas.microsoft.com/office/drawing/2014/main" id="{01BFF2C2-CEA6-76FE-5984-991CDD63293B}"/>
                  </a:ext>
                </a:extLst>
              </p:cNvPr>
              <p:cNvSpPr/>
              <p:nvPr/>
            </p:nvSpPr>
            <p:spPr bwMode="auto">
              <a:xfrm>
                <a:off x="1402" y="2888"/>
                <a:ext cx="159" cy="175"/>
              </a:xfrm>
              <a:custGeom>
                <a:avLst/>
                <a:gdLst>
                  <a:gd name="T0" fmla="*/ 12 w 22"/>
                  <a:gd name="T1" fmla="*/ 11 h 24"/>
                  <a:gd name="T2" fmla="*/ 13 w 22"/>
                  <a:gd name="T3" fmla="*/ 12 h 24"/>
                  <a:gd name="T4" fmla="*/ 21 w 22"/>
                  <a:gd name="T5" fmla="*/ 12 h 24"/>
                  <a:gd name="T6" fmla="*/ 22 w 22"/>
                  <a:gd name="T7" fmla="*/ 13 h 24"/>
                  <a:gd name="T8" fmla="*/ 18 w 22"/>
                  <a:gd name="T9" fmla="*/ 16 h 24"/>
                  <a:gd name="T10" fmla="*/ 17 w 22"/>
                  <a:gd name="T11" fmla="*/ 16 h 24"/>
                  <a:gd name="T12" fmla="*/ 18 w 22"/>
                  <a:gd name="T13" fmla="*/ 18 h 24"/>
                  <a:gd name="T14" fmla="*/ 16 w 22"/>
                  <a:gd name="T15" fmla="*/ 18 h 24"/>
                  <a:gd name="T16" fmla="*/ 17 w 22"/>
                  <a:gd name="T17" fmla="*/ 16 h 24"/>
                  <a:gd name="T18" fmla="*/ 16 w 22"/>
                  <a:gd name="T19" fmla="*/ 16 h 24"/>
                  <a:gd name="T20" fmla="*/ 15 w 22"/>
                  <a:gd name="T21" fmla="*/ 17 h 24"/>
                  <a:gd name="T22" fmla="*/ 13 w 22"/>
                  <a:gd name="T23" fmla="*/ 17 h 24"/>
                  <a:gd name="T24" fmla="*/ 12 w 22"/>
                  <a:gd name="T25" fmla="*/ 17 h 24"/>
                  <a:gd name="T26" fmla="*/ 10 w 22"/>
                  <a:gd name="T27" fmla="*/ 16 h 24"/>
                  <a:gd name="T28" fmla="*/ 11 w 22"/>
                  <a:gd name="T29" fmla="*/ 19 h 24"/>
                  <a:gd name="T30" fmla="*/ 11 w 22"/>
                  <a:gd name="T31" fmla="*/ 23 h 24"/>
                  <a:gd name="T32" fmla="*/ 9 w 22"/>
                  <a:gd name="T33" fmla="*/ 22 h 24"/>
                  <a:gd name="T34" fmla="*/ 9 w 22"/>
                  <a:gd name="T35" fmla="*/ 22 h 24"/>
                  <a:gd name="T36" fmla="*/ 9 w 22"/>
                  <a:gd name="T37" fmla="*/ 23 h 24"/>
                  <a:gd name="T38" fmla="*/ 8 w 22"/>
                  <a:gd name="T39" fmla="*/ 24 h 24"/>
                  <a:gd name="T40" fmla="*/ 7 w 22"/>
                  <a:gd name="T41" fmla="*/ 17 h 24"/>
                  <a:gd name="T42" fmla="*/ 6 w 22"/>
                  <a:gd name="T43" fmla="*/ 17 h 24"/>
                  <a:gd name="T44" fmla="*/ 0 w 22"/>
                  <a:gd name="T45" fmla="*/ 14 h 24"/>
                  <a:gd name="T46" fmla="*/ 4 w 22"/>
                  <a:gd name="T47" fmla="*/ 13 h 24"/>
                  <a:gd name="T48" fmla="*/ 7 w 22"/>
                  <a:gd name="T49" fmla="*/ 13 h 24"/>
                  <a:gd name="T50" fmla="*/ 6 w 22"/>
                  <a:gd name="T51" fmla="*/ 12 h 24"/>
                  <a:gd name="T52" fmla="*/ 5 w 22"/>
                  <a:gd name="T53" fmla="*/ 11 h 24"/>
                  <a:gd name="T54" fmla="*/ 5 w 22"/>
                  <a:gd name="T55" fmla="*/ 9 h 24"/>
                  <a:gd name="T56" fmla="*/ 6 w 22"/>
                  <a:gd name="T57" fmla="*/ 7 h 24"/>
                  <a:gd name="T58" fmla="*/ 6 w 22"/>
                  <a:gd name="T59" fmla="*/ 5 h 24"/>
                  <a:gd name="T60" fmla="*/ 6 w 22"/>
                  <a:gd name="T61" fmla="*/ 3 h 24"/>
                  <a:gd name="T62" fmla="*/ 6 w 22"/>
                  <a:gd name="T63" fmla="*/ 2 h 24"/>
                  <a:gd name="T64" fmla="*/ 6 w 22"/>
                  <a:gd name="T65" fmla="*/ 1 h 24"/>
                  <a:gd name="T66" fmla="*/ 9 w 22"/>
                  <a:gd name="T67" fmla="*/ 0 h 24"/>
                  <a:gd name="T68" fmla="*/ 9 w 22"/>
                  <a:gd name="T69" fmla="*/ 2 h 24"/>
                  <a:gd name="T70" fmla="*/ 10 w 22"/>
                  <a:gd name="T71" fmla="*/ 4 h 24"/>
                  <a:gd name="T72" fmla="*/ 11 w 22"/>
                  <a:gd name="T73" fmla="*/ 10 h 24"/>
                  <a:gd name="T74" fmla="*/ 11 w 22"/>
                  <a:gd name="T75" fmla="*/ 10 h 24"/>
                  <a:gd name="T76" fmla="*/ 11 w 22"/>
                  <a:gd name="T77" fmla="*/ 10 h 24"/>
                  <a:gd name="T78" fmla="*/ 13 w 22"/>
                  <a:gd name="T79" fmla="*/ 7 h 24"/>
                  <a:gd name="T80" fmla="*/ 12 w 22"/>
                  <a:gd name="T81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24">
                    <a:moveTo>
                      <a:pt x="12" y="11"/>
                    </a:moveTo>
                    <a:cubicBezTo>
                      <a:pt x="12" y="12"/>
                      <a:pt x="13" y="12"/>
                      <a:pt x="13" y="12"/>
                    </a:cubicBezTo>
                    <a:cubicBezTo>
                      <a:pt x="16" y="10"/>
                      <a:pt x="18" y="11"/>
                      <a:pt x="21" y="12"/>
                    </a:cubicBezTo>
                    <a:cubicBezTo>
                      <a:pt x="22" y="12"/>
                      <a:pt x="22" y="12"/>
                      <a:pt x="22" y="13"/>
                    </a:cubicBezTo>
                    <a:cubicBezTo>
                      <a:pt x="21" y="15"/>
                      <a:pt x="20" y="16"/>
                      <a:pt x="18" y="16"/>
                    </a:cubicBezTo>
                    <a:cubicBezTo>
                      <a:pt x="18" y="16"/>
                      <a:pt x="18" y="16"/>
                      <a:pt x="17" y="16"/>
                    </a:cubicBezTo>
                    <a:cubicBezTo>
                      <a:pt x="18" y="17"/>
                      <a:pt x="18" y="17"/>
                      <a:pt x="18" y="18"/>
                    </a:cubicBezTo>
                    <a:cubicBezTo>
                      <a:pt x="17" y="18"/>
                      <a:pt x="17" y="18"/>
                      <a:pt x="16" y="18"/>
                    </a:cubicBezTo>
                    <a:cubicBezTo>
                      <a:pt x="16" y="17"/>
                      <a:pt x="17" y="17"/>
                      <a:pt x="17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5" y="16"/>
                      <a:pt x="15" y="17"/>
                    </a:cubicBezTo>
                    <a:cubicBezTo>
                      <a:pt x="15" y="17"/>
                      <a:pt x="14" y="17"/>
                      <a:pt x="13" y="17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1" y="18"/>
                      <a:pt x="11" y="16"/>
                      <a:pt x="10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1" y="21"/>
                      <a:pt x="9" y="22"/>
                      <a:pt x="11" y="23"/>
                    </a:cubicBezTo>
                    <a:cubicBezTo>
                      <a:pt x="10" y="23"/>
                      <a:pt x="10" y="23"/>
                      <a:pt x="9" y="22"/>
                    </a:cubicBezTo>
                    <a:cubicBezTo>
                      <a:pt x="9" y="22"/>
                      <a:pt x="9" y="21"/>
                      <a:pt x="9" y="22"/>
                    </a:cubicBezTo>
                    <a:cubicBezTo>
                      <a:pt x="8" y="22"/>
                      <a:pt x="9" y="22"/>
                      <a:pt x="9" y="23"/>
                    </a:cubicBezTo>
                    <a:cubicBezTo>
                      <a:pt x="9" y="23"/>
                      <a:pt x="8" y="23"/>
                      <a:pt x="8" y="24"/>
                    </a:cubicBezTo>
                    <a:cubicBezTo>
                      <a:pt x="8" y="21"/>
                      <a:pt x="7" y="19"/>
                      <a:pt x="7" y="17"/>
                    </a:cubicBezTo>
                    <a:cubicBezTo>
                      <a:pt x="7" y="17"/>
                      <a:pt x="6" y="17"/>
                      <a:pt x="6" y="17"/>
                    </a:cubicBezTo>
                    <a:cubicBezTo>
                      <a:pt x="3" y="18"/>
                      <a:pt x="2" y="16"/>
                      <a:pt x="0" y="14"/>
                    </a:cubicBezTo>
                    <a:cubicBezTo>
                      <a:pt x="2" y="15"/>
                      <a:pt x="3" y="13"/>
                      <a:pt x="4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5" y="12"/>
                      <a:pt x="7" y="11"/>
                      <a:pt x="5" y="11"/>
                    </a:cubicBezTo>
                    <a:cubicBezTo>
                      <a:pt x="5" y="11"/>
                      <a:pt x="4" y="9"/>
                      <a:pt x="5" y="9"/>
                    </a:cubicBezTo>
                    <a:cubicBezTo>
                      <a:pt x="6" y="8"/>
                      <a:pt x="5" y="7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5" y="4"/>
                      <a:pt x="7" y="4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5" y="1"/>
                      <a:pt x="6" y="1"/>
                    </a:cubicBezTo>
                    <a:cubicBezTo>
                      <a:pt x="7" y="2"/>
                      <a:pt x="8" y="1"/>
                      <a:pt x="9" y="0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10" y="2"/>
                      <a:pt x="9" y="4"/>
                      <a:pt x="10" y="4"/>
                    </a:cubicBezTo>
                    <a:cubicBezTo>
                      <a:pt x="11" y="6"/>
                      <a:pt x="12" y="8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1"/>
                      <a:pt x="11" y="10"/>
                    </a:cubicBezTo>
                    <a:cubicBezTo>
                      <a:pt x="12" y="9"/>
                      <a:pt x="12" y="8"/>
                      <a:pt x="13" y="7"/>
                    </a:cubicBezTo>
                    <a:cubicBezTo>
                      <a:pt x="13" y="9"/>
                      <a:pt x="12" y="10"/>
                      <a:pt x="12" y="11"/>
                    </a:cubicBezTo>
                    <a:close/>
                  </a:path>
                </a:pathLst>
              </a:custGeom>
              <a:solidFill>
                <a:srgbClr val="DC9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7" name="Freeform 35">
                <a:extLst>
                  <a:ext uri="{FF2B5EF4-FFF2-40B4-BE49-F238E27FC236}">
                    <a16:creationId xmlns:a16="http://schemas.microsoft.com/office/drawing/2014/main" id="{59D5761E-406E-98EC-0C60-55EA90F160A5}"/>
                  </a:ext>
                </a:extLst>
              </p:cNvPr>
              <p:cNvSpPr/>
              <p:nvPr/>
            </p:nvSpPr>
            <p:spPr bwMode="auto">
              <a:xfrm>
                <a:off x="3349" y="3005"/>
                <a:ext cx="465" cy="319"/>
              </a:xfrm>
              <a:custGeom>
                <a:avLst/>
                <a:gdLst>
                  <a:gd name="T0" fmla="*/ 29 w 64"/>
                  <a:gd name="T1" fmla="*/ 43 h 44"/>
                  <a:gd name="T2" fmla="*/ 31 w 64"/>
                  <a:gd name="T3" fmla="*/ 37 h 44"/>
                  <a:gd name="T4" fmla="*/ 34 w 64"/>
                  <a:gd name="T5" fmla="*/ 30 h 44"/>
                  <a:gd name="T6" fmla="*/ 35 w 64"/>
                  <a:gd name="T7" fmla="*/ 24 h 44"/>
                  <a:gd name="T8" fmla="*/ 36 w 64"/>
                  <a:gd name="T9" fmla="*/ 21 h 44"/>
                  <a:gd name="T10" fmla="*/ 32 w 64"/>
                  <a:gd name="T11" fmla="*/ 14 h 44"/>
                  <a:gd name="T12" fmla="*/ 27 w 64"/>
                  <a:gd name="T13" fmla="*/ 10 h 44"/>
                  <a:gd name="T14" fmla="*/ 19 w 64"/>
                  <a:gd name="T15" fmla="*/ 3 h 44"/>
                  <a:gd name="T16" fmla="*/ 12 w 64"/>
                  <a:gd name="T17" fmla="*/ 5 h 44"/>
                  <a:gd name="T18" fmla="*/ 5 w 64"/>
                  <a:gd name="T19" fmla="*/ 10 h 44"/>
                  <a:gd name="T20" fmla="*/ 0 w 64"/>
                  <a:gd name="T21" fmla="*/ 15 h 44"/>
                  <a:gd name="T22" fmla="*/ 3 w 64"/>
                  <a:gd name="T23" fmla="*/ 9 h 44"/>
                  <a:gd name="T24" fmla="*/ 11 w 64"/>
                  <a:gd name="T25" fmla="*/ 4 h 44"/>
                  <a:gd name="T26" fmla="*/ 19 w 64"/>
                  <a:gd name="T27" fmla="*/ 1 h 44"/>
                  <a:gd name="T28" fmla="*/ 24 w 64"/>
                  <a:gd name="T29" fmla="*/ 4 h 44"/>
                  <a:gd name="T30" fmla="*/ 39 w 64"/>
                  <a:gd name="T31" fmla="*/ 2 h 44"/>
                  <a:gd name="T32" fmla="*/ 51 w 64"/>
                  <a:gd name="T33" fmla="*/ 7 h 44"/>
                  <a:gd name="T34" fmla="*/ 62 w 64"/>
                  <a:gd name="T35" fmla="*/ 25 h 44"/>
                  <a:gd name="T36" fmla="*/ 64 w 64"/>
                  <a:gd name="T37" fmla="*/ 29 h 44"/>
                  <a:gd name="T38" fmla="*/ 59 w 64"/>
                  <a:gd name="T39" fmla="*/ 24 h 44"/>
                  <a:gd name="T40" fmla="*/ 51 w 64"/>
                  <a:gd name="T41" fmla="*/ 23 h 44"/>
                  <a:gd name="T42" fmla="*/ 54 w 64"/>
                  <a:gd name="T43" fmla="*/ 21 h 44"/>
                  <a:gd name="T44" fmla="*/ 56 w 64"/>
                  <a:gd name="T45" fmla="*/ 18 h 44"/>
                  <a:gd name="T46" fmla="*/ 51 w 64"/>
                  <a:gd name="T47" fmla="*/ 9 h 44"/>
                  <a:gd name="T48" fmla="*/ 41 w 64"/>
                  <a:gd name="T49" fmla="*/ 9 h 44"/>
                  <a:gd name="T50" fmla="*/ 47 w 64"/>
                  <a:gd name="T51" fmla="*/ 6 h 44"/>
                  <a:gd name="T52" fmla="*/ 39 w 64"/>
                  <a:gd name="T53" fmla="*/ 3 h 44"/>
                  <a:gd name="T54" fmla="*/ 30 w 64"/>
                  <a:gd name="T55" fmla="*/ 7 h 44"/>
                  <a:gd name="T56" fmla="*/ 30 w 64"/>
                  <a:gd name="T57" fmla="*/ 10 h 44"/>
                  <a:gd name="T58" fmla="*/ 37 w 64"/>
                  <a:gd name="T59" fmla="*/ 17 h 44"/>
                  <a:gd name="T60" fmla="*/ 41 w 64"/>
                  <a:gd name="T61" fmla="*/ 19 h 44"/>
                  <a:gd name="T62" fmla="*/ 45 w 64"/>
                  <a:gd name="T63" fmla="*/ 20 h 44"/>
                  <a:gd name="T64" fmla="*/ 39 w 64"/>
                  <a:gd name="T65" fmla="*/ 24 h 44"/>
                  <a:gd name="T66" fmla="*/ 36 w 64"/>
                  <a:gd name="T67" fmla="*/ 26 h 44"/>
                  <a:gd name="T68" fmla="*/ 37 w 64"/>
                  <a:gd name="T69" fmla="*/ 33 h 44"/>
                  <a:gd name="T70" fmla="*/ 32 w 64"/>
                  <a:gd name="T71" fmla="*/ 40 h 44"/>
                  <a:gd name="T72" fmla="*/ 29 w 64"/>
                  <a:gd name="T73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4" h="44">
                    <a:moveTo>
                      <a:pt x="29" y="43"/>
                    </a:moveTo>
                    <a:cubicBezTo>
                      <a:pt x="29" y="43"/>
                      <a:pt x="29" y="43"/>
                      <a:pt x="29" y="43"/>
                    </a:cubicBezTo>
                    <a:cubicBezTo>
                      <a:pt x="28" y="42"/>
                      <a:pt x="29" y="42"/>
                      <a:pt x="29" y="41"/>
                    </a:cubicBezTo>
                    <a:cubicBezTo>
                      <a:pt x="30" y="40"/>
                      <a:pt x="30" y="38"/>
                      <a:pt x="31" y="37"/>
                    </a:cubicBezTo>
                    <a:cubicBezTo>
                      <a:pt x="31" y="35"/>
                      <a:pt x="31" y="34"/>
                      <a:pt x="32" y="34"/>
                    </a:cubicBezTo>
                    <a:cubicBezTo>
                      <a:pt x="34" y="33"/>
                      <a:pt x="35" y="32"/>
                      <a:pt x="34" y="30"/>
                    </a:cubicBezTo>
                    <a:cubicBezTo>
                      <a:pt x="34" y="29"/>
                      <a:pt x="33" y="28"/>
                      <a:pt x="33" y="26"/>
                    </a:cubicBezTo>
                    <a:cubicBezTo>
                      <a:pt x="33" y="25"/>
                      <a:pt x="33" y="24"/>
                      <a:pt x="35" y="24"/>
                    </a:cubicBezTo>
                    <a:cubicBezTo>
                      <a:pt x="38" y="24"/>
                      <a:pt x="38" y="23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5" y="20"/>
                      <a:pt x="34" y="19"/>
                      <a:pt x="33" y="18"/>
                    </a:cubicBezTo>
                    <a:cubicBezTo>
                      <a:pt x="33" y="16"/>
                      <a:pt x="32" y="15"/>
                      <a:pt x="32" y="14"/>
                    </a:cubicBezTo>
                    <a:cubicBezTo>
                      <a:pt x="31" y="13"/>
                      <a:pt x="30" y="13"/>
                      <a:pt x="29" y="12"/>
                    </a:cubicBezTo>
                    <a:cubicBezTo>
                      <a:pt x="28" y="12"/>
                      <a:pt x="27" y="11"/>
                      <a:pt x="27" y="10"/>
                    </a:cubicBezTo>
                    <a:cubicBezTo>
                      <a:pt x="24" y="8"/>
                      <a:pt x="22" y="6"/>
                      <a:pt x="21" y="3"/>
                    </a:cubicBezTo>
                    <a:cubicBezTo>
                      <a:pt x="21" y="2"/>
                      <a:pt x="20" y="2"/>
                      <a:pt x="19" y="3"/>
                    </a:cubicBezTo>
                    <a:cubicBezTo>
                      <a:pt x="18" y="3"/>
                      <a:pt x="16" y="3"/>
                      <a:pt x="15" y="3"/>
                    </a:cubicBezTo>
                    <a:cubicBezTo>
                      <a:pt x="14" y="2"/>
                      <a:pt x="13" y="3"/>
                      <a:pt x="12" y="5"/>
                    </a:cubicBezTo>
                    <a:cubicBezTo>
                      <a:pt x="11" y="7"/>
                      <a:pt x="10" y="8"/>
                      <a:pt x="7" y="8"/>
                    </a:cubicBezTo>
                    <a:cubicBezTo>
                      <a:pt x="5" y="8"/>
                      <a:pt x="5" y="9"/>
                      <a:pt x="5" y="10"/>
                    </a:cubicBezTo>
                    <a:cubicBezTo>
                      <a:pt x="6" y="12"/>
                      <a:pt x="7" y="13"/>
                      <a:pt x="5" y="14"/>
                    </a:cubicBezTo>
                    <a:cubicBezTo>
                      <a:pt x="4" y="15"/>
                      <a:pt x="2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3"/>
                      <a:pt x="2" y="11"/>
                      <a:pt x="3" y="9"/>
                    </a:cubicBezTo>
                    <a:cubicBezTo>
                      <a:pt x="4" y="7"/>
                      <a:pt x="5" y="7"/>
                      <a:pt x="7" y="7"/>
                    </a:cubicBezTo>
                    <a:cubicBezTo>
                      <a:pt x="9" y="7"/>
                      <a:pt x="10" y="6"/>
                      <a:pt x="11" y="4"/>
                    </a:cubicBezTo>
                    <a:cubicBezTo>
                      <a:pt x="11" y="2"/>
                      <a:pt x="13" y="1"/>
                      <a:pt x="15" y="1"/>
                    </a:cubicBezTo>
                    <a:cubicBezTo>
                      <a:pt x="16" y="1"/>
                      <a:pt x="18" y="1"/>
                      <a:pt x="19" y="1"/>
                    </a:cubicBezTo>
                    <a:cubicBezTo>
                      <a:pt x="21" y="0"/>
                      <a:pt x="22" y="1"/>
                      <a:pt x="23" y="3"/>
                    </a:cubicBezTo>
                    <a:cubicBezTo>
                      <a:pt x="23" y="3"/>
                      <a:pt x="23" y="4"/>
                      <a:pt x="24" y="4"/>
                    </a:cubicBezTo>
                    <a:cubicBezTo>
                      <a:pt x="25" y="7"/>
                      <a:pt x="26" y="7"/>
                      <a:pt x="28" y="6"/>
                    </a:cubicBezTo>
                    <a:cubicBezTo>
                      <a:pt x="32" y="5"/>
                      <a:pt x="35" y="3"/>
                      <a:pt x="39" y="2"/>
                    </a:cubicBezTo>
                    <a:cubicBezTo>
                      <a:pt x="43" y="1"/>
                      <a:pt x="45" y="2"/>
                      <a:pt x="48" y="5"/>
                    </a:cubicBezTo>
                    <a:cubicBezTo>
                      <a:pt x="49" y="6"/>
                      <a:pt x="50" y="7"/>
                      <a:pt x="51" y="7"/>
                    </a:cubicBezTo>
                    <a:cubicBezTo>
                      <a:pt x="55" y="8"/>
                      <a:pt x="56" y="11"/>
                      <a:pt x="57" y="15"/>
                    </a:cubicBezTo>
                    <a:cubicBezTo>
                      <a:pt x="57" y="19"/>
                      <a:pt x="59" y="22"/>
                      <a:pt x="62" y="25"/>
                    </a:cubicBezTo>
                    <a:cubicBezTo>
                      <a:pt x="63" y="26"/>
                      <a:pt x="64" y="27"/>
                      <a:pt x="64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4" y="29"/>
                      <a:pt x="64" y="29"/>
                      <a:pt x="64" y="29"/>
                    </a:cubicBezTo>
                    <a:cubicBezTo>
                      <a:pt x="62" y="27"/>
                      <a:pt x="60" y="25"/>
                      <a:pt x="59" y="24"/>
                    </a:cubicBezTo>
                    <a:cubicBezTo>
                      <a:pt x="58" y="23"/>
                      <a:pt x="57" y="23"/>
                      <a:pt x="56" y="23"/>
                    </a:cubicBezTo>
                    <a:cubicBezTo>
                      <a:pt x="55" y="23"/>
                      <a:pt x="53" y="23"/>
                      <a:pt x="51" y="23"/>
                    </a:cubicBezTo>
                    <a:cubicBezTo>
                      <a:pt x="51" y="23"/>
                      <a:pt x="51" y="23"/>
                      <a:pt x="51" y="22"/>
                    </a:cubicBezTo>
                    <a:cubicBezTo>
                      <a:pt x="52" y="21"/>
                      <a:pt x="53" y="21"/>
                      <a:pt x="54" y="21"/>
                    </a:cubicBezTo>
                    <a:cubicBezTo>
                      <a:pt x="57" y="21"/>
                      <a:pt x="57" y="21"/>
                      <a:pt x="56" y="19"/>
                    </a:cubicBezTo>
                    <a:cubicBezTo>
                      <a:pt x="56" y="19"/>
                      <a:pt x="56" y="18"/>
                      <a:pt x="56" y="18"/>
                    </a:cubicBezTo>
                    <a:cubicBezTo>
                      <a:pt x="55" y="16"/>
                      <a:pt x="55" y="15"/>
                      <a:pt x="55" y="13"/>
                    </a:cubicBezTo>
                    <a:cubicBezTo>
                      <a:pt x="54" y="11"/>
                      <a:pt x="53" y="10"/>
                      <a:pt x="51" y="9"/>
                    </a:cubicBezTo>
                    <a:cubicBezTo>
                      <a:pt x="48" y="6"/>
                      <a:pt x="45" y="7"/>
                      <a:pt x="42" y="9"/>
                    </a:cubicBezTo>
                    <a:cubicBezTo>
                      <a:pt x="42" y="9"/>
                      <a:pt x="41" y="9"/>
                      <a:pt x="41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3" y="6"/>
                      <a:pt x="45" y="6"/>
                      <a:pt x="47" y="6"/>
                    </a:cubicBezTo>
                    <a:cubicBezTo>
                      <a:pt x="46" y="5"/>
                      <a:pt x="46" y="4"/>
                      <a:pt x="45" y="4"/>
                    </a:cubicBezTo>
                    <a:cubicBezTo>
                      <a:pt x="43" y="2"/>
                      <a:pt x="41" y="3"/>
                      <a:pt x="39" y="3"/>
                    </a:cubicBezTo>
                    <a:cubicBezTo>
                      <a:pt x="38" y="4"/>
                      <a:pt x="37" y="4"/>
                      <a:pt x="37" y="4"/>
                    </a:cubicBezTo>
                    <a:cubicBezTo>
                      <a:pt x="34" y="5"/>
                      <a:pt x="32" y="6"/>
                      <a:pt x="30" y="7"/>
                    </a:cubicBezTo>
                    <a:cubicBezTo>
                      <a:pt x="28" y="8"/>
                      <a:pt x="28" y="8"/>
                      <a:pt x="29" y="9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1" y="11"/>
                      <a:pt x="32" y="11"/>
                      <a:pt x="33" y="12"/>
                    </a:cubicBezTo>
                    <a:cubicBezTo>
                      <a:pt x="34" y="14"/>
                      <a:pt x="35" y="16"/>
                      <a:pt x="37" y="17"/>
                    </a:cubicBezTo>
                    <a:cubicBezTo>
                      <a:pt x="37" y="17"/>
                      <a:pt x="37" y="18"/>
                      <a:pt x="38" y="18"/>
                    </a:cubicBezTo>
                    <a:cubicBezTo>
                      <a:pt x="38" y="19"/>
                      <a:pt x="39" y="20"/>
                      <a:pt x="41" y="19"/>
                    </a:cubicBezTo>
                    <a:cubicBezTo>
                      <a:pt x="41" y="19"/>
                      <a:pt x="41" y="19"/>
                      <a:pt x="42" y="19"/>
                    </a:cubicBezTo>
                    <a:cubicBezTo>
                      <a:pt x="43" y="19"/>
                      <a:pt x="44" y="19"/>
                      <a:pt x="45" y="20"/>
                    </a:cubicBezTo>
                    <a:cubicBezTo>
                      <a:pt x="45" y="21"/>
                      <a:pt x="43" y="21"/>
                      <a:pt x="42" y="21"/>
                    </a:cubicBezTo>
                    <a:cubicBezTo>
                      <a:pt x="41" y="22"/>
                      <a:pt x="40" y="22"/>
                      <a:pt x="39" y="24"/>
                    </a:cubicBezTo>
                    <a:cubicBezTo>
                      <a:pt x="39" y="25"/>
                      <a:pt x="39" y="25"/>
                      <a:pt x="38" y="26"/>
                    </a:cubicBezTo>
                    <a:cubicBezTo>
                      <a:pt x="37" y="26"/>
                      <a:pt x="36" y="26"/>
                      <a:pt x="36" y="26"/>
                    </a:cubicBezTo>
                    <a:cubicBezTo>
                      <a:pt x="35" y="26"/>
                      <a:pt x="35" y="26"/>
                      <a:pt x="35" y="27"/>
                    </a:cubicBezTo>
                    <a:cubicBezTo>
                      <a:pt x="36" y="29"/>
                      <a:pt x="36" y="31"/>
                      <a:pt x="37" y="33"/>
                    </a:cubicBezTo>
                    <a:cubicBezTo>
                      <a:pt x="35" y="34"/>
                      <a:pt x="35" y="36"/>
                      <a:pt x="33" y="36"/>
                    </a:cubicBezTo>
                    <a:cubicBezTo>
                      <a:pt x="32" y="38"/>
                      <a:pt x="32" y="39"/>
                      <a:pt x="32" y="40"/>
                    </a:cubicBezTo>
                    <a:cubicBezTo>
                      <a:pt x="31" y="41"/>
                      <a:pt x="31" y="42"/>
                      <a:pt x="31" y="42"/>
                    </a:cubicBezTo>
                    <a:cubicBezTo>
                      <a:pt x="30" y="43"/>
                      <a:pt x="30" y="44"/>
                      <a:pt x="29" y="43"/>
                    </a:cubicBezTo>
                    <a:close/>
                  </a:path>
                </a:pathLst>
              </a:custGeom>
              <a:solidFill>
                <a:srgbClr val="794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8" name="Freeform 36">
                <a:extLst>
                  <a:ext uri="{FF2B5EF4-FFF2-40B4-BE49-F238E27FC236}">
                    <a16:creationId xmlns:a16="http://schemas.microsoft.com/office/drawing/2014/main" id="{22B89856-CEAE-1A33-C638-06A5F2FD1BF8}"/>
                  </a:ext>
                </a:extLst>
              </p:cNvPr>
              <p:cNvSpPr/>
              <p:nvPr/>
            </p:nvSpPr>
            <p:spPr bwMode="auto">
              <a:xfrm>
                <a:off x="1176" y="805"/>
                <a:ext cx="146" cy="131"/>
              </a:xfrm>
              <a:custGeom>
                <a:avLst/>
                <a:gdLst>
                  <a:gd name="T0" fmla="*/ 6 w 20"/>
                  <a:gd name="T1" fmla="*/ 1 h 18"/>
                  <a:gd name="T2" fmla="*/ 8 w 20"/>
                  <a:gd name="T3" fmla="*/ 2 h 18"/>
                  <a:gd name="T4" fmla="*/ 7 w 20"/>
                  <a:gd name="T5" fmla="*/ 2 h 18"/>
                  <a:gd name="T6" fmla="*/ 8 w 20"/>
                  <a:gd name="T7" fmla="*/ 5 h 18"/>
                  <a:gd name="T8" fmla="*/ 8 w 20"/>
                  <a:gd name="T9" fmla="*/ 11 h 18"/>
                  <a:gd name="T10" fmla="*/ 9 w 20"/>
                  <a:gd name="T11" fmla="*/ 12 h 18"/>
                  <a:gd name="T12" fmla="*/ 9 w 20"/>
                  <a:gd name="T13" fmla="*/ 12 h 18"/>
                  <a:gd name="T14" fmla="*/ 16 w 20"/>
                  <a:gd name="T15" fmla="*/ 11 h 18"/>
                  <a:gd name="T16" fmla="*/ 17 w 20"/>
                  <a:gd name="T17" fmla="*/ 11 h 18"/>
                  <a:gd name="T18" fmla="*/ 18 w 20"/>
                  <a:gd name="T19" fmla="*/ 11 h 18"/>
                  <a:gd name="T20" fmla="*/ 20 w 20"/>
                  <a:gd name="T21" fmla="*/ 12 h 18"/>
                  <a:gd name="T22" fmla="*/ 20 w 20"/>
                  <a:gd name="T23" fmla="*/ 13 h 18"/>
                  <a:gd name="T24" fmla="*/ 19 w 20"/>
                  <a:gd name="T25" fmla="*/ 16 h 18"/>
                  <a:gd name="T26" fmla="*/ 15 w 20"/>
                  <a:gd name="T27" fmla="*/ 17 h 18"/>
                  <a:gd name="T28" fmla="*/ 11 w 20"/>
                  <a:gd name="T29" fmla="*/ 18 h 18"/>
                  <a:gd name="T30" fmla="*/ 10 w 20"/>
                  <a:gd name="T31" fmla="*/ 18 h 18"/>
                  <a:gd name="T32" fmla="*/ 7 w 20"/>
                  <a:gd name="T33" fmla="*/ 16 h 18"/>
                  <a:gd name="T34" fmla="*/ 6 w 20"/>
                  <a:gd name="T35" fmla="*/ 16 h 18"/>
                  <a:gd name="T36" fmla="*/ 2 w 20"/>
                  <a:gd name="T37" fmla="*/ 13 h 18"/>
                  <a:gd name="T38" fmla="*/ 0 w 20"/>
                  <a:gd name="T39" fmla="*/ 9 h 18"/>
                  <a:gd name="T40" fmla="*/ 0 w 20"/>
                  <a:gd name="T41" fmla="*/ 5 h 18"/>
                  <a:gd name="T42" fmla="*/ 1 w 20"/>
                  <a:gd name="T43" fmla="*/ 3 h 18"/>
                  <a:gd name="T44" fmla="*/ 2 w 20"/>
                  <a:gd name="T45" fmla="*/ 3 h 18"/>
                  <a:gd name="T46" fmla="*/ 3 w 20"/>
                  <a:gd name="T47" fmla="*/ 1 h 18"/>
                  <a:gd name="T48" fmla="*/ 5 w 20"/>
                  <a:gd name="T49" fmla="*/ 1 h 18"/>
                  <a:gd name="T50" fmla="*/ 6 w 20"/>
                  <a:gd name="T51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0" h="18">
                    <a:moveTo>
                      <a:pt x="6" y="1"/>
                    </a:moveTo>
                    <a:cubicBezTo>
                      <a:pt x="6" y="2"/>
                      <a:pt x="7" y="2"/>
                      <a:pt x="8" y="2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3"/>
                      <a:pt x="7" y="3"/>
                      <a:pt x="8" y="5"/>
                    </a:cubicBezTo>
                    <a:cubicBezTo>
                      <a:pt x="9" y="7"/>
                      <a:pt x="8" y="9"/>
                      <a:pt x="8" y="11"/>
                    </a:cubicBezTo>
                    <a:cubicBezTo>
                      <a:pt x="9" y="11"/>
                      <a:pt x="9" y="11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1"/>
                      <a:pt x="13" y="11"/>
                      <a:pt x="16" y="11"/>
                    </a:cubicBezTo>
                    <a:cubicBezTo>
                      <a:pt x="16" y="11"/>
                      <a:pt x="17" y="12"/>
                      <a:pt x="17" y="11"/>
                    </a:cubicBezTo>
                    <a:cubicBezTo>
                      <a:pt x="17" y="10"/>
                      <a:pt x="18" y="11"/>
                      <a:pt x="18" y="11"/>
                    </a:cubicBezTo>
                    <a:cubicBezTo>
                      <a:pt x="18" y="13"/>
                      <a:pt x="19" y="13"/>
                      <a:pt x="20" y="12"/>
                    </a:cubicBezTo>
                    <a:cubicBezTo>
                      <a:pt x="20" y="12"/>
                      <a:pt x="20" y="13"/>
                      <a:pt x="20" y="13"/>
                    </a:cubicBezTo>
                    <a:cubicBezTo>
                      <a:pt x="20" y="14"/>
                      <a:pt x="20" y="15"/>
                      <a:pt x="19" y="16"/>
                    </a:cubicBezTo>
                    <a:cubicBezTo>
                      <a:pt x="18" y="17"/>
                      <a:pt x="17" y="18"/>
                      <a:pt x="15" y="17"/>
                    </a:cubicBezTo>
                    <a:cubicBezTo>
                      <a:pt x="13" y="17"/>
                      <a:pt x="12" y="18"/>
                      <a:pt x="11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7"/>
                      <a:pt x="8" y="17"/>
                      <a:pt x="7" y="16"/>
                    </a:cubicBezTo>
                    <a:cubicBezTo>
                      <a:pt x="7" y="16"/>
                      <a:pt x="7" y="16"/>
                      <a:pt x="6" y="16"/>
                    </a:cubicBezTo>
                    <a:cubicBezTo>
                      <a:pt x="5" y="15"/>
                      <a:pt x="3" y="14"/>
                      <a:pt x="2" y="13"/>
                    </a:cubicBezTo>
                    <a:cubicBezTo>
                      <a:pt x="1" y="12"/>
                      <a:pt x="0" y="10"/>
                      <a:pt x="0" y="9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4" y="1"/>
                      <a:pt x="4" y="0"/>
                      <a:pt x="5" y="1"/>
                    </a:cubicBezTo>
                    <a:cubicBezTo>
                      <a:pt x="6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E39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9" name="Freeform 37">
                <a:extLst>
                  <a:ext uri="{FF2B5EF4-FFF2-40B4-BE49-F238E27FC236}">
                    <a16:creationId xmlns:a16="http://schemas.microsoft.com/office/drawing/2014/main" id="{816C41F3-B6AA-2395-7C00-103C932A8195}"/>
                  </a:ext>
                </a:extLst>
              </p:cNvPr>
              <p:cNvSpPr/>
              <p:nvPr/>
            </p:nvSpPr>
            <p:spPr bwMode="auto">
              <a:xfrm>
                <a:off x="1184" y="2438"/>
                <a:ext cx="218" cy="124"/>
              </a:xfrm>
              <a:custGeom>
                <a:avLst/>
                <a:gdLst>
                  <a:gd name="T0" fmla="*/ 9 w 30"/>
                  <a:gd name="T1" fmla="*/ 15 h 17"/>
                  <a:gd name="T2" fmla="*/ 8 w 30"/>
                  <a:gd name="T3" fmla="*/ 14 h 17"/>
                  <a:gd name="T4" fmla="*/ 0 w 30"/>
                  <a:gd name="T5" fmla="*/ 2 h 17"/>
                  <a:gd name="T6" fmla="*/ 1 w 30"/>
                  <a:gd name="T7" fmla="*/ 0 h 17"/>
                  <a:gd name="T8" fmla="*/ 2 w 30"/>
                  <a:gd name="T9" fmla="*/ 2 h 17"/>
                  <a:gd name="T10" fmla="*/ 19 w 30"/>
                  <a:gd name="T11" fmla="*/ 11 h 17"/>
                  <a:gd name="T12" fmla="*/ 25 w 30"/>
                  <a:gd name="T13" fmla="*/ 5 h 17"/>
                  <a:gd name="T14" fmla="*/ 25 w 30"/>
                  <a:gd name="T15" fmla="*/ 4 h 17"/>
                  <a:gd name="T16" fmla="*/ 29 w 30"/>
                  <a:gd name="T17" fmla="*/ 3 h 17"/>
                  <a:gd name="T18" fmla="*/ 30 w 30"/>
                  <a:gd name="T19" fmla="*/ 7 h 17"/>
                  <a:gd name="T20" fmla="*/ 27 w 30"/>
                  <a:gd name="T21" fmla="*/ 12 h 17"/>
                  <a:gd name="T22" fmla="*/ 12 w 30"/>
                  <a:gd name="T23" fmla="*/ 16 h 17"/>
                  <a:gd name="T24" fmla="*/ 9 w 30"/>
                  <a:gd name="T2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17">
                    <a:moveTo>
                      <a:pt x="9" y="15"/>
                    </a:moveTo>
                    <a:cubicBezTo>
                      <a:pt x="9" y="15"/>
                      <a:pt x="8" y="14"/>
                      <a:pt x="8" y="14"/>
                    </a:cubicBezTo>
                    <a:cubicBezTo>
                      <a:pt x="3" y="11"/>
                      <a:pt x="1" y="7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5" y="8"/>
                      <a:pt x="11" y="12"/>
                      <a:pt x="19" y="11"/>
                    </a:cubicBezTo>
                    <a:cubicBezTo>
                      <a:pt x="22" y="10"/>
                      <a:pt x="24" y="9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6" y="3"/>
                      <a:pt x="27" y="3"/>
                      <a:pt x="29" y="3"/>
                    </a:cubicBezTo>
                    <a:cubicBezTo>
                      <a:pt x="30" y="4"/>
                      <a:pt x="30" y="6"/>
                      <a:pt x="30" y="7"/>
                    </a:cubicBezTo>
                    <a:cubicBezTo>
                      <a:pt x="30" y="9"/>
                      <a:pt x="29" y="11"/>
                      <a:pt x="27" y="12"/>
                    </a:cubicBezTo>
                    <a:cubicBezTo>
                      <a:pt x="22" y="16"/>
                      <a:pt x="17" y="17"/>
                      <a:pt x="12" y="16"/>
                    </a:cubicBezTo>
                    <a:cubicBezTo>
                      <a:pt x="11" y="15"/>
                      <a:pt x="10" y="15"/>
                      <a:pt x="9" y="15"/>
                    </a:cubicBezTo>
                    <a:close/>
                  </a:path>
                </a:pathLst>
              </a:custGeom>
              <a:solidFill>
                <a:srgbClr val="FCFB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0" name="Freeform 38">
                <a:extLst>
                  <a:ext uri="{FF2B5EF4-FFF2-40B4-BE49-F238E27FC236}">
                    <a16:creationId xmlns:a16="http://schemas.microsoft.com/office/drawing/2014/main" id="{F3E19CF9-D565-9C1C-DC06-4CCE060A852E}"/>
                  </a:ext>
                </a:extLst>
              </p:cNvPr>
              <p:cNvSpPr/>
              <p:nvPr/>
            </p:nvSpPr>
            <p:spPr bwMode="auto">
              <a:xfrm>
                <a:off x="1140" y="2242"/>
                <a:ext cx="138" cy="443"/>
              </a:xfrm>
              <a:custGeom>
                <a:avLst/>
                <a:gdLst>
                  <a:gd name="T0" fmla="*/ 19 w 19"/>
                  <a:gd name="T1" fmla="*/ 51 h 61"/>
                  <a:gd name="T2" fmla="*/ 19 w 19"/>
                  <a:gd name="T3" fmla="*/ 52 h 61"/>
                  <a:gd name="T4" fmla="*/ 18 w 19"/>
                  <a:gd name="T5" fmla="*/ 59 h 61"/>
                  <a:gd name="T6" fmla="*/ 17 w 19"/>
                  <a:gd name="T7" fmla="*/ 60 h 61"/>
                  <a:gd name="T8" fmla="*/ 10 w 19"/>
                  <a:gd name="T9" fmla="*/ 60 h 61"/>
                  <a:gd name="T10" fmla="*/ 15 w 19"/>
                  <a:gd name="T11" fmla="*/ 59 h 61"/>
                  <a:gd name="T12" fmla="*/ 16 w 19"/>
                  <a:gd name="T13" fmla="*/ 54 h 61"/>
                  <a:gd name="T14" fmla="*/ 8 w 19"/>
                  <a:gd name="T15" fmla="*/ 38 h 61"/>
                  <a:gd name="T16" fmla="*/ 1 w 19"/>
                  <a:gd name="T17" fmla="*/ 30 h 61"/>
                  <a:gd name="T18" fmla="*/ 1 w 19"/>
                  <a:gd name="T19" fmla="*/ 20 h 61"/>
                  <a:gd name="T20" fmla="*/ 8 w 19"/>
                  <a:gd name="T21" fmla="*/ 1 h 61"/>
                  <a:gd name="T22" fmla="*/ 9 w 19"/>
                  <a:gd name="T23" fmla="*/ 0 h 61"/>
                  <a:gd name="T24" fmla="*/ 5 w 19"/>
                  <a:gd name="T25" fmla="*/ 11 h 61"/>
                  <a:gd name="T26" fmla="*/ 5 w 19"/>
                  <a:gd name="T27" fmla="*/ 31 h 61"/>
                  <a:gd name="T28" fmla="*/ 10 w 19"/>
                  <a:gd name="T29" fmla="*/ 38 h 61"/>
                  <a:gd name="T30" fmla="*/ 11 w 19"/>
                  <a:gd name="T31" fmla="*/ 40 h 61"/>
                  <a:gd name="T32" fmla="*/ 17 w 19"/>
                  <a:gd name="T33" fmla="*/ 46 h 61"/>
                  <a:gd name="T34" fmla="*/ 18 w 19"/>
                  <a:gd name="T35" fmla="*/ 50 h 61"/>
                  <a:gd name="T36" fmla="*/ 19 w 19"/>
                  <a:gd name="T37" fmla="*/ 52 h 61"/>
                  <a:gd name="T38" fmla="*/ 19 w 19"/>
                  <a:gd name="T39" fmla="*/ 5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" h="61">
                    <a:moveTo>
                      <a:pt x="19" y="51"/>
                    </a:moveTo>
                    <a:cubicBezTo>
                      <a:pt x="18" y="51"/>
                      <a:pt x="19" y="52"/>
                      <a:pt x="19" y="52"/>
                    </a:cubicBezTo>
                    <a:cubicBezTo>
                      <a:pt x="19" y="55"/>
                      <a:pt x="19" y="57"/>
                      <a:pt x="18" y="59"/>
                    </a:cubicBezTo>
                    <a:cubicBezTo>
                      <a:pt x="17" y="59"/>
                      <a:pt x="17" y="60"/>
                      <a:pt x="17" y="60"/>
                    </a:cubicBezTo>
                    <a:cubicBezTo>
                      <a:pt x="15" y="61"/>
                      <a:pt x="13" y="61"/>
                      <a:pt x="10" y="60"/>
                    </a:cubicBezTo>
                    <a:cubicBezTo>
                      <a:pt x="12" y="60"/>
                      <a:pt x="14" y="60"/>
                      <a:pt x="15" y="59"/>
                    </a:cubicBezTo>
                    <a:cubicBezTo>
                      <a:pt x="16" y="57"/>
                      <a:pt x="16" y="56"/>
                      <a:pt x="16" y="54"/>
                    </a:cubicBezTo>
                    <a:cubicBezTo>
                      <a:pt x="16" y="47"/>
                      <a:pt x="14" y="42"/>
                      <a:pt x="8" y="38"/>
                    </a:cubicBezTo>
                    <a:cubicBezTo>
                      <a:pt x="5" y="36"/>
                      <a:pt x="3" y="34"/>
                      <a:pt x="1" y="30"/>
                    </a:cubicBezTo>
                    <a:cubicBezTo>
                      <a:pt x="0" y="27"/>
                      <a:pt x="0" y="23"/>
                      <a:pt x="1" y="20"/>
                    </a:cubicBezTo>
                    <a:cubicBezTo>
                      <a:pt x="2" y="13"/>
                      <a:pt x="4" y="7"/>
                      <a:pt x="8" y="1"/>
                    </a:cubicBezTo>
                    <a:cubicBezTo>
                      <a:pt x="8" y="1"/>
                      <a:pt x="8" y="1"/>
                      <a:pt x="9" y="0"/>
                    </a:cubicBezTo>
                    <a:cubicBezTo>
                      <a:pt x="7" y="4"/>
                      <a:pt x="6" y="7"/>
                      <a:pt x="5" y="11"/>
                    </a:cubicBezTo>
                    <a:cubicBezTo>
                      <a:pt x="3" y="18"/>
                      <a:pt x="2" y="25"/>
                      <a:pt x="5" y="31"/>
                    </a:cubicBezTo>
                    <a:cubicBezTo>
                      <a:pt x="6" y="34"/>
                      <a:pt x="8" y="36"/>
                      <a:pt x="10" y="38"/>
                    </a:cubicBezTo>
                    <a:cubicBezTo>
                      <a:pt x="11" y="38"/>
                      <a:pt x="11" y="39"/>
                      <a:pt x="11" y="40"/>
                    </a:cubicBezTo>
                    <a:cubicBezTo>
                      <a:pt x="13" y="42"/>
                      <a:pt x="15" y="44"/>
                      <a:pt x="17" y="46"/>
                    </a:cubicBezTo>
                    <a:cubicBezTo>
                      <a:pt x="17" y="48"/>
                      <a:pt x="18" y="49"/>
                      <a:pt x="18" y="50"/>
                    </a:cubicBezTo>
                    <a:cubicBezTo>
                      <a:pt x="18" y="51"/>
                      <a:pt x="19" y="51"/>
                      <a:pt x="19" y="52"/>
                    </a:cubicBezTo>
                    <a:lnTo>
                      <a:pt x="19" y="51"/>
                    </a:lnTo>
                    <a:close/>
                  </a:path>
                </a:pathLst>
              </a:custGeom>
              <a:solidFill>
                <a:srgbClr val="522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1" name="Freeform 39">
                <a:extLst>
                  <a:ext uri="{FF2B5EF4-FFF2-40B4-BE49-F238E27FC236}">
                    <a16:creationId xmlns:a16="http://schemas.microsoft.com/office/drawing/2014/main" id="{521BB4BC-9836-D0A4-241B-A283CB40447E}"/>
                  </a:ext>
                </a:extLst>
              </p:cNvPr>
              <p:cNvSpPr/>
              <p:nvPr/>
            </p:nvSpPr>
            <p:spPr bwMode="auto">
              <a:xfrm>
                <a:off x="1816" y="769"/>
                <a:ext cx="167" cy="116"/>
              </a:xfrm>
              <a:custGeom>
                <a:avLst/>
                <a:gdLst>
                  <a:gd name="T0" fmla="*/ 10 w 23"/>
                  <a:gd name="T1" fmla="*/ 10 h 16"/>
                  <a:gd name="T2" fmla="*/ 10 w 23"/>
                  <a:gd name="T3" fmla="*/ 10 h 16"/>
                  <a:gd name="T4" fmla="*/ 10 w 23"/>
                  <a:gd name="T5" fmla="*/ 11 h 16"/>
                  <a:gd name="T6" fmla="*/ 10 w 23"/>
                  <a:gd name="T7" fmla="*/ 5 h 16"/>
                  <a:gd name="T8" fmla="*/ 10 w 23"/>
                  <a:gd name="T9" fmla="*/ 3 h 16"/>
                  <a:gd name="T10" fmla="*/ 11 w 23"/>
                  <a:gd name="T11" fmla="*/ 9 h 16"/>
                  <a:gd name="T12" fmla="*/ 12 w 23"/>
                  <a:gd name="T13" fmla="*/ 8 h 16"/>
                  <a:gd name="T14" fmla="*/ 12 w 23"/>
                  <a:gd name="T15" fmla="*/ 9 h 16"/>
                  <a:gd name="T16" fmla="*/ 12 w 23"/>
                  <a:gd name="T17" fmla="*/ 10 h 16"/>
                  <a:gd name="T18" fmla="*/ 16 w 23"/>
                  <a:gd name="T19" fmla="*/ 7 h 16"/>
                  <a:gd name="T20" fmla="*/ 21 w 23"/>
                  <a:gd name="T21" fmla="*/ 6 h 16"/>
                  <a:gd name="T22" fmla="*/ 18 w 23"/>
                  <a:gd name="T23" fmla="*/ 13 h 16"/>
                  <a:gd name="T24" fmla="*/ 15 w 23"/>
                  <a:gd name="T25" fmla="*/ 15 h 16"/>
                  <a:gd name="T26" fmla="*/ 14 w 23"/>
                  <a:gd name="T27" fmla="*/ 15 h 16"/>
                  <a:gd name="T28" fmla="*/ 13 w 23"/>
                  <a:gd name="T29" fmla="*/ 16 h 16"/>
                  <a:gd name="T30" fmla="*/ 9 w 23"/>
                  <a:gd name="T31" fmla="*/ 15 h 16"/>
                  <a:gd name="T32" fmla="*/ 6 w 23"/>
                  <a:gd name="T33" fmla="*/ 13 h 16"/>
                  <a:gd name="T34" fmla="*/ 7 w 23"/>
                  <a:gd name="T35" fmla="*/ 12 h 16"/>
                  <a:gd name="T36" fmla="*/ 5 w 23"/>
                  <a:gd name="T37" fmla="*/ 12 h 16"/>
                  <a:gd name="T38" fmla="*/ 4 w 23"/>
                  <a:gd name="T39" fmla="*/ 11 h 16"/>
                  <a:gd name="T40" fmla="*/ 2 w 23"/>
                  <a:gd name="T41" fmla="*/ 7 h 16"/>
                  <a:gd name="T42" fmla="*/ 1 w 23"/>
                  <a:gd name="T43" fmla="*/ 3 h 16"/>
                  <a:gd name="T44" fmla="*/ 1 w 23"/>
                  <a:gd name="T45" fmla="*/ 2 h 16"/>
                  <a:gd name="T46" fmla="*/ 1 w 23"/>
                  <a:gd name="T47" fmla="*/ 2 h 16"/>
                  <a:gd name="T48" fmla="*/ 1 w 23"/>
                  <a:gd name="T49" fmla="*/ 2 h 16"/>
                  <a:gd name="T50" fmla="*/ 3 w 23"/>
                  <a:gd name="T51" fmla="*/ 0 h 16"/>
                  <a:gd name="T52" fmla="*/ 4 w 23"/>
                  <a:gd name="T53" fmla="*/ 1 h 16"/>
                  <a:gd name="T54" fmla="*/ 6 w 23"/>
                  <a:gd name="T55" fmla="*/ 1 h 16"/>
                  <a:gd name="T56" fmla="*/ 7 w 23"/>
                  <a:gd name="T57" fmla="*/ 1 h 16"/>
                  <a:gd name="T58" fmla="*/ 6 w 23"/>
                  <a:gd name="T59" fmla="*/ 2 h 16"/>
                  <a:gd name="T60" fmla="*/ 8 w 23"/>
                  <a:gd name="T61" fmla="*/ 4 h 16"/>
                  <a:gd name="T62" fmla="*/ 10 w 23"/>
                  <a:gd name="T6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" h="16"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9"/>
                      <a:pt x="10" y="7"/>
                      <a:pt x="10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1" y="5"/>
                      <a:pt x="11" y="6"/>
                      <a:pt x="11" y="9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3" y="9"/>
                      <a:pt x="15" y="8"/>
                      <a:pt x="16" y="7"/>
                    </a:cubicBezTo>
                    <a:cubicBezTo>
                      <a:pt x="18" y="7"/>
                      <a:pt x="19" y="6"/>
                      <a:pt x="21" y="6"/>
                    </a:cubicBezTo>
                    <a:cubicBezTo>
                      <a:pt x="23" y="9"/>
                      <a:pt x="22" y="12"/>
                      <a:pt x="18" y="13"/>
                    </a:cubicBezTo>
                    <a:cubicBezTo>
                      <a:pt x="17" y="13"/>
                      <a:pt x="16" y="13"/>
                      <a:pt x="15" y="15"/>
                    </a:cubicBezTo>
                    <a:cubicBezTo>
                      <a:pt x="15" y="15"/>
                      <a:pt x="14" y="15"/>
                      <a:pt x="14" y="15"/>
                    </a:cubicBezTo>
                    <a:cubicBezTo>
                      <a:pt x="13" y="14"/>
                      <a:pt x="13" y="16"/>
                      <a:pt x="13" y="16"/>
                    </a:cubicBezTo>
                    <a:cubicBezTo>
                      <a:pt x="11" y="15"/>
                      <a:pt x="10" y="15"/>
                      <a:pt x="9" y="15"/>
                    </a:cubicBezTo>
                    <a:cubicBezTo>
                      <a:pt x="8" y="14"/>
                      <a:pt x="7" y="14"/>
                      <a:pt x="6" y="13"/>
                    </a:cubicBezTo>
                    <a:cubicBezTo>
                      <a:pt x="6" y="12"/>
                      <a:pt x="7" y="13"/>
                      <a:pt x="7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2"/>
                      <a:pt x="4" y="11"/>
                      <a:pt x="4" y="11"/>
                    </a:cubicBezTo>
                    <a:cubicBezTo>
                      <a:pt x="4" y="9"/>
                      <a:pt x="3" y="8"/>
                      <a:pt x="2" y="7"/>
                    </a:cubicBezTo>
                    <a:cubicBezTo>
                      <a:pt x="2" y="6"/>
                      <a:pt x="1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2"/>
                      <a:pt x="6" y="1"/>
                      <a:pt x="6" y="2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9" y="5"/>
                      <a:pt x="9" y="8"/>
                      <a:pt x="10" y="10"/>
                    </a:cubicBezTo>
                    <a:close/>
                  </a:path>
                </a:pathLst>
              </a:custGeom>
              <a:solidFill>
                <a:srgbClr val="E19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2" name="Freeform 40">
                <a:extLst>
                  <a:ext uri="{FF2B5EF4-FFF2-40B4-BE49-F238E27FC236}">
                    <a16:creationId xmlns:a16="http://schemas.microsoft.com/office/drawing/2014/main" id="{2551BDAB-80A0-8E69-B1B3-004FF4381D04}"/>
                  </a:ext>
                </a:extLst>
              </p:cNvPr>
              <p:cNvSpPr/>
              <p:nvPr/>
            </p:nvSpPr>
            <p:spPr bwMode="auto">
              <a:xfrm>
                <a:off x="966" y="675"/>
                <a:ext cx="160" cy="123"/>
              </a:xfrm>
              <a:custGeom>
                <a:avLst/>
                <a:gdLst>
                  <a:gd name="T0" fmla="*/ 11 w 22"/>
                  <a:gd name="T1" fmla="*/ 10 h 17"/>
                  <a:gd name="T2" fmla="*/ 11 w 22"/>
                  <a:gd name="T3" fmla="*/ 9 h 17"/>
                  <a:gd name="T4" fmla="*/ 12 w 22"/>
                  <a:gd name="T5" fmla="*/ 10 h 17"/>
                  <a:gd name="T6" fmla="*/ 13 w 22"/>
                  <a:gd name="T7" fmla="*/ 9 h 17"/>
                  <a:gd name="T8" fmla="*/ 17 w 22"/>
                  <a:gd name="T9" fmla="*/ 6 h 17"/>
                  <a:gd name="T10" fmla="*/ 18 w 22"/>
                  <a:gd name="T11" fmla="*/ 6 h 17"/>
                  <a:gd name="T12" fmla="*/ 19 w 22"/>
                  <a:gd name="T13" fmla="*/ 5 h 17"/>
                  <a:gd name="T14" fmla="*/ 20 w 22"/>
                  <a:gd name="T15" fmla="*/ 5 h 17"/>
                  <a:gd name="T16" fmla="*/ 21 w 22"/>
                  <a:gd name="T17" fmla="*/ 5 h 17"/>
                  <a:gd name="T18" fmla="*/ 22 w 22"/>
                  <a:gd name="T19" fmla="*/ 8 h 17"/>
                  <a:gd name="T20" fmla="*/ 19 w 22"/>
                  <a:gd name="T21" fmla="*/ 11 h 17"/>
                  <a:gd name="T22" fmla="*/ 21 w 22"/>
                  <a:gd name="T23" fmla="*/ 11 h 17"/>
                  <a:gd name="T24" fmla="*/ 22 w 22"/>
                  <a:gd name="T25" fmla="*/ 10 h 17"/>
                  <a:gd name="T26" fmla="*/ 22 w 22"/>
                  <a:gd name="T27" fmla="*/ 12 h 17"/>
                  <a:gd name="T28" fmla="*/ 22 w 22"/>
                  <a:gd name="T29" fmla="*/ 13 h 17"/>
                  <a:gd name="T30" fmla="*/ 20 w 22"/>
                  <a:gd name="T31" fmla="*/ 14 h 17"/>
                  <a:gd name="T32" fmla="*/ 18 w 22"/>
                  <a:gd name="T33" fmla="*/ 14 h 17"/>
                  <a:gd name="T34" fmla="*/ 13 w 22"/>
                  <a:gd name="T35" fmla="*/ 16 h 17"/>
                  <a:gd name="T36" fmla="*/ 11 w 22"/>
                  <a:gd name="T37" fmla="*/ 16 h 17"/>
                  <a:gd name="T38" fmla="*/ 11 w 22"/>
                  <a:gd name="T39" fmla="*/ 16 h 17"/>
                  <a:gd name="T40" fmla="*/ 9 w 22"/>
                  <a:gd name="T41" fmla="*/ 15 h 17"/>
                  <a:gd name="T42" fmla="*/ 8 w 22"/>
                  <a:gd name="T43" fmla="*/ 14 h 17"/>
                  <a:gd name="T44" fmla="*/ 8 w 22"/>
                  <a:gd name="T45" fmla="*/ 14 h 17"/>
                  <a:gd name="T46" fmla="*/ 8 w 22"/>
                  <a:gd name="T47" fmla="*/ 14 h 17"/>
                  <a:gd name="T48" fmla="*/ 8 w 22"/>
                  <a:gd name="T49" fmla="*/ 14 h 17"/>
                  <a:gd name="T50" fmla="*/ 6 w 22"/>
                  <a:gd name="T51" fmla="*/ 11 h 17"/>
                  <a:gd name="T52" fmla="*/ 5 w 22"/>
                  <a:gd name="T53" fmla="*/ 11 h 17"/>
                  <a:gd name="T54" fmla="*/ 4 w 22"/>
                  <a:gd name="T55" fmla="*/ 11 h 17"/>
                  <a:gd name="T56" fmla="*/ 2 w 22"/>
                  <a:gd name="T57" fmla="*/ 9 h 17"/>
                  <a:gd name="T58" fmla="*/ 2 w 22"/>
                  <a:gd name="T59" fmla="*/ 9 h 17"/>
                  <a:gd name="T60" fmla="*/ 4 w 22"/>
                  <a:gd name="T61" fmla="*/ 5 h 17"/>
                  <a:gd name="T62" fmla="*/ 0 w 22"/>
                  <a:gd name="T63" fmla="*/ 7 h 17"/>
                  <a:gd name="T64" fmla="*/ 0 w 22"/>
                  <a:gd name="T65" fmla="*/ 4 h 17"/>
                  <a:gd name="T66" fmla="*/ 2 w 22"/>
                  <a:gd name="T67" fmla="*/ 3 h 17"/>
                  <a:gd name="T68" fmla="*/ 2 w 22"/>
                  <a:gd name="T69" fmla="*/ 1 h 17"/>
                  <a:gd name="T70" fmla="*/ 1 w 22"/>
                  <a:gd name="T71" fmla="*/ 0 h 17"/>
                  <a:gd name="T72" fmla="*/ 2 w 22"/>
                  <a:gd name="T73" fmla="*/ 0 h 17"/>
                  <a:gd name="T74" fmla="*/ 3 w 22"/>
                  <a:gd name="T75" fmla="*/ 2 h 17"/>
                  <a:gd name="T76" fmla="*/ 6 w 22"/>
                  <a:gd name="T77" fmla="*/ 5 h 17"/>
                  <a:gd name="T78" fmla="*/ 9 w 22"/>
                  <a:gd name="T79" fmla="*/ 10 h 17"/>
                  <a:gd name="T80" fmla="*/ 10 w 22"/>
                  <a:gd name="T81" fmla="*/ 11 h 17"/>
                  <a:gd name="T82" fmla="*/ 10 w 22"/>
                  <a:gd name="T83" fmla="*/ 11 h 17"/>
                  <a:gd name="T84" fmla="*/ 11 w 22"/>
                  <a:gd name="T85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7">
                    <a:moveTo>
                      <a:pt x="11" y="10"/>
                    </a:moveTo>
                    <a:cubicBezTo>
                      <a:pt x="11" y="10"/>
                      <a:pt x="11" y="9"/>
                      <a:pt x="11" y="9"/>
                    </a:cubicBezTo>
                    <a:cubicBezTo>
                      <a:pt x="12" y="9"/>
                      <a:pt x="11" y="10"/>
                      <a:pt x="12" y="10"/>
                    </a:cubicBezTo>
                    <a:cubicBezTo>
                      <a:pt x="12" y="10"/>
                      <a:pt x="12" y="9"/>
                      <a:pt x="13" y="9"/>
                    </a:cubicBezTo>
                    <a:cubicBezTo>
                      <a:pt x="14" y="8"/>
                      <a:pt x="15" y="6"/>
                      <a:pt x="17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5"/>
                      <a:pt x="18" y="5"/>
                      <a:pt x="19" y="5"/>
                    </a:cubicBezTo>
                    <a:cubicBezTo>
                      <a:pt x="19" y="6"/>
                      <a:pt x="20" y="5"/>
                      <a:pt x="20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6"/>
                      <a:pt x="22" y="7"/>
                      <a:pt x="22" y="8"/>
                    </a:cubicBezTo>
                    <a:cubicBezTo>
                      <a:pt x="22" y="10"/>
                      <a:pt x="21" y="11"/>
                      <a:pt x="19" y="11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2" y="11"/>
                      <a:pt x="22" y="11"/>
                      <a:pt x="22" y="12"/>
                    </a:cubicBezTo>
                    <a:cubicBezTo>
                      <a:pt x="22" y="12"/>
                      <a:pt x="22" y="13"/>
                      <a:pt x="22" y="13"/>
                    </a:cubicBezTo>
                    <a:cubicBezTo>
                      <a:pt x="21" y="14"/>
                      <a:pt x="21" y="14"/>
                      <a:pt x="20" y="14"/>
                    </a:cubicBezTo>
                    <a:cubicBezTo>
                      <a:pt x="19" y="12"/>
                      <a:pt x="19" y="14"/>
                      <a:pt x="18" y="14"/>
                    </a:cubicBezTo>
                    <a:cubicBezTo>
                      <a:pt x="16" y="16"/>
                      <a:pt x="15" y="17"/>
                      <a:pt x="13" y="16"/>
                    </a:cubicBezTo>
                    <a:cubicBezTo>
                      <a:pt x="12" y="15"/>
                      <a:pt x="12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6"/>
                      <a:pt x="9" y="16"/>
                      <a:pt x="9" y="15"/>
                    </a:cubicBezTo>
                    <a:cubicBezTo>
                      <a:pt x="8" y="15"/>
                      <a:pt x="8" y="15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5" y="14"/>
                      <a:pt x="5" y="14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5" y="12"/>
                      <a:pt x="4" y="12"/>
                      <a:pt x="4" y="11"/>
                    </a:cubicBezTo>
                    <a:cubicBezTo>
                      <a:pt x="3" y="10"/>
                      <a:pt x="3" y="10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4" y="7"/>
                      <a:pt x="4" y="5"/>
                    </a:cubicBezTo>
                    <a:cubicBezTo>
                      <a:pt x="3" y="6"/>
                      <a:pt x="1" y="5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3"/>
                      <a:pt x="5" y="4"/>
                      <a:pt x="6" y="5"/>
                    </a:cubicBezTo>
                    <a:cubicBezTo>
                      <a:pt x="7" y="6"/>
                      <a:pt x="9" y="7"/>
                      <a:pt x="9" y="10"/>
                    </a:cubicBezTo>
                    <a:cubicBezTo>
                      <a:pt x="9" y="10"/>
                      <a:pt x="9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1" y="10"/>
                      <a:pt x="11" y="10"/>
                    </a:cubicBezTo>
                    <a:close/>
                  </a:path>
                </a:pathLst>
              </a:custGeom>
              <a:solidFill>
                <a:srgbClr val="E29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3" name="Freeform 41">
                <a:extLst>
                  <a:ext uri="{FF2B5EF4-FFF2-40B4-BE49-F238E27FC236}">
                    <a16:creationId xmlns:a16="http://schemas.microsoft.com/office/drawing/2014/main" id="{FAF8469A-DA96-80DE-EE2A-BE0963FFBBEC}"/>
                  </a:ext>
                </a:extLst>
              </p:cNvPr>
              <p:cNvSpPr/>
              <p:nvPr/>
            </p:nvSpPr>
            <p:spPr bwMode="auto">
              <a:xfrm>
                <a:off x="1576" y="791"/>
                <a:ext cx="131" cy="138"/>
              </a:xfrm>
              <a:custGeom>
                <a:avLst/>
                <a:gdLst>
                  <a:gd name="T0" fmla="*/ 7 w 18"/>
                  <a:gd name="T1" fmla="*/ 2 h 19"/>
                  <a:gd name="T2" fmla="*/ 8 w 18"/>
                  <a:gd name="T3" fmla="*/ 0 h 19"/>
                  <a:gd name="T4" fmla="*/ 9 w 18"/>
                  <a:gd name="T5" fmla="*/ 0 h 19"/>
                  <a:gd name="T6" fmla="*/ 14 w 18"/>
                  <a:gd name="T7" fmla="*/ 2 h 19"/>
                  <a:gd name="T8" fmla="*/ 15 w 18"/>
                  <a:gd name="T9" fmla="*/ 2 h 19"/>
                  <a:gd name="T10" fmla="*/ 17 w 18"/>
                  <a:gd name="T11" fmla="*/ 5 h 19"/>
                  <a:gd name="T12" fmla="*/ 16 w 18"/>
                  <a:gd name="T13" fmla="*/ 9 h 19"/>
                  <a:gd name="T14" fmla="*/ 15 w 18"/>
                  <a:gd name="T15" fmla="*/ 9 h 19"/>
                  <a:gd name="T16" fmla="*/ 14 w 18"/>
                  <a:gd name="T17" fmla="*/ 9 h 19"/>
                  <a:gd name="T18" fmla="*/ 14 w 18"/>
                  <a:gd name="T19" fmla="*/ 9 h 19"/>
                  <a:gd name="T20" fmla="*/ 15 w 18"/>
                  <a:gd name="T21" fmla="*/ 9 h 19"/>
                  <a:gd name="T22" fmla="*/ 11 w 18"/>
                  <a:gd name="T23" fmla="*/ 14 h 19"/>
                  <a:gd name="T24" fmla="*/ 10 w 18"/>
                  <a:gd name="T25" fmla="*/ 16 h 19"/>
                  <a:gd name="T26" fmla="*/ 8 w 18"/>
                  <a:gd name="T27" fmla="*/ 18 h 19"/>
                  <a:gd name="T28" fmla="*/ 6 w 18"/>
                  <a:gd name="T29" fmla="*/ 19 h 19"/>
                  <a:gd name="T30" fmla="*/ 2 w 18"/>
                  <a:gd name="T31" fmla="*/ 14 h 19"/>
                  <a:gd name="T32" fmla="*/ 1 w 18"/>
                  <a:gd name="T33" fmla="*/ 13 h 19"/>
                  <a:gd name="T34" fmla="*/ 1 w 18"/>
                  <a:gd name="T35" fmla="*/ 10 h 19"/>
                  <a:gd name="T36" fmla="*/ 8 w 18"/>
                  <a:gd name="T37" fmla="*/ 11 h 19"/>
                  <a:gd name="T38" fmla="*/ 10 w 18"/>
                  <a:gd name="T39" fmla="*/ 11 h 19"/>
                  <a:gd name="T40" fmla="*/ 9 w 18"/>
                  <a:gd name="T41" fmla="*/ 9 h 19"/>
                  <a:gd name="T42" fmla="*/ 7 w 18"/>
                  <a:gd name="T4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7" y="2"/>
                    </a:moveTo>
                    <a:cubicBezTo>
                      <a:pt x="7" y="2"/>
                      <a:pt x="8" y="1"/>
                      <a:pt x="8" y="0"/>
                    </a:cubicBezTo>
                    <a:cubicBezTo>
                      <a:pt x="8" y="1"/>
                      <a:pt x="9" y="0"/>
                      <a:pt x="9" y="0"/>
                    </a:cubicBezTo>
                    <a:cubicBezTo>
                      <a:pt x="10" y="2"/>
                      <a:pt x="13" y="1"/>
                      <a:pt x="14" y="2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6" y="3"/>
                      <a:pt x="16" y="4"/>
                      <a:pt x="17" y="5"/>
                    </a:cubicBezTo>
                    <a:cubicBezTo>
                      <a:pt x="18" y="6"/>
                      <a:pt x="18" y="8"/>
                      <a:pt x="16" y="9"/>
                    </a:cubicBezTo>
                    <a:cubicBezTo>
                      <a:pt x="16" y="9"/>
                      <a:pt x="16" y="10"/>
                      <a:pt x="15" y="9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5" y="9"/>
                      <a:pt x="15" y="9"/>
                    </a:cubicBezTo>
                    <a:cubicBezTo>
                      <a:pt x="14" y="11"/>
                      <a:pt x="13" y="12"/>
                      <a:pt x="11" y="14"/>
                    </a:cubicBezTo>
                    <a:cubicBezTo>
                      <a:pt x="10" y="14"/>
                      <a:pt x="9" y="14"/>
                      <a:pt x="10" y="16"/>
                    </a:cubicBezTo>
                    <a:cubicBezTo>
                      <a:pt x="10" y="17"/>
                      <a:pt x="9" y="18"/>
                      <a:pt x="8" y="18"/>
                    </a:cubicBezTo>
                    <a:cubicBezTo>
                      <a:pt x="7" y="19"/>
                      <a:pt x="7" y="19"/>
                      <a:pt x="6" y="19"/>
                    </a:cubicBezTo>
                    <a:cubicBezTo>
                      <a:pt x="4" y="18"/>
                      <a:pt x="3" y="16"/>
                      <a:pt x="2" y="14"/>
                    </a:cubicBezTo>
                    <a:cubicBezTo>
                      <a:pt x="1" y="14"/>
                      <a:pt x="1" y="13"/>
                      <a:pt x="1" y="13"/>
                    </a:cubicBezTo>
                    <a:cubicBezTo>
                      <a:pt x="0" y="12"/>
                      <a:pt x="0" y="11"/>
                      <a:pt x="1" y="10"/>
                    </a:cubicBezTo>
                    <a:cubicBezTo>
                      <a:pt x="4" y="9"/>
                      <a:pt x="6" y="10"/>
                      <a:pt x="8" y="11"/>
                    </a:cubicBezTo>
                    <a:cubicBezTo>
                      <a:pt x="9" y="11"/>
                      <a:pt x="9" y="10"/>
                      <a:pt x="10" y="11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8" y="7"/>
                      <a:pt x="7" y="4"/>
                      <a:pt x="7" y="2"/>
                    </a:cubicBezTo>
                    <a:close/>
                  </a:path>
                </a:pathLst>
              </a:custGeom>
              <a:solidFill>
                <a:srgbClr val="E3A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4" name="Freeform 42">
                <a:extLst>
                  <a:ext uri="{FF2B5EF4-FFF2-40B4-BE49-F238E27FC236}">
                    <a16:creationId xmlns:a16="http://schemas.microsoft.com/office/drawing/2014/main" id="{D75BDD90-DF09-9AB6-627F-D6E3BBBBB224}"/>
                  </a:ext>
                </a:extLst>
              </p:cNvPr>
              <p:cNvSpPr/>
              <p:nvPr/>
            </p:nvSpPr>
            <p:spPr bwMode="auto">
              <a:xfrm>
                <a:off x="944" y="1168"/>
                <a:ext cx="87" cy="124"/>
              </a:xfrm>
              <a:custGeom>
                <a:avLst/>
                <a:gdLst>
                  <a:gd name="T0" fmla="*/ 9 w 12"/>
                  <a:gd name="T1" fmla="*/ 0 h 17"/>
                  <a:gd name="T2" fmla="*/ 10 w 12"/>
                  <a:gd name="T3" fmla="*/ 1 h 17"/>
                  <a:gd name="T4" fmla="*/ 11 w 12"/>
                  <a:gd name="T5" fmla="*/ 2 h 17"/>
                  <a:gd name="T6" fmla="*/ 10 w 12"/>
                  <a:gd name="T7" fmla="*/ 2 h 17"/>
                  <a:gd name="T8" fmla="*/ 10 w 12"/>
                  <a:gd name="T9" fmla="*/ 3 h 17"/>
                  <a:gd name="T10" fmla="*/ 11 w 12"/>
                  <a:gd name="T11" fmla="*/ 5 h 17"/>
                  <a:gd name="T12" fmla="*/ 10 w 12"/>
                  <a:gd name="T13" fmla="*/ 14 h 17"/>
                  <a:gd name="T14" fmla="*/ 10 w 12"/>
                  <a:gd name="T15" fmla="*/ 15 h 17"/>
                  <a:gd name="T16" fmla="*/ 12 w 12"/>
                  <a:gd name="T17" fmla="*/ 14 h 17"/>
                  <a:gd name="T18" fmla="*/ 9 w 12"/>
                  <a:gd name="T19" fmla="*/ 17 h 17"/>
                  <a:gd name="T20" fmla="*/ 2 w 12"/>
                  <a:gd name="T21" fmla="*/ 10 h 17"/>
                  <a:gd name="T22" fmla="*/ 0 w 12"/>
                  <a:gd name="T23" fmla="*/ 6 h 17"/>
                  <a:gd name="T24" fmla="*/ 0 w 12"/>
                  <a:gd name="T25" fmla="*/ 4 h 17"/>
                  <a:gd name="T26" fmla="*/ 2 w 12"/>
                  <a:gd name="T27" fmla="*/ 3 h 17"/>
                  <a:gd name="T28" fmla="*/ 2 w 12"/>
                  <a:gd name="T29" fmla="*/ 5 h 17"/>
                  <a:gd name="T30" fmla="*/ 2 w 12"/>
                  <a:gd name="T31" fmla="*/ 4 h 17"/>
                  <a:gd name="T32" fmla="*/ 3 w 12"/>
                  <a:gd name="T33" fmla="*/ 4 h 17"/>
                  <a:gd name="T34" fmla="*/ 4 w 12"/>
                  <a:gd name="T35" fmla="*/ 6 h 17"/>
                  <a:gd name="T36" fmla="*/ 4 w 12"/>
                  <a:gd name="T37" fmla="*/ 6 h 17"/>
                  <a:gd name="T38" fmla="*/ 5 w 12"/>
                  <a:gd name="T39" fmla="*/ 1 h 17"/>
                  <a:gd name="T40" fmla="*/ 8 w 12"/>
                  <a:gd name="T41" fmla="*/ 0 h 17"/>
                  <a:gd name="T42" fmla="*/ 9 w 12"/>
                  <a:gd name="T4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7">
                    <a:moveTo>
                      <a:pt x="9" y="0"/>
                    </a:moveTo>
                    <a:cubicBezTo>
                      <a:pt x="9" y="1"/>
                      <a:pt x="8" y="2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4"/>
                      <a:pt x="11" y="5"/>
                      <a:pt x="11" y="5"/>
                    </a:cubicBezTo>
                    <a:cubicBezTo>
                      <a:pt x="12" y="8"/>
                      <a:pt x="11" y="11"/>
                      <a:pt x="10" y="14"/>
                    </a:cubicBezTo>
                    <a:cubicBezTo>
                      <a:pt x="10" y="14"/>
                      <a:pt x="10" y="14"/>
                      <a:pt x="10" y="15"/>
                    </a:cubicBezTo>
                    <a:cubicBezTo>
                      <a:pt x="10" y="15"/>
                      <a:pt x="11" y="14"/>
                      <a:pt x="12" y="14"/>
                    </a:cubicBezTo>
                    <a:cubicBezTo>
                      <a:pt x="11" y="15"/>
                      <a:pt x="10" y="16"/>
                      <a:pt x="9" y="17"/>
                    </a:cubicBezTo>
                    <a:cubicBezTo>
                      <a:pt x="5" y="17"/>
                      <a:pt x="1" y="13"/>
                      <a:pt x="2" y="10"/>
                    </a:cubicBezTo>
                    <a:cubicBezTo>
                      <a:pt x="2" y="8"/>
                      <a:pt x="2" y="7"/>
                      <a:pt x="0" y="6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4" y="3"/>
                      <a:pt x="5" y="1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rgbClr val="E69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5" name="Freeform 43">
                <a:extLst>
                  <a:ext uri="{FF2B5EF4-FFF2-40B4-BE49-F238E27FC236}">
                    <a16:creationId xmlns:a16="http://schemas.microsoft.com/office/drawing/2014/main" id="{E91641D8-CEC7-2A68-9A18-A8D2C61C5710}"/>
                  </a:ext>
                </a:extLst>
              </p:cNvPr>
              <p:cNvSpPr/>
              <p:nvPr/>
            </p:nvSpPr>
            <p:spPr bwMode="auto">
              <a:xfrm>
                <a:off x="2680" y="1088"/>
                <a:ext cx="95" cy="124"/>
              </a:xfrm>
              <a:custGeom>
                <a:avLst/>
                <a:gdLst>
                  <a:gd name="T0" fmla="*/ 3 w 13"/>
                  <a:gd name="T1" fmla="*/ 17 h 17"/>
                  <a:gd name="T2" fmla="*/ 1 w 13"/>
                  <a:gd name="T3" fmla="*/ 13 h 17"/>
                  <a:gd name="T4" fmla="*/ 1 w 13"/>
                  <a:gd name="T5" fmla="*/ 8 h 17"/>
                  <a:gd name="T6" fmla="*/ 2 w 13"/>
                  <a:gd name="T7" fmla="*/ 3 h 17"/>
                  <a:gd name="T8" fmla="*/ 6 w 13"/>
                  <a:gd name="T9" fmla="*/ 2 h 17"/>
                  <a:gd name="T10" fmla="*/ 6 w 13"/>
                  <a:gd name="T11" fmla="*/ 3 h 17"/>
                  <a:gd name="T12" fmla="*/ 9 w 13"/>
                  <a:gd name="T13" fmla="*/ 5 h 17"/>
                  <a:gd name="T14" fmla="*/ 9 w 13"/>
                  <a:gd name="T15" fmla="*/ 6 h 17"/>
                  <a:gd name="T16" fmla="*/ 12 w 13"/>
                  <a:gd name="T17" fmla="*/ 9 h 17"/>
                  <a:gd name="T18" fmla="*/ 11 w 13"/>
                  <a:gd name="T19" fmla="*/ 14 h 17"/>
                  <a:gd name="T20" fmla="*/ 8 w 13"/>
                  <a:gd name="T21" fmla="*/ 14 h 17"/>
                  <a:gd name="T22" fmla="*/ 7 w 13"/>
                  <a:gd name="T23" fmla="*/ 14 h 17"/>
                  <a:gd name="T24" fmla="*/ 7 w 13"/>
                  <a:gd name="T25" fmla="*/ 14 h 17"/>
                  <a:gd name="T26" fmla="*/ 8 w 13"/>
                  <a:gd name="T27" fmla="*/ 15 h 17"/>
                  <a:gd name="T28" fmla="*/ 7 w 13"/>
                  <a:gd name="T29" fmla="*/ 16 h 17"/>
                  <a:gd name="T30" fmla="*/ 3 w 13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17">
                    <a:moveTo>
                      <a:pt x="3" y="17"/>
                    </a:moveTo>
                    <a:cubicBezTo>
                      <a:pt x="3" y="15"/>
                      <a:pt x="1" y="15"/>
                      <a:pt x="1" y="13"/>
                    </a:cubicBezTo>
                    <a:cubicBezTo>
                      <a:pt x="1" y="11"/>
                      <a:pt x="1" y="10"/>
                      <a:pt x="1" y="8"/>
                    </a:cubicBezTo>
                    <a:cubicBezTo>
                      <a:pt x="0" y="6"/>
                      <a:pt x="1" y="4"/>
                      <a:pt x="2" y="3"/>
                    </a:cubicBezTo>
                    <a:cubicBezTo>
                      <a:pt x="4" y="0"/>
                      <a:pt x="4" y="0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8" y="3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7"/>
                      <a:pt x="11" y="8"/>
                      <a:pt x="12" y="9"/>
                    </a:cubicBezTo>
                    <a:cubicBezTo>
                      <a:pt x="13" y="11"/>
                      <a:pt x="12" y="13"/>
                      <a:pt x="11" y="14"/>
                    </a:cubicBezTo>
                    <a:cubicBezTo>
                      <a:pt x="10" y="15"/>
                      <a:pt x="9" y="16"/>
                      <a:pt x="8" y="14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4"/>
                      <a:pt x="8" y="14"/>
                      <a:pt x="8" y="15"/>
                    </a:cubicBezTo>
                    <a:cubicBezTo>
                      <a:pt x="8" y="15"/>
                      <a:pt x="7" y="15"/>
                      <a:pt x="7" y="16"/>
                    </a:cubicBezTo>
                    <a:cubicBezTo>
                      <a:pt x="5" y="17"/>
                      <a:pt x="4" y="17"/>
                      <a:pt x="3" y="17"/>
                    </a:cubicBezTo>
                    <a:close/>
                  </a:path>
                </a:pathLst>
              </a:custGeom>
              <a:solidFill>
                <a:srgbClr val="E8A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6" name="Freeform 44">
                <a:extLst>
                  <a:ext uri="{FF2B5EF4-FFF2-40B4-BE49-F238E27FC236}">
                    <a16:creationId xmlns:a16="http://schemas.microsoft.com/office/drawing/2014/main" id="{54A19689-9670-5678-B2C5-90BF345672C8}"/>
                  </a:ext>
                </a:extLst>
              </p:cNvPr>
              <p:cNvSpPr/>
              <p:nvPr/>
            </p:nvSpPr>
            <p:spPr bwMode="auto">
              <a:xfrm>
                <a:off x="1961" y="1241"/>
                <a:ext cx="196" cy="232"/>
              </a:xfrm>
              <a:custGeom>
                <a:avLst/>
                <a:gdLst>
                  <a:gd name="T0" fmla="*/ 26 w 27"/>
                  <a:gd name="T1" fmla="*/ 12 h 32"/>
                  <a:gd name="T2" fmla="*/ 23 w 27"/>
                  <a:gd name="T3" fmla="*/ 17 h 32"/>
                  <a:gd name="T4" fmla="*/ 16 w 27"/>
                  <a:gd name="T5" fmla="*/ 15 h 32"/>
                  <a:gd name="T6" fmla="*/ 14 w 27"/>
                  <a:gd name="T7" fmla="*/ 15 h 32"/>
                  <a:gd name="T8" fmla="*/ 19 w 27"/>
                  <a:gd name="T9" fmla="*/ 21 h 32"/>
                  <a:gd name="T10" fmla="*/ 11 w 27"/>
                  <a:gd name="T11" fmla="*/ 31 h 32"/>
                  <a:gd name="T12" fmla="*/ 8 w 27"/>
                  <a:gd name="T13" fmla="*/ 28 h 32"/>
                  <a:gd name="T14" fmla="*/ 13 w 27"/>
                  <a:gd name="T15" fmla="*/ 30 h 32"/>
                  <a:gd name="T16" fmla="*/ 17 w 27"/>
                  <a:gd name="T17" fmla="*/ 25 h 32"/>
                  <a:gd name="T18" fmla="*/ 13 w 27"/>
                  <a:gd name="T19" fmla="*/ 16 h 32"/>
                  <a:gd name="T20" fmla="*/ 2 w 27"/>
                  <a:gd name="T21" fmla="*/ 12 h 32"/>
                  <a:gd name="T22" fmla="*/ 0 w 27"/>
                  <a:gd name="T23" fmla="*/ 11 h 32"/>
                  <a:gd name="T24" fmla="*/ 0 w 27"/>
                  <a:gd name="T25" fmla="*/ 10 h 32"/>
                  <a:gd name="T26" fmla="*/ 12 w 27"/>
                  <a:gd name="T27" fmla="*/ 10 h 32"/>
                  <a:gd name="T28" fmla="*/ 17 w 27"/>
                  <a:gd name="T29" fmla="*/ 4 h 32"/>
                  <a:gd name="T30" fmla="*/ 12 w 27"/>
                  <a:gd name="T31" fmla="*/ 2 h 32"/>
                  <a:gd name="T32" fmla="*/ 14 w 27"/>
                  <a:gd name="T33" fmla="*/ 0 h 32"/>
                  <a:gd name="T34" fmla="*/ 18 w 27"/>
                  <a:gd name="T35" fmla="*/ 3 h 32"/>
                  <a:gd name="T36" fmla="*/ 14 w 27"/>
                  <a:gd name="T37" fmla="*/ 10 h 32"/>
                  <a:gd name="T38" fmla="*/ 9 w 27"/>
                  <a:gd name="T39" fmla="*/ 11 h 32"/>
                  <a:gd name="T40" fmla="*/ 22 w 27"/>
                  <a:gd name="T41" fmla="*/ 16 h 32"/>
                  <a:gd name="T42" fmla="*/ 25 w 27"/>
                  <a:gd name="T43" fmla="*/ 14 h 32"/>
                  <a:gd name="T44" fmla="*/ 25 w 27"/>
                  <a:gd name="T45" fmla="*/ 13 h 32"/>
                  <a:gd name="T46" fmla="*/ 23 w 27"/>
                  <a:gd name="T47" fmla="*/ 12 h 32"/>
                  <a:gd name="T48" fmla="*/ 23 w 27"/>
                  <a:gd name="T49" fmla="*/ 14 h 32"/>
                  <a:gd name="T50" fmla="*/ 24 w 27"/>
                  <a:gd name="T51" fmla="*/ 11 h 32"/>
                  <a:gd name="T52" fmla="*/ 25 w 27"/>
                  <a:gd name="T53" fmla="*/ 11 h 32"/>
                  <a:gd name="T54" fmla="*/ 25 w 27"/>
                  <a:gd name="T55" fmla="*/ 11 h 32"/>
                  <a:gd name="T56" fmla="*/ 26 w 27"/>
                  <a:gd name="T57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7" h="32">
                    <a:moveTo>
                      <a:pt x="26" y="12"/>
                    </a:moveTo>
                    <a:cubicBezTo>
                      <a:pt x="27" y="15"/>
                      <a:pt x="26" y="17"/>
                      <a:pt x="23" y="17"/>
                    </a:cubicBezTo>
                    <a:cubicBezTo>
                      <a:pt x="21" y="17"/>
                      <a:pt x="19" y="16"/>
                      <a:pt x="16" y="15"/>
                    </a:cubicBezTo>
                    <a:cubicBezTo>
                      <a:pt x="16" y="15"/>
                      <a:pt x="15" y="15"/>
                      <a:pt x="14" y="15"/>
                    </a:cubicBezTo>
                    <a:cubicBezTo>
                      <a:pt x="17" y="17"/>
                      <a:pt x="18" y="19"/>
                      <a:pt x="19" y="21"/>
                    </a:cubicBezTo>
                    <a:cubicBezTo>
                      <a:pt x="21" y="27"/>
                      <a:pt x="17" y="32"/>
                      <a:pt x="11" y="31"/>
                    </a:cubicBezTo>
                    <a:cubicBezTo>
                      <a:pt x="9" y="31"/>
                      <a:pt x="8" y="30"/>
                      <a:pt x="8" y="28"/>
                    </a:cubicBezTo>
                    <a:cubicBezTo>
                      <a:pt x="9" y="30"/>
                      <a:pt x="10" y="31"/>
                      <a:pt x="13" y="30"/>
                    </a:cubicBezTo>
                    <a:cubicBezTo>
                      <a:pt x="15" y="29"/>
                      <a:pt x="17" y="27"/>
                      <a:pt x="17" y="25"/>
                    </a:cubicBezTo>
                    <a:cubicBezTo>
                      <a:pt x="17" y="21"/>
                      <a:pt x="16" y="18"/>
                      <a:pt x="13" y="16"/>
                    </a:cubicBezTo>
                    <a:cubicBezTo>
                      <a:pt x="10" y="14"/>
                      <a:pt x="6" y="12"/>
                      <a:pt x="2" y="12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" y="11"/>
                      <a:pt x="8" y="11"/>
                      <a:pt x="12" y="10"/>
                    </a:cubicBezTo>
                    <a:cubicBezTo>
                      <a:pt x="15" y="9"/>
                      <a:pt x="17" y="7"/>
                      <a:pt x="17" y="4"/>
                    </a:cubicBezTo>
                    <a:cubicBezTo>
                      <a:pt x="17" y="1"/>
                      <a:pt x="14" y="0"/>
                      <a:pt x="12" y="2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6" y="0"/>
                      <a:pt x="17" y="1"/>
                      <a:pt x="18" y="3"/>
                    </a:cubicBezTo>
                    <a:cubicBezTo>
                      <a:pt x="19" y="5"/>
                      <a:pt x="17" y="9"/>
                      <a:pt x="14" y="10"/>
                    </a:cubicBezTo>
                    <a:cubicBezTo>
                      <a:pt x="13" y="11"/>
                      <a:pt x="11" y="11"/>
                      <a:pt x="9" y="11"/>
                    </a:cubicBezTo>
                    <a:cubicBezTo>
                      <a:pt x="14" y="13"/>
                      <a:pt x="17" y="15"/>
                      <a:pt x="22" y="16"/>
                    </a:cubicBezTo>
                    <a:cubicBezTo>
                      <a:pt x="23" y="16"/>
                      <a:pt x="25" y="16"/>
                      <a:pt x="25" y="14"/>
                    </a:cubicBezTo>
                    <a:cubicBezTo>
                      <a:pt x="25" y="14"/>
                      <a:pt x="25" y="13"/>
                      <a:pt x="25" y="13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2" y="13"/>
                      <a:pt x="23" y="14"/>
                      <a:pt x="23" y="14"/>
                    </a:cubicBezTo>
                    <a:cubicBezTo>
                      <a:pt x="22" y="12"/>
                      <a:pt x="22" y="12"/>
                      <a:pt x="24" y="11"/>
                    </a:cubicBezTo>
                    <a:cubicBezTo>
                      <a:pt x="24" y="11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1"/>
                      <a:pt x="26" y="12"/>
                      <a:pt x="26" y="12"/>
                    </a:cubicBezTo>
                    <a:close/>
                  </a:path>
                </a:pathLst>
              </a:custGeom>
              <a:solidFill>
                <a:srgbClr val="9430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7" name="Freeform 45">
                <a:extLst>
                  <a:ext uri="{FF2B5EF4-FFF2-40B4-BE49-F238E27FC236}">
                    <a16:creationId xmlns:a16="http://schemas.microsoft.com/office/drawing/2014/main" id="{91C18BFD-A095-53A9-BE31-5628E5D2CFFD}"/>
                  </a:ext>
                </a:extLst>
              </p:cNvPr>
              <p:cNvSpPr/>
              <p:nvPr/>
            </p:nvSpPr>
            <p:spPr bwMode="auto">
              <a:xfrm>
                <a:off x="2114" y="1342"/>
                <a:ext cx="392" cy="117"/>
              </a:xfrm>
              <a:custGeom>
                <a:avLst/>
                <a:gdLst>
                  <a:gd name="T0" fmla="*/ 10 w 54"/>
                  <a:gd name="T1" fmla="*/ 13 h 16"/>
                  <a:gd name="T2" fmla="*/ 1 w 54"/>
                  <a:gd name="T3" fmla="*/ 7 h 16"/>
                  <a:gd name="T4" fmla="*/ 0 w 54"/>
                  <a:gd name="T5" fmla="*/ 6 h 16"/>
                  <a:gd name="T6" fmla="*/ 11 w 54"/>
                  <a:gd name="T7" fmla="*/ 11 h 16"/>
                  <a:gd name="T8" fmla="*/ 29 w 54"/>
                  <a:gd name="T9" fmla="*/ 10 h 16"/>
                  <a:gd name="T10" fmla="*/ 31 w 54"/>
                  <a:gd name="T11" fmla="*/ 9 h 16"/>
                  <a:gd name="T12" fmla="*/ 33 w 54"/>
                  <a:gd name="T13" fmla="*/ 7 h 16"/>
                  <a:gd name="T14" fmla="*/ 33 w 54"/>
                  <a:gd name="T15" fmla="*/ 7 h 16"/>
                  <a:gd name="T16" fmla="*/ 36 w 54"/>
                  <a:gd name="T17" fmla="*/ 5 h 16"/>
                  <a:gd name="T18" fmla="*/ 38 w 54"/>
                  <a:gd name="T19" fmla="*/ 4 h 16"/>
                  <a:gd name="T20" fmla="*/ 50 w 54"/>
                  <a:gd name="T21" fmla="*/ 2 h 16"/>
                  <a:gd name="T22" fmla="*/ 53 w 54"/>
                  <a:gd name="T23" fmla="*/ 5 h 16"/>
                  <a:gd name="T24" fmla="*/ 53 w 54"/>
                  <a:gd name="T25" fmla="*/ 8 h 16"/>
                  <a:gd name="T26" fmla="*/ 53 w 54"/>
                  <a:gd name="T27" fmla="*/ 8 h 16"/>
                  <a:gd name="T28" fmla="*/ 47 w 54"/>
                  <a:gd name="T29" fmla="*/ 3 h 16"/>
                  <a:gd name="T30" fmla="*/ 33 w 54"/>
                  <a:gd name="T31" fmla="*/ 9 h 16"/>
                  <a:gd name="T32" fmla="*/ 29 w 54"/>
                  <a:gd name="T33" fmla="*/ 13 h 16"/>
                  <a:gd name="T34" fmla="*/ 13 w 54"/>
                  <a:gd name="T35" fmla="*/ 14 h 16"/>
                  <a:gd name="T36" fmla="*/ 10 w 54"/>
                  <a:gd name="T37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4" h="16">
                    <a:moveTo>
                      <a:pt x="10" y="13"/>
                    </a:moveTo>
                    <a:cubicBezTo>
                      <a:pt x="7" y="11"/>
                      <a:pt x="4" y="10"/>
                      <a:pt x="1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4" y="8"/>
                      <a:pt x="7" y="10"/>
                      <a:pt x="11" y="11"/>
                    </a:cubicBezTo>
                    <a:cubicBezTo>
                      <a:pt x="17" y="13"/>
                      <a:pt x="23" y="13"/>
                      <a:pt x="29" y="10"/>
                    </a:cubicBezTo>
                    <a:cubicBezTo>
                      <a:pt x="30" y="10"/>
                      <a:pt x="30" y="10"/>
                      <a:pt x="31" y="9"/>
                    </a:cubicBezTo>
                    <a:cubicBezTo>
                      <a:pt x="31" y="8"/>
                      <a:pt x="32" y="8"/>
                      <a:pt x="33" y="7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4" y="6"/>
                      <a:pt x="34" y="5"/>
                      <a:pt x="36" y="5"/>
                    </a:cubicBezTo>
                    <a:cubicBezTo>
                      <a:pt x="37" y="5"/>
                      <a:pt x="37" y="4"/>
                      <a:pt x="38" y="4"/>
                    </a:cubicBezTo>
                    <a:cubicBezTo>
                      <a:pt x="42" y="2"/>
                      <a:pt x="46" y="0"/>
                      <a:pt x="50" y="2"/>
                    </a:cubicBezTo>
                    <a:cubicBezTo>
                      <a:pt x="52" y="3"/>
                      <a:pt x="53" y="4"/>
                      <a:pt x="53" y="5"/>
                    </a:cubicBezTo>
                    <a:cubicBezTo>
                      <a:pt x="53" y="6"/>
                      <a:pt x="54" y="7"/>
                      <a:pt x="53" y="8"/>
                    </a:cubicBezTo>
                    <a:cubicBezTo>
                      <a:pt x="53" y="8"/>
                      <a:pt x="53" y="8"/>
                      <a:pt x="53" y="8"/>
                    </a:cubicBezTo>
                    <a:cubicBezTo>
                      <a:pt x="52" y="5"/>
                      <a:pt x="50" y="4"/>
                      <a:pt x="47" y="3"/>
                    </a:cubicBezTo>
                    <a:cubicBezTo>
                      <a:pt x="42" y="3"/>
                      <a:pt x="37" y="5"/>
                      <a:pt x="33" y="9"/>
                    </a:cubicBezTo>
                    <a:cubicBezTo>
                      <a:pt x="32" y="10"/>
                      <a:pt x="31" y="12"/>
                      <a:pt x="29" y="13"/>
                    </a:cubicBezTo>
                    <a:cubicBezTo>
                      <a:pt x="24" y="16"/>
                      <a:pt x="19" y="16"/>
                      <a:pt x="13" y="14"/>
                    </a:cubicBezTo>
                    <a:cubicBezTo>
                      <a:pt x="12" y="13"/>
                      <a:pt x="11" y="13"/>
                      <a:pt x="10" y="13"/>
                    </a:cubicBezTo>
                    <a:close/>
                  </a:path>
                </a:pathLst>
              </a:custGeom>
              <a:solidFill>
                <a:srgbClr val="D37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8" name="Freeform 46">
                <a:extLst>
                  <a:ext uri="{FF2B5EF4-FFF2-40B4-BE49-F238E27FC236}">
                    <a16:creationId xmlns:a16="http://schemas.microsoft.com/office/drawing/2014/main" id="{66E62D8F-1733-C605-C0BB-09D1354C8CAA}"/>
                  </a:ext>
                </a:extLst>
              </p:cNvPr>
              <p:cNvSpPr/>
              <p:nvPr/>
            </p:nvSpPr>
            <p:spPr bwMode="auto">
              <a:xfrm>
                <a:off x="1002" y="2359"/>
                <a:ext cx="95" cy="130"/>
              </a:xfrm>
              <a:custGeom>
                <a:avLst/>
                <a:gdLst>
                  <a:gd name="T0" fmla="*/ 5 w 13"/>
                  <a:gd name="T1" fmla="*/ 0 h 18"/>
                  <a:gd name="T2" fmla="*/ 6 w 13"/>
                  <a:gd name="T3" fmla="*/ 1 h 18"/>
                  <a:gd name="T4" fmla="*/ 8 w 13"/>
                  <a:gd name="T5" fmla="*/ 4 h 18"/>
                  <a:gd name="T6" fmla="*/ 8 w 13"/>
                  <a:gd name="T7" fmla="*/ 4 h 18"/>
                  <a:gd name="T8" fmla="*/ 11 w 13"/>
                  <a:gd name="T9" fmla="*/ 12 h 18"/>
                  <a:gd name="T10" fmla="*/ 11 w 13"/>
                  <a:gd name="T11" fmla="*/ 14 h 18"/>
                  <a:gd name="T12" fmla="*/ 11 w 13"/>
                  <a:gd name="T13" fmla="*/ 17 h 18"/>
                  <a:gd name="T14" fmla="*/ 10 w 13"/>
                  <a:gd name="T15" fmla="*/ 18 h 18"/>
                  <a:gd name="T16" fmla="*/ 9 w 13"/>
                  <a:gd name="T17" fmla="*/ 17 h 18"/>
                  <a:gd name="T18" fmla="*/ 8 w 13"/>
                  <a:gd name="T19" fmla="*/ 17 h 18"/>
                  <a:gd name="T20" fmla="*/ 5 w 13"/>
                  <a:gd name="T21" fmla="*/ 17 h 18"/>
                  <a:gd name="T22" fmla="*/ 6 w 13"/>
                  <a:gd name="T23" fmla="*/ 15 h 18"/>
                  <a:gd name="T24" fmla="*/ 4 w 13"/>
                  <a:gd name="T25" fmla="*/ 13 h 18"/>
                  <a:gd name="T26" fmla="*/ 4 w 13"/>
                  <a:gd name="T27" fmla="*/ 12 h 18"/>
                  <a:gd name="T28" fmla="*/ 2 w 13"/>
                  <a:gd name="T29" fmla="*/ 11 h 18"/>
                  <a:gd name="T30" fmla="*/ 1 w 13"/>
                  <a:gd name="T31" fmla="*/ 11 h 18"/>
                  <a:gd name="T32" fmla="*/ 1 w 13"/>
                  <a:gd name="T33" fmla="*/ 9 h 18"/>
                  <a:gd name="T34" fmla="*/ 2 w 13"/>
                  <a:gd name="T35" fmla="*/ 8 h 18"/>
                  <a:gd name="T36" fmla="*/ 3 w 13"/>
                  <a:gd name="T37" fmla="*/ 8 h 18"/>
                  <a:gd name="T38" fmla="*/ 4 w 13"/>
                  <a:gd name="T39" fmla="*/ 7 h 18"/>
                  <a:gd name="T40" fmla="*/ 2 w 13"/>
                  <a:gd name="T41" fmla="*/ 4 h 18"/>
                  <a:gd name="T42" fmla="*/ 2 w 13"/>
                  <a:gd name="T43" fmla="*/ 3 h 18"/>
                  <a:gd name="T44" fmla="*/ 1 w 13"/>
                  <a:gd name="T45" fmla="*/ 3 h 18"/>
                  <a:gd name="T46" fmla="*/ 0 w 13"/>
                  <a:gd name="T47" fmla="*/ 2 h 18"/>
                  <a:gd name="T48" fmla="*/ 0 w 13"/>
                  <a:gd name="T49" fmla="*/ 2 h 18"/>
                  <a:gd name="T50" fmla="*/ 4 w 13"/>
                  <a:gd name="T51" fmla="*/ 0 h 18"/>
                  <a:gd name="T52" fmla="*/ 5 w 13"/>
                  <a:gd name="T5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" h="18">
                    <a:moveTo>
                      <a:pt x="5" y="0"/>
                    </a:moveTo>
                    <a:cubicBezTo>
                      <a:pt x="5" y="1"/>
                      <a:pt x="5" y="1"/>
                      <a:pt x="6" y="1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6"/>
                      <a:pt x="12" y="9"/>
                      <a:pt x="11" y="12"/>
                    </a:cubicBezTo>
                    <a:cubicBezTo>
                      <a:pt x="11" y="13"/>
                      <a:pt x="11" y="14"/>
                      <a:pt x="11" y="14"/>
                    </a:cubicBezTo>
                    <a:cubicBezTo>
                      <a:pt x="12" y="15"/>
                      <a:pt x="13" y="16"/>
                      <a:pt x="11" y="17"/>
                    </a:cubicBezTo>
                    <a:cubicBezTo>
                      <a:pt x="11" y="17"/>
                      <a:pt x="10" y="18"/>
                      <a:pt x="10" y="18"/>
                    </a:cubicBezTo>
                    <a:cubicBezTo>
                      <a:pt x="9" y="18"/>
                      <a:pt x="9" y="18"/>
                      <a:pt x="9" y="17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7" y="18"/>
                      <a:pt x="6" y="17"/>
                      <a:pt x="5" y="17"/>
                    </a:cubicBezTo>
                    <a:cubicBezTo>
                      <a:pt x="5" y="16"/>
                      <a:pt x="5" y="15"/>
                      <a:pt x="6" y="15"/>
                    </a:cubicBezTo>
                    <a:cubicBezTo>
                      <a:pt x="4" y="15"/>
                      <a:pt x="4" y="15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1"/>
                      <a:pt x="4" y="10"/>
                      <a:pt x="2" y="11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9"/>
                      <a:pt x="2" y="9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4" y="7"/>
                    </a:cubicBezTo>
                    <a:cubicBezTo>
                      <a:pt x="2" y="7"/>
                      <a:pt x="3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E69B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9" name="Freeform 47">
                <a:extLst>
                  <a:ext uri="{FF2B5EF4-FFF2-40B4-BE49-F238E27FC236}">
                    <a16:creationId xmlns:a16="http://schemas.microsoft.com/office/drawing/2014/main" id="{2AE5F8A9-54AC-7FF6-10B4-BBA653D2B1AE}"/>
                  </a:ext>
                </a:extLst>
              </p:cNvPr>
              <p:cNvSpPr/>
              <p:nvPr/>
            </p:nvSpPr>
            <p:spPr bwMode="auto">
              <a:xfrm>
                <a:off x="3320" y="2983"/>
                <a:ext cx="232" cy="174"/>
              </a:xfrm>
              <a:custGeom>
                <a:avLst/>
                <a:gdLst>
                  <a:gd name="T0" fmla="*/ 32 w 32"/>
                  <a:gd name="T1" fmla="*/ 9 h 24"/>
                  <a:gd name="T2" fmla="*/ 28 w 32"/>
                  <a:gd name="T3" fmla="*/ 9 h 24"/>
                  <a:gd name="T4" fmla="*/ 27 w 32"/>
                  <a:gd name="T5" fmla="*/ 6 h 24"/>
                  <a:gd name="T6" fmla="*/ 23 w 32"/>
                  <a:gd name="T7" fmla="*/ 4 h 24"/>
                  <a:gd name="T8" fmla="*/ 19 w 32"/>
                  <a:gd name="T9" fmla="*/ 5 h 24"/>
                  <a:gd name="T10" fmla="*/ 15 w 32"/>
                  <a:gd name="T11" fmla="*/ 7 h 24"/>
                  <a:gd name="T12" fmla="*/ 11 w 32"/>
                  <a:gd name="T13" fmla="*/ 10 h 24"/>
                  <a:gd name="T14" fmla="*/ 7 w 32"/>
                  <a:gd name="T15" fmla="*/ 13 h 24"/>
                  <a:gd name="T16" fmla="*/ 4 w 32"/>
                  <a:gd name="T17" fmla="*/ 18 h 24"/>
                  <a:gd name="T18" fmla="*/ 2 w 32"/>
                  <a:gd name="T19" fmla="*/ 21 h 24"/>
                  <a:gd name="T20" fmla="*/ 0 w 32"/>
                  <a:gd name="T21" fmla="*/ 24 h 24"/>
                  <a:gd name="T22" fmla="*/ 1 w 32"/>
                  <a:gd name="T23" fmla="*/ 19 h 24"/>
                  <a:gd name="T24" fmla="*/ 5 w 32"/>
                  <a:gd name="T25" fmla="*/ 12 h 24"/>
                  <a:gd name="T26" fmla="*/ 9 w 32"/>
                  <a:gd name="T27" fmla="*/ 9 h 24"/>
                  <a:gd name="T28" fmla="*/ 16 w 32"/>
                  <a:gd name="T29" fmla="*/ 3 h 24"/>
                  <a:gd name="T30" fmla="*/ 29 w 32"/>
                  <a:gd name="T31" fmla="*/ 5 h 24"/>
                  <a:gd name="T32" fmla="*/ 32 w 32"/>
                  <a:gd name="T3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24">
                    <a:moveTo>
                      <a:pt x="32" y="9"/>
                    </a:moveTo>
                    <a:cubicBezTo>
                      <a:pt x="30" y="11"/>
                      <a:pt x="29" y="11"/>
                      <a:pt x="28" y="9"/>
                    </a:cubicBezTo>
                    <a:cubicBezTo>
                      <a:pt x="27" y="8"/>
                      <a:pt x="27" y="7"/>
                      <a:pt x="27" y="6"/>
                    </a:cubicBezTo>
                    <a:cubicBezTo>
                      <a:pt x="26" y="4"/>
                      <a:pt x="25" y="3"/>
                      <a:pt x="23" y="4"/>
                    </a:cubicBezTo>
                    <a:cubicBezTo>
                      <a:pt x="21" y="5"/>
                      <a:pt x="20" y="5"/>
                      <a:pt x="19" y="5"/>
                    </a:cubicBezTo>
                    <a:cubicBezTo>
                      <a:pt x="17" y="4"/>
                      <a:pt x="16" y="5"/>
                      <a:pt x="15" y="7"/>
                    </a:cubicBezTo>
                    <a:cubicBezTo>
                      <a:pt x="14" y="9"/>
                      <a:pt x="13" y="10"/>
                      <a:pt x="11" y="10"/>
                    </a:cubicBezTo>
                    <a:cubicBezTo>
                      <a:pt x="8" y="10"/>
                      <a:pt x="8" y="11"/>
                      <a:pt x="7" y="13"/>
                    </a:cubicBezTo>
                    <a:cubicBezTo>
                      <a:pt x="7" y="15"/>
                      <a:pt x="6" y="17"/>
                      <a:pt x="4" y="18"/>
                    </a:cubicBezTo>
                    <a:cubicBezTo>
                      <a:pt x="3" y="18"/>
                      <a:pt x="2" y="20"/>
                      <a:pt x="2" y="21"/>
                    </a:cubicBezTo>
                    <a:cubicBezTo>
                      <a:pt x="2" y="23"/>
                      <a:pt x="2" y="24"/>
                      <a:pt x="0" y="24"/>
                    </a:cubicBezTo>
                    <a:cubicBezTo>
                      <a:pt x="0" y="22"/>
                      <a:pt x="0" y="20"/>
                      <a:pt x="1" y="19"/>
                    </a:cubicBezTo>
                    <a:cubicBezTo>
                      <a:pt x="3" y="17"/>
                      <a:pt x="4" y="15"/>
                      <a:pt x="5" y="12"/>
                    </a:cubicBezTo>
                    <a:cubicBezTo>
                      <a:pt x="7" y="12"/>
                      <a:pt x="7" y="10"/>
                      <a:pt x="9" y="9"/>
                    </a:cubicBezTo>
                    <a:cubicBezTo>
                      <a:pt x="12" y="8"/>
                      <a:pt x="14" y="6"/>
                      <a:pt x="16" y="3"/>
                    </a:cubicBezTo>
                    <a:cubicBezTo>
                      <a:pt x="20" y="0"/>
                      <a:pt x="27" y="1"/>
                      <a:pt x="29" y="5"/>
                    </a:cubicBezTo>
                    <a:cubicBezTo>
                      <a:pt x="30" y="7"/>
                      <a:pt x="31" y="8"/>
                      <a:pt x="32" y="9"/>
                    </a:cubicBezTo>
                    <a:close/>
                  </a:path>
                </a:pathLst>
              </a:custGeom>
              <a:solidFill>
                <a:srgbClr val="ED99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0" name="Freeform 48">
                <a:extLst>
                  <a:ext uri="{FF2B5EF4-FFF2-40B4-BE49-F238E27FC236}">
                    <a16:creationId xmlns:a16="http://schemas.microsoft.com/office/drawing/2014/main" id="{41E69C33-D23D-596D-111D-4CE129080A8B}"/>
                  </a:ext>
                </a:extLst>
              </p:cNvPr>
              <p:cNvSpPr/>
              <p:nvPr/>
            </p:nvSpPr>
            <p:spPr bwMode="auto">
              <a:xfrm>
                <a:off x="1380" y="2380"/>
                <a:ext cx="94" cy="109"/>
              </a:xfrm>
              <a:custGeom>
                <a:avLst/>
                <a:gdLst>
                  <a:gd name="T0" fmla="*/ 6 w 13"/>
                  <a:gd name="T1" fmla="*/ 0 h 15"/>
                  <a:gd name="T2" fmla="*/ 6 w 13"/>
                  <a:gd name="T3" fmla="*/ 0 h 15"/>
                  <a:gd name="T4" fmla="*/ 9 w 13"/>
                  <a:gd name="T5" fmla="*/ 2 h 15"/>
                  <a:gd name="T6" fmla="*/ 11 w 13"/>
                  <a:gd name="T7" fmla="*/ 2 h 15"/>
                  <a:gd name="T8" fmla="*/ 12 w 13"/>
                  <a:gd name="T9" fmla="*/ 6 h 15"/>
                  <a:gd name="T10" fmla="*/ 10 w 13"/>
                  <a:gd name="T11" fmla="*/ 9 h 15"/>
                  <a:gd name="T12" fmla="*/ 8 w 13"/>
                  <a:gd name="T13" fmla="*/ 11 h 15"/>
                  <a:gd name="T14" fmla="*/ 5 w 13"/>
                  <a:gd name="T15" fmla="*/ 14 h 15"/>
                  <a:gd name="T16" fmla="*/ 4 w 13"/>
                  <a:gd name="T17" fmla="*/ 15 h 15"/>
                  <a:gd name="T18" fmla="*/ 4 w 13"/>
                  <a:gd name="T19" fmla="*/ 12 h 15"/>
                  <a:gd name="T20" fmla="*/ 4 w 13"/>
                  <a:gd name="T21" fmla="*/ 12 h 15"/>
                  <a:gd name="T22" fmla="*/ 0 w 13"/>
                  <a:gd name="T23" fmla="*/ 6 h 15"/>
                  <a:gd name="T24" fmla="*/ 0 w 13"/>
                  <a:gd name="T25" fmla="*/ 5 h 15"/>
                  <a:gd name="T26" fmla="*/ 0 w 13"/>
                  <a:gd name="T27" fmla="*/ 4 h 15"/>
                  <a:gd name="T28" fmla="*/ 5 w 13"/>
                  <a:gd name="T29" fmla="*/ 1 h 15"/>
                  <a:gd name="T30" fmla="*/ 6 w 13"/>
                  <a:gd name="T31" fmla="*/ 0 h 15"/>
                  <a:gd name="T32" fmla="*/ 6 w 13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5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2"/>
                      <a:pt x="7" y="3"/>
                      <a:pt x="9" y="2"/>
                    </a:cubicBezTo>
                    <a:cubicBezTo>
                      <a:pt x="9" y="1"/>
                      <a:pt x="10" y="1"/>
                      <a:pt x="11" y="2"/>
                    </a:cubicBezTo>
                    <a:cubicBezTo>
                      <a:pt x="12" y="3"/>
                      <a:pt x="13" y="4"/>
                      <a:pt x="12" y="6"/>
                    </a:cubicBezTo>
                    <a:cubicBezTo>
                      <a:pt x="11" y="7"/>
                      <a:pt x="11" y="8"/>
                      <a:pt x="10" y="9"/>
                    </a:cubicBezTo>
                    <a:cubicBezTo>
                      <a:pt x="9" y="9"/>
                      <a:pt x="8" y="10"/>
                      <a:pt x="8" y="11"/>
                    </a:cubicBezTo>
                    <a:cubicBezTo>
                      <a:pt x="8" y="12"/>
                      <a:pt x="6" y="13"/>
                      <a:pt x="5" y="14"/>
                    </a:cubicBezTo>
                    <a:cubicBezTo>
                      <a:pt x="5" y="15"/>
                      <a:pt x="5" y="15"/>
                      <a:pt x="4" y="15"/>
                    </a:cubicBezTo>
                    <a:cubicBezTo>
                      <a:pt x="4" y="14"/>
                      <a:pt x="3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2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6" y="1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E983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1" name="Freeform 49">
                <a:extLst>
                  <a:ext uri="{FF2B5EF4-FFF2-40B4-BE49-F238E27FC236}">
                    <a16:creationId xmlns:a16="http://schemas.microsoft.com/office/drawing/2014/main" id="{558BB38E-8F14-B644-8EBC-427399B859BD}"/>
                  </a:ext>
                </a:extLst>
              </p:cNvPr>
              <p:cNvSpPr/>
              <p:nvPr/>
            </p:nvSpPr>
            <p:spPr bwMode="auto">
              <a:xfrm>
                <a:off x="3036" y="2707"/>
                <a:ext cx="342" cy="232"/>
              </a:xfrm>
              <a:custGeom>
                <a:avLst/>
                <a:gdLst>
                  <a:gd name="T0" fmla="*/ 1 w 47"/>
                  <a:gd name="T1" fmla="*/ 14 h 32"/>
                  <a:gd name="T2" fmla="*/ 0 w 47"/>
                  <a:gd name="T3" fmla="*/ 14 h 32"/>
                  <a:gd name="T4" fmla="*/ 5 w 47"/>
                  <a:gd name="T5" fmla="*/ 7 h 32"/>
                  <a:gd name="T6" fmla="*/ 10 w 47"/>
                  <a:gd name="T7" fmla="*/ 5 h 32"/>
                  <a:gd name="T8" fmla="*/ 16 w 47"/>
                  <a:gd name="T9" fmla="*/ 1 h 32"/>
                  <a:gd name="T10" fmla="*/ 19 w 47"/>
                  <a:gd name="T11" fmla="*/ 1 h 32"/>
                  <a:gd name="T12" fmla="*/ 24 w 47"/>
                  <a:gd name="T13" fmla="*/ 1 h 32"/>
                  <a:gd name="T14" fmla="*/ 27 w 47"/>
                  <a:gd name="T15" fmla="*/ 1 h 32"/>
                  <a:gd name="T16" fmla="*/ 27 w 47"/>
                  <a:gd name="T17" fmla="*/ 4 h 32"/>
                  <a:gd name="T18" fmla="*/ 27 w 47"/>
                  <a:gd name="T19" fmla="*/ 6 h 32"/>
                  <a:gd name="T20" fmla="*/ 28 w 47"/>
                  <a:gd name="T21" fmla="*/ 4 h 32"/>
                  <a:gd name="T22" fmla="*/ 32 w 47"/>
                  <a:gd name="T23" fmla="*/ 2 h 32"/>
                  <a:gd name="T24" fmla="*/ 34 w 47"/>
                  <a:gd name="T25" fmla="*/ 2 h 32"/>
                  <a:gd name="T26" fmla="*/ 37 w 47"/>
                  <a:gd name="T27" fmla="*/ 2 h 32"/>
                  <a:gd name="T28" fmla="*/ 40 w 47"/>
                  <a:gd name="T29" fmla="*/ 12 h 32"/>
                  <a:gd name="T30" fmla="*/ 40 w 47"/>
                  <a:gd name="T31" fmla="*/ 14 h 32"/>
                  <a:gd name="T32" fmla="*/ 46 w 47"/>
                  <a:gd name="T33" fmla="*/ 13 h 32"/>
                  <a:gd name="T34" fmla="*/ 47 w 47"/>
                  <a:gd name="T35" fmla="*/ 14 h 32"/>
                  <a:gd name="T36" fmla="*/ 45 w 47"/>
                  <a:gd name="T37" fmla="*/ 21 h 32"/>
                  <a:gd name="T38" fmla="*/ 38 w 47"/>
                  <a:gd name="T39" fmla="*/ 32 h 32"/>
                  <a:gd name="T40" fmla="*/ 38 w 47"/>
                  <a:gd name="T41" fmla="*/ 32 h 32"/>
                  <a:gd name="T42" fmla="*/ 40 w 47"/>
                  <a:gd name="T43" fmla="*/ 28 h 32"/>
                  <a:gd name="T44" fmla="*/ 44 w 47"/>
                  <a:gd name="T45" fmla="*/ 19 h 32"/>
                  <a:gd name="T46" fmla="*/ 45 w 47"/>
                  <a:gd name="T47" fmla="*/ 14 h 32"/>
                  <a:gd name="T48" fmla="*/ 40 w 47"/>
                  <a:gd name="T49" fmla="*/ 16 h 32"/>
                  <a:gd name="T50" fmla="*/ 36 w 47"/>
                  <a:gd name="T51" fmla="*/ 15 h 32"/>
                  <a:gd name="T52" fmla="*/ 35 w 47"/>
                  <a:gd name="T53" fmla="*/ 14 h 32"/>
                  <a:gd name="T54" fmla="*/ 34 w 47"/>
                  <a:gd name="T55" fmla="*/ 9 h 32"/>
                  <a:gd name="T56" fmla="*/ 33 w 47"/>
                  <a:gd name="T57" fmla="*/ 5 h 32"/>
                  <a:gd name="T58" fmla="*/ 32 w 47"/>
                  <a:gd name="T59" fmla="*/ 5 h 32"/>
                  <a:gd name="T60" fmla="*/ 35 w 47"/>
                  <a:gd name="T61" fmla="*/ 4 h 32"/>
                  <a:gd name="T62" fmla="*/ 37 w 47"/>
                  <a:gd name="T63" fmla="*/ 6 h 32"/>
                  <a:gd name="T64" fmla="*/ 38 w 47"/>
                  <a:gd name="T65" fmla="*/ 9 h 32"/>
                  <a:gd name="T66" fmla="*/ 38 w 47"/>
                  <a:gd name="T67" fmla="*/ 11 h 32"/>
                  <a:gd name="T68" fmla="*/ 38 w 47"/>
                  <a:gd name="T69" fmla="*/ 12 h 32"/>
                  <a:gd name="T70" fmla="*/ 38 w 47"/>
                  <a:gd name="T71" fmla="*/ 13 h 32"/>
                  <a:gd name="T72" fmla="*/ 39 w 47"/>
                  <a:gd name="T73" fmla="*/ 14 h 32"/>
                  <a:gd name="T74" fmla="*/ 40 w 47"/>
                  <a:gd name="T75" fmla="*/ 9 h 32"/>
                  <a:gd name="T76" fmla="*/ 39 w 47"/>
                  <a:gd name="T77" fmla="*/ 7 h 32"/>
                  <a:gd name="T78" fmla="*/ 37 w 47"/>
                  <a:gd name="T79" fmla="*/ 5 h 32"/>
                  <a:gd name="T80" fmla="*/ 34 w 47"/>
                  <a:gd name="T81" fmla="*/ 4 h 32"/>
                  <a:gd name="T82" fmla="*/ 32 w 47"/>
                  <a:gd name="T83" fmla="*/ 3 h 32"/>
                  <a:gd name="T84" fmla="*/ 29 w 47"/>
                  <a:gd name="T85" fmla="*/ 5 h 32"/>
                  <a:gd name="T86" fmla="*/ 27 w 47"/>
                  <a:gd name="T87" fmla="*/ 7 h 32"/>
                  <a:gd name="T88" fmla="*/ 26 w 47"/>
                  <a:gd name="T89" fmla="*/ 5 h 32"/>
                  <a:gd name="T90" fmla="*/ 23 w 47"/>
                  <a:gd name="T91" fmla="*/ 3 h 32"/>
                  <a:gd name="T92" fmla="*/ 21 w 47"/>
                  <a:gd name="T93" fmla="*/ 3 h 32"/>
                  <a:gd name="T94" fmla="*/ 15 w 47"/>
                  <a:gd name="T95" fmla="*/ 4 h 32"/>
                  <a:gd name="T96" fmla="*/ 11 w 47"/>
                  <a:gd name="T97" fmla="*/ 6 h 32"/>
                  <a:gd name="T98" fmla="*/ 6 w 47"/>
                  <a:gd name="T99" fmla="*/ 8 h 32"/>
                  <a:gd name="T100" fmla="*/ 2 w 47"/>
                  <a:gd name="T101" fmla="*/ 12 h 32"/>
                  <a:gd name="T102" fmla="*/ 1 w 47"/>
                  <a:gd name="T103" fmla="*/ 1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" h="32">
                    <a:moveTo>
                      <a:pt x="1" y="14"/>
                    </a:moveTo>
                    <a:cubicBezTo>
                      <a:pt x="1" y="14"/>
                      <a:pt x="1" y="14"/>
                      <a:pt x="0" y="14"/>
                    </a:cubicBezTo>
                    <a:cubicBezTo>
                      <a:pt x="0" y="11"/>
                      <a:pt x="2" y="8"/>
                      <a:pt x="5" y="7"/>
                    </a:cubicBezTo>
                    <a:cubicBezTo>
                      <a:pt x="7" y="6"/>
                      <a:pt x="8" y="6"/>
                      <a:pt x="10" y="5"/>
                    </a:cubicBezTo>
                    <a:cubicBezTo>
                      <a:pt x="12" y="4"/>
                      <a:pt x="15" y="4"/>
                      <a:pt x="16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1" y="2"/>
                      <a:pt x="23" y="1"/>
                      <a:pt x="24" y="1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28" y="2"/>
                      <a:pt x="27" y="3"/>
                      <a:pt x="27" y="4"/>
                    </a:cubicBezTo>
                    <a:cubicBezTo>
                      <a:pt x="27" y="4"/>
                      <a:pt x="26" y="5"/>
                      <a:pt x="27" y="6"/>
                    </a:cubicBezTo>
                    <a:cubicBezTo>
                      <a:pt x="28" y="6"/>
                      <a:pt x="28" y="5"/>
                      <a:pt x="28" y="4"/>
                    </a:cubicBezTo>
                    <a:cubicBezTo>
                      <a:pt x="28" y="1"/>
                      <a:pt x="29" y="1"/>
                      <a:pt x="32" y="2"/>
                    </a:cubicBezTo>
                    <a:cubicBezTo>
                      <a:pt x="33" y="3"/>
                      <a:pt x="33" y="3"/>
                      <a:pt x="34" y="2"/>
                    </a:cubicBezTo>
                    <a:cubicBezTo>
                      <a:pt x="35" y="1"/>
                      <a:pt x="36" y="1"/>
                      <a:pt x="37" y="2"/>
                    </a:cubicBezTo>
                    <a:cubicBezTo>
                      <a:pt x="40" y="5"/>
                      <a:pt x="43" y="8"/>
                      <a:pt x="40" y="12"/>
                    </a:cubicBezTo>
                    <a:cubicBezTo>
                      <a:pt x="40" y="13"/>
                      <a:pt x="40" y="14"/>
                      <a:pt x="40" y="14"/>
                    </a:cubicBezTo>
                    <a:cubicBezTo>
                      <a:pt x="42" y="14"/>
                      <a:pt x="44" y="13"/>
                      <a:pt x="46" y="13"/>
                    </a:cubicBezTo>
                    <a:cubicBezTo>
                      <a:pt x="47" y="12"/>
                      <a:pt x="47" y="13"/>
                      <a:pt x="47" y="14"/>
                    </a:cubicBezTo>
                    <a:cubicBezTo>
                      <a:pt x="46" y="16"/>
                      <a:pt x="46" y="19"/>
                      <a:pt x="45" y="21"/>
                    </a:cubicBezTo>
                    <a:cubicBezTo>
                      <a:pt x="44" y="25"/>
                      <a:pt x="41" y="29"/>
                      <a:pt x="38" y="32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8" y="30"/>
                      <a:pt x="39" y="29"/>
                      <a:pt x="40" y="28"/>
                    </a:cubicBezTo>
                    <a:cubicBezTo>
                      <a:pt x="42" y="25"/>
                      <a:pt x="44" y="22"/>
                      <a:pt x="44" y="19"/>
                    </a:cubicBezTo>
                    <a:cubicBezTo>
                      <a:pt x="44" y="17"/>
                      <a:pt x="45" y="16"/>
                      <a:pt x="45" y="14"/>
                    </a:cubicBezTo>
                    <a:cubicBezTo>
                      <a:pt x="43" y="14"/>
                      <a:pt x="42" y="15"/>
                      <a:pt x="40" y="16"/>
                    </a:cubicBezTo>
                    <a:cubicBezTo>
                      <a:pt x="38" y="18"/>
                      <a:pt x="37" y="18"/>
                      <a:pt x="36" y="15"/>
                    </a:cubicBezTo>
                    <a:cubicBezTo>
                      <a:pt x="36" y="15"/>
                      <a:pt x="36" y="15"/>
                      <a:pt x="35" y="14"/>
                    </a:cubicBezTo>
                    <a:cubicBezTo>
                      <a:pt x="34" y="13"/>
                      <a:pt x="34" y="11"/>
                      <a:pt x="34" y="9"/>
                    </a:cubicBezTo>
                    <a:cubicBezTo>
                      <a:pt x="34" y="8"/>
                      <a:pt x="34" y="6"/>
                      <a:pt x="33" y="5"/>
                    </a:cubicBezTo>
                    <a:cubicBezTo>
                      <a:pt x="33" y="5"/>
                      <a:pt x="32" y="5"/>
                      <a:pt x="32" y="5"/>
                    </a:cubicBezTo>
                    <a:cubicBezTo>
                      <a:pt x="33" y="4"/>
                      <a:pt x="34" y="4"/>
                      <a:pt x="35" y="4"/>
                    </a:cubicBezTo>
                    <a:cubicBezTo>
                      <a:pt x="36" y="4"/>
                      <a:pt x="36" y="5"/>
                      <a:pt x="37" y="6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10"/>
                      <a:pt x="39" y="10"/>
                      <a:pt x="38" y="11"/>
                    </a:cubicBezTo>
                    <a:cubicBezTo>
                      <a:pt x="37" y="12"/>
                      <a:pt x="37" y="12"/>
                      <a:pt x="38" y="12"/>
                    </a:cubicBezTo>
                    <a:cubicBezTo>
                      <a:pt x="38" y="12"/>
                      <a:pt x="38" y="13"/>
                      <a:pt x="38" y="13"/>
                    </a:cubicBezTo>
                    <a:cubicBezTo>
                      <a:pt x="38" y="14"/>
                      <a:pt x="39" y="14"/>
                      <a:pt x="39" y="14"/>
                    </a:cubicBezTo>
                    <a:cubicBezTo>
                      <a:pt x="39" y="13"/>
                      <a:pt x="40" y="11"/>
                      <a:pt x="40" y="9"/>
                    </a:cubicBezTo>
                    <a:cubicBezTo>
                      <a:pt x="40" y="8"/>
                      <a:pt x="40" y="7"/>
                      <a:pt x="39" y="7"/>
                    </a:cubicBezTo>
                    <a:cubicBezTo>
                      <a:pt x="39" y="6"/>
                      <a:pt x="38" y="5"/>
                      <a:pt x="37" y="5"/>
                    </a:cubicBezTo>
                    <a:cubicBezTo>
                      <a:pt x="36" y="3"/>
                      <a:pt x="36" y="3"/>
                      <a:pt x="34" y="4"/>
                    </a:cubicBezTo>
                    <a:cubicBezTo>
                      <a:pt x="33" y="4"/>
                      <a:pt x="32" y="4"/>
                      <a:pt x="32" y="3"/>
                    </a:cubicBezTo>
                    <a:cubicBezTo>
                      <a:pt x="30" y="3"/>
                      <a:pt x="29" y="3"/>
                      <a:pt x="29" y="5"/>
                    </a:cubicBezTo>
                    <a:cubicBezTo>
                      <a:pt x="29" y="6"/>
                      <a:pt x="28" y="7"/>
                      <a:pt x="27" y="7"/>
                    </a:cubicBezTo>
                    <a:cubicBezTo>
                      <a:pt x="26" y="7"/>
                      <a:pt x="25" y="7"/>
                      <a:pt x="26" y="5"/>
                    </a:cubicBezTo>
                    <a:cubicBezTo>
                      <a:pt x="26" y="2"/>
                      <a:pt x="26" y="2"/>
                      <a:pt x="23" y="3"/>
                    </a:cubicBezTo>
                    <a:cubicBezTo>
                      <a:pt x="22" y="3"/>
                      <a:pt x="21" y="3"/>
                      <a:pt x="21" y="3"/>
                    </a:cubicBezTo>
                    <a:cubicBezTo>
                      <a:pt x="18" y="2"/>
                      <a:pt x="17" y="3"/>
                      <a:pt x="15" y="4"/>
                    </a:cubicBezTo>
                    <a:cubicBezTo>
                      <a:pt x="14" y="6"/>
                      <a:pt x="12" y="6"/>
                      <a:pt x="11" y="6"/>
                    </a:cubicBezTo>
                    <a:cubicBezTo>
                      <a:pt x="9" y="7"/>
                      <a:pt x="7" y="7"/>
                      <a:pt x="6" y="8"/>
                    </a:cubicBezTo>
                    <a:cubicBezTo>
                      <a:pt x="4" y="9"/>
                      <a:pt x="3" y="10"/>
                      <a:pt x="2" y="12"/>
                    </a:cubicBezTo>
                    <a:cubicBezTo>
                      <a:pt x="2" y="13"/>
                      <a:pt x="2" y="14"/>
                      <a:pt x="1" y="14"/>
                    </a:cubicBezTo>
                    <a:close/>
                  </a:path>
                </a:pathLst>
              </a:custGeom>
              <a:solidFill>
                <a:srgbClr val="7E5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2" name="Freeform 50">
                <a:extLst>
                  <a:ext uri="{FF2B5EF4-FFF2-40B4-BE49-F238E27FC236}">
                    <a16:creationId xmlns:a16="http://schemas.microsoft.com/office/drawing/2014/main" id="{F9C1760D-114D-F10A-8666-1FB7299222D8}"/>
                  </a:ext>
                </a:extLst>
              </p:cNvPr>
              <p:cNvSpPr/>
              <p:nvPr/>
            </p:nvSpPr>
            <p:spPr bwMode="auto">
              <a:xfrm>
                <a:off x="1779" y="1299"/>
                <a:ext cx="197" cy="131"/>
              </a:xfrm>
              <a:custGeom>
                <a:avLst/>
                <a:gdLst>
                  <a:gd name="T0" fmla="*/ 25 w 27"/>
                  <a:gd name="T1" fmla="*/ 2 h 18"/>
                  <a:gd name="T2" fmla="*/ 27 w 27"/>
                  <a:gd name="T3" fmla="*/ 4 h 18"/>
                  <a:gd name="T4" fmla="*/ 27 w 27"/>
                  <a:gd name="T5" fmla="*/ 4 h 18"/>
                  <a:gd name="T6" fmla="*/ 20 w 27"/>
                  <a:gd name="T7" fmla="*/ 4 h 18"/>
                  <a:gd name="T8" fmla="*/ 17 w 27"/>
                  <a:gd name="T9" fmla="*/ 6 h 18"/>
                  <a:gd name="T10" fmla="*/ 15 w 27"/>
                  <a:gd name="T11" fmla="*/ 11 h 18"/>
                  <a:gd name="T12" fmla="*/ 5 w 27"/>
                  <a:gd name="T13" fmla="*/ 17 h 18"/>
                  <a:gd name="T14" fmla="*/ 2 w 27"/>
                  <a:gd name="T15" fmla="*/ 17 h 18"/>
                  <a:gd name="T16" fmla="*/ 2 w 27"/>
                  <a:gd name="T17" fmla="*/ 17 h 18"/>
                  <a:gd name="T18" fmla="*/ 2 w 27"/>
                  <a:gd name="T19" fmla="*/ 15 h 18"/>
                  <a:gd name="T20" fmla="*/ 3 w 27"/>
                  <a:gd name="T21" fmla="*/ 13 h 18"/>
                  <a:gd name="T22" fmla="*/ 7 w 27"/>
                  <a:gd name="T23" fmla="*/ 11 h 18"/>
                  <a:gd name="T24" fmla="*/ 15 w 27"/>
                  <a:gd name="T25" fmla="*/ 6 h 18"/>
                  <a:gd name="T26" fmla="*/ 13 w 27"/>
                  <a:gd name="T27" fmla="*/ 5 h 18"/>
                  <a:gd name="T28" fmla="*/ 12 w 27"/>
                  <a:gd name="T29" fmla="*/ 3 h 18"/>
                  <a:gd name="T30" fmla="*/ 13 w 27"/>
                  <a:gd name="T31" fmla="*/ 2 h 18"/>
                  <a:gd name="T32" fmla="*/ 18 w 27"/>
                  <a:gd name="T33" fmla="*/ 1 h 18"/>
                  <a:gd name="T34" fmla="*/ 25 w 27"/>
                  <a:gd name="T35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18">
                    <a:moveTo>
                      <a:pt x="25" y="2"/>
                    </a:moveTo>
                    <a:cubicBezTo>
                      <a:pt x="25" y="3"/>
                      <a:pt x="27" y="3"/>
                      <a:pt x="27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5" y="4"/>
                      <a:pt x="23" y="5"/>
                      <a:pt x="20" y="4"/>
                    </a:cubicBezTo>
                    <a:cubicBezTo>
                      <a:pt x="19" y="3"/>
                      <a:pt x="17" y="4"/>
                      <a:pt x="17" y="6"/>
                    </a:cubicBezTo>
                    <a:cubicBezTo>
                      <a:pt x="17" y="8"/>
                      <a:pt x="17" y="10"/>
                      <a:pt x="15" y="11"/>
                    </a:cubicBezTo>
                    <a:cubicBezTo>
                      <a:pt x="12" y="14"/>
                      <a:pt x="8" y="15"/>
                      <a:pt x="5" y="17"/>
                    </a:cubicBezTo>
                    <a:cubicBezTo>
                      <a:pt x="4" y="17"/>
                      <a:pt x="3" y="17"/>
                      <a:pt x="2" y="17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0" y="17"/>
                      <a:pt x="0" y="16"/>
                      <a:pt x="2" y="15"/>
                    </a:cubicBezTo>
                    <a:cubicBezTo>
                      <a:pt x="2" y="14"/>
                      <a:pt x="3" y="14"/>
                      <a:pt x="3" y="13"/>
                    </a:cubicBezTo>
                    <a:cubicBezTo>
                      <a:pt x="4" y="12"/>
                      <a:pt x="6" y="11"/>
                      <a:pt x="7" y="11"/>
                    </a:cubicBezTo>
                    <a:cubicBezTo>
                      <a:pt x="10" y="10"/>
                      <a:pt x="12" y="8"/>
                      <a:pt x="15" y="6"/>
                    </a:cubicBezTo>
                    <a:cubicBezTo>
                      <a:pt x="15" y="6"/>
                      <a:pt x="14" y="6"/>
                      <a:pt x="13" y="5"/>
                    </a:cubicBezTo>
                    <a:cubicBezTo>
                      <a:pt x="13" y="5"/>
                      <a:pt x="12" y="4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5" y="2"/>
                      <a:pt x="17" y="1"/>
                      <a:pt x="18" y="1"/>
                    </a:cubicBezTo>
                    <a:cubicBezTo>
                      <a:pt x="21" y="0"/>
                      <a:pt x="23" y="1"/>
                      <a:pt x="25" y="2"/>
                    </a:cubicBezTo>
                    <a:close/>
                  </a:path>
                </a:pathLst>
              </a:custGeom>
              <a:solidFill>
                <a:srgbClr val="F2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3" name="Freeform 51">
                <a:extLst>
                  <a:ext uri="{FF2B5EF4-FFF2-40B4-BE49-F238E27FC236}">
                    <a16:creationId xmlns:a16="http://schemas.microsoft.com/office/drawing/2014/main" id="{EF8FF9DC-0F0A-D30E-E200-D088DEBFAC13}"/>
                  </a:ext>
                </a:extLst>
              </p:cNvPr>
              <p:cNvSpPr/>
              <p:nvPr/>
            </p:nvSpPr>
            <p:spPr bwMode="auto">
              <a:xfrm>
                <a:off x="2499" y="1371"/>
                <a:ext cx="123" cy="73"/>
              </a:xfrm>
              <a:custGeom>
                <a:avLst/>
                <a:gdLst>
                  <a:gd name="T0" fmla="*/ 0 w 17"/>
                  <a:gd name="T1" fmla="*/ 4 h 10"/>
                  <a:gd name="T2" fmla="*/ 0 w 17"/>
                  <a:gd name="T3" fmla="*/ 1 h 10"/>
                  <a:gd name="T4" fmla="*/ 1 w 17"/>
                  <a:gd name="T5" fmla="*/ 2 h 10"/>
                  <a:gd name="T6" fmla="*/ 3 w 17"/>
                  <a:gd name="T7" fmla="*/ 2 h 10"/>
                  <a:gd name="T8" fmla="*/ 9 w 17"/>
                  <a:gd name="T9" fmla="*/ 0 h 10"/>
                  <a:gd name="T10" fmla="*/ 11 w 17"/>
                  <a:gd name="T11" fmla="*/ 0 h 10"/>
                  <a:gd name="T12" fmla="*/ 11 w 17"/>
                  <a:gd name="T13" fmla="*/ 0 h 10"/>
                  <a:gd name="T14" fmla="*/ 14 w 17"/>
                  <a:gd name="T15" fmla="*/ 0 h 10"/>
                  <a:gd name="T16" fmla="*/ 16 w 17"/>
                  <a:gd name="T17" fmla="*/ 0 h 10"/>
                  <a:gd name="T18" fmla="*/ 17 w 17"/>
                  <a:gd name="T19" fmla="*/ 1 h 10"/>
                  <a:gd name="T20" fmla="*/ 17 w 17"/>
                  <a:gd name="T21" fmla="*/ 1 h 10"/>
                  <a:gd name="T22" fmla="*/ 16 w 17"/>
                  <a:gd name="T23" fmla="*/ 4 h 10"/>
                  <a:gd name="T24" fmla="*/ 13 w 17"/>
                  <a:gd name="T25" fmla="*/ 7 h 10"/>
                  <a:gd name="T26" fmla="*/ 14 w 17"/>
                  <a:gd name="T27" fmla="*/ 7 h 10"/>
                  <a:gd name="T28" fmla="*/ 14 w 17"/>
                  <a:gd name="T29" fmla="*/ 8 h 10"/>
                  <a:gd name="T30" fmla="*/ 14 w 17"/>
                  <a:gd name="T31" fmla="*/ 8 h 10"/>
                  <a:gd name="T32" fmla="*/ 12 w 17"/>
                  <a:gd name="T33" fmla="*/ 9 h 10"/>
                  <a:gd name="T34" fmla="*/ 10 w 17"/>
                  <a:gd name="T35" fmla="*/ 8 h 10"/>
                  <a:gd name="T36" fmla="*/ 10 w 17"/>
                  <a:gd name="T37" fmla="*/ 8 h 10"/>
                  <a:gd name="T38" fmla="*/ 6 w 17"/>
                  <a:gd name="T39" fmla="*/ 8 h 10"/>
                  <a:gd name="T40" fmla="*/ 3 w 17"/>
                  <a:gd name="T41" fmla="*/ 7 h 10"/>
                  <a:gd name="T42" fmla="*/ 2 w 17"/>
                  <a:gd name="T43" fmla="*/ 6 h 10"/>
                  <a:gd name="T44" fmla="*/ 0 w 17"/>
                  <a:gd name="T4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0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3" y="1"/>
                      <a:pt x="14" y="0"/>
                    </a:cubicBezTo>
                    <a:cubicBezTo>
                      <a:pt x="15" y="0"/>
                      <a:pt x="15" y="1"/>
                      <a:pt x="16" y="0"/>
                    </a:cubicBezTo>
                    <a:cubicBezTo>
                      <a:pt x="17" y="0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5" y="5"/>
                      <a:pt x="14" y="6"/>
                      <a:pt x="13" y="7"/>
                    </a:cubicBezTo>
                    <a:cubicBezTo>
                      <a:pt x="14" y="6"/>
                      <a:pt x="14" y="6"/>
                      <a:pt x="14" y="7"/>
                    </a:cubicBezTo>
                    <a:cubicBezTo>
                      <a:pt x="15" y="7"/>
                      <a:pt x="14" y="8"/>
                      <a:pt x="14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3" y="10"/>
                      <a:pt x="13" y="10"/>
                      <a:pt x="12" y="9"/>
                    </a:cubicBezTo>
                    <a:cubicBezTo>
                      <a:pt x="11" y="8"/>
                      <a:pt x="11" y="9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7" y="8"/>
                      <a:pt x="6" y="8"/>
                    </a:cubicBezTo>
                    <a:cubicBezTo>
                      <a:pt x="5" y="9"/>
                      <a:pt x="4" y="7"/>
                      <a:pt x="3" y="7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E49B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4" name="Freeform 52">
                <a:extLst>
                  <a:ext uri="{FF2B5EF4-FFF2-40B4-BE49-F238E27FC236}">
                    <a16:creationId xmlns:a16="http://schemas.microsoft.com/office/drawing/2014/main" id="{0941F79B-8E08-E3CC-EB3F-D01106EBF992}"/>
                  </a:ext>
                </a:extLst>
              </p:cNvPr>
              <p:cNvSpPr/>
              <p:nvPr/>
            </p:nvSpPr>
            <p:spPr bwMode="auto">
              <a:xfrm>
                <a:off x="1235" y="2613"/>
                <a:ext cx="130" cy="290"/>
              </a:xfrm>
              <a:custGeom>
                <a:avLst/>
                <a:gdLst>
                  <a:gd name="T0" fmla="*/ 9 w 18"/>
                  <a:gd name="T1" fmla="*/ 4 h 40"/>
                  <a:gd name="T2" fmla="*/ 6 w 18"/>
                  <a:gd name="T3" fmla="*/ 0 h 40"/>
                  <a:gd name="T4" fmla="*/ 6 w 18"/>
                  <a:gd name="T5" fmla="*/ 1 h 40"/>
                  <a:gd name="T6" fmla="*/ 12 w 18"/>
                  <a:gd name="T7" fmla="*/ 7 h 40"/>
                  <a:gd name="T8" fmla="*/ 16 w 18"/>
                  <a:gd name="T9" fmla="*/ 15 h 40"/>
                  <a:gd name="T10" fmla="*/ 18 w 18"/>
                  <a:gd name="T11" fmla="*/ 30 h 40"/>
                  <a:gd name="T12" fmla="*/ 10 w 18"/>
                  <a:gd name="T13" fmla="*/ 38 h 40"/>
                  <a:gd name="T14" fmla="*/ 1 w 18"/>
                  <a:gd name="T15" fmla="*/ 34 h 40"/>
                  <a:gd name="T16" fmla="*/ 2 w 18"/>
                  <a:gd name="T17" fmla="*/ 29 h 40"/>
                  <a:gd name="T18" fmla="*/ 4 w 18"/>
                  <a:gd name="T19" fmla="*/ 36 h 40"/>
                  <a:gd name="T20" fmla="*/ 12 w 18"/>
                  <a:gd name="T21" fmla="*/ 35 h 40"/>
                  <a:gd name="T22" fmla="*/ 16 w 18"/>
                  <a:gd name="T23" fmla="*/ 25 h 40"/>
                  <a:gd name="T24" fmla="*/ 9 w 18"/>
                  <a:gd name="T25" fmla="*/ 4 h 40"/>
                  <a:gd name="T26" fmla="*/ 9 w 18"/>
                  <a:gd name="T27" fmla="*/ 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40">
                    <a:moveTo>
                      <a:pt x="9" y="4"/>
                    </a:moveTo>
                    <a:cubicBezTo>
                      <a:pt x="8" y="3"/>
                      <a:pt x="7" y="2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9" y="2"/>
                      <a:pt x="11" y="4"/>
                      <a:pt x="12" y="7"/>
                    </a:cubicBezTo>
                    <a:cubicBezTo>
                      <a:pt x="14" y="9"/>
                      <a:pt x="15" y="13"/>
                      <a:pt x="16" y="15"/>
                    </a:cubicBezTo>
                    <a:cubicBezTo>
                      <a:pt x="18" y="20"/>
                      <a:pt x="18" y="25"/>
                      <a:pt x="18" y="30"/>
                    </a:cubicBezTo>
                    <a:cubicBezTo>
                      <a:pt x="17" y="34"/>
                      <a:pt x="15" y="37"/>
                      <a:pt x="10" y="38"/>
                    </a:cubicBezTo>
                    <a:cubicBezTo>
                      <a:pt x="7" y="40"/>
                      <a:pt x="2" y="37"/>
                      <a:pt x="1" y="34"/>
                    </a:cubicBezTo>
                    <a:cubicBezTo>
                      <a:pt x="0" y="32"/>
                      <a:pt x="0" y="31"/>
                      <a:pt x="2" y="29"/>
                    </a:cubicBezTo>
                    <a:cubicBezTo>
                      <a:pt x="1" y="33"/>
                      <a:pt x="2" y="34"/>
                      <a:pt x="4" y="36"/>
                    </a:cubicBezTo>
                    <a:cubicBezTo>
                      <a:pt x="7" y="37"/>
                      <a:pt x="9" y="37"/>
                      <a:pt x="12" y="35"/>
                    </a:cubicBezTo>
                    <a:cubicBezTo>
                      <a:pt x="15" y="32"/>
                      <a:pt x="16" y="29"/>
                      <a:pt x="16" y="25"/>
                    </a:cubicBezTo>
                    <a:cubicBezTo>
                      <a:pt x="16" y="17"/>
                      <a:pt x="13" y="11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522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5" name="Freeform 53">
                <a:extLst>
                  <a:ext uri="{FF2B5EF4-FFF2-40B4-BE49-F238E27FC236}">
                    <a16:creationId xmlns:a16="http://schemas.microsoft.com/office/drawing/2014/main" id="{C2FAA750-5308-1C4D-1248-8F1854590760}"/>
                  </a:ext>
                </a:extLst>
              </p:cNvPr>
              <p:cNvSpPr/>
              <p:nvPr/>
            </p:nvSpPr>
            <p:spPr bwMode="auto">
              <a:xfrm>
                <a:off x="2223" y="1270"/>
                <a:ext cx="79" cy="131"/>
              </a:xfrm>
              <a:custGeom>
                <a:avLst/>
                <a:gdLst>
                  <a:gd name="T0" fmla="*/ 11 w 11"/>
                  <a:gd name="T1" fmla="*/ 10 h 18"/>
                  <a:gd name="T2" fmla="*/ 10 w 11"/>
                  <a:gd name="T3" fmla="*/ 14 h 18"/>
                  <a:gd name="T4" fmla="*/ 6 w 11"/>
                  <a:gd name="T5" fmla="*/ 18 h 18"/>
                  <a:gd name="T6" fmla="*/ 3 w 11"/>
                  <a:gd name="T7" fmla="*/ 14 h 18"/>
                  <a:gd name="T8" fmla="*/ 3 w 11"/>
                  <a:gd name="T9" fmla="*/ 13 h 18"/>
                  <a:gd name="T10" fmla="*/ 3 w 11"/>
                  <a:gd name="T11" fmla="*/ 12 h 18"/>
                  <a:gd name="T12" fmla="*/ 3 w 11"/>
                  <a:gd name="T13" fmla="*/ 12 h 18"/>
                  <a:gd name="T14" fmla="*/ 0 w 11"/>
                  <a:gd name="T15" fmla="*/ 10 h 18"/>
                  <a:gd name="T16" fmla="*/ 2 w 11"/>
                  <a:gd name="T17" fmla="*/ 7 h 18"/>
                  <a:gd name="T18" fmla="*/ 8 w 11"/>
                  <a:gd name="T19" fmla="*/ 6 h 18"/>
                  <a:gd name="T20" fmla="*/ 9 w 11"/>
                  <a:gd name="T21" fmla="*/ 7 h 18"/>
                  <a:gd name="T22" fmla="*/ 9 w 11"/>
                  <a:gd name="T23" fmla="*/ 10 h 18"/>
                  <a:gd name="T24" fmla="*/ 9 w 11"/>
                  <a:gd name="T25" fmla="*/ 5 h 18"/>
                  <a:gd name="T26" fmla="*/ 2 w 11"/>
                  <a:gd name="T27" fmla="*/ 7 h 18"/>
                  <a:gd name="T28" fmla="*/ 1 w 11"/>
                  <a:gd name="T29" fmla="*/ 6 h 18"/>
                  <a:gd name="T30" fmla="*/ 9 w 11"/>
                  <a:gd name="T31" fmla="*/ 3 h 18"/>
                  <a:gd name="T32" fmla="*/ 10 w 11"/>
                  <a:gd name="T33" fmla="*/ 2 h 18"/>
                  <a:gd name="T34" fmla="*/ 11 w 11"/>
                  <a:gd name="T35" fmla="*/ 0 h 18"/>
                  <a:gd name="T36" fmla="*/ 11 w 11"/>
                  <a:gd name="T37" fmla="*/ 1 h 18"/>
                  <a:gd name="T38" fmla="*/ 11 w 11"/>
                  <a:gd name="T39" fmla="*/ 8 h 18"/>
                  <a:gd name="T40" fmla="*/ 11 w 11"/>
                  <a:gd name="T41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" h="18">
                    <a:moveTo>
                      <a:pt x="11" y="10"/>
                    </a:moveTo>
                    <a:cubicBezTo>
                      <a:pt x="10" y="12"/>
                      <a:pt x="10" y="13"/>
                      <a:pt x="10" y="14"/>
                    </a:cubicBezTo>
                    <a:cubicBezTo>
                      <a:pt x="10" y="17"/>
                      <a:pt x="8" y="18"/>
                      <a:pt x="6" y="18"/>
                    </a:cubicBezTo>
                    <a:cubicBezTo>
                      <a:pt x="4" y="17"/>
                      <a:pt x="3" y="16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0" y="8"/>
                      <a:pt x="1" y="7"/>
                      <a:pt x="2" y="7"/>
                    </a:cubicBezTo>
                    <a:cubicBezTo>
                      <a:pt x="4" y="7"/>
                      <a:pt x="6" y="7"/>
                      <a:pt x="8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9" y="8"/>
                      <a:pt x="9" y="9"/>
                      <a:pt x="9" y="10"/>
                    </a:cubicBezTo>
                    <a:cubicBezTo>
                      <a:pt x="9" y="9"/>
                      <a:pt x="9" y="7"/>
                      <a:pt x="9" y="5"/>
                    </a:cubicBezTo>
                    <a:cubicBezTo>
                      <a:pt x="7" y="7"/>
                      <a:pt x="4" y="7"/>
                      <a:pt x="2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4" y="6"/>
                      <a:pt x="7" y="6"/>
                      <a:pt x="9" y="3"/>
                    </a:cubicBezTo>
                    <a:cubicBezTo>
                      <a:pt x="9" y="2"/>
                      <a:pt x="9" y="2"/>
                      <a:pt x="10" y="2"/>
                    </a:cubicBezTo>
                    <a:cubicBezTo>
                      <a:pt x="10" y="1"/>
                      <a:pt x="10" y="0"/>
                      <a:pt x="11" y="0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3"/>
                      <a:pt x="10" y="6"/>
                      <a:pt x="11" y="8"/>
                    </a:cubicBezTo>
                    <a:cubicBezTo>
                      <a:pt x="11" y="9"/>
                      <a:pt x="11" y="10"/>
                      <a:pt x="11" y="10"/>
                    </a:cubicBezTo>
                    <a:close/>
                  </a:path>
                </a:pathLst>
              </a:custGeom>
              <a:solidFill>
                <a:srgbClr val="EA8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6" name="Freeform 54">
                <a:extLst>
                  <a:ext uri="{FF2B5EF4-FFF2-40B4-BE49-F238E27FC236}">
                    <a16:creationId xmlns:a16="http://schemas.microsoft.com/office/drawing/2014/main" id="{67000B4C-B123-8206-7A78-516CC3E0F7A1}"/>
                  </a:ext>
                </a:extLst>
              </p:cNvPr>
              <p:cNvSpPr/>
              <p:nvPr/>
            </p:nvSpPr>
            <p:spPr bwMode="auto">
              <a:xfrm>
                <a:off x="1264" y="2213"/>
                <a:ext cx="101" cy="117"/>
              </a:xfrm>
              <a:custGeom>
                <a:avLst/>
                <a:gdLst>
                  <a:gd name="T0" fmla="*/ 12 w 14"/>
                  <a:gd name="T1" fmla="*/ 9 h 16"/>
                  <a:gd name="T2" fmla="*/ 9 w 14"/>
                  <a:gd name="T3" fmla="*/ 11 h 16"/>
                  <a:gd name="T4" fmla="*/ 7 w 14"/>
                  <a:gd name="T5" fmla="*/ 12 h 16"/>
                  <a:gd name="T6" fmla="*/ 2 w 14"/>
                  <a:gd name="T7" fmla="*/ 14 h 16"/>
                  <a:gd name="T8" fmla="*/ 1 w 14"/>
                  <a:gd name="T9" fmla="*/ 12 h 16"/>
                  <a:gd name="T10" fmla="*/ 0 w 14"/>
                  <a:gd name="T11" fmla="*/ 10 h 16"/>
                  <a:gd name="T12" fmla="*/ 1 w 14"/>
                  <a:gd name="T13" fmla="*/ 8 h 16"/>
                  <a:gd name="T14" fmla="*/ 2 w 14"/>
                  <a:gd name="T15" fmla="*/ 2 h 16"/>
                  <a:gd name="T16" fmla="*/ 2 w 14"/>
                  <a:gd name="T17" fmla="*/ 1 h 16"/>
                  <a:gd name="T18" fmla="*/ 4 w 14"/>
                  <a:gd name="T19" fmla="*/ 1 h 16"/>
                  <a:gd name="T20" fmla="*/ 9 w 14"/>
                  <a:gd name="T21" fmla="*/ 4 h 16"/>
                  <a:gd name="T22" fmla="*/ 12 w 14"/>
                  <a:gd name="T23" fmla="*/ 7 h 16"/>
                  <a:gd name="T24" fmla="*/ 12 w 14"/>
                  <a:gd name="T25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6">
                    <a:moveTo>
                      <a:pt x="12" y="9"/>
                    </a:moveTo>
                    <a:cubicBezTo>
                      <a:pt x="11" y="11"/>
                      <a:pt x="10" y="11"/>
                      <a:pt x="9" y="11"/>
                    </a:cubicBezTo>
                    <a:cubicBezTo>
                      <a:pt x="7" y="10"/>
                      <a:pt x="7" y="11"/>
                      <a:pt x="7" y="12"/>
                    </a:cubicBezTo>
                    <a:cubicBezTo>
                      <a:pt x="6" y="15"/>
                      <a:pt x="4" y="16"/>
                      <a:pt x="2" y="14"/>
                    </a:cubicBezTo>
                    <a:cubicBezTo>
                      <a:pt x="1" y="14"/>
                      <a:pt x="1" y="13"/>
                      <a:pt x="1" y="12"/>
                    </a:cubicBezTo>
                    <a:cubicBezTo>
                      <a:pt x="1" y="11"/>
                      <a:pt x="1" y="10"/>
                      <a:pt x="0" y="10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3" y="6"/>
                      <a:pt x="3" y="4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7" y="3"/>
                      <a:pt x="9" y="4"/>
                    </a:cubicBezTo>
                    <a:cubicBezTo>
                      <a:pt x="10" y="4"/>
                      <a:pt x="11" y="5"/>
                      <a:pt x="12" y="7"/>
                    </a:cubicBezTo>
                    <a:cubicBezTo>
                      <a:pt x="13" y="8"/>
                      <a:pt x="14" y="9"/>
                      <a:pt x="12" y="9"/>
                    </a:cubicBezTo>
                    <a:close/>
                  </a:path>
                </a:pathLst>
              </a:custGeom>
              <a:solidFill>
                <a:srgbClr val="E985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7" name="Freeform 55">
                <a:extLst>
                  <a:ext uri="{FF2B5EF4-FFF2-40B4-BE49-F238E27FC236}">
                    <a16:creationId xmlns:a16="http://schemas.microsoft.com/office/drawing/2014/main" id="{A4885518-7957-D38E-DDBE-2B75298A3150}"/>
                  </a:ext>
                </a:extLst>
              </p:cNvPr>
              <p:cNvSpPr/>
              <p:nvPr/>
            </p:nvSpPr>
            <p:spPr bwMode="auto">
              <a:xfrm>
                <a:off x="2390" y="1401"/>
                <a:ext cx="159" cy="108"/>
              </a:xfrm>
              <a:custGeom>
                <a:avLst/>
                <a:gdLst>
                  <a:gd name="T0" fmla="*/ 20 w 22"/>
                  <a:gd name="T1" fmla="*/ 13 h 15"/>
                  <a:gd name="T2" fmla="*/ 16 w 22"/>
                  <a:gd name="T3" fmla="*/ 12 h 15"/>
                  <a:gd name="T4" fmla="*/ 15 w 22"/>
                  <a:gd name="T5" fmla="*/ 13 h 15"/>
                  <a:gd name="T6" fmla="*/ 14 w 22"/>
                  <a:gd name="T7" fmla="*/ 15 h 15"/>
                  <a:gd name="T8" fmla="*/ 12 w 22"/>
                  <a:gd name="T9" fmla="*/ 13 h 15"/>
                  <a:gd name="T10" fmla="*/ 14 w 22"/>
                  <a:gd name="T11" fmla="*/ 13 h 15"/>
                  <a:gd name="T12" fmla="*/ 13 w 22"/>
                  <a:gd name="T13" fmla="*/ 10 h 15"/>
                  <a:gd name="T14" fmla="*/ 13 w 22"/>
                  <a:gd name="T15" fmla="*/ 9 h 15"/>
                  <a:gd name="T16" fmla="*/ 13 w 22"/>
                  <a:gd name="T17" fmla="*/ 7 h 15"/>
                  <a:gd name="T18" fmla="*/ 12 w 22"/>
                  <a:gd name="T19" fmla="*/ 4 h 15"/>
                  <a:gd name="T20" fmla="*/ 8 w 22"/>
                  <a:gd name="T21" fmla="*/ 3 h 15"/>
                  <a:gd name="T22" fmla="*/ 10 w 22"/>
                  <a:gd name="T23" fmla="*/ 7 h 15"/>
                  <a:gd name="T24" fmla="*/ 11 w 22"/>
                  <a:gd name="T25" fmla="*/ 10 h 15"/>
                  <a:gd name="T26" fmla="*/ 6 w 22"/>
                  <a:gd name="T27" fmla="*/ 9 h 15"/>
                  <a:gd name="T28" fmla="*/ 1 w 22"/>
                  <a:gd name="T29" fmla="*/ 10 h 15"/>
                  <a:gd name="T30" fmla="*/ 3 w 22"/>
                  <a:gd name="T31" fmla="*/ 6 h 15"/>
                  <a:gd name="T32" fmla="*/ 2 w 22"/>
                  <a:gd name="T33" fmla="*/ 7 h 15"/>
                  <a:gd name="T34" fmla="*/ 2 w 22"/>
                  <a:gd name="T35" fmla="*/ 9 h 15"/>
                  <a:gd name="T36" fmla="*/ 5 w 22"/>
                  <a:gd name="T37" fmla="*/ 9 h 15"/>
                  <a:gd name="T38" fmla="*/ 7 w 22"/>
                  <a:gd name="T39" fmla="*/ 9 h 15"/>
                  <a:gd name="T40" fmla="*/ 9 w 22"/>
                  <a:gd name="T41" fmla="*/ 10 h 15"/>
                  <a:gd name="T42" fmla="*/ 9 w 22"/>
                  <a:gd name="T43" fmla="*/ 7 h 15"/>
                  <a:gd name="T44" fmla="*/ 7 w 22"/>
                  <a:gd name="T45" fmla="*/ 2 h 15"/>
                  <a:gd name="T46" fmla="*/ 6 w 22"/>
                  <a:gd name="T47" fmla="*/ 1 h 15"/>
                  <a:gd name="T48" fmla="*/ 7 w 22"/>
                  <a:gd name="T49" fmla="*/ 0 h 15"/>
                  <a:gd name="T50" fmla="*/ 7 w 22"/>
                  <a:gd name="T51" fmla="*/ 1 h 15"/>
                  <a:gd name="T52" fmla="*/ 14 w 22"/>
                  <a:gd name="T53" fmla="*/ 2 h 15"/>
                  <a:gd name="T54" fmla="*/ 14 w 22"/>
                  <a:gd name="T55" fmla="*/ 3 h 15"/>
                  <a:gd name="T56" fmla="*/ 14 w 22"/>
                  <a:gd name="T57" fmla="*/ 6 h 15"/>
                  <a:gd name="T58" fmla="*/ 14 w 22"/>
                  <a:gd name="T59" fmla="*/ 6 h 15"/>
                  <a:gd name="T60" fmla="*/ 15 w 22"/>
                  <a:gd name="T61" fmla="*/ 3 h 15"/>
                  <a:gd name="T62" fmla="*/ 18 w 22"/>
                  <a:gd name="T63" fmla="*/ 5 h 15"/>
                  <a:gd name="T64" fmla="*/ 18 w 22"/>
                  <a:gd name="T65" fmla="*/ 9 h 15"/>
                  <a:gd name="T66" fmla="*/ 17 w 22"/>
                  <a:gd name="T67" fmla="*/ 11 h 15"/>
                  <a:gd name="T68" fmla="*/ 17 w 22"/>
                  <a:gd name="T69" fmla="*/ 11 h 15"/>
                  <a:gd name="T70" fmla="*/ 17 w 22"/>
                  <a:gd name="T71" fmla="*/ 11 h 15"/>
                  <a:gd name="T72" fmla="*/ 18 w 22"/>
                  <a:gd name="T73" fmla="*/ 9 h 15"/>
                  <a:gd name="T74" fmla="*/ 19 w 22"/>
                  <a:gd name="T75" fmla="*/ 9 h 15"/>
                  <a:gd name="T76" fmla="*/ 22 w 22"/>
                  <a:gd name="T77" fmla="*/ 8 h 15"/>
                  <a:gd name="T78" fmla="*/ 22 w 22"/>
                  <a:gd name="T79" fmla="*/ 11 h 15"/>
                  <a:gd name="T80" fmla="*/ 22 w 22"/>
                  <a:gd name="T81" fmla="*/ 11 h 15"/>
                  <a:gd name="T82" fmla="*/ 22 w 22"/>
                  <a:gd name="T83" fmla="*/ 12 h 15"/>
                  <a:gd name="T84" fmla="*/ 21 w 22"/>
                  <a:gd name="T85" fmla="*/ 14 h 15"/>
                  <a:gd name="T86" fmla="*/ 20 w 22"/>
                  <a:gd name="T87" fmla="*/ 13 h 15"/>
                  <a:gd name="T88" fmla="*/ 20 w 22"/>
                  <a:gd name="T89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" h="15">
                    <a:moveTo>
                      <a:pt x="20" y="13"/>
                    </a:moveTo>
                    <a:cubicBezTo>
                      <a:pt x="18" y="12"/>
                      <a:pt x="17" y="13"/>
                      <a:pt x="16" y="12"/>
                    </a:cubicBezTo>
                    <a:cubicBezTo>
                      <a:pt x="15" y="12"/>
                      <a:pt x="15" y="13"/>
                      <a:pt x="15" y="13"/>
                    </a:cubicBezTo>
                    <a:cubicBezTo>
                      <a:pt x="15" y="14"/>
                      <a:pt x="15" y="14"/>
                      <a:pt x="14" y="15"/>
                    </a:cubicBezTo>
                    <a:cubicBezTo>
                      <a:pt x="14" y="14"/>
                      <a:pt x="12" y="14"/>
                      <a:pt x="12" y="13"/>
                    </a:cubicBezTo>
                    <a:cubicBezTo>
                      <a:pt x="13" y="12"/>
                      <a:pt x="14" y="14"/>
                      <a:pt x="14" y="13"/>
                    </a:cubicBezTo>
                    <a:cubicBezTo>
                      <a:pt x="14" y="12"/>
                      <a:pt x="16" y="10"/>
                      <a:pt x="13" y="10"/>
                    </a:cubicBezTo>
                    <a:cubicBezTo>
                      <a:pt x="13" y="10"/>
                      <a:pt x="12" y="9"/>
                      <a:pt x="13" y="9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6"/>
                      <a:pt x="13" y="4"/>
                      <a:pt x="12" y="4"/>
                    </a:cubicBezTo>
                    <a:cubicBezTo>
                      <a:pt x="11" y="3"/>
                      <a:pt x="10" y="4"/>
                      <a:pt x="8" y="3"/>
                    </a:cubicBezTo>
                    <a:cubicBezTo>
                      <a:pt x="9" y="4"/>
                      <a:pt x="10" y="6"/>
                      <a:pt x="10" y="7"/>
                    </a:cubicBezTo>
                    <a:cubicBezTo>
                      <a:pt x="11" y="8"/>
                      <a:pt x="11" y="9"/>
                      <a:pt x="11" y="10"/>
                    </a:cubicBezTo>
                    <a:cubicBezTo>
                      <a:pt x="10" y="12"/>
                      <a:pt x="7" y="12"/>
                      <a:pt x="6" y="9"/>
                    </a:cubicBezTo>
                    <a:cubicBezTo>
                      <a:pt x="3" y="11"/>
                      <a:pt x="2" y="12"/>
                      <a:pt x="1" y="10"/>
                    </a:cubicBezTo>
                    <a:cubicBezTo>
                      <a:pt x="0" y="9"/>
                      <a:pt x="1" y="7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3" y="10"/>
                      <a:pt x="4" y="10"/>
                      <a:pt x="5" y="9"/>
                    </a:cubicBezTo>
                    <a:cubicBezTo>
                      <a:pt x="5" y="9"/>
                      <a:pt x="6" y="8"/>
                      <a:pt x="7" y="9"/>
                    </a:cubicBezTo>
                    <a:cubicBezTo>
                      <a:pt x="7" y="10"/>
                      <a:pt x="8" y="10"/>
                      <a:pt x="9" y="10"/>
                    </a:cubicBezTo>
                    <a:cubicBezTo>
                      <a:pt x="9" y="9"/>
                      <a:pt x="10" y="8"/>
                      <a:pt x="9" y="7"/>
                    </a:cubicBezTo>
                    <a:cubicBezTo>
                      <a:pt x="9" y="5"/>
                      <a:pt x="8" y="4"/>
                      <a:pt x="7" y="2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1"/>
                    </a:cubicBezTo>
                    <a:cubicBezTo>
                      <a:pt x="9" y="3"/>
                      <a:pt x="11" y="3"/>
                      <a:pt x="14" y="2"/>
                    </a:cubicBezTo>
                    <a:cubicBezTo>
                      <a:pt x="15" y="2"/>
                      <a:pt x="15" y="3"/>
                      <a:pt x="14" y="3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14" y="3"/>
                      <a:pt x="15" y="3"/>
                    </a:cubicBezTo>
                    <a:cubicBezTo>
                      <a:pt x="16" y="3"/>
                      <a:pt x="18" y="4"/>
                      <a:pt x="18" y="5"/>
                    </a:cubicBezTo>
                    <a:cubicBezTo>
                      <a:pt x="19" y="6"/>
                      <a:pt x="18" y="8"/>
                      <a:pt x="18" y="9"/>
                    </a:cubicBezTo>
                    <a:cubicBezTo>
                      <a:pt x="17" y="9"/>
                      <a:pt x="17" y="10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7" y="10"/>
                      <a:pt x="18" y="9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1" y="8"/>
                      <a:pt x="22" y="8"/>
                    </a:cubicBezTo>
                    <a:cubicBezTo>
                      <a:pt x="22" y="9"/>
                      <a:pt x="22" y="10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2"/>
                      <a:pt x="21" y="12"/>
                      <a:pt x="22" y="12"/>
                    </a:cubicBezTo>
                    <a:cubicBezTo>
                      <a:pt x="22" y="13"/>
                      <a:pt x="22" y="14"/>
                      <a:pt x="21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0" y="13"/>
                      <a:pt x="20" y="13"/>
                      <a:pt x="20" y="13"/>
                    </a:cubicBezTo>
                    <a:close/>
                  </a:path>
                </a:pathLst>
              </a:custGeom>
              <a:solidFill>
                <a:srgbClr val="DF9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8" name="Freeform 56">
                <a:extLst>
                  <a:ext uri="{FF2B5EF4-FFF2-40B4-BE49-F238E27FC236}">
                    <a16:creationId xmlns:a16="http://schemas.microsoft.com/office/drawing/2014/main" id="{65148A0C-B601-B49E-DB45-87C9330E2CFB}"/>
                  </a:ext>
                </a:extLst>
              </p:cNvPr>
              <p:cNvSpPr/>
              <p:nvPr/>
            </p:nvSpPr>
            <p:spPr bwMode="auto">
              <a:xfrm>
                <a:off x="1293" y="2852"/>
                <a:ext cx="101" cy="94"/>
              </a:xfrm>
              <a:custGeom>
                <a:avLst/>
                <a:gdLst>
                  <a:gd name="T0" fmla="*/ 5 w 14"/>
                  <a:gd name="T1" fmla="*/ 5 h 13"/>
                  <a:gd name="T2" fmla="*/ 8 w 14"/>
                  <a:gd name="T3" fmla="*/ 3 h 13"/>
                  <a:gd name="T4" fmla="*/ 10 w 14"/>
                  <a:gd name="T5" fmla="*/ 0 h 13"/>
                  <a:gd name="T6" fmla="*/ 13 w 14"/>
                  <a:gd name="T7" fmla="*/ 9 h 13"/>
                  <a:gd name="T8" fmla="*/ 10 w 14"/>
                  <a:gd name="T9" fmla="*/ 13 h 13"/>
                  <a:gd name="T10" fmla="*/ 7 w 14"/>
                  <a:gd name="T11" fmla="*/ 10 h 13"/>
                  <a:gd name="T12" fmla="*/ 4 w 14"/>
                  <a:gd name="T13" fmla="*/ 12 h 13"/>
                  <a:gd name="T14" fmla="*/ 1 w 14"/>
                  <a:gd name="T15" fmla="*/ 10 h 13"/>
                  <a:gd name="T16" fmla="*/ 2 w 14"/>
                  <a:gd name="T17" fmla="*/ 6 h 13"/>
                  <a:gd name="T18" fmla="*/ 5 w 14"/>
                  <a:gd name="T19" fmla="*/ 5 h 13"/>
                  <a:gd name="T20" fmla="*/ 4 w 14"/>
                  <a:gd name="T21" fmla="*/ 7 h 13"/>
                  <a:gd name="T22" fmla="*/ 4 w 14"/>
                  <a:gd name="T23" fmla="*/ 10 h 13"/>
                  <a:gd name="T24" fmla="*/ 4 w 14"/>
                  <a:gd name="T25" fmla="*/ 6 h 13"/>
                  <a:gd name="T26" fmla="*/ 5 w 14"/>
                  <a:gd name="T2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3">
                    <a:moveTo>
                      <a:pt x="5" y="5"/>
                    </a:moveTo>
                    <a:cubicBezTo>
                      <a:pt x="6" y="5"/>
                      <a:pt x="7" y="4"/>
                      <a:pt x="8" y="3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1" y="3"/>
                      <a:pt x="12" y="6"/>
                      <a:pt x="13" y="9"/>
                    </a:cubicBezTo>
                    <a:cubicBezTo>
                      <a:pt x="14" y="11"/>
                      <a:pt x="12" y="13"/>
                      <a:pt x="10" y="13"/>
                    </a:cubicBezTo>
                    <a:cubicBezTo>
                      <a:pt x="8" y="13"/>
                      <a:pt x="8" y="12"/>
                      <a:pt x="7" y="10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3" y="12"/>
                      <a:pt x="1" y="12"/>
                      <a:pt x="1" y="10"/>
                    </a:cubicBezTo>
                    <a:cubicBezTo>
                      <a:pt x="0" y="9"/>
                      <a:pt x="1" y="7"/>
                      <a:pt x="2" y="6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4" y="7"/>
                    </a:cubicBezTo>
                    <a:cubicBezTo>
                      <a:pt x="2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6"/>
                    </a:cubicBezTo>
                    <a:cubicBezTo>
                      <a:pt x="5" y="6"/>
                      <a:pt x="5" y="6"/>
                      <a:pt x="5" y="5"/>
                    </a:cubicBezTo>
                    <a:close/>
                  </a:path>
                </a:pathLst>
              </a:custGeom>
              <a:solidFill>
                <a:srgbClr val="E984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9" name="Freeform 57">
                <a:extLst>
                  <a:ext uri="{FF2B5EF4-FFF2-40B4-BE49-F238E27FC236}">
                    <a16:creationId xmlns:a16="http://schemas.microsoft.com/office/drawing/2014/main" id="{FC824DBE-3DAB-7C9F-9085-09C4C9952003}"/>
                  </a:ext>
                </a:extLst>
              </p:cNvPr>
              <p:cNvSpPr/>
              <p:nvPr/>
            </p:nvSpPr>
            <p:spPr bwMode="auto">
              <a:xfrm>
                <a:off x="1394" y="2627"/>
                <a:ext cx="95" cy="94"/>
              </a:xfrm>
              <a:custGeom>
                <a:avLst/>
                <a:gdLst>
                  <a:gd name="T0" fmla="*/ 1 w 13"/>
                  <a:gd name="T1" fmla="*/ 7 h 13"/>
                  <a:gd name="T2" fmla="*/ 2 w 13"/>
                  <a:gd name="T3" fmla="*/ 3 h 13"/>
                  <a:gd name="T4" fmla="*/ 5 w 13"/>
                  <a:gd name="T5" fmla="*/ 1 h 13"/>
                  <a:gd name="T6" fmla="*/ 9 w 13"/>
                  <a:gd name="T7" fmla="*/ 0 h 13"/>
                  <a:gd name="T8" fmla="*/ 10 w 13"/>
                  <a:gd name="T9" fmla="*/ 0 h 13"/>
                  <a:gd name="T10" fmla="*/ 10 w 13"/>
                  <a:gd name="T11" fmla="*/ 1 h 13"/>
                  <a:gd name="T12" fmla="*/ 12 w 13"/>
                  <a:gd name="T13" fmla="*/ 2 h 13"/>
                  <a:gd name="T14" fmla="*/ 11 w 13"/>
                  <a:gd name="T15" fmla="*/ 4 h 13"/>
                  <a:gd name="T16" fmla="*/ 10 w 13"/>
                  <a:gd name="T17" fmla="*/ 7 h 13"/>
                  <a:gd name="T18" fmla="*/ 13 w 13"/>
                  <a:gd name="T19" fmla="*/ 5 h 13"/>
                  <a:gd name="T20" fmla="*/ 13 w 13"/>
                  <a:gd name="T21" fmla="*/ 7 h 13"/>
                  <a:gd name="T22" fmla="*/ 11 w 13"/>
                  <a:gd name="T23" fmla="*/ 8 h 13"/>
                  <a:gd name="T24" fmla="*/ 12 w 13"/>
                  <a:gd name="T25" fmla="*/ 11 h 13"/>
                  <a:gd name="T26" fmla="*/ 9 w 13"/>
                  <a:gd name="T27" fmla="*/ 9 h 13"/>
                  <a:gd name="T28" fmla="*/ 7 w 13"/>
                  <a:gd name="T29" fmla="*/ 8 h 13"/>
                  <a:gd name="T30" fmla="*/ 6 w 13"/>
                  <a:gd name="T31" fmla="*/ 11 h 13"/>
                  <a:gd name="T32" fmla="*/ 5 w 13"/>
                  <a:gd name="T33" fmla="*/ 13 h 13"/>
                  <a:gd name="T34" fmla="*/ 4 w 13"/>
                  <a:gd name="T35" fmla="*/ 12 h 13"/>
                  <a:gd name="T36" fmla="*/ 4 w 13"/>
                  <a:gd name="T37" fmla="*/ 11 h 13"/>
                  <a:gd name="T38" fmla="*/ 2 w 13"/>
                  <a:gd name="T39" fmla="*/ 11 h 13"/>
                  <a:gd name="T40" fmla="*/ 1 w 13"/>
                  <a:gd name="T41" fmla="*/ 12 h 13"/>
                  <a:gd name="T42" fmla="*/ 1 w 13"/>
                  <a:gd name="T43" fmla="*/ 10 h 13"/>
                  <a:gd name="T44" fmla="*/ 1 w 13"/>
                  <a:gd name="T4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" h="13">
                    <a:moveTo>
                      <a:pt x="1" y="7"/>
                    </a:moveTo>
                    <a:cubicBezTo>
                      <a:pt x="3" y="6"/>
                      <a:pt x="2" y="5"/>
                      <a:pt x="2" y="3"/>
                    </a:cubicBezTo>
                    <a:cubicBezTo>
                      <a:pt x="3" y="2"/>
                      <a:pt x="3" y="1"/>
                      <a:pt x="5" y="1"/>
                    </a:cubicBezTo>
                    <a:cubicBezTo>
                      <a:pt x="6" y="1"/>
                      <a:pt x="7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1" y="2"/>
                      <a:pt x="12" y="1"/>
                      <a:pt x="12" y="2"/>
                    </a:cubicBezTo>
                    <a:cubicBezTo>
                      <a:pt x="12" y="3"/>
                      <a:pt x="12" y="4"/>
                      <a:pt x="11" y="4"/>
                    </a:cubicBezTo>
                    <a:cubicBezTo>
                      <a:pt x="10" y="5"/>
                      <a:pt x="10" y="6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8"/>
                      <a:pt x="12" y="8"/>
                      <a:pt x="11" y="8"/>
                    </a:cubicBezTo>
                    <a:cubicBezTo>
                      <a:pt x="11" y="9"/>
                      <a:pt x="12" y="10"/>
                      <a:pt x="12" y="11"/>
                    </a:cubicBezTo>
                    <a:cubicBezTo>
                      <a:pt x="11" y="10"/>
                      <a:pt x="10" y="9"/>
                      <a:pt x="9" y="9"/>
                    </a:cubicBezTo>
                    <a:cubicBezTo>
                      <a:pt x="8" y="9"/>
                      <a:pt x="7" y="9"/>
                      <a:pt x="7" y="8"/>
                    </a:cubicBezTo>
                    <a:cubicBezTo>
                      <a:pt x="7" y="9"/>
                      <a:pt x="6" y="10"/>
                      <a:pt x="6" y="11"/>
                    </a:cubicBezTo>
                    <a:cubicBezTo>
                      <a:pt x="7" y="11"/>
                      <a:pt x="5" y="12"/>
                      <a:pt x="5" y="13"/>
                    </a:cubicBezTo>
                    <a:cubicBezTo>
                      <a:pt x="4" y="13"/>
                      <a:pt x="4" y="13"/>
                      <a:pt x="4" y="12"/>
                    </a:cubicBezTo>
                    <a:cubicBezTo>
                      <a:pt x="5" y="12"/>
                      <a:pt x="5" y="11"/>
                      <a:pt x="4" y="11"/>
                    </a:cubicBezTo>
                    <a:cubicBezTo>
                      <a:pt x="3" y="11"/>
                      <a:pt x="3" y="10"/>
                      <a:pt x="2" y="11"/>
                    </a:cubicBezTo>
                    <a:cubicBezTo>
                      <a:pt x="2" y="11"/>
                      <a:pt x="2" y="12"/>
                      <a:pt x="1" y="12"/>
                    </a:cubicBezTo>
                    <a:cubicBezTo>
                      <a:pt x="0" y="11"/>
                      <a:pt x="1" y="11"/>
                      <a:pt x="1" y="10"/>
                    </a:cubicBezTo>
                    <a:cubicBezTo>
                      <a:pt x="2" y="9"/>
                      <a:pt x="1" y="8"/>
                      <a:pt x="1" y="7"/>
                    </a:cubicBezTo>
                    <a:close/>
                  </a:path>
                </a:pathLst>
              </a:custGeom>
              <a:solidFill>
                <a:srgbClr val="DF9E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0" name="Freeform 58">
                <a:extLst>
                  <a:ext uri="{FF2B5EF4-FFF2-40B4-BE49-F238E27FC236}">
                    <a16:creationId xmlns:a16="http://schemas.microsoft.com/office/drawing/2014/main" id="{DCFD1432-67F4-1A25-03BA-AF27A00C542B}"/>
                  </a:ext>
                </a:extLst>
              </p:cNvPr>
              <p:cNvSpPr/>
              <p:nvPr/>
            </p:nvSpPr>
            <p:spPr bwMode="auto">
              <a:xfrm>
                <a:off x="1104" y="2068"/>
                <a:ext cx="167" cy="182"/>
              </a:xfrm>
              <a:custGeom>
                <a:avLst/>
                <a:gdLst>
                  <a:gd name="T0" fmla="*/ 21 w 23"/>
                  <a:gd name="T1" fmla="*/ 0 h 25"/>
                  <a:gd name="T2" fmla="*/ 22 w 23"/>
                  <a:gd name="T3" fmla="*/ 4 h 25"/>
                  <a:gd name="T4" fmla="*/ 23 w 23"/>
                  <a:gd name="T5" fmla="*/ 7 h 25"/>
                  <a:gd name="T6" fmla="*/ 20 w 23"/>
                  <a:gd name="T7" fmla="*/ 13 h 25"/>
                  <a:gd name="T8" fmla="*/ 19 w 23"/>
                  <a:gd name="T9" fmla="*/ 15 h 25"/>
                  <a:gd name="T10" fmla="*/ 16 w 23"/>
                  <a:gd name="T11" fmla="*/ 20 h 25"/>
                  <a:gd name="T12" fmla="*/ 1 w 23"/>
                  <a:gd name="T13" fmla="*/ 20 h 25"/>
                  <a:gd name="T14" fmla="*/ 0 w 23"/>
                  <a:gd name="T15" fmla="*/ 14 h 25"/>
                  <a:gd name="T16" fmla="*/ 4 w 23"/>
                  <a:gd name="T17" fmla="*/ 11 h 25"/>
                  <a:gd name="T18" fmla="*/ 1 w 23"/>
                  <a:gd name="T19" fmla="*/ 13 h 25"/>
                  <a:gd name="T20" fmla="*/ 1 w 23"/>
                  <a:gd name="T21" fmla="*/ 16 h 25"/>
                  <a:gd name="T22" fmla="*/ 7 w 23"/>
                  <a:gd name="T23" fmla="*/ 21 h 25"/>
                  <a:gd name="T24" fmla="*/ 17 w 23"/>
                  <a:gd name="T25" fmla="*/ 15 h 25"/>
                  <a:gd name="T26" fmla="*/ 21 w 23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" h="25">
                    <a:moveTo>
                      <a:pt x="21" y="0"/>
                    </a:moveTo>
                    <a:cubicBezTo>
                      <a:pt x="23" y="1"/>
                      <a:pt x="22" y="3"/>
                      <a:pt x="22" y="4"/>
                    </a:cubicBezTo>
                    <a:cubicBezTo>
                      <a:pt x="23" y="5"/>
                      <a:pt x="23" y="6"/>
                      <a:pt x="23" y="7"/>
                    </a:cubicBezTo>
                    <a:cubicBezTo>
                      <a:pt x="21" y="9"/>
                      <a:pt x="21" y="11"/>
                      <a:pt x="20" y="13"/>
                    </a:cubicBezTo>
                    <a:cubicBezTo>
                      <a:pt x="20" y="14"/>
                      <a:pt x="20" y="15"/>
                      <a:pt x="19" y="15"/>
                    </a:cubicBezTo>
                    <a:cubicBezTo>
                      <a:pt x="18" y="17"/>
                      <a:pt x="17" y="19"/>
                      <a:pt x="16" y="20"/>
                    </a:cubicBezTo>
                    <a:cubicBezTo>
                      <a:pt x="11" y="25"/>
                      <a:pt x="4" y="25"/>
                      <a:pt x="1" y="20"/>
                    </a:cubicBezTo>
                    <a:cubicBezTo>
                      <a:pt x="0" y="18"/>
                      <a:pt x="0" y="16"/>
                      <a:pt x="0" y="14"/>
                    </a:cubicBezTo>
                    <a:cubicBezTo>
                      <a:pt x="0" y="13"/>
                      <a:pt x="1" y="11"/>
                      <a:pt x="4" y="11"/>
                    </a:cubicBezTo>
                    <a:cubicBezTo>
                      <a:pt x="2" y="12"/>
                      <a:pt x="2" y="13"/>
                      <a:pt x="1" y="13"/>
                    </a:cubicBezTo>
                    <a:cubicBezTo>
                      <a:pt x="1" y="14"/>
                      <a:pt x="1" y="15"/>
                      <a:pt x="1" y="16"/>
                    </a:cubicBezTo>
                    <a:cubicBezTo>
                      <a:pt x="2" y="19"/>
                      <a:pt x="4" y="21"/>
                      <a:pt x="7" y="21"/>
                    </a:cubicBezTo>
                    <a:cubicBezTo>
                      <a:pt x="11" y="22"/>
                      <a:pt x="15" y="19"/>
                      <a:pt x="17" y="15"/>
                    </a:cubicBezTo>
                    <a:cubicBezTo>
                      <a:pt x="20" y="11"/>
                      <a:pt x="21" y="6"/>
                      <a:pt x="21" y="0"/>
                    </a:cubicBezTo>
                    <a:close/>
                  </a:path>
                </a:pathLst>
              </a:custGeom>
              <a:solidFill>
                <a:srgbClr val="522D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1" name="Freeform 59">
                <a:extLst>
                  <a:ext uri="{FF2B5EF4-FFF2-40B4-BE49-F238E27FC236}">
                    <a16:creationId xmlns:a16="http://schemas.microsoft.com/office/drawing/2014/main" id="{1702D101-CBE4-F745-9C64-1DB09B92F428}"/>
                  </a:ext>
                </a:extLst>
              </p:cNvPr>
              <p:cNvSpPr/>
              <p:nvPr/>
            </p:nvSpPr>
            <p:spPr bwMode="auto">
              <a:xfrm>
                <a:off x="2695" y="2743"/>
                <a:ext cx="203" cy="58"/>
              </a:xfrm>
              <a:custGeom>
                <a:avLst/>
                <a:gdLst>
                  <a:gd name="T0" fmla="*/ 28 w 28"/>
                  <a:gd name="T1" fmla="*/ 0 h 8"/>
                  <a:gd name="T2" fmla="*/ 26 w 28"/>
                  <a:gd name="T3" fmla="*/ 3 h 8"/>
                  <a:gd name="T4" fmla="*/ 25 w 28"/>
                  <a:gd name="T5" fmla="*/ 4 h 8"/>
                  <a:gd name="T6" fmla="*/ 21 w 28"/>
                  <a:gd name="T7" fmla="*/ 5 h 8"/>
                  <a:gd name="T8" fmla="*/ 16 w 28"/>
                  <a:gd name="T9" fmla="*/ 6 h 8"/>
                  <a:gd name="T10" fmla="*/ 13 w 28"/>
                  <a:gd name="T11" fmla="*/ 5 h 8"/>
                  <a:gd name="T12" fmla="*/ 6 w 28"/>
                  <a:gd name="T13" fmla="*/ 6 h 8"/>
                  <a:gd name="T14" fmla="*/ 1 w 28"/>
                  <a:gd name="T15" fmla="*/ 8 h 8"/>
                  <a:gd name="T16" fmla="*/ 0 w 28"/>
                  <a:gd name="T17" fmla="*/ 7 h 8"/>
                  <a:gd name="T18" fmla="*/ 2 w 28"/>
                  <a:gd name="T19" fmla="*/ 5 h 8"/>
                  <a:gd name="T20" fmla="*/ 8 w 28"/>
                  <a:gd name="T21" fmla="*/ 3 h 8"/>
                  <a:gd name="T22" fmla="*/ 20 w 28"/>
                  <a:gd name="T23" fmla="*/ 2 h 8"/>
                  <a:gd name="T24" fmla="*/ 28 w 28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8">
                    <a:moveTo>
                      <a:pt x="28" y="0"/>
                    </a:moveTo>
                    <a:cubicBezTo>
                      <a:pt x="27" y="2"/>
                      <a:pt x="28" y="3"/>
                      <a:pt x="26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6"/>
                      <a:pt x="23" y="6"/>
                      <a:pt x="21" y="5"/>
                    </a:cubicBezTo>
                    <a:cubicBezTo>
                      <a:pt x="20" y="5"/>
                      <a:pt x="18" y="4"/>
                      <a:pt x="16" y="6"/>
                    </a:cubicBezTo>
                    <a:cubicBezTo>
                      <a:pt x="15" y="6"/>
                      <a:pt x="14" y="6"/>
                      <a:pt x="13" y="5"/>
                    </a:cubicBezTo>
                    <a:cubicBezTo>
                      <a:pt x="11" y="4"/>
                      <a:pt x="8" y="4"/>
                      <a:pt x="6" y="6"/>
                    </a:cubicBezTo>
                    <a:cubicBezTo>
                      <a:pt x="5" y="8"/>
                      <a:pt x="3" y="8"/>
                      <a:pt x="1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4" y="3"/>
                      <a:pt x="6" y="3"/>
                      <a:pt x="8" y="3"/>
                    </a:cubicBezTo>
                    <a:cubicBezTo>
                      <a:pt x="12" y="2"/>
                      <a:pt x="16" y="2"/>
                      <a:pt x="20" y="2"/>
                    </a:cubicBezTo>
                    <a:cubicBezTo>
                      <a:pt x="23" y="2"/>
                      <a:pt x="25" y="1"/>
                      <a:pt x="28" y="0"/>
                    </a:cubicBezTo>
                    <a:close/>
                  </a:path>
                </a:pathLst>
              </a:custGeom>
              <a:solidFill>
                <a:srgbClr val="F7D3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2" name="Freeform 60">
                <a:extLst>
                  <a:ext uri="{FF2B5EF4-FFF2-40B4-BE49-F238E27FC236}">
                    <a16:creationId xmlns:a16="http://schemas.microsoft.com/office/drawing/2014/main" id="{1EE49745-186B-E942-5E02-6491BCB0DFDE}"/>
                  </a:ext>
                </a:extLst>
              </p:cNvPr>
              <p:cNvSpPr/>
              <p:nvPr/>
            </p:nvSpPr>
            <p:spPr bwMode="auto">
              <a:xfrm>
                <a:off x="1213" y="2366"/>
                <a:ext cx="94" cy="80"/>
              </a:xfrm>
              <a:custGeom>
                <a:avLst/>
                <a:gdLst>
                  <a:gd name="T0" fmla="*/ 1 w 13"/>
                  <a:gd name="T1" fmla="*/ 5 h 11"/>
                  <a:gd name="T2" fmla="*/ 5 w 13"/>
                  <a:gd name="T3" fmla="*/ 4 h 11"/>
                  <a:gd name="T4" fmla="*/ 5 w 13"/>
                  <a:gd name="T5" fmla="*/ 3 h 11"/>
                  <a:gd name="T6" fmla="*/ 7 w 13"/>
                  <a:gd name="T7" fmla="*/ 0 h 11"/>
                  <a:gd name="T8" fmla="*/ 11 w 13"/>
                  <a:gd name="T9" fmla="*/ 3 h 11"/>
                  <a:gd name="T10" fmla="*/ 11 w 13"/>
                  <a:gd name="T11" fmla="*/ 6 h 11"/>
                  <a:gd name="T12" fmla="*/ 8 w 13"/>
                  <a:gd name="T13" fmla="*/ 11 h 11"/>
                  <a:gd name="T14" fmla="*/ 5 w 13"/>
                  <a:gd name="T15" fmla="*/ 11 h 11"/>
                  <a:gd name="T16" fmla="*/ 2 w 13"/>
                  <a:gd name="T17" fmla="*/ 10 h 11"/>
                  <a:gd name="T18" fmla="*/ 2 w 13"/>
                  <a:gd name="T19" fmla="*/ 6 h 11"/>
                  <a:gd name="T20" fmla="*/ 1 w 13"/>
                  <a:gd name="T2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1" y="5"/>
                    </a:moveTo>
                    <a:cubicBezTo>
                      <a:pt x="2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2"/>
                      <a:pt x="6" y="0"/>
                      <a:pt x="7" y="0"/>
                    </a:cubicBezTo>
                    <a:cubicBezTo>
                      <a:pt x="9" y="0"/>
                      <a:pt x="10" y="1"/>
                      <a:pt x="11" y="3"/>
                    </a:cubicBezTo>
                    <a:cubicBezTo>
                      <a:pt x="11" y="4"/>
                      <a:pt x="11" y="5"/>
                      <a:pt x="11" y="6"/>
                    </a:cubicBezTo>
                    <a:cubicBezTo>
                      <a:pt x="13" y="10"/>
                      <a:pt x="13" y="10"/>
                      <a:pt x="8" y="11"/>
                    </a:cubicBezTo>
                    <a:cubicBezTo>
                      <a:pt x="7" y="11"/>
                      <a:pt x="6" y="11"/>
                      <a:pt x="5" y="11"/>
                    </a:cubicBezTo>
                    <a:cubicBezTo>
                      <a:pt x="4" y="11"/>
                      <a:pt x="3" y="11"/>
                      <a:pt x="2" y="10"/>
                    </a:cubicBezTo>
                    <a:cubicBezTo>
                      <a:pt x="0" y="9"/>
                      <a:pt x="0" y="7"/>
                      <a:pt x="2" y="6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EF8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3" name="Freeform 61">
                <a:extLst>
                  <a:ext uri="{FF2B5EF4-FFF2-40B4-BE49-F238E27FC236}">
                    <a16:creationId xmlns:a16="http://schemas.microsoft.com/office/drawing/2014/main" id="{0C0EC9DB-6581-A127-ACB1-6FA3F6477A74}"/>
                  </a:ext>
                </a:extLst>
              </p:cNvPr>
              <p:cNvSpPr/>
              <p:nvPr/>
            </p:nvSpPr>
            <p:spPr bwMode="auto">
              <a:xfrm>
                <a:off x="2571" y="1495"/>
                <a:ext cx="87" cy="80"/>
              </a:xfrm>
              <a:custGeom>
                <a:avLst/>
                <a:gdLst>
                  <a:gd name="T0" fmla="*/ 0 w 12"/>
                  <a:gd name="T1" fmla="*/ 0 h 11"/>
                  <a:gd name="T2" fmla="*/ 7 w 12"/>
                  <a:gd name="T3" fmla="*/ 1 h 11"/>
                  <a:gd name="T4" fmla="*/ 10 w 12"/>
                  <a:gd name="T5" fmla="*/ 1 h 11"/>
                  <a:gd name="T6" fmla="*/ 12 w 12"/>
                  <a:gd name="T7" fmla="*/ 4 h 11"/>
                  <a:gd name="T8" fmla="*/ 10 w 12"/>
                  <a:gd name="T9" fmla="*/ 6 h 11"/>
                  <a:gd name="T10" fmla="*/ 8 w 12"/>
                  <a:gd name="T11" fmla="*/ 6 h 11"/>
                  <a:gd name="T12" fmla="*/ 8 w 12"/>
                  <a:gd name="T13" fmla="*/ 6 h 11"/>
                  <a:gd name="T14" fmla="*/ 6 w 12"/>
                  <a:gd name="T15" fmla="*/ 10 h 11"/>
                  <a:gd name="T16" fmla="*/ 3 w 12"/>
                  <a:gd name="T17" fmla="*/ 8 h 11"/>
                  <a:gd name="T18" fmla="*/ 0 w 12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1">
                    <a:moveTo>
                      <a:pt x="0" y="0"/>
                    </a:moveTo>
                    <a:cubicBezTo>
                      <a:pt x="2" y="1"/>
                      <a:pt x="5" y="1"/>
                      <a:pt x="7" y="1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1" y="1"/>
                      <a:pt x="12" y="2"/>
                      <a:pt x="12" y="4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8" y="6"/>
                    </a:cubicBezTo>
                    <a:cubicBezTo>
                      <a:pt x="8" y="9"/>
                      <a:pt x="8" y="10"/>
                      <a:pt x="6" y="10"/>
                    </a:cubicBezTo>
                    <a:cubicBezTo>
                      <a:pt x="4" y="11"/>
                      <a:pt x="3" y="10"/>
                      <a:pt x="3" y="8"/>
                    </a:cubicBezTo>
                    <a:cubicBezTo>
                      <a:pt x="2" y="5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A8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4" name="Freeform 62">
                <a:extLst>
                  <a:ext uri="{FF2B5EF4-FFF2-40B4-BE49-F238E27FC236}">
                    <a16:creationId xmlns:a16="http://schemas.microsoft.com/office/drawing/2014/main" id="{CD1754EE-6416-544A-66B4-FBD3C5142FD7}"/>
                  </a:ext>
                </a:extLst>
              </p:cNvPr>
              <p:cNvSpPr/>
              <p:nvPr/>
            </p:nvSpPr>
            <p:spPr bwMode="auto">
              <a:xfrm>
                <a:off x="2070" y="1117"/>
                <a:ext cx="73" cy="124"/>
              </a:xfrm>
              <a:custGeom>
                <a:avLst/>
                <a:gdLst>
                  <a:gd name="T0" fmla="*/ 1 w 10"/>
                  <a:gd name="T1" fmla="*/ 6 h 17"/>
                  <a:gd name="T2" fmla="*/ 1 w 10"/>
                  <a:gd name="T3" fmla="*/ 4 h 17"/>
                  <a:gd name="T4" fmla="*/ 0 w 10"/>
                  <a:gd name="T5" fmla="*/ 3 h 17"/>
                  <a:gd name="T6" fmla="*/ 0 w 10"/>
                  <a:gd name="T7" fmla="*/ 3 h 17"/>
                  <a:gd name="T8" fmla="*/ 0 w 10"/>
                  <a:gd name="T9" fmla="*/ 2 h 17"/>
                  <a:gd name="T10" fmla="*/ 1 w 10"/>
                  <a:gd name="T11" fmla="*/ 1 h 17"/>
                  <a:gd name="T12" fmla="*/ 2 w 10"/>
                  <a:gd name="T13" fmla="*/ 0 h 17"/>
                  <a:gd name="T14" fmla="*/ 5 w 10"/>
                  <a:gd name="T15" fmla="*/ 0 h 17"/>
                  <a:gd name="T16" fmla="*/ 5 w 10"/>
                  <a:gd name="T17" fmla="*/ 1 h 17"/>
                  <a:gd name="T18" fmla="*/ 7 w 10"/>
                  <a:gd name="T19" fmla="*/ 6 h 17"/>
                  <a:gd name="T20" fmla="*/ 7 w 10"/>
                  <a:gd name="T21" fmla="*/ 9 h 17"/>
                  <a:gd name="T22" fmla="*/ 8 w 10"/>
                  <a:gd name="T23" fmla="*/ 12 h 17"/>
                  <a:gd name="T24" fmla="*/ 8 w 10"/>
                  <a:gd name="T25" fmla="*/ 14 h 17"/>
                  <a:gd name="T26" fmla="*/ 8 w 10"/>
                  <a:gd name="T27" fmla="*/ 15 h 17"/>
                  <a:gd name="T28" fmla="*/ 6 w 10"/>
                  <a:gd name="T29" fmla="*/ 17 h 17"/>
                  <a:gd name="T30" fmla="*/ 3 w 10"/>
                  <a:gd name="T31" fmla="*/ 14 h 17"/>
                  <a:gd name="T32" fmla="*/ 2 w 10"/>
                  <a:gd name="T33" fmla="*/ 11 h 17"/>
                  <a:gd name="T34" fmla="*/ 1 w 10"/>
                  <a:gd name="T35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7">
                    <a:moveTo>
                      <a:pt x="1" y="6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3"/>
                      <a:pt x="5" y="5"/>
                      <a:pt x="7" y="6"/>
                    </a:cubicBezTo>
                    <a:cubicBezTo>
                      <a:pt x="9" y="7"/>
                      <a:pt x="8" y="8"/>
                      <a:pt x="7" y="9"/>
                    </a:cubicBezTo>
                    <a:cubicBezTo>
                      <a:pt x="7" y="9"/>
                      <a:pt x="7" y="12"/>
                      <a:pt x="8" y="12"/>
                    </a:cubicBezTo>
                    <a:cubicBezTo>
                      <a:pt x="10" y="12"/>
                      <a:pt x="9" y="13"/>
                      <a:pt x="8" y="14"/>
                    </a:cubicBezTo>
                    <a:cubicBezTo>
                      <a:pt x="8" y="14"/>
                      <a:pt x="8" y="14"/>
                      <a:pt x="8" y="15"/>
                    </a:cubicBezTo>
                    <a:cubicBezTo>
                      <a:pt x="9" y="17"/>
                      <a:pt x="8" y="17"/>
                      <a:pt x="6" y="17"/>
                    </a:cubicBezTo>
                    <a:cubicBezTo>
                      <a:pt x="4" y="17"/>
                      <a:pt x="4" y="15"/>
                      <a:pt x="3" y="14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1" y="9"/>
                      <a:pt x="0" y="8"/>
                      <a:pt x="1" y="6"/>
                    </a:cubicBezTo>
                    <a:close/>
                  </a:path>
                </a:pathLst>
              </a:custGeom>
              <a:solidFill>
                <a:srgbClr val="E49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5" name="Freeform 63">
                <a:extLst>
                  <a:ext uri="{FF2B5EF4-FFF2-40B4-BE49-F238E27FC236}">
                    <a16:creationId xmlns:a16="http://schemas.microsoft.com/office/drawing/2014/main" id="{38924B49-312D-B089-C782-CFEE4A684F70}"/>
                  </a:ext>
                </a:extLst>
              </p:cNvPr>
              <p:cNvSpPr/>
              <p:nvPr/>
            </p:nvSpPr>
            <p:spPr bwMode="auto">
              <a:xfrm>
                <a:off x="2382" y="3716"/>
                <a:ext cx="95" cy="87"/>
              </a:xfrm>
              <a:custGeom>
                <a:avLst/>
                <a:gdLst>
                  <a:gd name="T0" fmla="*/ 12 w 13"/>
                  <a:gd name="T1" fmla="*/ 5 h 12"/>
                  <a:gd name="T2" fmla="*/ 13 w 13"/>
                  <a:gd name="T3" fmla="*/ 9 h 12"/>
                  <a:gd name="T4" fmla="*/ 9 w 13"/>
                  <a:gd name="T5" fmla="*/ 12 h 12"/>
                  <a:gd name="T6" fmla="*/ 7 w 13"/>
                  <a:gd name="T7" fmla="*/ 9 h 12"/>
                  <a:gd name="T8" fmla="*/ 7 w 13"/>
                  <a:gd name="T9" fmla="*/ 6 h 12"/>
                  <a:gd name="T10" fmla="*/ 5 w 13"/>
                  <a:gd name="T11" fmla="*/ 9 h 12"/>
                  <a:gd name="T12" fmla="*/ 3 w 13"/>
                  <a:gd name="T13" fmla="*/ 9 h 12"/>
                  <a:gd name="T14" fmla="*/ 0 w 13"/>
                  <a:gd name="T15" fmla="*/ 7 h 12"/>
                  <a:gd name="T16" fmla="*/ 1 w 13"/>
                  <a:gd name="T17" fmla="*/ 4 h 12"/>
                  <a:gd name="T18" fmla="*/ 2 w 13"/>
                  <a:gd name="T19" fmla="*/ 5 h 12"/>
                  <a:gd name="T20" fmla="*/ 3 w 13"/>
                  <a:gd name="T21" fmla="*/ 7 h 12"/>
                  <a:gd name="T22" fmla="*/ 3 w 13"/>
                  <a:gd name="T23" fmla="*/ 5 h 12"/>
                  <a:gd name="T24" fmla="*/ 9 w 13"/>
                  <a:gd name="T25" fmla="*/ 0 h 12"/>
                  <a:gd name="T26" fmla="*/ 10 w 13"/>
                  <a:gd name="T27" fmla="*/ 1 h 12"/>
                  <a:gd name="T28" fmla="*/ 11 w 13"/>
                  <a:gd name="T29" fmla="*/ 8 h 12"/>
                  <a:gd name="T30" fmla="*/ 9 w 13"/>
                  <a:gd name="T31" fmla="*/ 9 h 12"/>
                  <a:gd name="T32" fmla="*/ 10 w 13"/>
                  <a:gd name="T33" fmla="*/ 9 h 12"/>
                  <a:gd name="T34" fmla="*/ 11 w 13"/>
                  <a:gd name="T35" fmla="*/ 6 h 12"/>
                  <a:gd name="T36" fmla="*/ 12 w 13"/>
                  <a:gd name="T3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2">
                    <a:moveTo>
                      <a:pt x="12" y="5"/>
                    </a:moveTo>
                    <a:cubicBezTo>
                      <a:pt x="13" y="6"/>
                      <a:pt x="13" y="7"/>
                      <a:pt x="13" y="9"/>
                    </a:cubicBezTo>
                    <a:cubicBezTo>
                      <a:pt x="12" y="11"/>
                      <a:pt x="11" y="12"/>
                      <a:pt x="9" y="12"/>
                    </a:cubicBezTo>
                    <a:cubicBezTo>
                      <a:pt x="7" y="12"/>
                      <a:pt x="7" y="10"/>
                      <a:pt x="7" y="9"/>
                    </a:cubicBezTo>
                    <a:cubicBezTo>
                      <a:pt x="7" y="8"/>
                      <a:pt x="7" y="7"/>
                      <a:pt x="7" y="6"/>
                    </a:cubicBezTo>
                    <a:cubicBezTo>
                      <a:pt x="6" y="8"/>
                      <a:pt x="5" y="8"/>
                      <a:pt x="5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1" y="9"/>
                      <a:pt x="0" y="9"/>
                      <a:pt x="0" y="7"/>
                    </a:cubicBezTo>
                    <a:cubicBezTo>
                      <a:pt x="0" y="6"/>
                      <a:pt x="0" y="4"/>
                      <a:pt x="1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3" y="7"/>
                    </a:cubicBezTo>
                    <a:cubicBezTo>
                      <a:pt x="3" y="7"/>
                      <a:pt x="2" y="6"/>
                      <a:pt x="3" y="5"/>
                    </a:cubicBezTo>
                    <a:cubicBezTo>
                      <a:pt x="4" y="2"/>
                      <a:pt x="7" y="2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11" y="4"/>
                      <a:pt x="12" y="6"/>
                      <a:pt x="11" y="8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1" y="5"/>
                      <a:pt x="11" y="4"/>
                      <a:pt x="12" y="5"/>
                    </a:cubicBezTo>
                    <a:close/>
                  </a:path>
                </a:pathLst>
              </a:custGeom>
              <a:solidFill>
                <a:srgbClr val="EA7E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6" name="Freeform 64">
                <a:extLst>
                  <a:ext uri="{FF2B5EF4-FFF2-40B4-BE49-F238E27FC236}">
                    <a16:creationId xmlns:a16="http://schemas.microsoft.com/office/drawing/2014/main" id="{DF22AF73-9058-0169-249A-70A9E87D8322}"/>
                  </a:ext>
                </a:extLst>
              </p:cNvPr>
              <p:cNvSpPr/>
              <p:nvPr/>
            </p:nvSpPr>
            <p:spPr bwMode="auto">
              <a:xfrm>
                <a:off x="2651" y="1277"/>
                <a:ext cx="95" cy="87"/>
              </a:xfrm>
              <a:custGeom>
                <a:avLst/>
                <a:gdLst>
                  <a:gd name="T0" fmla="*/ 5 w 13"/>
                  <a:gd name="T1" fmla="*/ 9 h 12"/>
                  <a:gd name="T2" fmla="*/ 2 w 13"/>
                  <a:gd name="T3" fmla="*/ 3 h 12"/>
                  <a:gd name="T4" fmla="*/ 0 w 13"/>
                  <a:gd name="T5" fmla="*/ 2 h 12"/>
                  <a:gd name="T6" fmla="*/ 8 w 13"/>
                  <a:gd name="T7" fmla="*/ 0 h 12"/>
                  <a:gd name="T8" fmla="*/ 12 w 13"/>
                  <a:gd name="T9" fmla="*/ 2 h 12"/>
                  <a:gd name="T10" fmla="*/ 10 w 13"/>
                  <a:gd name="T11" fmla="*/ 6 h 12"/>
                  <a:gd name="T12" fmla="*/ 10 w 13"/>
                  <a:gd name="T13" fmla="*/ 11 h 12"/>
                  <a:gd name="T14" fmla="*/ 6 w 13"/>
                  <a:gd name="T15" fmla="*/ 10 h 12"/>
                  <a:gd name="T16" fmla="*/ 5 w 13"/>
                  <a:gd name="T17" fmla="*/ 12 h 12"/>
                  <a:gd name="T18" fmla="*/ 5 w 13"/>
                  <a:gd name="T1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2">
                    <a:moveTo>
                      <a:pt x="5" y="9"/>
                    </a:moveTo>
                    <a:cubicBezTo>
                      <a:pt x="5" y="7"/>
                      <a:pt x="4" y="4"/>
                      <a:pt x="2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3" y="1"/>
                      <a:pt x="6" y="1"/>
                      <a:pt x="8" y="0"/>
                    </a:cubicBezTo>
                    <a:cubicBezTo>
                      <a:pt x="10" y="0"/>
                      <a:pt x="11" y="0"/>
                      <a:pt x="12" y="2"/>
                    </a:cubicBezTo>
                    <a:cubicBezTo>
                      <a:pt x="13" y="3"/>
                      <a:pt x="12" y="5"/>
                      <a:pt x="10" y="6"/>
                    </a:cubicBezTo>
                    <a:cubicBezTo>
                      <a:pt x="11" y="8"/>
                      <a:pt x="11" y="10"/>
                      <a:pt x="10" y="11"/>
                    </a:cubicBezTo>
                    <a:cubicBezTo>
                      <a:pt x="9" y="11"/>
                      <a:pt x="7" y="11"/>
                      <a:pt x="6" y="10"/>
                    </a:cubicBezTo>
                    <a:cubicBezTo>
                      <a:pt x="5" y="10"/>
                      <a:pt x="6" y="11"/>
                      <a:pt x="5" y="12"/>
                    </a:cubicBezTo>
                    <a:cubicBezTo>
                      <a:pt x="4" y="11"/>
                      <a:pt x="4" y="10"/>
                      <a:pt x="5" y="9"/>
                    </a:cubicBezTo>
                    <a:close/>
                  </a:path>
                </a:pathLst>
              </a:custGeom>
              <a:solidFill>
                <a:srgbClr val="E98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7" name="Freeform 65">
                <a:extLst>
                  <a:ext uri="{FF2B5EF4-FFF2-40B4-BE49-F238E27FC236}">
                    <a16:creationId xmlns:a16="http://schemas.microsoft.com/office/drawing/2014/main" id="{6A8F58AB-14A0-3D49-D3F3-E8A31B6F0E5B}"/>
                  </a:ext>
                </a:extLst>
              </p:cNvPr>
              <p:cNvSpPr/>
              <p:nvPr/>
            </p:nvSpPr>
            <p:spPr bwMode="auto">
              <a:xfrm>
                <a:off x="1787" y="1509"/>
                <a:ext cx="189" cy="109"/>
              </a:xfrm>
              <a:custGeom>
                <a:avLst/>
                <a:gdLst>
                  <a:gd name="T0" fmla="*/ 22 w 26"/>
                  <a:gd name="T1" fmla="*/ 0 h 15"/>
                  <a:gd name="T2" fmla="*/ 26 w 26"/>
                  <a:gd name="T3" fmla="*/ 3 h 15"/>
                  <a:gd name="T4" fmla="*/ 26 w 26"/>
                  <a:gd name="T5" fmla="*/ 3 h 15"/>
                  <a:gd name="T6" fmla="*/ 23 w 26"/>
                  <a:gd name="T7" fmla="*/ 6 h 15"/>
                  <a:gd name="T8" fmla="*/ 20 w 26"/>
                  <a:gd name="T9" fmla="*/ 9 h 15"/>
                  <a:gd name="T10" fmla="*/ 18 w 26"/>
                  <a:gd name="T11" fmla="*/ 10 h 15"/>
                  <a:gd name="T12" fmla="*/ 16 w 26"/>
                  <a:gd name="T13" fmla="*/ 10 h 15"/>
                  <a:gd name="T14" fmla="*/ 14 w 26"/>
                  <a:gd name="T15" fmla="*/ 11 h 15"/>
                  <a:gd name="T16" fmla="*/ 11 w 26"/>
                  <a:gd name="T17" fmla="*/ 12 h 15"/>
                  <a:gd name="T18" fmla="*/ 13 w 26"/>
                  <a:gd name="T19" fmla="*/ 14 h 15"/>
                  <a:gd name="T20" fmla="*/ 10 w 26"/>
                  <a:gd name="T21" fmla="*/ 14 h 15"/>
                  <a:gd name="T22" fmla="*/ 9 w 26"/>
                  <a:gd name="T23" fmla="*/ 12 h 15"/>
                  <a:gd name="T24" fmla="*/ 4 w 26"/>
                  <a:gd name="T25" fmla="*/ 12 h 15"/>
                  <a:gd name="T26" fmla="*/ 3 w 26"/>
                  <a:gd name="T27" fmla="*/ 13 h 15"/>
                  <a:gd name="T28" fmla="*/ 3 w 26"/>
                  <a:gd name="T29" fmla="*/ 15 h 15"/>
                  <a:gd name="T30" fmla="*/ 2 w 26"/>
                  <a:gd name="T31" fmla="*/ 14 h 15"/>
                  <a:gd name="T32" fmla="*/ 2 w 26"/>
                  <a:gd name="T33" fmla="*/ 11 h 15"/>
                  <a:gd name="T34" fmla="*/ 6 w 26"/>
                  <a:gd name="T35" fmla="*/ 11 h 15"/>
                  <a:gd name="T36" fmla="*/ 18 w 26"/>
                  <a:gd name="T37" fmla="*/ 5 h 15"/>
                  <a:gd name="T38" fmla="*/ 18 w 26"/>
                  <a:gd name="T39" fmla="*/ 5 h 15"/>
                  <a:gd name="T40" fmla="*/ 20 w 26"/>
                  <a:gd name="T41" fmla="*/ 2 h 15"/>
                  <a:gd name="T42" fmla="*/ 21 w 26"/>
                  <a:gd name="T43" fmla="*/ 0 h 15"/>
                  <a:gd name="T44" fmla="*/ 22 w 26"/>
                  <a:gd name="T4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6" h="15">
                    <a:moveTo>
                      <a:pt x="22" y="0"/>
                    </a:moveTo>
                    <a:cubicBezTo>
                      <a:pt x="24" y="0"/>
                      <a:pt x="25" y="2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4"/>
                      <a:pt x="24" y="5"/>
                      <a:pt x="23" y="6"/>
                    </a:cubicBezTo>
                    <a:cubicBezTo>
                      <a:pt x="22" y="7"/>
                      <a:pt x="20" y="8"/>
                      <a:pt x="20" y="9"/>
                    </a:cubicBezTo>
                    <a:cubicBezTo>
                      <a:pt x="19" y="10"/>
                      <a:pt x="19" y="9"/>
                      <a:pt x="18" y="10"/>
                    </a:cubicBezTo>
                    <a:cubicBezTo>
                      <a:pt x="18" y="10"/>
                      <a:pt x="17" y="10"/>
                      <a:pt x="16" y="10"/>
                    </a:cubicBezTo>
                    <a:cubicBezTo>
                      <a:pt x="15" y="10"/>
                      <a:pt x="14" y="10"/>
                      <a:pt x="14" y="11"/>
                    </a:cubicBezTo>
                    <a:cubicBezTo>
                      <a:pt x="13" y="12"/>
                      <a:pt x="12" y="12"/>
                      <a:pt x="11" y="12"/>
                    </a:cubicBezTo>
                    <a:cubicBezTo>
                      <a:pt x="11" y="13"/>
                      <a:pt x="13" y="13"/>
                      <a:pt x="13" y="14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10" y="13"/>
                      <a:pt x="10" y="12"/>
                      <a:pt x="9" y="12"/>
                    </a:cubicBezTo>
                    <a:cubicBezTo>
                      <a:pt x="7" y="12"/>
                      <a:pt x="6" y="12"/>
                      <a:pt x="4" y="12"/>
                    </a:cubicBezTo>
                    <a:cubicBezTo>
                      <a:pt x="4" y="12"/>
                      <a:pt x="3" y="12"/>
                      <a:pt x="3" y="13"/>
                    </a:cubicBezTo>
                    <a:cubicBezTo>
                      <a:pt x="3" y="13"/>
                      <a:pt x="3" y="14"/>
                      <a:pt x="3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1" y="13"/>
                      <a:pt x="0" y="12"/>
                      <a:pt x="2" y="11"/>
                    </a:cubicBezTo>
                    <a:cubicBezTo>
                      <a:pt x="3" y="10"/>
                      <a:pt x="5" y="11"/>
                      <a:pt x="6" y="11"/>
                    </a:cubicBezTo>
                    <a:cubicBezTo>
                      <a:pt x="10" y="9"/>
                      <a:pt x="15" y="8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9" y="4"/>
                      <a:pt x="20" y="3"/>
                      <a:pt x="20" y="2"/>
                    </a:cubicBezTo>
                    <a:cubicBezTo>
                      <a:pt x="20" y="1"/>
                      <a:pt x="20" y="0"/>
                      <a:pt x="21" y="0"/>
                    </a:cubicBezTo>
                    <a:cubicBezTo>
                      <a:pt x="21" y="0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EBA1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8" name="Freeform 66">
                <a:extLst>
                  <a:ext uri="{FF2B5EF4-FFF2-40B4-BE49-F238E27FC236}">
                    <a16:creationId xmlns:a16="http://schemas.microsoft.com/office/drawing/2014/main" id="{4109E82D-06B0-C582-1930-7599BE0AF3BA}"/>
                  </a:ext>
                </a:extLst>
              </p:cNvPr>
              <p:cNvSpPr/>
              <p:nvPr/>
            </p:nvSpPr>
            <p:spPr bwMode="auto">
              <a:xfrm>
                <a:off x="2528" y="1270"/>
                <a:ext cx="159" cy="138"/>
              </a:xfrm>
              <a:custGeom>
                <a:avLst/>
                <a:gdLst>
                  <a:gd name="T0" fmla="*/ 22 w 22"/>
                  <a:gd name="T1" fmla="*/ 10 h 19"/>
                  <a:gd name="T2" fmla="*/ 22 w 22"/>
                  <a:gd name="T3" fmla="*/ 13 h 19"/>
                  <a:gd name="T4" fmla="*/ 17 w 22"/>
                  <a:gd name="T5" fmla="*/ 18 h 19"/>
                  <a:gd name="T6" fmla="*/ 13 w 22"/>
                  <a:gd name="T7" fmla="*/ 17 h 19"/>
                  <a:gd name="T8" fmla="*/ 16 w 22"/>
                  <a:gd name="T9" fmla="*/ 18 h 19"/>
                  <a:gd name="T10" fmla="*/ 19 w 22"/>
                  <a:gd name="T11" fmla="*/ 16 h 19"/>
                  <a:gd name="T12" fmla="*/ 20 w 22"/>
                  <a:gd name="T13" fmla="*/ 9 h 19"/>
                  <a:gd name="T14" fmla="*/ 8 w 22"/>
                  <a:gd name="T15" fmla="*/ 4 h 19"/>
                  <a:gd name="T16" fmla="*/ 0 w 22"/>
                  <a:gd name="T17" fmla="*/ 5 h 19"/>
                  <a:gd name="T18" fmla="*/ 0 w 22"/>
                  <a:gd name="T19" fmla="*/ 4 h 19"/>
                  <a:gd name="T20" fmla="*/ 7 w 22"/>
                  <a:gd name="T21" fmla="*/ 0 h 19"/>
                  <a:gd name="T22" fmla="*/ 7 w 22"/>
                  <a:gd name="T23" fmla="*/ 0 h 19"/>
                  <a:gd name="T24" fmla="*/ 7 w 22"/>
                  <a:gd name="T25" fmla="*/ 2 h 19"/>
                  <a:gd name="T26" fmla="*/ 10 w 22"/>
                  <a:gd name="T27" fmla="*/ 2 h 19"/>
                  <a:gd name="T28" fmla="*/ 14 w 22"/>
                  <a:gd name="T29" fmla="*/ 3 h 19"/>
                  <a:gd name="T30" fmla="*/ 22 w 22"/>
                  <a:gd name="T31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19">
                    <a:moveTo>
                      <a:pt x="22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21" y="16"/>
                      <a:pt x="20" y="17"/>
                      <a:pt x="17" y="18"/>
                    </a:cubicBezTo>
                    <a:cubicBezTo>
                      <a:pt x="16" y="19"/>
                      <a:pt x="14" y="19"/>
                      <a:pt x="13" y="17"/>
                    </a:cubicBezTo>
                    <a:cubicBezTo>
                      <a:pt x="14" y="17"/>
                      <a:pt x="15" y="18"/>
                      <a:pt x="16" y="18"/>
                    </a:cubicBezTo>
                    <a:cubicBezTo>
                      <a:pt x="17" y="17"/>
                      <a:pt x="18" y="17"/>
                      <a:pt x="19" y="16"/>
                    </a:cubicBezTo>
                    <a:cubicBezTo>
                      <a:pt x="20" y="14"/>
                      <a:pt x="21" y="12"/>
                      <a:pt x="20" y="9"/>
                    </a:cubicBezTo>
                    <a:cubicBezTo>
                      <a:pt x="17" y="5"/>
                      <a:pt x="13" y="4"/>
                      <a:pt x="8" y="4"/>
                    </a:cubicBezTo>
                    <a:cubicBezTo>
                      <a:pt x="5" y="4"/>
                      <a:pt x="3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1"/>
                      <a:pt x="7" y="2"/>
                    </a:cubicBezTo>
                    <a:cubicBezTo>
                      <a:pt x="8" y="2"/>
                      <a:pt x="9" y="1"/>
                      <a:pt x="10" y="2"/>
                    </a:cubicBezTo>
                    <a:cubicBezTo>
                      <a:pt x="11" y="2"/>
                      <a:pt x="13" y="2"/>
                      <a:pt x="14" y="3"/>
                    </a:cubicBezTo>
                    <a:cubicBezTo>
                      <a:pt x="18" y="4"/>
                      <a:pt x="21" y="6"/>
                      <a:pt x="22" y="10"/>
                    </a:cubicBezTo>
                    <a:close/>
                  </a:path>
                </a:pathLst>
              </a:custGeom>
              <a:solidFill>
                <a:srgbClr val="983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9" name="Freeform 67">
                <a:extLst>
                  <a:ext uri="{FF2B5EF4-FFF2-40B4-BE49-F238E27FC236}">
                    <a16:creationId xmlns:a16="http://schemas.microsoft.com/office/drawing/2014/main" id="{A41E0BE1-B7D4-6BF4-5536-631D751D20A0}"/>
                  </a:ext>
                </a:extLst>
              </p:cNvPr>
              <p:cNvSpPr/>
              <p:nvPr/>
            </p:nvSpPr>
            <p:spPr bwMode="auto">
              <a:xfrm>
                <a:off x="2092" y="1248"/>
                <a:ext cx="94" cy="80"/>
              </a:xfrm>
              <a:custGeom>
                <a:avLst/>
                <a:gdLst>
                  <a:gd name="T0" fmla="*/ 8 w 13"/>
                  <a:gd name="T1" fmla="*/ 11 h 11"/>
                  <a:gd name="T2" fmla="*/ 7 w 13"/>
                  <a:gd name="T3" fmla="*/ 10 h 11"/>
                  <a:gd name="T4" fmla="*/ 9 w 13"/>
                  <a:gd name="T5" fmla="*/ 10 h 11"/>
                  <a:gd name="T6" fmla="*/ 11 w 13"/>
                  <a:gd name="T7" fmla="*/ 8 h 11"/>
                  <a:gd name="T8" fmla="*/ 8 w 13"/>
                  <a:gd name="T9" fmla="*/ 10 h 11"/>
                  <a:gd name="T10" fmla="*/ 7 w 13"/>
                  <a:gd name="T11" fmla="*/ 10 h 11"/>
                  <a:gd name="T12" fmla="*/ 6 w 13"/>
                  <a:gd name="T13" fmla="*/ 10 h 11"/>
                  <a:gd name="T14" fmla="*/ 0 w 13"/>
                  <a:gd name="T15" fmla="*/ 9 h 11"/>
                  <a:gd name="T16" fmla="*/ 6 w 13"/>
                  <a:gd name="T17" fmla="*/ 1 h 11"/>
                  <a:gd name="T18" fmla="*/ 9 w 13"/>
                  <a:gd name="T19" fmla="*/ 1 h 11"/>
                  <a:gd name="T20" fmla="*/ 9 w 13"/>
                  <a:gd name="T21" fmla="*/ 5 h 11"/>
                  <a:gd name="T22" fmla="*/ 11 w 13"/>
                  <a:gd name="T23" fmla="*/ 6 h 11"/>
                  <a:gd name="T24" fmla="*/ 13 w 13"/>
                  <a:gd name="T25" fmla="*/ 9 h 11"/>
                  <a:gd name="T26" fmla="*/ 10 w 13"/>
                  <a:gd name="T27" fmla="*/ 11 h 11"/>
                  <a:gd name="T28" fmla="*/ 8 w 13"/>
                  <a:gd name="T2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1">
                    <a:moveTo>
                      <a:pt x="8" y="11"/>
                    </a:moveTo>
                    <a:cubicBezTo>
                      <a:pt x="8" y="11"/>
                      <a:pt x="7" y="11"/>
                      <a:pt x="7" y="10"/>
                    </a:cubicBezTo>
                    <a:cubicBezTo>
                      <a:pt x="8" y="10"/>
                      <a:pt x="8" y="10"/>
                      <a:pt x="9" y="10"/>
                    </a:cubicBezTo>
                    <a:cubicBezTo>
                      <a:pt x="10" y="10"/>
                      <a:pt x="11" y="9"/>
                      <a:pt x="11" y="8"/>
                    </a:cubicBezTo>
                    <a:cubicBezTo>
                      <a:pt x="11" y="9"/>
                      <a:pt x="10" y="10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4" y="9"/>
                      <a:pt x="3" y="9"/>
                      <a:pt x="0" y="9"/>
                    </a:cubicBezTo>
                    <a:cubicBezTo>
                      <a:pt x="2" y="7"/>
                      <a:pt x="3" y="3"/>
                      <a:pt x="6" y="1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9" y="2"/>
                      <a:pt x="10" y="3"/>
                      <a:pt x="9" y="5"/>
                    </a:cubicBezTo>
                    <a:cubicBezTo>
                      <a:pt x="9" y="6"/>
                      <a:pt x="10" y="6"/>
                      <a:pt x="11" y="6"/>
                    </a:cubicBezTo>
                    <a:cubicBezTo>
                      <a:pt x="12" y="7"/>
                      <a:pt x="13" y="8"/>
                      <a:pt x="13" y="9"/>
                    </a:cubicBezTo>
                    <a:cubicBezTo>
                      <a:pt x="12" y="11"/>
                      <a:pt x="11" y="11"/>
                      <a:pt x="10" y="11"/>
                    </a:cubicBezTo>
                    <a:cubicBezTo>
                      <a:pt x="9" y="11"/>
                      <a:pt x="9" y="11"/>
                      <a:pt x="8" y="11"/>
                    </a:cubicBezTo>
                    <a:close/>
                  </a:path>
                </a:pathLst>
              </a:custGeom>
              <a:solidFill>
                <a:srgbClr val="EA86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0" name="Freeform 68">
                <a:extLst>
                  <a:ext uri="{FF2B5EF4-FFF2-40B4-BE49-F238E27FC236}">
                    <a16:creationId xmlns:a16="http://schemas.microsoft.com/office/drawing/2014/main" id="{D3EB27B9-7F9F-A8A8-AB40-C0B0533C24B4}"/>
                  </a:ext>
                </a:extLst>
              </p:cNvPr>
              <p:cNvSpPr/>
              <p:nvPr/>
            </p:nvSpPr>
            <p:spPr bwMode="auto">
              <a:xfrm>
                <a:off x="2244" y="3186"/>
                <a:ext cx="131" cy="174"/>
              </a:xfrm>
              <a:custGeom>
                <a:avLst/>
                <a:gdLst>
                  <a:gd name="T0" fmla="*/ 17 w 18"/>
                  <a:gd name="T1" fmla="*/ 13 h 24"/>
                  <a:gd name="T2" fmla="*/ 16 w 18"/>
                  <a:gd name="T3" fmla="*/ 16 h 24"/>
                  <a:gd name="T4" fmla="*/ 15 w 18"/>
                  <a:gd name="T5" fmla="*/ 17 h 24"/>
                  <a:gd name="T6" fmla="*/ 15 w 18"/>
                  <a:gd name="T7" fmla="*/ 17 h 24"/>
                  <a:gd name="T8" fmla="*/ 11 w 18"/>
                  <a:gd name="T9" fmla="*/ 22 h 24"/>
                  <a:gd name="T10" fmla="*/ 3 w 18"/>
                  <a:gd name="T11" fmla="*/ 22 h 24"/>
                  <a:gd name="T12" fmla="*/ 0 w 18"/>
                  <a:gd name="T13" fmla="*/ 17 h 24"/>
                  <a:gd name="T14" fmla="*/ 2 w 18"/>
                  <a:gd name="T15" fmla="*/ 13 h 24"/>
                  <a:gd name="T16" fmla="*/ 2 w 18"/>
                  <a:gd name="T17" fmla="*/ 19 h 24"/>
                  <a:gd name="T18" fmla="*/ 8 w 18"/>
                  <a:gd name="T19" fmla="*/ 20 h 24"/>
                  <a:gd name="T20" fmla="*/ 10 w 18"/>
                  <a:gd name="T21" fmla="*/ 19 h 24"/>
                  <a:gd name="T22" fmla="*/ 13 w 18"/>
                  <a:gd name="T23" fmla="*/ 16 h 24"/>
                  <a:gd name="T24" fmla="*/ 15 w 18"/>
                  <a:gd name="T25" fmla="*/ 9 h 24"/>
                  <a:gd name="T26" fmla="*/ 15 w 18"/>
                  <a:gd name="T27" fmla="*/ 2 h 24"/>
                  <a:gd name="T28" fmla="*/ 15 w 18"/>
                  <a:gd name="T29" fmla="*/ 1 h 24"/>
                  <a:gd name="T30" fmla="*/ 16 w 18"/>
                  <a:gd name="T31" fmla="*/ 1 h 24"/>
                  <a:gd name="T32" fmla="*/ 16 w 18"/>
                  <a:gd name="T33" fmla="*/ 3 h 24"/>
                  <a:gd name="T34" fmla="*/ 18 w 18"/>
                  <a:gd name="T35" fmla="*/ 10 h 24"/>
                  <a:gd name="T36" fmla="*/ 18 w 18"/>
                  <a:gd name="T37" fmla="*/ 10 h 24"/>
                  <a:gd name="T38" fmla="*/ 17 w 18"/>
                  <a:gd name="T39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4">
                    <a:moveTo>
                      <a:pt x="17" y="13"/>
                    </a:moveTo>
                    <a:cubicBezTo>
                      <a:pt x="15" y="14"/>
                      <a:pt x="17" y="15"/>
                      <a:pt x="16" y="16"/>
                    </a:cubicBezTo>
                    <a:cubicBezTo>
                      <a:pt x="16" y="16"/>
                      <a:pt x="17" y="18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9"/>
                      <a:pt x="12" y="20"/>
                      <a:pt x="11" y="22"/>
                    </a:cubicBezTo>
                    <a:cubicBezTo>
                      <a:pt x="8" y="23"/>
                      <a:pt x="5" y="24"/>
                      <a:pt x="3" y="22"/>
                    </a:cubicBezTo>
                    <a:cubicBezTo>
                      <a:pt x="1" y="20"/>
                      <a:pt x="0" y="19"/>
                      <a:pt x="0" y="17"/>
                    </a:cubicBezTo>
                    <a:cubicBezTo>
                      <a:pt x="0" y="15"/>
                      <a:pt x="0" y="14"/>
                      <a:pt x="2" y="13"/>
                    </a:cubicBezTo>
                    <a:cubicBezTo>
                      <a:pt x="0" y="16"/>
                      <a:pt x="1" y="18"/>
                      <a:pt x="2" y="19"/>
                    </a:cubicBezTo>
                    <a:cubicBezTo>
                      <a:pt x="4" y="21"/>
                      <a:pt x="6" y="21"/>
                      <a:pt x="8" y="20"/>
                    </a:cubicBezTo>
                    <a:cubicBezTo>
                      <a:pt x="9" y="20"/>
                      <a:pt x="10" y="20"/>
                      <a:pt x="10" y="19"/>
                    </a:cubicBezTo>
                    <a:cubicBezTo>
                      <a:pt x="12" y="19"/>
                      <a:pt x="13" y="17"/>
                      <a:pt x="13" y="16"/>
                    </a:cubicBezTo>
                    <a:cubicBezTo>
                      <a:pt x="15" y="14"/>
                      <a:pt x="15" y="11"/>
                      <a:pt x="15" y="9"/>
                    </a:cubicBezTo>
                    <a:cubicBezTo>
                      <a:pt x="15" y="7"/>
                      <a:pt x="15" y="5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0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3"/>
                    </a:cubicBezTo>
                    <a:cubicBezTo>
                      <a:pt x="16" y="5"/>
                      <a:pt x="17" y="7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1"/>
                      <a:pt x="17" y="12"/>
                      <a:pt x="17" y="13"/>
                    </a:cubicBezTo>
                    <a:close/>
                  </a:path>
                </a:pathLst>
              </a:custGeom>
              <a:solidFill>
                <a:srgbClr val="932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1" name="Freeform 69">
                <a:extLst>
                  <a:ext uri="{FF2B5EF4-FFF2-40B4-BE49-F238E27FC236}">
                    <a16:creationId xmlns:a16="http://schemas.microsoft.com/office/drawing/2014/main" id="{088092D5-2E73-EE3E-42E5-2DC3E87C1EAA}"/>
                  </a:ext>
                </a:extLst>
              </p:cNvPr>
              <p:cNvSpPr/>
              <p:nvPr/>
            </p:nvSpPr>
            <p:spPr bwMode="auto">
              <a:xfrm>
                <a:off x="1351" y="2721"/>
                <a:ext cx="123" cy="175"/>
              </a:xfrm>
              <a:custGeom>
                <a:avLst/>
                <a:gdLst>
                  <a:gd name="T0" fmla="*/ 2 w 17"/>
                  <a:gd name="T1" fmla="*/ 15 h 24"/>
                  <a:gd name="T2" fmla="*/ 0 w 17"/>
                  <a:gd name="T3" fmla="*/ 0 h 24"/>
                  <a:gd name="T4" fmla="*/ 7 w 17"/>
                  <a:gd name="T5" fmla="*/ 7 h 24"/>
                  <a:gd name="T6" fmla="*/ 13 w 17"/>
                  <a:gd name="T7" fmla="*/ 8 h 24"/>
                  <a:gd name="T8" fmla="*/ 15 w 17"/>
                  <a:gd name="T9" fmla="*/ 5 h 24"/>
                  <a:gd name="T10" fmla="*/ 13 w 17"/>
                  <a:gd name="T11" fmla="*/ 1 h 24"/>
                  <a:gd name="T12" fmla="*/ 16 w 17"/>
                  <a:gd name="T13" fmla="*/ 2 h 24"/>
                  <a:gd name="T14" fmla="*/ 15 w 17"/>
                  <a:gd name="T15" fmla="*/ 7 h 24"/>
                  <a:gd name="T16" fmla="*/ 9 w 17"/>
                  <a:gd name="T17" fmla="*/ 10 h 24"/>
                  <a:gd name="T18" fmla="*/ 2 w 17"/>
                  <a:gd name="T19" fmla="*/ 5 h 24"/>
                  <a:gd name="T20" fmla="*/ 6 w 17"/>
                  <a:gd name="T21" fmla="*/ 19 h 24"/>
                  <a:gd name="T22" fmla="*/ 9 w 17"/>
                  <a:gd name="T23" fmla="*/ 22 h 24"/>
                  <a:gd name="T24" fmla="*/ 10 w 17"/>
                  <a:gd name="T25" fmla="*/ 21 h 24"/>
                  <a:gd name="T26" fmla="*/ 11 w 17"/>
                  <a:gd name="T27" fmla="*/ 19 h 24"/>
                  <a:gd name="T28" fmla="*/ 8 w 17"/>
                  <a:gd name="T29" fmla="*/ 19 h 24"/>
                  <a:gd name="T30" fmla="*/ 10 w 17"/>
                  <a:gd name="T31" fmla="*/ 17 h 24"/>
                  <a:gd name="T32" fmla="*/ 12 w 17"/>
                  <a:gd name="T33" fmla="*/ 20 h 24"/>
                  <a:gd name="T34" fmla="*/ 10 w 17"/>
                  <a:gd name="T35" fmla="*/ 23 h 24"/>
                  <a:gd name="T36" fmla="*/ 6 w 17"/>
                  <a:gd name="T37" fmla="*/ 22 h 24"/>
                  <a:gd name="T38" fmla="*/ 3 w 17"/>
                  <a:gd name="T39" fmla="*/ 16 h 24"/>
                  <a:gd name="T40" fmla="*/ 2 w 17"/>
                  <a:gd name="T41" fmla="*/ 11 h 24"/>
                  <a:gd name="T42" fmla="*/ 2 w 17"/>
                  <a:gd name="T43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24">
                    <a:moveTo>
                      <a:pt x="2" y="15"/>
                    </a:moveTo>
                    <a:cubicBezTo>
                      <a:pt x="2" y="10"/>
                      <a:pt x="1" y="5"/>
                      <a:pt x="0" y="0"/>
                    </a:cubicBezTo>
                    <a:cubicBezTo>
                      <a:pt x="2" y="3"/>
                      <a:pt x="4" y="6"/>
                      <a:pt x="7" y="7"/>
                    </a:cubicBezTo>
                    <a:cubicBezTo>
                      <a:pt x="9" y="8"/>
                      <a:pt x="11" y="8"/>
                      <a:pt x="13" y="8"/>
                    </a:cubicBezTo>
                    <a:cubicBezTo>
                      <a:pt x="14" y="7"/>
                      <a:pt x="15" y="6"/>
                      <a:pt x="15" y="5"/>
                    </a:cubicBezTo>
                    <a:cubicBezTo>
                      <a:pt x="15" y="3"/>
                      <a:pt x="15" y="2"/>
                      <a:pt x="13" y="1"/>
                    </a:cubicBezTo>
                    <a:cubicBezTo>
                      <a:pt x="14" y="1"/>
                      <a:pt x="15" y="1"/>
                      <a:pt x="16" y="2"/>
                    </a:cubicBezTo>
                    <a:cubicBezTo>
                      <a:pt x="17" y="4"/>
                      <a:pt x="17" y="6"/>
                      <a:pt x="15" y="7"/>
                    </a:cubicBezTo>
                    <a:cubicBezTo>
                      <a:pt x="14" y="9"/>
                      <a:pt x="11" y="10"/>
                      <a:pt x="9" y="10"/>
                    </a:cubicBezTo>
                    <a:cubicBezTo>
                      <a:pt x="6" y="9"/>
                      <a:pt x="4" y="7"/>
                      <a:pt x="2" y="5"/>
                    </a:cubicBezTo>
                    <a:cubicBezTo>
                      <a:pt x="4" y="9"/>
                      <a:pt x="4" y="15"/>
                      <a:pt x="6" y="19"/>
                    </a:cubicBezTo>
                    <a:cubicBezTo>
                      <a:pt x="6" y="21"/>
                      <a:pt x="7" y="22"/>
                      <a:pt x="9" y="22"/>
                    </a:cubicBezTo>
                    <a:cubicBezTo>
                      <a:pt x="10" y="22"/>
                      <a:pt x="10" y="21"/>
                      <a:pt x="10" y="21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0" y="18"/>
                      <a:pt x="9" y="19"/>
                      <a:pt x="8" y="19"/>
                    </a:cubicBezTo>
                    <a:cubicBezTo>
                      <a:pt x="9" y="18"/>
                      <a:pt x="9" y="17"/>
                      <a:pt x="10" y="17"/>
                    </a:cubicBezTo>
                    <a:cubicBezTo>
                      <a:pt x="12" y="18"/>
                      <a:pt x="12" y="19"/>
                      <a:pt x="12" y="20"/>
                    </a:cubicBezTo>
                    <a:cubicBezTo>
                      <a:pt x="12" y="21"/>
                      <a:pt x="12" y="23"/>
                      <a:pt x="10" y="23"/>
                    </a:cubicBezTo>
                    <a:cubicBezTo>
                      <a:pt x="9" y="24"/>
                      <a:pt x="7" y="23"/>
                      <a:pt x="6" y="22"/>
                    </a:cubicBezTo>
                    <a:cubicBezTo>
                      <a:pt x="5" y="20"/>
                      <a:pt x="4" y="18"/>
                      <a:pt x="3" y="16"/>
                    </a:cubicBezTo>
                    <a:cubicBezTo>
                      <a:pt x="3" y="14"/>
                      <a:pt x="3" y="12"/>
                      <a:pt x="2" y="11"/>
                    </a:cubicBezTo>
                    <a:cubicBezTo>
                      <a:pt x="2" y="12"/>
                      <a:pt x="2" y="13"/>
                      <a:pt x="2" y="15"/>
                    </a:cubicBezTo>
                    <a:close/>
                  </a:path>
                </a:pathLst>
              </a:custGeom>
              <a:solidFill>
                <a:srgbClr val="8C3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2" name="Freeform 70">
                <a:extLst>
                  <a:ext uri="{FF2B5EF4-FFF2-40B4-BE49-F238E27FC236}">
                    <a16:creationId xmlns:a16="http://schemas.microsoft.com/office/drawing/2014/main" id="{D3C94407-E687-6A4C-016A-3185EAF42C29}"/>
                  </a:ext>
                </a:extLst>
              </p:cNvPr>
              <p:cNvSpPr/>
              <p:nvPr/>
            </p:nvSpPr>
            <p:spPr bwMode="auto">
              <a:xfrm>
                <a:off x="2709" y="1197"/>
                <a:ext cx="109" cy="66"/>
              </a:xfrm>
              <a:custGeom>
                <a:avLst/>
                <a:gdLst>
                  <a:gd name="T0" fmla="*/ 11 w 15"/>
                  <a:gd name="T1" fmla="*/ 8 h 9"/>
                  <a:gd name="T2" fmla="*/ 7 w 15"/>
                  <a:gd name="T3" fmla="*/ 9 h 9"/>
                  <a:gd name="T4" fmla="*/ 7 w 15"/>
                  <a:gd name="T5" fmla="*/ 8 h 9"/>
                  <a:gd name="T6" fmla="*/ 1 w 15"/>
                  <a:gd name="T7" fmla="*/ 5 h 9"/>
                  <a:gd name="T8" fmla="*/ 2 w 15"/>
                  <a:gd name="T9" fmla="*/ 1 h 9"/>
                  <a:gd name="T10" fmla="*/ 8 w 15"/>
                  <a:gd name="T11" fmla="*/ 1 h 9"/>
                  <a:gd name="T12" fmla="*/ 8 w 15"/>
                  <a:gd name="T13" fmla="*/ 1 h 9"/>
                  <a:gd name="T14" fmla="*/ 11 w 15"/>
                  <a:gd name="T15" fmla="*/ 3 h 9"/>
                  <a:gd name="T16" fmla="*/ 13 w 15"/>
                  <a:gd name="T17" fmla="*/ 5 h 9"/>
                  <a:gd name="T18" fmla="*/ 14 w 15"/>
                  <a:gd name="T19" fmla="*/ 6 h 9"/>
                  <a:gd name="T20" fmla="*/ 14 w 15"/>
                  <a:gd name="T21" fmla="*/ 6 h 9"/>
                  <a:gd name="T22" fmla="*/ 13 w 15"/>
                  <a:gd name="T23" fmla="*/ 8 h 9"/>
                  <a:gd name="T24" fmla="*/ 11 w 15"/>
                  <a:gd name="T25" fmla="*/ 7 h 9"/>
                  <a:gd name="T26" fmla="*/ 10 w 15"/>
                  <a:gd name="T27" fmla="*/ 7 h 9"/>
                  <a:gd name="T28" fmla="*/ 11 w 15"/>
                  <a:gd name="T29" fmla="*/ 7 h 9"/>
                  <a:gd name="T30" fmla="*/ 11 w 15"/>
                  <a:gd name="T3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9">
                    <a:moveTo>
                      <a:pt x="11" y="8"/>
                    </a:moveTo>
                    <a:cubicBezTo>
                      <a:pt x="10" y="8"/>
                      <a:pt x="8" y="7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2"/>
                      <a:pt x="10" y="3"/>
                      <a:pt x="11" y="3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3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8"/>
                      <a:pt x="14" y="8"/>
                      <a:pt x="13" y="8"/>
                    </a:cubicBezTo>
                    <a:cubicBezTo>
                      <a:pt x="12" y="8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8"/>
                    </a:cubicBezTo>
                    <a:close/>
                  </a:path>
                </a:pathLst>
              </a:custGeom>
              <a:solidFill>
                <a:srgbClr val="E8AA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3" name="Freeform 71">
                <a:extLst>
                  <a:ext uri="{FF2B5EF4-FFF2-40B4-BE49-F238E27FC236}">
                    <a16:creationId xmlns:a16="http://schemas.microsoft.com/office/drawing/2014/main" id="{1F64834C-F405-BE59-6C51-D2DE7B3CFD5A}"/>
                  </a:ext>
                </a:extLst>
              </p:cNvPr>
              <p:cNvSpPr/>
              <p:nvPr/>
            </p:nvSpPr>
            <p:spPr bwMode="auto">
              <a:xfrm>
                <a:off x="2579" y="2780"/>
                <a:ext cx="130" cy="166"/>
              </a:xfrm>
              <a:custGeom>
                <a:avLst/>
                <a:gdLst>
                  <a:gd name="T0" fmla="*/ 18 w 18"/>
                  <a:gd name="T1" fmla="*/ 0 h 23"/>
                  <a:gd name="T2" fmla="*/ 17 w 18"/>
                  <a:gd name="T3" fmla="*/ 2 h 23"/>
                  <a:gd name="T4" fmla="*/ 17 w 18"/>
                  <a:gd name="T5" fmla="*/ 3 h 23"/>
                  <a:gd name="T6" fmla="*/ 12 w 18"/>
                  <a:gd name="T7" fmla="*/ 5 h 23"/>
                  <a:gd name="T8" fmla="*/ 10 w 18"/>
                  <a:gd name="T9" fmla="*/ 10 h 23"/>
                  <a:gd name="T10" fmla="*/ 10 w 18"/>
                  <a:gd name="T11" fmla="*/ 14 h 23"/>
                  <a:gd name="T12" fmla="*/ 11 w 18"/>
                  <a:gd name="T13" fmla="*/ 16 h 23"/>
                  <a:gd name="T14" fmla="*/ 9 w 18"/>
                  <a:gd name="T15" fmla="*/ 20 h 23"/>
                  <a:gd name="T16" fmla="*/ 8 w 18"/>
                  <a:gd name="T17" fmla="*/ 20 h 23"/>
                  <a:gd name="T18" fmla="*/ 0 w 18"/>
                  <a:gd name="T19" fmla="*/ 23 h 23"/>
                  <a:gd name="T20" fmla="*/ 0 w 18"/>
                  <a:gd name="T21" fmla="*/ 23 h 23"/>
                  <a:gd name="T22" fmla="*/ 5 w 18"/>
                  <a:gd name="T23" fmla="*/ 19 h 23"/>
                  <a:gd name="T24" fmla="*/ 7 w 18"/>
                  <a:gd name="T25" fmla="*/ 15 h 23"/>
                  <a:gd name="T26" fmla="*/ 18 w 18"/>
                  <a:gd name="T2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23">
                    <a:moveTo>
                      <a:pt x="18" y="0"/>
                    </a:moveTo>
                    <a:cubicBezTo>
                      <a:pt x="17" y="1"/>
                      <a:pt x="17" y="1"/>
                      <a:pt x="17" y="2"/>
                    </a:cubicBezTo>
                    <a:cubicBezTo>
                      <a:pt x="16" y="2"/>
                      <a:pt x="17" y="3"/>
                      <a:pt x="17" y="3"/>
                    </a:cubicBezTo>
                    <a:cubicBezTo>
                      <a:pt x="15" y="3"/>
                      <a:pt x="14" y="4"/>
                      <a:pt x="12" y="5"/>
                    </a:cubicBezTo>
                    <a:cubicBezTo>
                      <a:pt x="10" y="5"/>
                      <a:pt x="10" y="8"/>
                      <a:pt x="10" y="10"/>
                    </a:cubicBezTo>
                    <a:cubicBezTo>
                      <a:pt x="10" y="11"/>
                      <a:pt x="10" y="12"/>
                      <a:pt x="10" y="14"/>
                    </a:cubicBezTo>
                    <a:cubicBezTo>
                      <a:pt x="10" y="15"/>
                      <a:pt x="10" y="16"/>
                      <a:pt x="11" y="16"/>
                    </a:cubicBezTo>
                    <a:cubicBezTo>
                      <a:pt x="11" y="18"/>
                      <a:pt x="11" y="19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6" y="23"/>
                      <a:pt x="3" y="23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3"/>
                      <a:pt x="3" y="20"/>
                      <a:pt x="5" y="19"/>
                    </a:cubicBezTo>
                    <a:cubicBezTo>
                      <a:pt x="7" y="18"/>
                      <a:pt x="7" y="17"/>
                      <a:pt x="7" y="15"/>
                    </a:cubicBezTo>
                    <a:cubicBezTo>
                      <a:pt x="8" y="8"/>
                      <a:pt x="11" y="2"/>
                      <a:pt x="18" y="0"/>
                    </a:cubicBezTo>
                    <a:close/>
                  </a:path>
                </a:pathLst>
              </a:custGeom>
              <a:solidFill>
                <a:srgbClr val="F6D4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4" name="Freeform 72">
                <a:extLst>
                  <a:ext uri="{FF2B5EF4-FFF2-40B4-BE49-F238E27FC236}">
                    <a16:creationId xmlns:a16="http://schemas.microsoft.com/office/drawing/2014/main" id="{0E97639E-4838-0103-9BB2-3C150A2FC38F}"/>
                  </a:ext>
                </a:extLst>
              </p:cNvPr>
              <p:cNvSpPr/>
              <p:nvPr/>
            </p:nvSpPr>
            <p:spPr bwMode="auto">
              <a:xfrm>
                <a:off x="929" y="1575"/>
                <a:ext cx="233" cy="181"/>
              </a:xfrm>
              <a:custGeom>
                <a:avLst/>
                <a:gdLst>
                  <a:gd name="T0" fmla="*/ 32 w 32"/>
                  <a:gd name="T1" fmla="*/ 25 h 25"/>
                  <a:gd name="T2" fmla="*/ 27 w 32"/>
                  <a:gd name="T3" fmla="*/ 24 h 25"/>
                  <a:gd name="T4" fmla="*/ 25 w 32"/>
                  <a:gd name="T5" fmla="*/ 23 h 25"/>
                  <a:gd name="T6" fmla="*/ 17 w 32"/>
                  <a:gd name="T7" fmla="*/ 20 h 25"/>
                  <a:gd name="T8" fmla="*/ 16 w 32"/>
                  <a:gd name="T9" fmla="*/ 17 h 25"/>
                  <a:gd name="T10" fmla="*/ 14 w 32"/>
                  <a:gd name="T11" fmla="*/ 16 h 25"/>
                  <a:gd name="T12" fmla="*/ 11 w 32"/>
                  <a:gd name="T13" fmla="*/ 14 h 25"/>
                  <a:gd name="T14" fmla="*/ 9 w 32"/>
                  <a:gd name="T15" fmla="*/ 14 h 25"/>
                  <a:gd name="T16" fmla="*/ 7 w 32"/>
                  <a:gd name="T17" fmla="*/ 14 h 25"/>
                  <a:gd name="T18" fmla="*/ 3 w 32"/>
                  <a:gd name="T19" fmla="*/ 15 h 25"/>
                  <a:gd name="T20" fmla="*/ 10 w 32"/>
                  <a:gd name="T21" fmla="*/ 16 h 25"/>
                  <a:gd name="T22" fmla="*/ 16 w 32"/>
                  <a:gd name="T23" fmla="*/ 18 h 25"/>
                  <a:gd name="T24" fmla="*/ 17 w 32"/>
                  <a:gd name="T25" fmla="*/ 20 h 25"/>
                  <a:gd name="T26" fmla="*/ 17 w 32"/>
                  <a:gd name="T27" fmla="*/ 20 h 25"/>
                  <a:gd name="T28" fmla="*/ 6 w 32"/>
                  <a:gd name="T29" fmla="*/ 17 h 25"/>
                  <a:gd name="T30" fmla="*/ 3 w 32"/>
                  <a:gd name="T31" fmla="*/ 16 h 25"/>
                  <a:gd name="T32" fmla="*/ 0 w 32"/>
                  <a:gd name="T33" fmla="*/ 12 h 25"/>
                  <a:gd name="T34" fmla="*/ 1 w 32"/>
                  <a:gd name="T35" fmla="*/ 7 h 25"/>
                  <a:gd name="T36" fmla="*/ 1 w 32"/>
                  <a:gd name="T37" fmla="*/ 5 h 25"/>
                  <a:gd name="T38" fmla="*/ 5 w 32"/>
                  <a:gd name="T39" fmla="*/ 1 h 25"/>
                  <a:gd name="T40" fmla="*/ 6 w 32"/>
                  <a:gd name="T41" fmla="*/ 0 h 25"/>
                  <a:gd name="T42" fmla="*/ 6 w 32"/>
                  <a:gd name="T43" fmla="*/ 0 h 25"/>
                  <a:gd name="T44" fmla="*/ 7 w 32"/>
                  <a:gd name="T45" fmla="*/ 1 h 25"/>
                  <a:gd name="T46" fmla="*/ 4 w 32"/>
                  <a:gd name="T47" fmla="*/ 6 h 25"/>
                  <a:gd name="T48" fmla="*/ 3 w 32"/>
                  <a:gd name="T49" fmla="*/ 9 h 25"/>
                  <a:gd name="T50" fmla="*/ 2 w 32"/>
                  <a:gd name="T51" fmla="*/ 12 h 25"/>
                  <a:gd name="T52" fmla="*/ 3 w 32"/>
                  <a:gd name="T53" fmla="*/ 13 h 25"/>
                  <a:gd name="T54" fmla="*/ 7 w 32"/>
                  <a:gd name="T55" fmla="*/ 12 h 25"/>
                  <a:gd name="T56" fmla="*/ 13 w 32"/>
                  <a:gd name="T57" fmla="*/ 12 h 25"/>
                  <a:gd name="T58" fmla="*/ 19 w 32"/>
                  <a:gd name="T59" fmla="*/ 20 h 25"/>
                  <a:gd name="T60" fmla="*/ 22 w 32"/>
                  <a:gd name="T61" fmla="*/ 22 h 25"/>
                  <a:gd name="T62" fmla="*/ 23 w 32"/>
                  <a:gd name="T63" fmla="*/ 22 h 25"/>
                  <a:gd name="T64" fmla="*/ 31 w 32"/>
                  <a:gd name="T65" fmla="*/ 24 h 25"/>
                  <a:gd name="T66" fmla="*/ 32 w 32"/>
                  <a:gd name="T6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2" h="25">
                    <a:moveTo>
                      <a:pt x="32" y="25"/>
                    </a:moveTo>
                    <a:cubicBezTo>
                      <a:pt x="30" y="25"/>
                      <a:pt x="29" y="24"/>
                      <a:pt x="27" y="24"/>
                    </a:cubicBezTo>
                    <a:cubicBezTo>
                      <a:pt x="26" y="24"/>
                      <a:pt x="26" y="23"/>
                      <a:pt x="25" y="23"/>
                    </a:cubicBezTo>
                    <a:cubicBezTo>
                      <a:pt x="21" y="24"/>
                      <a:pt x="19" y="23"/>
                      <a:pt x="17" y="20"/>
                    </a:cubicBezTo>
                    <a:cubicBezTo>
                      <a:pt x="17" y="19"/>
                      <a:pt x="17" y="18"/>
                      <a:pt x="16" y="17"/>
                    </a:cubicBezTo>
                    <a:cubicBezTo>
                      <a:pt x="15" y="17"/>
                      <a:pt x="15" y="16"/>
                      <a:pt x="14" y="16"/>
                    </a:cubicBezTo>
                    <a:cubicBezTo>
                      <a:pt x="14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9" y="14"/>
                    </a:cubicBezTo>
                    <a:cubicBezTo>
                      <a:pt x="8" y="14"/>
                      <a:pt x="8" y="14"/>
                      <a:pt x="7" y="14"/>
                    </a:cubicBezTo>
                    <a:cubicBezTo>
                      <a:pt x="6" y="15"/>
                      <a:pt x="4" y="15"/>
                      <a:pt x="3" y="15"/>
                    </a:cubicBezTo>
                    <a:cubicBezTo>
                      <a:pt x="5" y="16"/>
                      <a:pt x="8" y="16"/>
                      <a:pt x="10" y="16"/>
                    </a:cubicBezTo>
                    <a:cubicBezTo>
                      <a:pt x="12" y="17"/>
                      <a:pt x="14" y="17"/>
                      <a:pt x="16" y="18"/>
                    </a:cubicBezTo>
                    <a:cubicBezTo>
                      <a:pt x="16" y="19"/>
                      <a:pt x="17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4" y="18"/>
                      <a:pt x="10" y="17"/>
                      <a:pt x="6" y="17"/>
                    </a:cubicBezTo>
                    <a:cubicBezTo>
                      <a:pt x="5" y="17"/>
                      <a:pt x="4" y="17"/>
                      <a:pt x="3" y="16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0"/>
                      <a:pt x="1" y="9"/>
                      <a:pt x="1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6" y="3"/>
                      <a:pt x="6" y="5"/>
                      <a:pt x="4" y="6"/>
                    </a:cubicBezTo>
                    <a:cubicBezTo>
                      <a:pt x="3" y="7"/>
                      <a:pt x="2" y="7"/>
                      <a:pt x="3" y="9"/>
                    </a:cubicBezTo>
                    <a:cubicBezTo>
                      <a:pt x="3" y="10"/>
                      <a:pt x="2" y="11"/>
                      <a:pt x="2" y="12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9" y="11"/>
                      <a:pt x="11" y="12"/>
                      <a:pt x="13" y="12"/>
                    </a:cubicBezTo>
                    <a:cubicBezTo>
                      <a:pt x="15" y="15"/>
                      <a:pt x="19" y="16"/>
                      <a:pt x="19" y="20"/>
                    </a:cubicBezTo>
                    <a:cubicBezTo>
                      <a:pt x="19" y="21"/>
                      <a:pt x="21" y="22"/>
                      <a:pt x="22" y="22"/>
                    </a:cubicBezTo>
                    <a:cubicBezTo>
                      <a:pt x="22" y="22"/>
                      <a:pt x="23" y="23"/>
                      <a:pt x="23" y="22"/>
                    </a:cubicBezTo>
                    <a:cubicBezTo>
                      <a:pt x="26" y="22"/>
                      <a:pt x="29" y="22"/>
                      <a:pt x="31" y="24"/>
                    </a:cubicBezTo>
                    <a:cubicBezTo>
                      <a:pt x="32" y="24"/>
                      <a:pt x="32" y="25"/>
                      <a:pt x="32" y="25"/>
                    </a:cubicBezTo>
                    <a:close/>
                  </a:path>
                </a:pathLst>
              </a:custGeom>
              <a:solidFill>
                <a:srgbClr val="8A5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5" name="Freeform 73">
                <a:extLst>
                  <a:ext uri="{FF2B5EF4-FFF2-40B4-BE49-F238E27FC236}">
                    <a16:creationId xmlns:a16="http://schemas.microsoft.com/office/drawing/2014/main" id="{7EA2DB31-402E-75B7-4BC3-04368C1A037F}"/>
                  </a:ext>
                </a:extLst>
              </p:cNvPr>
              <p:cNvSpPr/>
              <p:nvPr/>
            </p:nvSpPr>
            <p:spPr bwMode="auto">
              <a:xfrm>
                <a:off x="2310" y="3360"/>
                <a:ext cx="94" cy="232"/>
              </a:xfrm>
              <a:custGeom>
                <a:avLst/>
                <a:gdLst>
                  <a:gd name="T0" fmla="*/ 2 w 13"/>
                  <a:gd name="T1" fmla="*/ 1 h 32"/>
                  <a:gd name="T2" fmla="*/ 3 w 13"/>
                  <a:gd name="T3" fmla="*/ 0 h 32"/>
                  <a:gd name="T4" fmla="*/ 3 w 13"/>
                  <a:gd name="T5" fmla="*/ 1 h 32"/>
                  <a:gd name="T6" fmla="*/ 3 w 13"/>
                  <a:gd name="T7" fmla="*/ 4 h 32"/>
                  <a:gd name="T8" fmla="*/ 7 w 13"/>
                  <a:gd name="T9" fmla="*/ 26 h 32"/>
                  <a:gd name="T10" fmla="*/ 13 w 13"/>
                  <a:gd name="T11" fmla="*/ 31 h 32"/>
                  <a:gd name="T12" fmla="*/ 13 w 13"/>
                  <a:gd name="T13" fmla="*/ 32 h 32"/>
                  <a:gd name="T14" fmla="*/ 8 w 13"/>
                  <a:gd name="T15" fmla="*/ 29 h 32"/>
                  <a:gd name="T16" fmla="*/ 6 w 13"/>
                  <a:gd name="T17" fmla="*/ 27 h 32"/>
                  <a:gd name="T18" fmla="*/ 0 w 13"/>
                  <a:gd name="T19" fmla="*/ 17 h 32"/>
                  <a:gd name="T20" fmla="*/ 2 w 13"/>
                  <a:gd name="T21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32">
                    <a:moveTo>
                      <a:pt x="2" y="1"/>
                    </a:move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3" y="4"/>
                    </a:cubicBezTo>
                    <a:cubicBezTo>
                      <a:pt x="2" y="12"/>
                      <a:pt x="2" y="19"/>
                      <a:pt x="7" y="26"/>
                    </a:cubicBezTo>
                    <a:cubicBezTo>
                      <a:pt x="9" y="28"/>
                      <a:pt x="11" y="29"/>
                      <a:pt x="13" y="31"/>
                    </a:cubicBezTo>
                    <a:cubicBezTo>
                      <a:pt x="13" y="31"/>
                      <a:pt x="13" y="31"/>
                      <a:pt x="13" y="32"/>
                    </a:cubicBezTo>
                    <a:cubicBezTo>
                      <a:pt x="11" y="32"/>
                      <a:pt x="10" y="30"/>
                      <a:pt x="8" y="29"/>
                    </a:cubicBezTo>
                    <a:cubicBezTo>
                      <a:pt x="7" y="29"/>
                      <a:pt x="6" y="28"/>
                      <a:pt x="6" y="27"/>
                    </a:cubicBezTo>
                    <a:cubicBezTo>
                      <a:pt x="2" y="25"/>
                      <a:pt x="1" y="21"/>
                      <a:pt x="0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D36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6" name="Freeform 74">
                <a:extLst>
                  <a:ext uri="{FF2B5EF4-FFF2-40B4-BE49-F238E27FC236}">
                    <a16:creationId xmlns:a16="http://schemas.microsoft.com/office/drawing/2014/main" id="{4011896B-1349-172E-3A19-97A24350FEBA}"/>
                  </a:ext>
                </a:extLst>
              </p:cNvPr>
              <p:cNvSpPr/>
              <p:nvPr/>
            </p:nvSpPr>
            <p:spPr bwMode="auto">
              <a:xfrm>
                <a:off x="2702" y="1016"/>
                <a:ext cx="102" cy="196"/>
              </a:xfrm>
              <a:custGeom>
                <a:avLst/>
                <a:gdLst>
                  <a:gd name="T0" fmla="*/ 9 w 14"/>
                  <a:gd name="T1" fmla="*/ 26 h 27"/>
                  <a:gd name="T2" fmla="*/ 8 w 14"/>
                  <a:gd name="T3" fmla="*/ 26 h 27"/>
                  <a:gd name="T4" fmla="*/ 3 w 14"/>
                  <a:gd name="T5" fmla="*/ 26 h 27"/>
                  <a:gd name="T6" fmla="*/ 3 w 14"/>
                  <a:gd name="T7" fmla="*/ 26 h 27"/>
                  <a:gd name="T8" fmla="*/ 3 w 14"/>
                  <a:gd name="T9" fmla="*/ 25 h 27"/>
                  <a:gd name="T10" fmla="*/ 5 w 14"/>
                  <a:gd name="T11" fmla="*/ 24 h 27"/>
                  <a:gd name="T12" fmla="*/ 3 w 14"/>
                  <a:gd name="T13" fmla="*/ 24 h 27"/>
                  <a:gd name="T14" fmla="*/ 5 w 14"/>
                  <a:gd name="T15" fmla="*/ 24 h 27"/>
                  <a:gd name="T16" fmla="*/ 7 w 14"/>
                  <a:gd name="T17" fmla="*/ 24 h 27"/>
                  <a:gd name="T18" fmla="*/ 9 w 14"/>
                  <a:gd name="T19" fmla="*/ 19 h 27"/>
                  <a:gd name="T20" fmla="*/ 9 w 14"/>
                  <a:gd name="T21" fmla="*/ 17 h 27"/>
                  <a:gd name="T22" fmla="*/ 7 w 14"/>
                  <a:gd name="T23" fmla="*/ 16 h 27"/>
                  <a:gd name="T24" fmla="*/ 6 w 14"/>
                  <a:gd name="T25" fmla="*/ 16 h 27"/>
                  <a:gd name="T26" fmla="*/ 6 w 14"/>
                  <a:gd name="T27" fmla="*/ 15 h 27"/>
                  <a:gd name="T28" fmla="*/ 7 w 14"/>
                  <a:gd name="T29" fmla="*/ 14 h 27"/>
                  <a:gd name="T30" fmla="*/ 6 w 14"/>
                  <a:gd name="T31" fmla="*/ 11 h 27"/>
                  <a:gd name="T32" fmla="*/ 6 w 14"/>
                  <a:gd name="T33" fmla="*/ 9 h 27"/>
                  <a:gd name="T34" fmla="*/ 3 w 14"/>
                  <a:gd name="T35" fmla="*/ 8 h 27"/>
                  <a:gd name="T36" fmla="*/ 2 w 14"/>
                  <a:gd name="T37" fmla="*/ 7 h 27"/>
                  <a:gd name="T38" fmla="*/ 2 w 14"/>
                  <a:gd name="T39" fmla="*/ 6 h 27"/>
                  <a:gd name="T40" fmla="*/ 2 w 14"/>
                  <a:gd name="T41" fmla="*/ 4 h 27"/>
                  <a:gd name="T42" fmla="*/ 0 w 14"/>
                  <a:gd name="T43" fmla="*/ 5 h 27"/>
                  <a:gd name="T44" fmla="*/ 0 w 14"/>
                  <a:gd name="T45" fmla="*/ 4 h 27"/>
                  <a:gd name="T46" fmla="*/ 4 w 14"/>
                  <a:gd name="T47" fmla="*/ 2 h 27"/>
                  <a:gd name="T48" fmla="*/ 3 w 14"/>
                  <a:gd name="T49" fmla="*/ 4 h 27"/>
                  <a:gd name="T50" fmla="*/ 9 w 14"/>
                  <a:gd name="T51" fmla="*/ 7 h 27"/>
                  <a:gd name="T52" fmla="*/ 9 w 14"/>
                  <a:gd name="T53" fmla="*/ 9 h 27"/>
                  <a:gd name="T54" fmla="*/ 12 w 14"/>
                  <a:gd name="T55" fmla="*/ 13 h 27"/>
                  <a:gd name="T56" fmla="*/ 12 w 14"/>
                  <a:gd name="T57" fmla="*/ 15 h 27"/>
                  <a:gd name="T58" fmla="*/ 10 w 14"/>
                  <a:gd name="T59" fmla="*/ 20 h 27"/>
                  <a:gd name="T60" fmla="*/ 8 w 14"/>
                  <a:gd name="T61" fmla="*/ 25 h 27"/>
                  <a:gd name="T62" fmla="*/ 10 w 14"/>
                  <a:gd name="T63" fmla="*/ 25 h 27"/>
                  <a:gd name="T64" fmla="*/ 9 w 14"/>
                  <a:gd name="T65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" h="27">
                    <a:moveTo>
                      <a:pt x="9" y="26"/>
                    </a:moveTo>
                    <a:cubicBezTo>
                      <a:pt x="9" y="26"/>
                      <a:pt x="9" y="27"/>
                      <a:pt x="8" y="26"/>
                    </a:cubicBezTo>
                    <a:cubicBezTo>
                      <a:pt x="7" y="25"/>
                      <a:pt x="5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5"/>
                      <a:pt x="3" y="25"/>
                    </a:cubicBezTo>
                    <a:cubicBezTo>
                      <a:pt x="4" y="25"/>
                      <a:pt x="4" y="25"/>
                      <a:pt x="5" y="24"/>
                    </a:cubicBezTo>
                    <a:cubicBezTo>
                      <a:pt x="4" y="23"/>
                      <a:pt x="4" y="24"/>
                      <a:pt x="3" y="24"/>
                    </a:cubicBezTo>
                    <a:cubicBezTo>
                      <a:pt x="4" y="23"/>
                      <a:pt x="5" y="23"/>
                      <a:pt x="5" y="24"/>
                    </a:cubicBezTo>
                    <a:cubicBezTo>
                      <a:pt x="6" y="25"/>
                      <a:pt x="7" y="24"/>
                      <a:pt x="7" y="24"/>
                    </a:cubicBezTo>
                    <a:cubicBezTo>
                      <a:pt x="9" y="22"/>
                      <a:pt x="9" y="21"/>
                      <a:pt x="9" y="19"/>
                    </a:cubicBezTo>
                    <a:cubicBezTo>
                      <a:pt x="9" y="18"/>
                      <a:pt x="9" y="18"/>
                      <a:pt x="9" y="17"/>
                    </a:cubicBezTo>
                    <a:cubicBezTo>
                      <a:pt x="9" y="15"/>
                      <a:pt x="9" y="15"/>
                      <a:pt x="7" y="16"/>
                    </a:cubicBezTo>
                    <a:cubicBezTo>
                      <a:pt x="7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5"/>
                    </a:cubicBezTo>
                    <a:cubicBezTo>
                      <a:pt x="6" y="15"/>
                      <a:pt x="7" y="15"/>
                      <a:pt x="7" y="14"/>
                    </a:cubicBezTo>
                    <a:cubicBezTo>
                      <a:pt x="7" y="13"/>
                      <a:pt x="9" y="12"/>
                      <a:pt x="6" y="11"/>
                    </a:cubicBezTo>
                    <a:cubicBezTo>
                      <a:pt x="6" y="11"/>
                      <a:pt x="6" y="10"/>
                      <a:pt x="6" y="9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3" y="8"/>
                      <a:pt x="2" y="8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4"/>
                      <a:pt x="1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2" y="4"/>
                      <a:pt x="2" y="0"/>
                      <a:pt x="4" y="2"/>
                    </a:cubicBezTo>
                    <a:cubicBezTo>
                      <a:pt x="3" y="2"/>
                      <a:pt x="2" y="3"/>
                      <a:pt x="3" y="4"/>
                    </a:cubicBezTo>
                    <a:cubicBezTo>
                      <a:pt x="4" y="6"/>
                      <a:pt x="7" y="7"/>
                      <a:pt x="9" y="7"/>
                    </a:cubicBezTo>
                    <a:cubicBezTo>
                      <a:pt x="8" y="7"/>
                      <a:pt x="8" y="8"/>
                      <a:pt x="9" y="9"/>
                    </a:cubicBezTo>
                    <a:cubicBezTo>
                      <a:pt x="10" y="10"/>
                      <a:pt x="11" y="12"/>
                      <a:pt x="12" y="13"/>
                    </a:cubicBezTo>
                    <a:cubicBezTo>
                      <a:pt x="14" y="14"/>
                      <a:pt x="13" y="15"/>
                      <a:pt x="12" y="15"/>
                    </a:cubicBezTo>
                    <a:cubicBezTo>
                      <a:pt x="10" y="16"/>
                      <a:pt x="10" y="18"/>
                      <a:pt x="10" y="20"/>
                    </a:cubicBezTo>
                    <a:cubicBezTo>
                      <a:pt x="10" y="22"/>
                      <a:pt x="10" y="23"/>
                      <a:pt x="8" y="25"/>
                    </a:cubicBezTo>
                    <a:cubicBezTo>
                      <a:pt x="9" y="25"/>
                      <a:pt x="9" y="24"/>
                      <a:pt x="10" y="25"/>
                    </a:cubicBezTo>
                    <a:cubicBezTo>
                      <a:pt x="11" y="26"/>
                      <a:pt x="8" y="25"/>
                      <a:pt x="9" y="26"/>
                    </a:cubicBezTo>
                    <a:close/>
                  </a:path>
                </a:pathLst>
              </a:custGeom>
              <a:solidFill>
                <a:srgbClr val="754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7" name="Freeform 75">
                <a:extLst>
                  <a:ext uri="{FF2B5EF4-FFF2-40B4-BE49-F238E27FC236}">
                    <a16:creationId xmlns:a16="http://schemas.microsoft.com/office/drawing/2014/main" id="{DEB414CF-CEFC-1023-AC06-04AA2F2B9CA8}"/>
                  </a:ext>
                </a:extLst>
              </p:cNvPr>
              <p:cNvSpPr/>
              <p:nvPr/>
            </p:nvSpPr>
            <p:spPr bwMode="auto">
              <a:xfrm>
                <a:off x="958" y="950"/>
                <a:ext cx="102" cy="95"/>
              </a:xfrm>
              <a:custGeom>
                <a:avLst/>
                <a:gdLst>
                  <a:gd name="T0" fmla="*/ 2 w 14"/>
                  <a:gd name="T1" fmla="*/ 7 h 13"/>
                  <a:gd name="T2" fmla="*/ 3 w 14"/>
                  <a:gd name="T3" fmla="*/ 7 h 13"/>
                  <a:gd name="T4" fmla="*/ 7 w 14"/>
                  <a:gd name="T5" fmla="*/ 6 h 13"/>
                  <a:gd name="T6" fmla="*/ 8 w 14"/>
                  <a:gd name="T7" fmla="*/ 7 h 13"/>
                  <a:gd name="T8" fmla="*/ 8 w 14"/>
                  <a:gd name="T9" fmla="*/ 5 h 13"/>
                  <a:gd name="T10" fmla="*/ 8 w 14"/>
                  <a:gd name="T11" fmla="*/ 1 h 13"/>
                  <a:gd name="T12" fmla="*/ 8 w 14"/>
                  <a:gd name="T13" fmla="*/ 1 h 13"/>
                  <a:gd name="T14" fmla="*/ 9 w 14"/>
                  <a:gd name="T15" fmla="*/ 0 h 13"/>
                  <a:gd name="T16" fmla="*/ 10 w 14"/>
                  <a:gd name="T17" fmla="*/ 1 h 13"/>
                  <a:gd name="T18" fmla="*/ 12 w 14"/>
                  <a:gd name="T19" fmla="*/ 2 h 13"/>
                  <a:gd name="T20" fmla="*/ 13 w 14"/>
                  <a:gd name="T21" fmla="*/ 3 h 13"/>
                  <a:gd name="T22" fmla="*/ 13 w 14"/>
                  <a:gd name="T23" fmla="*/ 6 h 13"/>
                  <a:gd name="T24" fmla="*/ 10 w 14"/>
                  <a:gd name="T25" fmla="*/ 9 h 13"/>
                  <a:gd name="T26" fmla="*/ 9 w 14"/>
                  <a:gd name="T27" fmla="*/ 10 h 13"/>
                  <a:gd name="T28" fmla="*/ 4 w 14"/>
                  <a:gd name="T29" fmla="*/ 12 h 13"/>
                  <a:gd name="T30" fmla="*/ 2 w 14"/>
                  <a:gd name="T31" fmla="*/ 11 h 13"/>
                  <a:gd name="T32" fmla="*/ 2 w 14"/>
                  <a:gd name="T3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3">
                    <a:moveTo>
                      <a:pt x="2" y="7"/>
                    </a:moveTo>
                    <a:cubicBezTo>
                      <a:pt x="2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7" y="6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4"/>
                      <a:pt x="7" y="3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9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3" y="4"/>
                      <a:pt x="14" y="6"/>
                      <a:pt x="13" y="6"/>
                    </a:cubicBezTo>
                    <a:cubicBezTo>
                      <a:pt x="12" y="7"/>
                      <a:pt x="11" y="8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8" y="12"/>
                      <a:pt x="6" y="13"/>
                      <a:pt x="4" y="12"/>
                    </a:cubicBezTo>
                    <a:cubicBezTo>
                      <a:pt x="3" y="12"/>
                      <a:pt x="3" y="11"/>
                      <a:pt x="2" y="11"/>
                    </a:cubicBezTo>
                    <a:cubicBezTo>
                      <a:pt x="0" y="10"/>
                      <a:pt x="0" y="9"/>
                      <a:pt x="2" y="7"/>
                    </a:cubicBezTo>
                    <a:close/>
                  </a:path>
                </a:pathLst>
              </a:custGeom>
              <a:solidFill>
                <a:srgbClr val="E0A4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8" name="Freeform 76">
                <a:extLst>
                  <a:ext uri="{FF2B5EF4-FFF2-40B4-BE49-F238E27FC236}">
                    <a16:creationId xmlns:a16="http://schemas.microsoft.com/office/drawing/2014/main" id="{91884B68-77E8-3AA6-41BC-5FBE9D2AEDFD}"/>
                  </a:ext>
                </a:extLst>
              </p:cNvPr>
              <p:cNvSpPr/>
              <p:nvPr/>
            </p:nvSpPr>
            <p:spPr bwMode="auto">
              <a:xfrm>
                <a:off x="1867" y="1640"/>
                <a:ext cx="87" cy="181"/>
              </a:xfrm>
              <a:custGeom>
                <a:avLst/>
                <a:gdLst>
                  <a:gd name="T0" fmla="*/ 7 w 12"/>
                  <a:gd name="T1" fmla="*/ 25 h 25"/>
                  <a:gd name="T2" fmla="*/ 7 w 12"/>
                  <a:gd name="T3" fmla="*/ 14 h 25"/>
                  <a:gd name="T4" fmla="*/ 8 w 12"/>
                  <a:gd name="T5" fmla="*/ 12 h 25"/>
                  <a:gd name="T6" fmla="*/ 6 w 12"/>
                  <a:gd name="T7" fmla="*/ 6 h 25"/>
                  <a:gd name="T8" fmla="*/ 3 w 12"/>
                  <a:gd name="T9" fmla="*/ 4 h 25"/>
                  <a:gd name="T10" fmla="*/ 0 w 12"/>
                  <a:gd name="T11" fmla="*/ 2 h 25"/>
                  <a:gd name="T12" fmla="*/ 5 w 12"/>
                  <a:gd name="T13" fmla="*/ 0 h 25"/>
                  <a:gd name="T14" fmla="*/ 5 w 12"/>
                  <a:gd name="T15" fmla="*/ 1 h 25"/>
                  <a:gd name="T16" fmla="*/ 5 w 12"/>
                  <a:gd name="T17" fmla="*/ 2 h 25"/>
                  <a:gd name="T18" fmla="*/ 5 w 12"/>
                  <a:gd name="T19" fmla="*/ 3 h 25"/>
                  <a:gd name="T20" fmla="*/ 9 w 12"/>
                  <a:gd name="T21" fmla="*/ 8 h 25"/>
                  <a:gd name="T22" fmla="*/ 9 w 12"/>
                  <a:gd name="T23" fmla="*/ 23 h 25"/>
                  <a:gd name="T24" fmla="*/ 7 w 12"/>
                  <a:gd name="T25" fmla="*/ 25 h 25"/>
                  <a:gd name="T26" fmla="*/ 7 w 12"/>
                  <a:gd name="T2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25">
                    <a:moveTo>
                      <a:pt x="7" y="25"/>
                    </a:moveTo>
                    <a:cubicBezTo>
                      <a:pt x="6" y="22"/>
                      <a:pt x="8" y="18"/>
                      <a:pt x="7" y="14"/>
                    </a:cubicBezTo>
                    <a:cubicBezTo>
                      <a:pt x="7" y="14"/>
                      <a:pt x="8" y="13"/>
                      <a:pt x="8" y="12"/>
                    </a:cubicBezTo>
                    <a:cubicBezTo>
                      <a:pt x="9" y="10"/>
                      <a:pt x="8" y="7"/>
                      <a:pt x="6" y="6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7" y="5"/>
                      <a:pt x="8" y="6"/>
                      <a:pt x="9" y="8"/>
                    </a:cubicBezTo>
                    <a:cubicBezTo>
                      <a:pt x="12" y="13"/>
                      <a:pt x="11" y="18"/>
                      <a:pt x="9" y="23"/>
                    </a:cubicBezTo>
                    <a:cubicBezTo>
                      <a:pt x="8" y="24"/>
                      <a:pt x="8" y="24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lose/>
                  </a:path>
                </a:pathLst>
              </a:custGeom>
              <a:solidFill>
                <a:srgbClr val="EC9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9" name="Freeform 77">
                <a:extLst>
                  <a:ext uri="{FF2B5EF4-FFF2-40B4-BE49-F238E27FC236}">
                    <a16:creationId xmlns:a16="http://schemas.microsoft.com/office/drawing/2014/main" id="{25B47233-D3EB-9F49-6383-DB3F06CB84CE}"/>
                  </a:ext>
                </a:extLst>
              </p:cNvPr>
              <p:cNvSpPr/>
              <p:nvPr/>
            </p:nvSpPr>
            <p:spPr bwMode="auto">
              <a:xfrm>
                <a:off x="1816" y="856"/>
                <a:ext cx="101" cy="80"/>
              </a:xfrm>
              <a:custGeom>
                <a:avLst/>
                <a:gdLst>
                  <a:gd name="T0" fmla="*/ 13 w 14"/>
                  <a:gd name="T1" fmla="*/ 6 h 11"/>
                  <a:gd name="T2" fmla="*/ 13 w 14"/>
                  <a:gd name="T3" fmla="*/ 10 h 11"/>
                  <a:gd name="T4" fmla="*/ 14 w 14"/>
                  <a:gd name="T5" fmla="*/ 10 h 11"/>
                  <a:gd name="T6" fmla="*/ 13 w 14"/>
                  <a:gd name="T7" fmla="*/ 10 h 11"/>
                  <a:gd name="T8" fmla="*/ 11 w 14"/>
                  <a:gd name="T9" fmla="*/ 10 h 11"/>
                  <a:gd name="T10" fmla="*/ 9 w 14"/>
                  <a:gd name="T11" fmla="*/ 8 h 11"/>
                  <a:gd name="T12" fmla="*/ 8 w 14"/>
                  <a:gd name="T13" fmla="*/ 6 h 11"/>
                  <a:gd name="T14" fmla="*/ 6 w 14"/>
                  <a:gd name="T15" fmla="*/ 6 h 11"/>
                  <a:gd name="T16" fmla="*/ 3 w 14"/>
                  <a:gd name="T17" fmla="*/ 7 h 11"/>
                  <a:gd name="T18" fmla="*/ 1 w 14"/>
                  <a:gd name="T19" fmla="*/ 8 h 11"/>
                  <a:gd name="T20" fmla="*/ 2 w 14"/>
                  <a:gd name="T21" fmla="*/ 9 h 11"/>
                  <a:gd name="T22" fmla="*/ 0 w 14"/>
                  <a:gd name="T23" fmla="*/ 8 h 11"/>
                  <a:gd name="T24" fmla="*/ 2 w 14"/>
                  <a:gd name="T25" fmla="*/ 6 h 11"/>
                  <a:gd name="T26" fmla="*/ 0 w 14"/>
                  <a:gd name="T27" fmla="*/ 6 h 11"/>
                  <a:gd name="T28" fmla="*/ 0 w 14"/>
                  <a:gd name="T29" fmla="*/ 5 h 11"/>
                  <a:gd name="T30" fmla="*/ 1 w 14"/>
                  <a:gd name="T31" fmla="*/ 5 h 11"/>
                  <a:gd name="T32" fmla="*/ 3 w 14"/>
                  <a:gd name="T33" fmla="*/ 1 h 11"/>
                  <a:gd name="T34" fmla="*/ 4 w 14"/>
                  <a:gd name="T35" fmla="*/ 1 h 11"/>
                  <a:gd name="T36" fmla="*/ 4 w 14"/>
                  <a:gd name="T37" fmla="*/ 0 h 11"/>
                  <a:gd name="T38" fmla="*/ 5 w 14"/>
                  <a:gd name="T39" fmla="*/ 1 h 11"/>
                  <a:gd name="T40" fmla="*/ 5 w 14"/>
                  <a:gd name="T41" fmla="*/ 2 h 11"/>
                  <a:gd name="T42" fmla="*/ 7 w 14"/>
                  <a:gd name="T43" fmla="*/ 2 h 11"/>
                  <a:gd name="T44" fmla="*/ 11 w 14"/>
                  <a:gd name="T45" fmla="*/ 3 h 11"/>
                  <a:gd name="T46" fmla="*/ 13 w 14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11">
                    <a:moveTo>
                      <a:pt x="13" y="6"/>
                    </a:moveTo>
                    <a:cubicBezTo>
                      <a:pt x="13" y="7"/>
                      <a:pt x="12" y="9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0"/>
                    </a:cubicBezTo>
                    <a:cubicBezTo>
                      <a:pt x="13" y="9"/>
                      <a:pt x="12" y="10"/>
                      <a:pt x="11" y="10"/>
                    </a:cubicBezTo>
                    <a:cubicBezTo>
                      <a:pt x="10" y="10"/>
                      <a:pt x="9" y="10"/>
                      <a:pt x="9" y="8"/>
                    </a:cubicBezTo>
                    <a:cubicBezTo>
                      <a:pt x="9" y="7"/>
                      <a:pt x="8" y="6"/>
                      <a:pt x="8" y="6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5" y="6"/>
                      <a:pt x="4" y="7"/>
                      <a:pt x="3" y="7"/>
                    </a:cubicBezTo>
                    <a:cubicBezTo>
                      <a:pt x="2" y="6"/>
                      <a:pt x="2" y="8"/>
                      <a:pt x="1" y="8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1" y="10"/>
                      <a:pt x="1" y="7"/>
                      <a:pt x="0" y="8"/>
                    </a:cubicBezTo>
                    <a:cubicBezTo>
                      <a:pt x="1" y="8"/>
                      <a:pt x="1" y="7"/>
                      <a:pt x="2" y="6"/>
                    </a:cubicBezTo>
                    <a:cubicBezTo>
                      <a:pt x="2" y="5"/>
                      <a:pt x="1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2" y="5"/>
                      <a:pt x="3" y="2"/>
                      <a:pt x="3" y="1"/>
                    </a:cubicBezTo>
                    <a:cubicBezTo>
                      <a:pt x="2" y="0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8" y="2"/>
                      <a:pt x="9" y="3"/>
                      <a:pt x="11" y="3"/>
                    </a:cubicBezTo>
                    <a:cubicBezTo>
                      <a:pt x="12" y="3"/>
                      <a:pt x="13" y="5"/>
                      <a:pt x="13" y="6"/>
                    </a:cubicBezTo>
                    <a:close/>
                  </a:path>
                </a:pathLst>
              </a:custGeom>
              <a:solidFill>
                <a:srgbClr val="E19E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0" name="Freeform 78">
                <a:extLst>
                  <a:ext uri="{FF2B5EF4-FFF2-40B4-BE49-F238E27FC236}">
                    <a16:creationId xmlns:a16="http://schemas.microsoft.com/office/drawing/2014/main" id="{283A11BC-ADA6-108B-7F49-B2CD89B73E41}"/>
                  </a:ext>
                </a:extLst>
              </p:cNvPr>
              <p:cNvSpPr/>
              <p:nvPr/>
            </p:nvSpPr>
            <p:spPr bwMode="auto">
              <a:xfrm>
                <a:off x="980" y="776"/>
                <a:ext cx="102" cy="66"/>
              </a:xfrm>
              <a:custGeom>
                <a:avLst/>
                <a:gdLst>
                  <a:gd name="T0" fmla="*/ 12 w 14"/>
                  <a:gd name="T1" fmla="*/ 8 h 9"/>
                  <a:gd name="T2" fmla="*/ 7 w 14"/>
                  <a:gd name="T3" fmla="*/ 4 h 9"/>
                  <a:gd name="T4" fmla="*/ 3 w 14"/>
                  <a:gd name="T5" fmla="*/ 7 h 9"/>
                  <a:gd name="T6" fmla="*/ 2 w 14"/>
                  <a:gd name="T7" fmla="*/ 9 h 9"/>
                  <a:gd name="T8" fmla="*/ 2 w 14"/>
                  <a:gd name="T9" fmla="*/ 9 h 9"/>
                  <a:gd name="T10" fmla="*/ 2 w 14"/>
                  <a:gd name="T11" fmla="*/ 9 h 9"/>
                  <a:gd name="T12" fmla="*/ 1 w 14"/>
                  <a:gd name="T13" fmla="*/ 7 h 9"/>
                  <a:gd name="T14" fmla="*/ 2 w 14"/>
                  <a:gd name="T15" fmla="*/ 6 h 9"/>
                  <a:gd name="T16" fmla="*/ 1 w 14"/>
                  <a:gd name="T17" fmla="*/ 6 h 9"/>
                  <a:gd name="T18" fmla="*/ 0 w 14"/>
                  <a:gd name="T19" fmla="*/ 6 h 9"/>
                  <a:gd name="T20" fmla="*/ 1 w 14"/>
                  <a:gd name="T21" fmla="*/ 5 h 9"/>
                  <a:gd name="T22" fmla="*/ 2 w 14"/>
                  <a:gd name="T23" fmla="*/ 4 h 9"/>
                  <a:gd name="T24" fmla="*/ 2 w 14"/>
                  <a:gd name="T25" fmla="*/ 2 h 9"/>
                  <a:gd name="T26" fmla="*/ 7 w 14"/>
                  <a:gd name="T27" fmla="*/ 1 h 9"/>
                  <a:gd name="T28" fmla="*/ 9 w 14"/>
                  <a:gd name="T29" fmla="*/ 1 h 9"/>
                  <a:gd name="T30" fmla="*/ 9 w 14"/>
                  <a:gd name="T31" fmla="*/ 1 h 9"/>
                  <a:gd name="T32" fmla="*/ 14 w 14"/>
                  <a:gd name="T33" fmla="*/ 2 h 9"/>
                  <a:gd name="T34" fmla="*/ 13 w 14"/>
                  <a:gd name="T35" fmla="*/ 5 h 9"/>
                  <a:gd name="T36" fmla="*/ 14 w 14"/>
                  <a:gd name="T37" fmla="*/ 7 h 9"/>
                  <a:gd name="T38" fmla="*/ 14 w 14"/>
                  <a:gd name="T39" fmla="*/ 8 h 9"/>
                  <a:gd name="T40" fmla="*/ 13 w 14"/>
                  <a:gd name="T41" fmla="*/ 8 h 9"/>
                  <a:gd name="T42" fmla="*/ 12 w 14"/>
                  <a:gd name="T4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9">
                    <a:moveTo>
                      <a:pt x="12" y="8"/>
                    </a:moveTo>
                    <a:cubicBezTo>
                      <a:pt x="9" y="7"/>
                      <a:pt x="8" y="6"/>
                      <a:pt x="7" y="4"/>
                    </a:cubicBezTo>
                    <a:cubicBezTo>
                      <a:pt x="6" y="5"/>
                      <a:pt x="5" y="7"/>
                      <a:pt x="3" y="7"/>
                    </a:cubicBezTo>
                    <a:cubicBezTo>
                      <a:pt x="2" y="7"/>
                      <a:pt x="1" y="8"/>
                      <a:pt x="2" y="9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4" y="0"/>
                      <a:pt x="6" y="1"/>
                      <a:pt x="7" y="1"/>
                    </a:cubicBezTo>
                    <a:cubicBezTo>
                      <a:pt x="8" y="2"/>
                      <a:pt x="8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1" y="1"/>
                      <a:pt x="12" y="2"/>
                      <a:pt x="14" y="2"/>
                    </a:cubicBezTo>
                    <a:cubicBezTo>
                      <a:pt x="14" y="3"/>
                      <a:pt x="13" y="3"/>
                      <a:pt x="13" y="5"/>
                    </a:cubicBezTo>
                    <a:cubicBezTo>
                      <a:pt x="13" y="6"/>
                      <a:pt x="13" y="7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3" y="7"/>
                      <a:pt x="12" y="7"/>
                      <a:pt x="12" y="8"/>
                    </a:cubicBezTo>
                    <a:close/>
                  </a:path>
                </a:pathLst>
              </a:custGeom>
              <a:solidFill>
                <a:srgbClr val="DC9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1" name="Freeform 79">
                <a:extLst>
                  <a:ext uri="{FF2B5EF4-FFF2-40B4-BE49-F238E27FC236}">
                    <a16:creationId xmlns:a16="http://schemas.microsoft.com/office/drawing/2014/main" id="{4E02596F-7607-A74E-BD96-59F3D99B44BB}"/>
                  </a:ext>
                </a:extLst>
              </p:cNvPr>
              <p:cNvSpPr/>
              <p:nvPr/>
            </p:nvSpPr>
            <p:spPr bwMode="auto">
              <a:xfrm>
                <a:off x="1184" y="2286"/>
                <a:ext cx="181" cy="247"/>
              </a:xfrm>
              <a:custGeom>
                <a:avLst/>
                <a:gdLst>
                  <a:gd name="T0" fmla="*/ 25 w 25"/>
                  <a:gd name="T1" fmla="*/ 25 h 34"/>
                  <a:gd name="T2" fmla="*/ 12 w 25"/>
                  <a:gd name="T3" fmla="*/ 32 h 34"/>
                  <a:gd name="T4" fmla="*/ 1 w 25"/>
                  <a:gd name="T5" fmla="*/ 21 h 34"/>
                  <a:gd name="T6" fmla="*/ 0 w 25"/>
                  <a:gd name="T7" fmla="*/ 18 h 34"/>
                  <a:gd name="T8" fmla="*/ 3 w 25"/>
                  <a:gd name="T9" fmla="*/ 0 h 34"/>
                  <a:gd name="T10" fmla="*/ 1 w 25"/>
                  <a:gd name="T11" fmla="*/ 10 h 34"/>
                  <a:gd name="T12" fmla="*/ 7 w 25"/>
                  <a:gd name="T13" fmla="*/ 28 h 34"/>
                  <a:gd name="T14" fmla="*/ 19 w 25"/>
                  <a:gd name="T15" fmla="*/ 31 h 34"/>
                  <a:gd name="T16" fmla="*/ 24 w 25"/>
                  <a:gd name="T17" fmla="*/ 24 h 34"/>
                  <a:gd name="T18" fmla="*/ 25 w 25"/>
                  <a:gd name="T19" fmla="*/ 25 h 34"/>
                  <a:gd name="T20" fmla="*/ 25 w 25"/>
                  <a:gd name="T21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34">
                    <a:moveTo>
                      <a:pt x="25" y="25"/>
                    </a:moveTo>
                    <a:cubicBezTo>
                      <a:pt x="24" y="32"/>
                      <a:pt x="19" y="34"/>
                      <a:pt x="12" y="32"/>
                    </a:cubicBezTo>
                    <a:cubicBezTo>
                      <a:pt x="6" y="30"/>
                      <a:pt x="3" y="27"/>
                      <a:pt x="1" y="21"/>
                    </a:cubicBezTo>
                    <a:cubicBezTo>
                      <a:pt x="0" y="20"/>
                      <a:pt x="1" y="19"/>
                      <a:pt x="0" y="18"/>
                    </a:cubicBezTo>
                    <a:cubicBezTo>
                      <a:pt x="0" y="11"/>
                      <a:pt x="1" y="3"/>
                      <a:pt x="3" y="0"/>
                    </a:cubicBezTo>
                    <a:cubicBezTo>
                      <a:pt x="2" y="3"/>
                      <a:pt x="1" y="7"/>
                      <a:pt x="1" y="10"/>
                    </a:cubicBezTo>
                    <a:cubicBezTo>
                      <a:pt x="0" y="17"/>
                      <a:pt x="1" y="24"/>
                      <a:pt x="7" y="28"/>
                    </a:cubicBezTo>
                    <a:cubicBezTo>
                      <a:pt x="11" y="30"/>
                      <a:pt x="15" y="31"/>
                      <a:pt x="19" y="31"/>
                    </a:cubicBezTo>
                    <a:cubicBezTo>
                      <a:pt x="23" y="31"/>
                      <a:pt x="25" y="28"/>
                      <a:pt x="24" y="24"/>
                    </a:cubicBezTo>
                    <a:cubicBezTo>
                      <a:pt x="25" y="24"/>
                      <a:pt x="25" y="24"/>
                      <a:pt x="25" y="25"/>
                    </a:cubicBezTo>
                    <a:cubicBezTo>
                      <a:pt x="25" y="25"/>
                      <a:pt x="25" y="25"/>
                      <a:pt x="25" y="25"/>
                    </a:cubicBezTo>
                    <a:close/>
                  </a:path>
                </a:pathLst>
              </a:custGeom>
              <a:solidFill>
                <a:srgbClr val="4F3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2" name="Freeform 80">
                <a:extLst>
                  <a:ext uri="{FF2B5EF4-FFF2-40B4-BE49-F238E27FC236}">
                    <a16:creationId xmlns:a16="http://schemas.microsoft.com/office/drawing/2014/main" id="{70817586-FF30-66AD-BF33-57E58C1F7EF7}"/>
                  </a:ext>
                </a:extLst>
              </p:cNvPr>
              <p:cNvSpPr/>
              <p:nvPr/>
            </p:nvSpPr>
            <p:spPr bwMode="auto">
              <a:xfrm>
                <a:off x="915" y="1212"/>
                <a:ext cx="94" cy="109"/>
              </a:xfrm>
              <a:custGeom>
                <a:avLst/>
                <a:gdLst>
                  <a:gd name="T0" fmla="*/ 5 w 13"/>
                  <a:gd name="T1" fmla="*/ 0 h 15"/>
                  <a:gd name="T2" fmla="*/ 6 w 13"/>
                  <a:gd name="T3" fmla="*/ 3 h 15"/>
                  <a:gd name="T4" fmla="*/ 9 w 13"/>
                  <a:gd name="T5" fmla="*/ 9 h 15"/>
                  <a:gd name="T6" fmla="*/ 10 w 13"/>
                  <a:gd name="T7" fmla="*/ 10 h 15"/>
                  <a:gd name="T8" fmla="*/ 11 w 13"/>
                  <a:gd name="T9" fmla="*/ 10 h 15"/>
                  <a:gd name="T10" fmla="*/ 13 w 13"/>
                  <a:gd name="T11" fmla="*/ 11 h 15"/>
                  <a:gd name="T12" fmla="*/ 8 w 13"/>
                  <a:gd name="T13" fmla="*/ 15 h 15"/>
                  <a:gd name="T14" fmla="*/ 5 w 13"/>
                  <a:gd name="T15" fmla="*/ 15 h 15"/>
                  <a:gd name="T16" fmla="*/ 4 w 13"/>
                  <a:gd name="T17" fmla="*/ 14 h 15"/>
                  <a:gd name="T18" fmla="*/ 7 w 13"/>
                  <a:gd name="T19" fmla="*/ 12 h 15"/>
                  <a:gd name="T20" fmla="*/ 9 w 13"/>
                  <a:gd name="T21" fmla="*/ 12 h 15"/>
                  <a:gd name="T22" fmla="*/ 7 w 13"/>
                  <a:gd name="T23" fmla="*/ 10 h 15"/>
                  <a:gd name="T24" fmla="*/ 4 w 13"/>
                  <a:gd name="T25" fmla="*/ 11 h 15"/>
                  <a:gd name="T26" fmla="*/ 2 w 13"/>
                  <a:gd name="T27" fmla="*/ 10 h 15"/>
                  <a:gd name="T28" fmla="*/ 1 w 13"/>
                  <a:gd name="T29" fmla="*/ 7 h 15"/>
                  <a:gd name="T30" fmla="*/ 4 w 13"/>
                  <a:gd name="T31" fmla="*/ 6 h 15"/>
                  <a:gd name="T32" fmla="*/ 1 w 13"/>
                  <a:gd name="T33" fmla="*/ 2 h 15"/>
                  <a:gd name="T34" fmla="*/ 2 w 13"/>
                  <a:gd name="T35" fmla="*/ 3 h 15"/>
                  <a:gd name="T36" fmla="*/ 3 w 13"/>
                  <a:gd name="T37" fmla="*/ 4 h 15"/>
                  <a:gd name="T38" fmla="*/ 4 w 13"/>
                  <a:gd name="T39" fmla="*/ 2 h 15"/>
                  <a:gd name="T40" fmla="*/ 4 w 13"/>
                  <a:gd name="T41" fmla="*/ 0 h 15"/>
                  <a:gd name="T42" fmla="*/ 5 w 13"/>
                  <a:gd name="T4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6" y="0"/>
                      <a:pt x="6" y="2"/>
                      <a:pt x="6" y="3"/>
                    </a:cubicBezTo>
                    <a:cubicBezTo>
                      <a:pt x="6" y="6"/>
                      <a:pt x="6" y="7"/>
                      <a:pt x="9" y="9"/>
                    </a:cubicBezTo>
                    <a:cubicBezTo>
                      <a:pt x="9" y="9"/>
                      <a:pt x="10" y="9"/>
                      <a:pt x="10" y="10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12" y="10"/>
                      <a:pt x="12" y="11"/>
                      <a:pt x="13" y="11"/>
                    </a:cubicBezTo>
                    <a:cubicBezTo>
                      <a:pt x="11" y="12"/>
                      <a:pt x="10" y="15"/>
                      <a:pt x="8" y="15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4" y="14"/>
                      <a:pt x="7" y="12"/>
                      <a:pt x="7" y="12"/>
                    </a:cubicBezTo>
                    <a:cubicBezTo>
                      <a:pt x="8" y="12"/>
                      <a:pt x="9" y="13"/>
                      <a:pt x="9" y="12"/>
                    </a:cubicBezTo>
                    <a:cubicBezTo>
                      <a:pt x="9" y="11"/>
                      <a:pt x="8" y="10"/>
                      <a:pt x="7" y="10"/>
                    </a:cubicBezTo>
                    <a:cubicBezTo>
                      <a:pt x="6" y="10"/>
                      <a:pt x="5" y="10"/>
                      <a:pt x="4" y="11"/>
                    </a:cubicBezTo>
                    <a:cubicBezTo>
                      <a:pt x="3" y="12"/>
                      <a:pt x="3" y="12"/>
                      <a:pt x="2" y="10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2" y="5"/>
                      <a:pt x="0" y="4"/>
                      <a:pt x="1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A56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3" name="Freeform 81">
                <a:extLst>
                  <a:ext uri="{FF2B5EF4-FFF2-40B4-BE49-F238E27FC236}">
                    <a16:creationId xmlns:a16="http://schemas.microsoft.com/office/drawing/2014/main" id="{1C65AA3A-90B5-A1BD-14B0-69DEA637600A}"/>
                  </a:ext>
                </a:extLst>
              </p:cNvPr>
              <p:cNvSpPr/>
              <p:nvPr/>
            </p:nvSpPr>
            <p:spPr bwMode="auto">
              <a:xfrm>
                <a:off x="806" y="530"/>
                <a:ext cx="87" cy="94"/>
              </a:xfrm>
              <a:custGeom>
                <a:avLst/>
                <a:gdLst>
                  <a:gd name="T0" fmla="*/ 5 w 12"/>
                  <a:gd name="T1" fmla="*/ 13 h 13"/>
                  <a:gd name="T2" fmla="*/ 3 w 12"/>
                  <a:gd name="T3" fmla="*/ 13 h 13"/>
                  <a:gd name="T4" fmla="*/ 1 w 12"/>
                  <a:gd name="T5" fmla="*/ 10 h 13"/>
                  <a:gd name="T6" fmla="*/ 1 w 12"/>
                  <a:gd name="T7" fmla="*/ 8 h 13"/>
                  <a:gd name="T8" fmla="*/ 7 w 12"/>
                  <a:gd name="T9" fmla="*/ 7 h 13"/>
                  <a:gd name="T10" fmla="*/ 6 w 12"/>
                  <a:gd name="T11" fmla="*/ 5 h 13"/>
                  <a:gd name="T12" fmla="*/ 6 w 12"/>
                  <a:gd name="T13" fmla="*/ 2 h 13"/>
                  <a:gd name="T14" fmla="*/ 6 w 12"/>
                  <a:gd name="T15" fmla="*/ 2 h 13"/>
                  <a:gd name="T16" fmla="*/ 9 w 12"/>
                  <a:gd name="T17" fmla="*/ 1 h 13"/>
                  <a:gd name="T18" fmla="*/ 10 w 12"/>
                  <a:gd name="T19" fmla="*/ 3 h 13"/>
                  <a:gd name="T20" fmla="*/ 10 w 12"/>
                  <a:gd name="T21" fmla="*/ 7 h 13"/>
                  <a:gd name="T22" fmla="*/ 7 w 12"/>
                  <a:gd name="T23" fmla="*/ 10 h 13"/>
                  <a:gd name="T24" fmla="*/ 5 w 12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3">
                    <a:moveTo>
                      <a:pt x="5" y="13"/>
                    </a:moveTo>
                    <a:cubicBezTo>
                      <a:pt x="4" y="13"/>
                      <a:pt x="4" y="13"/>
                      <a:pt x="3" y="13"/>
                    </a:cubicBezTo>
                    <a:cubicBezTo>
                      <a:pt x="3" y="12"/>
                      <a:pt x="2" y="10"/>
                      <a:pt x="1" y="10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3" y="6"/>
                      <a:pt x="5" y="7"/>
                      <a:pt x="7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0"/>
                      <a:pt x="7" y="0"/>
                      <a:pt x="9" y="1"/>
                    </a:cubicBezTo>
                    <a:cubicBezTo>
                      <a:pt x="9" y="2"/>
                      <a:pt x="10" y="2"/>
                      <a:pt x="10" y="3"/>
                    </a:cubicBezTo>
                    <a:cubicBezTo>
                      <a:pt x="12" y="4"/>
                      <a:pt x="12" y="6"/>
                      <a:pt x="10" y="7"/>
                    </a:cubicBezTo>
                    <a:cubicBezTo>
                      <a:pt x="9" y="8"/>
                      <a:pt x="8" y="9"/>
                      <a:pt x="7" y="10"/>
                    </a:cubicBezTo>
                    <a:cubicBezTo>
                      <a:pt x="7" y="12"/>
                      <a:pt x="6" y="12"/>
                      <a:pt x="5" y="13"/>
                    </a:cubicBezTo>
                    <a:close/>
                  </a:path>
                </a:pathLst>
              </a:custGeom>
              <a:solidFill>
                <a:srgbClr val="E0A4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4" name="Freeform 82">
                <a:extLst>
                  <a:ext uri="{FF2B5EF4-FFF2-40B4-BE49-F238E27FC236}">
                    <a16:creationId xmlns:a16="http://schemas.microsoft.com/office/drawing/2014/main" id="{15A80179-0E6B-B0AE-6B12-79EB4C6055E2}"/>
                  </a:ext>
                </a:extLst>
              </p:cNvPr>
              <p:cNvSpPr/>
              <p:nvPr/>
            </p:nvSpPr>
            <p:spPr bwMode="auto">
              <a:xfrm>
                <a:off x="1801" y="1589"/>
                <a:ext cx="109" cy="58"/>
              </a:xfrm>
              <a:custGeom>
                <a:avLst/>
                <a:gdLst>
                  <a:gd name="T0" fmla="*/ 9 w 15"/>
                  <a:gd name="T1" fmla="*/ 2 h 8"/>
                  <a:gd name="T2" fmla="*/ 11 w 15"/>
                  <a:gd name="T3" fmla="*/ 3 h 8"/>
                  <a:gd name="T4" fmla="*/ 13 w 15"/>
                  <a:gd name="T5" fmla="*/ 4 h 8"/>
                  <a:gd name="T6" fmla="*/ 14 w 15"/>
                  <a:gd name="T7" fmla="*/ 6 h 8"/>
                  <a:gd name="T8" fmla="*/ 14 w 15"/>
                  <a:gd name="T9" fmla="*/ 8 h 8"/>
                  <a:gd name="T10" fmla="*/ 14 w 15"/>
                  <a:gd name="T11" fmla="*/ 8 h 8"/>
                  <a:gd name="T12" fmla="*/ 11 w 15"/>
                  <a:gd name="T13" fmla="*/ 7 h 8"/>
                  <a:gd name="T14" fmla="*/ 5 w 15"/>
                  <a:gd name="T15" fmla="*/ 7 h 8"/>
                  <a:gd name="T16" fmla="*/ 4 w 15"/>
                  <a:gd name="T17" fmla="*/ 6 h 8"/>
                  <a:gd name="T18" fmla="*/ 1 w 15"/>
                  <a:gd name="T19" fmla="*/ 3 h 8"/>
                  <a:gd name="T20" fmla="*/ 0 w 15"/>
                  <a:gd name="T21" fmla="*/ 2 h 8"/>
                  <a:gd name="T22" fmla="*/ 9 w 15"/>
                  <a:gd name="T2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8">
                    <a:moveTo>
                      <a:pt x="9" y="2"/>
                    </a:moveTo>
                    <a:cubicBezTo>
                      <a:pt x="9" y="3"/>
                      <a:pt x="10" y="3"/>
                      <a:pt x="11" y="3"/>
                    </a:cubicBezTo>
                    <a:cubicBezTo>
                      <a:pt x="12" y="3"/>
                      <a:pt x="13" y="3"/>
                      <a:pt x="13" y="4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5" y="7"/>
                      <a:pt x="15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13" y="6"/>
                      <a:pt x="11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4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3" y="0"/>
                      <a:pt x="6" y="1"/>
                      <a:pt x="9" y="2"/>
                    </a:cubicBezTo>
                    <a:close/>
                  </a:path>
                </a:pathLst>
              </a:custGeom>
              <a:solidFill>
                <a:srgbClr val="EC9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5" name="Freeform 83">
                <a:extLst>
                  <a:ext uri="{FF2B5EF4-FFF2-40B4-BE49-F238E27FC236}">
                    <a16:creationId xmlns:a16="http://schemas.microsoft.com/office/drawing/2014/main" id="{0B3BEA01-E022-4A78-D1F5-AD57E91A7E45}"/>
                  </a:ext>
                </a:extLst>
              </p:cNvPr>
              <p:cNvSpPr/>
              <p:nvPr/>
            </p:nvSpPr>
            <p:spPr bwMode="auto">
              <a:xfrm>
                <a:off x="2375" y="3592"/>
                <a:ext cx="80" cy="146"/>
              </a:xfrm>
              <a:custGeom>
                <a:avLst/>
                <a:gdLst>
                  <a:gd name="T0" fmla="*/ 3 w 11"/>
                  <a:gd name="T1" fmla="*/ 20 h 20"/>
                  <a:gd name="T2" fmla="*/ 1 w 11"/>
                  <a:gd name="T3" fmla="*/ 9 h 20"/>
                  <a:gd name="T4" fmla="*/ 0 w 11"/>
                  <a:gd name="T5" fmla="*/ 1 h 20"/>
                  <a:gd name="T6" fmla="*/ 1 w 11"/>
                  <a:gd name="T7" fmla="*/ 1 h 20"/>
                  <a:gd name="T8" fmla="*/ 4 w 11"/>
                  <a:gd name="T9" fmla="*/ 4 h 20"/>
                  <a:gd name="T10" fmla="*/ 4 w 11"/>
                  <a:gd name="T11" fmla="*/ 6 h 20"/>
                  <a:gd name="T12" fmla="*/ 3 w 11"/>
                  <a:gd name="T13" fmla="*/ 10 h 20"/>
                  <a:gd name="T14" fmla="*/ 4 w 11"/>
                  <a:gd name="T15" fmla="*/ 14 h 20"/>
                  <a:gd name="T16" fmla="*/ 8 w 11"/>
                  <a:gd name="T17" fmla="*/ 15 h 20"/>
                  <a:gd name="T18" fmla="*/ 8 w 11"/>
                  <a:gd name="T19" fmla="*/ 15 h 20"/>
                  <a:gd name="T20" fmla="*/ 10 w 11"/>
                  <a:gd name="T21" fmla="*/ 15 h 20"/>
                  <a:gd name="T22" fmla="*/ 9 w 11"/>
                  <a:gd name="T23" fmla="*/ 17 h 20"/>
                  <a:gd name="T24" fmla="*/ 4 w 11"/>
                  <a:gd name="T25" fmla="*/ 20 h 20"/>
                  <a:gd name="T26" fmla="*/ 3 w 11"/>
                  <a:gd name="T2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20">
                    <a:moveTo>
                      <a:pt x="3" y="20"/>
                    </a:moveTo>
                    <a:cubicBezTo>
                      <a:pt x="3" y="16"/>
                      <a:pt x="2" y="13"/>
                      <a:pt x="1" y="9"/>
                    </a:cubicBezTo>
                    <a:cubicBezTo>
                      <a:pt x="1" y="7"/>
                      <a:pt x="0" y="4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3" y="7"/>
                      <a:pt x="3" y="8"/>
                      <a:pt x="3" y="10"/>
                    </a:cubicBezTo>
                    <a:cubicBezTo>
                      <a:pt x="3" y="11"/>
                      <a:pt x="3" y="12"/>
                      <a:pt x="4" y="14"/>
                    </a:cubicBezTo>
                    <a:cubicBezTo>
                      <a:pt x="5" y="15"/>
                      <a:pt x="6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5"/>
                      <a:pt x="10" y="13"/>
                      <a:pt x="10" y="15"/>
                    </a:cubicBezTo>
                    <a:cubicBezTo>
                      <a:pt x="11" y="16"/>
                      <a:pt x="10" y="17"/>
                      <a:pt x="9" y="17"/>
                    </a:cubicBezTo>
                    <a:cubicBezTo>
                      <a:pt x="8" y="19"/>
                      <a:pt x="6" y="20"/>
                      <a:pt x="4" y="20"/>
                    </a:cubicBezTo>
                    <a:cubicBezTo>
                      <a:pt x="4" y="20"/>
                      <a:pt x="3" y="20"/>
                      <a:pt x="3" y="20"/>
                    </a:cubicBezTo>
                    <a:close/>
                  </a:path>
                </a:pathLst>
              </a:custGeom>
              <a:solidFill>
                <a:srgbClr val="763A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6" name="Freeform 84">
                <a:extLst>
                  <a:ext uri="{FF2B5EF4-FFF2-40B4-BE49-F238E27FC236}">
                    <a16:creationId xmlns:a16="http://schemas.microsoft.com/office/drawing/2014/main" id="{1F2A9842-7D62-3D78-1EE9-0ACB4592A840}"/>
                  </a:ext>
                </a:extLst>
              </p:cNvPr>
              <p:cNvSpPr/>
              <p:nvPr/>
            </p:nvSpPr>
            <p:spPr bwMode="auto">
              <a:xfrm>
                <a:off x="944" y="2373"/>
                <a:ext cx="73" cy="102"/>
              </a:xfrm>
              <a:custGeom>
                <a:avLst/>
                <a:gdLst>
                  <a:gd name="T0" fmla="*/ 2 w 10"/>
                  <a:gd name="T1" fmla="*/ 1 h 14"/>
                  <a:gd name="T2" fmla="*/ 3 w 10"/>
                  <a:gd name="T3" fmla="*/ 0 h 14"/>
                  <a:gd name="T4" fmla="*/ 6 w 10"/>
                  <a:gd name="T5" fmla="*/ 2 h 14"/>
                  <a:gd name="T6" fmla="*/ 6 w 10"/>
                  <a:gd name="T7" fmla="*/ 5 h 14"/>
                  <a:gd name="T8" fmla="*/ 8 w 10"/>
                  <a:gd name="T9" fmla="*/ 9 h 14"/>
                  <a:gd name="T10" fmla="*/ 9 w 10"/>
                  <a:gd name="T11" fmla="*/ 13 h 14"/>
                  <a:gd name="T12" fmla="*/ 4 w 10"/>
                  <a:gd name="T13" fmla="*/ 11 h 14"/>
                  <a:gd name="T14" fmla="*/ 3 w 10"/>
                  <a:gd name="T15" fmla="*/ 10 h 14"/>
                  <a:gd name="T16" fmla="*/ 2 w 10"/>
                  <a:gd name="T17" fmla="*/ 8 h 14"/>
                  <a:gd name="T18" fmla="*/ 1 w 10"/>
                  <a:gd name="T19" fmla="*/ 4 h 14"/>
                  <a:gd name="T20" fmla="*/ 3 w 10"/>
                  <a:gd name="T21" fmla="*/ 6 h 14"/>
                  <a:gd name="T22" fmla="*/ 2 w 10"/>
                  <a:gd name="T2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2" y="1"/>
                    </a:move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9" y="10"/>
                      <a:pt x="10" y="11"/>
                      <a:pt x="9" y="13"/>
                    </a:cubicBezTo>
                    <a:cubicBezTo>
                      <a:pt x="8" y="14"/>
                      <a:pt x="5" y="13"/>
                      <a:pt x="4" y="11"/>
                    </a:cubicBezTo>
                    <a:cubicBezTo>
                      <a:pt x="4" y="11"/>
                      <a:pt x="4" y="10"/>
                      <a:pt x="3" y="10"/>
                    </a:cubicBezTo>
                    <a:cubicBezTo>
                      <a:pt x="3" y="9"/>
                      <a:pt x="3" y="9"/>
                      <a:pt x="2" y="8"/>
                    </a:cubicBezTo>
                    <a:cubicBezTo>
                      <a:pt x="0" y="7"/>
                      <a:pt x="0" y="7"/>
                      <a:pt x="1" y="4"/>
                    </a:cubicBezTo>
                    <a:cubicBezTo>
                      <a:pt x="2" y="4"/>
                      <a:pt x="2" y="6"/>
                      <a:pt x="3" y="6"/>
                    </a:cubicBezTo>
                    <a:cubicBezTo>
                      <a:pt x="2" y="5"/>
                      <a:pt x="1" y="4"/>
                      <a:pt x="2" y="1"/>
                    </a:cubicBezTo>
                    <a:close/>
                  </a:path>
                </a:pathLst>
              </a:custGeom>
              <a:solidFill>
                <a:srgbClr val="E39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7" name="Freeform 85">
                <a:extLst>
                  <a:ext uri="{FF2B5EF4-FFF2-40B4-BE49-F238E27FC236}">
                    <a16:creationId xmlns:a16="http://schemas.microsoft.com/office/drawing/2014/main" id="{0D66DD25-AF60-A334-4C5E-CF1C778F3F8F}"/>
                  </a:ext>
                </a:extLst>
              </p:cNvPr>
              <p:cNvSpPr/>
              <p:nvPr/>
            </p:nvSpPr>
            <p:spPr bwMode="auto">
              <a:xfrm>
                <a:off x="2390" y="3643"/>
                <a:ext cx="80" cy="138"/>
              </a:xfrm>
              <a:custGeom>
                <a:avLst/>
                <a:gdLst>
                  <a:gd name="T0" fmla="*/ 1 w 11"/>
                  <a:gd name="T1" fmla="*/ 13 h 19"/>
                  <a:gd name="T2" fmla="*/ 9 w 11"/>
                  <a:gd name="T3" fmla="*/ 7 h 19"/>
                  <a:gd name="T4" fmla="*/ 4 w 11"/>
                  <a:gd name="T5" fmla="*/ 8 h 19"/>
                  <a:gd name="T6" fmla="*/ 1 w 11"/>
                  <a:gd name="T7" fmla="*/ 3 h 19"/>
                  <a:gd name="T8" fmla="*/ 1 w 11"/>
                  <a:gd name="T9" fmla="*/ 3 h 19"/>
                  <a:gd name="T10" fmla="*/ 1 w 11"/>
                  <a:gd name="T11" fmla="*/ 5 h 19"/>
                  <a:gd name="T12" fmla="*/ 4 w 11"/>
                  <a:gd name="T13" fmla="*/ 8 h 19"/>
                  <a:gd name="T14" fmla="*/ 7 w 11"/>
                  <a:gd name="T15" fmla="*/ 5 h 19"/>
                  <a:gd name="T16" fmla="*/ 7 w 11"/>
                  <a:gd name="T17" fmla="*/ 0 h 19"/>
                  <a:gd name="T18" fmla="*/ 9 w 11"/>
                  <a:gd name="T19" fmla="*/ 3 h 19"/>
                  <a:gd name="T20" fmla="*/ 11 w 11"/>
                  <a:gd name="T21" fmla="*/ 15 h 19"/>
                  <a:gd name="T22" fmla="*/ 10 w 11"/>
                  <a:gd name="T23" fmla="*/ 19 h 19"/>
                  <a:gd name="T24" fmla="*/ 9 w 11"/>
                  <a:gd name="T25" fmla="*/ 18 h 19"/>
                  <a:gd name="T26" fmla="*/ 9 w 11"/>
                  <a:gd name="T27" fmla="*/ 12 h 19"/>
                  <a:gd name="T28" fmla="*/ 8 w 11"/>
                  <a:gd name="T29" fmla="*/ 11 h 19"/>
                  <a:gd name="T30" fmla="*/ 3 w 11"/>
                  <a:gd name="T31" fmla="*/ 14 h 19"/>
                  <a:gd name="T32" fmla="*/ 2 w 11"/>
                  <a:gd name="T33" fmla="*/ 15 h 19"/>
                  <a:gd name="T34" fmla="*/ 1 w 11"/>
                  <a:gd name="T35" fmla="*/ 15 h 19"/>
                  <a:gd name="T36" fmla="*/ 0 w 11"/>
                  <a:gd name="T37" fmla="*/ 14 h 19"/>
                  <a:gd name="T38" fmla="*/ 1 w 11"/>
                  <a:gd name="T39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9">
                    <a:moveTo>
                      <a:pt x="1" y="13"/>
                    </a:moveTo>
                    <a:cubicBezTo>
                      <a:pt x="4" y="12"/>
                      <a:pt x="7" y="11"/>
                      <a:pt x="9" y="7"/>
                    </a:cubicBezTo>
                    <a:cubicBezTo>
                      <a:pt x="7" y="8"/>
                      <a:pt x="6" y="8"/>
                      <a:pt x="4" y="8"/>
                    </a:cubicBezTo>
                    <a:cubicBezTo>
                      <a:pt x="1" y="8"/>
                      <a:pt x="0" y="6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6"/>
                      <a:pt x="2" y="8"/>
                      <a:pt x="4" y="8"/>
                    </a:cubicBezTo>
                    <a:cubicBezTo>
                      <a:pt x="5" y="8"/>
                      <a:pt x="7" y="7"/>
                      <a:pt x="7" y="5"/>
                    </a:cubicBezTo>
                    <a:cubicBezTo>
                      <a:pt x="8" y="4"/>
                      <a:pt x="7" y="2"/>
                      <a:pt x="7" y="0"/>
                    </a:cubicBezTo>
                    <a:cubicBezTo>
                      <a:pt x="8" y="1"/>
                      <a:pt x="10" y="2"/>
                      <a:pt x="9" y="3"/>
                    </a:cubicBezTo>
                    <a:cubicBezTo>
                      <a:pt x="9" y="7"/>
                      <a:pt x="11" y="11"/>
                      <a:pt x="11" y="15"/>
                    </a:cubicBezTo>
                    <a:cubicBezTo>
                      <a:pt x="10" y="16"/>
                      <a:pt x="11" y="18"/>
                      <a:pt x="10" y="19"/>
                    </a:cubicBezTo>
                    <a:cubicBezTo>
                      <a:pt x="9" y="19"/>
                      <a:pt x="9" y="19"/>
                      <a:pt x="9" y="18"/>
                    </a:cubicBezTo>
                    <a:cubicBezTo>
                      <a:pt x="10" y="16"/>
                      <a:pt x="10" y="14"/>
                      <a:pt x="9" y="12"/>
                    </a:cubicBezTo>
                    <a:cubicBezTo>
                      <a:pt x="9" y="11"/>
                      <a:pt x="9" y="10"/>
                      <a:pt x="8" y="11"/>
                    </a:cubicBezTo>
                    <a:cubicBezTo>
                      <a:pt x="6" y="12"/>
                      <a:pt x="4" y="13"/>
                      <a:pt x="3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C063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8" name="Freeform 86">
                <a:extLst>
                  <a:ext uri="{FF2B5EF4-FFF2-40B4-BE49-F238E27FC236}">
                    <a16:creationId xmlns:a16="http://schemas.microsoft.com/office/drawing/2014/main" id="{0E5FFB20-CFFA-BA5A-7D01-A85C4C9C347E}"/>
                  </a:ext>
                </a:extLst>
              </p:cNvPr>
              <p:cNvSpPr/>
              <p:nvPr/>
            </p:nvSpPr>
            <p:spPr bwMode="auto">
              <a:xfrm>
                <a:off x="1351" y="2257"/>
                <a:ext cx="51" cy="123"/>
              </a:xfrm>
              <a:custGeom>
                <a:avLst/>
                <a:gdLst>
                  <a:gd name="T0" fmla="*/ 3 w 7"/>
                  <a:gd name="T1" fmla="*/ 0 h 17"/>
                  <a:gd name="T2" fmla="*/ 7 w 7"/>
                  <a:gd name="T3" fmla="*/ 4 h 17"/>
                  <a:gd name="T4" fmla="*/ 6 w 7"/>
                  <a:gd name="T5" fmla="*/ 10 h 17"/>
                  <a:gd name="T6" fmla="*/ 4 w 7"/>
                  <a:gd name="T7" fmla="*/ 11 h 17"/>
                  <a:gd name="T8" fmla="*/ 4 w 7"/>
                  <a:gd name="T9" fmla="*/ 13 h 17"/>
                  <a:gd name="T10" fmla="*/ 2 w 7"/>
                  <a:gd name="T11" fmla="*/ 17 h 17"/>
                  <a:gd name="T12" fmla="*/ 1 w 7"/>
                  <a:gd name="T13" fmla="*/ 12 h 17"/>
                  <a:gd name="T14" fmla="*/ 3 w 7"/>
                  <a:gd name="T15" fmla="*/ 11 h 17"/>
                  <a:gd name="T16" fmla="*/ 2 w 7"/>
                  <a:gd name="T17" fmla="*/ 8 h 17"/>
                  <a:gd name="T18" fmla="*/ 1 w 7"/>
                  <a:gd name="T19" fmla="*/ 4 h 17"/>
                  <a:gd name="T20" fmla="*/ 1 w 7"/>
                  <a:gd name="T21" fmla="*/ 3 h 17"/>
                  <a:gd name="T22" fmla="*/ 2 w 7"/>
                  <a:gd name="T23" fmla="*/ 4 h 17"/>
                  <a:gd name="T24" fmla="*/ 2 w 7"/>
                  <a:gd name="T25" fmla="*/ 1 h 17"/>
                  <a:gd name="T26" fmla="*/ 3 w 7"/>
                  <a:gd name="T2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7">
                    <a:moveTo>
                      <a:pt x="3" y="0"/>
                    </a:moveTo>
                    <a:cubicBezTo>
                      <a:pt x="5" y="1"/>
                      <a:pt x="7" y="2"/>
                      <a:pt x="7" y="4"/>
                    </a:cubicBezTo>
                    <a:cubicBezTo>
                      <a:pt x="7" y="6"/>
                      <a:pt x="6" y="8"/>
                      <a:pt x="6" y="10"/>
                    </a:cubicBezTo>
                    <a:cubicBezTo>
                      <a:pt x="6" y="11"/>
                      <a:pt x="5" y="11"/>
                      <a:pt x="4" y="11"/>
                    </a:cubicBezTo>
                    <a:cubicBezTo>
                      <a:pt x="5" y="12"/>
                      <a:pt x="6" y="12"/>
                      <a:pt x="4" y="13"/>
                    </a:cubicBezTo>
                    <a:cubicBezTo>
                      <a:pt x="3" y="14"/>
                      <a:pt x="3" y="15"/>
                      <a:pt x="2" y="17"/>
                    </a:cubicBezTo>
                    <a:cubicBezTo>
                      <a:pt x="2" y="15"/>
                      <a:pt x="4" y="13"/>
                      <a:pt x="1" y="12"/>
                    </a:cubicBezTo>
                    <a:cubicBezTo>
                      <a:pt x="2" y="12"/>
                      <a:pt x="3" y="12"/>
                      <a:pt x="3" y="11"/>
                    </a:cubicBezTo>
                    <a:cubicBezTo>
                      <a:pt x="3" y="10"/>
                      <a:pt x="4" y="8"/>
                      <a:pt x="2" y="8"/>
                    </a:cubicBezTo>
                    <a:cubicBezTo>
                      <a:pt x="0" y="7"/>
                      <a:pt x="1" y="5"/>
                      <a:pt x="1" y="4"/>
                    </a:cubicBezTo>
                    <a:cubicBezTo>
                      <a:pt x="1" y="4"/>
                      <a:pt x="0" y="3"/>
                      <a:pt x="1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E6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9" name="Freeform 87">
                <a:extLst>
                  <a:ext uri="{FF2B5EF4-FFF2-40B4-BE49-F238E27FC236}">
                    <a16:creationId xmlns:a16="http://schemas.microsoft.com/office/drawing/2014/main" id="{7DF1DD65-FDE2-C984-2686-8FAA4F98C874}"/>
                  </a:ext>
                </a:extLst>
              </p:cNvPr>
              <p:cNvSpPr/>
              <p:nvPr/>
            </p:nvSpPr>
            <p:spPr bwMode="auto">
              <a:xfrm>
                <a:off x="3051" y="3970"/>
                <a:ext cx="167" cy="116"/>
              </a:xfrm>
              <a:custGeom>
                <a:avLst/>
                <a:gdLst>
                  <a:gd name="T0" fmla="*/ 23 w 23"/>
                  <a:gd name="T1" fmla="*/ 0 h 16"/>
                  <a:gd name="T2" fmla="*/ 21 w 23"/>
                  <a:gd name="T3" fmla="*/ 2 h 16"/>
                  <a:gd name="T4" fmla="*/ 10 w 23"/>
                  <a:gd name="T5" fmla="*/ 13 h 16"/>
                  <a:gd name="T6" fmla="*/ 9 w 23"/>
                  <a:gd name="T7" fmla="*/ 15 h 16"/>
                  <a:gd name="T8" fmla="*/ 0 w 23"/>
                  <a:gd name="T9" fmla="*/ 16 h 16"/>
                  <a:gd name="T10" fmla="*/ 0 w 23"/>
                  <a:gd name="T11" fmla="*/ 14 h 16"/>
                  <a:gd name="T12" fmla="*/ 2 w 23"/>
                  <a:gd name="T13" fmla="*/ 13 h 16"/>
                  <a:gd name="T14" fmla="*/ 3 w 23"/>
                  <a:gd name="T15" fmla="*/ 13 h 16"/>
                  <a:gd name="T16" fmla="*/ 6 w 23"/>
                  <a:gd name="T17" fmla="*/ 14 h 16"/>
                  <a:gd name="T18" fmla="*/ 8 w 23"/>
                  <a:gd name="T19" fmla="*/ 10 h 16"/>
                  <a:gd name="T20" fmla="*/ 16 w 23"/>
                  <a:gd name="T21" fmla="*/ 5 h 16"/>
                  <a:gd name="T22" fmla="*/ 21 w 23"/>
                  <a:gd name="T23" fmla="*/ 1 h 16"/>
                  <a:gd name="T24" fmla="*/ 23 w 23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6">
                    <a:moveTo>
                      <a:pt x="23" y="0"/>
                    </a:moveTo>
                    <a:cubicBezTo>
                      <a:pt x="23" y="1"/>
                      <a:pt x="22" y="2"/>
                      <a:pt x="21" y="2"/>
                    </a:cubicBezTo>
                    <a:cubicBezTo>
                      <a:pt x="17" y="6"/>
                      <a:pt x="14" y="9"/>
                      <a:pt x="10" y="13"/>
                    </a:cubicBezTo>
                    <a:cubicBezTo>
                      <a:pt x="10" y="14"/>
                      <a:pt x="9" y="14"/>
                      <a:pt x="9" y="15"/>
                    </a:cubicBezTo>
                    <a:cubicBezTo>
                      <a:pt x="6" y="15"/>
                      <a:pt x="3" y="15"/>
                      <a:pt x="0" y="16"/>
                    </a:cubicBezTo>
                    <a:cubicBezTo>
                      <a:pt x="1" y="15"/>
                      <a:pt x="1" y="15"/>
                      <a:pt x="0" y="14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4" y="14"/>
                      <a:pt x="5" y="15"/>
                      <a:pt x="6" y="14"/>
                    </a:cubicBezTo>
                    <a:cubicBezTo>
                      <a:pt x="7" y="13"/>
                      <a:pt x="9" y="12"/>
                      <a:pt x="8" y="10"/>
                    </a:cubicBezTo>
                    <a:cubicBezTo>
                      <a:pt x="10" y="8"/>
                      <a:pt x="12" y="6"/>
                      <a:pt x="16" y="5"/>
                    </a:cubicBezTo>
                    <a:cubicBezTo>
                      <a:pt x="18" y="4"/>
                      <a:pt x="19" y="3"/>
                      <a:pt x="21" y="1"/>
                    </a:cubicBezTo>
                    <a:cubicBezTo>
                      <a:pt x="21" y="1"/>
                      <a:pt x="22" y="0"/>
                      <a:pt x="23" y="0"/>
                    </a:cubicBezTo>
                    <a:close/>
                  </a:path>
                </a:pathLst>
              </a:custGeom>
              <a:solidFill>
                <a:srgbClr val="946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0" name="Freeform 88">
                <a:extLst>
                  <a:ext uri="{FF2B5EF4-FFF2-40B4-BE49-F238E27FC236}">
                    <a16:creationId xmlns:a16="http://schemas.microsoft.com/office/drawing/2014/main" id="{CE088FB3-4E28-CF2D-B9BF-24C29FD0E107}"/>
                  </a:ext>
                </a:extLst>
              </p:cNvPr>
              <p:cNvSpPr/>
              <p:nvPr/>
            </p:nvSpPr>
            <p:spPr bwMode="auto">
              <a:xfrm>
                <a:off x="1155" y="1865"/>
                <a:ext cx="138" cy="80"/>
              </a:xfrm>
              <a:custGeom>
                <a:avLst/>
                <a:gdLst>
                  <a:gd name="T0" fmla="*/ 0 w 19"/>
                  <a:gd name="T1" fmla="*/ 11 h 11"/>
                  <a:gd name="T2" fmla="*/ 15 w 19"/>
                  <a:gd name="T3" fmla="*/ 3 h 11"/>
                  <a:gd name="T4" fmla="*/ 19 w 19"/>
                  <a:gd name="T5" fmla="*/ 0 h 11"/>
                  <a:gd name="T6" fmla="*/ 13 w 19"/>
                  <a:gd name="T7" fmla="*/ 9 h 11"/>
                  <a:gd name="T8" fmla="*/ 9 w 19"/>
                  <a:gd name="T9" fmla="*/ 11 h 11"/>
                  <a:gd name="T10" fmla="*/ 12 w 19"/>
                  <a:gd name="T11" fmla="*/ 7 h 11"/>
                  <a:gd name="T12" fmla="*/ 0 w 19"/>
                  <a:gd name="T1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5" y="9"/>
                      <a:pt x="10" y="6"/>
                      <a:pt x="15" y="3"/>
                    </a:cubicBezTo>
                    <a:cubicBezTo>
                      <a:pt x="16" y="2"/>
                      <a:pt x="18" y="1"/>
                      <a:pt x="19" y="0"/>
                    </a:cubicBezTo>
                    <a:cubicBezTo>
                      <a:pt x="18" y="3"/>
                      <a:pt x="17" y="7"/>
                      <a:pt x="13" y="9"/>
                    </a:cubicBezTo>
                    <a:cubicBezTo>
                      <a:pt x="12" y="10"/>
                      <a:pt x="10" y="10"/>
                      <a:pt x="9" y="11"/>
                    </a:cubicBezTo>
                    <a:cubicBezTo>
                      <a:pt x="10" y="10"/>
                      <a:pt x="11" y="9"/>
                      <a:pt x="12" y="7"/>
                    </a:cubicBezTo>
                    <a:cubicBezTo>
                      <a:pt x="8" y="9"/>
                      <a:pt x="4" y="11"/>
                      <a:pt x="0" y="11"/>
                    </a:cubicBezTo>
                    <a:close/>
                  </a:path>
                </a:pathLst>
              </a:custGeom>
              <a:solidFill>
                <a:srgbClr val="E99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1" name="Freeform 89">
                <a:extLst>
                  <a:ext uri="{FF2B5EF4-FFF2-40B4-BE49-F238E27FC236}">
                    <a16:creationId xmlns:a16="http://schemas.microsoft.com/office/drawing/2014/main" id="{2C05B01D-E292-675B-16E6-E12317A463CE}"/>
                  </a:ext>
                </a:extLst>
              </p:cNvPr>
              <p:cNvSpPr/>
              <p:nvPr/>
            </p:nvSpPr>
            <p:spPr bwMode="auto">
              <a:xfrm>
                <a:off x="2150" y="1255"/>
                <a:ext cx="218" cy="160"/>
              </a:xfrm>
              <a:custGeom>
                <a:avLst/>
                <a:gdLst>
                  <a:gd name="T0" fmla="*/ 23 w 30"/>
                  <a:gd name="T1" fmla="*/ 0 h 22"/>
                  <a:gd name="T2" fmla="*/ 29 w 30"/>
                  <a:gd name="T3" fmla="*/ 11 h 22"/>
                  <a:gd name="T4" fmla="*/ 17 w 30"/>
                  <a:gd name="T5" fmla="*/ 22 h 22"/>
                  <a:gd name="T6" fmla="*/ 14 w 30"/>
                  <a:gd name="T7" fmla="*/ 22 h 22"/>
                  <a:gd name="T8" fmla="*/ 0 w 30"/>
                  <a:gd name="T9" fmla="*/ 19 h 22"/>
                  <a:gd name="T10" fmla="*/ 8 w 30"/>
                  <a:gd name="T11" fmla="*/ 21 h 22"/>
                  <a:gd name="T12" fmla="*/ 25 w 30"/>
                  <a:gd name="T13" fmla="*/ 15 h 22"/>
                  <a:gd name="T14" fmla="*/ 28 w 30"/>
                  <a:gd name="T15" fmla="*/ 5 h 22"/>
                  <a:gd name="T16" fmla="*/ 22 w 30"/>
                  <a:gd name="T17" fmla="*/ 1 h 22"/>
                  <a:gd name="T18" fmla="*/ 23 w 30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22">
                    <a:moveTo>
                      <a:pt x="23" y="0"/>
                    </a:moveTo>
                    <a:cubicBezTo>
                      <a:pt x="29" y="2"/>
                      <a:pt x="30" y="6"/>
                      <a:pt x="29" y="11"/>
                    </a:cubicBezTo>
                    <a:cubicBezTo>
                      <a:pt x="27" y="17"/>
                      <a:pt x="23" y="20"/>
                      <a:pt x="17" y="22"/>
                    </a:cubicBezTo>
                    <a:cubicBezTo>
                      <a:pt x="16" y="22"/>
                      <a:pt x="15" y="22"/>
                      <a:pt x="14" y="22"/>
                    </a:cubicBezTo>
                    <a:cubicBezTo>
                      <a:pt x="9" y="22"/>
                      <a:pt x="5" y="21"/>
                      <a:pt x="0" y="19"/>
                    </a:cubicBezTo>
                    <a:cubicBezTo>
                      <a:pt x="3" y="19"/>
                      <a:pt x="6" y="20"/>
                      <a:pt x="8" y="21"/>
                    </a:cubicBezTo>
                    <a:cubicBezTo>
                      <a:pt x="15" y="22"/>
                      <a:pt x="21" y="21"/>
                      <a:pt x="25" y="15"/>
                    </a:cubicBezTo>
                    <a:cubicBezTo>
                      <a:pt x="27" y="12"/>
                      <a:pt x="29" y="9"/>
                      <a:pt x="28" y="5"/>
                    </a:cubicBezTo>
                    <a:cubicBezTo>
                      <a:pt x="27" y="2"/>
                      <a:pt x="25" y="1"/>
                      <a:pt x="22" y="1"/>
                    </a:cubicBezTo>
                    <a:cubicBezTo>
                      <a:pt x="22" y="1"/>
                      <a:pt x="23" y="1"/>
                      <a:pt x="23" y="0"/>
                    </a:cubicBezTo>
                    <a:close/>
                  </a:path>
                </a:pathLst>
              </a:custGeom>
              <a:solidFill>
                <a:srgbClr val="8E3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2" name="Freeform 90">
                <a:extLst>
                  <a:ext uri="{FF2B5EF4-FFF2-40B4-BE49-F238E27FC236}">
                    <a16:creationId xmlns:a16="http://schemas.microsoft.com/office/drawing/2014/main" id="{90C7539C-F602-9229-8A54-6EE6533E1617}"/>
                  </a:ext>
                </a:extLst>
              </p:cNvPr>
              <p:cNvSpPr/>
              <p:nvPr/>
            </p:nvSpPr>
            <p:spPr bwMode="auto">
              <a:xfrm>
                <a:off x="2484" y="1401"/>
                <a:ext cx="138" cy="87"/>
              </a:xfrm>
              <a:custGeom>
                <a:avLst/>
                <a:gdLst>
                  <a:gd name="T0" fmla="*/ 9 w 19"/>
                  <a:gd name="T1" fmla="*/ 11 h 12"/>
                  <a:gd name="T2" fmla="*/ 9 w 19"/>
                  <a:gd name="T3" fmla="*/ 9 h 12"/>
                  <a:gd name="T4" fmla="*/ 5 w 19"/>
                  <a:gd name="T5" fmla="*/ 12 h 12"/>
                  <a:gd name="T6" fmla="*/ 4 w 19"/>
                  <a:gd name="T7" fmla="*/ 11 h 12"/>
                  <a:gd name="T8" fmla="*/ 4 w 19"/>
                  <a:gd name="T9" fmla="*/ 8 h 12"/>
                  <a:gd name="T10" fmla="*/ 3 w 19"/>
                  <a:gd name="T11" fmla="*/ 4 h 12"/>
                  <a:gd name="T12" fmla="*/ 2 w 19"/>
                  <a:gd name="T13" fmla="*/ 3 h 12"/>
                  <a:gd name="T14" fmla="*/ 2 w 19"/>
                  <a:gd name="T15" fmla="*/ 7 h 12"/>
                  <a:gd name="T16" fmla="*/ 1 w 19"/>
                  <a:gd name="T17" fmla="*/ 3 h 12"/>
                  <a:gd name="T18" fmla="*/ 1 w 19"/>
                  <a:gd name="T19" fmla="*/ 2 h 12"/>
                  <a:gd name="T20" fmla="*/ 2 w 19"/>
                  <a:gd name="T21" fmla="*/ 0 h 12"/>
                  <a:gd name="T22" fmla="*/ 2 w 19"/>
                  <a:gd name="T23" fmla="*/ 0 h 12"/>
                  <a:gd name="T24" fmla="*/ 4 w 19"/>
                  <a:gd name="T25" fmla="*/ 2 h 12"/>
                  <a:gd name="T26" fmla="*/ 7 w 19"/>
                  <a:gd name="T27" fmla="*/ 5 h 12"/>
                  <a:gd name="T28" fmla="*/ 10 w 19"/>
                  <a:gd name="T29" fmla="*/ 5 h 12"/>
                  <a:gd name="T30" fmla="*/ 11 w 19"/>
                  <a:gd name="T31" fmla="*/ 6 h 12"/>
                  <a:gd name="T32" fmla="*/ 11 w 19"/>
                  <a:gd name="T33" fmla="*/ 6 h 12"/>
                  <a:gd name="T34" fmla="*/ 15 w 19"/>
                  <a:gd name="T35" fmla="*/ 8 h 12"/>
                  <a:gd name="T36" fmla="*/ 18 w 19"/>
                  <a:gd name="T37" fmla="*/ 8 h 12"/>
                  <a:gd name="T38" fmla="*/ 19 w 19"/>
                  <a:gd name="T39" fmla="*/ 8 h 12"/>
                  <a:gd name="T40" fmla="*/ 18 w 19"/>
                  <a:gd name="T41" fmla="*/ 10 h 12"/>
                  <a:gd name="T42" fmla="*/ 17 w 19"/>
                  <a:gd name="T43" fmla="*/ 10 h 12"/>
                  <a:gd name="T44" fmla="*/ 14 w 19"/>
                  <a:gd name="T45" fmla="*/ 9 h 12"/>
                  <a:gd name="T46" fmla="*/ 10 w 19"/>
                  <a:gd name="T47" fmla="*/ 8 h 12"/>
                  <a:gd name="T48" fmla="*/ 9 w 19"/>
                  <a:gd name="T4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" h="12">
                    <a:moveTo>
                      <a:pt x="9" y="11"/>
                    </a:moveTo>
                    <a:cubicBezTo>
                      <a:pt x="9" y="10"/>
                      <a:pt x="9" y="9"/>
                      <a:pt x="9" y="9"/>
                    </a:cubicBezTo>
                    <a:cubicBezTo>
                      <a:pt x="4" y="10"/>
                      <a:pt x="4" y="10"/>
                      <a:pt x="5" y="12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4" y="10"/>
                      <a:pt x="4" y="9"/>
                      <a:pt x="4" y="8"/>
                    </a:cubicBezTo>
                    <a:cubicBezTo>
                      <a:pt x="5" y="6"/>
                      <a:pt x="5" y="5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4"/>
                      <a:pt x="2" y="5"/>
                      <a:pt x="2" y="7"/>
                    </a:cubicBezTo>
                    <a:cubicBezTo>
                      <a:pt x="0" y="6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5" y="2"/>
                      <a:pt x="6" y="4"/>
                      <a:pt x="7" y="5"/>
                    </a:cubicBezTo>
                    <a:cubicBezTo>
                      <a:pt x="7" y="6"/>
                      <a:pt x="9" y="5"/>
                      <a:pt x="10" y="5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2" y="9"/>
                      <a:pt x="15" y="8"/>
                    </a:cubicBezTo>
                    <a:cubicBezTo>
                      <a:pt x="16" y="8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8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8" y="11"/>
                      <a:pt x="17" y="10"/>
                      <a:pt x="17" y="10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2" y="10"/>
                      <a:pt x="11" y="10"/>
                      <a:pt x="10" y="8"/>
                    </a:cubicBezTo>
                    <a:cubicBezTo>
                      <a:pt x="9" y="9"/>
                      <a:pt x="9" y="10"/>
                      <a:pt x="9" y="11"/>
                    </a:cubicBezTo>
                    <a:close/>
                  </a:path>
                </a:pathLst>
              </a:custGeom>
              <a:solidFill>
                <a:srgbClr val="B68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3" name="Freeform 91">
                <a:extLst>
                  <a:ext uri="{FF2B5EF4-FFF2-40B4-BE49-F238E27FC236}">
                    <a16:creationId xmlns:a16="http://schemas.microsoft.com/office/drawing/2014/main" id="{B5F3DBBD-6A05-F2B5-627D-35843CC775AF}"/>
                  </a:ext>
                </a:extLst>
              </p:cNvPr>
              <p:cNvSpPr/>
              <p:nvPr/>
            </p:nvSpPr>
            <p:spPr bwMode="auto">
              <a:xfrm>
                <a:off x="2920" y="2729"/>
                <a:ext cx="189" cy="94"/>
              </a:xfrm>
              <a:custGeom>
                <a:avLst/>
                <a:gdLst>
                  <a:gd name="T0" fmla="*/ 26 w 26"/>
                  <a:gd name="T1" fmla="*/ 2 h 13"/>
                  <a:gd name="T2" fmla="*/ 23 w 26"/>
                  <a:gd name="T3" fmla="*/ 3 h 13"/>
                  <a:gd name="T4" fmla="*/ 16 w 26"/>
                  <a:gd name="T5" fmla="*/ 11 h 13"/>
                  <a:gd name="T6" fmla="*/ 16 w 26"/>
                  <a:gd name="T7" fmla="*/ 13 h 13"/>
                  <a:gd name="T8" fmla="*/ 16 w 26"/>
                  <a:gd name="T9" fmla="*/ 9 h 13"/>
                  <a:gd name="T10" fmla="*/ 12 w 26"/>
                  <a:gd name="T11" fmla="*/ 5 h 13"/>
                  <a:gd name="T12" fmla="*/ 9 w 26"/>
                  <a:gd name="T13" fmla="*/ 3 h 13"/>
                  <a:gd name="T14" fmla="*/ 7 w 26"/>
                  <a:gd name="T15" fmla="*/ 1 h 13"/>
                  <a:gd name="T16" fmla="*/ 0 w 26"/>
                  <a:gd name="T17" fmla="*/ 1 h 13"/>
                  <a:gd name="T18" fmla="*/ 9 w 26"/>
                  <a:gd name="T19" fmla="*/ 0 h 13"/>
                  <a:gd name="T20" fmla="*/ 16 w 26"/>
                  <a:gd name="T21" fmla="*/ 5 h 13"/>
                  <a:gd name="T22" fmla="*/ 18 w 26"/>
                  <a:gd name="T23" fmla="*/ 5 h 13"/>
                  <a:gd name="T24" fmla="*/ 26 w 26"/>
                  <a:gd name="T2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6" h="13">
                    <a:moveTo>
                      <a:pt x="26" y="2"/>
                    </a:moveTo>
                    <a:cubicBezTo>
                      <a:pt x="25" y="3"/>
                      <a:pt x="24" y="3"/>
                      <a:pt x="23" y="3"/>
                    </a:cubicBezTo>
                    <a:cubicBezTo>
                      <a:pt x="19" y="5"/>
                      <a:pt x="17" y="7"/>
                      <a:pt x="16" y="11"/>
                    </a:cubicBezTo>
                    <a:cubicBezTo>
                      <a:pt x="16" y="12"/>
                      <a:pt x="16" y="12"/>
                      <a:pt x="16" y="13"/>
                    </a:cubicBezTo>
                    <a:cubicBezTo>
                      <a:pt x="16" y="12"/>
                      <a:pt x="16" y="10"/>
                      <a:pt x="16" y="9"/>
                    </a:cubicBezTo>
                    <a:cubicBezTo>
                      <a:pt x="16" y="6"/>
                      <a:pt x="15" y="5"/>
                      <a:pt x="12" y="5"/>
                    </a:cubicBezTo>
                    <a:cubicBezTo>
                      <a:pt x="11" y="5"/>
                      <a:pt x="10" y="4"/>
                      <a:pt x="9" y="3"/>
                    </a:cubicBezTo>
                    <a:cubicBezTo>
                      <a:pt x="9" y="2"/>
                      <a:pt x="8" y="1"/>
                      <a:pt x="7" y="1"/>
                    </a:cubicBezTo>
                    <a:cubicBezTo>
                      <a:pt x="5" y="1"/>
                      <a:pt x="2" y="1"/>
                      <a:pt x="0" y="1"/>
                    </a:cubicBezTo>
                    <a:cubicBezTo>
                      <a:pt x="3" y="0"/>
                      <a:pt x="6" y="0"/>
                      <a:pt x="9" y="0"/>
                    </a:cubicBezTo>
                    <a:cubicBezTo>
                      <a:pt x="12" y="1"/>
                      <a:pt x="14" y="2"/>
                      <a:pt x="16" y="5"/>
                    </a:cubicBezTo>
                    <a:cubicBezTo>
                      <a:pt x="16" y="6"/>
                      <a:pt x="17" y="7"/>
                      <a:pt x="18" y="5"/>
                    </a:cubicBezTo>
                    <a:cubicBezTo>
                      <a:pt x="20" y="3"/>
                      <a:pt x="23" y="2"/>
                      <a:pt x="26" y="2"/>
                    </a:cubicBezTo>
                    <a:close/>
                  </a:path>
                </a:pathLst>
              </a:custGeom>
              <a:solidFill>
                <a:srgbClr val="F1C8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4" name="Freeform 92">
                <a:extLst>
                  <a:ext uri="{FF2B5EF4-FFF2-40B4-BE49-F238E27FC236}">
                    <a16:creationId xmlns:a16="http://schemas.microsoft.com/office/drawing/2014/main" id="{2D8CDD98-4E9F-D9E1-3E13-0594A4BFEDB4}"/>
                  </a:ext>
                </a:extLst>
              </p:cNvPr>
              <p:cNvSpPr/>
              <p:nvPr/>
            </p:nvSpPr>
            <p:spPr bwMode="auto">
              <a:xfrm>
                <a:off x="1612" y="820"/>
                <a:ext cx="117" cy="130"/>
              </a:xfrm>
              <a:custGeom>
                <a:avLst/>
                <a:gdLst>
                  <a:gd name="T0" fmla="*/ 10 w 16"/>
                  <a:gd name="T1" fmla="*/ 5 h 18"/>
                  <a:gd name="T2" fmla="*/ 12 w 16"/>
                  <a:gd name="T3" fmla="*/ 3 h 18"/>
                  <a:gd name="T4" fmla="*/ 12 w 16"/>
                  <a:gd name="T5" fmla="*/ 1 h 18"/>
                  <a:gd name="T6" fmla="*/ 12 w 16"/>
                  <a:gd name="T7" fmla="*/ 0 h 18"/>
                  <a:gd name="T8" fmla="*/ 13 w 16"/>
                  <a:gd name="T9" fmla="*/ 5 h 18"/>
                  <a:gd name="T10" fmla="*/ 16 w 16"/>
                  <a:gd name="T11" fmla="*/ 5 h 18"/>
                  <a:gd name="T12" fmla="*/ 16 w 16"/>
                  <a:gd name="T13" fmla="*/ 7 h 18"/>
                  <a:gd name="T14" fmla="*/ 14 w 16"/>
                  <a:gd name="T15" fmla="*/ 7 h 18"/>
                  <a:gd name="T16" fmla="*/ 12 w 16"/>
                  <a:gd name="T17" fmla="*/ 6 h 18"/>
                  <a:gd name="T18" fmla="*/ 10 w 16"/>
                  <a:gd name="T19" fmla="*/ 8 h 18"/>
                  <a:gd name="T20" fmla="*/ 12 w 16"/>
                  <a:gd name="T21" fmla="*/ 10 h 18"/>
                  <a:gd name="T22" fmla="*/ 14 w 16"/>
                  <a:gd name="T23" fmla="*/ 11 h 18"/>
                  <a:gd name="T24" fmla="*/ 11 w 16"/>
                  <a:gd name="T25" fmla="*/ 11 h 18"/>
                  <a:gd name="T26" fmla="*/ 11 w 16"/>
                  <a:gd name="T27" fmla="*/ 15 h 18"/>
                  <a:gd name="T28" fmla="*/ 10 w 16"/>
                  <a:gd name="T29" fmla="*/ 13 h 18"/>
                  <a:gd name="T30" fmla="*/ 7 w 16"/>
                  <a:gd name="T31" fmla="*/ 11 h 18"/>
                  <a:gd name="T32" fmla="*/ 6 w 16"/>
                  <a:gd name="T33" fmla="*/ 15 h 18"/>
                  <a:gd name="T34" fmla="*/ 7 w 16"/>
                  <a:gd name="T35" fmla="*/ 17 h 18"/>
                  <a:gd name="T36" fmla="*/ 7 w 16"/>
                  <a:gd name="T37" fmla="*/ 17 h 18"/>
                  <a:gd name="T38" fmla="*/ 5 w 16"/>
                  <a:gd name="T39" fmla="*/ 16 h 18"/>
                  <a:gd name="T40" fmla="*/ 5 w 16"/>
                  <a:gd name="T41" fmla="*/ 15 h 18"/>
                  <a:gd name="T42" fmla="*/ 0 w 16"/>
                  <a:gd name="T43" fmla="*/ 15 h 18"/>
                  <a:gd name="T44" fmla="*/ 1 w 16"/>
                  <a:gd name="T45" fmla="*/ 14 h 18"/>
                  <a:gd name="T46" fmla="*/ 4 w 16"/>
                  <a:gd name="T47" fmla="*/ 13 h 18"/>
                  <a:gd name="T48" fmla="*/ 4 w 16"/>
                  <a:gd name="T49" fmla="*/ 12 h 18"/>
                  <a:gd name="T50" fmla="*/ 5 w 16"/>
                  <a:gd name="T51" fmla="*/ 9 h 18"/>
                  <a:gd name="T52" fmla="*/ 10 w 16"/>
                  <a:gd name="T53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" h="18">
                    <a:moveTo>
                      <a:pt x="10" y="5"/>
                    </a:moveTo>
                    <a:cubicBezTo>
                      <a:pt x="12" y="5"/>
                      <a:pt x="11" y="4"/>
                      <a:pt x="12" y="3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1" y="0"/>
                      <a:pt x="12" y="0"/>
                      <a:pt x="12" y="0"/>
                    </a:cubicBezTo>
                    <a:cubicBezTo>
                      <a:pt x="12" y="2"/>
                      <a:pt x="14" y="3"/>
                      <a:pt x="13" y="5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5" y="7"/>
                      <a:pt x="14" y="7"/>
                      <a:pt x="14" y="7"/>
                    </a:cubicBezTo>
                    <a:cubicBezTo>
                      <a:pt x="13" y="7"/>
                      <a:pt x="13" y="6"/>
                      <a:pt x="12" y="6"/>
                    </a:cubicBezTo>
                    <a:cubicBezTo>
                      <a:pt x="11" y="6"/>
                      <a:pt x="10" y="7"/>
                      <a:pt x="10" y="8"/>
                    </a:cubicBezTo>
                    <a:cubicBezTo>
                      <a:pt x="10" y="9"/>
                      <a:pt x="11" y="10"/>
                      <a:pt x="12" y="10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3" y="11"/>
                      <a:pt x="12" y="12"/>
                      <a:pt x="11" y="11"/>
                    </a:cubicBezTo>
                    <a:cubicBezTo>
                      <a:pt x="11" y="13"/>
                      <a:pt x="11" y="14"/>
                      <a:pt x="11" y="15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9" y="12"/>
                      <a:pt x="8" y="11"/>
                      <a:pt x="7" y="11"/>
                    </a:cubicBezTo>
                    <a:cubicBezTo>
                      <a:pt x="6" y="11"/>
                      <a:pt x="6" y="13"/>
                      <a:pt x="6" y="15"/>
                    </a:cubicBezTo>
                    <a:cubicBezTo>
                      <a:pt x="7" y="15"/>
                      <a:pt x="7" y="16"/>
                      <a:pt x="7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6" y="18"/>
                      <a:pt x="6" y="18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3" y="16"/>
                      <a:pt x="2" y="15"/>
                      <a:pt x="0" y="15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2" y="15"/>
                      <a:pt x="3" y="14"/>
                      <a:pt x="4" y="13"/>
                    </a:cubicBezTo>
                    <a:cubicBezTo>
                      <a:pt x="4" y="13"/>
                      <a:pt x="5" y="13"/>
                      <a:pt x="4" y="12"/>
                    </a:cubicBezTo>
                    <a:cubicBezTo>
                      <a:pt x="3" y="11"/>
                      <a:pt x="5" y="10"/>
                      <a:pt x="5" y="9"/>
                    </a:cubicBezTo>
                    <a:cubicBezTo>
                      <a:pt x="7" y="8"/>
                      <a:pt x="9" y="7"/>
                      <a:pt x="10" y="5"/>
                    </a:cubicBezTo>
                    <a:close/>
                  </a:path>
                </a:pathLst>
              </a:custGeom>
              <a:solidFill>
                <a:srgbClr val="936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5" name="Freeform 93">
                <a:extLst>
                  <a:ext uri="{FF2B5EF4-FFF2-40B4-BE49-F238E27FC236}">
                    <a16:creationId xmlns:a16="http://schemas.microsoft.com/office/drawing/2014/main" id="{7700ED27-EEFB-90D7-2C3A-3ABC29C8A11B}"/>
                  </a:ext>
                </a:extLst>
              </p:cNvPr>
              <p:cNvSpPr/>
              <p:nvPr/>
            </p:nvSpPr>
            <p:spPr bwMode="auto">
              <a:xfrm>
                <a:off x="1009" y="2482"/>
                <a:ext cx="66" cy="65"/>
              </a:xfrm>
              <a:custGeom>
                <a:avLst/>
                <a:gdLst>
                  <a:gd name="T0" fmla="*/ 9 w 9"/>
                  <a:gd name="T1" fmla="*/ 3 h 9"/>
                  <a:gd name="T2" fmla="*/ 6 w 9"/>
                  <a:gd name="T3" fmla="*/ 6 h 9"/>
                  <a:gd name="T4" fmla="*/ 5 w 9"/>
                  <a:gd name="T5" fmla="*/ 7 h 9"/>
                  <a:gd name="T6" fmla="*/ 1 w 9"/>
                  <a:gd name="T7" fmla="*/ 7 h 9"/>
                  <a:gd name="T8" fmla="*/ 1 w 9"/>
                  <a:gd name="T9" fmla="*/ 7 h 9"/>
                  <a:gd name="T10" fmla="*/ 1 w 9"/>
                  <a:gd name="T11" fmla="*/ 7 h 9"/>
                  <a:gd name="T12" fmla="*/ 0 w 9"/>
                  <a:gd name="T13" fmla="*/ 5 h 9"/>
                  <a:gd name="T14" fmla="*/ 2 w 9"/>
                  <a:gd name="T15" fmla="*/ 1 h 9"/>
                  <a:gd name="T16" fmla="*/ 8 w 9"/>
                  <a:gd name="T17" fmla="*/ 1 h 9"/>
                  <a:gd name="T18" fmla="*/ 9 w 9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9">
                    <a:moveTo>
                      <a:pt x="9" y="3"/>
                    </a:moveTo>
                    <a:cubicBezTo>
                      <a:pt x="9" y="5"/>
                      <a:pt x="7" y="6"/>
                      <a:pt x="6" y="6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9"/>
                      <a:pt x="2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0"/>
                      <a:pt x="8" y="1"/>
                    </a:cubicBezTo>
                    <a:cubicBezTo>
                      <a:pt x="8" y="2"/>
                      <a:pt x="8" y="3"/>
                      <a:pt x="9" y="3"/>
                    </a:cubicBezTo>
                    <a:close/>
                  </a:path>
                </a:pathLst>
              </a:custGeom>
              <a:solidFill>
                <a:srgbClr val="E2A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6" name="Freeform 94">
                <a:extLst>
                  <a:ext uri="{FF2B5EF4-FFF2-40B4-BE49-F238E27FC236}">
                    <a16:creationId xmlns:a16="http://schemas.microsoft.com/office/drawing/2014/main" id="{54D28B09-7836-CAFF-FDEE-D261A90524B8}"/>
                  </a:ext>
                </a:extLst>
              </p:cNvPr>
              <p:cNvSpPr/>
              <p:nvPr/>
            </p:nvSpPr>
            <p:spPr bwMode="auto">
              <a:xfrm>
                <a:off x="893" y="1263"/>
                <a:ext cx="95" cy="65"/>
              </a:xfrm>
              <a:custGeom>
                <a:avLst/>
                <a:gdLst>
                  <a:gd name="T0" fmla="*/ 4 w 13"/>
                  <a:gd name="T1" fmla="*/ 0 h 9"/>
                  <a:gd name="T2" fmla="*/ 6 w 13"/>
                  <a:gd name="T3" fmla="*/ 0 h 9"/>
                  <a:gd name="T4" fmla="*/ 6 w 13"/>
                  <a:gd name="T5" fmla="*/ 4 h 9"/>
                  <a:gd name="T6" fmla="*/ 7 w 13"/>
                  <a:gd name="T7" fmla="*/ 4 h 9"/>
                  <a:gd name="T8" fmla="*/ 12 w 13"/>
                  <a:gd name="T9" fmla="*/ 4 h 9"/>
                  <a:gd name="T10" fmla="*/ 13 w 13"/>
                  <a:gd name="T11" fmla="*/ 5 h 9"/>
                  <a:gd name="T12" fmla="*/ 12 w 13"/>
                  <a:gd name="T13" fmla="*/ 6 h 9"/>
                  <a:gd name="T14" fmla="*/ 10 w 13"/>
                  <a:gd name="T15" fmla="*/ 6 h 9"/>
                  <a:gd name="T16" fmla="*/ 9 w 13"/>
                  <a:gd name="T17" fmla="*/ 6 h 9"/>
                  <a:gd name="T18" fmla="*/ 9 w 13"/>
                  <a:gd name="T19" fmla="*/ 6 h 9"/>
                  <a:gd name="T20" fmla="*/ 9 w 13"/>
                  <a:gd name="T21" fmla="*/ 7 h 9"/>
                  <a:gd name="T22" fmla="*/ 8 w 13"/>
                  <a:gd name="T23" fmla="*/ 7 h 9"/>
                  <a:gd name="T24" fmla="*/ 8 w 13"/>
                  <a:gd name="T25" fmla="*/ 8 h 9"/>
                  <a:gd name="T26" fmla="*/ 7 w 13"/>
                  <a:gd name="T27" fmla="*/ 8 h 9"/>
                  <a:gd name="T28" fmla="*/ 4 w 13"/>
                  <a:gd name="T29" fmla="*/ 8 h 9"/>
                  <a:gd name="T30" fmla="*/ 4 w 13"/>
                  <a:gd name="T31" fmla="*/ 8 h 9"/>
                  <a:gd name="T32" fmla="*/ 4 w 13"/>
                  <a:gd name="T33" fmla="*/ 7 h 9"/>
                  <a:gd name="T34" fmla="*/ 5 w 13"/>
                  <a:gd name="T35" fmla="*/ 7 h 9"/>
                  <a:gd name="T36" fmla="*/ 6 w 13"/>
                  <a:gd name="T37" fmla="*/ 6 h 9"/>
                  <a:gd name="T38" fmla="*/ 5 w 13"/>
                  <a:gd name="T39" fmla="*/ 5 h 9"/>
                  <a:gd name="T40" fmla="*/ 3 w 13"/>
                  <a:gd name="T41" fmla="*/ 3 h 9"/>
                  <a:gd name="T42" fmla="*/ 2 w 13"/>
                  <a:gd name="T43" fmla="*/ 3 h 9"/>
                  <a:gd name="T44" fmla="*/ 1 w 13"/>
                  <a:gd name="T45" fmla="*/ 3 h 9"/>
                  <a:gd name="T46" fmla="*/ 2 w 13"/>
                  <a:gd name="T47" fmla="*/ 2 h 9"/>
                  <a:gd name="T48" fmla="*/ 1 w 13"/>
                  <a:gd name="T49" fmla="*/ 1 h 9"/>
                  <a:gd name="T50" fmla="*/ 2 w 13"/>
                  <a:gd name="T51" fmla="*/ 0 h 9"/>
                  <a:gd name="T52" fmla="*/ 4 w 13"/>
                  <a:gd name="T53" fmla="*/ 0 h 9"/>
                  <a:gd name="T54" fmla="*/ 4 w 13"/>
                  <a:gd name="T5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" h="9">
                    <a:moveTo>
                      <a:pt x="4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4" y="1"/>
                      <a:pt x="5" y="3"/>
                      <a:pt x="6" y="4"/>
                    </a:cubicBezTo>
                    <a:cubicBezTo>
                      <a:pt x="6" y="5"/>
                      <a:pt x="7" y="4"/>
                      <a:pt x="7" y="4"/>
                    </a:cubicBezTo>
                    <a:cubicBezTo>
                      <a:pt x="9" y="2"/>
                      <a:pt x="11" y="2"/>
                      <a:pt x="12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2" y="6"/>
                      <a:pt x="12" y="6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5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7" y="9"/>
                      <a:pt x="7" y="8"/>
                    </a:cubicBezTo>
                    <a:cubicBezTo>
                      <a:pt x="6" y="6"/>
                      <a:pt x="5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4" y="7"/>
                      <a:pt x="4" y="7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5" y="6"/>
                      <a:pt x="6" y="7"/>
                      <a:pt x="6" y="6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4" y="5"/>
                      <a:pt x="2" y="6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E39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7" name="Freeform 95">
                <a:extLst>
                  <a:ext uri="{FF2B5EF4-FFF2-40B4-BE49-F238E27FC236}">
                    <a16:creationId xmlns:a16="http://schemas.microsoft.com/office/drawing/2014/main" id="{A3DDADA8-BC4C-D501-C564-67FF13D88F28}"/>
                  </a:ext>
                </a:extLst>
              </p:cNvPr>
              <p:cNvSpPr/>
              <p:nvPr/>
            </p:nvSpPr>
            <p:spPr bwMode="auto">
              <a:xfrm>
                <a:off x="2695" y="1067"/>
                <a:ext cx="65" cy="58"/>
              </a:xfrm>
              <a:custGeom>
                <a:avLst/>
                <a:gdLst>
                  <a:gd name="T0" fmla="*/ 3 w 9"/>
                  <a:gd name="T1" fmla="*/ 0 h 8"/>
                  <a:gd name="T2" fmla="*/ 4 w 9"/>
                  <a:gd name="T3" fmla="*/ 0 h 8"/>
                  <a:gd name="T4" fmla="*/ 7 w 9"/>
                  <a:gd name="T5" fmla="*/ 0 h 8"/>
                  <a:gd name="T6" fmla="*/ 8 w 9"/>
                  <a:gd name="T7" fmla="*/ 3 h 8"/>
                  <a:gd name="T8" fmla="*/ 8 w 9"/>
                  <a:gd name="T9" fmla="*/ 4 h 8"/>
                  <a:gd name="T10" fmla="*/ 9 w 9"/>
                  <a:gd name="T11" fmla="*/ 5 h 8"/>
                  <a:gd name="T12" fmla="*/ 8 w 9"/>
                  <a:gd name="T13" fmla="*/ 8 h 8"/>
                  <a:gd name="T14" fmla="*/ 7 w 9"/>
                  <a:gd name="T15" fmla="*/ 8 h 8"/>
                  <a:gd name="T16" fmla="*/ 6 w 9"/>
                  <a:gd name="T17" fmla="*/ 7 h 8"/>
                  <a:gd name="T18" fmla="*/ 5 w 9"/>
                  <a:gd name="T19" fmla="*/ 6 h 8"/>
                  <a:gd name="T20" fmla="*/ 3 w 9"/>
                  <a:gd name="T21" fmla="*/ 5 h 8"/>
                  <a:gd name="T22" fmla="*/ 0 w 9"/>
                  <a:gd name="T23" fmla="*/ 5 h 8"/>
                  <a:gd name="T24" fmla="*/ 0 w 9"/>
                  <a:gd name="T25" fmla="*/ 5 h 8"/>
                  <a:gd name="T26" fmla="*/ 2 w 9"/>
                  <a:gd name="T27" fmla="*/ 1 h 8"/>
                  <a:gd name="T28" fmla="*/ 1 w 9"/>
                  <a:gd name="T29" fmla="*/ 1 h 8"/>
                  <a:gd name="T30" fmla="*/ 0 w 9"/>
                  <a:gd name="T31" fmla="*/ 1 h 8"/>
                  <a:gd name="T32" fmla="*/ 1 w 9"/>
                  <a:gd name="T33" fmla="*/ 0 h 8"/>
                  <a:gd name="T34" fmla="*/ 2 w 9"/>
                  <a:gd name="T35" fmla="*/ 0 h 8"/>
                  <a:gd name="T36" fmla="*/ 3 w 9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8">
                    <a:moveTo>
                      <a:pt x="3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7" y="0"/>
                      <a:pt x="7" y="0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9" y="3"/>
                      <a:pt x="9" y="5"/>
                      <a:pt x="9" y="5"/>
                    </a:cubicBezTo>
                    <a:cubicBezTo>
                      <a:pt x="9" y="6"/>
                      <a:pt x="9" y="7"/>
                      <a:pt x="8" y="8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3" y="8"/>
                      <a:pt x="4" y="6"/>
                      <a:pt x="3" y="5"/>
                    </a:cubicBezTo>
                    <a:cubicBezTo>
                      <a:pt x="2" y="4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2" y="3"/>
                      <a:pt x="2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B584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8" name="Freeform 96">
                <a:extLst>
                  <a:ext uri="{FF2B5EF4-FFF2-40B4-BE49-F238E27FC236}">
                    <a16:creationId xmlns:a16="http://schemas.microsoft.com/office/drawing/2014/main" id="{5A980CA4-9B4B-0C44-E698-12F60BAEEBE1}"/>
                  </a:ext>
                </a:extLst>
              </p:cNvPr>
              <p:cNvSpPr/>
              <p:nvPr/>
            </p:nvSpPr>
            <p:spPr bwMode="auto">
              <a:xfrm>
                <a:off x="3777" y="3621"/>
                <a:ext cx="138" cy="138"/>
              </a:xfrm>
              <a:custGeom>
                <a:avLst/>
                <a:gdLst>
                  <a:gd name="T0" fmla="*/ 0 w 19"/>
                  <a:gd name="T1" fmla="*/ 18 h 19"/>
                  <a:gd name="T2" fmla="*/ 19 w 19"/>
                  <a:gd name="T3" fmla="*/ 0 h 19"/>
                  <a:gd name="T4" fmla="*/ 18 w 19"/>
                  <a:gd name="T5" fmla="*/ 6 h 19"/>
                  <a:gd name="T6" fmla="*/ 17 w 19"/>
                  <a:gd name="T7" fmla="*/ 8 h 19"/>
                  <a:gd name="T8" fmla="*/ 13 w 19"/>
                  <a:gd name="T9" fmla="*/ 15 h 19"/>
                  <a:gd name="T10" fmla="*/ 0 w 19"/>
                  <a:gd name="T11" fmla="*/ 18 h 19"/>
                  <a:gd name="T12" fmla="*/ 0 w 19"/>
                  <a:gd name="T1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9">
                    <a:moveTo>
                      <a:pt x="0" y="18"/>
                    </a:moveTo>
                    <a:cubicBezTo>
                      <a:pt x="11" y="17"/>
                      <a:pt x="16" y="9"/>
                      <a:pt x="19" y="0"/>
                    </a:cubicBezTo>
                    <a:cubicBezTo>
                      <a:pt x="19" y="2"/>
                      <a:pt x="18" y="4"/>
                      <a:pt x="18" y="6"/>
                    </a:cubicBezTo>
                    <a:cubicBezTo>
                      <a:pt x="17" y="7"/>
                      <a:pt x="17" y="7"/>
                      <a:pt x="17" y="8"/>
                    </a:cubicBezTo>
                    <a:cubicBezTo>
                      <a:pt x="16" y="11"/>
                      <a:pt x="15" y="13"/>
                      <a:pt x="13" y="15"/>
                    </a:cubicBezTo>
                    <a:cubicBezTo>
                      <a:pt x="9" y="19"/>
                      <a:pt x="5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lose/>
                  </a:path>
                </a:pathLst>
              </a:custGeom>
              <a:solidFill>
                <a:srgbClr val="D26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9" name="Freeform 97">
                <a:extLst>
                  <a:ext uri="{FF2B5EF4-FFF2-40B4-BE49-F238E27FC236}">
                    <a16:creationId xmlns:a16="http://schemas.microsoft.com/office/drawing/2014/main" id="{2057DAFB-AB15-D5BE-CD5F-122ED83A747D}"/>
                  </a:ext>
                </a:extLst>
              </p:cNvPr>
              <p:cNvSpPr/>
              <p:nvPr/>
            </p:nvSpPr>
            <p:spPr bwMode="auto">
              <a:xfrm>
                <a:off x="3320" y="2780"/>
                <a:ext cx="203" cy="166"/>
              </a:xfrm>
              <a:custGeom>
                <a:avLst/>
                <a:gdLst>
                  <a:gd name="T0" fmla="*/ 22 w 28"/>
                  <a:gd name="T1" fmla="*/ 17 h 23"/>
                  <a:gd name="T2" fmla="*/ 22 w 28"/>
                  <a:gd name="T3" fmla="*/ 16 h 23"/>
                  <a:gd name="T4" fmla="*/ 23 w 28"/>
                  <a:gd name="T5" fmla="*/ 14 h 23"/>
                  <a:gd name="T6" fmla="*/ 25 w 28"/>
                  <a:gd name="T7" fmla="*/ 12 h 23"/>
                  <a:gd name="T8" fmla="*/ 24 w 28"/>
                  <a:gd name="T9" fmla="*/ 8 h 23"/>
                  <a:gd name="T10" fmla="*/ 22 w 28"/>
                  <a:gd name="T11" fmla="*/ 8 h 23"/>
                  <a:gd name="T12" fmla="*/ 22 w 28"/>
                  <a:gd name="T13" fmla="*/ 9 h 23"/>
                  <a:gd name="T14" fmla="*/ 21 w 28"/>
                  <a:gd name="T15" fmla="*/ 9 h 23"/>
                  <a:gd name="T16" fmla="*/ 21 w 28"/>
                  <a:gd name="T17" fmla="*/ 7 h 23"/>
                  <a:gd name="T18" fmla="*/ 23 w 28"/>
                  <a:gd name="T19" fmla="*/ 3 h 23"/>
                  <a:gd name="T20" fmla="*/ 19 w 28"/>
                  <a:gd name="T21" fmla="*/ 6 h 23"/>
                  <a:gd name="T22" fmla="*/ 5 w 28"/>
                  <a:gd name="T23" fmla="*/ 20 h 23"/>
                  <a:gd name="T24" fmla="*/ 2 w 28"/>
                  <a:gd name="T25" fmla="*/ 23 h 23"/>
                  <a:gd name="T26" fmla="*/ 1 w 28"/>
                  <a:gd name="T27" fmla="*/ 23 h 23"/>
                  <a:gd name="T28" fmla="*/ 1 w 28"/>
                  <a:gd name="T29" fmla="*/ 22 h 23"/>
                  <a:gd name="T30" fmla="*/ 4 w 28"/>
                  <a:gd name="T31" fmla="*/ 19 h 23"/>
                  <a:gd name="T32" fmla="*/ 19 w 28"/>
                  <a:gd name="T33" fmla="*/ 4 h 23"/>
                  <a:gd name="T34" fmla="*/ 23 w 28"/>
                  <a:gd name="T35" fmla="*/ 1 h 23"/>
                  <a:gd name="T36" fmla="*/ 25 w 28"/>
                  <a:gd name="T37" fmla="*/ 2 h 23"/>
                  <a:gd name="T38" fmla="*/ 24 w 28"/>
                  <a:gd name="T39" fmla="*/ 4 h 23"/>
                  <a:gd name="T40" fmla="*/ 25 w 28"/>
                  <a:gd name="T41" fmla="*/ 6 h 23"/>
                  <a:gd name="T42" fmla="*/ 25 w 28"/>
                  <a:gd name="T43" fmla="*/ 14 h 23"/>
                  <a:gd name="T44" fmla="*/ 22 w 28"/>
                  <a:gd name="T45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23">
                    <a:moveTo>
                      <a:pt x="22" y="17"/>
                    </a:moveTo>
                    <a:cubicBezTo>
                      <a:pt x="22" y="17"/>
                      <a:pt x="22" y="16"/>
                      <a:pt x="22" y="16"/>
                    </a:cubicBezTo>
                    <a:cubicBezTo>
                      <a:pt x="21" y="15"/>
                      <a:pt x="22" y="15"/>
                      <a:pt x="23" y="14"/>
                    </a:cubicBezTo>
                    <a:cubicBezTo>
                      <a:pt x="24" y="13"/>
                      <a:pt x="24" y="13"/>
                      <a:pt x="25" y="12"/>
                    </a:cubicBezTo>
                    <a:cubicBezTo>
                      <a:pt x="26" y="11"/>
                      <a:pt x="26" y="10"/>
                      <a:pt x="24" y="8"/>
                    </a:cubicBezTo>
                    <a:cubicBezTo>
                      <a:pt x="24" y="8"/>
                      <a:pt x="23" y="7"/>
                      <a:pt x="22" y="8"/>
                    </a:cubicBezTo>
                    <a:cubicBezTo>
                      <a:pt x="22" y="8"/>
                      <a:pt x="22" y="9"/>
                      <a:pt x="22" y="9"/>
                    </a:cubicBezTo>
                    <a:cubicBezTo>
                      <a:pt x="22" y="9"/>
                      <a:pt x="21" y="9"/>
                      <a:pt x="21" y="9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3" y="6"/>
                      <a:pt x="22" y="4"/>
                      <a:pt x="23" y="3"/>
                    </a:cubicBezTo>
                    <a:cubicBezTo>
                      <a:pt x="21" y="3"/>
                      <a:pt x="20" y="5"/>
                      <a:pt x="19" y="6"/>
                    </a:cubicBezTo>
                    <a:cubicBezTo>
                      <a:pt x="15" y="11"/>
                      <a:pt x="10" y="15"/>
                      <a:pt x="5" y="20"/>
                    </a:cubicBezTo>
                    <a:cubicBezTo>
                      <a:pt x="4" y="21"/>
                      <a:pt x="3" y="22"/>
                      <a:pt x="2" y="23"/>
                    </a:cubicBezTo>
                    <a:cubicBezTo>
                      <a:pt x="2" y="23"/>
                      <a:pt x="1" y="23"/>
                      <a:pt x="1" y="23"/>
                    </a:cubicBezTo>
                    <a:cubicBezTo>
                      <a:pt x="0" y="23"/>
                      <a:pt x="1" y="22"/>
                      <a:pt x="1" y="22"/>
                    </a:cubicBezTo>
                    <a:cubicBezTo>
                      <a:pt x="2" y="21"/>
                      <a:pt x="3" y="20"/>
                      <a:pt x="4" y="19"/>
                    </a:cubicBezTo>
                    <a:cubicBezTo>
                      <a:pt x="9" y="15"/>
                      <a:pt x="15" y="9"/>
                      <a:pt x="19" y="4"/>
                    </a:cubicBezTo>
                    <a:cubicBezTo>
                      <a:pt x="20" y="2"/>
                      <a:pt x="21" y="1"/>
                      <a:pt x="23" y="1"/>
                    </a:cubicBezTo>
                    <a:cubicBezTo>
                      <a:pt x="24" y="0"/>
                      <a:pt x="25" y="1"/>
                      <a:pt x="25" y="2"/>
                    </a:cubicBezTo>
                    <a:cubicBezTo>
                      <a:pt x="24" y="3"/>
                      <a:pt x="24" y="3"/>
                      <a:pt x="24" y="4"/>
                    </a:cubicBezTo>
                    <a:cubicBezTo>
                      <a:pt x="23" y="5"/>
                      <a:pt x="24" y="6"/>
                      <a:pt x="25" y="6"/>
                    </a:cubicBezTo>
                    <a:cubicBezTo>
                      <a:pt x="28" y="10"/>
                      <a:pt x="28" y="10"/>
                      <a:pt x="25" y="14"/>
                    </a:cubicBezTo>
                    <a:cubicBezTo>
                      <a:pt x="24" y="15"/>
                      <a:pt x="24" y="16"/>
                      <a:pt x="22" y="17"/>
                    </a:cubicBezTo>
                    <a:close/>
                  </a:path>
                </a:pathLst>
              </a:custGeom>
              <a:solidFill>
                <a:srgbClr val="8254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0" name="Freeform 98">
                <a:extLst>
                  <a:ext uri="{FF2B5EF4-FFF2-40B4-BE49-F238E27FC236}">
                    <a16:creationId xmlns:a16="http://schemas.microsoft.com/office/drawing/2014/main" id="{89C3D749-8F94-FF3F-3C98-ABD3A8ED699F}"/>
                  </a:ext>
                </a:extLst>
              </p:cNvPr>
              <p:cNvSpPr/>
              <p:nvPr/>
            </p:nvSpPr>
            <p:spPr bwMode="auto">
              <a:xfrm>
                <a:off x="1009" y="929"/>
                <a:ext cx="88" cy="109"/>
              </a:xfrm>
              <a:custGeom>
                <a:avLst/>
                <a:gdLst>
                  <a:gd name="T0" fmla="*/ 1 w 12"/>
                  <a:gd name="T1" fmla="*/ 13 h 15"/>
                  <a:gd name="T2" fmla="*/ 4 w 12"/>
                  <a:gd name="T3" fmla="*/ 10 h 15"/>
                  <a:gd name="T4" fmla="*/ 4 w 12"/>
                  <a:gd name="T5" fmla="*/ 9 h 15"/>
                  <a:gd name="T6" fmla="*/ 6 w 12"/>
                  <a:gd name="T7" fmla="*/ 9 h 15"/>
                  <a:gd name="T8" fmla="*/ 6 w 12"/>
                  <a:gd name="T9" fmla="*/ 6 h 15"/>
                  <a:gd name="T10" fmla="*/ 5 w 12"/>
                  <a:gd name="T11" fmla="*/ 5 h 15"/>
                  <a:gd name="T12" fmla="*/ 3 w 12"/>
                  <a:gd name="T13" fmla="*/ 4 h 15"/>
                  <a:gd name="T14" fmla="*/ 2 w 12"/>
                  <a:gd name="T15" fmla="*/ 3 h 15"/>
                  <a:gd name="T16" fmla="*/ 1 w 12"/>
                  <a:gd name="T17" fmla="*/ 4 h 15"/>
                  <a:gd name="T18" fmla="*/ 0 w 12"/>
                  <a:gd name="T19" fmla="*/ 1 h 15"/>
                  <a:gd name="T20" fmla="*/ 1 w 12"/>
                  <a:gd name="T21" fmla="*/ 0 h 15"/>
                  <a:gd name="T22" fmla="*/ 1 w 12"/>
                  <a:gd name="T23" fmla="*/ 0 h 15"/>
                  <a:gd name="T24" fmla="*/ 2 w 12"/>
                  <a:gd name="T25" fmla="*/ 1 h 15"/>
                  <a:gd name="T26" fmla="*/ 7 w 12"/>
                  <a:gd name="T27" fmla="*/ 3 h 15"/>
                  <a:gd name="T28" fmla="*/ 7 w 12"/>
                  <a:gd name="T29" fmla="*/ 5 h 15"/>
                  <a:gd name="T30" fmla="*/ 8 w 12"/>
                  <a:gd name="T31" fmla="*/ 9 h 15"/>
                  <a:gd name="T32" fmla="*/ 10 w 12"/>
                  <a:gd name="T33" fmla="*/ 10 h 15"/>
                  <a:gd name="T34" fmla="*/ 12 w 12"/>
                  <a:gd name="T35" fmla="*/ 11 h 15"/>
                  <a:gd name="T36" fmla="*/ 11 w 12"/>
                  <a:gd name="T37" fmla="*/ 11 h 15"/>
                  <a:gd name="T38" fmla="*/ 9 w 12"/>
                  <a:gd name="T39" fmla="*/ 12 h 15"/>
                  <a:gd name="T40" fmla="*/ 9 w 12"/>
                  <a:gd name="T41" fmla="*/ 11 h 15"/>
                  <a:gd name="T42" fmla="*/ 6 w 12"/>
                  <a:gd name="T43" fmla="*/ 11 h 15"/>
                  <a:gd name="T44" fmla="*/ 6 w 12"/>
                  <a:gd name="T45" fmla="*/ 12 h 15"/>
                  <a:gd name="T46" fmla="*/ 7 w 12"/>
                  <a:gd name="T47" fmla="*/ 13 h 15"/>
                  <a:gd name="T48" fmla="*/ 6 w 12"/>
                  <a:gd name="T49" fmla="*/ 15 h 15"/>
                  <a:gd name="T50" fmla="*/ 2 w 12"/>
                  <a:gd name="T51" fmla="*/ 14 h 15"/>
                  <a:gd name="T52" fmla="*/ 1 w 12"/>
                  <a:gd name="T5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2" h="15">
                    <a:moveTo>
                      <a:pt x="1" y="13"/>
                    </a:moveTo>
                    <a:cubicBezTo>
                      <a:pt x="2" y="12"/>
                      <a:pt x="3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6" y="10"/>
                      <a:pt x="6" y="9"/>
                    </a:cubicBezTo>
                    <a:cubicBezTo>
                      <a:pt x="6" y="8"/>
                      <a:pt x="6" y="7"/>
                      <a:pt x="6" y="6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1" y="4"/>
                    </a:cubicBezTo>
                    <a:cubicBezTo>
                      <a:pt x="0" y="3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4" y="1"/>
                      <a:pt x="5" y="3"/>
                      <a:pt x="7" y="3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6" y="7"/>
                      <a:pt x="7" y="8"/>
                      <a:pt x="8" y="9"/>
                    </a:cubicBezTo>
                    <a:cubicBezTo>
                      <a:pt x="8" y="10"/>
                      <a:pt x="9" y="11"/>
                      <a:pt x="10" y="10"/>
                    </a:cubicBezTo>
                    <a:cubicBezTo>
                      <a:pt x="11" y="10"/>
                      <a:pt x="12" y="10"/>
                      <a:pt x="12" y="11"/>
                    </a:cubicBezTo>
                    <a:cubicBezTo>
                      <a:pt x="12" y="12"/>
                      <a:pt x="11" y="10"/>
                      <a:pt x="11" y="11"/>
                    </a:cubicBezTo>
                    <a:cubicBezTo>
                      <a:pt x="11" y="13"/>
                      <a:pt x="10" y="12"/>
                      <a:pt x="9" y="12"/>
                    </a:cubicBezTo>
                    <a:cubicBezTo>
                      <a:pt x="8" y="12"/>
                      <a:pt x="10" y="11"/>
                      <a:pt x="9" y="11"/>
                    </a:cubicBezTo>
                    <a:cubicBezTo>
                      <a:pt x="8" y="11"/>
                      <a:pt x="7" y="10"/>
                      <a:pt x="6" y="11"/>
                    </a:cubicBezTo>
                    <a:cubicBezTo>
                      <a:pt x="5" y="11"/>
                      <a:pt x="6" y="12"/>
                      <a:pt x="6" y="12"/>
                    </a:cubicBezTo>
                    <a:cubicBezTo>
                      <a:pt x="6" y="13"/>
                      <a:pt x="7" y="13"/>
                      <a:pt x="7" y="13"/>
                    </a:cubicBezTo>
                    <a:cubicBezTo>
                      <a:pt x="6" y="13"/>
                      <a:pt x="5" y="14"/>
                      <a:pt x="6" y="15"/>
                    </a:cubicBezTo>
                    <a:cubicBezTo>
                      <a:pt x="4" y="15"/>
                      <a:pt x="4" y="13"/>
                      <a:pt x="2" y="14"/>
                    </a:cubicBezTo>
                    <a:cubicBezTo>
                      <a:pt x="2" y="14"/>
                      <a:pt x="1" y="14"/>
                      <a:pt x="1" y="13"/>
                    </a:cubicBezTo>
                    <a:close/>
                  </a:path>
                </a:pathLst>
              </a:custGeom>
              <a:solidFill>
                <a:srgbClr val="A67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1" name="Freeform 99">
                <a:extLst>
                  <a:ext uri="{FF2B5EF4-FFF2-40B4-BE49-F238E27FC236}">
                    <a16:creationId xmlns:a16="http://schemas.microsoft.com/office/drawing/2014/main" id="{10C81049-9FBE-7E81-891E-A5A3423EA428}"/>
                  </a:ext>
                </a:extLst>
              </p:cNvPr>
              <p:cNvSpPr/>
              <p:nvPr/>
            </p:nvSpPr>
            <p:spPr bwMode="auto">
              <a:xfrm>
                <a:off x="929" y="1248"/>
                <a:ext cx="211" cy="211"/>
              </a:xfrm>
              <a:custGeom>
                <a:avLst/>
                <a:gdLst>
                  <a:gd name="T0" fmla="*/ 19 w 29"/>
                  <a:gd name="T1" fmla="*/ 3 h 29"/>
                  <a:gd name="T2" fmla="*/ 25 w 29"/>
                  <a:gd name="T3" fmla="*/ 2 h 29"/>
                  <a:gd name="T4" fmla="*/ 28 w 29"/>
                  <a:gd name="T5" fmla="*/ 2 h 29"/>
                  <a:gd name="T6" fmla="*/ 27 w 29"/>
                  <a:gd name="T7" fmla="*/ 0 h 29"/>
                  <a:gd name="T8" fmla="*/ 29 w 29"/>
                  <a:gd name="T9" fmla="*/ 2 h 29"/>
                  <a:gd name="T10" fmla="*/ 27 w 29"/>
                  <a:gd name="T11" fmla="*/ 3 h 29"/>
                  <a:gd name="T12" fmla="*/ 24 w 29"/>
                  <a:gd name="T13" fmla="*/ 3 h 29"/>
                  <a:gd name="T14" fmla="*/ 17 w 29"/>
                  <a:gd name="T15" fmla="*/ 6 h 29"/>
                  <a:gd name="T16" fmla="*/ 15 w 29"/>
                  <a:gd name="T17" fmla="*/ 12 h 29"/>
                  <a:gd name="T18" fmla="*/ 11 w 29"/>
                  <a:gd name="T19" fmla="*/ 14 h 29"/>
                  <a:gd name="T20" fmla="*/ 7 w 29"/>
                  <a:gd name="T21" fmla="*/ 17 h 29"/>
                  <a:gd name="T22" fmla="*/ 7 w 29"/>
                  <a:gd name="T23" fmla="*/ 18 h 29"/>
                  <a:gd name="T24" fmla="*/ 3 w 29"/>
                  <a:gd name="T25" fmla="*/ 22 h 29"/>
                  <a:gd name="T26" fmla="*/ 2 w 29"/>
                  <a:gd name="T27" fmla="*/ 28 h 29"/>
                  <a:gd name="T28" fmla="*/ 2 w 29"/>
                  <a:gd name="T29" fmla="*/ 29 h 29"/>
                  <a:gd name="T30" fmla="*/ 1 w 29"/>
                  <a:gd name="T31" fmla="*/ 29 h 29"/>
                  <a:gd name="T32" fmla="*/ 0 w 29"/>
                  <a:gd name="T33" fmla="*/ 25 h 29"/>
                  <a:gd name="T34" fmla="*/ 3 w 29"/>
                  <a:gd name="T35" fmla="*/ 21 h 29"/>
                  <a:gd name="T36" fmla="*/ 6 w 29"/>
                  <a:gd name="T37" fmla="*/ 15 h 29"/>
                  <a:gd name="T38" fmla="*/ 8 w 29"/>
                  <a:gd name="T39" fmla="*/ 13 h 29"/>
                  <a:gd name="T40" fmla="*/ 10 w 29"/>
                  <a:gd name="T41" fmla="*/ 12 h 29"/>
                  <a:gd name="T42" fmla="*/ 13 w 29"/>
                  <a:gd name="T43" fmla="*/ 10 h 29"/>
                  <a:gd name="T44" fmla="*/ 18 w 29"/>
                  <a:gd name="T45" fmla="*/ 4 h 29"/>
                  <a:gd name="T46" fmla="*/ 19 w 29"/>
                  <a:gd name="T47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8">
                    <a:moveTo>
                      <a:pt x="19" y="3"/>
                    </a:moveTo>
                    <a:cubicBezTo>
                      <a:pt x="21" y="2"/>
                      <a:pt x="23" y="2"/>
                      <a:pt x="25" y="2"/>
                    </a:cubicBezTo>
                    <a:cubicBezTo>
                      <a:pt x="26" y="3"/>
                      <a:pt x="27" y="3"/>
                      <a:pt x="28" y="2"/>
                    </a:cubicBezTo>
                    <a:cubicBezTo>
                      <a:pt x="28" y="1"/>
                      <a:pt x="27" y="1"/>
                      <a:pt x="27" y="0"/>
                    </a:cubicBezTo>
                    <a:cubicBezTo>
                      <a:pt x="28" y="0"/>
                      <a:pt x="29" y="1"/>
                      <a:pt x="29" y="2"/>
                    </a:cubicBezTo>
                    <a:cubicBezTo>
                      <a:pt x="29" y="3"/>
                      <a:pt x="27" y="3"/>
                      <a:pt x="27" y="3"/>
                    </a:cubicBezTo>
                    <a:cubicBezTo>
                      <a:pt x="26" y="3"/>
                      <a:pt x="25" y="3"/>
                      <a:pt x="24" y="3"/>
                    </a:cubicBezTo>
                    <a:cubicBezTo>
                      <a:pt x="21" y="3"/>
                      <a:pt x="19" y="4"/>
                      <a:pt x="17" y="6"/>
                    </a:cubicBezTo>
                    <a:cubicBezTo>
                      <a:pt x="17" y="8"/>
                      <a:pt x="16" y="10"/>
                      <a:pt x="15" y="12"/>
                    </a:cubicBezTo>
                    <a:cubicBezTo>
                      <a:pt x="14" y="13"/>
                      <a:pt x="12" y="14"/>
                      <a:pt x="11" y="14"/>
                    </a:cubicBezTo>
                    <a:cubicBezTo>
                      <a:pt x="8" y="14"/>
                      <a:pt x="8" y="14"/>
                      <a:pt x="7" y="17"/>
                    </a:cubicBezTo>
                    <a:cubicBezTo>
                      <a:pt x="7" y="17"/>
                      <a:pt x="7" y="18"/>
                      <a:pt x="7" y="18"/>
                    </a:cubicBezTo>
                    <a:cubicBezTo>
                      <a:pt x="6" y="20"/>
                      <a:pt x="5" y="21"/>
                      <a:pt x="3" y="22"/>
                    </a:cubicBezTo>
                    <a:cubicBezTo>
                      <a:pt x="1" y="24"/>
                      <a:pt x="0" y="26"/>
                      <a:pt x="2" y="28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1" y="29"/>
                      <a:pt x="1" y="29"/>
                    </a:cubicBezTo>
                    <a:cubicBezTo>
                      <a:pt x="0" y="28"/>
                      <a:pt x="0" y="27"/>
                      <a:pt x="0" y="25"/>
                    </a:cubicBezTo>
                    <a:cubicBezTo>
                      <a:pt x="0" y="24"/>
                      <a:pt x="1" y="22"/>
                      <a:pt x="3" y="21"/>
                    </a:cubicBezTo>
                    <a:cubicBezTo>
                      <a:pt x="4" y="19"/>
                      <a:pt x="6" y="18"/>
                      <a:pt x="6" y="15"/>
                    </a:cubicBezTo>
                    <a:cubicBezTo>
                      <a:pt x="6" y="14"/>
                      <a:pt x="7" y="13"/>
                      <a:pt x="8" y="13"/>
                    </a:cubicBezTo>
                    <a:cubicBezTo>
                      <a:pt x="9" y="13"/>
                      <a:pt x="9" y="12"/>
                      <a:pt x="10" y="12"/>
                    </a:cubicBezTo>
                    <a:cubicBezTo>
                      <a:pt x="12" y="12"/>
                      <a:pt x="13" y="11"/>
                      <a:pt x="13" y="10"/>
                    </a:cubicBezTo>
                    <a:cubicBezTo>
                      <a:pt x="14" y="7"/>
                      <a:pt x="16" y="5"/>
                      <a:pt x="18" y="4"/>
                    </a:cubicBezTo>
                    <a:cubicBezTo>
                      <a:pt x="19" y="3"/>
                      <a:pt x="19" y="3"/>
                      <a:pt x="19" y="3"/>
                    </a:cubicBezTo>
                    <a:close/>
                  </a:path>
                </a:pathLst>
              </a:custGeom>
              <a:solidFill>
                <a:srgbClr val="8044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2" name="Freeform 100">
                <a:extLst>
                  <a:ext uri="{FF2B5EF4-FFF2-40B4-BE49-F238E27FC236}">
                    <a16:creationId xmlns:a16="http://schemas.microsoft.com/office/drawing/2014/main" id="{0A9CEEA1-04DD-6961-39B6-E0CB47A63D9A}"/>
                  </a:ext>
                </a:extLst>
              </p:cNvPr>
              <p:cNvSpPr/>
              <p:nvPr/>
            </p:nvSpPr>
            <p:spPr bwMode="auto">
              <a:xfrm>
                <a:off x="2128" y="1212"/>
                <a:ext cx="95" cy="43"/>
              </a:xfrm>
              <a:custGeom>
                <a:avLst/>
                <a:gdLst>
                  <a:gd name="T0" fmla="*/ 4 w 13"/>
                  <a:gd name="T1" fmla="*/ 6 h 6"/>
                  <a:gd name="T2" fmla="*/ 1 w 13"/>
                  <a:gd name="T3" fmla="*/ 6 h 6"/>
                  <a:gd name="T4" fmla="*/ 1 w 13"/>
                  <a:gd name="T5" fmla="*/ 6 h 6"/>
                  <a:gd name="T6" fmla="*/ 5 w 13"/>
                  <a:gd name="T7" fmla="*/ 0 h 6"/>
                  <a:gd name="T8" fmla="*/ 8 w 13"/>
                  <a:gd name="T9" fmla="*/ 2 h 6"/>
                  <a:gd name="T10" fmla="*/ 10 w 13"/>
                  <a:gd name="T11" fmla="*/ 3 h 6"/>
                  <a:gd name="T12" fmla="*/ 13 w 13"/>
                  <a:gd name="T13" fmla="*/ 4 h 6"/>
                  <a:gd name="T14" fmla="*/ 10 w 13"/>
                  <a:gd name="T15" fmla="*/ 4 h 6"/>
                  <a:gd name="T16" fmla="*/ 8 w 13"/>
                  <a:gd name="T17" fmla="*/ 5 h 6"/>
                  <a:gd name="T18" fmla="*/ 6 w 13"/>
                  <a:gd name="T19" fmla="*/ 6 h 6"/>
                  <a:gd name="T20" fmla="*/ 4 w 13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">
                    <a:moveTo>
                      <a:pt x="4" y="6"/>
                    </a:moveTo>
                    <a:cubicBezTo>
                      <a:pt x="3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2"/>
                      <a:pt x="1" y="0"/>
                      <a:pt x="5" y="0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8" y="4"/>
                      <a:pt x="9" y="3"/>
                      <a:pt x="10" y="3"/>
                    </a:cubicBezTo>
                    <a:cubicBezTo>
                      <a:pt x="12" y="2"/>
                      <a:pt x="13" y="3"/>
                      <a:pt x="13" y="4"/>
                    </a:cubicBezTo>
                    <a:cubicBezTo>
                      <a:pt x="12" y="5"/>
                      <a:pt x="11" y="5"/>
                      <a:pt x="10" y="4"/>
                    </a:cubicBezTo>
                    <a:cubicBezTo>
                      <a:pt x="9" y="4"/>
                      <a:pt x="7" y="3"/>
                      <a:pt x="8" y="5"/>
                    </a:cubicBezTo>
                    <a:cubicBezTo>
                      <a:pt x="8" y="6"/>
                      <a:pt x="7" y="6"/>
                      <a:pt x="6" y="6"/>
                    </a:cubicBezTo>
                    <a:cubicBezTo>
                      <a:pt x="5" y="5"/>
                      <a:pt x="4" y="6"/>
                      <a:pt x="4" y="6"/>
                    </a:cubicBezTo>
                    <a:close/>
                  </a:path>
                </a:pathLst>
              </a:custGeom>
              <a:solidFill>
                <a:srgbClr val="E4A1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3" name="Freeform 101">
                <a:extLst>
                  <a:ext uri="{FF2B5EF4-FFF2-40B4-BE49-F238E27FC236}">
                    <a16:creationId xmlns:a16="http://schemas.microsoft.com/office/drawing/2014/main" id="{CFFD37CE-F7F9-984E-58EF-7E4732B31235}"/>
                  </a:ext>
                </a:extLst>
              </p:cNvPr>
              <p:cNvSpPr/>
              <p:nvPr/>
            </p:nvSpPr>
            <p:spPr bwMode="auto">
              <a:xfrm>
                <a:off x="1220" y="2119"/>
                <a:ext cx="58" cy="182"/>
              </a:xfrm>
              <a:custGeom>
                <a:avLst/>
                <a:gdLst>
                  <a:gd name="T0" fmla="*/ 3 w 8"/>
                  <a:gd name="T1" fmla="*/ 8 h 25"/>
                  <a:gd name="T2" fmla="*/ 6 w 8"/>
                  <a:gd name="T3" fmla="*/ 0 h 25"/>
                  <a:gd name="T4" fmla="*/ 7 w 8"/>
                  <a:gd name="T5" fmla="*/ 4 h 25"/>
                  <a:gd name="T6" fmla="*/ 7 w 8"/>
                  <a:gd name="T7" fmla="*/ 6 h 25"/>
                  <a:gd name="T8" fmla="*/ 6 w 8"/>
                  <a:gd name="T9" fmla="*/ 4 h 25"/>
                  <a:gd name="T10" fmla="*/ 3 w 8"/>
                  <a:gd name="T11" fmla="*/ 17 h 25"/>
                  <a:gd name="T12" fmla="*/ 2 w 8"/>
                  <a:gd name="T13" fmla="*/ 20 h 25"/>
                  <a:gd name="T14" fmla="*/ 5 w 8"/>
                  <a:gd name="T15" fmla="*/ 22 h 25"/>
                  <a:gd name="T16" fmla="*/ 6 w 8"/>
                  <a:gd name="T17" fmla="*/ 21 h 25"/>
                  <a:gd name="T18" fmla="*/ 5 w 8"/>
                  <a:gd name="T19" fmla="*/ 20 h 25"/>
                  <a:gd name="T20" fmla="*/ 5 w 8"/>
                  <a:gd name="T21" fmla="*/ 19 h 25"/>
                  <a:gd name="T22" fmla="*/ 7 w 8"/>
                  <a:gd name="T23" fmla="*/ 19 h 25"/>
                  <a:gd name="T24" fmla="*/ 8 w 8"/>
                  <a:gd name="T25" fmla="*/ 21 h 25"/>
                  <a:gd name="T26" fmla="*/ 6 w 8"/>
                  <a:gd name="T27" fmla="*/ 23 h 25"/>
                  <a:gd name="T28" fmla="*/ 1 w 8"/>
                  <a:gd name="T29" fmla="*/ 19 h 25"/>
                  <a:gd name="T30" fmla="*/ 3 w 8"/>
                  <a:gd name="T31" fmla="*/ 9 h 25"/>
                  <a:gd name="T32" fmla="*/ 3 w 8"/>
                  <a:gd name="T33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25">
                    <a:moveTo>
                      <a:pt x="3" y="8"/>
                    </a:moveTo>
                    <a:cubicBezTo>
                      <a:pt x="4" y="5"/>
                      <a:pt x="5" y="2"/>
                      <a:pt x="6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9"/>
                      <a:pt x="3" y="13"/>
                      <a:pt x="3" y="17"/>
                    </a:cubicBezTo>
                    <a:cubicBezTo>
                      <a:pt x="2" y="18"/>
                      <a:pt x="2" y="19"/>
                      <a:pt x="2" y="20"/>
                    </a:cubicBezTo>
                    <a:cubicBezTo>
                      <a:pt x="3" y="21"/>
                      <a:pt x="3" y="22"/>
                      <a:pt x="5" y="22"/>
                    </a:cubicBezTo>
                    <a:cubicBezTo>
                      <a:pt x="5" y="22"/>
                      <a:pt x="6" y="21"/>
                      <a:pt x="6" y="21"/>
                    </a:cubicBezTo>
                    <a:cubicBezTo>
                      <a:pt x="6" y="20"/>
                      <a:pt x="5" y="20"/>
                      <a:pt x="5" y="20"/>
                    </a:cubicBezTo>
                    <a:cubicBezTo>
                      <a:pt x="3" y="20"/>
                      <a:pt x="4" y="19"/>
                      <a:pt x="5" y="19"/>
                    </a:cubicBezTo>
                    <a:cubicBezTo>
                      <a:pt x="6" y="18"/>
                      <a:pt x="6" y="18"/>
                      <a:pt x="7" y="19"/>
                    </a:cubicBezTo>
                    <a:cubicBezTo>
                      <a:pt x="8" y="19"/>
                      <a:pt x="8" y="20"/>
                      <a:pt x="8" y="21"/>
                    </a:cubicBezTo>
                    <a:cubicBezTo>
                      <a:pt x="7" y="22"/>
                      <a:pt x="7" y="23"/>
                      <a:pt x="6" y="23"/>
                    </a:cubicBezTo>
                    <a:cubicBezTo>
                      <a:pt x="3" y="25"/>
                      <a:pt x="0" y="23"/>
                      <a:pt x="1" y="19"/>
                    </a:cubicBezTo>
                    <a:cubicBezTo>
                      <a:pt x="1" y="16"/>
                      <a:pt x="2" y="12"/>
                      <a:pt x="3" y="9"/>
                    </a:cubicBezTo>
                    <a:cubicBezTo>
                      <a:pt x="3" y="9"/>
                      <a:pt x="3" y="9"/>
                      <a:pt x="3" y="8"/>
                    </a:cubicBezTo>
                    <a:close/>
                  </a:path>
                </a:pathLst>
              </a:custGeom>
              <a:solidFill>
                <a:srgbClr val="8C3A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4" name="Freeform 102">
                <a:extLst>
                  <a:ext uri="{FF2B5EF4-FFF2-40B4-BE49-F238E27FC236}">
                    <a16:creationId xmlns:a16="http://schemas.microsoft.com/office/drawing/2014/main" id="{27387BD5-CEAC-3CDA-9B50-704EFE3096FF}"/>
                  </a:ext>
                </a:extLst>
              </p:cNvPr>
              <p:cNvSpPr/>
              <p:nvPr/>
            </p:nvSpPr>
            <p:spPr bwMode="auto">
              <a:xfrm>
                <a:off x="2128" y="2780"/>
                <a:ext cx="73" cy="72"/>
              </a:xfrm>
              <a:custGeom>
                <a:avLst/>
                <a:gdLst>
                  <a:gd name="T0" fmla="*/ 6 w 10"/>
                  <a:gd name="T1" fmla="*/ 7 h 10"/>
                  <a:gd name="T2" fmla="*/ 6 w 10"/>
                  <a:gd name="T3" fmla="*/ 7 h 10"/>
                  <a:gd name="T4" fmla="*/ 6 w 10"/>
                  <a:gd name="T5" fmla="*/ 8 h 10"/>
                  <a:gd name="T6" fmla="*/ 4 w 10"/>
                  <a:gd name="T7" fmla="*/ 9 h 10"/>
                  <a:gd name="T8" fmla="*/ 1 w 10"/>
                  <a:gd name="T9" fmla="*/ 8 h 10"/>
                  <a:gd name="T10" fmla="*/ 1 w 10"/>
                  <a:gd name="T11" fmla="*/ 5 h 10"/>
                  <a:gd name="T12" fmla="*/ 3 w 10"/>
                  <a:gd name="T13" fmla="*/ 3 h 10"/>
                  <a:gd name="T14" fmla="*/ 4 w 10"/>
                  <a:gd name="T15" fmla="*/ 3 h 10"/>
                  <a:gd name="T16" fmla="*/ 8 w 10"/>
                  <a:gd name="T17" fmla="*/ 3 h 10"/>
                  <a:gd name="T18" fmla="*/ 9 w 10"/>
                  <a:gd name="T19" fmla="*/ 4 h 10"/>
                  <a:gd name="T20" fmla="*/ 9 w 10"/>
                  <a:gd name="T21" fmla="*/ 7 h 10"/>
                  <a:gd name="T22" fmla="*/ 6 w 10"/>
                  <a:gd name="T2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0">
                    <a:moveTo>
                      <a:pt x="6" y="7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3" y="10"/>
                      <a:pt x="2" y="10"/>
                      <a:pt x="1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6" y="0"/>
                      <a:pt x="6" y="0"/>
                      <a:pt x="8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10" y="5"/>
                      <a:pt x="10" y="6"/>
                      <a:pt x="9" y="7"/>
                    </a:cubicBezTo>
                    <a:cubicBezTo>
                      <a:pt x="8" y="8"/>
                      <a:pt x="7" y="8"/>
                      <a:pt x="6" y="7"/>
                    </a:cubicBezTo>
                    <a:close/>
                  </a:path>
                </a:pathLst>
              </a:custGeom>
              <a:solidFill>
                <a:srgbClr val="E98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5" name="Freeform 103">
                <a:extLst>
                  <a:ext uri="{FF2B5EF4-FFF2-40B4-BE49-F238E27FC236}">
                    <a16:creationId xmlns:a16="http://schemas.microsoft.com/office/drawing/2014/main" id="{ED090EF2-1DF5-6656-4432-5C8DDC6FBBF1}"/>
                  </a:ext>
                </a:extLst>
              </p:cNvPr>
              <p:cNvSpPr/>
              <p:nvPr/>
            </p:nvSpPr>
            <p:spPr bwMode="auto">
              <a:xfrm>
                <a:off x="842" y="508"/>
                <a:ext cx="66" cy="123"/>
              </a:xfrm>
              <a:custGeom>
                <a:avLst/>
                <a:gdLst>
                  <a:gd name="T0" fmla="*/ 0 w 9"/>
                  <a:gd name="T1" fmla="*/ 16 h 17"/>
                  <a:gd name="T2" fmla="*/ 2 w 9"/>
                  <a:gd name="T3" fmla="*/ 13 h 17"/>
                  <a:gd name="T4" fmla="*/ 5 w 9"/>
                  <a:gd name="T5" fmla="*/ 9 h 17"/>
                  <a:gd name="T6" fmla="*/ 6 w 9"/>
                  <a:gd name="T7" fmla="*/ 8 h 17"/>
                  <a:gd name="T8" fmla="*/ 5 w 9"/>
                  <a:gd name="T9" fmla="*/ 6 h 17"/>
                  <a:gd name="T10" fmla="*/ 4 w 9"/>
                  <a:gd name="T11" fmla="*/ 5 h 17"/>
                  <a:gd name="T12" fmla="*/ 1 w 9"/>
                  <a:gd name="T13" fmla="*/ 5 h 17"/>
                  <a:gd name="T14" fmla="*/ 1 w 9"/>
                  <a:gd name="T15" fmla="*/ 4 h 17"/>
                  <a:gd name="T16" fmla="*/ 0 w 9"/>
                  <a:gd name="T17" fmla="*/ 3 h 17"/>
                  <a:gd name="T18" fmla="*/ 1 w 9"/>
                  <a:gd name="T19" fmla="*/ 0 h 17"/>
                  <a:gd name="T20" fmla="*/ 2 w 9"/>
                  <a:gd name="T21" fmla="*/ 2 h 17"/>
                  <a:gd name="T22" fmla="*/ 6 w 9"/>
                  <a:gd name="T23" fmla="*/ 4 h 17"/>
                  <a:gd name="T24" fmla="*/ 7 w 9"/>
                  <a:gd name="T25" fmla="*/ 5 h 17"/>
                  <a:gd name="T26" fmla="*/ 7 w 9"/>
                  <a:gd name="T27" fmla="*/ 9 h 17"/>
                  <a:gd name="T28" fmla="*/ 8 w 9"/>
                  <a:gd name="T29" fmla="*/ 9 h 17"/>
                  <a:gd name="T30" fmla="*/ 9 w 9"/>
                  <a:gd name="T31" fmla="*/ 10 h 17"/>
                  <a:gd name="T32" fmla="*/ 7 w 9"/>
                  <a:gd name="T33" fmla="*/ 11 h 17"/>
                  <a:gd name="T34" fmla="*/ 6 w 9"/>
                  <a:gd name="T35" fmla="*/ 11 h 17"/>
                  <a:gd name="T36" fmla="*/ 6 w 9"/>
                  <a:gd name="T37" fmla="*/ 12 h 17"/>
                  <a:gd name="T38" fmla="*/ 7 w 9"/>
                  <a:gd name="T39" fmla="*/ 13 h 17"/>
                  <a:gd name="T40" fmla="*/ 6 w 9"/>
                  <a:gd name="T41" fmla="*/ 15 h 17"/>
                  <a:gd name="T42" fmla="*/ 5 w 9"/>
                  <a:gd name="T43" fmla="*/ 14 h 17"/>
                  <a:gd name="T44" fmla="*/ 4 w 9"/>
                  <a:gd name="T45" fmla="*/ 14 h 17"/>
                  <a:gd name="T46" fmla="*/ 3 w 9"/>
                  <a:gd name="T47" fmla="*/ 15 h 17"/>
                  <a:gd name="T48" fmla="*/ 3 w 9"/>
                  <a:gd name="T49" fmla="*/ 17 h 17"/>
                  <a:gd name="T50" fmla="*/ 0 w 9"/>
                  <a:gd name="T5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" h="17">
                    <a:moveTo>
                      <a:pt x="0" y="16"/>
                    </a:moveTo>
                    <a:cubicBezTo>
                      <a:pt x="0" y="15"/>
                      <a:pt x="1" y="14"/>
                      <a:pt x="2" y="13"/>
                    </a:cubicBezTo>
                    <a:cubicBezTo>
                      <a:pt x="2" y="12"/>
                      <a:pt x="3" y="9"/>
                      <a:pt x="5" y="9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7"/>
                      <a:pt x="6" y="6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2" y="3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3"/>
                      <a:pt x="0" y="1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4" y="1"/>
                      <a:pt x="5" y="3"/>
                      <a:pt x="6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5" y="6"/>
                      <a:pt x="7" y="8"/>
                      <a:pt x="7" y="9"/>
                    </a:cubicBezTo>
                    <a:cubicBezTo>
                      <a:pt x="7" y="9"/>
                      <a:pt x="7" y="10"/>
                      <a:pt x="8" y="9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8" y="12"/>
                      <a:pt x="7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3" y="14"/>
                      <a:pt x="3" y="15"/>
                      <a:pt x="3" y="15"/>
                    </a:cubicBezTo>
                    <a:cubicBezTo>
                      <a:pt x="3" y="16"/>
                      <a:pt x="4" y="17"/>
                      <a:pt x="3" y="17"/>
                    </a:cubicBezTo>
                    <a:cubicBezTo>
                      <a:pt x="2" y="16"/>
                      <a:pt x="1" y="15"/>
                      <a:pt x="0" y="16"/>
                    </a:cubicBezTo>
                    <a:close/>
                  </a:path>
                </a:pathLst>
              </a:custGeom>
              <a:solidFill>
                <a:srgbClr val="9E7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6" name="Freeform 104">
                <a:extLst>
                  <a:ext uri="{FF2B5EF4-FFF2-40B4-BE49-F238E27FC236}">
                    <a16:creationId xmlns:a16="http://schemas.microsoft.com/office/drawing/2014/main" id="{7C3DF1A4-EADF-7F4B-AADE-108EC1B0715F}"/>
                  </a:ext>
                </a:extLst>
              </p:cNvPr>
              <p:cNvSpPr/>
              <p:nvPr/>
            </p:nvSpPr>
            <p:spPr bwMode="auto">
              <a:xfrm>
                <a:off x="2223" y="2990"/>
                <a:ext cx="72" cy="65"/>
              </a:xfrm>
              <a:custGeom>
                <a:avLst/>
                <a:gdLst>
                  <a:gd name="T0" fmla="*/ 2 w 10"/>
                  <a:gd name="T1" fmla="*/ 4 h 9"/>
                  <a:gd name="T2" fmla="*/ 2 w 10"/>
                  <a:gd name="T3" fmla="*/ 5 h 9"/>
                  <a:gd name="T4" fmla="*/ 1 w 10"/>
                  <a:gd name="T5" fmla="*/ 2 h 9"/>
                  <a:gd name="T6" fmla="*/ 3 w 10"/>
                  <a:gd name="T7" fmla="*/ 1 h 9"/>
                  <a:gd name="T8" fmla="*/ 5 w 10"/>
                  <a:gd name="T9" fmla="*/ 1 h 9"/>
                  <a:gd name="T10" fmla="*/ 7 w 10"/>
                  <a:gd name="T11" fmla="*/ 0 h 9"/>
                  <a:gd name="T12" fmla="*/ 9 w 10"/>
                  <a:gd name="T13" fmla="*/ 6 h 9"/>
                  <a:gd name="T14" fmla="*/ 8 w 10"/>
                  <a:gd name="T15" fmla="*/ 6 h 9"/>
                  <a:gd name="T16" fmla="*/ 7 w 10"/>
                  <a:gd name="T17" fmla="*/ 9 h 9"/>
                  <a:gd name="T18" fmla="*/ 2 w 10"/>
                  <a:gd name="T19" fmla="*/ 4 h 9"/>
                  <a:gd name="T20" fmla="*/ 3 w 10"/>
                  <a:gd name="T21" fmla="*/ 3 h 9"/>
                  <a:gd name="T22" fmla="*/ 2 w 10"/>
                  <a:gd name="T2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2" y="4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9" y="1"/>
                      <a:pt x="10" y="3"/>
                      <a:pt x="9" y="6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6" y="6"/>
                      <a:pt x="3" y="6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D97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7" name="Freeform 105">
                <a:extLst>
                  <a:ext uri="{FF2B5EF4-FFF2-40B4-BE49-F238E27FC236}">
                    <a16:creationId xmlns:a16="http://schemas.microsoft.com/office/drawing/2014/main" id="{E3C88B9D-08EE-C31D-209C-F90FEDD16C8C}"/>
                  </a:ext>
                </a:extLst>
              </p:cNvPr>
              <p:cNvSpPr/>
              <p:nvPr/>
            </p:nvSpPr>
            <p:spPr bwMode="auto">
              <a:xfrm>
                <a:off x="1256" y="3135"/>
                <a:ext cx="80" cy="51"/>
              </a:xfrm>
              <a:custGeom>
                <a:avLst/>
                <a:gdLst>
                  <a:gd name="T0" fmla="*/ 9 w 11"/>
                  <a:gd name="T1" fmla="*/ 5 h 7"/>
                  <a:gd name="T2" fmla="*/ 6 w 11"/>
                  <a:gd name="T3" fmla="*/ 6 h 7"/>
                  <a:gd name="T4" fmla="*/ 4 w 11"/>
                  <a:gd name="T5" fmla="*/ 6 h 7"/>
                  <a:gd name="T6" fmla="*/ 5 w 11"/>
                  <a:gd name="T7" fmla="*/ 4 h 7"/>
                  <a:gd name="T8" fmla="*/ 3 w 11"/>
                  <a:gd name="T9" fmla="*/ 4 h 7"/>
                  <a:gd name="T10" fmla="*/ 0 w 11"/>
                  <a:gd name="T11" fmla="*/ 2 h 7"/>
                  <a:gd name="T12" fmla="*/ 4 w 11"/>
                  <a:gd name="T13" fmla="*/ 1 h 7"/>
                  <a:gd name="T14" fmla="*/ 10 w 11"/>
                  <a:gd name="T15" fmla="*/ 1 h 7"/>
                  <a:gd name="T16" fmla="*/ 11 w 11"/>
                  <a:gd name="T17" fmla="*/ 3 h 7"/>
                  <a:gd name="T18" fmla="*/ 9 w 11"/>
                  <a:gd name="T1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">
                    <a:moveTo>
                      <a:pt x="9" y="5"/>
                    </a:moveTo>
                    <a:cubicBezTo>
                      <a:pt x="8" y="5"/>
                      <a:pt x="7" y="5"/>
                      <a:pt x="6" y="6"/>
                    </a:cubicBezTo>
                    <a:cubicBezTo>
                      <a:pt x="6" y="7"/>
                      <a:pt x="5" y="7"/>
                      <a:pt x="4" y="6"/>
                    </a:cubicBezTo>
                    <a:cubicBezTo>
                      <a:pt x="4" y="5"/>
                      <a:pt x="5" y="5"/>
                      <a:pt x="5" y="4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2" y="4"/>
                      <a:pt x="2" y="2"/>
                      <a:pt x="0" y="2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6" y="0"/>
                      <a:pt x="8" y="1"/>
                      <a:pt x="10" y="1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4"/>
                      <a:pt x="10" y="4"/>
                      <a:pt x="9" y="5"/>
                    </a:cubicBezTo>
                    <a:close/>
                  </a:path>
                </a:pathLst>
              </a:custGeom>
              <a:solidFill>
                <a:srgbClr val="DCA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8" name="Freeform 106">
                <a:extLst>
                  <a:ext uri="{FF2B5EF4-FFF2-40B4-BE49-F238E27FC236}">
                    <a16:creationId xmlns:a16="http://schemas.microsoft.com/office/drawing/2014/main" id="{331A5238-BC2E-7AB6-6946-06BCDF4E4795}"/>
                  </a:ext>
                </a:extLst>
              </p:cNvPr>
              <p:cNvSpPr/>
              <p:nvPr/>
            </p:nvSpPr>
            <p:spPr bwMode="auto">
              <a:xfrm>
                <a:off x="1213" y="2671"/>
                <a:ext cx="58" cy="138"/>
              </a:xfrm>
              <a:custGeom>
                <a:avLst/>
                <a:gdLst>
                  <a:gd name="T0" fmla="*/ 7 w 8"/>
                  <a:gd name="T1" fmla="*/ 1 h 19"/>
                  <a:gd name="T2" fmla="*/ 8 w 8"/>
                  <a:gd name="T3" fmla="*/ 0 h 19"/>
                  <a:gd name="T4" fmla="*/ 8 w 8"/>
                  <a:gd name="T5" fmla="*/ 13 h 19"/>
                  <a:gd name="T6" fmla="*/ 7 w 8"/>
                  <a:gd name="T7" fmla="*/ 17 h 19"/>
                  <a:gd name="T8" fmla="*/ 3 w 8"/>
                  <a:gd name="T9" fmla="*/ 19 h 19"/>
                  <a:gd name="T10" fmla="*/ 0 w 8"/>
                  <a:gd name="T11" fmla="*/ 16 h 19"/>
                  <a:gd name="T12" fmla="*/ 1 w 8"/>
                  <a:gd name="T13" fmla="*/ 13 h 19"/>
                  <a:gd name="T14" fmla="*/ 1 w 8"/>
                  <a:gd name="T15" fmla="*/ 14 h 19"/>
                  <a:gd name="T16" fmla="*/ 3 w 8"/>
                  <a:gd name="T17" fmla="*/ 16 h 19"/>
                  <a:gd name="T18" fmla="*/ 6 w 8"/>
                  <a:gd name="T19" fmla="*/ 15 h 19"/>
                  <a:gd name="T20" fmla="*/ 7 w 8"/>
                  <a:gd name="T21" fmla="*/ 11 h 19"/>
                  <a:gd name="T22" fmla="*/ 7 w 8"/>
                  <a:gd name="T23" fmla="*/ 3 h 19"/>
                  <a:gd name="T24" fmla="*/ 7 w 8"/>
                  <a:gd name="T25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9">
                    <a:moveTo>
                      <a:pt x="7" y="1"/>
                    </a:moveTo>
                    <a:cubicBezTo>
                      <a:pt x="7" y="1"/>
                      <a:pt x="7" y="0"/>
                      <a:pt x="8" y="0"/>
                    </a:cubicBezTo>
                    <a:cubicBezTo>
                      <a:pt x="7" y="4"/>
                      <a:pt x="8" y="9"/>
                      <a:pt x="8" y="13"/>
                    </a:cubicBezTo>
                    <a:cubicBezTo>
                      <a:pt x="8" y="14"/>
                      <a:pt x="8" y="16"/>
                      <a:pt x="7" y="17"/>
                    </a:cubicBezTo>
                    <a:cubicBezTo>
                      <a:pt x="6" y="19"/>
                      <a:pt x="5" y="19"/>
                      <a:pt x="3" y="19"/>
                    </a:cubicBezTo>
                    <a:cubicBezTo>
                      <a:pt x="1" y="18"/>
                      <a:pt x="1" y="17"/>
                      <a:pt x="0" y="16"/>
                    </a:cubicBezTo>
                    <a:cubicBezTo>
                      <a:pt x="0" y="15"/>
                      <a:pt x="0" y="14"/>
                      <a:pt x="1" y="13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4" y="16"/>
                      <a:pt x="5" y="16"/>
                      <a:pt x="6" y="15"/>
                    </a:cubicBezTo>
                    <a:cubicBezTo>
                      <a:pt x="6" y="14"/>
                      <a:pt x="7" y="12"/>
                      <a:pt x="7" y="11"/>
                    </a:cubicBezTo>
                    <a:cubicBezTo>
                      <a:pt x="7" y="8"/>
                      <a:pt x="7" y="5"/>
                      <a:pt x="7" y="3"/>
                    </a:cubicBezTo>
                    <a:cubicBezTo>
                      <a:pt x="7" y="2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E17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9" name="Freeform 107">
                <a:extLst>
                  <a:ext uri="{FF2B5EF4-FFF2-40B4-BE49-F238E27FC236}">
                    <a16:creationId xmlns:a16="http://schemas.microsoft.com/office/drawing/2014/main" id="{9A507A21-2205-98B8-2ACF-B6ECE5A8F7B8}"/>
                  </a:ext>
                </a:extLst>
              </p:cNvPr>
              <p:cNvSpPr/>
              <p:nvPr/>
            </p:nvSpPr>
            <p:spPr bwMode="auto">
              <a:xfrm>
                <a:off x="2186" y="2758"/>
                <a:ext cx="51" cy="225"/>
              </a:xfrm>
              <a:custGeom>
                <a:avLst/>
                <a:gdLst>
                  <a:gd name="T0" fmla="*/ 4 w 7"/>
                  <a:gd name="T1" fmla="*/ 28 h 31"/>
                  <a:gd name="T2" fmla="*/ 7 w 7"/>
                  <a:gd name="T3" fmla="*/ 30 h 31"/>
                  <a:gd name="T4" fmla="*/ 5 w 7"/>
                  <a:gd name="T5" fmla="*/ 31 h 31"/>
                  <a:gd name="T6" fmla="*/ 2 w 7"/>
                  <a:gd name="T7" fmla="*/ 24 h 31"/>
                  <a:gd name="T8" fmla="*/ 2 w 7"/>
                  <a:gd name="T9" fmla="*/ 22 h 31"/>
                  <a:gd name="T10" fmla="*/ 4 w 7"/>
                  <a:gd name="T11" fmla="*/ 10 h 31"/>
                  <a:gd name="T12" fmla="*/ 0 w 7"/>
                  <a:gd name="T13" fmla="*/ 1 h 31"/>
                  <a:gd name="T14" fmla="*/ 1 w 7"/>
                  <a:gd name="T15" fmla="*/ 0 h 31"/>
                  <a:gd name="T16" fmla="*/ 6 w 7"/>
                  <a:gd name="T17" fmla="*/ 13 h 31"/>
                  <a:gd name="T18" fmla="*/ 4 w 7"/>
                  <a:gd name="T19" fmla="*/ 22 h 31"/>
                  <a:gd name="T20" fmla="*/ 4 w 7"/>
                  <a:gd name="T21" fmla="*/ 26 h 31"/>
                  <a:gd name="T22" fmla="*/ 4 w 7"/>
                  <a:gd name="T23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31">
                    <a:moveTo>
                      <a:pt x="4" y="28"/>
                    </a:moveTo>
                    <a:cubicBezTo>
                      <a:pt x="4" y="30"/>
                      <a:pt x="6" y="30"/>
                      <a:pt x="7" y="30"/>
                    </a:cubicBezTo>
                    <a:cubicBezTo>
                      <a:pt x="6" y="31"/>
                      <a:pt x="5" y="31"/>
                      <a:pt x="5" y="31"/>
                    </a:cubicBezTo>
                    <a:cubicBezTo>
                      <a:pt x="2" y="29"/>
                      <a:pt x="2" y="27"/>
                      <a:pt x="2" y="24"/>
                    </a:cubicBezTo>
                    <a:cubicBezTo>
                      <a:pt x="2" y="23"/>
                      <a:pt x="2" y="23"/>
                      <a:pt x="2" y="22"/>
                    </a:cubicBezTo>
                    <a:cubicBezTo>
                      <a:pt x="4" y="18"/>
                      <a:pt x="4" y="14"/>
                      <a:pt x="4" y="10"/>
                    </a:cubicBezTo>
                    <a:cubicBezTo>
                      <a:pt x="3" y="7"/>
                      <a:pt x="3" y="4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4" y="4"/>
                      <a:pt x="5" y="8"/>
                      <a:pt x="6" y="13"/>
                    </a:cubicBezTo>
                    <a:cubicBezTo>
                      <a:pt x="5" y="16"/>
                      <a:pt x="4" y="19"/>
                      <a:pt x="4" y="22"/>
                    </a:cubicBezTo>
                    <a:cubicBezTo>
                      <a:pt x="3" y="23"/>
                      <a:pt x="3" y="24"/>
                      <a:pt x="4" y="26"/>
                    </a:cubicBezTo>
                    <a:cubicBezTo>
                      <a:pt x="4" y="26"/>
                      <a:pt x="4" y="27"/>
                      <a:pt x="4" y="28"/>
                    </a:cubicBezTo>
                    <a:close/>
                  </a:path>
                </a:pathLst>
              </a:custGeom>
              <a:solidFill>
                <a:srgbClr val="C873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0" name="Freeform 108">
                <a:extLst>
                  <a:ext uri="{FF2B5EF4-FFF2-40B4-BE49-F238E27FC236}">
                    <a16:creationId xmlns:a16="http://schemas.microsoft.com/office/drawing/2014/main" id="{9C1BB4B4-A42B-087B-0321-8DD791842469}"/>
                  </a:ext>
                </a:extLst>
              </p:cNvPr>
              <p:cNvSpPr/>
              <p:nvPr/>
            </p:nvSpPr>
            <p:spPr bwMode="auto">
              <a:xfrm>
                <a:off x="951" y="2475"/>
                <a:ext cx="73" cy="58"/>
              </a:xfrm>
              <a:custGeom>
                <a:avLst/>
                <a:gdLst>
                  <a:gd name="T0" fmla="*/ 10 w 10"/>
                  <a:gd name="T1" fmla="*/ 3 h 8"/>
                  <a:gd name="T2" fmla="*/ 8 w 10"/>
                  <a:gd name="T3" fmla="*/ 6 h 8"/>
                  <a:gd name="T4" fmla="*/ 5 w 10"/>
                  <a:gd name="T5" fmla="*/ 5 h 8"/>
                  <a:gd name="T6" fmla="*/ 3 w 10"/>
                  <a:gd name="T7" fmla="*/ 5 h 8"/>
                  <a:gd name="T8" fmla="*/ 2 w 10"/>
                  <a:gd name="T9" fmla="*/ 5 h 8"/>
                  <a:gd name="T10" fmla="*/ 1 w 10"/>
                  <a:gd name="T11" fmla="*/ 2 h 8"/>
                  <a:gd name="T12" fmla="*/ 2 w 10"/>
                  <a:gd name="T13" fmla="*/ 1 h 8"/>
                  <a:gd name="T14" fmla="*/ 2 w 10"/>
                  <a:gd name="T15" fmla="*/ 2 h 8"/>
                  <a:gd name="T16" fmla="*/ 2 w 10"/>
                  <a:gd name="T17" fmla="*/ 3 h 8"/>
                  <a:gd name="T18" fmla="*/ 4 w 10"/>
                  <a:gd name="T19" fmla="*/ 1 h 8"/>
                  <a:gd name="T20" fmla="*/ 6 w 10"/>
                  <a:gd name="T21" fmla="*/ 0 h 8"/>
                  <a:gd name="T22" fmla="*/ 7 w 10"/>
                  <a:gd name="T23" fmla="*/ 0 h 8"/>
                  <a:gd name="T24" fmla="*/ 10 w 10"/>
                  <a:gd name="T25" fmla="*/ 2 h 8"/>
                  <a:gd name="T26" fmla="*/ 10 w 10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8">
                    <a:moveTo>
                      <a:pt x="10" y="3"/>
                    </a:moveTo>
                    <a:cubicBezTo>
                      <a:pt x="9" y="4"/>
                      <a:pt x="9" y="5"/>
                      <a:pt x="8" y="6"/>
                    </a:cubicBezTo>
                    <a:cubicBezTo>
                      <a:pt x="7" y="6"/>
                      <a:pt x="5" y="8"/>
                      <a:pt x="5" y="5"/>
                    </a:cubicBezTo>
                    <a:cubicBezTo>
                      <a:pt x="5" y="5"/>
                      <a:pt x="4" y="6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8" y="1"/>
                      <a:pt x="8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D9A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1" name="Freeform 109">
                <a:extLst>
                  <a:ext uri="{FF2B5EF4-FFF2-40B4-BE49-F238E27FC236}">
                    <a16:creationId xmlns:a16="http://schemas.microsoft.com/office/drawing/2014/main" id="{2065E312-D30F-A92A-229F-8C6B46CFCA99}"/>
                  </a:ext>
                </a:extLst>
              </p:cNvPr>
              <p:cNvSpPr/>
              <p:nvPr/>
            </p:nvSpPr>
            <p:spPr bwMode="auto">
              <a:xfrm>
                <a:off x="922" y="1430"/>
                <a:ext cx="124" cy="145"/>
              </a:xfrm>
              <a:custGeom>
                <a:avLst/>
                <a:gdLst>
                  <a:gd name="T0" fmla="*/ 7 w 17"/>
                  <a:gd name="T1" fmla="*/ 20 h 20"/>
                  <a:gd name="T2" fmla="*/ 7 w 17"/>
                  <a:gd name="T3" fmla="*/ 20 h 20"/>
                  <a:gd name="T4" fmla="*/ 4 w 17"/>
                  <a:gd name="T5" fmla="*/ 19 h 20"/>
                  <a:gd name="T6" fmla="*/ 2 w 17"/>
                  <a:gd name="T7" fmla="*/ 17 h 20"/>
                  <a:gd name="T8" fmla="*/ 1 w 17"/>
                  <a:gd name="T9" fmla="*/ 7 h 20"/>
                  <a:gd name="T10" fmla="*/ 1 w 17"/>
                  <a:gd name="T11" fmla="*/ 5 h 20"/>
                  <a:gd name="T12" fmla="*/ 12 w 17"/>
                  <a:gd name="T13" fmla="*/ 2 h 20"/>
                  <a:gd name="T14" fmla="*/ 17 w 17"/>
                  <a:gd name="T15" fmla="*/ 0 h 20"/>
                  <a:gd name="T16" fmla="*/ 14 w 17"/>
                  <a:gd name="T17" fmla="*/ 3 h 20"/>
                  <a:gd name="T18" fmla="*/ 12 w 17"/>
                  <a:gd name="T19" fmla="*/ 4 h 20"/>
                  <a:gd name="T20" fmla="*/ 3 w 17"/>
                  <a:gd name="T21" fmla="*/ 6 h 20"/>
                  <a:gd name="T22" fmla="*/ 2 w 17"/>
                  <a:gd name="T23" fmla="*/ 8 h 20"/>
                  <a:gd name="T24" fmla="*/ 3 w 17"/>
                  <a:gd name="T25" fmla="*/ 13 h 20"/>
                  <a:gd name="T26" fmla="*/ 4 w 17"/>
                  <a:gd name="T27" fmla="*/ 17 h 20"/>
                  <a:gd name="T28" fmla="*/ 5 w 17"/>
                  <a:gd name="T29" fmla="*/ 18 h 20"/>
                  <a:gd name="T30" fmla="*/ 7 w 17"/>
                  <a:gd name="T31" fmla="*/ 18 h 20"/>
                  <a:gd name="T32" fmla="*/ 15 w 17"/>
                  <a:gd name="T33" fmla="*/ 18 h 20"/>
                  <a:gd name="T34" fmla="*/ 8 w 17"/>
                  <a:gd name="T35" fmla="*/ 18 h 20"/>
                  <a:gd name="T36" fmla="*/ 7 w 17"/>
                  <a:gd name="T37" fmla="*/ 19 h 20"/>
                  <a:gd name="T38" fmla="*/ 7 w 17"/>
                  <a:gd name="T3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20">
                    <a:moveTo>
                      <a:pt x="7" y="20"/>
                    </a:moveTo>
                    <a:cubicBezTo>
                      <a:pt x="7" y="20"/>
                      <a:pt x="7" y="20"/>
                      <a:pt x="7" y="20"/>
                    </a:cubicBezTo>
                    <a:cubicBezTo>
                      <a:pt x="6" y="20"/>
                      <a:pt x="5" y="19"/>
                      <a:pt x="4" y="19"/>
                    </a:cubicBezTo>
                    <a:cubicBezTo>
                      <a:pt x="3" y="19"/>
                      <a:pt x="3" y="18"/>
                      <a:pt x="2" y="17"/>
                    </a:cubicBezTo>
                    <a:cubicBezTo>
                      <a:pt x="1" y="14"/>
                      <a:pt x="2" y="10"/>
                      <a:pt x="1" y="7"/>
                    </a:cubicBezTo>
                    <a:cubicBezTo>
                      <a:pt x="1" y="7"/>
                      <a:pt x="0" y="6"/>
                      <a:pt x="1" y="5"/>
                    </a:cubicBezTo>
                    <a:cubicBezTo>
                      <a:pt x="5" y="4"/>
                      <a:pt x="8" y="2"/>
                      <a:pt x="12" y="2"/>
                    </a:cubicBezTo>
                    <a:cubicBezTo>
                      <a:pt x="14" y="2"/>
                      <a:pt x="16" y="1"/>
                      <a:pt x="17" y="0"/>
                    </a:cubicBezTo>
                    <a:cubicBezTo>
                      <a:pt x="17" y="2"/>
                      <a:pt x="15" y="2"/>
                      <a:pt x="14" y="3"/>
                    </a:cubicBezTo>
                    <a:cubicBezTo>
                      <a:pt x="13" y="3"/>
                      <a:pt x="12" y="4"/>
                      <a:pt x="12" y="4"/>
                    </a:cubicBezTo>
                    <a:cubicBezTo>
                      <a:pt x="9" y="3"/>
                      <a:pt x="6" y="5"/>
                      <a:pt x="3" y="6"/>
                    </a:cubicBezTo>
                    <a:cubicBezTo>
                      <a:pt x="2" y="6"/>
                      <a:pt x="2" y="7"/>
                      <a:pt x="2" y="8"/>
                    </a:cubicBezTo>
                    <a:cubicBezTo>
                      <a:pt x="3" y="9"/>
                      <a:pt x="3" y="11"/>
                      <a:pt x="3" y="13"/>
                    </a:cubicBezTo>
                    <a:cubicBezTo>
                      <a:pt x="3" y="14"/>
                      <a:pt x="3" y="16"/>
                      <a:pt x="4" y="17"/>
                    </a:cubicBezTo>
                    <a:cubicBezTo>
                      <a:pt x="4" y="18"/>
                      <a:pt x="5" y="18"/>
                      <a:pt x="5" y="18"/>
                    </a:cubicBezTo>
                    <a:cubicBezTo>
                      <a:pt x="6" y="18"/>
                      <a:pt x="7" y="17"/>
                      <a:pt x="7" y="18"/>
                    </a:cubicBezTo>
                    <a:cubicBezTo>
                      <a:pt x="10" y="17"/>
                      <a:pt x="12" y="17"/>
                      <a:pt x="15" y="18"/>
                    </a:cubicBezTo>
                    <a:cubicBezTo>
                      <a:pt x="13" y="18"/>
                      <a:pt x="10" y="18"/>
                      <a:pt x="8" y="18"/>
                    </a:cubicBezTo>
                    <a:cubicBezTo>
                      <a:pt x="8" y="18"/>
                      <a:pt x="7" y="18"/>
                      <a:pt x="7" y="19"/>
                    </a:cubicBezTo>
                    <a:cubicBezTo>
                      <a:pt x="6" y="20"/>
                      <a:pt x="7" y="20"/>
                      <a:pt x="7" y="20"/>
                    </a:cubicBezTo>
                    <a:close/>
                  </a:path>
                </a:pathLst>
              </a:custGeom>
              <a:solidFill>
                <a:srgbClr val="7950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2" name="Freeform 110">
                <a:extLst>
                  <a:ext uri="{FF2B5EF4-FFF2-40B4-BE49-F238E27FC236}">
                    <a16:creationId xmlns:a16="http://schemas.microsoft.com/office/drawing/2014/main" id="{729F4551-3755-58C2-2B2B-5460BCB6DB99}"/>
                  </a:ext>
                </a:extLst>
              </p:cNvPr>
              <p:cNvSpPr/>
              <p:nvPr/>
            </p:nvSpPr>
            <p:spPr bwMode="auto">
              <a:xfrm>
                <a:off x="1307" y="3063"/>
                <a:ext cx="58" cy="87"/>
              </a:xfrm>
              <a:custGeom>
                <a:avLst/>
                <a:gdLst>
                  <a:gd name="T0" fmla="*/ 2 w 8"/>
                  <a:gd name="T1" fmla="*/ 5 h 12"/>
                  <a:gd name="T2" fmla="*/ 2 w 8"/>
                  <a:gd name="T3" fmla="*/ 3 h 12"/>
                  <a:gd name="T4" fmla="*/ 1 w 8"/>
                  <a:gd name="T5" fmla="*/ 3 h 12"/>
                  <a:gd name="T6" fmla="*/ 2 w 8"/>
                  <a:gd name="T7" fmla="*/ 1 h 12"/>
                  <a:gd name="T8" fmla="*/ 2 w 8"/>
                  <a:gd name="T9" fmla="*/ 1 h 12"/>
                  <a:gd name="T10" fmla="*/ 4 w 8"/>
                  <a:gd name="T11" fmla="*/ 2 h 12"/>
                  <a:gd name="T12" fmla="*/ 7 w 8"/>
                  <a:gd name="T13" fmla="*/ 6 h 12"/>
                  <a:gd name="T14" fmla="*/ 8 w 8"/>
                  <a:gd name="T15" fmla="*/ 10 h 12"/>
                  <a:gd name="T16" fmla="*/ 6 w 8"/>
                  <a:gd name="T17" fmla="*/ 10 h 12"/>
                  <a:gd name="T18" fmla="*/ 3 w 8"/>
                  <a:gd name="T19" fmla="*/ 9 h 12"/>
                  <a:gd name="T20" fmla="*/ 2 w 8"/>
                  <a:gd name="T2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2">
                    <a:moveTo>
                      <a:pt x="2" y="5"/>
                    </a:moveTo>
                    <a:cubicBezTo>
                      <a:pt x="2" y="4"/>
                      <a:pt x="1" y="4"/>
                      <a:pt x="2" y="3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2"/>
                      <a:pt x="1" y="2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6" y="3"/>
                      <a:pt x="6" y="5"/>
                      <a:pt x="7" y="6"/>
                    </a:cubicBezTo>
                    <a:cubicBezTo>
                      <a:pt x="8" y="7"/>
                      <a:pt x="7" y="9"/>
                      <a:pt x="8" y="10"/>
                    </a:cubicBezTo>
                    <a:cubicBezTo>
                      <a:pt x="7" y="10"/>
                      <a:pt x="7" y="10"/>
                      <a:pt x="6" y="10"/>
                    </a:cubicBezTo>
                    <a:cubicBezTo>
                      <a:pt x="4" y="12"/>
                      <a:pt x="4" y="12"/>
                      <a:pt x="3" y="9"/>
                    </a:cubicBezTo>
                    <a:cubicBezTo>
                      <a:pt x="2" y="8"/>
                      <a:pt x="2" y="6"/>
                      <a:pt x="2" y="5"/>
                    </a:cubicBezTo>
                    <a:close/>
                  </a:path>
                </a:pathLst>
              </a:custGeom>
              <a:solidFill>
                <a:srgbClr val="E0A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3" name="Freeform 111">
                <a:extLst>
                  <a:ext uri="{FF2B5EF4-FFF2-40B4-BE49-F238E27FC236}">
                    <a16:creationId xmlns:a16="http://schemas.microsoft.com/office/drawing/2014/main" id="{6D6A635E-91D9-1BF5-2F33-113164C87FD6}"/>
                  </a:ext>
                </a:extLst>
              </p:cNvPr>
              <p:cNvSpPr/>
              <p:nvPr/>
            </p:nvSpPr>
            <p:spPr bwMode="auto">
              <a:xfrm>
                <a:off x="1198" y="2402"/>
                <a:ext cx="153" cy="51"/>
              </a:xfrm>
              <a:custGeom>
                <a:avLst/>
                <a:gdLst>
                  <a:gd name="T0" fmla="*/ 3 w 21"/>
                  <a:gd name="T1" fmla="*/ 0 h 7"/>
                  <a:gd name="T2" fmla="*/ 5 w 21"/>
                  <a:gd name="T3" fmla="*/ 0 h 7"/>
                  <a:gd name="T4" fmla="*/ 3 w 21"/>
                  <a:gd name="T5" fmla="*/ 3 h 7"/>
                  <a:gd name="T6" fmla="*/ 7 w 21"/>
                  <a:gd name="T7" fmla="*/ 6 h 7"/>
                  <a:gd name="T8" fmla="*/ 15 w 21"/>
                  <a:gd name="T9" fmla="*/ 5 h 7"/>
                  <a:gd name="T10" fmla="*/ 19 w 21"/>
                  <a:gd name="T11" fmla="*/ 6 h 7"/>
                  <a:gd name="T12" fmla="*/ 21 w 21"/>
                  <a:gd name="T13" fmla="*/ 7 h 7"/>
                  <a:gd name="T14" fmla="*/ 6 w 21"/>
                  <a:gd name="T15" fmla="*/ 7 h 7"/>
                  <a:gd name="T16" fmla="*/ 1 w 21"/>
                  <a:gd name="T17" fmla="*/ 4 h 7"/>
                  <a:gd name="T18" fmla="*/ 3 w 21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3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4" y="5"/>
                      <a:pt x="5" y="6"/>
                      <a:pt x="7" y="6"/>
                    </a:cubicBezTo>
                    <a:cubicBezTo>
                      <a:pt x="10" y="6"/>
                      <a:pt x="12" y="6"/>
                      <a:pt x="15" y="5"/>
                    </a:cubicBezTo>
                    <a:cubicBezTo>
                      <a:pt x="16" y="5"/>
                      <a:pt x="18" y="5"/>
                      <a:pt x="19" y="6"/>
                    </a:cubicBezTo>
                    <a:cubicBezTo>
                      <a:pt x="20" y="6"/>
                      <a:pt x="21" y="6"/>
                      <a:pt x="21" y="7"/>
                    </a:cubicBezTo>
                    <a:cubicBezTo>
                      <a:pt x="16" y="6"/>
                      <a:pt x="11" y="7"/>
                      <a:pt x="6" y="7"/>
                    </a:cubicBezTo>
                    <a:cubicBezTo>
                      <a:pt x="3" y="7"/>
                      <a:pt x="2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DF6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4" name="Freeform 112">
                <a:extLst>
                  <a:ext uri="{FF2B5EF4-FFF2-40B4-BE49-F238E27FC236}">
                    <a16:creationId xmlns:a16="http://schemas.microsoft.com/office/drawing/2014/main" id="{9E927201-4014-ED31-4A8E-2F9BE71A7008}"/>
                  </a:ext>
                </a:extLst>
              </p:cNvPr>
              <p:cNvSpPr/>
              <p:nvPr/>
            </p:nvSpPr>
            <p:spPr bwMode="auto">
              <a:xfrm>
                <a:off x="2680" y="1401"/>
                <a:ext cx="73" cy="65"/>
              </a:xfrm>
              <a:custGeom>
                <a:avLst/>
                <a:gdLst>
                  <a:gd name="T0" fmla="*/ 8 w 10"/>
                  <a:gd name="T1" fmla="*/ 8 h 9"/>
                  <a:gd name="T2" fmla="*/ 8 w 10"/>
                  <a:gd name="T3" fmla="*/ 8 h 9"/>
                  <a:gd name="T4" fmla="*/ 6 w 10"/>
                  <a:gd name="T5" fmla="*/ 8 h 9"/>
                  <a:gd name="T6" fmla="*/ 3 w 10"/>
                  <a:gd name="T7" fmla="*/ 5 h 9"/>
                  <a:gd name="T8" fmla="*/ 3 w 10"/>
                  <a:gd name="T9" fmla="*/ 4 h 9"/>
                  <a:gd name="T10" fmla="*/ 2 w 10"/>
                  <a:gd name="T11" fmla="*/ 2 h 9"/>
                  <a:gd name="T12" fmla="*/ 0 w 10"/>
                  <a:gd name="T13" fmla="*/ 3 h 9"/>
                  <a:gd name="T14" fmla="*/ 1 w 10"/>
                  <a:gd name="T15" fmla="*/ 0 h 9"/>
                  <a:gd name="T16" fmla="*/ 3 w 10"/>
                  <a:gd name="T17" fmla="*/ 2 h 9"/>
                  <a:gd name="T18" fmla="*/ 4 w 10"/>
                  <a:gd name="T19" fmla="*/ 2 h 9"/>
                  <a:gd name="T20" fmla="*/ 3 w 10"/>
                  <a:gd name="T21" fmla="*/ 1 h 9"/>
                  <a:gd name="T22" fmla="*/ 4 w 10"/>
                  <a:gd name="T23" fmla="*/ 0 h 9"/>
                  <a:gd name="T24" fmla="*/ 4 w 10"/>
                  <a:gd name="T25" fmla="*/ 1 h 9"/>
                  <a:gd name="T26" fmla="*/ 6 w 10"/>
                  <a:gd name="T27" fmla="*/ 2 h 9"/>
                  <a:gd name="T28" fmla="*/ 9 w 10"/>
                  <a:gd name="T29" fmla="*/ 2 h 9"/>
                  <a:gd name="T30" fmla="*/ 9 w 10"/>
                  <a:gd name="T31" fmla="*/ 6 h 9"/>
                  <a:gd name="T32" fmla="*/ 8 w 10"/>
                  <a:gd name="T3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8" y="8"/>
                    </a:moveTo>
                    <a:cubicBezTo>
                      <a:pt x="8" y="9"/>
                      <a:pt x="8" y="9"/>
                      <a:pt x="8" y="8"/>
                    </a:cubicBezTo>
                    <a:cubicBezTo>
                      <a:pt x="7" y="8"/>
                      <a:pt x="7" y="9"/>
                      <a:pt x="6" y="8"/>
                    </a:cubicBezTo>
                    <a:cubicBezTo>
                      <a:pt x="5" y="7"/>
                      <a:pt x="5" y="6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4" y="3"/>
                      <a:pt x="3" y="3"/>
                      <a:pt x="2" y="2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9" y="3"/>
                      <a:pt x="10" y="5"/>
                      <a:pt x="9" y="6"/>
                    </a:cubicBezTo>
                    <a:cubicBezTo>
                      <a:pt x="9" y="7"/>
                      <a:pt x="9" y="8"/>
                      <a:pt x="8" y="8"/>
                    </a:cubicBezTo>
                    <a:close/>
                  </a:path>
                </a:pathLst>
              </a:custGeom>
              <a:solidFill>
                <a:srgbClr val="E1A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5" name="Freeform 113">
                <a:extLst>
                  <a:ext uri="{FF2B5EF4-FFF2-40B4-BE49-F238E27FC236}">
                    <a16:creationId xmlns:a16="http://schemas.microsoft.com/office/drawing/2014/main" id="{C56C52D0-7622-80FD-ED2B-181F5048F40A}"/>
                  </a:ext>
                </a:extLst>
              </p:cNvPr>
              <p:cNvSpPr/>
              <p:nvPr/>
            </p:nvSpPr>
            <p:spPr bwMode="auto">
              <a:xfrm>
                <a:off x="966" y="2351"/>
                <a:ext cx="51" cy="124"/>
              </a:xfrm>
              <a:custGeom>
                <a:avLst/>
                <a:gdLst>
                  <a:gd name="T0" fmla="*/ 0 w 7"/>
                  <a:gd name="T1" fmla="*/ 13 h 17"/>
                  <a:gd name="T2" fmla="*/ 4 w 7"/>
                  <a:gd name="T3" fmla="*/ 16 h 17"/>
                  <a:gd name="T4" fmla="*/ 5 w 7"/>
                  <a:gd name="T5" fmla="*/ 16 h 17"/>
                  <a:gd name="T6" fmla="*/ 5 w 7"/>
                  <a:gd name="T7" fmla="*/ 14 h 17"/>
                  <a:gd name="T8" fmla="*/ 3 w 7"/>
                  <a:gd name="T9" fmla="*/ 11 h 17"/>
                  <a:gd name="T10" fmla="*/ 3 w 7"/>
                  <a:gd name="T11" fmla="*/ 7 h 17"/>
                  <a:gd name="T12" fmla="*/ 0 w 7"/>
                  <a:gd name="T13" fmla="*/ 3 h 17"/>
                  <a:gd name="T14" fmla="*/ 0 w 7"/>
                  <a:gd name="T15" fmla="*/ 0 h 17"/>
                  <a:gd name="T16" fmla="*/ 4 w 7"/>
                  <a:gd name="T17" fmla="*/ 5 h 17"/>
                  <a:gd name="T18" fmla="*/ 5 w 7"/>
                  <a:gd name="T19" fmla="*/ 5 h 17"/>
                  <a:gd name="T20" fmla="*/ 6 w 7"/>
                  <a:gd name="T21" fmla="*/ 7 h 17"/>
                  <a:gd name="T22" fmla="*/ 6 w 7"/>
                  <a:gd name="T23" fmla="*/ 9 h 17"/>
                  <a:gd name="T24" fmla="*/ 5 w 7"/>
                  <a:gd name="T25" fmla="*/ 9 h 17"/>
                  <a:gd name="T26" fmla="*/ 6 w 7"/>
                  <a:gd name="T27" fmla="*/ 10 h 17"/>
                  <a:gd name="T28" fmla="*/ 6 w 7"/>
                  <a:gd name="T29" fmla="*/ 12 h 17"/>
                  <a:gd name="T30" fmla="*/ 7 w 7"/>
                  <a:gd name="T31" fmla="*/ 14 h 17"/>
                  <a:gd name="T32" fmla="*/ 7 w 7"/>
                  <a:gd name="T33" fmla="*/ 15 h 17"/>
                  <a:gd name="T34" fmla="*/ 5 w 7"/>
                  <a:gd name="T35" fmla="*/ 16 h 17"/>
                  <a:gd name="T36" fmla="*/ 4 w 7"/>
                  <a:gd name="T37" fmla="*/ 16 h 17"/>
                  <a:gd name="T38" fmla="*/ 0 w 7"/>
                  <a:gd name="T39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7">
                    <a:moveTo>
                      <a:pt x="0" y="13"/>
                    </a:moveTo>
                    <a:cubicBezTo>
                      <a:pt x="1" y="14"/>
                      <a:pt x="2" y="15"/>
                      <a:pt x="4" y="16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6" y="15"/>
                      <a:pt x="5" y="14"/>
                      <a:pt x="5" y="14"/>
                    </a:cubicBezTo>
                    <a:cubicBezTo>
                      <a:pt x="5" y="12"/>
                      <a:pt x="4" y="12"/>
                      <a:pt x="3" y="11"/>
                    </a:cubicBezTo>
                    <a:cubicBezTo>
                      <a:pt x="3" y="9"/>
                      <a:pt x="3" y="8"/>
                      <a:pt x="3" y="7"/>
                    </a:cubicBezTo>
                    <a:cubicBezTo>
                      <a:pt x="2" y="5"/>
                      <a:pt x="2" y="3"/>
                      <a:pt x="0" y="3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2" y="1"/>
                      <a:pt x="4" y="2"/>
                      <a:pt x="4" y="5"/>
                    </a:cubicBezTo>
                    <a:cubicBezTo>
                      <a:pt x="4" y="5"/>
                      <a:pt x="4" y="6"/>
                      <a:pt x="5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5" y="7"/>
                      <a:pt x="5" y="8"/>
                      <a:pt x="6" y="9"/>
                    </a:cubicBezTo>
                    <a:cubicBezTo>
                      <a:pt x="6" y="10"/>
                      <a:pt x="5" y="10"/>
                      <a:pt x="5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1"/>
                      <a:pt x="6" y="11"/>
                      <a:pt x="6" y="12"/>
                    </a:cubicBezTo>
                    <a:cubicBezTo>
                      <a:pt x="7" y="12"/>
                      <a:pt x="7" y="13"/>
                      <a:pt x="7" y="14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7" y="17"/>
                      <a:pt x="7" y="17"/>
                      <a:pt x="5" y="16"/>
                    </a:cubicBezTo>
                    <a:cubicBezTo>
                      <a:pt x="5" y="16"/>
                      <a:pt x="4" y="16"/>
                      <a:pt x="4" y="16"/>
                    </a:cubicBezTo>
                    <a:cubicBezTo>
                      <a:pt x="2" y="16"/>
                      <a:pt x="1" y="15"/>
                      <a:pt x="0" y="13"/>
                    </a:cubicBezTo>
                    <a:close/>
                  </a:path>
                </a:pathLst>
              </a:custGeom>
              <a:solidFill>
                <a:srgbClr val="AC7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6" name="Freeform 114">
                <a:extLst>
                  <a:ext uri="{FF2B5EF4-FFF2-40B4-BE49-F238E27FC236}">
                    <a16:creationId xmlns:a16="http://schemas.microsoft.com/office/drawing/2014/main" id="{057D8A76-C125-0BEC-56ED-4C8C7F445E6B}"/>
                  </a:ext>
                </a:extLst>
              </p:cNvPr>
              <p:cNvSpPr/>
              <p:nvPr/>
            </p:nvSpPr>
            <p:spPr bwMode="auto">
              <a:xfrm>
                <a:off x="1649" y="892"/>
                <a:ext cx="43" cy="73"/>
              </a:xfrm>
              <a:custGeom>
                <a:avLst/>
                <a:gdLst>
                  <a:gd name="T0" fmla="*/ 2 w 6"/>
                  <a:gd name="T1" fmla="*/ 7 h 10"/>
                  <a:gd name="T2" fmla="*/ 1 w 6"/>
                  <a:gd name="T3" fmla="*/ 4 h 10"/>
                  <a:gd name="T4" fmla="*/ 2 w 6"/>
                  <a:gd name="T5" fmla="*/ 0 h 10"/>
                  <a:gd name="T6" fmla="*/ 5 w 6"/>
                  <a:gd name="T7" fmla="*/ 3 h 10"/>
                  <a:gd name="T8" fmla="*/ 6 w 6"/>
                  <a:gd name="T9" fmla="*/ 5 h 10"/>
                  <a:gd name="T10" fmla="*/ 5 w 6"/>
                  <a:gd name="T11" fmla="*/ 7 h 10"/>
                  <a:gd name="T12" fmla="*/ 5 w 6"/>
                  <a:gd name="T13" fmla="*/ 9 h 10"/>
                  <a:gd name="T14" fmla="*/ 4 w 6"/>
                  <a:gd name="T15" fmla="*/ 10 h 10"/>
                  <a:gd name="T16" fmla="*/ 3 w 6"/>
                  <a:gd name="T17" fmla="*/ 9 h 10"/>
                  <a:gd name="T18" fmla="*/ 2 w 6"/>
                  <a:gd name="T19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2" y="7"/>
                    </a:moveTo>
                    <a:cubicBezTo>
                      <a:pt x="1" y="6"/>
                      <a:pt x="1" y="5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5"/>
                      <a:pt x="6" y="5"/>
                    </a:cubicBezTo>
                    <a:cubicBezTo>
                      <a:pt x="6" y="6"/>
                      <a:pt x="5" y="6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2" y="8"/>
                      <a:pt x="2" y="8"/>
                      <a:pt x="2" y="7"/>
                    </a:cubicBezTo>
                    <a:close/>
                  </a:path>
                </a:pathLst>
              </a:custGeom>
              <a:solidFill>
                <a:srgbClr val="E6B9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7" name="Freeform 115">
                <a:extLst>
                  <a:ext uri="{FF2B5EF4-FFF2-40B4-BE49-F238E27FC236}">
                    <a16:creationId xmlns:a16="http://schemas.microsoft.com/office/drawing/2014/main" id="{50AEC384-3850-CD20-54A2-684FBDE3EFC8}"/>
                  </a:ext>
                </a:extLst>
              </p:cNvPr>
              <p:cNvSpPr/>
              <p:nvPr/>
            </p:nvSpPr>
            <p:spPr bwMode="auto">
              <a:xfrm>
                <a:off x="3646" y="3803"/>
                <a:ext cx="80" cy="80"/>
              </a:xfrm>
              <a:custGeom>
                <a:avLst/>
                <a:gdLst>
                  <a:gd name="T0" fmla="*/ 9 w 11"/>
                  <a:gd name="T1" fmla="*/ 11 h 11"/>
                  <a:gd name="T2" fmla="*/ 5 w 11"/>
                  <a:gd name="T3" fmla="*/ 8 h 11"/>
                  <a:gd name="T4" fmla="*/ 6 w 11"/>
                  <a:gd name="T5" fmla="*/ 8 h 11"/>
                  <a:gd name="T6" fmla="*/ 8 w 11"/>
                  <a:gd name="T7" fmla="*/ 8 h 11"/>
                  <a:gd name="T8" fmla="*/ 8 w 11"/>
                  <a:gd name="T9" fmla="*/ 9 h 11"/>
                  <a:gd name="T10" fmla="*/ 8 w 11"/>
                  <a:gd name="T11" fmla="*/ 7 h 11"/>
                  <a:gd name="T12" fmla="*/ 6 w 11"/>
                  <a:gd name="T13" fmla="*/ 4 h 11"/>
                  <a:gd name="T14" fmla="*/ 5 w 11"/>
                  <a:gd name="T15" fmla="*/ 8 h 11"/>
                  <a:gd name="T16" fmla="*/ 2 w 11"/>
                  <a:gd name="T17" fmla="*/ 10 h 11"/>
                  <a:gd name="T18" fmla="*/ 2 w 11"/>
                  <a:gd name="T19" fmla="*/ 6 h 11"/>
                  <a:gd name="T20" fmla="*/ 7 w 11"/>
                  <a:gd name="T21" fmla="*/ 0 h 11"/>
                  <a:gd name="T22" fmla="*/ 10 w 11"/>
                  <a:gd name="T23" fmla="*/ 7 h 11"/>
                  <a:gd name="T24" fmla="*/ 10 w 11"/>
                  <a:gd name="T25" fmla="*/ 10 h 11"/>
                  <a:gd name="T26" fmla="*/ 9 w 11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1">
                    <a:moveTo>
                      <a:pt x="9" y="11"/>
                    </a:moveTo>
                    <a:cubicBezTo>
                      <a:pt x="7" y="11"/>
                      <a:pt x="6" y="10"/>
                      <a:pt x="5" y="8"/>
                    </a:cubicBezTo>
                    <a:cubicBezTo>
                      <a:pt x="5" y="8"/>
                      <a:pt x="5" y="7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9" y="8"/>
                      <a:pt x="9" y="8"/>
                      <a:pt x="8" y="7"/>
                    </a:cubicBezTo>
                    <a:cubicBezTo>
                      <a:pt x="7" y="6"/>
                      <a:pt x="6" y="5"/>
                      <a:pt x="6" y="4"/>
                    </a:cubicBezTo>
                    <a:cubicBezTo>
                      <a:pt x="3" y="7"/>
                      <a:pt x="3" y="7"/>
                      <a:pt x="5" y="8"/>
                    </a:cubicBezTo>
                    <a:cubicBezTo>
                      <a:pt x="4" y="10"/>
                      <a:pt x="4" y="11"/>
                      <a:pt x="2" y="10"/>
                    </a:cubicBezTo>
                    <a:cubicBezTo>
                      <a:pt x="0" y="9"/>
                      <a:pt x="1" y="7"/>
                      <a:pt x="2" y="6"/>
                    </a:cubicBezTo>
                    <a:cubicBezTo>
                      <a:pt x="3" y="4"/>
                      <a:pt x="5" y="2"/>
                      <a:pt x="7" y="0"/>
                    </a:cubicBezTo>
                    <a:cubicBezTo>
                      <a:pt x="6" y="3"/>
                      <a:pt x="8" y="5"/>
                      <a:pt x="10" y="7"/>
                    </a:cubicBezTo>
                    <a:cubicBezTo>
                      <a:pt x="11" y="8"/>
                      <a:pt x="10" y="9"/>
                      <a:pt x="10" y="10"/>
                    </a:cubicBezTo>
                    <a:cubicBezTo>
                      <a:pt x="10" y="11"/>
                      <a:pt x="9" y="11"/>
                      <a:pt x="9" y="11"/>
                    </a:cubicBezTo>
                    <a:close/>
                  </a:path>
                </a:pathLst>
              </a:custGeom>
              <a:solidFill>
                <a:srgbClr val="C05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8" name="Freeform 116">
                <a:extLst>
                  <a:ext uri="{FF2B5EF4-FFF2-40B4-BE49-F238E27FC236}">
                    <a16:creationId xmlns:a16="http://schemas.microsoft.com/office/drawing/2014/main" id="{67CAE610-2A21-A5A0-C039-06888C91EBD2}"/>
                  </a:ext>
                </a:extLst>
              </p:cNvPr>
              <p:cNvSpPr/>
              <p:nvPr/>
            </p:nvSpPr>
            <p:spPr bwMode="auto">
              <a:xfrm>
                <a:off x="1249" y="2453"/>
                <a:ext cx="167" cy="109"/>
              </a:xfrm>
              <a:custGeom>
                <a:avLst/>
                <a:gdLst>
                  <a:gd name="T0" fmla="*/ 16 w 23"/>
                  <a:gd name="T1" fmla="*/ 2 h 15"/>
                  <a:gd name="T2" fmla="*/ 16 w 23"/>
                  <a:gd name="T3" fmla="*/ 2 h 15"/>
                  <a:gd name="T4" fmla="*/ 22 w 23"/>
                  <a:gd name="T5" fmla="*/ 2 h 15"/>
                  <a:gd name="T6" fmla="*/ 22 w 23"/>
                  <a:gd name="T7" fmla="*/ 5 h 15"/>
                  <a:gd name="T8" fmla="*/ 21 w 23"/>
                  <a:gd name="T9" fmla="*/ 9 h 15"/>
                  <a:gd name="T10" fmla="*/ 21 w 23"/>
                  <a:gd name="T11" fmla="*/ 9 h 15"/>
                  <a:gd name="T12" fmla="*/ 10 w 23"/>
                  <a:gd name="T13" fmla="*/ 15 h 15"/>
                  <a:gd name="T14" fmla="*/ 8 w 23"/>
                  <a:gd name="T15" fmla="*/ 15 h 15"/>
                  <a:gd name="T16" fmla="*/ 5 w 23"/>
                  <a:gd name="T17" fmla="*/ 14 h 15"/>
                  <a:gd name="T18" fmla="*/ 2 w 23"/>
                  <a:gd name="T19" fmla="*/ 14 h 15"/>
                  <a:gd name="T20" fmla="*/ 0 w 23"/>
                  <a:gd name="T21" fmla="*/ 13 h 15"/>
                  <a:gd name="T22" fmla="*/ 17 w 23"/>
                  <a:gd name="T23" fmla="*/ 10 h 15"/>
                  <a:gd name="T24" fmla="*/ 21 w 23"/>
                  <a:gd name="T25" fmla="*/ 5 h 15"/>
                  <a:gd name="T26" fmla="*/ 19 w 23"/>
                  <a:gd name="T27" fmla="*/ 2 h 15"/>
                  <a:gd name="T28" fmla="*/ 16 w 23"/>
                  <a:gd name="T29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16" y="2"/>
                    </a:moveTo>
                    <a:cubicBezTo>
                      <a:pt x="16" y="2"/>
                      <a:pt x="16" y="2"/>
                      <a:pt x="16" y="2"/>
                    </a:cubicBezTo>
                    <a:cubicBezTo>
                      <a:pt x="18" y="0"/>
                      <a:pt x="20" y="0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3" y="6"/>
                      <a:pt x="22" y="7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18" y="12"/>
                      <a:pt x="14" y="14"/>
                      <a:pt x="10" y="15"/>
                    </a:cubicBezTo>
                    <a:cubicBezTo>
                      <a:pt x="10" y="15"/>
                      <a:pt x="9" y="15"/>
                      <a:pt x="8" y="15"/>
                    </a:cubicBezTo>
                    <a:cubicBezTo>
                      <a:pt x="7" y="15"/>
                      <a:pt x="6" y="15"/>
                      <a:pt x="5" y="14"/>
                    </a:cubicBezTo>
                    <a:cubicBezTo>
                      <a:pt x="4" y="14"/>
                      <a:pt x="3" y="14"/>
                      <a:pt x="2" y="14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6" y="15"/>
                      <a:pt x="12" y="14"/>
                      <a:pt x="17" y="10"/>
                    </a:cubicBezTo>
                    <a:cubicBezTo>
                      <a:pt x="19" y="9"/>
                      <a:pt x="20" y="8"/>
                      <a:pt x="21" y="5"/>
                    </a:cubicBezTo>
                    <a:cubicBezTo>
                      <a:pt x="21" y="4"/>
                      <a:pt x="21" y="2"/>
                      <a:pt x="19" y="2"/>
                    </a:cubicBezTo>
                    <a:cubicBezTo>
                      <a:pt x="18" y="1"/>
                      <a:pt x="17" y="1"/>
                      <a:pt x="16" y="2"/>
                    </a:cubicBezTo>
                    <a:close/>
                  </a:path>
                </a:pathLst>
              </a:custGeom>
              <a:solidFill>
                <a:srgbClr val="98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9" name="Freeform 117">
                <a:extLst>
                  <a:ext uri="{FF2B5EF4-FFF2-40B4-BE49-F238E27FC236}">
                    <a16:creationId xmlns:a16="http://schemas.microsoft.com/office/drawing/2014/main" id="{ADDF9CF0-C5E7-7046-A61D-8A8344B73A33}"/>
                  </a:ext>
                </a:extLst>
              </p:cNvPr>
              <p:cNvSpPr/>
              <p:nvPr/>
            </p:nvSpPr>
            <p:spPr bwMode="auto">
              <a:xfrm>
                <a:off x="2549" y="1422"/>
                <a:ext cx="88" cy="44"/>
              </a:xfrm>
              <a:custGeom>
                <a:avLst/>
                <a:gdLst>
                  <a:gd name="T0" fmla="*/ 8 w 12"/>
                  <a:gd name="T1" fmla="*/ 5 h 6"/>
                  <a:gd name="T2" fmla="*/ 3 w 12"/>
                  <a:gd name="T3" fmla="*/ 6 h 6"/>
                  <a:gd name="T4" fmla="*/ 2 w 12"/>
                  <a:gd name="T5" fmla="*/ 4 h 6"/>
                  <a:gd name="T6" fmla="*/ 2 w 12"/>
                  <a:gd name="T7" fmla="*/ 3 h 6"/>
                  <a:gd name="T8" fmla="*/ 6 w 12"/>
                  <a:gd name="T9" fmla="*/ 2 h 6"/>
                  <a:gd name="T10" fmla="*/ 7 w 12"/>
                  <a:gd name="T11" fmla="*/ 2 h 6"/>
                  <a:gd name="T12" fmla="*/ 7 w 12"/>
                  <a:gd name="T13" fmla="*/ 1 h 6"/>
                  <a:gd name="T14" fmla="*/ 9 w 12"/>
                  <a:gd name="T15" fmla="*/ 0 h 6"/>
                  <a:gd name="T16" fmla="*/ 12 w 12"/>
                  <a:gd name="T17" fmla="*/ 2 h 6"/>
                  <a:gd name="T18" fmla="*/ 12 w 12"/>
                  <a:gd name="T19" fmla="*/ 2 h 6"/>
                  <a:gd name="T20" fmla="*/ 8 w 12"/>
                  <a:gd name="T21" fmla="*/ 5 h 6"/>
                  <a:gd name="T22" fmla="*/ 8 w 12"/>
                  <a:gd name="T23" fmla="*/ 5 h 6"/>
                  <a:gd name="T24" fmla="*/ 8 w 12"/>
                  <a:gd name="T2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6">
                    <a:moveTo>
                      <a:pt x="8" y="5"/>
                    </a:moveTo>
                    <a:cubicBezTo>
                      <a:pt x="6" y="6"/>
                      <a:pt x="5" y="6"/>
                      <a:pt x="3" y="6"/>
                    </a:cubicBezTo>
                    <a:cubicBezTo>
                      <a:pt x="2" y="5"/>
                      <a:pt x="0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4" y="3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1"/>
                      <a:pt x="8" y="1"/>
                      <a:pt x="9" y="0"/>
                    </a:cubicBezTo>
                    <a:cubicBezTo>
                      <a:pt x="11" y="0"/>
                      <a:pt x="11" y="0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3"/>
                      <a:pt x="10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E7A1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0" name="Freeform 118">
                <a:extLst>
                  <a:ext uri="{FF2B5EF4-FFF2-40B4-BE49-F238E27FC236}">
                    <a16:creationId xmlns:a16="http://schemas.microsoft.com/office/drawing/2014/main" id="{773C908A-C1D5-16ED-5E83-397087F458E5}"/>
                  </a:ext>
                </a:extLst>
              </p:cNvPr>
              <p:cNvSpPr/>
              <p:nvPr/>
            </p:nvSpPr>
            <p:spPr bwMode="auto">
              <a:xfrm>
                <a:off x="1678" y="863"/>
                <a:ext cx="65" cy="44"/>
              </a:xfrm>
              <a:custGeom>
                <a:avLst/>
                <a:gdLst>
                  <a:gd name="T0" fmla="*/ 5 w 9"/>
                  <a:gd name="T1" fmla="*/ 5 h 6"/>
                  <a:gd name="T2" fmla="*/ 3 w 9"/>
                  <a:gd name="T3" fmla="*/ 5 h 6"/>
                  <a:gd name="T4" fmla="*/ 0 w 9"/>
                  <a:gd name="T5" fmla="*/ 3 h 6"/>
                  <a:gd name="T6" fmla="*/ 1 w 9"/>
                  <a:gd name="T7" fmla="*/ 1 h 6"/>
                  <a:gd name="T8" fmla="*/ 4 w 9"/>
                  <a:gd name="T9" fmla="*/ 0 h 6"/>
                  <a:gd name="T10" fmla="*/ 7 w 9"/>
                  <a:gd name="T11" fmla="*/ 1 h 6"/>
                  <a:gd name="T12" fmla="*/ 7 w 9"/>
                  <a:gd name="T13" fmla="*/ 0 h 6"/>
                  <a:gd name="T14" fmla="*/ 8 w 9"/>
                  <a:gd name="T15" fmla="*/ 1 h 6"/>
                  <a:gd name="T16" fmla="*/ 8 w 9"/>
                  <a:gd name="T17" fmla="*/ 3 h 6"/>
                  <a:gd name="T18" fmla="*/ 7 w 9"/>
                  <a:gd name="T19" fmla="*/ 3 h 6"/>
                  <a:gd name="T20" fmla="*/ 6 w 9"/>
                  <a:gd name="T21" fmla="*/ 5 h 6"/>
                  <a:gd name="T22" fmla="*/ 5 w 9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5" y="5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9" y="1"/>
                      <a:pt x="8" y="2"/>
                      <a:pt x="8" y="3"/>
                    </a:cubicBezTo>
                    <a:cubicBezTo>
                      <a:pt x="8" y="3"/>
                      <a:pt x="8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6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E7B8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1" name="Freeform 119">
                <a:extLst>
                  <a:ext uri="{FF2B5EF4-FFF2-40B4-BE49-F238E27FC236}">
                    <a16:creationId xmlns:a16="http://schemas.microsoft.com/office/drawing/2014/main" id="{8D140564-1959-85B0-B65F-73B170B87C8D}"/>
                  </a:ext>
                </a:extLst>
              </p:cNvPr>
              <p:cNvSpPr/>
              <p:nvPr/>
            </p:nvSpPr>
            <p:spPr bwMode="auto">
              <a:xfrm>
                <a:off x="1140" y="900"/>
                <a:ext cx="73" cy="43"/>
              </a:xfrm>
              <a:custGeom>
                <a:avLst/>
                <a:gdLst>
                  <a:gd name="T0" fmla="*/ 8 w 10"/>
                  <a:gd name="T1" fmla="*/ 5 h 6"/>
                  <a:gd name="T2" fmla="*/ 5 w 10"/>
                  <a:gd name="T3" fmla="*/ 5 h 6"/>
                  <a:gd name="T4" fmla="*/ 4 w 10"/>
                  <a:gd name="T5" fmla="*/ 4 h 6"/>
                  <a:gd name="T6" fmla="*/ 1 w 10"/>
                  <a:gd name="T7" fmla="*/ 6 h 6"/>
                  <a:gd name="T8" fmla="*/ 1 w 10"/>
                  <a:gd name="T9" fmla="*/ 1 h 6"/>
                  <a:gd name="T10" fmla="*/ 4 w 10"/>
                  <a:gd name="T11" fmla="*/ 1 h 6"/>
                  <a:gd name="T12" fmla="*/ 5 w 10"/>
                  <a:gd name="T13" fmla="*/ 0 h 6"/>
                  <a:gd name="T14" fmla="*/ 10 w 10"/>
                  <a:gd name="T15" fmla="*/ 2 h 6"/>
                  <a:gd name="T16" fmla="*/ 8 w 10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8" y="5"/>
                    </a:move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0" y="4"/>
                      <a:pt x="1" y="3"/>
                      <a:pt x="1" y="1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0" y="4"/>
                      <a:pt x="10" y="4"/>
                      <a:pt x="8" y="5"/>
                    </a:cubicBezTo>
                    <a:close/>
                  </a:path>
                </a:pathLst>
              </a:custGeom>
              <a:solidFill>
                <a:srgbClr val="DC9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2" name="Freeform 120">
                <a:extLst>
                  <a:ext uri="{FF2B5EF4-FFF2-40B4-BE49-F238E27FC236}">
                    <a16:creationId xmlns:a16="http://schemas.microsoft.com/office/drawing/2014/main" id="{14FC8A03-0DBE-2BEA-6981-06ACCF9CD133}"/>
                  </a:ext>
                </a:extLst>
              </p:cNvPr>
              <p:cNvSpPr/>
              <p:nvPr/>
            </p:nvSpPr>
            <p:spPr bwMode="auto">
              <a:xfrm>
                <a:off x="1285" y="3099"/>
                <a:ext cx="88" cy="80"/>
              </a:xfrm>
              <a:custGeom>
                <a:avLst/>
                <a:gdLst>
                  <a:gd name="T0" fmla="*/ 5 w 12"/>
                  <a:gd name="T1" fmla="*/ 0 h 11"/>
                  <a:gd name="T2" fmla="*/ 6 w 12"/>
                  <a:gd name="T3" fmla="*/ 5 h 11"/>
                  <a:gd name="T4" fmla="*/ 9 w 12"/>
                  <a:gd name="T5" fmla="*/ 5 h 11"/>
                  <a:gd name="T6" fmla="*/ 11 w 12"/>
                  <a:gd name="T7" fmla="*/ 5 h 11"/>
                  <a:gd name="T8" fmla="*/ 11 w 12"/>
                  <a:gd name="T9" fmla="*/ 5 h 11"/>
                  <a:gd name="T10" fmla="*/ 11 w 12"/>
                  <a:gd name="T11" fmla="*/ 7 h 11"/>
                  <a:gd name="T12" fmla="*/ 11 w 12"/>
                  <a:gd name="T13" fmla="*/ 8 h 11"/>
                  <a:gd name="T14" fmla="*/ 9 w 12"/>
                  <a:gd name="T15" fmla="*/ 9 h 11"/>
                  <a:gd name="T16" fmla="*/ 10 w 12"/>
                  <a:gd name="T17" fmla="*/ 10 h 11"/>
                  <a:gd name="T18" fmla="*/ 9 w 12"/>
                  <a:gd name="T19" fmla="*/ 10 h 11"/>
                  <a:gd name="T20" fmla="*/ 8 w 12"/>
                  <a:gd name="T21" fmla="*/ 9 h 11"/>
                  <a:gd name="T22" fmla="*/ 7 w 12"/>
                  <a:gd name="T23" fmla="*/ 11 h 11"/>
                  <a:gd name="T24" fmla="*/ 5 w 12"/>
                  <a:gd name="T25" fmla="*/ 10 h 11"/>
                  <a:gd name="T26" fmla="*/ 6 w 12"/>
                  <a:gd name="T27" fmla="*/ 8 h 11"/>
                  <a:gd name="T28" fmla="*/ 5 w 12"/>
                  <a:gd name="T29" fmla="*/ 6 h 11"/>
                  <a:gd name="T30" fmla="*/ 0 w 12"/>
                  <a:gd name="T31" fmla="*/ 6 h 11"/>
                  <a:gd name="T32" fmla="*/ 4 w 12"/>
                  <a:gd name="T33" fmla="*/ 5 h 11"/>
                  <a:gd name="T34" fmla="*/ 5 w 12"/>
                  <a:gd name="T3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" h="11">
                    <a:moveTo>
                      <a:pt x="5" y="0"/>
                    </a:moveTo>
                    <a:cubicBezTo>
                      <a:pt x="5" y="1"/>
                      <a:pt x="6" y="3"/>
                      <a:pt x="6" y="5"/>
                    </a:cubicBezTo>
                    <a:cubicBezTo>
                      <a:pt x="7" y="6"/>
                      <a:pt x="8" y="6"/>
                      <a:pt x="9" y="5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0" y="6"/>
                      <a:pt x="11" y="7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0" y="8"/>
                      <a:pt x="9" y="8"/>
                      <a:pt x="9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1"/>
                      <a:pt x="9" y="11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7" y="9"/>
                      <a:pt x="7" y="10"/>
                      <a:pt x="7" y="11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9"/>
                      <a:pt x="6" y="9"/>
                      <a:pt x="6" y="8"/>
                    </a:cubicBezTo>
                    <a:cubicBezTo>
                      <a:pt x="7" y="7"/>
                      <a:pt x="6" y="6"/>
                      <a:pt x="5" y="6"/>
                    </a:cubicBezTo>
                    <a:cubicBezTo>
                      <a:pt x="3" y="7"/>
                      <a:pt x="2" y="5"/>
                      <a:pt x="0" y="6"/>
                    </a:cubicBezTo>
                    <a:cubicBezTo>
                      <a:pt x="1" y="5"/>
                      <a:pt x="2" y="4"/>
                      <a:pt x="4" y="5"/>
                    </a:cubicBezTo>
                    <a:cubicBezTo>
                      <a:pt x="4" y="3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BA8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3" name="Freeform 121">
                <a:extLst>
                  <a:ext uri="{FF2B5EF4-FFF2-40B4-BE49-F238E27FC236}">
                    <a16:creationId xmlns:a16="http://schemas.microsoft.com/office/drawing/2014/main" id="{7D8FE796-3B1A-BCCB-BA28-882B4346823B}"/>
                  </a:ext>
                </a:extLst>
              </p:cNvPr>
              <p:cNvSpPr/>
              <p:nvPr/>
            </p:nvSpPr>
            <p:spPr bwMode="auto">
              <a:xfrm>
                <a:off x="1285" y="2634"/>
                <a:ext cx="59" cy="175"/>
              </a:xfrm>
              <a:custGeom>
                <a:avLst/>
                <a:gdLst>
                  <a:gd name="T0" fmla="*/ 2 w 8"/>
                  <a:gd name="T1" fmla="*/ 1 h 24"/>
                  <a:gd name="T2" fmla="*/ 6 w 8"/>
                  <a:gd name="T3" fmla="*/ 11 h 24"/>
                  <a:gd name="T4" fmla="*/ 7 w 8"/>
                  <a:gd name="T5" fmla="*/ 21 h 24"/>
                  <a:gd name="T6" fmla="*/ 5 w 8"/>
                  <a:gd name="T7" fmla="*/ 24 h 24"/>
                  <a:gd name="T8" fmla="*/ 1 w 8"/>
                  <a:gd name="T9" fmla="*/ 23 h 24"/>
                  <a:gd name="T10" fmla="*/ 1 w 8"/>
                  <a:gd name="T11" fmla="*/ 20 h 24"/>
                  <a:gd name="T12" fmla="*/ 3 w 8"/>
                  <a:gd name="T13" fmla="*/ 20 h 24"/>
                  <a:gd name="T14" fmla="*/ 1 w 8"/>
                  <a:gd name="T15" fmla="*/ 20 h 24"/>
                  <a:gd name="T16" fmla="*/ 2 w 8"/>
                  <a:gd name="T17" fmla="*/ 22 h 24"/>
                  <a:gd name="T18" fmla="*/ 4 w 8"/>
                  <a:gd name="T19" fmla="*/ 23 h 24"/>
                  <a:gd name="T20" fmla="*/ 7 w 8"/>
                  <a:gd name="T21" fmla="*/ 18 h 24"/>
                  <a:gd name="T22" fmla="*/ 3 w 8"/>
                  <a:gd name="T23" fmla="*/ 7 h 24"/>
                  <a:gd name="T24" fmla="*/ 0 w 8"/>
                  <a:gd name="T25" fmla="*/ 0 h 24"/>
                  <a:gd name="T26" fmla="*/ 2 w 8"/>
                  <a:gd name="T27" fmla="*/ 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4">
                    <a:moveTo>
                      <a:pt x="2" y="1"/>
                    </a:moveTo>
                    <a:cubicBezTo>
                      <a:pt x="3" y="4"/>
                      <a:pt x="5" y="7"/>
                      <a:pt x="6" y="11"/>
                    </a:cubicBezTo>
                    <a:cubicBezTo>
                      <a:pt x="7" y="14"/>
                      <a:pt x="8" y="17"/>
                      <a:pt x="7" y="21"/>
                    </a:cubicBezTo>
                    <a:cubicBezTo>
                      <a:pt x="7" y="22"/>
                      <a:pt x="7" y="24"/>
                      <a:pt x="5" y="24"/>
                    </a:cubicBezTo>
                    <a:cubicBezTo>
                      <a:pt x="3" y="24"/>
                      <a:pt x="2" y="24"/>
                      <a:pt x="1" y="23"/>
                    </a:cubicBezTo>
                    <a:cubicBezTo>
                      <a:pt x="0" y="22"/>
                      <a:pt x="0" y="21"/>
                      <a:pt x="1" y="20"/>
                    </a:cubicBezTo>
                    <a:cubicBezTo>
                      <a:pt x="2" y="19"/>
                      <a:pt x="2" y="19"/>
                      <a:pt x="3" y="20"/>
                    </a:cubicBezTo>
                    <a:cubicBezTo>
                      <a:pt x="3" y="20"/>
                      <a:pt x="2" y="19"/>
                      <a:pt x="1" y="20"/>
                    </a:cubicBezTo>
                    <a:cubicBezTo>
                      <a:pt x="1" y="21"/>
                      <a:pt x="1" y="22"/>
                      <a:pt x="2" y="22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6" y="22"/>
                      <a:pt x="7" y="20"/>
                      <a:pt x="7" y="18"/>
                    </a:cubicBezTo>
                    <a:cubicBezTo>
                      <a:pt x="7" y="14"/>
                      <a:pt x="5" y="10"/>
                      <a:pt x="3" y="7"/>
                    </a:cubicBezTo>
                    <a:cubicBezTo>
                      <a:pt x="2" y="5"/>
                      <a:pt x="1" y="3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B4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4" name="Freeform 122">
                <a:extLst>
                  <a:ext uri="{FF2B5EF4-FFF2-40B4-BE49-F238E27FC236}">
                    <a16:creationId xmlns:a16="http://schemas.microsoft.com/office/drawing/2014/main" id="{ED32E477-CCC8-1D32-E755-1655D0417CAE}"/>
                  </a:ext>
                </a:extLst>
              </p:cNvPr>
              <p:cNvSpPr/>
              <p:nvPr/>
            </p:nvSpPr>
            <p:spPr bwMode="auto">
              <a:xfrm>
                <a:off x="2368" y="3585"/>
                <a:ext cx="65" cy="80"/>
              </a:xfrm>
              <a:custGeom>
                <a:avLst/>
                <a:gdLst>
                  <a:gd name="T0" fmla="*/ 4 w 9"/>
                  <a:gd name="T1" fmla="*/ 11 h 11"/>
                  <a:gd name="T2" fmla="*/ 4 w 9"/>
                  <a:gd name="T3" fmla="*/ 11 h 11"/>
                  <a:gd name="T4" fmla="*/ 4 w 9"/>
                  <a:gd name="T5" fmla="*/ 7 h 11"/>
                  <a:gd name="T6" fmla="*/ 5 w 9"/>
                  <a:gd name="T7" fmla="*/ 7 h 11"/>
                  <a:gd name="T8" fmla="*/ 1 w 9"/>
                  <a:gd name="T9" fmla="*/ 2 h 11"/>
                  <a:gd name="T10" fmla="*/ 0 w 9"/>
                  <a:gd name="T11" fmla="*/ 0 h 11"/>
                  <a:gd name="T12" fmla="*/ 4 w 9"/>
                  <a:gd name="T13" fmla="*/ 2 h 11"/>
                  <a:gd name="T14" fmla="*/ 7 w 9"/>
                  <a:gd name="T15" fmla="*/ 5 h 11"/>
                  <a:gd name="T16" fmla="*/ 4 w 9"/>
                  <a:gd name="T1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1"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3" y="8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2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2" y="0"/>
                      <a:pt x="3" y="0"/>
                      <a:pt x="4" y="2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9" y="8"/>
                      <a:pt x="7" y="10"/>
                      <a:pt x="4" y="11"/>
                    </a:cubicBezTo>
                    <a:close/>
                  </a:path>
                </a:pathLst>
              </a:custGeom>
              <a:solidFill>
                <a:srgbClr val="942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5" name="Freeform 123">
                <a:extLst>
                  <a:ext uri="{FF2B5EF4-FFF2-40B4-BE49-F238E27FC236}">
                    <a16:creationId xmlns:a16="http://schemas.microsoft.com/office/drawing/2014/main" id="{92788EEF-D606-7535-A61E-7E2B267B1299}"/>
                  </a:ext>
                </a:extLst>
              </p:cNvPr>
              <p:cNvSpPr/>
              <p:nvPr/>
            </p:nvSpPr>
            <p:spPr bwMode="auto">
              <a:xfrm>
                <a:off x="1525" y="863"/>
                <a:ext cx="80" cy="80"/>
              </a:xfrm>
              <a:custGeom>
                <a:avLst/>
                <a:gdLst>
                  <a:gd name="T0" fmla="*/ 11 w 11"/>
                  <a:gd name="T1" fmla="*/ 9 h 11"/>
                  <a:gd name="T2" fmla="*/ 10 w 11"/>
                  <a:gd name="T3" fmla="*/ 9 h 11"/>
                  <a:gd name="T4" fmla="*/ 8 w 11"/>
                  <a:gd name="T5" fmla="*/ 10 h 11"/>
                  <a:gd name="T6" fmla="*/ 6 w 11"/>
                  <a:gd name="T7" fmla="*/ 8 h 11"/>
                  <a:gd name="T8" fmla="*/ 3 w 11"/>
                  <a:gd name="T9" fmla="*/ 7 h 11"/>
                  <a:gd name="T10" fmla="*/ 3 w 11"/>
                  <a:gd name="T11" fmla="*/ 7 h 11"/>
                  <a:gd name="T12" fmla="*/ 2 w 11"/>
                  <a:gd name="T13" fmla="*/ 2 h 11"/>
                  <a:gd name="T14" fmla="*/ 0 w 11"/>
                  <a:gd name="T15" fmla="*/ 3 h 11"/>
                  <a:gd name="T16" fmla="*/ 3 w 11"/>
                  <a:gd name="T17" fmla="*/ 0 h 11"/>
                  <a:gd name="T18" fmla="*/ 5 w 11"/>
                  <a:gd name="T19" fmla="*/ 2 h 11"/>
                  <a:gd name="T20" fmla="*/ 7 w 11"/>
                  <a:gd name="T21" fmla="*/ 4 h 11"/>
                  <a:gd name="T22" fmla="*/ 7 w 11"/>
                  <a:gd name="T23" fmla="*/ 5 h 11"/>
                  <a:gd name="T24" fmla="*/ 9 w 11"/>
                  <a:gd name="T25" fmla="*/ 6 h 11"/>
                  <a:gd name="T26" fmla="*/ 10 w 11"/>
                  <a:gd name="T27" fmla="*/ 6 h 11"/>
                  <a:gd name="T28" fmla="*/ 11 w 11"/>
                  <a:gd name="T2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1">
                    <a:moveTo>
                      <a:pt x="11" y="9"/>
                    </a:moveTo>
                    <a:cubicBezTo>
                      <a:pt x="11" y="9"/>
                      <a:pt x="11" y="9"/>
                      <a:pt x="10" y="9"/>
                    </a:cubicBezTo>
                    <a:cubicBezTo>
                      <a:pt x="9" y="9"/>
                      <a:pt x="9" y="11"/>
                      <a:pt x="8" y="10"/>
                    </a:cubicBezTo>
                    <a:cubicBezTo>
                      <a:pt x="7" y="10"/>
                      <a:pt x="6" y="9"/>
                      <a:pt x="6" y="8"/>
                    </a:cubicBezTo>
                    <a:cubicBezTo>
                      <a:pt x="5" y="8"/>
                      <a:pt x="5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5"/>
                      <a:pt x="3" y="4"/>
                      <a:pt x="2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3" y="0"/>
                    </a:cubicBezTo>
                    <a:cubicBezTo>
                      <a:pt x="2" y="2"/>
                      <a:pt x="2" y="2"/>
                      <a:pt x="5" y="2"/>
                    </a:cubicBezTo>
                    <a:cubicBezTo>
                      <a:pt x="5" y="3"/>
                      <a:pt x="4" y="5"/>
                      <a:pt x="7" y="4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7"/>
                      <a:pt x="11" y="8"/>
                      <a:pt x="11" y="9"/>
                    </a:cubicBezTo>
                    <a:close/>
                  </a:path>
                </a:pathLst>
              </a:custGeom>
              <a:solidFill>
                <a:srgbClr val="7A5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6" name="Freeform 124">
                <a:extLst>
                  <a:ext uri="{FF2B5EF4-FFF2-40B4-BE49-F238E27FC236}">
                    <a16:creationId xmlns:a16="http://schemas.microsoft.com/office/drawing/2014/main" id="{D9D8E129-4400-06FE-BC58-D5F88E99729F}"/>
                  </a:ext>
                </a:extLst>
              </p:cNvPr>
              <p:cNvSpPr/>
              <p:nvPr/>
            </p:nvSpPr>
            <p:spPr bwMode="auto">
              <a:xfrm>
                <a:off x="3305" y="2917"/>
                <a:ext cx="58" cy="88"/>
              </a:xfrm>
              <a:custGeom>
                <a:avLst/>
                <a:gdLst>
                  <a:gd name="T0" fmla="*/ 6 w 8"/>
                  <a:gd name="T1" fmla="*/ 0 h 12"/>
                  <a:gd name="T2" fmla="*/ 3 w 8"/>
                  <a:gd name="T3" fmla="*/ 4 h 12"/>
                  <a:gd name="T4" fmla="*/ 7 w 8"/>
                  <a:gd name="T5" fmla="*/ 0 h 12"/>
                  <a:gd name="T6" fmla="*/ 7 w 8"/>
                  <a:gd name="T7" fmla="*/ 2 h 12"/>
                  <a:gd name="T8" fmla="*/ 5 w 8"/>
                  <a:gd name="T9" fmla="*/ 4 h 12"/>
                  <a:gd name="T10" fmla="*/ 5 w 8"/>
                  <a:gd name="T11" fmla="*/ 6 h 12"/>
                  <a:gd name="T12" fmla="*/ 4 w 8"/>
                  <a:gd name="T13" fmla="*/ 7 h 12"/>
                  <a:gd name="T14" fmla="*/ 2 w 8"/>
                  <a:gd name="T15" fmla="*/ 11 h 12"/>
                  <a:gd name="T16" fmla="*/ 1 w 8"/>
                  <a:gd name="T17" fmla="*/ 12 h 12"/>
                  <a:gd name="T18" fmla="*/ 0 w 8"/>
                  <a:gd name="T19" fmla="*/ 11 h 12"/>
                  <a:gd name="T20" fmla="*/ 0 w 8"/>
                  <a:gd name="T21" fmla="*/ 6 h 12"/>
                  <a:gd name="T22" fmla="*/ 2 w 8"/>
                  <a:gd name="T23" fmla="*/ 4 h 12"/>
                  <a:gd name="T24" fmla="*/ 6 w 8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6" y="0"/>
                    </a:moveTo>
                    <a:cubicBezTo>
                      <a:pt x="5" y="2"/>
                      <a:pt x="4" y="2"/>
                      <a:pt x="3" y="4"/>
                    </a:cubicBezTo>
                    <a:cubicBezTo>
                      <a:pt x="4" y="3"/>
                      <a:pt x="6" y="2"/>
                      <a:pt x="7" y="0"/>
                    </a:cubicBezTo>
                    <a:cubicBezTo>
                      <a:pt x="8" y="1"/>
                      <a:pt x="8" y="1"/>
                      <a:pt x="7" y="2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5" y="5"/>
                      <a:pt x="3" y="5"/>
                      <a:pt x="5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8"/>
                      <a:pt x="2" y="10"/>
                      <a:pt x="2" y="11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2"/>
                      <a:pt x="1" y="10"/>
                      <a:pt x="0" y="11"/>
                    </a:cubicBezTo>
                    <a:cubicBezTo>
                      <a:pt x="1" y="9"/>
                      <a:pt x="0" y="8"/>
                      <a:pt x="0" y="6"/>
                    </a:cubicBezTo>
                    <a:cubicBezTo>
                      <a:pt x="1" y="6"/>
                      <a:pt x="1" y="5"/>
                      <a:pt x="2" y="4"/>
                    </a:cubicBezTo>
                    <a:cubicBezTo>
                      <a:pt x="3" y="3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C28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7" name="Freeform 125">
                <a:extLst>
                  <a:ext uri="{FF2B5EF4-FFF2-40B4-BE49-F238E27FC236}">
                    <a16:creationId xmlns:a16="http://schemas.microsoft.com/office/drawing/2014/main" id="{38968F6F-655E-6494-53FD-1417B6B48A6E}"/>
                  </a:ext>
                </a:extLst>
              </p:cNvPr>
              <p:cNvSpPr/>
              <p:nvPr/>
            </p:nvSpPr>
            <p:spPr bwMode="auto">
              <a:xfrm>
                <a:off x="1547" y="863"/>
                <a:ext cx="73" cy="66"/>
              </a:xfrm>
              <a:custGeom>
                <a:avLst/>
                <a:gdLst>
                  <a:gd name="T0" fmla="*/ 8 w 10"/>
                  <a:gd name="T1" fmla="*/ 9 h 9"/>
                  <a:gd name="T2" fmla="*/ 8 w 10"/>
                  <a:gd name="T3" fmla="*/ 6 h 9"/>
                  <a:gd name="T4" fmla="*/ 4 w 10"/>
                  <a:gd name="T5" fmla="*/ 5 h 9"/>
                  <a:gd name="T6" fmla="*/ 2 w 10"/>
                  <a:gd name="T7" fmla="*/ 5 h 9"/>
                  <a:gd name="T8" fmla="*/ 2 w 10"/>
                  <a:gd name="T9" fmla="*/ 2 h 9"/>
                  <a:gd name="T10" fmla="*/ 2 w 10"/>
                  <a:gd name="T11" fmla="*/ 0 h 9"/>
                  <a:gd name="T12" fmla="*/ 2 w 10"/>
                  <a:gd name="T13" fmla="*/ 1 h 9"/>
                  <a:gd name="T14" fmla="*/ 5 w 10"/>
                  <a:gd name="T15" fmla="*/ 0 h 9"/>
                  <a:gd name="T16" fmla="*/ 5 w 10"/>
                  <a:gd name="T17" fmla="*/ 1 h 9"/>
                  <a:gd name="T18" fmla="*/ 5 w 10"/>
                  <a:gd name="T19" fmla="*/ 2 h 9"/>
                  <a:gd name="T20" fmla="*/ 8 w 10"/>
                  <a:gd name="T21" fmla="*/ 7 h 9"/>
                  <a:gd name="T22" fmla="*/ 10 w 10"/>
                  <a:gd name="T23" fmla="*/ 8 h 9"/>
                  <a:gd name="T24" fmla="*/ 9 w 10"/>
                  <a:gd name="T25" fmla="*/ 9 h 9"/>
                  <a:gd name="T26" fmla="*/ 8 w 10"/>
                  <a:gd name="T2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9">
                    <a:moveTo>
                      <a:pt x="8" y="9"/>
                    </a:moveTo>
                    <a:cubicBezTo>
                      <a:pt x="7" y="8"/>
                      <a:pt x="5" y="8"/>
                      <a:pt x="8" y="6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3" y="4"/>
                      <a:pt x="3" y="6"/>
                      <a:pt x="2" y="5"/>
                    </a:cubicBezTo>
                    <a:cubicBezTo>
                      <a:pt x="2" y="4"/>
                      <a:pt x="0" y="3"/>
                      <a:pt x="2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3" y="1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4" y="1"/>
                      <a:pt x="5" y="2"/>
                    </a:cubicBezTo>
                    <a:cubicBezTo>
                      <a:pt x="6" y="4"/>
                      <a:pt x="8" y="5"/>
                      <a:pt x="8" y="7"/>
                    </a:cubicBezTo>
                    <a:cubicBezTo>
                      <a:pt x="8" y="8"/>
                      <a:pt x="10" y="8"/>
                      <a:pt x="10" y="8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lose/>
                  </a:path>
                </a:pathLst>
              </a:custGeom>
              <a:solidFill>
                <a:srgbClr val="B788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8" name="Freeform 126">
                <a:extLst>
                  <a:ext uri="{FF2B5EF4-FFF2-40B4-BE49-F238E27FC236}">
                    <a16:creationId xmlns:a16="http://schemas.microsoft.com/office/drawing/2014/main" id="{94E23878-A20A-7296-E058-AA07DCDECDAF}"/>
                  </a:ext>
                </a:extLst>
              </p:cNvPr>
              <p:cNvSpPr/>
              <p:nvPr/>
            </p:nvSpPr>
            <p:spPr bwMode="auto">
              <a:xfrm>
                <a:off x="1198" y="921"/>
                <a:ext cx="37" cy="73"/>
              </a:xfrm>
              <a:custGeom>
                <a:avLst/>
                <a:gdLst>
                  <a:gd name="T0" fmla="*/ 5 w 5"/>
                  <a:gd name="T1" fmla="*/ 4 h 10"/>
                  <a:gd name="T2" fmla="*/ 4 w 5"/>
                  <a:gd name="T3" fmla="*/ 8 h 10"/>
                  <a:gd name="T4" fmla="*/ 3 w 5"/>
                  <a:gd name="T5" fmla="*/ 8 h 10"/>
                  <a:gd name="T6" fmla="*/ 2 w 5"/>
                  <a:gd name="T7" fmla="*/ 7 h 10"/>
                  <a:gd name="T8" fmla="*/ 2 w 5"/>
                  <a:gd name="T9" fmla="*/ 9 h 10"/>
                  <a:gd name="T10" fmla="*/ 0 w 5"/>
                  <a:gd name="T11" fmla="*/ 9 h 10"/>
                  <a:gd name="T12" fmla="*/ 0 w 5"/>
                  <a:gd name="T13" fmla="*/ 6 h 10"/>
                  <a:gd name="T14" fmla="*/ 0 w 5"/>
                  <a:gd name="T15" fmla="*/ 2 h 10"/>
                  <a:gd name="T16" fmla="*/ 1 w 5"/>
                  <a:gd name="T17" fmla="*/ 1 h 10"/>
                  <a:gd name="T18" fmla="*/ 3 w 5"/>
                  <a:gd name="T19" fmla="*/ 0 h 10"/>
                  <a:gd name="T20" fmla="*/ 5 w 5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5" y="4"/>
                    </a:moveTo>
                    <a:cubicBezTo>
                      <a:pt x="4" y="6"/>
                      <a:pt x="3" y="7"/>
                      <a:pt x="4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3" y="7"/>
                      <a:pt x="2" y="7"/>
                    </a:cubicBezTo>
                    <a:cubicBezTo>
                      <a:pt x="2" y="7"/>
                      <a:pt x="1" y="9"/>
                      <a:pt x="2" y="9"/>
                    </a:cubicBezTo>
                    <a:cubicBezTo>
                      <a:pt x="1" y="10"/>
                      <a:pt x="1" y="9"/>
                      <a:pt x="0" y="9"/>
                    </a:cubicBezTo>
                    <a:cubicBezTo>
                      <a:pt x="0" y="8"/>
                      <a:pt x="2" y="7"/>
                      <a:pt x="0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DC9D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9" name="Freeform 127">
                <a:extLst>
                  <a:ext uri="{FF2B5EF4-FFF2-40B4-BE49-F238E27FC236}">
                    <a16:creationId xmlns:a16="http://schemas.microsoft.com/office/drawing/2014/main" id="{21BEAECC-3992-870D-6DED-60DD04BE97CC}"/>
                  </a:ext>
                </a:extLst>
              </p:cNvPr>
              <p:cNvSpPr/>
              <p:nvPr/>
            </p:nvSpPr>
            <p:spPr bwMode="auto">
              <a:xfrm>
                <a:off x="1002" y="1016"/>
                <a:ext cx="51" cy="65"/>
              </a:xfrm>
              <a:custGeom>
                <a:avLst/>
                <a:gdLst>
                  <a:gd name="T0" fmla="*/ 3 w 7"/>
                  <a:gd name="T1" fmla="*/ 2 h 9"/>
                  <a:gd name="T2" fmla="*/ 7 w 7"/>
                  <a:gd name="T3" fmla="*/ 3 h 9"/>
                  <a:gd name="T4" fmla="*/ 6 w 7"/>
                  <a:gd name="T5" fmla="*/ 8 h 9"/>
                  <a:gd name="T6" fmla="*/ 5 w 7"/>
                  <a:gd name="T7" fmla="*/ 9 h 9"/>
                  <a:gd name="T8" fmla="*/ 3 w 7"/>
                  <a:gd name="T9" fmla="*/ 8 h 9"/>
                  <a:gd name="T10" fmla="*/ 3 w 7"/>
                  <a:gd name="T11" fmla="*/ 7 h 9"/>
                  <a:gd name="T12" fmla="*/ 3 w 7"/>
                  <a:gd name="T13" fmla="*/ 5 h 9"/>
                  <a:gd name="T14" fmla="*/ 0 w 7"/>
                  <a:gd name="T15" fmla="*/ 4 h 9"/>
                  <a:gd name="T16" fmla="*/ 3 w 7"/>
                  <a:gd name="T1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3" y="2"/>
                    </a:moveTo>
                    <a:cubicBezTo>
                      <a:pt x="5" y="0"/>
                      <a:pt x="6" y="2"/>
                      <a:pt x="7" y="3"/>
                    </a:cubicBezTo>
                    <a:cubicBezTo>
                      <a:pt x="6" y="5"/>
                      <a:pt x="7" y="6"/>
                      <a:pt x="6" y="8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4" y="9"/>
                      <a:pt x="3" y="8"/>
                      <a:pt x="3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1" y="3"/>
                      <a:pt x="3" y="3"/>
                      <a:pt x="3" y="2"/>
                    </a:cubicBezTo>
                    <a:close/>
                  </a:path>
                </a:pathLst>
              </a:custGeom>
              <a:solidFill>
                <a:srgbClr val="D8B5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0" name="Freeform 128">
                <a:extLst>
                  <a:ext uri="{FF2B5EF4-FFF2-40B4-BE49-F238E27FC236}">
                    <a16:creationId xmlns:a16="http://schemas.microsoft.com/office/drawing/2014/main" id="{2E3F52D8-64CB-F0CC-C846-1363AA13F86C}"/>
                  </a:ext>
                </a:extLst>
              </p:cNvPr>
              <p:cNvSpPr/>
              <p:nvPr/>
            </p:nvSpPr>
            <p:spPr bwMode="auto">
              <a:xfrm>
                <a:off x="2135" y="1096"/>
                <a:ext cx="44" cy="87"/>
              </a:xfrm>
              <a:custGeom>
                <a:avLst/>
                <a:gdLst>
                  <a:gd name="T0" fmla="*/ 5 w 6"/>
                  <a:gd name="T1" fmla="*/ 11 h 12"/>
                  <a:gd name="T2" fmla="*/ 4 w 6"/>
                  <a:gd name="T3" fmla="*/ 12 h 12"/>
                  <a:gd name="T4" fmla="*/ 3 w 6"/>
                  <a:gd name="T5" fmla="*/ 10 h 12"/>
                  <a:gd name="T6" fmla="*/ 2 w 6"/>
                  <a:gd name="T7" fmla="*/ 7 h 12"/>
                  <a:gd name="T8" fmla="*/ 1 w 6"/>
                  <a:gd name="T9" fmla="*/ 5 h 12"/>
                  <a:gd name="T10" fmla="*/ 0 w 6"/>
                  <a:gd name="T11" fmla="*/ 2 h 12"/>
                  <a:gd name="T12" fmla="*/ 1 w 6"/>
                  <a:gd name="T13" fmla="*/ 1 h 12"/>
                  <a:gd name="T14" fmla="*/ 4 w 6"/>
                  <a:gd name="T15" fmla="*/ 2 h 12"/>
                  <a:gd name="T16" fmla="*/ 6 w 6"/>
                  <a:gd name="T17" fmla="*/ 8 h 12"/>
                  <a:gd name="T18" fmla="*/ 5 w 6"/>
                  <a:gd name="T1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2">
                    <a:moveTo>
                      <a:pt x="5" y="11"/>
                    </a:moveTo>
                    <a:cubicBezTo>
                      <a:pt x="5" y="11"/>
                      <a:pt x="5" y="12"/>
                      <a:pt x="4" y="12"/>
                    </a:cubicBezTo>
                    <a:cubicBezTo>
                      <a:pt x="3" y="12"/>
                      <a:pt x="3" y="10"/>
                      <a:pt x="3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4" y="4"/>
                      <a:pt x="6" y="6"/>
                      <a:pt x="6" y="8"/>
                    </a:cubicBezTo>
                    <a:cubicBezTo>
                      <a:pt x="6" y="9"/>
                      <a:pt x="5" y="10"/>
                      <a:pt x="5" y="11"/>
                    </a:cubicBezTo>
                    <a:close/>
                  </a:path>
                </a:pathLst>
              </a:custGeom>
              <a:solidFill>
                <a:srgbClr val="EAA2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1" name="Freeform 129">
                <a:extLst>
                  <a:ext uri="{FF2B5EF4-FFF2-40B4-BE49-F238E27FC236}">
                    <a16:creationId xmlns:a16="http://schemas.microsoft.com/office/drawing/2014/main" id="{385D4EF7-A9B0-739A-E3C0-C4D0CF5E23F0}"/>
                  </a:ext>
                </a:extLst>
              </p:cNvPr>
              <p:cNvSpPr/>
              <p:nvPr/>
            </p:nvSpPr>
            <p:spPr bwMode="auto">
              <a:xfrm>
                <a:off x="2579" y="1226"/>
                <a:ext cx="123" cy="58"/>
              </a:xfrm>
              <a:custGeom>
                <a:avLst/>
                <a:gdLst>
                  <a:gd name="T0" fmla="*/ 3 w 17"/>
                  <a:gd name="T1" fmla="*/ 8 h 8"/>
                  <a:gd name="T2" fmla="*/ 0 w 17"/>
                  <a:gd name="T3" fmla="*/ 8 h 8"/>
                  <a:gd name="T4" fmla="*/ 10 w 17"/>
                  <a:gd name="T5" fmla="*/ 6 h 8"/>
                  <a:gd name="T6" fmla="*/ 14 w 17"/>
                  <a:gd name="T7" fmla="*/ 5 h 8"/>
                  <a:gd name="T8" fmla="*/ 15 w 17"/>
                  <a:gd name="T9" fmla="*/ 2 h 8"/>
                  <a:gd name="T10" fmla="*/ 13 w 17"/>
                  <a:gd name="T11" fmla="*/ 1 h 8"/>
                  <a:gd name="T12" fmla="*/ 12 w 17"/>
                  <a:gd name="T13" fmla="*/ 2 h 8"/>
                  <a:gd name="T14" fmla="*/ 13 w 17"/>
                  <a:gd name="T15" fmla="*/ 3 h 8"/>
                  <a:gd name="T16" fmla="*/ 11 w 17"/>
                  <a:gd name="T17" fmla="*/ 2 h 8"/>
                  <a:gd name="T18" fmla="*/ 13 w 17"/>
                  <a:gd name="T19" fmla="*/ 0 h 8"/>
                  <a:gd name="T20" fmla="*/ 16 w 17"/>
                  <a:gd name="T21" fmla="*/ 2 h 8"/>
                  <a:gd name="T22" fmla="*/ 15 w 17"/>
                  <a:gd name="T23" fmla="*/ 5 h 8"/>
                  <a:gd name="T24" fmla="*/ 11 w 17"/>
                  <a:gd name="T25" fmla="*/ 7 h 8"/>
                  <a:gd name="T26" fmla="*/ 3 w 17"/>
                  <a:gd name="T2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8">
                    <a:moveTo>
                      <a:pt x="3" y="8"/>
                    </a:moveTo>
                    <a:cubicBezTo>
                      <a:pt x="2" y="8"/>
                      <a:pt x="1" y="8"/>
                      <a:pt x="0" y="8"/>
                    </a:cubicBezTo>
                    <a:cubicBezTo>
                      <a:pt x="3" y="7"/>
                      <a:pt x="7" y="7"/>
                      <a:pt x="10" y="6"/>
                    </a:cubicBezTo>
                    <a:cubicBezTo>
                      <a:pt x="12" y="6"/>
                      <a:pt x="13" y="6"/>
                      <a:pt x="14" y="5"/>
                    </a:cubicBezTo>
                    <a:cubicBezTo>
                      <a:pt x="15" y="5"/>
                      <a:pt x="15" y="4"/>
                      <a:pt x="15" y="2"/>
                    </a:cubicBezTo>
                    <a:cubicBezTo>
                      <a:pt x="14" y="2"/>
                      <a:pt x="14" y="1"/>
                      <a:pt x="13" y="1"/>
                    </a:cubicBezTo>
                    <a:cubicBezTo>
                      <a:pt x="13" y="1"/>
                      <a:pt x="12" y="1"/>
                      <a:pt x="12" y="2"/>
                    </a:cubicBezTo>
                    <a:cubicBezTo>
                      <a:pt x="12" y="3"/>
                      <a:pt x="12" y="3"/>
                      <a:pt x="13" y="3"/>
                    </a:cubicBezTo>
                    <a:cubicBezTo>
                      <a:pt x="12" y="3"/>
                      <a:pt x="11" y="3"/>
                      <a:pt x="11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5" y="0"/>
                      <a:pt x="16" y="1"/>
                      <a:pt x="16" y="2"/>
                    </a:cubicBezTo>
                    <a:cubicBezTo>
                      <a:pt x="17" y="3"/>
                      <a:pt x="16" y="4"/>
                      <a:pt x="15" y="5"/>
                    </a:cubicBezTo>
                    <a:cubicBezTo>
                      <a:pt x="14" y="7"/>
                      <a:pt x="12" y="7"/>
                      <a:pt x="11" y="7"/>
                    </a:cubicBezTo>
                    <a:cubicBezTo>
                      <a:pt x="8" y="8"/>
                      <a:pt x="6" y="8"/>
                      <a:pt x="3" y="8"/>
                    </a:cubicBezTo>
                    <a:close/>
                  </a:path>
                </a:pathLst>
              </a:custGeom>
              <a:solidFill>
                <a:srgbClr val="883A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2" name="Freeform 130">
                <a:extLst>
                  <a:ext uri="{FF2B5EF4-FFF2-40B4-BE49-F238E27FC236}">
                    <a16:creationId xmlns:a16="http://schemas.microsoft.com/office/drawing/2014/main" id="{E853A873-71B5-7CDF-C390-5B29C9648F64}"/>
                  </a:ext>
                </a:extLst>
              </p:cNvPr>
              <p:cNvSpPr/>
              <p:nvPr/>
            </p:nvSpPr>
            <p:spPr bwMode="auto">
              <a:xfrm>
                <a:off x="1620" y="747"/>
                <a:ext cx="87" cy="73"/>
              </a:xfrm>
              <a:custGeom>
                <a:avLst/>
                <a:gdLst>
                  <a:gd name="T0" fmla="*/ 3 w 12"/>
                  <a:gd name="T1" fmla="*/ 3 h 10"/>
                  <a:gd name="T2" fmla="*/ 1 w 12"/>
                  <a:gd name="T3" fmla="*/ 3 h 10"/>
                  <a:gd name="T4" fmla="*/ 2 w 12"/>
                  <a:gd name="T5" fmla="*/ 0 h 10"/>
                  <a:gd name="T6" fmla="*/ 4 w 12"/>
                  <a:gd name="T7" fmla="*/ 2 h 10"/>
                  <a:gd name="T8" fmla="*/ 8 w 12"/>
                  <a:gd name="T9" fmla="*/ 2 h 10"/>
                  <a:gd name="T10" fmla="*/ 8 w 12"/>
                  <a:gd name="T11" fmla="*/ 4 h 10"/>
                  <a:gd name="T12" fmla="*/ 11 w 12"/>
                  <a:gd name="T13" fmla="*/ 5 h 10"/>
                  <a:gd name="T14" fmla="*/ 11 w 12"/>
                  <a:gd name="T15" fmla="*/ 7 h 10"/>
                  <a:gd name="T16" fmla="*/ 11 w 12"/>
                  <a:gd name="T17" fmla="*/ 10 h 10"/>
                  <a:gd name="T18" fmla="*/ 8 w 12"/>
                  <a:gd name="T19" fmla="*/ 9 h 10"/>
                  <a:gd name="T20" fmla="*/ 8 w 12"/>
                  <a:gd name="T21" fmla="*/ 9 h 10"/>
                  <a:gd name="T22" fmla="*/ 8 w 12"/>
                  <a:gd name="T23" fmla="*/ 8 h 10"/>
                  <a:gd name="T24" fmla="*/ 6 w 12"/>
                  <a:gd name="T25" fmla="*/ 5 h 10"/>
                  <a:gd name="T26" fmla="*/ 3 w 12"/>
                  <a:gd name="T27" fmla="*/ 5 h 10"/>
                  <a:gd name="T28" fmla="*/ 3 w 12"/>
                  <a:gd name="T2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0">
                    <a:moveTo>
                      <a:pt x="3" y="3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0" y="2"/>
                      <a:pt x="2" y="1"/>
                      <a:pt x="2" y="0"/>
                    </a:cubicBezTo>
                    <a:cubicBezTo>
                      <a:pt x="2" y="1"/>
                      <a:pt x="3" y="2"/>
                      <a:pt x="4" y="2"/>
                    </a:cubicBezTo>
                    <a:cubicBezTo>
                      <a:pt x="5" y="3"/>
                      <a:pt x="7" y="3"/>
                      <a:pt x="8" y="2"/>
                    </a:cubicBezTo>
                    <a:cubicBezTo>
                      <a:pt x="7" y="3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5"/>
                    </a:cubicBezTo>
                    <a:cubicBezTo>
                      <a:pt x="12" y="6"/>
                      <a:pt x="12" y="7"/>
                      <a:pt x="11" y="7"/>
                    </a:cubicBezTo>
                    <a:cubicBezTo>
                      <a:pt x="11" y="8"/>
                      <a:pt x="11" y="9"/>
                      <a:pt x="11" y="10"/>
                    </a:cubicBezTo>
                    <a:cubicBezTo>
                      <a:pt x="10" y="10"/>
                      <a:pt x="10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8"/>
                      <a:pt x="8" y="8"/>
                    </a:cubicBezTo>
                    <a:cubicBezTo>
                      <a:pt x="8" y="7"/>
                      <a:pt x="7" y="6"/>
                      <a:pt x="6" y="5"/>
                    </a:cubicBezTo>
                    <a:cubicBezTo>
                      <a:pt x="5" y="3"/>
                      <a:pt x="5" y="3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7651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3" name="Freeform 131">
                <a:extLst>
                  <a:ext uri="{FF2B5EF4-FFF2-40B4-BE49-F238E27FC236}">
                    <a16:creationId xmlns:a16="http://schemas.microsoft.com/office/drawing/2014/main" id="{22E0D19F-5059-F26F-D126-A94A6A76CD99}"/>
                  </a:ext>
                </a:extLst>
              </p:cNvPr>
              <p:cNvSpPr/>
              <p:nvPr/>
            </p:nvSpPr>
            <p:spPr bwMode="auto">
              <a:xfrm>
                <a:off x="958" y="725"/>
                <a:ext cx="66" cy="66"/>
              </a:xfrm>
              <a:custGeom>
                <a:avLst/>
                <a:gdLst>
                  <a:gd name="T0" fmla="*/ 3 w 9"/>
                  <a:gd name="T1" fmla="*/ 2 h 9"/>
                  <a:gd name="T2" fmla="*/ 6 w 9"/>
                  <a:gd name="T3" fmla="*/ 5 h 9"/>
                  <a:gd name="T4" fmla="*/ 7 w 9"/>
                  <a:gd name="T5" fmla="*/ 3 h 9"/>
                  <a:gd name="T6" fmla="*/ 8 w 9"/>
                  <a:gd name="T7" fmla="*/ 3 h 9"/>
                  <a:gd name="T8" fmla="*/ 8 w 9"/>
                  <a:gd name="T9" fmla="*/ 4 h 9"/>
                  <a:gd name="T10" fmla="*/ 7 w 9"/>
                  <a:gd name="T11" fmla="*/ 7 h 9"/>
                  <a:gd name="T12" fmla="*/ 9 w 9"/>
                  <a:gd name="T13" fmla="*/ 7 h 9"/>
                  <a:gd name="T14" fmla="*/ 3 w 9"/>
                  <a:gd name="T15" fmla="*/ 6 h 9"/>
                  <a:gd name="T16" fmla="*/ 2 w 9"/>
                  <a:gd name="T17" fmla="*/ 4 h 9"/>
                  <a:gd name="T18" fmla="*/ 1 w 9"/>
                  <a:gd name="T19" fmla="*/ 3 h 9"/>
                  <a:gd name="T20" fmla="*/ 0 w 9"/>
                  <a:gd name="T21" fmla="*/ 2 h 9"/>
                  <a:gd name="T22" fmla="*/ 1 w 9"/>
                  <a:gd name="T23" fmla="*/ 0 h 9"/>
                  <a:gd name="T24" fmla="*/ 3 w 9"/>
                  <a:gd name="T2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9">
                    <a:moveTo>
                      <a:pt x="3" y="2"/>
                    </a:moveTo>
                    <a:cubicBezTo>
                      <a:pt x="4" y="2"/>
                      <a:pt x="5" y="3"/>
                      <a:pt x="6" y="5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8" y="7"/>
                      <a:pt x="9" y="6"/>
                      <a:pt x="9" y="7"/>
                    </a:cubicBezTo>
                    <a:cubicBezTo>
                      <a:pt x="7" y="9"/>
                      <a:pt x="5" y="7"/>
                      <a:pt x="3" y="6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5C6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4" name="Freeform 132">
                <a:extLst>
                  <a:ext uri="{FF2B5EF4-FFF2-40B4-BE49-F238E27FC236}">
                    <a16:creationId xmlns:a16="http://schemas.microsoft.com/office/drawing/2014/main" id="{515AE626-F02B-9CF1-3749-F433EFF54D8A}"/>
                  </a:ext>
                </a:extLst>
              </p:cNvPr>
              <p:cNvSpPr/>
              <p:nvPr/>
            </p:nvSpPr>
            <p:spPr bwMode="auto">
              <a:xfrm>
                <a:off x="2121" y="1096"/>
                <a:ext cx="65" cy="58"/>
              </a:xfrm>
              <a:custGeom>
                <a:avLst/>
                <a:gdLst>
                  <a:gd name="T0" fmla="*/ 8 w 9"/>
                  <a:gd name="T1" fmla="*/ 8 h 8"/>
                  <a:gd name="T2" fmla="*/ 7 w 9"/>
                  <a:gd name="T3" fmla="*/ 7 h 8"/>
                  <a:gd name="T4" fmla="*/ 5 w 9"/>
                  <a:gd name="T5" fmla="*/ 5 h 8"/>
                  <a:gd name="T6" fmla="*/ 2 w 9"/>
                  <a:gd name="T7" fmla="*/ 1 h 8"/>
                  <a:gd name="T8" fmla="*/ 3 w 9"/>
                  <a:gd name="T9" fmla="*/ 5 h 8"/>
                  <a:gd name="T10" fmla="*/ 3 w 9"/>
                  <a:gd name="T11" fmla="*/ 6 h 8"/>
                  <a:gd name="T12" fmla="*/ 2 w 9"/>
                  <a:gd name="T13" fmla="*/ 6 h 8"/>
                  <a:gd name="T14" fmla="*/ 0 w 9"/>
                  <a:gd name="T15" fmla="*/ 1 h 8"/>
                  <a:gd name="T16" fmla="*/ 2 w 9"/>
                  <a:gd name="T17" fmla="*/ 0 h 8"/>
                  <a:gd name="T18" fmla="*/ 5 w 9"/>
                  <a:gd name="T19" fmla="*/ 0 h 8"/>
                  <a:gd name="T20" fmla="*/ 5 w 9"/>
                  <a:gd name="T21" fmla="*/ 0 h 8"/>
                  <a:gd name="T22" fmla="*/ 8 w 9"/>
                  <a:gd name="T23" fmla="*/ 3 h 8"/>
                  <a:gd name="T24" fmla="*/ 8 w 9"/>
                  <a:gd name="T25" fmla="*/ 5 h 8"/>
                  <a:gd name="T26" fmla="*/ 8 w 9"/>
                  <a:gd name="T27" fmla="*/ 8 h 8"/>
                  <a:gd name="T28" fmla="*/ 8 w 9"/>
                  <a:gd name="T2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8">
                    <a:moveTo>
                      <a:pt x="8" y="8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6" y="2"/>
                      <a:pt x="5" y="2"/>
                      <a:pt x="2" y="1"/>
                    </a:cubicBezTo>
                    <a:cubicBezTo>
                      <a:pt x="2" y="2"/>
                      <a:pt x="4" y="4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2"/>
                      <a:pt x="7" y="2"/>
                      <a:pt x="8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7" y="6"/>
                      <a:pt x="7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lose/>
                  </a:path>
                </a:pathLst>
              </a:custGeom>
              <a:solidFill>
                <a:srgbClr val="B384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5" name="Freeform 133">
                <a:extLst>
                  <a:ext uri="{FF2B5EF4-FFF2-40B4-BE49-F238E27FC236}">
                    <a16:creationId xmlns:a16="http://schemas.microsoft.com/office/drawing/2014/main" id="{E763C321-3329-A65E-ABB0-811F6872D78B}"/>
                  </a:ext>
                </a:extLst>
              </p:cNvPr>
              <p:cNvSpPr/>
              <p:nvPr/>
            </p:nvSpPr>
            <p:spPr bwMode="auto">
              <a:xfrm>
                <a:off x="1162" y="2714"/>
                <a:ext cx="51" cy="66"/>
              </a:xfrm>
              <a:custGeom>
                <a:avLst/>
                <a:gdLst>
                  <a:gd name="T0" fmla="*/ 7 w 7"/>
                  <a:gd name="T1" fmla="*/ 0 h 9"/>
                  <a:gd name="T2" fmla="*/ 4 w 7"/>
                  <a:gd name="T3" fmla="*/ 2 h 9"/>
                  <a:gd name="T4" fmla="*/ 2 w 7"/>
                  <a:gd name="T5" fmla="*/ 5 h 9"/>
                  <a:gd name="T6" fmla="*/ 6 w 7"/>
                  <a:gd name="T7" fmla="*/ 7 h 9"/>
                  <a:gd name="T8" fmla="*/ 7 w 7"/>
                  <a:gd name="T9" fmla="*/ 7 h 9"/>
                  <a:gd name="T10" fmla="*/ 3 w 7"/>
                  <a:gd name="T11" fmla="*/ 8 h 9"/>
                  <a:gd name="T12" fmla="*/ 0 w 7"/>
                  <a:gd name="T13" fmla="*/ 6 h 9"/>
                  <a:gd name="T14" fmla="*/ 2 w 7"/>
                  <a:gd name="T15" fmla="*/ 2 h 9"/>
                  <a:gd name="T16" fmla="*/ 7 w 7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7" y="0"/>
                    </a:moveTo>
                    <a:cubicBezTo>
                      <a:pt x="6" y="1"/>
                      <a:pt x="5" y="1"/>
                      <a:pt x="4" y="2"/>
                    </a:cubicBezTo>
                    <a:cubicBezTo>
                      <a:pt x="2" y="2"/>
                      <a:pt x="1" y="4"/>
                      <a:pt x="2" y="5"/>
                    </a:cubicBezTo>
                    <a:cubicBezTo>
                      <a:pt x="3" y="7"/>
                      <a:pt x="4" y="7"/>
                      <a:pt x="6" y="7"/>
                    </a:cubicBezTo>
                    <a:cubicBezTo>
                      <a:pt x="6" y="7"/>
                      <a:pt x="6" y="6"/>
                      <a:pt x="7" y="7"/>
                    </a:cubicBezTo>
                    <a:cubicBezTo>
                      <a:pt x="6" y="8"/>
                      <a:pt x="5" y="9"/>
                      <a:pt x="3" y="8"/>
                    </a:cubicBezTo>
                    <a:cubicBezTo>
                      <a:pt x="1" y="8"/>
                      <a:pt x="0" y="7"/>
                      <a:pt x="0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3" y="0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E17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6" name="Freeform 134">
                <a:extLst>
                  <a:ext uri="{FF2B5EF4-FFF2-40B4-BE49-F238E27FC236}">
                    <a16:creationId xmlns:a16="http://schemas.microsoft.com/office/drawing/2014/main" id="{841A2BF3-9B47-5F72-993D-3591585D1255}"/>
                  </a:ext>
                </a:extLst>
              </p:cNvPr>
              <p:cNvSpPr/>
              <p:nvPr/>
            </p:nvSpPr>
            <p:spPr bwMode="auto">
              <a:xfrm>
                <a:off x="2310" y="1219"/>
                <a:ext cx="87" cy="131"/>
              </a:xfrm>
              <a:custGeom>
                <a:avLst/>
                <a:gdLst>
                  <a:gd name="T0" fmla="*/ 11 w 12"/>
                  <a:gd name="T1" fmla="*/ 17 h 18"/>
                  <a:gd name="T2" fmla="*/ 11 w 12"/>
                  <a:gd name="T3" fmla="*/ 18 h 18"/>
                  <a:gd name="T4" fmla="*/ 10 w 12"/>
                  <a:gd name="T5" fmla="*/ 18 h 18"/>
                  <a:gd name="T6" fmla="*/ 7 w 12"/>
                  <a:gd name="T7" fmla="*/ 3 h 18"/>
                  <a:gd name="T8" fmla="*/ 4 w 12"/>
                  <a:gd name="T9" fmla="*/ 2 h 18"/>
                  <a:gd name="T10" fmla="*/ 1 w 12"/>
                  <a:gd name="T11" fmla="*/ 3 h 18"/>
                  <a:gd name="T12" fmla="*/ 1 w 12"/>
                  <a:gd name="T13" fmla="*/ 5 h 18"/>
                  <a:gd name="T14" fmla="*/ 0 w 12"/>
                  <a:gd name="T15" fmla="*/ 3 h 18"/>
                  <a:gd name="T16" fmla="*/ 2 w 12"/>
                  <a:gd name="T17" fmla="*/ 0 h 18"/>
                  <a:gd name="T18" fmla="*/ 7 w 12"/>
                  <a:gd name="T19" fmla="*/ 1 h 18"/>
                  <a:gd name="T20" fmla="*/ 7 w 12"/>
                  <a:gd name="T21" fmla="*/ 1 h 18"/>
                  <a:gd name="T22" fmla="*/ 11 w 12"/>
                  <a:gd name="T2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8">
                    <a:moveTo>
                      <a:pt x="11" y="17"/>
                    </a:moveTo>
                    <a:cubicBezTo>
                      <a:pt x="11" y="17"/>
                      <a:pt x="11" y="17"/>
                      <a:pt x="11" y="18"/>
                    </a:cubicBezTo>
                    <a:cubicBezTo>
                      <a:pt x="11" y="18"/>
                      <a:pt x="11" y="18"/>
                      <a:pt x="10" y="18"/>
                    </a:cubicBezTo>
                    <a:cubicBezTo>
                      <a:pt x="12" y="12"/>
                      <a:pt x="11" y="8"/>
                      <a:pt x="7" y="3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1" y="6"/>
                      <a:pt x="12" y="11"/>
                      <a:pt x="11" y="17"/>
                    </a:cubicBezTo>
                    <a:close/>
                  </a:path>
                </a:pathLst>
              </a:custGeom>
              <a:solidFill>
                <a:srgbClr val="8E3B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7" name="Freeform 135">
                <a:extLst>
                  <a:ext uri="{FF2B5EF4-FFF2-40B4-BE49-F238E27FC236}">
                    <a16:creationId xmlns:a16="http://schemas.microsoft.com/office/drawing/2014/main" id="{2E8B2DE0-D37E-936A-1D3B-91060302ACC1}"/>
                  </a:ext>
                </a:extLst>
              </p:cNvPr>
              <p:cNvSpPr/>
              <p:nvPr/>
            </p:nvSpPr>
            <p:spPr bwMode="auto">
              <a:xfrm>
                <a:off x="1235" y="2344"/>
                <a:ext cx="58" cy="51"/>
              </a:xfrm>
              <a:custGeom>
                <a:avLst/>
                <a:gdLst>
                  <a:gd name="T0" fmla="*/ 2 w 8"/>
                  <a:gd name="T1" fmla="*/ 6 h 7"/>
                  <a:gd name="T2" fmla="*/ 2 w 8"/>
                  <a:gd name="T3" fmla="*/ 7 h 7"/>
                  <a:gd name="T4" fmla="*/ 1 w 8"/>
                  <a:gd name="T5" fmla="*/ 1 h 7"/>
                  <a:gd name="T6" fmla="*/ 6 w 8"/>
                  <a:gd name="T7" fmla="*/ 1 h 7"/>
                  <a:gd name="T8" fmla="*/ 8 w 8"/>
                  <a:gd name="T9" fmla="*/ 4 h 7"/>
                  <a:gd name="T10" fmla="*/ 8 w 8"/>
                  <a:gd name="T11" fmla="*/ 6 h 7"/>
                  <a:gd name="T12" fmla="*/ 8 w 8"/>
                  <a:gd name="T13" fmla="*/ 7 h 7"/>
                  <a:gd name="T14" fmla="*/ 6 w 8"/>
                  <a:gd name="T15" fmla="*/ 3 h 7"/>
                  <a:gd name="T16" fmla="*/ 3 w 8"/>
                  <a:gd name="T17" fmla="*/ 3 h 7"/>
                  <a:gd name="T18" fmla="*/ 2 w 8"/>
                  <a:gd name="T19" fmla="*/ 5 h 7"/>
                  <a:gd name="T20" fmla="*/ 2 w 8"/>
                  <a:gd name="T2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2" y="6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7" y="1"/>
                      <a:pt x="7" y="3"/>
                      <a:pt x="8" y="4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4"/>
                      <a:pt x="6" y="3"/>
                    </a:cubicBezTo>
                    <a:cubicBezTo>
                      <a:pt x="5" y="3"/>
                      <a:pt x="4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lose/>
                  </a:path>
                </a:pathLst>
              </a:custGeom>
              <a:solidFill>
                <a:srgbClr val="DC77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8" name="Freeform 136">
                <a:extLst>
                  <a:ext uri="{FF2B5EF4-FFF2-40B4-BE49-F238E27FC236}">
                    <a16:creationId xmlns:a16="http://schemas.microsoft.com/office/drawing/2014/main" id="{DF632CFB-F0BC-A325-A841-C427DD00ED07}"/>
                  </a:ext>
                </a:extLst>
              </p:cNvPr>
              <p:cNvSpPr/>
              <p:nvPr/>
            </p:nvSpPr>
            <p:spPr bwMode="auto">
              <a:xfrm>
                <a:off x="1634" y="769"/>
                <a:ext cx="51" cy="44"/>
              </a:xfrm>
              <a:custGeom>
                <a:avLst/>
                <a:gdLst>
                  <a:gd name="T0" fmla="*/ 1 w 7"/>
                  <a:gd name="T1" fmla="*/ 0 h 6"/>
                  <a:gd name="T2" fmla="*/ 2 w 7"/>
                  <a:gd name="T3" fmla="*/ 0 h 6"/>
                  <a:gd name="T4" fmla="*/ 4 w 7"/>
                  <a:gd name="T5" fmla="*/ 0 h 6"/>
                  <a:gd name="T6" fmla="*/ 6 w 7"/>
                  <a:gd name="T7" fmla="*/ 5 h 6"/>
                  <a:gd name="T8" fmla="*/ 6 w 7"/>
                  <a:gd name="T9" fmla="*/ 6 h 6"/>
                  <a:gd name="T10" fmla="*/ 5 w 7"/>
                  <a:gd name="T11" fmla="*/ 6 h 6"/>
                  <a:gd name="T12" fmla="*/ 5 w 7"/>
                  <a:gd name="T13" fmla="*/ 5 h 6"/>
                  <a:gd name="T14" fmla="*/ 1 w 7"/>
                  <a:gd name="T15" fmla="*/ 4 h 6"/>
                  <a:gd name="T16" fmla="*/ 0 w 7"/>
                  <a:gd name="T17" fmla="*/ 1 h 6"/>
                  <a:gd name="T18" fmla="*/ 1 w 7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1" y="0"/>
                      <a:pt x="1" y="2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2"/>
                      <a:pt x="7" y="3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581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9" name="Freeform 137">
                <a:extLst>
                  <a:ext uri="{FF2B5EF4-FFF2-40B4-BE49-F238E27FC236}">
                    <a16:creationId xmlns:a16="http://schemas.microsoft.com/office/drawing/2014/main" id="{28B0432D-6618-EE7C-399F-CFD154B681BC}"/>
                  </a:ext>
                </a:extLst>
              </p:cNvPr>
              <p:cNvSpPr/>
              <p:nvPr/>
            </p:nvSpPr>
            <p:spPr bwMode="auto">
              <a:xfrm>
                <a:off x="908" y="1183"/>
                <a:ext cx="43" cy="65"/>
              </a:xfrm>
              <a:custGeom>
                <a:avLst/>
                <a:gdLst>
                  <a:gd name="T0" fmla="*/ 5 w 6"/>
                  <a:gd name="T1" fmla="*/ 4 h 9"/>
                  <a:gd name="T2" fmla="*/ 5 w 6"/>
                  <a:gd name="T3" fmla="*/ 6 h 9"/>
                  <a:gd name="T4" fmla="*/ 5 w 6"/>
                  <a:gd name="T5" fmla="*/ 8 h 9"/>
                  <a:gd name="T6" fmla="*/ 4 w 6"/>
                  <a:gd name="T7" fmla="*/ 8 h 9"/>
                  <a:gd name="T8" fmla="*/ 2 w 6"/>
                  <a:gd name="T9" fmla="*/ 6 h 9"/>
                  <a:gd name="T10" fmla="*/ 1 w 6"/>
                  <a:gd name="T11" fmla="*/ 3 h 9"/>
                  <a:gd name="T12" fmla="*/ 1 w 6"/>
                  <a:gd name="T13" fmla="*/ 2 h 9"/>
                  <a:gd name="T14" fmla="*/ 2 w 6"/>
                  <a:gd name="T15" fmla="*/ 0 h 9"/>
                  <a:gd name="T16" fmla="*/ 3 w 6"/>
                  <a:gd name="T17" fmla="*/ 2 h 9"/>
                  <a:gd name="T18" fmla="*/ 5 w 6"/>
                  <a:gd name="T19" fmla="*/ 1 h 9"/>
                  <a:gd name="T20" fmla="*/ 6 w 6"/>
                  <a:gd name="T21" fmla="*/ 3 h 9"/>
                  <a:gd name="T22" fmla="*/ 5 w 6"/>
                  <a:gd name="T2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9">
                    <a:moveTo>
                      <a:pt x="5" y="4"/>
                    </a:moveTo>
                    <a:cubicBezTo>
                      <a:pt x="5" y="5"/>
                      <a:pt x="3" y="6"/>
                      <a:pt x="5" y="6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2" y="6"/>
                    </a:cubicBezTo>
                    <a:cubicBezTo>
                      <a:pt x="2" y="5"/>
                      <a:pt x="2" y="3"/>
                      <a:pt x="1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3" y="0"/>
                      <a:pt x="2" y="2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5" y="3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69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0" name="Freeform 138">
                <a:extLst>
                  <a:ext uri="{FF2B5EF4-FFF2-40B4-BE49-F238E27FC236}">
                    <a16:creationId xmlns:a16="http://schemas.microsoft.com/office/drawing/2014/main" id="{B96BD7B2-C208-840A-2309-EBDE7A8CF121}"/>
                  </a:ext>
                </a:extLst>
              </p:cNvPr>
              <p:cNvSpPr/>
              <p:nvPr/>
            </p:nvSpPr>
            <p:spPr bwMode="auto">
              <a:xfrm>
                <a:off x="1387" y="2301"/>
                <a:ext cx="51" cy="43"/>
              </a:xfrm>
              <a:custGeom>
                <a:avLst/>
                <a:gdLst>
                  <a:gd name="T0" fmla="*/ 6 w 7"/>
                  <a:gd name="T1" fmla="*/ 0 h 6"/>
                  <a:gd name="T2" fmla="*/ 6 w 7"/>
                  <a:gd name="T3" fmla="*/ 0 h 6"/>
                  <a:gd name="T4" fmla="*/ 6 w 7"/>
                  <a:gd name="T5" fmla="*/ 2 h 6"/>
                  <a:gd name="T6" fmla="*/ 7 w 7"/>
                  <a:gd name="T7" fmla="*/ 5 h 6"/>
                  <a:gd name="T8" fmla="*/ 6 w 7"/>
                  <a:gd name="T9" fmla="*/ 6 h 6"/>
                  <a:gd name="T10" fmla="*/ 3 w 7"/>
                  <a:gd name="T11" fmla="*/ 4 h 6"/>
                  <a:gd name="T12" fmla="*/ 2 w 7"/>
                  <a:gd name="T13" fmla="*/ 4 h 6"/>
                  <a:gd name="T14" fmla="*/ 4 w 7"/>
                  <a:gd name="T15" fmla="*/ 0 h 6"/>
                  <a:gd name="T16" fmla="*/ 6 w 7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4" y="6"/>
                      <a:pt x="5" y="4"/>
                      <a:pt x="3" y="4"/>
                    </a:cubicBezTo>
                    <a:cubicBezTo>
                      <a:pt x="3" y="4"/>
                      <a:pt x="2" y="6"/>
                      <a:pt x="2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E9B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1" name="Freeform 139">
                <a:extLst>
                  <a:ext uri="{FF2B5EF4-FFF2-40B4-BE49-F238E27FC236}">
                    <a16:creationId xmlns:a16="http://schemas.microsoft.com/office/drawing/2014/main" id="{BDA74C5B-826B-BCBA-5F1E-F0B3870C81DD}"/>
                  </a:ext>
                </a:extLst>
              </p:cNvPr>
              <p:cNvSpPr/>
              <p:nvPr/>
            </p:nvSpPr>
            <p:spPr bwMode="auto">
              <a:xfrm>
                <a:off x="1910" y="1139"/>
                <a:ext cx="73" cy="58"/>
              </a:xfrm>
              <a:custGeom>
                <a:avLst/>
                <a:gdLst>
                  <a:gd name="T0" fmla="*/ 1 w 10"/>
                  <a:gd name="T1" fmla="*/ 0 h 8"/>
                  <a:gd name="T2" fmla="*/ 2 w 10"/>
                  <a:gd name="T3" fmla="*/ 1 h 8"/>
                  <a:gd name="T4" fmla="*/ 3 w 10"/>
                  <a:gd name="T5" fmla="*/ 2 h 8"/>
                  <a:gd name="T6" fmla="*/ 3 w 10"/>
                  <a:gd name="T7" fmla="*/ 2 h 8"/>
                  <a:gd name="T8" fmla="*/ 3 w 10"/>
                  <a:gd name="T9" fmla="*/ 3 h 8"/>
                  <a:gd name="T10" fmla="*/ 8 w 10"/>
                  <a:gd name="T11" fmla="*/ 4 h 8"/>
                  <a:gd name="T12" fmla="*/ 9 w 10"/>
                  <a:gd name="T13" fmla="*/ 6 h 8"/>
                  <a:gd name="T14" fmla="*/ 6 w 10"/>
                  <a:gd name="T15" fmla="*/ 7 h 8"/>
                  <a:gd name="T16" fmla="*/ 3 w 10"/>
                  <a:gd name="T17" fmla="*/ 5 h 8"/>
                  <a:gd name="T18" fmla="*/ 2 w 10"/>
                  <a:gd name="T19" fmla="*/ 4 h 8"/>
                  <a:gd name="T20" fmla="*/ 1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3" y="3"/>
                    </a:cubicBezTo>
                    <a:cubicBezTo>
                      <a:pt x="5" y="2"/>
                      <a:pt x="6" y="3"/>
                      <a:pt x="8" y="4"/>
                    </a:cubicBezTo>
                    <a:cubicBezTo>
                      <a:pt x="8" y="5"/>
                      <a:pt x="10" y="4"/>
                      <a:pt x="9" y="6"/>
                    </a:cubicBezTo>
                    <a:cubicBezTo>
                      <a:pt x="8" y="7"/>
                      <a:pt x="7" y="8"/>
                      <a:pt x="6" y="7"/>
                    </a:cubicBezTo>
                    <a:cubicBezTo>
                      <a:pt x="6" y="5"/>
                      <a:pt x="4" y="6"/>
                      <a:pt x="3" y="5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E6CB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2" name="Freeform 140">
                <a:extLst>
                  <a:ext uri="{FF2B5EF4-FFF2-40B4-BE49-F238E27FC236}">
                    <a16:creationId xmlns:a16="http://schemas.microsoft.com/office/drawing/2014/main" id="{B9AA4FF1-E226-5F4D-D95B-05F84312C231}"/>
                  </a:ext>
                </a:extLst>
              </p:cNvPr>
              <p:cNvSpPr/>
              <p:nvPr/>
            </p:nvSpPr>
            <p:spPr bwMode="auto">
              <a:xfrm>
                <a:off x="879" y="573"/>
                <a:ext cx="58" cy="29"/>
              </a:xfrm>
              <a:custGeom>
                <a:avLst/>
                <a:gdLst>
                  <a:gd name="T0" fmla="*/ 2 w 8"/>
                  <a:gd name="T1" fmla="*/ 4 h 4"/>
                  <a:gd name="T2" fmla="*/ 1 w 8"/>
                  <a:gd name="T3" fmla="*/ 4 h 4"/>
                  <a:gd name="T4" fmla="*/ 0 w 8"/>
                  <a:gd name="T5" fmla="*/ 2 h 4"/>
                  <a:gd name="T6" fmla="*/ 2 w 8"/>
                  <a:gd name="T7" fmla="*/ 1 h 4"/>
                  <a:gd name="T8" fmla="*/ 4 w 8"/>
                  <a:gd name="T9" fmla="*/ 1 h 4"/>
                  <a:gd name="T10" fmla="*/ 6 w 8"/>
                  <a:gd name="T11" fmla="*/ 0 h 4"/>
                  <a:gd name="T12" fmla="*/ 6 w 8"/>
                  <a:gd name="T13" fmla="*/ 0 h 4"/>
                  <a:gd name="T14" fmla="*/ 6 w 8"/>
                  <a:gd name="T15" fmla="*/ 4 h 4"/>
                  <a:gd name="T16" fmla="*/ 5 w 8"/>
                  <a:gd name="T17" fmla="*/ 4 h 4"/>
                  <a:gd name="T18" fmla="*/ 2 w 8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2" y="4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2"/>
                      <a:pt x="8" y="2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8B8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3" name="Freeform 141">
                <a:extLst>
                  <a:ext uri="{FF2B5EF4-FFF2-40B4-BE49-F238E27FC236}">
                    <a16:creationId xmlns:a16="http://schemas.microsoft.com/office/drawing/2014/main" id="{431B0F91-01D8-CC5E-7A34-C75C1559320F}"/>
                  </a:ext>
                </a:extLst>
              </p:cNvPr>
              <p:cNvSpPr/>
              <p:nvPr/>
            </p:nvSpPr>
            <p:spPr bwMode="auto">
              <a:xfrm>
                <a:off x="1176" y="2083"/>
                <a:ext cx="73" cy="94"/>
              </a:xfrm>
              <a:custGeom>
                <a:avLst/>
                <a:gdLst>
                  <a:gd name="T0" fmla="*/ 10 w 10"/>
                  <a:gd name="T1" fmla="*/ 0 h 13"/>
                  <a:gd name="T2" fmla="*/ 6 w 10"/>
                  <a:gd name="T3" fmla="*/ 11 h 13"/>
                  <a:gd name="T4" fmla="*/ 2 w 10"/>
                  <a:gd name="T5" fmla="*/ 12 h 13"/>
                  <a:gd name="T6" fmla="*/ 0 w 10"/>
                  <a:gd name="T7" fmla="*/ 8 h 13"/>
                  <a:gd name="T8" fmla="*/ 3 w 10"/>
                  <a:gd name="T9" fmla="*/ 7 h 13"/>
                  <a:gd name="T10" fmla="*/ 1 w 10"/>
                  <a:gd name="T11" fmla="*/ 9 h 13"/>
                  <a:gd name="T12" fmla="*/ 3 w 10"/>
                  <a:gd name="T13" fmla="*/ 11 h 13"/>
                  <a:gd name="T14" fmla="*/ 7 w 10"/>
                  <a:gd name="T15" fmla="*/ 8 h 13"/>
                  <a:gd name="T16" fmla="*/ 10 w 10"/>
                  <a:gd name="T17" fmla="*/ 0 h 13"/>
                  <a:gd name="T18" fmla="*/ 10 w 10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10" y="5"/>
                      <a:pt x="9" y="8"/>
                      <a:pt x="6" y="11"/>
                    </a:cubicBezTo>
                    <a:cubicBezTo>
                      <a:pt x="5" y="13"/>
                      <a:pt x="3" y="13"/>
                      <a:pt x="2" y="12"/>
                    </a:cubicBezTo>
                    <a:cubicBezTo>
                      <a:pt x="1" y="11"/>
                      <a:pt x="0" y="10"/>
                      <a:pt x="0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2" y="7"/>
                      <a:pt x="1" y="8"/>
                      <a:pt x="1" y="9"/>
                    </a:cubicBezTo>
                    <a:cubicBezTo>
                      <a:pt x="1" y="10"/>
                      <a:pt x="2" y="11"/>
                      <a:pt x="3" y="11"/>
                    </a:cubicBezTo>
                    <a:cubicBezTo>
                      <a:pt x="5" y="11"/>
                      <a:pt x="6" y="9"/>
                      <a:pt x="7" y="8"/>
                    </a:cubicBezTo>
                    <a:cubicBezTo>
                      <a:pt x="9" y="6"/>
                      <a:pt x="9" y="3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9345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4" name="Freeform 142">
                <a:extLst>
                  <a:ext uri="{FF2B5EF4-FFF2-40B4-BE49-F238E27FC236}">
                    <a16:creationId xmlns:a16="http://schemas.microsoft.com/office/drawing/2014/main" id="{70849311-3EB4-A0E9-9539-A5FB3D031776}"/>
                  </a:ext>
                </a:extLst>
              </p:cNvPr>
              <p:cNvSpPr/>
              <p:nvPr/>
            </p:nvSpPr>
            <p:spPr bwMode="auto">
              <a:xfrm>
                <a:off x="2172" y="1183"/>
                <a:ext cx="51" cy="43"/>
              </a:xfrm>
              <a:custGeom>
                <a:avLst/>
                <a:gdLst>
                  <a:gd name="T0" fmla="*/ 0 w 7"/>
                  <a:gd name="T1" fmla="*/ 0 h 6"/>
                  <a:gd name="T2" fmla="*/ 1 w 7"/>
                  <a:gd name="T3" fmla="*/ 0 h 6"/>
                  <a:gd name="T4" fmla="*/ 2 w 7"/>
                  <a:gd name="T5" fmla="*/ 0 h 6"/>
                  <a:gd name="T6" fmla="*/ 5 w 7"/>
                  <a:gd name="T7" fmla="*/ 0 h 6"/>
                  <a:gd name="T8" fmla="*/ 6 w 7"/>
                  <a:gd name="T9" fmla="*/ 2 h 6"/>
                  <a:gd name="T10" fmla="*/ 7 w 7"/>
                  <a:gd name="T11" fmla="*/ 3 h 6"/>
                  <a:gd name="T12" fmla="*/ 6 w 7"/>
                  <a:gd name="T13" fmla="*/ 3 h 6"/>
                  <a:gd name="T14" fmla="*/ 4 w 7"/>
                  <a:gd name="T15" fmla="*/ 4 h 6"/>
                  <a:gd name="T16" fmla="*/ 4 w 7"/>
                  <a:gd name="T17" fmla="*/ 5 h 6"/>
                  <a:gd name="T18" fmla="*/ 2 w 7"/>
                  <a:gd name="T19" fmla="*/ 5 h 6"/>
                  <a:gd name="T20" fmla="*/ 1 w 7"/>
                  <a:gd name="T21" fmla="*/ 5 h 6"/>
                  <a:gd name="T22" fmla="*/ 0 w 7"/>
                  <a:gd name="T23" fmla="*/ 1 h 6"/>
                  <a:gd name="T24" fmla="*/ 0 w 7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5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6B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5" name="Freeform 143">
                <a:extLst>
                  <a:ext uri="{FF2B5EF4-FFF2-40B4-BE49-F238E27FC236}">
                    <a16:creationId xmlns:a16="http://schemas.microsoft.com/office/drawing/2014/main" id="{31E200A4-692E-B825-4409-410710A1E403}"/>
                  </a:ext>
                </a:extLst>
              </p:cNvPr>
              <p:cNvSpPr/>
              <p:nvPr/>
            </p:nvSpPr>
            <p:spPr bwMode="auto">
              <a:xfrm>
                <a:off x="1249" y="2388"/>
                <a:ext cx="95" cy="58"/>
              </a:xfrm>
              <a:custGeom>
                <a:avLst/>
                <a:gdLst>
                  <a:gd name="T0" fmla="*/ 6 w 13"/>
                  <a:gd name="T1" fmla="*/ 1 h 8"/>
                  <a:gd name="T2" fmla="*/ 6 w 13"/>
                  <a:gd name="T3" fmla="*/ 0 h 8"/>
                  <a:gd name="T4" fmla="*/ 9 w 13"/>
                  <a:gd name="T5" fmla="*/ 6 h 8"/>
                  <a:gd name="T6" fmla="*/ 10 w 13"/>
                  <a:gd name="T7" fmla="*/ 5 h 8"/>
                  <a:gd name="T8" fmla="*/ 12 w 13"/>
                  <a:gd name="T9" fmla="*/ 6 h 8"/>
                  <a:gd name="T10" fmla="*/ 12 w 13"/>
                  <a:gd name="T11" fmla="*/ 7 h 8"/>
                  <a:gd name="T12" fmla="*/ 12 w 13"/>
                  <a:gd name="T13" fmla="*/ 8 h 8"/>
                  <a:gd name="T14" fmla="*/ 0 w 13"/>
                  <a:gd name="T15" fmla="*/ 8 h 8"/>
                  <a:gd name="T16" fmla="*/ 5 w 13"/>
                  <a:gd name="T17" fmla="*/ 7 h 8"/>
                  <a:gd name="T18" fmla="*/ 6 w 13"/>
                  <a:gd name="T19" fmla="*/ 5 h 8"/>
                  <a:gd name="T20" fmla="*/ 6 w 13"/>
                  <a:gd name="T21" fmla="*/ 3 h 8"/>
                  <a:gd name="T22" fmla="*/ 6 w 13"/>
                  <a:gd name="T2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6" y="1"/>
                    </a:moveTo>
                    <a:cubicBezTo>
                      <a:pt x="6" y="1"/>
                      <a:pt x="6" y="1"/>
                      <a:pt x="6" y="0"/>
                    </a:cubicBezTo>
                    <a:cubicBezTo>
                      <a:pt x="7" y="2"/>
                      <a:pt x="8" y="4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1" y="7"/>
                      <a:pt x="12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1" y="7"/>
                      <a:pt x="12" y="8"/>
                      <a:pt x="12" y="8"/>
                    </a:cubicBezTo>
                    <a:cubicBezTo>
                      <a:pt x="8" y="7"/>
                      <a:pt x="4" y="8"/>
                      <a:pt x="0" y="8"/>
                    </a:cubicBezTo>
                    <a:cubicBezTo>
                      <a:pt x="1" y="7"/>
                      <a:pt x="3" y="8"/>
                      <a:pt x="5" y="7"/>
                    </a:cubicBezTo>
                    <a:cubicBezTo>
                      <a:pt x="7" y="7"/>
                      <a:pt x="7" y="7"/>
                      <a:pt x="6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6" y="2"/>
                      <a:pt x="5" y="2"/>
                      <a:pt x="6" y="1"/>
                    </a:cubicBezTo>
                    <a:close/>
                  </a:path>
                </a:pathLst>
              </a:custGeom>
              <a:solidFill>
                <a:srgbClr val="EEC3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6" name="Freeform 144">
                <a:extLst>
                  <a:ext uri="{FF2B5EF4-FFF2-40B4-BE49-F238E27FC236}">
                    <a16:creationId xmlns:a16="http://schemas.microsoft.com/office/drawing/2014/main" id="{321D0C41-9253-BAB5-A037-25526A880762}"/>
                  </a:ext>
                </a:extLst>
              </p:cNvPr>
              <p:cNvSpPr/>
              <p:nvPr/>
            </p:nvSpPr>
            <p:spPr bwMode="auto">
              <a:xfrm>
                <a:off x="2557" y="1190"/>
                <a:ext cx="58" cy="80"/>
              </a:xfrm>
              <a:custGeom>
                <a:avLst/>
                <a:gdLst>
                  <a:gd name="T0" fmla="*/ 3 w 8"/>
                  <a:gd name="T1" fmla="*/ 11 h 11"/>
                  <a:gd name="T2" fmla="*/ 6 w 8"/>
                  <a:gd name="T3" fmla="*/ 7 h 11"/>
                  <a:gd name="T4" fmla="*/ 5 w 8"/>
                  <a:gd name="T5" fmla="*/ 2 h 11"/>
                  <a:gd name="T6" fmla="*/ 0 w 8"/>
                  <a:gd name="T7" fmla="*/ 3 h 11"/>
                  <a:gd name="T8" fmla="*/ 2 w 8"/>
                  <a:gd name="T9" fmla="*/ 0 h 11"/>
                  <a:gd name="T10" fmla="*/ 6 w 8"/>
                  <a:gd name="T11" fmla="*/ 2 h 11"/>
                  <a:gd name="T12" fmla="*/ 6 w 8"/>
                  <a:gd name="T13" fmla="*/ 9 h 11"/>
                  <a:gd name="T14" fmla="*/ 3 w 8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1">
                    <a:moveTo>
                      <a:pt x="3" y="11"/>
                    </a:moveTo>
                    <a:cubicBezTo>
                      <a:pt x="4" y="10"/>
                      <a:pt x="5" y="9"/>
                      <a:pt x="6" y="7"/>
                    </a:cubicBezTo>
                    <a:cubicBezTo>
                      <a:pt x="6" y="5"/>
                      <a:pt x="6" y="4"/>
                      <a:pt x="5" y="2"/>
                    </a:cubicBezTo>
                    <a:cubicBezTo>
                      <a:pt x="4" y="0"/>
                      <a:pt x="2" y="1"/>
                      <a:pt x="0" y="3"/>
                    </a:cubicBezTo>
                    <a:cubicBezTo>
                      <a:pt x="0" y="1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8" y="4"/>
                      <a:pt x="8" y="7"/>
                      <a:pt x="6" y="9"/>
                    </a:cubicBezTo>
                    <a:cubicBezTo>
                      <a:pt x="5" y="10"/>
                      <a:pt x="5" y="11"/>
                      <a:pt x="3" y="11"/>
                    </a:cubicBezTo>
                    <a:close/>
                  </a:path>
                </a:pathLst>
              </a:custGeom>
              <a:solidFill>
                <a:srgbClr val="8C42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7" name="Freeform 145">
                <a:extLst>
                  <a:ext uri="{FF2B5EF4-FFF2-40B4-BE49-F238E27FC236}">
                    <a16:creationId xmlns:a16="http://schemas.microsoft.com/office/drawing/2014/main" id="{679BFEFF-A857-8D9F-CFDD-1F67FA6465C5}"/>
                  </a:ext>
                </a:extLst>
              </p:cNvPr>
              <p:cNvSpPr/>
              <p:nvPr/>
            </p:nvSpPr>
            <p:spPr bwMode="auto">
              <a:xfrm>
                <a:off x="1808" y="805"/>
                <a:ext cx="59" cy="58"/>
              </a:xfrm>
              <a:custGeom>
                <a:avLst/>
                <a:gdLst>
                  <a:gd name="T0" fmla="*/ 6 w 8"/>
                  <a:gd name="T1" fmla="*/ 8 h 8"/>
                  <a:gd name="T2" fmla="*/ 5 w 8"/>
                  <a:gd name="T3" fmla="*/ 7 h 8"/>
                  <a:gd name="T4" fmla="*/ 3 w 8"/>
                  <a:gd name="T5" fmla="*/ 5 h 8"/>
                  <a:gd name="T6" fmla="*/ 1 w 8"/>
                  <a:gd name="T7" fmla="*/ 4 h 8"/>
                  <a:gd name="T8" fmla="*/ 1 w 8"/>
                  <a:gd name="T9" fmla="*/ 1 h 8"/>
                  <a:gd name="T10" fmla="*/ 3 w 8"/>
                  <a:gd name="T11" fmla="*/ 2 h 8"/>
                  <a:gd name="T12" fmla="*/ 5 w 8"/>
                  <a:gd name="T13" fmla="*/ 4 h 8"/>
                  <a:gd name="T14" fmla="*/ 8 w 8"/>
                  <a:gd name="T15" fmla="*/ 7 h 8"/>
                  <a:gd name="T16" fmla="*/ 8 w 8"/>
                  <a:gd name="T17" fmla="*/ 7 h 8"/>
                  <a:gd name="T18" fmla="*/ 7 w 8"/>
                  <a:gd name="T19" fmla="*/ 8 h 8"/>
                  <a:gd name="T20" fmla="*/ 6 w 8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6" y="8"/>
                    </a:moveTo>
                    <a:cubicBezTo>
                      <a:pt x="6" y="8"/>
                      <a:pt x="5" y="7"/>
                      <a:pt x="5" y="7"/>
                    </a:cubicBezTo>
                    <a:cubicBezTo>
                      <a:pt x="4" y="8"/>
                      <a:pt x="4" y="6"/>
                      <a:pt x="3" y="5"/>
                    </a:cubicBezTo>
                    <a:cubicBezTo>
                      <a:pt x="2" y="5"/>
                      <a:pt x="3" y="3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7"/>
                      <a:pt x="6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E6D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8" name="Freeform 146">
                <a:extLst>
                  <a:ext uri="{FF2B5EF4-FFF2-40B4-BE49-F238E27FC236}">
                    <a16:creationId xmlns:a16="http://schemas.microsoft.com/office/drawing/2014/main" id="{B183003D-C98F-37DA-72C7-C0C6BB1D78B2}"/>
                  </a:ext>
                </a:extLst>
              </p:cNvPr>
              <p:cNvSpPr/>
              <p:nvPr/>
            </p:nvSpPr>
            <p:spPr bwMode="auto">
              <a:xfrm>
                <a:off x="944" y="1001"/>
                <a:ext cx="80" cy="51"/>
              </a:xfrm>
              <a:custGeom>
                <a:avLst/>
                <a:gdLst>
                  <a:gd name="T0" fmla="*/ 11 w 11"/>
                  <a:gd name="T1" fmla="*/ 4 h 7"/>
                  <a:gd name="T2" fmla="*/ 8 w 11"/>
                  <a:gd name="T3" fmla="*/ 6 h 7"/>
                  <a:gd name="T4" fmla="*/ 6 w 11"/>
                  <a:gd name="T5" fmla="*/ 6 h 7"/>
                  <a:gd name="T6" fmla="*/ 4 w 11"/>
                  <a:gd name="T7" fmla="*/ 6 h 7"/>
                  <a:gd name="T8" fmla="*/ 2 w 11"/>
                  <a:gd name="T9" fmla="*/ 2 h 7"/>
                  <a:gd name="T10" fmla="*/ 0 w 11"/>
                  <a:gd name="T11" fmla="*/ 1 h 7"/>
                  <a:gd name="T12" fmla="*/ 1 w 11"/>
                  <a:gd name="T13" fmla="*/ 0 h 7"/>
                  <a:gd name="T14" fmla="*/ 2 w 11"/>
                  <a:gd name="T15" fmla="*/ 0 h 7"/>
                  <a:gd name="T16" fmla="*/ 4 w 11"/>
                  <a:gd name="T17" fmla="*/ 0 h 7"/>
                  <a:gd name="T18" fmla="*/ 3 w 11"/>
                  <a:gd name="T19" fmla="*/ 3 h 7"/>
                  <a:gd name="T20" fmla="*/ 6 w 11"/>
                  <a:gd name="T21" fmla="*/ 4 h 7"/>
                  <a:gd name="T22" fmla="*/ 8 w 11"/>
                  <a:gd name="T23" fmla="*/ 5 h 7"/>
                  <a:gd name="T24" fmla="*/ 10 w 11"/>
                  <a:gd name="T25" fmla="*/ 3 h 7"/>
                  <a:gd name="T26" fmla="*/ 11 w 11"/>
                  <a:gd name="T2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7">
                    <a:moveTo>
                      <a:pt x="11" y="4"/>
                    </a:moveTo>
                    <a:cubicBezTo>
                      <a:pt x="11" y="6"/>
                      <a:pt x="10" y="5"/>
                      <a:pt x="8" y="6"/>
                    </a:cubicBezTo>
                    <a:cubicBezTo>
                      <a:pt x="7" y="5"/>
                      <a:pt x="7" y="5"/>
                      <a:pt x="6" y="6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3" y="4"/>
                      <a:pt x="2" y="4"/>
                      <a:pt x="2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3" y="0"/>
                      <a:pt x="4" y="0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4" y="3"/>
                      <a:pt x="4" y="4"/>
                      <a:pt x="6" y="4"/>
                    </a:cubicBezTo>
                    <a:cubicBezTo>
                      <a:pt x="6" y="4"/>
                      <a:pt x="6" y="5"/>
                      <a:pt x="8" y="5"/>
                    </a:cubicBezTo>
                    <a:cubicBezTo>
                      <a:pt x="9" y="5"/>
                      <a:pt x="10" y="5"/>
                      <a:pt x="10" y="3"/>
                    </a:cubicBezTo>
                    <a:cubicBezTo>
                      <a:pt x="10" y="3"/>
                      <a:pt x="11" y="3"/>
                      <a:pt x="11" y="4"/>
                    </a:cubicBezTo>
                    <a:close/>
                  </a:path>
                </a:pathLst>
              </a:custGeom>
              <a:solidFill>
                <a:srgbClr val="856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9" name="Freeform 147">
                <a:extLst>
                  <a:ext uri="{FF2B5EF4-FFF2-40B4-BE49-F238E27FC236}">
                    <a16:creationId xmlns:a16="http://schemas.microsoft.com/office/drawing/2014/main" id="{29D7F92E-7601-6F8A-073C-0A8E2335C154}"/>
                  </a:ext>
                </a:extLst>
              </p:cNvPr>
              <p:cNvSpPr/>
              <p:nvPr/>
            </p:nvSpPr>
            <p:spPr bwMode="auto">
              <a:xfrm>
                <a:off x="995" y="2453"/>
                <a:ext cx="87" cy="58"/>
              </a:xfrm>
              <a:custGeom>
                <a:avLst/>
                <a:gdLst>
                  <a:gd name="T0" fmla="*/ 1 w 12"/>
                  <a:gd name="T1" fmla="*/ 2 h 8"/>
                  <a:gd name="T2" fmla="*/ 3 w 12"/>
                  <a:gd name="T3" fmla="*/ 1 h 8"/>
                  <a:gd name="T4" fmla="*/ 3 w 12"/>
                  <a:gd name="T5" fmla="*/ 0 h 8"/>
                  <a:gd name="T6" fmla="*/ 6 w 12"/>
                  <a:gd name="T7" fmla="*/ 3 h 8"/>
                  <a:gd name="T8" fmla="*/ 11 w 12"/>
                  <a:gd name="T9" fmla="*/ 4 h 8"/>
                  <a:gd name="T10" fmla="*/ 10 w 12"/>
                  <a:gd name="T11" fmla="*/ 5 h 8"/>
                  <a:gd name="T12" fmla="*/ 12 w 12"/>
                  <a:gd name="T13" fmla="*/ 4 h 8"/>
                  <a:gd name="T14" fmla="*/ 11 w 12"/>
                  <a:gd name="T15" fmla="*/ 7 h 8"/>
                  <a:gd name="T16" fmla="*/ 10 w 12"/>
                  <a:gd name="T17" fmla="*/ 7 h 8"/>
                  <a:gd name="T18" fmla="*/ 5 w 12"/>
                  <a:gd name="T19" fmla="*/ 5 h 8"/>
                  <a:gd name="T20" fmla="*/ 4 w 12"/>
                  <a:gd name="T21" fmla="*/ 6 h 8"/>
                  <a:gd name="T22" fmla="*/ 4 w 12"/>
                  <a:gd name="T23" fmla="*/ 6 h 8"/>
                  <a:gd name="T24" fmla="*/ 3 w 12"/>
                  <a:gd name="T25" fmla="*/ 5 h 8"/>
                  <a:gd name="T26" fmla="*/ 1 w 12"/>
                  <a:gd name="T27" fmla="*/ 3 h 8"/>
                  <a:gd name="T28" fmla="*/ 0 w 12"/>
                  <a:gd name="T29" fmla="*/ 3 h 8"/>
                  <a:gd name="T30" fmla="*/ 1 w 12"/>
                  <a:gd name="T3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8">
                    <a:moveTo>
                      <a:pt x="1" y="2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8" y="4"/>
                      <a:pt x="9" y="4"/>
                      <a:pt x="11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1" y="6"/>
                      <a:pt x="11" y="4"/>
                      <a:pt x="12" y="4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0" y="8"/>
                      <a:pt x="10" y="7"/>
                    </a:cubicBezTo>
                    <a:cubicBezTo>
                      <a:pt x="9" y="5"/>
                      <a:pt x="7" y="4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5"/>
                      <a:pt x="3" y="5"/>
                    </a:cubicBezTo>
                    <a:cubicBezTo>
                      <a:pt x="4" y="4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825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0" name="Freeform 148">
                <a:extLst>
                  <a:ext uri="{FF2B5EF4-FFF2-40B4-BE49-F238E27FC236}">
                    <a16:creationId xmlns:a16="http://schemas.microsoft.com/office/drawing/2014/main" id="{AF793485-6EE0-41AD-9ED3-61413CE368E5}"/>
                  </a:ext>
                </a:extLst>
              </p:cNvPr>
              <p:cNvSpPr/>
              <p:nvPr/>
            </p:nvSpPr>
            <p:spPr bwMode="auto">
              <a:xfrm>
                <a:off x="784" y="573"/>
                <a:ext cx="51" cy="58"/>
              </a:xfrm>
              <a:custGeom>
                <a:avLst/>
                <a:gdLst>
                  <a:gd name="T0" fmla="*/ 4 w 7"/>
                  <a:gd name="T1" fmla="*/ 2 h 8"/>
                  <a:gd name="T2" fmla="*/ 4 w 7"/>
                  <a:gd name="T3" fmla="*/ 3 h 8"/>
                  <a:gd name="T4" fmla="*/ 4 w 7"/>
                  <a:gd name="T5" fmla="*/ 4 h 8"/>
                  <a:gd name="T6" fmla="*/ 6 w 7"/>
                  <a:gd name="T7" fmla="*/ 7 h 8"/>
                  <a:gd name="T8" fmla="*/ 5 w 7"/>
                  <a:gd name="T9" fmla="*/ 7 h 8"/>
                  <a:gd name="T10" fmla="*/ 2 w 7"/>
                  <a:gd name="T11" fmla="*/ 5 h 8"/>
                  <a:gd name="T12" fmla="*/ 0 w 7"/>
                  <a:gd name="T13" fmla="*/ 3 h 8"/>
                  <a:gd name="T14" fmla="*/ 0 w 7"/>
                  <a:gd name="T15" fmla="*/ 2 h 8"/>
                  <a:gd name="T16" fmla="*/ 1 w 7"/>
                  <a:gd name="T17" fmla="*/ 2 h 8"/>
                  <a:gd name="T18" fmla="*/ 2 w 7"/>
                  <a:gd name="T19" fmla="*/ 2 h 8"/>
                  <a:gd name="T20" fmla="*/ 3 w 7"/>
                  <a:gd name="T21" fmla="*/ 2 h 8"/>
                  <a:gd name="T22" fmla="*/ 4 w 7"/>
                  <a:gd name="T2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4" y="2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7" y="4"/>
                      <a:pt x="6" y="6"/>
                      <a:pt x="6" y="7"/>
                    </a:cubicBezTo>
                    <a:cubicBezTo>
                      <a:pt x="6" y="7"/>
                      <a:pt x="6" y="8"/>
                      <a:pt x="5" y="7"/>
                    </a:cubicBezTo>
                    <a:cubicBezTo>
                      <a:pt x="4" y="7"/>
                      <a:pt x="3" y="6"/>
                      <a:pt x="2" y="5"/>
                    </a:cubicBezTo>
                    <a:cubicBezTo>
                      <a:pt x="2" y="4"/>
                      <a:pt x="2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3" y="0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F6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1" name="Freeform 149">
                <a:extLst>
                  <a:ext uri="{FF2B5EF4-FFF2-40B4-BE49-F238E27FC236}">
                    <a16:creationId xmlns:a16="http://schemas.microsoft.com/office/drawing/2014/main" id="{2EEBC5B9-23F0-AA07-5680-02A32FC1EC89}"/>
                  </a:ext>
                </a:extLst>
              </p:cNvPr>
              <p:cNvSpPr/>
              <p:nvPr/>
            </p:nvSpPr>
            <p:spPr bwMode="auto">
              <a:xfrm>
                <a:off x="2506" y="1306"/>
                <a:ext cx="109" cy="51"/>
              </a:xfrm>
              <a:custGeom>
                <a:avLst/>
                <a:gdLst>
                  <a:gd name="T0" fmla="*/ 0 w 15"/>
                  <a:gd name="T1" fmla="*/ 2 h 7"/>
                  <a:gd name="T2" fmla="*/ 12 w 15"/>
                  <a:gd name="T3" fmla="*/ 0 h 7"/>
                  <a:gd name="T4" fmla="*/ 15 w 15"/>
                  <a:gd name="T5" fmla="*/ 3 h 7"/>
                  <a:gd name="T6" fmla="*/ 13 w 15"/>
                  <a:gd name="T7" fmla="*/ 6 h 7"/>
                  <a:gd name="T8" fmla="*/ 11 w 15"/>
                  <a:gd name="T9" fmla="*/ 4 h 7"/>
                  <a:gd name="T10" fmla="*/ 13 w 15"/>
                  <a:gd name="T11" fmla="*/ 5 h 7"/>
                  <a:gd name="T12" fmla="*/ 14 w 15"/>
                  <a:gd name="T13" fmla="*/ 3 h 7"/>
                  <a:gd name="T14" fmla="*/ 11 w 15"/>
                  <a:gd name="T15" fmla="*/ 1 h 7"/>
                  <a:gd name="T16" fmla="*/ 0 w 15"/>
                  <a:gd name="T17" fmla="*/ 3 h 7"/>
                  <a:gd name="T18" fmla="*/ 0 w 15"/>
                  <a:gd name="T19" fmla="*/ 2 h 7"/>
                  <a:gd name="T20" fmla="*/ 0 w 15"/>
                  <a:gd name="T2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7">
                    <a:moveTo>
                      <a:pt x="0" y="2"/>
                    </a:moveTo>
                    <a:cubicBezTo>
                      <a:pt x="4" y="1"/>
                      <a:pt x="8" y="0"/>
                      <a:pt x="12" y="0"/>
                    </a:cubicBezTo>
                    <a:cubicBezTo>
                      <a:pt x="13" y="0"/>
                      <a:pt x="15" y="1"/>
                      <a:pt x="15" y="3"/>
                    </a:cubicBezTo>
                    <a:cubicBezTo>
                      <a:pt x="15" y="4"/>
                      <a:pt x="15" y="6"/>
                      <a:pt x="13" y="6"/>
                    </a:cubicBezTo>
                    <a:cubicBezTo>
                      <a:pt x="12" y="7"/>
                      <a:pt x="11" y="6"/>
                      <a:pt x="11" y="4"/>
                    </a:cubicBezTo>
                    <a:cubicBezTo>
                      <a:pt x="11" y="6"/>
                      <a:pt x="12" y="6"/>
                      <a:pt x="13" y="5"/>
                    </a:cubicBezTo>
                    <a:cubicBezTo>
                      <a:pt x="14" y="5"/>
                      <a:pt x="14" y="4"/>
                      <a:pt x="14" y="3"/>
                    </a:cubicBezTo>
                    <a:cubicBezTo>
                      <a:pt x="13" y="2"/>
                      <a:pt x="12" y="1"/>
                      <a:pt x="11" y="1"/>
                    </a:cubicBezTo>
                    <a:cubicBezTo>
                      <a:pt x="7" y="1"/>
                      <a:pt x="4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905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2" name="Freeform 150">
                <a:extLst>
                  <a:ext uri="{FF2B5EF4-FFF2-40B4-BE49-F238E27FC236}">
                    <a16:creationId xmlns:a16="http://schemas.microsoft.com/office/drawing/2014/main" id="{298751CE-2E7A-9409-5158-D0BF7E279FD9}"/>
                  </a:ext>
                </a:extLst>
              </p:cNvPr>
              <p:cNvSpPr/>
              <p:nvPr/>
            </p:nvSpPr>
            <p:spPr bwMode="auto">
              <a:xfrm>
                <a:off x="3472" y="2881"/>
                <a:ext cx="29" cy="73"/>
              </a:xfrm>
              <a:custGeom>
                <a:avLst/>
                <a:gdLst>
                  <a:gd name="T0" fmla="*/ 1 w 4"/>
                  <a:gd name="T1" fmla="*/ 3 h 10"/>
                  <a:gd name="T2" fmla="*/ 4 w 4"/>
                  <a:gd name="T3" fmla="*/ 0 h 10"/>
                  <a:gd name="T4" fmla="*/ 0 w 4"/>
                  <a:gd name="T5" fmla="*/ 10 h 10"/>
                  <a:gd name="T6" fmla="*/ 1 w 4"/>
                  <a:gd name="T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1" y="3"/>
                    </a:moveTo>
                    <a:cubicBezTo>
                      <a:pt x="2" y="2"/>
                      <a:pt x="3" y="1"/>
                      <a:pt x="4" y="0"/>
                    </a:cubicBezTo>
                    <a:cubicBezTo>
                      <a:pt x="4" y="4"/>
                      <a:pt x="2" y="7"/>
                      <a:pt x="0" y="10"/>
                    </a:cubicBezTo>
                    <a:cubicBezTo>
                      <a:pt x="0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E9A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3" name="Freeform 151">
                <a:extLst>
                  <a:ext uri="{FF2B5EF4-FFF2-40B4-BE49-F238E27FC236}">
                    <a16:creationId xmlns:a16="http://schemas.microsoft.com/office/drawing/2014/main" id="{0291D135-4678-D34C-941B-DE1EC1A33A9A}"/>
                  </a:ext>
                </a:extLst>
              </p:cNvPr>
              <p:cNvSpPr/>
              <p:nvPr/>
            </p:nvSpPr>
            <p:spPr bwMode="auto">
              <a:xfrm>
                <a:off x="2746" y="1379"/>
                <a:ext cx="50" cy="51"/>
              </a:xfrm>
              <a:custGeom>
                <a:avLst/>
                <a:gdLst>
                  <a:gd name="T0" fmla="*/ 6 w 7"/>
                  <a:gd name="T1" fmla="*/ 4 h 7"/>
                  <a:gd name="T2" fmla="*/ 3 w 7"/>
                  <a:gd name="T3" fmla="*/ 4 h 7"/>
                  <a:gd name="T4" fmla="*/ 2 w 7"/>
                  <a:gd name="T5" fmla="*/ 6 h 7"/>
                  <a:gd name="T6" fmla="*/ 1 w 7"/>
                  <a:gd name="T7" fmla="*/ 7 h 7"/>
                  <a:gd name="T8" fmla="*/ 1 w 7"/>
                  <a:gd name="T9" fmla="*/ 4 h 7"/>
                  <a:gd name="T10" fmla="*/ 3 w 7"/>
                  <a:gd name="T11" fmla="*/ 3 h 7"/>
                  <a:gd name="T12" fmla="*/ 3 w 7"/>
                  <a:gd name="T13" fmla="*/ 2 h 7"/>
                  <a:gd name="T14" fmla="*/ 6 w 7"/>
                  <a:gd name="T15" fmla="*/ 0 h 7"/>
                  <a:gd name="T16" fmla="*/ 6 w 7"/>
                  <a:gd name="T17" fmla="*/ 2 h 7"/>
                  <a:gd name="T18" fmla="*/ 6 w 7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5" y="4"/>
                      <a:pt x="4" y="6"/>
                      <a:pt x="3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2" y="7"/>
                      <a:pt x="1" y="6"/>
                      <a:pt x="1" y="7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4" y="0"/>
                      <a:pt x="4" y="0"/>
                      <a:pt x="6" y="0"/>
                    </a:cubicBezTo>
                    <a:cubicBezTo>
                      <a:pt x="6" y="0"/>
                      <a:pt x="7" y="1"/>
                      <a:pt x="6" y="2"/>
                    </a:cubicBezTo>
                    <a:cubicBezTo>
                      <a:pt x="6" y="3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DC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4" name="Freeform 152">
                <a:extLst>
                  <a:ext uri="{FF2B5EF4-FFF2-40B4-BE49-F238E27FC236}">
                    <a16:creationId xmlns:a16="http://schemas.microsoft.com/office/drawing/2014/main" id="{9C2C3AB9-58BF-FF0B-A350-5078309E57DE}"/>
                  </a:ext>
                </a:extLst>
              </p:cNvPr>
              <p:cNvSpPr/>
              <p:nvPr/>
            </p:nvSpPr>
            <p:spPr bwMode="auto">
              <a:xfrm>
                <a:off x="1060" y="1887"/>
                <a:ext cx="58" cy="51"/>
              </a:xfrm>
              <a:custGeom>
                <a:avLst/>
                <a:gdLst>
                  <a:gd name="T0" fmla="*/ 0 w 8"/>
                  <a:gd name="T1" fmla="*/ 0 h 7"/>
                  <a:gd name="T2" fmla="*/ 7 w 8"/>
                  <a:gd name="T3" fmla="*/ 2 h 7"/>
                  <a:gd name="T4" fmla="*/ 8 w 8"/>
                  <a:gd name="T5" fmla="*/ 3 h 7"/>
                  <a:gd name="T6" fmla="*/ 7 w 8"/>
                  <a:gd name="T7" fmla="*/ 7 h 7"/>
                  <a:gd name="T8" fmla="*/ 5 w 8"/>
                  <a:gd name="T9" fmla="*/ 5 h 7"/>
                  <a:gd name="T10" fmla="*/ 3 w 8"/>
                  <a:gd name="T11" fmla="*/ 3 h 7"/>
                  <a:gd name="T12" fmla="*/ 0 w 8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8" y="4"/>
                      <a:pt x="7" y="6"/>
                      <a:pt x="7" y="7"/>
                    </a:cubicBezTo>
                    <a:cubicBezTo>
                      <a:pt x="6" y="6"/>
                      <a:pt x="6" y="6"/>
                      <a:pt x="5" y="5"/>
                    </a:cubicBezTo>
                    <a:cubicBezTo>
                      <a:pt x="5" y="3"/>
                      <a:pt x="5" y="3"/>
                      <a:pt x="3" y="3"/>
                    </a:cubicBezTo>
                    <a:cubicBezTo>
                      <a:pt x="2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E3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5" name="Freeform 153">
                <a:extLst>
                  <a:ext uri="{FF2B5EF4-FFF2-40B4-BE49-F238E27FC236}">
                    <a16:creationId xmlns:a16="http://schemas.microsoft.com/office/drawing/2014/main" id="{18B50675-6B5D-DE92-7503-58B4D8C3CB78}"/>
                  </a:ext>
                </a:extLst>
              </p:cNvPr>
              <p:cNvSpPr/>
              <p:nvPr/>
            </p:nvSpPr>
            <p:spPr bwMode="auto">
              <a:xfrm>
                <a:off x="857" y="602"/>
                <a:ext cx="29" cy="58"/>
              </a:xfrm>
              <a:custGeom>
                <a:avLst/>
                <a:gdLst>
                  <a:gd name="T0" fmla="*/ 1 w 4"/>
                  <a:gd name="T1" fmla="*/ 4 h 8"/>
                  <a:gd name="T2" fmla="*/ 1 w 4"/>
                  <a:gd name="T3" fmla="*/ 2 h 8"/>
                  <a:gd name="T4" fmla="*/ 1 w 4"/>
                  <a:gd name="T5" fmla="*/ 0 h 8"/>
                  <a:gd name="T6" fmla="*/ 3 w 4"/>
                  <a:gd name="T7" fmla="*/ 1 h 8"/>
                  <a:gd name="T8" fmla="*/ 4 w 4"/>
                  <a:gd name="T9" fmla="*/ 2 h 8"/>
                  <a:gd name="T10" fmla="*/ 3 w 4"/>
                  <a:gd name="T11" fmla="*/ 6 h 8"/>
                  <a:gd name="T12" fmla="*/ 2 w 4"/>
                  <a:gd name="T13" fmla="*/ 7 h 8"/>
                  <a:gd name="T14" fmla="*/ 1 w 4"/>
                  <a:gd name="T15" fmla="*/ 5 h 8"/>
                  <a:gd name="T16" fmla="*/ 1 w 4"/>
                  <a:gd name="T1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4" y="5"/>
                      <a:pt x="3" y="6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6"/>
                      <a:pt x="2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DDB7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6" name="Freeform 154">
                <a:extLst>
                  <a:ext uri="{FF2B5EF4-FFF2-40B4-BE49-F238E27FC236}">
                    <a16:creationId xmlns:a16="http://schemas.microsoft.com/office/drawing/2014/main" id="{48B8F94D-7188-DA9C-0286-C4E50528EB2A}"/>
                  </a:ext>
                </a:extLst>
              </p:cNvPr>
              <p:cNvSpPr/>
              <p:nvPr/>
            </p:nvSpPr>
            <p:spPr bwMode="auto">
              <a:xfrm>
                <a:off x="2346" y="1139"/>
                <a:ext cx="36" cy="95"/>
              </a:xfrm>
              <a:custGeom>
                <a:avLst/>
                <a:gdLst>
                  <a:gd name="T0" fmla="*/ 2 w 5"/>
                  <a:gd name="T1" fmla="*/ 12 h 13"/>
                  <a:gd name="T2" fmla="*/ 2 w 5"/>
                  <a:gd name="T3" fmla="*/ 12 h 13"/>
                  <a:gd name="T4" fmla="*/ 0 w 5"/>
                  <a:gd name="T5" fmla="*/ 4 h 13"/>
                  <a:gd name="T6" fmla="*/ 5 w 5"/>
                  <a:gd name="T7" fmla="*/ 0 h 13"/>
                  <a:gd name="T8" fmla="*/ 1 w 5"/>
                  <a:gd name="T9" fmla="*/ 5 h 13"/>
                  <a:gd name="T10" fmla="*/ 2 w 5"/>
                  <a:gd name="T11" fmla="*/ 10 h 13"/>
                  <a:gd name="T12" fmla="*/ 2 w 5"/>
                  <a:gd name="T1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2" y="12"/>
                    </a:moveTo>
                    <a:cubicBezTo>
                      <a:pt x="2" y="12"/>
                      <a:pt x="2" y="13"/>
                      <a:pt x="2" y="12"/>
                    </a:cubicBezTo>
                    <a:cubicBezTo>
                      <a:pt x="1" y="10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3" y="1"/>
                      <a:pt x="2" y="3"/>
                      <a:pt x="1" y="5"/>
                    </a:cubicBezTo>
                    <a:cubicBezTo>
                      <a:pt x="1" y="7"/>
                      <a:pt x="1" y="9"/>
                      <a:pt x="2" y="10"/>
                    </a:cubicBezTo>
                    <a:cubicBezTo>
                      <a:pt x="2" y="11"/>
                      <a:pt x="2" y="12"/>
                      <a:pt x="2" y="12"/>
                    </a:cubicBezTo>
                    <a:close/>
                  </a:path>
                </a:pathLst>
              </a:custGeom>
              <a:solidFill>
                <a:srgbClr val="8D3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7" name="Freeform 155">
                <a:extLst>
                  <a:ext uri="{FF2B5EF4-FFF2-40B4-BE49-F238E27FC236}">
                    <a16:creationId xmlns:a16="http://schemas.microsoft.com/office/drawing/2014/main" id="{C08312F4-C3DF-6251-70E5-4FA10C089532}"/>
                  </a:ext>
                </a:extLst>
              </p:cNvPr>
              <p:cNvSpPr/>
              <p:nvPr/>
            </p:nvSpPr>
            <p:spPr bwMode="auto">
              <a:xfrm>
                <a:off x="2201" y="1313"/>
                <a:ext cx="51" cy="58"/>
              </a:xfrm>
              <a:custGeom>
                <a:avLst/>
                <a:gdLst>
                  <a:gd name="T0" fmla="*/ 6 w 7"/>
                  <a:gd name="T1" fmla="*/ 6 h 8"/>
                  <a:gd name="T2" fmla="*/ 6 w 7"/>
                  <a:gd name="T3" fmla="*/ 7 h 8"/>
                  <a:gd name="T4" fmla="*/ 2 w 7"/>
                  <a:gd name="T5" fmla="*/ 7 h 8"/>
                  <a:gd name="T6" fmla="*/ 1 w 7"/>
                  <a:gd name="T7" fmla="*/ 7 h 8"/>
                  <a:gd name="T8" fmla="*/ 1 w 7"/>
                  <a:gd name="T9" fmla="*/ 2 h 8"/>
                  <a:gd name="T10" fmla="*/ 4 w 7"/>
                  <a:gd name="T11" fmla="*/ 0 h 8"/>
                  <a:gd name="T12" fmla="*/ 4 w 7"/>
                  <a:gd name="T13" fmla="*/ 1 h 8"/>
                  <a:gd name="T14" fmla="*/ 3 w 7"/>
                  <a:gd name="T15" fmla="*/ 2 h 8"/>
                  <a:gd name="T16" fmla="*/ 2 w 7"/>
                  <a:gd name="T17" fmla="*/ 4 h 8"/>
                  <a:gd name="T18" fmla="*/ 4 w 7"/>
                  <a:gd name="T19" fmla="*/ 6 h 8"/>
                  <a:gd name="T20" fmla="*/ 6 w 7"/>
                  <a:gd name="T21" fmla="*/ 6 h 8"/>
                  <a:gd name="T22" fmla="*/ 6 w 7"/>
                  <a:gd name="T2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8">
                    <a:moveTo>
                      <a:pt x="6" y="6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DE7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8" name="Freeform 156">
                <a:extLst>
                  <a:ext uri="{FF2B5EF4-FFF2-40B4-BE49-F238E27FC236}">
                    <a16:creationId xmlns:a16="http://schemas.microsoft.com/office/drawing/2014/main" id="{EF57A868-2D2D-D089-7CEC-D20FB30DFD3A}"/>
                  </a:ext>
                </a:extLst>
              </p:cNvPr>
              <p:cNvSpPr/>
              <p:nvPr/>
            </p:nvSpPr>
            <p:spPr bwMode="auto">
              <a:xfrm>
                <a:off x="2223" y="2976"/>
                <a:ext cx="43" cy="36"/>
              </a:xfrm>
              <a:custGeom>
                <a:avLst/>
                <a:gdLst>
                  <a:gd name="T0" fmla="*/ 0 w 6"/>
                  <a:gd name="T1" fmla="*/ 1 h 5"/>
                  <a:gd name="T2" fmla="*/ 2 w 6"/>
                  <a:gd name="T3" fmla="*/ 0 h 5"/>
                  <a:gd name="T4" fmla="*/ 3 w 6"/>
                  <a:gd name="T5" fmla="*/ 1 h 5"/>
                  <a:gd name="T6" fmla="*/ 5 w 6"/>
                  <a:gd name="T7" fmla="*/ 3 h 5"/>
                  <a:gd name="T8" fmla="*/ 3 w 6"/>
                  <a:gd name="T9" fmla="*/ 4 h 5"/>
                  <a:gd name="T10" fmla="*/ 1 w 6"/>
                  <a:gd name="T11" fmla="*/ 4 h 5"/>
                  <a:gd name="T12" fmla="*/ 0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5" y="0"/>
                      <a:pt x="6" y="1"/>
                      <a:pt x="5" y="3"/>
                    </a:cubicBezTo>
                    <a:cubicBezTo>
                      <a:pt x="5" y="4"/>
                      <a:pt x="4" y="5"/>
                      <a:pt x="3" y="4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12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9" name="Freeform 157">
                <a:extLst>
                  <a:ext uri="{FF2B5EF4-FFF2-40B4-BE49-F238E27FC236}">
                    <a16:creationId xmlns:a16="http://schemas.microsoft.com/office/drawing/2014/main" id="{59203B1E-11DF-758C-1B4E-5A8E8D3DAB43}"/>
                  </a:ext>
                </a:extLst>
              </p:cNvPr>
              <p:cNvSpPr/>
              <p:nvPr/>
            </p:nvSpPr>
            <p:spPr bwMode="auto">
              <a:xfrm>
                <a:off x="2114" y="1168"/>
                <a:ext cx="58" cy="87"/>
              </a:xfrm>
              <a:custGeom>
                <a:avLst/>
                <a:gdLst>
                  <a:gd name="T0" fmla="*/ 8 w 8"/>
                  <a:gd name="T1" fmla="*/ 2 h 12"/>
                  <a:gd name="T2" fmla="*/ 8 w 8"/>
                  <a:gd name="T3" fmla="*/ 3 h 12"/>
                  <a:gd name="T4" fmla="*/ 7 w 8"/>
                  <a:gd name="T5" fmla="*/ 4 h 12"/>
                  <a:gd name="T6" fmla="*/ 7 w 8"/>
                  <a:gd name="T7" fmla="*/ 5 h 12"/>
                  <a:gd name="T8" fmla="*/ 7 w 8"/>
                  <a:gd name="T9" fmla="*/ 6 h 12"/>
                  <a:gd name="T10" fmla="*/ 3 w 8"/>
                  <a:gd name="T11" fmla="*/ 9 h 12"/>
                  <a:gd name="T12" fmla="*/ 3 w 8"/>
                  <a:gd name="T13" fmla="*/ 10 h 12"/>
                  <a:gd name="T14" fmla="*/ 3 w 8"/>
                  <a:gd name="T15" fmla="*/ 12 h 12"/>
                  <a:gd name="T16" fmla="*/ 0 w 8"/>
                  <a:gd name="T17" fmla="*/ 10 h 12"/>
                  <a:gd name="T18" fmla="*/ 1 w 8"/>
                  <a:gd name="T19" fmla="*/ 9 h 12"/>
                  <a:gd name="T20" fmla="*/ 2 w 8"/>
                  <a:gd name="T21" fmla="*/ 8 h 12"/>
                  <a:gd name="T22" fmla="*/ 2 w 8"/>
                  <a:gd name="T23" fmla="*/ 7 h 12"/>
                  <a:gd name="T24" fmla="*/ 4 w 8"/>
                  <a:gd name="T25" fmla="*/ 2 h 12"/>
                  <a:gd name="T26" fmla="*/ 4 w 8"/>
                  <a:gd name="T27" fmla="*/ 1 h 12"/>
                  <a:gd name="T28" fmla="*/ 5 w 8"/>
                  <a:gd name="T29" fmla="*/ 1 h 12"/>
                  <a:gd name="T30" fmla="*/ 7 w 8"/>
                  <a:gd name="T31" fmla="*/ 2 h 12"/>
                  <a:gd name="T32" fmla="*/ 8 w 8"/>
                  <a:gd name="T3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2">
                    <a:moveTo>
                      <a:pt x="8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6"/>
                      <a:pt x="4" y="7"/>
                      <a:pt x="3" y="9"/>
                    </a:cubicBezTo>
                    <a:cubicBezTo>
                      <a:pt x="3" y="9"/>
                      <a:pt x="2" y="10"/>
                      <a:pt x="3" y="10"/>
                    </a:cubicBezTo>
                    <a:cubicBezTo>
                      <a:pt x="4" y="11"/>
                      <a:pt x="3" y="11"/>
                      <a:pt x="3" y="12"/>
                    </a:cubicBezTo>
                    <a:cubicBezTo>
                      <a:pt x="2" y="11"/>
                      <a:pt x="1" y="10"/>
                      <a:pt x="0" y="10"/>
                    </a:cubicBezTo>
                    <a:cubicBezTo>
                      <a:pt x="0" y="9"/>
                      <a:pt x="1" y="10"/>
                      <a:pt x="1" y="9"/>
                    </a:cubicBezTo>
                    <a:cubicBezTo>
                      <a:pt x="2" y="9"/>
                      <a:pt x="3" y="9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4" y="6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7" y="2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855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0" name="Freeform 158">
                <a:extLst>
                  <a:ext uri="{FF2B5EF4-FFF2-40B4-BE49-F238E27FC236}">
                    <a16:creationId xmlns:a16="http://schemas.microsoft.com/office/drawing/2014/main" id="{79210DCA-0009-C807-2ECE-3AC67597FDED}"/>
                  </a:ext>
                </a:extLst>
              </p:cNvPr>
              <p:cNvSpPr/>
              <p:nvPr/>
            </p:nvSpPr>
            <p:spPr bwMode="auto">
              <a:xfrm>
                <a:off x="1387" y="2271"/>
                <a:ext cx="44" cy="59"/>
              </a:xfrm>
              <a:custGeom>
                <a:avLst/>
                <a:gdLst>
                  <a:gd name="T0" fmla="*/ 6 w 6"/>
                  <a:gd name="T1" fmla="*/ 4 h 8"/>
                  <a:gd name="T2" fmla="*/ 4 w 6"/>
                  <a:gd name="T3" fmla="*/ 4 h 8"/>
                  <a:gd name="T4" fmla="*/ 3 w 6"/>
                  <a:gd name="T5" fmla="*/ 5 h 8"/>
                  <a:gd name="T6" fmla="*/ 2 w 6"/>
                  <a:gd name="T7" fmla="*/ 8 h 8"/>
                  <a:gd name="T8" fmla="*/ 2 w 6"/>
                  <a:gd name="T9" fmla="*/ 8 h 8"/>
                  <a:gd name="T10" fmla="*/ 1 w 6"/>
                  <a:gd name="T11" fmla="*/ 8 h 8"/>
                  <a:gd name="T12" fmla="*/ 2 w 6"/>
                  <a:gd name="T13" fmla="*/ 2 h 8"/>
                  <a:gd name="T14" fmla="*/ 3 w 6"/>
                  <a:gd name="T15" fmla="*/ 1 h 8"/>
                  <a:gd name="T16" fmla="*/ 3 w 6"/>
                  <a:gd name="T17" fmla="*/ 1 h 8"/>
                  <a:gd name="T18" fmla="*/ 4 w 6"/>
                  <a:gd name="T19" fmla="*/ 1 h 8"/>
                  <a:gd name="T20" fmla="*/ 6 w 6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5" y="4"/>
                      <a:pt x="5" y="5"/>
                      <a:pt x="4" y="4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1" y="6"/>
                      <a:pt x="0" y="6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6"/>
                      <a:pt x="1" y="4"/>
                      <a:pt x="2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0"/>
                      <a:pt x="4" y="1"/>
                    </a:cubicBezTo>
                    <a:cubicBezTo>
                      <a:pt x="5" y="2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BD87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1" name="Freeform 159">
                <a:extLst>
                  <a:ext uri="{FF2B5EF4-FFF2-40B4-BE49-F238E27FC236}">
                    <a16:creationId xmlns:a16="http://schemas.microsoft.com/office/drawing/2014/main" id="{4BE964C8-57F1-04B7-6D01-6ABFC4982FCF}"/>
                  </a:ext>
                </a:extLst>
              </p:cNvPr>
              <p:cNvSpPr/>
              <p:nvPr/>
            </p:nvSpPr>
            <p:spPr bwMode="auto">
              <a:xfrm>
                <a:off x="1176" y="2417"/>
                <a:ext cx="66" cy="123"/>
              </a:xfrm>
              <a:custGeom>
                <a:avLst/>
                <a:gdLst>
                  <a:gd name="T0" fmla="*/ 1 w 9"/>
                  <a:gd name="T1" fmla="*/ 0 h 17"/>
                  <a:gd name="T2" fmla="*/ 2 w 9"/>
                  <a:gd name="T3" fmla="*/ 3 h 17"/>
                  <a:gd name="T4" fmla="*/ 3 w 9"/>
                  <a:gd name="T5" fmla="*/ 10 h 17"/>
                  <a:gd name="T6" fmla="*/ 9 w 9"/>
                  <a:gd name="T7" fmla="*/ 17 h 17"/>
                  <a:gd name="T8" fmla="*/ 6 w 9"/>
                  <a:gd name="T9" fmla="*/ 16 h 17"/>
                  <a:gd name="T10" fmla="*/ 5 w 9"/>
                  <a:gd name="T11" fmla="*/ 14 h 17"/>
                  <a:gd name="T12" fmla="*/ 3 w 9"/>
                  <a:gd name="T13" fmla="*/ 10 h 17"/>
                  <a:gd name="T14" fmla="*/ 1 w 9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7">
                    <a:moveTo>
                      <a:pt x="1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1" y="6"/>
                      <a:pt x="2" y="8"/>
                      <a:pt x="3" y="10"/>
                    </a:cubicBezTo>
                    <a:cubicBezTo>
                      <a:pt x="4" y="12"/>
                      <a:pt x="6" y="15"/>
                      <a:pt x="9" y="17"/>
                    </a:cubicBezTo>
                    <a:cubicBezTo>
                      <a:pt x="8" y="17"/>
                      <a:pt x="7" y="15"/>
                      <a:pt x="6" y="16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4" y="13"/>
                      <a:pt x="3" y="12"/>
                      <a:pt x="3" y="10"/>
                    </a:cubicBezTo>
                    <a:cubicBezTo>
                      <a:pt x="1" y="7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8F5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2" name="Freeform 160">
                <a:extLst>
                  <a:ext uri="{FF2B5EF4-FFF2-40B4-BE49-F238E27FC236}">
                    <a16:creationId xmlns:a16="http://schemas.microsoft.com/office/drawing/2014/main" id="{44424FC3-7F06-CD71-DEA8-BDD9D416CCE0}"/>
                  </a:ext>
                </a:extLst>
              </p:cNvPr>
              <p:cNvSpPr/>
              <p:nvPr/>
            </p:nvSpPr>
            <p:spPr bwMode="auto">
              <a:xfrm>
                <a:off x="1881" y="1016"/>
                <a:ext cx="80" cy="51"/>
              </a:xfrm>
              <a:custGeom>
                <a:avLst/>
                <a:gdLst>
                  <a:gd name="T0" fmla="*/ 9 w 11"/>
                  <a:gd name="T1" fmla="*/ 3 h 7"/>
                  <a:gd name="T2" fmla="*/ 7 w 11"/>
                  <a:gd name="T3" fmla="*/ 2 h 7"/>
                  <a:gd name="T4" fmla="*/ 5 w 11"/>
                  <a:gd name="T5" fmla="*/ 7 h 7"/>
                  <a:gd name="T6" fmla="*/ 4 w 11"/>
                  <a:gd name="T7" fmla="*/ 7 h 7"/>
                  <a:gd name="T8" fmla="*/ 3 w 11"/>
                  <a:gd name="T9" fmla="*/ 5 h 7"/>
                  <a:gd name="T10" fmla="*/ 2 w 11"/>
                  <a:gd name="T11" fmla="*/ 7 h 7"/>
                  <a:gd name="T12" fmla="*/ 5 w 11"/>
                  <a:gd name="T13" fmla="*/ 2 h 7"/>
                  <a:gd name="T14" fmla="*/ 7 w 11"/>
                  <a:gd name="T15" fmla="*/ 2 h 7"/>
                  <a:gd name="T16" fmla="*/ 11 w 11"/>
                  <a:gd name="T17" fmla="*/ 0 h 7"/>
                  <a:gd name="T18" fmla="*/ 11 w 11"/>
                  <a:gd name="T19" fmla="*/ 3 h 7"/>
                  <a:gd name="T20" fmla="*/ 9 w 11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7">
                    <a:moveTo>
                      <a:pt x="9" y="3"/>
                    </a:moveTo>
                    <a:cubicBezTo>
                      <a:pt x="9" y="2"/>
                      <a:pt x="8" y="2"/>
                      <a:pt x="7" y="2"/>
                    </a:cubicBezTo>
                    <a:cubicBezTo>
                      <a:pt x="5" y="3"/>
                      <a:pt x="5" y="5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4" y="6"/>
                      <a:pt x="3" y="5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0" y="3"/>
                      <a:pt x="3" y="3"/>
                      <a:pt x="5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9" y="2"/>
                      <a:pt x="10" y="2"/>
                      <a:pt x="11" y="0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1" y="2"/>
                      <a:pt x="10" y="2"/>
                      <a:pt x="9" y="3"/>
                    </a:cubicBezTo>
                    <a:close/>
                  </a:path>
                </a:pathLst>
              </a:custGeom>
              <a:solidFill>
                <a:srgbClr val="9987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3" name="Freeform 161">
                <a:extLst>
                  <a:ext uri="{FF2B5EF4-FFF2-40B4-BE49-F238E27FC236}">
                    <a16:creationId xmlns:a16="http://schemas.microsoft.com/office/drawing/2014/main" id="{23BDFA54-A286-217C-9191-859DFF408E68}"/>
                  </a:ext>
                </a:extLst>
              </p:cNvPr>
              <p:cNvSpPr/>
              <p:nvPr/>
            </p:nvSpPr>
            <p:spPr bwMode="auto">
              <a:xfrm>
                <a:off x="1227" y="914"/>
                <a:ext cx="66" cy="44"/>
              </a:xfrm>
              <a:custGeom>
                <a:avLst/>
                <a:gdLst>
                  <a:gd name="T0" fmla="*/ 0 w 9"/>
                  <a:gd name="T1" fmla="*/ 1 h 6"/>
                  <a:gd name="T2" fmla="*/ 2 w 9"/>
                  <a:gd name="T3" fmla="*/ 2 h 6"/>
                  <a:gd name="T4" fmla="*/ 2 w 9"/>
                  <a:gd name="T5" fmla="*/ 1 h 6"/>
                  <a:gd name="T6" fmla="*/ 5 w 9"/>
                  <a:gd name="T7" fmla="*/ 2 h 6"/>
                  <a:gd name="T8" fmla="*/ 8 w 9"/>
                  <a:gd name="T9" fmla="*/ 2 h 6"/>
                  <a:gd name="T10" fmla="*/ 9 w 9"/>
                  <a:gd name="T11" fmla="*/ 3 h 6"/>
                  <a:gd name="T12" fmla="*/ 7 w 9"/>
                  <a:gd name="T13" fmla="*/ 4 h 6"/>
                  <a:gd name="T14" fmla="*/ 8 w 9"/>
                  <a:gd name="T15" fmla="*/ 5 h 6"/>
                  <a:gd name="T16" fmla="*/ 7 w 9"/>
                  <a:gd name="T17" fmla="*/ 5 h 6"/>
                  <a:gd name="T18" fmla="*/ 5 w 9"/>
                  <a:gd name="T19" fmla="*/ 4 h 6"/>
                  <a:gd name="T20" fmla="*/ 0 w 9"/>
                  <a:gd name="T21" fmla="*/ 2 h 6"/>
                  <a:gd name="T22" fmla="*/ 0 w 9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0" y="1"/>
                    </a:moveTo>
                    <a:cubicBezTo>
                      <a:pt x="1" y="0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3" y="3"/>
                      <a:pt x="3" y="3"/>
                      <a:pt x="5" y="2"/>
                    </a:cubicBezTo>
                    <a:cubicBezTo>
                      <a:pt x="6" y="1"/>
                      <a:pt x="7" y="2"/>
                      <a:pt x="8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9" y="4"/>
                      <a:pt x="8" y="3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6"/>
                      <a:pt x="7" y="5"/>
                      <a:pt x="7" y="5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3" y="4"/>
                      <a:pt x="1" y="4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EC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4" name="Freeform 162">
                <a:extLst>
                  <a:ext uri="{FF2B5EF4-FFF2-40B4-BE49-F238E27FC236}">
                    <a16:creationId xmlns:a16="http://schemas.microsoft.com/office/drawing/2014/main" id="{54FA63C9-E5AB-D5DC-ED9D-5F68EEA6DEDD}"/>
                  </a:ext>
                </a:extLst>
              </p:cNvPr>
              <p:cNvSpPr/>
              <p:nvPr/>
            </p:nvSpPr>
            <p:spPr bwMode="auto">
              <a:xfrm>
                <a:off x="1881" y="1038"/>
                <a:ext cx="29" cy="79"/>
              </a:xfrm>
              <a:custGeom>
                <a:avLst/>
                <a:gdLst>
                  <a:gd name="T0" fmla="*/ 2 w 4"/>
                  <a:gd name="T1" fmla="*/ 4 h 11"/>
                  <a:gd name="T2" fmla="*/ 3 w 4"/>
                  <a:gd name="T3" fmla="*/ 2 h 11"/>
                  <a:gd name="T4" fmla="*/ 4 w 4"/>
                  <a:gd name="T5" fmla="*/ 0 h 11"/>
                  <a:gd name="T6" fmla="*/ 4 w 4"/>
                  <a:gd name="T7" fmla="*/ 4 h 11"/>
                  <a:gd name="T8" fmla="*/ 2 w 4"/>
                  <a:gd name="T9" fmla="*/ 7 h 11"/>
                  <a:gd name="T10" fmla="*/ 3 w 4"/>
                  <a:gd name="T11" fmla="*/ 8 h 11"/>
                  <a:gd name="T12" fmla="*/ 2 w 4"/>
                  <a:gd name="T13" fmla="*/ 8 h 11"/>
                  <a:gd name="T14" fmla="*/ 4 w 4"/>
                  <a:gd name="T15" fmla="*/ 10 h 11"/>
                  <a:gd name="T16" fmla="*/ 3 w 4"/>
                  <a:gd name="T17" fmla="*/ 10 h 11"/>
                  <a:gd name="T18" fmla="*/ 1 w 4"/>
                  <a:gd name="T19" fmla="*/ 5 h 11"/>
                  <a:gd name="T20" fmla="*/ 2 w 4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1">
                    <a:moveTo>
                      <a:pt x="2" y="4"/>
                    </a:moveTo>
                    <a:cubicBezTo>
                      <a:pt x="3" y="3"/>
                      <a:pt x="3" y="3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2"/>
                      <a:pt x="3" y="3"/>
                      <a:pt x="4" y="4"/>
                    </a:cubicBezTo>
                    <a:cubicBezTo>
                      <a:pt x="3" y="5"/>
                      <a:pt x="3" y="6"/>
                      <a:pt x="2" y="7"/>
                    </a:cubicBezTo>
                    <a:cubicBezTo>
                      <a:pt x="1" y="7"/>
                      <a:pt x="3" y="7"/>
                      <a:pt x="3" y="8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1" y="9"/>
                      <a:pt x="0" y="8"/>
                      <a:pt x="1" y="5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EED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5" name="Freeform 163">
                <a:extLst>
                  <a:ext uri="{FF2B5EF4-FFF2-40B4-BE49-F238E27FC236}">
                    <a16:creationId xmlns:a16="http://schemas.microsoft.com/office/drawing/2014/main" id="{40341921-45EF-F40D-0825-425D299905FF}"/>
                  </a:ext>
                </a:extLst>
              </p:cNvPr>
              <p:cNvSpPr/>
              <p:nvPr/>
            </p:nvSpPr>
            <p:spPr bwMode="auto">
              <a:xfrm>
                <a:off x="2143" y="2765"/>
                <a:ext cx="50" cy="36"/>
              </a:xfrm>
              <a:custGeom>
                <a:avLst/>
                <a:gdLst>
                  <a:gd name="T0" fmla="*/ 6 w 7"/>
                  <a:gd name="T1" fmla="*/ 5 h 5"/>
                  <a:gd name="T2" fmla="*/ 5 w 7"/>
                  <a:gd name="T3" fmla="*/ 4 h 5"/>
                  <a:gd name="T4" fmla="*/ 4 w 7"/>
                  <a:gd name="T5" fmla="*/ 3 h 5"/>
                  <a:gd name="T6" fmla="*/ 2 w 7"/>
                  <a:gd name="T7" fmla="*/ 5 h 5"/>
                  <a:gd name="T8" fmla="*/ 2 w 7"/>
                  <a:gd name="T9" fmla="*/ 5 h 5"/>
                  <a:gd name="T10" fmla="*/ 1 w 7"/>
                  <a:gd name="T11" fmla="*/ 5 h 5"/>
                  <a:gd name="T12" fmla="*/ 0 w 7"/>
                  <a:gd name="T13" fmla="*/ 0 h 5"/>
                  <a:gd name="T14" fmla="*/ 3 w 7"/>
                  <a:gd name="T15" fmla="*/ 2 h 5"/>
                  <a:gd name="T16" fmla="*/ 3 w 7"/>
                  <a:gd name="T17" fmla="*/ 0 h 5"/>
                  <a:gd name="T18" fmla="*/ 5 w 7"/>
                  <a:gd name="T19" fmla="*/ 2 h 5"/>
                  <a:gd name="T20" fmla="*/ 6 w 7"/>
                  <a:gd name="T21" fmla="*/ 3 h 5"/>
                  <a:gd name="T22" fmla="*/ 6 w 7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6" y="5"/>
                    </a:move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1" y="0"/>
                      <a:pt x="2" y="2"/>
                      <a:pt x="3" y="2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4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975B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6" name="Freeform 164">
                <a:extLst>
                  <a:ext uri="{FF2B5EF4-FFF2-40B4-BE49-F238E27FC236}">
                    <a16:creationId xmlns:a16="http://schemas.microsoft.com/office/drawing/2014/main" id="{2A0C3066-28D7-3714-82FF-DB75E354B349}"/>
                  </a:ext>
                </a:extLst>
              </p:cNvPr>
              <p:cNvSpPr/>
              <p:nvPr/>
            </p:nvSpPr>
            <p:spPr bwMode="auto">
              <a:xfrm>
                <a:off x="1838" y="863"/>
                <a:ext cx="94" cy="37"/>
              </a:xfrm>
              <a:custGeom>
                <a:avLst/>
                <a:gdLst>
                  <a:gd name="T0" fmla="*/ 2 w 13"/>
                  <a:gd name="T1" fmla="*/ 0 h 5"/>
                  <a:gd name="T2" fmla="*/ 3 w 13"/>
                  <a:gd name="T3" fmla="*/ 0 h 5"/>
                  <a:gd name="T4" fmla="*/ 10 w 13"/>
                  <a:gd name="T5" fmla="*/ 2 h 5"/>
                  <a:gd name="T6" fmla="*/ 12 w 13"/>
                  <a:gd name="T7" fmla="*/ 2 h 5"/>
                  <a:gd name="T8" fmla="*/ 13 w 13"/>
                  <a:gd name="T9" fmla="*/ 3 h 5"/>
                  <a:gd name="T10" fmla="*/ 12 w 13"/>
                  <a:gd name="T11" fmla="*/ 3 h 5"/>
                  <a:gd name="T12" fmla="*/ 10 w 13"/>
                  <a:gd name="T13" fmla="*/ 5 h 5"/>
                  <a:gd name="T14" fmla="*/ 8 w 13"/>
                  <a:gd name="T15" fmla="*/ 3 h 5"/>
                  <a:gd name="T16" fmla="*/ 6 w 13"/>
                  <a:gd name="T17" fmla="*/ 4 h 5"/>
                  <a:gd name="T18" fmla="*/ 2 w 13"/>
                  <a:gd name="T19" fmla="*/ 1 h 5"/>
                  <a:gd name="T20" fmla="*/ 2 w 1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5" y="1"/>
                      <a:pt x="8" y="1"/>
                      <a:pt x="10" y="2"/>
                    </a:cubicBezTo>
                    <a:cubicBezTo>
                      <a:pt x="11" y="2"/>
                      <a:pt x="12" y="3"/>
                      <a:pt x="12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3" y="3"/>
                      <a:pt x="12" y="4"/>
                      <a:pt x="12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9" y="3"/>
                      <a:pt x="8" y="3"/>
                    </a:cubicBezTo>
                    <a:cubicBezTo>
                      <a:pt x="7" y="2"/>
                      <a:pt x="6" y="2"/>
                      <a:pt x="6" y="4"/>
                    </a:cubicBezTo>
                    <a:cubicBezTo>
                      <a:pt x="6" y="1"/>
                      <a:pt x="4" y="1"/>
                      <a:pt x="2" y="1"/>
                    </a:cubicBezTo>
                    <a:cubicBezTo>
                      <a:pt x="0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96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7" name="Freeform 165">
                <a:extLst>
                  <a:ext uri="{FF2B5EF4-FFF2-40B4-BE49-F238E27FC236}">
                    <a16:creationId xmlns:a16="http://schemas.microsoft.com/office/drawing/2014/main" id="{8455DDB8-482E-96FE-4AAD-A5F53F20AD82}"/>
                  </a:ext>
                </a:extLst>
              </p:cNvPr>
              <p:cNvSpPr/>
              <p:nvPr/>
            </p:nvSpPr>
            <p:spPr bwMode="auto">
              <a:xfrm>
                <a:off x="2440" y="1299"/>
                <a:ext cx="88" cy="43"/>
              </a:xfrm>
              <a:custGeom>
                <a:avLst/>
                <a:gdLst>
                  <a:gd name="T0" fmla="*/ 12 w 12"/>
                  <a:gd name="T1" fmla="*/ 0 h 6"/>
                  <a:gd name="T2" fmla="*/ 12 w 12"/>
                  <a:gd name="T3" fmla="*/ 1 h 6"/>
                  <a:gd name="T4" fmla="*/ 4 w 12"/>
                  <a:gd name="T5" fmla="*/ 4 h 6"/>
                  <a:gd name="T6" fmla="*/ 3 w 12"/>
                  <a:gd name="T7" fmla="*/ 5 h 6"/>
                  <a:gd name="T8" fmla="*/ 1 w 12"/>
                  <a:gd name="T9" fmla="*/ 6 h 6"/>
                  <a:gd name="T10" fmla="*/ 0 w 12"/>
                  <a:gd name="T11" fmla="*/ 6 h 6"/>
                  <a:gd name="T12" fmla="*/ 12 w 1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6">
                    <a:moveTo>
                      <a:pt x="12" y="0"/>
                    </a:moveTo>
                    <a:cubicBezTo>
                      <a:pt x="12" y="0"/>
                      <a:pt x="12" y="1"/>
                      <a:pt x="12" y="1"/>
                    </a:cubicBezTo>
                    <a:cubicBezTo>
                      <a:pt x="9" y="2"/>
                      <a:pt x="7" y="3"/>
                      <a:pt x="4" y="4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4" y="3"/>
                      <a:pt x="8" y="1"/>
                      <a:pt x="12" y="0"/>
                    </a:cubicBezTo>
                    <a:close/>
                  </a:path>
                </a:pathLst>
              </a:custGeom>
              <a:solidFill>
                <a:srgbClr val="8D3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8" name="Freeform 166">
                <a:extLst>
                  <a:ext uri="{FF2B5EF4-FFF2-40B4-BE49-F238E27FC236}">
                    <a16:creationId xmlns:a16="http://schemas.microsoft.com/office/drawing/2014/main" id="{18B58C26-5436-7FA4-B157-FE626F224025}"/>
                  </a:ext>
                </a:extLst>
              </p:cNvPr>
              <p:cNvSpPr/>
              <p:nvPr/>
            </p:nvSpPr>
            <p:spPr bwMode="auto">
              <a:xfrm>
                <a:off x="1169" y="842"/>
                <a:ext cx="58" cy="94"/>
              </a:xfrm>
              <a:custGeom>
                <a:avLst/>
                <a:gdLst>
                  <a:gd name="T0" fmla="*/ 7 w 8"/>
                  <a:gd name="T1" fmla="*/ 11 h 13"/>
                  <a:gd name="T2" fmla="*/ 6 w 8"/>
                  <a:gd name="T3" fmla="*/ 12 h 13"/>
                  <a:gd name="T4" fmla="*/ 4 w 8"/>
                  <a:gd name="T5" fmla="*/ 13 h 13"/>
                  <a:gd name="T6" fmla="*/ 4 w 8"/>
                  <a:gd name="T7" fmla="*/ 13 h 13"/>
                  <a:gd name="T8" fmla="*/ 5 w 8"/>
                  <a:gd name="T9" fmla="*/ 11 h 13"/>
                  <a:gd name="T10" fmla="*/ 3 w 8"/>
                  <a:gd name="T11" fmla="*/ 8 h 13"/>
                  <a:gd name="T12" fmla="*/ 1 w 8"/>
                  <a:gd name="T13" fmla="*/ 8 h 13"/>
                  <a:gd name="T14" fmla="*/ 1 w 8"/>
                  <a:gd name="T15" fmla="*/ 6 h 13"/>
                  <a:gd name="T16" fmla="*/ 1 w 8"/>
                  <a:gd name="T17" fmla="*/ 4 h 13"/>
                  <a:gd name="T18" fmla="*/ 0 w 8"/>
                  <a:gd name="T19" fmla="*/ 1 h 13"/>
                  <a:gd name="T20" fmla="*/ 1 w 8"/>
                  <a:gd name="T21" fmla="*/ 0 h 13"/>
                  <a:gd name="T22" fmla="*/ 2 w 8"/>
                  <a:gd name="T23" fmla="*/ 3 h 13"/>
                  <a:gd name="T24" fmla="*/ 4 w 8"/>
                  <a:gd name="T25" fmla="*/ 8 h 13"/>
                  <a:gd name="T26" fmla="*/ 8 w 8"/>
                  <a:gd name="T27" fmla="*/ 11 h 13"/>
                  <a:gd name="T28" fmla="*/ 7 w 8"/>
                  <a:gd name="T2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3">
                    <a:moveTo>
                      <a:pt x="7" y="11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5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6" y="12"/>
                      <a:pt x="5" y="11"/>
                    </a:cubicBezTo>
                    <a:cubicBezTo>
                      <a:pt x="5" y="10"/>
                      <a:pt x="4" y="9"/>
                      <a:pt x="3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3" y="7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3"/>
                      <a:pt x="2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5"/>
                      <a:pt x="2" y="6"/>
                      <a:pt x="4" y="8"/>
                    </a:cubicBezTo>
                    <a:cubicBezTo>
                      <a:pt x="5" y="9"/>
                      <a:pt x="6" y="10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lose/>
                  </a:path>
                </a:pathLst>
              </a:custGeom>
              <a:solidFill>
                <a:srgbClr val="9879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9" name="Freeform 167">
                <a:extLst>
                  <a:ext uri="{FF2B5EF4-FFF2-40B4-BE49-F238E27FC236}">
                    <a16:creationId xmlns:a16="http://schemas.microsoft.com/office/drawing/2014/main" id="{2DF53B2E-CD12-0F7F-4076-8E4891C54069}"/>
                  </a:ext>
                </a:extLst>
              </p:cNvPr>
              <p:cNvSpPr/>
              <p:nvPr/>
            </p:nvSpPr>
            <p:spPr bwMode="auto">
              <a:xfrm>
                <a:off x="988" y="1277"/>
                <a:ext cx="72" cy="65"/>
              </a:xfrm>
              <a:custGeom>
                <a:avLst/>
                <a:gdLst>
                  <a:gd name="T0" fmla="*/ 10 w 10"/>
                  <a:gd name="T1" fmla="*/ 0 h 9"/>
                  <a:gd name="T2" fmla="*/ 6 w 10"/>
                  <a:gd name="T3" fmla="*/ 7 h 9"/>
                  <a:gd name="T4" fmla="*/ 0 w 10"/>
                  <a:gd name="T5" fmla="*/ 9 h 9"/>
                  <a:gd name="T6" fmla="*/ 7 w 10"/>
                  <a:gd name="T7" fmla="*/ 3 h 9"/>
                  <a:gd name="T8" fmla="*/ 10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0" y="0"/>
                    </a:moveTo>
                    <a:cubicBezTo>
                      <a:pt x="8" y="2"/>
                      <a:pt x="7" y="4"/>
                      <a:pt x="6" y="7"/>
                    </a:cubicBezTo>
                    <a:cubicBezTo>
                      <a:pt x="5" y="9"/>
                      <a:pt x="2" y="9"/>
                      <a:pt x="0" y="9"/>
                    </a:cubicBezTo>
                    <a:cubicBezTo>
                      <a:pt x="3" y="8"/>
                      <a:pt x="5" y="5"/>
                      <a:pt x="7" y="3"/>
                    </a:cubicBezTo>
                    <a:cubicBezTo>
                      <a:pt x="8" y="2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D99A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0" name="Freeform 168">
                <a:extLst>
                  <a:ext uri="{FF2B5EF4-FFF2-40B4-BE49-F238E27FC236}">
                    <a16:creationId xmlns:a16="http://schemas.microsoft.com/office/drawing/2014/main" id="{5FDD59A2-1405-CB75-CD10-60E4EA5B8750}"/>
                  </a:ext>
                </a:extLst>
              </p:cNvPr>
              <p:cNvSpPr/>
              <p:nvPr/>
            </p:nvSpPr>
            <p:spPr bwMode="auto">
              <a:xfrm>
                <a:off x="2106" y="1081"/>
                <a:ext cx="37" cy="80"/>
              </a:xfrm>
              <a:custGeom>
                <a:avLst/>
                <a:gdLst>
                  <a:gd name="T0" fmla="*/ 4 w 5"/>
                  <a:gd name="T1" fmla="*/ 2 h 11"/>
                  <a:gd name="T2" fmla="*/ 5 w 5"/>
                  <a:gd name="T3" fmla="*/ 8 h 11"/>
                  <a:gd name="T4" fmla="*/ 4 w 5"/>
                  <a:gd name="T5" fmla="*/ 9 h 11"/>
                  <a:gd name="T6" fmla="*/ 3 w 5"/>
                  <a:gd name="T7" fmla="*/ 9 h 11"/>
                  <a:gd name="T8" fmla="*/ 3 w 5"/>
                  <a:gd name="T9" fmla="*/ 10 h 11"/>
                  <a:gd name="T10" fmla="*/ 2 w 5"/>
                  <a:gd name="T11" fmla="*/ 11 h 11"/>
                  <a:gd name="T12" fmla="*/ 2 w 5"/>
                  <a:gd name="T13" fmla="*/ 10 h 11"/>
                  <a:gd name="T14" fmla="*/ 0 w 5"/>
                  <a:gd name="T15" fmla="*/ 6 h 11"/>
                  <a:gd name="T16" fmla="*/ 0 w 5"/>
                  <a:gd name="T17" fmla="*/ 5 h 11"/>
                  <a:gd name="T18" fmla="*/ 1 w 5"/>
                  <a:gd name="T19" fmla="*/ 5 h 11"/>
                  <a:gd name="T20" fmla="*/ 3 w 5"/>
                  <a:gd name="T21" fmla="*/ 7 h 11"/>
                  <a:gd name="T22" fmla="*/ 2 w 5"/>
                  <a:gd name="T23" fmla="*/ 0 h 11"/>
                  <a:gd name="T24" fmla="*/ 3 w 5"/>
                  <a:gd name="T25" fmla="*/ 0 h 11"/>
                  <a:gd name="T26" fmla="*/ 3 w 5"/>
                  <a:gd name="T27" fmla="*/ 0 h 11"/>
                  <a:gd name="T28" fmla="*/ 4 w 5"/>
                  <a:gd name="T2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1">
                    <a:moveTo>
                      <a:pt x="4" y="2"/>
                    </a:moveTo>
                    <a:cubicBezTo>
                      <a:pt x="2" y="3"/>
                      <a:pt x="2" y="6"/>
                      <a:pt x="5" y="8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2" y="8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ubicBezTo>
                      <a:pt x="2" y="4"/>
                      <a:pt x="2" y="2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856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1" name="Freeform 169">
                <a:extLst>
                  <a:ext uri="{FF2B5EF4-FFF2-40B4-BE49-F238E27FC236}">
                    <a16:creationId xmlns:a16="http://schemas.microsoft.com/office/drawing/2014/main" id="{631188AA-BE0C-8ABD-7A1F-CE94E2F80491}"/>
                  </a:ext>
                </a:extLst>
              </p:cNvPr>
              <p:cNvSpPr/>
              <p:nvPr/>
            </p:nvSpPr>
            <p:spPr bwMode="auto">
              <a:xfrm>
                <a:off x="1910" y="856"/>
                <a:ext cx="66" cy="29"/>
              </a:xfrm>
              <a:custGeom>
                <a:avLst/>
                <a:gdLst>
                  <a:gd name="T0" fmla="*/ 3 w 9"/>
                  <a:gd name="T1" fmla="*/ 4 h 4"/>
                  <a:gd name="T2" fmla="*/ 2 w 9"/>
                  <a:gd name="T3" fmla="*/ 4 h 4"/>
                  <a:gd name="T4" fmla="*/ 0 w 9"/>
                  <a:gd name="T5" fmla="*/ 3 h 4"/>
                  <a:gd name="T6" fmla="*/ 1 w 9"/>
                  <a:gd name="T7" fmla="*/ 3 h 4"/>
                  <a:gd name="T8" fmla="*/ 2 w 9"/>
                  <a:gd name="T9" fmla="*/ 3 h 4"/>
                  <a:gd name="T10" fmla="*/ 5 w 9"/>
                  <a:gd name="T11" fmla="*/ 0 h 4"/>
                  <a:gd name="T12" fmla="*/ 8 w 9"/>
                  <a:gd name="T13" fmla="*/ 0 h 4"/>
                  <a:gd name="T14" fmla="*/ 8 w 9"/>
                  <a:gd name="T15" fmla="*/ 1 h 4"/>
                  <a:gd name="T16" fmla="*/ 5 w 9"/>
                  <a:gd name="T17" fmla="*/ 3 h 4"/>
                  <a:gd name="T18" fmla="*/ 3 w 9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4">
                    <a:moveTo>
                      <a:pt x="3" y="4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1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5" y="0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7" y="2"/>
                      <a:pt x="5" y="2"/>
                      <a:pt x="5" y="3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9CD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2" name="Freeform 170">
                <a:extLst>
                  <a:ext uri="{FF2B5EF4-FFF2-40B4-BE49-F238E27FC236}">
                    <a16:creationId xmlns:a16="http://schemas.microsoft.com/office/drawing/2014/main" id="{73BC4ABB-4303-8368-5CDB-681A4406342C}"/>
                  </a:ext>
                </a:extLst>
              </p:cNvPr>
              <p:cNvSpPr/>
              <p:nvPr/>
            </p:nvSpPr>
            <p:spPr bwMode="auto">
              <a:xfrm>
                <a:off x="1046" y="1001"/>
                <a:ext cx="43" cy="29"/>
              </a:xfrm>
              <a:custGeom>
                <a:avLst/>
                <a:gdLst>
                  <a:gd name="T0" fmla="*/ 2 w 6"/>
                  <a:gd name="T1" fmla="*/ 3 h 4"/>
                  <a:gd name="T2" fmla="*/ 1 w 6"/>
                  <a:gd name="T3" fmla="*/ 3 h 4"/>
                  <a:gd name="T4" fmla="*/ 0 w 6"/>
                  <a:gd name="T5" fmla="*/ 1 h 4"/>
                  <a:gd name="T6" fmla="*/ 2 w 6"/>
                  <a:gd name="T7" fmla="*/ 0 h 4"/>
                  <a:gd name="T8" fmla="*/ 3 w 6"/>
                  <a:gd name="T9" fmla="*/ 1 h 4"/>
                  <a:gd name="T10" fmla="*/ 5 w 6"/>
                  <a:gd name="T11" fmla="*/ 1 h 4"/>
                  <a:gd name="T12" fmla="*/ 4 w 6"/>
                  <a:gd name="T13" fmla="*/ 2 h 4"/>
                  <a:gd name="T14" fmla="*/ 2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6" y="2"/>
                      <a:pt x="4" y="2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E1B6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3" name="Freeform 171">
                <a:extLst>
                  <a:ext uri="{FF2B5EF4-FFF2-40B4-BE49-F238E27FC236}">
                    <a16:creationId xmlns:a16="http://schemas.microsoft.com/office/drawing/2014/main" id="{A1E4BD41-58A2-6B76-6594-443CC3ECEF8B}"/>
                  </a:ext>
                </a:extLst>
              </p:cNvPr>
              <p:cNvSpPr/>
              <p:nvPr/>
            </p:nvSpPr>
            <p:spPr bwMode="auto">
              <a:xfrm>
                <a:off x="1031" y="1168"/>
                <a:ext cx="44" cy="80"/>
              </a:xfrm>
              <a:custGeom>
                <a:avLst/>
                <a:gdLst>
                  <a:gd name="T0" fmla="*/ 1 w 6"/>
                  <a:gd name="T1" fmla="*/ 8 h 11"/>
                  <a:gd name="T2" fmla="*/ 5 w 6"/>
                  <a:gd name="T3" fmla="*/ 6 h 11"/>
                  <a:gd name="T4" fmla="*/ 0 w 6"/>
                  <a:gd name="T5" fmla="*/ 11 h 11"/>
                  <a:gd name="T6" fmla="*/ 2 w 6"/>
                  <a:gd name="T7" fmla="*/ 2 h 11"/>
                  <a:gd name="T8" fmla="*/ 6 w 6"/>
                  <a:gd name="T9" fmla="*/ 1 h 11"/>
                  <a:gd name="T10" fmla="*/ 1 w 6"/>
                  <a:gd name="T1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1" y="8"/>
                    </a:moveTo>
                    <a:cubicBezTo>
                      <a:pt x="2" y="7"/>
                      <a:pt x="3" y="5"/>
                      <a:pt x="5" y="6"/>
                    </a:cubicBezTo>
                    <a:cubicBezTo>
                      <a:pt x="2" y="7"/>
                      <a:pt x="1" y="9"/>
                      <a:pt x="0" y="11"/>
                    </a:cubicBezTo>
                    <a:cubicBezTo>
                      <a:pt x="1" y="8"/>
                      <a:pt x="0" y="5"/>
                      <a:pt x="2" y="2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3" y="2"/>
                      <a:pt x="1" y="4"/>
                      <a:pt x="1" y="8"/>
                    </a:cubicBezTo>
                    <a:close/>
                  </a:path>
                </a:pathLst>
              </a:custGeom>
              <a:solidFill>
                <a:srgbClr val="9D6C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4" name="Freeform 172">
                <a:extLst>
                  <a:ext uri="{FF2B5EF4-FFF2-40B4-BE49-F238E27FC236}">
                    <a16:creationId xmlns:a16="http://schemas.microsoft.com/office/drawing/2014/main" id="{859ED686-9E3C-537A-3F71-1214D66DA38A}"/>
                  </a:ext>
                </a:extLst>
              </p:cNvPr>
              <p:cNvSpPr/>
              <p:nvPr/>
            </p:nvSpPr>
            <p:spPr bwMode="auto">
              <a:xfrm>
                <a:off x="2695" y="1197"/>
                <a:ext cx="65" cy="58"/>
              </a:xfrm>
              <a:custGeom>
                <a:avLst/>
                <a:gdLst>
                  <a:gd name="T0" fmla="*/ 4 w 9"/>
                  <a:gd name="T1" fmla="*/ 0 h 8"/>
                  <a:gd name="T2" fmla="*/ 4 w 9"/>
                  <a:gd name="T3" fmla="*/ 1 h 8"/>
                  <a:gd name="T4" fmla="*/ 4 w 9"/>
                  <a:gd name="T5" fmla="*/ 5 h 8"/>
                  <a:gd name="T6" fmla="*/ 8 w 9"/>
                  <a:gd name="T7" fmla="*/ 8 h 8"/>
                  <a:gd name="T8" fmla="*/ 9 w 9"/>
                  <a:gd name="T9" fmla="*/ 8 h 8"/>
                  <a:gd name="T10" fmla="*/ 3 w 9"/>
                  <a:gd name="T11" fmla="*/ 5 h 8"/>
                  <a:gd name="T12" fmla="*/ 1 w 9"/>
                  <a:gd name="T13" fmla="*/ 3 h 8"/>
                  <a:gd name="T14" fmla="*/ 1 w 9"/>
                  <a:gd name="T15" fmla="*/ 2 h 8"/>
                  <a:gd name="T16" fmla="*/ 4 w 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4"/>
                      <a:pt x="4" y="5"/>
                    </a:cubicBezTo>
                    <a:cubicBezTo>
                      <a:pt x="5" y="7"/>
                      <a:pt x="6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5" y="8"/>
                      <a:pt x="4" y="8"/>
                      <a:pt x="3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7B5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5" name="Freeform 173">
                <a:extLst>
                  <a:ext uri="{FF2B5EF4-FFF2-40B4-BE49-F238E27FC236}">
                    <a16:creationId xmlns:a16="http://schemas.microsoft.com/office/drawing/2014/main" id="{08BF83B6-89BA-A655-B15B-730C340E9BFD}"/>
                  </a:ext>
                </a:extLst>
              </p:cNvPr>
              <p:cNvSpPr/>
              <p:nvPr/>
            </p:nvSpPr>
            <p:spPr bwMode="auto">
              <a:xfrm>
                <a:off x="2150" y="1190"/>
                <a:ext cx="51" cy="36"/>
              </a:xfrm>
              <a:custGeom>
                <a:avLst/>
                <a:gdLst>
                  <a:gd name="T0" fmla="*/ 2 w 7"/>
                  <a:gd name="T1" fmla="*/ 3 h 5"/>
                  <a:gd name="T2" fmla="*/ 1 w 7"/>
                  <a:gd name="T3" fmla="*/ 3 h 5"/>
                  <a:gd name="T4" fmla="*/ 0 w 7"/>
                  <a:gd name="T5" fmla="*/ 3 h 5"/>
                  <a:gd name="T6" fmla="*/ 1 w 7"/>
                  <a:gd name="T7" fmla="*/ 2 h 5"/>
                  <a:gd name="T8" fmla="*/ 3 w 7"/>
                  <a:gd name="T9" fmla="*/ 0 h 5"/>
                  <a:gd name="T10" fmla="*/ 4 w 7"/>
                  <a:gd name="T11" fmla="*/ 3 h 5"/>
                  <a:gd name="T12" fmla="*/ 6 w 7"/>
                  <a:gd name="T13" fmla="*/ 4 h 5"/>
                  <a:gd name="T14" fmla="*/ 7 w 7"/>
                  <a:gd name="T15" fmla="*/ 4 h 5"/>
                  <a:gd name="T16" fmla="*/ 5 w 7"/>
                  <a:gd name="T17" fmla="*/ 5 h 5"/>
                  <a:gd name="T18" fmla="*/ 3 w 7"/>
                  <a:gd name="T19" fmla="*/ 4 h 5"/>
                  <a:gd name="T20" fmla="*/ 2 w 7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2" y="3"/>
                    </a:moveTo>
                    <a:cubicBezTo>
                      <a:pt x="2" y="3"/>
                      <a:pt x="2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5" y="2"/>
                      <a:pt x="4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6" y="4"/>
                      <a:pt x="7" y="3"/>
                      <a:pt x="7" y="4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4" y="5"/>
                      <a:pt x="3" y="4"/>
                    </a:cubicBezTo>
                    <a:cubicBezTo>
                      <a:pt x="3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B58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6" name="Freeform 174">
                <a:extLst>
                  <a:ext uri="{FF2B5EF4-FFF2-40B4-BE49-F238E27FC236}">
                    <a16:creationId xmlns:a16="http://schemas.microsoft.com/office/drawing/2014/main" id="{1B53E656-8337-4BE0-F561-9E09B78D51BB}"/>
                  </a:ext>
                </a:extLst>
              </p:cNvPr>
              <p:cNvSpPr/>
              <p:nvPr/>
            </p:nvSpPr>
            <p:spPr bwMode="auto">
              <a:xfrm>
                <a:off x="2579" y="1379"/>
                <a:ext cx="72" cy="58"/>
              </a:xfrm>
              <a:custGeom>
                <a:avLst/>
                <a:gdLst>
                  <a:gd name="T0" fmla="*/ 3 w 10"/>
                  <a:gd name="T1" fmla="*/ 8 h 8"/>
                  <a:gd name="T2" fmla="*/ 3 w 10"/>
                  <a:gd name="T3" fmla="*/ 8 h 8"/>
                  <a:gd name="T4" fmla="*/ 2 w 10"/>
                  <a:gd name="T5" fmla="*/ 7 h 8"/>
                  <a:gd name="T6" fmla="*/ 1 w 10"/>
                  <a:gd name="T7" fmla="*/ 7 h 8"/>
                  <a:gd name="T8" fmla="*/ 3 w 10"/>
                  <a:gd name="T9" fmla="*/ 6 h 8"/>
                  <a:gd name="T10" fmla="*/ 0 w 10"/>
                  <a:gd name="T11" fmla="*/ 5 h 8"/>
                  <a:gd name="T12" fmla="*/ 6 w 10"/>
                  <a:gd name="T13" fmla="*/ 0 h 8"/>
                  <a:gd name="T14" fmla="*/ 6 w 10"/>
                  <a:gd name="T15" fmla="*/ 4 h 8"/>
                  <a:gd name="T16" fmla="*/ 4 w 10"/>
                  <a:gd name="T17" fmla="*/ 5 h 8"/>
                  <a:gd name="T18" fmla="*/ 10 w 10"/>
                  <a:gd name="T19" fmla="*/ 5 h 8"/>
                  <a:gd name="T20" fmla="*/ 8 w 10"/>
                  <a:gd name="T21" fmla="*/ 7 h 8"/>
                  <a:gd name="T22" fmla="*/ 3 w 10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3" y="8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2" y="6"/>
                      <a:pt x="3" y="7"/>
                      <a:pt x="3" y="6"/>
                    </a:cubicBezTo>
                    <a:cubicBezTo>
                      <a:pt x="2" y="6"/>
                      <a:pt x="1" y="7"/>
                      <a:pt x="0" y="5"/>
                    </a:cubicBezTo>
                    <a:cubicBezTo>
                      <a:pt x="4" y="6"/>
                      <a:pt x="5" y="3"/>
                      <a:pt x="6" y="0"/>
                    </a:cubicBezTo>
                    <a:cubicBezTo>
                      <a:pt x="6" y="1"/>
                      <a:pt x="4" y="2"/>
                      <a:pt x="6" y="4"/>
                    </a:cubicBezTo>
                    <a:cubicBezTo>
                      <a:pt x="6" y="4"/>
                      <a:pt x="4" y="4"/>
                      <a:pt x="4" y="5"/>
                    </a:cubicBezTo>
                    <a:cubicBezTo>
                      <a:pt x="6" y="5"/>
                      <a:pt x="8" y="5"/>
                      <a:pt x="10" y="5"/>
                    </a:cubicBezTo>
                    <a:cubicBezTo>
                      <a:pt x="10" y="6"/>
                      <a:pt x="9" y="6"/>
                      <a:pt x="8" y="7"/>
                    </a:cubicBezTo>
                    <a:cubicBezTo>
                      <a:pt x="6" y="5"/>
                      <a:pt x="5" y="6"/>
                      <a:pt x="3" y="8"/>
                    </a:cubicBezTo>
                    <a:close/>
                  </a:path>
                </a:pathLst>
              </a:custGeom>
              <a:solidFill>
                <a:srgbClr val="8F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7" name="Freeform 175">
                <a:extLst>
                  <a:ext uri="{FF2B5EF4-FFF2-40B4-BE49-F238E27FC236}">
                    <a16:creationId xmlns:a16="http://schemas.microsoft.com/office/drawing/2014/main" id="{349A4CDF-B5A0-EED2-6C74-A7F015B868A0}"/>
                  </a:ext>
                </a:extLst>
              </p:cNvPr>
              <p:cNvSpPr/>
              <p:nvPr/>
            </p:nvSpPr>
            <p:spPr bwMode="auto">
              <a:xfrm>
                <a:off x="1351" y="3128"/>
                <a:ext cx="43" cy="36"/>
              </a:xfrm>
              <a:custGeom>
                <a:avLst/>
                <a:gdLst>
                  <a:gd name="T0" fmla="*/ 0 w 6"/>
                  <a:gd name="T1" fmla="*/ 5 h 5"/>
                  <a:gd name="T2" fmla="*/ 2 w 6"/>
                  <a:gd name="T3" fmla="*/ 3 h 5"/>
                  <a:gd name="T4" fmla="*/ 0 w 6"/>
                  <a:gd name="T5" fmla="*/ 2 h 5"/>
                  <a:gd name="T6" fmla="*/ 2 w 6"/>
                  <a:gd name="T7" fmla="*/ 1 h 5"/>
                  <a:gd name="T8" fmla="*/ 5 w 6"/>
                  <a:gd name="T9" fmla="*/ 2 h 5"/>
                  <a:gd name="T10" fmla="*/ 5 w 6"/>
                  <a:gd name="T11" fmla="*/ 3 h 5"/>
                  <a:gd name="T12" fmla="*/ 0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3"/>
                      <a:pt x="2" y="4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2" y="2"/>
                      <a:pt x="2" y="1"/>
                    </a:cubicBezTo>
                    <a:cubicBezTo>
                      <a:pt x="3" y="2"/>
                      <a:pt x="4" y="0"/>
                      <a:pt x="5" y="2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3" y="4"/>
                      <a:pt x="2" y="4"/>
                      <a:pt x="0" y="5"/>
                    </a:cubicBezTo>
                    <a:close/>
                  </a:path>
                </a:pathLst>
              </a:custGeom>
              <a:solidFill>
                <a:srgbClr val="DFA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8" name="Freeform 176">
                <a:extLst>
                  <a:ext uri="{FF2B5EF4-FFF2-40B4-BE49-F238E27FC236}">
                    <a16:creationId xmlns:a16="http://schemas.microsoft.com/office/drawing/2014/main" id="{426EF907-7858-C32A-2C02-A9BF9FDFC62F}"/>
                  </a:ext>
                </a:extLst>
              </p:cNvPr>
              <p:cNvSpPr/>
              <p:nvPr/>
            </p:nvSpPr>
            <p:spPr bwMode="auto">
              <a:xfrm>
                <a:off x="2353" y="3563"/>
                <a:ext cx="58" cy="44"/>
              </a:xfrm>
              <a:custGeom>
                <a:avLst/>
                <a:gdLst>
                  <a:gd name="T0" fmla="*/ 6 w 8"/>
                  <a:gd name="T1" fmla="*/ 5 h 6"/>
                  <a:gd name="T2" fmla="*/ 2 w 8"/>
                  <a:gd name="T3" fmla="*/ 3 h 6"/>
                  <a:gd name="T4" fmla="*/ 0 w 8"/>
                  <a:gd name="T5" fmla="*/ 1 h 6"/>
                  <a:gd name="T6" fmla="*/ 2 w 8"/>
                  <a:gd name="T7" fmla="*/ 1 h 6"/>
                  <a:gd name="T8" fmla="*/ 7 w 8"/>
                  <a:gd name="T9" fmla="*/ 4 h 6"/>
                  <a:gd name="T10" fmla="*/ 7 w 8"/>
                  <a:gd name="T11" fmla="*/ 4 h 6"/>
                  <a:gd name="T12" fmla="*/ 8 w 8"/>
                  <a:gd name="T13" fmla="*/ 5 h 6"/>
                  <a:gd name="T14" fmla="*/ 6 w 8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5" y="4"/>
                      <a:pt x="4" y="3"/>
                      <a:pt x="2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1" y="0"/>
                      <a:pt x="2" y="4"/>
                      <a:pt x="2" y="1"/>
                    </a:cubicBezTo>
                    <a:cubicBezTo>
                      <a:pt x="4" y="1"/>
                      <a:pt x="5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6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6F3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9" name="Freeform 177">
                <a:extLst>
                  <a:ext uri="{FF2B5EF4-FFF2-40B4-BE49-F238E27FC236}">
                    <a16:creationId xmlns:a16="http://schemas.microsoft.com/office/drawing/2014/main" id="{F5725F46-FB5D-2031-F216-4949672CEFB4}"/>
                  </a:ext>
                </a:extLst>
              </p:cNvPr>
              <p:cNvSpPr/>
              <p:nvPr/>
            </p:nvSpPr>
            <p:spPr bwMode="auto">
              <a:xfrm>
                <a:off x="1322" y="2395"/>
                <a:ext cx="58" cy="43"/>
              </a:xfrm>
              <a:custGeom>
                <a:avLst/>
                <a:gdLst>
                  <a:gd name="T0" fmla="*/ 2 w 8"/>
                  <a:gd name="T1" fmla="*/ 5 h 6"/>
                  <a:gd name="T2" fmla="*/ 0 w 8"/>
                  <a:gd name="T3" fmla="*/ 4 h 6"/>
                  <a:gd name="T4" fmla="*/ 2 w 8"/>
                  <a:gd name="T5" fmla="*/ 1 h 6"/>
                  <a:gd name="T6" fmla="*/ 6 w 8"/>
                  <a:gd name="T7" fmla="*/ 1 h 6"/>
                  <a:gd name="T8" fmla="*/ 8 w 8"/>
                  <a:gd name="T9" fmla="*/ 3 h 6"/>
                  <a:gd name="T10" fmla="*/ 8 w 8"/>
                  <a:gd name="T11" fmla="*/ 4 h 6"/>
                  <a:gd name="T12" fmla="*/ 3 w 8"/>
                  <a:gd name="T13" fmla="*/ 2 h 6"/>
                  <a:gd name="T14" fmla="*/ 2 w 8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2" y="5"/>
                    </a:moveTo>
                    <a:cubicBezTo>
                      <a:pt x="1" y="6"/>
                      <a:pt x="1" y="5"/>
                      <a:pt x="0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2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7" y="2"/>
                      <a:pt x="5" y="1"/>
                      <a:pt x="3" y="2"/>
                    </a:cubicBezTo>
                    <a:cubicBezTo>
                      <a:pt x="1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8D3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0" name="Freeform 178">
                <a:extLst>
                  <a:ext uri="{FF2B5EF4-FFF2-40B4-BE49-F238E27FC236}">
                    <a16:creationId xmlns:a16="http://schemas.microsoft.com/office/drawing/2014/main" id="{E5795554-31A0-24BB-3BC8-CC59F12B53B2}"/>
                  </a:ext>
                </a:extLst>
              </p:cNvPr>
              <p:cNvSpPr/>
              <p:nvPr/>
            </p:nvSpPr>
            <p:spPr bwMode="auto">
              <a:xfrm>
                <a:off x="1336" y="3157"/>
                <a:ext cx="29" cy="44"/>
              </a:xfrm>
              <a:custGeom>
                <a:avLst/>
                <a:gdLst>
                  <a:gd name="T0" fmla="*/ 0 w 4"/>
                  <a:gd name="T1" fmla="*/ 3 h 6"/>
                  <a:gd name="T2" fmla="*/ 1 w 4"/>
                  <a:gd name="T3" fmla="*/ 0 h 6"/>
                  <a:gd name="T4" fmla="*/ 1 w 4"/>
                  <a:gd name="T5" fmla="*/ 1 h 6"/>
                  <a:gd name="T6" fmla="*/ 3 w 4"/>
                  <a:gd name="T7" fmla="*/ 2 h 6"/>
                  <a:gd name="T8" fmla="*/ 4 w 4"/>
                  <a:gd name="T9" fmla="*/ 5 h 6"/>
                  <a:gd name="T10" fmla="*/ 0 w 4"/>
                  <a:gd name="T11" fmla="*/ 4 h 6"/>
                  <a:gd name="T12" fmla="*/ 0 w 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3"/>
                      <a:pt x="2" y="4"/>
                      <a:pt x="4" y="5"/>
                    </a:cubicBezTo>
                    <a:cubicBezTo>
                      <a:pt x="1" y="6"/>
                      <a:pt x="1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EAB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1" name="Freeform 179">
                <a:extLst>
                  <a:ext uri="{FF2B5EF4-FFF2-40B4-BE49-F238E27FC236}">
                    <a16:creationId xmlns:a16="http://schemas.microsoft.com/office/drawing/2014/main" id="{BED719AF-7A40-9211-258E-75933C3750B6}"/>
                  </a:ext>
                </a:extLst>
              </p:cNvPr>
              <p:cNvSpPr/>
              <p:nvPr/>
            </p:nvSpPr>
            <p:spPr bwMode="auto">
              <a:xfrm>
                <a:off x="929" y="1154"/>
                <a:ext cx="37" cy="5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7 h 8"/>
                  <a:gd name="T4" fmla="*/ 2 w 5"/>
                  <a:gd name="T5" fmla="*/ 5 h 8"/>
                  <a:gd name="T6" fmla="*/ 0 w 5"/>
                  <a:gd name="T7" fmla="*/ 6 h 8"/>
                  <a:gd name="T8" fmla="*/ 0 w 5"/>
                  <a:gd name="T9" fmla="*/ 6 h 8"/>
                  <a:gd name="T10" fmla="*/ 1 w 5"/>
                  <a:gd name="T11" fmla="*/ 4 h 8"/>
                  <a:gd name="T12" fmla="*/ 2 w 5"/>
                  <a:gd name="T13" fmla="*/ 2 h 8"/>
                  <a:gd name="T14" fmla="*/ 1 w 5"/>
                  <a:gd name="T15" fmla="*/ 1 h 8"/>
                  <a:gd name="T16" fmla="*/ 3 w 5"/>
                  <a:gd name="T17" fmla="*/ 0 h 8"/>
                  <a:gd name="T18" fmla="*/ 4 w 5"/>
                  <a:gd name="T19" fmla="*/ 3 h 8"/>
                  <a:gd name="T20" fmla="*/ 5 w 5"/>
                  <a:gd name="T21" fmla="*/ 4 h 8"/>
                  <a:gd name="T22" fmla="*/ 5 w 5"/>
                  <a:gd name="T23" fmla="*/ 5 h 8"/>
                  <a:gd name="T24" fmla="*/ 4 w 5"/>
                  <a:gd name="T25" fmla="*/ 6 h 8"/>
                  <a:gd name="T26" fmla="*/ 3 w 5"/>
                  <a:gd name="T27" fmla="*/ 5 h 8"/>
                  <a:gd name="T28" fmla="*/ 3 w 5"/>
                  <a:gd name="T29" fmla="*/ 8 h 8"/>
                  <a:gd name="T30" fmla="*/ 2 w 5"/>
                  <a:gd name="T3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2" y="8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2" y="3"/>
                      <a:pt x="3" y="3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5" y="3"/>
                      <a:pt x="4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3" y="8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B474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2" name="Freeform 180">
                <a:extLst>
                  <a:ext uri="{FF2B5EF4-FFF2-40B4-BE49-F238E27FC236}">
                    <a16:creationId xmlns:a16="http://schemas.microsoft.com/office/drawing/2014/main" id="{3C11B9DE-1656-E1C7-1D97-26E1D21288F7}"/>
                  </a:ext>
                </a:extLst>
              </p:cNvPr>
              <p:cNvSpPr/>
              <p:nvPr/>
            </p:nvSpPr>
            <p:spPr bwMode="auto">
              <a:xfrm>
                <a:off x="3269" y="2896"/>
                <a:ext cx="43" cy="50"/>
              </a:xfrm>
              <a:custGeom>
                <a:avLst/>
                <a:gdLst>
                  <a:gd name="T0" fmla="*/ 6 w 6"/>
                  <a:gd name="T1" fmla="*/ 6 h 7"/>
                  <a:gd name="T2" fmla="*/ 6 w 6"/>
                  <a:gd name="T3" fmla="*/ 6 h 7"/>
                  <a:gd name="T4" fmla="*/ 6 w 6"/>
                  <a:gd name="T5" fmla="*/ 7 h 7"/>
                  <a:gd name="T6" fmla="*/ 1 w 6"/>
                  <a:gd name="T7" fmla="*/ 3 h 7"/>
                  <a:gd name="T8" fmla="*/ 1 w 6"/>
                  <a:gd name="T9" fmla="*/ 1 h 7"/>
                  <a:gd name="T10" fmla="*/ 3 w 6"/>
                  <a:gd name="T11" fmla="*/ 1 h 7"/>
                  <a:gd name="T12" fmla="*/ 6 w 6"/>
                  <a:gd name="T13" fmla="*/ 5 h 7"/>
                  <a:gd name="T14" fmla="*/ 6 w 6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4" y="6"/>
                      <a:pt x="2" y="5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lose/>
                  </a:path>
                </a:pathLst>
              </a:custGeom>
              <a:solidFill>
                <a:srgbClr val="A571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3" name="Freeform 181">
                <a:extLst>
                  <a:ext uri="{FF2B5EF4-FFF2-40B4-BE49-F238E27FC236}">
                    <a16:creationId xmlns:a16="http://schemas.microsoft.com/office/drawing/2014/main" id="{A968FCF6-9FEE-2E6B-FAC2-6AE0D5CE0A43}"/>
                  </a:ext>
                </a:extLst>
              </p:cNvPr>
              <p:cNvSpPr/>
              <p:nvPr/>
            </p:nvSpPr>
            <p:spPr bwMode="auto">
              <a:xfrm>
                <a:off x="2252" y="1241"/>
                <a:ext cx="43" cy="51"/>
              </a:xfrm>
              <a:custGeom>
                <a:avLst/>
                <a:gdLst>
                  <a:gd name="T0" fmla="*/ 6 w 6"/>
                  <a:gd name="T1" fmla="*/ 6 h 7"/>
                  <a:gd name="T2" fmla="*/ 5 w 6"/>
                  <a:gd name="T3" fmla="*/ 7 h 7"/>
                  <a:gd name="T4" fmla="*/ 1 w 6"/>
                  <a:gd name="T5" fmla="*/ 5 h 7"/>
                  <a:gd name="T6" fmla="*/ 5 w 6"/>
                  <a:gd name="T7" fmla="*/ 0 h 7"/>
                  <a:gd name="T8" fmla="*/ 2 w 6"/>
                  <a:gd name="T9" fmla="*/ 3 h 7"/>
                  <a:gd name="T10" fmla="*/ 3 w 6"/>
                  <a:gd name="T11" fmla="*/ 6 h 7"/>
                  <a:gd name="T12" fmla="*/ 5 w 6"/>
                  <a:gd name="T13" fmla="*/ 6 h 7"/>
                  <a:gd name="T14" fmla="*/ 6 w 6"/>
                  <a:gd name="T1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6" y="6"/>
                    </a:moveTo>
                    <a:cubicBezTo>
                      <a:pt x="5" y="6"/>
                      <a:pt x="5" y="7"/>
                      <a:pt x="5" y="7"/>
                    </a:cubicBezTo>
                    <a:cubicBezTo>
                      <a:pt x="2" y="7"/>
                      <a:pt x="1" y="7"/>
                      <a:pt x="1" y="5"/>
                    </a:cubicBezTo>
                    <a:cubicBezTo>
                      <a:pt x="0" y="3"/>
                      <a:pt x="2" y="1"/>
                      <a:pt x="5" y="0"/>
                    </a:cubicBezTo>
                    <a:cubicBezTo>
                      <a:pt x="4" y="1"/>
                      <a:pt x="3" y="1"/>
                      <a:pt x="2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3" y="7"/>
                      <a:pt x="4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lose/>
                  </a:path>
                </a:pathLst>
              </a:custGeom>
              <a:solidFill>
                <a:srgbClr val="955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4" name="Freeform 182">
                <a:extLst>
                  <a:ext uri="{FF2B5EF4-FFF2-40B4-BE49-F238E27FC236}">
                    <a16:creationId xmlns:a16="http://schemas.microsoft.com/office/drawing/2014/main" id="{C711729D-A035-451F-A873-09EB3B68E15B}"/>
                  </a:ext>
                </a:extLst>
              </p:cNvPr>
              <p:cNvSpPr/>
              <p:nvPr/>
            </p:nvSpPr>
            <p:spPr bwMode="auto">
              <a:xfrm>
                <a:off x="1351" y="2250"/>
                <a:ext cx="29" cy="43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4 w 4"/>
                  <a:gd name="T5" fmla="*/ 6 h 6"/>
                  <a:gd name="T6" fmla="*/ 1 w 4"/>
                  <a:gd name="T7" fmla="*/ 4 h 6"/>
                  <a:gd name="T8" fmla="*/ 1 w 4"/>
                  <a:gd name="T9" fmla="*/ 5 h 6"/>
                  <a:gd name="T10" fmla="*/ 0 w 4"/>
                  <a:gd name="T11" fmla="*/ 4 h 6"/>
                  <a:gd name="T12" fmla="*/ 0 w 4"/>
                  <a:gd name="T13" fmla="*/ 2 h 6"/>
                  <a:gd name="T14" fmla="*/ 1 w 4"/>
                  <a:gd name="T15" fmla="*/ 0 h 6"/>
                  <a:gd name="T16" fmla="*/ 3 w 4"/>
                  <a:gd name="T17" fmla="*/ 0 h 6"/>
                  <a:gd name="T18" fmla="*/ 3 w 4"/>
                  <a:gd name="T19" fmla="*/ 1 h 6"/>
                  <a:gd name="T20" fmla="*/ 3 w 4"/>
                  <a:gd name="T2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3" y="3"/>
                      <a:pt x="2" y="5"/>
                      <a:pt x="4" y="6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B57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5" name="Freeform 183">
                <a:extLst>
                  <a:ext uri="{FF2B5EF4-FFF2-40B4-BE49-F238E27FC236}">
                    <a16:creationId xmlns:a16="http://schemas.microsoft.com/office/drawing/2014/main" id="{82D59981-AAA2-28B7-5160-3844B3FCC9F6}"/>
                  </a:ext>
                </a:extLst>
              </p:cNvPr>
              <p:cNvSpPr/>
              <p:nvPr/>
            </p:nvSpPr>
            <p:spPr bwMode="auto">
              <a:xfrm>
                <a:off x="2680" y="1103"/>
                <a:ext cx="15" cy="80"/>
              </a:xfrm>
              <a:custGeom>
                <a:avLst/>
                <a:gdLst>
                  <a:gd name="T0" fmla="*/ 2 w 2"/>
                  <a:gd name="T1" fmla="*/ 0 h 11"/>
                  <a:gd name="T2" fmla="*/ 2 w 2"/>
                  <a:gd name="T3" fmla="*/ 0 h 11"/>
                  <a:gd name="T4" fmla="*/ 1 w 2"/>
                  <a:gd name="T5" fmla="*/ 9 h 11"/>
                  <a:gd name="T6" fmla="*/ 1 w 2"/>
                  <a:gd name="T7" fmla="*/ 11 h 11"/>
                  <a:gd name="T8" fmla="*/ 0 w 2"/>
                  <a:gd name="T9" fmla="*/ 6 h 11"/>
                  <a:gd name="T10" fmla="*/ 2 w 2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3"/>
                      <a:pt x="1" y="6"/>
                      <a:pt x="1" y="9"/>
                    </a:cubicBezTo>
                    <a:cubicBezTo>
                      <a:pt x="1" y="10"/>
                      <a:pt x="2" y="10"/>
                      <a:pt x="1" y="11"/>
                    </a:cubicBezTo>
                    <a:cubicBezTo>
                      <a:pt x="1" y="9"/>
                      <a:pt x="0" y="8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  <a:close/>
                  </a:path>
                </a:pathLst>
              </a:custGeom>
              <a:solidFill>
                <a:srgbClr val="6F4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6" name="Freeform 184">
                <a:extLst>
                  <a:ext uri="{FF2B5EF4-FFF2-40B4-BE49-F238E27FC236}">
                    <a16:creationId xmlns:a16="http://schemas.microsoft.com/office/drawing/2014/main" id="{61985F96-68C1-5065-CE3B-765E73D809FC}"/>
                  </a:ext>
                </a:extLst>
              </p:cNvPr>
              <p:cNvSpPr/>
              <p:nvPr/>
            </p:nvSpPr>
            <p:spPr bwMode="auto">
              <a:xfrm>
                <a:off x="2135" y="1146"/>
                <a:ext cx="29" cy="44"/>
              </a:xfrm>
              <a:custGeom>
                <a:avLst/>
                <a:gdLst>
                  <a:gd name="T0" fmla="*/ 4 w 4"/>
                  <a:gd name="T1" fmla="*/ 5 h 6"/>
                  <a:gd name="T2" fmla="*/ 2 w 4"/>
                  <a:gd name="T3" fmla="*/ 5 h 6"/>
                  <a:gd name="T4" fmla="*/ 1 w 4"/>
                  <a:gd name="T5" fmla="*/ 4 h 6"/>
                  <a:gd name="T6" fmla="*/ 0 w 4"/>
                  <a:gd name="T7" fmla="*/ 3 h 6"/>
                  <a:gd name="T8" fmla="*/ 2 w 4"/>
                  <a:gd name="T9" fmla="*/ 0 h 6"/>
                  <a:gd name="T10" fmla="*/ 3 w 4"/>
                  <a:gd name="T11" fmla="*/ 2 h 6"/>
                  <a:gd name="T12" fmla="*/ 4 w 4"/>
                  <a:gd name="T13" fmla="*/ 5 h 6"/>
                  <a:gd name="T14" fmla="*/ 4 w 4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cubicBezTo>
                      <a:pt x="3" y="6"/>
                      <a:pt x="2" y="6"/>
                      <a:pt x="2" y="5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2"/>
                      <a:pt x="0" y="1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B58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7" name="Freeform 185">
                <a:extLst>
                  <a:ext uri="{FF2B5EF4-FFF2-40B4-BE49-F238E27FC236}">
                    <a16:creationId xmlns:a16="http://schemas.microsoft.com/office/drawing/2014/main" id="{24CDE8A4-2FFF-B956-597C-76A164643792}"/>
                  </a:ext>
                </a:extLst>
              </p:cNvPr>
              <p:cNvSpPr/>
              <p:nvPr/>
            </p:nvSpPr>
            <p:spPr bwMode="auto">
              <a:xfrm>
                <a:off x="1060" y="2388"/>
                <a:ext cx="37" cy="72"/>
              </a:xfrm>
              <a:custGeom>
                <a:avLst/>
                <a:gdLst>
                  <a:gd name="T0" fmla="*/ 3 w 5"/>
                  <a:gd name="T1" fmla="*/ 10 h 10"/>
                  <a:gd name="T2" fmla="*/ 3 w 5"/>
                  <a:gd name="T3" fmla="*/ 7 h 10"/>
                  <a:gd name="T4" fmla="*/ 0 w 5"/>
                  <a:gd name="T5" fmla="*/ 0 h 10"/>
                  <a:gd name="T6" fmla="*/ 4 w 5"/>
                  <a:gd name="T7" fmla="*/ 8 h 10"/>
                  <a:gd name="T8" fmla="*/ 3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3" y="10"/>
                    </a:moveTo>
                    <a:cubicBezTo>
                      <a:pt x="3" y="9"/>
                      <a:pt x="3" y="8"/>
                      <a:pt x="3" y="7"/>
                    </a:cubicBezTo>
                    <a:cubicBezTo>
                      <a:pt x="3" y="4"/>
                      <a:pt x="2" y="2"/>
                      <a:pt x="0" y="0"/>
                    </a:cubicBezTo>
                    <a:cubicBezTo>
                      <a:pt x="3" y="1"/>
                      <a:pt x="5" y="4"/>
                      <a:pt x="4" y="8"/>
                    </a:cubicBezTo>
                    <a:cubicBezTo>
                      <a:pt x="3" y="9"/>
                      <a:pt x="4" y="9"/>
                      <a:pt x="3" y="10"/>
                    </a:cubicBezTo>
                    <a:close/>
                  </a:path>
                </a:pathLst>
              </a:custGeom>
              <a:solidFill>
                <a:srgbClr val="7A5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8" name="Freeform 186">
                <a:extLst>
                  <a:ext uri="{FF2B5EF4-FFF2-40B4-BE49-F238E27FC236}">
                    <a16:creationId xmlns:a16="http://schemas.microsoft.com/office/drawing/2014/main" id="{1C4E57C5-FA44-96F5-E775-9CE461865625}"/>
                  </a:ext>
                </a:extLst>
              </p:cNvPr>
              <p:cNvSpPr/>
              <p:nvPr/>
            </p:nvSpPr>
            <p:spPr bwMode="auto">
              <a:xfrm>
                <a:off x="2520" y="1480"/>
                <a:ext cx="37" cy="73"/>
              </a:xfrm>
              <a:custGeom>
                <a:avLst/>
                <a:gdLst>
                  <a:gd name="T0" fmla="*/ 2 w 5"/>
                  <a:gd name="T1" fmla="*/ 2 h 10"/>
                  <a:gd name="T2" fmla="*/ 2 w 5"/>
                  <a:gd name="T3" fmla="*/ 3 h 10"/>
                  <a:gd name="T4" fmla="*/ 3 w 5"/>
                  <a:gd name="T5" fmla="*/ 3 h 10"/>
                  <a:gd name="T6" fmla="*/ 3 w 5"/>
                  <a:gd name="T7" fmla="*/ 2 h 10"/>
                  <a:gd name="T8" fmla="*/ 4 w 5"/>
                  <a:gd name="T9" fmla="*/ 0 h 10"/>
                  <a:gd name="T10" fmla="*/ 5 w 5"/>
                  <a:gd name="T11" fmla="*/ 2 h 10"/>
                  <a:gd name="T12" fmla="*/ 2 w 5"/>
                  <a:gd name="T13" fmla="*/ 5 h 10"/>
                  <a:gd name="T14" fmla="*/ 2 w 5"/>
                  <a:gd name="T15" fmla="*/ 10 h 10"/>
                  <a:gd name="T16" fmla="*/ 1 w 5"/>
                  <a:gd name="T17" fmla="*/ 7 h 10"/>
                  <a:gd name="T18" fmla="*/ 1 w 5"/>
                  <a:gd name="T19" fmla="*/ 5 h 10"/>
                  <a:gd name="T20" fmla="*/ 1 w 5"/>
                  <a:gd name="T21" fmla="*/ 5 h 10"/>
                  <a:gd name="T22" fmla="*/ 2 w 5"/>
                  <a:gd name="T2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0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4" y="3"/>
                      <a:pt x="2" y="3"/>
                      <a:pt x="2" y="5"/>
                    </a:cubicBezTo>
                    <a:cubicBezTo>
                      <a:pt x="2" y="7"/>
                      <a:pt x="1" y="8"/>
                      <a:pt x="2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6"/>
                      <a:pt x="2" y="6"/>
                      <a:pt x="1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4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9080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9" name="Freeform 187">
                <a:extLst>
                  <a:ext uri="{FF2B5EF4-FFF2-40B4-BE49-F238E27FC236}">
                    <a16:creationId xmlns:a16="http://schemas.microsoft.com/office/drawing/2014/main" id="{06021F00-6EB5-C99A-F864-4069F579D5B9}"/>
                  </a:ext>
                </a:extLst>
              </p:cNvPr>
              <p:cNvSpPr/>
              <p:nvPr/>
            </p:nvSpPr>
            <p:spPr bwMode="auto">
              <a:xfrm>
                <a:off x="980" y="769"/>
                <a:ext cx="66" cy="29"/>
              </a:xfrm>
              <a:custGeom>
                <a:avLst/>
                <a:gdLst>
                  <a:gd name="T0" fmla="*/ 0 w 9"/>
                  <a:gd name="T1" fmla="*/ 0 h 4"/>
                  <a:gd name="T2" fmla="*/ 1 w 9"/>
                  <a:gd name="T3" fmla="*/ 0 h 4"/>
                  <a:gd name="T4" fmla="*/ 6 w 9"/>
                  <a:gd name="T5" fmla="*/ 1 h 4"/>
                  <a:gd name="T6" fmla="*/ 7 w 9"/>
                  <a:gd name="T7" fmla="*/ 1 h 4"/>
                  <a:gd name="T8" fmla="*/ 6 w 9"/>
                  <a:gd name="T9" fmla="*/ 2 h 4"/>
                  <a:gd name="T10" fmla="*/ 9 w 9"/>
                  <a:gd name="T11" fmla="*/ 2 h 4"/>
                  <a:gd name="T12" fmla="*/ 8 w 9"/>
                  <a:gd name="T13" fmla="*/ 3 h 4"/>
                  <a:gd name="T14" fmla="*/ 2 w 9"/>
                  <a:gd name="T15" fmla="*/ 3 h 4"/>
                  <a:gd name="T16" fmla="*/ 0 w 9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2"/>
                      <a:pt x="4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6" y="1"/>
                      <a:pt x="6" y="2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6" y="2"/>
                      <a:pt x="4" y="2"/>
                      <a:pt x="2" y="3"/>
                    </a:cubicBezTo>
                    <a:cubicBezTo>
                      <a:pt x="3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D6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0" name="Freeform 188">
                <a:extLst>
                  <a:ext uri="{FF2B5EF4-FFF2-40B4-BE49-F238E27FC236}">
                    <a16:creationId xmlns:a16="http://schemas.microsoft.com/office/drawing/2014/main" id="{C02E8712-987F-89A7-16A1-A81CB8D7CCF3}"/>
                  </a:ext>
                </a:extLst>
              </p:cNvPr>
              <p:cNvSpPr/>
              <p:nvPr/>
            </p:nvSpPr>
            <p:spPr bwMode="auto">
              <a:xfrm>
                <a:off x="1184" y="1952"/>
                <a:ext cx="36" cy="36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5 h 5"/>
                  <a:gd name="T4" fmla="*/ 5 w 5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3"/>
                      <a:pt x="3" y="5"/>
                      <a:pt x="0" y="5"/>
                    </a:cubicBezTo>
                    <a:cubicBezTo>
                      <a:pt x="1" y="3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DB9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1" name="Freeform 189">
                <a:extLst>
                  <a:ext uri="{FF2B5EF4-FFF2-40B4-BE49-F238E27FC236}">
                    <a16:creationId xmlns:a16="http://schemas.microsoft.com/office/drawing/2014/main" id="{A979AD10-C428-EEFA-FCE5-EC8D370F8CA0}"/>
                  </a:ext>
                </a:extLst>
              </p:cNvPr>
              <p:cNvSpPr/>
              <p:nvPr/>
            </p:nvSpPr>
            <p:spPr bwMode="auto">
              <a:xfrm>
                <a:off x="2775" y="1444"/>
                <a:ext cx="58" cy="44"/>
              </a:xfrm>
              <a:custGeom>
                <a:avLst/>
                <a:gdLst>
                  <a:gd name="T0" fmla="*/ 1 w 8"/>
                  <a:gd name="T1" fmla="*/ 3 h 6"/>
                  <a:gd name="T2" fmla="*/ 0 w 8"/>
                  <a:gd name="T3" fmla="*/ 2 h 6"/>
                  <a:gd name="T4" fmla="*/ 8 w 8"/>
                  <a:gd name="T5" fmla="*/ 0 h 6"/>
                  <a:gd name="T6" fmla="*/ 2 w 8"/>
                  <a:gd name="T7" fmla="*/ 2 h 6"/>
                  <a:gd name="T8" fmla="*/ 8 w 8"/>
                  <a:gd name="T9" fmla="*/ 6 h 6"/>
                  <a:gd name="T10" fmla="*/ 1 w 8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3" y="1"/>
                      <a:pt x="6" y="1"/>
                      <a:pt x="8" y="0"/>
                    </a:cubicBezTo>
                    <a:cubicBezTo>
                      <a:pt x="7" y="2"/>
                      <a:pt x="5" y="2"/>
                      <a:pt x="2" y="2"/>
                    </a:cubicBezTo>
                    <a:cubicBezTo>
                      <a:pt x="5" y="3"/>
                      <a:pt x="7" y="4"/>
                      <a:pt x="8" y="6"/>
                    </a:cubicBezTo>
                    <a:cubicBezTo>
                      <a:pt x="6" y="4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BBB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2" name="Freeform 190">
                <a:extLst>
                  <a:ext uri="{FF2B5EF4-FFF2-40B4-BE49-F238E27FC236}">
                    <a16:creationId xmlns:a16="http://schemas.microsoft.com/office/drawing/2014/main" id="{5FB972B4-E9D2-0FB3-50FA-93463C6DFEEC}"/>
                  </a:ext>
                </a:extLst>
              </p:cNvPr>
              <p:cNvSpPr/>
              <p:nvPr/>
            </p:nvSpPr>
            <p:spPr bwMode="auto">
              <a:xfrm>
                <a:off x="2731" y="1408"/>
                <a:ext cx="29" cy="58"/>
              </a:xfrm>
              <a:custGeom>
                <a:avLst/>
                <a:gdLst>
                  <a:gd name="T0" fmla="*/ 3 w 4"/>
                  <a:gd name="T1" fmla="*/ 0 h 8"/>
                  <a:gd name="T2" fmla="*/ 3 w 4"/>
                  <a:gd name="T3" fmla="*/ 1 h 8"/>
                  <a:gd name="T4" fmla="*/ 3 w 4"/>
                  <a:gd name="T5" fmla="*/ 3 h 8"/>
                  <a:gd name="T6" fmla="*/ 3 w 4"/>
                  <a:gd name="T7" fmla="*/ 3 h 8"/>
                  <a:gd name="T8" fmla="*/ 3 w 4"/>
                  <a:gd name="T9" fmla="*/ 5 h 8"/>
                  <a:gd name="T10" fmla="*/ 2 w 4"/>
                  <a:gd name="T11" fmla="*/ 7 h 8"/>
                  <a:gd name="T12" fmla="*/ 1 w 4"/>
                  <a:gd name="T13" fmla="*/ 7 h 8"/>
                  <a:gd name="T14" fmla="*/ 2 w 4"/>
                  <a:gd name="T15" fmla="*/ 5 h 8"/>
                  <a:gd name="T16" fmla="*/ 2 w 4"/>
                  <a:gd name="T17" fmla="*/ 4 h 8"/>
                  <a:gd name="T18" fmla="*/ 2 w 4"/>
                  <a:gd name="T19" fmla="*/ 1 h 8"/>
                  <a:gd name="T20" fmla="*/ 3 w 4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4" y="0"/>
                      <a:pt x="4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6"/>
                      <a:pt x="2" y="6"/>
                      <a:pt x="2" y="7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1" y="7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9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3" name="Freeform 191">
                <a:extLst>
                  <a:ext uri="{FF2B5EF4-FFF2-40B4-BE49-F238E27FC236}">
                    <a16:creationId xmlns:a16="http://schemas.microsoft.com/office/drawing/2014/main" id="{6D741230-A84B-72B6-29E1-181DDBA523EB}"/>
                  </a:ext>
                </a:extLst>
              </p:cNvPr>
              <p:cNvSpPr/>
              <p:nvPr/>
            </p:nvSpPr>
            <p:spPr bwMode="auto">
              <a:xfrm>
                <a:off x="1946" y="798"/>
                <a:ext cx="37" cy="65"/>
              </a:xfrm>
              <a:custGeom>
                <a:avLst/>
                <a:gdLst>
                  <a:gd name="T0" fmla="*/ 3 w 5"/>
                  <a:gd name="T1" fmla="*/ 8 h 9"/>
                  <a:gd name="T2" fmla="*/ 0 w 5"/>
                  <a:gd name="T3" fmla="*/ 8 h 9"/>
                  <a:gd name="T4" fmla="*/ 0 w 5"/>
                  <a:gd name="T5" fmla="*/ 8 h 9"/>
                  <a:gd name="T6" fmla="*/ 3 w 5"/>
                  <a:gd name="T7" fmla="*/ 2 h 9"/>
                  <a:gd name="T8" fmla="*/ 2 w 5"/>
                  <a:gd name="T9" fmla="*/ 1 h 9"/>
                  <a:gd name="T10" fmla="*/ 5 w 5"/>
                  <a:gd name="T11" fmla="*/ 1 h 9"/>
                  <a:gd name="T12" fmla="*/ 4 w 5"/>
                  <a:gd name="T13" fmla="*/ 6 h 9"/>
                  <a:gd name="T14" fmla="*/ 3 w 5"/>
                  <a:gd name="T1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3" y="8"/>
                    </a:moveTo>
                    <a:cubicBezTo>
                      <a:pt x="2" y="8"/>
                      <a:pt x="1" y="9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8"/>
                      <a:pt x="5" y="5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4" y="2"/>
                      <a:pt x="4" y="4"/>
                      <a:pt x="4" y="6"/>
                    </a:cubicBezTo>
                    <a:cubicBezTo>
                      <a:pt x="5" y="6"/>
                      <a:pt x="3" y="7"/>
                      <a:pt x="3" y="8"/>
                    </a:cubicBezTo>
                    <a:close/>
                  </a:path>
                </a:pathLst>
              </a:custGeom>
              <a:solidFill>
                <a:srgbClr val="8169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4" name="Freeform 192">
                <a:extLst>
                  <a:ext uri="{FF2B5EF4-FFF2-40B4-BE49-F238E27FC236}">
                    <a16:creationId xmlns:a16="http://schemas.microsoft.com/office/drawing/2014/main" id="{D92B8477-0E5D-084B-FD3C-70604BAFE6E5}"/>
                  </a:ext>
                </a:extLst>
              </p:cNvPr>
              <p:cNvSpPr/>
              <p:nvPr/>
            </p:nvSpPr>
            <p:spPr bwMode="auto">
              <a:xfrm>
                <a:off x="951" y="1168"/>
                <a:ext cx="29" cy="51"/>
              </a:xfrm>
              <a:custGeom>
                <a:avLst/>
                <a:gdLst>
                  <a:gd name="T0" fmla="*/ 1 w 4"/>
                  <a:gd name="T1" fmla="*/ 4 h 7"/>
                  <a:gd name="T2" fmla="*/ 2 w 4"/>
                  <a:gd name="T3" fmla="*/ 3 h 7"/>
                  <a:gd name="T4" fmla="*/ 3 w 4"/>
                  <a:gd name="T5" fmla="*/ 1 h 7"/>
                  <a:gd name="T6" fmla="*/ 4 w 4"/>
                  <a:gd name="T7" fmla="*/ 1 h 7"/>
                  <a:gd name="T8" fmla="*/ 4 w 4"/>
                  <a:gd name="T9" fmla="*/ 7 h 7"/>
                  <a:gd name="T10" fmla="*/ 2 w 4"/>
                  <a:gd name="T11" fmla="*/ 4 h 7"/>
                  <a:gd name="T12" fmla="*/ 1 w 4"/>
                  <a:gd name="T13" fmla="*/ 5 h 7"/>
                  <a:gd name="T14" fmla="*/ 1 w 4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3" y="3"/>
                      <a:pt x="2" y="5"/>
                      <a:pt x="4" y="7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0" y="5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795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5" name="Freeform 193">
                <a:extLst>
                  <a:ext uri="{FF2B5EF4-FFF2-40B4-BE49-F238E27FC236}">
                    <a16:creationId xmlns:a16="http://schemas.microsoft.com/office/drawing/2014/main" id="{2B002D33-091D-6F9E-FB6D-A80D382FD287}"/>
                  </a:ext>
                </a:extLst>
              </p:cNvPr>
              <p:cNvSpPr/>
              <p:nvPr/>
            </p:nvSpPr>
            <p:spPr bwMode="auto">
              <a:xfrm>
                <a:off x="1009" y="675"/>
                <a:ext cx="37" cy="80"/>
              </a:xfrm>
              <a:custGeom>
                <a:avLst/>
                <a:gdLst>
                  <a:gd name="T0" fmla="*/ 5 w 5"/>
                  <a:gd name="T1" fmla="*/ 10 h 11"/>
                  <a:gd name="T2" fmla="*/ 4 w 5"/>
                  <a:gd name="T3" fmla="*/ 11 h 11"/>
                  <a:gd name="T4" fmla="*/ 3 w 5"/>
                  <a:gd name="T5" fmla="*/ 4 h 11"/>
                  <a:gd name="T6" fmla="*/ 0 w 5"/>
                  <a:gd name="T7" fmla="*/ 2 h 11"/>
                  <a:gd name="T8" fmla="*/ 0 w 5"/>
                  <a:gd name="T9" fmla="*/ 1 h 11"/>
                  <a:gd name="T10" fmla="*/ 1 w 5"/>
                  <a:gd name="T11" fmla="*/ 1 h 11"/>
                  <a:gd name="T12" fmla="*/ 3 w 5"/>
                  <a:gd name="T13" fmla="*/ 3 h 11"/>
                  <a:gd name="T14" fmla="*/ 4 w 5"/>
                  <a:gd name="T15" fmla="*/ 9 h 11"/>
                  <a:gd name="T16" fmla="*/ 5 w 5"/>
                  <a:gd name="T1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1">
                    <a:moveTo>
                      <a:pt x="5" y="10"/>
                    </a:moveTo>
                    <a:cubicBezTo>
                      <a:pt x="5" y="11"/>
                      <a:pt x="5" y="11"/>
                      <a:pt x="4" y="11"/>
                    </a:cubicBezTo>
                    <a:cubicBezTo>
                      <a:pt x="4" y="9"/>
                      <a:pt x="4" y="6"/>
                      <a:pt x="3" y="4"/>
                    </a:cubicBezTo>
                    <a:cubicBezTo>
                      <a:pt x="2" y="3"/>
                      <a:pt x="2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4" y="5"/>
                      <a:pt x="5" y="7"/>
                      <a:pt x="4" y="9"/>
                    </a:cubicBezTo>
                    <a:cubicBezTo>
                      <a:pt x="4" y="9"/>
                      <a:pt x="4" y="10"/>
                      <a:pt x="5" y="10"/>
                    </a:cubicBezTo>
                    <a:close/>
                  </a:path>
                </a:pathLst>
              </a:custGeom>
              <a:solidFill>
                <a:srgbClr val="B1A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6" name="Freeform 194">
                <a:extLst>
                  <a:ext uri="{FF2B5EF4-FFF2-40B4-BE49-F238E27FC236}">
                    <a16:creationId xmlns:a16="http://schemas.microsoft.com/office/drawing/2014/main" id="{6F2441CE-4FDD-610D-4EA4-EA3D7412FCED}"/>
                  </a:ext>
                </a:extLst>
              </p:cNvPr>
              <p:cNvSpPr/>
              <p:nvPr/>
            </p:nvSpPr>
            <p:spPr bwMode="auto">
              <a:xfrm>
                <a:off x="1009" y="711"/>
                <a:ext cx="29" cy="44"/>
              </a:xfrm>
              <a:custGeom>
                <a:avLst/>
                <a:gdLst>
                  <a:gd name="T0" fmla="*/ 4 w 4"/>
                  <a:gd name="T1" fmla="*/ 6 h 6"/>
                  <a:gd name="T2" fmla="*/ 3 w 4"/>
                  <a:gd name="T3" fmla="*/ 5 h 6"/>
                  <a:gd name="T4" fmla="*/ 1 w 4"/>
                  <a:gd name="T5" fmla="*/ 2 h 6"/>
                  <a:gd name="T6" fmla="*/ 0 w 4"/>
                  <a:gd name="T7" fmla="*/ 0 h 6"/>
                  <a:gd name="T8" fmla="*/ 4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6"/>
                      <a:pt x="3" y="5"/>
                      <a:pt x="3" y="5"/>
                    </a:cubicBezTo>
                    <a:cubicBezTo>
                      <a:pt x="3" y="4"/>
                      <a:pt x="3" y="3"/>
                      <a:pt x="1" y="2"/>
                    </a:cubicBezTo>
                    <a:cubicBezTo>
                      <a:pt x="0" y="2"/>
                      <a:pt x="1" y="0"/>
                      <a:pt x="0" y="0"/>
                    </a:cubicBezTo>
                    <a:cubicBezTo>
                      <a:pt x="3" y="1"/>
                      <a:pt x="4" y="2"/>
                      <a:pt x="4" y="6"/>
                    </a:cubicBezTo>
                    <a:close/>
                  </a:path>
                </a:pathLst>
              </a:custGeom>
              <a:solidFill>
                <a:srgbClr val="A078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7" name="Freeform 195">
                <a:extLst>
                  <a:ext uri="{FF2B5EF4-FFF2-40B4-BE49-F238E27FC236}">
                    <a16:creationId xmlns:a16="http://schemas.microsoft.com/office/drawing/2014/main" id="{2C2CC3A2-3FDE-C824-D194-4609DDFFFACA}"/>
                  </a:ext>
                </a:extLst>
              </p:cNvPr>
              <p:cNvSpPr/>
              <p:nvPr/>
            </p:nvSpPr>
            <p:spPr bwMode="auto">
              <a:xfrm>
                <a:off x="2063" y="1161"/>
                <a:ext cx="36" cy="58"/>
              </a:xfrm>
              <a:custGeom>
                <a:avLst/>
                <a:gdLst>
                  <a:gd name="T0" fmla="*/ 2 w 5"/>
                  <a:gd name="T1" fmla="*/ 0 h 8"/>
                  <a:gd name="T2" fmla="*/ 4 w 5"/>
                  <a:gd name="T3" fmla="*/ 7 h 8"/>
                  <a:gd name="T4" fmla="*/ 4 w 5"/>
                  <a:gd name="T5" fmla="*/ 8 h 8"/>
                  <a:gd name="T6" fmla="*/ 2 w 5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2" y="0"/>
                    </a:moveTo>
                    <a:cubicBezTo>
                      <a:pt x="2" y="2"/>
                      <a:pt x="3" y="5"/>
                      <a:pt x="4" y="7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2" y="4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684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8" name="Freeform 196">
                <a:extLst>
                  <a:ext uri="{FF2B5EF4-FFF2-40B4-BE49-F238E27FC236}">
                    <a16:creationId xmlns:a16="http://schemas.microsoft.com/office/drawing/2014/main" id="{ECC38B2B-5081-5DEF-C6E1-AC1A644D9BE6}"/>
                  </a:ext>
                </a:extLst>
              </p:cNvPr>
              <p:cNvSpPr/>
              <p:nvPr/>
            </p:nvSpPr>
            <p:spPr bwMode="auto">
              <a:xfrm>
                <a:off x="1017" y="1205"/>
                <a:ext cx="21" cy="65"/>
              </a:xfrm>
              <a:custGeom>
                <a:avLst/>
                <a:gdLst>
                  <a:gd name="T0" fmla="*/ 0 w 3"/>
                  <a:gd name="T1" fmla="*/ 9 h 9"/>
                  <a:gd name="T2" fmla="*/ 0 w 3"/>
                  <a:gd name="T3" fmla="*/ 5 h 9"/>
                  <a:gd name="T4" fmla="*/ 1 w 3"/>
                  <a:gd name="T5" fmla="*/ 0 h 9"/>
                  <a:gd name="T6" fmla="*/ 0 w 3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7"/>
                      <a:pt x="0" y="6"/>
                      <a:pt x="0" y="5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3" y="3"/>
                      <a:pt x="1" y="6"/>
                      <a:pt x="0" y="9"/>
                    </a:cubicBezTo>
                    <a:close/>
                  </a:path>
                </a:pathLst>
              </a:custGeom>
              <a:solidFill>
                <a:srgbClr val="9948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9" name="Freeform 197">
                <a:extLst>
                  <a:ext uri="{FF2B5EF4-FFF2-40B4-BE49-F238E27FC236}">
                    <a16:creationId xmlns:a16="http://schemas.microsoft.com/office/drawing/2014/main" id="{7173666D-68AE-915C-7CBA-5CDFA697758D}"/>
                  </a:ext>
                </a:extLst>
              </p:cNvPr>
              <p:cNvSpPr/>
              <p:nvPr/>
            </p:nvSpPr>
            <p:spPr bwMode="auto">
              <a:xfrm>
                <a:off x="2520" y="1364"/>
                <a:ext cx="59" cy="22"/>
              </a:xfrm>
              <a:custGeom>
                <a:avLst/>
                <a:gdLst>
                  <a:gd name="T0" fmla="*/ 8 w 8"/>
                  <a:gd name="T1" fmla="*/ 1 h 3"/>
                  <a:gd name="T2" fmla="*/ 2 w 8"/>
                  <a:gd name="T3" fmla="*/ 2 h 3"/>
                  <a:gd name="T4" fmla="*/ 0 w 8"/>
                  <a:gd name="T5" fmla="*/ 3 h 3"/>
                  <a:gd name="T6" fmla="*/ 6 w 8"/>
                  <a:gd name="T7" fmla="*/ 0 h 3"/>
                  <a:gd name="T8" fmla="*/ 8 w 8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8" y="1"/>
                    </a:moveTo>
                    <a:cubicBezTo>
                      <a:pt x="6" y="1"/>
                      <a:pt x="4" y="1"/>
                      <a:pt x="2" y="2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2" y="1"/>
                      <a:pt x="4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lose/>
                  </a:path>
                </a:pathLst>
              </a:custGeom>
              <a:solidFill>
                <a:srgbClr val="614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0" name="Freeform 198">
                <a:extLst>
                  <a:ext uri="{FF2B5EF4-FFF2-40B4-BE49-F238E27FC236}">
                    <a16:creationId xmlns:a16="http://schemas.microsoft.com/office/drawing/2014/main" id="{2AB7CDE7-04AB-D437-4FF8-709552FD52EB}"/>
                  </a:ext>
                </a:extLst>
              </p:cNvPr>
              <p:cNvSpPr/>
              <p:nvPr/>
            </p:nvSpPr>
            <p:spPr bwMode="auto">
              <a:xfrm>
                <a:off x="1409" y="2330"/>
                <a:ext cx="22" cy="50"/>
              </a:xfrm>
              <a:custGeom>
                <a:avLst/>
                <a:gdLst>
                  <a:gd name="T0" fmla="*/ 0 w 3"/>
                  <a:gd name="T1" fmla="*/ 0 h 7"/>
                  <a:gd name="T2" fmla="*/ 3 w 3"/>
                  <a:gd name="T3" fmla="*/ 2 h 7"/>
                  <a:gd name="T4" fmla="*/ 2 w 3"/>
                  <a:gd name="T5" fmla="*/ 7 h 7"/>
                  <a:gd name="T6" fmla="*/ 2 w 3"/>
                  <a:gd name="T7" fmla="*/ 7 h 7"/>
                  <a:gd name="T8" fmla="*/ 0 w 3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5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804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1" name="Freeform 199">
                <a:extLst>
                  <a:ext uri="{FF2B5EF4-FFF2-40B4-BE49-F238E27FC236}">
                    <a16:creationId xmlns:a16="http://schemas.microsoft.com/office/drawing/2014/main" id="{D1535C6E-E60D-FD45-3204-687B980D7BE2}"/>
                  </a:ext>
                </a:extLst>
              </p:cNvPr>
              <p:cNvSpPr/>
              <p:nvPr/>
            </p:nvSpPr>
            <p:spPr bwMode="auto">
              <a:xfrm>
                <a:off x="1896" y="813"/>
                <a:ext cx="36" cy="36"/>
              </a:xfrm>
              <a:custGeom>
                <a:avLst/>
                <a:gdLst>
                  <a:gd name="T0" fmla="*/ 5 w 5"/>
                  <a:gd name="T1" fmla="*/ 1 h 5"/>
                  <a:gd name="T2" fmla="*/ 0 w 5"/>
                  <a:gd name="T3" fmla="*/ 5 h 5"/>
                  <a:gd name="T4" fmla="*/ 1 w 5"/>
                  <a:gd name="T5" fmla="*/ 3 h 5"/>
                  <a:gd name="T6" fmla="*/ 5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3"/>
                      <a:pt x="1" y="3"/>
                      <a:pt x="0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2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8E6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2" name="Freeform 200">
                <a:extLst>
                  <a:ext uri="{FF2B5EF4-FFF2-40B4-BE49-F238E27FC236}">
                    <a16:creationId xmlns:a16="http://schemas.microsoft.com/office/drawing/2014/main" id="{A9C530C7-9978-0627-5540-0B65AACB9F55}"/>
                  </a:ext>
                </a:extLst>
              </p:cNvPr>
              <p:cNvSpPr/>
              <p:nvPr/>
            </p:nvSpPr>
            <p:spPr bwMode="auto">
              <a:xfrm>
                <a:off x="2789" y="1212"/>
                <a:ext cx="51" cy="29"/>
              </a:xfrm>
              <a:custGeom>
                <a:avLst/>
                <a:gdLst>
                  <a:gd name="T0" fmla="*/ 3 w 7"/>
                  <a:gd name="T1" fmla="*/ 4 h 4"/>
                  <a:gd name="T2" fmla="*/ 0 w 7"/>
                  <a:gd name="T3" fmla="*/ 2 h 4"/>
                  <a:gd name="T4" fmla="*/ 0 w 7"/>
                  <a:gd name="T5" fmla="*/ 2 h 4"/>
                  <a:gd name="T6" fmla="*/ 3 w 7"/>
                  <a:gd name="T7" fmla="*/ 3 h 4"/>
                  <a:gd name="T8" fmla="*/ 5 w 7"/>
                  <a:gd name="T9" fmla="*/ 0 h 4"/>
                  <a:gd name="T10" fmla="*/ 5 w 7"/>
                  <a:gd name="T11" fmla="*/ 3 h 4"/>
                  <a:gd name="T12" fmla="*/ 3 w 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5" y="3"/>
                      <a:pt x="6" y="2"/>
                      <a:pt x="5" y="0"/>
                    </a:cubicBezTo>
                    <a:cubicBezTo>
                      <a:pt x="7" y="1"/>
                      <a:pt x="7" y="3"/>
                      <a:pt x="5" y="3"/>
                    </a:cubicBezTo>
                    <a:cubicBezTo>
                      <a:pt x="4" y="4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6E5F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3" name="Freeform 201">
                <a:extLst>
                  <a:ext uri="{FF2B5EF4-FFF2-40B4-BE49-F238E27FC236}">
                    <a16:creationId xmlns:a16="http://schemas.microsoft.com/office/drawing/2014/main" id="{138E869D-7672-3A2B-D2E7-C7B1F041F7AD}"/>
                  </a:ext>
                </a:extLst>
              </p:cNvPr>
              <p:cNvSpPr/>
              <p:nvPr/>
            </p:nvSpPr>
            <p:spPr bwMode="auto">
              <a:xfrm>
                <a:off x="1271" y="929"/>
                <a:ext cx="36" cy="21"/>
              </a:xfrm>
              <a:custGeom>
                <a:avLst/>
                <a:gdLst>
                  <a:gd name="T0" fmla="*/ 2 w 5"/>
                  <a:gd name="T1" fmla="*/ 3 h 3"/>
                  <a:gd name="T2" fmla="*/ 0 w 5"/>
                  <a:gd name="T3" fmla="*/ 2 h 3"/>
                  <a:gd name="T4" fmla="*/ 3 w 5"/>
                  <a:gd name="T5" fmla="*/ 1 h 3"/>
                  <a:gd name="T6" fmla="*/ 5 w 5"/>
                  <a:gd name="T7" fmla="*/ 0 h 3"/>
                  <a:gd name="T8" fmla="*/ 2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4" y="1"/>
                      <a:pt x="4" y="3"/>
                      <a:pt x="2" y="3"/>
                    </a:cubicBezTo>
                    <a:close/>
                  </a:path>
                </a:pathLst>
              </a:custGeom>
              <a:solidFill>
                <a:srgbClr val="B49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4" name="Freeform 202">
                <a:extLst>
                  <a:ext uri="{FF2B5EF4-FFF2-40B4-BE49-F238E27FC236}">
                    <a16:creationId xmlns:a16="http://schemas.microsoft.com/office/drawing/2014/main" id="{1D7213DC-FDE9-EA38-FB54-97222774991D}"/>
                  </a:ext>
                </a:extLst>
              </p:cNvPr>
              <p:cNvSpPr/>
              <p:nvPr/>
            </p:nvSpPr>
            <p:spPr bwMode="auto">
              <a:xfrm>
                <a:off x="1220" y="921"/>
                <a:ext cx="44" cy="29"/>
              </a:xfrm>
              <a:custGeom>
                <a:avLst/>
                <a:gdLst>
                  <a:gd name="T0" fmla="*/ 0 w 6"/>
                  <a:gd name="T1" fmla="*/ 0 h 4"/>
                  <a:gd name="T2" fmla="*/ 1 w 6"/>
                  <a:gd name="T3" fmla="*/ 0 h 4"/>
                  <a:gd name="T4" fmla="*/ 1 w 6"/>
                  <a:gd name="T5" fmla="*/ 0 h 4"/>
                  <a:gd name="T6" fmla="*/ 6 w 6"/>
                  <a:gd name="T7" fmla="*/ 3 h 4"/>
                  <a:gd name="T8" fmla="*/ 3 w 6"/>
                  <a:gd name="T9" fmla="*/ 3 h 4"/>
                  <a:gd name="T10" fmla="*/ 2 w 6"/>
                  <a:gd name="T11" fmla="*/ 4 h 4"/>
                  <a:gd name="T12" fmla="*/ 0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4" y="3"/>
                      <a:pt x="6" y="3"/>
                    </a:cubicBezTo>
                    <a:cubicBezTo>
                      <a:pt x="5" y="4"/>
                      <a:pt x="4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B6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5" name="Freeform 203">
                <a:extLst>
                  <a:ext uri="{FF2B5EF4-FFF2-40B4-BE49-F238E27FC236}">
                    <a16:creationId xmlns:a16="http://schemas.microsoft.com/office/drawing/2014/main" id="{C6CF8701-F579-46C0-4E9A-EBDE4F6FF1B2}"/>
                  </a:ext>
                </a:extLst>
              </p:cNvPr>
              <p:cNvSpPr/>
              <p:nvPr/>
            </p:nvSpPr>
            <p:spPr bwMode="auto">
              <a:xfrm>
                <a:off x="2775" y="1466"/>
                <a:ext cx="36" cy="29"/>
              </a:xfrm>
              <a:custGeom>
                <a:avLst/>
                <a:gdLst>
                  <a:gd name="T0" fmla="*/ 5 w 5"/>
                  <a:gd name="T1" fmla="*/ 4 h 4"/>
                  <a:gd name="T2" fmla="*/ 3 w 5"/>
                  <a:gd name="T3" fmla="*/ 2 h 4"/>
                  <a:gd name="T4" fmla="*/ 0 w 5"/>
                  <a:gd name="T5" fmla="*/ 0 h 4"/>
                  <a:gd name="T6" fmla="*/ 1 w 5"/>
                  <a:gd name="T7" fmla="*/ 0 h 4"/>
                  <a:gd name="T8" fmla="*/ 5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4"/>
                      <a:pt x="4" y="3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835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6" name="Freeform 204">
                <a:extLst>
                  <a:ext uri="{FF2B5EF4-FFF2-40B4-BE49-F238E27FC236}">
                    <a16:creationId xmlns:a16="http://schemas.microsoft.com/office/drawing/2014/main" id="{6A0813E6-B0B4-225E-C1A1-C1302CFBB87D}"/>
                  </a:ext>
                </a:extLst>
              </p:cNvPr>
              <p:cNvSpPr/>
              <p:nvPr/>
            </p:nvSpPr>
            <p:spPr bwMode="auto">
              <a:xfrm>
                <a:off x="1423" y="2939"/>
                <a:ext cx="37" cy="51"/>
              </a:xfrm>
              <a:custGeom>
                <a:avLst/>
                <a:gdLst>
                  <a:gd name="T0" fmla="*/ 3 w 5"/>
                  <a:gd name="T1" fmla="*/ 5 h 7"/>
                  <a:gd name="T2" fmla="*/ 5 w 5"/>
                  <a:gd name="T3" fmla="*/ 7 h 7"/>
                  <a:gd name="T4" fmla="*/ 1 w 5"/>
                  <a:gd name="T5" fmla="*/ 6 h 7"/>
                  <a:gd name="T6" fmla="*/ 2 w 5"/>
                  <a:gd name="T7" fmla="*/ 5 h 7"/>
                  <a:gd name="T8" fmla="*/ 1 w 5"/>
                  <a:gd name="T9" fmla="*/ 0 h 7"/>
                  <a:gd name="T10" fmla="*/ 1 w 5"/>
                  <a:gd name="T11" fmla="*/ 0 h 7"/>
                  <a:gd name="T12" fmla="*/ 1 w 5"/>
                  <a:gd name="T13" fmla="*/ 0 h 7"/>
                  <a:gd name="T14" fmla="*/ 2 w 5"/>
                  <a:gd name="T15" fmla="*/ 0 h 7"/>
                  <a:gd name="T16" fmla="*/ 3 w 5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3" y="5"/>
                    </a:moveTo>
                    <a:cubicBezTo>
                      <a:pt x="4" y="5"/>
                      <a:pt x="4" y="6"/>
                      <a:pt x="5" y="7"/>
                    </a:cubicBezTo>
                    <a:cubicBezTo>
                      <a:pt x="3" y="7"/>
                      <a:pt x="2" y="6"/>
                      <a:pt x="1" y="6"/>
                    </a:cubicBezTo>
                    <a:cubicBezTo>
                      <a:pt x="1" y="6"/>
                      <a:pt x="2" y="5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1" y="4"/>
                      <a:pt x="3" y="5"/>
                    </a:cubicBezTo>
                    <a:close/>
                  </a:path>
                </a:pathLst>
              </a:custGeom>
              <a:solidFill>
                <a:srgbClr val="8D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6" name="Group 406">
              <a:extLst>
                <a:ext uri="{FF2B5EF4-FFF2-40B4-BE49-F238E27FC236}">
                  <a16:creationId xmlns:a16="http://schemas.microsoft.com/office/drawing/2014/main" id="{26E2BC16-6368-92A1-2BCB-53440DA356F6}"/>
                </a:ext>
              </a:extLst>
            </p:cNvPr>
            <p:cNvGrpSpPr/>
            <p:nvPr/>
          </p:nvGrpSpPr>
          <p:grpSpPr>
            <a:xfrm>
              <a:off x="1336676" y="863600"/>
              <a:ext cx="4613275" cy="5599112"/>
              <a:chOff x="842" y="544"/>
              <a:chExt cx="2906" cy="3527"/>
            </a:xfrm>
          </p:grpSpPr>
          <p:sp>
            <p:nvSpPr>
              <p:cNvPr id="617" name="Freeform 206">
                <a:extLst>
                  <a:ext uri="{FF2B5EF4-FFF2-40B4-BE49-F238E27FC236}">
                    <a16:creationId xmlns:a16="http://schemas.microsoft.com/office/drawing/2014/main" id="{1C8A5A90-2399-1E76-1AAF-ECCEBEEB47E5}"/>
                  </a:ext>
                </a:extLst>
              </p:cNvPr>
              <p:cNvSpPr/>
              <p:nvPr/>
            </p:nvSpPr>
            <p:spPr bwMode="auto">
              <a:xfrm>
                <a:off x="879" y="1255"/>
                <a:ext cx="43" cy="44"/>
              </a:xfrm>
              <a:custGeom>
                <a:avLst/>
                <a:gdLst>
                  <a:gd name="T0" fmla="*/ 6 w 6"/>
                  <a:gd name="T1" fmla="*/ 1 h 6"/>
                  <a:gd name="T2" fmla="*/ 4 w 6"/>
                  <a:gd name="T3" fmla="*/ 2 h 6"/>
                  <a:gd name="T4" fmla="*/ 3 w 6"/>
                  <a:gd name="T5" fmla="*/ 2 h 6"/>
                  <a:gd name="T6" fmla="*/ 4 w 6"/>
                  <a:gd name="T7" fmla="*/ 3 h 6"/>
                  <a:gd name="T8" fmla="*/ 3 w 6"/>
                  <a:gd name="T9" fmla="*/ 4 h 6"/>
                  <a:gd name="T10" fmla="*/ 2 w 6"/>
                  <a:gd name="T11" fmla="*/ 6 h 6"/>
                  <a:gd name="T12" fmla="*/ 0 w 6"/>
                  <a:gd name="T13" fmla="*/ 5 h 6"/>
                  <a:gd name="T14" fmla="*/ 0 w 6"/>
                  <a:gd name="T15" fmla="*/ 4 h 6"/>
                  <a:gd name="T16" fmla="*/ 1 w 6"/>
                  <a:gd name="T17" fmla="*/ 4 h 6"/>
                  <a:gd name="T18" fmla="*/ 3 w 6"/>
                  <a:gd name="T19" fmla="*/ 2 h 6"/>
                  <a:gd name="T20" fmla="*/ 4 w 6"/>
                  <a:gd name="T21" fmla="*/ 1 h 6"/>
                  <a:gd name="T22" fmla="*/ 6 w 6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3" y="1"/>
                      <a:pt x="3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4"/>
                      <a:pt x="3" y="3"/>
                      <a:pt x="3" y="4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4" y="1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928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8" name="Freeform 207">
                <a:extLst>
                  <a:ext uri="{FF2B5EF4-FFF2-40B4-BE49-F238E27FC236}">
                    <a16:creationId xmlns:a16="http://schemas.microsoft.com/office/drawing/2014/main" id="{A2FADF50-3640-531E-F59F-F89866E3E88A}"/>
                  </a:ext>
                </a:extLst>
              </p:cNvPr>
              <p:cNvSpPr/>
              <p:nvPr/>
            </p:nvSpPr>
            <p:spPr bwMode="auto">
              <a:xfrm>
                <a:off x="1903" y="1132"/>
                <a:ext cx="36" cy="44"/>
              </a:xfrm>
              <a:custGeom>
                <a:avLst/>
                <a:gdLst>
                  <a:gd name="T0" fmla="*/ 2 w 5"/>
                  <a:gd name="T1" fmla="*/ 1 h 6"/>
                  <a:gd name="T2" fmla="*/ 5 w 5"/>
                  <a:gd name="T3" fmla="*/ 6 h 6"/>
                  <a:gd name="T4" fmla="*/ 4 w 5"/>
                  <a:gd name="T5" fmla="*/ 6 h 6"/>
                  <a:gd name="T6" fmla="*/ 3 w 5"/>
                  <a:gd name="T7" fmla="*/ 5 h 6"/>
                  <a:gd name="T8" fmla="*/ 1 w 5"/>
                  <a:gd name="T9" fmla="*/ 5 h 6"/>
                  <a:gd name="T10" fmla="*/ 1 w 5"/>
                  <a:gd name="T11" fmla="*/ 0 h 6"/>
                  <a:gd name="T12" fmla="*/ 1 w 5"/>
                  <a:gd name="T13" fmla="*/ 0 h 6"/>
                  <a:gd name="T14" fmla="*/ 2 w 5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2" y="3"/>
                      <a:pt x="3" y="5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3" y="5"/>
                      <a:pt x="3" y="5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2" y="4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55B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9" name="Freeform 208">
                <a:extLst>
                  <a:ext uri="{FF2B5EF4-FFF2-40B4-BE49-F238E27FC236}">
                    <a16:creationId xmlns:a16="http://schemas.microsoft.com/office/drawing/2014/main" id="{047CEF7A-26B9-C02E-310E-7AD9E743ECB9}"/>
                  </a:ext>
                </a:extLst>
              </p:cNvPr>
              <p:cNvSpPr/>
              <p:nvPr/>
            </p:nvSpPr>
            <p:spPr bwMode="auto">
              <a:xfrm>
                <a:off x="1729" y="849"/>
                <a:ext cx="36" cy="29"/>
              </a:xfrm>
              <a:custGeom>
                <a:avLst/>
                <a:gdLst>
                  <a:gd name="T0" fmla="*/ 1 w 5"/>
                  <a:gd name="T1" fmla="*/ 3 h 4"/>
                  <a:gd name="T2" fmla="*/ 0 w 5"/>
                  <a:gd name="T3" fmla="*/ 2 h 4"/>
                  <a:gd name="T4" fmla="*/ 3 w 5"/>
                  <a:gd name="T5" fmla="*/ 2 h 4"/>
                  <a:gd name="T6" fmla="*/ 3 w 5"/>
                  <a:gd name="T7" fmla="*/ 0 h 4"/>
                  <a:gd name="T8" fmla="*/ 4 w 5"/>
                  <a:gd name="T9" fmla="*/ 1 h 4"/>
                  <a:gd name="T10" fmla="*/ 5 w 5"/>
                  <a:gd name="T11" fmla="*/ 3 h 4"/>
                  <a:gd name="T12" fmla="*/ 3 w 5"/>
                  <a:gd name="T13" fmla="*/ 3 h 4"/>
                  <a:gd name="T14" fmla="*/ 3 w 5"/>
                  <a:gd name="T15" fmla="*/ 3 h 4"/>
                  <a:gd name="T16" fmla="*/ 1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4" y="0"/>
                      <a:pt x="5" y="1"/>
                      <a:pt x="4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4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936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0" name="Freeform 209">
                <a:extLst>
                  <a:ext uri="{FF2B5EF4-FFF2-40B4-BE49-F238E27FC236}">
                    <a16:creationId xmlns:a16="http://schemas.microsoft.com/office/drawing/2014/main" id="{98CAE3E5-FF69-1DF0-EF26-B77136D56E5E}"/>
                  </a:ext>
                </a:extLst>
              </p:cNvPr>
              <p:cNvSpPr/>
              <p:nvPr/>
            </p:nvSpPr>
            <p:spPr bwMode="auto">
              <a:xfrm>
                <a:off x="3363" y="2809"/>
                <a:ext cx="15" cy="50"/>
              </a:xfrm>
              <a:custGeom>
                <a:avLst/>
                <a:gdLst>
                  <a:gd name="T0" fmla="*/ 0 w 2"/>
                  <a:gd name="T1" fmla="*/ 7 h 7"/>
                  <a:gd name="T2" fmla="*/ 2 w 2"/>
                  <a:gd name="T3" fmla="*/ 0 h 7"/>
                  <a:gd name="T4" fmla="*/ 0 w 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7">
                    <a:moveTo>
                      <a:pt x="0" y="7"/>
                    </a:moveTo>
                    <a:cubicBezTo>
                      <a:pt x="1" y="5"/>
                      <a:pt x="0" y="2"/>
                      <a:pt x="2" y="0"/>
                    </a:cubicBezTo>
                    <a:cubicBezTo>
                      <a:pt x="2" y="3"/>
                      <a:pt x="2" y="5"/>
                      <a:pt x="0" y="7"/>
                    </a:cubicBezTo>
                    <a:close/>
                  </a:path>
                </a:pathLst>
              </a:custGeom>
              <a:solidFill>
                <a:srgbClr val="E0B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1" name="Freeform 210">
                <a:extLst>
                  <a:ext uri="{FF2B5EF4-FFF2-40B4-BE49-F238E27FC236}">
                    <a16:creationId xmlns:a16="http://schemas.microsoft.com/office/drawing/2014/main" id="{DB2FF7F5-FC4E-A288-FCDE-CECB815062C7}"/>
                  </a:ext>
                </a:extLst>
              </p:cNvPr>
              <p:cNvSpPr/>
              <p:nvPr/>
            </p:nvSpPr>
            <p:spPr bwMode="auto">
              <a:xfrm>
                <a:off x="1053" y="718"/>
                <a:ext cx="51" cy="37"/>
              </a:xfrm>
              <a:custGeom>
                <a:avLst/>
                <a:gdLst>
                  <a:gd name="T0" fmla="*/ 6 w 7"/>
                  <a:gd name="T1" fmla="*/ 0 h 5"/>
                  <a:gd name="T2" fmla="*/ 6 w 7"/>
                  <a:gd name="T3" fmla="*/ 0 h 5"/>
                  <a:gd name="T4" fmla="*/ 0 w 7"/>
                  <a:gd name="T5" fmla="*/ 4 h 5"/>
                  <a:gd name="T6" fmla="*/ 0 w 7"/>
                  <a:gd name="T7" fmla="*/ 4 h 5"/>
                  <a:gd name="T8" fmla="*/ 5 w 7"/>
                  <a:gd name="T9" fmla="*/ 0 h 5"/>
                  <a:gd name="T10" fmla="*/ 6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7" y="0"/>
                      <a:pt x="6" y="0"/>
                      <a:pt x="6" y="0"/>
                    </a:cubicBezTo>
                    <a:cubicBezTo>
                      <a:pt x="3" y="1"/>
                      <a:pt x="2" y="2"/>
                      <a:pt x="0" y="4"/>
                    </a:cubicBezTo>
                    <a:cubicBezTo>
                      <a:pt x="0" y="4"/>
                      <a:pt x="0" y="5"/>
                      <a:pt x="0" y="4"/>
                    </a:cubicBezTo>
                    <a:cubicBezTo>
                      <a:pt x="1" y="2"/>
                      <a:pt x="2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6F4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2" name="Freeform 211">
                <a:extLst>
                  <a:ext uri="{FF2B5EF4-FFF2-40B4-BE49-F238E27FC236}">
                    <a16:creationId xmlns:a16="http://schemas.microsoft.com/office/drawing/2014/main" id="{19B9C644-26F1-8E04-EC7D-BCD2F9BCADC1}"/>
                  </a:ext>
                </a:extLst>
              </p:cNvPr>
              <p:cNvSpPr/>
              <p:nvPr/>
            </p:nvSpPr>
            <p:spPr bwMode="auto">
              <a:xfrm>
                <a:off x="1649" y="943"/>
                <a:ext cx="29" cy="44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2 h 6"/>
                  <a:gd name="T4" fmla="*/ 4 w 4"/>
                  <a:gd name="T5" fmla="*/ 3 h 6"/>
                  <a:gd name="T6" fmla="*/ 4 w 4"/>
                  <a:gd name="T7" fmla="*/ 3 h 6"/>
                  <a:gd name="T8" fmla="*/ 4 w 4"/>
                  <a:gd name="T9" fmla="*/ 4 h 6"/>
                  <a:gd name="T10" fmla="*/ 3 w 4"/>
                  <a:gd name="T11" fmla="*/ 4 h 6"/>
                  <a:gd name="T12" fmla="*/ 0 w 4"/>
                  <a:gd name="T13" fmla="*/ 5 h 6"/>
                  <a:gd name="T14" fmla="*/ 2 w 4"/>
                  <a:gd name="T15" fmla="*/ 0 h 6"/>
                  <a:gd name="T16" fmla="*/ 2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3" y="3"/>
                      <a:pt x="3" y="4"/>
                    </a:cubicBezTo>
                    <a:cubicBezTo>
                      <a:pt x="2" y="6"/>
                      <a:pt x="1" y="5"/>
                      <a:pt x="0" y="5"/>
                    </a:cubicBezTo>
                    <a:cubicBezTo>
                      <a:pt x="2" y="4"/>
                      <a:pt x="3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928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3" name="Freeform 212">
                <a:extLst>
                  <a:ext uri="{FF2B5EF4-FFF2-40B4-BE49-F238E27FC236}">
                    <a16:creationId xmlns:a16="http://schemas.microsoft.com/office/drawing/2014/main" id="{C38713E7-C8BD-4D9A-A1B9-25A75169475E}"/>
                  </a:ext>
                </a:extLst>
              </p:cNvPr>
              <p:cNvSpPr/>
              <p:nvPr/>
            </p:nvSpPr>
            <p:spPr bwMode="auto">
              <a:xfrm>
                <a:off x="1474" y="2917"/>
                <a:ext cx="15" cy="51"/>
              </a:xfrm>
              <a:custGeom>
                <a:avLst/>
                <a:gdLst>
                  <a:gd name="T0" fmla="*/ 1 w 2"/>
                  <a:gd name="T1" fmla="*/ 6 h 7"/>
                  <a:gd name="T2" fmla="*/ 0 w 2"/>
                  <a:gd name="T3" fmla="*/ 7 h 7"/>
                  <a:gd name="T4" fmla="*/ 0 w 2"/>
                  <a:gd name="T5" fmla="*/ 0 h 7"/>
                  <a:gd name="T6" fmla="*/ 1 w 2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6"/>
                    </a:moveTo>
                    <a:cubicBezTo>
                      <a:pt x="1" y="6"/>
                      <a:pt x="1" y="7"/>
                      <a:pt x="0" y="7"/>
                    </a:cubicBezTo>
                    <a:cubicBezTo>
                      <a:pt x="1" y="5"/>
                      <a:pt x="1" y="2"/>
                      <a:pt x="0" y="0"/>
                    </a:cubicBezTo>
                    <a:cubicBezTo>
                      <a:pt x="2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8F7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4" name="Freeform 213">
                <a:extLst>
                  <a:ext uri="{FF2B5EF4-FFF2-40B4-BE49-F238E27FC236}">
                    <a16:creationId xmlns:a16="http://schemas.microsoft.com/office/drawing/2014/main" id="{E407781F-527C-859C-11BB-30EC1112305D}"/>
                  </a:ext>
                </a:extLst>
              </p:cNvPr>
              <p:cNvSpPr/>
              <p:nvPr/>
            </p:nvSpPr>
            <p:spPr bwMode="auto">
              <a:xfrm>
                <a:off x="1046" y="776"/>
                <a:ext cx="51" cy="22"/>
              </a:xfrm>
              <a:custGeom>
                <a:avLst/>
                <a:gdLst>
                  <a:gd name="T0" fmla="*/ 5 w 7"/>
                  <a:gd name="T1" fmla="*/ 2 h 3"/>
                  <a:gd name="T2" fmla="*/ 3 w 7"/>
                  <a:gd name="T3" fmla="*/ 3 h 3"/>
                  <a:gd name="T4" fmla="*/ 3 w 7"/>
                  <a:gd name="T5" fmla="*/ 3 h 3"/>
                  <a:gd name="T6" fmla="*/ 0 w 7"/>
                  <a:gd name="T7" fmla="*/ 1 h 3"/>
                  <a:gd name="T8" fmla="*/ 2 w 7"/>
                  <a:gd name="T9" fmla="*/ 1 h 3"/>
                  <a:gd name="T10" fmla="*/ 7 w 7"/>
                  <a:gd name="T11" fmla="*/ 0 h 3"/>
                  <a:gd name="T12" fmla="*/ 5 w 7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3">
                    <a:moveTo>
                      <a:pt x="5" y="2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4" y="2"/>
                      <a:pt x="5" y="1"/>
                      <a:pt x="7" y="0"/>
                    </a:cubicBezTo>
                    <a:cubicBezTo>
                      <a:pt x="6" y="1"/>
                      <a:pt x="6" y="2"/>
                      <a:pt x="5" y="2"/>
                    </a:cubicBezTo>
                    <a:close/>
                  </a:path>
                </a:pathLst>
              </a:custGeom>
              <a:solidFill>
                <a:srgbClr val="835E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5" name="Freeform 214">
                <a:extLst>
                  <a:ext uri="{FF2B5EF4-FFF2-40B4-BE49-F238E27FC236}">
                    <a16:creationId xmlns:a16="http://schemas.microsoft.com/office/drawing/2014/main" id="{E861519E-34A6-B5A2-3A8B-4209A8A0B505}"/>
                  </a:ext>
                </a:extLst>
              </p:cNvPr>
              <p:cNvSpPr/>
              <p:nvPr/>
            </p:nvSpPr>
            <p:spPr bwMode="auto">
              <a:xfrm>
                <a:off x="1583" y="849"/>
                <a:ext cx="51" cy="22"/>
              </a:xfrm>
              <a:custGeom>
                <a:avLst/>
                <a:gdLst>
                  <a:gd name="T0" fmla="*/ 0 w 7"/>
                  <a:gd name="T1" fmla="*/ 3 h 3"/>
                  <a:gd name="T2" fmla="*/ 0 w 7"/>
                  <a:gd name="T3" fmla="*/ 2 h 3"/>
                  <a:gd name="T4" fmla="*/ 7 w 7"/>
                  <a:gd name="T5" fmla="*/ 3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5" y="1"/>
                      <a:pt x="7" y="3"/>
                    </a:cubicBezTo>
                    <a:cubicBezTo>
                      <a:pt x="5" y="2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8058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6" name="Freeform 215">
                <a:extLst>
                  <a:ext uri="{FF2B5EF4-FFF2-40B4-BE49-F238E27FC236}">
                    <a16:creationId xmlns:a16="http://schemas.microsoft.com/office/drawing/2014/main" id="{9BA4E796-F1F3-057D-3001-A24E8C0B9AB8}"/>
                  </a:ext>
                </a:extLst>
              </p:cNvPr>
              <p:cNvSpPr/>
              <p:nvPr/>
            </p:nvSpPr>
            <p:spPr bwMode="auto">
              <a:xfrm>
                <a:off x="915" y="1161"/>
                <a:ext cx="29" cy="44"/>
              </a:xfrm>
              <a:custGeom>
                <a:avLst/>
                <a:gdLst>
                  <a:gd name="T0" fmla="*/ 2 w 4"/>
                  <a:gd name="T1" fmla="*/ 5 h 6"/>
                  <a:gd name="T2" fmla="*/ 2 w 4"/>
                  <a:gd name="T3" fmla="*/ 6 h 6"/>
                  <a:gd name="T4" fmla="*/ 1 w 4"/>
                  <a:gd name="T5" fmla="*/ 5 h 6"/>
                  <a:gd name="T6" fmla="*/ 0 w 4"/>
                  <a:gd name="T7" fmla="*/ 5 h 6"/>
                  <a:gd name="T8" fmla="*/ 0 w 4"/>
                  <a:gd name="T9" fmla="*/ 5 h 6"/>
                  <a:gd name="T10" fmla="*/ 3 w 4"/>
                  <a:gd name="T11" fmla="*/ 0 h 6"/>
                  <a:gd name="T12" fmla="*/ 4 w 4"/>
                  <a:gd name="T13" fmla="*/ 1 h 6"/>
                  <a:gd name="T14" fmla="*/ 2 w 4"/>
                  <a:gd name="T15" fmla="*/ 3 h 6"/>
                  <a:gd name="T16" fmla="*/ 2 w 4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1" y="5"/>
                    </a:cubicBezTo>
                    <a:cubicBezTo>
                      <a:pt x="1" y="5"/>
                      <a:pt x="1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56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7" name="Freeform 216">
                <a:extLst>
                  <a:ext uri="{FF2B5EF4-FFF2-40B4-BE49-F238E27FC236}">
                    <a16:creationId xmlns:a16="http://schemas.microsoft.com/office/drawing/2014/main" id="{BC303E03-91FE-60E3-26A2-1458157455E1}"/>
                  </a:ext>
                </a:extLst>
              </p:cNvPr>
              <p:cNvSpPr/>
              <p:nvPr/>
            </p:nvSpPr>
            <p:spPr bwMode="auto">
              <a:xfrm>
                <a:off x="1002" y="2373"/>
                <a:ext cx="22" cy="51"/>
              </a:xfrm>
              <a:custGeom>
                <a:avLst/>
                <a:gdLst>
                  <a:gd name="T0" fmla="*/ 0 w 3"/>
                  <a:gd name="T1" fmla="*/ 4 h 7"/>
                  <a:gd name="T2" fmla="*/ 0 w 3"/>
                  <a:gd name="T3" fmla="*/ 2 h 7"/>
                  <a:gd name="T4" fmla="*/ 1 w 3"/>
                  <a:gd name="T5" fmla="*/ 1 h 7"/>
                  <a:gd name="T6" fmla="*/ 2 w 3"/>
                  <a:gd name="T7" fmla="*/ 1 h 7"/>
                  <a:gd name="T8" fmla="*/ 3 w 3"/>
                  <a:gd name="T9" fmla="*/ 6 h 7"/>
                  <a:gd name="T10" fmla="*/ 2 w 3"/>
                  <a:gd name="T11" fmla="*/ 6 h 7"/>
                  <a:gd name="T12" fmla="*/ 0 w 3"/>
                  <a:gd name="T1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1" y="3"/>
                      <a:pt x="2" y="5"/>
                      <a:pt x="3" y="6"/>
                    </a:cubicBezTo>
                    <a:cubicBezTo>
                      <a:pt x="3" y="7"/>
                      <a:pt x="2" y="6"/>
                      <a:pt x="2" y="6"/>
                    </a:cubicBezTo>
                    <a:cubicBezTo>
                      <a:pt x="1" y="6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664D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8" name="Freeform 217">
                <a:extLst>
                  <a:ext uri="{FF2B5EF4-FFF2-40B4-BE49-F238E27FC236}">
                    <a16:creationId xmlns:a16="http://schemas.microsoft.com/office/drawing/2014/main" id="{680FC6F5-0C93-790C-C789-3DEDE3DFE80A}"/>
                  </a:ext>
                </a:extLst>
              </p:cNvPr>
              <p:cNvSpPr/>
              <p:nvPr/>
            </p:nvSpPr>
            <p:spPr bwMode="auto">
              <a:xfrm>
                <a:off x="1932" y="1117"/>
                <a:ext cx="51" cy="15"/>
              </a:xfrm>
              <a:custGeom>
                <a:avLst/>
                <a:gdLst>
                  <a:gd name="T0" fmla="*/ 7 w 7"/>
                  <a:gd name="T1" fmla="*/ 2 h 2"/>
                  <a:gd name="T2" fmla="*/ 0 w 7"/>
                  <a:gd name="T3" fmla="*/ 0 h 2"/>
                  <a:gd name="T4" fmla="*/ 2 w 7"/>
                  <a:gd name="T5" fmla="*/ 0 h 2"/>
                  <a:gd name="T6" fmla="*/ 7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3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6" y="0"/>
                      <a:pt x="7" y="2"/>
                    </a:cubicBezTo>
                    <a:close/>
                  </a:path>
                </a:pathLst>
              </a:custGeom>
              <a:solidFill>
                <a:srgbClr val="6E4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9" name="Freeform 218">
                <a:extLst>
                  <a:ext uri="{FF2B5EF4-FFF2-40B4-BE49-F238E27FC236}">
                    <a16:creationId xmlns:a16="http://schemas.microsoft.com/office/drawing/2014/main" id="{EB2A196D-88FE-EBFB-F36D-BF3E52A25242}"/>
                  </a:ext>
                </a:extLst>
              </p:cNvPr>
              <p:cNvSpPr/>
              <p:nvPr/>
            </p:nvSpPr>
            <p:spPr bwMode="auto">
              <a:xfrm>
                <a:off x="988" y="2533"/>
                <a:ext cx="21" cy="29"/>
              </a:xfrm>
              <a:custGeom>
                <a:avLst/>
                <a:gdLst>
                  <a:gd name="T0" fmla="*/ 2 w 3"/>
                  <a:gd name="T1" fmla="*/ 2 h 4"/>
                  <a:gd name="T2" fmla="*/ 3 w 3"/>
                  <a:gd name="T3" fmla="*/ 3 h 4"/>
                  <a:gd name="T4" fmla="*/ 0 w 3"/>
                  <a:gd name="T5" fmla="*/ 3 h 4"/>
                  <a:gd name="T6" fmla="*/ 2 w 3"/>
                  <a:gd name="T7" fmla="*/ 0 h 4"/>
                  <a:gd name="T8" fmla="*/ 2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E2A0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0" name="Freeform 219">
                <a:extLst>
                  <a:ext uri="{FF2B5EF4-FFF2-40B4-BE49-F238E27FC236}">
                    <a16:creationId xmlns:a16="http://schemas.microsoft.com/office/drawing/2014/main" id="{F12CF0D1-BAB8-03BB-91E1-B80F905F80F7}"/>
                  </a:ext>
                </a:extLst>
              </p:cNvPr>
              <p:cNvSpPr/>
              <p:nvPr/>
            </p:nvSpPr>
            <p:spPr bwMode="auto">
              <a:xfrm>
                <a:off x="1874" y="1074"/>
                <a:ext cx="29" cy="51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5 h 7"/>
                  <a:gd name="T4" fmla="*/ 3 w 4"/>
                  <a:gd name="T5" fmla="*/ 7 h 7"/>
                  <a:gd name="T6" fmla="*/ 0 w 4"/>
                  <a:gd name="T7" fmla="*/ 4 h 7"/>
                  <a:gd name="T8" fmla="*/ 1 w 4"/>
                  <a:gd name="T9" fmla="*/ 4 h 7"/>
                  <a:gd name="T10" fmla="*/ 1 w 4"/>
                  <a:gd name="T11" fmla="*/ 2 h 7"/>
                  <a:gd name="T12" fmla="*/ 2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2"/>
                      <a:pt x="2" y="4"/>
                      <a:pt x="4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3" y="5"/>
                      <a:pt x="1" y="4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A58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1" name="Freeform 220">
                <a:extLst>
                  <a:ext uri="{FF2B5EF4-FFF2-40B4-BE49-F238E27FC236}">
                    <a16:creationId xmlns:a16="http://schemas.microsoft.com/office/drawing/2014/main" id="{9CF1BE41-37DA-ACDF-63BF-8D3CCBFECD4A}"/>
                  </a:ext>
                </a:extLst>
              </p:cNvPr>
              <p:cNvSpPr/>
              <p:nvPr/>
            </p:nvSpPr>
            <p:spPr bwMode="auto">
              <a:xfrm>
                <a:off x="2789" y="1379"/>
                <a:ext cx="29" cy="29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3 h 4"/>
                  <a:gd name="T4" fmla="*/ 0 w 4"/>
                  <a:gd name="T5" fmla="*/ 0 h 4"/>
                  <a:gd name="T6" fmla="*/ 4 w 4"/>
                  <a:gd name="T7" fmla="*/ 1 h 4"/>
                  <a:gd name="T8" fmla="*/ 3 w 4"/>
                  <a:gd name="T9" fmla="*/ 1 h 4"/>
                  <a:gd name="T10" fmla="*/ 0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1" y="1"/>
                      <a:pt x="0" y="0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1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8570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2" name="Freeform 221">
                <a:extLst>
                  <a:ext uri="{FF2B5EF4-FFF2-40B4-BE49-F238E27FC236}">
                    <a16:creationId xmlns:a16="http://schemas.microsoft.com/office/drawing/2014/main" id="{49C4483B-5A6E-EF24-14AB-8F4C6916B369}"/>
                  </a:ext>
                </a:extLst>
              </p:cNvPr>
              <p:cNvSpPr/>
              <p:nvPr/>
            </p:nvSpPr>
            <p:spPr bwMode="auto">
              <a:xfrm>
                <a:off x="2775" y="1241"/>
                <a:ext cx="43" cy="29"/>
              </a:xfrm>
              <a:custGeom>
                <a:avLst/>
                <a:gdLst>
                  <a:gd name="T0" fmla="*/ 2 w 6"/>
                  <a:gd name="T1" fmla="*/ 2 h 4"/>
                  <a:gd name="T2" fmla="*/ 0 w 6"/>
                  <a:gd name="T3" fmla="*/ 1 h 4"/>
                  <a:gd name="T4" fmla="*/ 4 w 6"/>
                  <a:gd name="T5" fmla="*/ 1 h 4"/>
                  <a:gd name="T6" fmla="*/ 5 w 6"/>
                  <a:gd name="T7" fmla="*/ 0 h 4"/>
                  <a:gd name="T8" fmla="*/ 5 w 6"/>
                  <a:gd name="T9" fmla="*/ 2 h 4"/>
                  <a:gd name="T10" fmla="*/ 4 w 6"/>
                  <a:gd name="T11" fmla="*/ 4 h 4"/>
                  <a:gd name="T12" fmla="*/ 2 w 6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2"/>
                    </a:moveTo>
                    <a:cubicBezTo>
                      <a:pt x="2" y="2"/>
                      <a:pt x="1" y="2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4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7B72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3" name="Freeform 222">
                <a:extLst>
                  <a:ext uri="{FF2B5EF4-FFF2-40B4-BE49-F238E27FC236}">
                    <a16:creationId xmlns:a16="http://schemas.microsoft.com/office/drawing/2014/main" id="{ABD939DF-ED5E-5048-0837-07B2B73481B8}"/>
                  </a:ext>
                </a:extLst>
              </p:cNvPr>
              <p:cNvSpPr/>
              <p:nvPr/>
            </p:nvSpPr>
            <p:spPr bwMode="auto">
              <a:xfrm>
                <a:off x="951" y="2380"/>
                <a:ext cx="22" cy="44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2 h 6"/>
                  <a:gd name="T4" fmla="*/ 3 w 3"/>
                  <a:gd name="T5" fmla="*/ 6 h 6"/>
                  <a:gd name="T6" fmla="*/ 0 w 3"/>
                  <a:gd name="T7" fmla="*/ 3 h 6"/>
                  <a:gd name="T8" fmla="*/ 1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2" y="6"/>
                      <a:pt x="1" y="4"/>
                      <a:pt x="0" y="3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F4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4" name="Freeform 223">
                <a:extLst>
                  <a:ext uri="{FF2B5EF4-FFF2-40B4-BE49-F238E27FC236}">
                    <a16:creationId xmlns:a16="http://schemas.microsoft.com/office/drawing/2014/main" id="{E9CCA71C-9669-D70D-AB36-68DBB0FC0D6A}"/>
                  </a:ext>
                </a:extLst>
              </p:cNvPr>
              <p:cNvSpPr/>
              <p:nvPr/>
            </p:nvSpPr>
            <p:spPr bwMode="auto">
              <a:xfrm>
                <a:off x="1336" y="3077"/>
                <a:ext cx="29" cy="29"/>
              </a:xfrm>
              <a:custGeom>
                <a:avLst/>
                <a:gdLst>
                  <a:gd name="T0" fmla="*/ 3 w 4"/>
                  <a:gd name="T1" fmla="*/ 4 h 4"/>
                  <a:gd name="T2" fmla="*/ 0 w 4"/>
                  <a:gd name="T3" fmla="*/ 0 h 4"/>
                  <a:gd name="T4" fmla="*/ 3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3"/>
                      <a:pt x="1" y="1"/>
                      <a:pt x="0" y="0"/>
                    </a:cubicBezTo>
                    <a:cubicBezTo>
                      <a:pt x="2" y="0"/>
                      <a:pt x="4" y="2"/>
                      <a:pt x="3" y="4"/>
                    </a:cubicBezTo>
                    <a:close/>
                  </a:path>
                </a:pathLst>
              </a:custGeom>
              <a:solidFill>
                <a:srgbClr val="A08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5" name="Freeform 224">
                <a:extLst>
                  <a:ext uri="{FF2B5EF4-FFF2-40B4-BE49-F238E27FC236}">
                    <a16:creationId xmlns:a16="http://schemas.microsoft.com/office/drawing/2014/main" id="{7FB0CD2B-1BEB-66A9-238C-ACF77748E339}"/>
                  </a:ext>
                </a:extLst>
              </p:cNvPr>
              <p:cNvSpPr/>
              <p:nvPr/>
            </p:nvSpPr>
            <p:spPr bwMode="auto">
              <a:xfrm>
                <a:off x="1242" y="878"/>
                <a:ext cx="51" cy="22"/>
              </a:xfrm>
              <a:custGeom>
                <a:avLst/>
                <a:gdLst>
                  <a:gd name="T0" fmla="*/ 7 w 7"/>
                  <a:gd name="T1" fmla="*/ 1 h 3"/>
                  <a:gd name="T2" fmla="*/ 0 w 7"/>
                  <a:gd name="T3" fmla="*/ 3 h 3"/>
                  <a:gd name="T4" fmla="*/ 0 w 7"/>
                  <a:gd name="T5" fmla="*/ 2 h 3"/>
                  <a:gd name="T6" fmla="*/ 7 w 7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7" y="1"/>
                    </a:moveTo>
                    <a:cubicBezTo>
                      <a:pt x="5" y="1"/>
                      <a:pt x="2" y="1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2" y="1"/>
                      <a:pt x="4" y="0"/>
                      <a:pt x="7" y="1"/>
                    </a:cubicBezTo>
                    <a:close/>
                  </a:path>
                </a:pathLst>
              </a:custGeom>
              <a:solidFill>
                <a:srgbClr val="6C4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6" name="Freeform 225">
                <a:extLst>
                  <a:ext uri="{FF2B5EF4-FFF2-40B4-BE49-F238E27FC236}">
                    <a16:creationId xmlns:a16="http://schemas.microsoft.com/office/drawing/2014/main" id="{3E9629D3-0C95-7FBA-C452-60872A560B9C}"/>
                  </a:ext>
                </a:extLst>
              </p:cNvPr>
              <p:cNvSpPr/>
              <p:nvPr/>
            </p:nvSpPr>
            <p:spPr bwMode="auto">
              <a:xfrm>
                <a:off x="944" y="2511"/>
                <a:ext cx="29" cy="22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0 h 3"/>
                  <a:gd name="T4" fmla="*/ 3 w 4"/>
                  <a:gd name="T5" fmla="*/ 3 h 3"/>
                  <a:gd name="T6" fmla="*/ 0 w 4"/>
                  <a:gd name="T7" fmla="*/ 3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F7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" name="Freeform 226">
                <a:extLst>
                  <a:ext uri="{FF2B5EF4-FFF2-40B4-BE49-F238E27FC236}">
                    <a16:creationId xmlns:a16="http://schemas.microsoft.com/office/drawing/2014/main" id="{FD0342FD-0AA1-D93C-A0CB-22BCFD02D6A8}"/>
                  </a:ext>
                </a:extLst>
              </p:cNvPr>
              <p:cNvSpPr/>
              <p:nvPr/>
            </p:nvSpPr>
            <p:spPr bwMode="auto">
              <a:xfrm>
                <a:off x="1111" y="1110"/>
                <a:ext cx="22" cy="36"/>
              </a:xfrm>
              <a:custGeom>
                <a:avLst/>
                <a:gdLst>
                  <a:gd name="T0" fmla="*/ 2 w 3"/>
                  <a:gd name="T1" fmla="*/ 0 h 5"/>
                  <a:gd name="T2" fmla="*/ 1 w 3"/>
                  <a:gd name="T3" fmla="*/ 5 h 5"/>
                  <a:gd name="T4" fmla="*/ 2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2" y="2"/>
                      <a:pt x="3" y="4"/>
                      <a:pt x="1" y="5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2A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" name="Freeform 227">
                <a:extLst>
                  <a:ext uri="{FF2B5EF4-FFF2-40B4-BE49-F238E27FC236}">
                    <a16:creationId xmlns:a16="http://schemas.microsoft.com/office/drawing/2014/main" id="{788BA6C2-253B-CE7A-D1FC-11C35824411F}"/>
                  </a:ext>
                </a:extLst>
              </p:cNvPr>
              <p:cNvSpPr/>
              <p:nvPr/>
            </p:nvSpPr>
            <p:spPr bwMode="auto">
              <a:xfrm>
                <a:off x="2600" y="1415"/>
                <a:ext cx="37" cy="22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2 h 3"/>
                  <a:gd name="T4" fmla="*/ 5 w 5"/>
                  <a:gd name="T5" fmla="*/ 3 h 3"/>
                  <a:gd name="T6" fmla="*/ 2 w 5"/>
                  <a:gd name="T7" fmla="*/ 2 h 3"/>
                  <a:gd name="T8" fmla="*/ 0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4" y="0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1"/>
                      <a:pt x="3" y="1"/>
                      <a:pt x="2" y="2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87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" name="Freeform 228">
                <a:extLst>
                  <a:ext uri="{FF2B5EF4-FFF2-40B4-BE49-F238E27FC236}">
                    <a16:creationId xmlns:a16="http://schemas.microsoft.com/office/drawing/2014/main" id="{498D6762-140F-2076-4CC5-46B6DB008AD1}"/>
                  </a:ext>
                </a:extLst>
              </p:cNvPr>
              <p:cNvSpPr/>
              <p:nvPr/>
            </p:nvSpPr>
            <p:spPr bwMode="auto">
              <a:xfrm>
                <a:off x="2782" y="1430"/>
                <a:ext cx="36" cy="21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0 h 3"/>
                  <a:gd name="T4" fmla="*/ 0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  <a:cubicBezTo>
                      <a:pt x="4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765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" name="Freeform 229">
                <a:extLst>
                  <a:ext uri="{FF2B5EF4-FFF2-40B4-BE49-F238E27FC236}">
                    <a16:creationId xmlns:a16="http://schemas.microsoft.com/office/drawing/2014/main" id="{DEE26EB8-319C-322C-D4A2-D90A08D142F9}"/>
                  </a:ext>
                </a:extLst>
              </p:cNvPr>
              <p:cNvSpPr/>
              <p:nvPr/>
            </p:nvSpPr>
            <p:spPr bwMode="auto">
              <a:xfrm>
                <a:off x="1874" y="798"/>
                <a:ext cx="14" cy="44"/>
              </a:xfrm>
              <a:custGeom>
                <a:avLst/>
                <a:gdLst>
                  <a:gd name="T0" fmla="*/ 2 w 2"/>
                  <a:gd name="T1" fmla="*/ 6 h 6"/>
                  <a:gd name="T2" fmla="*/ 0 w 2"/>
                  <a:gd name="T3" fmla="*/ 0 h 6"/>
                  <a:gd name="T4" fmla="*/ 2 w 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2" y="1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7149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" name="Freeform 230">
                <a:extLst>
                  <a:ext uri="{FF2B5EF4-FFF2-40B4-BE49-F238E27FC236}">
                    <a16:creationId xmlns:a16="http://schemas.microsoft.com/office/drawing/2014/main" id="{54B3FB31-E535-4FE7-1C31-8C5E1A4CE2D1}"/>
                  </a:ext>
                </a:extLst>
              </p:cNvPr>
              <p:cNvSpPr/>
              <p:nvPr/>
            </p:nvSpPr>
            <p:spPr bwMode="auto">
              <a:xfrm>
                <a:off x="1816" y="784"/>
                <a:ext cx="14" cy="36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4 h 5"/>
                  <a:gd name="T4" fmla="*/ 1 w 2"/>
                  <a:gd name="T5" fmla="*/ 0 h 5"/>
                  <a:gd name="T6" fmla="*/ 2 w 2"/>
                  <a:gd name="T7" fmla="*/ 1 h 5"/>
                  <a:gd name="T8" fmla="*/ 2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2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7B6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" name="Freeform 231">
                <a:extLst>
                  <a:ext uri="{FF2B5EF4-FFF2-40B4-BE49-F238E27FC236}">
                    <a16:creationId xmlns:a16="http://schemas.microsoft.com/office/drawing/2014/main" id="{5CD36610-F493-1AA6-03DC-CE4C7D77532C}"/>
                  </a:ext>
                </a:extLst>
              </p:cNvPr>
              <p:cNvSpPr/>
              <p:nvPr/>
            </p:nvSpPr>
            <p:spPr bwMode="auto">
              <a:xfrm>
                <a:off x="1242" y="1001"/>
                <a:ext cx="43" cy="8"/>
              </a:xfrm>
              <a:custGeom>
                <a:avLst/>
                <a:gdLst>
                  <a:gd name="T0" fmla="*/ 6 w 6"/>
                  <a:gd name="T1" fmla="*/ 0 h 1"/>
                  <a:gd name="T2" fmla="*/ 0 w 6"/>
                  <a:gd name="T3" fmla="*/ 1 h 1"/>
                  <a:gd name="T4" fmla="*/ 3 w 6"/>
                  <a:gd name="T5" fmla="*/ 0 h 1"/>
                  <a:gd name="T6" fmla="*/ 6 w 6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1"/>
                      <a:pt x="2" y="0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3A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" name="Freeform 232">
                <a:extLst>
                  <a:ext uri="{FF2B5EF4-FFF2-40B4-BE49-F238E27FC236}">
                    <a16:creationId xmlns:a16="http://schemas.microsoft.com/office/drawing/2014/main" id="{1A659301-9BEC-49B9-E601-73120E86B1C3}"/>
                  </a:ext>
                </a:extLst>
              </p:cNvPr>
              <p:cNvSpPr/>
              <p:nvPr/>
            </p:nvSpPr>
            <p:spPr bwMode="auto">
              <a:xfrm>
                <a:off x="1227" y="842"/>
                <a:ext cx="15" cy="43"/>
              </a:xfrm>
              <a:custGeom>
                <a:avLst/>
                <a:gdLst>
                  <a:gd name="T0" fmla="*/ 1 w 2"/>
                  <a:gd name="T1" fmla="*/ 6 h 6"/>
                  <a:gd name="T2" fmla="*/ 0 w 2"/>
                  <a:gd name="T3" fmla="*/ 5 h 6"/>
                  <a:gd name="T4" fmla="*/ 1 w 2"/>
                  <a:gd name="T5" fmla="*/ 0 h 6"/>
                  <a:gd name="T6" fmla="*/ 1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6"/>
                    </a:moveTo>
                    <a:cubicBezTo>
                      <a:pt x="0" y="6"/>
                      <a:pt x="0" y="5"/>
                      <a:pt x="0" y="5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2" y="2"/>
                      <a:pt x="2" y="4"/>
                      <a:pt x="1" y="6"/>
                    </a:cubicBezTo>
                    <a:close/>
                  </a:path>
                </a:pathLst>
              </a:custGeom>
              <a:solidFill>
                <a:srgbClr val="744F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" name="Freeform 233">
                <a:extLst>
                  <a:ext uri="{FF2B5EF4-FFF2-40B4-BE49-F238E27FC236}">
                    <a16:creationId xmlns:a16="http://schemas.microsoft.com/office/drawing/2014/main" id="{83E6C151-C5EF-57BA-2C53-2AF3AD86F0B2}"/>
                  </a:ext>
                </a:extLst>
              </p:cNvPr>
              <p:cNvSpPr/>
              <p:nvPr/>
            </p:nvSpPr>
            <p:spPr bwMode="auto">
              <a:xfrm>
                <a:off x="1954" y="1052"/>
                <a:ext cx="29" cy="51"/>
              </a:xfrm>
              <a:custGeom>
                <a:avLst/>
                <a:gdLst>
                  <a:gd name="T0" fmla="*/ 2 w 4"/>
                  <a:gd name="T1" fmla="*/ 0 h 7"/>
                  <a:gd name="T2" fmla="*/ 0 w 4"/>
                  <a:gd name="T3" fmla="*/ 7 h 7"/>
                  <a:gd name="T4" fmla="*/ 2 w 4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4" y="1"/>
                      <a:pt x="3" y="4"/>
                      <a:pt x="0" y="7"/>
                    </a:cubicBezTo>
                    <a:cubicBezTo>
                      <a:pt x="1" y="4"/>
                      <a:pt x="4" y="3"/>
                      <a:pt x="2" y="0"/>
                    </a:cubicBezTo>
                    <a:close/>
                  </a:path>
                </a:pathLst>
              </a:custGeom>
              <a:solidFill>
                <a:srgbClr val="A8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" name="Freeform 234">
                <a:extLst>
                  <a:ext uri="{FF2B5EF4-FFF2-40B4-BE49-F238E27FC236}">
                    <a16:creationId xmlns:a16="http://schemas.microsoft.com/office/drawing/2014/main" id="{BA5C538A-CA19-EF2D-B367-8C79332AB7E5}"/>
                  </a:ext>
                </a:extLst>
              </p:cNvPr>
              <p:cNvSpPr/>
              <p:nvPr/>
            </p:nvSpPr>
            <p:spPr bwMode="auto">
              <a:xfrm>
                <a:off x="1213" y="2692"/>
                <a:ext cx="43" cy="29"/>
              </a:xfrm>
              <a:custGeom>
                <a:avLst/>
                <a:gdLst>
                  <a:gd name="T0" fmla="*/ 0 w 6"/>
                  <a:gd name="T1" fmla="*/ 3 h 4"/>
                  <a:gd name="T2" fmla="*/ 6 w 6"/>
                  <a:gd name="T3" fmla="*/ 0 h 4"/>
                  <a:gd name="T4" fmla="*/ 0 w 6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3"/>
                      <a:pt x="4" y="2"/>
                      <a:pt x="6" y="0"/>
                    </a:cubicBezTo>
                    <a:cubicBezTo>
                      <a:pt x="5" y="3"/>
                      <a:pt x="3" y="4"/>
                      <a:pt x="0" y="3"/>
                    </a:cubicBezTo>
                    <a:close/>
                  </a:path>
                </a:pathLst>
              </a:custGeom>
              <a:solidFill>
                <a:srgbClr val="CB95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" name="Freeform 235">
                <a:extLst>
                  <a:ext uri="{FF2B5EF4-FFF2-40B4-BE49-F238E27FC236}">
                    <a16:creationId xmlns:a16="http://schemas.microsoft.com/office/drawing/2014/main" id="{85BBAC83-0546-8970-6095-59551E075A88}"/>
                  </a:ext>
                </a:extLst>
              </p:cNvPr>
              <p:cNvSpPr/>
              <p:nvPr/>
            </p:nvSpPr>
            <p:spPr bwMode="auto">
              <a:xfrm>
                <a:off x="1620" y="805"/>
                <a:ext cx="21" cy="51"/>
              </a:xfrm>
              <a:custGeom>
                <a:avLst/>
                <a:gdLst>
                  <a:gd name="T0" fmla="*/ 1 w 3"/>
                  <a:gd name="T1" fmla="*/ 0 h 7"/>
                  <a:gd name="T2" fmla="*/ 3 w 3"/>
                  <a:gd name="T3" fmla="*/ 7 h 7"/>
                  <a:gd name="T4" fmla="*/ 1 w 3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cubicBezTo>
                      <a:pt x="2" y="2"/>
                      <a:pt x="3" y="4"/>
                      <a:pt x="3" y="7"/>
                    </a:cubicBezTo>
                    <a:cubicBezTo>
                      <a:pt x="1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765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" name="Freeform 236">
                <a:extLst>
                  <a:ext uri="{FF2B5EF4-FFF2-40B4-BE49-F238E27FC236}">
                    <a16:creationId xmlns:a16="http://schemas.microsoft.com/office/drawing/2014/main" id="{4A54FDDE-7979-48EB-534E-8A39685DAA1A}"/>
                  </a:ext>
                </a:extLst>
              </p:cNvPr>
              <p:cNvSpPr/>
              <p:nvPr/>
            </p:nvSpPr>
            <p:spPr bwMode="auto">
              <a:xfrm>
                <a:off x="1932" y="1067"/>
                <a:ext cx="22" cy="36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3 w 3"/>
                  <a:gd name="T5" fmla="*/ 0 h 5"/>
                  <a:gd name="T6" fmla="*/ 1 w 3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1" y="3"/>
                      <a:pt x="2" y="1"/>
                      <a:pt x="3" y="0"/>
                    </a:cubicBezTo>
                    <a:cubicBezTo>
                      <a:pt x="3" y="2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764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" name="Freeform 237">
                <a:extLst>
                  <a:ext uri="{FF2B5EF4-FFF2-40B4-BE49-F238E27FC236}">
                    <a16:creationId xmlns:a16="http://schemas.microsoft.com/office/drawing/2014/main" id="{3C9C0440-3BFD-3D53-E9BD-C537CBF42DF5}"/>
                  </a:ext>
                </a:extLst>
              </p:cNvPr>
              <p:cNvSpPr/>
              <p:nvPr/>
            </p:nvSpPr>
            <p:spPr bwMode="auto">
              <a:xfrm>
                <a:off x="2637" y="1125"/>
                <a:ext cx="21" cy="21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2 h 3"/>
                  <a:gd name="T4" fmla="*/ 2 w 3"/>
                  <a:gd name="T5" fmla="*/ 3 h 3"/>
                  <a:gd name="T6" fmla="*/ 2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  <a:gd name="T12" fmla="*/ 3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7465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" name="Freeform 238">
                <a:extLst>
                  <a:ext uri="{FF2B5EF4-FFF2-40B4-BE49-F238E27FC236}">
                    <a16:creationId xmlns:a16="http://schemas.microsoft.com/office/drawing/2014/main" id="{95DD5A0B-A01F-A984-BFF7-D55538AAAA4F}"/>
                  </a:ext>
                </a:extLst>
              </p:cNvPr>
              <p:cNvSpPr/>
              <p:nvPr/>
            </p:nvSpPr>
            <p:spPr bwMode="auto">
              <a:xfrm>
                <a:off x="1191" y="2627"/>
                <a:ext cx="22" cy="44"/>
              </a:xfrm>
              <a:custGeom>
                <a:avLst/>
                <a:gdLst>
                  <a:gd name="T0" fmla="*/ 2 w 3"/>
                  <a:gd name="T1" fmla="*/ 6 h 6"/>
                  <a:gd name="T2" fmla="*/ 3 w 3"/>
                  <a:gd name="T3" fmla="*/ 0 h 6"/>
                  <a:gd name="T4" fmla="*/ 2 w 3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4"/>
                      <a:pt x="0" y="1"/>
                      <a:pt x="3" y="0"/>
                    </a:cubicBezTo>
                    <a:cubicBezTo>
                      <a:pt x="1" y="2"/>
                      <a:pt x="0" y="4"/>
                      <a:pt x="2" y="6"/>
                    </a:cubicBezTo>
                    <a:close/>
                  </a:path>
                </a:pathLst>
              </a:custGeom>
              <a:solidFill>
                <a:srgbClr val="716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" name="Freeform 239">
                <a:extLst>
                  <a:ext uri="{FF2B5EF4-FFF2-40B4-BE49-F238E27FC236}">
                    <a16:creationId xmlns:a16="http://schemas.microsoft.com/office/drawing/2014/main" id="{6672C747-DEFD-B902-21C6-FACF75ACC105}"/>
                  </a:ext>
                </a:extLst>
              </p:cNvPr>
              <p:cNvSpPr/>
              <p:nvPr/>
            </p:nvSpPr>
            <p:spPr bwMode="auto">
              <a:xfrm>
                <a:off x="2767" y="1197"/>
                <a:ext cx="29" cy="29"/>
              </a:xfrm>
              <a:custGeom>
                <a:avLst/>
                <a:gdLst>
                  <a:gd name="T0" fmla="*/ 3 w 4"/>
                  <a:gd name="T1" fmla="*/ 4 h 4"/>
                  <a:gd name="T2" fmla="*/ 3 w 4"/>
                  <a:gd name="T3" fmla="*/ 4 h 4"/>
                  <a:gd name="T4" fmla="*/ 0 w 4"/>
                  <a:gd name="T5" fmla="*/ 1 h 4"/>
                  <a:gd name="T6" fmla="*/ 2 w 4"/>
                  <a:gd name="T7" fmla="*/ 2 h 4"/>
                  <a:gd name="T8" fmla="*/ 4 w 4"/>
                  <a:gd name="T9" fmla="*/ 2 h 4"/>
                  <a:gd name="T10" fmla="*/ 3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0" y="3"/>
                      <a:pt x="0" y="1"/>
                    </a:cubicBezTo>
                    <a:cubicBezTo>
                      <a:pt x="1" y="2"/>
                      <a:pt x="2" y="0"/>
                      <a:pt x="2" y="2"/>
                    </a:cubicBezTo>
                    <a:cubicBezTo>
                      <a:pt x="2" y="3"/>
                      <a:pt x="3" y="2"/>
                      <a:pt x="4" y="2"/>
                    </a:cubicBezTo>
                    <a:cubicBezTo>
                      <a:pt x="4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754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" name="Freeform 240">
                <a:extLst>
                  <a:ext uri="{FF2B5EF4-FFF2-40B4-BE49-F238E27FC236}">
                    <a16:creationId xmlns:a16="http://schemas.microsoft.com/office/drawing/2014/main" id="{4D6525E5-BC3A-D833-8BCD-836094E94542}"/>
                  </a:ext>
                </a:extLst>
              </p:cNvPr>
              <p:cNvSpPr/>
              <p:nvPr/>
            </p:nvSpPr>
            <p:spPr bwMode="auto">
              <a:xfrm>
                <a:off x="2063" y="1096"/>
                <a:ext cx="22" cy="29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4 h 4"/>
                  <a:gd name="T4" fmla="*/ 0 w 3"/>
                  <a:gd name="T5" fmla="*/ 4 h 4"/>
                  <a:gd name="T6" fmla="*/ 2 w 3"/>
                  <a:gd name="T7" fmla="*/ 0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3"/>
                      <a:pt x="2" y="4"/>
                    </a:cubicBezTo>
                    <a:cubicBezTo>
                      <a:pt x="2" y="3"/>
                      <a:pt x="1" y="3"/>
                      <a:pt x="0" y="4"/>
                    </a:cubicBezTo>
                    <a:cubicBezTo>
                      <a:pt x="1" y="3"/>
                      <a:pt x="0" y="1"/>
                      <a:pt x="2" y="0"/>
                    </a:cubicBezTo>
                    <a:cubicBezTo>
                      <a:pt x="1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968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" name="Freeform 241">
                <a:extLst>
                  <a:ext uri="{FF2B5EF4-FFF2-40B4-BE49-F238E27FC236}">
                    <a16:creationId xmlns:a16="http://schemas.microsoft.com/office/drawing/2014/main" id="{927ACE10-98B3-2B4B-2A1B-FCE577682F61}"/>
                  </a:ext>
                </a:extLst>
              </p:cNvPr>
              <p:cNvSpPr/>
              <p:nvPr/>
            </p:nvSpPr>
            <p:spPr bwMode="auto">
              <a:xfrm>
                <a:off x="2353" y="1350"/>
                <a:ext cx="37" cy="43"/>
              </a:xfrm>
              <a:custGeom>
                <a:avLst/>
                <a:gdLst>
                  <a:gd name="T0" fmla="*/ 4 w 5"/>
                  <a:gd name="T1" fmla="*/ 0 h 6"/>
                  <a:gd name="T2" fmla="*/ 5 w 5"/>
                  <a:gd name="T3" fmla="*/ 0 h 6"/>
                  <a:gd name="T4" fmla="*/ 5 w 5"/>
                  <a:gd name="T5" fmla="*/ 1 h 6"/>
                  <a:gd name="T6" fmla="*/ 3 w 5"/>
                  <a:gd name="T7" fmla="*/ 4 h 6"/>
                  <a:gd name="T8" fmla="*/ 0 w 5"/>
                  <a:gd name="T9" fmla="*/ 6 h 6"/>
                  <a:gd name="T10" fmla="*/ 4 w 5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6"/>
                      <a:pt x="0" y="6"/>
                    </a:cubicBezTo>
                    <a:cubicBezTo>
                      <a:pt x="2" y="4"/>
                      <a:pt x="4" y="2"/>
                      <a:pt x="4" y="0"/>
                    </a:cubicBezTo>
                    <a:close/>
                  </a:path>
                </a:pathLst>
              </a:custGeom>
              <a:solidFill>
                <a:srgbClr val="955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" name="Freeform 242">
                <a:extLst>
                  <a:ext uri="{FF2B5EF4-FFF2-40B4-BE49-F238E27FC236}">
                    <a16:creationId xmlns:a16="http://schemas.microsoft.com/office/drawing/2014/main" id="{8E8B2201-4913-95E8-04FD-00E7352C6928}"/>
                  </a:ext>
                </a:extLst>
              </p:cNvPr>
              <p:cNvSpPr/>
              <p:nvPr/>
            </p:nvSpPr>
            <p:spPr bwMode="auto">
              <a:xfrm>
                <a:off x="1729" y="871"/>
                <a:ext cx="36" cy="21"/>
              </a:xfrm>
              <a:custGeom>
                <a:avLst/>
                <a:gdLst>
                  <a:gd name="T0" fmla="*/ 0 w 5"/>
                  <a:gd name="T1" fmla="*/ 2 h 3"/>
                  <a:gd name="T2" fmla="*/ 1 w 5"/>
                  <a:gd name="T3" fmla="*/ 2 h 3"/>
                  <a:gd name="T4" fmla="*/ 3 w 5"/>
                  <a:gd name="T5" fmla="*/ 0 h 3"/>
                  <a:gd name="T6" fmla="*/ 3 w 5"/>
                  <a:gd name="T7" fmla="*/ 0 h 3"/>
                  <a:gd name="T8" fmla="*/ 5 w 5"/>
                  <a:gd name="T9" fmla="*/ 2 h 3"/>
                  <a:gd name="T10" fmla="*/ 3 w 5"/>
                  <a:gd name="T11" fmla="*/ 3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9F9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" name="Freeform 243">
                <a:extLst>
                  <a:ext uri="{FF2B5EF4-FFF2-40B4-BE49-F238E27FC236}">
                    <a16:creationId xmlns:a16="http://schemas.microsoft.com/office/drawing/2014/main" id="{515056E0-ED05-F980-CCE5-2F2A0CD2D783}"/>
                  </a:ext>
                </a:extLst>
              </p:cNvPr>
              <p:cNvSpPr/>
              <p:nvPr/>
            </p:nvSpPr>
            <p:spPr bwMode="auto">
              <a:xfrm>
                <a:off x="1467" y="2997"/>
                <a:ext cx="22" cy="29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1 h 4"/>
                  <a:gd name="T4" fmla="*/ 3 w 3"/>
                  <a:gd name="T5" fmla="*/ 2 h 4"/>
                  <a:gd name="T6" fmla="*/ 3 w 3"/>
                  <a:gd name="T7" fmla="*/ 3 h 4"/>
                  <a:gd name="T8" fmla="*/ 2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3"/>
                      <a:pt x="2" y="1"/>
                      <a:pt x="0" y="1"/>
                    </a:cubicBezTo>
                    <a:cubicBezTo>
                      <a:pt x="2" y="0"/>
                      <a:pt x="2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936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" name="Freeform 244">
                <a:extLst>
                  <a:ext uri="{FF2B5EF4-FFF2-40B4-BE49-F238E27FC236}">
                    <a16:creationId xmlns:a16="http://schemas.microsoft.com/office/drawing/2014/main" id="{180304F9-90C4-4244-48CF-BE5546943FCA}"/>
                  </a:ext>
                </a:extLst>
              </p:cNvPr>
              <p:cNvSpPr/>
              <p:nvPr/>
            </p:nvSpPr>
            <p:spPr bwMode="auto">
              <a:xfrm>
                <a:off x="1242" y="813"/>
                <a:ext cx="22" cy="58"/>
              </a:xfrm>
              <a:custGeom>
                <a:avLst/>
                <a:gdLst>
                  <a:gd name="T0" fmla="*/ 1 w 3"/>
                  <a:gd name="T1" fmla="*/ 8 h 8"/>
                  <a:gd name="T2" fmla="*/ 0 w 3"/>
                  <a:gd name="T3" fmla="*/ 1 h 8"/>
                  <a:gd name="T4" fmla="*/ 2 w 3"/>
                  <a:gd name="T5" fmla="*/ 1 h 8"/>
                  <a:gd name="T6" fmla="*/ 1 w 3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1" y="5"/>
                      <a:pt x="3" y="3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2"/>
                      <a:pt x="2" y="6"/>
                      <a:pt x="1" y="8"/>
                    </a:cubicBezTo>
                    <a:close/>
                  </a:path>
                </a:pathLst>
              </a:custGeom>
              <a:solidFill>
                <a:srgbClr val="A9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" name="Freeform 245">
                <a:extLst>
                  <a:ext uri="{FF2B5EF4-FFF2-40B4-BE49-F238E27FC236}">
                    <a16:creationId xmlns:a16="http://schemas.microsoft.com/office/drawing/2014/main" id="{52DA6680-0103-3EA9-90DA-9436812B253A}"/>
                  </a:ext>
                </a:extLst>
              </p:cNvPr>
              <p:cNvSpPr/>
              <p:nvPr/>
            </p:nvSpPr>
            <p:spPr bwMode="auto">
              <a:xfrm>
                <a:off x="1104" y="733"/>
                <a:ext cx="29" cy="29"/>
              </a:xfrm>
              <a:custGeom>
                <a:avLst/>
                <a:gdLst>
                  <a:gd name="T0" fmla="*/ 3 w 4"/>
                  <a:gd name="T1" fmla="*/ 4 h 4"/>
                  <a:gd name="T2" fmla="*/ 3 w 4"/>
                  <a:gd name="T3" fmla="*/ 2 h 4"/>
                  <a:gd name="T4" fmla="*/ 0 w 4"/>
                  <a:gd name="T5" fmla="*/ 3 h 4"/>
                  <a:gd name="T6" fmla="*/ 3 w 4"/>
                  <a:gd name="T7" fmla="*/ 0 h 4"/>
                  <a:gd name="T8" fmla="*/ 3 w 4"/>
                  <a:gd name="T9" fmla="*/ 0 h 4"/>
                  <a:gd name="T10" fmla="*/ 3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3" y="3"/>
                      <a:pt x="3" y="3"/>
                      <a:pt x="3" y="2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2" y="3"/>
                      <a:pt x="2" y="1"/>
                      <a:pt x="3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2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7561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" name="Freeform 246">
                <a:extLst>
                  <a:ext uri="{FF2B5EF4-FFF2-40B4-BE49-F238E27FC236}">
                    <a16:creationId xmlns:a16="http://schemas.microsoft.com/office/drawing/2014/main" id="{328DA753-4798-2E8C-EE53-DD3BB16ED636}"/>
                  </a:ext>
                </a:extLst>
              </p:cNvPr>
              <p:cNvSpPr/>
              <p:nvPr/>
            </p:nvSpPr>
            <p:spPr bwMode="auto">
              <a:xfrm>
                <a:off x="2717" y="1459"/>
                <a:ext cx="21" cy="21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0 h 3"/>
                  <a:gd name="T4" fmla="*/ 0 w 3"/>
                  <a:gd name="T5" fmla="*/ 3 h 3"/>
                  <a:gd name="T6" fmla="*/ 1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97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" name="Freeform 247">
                <a:extLst>
                  <a:ext uri="{FF2B5EF4-FFF2-40B4-BE49-F238E27FC236}">
                    <a16:creationId xmlns:a16="http://schemas.microsoft.com/office/drawing/2014/main" id="{7BFA4987-4264-238F-E7A7-E08EA63F63C9}"/>
                  </a:ext>
                </a:extLst>
              </p:cNvPr>
              <p:cNvSpPr/>
              <p:nvPr/>
            </p:nvSpPr>
            <p:spPr bwMode="auto">
              <a:xfrm>
                <a:off x="2629" y="1146"/>
                <a:ext cx="15" cy="30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3 h 4"/>
                  <a:gd name="T4" fmla="*/ 2 w 2"/>
                  <a:gd name="T5" fmla="*/ 4 h 4"/>
                  <a:gd name="T6" fmla="*/ 1 w 2"/>
                  <a:gd name="T7" fmla="*/ 4 h 4"/>
                  <a:gd name="T8" fmla="*/ 0 w 2"/>
                  <a:gd name="T9" fmla="*/ 2 h 4"/>
                  <a:gd name="T10" fmla="*/ 2 w 2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0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9181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" name="Freeform 248">
                <a:extLst>
                  <a:ext uri="{FF2B5EF4-FFF2-40B4-BE49-F238E27FC236}">
                    <a16:creationId xmlns:a16="http://schemas.microsoft.com/office/drawing/2014/main" id="{D5D391ED-3978-1B96-DA23-7393C4923CD4}"/>
                  </a:ext>
                </a:extLst>
              </p:cNvPr>
              <p:cNvSpPr/>
              <p:nvPr/>
            </p:nvSpPr>
            <p:spPr bwMode="auto">
              <a:xfrm>
                <a:off x="1946" y="863"/>
                <a:ext cx="22" cy="15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1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675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" name="Freeform 249">
                <a:extLst>
                  <a:ext uri="{FF2B5EF4-FFF2-40B4-BE49-F238E27FC236}">
                    <a16:creationId xmlns:a16="http://schemas.microsoft.com/office/drawing/2014/main" id="{56FE9BDA-F2BE-8289-5F25-06329C67E5AA}"/>
                  </a:ext>
                </a:extLst>
              </p:cNvPr>
              <p:cNvSpPr/>
              <p:nvPr/>
            </p:nvSpPr>
            <p:spPr bwMode="auto">
              <a:xfrm>
                <a:off x="2470" y="1321"/>
                <a:ext cx="36" cy="21"/>
              </a:xfrm>
              <a:custGeom>
                <a:avLst/>
                <a:gdLst>
                  <a:gd name="T0" fmla="*/ 5 w 5"/>
                  <a:gd name="T1" fmla="*/ 0 h 3"/>
                  <a:gd name="T2" fmla="*/ 5 w 5"/>
                  <a:gd name="T3" fmla="*/ 1 h 3"/>
                  <a:gd name="T4" fmla="*/ 0 w 5"/>
                  <a:gd name="T5" fmla="*/ 3 h 3"/>
                  <a:gd name="T6" fmla="*/ 0 w 5"/>
                  <a:gd name="T7" fmla="*/ 2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3" y="1"/>
                      <a:pt x="2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2" y="1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8A5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" name="Freeform 250">
                <a:extLst>
                  <a:ext uri="{FF2B5EF4-FFF2-40B4-BE49-F238E27FC236}">
                    <a16:creationId xmlns:a16="http://schemas.microsoft.com/office/drawing/2014/main" id="{F3E78EA8-20AF-1588-ACD5-02660DA1CAE1}"/>
                  </a:ext>
                </a:extLst>
              </p:cNvPr>
              <p:cNvSpPr/>
              <p:nvPr/>
            </p:nvSpPr>
            <p:spPr bwMode="auto">
              <a:xfrm>
                <a:off x="1961" y="1161"/>
                <a:ext cx="36" cy="22"/>
              </a:xfrm>
              <a:custGeom>
                <a:avLst/>
                <a:gdLst>
                  <a:gd name="T0" fmla="*/ 2 w 5"/>
                  <a:gd name="T1" fmla="*/ 3 h 3"/>
                  <a:gd name="T2" fmla="*/ 2 w 5"/>
                  <a:gd name="T3" fmla="*/ 2 h 3"/>
                  <a:gd name="T4" fmla="*/ 1 w 5"/>
                  <a:gd name="T5" fmla="*/ 1 h 3"/>
                  <a:gd name="T6" fmla="*/ 0 w 5"/>
                  <a:gd name="T7" fmla="*/ 0 h 3"/>
                  <a:gd name="T8" fmla="*/ 5 w 5"/>
                  <a:gd name="T9" fmla="*/ 1 h 3"/>
                  <a:gd name="T10" fmla="*/ 5 w 5"/>
                  <a:gd name="T11" fmla="*/ 1 h 3"/>
                  <a:gd name="T12" fmla="*/ 2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2" y="3"/>
                      <a:pt x="3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3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7967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" name="Freeform 251">
                <a:extLst>
                  <a:ext uri="{FF2B5EF4-FFF2-40B4-BE49-F238E27FC236}">
                    <a16:creationId xmlns:a16="http://schemas.microsoft.com/office/drawing/2014/main" id="{B78B512F-10A5-5AD4-4934-20ABDFFD6F14}"/>
                  </a:ext>
                </a:extLst>
              </p:cNvPr>
              <p:cNvSpPr/>
              <p:nvPr/>
            </p:nvSpPr>
            <p:spPr bwMode="auto">
              <a:xfrm>
                <a:off x="958" y="704"/>
                <a:ext cx="22" cy="36"/>
              </a:xfrm>
              <a:custGeom>
                <a:avLst/>
                <a:gdLst>
                  <a:gd name="T0" fmla="*/ 3 w 3"/>
                  <a:gd name="T1" fmla="*/ 5 h 5"/>
                  <a:gd name="T2" fmla="*/ 1 w 3"/>
                  <a:gd name="T3" fmla="*/ 3 h 5"/>
                  <a:gd name="T4" fmla="*/ 1 w 3"/>
                  <a:gd name="T5" fmla="*/ 0 h 5"/>
                  <a:gd name="T6" fmla="*/ 2 w 3"/>
                  <a:gd name="T7" fmla="*/ 3 h 5"/>
                  <a:gd name="T8" fmla="*/ 3 w 3"/>
                  <a:gd name="T9" fmla="*/ 5 h 5"/>
                  <a:gd name="T10" fmla="*/ 3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1"/>
                      <a:pt x="1" y="2"/>
                      <a:pt x="2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4B3A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" name="Freeform 252">
                <a:extLst>
                  <a:ext uri="{FF2B5EF4-FFF2-40B4-BE49-F238E27FC236}">
                    <a16:creationId xmlns:a16="http://schemas.microsoft.com/office/drawing/2014/main" id="{02E3C839-9E4E-11E9-969D-A8186C5A0B58}"/>
                  </a:ext>
                </a:extLst>
              </p:cNvPr>
              <p:cNvSpPr/>
              <p:nvPr/>
            </p:nvSpPr>
            <p:spPr bwMode="auto">
              <a:xfrm>
                <a:off x="1031" y="2330"/>
                <a:ext cx="15" cy="29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4 h 4"/>
                  <a:gd name="T4" fmla="*/ 0 w 2"/>
                  <a:gd name="T5" fmla="*/ 1 h 4"/>
                  <a:gd name="T6" fmla="*/ 2 w 2"/>
                  <a:gd name="T7" fmla="*/ 2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1" y="3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97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" name="Freeform 253">
                <a:extLst>
                  <a:ext uri="{FF2B5EF4-FFF2-40B4-BE49-F238E27FC236}">
                    <a16:creationId xmlns:a16="http://schemas.microsoft.com/office/drawing/2014/main" id="{E767ABAC-584B-6E84-8448-54F92D865749}"/>
                  </a:ext>
                </a:extLst>
              </p:cNvPr>
              <p:cNvSpPr/>
              <p:nvPr/>
            </p:nvSpPr>
            <p:spPr bwMode="auto">
              <a:xfrm>
                <a:off x="1184" y="813"/>
                <a:ext cx="14" cy="29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4 h 4"/>
                  <a:gd name="T4" fmla="*/ 0 w 2"/>
                  <a:gd name="T5" fmla="*/ 2 h 4"/>
                  <a:gd name="T6" fmla="*/ 2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1" y="3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879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" name="Freeform 254">
                <a:extLst>
                  <a:ext uri="{FF2B5EF4-FFF2-40B4-BE49-F238E27FC236}">
                    <a16:creationId xmlns:a16="http://schemas.microsoft.com/office/drawing/2014/main" id="{A5F5670A-7145-3AEF-C3C4-571FACDBF5B8}"/>
                  </a:ext>
                </a:extLst>
              </p:cNvPr>
              <p:cNvSpPr/>
              <p:nvPr/>
            </p:nvSpPr>
            <p:spPr bwMode="auto">
              <a:xfrm>
                <a:off x="2600" y="1437"/>
                <a:ext cx="37" cy="22"/>
              </a:xfrm>
              <a:custGeom>
                <a:avLst/>
                <a:gdLst>
                  <a:gd name="T0" fmla="*/ 1 w 5"/>
                  <a:gd name="T1" fmla="*/ 3 h 3"/>
                  <a:gd name="T2" fmla="*/ 0 w 5"/>
                  <a:gd name="T3" fmla="*/ 2 h 3"/>
                  <a:gd name="T4" fmla="*/ 5 w 5"/>
                  <a:gd name="T5" fmla="*/ 0 h 3"/>
                  <a:gd name="T6" fmla="*/ 3 w 5"/>
                  <a:gd name="T7" fmla="*/ 3 h 3"/>
                  <a:gd name="T8" fmla="*/ 1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3" y="3"/>
                      <a:pt x="4" y="1"/>
                      <a:pt x="5" y="0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44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" name="Freeform 255">
                <a:extLst>
                  <a:ext uri="{FF2B5EF4-FFF2-40B4-BE49-F238E27FC236}">
                    <a16:creationId xmlns:a16="http://schemas.microsoft.com/office/drawing/2014/main" id="{27D55DD5-1D32-AECD-4DDB-A12F3CFDCBA0}"/>
                  </a:ext>
                </a:extLst>
              </p:cNvPr>
              <p:cNvSpPr/>
              <p:nvPr/>
            </p:nvSpPr>
            <p:spPr bwMode="auto">
              <a:xfrm>
                <a:off x="1896" y="1618"/>
                <a:ext cx="14" cy="37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2 h 5"/>
                  <a:gd name="T4" fmla="*/ 0 w 2"/>
                  <a:gd name="T5" fmla="*/ 0 h 5"/>
                  <a:gd name="T6" fmla="*/ 1 w 2"/>
                  <a:gd name="T7" fmla="*/ 5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4"/>
                      <a:pt x="2" y="3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1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05F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" name="Freeform 256">
                <a:extLst>
                  <a:ext uri="{FF2B5EF4-FFF2-40B4-BE49-F238E27FC236}">
                    <a16:creationId xmlns:a16="http://schemas.microsoft.com/office/drawing/2014/main" id="{3E95BA7F-6A21-FCBB-B23A-4B16C29DEB55}"/>
                  </a:ext>
                </a:extLst>
              </p:cNvPr>
              <p:cNvSpPr/>
              <p:nvPr/>
            </p:nvSpPr>
            <p:spPr bwMode="auto">
              <a:xfrm>
                <a:off x="1285" y="921"/>
                <a:ext cx="29" cy="15"/>
              </a:xfrm>
              <a:custGeom>
                <a:avLst/>
                <a:gdLst>
                  <a:gd name="T0" fmla="*/ 3 w 4"/>
                  <a:gd name="T1" fmla="*/ 1 h 2"/>
                  <a:gd name="T2" fmla="*/ 1 w 4"/>
                  <a:gd name="T3" fmla="*/ 2 h 2"/>
                  <a:gd name="T4" fmla="*/ 0 w 4"/>
                  <a:gd name="T5" fmla="*/ 1 h 2"/>
                  <a:gd name="T6" fmla="*/ 4 w 4"/>
                  <a:gd name="T7" fmla="*/ 0 h 2"/>
                  <a:gd name="T8" fmla="*/ 3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2"/>
                      <a:pt x="3" y="0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E4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" name="Freeform 257">
                <a:extLst>
                  <a:ext uri="{FF2B5EF4-FFF2-40B4-BE49-F238E27FC236}">
                    <a16:creationId xmlns:a16="http://schemas.microsoft.com/office/drawing/2014/main" id="{2FA2A682-BD35-AD4C-D09A-385D55924871}"/>
                  </a:ext>
                </a:extLst>
              </p:cNvPr>
              <p:cNvSpPr/>
              <p:nvPr/>
            </p:nvSpPr>
            <p:spPr bwMode="auto">
              <a:xfrm>
                <a:off x="1678" y="805"/>
                <a:ext cx="21" cy="22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2 h 3"/>
                  <a:gd name="T4" fmla="*/ 3 w 3"/>
                  <a:gd name="T5" fmla="*/ 2 h 3"/>
                  <a:gd name="T6" fmla="*/ 3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2" y="0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581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" name="Freeform 258">
                <a:extLst>
                  <a:ext uri="{FF2B5EF4-FFF2-40B4-BE49-F238E27FC236}">
                    <a16:creationId xmlns:a16="http://schemas.microsoft.com/office/drawing/2014/main" id="{E053C489-B2A5-A107-D5E2-9E8F72F2A3AA}"/>
                  </a:ext>
                </a:extLst>
              </p:cNvPr>
              <p:cNvSpPr/>
              <p:nvPr/>
            </p:nvSpPr>
            <p:spPr bwMode="auto">
              <a:xfrm>
                <a:off x="1314" y="885"/>
                <a:ext cx="22" cy="1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1 h 2"/>
                  <a:gd name="T4" fmla="*/ 1 w 3"/>
                  <a:gd name="T5" fmla="*/ 0 h 2"/>
                  <a:gd name="T6" fmla="*/ 2 w 3"/>
                  <a:gd name="T7" fmla="*/ 0 h 2"/>
                  <a:gd name="T8" fmla="*/ 3 w 3"/>
                  <a:gd name="T9" fmla="*/ 1 h 2"/>
                  <a:gd name="T10" fmla="*/ 2 w 3"/>
                  <a:gd name="T11" fmla="*/ 1 h 2"/>
                  <a:gd name="T12" fmla="*/ 1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928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" name="Freeform 259">
                <a:extLst>
                  <a:ext uri="{FF2B5EF4-FFF2-40B4-BE49-F238E27FC236}">
                    <a16:creationId xmlns:a16="http://schemas.microsoft.com/office/drawing/2014/main" id="{6E479482-DF4D-948C-7291-7829B7DF3B16}"/>
                  </a:ext>
                </a:extLst>
              </p:cNvPr>
              <p:cNvSpPr/>
              <p:nvPr/>
            </p:nvSpPr>
            <p:spPr bwMode="auto">
              <a:xfrm>
                <a:off x="1060" y="834"/>
                <a:ext cx="22" cy="22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1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1" y="2"/>
                      <a:pt x="3" y="2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C9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" name="Freeform 260">
                <a:extLst>
                  <a:ext uri="{FF2B5EF4-FFF2-40B4-BE49-F238E27FC236}">
                    <a16:creationId xmlns:a16="http://schemas.microsoft.com/office/drawing/2014/main" id="{6D18A214-8E58-3091-675C-E9820A66272F}"/>
                  </a:ext>
                </a:extLst>
              </p:cNvPr>
              <p:cNvSpPr/>
              <p:nvPr/>
            </p:nvSpPr>
            <p:spPr bwMode="auto">
              <a:xfrm>
                <a:off x="1002" y="958"/>
                <a:ext cx="15" cy="29"/>
              </a:xfrm>
              <a:custGeom>
                <a:avLst/>
                <a:gdLst>
                  <a:gd name="T0" fmla="*/ 2 w 2"/>
                  <a:gd name="T1" fmla="*/ 0 h 4"/>
                  <a:gd name="T2" fmla="*/ 2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1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67A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" name="Freeform 261">
                <a:extLst>
                  <a:ext uri="{FF2B5EF4-FFF2-40B4-BE49-F238E27FC236}">
                    <a16:creationId xmlns:a16="http://schemas.microsoft.com/office/drawing/2014/main" id="{5BE9D6C2-578F-348F-DEF3-518F8DBF70EC}"/>
                  </a:ext>
                </a:extLst>
              </p:cNvPr>
              <p:cNvSpPr/>
              <p:nvPr/>
            </p:nvSpPr>
            <p:spPr bwMode="auto">
              <a:xfrm>
                <a:off x="1416" y="2910"/>
                <a:ext cx="22" cy="29"/>
              </a:xfrm>
              <a:custGeom>
                <a:avLst/>
                <a:gdLst>
                  <a:gd name="T0" fmla="*/ 2 w 3"/>
                  <a:gd name="T1" fmla="*/ 1 h 4"/>
                  <a:gd name="T2" fmla="*/ 3 w 3"/>
                  <a:gd name="T3" fmla="*/ 0 h 4"/>
                  <a:gd name="T4" fmla="*/ 3 w 3"/>
                  <a:gd name="T5" fmla="*/ 3 h 4"/>
                  <a:gd name="T6" fmla="*/ 2 w 3"/>
                  <a:gd name="T7" fmla="*/ 3 h 4"/>
                  <a:gd name="T8" fmla="*/ 2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0" y="3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EE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" name="Freeform 262">
                <a:extLst>
                  <a:ext uri="{FF2B5EF4-FFF2-40B4-BE49-F238E27FC236}">
                    <a16:creationId xmlns:a16="http://schemas.microsoft.com/office/drawing/2014/main" id="{D64A1E48-C34C-4C9C-F1F5-6F1D04056200}"/>
                  </a:ext>
                </a:extLst>
              </p:cNvPr>
              <p:cNvSpPr/>
              <p:nvPr/>
            </p:nvSpPr>
            <p:spPr bwMode="auto">
              <a:xfrm>
                <a:off x="951" y="1146"/>
                <a:ext cx="15" cy="37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4 h 5"/>
                  <a:gd name="T4" fmla="*/ 0 w 2"/>
                  <a:gd name="T5" fmla="*/ 1 h 5"/>
                  <a:gd name="T6" fmla="*/ 1 w 2"/>
                  <a:gd name="T7" fmla="*/ 1 h 5"/>
                  <a:gd name="T8" fmla="*/ 2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5"/>
                      <a:pt x="1" y="5"/>
                      <a:pt x="1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2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795F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" name="Freeform 263">
                <a:extLst>
                  <a:ext uri="{FF2B5EF4-FFF2-40B4-BE49-F238E27FC236}">
                    <a16:creationId xmlns:a16="http://schemas.microsoft.com/office/drawing/2014/main" id="{1820BB12-02A7-1F0E-5610-979D9F0D01BF}"/>
                  </a:ext>
                </a:extLst>
              </p:cNvPr>
              <p:cNvSpPr/>
              <p:nvPr/>
            </p:nvSpPr>
            <p:spPr bwMode="auto">
              <a:xfrm>
                <a:off x="2833" y="1386"/>
                <a:ext cx="22" cy="22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1 h 3"/>
                  <a:gd name="T4" fmla="*/ 3 w 3"/>
                  <a:gd name="T5" fmla="*/ 0 h 3"/>
                  <a:gd name="T6" fmla="*/ 2 w 3"/>
                  <a:gd name="T7" fmla="*/ 3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877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" name="Freeform 264">
                <a:extLst>
                  <a:ext uri="{FF2B5EF4-FFF2-40B4-BE49-F238E27FC236}">
                    <a16:creationId xmlns:a16="http://schemas.microsoft.com/office/drawing/2014/main" id="{A57C415A-0AB7-9553-59EA-25C6E1BCC161}"/>
                  </a:ext>
                </a:extLst>
              </p:cNvPr>
              <p:cNvSpPr/>
              <p:nvPr/>
            </p:nvSpPr>
            <p:spPr bwMode="auto">
              <a:xfrm>
                <a:off x="900" y="1313"/>
                <a:ext cx="22" cy="15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895F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" name="Freeform 265">
                <a:extLst>
                  <a:ext uri="{FF2B5EF4-FFF2-40B4-BE49-F238E27FC236}">
                    <a16:creationId xmlns:a16="http://schemas.microsoft.com/office/drawing/2014/main" id="{489A992F-347D-A49C-AB0F-7C3A7D53A821}"/>
                  </a:ext>
                </a:extLst>
              </p:cNvPr>
              <p:cNvSpPr/>
              <p:nvPr/>
            </p:nvSpPr>
            <p:spPr bwMode="auto">
              <a:xfrm>
                <a:off x="2615" y="1357"/>
                <a:ext cx="22" cy="22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0 w 3"/>
                  <a:gd name="T5" fmla="*/ 0 h 3"/>
                  <a:gd name="T6" fmla="*/ 3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8F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" name="Freeform 266">
                <a:extLst>
                  <a:ext uri="{FF2B5EF4-FFF2-40B4-BE49-F238E27FC236}">
                    <a16:creationId xmlns:a16="http://schemas.microsoft.com/office/drawing/2014/main" id="{22854E0E-928C-37A3-E041-58F0FBAE9F91}"/>
                  </a:ext>
                </a:extLst>
              </p:cNvPr>
              <p:cNvSpPr/>
              <p:nvPr/>
            </p:nvSpPr>
            <p:spPr bwMode="auto">
              <a:xfrm>
                <a:off x="2208" y="1190"/>
                <a:ext cx="29" cy="15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1 h 2"/>
                  <a:gd name="T4" fmla="*/ 0 w 4"/>
                  <a:gd name="T5" fmla="*/ 1 h 2"/>
                  <a:gd name="T6" fmla="*/ 1 w 4"/>
                  <a:gd name="T7" fmla="*/ 1 h 2"/>
                  <a:gd name="T8" fmla="*/ 4 w 4"/>
                  <a:gd name="T9" fmla="*/ 1 h 2"/>
                  <a:gd name="T10" fmla="*/ 4 w 4"/>
                  <a:gd name="T11" fmla="*/ 1 h 2"/>
                  <a:gd name="T12" fmla="*/ 2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503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" name="Freeform 267">
                <a:extLst>
                  <a:ext uri="{FF2B5EF4-FFF2-40B4-BE49-F238E27FC236}">
                    <a16:creationId xmlns:a16="http://schemas.microsoft.com/office/drawing/2014/main" id="{F0F717B8-DE9B-417A-D572-06AA2EEE45BE}"/>
                  </a:ext>
                </a:extLst>
              </p:cNvPr>
              <p:cNvSpPr/>
              <p:nvPr/>
            </p:nvSpPr>
            <p:spPr bwMode="auto">
              <a:xfrm>
                <a:off x="850" y="1284"/>
                <a:ext cx="29" cy="15"/>
              </a:xfrm>
              <a:custGeom>
                <a:avLst/>
                <a:gdLst>
                  <a:gd name="T0" fmla="*/ 4 w 4"/>
                  <a:gd name="T1" fmla="*/ 1 h 2"/>
                  <a:gd name="T2" fmla="*/ 2 w 4"/>
                  <a:gd name="T3" fmla="*/ 2 h 2"/>
                  <a:gd name="T4" fmla="*/ 1 w 4"/>
                  <a:gd name="T5" fmla="*/ 2 h 2"/>
                  <a:gd name="T6" fmla="*/ 1 w 4"/>
                  <a:gd name="T7" fmla="*/ 1 h 2"/>
                  <a:gd name="T8" fmla="*/ 1 w 4"/>
                  <a:gd name="T9" fmla="*/ 1 h 2"/>
                  <a:gd name="T10" fmla="*/ 2 w 4"/>
                  <a:gd name="T11" fmla="*/ 1 h 2"/>
                  <a:gd name="T12" fmla="*/ 4 w 4"/>
                  <a:gd name="T13" fmla="*/ 0 h 2"/>
                  <a:gd name="T14" fmla="*/ 4 w 4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928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" name="Freeform 268">
                <a:extLst>
                  <a:ext uri="{FF2B5EF4-FFF2-40B4-BE49-F238E27FC236}">
                    <a16:creationId xmlns:a16="http://schemas.microsoft.com/office/drawing/2014/main" id="{E0993564-CB90-16F6-A350-38A17C45A2F2}"/>
                  </a:ext>
                </a:extLst>
              </p:cNvPr>
              <p:cNvSpPr/>
              <p:nvPr/>
            </p:nvSpPr>
            <p:spPr bwMode="auto">
              <a:xfrm>
                <a:off x="2818" y="1524"/>
                <a:ext cx="22" cy="22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0 h 3"/>
                  <a:gd name="T4" fmla="*/ 3 w 3"/>
                  <a:gd name="T5" fmla="*/ 3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2" y="1"/>
                      <a:pt x="3" y="1"/>
                      <a:pt x="3" y="3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887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" name="Freeform 269">
                <a:extLst>
                  <a:ext uri="{FF2B5EF4-FFF2-40B4-BE49-F238E27FC236}">
                    <a16:creationId xmlns:a16="http://schemas.microsoft.com/office/drawing/2014/main" id="{ED0FAD01-7A6F-27ED-E9F2-FF7BF3172329}"/>
                  </a:ext>
                </a:extLst>
              </p:cNvPr>
              <p:cNvSpPr/>
              <p:nvPr/>
            </p:nvSpPr>
            <p:spPr bwMode="auto">
              <a:xfrm>
                <a:off x="1213" y="791"/>
                <a:ext cx="22" cy="22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3 h 3"/>
                  <a:gd name="T4" fmla="*/ 1 w 3"/>
                  <a:gd name="T5" fmla="*/ 0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8678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" name="Freeform 270">
                <a:extLst>
                  <a:ext uri="{FF2B5EF4-FFF2-40B4-BE49-F238E27FC236}">
                    <a16:creationId xmlns:a16="http://schemas.microsoft.com/office/drawing/2014/main" id="{3249A5C2-A8F2-83C3-C80D-6138E989F034}"/>
                  </a:ext>
                </a:extLst>
              </p:cNvPr>
              <p:cNvSpPr/>
              <p:nvPr/>
            </p:nvSpPr>
            <p:spPr bwMode="auto">
              <a:xfrm>
                <a:off x="2186" y="1176"/>
                <a:ext cx="22" cy="21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0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1" y="3"/>
                      <a:pt x="0" y="1"/>
                    </a:cubicBezTo>
                    <a:cubicBezTo>
                      <a:pt x="1" y="1"/>
                      <a:pt x="2" y="2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B58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" name="Freeform 271">
                <a:extLst>
                  <a:ext uri="{FF2B5EF4-FFF2-40B4-BE49-F238E27FC236}">
                    <a16:creationId xmlns:a16="http://schemas.microsoft.com/office/drawing/2014/main" id="{BD99A186-73E0-FBAB-7E57-434133E2B67F}"/>
                  </a:ext>
                </a:extLst>
              </p:cNvPr>
              <p:cNvSpPr/>
              <p:nvPr/>
            </p:nvSpPr>
            <p:spPr bwMode="auto">
              <a:xfrm>
                <a:off x="1002" y="1146"/>
                <a:ext cx="15" cy="22"/>
              </a:xfrm>
              <a:custGeom>
                <a:avLst/>
                <a:gdLst>
                  <a:gd name="T0" fmla="*/ 1 w 2"/>
                  <a:gd name="T1" fmla="*/ 3 h 3"/>
                  <a:gd name="T2" fmla="*/ 0 w 2"/>
                  <a:gd name="T3" fmla="*/ 3 h 3"/>
                  <a:gd name="T4" fmla="*/ 1 w 2"/>
                  <a:gd name="T5" fmla="*/ 0 h 3"/>
                  <a:gd name="T6" fmla="*/ 1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6251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3" name="Freeform 272">
                <a:extLst>
                  <a:ext uri="{FF2B5EF4-FFF2-40B4-BE49-F238E27FC236}">
                    <a16:creationId xmlns:a16="http://schemas.microsoft.com/office/drawing/2014/main" id="{10784DDA-4907-AB6F-38C5-F51B65DB5F58}"/>
                  </a:ext>
                </a:extLst>
              </p:cNvPr>
              <p:cNvSpPr/>
              <p:nvPr/>
            </p:nvSpPr>
            <p:spPr bwMode="auto">
              <a:xfrm>
                <a:off x="2237" y="1197"/>
                <a:ext cx="22" cy="8"/>
              </a:xfrm>
              <a:custGeom>
                <a:avLst/>
                <a:gdLst>
                  <a:gd name="T0" fmla="*/ 0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0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DA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4" name="Freeform 273">
                <a:extLst>
                  <a:ext uri="{FF2B5EF4-FFF2-40B4-BE49-F238E27FC236}">
                    <a16:creationId xmlns:a16="http://schemas.microsoft.com/office/drawing/2014/main" id="{6C08BE58-E736-A98A-FDD5-F7F4B736ABF7}"/>
                  </a:ext>
                </a:extLst>
              </p:cNvPr>
              <p:cNvSpPr/>
              <p:nvPr/>
            </p:nvSpPr>
            <p:spPr bwMode="auto">
              <a:xfrm>
                <a:off x="958" y="740"/>
                <a:ext cx="22" cy="15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1 h 2"/>
                  <a:gd name="T4" fmla="*/ 2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1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907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5" name="Freeform 274">
                <a:extLst>
                  <a:ext uri="{FF2B5EF4-FFF2-40B4-BE49-F238E27FC236}">
                    <a16:creationId xmlns:a16="http://schemas.microsoft.com/office/drawing/2014/main" id="{D92AFAB3-3D97-BC1A-5E9C-662FD7C4444F}"/>
                  </a:ext>
                </a:extLst>
              </p:cNvPr>
              <p:cNvSpPr/>
              <p:nvPr/>
            </p:nvSpPr>
            <p:spPr bwMode="auto">
              <a:xfrm>
                <a:off x="1678" y="943"/>
                <a:ext cx="14" cy="29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3 h 4"/>
                  <a:gd name="T4" fmla="*/ 1 w 2"/>
                  <a:gd name="T5" fmla="*/ 0 h 4"/>
                  <a:gd name="T6" fmla="*/ 1 w 2"/>
                  <a:gd name="T7" fmla="*/ 2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C66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6" name="Freeform 275">
                <a:extLst>
                  <a:ext uri="{FF2B5EF4-FFF2-40B4-BE49-F238E27FC236}">
                    <a16:creationId xmlns:a16="http://schemas.microsoft.com/office/drawing/2014/main" id="{025A0671-63E6-675A-D69C-896F61FD547E}"/>
                  </a:ext>
                </a:extLst>
              </p:cNvPr>
              <p:cNvSpPr/>
              <p:nvPr/>
            </p:nvSpPr>
            <p:spPr bwMode="auto">
              <a:xfrm>
                <a:off x="2738" y="1495"/>
                <a:ext cx="15" cy="22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05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7" name="Freeform 276">
                <a:extLst>
                  <a:ext uri="{FF2B5EF4-FFF2-40B4-BE49-F238E27FC236}">
                    <a16:creationId xmlns:a16="http://schemas.microsoft.com/office/drawing/2014/main" id="{F8C4F8CB-27A7-A184-E297-212AA15C1354}"/>
                  </a:ext>
                </a:extLst>
              </p:cNvPr>
              <p:cNvSpPr/>
              <p:nvPr/>
            </p:nvSpPr>
            <p:spPr bwMode="auto">
              <a:xfrm>
                <a:off x="2172" y="1154"/>
                <a:ext cx="7" cy="22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759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8" name="Freeform 277">
                <a:extLst>
                  <a:ext uri="{FF2B5EF4-FFF2-40B4-BE49-F238E27FC236}">
                    <a16:creationId xmlns:a16="http://schemas.microsoft.com/office/drawing/2014/main" id="{72C9CBB8-608D-A2D7-3657-A2ABA5531316}"/>
                  </a:ext>
                </a:extLst>
              </p:cNvPr>
              <p:cNvSpPr/>
              <p:nvPr/>
            </p:nvSpPr>
            <p:spPr bwMode="auto">
              <a:xfrm>
                <a:off x="1888" y="1582"/>
                <a:ext cx="29" cy="7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0 h 1"/>
                  <a:gd name="T4" fmla="*/ 4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996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9" name="Freeform 278">
                <a:extLst>
                  <a:ext uri="{FF2B5EF4-FFF2-40B4-BE49-F238E27FC236}">
                    <a16:creationId xmlns:a16="http://schemas.microsoft.com/office/drawing/2014/main" id="{7B46E67A-614D-1A42-C00D-E74925D66ABA}"/>
                  </a:ext>
                </a:extLst>
              </p:cNvPr>
              <p:cNvSpPr/>
              <p:nvPr/>
            </p:nvSpPr>
            <p:spPr bwMode="auto">
              <a:xfrm>
                <a:off x="1002" y="2533"/>
                <a:ext cx="15" cy="14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0 h 2"/>
                  <a:gd name="T6" fmla="*/ 2 w 2"/>
                  <a:gd name="T7" fmla="*/ 0 h 2"/>
                  <a:gd name="T8" fmla="*/ 1 w 2"/>
                  <a:gd name="T9" fmla="*/ 1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9A8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0" name="Freeform 279">
                <a:extLst>
                  <a:ext uri="{FF2B5EF4-FFF2-40B4-BE49-F238E27FC236}">
                    <a16:creationId xmlns:a16="http://schemas.microsoft.com/office/drawing/2014/main" id="{9F14F9FC-57BD-ACDB-EC0C-C9D08AE27910}"/>
                  </a:ext>
                </a:extLst>
              </p:cNvPr>
              <p:cNvSpPr/>
              <p:nvPr/>
            </p:nvSpPr>
            <p:spPr bwMode="auto">
              <a:xfrm>
                <a:off x="1438" y="2903"/>
                <a:ext cx="7" cy="29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1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614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1" name="Freeform 280">
                <a:extLst>
                  <a:ext uri="{FF2B5EF4-FFF2-40B4-BE49-F238E27FC236}">
                    <a16:creationId xmlns:a16="http://schemas.microsoft.com/office/drawing/2014/main" id="{64A1DB6C-D1DE-A2B0-CCA5-C5BDC7501268}"/>
                  </a:ext>
                </a:extLst>
              </p:cNvPr>
              <p:cNvSpPr/>
              <p:nvPr/>
            </p:nvSpPr>
            <p:spPr bwMode="auto">
              <a:xfrm>
                <a:off x="1518" y="3012"/>
                <a:ext cx="14" cy="14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D5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2" name="Freeform 281">
                <a:extLst>
                  <a:ext uri="{FF2B5EF4-FFF2-40B4-BE49-F238E27FC236}">
                    <a16:creationId xmlns:a16="http://schemas.microsoft.com/office/drawing/2014/main" id="{3B7C3F6D-6D50-33DC-319E-4123C4BDB6B2}"/>
                  </a:ext>
                </a:extLst>
              </p:cNvPr>
              <p:cNvSpPr/>
              <p:nvPr/>
            </p:nvSpPr>
            <p:spPr bwMode="auto">
              <a:xfrm>
                <a:off x="1627" y="776"/>
                <a:ext cx="14" cy="22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2 h 3"/>
                  <a:gd name="T6" fmla="*/ 0 w 2"/>
                  <a:gd name="T7" fmla="*/ 1 h 3"/>
                  <a:gd name="T8" fmla="*/ 0 w 2"/>
                  <a:gd name="T9" fmla="*/ 0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2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65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3" name="Freeform 282">
                <a:extLst>
                  <a:ext uri="{FF2B5EF4-FFF2-40B4-BE49-F238E27FC236}">
                    <a16:creationId xmlns:a16="http://schemas.microsoft.com/office/drawing/2014/main" id="{7B565611-9003-D5CA-6E56-50947443C6F2}"/>
                  </a:ext>
                </a:extLst>
              </p:cNvPr>
              <p:cNvSpPr/>
              <p:nvPr/>
            </p:nvSpPr>
            <p:spPr bwMode="auto">
              <a:xfrm>
                <a:off x="1954" y="1103"/>
                <a:ext cx="29" cy="7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3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C9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4" name="Freeform 283">
                <a:extLst>
                  <a:ext uri="{FF2B5EF4-FFF2-40B4-BE49-F238E27FC236}">
                    <a16:creationId xmlns:a16="http://schemas.microsoft.com/office/drawing/2014/main" id="{369CCD92-F36A-388C-C781-70CD3EE39EC5}"/>
                  </a:ext>
                </a:extLst>
              </p:cNvPr>
              <p:cNvSpPr/>
              <p:nvPr/>
            </p:nvSpPr>
            <p:spPr bwMode="auto">
              <a:xfrm>
                <a:off x="2448" y="1335"/>
                <a:ext cx="22" cy="15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1 h 2"/>
                  <a:gd name="T4" fmla="*/ 0 w 3"/>
                  <a:gd name="T5" fmla="*/ 1 h 2"/>
                  <a:gd name="T6" fmla="*/ 2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D37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5" name="Freeform 284">
                <a:extLst>
                  <a:ext uri="{FF2B5EF4-FFF2-40B4-BE49-F238E27FC236}">
                    <a16:creationId xmlns:a16="http://schemas.microsoft.com/office/drawing/2014/main" id="{1E6A0C5B-DF9A-050C-2225-7CE7D20E047A}"/>
                  </a:ext>
                </a:extLst>
              </p:cNvPr>
              <p:cNvSpPr/>
              <p:nvPr/>
            </p:nvSpPr>
            <p:spPr bwMode="auto">
              <a:xfrm>
                <a:off x="1416" y="2917"/>
                <a:ext cx="15" cy="22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2 w 2"/>
                  <a:gd name="T5" fmla="*/ 2 h 3"/>
                  <a:gd name="T6" fmla="*/ 2 w 2"/>
                  <a:gd name="T7" fmla="*/ 3 h 3"/>
                  <a:gd name="T8" fmla="*/ 2 w 2"/>
                  <a:gd name="T9" fmla="*/ 3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8D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6" name="Freeform 285">
                <a:extLst>
                  <a:ext uri="{FF2B5EF4-FFF2-40B4-BE49-F238E27FC236}">
                    <a16:creationId xmlns:a16="http://schemas.microsoft.com/office/drawing/2014/main" id="{9433D9D9-DC82-8D69-8E9F-14CD4EF533F1}"/>
                  </a:ext>
                </a:extLst>
              </p:cNvPr>
              <p:cNvSpPr/>
              <p:nvPr/>
            </p:nvSpPr>
            <p:spPr bwMode="auto">
              <a:xfrm>
                <a:off x="1467" y="2881"/>
                <a:ext cx="15" cy="22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1 h 3"/>
                  <a:gd name="T4" fmla="*/ 0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2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F7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7" name="Freeform 286">
                <a:extLst>
                  <a:ext uri="{FF2B5EF4-FFF2-40B4-BE49-F238E27FC236}">
                    <a16:creationId xmlns:a16="http://schemas.microsoft.com/office/drawing/2014/main" id="{F898F9E2-A85A-C4CD-2ABC-1349860CDEFD}"/>
                  </a:ext>
                </a:extLst>
              </p:cNvPr>
              <p:cNvSpPr/>
              <p:nvPr/>
            </p:nvSpPr>
            <p:spPr bwMode="auto">
              <a:xfrm>
                <a:off x="1278" y="3164"/>
                <a:ext cx="22" cy="1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1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D6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8" name="Freeform 287">
                <a:extLst>
                  <a:ext uri="{FF2B5EF4-FFF2-40B4-BE49-F238E27FC236}">
                    <a16:creationId xmlns:a16="http://schemas.microsoft.com/office/drawing/2014/main" id="{DBAC2D68-31D7-A353-B7B7-A6DF41ACDB09}"/>
                  </a:ext>
                </a:extLst>
              </p:cNvPr>
              <p:cNvSpPr/>
              <p:nvPr/>
            </p:nvSpPr>
            <p:spPr bwMode="auto">
              <a:xfrm>
                <a:off x="1046" y="2366"/>
                <a:ext cx="14" cy="22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1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7A5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9" name="Freeform 288">
                <a:extLst>
                  <a:ext uri="{FF2B5EF4-FFF2-40B4-BE49-F238E27FC236}">
                    <a16:creationId xmlns:a16="http://schemas.microsoft.com/office/drawing/2014/main" id="{9FE9E5D7-FE42-9F85-2C69-2D98FF3794B6}"/>
                  </a:ext>
                </a:extLst>
              </p:cNvPr>
              <p:cNvSpPr/>
              <p:nvPr/>
            </p:nvSpPr>
            <p:spPr bwMode="auto">
              <a:xfrm>
                <a:off x="2579" y="1371"/>
                <a:ext cx="21" cy="15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2"/>
                      <a:pt x="1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8F7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0" name="Freeform 289">
                <a:extLst>
                  <a:ext uri="{FF2B5EF4-FFF2-40B4-BE49-F238E27FC236}">
                    <a16:creationId xmlns:a16="http://schemas.microsoft.com/office/drawing/2014/main" id="{C2313EFD-C8AC-86AC-3BC2-4808281E1CB4}"/>
                  </a:ext>
                </a:extLst>
              </p:cNvPr>
              <p:cNvSpPr/>
              <p:nvPr/>
            </p:nvSpPr>
            <p:spPr bwMode="auto">
              <a:xfrm>
                <a:off x="2390" y="1154"/>
                <a:ext cx="14" cy="22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38E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1" name="Freeform 290">
                <a:extLst>
                  <a:ext uri="{FF2B5EF4-FFF2-40B4-BE49-F238E27FC236}">
                    <a16:creationId xmlns:a16="http://schemas.microsoft.com/office/drawing/2014/main" id="{033A7B15-5599-91D1-D5EE-2420A39EDF7C}"/>
                  </a:ext>
                </a:extLst>
              </p:cNvPr>
              <p:cNvSpPr/>
              <p:nvPr/>
            </p:nvSpPr>
            <p:spPr bwMode="auto">
              <a:xfrm>
                <a:off x="980" y="994"/>
                <a:ext cx="29" cy="7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865F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2" name="Freeform 291">
                <a:extLst>
                  <a:ext uri="{FF2B5EF4-FFF2-40B4-BE49-F238E27FC236}">
                    <a16:creationId xmlns:a16="http://schemas.microsoft.com/office/drawing/2014/main" id="{494769B8-9A04-BD11-8FA4-04C073E200F1}"/>
                  </a:ext>
                </a:extLst>
              </p:cNvPr>
              <p:cNvSpPr/>
              <p:nvPr/>
            </p:nvSpPr>
            <p:spPr bwMode="auto">
              <a:xfrm>
                <a:off x="1670" y="980"/>
                <a:ext cx="15" cy="14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908C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3" name="Freeform 292">
                <a:extLst>
                  <a:ext uri="{FF2B5EF4-FFF2-40B4-BE49-F238E27FC236}">
                    <a16:creationId xmlns:a16="http://schemas.microsoft.com/office/drawing/2014/main" id="{7198E739-6687-F956-D2B3-3C8E0FC14DC7}"/>
                  </a:ext>
                </a:extLst>
              </p:cNvPr>
              <p:cNvSpPr/>
              <p:nvPr/>
            </p:nvSpPr>
            <p:spPr bwMode="auto">
              <a:xfrm>
                <a:off x="2840" y="1241"/>
                <a:ext cx="15" cy="14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B72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4" name="Freeform 293">
                <a:extLst>
                  <a:ext uri="{FF2B5EF4-FFF2-40B4-BE49-F238E27FC236}">
                    <a16:creationId xmlns:a16="http://schemas.microsoft.com/office/drawing/2014/main" id="{F76666BF-1A1D-7488-D85E-99FCFCACE27E}"/>
                  </a:ext>
                </a:extLst>
              </p:cNvPr>
              <p:cNvSpPr/>
              <p:nvPr/>
            </p:nvSpPr>
            <p:spPr bwMode="auto">
              <a:xfrm>
                <a:off x="1830" y="842"/>
                <a:ext cx="15" cy="21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6956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5" name="Freeform 294">
                <a:extLst>
                  <a:ext uri="{FF2B5EF4-FFF2-40B4-BE49-F238E27FC236}">
                    <a16:creationId xmlns:a16="http://schemas.microsoft.com/office/drawing/2014/main" id="{AF965C61-995D-C575-C8A2-8E0FAEB64120}"/>
                  </a:ext>
                </a:extLst>
              </p:cNvPr>
              <p:cNvSpPr/>
              <p:nvPr/>
            </p:nvSpPr>
            <p:spPr bwMode="auto">
              <a:xfrm>
                <a:off x="1111" y="696"/>
                <a:ext cx="15" cy="1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372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6" name="Freeform 295">
                <a:extLst>
                  <a:ext uri="{FF2B5EF4-FFF2-40B4-BE49-F238E27FC236}">
                    <a16:creationId xmlns:a16="http://schemas.microsoft.com/office/drawing/2014/main" id="{A3D66EB5-81EF-61D3-C2FC-8CCD5D3E9BF4}"/>
                  </a:ext>
                </a:extLst>
              </p:cNvPr>
              <p:cNvSpPr/>
              <p:nvPr/>
            </p:nvSpPr>
            <p:spPr bwMode="auto">
              <a:xfrm>
                <a:off x="857" y="638"/>
                <a:ext cx="14" cy="1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0" y="2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9E7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7" name="Freeform 296">
                <a:extLst>
                  <a:ext uri="{FF2B5EF4-FFF2-40B4-BE49-F238E27FC236}">
                    <a16:creationId xmlns:a16="http://schemas.microsoft.com/office/drawing/2014/main" id="{F2987148-71BA-4892-9526-90C6E31918F8}"/>
                  </a:ext>
                </a:extLst>
              </p:cNvPr>
              <p:cNvSpPr/>
              <p:nvPr/>
            </p:nvSpPr>
            <p:spPr bwMode="auto">
              <a:xfrm>
                <a:off x="1772" y="863"/>
                <a:ext cx="7" cy="1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36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8" name="Freeform 297">
                <a:extLst>
                  <a:ext uri="{FF2B5EF4-FFF2-40B4-BE49-F238E27FC236}">
                    <a16:creationId xmlns:a16="http://schemas.microsoft.com/office/drawing/2014/main" id="{1F1A6574-F5C9-0DFF-9C94-1DD47D1DAC09}"/>
                  </a:ext>
                </a:extLst>
              </p:cNvPr>
              <p:cNvSpPr/>
              <p:nvPr/>
            </p:nvSpPr>
            <p:spPr bwMode="auto">
              <a:xfrm>
                <a:off x="842" y="544"/>
                <a:ext cx="8" cy="22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C5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9" name="Freeform 298">
                <a:extLst>
                  <a:ext uri="{FF2B5EF4-FFF2-40B4-BE49-F238E27FC236}">
                    <a16:creationId xmlns:a16="http://schemas.microsoft.com/office/drawing/2014/main" id="{C7B3A4D2-0AA1-757F-0F66-3666420F529B}"/>
                  </a:ext>
                </a:extLst>
              </p:cNvPr>
              <p:cNvSpPr/>
              <p:nvPr/>
            </p:nvSpPr>
            <p:spPr bwMode="auto">
              <a:xfrm>
                <a:off x="1874" y="1088"/>
                <a:ext cx="14" cy="15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C9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0" name="Freeform 299">
                <a:extLst>
                  <a:ext uri="{FF2B5EF4-FFF2-40B4-BE49-F238E27FC236}">
                    <a16:creationId xmlns:a16="http://schemas.microsoft.com/office/drawing/2014/main" id="{3DB4ED20-9182-7ED3-D342-8B40FBD817D6}"/>
                  </a:ext>
                </a:extLst>
              </p:cNvPr>
              <p:cNvSpPr/>
              <p:nvPr/>
            </p:nvSpPr>
            <p:spPr bwMode="auto">
              <a:xfrm>
                <a:off x="1293" y="863"/>
                <a:ext cx="14" cy="1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0"/>
                      <a:pt x="2" y="0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9B91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1" name="Freeform 300">
                <a:extLst>
                  <a:ext uri="{FF2B5EF4-FFF2-40B4-BE49-F238E27FC236}">
                    <a16:creationId xmlns:a16="http://schemas.microsoft.com/office/drawing/2014/main" id="{8B357AC4-C006-4E32-E493-FE36606CC44D}"/>
                  </a:ext>
                </a:extLst>
              </p:cNvPr>
              <p:cNvSpPr/>
              <p:nvPr/>
            </p:nvSpPr>
            <p:spPr bwMode="auto">
              <a:xfrm>
                <a:off x="2833" y="1495"/>
                <a:ext cx="7" cy="1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19D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2" name="Freeform 301">
                <a:extLst>
                  <a:ext uri="{FF2B5EF4-FFF2-40B4-BE49-F238E27FC236}">
                    <a16:creationId xmlns:a16="http://schemas.microsoft.com/office/drawing/2014/main" id="{225A8FEB-119B-4E0B-FC15-55008C9A7CE4}"/>
                  </a:ext>
                </a:extLst>
              </p:cNvPr>
              <p:cNvSpPr/>
              <p:nvPr/>
            </p:nvSpPr>
            <p:spPr bwMode="auto">
              <a:xfrm>
                <a:off x="1474" y="1742"/>
                <a:ext cx="436" cy="326"/>
              </a:xfrm>
              <a:custGeom>
                <a:avLst/>
                <a:gdLst>
                  <a:gd name="T0" fmla="*/ 15 w 60"/>
                  <a:gd name="T1" fmla="*/ 36 h 45"/>
                  <a:gd name="T2" fmla="*/ 12 w 60"/>
                  <a:gd name="T3" fmla="*/ 34 h 45"/>
                  <a:gd name="T4" fmla="*/ 6 w 60"/>
                  <a:gd name="T5" fmla="*/ 30 h 45"/>
                  <a:gd name="T6" fmla="*/ 9 w 60"/>
                  <a:gd name="T7" fmla="*/ 28 h 45"/>
                  <a:gd name="T8" fmla="*/ 3 w 60"/>
                  <a:gd name="T9" fmla="*/ 26 h 45"/>
                  <a:gd name="T10" fmla="*/ 0 w 60"/>
                  <a:gd name="T11" fmla="*/ 25 h 45"/>
                  <a:gd name="T12" fmla="*/ 0 w 60"/>
                  <a:gd name="T13" fmla="*/ 25 h 45"/>
                  <a:gd name="T14" fmla="*/ 6 w 60"/>
                  <a:gd name="T15" fmla="*/ 24 h 45"/>
                  <a:gd name="T16" fmla="*/ 8 w 60"/>
                  <a:gd name="T17" fmla="*/ 25 h 45"/>
                  <a:gd name="T18" fmla="*/ 8 w 60"/>
                  <a:gd name="T19" fmla="*/ 25 h 45"/>
                  <a:gd name="T20" fmla="*/ 9 w 60"/>
                  <a:gd name="T21" fmla="*/ 25 h 45"/>
                  <a:gd name="T22" fmla="*/ 9 w 60"/>
                  <a:gd name="T23" fmla="*/ 21 h 45"/>
                  <a:gd name="T24" fmla="*/ 10 w 60"/>
                  <a:gd name="T25" fmla="*/ 19 h 45"/>
                  <a:gd name="T26" fmla="*/ 12 w 60"/>
                  <a:gd name="T27" fmla="*/ 18 h 45"/>
                  <a:gd name="T28" fmla="*/ 14 w 60"/>
                  <a:gd name="T29" fmla="*/ 24 h 45"/>
                  <a:gd name="T30" fmla="*/ 12 w 60"/>
                  <a:gd name="T31" fmla="*/ 18 h 45"/>
                  <a:gd name="T32" fmla="*/ 11 w 60"/>
                  <a:gd name="T33" fmla="*/ 11 h 45"/>
                  <a:gd name="T34" fmla="*/ 15 w 60"/>
                  <a:gd name="T35" fmla="*/ 10 h 45"/>
                  <a:gd name="T36" fmla="*/ 16 w 60"/>
                  <a:gd name="T37" fmla="*/ 12 h 45"/>
                  <a:gd name="T38" fmla="*/ 15 w 60"/>
                  <a:gd name="T39" fmla="*/ 2 h 45"/>
                  <a:gd name="T40" fmla="*/ 16 w 60"/>
                  <a:gd name="T41" fmla="*/ 0 h 45"/>
                  <a:gd name="T42" fmla="*/ 17 w 60"/>
                  <a:gd name="T43" fmla="*/ 2 h 45"/>
                  <a:gd name="T44" fmla="*/ 19 w 60"/>
                  <a:gd name="T45" fmla="*/ 11 h 45"/>
                  <a:gd name="T46" fmla="*/ 18 w 60"/>
                  <a:gd name="T47" fmla="*/ 2 h 45"/>
                  <a:gd name="T48" fmla="*/ 19 w 60"/>
                  <a:gd name="T49" fmla="*/ 0 h 45"/>
                  <a:gd name="T50" fmla="*/ 23 w 60"/>
                  <a:gd name="T51" fmla="*/ 2 h 45"/>
                  <a:gd name="T52" fmla="*/ 24 w 60"/>
                  <a:gd name="T53" fmla="*/ 2 h 45"/>
                  <a:gd name="T54" fmla="*/ 28 w 60"/>
                  <a:gd name="T55" fmla="*/ 3 h 45"/>
                  <a:gd name="T56" fmla="*/ 31 w 60"/>
                  <a:gd name="T57" fmla="*/ 7 h 45"/>
                  <a:gd name="T58" fmla="*/ 37 w 60"/>
                  <a:gd name="T59" fmla="*/ 13 h 45"/>
                  <a:gd name="T60" fmla="*/ 39 w 60"/>
                  <a:gd name="T61" fmla="*/ 14 h 45"/>
                  <a:gd name="T62" fmla="*/ 37 w 60"/>
                  <a:gd name="T63" fmla="*/ 13 h 45"/>
                  <a:gd name="T64" fmla="*/ 32 w 60"/>
                  <a:gd name="T65" fmla="*/ 7 h 45"/>
                  <a:gd name="T66" fmla="*/ 32 w 60"/>
                  <a:gd name="T67" fmla="*/ 7 h 45"/>
                  <a:gd name="T68" fmla="*/ 39 w 60"/>
                  <a:gd name="T69" fmla="*/ 10 h 45"/>
                  <a:gd name="T70" fmla="*/ 53 w 60"/>
                  <a:gd name="T71" fmla="*/ 14 h 45"/>
                  <a:gd name="T72" fmla="*/ 54 w 60"/>
                  <a:gd name="T73" fmla="*/ 14 h 45"/>
                  <a:gd name="T74" fmla="*/ 60 w 60"/>
                  <a:gd name="T75" fmla="*/ 12 h 45"/>
                  <a:gd name="T76" fmla="*/ 59 w 60"/>
                  <a:gd name="T77" fmla="*/ 13 h 45"/>
                  <a:gd name="T78" fmla="*/ 59 w 60"/>
                  <a:gd name="T79" fmla="*/ 15 h 45"/>
                  <a:gd name="T80" fmla="*/ 54 w 60"/>
                  <a:gd name="T81" fmla="*/ 17 h 45"/>
                  <a:gd name="T82" fmla="*/ 48 w 60"/>
                  <a:gd name="T83" fmla="*/ 20 h 45"/>
                  <a:gd name="T84" fmla="*/ 44 w 60"/>
                  <a:gd name="T85" fmla="*/ 28 h 45"/>
                  <a:gd name="T86" fmla="*/ 42 w 60"/>
                  <a:gd name="T87" fmla="*/ 27 h 45"/>
                  <a:gd name="T88" fmla="*/ 41 w 60"/>
                  <a:gd name="T89" fmla="*/ 26 h 45"/>
                  <a:gd name="T90" fmla="*/ 38 w 60"/>
                  <a:gd name="T91" fmla="*/ 30 h 45"/>
                  <a:gd name="T92" fmla="*/ 38 w 60"/>
                  <a:gd name="T93" fmla="*/ 31 h 45"/>
                  <a:gd name="T94" fmla="*/ 34 w 60"/>
                  <a:gd name="T95" fmla="*/ 35 h 45"/>
                  <a:gd name="T96" fmla="*/ 32 w 60"/>
                  <a:gd name="T97" fmla="*/ 36 h 45"/>
                  <a:gd name="T98" fmla="*/ 25 w 60"/>
                  <a:gd name="T99" fmla="*/ 38 h 45"/>
                  <a:gd name="T100" fmla="*/ 25 w 60"/>
                  <a:gd name="T101" fmla="*/ 39 h 45"/>
                  <a:gd name="T102" fmla="*/ 28 w 60"/>
                  <a:gd name="T103" fmla="*/ 40 h 45"/>
                  <a:gd name="T104" fmla="*/ 32 w 60"/>
                  <a:gd name="T105" fmla="*/ 44 h 45"/>
                  <a:gd name="T106" fmla="*/ 26 w 60"/>
                  <a:gd name="T107" fmla="*/ 44 h 45"/>
                  <a:gd name="T108" fmla="*/ 24 w 60"/>
                  <a:gd name="T109" fmla="*/ 44 h 45"/>
                  <a:gd name="T110" fmla="*/ 19 w 60"/>
                  <a:gd name="T111" fmla="*/ 42 h 45"/>
                  <a:gd name="T112" fmla="*/ 19 w 60"/>
                  <a:gd name="T113" fmla="*/ 40 h 45"/>
                  <a:gd name="T114" fmla="*/ 15 w 60"/>
                  <a:gd name="T115" fmla="*/ 36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0" h="45">
                    <a:moveTo>
                      <a:pt x="15" y="36"/>
                    </a:moveTo>
                    <a:cubicBezTo>
                      <a:pt x="14" y="36"/>
                      <a:pt x="13" y="35"/>
                      <a:pt x="12" y="34"/>
                    </a:cubicBezTo>
                    <a:cubicBezTo>
                      <a:pt x="11" y="31"/>
                      <a:pt x="9" y="30"/>
                      <a:pt x="6" y="30"/>
                    </a:cubicBezTo>
                    <a:cubicBezTo>
                      <a:pt x="6" y="28"/>
                      <a:pt x="7" y="28"/>
                      <a:pt x="9" y="28"/>
                    </a:cubicBezTo>
                    <a:cubicBezTo>
                      <a:pt x="7" y="27"/>
                      <a:pt x="5" y="26"/>
                      <a:pt x="3" y="26"/>
                    </a:cubicBezTo>
                    <a:cubicBezTo>
                      <a:pt x="2" y="26"/>
                      <a:pt x="1" y="27"/>
                      <a:pt x="0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25"/>
                      <a:pt x="4" y="25"/>
                      <a:pt x="6" y="24"/>
                    </a:cubicBezTo>
                    <a:cubicBezTo>
                      <a:pt x="7" y="24"/>
                      <a:pt x="7" y="25"/>
                      <a:pt x="8" y="25"/>
                    </a:cubicBezTo>
                    <a:cubicBezTo>
                      <a:pt x="8" y="25"/>
                      <a:pt x="8" y="26"/>
                      <a:pt x="8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8" y="23"/>
                      <a:pt x="9" y="22"/>
                      <a:pt x="9" y="21"/>
                    </a:cubicBezTo>
                    <a:cubicBezTo>
                      <a:pt x="10" y="21"/>
                      <a:pt x="10" y="20"/>
                      <a:pt x="10" y="19"/>
                    </a:cubicBezTo>
                    <a:cubicBezTo>
                      <a:pt x="10" y="17"/>
                      <a:pt x="10" y="17"/>
                      <a:pt x="12" y="18"/>
                    </a:cubicBezTo>
                    <a:cubicBezTo>
                      <a:pt x="13" y="19"/>
                      <a:pt x="13" y="22"/>
                      <a:pt x="14" y="24"/>
                    </a:cubicBezTo>
                    <a:cubicBezTo>
                      <a:pt x="13" y="22"/>
                      <a:pt x="13" y="20"/>
                      <a:pt x="12" y="18"/>
                    </a:cubicBezTo>
                    <a:cubicBezTo>
                      <a:pt x="11" y="16"/>
                      <a:pt x="11" y="13"/>
                      <a:pt x="11" y="11"/>
                    </a:cubicBezTo>
                    <a:cubicBezTo>
                      <a:pt x="12" y="10"/>
                      <a:pt x="13" y="10"/>
                      <a:pt x="15" y="10"/>
                    </a:cubicBezTo>
                    <a:cubicBezTo>
                      <a:pt x="16" y="10"/>
                      <a:pt x="15" y="12"/>
                      <a:pt x="16" y="12"/>
                    </a:cubicBezTo>
                    <a:cubicBezTo>
                      <a:pt x="14" y="9"/>
                      <a:pt x="16" y="5"/>
                      <a:pt x="15" y="2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7" y="0"/>
                      <a:pt x="17" y="2"/>
                      <a:pt x="17" y="2"/>
                    </a:cubicBezTo>
                    <a:cubicBezTo>
                      <a:pt x="17" y="5"/>
                      <a:pt x="18" y="8"/>
                      <a:pt x="19" y="11"/>
                    </a:cubicBezTo>
                    <a:cubicBezTo>
                      <a:pt x="19" y="8"/>
                      <a:pt x="18" y="5"/>
                      <a:pt x="18" y="2"/>
                    </a:cubicBezTo>
                    <a:cubicBezTo>
                      <a:pt x="17" y="0"/>
                      <a:pt x="18" y="0"/>
                      <a:pt x="19" y="0"/>
                    </a:cubicBezTo>
                    <a:cubicBezTo>
                      <a:pt x="21" y="1"/>
                      <a:pt x="22" y="0"/>
                      <a:pt x="23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5" y="1"/>
                      <a:pt x="27" y="2"/>
                      <a:pt x="28" y="3"/>
                    </a:cubicBezTo>
                    <a:cubicBezTo>
                      <a:pt x="29" y="4"/>
                      <a:pt x="30" y="6"/>
                      <a:pt x="31" y="7"/>
                    </a:cubicBezTo>
                    <a:cubicBezTo>
                      <a:pt x="32" y="9"/>
                      <a:pt x="34" y="12"/>
                      <a:pt x="37" y="13"/>
                    </a:cubicBezTo>
                    <a:cubicBezTo>
                      <a:pt x="37" y="14"/>
                      <a:pt x="38" y="13"/>
                      <a:pt x="39" y="14"/>
                    </a:cubicBezTo>
                    <a:cubicBezTo>
                      <a:pt x="38" y="13"/>
                      <a:pt x="38" y="13"/>
                      <a:pt x="37" y="13"/>
                    </a:cubicBezTo>
                    <a:cubicBezTo>
                      <a:pt x="35" y="12"/>
                      <a:pt x="33" y="10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5" y="8"/>
                      <a:pt x="38" y="8"/>
                      <a:pt x="39" y="10"/>
                    </a:cubicBezTo>
                    <a:cubicBezTo>
                      <a:pt x="43" y="15"/>
                      <a:pt x="47" y="16"/>
                      <a:pt x="53" y="14"/>
                    </a:cubicBezTo>
                    <a:cubicBezTo>
                      <a:pt x="53" y="14"/>
                      <a:pt x="54" y="14"/>
                      <a:pt x="54" y="14"/>
                    </a:cubicBezTo>
                    <a:cubicBezTo>
                      <a:pt x="56" y="12"/>
                      <a:pt x="58" y="12"/>
                      <a:pt x="60" y="12"/>
                    </a:cubicBezTo>
                    <a:cubicBezTo>
                      <a:pt x="60" y="13"/>
                      <a:pt x="59" y="13"/>
                      <a:pt x="59" y="13"/>
                    </a:cubicBezTo>
                    <a:cubicBezTo>
                      <a:pt x="59" y="14"/>
                      <a:pt x="59" y="14"/>
                      <a:pt x="59" y="15"/>
                    </a:cubicBezTo>
                    <a:cubicBezTo>
                      <a:pt x="58" y="17"/>
                      <a:pt x="57" y="18"/>
                      <a:pt x="54" y="17"/>
                    </a:cubicBezTo>
                    <a:cubicBezTo>
                      <a:pt x="51" y="17"/>
                      <a:pt x="50" y="18"/>
                      <a:pt x="48" y="20"/>
                    </a:cubicBezTo>
                    <a:cubicBezTo>
                      <a:pt x="46" y="22"/>
                      <a:pt x="44" y="25"/>
                      <a:pt x="44" y="28"/>
                    </a:cubicBezTo>
                    <a:cubicBezTo>
                      <a:pt x="43" y="28"/>
                      <a:pt x="43" y="27"/>
                      <a:pt x="42" y="27"/>
                    </a:cubicBezTo>
                    <a:cubicBezTo>
                      <a:pt x="42" y="26"/>
                      <a:pt x="41" y="25"/>
                      <a:pt x="41" y="26"/>
                    </a:cubicBezTo>
                    <a:cubicBezTo>
                      <a:pt x="40" y="28"/>
                      <a:pt x="39" y="29"/>
                      <a:pt x="38" y="30"/>
                    </a:cubicBezTo>
                    <a:cubicBezTo>
                      <a:pt x="38" y="30"/>
                      <a:pt x="38" y="31"/>
                      <a:pt x="38" y="31"/>
                    </a:cubicBezTo>
                    <a:cubicBezTo>
                      <a:pt x="36" y="31"/>
                      <a:pt x="36" y="34"/>
                      <a:pt x="34" y="35"/>
                    </a:cubicBezTo>
                    <a:cubicBezTo>
                      <a:pt x="34" y="36"/>
                      <a:pt x="33" y="37"/>
                      <a:pt x="32" y="36"/>
                    </a:cubicBezTo>
                    <a:cubicBezTo>
                      <a:pt x="29" y="35"/>
                      <a:pt x="27" y="37"/>
                      <a:pt x="25" y="38"/>
                    </a:cubicBezTo>
                    <a:cubicBezTo>
                      <a:pt x="24" y="38"/>
                      <a:pt x="24" y="39"/>
                      <a:pt x="25" y="39"/>
                    </a:cubicBezTo>
                    <a:cubicBezTo>
                      <a:pt x="26" y="40"/>
                      <a:pt x="27" y="40"/>
                      <a:pt x="28" y="40"/>
                    </a:cubicBezTo>
                    <a:cubicBezTo>
                      <a:pt x="30" y="40"/>
                      <a:pt x="32" y="42"/>
                      <a:pt x="32" y="44"/>
                    </a:cubicBezTo>
                    <a:cubicBezTo>
                      <a:pt x="30" y="45"/>
                      <a:pt x="28" y="45"/>
                      <a:pt x="26" y="44"/>
                    </a:cubicBezTo>
                    <a:cubicBezTo>
                      <a:pt x="26" y="43"/>
                      <a:pt x="25" y="44"/>
                      <a:pt x="24" y="44"/>
                    </a:cubicBezTo>
                    <a:cubicBezTo>
                      <a:pt x="22" y="44"/>
                      <a:pt x="20" y="43"/>
                      <a:pt x="19" y="42"/>
                    </a:cubicBezTo>
                    <a:cubicBezTo>
                      <a:pt x="19" y="41"/>
                      <a:pt x="19" y="41"/>
                      <a:pt x="19" y="40"/>
                    </a:cubicBezTo>
                    <a:cubicBezTo>
                      <a:pt x="18" y="38"/>
                      <a:pt x="17" y="37"/>
                      <a:pt x="15" y="36"/>
                    </a:cubicBezTo>
                    <a:close/>
                  </a:path>
                </a:pathLst>
              </a:custGeom>
              <a:solidFill>
                <a:srgbClr val="F6BC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3" name="Freeform 302">
                <a:extLst>
                  <a:ext uri="{FF2B5EF4-FFF2-40B4-BE49-F238E27FC236}">
                    <a16:creationId xmlns:a16="http://schemas.microsoft.com/office/drawing/2014/main" id="{C3A76860-88CC-AC5A-4E04-381A69A7F633}"/>
                  </a:ext>
                </a:extLst>
              </p:cNvPr>
              <p:cNvSpPr/>
              <p:nvPr/>
            </p:nvSpPr>
            <p:spPr bwMode="auto">
              <a:xfrm>
                <a:off x="1576" y="1836"/>
                <a:ext cx="363" cy="261"/>
              </a:xfrm>
              <a:custGeom>
                <a:avLst/>
                <a:gdLst>
                  <a:gd name="T0" fmla="*/ 1 w 50"/>
                  <a:gd name="T1" fmla="*/ 23 h 36"/>
                  <a:gd name="T2" fmla="*/ 5 w 50"/>
                  <a:gd name="T3" fmla="*/ 26 h 36"/>
                  <a:gd name="T4" fmla="*/ 6 w 50"/>
                  <a:gd name="T5" fmla="*/ 28 h 36"/>
                  <a:gd name="T6" fmla="*/ 10 w 50"/>
                  <a:gd name="T7" fmla="*/ 30 h 36"/>
                  <a:gd name="T8" fmla="*/ 12 w 50"/>
                  <a:gd name="T9" fmla="*/ 30 h 36"/>
                  <a:gd name="T10" fmla="*/ 18 w 50"/>
                  <a:gd name="T11" fmla="*/ 30 h 36"/>
                  <a:gd name="T12" fmla="*/ 21 w 50"/>
                  <a:gd name="T13" fmla="*/ 30 h 36"/>
                  <a:gd name="T14" fmla="*/ 26 w 50"/>
                  <a:gd name="T15" fmla="*/ 23 h 36"/>
                  <a:gd name="T16" fmla="*/ 27 w 50"/>
                  <a:gd name="T17" fmla="*/ 21 h 36"/>
                  <a:gd name="T18" fmla="*/ 29 w 50"/>
                  <a:gd name="T19" fmla="*/ 15 h 36"/>
                  <a:gd name="T20" fmla="*/ 31 w 50"/>
                  <a:gd name="T21" fmla="*/ 10 h 36"/>
                  <a:gd name="T22" fmla="*/ 31 w 50"/>
                  <a:gd name="T23" fmla="*/ 10 h 36"/>
                  <a:gd name="T24" fmla="*/ 34 w 50"/>
                  <a:gd name="T25" fmla="*/ 5 h 36"/>
                  <a:gd name="T26" fmla="*/ 36 w 50"/>
                  <a:gd name="T27" fmla="*/ 5 h 36"/>
                  <a:gd name="T28" fmla="*/ 41 w 50"/>
                  <a:gd name="T29" fmla="*/ 4 h 36"/>
                  <a:gd name="T30" fmla="*/ 44 w 50"/>
                  <a:gd name="T31" fmla="*/ 1 h 36"/>
                  <a:gd name="T32" fmla="*/ 45 w 50"/>
                  <a:gd name="T33" fmla="*/ 0 h 36"/>
                  <a:gd name="T34" fmla="*/ 49 w 50"/>
                  <a:gd name="T35" fmla="*/ 3 h 36"/>
                  <a:gd name="T36" fmla="*/ 48 w 50"/>
                  <a:gd name="T37" fmla="*/ 7 h 36"/>
                  <a:gd name="T38" fmla="*/ 45 w 50"/>
                  <a:gd name="T39" fmla="*/ 13 h 36"/>
                  <a:gd name="T40" fmla="*/ 43 w 50"/>
                  <a:gd name="T41" fmla="*/ 17 h 36"/>
                  <a:gd name="T42" fmla="*/ 41 w 50"/>
                  <a:gd name="T43" fmla="*/ 19 h 36"/>
                  <a:gd name="T44" fmla="*/ 40 w 50"/>
                  <a:gd name="T45" fmla="*/ 20 h 36"/>
                  <a:gd name="T46" fmla="*/ 39 w 50"/>
                  <a:gd name="T47" fmla="*/ 19 h 36"/>
                  <a:gd name="T48" fmla="*/ 39 w 50"/>
                  <a:gd name="T49" fmla="*/ 19 h 36"/>
                  <a:gd name="T50" fmla="*/ 37 w 50"/>
                  <a:gd name="T51" fmla="*/ 17 h 36"/>
                  <a:gd name="T52" fmla="*/ 36 w 50"/>
                  <a:gd name="T53" fmla="*/ 19 h 36"/>
                  <a:gd name="T54" fmla="*/ 35 w 50"/>
                  <a:gd name="T55" fmla="*/ 19 h 36"/>
                  <a:gd name="T56" fmla="*/ 33 w 50"/>
                  <a:gd name="T57" fmla="*/ 17 h 36"/>
                  <a:gd name="T58" fmla="*/ 30 w 50"/>
                  <a:gd name="T59" fmla="*/ 14 h 36"/>
                  <a:gd name="T60" fmla="*/ 31 w 50"/>
                  <a:gd name="T61" fmla="*/ 22 h 36"/>
                  <a:gd name="T62" fmla="*/ 31 w 50"/>
                  <a:gd name="T63" fmla="*/ 24 h 36"/>
                  <a:gd name="T64" fmla="*/ 30 w 50"/>
                  <a:gd name="T65" fmla="*/ 30 h 36"/>
                  <a:gd name="T66" fmla="*/ 28 w 50"/>
                  <a:gd name="T67" fmla="*/ 31 h 36"/>
                  <a:gd name="T68" fmla="*/ 26 w 50"/>
                  <a:gd name="T69" fmla="*/ 32 h 36"/>
                  <a:gd name="T70" fmla="*/ 24 w 50"/>
                  <a:gd name="T71" fmla="*/ 33 h 36"/>
                  <a:gd name="T72" fmla="*/ 21 w 50"/>
                  <a:gd name="T73" fmla="*/ 34 h 36"/>
                  <a:gd name="T74" fmla="*/ 17 w 50"/>
                  <a:gd name="T75" fmla="*/ 33 h 36"/>
                  <a:gd name="T76" fmla="*/ 15 w 50"/>
                  <a:gd name="T77" fmla="*/ 32 h 36"/>
                  <a:gd name="T78" fmla="*/ 15 w 50"/>
                  <a:gd name="T79" fmla="*/ 32 h 36"/>
                  <a:gd name="T80" fmla="*/ 14 w 50"/>
                  <a:gd name="T81" fmla="*/ 32 h 36"/>
                  <a:gd name="T82" fmla="*/ 9 w 50"/>
                  <a:gd name="T83" fmla="*/ 31 h 36"/>
                  <a:gd name="T84" fmla="*/ 5 w 50"/>
                  <a:gd name="T85" fmla="*/ 29 h 36"/>
                  <a:gd name="T86" fmla="*/ 4 w 50"/>
                  <a:gd name="T87" fmla="*/ 27 h 36"/>
                  <a:gd name="T88" fmla="*/ 1 w 50"/>
                  <a:gd name="T89" fmla="*/ 24 h 36"/>
                  <a:gd name="T90" fmla="*/ 0 w 50"/>
                  <a:gd name="T91" fmla="*/ 23 h 36"/>
                  <a:gd name="T92" fmla="*/ 1 w 50"/>
                  <a:gd name="T93" fmla="*/ 2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0" h="36">
                    <a:moveTo>
                      <a:pt x="1" y="23"/>
                    </a:moveTo>
                    <a:cubicBezTo>
                      <a:pt x="3" y="23"/>
                      <a:pt x="4" y="24"/>
                      <a:pt x="5" y="26"/>
                    </a:cubicBezTo>
                    <a:cubicBezTo>
                      <a:pt x="5" y="27"/>
                      <a:pt x="5" y="27"/>
                      <a:pt x="6" y="28"/>
                    </a:cubicBezTo>
                    <a:cubicBezTo>
                      <a:pt x="6" y="30"/>
                      <a:pt x="8" y="31"/>
                      <a:pt x="10" y="30"/>
                    </a:cubicBezTo>
                    <a:cubicBezTo>
                      <a:pt x="10" y="30"/>
                      <a:pt x="11" y="30"/>
                      <a:pt x="12" y="30"/>
                    </a:cubicBezTo>
                    <a:cubicBezTo>
                      <a:pt x="14" y="32"/>
                      <a:pt x="16" y="31"/>
                      <a:pt x="18" y="30"/>
                    </a:cubicBezTo>
                    <a:cubicBezTo>
                      <a:pt x="19" y="31"/>
                      <a:pt x="20" y="31"/>
                      <a:pt x="21" y="30"/>
                    </a:cubicBezTo>
                    <a:cubicBezTo>
                      <a:pt x="24" y="29"/>
                      <a:pt x="25" y="26"/>
                      <a:pt x="26" y="23"/>
                    </a:cubicBezTo>
                    <a:cubicBezTo>
                      <a:pt x="26" y="22"/>
                      <a:pt x="26" y="22"/>
                      <a:pt x="27" y="21"/>
                    </a:cubicBezTo>
                    <a:cubicBezTo>
                      <a:pt x="29" y="19"/>
                      <a:pt x="30" y="17"/>
                      <a:pt x="29" y="15"/>
                    </a:cubicBezTo>
                    <a:cubicBezTo>
                      <a:pt x="29" y="13"/>
                      <a:pt x="29" y="11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8"/>
                      <a:pt x="33" y="7"/>
                      <a:pt x="34" y="5"/>
                    </a:cubicBezTo>
                    <a:cubicBezTo>
                      <a:pt x="34" y="5"/>
                      <a:pt x="36" y="5"/>
                      <a:pt x="36" y="5"/>
                    </a:cubicBezTo>
                    <a:cubicBezTo>
                      <a:pt x="37" y="2"/>
                      <a:pt x="40" y="4"/>
                      <a:pt x="41" y="4"/>
                    </a:cubicBezTo>
                    <a:cubicBezTo>
                      <a:pt x="43" y="4"/>
                      <a:pt x="44" y="3"/>
                      <a:pt x="44" y="1"/>
                    </a:cubicBezTo>
                    <a:cubicBezTo>
                      <a:pt x="44" y="0"/>
                      <a:pt x="44" y="0"/>
                      <a:pt x="45" y="0"/>
                    </a:cubicBezTo>
                    <a:cubicBezTo>
                      <a:pt x="47" y="1"/>
                      <a:pt x="48" y="2"/>
                      <a:pt x="49" y="3"/>
                    </a:cubicBezTo>
                    <a:cubicBezTo>
                      <a:pt x="50" y="5"/>
                      <a:pt x="50" y="6"/>
                      <a:pt x="48" y="7"/>
                    </a:cubicBezTo>
                    <a:cubicBezTo>
                      <a:pt x="44" y="9"/>
                      <a:pt x="44" y="9"/>
                      <a:pt x="45" y="13"/>
                    </a:cubicBezTo>
                    <a:cubicBezTo>
                      <a:pt x="45" y="15"/>
                      <a:pt x="45" y="16"/>
                      <a:pt x="43" y="17"/>
                    </a:cubicBezTo>
                    <a:cubicBezTo>
                      <a:pt x="41" y="17"/>
                      <a:pt x="41" y="18"/>
                      <a:pt x="41" y="19"/>
                    </a:cubicBezTo>
                    <a:cubicBezTo>
                      <a:pt x="41" y="19"/>
                      <a:pt x="41" y="20"/>
                      <a:pt x="40" y="20"/>
                    </a:cubicBezTo>
                    <a:cubicBezTo>
                      <a:pt x="39" y="20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8"/>
                      <a:pt x="39" y="16"/>
                      <a:pt x="37" y="17"/>
                    </a:cubicBezTo>
                    <a:cubicBezTo>
                      <a:pt x="36" y="17"/>
                      <a:pt x="36" y="18"/>
                      <a:pt x="36" y="19"/>
                    </a:cubicBezTo>
                    <a:cubicBezTo>
                      <a:pt x="36" y="20"/>
                      <a:pt x="36" y="20"/>
                      <a:pt x="35" y="19"/>
                    </a:cubicBezTo>
                    <a:cubicBezTo>
                      <a:pt x="34" y="19"/>
                      <a:pt x="33" y="18"/>
                      <a:pt x="33" y="17"/>
                    </a:cubicBezTo>
                    <a:cubicBezTo>
                      <a:pt x="32" y="16"/>
                      <a:pt x="31" y="15"/>
                      <a:pt x="30" y="14"/>
                    </a:cubicBezTo>
                    <a:cubicBezTo>
                      <a:pt x="31" y="17"/>
                      <a:pt x="29" y="20"/>
                      <a:pt x="31" y="22"/>
                    </a:cubicBezTo>
                    <a:cubicBezTo>
                      <a:pt x="31" y="22"/>
                      <a:pt x="31" y="23"/>
                      <a:pt x="31" y="24"/>
                    </a:cubicBezTo>
                    <a:cubicBezTo>
                      <a:pt x="30" y="26"/>
                      <a:pt x="30" y="28"/>
                      <a:pt x="30" y="30"/>
                    </a:cubicBezTo>
                    <a:cubicBezTo>
                      <a:pt x="30" y="31"/>
                      <a:pt x="29" y="31"/>
                      <a:pt x="28" y="31"/>
                    </a:cubicBezTo>
                    <a:cubicBezTo>
                      <a:pt x="27" y="30"/>
                      <a:pt x="26" y="31"/>
                      <a:pt x="26" y="32"/>
                    </a:cubicBezTo>
                    <a:cubicBezTo>
                      <a:pt x="26" y="33"/>
                      <a:pt x="25" y="33"/>
                      <a:pt x="24" y="33"/>
                    </a:cubicBezTo>
                    <a:cubicBezTo>
                      <a:pt x="23" y="33"/>
                      <a:pt x="22" y="33"/>
                      <a:pt x="21" y="34"/>
                    </a:cubicBezTo>
                    <a:cubicBezTo>
                      <a:pt x="19" y="36"/>
                      <a:pt x="18" y="35"/>
                      <a:pt x="17" y="33"/>
                    </a:cubicBezTo>
                    <a:cubicBezTo>
                      <a:pt x="16" y="32"/>
                      <a:pt x="16" y="31"/>
                      <a:pt x="15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2" y="31"/>
                      <a:pt x="11" y="31"/>
                      <a:pt x="9" y="31"/>
                    </a:cubicBezTo>
                    <a:cubicBezTo>
                      <a:pt x="7" y="32"/>
                      <a:pt x="6" y="31"/>
                      <a:pt x="5" y="29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3" y="25"/>
                      <a:pt x="3" y="24"/>
                      <a:pt x="1" y="24"/>
                    </a:cubicBezTo>
                    <a:cubicBezTo>
                      <a:pt x="1" y="24"/>
                      <a:pt x="0" y="24"/>
                      <a:pt x="0" y="23"/>
                    </a:cubicBezTo>
                    <a:cubicBezTo>
                      <a:pt x="0" y="23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7C5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4" name="Freeform 303">
                <a:extLst>
                  <a:ext uri="{FF2B5EF4-FFF2-40B4-BE49-F238E27FC236}">
                    <a16:creationId xmlns:a16="http://schemas.microsoft.com/office/drawing/2014/main" id="{3CF1EB33-5AB8-58E9-8118-B731177972B5}"/>
                  </a:ext>
                </a:extLst>
              </p:cNvPr>
              <p:cNvSpPr/>
              <p:nvPr/>
            </p:nvSpPr>
            <p:spPr bwMode="auto">
              <a:xfrm>
                <a:off x="2339" y="3266"/>
                <a:ext cx="131" cy="218"/>
              </a:xfrm>
              <a:custGeom>
                <a:avLst/>
                <a:gdLst>
                  <a:gd name="T0" fmla="*/ 4 w 18"/>
                  <a:gd name="T1" fmla="*/ 30 h 30"/>
                  <a:gd name="T2" fmla="*/ 1 w 18"/>
                  <a:gd name="T3" fmla="*/ 26 h 30"/>
                  <a:gd name="T4" fmla="*/ 1 w 18"/>
                  <a:gd name="T5" fmla="*/ 15 h 30"/>
                  <a:gd name="T6" fmla="*/ 0 w 18"/>
                  <a:gd name="T7" fmla="*/ 13 h 30"/>
                  <a:gd name="T8" fmla="*/ 0 w 18"/>
                  <a:gd name="T9" fmla="*/ 11 h 30"/>
                  <a:gd name="T10" fmla="*/ 3 w 18"/>
                  <a:gd name="T11" fmla="*/ 14 h 30"/>
                  <a:gd name="T12" fmla="*/ 6 w 18"/>
                  <a:gd name="T13" fmla="*/ 15 h 30"/>
                  <a:gd name="T14" fmla="*/ 7 w 18"/>
                  <a:gd name="T15" fmla="*/ 16 h 30"/>
                  <a:gd name="T16" fmla="*/ 7 w 18"/>
                  <a:gd name="T17" fmla="*/ 15 h 30"/>
                  <a:gd name="T18" fmla="*/ 13 w 18"/>
                  <a:gd name="T19" fmla="*/ 9 h 30"/>
                  <a:gd name="T20" fmla="*/ 14 w 18"/>
                  <a:gd name="T21" fmla="*/ 4 h 30"/>
                  <a:gd name="T22" fmla="*/ 12 w 18"/>
                  <a:gd name="T23" fmla="*/ 2 h 30"/>
                  <a:gd name="T24" fmla="*/ 13 w 18"/>
                  <a:gd name="T25" fmla="*/ 0 h 30"/>
                  <a:gd name="T26" fmla="*/ 13 w 18"/>
                  <a:gd name="T27" fmla="*/ 0 h 30"/>
                  <a:gd name="T28" fmla="*/ 15 w 18"/>
                  <a:gd name="T29" fmla="*/ 4 h 30"/>
                  <a:gd name="T30" fmla="*/ 14 w 18"/>
                  <a:gd name="T31" fmla="*/ 11 h 30"/>
                  <a:gd name="T32" fmla="*/ 11 w 18"/>
                  <a:gd name="T33" fmla="*/ 12 h 30"/>
                  <a:gd name="T34" fmla="*/ 10 w 18"/>
                  <a:gd name="T35" fmla="*/ 12 h 30"/>
                  <a:gd name="T36" fmla="*/ 9 w 18"/>
                  <a:gd name="T37" fmla="*/ 15 h 30"/>
                  <a:gd name="T38" fmla="*/ 11 w 18"/>
                  <a:gd name="T39" fmla="*/ 15 h 30"/>
                  <a:gd name="T40" fmla="*/ 12 w 18"/>
                  <a:gd name="T41" fmla="*/ 14 h 30"/>
                  <a:gd name="T42" fmla="*/ 13 w 18"/>
                  <a:gd name="T43" fmla="*/ 14 h 30"/>
                  <a:gd name="T44" fmla="*/ 14 w 18"/>
                  <a:gd name="T45" fmla="*/ 14 h 30"/>
                  <a:gd name="T46" fmla="*/ 16 w 18"/>
                  <a:gd name="T47" fmla="*/ 14 h 30"/>
                  <a:gd name="T48" fmla="*/ 17 w 18"/>
                  <a:gd name="T49" fmla="*/ 17 h 30"/>
                  <a:gd name="T50" fmla="*/ 12 w 18"/>
                  <a:gd name="T51" fmla="*/ 17 h 30"/>
                  <a:gd name="T52" fmla="*/ 10 w 18"/>
                  <a:gd name="T53" fmla="*/ 19 h 30"/>
                  <a:gd name="T54" fmla="*/ 11 w 18"/>
                  <a:gd name="T55" fmla="*/ 21 h 30"/>
                  <a:gd name="T56" fmla="*/ 10 w 18"/>
                  <a:gd name="T57" fmla="*/ 22 h 30"/>
                  <a:gd name="T58" fmla="*/ 6 w 18"/>
                  <a:gd name="T59" fmla="*/ 24 h 30"/>
                  <a:gd name="T60" fmla="*/ 9 w 18"/>
                  <a:gd name="T61" fmla="*/ 27 h 30"/>
                  <a:gd name="T62" fmla="*/ 8 w 18"/>
                  <a:gd name="T63" fmla="*/ 28 h 30"/>
                  <a:gd name="T64" fmla="*/ 4 w 18"/>
                  <a:gd name="T6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30">
                    <a:moveTo>
                      <a:pt x="4" y="30"/>
                    </a:moveTo>
                    <a:cubicBezTo>
                      <a:pt x="2" y="29"/>
                      <a:pt x="1" y="27"/>
                      <a:pt x="1" y="26"/>
                    </a:cubicBezTo>
                    <a:cubicBezTo>
                      <a:pt x="2" y="22"/>
                      <a:pt x="0" y="19"/>
                      <a:pt x="1" y="15"/>
                    </a:cubicBezTo>
                    <a:cubicBezTo>
                      <a:pt x="1" y="15"/>
                      <a:pt x="1" y="14"/>
                      <a:pt x="0" y="13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1" y="12"/>
                      <a:pt x="2" y="13"/>
                      <a:pt x="3" y="14"/>
                    </a:cubicBezTo>
                    <a:cubicBezTo>
                      <a:pt x="3" y="16"/>
                      <a:pt x="4" y="17"/>
                      <a:pt x="6" y="15"/>
                    </a:cubicBezTo>
                    <a:cubicBezTo>
                      <a:pt x="6" y="15"/>
                      <a:pt x="6" y="17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1"/>
                      <a:pt x="10" y="10"/>
                      <a:pt x="13" y="9"/>
                    </a:cubicBezTo>
                    <a:cubicBezTo>
                      <a:pt x="15" y="7"/>
                      <a:pt x="16" y="6"/>
                      <a:pt x="14" y="4"/>
                    </a:cubicBezTo>
                    <a:cubicBezTo>
                      <a:pt x="13" y="3"/>
                      <a:pt x="12" y="3"/>
                      <a:pt x="12" y="2"/>
                    </a:cubicBezTo>
                    <a:cubicBezTo>
                      <a:pt x="11" y="1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2"/>
                      <a:pt x="14" y="3"/>
                      <a:pt x="15" y="4"/>
                    </a:cubicBezTo>
                    <a:cubicBezTo>
                      <a:pt x="17" y="6"/>
                      <a:pt x="16" y="9"/>
                      <a:pt x="14" y="11"/>
                    </a:cubicBezTo>
                    <a:cubicBezTo>
                      <a:pt x="13" y="11"/>
                      <a:pt x="12" y="11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9" y="13"/>
                      <a:pt x="8" y="14"/>
                      <a:pt x="9" y="15"/>
                    </a:cubicBezTo>
                    <a:cubicBezTo>
                      <a:pt x="9" y="16"/>
                      <a:pt x="10" y="15"/>
                      <a:pt x="11" y="15"/>
                    </a:cubicBezTo>
                    <a:cubicBezTo>
                      <a:pt x="12" y="15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4"/>
                      <a:pt x="15" y="14"/>
                      <a:pt x="16" y="14"/>
                    </a:cubicBezTo>
                    <a:cubicBezTo>
                      <a:pt x="16" y="15"/>
                      <a:pt x="18" y="15"/>
                      <a:pt x="17" y="17"/>
                    </a:cubicBezTo>
                    <a:cubicBezTo>
                      <a:pt x="15" y="17"/>
                      <a:pt x="13" y="16"/>
                      <a:pt x="12" y="17"/>
                    </a:cubicBezTo>
                    <a:cubicBezTo>
                      <a:pt x="10" y="17"/>
                      <a:pt x="10" y="17"/>
                      <a:pt x="10" y="19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1" y="21"/>
                      <a:pt x="10" y="22"/>
                      <a:pt x="10" y="22"/>
                    </a:cubicBezTo>
                    <a:cubicBezTo>
                      <a:pt x="8" y="22"/>
                      <a:pt x="7" y="22"/>
                      <a:pt x="6" y="24"/>
                    </a:cubicBezTo>
                    <a:cubicBezTo>
                      <a:pt x="6" y="25"/>
                      <a:pt x="7" y="26"/>
                      <a:pt x="9" y="27"/>
                    </a:cubicBezTo>
                    <a:cubicBezTo>
                      <a:pt x="10" y="28"/>
                      <a:pt x="9" y="28"/>
                      <a:pt x="8" y="28"/>
                    </a:cubicBezTo>
                    <a:cubicBezTo>
                      <a:pt x="6" y="28"/>
                      <a:pt x="5" y="29"/>
                      <a:pt x="4" y="30"/>
                    </a:cubicBezTo>
                    <a:close/>
                  </a:path>
                </a:pathLst>
              </a:custGeom>
              <a:solidFill>
                <a:srgbClr val="733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5" name="Freeform 304">
                <a:extLst>
                  <a:ext uri="{FF2B5EF4-FFF2-40B4-BE49-F238E27FC236}">
                    <a16:creationId xmlns:a16="http://schemas.microsoft.com/office/drawing/2014/main" id="{3D82EFD0-A02C-A559-4E2A-7410B9DE62F2}"/>
                  </a:ext>
                </a:extLst>
              </p:cNvPr>
              <p:cNvSpPr/>
              <p:nvPr/>
            </p:nvSpPr>
            <p:spPr bwMode="auto">
              <a:xfrm>
                <a:off x="2302" y="3048"/>
                <a:ext cx="88" cy="102"/>
              </a:xfrm>
              <a:custGeom>
                <a:avLst/>
                <a:gdLst>
                  <a:gd name="T0" fmla="*/ 2 w 12"/>
                  <a:gd name="T1" fmla="*/ 13 h 14"/>
                  <a:gd name="T2" fmla="*/ 0 w 12"/>
                  <a:gd name="T3" fmla="*/ 7 h 14"/>
                  <a:gd name="T4" fmla="*/ 2 w 12"/>
                  <a:gd name="T5" fmla="*/ 4 h 14"/>
                  <a:gd name="T6" fmla="*/ 3 w 12"/>
                  <a:gd name="T7" fmla="*/ 1 h 14"/>
                  <a:gd name="T8" fmla="*/ 4 w 12"/>
                  <a:gd name="T9" fmla="*/ 0 h 14"/>
                  <a:gd name="T10" fmla="*/ 11 w 12"/>
                  <a:gd name="T11" fmla="*/ 7 h 14"/>
                  <a:gd name="T12" fmla="*/ 10 w 12"/>
                  <a:gd name="T13" fmla="*/ 11 h 14"/>
                  <a:gd name="T14" fmla="*/ 7 w 12"/>
                  <a:gd name="T15" fmla="*/ 10 h 14"/>
                  <a:gd name="T16" fmla="*/ 6 w 12"/>
                  <a:gd name="T17" fmla="*/ 10 h 14"/>
                  <a:gd name="T18" fmla="*/ 6 w 12"/>
                  <a:gd name="T19" fmla="*/ 12 h 14"/>
                  <a:gd name="T20" fmla="*/ 6 w 12"/>
                  <a:gd name="T21" fmla="*/ 13 h 14"/>
                  <a:gd name="T22" fmla="*/ 5 w 12"/>
                  <a:gd name="T23" fmla="*/ 14 h 14"/>
                  <a:gd name="T24" fmla="*/ 5 w 12"/>
                  <a:gd name="T25" fmla="*/ 14 h 14"/>
                  <a:gd name="T26" fmla="*/ 2 w 12"/>
                  <a:gd name="T2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4">
                    <a:moveTo>
                      <a:pt x="2" y="13"/>
                    </a:moveTo>
                    <a:cubicBezTo>
                      <a:pt x="1" y="11"/>
                      <a:pt x="0" y="9"/>
                      <a:pt x="0" y="7"/>
                    </a:cubicBezTo>
                    <a:cubicBezTo>
                      <a:pt x="0" y="6"/>
                      <a:pt x="2" y="6"/>
                      <a:pt x="2" y="4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7" y="2"/>
                      <a:pt x="9" y="4"/>
                      <a:pt x="11" y="7"/>
                    </a:cubicBezTo>
                    <a:cubicBezTo>
                      <a:pt x="12" y="8"/>
                      <a:pt x="11" y="10"/>
                      <a:pt x="10" y="11"/>
                    </a:cubicBezTo>
                    <a:cubicBezTo>
                      <a:pt x="9" y="12"/>
                      <a:pt x="8" y="11"/>
                      <a:pt x="7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6" y="11"/>
                      <a:pt x="6" y="12"/>
                    </a:cubicBezTo>
                    <a:cubicBezTo>
                      <a:pt x="5" y="12"/>
                      <a:pt x="6" y="13"/>
                      <a:pt x="6" y="13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3"/>
                      <a:pt x="2" y="13"/>
                    </a:cubicBezTo>
                    <a:close/>
                  </a:path>
                </a:pathLst>
              </a:custGeom>
              <a:solidFill>
                <a:srgbClr val="EB88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6" name="Freeform 305">
                <a:extLst>
                  <a:ext uri="{FF2B5EF4-FFF2-40B4-BE49-F238E27FC236}">
                    <a16:creationId xmlns:a16="http://schemas.microsoft.com/office/drawing/2014/main" id="{B6215BA6-170C-81DD-4EB2-36312B27E272}"/>
                  </a:ext>
                </a:extLst>
              </p:cNvPr>
              <p:cNvSpPr/>
              <p:nvPr/>
            </p:nvSpPr>
            <p:spPr bwMode="auto">
              <a:xfrm>
                <a:off x="2201" y="2852"/>
                <a:ext cx="65" cy="116"/>
              </a:xfrm>
              <a:custGeom>
                <a:avLst/>
                <a:gdLst>
                  <a:gd name="T0" fmla="*/ 2 w 9"/>
                  <a:gd name="T1" fmla="*/ 15 h 16"/>
                  <a:gd name="T2" fmla="*/ 2 w 9"/>
                  <a:gd name="T3" fmla="*/ 6 h 16"/>
                  <a:gd name="T4" fmla="*/ 3 w 9"/>
                  <a:gd name="T5" fmla="*/ 1 h 16"/>
                  <a:gd name="T6" fmla="*/ 4 w 9"/>
                  <a:gd name="T7" fmla="*/ 0 h 16"/>
                  <a:gd name="T8" fmla="*/ 7 w 9"/>
                  <a:gd name="T9" fmla="*/ 11 h 16"/>
                  <a:gd name="T10" fmla="*/ 9 w 9"/>
                  <a:gd name="T11" fmla="*/ 16 h 16"/>
                  <a:gd name="T12" fmla="*/ 7 w 9"/>
                  <a:gd name="T13" fmla="*/ 14 h 16"/>
                  <a:gd name="T14" fmla="*/ 4 w 9"/>
                  <a:gd name="T15" fmla="*/ 12 h 16"/>
                  <a:gd name="T16" fmla="*/ 3 w 9"/>
                  <a:gd name="T17" fmla="*/ 13 h 16"/>
                  <a:gd name="T18" fmla="*/ 4 w 9"/>
                  <a:gd name="T19" fmla="*/ 13 h 16"/>
                  <a:gd name="T20" fmla="*/ 6 w 9"/>
                  <a:gd name="T21" fmla="*/ 15 h 16"/>
                  <a:gd name="T22" fmla="*/ 4 w 9"/>
                  <a:gd name="T23" fmla="*/ 16 h 16"/>
                  <a:gd name="T24" fmla="*/ 2 w 9"/>
                  <a:gd name="T2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6">
                    <a:moveTo>
                      <a:pt x="2" y="15"/>
                    </a:moveTo>
                    <a:cubicBezTo>
                      <a:pt x="1" y="12"/>
                      <a:pt x="0" y="9"/>
                      <a:pt x="2" y="6"/>
                    </a:cubicBezTo>
                    <a:cubicBezTo>
                      <a:pt x="2" y="5"/>
                      <a:pt x="2" y="3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5" y="4"/>
                      <a:pt x="6" y="8"/>
                      <a:pt x="7" y="11"/>
                    </a:cubicBezTo>
                    <a:cubicBezTo>
                      <a:pt x="8" y="13"/>
                      <a:pt x="8" y="15"/>
                      <a:pt x="9" y="16"/>
                    </a:cubicBezTo>
                    <a:cubicBezTo>
                      <a:pt x="8" y="16"/>
                      <a:pt x="6" y="16"/>
                      <a:pt x="7" y="14"/>
                    </a:cubicBezTo>
                    <a:cubicBezTo>
                      <a:pt x="7" y="13"/>
                      <a:pt x="5" y="11"/>
                      <a:pt x="4" y="12"/>
                    </a:cubicBezTo>
                    <a:cubicBezTo>
                      <a:pt x="4" y="12"/>
                      <a:pt x="3" y="13"/>
                      <a:pt x="3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5" y="13"/>
                      <a:pt x="6" y="14"/>
                      <a:pt x="6" y="15"/>
                    </a:cubicBezTo>
                    <a:cubicBezTo>
                      <a:pt x="6" y="16"/>
                      <a:pt x="4" y="16"/>
                      <a:pt x="4" y="16"/>
                    </a:cubicBezTo>
                    <a:cubicBezTo>
                      <a:pt x="3" y="16"/>
                      <a:pt x="3" y="15"/>
                      <a:pt x="2" y="15"/>
                    </a:cubicBezTo>
                    <a:close/>
                  </a:path>
                </a:pathLst>
              </a:custGeom>
              <a:solidFill>
                <a:srgbClr val="723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7" name="Freeform 306">
                <a:extLst>
                  <a:ext uri="{FF2B5EF4-FFF2-40B4-BE49-F238E27FC236}">
                    <a16:creationId xmlns:a16="http://schemas.microsoft.com/office/drawing/2014/main" id="{2B519E96-0680-A1C9-9A54-065B184F8438}"/>
                  </a:ext>
                </a:extLst>
              </p:cNvPr>
              <p:cNvSpPr/>
              <p:nvPr/>
            </p:nvSpPr>
            <p:spPr bwMode="auto">
              <a:xfrm>
                <a:off x="2426" y="3084"/>
                <a:ext cx="58" cy="182"/>
              </a:xfrm>
              <a:custGeom>
                <a:avLst/>
                <a:gdLst>
                  <a:gd name="T0" fmla="*/ 7 w 8"/>
                  <a:gd name="T1" fmla="*/ 0 h 25"/>
                  <a:gd name="T2" fmla="*/ 7 w 8"/>
                  <a:gd name="T3" fmla="*/ 0 h 25"/>
                  <a:gd name="T4" fmla="*/ 7 w 8"/>
                  <a:gd name="T5" fmla="*/ 2 h 25"/>
                  <a:gd name="T6" fmla="*/ 5 w 8"/>
                  <a:gd name="T7" fmla="*/ 10 h 25"/>
                  <a:gd name="T8" fmla="*/ 6 w 8"/>
                  <a:gd name="T9" fmla="*/ 14 h 25"/>
                  <a:gd name="T10" fmla="*/ 4 w 8"/>
                  <a:gd name="T11" fmla="*/ 18 h 25"/>
                  <a:gd name="T12" fmla="*/ 2 w 8"/>
                  <a:gd name="T13" fmla="*/ 22 h 25"/>
                  <a:gd name="T14" fmla="*/ 1 w 8"/>
                  <a:gd name="T15" fmla="*/ 25 h 25"/>
                  <a:gd name="T16" fmla="*/ 1 w 8"/>
                  <a:gd name="T17" fmla="*/ 25 h 25"/>
                  <a:gd name="T18" fmla="*/ 1 w 8"/>
                  <a:gd name="T19" fmla="*/ 20 h 25"/>
                  <a:gd name="T20" fmla="*/ 2 w 8"/>
                  <a:gd name="T21" fmla="*/ 18 h 25"/>
                  <a:gd name="T22" fmla="*/ 4 w 8"/>
                  <a:gd name="T23" fmla="*/ 11 h 25"/>
                  <a:gd name="T24" fmla="*/ 4 w 8"/>
                  <a:gd name="T25" fmla="*/ 9 h 25"/>
                  <a:gd name="T26" fmla="*/ 7 w 8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5">
                    <a:moveTo>
                      <a:pt x="7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7" y="1"/>
                      <a:pt x="7" y="2"/>
                    </a:cubicBezTo>
                    <a:cubicBezTo>
                      <a:pt x="5" y="4"/>
                      <a:pt x="5" y="7"/>
                      <a:pt x="5" y="10"/>
                    </a:cubicBezTo>
                    <a:cubicBezTo>
                      <a:pt x="6" y="11"/>
                      <a:pt x="6" y="12"/>
                      <a:pt x="6" y="14"/>
                    </a:cubicBezTo>
                    <a:cubicBezTo>
                      <a:pt x="6" y="16"/>
                      <a:pt x="5" y="17"/>
                      <a:pt x="4" y="18"/>
                    </a:cubicBezTo>
                    <a:cubicBezTo>
                      <a:pt x="2" y="19"/>
                      <a:pt x="2" y="20"/>
                      <a:pt x="2" y="22"/>
                    </a:cubicBezTo>
                    <a:cubicBezTo>
                      <a:pt x="3" y="24"/>
                      <a:pt x="3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2" y="23"/>
                      <a:pt x="1" y="22"/>
                      <a:pt x="1" y="20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5" y="16"/>
                      <a:pt x="5" y="14"/>
                      <a:pt x="4" y="11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3" y="5"/>
                      <a:pt x="4" y="2"/>
                      <a:pt x="7" y="0"/>
                    </a:cubicBezTo>
                    <a:close/>
                  </a:path>
                </a:pathLst>
              </a:custGeom>
              <a:solidFill>
                <a:srgbClr val="764F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8" name="Freeform 307">
                <a:extLst>
                  <a:ext uri="{FF2B5EF4-FFF2-40B4-BE49-F238E27FC236}">
                    <a16:creationId xmlns:a16="http://schemas.microsoft.com/office/drawing/2014/main" id="{CCA76274-13D4-7139-F86A-FF530A7DB890}"/>
                  </a:ext>
                </a:extLst>
              </p:cNvPr>
              <p:cNvSpPr/>
              <p:nvPr/>
            </p:nvSpPr>
            <p:spPr bwMode="auto">
              <a:xfrm>
                <a:off x="2375" y="3324"/>
                <a:ext cx="58" cy="65"/>
              </a:xfrm>
              <a:custGeom>
                <a:avLst/>
                <a:gdLst>
                  <a:gd name="T0" fmla="*/ 8 w 8"/>
                  <a:gd name="T1" fmla="*/ 1 h 9"/>
                  <a:gd name="T2" fmla="*/ 7 w 8"/>
                  <a:gd name="T3" fmla="*/ 2 h 9"/>
                  <a:gd name="T4" fmla="*/ 2 w 8"/>
                  <a:gd name="T5" fmla="*/ 8 h 9"/>
                  <a:gd name="T6" fmla="*/ 1 w 8"/>
                  <a:gd name="T7" fmla="*/ 9 h 9"/>
                  <a:gd name="T8" fmla="*/ 1 w 8"/>
                  <a:gd name="T9" fmla="*/ 7 h 9"/>
                  <a:gd name="T10" fmla="*/ 1 w 8"/>
                  <a:gd name="T11" fmla="*/ 2 h 9"/>
                  <a:gd name="T12" fmla="*/ 8 w 8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8" y="1"/>
                    </a:moveTo>
                    <a:cubicBezTo>
                      <a:pt x="8" y="1"/>
                      <a:pt x="7" y="2"/>
                      <a:pt x="7" y="2"/>
                    </a:cubicBezTo>
                    <a:cubicBezTo>
                      <a:pt x="4" y="3"/>
                      <a:pt x="2" y="5"/>
                      <a:pt x="2" y="8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0" y="9"/>
                      <a:pt x="1" y="8"/>
                      <a:pt x="1" y="7"/>
                    </a:cubicBezTo>
                    <a:cubicBezTo>
                      <a:pt x="2" y="6"/>
                      <a:pt x="2" y="4"/>
                      <a:pt x="1" y="2"/>
                    </a:cubicBezTo>
                    <a:cubicBezTo>
                      <a:pt x="3" y="0"/>
                      <a:pt x="6" y="1"/>
                      <a:pt x="8" y="1"/>
                    </a:cubicBezTo>
                    <a:close/>
                  </a:path>
                </a:pathLst>
              </a:custGeom>
              <a:solidFill>
                <a:srgbClr val="E393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9" name="Freeform 308">
                <a:extLst>
                  <a:ext uri="{FF2B5EF4-FFF2-40B4-BE49-F238E27FC236}">
                    <a16:creationId xmlns:a16="http://schemas.microsoft.com/office/drawing/2014/main" id="{AA30BCFD-904F-0102-86B7-AE19029A199E}"/>
                  </a:ext>
                </a:extLst>
              </p:cNvPr>
              <p:cNvSpPr/>
              <p:nvPr/>
            </p:nvSpPr>
            <p:spPr bwMode="auto">
              <a:xfrm>
                <a:off x="2375" y="3259"/>
                <a:ext cx="58" cy="58"/>
              </a:xfrm>
              <a:custGeom>
                <a:avLst/>
                <a:gdLst>
                  <a:gd name="T0" fmla="*/ 0 w 8"/>
                  <a:gd name="T1" fmla="*/ 0 h 8"/>
                  <a:gd name="T2" fmla="*/ 1 w 8"/>
                  <a:gd name="T3" fmla="*/ 1 h 8"/>
                  <a:gd name="T4" fmla="*/ 6 w 8"/>
                  <a:gd name="T5" fmla="*/ 5 h 8"/>
                  <a:gd name="T6" fmla="*/ 8 w 8"/>
                  <a:gd name="T7" fmla="*/ 6 h 8"/>
                  <a:gd name="T8" fmla="*/ 0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" y="4"/>
                      <a:pt x="4" y="5"/>
                      <a:pt x="6" y="5"/>
                    </a:cubicBezTo>
                    <a:cubicBezTo>
                      <a:pt x="7" y="5"/>
                      <a:pt x="8" y="5"/>
                      <a:pt x="8" y="6"/>
                    </a:cubicBezTo>
                    <a:cubicBezTo>
                      <a:pt x="5" y="8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8B3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0" name="Freeform 309">
                <a:extLst>
                  <a:ext uri="{FF2B5EF4-FFF2-40B4-BE49-F238E27FC236}">
                    <a16:creationId xmlns:a16="http://schemas.microsoft.com/office/drawing/2014/main" id="{A64123B9-66B9-C231-23AB-F4AF01E6B406}"/>
                  </a:ext>
                </a:extLst>
              </p:cNvPr>
              <p:cNvSpPr/>
              <p:nvPr/>
            </p:nvSpPr>
            <p:spPr bwMode="auto">
              <a:xfrm>
                <a:off x="2295" y="2990"/>
                <a:ext cx="37" cy="65"/>
              </a:xfrm>
              <a:custGeom>
                <a:avLst/>
                <a:gdLst>
                  <a:gd name="T0" fmla="*/ 5 w 5"/>
                  <a:gd name="T1" fmla="*/ 8 h 9"/>
                  <a:gd name="T2" fmla="*/ 5 w 5"/>
                  <a:gd name="T3" fmla="*/ 9 h 9"/>
                  <a:gd name="T4" fmla="*/ 2 w 5"/>
                  <a:gd name="T5" fmla="*/ 3 h 9"/>
                  <a:gd name="T6" fmla="*/ 1 w 5"/>
                  <a:gd name="T7" fmla="*/ 2 h 9"/>
                  <a:gd name="T8" fmla="*/ 0 w 5"/>
                  <a:gd name="T9" fmla="*/ 0 h 9"/>
                  <a:gd name="T10" fmla="*/ 5 w 5"/>
                  <a:gd name="T11" fmla="*/ 4 h 9"/>
                  <a:gd name="T12" fmla="*/ 5 w 5"/>
                  <a:gd name="T13" fmla="*/ 4 h 9"/>
                  <a:gd name="T14" fmla="*/ 5 w 5"/>
                  <a:gd name="T1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9">
                    <a:moveTo>
                      <a:pt x="5" y="8"/>
                    </a:moveTo>
                    <a:cubicBezTo>
                      <a:pt x="5" y="8"/>
                      <a:pt x="5" y="9"/>
                      <a:pt x="5" y="9"/>
                    </a:cubicBezTo>
                    <a:cubicBezTo>
                      <a:pt x="4" y="7"/>
                      <a:pt x="4" y="4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4" y="2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5" y="7"/>
                      <a:pt x="5" y="8"/>
                    </a:cubicBezTo>
                    <a:close/>
                  </a:path>
                </a:pathLst>
              </a:custGeom>
              <a:solidFill>
                <a:srgbClr val="C58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1" name="Freeform 310">
                <a:extLst>
                  <a:ext uri="{FF2B5EF4-FFF2-40B4-BE49-F238E27FC236}">
                    <a16:creationId xmlns:a16="http://schemas.microsoft.com/office/drawing/2014/main" id="{68E0182E-7C50-DF4F-9815-8A065C084EDD}"/>
                  </a:ext>
                </a:extLst>
              </p:cNvPr>
              <p:cNvSpPr/>
              <p:nvPr/>
            </p:nvSpPr>
            <p:spPr bwMode="auto">
              <a:xfrm>
                <a:off x="2332" y="3019"/>
                <a:ext cx="43" cy="36"/>
              </a:xfrm>
              <a:custGeom>
                <a:avLst/>
                <a:gdLst>
                  <a:gd name="T0" fmla="*/ 0 w 6"/>
                  <a:gd name="T1" fmla="*/ 0 h 5"/>
                  <a:gd name="T2" fmla="*/ 0 w 6"/>
                  <a:gd name="T3" fmla="*/ 0 h 5"/>
                  <a:gd name="T4" fmla="*/ 2 w 6"/>
                  <a:gd name="T5" fmla="*/ 2 h 5"/>
                  <a:gd name="T6" fmla="*/ 6 w 6"/>
                  <a:gd name="T7" fmla="*/ 2 h 5"/>
                  <a:gd name="T8" fmla="*/ 5 w 6"/>
                  <a:gd name="T9" fmla="*/ 4 h 5"/>
                  <a:gd name="T10" fmla="*/ 2 w 6"/>
                  <a:gd name="T11" fmla="*/ 4 h 5"/>
                  <a:gd name="T12" fmla="*/ 0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2"/>
                    </a:cubicBezTo>
                    <a:cubicBezTo>
                      <a:pt x="3" y="3"/>
                      <a:pt x="4" y="3"/>
                      <a:pt x="6" y="2"/>
                    </a:cubicBezTo>
                    <a:cubicBezTo>
                      <a:pt x="6" y="3"/>
                      <a:pt x="6" y="4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923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2" name="Freeform 311">
                <a:extLst>
                  <a:ext uri="{FF2B5EF4-FFF2-40B4-BE49-F238E27FC236}">
                    <a16:creationId xmlns:a16="http://schemas.microsoft.com/office/drawing/2014/main" id="{78903DCF-C550-1373-2D8B-0CB1FE809561}"/>
                  </a:ext>
                </a:extLst>
              </p:cNvPr>
              <p:cNvSpPr/>
              <p:nvPr/>
            </p:nvSpPr>
            <p:spPr bwMode="auto">
              <a:xfrm>
                <a:off x="2339" y="3128"/>
                <a:ext cx="22" cy="65"/>
              </a:xfrm>
              <a:custGeom>
                <a:avLst/>
                <a:gdLst>
                  <a:gd name="T0" fmla="*/ 0 w 3"/>
                  <a:gd name="T1" fmla="*/ 2 h 9"/>
                  <a:gd name="T2" fmla="*/ 0 w 3"/>
                  <a:gd name="T3" fmla="*/ 1 h 9"/>
                  <a:gd name="T4" fmla="*/ 1 w 3"/>
                  <a:gd name="T5" fmla="*/ 1 h 9"/>
                  <a:gd name="T6" fmla="*/ 3 w 3"/>
                  <a:gd name="T7" fmla="*/ 7 h 9"/>
                  <a:gd name="T8" fmla="*/ 3 w 3"/>
                  <a:gd name="T9" fmla="*/ 9 h 9"/>
                  <a:gd name="T10" fmla="*/ 3 w 3"/>
                  <a:gd name="T11" fmla="*/ 8 h 9"/>
                  <a:gd name="T12" fmla="*/ 1 w 3"/>
                  <a:gd name="T13" fmla="*/ 5 h 9"/>
                  <a:gd name="T14" fmla="*/ 0 w 3"/>
                  <a:gd name="T1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9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2" y="3"/>
                      <a:pt x="2" y="5"/>
                      <a:pt x="3" y="7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1" y="8"/>
                      <a:pt x="1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923D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3" name="Freeform 312">
                <a:extLst>
                  <a:ext uri="{FF2B5EF4-FFF2-40B4-BE49-F238E27FC236}">
                    <a16:creationId xmlns:a16="http://schemas.microsoft.com/office/drawing/2014/main" id="{35170F0A-9149-7A26-3FA5-D9E1C040CCAF}"/>
                  </a:ext>
                </a:extLst>
              </p:cNvPr>
              <p:cNvSpPr/>
              <p:nvPr/>
            </p:nvSpPr>
            <p:spPr bwMode="auto">
              <a:xfrm>
                <a:off x="2956" y="3614"/>
                <a:ext cx="393" cy="457"/>
              </a:xfrm>
              <a:custGeom>
                <a:avLst/>
                <a:gdLst>
                  <a:gd name="T0" fmla="*/ 15 w 54"/>
                  <a:gd name="T1" fmla="*/ 62 h 63"/>
                  <a:gd name="T2" fmla="*/ 13 w 54"/>
                  <a:gd name="T3" fmla="*/ 63 h 63"/>
                  <a:gd name="T4" fmla="*/ 0 w 54"/>
                  <a:gd name="T5" fmla="*/ 62 h 63"/>
                  <a:gd name="T6" fmla="*/ 8 w 54"/>
                  <a:gd name="T7" fmla="*/ 59 h 63"/>
                  <a:gd name="T8" fmla="*/ 10 w 54"/>
                  <a:gd name="T9" fmla="*/ 60 h 63"/>
                  <a:gd name="T10" fmla="*/ 19 w 54"/>
                  <a:gd name="T11" fmla="*/ 59 h 63"/>
                  <a:gd name="T12" fmla="*/ 29 w 54"/>
                  <a:gd name="T13" fmla="*/ 48 h 63"/>
                  <a:gd name="T14" fmla="*/ 30 w 54"/>
                  <a:gd name="T15" fmla="*/ 46 h 63"/>
                  <a:gd name="T16" fmla="*/ 33 w 54"/>
                  <a:gd name="T17" fmla="*/ 40 h 63"/>
                  <a:gd name="T18" fmla="*/ 35 w 54"/>
                  <a:gd name="T19" fmla="*/ 23 h 63"/>
                  <a:gd name="T20" fmla="*/ 32 w 54"/>
                  <a:gd name="T21" fmla="*/ 15 h 63"/>
                  <a:gd name="T22" fmla="*/ 26 w 54"/>
                  <a:gd name="T23" fmla="*/ 1 h 63"/>
                  <a:gd name="T24" fmla="*/ 26 w 54"/>
                  <a:gd name="T25" fmla="*/ 0 h 63"/>
                  <a:gd name="T26" fmla="*/ 33 w 54"/>
                  <a:gd name="T27" fmla="*/ 11 h 63"/>
                  <a:gd name="T28" fmla="*/ 36 w 54"/>
                  <a:gd name="T29" fmla="*/ 16 h 63"/>
                  <a:gd name="T30" fmla="*/ 36 w 54"/>
                  <a:gd name="T31" fmla="*/ 19 h 63"/>
                  <a:gd name="T32" fmla="*/ 38 w 54"/>
                  <a:gd name="T33" fmla="*/ 29 h 63"/>
                  <a:gd name="T34" fmla="*/ 39 w 54"/>
                  <a:gd name="T35" fmla="*/ 32 h 63"/>
                  <a:gd name="T36" fmla="*/ 38 w 54"/>
                  <a:gd name="T37" fmla="*/ 35 h 63"/>
                  <a:gd name="T38" fmla="*/ 34 w 54"/>
                  <a:gd name="T39" fmla="*/ 44 h 63"/>
                  <a:gd name="T40" fmla="*/ 30 w 54"/>
                  <a:gd name="T41" fmla="*/ 51 h 63"/>
                  <a:gd name="T42" fmla="*/ 41 w 54"/>
                  <a:gd name="T43" fmla="*/ 44 h 63"/>
                  <a:gd name="T44" fmla="*/ 45 w 54"/>
                  <a:gd name="T45" fmla="*/ 43 h 63"/>
                  <a:gd name="T46" fmla="*/ 52 w 54"/>
                  <a:gd name="T47" fmla="*/ 44 h 63"/>
                  <a:gd name="T48" fmla="*/ 53 w 54"/>
                  <a:gd name="T49" fmla="*/ 44 h 63"/>
                  <a:gd name="T50" fmla="*/ 53 w 54"/>
                  <a:gd name="T51" fmla="*/ 45 h 63"/>
                  <a:gd name="T52" fmla="*/ 52 w 54"/>
                  <a:gd name="T53" fmla="*/ 52 h 63"/>
                  <a:gd name="T54" fmla="*/ 52 w 54"/>
                  <a:gd name="T55" fmla="*/ 52 h 63"/>
                  <a:gd name="T56" fmla="*/ 50 w 54"/>
                  <a:gd name="T57" fmla="*/ 46 h 63"/>
                  <a:gd name="T58" fmla="*/ 36 w 54"/>
                  <a:gd name="T59" fmla="*/ 49 h 63"/>
                  <a:gd name="T60" fmla="*/ 21 w 54"/>
                  <a:gd name="T61" fmla="*/ 59 h 63"/>
                  <a:gd name="T62" fmla="*/ 15 w 54"/>
                  <a:gd name="T63" fmla="*/ 62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62">
                    <a:moveTo>
                      <a:pt x="15" y="62"/>
                    </a:moveTo>
                    <a:cubicBezTo>
                      <a:pt x="15" y="63"/>
                      <a:pt x="14" y="63"/>
                      <a:pt x="13" y="63"/>
                    </a:cubicBezTo>
                    <a:cubicBezTo>
                      <a:pt x="9" y="63"/>
                      <a:pt x="5" y="63"/>
                      <a:pt x="0" y="62"/>
                    </a:cubicBezTo>
                    <a:cubicBezTo>
                      <a:pt x="3" y="61"/>
                      <a:pt x="5" y="59"/>
                      <a:pt x="8" y="59"/>
                    </a:cubicBezTo>
                    <a:cubicBezTo>
                      <a:pt x="9" y="59"/>
                      <a:pt x="10" y="60"/>
                      <a:pt x="10" y="60"/>
                    </a:cubicBezTo>
                    <a:cubicBezTo>
                      <a:pt x="13" y="61"/>
                      <a:pt x="16" y="60"/>
                      <a:pt x="19" y="59"/>
                    </a:cubicBezTo>
                    <a:cubicBezTo>
                      <a:pt x="24" y="56"/>
                      <a:pt x="27" y="53"/>
                      <a:pt x="29" y="48"/>
                    </a:cubicBezTo>
                    <a:cubicBezTo>
                      <a:pt x="29" y="47"/>
                      <a:pt x="30" y="47"/>
                      <a:pt x="30" y="46"/>
                    </a:cubicBezTo>
                    <a:cubicBezTo>
                      <a:pt x="32" y="45"/>
                      <a:pt x="32" y="42"/>
                      <a:pt x="33" y="40"/>
                    </a:cubicBezTo>
                    <a:cubicBezTo>
                      <a:pt x="34" y="34"/>
                      <a:pt x="35" y="29"/>
                      <a:pt x="35" y="23"/>
                    </a:cubicBezTo>
                    <a:cubicBezTo>
                      <a:pt x="34" y="20"/>
                      <a:pt x="33" y="18"/>
                      <a:pt x="32" y="15"/>
                    </a:cubicBezTo>
                    <a:cubicBezTo>
                      <a:pt x="29" y="11"/>
                      <a:pt x="28" y="6"/>
                      <a:pt x="26" y="1"/>
                    </a:cubicBezTo>
                    <a:cubicBezTo>
                      <a:pt x="26" y="1"/>
                      <a:pt x="26" y="0"/>
                      <a:pt x="26" y="0"/>
                    </a:cubicBezTo>
                    <a:cubicBezTo>
                      <a:pt x="28" y="3"/>
                      <a:pt x="31" y="7"/>
                      <a:pt x="33" y="11"/>
                    </a:cubicBezTo>
                    <a:cubicBezTo>
                      <a:pt x="34" y="13"/>
                      <a:pt x="34" y="15"/>
                      <a:pt x="36" y="16"/>
                    </a:cubicBezTo>
                    <a:cubicBezTo>
                      <a:pt x="37" y="17"/>
                      <a:pt x="36" y="18"/>
                      <a:pt x="36" y="19"/>
                    </a:cubicBezTo>
                    <a:cubicBezTo>
                      <a:pt x="37" y="22"/>
                      <a:pt x="38" y="25"/>
                      <a:pt x="38" y="29"/>
                    </a:cubicBezTo>
                    <a:cubicBezTo>
                      <a:pt x="38" y="30"/>
                      <a:pt x="39" y="31"/>
                      <a:pt x="39" y="32"/>
                    </a:cubicBezTo>
                    <a:cubicBezTo>
                      <a:pt x="40" y="34"/>
                      <a:pt x="40" y="34"/>
                      <a:pt x="38" y="35"/>
                    </a:cubicBezTo>
                    <a:cubicBezTo>
                      <a:pt x="37" y="38"/>
                      <a:pt x="36" y="41"/>
                      <a:pt x="34" y="44"/>
                    </a:cubicBezTo>
                    <a:cubicBezTo>
                      <a:pt x="33" y="46"/>
                      <a:pt x="31" y="48"/>
                      <a:pt x="30" y="51"/>
                    </a:cubicBezTo>
                    <a:cubicBezTo>
                      <a:pt x="34" y="49"/>
                      <a:pt x="37" y="46"/>
                      <a:pt x="41" y="44"/>
                    </a:cubicBezTo>
                    <a:cubicBezTo>
                      <a:pt x="42" y="44"/>
                      <a:pt x="44" y="43"/>
                      <a:pt x="45" y="43"/>
                    </a:cubicBezTo>
                    <a:cubicBezTo>
                      <a:pt x="48" y="43"/>
                      <a:pt x="50" y="43"/>
                      <a:pt x="52" y="44"/>
                    </a:cubicBezTo>
                    <a:cubicBezTo>
                      <a:pt x="53" y="44"/>
                      <a:pt x="53" y="44"/>
                      <a:pt x="53" y="44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54" y="48"/>
                      <a:pt x="54" y="50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4" y="49"/>
                      <a:pt x="53" y="47"/>
                      <a:pt x="50" y="46"/>
                    </a:cubicBezTo>
                    <a:cubicBezTo>
                      <a:pt x="45" y="44"/>
                      <a:pt x="40" y="45"/>
                      <a:pt x="36" y="49"/>
                    </a:cubicBezTo>
                    <a:cubicBezTo>
                      <a:pt x="32" y="54"/>
                      <a:pt x="25" y="55"/>
                      <a:pt x="21" y="59"/>
                    </a:cubicBezTo>
                    <a:cubicBezTo>
                      <a:pt x="20" y="62"/>
                      <a:pt x="18" y="62"/>
                      <a:pt x="15" y="62"/>
                    </a:cubicBezTo>
                    <a:close/>
                  </a:path>
                </a:pathLst>
              </a:custGeom>
              <a:solidFill>
                <a:srgbClr val="EC9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4" name="Freeform 313">
                <a:extLst>
                  <a:ext uri="{FF2B5EF4-FFF2-40B4-BE49-F238E27FC236}">
                    <a16:creationId xmlns:a16="http://schemas.microsoft.com/office/drawing/2014/main" id="{95B37EDA-5306-5D3D-BD81-6A968364C269}"/>
                  </a:ext>
                </a:extLst>
              </p:cNvPr>
              <p:cNvSpPr/>
              <p:nvPr/>
            </p:nvSpPr>
            <p:spPr bwMode="auto">
              <a:xfrm>
                <a:off x="3247" y="3781"/>
                <a:ext cx="116" cy="145"/>
              </a:xfrm>
              <a:custGeom>
                <a:avLst/>
                <a:gdLst>
                  <a:gd name="T0" fmla="*/ 16 w 16"/>
                  <a:gd name="T1" fmla="*/ 9 h 20"/>
                  <a:gd name="T2" fmla="*/ 11 w 16"/>
                  <a:gd name="T3" fmla="*/ 15 h 20"/>
                  <a:gd name="T4" fmla="*/ 4 w 16"/>
                  <a:gd name="T5" fmla="*/ 18 h 20"/>
                  <a:gd name="T6" fmla="*/ 3 w 16"/>
                  <a:gd name="T7" fmla="*/ 19 h 20"/>
                  <a:gd name="T8" fmla="*/ 1 w 16"/>
                  <a:gd name="T9" fmla="*/ 20 h 20"/>
                  <a:gd name="T10" fmla="*/ 2 w 16"/>
                  <a:gd name="T11" fmla="*/ 17 h 20"/>
                  <a:gd name="T12" fmla="*/ 8 w 16"/>
                  <a:gd name="T13" fmla="*/ 14 h 20"/>
                  <a:gd name="T14" fmla="*/ 12 w 16"/>
                  <a:gd name="T15" fmla="*/ 11 h 20"/>
                  <a:gd name="T16" fmla="*/ 5 w 16"/>
                  <a:gd name="T17" fmla="*/ 16 h 20"/>
                  <a:gd name="T18" fmla="*/ 3 w 16"/>
                  <a:gd name="T19" fmla="*/ 14 h 20"/>
                  <a:gd name="T20" fmla="*/ 2 w 16"/>
                  <a:gd name="T21" fmla="*/ 11 h 20"/>
                  <a:gd name="T22" fmla="*/ 1 w 16"/>
                  <a:gd name="T23" fmla="*/ 6 h 20"/>
                  <a:gd name="T24" fmla="*/ 2 w 16"/>
                  <a:gd name="T25" fmla="*/ 1 h 20"/>
                  <a:gd name="T26" fmla="*/ 6 w 16"/>
                  <a:gd name="T27" fmla="*/ 1 h 20"/>
                  <a:gd name="T28" fmla="*/ 9 w 16"/>
                  <a:gd name="T29" fmla="*/ 5 h 20"/>
                  <a:gd name="T30" fmla="*/ 8 w 16"/>
                  <a:gd name="T31" fmla="*/ 7 h 20"/>
                  <a:gd name="T32" fmla="*/ 16 w 16"/>
                  <a:gd name="T3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0">
                    <a:moveTo>
                      <a:pt x="16" y="9"/>
                    </a:moveTo>
                    <a:cubicBezTo>
                      <a:pt x="16" y="12"/>
                      <a:pt x="14" y="14"/>
                      <a:pt x="11" y="15"/>
                    </a:cubicBezTo>
                    <a:cubicBezTo>
                      <a:pt x="9" y="16"/>
                      <a:pt x="6" y="17"/>
                      <a:pt x="4" y="18"/>
                    </a:cubicBezTo>
                    <a:cubicBezTo>
                      <a:pt x="4" y="18"/>
                      <a:pt x="3" y="18"/>
                      <a:pt x="3" y="19"/>
                    </a:cubicBezTo>
                    <a:cubicBezTo>
                      <a:pt x="2" y="19"/>
                      <a:pt x="2" y="20"/>
                      <a:pt x="1" y="20"/>
                    </a:cubicBezTo>
                    <a:cubicBezTo>
                      <a:pt x="0" y="18"/>
                      <a:pt x="1" y="18"/>
                      <a:pt x="2" y="17"/>
                    </a:cubicBezTo>
                    <a:cubicBezTo>
                      <a:pt x="4" y="16"/>
                      <a:pt x="6" y="15"/>
                      <a:pt x="8" y="14"/>
                    </a:cubicBezTo>
                    <a:cubicBezTo>
                      <a:pt x="10" y="14"/>
                      <a:pt x="11" y="13"/>
                      <a:pt x="12" y="11"/>
                    </a:cubicBezTo>
                    <a:cubicBezTo>
                      <a:pt x="11" y="14"/>
                      <a:pt x="8" y="15"/>
                      <a:pt x="5" y="16"/>
                    </a:cubicBezTo>
                    <a:cubicBezTo>
                      <a:pt x="4" y="16"/>
                      <a:pt x="3" y="16"/>
                      <a:pt x="3" y="14"/>
                    </a:cubicBezTo>
                    <a:cubicBezTo>
                      <a:pt x="3" y="13"/>
                      <a:pt x="3" y="12"/>
                      <a:pt x="2" y="11"/>
                    </a:cubicBezTo>
                    <a:cubicBezTo>
                      <a:pt x="2" y="9"/>
                      <a:pt x="1" y="8"/>
                      <a:pt x="1" y="6"/>
                    </a:cubicBezTo>
                    <a:cubicBezTo>
                      <a:pt x="0" y="4"/>
                      <a:pt x="1" y="3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8" y="2"/>
                      <a:pt x="9" y="3"/>
                      <a:pt x="9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14" y="5"/>
                      <a:pt x="15" y="5"/>
                      <a:pt x="16" y="9"/>
                    </a:cubicBezTo>
                    <a:close/>
                  </a:path>
                </a:pathLst>
              </a:custGeom>
              <a:solidFill>
                <a:srgbClr val="EB7D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5" name="Freeform 314">
                <a:extLst>
                  <a:ext uri="{FF2B5EF4-FFF2-40B4-BE49-F238E27FC236}">
                    <a16:creationId xmlns:a16="http://schemas.microsoft.com/office/drawing/2014/main" id="{BB094430-8248-6974-FE12-7DD1BAF54725}"/>
                  </a:ext>
                </a:extLst>
              </p:cNvPr>
              <p:cNvSpPr/>
              <p:nvPr/>
            </p:nvSpPr>
            <p:spPr bwMode="auto">
              <a:xfrm>
                <a:off x="3537" y="3549"/>
                <a:ext cx="138" cy="123"/>
              </a:xfrm>
              <a:custGeom>
                <a:avLst/>
                <a:gdLst>
                  <a:gd name="T0" fmla="*/ 0 w 19"/>
                  <a:gd name="T1" fmla="*/ 16 h 17"/>
                  <a:gd name="T2" fmla="*/ 6 w 19"/>
                  <a:gd name="T3" fmla="*/ 7 h 17"/>
                  <a:gd name="T4" fmla="*/ 8 w 19"/>
                  <a:gd name="T5" fmla="*/ 5 h 17"/>
                  <a:gd name="T6" fmla="*/ 14 w 19"/>
                  <a:gd name="T7" fmla="*/ 2 h 17"/>
                  <a:gd name="T8" fmla="*/ 16 w 19"/>
                  <a:gd name="T9" fmla="*/ 1 h 17"/>
                  <a:gd name="T10" fmla="*/ 19 w 19"/>
                  <a:gd name="T11" fmla="*/ 0 h 17"/>
                  <a:gd name="T12" fmla="*/ 13 w 19"/>
                  <a:gd name="T13" fmla="*/ 5 h 17"/>
                  <a:gd name="T14" fmla="*/ 8 w 19"/>
                  <a:gd name="T15" fmla="*/ 10 h 17"/>
                  <a:gd name="T16" fmla="*/ 6 w 19"/>
                  <a:gd name="T17" fmla="*/ 13 h 17"/>
                  <a:gd name="T18" fmla="*/ 0 w 19"/>
                  <a:gd name="T1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7">
                    <a:moveTo>
                      <a:pt x="0" y="16"/>
                    </a:moveTo>
                    <a:cubicBezTo>
                      <a:pt x="3" y="14"/>
                      <a:pt x="5" y="10"/>
                      <a:pt x="6" y="7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11" y="5"/>
                      <a:pt x="13" y="4"/>
                      <a:pt x="14" y="2"/>
                    </a:cubicBezTo>
                    <a:cubicBezTo>
                      <a:pt x="14" y="1"/>
                      <a:pt x="15" y="1"/>
                      <a:pt x="16" y="1"/>
                    </a:cubicBezTo>
                    <a:cubicBezTo>
                      <a:pt x="17" y="1"/>
                      <a:pt x="18" y="1"/>
                      <a:pt x="19" y="0"/>
                    </a:cubicBezTo>
                    <a:cubicBezTo>
                      <a:pt x="18" y="3"/>
                      <a:pt x="16" y="5"/>
                      <a:pt x="13" y="5"/>
                    </a:cubicBezTo>
                    <a:cubicBezTo>
                      <a:pt x="10" y="6"/>
                      <a:pt x="9" y="8"/>
                      <a:pt x="8" y="10"/>
                    </a:cubicBezTo>
                    <a:cubicBezTo>
                      <a:pt x="7" y="11"/>
                      <a:pt x="7" y="12"/>
                      <a:pt x="6" y="13"/>
                    </a:cubicBezTo>
                    <a:cubicBezTo>
                      <a:pt x="5" y="15"/>
                      <a:pt x="3" y="17"/>
                      <a:pt x="0" y="16"/>
                    </a:cubicBezTo>
                    <a:close/>
                  </a:path>
                </a:pathLst>
              </a:custGeom>
              <a:solidFill>
                <a:srgbClr val="EB8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6" name="Freeform 315">
                <a:extLst>
                  <a:ext uri="{FF2B5EF4-FFF2-40B4-BE49-F238E27FC236}">
                    <a16:creationId xmlns:a16="http://schemas.microsoft.com/office/drawing/2014/main" id="{0CE1198E-BC62-177B-8611-4B89ADCAB72E}"/>
                  </a:ext>
                </a:extLst>
              </p:cNvPr>
              <p:cNvSpPr/>
              <p:nvPr/>
            </p:nvSpPr>
            <p:spPr bwMode="auto">
              <a:xfrm>
                <a:off x="3225" y="3825"/>
                <a:ext cx="124" cy="109"/>
              </a:xfrm>
              <a:custGeom>
                <a:avLst/>
                <a:gdLst>
                  <a:gd name="T0" fmla="*/ 5 w 17"/>
                  <a:gd name="T1" fmla="*/ 5 h 15"/>
                  <a:gd name="T2" fmla="*/ 6 w 17"/>
                  <a:gd name="T3" fmla="*/ 6 h 15"/>
                  <a:gd name="T4" fmla="*/ 7 w 17"/>
                  <a:gd name="T5" fmla="*/ 9 h 15"/>
                  <a:gd name="T6" fmla="*/ 7 w 17"/>
                  <a:gd name="T7" fmla="*/ 9 h 15"/>
                  <a:gd name="T8" fmla="*/ 15 w 17"/>
                  <a:gd name="T9" fmla="*/ 4 h 15"/>
                  <a:gd name="T10" fmla="*/ 16 w 17"/>
                  <a:gd name="T11" fmla="*/ 4 h 15"/>
                  <a:gd name="T12" fmla="*/ 16 w 17"/>
                  <a:gd name="T13" fmla="*/ 5 h 15"/>
                  <a:gd name="T14" fmla="*/ 11 w 17"/>
                  <a:gd name="T15" fmla="*/ 9 h 15"/>
                  <a:gd name="T16" fmla="*/ 4 w 17"/>
                  <a:gd name="T17" fmla="*/ 13 h 15"/>
                  <a:gd name="T18" fmla="*/ 4 w 17"/>
                  <a:gd name="T19" fmla="*/ 13 h 15"/>
                  <a:gd name="T20" fmla="*/ 2 w 17"/>
                  <a:gd name="T21" fmla="*/ 15 h 15"/>
                  <a:gd name="T22" fmla="*/ 2 w 17"/>
                  <a:gd name="T23" fmla="*/ 13 h 15"/>
                  <a:gd name="T24" fmla="*/ 2 w 17"/>
                  <a:gd name="T25" fmla="*/ 8 h 15"/>
                  <a:gd name="T26" fmla="*/ 0 w 17"/>
                  <a:gd name="T27" fmla="*/ 6 h 15"/>
                  <a:gd name="T28" fmla="*/ 2 w 17"/>
                  <a:gd name="T29" fmla="*/ 2 h 15"/>
                  <a:gd name="T30" fmla="*/ 1 w 17"/>
                  <a:gd name="T31" fmla="*/ 0 h 15"/>
                  <a:gd name="T32" fmla="*/ 3 w 17"/>
                  <a:gd name="T33" fmla="*/ 3 h 15"/>
                  <a:gd name="T34" fmla="*/ 5 w 17"/>
                  <a:gd name="T35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" h="15">
                    <a:moveTo>
                      <a:pt x="5" y="5"/>
                    </a:moveTo>
                    <a:cubicBezTo>
                      <a:pt x="6" y="5"/>
                      <a:pt x="6" y="5"/>
                      <a:pt x="6" y="6"/>
                    </a:cubicBezTo>
                    <a:cubicBezTo>
                      <a:pt x="6" y="7"/>
                      <a:pt x="7" y="8"/>
                      <a:pt x="7" y="9"/>
                    </a:cubicBezTo>
                    <a:cubicBezTo>
                      <a:pt x="7" y="9"/>
                      <a:pt x="7" y="10"/>
                      <a:pt x="7" y="9"/>
                    </a:cubicBezTo>
                    <a:cubicBezTo>
                      <a:pt x="10" y="8"/>
                      <a:pt x="14" y="8"/>
                      <a:pt x="15" y="4"/>
                    </a:cubicBezTo>
                    <a:cubicBezTo>
                      <a:pt x="15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6" y="5"/>
                    </a:cubicBezTo>
                    <a:cubicBezTo>
                      <a:pt x="15" y="7"/>
                      <a:pt x="13" y="8"/>
                      <a:pt x="11" y="9"/>
                    </a:cubicBezTo>
                    <a:cubicBezTo>
                      <a:pt x="8" y="10"/>
                      <a:pt x="6" y="11"/>
                      <a:pt x="4" y="13"/>
                    </a:cubicBezTo>
                    <a:cubicBezTo>
                      <a:pt x="4" y="13"/>
                      <a:pt x="3" y="13"/>
                      <a:pt x="4" y="13"/>
                    </a:cubicBezTo>
                    <a:cubicBezTo>
                      <a:pt x="4" y="15"/>
                      <a:pt x="3" y="15"/>
                      <a:pt x="2" y="15"/>
                    </a:cubicBezTo>
                    <a:cubicBezTo>
                      <a:pt x="1" y="14"/>
                      <a:pt x="2" y="13"/>
                      <a:pt x="2" y="13"/>
                    </a:cubicBezTo>
                    <a:cubicBezTo>
                      <a:pt x="4" y="10"/>
                      <a:pt x="4" y="10"/>
                      <a:pt x="2" y="8"/>
                    </a:cubicBezTo>
                    <a:cubicBezTo>
                      <a:pt x="1" y="7"/>
                      <a:pt x="1" y="7"/>
                      <a:pt x="0" y="6"/>
                    </a:cubicBezTo>
                    <a:cubicBezTo>
                      <a:pt x="3" y="5"/>
                      <a:pt x="3" y="5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1"/>
                      <a:pt x="2" y="2"/>
                      <a:pt x="3" y="3"/>
                    </a:cubicBezTo>
                    <a:cubicBezTo>
                      <a:pt x="3" y="5"/>
                      <a:pt x="4" y="5"/>
                      <a:pt x="5" y="5"/>
                    </a:cubicBezTo>
                    <a:close/>
                  </a:path>
                </a:pathLst>
              </a:custGeom>
              <a:solidFill>
                <a:srgbClr val="9D5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7" name="Freeform 316">
                <a:extLst>
                  <a:ext uri="{FF2B5EF4-FFF2-40B4-BE49-F238E27FC236}">
                    <a16:creationId xmlns:a16="http://schemas.microsoft.com/office/drawing/2014/main" id="{93DC4E4B-5A01-E502-722E-2C6AEA1180E4}"/>
                  </a:ext>
                </a:extLst>
              </p:cNvPr>
              <p:cNvSpPr/>
              <p:nvPr/>
            </p:nvSpPr>
            <p:spPr bwMode="auto">
              <a:xfrm>
                <a:off x="3472" y="3665"/>
                <a:ext cx="65" cy="65"/>
              </a:xfrm>
              <a:custGeom>
                <a:avLst/>
                <a:gdLst>
                  <a:gd name="T0" fmla="*/ 0 w 9"/>
                  <a:gd name="T1" fmla="*/ 9 h 9"/>
                  <a:gd name="T2" fmla="*/ 9 w 9"/>
                  <a:gd name="T3" fmla="*/ 0 h 9"/>
                  <a:gd name="T4" fmla="*/ 6 w 9"/>
                  <a:gd name="T5" fmla="*/ 7 h 9"/>
                  <a:gd name="T6" fmla="*/ 3 w 9"/>
                  <a:gd name="T7" fmla="*/ 9 h 9"/>
                  <a:gd name="T8" fmla="*/ 0 w 9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1" y="4"/>
                      <a:pt x="5" y="2"/>
                      <a:pt x="9" y="0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5" y="8"/>
                      <a:pt x="4" y="9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lose/>
                  </a:path>
                </a:pathLst>
              </a:custGeom>
              <a:solidFill>
                <a:srgbClr val="EC8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8" name="Freeform 317">
                <a:extLst>
                  <a:ext uri="{FF2B5EF4-FFF2-40B4-BE49-F238E27FC236}">
                    <a16:creationId xmlns:a16="http://schemas.microsoft.com/office/drawing/2014/main" id="{CCE67755-2560-B439-A01E-C975F996FE97}"/>
                  </a:ext>
                </a:extLst>
              </p:cNvPr>
              <p:cNvSpPr/>
              <p:nvPr/>
            </p:nvSpPr>
            <p:spPr bwMode="auto">
              <a:xfrm>
                <a:off x="3675" y="3716"/>
                <a:ext cx="59" cy="58"/>
              </a:xfrm>
              <a:custGeom>
                <a:avLst/>
                <a:gdLst>
                  <a:gd name="T0" fmla="*/ 2 w 8"/>
                  <a:gd name="T1" fmla="*/ 7 h 8"/>
                  <a:gd name="T2" fmla="*/ 0 w 8"/>
                  <a:gd name="T3" fmla="*/ 6 h 8"/>
                  <a:gd name="T4" fmla="*/ 3 w 8"/>
                  <a:gd name="T5" fmla="*/ 4 h 8"/>
                  <a:gd name="T6" fmla="*/ 3 w 8"/>
                  <a:gd name="T7" fmla="*/ 3 h 8"/>
                  <a:gd name="T8" fmla="*/ 3 w 8"/>
                  <a:gd name="T9" fmla="*/ 2 h 8"/>
                  <a:gd name="T10" fmla="*/ 7 w 8"/>
                  <a:gd name="T11" fmla="*/ 3 h 8"/>
                  <a:gd name="T12" fmla="*/ 6 w 8"/>
                  <a:gd name="T13" fmla="*/ 7 h 8"/>
                  <a:gd name="T14" fmla="*/ 2 w 8"/>
                  <a:gd name="T1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2" y="7"/>
                    </a:moveTo>
                    <a:cubicBezTo>
                      <a:pt x="1" y="7"/>
                      <a:pt x="1" y="6"/>
                      <a:pt x="0" y="6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5" y="1"/>
                      <a:pt x="7" y="3"/>
                    </a:cubicBezTo>
                    <a:cubicBezTo>
                      <a:pt x="8" y="5"/>
                      <a:pt x="8" y="6"/>
                      <a:pt x="6" y="7"/>
                    </a:cubicBezTo>
                    <a:cubicBezTo>
                      <a:pt x="5" y="8"/>
                      <a:pt x="3" y="8"/>
                      <a:pt x="2" y="7"/>
                    </a:cubicBezTo>
                    <a:close/>
                  </a:path>
                </a:pathLst>
              </a:custGeom>
              <a:solidFill>
                <a:srgbClr val="E57E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9" name="Freeform 318">
                <a:extLst>
                  <a:ext uri="{FF2B5EF4-FFF2-40B4-BE49-F238E27FC236}">
                    <a16:creationId xmlns:a16="http://schemas.microsoft.com/office/drawing/2014/main" id="{7FF0ACED-F0B3-EBC6-7DD3-16390BF3B0F7}"/>
                  </a:ext>
                </a:extLst>
              </p:cNvPr>
              <p:cNvSpPr/>
              <p:nvPr/>
            </p:nvSpPr>
            <p:spPr bwMode="auto">
              <a:xfrm>
                <a:off x="3378" y="3767"/>
                <a:ext cx="65" cy="29"/>
              </a:xfrm>
              <a:custGeom>
                <a:avLst/>
                <a:gdLst>
                  <a:gd name="T0" fmla="*/ 0 w 9"/>
                  <a:gd name="T1" fmla="*/ 4 h 4"/>
                  <a:gd name="T2" fmla="*/ 7 w 9"/>
                  <a:gd name="T3" fmla="*/ 1 h 4"/>
                  <a:gd name="T4" fmla="*/ 9 w 9"/>
                  <a:gd name="T5" fmla="*/ 0 h 4"/>
                  <a:gd name="T6" fmla="*/ 3 w 9"/>
                  <a:gd name="T7" fmla="*/ 4 h 4"/>
                  <a:gd name="T8" fmla="*/ 0 w 9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2"/>
                      <a:pt x="4" y="0"/>
                      <a:pt x="7" y="1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8" y="3"/>
                      <a:pt x="6" y="4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E79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0" name="Freeform 319">
                <a:extLst>
                  <a:ext uri="{FF2B5EF4-FFF2-40B4-BE49-F238E27FC236}">
                    <a16:creationId xmlns:a16="http://schemas.microsoft.com/office/drawing/2014/main" id="{6D89B741-0C62-13A3-7162-5BDCFF3EE169}"/>
                  </a:ext>
                </a:extLst>
              </p:cNvPr>
              <p:cNvSpPr/>
              <p:nvPr/>
            </p:nvSpPr>
            <p:spPr bwMode="auto">
              <a:xfrm>
                <a:off x="3697" y="3491"/>
                <a:ext cx="51" cy="36"/>
              </a:xfrm>
              <a:custGeom>
                <a:avLst/>
                <a:gdLst>
                  <a:gd name="T0" fmla="*/ 0 w 7"/>
                  <a:gd name="T1" fmla="*/ 5 h 5"/>
                  <a:gd name="T2" fmla="*/ 4 w 7"/>
                  <a:gd name="T3" fmla="*/ 2 h 5"/>
                  <a:gd name="T4" fmla="*/ 7 w 7"/>
                  <a:gd name="T5" fmla="*/ 0 h 5"/>
                  <a:gd name="T6" fmla="*/ 4 w 7"/>
                  <a:gd name="T7" fmla="*/ 4 h 5"/>
                  <a:gd name="T8" fmla="*/ 0 w 7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0" y="2"/>
                      <a:pt x="1" y="2"/>
                      <a:pt x="4" y="2"/>
                    </a:cubicBezTo>
                    <a:cubicBezTo>
                      <a:pt x="5" y="2"/>
                      <a:pt x="6" y="1"/>
                      <a:pt x="7" y="0"/>
                    </a:cubicBezTo>
                    <a:cubicBezTo>
                      <a:pt x="7" y="2"/>
                      <a:pt x="7" y="3"/>
                      <a:pt x="4" y="4"/>
                    </a:cubicBezTo>
                    <a:cubicBezTo>
                      <a:pt x="3" y="4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E89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1" name="Freeform 320">
                <a:extLst>
                  <a:ext uri="{FF2B5EF4-FFF2-40B4-BE49-F238E27FC236}">
                    <a16:creationId xmlns:a16="http://schemas.microsoft.com/office/drawing/2014/main" id="{C7078730-026A-AE19-EFFD-AE6CD6E33C5F}"/>
                  </a:ext>
                </a:extLst>
              </p:cNvPr>
              <p:cNvSpPr/>
              <p:nvPr/>
            </p:nvSpPr>
            <p:spPr bwMode="auto">
              <a:xfrm>
                <a:off x="3690" y="3701"/>
                <a:ext cx="51" cy="51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5 h 7"/>
                  <a:gd name="T4" fmla="*/ 5 w 7"/>
                  <a:gd name="T5" fmla="*/ 5 h 7"/>
                  <a:gd name="T6" fmla="*/ 4 w 7"/>
                  <a:gd name="T7" fmla="*/ 4 h 7"/>
                  <a:gd name="T8" fmla="*/ 1 w 7"/>
                  <a:gd name="T9" fmla="*/ 5 h 7"/>
                  <a:gd name="T10" fmla="*/ 1 w 7"/>
                  <a:gd name="T11" fmla="*/ 5 h 7"/>
                  <a:gd name="T12" fmla="*/ 1 w 7"/>
                  <a:gd name="T13" fmla="*/ 1 h 7"/>
                  <a:gd name="T14" fmla="*/ 4 w 7"/>
                  <a:gd name="T15" fmla="*/ 1 h 7"/>
                  <a:gd name="T16" fmla="*/ 7 w 7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6" y="4"/>
                      <a:pt x="7" y="5"/>
                      <a:pt x="7" y="5"/>
                    </a:cubicBezTo>
                    <a:cubicBezTo>
                      <a:pt x="6" y="7"/>
                      <a:pt x="6" y="5"/>
                      <a:pt x="5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3" y="2"/>
                      <a:pt x="2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6" y="3"/>
                      <a:pt x="7" y="4"/>
                    </a:cubicBezTo>
                    <a:close/>
                  </a:path>
                </a:pathLst>
              </a:custGeom>
              <a:solidFill>
                <a:srgbClr val="E07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2" name="Freeform 321">
                <a:extLst>
                  <a:ext uri="{FF2B5EF4-FFF2-40B4-BE49-F238E27FC236}">
                    <a16:creationId xmlns:a16="http://schemas.microsoft.com/office/drawing/2014/main" id="{7BCAC12B-9764-CEAB-C04D-FD2ED4F3D667}"/>
                  </a:ext>
                </a:extLst>
              </p:cNvPr>
              <p:cNvSpPr/>
              <p:nvPr/>
            </p:nvSpPr>
            <p:spPr bwMode="auto">
              <a:xfrm>
                <a:off x="3138" y="3549"/>
                <a:ext cx="43" cy="80"/>
              </a:xfrm>
              <a:custGeom>
                <a:avLst/>
                <a:gdLst>
                  <a:gd name="T0" fmla="*/ 0 w 6"/>
                  <a:gd name="T1" fmla="*/ 3 h 11"/>
                  <a:gd name="T2" fmla="*/ 0 w 6"/>
                  <a:gd name="T3" fmla="*/ 0 h 11"/>
                  <a:gd name="T4" fmla="*/ 5 w 6"/>
                  <a:gd name="T5" fmla="*/ 7 h 11"/>
                  <a:gd name="T6" fmla="*/ 6 w 6"/>
                  <a:gd name="T7" fmla="*/ 11 h 11"/>
                  <a:gd name="T8" fmla="*/ 1 w 6"/>
                  <a:gd name="T9" fmla="*/ 4 h 11"/>
                  <a:gd name="T10" fmla="*/ 0 w 6"/>
                  <a:gd name="T1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3"/>
                      <a:pt x="3" y="6"/>
                      <a:pt x="5" y="7"/>
                    </a:cubicBezTo>
                    <a:cubicBezTo>
                      <a:pt x="6" y="8"/>
                      <a:pt x="6" y="10"/>
                      <a:pt x="6" y="11"/>
                    </a:cubicBezTo>
                    <a:cubicBezTo>
                      <a:pt x="4" y="9"/>
                      <a:pt x="3" y="7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9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3" name="Freeform 322">
                <a:extLst>
                  <a:ext uri="{FF2B5EF4-FFF2-40B4-BE49-F238E27FC236}">
                    <a16:creationId xmlns:a16="http://schemas.microsoft.com/office/drawing/2014/main" id="{440AA838-90D7-9B51-CFD8-04BA3B00C644}"/>
                  </a:ext>
                </a:extLst>
              </p:cNvPr>
              <p:cNvSpPr/>
              <p:nvPr/>
            </p:nvSpPr>
            <p:spPr bwMode="auto">
              <a:xfrm>
                <a:off x="3196" y="3651"/>
                <a:ext cx="44" cy="36"/>
              </a:xfrm>
              <a:custGeom>
                <a:avLst/>
                <a:gdLst>
                  <a:gd name="T0" fmla="*/ 0 w 6"/>
                  <a:gd name="T1" fmla="*/ 0 h 5"/>
                  <a:gd name="T2" fmla="*/ 6 w 6"/>
                  <a:gd name="T3" fmla="*/ 5 h 5"/>
                  <a:gd name="T4" fmla="*/ 0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0"/>
                      <a:pt x="5" y="2"/>
                      <a:pt x="6" y="5"/>
                    </a:cubicBezTo>
                    <a:cubicBezTo>
                      <a:pt x="4" y="4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E39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4" name="Freeform 323">
                <a:extLst>
                  <a:ext uri="{FF2B5EF4-FFF2-40B4-BE49-F238E27FC236}">
                    <a16:creationId xmlns:a16="http://schemas.microsoft.com/office/drawing/2014/main" id="{63E038D6-4864-EA67-EE34-5A3ED07D6BEC}"/>
                  </a:ext>
                </a:extLst>
              </p:cNvPr>
              <p:cNvSpPr/>
              <p:nvPr/>
            </p:nvSpPr>
            <p:spPr bwMode="auto">
              <a:xfrm>
                <a:off x="3218" y="3723"/>
                <a:ext cx="29" cy="29"/>
              </a:xfrm>
              <a:custGeom>
                <a:avLst/>
                <a:gdLst>
                  <a:gd name="T0" fmla="*/ 0 w 4"/>
                  <a:gd name="T1" fmla="*/ 4 h 4"/>
                  <a:gd name="T2" fmla="*/ 0 w 4"/>
                  <a:gd name="T3" fmla="*/ 1 h 4"/>
                  <a:gd name="T4" fmla="*/ 4 w 4"/>
                  <a:gd name="T5" fmla="*/ 1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2" y="1"/>
                      <a:pt x="1" y="2"/>
                      <a:pt x="0" y="4"/>
                    </a:cubicBezTo>
                    <a:close/>
                  </a:path>
                </a:pathLst>
              </a:custGeom>
              <a:solidFill>
                <a:srgbClr val="9943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5" name="Freeform 324">
                <a:extLst>
                  <a:ext uri="{FF2B5EF4-FFF2-40B4-BE49-F238E27FC236}">
                    <a16:creationId xmlns:a16="http://schemas.microsoft.com/office/drawing/2014/main" id="{0D382EA1-D789-C7E6-2619-755C9596B1B4}"/>
                  </a:ext>
                </a:extLst>
              </p:cNvPr>
              <p:cNvSpPr/>
              <p:nvPr/>
            </p:nvSpPr>
            <p:spPr bwMode="auto">
              <a:xfrm>
                <a:off x="1445" y="1981"/>
                <a:ext cx="240" cy="153"/>
              </a:xfrm>
              <a:custGeom>
                <a:avLst/>
                <a:gdLst>
                  <a:gd name="T0" fmla="*/ 18 w 33"/>
                  <a:gd name="T1" fmla="*/ 3 h 21"/>
                  <a:gd name="T2" fmla="*/ 19 w 33"/>
                  <a:gd name="T3" fmla="*/ 4 h 21"/>
                  <a:gd name="T4" fmla="*/ 22 w 33"/>
                  <a:gd name="T5" fmla="*/ 6 h 21"/>
                  <a:gd name="T6" fmla="*/ 29 w 33"/>
                  <a:gd name="T7" fmla="*/ 11 h 21"/>
                  <a:gd name="T8" fmla="*/ 33 w 33"/>
                  <a:gd name="T9" fmla="*/ 12 h 21"/>
                  <a:gd name="T10" fmla="*/ 27 w 33"/>
                  <a:gd name="T11" fmla="*/ 16 h 21"/>
                  <a:gd name="T12" fmla="*/ 27 w 33"/>
                  <a:gd name="T13" fmla="*/ 16 h 21"/>
                  <a:gd name="T14" fmla="*/ 25 w 33"/>
                  <a:gd name="T15" fmla="*/ 13 h 21"/>
                  <a:gd name="T16" fmla="*/ 19 w 33"/>
                  <a:gd name="T17" fmla="*/ 15 h 21"/>
                  <a:gd name="T18" fmla="*/ 15 w 33"/>
                  <a:gd name="T19" fmla="*/ 15 h 21"/>
                  <a:gd name="T20" fmla="*/ 10 w 33"/>
                  <a:gd name="T21" fmla="*/ 17 h 21"/>
                  <a:gd name="T22" fmla="*/ 18 w 33"/>
                  <a:gd name="T23" fmla="*/ 21 h 21"/>
                  <a:gd name="T24" fmla="*/ 14 w 33"/>
                  <a:gd name="T25" fmla="*/ 20 h 21"/>
                  <a:gd name="T26" fmla="*/ 9 w 33"/>
                  <a:gd name="T27" fmla="*/ 18 h 21"/>
                  <a:gd name="T28" fmla="*/ 4 w 33"/>
                  <a:gd name="T29" fmla="*/ 15 h 21"/>
                  <a:gd name="T30" fmla="*/ 4 w 33"/>
                  <a:gd name="T31" fmla="*/ 13 h 21"/>
                  <a:gd name="T32" fmla="*/ 2 w 33"/>
                  <a:gd name="T33" fmla="*/ 10 h 21"/>
                  <a:gd name="T34" fmla="*/ 1 w 33"/>
                  <a:gd name="T35" fmla="*/ 5 h 21"/>
                  <a:gd name="T36" fmla="*/ 2 w 33"/>
                  <a:gd name="T37" fmla="*/ 1 h 21"/>
                  <a:gd name="T38" fmla="*/ 3 w 33"/>
                  <a:gd name="T39" fmla="*/ 0 h 21"/>
                  <a:gd name="T40" fmla="*/ 5 w 33"/>
                  <a:gd name="T41" fmla="*/ 1 h 21"/>
                  <a:gd name="T42" fmla="*/ 6 w 33"/>
                  <a:gd name="T43" fmla="*/ 2 h 21"/>
                  <a:gd name="T44" fmla="*/ 7 w 33"/>
                  <a:gd name="T45" fmla="*/ 2 h 21"/>
                  <a:gd name="T46" fmla="*/ 7 w 33"/>
                  <a:gd name="T47" fmla="*/ 5 h 21"/>
                  <a:gd name="T48" fmla="*/ 8 w 33"/>
                  <a:gd name="T49" fmla="*/ 6 h 21"/>
                  <a:gd name="T50" fmla="*/ 10 w 33"/>
                  <a:gd name="T51" fmla="*/ 4 h 21"/>
                  <a:gd name="T52" fmla="*/ 10 w 33"/>
                  <a:gd name="T53" fmla="*/ 1 h 21"/>
                  <a:gd name="T54" fmla="*/ 11 w 33"/>
                  <a:gd name="T55" fmla="*/ 0 h 21"/>
                  <a:gd name="T56" fmla="*/ 12 w 33"/>
                  <a:gd name="T57" fmla="*/ 1 h 21"/>
                  <a:gd name="T58" fmla="*/ 12 w 33"/>
                  <a:gd name="T59" fmla="*/ 8 h 21"/>
                  <a:gd name="T60" fmla="*/ 12 w 33"/>
                  <a:gd name="T61" fmla="*/ 6 h 21"/>
                  <a:gd name="T62" fmla="*/ 13 w 33"/>
                  <a:gd name="T63" fmla="*/ 5 h 21"/>
                  <a:gd name="T64" fmla="*/ 13 w 33"/>
                  <a:gd name="T65" fmla="*/ 7 h 21"/>
                  <a:gd name="T66" fmla="*/ 13 w 33"/>
                  <a:gd name="T67" fmla="*/ 2 h 21"/>
                  <a:gd name="T68" fmla="*/ 14 w 33"/>
                  <a:gd name="T69" fmla="*/ 0 h 21"/>
                  <a:gd name="T70" fmla="*/ 15 w 33"/>
                  <a:gd name="T71" fmla="*/ 1 h 21"/>
                  <a:gd name="T72" fmla="*/ 16 w 33"/>
                  <a:gd name="T73" fmla="*/ 2 h 21"/>
                  <a:gd name="T74" fmla="*/ 18 w 33"/>
                  <a:gd name="T75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21">
                    <a:moveTo>
                      <a:pt x="18" y="3"/>
                    </a:moveTo>
                    <a:cubicBezTo>
                      <a:pt x="18" y="4"/>
                      <a:pt x="19" y="4"/>
                      <a:pt x="19" y="4"/>
                    </a:cubicBezTo>
                    <a:cubicBezTo>
                      <a:pt x="21" y="3"/>
                      <a:pt x="22" y="5"/>
                      <a:pt x="22" y="6"/>
                    </a:cubicBezTo>
                    <a:cubicBezTo>
                      <a:pt x="24" y="11"/>
                      <a:pt x="24" y="11"/>
                      <a:pt x="29" y="11"/>
                    </a:cubicBezTo>
                    <a:cubicBezTo>
                      <a:pt x="30" y="10"/>
                      <a:pt x="31" y="12"/>
                      <a:pt x="33" y="12"/>
                    </a:cubicBezTo>
                    <a:cubicBezTo>
                      <a:pt x="32" y="16"/>
                      <a:pt x="30" y="17"/>
                      <a:pt x="27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4"/>
                      <a:pt x="27" y="14"/>
                      <a:pt x="25" y="13"/>
                    </a:cubicBezTo>
                    <a:cubicBezTo>
                      <a:pt x="23" y="13"/>
                      <a:pt x="21" y="13"/>
                      <a:pt x="19" y="15"/>
                    </a:cubicBezTo>
                    <a:cubicBezTo>
                      <a:pt x="18" y="16"/>
                      <a:pt x="17" y="16"/>
                      <a:pt x="15" y="15"/>
                    </a:cubicBezTo>
                    <a:cubicBezTo>
                      <a:pt x="14" y="15"/>
                      <a:pt x="12" y="15"/>
                      <a:pt x="10" y="17"/>
                    </a:cubicBezTo>
                    <a:cubicBezTo>
                      <a:pt x="14" y="16"/>
                      <a:pt x="16" y="19"/>
                      <a:pt x="18" y="21"/>
                    </a:cubicBezTo>
                    <a:cubicBezTo>
                      <a:pt x="16" y="21"/>
                      <a:pt x="15" y="21"/>
                      <a:pt x="14" y="20"/>
                    </a:cubicBezTo>
                    <a:cubicBezTo>
                      <a:pt x="13" y="17"/>
                      <a:pt x="11" y="17"/>
                      <a:pt x="9" y="18"/>
                    </a:cubicBezTo>
                    <a:cubicBezTo>
                      <a:pt x="6" y="18"/>
                      <a:pt x="5" y="17"/>
                      <a:pt x="4" y="15"/>
                    </a:cubicBezTo>
                    <a:cubicBezTo>
                      <a:pt x="4" y="14"/>
                      <a:pt x="3" y="13"/>
                      <a:pt x="4" y="13"/>
                    </a:cubicBezTo>
                    <a:cubicBezTo>
                      <a:pt x="4" y="11"/>
                      <a:pt x="4" y="11"/>
                      <a:pt x="2" y="10"/>
                    </a:cubicBezTo>
                    <a:cubicBezTo>
                      <a:pt x="1" y="9"/>
                      <a:pt x="0" y="7"/>
                      <a:pt x="1" y="5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6"/>
                      <a:pt x="8" y="6"/>
                    </a:cubicBezTo>
                    <a:cubicBezTo>
                      <a:pt x="10" y="6"/>
                      <a:pt x="9" y="5"/>
                      <a:pt x="10" y="4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2" y="0"/>
                      <a:pt x="12" y="1"/>
                      <a:pt x="12" y="1"/>
                    </a:cubicBezTo>
                    <a:cubicBezTo>
                      <a:pt x="12" y="4"/>
                      <a:pt x="12" y="6"/>
                      <a:pt x="12" y="8"/>
                    </a:cubicBezTo>
                    <a:cubicBezTo>
                      <a:pt x="12" y="8"/>
                      <a:pt x="12" y="7"/>
                      <a:pt x="12" y="6"/>
                    </a:cubicBezTo>
                    <a:cubicBezTo>
                      <a:pt x="12" y="5"/>
                      <a:pt x="12" y="4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4" y="5"/>
                      <a:pt x="14" y="3"/>
                      <a:pt x="13" y="2"/>
                    </a:cubicBezTo>
                    <a:cubicBezTo>
                      <a:pt x="13" y="1"/>
                      <a:pt x="13" y="0"/>
                      <a:pt x="14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7" y="2"/>
                      <a:pt x="17" y="4"/>
                      <a:pt x="18" y="3"/>
                    </a:cubicBezTo>
                    <a:close/>
                  </a:path>
                </a:pathLst>
              </a:custGeom>
              <a:solidFill>
                <a:srgbClr val="F2AF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6" name="Freeform 325">
                <a:extLst>
                  <a:ext uri="{FF2B5EF4-FFF2-40B4-BE49-F238E27FC236}">
                    <a16:creationId xmlns:a16="http://schemas.microsoft.com/office/drawing/2014/main" id="{0A3B475C-C6B6-3BFA-E827-B93E402A4CCB}"/>
                  </a:ext>
                </a:extLst>
              </p:cNvPr>
              <p:cNvSpPr/>
              <p:nvPr/>
            </p:nvSpPr>
            <p:spPr bwMode="auto">
              <a:xfrm>
                <a:off x="1438" y="2068"/>
                <a:ext cx="196" cy="95"/>
              </a:xfrm>
              <a:custGeom>
                <a:avLst/>
                <a:gdLst>
                  <a:gd name="T0" fmla="*/ 25 w 27"/>
                  <a:gd name="T1" fmla="*/ 10 h 13"/>
                  <a:gd name="T2" fmla="*/ 18 w 27"/>
                  <a:gd name="T3" fmla="*/ 13 h 13"/>
                  <a:gd name="T4" fmla="*/ 16 w 27"/>
                  <a:gd name="T5" fmla="*/ 13 h 13"/>
                  <a:gd name="T6" fmla="*/ 11 w 27"/>
                  <a:gd name="T7" fmla="*/ 12 h 13"/>
                  <a:gd name="T8" fmla="*/ 3 w 27"/>
                  <a:gd name="T9" fmla="*/ 7 h 13"/>
                  <a:gd name="T10" fmla="*/ 2 w 27"/>
                  <a:gd name="T11" fmla="*/ 5 h 13"/>
                  <a:gd name="T12" fmla="*/ 2 w 27"/>
                  <a:gd name="T13" fmla="*/ 1 h 13"/>
                  <a:gd name="T14" fmla="*/ 2 w 27"/>
                  <a:gd name="T15" fmla="*/ 0 h 13"/>
                  <a:gd name="T16" fmla="*/ 4 w 27"/>
                  <a:gd name="T17" fmla="*/ 2 h 13"/>
                  <a:gd name="T18" fmla="*/ 7 w 27"/>
                  <a:gd name="T19" fmla="*/ 7 h 13"/>
                  <a:gd name="T20" fmla="*/ 8 w 27"/>
                  <a:gd name="T21" fmla="*/ 9 h 13"/>
                  <a:gd name="T22" fmla="*/ 11 w 27"/>
                  <a:gd name="T23" fmla="*/ 8 h 13"/>
                  <a:gd name="T24" fmla="*/ 11 w 27"/>
                  <a:gd name="T25" fmla="*/ 8 h 13"/>
                  <a:gd name="T26" fmla="*/ 13 w 27"/>
                  <a:gd name="T27" fmla="*/ 8 h 13"/>
                  <a:gd name="T28" fmla="*/ 13 w 27"/>
                  <a:gd name="T29" fmla="*/ 7 h 13"/>
                  <a:gd name="T30" fmla="*/ 23 w 27"/>
                  <a:gd name="T31" fmla="*/ 7 h 13"/>
                  <a:gd name="T32" fmla="*/ 27 w 27"/>
                  <a:gd name="T33" fmla="*/ 5 h 13"/>
                  <a:gd name="T34" fmla="*/ 25 w 27"/>
                  <a:gd name="T3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13">
                    <a:moveTo>
                      <a:pt x="25" y="10"/>
                    </a:moveTo>
                    <a:cubicBezTo>
                      <a:pt x="23" y="10"/>
                      <a:pt x="20" y="11"/>
                      <a:pt x="18" y="13"/>
                    </a:cubicBezTo>
                    <a:cubicBezTo>
                      <a:pt x="18" y="13"/>
                      <a:pt x="16" y="13"/>
                      <a:pt x="16" y="13"/>
                    </a:cubicBezTo>
                    <a:cubicBezTo>
                      <a:pt x="14" y="11"/>
                      <a:pt x="13" y="11"/>
                      <a:pt x="11" y="12"/>
                    </a:cubicBezTo>
                    <a:cubicBezTo>
                      <a:pt x="7" y="13"/>
                      <a:pt x="4" y="12"/>
                      <a:pt x="3" y="7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0" y="4"/>
                      <a:pt x="1" y="3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5" y="4"/>
                      <a:pt x="5" y="6"/>
                      <a:pt x="7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9" y="7"/>
                      <a:pt x="9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6"/>
                      <a:pt x="13" y="7"/>
                      <a:pt x="13" y="8"/>
                    </a:cubicBezTo>
                    <a:cubicBezTo>
                      <a:pt x="13" y="8"/>
                      <a:pt x="13" y="7"/>
                      <a:pt x="13" y="7"/>
                    </a:cubicBezTo>
                    <a:cubicBezTo>
                      <a:pt x="16" y="11"/>
                      <a:pt x="20" y="10"/>
                      <a:pt x="23" y="7"/>
                    </a:cubicBezTo>
                    <a:cubicBezTo>
                      <a:pt x="24" y="6"/>
                      <a:pt x="25" y="4"/>
                      <a:pt x="27" y="5"/>
                    </a:cubicBezTo>
                    <a:cubicBezTo>
                      <a:pt x="26" y="7"/>
                      <a:pt x="26" y="9"/>
                      <a:pt x="25" y="10"/>
                    </a:cubicBezTo>
                    <a:close/>
                  </a:path>
                </a:pathLst>
              </a:custGeom>
              <a:solidFill>
                <a:srgbClr val="F0B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7" name="Freeform 326">
                <a:extLst>
                  <a:ext uri="{FF2B5EF4-FFF2-40B4-BE49-F238E27FC236}">
                    <a16:creationId xmlns:a16="http://schemas.microsoft.com/office/drawing/2014/main" id="{B42F346F-2E39-9B4D-30F1-5B3719CF8D01}"/>
                  </a:ext>
                </a:extLst>
              </p:cNvPr>
              <p:cNvSpPr/>
              <p:nvPr/>
            </p:nvSpPr>
            <p:spPr bwMode="auto">
              <a:xfrm>
                <a:off x="1511" y="2068"/>
                <a:ext cx="138" cy="66"/>
              </a:xfrm>
              <a:custGeom>
                <a:avLst/>
                <a:gdLst>
                  <a:gd name="T0" fmla="*/ 9 w 19"/>
                  <a:gd name="T1" fmla="*/ 9 h 9"/>
                  <a:gd name="T2" fmla="*/ 6 w 19"/>
                  <a:gd name="T3" fmla="*/ 6 h 9"/>
                  <a:gd name="T4" fmla="*/ 2 w 19"/>
                  <a:gd name="T5" fmla="*/ 5 h 9"/>
                  <a:gd name="T6" fmla="*/ 1 w 19"/>
                  <a:gd name="T7" fmla="*/ 5 h 9"/>
                  <a:gd name="T8" fmla="*/ 1 w 19"/>
                  <a:gd name="T9" fmla="*/ 3 h 9"/>
                  <a:gd name="T10" fmla="*/ 7 w 19"/>
                  <a:gd name="T11" fmla="*/ 3 h 9"/>
                  <a:gd name="T12" fmla="*/ 10 w 19"/>
                  <a:gd name="T13" fmla="*/ 3 h 9"/>
                  <a:gd name="T14" fmla="*/ 18 w 19"/>
                  <a:gd name="T15" fmla="*/ 2 h 9"/>
                  <a:gd name="T16" fmla="*/ 19 w 19"/>
                  <a:gd name="T17" fmla="*/ 3 h 9"/>
                  <a:gd name="T18" fmla="*/ 18 w 19"/>
                  <a:gd name="T19" fmla="*/ 3 h 9"/>
                  <a:gd name="T20" fmla="*/ 18 w 19"/>
                  <a:gd name="T21" fmla="*/ 4 h 9"/>
                  <a:gd name="T22" fmla="*/ 12 w 19"/>
                  <a:gd name="T23" fmla="*/ 7 h 9"/>
                  <a:gd name="T24" fmla="*/ 9 w 19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9">
                    <a:moveTo>
                      <a:pt x="9" y="9"/>
                    </a:moveTo>
                    <a:cubicBezTo>
                      <a:pt x="8" y="8"/>
                      <a:pt x="6" y="8"/>
                      <a:pt x="6" y="6"/>
                    </a:cubicBezTo>
                    <a:cubicBezTo>
                      <a:pt x="5" y="5"/>
                      <a:pt x="3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3" y="2"/>
                      <a:pt x="5" y="2"/>
                      <a:pt x="7" y="3"/>
                    </a:cubicBezTo>
                    <a:cubicBezTo>
                      <a:pt x="8" y="3"/>
                      <a:pt x="9" y="4"/>
                      <a:pt x="10" y="3"/>
                    </a:cubicBezTo>
                    <a:cubicBezTo>
                      <a:pt x="12" y="0"/>
                      <a:pt x="15" y="0"/>
                      <a:pt x="18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8" y="3"/>
                      <a:pt x="18" y="4"/>
                      <a:pt x="18" y="4"/>
                    </a:cubicBezTo>
                    <a:cubicBezTo>
                      <a:pt x="15" y="4"/>
                      <a:pt x="14" y="5"/>
                      <a:pt x="12" y="7"/>
                    </a:cubicBezTo>
                    <a:cubicBezTo>
                      <a:pt x="11" y="8"/>
                      <a:pt x="10" y="8"/>
                      <a:pt x="9" y="9"/>
                    </a:cubicBezTo>
                    <a:close/>
                  </a:path>
                </a:pathLst>
              </a:custGeom>
              <a:solidFill>
                <a:srgbClr val="FAE4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8" name="Freeform 327">
                <a:extLst>
                  <a:ext uri="{FF2B5EF4-FFF2-40B4-BE49-F238E27FC236}">
                    <a16:creationId xmlns:a16="http://schemas.microsoft.com/office/drawing/2014/main" id="{31084355-98B2-E26F-E941-FDFAAA9EBBD2}"/>
                  </a:ext>
                </a:extLst>
              </p:cNvPr>
              <p:cNvSpPr/>
              <p:nvPr/>
            </p:nvSpPr>
            <p:spPr bwMode="auto">
              <a:xfrm>
                <a:off x="2172" y="2780"/>
                <a:ext cx="36" cy="79"/>
              </a:xfrm>
              <a:custGeom>
                <a:avLst/>
                <a:gdLst>
                  <a:gd name="T0" fmla="*/ 2 w 5"/>
                  <a:gd name="T1" fmla="*/ 3 h 11"/>
                  <a:gd name="T2" fmla="*/ 1 w 5"/>
                  <a:gd name="T3" fmla="*/ 1 h 11"/>
                  <a:gd name="T4" fmla="*/ 1 w 5"/>
                  <a:gd name="T5" fmla="*/ 0 h 11"/>
                  <a:gd name="T6" fmla="*/ 4 w 5"/>
                  <a:gd name="T7" fmla="*/ 4 h 11"/>
                  <a:gd name="T8" fmla="*/ 5 w 5"/>
                  <a:gd name="T9" fmla="*/ 9 h 11"/>
                  <a:gd name="T10" fmla="*/ 3 w 5"/>
                  <a:gd name="T11" fmla="*/ 10 h 11"/>
                  <a:gd name="T12" fmla="*/ 0 w 5"/>
                  <a:gd name="T13" fmla="*/ 7 h 11"/>
                  <a:gd name="T14" fmla="*/ 3 w 5"/>
                  <a:gd name="T15" fmla="*/ 6 h 11"/>
                  <a:gd name="T16" fmla="*/ 2 w 5"/>
                  <a:gd name="T1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1">
                    <a:moveTo>
                      <a:pt x="2" y="3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1"/>
                      <a:pt x="3" y="3"/>
                      <a:pt x="4" y="4"/>
                    </a:cubicBezTo>
                    <a:cubicBezTo>
                      <a:pt x="5" y="6"/>
                      <a:pt x="5" y="7"/>
                      <a:pt x="5" y="9"/>
                    </a:cubicBezTo>
                    <a:cubicBezTo>
                      <a:pt x="4" y="10"/>
                      <a:pt x="4" y="11"/>
                      <a:pt x="3" y="10"/>
                    </a:cubicBezTo>
                    <a:cubicBezTo>
                      <a:pt x="2" y="9"/>
                      <a:pt x="0" y="9"/>
                      <a:pt x="0" y="7"/>
                    </a:cubicBezTo>
                    <a:cubicBezTo>
                      <a:pt x="1" y="7"/>
                      <a:pt x="2" y="8"/>
                      <a:pt x="3" y="6"/>
                    </a:cubicBezTo>
                    <a:cubicBezTo>
                      <a:pt x="4" y="5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C466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9" name="Freeform 328">
                <a:extLst>
                  <a:ext uri="{FF2B5EF4-FFF2-40B4-BE49-F238E27FC236}">
                    <a16:creationId xmlns:a16="http://schemas.microsoft.com/office/drawing/2014/main" id="{3DC2B6A2-174F-E6B1-6027-4E77B78A8774}"/>
                  </a:ext>
                </a:extLst>
              </p:cNvPr>
              <p:cNvSpPr/>
              <p:nvPr/>
            </p:nvSpPr>
            <p:spPr bwMode="auto">
              <a:xfrm>
                <a:off x="1445" y="2017"/>
                <a:ext cx="44" cy="66"/>
              </a:xfrm>
              <a:custGeom>
                <a:avLst/>
                <a:gdLst>
                  <a:gd name="T0" fmla="*/ 3 w 6"/>
                  <a:gd name="T1" fmla="*/ 9 h 9"/>
                  <a:gd name="T2" fmla="*/ 1 w 6"/>
                  <a:gd name="T3" fmla="*/ 7 h 9"/>
                  <a:gd name="T4" fmla="*/ 1 w 6"/>
                  <a:gd name="T5" fmla="*/ 8 h 9"/>
                  <a:gd name="T6" fmla="*/ 2 w 6"/>
                  <a:gd name="T7" fmla="*/ 6 h 9"/>
                  <a:gd name="T8" fmla="*/ 0 w 6"/>
                  <a:gd name="T9" fmla="*/ 3 h 9"/>
                  <a:gd name="T10" fmla="*/ 1 w 6"/>
                  <a:gd name="T11" fmla="*/ 0 h 9"/>
                  <a:gd name="T12" fmla="*/ 1 w 6"/>
                  <a:gd name="T13" fmla="*/ 0 h 9"/>
                  <a:gd name="T14" fmla="*/ 4 w 6"/>
                  <a:gd name="T15" fmla="*/ 5 h 9"/>
                  <a:gd name="T16" fmla="*/ 4 w 6"/>
                  <a:gd name="T17" fmla="*/ 8 h 9"/>
                  <a:gd name="T18" fmla="*/ 3 w 6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3" y="9"/>
                    </a:moveTo>
                    <a:cubicBezTo>
                      <a:pt x="3" y="8"/>
                      <a:pt x="2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1" y="6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4"/>
                      <a:pt x="4" y="5"/>
                    </a:cubicBezTo>
                    <a:cubicBezTo>
                      <a:pt x="6" y="6"/>
                      <a:pt x="3" y="7"/>
                      <a:pt x="4" y="8"/>
                    </a:cubicBezTo>
                    <a:cubicBezTo>
                      <a:pt x="3" y="8"/>
                      <a:pt x="3" y="8"/>
                      <a:pt x="3" y="9"/>
                    </a:cubicBezTo>
                    <a:close/>
                  </a:path>
                </a:pathLst>
              </a:custGeom>
              <a:solidFill>
                <a:srgbClr val="9A5D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0" name="Freeform 329">
                <a:extLst>
                  <a:ext uri="{FF2B5EF4-FFF2-40B4-BE49-F238E27FC236}">
                    <a16:creationId xmlns:a16="http://schemas.microsoft.com/office/drawing/2014/main" id="{F4C48855-4EDD-4E77-81FE-7DFFAE25A1D9}"/>
                  </a:ext>
                </a:extLst>
              </p:cNvPr>
              <p:cNvSpPr/>
              <p:nvPr/>
            </p:nvSpPr>
            <p:spPr bwMode="auto">
              <a:xfrm>
                <a:off x="1641" y="2105"/>
                <a:ext cx="37" cy="7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4" y="1"/>
                      <a:pt x="2" y="1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DD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1" name="Freeform 330">
                <a:extLst>
                  <a:ext uri="{FF2B5EF4-FFF2-40B4-BE49-F238E27FC236}">
                    <a16:creationId xmlns:a16="http://schemas.microsoft.com/office/drawing/2014/main" id="{A92A552F-6A58-2981-5EE7-EDD143456B0A}"/>
                  </a:ext>
                </a:extLst>
              </p:cNvPr>
              <p:cNvSpPr/>
              <p:nvPr/>
            </p:nvSpPr>
            <p:spPr bwMode="auto">
              <a:xfrm>
                <a:off x="1307" y="2496"/>
                <a:ext cx="160" cy="153"/>
              </a:xfrm>
              <a:custGeom>
                <a:avLst/>
                <a:gdLst>
                  <a:gd name="T0" fmla="*/ 1 w 22"/>
                  <a:gd name="T1" fmla="*/ 8 h 21"/>
                  <a:gd name="T2" fmla="*/ 13 w 22"/>
                  <a:gd name="T3" fmla="*/ 3 h 21"/>
                  <a:gd name="T4" fmla="*/ 13 w 22"/>
                  <a:gd name="T5" fmla="*/ 3 h 21"/>
                  <a:gd name="T6" fmla="*/ 19 w 22"/>
                  <a:gd name="T7" fmla="*/ 0 h 21"/>
                  <a:gd name="T8" fmla="*/ 20 w 22"/>
                  <a:gd name="T9" fmla="*/ 1 h 21"/>
                  <a:gd name="T10" fmla="*/ 22 w 22"/>
                  <a:gd name="T11" fmla="*/ 18 h 21"/>
                  <a:gd name="T12" fmla="*/ 21 w 22"/>
                  <a:gd name="T13" fmla="*/ 19 h 21"/>
                  <a:gd name="T14" fmla="*/ 17 w 22"/>
                  <a:gd name="T15" fmla="*/ 19 h 21"/>
                  <a:gd name="T16" fmla="*/ 14 w 22"/>
                  <a:gd name="T17" fmla="*/ 21 h 21"/>
                  <a:gd name="T18" fmla="*/ 11 w 22"/>
                  <a:gd name="T19" fmla="*/ 16 h 21"/>
                  <a:gd name="T20" fmla="*/ 11 w 22"/>
                  <a:gd name="T21" fmla="*/ 17 h 21"/>
                  <a:gd name="T22" fmla="*/ 18 w 22"/>
                  <a:gd name="T23" fmla="*/ 15 h 21"/>
                  <a:gd name="T24" fmla="*/ 18 w 22"/>
                  <a:gd name="T25" fmla="*/ 10 h 21"/>
                  <a:gd name="T26" fmla="*/ 13 w 22"/>
                  <a:gd name="T27" fmla="*/ 7 h 21"/>
                  <a:gd name="T28" fmla="*/ 8 w 22"/>
                  <a:gd name="T29" fmla="*/ 9 h 21"/>
                  <a:gd name="T30" fmla="*/ 4 w 22"/>
                  <a:gd name="T31" fmla="*/ 10 h 21"/>
                  <a:gd name="T32" fmla="*/ 1 w 22"/>
                  <a:gd name="T33" fmla="*/ 10 h 21"/>
                  <a:gd name="T34" fmla="*/ 1 w 22"/>
                  <a:gd name="T35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2" h="21">
                    <a:moveTo>
                      <a:pt x="1" y="8"/>
                    </a:moveTo>
                    <a:cubicBezTo>
                      <a:pt x="5" y="8"/>
                      <a:pt x="9" y="6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1"/>
                      <a:pt x="17" y="0"/>
                      <a:pt x="19" y="0"/>
                    </a:cubicBezTo>
                    <a:cubicBezTo>
                      <a:pt x="19" y="0"/>
                      <a:pt x="20" y="0"/>
                      <a:pt x="20" y="1"/>
                    </a:cubicBezTo>
                    <a:cubicBezTo>
                      <a:pt x="20" y="7"/>
                      <a:pt x="22" y="12"/>
                      <a:pt x="22" y="18"/>
                    </a:cubicBezTo>
                    <a:cubicBezTo>
                      <a:pt x="22" y="19"/>
                      <a:pt x="21" y="19"/>
                      <a:pt x="21" y="19"/>
                    </a:cubicBezTo>
                    <a:cubicBezTo>
                      <a:pt x="19" y="19"/>
                      <a:pt x="18" y="19"/>
                      <a:pt x="17" y="19"/>
                    </a:cubicBezTo>
                    <a:cubicBezTo>
                      <a:pt x="15" y="19"/>
                      <a:pt x="15" y="20"/>
                      <a:pt x="14" y="21"/>
                    </a:cubicBezTo>
                    <a:cubicBezTo>
                      <a:pt x="14" y="19"/>
                      <a:pt x="12" y="18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4" y="17"/>
                      <a:pt x="16" y="17"/>
                      <a:pt x="18" y="15"/>
                    </a:cubicBezTo>
                    <a:cubicBezTo>
                      <a:pt x="19" y="13"/>
                      <a:pt x="19" y="11"/>
                      <a:pt x="18" y="10"/>
                    </a:cubicBezTo>
                    <a:cubicBezTo>
                      <a:pt x="17" y="7"/>
                      <a:pt x="15" y="6"/>
                      <a:pt x="13" y="7"/>
                    </a:cubicBezTo>
                    <a:cubicBezTo>
                      <a:pt x="11" y="7"/>
                      <a:pt x="10" y="8"/>
                      <a:pt x="8" y="9"/>
                    </a:cubicBezTo>
                    <a:cubicBezTo>
                      <a:pt x="7" y="9"/>
                      <a:pt x="6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0" y="9"/>
                      <a:pt x="1" y="8"/>
                    </a:cubicBezTo>
                    <a:close/>
                  </a:path>
                </a:pathLst>
              </a:custGeom>
              <a:solidFill>
                <a:srgbClr val="FB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2" name="Freeform 331">
                <a:extLst>
                  <a:ext uri="{FF2B5EF4-FFF2-40B4-BE49-F238E27FC236}">
                    <a16:creationId xmlns:a16="http://schemas.microsoft.com/office/drawing/2014/main" id="{B50F29B1-1F84-9C89-027A-C670B13777D6}"/>
                  </a:ext>
                </a:extLst>
              </p:cNvPr>
              <p:cNvSpPr/>
              <p:nvPr/>
            </p:nvSpPr>
            <p:spPr bwMode="auto">
              <a:xfrm>
                <a:off x="1402" y="2482"/>
                <a:ext cx="109" cy="36"/>
              </a:xfrm>
              <a:custGeom>
                <a:avLst/>
                <a:gdLst>
                  <a:gd name="T0" fmla="*/ 7 w 15"/>
                  <a:gd name="T1" fmla="*/ 3 h 5"/>
                  <a:gd name="T2" fmla="*/ 2 w 15"/>
                  <a:gd name="T3" fmla="*/ 4 h 5"/>
                  <a:gd name="T4" fmla="*/ 0 w 15"/>
                  <a:gd name="T5" fmla="*/ 5 h 5"/>
                  <a:gd name="T6" fmla="*/ 0 w 15"/>
                  <a:gd name="T7" fmla="*/ 5 h 5"/>
                  <a:gd name="T8" fmla="*/ 4 w 15"/>
                  <a:gd name="T9" fmla="*/ 1 h 5"/>
                  <a:gd name="T10" fmla="*/ 6 w 15"/>
                  <a:gd name="T11" fmla="*/ 1 h 5"/>
                  <a:gd name="T12" fmla="*/ 13 w 15"/>
                  <a:gd name="T13" fmla="*/ 1 h 5"/>
                  <a:gd name="T14" fmla="*/ 14 w 15"/>
                  <a:gd name="T15" fmla="*/ 5 h 5"/>
                  <a:gd name="T16" fmla="*/ 13 w 15"/>
                  <a:gd name="T17" fmla="*/ 5 h 5"/>
                  <a:gd name="T18" fmla="*/ 7 w 15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5">
                    <a:moveTo>
                      <a:pt x="7" y="3"/>
                    </a:moveTo>
                    <a:cubicBezTo>
                      <a:pt x="5" y="2"/>
                      <a:pt x="4" y="3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3" y="2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9" y="0"/>
                      <a:pt x="11" y="1"/>
                      <a:pt x="13" y="1"/>
                    </a:cubicBezTo>
                    <a:cubicBezTo>
                      <a:pt x="14" y="1"/>
                      <a:pt x="15" y="4"/>
                      <a:pt x="14" y="5"/>
                    </a:cubicBezTo>
                    <a:cubicBezTo>
                      <a:pt x="14" y="5"/>
                      <a:pt x="13" y="5"/>
                      <a:pt x="13" y="5"/>
                    </a:cubicBezTo>
                    <a:cubicBezTo>
                      <a:pt x="11" y="3"/>
                      <a:pt x="9" y="3"/>
                      <a:pt x="7" y="3"/>
                    </a:cubicBezTo>
                    <a:close/>
                  </a:path>
                </a:pathLst>
              </a:custGeom>
              <a:solidFill>
                <a:srgbClr val="9238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3" name="Freeform 332">
                <a:extLst>
                  <a:ext uri="{FF2B5EF4-FFF2-40B4-BE49-F238E27FC236}">
                    <a16:creationId xmlns:a16="http://schemas.microsoft.com/office/drawing/2014/main" id="{9D285384-30D6-885B-1871-ED7B855B8626}"/>
                  </a:ext>
                </a:extLst>
              </p:cNvPr>
              <p:cNvSpPr/>
              <p:nvPr/>
            </p:nvSpPr>
            <p:spPr bwMode="auto">
              <a:xfrm>
                <a:off x="1402" y="2460"/>
                <a:ext cx="43" cy="58"/>
              </a:xfrm>
              <a:custGeom>
                <a:avLst/>
                <a:gdLst>
                  <a:gd name="T0" fmla="*/ 6 w 6"/>
                  <a:gd name="T1" fmla="*/ 4 h 8"/>
                  <a:gd name="T2" fmla="*/ 1 w 6"/>
                  <a:gd name="T3" fmla="*/ 7 h 8"/>
                  <a:gd name="T4" fmla="*/ 0 w 6"/>
                  <a:gd name="T5" fmla="*/ 8 h 8"/>
                  <a:gd name="T6" fmla="*/ 0 w 6"/>
                  <a:gd name="T7" fmla="*/ 7 h 8"/>
                  <a:gd name="T8" fmla="*/ 1 w 6"/>
                  <a:gd name="T9" fmla="*/ 4 h 8"/>
                  <a:gd name="T10" fmla="*/ 5 w 6"/>
                  <a:gd name="T11" fmla="*/ 0 h 8"/>
                  <a:gd name="T12" fmla="*/ 6 w 6"/>
                  <a:gd name="T1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6" y="4"/>
                    </a:moveTo>
                    <a:cubicBezTo>
                      <a:pt x="5" y="5"/>
                      <a:pt x="2" y="5"/>
                      <a:pt x="1" y="7"/>
                    </a:cubicBezTo>
                    <a:cubicBezTo>
                      <a:pt x="1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3" y="3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AF2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4" name="Freeform 333">
                <a:extLst>
                  <a:ext uri="{FF2B5EF4-FFF2-40B4-BE49-F238E27FC236}">
                    <a16:creationId xmlns:a16="http://schemas.microsoft.com/office/drawing/2014/main" id="{FB777F02-9881-07C9-CE4E-4A1380E9AE0C}"/>
                  </a:ext>
                </a:extLst>
              </p:cNvPr>
              <p:cNvSpPr/>
              <p:nvPr/>
            </p:nvSpPr>
            <p:spPr bwMode="auto">
              <a:xfrm>
                <a:off x="1503" y="2489"/>
                <a:ext cx="15" cy="1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2 w 2"/>
                  <a:gd name="T9" fmla="*/ 0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804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5" name="Freeform 334">
                <a:extLst>
                  <a:ext uri="{FF2B5EF4-FFF2-40B4-BE49-F238E27FC236}">
                    <a16:creationId xmlns:a16="http://schemas.microsoft.com/office/drawing/2014/main" id="{96EC496F-16BC-ACF7-FF12-3F9F5A5DEFF0}"/>
                  </a:ext>
                </a:extLst>
              </p:cNvPr>
              <p:cNvSpPr/>
              <p:nvPr/>
            </p:nvSpPr>
            <p:spPr bwMode="auto">
              <a:xfrm>
                <a:off x="1525" y="3005"/>
                <a:ext cx="22" cy="14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1 h 2"/>
                  <a:gd name="T4" fmla="*/ 0 w 3"/>
                  <a:gd name="T5" fmla="*/ 0 h 2"/>
                  <a:gd name="T6" fmla="*/ 3 w 3"/>
                  <a:gd name="T7" fmla="*/ 1 h 2"/>
                  <a:gd name="T8" fmla="*/ 2 w 3"/>
                  <a:gd name="T9" fmla="*/ 2 h 2"/>
                  <a:gd name="T10" fmla="*/ 1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F1DD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6" name="Freeform 335">
                <a:extLst>
                  <a:ext uri="{FF2B5EF4-FFF2-40B4-BE49-F238E27FC236}">
                    <a16:creationId xmlns:a16="http://schemas.microsoft.com/office/drawing/2014/main" id="{2A44F6B4-F00B-7669-AD10-396FCBD9F3B6}"/>
                  </a:ext>
                </a:extLst>
              </p:cNvPr>
              <p:cNvSpPr/>
              <p:nvPr/>
            </p:nvSpPr>
            <p:spPr bwMode="auto">
              <a:xfrm>
                <a:off x="1227" y="2076"/>
                <a:ext cx="160" cy="210"/>
              </a:xfrm>
              <a:custGeom>
                <a:avLst/>
                <a:gdLst>
                  <a:gd name="T0" fmla="*/ 18 w 22"/>
                  <a:gd name="T1" fmla="*/ 24 h 29"/>
                  <a:gd name="T2" fmla="*/ 17 w 22"/>
                  <a:gd name="T3" fmla="*/ 26 h 29"/>
                  <a:gd name="T4" fmla="*/ 11 w 22"/>
                  <a:gd name="T5" fmla="*/ 22 h 29"/>
                  <a:gd name="T6" fmla="*/ 7 w 22"/>
                  <a:gd name="T7" fmla="*/ 20 h 29"/>
                  <a:gd name="T8" fmla="*/ 7 w 22"/>
                  <a:gd name="T9" fmla="*/ 27 h 29"/>
                  <a:gd name="T10" fmla="*/ 5 w 22"/>
                  <a:gd name="T11" fmla="*/ 25 h 29"/>
                  <a:gd name="T12" fmla="*/ 3 w 22"/>
                  <a:gd name="T13" fmla="*/ 26 h 29"/>
                  <a:gd name="T14" fmla="*/ 5 w 22"/>
                  <a:gd name="T15" fmla="*/ 26 h 29"/>
                  <a:gd name="T16" fmla="*/ 5 w 22"/>
                  <a:gd name="T17" fmla="*/ 28 h 29"/>
                  <a:gd name="T18" fmla="*/ 2 w 22"/>
                  <a:gd name="T19" fmla="*/ 28 h 29"/>
                  <a:gd name="T20" fmla="*/ 1 w 22"/>
                  <a:gd name="T21" fmla="*/ 23 h 29"/>
                  <a:gd name="T22" fmla="*/ 5 w 22"/>
                  <a:gd name="T23" fmla="*/ 10 h 29"/>
                  <a:gd name="T24" fmla="*/ 6 w 22"/>
                  <a:gd name="T25" fmla="*/ 11 h 29"/>
                  <a:gd name="T26" fmla="*/ 8 w 22"/>
                  <a:gd name="T27" fmla="*/ 15 h 29"/>
                  <a:gd name="T28" fmla="*/ 12 w 22"/>
                  <a:gd name="T29" fmla="*/ 19 h 29"/>
                  <a:gd name="T30" fmla="*/ 18 w 22"/>
                  <a:gd name="T31" fmla="*/ 14 h 29"/>
                  <a:gd name="T32" fmla="*/ 12 w 22"/>
                  <a:gd name="T33" fmla="*/ 18 h 29"/>
                  <a:gd name="T34" fmla="*/ 6 w 22"/>
                  <a:gd name="T35" fmla="*/ 10 h 29"/>
                  <a:gd name="T36" fmla="*/ 5 w 22"/>
                  <a:gd name="T37" fmla="*/ 6 h 29"/>
                  <a:gd name="T38" fmla="*/ 5 w 22"/>
                  <a:gd name="T39" fmla="*/ 3 h 29"/>
                  <a:gd name="T40" fmla="*/ 6 w 22"/>
                  <a:gd name="T41" fmla="*/ 2 h 29"/>
                  <a:gd name="T42" fmla="*/ 9 w 22"/>
                  <a:gd name="T43" fmla="*/ 4 h 29"/>
                  <a:gd name="T44" fmla="*/ 13 w 22"/>
                  <a:gd name="T45" fmla="*/ 2 h 29"/>
                  <a:gd name="T46" fmla="*/ 16 w 22"/>
                  <a:gd name="T47" fmla="*/ 3 h 29"/>
                  <a:gd name="T48" fmla="*/ 19 w 22"/>
                  <a:gd name="T49" fmla="*/ 9 h 29"/>
                  <a:gd name="T50" fmla="*/ 22 w 22"/>
                  <a:gd name="T51" fmla="*/ 16 h 29"/>
                  <a:gd name="T52" fmla="*/ 22 w 22"/>
                  <a:gd name="T53" fmla="*/ 17 h 29"/>
                  <a:gd name="T54" fmla="*/ 22 w 22"/>
                  <a:gd name="T55" fmla="*/ 18 h 29"/>
                  <a:gd name="T56" fmla="*/ 20 w 22"/>
                  <a:gd name="T57" fmla="*/ 22 h 29"/>
                  <a:gd name="T58" fmla="*/ 18 w 22"/>
                  <a:gd name="T5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" h="28">
                    <a:moveTo>
                      <a:pt x="18" y="24"/>
                    </a:moveTo>
                    <a:cubicBezTo>
                      <a:pt x="18" y="25"/>
                      <a:pt x="17" y="25"/>
                      <a:pt x="17" y="26"/>
                    </a:cubicBezTo>
                    <a:cubicBezTo>
                      <a:pt x="15" y="24"/>
                      <a:pt x="13" y="23"/>
                      <a:pt x="11" y="22"/>
                    </a:cubicBezTo>
                    <a:cubicBezTo>
                      <a:pt x="10" y="21"/>
                      <a:pt x="8" y="20"/>
                      <a:pt x="7" y="20"/>
                    </a:cubicBezTo>
                    <a:cubicBezTo>
                      <a:pt x="8" y="22"/>
                      <a:pt x="9" y="25"/>
                      <a:pt x="7" y="27"/>
                    </a:cubicBezTo>
                    <a:cubicBezTo>
                      <a:pt x="7" y="26"/>
                      <a:pt x="7" y="25"/>
                      <a:pt x="5" y="25"/>
                    </a:cubicBezTo>
                    <a:cubicBezTo>
                      <a:pt x="4" y="24"/>
                      <a:pt x="4" y="25"/>
                      <a:pt x="3" y="26"/>
                    </a:cubicBezTo>
                    <a:cubicBezTo>
                      <a:pt x="4" y="26"/>
                      <a:pt x="5" y="25"/>
                      <a:pt x="5" y="26"/>
                    </a:cubicBezTo>
                    <a:cubicBezTo>
                      <a:pt x="6" y="27"/>
                      <a:pt x="5" y="28"/>
                      <a:pt x="5" y="28"/>
                    </a:cubicBezTo>
                    <a:cubicBezTo>
                      <a:pt x="4" y="28"/>
                      <a:pt x="3" y="29"/>
                      <a:pt x="2" y="28"/>
                    </a:cubicBezTo>
                    <a:cubicBezTo>
                      <a:pt x="0" y="26"/>
                      <a:pt x="1" y="25"/>
                      <a:pt x="1" y="23"/>
                    </a:cubicBezTo>
                    <a:cubicBezTo>
                      <a:pt x="2" y="19"/>
                      <a:pt x="4" y="14"/>
                      <a:pt x="5" y="10"/>
                    </a:cubicBezTo>
                    <a:cubicBezTo>
                      <a:pt x="5" y="10"/>
                      <a:pt x="5" y="11"/>
                      <a:pt x="6" y="11"/>
                    </a:cubicBezTo>
                    <a:cubicBezTo>
                      <a:pt x="6" y="13"/>
                      <a:pt x="7" y="14"/>
                      <a:pt x="8" y="15"/>
                    </a:cubicBezTo>
                    <a:cubicBezTo>
                      <a:pt x="9" y="17"/>
                      <a:pt x="10" y="18"/>
                      <a:pt x="12" y="19"/>
                    </a:cubicBezTo>
                    <a:cubicBezTo>
                      <a:pt x="15" y="19"/>
                      <a:pt x="17" y="17"/>
                      <a:pt x="18" y="14"/>
                    </a:cubicBezTo>
                    <a:cubicBezTo>
                      <a:pt x="17" y="17"/>
                      <a:pt x="15" y="19"/>
                      <a:pt x="12" y="18"/>
                    </a:cubicBezTo>
                    <a:cubicBezTo>
                      <a:pt x="8" y="17"/>
                      <a:pt x="6" y="14"/>
                      <a:pt x="6" y="10"/>
                    </a:cubicBezTo>
                    <a:cubicBezTo>
                      <a:pt x="6" y="9"/>
                      <a:pt x="5" y="7"/>
                      <a:pt x="5" y="6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7" y="2"/>
                      <a:pt x="8" y="3"/>
                      <a:pt x="9" y="4"/>
                    </a:cubicBezTo>
                    <a:cubicBezTo>
                      <a:pt x="11" y="4"/>
                      <a:pt x="12" y="2"/>
                      <a:pt x="13" y="2"/>
                    </a:cubicBezTo>
                    <a:cubicBezTo>
                      <a:pt x="15" y="0"/>
                      <a:pt x="15" y="1"/>
                      <a:pt x="16" y="3"/>
                    </a:cubicBezTo>
                    <a:cubicBezTo>
                      <a:pt x="17" y="5"/>
                      <a:pt x="18" y="7"/>
                      <a:pt x="19" y="9"/>
                    </a:cubicBezTo>
                    <a:cubicBezTo>
                      <a:pt x="21" y="11"/>
                      <a:pt x="21" y="14"/>
                      <a:pt x="22" y="16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9"/>
                      <a:pt x="20" y="21"/>
                      <a:pt x="20" y="22"/>
                    </a:cubicBezTo>
                    <a:cubicBezTo>
                      <a:pt x="19" y="23"/>
                      <a:pt x="19" y="24"/>
                      <a:pt x="18" y="24"/>
                    </a:cubicBezTo>
                    <a:close/>
                  </a:path>
                </a:pathLst>
              </a:custGeom>
              <a:solidFill>
                <a:srgbClr val="FEFD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7" name="Freeform 336">
                <a:extLst>
                  <a:ext uri="{FF2B5EF4-FFF2-40B4-BE49-F238E27FC236}">
                    <a16:creationId xmlns:a16="http://schemas.microsoft.com/office/drawing/2014/main" id="{5C734247-3068-FBCE-5922-C038D7A6BD54}"/>
                  </a:ext>
                </a:extLst>
              </p:cNvPr>
              <p:cNvSpPr/>
              <p:nvPr/>
            </p:nvSpPr>
            <p:spPr bwMode="auto">
              <a:xfrm>
                <a:off x="1365" y="2184"/>
                <a:ext cx="138" cy="87"/>
              </a:xfrm>
              <a:custGeom>
                <a:avLst/>
                <a:gdLst>
                  <a:gd name="T0" fmla="*/ 3 w 19"/>
                  <a:gd name="T1" fmla="*/ 4 h 12"/>
                  <a:gd name="T2" fmla="*/ 4 w 19"/>
                  <a:gd name="T3" fmla="*/ 4 h 12"/>
                  <a:gd name="T4" fmla="*/ 12 w 19"/>
                  <a:gd name="T5" fmla="*/ 0 h 12"/>
                  <a:gd name="T6" fmla="*/ 17 w 19"/>
                  <a:gd name="T7" fmla="*/ 0 h 12"/>
                  <a:gd name="T8" fmla="*/ 18 w 19"/>
                  <a:gd name="T9" fmla="*/ 1 h 12"/>
                  <a:gd name="T10" fmla="*/ 18 w 19"/>
                  <a:gd name="T11" fmla="*/ 3 h 12"/>
                  <a:gd name="T12" fmla="*/ 17 w 19"/>
                  <a:gd name="T13" fmla="*/ 4 h 12"/>
                  <a:gd name="T14" fmla="*/ 17 w 19"/>
                  <a:gd name="T15" fmla="*/ 4 h 12"/>
                  <a:gd name="T16" fmla="*/ 16 w 19"/>
                  <a:gd name="T17" fmla="*/ 5 h 12"/>
                  <a:gd name="T18" fmla="*/ 15 w 19"/>
                  <a:gd name="T19" fmla="*/ 5 h 12"/>
                  <a:gd name="T20" fmla="*/ 13 w 19"/>
                  <a:gd name="T21" fmla="*/ 6 h 12"/>
                  <a:gd name="T22" fmla="*/ 12 w 19"/>
                  <a:gd name="T23" fmla="*/ 7 h 12"/>
                  <a:gd name="T24" fmla="*/ 16 w 19"/>
                  <a:gd name="T25" fmla="*/ 8 h 12"/>
                  <a:gd name="T26" fmla="*/ 17 w 19"/>
                  <a:gd name="T27" fmla="*/ 8 h 12"/>
                  <a:gd name="T28" fmla="*/ 14 w 19"/>
                  <a:gd name="T29" fmla="*/ 9 h 12"/>
                  <a:gd name="T30" fmla="*/ 14 w 19"/>
                  <a:gd name="T31" fmla="*/ 10 h 12"/>
                  <a:gd name="T32" fmla="*/ 12 w 19"/>
                  <a:gd name="T33" fmla="*/ 10 h 12"/>
                  <a:gd name="T34" fmla="*/ 11 w 19"/>
                  <a:gd name="T35" fmla="*/ 9 h 12"/>
                  <a:gd name="T36" fmla="*/ 10 w 19"/>
                  <a:gd name="T37" fmla="*/ 9 h 12"/>
                  <a:gd name="T38" fmla="*/ 9 w 19"/>
                  <a:gd name="T39" fmla="*/ 8 h 12"/>
                  <a:gd name="T40" fmla="*/ 8 w 19"/>
                  <a:gd name="T41" fmla="*/ 11 h 12"/>
                  <a:gd name="T42" fmla="*/ 6 w 19"/>
                  <a:gd name="T43" fmla="*/ 9 h 12"/>
                  <a:gd name="T44" fmla="*/ 6 w 19"/>
                  <a:gd name="T45" fmla="*/ 11 h 12"/>
                  <a:gd name="T46" fmla="*/ 1 w 19"/>
                  <a:gd name="T47" fmla="*/ 10 h 12"/>
                  <a:gd name="T48" fmla="*/ 1 w 19"/>
                  <a:gd name="T49" fmla="*/ 10 h 12"/>
                  <a:gd name="T50" fmla="*/ 1 w 19"/>
                  <a:gd name="T51" fmla="*/ 8 h 12"/>
                  <a:gd name="T52" fmla="*/ 3 w 19"/>
                  <a:gd name="T5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" h="12">
                    <a:moveTo>
                      <a:pt x="3" y="4"/>
                    </a:moveTo>
                    <a:cubicBezTo>
                      <a:pt x="3" y="5"/>
                      <a:pt x="3" y="4"/>
                      <a:pt x="4" y="4"/>
                    </a:cubicBezTo>
                    <a:cubicBezTo>
                      <a:pt x="6" y="3"/>
                      <a:pt x="9" y="0"/>
                      <a:pt x="12" y="0"/>
                    </a:cubicBezTo>
                    <a:cubicBezTo>
                      <a:pt x="14" y="1"/>
                      <a:pt x="15" y="1"/>
                      <a:pt x="17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19" y="2"/>
                      <a:pt x="19" y="3"/>
                      <a:pt x="18" y="3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7" y="4"/>
                      <a:pt x="16" y="3"/>
                      <a:pt x="17" y="4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7"/>
                      <a:pt x="14" y="6"/>
                      <a:pt x="13" y="6"/>
                    </a:cubicBezTo>
                    <a:cubicBezTo>
                      <a:pt x="12" y="5"/>
                      <a:pt x="13" y="7"/>
                      <a:pt x="12" y="7"/>
                    </a:cubicBezTo>
                    <a:cubicBezTo>
                      <a:pt x="14" y="8"/>
                      <a:pt x="15" y="8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5" y="9"/>
                      <a:pt x="14" y="9"/>
                    </a:cubicBezTo>
                    <a:cubicBezTo>
                      <a:pt x="14" y="9"/>
                      <a:pt x="14" y="9"/>
                      <a:pt x="14" y="10"/>
                    </a:cubicBezTo>
                    <a:cubicBezTo>
                      <a:pt x="14" y="11"/>
                      <a:pt x="13" y="10"/>
                      <a:pt x="12" y="10"/>
                    </a:cubicBezTo>
                    <a:cubicBezTo>
                      <a:pt x="11" y="10"/>
                      <a:pt x="11" y="10"/>
                      <a:pt x="11" y="9"/>
                    </a:cubicBezTo>
                    <a:cubicBezTo>
                      <a:pt x="11" y="8"/>
                      <a:pt x="10" y="9"/>
                      <a:pt x="10" y="9"/>
                    </a:cubicBezTo>
                    <a:cubicBezTo>
                      <a:pt x="10" y="9"/>
                      <a:pt x="9" y="8"/>
                      <a:pt x="9" y="8"/>
                    </a:cubicBezTo>
                    <a:cubicBezTo>
                      <a:pt x="10" y="9"/>
                      <a:pt x="8" y="10"/>
                      <a:pt x="8" y="11"/>
                    </a:cubicBezTo>
                    <a:cubicBezTo>
                      <a:pt x="6" y="12"/>
                      <a:pt x="6" y="10"/>
                      <a:pt x="6" y="9"/>
                    </a:cubicBezTo>
                    <a:cubicBezTo>
                      <a:pt x="6" y="10"/>
                      <a:pt x="7" y="11"/>
                      <a:pt x="6" y="11"/>
                    </a:cubicBezTo>
                    <a:cubicBezTo>
                      <a:pt x="4" y="11"/>
                      <a:pt x="3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0" y="9"/>
                      <a:pt x="1" y="8"/>
                    </a:cubicBezTo>
                    <a:cubicBezTo>
                      <a:pt x="1" y="6"/>
                      <a:pt x="1" y="5"/>
                      <a:pt x="3" y="4"/>
                    </a:cubicBezTo>
                    <a:close/>
                  </a:path>
                </a:pathLst>
              </a:custGeom>
              <a:solidFill>
                <a:srgbClr val="E1A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8" name="Freeform 337">
                <a:extLst>
                  <a:ext uri="{FF2B5EF4-FFF2-40B4-BE49-F238E27FC236}">
                    <a16:creationId xmlns:a16="http://schemas.microsoft.com/office/drawing/2014/main" id="{C1380416-7523-ED2D-FD21-6549D165F9A2}"/>
                  </a:ext>
                </a:extLst>
              </p:cNvPr>
              <p:cNvSpPr/>
              <p:nvPr/>
            </p:nvSpPr>
            <p:spPr bwMode="auto">
              <a:xfrm>
                <a:off x="1438" y="2242"/>
                <a:ext cx="87" cy="66"/>
              </a:xfrm>
              <a:custGeom>
                <a:avLst/>
                <a:gdLst>
                  <a:gd name="T0" fmla="*/ 12 w 12"/>
                  <a:gd name="T1" fmla="*/ 0 h 9"/>
                  <a:gd name="T2" fmla="*/ 7 w 12"/>
                  <a:gd name="T3" fmla="*/ 5 h 9"/>
                  <a:gd name="T4" fmla="*/ 10 w 12"/>
                  <a:gd name="T5" fmla="*/ 5 h 9"/>
                  <a:gd name="T6" fmla="*/ 9 w 12"/>
                  <a:gd name="T7" fmla="*/ 6 h 9"/>
                  <a:gd name="T8" fmla="*/ 9 w 12"/>
                  <a:gd name="T9" fmla="*/ 6 h 9"/>
                  <a:gd name="T10" fmla="*/ 9 w 12"/>
                  <a:gd name="T11" fmla="*/ 8 h 9"/>
                  <a:gd name="T12" fmla="*/ 8 w 12"/>
                  <a:gd name="T13" fmla="*/ 7 h 9"/>
                  <a:gd name="T14" fmla="*/ 4 w 12"/>
                  <a:gd name="T15" fmla="*/ 8 h 9"/>
                  <a:gd name="T16" fmla="*/ 3 w 12"/>
                  <a:gd name="T17" fmla="*/ 8 h 9"/>
                  <a:gd name="T18" fmla="*/ 1 w 12"/>
                  <a:gd name="T19" fmla="*/ 6 h 9"/>
                  <a:gd name="T20" fmla="*/ 2 w 12"/>
                  <a:gd name="T21" fmla="*/ 4 h 9"/>
                  <a:gd name="T22" fmla="*/ 6 w 12"/>
                  <a:gd name="T23" fmla="*/ 3 h 9"/>
                  <a:gd name="T24" fmla="*/ 10 w 12"/>
                  <a:gd name="T25" fmla="*/ 0 h 9"/>
                  <a:gd name="T26" fmla="*/ 12 w 12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">
                    <a:moveTo>
                      <a:pt x="12" y="0"/>
                    </a:moveTo>
                    <a:cubicBezTo>
                      <a:pt x="12" y="4"/>
                      <a:pt x="10" y="5"/>
                      <a:pt x="7" y="5"/>
                    </a:cubicBezTo>
                    <a:cubicBezTo>
                      <a:pt x="8" y="5"/>
                      <a:pt x="8" y="5"/>
                      <a:pt x="10" y="5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7"/>
                      <a:pt x="9" y="8"/>
                    </a:cubicBezTo>
                    <a:cubicBezTo>
                      <a:pt x="9" y="8"/>
                      <a:pt x="9" y="7"/>
                      <a:pt x="8" y="7"/>
                    </a:cubicBezTo>
                    <a:cubicBezTo>
                      <a:pt x="7" y="6"/>
                      <a:pt x="4" y="7"/>
                      <a:pt x="4" y="8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7"/>
                      <a:pt x="1" y="7"/>
                      <a:pt x="1" y="6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7" y="2"/>
                      <a:pt x="9" y="1"/>
                      <a:pt x="10" y="0"/>
                    </a:cubicBezTo>
                    <a:cubicBezTo>
                      <a:pt x="11" y="0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E8A2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9" name="Freeform 338">
                <a:extLst>
                  <a:ext uri="{FF2B5EF4-FFF2-40B4-BE49-F238E27FC236}">
                    <a16:creationId xmlns:a16="http://schemas.microsoft.com/office/drawing/2014/main" id="{4BB455A9-93EB-E46F-C67E-420BBCECBCEE}"/>
                  </a:ext>
                </a:extLst>
              </p:cNvPr>
              <p:cNvSpPr/>
              <p:nvPr/>
            </p:nvSpPr>
            <p:spPr bwMode="auto">
              <a:xfrm>
                <a:off x="1423" y="1974"/>
                <a:ext cx="44" cy="109"/>
              </a:xfrm>
              <a:custGeom>
                <a:avLst/>
                <a:gdLst>
                  <a:gd name="T0" fmla="*/ 4 w 6"/>
                  <a:gd name="T1" fmla="*/ 6 h 15"/>
                  <a:gd name="T2" fmla="*/ 6 w 6"/>
                  <a:gd name="T3" fmla="*/ 12 h 15"/>
                  <a:gd name="T4" fmla="*/ 4 w 6"/>
                  <a:gd name="T5" fmla="*/ 14 h 15"/>
                  <a:gd name="T6" fmla="*/ 3 w 6"/>
                  <a:gd name="T7" fmla="*/ 13 h 15"/>
                  <a:gd name="T8" fmla="*/ 1 w 6"/>
                  <a:gd name="T9" fmla="*/ 12 h 15"/>
                  <a:gd name="T10" fmla="*/ 2 w 6"/>
                  <a:gd name="T11" fmla="*/ 8 h 15"/>
                  <a:gd name="T12" fmla="*/ 3 w 6"/>
                  <a:gd name="T13" fmla="*/ 2 h 15"/>
                  <a:gd name="T14" fmla="*/ 6 w 6"/>
                  <a:gd name="T15" fmla="*/ 1 h 15"/>
                  <a:gd name="T16" fmla="*/ 6 w 6"/>
                  <a:gd name="T17" fmla="*/ 2 h 15"/>
                  <a:gd name="T18" fmla="*/ 4 w 6"/>
                  <a:gd name="T19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5">
                    <a:moveTo>
                      <a:pt x="4" y="6"/>
                    </a:moveTo>
                    <a:cubicBezTo>
                      <a:pt x="3" y="8"/>
                      <a:pt x="4" y="11"/>
                      <a:pt x="6" y="12"/>
                    </a:cubicBezTo>
                    <a:cubicBezTo>
                      <a:pt x="5" y="12"/>
                      <a:pt x="4" y="12"/>
                      <a:pt x="4" y="14"/>
                    </a:cubicBezTo>
                    <a:cubicBezTo>
                      <a:pt x="4" y="14"/>
                      <a:pt x="3" y="15"/>
                      <a:pt x="3" y="13"/>
                    </a:cubicBezTo>
                    <a:cubicBezTo>
                      <a:pt x="2" y="13"/>
                      <a:pt x="2" y="12"/>
                      <a:pt x="1" y="12"/>
                    </a:cubicBezTo>
                    <a:cubicBezTo>
                      <a:pt x="0" y="10"/>
                      <a:pt x="2" y="9"/>
                      <a:pt x="2" y="8"/>
                    </a:cubicBezTo>
                    <a:cubicBezTo>
                      <a:pt x="2" y="6"/>
                      <a:pt x="2" y="4"/>
                      <a:pt x="3" y="2"/>
                    </a:cubicBezTo>
                    <a:cubicBezTo>
                      <a:pt x="3" y="0"/>
                      <a:pt x="5" y="2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BA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0" name="Freeform 339">
                <a:extLst>
                  <a:ext uri="{FF2B5EF4-FFF2-40B4-BE49-F238E27FC236}">
                    <a16:creationId xmlns:a16="http://schemas.microsoft.com/office/drawing/2014/main" id="{72E0503C-B156-7D78-0594-BDA5961F2318}"/>
                  </a:ext>
                </a:extLst>
              </p:cNvPr>
              <p:cNvSpPr/>
              <p:nvPr/>
            </p:nvSpPr>
            <p:spPr bwMode="auto">
              <a:xfrm>
                <a:off x="1402" y="2235"/>
                <a:ext cx="50" cy="36"/>
              </a:xfrm>
              <a:custGeom>
                <a:avLst/>
                <a:gdLst>
                  <a:gd name="T0" fmla="*/ 1 w 7"/>
                  <a:gd name="T1" fmla="*/ 4 h 5"/>
                  <a:gd name="T2" fmla="*/ 0 w 7"/>
                  <a:gd name="T3" fmla="*/ 1 h 5"/>
                  <a:gd name="T4" fmla="*/ 2 w 7"/>
                  <a:gd name="T5" fmla="*/ 4 h 5"/>
                  <a:gd name="T6" fmla="*/ 4 w 7"/>
                  <a:gd name="T7" fmla="*/ 0 h 5"/>
                  <a:gd name="T8" fmla="*/ 6 w 7"/>
                  <a:gd name="T9" fmla="*/ 1 h 5"/>
                  <a:gd name="T10" fmla="*/ 7 w 7"/>
                  <a:gd name="T11" fmla="*/ 0 h 5"/>
                  <a:gd name="T12" fmla="*/ 7 w 7"/>
                  <a:gd name="T13" fmla="*/ 1 h 5"/>
                  <a:gd name="T14" fmla="*/ 5 w 7"/>
                  <a:gd name="T15" fmla="*/ 2 h 5"/>
                  <a:gd name="T16" fmla="*/ 7 w 7"/>
                  <a:gd name="T17" fmla="*/ 3 h 5"/>
                  <a:gd name="T18" fmla="*/ 4 w 7"/>
                  <a:gd name="T19" fmla="*/ 5 h 5"/>
                  <a:gd name="T20" fmla="*/ 1 w 7"/>
                  <a:gd name="T2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5">
                    <a:moveTo>
                      <a:pt x="1" y="4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2" y="1"/>
                      <a:pt x="1" y="3"/>
                      <a:pt x="2" y="4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5" y="1"/>
                      <a:pt x="5" y="2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3" y="4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6DA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1" name="Freeform 340">
                <a:extLst>
                  <a:ext uri="{FF2B5EF4-FFF2-40B4-BE49-F238E27FC236}">
                    <a16:creationId xmlns:a16="http://schemas.microsoft.com/office/drawing/2014/main" id="{8C3A6F57-E121-1D1C-4C34-D67C8120782A}"/>
                  </a:ext>
                </a:extLst>
              </p:cNvPr>
              <p:cNvSpPr/>
              <p:nvPr/>
            </p:nvSpPr>
            <p:spPr bwMode="auto">
              <a:xfrm>
                <a:off x="1431" y="2250"/>
                <a:ext cx="51" cy="36"/>
              </a:xfrm>
              <a:custGeom>
                <a:avLst/>
                <a:gdLst>
                  <a:gd name="T0" fmla="*/ 0 w 7"/>
                  <a:gd name="T1" fmla="*/ 3 h 5"/>
                  <a:gd name="T2" fmla="*/ 3 w 7"/>
                  <a:gd name="T3" fmla="*/ 1 h 5"/>
                  <a:gd name="T4" fmla="*/ 5 w 7"/>
                  <a:gd name="T5" fmla="*/ 1 h 5"/>
                  <a:gd name="T6" fmla="*/ 5 w 7"/>
                  <a:gd name="T7" fmla="*/ 1 h 5"/>
                  <a:gd name="T8" fmla="*/ 7 w 7"/>
                  <a:gd name="T9" fmla="*/ 2 h 5"/>
                  <a:gd name="T10" fmla="*/ 7 w 7"/>
                  <a:gd name="T11" fmla="*/ 2 h 5"/>
                  <a:gd name="T12" fmla="*/ 2 w 7"/>
                  <a:gd name="T13" fmla="*/ 4 h 5"/>
                  <a:gd name="T14" fmla="*/ 2 w 7"/>
                  <a:gd name="T15" fmla="*/ 5 h 5"/>
                  <a:gd name="T16" fmla="*/ 0 w 7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1" y="2"/>
                      <a:pt x="2" y="1"/>
                      <a:pt x="3" y="1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4" y="3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B07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2" name="Freeform 341">
                <a:extLst>
                  <a:ext uri="{FF2B5EF4-FFF2-40B4-BE49-F238E27FC236}">
                    <a16:creationId xmlns:a16="http://schemas.microsoft.com/office/drawing/2014/main" id="{4C1F1980-6732-2FCB-FDFA-0AC96E24CB00}"/>
                  </a:ext>
                </a:extLst>
              </p:cNvPr>
              <p:cNvSpPr/>
              <p:nvPr/>
            </p:nvSpPr>
            <p:spPr bwMode="auto">
              <a:xfrm>
                <a:off x="1460" y="2235"/>
                <a:ext cx="72" cy="29"/>
              </a:xfrm>
              <a:custGeom>
                <a:avLst/>
                <a:gdLst>
                  <a:gd name="T0" fmla="*/ 9 w 10"/>
                  <a:gd name="T1" fmla="*/ 1 h 4"/>
                  <a:gd name="T2" fmla="*/ 7 w 10"/>
                  <a:gd name="T3" fmla="*/ 2 h 4"/>
                  <a:gd name="T4" fmla="*/ 3 w 10"/>
                  <a:gd name="T5" fmla="*/ 4 h 4"/>
                  <a:gd name="T6" fmla="*/ 3 w 10"/>
                  <a:gd name="T7" fmla="*/ 4 h 4"/>
                  <a:gd name="T8" fmla="*/ 1 w 10"/>
                  <a:gd name="T9" fmla="*/ 3 h 4"/>
                  <a:gd name="T10" fmla="*/ 1 w 10"/>
                  <a:gd name="T11" fmla="*/ 3 h 4"/>
                  <a:gd name="T12" fmla="*/ 0 w 10"/>
                  <a:gd name="T13" fmla="*/ 2 h 4"/>
                  <a:gd name="T14" fmla="*/ 4 w 10"/>
                  <a:gd name="T15" fmla="*/ 1 h 4"/>
                  <a:gd name="T16" fmla="*/ 8 w 10"/>
                  <a:gd name="T17" fmla="*/ 0 h 4"/>
                  <a:gd name="T18" fmla="*/ 9 w 10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">
                    <a:moveTo>
                      <a:pt x="9" y="1"/>
                    </a:moveTo>
                    <a:cubicBezTo>
                      <a:pt x="8" y="1"/>
                      <a:pt x="8" y="1"/>
                      <a:pt x="7" y="2"/>
                    </a:cubicBezTo>
                    <a:cubicBezTo>
                      <a:pt x="6" y="3"/>
                      <a:pt x="5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3" y="2"/>
                      <a:pt x="4" y="1"/>
                    </a:cubicBezTo>
                    <a:cubicBezTo>
                      <a:pt x="5" y="1"/>
                      <a:pt x="6" y="0"/>
                      <a:pt x="8" y="0"/>
                    </a:cubicBezTo>
                    <a:cubicBezTo>
                      <a:pt x="9" y="0"/>
                      <a:pt x="10" y="0"/>
                      <a:pt x="9" y="1"/>
                    </a:cubicBezTo>
                    <a:close/>
                  </a:path>
                </a:pathLst>
              </a:custGeom>
              <a:solidFill>
                <a:srgbClr val="B07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3" name="Freeform 342">
                <a:extLst>
                  <a:ext uri="{FF2B5EF4-FFF2-40B4-BE49-F238E27FC236}">
                    <a16:creationId xmlns:a16="http://schemas.microsoft.com/office/drawing/2014/main" id="{426758EB-1E1C-C51C-21DD-A4A6D7E254E2}"/>
                  </a:ext>
                </a:extLst>
              </p:cNvPr>
              <p:cNvSpPr/>
              <p:nvPr/>
            </p:nvSpPr>
            <p:spPr bwMode="auto">
              <a:xfrm>
                <a:off x="1452" y="2206"/>
                <a:ext cx="44" cy="36"/>
              </a:xfrm>
              <a:custGeom>
                <a:avLst/>
                <a:gdLst>
                  <a:gd name="T0" fmla="*/ 0 w 6"/>
                  <a:gd name="T1" fmla="*/ 4 h 5"/>
                  <a:gd name="T2" fmla="*/ 0 w 6"/>
                  <a:gd name="T3" fmla="*/ 2 h 5"/>
                  <a:gd name="T4" fmla="*/ 3 w 6"/>
                  <a:gd name="T5" fmla="*/ 3 h 5"/>
                  <a:gd name="T6" fmla="*/ 3 w 6"/>
                  <a:gd name="T7" fmla="*/ 2 h 5"/>
                  <a:gd name="T8" fmla="*/ 4 w 6"/>
                  <a:gd name="T9" fmla="*/ 1 h 5"/>
                  <a:gd name="T10" fmla="*/ 5 w 6"/>
                  <a:gd name="T11" fmla="*/ 1 h 5"/>
                  <a:gd name="T12" fmla="*/ 4 w 6"/>
                  <a:gd name="T13" fmla="*/ 0 h 5"/>
                  <a:gd name="T14" fmla="*/ 6 w 6"/>
                  <a:gd name="T15" fmla="*/ 0 h 5"/>
                  <a:gd name="T16" fmla="*/ 0 w 6"/>
                  <a:gd name="T1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4" y="0"/>
                      <a:pt x="5" y="1"/>
                      <a:pt x="6" y="0"/>
                    </a:cubicBezTo>
                    <a:cubicBezTo>
                      <a:pt x="6" y="3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rgbClr val="F6D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4" name="Freeform 343">
                <a:extLst>
                  <a:ext uri="{FF2B5EF4-FFF2-40B4-BE49-F238E27FC236}">
                    <a16:creationId xmlns:a16="http://schemas.microsoft.com/office/drawing/2014/main" id="{BEEEE72C-E85B-BAB7-D2A7-FB9594895B15}"/>
                  </a:ext>
                </a:extLst>
              </p:cNvPr>
              <p:cNvSpPr/>
              <p:nvPr/>
            </p:nvSpPr>
            <p:spPr bwMode="auto">
              <a:xfrm>
                <a:off x="1380" y="2141"/>
                <a:ext cx="51" cy="58"/>
              </a:xfrm>
              <a:custGeom>
                <a:avLst/>
                <a:gdLst>
                  <a:gd name="T0" fmla="*/ 1 w 7"/>
                  <a:gd name="T1" fmla="*/ 8 h 8"/>
                  <a:gd name="T2" fmla="*/ 0 w 7"/>
                  <a:gd name="T3" fmla="*/ 7 h 8"/>
                  <a:gd name="T4" fmla="*/ 4 w 7"/>
                  <a:gd name="T5" fmla="*/ 5 h 8"/>
                  <a:gd name="T6" fmla="*/ 4 w 7"/>
                  <a:gd name="T7" fmla="*/ 0 h 8"/>
                  <a:gd name="T8" fmla="*/ 4 w 7"/>
                  <a:gd name="T9" fmla="*/ 0 h 8"/>
                  <a:gd name="T10" fmla="*/ 7 w 7"/>
                  <a:gd name="T11" fmla="*/ 3 h 8"/>
                  <a:gd name="T12" fmla="*/ 1 w 7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1" y="8"/>
                    </a:moveTo>
                    <a:cubicBezTo>
                      <a:pt x="0" y="8"/>
                      <a:pt x="0" y="8"/>
                      <a:pt x="0" y="7"/>
                    </a:cubicBezTo>
                    <a:cubicBezTo>
                      <a:pt x="1" y="7"/>
                      <a:pt x="2" y="6"/>
                      <a:pt x="4" y="5"/>
                    </a:cubicBezTo>
                    <a:cubicBezTo>
                      <a:pt x="6" y="3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7" y="0"/>
                      <a:pt x="7" y="1"/>
                      <a:pt x="7" y="3"/>
                    </a:cubicBezTo>
                    <a:cubicBezTo>
                      <a:pt x="6" y="6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D2AD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5" name="Freeform 344">
                <a:extLst>
                  <a:ext uri="{FF2B5EF4-FFF2-40B4-BE49-F238E27FC236}">
                    <a16:creationId xmlns:a16="http://schemas.microsoft.com/office/drawing/2014/main" id="{06E67CE9-3B68-B0CD-1F2B-985D0D993513}"/>
                  </a:ext>
                </a:extLst>
              </p:cNvPr>
              <p:cNvSpPr/>
              <p:nvPr/>
            </p:nvSpPr>
            <p:spPr bwMode="auto">
              <a:xfrm>
                <a:off x="1365" y="2206"/>
                <a:ext cx="22" cy="36"/>
              </a:xfrm>
              <a:custGeom>
                <a:avLst/>
                <a:gdLst>
                  <a:gd name="T0" fmla="*/ 3 w 3"/>
                  <a:gd name="T1" fmla="*/ 1 h 5"/>
                  <a:gd name="T2" fmla="*/ 1 w 3"/>
                  <a:gd name="T3" fmla="*/ 5 h 5"/>
                  <a:gd name="T4" fmla="*/ 0 w 3"/>
                  <a:gd name="T5" fmla="*/ 4 h 5"/>
                  <a:gd name="T6" fmla="*/ 3 w 3"/>
                  <a:gd name="T7" fmla="*/ 0 h 5"/>
                  <a:gd name="T8" fmla="*/ 3 w 3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1" y="2"/>
                      <a:pt x="1" y="3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D2AD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6" name="Freeform 345">
                <a:extLst>
                  <a:ext uri="{FF2B5EF4-FFF2-40B4-BE49-F238E27FC236}">
                    <a16:creationId xmlns:a16="http://schemas.microsoft.com/office/drawing/2014/main" id="{B9889613-2626-2E37-D7C2-67C73BDC16DC}"/>
                  </a:ext>
                </a:extLst>
              </p:cNvPr>
              <p:cNvSpPr/>
              <p:nvPr/>
            </p:nvSpPr>
            <p:spPr bwMode="auto">
              <a:xfrm>
                <a:off x="1423" y="2068"/>
                <a:ext cx="15" cy="22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2 w 2"/>
                  <a:gd name="T5" fmla="*/ 3 h 3"/>
                  <a:gd name="T6" fmla="*/ 1 w 2"/>
                  <a:gd name="T7" fmla="*/ 1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2" y="1"/>
                      <a:pt x="2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89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7" name="Freeform 346">
                <a:extLst>
                  <a:ext uri="{FF2B5EF4-FFF2-40B4-BE49-F238E27FC236}">
                    <a16:creationId xmlns:a16="http://schemas.microsoft.com/office/drawing/2014/main" id="{35649D8B-CBDC-26C9-29EE-487F99603FB4}"/>
                  </a:ext>
                </a:extLst>
              </p:cNvPr>
              <p:cNvSpPr/>
              <p:nvPr/>
            </p:nvSpPr>
            <p:spPr bwMode="auto">
              <a:xfrm>
                <a:off x="1438" y="2141"/>
                <a:ext cx="29" cy="29"/>
              </a:xfrm>
              <a:custGeom>
                <a:avLst/>
                <a:gdLst>
                  <a:gd name="T0" fmla="*/ 0 w 4"/>
                  <a:gd name="T1" fmla="*/ 4 h 4"/>
                  <a:gd name="T2" fmla="*/ 3 w 4"/>
                  <a:gd name="T3" fmla="*/ 0 h 4"/>
                  <a:gd name="T4" fmla="*/ 0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4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E7C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8" name="Freeform 347">
                <a:extLst>
                  <a:ext uri="{FF2B5EF4-FFF2-40B4-BE49-F238E27FC236}">
                    <a16:creationId xmlns:a16="http://schemas.microsoft.com/office/drawing/2014/main" id="{5AE7BFA5-F304-A1B7-05D3-2999452641DD}"/>
                  </a:ext>
                </a:extLst>
              </p:cNvPr>
              <p:cNvSpPr/>
              <p:nvPr/>
            </p:nvSpPr>
            <p:spPr bwMode="auto">
              <a:xfrm>
                <a:off x="1431" y="2301"/>
                <a:ext cx="14" cy="14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0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2"/>
                      <a:pt x="1" y="1"/>
                      <a:pt x="0" y="1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BD87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9" name="Freeform 348">
                <a:extLst>
                  <a:ext uri="{FF2B5EF4-FFF2-40B4-BE49-F238E27FC236}">
                    <a16:creationId xmlns:a16="http://schemas.microsoft.com/office/drawing/2014/main" id="{EBB25ACD-9F87-DCA2-3F10-E28896F742D5}"/>
                  </a:ext>
                </a:extLst>
              </p:cNvPr>
              <p:cNvSpPr/>
              <p:nvPr/>
            </p:nvSpPr>
            <p:spPr bwMode="auto">
              <a:xfrm>
                <a:off x="2637" y="3665"/>
                <a:ext cx="436" cy="399"/>
              </a:xfrm>
              <a:custGeom>
                <a:avLst/>
                <a:gdLst>
                  <a:gd name="T0" fmla="*/ 7 w 60"/>
                  <a:gd name="T1" fmla="*/ 16 h 55"/>
                  <a:gd name="T2" fmla="*/ 9 w 60"/>
                  <a:gd name="T3" fmla="*/ 21 h 55"/>
                  <a:gd name="T4" fmla="*/ 12 w 60"/>
                  <a:gd name="T5" fmla="*/ 24 h 55"/>
                  <a:gd name="T6" fmla="*/ 19 w 60"/>
                  <a:gd name="T7" fmla="*/ 32 h 55"/>
                  <a:gd name="T8" fmla="*/ 20 w 60"/>
                  <a:gd name="T9" fmla="*/ 35 h 55"/>
                  <a:gd name="T10" fmla="*/ 22 w 60"/>
                  <a:gd name="T11" fmla="*/ 33 h 55"/>
                  <a:gd name="T12" fmla="*/ 23 w 60"/>
                  <a:gd name="T13" fmla="*/ 16 h 55"/>
                  <a:gd name="T14" fmla="*/ 30 w 60"/>
                  <a:gd name="T15" fmla="*/ 9 h 55"/>
                  <a:gd name="T16" fmla="*/ 39 w 60"/>
                  <a:gd name="T17" fmla="*/ 1 h 55"/>
                  <a:gd name="T18" fmla="*/ 36 w 60"/>
                  <a:gd name="T19" fmla="*/ 19 h 55"/>
                  <a:gd name="T20" fmla="*/ 40 w 60"/>
                  <a:gd name="T21" fmla="*/ 10 h 55"/>
                  <a:gd name="T22" fmla="*/ 42 w 60"/>
                  <a:gd name="T23" fmla="*/ 11 h 55"/>
                  <a:gd name="T24" fmla="*/ 42 w 60"/>
                  <a:gd name="T25" fmla="*/ 10 h 55"/>
                  <a:gd name="T26" fmla="*/ 43 w 60"/>
                  <a:gd name="T27" fmla="*/ 11 h 55"/>
                  <a:gd name="T28" fmla="*/ 41 w 60"/>
                  <a:gd name="T29" fmla="*/ 25 h 55"/>
                  <a:gd name="T30" fmla="*/ 41 w 60"/>
                  <a:gd name="T31" fmla="*/ 25 h 55"/>
                  <a:gd name="T32" fmla="*/ 44 w 60"/>
                  <a:gd name="T33" fmla="*/ 11 h 55"/>
                  <a:gd name="T34" fmla="*/ 47 w 60"/>
                  <a:gd name="T35" fmla="*/ 11 h 55"/>
                  <a:gd name="T36" fmla="*/ 48 w 60"/>
                  <a:gd name="T37" fmla="*/ 14 h 55"/>
                  <a:gd name="T38" fmla="*/ 49 w 60"/>
                  <a:gd name="T39" fmla="*/ 23 h 55"/>
                  <a:gd name="T40" fmla="*/ 52 w 60"/>
                  <a:gd name="T41" fmla="*/ 13 h 55"/>
                  <a:gd name="T42" fmla="*/ 56 w 60"/>
                  <a:gd name="T43" fmla="*/ 10 h 55"/>
                  <a:gd name="T44" fmla="*/ 57 w 60"/>
                  <a:gd name="T45" fmla="*/ 13 h 55"/>
                  <a:gd name="T46" fmla="*/ 58 w 60"/>
                  <a:gd name="T47" fmla="*/ 14 h 55"/>
                  <a:gd name="T48" fmla="*/ 59 w 60"/>
                  <a:gd name="T49" fmla="*/ 22 h 55"/>
                  <a:gd name="T50" fmla="*/ 58 w 60"/>
                  <a:gd name="T51" fmla="*/ 27 h 55"/>
                  <a:gd name="T52" fmla="*/ 60 w 60"/>
                  <a:gd name="T53" fmla="*/ 27 h 55"/>
                  <a:gd name="T54" fmla="*/ 59 w 60"/>
                  <a:gd name="T55" fmla="*/ 31 h 55"/>
                  <a:gd name="T56" fmla="*/ 56 w 60"/>
                  <a:gd name="T57" fmla="*/ 37 h 55"/>
                  <a:gd name="T58" fmla="*/ 54 w 60"/>
                  <a:gd name="T59" fmla="*/ 37 h 55"/>
                  <a:gd name="T60" fmla="*/ 54 w 60"/>
                  <a:gd name="T61" fmla="*/ 26 h 55"/>
                  <a:gd name="T62" fmla="*/ 50 w 60"/>
                  <a:gd name="T63" fmla="*/ 41 h 55"/>
                  <a:gd name="T64" fmla="*/ 48 w 60"/>
                  <a:gd name="T65" fmla="*/ 50 h 55"/>
                  <a:gd name="T66" fmla="*/ 34 w 60"/>
                  <a:gd name="T67" fmla="*/ 51 h 55"/>
                  <a:gd name="T68" fmla="*/ 31 w 60"/>
                  <a:gd name="T69" fmla="*/ 39 h 55"/>
                  <a:gd name="T70" fmla="*/ 33 w 60"/>
                  <a:gd name="T71" fmla="*/ 47 h 55"/>
                  <a:gd name="T72" fmla="*/ 42 w 60"/>
                  <a:gd name="T73" fmla="*/ 51 h 55"/>
                  <a:gd name="T74" fmla="*/ 36 w 60"/>
                  <a:gd name="T75" fmla="*/ 34 h 55"/>
                  <a:gd name="T76" fmla="*/ 37 w 60"/>
                  <a:gd name="T77" fmla="*/ 24 h 55"/>
                  <a:gd name="T78" fmla="*/ 34 w 60"/>
                  <a:gd name="T79" fmla="*/ 33 h 55"/>
                  <a:gd name="T80" fmla="*/ 31 w 60"/>
                  <a:gd name="T81" fmla="*/ 38 h 55"/>
                  <a:gd name="T82" fmla="*/ 29 w 60"/>
                  <a:gd name="T83" fmla="*/ 45 h 55"/>
                  <a:gd name="T84" fmla="*/ 23 w 60"/>
                  <a:gd name="T85" fmla="*/ 41 h 55"/>
                  <a:gd name="T86" fmla="*/ 13 w 60"/>
                  <a:gd name="T87" fmla="*/ 38 h 55"/>
                  <a:gd name="T88" fmla="*/ 5 w 60"/>
                  <a:gd name="T89" fmla="*/ 26 h 55"/>
                  <a:gd name="T90" fmla="*/ 3 w 60"/>
                  <a:gd name="T91" fmla="*/ 17 h 55"/>
                  <a:gd name="T92" fmla="*/ 7 w 60"/>
                  <a:gd name="T93" fmla="*/ 7 h 55"/>
                  <a:gd name="T94" fmla="*/ 13 w 60"/>
                  <a:gd name="T95" fmla="*/ 8 h 55"/>
                  <a:gd name="T96" fmla="*/ 11 w 60"/>
                  <a:gd name="T97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" h="55">
                    <a:moveTo>
                      <a:pt x="13" y="11"/>
                    </a:moveTo>
                    <a:cubicBezTo>
                      <a:pt x="11" y="13"/>
                      <a:pt x="9" y="14"/>
                      <a:pt x="7" y="16"/>
                    </a:cubicBezTo>
                    <a:cubicBezTo>
                      <a:pt x="10" y="15"/>
                      <a:pt x="12" y="14"/>
                      <a:pt x="14" y="12"/>
                    </a:cubicBezTo>
                    <a:cubicBezTo>
                      <a:pt x="12" y="15"/>
                      <a:pt x="10" y="17"/>
                      <a:pt x="9" y="21"/>
                    </a:cubicBezTo>
                    <a:cubicBezTo>
                      <a:pt x="9" y="21"/>
                      <a:pt x="9" y="22"/>
                      <a:pt x="10" y="22"/>
                    </a:cubicBezTo>
                    <a:cubicBezTo>
                      <a:pt x="11" y="22"/>
                      <a:pt x="12" y="23"/>
                      <a:pt x="12" y="24"/>
                    </a:cubicBezTo>
                    <a:cubicBezTo>
                      <a:pt x="13" y="26"/>
                      <a:pt x="15" y="28"/>
                      <a:pt x="17" y="29"/>
                    </a:cubicBezTo>
                    <a:cubicBezTo>
                      <a:pt x="18" y="29"/>
                      <a:pt x="19" y="31"/>
                      <a:pt x="19" y="32"/>
                    </a:cubicBezTo>
                    <a:cubicBezTo>
                      <a:pt x="19" y="32"/>
                      <a:pt x="19" y="33"/>
                      <a:pt x="19" y="33"/>
                    </a:cubicBezTo>
                    <a:cubicBezTo>
                      <a:pt x="19" y="34"/>
                      <a:pt x="19" y="35"/>
                      <a:pt x="20" y="35"/>
                    </a:cubicBezTo>
                    <a:cubicBezTo>
                      <a:pt x="21" y="35"/>
                      <a:pt x="21" y="34"/>
                      <a:pt x="21" y="33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2" y="31"/>
                      <a:pt x="22" y="28"/>
                      <a:pt x="22" y="26"/>
                    </a:cubicBezTo>
                    <a:cubicBezTo>
                      <a:pt x="21" y="23"/>
                      <a:pt x="21" y="20"/>
                      <a:pt x="23" y="16"/>
                    </a:cubicBezTo>
                    <a:cubicBezTo>
                      <a:pt x="23" y="15"/>
                      <a:pt x="24" y="14"/>
                      <a:pt x="25" y="14"/>
                    </a:cubicBezTo>
                    <a:cubicBezTo>
                      <a:pt x="28" y="13"/>
                      <a:pt x="29" y="11"/>
                      <a:pt x="30" y="9"/>
                    </a:cubicBezTo>
                    <a:cubicBezTo>
                      <a:pt x="30" y="7"/>
                      <a:pt x="31" y="5"/>
                      <a:pt x="33" y="3"/>
                    </a:cubicBezTo>
                    <a:cubicBezTo>
                      <a:pt x="34" y="2"/>
                      <a:pt x="36" y="0"/>
                      <a:pt x="39" y="1"/>
                    </a:cubicBezTo>
                    <a:cubicBezTo>
                      <a:pt x="40" y="1"/>
                      <a:pt x="41" y="0"/>
                      <a:pt x="43" y="1"/>
                    </a:cubicBezTo>
                    <a:cubicBezTo>
                      <a:pt x="40" y="6"/>
                      <a:pt x="36" y="12"/>
                      <a:pt x="36" y="19"/>
                    </a:cubicBezTo>
                    <a:cubicBezTo>
                      <a:pt x="37" y="17"/>
                      <a:pt x="37" y="15"/>
                      <a:pt x="38" y="14"/>
                    </a:cubicBezTo>
                    <a:cubicBezTo>
                      <a:pt x="39" y="13"/>
                      <a:pt x="39" y="11"/>
                      <a:pt x="40" y="10"/>
                    </a:cubicBezTo>
                    <a:cubicBezTo>
                      <a:pt x="40" y="10"/>
                      <a:pt x="41" y="9"/>
                      <a:pt x="42" y="9"/>
                    </a:cubicBezTo>
                    <a:cubicBezTo>
                      <a:pt x="42" y="10"/>
                      <a:pt x="42" y="10"/>
                      <a:pt x="42" y="11"/>
                    </a:cubicBezTo>
                    <a:cubicBezTo>
                      <a:pt x="42" y="12"/>
                      <a:pt x="41" y="12"/>
                      <a:pt x="41" y="13"/>
                    </a:cubicBezTo>
                    <a:cubicBezTo>
                      <a:pt x="41" y="12"/>
                      <a:pt x="42" y="11"/>
                      <a:pt x="42" y="10"/>
                    </a:cubicBezTo>
                    <a:cubicBezTo>
                      <a:pt x="42" y="10"/>
                      <a:pt x="42" y="9"/>
                      <a:pt x="43" y="10"/>
                    </a:cubicBezTo>
                    <a:cubicBezTo>
                      <a:pt x="43" y="10"/>
                      <a:pt x="43" y="10"/>
                      <a:pt x="43" y="11"/>
                    </a:cubicBezTo>
                    <a:cubicBezTo>
                      <a:pt x="43" y="11"/>
                      <a:pt x="43" y="12"/>
                      <a:pt x="43" y="12"/>
                    </a:cubicBezTo>
                    <a:cubicBezTo>
                      <a:pt x="42" y="16"/>
                      <a:pt x="41" y="21"/>
                      <a:pt x="41" y="25"/>
                    </a:cubicBezTo>
                    <a:cubicBezTo>
                      <a:pt x="41" y="26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1"/>
                      <a:pt x="42" y="16"/>
                      <a:pt x="44" y="12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0"/>
                      <a:pt x="45" y="9"/>
                      <a:pt x="45" y="9"/>
                    </a:cubicBezTo>
                    <a:cubicBezTo>
                      <a:pt x="46" y="9"/>
                      <a:pt x="46" y="10"/>
                      <a:pt x="47" y="11"/>
                    </a:cubicBezTo>
                    <a:cubicBezTo>
                      <a:pt x="47" y="15"/>
                      <a:pt x="46" y="18"/>
                      <a:pt x="46" y="21"/>
                    </a:cubicBezTo>
                    <a:cubicBezTo>
                      <a:pt x="47" y="20"/>
                      <a:pt x="46" y="17"/>
                      <a:pt x="48" y="14"/>
                    </a:cubicBezTo>
                    <a:cubicBezTo>
                      <a:pt x="49" y="14"/>
                      <a:pt x="50" y="15"/>
                      <a:pt x="50" y="17"/>
                    </a:cubicBezTo>
                    <a:cubicBezTo>
                      <a:pt x="49" y="19"/>
                      <a:pt x="49" y="21"/>
                      <a:pt x="49" y="23"/>
                    </a:cubicBezTo>
                    <a:cubicBezTo>
                      <a:pt x="49" y="20"/>
                      <a:pt x="50" y="17"/>
                      <a:pt x="51" y="15"/>
                    </a:cubicBezTo>
                    <a:cubicBezTo>
                      <a:pt x="51" y="14"/>
                      <a:pt x="52" y="13"/>
                      <a:pt x="52" y="13"/>
                    </a:cubicBezTo>
                    <a:cubicBezTo>
                      <a:pt x="54" y="14"/>
                      <a:pt x="54" y="12"/>
                      <a:pt x="54" y="11"/>
                    </a:cubicBezTo>
                    <a:cubicBezTo>
                      <a:pt x="55" y="11"/>
                      <a:pt x="55" y="10"/>
                      <a:pt x="56" y="10"/>
                    </a:cubicBezTo>
                    <a:cubicBezTo>
                      <a:pt x="56" y="10"/>
                      <a:pt x="57" y="11"/>
                      <a:pt x="57" y="11"/>
                    </a:cubicBezTo>
                    <a:cubicBezTo>
                      <a:pt x="57" y="12"/>
                      <a:pt x="57" y="12"/>
                      <a:pt x="57" y="13"/>
                    </a:cubicBezTo>
                    <a:cubicBezTo>
                      <a:pt x="56" y="14"/>
                      <a:pt x="56" y="14"/>
                      <a:pt x="56" y="15"/>
                    </a:cubicBezTo>
                    <a:cubicBezTo>
                      <a:pt x="57" y="15"/>
                      <a:pt x="57" y="14"/>
                      <a:pt x="58" y="14"/>
                    </a:cubicBezTo>
                    <a:cubicBezTo>
                      <a:pt x="58" y="13"/>
                      <a:pt x="59" y="12"/>
                      <a:pt x="59" y="14"/>
                    </a:cubicBezTo>
                    <a:cubicBezTo>
                      <a:pt x="60" y="16"/>
                      <a:pt x="60" y="19"/>
                      <a:pt x="59" y="22"/>
                    </a:cubicBezTo>
                    <a:cubicBezTo>
                      <a:pt x="59" y="24"/>
                      <a:pt x="58" y="27"/>
                      <a:pt x="57" y="29"/>
                    </a:cubicBezTo>
                    <a:cubicBezTo>
                      <a:pt x="58" y="28"/>
                      <a:pt x="58" y="27"/>
                      <a:pt x="58" y="27"/>
                    </a:cubicBezTo>
                    <a:cubicBezTo>
                      <a:pt x="59" y="26"/>
                      <a:pt x="59" y="26"/>
                      <a:pt x="59" y="26"/>
                    </a:cubicBezTo>
                    <a:cubicBezTo>
                      <a:pt x="60" y="26"/>
                      <a:pt x="60" y="27"/>
                      <a:pt x="60" y="27"/>
                    </a:cubicBezTo>
                    <a:cubicBezTo>
                      <a:pt x="60" y="28"/>
                      <a:pt x="59" y="29"/>
                      <a:pt x="59" y="29"/>
                    </a:cubicBezTo>
                    <a:cubicBezTo>
                      <a:pt x="59" y="30"/>
                      <a:pt x="59" y="31"/>
                      <a:pt x="59" y="31"/>
                    </a:cubicBezTo>
                    <a:cubicBezTo>
                      <a:pt x="59" y="33"/>
                      <a:pt x="58" y="34"/>
                      <a:pt x="58" y="34"/>
                    </a:cubicBezTo>
                    <a:cubicBezTo>
                      <a:pt x="57" y="35"/>
                      <a:pt x="57" y="36"/>
                      <a:pt x="56" y="37"/>
                    </a:cubicBezTo>
                    <a:cubicBezTo>
                      <a:pt x="56" y="38"/>
                      <a:pt x="56" y="38"/>
                      <a:pt x="55" y="38"/>
                    </a:cubicBezTo>
                    <a:cubicBezTo>
                      <a:pt x="55" y="38"/>
                      <a:pt x="54" y="38"/>
                      <a:pt x="54" y="37"/>
                    </a:cubicBezTo>
                    <a:cubicBezTo>
                      <a:pt x="55" y="34"/>
                      <a:pt x="54" y="31"/>
                      <a:pt x="54" y="27"/>
                    </a:cubicBezTo>
                    <a:cubicBezTo>
                      <a:pt x="54" y="27"/>
                      <a:pt x="54" y="26"/>
                      <a:pt x="54" y="26"/>
                    </a:cubicBezTo>
                    <a:cubicBezTo>
                      <a:pt x="54" y="28"/>
                      <a:pt x="54" y="30"/>
                      <a:pt x="53" y="31"/>
                    </a:cubicBezTo>
                    <a:cubicBezTo>
                      <a:pt x="52" y="35"/>
                      <a:pt x="51" y="38"/>
                      <a:pt x="50" y="41"/>
                    </a:cubicBezTo>
                    <a:cubicBezTo>
                      <a:pt x="50" y="42"/>
                      <a:pt x="49" y="43"/>
                      <a:pt x="49" y="44"/>
                    </a:cubicBezTo>
                    <a:cubicBezTo>
                      <a:pt x="48" y="46"/>
                      <a:pt x="48" y="48"/>
                      <a:pt x="48" y="50"/>
                    </a:cubicBezTo>
                    <a:cubicBezTo>
                      <a:pt x="47" y="51"/>
                      <a:pt x="48" y="52"/>
                      <a:pt x="47" y="52"/>
                    </a:cubicBezTo>
                    <a:cubicBezTo>
                      <a:pt x="42" y="55"/>
                      <a:pt x="38" y="55"/>
                      <a:pt x="34" y="51"/>
                    </a:cubicBezTo>
                    <a:cubicBezTo>
                      <a:pt x="32" y="49"/>
                      <a:pt x="31" y="47"/>
                      <a:pt x="30" y="45"/>
                    </a:cubicBezTo>
                    <a:cubicBezTo>
                      <a:pt x="30" y="43"/>
                      <a:pt x="29" y="41"/>
                      <a:pt x="31" y="39"/>
                    </a:cubicBezTo>
                    <a:cubicBezTo>
                      <a:pt x="32" y="39"/>
                      <a:pt x="32" y="40"/>
                      <a:pt x="32" y="41"/>
                    </a:cubicBezTo>
                    <a:cubicBezTo>
                      <a:pt x="31" y="43"/>
                      <a:pt x="31" y="45"/>
                      <a:pt x="33" y="47"/>
                    </a:cubicBezTo>
                    <a:cubicBezTo>
                      <a:pt x="35" y="49"/>
                      <a:pt x="38" y="51"/>
                      <a:pt x="41" y="51"/>
                    </a:cubicBezTo>
                    <a:cubicBezTo>
                      <a:pt x="41" y="52"/>
                      <a:pt x="42" y="51"/>
                      <a:pt x="42" y="51"/>
                    </a:cubicBezTo>
                    <a:cubicBezTo>
                      <a:pt x="41" y="50"/>
                      <a:pt x="39" y="48"/>
                      <a:pt x="38" y="46"/>
                    </a:cubicBezTo>
                    <a:cubicBezTo>
                      <a:pt x="36" y="42"/>
                      <a:pt x="36" y="39"/>
                      <a:pt x="36" y="34"/>
                    </a:cubicBezTo>
                    <a:cubicBezTo>
                      <a:pt x="37" y="32"/>
                      <a:pt x="36" y="30"/>
                      <a:pt x="36" y="28"/>
                    </a:cubicBezTo>
                    <a:cubicBezTo>
                      <a:pt x="36" y="27"/>
                      <a:pt x="36" y="26"/>
                      <a:pt x="37" y="24"/>
                    </a:cubicBezTo>
                    <a:cubicBezTo>
                      <a:pt x="36" y="26"/>
                      <a:pt x="37" y="27"/>
                      <a:pt x="36" y="28"/>
                    </a:cubicBezTo>
                    <a:cubicBezTo>
                      <a:pt x="36" y="30"/>
                      <a:pt x="36" y="32"/>
                      <a:pt x="34" y="33"/>
                    </a:cubicBezTo>
                    <a:cubicBezTo>
                      <a:pt x="34" y="33"/>
                      <a:pt x="34" y="32"/>
                      <a:pt x="34" y="33"/>
                    </a:cubicBezTo>
                    <a:cubicBezTo>
                      <a:pt x="33" y="35"/>
                      <a:pt x="33" y="37"/>
                      <a:pt x="31" y="38"/>
                    </a:cubicBezTo>
                    <a:cubicBezTo>
                      <a:pt x="30" y="40"/>
                      <a:pt x="30" y="41"/>
                      <a:pt x="30" y="43"/>
                    </a:cubicBezTo>
                    <a:cubicBezTo>
                      <a:pt x="30" y="43"/>
                      <a:pt x="30" y="44"/>
                      <a:pt x="29" y="45"/>
                    </a:cubicBezTo>
                    <a:cubicBezTo>
                      <a:pt x="29" y="44"/>
                      <a:pt x="29" y="43"/>
                      <a:pt x="28" y="43"/>
                    </a:cubicBezTo>
                    <a:cubicBezTo>
                      <a:pt x="26" y="43"/>
                      <a:pt x="25" y="41"/>
                      <a:pt x="23" y="41"/>
                    </a:cubicBezTo>
                    <a:cubicBezTo>
                      <a:pt x="21" y="42"/>
                      <a:pt x="20" y="41"/>
                      <a:pt x="18" y="41"/>
                    </a:cubicBezTo>
                    <a:cubicBezTo>
                      <a:pt x="15" y="42"/>
                      <a:pt x="14" y="40"/>
                      <a:pt x="13" y="38"/>
                    </a:cubicBezTo>
                    <a:cubicBezTo>
                      <a:pt x="11" y="35"/>
                      <a:pt x="10" y="34"/>
                      <a:pt x="7" y="32"/>
                    </a:cubicBezTo>
                    <a:cubicBezTo>
                      <a:pt x="4" y="31"/>
                      <a:pt x="4" y="29"/>
                      <a:pt x="5" y="26"/>
                    </a:cubicBezTo>
                    <a:cubicBezTo>
                      <a:pt x="5" y="24"/>
                      <a:pt x="7" y="22"/>
                      <a:pt x="5" y="20"/>
                    </a:cubicBezTo>
                    <a:cubicBezTo>
                      <a:pt x="5" y="19"/>
                      <a:pt x="4" y="18"/>
                      <a:pt x="3" y="17"/>
                    </a:cubicBezTo>
                    <a:cubicBezTo>
                      <a:pt x="0" y="14"/>
                      <a:pt x="0" y="12"/>
                      <a:pt x="4" y="9"/>
                    </a:cubicBezTo>
                    <a:cubicBezTo>
                      <a:pt x="5" y="9"/>
                      <a:pt x="6" y="8"/>
                      <a:pt x="7" y="7"/>
                    </a:cubicBezTo>
                    <a:cubicBezTo>
                      <a:pt x="9" y="6"/>
                      <a:pt x="10" y="6"/>
                      <a:pt x="10" y="8"/>
                    </a:cubicBezTo>
                    <a:cubicBezTo>
                      <a:pt x="11" y="8"/>
                      <a:pt x="12" y="6"/>
                      <a:pt x="13" y="8"/>
                    </a:cubicBezTo>
                    <a:cubicBezTo>
                      <a:pt x="12" y="10"/>
                      <a:pt x="10" y="11"/>
                      <a:pt x="9" y="12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2" y="11"/>
                      <a:pt x="13" y="10"/>
                      <a:pt x="13" y="11"/>
                    </a:cubicBezTo>
                    <a:close/>
                  </a:path>
                </a:pathLst>
              </a:custGeom>
              <a:solidFill>
                <a:srgbClr val="F08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0" name="Freeform 349">
                <a:extLst>
                  <a:ext uri="{FF2B5EF4-FFF2-40B4-BE49-F238E27FC236}">
                    <a16:creationId xmlns:a16="http://schemas.microsoft.com/office/drawing/2014/main" id="{C1FA3E5C-178F-2291-3FBD-9560A66D60DC}"/>
                  </a:ext>
                </a:extLst>
              </p:cNvPr>
              <p:cNvSpPr/>
              <p:nvPr/>
            </p:nvSpPr>
            <p:spPr bwMode="auto">
              <a:xfrm>
                <a:off x="2978" y="3629"/>
                <a:ext cx="225" cy="428"/>
              </a:xfrm>
              <a:custGeom>
                <a:avLst/>
                <a:gdLst>
                  <a:gd name="T0" fmla="*/ 23 w 31"/>
                  <a:gd name="T1" fmla="*/ 6 h 59"/>
                  <a:gd name="T2" fmla="*/ 30 w 31"/>
                  <a:gd name="T3" fmla="*/ 18 h 59"/>
                  <a:gd name="T4" fmla="*/ 31 w 31"/>
                  <a:gd name="T5" fmla="*/ 28 h 59"/>
                  <a:gd name="T6" fmla="*/ 27 w 31"/>
                  <a:gd name="T7" fmla="*/ 44 h 59"/>
                  <a:gd name="T8" fmla="*/ 19 w 31"/>
                  <a:gd name="T9" fmla="*/ 55 h 59"/>
                  <a:gd name="T10" fmla="*/ 12 w 31"/>
                  <a:gd name="T11" fmla="*/ 58 h 59"/>
                  <a:gd name="T12" fmla="*/ 6 w 31"/>
                  <a:gd name="T13" fmla="*/ 57 h 59"/>
                  <a:gd name="T14" fmla="*/ 0 w 31"/>
                  <a:gd name="T15" fmla="*/ 57 h 59"/>
                  <a:gd name="T16" fmla="*/ 1 w 31"/>
                  <a:gd name="T17" fmla="*/ 54 h 59"/>
                  <a:gd name="T18" fmla="*/ 4 w 31"/>
                  <a:gd name="T19" fmla="*/ 54 h 59"/>
                  <a:gd name="T20" fmla="*/ 8 w 31"/>
                  <a:gd name="T21" fmla="*/ 53 h 59"/>
                  <a:gd name="T22" fmla="*/ 17 w 31"/>
                  <a:gd name="T23" fmla="*/ 52 h 59"/>
                  <a:gd name="T24" fmla="*/ 26 w 31"/>
                  <a:gd name="T25" fmla="*/ 38 h 59"/>
                  <a:gd name="T26" fmla="*/ 28 w 31"/>
                  <a:gd name="T27" fmla="*/ 25 h 59"/>
                  <a:gd name="T28" fmla="*/ 25 w 31"/>
                  <a:gd name="T29" fmla="*/ 34 h 59"/>
                  <a:gd name="T30" fmla="*/ 24 w 31"/>
                  <a:gd name="T31" fmla="*/ 37 h 59"/>
                  <a:gd name="T32" fmla="*/ 23 w 31"/>
                  <a:gd name="T33" fmla="*/ 37 h 59"/>
                  <a:gd name="T34" fmla="*/ 19 w 31"/>
                  <a:gd name="T35" fmla="*/ 34 h 59"/>
                  <a:gd name="T36" fmla="*/ 20 w 31"/>
                  <a:gd name="T37" fmla="*/ 21 h 59"/>
                  <a:gd name="T38" fmla="*/ 18 w 31"/>
                  <a:gd name="T39" fmla="*/ 8 h 59"/>
                  <a:gd name="T40" fmla="*/ 18 w 31"/>
                  <a:gd name="T41" fmla="*/ 5 h 59"/>
                  <a:gd name="T42" fmla="*/ 19 w 31"/>
                  <a:gd name="T43" fmla="*/ 2 h 59"/>
                  <a:gd name="T44" fmla="*/ 19 w 31"/>
                  <a:gd name="T45" fmla="*/ 0 h 59"/>
                  <a:gd name="T46" fmla="*/ 20 w 31"/>
                  <a:gd name="T47" fmla="*/ 0 h 59"/>
                  <a:gd name="T48" fmla="*/ 22 w 31"/>
                  <a:gd name="T49" fmla="*/ 6 h 59"/>
                  <a:gd name="T50" fmla="*/ 22 w 31"/>
                  <a:gd name="T51" fmla="*/ 6 h 59"/>
                  <a:gd name="T52" fmla="*/ 22 w 31"/>
                  <a:gd name="T53" fmla="*/ 6 h 59"/>
                  <a:gd name="T54" fmla="*/ 23 w 31"/>
                  <a:gd name="T55" fmla="*/ 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1" h="59">
                    <a:moveTo>
                      <a:pt x="23" y="6"/>
                    </a:moveTo>
                    <a:cubicBezTo>
                      <a:pt x="26" y="10"/>
                      <a:pt x="28" y="14"/>
                      <a:pt x="30" y="18"/>
                    </a:cubicBezTo>
                    <a:cubicBezTo>
                      <a:pt x="31" y="21"/>
                      <a:pt x="31" y="24"/>
                      <a:pt x="31" y="28"/>
                    </a:cubicBezTo>
                    <a:cubicBezTo>
                      <a:pt x="30" y="33"/>
                      <a:pt x="29" y="39"/>
                      <a:pt x="27" y="44"/>
                    </a:cubicBezTo>
                    <a:cubicBezTo>
                      <a:pt x="26" y="48"/>
                      <a:pt x="23" y="52"/>
                      <a:pt x="19" y="55"/>
                    </a:cubicBezTo>
                    <a:cubicBezTo>
                      <a:pt x="17" y="56"/>
                      <a:pt x="15" y="58"/>
                      <a:pt x="12" y="58"/>
                    </a:cubicBezTo>
                    <a:cubicBezTo>
                      <a:pt x="10" y="59"/>
                      <a:pt x="8" y="58"/>
                      <a:pt x="6" y="57"/>
                    </a:cubicBezTo>
                    <a:cubicBezTo>
                      <a:pt x="4" y="56"/>
                      <a:pt x="2" y="57"/>
                      <a:pt x="0" y="57"/>
                    </a:cubicBezTo>
                    <a:cubicBezTo>
                      <a:pt x="0" y="56"/>
                      <a:pt x="0" y="55"/>
                      <a:pt x="1" y="54"/>
                    </a:cubicBezTo>
                    <a:cubicBezTo>
                      <a:pt x="2" y="54"/>
                      <a:pt x="3" y="54"/>
                      <a:pt x="4" y="54"/>
                    </a:cubicBezTo>
                    <a:cubicBezTo>
                      <a:pt x="5" y="53"/>
                      <a:pt x="7" y="53"/>
                      <a:pt x="8" y="53"/>
                    </a:cubicBezTo>
                    <a:cubicBezTo>
                      <a:pt x="11" y="54"/>
                      <a:pt x="14" y="54"/>
                      <a:pt x="17" y="52"/>
                    </a:cubicBezTo>
                    <a:cubicBezTo>
                      <a:pt x="23" y="49"/>
                      <a:pt x="25" y="44"/>
                      <a:pt x="26" y="38"/>
                    </a:cubicBezTo>
                    <a:cubicBezTo>
                      <a:pt x="27" y="34"/>
                      <a:pt x="27" y="30"/>
                      <a:pt x="28" y="25"/>
                    </a:cubicBezTo>
                    <a:cubicBezTo>
                      <a:pt x="26" y="28"/>
                      <a:pt x="26" y="31"/>
                      <a:pt x="25" y="34"/>
                    </a:cubicBezTo>
                    <a:cubicBezTo>
                      <a:pt x="25" y="35"/>
                      <a:pt x="25" y="36"/>
                      <a:pt x="24" y="37"/>
                    </a:cubicBezTo>
                    <a:cubicBezTo>
                      <a:pt x="24" y="37"/>
                      <a:pt x="24" y="37"/>
                      <a:pt x="23" y="37"/>
                    </a:cubicBezTo>
                    <a:cubicBezTo>
                      <a:pt x="22" y="36"/>
                      <a:pt x="20" y="35"/>
                      <a:pt x="19" y="34"/>
                    </a:cubicBezTo>
                    <a:cubicBezTo>
                      <a:pt x="19" y="30"/>
                      <a:pt x="20" y="25"/>
                      <a:pt x="20" y="21"/>
                    </a:cubicBezTo>
                    <a:cubicBezTo>
                      <a:pt x="20" y="17"/>
                      <a:pt x="20" y="12"/>
                      <a:pt x="18" y="8"/>
                    </a:cubicBezTo>
                    <a:cubicBezTo>
                      <a:pt x="18" y="7"/>
                      <a:pt x="18" y="6"/>
                      <a:pt x="18" y="5"/>
                    </a:cubicBezTo>
                    <a:cubicBezTo>
                      <a:pt x="19" y="4"/>
                      <a:pt x="18" y="3"/>
                      <a:pt x="19" y="2"/>
                    </a:cubicBezTo>
                    <a:cubicBezTo>
                      <a:pt x="20" y="2"/>
                      <a:pt x="19" y="1"/>
                      <a:pt x="19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1" y="2"/>
                      <a:pt x="22" y="4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5"/>
                      <a:pt x="23" y="6"/>
                      <a:pt x="23" y="6"/>
                    </a:cubicBezTo>
                    <a:close/>
                  </a:path>
                </a:pathLst>
              </a:custGeom>
              <a:solidFill>
                <a:srgbClr val="EF8E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1" name="Freeform 350">
                <a:extLst>
                  <a:ext uri="{FF2B5EF4-FFF2-40B4-BE49-F238E27FC236}">
                    <a16:creationId xmlns:a16="http://schemas.microsoft.com/office/drawing/2014/main" id="{1F876267-053F-B51F-9821-7D7CF0F7E0FA}"/>
                  </a:ext>
                </a:extLst>
              </p:cNvPr>
              <p:cNvSpPr/>
              <p:nvPr/>
            </p:nvSpPr>
            <p:spPr bwMode="auto">
              <a:xfrm>
                <a:off x="2470" y="3600"/>
                <a:ext cx="377" cy="181"/>
              </a:xfrm>
              <a:custGeom>
                <a:avLst/>
                <a:gdLst>
                  <a:gd name="T0" fmla="*/ 11 w 52"/>
                  <a:gd name="T1" fmla="*/ 25 h 25"/>
                  <a:gd name="T2" fmla="*/ 5 w 52"/>
                  <a:gd name="T3" fmla="*/ 20 h 25"/>
                  <a:gd name="T4" fmla="*/ 4 w 52"/>
                  <a:gd name="T5" fmla="*/ 16 h 25"/>
                  <a:gd name="T6" fmla="*/ 3 w 52"/>
                  <a:gd name="T7" fmla="*/ 15 h 25"/>
                  <a:gd name="T8" fmla="*/ 0 w 52"/>
                  <a:gd name="T9" fmla="*/ 11 h 25"/>
                  <a:gd name="T10" fmla="*/ 4 w 52"/>
                  <a:gd name="T11" fmla="*/ 9 h 25"/>
                  <a:gd name="T12" fmla="*/ 4 w 52"/>
                  <a:gd name="T13" fmla="*/ 10 h 25"/>
                  <a:gd name="T14" fmla="*/ 5 w 52"/>
                  <a:gd name="T15" fmla="*/ 10 h 25"/>
                  <a:gd name="T16" fmla="*/ 7 w 52"/>
                  <a:gd name="T17" fmla="*/ 10 h 25"/>
                  <a:gd name="T18" fmla="*/ 5 w 52"/>
                  <a:gd name="T19" fmla="*/ 13 h 25"/>
                  <a:gd name="T20" fmla="*/ 7 w 52"/>
                  <a:gd name="T21" fmla="*/ 12 h 25"/>
                  <a:gd name="T22" fmla="*/ 8 w 52"/>
                  <a:gd name="T23" fmla="*/ 13 h 25"/>
                  <a:gd name="T24" fmla="*/ 10 w 52"/>
                  <a:gd name="T25" fmla="*/ 13 h 25"/>
                  <a:gd name="T26" fmla="*/ 9 w 52"/>
                  <a:gd name="T27" fmla="*/ 14 h 25"/>
                  <a:gd name="T28" fmla="*/ 8 w 52"/>
                  <a:gd name="T29" fmla="*/ 15 h 25"/>
                  <a:gd name="T30" fmla="*/ 18 w 52"/>
                  <a:gd name="T31" fmla="*/ 10 h 25"/>
                  <a:gd name="T32" fmla="*/ 19 w 52"/>
                  <a:gd name="T33" fmla="*/ 10 h 25"/>
                  <a:gd name="T34" fmla="*/ 19 w 52"/>
                  <a:gd name="T35" fmla="*/ 12 h 25"/>
                  <a:gd name="T36" fmla="*/ 23 w 52"/>
                  <a:gd name="T37" fmla="*/ 10 h 25"/>
                  <a:gd name="T38" fmla="*/ 26 w 52"/>
                  <a:gd name="T39" fmla="*/ 11 h 25"/>
                  <a:gd name="T40" fmla="*/ 17 w 52"/>
                  <a:gd name="T41" fmla="*/ 15 h 25"/>
                  <a:gd name="T42" fmla="*/ 16 w 52"/>
                  <a:gd name="T43" fmla="*/ 15 h 25"/>
                  <a:gd name="T44" fmla="*/ 12 w 52"/>
                  <a:gd name="T45" fmla="*/ 17 h 25"/>
                  <a:gd name="T46" fmla="*/ 10 w 52"/>
                  <a:gd name="T47" fmla="*/ 18 h 25"/>
                  <a:gd name="T48" fmla="*/ 15 w 52"/>
                  <a:gd name="T49" fmla="*/ 16 h 25"/>
                  <a:gd name="T50" fmla="*/ 16 w 52"/>
                  <a:gd name="T51" fmla="*/ 16 h 25"/>
                  <a:gd name="T52" fmla="*/ 16 w 52"/>
                  <a:gd name="T53" fmla="*/ 17 h 25"/>
                  <a:gd name="T54" fmla="*/ 12 w 52"/>
                  <a:gd name="T55" fmla="*/ 20 h 25"/>
                  <a:gd name="T56" fmla="*/ 26 w 52"/>
                  <a:gd name="T57" fmla="*/ 12 h 25"/>
                  <a:gd name="T58" fmla="*/ 30 w 52"/>
                  <a:gd name="T59" fmla="*/ 11 h 25"/>
                  <a:gd name="T60" fmla="*/ 44 w 52"/>
                  <a:gd name="T61" fmla="*/ 3 h 25"/>
                  <a:gd name="T62" fmla="*/ 49 w 52"/>
                  <a:gd name="T63" fmla="*/ 1 h 25"/>
                  <a:gd name="T64" fmla="*/ 51 w 52"/>
                  <a:gd name="T65" fmla="*/ 1 h 25"/>
                  <a:gd name="T66" fmla="*/ 52 w 52"/>
                  <a:gd name="T67" fmla="*/ 1 h 25"/>
                  <a:gd name="T68" fmla="*/ 48 w 52"/>
                  <a:gd name="T69" fmla="*/ 3 h 25"/>
                  <a:gd name="T70" fmla="*/ 46 w 52"/>
                  <a:gd name="T71" fmla="*/ 5 h 25"/>
                  <a:gd name="T72" fmla="*/ 40 w 52"/>
                  <a:gd name="T73" fmla="*/ 9 h 25"/>
                  <a:gd name="T74" fmla="*/ 37 w 52"/>
                  <a:gd name="T75" fmla="*/ 11 h 25"/>
                  <a:gd name="T76" fmla="*/ 25 w 52"/>
                  <a:gd name="T77" fmla="*/ 19 h 25"/>
                  <a:gd name="T78" fmla="*/ 17 w 52"/>
                  <a:gd name="T79" fmla="*/ 23 h 25"/>
                  <a:gd name="T80" fmla="*/ 13 w 52"/>
                  <a:gd name="T81" fmla="*/ 25 h 25"/>
                  <a:gd name="T82" fmla="*/ 11 w 52"/>
                  <a:gd name="T8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2" h="25">
                    <a:moveTo>
                      <a:pt x="11" y="25"/>
                    </a:moveTo>
                    <a:cubicBezTo>
                      <a:pt x="8" y="24"/>
                      <a:pt x="6" y="22"/>
                      <a:pt x="5" y="20"/>
                    </a:cubicBezTo>
                    <a:cubicBezTo>
                      <a:pt x="5" y="19"/>
                      <a:pt x="5" y="18"/>
                      <a:pt x="4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1" y="14"/>
                      <a:pt x="1" y="12"/>
                      <a:pt x="0" y="11"/>
                    </a:cubicBezTo>
                    <a:cubicBezTo>
                      <a:pt x="1" y="10"/>
                      <a:pt x="4" y="9"/>
                      <a:pt x="4" y="9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11"/>
                      <a:pt x="4" y="10"/>
                      <a:pt x="5" y="10"/>
                    </a:cubicBezTo>
                    <a:cubicBezTo>
                      <a:pt x="5" y="10"/>
                      <a:pt x="6" y="9"/>
                      <a:pt x="7" y="10"/>
                    </a:cubicBezTo>
                    <a:cubicBezTo>
                      <a:pt x="7" y="11"/>
                      <a:pt x="6" y="12"/>
                      <a:pt x="5" y="13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9" y="13"/>
                      <a:pt x="9" y="12"/>
                      <a:pt x="10" y="13"/>
                    </a:cubicBezTo>
                    <a:cubicBezTo>
                      <a:pt x="10" y="14"/>
                      <a:pt x="9" y="14"/>
                      <a:pt x="9" y="14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11" y="13"/>
                      <a:pt x="15" y="12"/>
                      <a:pt x="18" y="10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20" y="11"/>
                      <a:pt x="20" y="11"/>
                      <a:pt x="19" y="12"/>
                    </a:cubicBezTo>
                    <a:cubicBezTo>
                      <a:pt x="20" y="11"/>
                      <a:pt x="21" y="11"/>
                      <a:pt x="23" y="10"/>
                    </a:cubicBezTo>
                    <a:cubicBezTo>
                      <a:pt x="24" y="10"/>
                      <a:pt x="25" y="10"/>
                      <a:pt x="26" y="11"/>
                    </a:cubicBezTo>
                    <a:cubicBezTo>
                      <a:pt x="23" y="13"/>
                      <a:pt x="20" y="14"/>
                      <a:pt x="17" y="15"/>
                    </a:cubicBezTo>
                    <a:cubicBezTo>
                      <a:pt x="17" y="16"/>
                      <a:pt x="16" y="15"/>
                      <a:pt x="16" y="15"/>
                    </a:cubicBezTo>
                    <a:cubicBezTo>
                      <a:pt x="14" y="14"/>
                      <a:pt x="13" y="15"/>
                      <a:pt x="12" y="17"/>
                    </a:cubicBezTo>
                    <a:cubicBezTo>
                      <a:pt x="11" y="18"/>
                      <a:pt x="11" y="18"/>
                      <a:pt x="10" y="18"/>
                    </a:cubicBezTo>
                    <a:cubicBezTo>
                      <a:pt x="12" y="18"/>
                      <a:pt x="13" y="17"/>
                      <a:pt x="15" y="16"/>
                    </a:cubicBezTo>
                    <a:cubicBezTo>
                      <a:pt x="15" y="16"/>
                      <a:pt x="16" y="15"/>
                      <a:pt x="16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4" y="18"/>
                      <a:pt x="13" y="19"/>
                      <a:pt x="12" y="20"/>
                    </a:cubicBezTo>
                    <a:cubicBezTo>
                      <a:pt x="16" y="17"/>
                      <a:pt x="20" y="14"/>
                      <a:pt x="26" y="12"/>
                    </a:cubicBezTo>
                    <a:cubicBezTo>
                      <a:pt x="27" y="11"/>
                      <a:pt x="28" y="12"/>
                      <a:pt x="30" y="11"/>
                    </a:cubicBezTo>
                    <a:cubicBezTo>
                      <a:pt x="35" y="8"/>
                      <a:pt x="40" y="6"/>
                      <a:pt x="44" y="3"/>
                    </a:cubicBezTo>
                    <a:cubicBezTo>
                      <a:pt x="46" y="3"/>
                      <a:pt x="47" y="2"/>
                      <a:pt x="49" y="1"/>
                    </a:cubicBezTo>
                    <a:cubicBezTo>
                      <a:pt x="50" y="1"/>
                      <a:pt x="50" y="0"/>
                      <a:pt x="51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51" y="3"/>
                      <a:pt x="49" y="3"/>
                      <a:pt x="48" y="3"/>
                    </a:cubicBezTo>
                    <a:cubicBezTo>
                      <a:pt x="48" y="4"/>
                      <a:pt x="47" y="4"/>
                      <a:pt x="46" y="5"/>
                    </a:cubicBezTo>
                    <a:cubicBezTo>
                      <a:pt x="44" y="6"/>
                      <a:pt x="42" y="7"/>
                      <a:pt x="40" y="9"/>
                    </a:cubicBezTo>
                    <a:cubicBezTo>
                      <a:pt x="39" y="9"/>
                      <a:pt x="38" y="10"/>
                      <a:pt x="37" y="11"/>
                    </a:cubicBezTo>
                    <a:cubicBezTo>
                      <a:pt x="33" y="13"/>
                      <a:pt x="29" y="16"/>
                      <a:pt x="25" y="19"/>
                    </a:cubicBezTo>
                    <a:cubicBezTo>
                      <a:pt x="23" y="21"/>
                      <a:pt x="20" y="22"/>
                      <a:pt x="17" y="23"/>
                    </a:cubicBezTo>
                    <a:cubicBezTo>
                      <a:pt x="16" y="23"/>
                      <a:pt x="14" y="23"/>
                      <a:pt x="13" y="25"/>
                    </a:cubicBezTo>
                    <a:cubicBezTo>
                      <a:pt x="12" y="25"/>
                      <a:pt x="11" y="25"/>
                      <a:pt x="11" y="25"/>
                    </a:cubicBezTo>
                    <a:close/>
                  </a:path>
                </a:pathLst>
              </a:custGeom>
              <a:solidFill>
                <a:srgbClr val="F09B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2" name="Freeform 351">
                <a:extLst>
                  <a:ext uri="{FF2B5EF4-FFF2-40B4-BE49-F238E27FC236}">
                    <a16:creationId xmlns:a16="http://schemas.microsoft.com/office/drawing/2014/main" id="{CACE2882-6A63-6D34-3576-C7C83FDA64AA}"/>
                  </a:ext>
                </a:extLst>
              </p:cNvPr>
              <p:cNvSpPr/>
              <p:nvPr/>
            </p:nvSpPr>
            <p:spPr bwMode="auto">
              <a:xfrm>
                <a:off x="2419" y="3476"/>
                <a:ext cx="80" cy="196"/>
              </a:xfrm>
              <a:custGeom>
                <a:avLst/>
                <a:gdLst>
                  <a:gd name="T0" fmla="*/ 1 w 11"/>
                  <a:gd name="T1" fmla="*/ 18 h 27"/>
                  <a:gd name="T2" fmla="*/ 3 w 11"/>
                  <a:gd name="T3" fmla="*/ 8 h 27"/>
                  <a:gd name="T4" fmla="*/ 2 w 11"/>
                  <a:gd name="T5" fmla="*/ 9 h 27"/>
                  <a:gd name="T6" fmla="*/ 1 w 11"/>
                  <a:gd name="T7" fmla="*/ 10 h 27"/>
                  <a:gd name="T8" fmla="*/ 0 w 11"/>
                  <a:gd name="T9" fmla="*/ 8 h 27"/>
                  <a:gd name="T10" fmla="*/ 0 w 11"/>
                  <a:gd name="T11" fmla="*/ 4 h 27"/>
                  <a:gd name="T12" fmla="*/ 2 w 11"/>
                  <a:gd name="T13" fmla="*/ 0 h 27"/>
                  <a:gd name="T14" fmla="*/ 4 w 11"/>
                  <a:gd name="T15" fmla="*/ 6 h 27"/>
                  <a:gd name="T16" fmla="*/ 5 w 11"/>
                  <a:gd name="T17" fmla="*/ 11 h 27"/>
                  <a:gd name="T18" fmla="*/ 8 w 11"/>
                  <a:gd name="T19" fmla="*/ 15 h 27"/>
                  <a:gd name="T20" fmla="*/ 9 w 11"/>
                  <a:gd name="T21" fmla="*/ 15 h 27"/>
                  <a:gd name="T22" fmla="*/ 7 w 11"/>
                  <a:gd name="T23" fmla="*/ 17 h 27"/>
                  <a:gd name="T24" fmla="*/ 8 w 11"/>
                  <a:gd name="T25" fmla="*/ 18 h 27"/>
                  <a:gd name="T26" fmla="*/ 8 w 11"/>
                  <a:gd name="T27" fmla="*/ 19 h 27"/>
                  <a:gd name="T28" fmla="*/ 10 w 11"/>
                  <a:gd name="T29" fmla="*/ 23 h 27"/>
                  <a:gd name="T30" fmla="*/ 10 w 11"/>
                  <a:gd name="T31" fmla="*/ 25 h 27"/>
                  <a:gd name="T32" fmla="*/ 7 w 11"/>
                  <a:gd name="T33" fmla="*/ 26 h 27"/>
                  <a:gd name="T34" fmla="*/ 4 w 11"/>
                  <a:gd name="T35" fmla="*/ 23 h 27"/>
                  <a:gd name="T36" fmla="*/ 1 w 11"/>
                  <a:gd name="T37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27">
                    <a:moveTo>
                      <a:pt x="1" y="18"/>
                    </a:moveTo>
                    <a:cubicBezTo>
                      <a:pt x="0" y="15"/>
                      <a:pt x="1" y="12"/>
                      <a:pt x="3" y="8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10"/>
                      <a:pt x="0" y="9"/>
                      <a:pt x="0" y="8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2"/>
                      <a:pt x="3" y="4"/>
                      <a:pt x="4" y="6"/>
                    </a:cubicBezTo>
                    <a:cubicBezTo>
                      <a:pt x="5" y="8"/>
                      <a:pt x="5" y="9"/>
                      <a:pt x="5" y="11"/>
                    </a:cubicBezTo>
                    <a:cubicBezTo>
                      <a:pt x="5" y="14"/>
                      <a:pt x="5" y="14"/>
                      <a:pt x="8" y="15"/>
                    </a:cubicBezTo>
                    <a:cubicBezTo>
                      <a:pt x="8" y="15"/>
                      <a:pt x="9" y="15"/>
                      <a:pt x="9" y="15"/>
                    </a:cubicBezTo>
                    <a:cubicBezTo>
                      <a:pt x="9" y="16"/>
                      <a:pt x="9" y="16"/>
                      <a:pt x="7" y="17"/>
                    </a:cubicBezTo>
                    <a:cubicBezTo>
                      <a:pt x="8" y="17"/>
                      <a:pt x="9" y="17"/>
                      <a:pt x="8" y="18"/>
                    </a:cubicBezTo>
                    <a:cubicBezTo>
                      <a:pt x="8" y="18"/>
                      <a:pt x="8" y="19"/>
                      <a:pt x="8" y="19"/>
                    </a:cubicBezTo>
                    <a:cubicBezTo>
                      <a:pt x="9" y="20"/>
                      <a:pt x="9" y="22"/>
                      <a:pt x="10" y="23"/>
                    </a:cubicBezTo>
                    <a:cubicBezTo>
                      <a:pt x="11" y="24"/>
                      <a:pt x="11" y="24"/>
                      <a:pt x="10" y="25"/>
                    </a:cubicBezTo>
                    <a:cubicBezTo>
                      <a:pt x="9" y="26"/>
                      <a:pt x="8" y="27"/>
                      <a:pt x="7" y="26"/>
                    </a:cubicBezTo>
                    <a:cubicBezTo>
                      <a:pt x="6" y="25"/>
                      <a:pt x="5" y="24"/>
                      <a:pt x="4" y="23"/>
                    </a:cubicBezTo>
                    <a:cubicBezTo>
                      <a:pt x="2" y="21"/>
                      <a:pt x="2" y="20"/>
                      <a:pt x="1" y="18"/>
                    </a:cubicBezTo>
                    <a:close/>
                  </a:path>
                </a:pathLst>
              </a:custGeom>
              <a:solidFill>
                <a:srgbClr val="F1AE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3" name="Freeform 352">
                <a:extLst>
                  <a:ext uri="{FF2B5EF4-FFF2-40B4-BE49-F238E27FC236}">
                    <a16:creationId xmlns:a16="http://schemas.microsoft.com/office/drawing/2014/main" id="{F4FFDB4C-F305-AACC-B3FC-5A69017AF64B}"/>
                  </a:ext>
                </a:extLst>
              </p:cNvPr>
              <p:cNvSpPr/>
              <p:nvPr/>
            </p:nvSpPr>
            <p:spPr bwMode="auto">
              <a:xfrm>
                <a:off x="2658" y="3890"/>
                <a:ext cx="247" cy="167"/>
              </a:xfrm>
              <a:custGeom>
                <a:avLst/>
                <a:gdLst>
                  <a:gd name="T0" fmla="*/ 1 w 34"/>
                  <a:gd name="T1" fmla="*/ 0 h 23"/>
                  <a:gd name="T2" fmla="*/ 4 w 34"/>
                  <a:gd name="T3" fmla="*/ 3 h 23"/>
                  <a:gd name="T4" fmla="*/ 9 w 34"/>
                  <a:gd name="T5" fmla="*/ 8 h 23"/>
                  <a:gd name="T6" fmla="*/ 15 w 34"/>
                  <a:gd name="T7" fmla="*/ 12 h 23"/>
                  <a:gd name="T8" fmla="*/ 19 w 34"/>
                  <a:gd name="T9" fmla="*/ 12 h 23"/>
                  <a:gd name="T10" fmla="*/ 27 w 34"/>
                  <a:gd name="T11" fmla="*/ 16 h 23"/>
                  <a:gd name="T12" fmla="*/ 34 w 34"/>
                  <a:gd name="T13" fmla="*/ 23 h 23"/>
                  <a:gd name="T14" fmla="*/ 26 w 34"/>
                  <a:gd name="T15" fmla="*/ 20 h 23"/>
                  <a:gd name="T16" fmla="*/ 16 w 34"/>
                  <a:gd name="T17" fmla="*/ 14 h 23"/>
                  <a:gd name="T18" fmla="*/ 1 w 34"/>
                  <a:gd name="T19" fmla="*/ 3 h 23"/>
                  <a:gd name="T20" fmla="*/ 1 w 34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3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7" y="4"/>
                      <a:pt x="8" y="6"/>
                      <a:pt x="9" y="8"/>
                    </a:cubicBezTo>
                    <a:cubicBezTo>
                      <a:pt x="10" y="11"/>
                      <a:pt x="12" y="11"/>
                      <a:pt x="15" y="12"/>
                    </a:cubicBezTo>
                    <a:cubicBezTo>
                      <a:pt x="16" y="12"/>
                      <a:pt x="17" y="12"/>
                      <a:pt x="19" y="12"/>
                    </a:cubicBezTo>
                    <a:cubicBezTo>
                      <a:pt x="22" y="11"/>
                      <a:pt x="25" y="13"/>
                      <a:pt x="27" y="16"/>
                    </a:cubicBezTo>
                    <a:cubicBezTo>
                      <a:pt x="29" y="19"/>
                      <a:pt x="31" y="22"/>
                      <a:pt x="34" y="23"/>
                    </a:cubicBezTo>
                    <a:cubicBezTo>
                      <a:pt x="31" y="23"/>
                      <a:pt x="28" y="22"/>
                      <a:pt x="26" y="20"/>
                    </a:cubicBezTo>
                    <a:cubicBezTo>
                      <a:pt x="23" y="17"/>
                      <a:pt x="19" y="15"/>
                      <a:pt x="16" y="14"/>
                    </a:cubicBezTo>
                    <a:cubicBezTo>
                      <a:pt x="10" y="12"/>
                      <a:pt x="5" y="8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D8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4" name="Freeform 353">
                <a:extLst>
                  <a:ext uri="{FF2B5EF4-FFF2-40B4-BE49-F238E27FC236}">
                    <a16:creationId xmlns:a16="http://schemas.microsoft.com/office/drawing/2014/main" id="{98DD8EC2-90E8-F2BF-E150-D840E01AB6E0}"/>
                  </a:ext>
                </a:extLst>
              </p:cNvPr>
              <p:cNvSpPr/>
              <p:nvPr/>
            </p:nvSpPr>
            <p:spPr bwMode="auto">
              <a:xfrm>
                <a:off x="2455" y="3781"/>
                <a:ext cx="174" cy="87"/>
              </a:xfrm>
              <a:custGeom>
                <a:avLst/>
                <a:gdLst>
                  <a:gd name="T0" fmla="*/ 13 w 24"/>
                  <a:gd name="T1" fmla="*/ 0 h 12"/>
                  <a:gd name="T2" fmla="*/ 15 w 24"/>
                  <a:gd name="T3" fmla="*/ 0 h 12"/>
                  <a:gd name="T4" fmla="*/ 19 w 24"/>
                  <a:gd name="T5" fmla="*/ 5 h 12"/>
                  <a:gd name="T6" fmla="*/ 22 w 24"/>
                  <a:gd name="T7" fmla="*/ 6 h 12"/>
                  <a:gd name="T8" fmla="*/ 21 w 24"/>
                  <a:gd name="T9" fmla="*/ 4 h 12"/>
                  <a:gd name="T10" fmla="*/ 21 w 24"/>
                  <a:gd name="T11" fmla="*/ 3 h 12"/>
                  <a:gd name="T12" fmla="*/ 22 w 24"/>
                  <a:gd name="T13" fmla="*/ 3 h 12"/>
                  <a:gd name="T14" fmla="*/ 24 w 24"/>
                  <a:gd name="T15" fmla="*/ 5 h 12"/>
                  <a:gd name="T16" fmla="*/ 22 w 24"/>
                  <a:gd name="T17" fmla="*/ 8 h 12"/>
                  <a:gd name="T18" fmla="*/ 17 w 24"/>
                  <a:gd name="T19" fmla="*/ 5 h 12"/>
                  <a:gd name="T20" fmla="*/ 15 w 24"/>
                  <a:gd name="T21" fmla="*/ 3 h 12"/>
                  <a:gd name="T22" fmla="*/ 16 w 24"/>
                  <a:gd name="T23" fmla="*/ 5 h 12"/>
                  <a:gd name="T24" fmla="*/ 10 w 24"/>
                  <a:gd name="T25" fmla="*/ 12 h 12"/>
                  <a:gd name="T26" fmla="*/ 9 w 24"/>
                  <a:gd name="T27" fmla="*/ 12 h 12"/>
                  <a:gd name="T28" fmla="*/ 6 w 24"/>
                  <a:gd name="T29" fmla="*/ 11 h 12"/>
                  <a:gd name="T30" fmla="*/ 3 w 24"/>
                  <a:gd name="T31" fmla="*/ 11 h 12"/>
                  <a:gd name="T32" fmla="*/ 0 w 24"/>
                  <a:gd name="T33" fmla="*/ 7 h 12"/>
                  <a:gd name="T34" fmla="*/ 2 w 24"/>
                  <a:gd name="T35" fmla="*/ 6 h 12"/>
                  <a:gd name="T36" fmla="*/ 2 w 24"/>
                  <a:gd name="T37" fmla="*/ 7 h 12"/>
                  <a:gd name="T38" fmla="*/ 7 w 24"/>
                  <a:gd name="T39" fmla="*/ 9 h 12"/>
                  <a:gd name="T40" fmla="*/ 12 w 24"/>
                  <a:gd name="T41" fmla="*/ 5 h 12"/>
                  <a:gd name="T42" fmla="*/ 13 w 24"/>
                  <a:gd name="T43" fmla="*/ 1 h 12"/>
                  <a:gd name="T44" fmla="*/ 13 w 24"/>
                  <a:gd name="T4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12">
                    <a:moveTo>
                      <a:pt x="13" y="0"/>
                    </a:moveTo>
                    <a:cubicBezTo>
                      <a:pt x="13" y="0"/>
                      <a:pt x="14" y="0"/>
                      <a:pt x="15" y="0"/>
                    </a:cubicBezTo>
                    <a:cubicBezTo>
                      <a:pt x="17" y="1"/>
                      <a:pt x="17" y="4"/>
                      <a:pt x="19" y="5"/>
                    </a:cubicBezTo>
                    <a:cubicBezTo>
                      <a:pt x="20" y="7"/>
                      <a:pt x="21" y="6"/>
                      <a:pt x="22" y="6"/>
                    </a:cubicBezTo>
                    <a:cubicBezTo>
                      <a:pt x="23" y="5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3"/>
                    </a:cubicBezTo>
                    <a:cubicBezTo>
                      <a:pt x="21" y="3"/>
                      <a:pt x="22" y="3"/>
                      <a:pt x="22" y="3"/>
                    </a:cubicBezTo>
                    <a:cubicBezTo>
                      <a:pt x="23" y="3"/>
                      <a:pt x="24" y="4"/>
                      <a:pt x="24" y="5"/>
                    </a:cubicBezTo>
                    <a:cubicBezTo>
                      <a:pt x="24" y="6"/>
                      <a:pt x="24" y="8"/>
                      <a:pt x="22" y="8"/>
                    </a:cubicBezTo>
                    <a:cubicBezTo>
                      <a:pt x="20" y="9"/>
                      <a:pt x="18" y="7"/>
                      <a:pt x="17" y="5"/>
                    </a:cubicBezTo>
                    <a:cubicBezTo>
                      <a:pt x="16" y="4"/>
                      <a:pt x="16" y="3"/>
                      <a:pt x="15" y="3"/>
                    </a:cubicBezTo>
                    <a:cubicBezTo>
                      <a:pt x="15" y="4"/>
                      <a:pt x="16" y="5"/>
                      <a:pt x="16" y="5"/>
                    </a:cubicBezTo>
                    <a:cubicBezTo>
                      <a:pt x="15" y="9"/>
                      <a:pt x="12" y="10"/>
                      <a:pt x="10" y="12"/>
                    </a:cubicBezTo>
                    <a:cubicBezTo>
                      <a:pt x="10" y="12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2"/>
                      <a:pt x="4" y="11"/>
                      <a:pt x="3" y="11"/>
                    </a:cubicBezTo>
                    <a:cubicBezTo>
                      <a:pt x="1" y="10"/>
                      <a:pt x="0" y="8"/>
                      <a:pt x="0" y="7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4" y="8"/>
                      <a:pt x="5" y="9"/>
                      <a:pt x="7" y="9"/>
                    </a:cubicBezTo>
                    <a:cubicBezTo>
                      <a:pt x="9" y="9"/>
                      <a:pt x="11" y="8"/>
                      <a:pt x="12" y="5"/>
                    </a:cubicBezTo>
                    <a:cubicBezTo>
                      <a:pt x="12" y="4"/>
                      <a:pt x="12" y="2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8C2C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5" name="Freeform 354">
                <a:extLst>
                  <a:ext uri="{FF2B5EF4-FFF2-40B4-BE49-F238E27FC236}">
                    <a16:creationId xmlns:a16="http://schemas.microsoft.com/office/drawing/2014/main" id="{5BA4464A-154C-58C0-F3DB-F4342CDD4383}"/>
                  </a:ext>
                </a:extLst>
              </p:cNvPr>
              <p:cNvSpPr/>
              <p:nvPr/>
            </p:nvSpPr>
            <p:spPr bwMode="auto">
              <a:xfrm>
                <a:off x="2462" y="3585"/>
                <a:ext cx="73" cy="109"/>
              </a:xfrm>
              <a:custGeom>
                <a:avLst/>
                <a:gdLst>
                  <a:gd name="T0" fmla="*/ 1 w 10"/>
                  <a:gd name="T1" fmla="*/ 11 h 15"/>
                  <a:gd name="T2" fmla="*/ 3 w 10"/>
                  <a:gd name="T3" fmla="*/ 10 h 15"/>
                  <a:gd name="T4" fmla="*/ 3 w 10"/>
                  <a:gd name="T5" fmla="*/ 8 h 15"/>
                  <a:gd name="T6" fmla="*/ 3 w 10"/>
                  <a:gd name="T7" fmla="*/ 7 h 15"/>
                  <a:gd name="T8" fmla="*/ 1 w 10"/>
                  <a:gd name="T9" fmla="*/ 4 h 15"/>
                  <a:gd name="T10" fmla="*/ 2 w 10"/>
                  <a:gd name="T11" fmla="*/ 3 h 15"/>
                  <a:gd name="T12" fmla="*/ 1 w 10"/>
                  <a:gd name="T13" fmla="*/ 1 h 15"/>
                  <a:gd name="T14" fmla="*/ 3 w 10"/>
                  <a:gd name="T15" fmla="*/ 0 h 15"/>
                  <a:gd name="T16" fmla="*/ 5 w 10"/>
                  <a:gd name="T17" fmla="*/ 1 h 15"/>
                  <a:gd name="T18" fmla="*/ 5 w 10"/>
                  <a:gd name="T19" fmla="*/ 4 h 15"/>
                  <a:gd name="T20" fmla="*/ 7 w 10"/>
                  <a:gd name="T21" fmla="*/ 9 h 15"/>
                  <a:gd name="T22" fmla="*/ 9 w 10"/>
                  <a:gd name="T23" fmla="*/ 10 h 15"/>
                  <a:gd name="T24" fmla="*/ 10 w 10"/>
                  <a:gd name="T25" fmla="*/ 12 h 15"/>
                  <a:gd name="T26" fmla="*/ 8 w 10"/>
                  <a:gd name="T27" fmla="*/ 14 h 15"/>
                  <a:gd name="T28" fmla="*/ 6 w 10"/>
                  <a:gd name="T29" fmla="*/ 15 h 15"/>
                  <a:gd name="T30" fmla="*/ 5 w 10"/>
                  <a:gd name="T31" fmla="*/ 15 h 15"/>
                  <a:gd name="T32" fmla="*/ 8 w 10"/>
                  <a:gd name="T33" fmla="*/ 12 h 15"/>
                  <a:gd name="T34" fmla="*/ 6 w 10"/>
                  <a:gd name="T35" fmla="*/ 13 h 15"/>
                  <a:gd name="T36" fmla="*/ 4 w 10"/>
                  <a:gd name="T37" fmla="*/ 13 h 15"/>
                  <a:gd name="T38" fmla="*/ 5 w 10"/>
                  <a:gd name="T39" fmla="*/ 12 h 15"/>
                  <a:gd name="T40" fmla="*/ 1 w 10"/>
                  <a:gd name="T41" fmla="*/ 13 h 15"/>
                  <a:gd name="T42" fmla="*/ 1 w 10"/>
                  <a:gd name="T43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5">
                    <a:moveTo>
                      <a:pt x="1" y="11"/>
                    </a:moveTo>
                    <a:cubicBezTo>
                      <a:pt x="2" y="11"/>
                      <a:pt x="2" y="11"/>
                      <a:pt x="3" y="10"/>
                    </a:cubicBezTo>
                    <a:cubicBezTo>
                      <a:pt x="4" y="9"/>
                      <a:pt x="5" y="9"/>
                      <a:pt x="3" y="8"/>
                    </a:cubicBezTo>
                    <a:cubicBezTo>
                      <a:pt x="3" y="8"/>
                      <a:pt x="2" y="8"/>
                      <a:pt x="3" y="7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0" y="2"/>
                      <a:pt x="1" y="1"/>
                    </a:cubicBezTo>
                    <a:cubicBezTo>
                      <a:pt x="1" y="0"/>
                      <a:pt x="2" y="1"/>
                      <a:pt x="3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7"/>
                      <a:pt x="5" y="8"/>
                      <a:pt x="7" y="9"/>
                    </a:cubicBezTo>
                    <a:cubicBezTo>
                      <a:pt x="7" y="9"/>
                      <a:pt x="8" y="10"/>
                      <a:pt x="9" y="10"/>
                    </a:cubicBezTo>
                    <a:cubicBezTo>
                      <a:pt x="10" y="11"/>
                      <a:pt x="10" y="12"/>
                      <a:pt x="10" y="12"/>
                    </a:cubicBezTo>
                    <a:cubicBezTo>
                      <a:pt x="10" y="13"/>
                      <a:pt x="9" y="14"/>
                      <a:pt x="8" y="14"/>
                    </a:cubicBezTo>
                    <a:cubicBezTo>
                      <a:pt x="7" y="14"/>
                      <a:pt x="6" y="15"/>
                      <a:pt x="6" y="15"/>
                    </a:cubicBezTo>
                    <a:cubicBezTo>
                      <a:pt x="6" y="15"/>
                      <a:pt x="5" y="15"/>
                      <a:pt x="5" y="15"/>
                    </a:cubicBezTo>
                    <a:cubicBezTo>
                      <a:pt x="6" y="14"/>
                      <a:pt x="7" y="13"/>
                      <a:pt x="8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4" y="12"/>
                      <a:pt x="2" y="12"/>
                      <a:pt x="1" y="13"/>
                    </a:cubicBezTo>
                    <a:cubicBezTo>
                      <a:pt x="1" y="12"/>
                      <a:pt x="1" y="12"/>
                      <a:pt x="1" y="11"/>
                    </a:cubicBezTo>
                    <a:close/>
                  </a:path>
                </a:pathLst>
              </a:custGeom>
              <a:solidFill>
                <a:srgbClr val="B77C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6" name="Freeform 355">
                <a:extLst>
                  <a:ext uri="{FF2B5EF4-FFF2-40B4-BE49-F238E27FC236}">
                    <a16:creationId xmlns:a16="http://schemas.microsoft.com/office/drawing/2014/main" id="{C4A0E479-3654-AF2B-03CD-3C4EFC58FC6F}"/>
                  </a:ext>
                </a:extLst>
              </p:cNvPr>
              <p:cNvSpPr/>
              <p:nvPr/>
            </p:nvSpPr>
            <p:spPr bwMode="auto">
              <a:xfrm>
                <a:off x="2687" y="3629"/>
                <a:ext cx="153" cy="101"/>
              </a:xfrm>
              <a:custGeom>
                <a:avLst/>
                <a:gdLst>
                  <a:gd name="T0" fmla="*/ 6 w 21"/>
                  <a:gd name="T1" fmla="*/ 13 h 14"/>
                  <a:gd name="T2" fmla="*/ 4 w 21"/>
                  <a:gd name="T3" fmla="*/ 13 h 14"/>
                  <a:gd name="T4" fmla="*/ 2 w 21"/>
                  <a:gd name="T5" fmla="*/ 14 h 14"/>
                  <a:gd name="T6" fmla="*/ 2 w 21"/>
                  <a:gd name="T7" fmla="*/ 12 h 14"/>
                  <a:gd name="T8" fmla="*/ 0 w 21"/>
                  <a:gd name="T9" fmla="*/ 12 h 14"/>
                  <a:gd name="T10" fmla="*/ 8 w 21"/>
                  <a:gd name="T11" fmla="*/ 7 h 14"/>
                  <a:gd name="T12" fmla="*/ 13 w 21"/>
                  <a:gd name="T13" fmla="*/ 2 h 14"/>
                  <a:gd name="T14" fmla="*/ 14 w 21"/>
                  <a:gd name="T15" fmla="*/ 2 h 14"/>
                  <a:gd name="T16" fmla="*/ 14 w 21"/>
                  <a:gd name="T17" fmla="*/ 3 h 14"/>
                  <a:gd name="T18" fmla="*/ 10 w 21"/>
                  <a:gd name="T19" fmla="*/ 6 h 14"/>
                  <a:gd name="T20" fmla="*/ 6 w 21"/>
                  <a:gd name="T21" fmla="*/ 9 h 14"/>
                  <a:gd name="T22" fmla="*/ 13 w 21"/>
                  <a:gd name="T23" fmla="*/ 5 h 14"/>
                  <a:gd name="T24" fmla="*/ 18 w 21"/>
                  <a:gd name="T25" fmla="*/ 1 h 14"/>
                  <a:gd name="T26" fmla="*/ 20 w 21"/>
                  <a:gd name="T27" fmla="*/ 0 h 14"/>
                  <a:gd name="T28" fmla="*/ 18 w 21"/>
                  <a:gd name="T29" fmla="*/ 3 h 14"/>
                  <a:gd name="T30" fmla="*/ 6 w 21"/>
                  <a:gd name="T31" fmla="*/ 13 h 14"/>
                  <a:gd name="T32" fmla="*/ 6 w 21"/>
                  <a:gd name="T3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">
                    <a:moveTo>
                      <a:pt x="6" y="13"/>
                    </a:moveTo>
                    <a:cubicBezTo>
                      <a:pt x="5" y="13"/>
                      <a:pt x="5" y="12"/>
                      <a:pt x="4" y="13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1" y="13"/>
                      <a:pt x="3" y="13"/>
                      <a:pt x="2" y="12"/>
                    </a:cubicBezTo>
                    <a:cubicBezTo>
                      <a:pt x="2" y="11"/>
                      <a:pt x="1" y="12"/>
                      <a:pt x="0" y="12"/>
                    </a:cubicBezTo>
                    <a:cubicBezTo>
                      <a:pt x="3" y="10"/>
                      <a:pt x="5" y="8"/>
                      <a:pt x="8" y="7"/>
                    </a:cubicBezTo>
                    <a:cubicBezTo>
                      <a:pt x="9" y="5"/>
                      <a:pt x="11" y="4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5" y="3"/>
                      <a:pt x="14" y="3"/>
                      <a:pt x="14" y="3"/>
                    </a:cubicBezTo>
                    <a:cubicBezTo>
                      <a:pt x="13" y="4"/>
                      <a:pt x="12" y="5"/>
                      <a:pt x="10" y="6"/>
                    </a:cubicBezTo>
                    <a:cubicBezTo>
                      <a:pt x="9" y="7"/>
                      <a:pt x="7" y="8"/>
                      <a:pt x="6" y="9"/>
                    </a:cubicBezTo>
                    <a:cubicBezTo>
                      <a:pt x="8" y="8"/>
                      <a:pt x="10" y="6"/>
                      <a:pt x="13" y="5"/>
                    </a:cubicBezTo>
                    <a:cubicBezTo>
                      <a:pt x="15" y="4"/>
                      <a:pt x="16" y="2"/>
                      <a:pt x="18" y="1"/>
                    </a:cubicBezTo>
                    <a:cubicBezTo>
                      <a:pt x="19" y="1"/>
                      <a:pt x="20" y="0"/>
                      <a:pt x="20" y="0"/>
                    </a:cubicBezTo>
                    <a:cubicBezTo>
                      <a:pt x="21" y="2"/>
                      <a:pt x="19" y="2"/>
                      <a:pt x="18" y="3"/>
                    </a:cubicBezTo>
                    <a:cubicBezTo>
                      <a:pt x="14" y="6"/>
                      <a:pt x="10" y="9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lose/>
                  </a:path>
                </a:pathLst>
              </a:custGeom>
              <a:solidFill>
                <a:srgbClr val="D793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7" name="Freeform 356">
                <a:extLst>
                  <a:ext uri="{FF2B5EF4-FFF2-40B4-BE49-F238E27FC236}">
                    <a16:creationId xmlns:a16="http://schemas.microsoft.com/office/drawing/2014/main" id="{27462967-84F6-59BB-8D41-C1151D6DCFB7}"/>
                  </a:ext>
                </a:extLst>
              </p:cNvPr>
              <p:cNvSpPr/>
              <p:nvPr/>
            </p:nvSpPr>
            <p:spPr bwMode="auto">
              <a:xfrm>
                <a:off x="2724" y="3607"/>
                <a:ext cx="138" cy="94"/>
              </a:xfrm>
              <a:custGeom>
                <a:avLst/>
                <a:gdLst>
                  <a:gd name="T0" fmla="*/ 15 w 19"/>
                  <a:gd name="T1" fmla="*/ 4 h 13"/>
                  <a:gd name="T2" fmla="*/ 11 w 19"/>
                  <a:gd name="T3" fmla="*/ 6 h 13"/>
                  <a:gd name="T4" fmla="*/ 4 w 19"/>
                  <a:gd name="T5" fmla="*/ 10 h 13"/>
                  <a:gd name="T6" fmla="*/ 2 w 19"/>
                  <a:gd name="T7" fmla="*/ 12 h 13"/>
                  <a:gd name="T8" fmla="*/ 0 w 19"/>
                  <a:gd name="T9" fmla="*/ 13 h 13"/>
                  <a:gd name="T10" fmla="*/ 9 w 19"/>
                  <a:gd name="T11" fmla="*/ 5 h 13"/>
                  <a:gd name="T12" fmla="*/ 9 w 19"/>
                  <a:gd name="T13" fmla="*/ 5 h 13"/>
                  <a:gd name="T14" fmla="*/ 3 w 19"/>
                  <a:gd name="T15" fmla="*/ 10 h 13"/>
                  <a:gd name="T16" fmla="*/ 2 w 19"/>
                  <a:gd name="T17" fmla="*/ 10 h 13"/>
                  <a:gd name="T18" fmla="*/ 11 w 19"/>
                  <a:gd name="T19" fmla="*/ 3 h 13"/>
                  <a:gd name="T20" fmla="*/ 15 w 19"/>
                  <a:gd name="T21" fmla="*/ 1 h 13"/>
                  <a:gd name="T22" fmla="*/ 17 w 19"/>
                  <a:gd name="T23" fmla="*/ 0 h 13"/>
                  <a:gd name="T24" fmla="*/ 19 w 19"/>
                  <a:gd name="T25" fmla="*/ 1 h 13"/>
                  <a:gd name="T26" fmla="*/ 18 w 19"/>
                  <a:gd name="T27" fmla="*/ 2 h 13"/>
                  <a:gd name="T28" fmla="*/ 15 w 19"/>
                  <a:gd name="T29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13">
                    <a:moveTo>
                      <a:pt x="15" y="4"/>
                    </a:moveTo>
                    <a:cubicBezTo>
                      <a:pt x="14" y="4"/>
                      <a:pt x="12" y="5"/>
                      <a:pt x="11" y="6"/>
                    </a:cubicBezTo>
                    <a:cubicBezTo>
                      <a:pt x="9" y="8"/>
                      <a:pt x="7" y="9"/>
                      <a:pt x="4" y="10"/>
                    </a:cubicBezTo>
                    <a:cubicBezTo>
                      <a:pt x="3" y="11"/>
                      <a:pt x="2" y="12"/>
                      <a:pt x="2" y="12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3" y="11"/>
                      <a:pt x="6" y="8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7" y="7"/>
                      <a:pt x="5" y="8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7"/>
                      <a:pt x="8" y="5"/>
                      <a:pt x="11" y="3"/>
                    </a:cubicBezTo>
                    <a:cubicBezTo>
                      <a:pt x="13" y="3"/>
                      <a:pt x="14" y="2"/>
                      <a:pt x="15" y="1"/>
                    </a:cubicBezTo>
                    <a:cubicBezTo>
                      <a:pt x="16" y="1"/>
                      <a:pt x="17" y="0"/>
                      <a:pt x="17" y="0"/>
                    </a:cubicBezTo>
                    <a:cubicBezTo>
                      <a:pt x="18" y="0"/>
                      <a:pt x="18" y="0"/>
                      <a:pt x="19" y="1"/>
                    </a:cubicBezTo>
                    <a:cubicBezTo>
                      <a:pt x="19" y="1"/>
                      <a:pt x="18" y="2"/>
                      <a:pt x="18" y="2"/>
                    </a:cubicBezTo>
                    <a:cubicBezTo>
                      <a:pt x="17" y="3"/>
                      <a:pt x="16" y="3"/>
                      <a:pt x="15" y="4"/>
                    </a:cubicBezTo>
                    <a:close/>
                  </a:path>
                </a:pathLst>
              </a:custGeom>
              <a:solidFill>
                <a:srgbClr val="A47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8" name="Freeform 357">
                <a:extLst>
                  <a:ext uri="{FF2B5EF4-FFF2-40B4-BE49-F238E27FC236}">
                    <a16:creationId xmlns:a16="http://schemas.microsoft.com/office/drawing/2014/main" id="{3D647FBA-F685-37B6-9849-FE09D20FFCD3}"/>
                  </a:ext>
                </a:extLst>
              </p:cNvPr>
              <p:cNvSpPr/>
              <p:nvPr/>
            </p:nvSpPr>
            <p:spPr bwMode="auto">
              <a:xfrm>
                <a:off x="2513" y="3817"/>
                <a:ext cx="87" cy="88"/>
              </a:xfrm>
              <a:custGeom>
                <a:avLst/>
                <a:gdLst>
                  <a:gd name="T0" fmla="*/ 1 w 12"/>
                  <a:gd name="T1" fmla="*/ 7 h 12"/>
                  <a:gd name="T2" fmla="*/ 8 w 12"/>
                  <a:gd name="T3" fmla="*/ 0 h 12"/>
                  <a:gd name="T4" fmla="*/ 11 w 12"/>
                  <a:gd name="T5" fmla="*/ 6 h 12"/>
                  <a:gd name="T6" fmla="*/ 11 w 12"/>
                  <a:gd name="T7" fmla="*/ 9 h 12"/>
                  <a:gd name="T8" fmla="*/ 6 w 12"/>
                  <a:gd name="T9" fmla="*/ 9 h 12"/>
                  <a:gd name="T10" fmla="*/ 2 w 12"/>
                  <a:gd name="T11" fmla="*/ 10 h 12"/>
                  <a:gd name="T12" fmla="*/ 1 w 12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" y="7"/>
                    </a:moveTo>
                    <a:cubicBezTo>
                      <a:pt x="4" y="5"/>
                      <a:pt x="6" y="3"/>
                      <a:pt x="8" y="0"/>
                    </a:cubicBezTo>
                    <a:cubicBezTo>
                      <a:pt x="8" y="3"/>
                      <a:pt x="10" y="4"/>
                      <a:pt x="11" y="6"/>
                    </a:cubicBezTo>
                    <a:cubicBezTo>
                      <a:pt x="11" y="7"/>
                      <a:pt x="12" y="8"/>
                      <a:pt x="11" y="9"/>
                    </a:cubicBezTo>
                    <a:cubicBezTo>
                      <a:pt x="10" y="11"/>
                      <a:pt x="8" y="11"/>
                      <a:pt x="6" y="9"/>
                    </a:cubicBezTo>
                    <a:cubicBezTo>
                      <a:pt x="5" y="10"/>
                      <a:pt x="4" y="12"/>
                      <a:pt x="2" y="10"/>
                    </a:cubicBezTo>
                    <a:cubicBezTo>
                      <a:pt x="1" y="10"/>
                      <a:pt x="0" y="8"/>
                      <a:pt x="1" y="7"/>
                    </a:cubicBezTo>
                    <a:close/>
                  </a:path>
                </a:pathLst>
              </a:custGeom>
              <a:solidFill>
                <a:srgbClr val="CB64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9" name="Freeform 358">
                <a:extLst>
                  <a:ext uri="{FF2B5EF4-FFF2-40B4-BE49-F238E27FC236}">
                    <a16:creationId xmlns:a16="http://schemas.microsoft.com/office/drawing/2014/main" id="{0C6B5FDD-2B57-B400-681A-E9805EDFDF9A}"/>
                  </a:ext>
                </a:extLst>
              </p:cNvPr>
              <p:cNvSpPr/>
              <p:nvPr/>
            </p:nvSpPr>
            <p:spPr bwMode="auto">
              <a:xfrm>
                <a:off x="3014" y="3948"/>
                <a:ext cx="160" cy="116"/>
              </a:xfrm>
              <a:custGeom>
                <a:avLst/>
                <a:gdLst>
                  <a:gd name="T0" fmla="*/ 1 w 22"/>
                  <a:gd name="T1" fmla="*/ 13 h 16"/>
                  <a:gd name="T2" fmla="*/ 18 w 22"/>
                  <a:gd name="T3" fmla="*/ 6 h 16"/>
                  <a:gd name="T4" fmla="*/ 22 w 22"/>
                  <a:gd name="T5" fmla="*/ 0 h 16"/>
                  <a:gd name="T6" fmla="*/ 22 w 22"/>
                  <a:gd name="T7" fmla="*/ 0 h 16"/>
                  <a:gd name="T8" fmla="*/ 7 w 22"/>
                  <a:gd name="T9" fmla="*/ 15 h 16"/>
                  <a:gd name="T10" fmla="*/ 0 w 22"/>
                  <a:gd name="T11" fmla="*/ 13 h 16"/>
                  <a:gd name="T12" fmla="*/ 1 w 22"/>
                  <a:gd name="T13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1" y="13"/>
                    </a:moveTo>
                    <a:cubicBezTo>
                      <a:pt x="7" y="16"/>
                      <a:pt x="15" y="11"/>
                      <a:pt x="18" y="6"/>
                    </a:cubicBezTo>
                    <a:cubicBezTo>
                      <a:pt x="19" y="4"/>
                      <a:pt x="20" y="2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9" y="7"/>
                      <a:pt x="15" y="13"/>
                      <a:pt x="7" y="15"/>
                    </a:cubicBezTo>
                    <a:cubicBezTo>
                      <a:pt x="5" y="15"/>
                      <a:pt x="2" y="15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lose/>
                  </a:path>
                </a:pathLst>
              </a:custGeom>
              <a:solidFill>
                <a:srgbClr val="9563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0" name="Freeform 359">
                <a:extLst>
                  <a:ext uri="{FF2B5EF4-FFF2-40B4-BE49-F238E27FC236}">
                    <a16:creationId xmlns:a16="http://schemas.microsoft.com/office/drawing/2014/main" id="{440D422E-53BD-C852-1AAA-262F236D56C6}"/>
                  </a:ext>
                </a:extLst>
              </p:cNvPr>
              <p:cNvSpPr/>
              <p:nvPr/>
            </p:nvSpPr>
            <p:spPr bwMode="auto">
              <a:xfrm>
                <a:off x="2847" y="3890"/>
                <a:ext cx="37" cy="102"/>
              </a:xfrm>
              <a:custGeom>
                <a:avLst/>
                <a:gdLst>
                  <a:gd name="T0" fmla="*/ 0 w 5"/>
                  <a:gd name="T1" fmla="*/ 14 h 14"/>
                  <a:gd name="T2" fmla="*/ 4 w 5"/>
                  <a:gd name="T3" fmla="*/ 3 h 14"/>
                  <a:gd name="T4" fmla="*/ 5 w 5"/>
                  <a:gd name="T5" fmla="*/ 0 h 14"/>
                  <a:gd name="T6" fmla="*/ 5 w 5"/>
                  <a:gd name="T7" fmla="*/ 2 h 14"/>
                  <a:gd name="T8" fmla="*/ 2 w 5"/>
                  <a:gd name="T9" fmla="*/ 8 h 14"/>
                  <a:gd name="T10" fmla="*/ 1 w 5"/>
                  <a:gd name="T11" fmla="*/ 12 h 14"/>
                  <a:gd name="T12" fmla="*/ 1 w 5"/>
                  <a:gd name="T13" fmla="*/ 14 h 14"/>
                  <a:gd name="T14" fmla="*/ 0 w 5"/>
                  <a:gd name="T1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4">
                    <a:moveTo>
                      <a:pt x="0" y="14"/>
                    </a:moveTo>
                    <a:cubicBezTo>
                      <a:pt x="0" y="9"/>
                      <a:pt x="2" y="6"/>
                      <a:pt x="4" y="3"/>
                    </a:cubicBezTo>
                    <a:cubicBezTo>
                      <a:pt x="4" y="2"/>
                      <a:pt x="4" y="1"/>
                      <a:pt x="5" y="0"/>
                    </a:cubicBezTo>
                    <a:cubicBezTo>
                      <a:pt x="5" y="0"/>
                      <a:pt x="5" y="1"/>
                      <a:pt x="5" y="2"/>
                    </a:cubicBezTo>
                    <a:cubicBezTo>
                      <a:pt x="5" y="4"/>
                      <a:pt x="4" y="6"/>
                      <a:pt x="2" y="8"/>
                    </a:cubicBezTo>
                    <a:cubicBezTo>
                      <a:pt x="1" y="9"/>
                      <a:pt x="1" y="11"/>
                      <a:pt x="1" y="12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lose/>
                  </a:path>
                </a:pathLst>
              </a:custGeom>
              <a:solidFill>
                <a:srgbClr val="A75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1" name="Freeform 360">
                <a:extLst>
                  <a:ext uri="{FF2B5EF4-FFF2-40B4-BE49-F238E27FC236}">
                    <a16:creationId xmlns:a16="http://schemas.microsoft.com/office/drawing/2014/main" id="{6F71543F-84CC-7C4A-727E-C35F5E301B00}"/>
                  </a:ext>
                </a:extLst>
              </p:cNvPr>
              <p:cNvSpPr/>
              <p:nvPr/>
            </p:nvSpPr>
            <p:spPr bwMode="auto">
              <a:xfrm>
                <a:off x="2978" y="3984"/>
                <a:ext cx="15" cy="58"/>
              </a:xfrm>
              <a:custGeom>
                <a:avLst/>
                <a:gdLst>
                  <a:gd name="T0" fmla="*/ 1 w 2"/>
                  <a:gd name="T1" fmla="*/ 5 h 8"/>
                  <a:gd name="T2" fmla="*/ 0 w 2"/>
                  <a:gd name="T3" fmla="*/ 8 h 8"/>
                  <a:gd name="T4" fmla="*/ 0 w 2"/>
                  <a:gd name="T5" fmla="*/ 8 h 8"/>
                  <a:gd name="T6" fmla="*/ 2 w 2"/>
                  <a:gd name="T7" fmla="*/ 0 h 8"/>
                  <a:gd name="T8" fmla="*/ 1 w 2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8">
                    <a:moveTo>
                      <a:pt x="1" y="5"/>
                    </a:moveTo>
                    <a:cubicBezTo>
                      <a:pt x="0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0" y="2"/>
                      <a:pt x="2" y="0"/>
                    </a:cubicBezTo>
                    <a:cubicBezTo>
                      <a:pt x="2" y="2"/>
                      <a:pt x="1" y="3"/>
                      <a:pt x="1" y="5"/>
                    </a:cubicBezTo>
                    <a:close/>
                  </a:path>
                </a:pathLst>
              </a:custGeom>
              <a:solidFill>
                <a:srgbClr val="AB6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2" name="Freeform 361">
                <a:extLst>
                  <a:ext uri="{FF2B5EF4-FFF2-40B4-BE49-F238E27FC236}">
                    <a16:creationId xmlns:a16="http://schemas.microsoft.com/office/drawing/2014/main" id="{4E27179E-1D91-CDCF-5C2C-63CF5139D99E}"/>
                  </a:ext>
                </a:extLst>
              </p:cNvPr>
              <p:cNvSpPr/>
              <p:nvPr/>
            </p:nvSpPr>
            <p:spPr bwMode="auto">
              <a:xfrm>
                <a:off x="2651" y="3788"/>
                <a:ext cx="22" cy="37"/>
              </a:xfrm>
              <a:custGeom>
                <a:avLst/>
                <a:gdLst>
                  <a:gd name="T0" fmla="*/ 3 w 3"/>
                  <a:gd name="T1" fmla="*/ 5 h 5"/>
                  <a:gd name="T2" fmla="*/ 0 w 3"/>
                  <a:gd name="T3" fmla="*/ 0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2" y="4"/>
                      <a:pt x="1" y="2"/>
                      <a:pt x="0" y="0"/>
                    </a:cubicBezTo>
                    <a:cubicBezTo>
                      <a:pt x="2" y="2"/>
                      <a:pt x="3" y="3"/>
                      <a:pt x="3" y="5"/>
                    </a:cubicBezTo>
                    <a:close/>
                  </a:path>
                </a:pathLst>
              </a:custGeom>
              <a:solidFill>
                <a:srgbClr val="D79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3" name="Freeform 362">
                <a:extLst>
                  <a:ext uri="{FF2B5EF4-FFF2-40B4-BE49-F238E27FC236}">
                    <a16:creationId xmlns:a16="http://schemas.microsoft.com/office/drawing/2014/main" id="{A8455D1D-2D09-CEEF-A462-5EF513208E07}"/>
                  </a:ext>
                </a:extLst>
              </p:cNvPr>
              <p:cNvSpPr/>
              <p:nvPr/>
            </p:nvSpPr>
            <p:spPr bwMode="auto">
              <a:xfrm>
                <a:off x="2622" y="3752"/>
                <a:ext cx="22" cy="22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2 h 3"/>
                  <a:gd name="T4" fmla="*/ 0 w 3"/>
                  <a:gd name="T5" fmla="*/ 1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2"/>
                      <a:pt x="2" y="2"/>
                    </a:cubicBezTo>
                    <a:cubicBezTo>
                      <a:pt x="1" y="3"/>
                      <a:pt x="1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399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4" name="Freeform 363">
                <a:extLst>
                  <a:ext uri="{FF2B5EF4-FFF2-40B4-BE49-F238E27FC236}">
                    <a16:creationId xmlns:a16="http://schemas.microsoft.com/office/drawing/2014/main" id="{54FDA0DD-CDED-741D-7EC0-A7B4A6719C41}"/>
                  </a:ext>
                </a:extLst>
              </p:cNvPr>
              <p:cNvSpPr/>
              <p:nvPr/>
            </p:nvSpPr>
            <p:spPr bwMode="auto">
              <a:xfrm>
                <a:off x="2484" y="3709"/>
                <a:ext cx="15" cy="21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2" y="1"/>
                      <a:pt x="2" y="1"/>
                      <a:pt x="2" y="3"/>
                    </a:cubicBezTo>
                    <a:close/>
                  </a:path>
                </a:pathLst>
              </a:custGeom>
              <a:solidFill>
                <a:srgbClr val="D19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5" name="Freeform 364">
                <a:extLst>
                  <a:ext uri="{FF2B5EF4-FFF2-40B4-BE49-F238E27FC236}">
                    <a16:creationId xmlns:a16="http://schemas.microsoft.com/office/drawing/2014/main" id="{D0B6CC8C-4250-EF84-BC6C-7344059B500A}"/>
                  </a:ext>
                </a:extLst>
              </p:cNvPr>
              <p:cNvSpPr/>
              <p:nvPr/>
            </p:nvSpPr>
            <p:spPr bwMode="auto">
              <a:xfrm>
                <a:off x="1060" y="1430"/>
                <a:ext cx="407" cy="246"/>
              </a:xfrm>
              <a:custGeom>
                <a:avLst/>
                <a:gdLst>
                  <a:gd name="T0" fmla="*/ 54 w 56"/>
                  <a:gd name="T1" fmla="*/ 5 h 34"/>
                  <a:gd name="T2" fmla="*/ 55 w 56"/>
                  <a:gd name="T3" fmla="*/ 8 h 34"/>
                  <a:gd name="T4" fmla="*/ 54 w 56"/>
                  <a:gd name="T5" fmla="*/ 8 h 34"/>
                  <a:gd name="T6" fmla="*/ 39 w 56"/>
                  <a:gd name="T7" fmla="*/ 9 h 34"/>
                  <a:gd name="T8" fmla="*/ 39 w 56"/>
                  <a:gd name="T9" fmla="*/ 9 h 34"/>
                  <a:gd name="T10" fmla="*/ 33 w 56"/>
                  <a:gd name="T11" fmla="*/ 10 h 34"/>
                  <a:gd name="T12" fmla="*/ 29 w 56"/>
                  <a:gd name="T13" fmla="*/ 10 h 34"/>
                  <a:gd name="T14" fmla="*/ 37 w 56"/>
                  <a:gd name="T15" fmla="*/ 9 h 34"/>
                  <a:gd name="T16" fmla="*/ 38 w 56"/>
                  <a:gd name="T17" fmla="*/ 9 h 34"/>
                  <a:gd name="T18" fmla="*/ 35 w 56"/>
                  <a:gd name="T19" fmla="*/ 11 h 34"/>
                  <a:gd name="T20" fmla="*/ 35 w 56"/>
                  <a:gd name="T21" fmla="*/ 11 h 34"/>
                  <a:gd name="T22" fmla="*/ 35 w 56"/>
                  <a:gd name="T23" fmla="*/ 11 h 34"/>
                  <a:gd name="T24" fmla="*/ 31 w 56"/>
                  <a:gd name="T25" fmla="*/ 15 h 34"/>
                  <a:gd name="T26" fmla="*/ 29 w 56"/>
                  <a:gd name="T27" fmla="*/ 17 h 34"/>
                  <a:gd name="T28" fmla="*/ 26 w 56"/>
                  <a:gd name="T29" fmla="*/ 19 h 34"/>
                  <a:gd name="T30" fmla="*/ 14 w 56"/>
                  <a:gd name="T31" fmla="*/ 22 h 34"/>
                  <a:gd name="T32" fmla="*/ 9 w 56"/>
                  <a:gd name="T33" fmla="*/ 22 h 34"/>
                  <a:gd name="T34" fmla="*/ 26 w 56"/>
                  <a:gd name="T35" fmla="*/ 19 h 34"/>
                  <a:gd name="T36" fmla="*/ 31 w 56"/>
                  <a:gd name="T37" fmla="*/ 16 h 34"/>
                  <a:gd name="T38" fmla="*/ 34 w 56"/>
                  <a:gd name="T39" fmla="*/ 14 h 34"/>
                  <a:gd name="T40" fmla="*/ 40 w 56"/>
                  <a:gd name="T41" fmla="*/ 12 h 34"/>
                  <a:gd name="T42" fmla="*/ 46 w 56"/>
                  <a:gd name="T43" fmla="*/ 11 h 34"/>
                  <a:gd name="T44" fmla="*/ 46 w 56"/>
                  <a:gd name="T45" fmla="*/ 12 h 34"/>
                  <a:gd name="T46" fmla="*/ 43 w 56"/>
                  <a:gd name="T47" fmla="*/ 13 h 34"/>
                  <a:gd name="T48" fmla="*/ 36 w 56"/>
                  <a:gd name="T49" fmla="*/ 15 h 34"/>
                  <a:gd name="T50" fmla="*/ 36 w 56"/>
                  <a:gd name="T51" fmla="*/ 16 h 34"/>
                  <a:gd name="T52" fmla="*/ 36 w 56"/>
                  <a:gd name="T53" fmla="*/ 15 h 34"/>
                  <a:gd name="T54" fmla="*/ 46 w 56"/>
                  <a:gd name="T55" fmla="*/ 13 h 34"/>
                  <a:gd name="T56" fmla="*/ 45 w 56"/>
                  <a:gd name="T57" fmla="*/ 16 h 34"/>
                  <a:gd name="T58" fmla="*/ 40 w 56"/>
                  <a:gd name="T59" fmla="*/ 16 h 34"/>
                  <a:gd name="T60" fmla="*/ 37 w 56"/>
                  <a:gd name="T61" fmla="*/ 17 h 34"/>
                  <a:gd name="T62" fmla="*/ 36 w 56"/>
                  <a:gd name="T63" fmla="*/ 19 h 34"/>
                  <a:gd name="T64" fmla="*/ 37 w 56"/>
                  <a:gd name="T65" fmla="*/ 19 h 34"/>
                  <a:gd name="T66" fmla="*/ 39 w 56"/>
                  <a:gd name="T67" fmla="*/ 18 h 34"/>
                  <a:gd name="T68" fmla="*/ 32 w 56"/>
                  <a:gd name="T69" fmla="*/ 29 h 34"/>
                  <a:gd name="T70" fmla="*/ 24 w 56"/>
                  <a:gd name="T71" fmla="*/ 33 h 34"/>
                  <a:gd name="T72" fmla="*/ 12 w 56"/>
                  <a:gd name="T73" fmla="*/ 33 h 34"/>
                  <a:gd name="T74" fmla="*/ 15 w 56"/>
                  <a:gd name="T75" fmla="*/ 32 h 34"/>
                  <a:gd name="T76" fmla="*/ 24 w 56"/>
                  <a:gd name="T77" fmla="*/ 31 h 34"/>
                  <a:gd name="T78" fmla="*/ 19 w 56"/>
                  <a:gd name="T79" fmla="*/ 31 h 34"/>
                  <a:gd name="T80" fmla="*/ 14 w 56"/>
                  <a:gd name="T81" fmla="*/ 30 h 34"/>
                  <a:gd name="T82" fmla="*/ 11 w 56"/>
                  <a:gd name="T83" fmla="*/ 29 h 34"/>
                  <a:gd name="T84" fmla="*/ 7 w 56"/>
                  <a:gd name="T85" fmla="*/ 25 h 34"/>
                  <a:gd name="T86" fmla="*/ 5 w 56"/>
                  <a:gd name="T87" fmla="*/ 20 h 34"/>
                  <a:gd name="T88" fmla="*/ 3 w 56"/>
                  <a:gd name="T89" fmla="*/ 19 h 34"/>
                  <a:gd name="T90" fmla="*/ 3 w 56"/>
                  <a:gd name="T91" fmla="*/ 22 h 34"/>
                  <a:gd name="T92" fmla="*/ 2 w 56"/>
                  <a:gd name="T93" fmla="*/ 20 h 34"/>
                  <a:gd name="T94" fmla="*/ 3 w 56"/>
                  <a:gd name="T95" fmla="*/ 16 h 34"/>
                  <a:gd name="T96" fmla="*/ 4 w 56"/>
                  <a:gd name="T97" fmla="*/ 12 h 34"/>
                  <a:gd name="T98" fmla="*/ 4 w 56"/>
                  <a:gd name="T99" fmla="*/ 10 h 34"/>
                  <a:gd name="T100" fmla="*/ 5 w 56"/>
                  <a:gd name="T101" fmla="*/ 1 h 34"/>
                  <a:gd name="T102" fmla="*/ 11 w 56"/>
                  <a:gd name="T103" fmla="*/ 1 h 34"/>
                  <a:gd name="T104" fmla="*/ 31 w 56"/>
                  <a:gd name="T105" fmla="*/ 4 h 34"/>
                  <a:gd name="T106" fmla="*/ 33 w 56"/>
                  <a:gd name="T107" fmla="*/ 4 h 34"/>
                  <a:gd name="T108" fmla="*/ 33 w 56"/>
                  <a:gd name="T109" fmla="*/ 4 h 34"/>
                  <a:gd name="T110" fmla="*/ 47 w 56"/>
                  <a:gd name="T111" fmla="*/ 4 h 34"/>
                  <a:gd name="T112" fmla="*/ 54 w 56"/>
                  <a:gd name="T113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" h="34">
                    <a:moveTo>
                      <a:pt x="54" y="5"/>
                    </a:moveTo>
                    <a:cubicBezTo>
                      <a:pt x="56" y="7"/>
                      <a:pt x="56" y="7"/>
                      <a:pt x="55" y="8"/>
                    </a:cubicBezTo>
                    <a:cubicBezTo>
                      <a:pt x="55" y="8"/>
                      <a:pt x="54" y="8"/>
                      <a:pt x="54" y="8"/>
                    </a:cubicBezTo>
                    <a:cubicBezTo>
                      <a:pt x="49" y="6"/>
                      <a:pt x="44" y="7"/>
                      <a:pt x="39" y="9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7" y="9"/>
                      <a:pt x="35" y="9"/>
                      <a:pt x="33" y="10"/>
                    </a:cubicBezTo>
                    <a:cubicBezTo>
                      <a:pt x="31" y="10"/>
                      <a:pt x="30" y="10"/>
                      <a:pt x="29" y="10"/>
                    </a:cubicBezTo>
                    <a:cubicBezTo>
                      <a:pt x="31" y="10"/>
                      <a:pt x="34" y="10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11"/>
                      <a:pt x="36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13"/>
                      <a:pt x="32" y="14"/>
                      <a:pt x="31" y="15"/>
                    </a:cubicBezTo>
                    <a:cubicBezTo>
                      <a:pt x="30" y="15"/>
                      <a:pt x="29" y="16"/>
                      <a:pt x="29" y="17"/>
                    </a:cubicBezTo>
                    <a:cubicBezTo>
                      <a:pt x="28" y="18"/>
                      <a:pt x="27" y="18"/>
                      <a:pt x="26" y="19"/>
                    </a:cubicBezTo>
                    <a:cubicBezTo>
                      <a:pt x="22" y="20"/>
                      <a:pt x="18" y="21"/>
                      <a:pt x="14" y="22"/>
                    </a:cubicBezTo>
                    <a:cubicBezTo>
                      <a:pt x="12" y="23"/>
                      <a:pt x="11" y="22"/>
                      <a:pt x="9" y="22"/>
                    </a:cubicBezTo>
                    <a:cubicBezTo>
                      <a:pt x="15" y="23"/>
                      <a:pt x="20" y="21"/>
                      <a:pt x="26" y="19"/>
                    </a:cubicBezTo>
                    <a:cubicBezTo>
                      <a:pt x="27" y="18"/>
                      <a:pt x="29" y="17"/>
                      <a:pt x="31" y="16"/>
                    </a:cubicBezTo>
                    <a:cubicBezTo>
                      <a:pt x="32" y="15"/>
                      <a:pt x="32" y="14"/>
                      <a:pt x="34" y="14"/>
                    </a:cubicBezTo>
                    <a:cubicBezTo>
                      <a:pt x="36" y="13"/>
                      <a:pt x="37" y="12"/>
                      <a:pt x="40" y="12"/>
                    </a:cubicBezTo>
                    <a:cubicBezTo>
                      <a:pt x="42" y="11"/>
                      <a:pt x="44" y="11"/>
                      <a:pt x="46" y="11"/>
                    </a:cubicBezTo>
                    <a:cubicBezTo>
                      <a:pt x="46" y="11"/>
                      <a:pt x="46" y="11"/>
                      <a:pt x="46" y="12"/>
                    </a:cubicBezTo>
                    <a:cubicBezTo>
                      <a:pt x="46" y="13"/>
                      <a:pt x="44" y="13"/>
                      <a:pt x="43" y="13"/>
                    </a:cubicBezTo>
                    <a:cubicBezTo>
                      <a:pt x="41" y="13"/>
                      <a:pt x="38" y="14"/>
                      <a:pt x="36" y="15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6"/>
                      <a:pt x="36" y="15"/>
                      <a:pt x="36" y="15"/>
                    </a:cubicBezTo>
                    <a:cubicBezTo>
                      <a:pt x="39" y="14"/>
                      <a:pt x="42" y="13"/>
                      <a:pt x="46" y="13"/>
                    </a:cubicBezTo>
                    <a:cubicBezTo>
                      <a:pt x="47" y="15"/>
                      <a:pt x="47" y="15"/>
                      <a:pt x="45" y="16"/>
                    </a:cubicBezTo>
                    <a:cubicBezTo>
                      <a:pt x="43" y="16"/>
                      <a:pt x="42" y="16"/>
                      <a:pt x="40" y="16"/>
                    </a:cubicBezTo>
                    <a:cubicBezTo>
                      <a:pt x="39" y="16"/>
                      <a:pt x="38" y="17"/>
                      <a:pt x="37" y="17"/>
                    </a:cubicBezTo>
                    <a:cubicBezTo>
                      <a:pt x="36" y="18"/>
                      <a:pt x="36" y="18"/>
                      <a:pt x="36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8" y="18"/>
                      <a:pt x="39" y="18"/>
                      <a:pt x="39" y="18"/>
                    </a:cubicBezTo>
                    <a:cubicBezTo>
                      <a:pt x="36" y="21"/>
                      <a:pt x="34" y="25"/>
                      <a:pt x="32" y="29"/>
                    </a:cubicBezTo>
                    <a:cubicBezTo>
                      <a:pt x="30" y="31"/>
                      <a:pt x="27" y="32"/>
                      <a:pt x="24" y="33"/>
                    </a:cubicBezTo>
                    <a:cubicBezTo>
                      <a:pt x="20" y="34"/>
                      <a:pt x="16" y="34"/>
                      <a:pt x="12" y="33"/>
                    </a:cubicBezTo>
                    <a:cubicBezTo>
                      <a:pt x="13" y="32"/>
                      <a:pt x="14" y="32"/>
                      <a:pt x="15" y="32"/>
                    </a:cubicBezTo>
                    <a:cubicBezTo>
                      <a:pt x="18" y="32"/>
                      <a:pt x="21" y="32"/>
                      <a:pt x="24" y="31"/>
                    </a:cubicBezTo>
                    <a:cubicBezTo>
                      <a:pt x="22" y="31"/>
                      <a:pt x="21" y="31"/>
                      <a:pt x="19" y="31"/>
                    </a:cubicBezTo>
                    <a:cubicBezTo>
                      <a:pt x="17" y="30"/>
                      <a:pt x="16" y="30"/>
                      <a:pt x="14" y="30"/>
                    </a:cubicBezTo>
                    <a:cubicBezTo>
                      <a:pt x="13" y="30"/>
                      <a:pt x="12" y="29"/>
                      <a:pt x="11" y="29"/>
                    </a:cubicBezTo>
                    <a:cubicBezTo>
                      <a:pt x="9" y="28"/>
                      <a:pt x="8" y="27"/>
                      <a:pt x="7" y="25"/>
                    </a:cubicBezTo>
                    <a:cubicBezTo>
                      <a:pt x="7" y="23"/>
                      <a:pt x="6" y="21"/>
                      <a:pt x="5" y="20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4" y="21"/>
                      <a:pt x="3" y="22"/>
                    </a:cubicBezTo>
                    <a:cubicBezTo>
                      <a:pt x="3" y="21"/>
                      <a:pt x="2" y="21"/>
                      <a:pt x="2" y="20"/>
                    </a:cubicBezTo>
                    <a:cubicBezTo>
                      <a:pt x="0" y="18"/>
                      <a:pt x="1" y="17"/>
                      <a:pt x="3" y="16"/>
                    </a:cubicBezTo>
                    <a:cubicBezTo>
                      <a:pt x="5" y="15"/>
                      <a:pt x="5" y="14"/>
                      <a:pt x="4" y="12"/>
                    </a:cubicBezTo>
                    <a:cubicBezTo>
                      <a:pt x="3" y="11"/>
                      <a:pt x="4" y="11"/>
                      <a:pt x="4" y="10"/>
                    </a:cubicBezTo>
                    <a:cubicBezTo>
                      <a:pt x="7" y="7"/>
                      <a:pt x="7" y="4"/>
                      <a:pt x="5" y="1"/>
                    </a:cubicBezTo>
                    <a:cubicBezTo>
                      <a:pt x="7" y="0"/>
                      <a:pt x="9" y="1"/>
                      <a:pt x="11" y="1"/>
                    </a:cubicBezTo>
                    <a:cubicBezTo>
                      <a:pt x="18" y="2"/>
                      <a:pt x="25" y="3"/>
                      <a:pt x="31" y="4"/>
                    </a:cubicBezTo>
                    <a:cubicBezTo>
                      <a:pt x="32" y="4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8" y="4"/>
                      <a:pt x="43" y="4"/>
                      <a:pt x="47" y="4"/>
                    </a:cubicBezTo>
                    <a:cubicBezTo>
                      <a:pt x="49" y="4"/>
                      <a:pt x="52" y="4"/>
                      <a:pt x="54" y="5"/>
                    </a:cubicBezTo>
                    <a:close/>
                  </a:path>
                </a:pathLst>
              </a:custGeom>
              <a:solidFill>
                <a:srgbClr val="F08D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6" name="Freeform 365">
                <a:extLst>
                  <a:ext uri="{FF2B5EF4-FFF2-40B4-BE49-F238E27FC236}">
                    <a16:creationId xmlns:a16="http://schemas.microsoft.com/office/drawing/2014/main" id="{9AE537AA-97A6-AD2E-3F0A-694CDAA7A74E}"/>
                  </a:ext>
                </a:extLst>
              </p:cNvPr>
              <p:cNvSpPr/>
              <p:nvPr/>
            </p:nvSpPr>
            <p:spPr bwMode="auto">
              <a:xfrm>
                <a:off x="1547" y="1633"/>
                <a:ext cx="385" cy="196"/>
              </a:xfrm>
              <a:custGeom>
                <a:avLst/>
                <a:gdLst>
                  <a:gd name="T0" fmla="*/ 44 w 53"/>
                  <a:gd name="T1" fmla="*/ 3 h 27"/>
                  <a:gd name="T2" fmla="*/ 47 w 53"/>
                  <a:gd name="T3" fmla="*/ 5 h 27"/>
                  <a:gd name="T4" fmla="*/ 51 w 53"/>
                  <a:gd name="T5" fmla="*/ 8 h 27"/>
                  <a:gd name="T6" fmla="*/ 51 w 53"/>
                  <a:gd name="T7" fmla="*/ 15 h 27"/>
                  <a:gd name="T8" fmla="*/ 50 w 53"/>
                  <a:gd name="T9" fmla="*/ 22 h 27"/>
                  <a:gd name="T10" fmla="*/ 50 w 53"/>
                  <a:gd name="T11" fmla="*/ 24 h 27"/>
                  <a:gd name="T12" fmla="*/ 47 w 53"/>
                  <a:gd name="T13" fmla="*/ 27 h 27"/>
                  <a:gd name="T14" fmla="*/ 42 w 53"/>
                  <a:gd name="T15" fmla="*/ 26 h 27"/>
                  <a:gd name="T16" fmla="*/ 34 w 53"/>
                  <a:gd name="T17" fmla="*/ 24 h 27"/>
                  <a:gd name="T18" fmla="*/ 25 w 53"/>
                  <a:gd name="T19" fmla="*/ 18 h 27"/>
                  <a:gd name="T20" fmla="*/ 23 w 53"/>
                  <a:gd name="T21" fmla="*/ 17 h 27"/>
                  <a:gd name="T22" fmla="*/ 15 w 53"/>
                  <a:gd name="T23" fmla="*/ 11 h 27"/>
                  <a:gd name="T24" fmla="*/ 10 w 53"/>
                  <a:gd name="T25" fmla="*/ 12 h 27"/>
                  <a:gd name="T26" fmla="*/ 4 w 53"/>
                  <a:gd name="T27" fmla="*/ 10 h 27"/>
                  <a:gd name="T28" fmla="*/ 3 w 53"/>
                  <a:gd name="T29" fmla="*/ 4 h 27"/>
                  <a:gd name="T30" fmla="*/ 2 w 53"/>
                  <a:gd name="T31" fmla="*/ 2 h 27"/>
                  <a:gd name="T32" fmla="*/ 2 w 53"/>
                  <a:gd name="T33" fmla="*/ 0 h 27"/>
                  <a:gd name="T34" fmla="*/ 5 w 53"/>
                  <a:gd name="T35" fmla="*/ 2 h 27"/>
                  <a:gd name="T36" fmla="*/ 16 w 53"/>
                  <a:gd name="T37" fmla="*/ 5 h 27"/>
                  <a:gd name="T38" fmla="*/ 11 w 53"/>
                  <a:gd name="T39" fmla="*/ 4 h 27"/>
                  <a:gd name="T40" fmla="*/ 11 w 53"/>
                  <a:gd name="T41" fmla="*/ 4 h 27"/>
                  <a:gd name="T42" fmla="*/ 10 w 53"/>
                  <a:gd name="T43" fmla="*/ 2 h 27"/>
                  <a:gd name="T44" fmla="*/ 16 w 53"/>
                  <a:gd name="T45" fmla="*/ 2 h 27"/>
                  <a:gd name="T46" fmla="*/ 19 w 53"/>
                  <a:gd name="T47" fmla="*/ 1 h 27"/>
                  <a:gd name="T48" fmla="*/ 23 w 53"/>
                  <a:gd name="T49" fmla="*/ 1 h 27"/>
                  <a:gd name="T50" fmla="*/ 37 w 53"/>
                  <a:gd name="T51" fmla="*/ 1 h 27"/>
                  <a:gd name="T52" fmla="*/ 39 w 53"/>
                  <a:gd name="T53" fmla="*/ 1 h 27"/>
                  <a:gd name="T54" fmla="*/ 44 w 53"/>
                  <a:gd name="T55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2" h="27">
                    <a:moveTo>
                      <a:pt x="44" y="3"/>
                    </a:moveTo>
                    <a:cubicBezTo>
                      <a:pt x="45" y="3"/>
                      <a:pt x="46" y="4"/>
                      <a:pt x="47" y="5"/>
                    </a:cubicBezTo>
                    <a:cubicBezTo>
                      <a:pt x="49" y="6"/>
                      <a:pt x="50" y="6"/>
                      <a:pt x="51" y="8"/>
                    </a:cubicBezTo>
                    <a:cubicBezTo>
                      <a:pt x="53" y="10"/>
                      <a:pt x="53" y="12"/>
                      <a:pt x="51" y="15"/>
                    </a:cubicBezTo>
                    <a:cubicBezTo>
                      <a:pt x="51" y="18"/>
                      <a:pt x="51" y="20"/>
                      <a:pt x="50" y="22"/>
                    </a:cubicBezTo>
                    <a:cubicBezTo>
                      <a:pt x="49" y="22"/>
                      <a:pt x="50" y="23"/>
                      <a:pt x="50" y="24"/>
                    </a:cubicBezTo>
                    <a:cubicBezTo>
                      <a:pt x="50" y="27"/>
                      <a:pt x="50" y="27"/>
                      <a:pt x="47" y="27"/>
                    </a:cubicBezTo>
                    <a:cubicBezTo>
                      <a:pt x="46" y="26"/>
                      <a:pt x="44" y="26"/>
                      <a:pt x="42" y="26"/>
                    </a:cubicBezTo>
                    <a:cubicBezTo>
                      <a:pt x="39" y="26"/>
                      <a:pt x="36" y="26"/>
                      <a:pt x="34" y="24"/>
                    </a:cubicBezTo>
                    <a:cubicBezTo>
                      <a:pt x="31" y="21"/>
                      <a:pt x="29" y="20"/>
                      <a:pt x="25" y="18"/>
                    </a:cubicBezTo>
                    <a:cubicBezTo>
                      <a:pt x="24" y="18"/>
                      <a:pt x="24" y="18"/>
                      <a:pt x="23" y="17"/>
                    </a:cubicBezTo>
                    <a:cubicBezTo>
                      <a:pt x="21" y="14"/>
                      <a:pt x="19" y="11"/>
                      <a:pt x="15" y="11"/>
                    </a:cubicBezTo>
                    <a:cubicBezTo>
                      <a:pt x="13" y="11"/>
                      <a:pt x="11" y="11"/>
                      <a:pt x="10" y="12"/>
                    </a:cubicBezTo>
                    <a:cubicBezTo>
                      <a:pt x="7" y="12"/>
                      <a:pt x="6" y="12"/>
                      <a:pt x="4" y="10"/>
                    </a:cubicBezTo>
                    <a:cubicBezTo>
                      <a:pt x="4" y="8"/>
                      <a:pt x="4" y="6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0" y="0"/>
                      <a:pt x="2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9" y="4"/>
                      <a:pt x="12" y="5"/>
                      <a:pt x="16" y="5"/>
                    </a:cubicBezTo>
                    <a:cubicBezTo>
                      <a:pt x="15" y="5"/>
                      <a:pt x="13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9" y="3"/>
                      <a:pt x="10" y="2"/>
                    </a:cubicBezTo>
                    <a:cubicBezTo>
                      <a:pt x="12" y="2"/>
                      <a:pt x="14" y="2"/>
                      <a:pt x="16" y="2"/>
                    </a:cubicBezTo>
                    <a:cubicBezTo>
                      <a:pt x="17" y="2"/>
                      <a:pt x="18" y="2"/>
                      <a:pt x="19" y="1"/>
                    </a:cubicBezTo>
                    <a:cubicBezTo>
                      <a:pt x="20" y="1"/>
                      <a:pt x="21" y="1"/>
                      <a:pt x="23" y="1"/>
                    </a:cubicBezTo>
                    <a:cubicBezTo>
                      <a:pt x="28" y="0"/>
                      <a:pt x="32" y="2"/>
                      <a:pt x="37" y="1"/>
                    </a:cubicBezTo>
                    <a:cubicBezTo>
                      <a:pt x="38" y="1"/>
                      <a:pt x="38" y="1"/>
                      <a:pt x="39" y="1"/>
                    </a:cubicBezTo>
                    <a:cubicBezTo>
                      <a:pt x="40" y="1"/>
                      <a:pt x="42" y="1"/>
                      <a:pt x="44" y="3"/>
                    </a:cubicBezTo>
                    <a:close/>
                  </a:path>
                </a:pathLst>
              </a:custGeom>
              <a:solidFill>
                <a:srgbClr val="F08D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7" name="Freeform 366">
                <a:extLst>
                  <a:ext uri="{FF2B5EF4-FFF2-40B4-BE49-F238E27FC236}">
                    <a16:creationId xmlns:a16="http://schemas.microsoft.com/office/drawing/2014/main" id="{25AD1A04-FC5E-13B9-C6E1-A72C99547025}"/>
                  </a:ext>
                </a:extLst>
              </p:cNvPr>
              <p:cNvSpPr/>
              <p:nvPr/>
            </p:nvSpPr>
            <p:spPr bwMode="auto">
              <a:xfrm>
                <a:off x="1467" y="1422"/>
                <a:ext cx="334" cy="204"/>
              </a:xfrm>
              <a:custGeom>
                <a:avLst/>
                <a:gdLst>
                  <a:gd name="T0" fmla="*/ 1 w 46"/>
                  <a:gd name="T1" fmla="*/ 8 h 28"/>
                  <a:gd name="T2" fmla="*/ 0 w 46"/>
                  <a:gd name="T3" fmla="*/ 7 h 28"/>
                  <a:gd name="T4" fmla="*/ 7 w 46"/>
                  <a:gd name="T5" fmla="*/ 1 h 28"/>
                  <a:gd name="T6" fmla="*/ 9 w 46"/>
                  <a:gd name="T7" fmla="*/ 1 h 28"/>
                  <a:gd name="T8" fmla="*/ 14 w 46"/>
                  <a:gd name="T9" fmla="*/ 2 h 28"/>
                  <a:gd name="T10" fmla="*/ 16 w 46"/>
                  <a:gd name="T11" fmla="*/ 2 h 28"/>
                  <a:gd name="T12" fmla="*/ 15 w 46"/>
                  <a:gd name="T13" fmla="*/ 6 h 28"/>
                  <a:gd name="T14" fmla="*/ 17 w 46"/>
                  <a:gd name="T15" fmla="*/ 1 h 28"/>
                  <a:gd name="T16" fmla="*/ 20 w 46"/>
                  <a:gd name="T17" fmla="*/ 1 h 28"/>
                  <a:gd name="T18" fmla="*/ 24 w 46"/>
                  <a:gd name="T19" fmla="*/ 2 h 28"/>
                  <a:gd name="T20" fmla="*/ 28 w 46"/>
                  <a:gd name="T21" fmla="*/ 5 h 28"/>
                  <a:gd name="T22" fmla="*/ 27 w 46"/>
                  <a:gd name="T23" fmla="*/ 2 h 28"/>
                  <a:gd name="T24" fmla="*/ 30 w 46"/>
                  <a:gd name="T25" fmla="*/ 4 h 28"/>
                  <a:gd name="T26" fmla="*/ 32 w 46"/>
                  <a:gd name="T27" fmla="*/ 5 h 28"/>
                  <a:gd name="T28" fmla="*/ 33 w 46"/>
                  <a:gd name="T29" fmla="*/ 6 h 28"/>
                  <a:gd name="T30" fmla="*/ 35 w 46"/>
                  <a:gd name="T31" fmla="*/ 8 h 28"/>
                  <a:gd name="T32" fmla="*/ 35 w 46"/>
                  <a:gd name="T33" fmla="*/ 8 h 28"/>
                  <a:gd name="T34" fmla="*/ 36 w 46"/>
                  <a:gd name="T35" fmla="*/ 10 h 28"/>
                  <a:gd name="T36" fmla="*/ 37 w 46"/>
                  <a:gd name="T37" fmla="*/ 11 h 28"/>
                  <a:gd name="T38" fmla="*/ 39 w 46"/>
                  <a:gd name="T39" fmla="*/ 14 h 28"/>
                  <a:gd name="T40" fmla="*/ 40 w 46"/>
                  <a:gd name="T41" fmla="*/ 15 h 28"/>
                  <a:gd name="T42" fmla="*/ 38 w 46"/>
                  <a:gd name="T43" fmla="*/ 22 h 28"/>
                  <a:gd name="T44" fmla="*/ 38 w 46"/>
                  <a:gd name="T45" fmla="*/ 22 h 28"/>
                  <a:gd name="T46" fmla="*/ 38 w 46"/>
                  <a:gd name="T47" fmla="*/ 21 h 28"/>
                  <a:gd name="T48" fmla="*/ 44 w 46"/>
                  <a:gd name="T49" fmla="*/ 22 h 28"/>
                  <a:gd name="T50" fmla="*/ 45 w 46"/>
                  <a:gd name="T51" fmla="*/ 24 h 28"/>
                  <a:gd name="T52" fmla="*/ 42 w 46"/>
                  <a:gd name="T53" fmla="*/ 28 h 28"/>
                  <a:gd name="T54" fmla="*/ 35 w 46"/>
                  <a:gd name="T55" fmla="*/ 27 h 28"/>
                  <a:gd name="T56" fmla="*/ 32 w 46"/>
                  <a:gd name="T57" fmla="*/ 27 h 28"/>
                  <a:gd name="T58" fmla="*/ 24 w 46"/>
                  <a:gd name="T59" fmla="*/ 28 h 28"/>
                  <a:gd name="T60" fmla="*/ 15 w 46"/>
                  <a:gd name="T61" fmla="*/ 26 h 28"/>
                  <a:gd name="T62" fmla="*/ 12 w 46"/>
                  <a:gd name="T63" fmla="*/ 24 h 28"/>
                  <a:gd name="T64" fmla="*/ 5 w 46"/>
                  <a:gd name="T65" fmla="*/ 18 h 28"/>
                  <a:gd name="T66" fmla="*/ 1 w 46"/>
                  <a:gd name="T67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" h="28">
                    <a:moveTo>
                      <a:pt x="1" y="8"/>
                    </a:moveTo>
                    <a:cubicBezTo>
                      <a:pt x="1" y="8"/>
                      <a:pt x="0" y="7"/>
                      <a:pt x="0" y="7"/>
                    </a:cubicBezTo>
                    <a:cubicBezTo>
                      <a:pt x="3" y="5"/>
                      <a:pt x="5" y="3"/>
                      <a:pt x="7" y="1"/>
                    </a:cubicBezTo>
                    <a:cubicBezTo>
                      <a:pt x="8" y="1"/>
                      <a:pt x="8" y="0"/>
                      <a:pt x="9" y="1"/>
                    </a:cubicBezTo>
                    <a:cubicBezTo>
                      <a:pt x="10" y="3"/>
                      <a:pt x="12" y="4"/>
                      <a:pt x="14" y="2"/>
                    </a:cubicBezTo>
                    <a:cubicBezTo>
                      <a:pt x="15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5" y="6"/>
                    </a:cubicBezTo>
                    <a:cubicBezTo>
                      <a:pt x="16" y="4"/>
                      <a:pt x="16" y="2"/>
                      <a:pt x="17" y="1"/>
                    </a:cubicBezTo>
                    <a:cubicBezTo>
                      <a:pt x="18" y="0"/>
                      <a:pt x="19" y="0"/>
                      <a:pt x="20" y="1"/>
                    </a:cubicBezTo>
                    <a:cubicBezTo>
                      <a:pt x="21" y="1"/>
                      <a:pt x="23" y="2"/>
                      <a:pt x="24" y="2"/>
                    </a:cubicBezTo>
                    <a:cubicBezTo>
                      <a:pt x="26" y="3"/>
                      <a:pt x="26" y="4"/>
                      <a:pt x="28" y="5"/>
                    </a:cubicBezTo>
                    <a:cubicBezTo>
                      <a:pt x="28" y="4"/>
                      <a:pt x="27" y="3"/>
                      <a:pt x="27" y="2"/>
                    </a:cubicBezTo>
                    <a:cubicBezTo>
                      <a:pt x="28" y="2"/>
                      <a:pt x="29" y="3"/>
                      <a:pt x="30" y="4"/>
                    </a:cubicBezTo>
                    <a:cubicBezTo>
                      <a:pt x="30" y="4"/>
                      <a:pt x="31" y="5"/>
                      <a:pt x="32" y="5"/>
                    </a:cubicBezTo>
                    <a:cubicBezTo>
                      <a:pt x="32" y="6"/>
                      <a:pt x="32" y="6"/>
                      <a:pt x="33" y="6"/>
                    </a:cubicBezTo>
                    <a:cubicBezTo>
                      <a:pt x="34" y="6"/>
                      <a:pt x="34" y="7"/>
                      <a:pt x="35" y="8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9"/>
                      <a:pt x="35" y="10"/>
                      <a:pt x="36" y="10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7" y="13"/>
                      <a:pt x="38" y="14"/>
                      <a:pt x="39" y="14"/>
                    </a:cubicBezTo>
                    <a:cubicBezTo>
                      <a:pt x="39" y="14"/>
                      <a:pt x="39" y="15"/>
                      <a:pt x="40" y="15"/>
                    </a:cubicBezTo>
                    <a:cubicBezTo>
                      <a:pt x="40" y="17"/>
                      <a:pt x="39" y="19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2"/>
                      <a:pt x="38" y="21"/>
                      <a:pt x="38" y="21"/>
                    </a:cubicBezTo>
                    <a:cubicBezTo>
                      <a:pt x="40" y="22"/>
                      <a:pt x="42" y="22"/>
                      <a:pt x="44" y="22"/>
                    </a:cubicBezTo>
                    <a:cubicBezTo>
                      <a:pt x="45" y="22"/>
                      <a:pt x="45" y="22"/>
                      <a:pt x="45" y="24"/>
                    </a:cubicBezTo>
                    <a:cubicBezTo>
                      <a:pt x="46" y="26"/>
                      <a:pt x="43" y="26"/>
                      <a:pt x="42" y="28"/>
                    </a:cubicBezTo>
                    <a:cubicBezTo>
                      <a:pt x="40" y="27"/>
                      <a:pt x="37" y="28"/>
                      <a:pt x="35" y="27"/>
                    </a:cubicBezTo>
                    <a:cubicBezTo>
                      <a:pt x="34" y="27"/>
                      <a:pt x="33" y="27"/>
                      <a:pt x="32" y="27"/>
                    </a:cubicBezTo>
                    <a:cubicBezTo>
                      <a:pt x="29" y="27"/>
                      <a:pt x="27" y="28"/>
                      <a:pt x="24" y="28"/>
                    </a:cubicBezTo>
                    <a:cubicBezTo>
                      <a:pt x="21" y="28"/>
                      <a:pt x="18" y="27"/>
                      <a:pt x="15" y="26"/>
                    </a:cubicBezTo>
                    <a:cubicBezTo>
                      <a:pt x="14" y="25"/>
                      <a:pt x="13" y="25"/>
                      <a:pt x="12" y="24"/>
                    </a:cubicBezTo>
                    <a:cubicBezTo>
                      <a:pt x="10" y="22"/>
                      <a:pt x="8" y="20"/>
                      <a:pt x="5" y="18"/>
                    </a:cubicBezTo>
                    <a:cubicBezTo>
                      <a:pt x="1" y="16"/>
                      <a:pt x="1" y="12"/>
                      <a:pt x="1" y="8"/>
                    </a:cubicBezTo>
                    <a:close/>
                  </a:path>
                </a:pathLst>
              </a:custGeom>
              <a:solidFill>
                <a:srgbClr val="F19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8" name="Freeform 367">
                <a:extLst>
                  <a:ext uri="{FF2B5EF4-FFF2-40B4-BE49-F238E27FC236}">
                    <a16:creationId xmlns:a16="http://schemas.microsoft.com/office/drawing/2014/main" id="{DC37A061-EFFA-419D-044D-6D274F330FD5}"/>
                  </a:ext>
                </a:extLst>
              </p:cNvPr>
              <p:cNvSpPr/>
              <p:nvPr/>
            </p:nvSpPr>
            <p:spPr bwMode="auto">
              <a:xfrm>
                <a:off x="1358" y="1713"/>
                <a:ext cx="203" cy="268"/>
              </a:xfrm>
              <a:custGeom>
                <a:avLst/>
                <a:gdLst>
                  <a:gd name="T0" fmla="*/ 27 w 28"/>
                  <a:gd name="T1" fmla="*/ 22 h 37"/>
                  <a:gd name="T2" fmla="*/ 26 w 28"/>
                  <a:gd name="T3" fmla="*/ 23 h 37"/>
                  <a:gd name="T4" fmla="*/ 25 w 28"/>
                  <a:gd name="T5" fmla="*/ 27 h 37"/>
                  <a:gd name="T6" fmla="*/ 25 w 28"/>
                  <a:gd name="T7" fmla="*/ 28 h 37"/>
                  <a:gd name="T8" fmla="*/ 25 w 28"/>
                  <a:gd name="T9" fmla="*/ 30 h 37"/>
                  <a:gd name="T10" fmla="*/ 23 w 28"/>
                  <a:gd name="T11" fmla="*/ 29 h 37"/>
                  <a:gd name="T12" fmla="*/ 21 w 28"/>
                  <a:gd name="T13" fmla="*/ 29 h 37"/>
                  <a:gd name="T14" fmla="*/ 16 w 28"/>
                  <a:gd name="T15" fmla="*/ 29 h 37"/>
                  <a:gd name="T16" fmla="*/ 15 w 28"/>
                  <a:gd name="T17" fmla="*/ 27 h 37"/>
                  <a:gd name="T18" fmla="*/ 10 w 28"/>
                  <a:gd name="T19" fmla="*/ 24 h 37"/>
                  <a:gd name="T20" fmla="*/ 8 w 28"/>
                  <a:gd name="T21" fmla="*/ 23 h 37"/>
                  <a:gd name="T22" fmla="*/ 7 w 28"/>
                  <a:gd name="T23" fmla="*/ 20 h 37"/>
                  <a:gd name="T24" fmla="*/ 7 w 28"/>
                  <a:gd name="T25" fmla="*/ 26 h 37"/>
                  <a:gd name="T26" fmla="*/ 9 w 28"/>
                  <a:gd name="T27" fmla="*/ 27 h 37"/>
                  <a:gd name="T28" fmla="*/ 11 w 28"/>
                  <a:gd name="T29" fmla="*/ 30 h 37"/>
                  <a:gd name="T30" fmla="*/ 14 w 28"/>
                  <a:gd name="T31" fmla="*/ 34 h 37"/>
                  <a:gd name="T32" fmla="*/ 16 w 28"/>
                  <a:gd name="T33" fmla="*/ 36 h 37"/>
                  <a:gd name="T34" fmla="*/ 10 w 28"/>
                  <a:gd name="T35" fmla="*/ 33 h 37"/>
                  <a:gd name="T36" fmla="*/ 6 w 28"/>
                  <a:gd name="T37" fmla="*/ 28 h 37"/>
                  <a:gd name="T38" fmla="*/ 5 w 28"/>
                  <a:gd name="T39" fmla="*/ 26 h 37"/>
                  <a:gd name="T40" fmla="*/ 5 w 28"/>
                  <a:gd name="T41" fmla="*/ 24 h 37"/>
                  <a:gd name="T42" fmla="*/ 3 w 28"/>
                  <a:gd name="T43" fmla="*/ 20 h 37"/>
                  <a:gd name="T44" fmla="*/ 1 w 28"/>
                  <a:gd name="T45" fmla="*/ 19 h 37"/>
                  <a:gd name="T46" fmla="*/ 2 w 28"/>
                  <a:gd name="T47" fmla="*/ 17 h 37"/>
                  <a:gd name="T48" fmla="*/ 5 w 28"/>
                  <a:gd name="T49" fmla="*/ 9 h 37"/>
                  <a:gd name="T50" fmla="*/ 8 w 28"/>
                  <a:gd name="T51" fmla="*/ 1 h 37"/>
                  <a:gd name="T52" fmla="*/ 10 w 28"/>
                  <a:gd name="T53" fmla="*/ 2 h 37"/>
                  <a:gd name="T54" fmla="*/ 10 w 28"/>
                  <a:gd name="T55" fmla="*/ 5 h 37"/>
                  <a:gd name="T56" fmla="*/ 12 w 28"/>
                  <a:gd name="T57" fmla="*/ 9 h 37"/>
                  <a:gd name="T58" fmla="*/ 14 w 28"/>
                  <a:gd name="T59" fmla="*/ 13 h 37"/>
                  <a:gd name="T60" fmla="*/ 13 w 28"/>
                  <a:gd name="T61" fmla="*/ 16 h 37"/>
                  <a:gd name="T62" fmla="*/ 12 w 28"/>
                  <a:gd name="T63" fmla="*/ 18 h 37"/>
                  <a:gd name="T64" fmla="*/ 13 w 28"/>
                  <a:gd name="T65" fmla="*/ 16 h 37"/>
                  <a:gd name="T66" fmla="*/ 16 w 28"/>
                  <a:gd name="T67" fmla="*/ 13 h 37"/>
                  <a:gd name="T68" fmla="*/ 17 w 28"/>
                  <a:gd name="T69" fmla="*/ 13 h 37"/>
                  <a:gd name="T70" fmla="*/ 20 w 28"/>
                  <a:gd name="T71" fmla="*/ 16 h 37"/>
                  <a:gd name="T72" fmla="*/ 22 w 28"/>
                  <a:gd name="T73" fmla="*/ 16 h 37"/>
                  <a:gd name="T74" fmla="*/ 25 w 28"/>
                  <a:gd name="T75" fmla="*/ 15 h 37"/>
                  <a:gd name="T76" fmla="*/ 26 w 28"/>
                  <a:gd name="T77" fmla="*/ 17 h 37"/>
                  <a:gd name="T78" fmla="*/ 27 w 28"/>
                  <a:gd name="T79" fmla="*/ 20 h 37"/>
                  <a:gd name="T80" fmla="*/ 27 w 28"/>
                  <a:gd name="T81" fmla="*/ 2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37">
                    <a:moveTo>
                      <a:pt x="27" y="22"/>
                    </a:moveTo>
                    <a:cubicBezTo>
                      <a:pt x="27" y="22"/>
                      <a:pt x="26" y="21"/>
                      <a:pt x="26" y="23"/>
                    </a:cubicBezTo>
                    <a:cubicBezTo>
                      <a:pt x="26" y="24"/>
                      <a:pt x="27" y="25"/>
                      <a:pt x="25" y="27"/>
                    </a:cubicBezTo>
                    <a:cubicBezTo>
                      <a:pt x="25" y="27"/>
                      <a:pt x="25" y="28"/>
                      <a:pt x="25" y="28"/>
                    </a:cubicBezTo>
                    <a:cubicBezTo>
                      <a:pt x="25" y="29"/>
                      <a:pt x="26" y="30"/>
                      <a:pt x="25" y="30"/>
                    </a:cubicBezTo>
                    <a:cubicBezTo>
                      <a:pt x="24" y="31"/>
                      <a:pt x="23" y="30"/>
                      <a:pt x="23" y="29"/>
                    </a:cubicBezTo>
                    <a:cubicBezTo>
                      <a:pt x="22" y="28"/>
                      <a:pt x="22" y="29"/>
                      <a:pt x="21" y="29"/>
                    </a:cubicBezTo>
                    <a:cubicBezTo>
                      <a:pt x="20" y="30"/>
                      <a:pt x="18" y="29"/>
                      <a:pt x="16" y="29"/>
                    </a:cubicBezTo>
                    <a:cubicBezTo>
                      <a:pt x="15" y="29"/>
                      <a:pt x="15" y="28"/>
                      <a:pt x="15" y="27"/>
                    </a:cubicBezTo>
                    <a:cubicBezTo>
                      <a:pt x="13" y="26"/>
                      <a:pt x="12" y="24"/>
                      <a:pt x="10" y="24"/>
                    </a:cubicBezTo>
                    <a:cubicBezTo>
                      <a:pt x="9" y="24"/>
                      <a:pt x="8" y="24"/>
                      <a:pt x="8" y="23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3"/>
                      <a:pt x="7" y="25"/>
                      <a:pt x="7" y="26"/>
                    </a:cubicBezTo>
                    <a:cubicBezTo>
                      <a:pt x="8" y="27"/>
                      <a:pt x="8" y="27"/>
                      <a:pt x="9" y="27"/>
                    </a:cubicBezTo>
                    <a:cubicBezTo>
                      <a:pt x="10" y="28"/>
                      <a:pt x="11" y="29"/>
                      <a:pt x="11" y="30"/>
                    </a:cubicBezTo>
                    <a:cubicBezTo>
                      <a:pt x="12" y="32"/>
                      <a:pt x="12" y="33"/>
                      <a:pt x="14" y="34"/>
                    </a:cubicBezTo>
                    <a:cubicBezTo>
                      <a:pt x="14" y="35"/>
                      <a:pt x="15" y="35"/>
                      <a:pt x="16" y="36"/>
                    </a:cubicBezTo>
                    <a:cubicBezTo>
                      <a:pt x="12" y="37"/>
                      <a:pt x="11" y="37"/>
                      <a:pt x="10" y="33"/>
                    </a:cubicBezTo>
                    <a:cubicBezTo>
                      <a:pt x="10" y="30"/>
                      <a:pt x="9" y="28"/>
                      <a:pt x="6" y="28"/>
                    </a:cubicBezTo>
                    <a:cubicBezTo>
                      <a:pt x="5" y="28"/>
                      <a:pt x="4" y="27"/>
                      <a:pt x="5" y="26"/>
                    </a:cubicBezTo>
                    <a:cubicBezTo>
                      <a:pt x="5" y="25"/>
                      <a:pt x="5" y="25"/>
                      <a:pt x="5" y="24"/>
                    </a:cubicBezTo>
                    <a:cubicBezTo>
                      <a:pt x="6" y="22"/>
                      <a:pt x="5" y="21"/>
                      <a:pt x="3" y="20"/>
                    </a:cubicBezTo>
                    <a:cubicBezTo>
                      <a:pt x="2" y="20"/>
                      <a:pt x="1" y="20"/>
                      <a:pt x="1" y="19"/>
                    </a:cubicBezTo>
                    <a:cubicBezTo>
                      <a:pt x="0" y="18"/>
                      <a:pt x="1" y="17"/>
                      <a:pt x="2" y="17"/>
                    </a:cubicBezTo>
                    <a:cubicBezTo>
                      <a:pt x="4" y="15"/>
                      <a:pt x="5" y="12"/>
                      <a:pt x="5" y="9"/>
                    </a:cubicBezTo>
                    <a:cubicBezTo>
                      <a:pt x="5" y="6"/>
                      <a:pt x="6" y="3"/>
                      <a:pt x="8" y="1"/>
                    </a:cubicBezTo>
                    <a:cubicBezTo>
                      <a:pt x="9" y="0"/>
                      <a:pt x="10" y="0"/>
                      <a:pt x="10" y="2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7"/>
                      <a:pt x="11" y="8"/>
                      <a:pt x="12" y="9"/>
                    </a:cubicBezTo>
                    <a:cubicBezTo>
                      <a:pt x="15" y="10"/>
                      <a:pt x="15" y="10"/>
                      <a:pt x="14" y="13"/>
                    </a:cubicBezTo>
                    <a:cubicBezTo>
                      <a:pt x="14" y="14"/>
                      <a:pt x="13" y="15"/>
                      <a:pt x="13" y="16"/>
                    </a:cubicBezTo>
                    <a:cubicBezTo>
                      <a:pt x="13" y="17"/>
                      <a:pt x="12" y="17"/>
                      <a:pt x="12" y="18"/>
                    </a:cubicBezTo>
                    <a:cubicBezTo>
                      <a:pt x="12" y="17"/>
                      <a:pt x="13" y="17"/>
                      <a:pt x="13" y="16"/>
                    </a:cubicBezTo>
                    <a:cubicBezTo>
                      <a:pt x="14" y="15"/>
                      <a:pt x="14" y="13"/>
                      <a:pt x="16" y="13"/>
                    </a:cubicBezTo>
                    <a:cubicBezTo>
                      <a:pt x="16" y="13"/>
                      <a:pt x="16" y="13"/>
                      <a:pt x="17" y="13"/>
                    </a:cubicBezTo>
                    <a:cubicBezTo>
                      <a:pt x="17" y="15"/>
                      <a:pt x="19" y="15"/>
                      <a:pt x="20" y="16"/>
                    </a:cubicBezTo>
                    <a:cubicBezTo>
                      <a:pt x="20" y="16"/>
                      <a:pt x="21" y="16"/>
                      <a:pt x="22" y="16"/>
                    </a:cubicBezTo>
                    <a:cubicBezTo>
                      <a:pt x="23" y="15"/>
                      <a:pt x="24" y="15"/>
                      <a:pt x="25" y="15"/>
                    </a:cubicBezTo>
                    <a:cubicBezTo>
                      <a:pt x="26" y="15"/>
                      <a:pt x="26" y="16"/>
                      <a:pt x="26" y="17"/>
                    </a:cubicBezTo>
                    <a:cubicBezTo>
                      <a:pt x="27" y="18"/>
                      <a:pt x="27" y="19"/>
                      <a:pt x="27" y="20"/>
                    </a:cubicBezTo>
                    <a:cubicBezTo>
                      <a:pt x="28" y="21"/>
                      <a:pt x="28" y="21"/>
                      <a:pt x="27" y="22"/>
                    </a:cubicBezTo>
                    <a:close/>
                  </a:path>
                </a:pathLst>
              </a:custGeom>
              <a:solidFill>
                <a:srgbClr val="F2A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9" name="Freeform 368">
                <a:extLst>
                  <a:ext uri="{FF2B5EF4-FFF2-40B4-BE49-F238E27FC236}">
                    <a16:creationId xmlns:a16="http://schemas.microsoft.com/office/drawing/2014/main" id="{A6BCC5CF-BE75-0AB6-F6D6-4BA5BBD62FF9}"/>
                  </a:ext>
                </a:extLst>
              </p:cNvPr>
              <p:cNvSpPr/>
              <p:nvPr/>
            </p:nvSpPr>
            <p:spPr bwMode="auto">
              <a:xfrm>
                <a:off x="1256" y="1901"/>
                <a:ext cx="175" cy="211"/>
              </a:xfrm>
              <a:custGeom>
                <a:avLst/>
                <a:gdLst>
                  <a:gd name="T0" fmla="*/ 17 w 24"/>
                  <a:gd name="T1" fmla="*/ 0 h 29"/>
                  <a:gd name="T2" fmla="*/ 18 w 24"/>
                  <a:gd name="T3" fmla="*/ 2 h 29"/>
                  <a:gd name="T4" fmla="*/ 19 w 24"/>
                  <a:gd name="T5" fmla="*/ 3 h 29"/>
                  <a:gd name="T6" fmla="*/ 20 w 24"/>
                  <a:gd name="T7" fmla="*/ 4 h 29"/>
                  <a:gd name="T8" fmla="*/ 21 w 24"/>
                  <a:gd name="T9" fmla="*/ 4 h 29"/>
                  <a:gd name="T10" fmla="*/ 19 w 24"/>
                  <a:gd name="T11" fmla="*/ 7 h 29"/>
                  <a:gd name="T12" fmla="*/ 13 w 24"/>
                  <a:gd name="T13" fmla="*/ 16 h 29"/>
                  <a:gd name="T14" fmla="*/ 21 w 24"/>
                  <a:gd name="T15" fmla="*/ 6 h 29"/>
                  <a:gd name="T16" fmla="*/ 22 w 24"/>
                  <a:gd name="T17" fmla="*/ 5 h 29"/>
                  <a:gd name="T18" fmla="*/ 22 w 24"/>
                  <a:gd name="T19" fmla="*/ 11 h 29"/>
                  <a:gd name="T20" fmla="*/ 21 w 24"/>
                  <a:gd name="T21" fmla="*/ 12 h 29"/>
                  <a:gd name="T22" fmla="*/ 18 w 24"/>
                  <a:gd name="T23" fmla="*/ 20 h 29"/>
                  <a:gd name="T24" fmla="*/ 17 w 24"/>
                  <a:gd name="T25" fmla="*/ 22 h 29"/>
                  <a:gd name="T26" fmla="*/ 15 w 24"/>
                  <a:gd name="T27" fmla="*/ 29 h 29"/>
                  <a:gd name="T28" fmla="*/ 14 w 24"/>
                  <a:gd name="T29" fmla="*/ 28 h 29"/>
                  <a:gd name="T30" fmla="*/ 12 w 24"/>
                  <a:gd name="T31" fmla="*/ 25 h 29"/>
                  <a:gd name="T32" fmla="*/ 9 w 24"/>
                  <a:gd name="T33" fmla="*/ 25 h 29"/>
                  <a:gd name="T34" fmla="*/ 8 w 24"/>
                  <a:gd name="T35" fmla="*/ 25 h 29"/>
                  <a:gd name="T36" fmla="*/ 4 w 24"/>
                  <a:gd name="T37" fmla="*/ 26 h 29"/>
                  <a:gd name="T38" fmla="*/ 2 w 24"/>
                  <a:gd name="T39" fmla="*/ 21 h 29"/>
                  <a:gd name="T40" fmla="*/ 1 w 24"/>
                  <a:gd name="T41" fmla="*/ 18 h 29"/>
                  <a:gd name="T42" fmla="*/ 0 w 24"/>
                  <a:gd name="T43" fmla="*/ 15 h 29"/>
                  <a:gd name="T44" fmla="*/ 9 w 24"/>
                  <a:gd name="T45" fmla="*/ 2 h 29"/>
                  <a:gd name="T46" fmla="*/ 10 w 24"/>
                  <a:gd name="T47" fmla="*/ 3 h 29"/>
                  <a:gd name="T48" fmla="*/ 12 w 24"/>
                  <a:gd name="T49" fmla="*/ 1 h 29"/>
                  <a:gd name="T50" fmla="*/ 12 w 24"/>
                  <a:gd name="T51" fmla="*/ 0 h 29"/>
                  <a:gd name="T52" fmla="*/ 13 w 24"/>
                  <a:gd name="T53" fmla="*/ 0 h 29"/>
                  <a:gd name="T54" fmla="*/ 13 w 24"/>
                  <a:gd name="T55" fmla="*/ 1 h 29"/>
                  <a:gd name="T56" fmla="*/ 10 w 24"/>
                  <a:gd name="T57" fmla="*/ 5 h 29"/>
                  <a:gd name="T58" fmla="*/ 17 w 24"/>
                  <a:gd name="T5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4" h="28">
                    <a:moveTo>
                      <a:pt x="17" y="0"/>
                    </a:moveTo>
                    <a:cubicBezTo>
                      <a:pt x="18" y="0"/>
                      <a:pt x="17" y="1"/>
                      <a:pt x="18" y="2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21" y="3"/>
                      <a:pt x="20" y="4"/>
                    </a:cubicBezTo>
                    <a:cubicBezTo>
                      <a:pt x="20" y="5"/>
                      <a:pt x="21" y="4"/>
                      <a:pt x="21" y="4"/>
                    </a:cubicBezTo>
                    <a:cubicBezTo>
                      <a:pt x="21" y="6"/>
                      <a:pt x="20" y="7"/>
                      <a:pt x="19" y="7"/>
                    </a:cubicBezTo>
                    <a:cubicBezTo>
                      <a:pt x="16" y="10"/>
                      <a:pt x="14" y="13"/>
                      <a:pt x="13" y="16"/>
                    </a:cubicBezTo>
                    <a:cubicBezTo>
                      <a:pt x="14" y="12"/>
                      <a:pt x="18" y="9"/>
                      <a:pt x="21" y="6"/>
                    </a:cubicBezTo>
                    <a:cubicBezTo>
                      <a:pt x="21" y="5"/>
                      <a:pt x="21" y="5"/>
                      <a:pt x="22" y="5"/>
                    </a:cubicBezTo>
                    <a:cubicBezTo>
                      <a:pt x="24" y="7"/>
                      <a:pt x="23" y="9"/>
                      <a:pt x="22" y="11"/>
                    </a:cubicBezTo>
                    <a:cubicBezTo>
                      <a:pt x="22" y="12"/>
                      <a:pt x="21" y="12"/>
                      <a:pt x="21" y="12"/>
                    </a:cubicBezTo>
                    <a:cubicBezTo>
                      <a:pt x="19" y="15"/>
                      <a:pt x="18" y="17"/>
                      <a:pt x="18" y="20"/>
                    </a:cubicBezTo>
                    <a:cubicBezTo>
                      <a:pt x="18" y="21"/>
                      <a:pt x="18" y="22"/>
                      <a:pt x="17" y="22"/>
                    </a:cubicBezTo>
                    <a:cubicBezTo>
                      <a:pt x="14" y="24"/>
                      <a:pt x="14" y="26"/>
                      <a:pt x="15" y="29"/>
                    </a:cubicBezTo>
                    <a:cubicBezTo>
                      <a:pt x="14" y="29"/>
                      <a:pt x="14" y="28"/>
                      <a:pt x="14" y="28"/>
                    </a:cubicBezTo>
                    <a:cubicBezTo>
                      <a:pt x="13" y="27"/>
                      <a:pt x="13" y="26"/>
                      <a:pt x="12" y="25"/>
                    </a:cubicBezTo>
                    <a:cubicBezTo>
                      <a:pt x="11" y="24"/>
                      <a:pt x="10" y="23"/>
                      <a:pt x="9" y="25"/>
                    </a:cubicBezTo>
                    <a:cubicBezTo>
                      <a:pt x="9" y="25"/>
                      <a:pt x="8" y="25"/>
                      <a:pt x="8" y="25"/>
                    </a:cubicBezTo>
                    <a:cubicBezTo>
                      <a:pt x="7" y="26"/>
                      <a:pt x="6" y="27"/>
                      <a:pt x="4" y="26"/>
                    </a:cubicBezTo>
                    <a:cubicBezTo>
                      <a:pt x="2" y="25"/>
                      <a:pt x="1" y="23"/>
                      <a:pt x="2" y="21"/>
                    </a:cubicBezTo>
                    <a:cubicBezTo>
                      <a:pt x="2" y="20"/>
                      <a:pt x="1" y="19"/>
                      <a:pt x="1" y="18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3" y="11"/>
                      <a:pt x="6" y="6"/>
                      <a:pt x="9" y="2"/>
                    </a:cubicBezTo>
                    <a:cubicBezTo>
                      <a:pt x="10" y="2"/>
                      <a:pt x="9" y="3"/>
                      <a:pt x="10" y="3"/>
                    </a:cubicBezTo>
                    <a:cubicBezTo>
                      <a:pt x="10" y="3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4" y="0"/>
                      <a:pt x="14" y="1"/>
                      <a:pt x="13" y="1"/>
                    </a:cubicBezTo>
                    <a:cubicBezTo>
                      <a:pt x="13" y="3"/>
                      <a:pt x="11" y="4"/>
                      <a:pt x="10" y="5"/>
                    </a:cubicBezTo>
                    <a:cubicBezTo>
                      <a:pt x="13" y="4"/>
                      <a:pt x="14" y="1"/>
                      <a:pt x="17" y="0"/>
                    </a:cubicBezTo>
                    <a:close/>
                  </a:path>
                </a:pathLst>
              </a:custGeom>
              <a:solidFill>
                <a:srgbClr val="EF9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0" name="Freeform 369">
                <a:extLst>
                  <a:ext uri="{FF2B5EF4-FFF2-40B4-BE49-F238E27FC236}">
                    <a16:creationId xmlns:a16="http://schemas.microsoft.com/office/drawing/2014/main" id="{2D12DB95-6DF6-3D80-C121-F74DF0731DA5}"/>
                  </a:ext>
                </a:extLst>
              </p:cNvPr>
              <p:cNvSpPr/>
              <p:nvPr/>
            </p:nvSpPr>
            <p:spPr bwMode="auto">
              <a:xfrm>
                <a:off x="1140" y="1575"/>
                <a:ext cx="291" cy="181"/>
              </a:xfrm>
              <a:custGeom>
                <a:avLst/>
                <a:gdLst>
                  <a:gd name="T0" fmla="*/ 30 w 40"/>
                  <a:gd name="T1" fmla="*/ 6 h 25"/>
                  <a:gd name="T2" fmla="*/ 28 w 40"/>
                  <a:gd name="T3" fmla="*/ 6 h 25"/>
                  <a:gd name="T4" fmla="*/ 33 w 40"/>
                  <a:gd name="T5" fmla="*/ 5 h 25"/>
                  <a:gd name="T6" fmla="*/ 37 w 40"/>
                  <a:gd name="T7" fmla="*/ 5 h 25"/>
                  <a:gd name="T8" fmla="*/ 36 w 40"/>
                  <a:gd name="T9" fmla="*/ 4 h 25"/>
                  <a:gd name="T10" fmla="*/ 37 w 40"/>
                  <a:gd name="T11" fmla="*/ 3 h 25"/>
                  <a:gd name="T12" fmla="*/ 35 w 40"/>
                  <a:gd name="T13" fmla="*/ 2 h 25"/>
                  <a:gd name="T14" fmla="*/ 33 w 40"/>
                  <a:gd name="T15" fmla="*/ 1 h 25"/>
                  <a:gd name="T16" fmla="*/ 34 w 40"/>
                  <a:gd name="T17" fmla="*/ 0 h 25"/>
                  <a:gd name="T18" fmla="*/ 36 w 40"/>
                  <a:gd name="T19" fmla="*/ 1 h 25"/>
                  <a:gd name="T20" fmla="*/ 39 w 40"/>
                  <a:gd name="T21" fmla="*/ 0 h 25"/>
                  <a:gd name="T22" fmla="*/ 39 w 40"/>
                  <a:gd name="T23" fmla="*/ 5 h 25"/>
                  <a:gd name="T24" fmla="*/ 37 w 40"/>
                  <a:gd name="T25" fmla="*/ 13 h 25"/>
                  <a:gd name="T26" fmla="*/ 32 w 40"/>
                  <a:gd name="T27" fmla="*/ 17 h 25"/>
                  <a:gd name="T28" fmla="*/ 25 w 40"/>
                  <a:gd name="T29" fmla="*/ 19 h 25"/>
                  <a:gd name="T30" fmla="*/ 24 w 40"/>
                  <a:gd name="T31" fmla="*/ 20 h 25"/>
                  <a:gd name="T32" fmla="*/ 20 w 40"/>
                  <a:gd name="T33" fmla="*/ 22 h 25"/>
                  <a:gd name="T34" fmla="*/ 17 w 40"/>
                  <a:gd name="T35" fmla="*/ 22 h 25"/>
                  <a:gd name="T36" fmla="*/ 14 w 40"/>
                  <a:gd name="T37" fmla="*/ 23 h 25"/>
                  <a:gd name="T38" fmla="*/ 6 w 40"/>
                  <a:gd name="T39" fmla="*/ 25 h 25"/>
                  <a:gd name="T40" fmla="*/ 5 w 40"/>
                  <a:gd name="T41" fmla="*/ 25 h 25"/>
                  <a:gd name="T42" fmla="*/ 3 w 40"/>
                  <a:gd name="T43" fmla="*/ 24 h 25"/>
                  <a:gd name="T44" fmla="*/ 2 w 40"/>
                  <a:gd name="T45" fmla="*/ 22 h 25"/>
                  <a:gd name="T46" fmla="*/ 1 w 40"/>
                  <a:gd name="T47" fmla="*/ 15 h 25"/>
                  <a:gd name="T48" fmla="*/ 1 w 40"/>
                  <a:gd name="T49" fmla="*/ 14 h 25"/>
                  <a:gd name="T50" fmla="*/ 3 w 40"/>
                  <a:gd name="T51" fmla="*/ 14 h 25"/>
                  <a:gd name="T52" fmla="*/ 4 w 40"/>
                  <a:gd name="T53" fmla="*/ 18 h 25"/>
                  <a:gd name="T54" fmla="*/ 8 w 40"/>
                  <a:gd name="T55" fmla="*/ 22 h 25"/>
                  <a:gd name="T56" fmla="*/ 5 w 40"/>
                  <a:gd name="T57" fmla="*/ 19 h 25"/>
                  <a:gd name="T58" fmla="*/ 5 w 40"/>
                  <a:gd name="T59" fmla="*/ 14 h 25"/>
                  <a:gd name="T60" fmla="*/ 12 w 40"/>
                  <a:gd name="T61" fmla="*/ 15 h 25"/>
                  <a:gd name="T62" fmla="*/ 21 w 40"/>
                  <a:gd name="T63" fmla="*/ 12 h 25"/>
                  <a:gd name="T64" fmla="*/ 28 w 40"/>
                  <a:gd name="T65" fmla="*/ 7 h 25"/>
                  <a:gd name="T66" fmla="*/ 30 w 40"/>
                  <a:gd name="T67" fmla="*/ 7 h 25"/>
                  <a:gd name="T68" fmla="*/ 37 w 40"/>
                  <a:gd name="T69" fmla="*/ 6 h 25"/>
                  <a:gd name="T70" fmla="*/ 30 w 40"/>
                  <a:gd name="T71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" h="25">
                    <a:moveTo>
                      <a:pt x="30" y="6"/>
                    </a:moveTo>
                    <a:cubicBezTo>
                      <a:pt x="29" y="6"/>
                      <a:pt x="29" y="6"/>
                      <a:pt x="28" y="6"/>
                    </a:cubicBezTo>
                    <a:cubicBezTo>
                      <a:pt x="29" y="4"/>
                      <a:pt x="30" y="4"/>
                      <a:pt x="33" y="5"/>
                    </a:cubicBezTo>
                    <a:cubicBezTo>
                      <a:pt x="35" y="5"/>
                      <a:pt x="36" y="5"/>
                      <a:pt x="37" y="5"/>
                    </a:cubicBezTo>
                    <a:cubicBezTo>
                      <a:pt x="37" y="4"/>
                      <a:pt x="36" y="4"/>
                      <a:pt x="36" y="4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6" y="3"/>
                      <a:pt x="36" y="3"/>
                      <a:pt x="35" y="2"/>
                    </a:cubicBezTo>
                    <a:cubicBezTo>
                      <a:pt x="34" y="2"/>
                      <a:pt x="33" y="2"/>
                      <a:pt x="33" y="1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5" y="0"/>
                      <a:pt x="36" y="1"/>
                      <a:pt x="36" y="1"/>
                    </a:cubicBezTo>
                    <a:cubicBezTo>
                      <a:pt x="38" y="2"/>
                      <a:pt x="39" y="2"/>
                      <a:pt x="39" y="0"/>
                    </a:cubicBezTo>
                    <a:cubicBezTo>
                      <a:pt x="40" y="2"/>
                      <a:pt x="40" y="3"/>
                      <a:pt x="39" y="5"/>
                    </a:cubicBezTo>
                    <a:cubicBezTo>
                      <a:pt x="37" y="7"/>
                      <a:pt x="36" y="10"/>
                      <a:pt x="37" y="13"/>
                    </a:cubicBezTo>
                    <a:cubicBezTo>
                      <a:pt x="38" y="16"/>
                      <a:pt x="34" y="18"/>
                      <a:pt x="32" y="17"/>
                    </a:cubicBezTo>
                    <a:cubicBezTo>
                      <a:pt x="29" y="16"/>
                      <a:pt x="27" y="17"/>
                      <a:pt x="25" y="19"/>
                    </a:cubicBezTo>
                    <a:cubicBezTo>
                      <a:pt x="25" y="19"/>
                      <a:pt x="24" y="20"/>
                      <a:pt x="24" y="20"/>
                    </a:cubicBezTo>
                    <a:cubicBezTo>
                      <a:pt x="22" y="20"/>
                      <a:pt x="21" y="20"/>
                      <a:pt x="20" y="22"/>
                    </a:cubicBezTo>
                    <a:cubicBezTo>
                      <a:pt x="20" y="22"/>
                      <a:pt x="18" y="22"/>
                      <a:pt x="17" y="22"/>
                    </a:cubicBezTo>
                    <a:cubicBezTo>
                      <a:pt x="16" y="21"/>
                      <a:pt x="15" y="22"/>
                      <a:pt x="14" y="23"/>
                    </a:cubicBezTo>
                    <a:cubicBezTo>
                      <a:pt x="12" y="24"/>
                      <a:pt x="9" y="25"/>
                      <a:pt x="6" y="25"/>
                    </a:cubicBezTo>
                    <a:cubicBezTo>
                      <a:pt x="6" y="25"/>
                      <a:pt x="5" y="25"/>
                      <a:pt x="5" y="25"/>
                    </a:cubicBezTo>
                    <a:cubicBezTo>
                      <a:pt x="4" y="25"/>
                      <a:pt x="4" y="25"/>
                      <a:pt x="3" y="24"/>
                    </a:cubicBezTo>
                    <a:cubicBezTo>
                      <a:pt x="3" y="23"/>
                      <a:pt x="3" y="23"/>
                      <a:pt x="2" y="22"/>
                    </a:cubicBezTo>
                    <a:cubicBezTo>
                      <a:pt x="0" y="20"/>
                      <a:pt x="0" y="18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4" y="16"/>
                      <a:pt x="4" y="17"/>
                      <a:pt x="4" y="18"/>
                    </a:cubicBezTo>
                    <a:cubicBezTo>
                      <a:pt x="4" y="21"/>
                      <a:pt x="5" y="22"/>
                      <a:pt x="8" y="22"/>
                    </a:cubicBezTo>
                    <a:cubicBezTo>
                      <a:pt x="6" y="22"/>
                      <a:pt x="5" y="21"/>
                      <a:pt x="5" y="19"/>
                    </a:cubicBezTo>
                    <a:cubicBezTo>
                      <a:pt x="6" y="18"/>
                      <a:pt x="6" y="16"/>
                      <a:pt x="5" y="14"/>
                    </a:cubicBezTo>
                    <a:cubicBezTo>
                      <a:pt x="8" y="15"/>
                      <a:pt x="10" y="15"/>
                      <a:pt x="12" y="15"/>
                    </a:cubicBezTo>
                    <a:cubicBezTo>
                      <a:pt x="15" y="15"/>
                      <a:pt x="18" y="14"/>
                      <a:pt x="21" y="12"/>
                    </a:cubicBezTo>
                    <a:cubicBezTo>
                      <a:pt x="23" y="11"/>
                      <a:pt x="25" y="8"/>
                      <a:pt x="28" y="7"/>
                    </a:cubicBezTo>
                    <a:cubicBezTo>
                      <a:pt x="29" y="7"/>
                      <a:pt x="29" y="7"/>
                      <a:pt x="30" y="7"/>
                    </a:cubicBezTo>
                    <a:cubicBezTo>
                      <a:pt x="32" y="6"/>
                      <a:pt x="35" y="6"/>
                      <a:pt x="37" y="6"/>
                    </a:cubicBezTo>
                    <a:cubicBezTo>
                      <a:pt x="35" y="5"/>
                      <a:pt x="32" y="6"/>
                      <a:pt x="30" y="6"/>
                    </a:cubicBezTo>
                    <a:close/>
                  </a:path>
                </a:pathLst>
              </a:custGeom>
              <a:solidFill>
                <a:srgbClr val="EF91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1" name="Freeform 370">
                <a:extLst>
                  <a:ext uri="{FF2B5EF4-FFF2-40B4-BE49-F238E27FC236}">
                    <a16:creationId xmlns:a16="http://schemas.microsoft.com/office/drawing/2014/main" id="{5BDAF9C5-5256-CCFC-C782-BD36758B14FC}"/>
                  </a:ext>
                </a:extLst>
              </p:cNvPr>
              <p:cNvSpPr/>
              <p:nvPr/>
            </p:nvSpPr>
            <p:spPr bwMode="auto">
              <a:xfrm>
                <a:off x="1402" y="1495"/>
                <a:ext cx="181" cy="210"/>
              </a:xfrm>
              <a:custGeom>
                <a:avLst/>
                <a:gdLst>
                  <a:gd name="T0" fmla="*/ 22 w 25"/>
                  <a:gd name="T1" fmla="*/ 21 h 29"/>
                  <a:gd name="T2" fmla="*/ 23 w 25"/>
                  <a:gd name="T3" fmla="*/ 23 h 29"/>
                  <a:gd name="T4" fmla="*/ 24 w 25"/>
                  <a:gd name="T5" fmla="*/ 28 h 29"/>
                  <a:gd name="T6" fmla="*/ 22 w 25"/>
                  <a:gd name="T7" fmla="*/ 28 h 29"/>
                  <a:gd name="T8" fmla="*/ 18 w 25"/>
                  <a:gd name="T9" fmla="*/ 27 h 29"/>
                  <a:gd name="T10" fmla="*/ 21 w 25"/>
                  <a:gd name="T11" fmla="*/ 28 h 29"/>
                  <a:gd name="T12" fmla="*/ 17 w 25"/>
                  <a:gd name="T13" fmla="*/ 28 h 29"/>
                  <a:gd name="T14" fmla="*/ 13 w 25"/>
                  <a:gd name="T15" fmla="*/ 27 h 29"/>
                  <a:gd name="T16" fmla="*/ 7 w 25"/>
                  <a:gd name="T17" fmla="*/ 22 h 29"/>
                  <a:gd name="T18" fmla="*/ 5 w 25"/>
                  <a:gd name="T19" fmla="*/ 19 h 29"/>
                  <a:gd name="T20" fmla="*/ 2 w 25"/>
                  <a:gd name="T21" fmla="*/ 8 h 29"/>
                  <a:gd name="T22" fmla="*/ 0 w 25"/>
                  <a:gd name="T23" fmla="*/ 4 h 29"/>
                  <a:gd name="T24" fmla="*/ 3 w 25"/>
                  <a:gd name="T25" fmla="*/ 2 h 29"/>
                  <a:gd name="T26" fmla="*/ 4 w 25"/>
                  <a:gd name="T27" fmla="*/ 2 h 29"/>
                  <a:gd name="T28" fmla="*/ 9 w 25"/>
                  <a:gd name="T29" fmla="*/ 0 h 29"/>
                  <a:gd name="T30" fmla="*/ 10 w 25"/>
                  <a:gd name="T31" fmla="*/ 1 h 29"/>
                  <a:gd name="T32" fmla="*/ 9 w 25"/>
                  <a:gd name="T33" fmla="*/ 3 h 29"/>
                  <a:gd name="T34" fmla="*/ 10 w 25"/>
                  <a:gd name="T35" fmla="*/ 3 h 29"/>
                  <a:gd name="T36" fmla="*/ 11 w 25"/>
                  <a:gd name="T37" fmla="*/ 9 h 29"/>
                  <a:gd name="T38" fmla="*/ 8 w 25"/>
                  <a:gd name="T39" fmla="*/ 13 h 29"/>
                  <a:gd name="T40" fmla="*/ 11 w 25"/>
                  <a:gd name="T41" fmla="*/ 10 h 29"/>
                  <a:gd name="T42" fmla="*/ 12 w 25"/>
                  <a:gd name="T43" fmla="*/ 9 h 29"/>
                  <a:gd name="T44" fmla="*/ 12 w 25"/>
                  <a:gd name="T45" fmla="*/ 9 h 29"/>
                  <a:gd name="T46" fmla="*/ 13 w 25"/>
                  <a:gd name="T47" fmla="*/ 11 h 29"/>
                  <a:gd name="T48" fmla="*/ 13 w 25"/>
                  <a:gd name="T49" fmla="*/ 13 h 29"/>
                  <a:gd name="T50" fmla="*/ 13 w 25"/>
                  <a:gd name="T51" fmla="*/ 12 h 29"/>
                  <a:gd name="T52" fmla="*/ 14 w 25"/>
                  <a:gd name="T53" fmla="*/ 11 h 29"/>
                  <a:gd name="T54" fmla="*/ 15 w 25"/>
                  <a:gd name="T55" fmla="*/ 12 h 29"/>
                  <a:gd name="T56" fmla="*/ 15 w 25"/>
                  <a:gd name="T57" fmla="*/ 14 h 29"/>
                  <a:gd name="T58" fmla="*/ 15 w 25"/>
                  <a:gd name="T59" fmla="*/ 14 h 29"/>
                  <a:gd name="T60" fmla="*/ 17 w 25"/>
                  <a:gd name="T61" fmla="*/ 13 h 29"/>
                  <a:gd name="T62" fmla="*/ 22 w 25"/>
                  <a:gd name="T63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" h="28">
                    <a:moveTo>
                      <a:pt x="22" y="21"/>
                    </a:moveTo>
                    <a:cubicBezTo>
                      <a:pt x="23" y="22"/>
                      <a:pt x="23" y="22"/>
                      <a:pt x="23" y="23"/>
                    </a:cubicBezTo>
                    <a:cubicBezTo>
                      <a:pt x="24" y="24"/>
                      <a:pt x="25" y="26"/>
                      <a:pt x="24" y="28"/>
                    </a:cubicBezTo>
                    <a:cubicBezTo>
                      <a:pt x="24" y="28"/>
                      <a:pt x="23" y="28"/>
                      <a:pt x="22" y="28"/>
                    </a:cubicBezTo>
                    <a:cubicBezTo>
                      <a:pt x="21" y="27"/>
                      <a:pt x="19" y="27"/>
                      <a:pt x="18" y="27"/>
                    </a:cubicBezTo>
                    <a:cubicBezTo>
                      <a:pt x="19" y="27"/>
                      <a:pt x="20" y="27"/>
                      <a:pt x="21" y="28"/>
                    </a:cubicBezTo>
                    <a:cubicBezTo>
                      <a:pt x="19" y="28"/>
                      <a:pt x="18" y="28"/>
                      <a:pt x="17" y="28"/>
                    </a:cubicBezTo>
                    <a:cubicBezTo>
                      <a:pt x="15" y="29"/>
                      <a:pt x="14" y="28"/>
                      <a:pt x="13" y="27"/>
                    </a:cubicBezTo>
                    <a:cubicBezTo>
                      <a:pt x="12" y="24"/>
                      <a:pt x="10" y="22"/>
                      <a:pt x="7" y="22"/>
                    </a:cubicBezTo>
                    <a:cubicBezTo>
                      <a:pt x="5" y="21"/>
                      <a:pt x="4" y="20"/>
                      <a:pt x="5" y="19"/>
                    </a:cubicBezTo>
                    <a:cubicBezTo>
                      <a:pt x="7" y="14"/>
                      <a:pt x="5" y="11"/>
                      <a:pt x="2" y="8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2"/>
                      <a:pt x="1" y="1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7" y="4"/>
                      <a:pt x="8" y="3"/>
                      <a:pt x="9" y="0"/>
                    </a:cubicBezTo>
                    <a:cubicBezTo>
                      <a:pt x="10" y="0"/>
                      <a:pt x="9" y="1"/>
                      <a:pt x="10" y="1"/>
                    </a:cubicBezTo>
                    <a:cubicBezTo>
                      <a:pt x="10" y="2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2" y="7"/>
                      <a:pt x="11" y="9"/>
                    </a:cubicBezTo>
                    <a:cubicBezTo>
                      <a:pt x="10" y="11"/>
                      <a:pt x="10" y="12"/>
                      <a:pt x="8" y="13"/>
                    </a:cubicBezTo>
                    <a:cubicBezTo>
                      <a:pt x="10" y="12"/>
                      <a:pt x="10" y="12"/>
                      <a:pt x="11" y="10"/>
                    </a:cubicBezTo>
                    <a:cubicBezTo>
                      <a:pt x="11" y="9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3" y="10"/>
                      <a:pt x="12" y="11"/>
                      <a:pt x="13" y="11"/>
                    </a:cubicBezTo>
                    <a:cubicBezTo>
                      <a:pt x="13" y="11"/>
                      <a:pt x="13" y="12"/>
                      <a:pt x="13" y="13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4" y="11"/>
                    </a:cubicBezTo>
                    <a:cubicBezTo>
                      <a:pt x="14" y="11"/>
                      <a:pt x="14" y="12"/>
                      <a:pt x="15" y="12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3"/>
                      <a:pt x="16" y="12"/>
                      <a:pt x="17" y="13"/>
                    </a:cubicBezTo>
                    <a:cubicBezTo>
                      <a:pt x="18" y="16"/>
                      <a:pt x="21" y="18"/>
                      <a:pt x="22" y="21"/>
                    </a:cubicBezTo>
                    <a:close/>
                  </a:path>
                </a:pathLst>
              </a:custGeom>
              <a:solidFill>
                <a:srgbClr val="EF8D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2" name="Freeform 371">
                <a:extLst>
                  <a:ext uri="{FF2B5EF4-FFF2-40B4-BE49-F238E27FC236}">
                    <a16:creationId xmlns:a16="http://schemas.microsoft.com/office/drawing/2014/main" id="{1E00BD44-BD57-7FD4-74FE-D568ACD57F5B}"/>
                  </a:ext>
                </a:extLst>
              </p:cNvPr>
              <p:cNvSpPr/>
              <p:nvPr/>
            </p:nvSpPr>
            <p:spPr bwMode="auto">
              <a:xfrm>
                <a:off x="937" y="1582"/>
                <a:ext cx="218" cy="167"/>
              </a:xfrm>
              <a:custGeom>
                <a:avLst/>
                <a:gdLst>
                  <a:gd name="T0" fmla="*/ 30 w 30"/>
                  <a:gd name="T1" fmla="*/ 23 h 23"/>
                  <a:gd name="T2" fmla="*/ 30 w 30"/>
                  <a:gd name="T3" fmla="*/ 23 h 23"/>
                  <a:gd name="T4" fmla="*/ 21 w 30"/>
                  <a:gd name="T5" fmla="*/ 22 h 23"/>
                  <a:gd name="T6" fmla="*/ 18 w 30"/>
                  <a:gd name="T7" fmla="*/ 19 h 23"/>
                  <a:gd name="T8" fmla="*/ 15 w 30"/>
                  <a:gd name="T9" fmla="*/ 14 h 23"/>
                  <a:gd name="T10" fmla="*/ 13 w 30"/>
                  <a:gd name="T11" fmla="*/ 12 h 23"/>
                  <a:gd name="T12" fmla="*/ 10 w 30"/>
                  <a:gd name="T13" fmla="*/ 12 h 23"/>
                  <a:gd name="T14" fmla="*/ 8 w 30"/>
                  <a:gd name="T15" fmla="*/ 11 h 23"/>
                  <a:gd name="T16" fmla="*/ 6 w 30"/>
                  <a:gd name="T17" fmla="*/ 11 h 23"/>
                  <a:gd name="T18" fmla="*/ 3 w 30"/>
                  <a:gd name="T19" fmla="*/ 12 h 23"/>
                  <a:gd name="T20" fmla="*/ 2 w 30"/>
                  <a:gd name="T21" fmla="*/ 12 h 23"/>
                  <a:gd name="T22" fmla="*/ 1 w 30"/>
                  <a:gd name="T23" fmla="*/ 13 h 23"/>
                  <a:gd name="T24" fmla="*/ 0 w 30"/>
                  <a:gd name="T25" fmla="*/ 11 h 23"/>
                  <a:gd name="T26" fmla="*/ 1 w 30"/>
                  <a:gd name="T27" fmla="*/ 6 h 23"/>
                  <a:gd name="T28" fmla="*/ 2 w 30"/>
                  <a:gd name="T29" fmla="*/ 5 h 23"/>
                  <a:gd name="T30" fmla="*/ 5 w 30"/>
                  <a:gd name="T31" fmla="*/ 1 h 23"/>
                  <a:gd name="T32" fmla="*/ 6 w 30"/>
                  <a:gd name="T33" fmla="*/ 0 h 23"/>
                  <a:gd name="T34" fmla="*/ 6 w 30"/>
                  <a:gd name="T35" fmla="*/ 0 h 23"/>
                  <a:gd name="T36" fmla="*/ 15 w 30"/>
                  <a:gd name="T37" fmla="*/ 2 h 23"/>
                  <a:gd name="T38" fmla="*/ 20 w 30"/>
                  <a:gd name="T39" fmla="*/ 4 h 23"/>
                  <a:gd name="T40" fmla="*/ 17 w 30"/>
                  <a:gd name="T41" fmla="*/ 7 h 23"/>
                  <a:gd name="T42" fmla="*/ 8 w 30"/>
                  <a:gd name="T43" fmla="*/ 7 h 23"/>
                  <a:gd name="T44" fmla="*/ 16 w 30"/>
                  <a:gd name="T45" fmla="*/ 8 h 23"/>
                  <a:gd name="T46" fmla="*/ 19 w 30"/>
                  <a:gd name="T47" fmla="*/ 9 h 23"/>
                  <a:gd name="T48" fmla="*/ 19 w 30"/>
                  <a:gd name="T49" fmla="*/ 10 h 23"/>
                  <a:gd name="T50" fmla="*/ 17 w 30"/>
                  <a:gd name="T51" fmla="*/ 11 h 23"/>
                  <a:gd name="T52" fmla="*/ 21 w 30"/>
                  <a:gd name="T53" fmla="*/ 11 h 23"/>
                  <a:gd name="T54" fmla="*/ 20 w 30"/>
                  <a:gd name="T55" fmla="*/ 13 h 23"/>
                  <a:gd name="T56" fmla="*/ 22 w 30"/>
                  <a:gd name="T57" fmla="*/ 13 h 23"/>
                  <a:gd name="T58" fmla="*/ 23 w 30"/>
                  <a:gd name="T59" fmla="*/ 13 h 23"/>
                  <a:gd name="T60" fmla="*/ 22 w 30"/>
                  <a:gd name="T61" fmla="*/ 14 h 23"/>
                  <a:gd name="T62" fmla="*/ 20 w 30"/>
                  <a:gd name="T63" fmla="*/ 16 h 23"/>
                  <a:gd name="T64" fmla="*/ 25 w 30"/>
                  <a:gd name="T65" fmla="*/ 18 h 23"/>
                  <a:gd name="T66" fmla="*/ 26 w 30"/>
                  <a:gd name="T67" fmla="*/ 19 h 23"/>
                  <a:gd name="T68" fmla="*/ 28 w 30"/>
                  <a:gd name="T69" fmla="*/ 20 h 23"/>
                  <a:gd name="T70" fmla="*/ 28 w 30"/>
                  <a:gd name="T71" fmla="*/ 20 h 23"/>
                  <a:gd name="T72" fmla="*/ 30 w 30"/>
                  <a:gd name="T7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23">
                    <a:moveTo>
                      <a:pt x="30" y="23"/>
                    </a:moveTo>
                    <a:cubicBezTo>
                      <a:pt x="30" y="23"/>
                      <a:pt x="30" y="23"/>
                      <a:pt x="30" y="23"/>
                    </a:cubicBezTo>
                    <a:cubicBezTo>
                      <a:pt x="27" y="22"/>
                      <a:pt x="24" y="22"/>
                      <a:pt x="21" y="22"/>
                    </a:cubicBezTo>
                    <a:cubicBezTo>
                      <a:pt x="19" y="22"/>
                      <a:pt x="18" y="21"/>
                      <a:pt x="18" y="19"/>
                    </a:cubicBezTo>
                    <a:cubicBezTo>
                      <a:pt x="17" y="17"/>
                      <a:pt x="17" y="15"/>
                      <a:pt x="15" y="14"/>
                    </a:cubicBezTo>
                    <a:cubicBezTo>
                      <a:pt x="14" y="14"/>
                      <a:pt x="13" y="13"/>
                      <a:pt x="13" y="12"/>
                    </a:cubicBezTo>
                    <a:cubicBezTo>
                      <a:pt x="12" y="11"/>
                      <a:pt x="12" y="11"/>
                      <a:pt x="10" y="12"/>
                    </a:cubicBezTo>
                    <a:cubicBezTo>
                      <a:pt x="10" y="12"/>
                      <a:pt x="9" y="13"/>
                      <a:pt x="8" y="11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2"/>
                      <a:pt x="5" y="13"/>
                      <a:pt x="3" y="12"/>
                    </a:cubicBezTo>
                    <a:cubicBezTo>
                      <a:pt x="3" y="11"/>
                      <a:pt x="3" y="12"/>
                      <a:pt x="2" y="12"/>
                    </a:cubicBezTo>
                    <a:cubicBezTo>
                      <a:pt x="2" y="13"/>
                      <a:pt x="1" y="13"/>
                      <a:pt x="1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10"/>
                      <a:pt x="1" y="8"/>
                      <a:pt x="1" y="6"/>
                    </a:cubicBezTo>
                    <a:cubicBezTo>
                      <a:pt x="1" y="6"/>
                      <a:pt x="1" y="5"/>
                      <a:pt x="2" y="5"/>
                    </a:cubicBezTo>
                    <a:cubicBezTo>
                      <a:pt x="4" y="4"/>
                      <a:pt x="4" y="2"/>
                      <a:pt x="5" y="1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8" y="3"/>
                      <a:pt x="11" y="3"/>
                      <a:pt x="15" y="2"/>
                    </a:cubicBezTo>
                    <a:cubicBezTo>
                      <a:pt x="16" y="2"/>
                      <a:pt x="18" y="3"/>
                      <a:pt x="20" y="4"/>
                    </a:cubicBezTo>
                    <a:cubicBezTo>
                      <a:pt x="20" y="6"/>
                      <a:pt x="18" y="6"/>
                      <a:pt x="17" y="7"/>
                    </a:cubicBezTo>
                    <a:cubicBezTo>
                      <a:pt x="15" y="8"/>
                      <a:pt x="11" y="8"/>
                      <a:pt x="8" y="7"/>
                    </a:cubicBezTo>
                    <a:cubicBezTo>
                      <a:pt x="10" y="7"/>
                      <a:pt x="13" y="9"/>
                      <a:pt x="16" y="8"/>
                    </a:cubicBezTo>
                    <a:cubicBezTo>
                      <a:pt x="17" y="8"/>
                      <a:pt x="18" y="9"/>
                      <a:pt x="19" y="9"/>
                    </a:cubicBezTo>
                    <a:cubicBezTo>
                      <a:pt x="20" y="9"/>
                      <a:pt x="20" y="10"/>
                      <a:pt x="19" y="10"/>
                    </a:cubicBezTo>
                    <a:cubicBezTo>
                      <a:pt x="19" y="11"/>
                      <a:pt x="18" y="11"/>
                      <a:pt x="17" y="11"/>
                    </a:cubicBezTo>
                    <a:cubicBezTo>
                      <a:pt x="19" y="12"/>
                      <a:pt x="20" y="11"/>
                      <a:pt x="21" y="11"/>
                    </a:cubicBezTo>
                    <a:cubicBezTo>
                      <a:pt x="22" y="13"/>
                      <a:pt x="20" y="12"/>
                      <a:pt x="20" y="13"/>
                    </a:cubicBezTo>
                    <a:cubicBezTo>
                      <a:pt x="21" y="13"/>
                      <a:pt x="21" y="13"/>
                      <a:pt x="22" y="13"/>
                    </a:cubicBezTo>
                    <a:cubicBezTo>
                      <a:pt x="22" y="13"/>
                      <a:pt x="23" y="13"/>
                      <a:pt x="23" y="13"/>
                    </a:cubicBezTo>
                    <a:cubicBezTo>
                      <a:pt x="23" y="14"/>
                      <a:pt x="23" y="14"/>
                      <a:pt x="22" y="14"/>
                    </a:cubicBezTo>
                    <a:cubicBezTo>
                      <a:pt x="21" y="15"/>
                      <a:pt x="21" y="16"/>
                      <a:pt x="20" y="16"/>
                    </a:cubicBezTo>
                    <a:cubicBezTo>
                      <a:pt x="21" y="17"/>
                      <a:pt x="23" y="17"/>
                      <a:pt x="25" y="18"/>
                    </a:cubicBezTo>
                    <a:cubicBezTo>
                      <a:pt x="25" y="18"/>
                      <a:pt x="26" y="18"/>
                      <a:pt x="26" y="19"/>
                    </a:cubicBezTo>
                    <a:cubicBezTo>
                      <a:pt x="26" y="20"/>
                      <a:pt x="27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9" y="21"/>
                      <a:pt x="29" y="23"/>
                      <a:pt x="30" y="23"/>
                    </a:cubicBezTo>
                    <a:close/>
                  </a:path>
                </a:pathLst>
              </a:custGeom>
              <a:solidFill>
                <a:srgbClr val="ED8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3" name="Freeform 372">
                <a:extLst>
                  <a:ext uri="{FF2B5EF4-FFF2-40B4-BE49-F238E27FC236}">
                    <a16:creationId xmlns:a16="http://schemas.microsoft.com/office/drawing/2014/main" id="{76545F09-9ED0-D65C-C578-5C2608D63E98}"/>
                  </a:ext>
                </a:extLst>
              </p:cNvPr>
              <p:cNvSpPr/>
              <p:nvPr/>
            </p:nvSpPr>
            <p:spPr bwMode="auto">
              <a:xfrm>
                <a:off x="1409" y="1633"/>
                <a:ext cx="182" cy="188"/>
              </a:xfrm>
              <a:custGeom>
                <a:avLst/>
                <a:gdLst>
                  <a:gd name="T0" fmla="*/ 7 w 25"/>
                  <a:gd name="T1" fmla="*/ 19 h 26"/>
                  <a:gd name="T2" fmla="*/ 4 w 25"/>
                  <a:gd name="T3" fmla="*/ 15 h 26"/>
                  <a:gd name="T4" fmla="*/ 2 w 25"/>
                  <a:gd name="T5" fmla="*/ 8 h 26"/>
                  <a:gd name="T6" fmla="*/ 1 w 25"/>
                  <a:gd name="T7" fmla="*/ 0 h 26"/>
                  <a:gd name="T8" fmla="*/ 4 w 25"/>
                  <a:gd name="T9" fmla="*/ 5 h 26"/>
                  <a:gd name="T10" fmla="*/ 6 w 25"/>
                  <a:gd name="T11" fmla="*/ 11 h 26"/>
                  <a:gd name="T12" fmla="*/ 6 w 25"/>
                  <a:gd name="T13" fmla="*/ 9 h 26"/>
                  <a:gd name="T14" fmla="*/ 8 w 25"/>
                  <a:gd name="T15" fmla="*/ 9 h 26"/>
                  <a:gd name="T16" fmla="*/ 7 w 25"/>
                  <a:gd name="T17" fmla="*/ 8 h 26"/>
                  <a:gd name="T18" fmla="*/ 8 w 25"/>
                  <a:gd name="T19" fmla="*/ 7 h 26"/>
                  <a:gd name="T20" fmla="*/ 10 w 25"/>
                  <a:gd name="T21" fmla="*/ 7 h 26"/>
                  <a:gd name="T22" fmla="*/ 14 w 25"/>
                  <a:gd name="T23" fmla="*/ 11 h 26"/>
                  <a:gd name="T24" fmla="*/ 15 w 25"/>
                  <a:gd name="T25" fmla="*/ 16 h 26"/>
                  <a:gd name="T26" fmla="*/ 18 w 25"/>
                  <a:gd name="T27" fmla="*/ 18 h 26"/>
                  <a:gd name="T28" fmla="*/ 18 w 25"/>
                  <a:gd name="T29" fmla="*/ 13 h 26"/>
                  <a:gd name="T30" fmla="*/ 19 w 25"/>
                  <a:gd name="T31" fmla="*/ 15 h 26"/>
                  <a:gd name="T32" fmla="*/ 19 w 25"/>
                  <a:gd name="T33" fmla="*/ 12 h 26"/>
                  <a:gd name="T34" fmla="*/ 20 w 25"/>
                  <a:gd name="T35" fmla="*/ 11 h 26"/>
                  <a:gd name="T36" fmla="*/ 21 w 25"/>
                  <a:gd name="T37" fmla="*/ 14 h 26"/>
                  <a:gd name="T38" fmla="*/ 21 w 25"/>
                  <a:gd name="T39" fmla="*/ 11 h 26"/>
                  <a:gd name="T40" fmla="*/ 23 w 25"/>
                  <a:gd name="T41" fmla="*/ 16 h 26"/>
                  <a:gd name="T42" fmla="*/ 24 w 25"/>
                  <a:gd name="T43" fmla="*/ 19 h 26"/>
                  <a:gd name="T44" fmla="*/ 24 w 25"/>
                  <a:gd name="T45" fmla="*/ 24 h 26"/>
                  <a:gd name="T46" fmla="*/ 22 w 25"/>
                  <a:gd name="T47" fmla="*/ 25 h 26"/>
                  <a:gd name="T48" fmla="*/ 17 w 25"/>
                  <a:gd name="T49" fmla="*/ 25 h 26"/>
                  <a:gd name="T50" fmla="*/ 13 w 25"/>
                  <a:gd name="T51" fmla="*/ 26 h 26"/>
                  <a:gd name="T52" fmla="*/ 11 w 25"/>
                  <a:gd name="T53" fmla="*/ 25 h 26"/>
                  <a:gd name="T54" fmla="*/ 21 w 25"/>
                  <a:gd name="T55" fmla="*/ 23 h 26"/>
                  <a:gd name="T56" fmla="*/ 17 w 25"/>
                  <a:gd name="T57" fmla="*/ 22 h 26"/>
                  <a:gd name="T58" fmla="*/ 12 w 25"/>
                  <a:gd name="T59" fmla="*/ 21 h 26"/>
                  <a:gd name="T60" fmla="*/ 9 w 25"/>
                  <a:gd name="T61" fmla="*/ 18 h 26"/>
                  <a:gd name="T62" fmla="*/ 5 w 25"/>
                  <a:gd name="T63" fmla="*/ 17 h 26"/>
                  <a:gd name="T64" fmla="*/ 7 w 25"/>
                  <a:gd name="T65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26">
                    <a:moveTo>
                      <a:pt x="7" y="19"/>
                    </a:moveTo>
                    <a:cubicBezTo>
                      <a:pt x="4" y="18"/>
                      <a:pt x="4" y="18"/>
                      <a:pt x="4" y="15"/>
                    </a:cubicBezTo>
                    <a:cubicBezTo>
                      <a:pt x="4" y="12"/>
                      <a:pt x="3" y="10"/>
                      <a:pt x="2" y="8"/>
                    </a:cubicBezTo>
                    <a:cubicBezTo>
                      <a:pt x="1" y="5"/>
                      <a:pt x="0" y="3"/>
                      <a:pt x="1" y="0"/>
                    </a:cubicBezTo>
                    <a:cubicBezTo>
                      <a:pt x="2" y="2"/>
                      <a:pt x="2" y="4"/>
                      <a:pt x="4" y="5"/>
                    </a:cubicBezTo>
                    <a:cubicBezTo>
                      <a:pt x="5" y="7"/>
                      <a:pt x="5" y="9"/>
                      <a:pt x="6" y="11"/>
                    </a:cubicBezTo>
                    <a:cubicBezTo>
                      <a:pt x="6" y="10"/>
                      <a:pt x="5" y="9"/>
                      <a:pt x="6" y="9"/>
                    </a:cubicBezTo>
                    <a:cubicBezTo>
                      <a:pt x="7" y="8"/>
                      <a:pt x="7" y="9"/>
                      <a:pt x="8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10" y="9"/>
                      <a:pt x="12" y="11"/>
                      <a:pt x="14" y="11"/>
                    </a:cubicBezTo>
                    <a:cubicBezTo>
                      <a:pt x="14" y="13"/>
                      <a:pt x="15" y="14"/>
                      <a:pt x="15" y="16"/>
                    </a:cubicBezTo>
                    <a:cubicBezTo>
                      <a:pt x="17" y="15"/>
                      <a:pt x="17" y="18"/>
                      <a:pt x="18" y="18"/>
                    </a:cubicBezTo>
                    <a:cubicBezTo>
                      <a:pt x="17" y="16"/>
                      <a:pt x="17" y="15"/>
                      <a:pt x="18" y="13"/>
                    </a:cubicBezTo>
                    <a:cubicBezTo>
                      <a:pt x="18" y="14"/>
                      <a:pt x="18" y="14"/>
                      <a:pt x="19" y="15"/>
                    </a:cubicBezTo>
                    <a:cubicBezTo>
                      <a:pt x="19" y="14"/>
                      <a:pt x="19" y="13"/>
                      <a:pt x="19" y="12"/>
                    </a:cubicBezTo>
                    <a:cubicBezTo>
                      <a:pt x="19" y="11"/>
                      <a:pt x="19" y="11"/>
                      <a:pt x="20" y="11"/>
                    </a:cubicBezTo>
                    <a:cubicBezTo>
                      <a:pt x="20" y="12"/>
                      <a:pt x="20" y="13"/>
                      <a:pt x="21" y="14"/>
                    </a:cubicBezTo>
                    <a:cubicBezTo>
                      <a:pt x="21" y="13"/>
                      <a:pt x="21" y="12"/>
                      <a:pt x="21" y="11"/>
                    </a:cubicBezTo>
                    <a:cubicBezTo>
                      <a:pt x="22" y="13"/>
                      <a:pt x="23" y="14"/>
                      <a:pt x="23" y="16"/>
                    </a:cubicBezTo>
                    <a:cubicBezTo>
                      <a:pt x="24" y="17"/>
                      <a:pt x="24" y="18"/>
                      <a:pt x="24" y="19"/>
                    </a:cubicBezTo>
                    <a:cubicBezTo>
                      <a:pt x="25" y="21"/>
                      <a:pt x="24" y="22"/>
                      <a:pt x="24" y="24"/>
                    </a:cubicBezTo>
                    <a:cubicBezTo>
                      <a:pt x="24" y="26"/>
                      <a:pt x="23" y="26"/>
                      <a:pt x="22" y="25"/>
                    </a:cubicBezTo>
                    <a:cubicBezTo>
                      <a:pt x="20" y="24"/>
                      <a:pt x="19" y="25"/>
                      <a:pt x="17" y="25"/>
                    </a:cubicBezTo>
                    <a:cubicBezTo>
                      <a:pt x="16" y="26"/>
                      <a:pt x="14" y="26"/>
                      <a:pt x="13" y="26"/>
                    </a:cubicBezTo>
                    <a:cubicBezTo>
                      <a:pt x="12" y="26"/>
                      <a:pt x="11" y="26"/>
                      <a:pt x="11" y="25"/>
                    </a:cubicBezTo>
                    <a:cubicBezTo>
                      <a:pt x="14" y="25"/>
                      <a:pt x="17" y="23"/>
                      <a:pt x="21" y="23"/>
                    </a:cubicBezTo>
                    <a:cubicBezTo>
                      <a:pt x="20" y="22"/>
                      <a:pt x="18" y="22"/>
                      <a:pt x="17" y="22"/>
                    </a:cubicBezTo>
                    <a:cubicBezTo>
                      <a:pt x="15" y="23"/>
                      <a:pt x="14" y="22"/>
                      <a:pt x="12" y="21"/>
                    </a:cubicBezTo>
                    <a:cubicBezTo>
                      <a:pt x="11" y="21"/>
                      <a:pt x="11" y="19"/>
                      <a:pt x="9" y="18"/>
                    </a:cubicBezTo>
                    <a:cubicBezTo>
                      <a:pt x="8" y="18"/>
                      <a:pt x="7" y="18"/>
                      <a:pt x="5" y="17"/>
                    </a:cubicBezTo>
                    <a:cubicBezTo>
                      <a:pt x="6" y="18"/>
                      <a:pt x="7" y="18"/>
                      <a:pt x="7" y="19"/>
                    </a:cubicBezTo>
                    <a:close/>
                  </a:path>
                </a:pathLst>
              </a:custGeom>
              <a:solidFill>
                <a:srgbClr val="ED8E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4" name="Freeform 373">
                <a:extLst>
                  <a:ext uri="{FF2B5EF4-FFF2-40B4-BE49-F238E27FC236}">
                    <a16:creationId xmlns:a16="http://schemas.microsoft.com/office/drawing/2014/main" id="{A2E6CD4D-7DBF-2615-D164-2812800C8AE8}"/>
                  </a:ext>
                </a:extLst>
              </p:cNvPr>
              <p:cNvSpPr/>
              <p:nvPr/>
            </p:nvSpPr>
            <p:spPr bwMode="auto">
              <a:xfrm>
                <a:off x="1460" y="1393"/>
                <a:ext cx="218" cy="80"/>
              </a:xfrm>
              <a:custGeom>
                <a:avLst/>
                <a:gdLst>
                  <a:gd name="T0" fmla="*/ 28 w 30"/>
                  <a:gd name="T1" fmla="*/ 6 h 11"/>
                  <a:gd name="T2" fmla="*/ 29 w 30"/>
                  <a:gd name="T3" fmla="*/ 8 h 11"/>
                  <a:gd name="T4" fmla="*/ 29 w 30"/>
                  <a:gd name="T5" fmla="*/ 9 h 11"/>
                  <a:gd name="T6" fmla="*/ 28 w 30"/>
                  <a:gd name="T7" fmla="*/ 9 h 11"/>
                  <a:gd name="T8" fmla="*/ 20 w 30"/>
                  <a:gd name="T9" fmla="*/ 5 h 11"/>
                  <a:gd name="T10" fmla="*/ 19 w 30"/>
                  <a:gd name="T11" fmla="*/ 5 h 11"/>
                  <a:gd name="T12" fmla="*/ 17 w 30"/>
                  <a:gd name="T13" fmla="*/ 6 h 11"/>
                  <a:gd name="T14" fmla="*/ 15 w 30"/>
                  <a:gd name="T15" fmla="*/ 7 h 11"/>
                  <a:gd name="T16" fmla="*/ 9 w 30"/>
                  <a:gd name="T17" fmla="*/ 5 h 11"/>
                  <a:gd name="T18" fmla="*/ 8 w 30"/>
                  <a:gd name="T19" fmla="*/ 5 h 11"/>
                  <a:gd name="T20" fmla="*/ 3 w 30"/>
                  <a:gd name="T21" fmla="*/ 10 h 11"/>
                  <a:gd name="T22" fmla="*/ 1 w 30"/>
                  <a:gd name="T23" fmla="*/ 11 h 11"/>
                  <a:gd name="T24" fmla="*/ 0 w 30"/>
                  <a:gd name="T25" fmla="*/ 10 h 11"/>
                  <a:gd name="T26" fmla="*/ 1 w 30"/>
                  <a:gd name="T27" fmla="*/ 9 h 11"/>
                  <a:gd name="T28" fmla="*/ 6 w 30"/>
                  <a:gd name="T29" fmla="*/ 3 h 11"/>
                  <a:gd name="T30" fmla="*/ 8 w 30"/>
                  <a:gd name="T31" fmla="*/ 2 h 11"/>
                  <a:gd name="T32" fmla="*/ 13 w 30"/>
                  <a:gd name="T33" fmla="*/ 3 h 11"/>
                  <a:gd name="T34" fmla="*/ 15 w 30"/>
                  <a:gd name="T35" fmla="*/ 4 h 11"/>
                  <a:gd name="T36" fmla="*/ 18 w 30"/>
                  <a:gd name="T37" fmla="*/ 2 h 11"/>
                  <a:gd name="T38" fmla="*/ 22 w 30"/>
                  <a:gd name="T39" fmla="*/ 1 h 11"/>
                  <a:gd name="T40" fmla="*/ 26 w 30"/>
                  <a:gd name="T41" fmla="*/ 4 h 11"/>
                  <a:gd name="T42" fmla="*/ 26 w 30"/>
                  <a:gd name="T43" fmla="*/ 4 h 11"/>
                  <a:gd name="T44" fmla="*/ 28 w 30"/>
                  <a:gd name="T4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11">
                    <a:moveTo>
                      <a:pt x="28" y="6"/>
                    </a:moveTo>
                    <a:cubicBezTo>
                      <a:pt x="29" y="7"/>
                      <a:pt x="29" y="8"/>
                      <a:pt x="29" y="8"/>
                    </a:cubicBezTo>
                    <a:cubicBezTo>
                      <a:pt x="30" y="9"/>
                      <a:pt x="30" y="9"/>
                      <a:pt x="29" y="9"/>
                    </a:cubicBezTo>
                    <a:cubicBezTo>
                      <a:pt x="29" y="10"/>
                      <a:pt x="28" y="10"/>
                      <a:pt x="28" y="9"/>
                    </a:cubicBezTo>
                    <a:cubicBezTo>
                      <a:pt x="26" y="6"/>
                      <a:pt x="23" y="7"/>
                      <a:pt x="20" y="5"/>
                    </a:cubicBezTo>
                    <a:cubicBezTo>
                      <a:pt x="20" y="4"/>
                      <a:pt x="19" y="5"/>
                      <a:pt x="19" y="5"/>
                    </a:cubicBezTo>
                    <a:cubicBezTo>
                      <a:pt x="18" y="5"/>
                      <a:pt x="18" y="6"/>
                      <a:pt x="17" y="6"/>
                    </a:cubicBezTo>
                    <a:cubicBezTo>
                      <a:pt x="17" y="6"/>
                      <a:pt x="16" y="7"/>
                      <a:pt x="15" y="7"/>
                    </a:cubicBezTo>
                    <a:cubicBezTo>
                      <a:pt x="13" y="8"/>
                      <a:pt x="10" y="8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6" y="7"/>
                      <a:pt x="5" y="9"/>
                      <a:pt x="3" y="10"/>
                    </a:cubicBezTo>
                    <a:cubicBezTo>
                      <a:pt x="2" y="11"/>
                      <a:pt x="2" y="11"/>
                      <a:pt x="1" y="11"/>
                    </a:cubicBezTo>
                    <a:cubicBezTo>
                      <a:pt x="1" y="11"/>
                      <a:pt x="1" y="11"/>
                      <a:pt x="0" y="10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3" y="7"/>
                      <a:pt x="4" y="4"/>
                      <a:pt x="6" y="3"/>
                    </a:cubicBezTo>
                    <a:cubicBezTo>
                      <a:pt x="7" y="2"/>
                      <a:pt x="7" y="2"/>
                      <a:pt x="8" y="2"/>
                    </a:cubicBezTo>
                    <a:cubicBezTo>
                      <a:pt x="10" y="2"/>
                      <a:pt x="11" y="3"/>
                      <a:pt x="13" y="3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6" y="3"/>
                      <a:pt x="17" y="3"/>
                      <a:pt x="18" y="2"/>
                    </a:cubicBezTo>
                    <a:cubicBezTo>
                      <a:pt x="19" y="0"/>
                      <a:pt x="20" y="0"/>
                      <a:pt x="22" y="1"/>
                    </a:cubicBezTo>
                    <a:cubicBezTo>
                      <a:pt x="23" y="2"/>
                      <a:pt x="25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7" y="5"/>
                      <a:pt x="28" y="5"/>
                      <a:pt x="28" y="6"/>
                    </a:cubicBezTo>
                    <a:close/>
                  </a:path>
                </a:pathLst>
              </a:custGeom>
              <a:solidFill>
                <a:srgbClr val="FBF4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5" name="Freeform 374">
                <a:extLst>
                  <a:ext uri="{FF2B5EF4-FFF2-40B4-BE49-F238E27FC236}">
                    <a16:creationId xmlns:a16="http://schemas.microsoft.com/office/drawing/2014/main" id="{E3CCE7EB-2C7C-820B-81FB-91E6311D4F97}"/>
                  </a:ext>
                </a:extLst>
              </p:cNvPr>
              <p:cNvSpPr/>
              <p:nvPr/>
            </p:nvSpPr>
            <p:spPr bwMode="auto">
              <a:xfrm>
                <a:off x="1452" y="1480"/>
                <a:ext cx="262" cy="175"/>
              </a:xfrm>
              <a:custGeom>
                <a:avLst/>
                <a:gdLst>
                  <a:gd name="T0" fmla="*/ 8 w 36"/>
                  <a:gd name="T1" fmla="*/ 16 h 24"/>
                  <a:gd name="T2" fmla="*/ 7 w 36"/>
                  <a:gd name="T3" fmla="*/ 18 h 24"/>
                  <a:gd name="T4" fmla="*/ 7 w 36"/>
                  <a:gd name="T5" fmla="*/ 14 h 24"/>
                  <a:gd name="T6" fmla="*/ 6 w 36"/>
                  <a:gd name="T7" fmla="*/ 16 h 24"/>
                  <a:gd name="T8" fmla="*/ 6 w 36"/>
                  <a:gd name="T9" fmla="*/ 16 h 24"/>
                  <a:gd name="T10" fmla="*/ 6 w 36"/>
                  <a:gd name="T11" fmla="*/ 13 h 24"/>
                  <a:gd name="T12" fmla="*/ 5 w 36"/>
                  <a:gd name="T13" fmla="*/ 14 h 24"/>
                  <a:gd name="T14" fmla="*/ 5 w 36"/>
                  <a:gd name="T15" fmla="*/ 11 h 24"/>
                  <a:gd name="T16" fmla="*/ 0 w 36"/>
                  <a:gd name="T17" fmla="*/ 15 h 24"/>
                  <a:gd name="T18" fmla="*/ 4 w 36"/>
                  <a:gd name="T19" fmla="*/ 9 h 24"/>
                  <a:gd name="T20" fmla="*/ 4 w 36"/>
                  <a:gd name="T21" fmla="*/ 9 h 24"/>
                  <a:gd name="T22" fmla="*/ 3 w 36"/>
                  <a:gd name="T23" fmla="*/ 6 h 24"/>
                  <a:gd name="T24" fmla="*/ 2 w 36"/>
                  <a:gd name="T25" fmla="*/ 6 h 24"/>
                  <a:gd name="T26" fmla="*/ 2 w 36"/>
                  <a:gd name="T27" fmla="*/ 5 h 24"/>
                  <a:gd name="T28" fmla="*/ 2 w 36"/>
                  <a:gd name="T29" fmla="*/ 2 h 24"/>
                  <a:gd name="T30" fmla="*/ 3 w 36"/>
                  <a:gd name="T31" fmla="*/ 0 h 24"/>
                  <a:gd name="T32" fmla="*/ 3 w 36"/>
                  <a:gd name="T33" fmla="*/ 3 h 24"/>
                  <a:gd name="T34" fmla="*/ 8 w 36"/>
                  <a:gd name="T35" fmla="*/ 10 h 24"/>
                  <a:gd name="T36" fmla="*/ 17 w 36"/>
                  <a:gd name="T37" fmla="*/ 17 h 24"/>
                  <a:gd name="T38" fmla="*/ 17 w 36"/>
                  <a:gd name="T39" fmla="*/ 18 h 24"/>
                  <a:gd name="T40" fmla="*/ 18 w 36"/>
                  <a:gd name="T41" fmla="*/ 19 h 24"/>
                  <a:gd name="T42" fmla="*/ 25 w 36"/>
                  <a:gd name="T43" fmla="*/ 20 h 24"/>
                  <a:gd name="T44" fmla="*/ 30 w 36"/>
                  <a:gd name="T45" fmla="*/ 20 h 24"/>
                  <a:gd name="T46" fmla="*/ 27 w 36"/>
                  <a:gd name="T47" fmla="*/ 20 h 24"/>
                  <a:gd name="T48" fmla="*/ 26 w 36"/>
                  <a:gd name="T49" fmla="*/ 19 h 24"/>
                  <a:gd name="T50" fmla="*/ 34 w 36"/>
                  <a:gd name="T51" fmla="*/ 19 h 24"/>
                  <a:gd name="T52" fmla="*/ 36 w 36"/>
                  <a:gd name="T53" fmla="*/ 20 h 24"/>
                  <a:gd name="T54" fmla="*/ 35 w 36"/>
                  <a:gd name="T55" fmla="*/ 20 h 24"/>
                  <a:gd name="T56" fmla="*/ 31 w 36"/>
                  <a:gd name="T57" fmla="*/ 21 h 24"/>
                  <a:gd name="T58" fmla="*/ 33 w 36"/>
                  <a:gd name="T59" fmla="*/ 21 h 24"/>
                  <a:gd name="T60" fmla="*/ 36 w 36"/>
                  <a:gd name="T61" fmla="*/ 22 h 24"/>
                  <a:gd name="T62" fmla="*/ 32 w 36"/>
                  <a:gd name="T63" fmla="*/ 23 h 24"/>
                  <a:gd name="T64" fmla="*/ 29 w 36"/>
                  <a:gd name="T65" fmla="*/ 23 h 24"/>
                  <a:gd name="T66" fmla="*/ 23 w 36"/>
                  <a:gd name="T67" fmla="*/ 23 h 24"/>
                  <a:gd name="T68" fmla="*/ 20 w 36"/>
                  <a:gd name="T69" fmla="*/ 23 h 24"/>
                  <a:gd name="T70" fmla="*/ 18 w 36"/>
                  <a:gd name="T71" fmla="*/ 21 h 24"/>
                  <a:gd name="T72" fmla="*/ 14 w 36"/>
                  <a:gd name="T73" fmla="*/ 17 h 24"/>
                  <a:gd name="T74" fmla="*/ 12 w 36"/>
                  <a:gd name="T75" fmla="*/ 17 h 24"/>
                  <a:gd name="T76" fmla="*/ 11 w 36"/>
                  <a:gd name="T77" fmla="*/ 16 h 24"/>
                  <a:gd name="T78" fmla="*/ 10 w 36"/>
                  <a:gd name="T79" fmla="*/ 14 h 24"/>
                  <a:gd name="T80" fmla="*/ 8 w 36"/>
                  <a:gd name="T81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" h="24">
                    <a:moveTo>
                      <a:pt x="8" y="16"/>
                    </a:moveTo>
                    <a:cubicBezTo>
                      <a:pt x="8" y="16"/>
                      <a:pt x="8" y="17"/>
                      <a:pt x="7" y="18"/>
                    </a:cubicBezTo>
                    <a:cubicBezTo>
                      <a:pt x="7" y="17"/>
                      <a:pt x="8" y="15"/>
                      <a:pt x="7" y="14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5"/>
                      <a:pt x="6" y="14"/>
                      <a:pt x="6" y="13"/>
                    </a:cubicBezTo>
                    <a:cubicBezTo>
                      <a:pt x="5" y="13"/>
                      <a:pt x="6" y="14"/>
                      <a:pt x="5" y="14"/>
                    </a:cubicBezTo>
                    <a:cubicBezTo>
                      <a:pt x="5" y="13"/>
                      <a:pt x="5" y="12"/>
                      <a:pt x="5" y="11"/>
                    </a:cubicBezTo>
                    <a:cubicBezTo>
                      <a:pt x="4" y="13"/>
                      <a:pt x="3" y="15"/>
                      <a:pt x="0" y="15"/>
                    </a:cubicBezTo>
                    <a:cubicBezTo>
                      <a:pt x="3" y="14"/>
                      <a:pt x="4" y="12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3" y="5"/>
                      <a:pt x="2" y="7"/>
                      <a:pt x="2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3" y="3"/>
                      <a:pt x="2" y="2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4" y="6"/>
                      <a:pt x="5" y="9"/>
                      <a:pt x="8" y="10"/>
                    </a:cubicBezTo>
                    <a:cubicBezTo>
                      <a:pt x="11" y="12"/>
                      <a:pt x="14" y="15"/>
                      <a:pt x="17" y="17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7" y="19"/>
                      <a:pt x="18" y="19"/>
                      <a:pt x="18" y="19"/>
                    </a:cubicBezTo>
                    <a:cubicBezTo>
                      <a:pt x="20" y="21"/>
                      <a:pt x="22" y="22"/>
                      <a:pt x="25" y="20"/>
                    </a:cubicBezTo>
                    <a:cubicBezTo>
                      <a:pt x="26" y="20"/>
                      <a:pt x="28" y="20"/>
                      <a:pt x="30" y="20"/>
                    </a:cubicBezTo>
                    <a:cubicBezTo>
                      <a:pt x="29" y="20"/>
                      <a:pt x="28" y="20"/>
                      <a:pt x="27" y="20"/>
                    </a:cubicBezTo>
                    <a:cubicBezTo>
                      <a:pt x="26" y="20"/>
                      <a:pt x="26" y="20"/>
                      <a:pt x="26" y="19"/>
                    </a:cubicBezTo>
                    <a:cubicBezTo>
                      <a:pt x="28" y="19"/>
                      <a:pt x="31" y="18"/>
                      <a:pt x="34" y="19"/>
                    </a:cubicBezTo>
                    <a:cubicBezTo>
                      <a:pt x="35" y="19"/>
                      <a:pt x="36" y="19"/>
                      <a:pt x="36" y="20"/>
                    </a:cubicBezTo>
                    <a:cubicBezTo>
                      <a:pt x="36" y="20"/>
                      <a:pt x="35" y="20"/>
                      <a:pt x="35" y="20"/>
                    </a:cubicBezTo>
                    <a:cubicBezTo>
                      <a:pt x="34" y="21"/>
                      <a:pt x="32" y="20"/>
                      <a:pt x="31" y="21"/>
                    </a:cubicBezTo>
                    <a:cubicBezTo>
                      <a:pt x="32" y="22"/>
                      <a:pt x="32" y="21"/>
                      <a:pt x="33" y="21"/>
                    </a:cubicBezTo>
                    <a:cubicBezTo>
                      <a:pt x="34" y="21"/>
                      <a:pt x="35" y="21"/>
                      <a:pt x="36" y="22"/>
                    </a:cubicBezTo>
                    <a:cubicBezTo>
                      <a:pt x="34" y="23"/>
                      <a:pt x="33" y="23"/>
                      <a:pt x="32" y="23"/>
                    </a:cubicBezTo>
                    <a:cubicBezTo>
                      <a:pt x="31" y="23"/>
                      <a:pt x="30" y="23"/>
                      <a:pt x="29" y="23"/>
                    </a:cubicBezTo>
                    <a:cubicBezTo>
                      <a:pt x="27" y="23"/>
                      <a:pt x="25" y="24"/>
                      <a:pt x="23" y="23"/>
                    </a:cubicBezTo>
                    <a:cubicBezTo>
                      <a:pt x="22" y="23"/>
                      <a:pt x="21" y="23"/>
                      <a:pt x="20" y="23"/>
                    </a:cubicBezTo>
                    <a:cubicBezTo>
                      <a:pt x="19" y="23"/>
                      <a:pt x="19" y="22"/>
                      <a:pt x="18" y="21"/>
                    </a:cubicBezTo>
                    <a:cubicBezTo>
                      <a:pt x="17" y="20"/>
                      <a:pt x="15" y="19"/>
                      <a:pt x="14" y="17"/>
                    </a:cubicBezTo>
                    <a:cubicBezTo>
                      <a:pt x="13" y="17"/>
                      <a:pt x="13" y="15"/>
                      <a:pt x="12" y="17"/>
                    </a:cubicBezTo>
                    <a:cubicBezTo>
                      <a:pt x="11" y="17"/>
                      <a:pt x="11" y="17"/>
                      <a:pt x="11" y="16"/>
                    </a:cubicBezTo>
                    <a:cubicBezTo>
                      <a:pt x="10" y="16"/>
                      <a:pt x="10" y="15"/>
                      <a:pt x="10" y="14"/>
                    </a:cubicBezTo>
                    <a:cubicBezTo>
                      <a:pt x="9" y="14"/>
                      <a:pt x="9" y="15"/>
                      <a:pt x="8" y="16"/>
                    </a:cubicBezTo>
                    <a:close/>
                  </a:path>
                </a:pathLst>
              </a:custGeom>
              <a:solidFill>
                <a:srgbClr val="864E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6" name="Freeform 375">
                <a:extLst>
                  <a:ext uri="{FF2B5EF4-FFF2-40B4-BE49-F238E27FC236}">
                    <a16:creationId xmlns:a16="http://schemas.microsoft.com/office/drawing/2014/main" id="{3A1DC75D-D651-F402-8D4D-29144049A8CD}"/>
                  </a:ext>
                </a:extLst>
              </p:cNvPr>
              <p:cNvSpPr/>
              <p:nvPr/>
            </p:nvSpPr>
            <p:spPr bwMode="auto">
              <a:xfrm>
                <a:off x="1445" y="1299"/>
                <a:ext cx="204" cy="167"/>
              </a:xfrm>
              <a:custGeom>
                <a:avLst/>
                <a:gdLst>
                  <a:gd name="T0" fmla="*/ 28 w 28"/>
                  <a:gd name="T1" fmla="*/ 18 h 23"/>
                  <a:gd name="T2" fmla="*/ 23 w 28"/>
                  <a:gd name="T3" fmla="*/ 15 h 23"/>
                  <a:gd name="T4" fmla="*/ 20 w 28"/>
                  <a:gd name="T5" fmla="*/ 15 h 23"/>
                  <a:gd name="T6" fmla="*/ 17 w 28"/>
                  <a:gd name="T7" fmla="*/ 17 h 23"/>
                  <a:gd name="T8" fmla="*/ 15 w 28"/>
                  <a:gd name="T9" fmla="*/ 16 h 23"/>
                  <a:gd name="T10" fmla="*/ 10 w 28"/>
                  <a:gd name="T11" fmla="*/ 15 h 23"/>
                  <a:gd name="T12" fmla="*/ 3 w 28"/>
                  <a:gd name="T13" fmla="*/ 22 h 23"/>
                  <a:gd name="T14" fmla="*/ 2 w 28"/>
                  <a:gd name="T15" fmla="*/ 23 h 23"/>
                  <a:gd name="T16" fmla="*/ 2 w 28"/>
                  <a:gd name="T17" fmla="*/ 23 h 23"/>
                  <a:gd name="T18" fmla="*/ 2 w 28"/>
                  <a:gd name="T19" fmla="*/ 21 h 23"/>
                  <a:gd name="T20" fmla="*/ 3 w 28"/>
                  <a:gd name="T21" fmla="*/ 18 h 23"/>
                  <a:gd name="T22" fmla="*/ 2 w 28"/>
                  <a:gd name="T23" fmla="*/ 16 h 23"/>
                  <a:gd name="T24" fmla="*/ 1 w 28"/>
                  <a:gd name="T25" fmla="*/ 4 h 23"/>
                  <a:gd name="T26" fmla="*/ 2 w 28"/>
                  <a:gd name="T27" fmla="*/ 0 h 23"/>
                  <a:gd name="T28" fmla="*/ 2 w 28"/>
                  <a:gd name="T29" fmla="*/ 3 h 23"/>
                  <a:gd name="T30" fmla="*/ 4 w 28"/>
                  <a:gd name="T31" fmla="*/ 5 h 23"/>
                  <a:gd name="T32" fmla="*/ 5 w 28"/>
                  <a:gd name="T33" fmla="*/ 7 h 23"/>
                  <a:gd name="T34" fmla="*/ 3 w 28"/>
                  <a:gd name="T35" fmla="*/ 8 h 23"/>
                  <a:gd name="T36" fmla="*/ 3 w 28"/>
                  <a:gd name="T37" fmla="*/ 10 h 23"/>
                  <a:gd name="T38" fmla="*/ 3 w 28"/>
                  <a:gd name="T39" fmla="*/ 10 h 23"/>
                  <a:gd name="T40" fmla="*/ 3 w 28"/>
                  <a:gd name="T41" fmla="*/ 10 h 23"/>
                  <a:gd name="T42" fmla="*/ 3 w 28"/>
                  <a:gd name="T43" fmla="*/ 9 h 23"/>
                  <a:gd name="T44" fmla="*/ 5 w 28"/>
                  <a:gd name="T45" fmla="*/ 9 h 23"/>
                  <a:gd name="T46" fmla="*/ 6 w 28"/>
                  <a:gd name="T47" fmla="*/ 9 h 23"/>
                  <a:gd name="T48" fmla="*/ 7 w 28"/>
                  <a:gd name="T49" fmla="*/ 11 h 23"/>
                  <a:gd name="T50" fmla="*/ 8 w 28"/>
                  <a:gd name="T51" fmla="*/ 12 h 23"/>
                  <a:gd name="T52" fmla="*/ 8 w 28"/>
                  <a:gd name="T53" fmla="*/ 13 h 23"/>
                  <a:gd name="T54" fmla="*/ 8 w 28"/>
                  <a:gd name="T55" fmla="*/ 13 h 23"/>
                  <a:gd name="T56" fmla="*/ 7 w 28"/>
                  <a:gd name="T57" fmla="*/ 15 h 23"/>
                  <a:gd name="T58" fmla="*/ 7 w 28"/>
                  <a:gd name="T59" fmla="*/ 15 h 23"/>
                  <a:gd name="T60" fmla="*/ 5 w 28"/>
                  <a:gd name="T61" fmla="*/ 16 h 23"/>
                  <a:gd name="T62" fmla="*/ 7 w 28"/>
                  <a:gd name="T63" fmla="*/ 16 h 23"/>
                  <a:gd name="T64" fmla="*/ 15 w 28"/>
                  <a:gd name="T65" fmla="*/ 14 h 23"/>
                  <a:gd name="T66" fmla="*/ 17 w 28"/>
                  <a:gd name="T67" fmla="*/ 15 h 23"/>
                  <a:gd name="T68" fmla="*/ 19 w 28"/>
                  <a:gd name="T69" fmla="*/ 14 h 23"/>
                  <a:gd name="T70" fmla="*/ 20 w 28"/>
                  <a:gd name="T71" fmla="*/ 8 h 23"/>
                  <a:gd name="T72" fmla="*/ 20 w 28"/>
                  <a:gd name="T73" fmla="*/ 7 h 23"/>
                  <a:gd name="T74" fmla="*/ 21 w 28"/>
                  <a:gd name="T75" fmla="*/ 7 h 23"/>
                  <a:gd name="T76" fmla="*/ 21 w 28"/>
                  <a:gd name="T77" fmla="*/ 12 h 23"/>
                  <a:gd name="T78" fmla="*/ 21 w 28"/>
                  <a:gd name="T79" fmla="*/ 13 h 23"/>
                  <a:gd name="T80" fmla="*/ 24 w 28"/>
                  <a:gd name="T81" fmla="*/ 14 h 23"/>
                  <a:gd name="T82" fmla="*/ 26 w 28"/>
                  <a:gd name="T83" fmla="*/ 15 h 23"/>
                  <a:gd name="T84" fmla="*/ 28 w 28"/>
                  <a:gd name="T85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8" h="23">
                    <a:moveTo>
                      <a:pt x="28" y="18"/>
                    </a:moveTo>
                    <a:cubicBezTo>
                      <a:pt x="27" y="17"/>
                      <a:pt x="25" y="16"/>
                      <a:pt x="23" y="15"/>
                    </a:cubicBezTo>
                    <a:cubicBezTo>
                      <a:pt x="22" y="14"/>
                      <a:pt x="21" y="14"/>
                      <a:pt x="20" y="15"/>
                    </a:cubicBezTo>
                    <a:cubicBezTo>
                      <a:pt x="20" y="16"/>
                      <a:pt x="19" y="17"/>
                      <a:pt x="17" y="17"/>
                    </a:cubicBezTo>
                    <a:cubicBezTo>
                      <a:pt x="16" y="18"/>
                      <a:pt x="15" y="17"/>
                      <a:pt x="15" y="16"/>
                    </a:cubicBezTo>
                    <a:cubicBezTo>
                      <a:pt x="13" y="15"/>
                      <a:pt x="12" y="14"/>
                      <a:pt x="10" y="15"/>
                    </a:cubicBezTo>
                    <a:cubicBezTo>
                      <a:pt x="7" y="17"/>
                      <a:pt x="6" y="20"/>
                      <a:pt x="3" y="22"/>
                    </a:cubicBezTo>
                    <a:cubicBezTo>
                      <a:pt x="2" y="22"/>
                      <a:pt x="2" y="23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" y="22"/>
                      <a:pt x="1" y="22"/>
                      <a:pt x="2" y="21"/>
                    </a:cubicBezTo>
                    <a:cubicBezTo>
                      <a:pt x="3" y="20"/>
                      <a:pt x="3" y="19"/>
                      <a:pt x="3" y="18"/>
                    </a:cubicBezTo>
                    <a:cubicBezTo>
                      <a:pt x="3" y="18"/>
                      <a:pt x="3" y="17"/>
                      <a:pt x="2" y="16"/>
                    </a:cubicBezTo>
                    <a:cubicBezTo>
                      <a:pt x="2" y="12"/>
                      <a:pt x="0" y="8"/>
                      <a:pt x="1" y="4"/>
                    </a:cubicBezTo>
                    <a:cubicBezTo>
                      <a:pt x="1" y="3"/>
                      <a:pt x="0" y="1"/>
                      <a:pt x="2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3" y="3"/>
                      <a:pt x="4" y="3"/>
                      <a:pt x="4" y="5"/>
                    </a:cubicBezTo>
                    <a:cubicBezTo>
                      <a:pt x="4" y="6"/>
                      <a:pt x="5" y="6"/>
                      <a:pt x="5" y="7"/>
                    </a:cubicBezTo>
                    <a:cubicBezTo>
                      <a:pt x="5" y="7"/>
                      <a:pt x="4" y="8"/>
                      <a:pt x="3" y="8"/>
                    </a:cubicBezTo>
                    <a:cubicBezTo>
                      <a:pt x="3" y="9"/>
                      <a:pt x="2" y="9"/>
                      <a:pt x="3" y="10"/>
                    </a:cubicBezTo>
                    <a:cubicBezTo>
                      <a:pt x="3" y="11"/>
                      <a:pt x="4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9"/>
                      <a:pt x="3" y="9"/>
                    </a:cubicBezTo>
                    <a:cubicBezTo>
                      <a:pt x="4" y="8"/>
                      <a:pt x="4" y="9"/>
                      <a:pt x="5" y="9"/>
                    </a:cubicBezTo>
                    <a:cubicBezTo>
                      <a:pt x="5" y="9"/>
                      <a:pt x="6" y="10"/>
                      <a:pt x="6" y="9"/>
                    </a:cubicBezTo>
                    <a:cubicBezTo>
                      <a:pt x="7" y="10"/>
                      <a:pt x="7" y="10"/>
                      <a:pt x="7" y="11"/>
                    </a:cubicBezTo>
                    <a:cubicBezTo>
                      <a:pt x="7" y="11"/>
                      <a:pt x="7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5"/>
                      <a:pt x="5" y="16"/>
                    </a:cubicBezTo>
                    <a:cubicBezTo>
                      <a:pt x="6" y="15"/>
                      <a:pt x="7" y="16"/>
                      <a:pt x="7" y="16"/>
                    </a:cubicBezTo>
                    <a:cubicBezTo>
                      <a:pt x="9" y="13"/>
                      <a:pt x="12" y="12"/>
                      <a:pt x="15" y="14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6"/>
                      <a:pt x="18" y="15"/>
                      <a:pt x="19" y="14"/>
                    </a:cubicBezTo>
                    <a:cubicBezTo>
                      <a:pt x="19" y="12"/>
                      <a:pt x="21" y="10"/>
                      <a:pt x="20" y="8"/>
                    </a:cubicBezTo>
                    <a:cubicBezTo>
                      <a:pt x="19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2" y="9"/>
                      <a:pt x="22" y="10"/>
                      <a:pt x="21" y="12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12"/>
                      <a:pt x="24" y="13"/>
                      <a:pt x="24" y="14"/>
                    </a:cubicBezTo>
                    <a:cubicBezTo>
                      <a:pt x="25" y="14"/>
                      <a:pt x="25" y="15"/>
                      <a:pt x="26" y="15"/>
                    </a:cubicBezTo>
                    <a:cubicBezTo>
                      <a:pt x="27" y="16"/>
                      <a:pt x="28" y="16"/>
                      <a:pt x="28" y="18"/>
                    </a:cubicBezTo>
                    <a:close/>
                  </a:path>
                </a:pathLst>
              </a:custGeom>
              <a:solidFill>
                <a:srgbClr val="794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7" name="Freeform 376">
                <a:extLst>
                  <a:ext uri="{FF2B5EF4-FFF2-40B4-BE49-F238E27FC236}">
                    <a16:creationId xmlns:a16="http://schemas.microsoft.com/office/drawing/2014/main" id="{D0008A18-B3AA-53F4-DEB4-3FF3EEE22335}"/>
                  </a:ext>
                </a:extLst>
              </p:cNvPr>
              <p:cNvSpPr/>
              <p:nvPr/>
            </p:nvSpPr>
            <p:spPr bwMode="auto">
              <a:xfrm>
                <a:off x="1373" y="1959"/>
                <a:ext cx="72" cy="160"/>
              </a:xfrm>
              <a:custGeom>
                <a:avLst/>
                <a:gdLst>
                  <a:gd name="T0" fmla="*/ 8 w 10"/>
                  <a:gd name="T1" fmla="*/ 9 h 22"/>
                  <a:gd name="T2" fmla="*/ 6 w 10"/>
                  <a:gd name="T3" fmla="*/ 19 h 22"/>
                  <a:gd name="T4" fmla="*/ 5 w 10"/>
                  <a:gd name="T5" fmla="*/ 22 h 22"/>
                  <a:gd name="T6" fmla="*/ 2 w 10"/>
                  <a:gd name="T7" fmla="*/ 20 h 22"/>
                  <a:gd name="T8" fmla="*/ 1 w 10"/>
                  <a:gd name="T9" fmla="*/ 17 h 22"/>
                  <a:gd name="T10" fmla="*/ 3 w 10"/>
                  <a:gd name="T11" fmla="*/ 9 h 22"/>
                  <a:gd name="T12" fmla="*/ 5 w 10"/>
                  <a:gd name="T13" fmla="*/ 6 h 22"/>
                  <a:gd name="T14" fmla="*/ 8 w 10"/>
                  <a:gd name="T15" fmla="*/ 0 h 22"/>
                  <a:gd name="T16" fmla="*/ 10 w 10"/>
                  <a:gd name="T17" fmla="*/ 4 h 22"/>
                  <a:gd name="T18" fmla="*/ 8 w 10"/>
                  <a:gd name="T19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2">
                    <a:moveTo>
                      <a:pt x="8" y="9"/>
                    </a:moveTo>
                    <a:cubicBezTo>
                      <a:pt x="7" y="12"/>
                      <a:pt x="6" y="15"/>
                      <a:pt x="6" y="19"/>
                    </a:cubicBezTo>
                    <a:cubicBezTo>
                      <a:pt x="5" y="20"/>
                      <a:pt x="5" y="21"/>
                      <a:pt x="5" y="22"/>
                    </a:cubicBezTo>
                    <a:cubicBezTo>
                      <a:pt x="4" y="21"/>
                      <a:pt x="3" y="20"/>
                      <a:pt x="2" y="20"/>
                    </a:cubicBezTo>
                    <a:cubicBezTo>
                      <a:pt x="0" y="19"/>
                      <a:pt x="0" y="18"/>
                      <a:pt x="1" y="17"/>
                    </a:cubicBezTo>
                    <a:cubicBezTo>
                      <a:pt x="3" y="15"/>
                      <a:pt x="4" y="13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5"/>
                      <a:pt x="7" y="3"/>
                      <a:pt x="8" y="0"/>
                    </a:cubicBezTo>
                    <a:cubicBezTo>
                      <a:pt x="8" y="2"/>
                      <a:pt x="10" y="2"/>
                      <a:pt x="10" y="4"/>
                    </a:cubicBezTo>
                    <a:cubicBezTo>
                      <a:pt x="10" y="6"/>
                      <a:pt x="10" y="8"/>
                      <a:pt x="8" y="9"/>
                    </a:cubicBezTo>
                    <a:close/>
                  </a:path>
                </a:pathLst>
              </a:custGeom>
              <a:solidFill>
                <a:srgbClr val="F0A0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8" name="Freeform 377">
                <a:extLst>
                  <a:ext uri="{FF2B5EF4-FFF2-40B4-BE49-F238E27FC236}">
                    <a16:creationId xmlns:a16="http://schemas.microsoft.com/office/drawing/2014/main" id="{CD45D9C3-B8C4-CCAC-E98C-3129B1724AC8}"/>
                  </a:ext>
                </a:extLst>
              </p:cNvPr>
              <p:cNvSpPr/>
              <p:nvPr/>
            </p:nvSpPr>
            <p:spPr bwMode="auto">
              <a:xfrm>
                <a:off x="1518" y="1684"/>
                <a:ext cx="196" cy="79"/>
              </a:xfrm>
              <a:custGeom>
                <a:avLst/>
                <a:gdLst>
                  <a:gd name="T0" fmla="*/ 5 w 27"/>
                  <a:gd name="T1" fmla="*/ 2 h 11"/>
                  <a:gd name="T2" fmla="*/ 0 w 27"/>
                  <a:gd name="T3" fmla="*/ 2 h 11"/>
                  <a:gd name="T4" fmla="*/ 8 w 27"/>
                  <a:gd name="T5" fmla="*/ 2 h 11"/>
                  <a:gd name="T6" fmla="*/ 8 w 27"/>
                  <a:gd name="T7" fmla="*/ 2 h 11"/>
                  <a:gd name="T8" fmla="*/ 15 w 27"/>
                  <a:gd name="T9" fmla="*/ 4 h 11"/>
                  <a:gd name="T10" fmla="*/ 27 w 27"/>
                  <a:gd name="T11" fmla="*/ 10 h 11"/>
                  <a:gd name="T12" fmla="*/ 25 w 27"/>
                  <a:gd name="T13" fmla="*/ 11 h 11"/>
                  <a:gd name="T14" fmla="*/ 22 w 27"/>
                  <a:gd name="T15" fmla="*/ 8 h 11"/>
                  <a:gd name="T16" fmla="*/ 14 w 27"/>
                  <a:gd name="T17" fmla="*/ 7 h 11"/>
                  <a:gd name="T18" fmla="*/ 7 w 27"/>
                  <a:gd name="T19" fmla="*/ 5 h 11"/>
                  <a:gd name="T20" fmla="*/ 5 w 27"/>
                  <a:gd name="T2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7" h="11">
                    <a:moveTo>
                      <a:pt x="5" y="2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1" y="0"/>
                      <a:pt x="4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5"/>
                      <a:pt x="12" y="4"/>
                      <a:pt x="15" y="4"/>
                    </a:cubicBezTo>
                    <a:cubicBezTo>
                      <a:pt x="20" y="3"/>
                      <a:pt x="24" y="4"/>
                      <a:pt x="27" y="10"/>
                    </a:cubicBezTo>
                    <a:cubicBezTo>
                      <a:pt x="27" y="10"/>
                      <a:pt x="26" y="10"/>
                      <a:pt x="25" y="11"/>
                    </a:cubicBezTo>
                    <a:cubicBezTo>
                      <a:pt x="24" y="10"/>
                      <a:pt x="23" y="9"/>
                      <a:pt x="22" y="8"/>
                    </a:cubicBezTo>
                    <a:cubicBezTo>
                      <a:pt x="19" y="6"/>
                      <a:pt x="16" y="6"/>
                      <a:pt x="14" y="7"/>
                    </a:cubicBezTo>
                    <a:cubicBezTo>
                      <a:pt x="10" y="8"/>
                      <a:pt x="10" y="8"/>
                      <a:pt x="7" y="5"/>
                    </a:cubicBezTo>
                    <a:cubicBezTo>
                      <a:pt x="7" y="4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F8D5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9" name="Freeform 378">
                <a:extLst>
                  <a:ext uri="{FF2B5EF4-FFF2-40B4-BE49-F238E27FC236}">
                    <a16:creationId xmlns:a16="http://schemas.microsoft.com/office/drawing/2014/main" id="{CD13CB05-04F9-2F55-B40C-2B12FC9D8FD8}"/>
                  </a:ext>
                </a:extLst>
              </p:cNvPr>
              <p:cNvSpPr/>
              <p:nvPr/>
            </p:nvSpPr>
            <p:spPr bwMode="auto">
              <a:xfrm>
                <a:off x="1169" y="1691"/>
                <a:ext cx="247" cy="94"/>
              </a:xfrm>
              <a:custGeom>
                <a:avLst/>
                <a:gdLst>
                  <a:gd name="T0" fmla="*/ 0 w 34"/>
                  <a:gd name="T1" fmla="*/ 10 h 13"/>
                  <a:gd name="T2" fmla="*/ 11 w 34"/>
                  <a:gd name="T3" fmla="*/ 8 h 13"/>
                  <a:gd name="T4" fmla="*/ 14 w 34"/>
                  <a:gd name="T5" fmla="*/ 7 h 13"/>
                  <a:gd name="T6" fmla="*/ 17 w 34"/>
                  <a:gd name="T7" fmla="*/ 6 h 13"/>
                  <a:gd name="T8" fmla="*/ 20 w 34"/>
                  <a:gd name="T9" fmla="*/ 5 h 13"/>
                  <a:gd name="T10" fmla="*/ 23 w 34"/>
                  <a:gd name="T11" fmla="*/ 3 h 13"/>
                  <a:gd name="T12" fmla="*/ 26 w 34"/>
                  <a:gd name="T13" fmla="*/ 2 h 13"/>
                  <a:gd name="T14" fmla="*/ 33 w 34"/>
                  <a:gd name="T15" fmla="*/ 0 h 13"/>
                  <a:gd name="T16" fmla="*/ 34 w 34"/>
                  <a:gd name="T17" fmla="*/ 0 h 13"/>
                  <a:gd name="T18" fmla="*/ 34 w 34"/>
                  <a:gd name="T19" fmla="*/ 1 h 13"/>
                  <a:gd name="T20" fmla="*/ 23 w 34"/>
                  <a:gd name="T21" fmla="*/ 7 h 13"/>
                  <a:gd name="T22" fmla="*/ 9 w 34"/>
                  <a:gd name="T23" fmla="*/ 11 h 13"/>
                  <a:gd name="T24" fmla="*/ 5 w 34"/>
                  <a:gd name="T25" fmla="*/ 12 h 13"/>
                  <a:gd name="T26" fmla="*/ 0 w 34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13">
                    <a:moveTo>
                      <a:pt x="0" y="10"/>
                    </a:moveTo>
                    <a:cubicBezTo>
                      <a:pt x="5" y="12"/>
                      <a:pt x="8" y="10"/>
                      <a:pt x="11" y="8"/>
                    </a:cubicBezTo>
                    <a:cubicBezTo>
                      <a:pt x="12" y="7"/>
                      <a:pt x="13" y="6"/>
                      <a:pt x="14" y="7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7" y="5"/>
                      <a:pt x="18" y="5"/>
                      <a:pt x="20" y="5"/>
                    </a:cubicBezTo>
                    <a:cubicBezTo>
                      <a:pt x="21" y="5"/>
                      <a:pt x="22" y="4"/>
                      <a:pt x="23" y="3"/>
                    </a:cubicBezTo>
                    <a:cubicBezTo>
                      <a:pt x="24" y="2"/>
                      <a:pt x="25" y="2"/>
                      <a:pt x="26" y="2"/>
                    </a:cubicBezTo>
                    <a:cubicBezTo>
                      <a:pt x="29" y="3"/>
                      <a:pt x="31" y="3"/>
                      <a:pt x="33" y="0"/>
                    </a:cubicBezTo>
                    <a:cubicBezTo>
                      <a:pt x="33" y="0"/>
                      <a:pt x="33" y="0"/>
                      <a:pt x="34" y="0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4"/>
                      <a:pt x="27" y="6"/>
                      <a:pt x="23" y="7"/>
                    </a:cubicBezTo>
                    <a:cubicBezTo>
                      <a:pt x="18" y="8"/>
                      <a:pt x="14" y="9"/>
                      <a:pt x="9" y="11"/>
                    </a:cubicBezTo>
                    <a:cubicBezTo>
                      <a:pt x="8" y="11"/>
                      <a:pt x="6" y="12"/>
                      <a:pt x="5" y="12"/>
                    </a:cubicBezTo>
                    <a:cubicBezTo>
                      <a:pt x="3" y="13"/>
                      <a:pt x="2" y="12"/>
                      <a:pt x="0" y="10"/>
                    </a:cubicBezTo>
                    <a:close/>
                  </a:path>
                </a:pathLst>
              </a:custGeom>
              <a:solidFill>
                <a:srgbClr val="EC91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0" name="Freeform 379">
                <a:extLst>
                  <a:ext uri="{FF2B5EF4-FFF2-40B4-BE49-F238E27FC236}">
                    <a16:creationId xmlns:a16="http://schemas.microsoft.com/office/drawing/2014/main" id="{4A307B2A-D025-1B49-8781-8FC8BCF07D56}"/>
                  </a:ext>
                </a:extLst>
              </p:cNvPr>
              <p:cNvSpPr/>
              <p:nvPr/>
            </p:nvSpPr>
            <p:spPr bwMode="auto">
              <a:xfrm>
                <a:off x="1075" y="1560"/>
                <a:ext cx="101" cy="109"/>
              </a:xfrm>
              <a:custGeom>
                <a:avLst/>
                <a:gdLst>
                  <a:gd name="T0" fmla="*/ 1 w 14"/>
                  <a:gd name="T1" fmla="*/ 4 h 15"/>
                  <a:gd name="T2" fmla="*/ 0 w 14"/>
                  <a:gd name="T3" fmla="*/ 1 h 15"/>
                  <a:gd name="T4" fmla="*/ 0 w 14"/>
                  <a:gd name="T5" fmla="*/ 0 h 15"/>
                  <a:gd name="T6" fmla="*/ 1 w 14"/>
                  <a:gd name="T7" fmla="*/ 0 h 15"/>
                  <a:gd name="T8" fmla="*/ 4 w 14"/>
                  <a:gd name="T9" fmla="*/ 3 h 15"/>
                  <a:gd name="T10" fmla="*/ 5 w 14"/>
                  <a:gd name="T11" fmla="*/ 6 h 15"/>
                  <a:gd name="T12" fmla="*/ 12 w 14"/>
                  <a:gd name="T13" fmla="*/ 11 h 15"/>
                  <a:gd name="T14" fmla="*/ 13 w 14"/>
                  <a:gd name="T15" fmla="*/ 12 h 15"/>
                  <a:gd name="T16" fmla="*/ 13 w 14"/>
                  <a:gd name="T17" fmla="*/ 15 h 15"/>
                  <a:gd name="T18" fmla="*/ 10 w 14"/>
                  <a:gd name="T19" fmla="*/ 15 h 15"/>
                  <a:gd name="T20" fmla="*/ 6 w 14"/>
                  <a:gd name="T21" fmla="*/ 14 h 15"/>
                  <a:gd name="T22" fmla="*/ 2 w 14"/>
                  <a:gd name="T23" fmla="*/ 7 h 15"/>
                  <a:gd name="T24" fmla="*/ 1 w 14"/>
                  <a:gd name="T25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5">
                    <a:moveTo>
                      <a:pt x="1" y="4"/>
                    </a:move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2"/>
                      <a:pt x="4" y="3"/>
                    </a:cubicBezTo>
                    <a:cubicBezTo>
                      <a:pt x="5" y="4"/>
                      <a:pt x="5" y="5"/>
                      <a:pt x="5" y="6"/>
                    </a:cubicBezTo>
                    <a:cubicBezTo>
                      <a:pt x="6" y="9"/>
                      <a:pt x="8" y="11"/>
                      <a:pt x="12" y="11"/>
                    </a:cubicBezTo>
                    <a:cubicBezTo>
                      <a:pt x="12" y="11"/>
                      <a:pt x="13" y="12"/>
                      <a:pt x="13" y="12"/>
                    </a:cubicBezTo>
                    <a:cubicBezTo>
                      <a:pt x="14" y="13"/>
                      <a:pt x="14" y="14"/>
                      <a:pt x="13" y="15"/>
                    </a:cubicBezTo>
                    <a:cubicBezTo>
                      <a:pt x="12" y="15"/>
                      <a:pt x="11" y="15"/>
                      <a:pt x="10" y="15"/>
                    </a:cubicBezTo>
                    <a:cubicBezTo>
                      <a:pt x="9" y="15"/>
                      <a:pt x="8" y="14"/>
                      <a:pt x="6" y="14"/>
                    </a:cubicBezTo>
                    <a:cubicBezTo>
                      <a:pt x="3" y="13"/>
                      <a:pt x="2" y="10"/>
                      <a:pt x="2" y="7"/>
                    </a:cubicBezTo>
                    <a:cubicBezTo>
                      <a:pt x="2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BF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1" name="Freeform 380">
                <a:extLst>
                  <a:ext uri="{FF2B5EF4-FFF2-40B4-BE49-F238E27FC236}">
                    <a16:creationId xmlns:a16="http://schemas.microsoft.com/office/drawing/2014/main" id="{F67CBFE5-4A79-AA45-2973-9D82E731BB1F}"/>
                  </a:ext>
                </a:extLst>
              </p:cNvPr>
              <p:cNvSpPr/>
              <p:nvPr/>
            </p:nvSpPr>
            <p:spPr bwMode="auto">
              <a:xfrm>
                <a:off x="1438" y="1923"/>
                <a:ext cx="109" cy="51"/>
              </a:xfrm>
              <a:custGeom>
                <a:avLst/>
                <a:gdLst>
                  <a:gd name="T0" fmla="*/ 5 w 15"/>
                  <a:gd name="T1" fmla="*/ 7 h 7"/>
                  <a:gd name="T2" fmla="*/ 3 w 15"/>
                  <a:gd name="T3" fmla="*/ 6 h 7"/>
                  <a:gd name="T4" fmla="*/ 3 w 15"/>
                  <a:gd name="T5" fmla="*/ 0 h 7"/>
                  <a:gd name="T6" fmla="*/ 5 w 15"/>
                  <a:gd name="T7" fmla="*/ 0 h 7"/>
                  <a:gd name="T8" fmla="*/ 9 w 15"/>
                  <a:gd name="T9" fmla="*/ 1 h 7"/>
                  <a:gd name="T10" fmla="*/ 14 w 15"/>
                  <a:gd name="T11" fmla="*/ 3 h 7"/>
                  <a:gd name="T12" fmla="*/ 15 w 15"/>
                  <a:gd name="T13" fmla="*/ 4 h 7"/>
                  <a:gd name="T14" fmla="*/ 13 w 15"/>
                  <a:gd name="T15" fmla="*/ 4 h 7"/>
                  <a:gd name="T16" fmla="*/ 11 w 15"/>
                  <a:gd name="T17" fmla="*/ 5 h 7"/>
                  <a:gd name="T18" fmla="*/ 5 w 15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7">
                    <a:moveTo>
                      <a:pt x="5" y="7"/>
                    </a:moveTo>
                    <a:cubicBezTo>
                      <a:pt x="4" y="7"/>
                      <a:pt x="3" y="6"/>
                      <a:pt x="3" y="6"/>
                    </a:cubicBezTo>
                    <a:cubicBezTo>
                      <a:pt x="0" y="3"/>
                      <a:pt x="1" y="2"/>
                      <a:pt x="3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2"/>
                      <a:pt x="8" y="1"/>
                      <a:pt x="9" y="1"/>
                    </a:cubicBezTo>
                    <a:cubicBezTo>
                      <a:pt x="11" y="1"/>
                      <a:pt x="13" y="1"/>
                      <a:pt x="14" y="3"/>
                    </a:cubicBezTo>
                    <a:cubicBezTo>
                      <a:pt x="14" y="3"/>
                      <a:pt x="15" y="4"/>
                      <a:pt x="15" y="4"/>
                    </a:cubicBezTo>
                    <a:cubicBezTo>
                      <a:pt x="14" y="5"/>
                      <a:pt x="14" y="4"/>
                      <a:pt x="13" y="4"/>
                    </a:cubicBezTo>
                    <a:cubicBezTo>
                      <a:pt x="12" y="3"/>
                      <a:pt x="11" y="4"/>
                      <a:pt x="11" y="5"/>
                    </a:cubicBezTo>
                    <a:cubicBezTo>
                      <a:pt x="9" y="7"/>
                      <a:pt x="7" y="7"/>
                      <a:pt x="5" y="7"/>
                    </a:cubicBezTo>
                    <a:close/>
                  </a:path>
                </a:pathLst>
              </a:custGeom>
              <a:solidFill>
                <a:srgbClr val="FCF1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2" name="Freeform 381">
                <a:extLst>
                  <a:ext uri="{FF2B5EF4-FFF2-40B4-BE49-F238E27FC236}">
                    <a16:creationId xmlns:a16="http://schemas.microsoft.com/office/drawing/2014/main" id="{3BE55E49-4463-42C4-3B04-88A26F3F874A}"/>
                  </a:ext>
                </a:extLst>
              </p:cNvPr>
              <p:cNvSpPr/>
              <p:nvPr/>
            </p:nvSpPr>
            <p:spPr bwMode="auto">
              <a:xfrm>
                <a:off x="1699" y="1742"/>
                <a:ext cx="189" cy="94"/>
              </a:xfrm>
              <a:custGeom>
                <a:avLst/>
                <a:gdLst>
                  <a:gd name="T0" fmla="*/ 0 w 26"/>
                  <a:gd name="T1" fmla="*/ 2 h 13"/>
                  <a:gd name="T2" fmla="*/ 2 w 26"/>
                  <a:gd name="T3" fmla="*/ 2 h 13"/>
                  <a:gd name="T4" fmla="*/ 5 w 26"/>
                  <a:gd name="T5" fmla="*/ 3 h 13"/>
                  <a:gd name="T6" fmla="*/ 12 w 26"/>
                  <a:gd name="T7" fmla="*/ 8 h 13"/>
                  <a:gd name="T8" fmla="*/ 22 w 26"/>
                  <a:gd name="T9" fmla="*/ 10 h 13"/>
                  <a:gd name="T10" fmla="*/ 26 w 26"/>
                  <a:gd name="T11" fmla="*/ 12 h 13"/>
                  <a:gd name="T12" fmla="*/ 23 w 26"/>
                  <a:gd name="T13" fmla="*/ 13 h 13"/>
                  <a:gd name="T14" fmla="*/ 19 w 26"/>
                  <a:gd name="T15" fmla="*/ 13 h 13"/>
                  <a:gd name="T16" fmla="*/ 10 w 26"/>
                  <a:gd name="T17" fmla="*/ 9 h 13"/>
                  <a:gd name="T18" fmla="*/ 4 w 26"/>
                  <a:gd name="T19" fmla="*/ 5 h 13"/>
                  <a:gd name="T20" fmla="*/ 0 w 26"/>
                  <a:gd name="T2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3">
                    <a:moveTo>
                      <a:pt x="0" y="2"/>
                    </a:moveTo>
                    <a:cubicBezTo>
                      <a:pt x="0" y="0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8" y="4"/>
                      <a:pt x="10" y="6"/>
                      <a:pt x="12" y="8"/>
                    </a:cubicBezTo>
                    <a:cubicBezTo>
                      <a:pt x="15" y="10"/>
                      <a:pt x="18" y="11"/>
                      <a:pt x="22" y="10"/>
                    </a:cubicBezTo>
                    <a:cubicBezTo>
                      <a:pt x="24" y="10"/>
                      <a:pt x="25" y="10"/>
                      <a:pt x="26" y="12"/>
                    </a:cubicBezTo>
                    <a:cubicBezTo>
                      <a:pt x="25" y="12"/>
                      <a:pt x="24" y="12"/>
                      <a:pt x="23" y="13"/>
                    </a:cubicBezTo>
                    <a:cubicBezTo>
                      <a:pt x="22" y="13"/>
                      <a:pt x="20" y="13"/>
                      <a:pt x="19" y="13"/>
                    </a:cubicBezTo>
                    <a:cubicBezTo>
                      <a:pt x="16" y="13"/>
                      <a:pt x="13" y="12"/>
                      <a:pt x="10" y="9"/>
                    </a:cubicBezTo>
                    <a:cubicBezTo>
                      <a:pt x="9" y="7"/>
                      <a:pt x="6" y="6"/>
                      <a:pt x="4" y="5"/>
                    </a:cubicBezTo>
                    <a:cubicBezTo>
                      <a:pt x="2" y="5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FCF5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3" name="Freeform 382">
                <a:extLst>
                  <a:ext uri="{FF2B5EF4-FFF2-40B4-BE49-F238E27FC236}">
                    <a16:creationId xmlns:a16="http://schemas.microsoft.com/office/drawing/2014/main" id="{96692EBB-FFF9-7289-1DFF-C9958D018932}"/>
                  </a:ext>
                </a:extLst>
              </p:cNvPr>
              <p:cNvSpPr/>
              <p:nvPr/>
            </p:nvSpPr>
            <p:spPr bwMode="auto">
              <a:xfrm>
                <a:off x="1612" y="1734"/>
                <a:ext cx="247" cy="124"/>
              </a:xfrm>
              <a:custGeom>
                <a:avLst/>
                <a:gdLst>
                  <a:gd name="T0" fmla="*/ 34 w 34"/>
                  <a:gd name="T1" fmla="*/ 15 h 17"/>
                  <a:gd name="T2" fmla="*/ 25 w 34"/>
                  <a:gd name="T3" fmla="*/ 16 h 17"/>
                  <a:gd name="T4" fmla="*/ 20 w 34"/>
                  <a:gd name="T5" fmla="*/ 12 h 17"/>
                  <a:gd name="T6" fmla="*/ 13 w 34"/>
                  <a:gd name="T7" fmla="*/ 9 h 17"/>
                  <a:gd name="T8" fmla="*/ 12 w 34"/>
                  <a:gd name="T9" fmla="*/ 8 h 17"/>
                  <a:gd name="T10" fmla="*/ 8 w 34"/>
                  <a:gd name="T11" fmla="*/ 4 h 17"/>
                  <a:gd name="T12" fmla="*/ 5 w 34"/>
                  <a:gd name="T13" fmla="*/ 3 h 17"/>
                  <a:gd name="T14" fmla="*/ 5 w 34"/>
                  <a:gd name="T15" fmla="*/ 4 h 17"/>
                  <a:gd name="T16" fmla="*/ 0 w 34"/>
                  <a:gd name="T17" fmla="*/ 1 h 17"/>
                  <a:gd name="T18" fmla="*/ 10 w 34"/>
                  <a:gd name="T19" fmla="*/ 4 h 17"/>
                  <a:gd name="T20" fmla="*/ 17 w 34"/>
                  <a:gd name="T21" fmla="*/ 8 h 17"/>
                  <a:gd name="T22" fmla="*/ 22 w 34"/>
                  <a:gd name="T23" fmla="*/ 12 h 17"/>
                  <a:gd name="T24" fmla="*/ 31 w 34"/>
                  <a:gd name="T25" fmla="*/ 15 h 17"/>
                  <a:gd name="T26" fmla="*/ 34 w 34"/>
                  <a:gd name="T2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17">
                    <a:moveTo>
                      <a:pt x="34" y="15"/>
                    </a:moveTo>
                    <a:cubicBezTo>
                      <a:pt x="31" y="17"/>
                      <a:pt x="28" y="17"/>
                      <a:pt x="25" y="16"/>
                    </a:cubicBezTo>
                    <a:cubicBezTo>
                      <a:pt x="23" y="15"/>
                      <a:pt x="22" y="14"/>
                      <a:pt x="20" y="12"/>
                    </a:cubicBezTo>
                    <a:cubicBezTo>
                      <a:pt x="18" y="10"/>
                      <a:pt x="16" y="9"/>
                      <a:pt x="13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0" y="7"/>
                      <a:pt x="9" y="5"/>
                      <a:pt x="8" y="4"/>
                    </a:cubicBezTo>
                    <a:cubicBezTo>
                      <a:pt x="7" y="3"/>
                      <a:pt x="6" y="3"/>
                      <a:pt x="5" y="3"/>
                    </a:cubicBezTo>
                    <a:cubicBezTo>
                      <a:pt x="5" y="3"/>
                      <a:pt x="6" y="4"/>
                      <a:pt x="5" y="4"/>
                    </a:cubicBezTo>
                    <a:cubicBezTo>
                      <a:pt x="4" y="2"/>
                      <a:pt x="2" y="3"/>
                      <a:pt x="0" y="1"/>
                    </a:cubicBezTo>
                    <a:cubicBezTo>
                      <a:pt x="5" y="0"/>
                      <a:pt x="7" y="0"/>
                      <a:pt x="10" y="4"/>
                    </a:cubicBezTo>
                    <a:cubicBezTo>
                      <a:pt x="12" y="6"/>
                      <a:pt x="14" y="8"/>
                      <a:pt x="17" y="8"/>
                    </a:cubicBezTo>
                    <a:cubicBezTo>
                      <a:pt x="19" y="9"/>
                      <a:pt x="21" y="11"/>
                      <a:pt x="22" y="12"/>
                    </a:cubicBezTo>
                    <a:cubicBezTo>
                      <a:pt x="24" y="15"/>
                      <a:pt x="27" y="17"/>
                      <a:pt x="31" y="15"/>
                    </a:cubicBezTo>
                    <a:cubicBezTo>
                      <a:pt x="32" y="14"/>
                      <a:pt x="33" y="14"/>
                      <a:pt x="34" y="15"/>
                    </a:cubicBezTo>
                    <a:close/>
                  </a:path>
                </a:pathLst>
              </a:custGeom>
              <a:solidFill>
                <a:srgbClr val="E89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4" name="Freeform 383">
                <a:extLst>
                  <a:ext uri="{FF2B5EF4-FFF2-40B4-BE49-F238E27FC236}">
                    <a16:creationId xmlns:a16="http://schemas.microsoft.com/office/drawing/2014/main" id="{C9CD5C5C-1C6D-49B1-FE6F-01E8038432D2}"/>
                  </a:ext>
                </a:extLst>
              </p:cNvPr>
              <p:cNvSpPr/>
              <p:nvPr/>
            </p:nvSpPr>
            <p:spPr bwMode="auto">
              <a:xfrm>
                <a:off x="1075" y="1655"/>
                <a:ext cx="65" cy="72"/>
              </a:xfrm>
              <a:custGeom>
                <a:avLst/>
                <a:gdLst>
                  <a:gd name="T0" fmla="*/ 9 w 9"/>
                  <a:gd name="T1" fmla="*/ 10 h 10"/>
                  <a:gd name="T2" fmla="*/ 8 w 9"/>
                  <a:gd name="T3" fmla="*/ 10 h 10"/>
                  <a:gd name="T4" fmla="*/ 7 w 9"/>
                  <a:gd name="T5" fmla="*/ 9 h 10"/>
                  <a:gd name="T6" fmla="*/ 6 w 9"/>
                  <a:gd name="T7" fmla="*/ 9 h 10"/>
                  <a:gd name="T8" fmla="*/ 3 w 9"/>
                  <a:gd name="T9" fmla="*/ 8 h 10"/>
                  <a:gd name="T10" fmla="*/ 0 w 9"/>
                  <a:gd name="T11" fmla="*/ 6 h 10"/>
                  <a:gd name="T12" fmla="*/ 1 w 9"/>
                  <a:gd name="T13" fmla="*/ 5 h 10"/>
                  <a:gd name="T14" fmla="*/ 4 w 9"/>
                  <a:gd name="T15" fmla="*/ 3 h 10"/>
                  <a:gd name="T16" fmla="*/ 0 w 9"/>
                  <a:gd name="T17" fmla="*/ 3 h 10"/>
                  <a:gd name="T18" fmla="*/ 2 w 9"/>
                  <a:gd name="T19" fmla="*/ 2 h 10"/>
                  <a:gd name="T20" fmla="*/ 4 w 9"/>
                  <a:gd name="T21" fmla="*/ 1 h 10"/>
                  <a:gd name="T22" fmla="*/ 8 w 9"/>
                  <a:gd name="T23" fmla="*/ 2 h 10"/>
                  <a:gd name="T24" fmla="*/ 8 w 9"/>
                  <a:gd name="T25" fmla="*/ 4 h 10"/>
                  <a:gd name="T26" fmla="*/ 9 w 9"/>
                  <a:gd name="T27" fmla="*/ 4 h 10"/>
                  <a:gd name="T28" fmla="*/ 9 w 9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0">
                    <a:moveTo>
                      <a:pt x="9" y="10"/>
                    </a:moveTo>
                    <a:cubicBezTo>
                      <a:pt x="9" y="10"/>
                      <a:pt x="9" y="10"/>
                      <a:pt x="8" y="10"/>
                    </a:cubicBezTo>
                    <a:cubicBezTo>
                      <a:pt x="7" y="10"/>
                      <a:pt x="8" y="10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5" y="8"/>
                      <a:pt x="4" y="8"/>
                      <a:pt x="3" y="8"/>
                    </a:cubicBezTo>
                    <a:cubicBezTo>
                      <a:pt x="2" y="8"/>
                      <a:pt x="1" y="7"/>
                      <a:pt x="0" y="6"/>
                    </a:cubicBezTo>
                    <a:cubicBezTo>
                      <a:pt x="0" y="5"/>
                      <a:pt x="3" y="6"/>
                      <a:pt x="1" y="5"/>
                    </a:cubicBezTo>
                    <a:cubicBezTo>
                      <a:pt x="2" y="4"/>
                      <a:pt x="3" y="4"/>
                      <a:pt x="4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2" y="3"/>
                      <a:pt x="2" y="2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5" y="1"/>
                      <a:pt x="7" y="2"/>
                      <a:pt x="8" y="2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8" y="6"/>
                      <a:pt x="8" y="8"/>
                      <a:pt x="9" y="10"/>
                    </a:cubicBezTo>
                    <a:close/>
                  </a:path>
                </a:pathLst>
              </a:custGeom>
              <a:solidFill>
                <a:srgbClr val="AA6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5" name="Freeform 384">
                <a:extLst>
                  <a:ext uri="{FF2B5EF4-FFF2-40B4-BE49-F238E27FC236}">
                    <a16:creationId xmlns:a16="http://schemas.microsoft.com/office/drawing/2014/main" id="{F24CEE5F-C07B-14B7-DE20-8A86113B1314}"/>
                  </a:ext>
                </a:extLst>
              </p:cNvPr>
              <p:cNvSpPr/>
              <p:nvPr/>
            </p:nvSpPr>
            <p:spPr bwMode="auto">
              <a:xfrm>
                <a:off x="1438" y="1749"/>
                <a:ext cx="131" cy="65"/>
              </a:xfrm>
              <a:custGeom>
                <a:avLst/>
                <a:gdLst>
                  <a:gd name="T0" fmla="*/ 3 w 18"/>
                  <a:gd name="T1" fmla="*/ 3 h 9"/>
                  <a:gd name="T2" fmla="*/ 0 w 18"/>
                  <a:gd name="T3" fmla="*/ 0 h 9"/>
                  <a:gd name="T4" fmla="*/ 4 w 18"/>
                  <a:gd name="T5" fmla="*/ 1 h 9"/>
                  <a:gd name="T6" fmla="*/ 7 w 18"/>
                  <a:gd name="T7" fmla="*/ 3 h 9"/>
                  <a:gd name="T8" fmla="*/ 14 w 18"/>
                  <a:gd name="T9" fmla="*/ 6 h 9"/>
                  <a:gd name="T10" fmla="*/ 18 w 18"/>
                  <a:gd name="T11" fmla="*/ 7 h 9"/>
                  <a:gd name="T12" fmla="*/ 9 w 18"/>
                  <a:gd name="T13" fmla="*/ 9 h 9"/>
                  <a:gd name="T14" fmla="*/ 7 w 18"/>
                  <a:gd name="T15" fmla="*/ 9 h 9"/>
                  <a:gd name="T16" fmla="*/ 5 w 18"/>
                  <a:gd name="T17" fmla="*/ 5 h 9"/>
                  <a:gd name="T18" fmla="*/ 3 w 18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9">
                    <a:moveTo>
                      <a:pt x="3" y="3"/>
                    </a:moveTo>
                    <a:cubicBezTo>
                      <a:pt x="2" y="2"/>
                      <a:pt x="0" y="2"/>
                      <a:pt x="0" y="0"/>
                    </a:cubicBezTo>
                    <a:cubicBezTo>
                      <a:pt x="1" y="1"/>
                      <a:pt x="3" y="1"/>
                      <a:pt x="4" y="1"/>
                    </a:cubicBezTo>
                    <a:cubicBezTo>
                      <a:pt x="5" y="1"/>
                      <a:pt x="6" y="2"/>
                      <a:pt x="7" y="3"/>
                    </a:cubicBezTo>
                    <a:cubicBezTo>
                      <a:pt x="9" y="6"/>
                      <a:pt x="11" y="7"/>
                      <a:pt x="14" y="6"/>
                    </a:cubicBezTo>
                    <a:cubicBezTo>
                      <a:pt x="15" y="5"/>
                      <a:pt x="17" y="6"/>
                      <a:pt x="18" y="7"/>
                    </a:cubicBezTo>
                    <a:cubicBezTo>
                      <a:pt x="15" y="7"/>
                      <a:pt x="12" y="8"/>
                      <a:pt x="9" y="9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6" y="8"/>
                      <a:pt x="6" y="6"/>
                      <a:pt x="5" y="5"/>
                    </a:cubicBezTo>
                    <a:cubicBezTo>
                      <a:pt x="4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FBF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6" name="Freeform 385">
                <a:extLst>
                  <a:ext uri="{FF2B5EF4-FFF2-40B4-BE49-F238E27FC236}">
                    <a16:creationId xmlns:a16="http://schemas.microsoft.com/office/drawing/2014/main" id="{94DFD8FC-0767-D86B-AEEE-0F50A0461E42}"/>
                  </a:ext>
                </a:extLst>
              </p:cNvPr>
              <p:cNvSpPr/>
              <p:nvPr/>
            </p:nvSpPr>
            <p:spPr bwMode="auto">
              <a:xfrm>
                <a:off x="988" y="1611"/>
                <a:ext cx="116" cy="58"/>
              </a:xfrm>
              <a:custGeom>
                <a:avLst/>
                <a:gdLst>
                  <a:gd name="T0" fmla="*/ 16 w 16"/>
                  <a:gd name="T1" fmla="*/ 7 h 8"/>
                  <a:gd name="T2" fmla="*/ 14 w 16"/>
                  <a:gd name="T3" fmla="*/ 8 h 8"/>
                  <a:gd name="T4" fmla="*/ 9 w 16"/>
                  <a:gd name="T5" fmla="*/ 7 h 8"/>
                  <a:gd name="T6" fmla="*/ 12 w 16"/>
                  <a:gd name="T7" fmla="*/ 5 h 8"/>
                  <a:gd name="T8" fmla="*/ 9 w 16"/>
                  <a:gd name="T9" fmla="*/ 4 h 8"/>
                  <a:gd name="T10" fmla="*/ 9 w 16"/>
                  <a:gd name="T11" fmla="*/ 5 h 8"/>
                  <a:gd name="T12" fmla="*/ 0 w 16"/>
                  <a:gd name="T13" fmla="*/ 3 h 8"/>
                  <a:gd name="T14" fmla="*/ 13 w 16"/>
                  <a:gd name="T15" fmla="*/ 0 h 8"/>
                  <a:gd name="T16" fmla="*/ 12 w 16"/>
                  <a:gd name="T17" fmla="*/ 3 h 8"/>
                  <a:gd name="T18" fmla="*/ 14 w 16"/>
                  <a:gd name="T19" fmla="*/ 4 h 8"/>
                  <a:gd name="T20" fmla="*/ 14 w 16"/>
                  <a:gd name="T21" fmla="*/ 5 h 8"/>
                  <a:gd name="T22" fmla="*/ 16 w 16"/>
                  <a:gd name="T2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8">
                    <a:moveTo>
                      <a:pt x="16" y="7"/>
                    </a:moveTo>
                    <a:cubicBezTo>
                      <a:pt x="15" y="7"/>
                      <a:pt x="15" y="7"/>
                      <a:pt x="14" y="8"/>
                    </a:cubicBezTo>
                    <a:cubicBezTo>
                      <a:pt x="12" y="8"/>
                      <a:pt x="10" y="8"/>
                      <a:pt x="9" y="7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1" y="5"/>
                      <a:pt x="10" y="7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6" y="6"/>
                      <a:pt x="3" y="4"/>
                      <a:pt x="0" y="3"/>
                    </a:cubicBezTo>
                    <a:cubicBezTo>
                      <a:pt x="5" y="3"/>
                      <a:pt x="9" y="4"/>
                      <a:pt x="13" y="0"/>
                    </a:cubicBezTo>
                    <a:cubicBezTo>
                      <a:pt x="13" y="1"/>
                      <a:pt x="13" y="2"/>
                      <a:pt x="12" y="3"/>
                    </a:cubicBezTo>
                    <a:cubicBezTo>
                      <a:pt x="13" y="3"/>
                      <a:pt x="14" y="3"/>
                      <a:pt x="14" y="4"/>
                    </a:cubicBezTo>
                    <a:cubicBezTo>
                      <a:pt x="13" y="5"/>
                      <a:pt x="14" y="5"/>
                      <a:pt x="14" y="5"/>
                    </a:cubicBezTo>
                    <a:cubicBezTo>
                      <a:pt x="15" y="5"/>
                      <a:pt x="16" y="6"/>
                      <a:pt x="16" y="7"/>
                    </a:cubicBezTo>
                    <a:close/>
                  </a:path>
                </a:pathLst>
              </a:custGeom>
              <a:solidFill>
                <a:srgbClr val="905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7" name="Freeform 386">
                <a:extLst>
                  <a:ext uri="{FF2B5EF4-FFF2-40B4-BE49-F238E27FC236}">
                    <a16:creationId xmlns:a16="http://schemas.microsoft.com/office/drawing/2014/main" id="{2F5E0616-78BA-872D-C9C8-D0B76EE513EB}"/>
                  </a:ext>
                </a:extLst>
              </p:cNvPr>
              <p:cNvSpPr/>
              <p:nvPr/>
            </p:nvSpPr>
            <p:spPr bwMode="auto">
              <a:xfrm>
                <a:off x="1365" y="2141"/>
                <a:ext cx="66" cy="58"/>
              </a:xfrm>
              <a:custGeom>
                <a:avLst/>
                <a:gdLst>
                  <a:gd name="T0" fmla="*/ 6 w 9"/>
                  <a:gd name="T1" fmla="*/ 0 h 8"/>
                  <a:gd name="T2" fmla="*/ 7 w 9"/>
                  <a:gd name="T3" fmla="*/ 4 h 8"/>
                  <a:gd name="T4" fmla="*/ 3 w 9"/>
                  <a:gd name="T5" fmla="*/ 8 h 8"/>
                  <a:gd name="T6" fmla="*/ 2 w 9"/>
                  <a:gd name="T7" fmla="*/ 7 h 8"/>
                  <a:gd name="T8" fmla="*/ 0 w 9"/>
                  <a:gd name="T9" fmla="*/ 0 h 8"/>
                  <a:gd name="T10" fmla="*/ 6 w 9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8" y="1"/>
                      <a:pt x="9" y="2"/>
                      <a:pt x="7" y="4"/>
                    </a:cubicBezTo>
                    <a:cubicBezTo>
                      <a:pt x="6" y="5"/>
                      <a:pt x="4" y="6"/>
                      <a:pt x="3" y="8"/>
                    </a:cubicBezTo>
                    <a:cubicBezTo>
                      <a:pt x="3" y="8"/>
                      <a:pt x="2" y="7"/>
                      <a:pt x="2" y="7"/>
                    </a:cubicBezTo>
                    <a:cubicBezTo>
                      <a:pt x="2" y="5"/>
                      <a:pt x="1" y="2"/>
                      <a:pt x="0" y="0"/>
                    </a:cubicBezTo>
                    <a:cubicBezTo>
                      <a:pt x="2" y="1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804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8" name="Freeform 387">
                <a:extLst>
                  <a:ext uri="{FF2B5EF4-FFF2-40B4-BE49-F238E27FC236}">
                    <a16:creationId xmlns:a16="http://schemas.microsoft.com/office/drawing/2014/main" id="{9755A5CF-5CD1-81B4-19FC-1C7E3F92751B}"/>
                  </a:ext>
                </a:extLst>
              </p:cNvPr>
              <p:cNvSpPr/>
              <p:nvPr/>
            </p:nvSpPr>
            <p:spPr bwMode="auto">
              <a:xfrm>
                <a:off x="1322" y="1749"/>
                <a:ext cx="72" cy="160"/>
              </a:xfrm>
              <a:custGeom>
                <a:avLst/>
                <a:gdLst>
                  <a:gd name="T0" fmla="*/ 9 w 10"/>
                  <a:gd name="T1" fmla="*/ 1 h 22"/>
                  <a:gd name="T2" fmla="*/ 9 w 10"/>
                  <a:gd name="T3" fmla="*/ 1 h 22"/>
                  <a:gd name="T4" fmla="*/ 6 w 10"/>
                  <a:gd name="T5" fmla="*/ 12 h 22"/>
                  <a:gd name="T6" fmla="*/ 5 w 10"/>
                  <a:gd name="T7" fmla="*/ 15 h 22"/>
                  <a:gd name="T8" fmla="*/ 2 w 10"/>
                  <a:gd name="T9" fmla="*/ 20 h 22"/>
                  <a:gd name="T10" fmla="*/ 0 w 10"/>
                  <a:gd name="T11" fmla="*/ 22 h 22"/>
                  <a:gd name="T12" fmla="*/ 9 w 10"/>
                  <a:gd name="T13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2">
                    <a:moveTo>
                      <a:pt x="9" y="1"/>
                    </a:moveTo>
                    <a:cubicBezTo>
                      <a:pt x="9" y="0"/>
                      <a:pt x="10" y="0"/>
                      <a:pt x="9" y="1"/>
                    </a:cubicBezTo>
                    <a:cubicBezTo>
                      <a:pt x="8" y="5"/>
                      <a:pt x="9" y="9"/>
                      <a:pt x="6" y="12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4" y="17"/>
                      <a:pt x="4" y="19"/>
                      <a:pt x="2" y="20"/>
                    </a:cubicBezTo>
                    <a:cubicBezTo>
                      <a:pt x="1" y="20"/>
                      <a:pt x="1" y="21"/>
                      <a:pt x="0" y="22"/>
                    </a:cubicBezTo>
                    <a:cubicBezTo>
                      <a:pt x="4" y="15"/>
                      <a:pt x="5" y="7"/>
                      <a:pt x="9" y="1"/>
                    </a:cubicBezTo>
                    <a:close/>
                  </a:path>
                </a:pathLst>
              </a:custGeom>
              <a:solidFill>
                <a:srgbClr val="E9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9" name="Freeform 388">
                <a:extLst>
                  <a:ext uri="{FF2B5EF4-FFF2-40B4-BE49-F238E27FC236}">
                    <a16:creationId xmlns:a16="http://schemas.microsoft.com/office/drawing/2014/main" id="{EC6CF8C1-1AC5-49E7-46E8-4C699E26BBAA}"/>
                  </a:ext>
                </a:extLst>
              </p:cNvPr>
              <p:cNvSpPr/>
              <p:nvPr/>
            </p:nvSpPr>
            <p:spPr bwMode="auto">
              <a:xfrm>
                <a:off x="1503" y="1705"/>
                <a:ext cx="51" cy="73"/>
              </a:xfrm>
              <a:custGeom>
                <a:avLst/>
                <a:gdLst>
                  <a:gd name="T0" fmla="*/ 7 w 7"/>
                  <a:gd name="T1" fmla="*/ 1 h 10"/>
                  <a:gd name="T2" fmla="*/ 6 w 7"/>
                  <a:gd name="T3" fmla="*/ 2 h 10"/>
                  <a:gd name="T4" fmla="*/ 6 w 7"/>
                  <a:gd name="T5" fmla="*/ 6 h 10"/>
                  <a:gd name="T6" fmla="*/ 6 w 7"/>
                  <a:gd name="T7" fmla="*/ 7 h 10"/>
                  <a:gd name="T8" fmla="*/ 5 w 7"/>
                  <a:gd name="T9" fmla="*/ 4 h 10"/>
                  <a:gd name="T10" fmla="*/ 5 w 7"/>
                  <a:gd name="T11" fmla="*/ 10 h 10"/>
                  <a:gd name="T12" fmla="*/ 3 w 7"/>
                  <a:gd name="T13" fmla="*/ 6 h 10"/>
                  <a:gd name="T14" fmla="*/ 3 w 7"/>
                  <a:gd name="T15" fmla="*/ 7 h 10"/>
                  <a:gd name="T16" fmla="*/ 2 w 7"/>
                  <a:gd name="T17" fmla="*/ 8 h 10"/>
                  <a:gd name="T18" fmla="*/ 2 w 7"/>
                  <a:gd name="T19" fmla="*/ 7 h 10"/>
                  <a:gd name="T20" fmla="*/ 0 w 7"/>
                  <a:gd name="T21" fmla="*/ 2 h 10"/>
                  <a:gd name="T22" fmla="*/ 1 w 7"/>
                  <a:gd name="T23" fmla="*/ 1 h 10"/>
                  <a:gd name="T24" fmla="*/ 7 w 7"/>
                  <a:gd name="T25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0">
                    <a:moveTo>
                      <a:pt x="7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4" y="6"/>
                      <a:pt x="6" y="8"/>
                      <a:pt x="5" y="10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3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3" y="0"/>
                      <a:pt x="5" y="0"/>
                      <a:pt x="7" y="1"/>
                    </a:cubicBezTo>
                    <a:close/>
                  </a:path>
                </a:pathLst>
              </a:custGeom>
              <a:solidFill>
                <a:srgbClr val="AE6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0" name="Freeform 389">
                <a:extLst>
                  <a:ext uri="{FF2B5EF4-FFF2-40B4-BE49-F238E27FC236}">
                    <a16:creationId xmlns:a16="http://schemas.microsoft.com/office/drawing/2014/main" id="{285AC298-6CAE-8E34-D012-0C4CD86D8653}"/>
                  </a:ext>
                </a:extLst>
              </p:cNvPr>
              <p:cNvSpPr/>
              <p:nvPr/>
            </p:nvSpPr>
            <p:spPr bwMode="auto">
              <a:xfrm>
                <a:off x="1678" y="1742"/>
                <a:ext cx="160" cy="101"/>
              </a:xfrm>
              <a:custGeom>
                <a:avLst/>
                <a:gdLst>
                  <a:gd name="T0" fmla="*/ 3 w 22"/>
                  <a:gd name="T1" fmla="*/ 2 h 14"/>
                  <a:gd name="T2" fmla="*/ 7 w 22"/>
                  <a:gd name="T3" fmla="*/ 5 h 14"/>
                  <a:gd name="T4" fmla="*/ 14 w 22"/>
                  <a:gd name="T5" fmla="*/ 9 h 14"/>
                  <a:gd name="T6" fmla="*/ 20 w 22"/>
                  <a:gd name="T7" fmla="*/ 12 h 14"/>
                  <a:gd name="T8" fmla="*/ 22 w 22"/>
                  <a:gd name="T9" fmla="*/ 13 h 14"/>
                  <a:gd name="T10" fmla="*/ 14 w 22"/>
                  <a:gd name="T11" fmla="*/ 11 h 14"/>
                  <a:gd name="T12" fmla="*/ 6 w 22"/>
                  <a:gd name="T13" fmla="*/ 6 h 14"/>
                  <a:gd name="T14" fmla="*/ 3 w 22"/>
                  <a:gd name="T15" fmla="*/ 4 h 14"/>
                  <a:gd name="T16" fmla="*/ 0 w 22"/>
                  <a:gd name="T17" fmla="*/ 0 h 14"/>
                  <a:gd name="T18" fmla="*/ 3 w 22"/>
                  <a:gd name="T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4">
                    <a:moveTo>
                      <a:pt x="3" y="2"/>
                    </a:moveTo>
                    <a:cubicBezTo>
                      <a:pt x="4" y="4"/>
                      <a:pt x="5" y="4"/>
                      <a:pt x="7" y="5"/>
                    </a:cubicBezTo>
                    <a:cubicBezTo>
                      <a:pt x="9" y="5"/>
                      <a:pt x="12" y="7"/>
                      <a:pt x="14" y="9"/>
                    </a:cubicBezTo>
                    <a:cubicBezTo>
                      <a:pt x="15" y="11"/>
                      <a:pt x="17" y="12"/>
                      <a:pt x="20" y="12"/>
                    </a:cubicBezTo>
                    <a:cubicBezTo>
                      <a:pt x="21" y="12"/>
                      <a:pt x="21" y="12"/>
                      <a:pt x="22" y="13"/>
                    </a:cubicBezTo>
                    <a:cubicBezTo>
                      <a:pt x="18" y="14"/>
                      <a:pt x="17" y="14"/>
                      <a:pt x="14" y="11"/>
                    </a:cubicBezTo>
                    <a:cubicBezTo>
                      <a:pt x="12" y="8"/>
                      <a:pt x="10" y="6"/>
                      <a:pt x="6" y="6"/>
                    </a:cubicBezTo>
                    <a:cubicBezTo>
                      <a:pt x="5" y="6"/>
                      <a:pt x="4" y="5"/>
                      <a:pt x="3" y="4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1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E29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1" name="Freeform 390">
                <a:extLst>
                  <a:ext uri="{FF2B5EF4-FFF2-40B4-BE49-F238E27FC236}">
                    <a16:creationId xmlns:a16="http://schemas.microsoft.com/office/drawing/2014/main" id="{ACCF5C0E-8300-4284-B624-5734669FDC1C}"/>
                  </a:ext>
                </a:extLst>
              </p:cNvPr>
              <p:cNvSpPr/>
              <p:nvPr/>
            </p:nvSpPr>
            <p:spPr bwMode="auto">
              <a:xfrm>
                <a:off x="1300" y="1422"/>
                <a:ext cx="167" cy="44"/>
              </a:xfrm>
              <a:custGeom>
                <a:avLst/>
                <a:gdLst>
                  <a:gd name="T0" fmla="*/ 23 w 23"/>
                  <a:gd name="T1" fmla="*/ 2 h 6"/>
                  <a:gd name="T2" fmla="*/ 22 w 23"/>
                  <a:gd name="T3" fmla="*/ 4 h 6"/>
                  <a:gd name="T4" fmla="*/ 22 w 23"/>
                  <a:gd name="T5" fmla="*/ 6 h 6"/>
                  <a:gd name="T6" fmla="*/ 21 w 23"/>
                  <a:gd name="T7" fmla="*/ 6 h 6"/>
                  <a:gd name="T8" fmla="*/ 1 w 23"/>
                  <a:gd name="T9" fmla="*/ 5 h 6"/>
                  <a:gd name="T10" fmla="*/ 0 w 23"/>
                  <a:gd name="T11" fmla="*/ 5 h 6"/>
                  <a:gd name="T12" fmla="*/ 5 w 23"/>
                  <a:gd name="T13" fmla="*/ 5 h 6"/>
                  <a:gd name="T14" fmla="*/ 10 w 23"/>
                  <a:gd name="T15" fmla="*/ 5 h 6"/>
                  <a:gd name="T16" fmla="*/ 3 w 23"/>
                  <a:gd name="T17" fmla="*/ 4 h 6"/>
                  <a:gd name="T18" fmla="*/ 2 w 23"/>
                  <a:gd name="T19" fmla="*/ 3 h 6"/>
                  <a:gd name="T20" fmla="*/ 4 w 23"/>
                  <a:gd name="T21" fmla="*/ 3 h 6"/>
                  <a:gd name="T22" fmla="*/ 13 w 23"/>
                  <a:gd name="T23" fmla="*/ 5 h 6"/>
                  <a:gd name="T24" fmla="*/ 16 w 23"/>
                  <a:gd name="T25" fmla="*/ 5 h 6"/>
                  <a:gd name="T26" fmla="*/ 17 w 23"/>
                  <a:gd name="T27" fmla="*/ 5 h 6"/>
                  <a:gd name="T28" fmla="*/ 20 w 23"/>
                  <a:gd name="T29" fmla="*/ 5 h 6"/>
                  <a:gd name="T30" fmla="*/ 19 w 23"/>
                  <a:gd name="T31" fmla="*/ 3 h 6"/>
                  <a:gd name="T32" fmla="*/ 21 w 23"/>
                  <a:gd name="T33" fmla="*/ 2 h 6"/>
                  <a:gd name="T34" fmla="*/ 21 w 23"/>
                  <a:gd name="T35" fmla="*/ 2 h 6"/>
                  <a:gd name="T36" fmla="*/ 21 w 23"/>
                  <a:gd name="T37" fmla="*/ 0 h 6"/>
                  <a:gd name="T38" fmla="*/ 23 w 23"/>
                  <a:gd name="T3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6">
                    <a:moveTo>
                      <a:pt x="23" y="2"/>
                    </a:moveTo>
                    <a:cubicBezTo>
                      <a:pt x="23" y="3"/>
                      <a:pt x="23" y="4"/>
                      <a:pt x="22" y="4"/>
                    </a:cubicBezTo>
                    <a:cubicBezTo>
                      <a:pt x="22" y="5"/>
                      <a:pt x="22" y="5"/>
                      <a:pt x="22" y="6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14" y="6"/>
                      <a:pt x="8" y="5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2" y="4"/>
                      <a:pt x="4" y="4"/>
                      <a:pt x="5" y="5"/>
                    </a:cubicBezTo>
                    <a:cubicBezTo>
                      <a:pt x="7" y="5"/>
                      <a:pt x="8" y="5"/>
                      <a:pt x="10" y="5"/>
                    </a:cubicBezTo>
                    <a:cubicBezTo>
                      <a:pt x="8" y="4"/>
                      <a:pt x="5" y="4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7" y="3"/>
                      <a:pt x="10" y="3"/>
                      <a:pt x="13" y="5"/>
                    </a:cubicBezTo>
                    <a:cubicBezTo>
                      <a:pt x="14" y="5"/>
                      <a:pt x="15" y="5"/>
                      <a:pt x="16" y="5"/>
                    </a:cubicBezTo>
                    <a:cubicBezTo>
                      <a:pt x="16" y="5"/>
                      <a:pt x="16" y="5"/>
                      <a:pt x="17" y="5"/>
                    </a:cubicBezTo>
                    <a:cubicBezTo>
                      <a:pt x="18" y="5"/>
                      <a:pt x="19" y="5"/>
                      <a:pt x="20" y="5"/>
                    </a:cubicBezTo>
                    <a:cubicBezTo>
                      <a:pt x="21" y="4"/>
                      <a:pt x="19" y="4"/>
                      <a:pt x="19" y="3"/>
                    </a:cubicBezTo>
                    <a:cubicBezTo>
                      <a:pt x="20" y="3"/>
                      <a:pt x="20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0"/>
                    </a:cubicBezTo>
                    <a:cubicBezTo>
                      <a:pt x="22" y="0"/>
                      <a:pt x="23" y="1"/>
                      <a:pt x="23" y="2"/>
                    </a:cubicBezTo>
                    <a:close/>
                  </a:path>
                </a:pathLst>
              </a:custGeom>
              <a:solidFill>
                <a:srgbClr val="965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2" name="Freeform 391">
                <a:extLst>
                  <a:ext uri="{FF2B5EF4-FFF2-40B4-BE49-F238E27FC236}">
                    <a16:creationId xmlns:a16="http://schemas.microsoft.com/office/drawing/2014/main" id="{02BCA615-31C6-AA6A-9895-449E830E0348}"/>
                  </a:ext>
                </a:extLst>
              </p:cNvPr>
              <p:cNvSpPr/>
              <p:nvPr/>
            </p:nvSpPr>
            <p:spPr bwMode="auto">
              <a:xfrm>
                <a:off x="1264" y="1495"/>
                <a:ext cx="138" cy="58"/>
              </a:xfrm>
              <a:custGeom>
                <a:avLst/>
                <a:gdLst>
                  <a:gd name="T0" fmla="*/ 1 w 19"/>
                  <a:gd name="T1" fmla="*/ 8 h 8"/>
                  <a:gd name="T2" fmla="*/ 2 w 19"/>
                  <a:gd name="T3" fmla="*/ 6 h 8"/>
                  <a:gd name="T4" fmla="*/ 7 w 19"/>
                  <a:gd name="T5" fmla="*/ 2 h 8"/>
                  <a:gd name="T6" fmla="*/ 18 w 19"/>
                  <a:gd name="T7" fmla="*/ 0 h 8"/>
                  <a:gd name="T8" fmla="*/ 19 w 19"/>
                  <a:gd name="T9" fmla="*/ 1 h 8"/>
                  <a:gd name="T10" fmla="*/ 18 w 19"/>
                  <a:gd name="T11" fmla="*/ 2 h 8"/>
                  <a:gd name="T12" fmla="*/ 18 w 19"/>
                  <a:gd name="T13" fmla="*/ 2 h 8"/>
                  <a:gd name="T14" fmla="*/ 18 w 19"/>
                  <a:gd name="T15" fmla="*/ 2 h 8"/>
                  <a:gd name="T16" fmla="*/ 8 w 19"/>
                  <a:gd name="T17" fmla="*/ 4 h 8"/>
                  <a:gd name="T18" fmla="*/ 5 w 19"/>
                  <a:gd name="T19" fmla="*/ 5 h 8"/>
                  <a:gd name="T20" fmla="*/ 3 w 19"/>
                  <a:gd name="T21" fmla="*/ 7 h 8"/>
                  <a:gd name="T22" fmla="*/ 1 w 19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8">
                    <a:moveTo>
                      <a:pt x="1" y="8"/>
                    </a:moveTo>
                    <a:cubicBezTo>
                      <a:pt x="0" y="7"/>
                      <a:pt x="1" y="6"/>
                      <a:pt x="2" y="6"/>
                    </a:cubicBezTo>
                    <a:cubicBezTo>
                      <a:pt x="4" y="5"/>
                      <a:pt x="6" y="3"/>
                      <a:pt x="7" y="2"/>
                    </a:cubicBezTo>
                    <a:cubicBezTo>
                      <a:pt x="11" y="0"/>
                      <a:pt x="15" y="0"/>
                      <a:pt x="18" y="0"/>
                    </a:cubicBezTo>
                    <a:cubicBezTo>
                      <a:pt x="19" y="0"/>
                      <a:pt x="19" y="0"/>
                      <a:pt x="19" y="1"/>
                    </a:cubicBezTo>
                    <a:cubicBezTo>
                      <a:pt x="19" y="1"/>
                      <a:pt x="19" y="2"/>
                      <a:pt x="18" y="2"/>
                    </a:cubicBezTo>
                    <a:cubicBezTo>
                      <a:pt x="18" y="3"/>
                      <a:pt x="18" y="3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5" y="1"/>
                      <a:pt x="11" y="3"/>
                      <a:pt x="8" y="4"/>
                    </a:cubicBezTo>
                    <a:cubicBezTo>
                      <a:pt x="7" y="4"/>
                      <a:pt x="6" y="5"/>
                      <a:pt x="5" y="5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2" y="7"/>
                      <a:pt x="2" y="8"/>
                      <a:pt x="1" y="8"/>
                    </a:cubicBezTo>
                    <a:close/>
                  </a:path>
                </a:pathLst>
              </a:custGeom>
              <a:solidFill>
                <a:srgbClr val="F9E9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3" name="Freeform 392">
                <a:extLst>
                  <a:ext uri="{FF2B5EF4-FFF2-40B4-BE49-F238E27FC236}">
                    <a16:creationId xmlns:a16="http://schemas.microsoft.com/office/drawing/2014/main" id="{64EEA172-CECE-9981-8078-91460C25170B}"/>
                  </a:ext>
                </a:extLst>
              </p:cNvPr>
              <p:cNvSpPr/>
              <p:nvPr/>
            </p:nvSpPr>
            <p:spPr bwMode="auto">
              <a:xfrm>
                <a:off x="1155" y="1676"/>
                <a:ext cx="50" cy="73"/>
              </a:xfrm>
              <a:custGeom>
                <a:avLst/>
                <a:gdLst>
                  <a:gd name="T0" fmla="*/ 3 w 7"/>
                  <a:gd name="T1" fmla="*/ 0 h 10"/>
                  <a:gd name="T2" fmla="*/ 4 w 7"/>
                  <a:gd name="T3" fmla="*/ 2 h 10"/>
                  <a:gd name="T4" fmla="*/ 4 w 7"/>
                  <a:gd name="T5" fmla="*/ 3 h 10"/>
                  <a:gd name="T6" fmla="*/ 7 w 7"/>
                  <a:gd name="T7" fmla="*/ 8 h 10"/>
                  <a:gd name="T8" fmla="*/ 1 w 7"/>
                  <a:gd name="T9" fmla="*/ 5 h 10"/>
                  <a:gd name="T10" fmla="*/ 1 w 7"/>
                  <a:gd name="T11" fmla="*/ 0 h 10"/>
                  <a:gd name="T12" fmla="*/ 3 w 7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4" y="1"/>
                      <a:pt x="5" y="1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7"/>
                      <a:pt x="4" y="7"/>
                      <a:pt x="7" y="8"/>
                    </a:cubicBezTo>
                    <a:cubicBezTo>
                      <a:pt x="4" y="10"/>
                      <a:pt x="1" y="8"/>
                      <a:pt x="1" y="5"/>
                    </a:cubicBezTo>
                    <a:cubicBezTo>
                      <a:pt x="1" y="3"/>
                      <a:pt x="0" y="2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AE1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4" name="Freeform 393">
                <a:extLst>
                  <a:ext uri="{FF2B5EF4-FFF2-40B4-BE49-F238E27FC236}">
                    <a16:creationId xmlns:a16="http://schemas.microsoft.com/office/drawing/2014/main" id="{B9716FE2-C306-E169-7E1A-DCAE1D71E009}"/>
                  </a:ext>
                </a:extLst>
              </p:cNvPr>
              <p:cNvSpPr/>
              <p:nvPr/>
            </p:nvSpPr>
            <p:spPr bwMode="auto">
              <a:xfrm>
                <a:off x="1329" y="1858"/>
                <a:ext cx="51" cy="58"/>
              </a:xfrm>
              <a:custGeom>
                <a:avLst/>
                <a:gdLst>
                  <a:gd name="T0" fmla="*/ 1 w 7"/>
                  <a:gd name="T1" fmla="*/ 5 h 8"/>
                  <a:gd name="T2" fmla="*/ 4 w 7"/>
                  <a:gd name="T3" fmla="*/ 0 h 8"/>
                  <a:gd name="T4" fmla="*/ 7 w 7"/>
                  <a:gd name="T5" fmla="*/ 1 h 8"/>
                  <a:gd name="T6" fmla="*/ 7 w 7"/>
                  <a:gd name="T7" fmla="*/ 3 h 8"/>
                  <a:gd name="T8" fmla="*/ 6 w 7"/>
                  <a:gd name="T9" fmla="*/ 5 h 8"/>
                  <a:gd name="T10" fmla="*/ 6 w 7"/>
                  <a:gd name="T11" fmla="*/ 6 h 8"/>
                  <a:gd name="T12" fmla="*/ 3 w 7"/>
                  <a:gd name="T13" fmla="*/ 7 h 8"/>
                  <a:gd name="T14" fmla="*/ 3 w 7"/>
                  <a:gd name="T15" fmla="*/ 6 h 8"/>
                  <a:gd name="T16" fmla="*/ 2 w 7"/>
                  <a:gd name="T17" fmla="*/ 7 h 8"/>
                  <a:gd name="T18" fmla="*/ 0 w 7"/>
                  <a:gd name="T19" fmla="*/ 7 h 8"/>
                  <a:gd name="T20" fmla="*/ 1 w 7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1" y="5"/>
                    </a:moveTo>
                    <a:cubicBezTo>
                      <a:pt x="3" y="4"/>
                      <a:pt x="3" y="2"/>
                      <a:pt x="4" y="0"/>
                    </a:cubicBezTo>
                    <a:cubicBezTo>
                      <a:pt x="5" y="1"/>
                      <a:pt x="5" y="2"/>
                      <a:pt x="7" y="1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4" y="8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6"/>
                      <a:pt x="2" y="7"/>
                      <a:pt x="2" y="7"/>
                    </a:cubicBezTo>
                    <a:cubicBezTo>
                      <a:pt x="2" y="6"/>
                      <a:pt x="1" y="7"/>
                      <a:pt x="0" y="7"/>
                    </a:cubicBezTo>
                    <a:cubicBezTo>
                      <a:pt x="0" y="6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BA7F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5" name="Freeform 394">
                <a:extLst>
                  <a:ext uri="{FF2B5EF4-FFF2-40B4-BE49-F238E27FC236}">
                    <a16:creationId xmlns:a16="http://schemas.microsoft.com/office/drawing/2014/main" id="{BBEEA416-0129-B3E6-69F3-C9809DCFD6A5}"/>
                  </a:ext>
                </a:extLst>
              </p:cNvPr>
              <p:cNvSpPr/>
              <p:nvPr/>
            </p:nvSpPr>
            <p:spPr bwMode="auto">
              <a:xfrm>
                <a:off x="1300" y="1807"/>
                <a:ext cx="58" cy="102"/>
              </a:xfrm>
              <a:custGeom>
                <a:avLst/>
                <a:gdLst>
                  <a:gd name="T0" fmla="*/ 0 w 8"/>
                  <a:gd name="T1" fmla="*/ 13 h 14"/>
                  <a:gd name="T2" fmla="*/ 0 w 8"/>
                  <a:gd name="T3" fmla="*/ 11 h 14"/>
                  <a:gd name="T4" fmla="*/ 3 w 8"/>
                  <a:gd name="T5" fmla="*/ 8 h 14"/>
                  <a:gd name="T6" fmla="*/ 3 w 8"/>
                  <a:gd name="T7" fmla="*/ 7 h 14"/>
                  <a:gd name="T8" fmla="*/ 5 w 8"/>
                  <a:gd name="T9" fmla="*/ 3 h 14"/>
                  <a:gd name="T10" fmla="*/ 6 w 8"/>
                  <a:gd name="T11" fmla="*/ 1 h 14"/>
                  <a:gd name="T12" fmla="*/ 8 w 8"/>
                  <a:gd name="T13" fmla="*/ 1 h 14"/>
                  <a:gd name="T14" fmla="*/ 2 w 8"/>
                  <a:gd name="T15" fmla="*/ 13 h 14"/>
                  <a:gd name="T16" fmla="*/ 1 w 8"/>
                  <a:gd name="T17" fmla="*/ 12 h 14"/>
                  <a:gd name="T18" fmla="*/ 0 w 8"/>
                  <a:gd name="T19" fmla="*/ 13 h 14"/>
                  <a:gd name="T20" fmla="*/ 0 w 8"/>
                  <a:gd name="T21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4">
                    <a:moveTo>
                      <a:pt x="0" y="13"/>
                    </a:moveTo>
                    <a:cubicBezTo>
                      <a:pt x="0" y="12"/>
                      <a:pt x="0" y="11"/>
                      <a:pt x="0" y="11"/>
                    </a:cubicBezTo>
                    <a:cubicBezTo>
                      <a:pt x="2" y="11"/>
                      <a:pt x="2" y="9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5"/>
                      <a:pt x="5" y="4"/>
                      <a:pt x="5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1"/>
                      <a:pt x="7" y="0"/>
                      <a:pt x="8" y="1"/>
                    </a:cubicBezTo>
                    <a:cubicBezTo>
                      <a:pt x="6" y="5"/>
                      <a:pt x="5" y="10"/>
                      <a:pt x="2" y="13"/>
                    </a:cubicBezTo>
                    <a:cubicBezTo>
                      <a:pt x="2" y="13"/>
                      <a:pt x="1" y="12"/>
                      <a:pt x="1" y="12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3"/>
                    </a:cubicBezTo>
                    <a:close/>
                  </a:path>
                </a:pathLst>
              </a:custGeom>
              <a:solidFill>
                <a:srgbClr val="B77A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6" name="Freeform 395">
                <a:extLst>
                  <a:ext uri="{FF2B5EF4-FFF2-40B4-BE49-F238E27FC236}">
                    <a16:creationId xmlns:a16="http://schemas.microsoft.com/office/drawing/2014/main" id="{4035F422-321B-7DB7-9553-3325F45023C7}"/>
                  </a:ext>
                </a:extLst>
              </p:cNvPr>
              <p:cNvSpPr/>
              <p:nvPr/>
            </p:nvSpPr>
            <p:spPr bwMode="auto">
              <a:xfrm>
                <a:off x="1329" y="1480"/>
                <a:ext cx="131" cy="29"/>
              </a:xfrm>
              <a:custGeom>
                <a:avLst/>
                <a:gdLst>
                  <a:gd name="T0" fmla="*/ 1 w 18"/>
                  <a:gd name="T1" fmla="*/ 3 h 4"/>
                  <a:gd name="T2" fmla="*/ 0 w 18"/>
                  <a:gd name="T3" fmla="*/ 2 h 4"/>
                  <a:gd name="T4" fmla="*/ 2 w 18"/>
                  <a:gd name="T5" fmla="*/ 2 h 4"/>
                  <a:gd name="T6" fmla="*/ 2 w 18"/>
                  <a:gd name="T7" fmla="*/ 2 h 4"/>
                  <a:gd name="T8" fmla="*/ 8 w 18"/>
                  <a:gd name="T9" fmla="*/ 0 h 4"/>
                  <a:gd name="T10" fmla="*/ 18 w 18"/>
                  <a:gd name="T11" fmla="*/ 1 h 4"/>
                  <a:gd name="T12" fmla="*/ 18 w 18"/>
                  <a:gd name="T13" fmla="*/ 1 h 4"/>
                  <a:gd name="T14" fmla="*/ 18 w 18"/>
                  <a:gd name="T15" fmla="*/ 2 h 4"/>
                  <a:gd name="T16" fmla="*/ 13 w 18"/>
                  <a:gd name="T17" fmla="*/ 3 h 4"/>
                  <a:gd name="T18" fmla="*/ 11 w 18"/>
                  <a:gd name="T19" fmla="*/ 2 h 4"/>
                  <a:gd name="T20" fmla="*/ 3 w 18"/>
                  <a:gd name="T21" fmla="*/ 3 h 4"/>
                  <a:gd name="T22" fmla="*/ 1 w 18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4">
                    <a:moveTo>
                      <a:pt x="1" y="3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1"/>
                      <a:pt x="6" y="1"/>
                      <a:pt x="8" y="0"/>
                    </a:cubicBezTo>
                    <a:cubicBezTo>
                      <a:pt x="12" y="0"/>
                      <a:pt x="15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7" y="3"/>
                      <a:pt x="15" y="4"/>
                      <a:pt x="13" y="3"/>
                    </a:cubicBezTo>
                    <a:cubicBezTo>
                      <a:pt x="12" y="3"/>
                      <a:pt x="12" y="2"/>
                      <a:pt x="11" y="2"/>
                    </a:cubicBezTo>
                    <a:cubicBezTo>
                      <a:pt x="8" y="2"/>
                      <a:pt x="6" y="2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5EA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7" name="Freeform 396">
                <a:extLst>
                  <a:ext uri="{FF2B5EF4-FFF2-40B4-BE49-F238E27FC236}">
                    <a16:creationId xmlns:a16="http://schemas.microsoft.com/office/drawing/2014/main" id="{EFDC1FB7-6D1C-A9F4-228D-B2D99C6238C7}"/>
                  </a:ext>
                </a:extLst>
              </p:cNvPr>
              <p:cNvSpPr/>
              <p:nvPr/>
            </p:nvSpPr>
            <p:spPr bwMode="auto">
              <a:xfrm>
                <a:off x="1525" y="1967"/>
                <a:ext cx="36" cy="79"/>
              </a:xfrm>
              <a:custGeom>
                <a:avLst/>
                <a:gdLst>
                  <a:gd name="T0" fmla="*/ 5 w 5"/>
                  <a:gd name="T1" fmla="*/ 4 h 11"/>
                  <a:gd name="T2" fmla="*/ 4 w 5"/>
                  <a:gd name="T3" fmla="*/ 5 h 11"/>
                  <a:gd name="T4" fmla="*/ 3 w 5"/>
                  <a:gd name="T5" fmla="*/ 3 h 11"/>
                  <a:gd name="T6" fmla="*/ 3 w 5"/>
                  <a:gd name="T7" fmla="*/ 5 h 11"/>
                  <a:gd name="T8" fmla="*/ 2 w 5"/>
                  <a:gd name="T9" fmla="*/ 11 h 11"/>
                  <a:gd name="T10" fmla="*/ 2 w 5"/>
                  <a:gd name="T11" fmla="*/ 7 h 11"/>
                  <a:gd name="T12" fmla="*/ 1 w 5"/>
                  <a:gd name="T13" fmla="*/ 7 h 11"/>
                  <a:gd name="T14" fmla="*/ 1 w 5"/>
                  <a:gd name="T15" fmla="*/ 4 h 11"/>
                  <a:gd name="T16" fmla="*/ 0 w 5"/>
                  <a:gd name="T17" fmla="*/ 1 h 11"/>
                  <a:gd name="T18" fmla="*/ 2 w 5"/>
                  <a:gd name="T19" fmla="*/ 0 h 11"/>
                  <a:gd name="T20" fmla="*/ 5 w 5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5" y="4"/>
                    </a:moveTo>
                    <a:cubicBezTo>
                      <a:pt x="5" y="6"/>
                      <a:pt x="5" y="5"/>
                      <a:pt x="4" y="5"/>
                    </a:cubicBezTo>
                    <a:cubicBezTo>
                      <a:pt x="4" y="4"/>
                      <a:pt x="4" y="2"/>
                      <a:pt x="3" y="3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3" y="7"/>
                      <a:pt x="3" y="9"/>
                      <a:pt x="2" y="11"/>
                    </a:cubicBezTo>
                    <a:cubicBezTo>
                      <a:pt x="2" y="10"/>
                      <a:pt x="2" y="8"/>
                      <a:pt x="2" y="7"/>
                    </a:cubicBezTo>
                    <a:cubicBezTo>
                      <a:pt x="2" y="6"/>
                      <a:pt x="2" y="7"/>
                      <a:pt x="1" y="7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4" y="1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D28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8" name="Freeform 397">
                <a:extLst>
                  <a:ext uri="{FF2B5EF4-FFF2-40B4-BE49-F238E27FC236}">
                    <a16:creationId xmlns:a16="http://schemas.microsoft.com/office/drawing/2014/main" id="{5CECE5D1-9CC5-8D89-84E5-CE774EAF6D73}"/>
                  </a:ext>
                </a:extLst>
              </p:cNvPr>
              <p:cNvSpPr/>
              <p:nvPr/>
            </p:nvSpPr>
            <p:spPr bwMode="auto">
              <a:xfrm>
                <a:off x="1540" y="1742"/>
                <a:ext cx="51" cy="116"/>
              </a:xfrm>
              <a:custGeom>
                <a:avLst/>
                <a:gdLst>
                  <a:gd name="T0" fmla="*/ 4 w 7"/>
                  <a:gd name="T1" fmla="*/ 10 h 16"/>
                  <a:gd name="T2" fmla="*/ 6 w 7"/>
                  <a:gd name="T3" fmla="*/ 9 h 16"/>
                  <a:gd name="T4" fmla="*/ 5 w 7"/>
                  <a:gd name="T5" fmla="*/ 1 h 16"/>
                  <a:gd name="T6" fmla="*/ 7 w 7"/>
                  <a:gd name="T7" fmla="*/ 0 h 16"/>
                  <a:gd name="T8" fmla="*/ 7 w 7"/>
                  <a:gd name="T9" fmla="*/ 14 h 16"/>
                  <a:gd name="T10" fmla="*/ 7 w 7"/>
                  <a:gd name="T11" fmla="*/ 14 h 16"/>
                  <a:gd name="T12" fmla="*/ 6 w 7"/>
                  <a:gd name="T13" fmla="*/ 11 h 16"/>
                  <a:gd name="T14" fmla="*/ 2 w 7"/>
                  <a:gd name="T15" fmla="*/ 11 h 16"/>
                  <a:gd name="T16" fmla="*/ 2 w 7"/>
                  <a:gd name="T17" fmla="*/ 14 h 16"/>
                  <a:gd name="T18" fmla="*/ 2 w 7"/>
                  <a:gd name="T19" fmla="*/ 16 h 16"/>
                  <a:gd name="T20" fmla="*/ 0 w 7"/>
                  <a:gd name="T21" fmla="*/ 11 h 16"/>
                  <a:gd name="T22" fmla="*/ 4 w 7"/>
                  <a:gd name="T2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6">
                    <a:moveTo>
                      <a:pt x="4" y="10"/>
                    </a:moveTo>
                    <a:cubicBezTo>
                      <a:pt x="5" y="11"/>
                      <a:pt x="5" y="10"/>
                      <a:pt x="6" y="9"/>
                    </a:cubicBezTo>
                    <a:cubicBezTo>
                      <a:pt x="6" y="6"/>
                      <a:pt x="6" y="4"/>
                      <a:pt x="5" y="1"/>
                    </a:cubicBezTo>
                    <a:cubicBezTo>
                      <a:pt x="6" y="1"/>
                      <a:pt x="6" y="0"/>
                      <a:pt x="7" y="0"/>
                    </a:cubicBezTo>
                    <a:cubicBezTo>
                      <a:pt x="7" y="5"/>
                      <a:pt x="6" y="9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5" y="12"/>
                      <a:pt x="3" y="10"/>
                      <a:pt x="2" y="11"/>
                    </a:cubicBezTo>
                    <a:cubicBezTo>
                      <a:pt x="1" y="12"/>
                      <a:pt x="2" y="13"/>
                      <a:pt x="2" y="14"/>
                    </a:cubicBezTo>
                    <a:cubicBezTo>
                      <a:pt x="2" y="15"/>
                      <a:pt x="3" y="16"/>
                      <a:pt x="2" y="16"/>
                    </a:cubicBezTo>
                    <a:cubicBezTo>
                      <a:pt x="1" y="14"/>
                      <a:pt x="1" y="12"/>
                      <a:pt x="0" y="11"/>
                    </a:cubicBezTo>
                    <a:cubicBezTo>
                      <a:pt x="1" y="10"/>
                      <a:pt x="3" y="11"/>
                      <a:pt x="4" y="10"/>
                    </a:cubicBezTo>
                    <a:close/>
                  </a:path>
                </a:pathLst>
              </a:custGeom>
              <a:solidFill>
                <a:srgbClr val="B36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9" name="Freeform 398">
                <a:extLst>
                  <a:ext uri="{FF2B5EF4-FFF2-40B4-BE49-F238E27FC236}">
                    <a16:creationId xmlns:a16="http://schemas.microsoft.com/office/drawing/2014/main" id="{083C4F80-12DB-9B59-54E0-66527EF402E2}"/>
                  </a:ext>
                </a:extLst>
              </p:cNvPr>
              <p:cNvSpPr/>
              <p:nvPr/>
            </p:nvSpPr>
            <p:spPr bwMode="auto">
              <a:xfrm>
                <a:off x="1503" y="1959"/>
                <a:ext cx="37" cy="95"/>
              </a:xfrm>
              <a:custGeom>
                <a:avLst/>
                <a:gdLst>
                  <a:gd name="T0" fmla="*/ 5 w 5"/>
                  <a:gd name="T1" fmla="*/ 1 h 13"/>
                  <a:gd name="T2" fmla="*/ 4 w 5"/>
                  <a:gd name="T3" fmla="*/ 2 h 13"/>
                  <a:gd name="T4" fmla="*/ 4 w 5"/>
                  <a:gd name="T5" fmla="*/ 8 h 13"/>
                  <a:gd name="T6" fmla="*/ 4 w 5"/>
                  <a:gd name="T7" fmla="*/ 13 h 13"/>
                  <a:gd name="T8" fmla="*/ 3 w 5"/>
                  <a:gd name="T9" fmla="*/ 3 h 13"/>
                  <a:gd name="T10" fmla="*/ 2 w 5"/>
                  <a:gd name="T11" fmla="*/ 7 h 13"/>
                  <a:gd name="T12" fmla="*/ 2 w 5"/>
                  <a:gd name="T13" fmla="*/ 5 h 13"/>
                  <a:gd name="T14" fmla="*/ 1 w 5"/>
                  <a:gd name="T15" fmla="*/ 4 h 13"/>
                  <a:gd name="T16" fmla="*/ 1 w 5"/>
                  <a:gd name="T17" fmla="*/ 2 h 13"/>
                  <a:gd name="T18" fmla="*/ 5 w 5"/>
                  <a:gd name="T1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3">
                    <a:moveTo>
                      <a:pt x="5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4" y="4"/>
                      <a:pt x="5" y="6"/>
                      <a:pt x="4" y="8"/>
                    </a:cubicBezTo>
                    <a:cubicBezTo>
                      <a:pt x="4" y="10"/>
                      <a:pt x="4" y="11"/>
                      <a:pt x="4" y="13"/>
                    </a:cubicBezTo>
                    <a:cubicBezTo>
                      <a:pt x="4" y="10"/>
                      <a:pt x="3" y="7"/>
                      <a:pt x="3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3" y="3"/>
                      <a:pt x="1" y="4"/>
                    </a:cubicBezTo>
                    <a:cubicBezTo>
                      <a:pt x="1" y="4"/>
                      <a:pt x="0" y="2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9F6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0" name="Freeform 399">
                <a:extLst>
                  <a:ext uri="{FF2B5EF4-FFF2-40B4-BE49-F238E27FC236}">
                    <a16:creationId xmlns:a16="http://schemas.microsoft.com/office/drawing/2014/main" id="{93924262-12CB-790C-D69F-3C3B3B6680E6}"/>
                  </a:ext>
                </a:extLst>
              </p:cNvPr>
              <p:cNvSpPr/>
              <p:nvPr/>
            </p:nvSpPr>
            <p:spPr bwMode="auto">
              <a:xfrm>
                <a:off x="1235" y="1930"/>
                <a:ext cx="72" cy="87"/>
              </a:xfrm>
              <a:custGeom>
                <a:avLst/>
                <a:gdLst>
                  <a:gd name="T0" fmla="*/ 0 w 10"/>
                  <a:gd name="T1" fmla="*/ 11 h 12"/>
                  <a:gd name="T2" fmla="*/ 3 w 10"/>
                  <a:gd name="T3" fmla="*/ 7 h 12"/>
                  <a:gd name="T4" fmla="*/ 10 w 10"/>
                  <a:gd name="T5" fmla="*/ 0 h 12"/>
                  <a:gd name="T6" fmla="*/ 6 w 10"/>
                  <a:gd name="T7" fmla="*/ 5 h 12"/>
                  <a:gd name="T8" fmla="*/ 1 w 10"/>
                  <a:gd name="T9" fmla="*/ 11 h 12"/>
                  <a:gd name="T10" fmla="*/ 0 w 10"/>
                  <a:gd name="T11" fmla="*/ 11 h 12"/>
                  <a:gd name="T12" fmla="*/ 0 w 10"/>
                  <a:gd name="T13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1"/>
                    </a:moveTo>
                    <a:cubicBezTo>
                      <a:pt x="0" y="9"/>
                      <a:pt x="2" y="8"/>
                      <a:pt x="3" y="7"/>
                    </a:cubicBezTo>
                    <a:cubicBezTo>
                      <a:pt x="6" y="5"/>
                      <a:pt x="7" y="2"/>
                      <a:pt x="10" y="0"/>
                    </a:cubicBezTo>
                    <a:cubicBezTo>
                      <a:pt x="9" y="2"/>
                      <a:pt x="8" y="4"/>
                      <a:pt x="6" y="5"/>
                    </a:cubicBezTo>
                    <a:cubicBezTo>
                      <a:pt x="5" y="7"/>
                      <a:pt x="3" y="9"/>
                      <a:pt x="1" y="11"/>
                    </a:cubicBezTo>
                    <a:cubicBezTo>
                      <a:pt x="1" y="11"/>
                      <a:pt x="0" y="12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E38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1" name="Freeform 400">
                <a:extLst>
                  <a:ext uri="{FF2B5EF4-FFF2-40B4-BE49-F238E27FC236}">
                    <a16:creationId xmlns:a16="http://schemas.microsoft.com/office/drawing/2014/main" id="{51E6D919-1402-C278-B32C-7ABFAC85F523}"/>
                  </a:ext>
                </a:extLst>
              </p:cNvPr>
              <p:cNvSpPr/>
              <p:nvPr/>
            </p:nvSpPr>
            <p:spPr bwMode="auto">
              <a:xfrm>
                <a:off x="1344" y="1930"/>
                <a:ext cx="72" cy="102"/>
              </a:xfrm>
              <a:custGeom>
                <a:avLst/>
                <a:gdLst>
                  <a:gd name="T0" fmla="*/ 10 w 10"/>
                  <a:gd name="T1" fmla="*/ 1 h 14"/>
                  <a:gd name="T2" fmla="*/ 8 w 10"/>
                  <a:gd name="T3" fmla="*/ 3 h 14"/>
                  <a:gd name="T4" fmla="*/ 1 w 10"/>
                  <a:gd name="T5" fmla="*/ 13 h 14"/>
                  <a:gd name="T6" fmla="*/ 0 w 10"/>
                  <a:gd name="T7" fmla="*/ 14 h 14"/>
                  <a:gd name="T8" fmla="*/ 6 w 10"/>
                  <a:gd name="T9" fmla="*/ 4 h 14"/>
                  <a:gd name="T10" fmla="*/ 9 w 10"/>
                  <a:gd name="T11" fmla="*/ 0 h 14"/>
                  <a:gd name="T12" fmla="*/ 10 w 10"/>
                  <a:gd name="T1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4">
                    <a:moveTo>
                      <a:pt x="10" y="1"/>
                    </a:moveTo>
                    <a:cubicBezTo>
                      <a:pt x="9" y="2"/>
                      <a:pt x="8" y="3"/>
                      <a:pt x="8" y="3"/>
                    </a:cubicBezTo>
                    <a:cubicBezTo>
                      <a:pt x="5" y="6"/>
                      <a:pt x="3" y="10"/>
                      <a:pt x="1" y="13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2" y="11"/>
                      <a:pt x="2" y="7"/>
                      <a:pt x="6" y="4"/>
                    </a:cubicBezTo>
                    <a:cubicBezTo>
                      <a:pt x="7" y="3"/>
                      <a:pt x="8" y="2"/>
                      <a:pt x="9" y="0"/>
                    </a:cubicBezTo>
                    <a:cubicBezTo>
                      <a:pt x="10" y="0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7F4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2" name="Freeform 401">
                <a:extLst>
                  <a:ext uri="{FF2B5EF4-FFF2-40B4-BE49-F238E27FC236}">
                    <a16:creationId xmlns:a16="http://schemas.microsoft.com/office/drawing/2014/main" id="{3CC45373-0DB2-3EBD-2EC9-C64A1428C6F3}"/>
                  </a:ext>
                </a:extLst>
              </p:cNvPr>
              <p:cNvSpPr/>
              <p:nvPr/>
            </p:nvSpPr>
            <p:spPr bwMode="auto">
              <a:xfrm>
                <a:off x="1438" y="1669"/>
                <a:ext cx="44" cy="51"/>
              </a:xfrm>
              <a:custGeom>
                <a:avLst/>
                <a:gdLst>
                  <a:gd name="T0" fmla="*/ 6 w 6"/>
                  <a:gd name="T1" fmla="*/ 2 h 7"/>
                  <a:gd name="T2" fmla="*/ 4 w 6"/>
                  <a:gd name="T3" fmla="*/ 2 h 7"/>
                  <a:gd name="T4" fmla="*/ 4 w 6"/>
                  <a:gd name="T5" fmla="*/ 6 h 7"/>
                  <a:gd name="T6" fmla="*/ 2 w 6"/>
                  <a:gd name="T7" fmla="*/ 4 h 7"/>
                  <a:gd name="T8" fmla="*/ 2 w 6"/>
                  <a:gd name="T9" fmla="*/ 7 h 7"/>
                  <a:gd name="T10" fmla="*/ 0 w 6"/>
                  <a:gd name="T11" fmla="*/ 0 h 7"/>
                  <a:gd name="T12" fmla="*/ 1 w 6"/>
                  <a:gd name="T13" fmla="*/ 1 h 7"/>
                  <a:gd name="T14" fmla="*/ 3 w 6"/>
                  <a:gd name="T15" fmla="*/ 2 h 7"/>
                  <a:gd name="T16" fmla="*/ 5 w 6"/>
                  <a:gd name="T17" fmla="*/ 0 h 7"/>
                  <a:gd name="T18" fmla="*/ 6 w 6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6" y="2"/>
                    </a:moveTo>
                    <a:cubicBezTo>
                      <a:pt x="5" y="2"/>
                      <a:pt x="4" y="3"/>
                      <a:pt x="4" y="2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6"/>
                      <a:pt x="4" y="4"/>
                      <a:pt x="2" y="4"/>
                    </a:cubicBezTo>
                    <a:cubicBezTo>
                      <a:pt x="1" y="4"/>
                      <a:pt x="3" y="6"/>
                      <a:pt x="2" y="7"/>
                    </a:cubicBezTo>
                    <a:cubicBezTo>
                      <a:pt x="1" y="5"/>
                      <a:pt x="0" y="2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1"/>
                      <a:pt x="5" y="1"/>
                      <a:pt x="5" y="0"/>
                    </a:cubicBezTo>
                    <a:cubicBezTo>
                      <a:pt x="6" y="1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A86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3" name="Freeform 402">
                <a:extLst>
                  <a:ext uri="{FF2B5EF4-FFF2-40B4-BE49-F238E27FC236}">
                    <a16:creationId xmlns:a16="http://schemas.microsoft.com/office/drawing/2014/main" id="{A5BA0A41-BBA8-319F-6645-B2190B2BB832}"/>
                  </a:ext>
                </a:extLst>
              </p:cNvPr>
              <p:cNvSpPr/>
              <p:nvPr/>
            </p:nvSpPr>
            <p:spPr bwMode="auto">
              <a:xfrm>
                <a:off x="1256" y="1611"/>
                <a:ext cx="66" cy="65"/>
              </a:xfrm>
              <a:custGeom>
                <a:avLst/>
                <a:gdLst>
                  <a:gd name="T0" fmla="*/ 9 w 9"/>
                  <a:gd name="T1" fmla="*/ 0 h 9"/>
                  <a:gd name="T2" fmla="*/ 8 w 9"/>
                  <a:gd name="T3" fmla="*/ 3 h 9"/>
                  <a:gd name="T4" fmla="*/ 1 w 9"/>
                  <a:gd name="T5" fmla="*/ 8 h 9"/>
                  <a:gd name="T6" fmla="*/ 0 w 9"/>
                  <a:gd name="T7" fmla="*/ 8 h 9"/>
                  <a:gd name="T8" fmla="*/ 9 w 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9" y="1"/>
                      <a:pt x="9" y="2"/>
                      <a:pt x="8" y="3"/>
                    </a:cubicBezTo>
                    <a:cubicBezTo>
                      <a:pt x="6" y="5"/>
                      <a:pt x="3" y="7"/>
                      <a:pt x="1" y="8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4" y="7"/>
                      <a:pt x="6" y="4"/>
                      <a:pt x="9" y="0"/>
                    </a:cubicBezTo>
                    <a:close/>
                  </a:path>
                </a:pathLst>
              </a:custGeom>
              <a:solidFill>
                <a:srgbClr val="CF9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4" name="Freeform 403">
                <a:extLst>
                  <a:ext uri="{FF2B5EF4-FFF2-40B4-BE49-F238E27FC236}">
                    <a16:creationId xmlns:a16="http://schemas.microsoft.com/office/drawing/2014/main" id="{8688860E-8B26-0355-6483-08422B76555B}"/>
                  </a:ext>
                </a:extLst>
              </p:cNvPr>
              <p:cNvSpPr/>
              <p:nvPr/>
            </p:nvSpPr>
            <p:spPr bwMode="auto">
              <a:xfrm>
                <a:off x="1373" y="2105"/>
                <a:ext cx="36" cy="43"/>
              </a:xfrm>
              <a:custGeom>
                <a:avLst/>
                <a:gdLst>
                  <a:gd name="T0" fmla="*/ 0 w 5"/>
                  <a:gd name="T1" fmla="*/ 1 h 6"/>
                  <a:gd name="T2" fmla="*/ 4 w 5"/>
                  <a:gd name="T3" fmla="*/ 2 h 6"/>
                  <a:gd name="T4" fmla="*/ 2 w 5"/>
                  <a:gd name="T5" fmla="*/ 5 h 6"/>
                  <a:gd name="T6" fmla="*/ 0 w 5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2" y="6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AF76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5" name="Freeform 404">
                <a:extLst>
                  <a:ext uri="{FF2B5EF4-FFF2-40B4-BE49-F238E27FC236}">
                    <a16:creationId xmlns:a16="http://schemas.microsoft.com/office/drawing/2014/main" id="{F29C4D94-FF1E-078E-8AD0-31E59C652F4A}"/>
                  </a:ext>
                </a:extLst>
              </p:cNvPr>
              <p:cNvSpPr/>
              <p:nvPr/>
            </p:nvSpPr>
            <p:spPr bwMode="auto">
              <a:xfrm>
                <a:off x="1322" y="1901"/>
                <a:ext cx="58" cy="44"/>
              </a:xfrm>
              <a:custGeom>
                <a:avLst/>
                <a:gdLst>
                  <a:gd name="T0" fmla="*/ 4 w 8"/>
                  <a:gd name="T1" fmla="*/ 1 h 6"/>
                  <a:gd name="T2" fmla="*/ 7 w 8"/>
                  <a:gd name="T3" fmla="*/ 0 h 6"/>
                  <a:gd name="T4" fmla="*/ 8 w 8"/>
                  <a:gd name="T5" fmla="*/ 0 h 6"/>
                  <a:gd name="T6" fmla="*/ 8 w 8"/>
                  <a:gd name="T7" fmla="*/ 0 h 6"/>
                  <a:gd name="T8" fmla="*/ 0 w 8"/>
                  <a:gd name="T9" fmla="*/ 6 h 6"/>
                  <a:gd name="T10" fmla="*/ 4 w 8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5" y="1"/>
                      <a:pt x="6" y="0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3"/>
                      <a:pt x="3" y="4"/>
                      <a:pt x="0" y="6"/>
                    </a:cubicBezTo>
                    <a:cubicBezTo>
                      <a:pt x="1" y="4"/>
                      <a:pt x="3" y="3"/>
                      <a:pt x="4" y="1"/>
                    </a:cubicBezTo>
                    <a:close/>
                  </a:path>
                </a:pathLst>
              </a:custGeom>
              <a:solidFill>
                <a:srgbClr val="945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6" name="Freeform 405">
                <a:extLst>
                  <a:ext uri="{FF2B5EF4-FFF2-40B4-BE49-F238E27FC236}">
                    <a16:creationId xmlns:a16="http://schemas.microsoft.com/office/drawing/2014/main" id="{6078DC10-390E-6A73-B1A1-D14516B2B16F}"/>
                  </a:ext>
                </a:extLst>
              </p:cNvPr>
              <p:cNvSpPr/>
              <p:nvPr/>
            </p:nvSpPr>
            <p:spPr bwMode="auto">
              <a:xfrm>
                <a:off x="1307" y="1488"/>
                <a:ext cx="102" cy="21"/>
              </a:xfrm>
              <a:custGeom>
                <a:avLst/>
                <a:gdLst>
                  <a:gd name="T0" fmla="*/ 4 w 14"/>
                  <a:gd name="T1" fmla="*/ 2 h 3"/>
                  <a:gd name="T2" fmla="*/ 13 w 14"/>
                  <a:gd name="T3" fmla="*/ 1 h 3"/>
                  <a:gd name="T4" fmla="*/ 14 w 14"/>
                  <a:gd name="T5" fmla="*/ 1 h 3"/>
                  <a:gd name="T6" fmla="*/ 13 w 14"/>
                  <a:gd name="T7" fmla="*/ 2 h 3"/>
                  <a:gd name="T8" fmla="*/ 4 w 14"/>
                  <a:gd name="T9" fmla="*/ 3 h 3"/>
                  <a:gd name="T10" fmla="*/ 1 w 14"/>
                  <a:gd name="T11" fmla="*/ 3 h 3"/>
                  <a:gd name="T12" fmla="*/ 0 w 14"/>
                  <a:gd name="T13" fmla="*/ 3 h 3"/>
                  <a:gd name="T14" fmla="*/ 4 w 14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">
                    <a:moveTo>
                      <a:pt x="4" y="2"/>
                    </a:moveTo>
                    <a:cubicBezTo>
                      <a:pt x="7" y="1"/>
                      <a:pt x="10" y="0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0" y="1"/>
                      <a:pt x="7" y="2"/>
                      <a:pt x="4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2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9363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7" name="Group 607">
              <a:extLst>
                <a:ext uri="{FF2B5EF4-FFF2-40B4-BE49-F238E27FC236}">
                  <a16:creationId xmlns:a16="http://schemas.microsoft.com/office/drawing/2014/main" id="{CBA0CE2C-927C-D35D-B580-CEF914FAAC11}"/>
                </a:ext>
              </a:extLst>
            </p:cNvPr>
            <p:cNvGrpSpPr/>
            <p:nvPr/>
          </p:nvGrpSpPr>
          <p:grpSpPr>
            <a:xfrm>
              <a:off x="1474788" y="1520825"/>
              <a:ext cx="4591050" cy="4862512"/>
              <a:chOff x="929" y="958"/>
              <a:chExt cx="2892" cy="3063"/>
            </a:xfrm>
          </p:grpSpPr>
          <p:sp>
            <p:nvSpPr>
              <p:cNvPr id="417" name="Freeform 407">
                <a:extLst>
                  <a:ext uri="{FF2B5EF4-FFF2-40B4-BE49-F238E27FC236}">
                    <a16:creationId xmlns:a16="http://schemas.microsoft.com/office/drawing/2014/main" id="{4C3771DF-0562-03A9-2E0B-2E5013E2281A}"/>
                  </a:ext>
                </a:extLst>
              </p:cNvPr>
              <p:cNvSpPr/>
              <p:nvPr/>
            </p:nvSpPr>
            <p:spPr bwMode="auto">
              <a:xfrm>
                <a:off x="1365" y="1582"/>
                <a:ext cx="44" cy="22"/>
              </a:xfrm>
              <a:custGeom>
                <a:avLst/>
                <a:gdLst>
                  <a:gd name="T0" fmla="*/ 2 w 6"/>
                  <a:gd name="T1" fmla="*/ 0 h 3"/>
                  <a:gd name="T2" fmla="*/ 6 w 6"/>
                  <a:gd name="T3" fmla="*/ 2 h 3"/>
                  <a:gd name="T4" fmla="*/ 5 w 6"/>
                  <a:gd name="T5" fmla="*/ 3 h 3"/>
                  <a:gd name="T6" fmla="*/ 0 w 6"/>
                  <a:gd name="T7" fmla="*/ 2 h 3"/>
                  <a:gd name="T8" fmla="*/ 2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2" y="0"/>
                    </a:moveTo>
                    <a:cubicBezTo>
                      <a:pt x="3" y="1"/>
                      <a:pt x="5" y="1"/>
                      <a:pt x="6" y="2"/>
                    </a:cubicBezTo>
                    <a:cubicBezTo>
                      <a:pt x="6" y="3"/>
                      <a:pt x="5" y="2"/>
                      <a:pt x="5" y="3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E5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8" name="Freeform 408">
                <a:extLst>
                  <a:ext uri="{FF2B5EF4-FFF2-40B4-BE49-F238E27FC236}">
                    <a16:creationId xmlns:a16="http://schemas.microsoft.com/office/drawing/2014/main" id="{7CF5ADDE-F55B-77D4-97C1-B3F642D82126}"/>
                  </a:ext>
                </a:extLst>
              </p:cNvPr>
              <p:cNvSpPr/>
              <p:nvPr/>
            </p:nvSpPr>
            <p:spPr bwMode="auto">
              <a:xfrm>
                <a:off x="1423" y="1596"/>
                <a:ext cx="29" cy="66"/>
              </a:xfrm>
              <a:custGeom>
                <a:avLst/>
                <a:gdLst>
                  <a:gd name="T0" fmla="*/ 2 w 4"/>
                  <a:gd name="T1" fmla="*/ 0 h 9"/>
                  <a:gd name="T2" fmla="*/ 2 w 4"/>
                  <a:gd name="T3" fmla="*/ 4 h 9"/>
                  <a:gd name="T4" fmla="*/ 4 w 4"/>
                  <a:gd name="T5" fmla="*/ 8 h 9"/>
                  <a:gd name="T6" fmla="*/ 2 w 4"/>
                  <a:gd name="T7" fmla="*/ 8 h 9"/>
                  <a:gd name="T8" fmla="*/ 2 w 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0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1" y="7"/>
                      <a:pt x="2" y="8"/>
                      <a:pt x="4" y="8"/>
                    </a:cubicBezTo>
                    <a:cubicBezTo>
                      <a:pt x="3" y="9"/>
                      <a:pt x="3" y="9"/>
                      <a:pt x="2" y="8"/>
                    </a:cubicBezTo>
                    <a:cubicBezTo>
                      <a:pt x="0" y="6"/>
                      <a:pt x="0" y="3"/>
                      <a:pt x="2" y="0"/>
                    </a:cubicBezTo>
                    <a:close/>
                  </a:path>
                </a:pathLst>
              </a:custGeom>
              <a:solidFill>
                <a:srgbClr val="D89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9" name="Freeform 409">
                <a:extLst>
                  <a:ext uri="{FF2B5EF4-FFF2-40B4-BE49-F238E27FC236}">
                    <a16:creationId xmlns:a16="http://schemas.microsoft.com/office/drawing/2014/main" id="{5EBDCF95-0F7A-0977-7D30-E433F6613829}"/>
                  </a:ext>
                </a:extLst>
              </p:cNvPr>
              <p:cNvSpPr/>
              <p:nvPr/>
            </p:nvSpPr>
            <p:spPr bwMode="auto">
              <a:xfrm>
                <a:off x="1888" y="1669"/>
                <a:ext cx="51" cy="73"/>
              </a:xfrm>
              <a:custGeom>
                <a:avLst/>
                <a:gdLst>
                  <a:gd name="T0" fmla="*/ 4 w 7"/>
                  <a:gd name="T1" fmla="*/ 10 h 10"/>
                  <a:gd name="T2" fmla="*/ 1 w 7"/>
                  <a:gd name="T3" fmla="*/ 0 h 10"/>
                  <a:gd name="T4" fmla="*/ 0 w 7"/>
                  <a:gd name="T5" fmla="*/ 0 h 10"/>
                  <a:gd name="T6" fmla="*/ 4 w 7"/>
                  <a:gd name="T7" fmla="*/ 10 h 10"/>
                  <a:gd name="T8" fmla="*/ 4 w 7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10"/>
                    </a:moveTo>
                    <a:cubicBezTo>
                      <a:pt x="6" y="6"/>
                      <a:pt x="5" y="3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3"/>
                      <a:pt x="7" y="6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lose/>
                  </a:path>
                </a:pathLst>
              </a:custGeom>
              <a:solidFill>
                <a:srgbClr val="8F5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" name="Freeform 410">
                <a:extLst>
                  <a:ext uri="{FF2B5EF4-FFF2-40B4-BE49-F238E27FC236}">
                    <a16:creationId xmlns:a16="http://schemas.microsoft.com/office/drawing/2014/main" id="{3D0F7A23-4682-2134-CC97-79828B8FD11B}"/>
                  </a:ext>
                </a:extLst>
              </p:cNvPr>
              <p:cNvSpPr/>
              <p:nvPr/>
            </p:nvSpPr>
            <p:spPr bwMode="auto">
              <a:xfrm>
                <a:off x="1314" y="1509"/>
                <a:ext cx="88" cy="37"/>
              </a:xfrm>
              <a:custGeom>
                <a:avLst/>
                <a:gdLst>
                  <a:gd name="T0" fmla="*/ 11 w 12"/>
                  <a:gd name="T1" fmla="*/ 0 h 5"/>
                  <a:gd name="T2" fmla="*/ 11 w 12"/>
                  <a:gd name="T3" fmla="*/ 0 h 5"/>
                  <a:gd name="T4" fmla="*/ 11 w 12"/>
                  <a:gd name="T5" fmla="*/ 2 h 5"/>
                  <a:gd name="T6" fmla="*/ 3 w 12"/>
                  <a:gd name="T7" fmla="*/ 4 h 5"/>
                  <a:gd name="T8" fmla="*/ 0 w 12"/>
                  <a:gd name="T9" fmla="*/ 5 h 5"/>
                  <a:gd name="T10" fmla="*/ 8 w 12"/>
                  <a:gd name="T11" fmla="*/ 2 h 5"/>
                  <a:gd name="T12" fmla="*/ 11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2" y="2"/>
                      <a:pt x="11" y="2"/>
                    </a:cubicBezTo>
                    <a:cubicBezTo>
                      <a:pt x="8" y="3"/>
                      <a:pt x="6" y="2"/>
                      <a:pt x="3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2" y="3"/>
                      <a:pt x="5" y="2"/>
                      <a:pt x="8" y="2"/>
                    </a:cubicBezTo>
                    <a:cubicBezTo>
                      <a:pt x="9" y="2"/>
                      <a:pt x="10" y="2"/>
                      <a:pt x="11" y="0"/>
                    </a:cubicBezTo>
                    <a:close/>
                  </a:path>
                </a:pathLst>
              </a:custGeom>
              <a:solidFill>
                <a:srgbClr val="AD5A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1" name="Freeform 411">
                <a:extLst>
                  <a:ext uri="{FF2B5EF4-FFF2-40B4-BE49-F238E27FC236}">
                    <a16:creationId xmlns:a16="http://schemas.microsoft.com/office/drawing/2014/main" id="{FBEEFC4A-D45B-50F5-DBA6-9938BED1E31C}"/>
                  </a:ext>
                </a:extLst>
              </p:cNvPr>
              <p:cNvSpPr/>
              <p:nvPr/>
            </p:nvSpPr>
            <p:spPr bwMode="auto">
              <a:xfrm>
                <a:off x="1176" y="1734"/>
                <a:ext cx="66" cy="29"/>
              </a:xfrm>
              <a:custGeom>
                <a:avLst/>
                <a:gdLst>
                  <a:gd name="T0" fmla="*/ 0 w 9"/>
                  <a:gd name="T1" fmla="*/ 3 h 4"/>
                  <a:gd name="T2" fmla="*/ 6 w 9"/>
                  <a:gd name="T3" fmla="*/ 2 h 4"/>
                  <a:gd name="T4" fmla="*/ 9 w 9"/>
                  <a:gd name="T5" fmla="*/ 1 h 4"/>
                  <a:gd name="T6" fmla="*/ 0 w 9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">
                    <a:moveTo>
                      <a:pt x="0" y="3"/>
                    </a:moveTo>
                    <a:cubicBezTo>
                      <a:pt x="2" y="3"/>
                      <a:pt x="4" y="2"/>
                      <a:pt x="6" y="2"/>
                    </a:cubicBezTo>
                    <a:cubicBezTo>
                      <a:pt x="7" y="2"/>
                      <a:pt x="8" y="0"/>
                      <a:pt x="9" y="1"/>
                    </a:cubicBezTo>
                    <a:cubicBezTo>
                      <a:pt x="7" y="4"/>
                      <a:pt x="3" y="4"/>
                      <a:pt x="0" y="3"/>
                    </a:cubicBezTo>
                    <a:close/>
                  </a:path>
                </a:pathLst>
              </a:custGeom>
              <a:solidFill>
                <a:srgbClr val="B57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2" name="Freeform 412">
                <a:extLst>
                  <a:ext uri="{FF2B5EF4-FFF2-40B4-BE49-F238E27FC236}">
                    <a16:creationId xmlns:a16="http://schemas.microsoft.com/office/drawing/2014/main" id="{BEE5E880-4862-1BE7-FDD0-419829D46318}"/>
                  </a:ext>
                </a:extLst>
              </p:cNvPr>
              <p:cNvSpPr/>
              <p:nvPr/>
            </p:nvSpPr>
            <p:spPr bwMode="auto">
              <a:xfrm>
                <a:off x="1423" y="1495"/>
                <a:ext cx="37" cy="14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0 h 2"/>
                  <a:gd name="T4" fmla="*/ 3 w 5"/>
                  <a:gd name="T5" fmla="*/ 2 h 2"/>
                  <a:gd name="T6" fmla="*/ 0 w 5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2" y="0"/>
                      <a:pt x="3" y="1"/>
                      <a:pt x="5" y="0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2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3B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3" name="Freeform 413">
                <a:extLst>
                  <a:ext uri="{FF2B5EF4-FFF2-40B4-BE49-F238E27FC236}">
                    <a16:creationId xmlns:a16="http://schemas.microsoft.com/office/drawing/2014/main" id="{6E6A9511-5289-853F-7EC5-786B712D352D}"/>
                  </a:ext>
                </a:extLst>
              </p:cNvPr>
              <p:cNvSpPr/>
              <p:nvPr/>
            </p:nvSpPr>
            <p:spPr bwMode="auto">
              <a:xfrm>
                <a:off x="1082" y="1466"/>
                <a:ext cx="29" cy="36"/>
              </a:xfrm>
              <a:custGeom>
                <a:avLst/>
                <a:gdLst>
                  <a:gd name="T0" fmla="*/ 0 w 4"/>
                  <a:gd name="T1" fmla="*/ 5 h 5"/>
                  <a:gd name="T2" fmla="*/ 2 w 4"/>
                  <a:gd name="T3" fmla="*/ 0 h 5"/>
                  <a:gd name="T4" fmla="*/ 2 w 4"/>
                  <a:gd name="T5" fmla="*/ 3 h 5"/>
                  <a:gd name="T6" fmla="*/ 0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37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4" name="Freeform 414">
                <a:extLst>
                  <a:ext uri="{FF2B5EF4-FFF2-40B4-BE49-F238E27FC236}">
                    <a16:creationId xmlns:a16="http://schemas.microsoft.com/office/drawing/2014/main" id="{C7D24D7E-0F1C-6E61-6335-C93A4AD3B767}"/>
                  </a:ext>
                </a:extLst>
              </p:cNvPr>
              <p:cNvSpPr/>
              <p:nvPr/>
            </p:nvSpPr>
            <p:spPr bwMode="auto">
              <a:xfrm>
                <a:off x="1358" y="1611"/>
                <a:ext cx="51" cy="15"/>
              </a:xfrm>
              <a:custGeom>
                <a:avLst/>
                <a:gdLst>
                  <a:gd name="T0" fmla="*/ 0 w 7"/>
                  <a:gd name="T1" fmla="*/ 1 h 2"/>
                  <a:gd name="T2" fmla="*/ 7 w 7"/>
                  <a:gd name="T3" fmla="*/ 1 h 2"/>
                  <a:gd name="T4" fmla="*/ 0 w 7"/>
                  <a:gd name="T5" fmla="*/ 2 h 2"/>
                  <a:gd name="T6" fmla="*/ 0 w 7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0" y="1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5" y="1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53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5" name="Freeform 415">
                <a:extLst>
                  <a:ext uri="{FF2B5EF4-FFF2-40B4-BE49-F238E27FC236}">
                    <a16:creationId xmlns:a16="http://schemas.microsoft.com/office/drawing/2014/main" id="{77436EF4-B573-2AEE-9FE9-AA2A7C746B2A}"/>
                  </a:ext>
                </a:extLst>
              </p:cNvPr>
              <p:cNvSpPr/>
              <p:nvPr/>
            </p:nvSpPr>
            <p:spPr bwMode="auto">
              <a:xfrm>
                <a:off x="1373" y="1865"/>
                <a:ext cx="21" cy="36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5 h 5"/>
                  <a:gd name="T4" fmla="*/ 0 w 3"/>
                  <a:gd name="T5" fmla="*/ 4 h 5"/>
                  <a:gd name="T6" fmla="*/ 2 w 3"/>
                  <a:gd name="T7" fmla="*/ 0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3" y="3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EF9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6" name="Freeform 416">
                <a:extLst>
                  <a:ext uri="{FF2B5EF4-FFF2-40B4-BE49-F238E27FC236}">
                    <a16:creationId xmlns:a16="http://schemas.microsoft.com/office/drawing/2014/main" id="{6C4A01A5-F672-0F8B-AFD8-5099C49125C4}"/>
                  </a:ext>
                </a:extLst>
              </p:cNvPr>
              <p:cNvSpPr/>
              <p:nvPr/>
            </p:nvSpPr>
            <p:spPr bwMode="auto">
              <a:xfrm>
                <a:off x="1431" y="1988"/>
                <a:ext cx="14" cy="44"/>
              </a:xfrm>
              <a:custGeom>
                <a:avLst/>
                <a:gdLst>
                  <a:gd name="T0" fmla="*/ 0 w 2"/>
                  <a:gd name="T1" fmla="*/ 5 h 6"/>
                  <a:gd name="T2" fmla="*/ 2 w 2"/>
                  <a:gd name="T3" fmla="*/ 0 h 6"/>
                  <a:gd name="T4" fmla="*/ 2 w 2"/>
                  <a:gd name="T5" fmla="*/ 0 h 6"/>
                  <a:gd name="T6" fmla="*/ 1 w 2"/>
                  <a:gd name="T7" fmla="*/ 6 h 6"/>
                  <a:gd name="T8" fmla="*/ 0 w 2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4"/>
                      <a:pt x="1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2" y="4"/>
                      <a:pt x="1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804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7" name="Freeform 417">
                <a:extLst>
                  <a:ext uri="{FF2B5EF4-FFF2-40B4-BE49-F238E27FC236}">
                    <a16:creationId xmlns:a16="http://schemas.microsoft.com/office/drawing/2014/main" id="{9C340E03-2BB7-92FC-C98D-3350F425E36B}"/>
                  </a:ext>
                </a:extLst>
              </p:cNvPr>
              <p:cNvSpPr/>
              <p:nvPr/>
            </p:nvSpPr>
            <p:spPr bwMode="auto">
              <a:xfrm>
                <a:off x="1394" y="1560"/>
                <a:ext cx="15" cy="1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18D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8" name="Freeform 418">
                <a:extLst>
                  <a:ext uri="{FF2B5EF4-FFF2-40B4-BE49-F238E27FC236}">
                    <a16:creationId xmlns:a16="http://schemas.microsoft.com/office/drawing/2014/main" id="{BC7FE06B-FCF2-EAEB-AA53-777FBA89E543}"/>
                  </a:ext>
                </a:extLst>
              </p:cNvPr>
              <p:cNvSpPr/>
              <p:nvPr/>
            </p:nvSpPr>
            <p:spPr bwMode="auto">
              <a:xfrm>
                <a:off x="1067" y="1459"/>
                <a:ext cx="22" cy="7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37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9" name="Freeform 419">
                <a:extLst>
                  <a:ext uri="{FF2B5EF4-FFF2-40B4-BE49-F238E27FC236}">
                    <a16:creationId xmlns:a16="http://schemas.microsoft.com/office/drawing/2014/main" id="{40AF151F-D6D0-ACE9-46EB-E255E653A1D2}"/>
                  </a:ext>
                </a:extLst>
              </p:cNvPr>
              <p:cNvSpPr/>
              <p:nvPr/>
            </p:nvSpPr>
            <p:spPr bwMode="auto">
              <a:xfrm>
                <a:off x="1184" y="1226"/>
                <a:ext cx="254" cy="204"/>
              </a:xfrm>
              <a:custGeom>
                <a:avLst/>
                <a:gdLst>
                  <a:gd name="T0" fmla="*/ 1 w 35"/>
                  <a:gd name="T1" fmla="*/ 8 h 28"/>
                  <a:gd name="T2" fmla="*/ 3 w 35"/>
                  <a:gd name="T3" fmla="*/ 5 h 28"/>
                  <a:gd name="T4" fmla="*/ 4 w 35"/>
                  <a:gd name="T5" fmla="*/ 3 h 28"/>
                  <a:gd name="T6" fmla="*/ 8 w 35"/>
                  <a:gd name="T7" fmla="*/ 1 h 28"/>
                  <a:gd name="T8" fmla="*/ 15 w 35"/>
                  <a:gd name="T9" fmla="*/ 9 h 28"/>
                  <a:gd name="T10" fmla="*/ 18 w 35"/>
                  <a:gd name="T11" fmla="*/ 11 h 28"/>
                  <a:gd name="T12" fmla="*/ 20 w 35"/>
                  <a:gd name="T13" fmla="*/ 12 h 28"/>
                  <a:gd name="T14" fmla="*/ 24 w 35"/>
                  <a:gd name="T15" fmla="*/ 12 h 28"/>
                  <a:gd name="T16" fmla="*/ 29 w 35"/>
                  <a:gd name="T17" fmla="*/ 13 h 28"/>
                  <a:gd name="T18" fmla="*/ 29 w 35"/>
                  <a:gd name="T19" fmla="*/ 13 h 28"/>
                  <a:gd name="T20" fmla="*/ 31 w 35"/>
                  <a:gd name="T21" fmla="*/ 17 h 28"/>
                  <a:gd name="T22" fmla="*/ 32 w 35"/>
                  <a:gd name="T23" fmla="*/ 18 h 28"/>
                  <a:gd name="T24" fmla="*/ 34 w 35"/>
                  <a:gd name="T25" fmla="*/ 26 h 28"/>
                  <a:gd name="T26" fmla="*/ 33 w 35"/>
                  <a:gd name="T27" fmla="*/ 28 h 28"/>
                  <a:gd name="T28" fmla="*/ 33 w 35"/>
                  <a:gd name="T29" fmla="*/ 28 h 28"/>
                  <a:gd name="T30" fmla="*/ 19 w 35"/>
                  <a:gd name="T31" fmla="*/ 25 h 28"/>
                  <a:gd name="T32" fmla="*/ 10 w 35"/>
                  <a:gd name="T33" fmla="*/ 21 h 28"/>
                  <a:gd name="T34" fmla="*/ 14 w 35"/>
                  <a:gd name="T35" fmla="*/ 24 h 28"/>
                  <a:gd name="T36" fmla="*/ 11 w 35"/>
                  <a:gd name="T37" fmla="*/ 25 h 28"/>
                  <a:gd name="T38" fmla="*/ 10 w 35"/>
                  <a:gd name="T39" fmla="*/ 25 h 28"/>
                  <a:gd name="T40" fmla="*/ 9 w 35"/>
                  <a:gd name="T41" fmla="*/ 24 h 28"/>
                  <a:gd name="T42" fmla="*/ 4 w 35"/>
                  <a:gd name="T43" fmla="*/ 21 h 28"/>
                  <a:gd name="T44" fmla="*/ 2 w 35"/>
                  <a:gd name="T45" fmla="*/ 17 h 28"/>
                  <a:gd name="T46" fmla="*/ 0 w 35"/>
                  <a:gd name="T47" fmla="*/ 15 h 28"/>
                  <a:gd name="T48" fmla="*/ 0 w 35"/>
                  <a:gd name="T49" fmla="*/ 15 h 28"/>
                  <a:gd name="T50" fmla="*/ 3 w 35"/>
                  <a:gd name="T51" fmla="*/ 8 h 28"/>
                  <a:gd name="T52" fmla="*/ 1 w 35"/>
                  <a:gd name="T53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5" h="28">
                    <a:moveTo>
                      <a:pt x="1" y="8"/>
                    </a:moveTo>
                    <a:cubicBezTo>
                      <a:pt x="1" y="7"/>
                      <a:pt x="3" y="6"/>
                      <a:pt x="3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5" y="1"/>
                      <a:pt x="6" y="0"/>
                      <a:pt x="8" y="1"/>
                    </a:cubicBezTo>
                    <a:cubicBezTo>
                      <a:pt x="12" y="2"/>
                      <a:pt x="15" y="5"/>
                      <a:pt x="15" y="9"/>
                    </a:cubicBezTo>
                    <a:cubicBezTo>
                      <a:pt x="16" y="10"/>
                      <a:pt x="16" y="11"/>
                      <a:pt x="18" y="11"/>
                    </a:cubicBezTo>
                    <a:cubicBezTo>
                      <a:pt x="19" y="11"/>
                      <a:pt x="20" y="11"/>
                      <a:pt x="20" y="12"/>
                    </a:cubicBezTo>
                    <a:cubicBezTo>
                      <a:pt x="21" y="12"/>
                      <a:pt x="23" y="13"/>
                      <a:pt x="24" y="12"/>
                    </a:cubicBezTo>
                    <a:cubicBezTo>
                      <a:pt x="26" y="11"/>
                      <a:pt x="27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4"/>
                      <a:pt x="30" y="16"/>
                      <a:pt x="31" y="17"/>
                    </a:cubicBezTo>
                    <a:cubicBezTo>
                      <a:pt x="32" y="17"/>
                      <a:pt x="32" y="18"/>
                      <a:pt x="32" y="18"/>
                    </a:cubicBezTo>
                    <a:cubicBezTo>
                      <a:pt x="35" y="20"/>
                      <a:pt x="35" y="23"/>
                      <a:pt x="34" y="26"/>
                    </a:cubicBezTo>
                    <a:cubicBezTo>
                      <a:pt x="34" y="26"/>
                      <a:pt x="34" y="27"/>
                      <a:pt x="33" y="28"/>
                    </a:cubicBezTo>
                    <a:cubicBezTo>
                      <a:pt x="33" y="28"/>
                      <a:pt x="33" y="28"/>
                      <a:pt x="33" y="28"/>
                    </a:cubicBezTo>
                    <a:cubicBezTo>
                      <a:pt x="28" y="26"/>
                      <a:pt x="23" y="26"/>
                      <a:pt x="19" y="25"/>
                    </a:cubicBezTo>
                    <a:cubicBezTo>
                      <a:pt x="15" y="24"/>
                      <a:pt x="12" y="23"/>
                      <a:pt x="10" y="21"/>
                    </a:cubicBezTo>
                    <a:cubicBezTo>
                      <a:pt x="11" y="22"/>
                      <a:pt x="12" y="22"/>
                      <a:pt x="14" y="24"/>
                    </a:cubicBezTo>
                    <a:cubicBezTo>
                      <a:pt x="13" y="24"/>
                      <a:pt x="12" y="25"/>
                      <a:pt x="11" y="25"/>
                    </a:cubicBezTo>
                    <a:cubicBezTo>
                      <a:pt x="10" y="26"/>
                      <a:pt x="10" y="25"/>
                      <a:pt x="10" y="25"/>
                    </a:cubicBezTo>
                    <a:cubicBezTo>
                      <a:pt x="9" y="25"/>
                      <a:pt x="9" y="25"/>
                      <a:pt x="9" y="24"/>
                    </a:cubicBezTo>
                    <a:cubicBezTo>
                      <a:pt x="7" y="23"/>
                      <a:pt x="6" y="22"/>
                      <a:pt x="4" y="21"/>
                    </a:cubicBezTo>
                    <a:cubicBezTo>
                      <a:pt x="5" y="19"/>
                      <a:pt x="4" y="18"/>
                      <a:pt x="2" y="17"/>
                    </a:cubicBezTo>
                    <a:cubicBezTo>
                      <a:pt x="1" y="17"/>
                      <a:pt x="0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2"/>
                      <a:pt x="0" y="9"/>
                      <a:pt x="3" y="8"/>
                    </a:cubicBezTo>
                    <a:cubicBezTo>
                      <a:pt x="2" y="8"/>
                      <a:pt x="2" y="8"/>
                      <a:pt x="1" y="8"/>
                    </a:cubicBezTo>
                    <a:close/>
                  </a:path>
                </a:pathLst>
              </a:custGeom>
              <a:solidFill>
                <a:srgbClr val="F199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0" name="Freeform 420">
                <a:extLst>
                  <a:ext uri="{FF2B5EF4-FFF2-40B4-BE49-F238E27FC236}">
                    <a16:creationId xmlns:a16="http://schemas.microsoft.com/office/drawing/2014/main" id="{DAEC1D2D-E351-6798-CB8B-3ECDA6F4DB82}"/>
                  </a:ext>
                </a:extLst>
              </p:cNvPr>
              <p:cNvSpPr/>
              <p:nvPr/>
            </p:nvSpPr>
            <p:spPr bwMode="auto">
              <a:xfrm>
                <a:off x="929" y="1451"/>
                <a:ext cx="95" cy="109"/>
              </a:xfrm>
              <a:custGeom>
                <a:avLst/>
                <a:gdLst>
                  <a:gd name="T0" fmla="*/ 6 w 13"/>
                  <a:gd name="T1" fmla="*/ 15 h 15"/>
                  <a:gd name="T2" fmla="*/ 4 w 13"/>
                  <a:gd name="T3" fmla="*/ 15 h 15"/>
                  <a:gd name="T4" fmla="*/ 2 w 13"/>
                  <a:gd name="T5" fmla="*/ 14 h 15"/>
                  <a:gd name="T6" fmla="*/ 0 w 13"/>
                  <a:gd name="T7" fmla="*/ 4 h 15"/>
                  <a:gd name="T8" fmla="*/ 2 w 13"/>
                  <a:gd name="T9" fmla="*/ 3 h 15"/>
                  <a:gd name="T10" fmla="*/ 13 w 13"/>
                  <a:gd name="T11" fmla="*/ 0 h 15"/>
                  <a:gd name="T12" fmla="*/ 10 w 13"/>
                  <a:gd name="T13" fmla="*/ 2 h 15"/>
                  <a:gd name="T14" fmla="*/ 5 w 13"/>
                  <a:gd name="T15" fmla="*/ 9 h 15"/>
                  <a:gd name="T16" fmla="*/ 5 w 13"/>
                  <a:gd name="T17" fmla="*/ 11 h 15"/>
                  <a:gd name="T18" fmla="*/ 7 w 13"/>
                  <a:gd name="T19" fmla="*/ 13 h 15"/>
                  <a:gd name="T20" fmla="*/ 8 w 13"/>
                  <a:gd name="T21" fmla="*/ 13 h 15"/>
                  <a:gd name="T22" fmla="*/ 7 w 13"/>
                  <a:gd name="T23" fmla="*/ 14 h 15"/>
                  <a:gd name="T24" fmla="*/ 6 w 13"/>
                  <a:gd name="T2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5">
                    <a:moveTo>
                      <a:pt x="6" y="15"/>
                    </a:moveTo>
                    <a:cubicBezTo>
                      <a:pt x="6" y="15"/>
                      <a:pt x="5" y="15"/>
                      <a:pt x="4" y="15"/>
                    </a:cubicBezTo>
                    <a:cubicBezTo>
                      <a:pt x="3" y="15"/>
                      <a:pt x="3" y="15"/>
                      <a:pt x="2" y="14"/>
                    </a:cubicBezTo>
                    <a:cubicBezTo>
                      <a:pt x="0" y="11"/>
                      <a:pt x="2" y="7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5" y="1"/>
                      <a:pt x="9" y="0"/>
                      <a:pt x="13" y="0"/>
                    </a:cubicBezTo>
                    <a:cubicBezTo>
                      <a:pt x="13" y="2"/>
                      <a:pt x="11" y="2"/>
                      <a:pt x="10" y="2"/>
                    </a:cubicBezTo>
                    <a:cubicBezTo>
                      <a:pt x="4" y="4"/>
                      <a:pt x="4" y="4"/>
                      <a:pt x="5" y="9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4" y="13"/>
                      <a:pt x="4" y="13"/>
                      <a:pt x="7" y="13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6" y="15"/>
                    </a:cubicBezTo>
                    <a:close/>
                  </a:path>
                </a:pathLst>
              </a:custGeom>
              <a:solidFill>
                <a:srgbClr val="F9E5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1" name="Freeform 421">
                <a:extLst>
                  <a:ext uri="{FF2B5EF4-FFF2-40B4-BE49-F238E27FC236}">
                    <a16:creationId xmlns:a16="http://schemas.microsoft.com/office/drawing/2014/main" id="{03305BE6-E5FC-A3A6-485B-9815EAFDEB0E}"/>
                  </a:ext>
                </a:extLst>
              </p:cNvPr>
              <p:cNvSpPr/>
              <p:nvPr/>
            </p:nvSpPr>
            <p:spPr bwMode="auto">
              <a:xfrm>
                <a:off x="944" y="1342"/>
                <a:ext cx="80" cy="95"/>
              </a:xfrm>
              <a:custGeom>
                <a:avLst/>
                <a:gdLst>
                  <a:gd name="T0" fmla="*/ 1 w 11"/>
                  <a:gd name="T1" fmla="*/ 9 h 13"/>
                  <a:gd name="T2" fmla="*/ 4 w 11"/>
                  <a:gd name="T3" fmla="*/ 5 h 13"/>
                  <a:gd name="T4" fmla="*/ 5 w 11"/>
                  <a:gd name="T5" fmla="*/ 3 h 13"/>
                  <a:gd name="T6" fmla="*/ 10 w 11"/>
                  <a:gd name="T7" fmla="*/ 1 h 13"/>
                  <a:gd name="T8" fmla="*/ 11 w 11"/>
                  <a:gd name="T9" fmla="*/ 2 h 13"/>
                  <a:gd name="T10" fmla="*/ 10 w 11"/>
                  <a:gd name="T11" fmla="*/ 4 h 13"/>
                  <a:gd name="T12" fmla="*/ 9 w 11"/>
                  <a:gd name="T13" fmla="*/ 5 h 13"/>
                  <a:gd name="T14" fmla="*/ 6 w 11"/>
                  <a:gd name="T15" fmla="*/ 10 h 13"/>
                  <a:gd name="T16" fmla="*/ 3 w 11"/>
                  <a:gd name="T17" fmla="*/ 12 h 13"/>
                  <a:gd name="T18" fmla="*/ 1 w 11"/>
                  <a:gd name="T19" fmla="*/ 13 h 13"/>
                  <a:gd name="T20" fmla="*/ 1 w 11"/>
                  <a:gd name="T21" fmla="*/ 11 h 13"/>
                  <a:gd name="T22" fmla="*/ 1 w 11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13">
                    <a:moveTo>
                      <a:pt x="1" y="9"/>
                    </a:moveTo>
                    <a:cubicBezTo>
                      <a:pt x="2" y="8"/>
                      <a:pt x="3" y="6"/>
                      <a:pt x="4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3"/>
                      <a:pt x="11" y="4"/>
                      <a:pt x="10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7"/>
                      <a:pt x="8" y="9"/>
                      <a:pt x="6" y="10"/>
                    </a:cubicBezTo>
                    <a:cubicBezTo>
                      <a:pt x="5" y="10"/>
                      <a:pt x="4" y="11"/>
                      <a:pt x="3" y="12"/>
                    </a:cubicBezTo>
                    <a:cubicBezTo>
                      <a:pt x="3" y="13"/>
                      <a:pt x="2" y="13"/>
                      <a:pt x="1" y="13"/>
                    </a:cubicBezTo>
                    <a:cubicBezTo>
                      <a:pt x="0" y="12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9"/>
                    </a:cubicBezTo>
                    <a:close/>
                  </a:path>
                </a:pathLst>
              </a:custGeom>
              <a:solidFill>
                <a:srgbClr val="FB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2" name="Freeform 422">
                <a:extLst>
                  <a:ext uri="{FF2B5EF4-FFF2-40B4-BE49-F238E27FC236}">
                    <a16:creationId xmlns:a16="http://schemas.microsoft.com/office/drawing/2014/main" id="{9308E574-130E-796F-8B1B-C82C43295DFE}"/>
                  </a:ext>
                </a:extLst>
              </p:cNvPr>
              <p:cNvSpPr/>
              <p:nvPr/>
            </p:nvSpPr>
            <p:spPr bwMode="auto">
              <a:xfrm>
                <a:off x="1256" y="1401"/>
                <a:ext cx="182" cy="58"/>
              </a:xfrm>
              <a:custGeom>
                <a:avLst/>
                <a:gdLst>
                  <a:gd name="T0" fmla="*/ 8 w 25"/>
                  <a:gd name="T1" fmla="*/ 0 h 8"/>
                  <a:gd name="T2" fmla="*/ 24 w 25"/>
                  <a:gd name="T3" fmla="*/ 4 h 8"/>
                  <a:gd name="T4" fmla="*/ 24 w 25"/>
                  <a:gd name="T5" fmla="*/ 4 h 8"/>
                  <a:gd name="T6" fmla="*/ 25 w 25"/>
                  <a:gd name="T7" fmla="*/ 6 h 8"/>
                  <a:gd name="T8" fmla="*/ 22 w 25"/>
                  <a:gd name="T9" fmla="*/ 5 h 8"/>
                  <a:gd name="T10" fmla="*/ 14 w 25"/>
                  <a:gd name="T11" fmla="*/ 3 h 8"/>
                  <a:gd name="T12" fmla="*/ 22 w 25"/>
                  <a:gd name="T13" fmla="*/ 5 h 8"/>
                  <a:gd name="T14" fmla="*/ 24 w 25"/>
                  <a:gd name="T15" fmla="*/ 6 h 8"/>
                  <a:gd name="T16" fmla="*/ 25 w 25"/>
                  <a:gd name="T17" fmla="*/ 7 h 8"/>
                  <a:gd name="T18" fmla="*/ 23 w 25"/>
                  <a:gd name="T19" fmla="*/ 7 h 8"/>
                  <a:gd name="T20" fmla="*/ 10 w 25"/>
                  <a:gd name="T21" fmla="*/ 3 h 8"/>
                  <a:gd name="T22" fmla="*/ 3 w 25"/>
                  <a:gd name="T23" fmla="*/ 3 h 8"/>
                  <a:gd name="T24" fmla="*/ 0 w 25"/>
                  <a:gd name="T25" fmla="*/ 2 h 8"/>
                  <a:gd name="T26" fmla="*/ 0 w 25"/>
                  <a:gd name="T27" fmla="*/ 1 h 8"/>
                  <a:gd name="T28" fmla="*/ 1 w 25"/>
                  <a:gd name="T29" fmla="*/ 1 h 8"/>
                  <a:gd name="T30" fmla="*/ 5 w 25"/>
                  <a:gd name="T31" fmla="*/ 2 h 8"/>
                  <a:gd name="T32" fmla="*/ 5 w 25"/>
                  <a:gd name="T33" fmla="*/ 1 h 8"/>
                  <a:gd name="T34" fmla="*/ 6 w 25"/>
                  <a:gd name="T35" fmla="*/ 0 h 8"/>
                  <a:gd name="T36" fmla="*/ 8 w 25"/>
                  <a:gd name="T3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" h="8">
                    <a:moveTo>
                      <a:pt x="8" y="0"/>
                    </a:moveTo>
                    <a:cubicBezTo>
                      <a:pt x="14" y="1"/>
                      <a:pt x="19" y="1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5" y="5"/>
                      <a:pt x="25" y="6"/>
                    </a:cubicBezTo>
                    <a:cubicBezTo>
                      <a:pt x="24" y="6"/>
                      <a:pt x="23" y="5"/>
                      <a:pt x="22" y="5"/>
                    </a:cubicBezTo>
                    <a:cubicBezTo>
                      <a:pt x="18" y="3"/>
                      <a:pt x="17" y="3"/>
                      <a:pt x="14" y="3"/>
                    </a:cubicBezTo>
                    <a:cubicBezTo>
                      <a:pt x="17" y="2"/>
                      <a:pt x="19" y="3"/>
                      <a:pt x="22" y="5"/>
                    </a:cubicBezTo>
                    <a:cubicBezTo>
                      <a:pt x="23" y="5"/>
                      <a:pt x="23" y="5"/>
                      <a:pt x="24" y="6"/>
                    </a:cubicBezTo>
                    <a:cubicBezTo>
                      <a:pt x="25" y="6"/>
                      <a:pt x="25" y="6"/>
                      <a:pt x="25" y="7"/>
                    </a:cubicBezTo>
                    <a:cubicBezTo>
                      <a:pt x="24" y="8"/>
                      <a:pt x="24" y="7"/>
                      <a:pt x="23" y="7"/>
                    </a:cubicBezTo>
                    <a:cubicBezTo>
                      <a:pt x="19" y="5"/>
                      <a:pt x="14" y="4"/>
                      <a:pt x="10" y="3"/>
                    </a:cubicBezTo>
                    <a:cubicBezTo>
                      <a:pt x="7" y="3"/>
                      <a:pt x="5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7A3D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3" name="Freeform 423">
                <a:extLst>
                  <a:ext uri="{FF2B5EF4-FFF2-40B4-BE49-F238E27FC236}">
                    <a16:creationId xmlns:a16="http://schemas.microsoft.com/office/drawing/2014/main" id="{49187F59-56FE-BAFB-D34C-670B1920767D}"/>
                  </a:ext>
                </a:extLst>
              </p:cNvPr>
              <p:cNvSpPr/>
              <p:nvPr/>
            </p:nvSpPr>
            <p:spPr bwMode="auto">
              <a:xfrm>
                <a:off x="973" y="1284"/>
                <a:ext cx="109" cy="95"/>
              </a:xfrm>
              <a:custGeom>
                <a:avLst/>
                <a:gdLst>
                  <a:gd name="T0" fmla="*/ 6 w 15"/>
                  <a:gd name="T1" fmla="*/ 12 h 13"/>
                  <a:gd name="T2" fmla="*/ 6 w 15"/>
                  <a:gd name="T3" fmla="*/ 12 h 13"/>
                  <a:gd name="T4" fmla="*/ 6 w 15"/>
                  <a:gd name="T5" fmla="*/ 9 h 13"/>
                  <a:gd name="T6" fmla="*/ 2 w 15"/>
                  <a:gd name="T7" fmla="*/ 10 h 13"/>
                  <a:gd name="T8" fmla="*/ 0 w 15"/>
                  <a:gd name="T9" fmla="*/ 13 h 13"/>
                  <a:gd name="T10" fmla="*/ 1 w 15"/>
                  <a:gd name="T11" fmla="*/ 11 h 13"/>
                  <a:gd name="T12" fmla="*/ 4 w 15"/>
                  <a:gd name="T13" fmla="*/ 9 h 13"/>
                  <a:gd name="T14" fmla="*/ 9 w 15"/>
                  <a:gd name="T15" fmla="*/ 5 h 13"/>
                  <a:gd name="T16" fmla="*/ 11 w 15"/>
                  <a:gd name="T17" fmla="*/ 1 h 13"/>
                  <a:gd name="T18" fmla="*/ 15 w 15"/>
                  <a:gd name="T19" fmla="*/ 0 h 13"/>
                  <a:gd name="T20" fmla="*/ 13 w 15"/>
                  <a:gd name="T21" fmla="*/ 2 h 13"/>
                  <a:gd name="T22" fmla="*/ 9 w 15"/>
                  <a:gd name="T23" fmla="*/ 9 h 13"/>
                  <a:gd name="T24" fmla="*/ 6 w 15"/>
                  <a:gd name="T2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3">
                    <a:moveTo>
                      <a:pt x="6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1"/>
                      <a:pt x="7" y="10"/>
                      <a:pt x="6" y="9"/>
                    </a:cubicBezTo>
                    <a:cubicBezTo>
                      <a:pt x="5" y="9"/>
                      <a:pt x="3" y="9"/>
                      <a:pt x="2" y="10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1" y="12"/>
                      <a:pt x="1" y="11"/>
                    </a:cubicBezTo>
                    <a:cubicBezTo>
                      <a:pt x="1" y="9"/>
                      <a:pt x="2" y="9"/>
                      <a:pt x="4" y="9"/>
                    </a:cubicBezTo>
                    <a:cubicBezTo>
                      <a:pt x="6" y="9"/>
                      <a:pt x="8" y="8"/>
                      <a:pt x="9" y="5"/>
                    </a:cubicBezTo>
                    <a:cubicBezTo>
                      <a:pt x="9" y="4"/>
                      <a:pt x="10" y="2"/>
                      <a:pt x="11" y="1"/>
                    </a:cubicBezTo>
                    <a:cubicBezTo>
                      <a:pt x="13" y="1"/>
                      <a:pt x="14" y="0"/>
                      <a:pt x="15" y="0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1" y="4"/>
                      <a:pt x="10" y="7"/>
                      <a:pt x="9" y="9"/>
                    </a:cubicBezTo>
                    <a:cubicBezTo>
                      <a:pt x="8" y="11"/>
                      <a:pt x="8" y="12"/>
                      <a:pt x="6" y="12"/>
                    </a:cubicBezTo>
                    <a:close/>
                  </a:path>
                </a:pathLst>
              </a:custGeom>
              <a:solidFill>
                <a:srgbClr val="F2C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4" name="Freeform 424">
                <a:extLst>
                  <a:ext uri="{FF2B5EF4-FFF2-40B4-BE49-F238E27FC236}">
                    <a16:creationId xmlns:a16="http://schemas.microsoft.com/office/drawing/2014/main" id="{15FE73AF-A848-EA9E-CFDE-49B7FED995B6}"/>
                  </a:ext>
                </a:extLst>
              </p:cNvPr>
              <p:cNvSpPr/>
              <p:nvPr/>
            </p:nvSpPr>
            <p:spPr bwMode="auto">
              <a:xfrm>
                <a:off x="1198" y="1415"/>
                <a:ext cx="218" cy="51"/>
              </a:xfrm>
              <a:custGeom>
                <a:avLst/>
                <a:gdLst>
                  <a:gd name="T0" fmla="*/ 30 w 30"/>
                  <a:gd name="T1" fmla="*/ 6 h 7"/>
                  <a:gd name="T2" fmla="*/ 21 w 30"/>
                  <a:gd name="T3" fmla="*/ 4 h 7"/>
                  <a:gd name="T4" fmla="*/ 16 w 30"/>
                  <a:gd name="T5" fmla="*/ 4 h 7"/>
                  <a:gd name="T6" fmla="*/ 16 w 30"/>
                  <a:gd name="T7" fmla="*/ 4 h 7"/>
                  <a:gd name="T8" fmla="*/ 0 w 30"/>
                  <a:gd name="T9" fmla="*/ 2 h 7"/>
                  <a:gd name="T10" fmla="*/ 0 w 30"/>
                  <a:gd name="T11" fmla="*/ 2 h 7"/>
                  <a:gd name="T12" fmla="*/ 0 w 30"/>
                  <a:gd name="T13" fmla="*/ 1 h 7"/>
                  <a:gd name="T14" fmla="*/ 5 w 30"/>
                  <a:gd name="T15" fmla="*/ 1 h 7"/>
                  <a:gd name="T16" fmla="*/ 17 w 30"/>
                  <a:gd name="T17" fmla="*/ 2 h 7"/>
                  <a:gd name="T18" fmla="*/ 17 w 30"/>
                  <a:gd name="T19" fmla="*/ 2 h 7"/>
                  <a:gd name="T20" fmla="*/ 18 w 30"/>
                  <a:gd name="T21" fmla="*/ 2 h 7"/>
                  <a:gd name="T22" fmla="*/ 28 w 30"/>
                  <a:gd name="T23" fmla="*/ 5 h 7"/>
                  <a:gd name="T24" fmla="*/ 30 w 30"/>
                  <a:gd name="T25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7">
                    <a:moveTo>
                      <a:pt x="30" y="6"/>
                    </a:moveTo>
                    <a:cubicBezTo>
                      <a:pt x="27" y="7"/>
                      <a:pt x="24" y="4"/>
                      <a:pt x="21" y="4"/>
                    </a:cubicBezTo>
                    <a:cubicBezTo>
                      <a:pt x="19" y="4"/>
                      <a:pt x="18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1" y="4"/>
                      <a:pt x="6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3" y="1"/>
                      <a:pt x="5" y="1"/>
                    </a:cubicBezTo>
                    <a:cubicBezTo>
                      <a:pt x="9" y="2"/>
                      <a:pt x="13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21" y="3"/>
                      <a:pt x="25" y="3"/>
                      <a:pt x="28" y="5"/>
                    </a:cubicBezTo>
                    <a:cubicBezTo>
                      <a:pt x="29" y="5"/>
                      <a:pt x="30" y="5"/>
                      <a:pt x="30" y="6"/>
                    </a:cubicBezTo>
                    <a:close/>
                  </a:path>
                </a:pathLst>
              </a:custGeom>
              <a:solidFill>
                <a:srgbClr val="D18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5" name="Freeform 425">
                <a:extLst>
                  <a:ext uri="{FF2B5EF4-FFF2-40B4-BE49-F238E27FC236}">
                    <a16:creationId xmlns:a16="http://schemas.microsoft.com/office/drawing/2014/main" id="{59E549B5-4FA6-183B-BD1E-F9445B3BFC0B}"/>
                  </a:ext>
                </a:extLst>
              </p:cNvPr>
              <p:cNvSpPr/>
              <p:nvPr/>
            </p:nvSpPr>
            <p:spPr bwMode="auto">
              <a:xfrm>
                <a:off x="1046" y="1393"/>
                <a:ext cx="276" cy="44"/>
              </a:xfrm>
              <a:custGeom>
                <a:avLst/>
                <a:gdLst>
                  <a:gd name="T0" fmla="*/ 38 w 38"/>
                  <a:gd name="T1" fmla="*/ 6 h 6"/>
                  <a:gd name="T2" fmla="*/ 26 w 38"/>
                  <a:gd name="T3" fmla="*/ 5 h 6"/>
                  <a:gd name="T4" fmla="*/ 21 w 38"/>
                  <a:gd name="T5" fmla="*/ 4 h 6"/>
                  <a:gd name="T6" fmla="*/ 8 w 38"/>
                  <a:gd name="T7" fmla="*/ 1 h 6"/>
                  <a:gd name="T8" fmla="*/ 0 w 38"/>
                  <a:gd name="T9" fmla="*/ 2 h 6"/>
                  <a:gd name="T10" fmla="*/ 6 w 38"/>
                  <a:gd name="T11" fmla="*/ 1 h 6"/>
                  <a:gd name="T12" fmla="*/ 16 w 38"/>
                  <a:gd name="T13" fmla="*/ 2 h 6"/>
                  <a:gd name="T14" fmla="*/ 23 w 38"/>
                  <a:gd name="T15" fmla="*/ 3 h 6"/>
                  <a:gd name="T16" fmla="*/ 29 w 38"/>
                  <a:gd name="T17" fmla="*/ 4 h 6"/>
                  <a:gd name="T18" fmla="*/ 37 w 38"/>
                  <a:gd name="T19" fmla="*/ 5 h 6"/>
                  <a:gd name="T20" fmla="*/ 38 w 38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6">
                    <a:moveTo>
                      <a:pt x="38" y="6"/>
                    </a:moveTo>
                    <a:cubicBezTo>
                      <a:pt x="34" y="6"/>
                      <a:pt x="30" y="5"/>
                      <a:pt x="26" y="5"/>
                    </a:cubicBezTo>
                    <a:cubicBezTo>
                      <a:pt x="24" y="5"/>
                      <a:pt x="22" y="4"/>
                      <a:pt x="21" y="4"/>
                    </a:cubicBezTo>
                    <a:cubicBezTo>
                      <a:pt x="16" y="3"/>
                      <a:pt x="12" y="0"/>
                      <a:pt x="8" y="1"/>
                    </a:cubicBezTo>
                    <a:cubicBezTo>
                      <a:pt x="5" y="1"/>
                      <a:pt x="3" y="2"/>
                      <a:pt x="0" y="2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9" y="0"/>
                      <a:pt x="13" y="1"/>
                      <a:pt x="16" y="2"/>
                    </a:cubicBezTo>
                    <a:cubicBezTo>
                      <a:pt x="18" y="2"/>
                      <a:pt x="20" y="2"/>
                      <a:pt x="23" y="3"/>
                    </a:cubicBezTo>
                    <a:cubicBezTo>
                      <a:pt x="25" y="3"/>
                      <a:pt x="27" y="4"/>
                      <a:pt x="29" y="4"/>
                    </a:cubicBezTo>
                    <a:cubicBezTo>
                      <a:pt x="31" y="4"/>
                      <a:pt x="34" y="5"/>
                      <a:pt x="37" y="5"/>
                    </a:cubicBezTo>
                    <a:cubicBezTo>
                      <a:pt x="37" y="5"/>
                      <a:pt x="38" y="5"/>
                      <a:pt x="38" y="6"/>
                    </a:cubicBezTo>
                    <a:close/>
                  </a:path>
                </a:pathLst>
              </a:custGeom>
              <a:solidFill>
                <a:srgbClr val="915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6" name="Freeform 426">
                <a:extLst>
                  <a:ext uri="{FF2B5EF4-FFF2-40B4-BE49-F238E27FC236}">
                    <a16:creationId xmlns:a16="http://schemas.microsoft.com/office/drawing/2014/main" id="{CBA432D3-8A6F-9AFE-50E8-7E0C23E525F1}"/>
                  </a:ext>
                </a:extLst>
              </p:cNvPr>
              <p:cNvSpPr/>
              <p:nvPr/>
            </p:nvSpPr>
            <p:spPr bwMode="auto">
              <a:xfrm>
                <a:off x="1205" y="1408"/>
                <a:ext cx="124" cy="29"/>
              </a:xfrm>
              <a:custGeom>
                <a:avLst/>
                <a:gdLst>
                  <a:gd name="T0" fmla="*/ 16 w 17"/>
                  <a:gd name="T1" fmla="*/ 4 h 4"/>
                  <a:gd name="T2" fmla="*/ 8 w 17"/>
                  <a:gd name="T3" fmla="*/ 3 h 4"/>
                  <a:gd name="T4" fmla="*/ 2 w 17"/>
                  <a:gd name="T5" fmla="*/ 2 h 4"/>
                  <a:gd name="T6" fmla="*/ 1 w 17"/>
                  <a:gd name="T7" fmla="*/ 1 h 4"/>
                  <a:gd name="T8" fmla="*/ 1 w 17"/>
                  <a:gd name="T9" fmla="*/ 1 h 4"/>
                  <a:gd name="T10" fmla="*/ 0 w 17"/>
                  <a:gd name="T11" fmla="*/ 0 h 4"/>
                  <a:gd name="T12" fmla="*/ 7 w 17"/>
                  <a:gd name="T13" fmla="*/ 1 h 4"/>
                  <a:gd name="T14" fmla="*/ 15 w 17"/>
                  <a:gd name="T15" fmla="*/ 2 h 4"/>
                  <a:gd name="T16" fmla="*/ 17 w 17"/>
                  <a:gd name="T17" fmla="*/ 2 h 4"/>
                  <a:gd name="T18" fmla="*/ 17 w 17"/>
                  <a:gd name="T19" fmla="*/ 4 h 4"/>
                  <a:gd name="T20" fmla="*/ 16 w 17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4">
                    <a:moveTo>
                      <a:pt x="16" y="4"/>
                    </a:moveTo>
                    <a:cubicBezTo>
                      <a:pt x="13" y="3"/>
                      <a:pt x="11" y="3"/>
                      <a:pt x="8" y="3"/>
                    </a:cubicBezTo>
                    <a:cubicBezTo>
                      <a:pt x="6" y="2"/>
                      <a:pt x="4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3" y="0"/>
                      <a:pt x="5" y="1"/>
                      <a:pt x="7" y="1"/>
                    </a:cubicBezTo>
                    <a:cubicBezTo>
                      <a:pt x="9" y="2"/>
                      <a:pt x="12" y="2"/>
                      <a:pt x="15" y="2"/>
                    </a:cubicBezTo>
                    <a:cubicBezTo>
                      <a:pt x="15" y="2"/>
                      <a:pt x="16" y="1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6" y="4"/>
                      <a:pt x="16" y="4"/>
                      <a:pt x="16" y="4"/>
                    </a:cubicBezTo>
                    <a:close/>
                  </a:path>
                </a:pathLst>
              </a:custGeom>
              <a:solidFill>
                <a:srgbClr val="AC7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7" name="Freeform 427">
                <a:extLst>
                  <a:ext uri="{FF2B5EF4-FFF2-40B4-BE49-F238E27FC236}">
                    <a16:creationId xmlns:a16="http://schemas.microsoft.com/office/drawing/2014/main" id="{D336C561-C6F1-3BB1-2808-00E2BC088848}"/>
                  </a:ext>
                </a:extLst>
              </p:cNvPr>
              <p:cNvSpPr/>
              <p:nvPr/>
            </p:nvSpPr>
            <p:spPr bwMode="auto">
              <a:xfrm>
                <a:off x="1082" y="1292"/>
                <a:ext cx="87" cy="29"/>
              </a:xfrm>
              <a:custGeom>
                <a:avLst/>
                <a:gdLst>
                  <a:gd name="T0" fmla="*/ 10 w 12"/>
                  <a:gd name="T1" fmla="*/ 0 h 4"/>
                  <a:gd name="T2" fmla="*/ 11 w 12"/>
                  <a:gd name="T3" fmla="*/ 4 h 4"/>
                  <a:gd name="T4" fmla="*/ 11 w 12"/>
                  <a:gd name="T5" fmla="*/ 4 h 4"/>
                  <a:gd name="T6" fmla="*/ 11 w 12"/>
                  <a:gd name="T7" fmla="*/ 4 h 4"/>
                  <a:gd name="T8" fmla="*/ 9 w 12"/>
                  <a:gd name="T9" fmla="*/ 3 h 4"/>
                  <a:gd name="T10" fmla="*/ 3 w 12"/>
                  <a:gd name="T11" fmla="*/ 2 h 4"/>
                  <a:gd name="T12" fmla="*/ 6 w 12"/>
                  <a:gd name="T13" fmla="*/ 2 h 4"/>
                  <a:gd name="T14" fmla="*/ 0 w 12"/>
                  <a:gd name="T15" fmla="*/ 2 h 4"/>
                  <a:gd name="T16" fmla="*/ 4 w 12"/>
                  <a:gd name="T17" fmla="*/ 1 h 4"/>
                  <a:gd name="T18" fmla="*/ 5 w 12"/>
                  <a:gd name="T19" fmla="*/ 1 h 4"/>
                  <a:gd name="T20" fmla="*/ 10 w 12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12" y="0"/>
                      <a:pt x="12" y="2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0" y="3"/>
                      <a:pt x="9" y="3"/>
                    </a:cubicBezTo>
                    <a:cubicBezTo>
                      <a:pt x="7" y="3"/>
                      <a:pt x="5" y="3"/>
                      <a:pt x="3" y="2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4" y="1"/>
                      <a:pt x="2" y="1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7" y="2"/>
                      <a:pt x="9" y="2"/>
                      <a:pt x="10" y="0"/>
                    </a:cubicBezTo>
                    <a:close/>
                  </a:path>
                </a:pathLst>
              </a:custGeom>
              <a:solidFill>
                <a:srgbClr val="AF6F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8" name="Freeform 428">
                <a:extLst>
                  <a:ext uri="{FF2B5EF4-FFF2-40B4-BE49-F238E27FC236}">
                    <a16:creationId xmlns:a16="http://schemas.microsoft.com/office/drawing/2014/main" id="{9DB42E1E-B7B2-0DCC-D7DD-DD897FE1F5B4}"/>
                  </a:ext>
                </a:extLst>
              </p:cNvPr>
              <p:cNvSpPr/>
              <p:nvPr/>
            </p:nvSpPr>
            <p:spPr bwMode="auto">
              <a:xfrm>
                <a:off x="1147" y="1422"/>
                <a:ext cx="167" cy="29"/>
              </a:xfrm>
              <a:custGeom>
                <a:avLst/>
                <a:gdLst>
                  <a:gd name="T0" fmla="*/ 7 w 23"/>
                  <a:gd name="T1" fmla="*/ 1 h 4"/>
                  <a:gd name="T2" fmla="*/ 16 w 23"/>
                  <a:gd name="T3" fmla="*/ 2 h 4"/>
                  <a:gd name="T4" fmla="*/ 23 w 23"/>
                  <a:gd name="T5" fmla="*/ 3 h 4"/>
                  <a:gd name="T6" fmla="*/ 21 w 23"/>
                  <a:gd name="T7" fmla="*/ 4 h 4"/>
                  <a:gd name="T8" fmla="*/ 4 w 23"/>
                  <a:gd name="T9" fmla="*/ 1 h 4"/>
                  <a:gd name="T10" fmla="*/ 0 w 23"/>
                  <a:gd name="T11" fmla="*/ 1 h 4"/>
                  <a:gd name="T12" fmla="*/ 7 w 23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4">
                    <a:moveTo>
                      <a:pt x="7" y="1"/>
                    </a:moveTo>
                    <a:cubicBezTo>
                      <a:pt x="10" y="2"/>
                      <a:pt x="13" y="2"/>
                      <a:pt x="16" y="2"/>
                    </a:cubicBezTo>
                    <a:cubicBezTo>
                      <a:pt x="19" y="2"/>
                      <a:pt x="21" y="2"/>
                      <a:pt x="23" y="3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15" y="3"/>
                      <a:pt x="9" y="2"/>
                      <a:pt x="4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2" y="0"/>
                      <a:pt x="4" y="1"/>
                      <a:pt x="7" y="1"/>
                    </a:cubicBezTo>
                    <a:close/>
                  </a:path>
                </a:pathLst>
              </a:custGeom>
              <a:solidFill>
                <a:srgbClr val="8D4C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9" name="Freeform 429">
                <a:extLst>
                  <a:ext uri="{FF2B5EF4-FFF2-40B4-BE49-F238E27FC236}">
                    <a16:creationId xmlns:a16="http://schemas.microsoft.com/office/drawing/2014/main" id="{EBB94C63-2669-DC4F-B6B9-349517B473DA}"/>
                  </a:ext>
                </a:extLst>
              </p:cNvPr>
              <p:cNvSpPr/>
              <p:nvPr/>
            </p:nvSpPr>
            <p:spPr bwMode="auto">
              <a:xfrm>
                <a:off x="1147" y="1234"/>
                <a:ext cx="37" cy="58"/>
              </a:xfrm>
              <a:custGeom>
                <a:avLst/>
                <a:gdLst>
                  <a:gd name="T0" fmla="*/ 4 w 5"/>
                  <a:gd name="T1" fmla="*/ 1 h 8"/>
                  <a:gd name="T2" fmla="*/ 4 w 5"/>
                  <a:gd name="T3" fmla="*/ 7 h 8"/>
                  <a:gd name="T4" fmla="*/ 0 w 5"/>
                  <a:gd name="T5" fmla="*/ 7 h 8"/>
                  <a:gd name="T6" fmla="*/ 0 w 5"/>
                  <a:gd name="T7" fmla="*/ 3 h 8"/>
                  <a:gd name="T8" fmla="*/ 3 w 5"/>
                  <a:gd name="T9" fmla="*/ 2 h 8"/>
                  <a:gd name="T10" fmla="*/ 0 w 5"/>
                  <a:gd name="T11" fmla="*/ 1 h 8"/>
                  <a:gd name="T12" fmla="*/ 4 w 5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4" y="1"/>
                    </a:moveTo>
                    <a:cubicBezTo>
                      <a:pt x="5" y="3"/>
                      <a:pt x="4" y="5"/>
                      <a:pt x="4" y="7"/>
                    </a:cubicBezTo>
                    <a:cubicBezTo>
                      <a:pt x="3" y="8"/>
                      <a:pt x="1" y="7"/>
                      <a:pt x="0" y="7"/>
                    </a:cubicBezTo>
                    <a:cubicBezTo>
                      <a:pt x="1" y="6"/>
                      <a:pt x="1" y="5"/>
                      <a:pt x="0" y="3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2" y="0"/>
                      <a:pt x="2" y="2"/>
                      <a:pt x="4" y="1"/>
                    </a:cubicBezTo>
                    <a:close/>
                  </a:path>
                </a:pathLst>
              </a:custGeom>
              <a:solidFill>
                <a:srgbClr val="AC71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0" name="Freeform 430">
                <a:extLst>
                  <a:ext uri="{FF2B5EF4-FFF2-40B4-BE49-F238E27FC236}">
                    <a16:creationId xmlns:a16="http://schemas.microsoft.com/office/drawing/2014/main" id="{B1CECB2E-CBE8-D2EB-6E2B-EAF1D22A1E54}"/>
                  </a:ext>
                </a:extLst>
              </p:cNvPr>
              <p:cNvSpPr/>
              <p:nvPr/>
            </p:nvSpPr>
            <p:spPr bwMode="auto">
              <a:xfrm>
                <a:off x="1075" y="1379"/>
                <a:ext cx="116" cy="22"/>
              </a:xfrm>
              <a:custGeom>
                <a:avLst/>
                <a:gdLst>
                  <a:gd name="T0" fmla="*/ 16 w 16"/>
                  <a:gd name="T1" fmla="*/ 3 h 3"/>
                  <a:gd name="T2" fmla="*/ 0 w 16"/>
                  <a:gd name="T3" fmla="*/ 0 h 3"/>
                  <a:gd name="T4" fmla="*/ 16 w 16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cubicBezTo>
                      <a:pt x="11" y="1"/>
                      <a:pt x="5" y="0"/>
                      <a:pt x="0" y="0"/>
                    </a:cubicBezTo>
                    <a:cubicBezTo>
                      <a:pt x="6" y="0"/>
                      <a:pt x="11" y="0"/>
                      <a:pt x="16" y="3"/>
                    </a:cubicBezTo>
                    <a:close/>
                  </a:path>
                </a:pathLst>
              </a:custGeom>
              <a:solidFill>
                <a:srgbClr val="AC5B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1" name="Freeform 431">
                <a:extLst>
                  <a:ext uri="{FF2B5EF4-FFF2-40B4-BE49-F238E27FC236}">
                    <a16:creationId xmlns:a16="http://schemas.microsoft.com/office/drawing/2014/main" id="{6A0024FB-02FB-1141-E150-F2999596DFD5}"/>
                  </a:ext>
                </a:extLst>
              </p:cNvPr>
              <p:cNvSpPr/>
              <p:nvPr/>
            </p:nvSpPr>
            <p:spPr bwMode="auto">
              <a:xfrm>
                <a:off x="988" y="1560"/>
                <a:ext cx="29" cy="7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3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54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2" name="Freeform 432">
                <a:extLst>
                  <a:ext uri="{FF2B5EF4-FFF2-40B4-BE49-F238E27FC236}">
                    <a16:creationId xmlns:a16="http://schemas.microsoft.com/office/drawing/2014/main" id="{5304D6B7-CB11-C6CA-36BC-7145FFC86DC5}"/>
                  </a:ext>
                </a:extLst>
              </p:cNvPr>
              <p:cNvSpPr/>
              <p:nvPr/>
            </p:nvSpPr>
            <p:spPr bwMode="auto">
              <a:xfrm>
                <a:off x="3145" y="3026"/>
                <a:ext cx="676" cy="741"/>
              </a:xfrm>
              <a:custGeom>
                <a:avLst/>
                <a:gdLst>
                  <a:gd name="T0" fmla="*/ 92 w 93"/>
                  <a:gd name="T1" fmla="*/ 34 h 102"/>
                  <a:gd name="T2" fmla="*/ 90 w 93"/>
                  <a:gd name="T3" fmla="*/ 50 h 102"/>
                  <a:gd name="T4" fmla="*/ 81 w 93"/>
                  <a:gd name="T5" fmla="*/ 58 h 102"/>
                  <a:gd name="T6" fmla="*/ 70 w 93"/>
                  <a:gd name="T7" fmla="*/ 57 h 102"/>
                  <a:gd name="T8" fmla="*/ 77 w 93"/>
                  <a:gd name="T9" fmla="*/ 64 h 102"/>
                  <a:gd name="T10" fmla="*/ 57 w 93"/>
                  <a:gd name="T11" fmla="*/ 64 h 102"/>
                  <a:gd name="T12" fmla="*/ 71 w 93"/>
                  <a:gd name="T13" fmla="*/ 67 h 102"/>
                  <a:gd name="T14" fmla="*/ 47 w 93"/>
                  <a:gd name="T15" fmla="*/ 69 h 102"/>
                  <a:gd name="T16" fmla="*/ 59 w 93"/>
                  <a:gd name="T17" fmla="*/ 75 h 102"/>
                  <a:gd name="T18" fmla="*/ 54 w 93"/>
                  <a:gd name="T19" fmla="*/ 84 h 102"/>
                  <a:gd name="T20" fmla="*/ 49 w 93"/>
                  <a:gd name="T21" fmla="*/ 90 h 102"/>
                  <a:gd name="T22" fmla="*/ 36 w 93"/>
                  <a:gd name="T23" fmla="*/ 102 h 102"/>
                  <a:gd name="T24" fmla="*/ 44 w 93"/>
                  <a:gd name="T25" fmla="*/ 93 h 102"/>
                  <a:gd name="T26" fmla="*/ 36 w 93"/>
                  <a:gd name="T27" fmla="*/ 98 h 102"/>
                  <a:gd name="T28" fmla="*/ 28 w 93"/>
                  <a:gd name="T29" fmla="*/ 84 h 102"/>
                  <a:gd name="T30" fmla="*/ 32 w 93"/>
                  <a:gd name="T31" fmla="*/ 100 h 102"/>
                  <a:gd name="T32" fmla="*/ 16 w 93"/>
                  <a:gd name="T33" fmla="*/ 92 h 102"/>
                  <a:gd name="T34" fmla="*/ 7 w 93"/>
                  <a:gd name="T35" fmla="*/ 82 h 102"/>
                  <a:gd name="T36" fmla="*/ 1 w 93"/>
                  <a:gd name="T37" fmla="*/ 69 h 102"/>
                  <a:gd name="T38" fmla="*/ 5 w 93"/>
                  <a:gd name="T39" fmla="*/ 69 h 102"/>
                  <a:gd name="T40" fmla="*/ 35 w 93"/>
                  <a:gd name="T41" fmla="*/ 80 h 102"/>
                  <a:gd name="T42" fmla="*/ 36 w 93"/>
                  <a:gd name="T43" fmla="*/ 82 h 102"/>
                  <a:gd name="T44" fmla="*/ 7 w 93"/>
                  <a:gd name="T45" fmla="*/ 69 h 102"/>
                  <a:gd name="T46" fmla="*/ 22 w 93"/>
                  <a:gd name="T47" fmla="*/ 68 h 102"/>
                  <a:gd name="T48" fmla="*/ 29 w 93"/>
                  <a:gd name="T49" fmla="*/ 69 h 102"/>
                  <a:gd name="T50" fmla="*/ 16 w 93"/>
                  <a:gd name="T51" fmla="*/ 65 h 102"/>
                  <a:gd name="T52" fmla="*/ 17 w 93"/>
                  <a:gd name="T53" fmla="*/ 64 h 102"/>
                  <a:gd name="T54" fmla="*/ 19 w 93"/>
                  <a:gd name="T55" fmla="*/ 62 h 102"/>
                  <a:gd name="T56" fmla="*/ 61 w 93"/>
                  <a:gd name="T57" fmla="*/ 53 h 102"/>
                  <a:gd name="T58" fmla="*/ 69 w 93"/>
                  <a:gd name="T59" fmla="*/ 54 h 102"/>
                  <a:gd name="T60" fmla="*/ 31 w 93"/>
                  <a:gd name="T61" fmla="*/ 61 h 102"/>
                  <a:gd name="T62" fmla="*/ 41 w 93"/>
                  <a:gd name="T63" fmla="*/ 57 h 102"/>
                  <a:gd name="T64" fmla="*/ 36 w 93"/>
                  <a:gd name="T65" fmla="*/ 58 h 102"/>
                  <a:gd name="T66" fmla="*/ 36 w 93"/>
                  <a:gd name="T67" fmla="*/ 53 h 102"/>
                  <a:gd name="T68" fmla="*/ 52 w 93"/>
                  <a:gd name="T69" fmla="*/ 48 h 102"/>
                  <a:gd name="T70" fmla="*/ 60 w 93"/>
                  <a:gd name="T71" fmla="*/ 45 h 102"/>
                  <a:gd name="T72" fmla="*/ 55 w 93"/>
                  <a:gd name="T73" fmla="*/ 42 h 102"/>
                  <a:gd name="T74" fmla="*/ 74 w 93"/>
                  <a:gd name="T75" fmla="*/ 37 h 102"/>
                  <a:gd name="T76" fmla="*/ 66 w 93"/>
                  <a:gd name="T77" fmla="*/ 34 h 102"/>
                  <a:gd name="T78" fmla="*/ 64 w 93"/>
                  <a:gd name="T79" fmla="*/ 32 h 102"/>
                  <a:gd name="T80" fmla="*/ 69 w 93"/>
                  <a:gd name="T81" fmla="*/ 29 h 102"/>
                  <a:gd name="T82" fmla="*/ 68 w 93"/>
                  <a:gd name="T83" fmla="*/ 27 h 102"/>
                  <a:gd name="T84" fmla="*/ 70 w 93"/>
                  <a:gd name="T85" fmla="*/ 18 h 102"/>
                  <a:gd name="T86" fmla="*/ 64 w 93"/>
                  <a:gd name="T87" fmla="*/ 14 h 102"/>
                  <a:gd name="T88" fmla="*/ 65 w 93"/>
                  <a:gd name="T89" fmla="*/ 5 h 102"/>
                  <a:gd name="T90" fmla="*/ 56 w 93"/>
                  <a:gd name="T91" fmla="*/ 4 h 102"/>
                  <a:gd name="T92" fmla="*/ 76 w 93"/>
                  <a:gd name="T93" fmla="*/ 3 h 102"/>
                  <a:gd name="T94" fmla="*/ 72 w 93"/>
                  <a:gd name="T95" fmla="*/ 5 h 102"/>
                  <a:gd name="T96" fmla="*/ 82 w 93"/>
                  <a:gd name="T97" fmla="*/ 19 h 102"/>
                  <a:gd name="T98" fmla="*/ 74 w 93"/>
                  <a:gd name="T99" fmla="*/ 21 h 102"/>
                  <a:gd name="T100" fmla="*/ 86 w 93"/>
                  <a:gd name="T101" fmla="*/ 21 h 102"/>
                  <a:gd name="T102" fmla="*/ 88 w 93"/>
                  <a:gd name="T103" fmla="*/ 39 h 102"/>
                  <a:gd name="T104" fmla="*/ 92 w 93"/>
                  <a:gd name="T105" fmla="*/ 26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3" h="102">
                    <a:moveTo>
                      <a:pt x="92" y="26"/>
                    </a:moveTo>
                    <a:cubicBezTo>
                      <a:pt x="92" y="26"/>
                      <a:pt x="92" y="26"/>
                      <a:pt x="92" y="26"/>
                    </a:cubicBezTo>
                    <a:cubicBezTo>
                      <a:pt x="92" y="26"/>
                      <a:pt x="92" y="27"/>
                      <a:pt x="92" y="27"/>
                    </a:cubicBezTo>
                    <a:cubicBezTo>
                      <a:pt x="93" y="29"/>
                      <a:pt x="93" y="32"/>
                      <a:pt x="92" y="34"/>
                    </a:cubicBezTo>
                    <a:cubicBezTo>
                      <a:pt x="91" y="35"/>
                      <a:pt x="91" y="37"/>
                      <a:pt x="91" y="38"/>
                    </a:cubicBezTo>
                    <a:cubicBezTo>
                      <a:pt x="92" y="39"/>
                      <a:pt x="92" y="40"/>
                      <a:pt x="92" y="41"/>
                    </a:cubicBezTo>
                    <a:cubicBezTo>
                      <a:pt x="91" y="43"/>
                      <a:pt x="91" y="45"/>
                      <a:pt x="92" y="46"/>
                    </a:cubicBezTo>
                    <a:cubicBezTo>
                      <a:pt x="92" y="48"/>
                      <a:pt x="91" y="50"/>
                      <a:pt x="90" y="50"/>
                    </a:cubicBezTo>
                    <a:cubicBezTo>
                      <a:pt x="89" y="51"/>
                      <a:pt x="89" y="52"/>
                      <a:pt x="89" y="52"/>
                    </a:cubicBezTo>
                    <a:cubicBezTo>
                      <a:pt x="89" y="53"/>
                      <a:pt x="89" y="54"/>
                      <a:pt x="89" y="55"/>
                    </a:cubicBezTo>
                    <a:cubicBezTo>
                      <a:pt x="89" y="56"/>
                      <a:pt x="88" y="57"/>
                      <a:pt x="87" y="57"/>
                    </a:cubicBezTo>
                    <a:cubicBezTo>
                      <a:pt x="86" y="58"/>
                      <a:pt x="84" y="59"/>
                      <a:pt x="81" y="58"/>
                    </a:cubicBezTo>
                    <a:cubicBezTo>
                      <a:pt x="79" y="58"/>
                      <a:pt x="77" y="57"/>
                      <a:pt x="74" y="58"/>
                    </a:cubicBezTo>
                    <a:cubicBezTo>
                      <a:pt x="74" y="58"/>
                      <a:pt x="74" y="58"/>
                      <a:pt x="74" y="58"/>
                    </a:cubicBezTo>
                    <a:cubicBezTo>
                      <a:pt x="72" y="57"/>
                      <a:pt x="70" y="56"/>
                      <a:pt x="67" y="57"/>
                    </a:cubicBezTo>
                    <a:cubicBezTo>
                      <a:pt x="68" y="57"/>
                      <a:pt x="69" y="56"/>
                      <a:pt x="70" y="57"/>
                    </a:cubicBezTo>
                    <a:cubicBezTo>
                      <a:pt x="70" y="58"/>
                      <a:pt x="69" y="57"/>
                      <a:pt x="69" y="58"/>
                    </a:cubicBezTo>
                    <a:cubicBezTo>
                      <a:pt x="71" y="58"/>
                      <a:pt x="74" y="58"/>
                      <a:pt x="77" y="59"/>
                    </a:cubicBezTo>
                    <a:cubicBezTo>
                      <a:pt x="78" y="60"/>
                      <a:pt x="79" y="60"/>
                      <a:pt x="79" y="61"/>
                    </a:cubicBezTo>
                    <a:cubicBezTo>
                      <a:pt x="80" y="63"/>
                      <a:pt x="78" y="63"/>
                      <a:pt x="77" y="64"/>
                    </a:cubicBezTo>
                    <a:cubicBezTo>
                      <a:pt x="78" y="64"/>
                      <a:pt x="79" y="64"/>
                      <a:pt x="79" y="65"/>
                    </a:cubicBezTo>
                    <a:cubicBezTo>
                      <a:pt x="77" y="65"/>
                      <a:pt x="76" y="65"/>
                      <a:pt x="76" y="66"/>
                    </a:cubicBezTo>
                    <a:cubicBezTo>
                      <a:pt x="73" y="66"/>
                      <a:pt x="71" y="66"/>
                      <a:pt x="69" y="66"/>
                    </a:cubicBezTo>
                    <a:cubicBezTo>
                      <a:pt x="65" y="65"/>
                      <a:pt x="61" y="64"/>
                      <a:pt x="57" y="64"/>
                    </a:cubicBezTo>
                    <a:cubicBezTo>
                      <a:pt x="58" y="64"/>
                      <a:pt x="60" y="64"/>
                      <a:pt x="61" y="64"/>
                    </a:cubicBezTo>
                    <a:cubicBezTo>
                      <a:pt x="61" y="65"/>
                      <a:pt x="60" y="65"/>
                      <a:pt x="61" y="65"/>
                    </a:cubicBezTo>
                    <a:cubicBezTo>
                      <a:pt x="64" y="65"/>
                      <a:pt x="67" y="65"/>
                      <a:pt x="69" y="66"/>
                    </a:cubicBezTo>
                    <a:cubicBezTo>
                      <a:pt x="70" y="66"/>
                      <a:pt x="70" y="67"/>
                      <a:pt x="71" y="67"/>
                    </a:cubicBezTo>
                    <a:cubicBezTo>
                      <a:pt x="72" y="68"/>
                      <a:pt x="73" y="69"/>
                      <a:pt x="71" y="70"/>
                    </a:cubicBezTo>
                    <a:cubicBezTo>
                      <a:pt x="70" y="70"/>
                      <a:pt x="69" y="71"/>
                      <a:pt x="68" y="72"/>
                    </a:cubicBezTo>
                    <a:cubicBezTo>
                      <a:pt x="61" y="70"/>
                      <a:pt x="55" y="71"/>
                      <a:pt x="48" y="69"/>
                    </a:cubicBezTo>
                    <a:cubicBezTo>
                      <a:pt x="48" y="69"/>
                      <a:pt x="47" y="69"/>
                      <a:pt x="47" y="69"/>
                    </a:cubicBezTo>
                    <a:cubicBezTo>
                      <a:pt x="46" y="69"/>
                      <a:pt x="45" y="69"/>
                      <a:pt x="44" y="69"/>
                    </a:cubicBezTo>
                    <a:cubicBezTo>
                      <a:pt x="48" y="70"/>
                      <a:pt x="53" y="71"/>
                      <a:pt x="58" y="72"/>
                    </a:cubicBezTo>
                    <a:cubicBezTo>
                      <a:pt x="58" y="72"/>
                      <a:pt x="59" y="73"/>
                      <a:pt x="59" y="73"/>
                    </a:cubicBezTo>
                    <a:cubicBezTo>
                      <a:pt x="60" y="73"/>
                      <a:pt x="60" y="74"/>
                      <a:pt x="59" y="75"/>
                    </a:cubicBezTo>
                    <a:cubicBezTo>
                      <a:pt x="59" y="75"/>
                      <a:pt x="58" y="75"/>
                      <a:pt x="58" y="75"/>
                    </a:cubicBezTo>
                    <a:cubicBezTo>
                      <a:pt x="56" y="76"/>
                      <a:pt x="54" y="77"/>
                      <a:pt x="54" y="80"/>
                    </a:cubicBezTo>
                    <a:cubicBezTo>
                      <a:pt x="53" y="82"/>
                      <a:pt x="53" y="84"/>
                      <a:pt x="51" y="86"/>
                    </a:cubicBezTo>
                    <a:cubicBezTo>
                      <a:pt x="52" y="86"/>
                      <a:pt x="53" y="86"/>
                      <a:pt x="54" y="84"/>
                    </a:cubicBezTo>
                    <a:cubicBezTo>
                      <a:pt x="55" y="83"/>
                      <a:pt x="55" y="81"/>
                      <a:pt x="56" y="80"/>
                    </a:cubicBezTo>
                    <a:cubicBezTo>
                      <a:pt x="57" y="78"/>
                      <a:pt x="58" y="77"/>
                      <a:pt x="60" y="78"/>
                    </a:cubicBezTo>
                    <a:cubicBezTo>
                      <a:pt x="58" y="81"/>
                      <a:pt x="57" y="84"/>
                      <a:pt x="55" y="86"/>
                    </a:cubicBezTo>
                    <a:cubicBezTo>
                      <a:pt x="53" y="88"/>
                      <a:pt x="51" y="89"/>
                      <a:pt x="49" y="90"/>
                    </a:cubicBezTo>
                    <a:cubicBezTo>
                      <a:pt x="49" y="89"/>
                      <a:pt x="49" y="88"/>
                      <a:pt x="49" y="87"/>
                    </a:cubicBezTo>
                    <a:cubicBezTo>
                      <a:pt x="49" y="89"/>
                      <a:pt x="48" y="91"/>
                      <a:pt x="46" y="92"/>
                    </a:cubicBezTo>
                    <a:cubicBezTo>
                      <a:pt x="46" y="93"/>
                      <a:pt x="45" y="94"/>
                      <a:pt x="45" y="95"/>
                    </a:cubicBezTo>
                    <a:cubicBezTo>
                      <a:pt x="43" y="99"/>
                      <a:pt x="41" y="102"/>
                      <a:pt x="36" y="102"/>
                    </a:cubicBezTo>
                    <a:cubicBezTo>
                      <a:pt x="35" y="101"/>
                      <a:pt x="35" y="101"/>
                      <a:pt x="36" y="99"/>
                    </a:cubicBezTo>
                    <a:cubicBezTo>
                      <a:pt x="38" y="100"/>
                      <a:pt x="39" y="100"/>
                      <a:pt x="41" y="98"/>
                    </a:cubicBezTo>
                    <a:cubicBezTo>
                      <a:pt x="41" y="97"/>
                      <a:pt x="42" y="96"/>
                      <a:pt x="42" y="95"/>
                    </a:cubicBezTo>
                    <a:cubicBezTo>
                      <a:pt x="43" y="95"/>
                      <a:pt x="43" y="94"/>
                      <a:pt x="44" y="93"/>
                    </a:cubicBezTo>
                    <a:cubicBezTo>
                      <a:pt x="44" y="93"/>
                      <a:pt x="45" y="92"/>
                      <a:pt x="45" y="91"/>
                    </a:cubicBezTo>
                    <a:cubicBezTo>
                      <a:pt x="43" y="92"/>
                      <a:pt x="41" y="93"/>
                      <a:pt x="40" y="95"/>
                    </a:cubicBezTo>
                    <a:cubicBezTo>
                      <a:pt x="40" y="96"/>
                      <a:pt x="39" y="97"/>
                      <a:pt x="38" y="98"/>
                    </a:cubicBezTo>
                    <a:cubicBezTo>
                      <a:pt x="38" y="98"/>
                      <a:pt x="37" y="99"/>
                      <a:pt x="36" y="98"/>
                    </a:cubicBezTo>
                    <a:cubicBezTo>
                      <a:pt x="36" y="97"/>
                      <a:pt x="36" y="95"/>
                      <a:pt x="35" y="93"/>
                    </a:cubicBezTo>
                    <a:cubicBezTo>
                      <a:pt x="35" y="93"/>
                      <a:pt x="35" y="93"/>
                      <a:pt x="35" y="93"/>
                    </a:cubicBezTo>
                    <a:cubicBezTo>
                      <a:pt x="35" y="91"/>
                      <a:pt x="34" y="89"/>
                      <a:pt x="33" y="88"/>
                    </a:cubicBezTo>
                    <a:cubicBezTo>
                      <a:pt x="31" y="86"/>
                      <a:pt x="30" y="85"/>
                      <a:pt x="28" y="84"/>
                    </a:cubicBezTo>
                    <a:cubicBezTo>
                      <a:pt x="30" y="85"/>
                      <a:pt x="31" y="86"/>
                      <a:pt x="33" y="88"/>
                    </a:cubicBezTo>
                    <a:cubicBezTo>
                      <a:pt x="33" y="88"/>
                      <a:pt x="33" y="89"/>
                      <a:pt x="33" y="89"/>
                    </a:cubicBezTo>
                    <a:cubicBezTo>
                      <a:pt x="34" y="92"/>
                      <a:pt x="35" y="94"/>
                      <a:pt x="34" y="97"/>
                    </a:cubicBezTo>
                    <a:cubicBezTo>
                      <a:pt x="33" y="98"/>
                      <a:pt x="33" y="99"/>
                      <a:pt x="32" y="100"/>
                    </a:cubicBezTo>
                    <a:cubicBezTo>
                      <a:pt x="30" y="102"/>
                      <a:pt x="28" y="102"/>
                      <a:pt x="26" y="99"/>
                    </a:cubicBezTo>
                    <a:cubicBezTo>
                      <a:pt x="25" y="98"/>
                      <a:pt x="24" y="97"/>
                      <a:pt x="23" y="95"/>
                    </a:cubicBezTo>
                    <a:cubicBezTo>
                      <a:pt x="23" y="94"/>
                      <a:pt x="22" y="94"/>
                      <a:pt x="22" y="94"/>
                    </a:cubicBezTo>
                    <a:cubicBezTo>
                      <a:pt x="20" y="93"/>
                      <a:pt x="18" y="93"/>
                      <a:pt x="16" y="92"/>
                    </a:cubicBezTo>
                    <a:cubicBezTo>
                      <a:pt x="16" y="91"/>
                      <a:pt x="16" y="90"/>
                      <a:pt x="15" y="89"/>
                    </a:cubicBezTo>
                    <a:cubicBezTo>
                      <a:pt x="15" y="87"/>
                      <a:pt x="14" y="85"/>
                      <a:pt x="12" y="85"/>
                    </a:cubicBezTo>
                    <a:cubicBezTo>
                      <a:pt x="10" y="84"/>
                      <a:pt x="9" y="84"/>
                      <a:pt x="7" y="83"/>
                    </a:cubicBezTo>
                    <a:cubicBezTo>
                      <a:pt x="7" y="83"/>
                      <a:pt x="7" y="82"/>
                      <a:pt x="7" y="82"/>
                    </a:cubicBezTo>
                    <a:cubicBezTo>
                      <a:pt x="7" y="81"/>
                      <a:pt x="7" y="79"/>
                      <a:pt x="6" y="78"/>
                    </a:cubicBezTo>
                    <a:cubicBezTo>
                      <a:pt x="5" y="77"/>
                      <a:pt x="5" y="76"/>
                      <a:pt x="4" y="75"/>
                    </a:cubicBezTo>
                    <a:cubicBezTo>
                      <a:pt x="4" y="73"/>
                      <a:pt x="2" y="71"/>
                      <a:pt x="1" y="69"/>
                    </a:cubicBezTo>
                    <a:cubicBezTo>
                      <a:pt x="1" y="69"/>
                      <a:pt x="1" y="69"/>
                      <a:pt x="1" y="69"/>
                    </a:cubicBezTo>
                    <a:cubicBezTo>
                      <a:pt x="1" y="69"/>
                      <a:pt x="1" y="69"/>
                      <a:pt x="1" y="68"/>
                    </a:cubicBezTo>
                    <a:cubicBezTo>
                      <a:pt x="1" y="68"/>
                      <a:pt x="0" y="66"/>
                      <a:pt x="1" y="66"/>
                    </a:cubicBezTo>
                    <a:cubicBezTo>
                      <a:pt x="3" y="65"/>
                      <a:pt x="4" y="66"/>
                      <a:pt x="4" y="67"/>
                    </a:cubicBezTo>
                    <a:cubicBezTo>
                      <a:pt x="5" y="68"/>
                      <a:pt x="5" y="68"/>
                      <a:pt x="5" y="69"/>
                    </a:cubicBezTo>
                    <a:cubicBezTo>
                      <a:pt x="6" y="73"/>
                      <a:pt x="9" y="74"/>
                      <a:pt x="13" y="74"/>
                    </a:cubicBezTo>
                    <a:cubicBezTo>
                      <a:pt x="14" y="74"/>
                      <a:pt x="15" y="74"/>
                      <a:pt x="16" y="74"/>
                    </a:cubicBezTo>
                    <a:cubicBezTo>
                      <a:pt x="18" y="74"/>
                      <a:pt x="20" y="74"/>
                      <a:pt x="22" y="73"/>
                    </a:cubicBezTo>
                    <a:cubicBezTo>
                      <a:pt x="27" y="74"/>
                      <a:pt x="32" y="76"/>
                      <a:pt x="35" y="80"/>
                    </a:cubicBezTo>
                    <a:cubicBezTo>
                      <a:pt x="35" y="80"/>
                      <a:pt x="36" y="81"/>
                      <a:pt x="36" y="82"/>
                    </a:cubicBezTo>
                    <a:cubicBezTo>
                      <a:pt x="36" y="82"/>
                      <a:pt x="36" y="83"/>
                      <a:pt x="37" y="83"/>
                    </a:cubicBezTo>
                    <a:cubicBezTo>
                      <a:pt x="37" y="83"/>
                      <a:pt x="37" y="84"/>
                      <a:pt x="37" y="85"/>
                    </a:cubicBezTo>
                    <a:cubicBezTo>
                      <a:pt x="37" y="83"/>
                      <a:pt x="36" y="83"/>
                      <a:pt x="36" y="82"/>
                    </a:cubicBezTo>
                    <a:cubicBezTo>
                      <a:pt x="34" y="78"/>
                      <a:pt x="30" y="76"/>
                      <a:pt x="26" y="74"/>
                    </a:cubicBezTo>
                    <a:cubicBezTo>
                      <a:pt x="23" y="73"/>
                      <a:pt x="19" y="73"/>
                      <a:pt x="15" y="73"/>
                    </a:cubicBezTo>
                    <a:cubicBezTo>
                      <a:pt x="13" y="72"/>
                      <a:pt x="11" y="72"/>
                      <a:pt x="9" y="71"/>
                    </a:cubicBezTo>
                    <a:cubicBezTo>
                      <a:pt x="8" y="70"/>
                      <a:pt x="7" y="69"/>
                      <a:pt x="7" y="69"/>
                    </a:cubicBezTo>
                    <a:cubicBezTo>
                      <a:pt x="6" y="67"/>
                      <a:pt x="6" y="66"/>
                      <a:pt x="8" y="66"/>
                    </a:cubicBezTo>
                    <a:cubicBezTo>
                      <a:pt x="9" y="66"/>
                      <a:pt x="9" y="66"/>
                      <a:pt x="10" y="66"/>
                    </a:cubicBezTo>
                    <a:cubicBezTo>
                      <a:pt x="12" y="66"/>
                      <a:pt x="13" y="66"/>
                      <a:pt x="14" y="67"/>
                    </a:cubicBezTo>
                    <a:cubicBezTo>
                      <a:pt x="16" y="69"/>
                      <a:pt x="19" y="69"/>
                      <a:pt x="22" y="68"/>
                    </a:cubicBezTo>
                    <a:cubicBezTo>
                      <a:pt x="23" y="68"/>
                      <a:pt x="24" y="68"/>
                      <a:pt x="26" y="68"/>
                    </a:cubicBezTo>
                    <a:cubicBezTo>
                      <a:pt x="28" y="69"/>
                      <a:pt x="31" y="69"/>
                      <a:pt x="34" y="69"/>
                    </a:cubicBezTo>
                    <a:cubicBezTo>
                      <a:pt x="36" y="70"/>
                      <a:pt x="39" y="70"/>
                      <a:pt x="41" y="71"/>
                    </a:cubicBezTo>
                    <a:cubicBezTo>
                      <a:pt x="37" y="69"/>
                      <a:pt x="33" y="69"/>
                      <a:pt x="29" y="69"/>
                    </a:cubicBezTo>
                    <a:cubicBezTo>
                      <a:pt x="26" y="68"/>
                      <a:pt x="22" y="68"/>
                      <a:pt x="19" y="68"/>
                    </a:cubicBezTo>
                    <a:cubicBezTo>
                      <a:pt x="18" y="68"/>
                      <a:pt x="17" y="67"/>
                      <a:pt x="16" y="67"/>
                    </a:cubicBezTo>
                    <a:cubicBezTo>
                      <a:pt x="15" y="66"/>
                      <a:pt x="14" y="66"/>
                      <a:pt x="15" y="65"/>
                    </a:cubicBezTo>
                    <a:cubicBezTo>
                      <a:pt x="15" y="65"/>
                      <a:pt x="16" y="65"/>
                      <a:pt x="16" y="65"/>
                    </a:cubicBezTo>
                    <a:cubicBezTo>
                      <a:pt x="17" y="66"/>
                      <a:pt x="19" y="66"/>
                      <a:pt x="21" y="66"/>
                    </a:cubicBezTo>
                    <a:cubicBezTo>
                      <a:pt x="19" y="66"/>
                      <a:pt x="18" y="66"/>
                      <a:pt x="17" y="65"/>
                    </a:cubicBezTo>
                    <a:cubicBezTo>
                      <a:pt x="17" y="65"/>
                      <a:pt x="16" y="65"/>
                      <a:pt x="16" y="65"/>
                    </a:cubicBezTo>
                    <a:cubicBezTo>
                      <a:pt x="17" y="64"/>
                      <a:pt x="17" y="64"/>
                      <a:pt x="17" y="64"/>
                    </a:cubicBezTo>
                    <a:cubicBezTo>
                      <a:pt x="20" y="65"/>
                      <a:pt x="22" y="65"/>
                      <a:pt x="24" y="65"/>
                    </a:cubicBezTo>
                    <a:cubicBezTo>
                      <a:pt x="23" y="65"/>
                      <a:pt x="22" y="65"/>
                      <a:pt x="20" y="65"/>
                    </a:cubicBezTo>
                    <a:cubicBezTo>
                      <a:pt x="19" y="65"/>
                      <a:pt x="18" y="65"/>
                      <a:pt x="18" y="64"/>
                    </a:cubicBezTo>
                    <a:cubicBezTo>
                      <a:pt x="17" y="63"/>
                      <a:pt x="18" y="62"/>
                      <a:pt x="19" y="62"/>
                    </a:cubicBezTo>
                    <a:cubicBezTo>
                      <a:pt x="23" y="63"/>
                      <a:pt x="27" y="64"/>
                      <a:pt x="31" y="63"/>
                    </a:cubicBezTo>
                    <a:cubicBezTo>
                      <a:pt x="32" y="62"/>
                      <a:pt x="33" y="61"/>
                      <a:pt x="34" y="61"/>
                    </a:cubicBezTo>
                    <a:cubicBezTo>
                      <a:pt x="39" y="61"/>
                      <a:pt x="43" y="59"/>
                      <a:pt x="47" y="57"/>
                    </a:cubicBezTo>
                    <a:cubicBezTo>
                      <a:pt x="52" y="55"/>
                      <a:pt x="56" y="54"/>
                      <a:pt x="61" y="53"/>
                    </a:cubicBezTo>
                    <a:cubicBezTo>
                      <a:pt x="62" y="53"/>
                      <a:pt x="63" y="53"/>
                      <a:pt x="64" y="53"/>
                    </a:cubicBezTo>
                    <a:cubicBezTo>
                      <a:pt x="66" y="53"/>
                      <a:pt x="67" y="53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7" y="54"/>
                      <a:pt x="66" y="53"/>
                      <a:pt x="65" y="53"/>
                    </a:cubicBezTo>
                    <a:cubicBezTo>
                      <a:pt x="61" y="52"/>
                      <a:pt x="57" y="54"/>
                      <a:pt x="54" y="55"/>
                    </a:cubicBezTo>
                    <a:cubicBezTo>
                      <a:pt x="51" y="56"/>
                      <a:pt x="48" y="57"/>
                      <a:pt x="44" y="58"/>
                    </a:cubicBezTo>
                    <a:cubicBezTo>
                      <a:pt x="40" y="60"/>
                      <a:pt x="36" y="61"/>
                      <a:pt x="31" y="61"/>
                    </a:cubicBezTo>
                    <a:cubicBezTo>
                      <a:pt x="31" y="61"/>
                      <a:pt x="30" y="61"/>
                      <a:pt x="30" y="61"/>
                    </a:cubicBezTo>
                    <a:cubicBezTo>
                      <a:pt x="29" y="61"/>
                      <a:pt x="28" y="61"/>
                      <a:pt x="26" y="61"/>
                    </a:cubicBezTo>
                    <a:cubicBezTo>
                      <a:pt x="30" y="60"/>
                      <a:pt x="33" y="60"/>
                      <a:pt x="36" y="60"/>
                    </a:cubicBezTo>
                    <a:cubicBezTo>
                      <a:pt x="37" y="58"/>
                      <a:pt x="39" y="58"/>
                      <a:pt x="41" y="57"/>
                    </a:cubicBezTo>
                    <a:cubicBezTo>
                      <a:pt x="42" y="57"/>
                      <a:pt x="43" y="57"/>
                      <a:pt x="44" y="56"/>
                    </a:cubicBezTo>
                    <a:cubicBezTo>
                      <a:pt x="47" y="55"/>
                      <a:pt x="50" y="54"/>
                      <a:pt x="53" y="53"/>
                    </a:cubicBezTo>
                    <a:cubicBezTo>
                      <a:pt x="50" y="54"/>
                      <a:pt x="47" y="55"/>
                      <a:pt x="44" y="56"/>
                    </a:cubicBezTo>
                    <a:cubicBezTo>
                      <a:pt x="41" y="57"/>
                      <a:pt x="39" y="58"/>
                      <a:pt x="36" y="58"/>
                    </a:cubicBezTo>
                    <a:cubicBezTo>
                      <a:pt x="33" y="59"/>
                      <a:pt x="31" y="59"/>
                      <a:pt x="29" y="59"/>
                    </a:cubicBezTo>
                    <a:cubicBezTo>
                      <a:pt x="29" y="58"/>
                      <a:pt x="31" y="58"/>
                      <a:pt x="31" y="57"/>
                    </a:cubicBezTo>
                    <a:cubicBezTo>
                      <a:pt x="30" y="57"/>
                      <a:pt x="28" y="57"/>
                      <a:pt x="27" y="55"/>
                    </a:cubicBezTo>
                    <a:cubicBezTo>
                      <a:pt x="30" y="52"/>
                      <a:pt x="33" y="53"/>
                      <a:pt x="36" y="53"/>
                    </a:cubicBezTo>
                    <a:cubicBezTo>
                      <a:pt x="38" y="52"/>
                      <a:pt x="41" y="54"/>
                      <a:pt x="43" y="51"/>
                    </a:cubicBezTo>
                    <a:cubicBezTo>
                      <a:pt x="43" y="51"/>
                      <a:pt x="45" y="51"/>
                      <a:pt x="46" y="51"/>
                    </a:cubicBezTo>
                    <a:cubicBezTo>
                      <a:pt x="47" y="50"/>
                      <a:pt x="48" y="50"/>
                      <a:pt x="49" y="50"/>
                    </a:cubicBezTo>
                    <a:cubicBezTo>
                      <a:pt x="50" y="48"/>
                      <a:pt x="51" y="48"/>
                      <a:pt x="52" y="48"/>
                    </a:cubicBezTo>
                    <a:cubicBezTo>
                      <a:pt x="52" y="48"/>
                      <a:pt x="51" y="48"/>
                      <a:pt x="51" y="48"/>
                    </a:cubicBezTo>
                    <a:cubicBezTo>
                      <a:pt x="51" y="48"/>
                      <a:pt x="50" y="49"/>
                      <a:pt x="50" y="48"/>
                    </a:cubicBezTo>
                    <a:cubicBezTo>
                      <a:pt x="50" y="47"/>
                      <a:pt x="51" y="47"/>
                      <a:pt x="51" y="47"/>
                    </a:cubicBezTo>
                    <a:cubicBezTo>
                      <a:pt x="54" y="44"/>
                      <a:pt x="57" y="44"/>
                      <a:pt x="60" y="45"/>
                    </a:cubicBezTo>
                    <a:cubicBezTo>
                      <a:pt x="60" y="45"/>
                      <a:pt x="59" y="45"/>
                      <a:pt x="59" y="45"/>
                    </a:cubicBezTo>
                    <a:cubicBezTo>
                      <a:pt x="58" y="45"/>
                      <a:pt x="56" y="45"/>
                      <a:pt x="55" y="44"/>
                    </a:cubicBezTo>
                    <a:cubicBezTo>
                      <a:pt x="55" y="44"/>
                      <a:pt x="54" y="44"/>
                      <a:pt x="54" y="43"/>
                    </a:cubicBezTo>
                    <a:cubicBezTo>
                      <a:pt x="54" y="42"/>
                      <a:pt x="55" y="42"/>
                      <a:pt x="55" y="42"/>
                    </a:cubicBezTo>
                    <a:cubicBezTo>
                      <a:pt x="56" y="42"/>
                      <a:pt x="56" y="41"/>
                      <a:pt x="56" y="41"/>
                    </a:cubicBezTo>
                    <a:cubicBezTo>
                      <a:pt x="57" y="41"/>
                      <a:pt x="57" y="41"/>
                      <a:pt x="57" y="40"/>
                    </a:cubicBezTo>
                    <a:cubicBezTo>
                      <a:pt x="60" y="39"/>
                      <a:pt x="63" y="39"/>
                      <a:pt x="66" y="38"/>
                    </a:cubicBezTo>
                    <a:cubicBezTo>
                      <a:pt x="68" y="38"/>
                      <a:pt x="71" y="37"/>
                      <a:pt x="74" y="37"/>
                    </a:cubicBezTo>
                    <a:cubicBezTo>
                      <a:pt x="71" y="37"/>
                      <a:pt x="68" y="37"/>
                      <a:pt x="66" y="37"/>
                    </a:cubicBezTo>
                    <a:cubicBezTo>
                      <a:pt x="65" y="37"/>
                      <a:pt x="65" y="36"/>
                      <a:pt x="66" y="36"/>
                    </a:cubicBezTo>
                    <a:cubicBezTo>
                      <a:pt x="67" y="35"/>
                      <a:pt x="68" y="34"/>
                      <a:pt x="69" y="34"/>
                    </a:cubicBezTo>
                    <a:cubicBezTo>
                      <a:pt x="68" y="33"/>
                      <a:pt x="67" y="34"/>
                      <a:pt x="66" y="34"/>
                    </a:cubicBezTo>
                    <a:cubicBezTo>
                      <a:pt x="65" y="34"/>
                      <a:pt x="65" y="34"/>
                      <a:pt x="64" y="34"/>
                    </a:cubicBezTo>
                    <a:cubicBezTo>
                      <a:pt x="64" y="34"/>
                      <a:pt x="63" y="34"/>
                      <a:pt x="63" y="34"/>
                    </a:cubicBezTo>
                    <a:cubicBezTo>
                      <a:pt x="63" y="33"/>
                      <a:pt x="63" y="33"/>
                      <a:pt x="64" y="33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6" y="31"/>
                      <a:pt x="68" y="31"/>
                      <a:pt x="70" y="31"/>
                    </a:cubicBezTo>
                    <a:cubicBezTo>
                      <a:pt x="70" y="31"/>
                      <a:pt x="69" y="31"/>
                      <a:pt x="69" y="31"/>
                    </a:cubicBezTo>
                    <a:cubicBezTo>
                      <a:pt x="68" y="31"/>
                      <a:pt x="67" y="31"/>
                      <a:pt x="67" y="30"/>
                    </a:cubicBezTo>
                    <a:cubicBezTo>
                      <a:pt x="67" y="29"/>
                      <a:pt x="68" y="29"/>
                      <a:pt x="69" y="29"/>
                    </a:cubicBezTo>
                    <a:cubicBezTo>
                      <a:pt x="70" y="28"/>
                      <a:pt x="71" y="28"/>
                      <a:pt x="73" y="28"/>
                    </a:cubicBezTo>
                    <a:cubicBezTo>
                      <a:pt x="73" y="28"/>
                      <a:pt x="74" y="28"/>
                      <a:pt x="74" y="27"/>
                    </a:cubicBezTo>
                    <a:cubicBezTo>
                      <a:pt x="73" y="27"/>
                      <a:pt x="71" y="27"/>
                      <a:pt x="70" y="27"/>
                    </a:cubicBezTo>
                    <a:cubicBezTo>
                      <a:pt x="69" y="27"/>
                      <a:pt x="69" y="27"/>
                      <a:pt x="68" y="27"/>
                    </a:cubicBezTo>
                    <a:cubicBezTo>
                      <a:pt x="66" y="27"/>
                      <a:pt x="64" y="24"/>
                      <a:pt x="66" y="22"/>
                    </a:cubicBezTo>
                    <a:cubicBezTo>
                      <a:pt x="66" y="22"/>
                      <a:pt x="68" y="21"/>
                      <a:pt x="67" y="20"/>
                    </a:cubicBezTo>
                    <a:cubicBezTo>
                      <a:pt x="67" y="19"/>
                      <a:pt x="67" y="19"/>
                      <a:pt x="68" y="19"/>
                    </a:cubicBezTo>
                    <a:cubicBezTo>
                      <a:pt x="68" y="18"/>
                      <a:pt x="69" y="18"/>
                      <a:pt x="70" y="18"/>
                    </a:cubicBezTo>
                    <a:cubicBezTo>
                      <a:pt x="71" y="17"/>
                      <a:pt x="72" y="17"/>
                      <a:pt x="73" y="17"/>
                    </a:cubicBezTo>
                    <a:cubicBezTo>
                      <a:pt x="71" y="17"/>
                      <a:pt x="70" y="17"/>
                      <a:pt x="68" y="17"/>
                    </a:cubicBezTo>
                    <a:cubicBezTo>
                      <a:pt x="67" y="17"/>
                      <a:pt x="66" y="17"/>
                      <a:pt x="65" y="16"/>
                    </a:cubicBezTo>
                    <a:cubicBezTo>
                      <a:pt x="65" y="15"/>
                      <a:pt x="65" y="14"/>
                      <a:pt x="64" y="14"/>
                    </a:cubicBezTo>
                    <a:cubicBezTo>
                      <a:pt x="63" y="15"/>
                      <a:pt x="63" y="14"/>
                      <a:pt x="63" y="14"/>
                    </a:cubicBezTo>
                    <a:cubicBezTo>
                      <a:pt x="62" y="12"/>
                      <a:pt x="61" y="11"/>
                      <a:pt x="60" y="9"/>
                    </a:cubicBezTo>
                    <a:cubicBezTo>
                      <a:pt x="60" y="7"/>
                      <a:pt x="62" y="7"/>
                      <a:pt x="63" y="6"/>
                    </a:cubicBezTo>
                    <a:cubicBezTo>
                      <a:pt x="63" y="6"/>
                      <a:pt x="64" y="5"/>
                      <a:pt x="65" y="5"/>
                    </a:cubicBezTo>
                    <a:cubicBezTo>
                      <a:pt x="62" y="6"/>
                      <a:pt x="60" y="7"/>
                      <a:pt x="57" y="7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6" y="6"/>
                      <a:pt x="55" y="6"/>
                      <a:pt x="55" y="5"/>
                    </a:cubicBezTo>
                    <a:cubicBezTo>
                      <a:pt x="55" y="5"/>
                      <a:pt x="56" y="5"/>
                      <a:pt x="56" y="4"/>
                    </a:cubicBezTo>
                    <a:cubicBezTo>
                      <a:pt x="59" y="3"/>
                      <a:pt x="61" y="1"/>
                      <a:pt x="64" y="1"/>
                    </a:cubicBezTo>
                    <a:cubicBezTo>
                      <a:pt x="65" y="1"/>
                      <a:pt x="66" y="0"/>
                      <a:pt x="67" y="0"/>
                    </a:cubicBezTo>
                    <a:cubicBezTo>
                      <a:pt x="69" y="0"/>
                      <a:pt x="72" y="0"/>
                      <a:pt x="74" y="1"/>
                    </a:cubicBezTo>
                    <a:cubicBezTo>
                      <a:pt x="75" y="1"/>
                      <a:pt x="75" y="2"/>
                      <a:pt x="76" y="3"/>
                    </a:cubicBezTo>
                    <a:cubicBezTo>
                      <a:pt x="73" y="3"/>
                      <a:pt x="71" y="4"/>
                      <a:pt x="70" y="5"/>
                    </a:cubicBezTo>
                    <a:cubicBezTo>
                      <a:pt x="69" y="5"/>
                      <a:pt x="69" y="5"/>
                      <a:pt x="69" y="6"/>
                    </a:cubicBezTo>
                    <a:cubicBezTo>
                      <a:pt x="69" y="6"/>
                      <a:pt x="70" y="6"/>
                      <a:pt x="70" y="6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6" y="3"/>
                      <a:pt x="79" y="7"/>
                      <a:pt x="81" y="10"/>
                    </a:cubicBezTo>
                    <a:cubicBezTo>
                      <a:pt x="82" y="12"/>
                      <a:pt x="82" y="13"/>
                      <a:pt x="83" y="15"/>
                    </a:cubicBezTo>
                    <a:cubicBezTo>
                      <a:pt x="83" y="15"/>
                      <a:pt x="83" y="15"/>
                      <a:pt x="84" y="15"/>
                    </a:cubicBezTo>
                    <a:cubicBezTo>
                      <a:pt x="86" y="19"/>
                      <a:pt x="86" y="19"/>
                      <a:pt x="82" y="19"/>
                    </a:cubicBezTo>
                    <a:cubicBezTo>
                      <a:pt x="81" y="19"/>
                      <a:pt x="80" y="19"/>
                      <a:pt x="79" y="19"/>
                    </a:cubicBezTo>
                    <a:cubicBezTo>
                      <a:pt x="78" y="20"/>
                      <a:pt x="76" y="20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6" y="20"/>
                      <a:pt x="78" y="20"/>
                      <a:pt x="80" y="20"/>
                    </a:cubicBezTo>
                    <a:cubicBezTo>
                      <a:pt x="81" y="20"/>
                      <a:pt x="83" y="20"/>
                      <a:pt x="84" y="19"/>
                    </a:cubicBezTo>
                    <a:cubicBezTo>
                      <a:pt x="86" y="19"/>
                      <a:pt x="87" y="19"/>
                      <a:pt x="87" y="20"/>
                    </a:cubicBezTo>
                    <a:cubicBezTo>
                      <a:pt x="87" y="21"/>
                      <a:pt x="87" y="21"/>
                      <a:pt x="86" y="21"/>
                    </a:cubicBezTo>
                    <a:cubicBezTo>
                      <a:pt x="84" y="20"/>
                      <a:pt x="83" y="20"/>
                      <a:pt x="81" y="21"/>
                    </a:cubicBezTo>
                    <a:cubicBezTo>
                      <a:pt x="84" y="20"/>
                      <a:pt x="87" y="22"/>
                      <a:pt x="89" y="25"/>
                    </a:cubicBezTo>
                    <a:cubicBezTo>
                      <a:pt x="90" y="27"/>
                      <a:pt x="89" y="29"/>
                      <a:pt x="88" y="30"/>
                    </a:cubicBezTo>
                    <a:cubicBezTo>
                      <a:pt x="85" y="34"/>
                      <a:pt x="85" y="35"/>
                      <a:pt x="88" y="39"/>
                    </a:cubicBezTo>
                    <a:cubicBezTo>
                      <a:pt x="90" y="41"/>
                      <a:pt x="90" y="44"/>
                      <a:pt x="89" y="47"/>
                    </a:cubicBezTo>
                    <a:cubicBezTo>
                      <a:pt x="91" y="44"/>
                      <a:pt x="91" y="40"/>
                      <a:pt x="89" y="37"/>
                    </a:cubicBezTo>
                    <a:cubicBezTo>
                      <a:pt x="88" y="36"/>
                      <a:pt x="88" y="34"/>
                      <a:pt x="89" y="33"/>
                    </a:cubicBezTo>
                    <a:cubicBezTo>
                      <a:pt x="90" y="31"/>
                      <a:pt x="91" y="29"/>
                      <a:pt x="92" y="26"/>
                    </a:cubicBezTo>
                    <a:cubicBezTo>
                      <a:pt x="92" y="26"/>
                      <a:pt x="92" y="26"/>
                      <a:pt x="92" y="26"/>
                    </a:cubicBezTo>
                    <a:close/>
                  </a:path>
                </a:pathLst>
              </a:custGeom>
              <a:solidFill>
                <a:srgbClr val="F08D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3" name="Freeform 433">
                <a:extLst>
                  <a:ext uri="{FF2B5EF4-FFF2-40B4-BE49-F238E27FC236}">
                    <a16:creationId xmlns:a16="http://schemas.microsoft.com/office/drawing/2014/main" id="{75BC748D-1561-2A1B-BDF2-0C9CFBCCCE42}"/>
                  </a:ext>
                </a:extLst>
              </p:cNvPr>
              <p:cNvSpPr/>
              <p:nvPr/>
            </p:nvSpPr>
            <p:spPr bwMode="auto">
              <a:xfrm>
                <a:off x="3254" y="3012"/>
                <a:ext cx="349" cy="392"/>
              </a:xfrm>
              <a:custGeom>
                <a:avLst/>
                <a:gdLst>
                  <a:gd name="T0" fmla="*/ 13 w 48"/>
                  <a:gd name="T1" fmla="*/ 14 h 54"/>
                  <a:gd name="T2" fmla="*/ 17 w 48"/>
                  <a:gd name="T3" fmla="*/ 13 h 54"/>
                  <a:gd name="T4" fmla="*/ 18 w 48"/>
                  <a:gd name="T5" fmla="*/ 11 h 54"/>
                  <a:gd name="T6" fmla="*/ 18 w 48"/>
                  <a:gd name="T7" fmla="*/ 10 h 54"/>
                  <a:gd name="T8" fmla="*/ 20 w 48"/>
                  <a:gd name="T9" fmla="*/ 7 h 54"/>
                  <a:gd name="T10" fmla="*/ 25 w 48"/>
                  <a:gd name="T11" fmla="*/ 3 h 54"/>
                  <a:gd name="T12" fmla="*/ 29 w 48"/>
                  <a:gd name="T13" fmla="*/ 1 h 54"/>
                  <a:gd name="T14" fmla="*/ 32 w 48"/>
                  <a:gd name="T15" fmla="*/ 1 h 54"/>
                  <a:gd name="T16" fmla="*/ 35 w 48"/>
                  <a:gd name="T17" fmla="*/ 2 h 54"/>
                  <a:gd name="T18" fmla="*/ 39 w 48"/>
                  <a:gd name="T19" fmla="*/ 8 h 54"/>
                  <a:gd name="T20" fmla="*/ 44 w 48"/>
                  <a:gd name="T21" fmla="*/ 12 h 54"/>
                  <a:gd name="T22" fmla="*/ 47 w 48"/>
                  <a:gd name="T23" fmla="*/ 16 h 54"/>
                  <a:gd name="T24" fmla="*/ 45 w 48"/>
                  <a:gd name="T25" fmla="*/ 15 h 54"/>
                  <a:gd name="T26" fmla="*/ 43 w 48"/>
                  <a:gd name="T27" fmla="*/ 13 h 54"/>
                  <a:gd name="T28" fmla="*/ 45 w 48"/>
                  <a:gd name="T29" fmla="*/ 19 h 54"/>
                  <a:gd name="T30" fmla="*/ 45 w 48"/>
                  <a:gd name="T31" fmla="*/ 22 h 54"/>
                  <a:gd name="T32" fmla="*/ 45 w 48"/>
                  <a:gd name="T33" fmla="*/ 26 h 54"/>
                  <a:gd name="T34" fmla="*/ 44 w 48"/>
                  <a:gd name="T35" fmla="*/ 31 h 54"/>
                  <a:gd name="T36" fmla="*/ 43 w 48"/>
                  <a:gd name="T37" fmla="*/ 33 h 54"/>
                  <a:gd name="T38" fmla="*/ 47 w 48"/>
                  <a:gd name="T39" fmla="*/ 29 h 54"/>
                  <a:gd name="T40" fmla="*/ 45 w 48"/>
                  <a:gd name="T41" fmla="*/ 33 h 54"/>
                  <a:gd name="T42" fmla="*/ 44 w 48"/>
                  <a:gd name="T43" fmla="*/ 35 h 54"/>
                  <a:gd name="T44" fmla="*/ 42 w 48"/>
                  <a:gd name="T45" fmla="*/ 42 h 54"/>
                  <a:gd name="T46" fmla="*/ 35 w 48"/>
                  <a:gd name="T47" fmla="*/ 41 h 54"/>
                  <a:gd name="T48" fmla="*/ 29 w 48"/>
                  <a:gd name="T49" fmla="*/ 44 h 54"/>
                  <a:gd name="T50" fmla="*/ 28 w 48"/>
                  <a:gd name="T51" fmla="*/ 47 h 54"/>
                  <a:gd name="T52" fmla="*/ 25 w 48"/>
                  <a:gd name="T53" fmla="*/ 49 h 54"/>
                  <a:gd name="T54" fmla="*/ 20 w 48"/>
                  <a:gd name="T55" fmla="*/ 50 h 54"/>
                  <a:gd name="T56" fmla="*/ 17 w 48"/>
                  <a:gd name="T57" fmla="*/ 51 h 54"/>
                  <a:gd name="T58" fmla="*/ 1 w 48"/>
                  <a:gd name="T59" fmla="*/ 54 h 54"/>
                  <a:gd name="T60" fmla="*/ 1 w 48"/>
                  <a:gd name="T61" fmla="*/ 51 h 54"/>
                  <a:gd name="T62" fmla="*/ 1 w 48"/>
                  <a:gd name="T63" fmla="*/ 48 h 54"/>
                  <a:gd name="T64" fmla="*/ 1 w 48"/>
                  <a:gd name="T65" fmla="*/ 45 h 54"/>
                  <a:gd name="T66" fmla="*/ 9 w 48"/>
                  <a:gd name="T67" fmla="*/ 34 h 54"/>
                  <a:gd name="T68" fmla="*/ 11 w 48"/>
                  <a:gd name="T69" fmla="*/ 29 h 54"/>
                  <a:gd name="T70" fmla="*/ 12 w 48"/>
                  <a:gd name="T71" fmla="*/ 26 h 54"/>
                  <a:gd name="T72" fmla="*/ 13 w 48"/>
                  <a:gd name="T73" fmla="*/ 22 h 54"/>
                  <a:gd name="T74" fmla="*/ 12 w 48"/>
                  <a:gd name="T75" fmla="*/ 18 h 54"/>
                  <a:gd name="T76" fmla="*/ 13 w 48"/>
                  <a:gd name="T77" fmla="*/ 1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8" h="54">
                    <a:moveTo>
                      <a:pt x="13" y="14"/>
                    </a:moveTo>
                    <a:cubicBezTo>
                      <a:pt x="15" y="14"/>
                      <a:pt x="16" y="13"/>
                      <a:pt x="17" y="13"/>
                    </a:cubicBezTo>
                    <a:cubicBezTo>
                      <a:pt x="18" y="13"/>
                      <a:pt x="19" y="12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8"/>
                      <a:pt x="18" y="6"/>
                      <a:pt x="20" y="7"/>
                    </a:cubicBezTo>
                    <a:cubicBezTo>
                      <a:pt x="22" y="7"/>
                      <a:pt x="24" y="6"/>
                      <a:pt x="25" y="3"/>
                    </a:cubicBezTo>
                    <a:cubicBezTo>
                      <a:pt x="25" y="1"/>
                      <a:pt x="26" y="1"/>
                      <a:pt x="29" y="1"/>
                    </a:cubicBezTo>
                    <a:cubicBezTo>
                      <a:pt x="30" y="2"/>
                      <a:pt x="31" y="2"/>
                      <a:pt x="32" y="1"/>
                    </a:cubicBezTo>
                    <a:cubicBezTo>
                      <a:pt x="33" y="0"/>
                      <a:pt x="34" y="1"/>
                      <a:pt x="35" y="2"/>
                    </a:cubicBezTo>
                    <a:cubicBezTo>
                      <a:pt x="36" y="5"/>
                      <a:pt x="37" y="7"/>
                      <a:pt x="39" y="8"/>
                    </a:cubicBezTo>
                    <a:cubicBezTo>
                      <a:pt x="41" y="9"/>
                      <a:pt x="42" y="11"/>
                      <a:pt x="44" y="12"/>
                    </a:cubicBezTo>
                    <a:cubicBezTo>
                      <a:pt x="46" y="12"/>
                      <a:pt x="46" y="15"/>
                      <a:pt x="47" y="16"/>
                    </a:cubicBezTo>
                    <a:cubicBezTo>
                      <a:pt x="46" y="17"/>
                      <a:pt x="45" y="16"/>
                      <a:pt x="45" y="15"/>
                    </a:cubicBezTo>
                    <a:cubicBezTo>
                      <a:pt x="44" y="14"/>
                      <a:pt x="44" y="14"/>
                      <a:pt x="43" y="13"/>
                    </a:cubicBezTo>
                    <a:cubicBezTo>
                      <a:pt x="43" y="15"/>
                      <a:pt x="43" y="17"/>
                      <a:pt x="45" y="19"/>
                    </a:cubicBezTo>
                    <a:cubicBezTo>
                      <a:pt x="45" y="20"/>
                      <a:pt x="45" y="21"/>
                      <a:pt x="45" y="22"/>
                    </a:cubicBezTo>
                    <a:cubicBezTo>
                      <a:pt x="44" y="23"/>
                      <a:pt x="44" y="24"/>
                      <a:pt x="45" y="26"/>
                    </a:cubicBezTo>
                    <a:cubicBezTo>
                      <a:pt x="45" y="28"/>
                      <a:pt x="45" y="29"/>
                      <a:pt x="44" y="31"/>
                    </a:cubicBezTo>
                    <a:cubicBezTo>
                      <a:pt x="43" y="32"/>
                      <a:pt x="43" y="32"/>
                      <a:pt x="43" y="33"/>
                    </a:cubicBezTo>
                    <a:cubicBezTo>
                      <a:pt x="45" y="32"/>
                      <a:pt x="46" y="30"/>
                      <a:pt x="47" y="29"/>
                    </a:cubicBezTo>
                    <a:cubicBezTo>
                      <a:pt x="48" y="32"/>
                      <a:pt x="48" y="32"/>
                      <a:pt x="45" y="33"/>
                    </a:cubicBezTo>
                    <a:cubicBezTo>
                      <a:pt x="45" y="34"/>
                      <a:pt x="44" y="34"/>
                      <a:pt x="44" y="35"/>
                    </a:cubicBezTo>
                    <a:cubicBezTo>
                      <a:pt x="44" y="37"/>
                      <a:pt x="43" y="40"/>
                      <a:pt x="42" y="42"/>
                    </a:cubicBezTo>
                    <a:cubicBezTo>
                      <a:pt x="39" y="43"/>
                      <a:pt x="37" y="43"/>
                      <a:pt x="35" y="41"/>
                    </a:cubicBezTo>
                    <a:cubicBezTo>
                      <a:pt x="32" y="39"/>
                      <a:pt x="30" y="40"/>
                      <a:pt x="29" y="44"/>
                    </a:cubicBezTo>
                    <a:cubicBezTo>
                      <a:pt x="29" y="45"/>
                      <a:pt x="29" y="46"/>
                      <a:pt x="28" y="47"/>
                    </a:cubicBezTo>
                    <a:cubicBezTo>
                      <a:pt x="28" y="50"/>
                      <a:pt x="27" y="50"/>
                      <a:pt x="25" y="49"/>
                    </a:cubicBezTo>
                    <a:cubicBezTo>
                      <a:pt x="23" y="48"/>
                      <a:pt x="21" y="48"/>
                      <a:pt x="20" y="50"/>
                    </a:cubicBezTo>
                    <a:cubicBezTo>
                      <a:pt x="19" y="51"/>
                      <a:pt x="18" y="51"/>
                      <a:pt x="17" y="51"/>
                    </a:cubicBezTo>
                    <a:cubicBezTo>
                      <a:pt x="11" y="49"/>
                      <a:pt x="6" y="50"/>
                      <a:pt x="1" y="54"/>
                    </a:cubicBezTo>
                    <a:cubicBezTo>
                      <a:pt x="0" y="53"/>
                      <a:pt x="2" y="52"/>
                      <a:pt x="1" y="51"/>
                    </a:cubicBezTo>
                    <a:cubicBezTo>
                      <a:pt x="1" y="50"/>
                      <a:pt x="2" y="49"/>
                      <a:pt x="1" y="48"/>
                    </a:cubicBezTo>
                    <a:cubicBezTo>
                      <a:pt x="1" y="47"/>
                      <a:pt x="1" y="46"/>
                      <a:pt x="1" y="45"/>
                    </a:cubicBezTo>
                    <a:cubicBezTo>
                      <a:pt x="2" y="40"/>
                      <a:pt x="6" y="37"/>
                      <a:pt x="9" y="34"/>
                    </a:cubicBezTo>
                    <a:cubicBezTo>
                      <a:pt x="10" y="33"/>
                      <a:pt x="12" y="31"/>
                      <a:pt x="11" y="29"/>
                    </a:cubicBezTo>
                    <a:cubicBezTo>
                      <a:pt x="11" y="28"/>
                      <a:pt x="12" y="27"/>
                      <a:pt x="12" y="26"/>
                    </a:cubicBezTo>
                    <a:cubicBezTo>
                      <a:pt x="14" y="25"/>
                      <a:pt x="14" y="24"/>
                      <a:pt x="13" y="22"/>
                    </a:cubicBezTo>
                    <a:cubicBezTo>
                      <a:pt x="12" y="21"/>
                      <a:pt x="12" y="19"/>
                      <a:pt x="12" y="18"/>
                    </a:cubicBezTo>
                    <a:cubicBezTo>
                      <a:pt x="12" y="16"/>
                      <a:pt x="13" y="15"/>
                      <a:pt x="13" y="14"/>
                    </a:cubicBezTo>
                    <a:close/>
                  </a:path>
                </a:pathLst>
              </a:custGeom>
              <a:solidFill>
                <a:srgbClr val="F09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4" name="Freeform 434">
                <a:extLst>
                  <a:ext uri="{FF2B5EF4-FFF2-40B4-BE49-F238E27FC236}">
                    <a16:creationId xmlns:a16="http://schemas.microsoft.com/office/drawing/2014/main" id="{EF735731-E517-9335-CB56-594A6C236C57}"/>
                  </a:ext>
                </a:extLst>
              </p:cNvPr>
              <p:cNvSpPr/>
              <p:nvPr/>
            </p:nvSpPr>
            <p:spPr bwMode="auto">
              <a:xfrm>
                <a:off x="2709" y="3426"/>
                <a:ext cx="371" cy="384"/>
              </a:xfrm>
              <a:custGeom>
                <a:avLst/>
                <a:gdLst>
                  <a:gd name="T0" fmla="*/ 49 w 51"/>
                  <a:gd name="T1" fmla="*/ 1 h 53"/>
                  <a:gd name="T2" fmla="*/ 50 w 51"/>
                  <a:gd name="T3" fmla="*/ 1 h 53"/>
                  <a:gd name="T4" fmla="*/ 49 w 51"/>
                  <a:gd name="T5" fmla="*/ 13 h 53"/>
                  <a:gd name="T6" fmla="*/ 47 w 51"/>
                  <a:gd name="T7" fmla="*/ 18 h 53"/>
                  <a:gd name="T8" fmla="*/ 44 w 51"/>
                  <a:gd name="T9" fmla="*/ 23 h 53"/>
                  <a:gd name="T10" fmla="*/ 39 w 51"/>
                  <a:gd name="T11" fmla="*/ 27 h 53"/>
                  <a:gd name="T12" fmla="*/ 33 w 51"/>
                  <a:gd name="T13" fmla="*/ 32 h 53"/>
                  <a:gd name="T14" fmla="*/ 25 w 51"/>
                  <a:gd name="T15" fmla="*/ 33 h 53"/>
                  <a:gd name="T16" fmla="*/ 20 w 51"/>
                  <a:gd name="T17" fmla="*/ 40 h 53"/>
                  <a:gd name="T18" fmla="*/ 19 w 51"/>
                  <a:gd name="T19" fmla="*/ 43 h 53"/>
                  <a:gd name="T20" fmla="*/ 13 w 51"/>
                  <a:gd name="T21" fmla="*/ 46 h 53"/>
                  <a:gd name="T22" fmla="*/ 0 w 51"/>
                  <a:gd name="T23" fmla="*/ 53 h 53"/>
                  <a:gd name="T24" fmla="*/ 3 w 51"/>
                  <a:gd name="T25" fmla="*/ 48 h 53"/>
                  <a:gd name="T26" fmla="*/ 15 w 51"/>
                  <a:gd name="T27" fmla="*/ 32 h 53"/>
                  <a:gd name="T28" fmla="*/ 15 w 51"/>
                  <a:gd name="T29" fmla="*/ 31 h 53"/>
                  <a:gd name="T30" fmla="*/ 16 w 51"/>
                  <a:gd name="T31" fmla="*/ 31 h 53"/>
                  <a:gd name="T32" fmla="*/ 38 w 51"/>
                  <a:gd name="T33" fmla="*/ 15 h 53"/>
                  <a:gd name="T34" fmla="*/ 47 w 51"/>
                  <a:gd name="T35" fmla="*/ 7 h 53"/>
                  <a:gd name="T36" fmla="*/ 49 w 51"/>
                  <a:gd name="T37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" h="52">
                    <a:moveTo>
                      <a:pt x="49" y="1"/>
                    </a:moveTo>
                    <a:cubicBezTo>
                      <a:pt x="50" y="1"/>
                      <a:pt x="50" y="0"/>
                      <a:pt x="50" y="1"/>
                    </a:cubicBezTo>
                    <a:cubicBezTo>
                      <a:pt x="51" y="5"/>
                      <a:pt x="51" y="9"/>
                      <a:pt x="49" y="13"/>
                    </a:cubicBezTo>
                    <a:cubicBezTo>
                      <a:pt x="47" y="15"/>
                      <a:pt x="47" y="17"/>
                      <a:pt x="47" y="18"/>
                    </a:cubicBezTo>
                    <a:cubicBezTo>
                      <a:pt x="47" y="21"/>
                      <a:pt x="47" y="22"/>
                      <a:pt x="44" y="23"/>
                    </a:cubicBezTo>
                    <a:cubicBezTo>
                      <a:pt x="41" y="23"/>
                      <a:pt x="40" y="25"/>
                      <a:pt x="39" y="27"/>
                    </a:cubicBezTo>
                    <a:cubicBezTo>
                      <a:pt x="38" y="31"/>
                      <a:pt x="36" y="32"/>
                      <a:pt x="33" y="32"/>
                    </a:cubicBezTo>
                    <a:cubicBezTo>
                      <a:pt x="30" y="33"/>
                      <a:pt x="28" y="32"/>
                      <a:pt x="25" y="33"/>
                    </a:cubicBezTo>
                    <a:cubicBezTo>
                      <a:pt x="22" y="34"/>
                      <a:pt x="20" y="36"/>
                      <a:pt x="20" y="40"/>
                    </a:cubicBezTo>
                    <a:cubicBezTo>
                      <a:pt x="19" y="41"/>
                      <a:pt x="19" y="42"/>
                      <a:pt x="19" y="43"/>
                    </a:cubicBezTo>
                    <a:cubicBezTo>
                      <a:pt x="18" y="45"/>
                      <a:pt x="16" y="46"/>
                      <a:pt x="13" y="46"/>
                    </a:cubicBezTo>
                    <a:cubicBezTo>
                      <a:pt x="8" y="46"/>
                      <a:pt x="4" y="49"/>
                      <a:pt x="0" y="53"/>
                    </a:cubicBezTo>
                    <a:cubicBezTo>
                      <a:pt x="1" y="51"/>
                      <a:pt x="2" y="49"/>
                      <a:pt x="3" y="48"/>
                    </a:cubicBezTo>
                    <a:cubicBezTo>
                      <a:pt x="7" y="43"/>
                      <a:pt x="11" y="37"/>
                      <a:pt x="15" y="32"/>
                    </a:cubicBezTo>
                    <a:cubicBezTo>
                      <a:pt x="15" y="32"/>
                      <a:pt x="15" y="32"/>
                      <a:pt x="15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22" y="24"/>
                      <a:pt x="30" y="19"/>
                      <a:pt x="38" y="15"/>
                    </a:cubicBezTo>
                    <a:cubicBezTo>
                      <a:pt x="41" y="13"/>
                      <a:pt x="44" y="10"/>
                      <a:pt x="47" y="7"/>
                    </a:cubicBezTo>
                    <a:cubicBezTo>
                      <a:pt x="48" y="6"/>
                      <a:pt x="49" y="3"/>
                      <a:pt x="49" y="1"/>
                    </a:cubicBezTo>
                    <a:close/>
                  </a:path>
                </a:pathLst>
              </a:custGeom>
              <a:solidFill>
                <a:srgbClr val="ED9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5" name="Freeform 435">
                <a:extLst>
                  <a:ext uri="{FF2B5EF4-FFF2-40B4-BE49-F238E27FC236}">
                    <a16:creationId xmlns:a16="http://schemas.microsoft.com/office/drawing/2014/main" id="{36EB767B-F223-AD68-72E5-705A1BA4B6AC}"/>
                  </a:ext>
                </a:extLst>
              </p:cNvPr>
              <p:cNvSpPr/>
              <p:nvPr/>
            </p:nvSpPr>
            <p:spPr bwMode="auto">
              <a:xfrm>
                <a:off x="3138" y="3382"/>
                <a:ext cx="218" cy="131"/>
              </a:xfrm>
              <a:custGeom>
                <a:avLst/>
                <a:gdLst>
                  <a:gd name="T0" fmla="*/ 13 w 30"/>
                  <a:gd name="T1" fmla="*/ 9 h 18"/>
                  <a:gd name="T2" fmla="*/ 15 w 30"/>
                  <a:gd name="T3" fmla="*/ 8 h 18"/>
                  <a:gd name="T4" fmla="*/ 17 w 30"/>
                  <a:gd name="T5" fmla="*/ 8 h 18"/>
                  <a:gd name="T6" fmla="*/ 23 w 30"/>
                  <a:gd name="T7" fmla="*/ 4 h 18"/>
                  <a:gd name="T8" fmla="*/ 25 w 30"/>
                  <a:gd name="T9" fmla="*/ 3 h 18"/>
                  <a:gd name="T10" fmla="*/ 29 w 30"/>
                  <a:gd name="T11" fmla="*/ 1 h 18"/>
                  <a:gd name="T12" fmla="*/ 30 w 30"/>
                  <a:gd name="T13" fmla="*/ 0 h 18"/>
                  <a:gd name="T14" fmla="*/ 20 w 30"/>
                  <a:gd name="T15" fmla="*/ 12 h 18"/>
                  <a:gd name="T16" fmla="*/ 16 w 30"/>
                  <a:gd name="T17" fmla="*/ 16 h 18"/>
                  <a:gd name="T18" fmla="*/ 9 w 30"/>
                  <a:gd name="T19" fmla="*/ 17 h 18"/>
                  <a:gd name="T20" fmla="*/ 7 w 30"/>
                  <a:gd name="T21" fmla="*/ 17 h 18"/>
                  <a:gd name="T22" fmla="*/ 2 w 30"/>
                  <a:gd name="T23" fmla="*/ 17 h 18"/>
                  <a:gd name="T24" fmla="*/ 0 w 30"/>
                  <a:gd name="T25" fmla="*/ 16 h 18"/>
                  <a:gd name="T26" fmla="*/ 0 w 30"/>
                  <a:gd name="T27" fmla="*/ 14 h 18"/>
                  <a:gd name="T28" fmla="*/ 2 w 30"/>
                  <a:gd name="T29" fmla="*/ 13 h 18"/>
                  <a:gd name="T30" fmla="*/ 6 w 30"/>
                  <a:gd name="T31" fmla="*/ 13 h 18"/>
                  <a:gd name="T32" fmla="*/ 9 w 30"/>
                  <a:gd name="T33" fmla="*/ 13 h 18"/>
                  <a:gd name="T34" fmla="*/ 10 w 30"/>
                  <a:gd name="T35" fmla="*/ 13 h 18"/>
                  <a:gd name="T36" fmla="*/ 10 w 30"/>
                  <a:gd name="T37" fmla="*/ 11 h 18"/>
                  <a:gd name="T38" fmla="*/ 12 w 30"/>
                  <a:gd name="T39" fmla="*/ 12 h 18"/>
                  <a:gd name="T40" fmla="*/ 13 w 30"/>
                  <a:gd name="T41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" h="18">
                    <a:moveTo>
                      <a:pt x="13" y="9"/>
                    </a:moveTo>
                    <a:cubicBezTo>
                      <a:pt x="14" y="9"/>
                      <a:pt x="14" y="7"/>
                      <a:pt x="15" y="8"/>
                    </a:cubicBezTo>
                    <a:cubicBezTo>
                      <a:pt x="16" y="8"/>
                      <a:pt x="16" y="8"/>
                      <a:pt x="17" y="8"/>
                    </a:cubicBezTo>
                    <a:cubicBezTo>
                      <a:pt x="20" y="7"/>
                      <a:pt x="22" y="6"/>
                      <a:pt x="23" y="4"/>
                    </a:cubicBezTo>
                    <a:cubicBezTo>
                      <a:pt x="23" y="3"/>
                      <a:pt x="24" y="4"/>
                      <a:pt x="25" y="3"/>
                    </a:cubicBezTo>
                    <a:cubicBezTo>
                      <a:pt x="26" y="2"/>
                      <a:pt x="28" y="2"/>
                      <a:pt x="29" y="1"/>
                    </a:cubicBezTo>
                    <a:cubicBezTo>
                      <a:pt x="29" y="1"/>
                      <a:pt x="30" y="1"/>
                      <a:pt x="30" y="0"/>
                    </a:cubicBezTo>
                    <a:cubicBezTo>
                      <a:pt x="26" y="4"/>
                      <a:pt x="24" y="8"/>
                      <a:pt x="20" y="12"/>
                    </a:cubicBezTo>
                    <a:cubicBezTo>
                      <a:pt x="19" y="14"/>
                      <a:pt x="18" y="15"/>
                      <a:pt x="16" y="16"/>
                    </a:cubicBezTo>
                    <a:cubicBezTo>
                      <a:pt x="14" y="18"/>
                      <a:pt x="12" y="18"/>
                      <a:pt x="9" y="17"/>
                    </a:cubicBezTo>
                    <a:cubicBezTo>
                      <a:pt x="9" y="17"/>
                      <a:pt x="8" y="17"/>
                      <a:pt x="7" y="17"/>
                    </a:cubicBezTo>
                    <a:cubicBezTo>
                      <a:pt x="5" y="17"/>
                      <a:pt x="3" y="16"/>
                      <a:pt x="2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3" y="15"/>
                      <a:pt x="5" y="14"/>
                      <a:pt x="6" y="13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9" y="13"/>
                      <a:pt x="10" y="14"/>
                      <a:pt x="10" y="13"/>
                    </a:cubicBezTo>
                    <a:cubicBezTo>
                      <a:pt x="10" y="12"/>
                      <a:pt x="9" y="11"/>
                      <a:pt x="10" y="11"/>
                    </a:cubicBezTo>
                    <a:cubicBezTo>
                      <a:pt x="11" y="11"/>
                      <a:pt x="12" y="11"/>
                      <a:pt x="12" y="12"/>
                    </a:cubicBezTo>
                    <a:cubicBezTo>
                      <a:pt x="13" y="11"/>
                      <a:pt x="12" y="10"/>
                      <a:pt x="13" y="9"/>
                    </a:cubicBezTo>
                    <a:close/>
                  </a:path>
                </a:pathLst>
              </a:custGeom>
              <a:solidFill>
                <a:srgbClr val="E98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6" name="Freeform 436">
                <a:extLst>
                  <a:ext uri="{FF2B5EF4-FFF2-40B4-BE49-F238E27FC236}">
                    <a16:creationId xmlns:a16="http://schemas.microsoft.com/office/drawing/2014/main" id="{AFE1EB1D-45AB-6882-3AB7-40DEA5B1C925}"/>
                  </a:ext>
                </a:extLst>
              </p:cNvPr>
              <p:cNvSpPr/>
              <p:nvPr/>
            </p:nvSpPr>
            <p:spPr bwMode="auto">
              <a:xfrm>
                <a:off x="2956" y="3607"/>
                <a:ext cx="102" cy="239"/>
              </a:xfrm>
              <a:custGeom>
                <a:avLst/>
                <a:gdLst>
                  <a:gd name="T0" fmla="*/ 12 w 14"/>
                  <a:gd name="T1" fmla="*/ 20 h 33"/>
                  <a:gd name="T2" fmla="*/ 12 w 14"/>
                  <a:gd name="T3" fmla="*/ 19 h 33"/>
                  <a:gd name="T4" fmla="*/ 11 w 14"/>
                  <a:gd name="T5" fmla="*/ 19 h 33"/>
                  <a:gd name="T6" fmla="*/ 10 w 14"/>
                  <a:gd name="T7" fmla="*/ 21 h 33"/>
                  <a:gd name="T8" fmla="*/ 9 w 14"/>
                  <a:gd name="T9" fmla="*/ 22 h 33"/>
                  <a:gd name="T10" fmla="*/ 8 w 14"/>
                  <a:gd name="T11" fmla="*/ 22 h 33"/>
                  <a:gd name="T12" fmla="*/ 4 w 14"/>
                  <a:gd name="T13" fmla="*/ 33 h 33"/>
                  <a:gd name="T14" fmla="*/ 5 w 14"/>
                  <a:gd name="T15" fmla="*/ 25 h 33"/>
                  <a:gd name="T16" fmla="*/ 4 w 14"/>
                  <a:gd name="T17" fmla="*/ 22 h 33"/>
                  <a:gd name="T18" fmla="*/ 4 w 14"/>
                  <a:gd name="T19" fmla="*/ 20 h 33"/>
                  <a:gd name="T20" fmla="*/ 2 w 14"/>
                  <a:gd name="T21" fmla="*/ 19 h 33"/>
                  <a:gd name="T22" fmla="*/ 1 w 14"/>
                  <a:gd name="T23" fmla="*/ 18 h 33"/>
                  <a:gd name="T24" fmla="*/ 1 w 14"/>
                  <a:gd name="T25" fmla="*/ 19 h 33"/>
                  <a:gd name="T26" fmla="*/ 0 w 14"/>
                  <a:gd name="T27" fmla="*/ 20 h 33"/>
                  <a:gd name="T28" fmla="*/ 0 w 14"/>
                  <a:gd name="T29" fmla="*/ 18 h 33"/>
                  <a:gd name="T30" fmla="*/ 3 w 14"/>
                  <a:gd name="T31" fmla="*/ 8 h 33"/>
                  <a:gd name="T32" fmla="*/ 4 w 14"/>
                  <a:gd name="T33" fmla="*/ 8 h 33"/>
                  <a:gd name="T34" fmla="*/ 5 w 14"/>
                  <a:gd name="T35" fmla="*/ 5 h 33"/>
                  <a:gd name="T36" fmla="*/ 6 w 14"/>
                  <a:gd name="T37" fmla="*/ 4 h 33"/>
                  <a:gd name="T38" fmla="*/ 7 w 14"/>
                  <a:gd name="T39" fmla="*/ 0 h 33"/>
                  <a:gd name="T40" fmla="*/ 8 w 14"/>
                  <a:gd name="T41" fmla="*/ 1 h 33"/>
                  <a:gd name="T42" fmla="*/ 9 w 14"/>
                  <a:gd name="T43" fmla="*/ 4 h 33"/>
                  <a:gd name="T44" fmla="*/ 6 w 14"/>
                  <a:gd name="T45" fmla="*/ 22 h 33"/>
                  <a:gd name="T46" fmla="*/ 6 w 14"/>
                  <a:gd name="T47" fmla="*/ 22 h 33"/>
                  <a:gd name="T48" fmla="*/ 7 w 14"/>
                  <a:gd name="T49" fmla="*/ 13 h 33"/>
                  <a:gd name="T50" fmla="*/ 9 w 14"/>
                  <a:gd name="T51" fmla="*/ 15 h 33"/>
                  <a:gd name="T52" fmla="*/ 12 w 14"/>
                  <a:gd name="T53" fmla="*/ 14 h 33"/>
                  <a:gd name="T54" fmla="*/ 12 w 14"/>
                  <a:gd name="T55" fmla="*/ 13 h 33"/>
                  <a:gd name="T56" fmla="*/ 13 w 14"/>
                  <a:gd name="T57" fmla="*/ 12 h 33"/>
                  <a:gd name="T58" fmla="*/ 14 w 14"/>
                  <a:gd name="T59" fmla="*/ 14 h 33"/>
                  <a:gd name="T60" fmla="*/ 13 w 14"/>
                  <a:gd name="T61" fmla="*/ 19 h 33"/>
                  <a:gd name="T62" fmla="*/ 12 w 14"/>
                  <a:gd name="T63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" h="33">
                    <a:moveTo>
                      <a:pt x="12" y="20"/>
                    </a:moveTo>
                    <a:cubicBezTo>
                      <a:pt x="12" y="19"/>
                      <a:pt x="12" y="19"/>
                      <a:pt x="12" y="19"/>
                    </a:cubicBezTo>
                    <a:cubicBezTo>
                      <a:pt x="11" y="18"/>
                      <a:pt x="11" y="19"/>
                      <a:pt x="11" y="19"/>
                    </a:cubicBezTo>
                    <a:cubicBezTo>
                      <a:pt x="11" y="20"/>
                      <a:pt x="11" y="20"/>
                      <a:pt x="10" y="21"/>
                    </a:cubicBezTo>
                    <a:cubicBezTo>
                      <a:pt x="10" y="22"/>
                      <a:pt x="10" y="24"/>
                      <a:pt x="9" y="22"/>
                    </a:cubicBezTo>
                    <a:cubicBezTo>
                      <a:pt x="8" y="21"/>
                      <a:pt x="8" y="22"/>
                      <a:pt x="8" y="22"/>
                    </a:cubicBezTo>
                    <a:cubicBezTo>
                      <a:pt x="7" y="26"/>
                      <a:pt x="4" y="29"/>
                      <a:pt x="4" y="33"/>
                    </a:cubicBezTo>
                    <a:cubicBezTo>
                      <a:pt x="4" y="30"/>
                      <a:pt x="5" y="28"/>
                      <a:pt x="5" y="25"/>
                    </a:cubicBezTo>
                    <a:cubicBezTo>
                      <a:pt x="5" y="24"/>
                      <a:pt x="6" y="23"/>
                      <a:pt x="4" y="22"/>
                    </a:cubicBezTo>
                    <a:cubicBezTo>
                      <a:pt x="3" y="22"/>
                      <a:pt x="3" y="21"/>
                      <a:pt x="4" y="20"/>
                    </a:cubicBezTo>
                    <a:cubicBezTo>
                      <a:pt x="4" y="19"/>
                      <a:pt x="3" y="18"/>
                      <a:pt x="2" y="19"/>
                    </a:cubicBezTo>
                    <a:cubicBezTo>
                      <a:pt x="2" y="18"/>
                      <a:pt x="2" y="18"/>
                      <a:pt x="1" y="18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19"/>
                      <a:pt x="0" y="20"/>
                      <a:pt x="0" y="20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1" y="15"/>
                      <a:pt x="2" y="12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7"/>
                      <a:pt x="4" y="6"/>
                      <a:pt x="5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9" y="2"/>
                      <a:pt x="8" y="3"/>
                      <a:pt x="9" y="4"/>
                    </a:cubicBezTo>
                    <a:cubicBezTo>
                      <a:pt x="8" y="10"/>
                      <a:pt x="7" y="16"/>
                      <a:pt x="6" y="22"/>
                    </a:cubicBezTo>
                    <a:cubicBezTo>
                      <a:pt x="6" y="23"/>
                      <a:pt x="6" y="22"/>
                      <a:pt x="6" y="22"/>
                    </a:cubicBezTo>
                    <a:cubicBezTo>
                      <a:pt x="6" y="19"/>
                      <a:pt x="7" y="16"/>
                      <a:pt x="7" y="13"/>
                    </a:cubicBezTo>
                    <a:cubicBezTo>
                      <a:pt x="9" y="13"/>
                      <a:pt x="8" y="15"/>
                      <a:pt x="9" y="15"/>
                    </a:cubicBezTo>
                    <a:cubicBezTo>
                      <a:pt x="10" y="14"/>
                      <a:pt x="11" y="14"/>
                      <a:pt x="12" y="14"/>
                    </a:cubicBezTo>
                    <a:cubicBezTo>
                      <a:pt x="13" y="14"/>
                      <a:pt x="12" y="14"/>
                      <a:pt x="12" y="13"/>
                    </a:cubicBezTo>
                    <a:cubicBezTo>
                      <a:pt x="12" y="13"/>
                      <a:pt x="12" y="12"/>
                      <a:pt x="13" y="12"/>
                    </a:cubicBezTo>
                    <a:cubicBezTo>
                      <a:pt x="14" y="13"/>
                      <a:pt x="14" y="13"/>
                      <a:pt x="14" y="14"/>
                    </a:cubicBezTo>
                    <a:cubicBezTo>
                      <a:pt x="14" y="16"/>
                      <a:pt x="14" y="17"/>
                      <a:pt x="13" y="19"/>
                    </a:cubicBezTo>
                    <a:cubicBezTo>
                      <a:pt x="13" y="19"/>
                      <a:pt x="13" y="20"/>
                      <a:pt x="12" y="20"/>
                    </a:cubicBezTo>
                    <a:close/>
                  </a:path>
                </a:pathLst>
              </a:custGeom>
              <a:solidFill>
                <a:srgbClr val="E29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7" name="Freeform 437">
                <a:extLst>
                  <a:ext uri="{FF2B5EF4-FFF2-40B4-BE49-F238E27FC236}">
                    <a16:creationId xmlns:a16="http://schemas.microsoft.com/office/drawing/2014/main" id="{AE63F7F7-AB12-F4D5-1323-B6492934A1CE}"/>
                  </a:ext>
                </a:extLst>
              </p:cNvPr>
              <p:cNvSpPr/>
              <p:nvPr/>
            </p:nvSpPr>
            <p:spPr bwMode="auto">
              <a:xfrm>
                <a:off x="3058" y="3288"/>
                <a:ext cx="153" cy="145"/>
              </a:xfrm>
              <a:custGeom>
                <a:avLst/>
                <a:gdLst>
                  <a:gd name="T0" fmla="*/ 9 w 21"/>
                  <a:gd name="T1" fmla="*/ 2 h 20"/>
                  <a:gd name="T2" fmla="*/ 13 w 21"/>
                  <a:gd name="T3" fmla="*/ 4 h 20"/>
                  <a:gd name="T4" fmla="*/ 14 w 21"/>
                  <a:gd name="T5" fmla="*/ 4 h 20"/>
                  <a:gd name="T6" fmla="*/ 18 w 21"/>
                  <a:gd name="T7" fmla="*/ 7 h 20"/>
                  <a:gd name="T8" fmla="*/ 18 w 21"/>
                  <a:gd name="T9" fmla="*/ 8 h 20"/>
                  <a:gd name="T10" fmla="*/ 17 w 21"/>
                  <a:gd name="T11" fmla="*/ 8 h 20"/>
                  <a:gd name="T12" fmla="*/ 10 w 21"/>
                  <a:gd name="T13" fmla="*/ 6 h 20"/>
                  <a:gd name="T14" fmla="*/ 10 w 21"/>
                  <a:gd name="T15" fmla="*/ 6 h 20"/>
                  <a:gd name="T16" fmla="*/ 11 w 21"/>
                  <a:gd name="T17" fmla="*/ 6 h 20"/>
                  <a:gd name="T18" fmla="*/ 18 w 21"/>
                  <a:gd name="T19" fmla="*/ 8 h 20"/>
                  <a:gd name="T20" fmla="*/ 20 w 21"/>
                  <a:gd name="T21" fmla="*/ 10 h 20"/>
                  <a:gd name="T22" fmla="*/ 21 w 21"/>
                  <a:gd name="T23" fmla="*/ 12 h 20"/>
                  <a:gd name="T24" fmla="*/ 21 w 21"/>
                  <a:gd name="T25" fmla="*/ 13 h 20"/>
                  <a:gd name="T26" fmla="*/ 21 w 21"/>
                  <a:gd name="T27" fmla="*/ 14 h 20"/>
                  <a:gd name="T28" fmla="*/ 20 w 21"/>
                  <a:gd name="T29" fmla="*/ 13 h 20"/>
                  <a:gd name="T30" fmla="*/ 18 w 21"/>
                  <a:gd name="T31" fmla="*/ 20 h 20"/>
                  <a:gd name="T32" fmla="*/ 16 w 21"/>
                  <a:gd name="T33" fmla="*/ 20 h 20"/>
                  <a:gd name="T34" fmla="*/ 16 w 21"/>
                  <a:gd name="T35" fmla="*/ 19 h 20"/>
                  <a:gd name="T36" fmla="*/ 17 w 21"/>
                  <a:gd name="T37" fmla="*/ 13 h 20"/>
                  <a:gd name="T38" fmla="*/ 11 w 21"/>
                  <a:gd name="T39" fmla="*/ 9 h 20"/>
                  <a:gd name="T40" fmla="*/ 3 w 21"/>
                  <a:gd name="T41" fmla="*/ 7 h 20"/>
                  <a:gd name="T42" fmla="*/ 0 w 21"/>
                  <a:gd name="T43" fmla="*/ 3 h 20"/>
                  <a:gd name="T44" fmla="*/ 1 w 21"/>
                  <a:gd name="T45" fmla="*/ 2 h 20"/>
                  <a:gd name="T46" fmla="*/ 5 w 21"/>
                  <a:gd name="T47" fmla="*/ 1 h 20"/>
                  <a:gd name="T48" fmla="*/ 9 w 21"/>
                  <a:gd name="T4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1" h="20">
                    <a:moveTo>
                      <a:pt x="9" y="2"/>
                    </a:moveTo>
                    <a:cubicBezTo>
                      <a:pt x="10" y="3"/>
                      <a:pt x="12" y="3"/>
                      <a:pt x="13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5"/>
                      <a:pt x="17" y="6"/>
                      <a:pt x="18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7" y="8"/>
                      <a:pt x="17" y="8"/>
                    </a:cubicBezTo>
                    <a:cubicBezTo>
                      <a:pt x="15" y="7"/>
                      <a:pt x="13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3" y="7"/>
                      <a:pt x="15" y="7"/>
                      <a:pt x="18" y="8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2"/>
                      <a:pt x="21" y="12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0" y="14"/>
                      <a:pt x="20" y="14"/>
                      <a:pt x="20" y="13"/>
                    </a:cubicBezTo>
                    <a:cubicBezTo>
                      <a:pt x="21" y="16"/>
                      <a:pt x="20" y="18"/>
                      <a:pt x="18" y="20"/>
                    </a:cubicBezTo>
                    <a:cubicBezTo>
                      <a:pt x="17" y="20"/>
                      <a:pt x="17" y="20"/>
                      <a:pt x="16" y="20"/>
                    </a:cubicBezTo>
                    <a:cubicBezTo>
                      <a:pt x="16" y="20"/>
                      <a:pt x="16" y="20"/>
                      <a:pt x="16" y="19"/>
                    </a:cubicBezTo>
                    <a:cubicBezTo>
                      <a:pt x="18" y="17"/>
                      <a:pt x="17" y="15"/>
                      <a:pt x="17" y="13"/>
                    </a:cubicBezTo>
                    <a:cubicBezTo>
                      <a:pt x="15" y="11"/>
                      <a:pt x="13" y="10"/>
                      <a:pt x="11" y="9"/>
                    </a:cubicBezTo>
                    <a:cubicBezTo>
                      <a:pt x="9" y="8"/>
                      <a:pt x="6" y="8"/>
                      <a:pt x="3" y="7"/>
                    </a:cubicBezTo>
                    <a:cubicBezTo>
                      <a:pt x="0" y="7"/>
                      <a:pt x="0" y="6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3" y="2"/>
                      <a:pt x="4" y="2"/>
                      <a:pt x="5" y="1"/>
                    </a:cubicBezTo>
                    <a:cubicBezTo>
                      <a:pt x="7" y="0"/>
                      <a:pt x="8" y="2"/>
                      <a:pt x="9" y="2"/>
                    </a:cubicBezTo>
                    <a:close/>
                  </a:path>
                </a:pathLst>
              </a:custGeom>
              <a:solidFill>
                <a:srgbClr val="F7C8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8" name="Freeform 438">
                <a:extLst>
                  <a:ext uri="{FF2B5EF4-FFF2-40B4-BE49-F238E27FC236}">
                    <a16:creationId xmlns:a16="http://schemas.microsoft.com/office/drawing/2014/main" id="{19FFC28C-134D-3604-8ECF-31115C80C708}"/>
                  </a:ext>
                </a:extLst>
              </p:cNvPr>
              <p:cNvSpPr/>
              <p:nvPr/>
            </p:nvSpPr>
            <p:spPr bwMode="auto">
              <a:xfrm>
                <a:off x="2709" y="3767"/>
                <a:ext cx="87" cy="152"/>
              </a:xfrm>
              <a:custGeom>
                <a:avLst/>
                <a:gdLst>
                  <a:gd name="T0" fmla="*/ 0 w 12"/>
                  <a:gd name="T1" fmla="*/ 7 h 21"/>
                  <a:gd name="T2" fmla="*/ 4 w 12"/>
                  <a:gd name="T3" fmla="*/ 3 h 21"/>
                  <a:gd name="T4" fmla="*/ 8 w 12"/>
                  <a:gd name="T5" fmla="*/ 1 h 21"/>
                  <a:gd name="T6" fmla="*/ 12 w 12"/>
                  <a:gd name="T7" fmla="*/ 0 h 21"/>
                  <a:gd name="T8" fmla="*/ 11 w 12"/>
                  <a:gd name="T9" fmla="*/ 10 h 21"/>
                  <a:gd name="T10" fmla="*/ 10 w 12"/>
                  <a:gd name="T11" fmla="*/ 16 h 21"/>
                  <a:gd name="T12" fmla="*/ 11 w 12"/>
                  <a:gd name="T13" fmla="*/ 18 h 21"/>
                  <a:gd name="T14" fmla="*/ 11 w 12"/>
                  <a:gd name="T15" fmla="*/ 19 h 21"/>
                  <a:gd name="T16" fmla="*/ 10 w 12"/>
                  <a:gd name="T17" fmla="*/ 21 h 21"/>
                  <a:gd name="T18" fmla="*/ 9 w 12"/>
                  <a:gd name="T19" fmla="*/ 19 h 21"/>
                  <a:gd name="T20" fmla="*/ 5 w 12"/>
                  <a:gd name="T21" fmla="*/ 14 h 21"/>
                  <a:gd name="T22" fmla="*/ 3 w 12"/>
                  <a:gd name="T23" fmla="*/ 11 h 21"/>
                  <a:gd name="T24" fmla="*/ 0 w 12"/>
                  <a:gd name="T25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21">
                    <a:moveTo>
                      <a:pt x="0" y="7"/>
                    </a:moveTo>
                    <a:cubicBezTo>
                      <a:pt x="1" y="5"/>
                      <a:pt x="2" y="4"/>
                      <a:pt x="4" y="3"/>
                    </a:cubicBezTo>
                    <a:cubicBezTo>
                      <a:pt x="5" y="3"/>
                      <a:pt x="7" y="2"/>
                      <a:pt x="8" y="1"/>
                    </a:cubicBezTo>
                    <a:cubicBezTo>
                      <a:pt x="9" y="1"/>
                      <a:pt x="10" y="1"/>
                      <a:pt x="12" y="0"/>
                    </a:cubicBezTo>
                    <a:cubicBezTo>
                      <a:pt x="11" y="4"/>
                      <a:pt x="11" y="7"/>
                      <a:pt x="11" y="10"/>
                    </a:cubicBezTo>
                    <a:cubicBezTo>
                      <a:pt x="11" y="12"/>
                      <a:pt x="10" y="14"/>
                      <a:pt x="10" y="16"/>
                    </a:cubicBezTo>
                    <a:cubicBezTo>
                      <a:pt x="10" y="17"/>
                      <a:pt x="10" y="18"/>
                      <a:pt x="11" y="18"/>
                    </a:cubicBezTo>
                    <a:cubicBezTo>
                      <a:pt x="11" y="18"/>
                      <a:pt x="11" y="18"/>
                      <a:pt x="11" y="19"/>
                    </a:cubicBezTo>
                    <a:cubicBezTo>
                      <a:pt x="11" y="20"/>
                      <a:pt x="11" y="21"/>
                      <a:pt x="10" y="21"/>
                    </a:cubicBezTo>
                    <a:cubicBezTo>
                      <a:pt x="9" y="21"/>
                      <a:pt x="9" y="20"/>
                      <a:pt x="9" y="19"/>
                    </a:cubicBezTo>
                    <a:cubicBezTo>
                      <a:pt x="9" y="16"/>
                      <a:pt x="7" y="15"/>
                      <a:pt x="5" y="14"/>
                    </a:cubicBezTo>
                    <a:cubicBezTo>
                      <a:pt x="4" y="13"/>
                      <a:pt x="3" y="12"/>
                      <a:pt x="3" y="11"/>
                    </a:cubicBezTo>
                    <a:cubicBezTo>
                      <a:pt x="2" y="9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EA94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9" name="Freeform 439">
                <a:extLst>
                  <a:ext uri="{FF2B5EF4-FFF2-40B4-BE49-F238E27FC236}">
                    <a16:creationId xmlns:a16="http://schemas.microsoft.com/office/drawing/2014/main" id="{4C254B28-09A9-3598-1A1F-47F6D75F253B}"/>
                  </a:ext>
                </a:extLst>
              </p:cNvPr>
              <p:cNvSpPr/>
              <p:nvPr/>
            </p:nvSpPr>
            <p:spPr bwMode="auto">
              <a:xfrm>
                <a:off x="3450" y="3520"/>
                <a:ext cx="175" cy="138"/>
              </a:xfrm>
              <a:custGeom>
                <a:avLst/>
                <a:gdLst>
                  <a:gd name="T0" fmla="*/ 18 w 24"/>
                  <a:gd name="T1" fmla="*/ 10 h 19"/>
                  <a:gd name="T2" fmla="*/ 14 w 24"/>
                  <a:gd name="T3" fmla="*/ 13 h 19"/>
                  <a:gd name="T4" fmla="*/ 11 w 24"/>
                  <a:gd name="T5" fmla="*/ 18 h 19"/>
                  <a:gd name="T6" fmla="*/ 7 w 24"/>
                  <a:gd name="T7" fmla="*/ 19 h 19"/>
                  <a:gd name="T8" fmla="*/ 11 w 24"/>
                  <a:gd name="T9" fmla="*/ 11 h 19"/>
                  <a:gd name="T10" fmla="*/ 15 w 24"/>
                  <a:gd name="T11" fmla="*/ 7 h 19"/>
                  <a:gd name="T12" fmla="*/ 18 w 24"/>
                  <a:gd name="T13" fmla="*/ 5 h 19"/>
                  <a:gd name="T14" fmla="*/ 0 w 24"/>
                  <a:gd name="T15" fmla="*/ 1 h 19"/>
                  <a:gd name="T16" fmla="*/ 4 w 24"/>
                  <a:gd name="T17" fmla="*/ 1 h 19"/>
                  <a:gd name="T18" fmla="*/ 7 w 24"/>
                  <a:gd name="T19" fmla="*/ 1 h 19"/>
                  <a:gd name="T20" fmla="*/ 22 w 24"/>
                  <a:gd name="T21" fmla="*/ 3 h 19"/>
                  <a:gd name="T22" fmla="*/ 22 w 24"/>
                  <a:gd name="T23" fmla="*/ 8 h 19"/>
                  <a:gd name="T24" fmla="*/ 18 w 24"/>
                  <a:gd name="T25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19">
                    <a:moveTo>
                      <a:pt x="18" y="10"/>
                    </a:moveTo>
                    <a:cubicBezTo>
                      <a:pt x="16" y="9"/>
                      <a:pt x="15" y="11"/>
                      <a:pt x="14" y="13"/>
                    </a:cubicBezTo>
                    <a:cubicBezTo>
                      <a:pt x="13" y="15"/>
                      <a:pt x="12" y="17"/>
                      <a:pt x="11" y="18"/>
                    </a:cubicBezTo>
                    <a:cubicBezTo>
                      <a:pt x="10" y="19"/>
                      <a:pt x="9" y="19"/>
                      <a:pt x="7" y="19"/>
                    </a:cubicBezTo>
                    <a:cubicBezTo>
                      <a:pt x="10" y="17"/>
                      <a:pt x="10" y="13"/>
                      <a:pt x="11" y="11"/>
                    </a:cubicBezTo>
                    <a:cubicBezTo>
                      <a:pt x="12" y="9"/>
                      <a:pt x="13" y="7"/>
                      <a:pt x="15" y="7"/>
                    </a:cubicBezTo>
                    <a:cubicBezTo>
                      <a:pt x="16" y="6"/>
                      <a:pt x="17" y="6"/>
                      <a:pt x="18" y="5"/>
                    </a:cubicBezTo>
                    <a:cubicBezTo>
                      <a:pt x="12" y="4"/>
                      <a:pt x="6" y="2"/>
                      <a:pt x="0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12" y="2"/>
                      <a:pt x="17" y="2"/>
                      <a:pt x="22" y="3"/>
                    </a:cubicBezTo>
                    <a:cubicBezTo>
                      <a:pt x="24" y="5"/>
                      <a:pt x="24" y="6"/>
                      <a:pt x="22" y="8"/>
                    </a:cubicBezTo>
                    <a:cubicBezTo>
                      <a:pt x="21" y="8"/>
                      <a:pt x="19" y="8"/>
                      <a:pt x="18" y="10"/>
                    </a:cubicBezTo>
                    <a:close/>
                  </a:path>
                </a:pathLst>
              </a:custGeom>
              <a:solidFill>
                <a:srgbClr val="FAE9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0" name="Freeform 440">
                <a:extLst>
                  <a:ext uri="{FF2B5EF4-FFF2-40B4-BE49-F238E27FC236}">
                    <a16:creationId xmlns:a16="http://schemas.microsoft.com/office/drawing/2014/main" id="{894FE4F1-A986-8027-2C4C-321EEDD705B4}"/>
                  </a:ext>
                </a:extLst>
              </p:cNvPr>
              <p:cNvSpPr/>
              <p:nvPr/>
            </p:nvSpPr>
            <p:spPr bwMode="auto">
              <a:xfrm>
                <a:off x="2942" y="3404"/>
                <a:ext cx="131" cy="109"/>
              </a:xfrm>
              <a:custGeom>
                <a:avLst/>
                <a:gdLst>
                  <a:gd name="T0" fmla="*/ 17 w 18"/>
                  <a:gd name="T1" fmla="*/ 4 h 15"/>
                  <a:gd name="T2" fmla="*/ 15 w 18"/>
                  <a:gd name="T3" fmla="*/ 11 h 15"/>
                  <a:gd name="T4" fmla="*/ 11 w 18"/>
                  <a:gd name="T5" fmla="*/ 13 h 15"/>
                  <a:gd name="T6" fmla="*/ 10 w 18"/>
                  <a:gd name="T7" fmla="*/ 13 h 15"/>
                  <a:gd name="T8" fmla="*/ 10 w 18"/>
                  <a:gd name="T9" fmla="*/ 12 h 15"/>
                  <a:gd name="T10" fmla="*/ 8 w 18"/>
                  <a:gd name="T11" fmla="*/ 13 h 15"/>
                  <a:gd name="T12" fmla="*/ 7 w 18"/>
                  <a:gd name="T13" fmla="*/ 13 h 15"/>
                  <a:gd name="T14" fmla="*/ 6 w 18"/>
                  <a:gd name="T15" fmla="*/ 14 h 15"/>
                  <a:gd name="T16" fmla="*/ 3 w 18"/>
                  <a:gd name="T17" fmla="*/ 15 h 15"/>
                  <a:gd name="T18" fmla="*/ 4 w 18"/>
                  <a:gd name="T19" fmla="*/ 13 h 15"/>
                  <a:gd name="T20" fmla="*/ 1 w 18"/>
                  <a:gd name="T21" fmla="*/ 14 h 15"/>
                  <a:gd name="T22" fmla="*/ 1 w 18"/>
                  <a:gd name="T23" fmla="*/ 12 h 15"/>
                  <a:gd name="T24" fmla="*/ 3 w 18"/>
                  <a:gd name="T25" fmla="*/ 11 h 15"/>
                  <a:gd name="T26" fmla="*/ 4 w 18"/>
                  <a:gd name="T27" fmla="*/ 9 h 15"/>
                  <a:gd name="T28" fmla="*/ 6 w 18"/>
                  <a:gd name="T29" fmla="*/ 4 h 15"/>
                  <a:gd name="T30" fmla="*/ 9 w 18"/>
                  <a:gd name="T31" fmla="*/ 2 h 15"/>
                  <a:gd name="T32" fmla="*/ 9 w 18"/>
                  <a:gd name="T33" fmla="*/ 1 h 15"/>
                  <a:gd name="T34" fmla="*/ 9 w 18"/>
                  <a:gd name="T35" fmla="*/ 1 h 15"/>
                  <a:gd name="T36" fmla="*/ 12 w 18"/>
                  <a:gd name="T37" fmla="*/ 0 h 15"/>
                  <a:gd name="T38" fmla="*/ 13 w 18"/>
                  <a:gd name="T39" fmla="*/ 1 h 15"/>
                  <a:gd name="T40" fmla="*/ 13 w 18"/>
                  <a:gd name="T41" fmla="*/ 2 h 15"/>
                  <a:gd name="T42" fmla="*/ 10 w 18"/>
                  <a:gd name="T43" fmla="*/ 4 h 15"/>
                  <a:gd name="T44" fmla="*/ 9 w 18"/>
                  <a:gd name="T45" fmla="*/ 5 h 15"/>
                  <a:gd name="T46" fmla="*/ 9 w 18"/>
                  <a:gd name="T47" fmla="*/ 5 h 15"/>
                  <a:gd name="T48" fmla="*/ 9 w 18"/>
                  <a:gd name="T49" fmla="*/ 5 h 15"/>
                  <a:gd name="T50" fmla="*/ 10 w 18"/>
                  <a:gd name="T51" fmla="*/ 5 h 15"/>
                  <a:gd name="T52" fmla="*/ 11 w 18"/>
                  <a:gd name="T53" fmla="*/ 9 h 15"/>
                  <a:gd name="T54" fmla="*/ 12 w 18"/>
                  <a:gd name="T55" fmla="*/ 7 h 15"/>
                  <a:gd name="T56" fmla="*/ 14 w 18"/>
                  <a:gd name="T57" fmla="*/ 5 h 15"/>
                  <a:gd name="T58" fmla="*/ 17 w 18"/>
                  <a:gd name="T59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15">
                    <a:moveTo>
                      <a:pt x="17" y="4"/>
                    </a:moveTo>
                    <a:cubicBezTo>
                      <a:pt x="18" y="7"/>
                      <a:pt x="17" y="9"/>
                      <a:pt x="15" y="11"/>
                    </a:cubicBezTo>
                    <a:cubicBezTo>
                      <a:pt x="14" y="12"/>
                      <a:pt x="13" y="13"/>
                      <a:pt x="11" y="13"/>
                    </a:cubicBezTo>
                    <a:cubicBezTo>
                      <a:pt x="11" y="13"/>
                      <a:pt x="11" y="14"/>
                      <a:pt x="10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10" y="13"/>
                      <a:pt x="9" y="14"/>
                      <a:pt x="8" y="13"/>
                    </a:cubicBezTo>
                    <a:cubicBezTo>
                      <a:pt x="8" y="13"/>
                      <a:pt x="8" y="12"/>
                      <a:pt x="7" y="13"/>
                    </a:cubicBezTo>
                    <a:cubicBezTo>
                      <a:pt x="7" y="13"/>
                      <a:pt x="6" y="13"/>
                      <a:pt x="6" y="14"/>
                    </a:cubicBezTo>
                    <a:cubicBezTo>
                      <a:pt x="5" y="14"/>
                      <a:pt x="4" y="15"/>
                      <a:pt x="3" y="15"/>
                    </a:cubicBezTo>
                    <a:cubicBezTo>
                      <a:pt x="2" y="14"/>
                      <a:pt x="2" y="14"/>
                      <a:pt x="4" y="13"/>
                    </a:cubicBezTo>
                    <a:cubicBezTo>
                      <a:pt x="3" y="13"/>
                      <a:pt x="3" y="15"/>
                      <a:pt x="1" y="14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1" y="12"/>
                      <a:pt x="2" y="11"/>
                      <a:pt x="3" y="11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7"/>
                      <a:pt x="5" y="6"/>
                      <a:pt x="6" y="4"/>
                    </a:cubicBezTo>
                    <a:cubicBezTo>
                      <a:pt x="7" y="3"/>
                      <a:pt x="7" y="2"/>
                      <a:pt x="9" y="2"/>
                    </a:cubicBezTo>
                    <a:cubicBezTo>
                      <a:pt x="9" y="2"/>
                      <a:pt x="8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1" y="1"/>
                      <a:pt x="12" y="0"/>
                    </a:cubicBezTo>
                    <a:cubicBezTo>
                      <a:pt x="13" y="0"/>
                      <a:pt x="13" y="0"/>
                      <a:pt x="13" y="1"/>
                    </a:cubicBezTo>
                    <a:cubicBezTo>
                      <a:pt x="14" y="1"/>
                      <a:pt x="13" y="2"/>
                      <a:pt x="13" y="2"/>
                    </a:cubicBezTo>
                    <a:cubicBezTo>
                      <a:pt x="12" y="3"/>
                      <a:pt x="11" y="3"/>
                      <a:pt x="10" y="4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10" y="4"/>
                      <a:pt x="10" y="5"/>
                    </a:cubicBezTo>
                    <a:cubicBezTo>
                      <a:pt x="10" y="6"/>
                      <a:pt x="12" y="7"/>
                      <a:pt x="11" y="9"/>
                    </a:cubicBezTo>
                    <a:cubicBezTo>
                      <a:pt x="12" y="8"/>
                      <a:pt x="12" y="8"/>
                      <a:pt x="12" y="7"/>
                    </a:cubicBezTo>
                    <a:cubicBezTo>
                      <a:pt x="12" y="6"/>
                      <a:pt x="12" y="5"/>
                      <a:pt x="14" y="5"/>
                    </a:cubicBezTo>
                    <a:cubicBezTo>
                      <a:pt x="15" y="5"/>
                      <a:pt x="17" y="6"/>
                      <a:pt x="17" y="4"/>
                    </a:cubicBezTo>
                    <a:close/>
                  </a:path>
                </a:pathLst>
              </a:custGeom>
              <a:solidFill>
                <a:srgbClr val="C07F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1" name="Freeform 441">
                <a:extLst>
                  <a:ext uri="{FF2B5EF4-FFF2-40B4-BE49-F238E27FC236}">
                    <a16:creationId xmlns:a16="http://schemas.microsoft.com/office/drawing/2014/main" id="{53EA5C46-674D-27B4-1EA6-6108C29D2F40}"/>
                  </a:ext>
                </a:extLst>
              </p:cNvPr>
              <p:cNvSpPr/>
              <p:nvPr/>
            </p:nvSpPr>
            <p:spPr bwMode="auto">
              <a:xfrm>
                <a:off x="3051" y="3527"/>
                <a:ext cx="65" cy="203"/>
              </a:xfrm>
              <a:custGeom>
                <a:avLst/>
                <a:gdLst>
                  <a:gd name="T0" fmla="*/ 1 w 9"/>
                  <a:gd name="T1" fmla="*/ 14 h 28"/>
                  <a:gd name="T2" fmla="*/ 2 w 9"/>
                  <a:gd name="T3" fmla="*/ 0 h 28"/>
                  <a:gd name="T4" fmla="*/ 5 w 9"/>
                  <a:gd name="T5" fmla="*/ 3 h 28"/>
                  <a:gd name="T6" fmla="*/ 5 w 9"/>
                  <a:gd name="T7" fmla="*/ 3 h 28"/>
                  <a:gd name="T8" fmla="*/ 8 w 9"/>
                  <a:gd name="T9" fmla="*/ 20 h 28"/>
                  <a:gd name="T10" fmla="*/ 8 w 9"/>
                  <a:gd name="T11" fmla="*/ 23 h 28"/>
                  <a:gd name="T12" fmla="*/ 5 w 9"/>
                  <a:gd name="T13" fmla="*/ 24 h 28"/>
                  <a:gd name="T14" fmla="*/ 5 w 9"/>
                  <a:gd name="T15" fmla="*/ 23 h 28"/>
                  <a:gd name="T16" fmla="*/ 4 w 9"/>
                  <a:gd name="T17" fmla="*/ 21 h 28"/>
                  <a:gd name="T18" fmla="*/ 2 w 9"/>
                  <a:gd name="T19" fmla="*/ 12 h 28"/>
                  <a:gd name="T20" fmla="*/ 2 w 9"/>
                  <a:gd name="T21" fmla="*/ 4 h 28"/>
                  <a:gd name="T22" fmla="*/ 2 w 9"/>
                  <a:gd name="T23" fmla="*/ 9 h 28"/>
                  <a:gd name="T24" fmla="*/ 4 w 9"/>
                  <a:gd name="T25" fmla="*/ 23 h 28"/>
                  <a:gd name="T26" fmla="*/ 4 w 9"/>
                  <a:gd name="T27" fmla="*/ 27 h 28"/>
                  <a:gd name="T28" fmla="*/ 1 w 9"/>
                  <a:gd name="T29" fmla="*/ 27 h 28"/>
                  <a:gd name="T30" fmla="*/ 1 w 9"/>
                  <a:gd name="T31" fmla="*/ 15 h 28"/>
                  <a:gd name="T32" fmla="*/ 1 w 9"/>
                  <a:gd name="T33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8">
                    <a:moveTo>
                      <a:pt x="1" y="14"/>
                    </a:moveTo>
                    <a:cubicBezTo>
                      <a:pt x="0" y="9"/>
                      <a:pt x="1" y="4"/>
                      <a:pt x="2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9"/>
                      <a:pt x="7" y="15"/>
                      <a:pt x="8" y="20"/>
                    </a:cubicBezTo>
                    <a:cubicBezTo>
                      <a:pt x="8" y="21"/>
                      <a:pt x="9" y="22"/>
                      <a:pt x="8" y="23"/>
                    </a:cubicBezTo>
                    <a:cubicBezTo>
                      <a:pt x="7" y="24"/>
                      <a:pt x="6" y="24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2"/>
                      <a:pt x="4" y="22"/>
                      <a:pt x="4" y="21"/>
                    </a:cubicBezTo>
                    <a:cubicBezTo>
                      <a:pt x="3" y="18"/>
                      <a:pt x="3" y="15"/>
                      <a:pt x="2" y="12"/>
                    </a:cubicBezTo>
                    <a:cubicBezTo>
                      <a:pt x="2" y="9"/>
                      <a:pt x="2" y="6"/>
                      <a:pt x="2" y="4"/>
                    </a:cubicBezTo>
                    <a:cubicBezTo>
                      <a:pt x="3" y="5"/>
                      <a:pt x="2" y="7"/>
                      <a:pt x="2" y="9"/>
                    </a:cubicBezTo>
                    <a:cubicBezTo>
                      <a:pt x="2" y="14"/>
                      <a:pt x="3" y="18"/>
                      <a:pt x="4" y="23"/>
                    </a:cubicBezTo>
                    <a:cubicBezTo>
                      <a:pt x="4" y="24"/>
                      <a:pt x="4" y="25"/>
                      <a:pt x="4" y="27"/>
                    </a:cubicBezTo>
                    <a:cubicBezTo>
                      <a:pt x="3" y="28"/>
                      <a:pt x="2" y="28"/>
                      <a:pt x="1" y="27"/>
                    </a:cubicBezTo>
                    <a:cubicBezTo>
                      <a:pt x="0" y="23"/>
                      <a:pt x="1" y="19"/>
                      <a:pt x="1" y="15"/>
                    </a:cubicBezTo>
                    <a:cubicBezTo>
                      <a:pt x="1" y="15"/>
                      <a:pt x="0" y="14"/>
                      <a:pt x="1" y="14"/>
                    </a:cubicBezTo>
                    <a:close/>
                  </a:path>
                </a:pathLst>
              </a:custGeom>
              <a:solidFill>
                <a:srgbClr val="EAB2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2" name="Freeform 442">
                <a:extLst>
                  <a:ext uri="{FF2B5EF4-FFF2-40B4-BE49-F238E27FC236}">
                    <a16:creationId xmlns:a16="http://schemas.microsoft.com/office/drawing/2014/main" id="{128264AD-E78D-E8B9-F6B8-8C7CCFFA0D24}"/>
                  </a:ext>
                </a:extLst>
              </p:cNvPr>
              <p:cNvSpPr/>
              <p:nvPr/>
            </p:nvSpPr>
            <p:spPr bwMode="auto">
              <a:xfrm>
                <a:off x="3283" y="3672"/>
                <a:ext cx="131" cy="116"/>
              </a:xfrm>
              <a:custGeom>
                <a:avLst/>
                <a:gdLst>
                  <a:gd name="T0" fmla="*/ 4 w 18"/>
                  <a:gd name="T1" fmla="*/ 6 h 16"/>
                  <a:gd name="T2" fmla="*/ 8 w 18"/>
                  <a:gd name="T3" fmla="*/ 11 h 16"/>
                  <a:gd name="T4" fmla="*/ 12 w 18"/>
                  <a:gd name="T5" fmla="*/ 12 h 16"/>
                  <a:gd name="T6" fmla="*/ 14 w 18"/>
                  <a:gd name="T7" fmla="*/ 5 h 16"/>
                  <a:gd name="T8" fmla="*/ 14 w 18"/>
                  <a:gd name="T9" fmla="*/ 0 h 16"/>
                  <a:gd name="T10" fmla="*/ 17 w 18"/>
                  <a:gd name="T11" fmla="*/ 4 h 16"/>
                  <a:gd name="T12" fmla="*/ 17 w 18"/>
                  <a:gd name="T13" fmla="*/ 4 h 16"/>
                  <a:gd name="T14" fmla="*/ 16 w 18"/>
                  <a:gd name="T15" fmla="*/ 13 h 16"/>
                  <a:gd name="T16" fmla="*/ 14 w 18"/>
                  <a:gd name="T17" fmla="*/ 14 h 16"/>
                  <a:gd name="T18" fmla="*/ 7 w 18"/>
                  <a:gd name="T19" fmla="*/ 15 h 16"/>
                  <a:gd name="T20" fmla="*/ 4 w 18"/>
                  <a:gd name="T21" fmla="*/ 11 h 16"/>
                  <a:gd name="T22" fmla="*/ 1 w 18"/>
                  <a:gd name="T23" fmla="*/ 7 h 16"/>
                  <a:gd name="T24" fmla="*/ 1 w 18"/>
                  <a:gd name="T25" fmla="*/ 5 h 16"/>
                  <a:gd name="T26" fmla="*/ 2 w 18"/>
                  <a:gd name="T27" fmla="*/ 5 h 16"/>
                  <a:gd name="T28" fmla="*/ 4 w 18"/>
                  <a:gd name="T2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6">
                    <a:moveTo>
                      <a:pt x="4" y="6"/>
                    </a:moveTo>
                    <a:cubicBezTo>
                      <a:pt x="6" y="7"/>
                      <a:pt x="7" y="9"/>
                      <a:pt x="8" y="11"/>
                    </a:cubicBezTo>
                    <a:cubicBezTo>
                      <a:pt x="9" y="12"/>
                      <a:pt x="10" y="12"/>
                      <a:pt x="12" y="12"/>
                    </a:cubicBezTo>
                    <a:cubicBezTo>
                      <a:pt x="14" y="10"/>
                      <a:pt x="15" y="7"/>
                      <a:pt x="14" y="5"/>
                    </a:cubicBezTo>
                    <a:cubicBezTo>
                      <a:pt x="14" y="3"/>
                      <a:pt x="14" y="1"/>
                      <a:pt x="14" y="0"/>
                    </a:cubicBezTo>
                    <a:cubicBezTo>
                      <a:pt x="16" y="0"/>
                      <a:pt x="16" y="2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7"/>
                      <a:pt x="18" y="10"/>
                      <a:pt x="16" y="13"/>
                    </a:cubicBezTo>
                    <a:cubicBezTo>
                      <a:pt x="15" y="13"/>
                      <a:pt x="15" y="14"/>
                      <a:pt x="14" y="14"/>
                    </a:cubicBezTo>
                    <a:cubicBezTo>
                      <a:pt x="12" y="16"/>
                      <a:pt x="9" y="16"/>
                      <a:pt x="7" y="15"/>
                    </a:cubicBezTo>
                    <a:cubicBezTo>
                      <a:pt x="6" y="14"/>
                      <a:pt x="5" y="12"/>
                      <a:pt x="4" y="11"/>
                    </a:cubicBezTo>
                    <a:cubicBezTo>
                      <a:pt x="3" y="9"/>
                      <a:pt x="2" y="8"/>
                      <a:pt x="1" y="7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3" y="5"/>
                      <a:pt x="4" y="5"/>
                      <a:pt x="4" y="6"/>
                    </a:cubicBezTo>
                    <a:close/>
                  </a:path>
                </a:pathLst>
              </a:custGeom>
              <a:solidFill>
                <a:srgbClr val="FAE6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3" name="Freeform 443">
                <a:extLst>
                  <a:ext uri="{FF2B5EF4-FFF2-40B4-BE49-F238E27FC236}">
                    <a16:creationId xmlns:a16="http://schemas.microsoft.com/office/drawing/2014/main" id="{6D57E2A4-201C-D7D5-962E-10588BF03CCD}"/>
                  </a:ext>
                </a:extLst>
              </p:cNvPr>
              <p:cNvSpPr/>
              <p:nvPr/>
            </p:nvSpPr>
            <p:spPr bwMode="auto">
              <a:xfrm>
                <a:off x="3065" y="3338"/>
                <a:ext cx="124" cy="117"/>
              </a:xfrm>
              <a:custGeom>
                <a:avLst/>
                <a:gdLst>
                  <a:gd name="T0" fmla="*/ 16 w 17"/>
                  <a:gd name="T1" fmla="*/ 6 h 16"/>
                  <a:gd name="T2" fmla="*/ 17 w 17"/>
                  <a:gd name="T3" fmla="*/ 9 h 16"/>
                  <a:gd name="T4" fmla="*/ 16 w 17"/>
                  <a:gd name="T5" fmla="*/ 12 h 16"/>
                  <a:gd name="T6" fmla="*/ 15 w 17"/>
                  <a:gd name="T7" fmla="*/ 10 h 16"/>
                  <a:gd name="T8" fmla="*/ 14 w 17"/>
                  <a:gd name="T9" fmla="*/ 8 h 16"/>
                  <a:gd name="T10" fmla="*/ 9 w 17"/>
                  <a:gd name="T11" fmla="*/ 7 h 16"/>
                  <a:gd name="T12" fmla="*/ 9 w 17"/>
                  <a:gd name="T13" fmla="*/ 7 h 16"/>
                  <a:gd name="T14" fmla="*/ 7 w 17"/>
                  <a:gd name="T15" fmla="*/ 8 h 16"/>
                  <a:gd name="T16" fmla="*/ 6 w 17"/>
                  <a:gd name="T17" fmla="*/ 4 h 16"/>
                  <a:gd name="T18" fmla="*/ 8 w 17"/>
                  <a:gd name="T19" fmla="*/ 7 h 16"/>
                  <a:gd name="T20" fmla="*/ 9 w 17"/>
                  <a:gd name="T21" fmla="*/ 10 h 16"/>
                  <a:gd name="T22" fmla="*/ 11 w 17"/>
                  <a:gd name="T23" fmla="*/ 12 h 16"/>
                  <a:gd name="T24" fmla="*/ 12 w 17"/>
                  <a:gd name="T25" fmla="*/ 13 h 16"/>
                  <a:gd name="T26" fmla="*/ 10 w 17"/>
                  <a:gd name="T27" fmla="*/ 14 h 16"/>
                  <a:gd name="T28" fmla="*/ 10 w 17"/>
                  <a:gd name="T29" fmla="*/ 15 h 16"/>
                  <a:gd name="T30" fmla="*/ 9 w 17"/>
                  <a:gd name="T31" fmla="*/ 15 h 16"/>
                  <a:gd name="T32" fmla="*/ 4 w 17"/>
                  <a:gd name="T33" fmla="*/ 15 h 16"/>
                  <a:gd name="T34" fmla="*/ 3 w 17"/>
                  <a:gd name="T35" fmla="*/ 10 h 16"/>
                  <a:gd name="T36" fmla="*/ 4 w 17"/>
                  <a:gd name="T37" fmla="*/ 6 h 16"/>
                  <a:gd name="T38" fmla="*/ 4 w 17"/>
                  <a:gd name="T39" fmla="*/ 7 h 16"/>
                  <a:gd name="T40" fmla="*/ 5 w 17"/>
                  <a:gd name="T41" fmla="*/ 8 h 16"/>
                  <a:gd name="T42" fmla="*/ 5 w 17"/>
                  <a:gd name="T43" fmla="*/ 7 h 16"/>
                  <a:gd name="T44" fmla="*/ 5 w 17"/>
                  <a:gd name="T45" fmla="*/ 7 h 16"/>
                  <a:gd name="T46" fmla="*/ 4 w 17"/>
                  <a:gd name="T47" fmla="*/ 6 h 16"/>
                  <a:gd name="T48" fmla="*/ 3 w 17"/>
                  <a:gd name="T49" fmla="*/ 4 h 16"/>
                  <a:gd name="T50" fmla="*/ 0 w 17"/>
                  <a:gd name="T51" fmla="*/ 1 h 16"/>
                  <a:gd name="T52" fmla="*/ 0 w 17"/>
                  <a:gd name="T53" fmla="*/ 1 h 16"/>
                  <a:gd name="T54" fmla="*/ 2 w 17"/>
                  <a:gd name="T55" fmla="*/ 1 h 16"/>
                  <a:gd name="T56" fmla="*/ 5 w 17"/>
                  <a:gd name="T57" fmla="*/ 2 h 16"/>
                  <a:gd name="T58" fmla="*/ 7 w 17"/>
                  <a:gd name="T59" fmla="*/ 2 h 16"/>
                  <a:gd name="T60" fmla="*/ 12 w 17"/>
                  <a:gd name="T61" fmla="*/ 5 h 16"/>
                  <a:gd name="T62" fmla="*/ 15 w 17"/>
                  <a:gd name="T63" fmla="*/ 6 h 16"/>
                  <a:gd name="T64" fmla="*/ 16 w 17"/>
                  <a:gd name="T6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" h="16">
                    <a:moveTo>
                      <a:pt x="16" y="6"/>
                    </a:moveTo>
                    <a:cubicBezTo>
                      <a:pt x="16" y="7"/>
                      <a:pt x="16" y="8"/>
                      <a:pt x="17" y="9"/>
                    </a:cubicBezTo>
                    <a:cubicBezTo>
                      <a:pt x="17" y="10"/>
                      <a:pt x="16" y="11"/>
                      <a:pt x="16" y="12"/>
                    </a:cubicBezTo>
                    <a:cubicBezTo>
                      <a:pt x="14" y="12"/>
                      <a:pt x="14" y="10"/>
                      <a:pt x="15" y="10"/>
                    </a:cubicBezTo>
                    <a:cubicBezTo>
                      <a:pt x="16" y="7"/>
                      <a:pt x="14" y="8"/>
                      <a:pt x="14" y="8"/>
                    </a:cubicBezTo>
                    <a:cubicBezTo>
                      <a:pt x="12" y="7"/>
                      <a:pt x="11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6"/>
                      <a:pt x="7" y="5"/>
                      <a:pt x="6" y="4"/>
                    </a:cubicBezTo>
                    <a:cubicBezTo>
                      <a:pt x="7" y="5"/>
                      <a:pt x="7" y="6"/>
                      <a:pt x="8" y="7"/>
                    </a:cubicBezTo>
                    <a:cubicBezTo>
                      <a:pt x="7" y="9"/>
                      <a:pt x="9" y="9"/>
                      <a:pt x="9" y="10"/>
                    </a:cubicBezTo>
                    <a:cubicBezTo>
                      <a:pt x="9" y="12"/>
                      <a:pt x="9" y="12"/>
                      <a:pt x="11" y="12"/>
                    </a:cubicBezTo>
                    <a:cubicBezTo>
                      <a:pt x="11" y="12"/>
                      <a:pt x="12" y="13"/>
                      <a:pt x="12" y="13"/>
                    </a:cubicBezTo>
                    <a:cubicBezTo>
                      <a:pt x="11" y="14"/>
                      <a:pt x="10" y="13"/>
                      <a:pt x="10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9" y="15"/>
                    </a:cubicBezTo>
                    <a:cubicBezTo>
                      <a:pt x="7" y="16"/>
                      <a:pt x="6" y="16"/>
                      <a:pt x="4" y="15"/>
                    </a:cubicBezTo>
                    <a:cubicBezTo>
                      <a:pt x="3" y="13"/>
                      <a:pt x="2" y="12"/>
                      <a:pt x="3" y="10"/>
                    </a:cubicBezTo>
                    <a:cubicBezTo>
                      <a:pt x="3" y="9"/>
                      <a:pt x="2" y="7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4"/>
                      <a:pt x="3" y="4"/>
                    </a:cubicBezTo>
                    <a:cubicBezTo>
                      <a:pt x="1" y="4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8" y="4"/>
                      <a:pt x="10" y="4"/>
                      <a:pt x="12" y="5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6"/>
                      <a:pt x="16" y="5"/>
                      <a:pt x="16" y="6"/>
                    </a:cubicBezTo>
                    <a:close/>
                  </a:path>
                </a:pathLst>
              </a:custGeom>
              <a:solidFill>
                <a:srgbClr val="7A4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4" name="Freeform 444">
                <a:extLst>
                  <a:ext uri="{FF2B5EF4-FFF2-40B4-BE49-F238E27FC236}">
                    <a16:creationId xmlns:a16="http://schemas.microsoft.com/office/drawing/2014/main" id="{756996EA-0CA9-F01B-5B2B-037BE12A08CA}"/>
                  </a:ext>
                </a:extLst>
              </p:cNvPr>
              <p:cNvSpPr/>
              <p:nvPr/>
            </p:nvSpPr>
            <p:spPr bwMode="auto">
              <a:xfrm>
                <a:off x="3131" y="3389"/>
                <a:ext cx="189" cy="87"/>
              </a:xfrm>
              <a:custGeom>
                <a:avLst/>
                <a:gdLst>
                  <a:gd name="T0" fmla="*/ 26 w 26"/>
                  <a:gd name="T1" fmla="*/ 0 h 12"/>
                  <a:gd name="T2" fmla="*/ 23 w 26"/>
                  <a:gd name="T3" fmla="*/ 3 h 12"/>
                  <a:gd name="T4" fmla="*/ 20 w 26"/>
                  <a:gd name="T5" fmla="*/ 5 h 12"/>
                  <a:gd name="T6" fmla="*/ 13 w 26"/>
                  <a:gd name="T7" fmla="*/ 8 h 12"/>
                  <a:gd name="T8" fmla="*/ 10 w 26"/>
                  <a:gd name="T9" fmla="*/ 9 h 12"/>
                  <a:gd name="T10" fmla="*/ 7 w 26"/>
                  <a:gd name="T11" fmla="*/ 11 h 12"/>
                  <a:gd name="T12" fmla="*/ 4 w 26"/>
                  <a:gd name="T13" fmla="*/ 11 h 12"/>
                  <a:gd name="T14" fmla="*/ 1 w 26"/>
                  <a:gd name="T15" fmla="*/ 12 h 12"/>
                  <a:gd name="T16" fmla="*/ 1 w 26"/>
                  <a:gd name="T17" fmla="*/ 12 h 12"/>
                  <a:gd name="T18" fmla="*/ 0 w 26"/>
                  <a:gd name="T19" fmla="*/ 11 h 12"/>
                  <a:gd name="T20" fmla="*/ 3 w 26"/>
                  <a:gd name="T21" fmla="*/ 9 h 12"/>
                  <a:gd name="T22" fmla="*/ 6 w 26"/>
                  <a:gd name="T23" fmla="*/ 8 h 12"/>
                  <a:gd name="T24" fmla="*/ 8 w 26"/>
                  <a:gd name="T25" fmla="*/ 7 h 12"/>
                  <a:gd name="T26" fmla="*/ 22 w 26"/>
                  <a:gd name="T27" fmla="*/ 1 h 12"/>
                  <a:gd name="T28" fmla="*/ 26 w 26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12">
                    <a:moveTo>
                      <a:pt x="26" y="0"/>
                    </a:moveTo>
                    <a:cubicBezTo>
                      <a:pt x="24" y="1"/>
                      <a:pt x="23" y="2"/>
                      <a:pt x="23" y="3"/>
                    </a:cubicBezTo>
                    <a:cubicBezTo>
                      <a:pt x="22" y="5"/>
                      <a:pt x="21" y="5"/>
                      <a:pt x="20" y="5"/>
                    </a:cubicBezTo>
                    <a:cubicBezTo>
                      <a:pt x="17" y="5"/>
                      <a:pt x="15" y="6"/>
                      <a:pt x="13" y="8"/>
                    </a:cubicBezTo>
                    <a:cubicBezTo>
                      <a:pt x="12" y="9"/>
                      <a:pt x="11" y="9"/>
                      <a:pt x="10" y="9"/>
                    </a:cubicBezTo>
                    <a:cubicBezTo>
                      <a:pt x="9" y="9"/>
                      <a:pt x="7" y="9"/>
                      <a:pt x="7" y="11"/>
                    </a:cubicBezTo>
                    <a:cubicBezTo>
                      <a:pt x="6" y="12"/>
                      <a:pt x="5" y="12"/>
                      <a:pt x="4" y="11"/>
                    </a:cubicBezTo>
                    <a:cubicBezTo>
                      <a:pt x="3" y="11"/>
                      <a:pt x="2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10"/>
                      <a:pt x="2" y="9"/>
                      <a:pt x="3" y="9"/>
                    </a:cubicBezTo>
                    <a:cubicBezTo>
                      <a:pt x="5" y="10"/>
                      <a:pt x="6" y="11"/>
                      <a:pt x="6" y="8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13" y="6"/>
                      <a:pt x="18" y="4"/>
                      <a:pt x="22" y="1"/>
                    </a:cubicBezTo>
                    <a:cubicBezTo>
                      <a:pt x="23" y="0"/>
                      <a:pt x="24" y="0"/>
                      <a:pt x="26" y="0"/>
                    </a:cubicBezTo>
                    <a:close/>
                  </a:path>
                </a:pathLst>
              </a:custGeom>
              <a:solidFill>
                <a:srgbClr val="F7DF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5" name="Freeform 445">
                <a:extLst>
                  <a:ext uri="{FF2B5EF4-FFF2-40B4-BE49-F238E27FC236}">
                    <a16:creationId xmlns:a16="http://schemas.microsoft.com/office/drawing/2014/main" id="{BC123E17-124C-40FF-CAC9-6F42A5986646}"/>
                  </a:ext>
                </a:extLst>
              </p:cNvPr>
              <p:cNvSpPr/>
              <p:nvPr/>
            </p:nvSpPr>
            <p:spPr bwMode="auto">
              <a:xfrm>
                <a:off x="2913" y="3658"/>
                <a:ext cx="65" cy="109"/>
              </a:xfrm>
              <a:custGeom>
                <a:avLst/>
                <a:gdLst>
                  <a:gd name="T0" fmla="*/ 5 w 9"/>
                  <a:gd name="T1" fmla="*/ 13 h 15"/>
                  <a:gd name="T2" fmla="*/ 5 w 9"/>
                  <a:gd name="T3" fmla="*/ 11 h 15"/>
                  <a:gd name="T4" fmla="*/ 3 w 9"/>
                  <a:gd name="T5" fmla="*/ 15 h 15"/>
                  <a:gd name="T6" fmla="*/ 3 w 9"/>
                  <a:gd name="T7" fmla="*/ 12 h 15"/>
                  <a:gd name="T8" fmla="*/ 3 w 9"/>
                  <a:gd name="T9" fmla="*/ 11 h 15"/>
                  <a:gd name="T10" fmla="*/ 2 w 9"/>
                  <a:gd name="T11" fmla="*/ 11 h 15"/>
                  <a:gd name="T12" fmla="*/ 0 w 9"/>
                  <a:gd name="T13" fmla="*/ 15 h 15"/>
                  <a:gd name="T14" fmla="*/ 4 w 9"/>
                  <a:gd name="T15" fmla="*/ 5 h 15"/>
                  <a:gd name="T16" fmla="*/ 9 w 9"/>
                  <a:gd name="T17" fmla="*/ 0 h 15"/>
                  <a:gd name="T18" fmla="*/ 9 w 9"/>
                  <a:gd name="T19" fmla="*/ 0 h 15"/>
                  <a:gd name="T20" fmla="*/ 6 w 9"/>
                  <a:gd name="T21" fmla="*/ 12 h 15"/>
                  <a:gd name="T22" fmla="*/ 5 w 9"/>
                  <a:gd name="T2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5" y="13"/>
                    </a:moveTo>
                    <a:cubicBezTo>
                      <a:pt x="5" y="12"/>
                      <a:pt x="5" y="12"/>
                      <a:pt x="5" y="11"/>
                    </a:cubicBezTo>
                    <a:cubicBezTo>
                      <a:pt x="4" y="12"/>
                      <a:pt x="4" y="14"/>
                      <a:pt x="3" y="15"/>
                    </a:cubicBezTo>
                    <a:cubicBezTo>
                      <a:pt x="3" y="14"/>
                      <a:pt x="3" y="13"/>
                      <a:pt x="3" y="12"/>
                    </a:cubicBezTo>
                    <a:cubicBezTo>
                      <a:pt x="4" y="11"/>
                      <a:pt x="4" y="11"/>
                      <a:pt x="3" y="11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2"/>
                      <a:pt x="1" y="14"/>
                      <a:pt x="0" y="15"/>
                    </a:cubicBezTo>
                    <a:cubicBezTo>
                      <a:pt x="1" y="11"/>
                      <a:pt x="2" y="8"/>
                      <a:pt x="4" y="5"/>
                    </a:cubicBezTo>
                    <a:cubicBezTo>
                      <a:pt x="5" y="2"/>
                      <a:pt x="6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5"/>
                      <a:pt x="7" y="8"/>
                      <a:pt x="6" y="12"/>
                    </a:cubicBezTo>
                    <a:cubicBezTo>
                      <a:pt x="5" y="13"/>
                      <a:pt x="5" y="13"/>
                      <a:pt x="5" y="13"/>
                    </a:cubicBezTo>
                    <a:close/>
                  </a:path>
                </a:pathLst>
              </a:custGeom>
              <a:solidFill>
                <a:srgbClr val="D58C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6" name="Freeform 446">
                <a:extLst>
                  <a:ext uri="{FF2B5EF4-FFF2-40B4-BE49-F238E27FC236}">
                    <a16:creationId xmlns:a16="http://schemas.microsoft.com/office/drawing/2014/main" id="{655607F5-C916-EA1D-68FB-E1F4479E9E44}"/>
                  </a:ext>
                </a:extLst>
              </p:cNvPr>
              <p:cNvSpPr/>
              <p:nvPr/>
            </p:nvSpPr>
            <p:spPr bwMode="auto">
              <a:xfrm>
                <a:off x="3145" y="3527"/>
                <a:ext cx="116" cy="160"/>
              </a:xfrm>
              <a:custGeom>
                <a:avLst/>
                <a:gdLst>
                  <a:gd name="T0" fmla="*/ 5 w 16"/>
                  <a:gd name="T1" fmla="*/ 6 h 22"/>
                  <a:gd name="T2" fmla="*/ 6 w 16"/>
                  <a:gd name="T3" fmla="*/ 9 h 22"/>
                  <a:gd name="T4" fmla="*/ 7 w 16"/>
                  <a:gd name="T5" fmla="*/ 13 h 22"/>
                  <a:gd name="T6" fmla="*/ 7 w 16"/>
                  <a:gd name="T7" fmla="*/ 13 h 22"/>
                  <a:gd name="T8" fmla="*/ 12 w 16"/>
                  <a:gd name="T9" fmla="*/ 15 h 22"/>
                  <a:gd name="T10" fmla="*/ 16 w 16"/>
                  <a:gd name="T11" fmla="*/ 20 h 22"/>
                  <a:gd name="T12" fmla="*/ 16 w 16"/>
                  <a:gd name="T13" fmla="*/ 22 h 22"/>
                  <a:gd name="T14" fmla="*/ 14 w 16"/>
                  <a:gd name="T15" fmla="*/ 21 h 22"/>
                  <a:gd name="T16" fmla="*/ 13 w 16"/>
                  <a:gd name="T17" fmla="*/ 20 h 22"/>
                  <a:gd name="T18" fmla="*/ 9 w 16"/>
                  <a:gd name="T19" fmla="*/ 16 h 22"/>
                  <a:gd name="T20" fmla="*/ 6 w 16"/>
                  <a:gd name="T21" fmla="*/ 13 h 22"/>
                  <a:gd name="T22" fmla="*/ 4 w 16"/>
                  <a:gd name="T23" fmla="*/ 9 h 22"/>
                  <a:gd name="T24" fmla="*/ 0 w 16"/>
                  <a:gd name="T25" fmla="*/ 2 h 22"/>
                  <a:gd name="T26" fmla="*/ 1 w 16"/>
                  <a:gd name="T27" fmla="*/ 2 h 22"/>
                  <a:gd name="T28" fmla="*/ 1 w 16"/>
                  <a:gd name="T29" fmla="*/ 0 h 22"/>
                  <a:gd name="T30" fmla="*/ 1 w 16"/>
                  <a:gd name="T31" fmla="*/ 0 h 22"/>
                  <a:gd name="T32" fmla="*/ 5 w 16"/>
                  <a:gd name="T33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22">
                    <a:moveTo>
                      <a:pt x="5" y="6"/>
                    </a:moveTo>
                    <a:cubicBezTo>
                      <a:pt x="5" y="7"/>
                      <a:pt x="6" y="8"/>
                      <a:pt x="6" y="9"/>
                    </a:cubicBezTo>
                    <a:cubicBezTo>
                      <a:pt x="7" y="10"/>
                      <a:pt x="7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9" y="15"/>
                      <a:pt x="10" y="15"/>
                      <a:pt x="12" y="15"/>
                    </a:cubicBezTo>
                    <a:cubicBezTo>
                      <a:pt x="14" y="16"/>
                      <a:pt x="15" y="17"/>
                      <a:pt x="16" y="20"/>
                    </a:cubicBezTo>
                    <a:cubicBezTo>
                      <a:pt x="16" y="20"/>
                      <a:pt x="16" y="21"/>
                      <a:pt x="16" y="22"/>
                    </a:cubicBezTo>
                    <a:cubicBezTo>
                      <a:pt x="15" y="22"/>
                      <a:pt x="14" y="21"/>
                      <a:pt x="14" y="21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18"/>
                      <a:pt x="11" y="16"/>
                      <a:pt x="9" y="16"/>
                    </a:cubicBezTo>
                    <a:cubicBezTo>
                      <a:pt x="7" y="15"/>
                      <a:pt x="6" y="15"/>
                      <a:pt x="6" y="13"/>
                    </a:cubicBezTo>
                    <a:cubicBezTo>
                      <a:pt x="6" y="11"/>
                      <a:pt x="5" y="10"/>
                      <a:pt x="4" y="9"/>
                    </a:cubicBezTo>
                    <a:cubicBezTo>
                      <a:pt x="2" y="7"/>
                      <a:pt x="0" y="5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3" y="4"/>
                      <a:pt x="5" y="6"/>
                    </a:cubicBezTo>
                    <a:close/>
                  </a:path>
                </a:pathLst>
              </a:custGeom>
              <a:solidFill>
                <a:srgbClr val="E39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7" name="Freeform 447">
                <a:extLst>
                  <a:ext uri="{FF2B5EF4-FFF2-40B4-BE49-F238E27FC236}">
                    <a16:creationId xmlns:a16="http://schemas.microsoft.com/office/drawing/2014/main" id="{B72DCEE0-4333-198E-18FC-FF61A94D6C29}"/>
                  </a:ext>
                </a:extLst>
              </p:cNvPr>
              <p:cNvSpPr/>
              <p:nvPr/>
            </p:nvSpPr>
            <p:spPr bwMode="auto">
              <a:xfrm>
                <a:off x="3465" y="3331"/>
                <a:ext cx="131" cy="58"/>
              </a:xfrm>
              <a:custGeom>
                <a:avLst/>
                <a:gdLst>
                  <a:gd name="T0" fmla="*/ 15 w 18"/>
                  <a:gd name="T1" fmla="*/ 3 h 8"/>
                  <a:gd name="T2" fmla="*/ 18 w 18"/>
                  <a:gd name="T3" fmla="*/ 4 h 8"/>
                  <a:gd name="T4" fmla="*/ 11 w 18"/>
                  <a:gd name="T5" fmla="*/ 3 h 8"/>
                  <a:gd name="T6" fmla="*/ 10 w 18"/>
                  <a:gd name="T7" fmla="*/ 4 h 8"/>
                  <a:gd name="T8" fmla="*/ 6 w 18"/>
                  <a:gd name="T9" fmla="*/ 6 h 8"/>
                  <a:gd name="T10" fmla="*/ 9 w 18"/>
                  <a:gd name="T11" fmla="*/ 6 h 8"/>
                  <a:gd name="T12" fmla="*/ 5 w 18"/>
                  <a:gd name="T13" fmla="*/ 8 h 8"/>
                  <a:gd name="T14" fmla="*/ 2 w 18"/>
                  <a:gd name="T15" fmla="*/ 7 h 8"/>
                  <a:gd name="T16" fmla="*/ 5 w 18"/>
                  <a:gd name="T17" fmla="*/ 6 h 8"/>
                  <a:gd name="T18" fmla="*/ 0 w 18"/>
                  <a:gd name="T19" fmla="*/ 6 h 8"/>
                  <a:gd name="T20" fmla="*/ 1 w 18"/>
                  <a:gd name="T21" fmla="*/ 4 h 8"/>
                  <a:gd name="T22" fmla="*/ 1 w 18"/>
                  <a:gd name="T23" fmla="*/ 0 h 8"/>
                  <a:gd name="T24" fmla="*/ 7 w 18"/>
                  <a:gd name="T25" fmla="*/ 2 h 8"/>
                  <a:gd name="T26" fmla="*/ 8 w 18"/>
                  <a:gd name="T27" fmla="*/ 2 h 8"/>
                  <a:gd name="T28" fmla="*/ 15 w 18"/>
                  <a:gd name="T2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8">
                    <a:moveTo>
                      <a:pt x="15" y="3"/>
                    </a:moveTo>
                    <a:cubicBezTo>
                      <a:pt x="16" y="3"/>
                      <a:pt x="17" y="3"/>
                      <a:pt x="18" y="4"/>
                    </a:cubicBezTo>
                    <a:cubicBezTo>
                      <a:pt x="15" y="3"/>
                      <a:pt x="13" y="3"/>
                      <a:pt x="11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7" y="6"/>
                      <a:pt x="8" y="6"/>
                      <a:pt x="9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4" y="7"/>
                      <a:pt x="3" y="8"/>
                      <a:pt x="2" y="7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3" y="5"/>
                      <a:pt x="2" y="7"/>
                      <a:pt x="0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3" y="0"/>
                      <a:pt x="5" y="0"/>
                      <a:pt x="7" y="2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10" y="2"/>
                      <a:pt x="13" y="2"/>
                      <a:pt x="15" y="3"/>
                    </a:cubicBezTo>
                    <a:close/>
                  </a:path>
                </a:pathLst>
              </a:custGeom>
              <a:solidFill>
                <a:srgbClr val="B073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8" name="Freeform 448">
                <a:extLst>
                  <a:ext uri="{FF2B5EF4-FFF2-40B4-BE49-F238E27FC236}">
                    <a16:creationId xmlns:a16="http://schemas.microsoft.com/office/drawing/2014/main" id="{1C871CC7-BB55-2373-8CCA-9C64A43F5DD9}"/>
                  </a:ext>
                </a:extLst>
              </p:cNvPr>
              <p:cNvSpPr/>
              <p:nvPr/>
            </p:nvSpPr>
            <p:spPr bwMode="auto">
              <a:xfrm>
                <a:off x="3000" y="3346"/>
                <a:ext cx="87" cy="94"/>
              </a:xfrm>
              <a:custGeom>
                <a:avLst/>
                <a:gdLst>
                  <a:gd name="T0" fmla="*/ 9 w 12"/>
                  <a:gd name="T1" fmla="*/ 0 h 13"/>
                  <a:gd name="T2" fmla="*/ 12 w 12"/>
                  <a:gd name="T3" fmla="*/ 3 h 13"/>
                  <a:gd name="T4" fmla="*/ 12 w 12"/>
                  <a:gd name="T5" fmla="*/ 3 h 13"/>
                  <a:gd name="T6" fmla="*/ 11 w 12"/>
                  <a:gd name="T7" fmla="*/ 8 h 13"/>
                  <a:gd name="T8" fmla="*/ 11 w 12"/>
                  <a:gd name="T9" fmla="*/ 6 h 13"/>
                  <a:gd name="T10" fmla="*/ 10 w 12"/>
                  <a:gd name="T11" fmla="*/ 5 h 13"/>
                  <a:gd name="T12" fmla="*/ 7 w 12"/>
                  <a:gd name="T13" fmla="*/ 7 h 13"/>
                  <a:gd name="T14" fmla="*/ 9 w 12"/>
                  <a:gd name="T15" fmla="*/ 8 h 13"/>
                  <a:gd name="T16" fmla="*/ 7 w 12"/>
                  <a:gd name="T17" fmla="*/ 10 h 13"/>
                  <a:gd name="T18" fmla="*/ 6 w 12"/>
                  <a:gd name="T19" fmla="*/ 11 h 13"/>
                  <a:gd name="T20" fmla="*/ 1 w 12"/>
                  <a:gd name="T21" fmla="*/ 12 h 13"/>
                  <a:gd name="T22" fmla="*/ 6 w 12"/>
                  <a:gd name="T23" fmla="*/ 9 h 13"/>
                  <a:gd name="T24" fmla="*/ 1 w 12"/>
                  <a:gd name="T25" fmla="*/ 9 h 13"/>
                  <a:gd name="T26" fmla="*/ 2 w 12"/>
                  <a:gd name="T27" fmla="*/ 8 h 13"/>
                  <a:gd name="T28" fmla="*/ 4 w 12"/>
                  <a:gd name="T29" fmla="*/ 6 h 13"/>
                  <a:gd name="T30" fmla="*/ 6 w 12"/>
                  <a:gd name="T31" fmla="*/ 4 h 13"/>
                  <a:gd name="T32" fmla="*/ 9 w 12"/>
                  <a:gd name="T33" fmla="*/ 3 h 13"/>
                  <a:gd name="T34" fmla="*/ 7 w 12"/>
                  <a:gd name="T35" fmla="*/ 1 h 13"/>
                  <a:gd name="T36" fmla="*/ 9 w 12"/>
                  <a:gd name="T3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3">
                    <a:moveTo>
                      <a:pt x="9" y="0"/>
                    </a:moveTo>
                    <a:cubicBezTo>
                      <a:pt x="11" y="1"/>
                      <a:pt x="11" y="2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5"/>
                      <a:pt x="12" y="6"/>
                      <a:pt x="11" y="8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6"/>
                      <a:pt x="8" y="7"/>
                      <a:pt x="7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9"/>
                      <a:pt x="8" y="9"/>
                      <a:pt x="7" y="10"/>
                    </a:cubicBezTo>
                    <a:cubicBezTo>
                      <a:pt x="5" y="9"/>
                      <a:pt x="7" y="11"/>
                      <a:pt x="6" y="11"/>
                    </a:cubicBezTo>
                    <a:cubicBezTo>
                      <a:pt x="5" y="13"/>
                      <a:pt x="4" y="13"/>
                      <a:pt x="1" y="12"/>
                    </a:cubicBezTo>
                    <a:cubicBezTo>
                      <a:pt x="3" y="11"/>
                      <a:pt x="4" y="10"/>
                      <a:pt x="6" y="9"/>
                    </a:cubicBezTo>
                    <a:cubicBezTo>
                      <a:pt x="4" y="9"/>
                      <a:pt x="3" y="9"/>
                      <a:pt x="1" y="9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2" y="8"/>
                      <a:pt x="3" y="7"/>
                      <a:pt x="4" y="6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3"/>
                      <a:pt x="8" y="4"/>
                      <a:pt x="9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8" y="1"/>
                      <a:pt x="9" y="2"/>
                      <a:pt x="9" y="0"/>
                    </a:cubicBezTo>
                    <a:close/>
                  </a:path>
                </a:pathLst>
              </a:custGeom>
              <a:solidFill>
                <a:srgbClr val="9C7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9" name="Freeform 449">
                <a:extLst>
                  <a:ext uri="{FF2B5EF4-FFF2-40B4-BE49-F238E27FC236}">
                    <a16:creationId xmlns:a16="http://schemas.microsoft.com/office/drawing/2014/main" id="{9E092915-5C45-782B-36EE-200070EA07FE}"/>
                  </a:ext>
                </a:extLst>
              </p:cNvPr>
              <p:cNvSpPr/>
              <p:nvPr/>
            </p:nvSpPr>
            <p:spPr bwMode="auto">
              <a:xfrm>
                <a:off x="2687" y="3651"/>
                <a:ext cx="139" cy="108"/>
              </a:xfrm>
              <a:custGeom>
                <a:avLst/>
                <a:gdLst>
                  <a:gd name="T0" fmla="*/ 6 w 19"/>
                  <a:gd name="T1" fmla="*/ 10 h 15"/>
                  <a:gd name="T2" fmla="*/ 18 w 19"/>
                  <a:gd name="T3" fmla="*/ 0 h 15"/>
                  <a:gd name="T4" fmla="*/ 18 w 19"/>
                  <a:gd name="T5" fmla="*/ 0 h 15"/>
                  <a:gd name="T6" fmla="*/ 18 w 19"/>
                  <a:gd name="T7" fmla="*/ 0 h 15"/>
                  <a:gd name="T8" fmla="*/ 15 w 19"/>
                  <a:gd name="T9" fmla="*/ 3 h 15"/>
                  <a:gd name="T10" fmla="*/ 12 w 19"/>
                  <a:gd name="T11" fmla="*/ 8 h 15"/>
                  <a:gd name="T12" fmla="*/ 11 w 19"/>
                  <a:gd name="T13" fmla="*/ 8 h 15"/>
                  <a:gd name="T14" fmla="*/ 10 w 19"/>
                  <a:gd name="T15" fmla="*/ 9 h 15"/>
                  <a:gd name="T16" fmla="*/ 7 w 19"/>
                  <a:gd name="T17" fmla="*/ 13 h 15"/>
                  <a:gd name="T18" fmla="*/ 6 w 19"/>
                  <a:gd name="T19" fmla="*/ 13 h 15"/>
                  <a:gd name="T20" fmla="*/ 3 w 19"/>
                  <a:gd name="T21" fmla="*/ 14 h 15"/>
                  <a:gd name="T22" fmla="*/ 0 w 19"/>
                  <a:gd name="T23" fmla="*/ 15 h 15"/>
                  <a:gd name="T24" fmla="*/ 6 w 19"/>
                  <a:gd name="T2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5">
                    <a:moveTo>
                      <a:pt x="6" y="10"/>
                    </a:moveTo>
                    <a:cubicBezTo>
                      <a:pt x="9" y="6"/>
                      <a:pt x="14" y="3"/>
                      <a:pt x="18" y="0"/>
                    </a:cubicBezTo>
                    <a:cubicBezTo>
                      <a:pt x="18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1"/>
                      <a:pt x="16" y="2"/>
                      <a:pt x="15" y="3"/>
                    </a:cubicBezTo>
                    <a:cubicBezTo>
                      <a:pt x="14" y="5"/>
                      <a:pt x="13" y="6"/>
                      <a:pt x="12" y="8"/>
                    </a:cubicBezTo>
                    <a:cubicBezTo>
                      <a:pt x="12" y="8"/>
                      <a:pt x="11" y="9"/>
                      <a:pt x="11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11"/>
                      <a:pt x="8" y="12"/>
                      <a:pt x="7" y="13"/>
                    </a:cubicBezTo>
                    <a:cubicBezTo>
                      <a:pt x="6" y="14"/>
                      <a:pt x="6" y="13"/>
                      <a:pt x="6" y="13"/>
                    </a:cubicBezTo>
                    <a:cubicBezTo>
                      <a:pt x="4" y="13"/>
                      <a:pt x="4" y="14"/>
                      <a:pt x="3" y="14"/>
                    </a:cubicBezTo>
                    <a:cubicBezTo>
                      <a:pt x="2" y="14"/>
                      <a:pt x="2" y="15"/>
                      <a:pt x="0" y="15"/>
                    </a:cubicBezTo>
                    <a:cubicBezTo>
                      <a:pt x="2" y="13"/>
                      <a:pt x="4" y="12"/>
                      <a:pt x="6" y="10"/>
                    </a:cubicBezTo>
                    <a:close/>
                  </a:path>
                </a:pathLst>
              </a:custGeom>
              <a:solidFill>
                <a:srgbClr val="AA7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0" name="Freeform 450">
                <a:extLst>
                  <a:ext uri="{FF2B5EF4-FFF2-40B4-BE49-F238E27FC236}">
                    <a16:creationId xmlns:a16="http://schemas.microsoft.com/office/drawing/2014/main" id="{F9B9A874-77FD-A066-FB79-1037652AEDEF}"/>
                  </a:ext>
                </a:extLst>
              </p:cNvPr>
              <p:cNvSpPr/>
              <p:nvPr/>
            </p:nvSpPr>
            <p:spPr bwMode="auto">
              <a:xfrm>
                <a:off x="3559" y="3266"/>
                <a:ext cx="138" cy="51"/>
              </a:xfrm>
              <a:custGeom>
                <a:avLst/>
                <a:gdLst>
                  <a:gd name="T0" fmla="*/ 19 w 19"/>
                  <a:gd name="T1" fmla="*/ 4 h 7"/>
                  <a:gd name="T2" fmla="*/ 12 w 19"/>
                  <a:gd name="T3" fmla="*/ 5 h 7"/>
                  <a:gd name="T4" fmla="*/ 0 w 19"/>
                  <a:gd name="T5" fmla="*/ 7 h 7"/>
                  <a:gd name="T6" fmla="*/ 0 w 19"/>
                  <a:gd name="T7" fmla="*/ 7 h 7"/>
                  <a:gd name="T8" fmla="*/ 1 w 19"/>
                  <a:gd name="T9" fmla="*/ 6 h 7"/>
                  <a:gd name="T10" fmla="*/ 3 w 19"/>
                  <a:gd name="T11" fmla="*/ 4 h 7"/>
                  <a:gd name="T12" fmla="*/ 4 w 19"/>
                  <a:gd name="T13" fmla="*/ 3 h 7"/>
                  <a:gd name="T14" fmla="*/ 6 w 19"/>
                  <a:gd name="T15" fmla="*/ 3 h 7"/>
                  <a:gd name="T16" fmla="*/ 4 w 19"/>
                  <a:gd name="T17" fmla="*/ 4 h 7"/>
                  <a:gd name="T18" fmla="*/ 3 w 19"/>
                  <a:gd name="T19" fmla="*/ 3 h 7"/>
                  <a:gd name="T20" fmla="*/ 4 w 19"/>
                  <a:gd name="T21" fmla="*/ 2 h 7"/>
                  <a:gd name="T22" fmla="*/ 12 w 19"/>
                  <a:gd name="T23" fmla="*/ 1 h 7"/>
                  <a:gd name="T24" fmla="*/ 12 w 19"/>
                  <a:gd name="T25" fmla="*/ 1 h 7"/>
                  <a:gd name="T26" fmla="*/ 9 w 19"/>
                  <a:gd name="T27" fmla="*/ 3 h 7"/>
                  <a:gd name="T28" fmla="*/ 9 w 19"/>
                  <a:gd name="T29" fmla="*/ 4 h 7"/>
                  <a:gd name="T30" fmla="*/ 17 w 19"/>
                  <a:gd name="T31" fmla="*/ 4 h 7"/>
                  <a:gd name="T32" fmla="*/ 19 w 19"/>
                  <a:gd name="T3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7">
                    <a:moveTo>
                      <a:pt x="19" y="4"/>
                    </a:moveTo>
                    <a:cubicBezTo>
                      <a:pt x="16" y="5"/>
                      <a:pt x="14" y="5"/>
                      <a:pt x="12" y="5"/>
                    </a:cubicBezTo>
                    <a:cubicBezTo>
                      <a:pt x="8" y="5"/>
                      <a:pt x="4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7" y="1"/>
                      <a:pt x="9" y="0"/>
                      <a:pt x="12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1" y="2"/>
                      <a:pt x="10" y="3"/>
                      <a:pt x="9" y="3"/>
                    </a:cubicBezTo>
                    <a:cubicBezTo>
                      <a:pt x="8" y="3"/>
                      <a:pt x="8" y="4"/>
                      <a:pt x="9" y="4"/>
                    </a:cubicBezTo>
                    <a:cubicBezTo>
                      <a:pt x="11" y="4"/>
                      <a:pt x="14" y="4"/>
                      <a:pt x="17" y="4"/>
                    </a:cubicBezTo>
                    <a:cubicBezTo>
                      <a:pt x="17" y="4"/>
                      <a:pt x="18" y="4"/>
                      <a:pt x="19" y="4"/>
                    </a:cubicBezTo>
                    <a:close/>
                  </a:path>
                </a:pathLst>
              </a:custGeom>
              <a:solidFill>
                <a:srgbClr val="F1B5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1" name="Freeform 451">
                <a:extLst>
                  <a:ext uri="{FF2B5EF4-FFF2-40B4-BE49-F238E27FC236}">
                    <a16:creationId xmlns:a16="http://schemas.microsoft.com/office/drawing/2014/main" id="{3060E2D8-46DB-1B2D-1E97-CC33D827B54B}"/>
                  </a:ext>
                </a:extLst>
              </p:cNvPr>
              <p:cNvSpPr/>
              <p:nvPr/>
            </p:nvSpPr>
            <p:spPr bwMode="auto">
              <a:xfrm>
                <a:off x="3625" y="3440"/>
                <a:ext cx="130" cy="58"/>
              </a:xfrm>
              <a:custGeom>
                <a:avLst/>
                <a:gdLst>
                  <a:gd name="T0" fmla="*/ 8 w 18"/>
                  <a:gd name="T1" fmla="*/ 1 h 8"/>
                  <a:gd name="T2" fmla="*/ 8 w 18"/>
                  <a:gd name="T3" fmla="*/ 1 h 8"/>
                  <a:gd name="T4" fmla="*/ 16 w 18"/>
                  <a:gd name="T5" fmla="*/ 2 h 8"/>
                  <a:gd name="T6" fmla="*/ 13 w 18"/>
                  <a:gd name="T7" fmla="*/ 8 h 8"/>
                  <a:gd name="T8" fmla="*/ 10 w 18"/>
                  <a:gd name="T9" fmla="*/ 8 h 8"/>
                  <a:gd name="T10" fmla="*/ 12 w 18"/>
                  <a:gd name="T11" fmla="*/ 6 h 8"/>
                  <a:gd name="T12" fmla="*/ 13 w 18"/>
                  <a:gd name="T13" fmla="*/ 4 h 8"/>
                  <a:gd name="T14" fmla="*/ 11 w 18"/>
                  <a:gd name="T15" fmla="*/ 3 h 8"/>
                  <a:gd name="T16" fmla="*/ 5 w 18"/>
                  <a:gd name="T17" fmla="*/ 1 h 8"/>
                  <a:gd name="T18" fmla="*/ 0 w 18"/>
                  <a:gd name="T19" fmla="*/ 1 h 8"/>
                  <a:gd name="T20" fmla="*/ 4 w 18"/>
                  <a:gd name="T21" fmla="*/ 0 h 8"/>
                  <a:gd name="T22" fmla="*/ 8 w 18"/>
                  <a:gd name="T2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8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11" y="1"/>
                      <a:pt x="14" y="2"/>
                      <a:pt x="16" y="2"/>
                    </a:cubicBezTo>
                    <a:cubicBezTo>
                      <a:pt x="15" y="4"/>
                      <a:pt x="18" y="8"/>
                      <a:pt x="13" y="8"/>
                    </a:cubicBezTo>
                    <a:cubicBezTo>
                      <a:pt x="12" y="7"/>
                      <a:pt x="11" y="8"/>
                      <a:pt x="10" y="8"/>
                    </a:cubicBezTo>
                    <a:cubicBezTo>
                      <a:pt x="10" y="7"/>
                      <a:pt x="11" y="7"/>
                      <a:pt x="12" y="6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3" y="3"/>
                      <a:pt x="12" y="3"/>
                      <a:pt x="11" y="3"/>
                    </a:cubicBezTo>
                    <a:cubicBezTo>
                      <a:pt x="9" y="2"/>
                      <a:pt x="7" y="2"/>
                      <a:pt x="5" y="1"/>
                    </a:cubicBezTo>
                    <a:cubicBezTo>
                      <a:pt x="4" y="1"/>
                      <a:pt x="2" y="1"/>
                      <a:pt x="0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F8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2" name="Freeform 452">
                <a:extLst>
                  <a:ext uri="{FF2B5EF4-FFF2-40B4-BE49-F238E27FC236}">
                    <a16:creationId xmlns:a16="http://schemas.microsoft.com/office/drawing/2014/main" id="{C269A9E1-41DE-367E-553D-241942898929}"/>
                  </a:ext>
                </a:extLst>
              </p:cNvPr>
              <p:cNvSpPr/>
              <p:nvPr/>
            </p:nvSpPr>
            <p:spPr bwMode="auto">
              <a:xfrm>
                <a:off x="3073" y="3476"/>
                <a:ext cx="65" cy="66"/>
              </a:xfrm>
              <a:custGeom>
                <a:avLst/>
                <a:gdLst>
                  <a:gd name="T0" fmla="*/ 8 w 9"/>
                  <a:gd name="T1" fmla="*/ 1 h 9"/>
                  <a:gd name="T2" fmla="*/ 2 w 9"/>
                  <a:gd name="T3" fmla="*/ 9 h 9"/>
                  <a:gd name="T4" fmla="*/ 0 w 9"/>
                  <a:gd name="T5" fmla="*/ 7 h 9"/>
                  <a:gd name="T6" fmla="*/ 1 w 9"/>
                  <a:gd name="T7" fmla="*/ 4 h 9"/>
                  <a:gd name="T8" fmla="*/ 1 w 9"/>
                  <a:gd name="T9" fmla="*/ 6 h 9"/>
                  <a:gd name="T10" fmla="*/ 4 w 9"/>
                  <a:gd name="T11" fmla="*/ 0 h 9"/>
                  <a:gd name="T12" fmla="*/ 8 w 9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9" y="4"/>
                      <a:pt x="5" y="9"/>
                      <a:pt x="2" y="9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3" y="5"/>
                      <a:pt x="4" y="3"/>
                      <a:pt x="4" y="0"/>
                    </a:cubicBezTo>
                    <a:cubicBezTo>
                      <a:pt x="5" y="1"/>
                      <a:pt x="7" y="1"/>
                      <a:pt x="8" y="1"/>
                    </a:cubicBezTo>
                    <a:close/>
                  </a:path>
                </a:pathLst>
              </a:custGeom>
              <a:solidFill>
                <a:srgbClr val="EA8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3" name="Freeform 453">
                <a:extLst>
                  <a:ext uri="{FF2B5EF4-FFF2-40B4-BE49-F238E27FC236}">
                    <a16:creationId xmlns:a16="http://schemas.microsoft.com/office/drawing/2014/main" id="{CE308664-F6F7-8CC7-E856-B3CC7A43FCE3}"/>
                  </a:ext>
                </a:extLst>
              </p:cNvPr>
              <p:cNvSpPr/>
              <p:nvPr/>
            </p:nvSpPr>
            <p:spPr bwMode="auto">
              <a:xfrm>
                <a:off x="3131" y="3309"/>
                <a:ext cx="109" cy="95"/>
              </a:xfrm>
              <a:custGeom>
                <a:avLst/>
                <a:gdLst>
                  <a:gd name="T0" fmla="*/ 10 w 15"/>
                  <a:gd name="T1" fmla="*/ 7 h 13"/>
                  <a:gd name="T2" fmla="*/ 3 w 15"/>
                  <a:gd name="T3" fmla="*/ 4 h 13"/>
                  <a:gd name="T4" fmla="*/ 0 w 15"/>
                  <a:gd name="T5" fmla="*/ 2 h 13"/>
                  <a:gd name="T6" fmla="*/ 8 w 15"/>
                  <a:gd name="T7" fmla="*/ 5 h 13"/>
                  <a:gd name="T8" fmla="*/ 4 w 15"/>
                  <a:gd name="T9" fmla="*/ 1 h 13"/>
                  <a:gd name="T10" fmla="*/ 9 w 15"/>
                  <a:gd name="T11" fmla="*/ 2 h 13"/>
                  <a:gd name="T12" fmla="*/ 14 w 15"/>
                  <a:gd name="T13" fmla="*/ 10 h 13"/>
                  <a:gd name="T14" fmla="*/ 14 w 15"/>
                  <a:gd name="T15" fmla="*/ 11 h 13"/>
                  <a:gd name="T16" fmla="*/ 14 w 15"/>
                  <a:gd name="T17" fmla="*/ 12 h 13"/>
                  <a:gd name="T18" fmla="*/ 12 w 15"/>
                  <a:gd name="T19" fmla="*/ 12 h 13"/>
                  <a:gd name="T20" fmla="*/ 12 w 15"/>
                  <a:gd name="T21" fmla="*/ 11 h 13"/>
                  <a:gd name="T22" fmla="*/ 11 w 15"/>
                  <a:gd name="T23" fmla="*/ 9 h 13"/>
                  <a:gd name="T24" fmla="*/ 10 w 15"/>
                  <a:gd name="T2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13">
                    <a:moveTo>
                      <a:pt x="10" y="7"/>
                    </a:moveTo>
                    <a:cubicBezTo>
                      <a:pt x="8" y="5"/>
                      <a:pt x="5" y="5"/>
                      <a:pt x="3" y="4"/>
                    </a:cubicBezTo>
                    <a:cubicBezTo>
                      <a:pt x="2" y="3"/>
                      <a:pt x="0" y="3"/>
                      <a:pt x="0" y="2"/>
                    </a:cubicBezTo>
                    <a:cubicBezTo>
                      <a:pt x="2" y="3"/>
                      <a:pt x="5" y="4"/>
                      <a:pt x="8" y="5"/>
                    </a:cubicBezTo>
                    <a:cubicBezTo>
                      <a:pt x="7" y="3"/>
                      <a:pt x="5" y="3"/>
                      <a:pt x="4" y="1"/>
                    </a:cubicBezTo>
                    <a:cubicBezTo>
                      <a:pt x="6" y="0"/>
                      <a:pt x="7" y="2"/>
                      <a:pt x="9" y="2"/>
                    </a:cubicBezTo>
                    <a:cubicBezTo>
                      <a:pt x="11" y="4"/>
                      <a:pt x="13" y="7"/>
                      <a:pt x="14" y="10"/>
                    </a:cubicBezTo>
                    <a:cubicBezTo>
                      <a:pt x="14" y="10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3" y="12"/>
                      <a:pt x="13" y="13"/>
                      <a:pt x="12" y="12"/>
                    </a:cubicBezTo>
                    <a:cubicBezTo>
                      <a:pt x="12" y="12"/>
                      <a:pt x="12" y="12"/>
                      <a:pt x="12" y="11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1" y="9"/>
                      <a:pt x="11" y="8"/>
                      <a:pt x="10" y="7"/>
                    </a:cubicBezTo>
                    <a:close/>
                  </a:path>
                </a:pathLst>
              </a:custGeom>
              <a:solidFill>
                <a:srgbClr val="E39D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4" name="Freeform 454">
                <a:extLst>
                  <a:ext uri="{FF2B5EF4-FFF2-40B4-BE49-F238E27FC236}">
                    <a16:creationId xmlns:a16="http://schemas.microsoft.com/office/drawing/2014/main" id="{080C1369-6B3F-511B-4C74-5F05961FDC42}"/>
                  </a:ext>
                </a:extLst>
              </p:cNvPr>
              <p:cNvSpPr/>
              <p:nvPr/>
            </p:nvSpPr>
            <p:spPr bwMode="auto">
              <a:xfrm>
                <a:off x="3014" y="3592"/>
                <a:ext cx="44" cy="88"/>
              </a:xfrm>
              <a:custGeom>
                <a:avLst/>
                <a:gdLst>
                  <a:gd name="T0" fmla="*/ 0 w 6"/>
                  <a:gd name="T1" fmla="*/ 5 h 12"/>
                  <a:gd name="T2" fmla="*/ 0 w 6"/>
                  <a:gd name="T3" fmla="*/ 3 h 12"/>
                  <a:gd name="T4" fmla="*/ 3 w 6"/>
                  <a:gd name="T5" fmla="*/ 1 h 12"/>
                  <a:gd name="T6" fmla="*/ 5 w 6"/>
                  <a:gd name="T7" fmla="*/ 0 h 12"/>
                  <a:gd name="T8" fmla="*/ 5 w 6"/>
                  <a:gd name="T9" fmla="*/ 5 h 12"/>
                  <a:gd name="T10" fmla="*/ 6 w 6"/>
                  <a:gd name="T11" fmla="*/ 11 h 12"/>
                  <a:gd name="T12" fmla="*/ 5 w 6"/>
                  <a:gd name="T13" fmla="*/ 11 h 12"/>
                  <a:gd name="T14" fmla="*/ 5 w 6"/>
                  <a:gd name="T15" fmla="*/ 4 h 12"/>
                  <a:gd name="T16" fmla="*/ 5 w 6"/>
                  <a:gd name="T17" fmla="*/ 10 h 12"/>
                  <a:gd name="T18" fmla="*/ 5 w 6"/>
                  <a:gd name="T19" fmla="*/ 10 h 12"/>
                  <a:gd name="T20" fmla="*/ 2 w 6"/>
                  <a:gd name="T21" fmla="*/ 7 h 12"/>
                  <a:gd name="T22" fmla="*/ 1 w 6"/>
                  <a:gd name="T23" fmla="*/ 10 h 12"/>
                  <a:gd name="T24" fmla="*/ 0 w 6"/>
                  <a:gd name="T25" fmla="*/ 11 h 12"/>
                  <a:gd name="T26" fmla="*/ 1 w 6"/>
                  <a:gd name="T27" fmla="*/ 5 h 12"/>
                  <a:gd name="T28" fmla="*/ 0 w 6"/>
                  <a:gd name="T2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2">
                    <a:moveTo>
                      <a:pt x="0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1"/>
                      <a:pt x="2" y="2"/>
                      <a:pt x="3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2"/>
                      <a:pt x="5" y="3"/>
                      <a:pt x="5" y="5"/>
                    </a:cubicBezTo>
                    <a:cubicBezTo>
                      <a:pt x="6" y="7"/>
                      <a:pt x="6" y="9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8"/>
                      <a:pt x="5" y="6"/>
                      <a:pt x="5" y="4"/>
                    </a:cubicBezTo>
                    <a:cubicBezTo>
                      <a:pt x="5" y="6"/>
                      <a:pt x="5" y="8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2" y="8"/>
                      <a:pt x="2" y="7"/>
                    </a:cubicBezTo>
                    <a:cubicBezTo>
                      <a:pt x="2" y="8"/>
                      <a:pt x="2" y="9"/>
                      <a:pt x="1" y="10"/>
                    </a:cubicBezTo>
                    <a:cubicBezTo>
                      <a:pt x="1" y="11"/>
                      <a:pt x="1" y="12"/>
                      <a:pt x="0" y="11"/>
                    </a:cubicBezTo>
                    <a:cubicBezTo>
                      <a:pt x="0" y="9"/>
                      <a:pt x="0" y="7"/>
                      <a:pt x="1" y="5"/>
                    </a:cubicBezTo>
                    <a:cubicBezTo>
                      <a:pt x="1" y="5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E1AF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5" name="Freeform 455">
                <a:extLst>
                  <a:ext uri="{FF2B5EF4-FFF2-40B4-BE49-F238E27FC236}">
                    <a16:creationId xmlns:a16="http://schemas.microsoft.com/office/drawing/2014/main" id="{B805E10C-3FBC-AB1B-B0F1-F8765EEAAE35}"/>
                  </a:ext>
                </a:extLst>
              </p:cNvPr>
              <p:cNvSpPr/>
              <p:nvPr/>
            </p:nvSpPr>
            <p:spPr bwMode="auto">
              <a:xfrm>
                <a:off x="3073" y="3360"/>
                <a:ext cx="58" cy="116"/>
              </a:xfrm>
              <a:custGeom>
                <a:avLst/>
                <a:gdLst>
                  <a:gd name="T0" fmla="*/ 1 w 8"/>
                  <a:gd name="T1" fmla="*/ 6 h 16"/>
                  <a:gd name="T2" fmla="*/ 2 w 8"/>
                  <a:gd name="T3" fmla="*/ 1 h 16"/>
                  <a:gd name="T4" fmla="*/ 3 w 8"/>
                  <a:gd name="T5" fmla="*/ 2 h 16"/>
                  <a:gd name="T6" fmla="*/ 3 w 8"/>
                  <a:gd name="T7" fmla="*/ 3 h 16"/>
                  <a:gd name="T8" fmla="*/ 3 w 8"/>
                  <a:gd name="T9" fmla="*/ 3 h 16"/>
                  <a:gd name="T10" fmla="*/ 2 w 8"/>
                  <a:gd name="T11" fmla="*/ 5 h 16"/>
                  <a:gd name="T12" fmla="*/ 2 w 8"/>
                  <a:gd name="T13" fmla="*/ 6 h 16"/>
                  <a:gd name="T14" fmla="*/ 8 w 8"/>
                  <a:gd name="T15" fmla="*/ 12 h 16"/>
                  <a:gd name="T16" fmla="*/ 8 w 8"/>
                  <a:gd name="T17" fmla="*/ 13 h 16"/>
                  <a:gd name="T18" fmla="*/ 7 w 8"/>
                  <a:gd name="T19" fmla="*/ 15 h 16"/>
                  <a:gd name="T20" fmla="*/ 2 w 8"/>
                  <a:gd name="T21" fmla="*/ 13 h 16"/>
                  <a:gd name="T22" fmla="*/ 1 w 8"/>
                  <a:gd name="T23" fmla="*/ 9 h 16"/>
                  <a:gd name="T24" fmla="*/ 1 w 8"/>
                  <a:gd name="T25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6">
                    <a:moveTo>
                      <a:pt x="1" y="6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11"/>
                      <a:pt x="3" y="13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4"/>
                      <a:pt x="8" y="15"/>
                      <a:pt x="7" y="15"/>
                    </a:cubicBezTo>
                    <a:cubicBezTo>
                      <a:pt x="5" y="15"/>
                      <a:pt x="3" y="16"/>
                      <a:pt x="2" y="13"/>
                    </a:cubicBezTo>
                    <a:cubicBezTo>
                      <a:pt x="1" y="12"/>
                      <a:pt x="0" y="10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E79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6" name="Freeform 456">
                <a:extLst>
                  <a:ext uri="{FF2B5EF4-FFF2-40B4-BE49-F238E27FC236}">
                    <a16:creationId xmlns:a16="http://schemas.microsoft.com/office/drawing/2014/main" id="{F6FB2795-493D-27BF-FD50-44104020E22B}"/>
                  </a:ext>
                </a:extLst>
              </p:cNvPr>
              <p:cNvSpPr/>
              <p:nvPr/>
            </p:nvSpPr>
            <p:spPr bwMode="auto">
              <a:xfrm>
                <a:off x="3581" y="3491"/>
                <a:ext cx="109" cy="58"/>
              </a:xfrm>
              <a:custGeom>
                <a:avLst/>
                <a:gdLst>
                  <a:gd name="T0" fmla="*/ 8 w 15"/>
                  <a:gd name="T1" fmla="*/ 8 h 8"/>
                  <a:gd name="T2" fmla="*/ 11 w 15"/>
                  <a:gd name="T3" fmla="*/ 5 h 8"/>
                  <a:gd name="T4" fmla="*/ 12 w 15"/>
                  <a:gd name="T5" fmla="*/ 4 h 8"/>
                  <a:gd name="T6" fmla="*/ 11 w 15"/>
                  <a:gd name="T7" fmla="*/ 3 h 8"/>
                  <a:gd name="T8" fmla="*/ 2 w 15"/>
                  <a:gd name="T9" fmla="*/ 2 h 8"/>
                  <a:gd name="T10" fmla="*/ 0 w 15"/>
                  <a:gd name="T11" fmla="*/ 1 h 8"/>
                  <a:gd name="T12" fmla="*/ 0 w 15"/>
                  <a:gd name="T13" fmla="*/ 1 h 8"/>
                  <a:gd name="T14" fmla="*/ 1 w 15"/>
                  <a:gd name="T15" fmla="*/ 1 h 8"/>
                  <a:gd name="T16" fmla="*/ 6 w 15"/>
                  <a:gd name="T17" fmla="*/ 1 h 8"/>
                  <a:gd name="T18" fmla="*/ 12 w 15"/>
                  <a:gd name="T19" fmla="*/ 2 h 8"/>
                  <a:gd name="T20" fmla="*/ 15 w 15"/>
                  <a:gd name="T21" fmla="*/ 5 h 8"/>
                  <a:gd name="T22" fmla="*/ 12 w 15"/>
                  <a:gd name="T23" fmla="*/ 8 h 8"/>
                  <a:gd name="T24" fmla="*/ 8 w 15"/>
                  <a:gd name="T2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8">
                    <a:moveTo>
                      <a:pt x="8" y="8"/>
                    </a:moveTo>
                    <a:cubicBezTo>
                      <a:pt x="8" y="6"/>
                      <a:pt x="10" y="6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8" y="2"/>
                      <a:pt x="5" y="2"/>
                      <a:pt x="2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0"/>
                      <a:pt x="5" y="1"/>
                      <a:pt x="6" y="1"/>
                    </a:cubicBezTo>
                    <a:cubicBezTo>
                      <a:pt x="8" y="1"/>
                      <a:pt x="10" y="2"/>
                      <a:pt x="12" y="2"/>
                    </a:cubicBezTo>
                    <a:cubicBezTo>
                      <a:pt x="15" y="2"/>
                      <a:pt x="15" y="2"/>
                      <a:pt x="15" y="5"/>
                    </a:cubicBezTo>
                    <a:cubicBezTo>
                      <a:pt x="15" y="7"/>
                      <a:pt x="13" y="7"/>
                      <a:pt x="12" y="8"/>
                    </a:cubicBezTo>
                    <a:cubicBezTo>
                      <a:pt x="11" y="8"/>
                      <a:pt x="9" y="8"/>
                      <a:pt x="8" y="8"/>
                    </a:cubicBezTo>
                    <a:close/>
                  </a:path>
                </a:pathLst>
              </a:custGeom>
              <a:solidFill>
                <a:srgbClr val="FBEA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7" name="Freeform 457">
                <a:extLst>
                  <a:ext uri="{FF2B5EF4-FFF2-40B4-BE49-F238E27FC236}">
                    <a16:creationId xmlns:a16="http://schemas.microsoft.com/office/drawing/2014/main" id="{23AAA8B7-71A5-31EE-1EDA-28B451E1175D}"/>
                  </a:ext>
                </a:extLst>
              </p:cNvPr>
              <p:cNvSpPr/>
              <p:nvPr/>
            </p:nvSpPr>
            <p:spPr bwMode="auto">
              <a:xfrm>
                <a:off x="3341" y="3404"/>
                <a:ext cx="276" cy="80"/>
              </a:xfrm>
              <a:custGeom>
                <a:avLst/>
                <a:gdLst>
                  <a:gd name="T0" fmla="*/ 3 w 38"/>
                  <a:gd name="T1" fmla="*/ 9 h 11"/>
                  <a:gd name="T2" fmla="*/ 23 w 38"/>
                  <a:gd name="T3" fmla="*/ 4 h 11"/>
                  <a:gd name="T4" fmla="*/ 34 w 38"/>
                  <a:gd name="T5" fmla="*/ 1 h 11"/>
                  <a:gd name="T6" fmla="*/ 38 w 38"/>
                  <a:gd name="T7" fmla="*/ 1 h 11"/>
                  <a:gd name="T8" fmla="*/ 38 w 38"/>
                  <a:gd name="T9" fmla="*/ 1 h 11"/>
                  <a:gd name="T10" fmla="*/ 18 w 38"/>
                  <a:gd name="T11" fmla="*/ 6 h 11"/>
                  <a:gd name="T12" fmla="*/ 6 w 38"/>
                  <a:gd name="T13" fmla="*/ 9 h 11"/>
                  <a:gd name="T14" fmla="*/ 5 w 38"/>
                  <a:gd name="T15" fmla="*/ 10 h 11"/>
                  <a:gd name="T16" fmla="*/ 4 w 38"/>
                  <a:gd name="T17" fmla="*/ 11 h 11"/>
                  <a:gd name="T18" fmla="*/ 0 w 38"/>
                  <a:gd name="T19" fmla="*/ 10 h 11"/>
                  <a:gd name="T20" fmla="*/ 3 w 38"/>
                  <a:gd name="T2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11">
                    <a:moveTo>
                      <a:pt x="3" y="9"/>
                    </a:moveTo>
                    <a:cubicBezTo>
                      <a:pt x="10" y="9"/>
                      <a:pt x="16" y="6"/>
                      <a:pt x="23" y="4"/>
                    </a:cubicBezTo>
                    <a:cubicBezTo>
                      <a:pt x="26" y="2"/>
                      <a:pt x="30" y="1"/>
                      <a:pt x="34" y="1"/>
                    </a:cubicBezTo>
                    <a:cubicBezTo>
                      <a:pt x="35" y="1"/>
                      <a:pt x="37" y="0"/>
                      <a:pt x="38" y="1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31" y="1"/>
                      <a:pt x="25" y="4"/>
                      <a:pt x="18" y="6"/>
                    </a:cubicBezTo>
                    <a:cubicBezTo>
                      <a:pt x="15" y="8"/>
                      <a:pt x="11" y="9"/>
                      <a:pt x="6" y="9"/>
                    </a:cubicBezTo>
                    <a:cubicBezTo>
                      <a:pt x="6" y="9"/>
                      <a:pt x="5" y="9"/>
                      <a:pt x="5" y="10"/>
                    </a:cubicBezTo>
                    <a:cubicBezTo>
                      <a:pt x="5" y="11"/>
                      <a:pt x="5" y="11"/>
                      <a:pt x="4" y="11"/>
                    </a:cubicBezTo>
                    <a:cubicBezTo>
                      <a:pt x="3" y="10"/>
                      <a:pt x="2" y="10"/>
                      <a:pt x="0" y="10"/>
                    </a:cubicBezTo>
                    <a:cubicBezTo>
                      <a:pt x="1" y="9"/>
                      <a:pt x="2" y="10"/>
                      <a:pt x="3" y="9"/>
                    </a:cubicBezTo>
                    <a:close/>
                  </a:path>
                </a:pathLst>
              </a:custGeom>
              <a:solidFill>
                <a:srgbClr val="954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8" name="Freeform 458">
                <a:extLst>
                  <a:ext uri="{FF2B5EF4-FFF2-40B4-BE49-F238E27FC236}">
                    <a16:creationId xmlns:a16="http://schemas.microsoft.com/office/drawing/2014/main" id="{AD545471-AFB3-2EE0-322B-97C3125177EC}"/>
                  </a:ext>
                </a:extLst>
              </p:cNvPr>
              <p:cNvSpPr/>
              <p:nvPr/>
            </p:nvSpPr>
            <p:spPr bwMode="auto">
              <a:xfrm>
                <a:off x="3080" y="3542"/>
                <a:ext cx="43" cy="123"/>
              </a:xfrm>
              <a:custGeom>
                <a:avLst/>
                <a:gdLst>
                  <a:gd name="T0" fmla="*/ 5 w 6"/>
                  <a:gd name="T1" fmla="*/ 14 h 17"/>
                  <a:gd name="T2" fmla="*/ 5 w 6"/>
                  <a:gd name="T3" fmla="*/ 16 h 17"/>
                  <a:gd name="T4" fmla="*/ 4 w 6"/>
                  <a:gd name="T5" fmla="*/ 17 h 17"/>
                  <a:gd name="T6" fmla="*/ 4 w 6"/>
                  <a:gd name="T7" fmla="*/ 16 h 17"/>
                  <a:gd name="T8" fmla="*/ 1 w 6"/>
                  <a:gd name="T9" fmla="*/ 1 h 17"/>
                  <a:gd name="T10" fmla="*/ 1 w 6"/>
                  <a:gd name="T11" fmla="*/ 1 h 17"/>
                  <a:gd name="T12" fmla="*/ 3 w 6"/>
                  <a:gd name="T13" fmla="*/ 0 h 17"/>
                  <a:gd name="T14" fmla="*/ 3 w 6"/>
                  <a:gd name="T15" fmla="*/ 1 h 17"/>
                  <a:gd name="T16" fmla="*/ 5 w 6"/>
                  <a:gd name="T17" fmla="*/ 11 h 17"/>
                  <a:gd name="T18" fmla="*/ 5 w 6"/>
                  <a:gd name="T19" fmla="*/ 1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7">
                    <a:moveTo>
                      <a:pt x="5" y="14"/>
                    </a:moveTo>
                    <a:cubicBezTo>
                      <a:pt x="5" y="14"/>
                      <a:pt x="5" y="15"/>
                      <a:pt x="5" y="16"/>
                    </a:cubicBezTo>
                    <a:cubicBezTo>
                      <a:pt x="6" y="17"/>
                      <a:pt x="5" y="17"/>
                      <a:pt x="4" y="17"/>
                    </a:cubicBezTo>
                    <a:cubicBezTo>
                      <a:pt x="4" y="17"/>
                      <a:pt x="4" y="16"/>
                      <a:pt x="4" y="16"/>
                    </a:cubicBezTo>
                    <a:cubicBezTo>
                      <a:pt x="2" y="11"/>
                      <a:pt x="0" y="6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4"/>
                      <a:pt x="3" y="8"/>
                      <a:pt x="5" y="11"/>
                    </a:cubicBezTo>
                    <a:cubicBezTo>
                      <a:pt x="5" y="12"/>
                      <a:pt x="5" y="13"/>
                      <a:pt x="5" y="14"/>
                    </a:cubicBezTo>
                    <a:close/>
                  </a:path>
                </a:pathLst>
              </a:custGeom>
              <a:solidFill>
                <a:srgbClr val="EAB2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9" name="Freeform 459">
                <a:extLst>
                  <a:ext uri="{FF2B5EF4-FFF2-40B4-BE49-F238E27FC236}">
                    <a16:creationId xmlns:a16="http://schemas.microsoft.com/office/drawing/2014/main" id="{B4B624CA-004F-C649-C6C3-043797CACE4B}"/>
                  </a:ext>
                </a:extLst>
              </p:cNvPr>
              <p:cNvSpPr/>
              <p:nvPr/>
            </p:nvSpPr>
            <p:spPr bwMode="auto">
              <a:xfrm>
                <a:off x="3094" y="3534"/>
                <a:ext cx="51" cy="138"/>
              </a:xfrm>
              <a:custGeom>
                <a:avLst/>
                <a:gdLst>
                  <a:gd name="T0" fmla="*/ 4 w 7"/>
                  <a:gd name="T1" fmla="*/ 13 h 19"/>
                  <a:gd name="T2" fmla="*/ 4 w 7"/>
                  <a:gd name="T3" fmla="*/ 14 h 19"/>
                  <a:gd name="T4" fmla="*/ 3 w 7"/>
                  <a:gd name="T5" fmla="*/ 13 h 19"/>
                  <a:gd name="T6" fmla="*/ 1 w 7"/>
                  <a:gd name="T7" fmla="*/ 1 h 19"/>
                  <a:gd name="T8" fmla="*/ 2 w 7"/>
                  <a:gd name="T9" fmla="*/ 2 h 19"/>
                  <a:gd name="T10" fmla="*/ 3 w 7"/>
                  <a:gd name="T11" fmla="*/ 0 h 19"/>
                  <a:gd name="T12" fmla="*/ 3 w 7"/>
                  <a:gd name="T13" fmla="*/ 7 h 19"/>
                  <a:gd name="T14" fmla="*/ 6 w 7"/>
                  <a:gd name="T15" fmla="*/ 17 h 19"/>
                  <a:gd name="T16" fmla="*/ 7 w 7"/>
                  <a:gd name="T17" fmla="*/ 19 h 19"/>
                  <a:gd name="T18" fmla="*/ 6 w 7"/>
                  <a:gd name="T19" fmla="*/ 19 h 19"/>
                  <a:gd name="T20" fmla="*/ 4 w 7"/>
                  <a:gd name="T21" fmla="*/ 13 h 19"/>
                  <a:gd name="T22" fmla="*/ 4 w 7"/>
                  <a:gd name="T23" fmla="*/ 13 h 19"/>
                  <a:gd name="T24" fmla="*/ 4 w 7"/>
                  <a:gd name="T2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9">
                    <a:moveTo>
                      <a:pt x="4" y="13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1" y="9"/>
                      <a:pt x="0" y="5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2" y="2"/>
                      <a:pt x="3" y="4"/>
                      <a:pt x="3" y="7"/>
                    </a:cubicBezTo>
                    <a:cubicBezTo>
                      <a:pt x="4" y="10"/>
                      <a:pt x="5" y="14"/>
                      <a:pt x="6" y="17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6" y="19"/>
                    </a:cubicBezTo>
                    <a:cubicBezTo>
                      <a:pt x="5" y="17"/>
                      <a:pt x="5" y="15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lose/>
                  </a:path>
                </a:pathLst>
              </a:custGeom>
              <a:solidFill>
                <a:srgbClr val="E6BC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0" name="Freeform 460">
                <a:extLst>
                  <a:ext uri="{FF2B5EF4-FFF2-40B4-BE49-F238E27FC236}">
                    <a16:creationId xmlns:a16="http://schemas.microsoft.com/office/drawing/2014/main" id="{FC0AB0F1-7AFE-CE64-2F62-A074F32FC922}"/>
                  </a:ext>
                </a:extLst>
              </p:cNvPr>
              <p:cNvSpPr/>
              <p:nvPr/>
            </p:nvSpPr>
            <p:spPr bwMode="auto">
              <a:xfrm>
                <a:off x="3116" y="3513"/>
                <a:ext cx="29" cy="138"/>
              </a:xfrm>
              <a:custGeom>
                <a:avLst/>
                <a:gdLst>
                  <a:gd name="T0" fmla="*/ 3 w 4"/>
                  <a:gd name="T1" fmla="*/ 0 h 19"/>
                  <a:gd name="T2" fmla="*/ 4 w 4"/>
                  <a:gd name="T3" fmla="*/ 19 h 19"/>
                  <a:gd name="T4" fmla="*/ 3 w 4"/>
                  <a:gd name="T5" fmla="*/ 18 h 19"/>
                  <a:gd name="T6" fmla="*/ 2 w 4"/>
                  <a:gd name="T7" fmla="*/ 16 h 19"/>
                  <a:gd name="T8" fmla="*/ 0 w 4"/>
                  <a:gd name="T9" fmla="*/ 3 h 19"/>
                  <a:gd name="T10" fmla="*/ 3 w 4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9">
                    <a:moveTo>
                      <a:pt x="3" y="0"/>
                    </a:moveTo>
                    <a:cubicBezTo>
                      <a:pt x="2" y="7"/>
                      <a:pt x="2" y="13"/>
                      <a:pt x="4" y="19"/>
                    </a:cubicBezTo>
                    <a:cubicBezTo>
                      <a:pt x="3" y="19"/>
                      <a:pt x="3" y="18"/>
                      <a:pt x="3" y="18"/>
                    </a:cubicBezTo>
                    <a:cubicBezTo>
                      <a:pt x="3" y="17"/>
                      <a:pt x="3" y="16"/>
                      <a:pt x="2" y="16"/>
                    </a:cubicBezTo>
                    <a:cubicBezTo>
                      <a:pt x="1" y="12"/>
                      <a:pt x="0" y="7"/>
                      <a:pt x="0" y="3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E7B3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1" name="Freeform 461">
                <a:extLst>
                  <a:ext uri="{FF2B5EF4-FFF2-40B4-BE49-F238E27FC236}">
                    <a16:creationId xmlns:a16="http://schemas.microsoft.com/office/drawing/2014/main" id="{5A743790-6659-13EB-CD8A-96542B87F2E2}"/>
                  </a:ext>
                </a:extLst>
              </p:cNvPr>
              <p:cNvSpPr/>
              <p:nvPr/>
            </p:nvSpPr>
            <p:spPr bwMode="auto">
              <a:xfrm>
                <a:off x="2927" y="3658"/>
                <a:ext cx="58" cy="203"/>
              </a:xfrm>
              <a:custGeom>
                <a:avLst/>
                <a:gdLst>
                  <a:gd name="T0" fmla="*/ 3 w 8"/>
                  <a:gd name="T1" fmla="*/ 13 h 28"/>
                  <a:gd name="T2" fmla="*/ 5 w 8"/>
                  <a:gd name="T3" fmla="*/ 6 h 28"/>
                  <a:gd name="T4" fmla="*/ 7 w 8"/>
                  <a:gd name="T5" fmla="*/ 0 h 28"/>
                  <a:gd name="T6" fmla="*/ 8 w 8"/>
                  <a:gd name="T7" fmla="*/ 1 h 28"/>
                  <a:gd name="T8" fmla="*/ 5 w 8"/>
                  <a:gd name="T9" fmla="*/ 9 h 28"/>
                  <a:gd name="T10" fmla="*/ 4 w 8"/>
                  <a:gd name="T11" fmla="*/ 13 h 28"/>
                  <a:gd name="T12" fmla="*/ 2 w 8"/>
                  <a:gd name="T13" fmla="*/ 22 h 28"/>
                  <a:gd name="T14" fmla="*/ 1 w 8"/>
                  <a:gd name="T15" fmla="*/ 28 h 28"/>
                  <a:gd name="T16" fmla="*/ 3 w 8"/>
                  <a:gd name="T17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8">
                    <a:moveTo>
                      <a:pt x="3" y="13"/>
                    </a:moveTo>
                    <a:cubicBezTo>
                      <a:pt x="4" y="11"/>
                      <a:pt x="4" y="9"/>
                      <a:pt x="5" y="6"/>
                    </a:cubicBezTo>
                    <a:cubicBezTo>
                      <a:pt x="6" y="4"/>
                      <a:pt x="6" y="2"/>
                      <a:pt x="7" y="0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7" y="4"/>
                      <a:pt x="6" y="7"/>
                      <a:pt x="5" y="9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3" y="16"/>
                      <a:pt x="2" y="19"/>
                      <a:pt x="2" y="22"/>
                    </a:cubicBezTo>
                    <a:cubicBezTo>
                      <a:pt x="2" y="24"/>
                      <a:pt x="1" y="26"/>
                      <a:pt x="1" y="28"/>
                    </a:cubicBezTo>
                    <a:cubicBezTo>
                      <a:pt x="0" y="22"/>
                      <a:pt x="2" y="18"/>
                      <a:pt x="3" y="13"/>
                    </a:cubicBezTo>
                    <a:close/>
                  </a:path>
                </a:pathLst>
              </a:custGeom>
              <a:solidFill>
                <a:srgbClr val="9654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2" name="Freeform 462">
                <a:extLst>
                  <a:ext uri="{FF2B5EF4-FFF2-40B4-BE49-F238E27FC236}">
                    <a16:creationId xmlns:a16="http://schemas.microsoft.com/office/drawing/2014/main" id="{83F677AF-126D-83EC-EC0A-0B94320FBF9A}"/>
                  </a:ext>
                </a:extLst>
              </p:cNvPr>
              <p:cNvSpPr/>
              <p:nvPr/>
            </p:nvSpPr>
            <p:spPr bwMode="auto">
              <a:xfrm>
                <a:off x="3472" y="3324"/>
                <a:ext cx="102" cy="29"/>
              </a:xfrm>
              <a:custGeom>
                <a:avLst/>
                <a:gdLst>
                  <a:gd name="T0" fmla="*/ 14 w 14"/>
                  <a:gd name="T1" fmla="*/ 4 h 4"/>
                  <a:gd name="T2" fmla="*/ 6 w 14"/>
                  <a:gd name="T3" fmla="*/ 4 h 4"/>
                  <a:gd name="T4" fmla="*/ 5 w 14"/>
                  <a:gd name="T5" fmla="*/ 4 h 4"/>
                  <a:gd name="T6" fmla="*/ 3 w 14"/>
                  <a:gd name="T7" fmla="*/ 2 h 4"/>
                  <a:gd name="T8" fmla="*/ 0 w 14"/>
                  <a:gd name="T9" fmla="*/ 1 h 4"/>
                  <a:gd name="T10" fmla="*/ 1 w 14"/>
                  <a:gd name="T11" fmla="*/ 0 h 4"/>
                  <a:gd name="T12" fmla="*/ 1 w 14"/>
                  <a:gd name="T13" fmla="*/ 0 h 4"/>
                  <a:gd name="T14" fmla="*/ 4 w 14"/>
                  <a:gd name="T15" fmla="*/ 0 h 4"/>
                  <a:gd name="T16" fmla="*/ 7 w 14"/>
                  <a:gd name="T17" fmla="*/ 1 h 4"/>
                  <a:gd name="T18" fmla="*/ 11 w 14"/>
                  <a:gd name="T19" fmla="*/ 0 h 4"/>
                  <a:gd name="T20" fmla="*/ 10 w 14"/>
                  <a:gd name="T21" fmla="*/ 1 h 4"/>
                  <a:gd name="T22" fmla="*/ 9 w 14"/>
                  <a:gd name="T23" fmla="*/ 2 h 4"/>
                  <a:gd name="T24" fmla="*/ 10 w 14"/>
                  <a:gd name="T25" fmla="*/ 3 h 4"/>
                  <a:gd name="T26" fmla="*/ 14 w 14"/>
                  <a:gd name="T2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cubicBezTo>
                      <a:pt x="11" y="4"/>
                      <a:pt x="8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2" y="2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9" y="1"/>
                      <a:pt x="10" y="0"/>
                      <a:pt x="11" y="0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0" y="1"/>
                      <a:pt x="9" y="1"/>
                      <a:pt x="9" y="2"/>
                    </a:cubicBezTo>
                    <a:cubicBezTo>
                      <a:pt x="9" y="2"/>
                      <a:pt x="10" y="2"/>
                      <a:pt x="10" y="3"/>
                    </a:cubicBezTo>
                    <a:cubicBezTo>
                      <a:pt x="11" y="3"/>
                      <a:pt x="13" y="3"/>
                      <a:pt x="14" y="4"/>
                    </a:cubicBezTo>
                    <a:close/>
                  </a:path>
                </a:pathLst>
              </a:custGeom>
              <a:solidFill>
                <a:srgbClr val="D08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3" name="Freeform 463">
                <a:extLst>
                  <a:ext uri="{FF2B5EF4-FFF2-40B4-BE49-F238E27FC236}">
                    <a16:creationId xmlns:a16="http://schemas.microsoft.com/office/drawing/2014/main" id="{C734784D-91D5-5636-D92A-96029CD1C8E3}"/>
                  </a:ext>
                </a:extLst>
              </p:cNvPr>
              <p:cNvSpPr/>
              <p:nvPr/>
            </p:nvSpPr>
            <p:spPr bwMode="auto">
              <a:xfrm>
                <a:off x="3254" y="3694"/>
                <a:ext cx="66" cy="58"/>
              </a:xfrm>
              <a:custGeom>
                <a:avLst/>
                <a:gdLst>
                  <a:gd name="T0" fmla="*/ 8 w 9"/>
                  <a:gd name="T1" fmla="*/ 3 h 8"/>
                  <a:gd name="T2" fmla="*/ 5 w 9"/>
                  <a:gd name="T3" fmla="*/ 2 h 8"/>
                  <a:gd name="T4" fmla="*/ 7 w 9"/>
                  <a:gd name="T5" fmla="*/ 5 h 8"/>
                  <a:gd name="T6" fmla="*/ 8 w 9"/>
                  <a:gd name="T7" fmla="*/ 8 h 8"/>
                  <a:gd name="T8" fmla="*/ 3 w 9"/>
                  <a:gd name="T9" fmla="*/ 4 h 8"/>
                  <a:gd name="T10" fmla="*/ 3 w 9"/>
                  <a:gd name="T11" fmla="*/ 2 h 8"/>
                  <a:gd name="T12" fmla="*/ 1 w 9"/>
                  <a:gd name="T13" fmla="*/ 2 h 8"/>
                  <a:gd name="T14" fmla="*/ 0 w 9"/>
                  <a:gd name="T15" fmla="*/ 1 h 8"/>
                  <a:gd name="T16" fmla="*/ 1 w 9"/>
                  <a:gd name="T17" fmla="*/ 0 h 8"/>
                  <a:gd name="T18" fmla="*/ 8 w 9"/>
                  <a:gd name="T19" fmla="*/ 2 h 8"/>
                  <a:gd name="T20" fmla="*/ 8 w 9"/>
                  <a:gd name="T2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8" y="3"/>
                    </a:moveTo>
                    <a:cubicBezTo>
                      <a:pt x="7" y="3"/>
                      <a:pt x="6" y="1"/>
                      <a:pt x="5" y="2"/>
                    </a:cubicBezTo>
                    <a:cubicBezTo>
                      <a:pt x="4" y="4"/>
                      <a:pt x="6" y="4"/>
                      <a:pt x="7" y="5"/>
                    </a:cubicBezTo>
                    <a:cubicBezTo>
                      <a:pt x="7" y="6"/>
                      <a:pt x="8" y="7"/>
                      <a:pt x="8" y="8"/>
                    </a:cubicBezTo>
                    <a:cubicBezTo>
                      <a:pt x="6" y="7"/>
                      <a:pt x="5" y="5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4" y="0"/>
                      <a:pt x="5" y="2"/>
                      <a:pt x="8" y="2"/>
                    </a:cubicBezTo>
                    <a:cubicBezTo>
                      <a:pt x="9" y="1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59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4" name="Freeform 464">
                <a:extLst>
                  <a:ext uri="{FF2B5EF4-FFF2-40B4-BE49-F238E27FC236}">
                    <a16:creationId xmlns:a16="http://schemas.microsoft.com/office/drawing/2014/main" id="{69D79BC8-6946-005B-8400-44807D0FDC1A}"/>
                  </a:ext>
                </a:extLst>
              </p:cNvPr>
              <p:cNvSpPr/>
              <p:nvPr/>
            </p:nvSpPr>
            <p:spPr bwMode="auto">
              <a:xfrm>
                <a:off x="3000" y="3418"/>
                <a:ext cx="65" cy="58"/>
              </a:xfrm>
              <a:custGeom>
                <a:avLst/>
                <a:gdLst>
                  <a:gd name="T0" fmla="*/ 1 w 9"/>
                  <a:gd name="T1" fmla="*/ 2 h 8"/>
                  <a:gd name="T2" fmla="*/ 6 w 9"/>
                  <a:gd name="T3" fmla="*/ 1 h 8"/>
                  <a:gd name="T4" fmla="*/ 9 w 9"/>
                  <a:gd name="T5" fmla="*/ 0 h 8"/>
                  <a:gd name="T6" fmla="*/ 8 w 9"/>
                  <a:gd name="T7" fmla="*/ 1 h 8"/>
                  <a:gd name="T8" fmla="*/ 7 w 9"/>
                  <a:gd name="T9" fmla="*/ 2 h 8"/>
                  <a:gd name="T10" fmla="*/ 6 w 9"/>
                  <a:gd name="T11" fmla="*/ 3 h 8"/>
                  <a:gd name="T12" fmla="*/ 4 w 9"/>
                  <a:gd name="T13" fmla="*/ 6 h 8"/>
                  <a:gd name="T14" fmla="*/ 3 w 9"/>
                  <a:gd name="T15" fmla="*/ 7 h 8"/>
                  <a:gd name="T16" fmla="*/ 3 w 9"/>
                  <a:gd name="T17" fmla="*/ 7 h 8"/>
                  <a:gd name="T18" fmla="*/ 3 w 9"/>
                  <a:gd name="T19" fmla="*/ 6 h 8"/>
                  <a:gd name="T20" fmla="*/ 2 w 9"/>
                  <a:gd name="T21" fmla="*/ 5 h 8"/>
                  <a:gd name="T22" fmla="*/ 2 w 9"/>
                  <a:gd name="T23" fmla="*/ 4 h 8"/>
                  <a:gd name="T24" fmla="*/ 2 w 9"/>
                  <a:gd name="T25" fmla="*/ 3 h 8"/>
                  <a:gd name="T26" fmla="*/ 1 w 9"/>
                  <a:gd name="T27" fmla="*/ 4 h 8"/>
                  <a:gd name="T28" fmla="*/ 0 w 9"/>
                  <a:gd name="T29" fmla="*/ 4 h 8"/>
                  <a:gd name="T30" fmla="*/ 1 w 9"/>
                  <a:gd name="T3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3" y="2"/>
                      <a:pt x="5" y="3"/>
                      <a:pt x="6" y="1"/>
                    </a:cubicBezTo>
                    <a:cubicBezTo>
                      <a:pt x="7" y="0"/>
                      <a:pt x="8" y="1"/>
                      <a:pt x="9" y="0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2"/>
                      <a:pt x="5" y="2"/>
                      <a:pt x="6" y="3"/>
                    </a:cubicBezTo>
                    <a:cubicBezTo>
                      <a:pt x="4" y="4"/>
                      <a:pt x="4" y="4"/>
                      <a:pt x="4" y="6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2" y="7"/>
                      <a:pt x="3" y="7"/>
                      <a:pt x="3" y="6"/>
                    </a:cubicBezTo>
                    <a:cubicBezTo>
                      <a:pt x="2" y="6"/>
                      <a:pt x="3" y="4"/>
                      <a:pt x="2" y="5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2" y="4"/>
                      <a:pt x="3" y="3"/>
                      <a:pt x="2" y="3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DA9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5" name="Freeform 465">
                <a:extLst>
                  <a:ext uri="{FF2B5EF4-FFF2-40B4-BE49-F238E27FC236}">
                    <a16:creationId xmlns:a16="http://schemas.microsoft.com/office/drawing/2014/main" id="{218067F9-EEF1-3F92-4F87-79CC6A65ECAE}"/>
                  </a:ext>
                </a:extLst>
              </p:cNvPr>
              <p:cNvSpPr/>
              <p:nvPr/>
            </p:nvSpPr>
            <p:spPr bwMode="auto">
              <a:xfrm>
                <a:off x="3138" y="3484"/>
                <a:ext cx="58" cy="65"/>
              </a:xfrm>
              <a:custGeom>
                <a:avLst/>
                <a:gdLst>
                  <a:gd name="T0" fmla="*/ 2 w 8"/>
                  <a:gd name="T1" fmla="*/ 6 h 9"/>
                  <a:gd name="T2" fmla="*/ 2 w 8"/>
                  <a:gd name="T3" fmla="*/ 9 h 9"/>
                  <a:gd name="T4" fmla="*/ 1 w 8"/>
                  <a:gd name="T5" fmla="*/ 8 h 9"/>
                  <a:gd name="T6" fmla="*/ 1 w 8"/>
                  <a:gd name="T7" fmla="*/ 7 h 9"/>
                  <a:gd name="T8" fmla="*/ 0 w 8"/>
                  <a:gd name="T9" fmla="*/ 2 h 9"/>
                  <a:gd name="T10" fmla="*/ 0 w 8"/>
                  <a:gd name="T11" fmla="*/ 0 h 9"/>
                  <a:gd name="T12" fmla="*/ 0 w 8"/>
                  <a:gd name="T13" fmla="*/ 1 h 9"/>
                  <a:gd name="T14" fmla="*/ 2 w 8"/>
                  <a:gd name="T15" fmla="*/ 2 h 9"/>
                  <a:gd name="T16" fmla="*/ 7 w 8"/>
                  <a:gd name="T17" fmla="*/ 3 h 9"/>
                  <a:gd name="T18" fmla="*/ 5 w 8"/>
                  <a:gd name="T19" fmla="*/ 5 h 9"/>
                  <a:gd name="T20" fmla="*/ 5 w 8"/>
                  <a:gd name="T21" fmla="*/ 4 h 9"/>
                  <a:gd name="T22" fmla="*/ 3 w 8"/>
                  <a:gd name="T23" fmla="*/ 3 h 9"/>
                  <a:gd name="T24" fmla="*/ 2 w 8"/>
                  <a:gd name="T2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9">
                    <a:moveTo>
                      <a:pt x="2" y="6"/>
                    </a:moveTo>
                    <a:cubicBezTo>
                      <a:pt x="1" y="7"/>
                      <a:pt x="3" y="8"/>
                      <a:pt x="2" y="9"/>
                    </a:cubicBezTo>
                    <a:cubicBezTo>
                      <a:pt x="2" y="9"/>
                      <a:pt x="2" y="7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6"/>
                      <a:pt x="1" y="4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2"/>
                    </a:cubicBezTo>
                    <a:cubicBezTo>
                      <a:pt x="4" y="2"/>
                      <a:pt x="5" y="2"/>
                      <a:pt x="7" y="3"/>
                    </a:cubicBezTo>
                    <a:cubicBezTo>
                      <a:pt x="8" y="5"/>
                      <a:pt x="8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1" y="4"/>
                      <a:pt x="3" y="5"/>
                      <a:pt x="2" y="6"/>
                    </a:cubicBezTo>
                    <a:close/>
                  </a:path>
                </a:pathLst>
              </a:custGeom>
              <a:solidFill>
                <a:srgbClr val="A561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6" name="Freeform 466">
                <a:extLst>
                  <a:ext uri="{FF2B5EF4-FFF2-40B4-BE49-F238E27FC236}">
                    <a16:creationId xmlns:a16="http://schemas.microsoft.com/office/drawing/2014/main" id="{BFF5DD7D-D670-0CB2-8E91-C1534C471869}"/>
                  </a:ext>
                </a:extLst>
              </p:cNvPr>
              <p:cNvSpPr/>
              <p:nvPr/>
            </p:nvSpPr>
            <p:spPr bwMode="auto">
              <a:xfrm>
                <a:off x="3145" y="3389"/>
                <a:ext cx="36" cy="58"/>
              </a:xfrm>
              <a:custGeom>
                <a:avLst/>
                <a:gdLst>
                  <a:gd name="T0" fmla="*/ 3 w 5"/>
                  <a:gd name="T1" fmla="*/ 1 h 8"/>
                  <a:gd name="T2" fmla="*/ 5 w 5"/>
                  <a:gd name="T3" fmla="*/ 1 h 8"/>
                  <a:gd name="T4" fmla="*/ 4 w 5"/>
                  <a:gd name="T5" fmla="*/ 3 h 8"/>
                  <a:gd name="T6" fmla="*/ 5 w 5"/>
                  <a:gd name="T7" fmla="*/ 5 h 8"/>
                  <a:gd name="T8" fmla="*/ 4 w 5"/>
                  <a:gd name="T9" fmla="*/ 6 h 8"/>
                  <a:gd name="T10" fmla="*/ 3 w 5"/>
                  <a:gd name="T11" fmla="*/ 7 h 8"/>
                  <a:gd name="T12" fmla="*/ 2 w 5"/>
                  <a:gd name="T13" fmla="*/ 7 h 8"/>
                  <a:gd name="T14" fmla="*/ 2 w 5"/>
                  <a:gd name="T15" fmla="*/ 3 h 8"/>
                  <a:gd name="T16" fmla="*/ 3 w 5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7"/>
                      <a:pt x="3" y="7"/>
                    </a:cubicBezTo>
                    <a:cubicBezTo>
                      <a:pt x="3" y="7"/>
                      <a:pt x="3" y="8"/>
                      <a:pt x="2" y="7"/>
                    </a:cubicBezTo>
                    <a:cubicBezTo>
                      <a:pt x="0" y="6"/>
                      <a:pt x="0" y="5"/>
                      <a:pt x="2" y="3"/>
                    </a:cubicBezTo>
                    <a:cubicBezTo>
                      <a:pt x="2" y="3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26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7" name="Freeform 467">
                <a:extLst>
                  <a:ext uri="{FF2B5EF4-FFF2-40B4-BE49-F238E27FC236}">
                    <a16:creationId xmlns:a16="http://schemas.microsoft.com/office/drawing/2014/main" id="{6359FA83-B9BA-7262-8A5D-121949B701A9}"/>
                  </a:ext>
                </a:extLst>
              </p:cNvPr>
              <p:cNvSpPr/>
              <p:nvPr/>
            </p:nvSpPr>
            <p:spPr bwMode="auto">
              <a:xfrm>
                <a:off x="2695" y="3817"/>
                <a:ext cx="101" cy="109"/>
              </a:xfrm>
              <a:custGeom>
                <a:avLst/>
                <a:gdLst>
                  <a:gd name="T0" fmla="*/ 2 w 14"/>
                  <a:gd name="T1" fmla="*/ 0 h 15"/>
                  <a:gd name="T2" fmla="*/ 5 w 14"/>
                  <a:gd name="T3" fmla="*/ 3 h 15"/>
                  <a:gd name="T4" fmla="*/ 9 w 14"/>
                  <a:gd name="T5" fmla="*/ 7 h 15"/>
                  <a:gd name="T6" fmla="*/ 11 w 14"/>
                  <a:gd name="T7" fmla="*/ 11 h 15"/>
                  <a:gd name="T8" fmla="*/ 11 w 14"/>
                  <a:gd name="T9" fmla="*/ 13 h 15"/>
                  <a:gd name="T10" fmla="*/ 12 w 14"/>
                  <a:gd name="T11" fmla="*/ 14 h 15"/>
                  <a:gd name="T12" fmla="*/ 13 w 14"/>
                  <a:gd name="T13" fmla="*/ 13 h 15"/>
                  <a:gd name="T14" fmla="*/ 13 w 14"/>
                  <a:gd name="T15" fmla="*/ 11 h 15"/>
                  <a:gd name="T16" fmla="*/ 14 w 14"/>
                  <a:gd name="T17" fmla="*/ 12 h 15"/>
                  <a:gd name="T18" fmla="*/ 14 w 14"/>
                  <a:gd name="T19" fmla="*/ 13 h 15"/>
                  <a:gd name="T20" fmla="*/ 12 w 14"/>
                  <a:gd name="T21" fmla="*/ 14 h 15"/>
                  <a:gd name="T22" fmla="*/ 11 w 14"/>
                  <a:gd name="T23" fmla="*/ 13 h 15"/>
                  <a:gd name="T24" fmla="*/ 7 w 14"/>
                  <a:gd name="T25" fmla="*/ 7 h 15"/>
                  <a:gd name="T26" fmla="*/ 4 w 14"/>
                  <a:gd name="T27" fmla="*/ 3 h 15"/>
                  <a:gd name="T28" fmla="*/ 2 w 14"/>
                  <a:gd name="T29" fmla="*/ 1 h 15"/>
                  <a:gd name="T30" fmla="*/ 1 w 14"/>
                  <a:gd name="T31" fmla="*/ 0 h 15"/>
                  <a:gd name="T32" fmla="*/ 2 w 14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5">
                    <a:moveTo>
                      <a:pt x="2" y="0"/>
                    </a:moveTo>
                    <a:cubicBezTo>
                      <a:pt x="3" y="1"/>
                      <a:pt x="4" y="1"/>
                      <a:pt x="5" y="3"/>
                    </a:cubicBezTo>
                    <a:cubicBezTo>
                      <a:pt x="5" y="5"/>
                      <a:pt x="7" y="6"/>
                      <a:pt x="9" y="7"/>
                    </a:cubicBezTo>
                    <a:cubicBezTo>
                      <a:pt x="10" y="8"/>
                      <a:pt x="11" y="9"/>
                      <a:pt x="11" y="11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1" y="13"/>
                      <a:pt x="11" y="14"/>
                      <a:pt x="12" y="14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2"/>
                      <a:pt x="13" y="11"/>
                      <a:pt x="13" y="11"/>
                    </a:cubicBezTo>
                    <a:cubicBezTo>
                      <a:pt x="13" y="11"/>
                      <a:pt x="14" y="11"/>
                      <a:pt x="14" y="12"/>
                    </a:cubicBezTo>
                    <a:cubicBezTo>
                      <a:pt x="14" y="12"/>
                      <a:pt x="14" y="12"/>
                      <a:pt x="14" y="13"/>
                    </a:cubicBezTo>
                    <a:cubicBezTo>
                      <a:pt x="13" y="14"/>
                      <a:pt x="13" y="15"/>
                      <a:pt x="12" y="14"/>
                    </a:cubicBezTo>
                    <a:cubicBezTo>
                      <a:pt x="11" y="14"/>
                      <a:pt x="11" y="14"/>
                      <a:pt x="11" y="13"/>
                    </a:cubicBezTo>
                    <a:cubicBezTo>
                      <a:pt x="10" y="10"/>
                      <a:pt x="9" y="8"/>
                      <a:pt x="7" y="7"/>
                    </a:cubicBezTo>
                    <a:cubicBezTo>
                      <a:pt x="5" y="6"/>
                      <a:pt x="5" y="5"/>
                      <a:pt x="4" y="3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9A4D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" name="Freeform 468">
                <a:extLst>
                  <a:ext uri="{FF2B5EF4-FFF2-40B4-BE49-F238E27FC236}">
                    <a16:creationId xmlns:a16="http://schemas.microsoft.com/office/drawing/2014/main" id="{30C835FF-F3A2-2026-31C1-34A5901C92CD}"/>
                  </a:ext>
                </a:extLst>
              </p:cNvPr>
              <p:cNvSpPr/>
              <p:nvPr/>
            </p:nvSpPr>
            <p:spPr bwMode="auto">
              <a:xfrm>
                <a:off x="3479" y="3520"/>
                <a:ext cx="189" cy="36"/>
              </a:xfrm>
              <a:custGeom>
                <a:avLst/>
                <a:gdLst>
                  <a:gd name="T0" fmla="*/ 22 w 26"/>
                  <a:gd name="T1" fmla="*/ 4 h 5"/>
                  <a:gd name="T2" fmla="*/ 26 w 26"/>
                  <a:gd name="T3" fmla="*/ 4 h 5"/>
                  <a:gd name="T4" fmla="*/ 24 w 26"/>
                  <a:gd name="T5" fmla="*/ 4 h 5"/>
                  <a:gd name="T6" fmla="*/ 21 w 26"/>
                  <a:gd name="T7" fmla="*/ 5 h 5"/>
                  <a:gd name="T8" fmla="*/ 18 w 26"/>
                  <a:gd name="T9" fmla="*/ 3 h 5"/>
                  <a:gd name="T10" fmla="*/ 8 w 26"/>
                  <a:gd name="T11" fmla="*/ 2 h 5"/>
                  <a:gd name="T12" fmla="*/ 0 w 26"/>
                  <a:gd name="T13" fmla="*/ 1 h 5"/>
                  <a:gd name="T14" fmla="*/ 2 w 26"/>
                  <a:gd name="T15" fmla="*/ 1 h 5"/>
                  <a:gd name="T16" fmla="*/ 17 w 26"/>
                  <a:gd name="T17" fmla="*/ 2 h 5"/>
                  <a:gd name="T18" fmla="*/ 22 w 26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5">
                    <a:moveTo>
                      <a:pt x="22" y="4"/>
                    </a:moveTo>
                    <a:cubicBezTo>
                      <a:pt x="23" y="3"/>
                      <a:pt x="25" y="4"/>
                      <a:pt x="26" y="4"/>
                    </a:cubicBezTo>
                    <a:cubicBezTo>
                      <a:pt x="26" y="4"/>
                      <a:pt x="25" y="4"/>
                      <a:pt x="24" y="4"/>
                    </a:cubicBezTo>
                    <a:cubicBezTo>
                      <a:pt x="23" y="4"/>
                      <a:pt x="22" y="4"/>
                      <a:pt x="21" y="5"/>
                    </a:cubicBezTo>
                    <a:cubicBezTo>
                      <a:pt x="20" y="4"/>
                      <a:pt x="19" y="4"/>
                      <a:pt x="18" y="3"/>
                    </a:cubicBezTo>
                    <a:cubicBezTo>
                      <a:pt x="15" y="3"/>
                      <a:pt x="12" y="2"/>
                      <a:pt x="8" y="2"/>
                    </a:cubicBezTo>
                    <a:cubicBezTo>
                      <a:pt x="6" y="2"/>
                      <a:pt x="3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7" y="1"/>
                      <a:pt x="12" y="2"/>
                      <a:pt x="17" y="2"/>
                    </a:cubicBezTo>
                    <a:cubicBezTo>
                      <a:pt x="19" y="2"/>
                      <a:pt x="20" y="3"/>
                      <a:pt x="22" y="4"/>
                    </a:cubicBezTo>
                    <a:close/>
                  </a:path>
                </a:pathLst>
              </a:custGeom>
              <a:solidFill>
                <a:srgbClr val="9D6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" name="Freeform 469">
                <a:extLst>
                  <a:ext uri="{FF2B5EF4-FFF2-40B4-BE49-F238E27FC236}">
                    <a16:creationId xmlns:a16="http://schemas.microsoft.com/office/drawing/2014/main" id="{788617A7-2FFA-6FA7-DB6F-BCCFFF7C07E6}"/>
                  </a:ext>
                </a:extLst>
              </p:cNvPr>
              <p:cNvSpPr/>
              <p:nvPr/>
            </p:nvSpPr>
            <p:spPr bwMode="auto">
              <a:xfrm>
                <a:off x="3043" y="3367"/>
                <a:ext cx="37" cy="59"/>
              </a:xfrm>
              <a:custGeom>
                <a:avLst/>
                <a:gdLst>
                  <a:gd name="T0" fmla="*/ 1 w 5"/>
                  <a:gd name="T1" fmla="*/ 7 h 8"/>
                  <a:gd name="T2" fmla="*/ 2 w 5"/>
                  <a:gd name="T3" fmla="*/ 5 h 8"/>
                  <a:gd name="T4" fmla="*/ 0 w 5"/>
                  <a:gd name="T5" fmla="*/ 5 h 8"/>
                  <a:gd name="T6" fmla="*/ 1 w 5"/>
                  <a:gd name="T7" fmla="*/ 4 h 8"/>
                  <a:gd name="T8" fmla="*/ 4 w 5"/>
                  <a:gd name="T9" fmla="*/ 1 h 8"/>
                  <a:gd name="T10" fmla="*/ 4 w 5"/>
                  <a:gd name="T11" fmla="*/ 0 h 8"/>
                  <a:gd name="T12" fmla="*/ 5 w 5"/>
                  <a:gd name="T13" fmla="*/ 1 h 8"/>
                  <a:gd name="T14" fmla="*/ 5 w 5"/>
                  <a:gd name="T15" fmla="*/ 3 h 8"/>
                  <a:gd name="T16" fmla="*/ 4 w 5"/>
                  <a:gd name="T17" fmla="*/ 5 h 8"/>
                  <a:gd name="T18" fmla="*/ 1 w 5"/>
                  <a:gd name="T19" fmla="*/ 7 h 8"/>
                  <a:gd name="T20" fmla="*/ 1 w 5"/>
                  <a:gd name="T2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6"/>
                      <a:pt x="3" y="6"/>
                      <a:pt x="2" y="5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3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7"/>
                      <a:pt x="4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D4B9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" name="Freeform 470">
                <a:extLst>
                  <a:ext uri="{FF2B5EF4-FFF2-40B4-BE49-F238E27FC236}">
                    <a16:creationId xmlns:a16="http://schemas.microsoft.com/office/drawing/2014/main" id="{3DA7B46A-7E71-97EC-4045-92AD7A4839F4}"/>
                  </a:ext>
                </a:extLst>
              </p:cNvPr>
              <p:cNvSpPr/>
              <p:nvPr/>
            </p:nvSpPr>
            <p:spPr bwMode="auto">
              <a:xfrm>
                <a:off x="3240" y="3665"/>
                <a:ext cx="43" cy="58"/>
              </a:xfrm>
              <a:custGeom>
                <a:avLst/>
                <a:gdLst>
                  <a:gd name="T0" fmla="*/ 5 w 6"/>
                  <a:gd name="T1" fmla="*/ 6 h 8"/>
                  <a:gd name="T2" fmla="*/ 5 w 6"/>
                  <a:gd name="T3" fmla="*/ 8 h 8"/>
                  <a:gd name="T4" fmla="*/ 1 w 6"/>
                  <a:gd name="T5" fmla="*/ 3 h 8"/>
                  <a:gd name="T6" fmla="*/ 0 w 6"/>
                  <a:gd name="T7" fmla="*/ 1 h 8"/>
                  <a:gd name="T8" fmla="*/ 2 w 6"/>
                  <a:gd name="T9" fmla="*/ 2 h 8"/>
                  <a:gd name="T10" fmla="*/ 2 w 6"/>
                  <a:gd name="T11" fmla="*/ 1 h 8"/>
                  <a:gd name="T12" fmla="*/ 3 w 6"/>
                  <a:gd name="T13" fmla="*/ 0 h 8"/>
                  <a:gd name="T14" fmla="*/ 3 w 6"/>
                  <a:gd name="T15" fmla="*/ 4 h 8"/>
                  <a:gd name="T16" fmla="*/ 4 w 6"/>
                  <a:gd name="T17" fmla="*/ 6 h 8"/>
                  <a:gd name="T18" fmla="*/ 5 w 6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8">
                    <a:moveTo>
                      <a:pt x="5" y="6"/>
                    </a:moveTo>
                    <a:cubicBezTo>
                      <a:pt x="5" y="7"/>
                      <a:pt x="6" y="8"/>
                      <a:pt x="5" y="8"/>
                    </a:cubicBezTo>
                    <a:cubicBezTo>
                      <a:pt x="2" y="7"/>
                      <a:pt x="2" y="5"/>
                      <a:pt x="1" y="3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1"/>
                      <a:pt x="3" y="3"/>
                      <a:pt x="3" y="4"/>
                    </a:cubicBezTo>
                    <a:cubicBezTo>
                      <a:pt x="2" y="5"/>
                      <a:pt x="2" y="5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9E6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" name="Freeform 471">
                <a:extLst>
                  <a:ext uri="{FF2B5EF4-FFF2-40B4-BE49-F238E27FC236}">
                    <a16:creationId xmlns:a16="http://schemas.microsoft.com/office/drawing/2014/main" id="{096863AC-DE52-017F-4D5B-FC174320ED3F}"/>
                  </a:ext>
                </a:extLst>
              </p:cNvPr>
              <p:cNvSpPr/>
              <p:nvPr/>
            </p:nvSpPr>
            <p:spPr bwMode="auto">
              <a:xfrm>
                <a:off x="3254" y="3469"/>
                <a:ext cx="80" cy="36"/>
              </a:xfrm>
              <a:custGeom>
                <a:avLst/>
                <a:gdLst>
                  <a:gd name="T0" fmla="*/ 0 w 11"/>
                  <a:gd name="T1" fmla="*/ 4 h 5"/>
                  <a:gd name="T2" fmla="*/ 4 w 11"/>
                  <a:gd name="T3" fmla="*/ 0 h 5"/>
                  <a:gd name="T4" fmla="*/ 4 w 11"/>
                  <a:gd name="T5" fmla="*/ 1 h 5"/>
                  <a:gd name="T6" fmla="*/ 3 w 11"/>
                  <a:gd name="T7" fmla="*/ 3 h 5"/>
                  <a:gd name="T8" fmla="*/ 6 w 11"/>
                  <a:gd name="T9" fmla="*/ 4 h 5"/>
                  <a:gd name="T10" fmla="*/ 11 w 11"/>
                  <a:gd name="T11" fmla="*/ 4 h 5"/>
                  <a:gd name="T12" fmla="*/ 2 w 11"/>
                  <a:gd name="T13" fmla="*/ 3 h 5"/>
                  <a:gd name="T14" fmla="*/ 7 w 11"/>
                  <a:gd name="T15" fmla="*/ 5 h 5"/>
                  <a:gd name="T16" fmla="*/ 0 w 11"/>
                  <a:gd name="T17" fmla="*/ 4 h 5"/>
                  <a:gd name="T18" fmla="*/ 0 w 11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">
                    <a:moveTo>
                      <a:pt x="0" y="4"/>
                    </a:move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2" y="2"/>
                      <a:pt x="3" y="3"/>
                    </a:cubicBezTo>
                    <a:cubicBezTo>
                      <a:pt x="3" y="4"/>
                      <a:pt x="5" y="4"/>
                      <a:pt x="6" y="4"/>
                    </a:cubicBezTo>
                    <a:cubicBezTo>
                      <a:pt x="8" y="4"/>
                      <a:pt x="9" y="4"/>
                      <a:pt x="11" y="4"/>
                    </a:cubicBezTo>
                    <a:cubicBezTo>
                      <a:pt x="8" y="4"/>
                      <a:pt x="5" y="5"/>
                      <a:pt x="2" y="3"/>
                    </a:cubicBezTo>
                    <a:cubicBezTo>
                      <a:pt x="2" y="4"/>
                      <a:pt x="2" y="4"/>
                      <a:pt x="7" y="5"/>
                    </a:cubicBezTo>
                    <a:cubicBezTo>
                      <a:pt x="4" y="5"/>
                      <a:pt x="2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AA58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" name="Freeform 472">
                <a:extLst>
                  <a:ext uri="{FF2B5EF4-FFF2-40B4-BE49-F238E27FC236}">
                    <a16:creationId xmlns:a16="http://schemas.microsoft.com/office/drawing/2014/main" id="{F48C34B6-9348-D7B0-2F41-2125A5D51F18}"/>
                  </a:ext>
                </a:extLst>
              </p:cNvPr>
              <p:cNvSpPr/>
              <p:nvPr/>
            </p:nvSpPr>
            <p:spPr bwMode="auto">
              <a:xfrm>
                <a:off x="3043" y="3629"/>
                <a:ext cx="22" cy="145"/>
              </a:xfrm>
              <a:custGeom>
                <a:avLst/>
                <a:gdLst>
                  <a:gd name="T0" fmla="*/ 2 w 3"/>
                  <a:gd name="T1" fmla="*/ 6 h 20"/>
                  <a:gd name="T2" fmla="*/ 1 w 3"/>
                  <a:gd name="T3" fmla="*/ 0 h 20"/>
                  <a:gd name="T4" fmla="*/ 2 w 3"/>
                  <a:gd name="T5" fmla="*/ 0 h 20"/>
                  <a:gd name="T6" fmla="*/ 2 w 3"/>
                  <a:gd name="T7" fmla="*/ 13 h 20"/>
                  <a:gd name="T8" fmla="*/ 2 w 3"/>
                  <a:gd name="T9" fmla="*/ 15 h 20"/>
                  <a:gd name="T10" fmla="*/ 1 w 3"/>
                  <a:gd name="T11" fmla="*/ 18 h 20"/>
                  <a:gd name="T12" fmla="*/ 0 w 3"/>
                  <a:gd name="T13" fmla="*/ 20 h 20"/>
                  <a:gd name="T14" fmla="*/ 0 w 3"/>
                  <a:gd name="T15" fmla="*/ 18 h 20"/>
                  <a:gd name="T16" fmla="*/ 0 w 3"/>
                  <a:gd name="T17" fmla="*/ 17 h 20"/>
                  <a:gd name="T18" fmla="*/ 1 w 3"/>
                  <a:gd name="T19" fmla="*/ 15 h 20"/>
                  <a:gd name="T20" fmla="*/ 2 w 3"/>
                  <a:gd name="T21" fmla="*/ 11 h 20"/>
                  <a:gd name="T22" fmla="*/ 2 w 3"/>
                  <a:gd name="T2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20">
                    <a:moveTo>
                      <a:pt x="2" y="6"/>
                    </a:moveTo>
                    <a:cubicBezTo>
                      <a:pt x="2" y="4"/>
                      <a:pt x="1" y="2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9"/>
                      <a:pt x="2" y="13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2" y="17"/>
                      <a:pt x="1" y="18"/>
                    </a:cubicBezTo>
                    <a:cubicBezTo>
                      <a:pt x="1" y="19"/>
                      <a:pt x="1" y="20"/>
                      <a:pt x="0" y="20"/>
                    </a:cubicBezTo>
                    <a:cubicBezTo>
                      <a:pt x="0" y="19"/>
                      <a:pt x="0" y="19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1" y="14"/>
                      <a:pt x="1" y="12"/>
                      <a:pt x="2" y="11"/>
                    </a:cubicBezTo>
                    <a:cubicBezTo>
                      <a:pt x="1" y="9"/>
                      <a:pt x="1" y="7"/>
                      <a:pt x="2" y="6"/>
                    </a:cubicBezTo>
                    <a:close/>
                  </a:path>
                </a:pathLst>
              </a:custGeom>
              <a:solidFill>
                <a:srgbClr val="A259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3" name="Freeform 473">
                <a:extLst>
                  <a:ext uri="{FF2B5EF4-FFF2-40B4-BE49-F238E27FC236}">
                    <a16:creationId xmlns:a16="http://schemas.microsoft.com/office/drawing/2014/main" id="{8C5CFFB5-FF71-B0E2-DDF0-16DBAA913690}"/>
                  </a:ext>
                </a:extLst>
              </p:cNvPr>
              <p:cNvSpPr/>
              <p:nvPr/>
            </p:nvSpPr>
            <p:spPr bwMode="auto">
              <a:xfrm>
                <a:off x="3407" y="3433"/>
                <a:ext cx="58" cy="29"/>
              </a:xfrm>
              <a:custGeom>
                <a:avLst/>
                <a:gdLst>
                  <a:gd name="T0" fmla="*/ 0 w 8"/>
                  <a:gd name="T1" fmla="*/ 2 h 4"/>
                  <a:gd name="T2" fmla="*/ 8 w 8"/>
                  <a:gd name="T3" fmla="*/ 0 h 4"/>
                  <a:gd name="T4" fmla="*/ 8 w 8"/>
                  <a:gd name="T5" fmla="*/ 0 h 4"/>
                  <a:gd name="T6" fmla="*/ 0 w 8"/>
                  <a:gd name="T7" fmla="*/ 4 h 4"/>
                  <a:gd name="T8" fmla="*/ 0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0" y="2"/>
                    </a:moveTo>
                    <a:cubicBezTo>
                      <a:pt x="2" y="1"/>
                      <a:pt x="5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2"/>
                      <a:pt x="3" y="3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36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" name="Freeform 474">
                <a:extLst>
                  <a:ext uri="{FF2B5EF4-FFF2-40B4-BE49-F238E27FC236}">
                    <a16:creationId xmlns:a16="http://schemas.microsoft.com/office/drawing/2014/main" id="{424A6B09-58B5-8D5D-F450-E709336F5D5D}"/>
                  </a:ext>
                </a:extLst>
              </p:cNvPr>
              <p:cNvSpPr/>
              <p:nvPr/>
            </p:nvSpPr>
            <p:spPr bwMode="auto">
              <a:xfrm>
                <a:off x="3552" y="3491"/>
                <a:ext cx="145" cy="36"/>
              </a:xfrm>
              <a:custGeom>
                <a:avLst/>
                <a:gdLst>
                  <a:gd name="T0" fmla="*/ 19 w 20"/>
                  <a:gd name="T1" fmla="*/ 5 h 5"/>
                  <a:gd name="T2" fmla="*/ 17 w 20"/>
                  <a:gd name="T3" fmla="*/ 2 h 5"/>
                  <a:gd name="T4" fmla="*/ 5 w 20"/>
                  <a:gd name="T5" fmla="*/ 1 h 5"/>
                  <a:gd name="T6" fmla="*/ 0 w 20"/>
                  <a:gd name="T7" fmla="*/ 0 h 5"/>
                  <a:gd name="T8" fmla="*/ 20 w 20"/>
                  <a:gd name="T9" fmla="*/ 2 h 5"/>
                  <a:gd name="T10" fmla="*/ 19 w 20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">
                    <a:moveTo>
                      <a:pt x="19" y="5"/>
                    </a:moveTo>
                    <a:cubicBezTo>
                      <a:pt x="19" y="3"/>
                      <a:pt x="19" y="2"/>
                      <a:pt x="17" y="2"/>
                    </a:cubicBezTo>
                    <a:cubicBezTo>
                      <a:pt x="13" y="2"/>
                      <a:pt x="9" y="1"/>
                      <a:pt x="5" y="1"/>
                    </a:cubicBezTo>
                    <a:cubicBezTo>
                      <a:pt x="3" y="0"/>
                      <a:pt x="1" y="1"/>
                      <a:pt x="0" y="0"/>
                    </a:cubicBezTo>
                    <a:cubicBezTo>
                      <a:pt x="7" y="0"/>
                      <a:pt x="13" y="1"/>
                      <a:pt x="20" y="2"/>
                    </a:cubicBezTo>
                    <a:cubicBezTo>
                      <a:pt x="19" y="3"/>
                      <a:pt x="19" y="4"/>
                      <a:pt x="19" y="5"/>
                    </a:cubicBezTo>
                    <a:close/>
                  </a:path>
                </a:pathLst>
              </a:custGeom>
              <a:solidFill>
                <a:srgbClr val="A672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" name="Freeform 475">
                <a:extLst>
                  <a:ext uri="{FF2B5EF4-FFF2-40B4-BE49-F238E27FC236}">
                    <a16:creationId xmlns:a16="http://schemas.microsoft.com/office/drawing/2014/main" id="{8C09565A-2543-92BC-B97B-5F4FE9C3D05F}"/>
                  </a:ext>
                </a:extLst>
              </p:cNvPr>
              <p:cNvSpPr/>
              <p:nvPr/>
            </p:nvSpPr>
            <p:spPr bwMode="auto">
              <a:xfrm>
                <a:off x="3189" y="3375"/>
                <a:ext cx="29" cy="58"/>
              </a:xfrm>
              <a:custGeom>
                <a:avLst/>
                <a:gdLst>
                  <a:gd name="T0" fmla="*/ 0 w 4"/>
                  <a:gd name="T1" fmla="*/ 8 h 8"/>
                  <a:gd name="T2" fmla="*/ 1 w 4"/>
                  <a:gd name="T3" fmla="*/ 0 h 8"/>
                  <a:gd name="T4" fmla="*/ 3 w 4"/>
                  <a:gd name="T5" fmla="*/ 2 h 8"/>
                  <a:gd name="T6" fmla="*/ 3 w 4"/>
                  <a:gd name="T7" fmla="*/ 0 h 8"/>
                  <a:gd name="T8" fmla="*/ 3 w 4"/>
                  <a:gd name="T9" fmla="*/ 3 h 8"/>
                  <a:gd name="T10" fmla="*/ 3 w 4"/>
                  <a:gd name="T11" fmla="*/ 5 h 8"/>
                  <a:gd name="T12" fmla="*/ 0 w 4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2" y="5"/>
                      <a:pt x="3" y="3"/>
                      <a:pt x="1" y="0"/>
                    </a:cubicBezTo>
                    <a:cubicBezTo>
                      <a:pt x="2" y="0"/>
                      <a:pt x="2" y="1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7"/>
                      <a:pt x="2" y="8"/>
                      <a:pt x="0" y="8"/>
                    </a:cubicBezTo>
                    <a:close/>
                  </a:path>
                </a:pathLst>
              </a:custGeom>
              <a:solidFill>
                <a:srgbClr val="D09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" name="Freeform 476">
                <a:extLst>
                  <a:ext uri="{FF2B5EF4-FFF2-40B4-BE49-F238E27FC236}">
                    <a16:creationId xmlns:a16="http://schemas.microsoft.com/office/drawing/2014/main" id="{6FB041DB-4825-D47A-B62B-DDD2B4D79D3A}"/>
                  </a:ext>
                </a:extLst>
              </p:cNvPr>
              <p:cNvSpPr/>
              <p:nvPr/>
            </p:nvSpPr>
            <p:spPr bwMode="auto">
              <a:xfrm>
                <a:off x="3094" y="3542"/>
                <a:ext cx="29" cy="101"/>
              </a:xfrm>
              <a:custGeom>
                <a:avLst/>
                <a:gdLst>
                  <a:gd name="T0" fmla="*/ 1 w 4"/>
                  <a:gd name="T1" fmla="*/ 0 h 14"/>
                  <a:gd name="T2" fmla="*/ 4 w 4"/>
                  <a:gd name="T3" fmla="*/ 13 h 14"/>
                  <a:gd name="T4" fmla="*/ 4 w 4"/>
                  <a:gd name="T5" fmla="*/ 14 h 14"/>
                  <a:gd name="T6" fmla="*/ 3 w 4"/>
                  <a:gd name="T7" fmla="*/ 14 h 14"/>
                  <a:gd name="T8" fmla="*/ 3 w 4"/>
                  <a:gd name="T9" fmla="*/ 14 h 14"/>
                  <a:gd name="T10" fmla="*/ 1 w 4"/>
                  <a:gd name="T11" fmla="*/ 6 h 14"/>
                  <a:gd name="T12" fmla="*/ 1 w 4"/>
                  <a:gd name="T13" fmla="*/ 0 h 14"/>
                  <a:gd name="T14" fmla="*/ 1 w 4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4">
                    <a:moveTo>
                      <a:pt x="1" y="0"/>
                    </a:moveTo>
                    <a:cubicBezTo>
                      <a:pt x="0" y="4"/>
                      <a:pt x="1" y="9"/>
                      <a:pt x="4" y="13"/>
                    </a:cubicBez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1"/>
                      <a:pt x="1" y="8"/>
                      <a:pt x="1" y="6"/>
                    </a:cubicBezTo>
                    <a:cubicBezTo>
                      <a:pt x="0" y="4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76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" name="Freeform 477">
                <a:extLst>
                  <a:ext uri="{FF2B5EF4-FFF2-40B4-BE49-F238E27FC236}">
                    <a16:creationId xmlns:a16="http://schemas.microsoft.com/office/drawing/2014/main" id="{5F02EE31-4D61-2766-BF05-26FC02D63F37}"/>
                  </a:ext>
                </a:extLst>
              </p:cNvPr>
              <p:cNvSpPr/>
              <p:nvPr/>
            </p:nvSpPr>
            <p:spPr bwMode="auto">
              <a:xfrm>
                <a:off x="3334" y="3767"/>
                <a:ext cx="65" cy="29"/>
              </a:xfrm>
              <a:custGeom>
                <a:avLst/>
                <a:gdLst>
                  <a:gd name="T0" fmla="*/ 0 w 9"/>
                  <a:gd name="T1" fmla="*/ 2 h 4"/>
                  <a:gd name="T2" fmla="*/ 8 w 9"/>
                  <a:gd name="T3" fmla="*/ 0 h 4"/>
                  <a:gd name="T4" fmla="*/ 9 w 9"/>
                  <a:gd name="T5" fmla="*/ 0 h 4"/>
                  <a:gd name="T6" fmla="*/ 8 w 9"/>
                  <a:gd name="T7" fmla="*/ 0 h 4"/>
                  <a:gd name="T8" fmla="*/ 6 w 9"/>
                  <a:gd name="T9" fmla="*/ 3 h 4"/>
                  <a:gd name="T10" fmla="*/ 0 w 9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4">
                    <a:moveTo>
                      <a:pt x="0" y="2"/>
                    </a:moveTo>
                    <a:cubicBezTo>
                      <a:pt x="3" y="3"/>
                      <a:pt x="6" y="2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8" y="1"/>
                      <a:pt x="7" y="2"/>
                      <a:pt x="6" y="3"/>
                    </a:cubicBezTo>
                    <a:cubicBezTo>
                      <a:pt x="4" y="4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DA99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" name="Freeform 478">
                <a:extLst>
                  <a:ext uri="{FF2B5EF4-FFF2-40B4-BE49-F238E27FC236}">
                    <a16:creationId xmlns:a16="http://schemas.microsoft.com/office/drawing/2014/main" id="{45C8802F-8BD9-D148-DD36-F1DD15C235E6}"/>
                  </a:ext>
                </a:extLst>
              </p:cNvPr>
              <p:cNvSpPr/>
              <p:nvPr/>
            </p:nvSpPr>
            <p:spPr bwMode="auto">
              <a:xfrm>
                <a:off x="3610" y="3542"/>
                <a:ext cx="22" cy="36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2 h 5"/>
                  <a:gd name="T4" fmla="*/ 0 w 3"/>
                  <a:gd name="T5" fmla="*/ 5 h 5"/>
                  <a:gd name="T6" fmla="*/ 0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0"/>
                      <a:pt x="3" y="0"/>
                      <a:pt x="3" y="2"/>
                    </a:cubicBezTo>
                    <a:cubicBezTo>
                      <a:pt x="2" y="3"/>
                      <a:pt x="2" y="5"/>
                      <a:pt x="0" y="5"/>
                    </a:cubicBezTo>
                    <a:cubicBezTo>
                      <a:pt x="1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E49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" name="Freeform 479">
                <a:extLst>
                  <a:ext uri="{FF2B5EF4-FFF2-40B4-BE49-F238E27FC236}">
                    <a16:creationId xmlns:a16="http://schemas.microsoft.com/office/drawing/2014/main" id="{CE411F3B-A15D-D60A-E813-6FC7EF46F0F3}"/>
                  </a:ext>
                </a:extLst>
              </p:cNvPr>
              <p:cNvSpPr/>
              <p:nvPr/>
            </p:nvSpPr>
            <p:spPr bwMode="auto">
              <a:xfrm>
                <a:off x="3203" y="3447"/>
                <a:ext cx="29" cy="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2 h 4"/>
                  <a:gd name="T4" fmla="*/ 4 w 4"/>
                  <a:gd name="T5" fmla="*/ 4 h 4"/>
                  <a:gd name="T6" fmla="*/ 3 w 4"/>
                  <a:gd name="T7" fmla="*/ 3 h 4"/>
                  <a:gd name="T8" fmla="*/ 2 w 4"/>
                  <a:gd name="T9" fmla="*/ 2 h 4"/>
                  <a:gd name="T10" fmla="*/ 1 w 4"/>
                  <a:gd name="T11" fmla="*/ 4 h 4"/>
                  <a:gd name="T12" fmla="*/ 2 w 4"/>
                  <a:gd name="T13" fmla="*/ 2 h 4"/>
                  <a:gd name="T14" fmla="*/ 4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0" y="2"/>
                      <a:pt x="0" y="2"/>
                      <a:pt x="2" y="2"/>
                    </a:cubicBezTo>
                    <a:cubicBezTo>
                      <a:pt x="3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86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" name="Freeform 480">
                <a:extLst>
                  <a:ext uri="{FF2B5EF4-FFF2-40B4-BE49-F238E27FC236}">
                    <a16:creationId xmlns:a16="http://schemas.microsoft.com/office/drawing/2014/main" id="{3DC30591-ED22-5793-4B38-B029989951D5}"/>
                  </a:ext>
                </a:extLst>
              </p:cNvPr>
              <p:cNvSpPr/>
              <p:nvPr/>
            </p:nvSpPr>
            <p:spPr bwMode="auto">
              <a:xfrm>
                <a:off x="3392" y="3701"/>
                <a:ext cx="22" cy="66"/>
              </a:xfrm>
              <a:custGeom>
                <a:avLst/>
                <a:gdLst>
                  <a:gd name="T0" fmla="*/ 0 w 3"/>
                  <a:gd name="T1" fmla="*/ 9 h 9"/>
                  <a:gd name="T2" fmla="*/ 0 w 3"/>
                  <a:gd name="T3" fmla="*/ 9 h 9"/>
                  <a:gd name="T4" fmla="*/ 2 w 3"/>
                  <a:gd name="T5" fmla="*/ 3 h 9"/>
                  <a:gd name="T6" fmla="*/ 2 w 3"/>
                  <a:gd name="T7" fmla="*/ 0 h 9"/>
                  <a:gd name="T8" fmla="*/ 3 w 3"/>
                  <a:gd name="T9" fmla="*/ 5 h 9"/>
                  <a:gd name="T10" fmla="*/ 2 w 3"/>
                  <a:gd name="T11" fmla="*/ 6 h 9"/>
                  <a:gd name="T12" fmla="*/ 2 w 3"/>
                  <a:gd name="T13" fmla="*/ 9 h 9"/>
                  <a:gd name="T14" fmla="*/ 0 w 3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9">
                    <a:moveTo>
                      <a:pt x="0" y="9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2" y="7"/>
                      <a:pt x="2" y="5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3" y="1"/>
                      <a:pt x="2" y="3"/>
                      <a:pt x="3" y="5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7"/>
                      <a:pt x="1" y="8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rgbClr val="996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" name="Freeform 481">
                <a:extLst>
                  <a:ext uri="{FF2B5EF4-FFF2-40B4-BE49-F238E27FC236}">
                    <a16:creationId xmlns:a16="http://schemas.microsoft.com/office/drawing/2014/main" id="{39AB9887-335C-EE22-7026-FA19E6755666}"/>
                  </a:ext>
                </a:extLst>
              </p:cNvPr>
              <p:cNvSpPr/>
              <p:nvPr/>
            </p:nvSpPr>
            <p:spPr bwMode="auto">
              <a:xfrm>
                <a:off x="3472" y="3309"/>
                <a:ext cx="51" cy="29"/>
              </a:xfrm>
              <a:custGeom>
                <a:avLst/>
                <a:gdLst>
                  <a:gd name="T0" fmla="*/ 7 w 7"/>
                  <a:gd name="T1" fmla="*/ 3 h 4"/>
                  <a:gd name="T2" fmla="*/ 5 w 7"/>
                  <a:gd name="T3" fmla="*/ 2 h 4"/>
                  <a:gd name="T4" fmla="*/ 1 w 7"/>
                  <a:gd name="T5" fmla="*/ 2 h 4"/>
                  <a:gd name="T6" fmla="*/ 1 w 7"/>
                  <a:gd name="T7" fmla="*/ 2 h 4"/>
                  <a:gd name="T8" fmla="*/ 1 w 7"/>
                  <a:gd name="T9" fmla="*/ 1 h 4"/>
                  <a:gd name="T10" fmla="*/ 1 w 7"/>
                  <a:gd name="T11" fmla="*/ 1 h 4"/>
                  <a:gd name="T12" fmla="*/ 2 w 7"/>
                  <a:gd name="T13" fmla="*/ 1 h 4"/>
                  <a:gd name="T14" fmla="*/ 7 w 7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6" y="3"/>
                      <a:pt x="5" y="4"/>
                      <a:pt x="5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4" y="1"/>
                      <a:pt x="6" y="2"/>
                      <a:pt x="7" y="3"/>
                    </a:cubicBezTo>
                    <a:close/>
                  </a:path>
                </a:pathLst>
              </a:custGeom>
              <a:solidFill>
                <a:srgbClr val="CF94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" name="Freeform 482">
                <a:extLst>
                  <a:ext uri="{FF2B5EF4-FFF2-40B4-BE49-F238E27FC236}">
                    <a16:creationId xmlns:a16="http://schemas.microsoft.com/office/drawing/2014/main" id="{AA1D84E7-6C04-46C9-9505-A8CC25B280EF}"/>
                  </a:ext>
                </a:extLst>
              </p:cNvPr>
              <p:cNvSpPr/>
              <p:nvPr/>
            </p:nvSpPr>
            <p:spPr bwMode="auto">
              <a:xfrm>
                <a:off x="3087" y="3476"/>
                <a:ext cx="44" cy="15"/>
              </a:xfrm>
              <a:custGeom>
                <a:avLst/>
                <a:gdLst>
                  <a:gd name="T0" fmla="*/ 6 w 6"/>
                  <a:gd name="T1" fmla="*/ 1 h 2"/>
                  <a:gd name="T2" fmla="*/ 2 w 6"/>
                  <a:gd name="T3" fmla="*/ 0 h 2"/>
                  <a:gd name="T4" fmla="*/ 2 w 6"/>
                  <a:gd name="T5" fmla="*/ 1 h 2"/>
                  <a:gd name="T6" fmla="*/ 1 w 6"/>
                  <a:gd name="T7" fmla="*/ 1 h 2"/>
                  <a:gd name="T8" fmla="*/ 1 w 6"/>
                  <a:gd name="T9" fmla="*/ 0 h 2"/>
                  <a:gd name="T10" fmla="*/ 4 w 6"/>
                  <a:gd name="T11" fmla="*/ 0 h 2"/>
                  <a:gd name="T12" fmla="*/ 6 w 6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4" y="1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lose/>
                  </a:path>
                </a:pathLst>
              </a:custGeom>
              <a:solidFill>
                <a:srgbClr val="AA7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" name="Freeform 483">
                <a:extLst>
                  <a:ext uri="{FF2B5EF4-FFF2-40B4-BE49-F238E27FC236}">
                    <a16:creationId xmlns:a16="http://schemas.microsoft.com/office/drawing/2014/main" id="{5831459C-A3FE-01BA-F589-4C2BB651B0AE}"/>
                  </a:ext>
                </a:extLst>
              </p:cNvPr>
              <p:cNvSpPr/>
              <p:nvPr/>
            </p:nvSpPr>
            <p:spPr bwMode="auto">
              <a:xfrm>
                <a:off x="3138" y="3433"/>
                <a:ext cx="29" cy="22"/>
              </a:xfrm>
              <a:custGeom>
                <a:avLst/>
                <a:gdLst>
                  <a:gd name="T0" fmla="*/ 3 w 4"/>
                  <a:gd name="T1" fmla="*/ 1 h 3"/>
                  <a:gd name="T2" fmla="*/ 4 w 4"/>
                  <a:gd name="T3" fmla="*/ 1 h 3"/>
                  <a:gd name="T4" fmla="*/ 2 w 4"/>
                  <a:gd name="T5" fmla="*/ 2 h 3"/>
                  <a:gd name="T6" fmla="*/ 0 w 4"/>
                  <a:gd name="T7" fmla="*/ 2 h 3"/>
                  <a:gd name="T8" fmla="*/ 0 w 4"/>
                  <a:gd name="T9" fmla="*/ 2 h 3"/>
                  <a:gd name="T10" fmla="*/ 2 w 4"/>
                  <a:gd name="T11" fmla="*/ 1 h 3"/>
                  <a:gd name="T12" fmla="*/ 3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E79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" name="Freeform 484">
                <a:extLst>
                  <a:ext uri="{FF2B5EF4-FFF2-40B4-BE49-F238E27FC236}">
                    <a16:creationId xmlns:a16="http://schemas.microsoft.com/office/drawing/2014/main" id="{CD129F0E-444E-1287-C28B-AE3D5A82EC2F}"/>
                  </a:ext>
                </a:extLst>
              </p:cNvPr>
              <p:cNvSpPr/>
              <p:nvPr/>
            </p:nvSpPr>
            <p:spPr bwMode="auto">
              <a:xfrm>
                <a:off x="3080" y="3469"/>
                <a:ext cx="14" cy="29"/>
              </a:xfrm>
              <a:custGeom>
                <a:avLst/>
                <a:gdLst>
                  <a:gd name="T0" fmla="*/ 2 w 2"/>
                  <a:gd name="T1" fmla="*/ 1 h 4"/>
                  <a:gd name="T2" fmla="*/ 2 w 2"/>
                  <a:gd name="T3" fmla="*/ 2 h 4"/>
                  <a:gd name="T4" fmla="*/ 0 w 2"/>
                  <a:gd name="T5" fmla="*/ 4 h 4"/>
                  <a:gd name="T6" fmla="*/ 0 w 2"/>
                  <a:gd name="T7" fmla="*/ 0 h 4"/>
                  <a:gd name="T8" fmla="*/ 2 w 2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E39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" name="Freeform 485">
                <a:extLst>
                  <a:ext uri="{FF2B5EF4-FFF2-40B4-BE49-F238E27FC236}">
                    <a16:creationId xmlns:a16="http://schemas.microsoft.com/office/drawing/2014/main" id="{CA63B7CD-C028-E64B-3D18-9354CEBE9561}"/>
                  </a:ext>
                </a:extLst>
              </p:cNvPr>
              <p:cNvSpPr/>
              <p:nvPr/>
            </p:nvSpPr>
            <p:spPr bwMode="auto">
              <a:xfrm>
                <a:off x="3203" y="3360"/>
                <a:ext cx="15" cy="51"/>
              </a:xfrm>
              <a:custGeom>
                <a:avLst/>
                <a:gdLst>
                  <a:gd name="T0" fmla="*/ 1 w 2"/>
                  <a:gd name="T1" fmla="*/ 7 h 7"/>
                  <a:gd name="T2" fmla="*/ 1 w 2"/>
                  <a:gd name="T3" fmla="*/ 2 h 7"/>
                  <a:gd name="T4" fmla="*/ 0 w 2"/>
                  <a:gd name="T5" fmla="*/ 0 h 7"/>
                  <a:gd name="T6" fmla="*/ 1 w 2"/>
                  <a:gd name="T7" fmla="*/ 1 h 7"/>
                  <a:gd name="T8" fmla="*/ 2 w 2"/>
                  <a:gd name="T9" fmla="*/ 4 h 7"/>
                  <a:gd name="T10" fmla="*/ 1 w 2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1" y="5"/>
                      <a:pt x="2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5"/>
                      <a:pt x="2" y="6"/>
                      <a:pt x="1" y="7"/>
                    </a:cubicBezTo>
                    <a:close/>
                  </a:path>
                </a:pathLst>
              </a:custGeom>
              <a:solidFill>
                <a:srgbClr val="A26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" name="Freeform 486">
                <a:extLst>
                  <a:ext uri="{FF2B5EF4-FFF2-40B4-BE49-F238E27FC236}">
                    <a16:creationId xmlns:a16="http://schemas.microsoft.com/office/drawing/2014/main" id="{B2572282-7D07-0AB2-93AF-F451635FB836}"/>
                  </a:ext>
                </a:extLst>
              </p:cNvPr>
              <p:cNvSpPr/>
              <p:nvPr/>
            </p:nvSpPr>
            <p:spPr bwMode="auto">
              <a:xfrm>
                <a:off x="3218" y="3396"/>
                <a:ext cx="14" cy="1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0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A26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" name="Freeform 487">
                <a:extLst>
                  <a:ext uri="{FF2B5EF4-FFF2-40B4-BE49-F238E27FC236}">
                    <a16:creationId xmlns:a16="http://schemas.microsoft.com/office/drawing/2014/main" id="{95CDC888-F3AB-DEF0-BC3A-66AD4450004E}"/>
                  </a:ext>
                </a:extLst>
              </p:cNvPr>
              <p:cNvSpPr/>
              <p:nvPr/>
            </p:nvSpPr>
            <p:spPr bwMode="auto">
              <a:xfrm>
                <a:off x="3479" y="3309"/>
                <a:ext cx="22" cy="8"/>
              </a:xfrm>
              <a:custGeom>
                <a:avLst/>
                <a:gdLst>
                  <a:gd name="T0" fmla="*/ 1 w 3"/>
                  <a:gd name="T1" fmla="*/ 1 h 1"/>
                  <a:gd name="T2" fmla="*/ 0 w 3"/>
                  <a:gd name="T3" fmla="*/ 1 h 1"/>
                  <a:gd name="T4" fmla="*/ 0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C999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8" name="Freeform 488">
                <a:extLst>
                  <a:ext uri="{FF2B5EF4-FFF2-40B4-BE49-F238E27FC236}">
                    <a16:creationId xmlns:a16="http://schemas.microsoft.com/office/drawing/2014/main" id="{66EBFD79-D1C1-50BD-4DF8-7AA7ACBFBA67}"/>
                  </a:ext>
                </a:extLst>
              </p:cNvPr>
              <p:cNvSpPr/>
              <p:nvPr/>
            </p:nvSpPr>
            <p:spPr bwMode="auto">
              <a:xfrm>
                <a:off x="3051" y="3426"/>
                <a:ext cx="14" cy="14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AD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9" name="Freeform 489">
                <a:extLst>
                  <a:ext uri="{FF2B5EF4-FFF2-40B4-BE49-F238E27FC236}">
                    <a16:creationId xmlns:a16="http://schemas.microsoft.com/office/drawing/2014/main" id="{523197C5-1EFF-4A74-8E35-18718B5DE741}"/>
                  </a:ext>
                </a:extLst>
              </p:cNvPr>
              <p:cNvSpPr/>
              <p:nvPr/>
            </p:nvSpPr>
            <p:spPr bwMode="auto">
              <a:xfrm>
                <a:off x="1808" y="1321"/>
                <a:ext cx="168" cy="196"/>
              </a:xfrm>
              <a:custGeom>
                <a:avLst/>
                <a:gdLst>
                  <a:gd name="T0" fmla="*/ 19 w 23"/>
                  <a:gd name="T1" fmla="*/ 17 h 27"/>
                  <a:gd name="T2" fmla="*/ 19 w 23"/>
                  <a:gd name="T3" fmla="*/ 26 h 27"/>
                  <a:gd name="T4" fmla="*/ 19 w 23"/>
                  <a:gd name="T5" fmla="*/ 27 h 27"/>
                  <a:gd name="T6" fmla="*/ 17 w 23"/>
                  <a:gd name="T7" fmla="*/ 25 h 27"/>
                  <a:gd name="T8" fmla="*/ 17 w 23"/>
                  <a:gd name="T9" fmla="*/ 24 h 27"/>
                  <a:gd name="T10" fmla="*/ 16 w 23"/>
                  <a:gd name="T11" fmla="*/ 21 h 27"/>
                  <a:gd name="T12" fmla="*/ 15 w 23"/>
                  <a:gd name="T13" fmla="*/ 20 h 27"/>
                  <a:gd name="T14" fmla="*/ 13 w 23"/>
                  <a:gd name="T15" fmla="*/ 19 h 27"/>
                  <a:gd name="T16" fmla="*/ 12 w 23"/>
                  <a:gd name="T17" fmla="*/ 18 h 27"/>
                  <a:gd name="T18" fmla="*/ 11 w 23"/>
                  <a:gd name="T19" fmla="*/ 17 h 27"/>
                  <a:gd name="T20" fmla="*/ 12 w 23"/>
                  <a:gd name="T21" fmla="*/ 16 h 27"/>
                  <a:gd name="T22" fmla="*/ 13 w 23"/>
                  <a:gd name="T23" fmla="*/ 16 h 27"/>
                  <a:gd name="T24" fmla="*/ 8 w 23"/>
                  <a:gd name="T25" fmla="*/ 17 h 27"/>
                  <a:gd name="T26" fmla="*/ 7 w 23"/>
                  <a:gd name="T27" fmla="*/ 16 h 27"/>
                  <a:gd name="T28" fmla="*/ 8 w 23"/>
                  <a:gd name="T29" fmla="*/ 15 h 27"/>
                  <a:gd name="T30" fmla="*/ 11 w 23"/>
                  <a:gd name="T31" fmla="*/ 14 h 27"/>
                  <a:gd name="T32" fmla="*/ 8 w 23"/>
                  <a:gd name="T33" fmla="*/ 15 h 27"/>
                  <a:gd name="T34" fmla="*/ 1 w 23"/>
                  <a:gd name="T35" fmla="*/ 17 h 27"/>
                  <a:gd name="T36" fmla="*/ 1 w 23"/>
                  <a:gd name="T37" fmla="*/ 16 h 27"/>
                  <a:gd name="T38" fmla="*/ 0 w 23"/>
                  <a:gd name="T39" fmla="*/ 15 h 27"/>
                  <a:gd name="T40" fmla="*/ 0 w 23"/>
                  <a:gd name="T41" fmla="*/ 15 h 27"/>
                  <a:gd name="T42" fmla="*/ 6 w 23"/>
                  <a:gd name="T43" fmla="*/ 11 h 27"/>
                  <a:gd name="T44" fmla="*/ 9 w 23"/>
                  <a:gd name="T45" fmla="*/ 10 h 27"/>
                  <a:gd name="T46" fmla="*/ 12 w 23"/>
                  <a:gd name="T47" fmla="*/ 7 h 27"/>
                  <a:gd name="T48" fmla="*/ 13 w 23"/>
                  <a:gd name="T49" fmla="*/ 5 h 27"/>
                  <a:gd name="T50" fmla="*/ 13 w 23"/>
                  <a:gd name="T51" fmla="*/ 3 h 27"/>
                  <a:gd name="T52" fmla="*/ 17 w 23"/>
                  <a:gd name="T53" fmla="*/ 1 h 27"/>
                  <a:gd name="T54" fmla="*/ 21 w 23"/>
                  <a:gd name="T55" fmla="*/ 1 h 27"/>
                  <a:gd name="T56" fmla="*/ 22 w 23"/>
                  <a:gd name="T57" fmla="*/ 1 h 27"/>
                  <a:gd name="T58" fmla="*/ 22 w 23"/>
                  <a:gd name="T59" fmla="*/ 3 h 27"/>
                  <a:gd name="T60" fmla="*/ 19 w 23"/>
                  <a:gd name="T61" fmla="*/ 7 h 27"/>
                  <a:gd name="T62" fmla="*/ 20 w 23"/>
                  <a:gd name="T63" fmla="*/ 8 h 27"/>
                  <a:gd name="T64" fmla="*/ 22 w 23"/>
                  <a:gd name="T65" fmla="*/ 12 h 27"/>
                  <a:gd name="T66" fmla="*/ 19 w 23"/>
                  <a:gd name="T67" fmla="*/ 14 h 27"/>
                  <a:gd name="T68" fmla="*/ 18 w 23"/>
                  <a:gd name="T69" fmla="*/ 15 h 27"/>
                  <a:gd name="T70" fmla="*/ 15 w 23"/>
                  <a:gd name="T71" fmla="*/ 14 h 27"/>
                  <a:gd name="T72" fmla="*/ 18 w 23"/>
                  <a:gd name="T73" fmla="*/ 15 h 27"/>
                  <a:gd name="T74" fmla="*/ 20 w 23"/>
                  <a:gd name="T75" fmla="*/ 14 h 27"/>
                  <a:gd name="T76" fmla="*/ 20 w 23"/>
                  <a:gd name="T77" fmla="*/ 15 h 27"/>
                  <a:gd name="T78" fmla="*/ 19 w 23"/>
                  <a:gd name="T79" fmla="*/ 16 h 27"/>
                  <a:gd name="T80" fmla="*/ 19 w 23"/>
                  <a:gd name="T81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27">
                    <a:moveTo>
                      <a:pt x="19" y="17"/>
                    </a:moveTo>
                    <a:cubicBezTo>
                      <a:pt x="19" y="20"/>
                      <a:pt x="19" y="23"/>
                      <a:pt x="19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7" y="27"/>
                      <a:pt x="17" y="26"/>
                      <a:pt x="17" y="25"/>
                    </a:cubicBezTo>
                    <a:cubicBezTo>
                      <a:pt x="17" y="25"/>
                      <a:pt x="17" y="24"/>
                      <a:pt x="17" y="24"/>
                    </a:cubicBezTo>
                    <a:cubicBezTo>
                      <a:pt x="18" y="23"/>
                      <a:pt x="18" y="21"/>
                      <a:pt x="16" y="21"/>
                    </a:cubicBezTo>
                    <a:cubicBezTo>
                      <a:pt x="16" y="20"/>
                      <a:pt x="15" y="20"/>
                      <a:pt x="15" y="20"/>
                    </a:cubicBezTo>
                    <a:cubicBezTo>
                      <a:pt x="14" y="19"/>
                      <a:pt x="14" y="19"/>
                      <a:pt x="13" y="19"/>
                    </a:cubicBezTo>
                    <a:cubicBezTo>
                      <a:pt x="13" y="19"/>
                      <a:pt x="12" y="19"/>
                      <a:pt x="12" y="18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0" y="17"/>
                      <a:pt x="11" y="16"/>
                      <a:pt x="12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1" y="17"/>
                      <a:pt x="10" y="17"/>
                      <a:pt x="8" y="17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5"/>
                      <a:pt x="8" y="16"/>
                      <a:pt x="8" y="15"/>
                    </a:cubicBezTo>
                    <a:cubicBezTo>
                      <a:pt x="9" y="15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5"/>
                    </a:cubicBezTo>
                    <a:cubicBezTo>
                      <a:pt x="6" y="16"/>
                      <a:pt x="4" y="18"/>
                      <a:pt x="1" y="17"/>
                    </a:cubicBezTo>
                    <a:cubicBezTo>
                      <a:pt x="0" y="17"/>
                      <a:pt x="0" y="17"/>
                      <a:pt x="1" y="16"/>
                    </a:cubicBezTo>
                    <a:cubicBezTo>
                      <a:pt x="1" y="16"/>
                      <a:pt x="0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2" y="14"/>
                      <a:pt x="4" y="12"/>
                      <a:pt x="6" y="11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10" y="9"/>
                      <a:pt x="11" y="8"/>
                      <a:pt x="12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4" y="1"/>
                      <a:pt x="15" y="0"/>
                      <a:pt x="17" y="1"/>
                    </a:cubicBezTo>
                    <a:cubicBezTo>
                      <a:pt x="18" y="1"/>
                      <a:pt x="19" y="2"/>
                      <a:pt x="21" y="1"/>
                    </a:cubicBezTo>
                    <a:cubicBezTo>
                      <a:pt x="21" y="1"/>
                      <a:pt x="22" y="0"/>
                      <a:pt x="22" y="1"/>
                    </a:cubicBezTo>
                    <a:cubicBezTo>
                      <a:pt x="23" y="2"/>
                      <a:pt x="22" y="2"/>
                      <a:pt x="22" y="3"/>
                    </a:cubicBezTo>
                    <a:cubicBezTo>
                      <a:pt x="20" y="3"/>
                      <a:pt x="20" y="6"/>
                      <a:pt x="19" y="7"/>
                    </a:cubicBezTo>
                    <a:cubicBezTo>
                      <a:pt x="19" y="8"/>
                      <a:pt x="19" y="8"/>
                      <a:pt x="20" y="8"/>
                    </a:cubicBezTo>
                    <a:cubicBezTo>
                      <a:pt x="21" y="9"/>
                      <a:pt x="23" y="10"/>
                      <a:pt x="22" y="12"/>
                    </a:cubicBezTo>
                    <a:cubicBezTo>
                      <a:pt x="22" y="13"/>
                      <a:pt x="21" y="14"/>
                      <a:pt x="19" y="14"/>
                    </a:cubicBezTo>
                    <a:cubicBezTo>
                      <a:pt x="19" y="14"/>
                      <a:pt x="18" y="15"/>
                      <a:pt x="18" y="15"/>
                    </a:cubicBezTo>
                    <a:cubicBezTo>
                      <a:pt x="17" y="15"/>
                      <a:pt x="16" y="14"/>
                      <a:pt x="15" y="14"/>
                    </a:cubicBezTo>
                    <a:cubicBezTo>
                      <a:pt x="16" y="14"/>
                      <a:pt x="17" y="15"/>
                      <a:pt x="18" y="15"/>
                    </a:cubicBezTo>
                    <a:cubicBezTo>
                      <a:pt x="18" y="15"/>
                      <a:pt x="19" y="14"/>
                      <a:pt x="20" y="14"/>
                    </a:cubicBezTo>
                    <a:cubicBezTo>
                      <a:pt x="20" y="14"/>
                      <a:pt x="20" y="14"/>
                      <a:pt x="20" y="15"/>
                    </a:cubicBezTo>
                    <a:cubicBezTo>
                      <a:pt x="20" y="15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9" y="17"/>
                    </a:cubicBezTo>
                    <a:close/>
                  </a:path>
                </a:pathLst>
              </a:custGeom>
              <a:solidFill>
                <a:srgbClr val="F2B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0" name="Freeform 490">
                <a:extLst>
                  <a:ext uri="{FF2B5EF4-FFF2-40B4-BE49-F238E27FC236}">
                    <a16:creationId xmlns:a16="http://schemas.microsoft.com/office/drawing/2014/main" id="{811EFD3D-9D09-496F-E484-C0A9A28D8B9F}"/>
                  </a:ext>
                </a:extLst>
              </p:cNvPr>
              <p:cNvSpPr/>
              <p:nvPr/>
            </p:nvSpPr>
            <p:spPr bwMode="auto">
              <a:xfrm>
                <a:off x="2295" y="1277"/>
                <a:ext cx="58" cy="94"/>
              </a:xfrm>
              <a:custGeom>
                <a:avLst/>
                <a:gdLst>
                  <a:gd name="T0" fmla="*/ 1 w 8"/>
                  <a:gd name="T1" fmla="*/ 9 h 13"/>
                  <a:gd name="T2" fmla="*/ 1 w 8"/>
                  <a:gd name="T3" fmla="*/ 0 h 13"/>
                  <a:gd name="T4" fmla="*/ 7 w 8"/>
                  <a:gd name="T5" fmla="*/ 4 h 13"/>
                  <a:gd name="T6" fmla="*/ 6 w 8"/>
                  <a:gd name="T7" fmla="*/ 7 h 13"/>
                  <a:gd name="T8" fmla="*/ 4 w 8"/>
                  <a:gd name="T9" fmla="*/ 11 h 13"/>
                  <a:gd name="T10" fmla="*/ 3 w 8"/>
                  <a:gd name="T11" fmla="*/ 13 h 13"/>
                  <a:gd name="T12" fmla="*/ 1 w 8"/>
                  <a:gd name="T13" fmla="*/ 12 h 13"/>
                  <a:gd name="T14" fmla="*/ 1 w 8"/>
                  <a:gd name="T1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3">
                    <a:moveTo>
                      <a:pt x="1" y="9"/>
                    </a:moveTo>
                    <a:cubicBezTo>
                      <a:pt x="0" y="6"/>
                      <a:pt x="0" y="3"/>
                      <a:pt x="1" y="0"/>
                    </a:cubicBezTo>
                    <a:cubicBezTo>
                      <a:pt x="5" y="0"/>
                      <a:pt x="6" y="1"/>
                      <a:pt x="7" y="4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4" y="8"/>
                      <a:pt x="4" y="9"/>
                      <a:pt x="4" y="11"/>
                    </a:cubicBezTo>
                    <a:cubicBezTo>
                      <a:pt x="5" y="12"/>
                      <a:pt x="4" y="13"/>
                      <a:pt x="3" y="13"/>
                    </a:cubicBezTo>
                    <a:cubicBezTo>
                      <a:pt x="2" y="13"/>
                      <a:pt x="2" y="12"/>
                      <a:pt x="1" y="12"/>
                    </a:cubicBezTo>
                    <a:cubicBezTo>
                      <a:pt x="1" y="11"/>
                      <a:pt x="1" y="10"/>
                      <a:pt x="1" y="9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1" name="Freeform 491">
                <a:extLst>
                  <a:ext uri="{FF2B5EF4-FFF2-40B4-BE49-F238E27FC236}">
                    <a16:creationId xmlns:a16="http://schemas.microsoft.com/office/drawing/2014/main" id="{7605BEA6-AE74-9AEC-4D62-E77C72FCE5A3}"/>
                  </a:ext>
                </a:extLst>
              </p:cNvPr>
              <p:cNvSpPr/>
              <p:nvPr/>
            </p:nvSpPr>
            <p:spPr bwMode="auto">
              <a:xfrm>
                <a:off x="2157" y="1335"/>
                <a:ext cx="80" cy="73"/>
              </a:xfrm>
              <a:custGeom>
                <a:avLst/>
                <a:gdLst>
                  <a:gd name="T0" fmla="*/ 7 w 11"/>
                  <a:gd name="T1" fmla="*/ 4 h 10"/>
                  <a:gd name="T2" fmla="*/ 8 w 11"/>
                  <a:gd name="T3" fmla="*/ 4 h 10"/>
                  <a:gd name="T4" fmla="*/ 9 w 11"/>
                  <a:gd name="T5" fmla="*/ 5 h 10"/>
                  <a:gd name="T6" fmla="*/ 11 w 11"/>
                  <a:gd name="T7" fmla="*/ 7 h 10"/>
                  <a:gd name="T8" fmla="*/ 8 w 11"/>
                  <a:gd name="T9" fmla="*/ 9 h 10"/>
                  <a:gd name="T10" fmla="*/ 2 w 11"/>
                  <a:gd name="T11" fmla="*/ 8 h 10"/>
                  <a:gd name="T12" fmla="*/ 0 w 11"/>
                  <a:gd name="T13" fmla="*/ 4 h 10"/>
                  <a:gd name="T14" fmla="*/ 1 w 11"/>
                  <a:gd name="T15" fmla="*/ 3 h 10"/>
                  <a:gd name="T16" fmla="*/ 2 w 11"/>
                  <a:gd name="T17" fmla="*/ 0 h 10"/>
                  <a:gd name="T18" fmla="*/ 5 w 11"/>
                  <a:gd name="T19" fmla="*/ 3 h 10"/>
                  <a:gd name="T20" fmla="*/ 7 w 11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10">
                    <a:moveTo>
                      <a:pt x="7" y="4"/>
                    </a:move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1" y="9"/>
                      <a:pt x="9" y="10"/>
                      <a:pt x="8" y="9"/>
                    </a:cubicBezTo>
                    <a:cubicBezTo>
                      <a:pt x="6" y="8"/>
                      <a:pt x="4" y="8"/>
                      <a:pt x="2" y="8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2" y="0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5" y="4"/>
                      <a:pt x="6" y="5"/>
                      <a:pt x="7" y="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2" name="Freeform 492">
                <a:extLst>
                  <a:ext uri="{FF2B5EF4-FFF2-40B4-BE49-F238E27FC236}">
                    <a16:creationId xmlns:a16="http://schemas.microsoft.com/office/drawing/2014/main" id="{4659A179-AA71-69A3-521F-B2BEACB23EEF}"/>
                  </a:ext>
                </a:extLst>
              </p:cNvPr>
              <p:cNvSpPr/>
              <p:nvPr/>
            </p:nvSpPr>
            <p:spPr bwMode="auto">
              <a:xfrm>
                <a:off x="1779" y="1321"/>
                <a:ext cx="197" cy="138"/>
              </a:xfrm>
              <a:custGeom>
                <a:avLst/>
                <a:gdLst>
                  <a:gd name="T0" fmla="*/ 24 w 27"/>
                  <a:gd name="T1" fmla="*/ 15 h 19"/>
                  <a:gd name="T2" fmla="*/ 22 w 27"/>
                  <a:gd name="T3" fmla="*/ 15 h 19"/>
                  <a:gd name="T4" fmla="*/ 22 w 27"/>
                  <a:gd name="T5" fmla="*/ 15 h 19"/>
                  <a:gd name="T6" fmla="*/ 22 w 27"/>
                  <a:gd name="T7" fmla="*/ 15 h 19"/>
                  <a:gd name="T8" fmla="*/ 25 w 27"/>
                  <a:gd name="T9" fmla="*/ 13 h 19"/>
                  <a:gd name="T10" fmla="*/ 26 w 27"/>
                  <a:gd name="T11" fmla="*/ 11 h 19"/>
                  <a:gd name="T12" fmla="*/ 25 w 27"/>
                  <a:gd name="T13" fmla="*/ 9 h 19"/>
                  <a:gd name="T14" fmla="*/ 23 w 27"/>
                  <a:gd name="T15" fmla="*/ 6 h 19"/>
                  <a:gd name="T16" fmla="*/ 24 w 27"/>
                  <a:gd name="T17" fmla="*/ 3 h 19"/>
                  <a:gd name="T18" fmla="*/ 26 w 27"/>
                  <a:gd name="T19" fmla="*/ 1 h 19"/>
                  <a:gd name="T20" fmla="*/ 24 w 27"/>
                  <a:gd name="T21" fmla="*/ 1 h 19"/>
                  <a:gd name="T22" fmla="*/ 21 w 27"/>
                  <a:gd name="T23" fmla="*/ 1 h 19"/>
                  <a:gd name="T24" fmla="*/ 18 w 27"/>
                  <a:gd name="T25" fmla="*/ 2 h 19"/>
                  <a:gd name="T26" fmla="*/ 17 w 27"/>
                  <a:gd name="T27" fmla="*/ 5 h 19"/>
                  <a:gd name="T28" fmla="*/ 15 w 27"/>
                  <a:gd name="T29" fmla="*/ 8 h 19"/>
                  <a:gd name="T30" fmla="*/ 13 w 27"/>
                  <a:gd name="T31" fmla="*/ 10 h 19"/>
                  <a:gd name="T32" fmla="*/ 11 w 27"/>
                  <a:gd name="T33" fmla="*/ 12 h 19"/>
                  <a:gd name="T34" fmla="*/ 6 w 27"/>
                  <a:gd name="T35" fmla="*/ 14 h 19"/>
                  <a:gd name="T36" fmla="*/ 7 w 27"/>
                  <a:gd name="T37" fmla="*/ 14 h 19"/>
                  <a:gd name="T38" fmla="*/ 4 w 27"/>
                  <a:gd name="T39" fmla="*/ 16 h 19"/>
                  <a:gd name="T40" fmla="*/ 5 w 27"/>
                  <a:gd name="T41" fmla="*/ 17 h 19"/>
                  <a:gd name="T42" fmla="*/ 5 w 27"/>
                  <a:gd name="T43" fmla="*/ 18 h 19"/>
                  <a:gd name="T44" fmla="*/ 3 w 27"/>
                  <a:gd name="T45" fmla="*/ 18 h 19"/>
                  <a:gd name="T46" fmla="*/ 1 w 27"/>
                  <a:gd name="T47" fmla="*/ 18 h 19"/>
                  <a:gd name="T48" fmla="*/ 0 w 27"/>
                  <a:gd name="T49" fmla="*/ 17 h 19"/>
                  <a:gd name="T50" fmla="*/ 1 w 27"/>
                  <a:gd name="T51" fmla="*/ 17 h 19"/>
                  <a:gd name="T52" fmla="*/ 1 w 27"/>
                  <a:gd name="T53" fmla="*/ 16 h 19"/>
                  <a:gd name="T54" fmla="*/ 1 w 27"/>
                  <a:gd name="T55" fmla="*/ 14 h 19"/>
                  <a:gd name="T56" fmla="*/ 2 w 27"/>
                  <a:gd name="T57" fmla="*/ 14 h 19"/>
                  <a:gd name="T58" fmla="*/ 2 w 27"/>
                  <a:gd name="T59" fmla="*/ 14 h 19"/>
                  <a:gd name="T60" fmla="*/ 5 w 27"/>
                  <a:gd name="T61" fmla="*/ 13 h 19"/>
                  <a:gd name="T62" fmla="*/ 11 w 27"/>
                  <a:gd name="T63" fmla="*/ 11 h 19"/>
                  <a:gd name="T64" fmla="*/ 14 w 27"/>
                  <a:gd name="T65" fmla="*/ 8 h 19"/>
                  <a:gd name="T66" fmla="*/ 14 w 27"/>
                  <a:gd name="T67" fmla="*/ 8 h 19"/>
                  <a:gd name="T68" fmla="*/ 17 w 27"/>
                  <a:gd name="T69" fmla="*/ 3 h 19"/>
                  <a:gd name="T70" fmla="*/ 21 w 27"/>
                  <a:gd name="T71" fmla="*/ 0 h 19"/>
                  <a:gd name="T72" fmla="*/ 24 w 27"/>
                  <a:gd name="T73" fmla="*/ 1 h 19"/>
                  <a:gd name="T74" fmla="*/ 27 w 27"/>
                  <a:gd name="T75" fmla="*/ 1 h 19"/>
                  <a:gd name="T76" fmla="*/ 27 w 27"/>
                  <a:gd name="T77" fmla="*/ 1 h 19"/>
                  <a:gd name="T78" fmla="*/ 26 w 27"/>
                  <a:gd name="T79" fmla="*/ 3 h 19"/>
                  <a:gd name="T80" fmla="*/ 24 w 27"/>
                  <a:gd name="T81" fmla="*/ 6 h 19"/>
                  <a:gd name="T82" fmla="*/ 25 w 27"/>
                  <a:gd name="T83" fmla="*/ 8 h 19"/>
                  <a:gd name="T84" fmla="*/ 27 w 27"/>
                  <a:gd name="T85" fmla="*/ 11 h 19"/>
                  <a:gd name="T86" fmla="*/ 24 w 27"/>
                  <a:gd name="T87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7" h="19">
                    <a:moveTo>
                      <a:pt x="24" y="15"/>
                    </a:moveTo>
                    <a:cubicBezTo>
                      <a:pt x="23" y="15"/>
                      <a:pt x="23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3" y="14"/>
                      <a:pt x="24" y="14"/>
                      <a:pt x="25" y="13"/>
                    </a:cubicBezTo>
                    <a:cubicBezTo>
                      <a:pt x="25" y="13"/>
                      <a:pt x="26" y="12"/>
                      <a:pt x="26" y="11"/>
                    </a:cubicBezTo>
                    <a:cubicBezTo>
                      <a:pt x="26" y="10"/>
                      <a:pt x="25" y="9"/>
                      <a:pt x="25" y="9"/>
                    </a:cubicBezTo>
                    <a:cubicBezTo>
                      <a:pt x="23" y="8"/>
                      <a:pt x="22" y="8"/>
                      <a:pt x="23" y="6"/>
                    </a:cubicBezTo>
                    <a:cubicBezTo>
                      <a:pt x="24" y="5"/>
                      <a:pt x="23" y="4"/>
                      <a:pt x="24" y="3"/>
                    </a:cubicBezTo>
                    <a:cubicBezTo>
                      <a:pt x="25" y="3"/>
                      <a:pt x="26" y="2"/>
                      <a:pt x="26" y="1"/>
                    </a:cubicBezTo>
                    <a:cubicBezTo>
                      <a:pt x="25" y="1"/>
                      <a:pt x="25" y="1"/>
                      <a:pt x="24" y="1"/>
                    </a:cubicBezTo>
                    <a:cubicBezTo>
                      <a:pt x="23" y="2"/>
                      <a:pt x="22" y="2"/>
                      <a:pt x="21" y="1"/>
                    </a:cubicBezTo>
                    <a:cubicBezTo>
                      <a:pt x="20" y="0"/>
                      <a:pt x="18" y="1"/>
                      <a:pt x="18" y="2"/>
                    </a:cubicBezTo>
                    <a:cubicBezTo>
                      <a:pt x="18" y="3"/>
                      <a:pt x="17" y="4"/>
                      <a:pt x="17" y="5"/>
                    </a:cubicBezTo>
                    <a:cubicBezTo>
                      <a:pt x="17" y="6"/>
                      <a:pt x="17" y="8"/>
                      <a:pt x="15" y="8"/>
                    </a:cubicBezTo>
                    <a:cubicBezTo>
                      <a:pt x="14" y="8"/>
                      <a:pt x="14" y="9"/>
                      <a:pt x="13" y="10"/>
                    </a:cubicBezTo>
                    <a:cubicBezTo>
                      <a:pt x="13" y="11"/>
                      <a:pt x="12" y="12"/>
                      <a:pt x="11" y="12"/>
                    </a:cubicBezTo>
                    <a:cubicBezTo>
                      <a:pt x="9" y="12"/>
                      <a:pt x="8" y="13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6" y="15"/>
                      <a:pt x="5" y="15"/>
                      <a:pt x="4" y="16"/>
                    </a:cubicBezTo>
                    <a:cubicBezTo>
                      <a:pt x="6" y="16"/>
                      <a:pt x="5" y="17"/>
                      <a:pt x="5" y="17"/>
                    </a:cubicBezTo>
                    <a:cubicBezTo>
                      <a:pt x="5" y="17"/>
                      <a:pt x="6" y="18"/>
                      <a:pt x="5" y="18"/>
                    </a:cubicBezTo>
                    <a:cubicBezTo>
                      <a:pt x="5" y="19"/>
                      <a:pt x="4" y="19"/>
                      <a:pt x="3" y="18"/>
                    </a:cubicBezTo>
                    <a:cubicBezTo>
                      <a:pt x="2" y="18"/>
                      <a:pt x="2" y="18"/>
                      <a:pt x="1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3" y="14"/>
                      <a:pt x="4" y="13"/>
                      <a:pt x="5" y="13"/>
                    </a:cubicBezTo>
                    <a:cubicBezTo>
                      <a:pt x="7" y="12"/>
                      <a:pt x="9" y="12"/>
                      <a:pt x="11" y="11"/>
                    </a:cubicBezTo>
                    <a:cubicBezTo>
                      <a:pt x="12" y="10"/>
                      <a:pt x="13" y="10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7" y="7"/>
                      <a:pt x="17" y="5"/>
                      <a:pt x="17" y="3"/>
                    </a:cubicBezTo>
                    <a:cubicBezTo>
                      <a:pt x="17" y="0"/>
                      <a:pt x="20" y="0"/>
                      <a:pt x="21" y="0"/>
                    </a:cubicBezTo>
                    <a:cubicBezTo>
                      <a:pt x="22" y="1"/>
                      <a:pt x="23" y="1"/>
                      <a:pt x="24" y="1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3"/>
                      <a:pt x="26" y="3"/>
                    </a:cubicBezTo>
                    <a:cubicBezTo>
                      <a:pt x="25" y="4"/>
                      <a:pt x="25" y="5"/>
                      <a:pt x="24" y="6"/>
                    </a:cubicBezTo>
                    <a:cubicBezTo>
                      <a:pt x="24" y="7"/>
                      <a:pt x="24" y="8"/>
                      <a:pt x="25" y="8"/>
                    </a:cubicBezTo>
                    <a:cubicBezTo>
                      <a:pt x="27" y="9"/>
                      <a:pt x="27" y="10"/>
                      <a:pt x="27" y="11"/>
                    </a:cubicBezTo>
                    <a:cubicBezTo>
                      <a:pt x="27" y="13"/>
                      <a:pt x="26" y="14"/>
                      <a:pt x="24" y="15"/>
                    </a:cubicBezTo>
                    <a:close/>
                  </a:path>
                </a:pathLst>
              </a:custGeom>
              <a:solidFill>
                <a:srgbClr val="8A58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3" name="Freeform 493">
                <a:extLst>
                  <a:ext uri="{FF2B5EF4-FFF2-40B4-BE49-F238E27FC236}">
                    <a16:creationId xmlns:a16="http://schemas.microsoft.com/office/drawing/2014/main" id="{372C95A6-48EE-3EF3-F3F3-511C637D430A}"/>
                  </a:ext>
                </a:extLst>
              </p:cNvPr>
              <p:cNvSpPr/>
              <p:nvPr/>
            </p:nvSpPr>
            <p:spPr bwMode="auto">
              <a:xfrm>
                <a:off x="1954" y="1328"/>
                <a:ext cx="43" cy="102"/>
              </a:xfrm>
              <a:custGeom>
                <a:avLst/>
                <a:gdLst>
                  <a:gd name="T0" fmla="*/ 0 w 6"/>
                  <a:gd name="T1" fmla="*/ 14 h 14"/>
                  <a:gd name="T2" fmla="*/ 1 w 6"/>
                  <a:gd name="T3" fmla="*/ 13 h 14"/>
                  <a:gd name="T4" fmla="*/ 1 w 6"/>
                  <a:gd name="T5" fmla="*/ 7 h 14"/>
                  <a:gd name="T6" fmla="*/ 0 w 6"/>
                  <a:gd name="T7" fmla="*/ 5 h 14"/>
                  <a:gd name="T8" fmla="*/ 3 w 6"/>
                  <a:gd name="T9" fmla="*/ 0 h 14"/>
                  <a:gd name="T10" fmla="*/ 3 w 6"/>
                  <a:gd name="T11" fmla="*/ 0 h 14"/>
                  <a:gd name="T12" fmla="*/ 5 w 6"/>
                  <a:gd name="T13" fmla="*/ 2 h 14"/>
                  <a:gd name="T14" fmla="*/ 4 w 6"/>
                  <a:gd name="T15" fmla="*/ 2 h 14"/>
                  <a:gd name="T16" fmla="*/ 4 w 6"/>
                  <a:gd name="T17" fmla="*/ 4 h 14"/>
                  <a:gd name="T18" fmla="*/ 4 w 6"/>
                  <a:gd name="T19" fmla="*/ 4 h 14"/>
                  <a:gd name="T20" fmla="*/ 5 w 6"/>
                  <a:gd name="T21" fmla="*/ 6 h 14"/>
                  <a:gd name="T22" fmla="*/ 3 w 6"/>
                  <a:gd name="T23" fmla="*/ 13 h 14"/>
                  <a:gd name="T24" fmla="*/ 1 w 6"/>
                  <a:gd name="T25" fmla="*/ 14 h 14"/>
                  <a:gd name="T26" fmla="*/ 0 w 6"/>
                  <a:gd name="T2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4">
                    <a:moveTo>
                      <a:pt x="0" y="14"/>
                    </a:moveTo>
                    <a:cubicBezTo>
                      <a:pt x="0" y="13"/>
                      <a:pt x="1" y="13"/>
                      <a:pt x="1" y="13"/>
                    </a:cubicBezTo>
                    <a:cubicBezTo>
                      <a:pt x="4" y="11"/>
                      <a:pt x="3" y="9"/>
                      <a:pt x="1" y="7"/>
                    </a:cubicBezTo>
                    <a:cubicBezTo>
                      <a:pt x="0" y="7"/>
                      <a:pt x="0" y="7"/>
                      <a:pt x="0" y="5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5" y="1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6" y="9"/>
                      <a:pt x="6" y="11"/>
                      <a:pt x="3" y="13"/>
                    </a:cubicBezTo>
                    <a:cubicBezTo>
                      <a:pt x="2" y="13"/>
                      <a:pt x="2" y="14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lose/>
                  </a:path>
                </a:pathLst>
              </a:custGeom>
              <a:solidFill>
                <a:srgbClr val="F4BA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4" name="Freeform 494">
                <a:extLst>
                  <a:ext uri="{FF2B5EF4-FFF2-40B4-BE49-F238E27FC236}">
                    <a16:creationId xmlns:a16="http://schemas.microsoft.com/office/drawing/2014/main" id="{8939BDA4-1F3C-A940-ACFB-433ED4C8EE34}"/>
                  </a:ext>
                </a:extLst>
              </p:cNvPr>
              <p:cNvSpPr/>
              <p:nvPr/>
            </p:nvSpPr>
            <p:spPr bwMode="auto">
              <a:xfrm>
                <a:off x="1976" y="1328"/>
                <a:ext cx="72" cy="73"/>
              </a:xfrm>
              <a:custGeom>
                <a:avLst/>
                <a:gdLst>
                  <a:gd name="T0" fmla="*/ 2 w 10"/>
                  <a:gd name="T1" fmla="*/ 2 h 10"/>
                  <a:gd name="T2" fmla="*/ 0 w 10"/>
                  <a:gd name="T3" fmla="*/ 0 h 10"/>
                  <a:gd name="T4" fmla="*/ 8 w 10"/>
                  <a:gd name="T5" fmla="*/ 4 h 10"/>
                  <a:gd name="T6" fmla="*/ 9 w 10"/>
                  <a:gd name="T7" fmla="*/ 8 h 10"/>
                  <a:gd name="T8" fmla="*/ 6 w 10"/>
                  <a:gd name="T9" fmla="*/ 10 h 10"/>
                  <a:gd name="T10" fmla="*/ 5 w 10"/>
                  <a:gd name="T11" fmla="*/ 7 h 10"/>
                  <a:gd name="T12" fmla="*/ 6 w 10"/>
                  <a:gd name="T13" fmla="*/ 9 h 10"/>
                  <a:gd name="T14" fmla="*/ 8 w 10"/>
                  <a:gd name="T15" fmla="*/ 7 h 10"/>
                  <a:gd name="T16" fmla="*/ 7 w 10"/>
                  <a:gd name="T17" fmla="*/ 4 h 10"/>
                  <a:gd name="T18" fmla="*/ 2 w 10"/>
                  <a:gd name="T1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3" y="1"/>
                      <a:pt x="6" y="2"/>
                      <a:pt x="8" y="4"/>
                    </a:cubicBezTo>
                    <a:cubicBezTo>
                      <a:pt x="9" y="5"/>
                      <a:pt x="10" y="7"/>
                      <a:pt x="9" y="8"/>
                    </a:cubicBezTo>
                    <a:cubicBezTo>
                      <a:pt x="8" y="9"/>
                      <a:pt x="7" y="10"/>
                      <a:pt x="6" y="10"/>
                    </a:cubicBezTo>
                    <a:cubicBezTo>
                      <a:pt x="4" y="9"/>
                      <a:pt x="4" y="8"/>
                      <a:pt x="5" y="7"/>
                    </a:cubicBezTo>
                    <a:cubicBezTo>
                      <a:pt x="5" y="8"/>
                      <a:pt x="5" y="9"/>
                      <a:pt x="6" y="9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8" y="6"/>
                      <a:pt x="8" y="5"/>
                      <a:pt x="7" y="4"/>
                    </a:cubicBezTo>
                    <a:cubicBezTo>
                      <a:pt x="5" y="3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894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5" name="Freeform 495">
                <a:extLst>
                  <a:ext uri="{FF2B5EF4-FFF2-40B4-BE49-F238E27FC236}">
                    <a16:creationId xmlns:a16="http://schemas.microsoft.com/office/drawing/2014/main" id="{7D84707C-B246-DC4D-A4D1-CD2441ACE79B}"/>
                  </a:ext>
                </a:extLst>
              </p:cNvPr>
              <p:cNvSpPr/>
              <p:nvPr/>
            </p:nvSpPr>
            <p:spPr bwMode="auto">
              <a:xfrm>
                <a:off x="2281" y="1393"/>
                <a:ext cx="72" cy="29"/>
              </a:xfrm>
              <a:custGeom>
                <a:avLst/>
                <a:gdLst>
                  <a:gd name="T0" fmla="*/ 10 w 10"/>
                  <a:gd name="T1" fmla="*/ 0 h 4"/>
                  <a:gd name="T2" fmla="*/ 8 w 10"/>
                  <a:gd name="T3" fmla="*/ 2 h 4"/>
                  <a:gd name="T4" fmla="*/ 0 w 10"/>
                  <a:gd name="T5" fmla="*/ 3 h 4"/>
                  <a:gd name="T6" fmla="*/ 10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10" y="1"/>
                      <a:pt x="9" y="2"/>
                      <a:pt x="8" y="2"/>
                    </a:cubicBezTo>
                    <a:cubicBezTo>
                      <a:pt x="5" y="3"/>
                      <a:pt x="3" y="4"/>
                      <a:pt x="0" y="3"/>
                    </a:cubicBezTo>
                    <a:cubicBezTo>
                      <a:pt x="4" y="3"/>
                      <a:pt x="7" y="2"/>
                      <a:pt x="10" y="0"/>
                    </a:cubicBezTo>
                    <a:close/>
                  </a:path>
                </a:pathLst>
              </a:custGeom>
              <a:solidFill>
                <a:srgbClr val="955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6" name="Freeform 496">
                <a:extLst>
                  <a:ext uri="{FF2B5EF4-FFF2-40B4-BE49-F238E27FC236}">
                    <a16:creationId xmlns:a16="http://schemas.microsoft.com/office/drawing/2014/main" id="{C46E5224-34B7-90A7-F869-F767A8C2BD8C}"/>
                  </a:ext>
                </a:extLst>
              </p:cNvPr>
              <p:cNvSpPr/>
              <p:nvPr/>
            </p:nvSpPr>
            <p:spPr bwMode="auto">
              <a:xfrm>
                <a:off x="2230" y="1415"/>
                <a:ext cx="22" cy="1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2"/>
                      <a:pt x="0" y="0"/>
                    </a:cubicBezTo>
                    <a:cubicBezTo>
                      <a:pt x="2" y="0"/>
                      <a:pt x="3" y="0"/>
                      <a:pt x="3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7" name="Freeform 497">
                <a:extLst>
                  <a:ext uri="{FF2B5EF4-FFF2-40B4-BE49-F238E27FC236}">
                    <a16:creationId xmlns:a16="http://schemas.microsoft.com/office/drawing/2014/main" id="{F5180DAA-85FC-0341-4F40-21D1573C3EF7}"/>
                  </a:ext>
                </a:extLst>
              </p:cNvPr>
              <p:cNvSpPr/>
              <p:nvPr/>
            </p:nvSpPr>
            <p:spPr bwMode="auto">
              <a:xfrm>
                <a:off x="1932" y="1422"/>
                <a:ext cx="29" cy="29"/>
              </a:xfrm>
              <a:custGeom>
                <a:avLst/>
                <a:gdLst>
                  <a:gd name="T0" fmla="*/ 3 w 4"/>
                  <a:gd name="T1" fmla="*/ 1 h 4"/>
                  <a:gd name="T2" fmla="*/ 4 w 4"/>
                  <a:gd name="T3" fmla="*/ 1 h 4"/>
                  <a:gd name="T4" fmla="*/ 2 w 4"/>
                  <a:gd name="T5" fmla="*/ 3 h 4"/>
                  <a:gd name="T6" fmla="*/ 1 w 4"/>
                  <a:gd name="T7" fmla="*/ 4 h 4"/>
                  <a:gd name="T8" fmla="*/ 1 w 4"/>
                  <a:gd name="T9" fmla="*/ 3 h 4"/>
                  <a:gd name="T10" fmla="*/ 3 w 4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1"/>
                      <a:pt x="4" y="0"/>
                      <a:pt x="4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2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A58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8" name="Freeform 498">
                <a:extLst>
                  <a:ext uri="{FF2B5EF4-FFF2-40B4-BE49-F238E27FC236}">
                    <a16:creationId xmlns:a16="http://schemas.microsoft.com/office/drawing/2014/main" id="{38F3D476-3EF3-A870-F9E5-C43739D917E0}"/>
                  </a:ext>
                </a:extLst>
              </p:cNvPr>
              <p:cNvSpPr/>
              <p:nvPr/>
            </p:nvSpPr>
            <p:spPr bwMode="auto">
              <a:xfrm>
                <a:off x="1976" y="1342"/>
                <a:ext cx="7" cy="22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17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9" name="Freeform 499">
                <a:extLst>
                  <a:ext uri="{FF2B5EF4-FFF2-40B4-BE49-F238E27FC236}">
                    <a16:creationId xmlns:a16="http://schemas.microsoft.com/office/drawing/2014/main" id="{BD605ED8-5B26-2CD1-3DAD-3742DB8618B4}"/>
                  </a:ext>
                </a:extLst>
              </p:cNvPr>
              <p:cNvSpPr/>
              <p:nvPr/>
            </p:nvSpPr>
            <p:spPr bwMode="auto">
              <a:xfrm>
                <a:off x="3574" y="3738"/>
                <a:ext cx="181" cy="167"/>
              </a:xfrm>
              <a:custGeom>
                <a:avLst/>
                <a:gdLst>
                  <a:gd name="T0" fmla="*/ 21 w 25"/>
                  <a:gd name="T1" fmla="*/ 0 h 23"/>
                  <a:gd name="T2" fmla="*/ 23 w 25"/>
                  <a:gd name="T3" fmla="*/ 0 h 23"/>
                  <a:gd name="T4" fmla="*/ 25 w 25"/>
                  <a:gd name="T5" fmla="*/ 2 h 23"/>
                  <a:gd name="T6" fmla="*/ 24 w 25"/>
                  <a:gd name="T7" fmla="*/ 3 h 23"/>
                  <a:gd name="T8" fmla="*/ 19 w 25"/>
                  <a:gd name="T9" fmla="*/ 6 h 23"/>
                  <a:gd name="T10" fmla="*/ 18 w 25"/>
                  <a:gd name="T11" fmla="*/ 7 h 23"/>
                  <a:gd name="T12" fmla="*/ 17 w 25"/>
                  <a:gd name="T13" fmla="*/ 6 h 23"/>
                  <a:gd name="T14" fmla="*/ 9 w 25"/>
                  <a:gd name="T15" fmla="*/ 10 h 23"/>
                  <a:gd name="T16" fmla="*/ 8 w 25"/>
                  <a:gd name="T17" fmla="*/ 14 h 23"/>
                  <a:gd name="T18" fmla="*/ 7 w 25"/>
                  <a:gd name="T19" fmla="*/ 15 h 23"/>
                  <a:gd name="T20" fmla="*/ 6 w 25"/>
                  <a:gd name="T21" fmla="*/ 14 h 23"/>
                  <a:gd name="T22" fmla="*/ 4 w 25"/>
                  <a:gd name="T23" fmla="*/ 16 h 23"/>
                  <a:gd name="T24" fmla="*/ 10 w 25"/>
                  <a:gd name="T25" fmla="*/ 20 h 23"/>
                  <a:gd name="T26" fmla="*/ 3 w 25"/>
                  <a:gd name="T27" fmla="*/ 22 h 23"/>
                  <a:gd name="T28" fmla="*/ 3 w 25"/>
                  <a:gd name="T29" fmla="*/ 22 h 23"/>
                  <a:gd name="T30" fmla="*/ 1 w 25"/>
                  <a:gd name="T31" fmla="*/ 23 h 23"/>
                  <a:gd name="T32" fmla="*/ 0 w 25"/>
                  <a:gd name="T33" fmla="*/ 22 h 23"/>
                  <a:gd name="T34" fmla="*/ 1 w 25"/>
                  <a:gd name="T35" fmla="*/ 18 h 23"/>
                  <a:gd name="T36" fmla="*/ 1 w 25"/>
                  <a:gd name="T37" fmla="*/ 15 h 23"/>
                  <a:gd name="T38" fmla="*/ 1 w 25"/>
                  <a:gd name="T39" fmla="*/ 14 h 23"/>
                  <a:gd name="T40" fmla="*/ 9 w 25"/>
                  <a:gd name="T41" fmla="*/ 7 h 23"/>
                  <a:gd name="T42" fmla="*/ 16 w 25"/>
                  <a:gd name="T43" fmla="*/ 4 h 23"/>
                  <a:gd name="T44" fmla="*/ 19 w 25"/>
                  <a:gd name="T45" fmla="*/ 4 h 23"/>
                  <a:gd name="T46" fmla="*/ 21 w 25"/>
                  <a:gd name="T47" fmla="*/ 0 h 23"/>
                  <a:gd name="T48" fmla="*/ 21 w 25"/>
                  <a:gd name="T4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5" h="23">
                    <a:moveTo>
                      <a:pt x="21" y="0"/>
                    </a:moveTo>
                    <a:cubicBezTo>
                      <a:pt x="22" y="0"/>
                      <a:pt x="22" y="1"/>
                      <a:pt x="23" y="0"/>
                    </a:cubicBezTo>
                    <a:cubicBezTo>
                      <a:pt x="24" y="1"/>
                      <a:pt x="25" y="1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2" y="4"/>
                      <a:pt x="21" y="5"/>
                      <a:pt x="19" y="6"/>
                    </a:cubicBezTo>
                    <a:cubicBezTo>
                      <a:pt x="19" y="7"/>
                      <a:pt x="18" y="7"/>
                      <a:pt x="18" y="7"/>
                    </a:cubicBezTo>
                    <a:cubicBezTo>
                      <a:pt x="18" y="6"/>
                      <a:pt x="18" y="5"/>
                      <a:pt x="17" y="6"/>
                    </a:cubicBezTo>
                    <a:cubicBezTo>
                      <a:pt x="15" y="8"/>
                      <a:pt x="11" y="8"/>
                      <a:pt x="9" y="10"/>
                    </a:cubicBezTo>
                    <a:cubicBezTo>
                      <a:pt x="8" y="11"/>
                      <a:pt x="7" y="12"/>
                      <a:pt x="8" y="14"/>
                    </a:cubicBezTo>
                    <a:cubicBezTo>
                      <a:pt x="8" y="14"/>
                      <a:pt x="7" y="15"/>
                      <a:pt x="7" y="15"/>
                    </a:cubicBezTo>
                    <a:cubicBezTo>
                      <a:pt x="7" y="15"/>
                      <a:pt x="6" y="15"/>
                      <a:pt x="6" y="14"/>
                    </a:cubicBezTo>
                    <a:cubicBezTo>
                      <a:pt x="5" y="14"/>
                      <a:pt x="4" y="14"/>
                      <a:pt x="4" y="16"/>
                    </a:cubicBezTo>
                    <a:cubicBezTo>
                      <a:pt x="3" y="20"/>
                      <a:pt x="5" y="22"/>
                      <a:pt x="10" y="20"/>
                    </a:cubicBezTo>
                    <a:cubicBezTo>
                      <a:pt x="10" y="23"/>
                      <a:pt x="7" y="23"/>
                      <a:pt x="3" y="22"/>
                    </a:cubicBezTo>
                    <a:cubicBezTo>
                      <a:pt x="3" y="22"/>
                      <a:pt x="3" y="21"/>
                      <a:pt x="3" y="22"/>
                    </a:cubicBezTo>
                    <a:cubicBezTo>
                      <a:pt x="2" y="22"/>
                      <a:pt x="2" y="23"/>
                      <a:pt x="1" y="23"/>
                    </a:cubicBezTo>
                    <a:cubicBezTo>
                      <a:pt x="1" y="23"/>
                      <a:pt x="0" y="22"/>
                      <a:pt x="0" y="22"/>
                    </a:cubicBezTo>
                    <a:cubicBezTo>
                      <a:pt x="2" y="21"/>
                      <a:pt x="1" y="19"/>
                      <a:pt x="1" y="18"/>
                    </a:cubicBezTo>
                    <a:cubicBezTo>
                      <a:pt x="1" y="17"/>
                      <a:pt x="1" y="16"/>
                      <a:pt x="1" y="15"/>
                    </a:cubicBezTo>
                    <a:cubicBezTo>
                      <a:pt x="1" y="15"/>
                      <a:pt x="1" y="14"/>
                      <a:pt x="1" y="14"/>
                    </a:cubicBezTo>
                    <a:cubicBezTo>
                      <a:pt x="3" y="12"/>
                      <a:pt x="4" y="8"/>
                      <a:pt x="9" y="7"/>
                    </a:cubicBezTo>
                    <a:cubicBezTo>
                      <a:pt x="11" y="7"/>
                      <a:pt x="14" y="6"/>
                      <a:pt x="16" y="4"/>
                    </a:cubicBezTo>
                    <a:cubicBezTo>
                      <a:pt x="17" y="4"/>
                      <a:pt x="18" y="4"/>
                      <a:pt x="19" y="4"/>
                    </a:cubicBezTo>
                    <a:cubicBezTo>
                      <a:pt x="21" y="3"/>
                      <a:pt x="22" y="2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rgbClr val="8B2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0" name="Freeform 500">
                <a:extLst>
                  <a:ext uri="{FF2B5EF4-FFF2-40B4-BE49-F238E27FC236}">
                    <a16:creationId xmlns:a16="http://schemas.microsoft.com/office/drawing/2014/main" id="{B4BA15EB-A3D1-9A2D-6538-50F18ACAA6B2}"/>
                  </a:ext>
                </a:extLst>
              </p:cNvPr>
              <p:cNvSpPr/>
              <p:nvPr/>
            </p:nvSpPr>
            <p:spPr bwMode="auto">
              <a:xfrm>
                <a:off x="3479" y="3846"/>
                <a:ext cx="117" cy="95"/>
              </a:xfrm>
              <a:custGeom>
                <a:avLst/>
                <a:gdLst>
                  <a:gd name="T0" fmla="*/ 14 w 16"/>
                  <a:gd name="T1" fmla="*/ 0 h 13"/>
                  <a:gd name="T2" fmla="*/ 15 w 16"/>
                  <a:gd name="T3" fmla="*/ 6 h 13"/>
                  <a:gd name="T4" fmla="*/ 13 w 16"/>
                  <a:gd name="T5" fmla="*/ 7 h 13"/>
                  <a:gd name="T6" fmla="*/ 15 w 16"/>
                  <a:gd name="T7" fmla="*/ 5 h 13"/>
                  <a:gd name="T8" fmla="*/ 16 w 16"/>
                  <a:gd name="T9" fmla="*/ 7 h 13"/>
                  <a:gd name="T10" fmla="*/ 15 w 16"/>
                  <a:gd name="T11" fmla="*/ 8 h 13"/>
                  <a:gd name="T12" fmla="*/ 13 w 16"/>
                  <a:gd name="T13" fmla="*/ 8 h 13"/>
                  <a:gd name="T14" fmla="*/ 9 w 16"/>
                  <a:gd name="T15" fmla="*/ 7 h 13"/>
                  <a:gd name="T16" fmla="*/ 8 w 16"/>
                  <a:gd name="T17" fmla="*/ 10 h 13"/>
                  <a:gd name="T18" fmla="*/ 7 w 16"/>
                  <a:gd name="T19" fmla="*/ 13 h 13"/>
                  <a:gd name="T20" fmla="*/ 4 w 16"/>
                  <a:gd name="T21" fmla="*/ 11 h 13"/>
                  <a:gd name="T22" fmla="*/ 4 w 16"/>
                  <a:gd name="T23" fmla="*/ 11 h 13"/>
                  <a:gd name="T24" fmla="*/ 6 w 16"/>
                  <a:gd name="T25" fmla="*/ 11 h 13"/>
                  <a:gd name="T26" fmla="*/ 6 w 16"/>
                  <a:gd name="T27" fmla="*/ 11 h 13"/>
                  <a:gd name="T28" fmla="*/ 6 w 16"/>
                  <a:gd name="T29" fmla="*/ 11 h 13"/>
                  <a:gd name="T30" fmla="*/ 5 w 16"/>
                  <a:gd name="T31" fmla="*/ 11 h 13"/>
                  <a:gd name="T32" fmla="*/ 0 w 16"/>
                  <a:gd name="T33" fmla="*/ 5 h 13"/>
                  <a:gd name="T34" fmla="*/ 6 w 16"/>
                  <a:gd name="T35" fmla="*/ 4 h 13"/>
                  <a:gd name="T36" fmla="*/ 9 w 16"/>
                  <a:gd name="T37" fmla="*/ 4 h 13"/>
                  <a:gd name="T38" fmla="*/ 12 w 16"/>
                  <a:gd name="T39" fmla="*/ 2 h 13"/>
                  <a:gd name="T40" fmla="*/ 14 w 16"/>
                  <a:gd name="T4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13">
                    <a:moveTo>
                      <a:pt x="14" y="0"/>
                    </a:moveTo>
                    <a:cubicBezTo>
                      <a:pt x="15" y="2"/>
                      <a:pt x="14" y="4"/>
                      <a:pt x="15" y="6"/>
                    </a:cubicBezTo>
                    <a:cubicBezTo>
                      <a:pt x="15" y="6"/>
                      <a:pt x="14" y="7"/>
                      <a:pt x="13" y="7"/>
                    </a:cubicBezTo>
                    <a:cubicBezTo>
                      <a:pt x="15" y="8"/>
                      <a:pt x="15" y="7"/>
                      <a:pt x="15" y="5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5" y="8"/>
                      <a:pt x="15" y="8"/>
                    </a:cubicBezTo>
                    <a:cubicBezTo>
                      <a:pt x="14" y="8"/>
                      <a:pt x="13" y="9"/>
                      <a:pt x="13" y="8"/>
                    </a:cubicBezTo>
                    <a:cubicBezTo>
                      <a:pt x="11" y="6"/>
                      <a:pt x="11" y="6"/>
                      <a:pt x="9" y="7"/>
                    </a:cubicBezTo>
                    <a:cubicBezTo>
                      <a:pt x="7" y="8"/>
                      <a:pt x="7" y="9"/>
                      <a:pt x="8" y="10"/>
                    </a:cubicBezTo>
                    <a:cubicBezTo>
                      <a:pt x="8" y="11"/>
                      <a:pt x="8" y="12"/>
                      <a:pt x="7" y="13"/>
                    </a:cubicBezTo>
                    <a:cubicBezTo>
                      <a:pt x="5" y="13"/>
                      <a:pt x="4" y="13"/>
                      <a:pt x="4" y="11"/>
                    </a:cubicBezTo>
                    <a:cubicBezTo>
                      <a:pt x="3" y="11"/>
                      <a:pt x="3" y="10"/>
                      <a:pt x="4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9"/>
                      <a:pt x="1" y="7"/>
                      <a:pt x="0" y="5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7" y="4"/>
                      <a:pt x="8" y="5"/>
                      <a:pt x="9" y="4"/>
                    </a:cubicBezTo>
                    <a:cubicBezTo>
                      <a:pt x="10" y="3"/>
                      <a:pt x="11" y="3"/>
                      <a:pt x="12" y="2"/>
                    </a:cubicBezTo>
                    <a:cubicBezTo>
                      <a:pt x="12" y="2"/>
                      <a:pt x="13" y="1"/>
                      <a:pt x="14" y="0"/>
                    </a:cubicBezTo>
                    <a:close/>
                  </a:path>
                </a:pathLst>
              </a:custGeom>
              <a:solidFill>
                <a:srgbClr val="D36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1" name="Freeform 501">
                <a:extLst>
                  <a:ext uri="{FF2B5EF4-FFF2-40B4-BE49-F238E27FC236}">
                    <a16:creationId xmlns:a16="http://schemas.microsoft.com/office/drawing/2014/main" id="{81741D06-5B50-C4F2-CB97-016C5499120D}"/>
                  </a:ext>
                </a:extLst>
              </p:cNvPr>
              <p:cNvSpPr/>
              <p:nvPr/>
            </p:nvSpPr>
            <p:spPr bwMode="auto">
              <a:xfrm>
                <a:off x="3697" y="3752"/>
                <a:ext cx="80" cy="80"/>
              </a:xfrm>
              <a:custGeom>
                <a:avLst/>
                <a:gdLst>
                  <a:gd name="T0" fmla="*/ 1 w 11"/>
                  <a:gd name="T1" fmla="*/ 5 h 11"/>
                  <a:gd name="T2" fmla="*/ 8 w 11"/>
                  <a:gd name="T3" fmla="*/ 0 h 11"/>
                  <a:gd name="T4" fmla="*/ 11 w 11"/>
                  <a:gd name="T5" fmla="*/ 0 h 11"/>
                  <a:gd name="T6" fmla="*/ 11 w 11"/>
                  <a:gd name="T7" fmla="*/ 0 h 11"/>
                  <a:gd name="T8" fmla="*/ 10 w 11"/>
                  <a:gd name="T9" fmla="*/ 1 h 11"/>
                  <a:gd name="T10" fmla="*/ 7 w 11"/>
                  <a:gd name="T11" fmla="*/ 2 h 11"/>
                  <a:gd name="T12" fmla="*/ 2 w 11"/>
                  <a:gd name="T13" fmla="*/ 7 h 11"/>
                  <a:gd name="T14" fmla="*/ 3 w 11"/>
                  <a:gd name="T15" fmla="*/ 11 h 11"/>
                  <a:gd name="T16" fmla="*/ 1 w 11"/>
                  <a:gd name="T17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1" y="5"/>
                    </a:moveTo>
                    <a:cubicBezTo>
                      <a:pt x="3" y="3"/>
                      <a:pt x="5" y="1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9" y="1"/>
                      <a:pt x="8" y="2"/>
                      <a:pt x="7" y="2"/>
                    </a:cubicBezTo>
                    <a:cubicBezTo>
                      <a:pt x="5" y="3"/>
                      <a:pt x="3" y="5"/>
                      <a:pt x="2" y="7"/>
                    </a:cubicBezTo>
                    <a:cubicBezTo>
                      <a:pt x="2" y="8"/>
                      <a:pt x="2" y="9"/>
                      <a:pt x="3" y="11"/>
                    </a:cubicBezTo>
                    <a:cubicBezTo>
                      <a:pt x="0" y="9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CB6C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2" name="Freeform 502">
                <a:extLst>
                  <a:ext uri="{FF2B5EF4-FFF2-40B4-BE49-F238E27FC236}">
                    <a16:creationId xmlns:a16="http://schemas.microsoft.com/office/drawing/2014/main" id="{C2F6FF7D-B4F4-9CE7-E3AA-580277BC120A}"/>
                  </a:ext>
                </a:extLst>
              </p:cNvPr>
              <p:cNvSpPr/>
              <p:nvPr/>
            </p:nvSpPr>
            <p:spPr bwMode="auto">
              <a:xfrm>
                <a:off x="3734" y="3759"/>
                <a:ext cx="72" cy="51"/>
              </a:xfrm>
              <a:custGeom>
                <a:avLst/>
                <a:gdLst>
                  <a:gd name="T0" fmla="*/ 2 w 10"/>
                  <a:gd name="T1" fmla="*/ 1 h 7"/>
                  <a:gd name="T2" fmla="*/ 5 w 10"/>
                  <a:gd name="T3" fmla="*/ 0 h 7"/>
                  <a:gd name="T4" fmla="*/ 8 w 10"/>
                  <a:gd name="T5" fmla="*/ 0 h 7"/>
                  <a:gd name="T6" fmla="*/ 9 w 10"/>
                  <a:gd name="T7" fmla="*/ 1 h 7"/>
                  <a:gd name="T8" fmla="*/ 8 w 10"/>
                  <a:gd name="T9" fmla="*/ 2 h 7"/>
                  <a:gd name="T10" fmla="*/ 5 w 10"/>
                  <a:gd name="T11" fmla="*/ 2 h 7"/>
                  <a:gd name="T12" fmla="*/ 2 w 10"/>
                  <a:gd name="T13" fmla="*/ 4 h 7"/>
                  <a:gd name="T14" fmla="*/ 2 w 10"/>
                  <a:gd name="T15" fmla="*/ 4 h 7"/>
                  <a:gd name="T16" fmla="*/ 3 w 10"/>
                  <a:gd name="T17" fmla="*/ 4 h 7"/>
                  <a:gd name="T18" fmla="*/ 4 w 10"/>
                  <a:gd name="T19" fmla="*/ 3 h 7"/>
                  <a:gd name="T20" fmla="*/ 5 w 10"/>
                  <a:gd name="T21" fmla="*/ 2 h 7"/>
                  <a:gd name="T22" fmla="*/ 3 w 10"/>
                  <a:gd name="T23" fmla="*/ 7 h 7"/>
                  <a:gd name="T24" fmla="*/ 2 w 10"/>
                  <a:gd name="T25" fmla="*/ 7 h 7"/>
                  <a:gd name="T26" fmla="*/ 2 w 10"/>
                  <a:gd name="T2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2" y="1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6" y="1"/>
                      <a:pt x="7" y="0"/>
                      <a:pt x="8" y="0"/>
                    </a:cubicBezTo>
                    <a:cubicBezTo>
                      <a:pt x="8" y="1"/>
                      <a:pt x="9" y="0"/>
                      <a:pt x="9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4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5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8B2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3" name="Freeform 503">
                <a:extLst>
                  <a:ext uri="{FF2B5EF4-FFF2-40B4-BE49-F238E27FC236}">
                    <a16:creationId xmlns:a16="http://schemas.microsoft.com/office/drawing/2014/main" id="{0203860B-0AFD-9A84-598F-6910498A21F5}"/>
                  </a:ext>
                </a:extLst>
              </p:cNvPr>
              <p:cNvSpPr/>
              <p:nvPr/>
            </p:nvSpPr>
            <p:spPr bwMode="auto">
              <a:xfrm>
                <a:off x="3741" y="3810"/>
                <a:ext cx="14" cy="22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922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4" name="Freeform 504">
                <a:extLst>
                  <a:ext uri="{FF2B5EF4-FFF2-40B4-BE49-F238E27FC236}">
                    <a16:creationId xmlns:a16="http://schemas.microsoft.com/office/drawing/2014/main" id="{687FFAD8-CC63-DD6B-6BD1-18D44EA8C40C}"/>
                  </a:ext>
                </a:extLst>
              </p:cNvPr>
              <p:cNvSpPr/>
              <p:nvPr/>
            </p:nvSpPr>
            <p:spPr bwMode="auto">
              <a:xfrm>
                <a:off x="3356" y="3941"/>
                <a:ext cx="65" cy="58"/>
              </a:xfrm>
              <a:custGeom>
                <a:avLst/>
                <a:gdLst>
                  <a:gd name="T0" fmla="*/ 1 w 9"/>
                  <a:gd name="T1" fmla="*/ 5 h 8"/>
                  <a:gd name="T2" fmla="*/ 1 w 9"/>
                  <a:gd name="T3" fmla="*/ 4 h 8"/>
                  <a:gd name="T4" fmla="*/ 1 w 9"/>
                  <a:gd name="T5" fmla="*/ 2 h 8"/>
                  <a:gd name="T6" fmla="*/ 2 w 9"/>
                  <a:gd name="T7" fmla="*/ 1 h 8"/>
                  <a:gd name="T8" fmla="*/ 4 w 9"/>
                  <a:gd name="T9" fmla="*/ 1 h 8"/>
                  <a:gd name="T10" fmla="*/ 5 w 9"/>
                  <a:gd name="T11" fmla="*/ 1 h 8"/>
                  <a:gd name="T12" fmla="*/ 7 w 9"/>
                  <a:gd name="T13" fmla="*/ 1 h 8"/>
                  <a:gd name="T14" fmla="*/ 7 w 9"/>
                  <a:gd name="T15" fmla="*/ 5 h 8"/>
                  <a:gd name="T16" fmla="*/ 6 w 9"/>
                  <a:gd name="T17" fmla="*/ 6 h 8"/>
                  <a:gd name="T18" fmla="*/ 6 w 9"/>
                  <a:gd name="T19" fmla="*/ 6 h 8"/>
                  <a:gd name="T20" fmla="*/ 4 w 9"/>
                  <a:gd name="T21" fmla="*/ 8 h 8"/>
                  <a:gd name="T22" fmla="*/ 2 w 9"/>
                  <a:gd name="T23" fmla="*/ 5 h 8"/>
                  <a:gd name="T24" fmla="*/ 1 w 9"/>
                  <a:gd name="T2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8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9" y="3"/>
                      <a:pt x="9" y="4"/>
                      <a:pt x="7" y="5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8"/>
                      <a:pt x="5" y="8"/>
                      <a:pt x="4" y="8"/>
                    </a:cubicBezTo>
                    <a:cubicBezTo>
                      <a:pt x="2" y="8"/>
                      <a:pt x="1" y="7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EE8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5" name="Freeform 505">
                <a:extLst>
                  <a:ext uri="{FF2B5EF4-FFF2-40B4-BE49-F238E27FC236}">
                    <a16:creationId xmlns:a16="http://schemas.microsoft.com/office/drawing/2014/main" id="{1C595534-D3D3-AE14-6F5D-1B941CC4FF03}"/>
                  </a:ext>
                </a:extLst>
              </p:cNvPr>
              <p:cNvSpPr/>
              <p:nvPr/>
            </p:nvSpPr>
            <p:spPr bwMode="auto">
              <a:xfrm>
                <a:off x="3218" y="3948"/>
                <a:ext cx="116" cy="58"/>
              </a:xfrm>
              <a:custGeom>
                <a:avLst/>
                <a:gdLst>
                  <a:gd name="T0" fmla="*/ 16 w 16"/>
                  <a:gd name="T1" fmla="*/ 6 h 8"/>
                  <a:gd name="T2" fmla="*/ 16 w 16"/>
                  <a:gd name="T3" fmla="*/ 6 h 8"/>
                  <a:gd name="T4" fmla="*/ 13 w 16"/>
                  <a:gd name="T5" fmla="*/ 7 h 8"/>
                  <a:gd name="T6" fmla="*/ 8 w 16"/>
                  <a:gd name="T7" fmla="*/ 4 h 8"/>
                  <a:gd name="T8" fmla="*/ 4 w 16"/>
                  <a:gd name="T9" fmla="*/ 4 h 8"/>
                  <a:gd name="T10" fmla="*/ 0 w 16"/>
                  <a:gd name="T11" fmla="*/ 5 h 8"/>
                  <a:gd name="T12" fmla="*/ 6 w 16"/>
                  <a:gd name="T13" fmla="*/ 1 h 8"/>
                  <a:gd name="T14" fmla="*/ 10 w 16"/>
                  <a:gd name="T15" fmla="*/ 3 h 8"/>
                  <a:gd name="T16" fmla="*/ 16 w 16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6" y="6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4" y="8"/>
                      <a:pt x="13" y="7"/>
                    </a:cubicBezTo>
                    <a:cubicBezTo>
                      <a:pt x="11" y="6"/>
                      <a:pt x="10" y="5"/>
                      <a:pt x="8" y="4"/>
                    </a:cubicBezTo>
                    <a:cubicBezTo>
                      <a:pt x="6" y="3"/>
                      <a:pt x="5" y="4"/>
                      <a:pt x="4" y="4"/>
                    </a:cubicBezTo>
                    <a:cubicBezTo>
                      <a:pt x="2" y="5"/>
                      <a:pt x="1" y="6"/>
                      <a:pt x="0" y="5"/>
                    </a:cubicBezTo>
                    <a:cubicBezTo>
                      <a:pt x="2" y="4"/>
                      <a:pt x="4" y="2"/>
                      <a:pt x="6" y="1"/>
                    </a:cubicBezTo>
                    <a:cubicBezTo>
                      <a:pt x="8" y="0"/>
                      <a:pt x="10" y="1"/>
                      <a:pt x="10" y="3"/>
                    </a:cubicBezTo>
                    <a:cubicBezTo>
                      <a:pt x="11" y="6"/>
                      <a:pt x="13" y="7"/>
                      <a:pt x="16" y="6"/>
                    </a:cubicBezTo>
                    <a:close/>
                  </a:path>
                </a:pathLst>
              </a:custGeom>
              <a:solidFill>
                <a:srgbClr val="962E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6" name="Freeform 506">
                <a:extLst>
                  <a:ext uri="{FF2B5EF4-FFF2-40B4-BE49-F238E27FC236}">
                    <a16:creationId xmlns:a16="http://schemas.microsoft.com/office/drawing/2014/main" id="{FBAF6899-6B60-1B10-B83E-3559B89AEB53}"/>
                  </a:ext>
                </a:extLst>
              </p:cNvPr>
              <p:cNvSpPr/>
              <p:nvPr/>
            </p:nvSpPr>
            <p:spPr bwMode="auto">
              <a:xfrm>
                <a:off x="3356" y="3941"/>
                <a:ext cx="80" cy="43"/>
              </a:xfrm>
              <a:custGeom>
                <a:avLst/>
                <a:gdLst>
                  <a:gd name="T0" fmla="*/ 1 w 11"/>
                  <a:gd name="T1" fmla="*/ 0 h 6"/>
                  <a:gd name="T2" fmla="*/ 7 w 11"/>
                  <a:gd name="T3" fmla="*/ 0 h 6"/>
                  <a:gd name="T4" fmla="*/ 11 w 11"/>
                  <a:gd name="T5" fmla="*/ 4 h 6"/>
                  <a:gd name="T6" fmla="*/ 7 w 11"/>
                  <a:gd name="T7" fmla="*/ 6 h 6"/>
                  <a:gd name="T8" fmla="*/ 6 w 11"/>
                  <a:gd name="T9" fmla="*/ 6 h 6"/>
                  <a:gd name="T10" fmla="*/ 7 w 11"/>
                  <a:gd name="T11" fmla="*/ 5 h 6"/>
                  <a:gd name="T12" fmla="*/ 7 w 11"/>
                  <a:gd name="T13" fmla="*/ 5 h 6"/>
                  <a:gd name="T14" fmla="*/ 8 w 11"/>
                  <a:gd name="T15" fmla="*/ 4 h 6"/>
                  <a:gd name="T16" fmla="*/ 7 w 11"/>
                  <a:gd name="T17" fmla="*/ 1 h 6"/>
                  <a:gd name="T18" fmla="*/ 5 w 11"/>
                  <a:gd name="T19" fmla="*/ 1 h 6"/>
                  <a:gd name="T20" fmla="*/ 5 w 11"/>
                  <a:gd name="T21" fmla="*/ 1 h 6"/>
                  <a:gd name="T22" fmla="*/ 1 w 11"/>
                  <a:gd name="T23" fmla="*/ 1 h 6"/>
                  <a:gd name="T24" fmla="*/ 1 w 11"/>
                  <a:gd name="T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3" y="0"/>
                      <a:pt x="5" y="0"/>
                      <a:pt x="7" y="0"/>
                    </a:cubicBezTo>
                    <a:cubicBezTo>
                      <a:pt x="9" y="1"/>
                      <a:pt x="10" y="2"/>
                      <a:pt x="11" y="4"/>
                    </a:cubicBezTo>
                    <a:cubicBezTo>
                      <a:pt x="10" y="6"/>
                      <a:pt x="8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3"/>
                      <a:pt x="8" y="2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86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7" name="Freeform 507">
                <a:extLst>
                  <a:ext uri="{FF2B5EF4-FFF2-40B4-BE49-F238E27FC236}">
                    <a16:creationId xmlns:a16="http://schemas.microsoft.com/office/drawing/2014/main" id="{7B6D9EA2-70CA-B897-0323-27D371BD30B0}"/>
                  </a:ext>
                </a:extLst>
              </p:cNvPr>
              <p:cNvSpPr/>
              <p:nvPr/>
            </p:nvSpPr>
            <p:spPr bwMode="auto">
              <a:xfrm>
                <a:off x="3363" y="3970"/>
                <a:ext cx="44" cy="43"/>
              </a:xfrm>
              <a:custGeom>
                <a:avLst/>
                <a:gdLst>
                  <a:gd name="T0" fmla="*/ 6 w 6"/>
                  <a:gd name="T1" fmla="*/ 1 h 6"/>
                  <a:gd name="T2" fmla="*/ 6 w 6"/>
                  <a:gd name="T3" fmla="*/ 2 h 6"/>
                  <a:gd name="T4" fmla="*/ 5 w 6"/>
                  <a:gd name="T5" fmla="*/ 2 h 6"/>
                  <a:gd name="T6" fmla="*/ 5 w 6"/>
                  <a:gd name="T7" fmla="*/ 4 h 6"/>
                  <a:gd name="T8" fmla="*/ 4 w 6"/>
                  <a:gd name="T9" fmla="*/ 6 h 6"/>
                  <a:gd name="T10" fmla="*/ 1 w 6"/>
                  <a:gd name="T11" fmla="*/ 5 h 6"/>
                  <a:gd name="T12" fmla="*/ 0 w 6"/>
                  <a:gd name="T13" fmla="*/ 5 h 6"/>
                  <a:gd name="T14" fmla="*/ 0 w 6"/>
                  <a:gd name="T15" fmla="*/ 1 h 6"/>
                  <a:gd name="T16" fmla="*/ 1 w 6"/>
                  <a:gd name="T17" fmla="*/ 0 h 6"/>
                  <a:gd name="T18" fmla="*/ 1 w 6"/>
                  <a:gd name="T19" fmla="*/ 3 h 6"/>
                  <a:gd name="T20" fmla="*/ 3 w 6"/>
                  <a:gd name="T21" fmla="*/ 4 h 6"/>
                  <a:gd name="T22" fmla="*/ 4 w 6"/>
                  <a:gd name="T23" fmla="*/ 2 h 6"/>
                  <a:gd name="T24" fmla="*/ 6 w 6"/>
                  <a:gd name="T2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0" y="4"/>
                      <a:pt x="1" y="5"/>
                      <a:pt x="0" y="5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9F4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8" name="Freeform 508">
                <a:extLst>
                  <a:ext uri="{FF2B5EF4-FFF2-40B4-BE49-F238E27FC236}">
                    <a16:creationId xmlns:a16="http://schemas.microsoft.com/office/drawing/2014/main" id="{E8D62D2E-1F23-E94B-91FC-94F21C1B73C8}"/>
                  </a:ext>
                </a:extLst>
              </p:cNvPr>
              <p:cNvSpPr/>
              <p:nvPr/>
            </p:nvSpPr>
            <p:spPr bwMode="auto">
              <a:xfrm>
                <a:off x="3363" y="3984"/>
                <a:ext cx="44" cy="37"/>
              </a:xfrm>
              <a:custGeom>
                <a:avLst/>
                <a:gdLst>
                  <a:gd name="T0" fmla="*/ 0 w 6"/>
                  <a:gd name="T1" fmla="*/ 3 h 5"/>
                  <a:gd name="T2" fmla="*/ 1 w 6"/>
                  <a:gd name="T3" fmla="*/ 1 h 5"/>
                  <a:gd name="T4" fmla="*/ 1 w 6"/>
                  <a:gd name="T5" fmla="*/ 3 h 5"/>
                  <a:gd name="T6" fmla="*/ 4 w 6"/>
                  <a:gd name="T7" fmla="*/ 4 h 5"/>
                  <a:gd name="T8" fmla="*/ 5 w 6"/>
                  <a:gd name="T9" fmla="*/ 2 h 5"/>
                  <a:gd name="T10" fmla="*/ 5 w 6"/>
                  <a:gd name="T11" fmla="*/ 0 h 5"/>
                  <a:gd name="T12" fmla="*/ 5 w 6"/>
                  <a:gd name="T13" fmla="*/ 4 h 5"/>
                  <a:gd name="T14" fmla="*/ 2 w 6"/>
                  <a:gd name="T15" fmla="*/ 5 h 5"/>
                  <a:gd name="T16" fmla="*/ 0 w 6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4" y="3"/>
                      <a:pt x="5" y="3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6" y="1"/>
                      <a:pt x="6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DA67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9" name="Freeform 509">
                <a:extLst>
                  <a:ext uri="{FF2B5EF4-FFF2-40B4-BE49-F238E27FC236}">
                    <a16:creationId xmlns:a16="http://schemas.microsoft.com/office/drawing/2014/main" id="{D598048A-4911-7E89-3E7F-A3141406654D}"/>
                  </a:ext>
                </a:extLst>
              </p:cNvPr>
              <p:cNvSpPr/>
              <p:nvPr/>
            </p:nvSpPr>
            <p:spPr bwMode="auto">
              <a:xfrm>
                <a:off x="3334" y="3934"/>
                <a:ext cx="58" cy="36"/>
              </a:xfrm>
              <a:custGeom>
                <a:avLst/>
                <a:gdLst>
                  <a:gd name="T0" fmla="*/ 4 w 8"/>
                  <a:gd name="T1" fmla="*/ 1 h 5"/>
                  <a:gd name="T2" fmla="*/ 5 w 8"/>
                  <a:gd name="T3" fmla="*/ 2 h 5"/>
                  <a:gd name="T4" fmla="*/ 8 w 8"/>
                  <a:gd name="T5" fmla="*/ 2 h 5"/>
                  <a:gd name="T6" fmla="*/ 8 w 8"/>
                  <a:gd name="T7" fmla="*/ 2 h 5"/>
                  <a:gd name="T8" fmla="*/ 5 w 8"/>
                  <a:gd name="T9" fmla="*/ 2 h 5"/>
                  <a:gd name="T10" fmla="*/ 4 w 8"/>
                  <a:gd name="T11" fmla="*/ 5 h 5"/>
                  <a:gd name="T12" fmla="*/ 1 w 8"/>
                  <a:gd name="T13" fmla="*/ 1 h 5"/>
                  <a:gd name="T14" fmla="*/ 0 w 8"/>
                  <a:gd name="T15" fmla="*/ 0 h 5"/>
                  <a:gd name="T16" fmla="*/ 4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4" y="1"/>
                    </a:moveTo>
                    <a:cubicBezTo>
                      <a:pt x="4" y="2"/>
                      <a:pt x="5" y="1"/>
                      <a:pt x="5" y="2"/>
                    </a:cubicBezTo>
                    <a:cubicBezTo>
                      <a:pt x="6" y="2"/>
                      <a:pt x="7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5" y="2"/>
                      <a:pt x="5" y="2"/>
                    </a:cubicBezTo>
                    <a:cubicBezTo>
                      <a:pt x="4" y="3"/>
                      <a:pt x="5" y="4"/>
                      <a:pt x="4" y="5"/>
                    </a:cubicBezTo>
                    <a:cubicBezTo>
                      <a:pt x="3" y="4"/>
                      <a:pt x="3" y="2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9F4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0" name="Freeform 510">
                <a:extLst>
                  <a:ext uri="{FF2B5EF4-FFF2-40B4-BE49-F238E27FC236}">
                    <a16:creationId xmlns:a16="http://schemas.microsoft.com/office/drawing/2014/main" id="{A0141569-EE49-E47F-1AF0-B187BE1D3EDA}"/>
                  </a:ext>
                </a:extLst>
              </p:cNvPr>
              <p:cNvSpPr/>
              <p:nvPr/>
            </p:nvSpPr>
            <p:spPr bwMode="auto">
              <a:xfrm>
                <a:off x="3043" y="2721"/>
                <a:ext cx="298" cy="480"/>
              </a:xfrm>
              <a:custGeom>
                <a:avLst/>
                <a:gdLst>
                  <a:gd name="T0" fmla="*/ 26 w 41"/>
                  <a:gd name="T1" fmla="*/ 5 h 66"/>
                  <a:gd name="T2" fmla="*/ 28 w 41"/>
                  <a:gd name="T3" fmla="*/ 2 h 66"/>
                  <a:gd name="T4" fmla="*/ 29 w 41"/>
                  <a:gd name="T5" fmla="*/ 0 h 66"/>
                  <a:gd name="T6" fmla="*/ 34 w 41"/>
                  <a:gd name="T7" fmla="*/ 0 h 66"/>
                  <a:gd name="T8" fmla="*/ 35 w 41"/>
                  <a:gd name="T9" fmla="*/ 1 h 66"/>
                  <a:gd name="T10" fmla="*/ 37 w 41"/>
                  <a:gd name="T11" fmla="*/ 2 h 66"/>
                  <a:gd name="T12" fmla="*/ 39 w 41"/>
                  <a:gd name="T13" fmla="*/ 13 h 66"/>
                  <a:gd name="T14" fmla="*/ 38 w 41"/>
                  <a:gd name="T15" fmla="*/ 13 h 66"/>
                  <a:gd name="T16" fmla="*/ 36 w 41"/>
                  <a:gd name="T17" fmla="*/ 10 h 66"/>
                  <a:gd name="T18" fmla="*/ 35 w 41"/>
                  <a:gd name="T19" fmla="*/ 11 h 66"/>
                  <a:gd name="T20" fmla="*/ 35 w 41"/>
                  <a:gd name="T21" fmla="*/ 10 h 66"/>
                  <a:gd name="T22" fmla="*/ 37 w 41"/>
                  <a:gd name="T23" fmla="*/ 8 h 66"/>
                  <a:gd name="T24" fmla="*/ 37 w 41"/>
                  <a:gd name="T25" fmla="*/ 7 h 66"/>
                  <a:gd name="T26" fmla="*/ 36 w 41"/>
                  <a:gd name="T27" fmla="*/ 8 h 66"/>
                  <a:gd name="T28" fmla="*/ 36 w 41"/>
                  <a:gd name="T29" fmla="*/ 5 h 66"/>
                  <a:gd name="T30" fmla="*/ 34 w 41"/>
                  <a:gd name="T31" fmla="*/ 7 h 66"/>
                  <a:gd name="T32" fmla="*/ 34 w 41"/>
                  <a:gd name="T33" fmla="*/ 2 h 66"/>
                  <a:gd name="T34" fmla="*/ 31 w 41"/>
                  <a:gd name="T35" fmla="*/ 3 h 66"/>
                  <a:gd name="T36" fmla="*/ 30 w 41"/>
                  <a:gd name="T37" fmla="*/ 9 h 66"/>
                  <a:gd name="T38" fmla="*/ 27 w 41"/>
                  <a:gd name="T39" fmla="*/ 11 h 66"/>
                  <a:gd name="T40" fmla="*/ 25 w 41"/>
                  <a:gd name="T41" fmla="*/ 12 h 66"/>
                  <a:gd name="T42" fmla="*/ 25 w 41"/>
                  <a:gd name="T43" fmla="*/ 12 h 66"/>
                  <a:gd name="T44" fmla="*/ 24 w 41"/>
                  <a:gd name="T45" fmla="*/ 15 h 66"/>
                  <a:gd name="T46" fmla="*/ 22 w 41"/>
                  <a:gd name="T47" fmla="*/ 18 h 66"/>
                  <a:gd name="T48" fmla="*/ 21 w 41"/>
                  <a:gd name="T49" fmla="*/ 21 h 66"/>
                  <a:gd name="T50" fmla="*/ 18 w 41"/>
                  <a:gd name="T51" fmla="*/ 33 h 66"/>
                  <a:gd name="T52" fmla="*/ 17 w 41"/>
                  <a:gd name="T53" fmla="*/ 56 h 66"/>
                  <a:gd name="T54" fmla="*/ 18 w 41"/>
                  <a:gd name="T55" fmla="*/ 64 h 66"/>
                  <a:gd name="T56" fmla="*/ 17 w 41"/>
                  <a:gd name="T57" fmla="*/ 66 h 66"/>
                  <a:gd name="T58" fmla="*/ 17 w 41"/>
                  <a:gd name="T59" fmla="*/ 66 h 66"/>
                  <a:gd name="T60" fmla="*/ 15 w 41"/>
                  <a:gd name="T61" fmla="*/ 65 h 66"/>
                  <a:gd name="T62" fmla="*/ 13 w 41"/>
                  <a:gd name="T63" fmla="*/ 61 h 66"/>
                  <a:gd name="T64" fmla="*/ 13 w 41"/>
                  <a:gd name="T65" fmla="*/ 60 h 66"/>
                  <a:gd name="T66" fmla="*/ 13 w 41"/>
                  <a:gd name="T67" fmla="*/ 59 h 66"/>
                  <a:gd name="T68" fmla="*/ 14 w 41"/>
                  <a:gd name="T69" fmla="*/ 57 h 66"/>
                  <a:gd name="T70" fmla="*/ 13 w 41"/>
                  <a:gd name="T71" fmla="*/ 47 h 66"/>
                  <a:gd name="T72" fmla="*/ 10 w 41"/>
                  <a:gd name="T73" fmla="*/ 36 h 66"/>
                  <a:gd name="T74" fmla="*/ 7 w 41"/>
                  <a:gd name="T75" fmla="*/ 30 h 66"/>
                  <a:gd name="T76" fmla="*/ 7 w 41"/>
                  <a:gd name="T77" fmla="*/ 29 h 66"/>
                  <a:gd name="T78" fmla="*/ 5 w 41"/>
                  <a:gd name="T79" fmla="*/ 24 h 66"/>
                  <a:gd name="T80" fmla="*/ 2 w 41"/>
                  <a:gd name="T81" fmla="*/ 14 h 66"/>
                  <a:gd name="T82" fmla="*/ 2 w 41"/>
                  <a:gd name="T83" fmla="*/ 14 h 66"/>
                  <a:gd name="T84" fmla="*/ 2 w 41"/>
                  <a:gd name="T85" fmla="*/ 10 h 66"/>
                  <a:gd name="T86" fmla="*/ 3 w 41"/>
                  <a:gd name="T87" fmla="*/ 9 h 66"/>
                  <a:gd name="T88" fmla="*/ 4 w 41"/>
                  <a:gd name="T89" fmla="*/ 8 h 66"/>
                  <a:gd name="T90" fmla="*/ 3 w 41"/>
                  <a:gd name="T91" fmla="*/ 9 h 66"/>
                  <a:gd name="T92" fmla="*/ 1 w 41"/>
                  <a:gd name="T93" fmla="*/ 10 h 66"/>
                  <a:gd name="T94" fmla="*/ 5 w 41"/>
                  <a:gd name="T95" fmla="*/ 5 h 66"/>
                  <a:gd name="T96" fmla="*/ 12 w 41"/>
                  <a:gd name="T97" fmla="*/ 3 h 66"/>
                  <a:gd name="T98" fmla="*/ 14 w 41"/>
                  <a:gd name="T99" fmla="*/ 2 h 66"/>
                  <a:gd name="T100" fmla="*/ 15 w 41"/>
                  <a:gd name="T101" fmla="*/ 2 h 66"/>
                  <a:gd name="T102" fmla="*/ 19 w 41"/>
                  <a:gd name="T103" fmla="*/ 1 h 66"/>
                  <a:gd name="T104" fmla="*/ 21 w 41"/>
                  <a:gd name="T105" fmla="*/ 3 h 66"/>
                  <a:gd name="T106" fmla="*/ 25 w 41"/>
                  <a:gd name="T107" fmla="*/ 6 h 66"/>
                  <a:gd name="T108" fmla="*/ 25 w 41"/>
                  <a:gd name="T109" fmla="*/ 7 h 66"/>
                  <a:gd name="T110" fmla="*/ 25 w 41"/>
                  <a:gd name="T111" fmla="*/ 6 h 66"/>
                  <a:gd name="T112" fmla="*/ 26 w 41"/>
                  <a:gd name="T113" fmla="*/ 5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1" h="66">
                    <a:moveTo>
                      <a:pt x="26" y="5"/>
                    </a:moveTo>
                    <a:cubicBezTo>
                      <a:pt x="27" y="4"/>
                      <a:pt x="28" y="3"/>
                      <a:pt x="28" y="2"/>
                    </a:cubicBezTo>
                    <a:cubicBezTo>
                      <a:pt x="28" y="1"/>
                      <a:pt x="28" y="0"/>
                      <a:pt x="29" y="0"/>
                    </a:cubicBezTo>
                    <a:cubicBezTo>
                      <a:pt x="31" y="1"/>
                      <a:pt x="33" y="2"/>
                      <a:pt x="34" y="0"/>
                    </a:cubicBezTo>
                    <a:cubicBezTo>
                      <a:pt x="35" y="0"/>
                      <a:pt x="35" y="0"/>
                      <a:pt x="35" y="1"/>
                    </a:cubicBezTo>
                    <a:cubicBezTo>
                      <a:pt x="36" y="1"/>
                      <a:pt x="36" y="2"/>
                      <a:pt x="37" y="2"/>
                    </a:cubicBezTo>
                    <a:cubicBezTo>
                      <a:pt x="41" y="5"/>
                      <a:pt x="39" y="9"/>
                      <a:pt x="39" y="13"/>
                    </a:cubicBezTo>
                    <a:cubicBezTo>
                      <a:pt x="39" y="13"/>
                      <a:pt x="38" y="14"/>
                      <a:pt x="38" y="13"/>
                    </a:cubicBezTo>
                    <a:cubicBezTo>
                      <a:pt x="37" y="12"/>
                      <a:pt x="37" y="11"/>
                      <a:pt x="36" y="10"/>
                    </a:cubicBezTo>
                    <a:cubicBezTo>
                      <a:pt x="36" y="10"/>
                      <a:pt x="36" y="11"/>
                      <a:pt x="35" y="11"/>
                    </a:cubicBezTo>
                    <a:cubicBezTo>
                      <a:pt x="35" y="11"/>
                      <a:pt x="35" y="11"/>
                      <a:pt x="35" y="10"/>
                    </a:cubicBezTo>
                    <a:cubicBezTo>
                      <a:pt x="36" y="10"/>
                      <a:pt x="36" y="9"/>
                      <a:pt x="37" y="8"/>
                    </a:cubicBezTo>
                    <a:cubicBezTo>
                      <a:pt x="37" y="8"/>
                      <a:pt x="37" y="7"/>
                      <a:pt x="37" y="7"/>
                    </a:cubicBezTo>
                    <a:cubicBezTo>
                      <a:pt x="36" y="7"/>
                      <a:pt x="36" y="8"/>
                      <a:pt x="36" y="8"/>
                    </a:cubicBezTo>
                    <a:cubicBezTo>
                      <a:pt x="36" y="7"/>
                      <a:pt x="36" y="6"/>
                      <a:pt x="36" y="5"/>
                    </a:cubicBezTo>
                    <a:cubicBezTo>
                      <a:pt x="35" y="5"/>
                      <a:pt x="35" y="6"/>
                      <a:pt x="34" y="7"/>
                    </a:cubicBezTo>
                    <a:cubicBezTo>
                      <a:pt x="36" y="5"/>
                      <a:pt x="35" y="3"/>
                      <a:pt x="34" y="2"/>
                    </a:cubicBezTo>
                    <a:cubicBezTo>
                      <a:pt x="33" y="2"/>
                      <a:pt x="32" y="3"/>
                      <a:pt x="31" y="3"/>
                    </a:cubicBezTo>
                    <a:cubicBezTo>
                      <a:pt x="30" y="5"/>
                      <a:pt x="30" y="7"/>
                      <a:pt x="30" y="9"/>
                    </a:cubicBezTo>
                    <a:cubicBezTo>
                      <a:pt x="29" y="10"/>
                      <a:pt x="29" y="12"/>
                      <a:pt x="27" y="11"/>
                    </a:cubicBezTo>
                    <a:cubicBezTo>
                      <a:pt x="26" y="11"/>
                      <a:pt x="26" y="11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4" y="13"/>
                      <a:pt x="24" y="14"/>
                      <a:pt x="24" y="15"/>
                    </a:cubicBezTo>
                    <a:cubicBezTo>
                      <a:pt x="24" y="16"/>
                      <a:pt x="24" y="17"/>
                      <a:pt x="22" y="18"/>
                    </a:cubicBezTo>
                    <a:cubicBezTo>
                      <a:pt x="21" y="18"/>
                      <a:pt x="20" y="19"/>
                      <a:pt x="21" y="21"/>
                    </a:cubicBezTo>
                    <a:cubicBezTo>
                      <a:pt x="20" y="25"/>
                      <a:pt x="19" y="29"/>
                      <a:pt x="18" y="33"/>
                    </a:cubicBezTo>
                    <a:cubicBezTo>
                      <a:pt x="15" y="41"/>
                      <a:pt x="15" y="48"/>
                      <a:pt x="17" y="56"/>
                    </a:cubicBezTo>
                    <a:cubicBezTo>
                      <a:pt x="18" y="58"/>
                      <a:pt x="19" y="61"/>
                      <a:pt x="18" y="64"/>
                    </a:cubicBezTo>
                    <a:cubicBezTo>
                      <a:pt x="18" y="64"/>
                      <a:pt x="18" y="65"/>
                      <a:pt x="17" y="66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6" y="65"/>
                      <a:pt x="16" y="66"/>
                      <a:pt x="15" y="65"/>
                    </a:cubicBezTo>
                    <a:cubicBezTo>
                      <a:pt x="15" y="64"/>
                      <a:pt x="13" y="63"/>
                      <a:pt x="13" y="61"/>
                    </a:cubicBezTo>
                    <a:cubicBezTo>
                      <a:pt x="13" y="61"/>
                      <a:pt x="13" y="61"/>
                      <a:pt x="13" y="60"/>
                    </a:cubicBezTo>
                    <a:cubicBezTo>
                      <a:pt x="13" y="60"/>
                      <a:pt x="13" y="59"/>
                      <a:pt x="13" y="59"/>
                    </a:cubicBezTo>
                    <a:cubicBezTo>
                      <a:pt x="14" y="58"/>
                      <a:pt x="14" y="57"/>
                      <a:pt x="14" y="57"/>
                    </a:cubicBezTo>
                    <a:cubicBezTo>
                      <a:pt x="15" y="53"/>
                      <a:pt x="14" y="50"/>
                      <a:pt x="13" y="47"/>
                    </a:cubicBezTo>
                    <a:cubicBezTo>
                      <a:pt x="12" y="43"/>
                      <a:pt x="11" y="40"/>
                      <a:pt x="10" y="36"/>
                    </a:cubicBezTo>
                    <a:cubicBezTo>
                      <a:pt x="9" y="34"/>
                      <a:pt x="8" y="32"/>
                      <a:pt x="7" y="30"/>
                    </a:cubicBezTo>
                    <a:cubicBezTo>
                      <a:pt x="7" y="30"/>
                      <a:pt x="7" y="30"/>
                      <a:pt x="7" y="29"/>
                    </a:cubicBezTo>
                    <a:cubicBezTo>
                      <a:pt x="6" y="28"/>
                      <a:pt x="6" y="26"/>
                      <a:pt x="5" y="24"/>
                    </a:cubicBezTo>
                    <a:cubicBezTo>
                      <a:pt x="4" y="21"/>
                      <a:pt x="2" y="18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0" y="12"/>
                      <a:pt x="1" y="11"/>
                      <a:pt x="2" y="10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8"/>
                      <a:pt x="3" y="7"/>
                      <a:pt x="5" y="5"/>
                    </a:cubicBezTo>
                    <a:cubicBezTo>
                      <a:pt x="7" y="4"/>
                      <a:pt x="9" y="4"/>
                      <a:pt x="12" y="3"/>
                    </a:cubicBezTo>
                    <a:cubicBezTo>
                      <a:pt x="12" y="3"/>
                      <a:pt x="13" y="3"/>
                      <a:pt x="14" y="2"/>
                    </a:cubicBezTo>
                    <a:cubicBezTo>
                      <a:pt x="14" y="3"/>
                      <a:pt x="15" y="2"/>
                      <a:pt x="15" y="2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3" y="3"/>
                      <a:pt x="24" y="5"/>
                      <a:pt x="25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7"/>
                      <a:pt x="25" y="6"/>
                      <a:pt x="25" y="6"/>
                    </a:cubicBezTo>
                    <a:cubicBezTo>
                      <a:pt x="25" y="6"/>
                      <a:pt x="26" y="6"/>
                      <a:pt x="26" y="5"/>
                    </a:cubicBezTo>
                    <a:close/>
                  </a:path>
                </a:pathLst>
              </a:custGeom>
              <a:solidFill>
                <a:srgbClr val="F2B9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1" name="Freeform 511">
                <a:extLst>
                  <a:ext uri="{FF2B5EF4-FFF2-40B4-BE49-F238E27FC236}">
                    <a16:creationId xmlns:a16="http://schemas.microsoft.com/office/drawing/2014/main" id="{0DA9416C-C752-0906-CB48-407BFCBD5D38}"/>
                  </a:ext>
                </a:extLst>
              </p:cNvPr>
              <p:cNvSpPr/>
              <p:nvPr/>
            </p:nvSpPr>
            <p:spPr bwMode="auto">
              <a:xfrm>
                <a:off x="2818" y="2780"/>
                <a:ext cx="400" cy="508"/>
              </a:xfrm>
              <a:custGeom>
                <a:avLst/>
                <a:gdLst>
                  <a:gd name="T0" fmla="*/ 13 w 55"/>
                  <a:gd name="T1" fmla="*/ 12 h 70"/>
                  <a:gd name="T2" fmla="*/ 0 w 55"/>
                  <a:gd name="T3" fmla="*/ 0 h 70"/>
                  <a:gd name="T4" fmla="*/ 8 w 55"/>
                  <a:gd name="T5" fmla="*/ 1 h 70"/>
                  <a:gd name="T6" fmla="*/ 17 w 55"/>
                  <a:gd name="T7" fmla="*/ 13 h 70"/>
                  <a:gd name="T8" fmla="*/ 20 w 55"/>
                  <a:gd name="T9" fmla="*/ 15 h 70"/>
                  <a:gd name="T10" fmla="*/ 22 w 55"/>
                  <a:gd name="T11" fmla="*/ 18 h 70"/>
                  <a:gd name="T12" fmla="*/ 25 w 55"/>
                  <a:gd name="T13" fmla="*/ 21 h 70"/>
                  <a:gd name="T14" fmla="*/ 32 w 55"/>
                  <a:gd name="T15" fmla="*/ 30 h 70"/>
                  <a:gd name="T16" fmla="*/ 36 w 55"/>
                  <a:gd name="T17" fmla="*/ 45 h 70"/>
                  <a:gd name="T18" fmla="*/ 35 w 55"/>
                  <a:gd name="T19" fmla="*/ 36 h 70"/>
                  <a:gd name="T20" fmla="*/ 32 w 55"/>
                  <a:gd name="T21" fmla="*/ 30 h 70"/>
                  <a:gd name="T22" fmla="*/ 25 w 55"/>
                  <a:gd name="T23" fmla="*/ 21 h 70"/>
                  <a:gd name="T24" fmla="*/ 26 w 55"/>
                  <a:gd name="T25" fmla="*/ 16 h 70"/>
                  <a:gd name="T26" fmla="*/ 31 w 55"/>
                  <a:gd name="T27" fmla="*/ 23 h 70"/>
                  <a:gd name="T28" fmla="*/ 34 w 55"/>
                  <a:gd name="T29" fmla="*/ 25 h 70"/>
                  <a:gd name="T30" fmla="*/ 30 w 55"/>
                  <a:gd name="T31" fmla="*/ 20 h 70"/>
                  <a:gd name="T32" fmla="*/ 28 w 55"/>
                  <a:gd name="T33" fmla="*/ 16 h 70"/>
                  <a:gd name="T34" fmla="*/ 31 w 55"/>
                  <a:gd name="T35" fmla="*/ 13 h 70"/>
                  <a:gd name="T36" fmla="*/ 34 w 55"/>
                  <a:gd name="T37" fmla="*/ 16 h 70"/>
                  <a:gd name="T38" fmla="*/ 36 w 55"/>
                  <a:gd name="T39" fmla="*/ 22 h 70"/>
                  <a:gd name="T40" fmla="*/ 38 w 55"/>
                  <a:gd name="T41" fmla="*/ 21 h 70"/>
                  <a:gd name="T42" fmla="*/ 45 w 55"/>
                  <a:gd name="T43" fmla="*/ 40 h 70"/>
                  <a:gd name="T44" fmla="*/ 45 w 55"/>
                  <a:gd name="T45" fmla="*/ 49 h 70"/>
                  <a:gd name="T46" fmla="*/ 43 w 55"/>
                  <a:gd name="T47" fmla="*/ 40 h 70"/>
                  <a:gd name="T48" fmla="*/ 43 w 55"/>
                  <a:gd name="T49" fmla="*/ 40 h 70"/>
                  <a:gd name="T50" fmla="*/ 42 w 55"/>
                  <a:gd name="T51" fmla="*/ 48 h 70"/>
                  <a:gd name="T52" fmla="*/ 42 w 55"/>
                  <a:gd name="T53" fmla="*/ 42 h 70"/>
                  <a:gd name="T54" fmla="*/ 40 w 55"/>
                  <a:gd name="T55" fmla="*/ 49 h 70"/>
                  <a:gd name="T56" fmla="*/ 47 w 55"/>
                  <a:gd name="T57" fmla="*/ 58 h 70"/>
                  <a:gd name="T58" fmla="*/ 53 w 55"/>
                  <a:gd name="T59" fmla="*/ 62 h 70"/>
                  <a:gd name="T60" fmla="*/ 49 w 55"/>
                  <a:gd name="T61" fmla="*/ 70 h 70"/>
                  <a:gd name="T62" fmla="*/ 45 w 55"/>
                  <a:gd name="T63" fmla="*/ 61 h 70"/>
                  <a:gd name="T64" fmla="*/ 41 w 55"/>
                  <a:gd name="T65" fmla="*/ 58 h 70"/>
                  <a:gd name="T66" fmla="*/ 37 w 55"/>
                  <a:gd name="T67" fmla="*/ 53 h 70"/>
                  <a:gd name="T68" fmla="*/ 36 w 55"/>
                  <a:gd name="T69" fmla="*/ 53 h 70"/>
                  <a:gd name="T70" fmla="*/ 36 w 55"/>
                  <a:gd name="T71" fmla="*/ 57 h 70"/>
                  <a:gd name="T72" fmla="*/ 34 w 55"/>
                  <a:gd name="T73" fmla="*/ 56 h 70"/>
                  <a:gd name="T74" fmla="*/ 33 w 55"/>
                  <a:gd name="T75" fmla="*/ 52 h 70"/>
                  <a:gd name="T76" fmla="*/ 32 w 55"/>
                  <a:gd name="T77" fmla="*/ 53 h 70"/>
                  <a:gd name="T78" fmla="*/ 33 w 55"/>
                  <a:gd name="T79" fmla="*/ 48 h 70"/>
                  <a:gd name="T80" fmla="*/ 30 w 55"/>
                  <a:gd name="T81" fmla="*/ 44 h 70"/>
                  <a:gd name="T82" fmla="*/ 26 w 55"/>
                  <a:gd name="T83" fmla="*/ 41 h 70"/>
                  <a:gd name="T84" fmla="*/ 22 w 55"/>
                  <a:gd name="T85" fmla="*/ 2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5" h="70">
                    <a:moveTo>
                      <a:pt x="22" y="27"/>
                    </a:moveTo>
                    <a:cubicBezTo>
                      <a:pt x="20" y="21"/>
                      <a:pt x="15" y="17"/>
                      <a:pt x="13" y="12"/>
                    </a:cubicBezTo>
                    <a:cubicBezTo>
                      <a:pt x="10" y="7"/>
                      <a:pt x="6" y="4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2"/>
                      <a:pt x="8" y="2"/>
                      <a:pt x="8" y="1"/>
                    </a:cubicBezTo>
                    <a:cubicBezTo>
                      <a:pt x="10" y="2"/>
                      <a:pt x="10" y="4"/>
                      <a:pt x="11" y="6"/>
                    </a:cubicBezTo>
                    <a:cubicBezTo>
                      <a:pt x="13" y="9"/>
                      <a:pt x="15" y="11"/>
                      <a:pt x="17" y="13"/>
                    </a:cubicBezTo>
                    <a:cubicBezTo>
                      <a:pt x="17" y="14"/>
                      <a:pt x="18" y="14"/>
                      <a:pt x="19" y="14"/>
                    </a:cubicBezTo>
                    <a:cubicBezTo>
                      <a:pt x="20" y="14"/>
                      <a:pt x="20" y="15"/>
                      <a:pt x="20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7"/>
                      <a:pt x="22" y="17"/>
                      <a:pt x="22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9"/>
                      <a:pt x="24" y="20"/>
                      <a:pt x="25" y="21"/>
                    </a:cubicBezTo>
                    <a:cubicBezTo>
                      <a:pt x="25" y="22"/>
                      <a:pt x="27" y="23"/>
                      <a:pt x="27" y="24"/>
                    </a:cubicBezTo>
                    <a:cubicBezTo>
                      <a:pt x="29" y="26"/>
                      <a:pt x="30" y="28"/>
                      <a:pt x="32" y="30"/>
                    </a:cubicBezTo>
                    <a:cubicBezTo>
                      <a:pt x="32" y="31"/>
                      <a:pt x="33" y="32"/>
                      <a:pt x="33" y="34"/>
                    </a:cubicBezTo>
                    <a:cubicBezTo>
                      <a:pt x="36" y="37"/>
                      <a:pt x="35" y="41"/>
                      <a:pt x="36" y="45"/>
                    </a:cubicBezTo>
                    <a:cubicBezTo>
                      <a:pt x="36" y="46"/>
                      <a:pt x="35" y="47"/>
                      <a:pt x="35" y="48"/>
                    </a:cubicBezTo>
                    <a:cubicBezTo>
                      <a:pt x="36" y="44"/>
                      <a:pt x="36" y="40"/>
                      <a:pt x="35" y="36"/>
                    </a:cubicBezTo>
                    <a:cubicBezTo>
                      <a:pt x="34" y="35"/>
                      <a:pt x="33" y="35"/>
                      <a:pt x="33" y="33"/>
                    </a:cubicBezTo>
                    <a:cubicBezTo>
                      <a:pt x="33" y="32"/>
                      <a:pt x="32" y="31"/>
                      <a:pt x="32" y="30"/>
                    </a:cubicBezTo>
                    <a:cubicBezTo>
                      <a:pt x="30" y="28"/>
                      <a:pt x="29" y="26"/>
                      <a:pt x="27" y="24"/>
                    </a:cubicBezTo>
                    <a:cubicBezTo>
                      <a:pt x="27" y="23"/>
                      <a:pt x="25" y="22"/>
                      <a:pt x="25" y="21"/>
                    </a:cubicBezTo>
                    <a:cubicBezTo>
                      <a:pt x="24" y="20"/>
                      <a:pt x="23" y="20"/>
                      <a:pt x="23" y="19"/>
                    </a:cubicBezTo>
                    <a:cubicBezTo>
                      <a:pt x="24" y="18"/>
                      <a:pt x="24" y="16"/>
                      <a:pt x="26" y="16"/>
                    </a:cubicBezTo>
                    <a:cubicBezTo>
                      <a:pt x="26" y="16"/>
                      <a:pt x="27" y="17"/>
                      <a:pt x="27" y="18"/>
                    </a:cubicBezTo>
                    <a:cubicBezTo>
                      <a:pt x="28" y="20"/>
                      <a:pt x="30" y="21"/>
                      <a:pt x="31" y="23"/>
                    </a:cubicBezTo>
                    <a:cubicBezTo>
                      <a:pt x="32" y="24"/>
                      <a:pt x="32" y="24"/>
                      <a:pt x="33" y="24"/>
                    </a:cubicBezTo>
                    <a:cubicBezTo>
                      <a:pt x="33" y="24"/>
                      <a:pt x="34" y="25"/>
                      <a:pt x="34" y="25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2" y="22"/>
                      <a:pt x="31" y="21"/>
                      <a:pt x="30" y="20"/>
                    </a:cubicBezTo>
                    <a:cubicBezTo>
                      <a:pt x="29" y="19"/>
                      <a:pt x="29" y="19"/>
                      <a:pt x="29" y="18"/>
                    </a:cubicBezTo>
                    <a:cubicBezTo>
                      <a:pt x="30" y="17"/>
                      <a:pt x="29" y="17"/>
                      <a:pt x="28" y="16"/>
                    </a:cubicBezTo>
                    <a:cubicBezTo>
                      <a:pt x="28" y="16"/>
                      <a:pt x="28" y="16"/>
                      <a:pt x="28" y="15"/>
                    </a:cubicBezTo>
                    <a:cubicBezTo>
                      <a:pt x="29" y="15"/>
                      <a:pt x="31" y="15"/>
                      <a:pt x="31" y="13"/>
                    </a:cubicBezTo>
                    <a:cubicBezTo>
                      <a:pt x="32" y="13"/>
                      <a:pt x="32" y="13"/>
                      <a:pt x="32" y="13"/>
                    </a:cubicBezTo>
                    <a:cubicBezTo>
                      <a:pt x="33" y="14"/>
                      <a:pt x="33" y="15"/>
                      <a:pt x="34" y="16"/>
                    </a:cubicBezTo>
                    <a:cubicBezTo>
                      <a:pt x="34" y="16"/>
                      <a:pt x="35" y="17"/>
                      <a:pt x="34" y="17"/>
                    </a:cubicBezTo>
                    <a:cubicBezTo>
                      <a:pt x="34" y="19"/>
                      <a:pt x="34" y="21"/>
                      <a:pt x="36" y="22"/>
                    </a:cubicBezTo>
                    <a:cubicBezTo>
                      <a:pt x="37" y="22"/>
                      <a:pt x="37" y="22"/>
                      <a:pt x="37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42" y="27"/>
                      <a:pt x="43" y="33"/>
                      <a:pt x="45" y="40"/>
                    </a:cubicBezTo>
                    <a:cubicBezTo>
                      <a:pt x="45" y="41"/>
                      <a:pt x="45" y="43"/>
                      <a:pt x="46" y="45"/>
                    </a:cubicBezTo>
                    <a:cubicBezTo>
                      <a:pt x="46" y="46"/>
                      <a:pt x="46" y="47"/>
                      <a:pt x="45" y="49"/>
                    </a:cubicBezTo>
                    <a:cubicBezTo>
                      <a:pt x="44" y="49"/>
                      <a:pt x="43" y="49"/>
                      <a:pt x="43" y="47"/>
                    </a:cubicBezTo>
                    <a:cubicBezTo>
                      <a:pt x="44" y="45"/>
                      <a:pt x="43" y="43"/>
                      <a:pt x="43" y="40"/>
                    </a:cubicBezTo>
                    <a:cubicBezTo>
                      <a:pt x="42" y="36"/>
                      <a:pt x="41" y="32"/>
                      <a:pt x="39" y="28"/>
                    </a:cubicBezTo>
                    <a:cubicBezTo>
                      <a:pt x="41" y="32"/>
                      <a:pt x="42" y="36"/>
                      <a:pt x="43" y="40"/>
                    </a:cubicBezTo>
                    <a:cubicBezTo>
                      <a:pt x="43" y="42"/>
                      <a:pt x="44" y="44"/>
                      <a:pt x="43" y="47"/>
                    </a:cubicBezTo>
                    <a:cubicBezTo>
                      <a:pt x="43" y="47"/>
                      <a:pt x="43" y="48"/>
                      <a:pt x="42" y="48"/>
                    </a:cubicBezTo>
                    <a:cubicBezTo>
                      <a:pt x="42" y="48"/>
                      <a:pt x="42" y="47"/>
                      <a:pt x="42" y="46"/>
                    </a:cubicBezTo>
                    <a:cubicBezTo>
                      <a:pt x="42" y="45"/>
                      <a:pt x="42" y="43"/>
                      <a:pt x="42" y="42"/>
                    </a:cubicBezTo>
                    <a:cubicBezTo>
                      <a:pt x="42" y="43"/>
                      <a:pt x="42" y="45"/>
                      <a:pt x="42" y="46"/>
                    </a:cubicBezTo>
                    <a:cubicBezTo>
                      <a:pt x="42" y="48"/>
                      <a:pt x="41" y="49"/>
                      <a:pt x="40" y="49"/>
                    </a:cubicBezTo>
                    <a:cubicBezTo>
                      <a:pt x="38" y="51"/>
                      <a:pt x="39" y="56"/>
                      <a:pt x="43" y="57"/>
                    </a:cubicBezTo>
                    <a:cubicBezTo>
                      <a:pt x="44" y="57"/>
                      <a:pt x="46" y="57"/>
                      <a:pt x="47" y="58"/>
                    </a:cubicBezTo>
                    <a:cubicBezTo>
                      <a:pt x="48" y="58"/>
                      <a:pt x="49" y="59"/>
                      <a:pt x="49" y="60"/>
                    </a:cubicBezTo>
                    <a:cubicBezTo>
                      <a:pt x="50" y="61"/>
                      <a:pt x="51" y="62"/>
                      <a:pt x="53" y="62"/>
                    </a:cubicBezTo>
                    <a:cubicBezTo>
                      <a:pt x="55" y="63"/>
                      <a:pt x="55" y="65"/>
                      <a:pt x="54" y="67"/>
                    </a:cubicBezTo>
                    <a:cubicBezTo>
                      <a:pt x="53" y="68"/>
                      <a:pt x="51" y="69"/>
                      <a:pt x="49" y="70"/>
                    </a:cubicBezTo>
                    <a:cubicBezTo>
                      <a:pt x="51" y="67"/>
                      <a:pt x="50" y="66"/>
                      <a:pt x="48" y="64"/>
                    </a:cubicBezTo>
                    <a:cubicBezTo>
                      <a:pt x="47" y="63"/>
                      <a:pt x="45" y="62"/>
                      <a:pt x="45" y="61"/>
                    </a:cubicBezTo>
                    <a:cubicBezTo>
                      <a:pt x="44" y="60"/>
                      <a:pt x="44" y="59"/>
                      <a:pt x="42" y="58"/>
                    </a:cubicBezTo>
                    <a:cubicBezTo>
                      <a:pt x="42" y="58"/>
                      <a:pt x="41" y="58"/>
                      <a:pt x="41" y="58"/>
                    </a:cubicBezTo>
                    <a:cubicBezTo>
                      <a:pt x="40" y="58"/>
                      <a:pt x="39" y="57"/>
                      <a:pt x="38" y="56"/>
                    </a:cubicBezTo>
                    <a:cubicBezTo>
                      <a:pt x="38" y="55"/>
                      <a:pt x="37" y="54"/>
                      <a:pt x="37" y="53"/>
                    </a:cubicBezTo>
                    <a:cubicBezTo>
                      <a:pt x="38" y="52"/>
                      <a:pt x="37" y="52"/>
                      <a:pt x="36" y="52"/>
                    </a:cubicBezTo>
                    <a:cubicBezTo>
                      <a:pt x="35" y="52"/>
                      <a:pt x="36" y="53"/>
                      <a:pt x="36" y="53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37" y="55"/>
                      <a:pt x="37" y="56"/>
                      <a:pt x="36" y="57"/>
                    </a:cubicBezTo>
                    <a:cubicBezTo>
                      <a:pt x="36" y="57"/>
                      <a:pt x="36" y="57"/>
                      <a:pt x="35" y="57"/>
                    </a:cubicBezTo>
                    <a:cubicBezTo>
                      <a:pt x="35" y="57"/>
                      <a:pt x="35" y="56"/>
                      <a:pt x="34" y="56"/>
                    </a:cubicBezTo>
                    <a:cubicBezTo>
                      <a:pt x="33" y="56"/>
                      <a:pt x="33" y="55"/>
                      <a:pt x="33" y="54"/>
                    </a:cubicBezTo>
                    <a:cubicBezTo>
                      <a:pt x="33" y="53"/>
                      <a:pt x="33" y="53"/>
                      <a:pt x="33" y="52"/>
                    </a:cubicBezTo>
                    <a:cubicBezTo>
                      <a:pt x="33" y="52"/>
                      <a:pt x="33" y="52"/>
                      <a:pt x="33" y="53"/>
                    </a:cubicBezTo>
                    <a:cubicBezTo>
                      <a:pt x="33" y="53"/>
                      <a:pt x="32" y="53"/>
                      <a:pt x="32" y="53"/>
                    </a:cubicBezTo>
                    <a:cubicBezTo>
                      <a:pt x="31" y="53"/>
                      <a:pt x="31" y="52"/>
                      <a:pt x="31" y="51"/>
                    </a:cubicBezTo>
                    <a:cubicBezTo>
                      <a:pt x="32" y="50"/>
                      <a:pt x="33" y="49"/>
                      <a:pt x="33" y="48"/>
                    </a:cubicBezTo>
                    <a:cubicBezTo>
                      <a:pt x="33" y="47"/>
                      <a:pt x="32" y="46"/>
                      <a:pt x="32" y="45"/>
                    </a:cubicBezTo>
                    <a:cubicBezTo>
                      <a:pt x="32" y="44"/>
                      <a:pt x="31" y="43"/>
                      <a:pt x="30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29" y="44"/>
                      <a:pt x="26" y="41"/>
                      <a:pt x="26" y="41"/>
                    </a:cubicBezTo>
                    <a:cubicBezTo>
                      <a:pt x="26" y="39"/>
                      <a:pt x="25" y="37"/>
                      <a:pt x="24" y="35"/>
                    </a:cubicBezTo>
                    <a:cubicBezTo>
                      <a:pt x="23" y="32"/>
                      <a:pt x="22" y="30"/>
                      <a:pt x="22" y="27"/>
                    </a:cubicBezTo>
                    <a:close/>
                  </a:path>
                </a:pathLst>
              </a:custGeom>
              <a:solidFill>
                <a:srgbClr val="F2B2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2" name="Freeform 512">
                <a:extLst>
                  <a:ext uri="{FF2B5EF4-FFF2-40B4-BE49-F238E27FC236}">
                    <a16:creationId xmlns:a16="http://schemas.microsoft.com/office/drawing/2014/main" id="{EC61B3A0-3156-793A-C3A7-522038E9DBB1}"/>
                  </a:ext>
                </a:extLst>
              </p:cNvPr>
              <p:cNvSpPr/>
              <p:nvPr/>
            </p:nvSpPr>
            <p:spPr bwMode="auto">
              <a:xfrm>
                <a:off x="3174" y="2772"/>
                <a:ext cx="138" cy="530"/>
              </a:xfrm>
              <a:custGeom>
                <a:avLst/>
                <a:gdLst>
                  <a:gd name="T0" fmla="*/ 12 w 19"/>
                  <a:gd name="T1" fmla="*/ 6 h 73"/>
                  <a:gd name="T2" fmla="*/ 13 w 19"/>
                  <a:gd name="T3" fmla="*/ 0 h 73"/>
                  <a:gd name="T4" fmla="*/ 15 w 19"/>
                  <a:gd name="T5" fmla="*/ 8 h 73"/>
                  <a:gd name="T6" fmla="*/ 13 w 19"/>
                  <a:gd name="T7" fmla="*/ 13 h 73"/>
                  <a:gd name="T8" fmla="*/ 13 w 19"/>
                  <a:gd name="T9" fmla="*/ 23 h 73"/>
                  <a:gd name="T10" fmla="*/ 16 w 19"/>
                  <a:gd name="T11" fmla="*/ 27 h 73"/>
                  <a:gd name="T12" fmla="*/ 16 w 19"/>
                  <a:gd name="T13" fmla="*/ 31 h 73"/>
                  <a:gd name="T14" fmla="*/ 17 w 19"/>
                  <a:gd name="T15" fmla="*/ 36 h 73"/>
                  <a:gd name="T16" fmla="*/ 18 w 19"/>
                  <a:gd name="T17" fmla="*/ 40 h 73"/>
                  <a:gd name="T18" fmla="*/ 16 w 19"/>
                  <a:gd name="T19" fmla="*/ 41 h 73"/>
                  <a:gd name="T20" fmla="*/ 13 w 19"/>
                  <a:gd name="T21" fmla="*/ 52 h 73"/>
                  <a:gd name="T22" fmla="*/ 15 w 19"/>
                  <a:gd name="T23" fmla="*/ 56 h 73"/>
                  <a:gd name="T24" fmla="*/ 12 w 19"/>
                  <a:gd name="T25" fmla="*/ 66 h 73"/>
                  <a:gd name="T26" fmla="*/ 9 w 19"/>
                  <a:gd name="T27" fmla="*/ 70 h 73"/>
                  <a:gd name="T28" fmla="*/ 4 w 19"/>
                  <a:gd name="T29" fmla="*/ 72 h 73"/>
                  <a:gd name="T30" fmla="*/ 2 w 19"/>
                  <a:gd name="T31" fmla="*/ 73 h 73"/>
                  <a:gd name="T32" fmla="*/ 1 w 19"/>
                  <a:gd name="T33" fmla="*/ 73 h 73"/>
                  <a:gd name="T34" fmla="*/ 1 w 19"/>
                  <a:gd name="T35" fmla="*/ 72 h 73"/>
                  <a:gd name="T36" fmla="*/ 3 w 19"/>
                  <a:gd name="T37" fmla="*/ 70 h 73"/>
                  <a:gd name="T38" fmla="*/ 8 w 19"/>
                  <a:gd name="T39" fmla="*/ 63 h 73"/>
                  <a:gd name="T40" fmla="*/ 7 w 19"/>
                  <a:gd name="T41" fmla="*/ 47 h 73"/>
                  <a:gd name="T42" fmla="*/ 8 w 19"/>
                  <a:gd name="T43" fmla="*/ 27 h 73"/>
                  <a:gd name="T44" fmla="*/ 11 w 19"/>
                  <a:gd name="T45" fmla="*/ 7 h 73"/>
                  <a:gd name="T46" fmla="*/ 12 w 19"/>
                  <a:gd name="T47" fmla="*/ 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73">
                    <a:moveTo>
                      <a:pt x="12" y="6"/>
                    </a:moveTo>
                    <a:cubicBezTo>
                      <a:pt x="12" y="4"/>
                      <a:pt x="12" y="2"/>
                      <a:pt x="13" y="0"/>
                    </a:cubicBezTo>
                    <a:cubicBezTo>
                      <a:pt x="14" y="3"/>
                      <a:pt x="14" y="5"/>
                      <a:pt x="15" y="8"/>
                    </a:cubicBezTo>
                    <a:cubicBezTo>
                      <a:pt x="16" y="10"/>
                      <a:pt x="15" y="12"/>
                      <a:pt x="13" y="13"/>
                    </a:cubicBezTo>
                    <a:cubicBezTo>
                      <a:pt x="8" y="17"/>
                      <a:pt x="9" y="20"/>
                      <a:pt x="13" y="23"/>
                    </a:cubicBezTo>
                    <a:cubicBezTo>
                      <a:pt x="14" y="24"/>
                      <a:pt x="15" y="25"/>
                      <a:pt x="16" y="27"/>
                    </a:cubicBezTo>
                    <a:cubicBezTo>
                      <a:pt x="17" y="28"/>
                      <a:pt x="17" y="29"/>
                      <a:pt x="16" y="31"/>
                    </a:cubicBezTo>
                    <a:cubicBezTo>
                      <a:pt x="15" y="33"/>
                      <a:pt x="15" y="34"/>
                      <a:pt x="17" y="36"/>
                    </a:cubicBezTo>
                    <a:cubicBezTo>
                      <a:pt x="19" y="37"/>
                      <a:pt x="19" y="39"/>
                      <a:pt x="18" y="40"/>
                    </a:cubicBezTo>
                    <a:cubicBezTo>
                      <a:pt x="17" y="41"/>
                      <a:pt x="16" y="41"/>
                      <a:pt x="16" y="41"/>
                    </a:cubicBezTo>
                    <a:cubicBezTo>
                      <a:pt x="11" y="44"/>
                      <a:pt x="11" y="48"/>
                      <a:pt x="13" y="52"/>
                    </a:cubicBezTo>
                    <a:cubicBezTo>
                      <a:pt x="13" y="53"/>
                      <a:pt x="14" y="55"/>
                      <a:pt x="15" y="56"/>
                    </a:cubicBezTo>
                    <a:cubicBezTo>
                      <a:pt x="16" y="60"/>
                      <a:pt x="14" y="63"/>
                      <a:pt x="12" y="66"/>
                    </a:cubicBezTo>
                    <a:cubicBezTo>
                      <a:pt x="11" y="67"/>
                      <a:pt x="10" y="69"/>
                      <a:pt x="9" y="70"/>
                    </a:cubicBezTo>
                    <a:cubicBezTo>
                      <a:pt x="7" y="71"/>
                      <a:pt x="6" y="73"/>
                      <a:pt x="4" y="72"/>
                    </a:cubicBezTo>
                    <a:cubicBezTo>
                      <a:pt x="3" y="72"/>
                      <a:pt x="2" y="72"/>
                      <a:pt x="2" y="73"/>
                    </a:cubicBezTo>
                    <a:cubicBezTo>
                      <a:pt x="1" y="73"/>
                      <a:pt x="1" y="73"/>
                      <a:pt x="1" y="73"/>
                    </a:cubicBezTo>
                    <a:cubicBezTo>
                      <a:pt x="0" y="73"/>
                      <a:pt x="1" y="73"/>
                      <a:pt x="1" y="72"/>
                    </a:cubicBezTo>
                    <a:cubicBezTo>
                      <a:pt x="1" y="71"/>
                      <a:pt x="2" y="71"/>
                      <a:pt x="3" y="70"/>
                    </a:cubicBezTo>
                    <a:cubicBezTo>
                      <a:pt x="6" y="69"/>
                      <a:pt x="7" y="66"/>
                      <a:pt x="8" y="63"/>
                    </a:cubicBezTo>
                    <a:cubicBezTo>
                      <a:pt x="8" y="57"/>
                      <a:pt x="6" y="52"/>
                      <a:pt x="7" y="47"/>
                    </a:cubicBezTo>
                    <a:cubicBezTo>
                      <a:pt x="7" y="40"/>
                      <a:pt x="8" y="34"/>
                      <a:pt x="8" y="27"/>
                    </a:cubicBezTo>
                    <a:cubicBezTo>
                      <a:pt x="7" y="20"/>
                      <a:pt x="8" y="14"/>
                      <a:pt x="11" y="7"/>
                    </a:cubicBezTo>
                    <a:cubicBezTo>
                      <a:pt x="11" y="7"/>
                      <a:pt x="11" y="6"/>
                      <a:pt x="12" y="6"/>
                    </a:cubicBezTo>
                    <a:close/>
                  </a:path>
                </a:pathLst>
              </a:custGeom>
              <a:solidFill>
                <a:srgbClr val="F2A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3" name="Freeform 513">
                <a:extLst>
                  <a:ext uri="{FF2B5EF4-FFF2-40B4-BE49-F238E27FC236}">
                    <a16:creationId xmlns:a16="http://schemas.microsoft.com/office/drawing/2014/main" id="{53D9EA06-AB39-D291-EBB5-9C19D329978F}"/>
                  </a:ext>
                </a:extLst>
              </p:cNvPr>
              <p:cNvSpPr/>
              <p:nvPr/>
            </p:nvSpPr>
            <p:spPr bwMode="auto">
              <a:xfrm>
                <a:off x="3269" y="2794"/>
                <a:ext cx="225" cy="370"/>
              </a:xfrm>
              <a:custGeom>
                <a:avLst/>
                <a:gdLst>
                  <a:gd name="T0" fmla="*/ 6 w 31"/>
                  <a:gd name="T1" fmla="*/ 29 h 51"/>
                  <a:gd name="T2" fmla="*/ 10 w 31"/>
                  <a:gd name="T3" fmla="*/ 23 h 51"/>
                  <a:gd name="T4" fmla="*/ 8 w 31"/>
                  <a:gd name="T5" fmla="*/ 23 h 51"/>
                  <a:gd name="T6" fmla="*/ 12 w 31"/>
                  <a:gd name="T7" fmla="*/ 19 h 51"/>
                  <a:gd name="T8" fmla="*/ 12 w 31"/>
                  <a:gd name="T9" fmla="*/ 17 h 51"/>
                  <a:gd name="T10" fmla="*/ 27 w 31"/>
                  <a:gd name="T11" fmla="*/ 2 h 51"/>
                  <a:gd name="T12" fmla="*/ 28 w 31"/>
                  <a:gd name="T13" fmla="*/ 1 h 51"/>
                  <a:gd name="T14" fmla="*/ 30 w 31"/>
                  <a:gd name="T15" fmla="*/ 0 h 51"/>
                  <a:gd name="T16" fmla="*/ 30 w 31"/>
                  <a:gd name="T17" fmla="*/ 2 h 51"/>
                  <a:gd name="T18" fmla="*/ 30 w 31"/>
                  <a:gd name="T19" fmla="*/ 3 h 51"/>
                  <a:gd name="T20" fmla="*/ 29 w 31"/>
                  <a:gd name="T21" fmla="*/ 5 h 51"/>
                  <a:gd name="T22" fmla="*/ 28 w 31"/>
                  <a:gd name="T23" fmla="*/ 7 h 51"/>
                  <a:gd name="T24" fmla="*/ 28 w 31"/>
                  <a:gd name="T25" fmla="*/ 8 h 51"/>
                  <a:gd name="T26" fmla="*/ 28 w 31"/>
                  <a:gd name="T27" fmla="*/ 7 h 51"/>
                  <a:gd name="T28" fmla="*/ 28 w 31"/>
                  <a:gd name="T29" fmla="*/ 3 h 51"/>
                  <a:gd name="T30" fmla="*/ 28 w 31"/>
                  <a:gd name="T31" fmla="*/ 8 h 51"/>
                  <a:gd name="T32" fmla="*/ 27 w 31"/>
                  <a:gd name="T33" fmla="*/ 11 h 51"/>
                  <a:gd name="T34" fmla="*/ 23 w 31"/>
                  <a:gd name="T35" fmla="*/ 18 h 51"/>
                  <a:gd name="T36" fmla="*/ 18 w 31"/>
                  <a:gd name="T37" fmla="*/ 25 h 51"/>
                  <a:gd name="T38" fmla="*/ 15 w 31"/>
                  <a:gd name="T39" fmla="*/ 28 h 51"/>
                  <a:gd name="T40" fmla="*/ 11 w 31"/>
                  <a:gd name="T41" fmla="*/ 33 h 51"/>
                  <a:gd name="T42" fmla="*/ 7 w 31"/>
                  <a:gd name="T43" fmla="*/ 41 h 51"/>
                  <a:gd name="T44" fmla="*/ 6 w 31"/>
                  <a:gd name="T45" fmla="*/ 42 h 51"/>
                  <a:gd name="T46" fmla="*/ 4 w 31"/>
                  <a:gd name="T47" fmla="*/ 48 h 51"/>
                  <a:gd name="T48" fmla="*/ 3 w 31"/>
                  <a:gd name="T49" fmla="*/ 51 h 51"/>
                  <a:gd name="T50" fmla="*/ 1 w 31"/>
                  <a:gd name="T51" fmla="*/ 45 h 51"/>
                  <a:gd name="T52" fmla="*/ 2 w 31"/>
                  <a:gd name="T53" fmla="*/ 44 h 51"/>
                  <a:gd name="T54" fmla="*/ 1 w 31"/>
                  <a:gd name="T55" fmla="*/ 45 h 51"/>
                  <a:gd name="T56" fmla="*/ 1 w 31"/>
                  <a:gd name="T57" fmla="*/ 44 h 51"/>
                  <a:gd name="T58" fmla="*/ 1 w 31"/>
                  <a:gd name="T59" fmla="*/ 43 h 51"/>
                  <a:gd name="T60" fmla="*/ 0 w 31"/>
                  <a:gd name="T61" fmla="*/ 43 h 51"/>
                  <a:gd name="T62" fmla="*/ 3 w 31"/>
                  <a:gd name="T63" fmla="*/ 39 h 51"/>
                  <a:gd name="T64" fmla="*/ 6 w 31"/>
                  <a:gd name="T65" fmla="*/ 31 h 51"/>
                  <a:gd name="T66" fmla="*/ 6 w 31"/>
                  <a:gd name="T67" fmla="*/ 2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51">
                    <a:moveTo>
                      <a:pt x="6" y="29"/>
                    </a:moveTo>
                    <a:cubicBezTo>
                      <a:pt x="7" y="27"/>
                      <a:pt x="8" y="25"/>
                      <a:pt x="10" y="23"/>
                    </a:cubicBezTo>
                    <a:cubicBezTo>
                      <a:pt x="9" y="23"/>
                      <a:pt x="9" y="24"/>
                      <a:pt x="8" y="23"/>
                    </a:cubicBezTo>
                    <a:cubicBezTo>
                      <a:pt x="9" y="22"/>
                      <a:pt x="10" y="20"/>
                      <a:pt x="12" y="19"/>
                    </a:cubicBezTo>
                    <a:cubicBezTo>
                      <a:pt x="13" y="18"/>
                      <a:pt x="12" y="18"/>
                      <a:pt x="12" y="17"/>
                    </a:cubicBezTo>
                    <a:cubicBezTo>
                      <a:pt x="17" y="13"/>
                      <a:pt x="23" y="7"/>
                      <a:pt x="27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9" y="0"/>
                      <a:pt x="29" y="0"/>
                      <a:pt x="30" y="0"/>
                    </a:cubicBezTo>
                    <a:cubicBezTo>
                      <a:pt x="31" y="1"/>
                      <a:pt x="30" y="1"/>
                      <a:pt x="30" y="2"/>
                    </a:cubicBezTo>
                    <a:cubicBezTo>
                      <a:pt x="30" y="2"/>
                      <a:pt x="30" y="3"/>
                      <a:pt x="30" y="3"/>
                    </a:cubicBezTo>
                    <a:cubicBezTo>
                      <a:pt x="30" y="4"/>
                      <a:pt x="30" y="5"/>
                      <a:pt x="29" y="5"/>
                    </a:cubicBezTo>
                    <a:cubicBezTo>
                      <a:pt x="28" y="5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7" y="6"/>
                      <a:pt x="27" y="4"/>
                      <a:pt x="28" y="3"/>
                    </a:cubicBezTo>
                    <a:cubicBezTo>
                      <a:pt x="27" y="5"/>
                      <a:pt x="27" y="6"/>
                      <a:pt x="28" y="8"/>
                    </a:cubicBezTo>
                    <a:cubicBezTo>
                      <a:pt x="28" y="9"/>
                      <a:pt x="28" y="10"/>
                      <a:pt x="27" y="11"/>
                    </a:cubicBezTo>
                    <a:cubicBezTo>
                      <a:pt x="24" y="13"/>
                      <a:pt x="23" y="15"/>
                      <a:pt x="23" y="18"/>
                    </a:cubicBezTo>
                    <a:cubicBezTo>
                      <a:pt x="22" y="21"/>
                      <a:pt x="21" y="23"/>
                      <a:pt x="18" y="25"/>
                    </a:cubicBezTo>
                    <a:cubicBezTo>
                      <a:pt x="17" y="25"/>
                      <a:pt x="16" y="27"/>
                      <a:pt x="15" y="28"/>
                    </a:cubicBezTo>
                    <a:cubicBezTo>
                      <a:pt x="13" y="29"/>
                      <a:pt x="12" y="31"/>
                      <a:pt x="11" y="33"/>
                    </a:cubicBezTo>
                    <a:cubicBezTo>
                      <a:pt x="10" y="36"/>
                      <a:pt x="9" y="39"/>
                      <a:pt x="7" y="41"/>
                    </a:cubicBezTo>
                    <a:cubicBezTo>
                      <a:pt x="7" y="42"/>
                      <a:pt x="6" y="42"/>
                      <a:pt x="6" y="42"/>
                    </a:cubicBezTo>
                    <a:cubicBezTo>
                      <a:pt x="4" y="44"/>
                      <a:pt x="4" y="46"/>
                      <a:pt x="4" y="48"/>
                    </a:cubicBezTo>
                    <a:cubicBezTo>
                      <a:pt x="5" y="49"/>
                      <a:pt x="5" y="50"/>
                      <a:pt x="3" y="51"/>
                    </a:cubicBezTo>
                    <a:cubicBezTo>
                      <a:pt x="4" y="48"/>
                      <a:pt x="1" y="47"/>
                      <a:pt x="1" y="45"/>
                    </a:cubicBezTo>
                    <a:cubicBezTo>
                      <a:pt x="1" y="45"/>
                      <a:pt x="1" y="44"/>
                      <a:pt x="2" y="44"/>
                    </a:cubicBezTo>
                    <a:cubicBezTo>
                      <a:pt x="1" y="44"/>
                      <a:pt x="1" y="45"/>
                      <a:pt x="1" y="45"/>
                    </a:cubicBezTo>
                    <a:cubicBezTo>
                      <a:pt x="0" y="45"/>
                      <a:pt x="0" y="44"/>
                      <a:pt x="1" y="44"/>
                    </a:cubicBezTo>
                    <a:cubicBezTo>
                      <a:pt x="1" y="44"/>
                      <a:pt x="1" y="43"/>
                      <a:pt x="1" y="43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1"/>
                      <a:pt x="1" y="40"/>
                      <a:pt x="3" y="39"/>
                    </a:cubicBezTo>
                    <a:cubicBezTo>
                      <a:pt x="7" y="37"/>
                      <a:pt x="7" y="36"/>
                      <a:pt x="6" y="31"/>
                    </a:cubicBezTo>
                    <a:cubicBezTo>
                      <a:pt x="6" y="30"/>
                      <a:pt x="6" y="30"/>
                      <a:pt x="6" y="29"/>
                    </a:cubicBezTo>
                    <a:close/>
                  </a:path>
                </a:pathLst>
              </a:custGeom>
              <a:solidFill>
                <a:srgbClr val="F2A3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4" name="Freeform 514">
                <a:extLst>
                  <a:ext uri="{FF2B5EF4-FFF2-40B4-BE49-F238E27FC236}">
                    <a16:creationId xmlns:a16="http://schemas.microsoft.com/office/drawing/2014/main" id="{1F5F6193-822B-80F3-F0E1-DE442CA05DA6}"/>
                  </a:ext>
                </a:extLst>
              </p:cNvPr>
              <p:cNvSpPr/>
              <p:nvPr/>
            </p:nvSpPr>
            <p:spPr bwMode="auto">
              <a:xfrm>
                <a:off x="3160" y="2859"/>
                <a:ext cx="72" cy="327"/>
              </a:xfrm>
              <a:custGeom>
                <a:avLst/>
                <a:gdLst>
                  <a:gd name="T0" fmla="*/ 9 w 10"/>
                  <a:gd name="T1" fmla="*/ 45 h 45"/>
                  <a:gd name="T2" fmla="*/ 8 w 10"/>
                  <a:gd name="T3" fmla="*/ 45 h 45"/>
                  <a:gd name="T4" fmla="*/ 7 w 10"/>
                  <a:gd name="T5" fmla="*/ 40 h 45"/>
                  <a:gd name="T6" fmla="*/ 7 w 10"/>
                  <a:gd name="T7" fmla="*/ 31 h 45"/>
                  <a:gd name="T8" fmla="*/ 8 w 10"/>
                  <a:gd name="T9" fmla="*/ 23 h 45"/>
                  <a:gd name="T10" fmla="*/ 7 w 10"/>
                  <a:gd name="T11" fmla="*/ 32 h 45"/>
                  <a:gd name="T12" fmla="*/ 7 w 10"/>
                  <a:gd name="T13" fmla="*/ 42 h 45"/>
                  <a:gd name="T14" fmla="*/ 4 w 10"/>
                  <a:gd name="T15" fmla="*/ 31 h 45"/>
                  <a:gd name="T16" fmla="*/ 6 w 10"/>
                  <a:gd name="T17" fmla="*/ 39 h 45"/>
                  <a:gd name="T18" fmla="*/ 6 w 10"/>
                  <a:gd name="T19" fmla="*/ 41 h 45"/>
                  <a:gd name="T20" fmla="*/ 6 w 10"/>
                  <a:gd name="T21" fmla="*/ 44 h 45"/>
                  <a:gd name="T22" fmla="*/ 4 w 10"/>
                  <a:gd name="T23" fmla="*/ 44 h 45"/>
                  <a:gd name="T24" fmla="*/ 4 w 10"/>
                  <a:gd name="T25" fmla="*/ 43 h 45"/>
                  <a:gd name="T26" fmla="*/ 4 w 10"/>
                  <a:gd name="T27" fmla="*/ 37 h 45"/>
                  <a:gd name="T28" fmla="*/ 4 w 10"/>
                  <a:gd name="T29" fmla="*/ 37 h 45"/>
                  <a:gd name="T30" fmla="*/ 4 w 10"/>
                  <a:gd name="T31" fmla="*/ 37 h 45"/>
                  <a:gd name="T32" fmla="*/ 4 w 10"/>
                  <a:gd name="T33" fmla="*/ 41 h 45"/>
                  <a:gd name="T34" fmla="*/ 1 w 10"/>
                  <a:gd name="T35" fmla="*/ 33 h 45"/>
                  <a:gd name="T36" fmla="*/ 1 w 10"/>
                  <a:gd name="T37" fmla="*/ 33 h 45"/>
                  <a:gd name="T38" fmla="*/ 1 w 10"/>
                  <a:gd name="T39" fmla="*/ 36 h 45"/>
                  <a:gd name="T40" fmla="*/ 0 w 10"/>
                  <a:gd name="T41" fmla="*/ 31 h 45"/>
                  <a:gd name="T42" fmla="*/ 1 w 10"/>
                  <a:gd name="T43" fmla="*/ 29 h 45"/>
                  <a:gd name="T44" fmla="*/ 4 w 10"/>
                  <a:gd name="T45" fmla="*/ 14 h 45"/>
                  <a:gd name="T46" fmla="*/ 6 w 10"/>
                  <a:gd name="T47" fmla="*/ 6 h 45"/>
                  <a:gd name="T48" fmla="*/ 9 w 10"/>
                  <a:gd name="T49" fmla="*/ 0 h 45"/>
                  <a:gd name="T50" fmla="*/ 10 w 10"/>
                  <a:gd name="T51" fmla="*/ 1 h 45"/>
                  <a:gd name="T52" fmla="*/ 8 w 10"/>
                  <a:gd name="T53" fmla="*/ 10 h 45"/>
                  <a:gd name="T54" fmla="*/ 8 w 10"/>
                  <a:gd name="T55" fmla="*/ 16 h 45"/>
                  <a:gd name="T56" fmla="*/ 8 w 10"/>
                  <a:gd name="T57" fmla="*/ 16 h 45"/>
                  <a:gd name="T58" fmla="*/ 10 w 10"/>
                  <a:gd name="T59" fmla="*/ 17 h 45"/>
                  <a:gd name="T60" fmla="*/ 10 w 10"/>
                  <a:gd name="T61" fmla="*/ 21 h 45"/>
                  <a:gd name="T62" fmla="*/ 9 w 10"/>
                  <a:gd name="T63" fmla="*/ 21 h 45"/>
                  <a:gd name="T64" fmla="*/ 9 w 10"/>
                  <a:gd name="T65" fmla="*/ 21 h 45"/>
                  <a:gd name="T66" fmla="*/ 10 w 10"/>
                  <a:gd name="T67" fmla="*/ 23 h 45"/>
                  <a:gd name="T68" fmla="*/ 10 w 10"/>
                  <a:gd name="T69" fmla="*/ 26 h 45"/>
                  <a:gd name="T70" fmla="*/ 9 w 10"/>
                  <a:gd name="T71" fmla="*/ 28 h 45"/>
                  <a:gd name="T72" fmla="*/ 9 w 10"/>
                  <a:gd name="T73" fmla="*/ 44 h 45"/>
                  <a:gd name="T74" fmla="*/ 9 w 10"/>
                  <a:gd name="T7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" h="45">
                    <a:moveTo>
                      <a:pt x="9" y="45"/>
                    </a:moveTo>
                    <a:cubicBezTo>
                      <a:pt x="9" y="45"/>
                      <a:pt x="9" y="45"/>
                      <a:pt x="8" y="45"/>
                    </a:cubicBezTo>
                    <a:cubicBezTo>
                      <a:pt x="7" y="43"/>
                      <a:pt x="8" y="41"/>
                      <a:pt x="7" y="40"/>
                    </a:cubicBezTo>
                    <a:cubicBezTo>
                      <a:pt x="7" y="37"/>
                      <a:pt x="7" y="34"/>
                      <a:pt x="7" y="31"/>
                    </a:cubicBezTo>
                    <a:cubicBezTo>
                      <a:pt x="7" y="28"/>
                      <a:pt x="7" y="25"/>
                      <a:pt x="8" y="23"/>
                    </a:cubicBezTo>
                    <a:cubicBezTo>
                      <a:pt x="7" y="26"/>
                      <a:pt x="7" y="29"/>
                      <a:pt x="7" y="32"/>
                    </a:cubicBezTo>
                    <a:cubicBezTo>
                      <a:pt x="7" y="35"/>
                      <a:pt x="7" y="39"/>
                      <a:pt x="7" y="42"/>
                    </a:cubicBezTo>
                    <a:cubicBezTo>
                      <a:pt x="6" y="41"/>
                      <a:pt x="4" y="34"/>
                      <a:pt x="4" y="31"/>
                    </a:cubicBezTo>
                    <a:cubicBezTo>
                      <a:pt x="4" y="34"/>
                      <a:pt x="5" y="36"/>
                      <a:pt x="6" y="39"/>
                    </a:cubicBezTo>
                    <a:cubicBezTo>
                      <a:pt x="6" y="40"/>
                      <a:pt x="6" y="41"/>
                      <a:pt x="6" y="41"/>
                    </a:cubicBezTo>
                    <a:cubicBezTo>
                      <a:pt x="7" y="42"/>
                      <a:pt x="6" y="43"/>
                      <a:pt x="6" y="44"/>
                    </a:cubicBezTo>
                    <a:cubicBezTo>
                      <a:pt x="5" y="44"/>
                      <a:pt x="5" y="45"/>
                      <a:pt x="4" y="44"/>
                    </a:cubicBezTo>
                    <a:cubicBezTo>
                      <a:pt x="4" y="44"/>
                      <a:pt x="4" y="43"/>
                      <a:pt x="4" y="43"/>
                    </a:cubicBezTo>
                    <a:cubicBezTo>
                      <a:pt x="4" y="41"/>
                      <a:pt x="4" y="39"/>
                      <a:pt x="4" y="37"/>
                    </a:cubicBezTo>
                    <a:cubicBezTo>
                      <a:pt x="4" y="36"/>
                      <a:pt x="4" y="37"/>
                      <a:pt x="4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8"/>
                      <a:pt x="4" y="39"/>
                      <a:pt x="4" y="41"/>
                    </a:cubicBezTo>
                    <a:cubicBezTo>
                      <a:pt x="1" y="38"/>
                      <a:pt x="2" y="35"/>
                      <a:pt x="1" y="33"/>
                    </a:cubicBezTo>
                    <a:cubicBezTo>
                      <a:pt x="1" y="32"/>
                      <a:pt x="1" y="33"/>
                      <a:pt x="1" y="33"/>
                    </a:cubicBezTo>
                    <a:cubicBezTo>
                      <a:pt x="2" y="32"/>
                      <a:pt x="2" y="35"/>
                      <a:pt x="1" y="36"/>
                    </a:cubicBezTo>
                    <a:cubicBezTo>
                      <a:pt x="0" y="34"/>
                      <a:pt x="0" y="33"/>
                      <a:pt x="0" y="31"/>
                    </a:cubicBezTo>
                    <a:cubicBezTo>
                      <a:pt x="1" y="30"/>
                      <a:pt x="1" y="30"/>
                      <a:pt x="1" y="29"/>
                    </a:cubicBezTo>
                    <a:cubicBezTo>
                      <a:pt x="1" y="24"/>
                      <a:pt x="3" y="19"/>
                      <a:pt x="4" y="14"/>
                    </a:cubicBezTo>
                    <a:cubicBezTo>
                      <a:pt x="5" y="12"/>
                      <a:pt x="6" y="9"/>
                      <a:pt x="6" y="6"/>
                    </a:cubicBezTo>
                    <a:cubicBezTo>
                      <a:pt x="6" y="4"/>
                      <a:pt x="6" y="1"/>
                      <a:pt x="9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4"/>
                      <a:pt x="10" y="7"/>
                      <a:pt x="8" y="10"/>
                    </a:cubicBezTo>
                    <a:cubicBezTo>
                      <a:pt x="7" y="12"/>
                      <a:pt x="8" y="14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9" y="16"/>
                      <a:pt x="9" y="16"/>
                      <a:pt x="10" y="17"/>
                    </a:cubicBezTo>
                    <a:cubicBezTo>
                      <a:pt x="10" y="18"/>
                      <a:pt x="10" y="20"/>
                      <a:pt x="10" y="21"/>
                    </a:cubicBezTo>
                    <a:cubicBezTo>
                      <a:pt x="10" y="21"/>
                      <a:pt x="10" y="22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2"/>
                      <a:pt x="10" y="22"/>
                      <a:pt x="10" y="23"/>
                    </a:cubicBezTo>
                    <a:cubicBezTo>
                      <a:pt x="10" y="24"/>
                      <a:pt x="10" y="25"/>
                      <a:pt x="10" y="26"/>
                    </a:cubicBezTo>
                    <a:cubicBezTo>
                      <a:pt x="10" y="26"/>
                      <a:pt x="10" y="27"/>
                      <a:pt x="9" y="28"/>
                    </a:cubicBezTo>
                    <a:cubicBezTo>
                      <a:pt x="9" y="33"/>
                      <a:pt x="9" y="39"/>
                      <a:pt x="9" y="44"/>
                    </a:cubicBezTo>
                    <a:cubicBezTo>
                      <a:pt x="10" y="45"/>
                      <a:pt x="10" y="45"/>
                      <a:pt x="9" y="45"/>
                    </a:cubicBezTo>
                    <a:close/>
                  </a:path>
                </a:pathLst>
              </a:custGeom>
              <a:solidFill>
                <a:srgbClr val="F1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5" name="Freeform 515">
                <a:extLst>
                  <a:ext uri="{FF2B5EF4-FFF2-40B4-BE49-F238E27FC236}">
                    <a16:creationId xmlns:a16="http://schemas.microsoft.com/office/drawing/2014/main" id="{993478C1-9620-BE64-6BC5-F5B77336CBCE}"/>
                  </a:ext>
                </a:extLst>
              </p:cNvPr>
              <p:cNvSpPr/>
              <p:nvPr/>
            </p:nvSpPr>
            <p:spPr bwMode="auto">
              <a:xfrm>
                <a:off x="2891" y="3244"/>
                <a:ext cx="160" cy="174"/>
              </a:xfrm>
              <a:custGeom>
                <a:avLst/>
                <a:gdLst>
                  <a:gd name="T0" fmla="*/ 19 w 22"/>
                  <a:gd name="T1" fmla="*/ 20 h 24"/>
                  <a:gd name="T2" fmla="*/ 13 w 22"/>
                  <a:gd name="T3" fmla="*/ 23 h 24"/>
                  <a:gd name="T4" fmla="*/ 13 w 22"/>
                  <a:gd name="T5" fmla="*/ 20 h 24"/>
                  <a:gd name="T6" fmla="*/ 14 w 22"/>
                  <a:gd name="T7" fmla="*/ 20 h 24"/>
                  <a:gd name="T8" fmla="*/ 15 w 22"/>
                  <a:gd name="T9" fmla="*/ 20 h 24"/>
                  <a:gd name="T10" fmla="*/ 11 w 22"/>
                  <a:gd name="T11" fmla="*/ 19 h 24"/>
                  <a:gd name="T12" fmla="*/ 9 w 22"/>
                  <a:gd name="T13" fmla="*/ 17 h 24"/>
                  <a:gd name="T14" fmla="*/ 12 w 22"/>
                  <a:gd name="T15" fmla="*/ 16 h 24"/>
                  <a:gd name="T16" fmla="*/ 15 w 22"/>
                  <a:gd name="T17" fmla="*/ 16 h 24"/>
                  <a:gd name="T18" fmla="*/ 15 w 22"/>
                  <a:gd name="T19" fmla="*/ 15 h 24"/>
                  <a:gd name="T20" fmla="*/ 8 w 22"/>
                  <a:gd name="T21" fmla="*/ 12 h 24"/>
                  <a:gd name="T22" fmla="*/ 7 w 22"/>
                  <a:gd name="T23" fmla="*/ 11 h 24"/>
                  <a:gd name="T24" fmla="*/ 7 w 22"/>
                  <a:gd name="T25" fmla="*/ 11 h 24"/>
                  <a:gd name="T26" fmla="*/ 2 w 22"/>
                  <a:gd name="T27" fmla="*/ 9 h 24"/>
                  <a:gd name="T28" fmla="*/ 1 w 22"/>
                  <a:gd name="T29" fmla="*/ 8 h 24"/>
                  <a:gd name="T30" fmla="*/ 3 w 22"/>
                  <a:gd name="T31" fmla="*/ 6 h 24"/>
                  <a:gd name="T32" fmla="*/ 5 w 22"/>
                  <a:gd name="T33" fmla="*/ 6 h 24"/>
                  <a:gd name="T34" fmla="*/ 6 w 22"/>
                  <a:gd name="T35" fmla="*/ 5 h 24"/>
                  <a:gd name="T36" fmla="*/ 5 w 22"/>
                  <a:gd name="T37" fmla="*/ 1 h 24"/>
                  <a:gd name="T38" fmla="*/ 8 w 22"/>
                  <a:gd name="T39" fmla="*/ 2 h 24"/>
                  <a:gd name="T40" fmla="*/ 9 w 22"/>
                  <a:gd name="T41" fmla="*/ 6 h 24"/>
                  <a:gd name="T42" fmla="*/ 10 w 22"/>
                  <a:gd name="T43" fmla="*/ 3 h 24"/>
                  <a:gd name="T44" fmla="*/ 10 w 22"/>
                  <a:gd name="T45" fmla="*/ 5 h 24"/>
                  <a:gd name="T46" fmla="*/ 16 w 22"/>
                  <a:gd name="T47" fmla="*/ 2 h 24"/>
                  <a:gd name="T48" fmla="*/ 12 w 22"/>
                  <a:gd name="T49" fmla="*/ 7 h 24"/>
                  <a:gd name="T50" fmla="*/ 18 w 22"/>
                  <a:gd name="T51" fmla="*/ 2 h 24"/>
                  <a:gd name="T52" fmla="*/ 16 w 22"/>
                  <a:gd name="T53" fmla="*/ 7 h 24"/>
                  <a:gd name="T54" fmla="*/ 16 w 22"/>
                  <a:gd name="T55" fmla="*/ 11 h 24"/>
                  <a:gd name="T56" fmla="*/ 19 w 22"/>
                  <a:gd name="T57" fmla="*/ 2 h 24"/>
                  <a:gd name="T58" fmla="*/ 20 w 22"/>
                  <a:gd name="T59" fmla="*/ 5 h 24"/>
                  <a:gd name="T60" fmla="*/ 21 w 22"/>
                  <a:gd name="T61" fmla="*/ 14 h 24"/>
                  <a:gd name="T62" fmla="*/ 22 w 22"/>
                  <a:gd name="T63" fmla="*/ 16 h 24"/>
                  <a:gd name="T64" fmla="*/ 21 w 22"/>
                  <a:gd name="T65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24">
                    <a:moveTo>
                      <a:pt x="21" y="18"/>
                    </a:moveTo>
                    <a:cubicBezTo>
                      <a:pt x="20" y="19"/>
                      <a:pt x="20" y="20"/>
                      <a:pt x="19" y="20"/>
                    </a:cubicBezTo>
                    <a:cubicBezTo>
                      <a:pt x="17" y="21"/>
                      <a:pt x="16" y="23"/>
                      <a:pt x="14" y="24"/>
                    </a:cubicBezTo>
                    <a:cubicBezTo>
                      <a:pt x="14" y="24"/>
                      <a:pt x="13" y="24"/>
                      <a:pt x="13" y="23"/>
                    </a:cubicBezTo>
                    <a:cubicBezTo>
                      <a:pt x="13" y="22"/>
                      <a:pt x="14" y="21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4" y="19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5" y="20"/>
                      <a:pt x="15" y="20"/>
                      <a:pt x="14" y="20"/>
                    </a:cubicBezTo>
                    <a:cubicBezTo>
                      <a:pt x="13" y="19"/>
                      <a:pt x="12" y="19"/>
                      <a:pt x="11" y="19"/>
                    </a:cubicBezTo>
                    <a:cubicBezTo>
                      <a:pt x="10" y="19"/>
                      <a:pt x="9" y="19"/>
                      <a:pt x="9" y="18"/>
                    </a:cubicBezTo>
                    <a:cubicBezTo>
                      <a:pt x="8" y="18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7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4" y="16"/>
                      <a:pt x="15" y="16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6"/>
                      <a:pt x="13" y="16"/>
                      <a:pt x="12" y="14"/>
                    </a:cubicBezTo>
                    <a:cubicBezTo>
                      <a:pt x="11" y="12"/>
                      <a:pt x="10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5" y="9"/>
                      <a:pt x="3" y="9"/>
                      <a:pt x="2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4" y="7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6"/>
                    </a:cubicBezTo>
                    <a:cubicBezTo>
                      <a:pt x="6" y="6"/>
                      <a:pt x="8" y="4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4" y="2"/>
                      <a:pt x="5" y="1"/>
                    </a:cubicBezTo>
                    <a:cubicBezTo>
                      <a:pt x="6" y="0"/>
                      <a:pt x="6" y="1"/>
                      <a:pt x="7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4"/>
                      <a:pt x="8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2" y="4"/>
                      <a:pt x="13" y="3"/>
                      <a:pt x="14" y="2"/>
                    </a:cubicBezTo>
                    <a:cubicBezTo>
                      <a:pt x="14" y="2"/>
                      <a:pt x="15" y="1"/>
                      <a:pt x="16" y="2"/>
                    </a:cubicBezTo>
                    <a:cubicBezTo>
                      <a:pt x="16" y="3"/>
                      <a:pt x="15" y="3"/>
                      <a:pt x="15" y="4"/>
                    </a:cubicBezTo>
                    <a:cubicBezTo>
                      <a:pt x="14" y="5"/>
                      <a:pt x="13" y="6"/>
                      <a:pt x="12" y="7"/>
                    </a:cubicBezTo>
                    <a:cubicBezTo>
                      <a:pt x="12" y="8"/>
                      <a:pt x="12" y="9"/>
                      <a:pt x="12" y="10"/>
                    </a:cubicBezTo>
                    <a:cubicBezTo>
                      <a:pt x="13" y="7"/>
                      <a:pt x="16" y="4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5"/>
                      <a:pt x="17" y="6"/>
                      <a:pt x="16" y="7"/>
                    </a:cubicBezTo>
                    <a:cubicBezTo>
                      <a:pt x="16" y="8"/>
                      <a:pt x="15" y="9"/>
                      <a:pt x="15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8" y="8"/>
                      <a:pt x="18" y="5"/>
                      <a:pt x="19" y="2"/>
                    </a:cubicBezTo>
                    <a:cubicBezTo>
                      <a:pt x="19" y="1"/>
                      <a:pt x="19" y="1"/>
                      <a:pt x="20" y="1"/>
                    </a:cubicBezTo>
                    <a:cubicBezTo>
                      <a:pt x="20" y="3"/>
                      <a:pt x="20" y="4"/>
                      <a:pt x="20" y="5"/>
                    </a:cubicBezTo>
                    <a:cubicBezTo>
                      <a:pt x="20" y="7"/>
                      <a:pt x="20" y="9"/>
                      <a:pt x="21" y="11"/>
                    </a:cubicBezTo>
                    <a:cubicBezTo>
                      <a:pt x="21" y="12"/>
                      <a:pt x="21" y="13"/>
                      <a:pt x="21" y="14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2" y="15"/>
                      <a:pt x="21" y="16"/>
                      <a:pt x="22" y="16"/>
                    </a:cubicBezTo>
                    <a:cubicBezTo>
                      <a:pt x="22" y="17"/>
                      <a:pt x="21" y="17"/>
                      <a:pt x="21" y="17"/>
                    </a:cubicBezTo>
                    <a:cubicBezTo>
                      <a:pt x="21" y="17"/>
                      <a:pt x="20" y="17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lose/>
                  </a:path>
                </a:pathLst>
              </a:custGeom>
              <a:solidFill>
                <a:srgbClr val="8D6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6" name="Freeform 516">
                <a:extLst>
                  <a:ext uri="{FF2B5EF4-FFF2-40B4-BE49-F238E27FC236}">
                    <a16:creationId xmlns:a16="http://schemas.microsoft.com/office/drawing/2014/main" id="{0FEACEAA-7F10-5981-F0B8-9BE87BADE3AB}"/>
                  </a:ext>
                </a:extLst>
              </p:cNvPr>
              <p:cNvSpPr/>
              <p:nvPr/>
            </p:nvSpPr>
            <p:spPr bwMode="auto">
              <a:xfrm>
                <a:off x="3305" y="2838"/>
                <a:ext cx="211" cy="319"/>
              </a:xfrm>
              <a:custGeom>
                <a:avLst/>
                <a:gdLst>
                  <a:gd name="T0" fmla="*/ 1 w 29"/>
                  <a:gd name="T1" fmla="*/ 36 h 44"/>
                  <a:gd name="T2" fmla="*/ 2 w 29"/>
                  <a:gd name="T3" fmla="*/ 36 h 44"/>
                  <a:gd name="T4" fmla="*/ 5 w 29"/>
                  <a:gd name="T5" fmla="*/ 28 h 44"/>
                  <a:gd name="T6" fmla="*/ 13 w 29"/>
                  <a:gd name="T7" fmla="*/ 19 h 44"/>
                  <a:gd name="T8" fmla="*/ 19 w 29"/>
                  <a:gd name="T9" fmla="*/ 11 h 44"/>
                  <a:gd name="T10" fmla="*/ 21 w 29"/>
                  <a:gd name="T11" fmla="*/ 9 h 44"/>
                  <a:gd name="T12" fmla="*/ 19 w 29"/>
                  <a:gd name="T13" fmla="*/ 17 h 44"/>
                  <a:gd name="T14" fmla="*/ 21 w 29"/>
                  <a:gd name="T15" fmla="*/ 15 h 44"/>
                  <a:gd name="T16" fmla="*/ 21 w 29"/>
                  <a:gd name="T17" fmla="*/ 11 h 44"/>
                  <a:gd name="T18" fmla="*/ 22 w 29"/>
                  <a:gd name="T19" fmla="*/ 7 h 44"/>
                  <a:gd name="T20" fmla="*/ 23 w 29"/>
                  <a:gd name="T21" fmla="*/ 7 h 44"/>
                  <a:gd name="T22" fmla="*/ 24 w 29"/>
                  <a:gd name="T23" fmla="*/ 4 h 44"/>
                  <a:gd name="T24" fmla="*/ 24 w 29"/>
                  <a:gd name="T25" fmla="*/ 1 h 44"/>
                  <a:gd name="T26" fmla="*/ 24 w 29"/>
                  <a:gd name="T27" fmla="*/ 0 h 44"/>
                  <a:gd name="T28" fmla="*/ 27 w 29"/>
                  <a:gd name="T29" fmla="*/ 2 h 44"/>
                  <a:gd name="T30" fmla="*/ 27 w 29"/>
                  <a:gd name="T31" fmla="*/ 2 h 44"/>
                  <a:gd name="T32" fmla="*/ 27 w 29"/>
                  <a:gd name="T33" fmla="*/ 2 h 44"/>
                  <a:gd name="T34" fmla="*/ 26 w 29"/>
                  <a:gd name="T35" fmla="*/ 1 h 44"/>
                  <a:gd name="T36" fmla="*/ 26 w 29"/>
                  <a:gd name="T37" fmla="*/ 0 h 44"/>
                  <a:gd name="T38" fmla="*/ 28 w 29"/>
                  <a:gd name="T39" fmla="*/ 3 h 44"/>
                  <a:gd name="T40" fmla="*/ 26 w 29"/>
                  <a:gd name="T41" fmla="*/ 6 h 44"/>
                  <a:gd name="T42" fmla="*/ 24 w 29"/>
                  <a:gd name="T43" fmla="*/ 8 h 44"/>
                  <a:gd name="T44" fmla="*/ 22 w 29"/>
                  <a:gd name="T45" fmla="*/ 13 h 44"/>
                  <a:gd name="T46" fmla="*/ 14 w 29"/>
                  <a:gd name="T47" fmla="*/ 24 h 44"/>
                  <a:gd name="T48" fmla="*/ 5 w 29"/>
                  <a:gd name="T49" fmla="*/ 35 h 44"/>
                  <a:gd name="T50" fmla="*/ 3 w 29"/>
                  <a:gd name="T51" fmla="*/ 38 h 44"/>
                  <a:gd name="T52" fmla="*/ 1 w 29"/>
                  <a:gd name="T53" fmla="*/ 42 h 44"/>
                  <a:gd name="T54" fmla="*/ 0 w 29"/>
                  <a:gd name="T55" fmla="*/ 44 h 44"/>
                  <a:gd name="T56" fmla="*/ 1 w 29"/>
                  <a:gd name="T57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" h="44">
                    <a:moveTo>
                      <a:pt x="1" y="36"/>
                    </a:moveTo>
                    <a:cubicBezTo>
                      <a:pt x="1" y="36"/>
                      <a:pt x="1" y="36"/>
                      <a:pt x="2" y="36"/>
                    </a:cubicBezTo>
                    <a:cubicBezTo>
                      <a:pt x="3" y="33"/>
                      <a:pt x="5" y="31"/>
                      <a:pt x="5" y="28"/>
                    </a:cubicBezTo>
                    <a:cubicBezTo>
                      <a:pt x="7" y="24"/>
                      <a:pt x="10" y="21"/>
                      <a:pt x="13" y="19"/>
                    </a:cubicBezTo>
                    <a:cubicBezTo>
                      <a:pt x="17" y="17"/>
                      <a:pt x="19" y="15"/>
                      <a:pt x="19" y="11"/>
                    </a:cubicBezTo>
                    <a:cubicBezTo>
                      <a:pt x="19" y="10"/>
                      <a:pt x="19" y="9"/>
                      <a:pt x="21" y="9"/>
                    </a:cubicBezTo>
                    <a:cubicBezTo>
                      <a:pt x="21" y="12"/>
                      <a:pt x="21" y="15"/>
                      <a:pt x="19" y="17"/>
                    </a:cubicBezTo>
                    <a:cubicBezTo>
                      <a:pt x="19" y="16"/>
                      <a:pt x="20" y="16"/>
                      <a:pt x="21" y="15"/>
                    </a:cubicBezTo>
                    <a:cubicBezTo>
                      <a:pt x="21" y="14"/>
                      <a:pt x="21" y="12"/>
                      <a:pt x="21" y="11"/>
                    </a:cubicBezTo>
                    <a:cubicBezTo>
                      <a:pt x="21" y="10"/>
                      <a:pt x="21" y="8"/>
                      <a:pt x="22" y="7"/>
                    </a:cubicBezTo>
                    <a:cubicBezTo>
                      <a:pt x="22" y="7"/>
                      <a:pt x="23" y="7"/>
                      <a:pt x="23" y="7"/>
                    </a:cubicBezTo>
                    <a:cubicBezTo>
                      <a:pt x="23" y="6"/>
                      <a:pt x="24" y="6"/>
                      <a:pt x="24" y="4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3" y="0"/>
                      <a:pt x="24" y="0"/>
                    </a:cubicBezTo>
                    <a:cubicBezTo>
                      <a:pt x="26" y="0"/>
                      <a:pt x="26" y="1"/>
                      <a:pt x="27" y="2"/>
                    </a:cubicBezTo>
                    <a:cubicBezTo>
                      <a:pt x="26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6" y="1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8" y="0"/>
                      <a:pt x="29" y="2"/>
                      <a:pt x="28" y="3"/>
                    </a:cubicBezTo>
                    <a:cubicBezTo>
                      <a:pt x="28" y="5"/>
                      <a:pt x="27" y="5"/>
                      <a:pt x="26" y="6"/>
                    </a:cubicBezTo>
                    <a:cubicBezTo>
                      <a:pt x="25" y="7"/>
                      <a:pt x="24" y="7"/>
                      <a:pt x="24" y="8"/>
                    </a:cubicBezTo>
                    <a:cubicBezTo>
                      <a:pt x="22" y="10"/>
                      <a:pt x="22" y="11"/>
                      <a:pt x="22" y="13"/>
                    </a:cubicBezTo>
                    <a:cubicBezTo>
                      <a:pt x="22" y="19"/>
                      <a:pt x="18" y="22"/>
                      <a:pt x="14" y="24"/>
                    </a:cubicBezTo>
                    <a:cubicBezTo>
                      <a:pt x="9" y="26"/>
                      <a:pt x="7" y="30"/>
                      <a:pt x="5" y="35"/>
                    </a:cubicBezTo>
                    <a:cubicBezTo>
                      <a:pt x="5" y="36"/>
                      <a:pt x="4" y="37"/>
                      <a:pt x="3" y="38"/>
                    </a:cubicBezTo>
                    <a:cubicBezTo>
                      <a:pt x="2" y="39"/>
                      <a:pt x="1" y="40"/>
                      <a:pt x="1" y="42"/>
                    </a:cubicBezTo>
                    <a:cubicBezTo>
                      <a:pt x="1" y="43"/>
                      <a:pt x="1" y="44"/>
                      <a:pt x="0" y="44"/>
                    </a:cubicBezTo>
                    <a:cubicBezTo>
                      <a:pt x="0" y="42"/>
                      <a:pt x="0" y="39"/>
                      <a:pt x="1" y="36"/>
                    </a:cubicBezTo>
                    <a:close/>
                  </a:path>
                </a:pathLst>
              </a:custGeom>
              <a:solidFill>
                <a:srgbClr val="EE9F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7" name="Freeform 517">
                <a:extLst>
                  <a:ext uri="{FF2B5EF4-FFF2-40B4-BE49-F238E27FC236}">
                    <a16:creationId xmlns:a16="http://schemas.microsoft.com/office/drawing/2014/main" id="{A0576DF0-F095-356D-A641-51B9B591243F}"/>
                  </a:ext>
                </a:extLst>
              </p:cNvPr>
              <p:cNvSpPr/>
              <p:nvPr/>
            </p:nvSpPr>
            <p:spPr bwMode="auto">
              <a:xfrm>
                <a:off x="3269" y="2743"/>
                <a:ext cx="101" cy="196"/>
              </a:xfrm>
              <a:custGeom>
                <a:avLst/>
                <a:gdLst>
                  <a:gd name="T0" fmla="*/ 6 w 14"/>
                  <a:gd name="T1" fmla="*/ 27 h 27"/>
                  <a:gd name="T2" fmla="*/ 2 w 14"/>
                  <a:gd name="T3" fmla="*/ 22 h 27"/>
                  <a:gd name="T4" fmla="*/ 1 w 14"/>
                  <a:gd name="T5" fmla="*/ 22 h 27"/>
                  <a:gd name="T6" fmla="*/ 3 w 14"/>
                  <a:gd name="T7" fmla="*/ 18 h 27"/>
                  <a:gd name="T8" fmla="*/ 3 w 14"/>
                  <a:gd name="T9" fmla="*/ 17 h 27"/>
                  <a:gd name="T10" fmla="*/ 4 w 14"/>
                  <a:gd name="T11" fmla="*/ 13 h 27"/>
                  <a:gd name="T12" fmla="*/ 4 w 14"/>
                  <a:gd name="T13" fmla="*/ 13 h 27"/>
                  <a:gd name="T14" fmla="*/ 3 w 14"/>
                  <a:gd name="T15" fmla="*/ 9 h 27"/>
                  <a:gd name="T16" fmla="*/ 1 w 14"/>
                  <a:gd name="T17" fmla="*/ 0 h 27"/>
                  <a:gd name="T18" fmla="*/ 3 w 14"/>
                  <a:gd name="T19" fmla="*/ 2 h 27"/>
                  <a:gd name="T20" fmla="*/ 2 w 14"/>
                  <a:gd name="T21" fmla="*/ 5 h 27"/>
                  <a:gd name="T22" fmla="*/ 3 w 14"/>
                  <a:gd name="T23" fmla="*/ 7 h 27"/>
                  <a:gd name="T24" fmla="*/ 5 w 14"/>
                  <a:gd name="T25" fmla="*/ 12 h 27"/>
                  <a:gd name="T26" fmla="*/ 8 w 14"/>
                  <a:gd name="T27" fmla="*/ 11 h 27"/>
                  <a:gd name="T28" fmla="*/ 14 w 14"/>
                  <a:gd name="T29" fmla="*/ 9 h 27"/>
                  <a:gd name="T30" fmla="*/ 6 w 14"/>
                  <a:gd name="T3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27">
                    <a:moveTo>
                      <a:pt x="6" y="27"/>
                    </a:moveTo>
                    <a:cubicBezTo>
                      <a:pt x="4" y="25"/>
                      <a:pt x="3" y="24"/>
                      <a:pt x="2" y="22"/>
                    </a:cubicBezTo>
                    <a:cubicBezTo>
                      <a:pt x="2" y="21"/>
                      <a:pt x="1" y="23"/>
                      <a:pt x="1" y="22"/>
                    </a:cubicBezTo>
                    <a:cubicBezTo>
                      <a:pt x="2" y="20"/>
                      <a:pt x="3" y="19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ubicBezTo>
                      <a:pt x="4" y="16"/>
                      <a:pt x="4" y="15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2"/>
                      <a:pt x="3" y="10"/>
                      <a:pt x="3" y="9"/>
                    </a:cubicBezTo>
                    <a:cubicBezTo>
                      <a:pt x="1" y="6"/>
                      <a:pt x="0" y="4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5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3" y="9"/>
                      <a:pt x="5" y="10"/>
                      <a:pt x="5" y="12"/>
                    </a:cubicBezTo>
                    <a:cubicBezTo>
                      <a:pt x="6" y="13"/>
                      <a:pt x="7" y="12"/>
                      <a:pt x="8" y="11"/>
                    </a:cubicBezTo>
                    <a:cubicBezTo>
                      <a:pt x="9" y="10"/>
                      <a:pt x="11" y="9"/>
                      <a:pt x="14" y="9"/>
                    </a:cubicBezTo>
                    <a:cubicBezTo>
                      <a:pt x="13" y="15"/>
                      <a:pt x="11" y="22"/>
                      <a:pt x="6" y="27"/>
                    </a:cubicBezTo>
                    <a:close/>
                  </a:path>
                </a:pathLst>
              </a:custGeom>
              <a:solidFill>
                <a:srgbClr val="F2A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8" name="Freeform 518">
                <a:extLst>
                  <a:ext uri="{FF2B5EF4-FFF2-40B4-BE49-F238E27FC236}">
                    <a16:creationId xmlns:a16="http://schemas.microsoft.com/office/drawing/2014/main" id="{AA762185-C0E0-51AD-8535-5471B846C609}"/>
                  </a:ext>
                </a:extLst>
              </p:cNvPr>
              <p:cNvSpPr/>
              <p:nvPr/>
            </p:nvSpPr>
            <p:spPr bwMode="auto">
              <a:xfrm>
                <a:off x="3189" y="3164"/>
                <a:ext cx="131" cy="232"/>
              </a:xfrm>
              <a:custGeom>
                <a:avLst/>
                <a:gdLst>
                  <a:gd name="T0" fmla="*/ 6 w 18"/>
                  <a:gd name="T1" fmla="*/ 31 h 32"/>
                  <a:gd name="T2" fmla="*/ 6 w 18"/>
                  <a:gd name="T3" fmla="*/ 30 h 32"/>
                  <a:gd name="T4" fmla="*/ 1 w 18"/>
                  <a:gd name="T5" fmla="*/ 22 h 32"/>
                  <a:gd name="T6" fmla="*/ 0 w 18"/>
                  <a:gd name="T7" fmla="*/ 22 h 32"/>
                  <a:gd name="T8" fmla="*/ 2 w 18"/>
                  <a:gd name="T9" fmla="*/ 21 h 32"/>
                  <a:gd name="T10" fmla="*/ 1 w 18"/>
                  <a:gd name="T11" fmla="*/ 19 h 32"/>
                  <a:gd name="T12" fmla="*/ 3 w 18"/>
                  <a:gd name="T13" fmla="*/ 19 h 32"/>
                  <a:gd name="T14" fmla="*/ 5 w 18"/>
                  <a:gd name="T15" fmla="*/ 19 h 32"/>
                  <a:gd name="T16" fmla="*/ 14 w 18"/>
                  <a:gd name="T17" fmla="*/ 3 h 32"/>
                  <a:gd name="T18" fmla="*/ 15 w 18"/>
                  <a:gd name="T19" fmla="*/ 1 h 32"/>
                  <a:gd name="T20" fmla="*/ 18 w 18"/>
                  <a:gd name="T21" fmla="*/ 0 h 32"/>
                  <a:gd name="T22" fmla="*/ 18 w 18"/>
                  <a:gd name="T23" fmla="*/ 1 h 32"/>
                  <a:gd name="T24" fmla="*/ 15 w 18"/>
                  <a:gd name="T25" fmla="*/ 8 h 32"/>
                  <a:gd name="T26" fmla="*/ 15 w 18"/>
                  <a:gd name="T27" fmla="*/ 10 h 32"/>
                  <a:gd name="T28" fmla="*/ 16 w 18"/>
                  <a:gd name="T29" fmla="*/ 11 h 32"/>
                  <a:gd name="T30" fmla="*/ 17 w 18"/>
                  <a:gd name="T31" fmla="*/ 11 h 32"/>
                  <a:gd name="T32" fmla="*/ 17 w 18"/>
                  <a:gd name="T33" fmla="*/ 12 h 32"/>
                  <a:gd name="T34" fmla="*/ 16 w 18"/>
                  <a:gd name="T35" fmla="*/ 13 h 32"/>
                  <a:gd name="T36" fmla="*/ 11 w 18"/>
                  <a:gd name="T37" fmla="*/ 19 h 32"/>
                  <a:gd name="T38" fmla="*/ 11 w 18"/>
                  <a:gd name="T39" fmla="*/ 17 h 32"/>
                  <a:gd name="T40" fmla="*/ 9 w 18"/>
                  <a:gd name="T41" fmla="*/ 21 h 32"/>
                  <a:gd name="T42" fmla="*/ 8 w 18"/>
                  <a:gd name="T43" fmla="*/ 23 h 32"/>
                  <a:gd name="T44" fmla="*/ 8 w 18"/>
                  <a:gd name="T45" fmla="*/ 25 h 32"/>
                  <a:gd name="T46" fmla="*/ 8 w 18"/>
                  <a:gd name="T47" fmla="*/ 29 h 32"/>
                  <a:gd name="T48" fmla="*/ 9 w 18"/>
                  <a:gd name="T49" fmla="*/ 32 h 32"/>
                  <a:gd name="T50" fmla="*/ 7 w 18"/>
                  <a:gd name="T51" fmla="*/ 29 h 32"/>
                  <a:gd name="T52" fmla="*/ 7 w 18"/>
                  <a:gd name="T53" fmla="*/ 31 h 32"/>
                  <a:gd name="T54" fmla="*/ 7 w 18"/>
                  <a:gd name="T55" fmla="*/ 31 h 32"/>
                  <a:gd name="T56" fmla="*/ 6 w 18"/>
                  <a:gd name="T57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32">
                    <a:moveTo>
                      <a:pt x="6" y="31"/>
                    </a:moveTo>
                    <a:cubicBezTo>
                      <a:pt x="6" y="31"/>
                      <a:pt x="6" y="31"/>
                      <a:pt x="6" y="30"/>
                    </a:cubicBezTo>
                    <a:cubicBezTo>
                      <a:pt x="6" y="27"/>
                      <a:pt x="4" y="24"/>
                      <a:pt x="1" y="22"/>
                    </a:cubicBezTo>
                    <a:cubicBezTo>
                      <a:pt x="1" y="22"/>
                      <a:pt x="0" y="22"/>
                      <a:pt x="0" y="22"/>
                    </a:cubicBezTo>
                    <a:cubicBezTo>
                      <a:pt x="0" y="21"/>
                      <a:pt x="0" y="21"/>
                      <a:pt x="2" y="21"/>
                    </a:cubicBezTo>
                    <a:cubicBezTo>
                      <a:pt x="2" y="21"/>
                      <a:pt x="1" y="20"/>
                      <a:pt x="1" y="19"/>
                    </a:cubicBezTo>
                    <a:cubicBezTo>
                      <a:pt x="1" y="18"/>
                      <a:pt x="3" y="19"/>
                      <a:pt x="3" y="19"/>
                    </a:cubicBezTo>
                    <a:cubicBezTo>
                      <a:pt x="4" y="20"/>
                      <a:pt x="4" y="19"/>
                      <a:pt x="5" y="19"/>
                    </a:cubicBezTo>
                    <a:cubicBezTo>
                      <a:pt x="10" y="15"/>
                      <a:pt x="14" y="10"/>
                      <a:pt x="14" y="3"/>
                    </a:cubicBezTo>
                    <a:cubicBezTo>
                      <a:pt x="14" y="2"/>
                      <a:pt x="15" y="1"/>
                      <a:pt x="15" y="1"/>
                    </a:cubicBezTo>
                    <a:cubicBezTo>
                      <a:pt x="16" y="1"/>
                      <a:pt x="17" y="0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17" y="3"/>
                      <a:pt x="16" y="6"/>
                      <a:pt x="15" y="8"/>
                    </a:cubicBezTo>
                    <a:cubicBezTo>
                      <a:pt x="15" y="9"/>
                      <a:pt x="14" y="9"/>
                      <a:pt x="15" y="10"/>
                    </a:cubicBezTo>
                    <a:cubicBezTo>
                      <a:pt x="15" y="10"/>
                      <a:pt x="15" y="10"/>
                      <a:pt x="16" y="11"/>
                    </a:cubicBezTo>
                    <a:cubicBezTo>
                      <a:pt x="16" y="11"/>
                      <a:pt x="16" y="10"/>
                      <a:pt x="17" y="11"/>
                    </a:cubicBezTo>
                    <a:cubicBezTo>
                      <a:pt x="17" y="11"/>
                      <a:pt x="15" y="12"/>
                      <a:pt x="17" y="12"/>
                    </a:cubicBezTo>
                    <a:cubicBezTo>
                      <a:pt x="17" y="12"/>
                      <a:pt x="17" y="13"/>
                      <a:pt x="16" y="13"/>
                    </a:cubicBezTo>
                    <a:cubicBezTo>
                      <a:pt x="14" y="15"/>
                      <a:pt x="13" y="17"/>
                      <a:pt x="11" y="19"/>
                    </a:cubicBezTo>
                    <a:cubicBezTo>
                      <a:pt x="11" y="19"/>
                      <a:pt x="11" y="18"/>
                      <a:pt x="11" y="17"/>
                    </a:cubicBezTo>
                    <a:cubicBezTo>
                      <a:pt x="10" y="19"/>
                      <a:pt x="9" y="20"/>
                      <a:pt x="9" y="21"/>
                    </a:cubicBezTo>
                    <a:cubicBezTo>
                      <a:pt x="9" y="22"/>
                      <a:pt x="9" y="23"/>
                      <a:pt x="8" y="23"/>
                    </a:cubicBezTo>
                    <a:cubicBezTo>
                      <a:pt x="8" y="24"/>
                      <a:pt x="8" y="25"/>
                      <a:pt x="8" y="25"/>
                    </a:cubicBezTo>
                    <a:cubicBezTo>
                      <a:pt x="9" y="26"/>
                      <a:pt x="8" y="28"/>
                      <a:pt x="8" y="29"/>
                    </a:cubicBezTo>
                    <a:cubicBezTo>
                      <a:pt x="9" y="30"/>
                      <a:pt x="9" y="31"/>
                      <a:pt x="9" y="32"/>
                    </a:cubicBezTo>
                    <a:cubicBezTo>
                      <a:pt x="7" y="32"/>
                      <a:pt x="7" y="31"/>
                      <a:pt x="7" y="29"/>
                    </a:cubicBezTo>
                    <a:cubicBezTo>
                      <a:pt x="7" y="30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6" y="31"/>
                    </a:cubicBezTo>
                    <a:close/>
                  </a:path>
                </a:pathLst>
              </a:custGeom>
              <a:solidFill>
                <a:srgbClr val="EB9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9" name="Freeform 519">
                <a:extLst>
                  <a:ext uri="{FF2B5EF4-FFF2-40B4-BE49-F238E27FC236}">
                    <a16:creationId xmlns:a16="http://schemas.microsoft.com/office/drawing/2014/main" id="{E17158E3-9735-7422-AB0E-37347D5F1C10}"/>
                  </a:ext>
                </a:extLst>
              </p:cNvPr>
              <p:cNvSpPr/>
              <p:nvPr/>
            </p:nvSpPr>
            <p:spPr bwMode="auto">
              <a:xfrm>
                <a:off x="3145" y="2867"/>
                <a:ext cx="80" cy="355"/>
              </a:xfrm>
              <a:custGeom>
                <a:avLst/>
                <a:gdLst>
                  <a:gd name="T0" fmla="*/ 3 w 11"/>
                  <a:gd name="T1" fmla="*/ 30 h 49"/>
                  <a:gd name="T2" fmla="*/ 4 w 11"/>
                  <a:gd name="T3" fmla="*/ 35 h 49"/>
                  <a:gd name="T4" fmla="*/ 4 w 11"/>
                  <a:gd name="T5" fmla="*/ 31 h 49"/>
                  <a:gd name="T6" fmla="*/ 5 w 11"/>
                  <a:gd name="T7" fmla="*/ 39 h 49"/>
                  <a:gd name="T8" fmla="*/ 6 w 11"/>
                  <a:gd name="T9" fmla="*/ 35 h 49"/>
                  <a:gd name="T10" fmla="*/ 6 w 11"/>
                  <a:gd name="T11" fmla="*/ 43 h 49"/>
                  <a:gd name="T12" fmla="*/ 8 w 11"/>
                  <a:gd name="T13" fmla="*/ 40 h 49"/>
                  <a:gd name="T14" fmla="*/ 6 w 11"/>
                  <a:gd name="T15" fmla="*/ 31 h 49"/>
                  <a:gd name="T16" fmla="*/ 6 w 11"/>
                  <a:gd name="T17" fmla="*/ 29 h 49"/>
                  <a:gd name="T18" fmla="*/ 9 w 11"/>
                  <a:gd name="T19" fmla="*/ 40 h 49"/>
                  <a:gd name="T20" fmla="*/ 10 w 11"/>
                  <a:gd name="T21" fmla="*/ 20 h 49"/>
                  <a:gd name="T22" fmla="*/ 9 w 11"/>
                  <a:gd name="T23" fmla="*/ 27 h 49"/>
                  <a:gd name="T24" fmla="*/ 10 w 11"/>
                  <a:gd name="T25" fmla="*/ 44 h 49"/>
                  <a:gd name="T26" fmla="*/ 10 w 11"/>
                  <a:gd name="T27" fmla="*/ 49 h 49"/>
                  <a:gd name="T28" fmla="*/ 9 w 11"/>
                  <a:gd name="T29" fmla="*/ 47 h 49"/>
                  <a:gd name="T30" fmla="*/ 8 w 11"/>
                  <a:gd name="T31" fmla="*/ 49 h 49"/>
                  <a:gd name="T32" fmla="*/ 8 w 11"/>
                  <a:gd name="T33" fmla="*/ 46 h 49"/>
                  <a:gd name="T34" fmla="*/ 7 w 11"/>
                  <a:gd name="T35" fmla="*/ 48 h 49"/>
                  <a:gd name="T36" fmla="*/ 7 w 11"/>
                  <a:gd name="T37" fmla="*/ 46 h 49"/>
                  <a:gd name="T38" fmla="*/ 7 w 11"/>
                  <a:gd name="T39" fmla="*/ 46 h 49"/>
                  <a:gd name="T40" fmla="*/ 7 w 11"/>
                  <a:gd name="T41" fmla="*/ 49 h 49"/>
                  <a:gd name="T42" fmla="*/ 3 w 11"/>
                  <a:gd name="T43" fmla="*/ 46 h 49"/>
                  <a:gd name="T44" fmla="*/ 3 w 11"/>
                  <a:gd name="T45" fmla="*/ 38 h 49"/>
                  <a:gd name="T46" fmla="*/ 4 w 11"/>
                  <a:gd name="T47" fmla="*/ 10 h 49"/>
                  <a:gd name="T48" fmla="*/ 6 w 11"/>
                  <a:gd name="T49" fmla="*/ 1 h 49"/>
                  <a:gd name="T50" fmla="*/ 7 w 11"/>
                  <a:gd name="T51" fmla="*/ 1 h 49"/>
                  <a:gd name="T52" fmla="*/ 6 w 11"/>
                  <a:gd name="T53" fmla="*/ 7 h 49"/>
                  <a:gd name="T54" fmla="*/ 6 w 11"/>
                  <a:gd name="T55" fmla="*/ 7 h 49"/>
                  <a:gd name="T56" fmla="*/ 5 w 11"/>
                  <a:gd name="T57" fmla="*/ 11 h 49"/>
                  <a:gd name="T58" fmla="*/ 3 w 11"/>
                  <a:gd name="T59" fmla="*/ 29 h 49"/>
                  <a:gd name="T60" fmla="*/ 3 w 11"/>
                  <a:gd name="T61" fmla="*/ 3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49">
                    <a:moveTo>
                      <a:pt x="3" y="30"/>
                    </a:moveTo>
                    <a:cubicBezTo>
                      <a:pt x="2" y="31"/>
                      <a:pt x="3" y="33"/>
                      <a:pt x="4" y="35"/>
                    </a:cubicBezTo>
                    <a:cubicBezTo>
                      <a:pt x="4" y="33"/>
                      <a:pt x="3" y="32"/>
                      <a:pt x="4" y="31"/>
                    </a:cubicBezTo>
                    <a:cubicBezTo>
                      <a:pt x="4" y="34"/>
                      <a:pt x="5" y="37"/>
                      <a:pt x="5" y="39"/>
                    </a:cubicBezTo>
                    <a:cubicBezTo>
                      <a:pt x="6" y="38"/>
                      <a:pt x="5" y="36"/>
                      <a:pt x="6" y="35"/>
                    </a:cubicBezTo>
                    <a:cubicBezTo>
                      <a:pt x="6" y="38"/>
                      <a:pt x="7" y="40"/>
                      <a:pt x="6" y="43"/>
                    </a:cubicBezTo>
                    <a:cubicBezTo>
                      <a:pt x="8" y="42"/>
                      <a:pt x="8" y="41"/>
                      <a:pt x="8" y="40"/>
                    </a:cubicBezTo>
                    <a:cubicBezTo>
                      <a:pt x="7" y="37"/>
                      <a:pt x="7" y="34"/>
                      <a:pt x="6" y="31"/>
                    </a:cubicBezTo>
                    <a:cubicBezTo>
                      <a:pt x="6" y="31"/>
                      <a:pt x="6" y="30"/>
                      <a:pt x="6" y="29"/>
                    </a:cubicBezTo>
                    <a:cubicBezTo>
                      <a:pt x="7" y="33"/>
                      <a:pt x="8" y="37"/>
                      <a:pt x="9" y="40"/>
                    </a:cubicBezTo>
                    <a:cubicBezTo>
                      <a:pt x="8" y="34"/>
                      <a:pt x="8" y="27"/>
                      <a:pt x="10" y="20"/>
                    </a:cubicBezTo>
                    <a:cubicBezTo>
                      <a:pt x="10" y="23"/>
                      <a:pt x="10" y="25"/>
                      <a:pt x="9" y="27"/>
                    </a:cubicBezTo>
                    <a:cubicBezTo>
                      <a:pt x="9" y="33"/>
                      <a:pt x="10" y="39"/>
                      <a:pt x="10" y="44"/>
                    </a:cubicBezTo>
                    <a:cubicBezTo>
                      <a:pt x="10" y="46"/>
                      <a:pt x="11" y="47"/>
                      <a:pt x="10" y="49"/>
                    </a:cubicBezTo>
                    <a:cubicBezTo>
                      <a:pt x="9" y="48"/>
                      <a:pt x="9" y="48"/>
                      <a:pt x="9" y="47"/>
                    </a:cubicBezTo>
                    <a:cubicBezTo>
                      <a:pt x="9" y="47"/>
                      <a:pt x="9" y="48"/>
                      <a:pt x="8" y="49"/>
                    </a:cubicBezTo>
                    <a:cubicBezTo>
                      <a:pt x="8" y="48"/>
                      <a:pt x="8" y="47"/>
                      <a:pt x="8" y="46"/>
                    </a:cubicBezTo>
                    <a:cubicBezTo>
                      <a:pt x="7" y="47"/>
                      <a:pt x="8" y="47"/>
                      <a:pt x="7" y="48"/>
                    </a:cubicBezTo>
                    <a:cubicBezTo>
                      <a:pt x="7" y="47"/>
                      <a:pt x="7" y="46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7" y="47"/>
                      <a:pt x="7" y="48"/>
                      <a:pt x="7" y="49"/>
                    </a:cubicBezTo>
                    <a:cubicBezTo>
                      <a:pt x="6" y="47"/>
                      <a:pt x="4" y="46"/>
                      <a:pt x="3" y="46"/>
                    </a:cubicBezTo>
                    <a:cubicBezTo>
                      <a:pt x="4" y="43"/>
                      <a:pt x="4" y="40"/>
                      <a:pt x="3" y="38"/>
                    </a:cubicBezTo>
                    <a:cubicBezTo>
                      <a:pt x="0" y="28"/>
                      <a:pt x="1" y="19"/>
                      <a:pt x="4" y="10"/>
                    </a:cubicBezTo>
                    <a:cubicBezTo>
                      <a:pt x="5" y="7"/>
                      <a:pt x="6" y="4"/>
                      <a:pt x="6" y="1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7" y="3"/>
                      <a:pt x="6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0"/>
                      <a:pt x="5" y="11"/>
                    </a:cubicBezTo>
                    <a:cubicBezTo>
                      <a:pt x="3" y="17"/>
                      <a:pt x="2" y="23"/>
                      <a:pt x="3" y="29"/>
                    </a:cubicBezTo>
                    <a:cubicBezTo>
                      <a:pt x="3" y="29"/>
                      <a:pt x="3" y="29"/>
                      <a:pt x="3" y="30"/>
                    </a:cubicBezTo>
                    <a:close/>
                  </a:path>
                </a:pathLst>
              </a:custGeom>
              <a:solidFill>
                <a:srgbClr val="8F5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0" name="Freeform 520">
                <a:extLst>
                  <a:ext uri="{FF2B5EF4-FFF2-40B4-BE49-F238E27FC236}">
                    <a16:creationId xmlns:a16="http://schemas.microsoft.com/office/drawing/2014/main" id="{D80E5F3E-3844-F5EF-A04C-994A44164E19}"/>
                  </a:ext>
                </a:extLst>
              </p:cNvPr>
              <p:cNvSpPr/>
              <p:nvPr/>
            </p:nvSpPr>
            <p:spPr bwMode="auto">
              <a:xfrm>
                <a:off x="3152" y="2809"/>
                <a:ext cx="88" cy="275"/>
              </a:xfrm>
              <a:custGeom>
                <a:avLst/>
                <a:gdLst>
                  <a:gd name="T0" fmla="*/ 2 w 12"/>
                  <a:gd name="T1" fmla="*/ 38 h 38"/>
                  <a:gd name="T2" fmla="*/ 4 w 12"/>
                  <a:gd name="T3" fmla="*/ 19 h 38"/>
                  <a:gd name="T4" fmla="*/ 4 w 12"/>
                  <a:gd name="T5" fmla="*/ 18 h 38"/>
                  <a:gd name="T6" fmla="*/ 6 w 12"/>
                  <a:gd name="T7" fmla="*/ 8 h 38"/>
                  <a:gd name="T8" fmla="*/ 8 w 12"/>
                  <a:gd name="T9" fmla="*/ 5 h 38"/>
                  <a:gd name="T10" fmla="*/ 9 w 12"/>
                  <a:gd name="T11" fmla="*/ 3 h 38"/>
                  <a:gd name="T12" fmla="*/ 10 w 12"/>
                  <a:gd name="T13" fmla="*/ 0 h 38"/>
                  <a:gd name="T14" fmla="*/ 10 w 12"/>
                  <a:gd name="T15" fmla="*/ 0 h 38"/>
                  <a:gd name="T16" fmla="*/ 11 w 12"/>
                  <a:gd name="T17" fmla="*/ 0 h 38"/>
                  <a:gd name="T18" fmla="*/ 10 w 12"/>
                  <a:gd name="T19" fmla="*/ 7 h 38"/>
                  <a:gd name="T20" fmla="*/ 8 w 12"/>
                  <a:gd name="T21" fmla="*/ 14 h 38"/>
                  <a:gd name="T22" fmla="*/ 5 w 12"/>
                  <a:gd name="T23" fmla="*/ 24 h 38"/>
                  <a:gd name="T24" fmla="*/ 3 w 12"/>
                  <a:gd name="T25" fmla="*/ 36 h 38"/>
                  <a:gd name="T26" fmla="*/ 2 w 12"/>
                  <a:gd name="T2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38">
                    <a:moveTo>
                      <a:pt x="2" y="38"/>
                    </a:moveTo>
                    <a:cubicBezTo>
                      <a:pt x="0" y="31"/>
                      <a:pt x="2" y="25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6" y="15"/>
                      <a:pt x="6" y="11"/>
                      <a:pt x="6" y="8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2"/>
                      <a:pt x="12" y="5"/>
                      <a:pt x="10" y="7"/>
                    </a:cubicBezTo>
                    <a:cubicBezTo>
                      <a:pt x="8" y="9"/>
                      <a:pt x="7" y="11"/>
                      <a:pt x="8" y="14"/>
                    </a:cubicBezTo>
                    <a:cubicBezTo>
                      <a:pt x="8" y="18"/>
                      <a:pt x="6" y="21"/>
                      <a:pt x="5" y="24"/>
                    </a:cubicBezTo>
                    <a:cubicBezTo>
                      <a:pt x="4" y="28"/>
                      <a:pt x="3" y="32"/>
                      <a:pt x="3" y="36"/>
                    </a:cubicBezTo>
                    <a:cubicBezTo>
                      <a:pt x="3" y="37"/>
                      <a:pt x="3" y="38"/>
                      <a:pt x="2" y="38"/>
                    </a:cubicBezTo>
                    <a:close/>
                  </a:path>
                </a:pathLst>
              </a:custGeom>
              <a:solidFill>
                <a:srgbClr val="FAEA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1" name="Freeform 521">
                <a:extLst>
                  <a:ext uri="{FF2B5EF4-FFF2-40B4-BE49-F238E27FC236}">
                    <a16:creationId xmlns:a16="http://schemas.microsoft.com/office/drawing/2014/main" id="{A4B46C0B-54D8-17DA-887F-F3B49DA6D175}"/>
                  </a:ext>
                </a:extLst>
              </p:cNvPr>
              <p:cNvSpPr/>
              <p:nvPr/>
            </p:nvSpPr>
            <p:spPr bwMode="auto">
              <a:xfrm>
                <a:off x="3203" y="2801"/>
                <a:ext cx="58" cy="182"/>
              </a:xfrm>
              <a:custGeom>
                <a:avLst/>
                <a:gdLst>
                  <a:gd name="T0" fmla="*/ 3 w 8"/>
                  <a:gd name="T1" fmla="*/ 8 h 25"/>
                  <a:gd name="T2" fmla="*/ 4 w 8"/>
                  <a:gd name="T3" fmla="*/ 1 h 25"/>
                  <a:gd name="T4" fmla="*/ 8 w 8"/>
                  <a:gd name="T5" fmla="*/ 2 h 25"/>
                  <a:gd name="T6" fmla="*/ 5 w 8"/>
                  <a:gd name="T7" fmla="*/ 11 h 25"/>
                  <a:gd name="T8" fmla="*/ 4 w 8"/>
                  <a:gd name="T9" fmla="*/ 23 h 25"/>
                  <a:gd name="T10" fmla="*/ 3 w 8"/>
                  <a:gd name="T11" fmla="*/ 25 h 25"/>
                  <a:gd name="T12" fmla="*/ 2 w 8"/>
                  <a:gd name="T13" fmla="*/ 25 h 25"/>
                  <a:gd name="T14" fmla="*/ 3 w 8"/>
                  <a:gd name="T15" fmla="*/ 15 h 25"/>
                  <a:gd name="T16" fmla="*/ 3 w 8"/>
                  <a:gd name="T17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25">
                    <a:moveTo>
                      <a:pt x="3" y="8"/>
                    </a:moveTo>
                    <a:cubicBezTo>
                      <a:pt x="4" y="6"/>
                      <a:pt x="4" y="3"/>
                      <a:pt x="4" y="1"/>
                    </a:cubicBezTo>
                    <a:cubicBezTo>
                      <a:pt x="5" y="0"/>
                      <a:pt x="6" y="1"/>
                      <a:pt x="8" y="2"/>
                    </a:cubicBezTo>
                    <a:cubicBezTo>
                      <a:pt x="7" y="5"/>
                      <a:pt x="6" y="8"/>
                      <a:pt x="5" y="11"/>
                    </a:cubicBezTo>
                    <a:cubicBezTo>
                      <a:pt x="4" y="15"/>
                      <a:pt x="4" y="19"/>
                      <a:pt x="4" y="23"/>
                    </a:cubicBezTo>
                    <a:cubicBezTo>
                      <a:pt x="4" y="23"/>
                      <a:pt x="4" y="24"/>
                      <a:pt x="3" y="25"/>
                    </a:cubicBezTo>
                    <a:cubicBezTo>
                      <a:pt x="3" y="24"/>
                      <a:pt x="3" y="24"/>
                      <a:pt x="2" y="25"/>
                    </a:cubicBezTo>
                    <a:cubicBezTo>
                      <a:pt x="0" y="21"/>
                      <a:pt x="2" y="18"/>
                      <a:pt x="3" y="15"/>
                    </a:cubicBezTo>
                    <a:cubicBezTo>
                      <a:pt x="3" y="13"/>
                      <a:pt x="3" y="10"/>
                      <a:pt x="3" y="8"/>
                    </a:cubicBezTo>
                    <a:close/>
                  </a:path>
                </a:pathLst>
              </a:custGeom>
              <a:solidFill>
                <a:srgbClr val="AC74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2" name="Freeform 522">
                <a:extLst>
                  <a:ext uri="{FF2B5EF4-FFF2-40B4-BE49-F238E27FC236}">
                    <a16:creationId xmlns:a16="http://schemas.microsoft.com/office/drawing/2014/main" id="{7347671B-CF96-D93B-07EF-F82A9D361323}"/>
                  </a:ext>
                </a:extLst>
              </p:cNvPr>
              <p:cNvSpPr/>
              <p:nvPr/>
            </p:nvSpPr>
            <p:spPr bwMode="auto">
              <a:xfrm>
                <a:off x="3051" y="3309"/>
                <a:ext cx="130" cy="80"/>
              </a:xfrm>
              <a:custGeom>
                <a:avLst/>
                <a:gdLst>
                  <a:gd name="T0" fmla="*/ 18 w 18"/>
                  <a:gd name="T1" fmla="*/ 10 h 11"/>
                  <a:gd name="T2" fmla="*/ 13 w 18"/>
                  <a:gd name="T3" fmla="*/ 9 h 11"/>
                  <a:gd name="T4" fmla="*/ 8 w 18"/>
                  <a:gd name="T5" fmla="*/ 7 h 11"/>
                  <a:gd name="T6" fmla="*/ 7 w 18"/>
                  <a:gd name="T7" fmla="*/ 7 h 11"/>
                  <a:gd name="T8" fmla="*/ 4 w 18"/>
                  <a:gd name="T9" fmla="*/ 6 h 11"/>
                  <a:gd name="T10" fmla="*/ 2 w 18"/>
                  <a:gd name="T11" fmla="*/ 5 h 11"/>
                  <a:gd name="T12" fmla="*/ 0 w 18"/>
                  <a:gd name="T13" fmla="*/ 3 h 11"/>
                  <a:gd name="T14" fmla="*/ 1 w 18"/>
                  <a:gd name="T15" fmla="*/ 0 h 11"/>
                  <a:gd name="T16" fmla="*/ 8 w 18"/>
                  <a:gd name="T17" fmla="*/ 5 h 11"/>
                  <a:gd name="T18" fmla="*/ 18 w 18"/>
                  <a:gd name="T1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1">
                    <a:moveTo>
                      <a:pt x="18" y="10"/>
                    </a:moveTo>
                    <a:cubicBezTo>
                      <a:pt x="16" y="11"/>
                      <a:pt x="15" y="11"/>
                      <a:pt x="13" y="9"/>
                    </a:cubicBezTo>
                    <a:cubicBezTo>
                      <a:pt x="12" y="8"/>
                      <a:pt x="9" y="8"/>
                      <a:pt x="8" y="7"/>
                    </a:cubicBezTo>
                    <a:cubicBezTo>
                      <a:pt x="8" y="6"/>
                      <a:pt x="7" y="6"/>
                      <a:pt x="7" y="7"/>
                    </a:cubicBezTo>
                    <a:cubicBezTo>
                      <a:pt x="6" y="7"/>
                      <a:pt x="5" y="7"/>
                      <a:pt x="4" y="6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4"/>
                      <a:pt x="5" y="4"/>
                      <a:pt x="8" y="5"/>
                    </a:cubicBezTo>
                    <a:cubicBezTo>
                      <a:pt x="12" y="6"/>
                      <a:pt x="16" y="6"/>
                      <a:pt x="18" y="10"/>
                    </a:cubicBezTo>
                    <a:close/>
                  </a:path>
                </a:pathLst>
              </a:custGeom>
              <a:solidFill>
                <a:srgbClr val="EC9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3" name="Freeform 523">
                <a:extLst>
                  <a:ext uri="{FF2B5EF4-FFF2-40B4-BE49-F238E27FC236}">
                    <a16:creationId xmlns:a16="http://schemas.microsoft.com/office/drawing/2014/main" id="{C0E46679-473D-5537-A459-3B6C57D8EE92}"/>
                  </a:ext>
                </a:extLst>
              </p:cNvPr>
              <p:cNvSpPr/>
              <p:nvPr/>
            </p:nvSpPr>
            <p:spPr bwMode="auto">
              <a:xfrm>
                <a:off x="3036" y="3230"/>
                <a:ext cx="95" cy="72"/>
              </a:xfrm>
              <a:custGeom>
                <a:avLst/>
                <a:gdLst>
                  <a:gd name="T0" fmla="*/ 12 w 13"/>
                  <a:gd name="T1" fmla="*/ 4 h 10"/>
                  <a:gd name="T2" fmla="*/ 11 w 13"/>
                  <a:gd name="T3" fmla="*/ 5 h 10"/>
                  <a:gd name="T4" fmla="*/ 10 w 13"/>
                  <a:gd name="T5" fmla="*/ 5 h 10"/>
                  <a:gd name="T6" fmla="*/ 9 w 13"/>
                  <a:gd name="T7" fmla="*/ 7 h 10"/>
                  <a:gd name="T8" fmla="*/ 3 w 13"/>
                  <a:gd name="T9" fmla="*/ 2 h 10"/>
                  <a:gd name="T10" fmla="*/ 7 w 13"/>
                  <a:gd name="T11" fmla="*/ 8 h 10"/>
                  <a:gd name="T12" fmla="*/ 3 w 13"/>
                  <a:gd name="T13" fmla="*/ 6 h 10"/>
                  <a:gd name="T14" fmla="*/ 1 w 13"/>
                  <a:gd name="T15" fmla="*/ 1 h 10"/>
                  <a:gd name="T16" fmla="*/ 3 w 13"/>
                  <a:gd name="T17" fmla="*/ 0 h 10"/>
                  <a:gd name="T18" fmla="*/ 6 w 13"/>
                  <a:gd name="T19" fmla="*/ 1 h 10"/>
                  <a:gd name="T20" fmla="*/ 12 w 13"/>
                  <a:gd name="T21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0">
                    <a:moveTo>
                      <a:pt x="12" y="4"/>
                    </a:moveTo>
                    <a:cubicBezTo>
                      <a:pt x="12" y="4"/>
                      <a:pt x="13" y="5"/>
                      <a:pt x="11" y="5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10" y="5"/>
                      <a:pt x="10" y="6"/>
                      <a:pt x="9" y="7"/>
                    </a:cubicBezTo>
                    <a:cubicBezTo>
                      <a:pt x="6" y="7"/>
                      <a:pt x="5" y="4"/>
                      <a:pt x="3" y="2"/>
                    </a:cubicBezTo>
                    <a:cubicBezTo>
                      <a:pt x="5" y="4"/>
                      <a:pt x="5" y="7"/>
                      <a:pt x="7" y="8"/>
                    </a:cubicBezTo>
                    <a:cubicBezTo>
                      <a:pt x="4" y="10"/>
                      <a:pt x="4" y="9"/>
                      <a:pt x="3" y="6"/>
                    </a:cubicBezTo>
                    <a:cubicBezTo>
                      <a:pt x="1" y="5"/>
                      <a:pt x="1" y="3"/>
                      <a:pt x="1" y="1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8" y="2"/>
                      <a:pt x="9" y="3"/>
                      <a:pt x="12" y="4"/>
                    </a:cubicBezTo>
                    <a:close/>
                  </a:path>
                </a:pathLst>
              </a:custGeom>
              <a:solidFill>
                <a:srgbClr val="F2C3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4" name="Freeform 524">
                <a:extLst>
                  <a:ext uri="{FF2B5EF4-FFF2-40B4-BE49-F238E27FC236}">
                    <a16:creationId xmlns:a16="http://schemas.microsoft.com/office/drawing/2014/main" id="{E005F069-E8D2-F934-C01E-688A20C0A218}"/>
                  </a:ext>
                </a:extLst>
              </p:cNvPr>
              <p:cNvSpPr/>
              <p:nvPr/>
            </p:nvSpPr>
            <p:spPr bwMode="auto">
              <a:xfrm>
                <a:off x="3094" y="3128"/>
                <a:ext cx="73" cy="73"/>
              </a:xfrm>
              <a:custGeom>
                <a:avLst/>
                <a:gdLst>
                  <a:gd name="T0" fmla="*/ 9 w 10"/>
                  <a:gd name="T1" fmla="*/ 10 h 10"/>
                  <a:gd name="T2" fmla="*/ 5 w 10"/>
                  <a:gd name="T3" fmla="*/ 9 h 10"/>
                  <a:gd name="T4" fmla="*/ 1 w 10"/>
                  <a:gd name="T5" fmla="*/ 4 h 10"/>
                  <a:gd name="T6" fmla="*/ 2 w 10"/>
                  <a:gd name="T7" fmla="*/ 0 h 10"/>
                  <a:gd name="T8" fmla="*/ 2 w 10"/>
                  <a:gd name="T9" fmla="*/ 0 h 10"/>
                  <a:gd name="T10" fmla="*/ 6 w 10"/>
                  <a:gd name="T11" fmla="*/ 2 h 10"/>
                  <a:gd name="T12" fmla="*/ 7 w 10"/>
                  <a:gd name="T13" fmla="*/ 3 h 10"/>
                  <a:gd name="T14" fmla="*/ 6 w 10"/>
                  <a:gd name="T15" fmla="*/ 5 h 10"/>
                  <a:gd name="T16" fmla="*/ 5 w 10"/>
                  <a:gd name="T17" fmla="*/ 5 h 10"/>
                  <a:gd name="T18" fmla="*/ 6 w 10"/>
                  <a:gd name="T19" fmla="*/ 5 h 10"/>
                  <a:gd name="T20" fmla="*/ 6 w 10"/>
                  <a:gd name="T21" fmla="*/ 5 h 10"/>
                  <a:gd name="T22" fmla="*/ 7 w 10"/>
                  <a:gd name="T23" fmla="*/ 6 h 10"/>
                  <a:gd name="T24" fmla="*/ 8 w 10"/>
                  <a:gd name="T25" fmla="*/ 7 h 10"/>
                  <a:gd name="T26" fmla="*/ 10 w 10"/>
                  <a:gd name="T27" fmla="*/ 10 h 10"/>
                  <a:gd name="T28" fmla="*/ 9 w 10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0">
                    <a:moveTo>
                      <a:pt x="9" y="10"/>
                    </a:moveTo>
                    <a:cubicBezTo>
                      <a:pt x="8" y="10"/>
                      <a:pt x="6" y="10"/>
                      <a:pt x="5" y="9"/>
                    </a:cubicBezTo>
                    <a:cubicBezTo>
                      <a:pt x="2" y="9"/>
                      <a:pt x="0" y="7"/>
                      <a:pt x="1" y="4"/>
                    </a:cubicBezTo>
                    <a:cubicBezTo>
                      <a:pt x="1" y="2"/>
                      <a:pt x="0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5" y="2"/>
                      <a:pt x="6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8" y="6"/>
                      <a:pt x="9" y="6"/>
                      <a:pt x="8" y="7"/>
                    </a:cubicBezTo>
                    <a:cubicBezTo>
                      <a:pt x="7" y="8"/>
                      <a:pt x="9" y="9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lose/>
                  </a:path>
                </a:pathLst>
              </a:custGeom>
              <a:solidFill>
                <a:srgbClr val="8F5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5" name="Freeform 525">
                <a:extLst>
                  <a:ext uri="{FF2B5EF4-FFF2-40B4-BE49-F238E27FC236}">
                    <a16:creationId xmlns:a16="http://schemas.microsoft.com/office/drawing/2014/main" id="{F5111AA9-1C8D-7BF4-849A-E44E72C3E244}"/>
                  </a:ext>
                </a:extLst>
              </p:cNvPr>
              <p:cNvSpPr/>
              <p:nvPr/>
            </p:nvSpPr>
            <p:spPr bwMode="auto">
              <a:xfrm>
                <a:off x="3007" y="3186"/>
                <a:ext cx="116" cy="94"/>
              </a:xfrm>
              <a:custGeom>
                <a:avLst/>
                <a:gdLst>
                  <a:gd name="T0" fmla="*/ 16 w 16"/>
                  <a:gd name="T1" fmla="*/ 10 h 13"/>
                  <a:gd name="T2" fmla="*/ 12 w 16"/>
                  <a:gd name="T3" fmla="*/ 9 h 13"/>
                  <a:gd name="T4" fmla="*/ 8 w 16"/>
                  <a:gd name="T5" fmla="*/ 6 h 13"/>
                  <a:gd name="T6" fmla="*/ 5 w 16"/>
                  <a:gd name="T7" fmla="*/ 7 h 13"/>
                  <a:gd name="T8" fmla="*/ 6 w 16"/>
                  <a:gd name="T9" fmla="*/ 9 h 13"/>
                  <a:gd name="T10" fmla="*/ 7 w 16"/>
                  <a:gd name="T11" fmla="*/ 12 h 13"/>
                  <a:gd name="T12" fmla="*/ 5 w 16"/>
                  <a:gd name="T13" fmla="*/ 12 h 13"/>
                  <a:gd name="T14" fmla="*/ 4 w 16"/>
                  <a:gd name="T15" fmla="*/ 10 h 13"/>
                  <a:gd name="T16" fmla="*/ 4 w 16"/>
                  <a:gd name="T17" fmla="*/ 8 h 13"/>
                  <a:gd name="T18" fmla="*/ 3 w 16"/>
                  <a:gd name="T19" fmla="*/ 10 h 13"/>
                  <a:gd name="T20" fmla="*/ 2 w 16"/>
                  <a:gd name="T21" fmla="*/ 11 h 13"/>
                  <a:gd name="T22" fmla="*/ 2 w 16"/>
                  <a:gd name="T23" fmla="*/ 10 h 13"/>
                  <a:gd name="T24" fmla="*/ 1 w 16"/>
                  <a:gd name="T25" fmla="*/ 6 h 13"/>
                  <a:gd name="T26" fmla="*/ 0 w 16"/>
                  <a:gd name="T27" fmla="*/ 5 h 13"/>
                  <a:gd name="T28" fmla="*/ 2 w 16"/>
                  <a:gd name="T29" fmla="*/ 5 h 13"/>
                  <a:gd name="T30" fmla="*/ 3 w 16"/>
                  <a:gd name="T31" fmla="*/ 5 h 13"/>
                  <a:gd name="T32" fmla="*/ 4 w 16"/>
                  <a:gd name="T33" fmla="*/ 6 h 13"/>
                  <a:gd name="T34" fmla="*/ 4 w 16"/>
                  <a:gd name="T35" fmla="*/ 5 h 13"/>
                  <a:gd name="T36" fmla="*/ 4 w 16"/>
                  <a:gd name="T37" fmla="*/ 4 h 13"/>
                  <a:gd name="T38" fmla="*/ 4 w 16"/>
                  <a:gd name="T39" fmla="*/ 2 h 13"/>
                  <a:gd name="T40" fmla="*/ 2 w 16"/>
                  <a:gd name="T41" fmla="*/ 3 h 13"/>
                  <a:gd name="T42" fmla="*/ 1 w 16"/>
                  <a:gd name="T43" fmla="*/ 2 h 13"/>
                  <a:gd name="T44" fmla="*/ 4 w 16"/>
                  <a:gd name="T45" fmla="*/ 0 h 13"/>
                  <a:gd name="T46" fmla="*/ 5 w 16"/>
                  <a:gd name="T47" fmla="*/ 0 h 13"/>
                  <a:gd name="T48" fmla="*/ 7 w 16"/>
                  <a:gd name="T49" fmla="*/ 0 h 13"/>
                  <a:gd name="T50" fmla="*/ 7 w 16"/>
                  <a:gd name="T51" fmla="*/ 1 h 13"/>
                  <a:gd name="T52" fmla="*/ 6 w 16"/>
                  <a:gd name="T53" fmla="*/ 3 h 13"/>
                  <a:gd name="T54" fmla="*/ 9 w 16"/>
                  <a:gd name="T55" fmla="*/ 1 h 13"/>
                  <a:gd name="T56" fmla="*/ 10 w 16"/>
                  <a:gd name="T57" fmla="*/ 1 h 13"/>
                  <a:gd name="T58" fmla="*/ 10 w 16"/>
                  <a:gd name="T59" fmla="*/ 1 h 13"/>
                  <a:gd name="T60" fmla="*/ 12 w 16"/>
                  <a:gd name="T61" fmla="*/ 2 h 13"/>
                  <a:gd name="T62" fmla="*/ 7 w 16"/>
                  <a:gd name="T63" fmla="*/ 3 h 13"/>
                  <a:gd name="T64" fmla="*/ 13 w 16"/>
                  <a:gd name="T65" fmla="*/ 2 h 13"/>
                  <a:gd name="T66" fmla="*/ 14 w 16"/>
                  <a:gd name="T67" fmla="*/ 3 h 13"/>
                  <a:gd name="T68" fmla="*/ 7 w 16"/>
                  <a:gd name="T69" fmla="*/ 5 h 13"/>
                  <a:gd name="T70" fmla="*/ 12 w 16"/>
                  <a:gd name="T71" fmla="*/ 7 h 13"/>
                  <a:gd name="T72" fmla="*/ 15 w 16"/>
                  <a:gd name="T73" fmla="*/ 8 h 13"/>
                  <a:gd name="T74" fmla="*/ 16 w 16"/>
                  <a:gd name="T75" fmla="*/ 9 h 13"/>
                  <a:gd name="T76" fmla="*/ 16 w 16"/>
                  <a:gd name="T7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6" h="13">
                    <a:moveTo>
                      <a:pt x="16" y="10"/>
                    </a:moveTo>
                    <a:cubicBezTo>
                      <a:pt x="14" y="10"/>
                      <a:pt x="13" y="9"/>
                      <a:pt x="12" y="9"/>
                    </a:cubicBezTo>
                    <a:cubicBezTo>
                      <a:pt x="11" y="8"/>
                      <a:pt x="9" y="7"/>
                      <a:pt x="8" y="6"/>
                    </a:cubicBezTo>
                    <a:cubicBezTo>
                      <a:pt x="7" y="6"/>
                      <a:pt x="6" y="6"/>
                      <a:pt x="5" y="7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6" y="10"/>
                      <a:pt x="6" y="11"/>
                      <a:pt x="7" y="12"/>
                    </a:cubicBezTo>
                    <a:cubicBezTo>
                      <a:pt x="6" y="13"/>
                      <a:pt x="6" y="12"/>
                      <a:pt x="5" y="12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0"/>
                      <a:pt x="5" y="9"/>
                      <a:pt x="4" y="8"/>
                    </a:cubicBezTo>
                    <a:cubicBezTo>
                      <a:pt x="3" y="8"/>
                      <a:pt x="3" y="9"/>
                      <a:pt x="3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1" y="9"/>
                      <a:pt x="2" y="8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3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6" y="2"/>
                      <a:pt x="6" y="3"/>
                    </a:cubicBezTo>
                    <a:cubicBezTo>
                      <a:pt x="7" y="2"/>
                      <a:pt x="8" y="2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1"/>
                      <a:pt x="12" y="1"/>
                      <a:pt x="12" y="2"/>
                    </a:cubicBezTo>
                    <a:cubicBezTo>
                      <a:pt x="10" y="3"/>
                      <a:pt x="10" y="3"/>
                      <a:pt x="7" y="3"/>
                    </a:cubicBezTo>
                    <a:cubicBezTo>
                      <a:pt x="9" y="3"/>
                      <a:pt x="11" y="3"/>
                      <a:pt x="13" y="2"/>
                    </a:cubicBezTo>
                    <a:cubicBezTo>
                      <a:pt x="13" y="2"/>
                      <a:pt x="14" y="2"/>
                      <a:pt x="14" y="3"/>
                    </a:cubicBezTo>
                    <a:cubicBezTo>
                      <a:pt x="12" y="5"/>
                      <a:pt x="10" y="5"/>
                      <a:pt x="7" y="5"/>
                    </a:cubicBezTo>
                    <a:cubicBezTo>
                      <a:pt x="9" y="5"/>
                      <a:pt x="11" y="6"/>
                      <a:pt x="12" y="7"/>
                    </a:cubicBezTo>
                    <a:cubicBezTo>
                      <a:pt x="13" y="8"/>
                      <a:pt x="14" y="8"/>
                      <a:pt x="15" y="8"/>
                    </a:cubicBezTo>
                    <a:cubicBezTo>
                      <a:pt x="15" y="8"/>
                      <a:pt x="16" y="8"/>
                      <a:pt x="16" y="9"/>
                    </a:cubicBezTo>
                    <a:cubicBezTo>
                      <a:pt x="16" y="9"/>
                      <a:pt x="16" y="10"/>
                      <a:pt x="16" y="10"/>
                    </a:cubicBezTo>
                    <a:close/>
                  </a:path>
                </a:pathLst>
              </a:custGeom>
              <a:solidFill>
                <a:srgbClr val="A074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6" name="Freeform 526">
                <a:extLst>
                  <a:ext uri="{FF2B5EF4-FFF2-40B4-BE49-F238E27FC236}">
                    <a16:creationId xmlns:a16="http://schemas.microsoft.com/office/drawing/2014/main" id="{BFF795E3-74B1-62EB-221D-B3B164A5879D}"/>
                  </a:ext>
                </a:extLst>
              </p:cNvPr>
              <p:cNvSpPr/>
              <p:nvPr/>
            </p:nvSpPr>
            <p:spPr bwMode="auto">
              <a:xfrm>
                <a:off x="3290" y="3157"/>
                <a:ext cx="51" cy="94"/>
              </a:xfrm>
              <a:custGeom>
                <a:avLst/>
                <a:gdLst>
                  <a:gd name="T0" fmla="*/ 3 w 7"/>
                  <a:gd name="T1" fmla="*/ 12 h 13"/>
                  <a:gd name="T2" fmla="*/ 1 w 7"/>
                  <a:gd name="T3" fmla="*/ 12 h 13"/>
                  <a:gd name="T4" fmla="*/ 2 w 7"/>
                  <a:gd name="T5" fmla="*/ 10 h 13"/>
                  <a:gd name="T6" fmla="*/ 1 w 7"/>
                  <a:gd name="T7" fmla="*/ 11 h 13"/>
                  <a:gd name="T8" fmla="*/ 0 w 7"/>
                  <a:gd name="T9" fmla="*/ 10 h 13"/>
                  <a:gd name="T10" fmla="*/ 3 w 7"/>
                  <a:gd name="T11" fmla="*/ 4 h 13"/>
                  <a:gd name="T12" fmla="*/ 4 w 7"/>
                  <a:gd name="T13" fmla="*/ 2 h 13"/>
                  <a:gd name="T14" fmla="*/ 4 w 7"/>
                  <a:gd name="T15" fmla="*/ 2 h 13"/>
                  <a:gd name="T16" fmla="*/ 6 w 7"/>
                  <a:gd name="T17" fmla="*/ 0 h 13"/>
                  <a:gd name="T18" fmla="*/ 6 w 7"/>
                  <a:gd name="T19" fmla="*/ 2 h 13"/>
                  <a:gd name="T20" fmla="*/ 5 w 7"/>
                  <a:gd name="T21" fmla="*/ 5 h 13"/>
                  <a:gd name="T22" fmla="*/ 5 w 7"/>
                  <a:gd name="T23" fmla="*/ 6 h 13"/>
                  <a:gd name="T24" fmla="*/ 6 w 7"/>
                  <a:gd name="T25" fmla="*/ 7 h 13"/>
                  <a:gd name="T26" fmla="*/ 3 w 7"/>
                  <a:gd name="T27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3">
                    <a:moveTo>
                      <a:pt x="3" y="12"/>
                    </a:moveTo>
                    <a:cubicBezTo>
                      <a:pt x="2" y="11"/>
                      <a:pt x="2" y="13"/>
                      <a:pt x="1" y="12"/>
                    </a:cubicBezTo>
                    <a:cubicBezTo>
                      <a:pt x="1" y="11"/>
                      <a:pt x="1" y="11"/>
                      <a:pt x="2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1" y="8"/>
                      <a:pt x="2" y="6"/>
                      <a:pt x="3" y="4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1"/>
                      <a:pt x="6" y="2"/>
                      <a:pt x="6" y="2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6"/>
                      <a:pt x="6" y="7"/>
                      <a:pt x="6" y="7"/>
                    </a:cubicBezTo>
                    <a:cubicBezTo>
                      <a:pt x="5" y="9"/>
                      <a:pt x="5" y="11"/>
                      <a:pt x="3" y="12"/>
                    </a:cubicBezTo>
                    <a:close/>
                  </a:path>
                </a:pathLst>
              </a:custGeom>
              <a:solidFill>
                <a:srgbClr val="F2C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7" name="Freeform 527">
                <a:extLst>
                  <a:ext uri="{FF2B5EF4-FFF2-40B4-BE49-F238E27FC236}">
                    <a16:creationId xmlns:a16="http://schemas.microsoft.com/office/drawing/2014/main" id="{D3099BA3-0633-8556-BA76-35376A26AF34}"/>
                  </a:ext>
                </a:extLst>
              </p:cNvPr>
              <p:cNvSpPr/>
              <p:nvPr/>
            </p:nvSpPr>
            <p:spPr bwMode="auto">
              <a:xfrm>
                <a:off x="3051" y="3208"/>
                <a:ext cx="80" cy="43"/>
              </a:xfrm>
              <a:custGeom>
                <a:avLst/>
                <a:gdLst>
                  <a:gd name="T0" fmla="*/ 10 w 11"/>
                  <a:gd name="T1" fmla="*/ 6 h 6"/>
                  <a:gd name="T2" fmla="*/ 4 w 11"/>
                  <a:gd name="T3" fmla="*/ 3 h 6"/>
                  <a:gd name="T4" fmla="*/ 1 w 11"/>
                  <a:gd name="T5" fmla="*/ 2 h 6"/>
                  <a:gd name="T6" fmla="*/ 0 w 11"/>
                  <a:gd name="T7" fmla="*/ 2 h 6"/>
                  <a:gd name="T8" fmla="*/ 1 w 11"/>
                  <a:gd name="T9" fmla="*/ 1 h 6"/>
                  <a:gd name="T10" fmla="*/ 8 w 11"/>
                  <a:gd name="T11" fmla="*/ 0 h 6"/>
                  <a:gd name="T12" fmla="*/ 8 w 11"/>
                  <a:gd name="T13" fmla="*/ 0 h 6"/>
                  <a:gd name="T14" fmla="*/ 9 w 11"/>
                  <a:gd name="T15" fmla="*/ 1 h 6"/>
                  <a:gd name="T16" fmla="*/ 8 w 11"/>
                  <a:gd name="T17" fmla="*/ 2 h 6"/>
                  <a:gd name="T18" fmla="*/ 5 w 11"/>
                  <a:gd name="T19" fmla="*/ 2 h 6"/>
                  <a:gd name="T20" fmla="*/ 8 w 11"/>
                  <a:gd name="T21" fmla="*/ 3 h 6"/>
                  <a:gd name="T22" fmla="*/ 11 w 11"/>
                  <a:gd name="T23" fmla="*/ 4 h 6"/>
                  <a:gd name="T24" fmla="*/ 10 w 11"/>
                  <a:gd name="T2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6">
                    <a:moveTo>
                      <a:pt x="10" y="6"/>
                    </a:moveTo>
                    <a:cubicBezTo>
                      <a:pt x="8" y="6"/>
                      <a:pt x="6" y="5"/>
                      <a:pt x="4" y="3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1"/>
                      <a:pt x="6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9" y="2"/>
                      <a:pt x="10" y="3"/>
                      <a:pt x="11" y="4"/>
                    </a:cubicBezTo>
                    <a:cubicBezTo>
                      <a:pt x="11" y="4"/>
                      <a:pt x="11" y="5"/>
                      <a:pt x="10" y="6"/>
                    </a:cubicBezTo>
                    <a:close/>
                  </a:path>
                </a:pathLst>
              </a:custGeom>
              <a:solidFill>
                <a:srgbClr val="EAB3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8" name="Freeform 528">
                <a:extLst>
                  <a:ext uri="{FF2B5EF4-FFF2-40B4-BE49-F238E27FC236}">
                    <a16:creationId xmlns:a16="http://schemas.microsoft.com/office/drawing/2014/main" id="{CA1F008C-5770-46BA-3760-108BC34CE441}"/>
                  </a:ext>
                </a:extLst>
              </p:cNvPr>
              <p:cNvSpPr/>
              <p:nvPr/>
            </p:nvSpPr>
            <p:spPr bwMode="auto">
              <a:xfrm>
                <a:off x="3218" y="2968"/>
                <a:ext cx="14" cy="262"/>
              </a:xfrm>
              <a:custGeom>
                <a:avLst/>
                <a:gdLst>
                  <a:gd name="T0" fmla="*/ 1 w 2"/>
                  <a:gd name="T1" fmla="*/ 2 h 36"/>
                  <a:gd name="T2" fmla="*/ 2 w 2"/>
                  <a:gd name="T3" fmla="*/ 0 h 36"/>
                  <a:gd name="T4" fmla="*/ 1 w 2"/>
                  <a:gd name="T5" fmla="*/ 19 h 36"/>
                  <a:gd name="T6" fmla="*/ 2 w 2"/>
                  <a:gd name="T7" fmla="*/ 30 h 36"/>
                  <a:gd name="T8" fmla="*/ 2 w 2"/>
                  <a:gd name="T9" fmla="*/ 36 h 36"/>
                  <a:gd name="T10" fmla="*/ 0 w 2"/>
                  <a:gd name="T11" fmla="*/ 34 h 36"/>
                  <a:gd name="T12" fmla="*/ 1 w 2"/>
                  <a:gd name="T13" fmla="*/ 30 h 36"/>
                  <a:gd name="T14" fmla="*/ 1 w 2"/>
                  <a:gd name="T15" fmla="*/ 28 h 36"/>
                  <a:gd name="T16" fmla="*/ 1 w 2"/>
                  <a:gd name="T17" fmla="*/ 11 h 36"/>
                  <a:gd name="T18" fmla="*/ 1 w 2"/>
                  <a:gd name="T19" fmla="*/ 7 h 36"/>
                  <a:gd name="T20" fmla="*/ 1 w 2"/>
                  <a:gd name="T21" fmla="*/ 5 h 36"/>
                  <a:gd name="T22" fmla="*/ 2 w 2"/>
                  <a:gd name="T23" fmla="*/ 6 h 36"/>
                  <a:gd name="T24" fmla="*/ 1 w 2"/>
                  <a:gd name="T25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36">
                    <a:moveTo>
                      <a:pt x="1" y="2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6"/>
                      <a:pt x="2" y="12"/>
                      <a:pt x="1" y="19"/>
                    </a:cubicBezTo>
                    <a:cubicBezTo>
                      <a:pt x="1" y="22"/>
                      <a:pt x="1" y="26"/>
                      <a:pt x="2" y="30"/>
                    </a:cubicBezTo>
                    <a:cubicBezTo>
                      <a:pt x="2" y="32"/>
                      <a:pt x="2" y="34"/>
                      <a:pt x="2" y="36"/>
                    </a:cubicBezTo>
                    <a:cubicBezTo>
                      <a:pt x="1" y="36"/>
                      <a:pt x="0" y="35"/>
                      <a:pt x="0" y="34"/>
                    </a:cubicBezTo>
                    <a:cubicBezTo>
                      <a:pt x="1" y="33"/>
                      <a:pt x="1" y="32"/>
                      <a:pt x="1" y="30"/>
                    </a:cubicBezTo>
                    <a:cubicBezTo>
                      <a:pt x="2" y="30"/>
                      <a:pt x="1" y="29"/>
                      <a:pt x="1" y="28"/>
                    </a:cubicBezTo>
                    <a:cubicBezTo>
                      <a:pt x="0" y="22"/>
                      <a:pt x="1" y="17"/>
                      <a:pt x="1" y="11"/>
                    </a:cubicBezTo>
                    <a:cubicBezTo>
                      <a:pt x="2" y="10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2" y="5"/>
                      <a:pt x="1" y="6"/>
                      <a:pt x="2" y="6"/>
                    </a:cubicBezTo>
                    <a:cubicBezTo>
                      <a:pt x="1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8F5B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9" name="Freeform 529">
                <a:extLst>
                  <a:ext uri="{FF2B5EF4-FFF2-40B4-BE49-F238E27FC236}">
                    <a16:creationId xmlns:a16="http://schemas.microsoft.com/office/drawing/2014/main" id="{96D2C992-6E46-C684-DB23-A6155F06DBBF}"/>
                  </a:ext>
                </a:extLst>
              </p:cNvPr>
              <p:cNvSpPr/>
              <p:nvPr/>
            </p:nvSpPr>
            <p:spPr bwMode="auto">
              <a:xfrm>
                <a:off x="3247" y="2838"/>
                <a:ext cx="51" cy="108"/>
              </a:xfrm>
              <a:custGeom>
                <a:avLst/>
                <a:gdLst>
                  <a:gd name="T0" fmla="*/ 6 w 7"/>
                  <a:gd name="T1" fmla="*/ 5 h 15"/>
                  <a:gd name="T2" fmla="*/ 4 w 7"/>
                  <a:gd name="T3" fmla="*/ 12 h 15"/>
                  <a:gd name="T4" fmla="*/ 6 w 7"/>
                  <a:gd name="T5" fmla="*/ 15 h 15"/>
                  <a:gd name="T6" fmla="*/ 1 w 7"/>
                  <a:gd name="T7" fmla="*/ 11 h 15"/>
                  <a:gd name="T8" fmla="*/ 2 w 7"/>
                  <a:gd name="T9" fmla="*/ 7 h 15"/>
                  <a:gd name="T10" fmla="*/ 7 w 7"/>
                  <a:gd name="T11" fmla="*/ 0 h 15"/>
                  <a:gd name="T12" fmla="*/ 7 w 7"/>
                  <a:gd name="T13" fmla="*/ 0 h 15"/>
                  <a:gd name="T14" fmla="*/ 6 w 7"/>
                  <a:gd name="T15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6" y="5"/>
                    </a:moveTo>
                    <a:cubicBezTo>
                      <a:pt x="3" y="6"/>
                      <a:pt x="2" y="10"/>
                      <a:pt x="4" y="12"/>
                    </a:cubicBezTo>
                    <a:cubicBezTo>
                      <a:pt x="5" y="13"/>
                      <a:pt x="5" y="14"/>
                      <a:pt x="6" y="15"/>
                    </a:cubicBezTo>
                    <a:cubicBezTo>
                      <a:pt x="4" y="14"/>
                      <a:pt x="2" y="13"/>
                      <a:pt x="1" y="11"/>
                    </a:cubicBezTo>
                    <a:cubicBezTo>
                      <a:pt x="0" y="9"/>
                      <a:pt x="0" y="8"/>
                      <a:pt x="2" y="7"/>
                    </a:cubicBezTo>
                    <a:cubicBezTo>
                      <a:pt x="4" y="5"/>
                      <a:pt x="6" y="3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DA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0" name="Freeform 530">
                <a:extLst>
                  <a:ext uri="{FF2B5EF4-FFF2-40B4-BE49-F238E27FC236}">
                    <a16:creationId xmlns:a16="http://schemas.microsoft.com/office/drawing/2014/main" id="{4E24D075-C0A7-7B79-5EE3-A2ED616129AF}"/>
                  </a:ext>
                </a:extLst>
              </p:cNvPr>
              <p:cNvSpPr/>
              <p:nvPr/>
            </p:nvSpPr>
            <p:spPr bwMode="auto">
              <a:xfrm>
                <a:off x="3029" y="3244"/>
                <a:ext cx="22" cy="102"/>
              </a:xfrm>
              <a:custGeom>
                <a:avLst/>
                <a:gdLst>
                  <a:gd name="T0" fmla="*/ 1 w 3"/>
                  <a:gd name="T1" fmla="*/ 0 h 14"/>
                  <a:gd name="T2" fmla="*/ 2 w 3"/>
                  <a:gd name="T3" fmla="*/ 1 h 14"/>
                  <a:gd name="T4" fmla="*/ 2 w 3"/>
                  <a:gd name="T5" fmla="*/ 4 h 14"/>
                  <a:gd name="T6" fmla="*/ 3 w 3"/>
                  <a:gd name="T7" fmla="*/ 7 h 14"/>
                  <a:gd name="T8" fmla="*/ 3 w 3"/>
                  <a:gd name="T9" fmla="*/ 8 h 14"/>
                  <a:gd name="T10" fmla="*/ 2 w 3"/>
                  <a:gd name="T11" fmla="*/ 14 h 14"/>
                  <a:gd name="T12" fmla="*/ 1 w 3"/>
                  <a:gd name="T13" fmla="*/ 9 h 14"/>
                  <a:gd name="T14" fmla="*/ 1 w 3"/>
                  <a:gd name="T15" fmla="*/ 1 h 14"/>
                  <a:gd name="T16" fmla="*/ 1 w 3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4">
                    <a:moveTo>
                      <a:pt x="1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5"/>
                      <a:pt x="2" y="6"/>
                      <a:pt x="3" y="7"/>
                    </a:cubicBezTo>
                    <a:cubicBezTo>
                      <a:pt x="3" y="7"/>
                      <a:pt x="3" y="8"/>
                      <a:pt x="3" y="8"/>
                    </a:cubicBezTo>
                    <a:cubicBezTo>
                      <a:pt x="2" y="10"/>
                      <a:pt x="3" y="12"/>
                      <a:pt x="2" y="14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0" y="7"/>
                      <a:pt x="1" y="4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3C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1" name="Freeform 531">
                <a:extLst>
                  <a:ext uri="{FF2B5EF4-FFF2-40B4-BE49-F238E27FC236}">
                    <a16:creationId xmlns:a16="http://schemas.microsoft.com/office/drawing/2014/main" id="{9BA149D0-2E36-454C-5EE4-B762D24B97C6}"/>
                  </a:ext>
                </a:extLst>
              </p:cNvPr>
              <p:cNvSpPr/>
              <p:nvPr/>
            </p:nvSpPr>
            <p:spPr bwMode="auto">
              <a:xfrm>
                <a:off x="3073" y="3150"/>
                <a:ext cx="50" cy="58"/>
              </a:xfrm>
              <a:custGeom>
                <a:avLst/>
                <a:gdLst>
                  <a:gd name="T0" fmla="*/ 5 w 7"/>
                  <a:gd name="T1" fmla="*/ 8 h 8"/>
                  <a:gd name="T2" fmla="*/ 5 w 7"/>
                  <a:gd name="T3" fmla="*/ 8 h 8"/>
                  <a:gd name="T4" fmla="*/ 4 w 7"/>
                  <a:gd name="T5" fmla="*/ 7 h 8"/>
                  <a:gd name="T6" fmla="*/ 3 w 7"/>
                  <a:gd name="T7" fmla="*/ 7 h 8"/>
                  <a:gd name="T8" fmla="*/ 1 w 7"/>
                  <a:gd name="T9" fmla="*/ 6 h 8"/>
                  <a:gd name="T10" fmla="*/ 0 w 7"/>
                  <a:gd name="T11" fmla="*/ 3 h 8"/>
                  <a:gd name="T12" fmla="*/ 0 w 7"/>
                  <a:gd name="T13" fmla="*/ 2 h 8"/>
                  <a:gd name="T14" fmla="*/ 1 w 7"/>
                  <a:gd name="T15" fmla="*/ 0 h 8"/>
                  <a:gd name="T16" fmla="*/ 3 w 7"/>
                  <a:gd name="T17" fmla="*/ 2 h 8"/>
                  <a:gd name="T18" fmla="*/ 4 w 7"/>
                  <a:gd name="T19" fmla="*/ 5 h 8"/>
                  <a:gd name="T20" fmla="*/ 6 w 7"/>
                  <a:gd name="T21" fmla="*/ 7 h 8"/>
                  <a:gd name="T22" fmla="*/ 7 w 7"/>
                  <a:gd name="T23" fmla="*/ 7 h 8"/>
                  <a:gd name="T24" fmla="*/ 5 w 7"/>
                  <a:gd name="T2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4" y="8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2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lose/>
                  </a:path>
                </a:pathLst>
              </a:custGeom>
              <a:solidFill>
                <a:srgbClr val="865C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2" name="Freeform 532">
                <a:extLst>
                  <a:ext uri="{FF2B5EF4-FFF2-40B4-BE49-F238E27FC236}">
                    <a16:creationId xmlns:a16="http://schemas.microsoft.com/office/drawing/2014/main" id="{61988B03-423C-A9E0-C356-312EAE9A20E6}"/>
                  </a:ext>
                </a:extLst>
              </p:cNvPr>
              <p:cNvSpPr/>
              <p:nvPr/>
            </p:nvSpPr>
            <p:spPr bwMode="auto">
              <a:xfrm>
                <a:off x="3152" y="3302"/>
                <a:ext cx="59" cy="29"/>
              </a:xfrm>
              <a:custGeom>
                <a:avLst/>
                <a:gdLst>
                  <a:gd name="T0" fmla="*/ 6 w 8"/>
                  <a:gd name="T1" fmla="*/ 0 h 4"/>
                  <a:gd name="T2" fmla="*/ 7 w 8"/>
                  <a:gd name="T3" fmla="*/ 3 h 4"/>
                  <a:gd name="T4" fmla="*/ 6 w 8"/>
                  <a:gd name="T5" fmla="*/ 3 h 4"/>
                  <a:gd name="T6" fmla="*/ 6 w 8"/>
                  <a:gd name="T7" fmla="*/ 3 h 4"/>
                  <a:gd name="T8" fmla="*/ 6 w 8"/>
                  <a:gd name="T9" fmla="*/ 3 h 4"/>
                  <a:gd name="T10" fmla="*/ 6 w 8"/>
                  <a:gd name="T11" fmla="*/ 4 h 4"/>
                  <a:gd name="T12" fmla="*/ 1 w 8"/>
                  <a:gd name="T13" fmla="*/ 2 h 4"/>
                  <a:gd name="T14" fmla="*/ 0 w 8"/>
                  <a:gd name="T15" fmla="*/ 2 h 4"/>
                  <a:gd name="T16" fmla="*/ 6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6" y="0"/>
                    </a:moveTo>
                    <a:cubicBezTo>
                      <a:pt x="7" y="1"/>
                      <a:pt x="8" y="2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6" y="3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4" y="3"/>
                      <a:pt x="3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2" y="1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A867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3" name="Freeform 533">
                <a:extLst>
                  <a:ext uri="{FF2B5EF4-FFF2-40B4-BE49-F238E27FC236}">
                    <a16:creationId xmlns:a16="http://schemas.microsoft.com/office/drawing/2014/main" id="{FBFAD149-8C4E-283B-519E-A84559F65C73}"/>
                  </a:ext>
                </a:extLst>
              </p:cNvPr>
              <p:cNvSpPr/>
              <p:nvPr/>
            </p:nvSpPr>
            <p:spPr bwMode="auto">
              <a:xfrm>
                <a:off x="3029" y="3346"/>
                <a:ext cx="36" cy="29"/>
              </a:xfrm>
              <a:custGeom>
                <a:avLst/>
                <a:gdLst>
                  <a:gd name="T0" fmla="*/ 2 w 5"/>
                  <a:gd name="T1" fmla="*/ 4 h 4"/>
                  <a:gd name="T2" fmla="*/ 0 w 5"/>
                  <a:gd name="T3" fmla="*/ 4 h 4"/>
                  <a:gd name="T4" fmla="*/ 2 w 5"/>
                  <a:gd name="T5" fmla="*/ 3 h 4"/>
                  <a:gd name="T6" fmla="*/ 2 w 5"/>
                  <a:gd name="T7" fmla="*/ 2 h 4"/>
                  <a:gd name="T8" fmla="*/ 2 w 5"/>
                  <a:gd name="T9" fmla="*/ 0 h 4"/>
                  <a:gd name="T10" fmla="*/ 3 w 5"/>
                  <a:gd name="T11" fmla="*/ 1 h 4"/>
                  <a:gd name="T12" fmla="*/ 4 w 5"/>
                  <a:gd name="T13" fmla="*/ 2 h 4"/>
                  <a:gd name="T14" fmla="*/ 5 w 5"/>
                  <a:gd name="T15" fmla="*/ 3 h 4"/>
                  <a:gd name="T16" fmla="*/ 3 w 5"/>
                  <a:gd name="T17" fmla="*/ 4 h 4"/>
                  <a:gd name="T18" fmla="*/ 2 w 5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2"/>
                      <a:pt x="4" y="2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CBE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4" name="Freeform 534">
                <a:extLst>
                  <a:ext uri="{FF2B5EF4-FFF2-40B4-BE49-F238E27FC236}">
                    <a16:creationId xmlns:a16="http://schemas.microsoft.com/office/drawing/2014/main" id="{C958BDB1-6B6B-E394-3073-71055A23C6BF}"/>
                  </a:ext>
                </a:extLst>
              </p:cNvPr>
              <p:cNvSpPr/>
              <p:nvPr/>
            </p:nvSpPr>
            <p:spPr bwMode="auto">
              <a:xfrm>
                <a:off x="3145" y="3259"/>
                <a:ext cx="29" cy="14"/>
              </a:xfrm>
              <a:custGeom>
                <a:avLst/>
                <a:gdLst>
                  <a:gd name="T0" fmla="*/ 1 w 4"/>
                  <a:gd name="T1" fmla="*/ 0 h 2"/>
                  <a:gd name="T2" fmla="*/ 2 w 4"/>
                  <a:gd name="T3" fmla="*/ 0 h 2"/>
                  <a:gd name="T4" fmla="*/ 3 w 4"/>
                  <a:gd name="T5" fmla="*/ 1 h 2"/>
                  <a:gd name="T6" fmla="*/ 4 w 4"/>
                  <a:gd name="T7" fmla="*/ 1 h 2"/>
                  <a:gd name="T8" fmla="*/ 3 w 4"/>
                  <a:gd name="T9" fmla="*/ 2 h 2"/>
                  <a:gd name="T10" fmla="*/ 1 w 4"/>
                  <a:gd name="T11" fmla="*/ 2 h 2"/>
                  <a:gd name="T12" fmla="*/ 0 w 4"/>
                  <a:gd name="T13" fmla="*/ 0 h 2"/>
                  <a:gd name="T14" fmla="*/ 1 w 4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3B9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5" name="Freeform 535">
                <a:extLst>
                  <a:ext uri="{FF2B5EF4-FFF2-40B4-BE49-F238E27FC236}">
                    <a16:creationId xmlns:a16="http://schemas.microsoft.com/office/drawing/2014/main" id="{D679BF78-85C1-CC4C-66FF-04FD7AA8CFDA}"/>
                  </a:ext>
                </a:extLst>
              </p:cNvPr>
              <p:cNvSpPr/>
              <p:nvPr/>
            </p:nvSpPr>
            <p:spPr bwMode="auto">
              <a:xfrm>
                <a:off x="3123" y="3273"/>
                <a:ext cx="22" cy="29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0 h 4"/>
                  <a:gd name="T4" fmla="*/ 0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3" y="2"/>
                      <a:pt x="2" y="3"/>
                      <a:pt x="0" y="4"/>
                    </a:cubicBezTo>
                    <a:close/>
                  </a:path>
                </a:pathLst>
              </a:custGeom>
              <a:solidFill>
                <a:srgbClr val="BEA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6" name="Freeform 536">
                <a:extLst>
                  <a:ext uri="{FF2B5EF4-FFF2-40B4-BE49-F238E27FC236}">
                    <a16:creationId xmlns:a16="http://schemas.microsoft.com/office/drawing/2014/main" id="{7937D079-D3A4-F9A6-DDE3-C669F288BD4F}"/>
                  </a:ext>
                </a:extLst>
              </p:cNvPr>
              <p:cNvSpPr/>
              <p:nvPr/>
            </p:nvSpPr>
            <p:spPr bwMode="auto">
              <a:xfrm>
                <a:off x="3109" y="3266"/>
                <a:ext cx="14" cy="22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7" name="Freeform 537">
                <a:extLst>
                  <a:ext uri="{FF2B5EF4-FFF2-40B4-BE49-F238E27FC236}">
                    <a16:creationId xmlns:a16="http://schemas.microsoft.com/office/drawing/2014/main" id="{74AE4337-6891-0FD3-AE84-0329BCFE274F}"/>
                  </a:ext>
                </a:extLst>
              </p:cNvPr>
              <p:cNvSpPr/>
              <p:nvPr/>
            </p:nvSpPr>
            <p:spPr bwMode="auto">
              <a:xfrm>
                <a:off x="3145" y="3244"/>
                <a:ext cx="7" cy="1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3B9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8" name="Freeform 538">
                <a:extLst>
                  <a:ext uri="{FF2B5EF4-FFF2-40B4-BE49-F238E27FC236}">
                    <a16:creationId xmlns:a16="http://schemas.microsoft.com/office/drawing/2014/main" id="{096C196F-F453-C3E6-07E8-6726EB6D28C3}"/>
                  </a:ext>
                </a:extLst>
              </p:cNvPr>
              <p:cNvSpPr/>
              <p:nvPr/>
            </p:nvSpPr>
            <p:spPr bwMode="auto">
              <a:xfrm>
                <a:off x="3247" y="3338"/>
                <a:ext cx="7" cy="37"/>
              </a:xfrm>
              <a:custGeom>
                <a:avLst/>
                <a:gdLst>
                  <a:gd name="T0" fmla="*/ 0 w 1"/>
                  <a:gd name="T1" fmla="*/ 5 h 5"/>
                  <a:gd name="T2" fmla="*/ 0 w 1"/>
                  <a:gd name="T3" fmla="*/ 1 h 5"/>
                  <a:gd name="T4" fmla="*/ 1 w 1"/>
                  <a:gd name="T5" fmla="*/ 0 h 5"/>
                  <a:gd name="T6" fmla="*/ 0 w 1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2"/>
                      <a:pt x="1" y="3"/>
                      <a:pt x="0" y="5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9" name="Freeform 539">
                <a:extLst>
                  <a:ext uri="{FF2B5EF4-FFF2-40B4-BE49-F238E27FC236}">
                    <a16:creationId xmlns:a16="http://schemas.microsoft.com/office/drawing/2014/main" id="{FCC7A6A7-6342-E183-3A0A-0C120B736F65}"/>
                  </a:ext>
                </a:extLst>
              </p:cNvPr>
              <p:cNvSpPr/>
              <p:nvPr/>
            </p:nvSpPr>
            <p:spPr bwMode="auto">
              <a:xfrm>
                <a:off x="3145" y="3280"/>
                <a:ext cx="15" cy="1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BEA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0" name="Freeform 540">
                <a:extLst>
                  <a:ext uri="{FF2B5EF4-FFF2-40B4-BE49-F238E27FC236}">
                    <a16:creationId xmlns:a16="http://schemas.microsoft.com/office/drawing/2014/main" id="{43844E4E-886C-06FF-716D-AA1597AF5011}"/>
                  </a:ext>
                </a:extLst>
              </p:cNvPr>
              <p:cNvSpPr/>
              <p:nvPr/>
            </p:nvSpPr>
            <p:spPr bwMode="auto">
              <a:xfrm>
                <a:off x="3131" y="3251"/>
                <a:ext cx="7" cy="8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1C4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1" name="Freeform 541">
                <a:extLst>
                  <a:ext uri="{FF2B5EF4-FFF2-40B4-BE49-F238E27FC236}">
                    <a16:creationId xmlns:a16="http://schemas.microsoft.com/office/drawing/2014/main" id="{B3754936-607E-E4FB-F537-C02196C9CD35}"/>
                  </a:ext>
                </a:extLst>
              </p:cNvPr>
              <p:cNvSpPr/>
              <p:nvPr/>
            </p:nvSpPr>
            <p:spPr bwMode="auto">
              <a:xfrm flipH="1">
                <a:off x="3261" y="3331"/>
                <a:ext cx="0" cy="36"/>
              </a:xfrm>
              <a:custGeom>
                <a:avLst/>
                <a:gdLst>
                  <a:gd name="T0" fmla="*/ 1 h 5"/>
                  <a:gd name="T1" fmla="*/ 4 h 5"/>
                  <a:gd name="T2" fmla="*/ 5 h 5"/>
                  <a:gd name="T3" fmla="*/ 5 h 5"/>
                  <a:gd name="T4" fmla="*/ 1 h 5"/>
                  <a:gd name="T5" fmla="*/ 0 h 5"/>
                  <a:gd name="T6" fmla="*/ 1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5">
                    <a:moveTo>
                      <a:pt x="0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2" name="Freeform 542">
                <a:extLst>
                  <a:ext uri="{FF2B5EF4-FFF2-40B4-BE49-F238E27FC236}">
                    <a16:creationId xmlns:a16="http://schemas.microsoft.com/office/drawing/2014/main" id="{EBAE1651-8DA1-7B6F-D6F5-09E5DA4F5E67}"/>
                  </a:ext>
                </a:extLst>
              </p:cNvPr>
              <p:cNvSpPr/>
              <p:nvPr/>
            </p:nvSpPr>
            <p:spPr bwMode="auto">
              <a:xfrm>
                <a:off x="3094" y="3280"/>
                <a:ext cx="22" cy="15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1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C58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3" name="Freeform 543">
                <a:extLst>
                  <a:ext uri="{FF2B5EF4-FFF2-40B4-BE49-F238E27FC236}">
                    <a16:creationId xmlns:a16="http://schemas.microsoft.com/office/drawing/2014/main" id="{138AD90D-CCA5-035E-5884-5E0B4FA838D6}"/>
                  </a:ext>
                </a:extLst>
              </p:cNvPr>
              <p:cNvSpPr/>
              <p:nvPr/>
            </p:nvSpPr>
            <p:spPr bwMode="auto">
              <a:xfrm>
                <a:off x="3247" y="3317"/>
                <a:ext cx="7" cy="21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0 h 3"/>
                  <a:gd name="T4" fmla="*/ 1 w 1"/>
                  <a:gd name="T5" fmla="*/ 2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4" name="Freeform 544">
                <a:extLst>
                  <a:ext uri="{FF2B5EF4-FFF2-40B4-BE49-F238E27FC236}">
                    <a16:creationId xmlns:a16="http://schemas.microsoft.com/office/drawing/2014/main" id="{513935C2-EE3E-6E24-0927-DE0B7095136A}"/>
                  </a:ext>
                </a:extLst>
              </p:cNvPr>
              <p:cNvSpPr/>
              <p:nvPr/>
            </p:nvSpPr>
            <p:spPr bwMode="auto">
              <a:xfrm>
                <a:off x="3138" y="3295"/>
                <a:ext cx="14" cy="14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7C8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5" name="Freeform 545">
                <a:extLst>
                  <a:ext uri="{FF2B5EF4-FFF2-40B4-BE49-F238E27FC236}">
                    <a16:creationId xmlns:a16="http://schemas.microsoft.com/office/drawing/2014/main" id="{87FB1F42-FC84-FA2D-9A61-9F92B18658FF}"/>
                  </a:ext>
                </a:extLst>
              </p:cNvPr>
              <p:cNvSpPr/>
              <p:nvPr/>
            </p:nvSpPr>
            <p:spPr bwMode="auto">
              <a:xfrm>
                <a:off x="3305" y="3825"/>
                <a:ext cx="225" cy="152"/>
              </a:xfrm>
              <a:custGeom>
                <a:avLst/>
                <a:gdLst>
                  <a:gd name="T0" fmla="*/ 24 w 31"/>
                  <a:gd name="T1" fmla="*/ 8 h 21"/>
                  <a:gd name="T2" fmla="*/ 28 w 31"/>
                  <a:gd name="T3" fmla="*/ 12 h 21"/>
                  <a:gd name="T4" fmla="*/ 31 w 31"/>
                  <a:gd name="T5" fmla="*/ 13 h 21"/>
                  <a:gd name="T6" fmla="*/ 28 w 31"/>
                  <a:gd name="T7" fmla="*/ 14 h 21"/>
                  <a:gd name="T8" fmla="*/ 28 w 31"/>
                  <a:gd name="T9" fmla="*/ 14 h 21"/>
                  <a:gd name="T10" fmla="*/ 24 w 31"/>
                  <a:gd name="T11" fmla="*/ 20 h 21"/>
                  <a:gd name="T12" fmla="*/ 21 w 31"/>
                  <a:gd name="T13" fmla="*/ 21 h 21"/>
                  <a:gd name="T14" fmla="*/ 20 w 31"/>
                  <a:gd name="T15" fmla="*/ 20 h 21"/>
                  <a:gd name="T16" fmla="*/ 21 w 31"/>
                  <a:gd name="T17" fmla="*/ 19 h 21"/>
                  <a:gd name="T18" fmla="*/ 22 w 31"/>
                  <a:gd name="T19" fmla="*/ 19 h 21"/>
                  <a:gd name="T20" fmla="*/ 24 w 31"/>
                  <a:gd name="T21" fmla="*/ 15 h 21"/>
                  <a:gd name="T22" fmla="*/ 24 w 31"/>
                  <a:gd name="T23" fmla="*/ 13 h 21"/>
                  <a:gd name="T24" fmla="*/ 22 w 31"/>
                  <a:gd name="T25" fmla="*/ 10 h 21"/>
                  <a:gd name="T26" fmla="*/ 20 w 31"/>
                  <a:gd name="T27" fmla="*/ 9 h 21"/>
                  <a:gd name="T28" fmla="*/ 16 w 31"/>
                  <a:gd name="T29" fmla="*/ 8 h 21"/>
                  <a:gd name="T30" fmla="*/ 15 w 31"/>
                  <a:gd name="T31" fmla="*/ 9 h 21"/>
                  <a:gd name="T32" fmla="*/ 16 w 31"/>
                  <a:gd name="T33" fmla="*/ 9 h 21"/>
                  <a:gd name="T34" fmla="*/ 19 w 31"/>
                  <a:gd name="T35" fmla="*/ 11 h 21"/>
                  <a:gd name="T36" fmla="*/ 18 w 31"/>
                  <a:gd name="T37" fmla="*/ 14 h 21"/>
                  <a:gd name="T38" fmla="*/ 17 w 31"/>
                  <a:gd name="T39" fmla="*/ 14 h 21"/>
                  <a:gd name="T40" fmla="*/ 16 w 31"/>
                  <a:gd name="T41" fmla="*/ 12 h 21"/>
                  <a:gd name="T42" fmla="*/ 16 w 31"/>
                  <a:gd name="T43" fmla="*/ 11 h 21"/>
                  <a:gd name="T44" fmla="*/ 14 w 31"/>
                  <a:gd name="T45" fmla="*/ 11 h 21"/>
                  <a:gd name="T46" fmla="*/ 8 w 31"/>
                  <a:gd name="T47" fmla="*/ 11 h 21"/>
                  <a:gd name="T48" fmla="*/ 5 w 31"/>
                  <a:gd name="T49" fmla="*/ 12 h 21"/>
                  <a:gd name="T50" fmla="*/ 1 w 31"/>
                  <a:gd name="T51" fmla="*/ 13 h 21"/>
                  <a:gd name="T52" fmla="*/ 0 w 31"/>
                  <a:gd name="T53" fmla="*/ 12 h 21"/>
                  <a:gd name="T54" fmla="*/ 1 w 31"/>
                  <a:gd name="T55" fmla="*/ 11 h 21"/>
                  <a:gd name="T56" fmla="*/ 9 w 31"/>
                  <a:gd name="T57" fmla="*/ 8 h 21"/>
                  <a:gd name="T58" fmla="*/ 25 w 31"/>
                  <a:gd name="T59" fmla="*/ 5 h 21"/>
                  <a:gd name="T60" fmla="*/ 26 w 31"/>
                  <a:gd name="T61" fmla="*/ 5 h 21"/>
                  <a:gd name="T62" fmla="*/ 27 w 31"/>
                  <a:gd name="T63" fmla="*/ 4 h 21"/>
                  <a:gd name="T64" fmla="*/ 26 w 31"/>
                  <a:gd name="T65" fmla="*/ 3 h 21"/>
                  <a:gd name="T66" fmla="*/ 25 w 31"/>
                  <a:gd name="T67" fmla="*/ 2 h 21"/>
                  <a:gd name="T68" fmla="*/ 26 w 31"/>
                  <a:gd name="T69" fmla="*/ 1 h 21"/>
                  <a:gd name="T70" fmla="*/ 28 w 31"/>
                  <a:gd name="T71" fmla="*/ 2 h 21"/>
                  <a:gd name="T72" fmla="*/ 28 w 31"/>
                  <a:gd name="T73" fmla="*/ 5 h 21"/>
                  <a:gd name="T74" fmla="*/ 26 w 31"/>
                  <a:gd name="T75" fmla="*/ 6 h 21"/>
                  <a:gd name="T76" fmla="*/ 25 w 31"/>
                  <a:gd name="T77" fmla="*/ 6 h 21"/>
                  <a:gd name="T78" fmla="*/ 24 w 31"/>
                  <a:gd name="T79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1">
                    <a:moveTo>
                      <a:pt x="24" y="8"/>
                    </a:moveTo>
                    <a:cubicBezTo>
                      <a:pt x="26" y="9"/>
                      <a:pt x="27" y="10"/>
                      <a:pt x="28" y="12"/>
                    </a:cubicBezTo>
                    <a:cubicBezTo>
                      <a:pt x="29" y="14"/>
                      <a:pt x="29" y="14"/>
                      <a:pt x="31" y="13"/>
                    </a:cubicBezTo>
                    <a:cubicBezTo>
                      <a:pt x="31" y="15"/>
                      <a:pt x="30" y="15"/>
                      <a:pt x="28" y="14"/>
                    </a:cubicBezTo>
                    <a:cubicBezTo>
                      <a:pt x="28" y="14"/>
                      <a:pt x="28" y="13"/>
                      <a:pt x="28" y="14"/>
                    </a:cubicBezTo>
                    <a:cubicBezTo>
                      <a:pt x="27" y="17"/>
                      <a:pt x="27" y="19"/>
                      <a:pt x="24" y="20"/>
                    </a:cubicBezTo>
                    <a:cubicBezTo>
                      <a:pt x="23" y="21"/>
                      <a:pt x="22" y="21"/>
                      <a:pt x="21" y="21"/>
                    </a:cubicBezTo>
                    <a:cubicBezTo>
                      <a:pt x="21" y="20"/>
                      <a:pt x="20" y="20"/>
                      <a:pt x="20" y="20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4" y="18"/>
                      <a:pt x="24" y="17"/>
                      <a:pt x="24" y="15"/>
                    </a:cubicBezTo>
                    <a:cubicBezTo>
                      <a:pt x="24" y="14"/>
                      <a:pt x="24" y="13"/>
                      <a:pt x="24" y="13"/>
                    </a:cubicBezTo>
                    <a:cubicBezTo>
                      <a:pt x="23" y="12"/>
                      <a:pt x="23" y="11"/>
                      <a:pt x="22" y="10"/>
                    </a:cubicBezTo>
                    <a:cubicBezTo>
                      <a:pt x="21" y="10"/>
                      <a:pt x="20" y="10"/>
                      <a:pt x="20" y="9"/>
                    </a:cubicBezTo>
                    <a:cubicBezTo>
                      <a:pt x="19" y="9"/>
                      <a:pt x="18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9"/>
                      <a:pt x="16" y="9"/>
                      <a:pt x="16" y="9"/>
                    </a:cubicBezTo>
                    <a:cubicBezTo>
                      <a:pt x="17" y="9"/>
                      <a:pt x="18" y="10"/>
                      <a:pt x="19" y="11"/>
                    </a:cubicBezTo>
                    <a:cubicBezTo>
                      <a:pt x="20" y="12"/>
                      <a:pt x="19" y="14"/>
                      <a:pt x="18" y="14"/>
                    </a:cubicBezTo>
                    <a:cubicBezTo>
                      <a:pt x="17" y="15"/>
                      <a:pt x="17" y="14"/>
                      <a:pt x="17" y="14"/>
                    </a:cubicBezTo>
                    <a:cubicBezTo>
                      <a:pt x="16" y="13"/>
                      <a:pt x="16" y="13"/>
                      <a:pt x="16" y="12"/>
                    </a:cubicBezTo>
                    <a:cubicBezTo>
                      <a:pt x="17" y="12"/>
                      <a:pt x="18" y="11"/>
                      <a:pt x="16" y="11"/>
                    </a:cubicBezTo>
                    <a:cubicBezTo>
                      <a:pt x="16" y="12"/>
                      <a:pt x="15" y="11"/>
                      <a:pt x="14" y="11"/>
                    </a:cubicBezTo>
                    <a:cubicBezTo>
                      <a:pt x="12" y="11"/>
                      <a:pt x="10" y="11"/>
                      <a:pt x="8" y="11"/>
                    </a:cubicBezTo>
                    <a:cubicBezTo>
                      <a:pt x="7" y="12"/>
                      <a:pt x="6" y="12"/>
                      <a:pt x="5" y="12"/>
                    </a:cubicBezTo>
                    <a:cubicBezTo>
                      <a:pt x="4" y="12"/>
                      <a:pt x="3" y="13"/>
                      <a:pt x="1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3" y="9"/>
                      <a:pt x="7" y="9"/>
                      <a:pt x="9" y="8"/>
                    </a:cubicBezTo>
                    <a:cubicBezTo>
                      <a:pt x="14" y="5"/>
                      <a:pt x="20" y="7"/>
                      <a:pt x="25" y="5"/>
                    </a:cubicBezTo>
                    <a:cubicBezTo>
                      <a:pt x="25" y="5"/>
                      <a:pt x="26" y="5"/>
                      <a:pt x="26" y="5"/>
                    </a:cubicBezTo>
                    <a:cubicBezTo>
                      <a:pt x="27" y="5"/>
                      <a:pt x="27" y="4"/>
                      <a:pt x="27" y="4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1"/>
                      <a:pt x="25" y="1"/>
                      <a:pt x="26" y="1"/>
                    </a:cubicBezTo>
                    <a:cubicBezTo>
                      <a:pt x="27" y="0"/>
                      <a:pt x="27" y="1"/>
                      <a:pt x="28" y="2"/>
                    </a:cubicBezTo>
                    <a:cubicBezTo>
                      <a:pt x="29" y="3"/>
                      <a:pt x="28" y="4"/>
                      <a:pt x="28" y="5"/>
                    </a:cubicBezTo>
                    <a:cubicBezTo>
                      <a:pt x="27" y="6"/>
                      <a:pt x="27" y="6"/>
                      <a:pt x="26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6"/>
                      <a:pt x="23" y="7"/>
                      <a:pt x="24" y="8"/>
                    </a:cubicBezTo>
                    <a:close/>
                  </a:path>
                </a:pathLst>
              </a:custGeom>
              <a:solidFill>
                <a:srgbClr val="8B2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6" name="Freeform 546">
                <a:extLst>
                  <a:ext uri="{FF2B5EF4-FFF2-40B4-BE49-F238E27FC236}">
                    <a16:creationId xmlns:a16="http://schemas.microsoft.com/office/drawing/2014/main" id="{DFA20E71-B18C-E18B-A18A-5F23907F035E}"/>
                  </a:ext>
                </a:extLst>
              </p:cNvPr>
              <p:cNvSpPr/>
              <p:nvPr/>
            </p:nvSpPr>
            <p:spPr bwMode="auto">
              <a:xfrm>
                <a:off x="3327" y="3890"/>
                <a:ext cx="94" cy="44"/>
              </a:xfrm>
              <a:custGeom>
                <a:avLst/>
                <a:gdLst>
                  <a:gd name="T0" fmla="*/ 2 w 13"/>
                  <a:gd name="T1" fmla="*/ 3 h 6"/>
                  <a:gd name="T2" fmla="*/ 13 w 13"/>
                  <a:gd name="T3" fmla="*/ 2 h 6"/>
                  <a:gd name="T4" fmla="*/ 12 w 13"/>
                  <a:gd name="T5" fmla="*/ 4 h 6"/>
                  <a:gd name="T6" fmla="*/ 5 w 13"/>
                  <a:gd name="T7" fmla="*/ 5 h 6"/>
                  <a:gd name="T8" fmla="*/ 2 w 13"/>
                  <a:gd name="T9" fmla="*/ 4 h 6"/>
                  <a:gd name="T10" fmla="*/ 1 w 13"/>
                  <a:gd name="T11" fmla="*/ 4 h 6"/>
                  <a:gd name="T12" fmla="*/ 1 w 13"/>
                  <a:gd name="T13" fmla="*/ 3 h 6"/>
                  <a:gd name="T14" fmla="*/ 2 w 13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">
                    <a:moveTo>
                      <a:pt x="2" y="3"/>
                    </a:moveTo>
                    <a:cubicBezTo>
                      <a:pt x="6" y="1"/>
                      <a:pt x="9" y="0"/>
                      <a:pt x="13" y="2"/>
                    </a:cubicBezTo>
                    <a:cubicBezTo>
                      <a:pt x="13" y="3"/>
                      <a:pt x="13" y="4"/>
                      <a:pt x="12" y="4"/>
                    </a:cubicBezTo>
                    <a:cubicBezTo>
                      <a:pt x="10" y="5"/>
                      <a:pt x="8" y="6"/>
                      <a:pt x="5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6F2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7" name="Freeform 547">
                <a:extLst>
                  <a:ext uri="{FF2B5EF4-FFF2-40B4-BE49-F238E27FC236}">
                    <a16:creationId xmlns:a16="http://schemas.microsoft.com/office/drawing/2014/main" id="{AC89BFA5-55EF-0A06-DA78-4939EF77427E}"/>
                  </a:ext>
                </a:extLst>
              </p:cNvPr>
              <p:cNvSpPr/>
              <p:nvPr/>
            </p:nvSpPr>
            <p:spPr bwMode="auto">
              <a:xfrm>
                <a:off x="3450" y="3912"/>
                <a:ext cx="44" cy="51"/>
              </a:xfrm>
              <a:custGeom>
                <a:avLst/>
                <a:gdLst>
                  <a:gd name="T0" fmla="*/ 4 w 6"/>
                  <a:gd name="T1" fmla="*/ 1 h 7"/>
                  <a:gd name="T2" fmla="*/ 4 w 6"/>
                  <a:gd name="T3" fmla="*/ 6 h 7"/>
                  <a:gd name="T4" fmla="*/ 2 w 6"/>
                  <a:gd name="T5" fmla="*/ 7 h 7"/>
                  <a:gd name="T6" fmla="*/ 2 w 6"/>
                  <a:gd name="T7" fmla="*/ 4 h 7"/>
                  <a:gd name="T8" fmla="*/ 2 w 6"/>
                  <a:gd name="T9" fmla="*/ 1 h 7"/>
                  <a:gd name="T10" fmla="*/ 1 w 6"/>
                  <a:gd name="T11" fmla="*/ 2 h 7"/>
                  <a:gd name="T12" fmla="*/ 1 w 6"/>
                  <a:gd name="T13" fmla="*/ 0 h 7"/>
                  <a:gd name="T14" fmla="*/ 2 w 6"/>
                  <a:gd name="T15" fmla="*/ 0 h 7"/>
                  <a:gd name="T16" fmla="*/ 4 w 6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4" y="1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3"/>
                      <a:pt x="3" y="2"/>
                      <a:pt x="2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6F2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8" name="Freeform 548">
                <a:extLst>
                  <a:ext uri="{FF2B5EF4-FFF2-40B4-BE49-F238E27FC236}">
                    <a16:creationId xmlns:a16="http://schemas.microsoft.com/office/drawing/2014/main" id="{CA4F6770-10F5-AB9A-8B99-43EFBFB2E70A}"/>
                  </a:ext>
                </a:extLst>
              </p:cNvPr>
              <p:cNvSpPr/>
              <p:nvPr/>
            </p:nvSpPr>
            <p:spPr bwMode="auto">
              <a:xfrm>
                <a:off x="3247" y="3912"/>
                <a:ext cx="36" cy="29"/>
              </a:xfrm>
              <a:custGeom>
                <a:avLst/>
                <a:gdLst>
                  <a:gd name="T0" fmla="*/ 3 w 5"/>
                  <a:gd name="T1" fmla="*/ 0 h 4"/>
                  <a:gd name="T2" fmla="*/ 4 w 5"/>
                  <a:gd name="T3" fmla="*/ 0 h 4"/>
                  <a:gd name="T4" fmla="*/ 5 w 5"/>
                  <a:gd name="T5" fmla="*/ 2 h 4"/>
                  <a:gd name="T6" fmla="*/ 1 w 5"/>
                  <a:gd name="T7" fmla="*/ 4 h 4"/>
                  <a:gd name="T8" fmla="*/ 1 w 5"/>
                  <a:gd name="T9" fmla="*/ 2 h 4"/>
                  <a:gd name="T10" fmla="*/ 3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5" y="2"/>
                    </a:cubicBezTo>
                    <a:cubicBezTo>
                      <a:pt x="4" y="3"/>
                      <a:pt x="3" y="3"/>
                      <a:pt x="1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2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6F2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9" name="Freeform 549">
                <a:extLst>
                  <a:ext uri="{FF2B5EF4-FFF2-40B4-BE49-F238E27FC236}">
                    <a16:creationId xmlns:a16="http://schemas.microsoft.com/office/drawing/2014/main" id="{1264FECE-90E9-B2C4-3D33-0851BE24D06D}"/>
                  </a:ext>
                </a:extLst>
              </p:cNvPr>
              <p:cNvSpPr/>
              <p:nvPr/>
            </p:nvSpPr>
            <p:spPr bwMode="auto">
              <a:xfrm>
                <a:off x="3443" y="3890"/>
                <a:ext cx="22" cy="15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6F2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0" name="Oval 550">
                <a:extLst>
                  <a:ext uri="{FF2B5EF4-FFF2-40B4-BE49-F238E27FC236}">
                    <a16:creationId xmlns:a16="http://schemas.microsoft.com/office/drawing/2014/main" id="{9AD4F3B0-EA97-C326-3F46-669C0CFD6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3941"/>
                <a:ext cx="14" cy="14"/>
              </a:xfrm>
              <a:prstGeom prst="ellipse">
                <a:avLst/>
              </a:prstGeom>
              <a:solidFill>
                <a:srgbClr val="6F2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1" name="Freeform 551">
                <a:extLst>
                  <a:ext uri="{FF2B5EF4-FFF2-40B4-BE49-F238E27FC236}">
                    <a16:creationId xmlns:a16="http://schemas.microsoft.com/office/drawing/2014/main" id="{6A5C82D2-A969-3917-6EE7-242937EB75D6}"/>
                  </a:ext>
                </a:extLst>
              </p:cNvPr>
              <p:cNvSpPr/>
              <p:nvPr/>
            </p:nvSpPr>
            <p:spPr bwMode="auto">
              <a:xfrm>
                <a:off x="2644" y="2787"/>
                <a:ext cx="312" cy="334"/>
              </a:xfrm>
              <a:custGeom>
                <a:avLst/>
                <a:gdLst>
                  <a:gd name="T0" fmla="*/ 6 w 43"/>
                  <a:gd name="T1" fmla="*/ 4 h 46"/>
                  <a:gd name="T2" fmla="*/ 8 w 43"/>
                  <a:gd name="T3" fmla="*/ 3 h 46"/>
                  <a:gd name="T4" fmla="*/ 16 w 43"/>
                  <a:gd name="T5" fmla="*/ 0 h 46"/>
                  <a:gd name="T6" fmla="*/ 19 w 43"/>
                  <a:gd name="T7" fmla="*/ 5 h 46"/>
                  <a:gd name="T8" fmla="*/ 22 w 43"/>
                  <a:gd name="T9" fmla="*/ 8 h 46"/>
                  <a:gd name="T10" fmla="*/ 23 w 43"/>
                  <a:gd name="T11" fmla="*/ 7 h 46"/>
                  <a:gd name="T12" fmla="*/ 20 w 43"/>
                  <a:gd name="T13" fmla="*/ 2 h 46"/>
                  <a:gd name="T14" fmla="*/ 20 w 43"/>
                  <a:gd name="T15" fmla="*/ 0 h 46"/>
                  <a:gd name="T16" fmla="*/ 25 w 43"/>
                  <a:gd name="T17" fmla="*/ 0 h 46"/>
                  <a:gd name="T18" fmla="*/ 26 w 43"/>
                  <a:gd name="T19" fmla="*/ 1 h 46"/>
                  <a:gd name="T20" fmla="*/ 38 w 43"/>
                  <a:gd name="T21" fmla="*/ 14 h 46"/>
                  <a:gd name="T22" fmla="*/ 42 w 43"/>
                  <a:gd name="T23" fmla="*/ 20 h 46"/>
                  <a:gd name="T24" fmla="*/ 43 w 43"/>
                  <a:gd name="T25" fmla="*/ 22 h 46"/>
                  <a:gd name="T26" fmla="*/ 43 w 43"/>
                  <a:gd name="T27" fmla="*/ 22 h 46"/>
                  <a:gd name="T28" fmla="*/ 36 w 43"/>
                  <a:gd name="T29" fmla="*/ 25 h 46"/>
                  <a:gd name="T30" fmla="*/ 34 w 43"/>
                  <a:gd name="T31" fmla="*/ 28 h 46"/>
                  <a:gd name="T32" fmla="*/ 31 w 43"/>
                  <a:gd name="T33" fmla="*/ 25 h 46"/>
                  <a:gd name="T34" fmla="*/ 24 w 43"/>
                  <a:gd name="T35" fmla="*/ 16 h 46"/>
                  <a:gd name="T36" fmla="*/ 24 w 43"/>
                  <a:gd name="T37" fmla="*/ 15 h 46"/>
                  <a:gd name="T38" fmla="*/ 31 w 43"/>
                  <a:gd name="T39" fmla="*/ 25 h 46"/>
                  <a:gd name="T40" fmla="*/ 33 w 43"/>
                  <a:gd name="T41" fmla="*/ 28 h 46"/>
                  <a:gd name="T42" fmla="*/ 30 w 43"/>
                  <a:gd name="T43" fmla="*/ 31 h 46"/>
                  <a:gd name="T44" fmla="*/ 26 w 43"/>
                  <a:gd name="T45" fmla="*/ 35 h 46"/>
                  <a:gd name="T46" fmla="*/ 25 w 43"/>
                  <a:gd name="T47" fmla="*/ 36 h 46"/>
                  <a:gd name="T48" fmla="*/ 24 w 43"/>
                  <a:gd name="T49" fmla="*/ 35 h 46"/>
                  <a:gd name="T50" fmla="*/ 15 w 43"/>
                  <a:gd name="T51" fmla="*/ 31 h 46"/>
                  <a:gd name="T52" fmla="*/ 14 w 43"/>
                  <a:gd name="T53" fmla="*/ 29 h 46"/>
                  <a:gd name="T54" fmla="*/ 15 w 43"/>
                  <a:gd name="T55" fmla="*/ 30 h 46"/>
                  <a:gd name="T56" fmla="*/ 25 w 43"/>
                  <a:gd name="T57" fmla="*/ 36 h 46"/>
                  <a:gd name="T58" fmla="*/ 29 w 43"/>
                  <a:gd name="T59" fmla="*/ 39 h 46"/>
                  <a:gd name="T60" fmla="*/ 30 w 43"/>
                  <a:gd name="T61" fmla="*/ 41 h 46"/>
                  <a:gd name="T62" fmla="*/ 31 w 43"/>
                  <a:gd name="T63" fmla="*/ 42 h 46"/>
                  <a:gd name="T64" fmla="*/ 29 w 43"/>
                  <a:gd name="T65" fmla="*/ 42 h 46"/>
                  <a:gd name="T66" fmla="*/ 28 w 43"/>
                  <a:gd name="T67" fmla="*/ 41 h 46"/>
                  <a:gd name="T68" fmla="*/ 27 w 43"/>
                  <a:gd name="T69" fmla="*/ 41 h 46"/>
                  <a:gd name="T70" fmla="*/ 26 w 43"/>
                  <a:gd name="T71" fmla="*/ 39 h 46"/>
                  <a:gd name="T72" fmla="*/ 24 w 43"/>
                  <a:gd name="T73" fmla="*/ 37 h 46"/>
                  <a:gd name="T74" fmla="*/ 19 w 43"/>
                  <a:gd name="T75" fmla="*/ 34 h 46"/>
                  <a:gd name="T76" fmla="*/ 23 w 43"/>
                  <a:gd name="T77" fmla="*/ 37 h 46"/>
                  <a:gd name="T78" fmla="*/ 22 w 43"/>
                  <a:gd name="T79" fmla="*/ 38 h 46"/>
                  <a:gd name="T80" fmla="*/ 21 w 43"/>
                  <a:gd name="T81" fmla="*/ 41 h 46"/>
                  <a:gd name="T82" fmla="*/ 21 w 43"/>
                  <a:gd name="T83" fmla="*/ 42 h 46"/>
                  <a:gd name="T84" fmla="*/ 19 w 43"/>
                  <a:gd name="T85" fmla="*/ 46 h 46"/>
                  <a:gd name="T86" fmla="*/ 18 w 43"/>
                  <a:gd name="T87" fmla="*/ 45 h 46"/>
                  <a:gd name="T88" fmla="*/ 2 w 43"/>
                  <a:gd name="T89" fmla="*/ 29 h 46"/>
                  <a:gd name="T90" fmla="*/ 2 w 43"/>
                  <a:gd name="T91" fmla="*/ 18 h 46"/>
                  <a:gd name="T92" fmla="*/ 2 w 43"/>
                  <a:gd name="T93" fmla="*/ 15 h 46"/>
                  <a:gd name="T94" fmla="*/ 5 w 43"/>
                  <a:gd name="T95" fmla="*/ 17 h 46"/>
                  <a:gd name="T96" fmla="*/ 5 w 43"/>
                  <a:gd name="T97" fmla="*/ 12 h 46"/>
                  <a:gd name="T98" fmla="*/ 8 w 43"/>
                  <a:gd name="T99" fmla="*/ 5 h 46"/>
                  <a:gd name="T100" fmla="*/ 11 w 43"/>
                  <a:gd name="T101" fmla="*/ 7 h 46"/>
                  <a:gd name="T102" fmla="*/ 13 w 43"/>
                  <a:gd name="T103" fmla="*/ 9 h 46"/>
                  <a:gd name="T104" fmla="*/ 11 w 43"/>
                  <a:gd name="T105" fmla="*/ 7 h 46"/>
                  <a:gd name="T106" fmla="*/ 7 w 43"/>
                  <a:gd name="T107" fmla="*/ 5 h 46"/>
                  <a:gd name="T108" fmla="*/ 6 w 43"/>
                  <a:gd name="T109" fmla="*/ 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3" h="46">
                    <a:moveTo>
                      <a:pt x="6" y="4"/>
                    </a:moveTo>
                    <a:cubicBezTo>
                      <a:pt x="7" y="3"/>
                      <a:pt x="7" y="3"/>
                      <a:pt x="8" y="3"/>
                    </a:cubicBezTo>
                    <a:cubicBezTo>
                      <a:pt x="11" y="3"/>
                      <a:pt x="13" y="1"/>
                      <a:pt x="16" y="0"/>
                    </a:cubicBezTo>
                    <a:cubicBezTo>
                      <a:pt x="16" y="2"/>
                      <a:pt x="18" y="3"/>
                      <a:pt x="19" y="5"/>
                    </a:cubicBezTo>
                    <a:cubicBezTo>
                      <a:pt x="20" y="6"/>
                      <a:pt x="20" y="7"/>
                      <a:pt x="22" y="8"/>
                    </a:cubicBezTo>
                    <a:cubicBezTo>
                      <a:pt x="22" y="8"/>
                      <a:pt x="23" y="8"/>
                      <a:pt x="23" y="7"/>
                    </a:cubicBezTo>
                    <a:cubicBezTo>
                      <a:pt x="22" y="5"/>
                      <a:pt x="22" y="4"/>
                      <a:pt x="20" y="2"/>
                    </a:cubicBezTo>
                    <a:cubicBezTo>
                      <a:pt x="20" y="2"/>
                      <a:pt x="19" y="1"/>
                      <a:pt x="20" y="0"/>
                    </a:cubicBezTo>
                    <a:cubicBezTo>
                      <a:pt x="21" y="0"/>
                      <a:pt x="23" y="1"/>
                      <a:pt x="25" y="0"/>
                    </a:cubicBezTo>
                    <a:cubicBezTo>
                      <a:pt x="25" y="0"/>
                      <a:pt x="26" y="1"/>
                      <a:pt x="26" y="1"/>
                    </a:cubicBezTo>
                    <a:cubicBezTo>
                      <a:pt x="31" y="5"/>
                      <a:pt x="35" y="8"/>
                      <a:pt x="38" y="14"/>
                    </a:cubicBezTo>
                    <a:cubicBezTo>
                      <a:pt x="39" y="16"/>
                      <a:pt x="41" y="18"/>
                      <a:pt x="42" y="20"/>
                    </a:cubicBezTo>
                    <a:cubicBezTo>
                      <a:pt x="43" y="21"/>
                      <a:pt x="43" y="21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39" y="21"/>
                      <a:pt x="38" y="23"/>
                      <a:pt x="36" y="25"/>
                    </a:cubicBezTo>
                    <a:cubicBezTo>
                      <a:pt x="35" y="26"/>
                      <a:pt x="35" y="28"/>
                      <a:pt x="34" y="28"/>
                    </a:cubicBezTo>
                    <a:cubicBezTo>
                      <a:pt x="32" y="27"/>
                      <a:pt x="32" y="26"/>
                      <a:pt x="31" y="25"/>
                    </a:cubicBezTo>
                    <a:cubicBezTo>
                      <a:pt x="28" y="23"/>
                      <a:pt x="26" y="20"/>
                      <a:pt x="24" y="16"/>
                    </a:cubicBezTo>
                    <a:cubicBezTo>
                      <a:pt x="24" y="16"/>
                      <a:pt x="24" y="15"/>
                      <a:pt x="24" y="15"/>
                    </a:cubicBezTo>
                    <a:cubicBezTo>
                      <a:pt x="25" y="19"/>
                      <a:pt x="28" y="22"/>
                      <a:pt x="31" y="25"/>
                    </a:cubicBezTo>
                    <a:cubicBezTo>
                      <a:pt x="32" y="26"/>
                      <a:pt x="32" y="27"/>
                      <a:pt x="33" y="28"/>
                    </a:cubicBezTo>
                    <a:cubicBezTo>
                      <a:pt x="33" y="30"/>
                      <a:pt x="31" y="31"/>
                      <a:pt x="30" y="31"/>
                    </a:cubicBezTo>
                    <a:cubicBezTo>
                      <a:pt x="27" y="32"/>
                      <a:pt x="25" y="32"/>
                      <a:pt x="26" y="35"/>
                    </a:cubicBezTo>
                    <a:cubicBezTo>
                      <a:pt x="26" y="35"/>
                      <a:pt x="26" y="36"/>
                      <a:pt x="25" y="36"/>
                    </a:cubicBezTo>
                    <a:cubicBezTo>
                      <a:pt x="25" y="36"/>
                      <a:pt x="24" y="36"/>
                      <a:pt x="24" y="35"/>
                    </a:cubicBezTo>
                    <a:cubicBezTo>
                      <a:pt x="21" y="34"/>
                      <a:pt x="18" y="32"/>
                      <a:pt x="15" y="31"/>
                    </a:cubicBezTo>
                    <a:cubicBezTo>
                      <a:pt x="15" y="30"/>
                      <a:pt x="14" y="30"/>
                      <a:pt x="14" y="29"/>
                    </a:cubicBezTo>
                    <a:cubicBezTo>
                      <a:pt x="14" y="30"/>
                      <a:pt x="15" y="30"/>
                      <a:pt x="15" y="30"/>
                    </a:cubicBezTo>
                    <a:cubicBezTo>
                      <a:pt x="18" y="33"/>
                      <a:pt x="22" y="34"/>
                      <a:pt x="25" y="36"/>
                    </a:cubicBezTo>
                    <a:cubicBezTo>
                      <a:pt x="26" y="37"/>
                      <a:pt x="28" y="38"/>
                      <a:pt x="29" y="39"/>
                    </a:cubicBezTo>
                    <a:cubicBezTo>
                      <a:pt x="29" y="40"/>
                      <a:pt x="29" y="40"/>
                      <a:pt x="30" y="41"/>
                    </a:cubicBezTo>
                    <a:cubicBezTo>
                      <a:pt x="30" y="41"/>
                      <a:pt x="31" y="42"/>
                      <a:pt x="31" y="42"/>
                    </a:cubicBezTo>
                    <a:cubicBezTo>
                      <a:pt x="30" y="43"/>
                      <a:pt x="30" y="42"/>
                      <a:pt x="29" y="42"/>
                    </a:cubicBezTo>
                    <a:cubicBezTo>
                      <a:pt x="29" y="42"/>
                      <a:pt x="28" y="41"/>
                      <a:pt x="28" y="41"/>
                    </a:cubicBezTo>
                    <a:cubicBezTo>
                      <a:pt x="27" y="41"/>
                      <a:pt x="27" y="41"/>
                      <a:pt x="27" y="41"/>
                    </a:cubicBezTo>
                    <a:cubicBezTo>
                      <a:pt x="26" y="40"/>
                      <a:pt x="27" y="40"/>
                      <a:pt x="26" y="39"/>
                    </a:cubicBezTo>
                    <a:cubicBezTo>
                      <a:pt x="26" y="38"/>
                      <a:pt x="25" y="38"/>
                      <a:pt x="24" y="37"/>
                    </a:cubicBezTo>
                    <a:cubicBezTo>
                      <a:pt x="22" y="36"/>
                      <a:pt x="20" y="35"/>
                      <a:pt x="19" y="34"/>
                    </a:cubicBezTo>
                    <a:cubicBezTo>
                      <a:pt x="20" y="35"/>
                      <a:pt x="22" y="35"/>
                      <a:pt x="23" y="37"/>
                    </a:cubicBezTo>
                    <a:cubicBezTo>
                      <a:pt x="23" y="38"/>
                      <a:pt x="23" y="38"/>
                      <a:pt x="22" y="38"/>
                    </a:cubicBezTo>
                    <a:cubicBezTo>
                      <a:pt x="21" y="39"/>
                      <a:pt x="20" y="40"/>
                      <a:pt x="21" y="41"/>
                    </a:cubicBezTo>
                    <a:cubicBezTo>
                      <a:pt x="22" y="41"/>
                      <a:pt x="22" y="42"/>
                      <a:pt x="21" y="42"/>
                    </a:cubicBezTo>
                    <a:cubicBezTo>
                      <a:pt x="21" y="43"/>
                      <a:pt x="19" y="44"/>
                      <a:pt x="19" y="46"/>
                    </a:cubicBezTo>
                    <a:cubicBezTo>
                      <a:pt x="19" y="46"/>
                      <a:pt x="18" y="46"/>
                      <a:pt x="18" y="45"/>
                    </a:cubicBezTo>
                    <a:cubicBezTo>
                      <a:pt x="12" y="41"/>
                      <a:pt x="6" y="35"/>
                      <a:pt x="2" y="29"/>
                    </a:cubicBezTo>
                    <a:cubicBezTo>
                      <a:pt x="0" y="25"/>
                      <a:pt x="0" y="21"/>
                      <a:pt x="2" y="18"/>
                    </a:cubicBezTo>
                    <a:cubicBezTo>
                      <a:pt x="3" y="17"/>
                      <a:pt x="3" y="16"/>
                      <a:pt x="2" y="15"/>
                    </a:cubicBezTo>
                    <a:cubicBezTo>
                      <a:pt x="4" y="15"/>
                      <a:pt x="4" y="16"/>
                      <a:pt x="5" y="17"/>
                    </a:cubicBezTo>
                    <a:cubicBezTo>
                      <a:pt x="5" y="15"/>
                      <a:pt x="5" y="13"/>
                      <a:pt x="5" y="12"/>
                    </a:cubicBezTo>
                    <a:cubicBezTo>
                      <a:pt x="4" y="9"/>
                      <a:pt x="6" y="7"/>
                      <a:pt x="8" y="5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2" y="7"/>
                      <a:pt x="13" y="8"/>
                      <a:pt x="13" y="9"/>
                    </a:cubicBezTo>
                    <a:cubicBezTo>
                      <a:pt x="13" y="8"/>
                      <a:pt x="12" y="7"/>
                      <a:pt x="11" y="7"/>
                    </a:cubicBezTo>
                    <a:cubicBezTo>
                      <a:pt x="10" y="6"/>
                      <a:pt x="9" y="5"/>
                      <a:pt x="7" y="5"/>
                    </a:cubicBezTo>
                    <a:cubicBezTo>
                      <a:pt x="7" y="5"/>
                      <a:pt x="7" y="5"/>
                      <a:pt x="6" y="4"/>
                    </a:cubicBezTo>
                    <a:close/>
                  </a:path>
                </a:pathLst>
              </a:custGeom>
              <a:solidFill>
                <a:srgbClr val="F7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2" name="Freeform 552">
                <a:extLst>
                  <a:ext uri="{FF2B5EF4-FFF2-40B4-BE49-F238E27FC236}">
                    <a16:creationId xmlns:a16="http://schemas.microsoft.com/office/drawing/2014/main" id="{506E8DC6-83FF-93B6-F5E6-DA025CFF1540}"/>
                  </a:ext>
                </a:extLst>
              </p:cNvPr>
              <p:cNvSpPr/>
              <p:nvPr/>
            </p:nvSpPr>
            <p:spPr bwMode="auto">
              <a:xfrm>
                <a:off x="2826" y="2932"/>
                <a:ext cx="210" cy="290"/>
              </a:xfrm>
              <a:custGeom>
                <a:avLst/>
                <a:gdLst>
                  <a:gd name="T0" fmla="*/ 0 w 29"/>
                  <a:gd name="T1" fmla="*/ 16 h 40"/>
                  <a:gd name="T2" fmla="*/ 1 w 29"/>
                  <a:gd name="T3" fmla="*/ 14 h 40"/>
                  <a:gd name="T4" fmla="*/ 3 w 29"/>
                  <a:gd name="T5" fmla="*/ 11 h 40"/>
                  <a:gd name="T6" fmla="*/ 7 w 29"/>
                  <a:gd name="T7" fmla="*/ 9 h 40"/>
                  <a:gd name="T8" fmla="*/ 7 w 29"/>
                  <a:gd name="T9" fmla="*/ 8 h 40"/>
                  <a:gd name="T10" fmla="*/ 11 w 29"/>
                  <a:gd name="T11" fmla="*/ 11 h 40"/>
                  <a:gd name="T12" fmla="*/ 16 w 29"/>
                  <a:gd name="T13" fmla="*/ 16 h 40"/>
                  <a:gd name="T14" fmla="*/ 20 w 29"/>
                  <a:gd name="T15" fmla="*/ 27 h 40"/>
                  <a:gd name="T16" fmla="*/ 22 w 29"/>
                  <a:gd name="T17" fmla="*/ 32 h 40"/>
                  <a:gd name="T18" fmla="*/ 22 w 29"/>
                  <a:gd name="T19" fmla="*/ 28 h 40"/>
                  <a:gd name="T20" fmla="*/ 17 w 29"/>
                  <a:gd name="T21" fmla="*/ 16 h 40"/>
                  <a:gd name="T22" fmla="*/ 15 w 29"/>
                  <a:gd name="T23" fmla="*/ 13 h 40"/>
                  <a:gd name="T24" fmla="*/ 14 w 29"/>
                  <a:gd name="T25" fmla="*/ 13 h 40"/>
                  <a:gd name="T26" fmla="*/ 13 w 29"/>
                  <a:gd name="T27" fmla="*/ 12 h 40"/>
                  <a:gd name="T28" fmla="*/ 11 w 29"/>
                  <a:gd name="T29" fmla="*/ 10 h 40"/>
                  <a:gd name="T30" fmla="*/ 9 w 29"/>
                  <a:gd name="T31" fmla="*/ 8 h 40"/>
                  <a:gd name="T32" fmla="*/ 10 w 29"/>
                  <a:gd name="T33" fmla="*/ 5 h 40"/>
                  <a:gd name="T34" fmla="*/ 14 w 29"/>
                  <a:gd name="T35" fmla="*/ 2 h 40"/>
                  <a:gd name="T36" fmla="*/ 18 w 29"/>
                  <a:gd name="T37" fmla="*/ 2 h 40"/>
                  <a:gd name="T38" fmla="*/ 19 w 29"/>
                  <a:gd name="T39" fmla="*/ 2 h 40"/>
                  <a:gd name="T40" fmla="*/ 14 w 29"/>
                  <a:gd name="T41" fmla="*/ 8 h 40"/>
                  <a:gd name="T42" fmla="*/ 19 w 29"/>
                  <a:gd name="T43" fmla="*/ 2 h 40"/>
                  <a:gd name="T44" fmla="*/ 20 w 29"/>
                  <a:gd name="T45" fmla="*/ 6 h 40"/>
                  <a:gd name="T46" fmla="*/ 19 w 29"/>
                  <a:gd name="T47" fmla="*/ 7 h 40"/>
                  <a:gd name="T48" fmla="*/ 18 w 29"/>
                  <a:gd name="T49" fmla="*/ 10 h 40"/>
                  <a:gd name="T50" fmla="*/ 20 w 29"/>
                  <a:gd name="T51" fmla="*/ 11 h 40"/>
                  <a:gd name="T52" fmla="*/ 22 w 29"/>
                  <a:gd name="T53" fmla="*/ 11 h 40"/>
                  <a:gd name="T54" fmla="*/ 22 w 29"/>
                  <a:gd name="T55" fmla="*/ 12 h 40"/>
                  <a:gd name="T56" fmla="*/ 21 w 29"/>
                  <a:gd name="T57" fmla="*/ 16 h 40"/>
                  <a:gd name="T58" fmla="*/ 23 w 29"/>
                  <a:gd name="T59" fmla="*/ 15 h 40"/>
                  <a:gd name="T60" fmla="*/ 24 w 29"/>
                  <a:gd name="T61" fmla="*/ 18 h 40"/>
                  <a:gd name="T62" fmla="*/ 26 w 29"/>
                  <a:gd name="T63" fmla="*/ 25 h 40"/>
                  <a:gd name="T64" fmla="*/ 28 w 29"/>
                  <a:gd name="T65" fmla="*/ 28 h 40"/>
                  <a:gd name="T66" fmla="*/ 28 w 29"/>
                  <a:gd name="T67" fmla="*/ 31 h 40"/>
                  <a:gd name="T68" fmla="*/ 27 w 29"/>
                  <a:gd name="T69" fmla="*/ 34 h 40"/>
                  <a:gd name="T70" fmla="*/ 25 w 29"/>
                  <a:gd name="T71" fmla="*/ 34 h 40"/>
                  <a:gd name="T72" fmla="*/ 25 w 29"/>
                  <a:gd name="T73" fmla="*/ 32 h 40"/>
                  <a:gd name="T74" fmla="*/ 25 w 29"/>
                  <a:gd name="T75" fmla="*/ 36 h 40"/>
                  <a:gd name="T76" fmla="*/ 26 w 29"/>
                  <a:gd name="T77" fmla="*/ 38 h 40"/>
                  <a:gd name="T78" fmla="*/ 23 w 29"/>
                  <a:gd name="T79" fmla="*/ 38 h 40"/>
                  <a:gd name="T80" fmla="*/ 23 w 29"/>
                  <a:gd name="T81" fmla="*/ 39 h 40"/>
                  <a:gd name="T82" fmla="*/ 21 w 29"/>
                  <a:gd name="T83" fmla="*/ 38 h 40"/>
                  <a:gd name="T84" fmla="*/ 20 w 29"/>
                  <a:gd name="T85" fmla="*/ 37 h 40"/>
                  <a:gd name="T86" fmla="*/ 17 w 29"/>
                  <a:gd name="T87" fmla="*/ 36 h 40"/>
                  <a:gd name="T88" fmla="*/ 13 w 29"/>
                  <a:gd name="T89" fmla="*/ 28 h 40"/>
                  <a:gd name="T90" fmla="*/ 1 w 29"/>
                  <a:gd name="T91" fmla="*/ 17 h 40"/>
                  <a:gd name="T92" fmla="*/ 0 w 29"/>
                  <a:gd name="T93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8" h="40">
                    <a:moveTo>
                      <a:pt x="0" y="16"/>
                    </a:moveTo>
                    <a:cubicBezTo>
                      <a:pt x="1" y="15"/>
                      <a:pt x="1" y="15"/>
                      <a:pt x="1" y="14"/>
                    </a:cubicBezTo>
                    <a:cubicBezTo>
                      <a:pt x="0" y="12"/>
                      <a:pt x="1" y="11"/>
                      <a:pt x="3" y="11"/>
                    </a:cubicBezTo>
                    <a:cubicBezTo>
                      <a:pt x="5" y="11"/>
                      <a:pt x="5" y="9"/>
                      <a:pt x="7" y="9"/>
                    </a:cubicBezTo>
                    <a:cubicBezTo>
                      <a:pt x="8" y="9"/>
                      <a:pt x="7" y="8"/>
                      <a:pt x="7" y="8"/>
                    </a:cubicBezTo>
                    <a:cubicBezTo>
                      <a:pt x="9" y="8"/>
                      <a:pt x="10" y="10"/>
                      <a:pt x="11" y="11"/>
                    </a:cubicBezTo>
                    <a:cubicBezTo>
                      <a:pt x="13" y="12"/>
                      <a:pt x="15" y="14"/>
                      <a:pt x="16" y="16"/>
                    </a:cubicBezTo>
                    <a:cubicBezTo>
                      <a:pt x="19" y="19"/>
                      <a:pt x="20" y="23"/>
                      <a:pt x="20" y="27"/>
                    </a:cubicBezTo>
                    <a:cubicBezTo>
                      <a:pt x="20" y="29"/>
                      <a:pt x="21" y="30"/>
                      <a:pt x="22" y="32"/>
                    </a:cubicBezTo>
                    <a:cubicBezTo>
                      <a:pt x="22" y="30"/>
                      <a:pt x="22" y="29"/>
                      <a:pt x="22" y="28"/>
                    </a:cubicBezTo>
                    <a:cubicBezTo>
                      <a:pt x="21" y="24"/>
                      <a:pt x="20" y="19"/>
                      <a:pt x="17" y="16"/>
                    </a:cubicBezTo>
                    <a:cubicBezTo>
                      <a:pt x="17" y="15"/>
                      <a:pt x="16" y="14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2"/>
                    </a:cubicBezTo>
                    <a:cubicBezTo>
                      <a:pt x="13" y="11"/>
                      <a:pt x="12" y="10"/>
                      <a:pt x="11" y="10"/>
                    </a:cubicBezTo>
                    <a:cubicBezTo>
                      <a:pt x="10" y="9"/>
                      <a:pt x="9" y="9"/>
                      <a:pt x="9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1" y="4"/>
                      <a:pt x="13" y="3"/>
                      <a:pt x="14" y="2"/>
                    </a:cubicBezTo>
                    <a:cubicBezTo>
                      <a:pt x="15" y="0"/>
                      <a:pt x="17" y="1"/>
                      <a:pt x="18" y="2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17" y="4"/>
                      <a:pt x="15" y="6"/>
                      <a:pt x="14" y="8"/>
                    </a:cubicBezTo>
                    <a:cubicBezTo>
                      <a:pt x="15" y="6"/>
                      <a:pt x="17" y="4"/>
                      <a:pt x="19" y="2"/>
                    </a:cubicBezTo>
                    <a:cubicBezTo>
                      <a:pt x="19" y="3"/>
                      <a:pt x="20" y="5"/>
                      <a:pt x="20" y="6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8" y="8"/>
                      <a:pt x="18" y="9"/>
                      <a:pt x="18" y="10"/>
                    </a:cubicBezTo>
                    <a:cubicBezTo>
                      <a:pt x="18" y="10"/>
                      <a:pt x="19" y="11"/>
                      <a:pt x="20" y="11"/>
                    </a:cubicBezTo>
                    <a:cubicBezTo>
                      <a:pt x="21" y="11"/>
                      <a:pt x="21" y="11"/>
                      <a:pt x="22" y="11"/>
                    </a:cubicBezTo>
                    <a:cubicBezTo>
                      <a:pt x="22" y="11"/>
                      <a:pt x="22" y="12"/>
                      <a:pt x="22" y="12"/>
                    </a:cubicBezTo>
                    <a:cubicBezTo>
                      <a:pt x="22" y="14"/>
                      <a:pt x="21" y="15"/>
                      <a:pt x="21" y="16"/>
                    </a:cubicBezTo>
                    <a:cubicBezTo>
                      <a:pt x="21" y="16"/>
                      <a:pt x="22" y="14"/>
                      <a:pt x="23" y="15"/>
                    </a:cubicBezTo>
                    <a:cubicBezTo>
                      <a:pt x="24" y="16"/>
                      <a:pt x="24" y="17"/>
                      <a:pt x="24" y="18"/>
                    </a:cubicBezTo>
                    <a:cubicBezTo>
                      <a:pt x="25" y="21"/>
                      <a:pt x="25" y="23"/>
                      <a:pt x="26" y="25"/>
                    </a:cubicBezTo>
                    <a:cubicBezTo>
                      <a:pt x="26" y="26"/>
                      <a:pt x="27" y="27"/>
                      <a:pt x="28" y="28"/>
                    </a:cubicBezTo>
                    <a:cubicBezTo>
                      <a:pt x="29" y="29"/>
                      <a:pt x="29" y="30"/>
                      <a:pt x="28" y="31"/>
                    </a:cubicBezTo>
                    <a:cubicBezTo>
                      <a:pt x="27" y="32"/>
                      <a:pt x="28" y="33"/>
                      <a:pt x="27" y="34"/>
                    </a:cubicBezTo>
                    <a:cubicBezTo>
                      <a:pt x="26" y="35"/>
                      <a:pt x="26" y="35"/>
                      <a:pt x="25" y="34"/>
                    </a:cubicBezTo>
                    <a:cubicBezTo>
                      <a:pt x="25" y="33"/>
                      <a:pt x="25" y="33"/>
                      <a:pt x="25" y="32"/>
                    </a:cubicBezTo>
                    <a:cubicBezTo>
                      <a:pt x="24" y="34"/>
                      <a:pt x="25" y="35"/>
                      <a:pt x="25" y="36"/>
                    </a:cubicBezTo>
                    <a:cubicBezTo>
                      <a:pt x="25" y="37"/>
                      <a:pt x="26" y="37"/>
                      <a:pt x="26" y="38"/>
                    </a:cubicBezTo>
                    <a:cubicBezTo>
                      <a:pt x="25" y="39"/>
                      <a:pt x="24" y="38"/>
                      <a:pt x="23" y="38"/>
                    </a:cubicBezTo>
                    <a:cubicBezTo>
                      <a:pt x="23" y="38"/>
                      <a:pt x="24" y="39"/>
                      <a:pt x="23" y="39"/>
                    </a:cubicBezTo>
                    <a:cubicBezTo>
                      <a:pt x="22" y="40"/>
                      <a:pt x="21" y="39"/>
                      <a:pt x="21" y="38"/>
                    </a:cubicBezTo>
                    <a:cubicBezTo>
                      <a:pt x="21" y="37"/>
                      <a:pt x="21" y="37"/>
                      <a:pt x="20" y="37"/>
                    </a:cubicBezTo>
                    <a:cubicBezTo>
                      <a:pt x="18" y="38"/>
                      <a:pt x="17" y="38"/>
                      <a:pt x="17" y="36"/>
                    </a:cubicBezTo>
                    <a:cubicBezTo>
                      <a:pt x="18" y="33"/>
                      <a:pt x="15" y="30"/>
                      <a:pt x="13" y="28"/>
                    </a:cubicBezTo>
                    <a:cubicBezTo>
                      <a:pt x="10" y="24"/>
                      <a:pt x="6" y="20"/>
                      <a:pt x="1" y="17"/>
                    </a:cubicBezTo>
                    <a:cubicBezTo>
                      <a:pt x="1" y="17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F5B7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3" name="Freeform 553">
                <a:extLst>
                  <a:ext uri="{FF2B5EF4-FFF2-40B4-BE49-F238E27FC236}">
                    <a16:creationId xmlns:a16="http://schemas.microsoft.com/office/drawing/2014/main" id="{1720C27D-53F8-C7A3-415E-3DF583C905F7}"/>
                  </a:ext>
                </a:extLst>
              </p:cNvPr>
              <p:cNvSpPr/>
              <p:nvPr/>
            </p:nvSpPr>
            <p:spPr bwMode="auto">
              <a:xfrm>
                <a:off x="2506" y="2932"/>
                <a:ext cx="160" cy="290"/>
              </a:xfrm>
              <a:custGeom>
                <a:avLst/>
                <a:gdLst>
                  <a:gd name="T0" fmla="*/ 0 w 22"/>
                  <a:gd name="T1" fmla="*/ 20 h 40"/>
                  <a:gd name="T2" fmla="*/ 0 w 22"/>
                  <a:gd name="T3" fmla="*/ 17 h 40"/>
                  <a:gd name="T4" fmla="*/ 3 w 22"/>
                  <a:gd name="T5" fmla="*/ 11 h 40"/>
                  <a:gd name="T6" fmla="*/ 5 w 22"/>
                  <a:gd name="T7" fmla="*/ 10 h 40"/>
                  <a:gd name="T8" fmla="*/ 9 w 22"/>
                  <a:gd name="T9" fmla="*/ 5 h 40"/>
                  <a:gd name="T10" fmla="*/ 12 w 22"/>
                  <a:gd name="T11" fmla="*/ 2 h 40"/>
                  <a:gd name="T12" fmla="*/ 18 w 22"/>
                  <a:gd name="T13" fmla="*/ 0 h 40"/>
                  <a:gd name="T14" fmla="*/ 19 w 22"/>
                  <a:gd name="T15" fmla="*/ 0 h 40"/>
                  <a:gd name="T16" fmla="*/ 21 w 22"/>
                  <a:gd name="T17" fmla="*/ 9 h 40"/>
                  <a:gd name="T18" fmla="*/ 19 w 22"/>
                  <a:gd name="T19" fmla="*/ 10 h 40"/>
                  <a:gd name="T20" fmla="*/ 16 w 22"/>
                  <a:gd name="T21" fmla="*/ 11 h 40"/>
                  <a:gd name="T22" fmla="*/ 16 w 22"/>
                  <a:gd name="T23" fmla="*/ 12 h 40"/>
                  <a:gd name="T24" fmla="*/ 17 w 22"/>
                  <a:gd name="T25" fmla="*/ 14 h 40"/>
                  <a:gd name="T26" fmla="*/ 15 w 22"/>
                  <a:gd name="T27" fmla="*/ 14 h 40"/>
                  <a:gd name="T28" fmla="*/ 14 w 22"/>
                  <a:gd name="T29" fmla="*/ 13 h 40"/>
                  <a:gd name="T30" fmla="*/ 12 w 22"/>
                  <a:gd name="T31" fmla="*/ 12 h 40"/>
                  <a:gd name="T32" fmla="*/ 13 w 22"/>
                  <a:gd name="T33" fmla="*/ 13 h 40"/>
                  <a:gd name="T34" fmla="*/ 16 w 22"/>
                  <a:gd name="T35" fmla="*/ 16 h 40"/>
                  <a:gd name="T36" fmla="*/ 16 w 22"/>
                  <a:gd name="T37" fmla="*/ 17 h 40"/>
                  <a:gd name="T38" fmla="*/ 14 w 22"/>
                  <a:gd name="T39" fmla="*/ 17 h 40"/>
                  <a:gd name="T40" fmla="*/ 13 w 22"/>
                  <a:gd name="T41" fmla="*/ 16 h 40"/>
                  <a:gd name="T42" fmla="*/ 15 w 22"/>
                  <a:gd name="T43" fmla="*/ 20 h 40"/>
                  <a:gd name="T44" fmla="*/ 17 w 22"/>
                  <a:gd name="T45" fmla="*/ 23 h 40"/>
                  <a:gd name="T46" fmla="*/ 16 w 22"/>
                  <a:gd name="T47" fmla="*/ 25 h 40"/>
                  <a:gd name="T48" fmla="*/ 16 w 22"/>
                  <a:gd name="T49" fmla="*/ 27 h 40"/>
                  <a:gd name="T50" fmla="*/ 15 w 22"/>
                  <a:gd name="T51" fmla="*/ 28 h 40"/>
                  <a:gd name="T52" fmla="*/ 7 w 22"/>
                  <a:gd name="T53" fmla="*/ 27 h 40"/>
                  <a:gd name="T54" fmla="*/ 15 w 22"/>
                  <a:gd name="T55" fmla="*/ 28 h 40"/>
                  <a:gd name="T56" fmla="*/ 15 w 22"/>
                  <a:gd name="T57" fmla="*/ 30 h 40"/>
                  <a:gd name="T58" fmla="*/ 13 w 22"/>
                  <a:gd name="T59" fmla="*/ 30 h 40"/>
                  <a:gd name="T60" fmla="*/ 13 w 22"/>
                  <a:gd name="T61" fmla="*/ 31 h 40"/>
                  <a:gd name="T62" fmla="*/ 13 w 22"/>
                  <a:gd name="T63" fmla="*/ 31 h 40"/>
                  <a:gd name="T64" fmla="*/ 9 w 22"/>
                  <a:gd name="T65" fmla="*/ 31 h 40"/>
                  <a:gd name="T66" fmla="*/ 15 w 22"/>
                  <a:gd name="T67" fmla="*/ 32 h 40"/>
                  <a:gd name="T68" fmla="*/ 11 w 22"/>
                  <a:gd name="T69" fmla="*/ 34 h 40"/>
                  <a:gd name="T70" fmla="*/ 16 w 22"/>
                  <a:gd name="T71" fmla="*/ 35 h 40"/>
                  <a:gd name="T72" fmla="*/ 17 w 22"/>
                  <a:gd name="T73" fmla="*/ 36 h 40"/>
                  <a:gd name="T74" fmla="*/ 19 w 22"/>
                  <a:gd name="T75" fmla="*/ 38 h 40"/>
                  <a:gd name="T76" fmla="*/ 19 w 22"/>
                  <a:gd name="T77" fmla="*/ 39 h 40"/>
                  <a:gd name="T78" fmla="*/ 14 w 22"/>
                  <a:gd name="T79" fmla="*/ 39 h 40"/>
                  <a:gd name="T80" fmla="*/ 6 w 22"/>
                  <a:gd name="T81" fmla="*/ 38 h 40"/>
                  <a:gd name="T82" fmla="*/ 5 w 22"/>
                  <a:gd name="T83" fmla="*/ 36 h 40"/>
                  <a:gd name="T84" fmla="*/ 4 w 22"/>
                  <a:gd name="T85" fmla="*/ 31 h 40"/>
                  <a:gd name="T86" fmla="*/ 2 w 22"/>
                  <a:gd name="T87" fmla="*/ 27 h 40"/>
                  <a:gd name="T88" fmla="*/ 1 w 22"/>
                  <a:gd name="T89" fmla="*/ 23 h 40"/>
                  <a:gd name="T90" fmla="*/ 2 w 22"/>
                  <a:gd name="T91" fmla="*/ 20 h 40"/>
                  <a:gd name="T92" fmla="*/ 0 w 22"/>
                  <a:gd name="T9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" h="40">
                    <a:moveTo>
                      <a:pt x="0" y="20"/>
                    </a:moveTo>
                    <a:cubicBezTo>
                      <a:pt x="0" y="19"/>
                      <a:pt x="0" y="18"/>
                      <a:pt x="0" y="17"/>
                    </a:cubicBezTo>
                    <a:cubicBezTo>
                      <a:pt x="0" y="14"/>
                      <a:pt x="0" y="13"/>
                      <a:pt x="3" y="11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7" y="9"/>
                      <a:pt x="9" y="8"/>
                      <a:pt x="9" y="5"/>
                    </a:cubicBezTo>
                    <a:cubicBezTo>
                      <a:pt x="10" y="3"/>
                      <a:pt x="11" y="2"/>
                      <a:pt x="12" y="2"/>
                    </a:cubicBezTo>
                    <a:cubicBezTo>
                      <a:pt x="15" y="3"/>
                      <a:pt x="17" y="2"/>
                      <a:pt x="18" y="0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18" y="3"/>
                      <a:pt x="19" y="6"/>
                      <a:pt x="21" y="9"/>
                    </a:cubicBezTo>
                    <a:cubicBezTo>
                      <a:pt x="22" y="10"/>
                      <a:pt x="20" y="10"/>
                      <a:pt x="19" y="10"/>
                    </a:cubicBezTo>
                    <a:cubicBezTo>
                      <a:pt x="18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7" y="13"/>
                      <a:pt x="17" y="13"/>
                      <a:pt x="17" y="14"/>
                    </a:cubicBezTo>
                    <a:cubicBezTo>
                      <a:pt x="16" y="14"/>
                      <a:pt x="16" y="14"/>
                      <a:pt x="15" y="14"/>
                    </a:cubicBezTo>
                    <a:cubicBezTo>
                      <a:pt x="15" y="13"/>
                      <a:pt x="14" y="13"/>
                      <a:pt x="14" y="13"/>
                    </a:cubicBezTo>
                    <a:cubicBezTo>
                      <a:pt x="13" y="13"/>
                      <a:pt x="12" y="12"/>
                      <a:pt x="12" y="12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5" y="13"/>
                      <a:pt x="16" y="14"/>
                      <a:pt x="16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5" y="18"/>
                      <a:pt x="15" y="17"/>
                      <a:pt x="14" y="17"/>
                    </a:cubicBezTo>
                    <a:cubicBezTo>
                      <a:pt x="14" y="17"/>
                      <a:pt x="14" y="16"/>
                      <a:pt x="13" y="16"/>
                    </a:cubicBezTo>
                    <a:cubicBezTo>
                      <a:pt x="13" y="18"/>
                      <a:pt x="13" y="19"/>
                      <a:pt x="15" y="20"/>
                    </a:cubicBezTo>
                    <a:cubicBezTo>
                      <a:pt x="15" y="21"/>
                      <a:pt x="16" y="22"/>
                      <a:pt x="17" y="23"/>
                    </a:cubicBezTo>
                    <a:cubicBezTo>
                      <a:pt x="17" y="23"/>
                      <a:pt x="18" y="25"/>
                      <a:pt x="16" y="25"/>
                    </a:cubicBezTo>
                    <a:cubicBezTo>
                      <a:pt x="16" y="25"/>
                      <a:pt x="16" y="27"/>
                      <a:pt x="16" y="27"/>
                    </a:cubicBezTo>
                    <a:cubicBezTo>
                      <a:pt x="16" y="28"/>
                      <a:pt x="16" y="28"/>
                      <a:pt x="15" y="28"/>
                    </a:cubicBezTo>
                    <a:cubicBezTo>
                      <a:pt x="13" y="27"/>
                      <a:pt x="10" y="27"/>
                      <a:pt x="7" y="27"/>
                    </a:cubicBezTo>
                    <a:cubicBezTo>
                      <a:pt x="9" y="28"/>
                      <a:pt x="13" y="26"/>
                      <a:pt x="15" y="28"/>
                    </a:cubicBezTo>
                    <a:cubicBezTo>
                      <a:pt x="16" y="29"/>
                      <a:pt x="15" y="30"/>
                      <a:pt x="15" y="30"/>
                    </a:cubicBezTo>
                    <a:cubicBezTo>
                      <a:pt x="14" y="31"/>
                      <a:pt x="14" y="30"/>
                      <a:pt x="13" y="30"/>
                    </a:cubicBezTo>
                    <a:cubicBezTo>
                      <a:pt x="13" y="30"/>
                      <a:pt x="14" y="30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1" y="31"/>
                      <a:pt x="10" y="31"/>
                      <a:pt x="9" y="31"/>
                    </a:cubicBezTo>
                    <a:cubicBezTo>
                      <a:pt x="11" y="31"/>
                      <a:pt x="12" y="32"/>
                      <a:pt x="15" y="32"/>
                    </a:cubicBezTo>
                    <a:cubicBezTo>
                      <a:pt x="13" y="34"/>
                      <a:pt x="12" y="33"/>
                      <a:pt x="11" y="34"/>
                    </a:cubicBezTo>
                    <a:cubicBezTo>
                      <a:pt x="13" y="34"/>
                      <a:pt x="14" y="34"/>
                      <a:pt x="16" y="35"/>
                    </a:cubicBezTo>
                    <a:cubicBezTo>
                      <a:pt x="16" y="35"/>
                      <a:pt x="17" y="36"/>
                      <a:pt x="17" y="36"/>
                    </a:cubicBezTo>
                    <a:cubicBezTo>
                      <a:pt x="17" y="37"/>
                      <a:pt x="18" y="37"/>
                      <a:pt x="19" y="38"/>
                    </a:cubicBezTo>
                    <a:cubicBezTo>
                      <a:pt x="19" y="38"/>
                      <a:pt x="19" y="38"/>
                      <a:pt x="19" y="39"/>
                    </a:cubicBezTo>
                    <a:cubicBezTo>
                      <a:pt x="17" y="40"/>
                      <a:pt x="16" y="39"/>
                      <a:pt x="14" y="39"/>
                    </a:cubicBezTo>
                    <a:cubicBezTo>
                      <a:pt x="11" y="38"/>
                      <a:pt x="9" y="38"/>
                      <a:pt x="6" y="38"/>
                    </a:cubicBezTo>
                    <a:cubicBezTo>
                      <a:pt x="5" y="38"/>
                      <a:pt x="5" y="37"/>
                      <a:pt x="5" y="36"/>
                    </a:cubicBezTo>
                    <a:cubicBezTo>
                      <a:pt x="6" y="34"/>
                      <a:pt x="5" y="33"/>
                      <a:pt x="4" y="31"/>
                    </a:cubicBezTo>
                    <a:cubicBezTo>
                      <a:pt x="3" y="30"/>
                      <a:pt x="2" y="29"/>
                      <a:pt x="2" y="27"/>
                    </a:cubicBezTo>
                    <a:cubicBezTo>
                      <a:pt x="2" y="26"/>
                      <a:pt x="2" y="24"/>
                      <a:pt x="1" y="23"/>
                    </a:cubicBezTo>
                    <a:cubicBezTo>
                      <a:pt x="0" y="22"/>
                      <a:pt x="1" y="21"/>
                      <a:pt x="2" y="20"/>
                    </a:cubicBezTo>
                    <a:cubicBezTo>
                      <a:pt x="1" y="19"/>
                      <a:pt x="0" y="20"/>
                      <a:pt x="0" y="20"/>
                    </a:cubicBezTo>
                    <a:close/>
                  </a:path>
                </a:pathLst>
              </a:custGeom>
              <a:solidFill>
                <a:srgbClr val="F7CB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4" name="Freeform 554">
                <a:extLst>
                  <a:ext uri="{FF2B5EF4-FFF2-40B4-BE49-F238E27FC236}">
                    <a16:creationId xmlns:a16="http://schemas.microsoft.com/office/drawing/2014/main" id="{A29D1A95-3212-AC6D-0EA9-0A091EEEE68C}"/>
                  </a:ext>
                </a:extLst>
              </p:cNvPr>
              <p:cNvSpPr/>
              <p:nvPr/>
            </p:nvSpPr>
            <p:spPr bwMode="auto">
              <a:xfrm>
                <a:off x="2513" y="3266"/>
                <a:ext cx="458" cy="203"/>
              </a:xfrm>
              <a:custGeom>
                <a:avLst/>
                <a:gdLst>
                  <a:gd name="T0" fmla="*/ 9 w 63"/>
                  <a:gd name="T1" fmla="*/ 4 h 28"/>
                  <a:gd name="T2" fmla="*/ 22 w 63"/>
                  <a:gd name="T3" fmla="*/ 5 h 28"/>
                  <a:gd name="T4" fmla="*/ 26 w 63"/>
                  <a:gd name="T5" fmla="*/ 7 h 28"/>
                  <a:gd name="T6" fmla="*/ 40 w 63"/>
                  <a:gd name="T7" fmla="*/ 9 h 28"/>
                  <a:gd name="T8" fmla="*/ 32 w 63"/>
                  <a:gd name="T9" fmla="*/ 8 h 28"/>
                  <a:gd name="T10" fmla="*/ 30 w 63"/>
                  <a:gd name="T11" fmla="*/ 5 h 28"/>
                  <a:gd name="T12" fmla="*/ 27 w 63"/>
                  <a:gd name="T13" fmla="*/ 3 h 28"/>
                  <a:gd name="T14" fmla="*/ 27 w 63"/>
                  <a:gd name="T15" fmla="*/ 1 h 28"/>
                  <a:gd name="T16" fmla="*/ 29 w 63"/>
                  <a:gd name="T17" fmla="*/ 1 h 28"/>
                  <a:gd name="T18" fmla="*/ 34 w 63"/>
                  <a:gd name="T19" fmla="*/ 3 h 28"/>
                  <a:gd name="T20" fmla="*/ 35 w 63"/>
                  <a:gd name="T21" fmla="*/ 4 h 28"/>
                  <a:gd name="T22" fmla="*/ 34 w 63"/>
                  <a:gd name="T23" fmla="*/ 5 h 28"/>
                  <a:gd name="T24" fmla="*/ 34 w 63"/>
                  <a:gd name="T25" fmla="*/ 5 h 28"/>
                  <a:gd name="T26" fmla="*/ 35 w 63"/>
                  <a:gd name="T27" fmla="*/ 5 h 28"/>
                  <a:gd name="T28" fmla="*/ 39 w 63"/>
                  <a:gd name="T29" fmla="*/ 6 h 28"/>
                  <a:gd name="T30" fmla="*/ 40 w 63"/>
                  <a:gd name="T31" fmla="*/ 8 h 28"/>
                  <a:gd name="T32" fmla="*/ 41 w 63"/>
                  <a:gd name="T33" fmla="*/ 11 h 28"/>
                  <a:gd name="T34" fmla="*/ 43 w 63"/>
                  <a:gd name="T35" fmla="*/ 14 h 28"/>
                  <a:gd name="T36" fmla="*/ 41 w 63"/>
                  <a:gd name="T37" fmla="*/ 14 h 28"/>
                  <a:gd name="T38" fmla="*/ 36 w 63"/>
                  <a:gd name="T39" fmla="*/ 12 h 28"/>
                  <a:gd name="T40" fmla="*/ 40 w 63"/>
                  <a:gd name="T41" fmla="*/ 13 h 28"/>
                  <a:gd name="T42" fmla="*/ 41 w 63"/>
                  <a:gd name="T43" fmla="*/ 15 h 28"/>
                  <a:gd name="T44" fmla="*/ 39 w 63"/>
                  <a:gd name="T45" fmla="*/ 16 h 28"/>
                  <a:gd name="T46" fmla="*/ 35 w 63"/>
                  <a:gd name="T47" fmla="*/ 14 h 28"/>
                  <a:gd name="T48" fmla="*/ 32 w 63"/>
                  <a:gd name="T49" fmla="*/ 12 h 28"/>
                  <a:gd name="T50" fmla="*/ 34 w 63"/>
                  <a:gd name="T51" fmla="*/ 13 h 28"/>
                  <a:gd name="T52" fmla="*/ 35 w 63"/>
                  <a:gd name="T53" fmla="*/ 14 h 28"/>
                  <a:gd name="T54" fmla="*/ 33 w 63"/>
                  <a:gd name="T55" fmla="*/ 15 h 28"/>
                  <a:gd name="T56" fmla="*/ 29 w 63"/>
                  <a:gd name="T57" fmla="*/ 13 h 28"/>
                  <a:gd name="T58" fmla="*/ 26 w 63"/>
                  <a:gd name="T59" fmla="*/ 13 h 28"/>
                  <a:gd name="T60" fmla="*/ 42 w 63"/>
                  <a:gd name="T61" fmla="*/ 20 h 28"/>
                  <a:gd name="T62" fmla="*/ 49 w 63"/>
                  <a:gd name="T63" fmla="*/ 25 h 28"/>
                  <a:gd name="T64" fmla="*/ 54 w 63"/>
                  <a:gd name="T65" fmla="*/ 26 h 28"/>
                  <a:gd name="T66" fmla="*/ 61 w 63"/>
                  <a:gd name="T67" fmla="*/ 26 h 28"/>
                  <a:gd name="T68" fmla="*/ 62 w 63"/>
                  <a:gd name="T69" fmla="*/ 26 h 28"/>
                  <a:gd name="T70" fmla="*/ 62 w 63"/>
                  <a:gd name="T71" fmla="*/ 27 h 28"/>
                  <a:gd name="T72" fmla="*/ 60 w 63"/>
                  <a:gd name="T73" fmla="*/ 28 h 28"/>
                  <a:gd name="T74" fmla="*/ 56 w 63"/>
                  <a:gd name="T75" fmla="*/ 28 h 28"/>
                  <a:gd name="T76" fmla="*/ 41 w 63"/>
                  <a:gd name="T77" fmla="*/ 22 h 28"/>
                  <a:gd name="T78" fmla="*/ 28 w 63"/>
                  <a:gd name="T79" fmla="*/ 17 h 28"/>
                  <a:gd name="T80" fmla="*/ 14 w 63"/>
                  <a:gd name="T81" fmla="*/ 16 h 28"/>
                  <a:gd name="T82" fmla="*/ 12 w 63"/>
                  <a:gd name="T83" fmla="*/ 15 h 28"/>
                  <a:gd name="T84" fmla="*/ 6 w 63"/>
                  <a:gd name="T85" fmla="*/ 12 h 28"/>
                  <a:gd name="T86" fmla="*/ 2 w 63"/>
                  <a:gd name="T87" fmla="*/ 10 h 28"/>
                  <a:gd name="T88" fmla="*/ 1 w 63"/>
                  <a:gd name="T89" fmla="*/ 8 h 28"/>
                  <a:gd name="T90" fmla="*/ 1 w 63"/>
                  <a:gd name="T91" fmla="*/ 7 h 28"/>
                  <a:gd name="T92" fmla="*/ 2 w 63"/>
                  <a:gd name="T93" fmla="*/ 5 h 28"/>
                  <a:gd name="T94" fmla="*/ 9 w 63"/>
                  <a:gd name="T95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2" h="28">
                    <a:moveTo>
                      <a:pt x="9" y="4"/>
                    </a:moveTo>
                    <a:cubicBezTo>
                      <a:pt x="13" y="4"/>
                      <a:pt x="17" y="4"/>
                      <a:pt x="22" y="5"/>
                    </a:cubicBezTo>
                    <a:cubicBezTo>
                      <a:pt x="23" y="5"/>
                      <a:pt x="25" y="6"/>
                      <a:pt x="26" y="7"/>
                    </a:cubicBezTo>
                    <a:cubicBezTo>
                      <a:pt x="30" y="9"/>
                      <a:pt x="35" y="10"/>
                      <a:pt x="40" y="9"/>
                    </a:cubicBezTo>
                    <a:cubicBezTo>
                      <a:pt x="37" y="9"/>
                      <a:pt x="34" y="9"/>
                      <a:pt x="32" y="8"/>
                    </a:cubicBezTo>
                    <a:cubicBezTo>
                      <a:pt x="32" y="6"/>
                      <a:pt x="30" y="6"/>
                      <a:pt x="30" y="5"/>
                    </a:cubicBezTo>
                    <a:cubicBezTo>
                      <a:pt x="29" y="4"/>
                      <a:pt x="28" y="4"/>
                      <a:pt x="27" y="3"/>
                    </a:cubicBezTo>
                    <a:cubicBezTo>
                      <a:pt x="27" y="2"/>
                      <a:pt x="26" y="1"/>
                      <a:pt x="27" y="1"/>
                    </a:cubicBezTo>
                    <a:cubicBezTo>
                      <a:pt x="27" y="0"/>
                      <a:pt x="28" y="1"/>
                      <a:pt x="29" y="1"/>
                    </a:cubicBezTo>
                    <a:cubicBezTo>
                      <a:pt x="30" y="2"/>
                      <a:pt x="32" y="2"/>
                      <a:pt x="34" y="3"/>
                    </a:cubicBezTo>
                    <a:cubicBezTo>
                      <a:pt x="34" y="3"/>
                      <a:pt x="35" y="3"/>
                      <a:pt x="35" y="4"/>
                    </a:cubicBezTo>
                    <a:cubicBezTo>
                      <a:pt x="36" y="5"/>
                      <a:pt x="35" y="5"/>
                      <a:pt x="34" y="5"/>
                    </a:cubicBezTo>
                    <a:cubicBezTo>
                      <a:pt x="34" y="5"/>
                      <a:pt x="35" y="5"/>
                      <a:pt x="34" y="5"/>
                    </a:cubicBezTo>
                    <a:cubicBezTo>
                      <a:pt x="34" y="5"/>
                      <a:pt x="34" y="5"/>
                      <a:pt x="35" y="5"/>
                    </a:cubicBezTo>
                    <a:cubicBezTo>
                      <a:pt x="36" y="5"/>
                      <a:pt x="37" y="5"/>
                      <a:pt x="39" y="6"/>
                    </a:cubicBezTo>
                    <a:cubicBezTo>
                      <a:pt x="40" y="6"/>
                      <a:pt x="40" y="7"/>
                      <a:pt x="40" y="8"/>
                    </a:cubicBezTo>
                    <a:cubicBezTo>
                      <a:pt x="41" y="9"/>
                      <a:pt x="42" y="10"/>
                      <a:pt x="41" y="11"/>
                    </a:cubicBezTo>
                    <a:cubicBezTo>
                      <a:pt x="43" y="12"/>
                      <a:pt x="42" y="13"/>
                      <a:pt x="43" y="14"/>
                    </a:cubicBezTo>
                    <a:cubicBezTo>
                      <a:pt x="42" y="14"/>
                      <a:pt x="42" y="14"/>
                      <a:pt x="41" y="14"/>
                    </a:cubicBezTo>
                    <a:cubicBezTo>
                      <a:pt x="40" y="13"/>
                      <a:pt x="38" y="13"/>
                      <a:pt x="36" y="12"/>
                    </a:cubicBezTo>
                    <a:cubicBezTo>
                      <a:pt x="37" y="13"/>
                      <a:pt x="39" y="13"/>
                      <a:pt x="40" y="13"/>
                    </a:cubicBezTo>
                    <a:cubicBezTo>
                      <a:pt x="40" y="14"/>
                      <a:pt x="41" y="14"/>
                      <a:pt x="41" y="15"/>
                    </a:cubicBezTo>
                    <a:cubicBezTo>
                      <a:pt x="41" y="16"/>
                      <a:pt x="40" y="16"/>
                      <a:pt x="39" y="16"/>
                    </a:cubicBezTo>
                    <a:cubicBezTo>
                      <a:pt x="38" y="16"/>
                      <a:pt x="36" y="15"/>
                      <a:pt x="35" y="14"/>
                    </a:cubicBezTo>
                    <a:cubicBezTo>
                      <a:pt x="34" y="13"/>
                      <a:pt x="33" y="12"/>
                      <a:pt x="32" y="12"/>
                    </a:cubicBezTo>
                    <a:cubicBezTo>
                      <a:pt x="32" y="12"/>
                      <a:pt x="33" y="13"/>
                      <a:pt x="34" y="13"/>
                    </a:cubicBezTo>
                    <a:cubicBezTo>
                      <a:pt x="34" y="13"/>
                      <a:pt x="35" y="14"/>
                      <a:pt x="35" y="14"/>
                    </a:cubicBezTo>
                    <a:cubicBezTo>
                      <a:pt x="35" y="15"/>
                      <a:pt x="34" y="15"/>
                      <a:pt x="33" y="15"/>
                    </a:cubicBezTo>
                    <a:cubicBezTo>
                      <a:pt x="32" y="14"/>
                      <a:pt x="31" y="14"/>
                      <a:pt x="29" y="13"/>
                    </a:cubicBezTo>
                    <a:cubicBezTo>
                      <a:pt x="28" y="13"/>
                      <a:pt x="27" y="13"/>
                      <a:pt x="26" y="13"/>
                    </a:cubicBezTo>
                    <a:cubicBezTo>
                      <a:pt x="32" y="14"/>
                      <a:pt x="38" y="16"/>
                      <a:pt x="42" y="20"/>
                    </a:cubicBezTo>
                    <a:cubicBezTo>
                      <a:pt x="44" y="22"/>
                      <a:pt x="47" y="23"/>
                      <a:pt x="49" y="25"/>
                    </a:cubicBezTo>
                    <a:cubicBezTo>
                      <a:pt x="51" y="26"/>
                      <a:pt x="53" y="25"/>
                      <a:pt x="54" y="26"/>
                    </a:cubicBezTo>
                    <a:cubicBezTo>
                      <a:pt x="56" y="27"/>
                      <a:pt x="59" y="27"/>
                      <a:pt x="61" y="26"/>
                    </a:cubicBezTo>
                    <a:cubicBezTo>
                      <a:pt x="61" y="26"/>
                      <a:pt x="62" y="26"/>
                      <a:pt x="62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2" y="28"/>
                      <a:pt x="61" y="28"/>
                      <a:pt x="60" y="28"/>
                    </a:cubicBezTo>
                    <a:cubicBezTo>
                      <a:pt x="59" y="28"/>
                      <a:pt x="57" y="28"/>
                      <a:pt x="56" y="28"/>
                    </a:cubicBezTo>
                    <a:cubicBezTo>
                      <a:pt x="51" y="28"/>
                      <a:pt x="45" y="26"/>
                      <a:pt x="41" y="22"/>
                    </a:cubicBezTo>
                    <a:cubicBezTo>
                      <a:pt x="37" y="18"/>
                      <a:pt x="33" y="17"/>
                      <a:pt x="28" y="17"/>
                    </a:cubicBezTo>
                    <a:cubicBezTo>
                      <a:pt x="23" y="17"/>
                      <a:pt x="19" y="17"/>
                      <a:pt x="14" y="16"/>
                    </a:cubicBezTo>
                    <a:cubicBezTo>
                      <a:pt x="14" y="15"/>
                      <a:pt x="13" y="15"/>
                      <a:pt x="12" y="15"/>
                    </a:cubicBezTo>
                    <a:cubicBezTo>
                      <a:pt x="10" y="14"/>
                      <a:pt x="8" y="13"/>
                      <a:pt x="6" y="12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1" y="10"/>
                      <a:pt x="0" y="9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5"/>
                      <a:pt x="0" y="5"/>
                      <a:pt x="2" y="5"/>
                    </a:cubicBezTo>
                    <a:cubicBezTo>
                      <a:pt x="4" y="5"/>
                      <a:pt x="7" y="5"/>
                      <a:pt x="9" y="4"/>
                    </a:cubicBezTo>
                    <a:close/>
                  </a:path>
                </a:pathLst>
              </a:custGeom>
              <a:solidFill>
                <a:srgbClr val="F4B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5" name="Freeform 555">
                <a:extLst>
                  <a:ext uri="{FF2B5EF4-FFF2-40B4-BE49-F238E27FC236}">
                    <a16:creationId xmlns:a16="http://schemas.microsoft.com/office/drawing/2014/main" id="{4FC78621-CABD-1318-1215-4E5BA7002B8B}"/>
                  </a:ext>
                </a:extLst>
              </p:cNvPr>
              <p:cNvSpPr/>
              <p:nvPr/>
            </p:nvSpPr>
            <p:spPr bwMode="auto">
              <a:xfrm>
                <a:off x="2608" y="3005"/>
                <a:ext cx="247" cy="283"/>
              </a:xfrm>
              <a:custGeom>
                <a:avLst/>
                <a:gdLst>
                  <a:gd name="T0" fmla="*/ 6 w 34"/>
                  <a:gd name="T1" fmla="*/ 2 h 39"/>
                  <a:gd name="T2" fmla="*/ 7 w 34"/>
                  <a:gd name="T3" fmla="*/ 1 h 39"/>
                  <a:gd name="T4" fmla="*/ 8 w 34"/>
                  <a:gd name="T5" fmla="*/ 1 h 39"/>
                  <a:gd name="T6" fmla="*/ 10 w 34"/>
                  <a:gd name="T7" fmla="*/ 5 h 39"/>
                  <a:gd name="T8" fmla="*/ 11 w 34"/>
                  <a:gd name="T9" fmla="*/ 6 h 39"/>
                  <a:gd name="T10" fmla="*/ 10 w 34"/>
                  <a:gd name="T11" fmla="*/ 7 h 39"/>
                  <a:gd name="T12" fmla="*/ 13 w 34"/>
                  <a:gd name="T13" fmla="*/ 8 h 39"/>
                  <a:gd name="T14" fmla="*/ 14 w 34"/>
                  <a:gd name="T15" fmla="*/ 8 h 39"/>
                  <a:gd name="T16" fmla="*/ 11 w 34"/>
                  <a:gd name="T17" fmla="*/ 9 h 39"/>
                  <a:gd name="T18" fmla="*/ 12 w 34"/>
                  <a:gd name="T19" fmla="*/ 13 h 39"/>
                  <a:gd name="T20" fmla="*/ 14 w 34"/>
                  <a:gd name="T21" fmla="*/ 15 h 39"/>
                  <a:gd name="T22" fmla="*/ 18 w 34"/>
                  <a:gd name="T23" fmla="*/ 18 h 39"/>
                  <a:gd name="T24" fmla="*/ 21 w 34"/>
                  <a:gd name="T25" fmla="*/ 25 h 39"/>
                  <a:gd name="T26" fmla="*/ 21 w 34"/>
                  <a:gd name="T27" fmla="*/ 26 h 39"/>
                  <a:gd name="T28" fmla="*/ 20 w 34"/>
                  <a:gd name="T29" fmla="*/ 26 h 39"/>
                  <a:gd name="T30" fmla="*/ 23 w 34"/>
                  <a:gd name="T31" fmla="*/ 32 h 39"/>
                  <a:gd name="T32" fmla="*/ 25 w 34"/>
                  <a:gd name="T33" fmla="*/ 34 h 39"/>
                  <a:gd name="T34" fmla="*/ 26 w 34"/>
                  <a:gd name="T35" fmla="*/ 35 h 39"/>
                  <a:gd name="T36" fmla="*/ 31 w 34"/>
                  <a:gd name="T37" fmla="*/ 35 h 39"/>
                  <a:gd name="T38" fmla="*/ 31 w 34"/>
                  <a:gd name="T39" fmla="*/ 35 h 39"/>
                  <a:gd name="T40" fmla="*/ 34 w 34"/>
                  <a:gd name="T41" fmla="*/ 35 h 39"/>
                  <a:gd name="T42" fmla="*/ 34 w 34"/>
                  <a:gd name="T43" fmla="*/ 35 h 39"/>
                  <a:gd name="T44" fmla="*/ 31 w 34"/>
                  <a:gd name="T45" fmla="*/ 38 h 39"/>
                  <a:gd name="T46" fmla="*/ 22 w 34"/>
                  <a:gd name="T47" fmla="*/ 37 h 39"/>
                  <a:gd name="T48" fmla="*/ 17 w 34"/>
                  <a:gd name="T49" fmla="*/ 34 h 39"/>
                  <a:gd name="T50" fmla="*/ 7 w 34"/>
                  <a:gd name="T51" fmla="*/ 29 h 39"/>
                  <a:gd name="T52" fmla="*/ 4 w 34"/>
                  <a:gd name="T53" fmla="*/ 26 h 39"/>
                  <a:gd name="T54" fmla="*/ 3 w 34"/>
                  <a:gd name="T55" fmla="*/ 15 h 39"/>
                  <a:gd name="T56" fmla="*/ 3 w 34"/>
                  <a:gd name="T57" fmla="*/ 13 h 39"/>
                  <a:gd name="T58" fmla="*/ 1 w 34"/>
                  <a:gd name="T59" fmla="*/ 11 h 39"/>
                  <a:gd name="T60" fmla="*/ 3 w 34"/>
                  <a:gd name="T61" fmla="*/ 8 h 39"/>
                  <a:gd name="T62" fmla="*/ 4 w 34"/>
                  <a:gd name="T63" fmla="*/ 7 h 39"/>
                  <a:gd name="T64" fmla="*/ 5 w 34"/>
                  <a:gd name="T65" fmla="*/ 5 h 39"/>
                  <a:gd name="T66" fmla="*/ 6 w 34"/>
                  <a:gd name="T67" fmla="*/ 3 h 39"/>
                  <a:gd name="T68" fmla="*/ 6 w 34"/>
                  <a:gd name="T69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4" h="39">
                    <a:moveTo>
                      <a:pt x="6" y="2"/>
                    </a:moveTo>
                    <a:cubicBezTo>
                      <a:pt x="6" y="1"/>
                      <a:pt x="6" y="1"/>
                      <a:pt x="7" y="1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9" y="3"/>
                      <a:pt x="10" y="3"/>
                      <a:pt x="10" y="5"/>
                    </a:cubicBezTo>
                    <a:cubicBezTo>
                      <a:pt x="10" y="6"/>
                      <a:pt x="11" y="5"/>
                      <a:pt x="11" y="6"/>
                    </a:cubicBezTo>
                    <a:cubicBezTo>
                      <a:pt x="12" y="7"/>
                      <a:pt x="10" y="6"/>
                      <a:pt x="10" y="7"/>
                    </a:cubicBezTo>
                    <a:cubicBezTo>
                      <a:pt x="11" y="7"/>
                      <a:pt x="12" y="7"/>
                      <a:pt x="13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9"/>
                      <a:pt x="12" y="9"/>
                      <a:pt x="11" y="9"/>
                    </a:cubicBezTo>
                    <a:cubicBezTo>
                      <a:pt x="12" y="10"/>
                      <a:pt x="12" y="11"/>
                      <a:pt x="12" y="13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6"/>
                      <a:pt x="17" y="17"/>
                      <a:pt x="18" y="18"/>
                    </a:cubicBezTo>
                    <a:cubicBezTo>
                      <a:pt x="19" y="20"/>
                      <a:pt x="20" y="23"/>
                      <a:pt x="21" y="25"/>
                    </a:cubicBezTo>
                    <a:cubicBezTo>
                      <a:pt x="21" y="25"/>
                      <a:pt x="21" y="26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8"/>
                      <a:pt x="21" y="30"/>
                      <a:pt x="23" y="32"/>
                    </a:cubicBezTo>
                    <a:cubicBezTo>
                      <a:pt x="24" y="33"/>
                      <a:pt x="25" y="33"/>
                      <a:pt x="25" y="34"/>
                    </a:cubicBezTo>
                    <a:cubicBezTo>
                      <a:pt x="25" y="34"/>
                      <a:pt x="25" y="35"/>
                      <a:pt x="26" y="35"/>
                    </a:cubicBezTo>
                    <a:cubicBezTo>
                      <a:pt x="27" y="35"/>
                      <a:pt x="29" y="36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2" y="35"/>
                      <a:pt x="33" y="34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3" y="36"/>
                      <a:pt x="33" y="38"/>
                      <a:pt x="31" y="38"/>
                    </a:cubicBezTo>
                    <a:cubicBezTo>
                      <a:pt x="28" y="39"/>
                      <a:pt x="25" y="38"/>
                      <a:pt x="22" y="37"/>
                    </a:cubicBezTo>
                    <a:cubicBezTo>
                      <a:pt x="20" y="36"/>
                      <a:pt x="19" y="35"/>
                      <a:pt x="17" y="34"/>
                    </a:cubicBezTo>
                    <a:cubicBezTo>
                      <a:pt x="14" y="32"/>
                      <a:pt x="10" y="31"/>
                      <a:pt x="7" y="29"/>
                    </a:cubicBezTo>
                    <a:cubicBezTo>
                      <a:pt x="6" y="28"/>
                      <a:pt x="5" y="27"/>
                      <a:pt x="4" y="26"/>
                    </a:cubicBezTo>
                    <a:cubicBezTo>
                      <a:pt x="1" y="23"/>
                      <a:pt x="1" y="19"/>
                      <a:pt x="3" y="15"/>
                    </a:cubicBezTo>
                    <a:cubicBezTo>
                      <a:pt x="3" y="14"/>
                      <a:pt x="3" y="14"/>
                      <a:pt x="3" y="13"/>
                    </a:cubicBezTo>
                    <a:cubicBezTo>
                      <a:pt x="2" y="12"/>
                      <a:pt x="2" y="12"/>
                      <a:pt x="1" y="11"/>
                    </a:cubicBezTo>
                    <a:cubicBezTo>
                      <a:pt x="0" y="9"/>
                      <a:pt x="1" y="8"/>
                      <a:pt x="3" y="8"/>
                    </a:cubicBezTo>
                    <a:cubicBezTo>
                      <a:pt x="4" y="8"/>
                      <a:pt x="5" y="9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6" y="4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F6BE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6" name="Freeform 556">
                <a:extLst>
                  <a:ext uri="{FF2B5EF4-FFF2-40B4-BE49-F238E27FC236}">
                    <a16:creationId xmlns:a16="http://schemas.microsoft.com/office/drawing/2014/main" id="{DB9EDB6B-C8A6-6D35-FABA-9718624809B7}"/>
                  </a:ext>
                </a:extLst>
              </p:cNvPr>
              <p:cNvSpPr/>
              <p:nvPr/>
            </p:nvSpPr>
            <p:spPr bwMode="auto">
              <a:xfrm>
                <a:off x="2884" y="2736"/>
                <a:ext cx="167" cy="181"/>
              </a:xfrm>
              <a:custGeom>
                <a:avLst/>
                <a:gdLst>
                  <a:gd name="T0" fmla="*/ 17 w 23"/>
                  <a:gd name="T1" fmla="*/ 23 h 25"/>
                  <a:gd name="T2" fmla="*/ 14 w 23"/>
                  <a:gd name="T3" fmla="*/ 25 h 25"/>
                  <a:gd name="T4" fmla="*/ 13 w 23"/>
                  <a:gd name="T5" fmla="*/ 24 h 25"/>
                  <a:gd name="T6" fmla="*/ 13 w 23"/>
                  <a:gd name="T7" fmla="*/ 24 h 25"/>
                  <a:gd name="T8" fmla="*/ 11 w 23"/>
                  <a:gd name="T9" fmla="*/ 22 h 25"/>
                  <a:gd name="T10" fmla="*/ 11 w 23"/>
                  <a:gd name="T11" fmla="*/ 22 h 25"/>
                  <a:gd name="T12" fmla="*/ 8 w 23"/>
                  <a:gd name="T13" fmla="*/ 17 h 25"/>
                  <a:gd name="T14" fmla="*/ 5 w 23"/>
                  <a:gd name="T15" fmla="*/ 13 h 25"/>
                  <a:gd name="T16" fmla="*/ 4 w 23"/>
                  <a:gd name="T17" fmla="*/ 10 h 25"/>
                  <a:gd name="T18" fmla="*/ 4 w 23"/>
                  <a:gd name="T19" fmla="*/ 8 h 25"/>
                  <a:gd name="T20" fmla="*/ 0 w 23"/>
                  <a:gd name="T21" fmla="*/ 5 h 25"/>
                  <a:gd name="T22" fmla="*/ 3 w 23"/>
                  <a:gd name="T23" fmla="*/ 2 h 25"/>
                  <a:gd name="T24" fmla="*/ 7 w 23"/>
                  <a:gd name="T25" fmla="*/ 0 h 25"/>
                  <a:gd name="T26" fmla="*/ 10 w 23"/>
                  <a:gd name="T27" fmla="*/ 1 h 25"/>
                  <a:gd name="T28" fmla="*/ 14 w 23"/>
                  <a:gd name="T29" fmla="*/ 3 h 25"/>
                  <a:gd name="T30" fmla="*/ 17 w 23"/>
                  <a:gd name="T31" fmla="*/ 4 h 25"/>
                  <a:gd name="T32" fmla="*/ 20 w 23"/>
                  <a:gd name="T33" fmla="*/ 9 h 25"/>
                  <a:gd name="T34" fmla="*/ 22 w 23"/>
                  <a:gd name="T35" fmla="*/ 18 h 25"/>
                  <a:gd name="T36" fmla="*/ 23 w 23"/>
                  <a:gd name="T37" fmla="*/ 19 h 25"/>
                  <a:gd name="T38" fmla="*/ 19 w 23"/>
                  <a:gd name="T39" fmla="*/ 21 h 25"/>
                  <a:gd name="T40" fmla="*/ 16 w 23"/>
                  <a:gd name="T41" fmla="*/ 14 h 25"/>
                  <a:gd name="T42" fmla="*/ 16 w 23"/>
                  <a:gd name="T43" fmla="*/ 11 h 25"/>
                  <a:gd name="T44" fmla="*/ 15 w 23"/>
                  <a:gd name="T45" fmla="*/ 14 h 25"/>
                  <a:gd name="T46" fmla="*/ 14 w 23"/>
                  <a:gd name="T47" fmla="*/ 8 h 25"/>
                  <a:gd name="T48" fmla="*/ 16 w 23"/>
                  <a:gd name="T49" fmla="*/ 18 h 25"/>
                  <a:gd name="T50" fmla="*/ 17 w 23"/>
                  <a:gd name="T51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" h="25">
                    <a:moveTo>
                      <a:pt x="17" y="23"/>
                    </a:moveTo>
                    <a:cubicBezTo>
                      <a:pt x="16" y="23"/>
                      <a:pt x="15" y="24"/>
                      <a:pt x="14" y="25"/>
                    </a:cubicBezTo>
                    <a:cubicBezTo>
                      <a:pt x="14" y="25"/>
                      <a:pt x="14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3"/>
                      <a:pt x="12" y="23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0"/>
                      <a:pt x="9" y="19"/>
                      <a:pt x="8" y="17"/>
                    </a:cubicBezTo>
                    <a:cubicBezTo>
                      <a:pt x="7" y="15"/>
                      <a:pt x="6" y="14"/>
                      <a:pt x="5" y="13"/>
                    </a:cubicBezTo>
                    <a:cubicBezTo>
                      <a:pt x="5" y="12"/>
                      <a:pt x="4" y="11"/>
                      <a:pt x="4" y="10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3" y="7"/>
                      <a:pt x="1" y="7"/>
                      <a:pt x="0" y="5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3" y="0"/>
                      <a:pt x="5" y="0"/>
                      <a:pt x="7" y="0"/>
                    </a:cubicBezTo>
                    <a:cubicBezTo>
                      <a:pt x="8" y="1"/>
                      <a:pt x="9" y="1"/>
                      <a:pt x="10" y="1"/>
                    </a:cubicBezTo>
                    <a:cubicBezTo>
                      <a:pt x="12" y="1"/>
                      <a:pt x="14" y="1"/>
                      <a:pt x="14" y="3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20" y="5"/>
                      <a:pt x="20" y="5"/>
                      <a:pt x="20" y="9"/>
                    </a:cubicBezTo>
                    <a:cubicBezTo>
                      <a:pt x="20" y="12"/>
                      <a:pt x="20" y="15"/>
                      <a:pt x="22" y="18"/>
                    </a:cubicBezTo>
                    <a:cubicBezTo>
                      <a:pt x="22" y="18"/>
                      <a:pt x="23" y="18"/>
                      <a:pt x="23" y="19"/>
                    </a:cubicBezTo>
                    <a:cubicBezTo>
                      <a:pt x="22" y="21"/>
                      <a:pt x="21" y="22"/>
                      <a:pt x="19" y="21"/>
                    </a:cubicBezTo>
                    <a:cubicBezTo>
                      <a:pt x="16" y="20"/>
                      <a:pt x="16" y="17"/>
                      <a:pt x="16" y="14"/>
                    </a:cubicBezTo>
                    <a:cubicBezTo>
                      <a:pt x="15" y="13"/>
                      <a:pt x="16" y="12"/>
                      <a:pt x="16" y="11"/>
                    </a:cubicBezTo>
                    <a:cubicBezTo>
                      <a:pt x="15" y="12"/>
                      <a:pt x="16" y="13"/>
                      <a:pt x="15" y="14"/>
                    </a:cubicBezTo>
                    <a:cubicBezTo>
                      <a:pt x="14" y="12"/>
                      <a:pt x="14" y="10"/>
                      <a:pt x="14" y="8"/>
                    </a:cubicBezTo>
                    <a:cubicBezTo>
                      <a:pt x="14" y="11"/>
                      <a:pt x="15" y="14"/>
                      <a:pt x="16" y="18"/>
                    </a:cubicBezTo>
                    <a:cubicBezTo>
                      <a:pt x="16" y="19"/>
                      <a:pt x="17" y="21"/>
                      <a:pt x="17" y="23"/>
                    </a:cubicBezTo>
                    <a:close/>
                  </a:path>
                </a:pathLst>
              </a:custGeom>
              <a:solidFill>
                <a:srgbClr val="F6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7" name="Freeform 557">
                <a:extLst>
                  <a:ext uri="{FF2B5EF4-FFF2-40B4-BE49-F238E27FC236}">
                    <a16:creationId xmlns:a16="http://schemas.microsoft.com/office/drawing/2014/main" id="{1653D9FA-9A1C-F634-C7FA-7138C8142E76}"/>
                  </a:ext>
                </a:extLst>
              </p:cNvPr>
              <p:cNvSpPr/>
              <p:nvPr/>
            </p:nvSpPr>
            <p:spPr bwMode="auto">
              <a:xfrm>
                <a:off x="2390" y="3048"/>
                <a:ext cx="189" cy="341"/>
              </a:xfrm>
              <a:custGeom>
                <a:avLst/>
                <a:gdLst>
                  <a:gd name="T0" fmla="*/ 26 w 26"/>
                  <a:gd name="T1" fmla="*/ 34 h 47"/>
                  <a:gd name="T2" fmla="*/ 19 w 26"/>
                  <a:gd name="T3" fmla="*/ 36 h 47"/>
                  <a:gd name="T4" fmla="*/ 18 w 26"/>
                  <a:gd name="T5" fmla="*/ 36 h 47"/>
                  <a:gd name="T6" fmla="*/ 18 w 26"/>
                  <a:gd name="T7" fmla="*/ 37 h 47"/>
                  <a:gd name="T8" fmla="*/ 18 w 26"/>
                  <a:gd name="T9" fmla="*/ 39 h 47"/>
                  <a:gd name="T10" fmla="*/ 19 w 26"/>
                  <a:gd name="T11" fmla="*/ 40 h 47"/>
                  <a:gd name="T12" fmla="*/ 24 w 26"/>
                  <a:gd name="T13" fmla="*/ 42 h 47"/>
                  <a:gd name="T14" fmla="*/ 22 w 26"/>
                  <a:gd name="T15" fmla="*/ 42 h 47"/>
                  <a:gd name="T16" fmla="*/ 19 w 26"/>
                  <a:gd name="T17" fmla="*/ 44 h 47"/>
                  <a:gd name="T18" fmla="*/ 17 w 26"/>
                  <a:gd name="T19" fmla="*/ 44 h 47"/>
                  <a:gd name="T20" fmla="*/ 14 w 26"/>
                  <a:gd name="T21" fmla="*/ 44 h 47"/>
                  <a:gd name="T22" fmla="*/ 13 w 26"/>
                  <a:gd name="T23" fmla="*/ 40 h 47"/>
                  <a:gd name="T24" fmla="*/ 9 w 26"/>
                  <a:gd name="T25" fmla="*/ 44 h 47"/>
                  <a:gd name="T26" fmla="*/ 7 w 26"/>
                  <a:gd name="T27" fmla="*/ 44 h 47"/>
                  <a:gd name="T28" fmla="*/ 7 w 26"/>
                  <a:gd name="T29" fmla="*/ 44 h 47"/>
                  <a:gd name="T30" fmla="*/ 6 w 26"/>
                  <a:gd name="T31" fmla="*/ 44 h 47"/>
                  <a:gd name="T32" fmla="*/ 3 w 26"/>
                  <a:gd name="T33" fmla="*/ 44 h 47"/>
                  <a:gd name="T34" fmla="*/ 4 w 26"/>
                  <a:gd name="T35" fmla="*/ 44 h 47"/>
                  <a:gd name="T36" fmla="*/ 6 w 26"/>
                  <a:gd name="T37" fmla="*/ 45 h 47"/>
                  <a:gd name="T38" fmla="*/ 3 w 26"/>
                  <a:gd name="T39" fmla="*/ 46 h 47"/>
                  <a:gd name="T40" fmla="*/ 1 w 26"/>
                  <a:gd name="T41" fmla="*/ 46 h 47"/>
                  <a:gd name="T42" fmla="*/ 1 w 26"/>
                  <a:gd name="T43" fmla="*/ 44 h 47"/>
                  <a:gd name="T44" fmla="*/ 5 w 26"/>
                  <a:gd name="T45" fmla="*/ 41 h 47"/>
                  <a:gd name="T46" fmla="*/ 7 w 26"/>
                  <a:gd name="T47" fmla="*/ 40 h 47"/>
                  <a:gd name="T48" fmla="*/ 8 w 26"/>
                  <a:gd name="T49" fmla="*/ 34 h 47"/>
                  <a:gd name="T50" fmla="*/ 6 w 26"/>
                  <a:gd name="T51" fmla="*/ 30 h 47"/>
                  <a:gd name="T52" fmla="*/ 7 w 26"/>
                  <a:gd name="T53" fmla="*/ 26 h 47"/>
                  <a:gd name="T54" fmla="*/ 8 w 26"/>
                  <a:gd name="T55" fmla="*/ 23 h 47"/>
                  <a:gd name="T56" fmla="*/ 10 w 26"/>
                  <a:gd name="T57" fmla="*/ 17 h 47"/>
                  <a:gd name="T58" fmla="*/ 10 w 26"/>
                  <a:gd name="T59" fmla="*/ 13 h 47"/>
                  <a:gd name="T60" fmla="*/ 12 w 26"/>
                  <a:gd name="T61" fmla="*/ 6 h 47"/>
                  <a:gd name="T62" fmla="*/ 12 w 26"/>
                  <a:gd name="T63" fmla="*/ 5 h 47"/>
                  <a:gd name="T64" fmla="*/ 13 w 26"/>
                  <a:gd name="T65" fmla="*/ 2 h 47"/>
                  <a:gd name="T66" fmla="*/ 15 w 26"/>
                  <a:gd name="T67" fmla="*/ 1 h 47"/>
                  <a:gd name="T68" fmla="*/ 15 w 26"/>
                  <a:gd name="T69" fmla="*/ 3 h 47"/>
                  <a:gd name="T70" fmla="*/ 14 w 26"/>
                  <a:gd name="T71" fmla="*/ 3 h 47"/>
                  <a:gd name="T72" fmla="*/ 13 w 26"/>
                  <a:gd name="T73" fmla="*/ 9 h 47"/>
                  <a:gd name="T74" fmla="*/ 11 w 26"/>
                  <a:gd name="T75" fmla="*/ 11 h 47"/>
                  <a:gd name="T76" fmla="*/ 13 w 26"/>
                  <a:gd name="T77" fmla="*/ 12 h 47"/>
                  <a:gd name="T78" fmla="*/ 13 w 26"/>
                  <a:gd name="T79" fmla="*/ 15 h 47"/>
                  <a:gd name="T80" fmla="*/ 12 w 26"/>
                  <a:gd name="T81" fmla="*/ 15 h 47"/>
                  <a:gd name="T82" fmla="*/ 13 w 26"/>
                  <a:gd name="T83" fmla="*/ 15 h 47"/>
                  <a:gd name="T84" fmla="*/ 13 w 26"/>
                  <a:gd name="T85" fmla="*/ 16 h 47"/>
                  <a:gd name="T86" fmla="*/ 12 w 26"/>
                  <a:gd name="T87" fmla="*/ 17 h 47"/>
                  <a:gd name="T88" fmla="*/ 15 w 26"/>
                  <a:gd name="T89" fmla="*/ 20 h 47"/>
                  <a:gd name="T90" fmla="*/ 14 w 26"/>
                  <a:gd name="T91" fmla="*/ 21 h 47"/>
                  <a:gd name="T92" fmla="*/ 13 w 26"/>
                  <a:gd name="T93" fmla="*/ 22 h 47"/>
                  <a:gd name="T94" fmla="*/ 11 w 26"/>
                  <a:gd name="T95" fmla="*/ 23 h 47"/>
                  <a:gd name="T96" fmla="*/ 14 w 26"/>
                  <a:gd name="T97" fmla="*/ 25 h 47"/>
                  <a:gd name="T98" fmla="*/ 15 w 26"/>
                  <a:gd name="T99" fmla="*/ 27 h 47"/>
                  <a:gd name="T100" fmla="*/ 13 w 26"/>
                  <a:gd name="T101" fmla="*/ 27 h 47"/>
                  <a:gd name="T102" fmla="*/ 16 w 26"/>
                  <a:gd name="T103" fmla="*/ 29 h 47"/>
                  <a:gd name="T104" fmla="*/ 14 w 26"/>
                  <a:gd name="T105" fmla="*/ 29 h 47"/>
                  <a:gd name="T106" fmla="*/ 18 w 26"/>
                  <a:gd name="T107" fmla="*/ 32 h 47"/>
                  <a:gd name="T108" fmla="*/ 12 w 26"/>
                  <a:gd name="T109" fmla="*/ 31 h 47"/>
                  <a:gd name="T110" fmla="*/ 18 w 26"/>
                  <a:gd name="T111" fmla="*/ 34 h 47"/>
                  <a:gd name="T112" fmla="*/ 26 w 26"/>
                  <a:gd name="T113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" h="47">
                    <a:moveTo>
                      <a:pt x="26" y="34"/>
                    </a:moveTo>
                    <a:cubicBezTo>
                      <a:pt x="24" y="35"/>
                      <a:pt x="21" y="36"/>
                      <a:pt x="19" y="36"/>
                    </a:cubicBezTo>
                    <a:cubicBezTo>
                      <a:pt x="18" y="36"/>
                      <a:pt x="18" y="35"/>
                      <a:pt x="18" y="36"/>
                    </a:cubicBezTo>
                    <a:cubicBezTo>
                      <a:pt x="18" y="36"/>
                      <a:pt x="18" y="36"/>
                      <a:pt x="18" y="37"/>
                    </a:cubicBezTo>
                    <a:cubicBezTo>
                      <a:pt x="20" y="37"/>
                      <a:pt x="19" y="38"/>
                      <a:pt x="18" y="39"/>
                    </a:cubicBezTo>
                    <a:cubicBezTo>
                      <a:pt x="18" y="39"/>
                      <a:pt x="18" y="39"/>
                      <a:pt x="19" y="40"/>
                    </a:cubicBezTo>
                    <a:cubicBezTo>
                      <a:pt x="20" y="41"/>
                      <a:pt x="22" y="40"/>
                      <a:pt x="24" y="42"/>
                    </a:cubicBezTo>
                    <a:cubicBezTo>
                      <a:pt x="23" y="42"/>
                      <a:pt x="22" y="42"/>
                      <a:pt x="22" y="42"/>
                    </a:cubicBezTo>
                    <a:cubicBezTo>
                      <a:pt x="21" y="42"/>
                      <a:pt x="20" y="42"/>
                      <a:pt x="19" y="44"/>
                    </a:cubicBezTo>
                    <a:cubicBezTo>
                      <a:pt x="18" y="43"/>
                      <a:pt x="18" y="44"/>
                      <a:pt x="17" y="44"/>
                    </a:cubicBezTo>
                    <a:cubicBezTo>
                      <a:pt x="16" y="44"/>
                      <a:pt x="15" y="44"/>
                      <a:pt x="14" y="44"/>
                    </a:cubicBezTo>
                    <a:cubicBezTo>
                      <a:pt x="13" y="43"/>
                      <a:pt x="12" y="42"/>
                      <a:pt x="13" y="40"/>
                    </a:cubicBezTo>
                    <a:cubicBezTo>
                      <a:pt x="11" y="41"/>
                      <a:pt x="11" y="43"/>
                      <a:pt x="9" y="44"/>
                    </a:cubicBezTo>
                    <a:cubicBezTo>
                      <a:pt x="9" y="44"/>
                      <a:pt x="8" y="44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4"/>
                      <a:pt x="6" y="44"/>
                      <a:pt x="6" y="44"/>
                    </a:cubicBezTo>
                    <a:cubicBezTo>
                      <a:pt x="5" y="44"/>
                      <a:pt x="4" y="44"/>
                      <a:pt x="3" y="44"/>
                    </a:cubicBezTo>
                    <a:cubicBezTo>
                      <a:pt x="3" y="44"/>
                      <a:pt x="4" y="44"/>
                      <a:pt x="4" y="44"/>
                    </a:cubicBezTo>
                    <a:cubicBezTo>
                      <a:pt x="5" y="44"/>
                      <a:pt x="5" y="44"/>
                      <a:pt x="6" y="45"/>
                    </a:cubicBezTo>
                    <a:cubicBezTo>
                      <a:pt x="5" y="45"/>
                      <a:pt x="4" y="45"/>
                      <a:pt x="3" y="46"/>
                    </a:cubicBezTo>
                    <a:cubicBezTo>
                      <a:pt x="2" y="46"/>
                      <a:pt x="2" y="47"/>
                      <a:pt x="1" y="46"/>
                    </a:cubicBezTo>
                    <a:cubicBezTo>
                      <a:pt x="0" y="45"/>
                      <a:pt x="1" y="44"/>
                      <a:pt x="1" y="44"/>
                    </a:cubicBezTo>
                    <a:cubicBezTo>
                      <a:pt x="2" y="42"/>
                      <a:pt x="3" y="41"/>
                      <a:pt x="5" y="41"/>
                    </a:cubicBezTo>
                    <a:cubicBezTo>
                      <a:pt x="6" y="41"/>
                      <a:pt x="6" y="40"/>
                      <a:pt x="7" y="40"/>
                    </a:cubicBezTo>
                    <a:cubicBezTo>
                      <a:pt x="9" y="38"/>
                      <a:pt x="9" y="36"/>
                      <a:pt x="8" y="34"/>
                    </a:cubicBezTo>
                    <a:cubicBezTo>
                      <a:pt x="7" y="33"/>
                      <a:pt x="5" y="32"/>
                      <a:pt x="6" y="30"/>
                    </a:cubicBezTo>
                    <a:cubicBezTo>
                      <a:pt x="8" y="29"/>
                      <a:pt x="8" y="28"/>
                      <a:pt x="7" y="26"/>
                    </a:cubicBezTo>
                    <a:cubicBezTo>
                      <a:pt x="6" y="25"/>
                      <a:pt x="6" y="24"/>
                      <a:pt x="8" y="23"/>
                    </a:cubicBezTo>
                    <a:cubicBezTo>
                      <a:pt x="10" y="21"/>
                      <a:pt x="11" y="20"/>
                      <a:pt x="10" y="17"/>
                    </a:cubicBezTo>
                    <a:cubicBezTo>
                      <a:pt x="10" y="15"/>
                      <a:pt x="10" y="14"/>
                      <a:pt x="10" y="13"/>
                    </a:cubicBezTo>
                    <a:cubicBezTo>
                      <a:pt x="9" y="10"/>
                      <a:pt x="9" y="8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3" y="4"/>
                      <a:pt x="13" y="3"/>
                      <a:pt x="13" y="2"/>
                    </a:cubicBezTo>
                    <a:cubicBezTo>
                      <a:pt x="13" y="1"/>
                      <a:pt x="14" y="0"/>
                      <a:pt x="15" y="1"/>
                    </a:cubicBezTo>
                    <a:cubicBezTo>
                      <a:pt x="15" y="1"/>
                      <a:pt x="15" y="2"/>
                      <a:pt x="15" y="3"/>
                    </a:cubicBezTo>
                    <a:cubicBezTo>
                      <a:pt x="15" y="3"/>
                      <a:pt x="15" y="3"/>
                      <a:pt x="14" y="3"/>
                    </a:cubicBezTo>
                    <a:cubicBezTo>
                      <a:pt x="13" y="5"/>
                      <a:pt x="12" y="7"/>
                      <a:pt x="13" y="9"/>
                    </a:cubicBezTo>
                    <a:cubicBezTo>
                      <a:pt x="14" y="10"/>
                      <a:pt x="13" y="11"/>
                      <a:pt x="11" y="11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3" y="13"/>
                      <a:pt x="14" y="14"/>
                      <a:pt x="13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3" y="15"/>
                      <a:pt x="13" y="16"/>
                      <a:pt x="13" y="16"/>
                    </a:cubicBezTo>
                    <a:cubicBezTo>
                      <a:pt x="13" y="17"/>
                      <a:pt x="12" y="16"/>
                      <a:pt x="12" y="17"/>
                    </a:cubicBezTo>
                    <a:cubicBezTo>
                      <a:pt x="14" y="17"/>
                      <a:pt x="14" y="19"/>
                      <a:pt x="15" y="20"/>
                    </a:cubicBezTo>
                    <a:cubicBezTo>
                      <a:pt x="15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2"/>
                    </a:cubicBezTo>
                    <a:cubicBezTo>
                      <a:pt x="13" y="24"/>
                      <a:pt x="12" y="23"/>
                      <a:pt x="11" y="23"/>
                    </a:cubicBezTo>
                    <a:cubicBezTo>
                      <a:pt x="13" y="23"/>
                      <a:pt x="14" y="24"/>
                      <a:pt x="14" y="25"/>
                    </a:cubicBezTo>
                    <a:cubicBezTo>
                      <a:pt x="15" y="26"/>
                      <a:pt x="15" y="27"/>
                      <a:pt x="15" y="27"/>
                    </a:cubicBezTo>
                    <a:cubicBezTo>
                      <a:pt x="15" y="27"/>
                      <a:pt x="14" y="27"/>
                      <a:pt x="13" y="27"/>
                    </a:cubicBezTo>
                    <a:cubicBezTo>
                      <a:pt x="14" y="28"/>
                      <a:pt x="15" y="29"/>
                      <a:pt x="16" y="29"/>
                    </a:cubicBezTo>
                    <a:cubicBezTo>
                      <a:pt x="16" y="30"/>
                      <a:pt x="15" y="29"/>
                      <a:pt x="14" y="29"/>
                    </a:cubicBezTo>
                    <a:cubicBezTo>
                      <a:pt x="15" y="31"/>
                      <a:pt x="17" y="31"/>
                      <a:pt x="18" y="32"/>
                    </a:cubicBezTo>
                    <a:cubicBezTo>
                      <a:pt x="16" y="33"/>
                      <a:pt x="14" y="32"/>
                      <a:pt x="12" y="31"/>
                    </a:cubicBezTo>
                    <a:cubicBezTo>
                      <a:pt x="14" y="33"/>
                      <a:pt x="16" y="33"/>
                      <a:pt x="18" y="34"/>
                    </a:cubicBezTo>
                    <a:cubicBezTo>
                      <a:pt x="21" y="34"/>
                      <a:pt x="23" y="34"/>
                      <a:pt x="26" y="34"/>
                    </a:cubicBezTo>
                    <a:close/>
                  </a:path>
                </a:pathLst>
              </a:custGeom>
              <a:solidFill>
                <a:srgbClr val="F6C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8" name="Freeform 558">
                <a:extLst>
                  <a:ext uri="{FF2B5EF4-FFF2-40B4-BE49-F238E27FC236}">
                    <a16:creationId xmlns:a16="http://schemas.microsoft.com/office/drawing/2014/main" id="{FAABAC39-4016-7F74-A580-5591680284C2}"/>
                  </a:ext>
                </a:extLst>
              </p:cNvPr>
              <p:cNvSpPr/>
              <p:nvPr/>
            </p:nvSpPr>
            <p:spPr bwMode="auto">
              <a:xfrm>
                <a:off x="2484" y="3077"/>
                <a:ext cx="276" cy="247"/>
              </a:xfrm>
              <a:custGeom>
                <a:avLst/>
                <a:gdLst>
                  <a:gd name="T0" fmla="*/ 32 w 38"/>
                  <a:gd name="T1" fmla="*/ 27 h 34"/>
                  <a:gd name="T2" fmla="*/ 31 w 38"/>
                  <a:gd name="T3" fmla="*/ 27 h 34"/>
                  <a:gd name="T4" fmla="*/ 32 w 38"/>
                  <a:gd name="T5" fmla="*/ 29 h 34"/>
                  <a:gd name="T6" fmla="*/ 36 w 38"/>
                  <a:gd name="T7" fmla="*/ 33 h 34"/>
                  <a:gd name="T8" fmla="*/ 36 w 38"/>
                  <a:gd name="T9" fmla="*/ 34 h 34"/>
                  <a:gd name="T10" fmla="*/ 27 w 38"/>
                  <a:gd name="T11" fmla="*/ 30 h 34"/>
                  <a:gd name="T12" fmla="*/ 13 w 38"/>
                  <a:gd name="T13" fmla="*/ 27 h 34"/>
                  <a:gd name="T14" fmla="*/ 6 w 38"/>
                  <a:gd name="T15" fmla="*/ 25 h 34"/>
                  <a:gd name="T16" fmla="*/ 4 w 38"/>
                  <a:gd name="T17" fmla="*/ 21 h 34"/>
                  <a:gd name="T18" fmla="*/ 2 w 38"/>
                  <a:gd name="T19" fmla="*/ 14 h 34"/>
                  <a:gd name="T20" fmla="*/ 1 w 38"/>
                  <a:gd name="T21" fmla="*/ 9 h 34"/>
                  <a:gd name="T22" fmla="*/ 1 w 38"/>
                  <a:gd name="T23" fmla="*/ 5 h 34"/>
                  <a:gd name="T24" fmla="*/ 2 w 38"/>
                  <a:gd name="T25" fmla="*/ 0 h 34"/>
                  <a:gd name="T26" fmla="*/ 3 w 38"/>
                  <a:gd name="T27" fmla="*/ 7 h 34"/>
                  <a:gd name="T28" fmla="*/ 5 w 38"/>
                  <a:gd name="T29" fmla="*/ 13 h 34"/>
                  <a:gd name="T30" fmla="*/ 6 w 38"/>
                  <a:gd name="T31" fmla="*/ 16 h 34"/>
                  <a:gd name="T32" fmla="*/ 6 w 38"/>
                  <a:gd name="T33" fmla="*/ 20 h 34"/>
                  <a:gd name="T34" fmla="*/ 8 w 38"/>
                  <a:gd name="T35" fmla="*/ 24 h 34"/>
                  <a:gd name="T36" fmla="*/ 21 w 38"/>
                  <a:gd name="T37" fmla="*/ 24 h 34"/>
                  <a:gd name="T38" fmla="*/ 16 w 38"/>
                  <a:gd name="T39" fmla="*/ 23 h 34"/>
                  <a:gd name="T40" fmla="*/ 11 w 38"/>
                  <a:gd name="T41" fmla="*/ 23 h 34"/>
                  <a:gd name="T42" fmla="*/ 7 w 38"/>
                  <a:gd name="T43" fmla="*/ 20 h 34"/>
                  <a:gd name="T44" fmla="*/ 8 w 38"/>
                  <a:gd name="T45" fmla="*/ 18 h 34"/>
                  <a:gd name="T46" fmla="*/ 11 w 38"/>
                  <a:gd name="T47" fmla="*/ 18 h 34"/>
                  <a:gd name="T48" fmla="*/ 24 w 38"/>
                  <a:gd name="T49" fmla="*/ 20 h 34"/>
                  <a:gd name="T50" fmla="*/ 26 w 38"/>
                  <a:gd name="T51" fmla="*/ 20 h 34"/>
                  <a:gd name="T52" fmla="*/ 31 w 38"/>
                  <a:gd name="T53" fmla="*/ 23 h 34"/>
                  <a:gd name="T54" fmla="*/ 30 w 38"/>
                  <a:gd name="T55" fmla="*/ 24 h 34"/>
                  <a:gd name="T56" fmla="*/ 36 w 38"/>
                  <a:gd name="T57" fmla="*/ 26 h 34"/>
                  <a:gd name="T58" fmla="*/ 36 w 38"/>
                  <a:gd name="T59" fmla="*/ 28 h 34"/>
                  <a:gd name="T60" fmla="*/ 32 w 38"/>
                  <a:gd name="T61" fmla="*/ 2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34">
                    <a:moveTo>
                      <a:pt x="32" y="27"/>
                    </a:moveTo>
                    <a:cubicBezTo>
                      <a:pt x="32" y="27"/>
                      <a:pt x="31" y="27"/>
                      <a:pt x="31" y="27"/>
                    </a:cubicBezTo>
                    <a:cubicBezTo>
                      <a:pt x="31" y="27"/>
                      <a:pt x="31" y="28"/>
                      <a:pt x="32" y="29"/>
                    </a:cubicBezTo>
                    <a:cubicBezTo>
                      <a:pt x="33" y="30"/>
                      <a:pt x="34" y="31"/>
                      <a:pt x="36" y="33"/>
                    </a:cubicBezTo>
                    <a:cubicBezTo>
                      <a:pt x="36" y="33"/>
                      <a:pt x="36" y="33"/>
                      <a:pt x="36" y="34"/>
                    </a:cubicBezTo>
                    <a:cubicBezTo>
                      <a:pt x="33" y="33"/>
                      <a:pt x="30" y="32"/>
                      <a:pt x="27" y="30"/>
                    </a:cubicBezTo>
                    <a:cubicBezTo>
                      <a:pt x="23" y="28"/>
                      <a:pt x="18" y="27"/>
                      <a:pt x="13" y="27"/>
                    </a:cubicBezTo>
                    <a:cubicBezTo>
                      <a:pt x="11" y="27"/>
                      <a:pt x="8" y="27"/>
                      <a:pt x="6" y="25"/>
                    </a:cubicBezTo>
                    <a:cubicBezTo>
                      <a:pt x="4" y="24"/>
                      <a:pt x="4" y="22"/>
                      <a:pt x="4" y="21"/>
                    </a:cubicBezTo>
                    <a:cubicBezTo>
                      <a:pt x="5" y="18"/>
                      <a:pt x="4" y="16"/>
                      <a:pt x="2" y="14"/>
                    </a:cubicBezTo>
                    <a:cubicBezTo>
                      <a:pt x="1" y="13"/>
                      <a:pt x="1" y="11"/>
                      <a:pt x="1" y="9"/>
                    </a:cubicBezTo>
                    <a:cubicBezTo>
                      <a:pt x="2" y="8"/>
                      <a:pt x="1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3" y="10"/>
                      <a:pt x="4" y="12"/>
                      <a:pt x="5" y="13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6" y="22"/>
                      <a:pt x="6" y="23"/>
                      <a:pt x="8" y="24"/>
                    </a:cubicBezTo>
                    <a:cubicBezTo>
                      <a:pt x="12" y="26"/>
                      <a:pt x="16" y="25"/>
                      <a:pt x="21" y="24"/>
                    </a:cubicBezTo>
                    <a:cubicBezTo>
                      <a:pt x="19" y="23"/>
                      <a:pt x="18" y="23"/>
                      <a:pt x="16" y="23"/>
                    </a:cubicBezTo>
                    <a:cubicBezTo>
                      <a:pt x="15" y="23"/>
                      <a:pt x="13" y="23"/>
                      <a:pt x="11" y="23"/>
                    </a:cubicBezTo>
                    <a:cubicBezTo>
                      <a:pt x="9" y="22"/>
                      <a:pt x="8" y="21"/>
                      <a:pt x="7" y="20"/>
                    </a:cubicBezTo>
                    <a:cubicBezTo>
                      <a:pt x="7" y="19"/>
                      <a:pt x="7" y="18"/>
                      <a:pt x="8" y="18"/>
                    </a:cubicBezTo>
                    <a:cubicBezTo>
                      <a:pt x="9" y="19"/>
                      <a:pt x="10" y="18"/>
                      <a:pt x="11" y="18"/>
                    </a:cubicBezTo>
                    <a:cubicBezTo>
                      <a:pt x="15" y="18"/>
                      <a:pt x="20" y="19"/>
                      <a:pt x="24" y="20"/>
                    </a:cubicBezTo>
                    <a:cubicBezTo>
                      <a:pt x="25" y="20"/>
                      <a:pt x="25" y="20"/>
                      <a:pt x="26" y="20"/>
                    </a:cubicBezTo>
                    <a:cubicBezTo>
                      <a:pt x="27" y="21"/>
                      <a:pt x="29" y="21"/>
                      <a:pt x="31" y="23"/>
                    </a:cubicBezTo>
                    <a:cubicBezTo>
                      <a:pt x="31" y="23"/>
                      <a:pt x="29" y="23"/>
                      <a:pt x="30" y="24"/>
                    </a:cubicBezTo>
                    <a:cubicBezTo>
                      <a:pt x="32" y="25"/>
                      <a:pt x="34" y="26"/>
                      <a:pt x="36" y="26"/>
                    </a:cubicBezTo>
                    <a:cubicBezTo>
                      <a:pt x="36" y="26"/>
                      <a:pt x="38" y="27"/>
                      <a:pt x="36" y="28"/>
                    </a:cubicBezTo>
                    <a:cubicBezTo>
                      <a:pt x="35" y="28"/>
                      <a:pt x="34" y="27"/>
                      <a:pt x="32" y="27"/>
                    </a:cubicBezTo>
                    <a:close/>
                  </a:path>
                </a:pathLst>
              </a:custGeom>
              <a:solidFill>
                <a:srgbClr val="F4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9" name="Freeform 559">
                <a:extLst>
                  <a:ext uri="{FF2B5EF4-FFF2-40B4-BE49-F238E27FC236}">
                    <a16:creationId xmlns:a16="http://schemas.microsoft.com/office/drawing/2014/main" id="{F8BF755D-A083-81F3-8D42-2EE3B821EAA5}"/>
                  </a:ext>
                </a:extLst>
              </p:cNvPr>
              <p:cNvSpPr/>
              <p:nvPr/>
            </p:nvSpPr>
            <p:spPr bwMode="auto">
              <a:xfrm>
                <a:off x="2775" y="3055"/>
                <a:ext cx="196" cy="189"/>
              </a:xfrm>
              <a:custGeom>
                <a:avLst/>
                <a:gdLst>
                  <a:gd name="T0" fmla="*/ 0 w 27"/>
                  <a:gd name="T1" fmla="*/ 8 h 26"/>
                  <a:gd name="T2" fmla="*/ 1 w 27"/>
                  <a:gd name="T3" fmla="*/ 8 h 26"/>
                  <a:gd name="T4" fmla="*/ 3 w 27"/>
                  <a:gd name="T5" fmla="*/ 5 h 26"/>
                  <a:gd name="T6" fmla="*/ 3 w 27"/>
                  <a:gd name="T7" fmla="*/ 4 h 26"/>
                  <a:gd name="T8" fmla="*/ 5 w 27"/>
                  <a:gd name="T9" fmla="*/ 1 h 26"/>
                  <a:gd name="T10" fmla="*/ 5 w 27"/>
                  <a:gd name="T11" fmla="*/ 0 h 26"/>
                  <a:gd name="T12" fmla="*/ 6 w 27"/>
                  <a:gd name="T13" fmla="*/ 0 h 26"/>
                  <a:gd name="T14" fmla="*/ 9 w 27"/>
                  <a:gd name="T15" fmla="*/ 2 h 26"/>
                  <a:gd name="T16" fmla="*/ 9 w 27"/>
                  <a:gd name="T17" fmla="*/ 3 h 26"/>
                  <a:gd name="T18" fmla="*/ 7 w 27"/>
                  <a:gd name="T19" fmla="*/ 3 h 26"/>
                  <a:gd name="T20" fmla="*/ 6 w 27"/>
                  <a:gd name="T21" fmla="*/ 2 h 26"/>
                  <a:gd name="T22" fmla="*/ 7 w 27"/>
                  <a:gd name="T23" fmla="*/ 3 h 26"/>
                  <a:gd name="T24" fmla="*/ 7 w 27"/>
                  <a:gd name="T25" fmla="*/ 4 h 26"/>
                  <a:gd name="T26" fmla="*/ 7 w 27"/>
                  <a:gd name="T27" fmla="*/ 3 h 26"/>
                  <a:gd name="T28" fmla="*/ 10 w 27"/>
                  <a:gd name="T29" fmla="*/ 4 h 26"/>
                  <a:gd name="T30" fmla="*/ 15 w 27"/>
                  <a:gd name="T31" fmla="*/ 8 h 26"/>
                  <a:gd name="T32" fmla="*/ 19 w 27"/>
                  <a:gd name="T33" fmla="*/ 11 h 26"/>
                  <a:gd name="T34" fmla="*/ 19 w 27"/>
                  <a:gd name="T35" fmla="*/ 12 h 26"/>
                  <a:gd name="T36" fmla="*/ 18 w 27"/>
                  <a:gd name="T37" fmla="*/ 12 h 26"/>
                  <a:gd name="T38" fmla="*/ 11 w 27"/>
                  <a:gd name="T39" fmla="*/ 9 h 26"/>
                  <a:gd name="T40" fmla="*/ 11 w 27"/>
                  <a:gd name="T41" fmla="*/ 8 h 26"/>
                  <a:gd name="T42" fmla="*/ 10 w 27"/>
                  <a:gd name="T43" fmla="*/ 9 h 26"/>
                  <a:gd name="T44" fmla="*/ 11 w 27"/>
                  <a:gd name="T45" fmla="*/ 9 h 26"/>
                  <a:gd name="T46" fmla="*/ 22 w 27"/>
                  <a:gd name="T47" fmla="*/ 18 h 26"/>
                  <a:gd name="T48" fmla="*/ 23 w 27"/>
                  <a:gd name="T49" fmla="*/ 19 h 26"/>
                  <a:gd name="T50" fmla="*/ 24 w 27"/>
                  <a:gd name="T51" fmla="*/ 20 h 26"/>
                  <a:gd name="T52" fmla="*/ 25 w 27"/>
                  <a:gd name="T53" fmla="*/ 21 h 26"/>
                  <a:gd name="T54" fmla="*/ 25 w 27"/>
                  <a:gd name="T55" fmla="*/ 23 h 26"/>
                  <a:gd name="T56" fmla="*/ 24 w 27"/>
                  <a:gd name="T57" fmla="*/ 22 h 26"/>
                  <a:gd name="T58" fmla="*/ 25 w 27"/>
                  <a:gd name="T59" fmla="*/ 23 h 26"/>
                  <a:gd name="T60" fmla="*/ 27 w 27"/>
                  <a:gd name="T61" fmla="*/ 24 h 26"/>
                  <a:gd name="T62" fmla="*/ 26 w 27"/>
                  <a:gd name="T63" fmla="*/ 26 h 26"/>
                  <a:gd name="T64" fmla="*/ 25 w 27"/>
                  <a:gd name="T65" fmla="*/ 25 h 26"/>
                  <a:gd name="T66" fmla="*/ 22 w 27"/>
                  <a:gd name="T67" fmla="*/ 24 h 26"/>
                  <a:gd name="T68" fmla="*/ 20 w 27"/>
                  <a:gd name="T69" fmla="*/ 22 h 26"/>
                  <a:gd name="T70" fmla="*/ 16 w 27"/>
                  <a:gd name="T71" fmla="*/ 19 h 26"/>
                  <a:gd name="T72" fmla="*/ 6 w 27"/>
                  <a:gd name="T73" fmla="*/ 14 h 26"/>
                  <a:gd name="T74" fmla="*/ 0 w 27"/>
                  <a:gd name="T75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7" h="26">
                    <a:moveTo>
                      <a:pt x="0" y="8"/>
                    </a:move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2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1" y="2"/>
                      <a:pt x="3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7" y="1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3"/>
                      <a:pt x="7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9" y="4"/>
                      <a:pt x="10" y="4"/>
                    </a:cubicBezTo>
                    <a:cubicBezTo>
                      <a:pt x="11" y="6"/>
                      <a:pt x="13" y="7"/>
                      <a:pt x="15" y="8"/>
                    </a:cubicBezTo>
                    <a:cubicBezTo>
                      <a:pt x="16" y="8"/>
                      <a:pt x="18" y="10"/>
                      <a:pt x="19" y="11"/>
                    </a:cubicBezTo>
                    <a:cubicBezTo>
                      <a:pt x="19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6" y="10"/>
                      <a:pt x="13" y="9"/>
                      <a:pt x="11" y="9"/>
                    </a:cubicBezTo>
                    <a:cubicBezTo>
                      <a:pt x="10" y="8"/>
                      <a:pt x="11" y="8"/>
                      <a:pt x="11" y="8"/>
                    </a:cubicBezTo>
                    <a:cubicBezTo>
                      <a:pt x="11" y="8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6" y="10"/>
                      <a:pt x="21" y="12"/>
                      <a:pt x="22" y="18"/>
                    </a:cubicBezTo>
                    <a:cubicBezTo>
                      <a:pt x="23" y="18"/>
                      <a:pt x="23" y="19"/>
                      <a:pt x="23" y="19"/>
                    </a:cubicBezTo>
                    <a:cubicBezTo>
                      <a:pt x="24" y="19"/>
                      <a:pt x="24" y="19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6" y="22"/>
                      <a:pt x="26" y="22"/>
                      <a:pt x="25" y="23"/>
                    </a:cubicBezTo>
                    <a:cubicBezTo>
                      <a:pt x="25" y="23"/>
                      <a:pt x="24" y="22"/>
                      <a:pt x="24" y="22"/>
                    </a:cubicBezTo>
                    <a:cubicBezTo>
                      <a:pt x="24" y="23"/>
                      <a:pt x="25" y="23"/>
                      <a:pt x="25" y="23"/>
                    </a:cubicBezTo>
                    <a:cubicBezTo>
                      <a:pt x="27" y="22"/>
                      <a:pt x="27" y="23"/>
                      <a:pt x="27" y="24"/>
                    </a:cubicBezTo>
                    <a:cubicBezTo>
                      <a:pt x="27" y="25"/>
                      <a:pt x="27" y="26"/>
                      <a:pt x="26" y="26"/>
                    </a:cubicBezTo>
                    <a:cubicBezTo>
                      <a:pt x="26" y="26"/>
                      <a:pt x="25" y="26"/>
                      <a:pt x="25" y="25"/>
                    </a:cubicBezTo>
                    <a:cubicBezTo>
                      <a:pt x="24" y="24"/>
                      <a:pt x="23" y="25"/>
                      <a:pt x="22" y="24"/>
                    </a:cubicBezTo>
                    <a:cubicBezTo>
                      <a:pt x="21" y="23"/>
                      <a:pt x="21" y="23"/>
                      <a:pt x="20" y="22"/>
                    </a:cubicBezTo>
                    <a:cubicBezTo>
                      <a:pt x="19" y="20"/>
                      <a:pt x="17" y="19"/>
                      <a:pt x="16" y="19"/>
                    </a:cubicBezTo>
                    <a:cubicBezTo>
                      <a:pt x="12" y="17"/>
                      <a:pt x="9" y="16"/>
                      <a:pt x="6" y="14"/>
                    </a:cubicBezTo>
                    <a:cubicBezTo>
                      <a:pt x="4" y="12"/>
                      <a:pt x="2" y="10"/>
                      <a:pt x="0" y="8"/>
                    </a:cubicBezTo>
                    <a:close/>
                  </a:path>
                </a:pathLst>
              </a:custGeom>
              <a:solidFill>
                <a:srgbClr val="F4B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0" name="Freeform 560">
                <a:extLst>
                  <a:ext uri="{FF2B5EF4-FFF2-40B4-BE49-F238E27FC236}">
                    <a16:creationId xmlns:a16="http://schemas.microsoft.com/office/drawing/2014/main" id="{52AF5373-6C8F-A938-B6AD-1DE2174FBF05}"/>
                  </a:ext>
                </a:extLst>
              </p:cNvPr>
              <p:cNvSpPr/>
              <p:nvPr/>
            </p:nvSpPr>
            <p:spPr bwMode="auto">
              <a:xfrm>
                <a:off x="2695" y="3070"/>
                <a:ext cx="196" cy="189"/>
              </a:xfrm>
              <a:custGeom>
                <a:avLst/>
                <a:gdLst>
                  <a:gd name="T0" fmla="*/ 8 w 27"/>
                  <a:gd name="T1" fmla="*/ 7 h 26"/>
                  <a:gd name="T2" fmla="*/ 8 w 27"/>
                  <a:gd name="T3" fmla="*/ 8 h 26"/>
                  <a:gd name="T4" fmla="*/ 15 w 27"/>
                  <a:gd name="T5" fmla="*/ 11 h 26"/>
                  <a:gd name="T6" fmla="*/ 22 w 27"/>
                  <a:gd name="T7" fmla="*/ 16 h 26"/>
                  <a:gd name="T8" fmla="*/ 23 w 27"/>
                  <a:gd name="T9" fmla="*/ 17 h 26"/>
                  <a:gd name="T10" fmla="*/ 22 w 27"/>
                  <a:gd name="T11" fmla="*/ 19 h 26"/>
                  <a:gd name="T12" fmla="*/ 21 w 27"/>
                  <a:gd name="T13" fmla="*/ 18 h 26"/>
                  <a:gd name="T14" fmla="*/ 22 w 27"/>
                  <a:gd name="T15" fmla="*/ 18 h 26"/>
                  <a:gd name="T16" fmla="*/ 26 w 27"/>
                  <a:gd name="T17" fmla="*/ 20 h 26"/>
                  <a:gd name="T18" fmla="*/ 26 w 27"/>
                  <a:gd name="T19" fmla="*/ 21 h 26"/>
                  <a:gd name="T20" fmla="*/ 22 w 27"/>
                  <a:gd name="T21" fmla="*/ 21 h 26"/>
                  <a:gd name="T22" fmla="*/ 21 w 27"/>
                  <a:gd name="T23" fmla="*/ 21 h 26"/>
                  <a:gd name="T24" fmla="*/ 25 w 27"/>
                  <a:gd name="T25" fmla="*/ 22 h 26"/>
                  <a:gd name="T26" fmla="*/ 26 w 27"/>
                  <a:gd name="T27" fmla="*/ 23 h 26"/>
                  <a:gd name="T28" fmla="*/ 22 w 27"/>
                  <a:gd name="T29" fmla="*/ 25 h 26"/>
                  <a:gd name="T30" fmla="*/ 21 w 27"/>
                  <a:gd name="T31" fmla="*/ 25 h 26"/>
                  <a:gd name="T32" fmla="*/ 11 w 27"/>
                  <a:gd name="T33" fmla="*/ 21 h 26"/>
                  <a:gd name="T34" fmla="*/ 7 w 27"/>
                  <a:gd name="T35" fmla="*/ 11 h 26"/>
                  <a:gd name="T36" fmla="*/ 2 w 27"/>
                  <a:gd name="T37" fmla="*/ 6 h 26"/>
                  <a:gd name="T38" fmla="*/ 0 w 27"/>
                  <a:gd name="T39" fmla="*/ 4 h 26"/>
                  <a:gd name="T40" fmla="*/ 0 w 27"/>
                  <a:gd name="T41" fmla="*/ 2 h 26"/>
                  <a:gd name="T42" fmla="*/ 2 w 27"/>
                  <a:gd name="T43" fmla="*/ 1 h 26"/>
                  <a:gd name="T44" fmla="*/ 3 w 27"/>
                  <a:gd name="T45" fmla="*/ 3 h 26"/>
                  <a:gd name="T46" fmla="*/ 5 w 27"/>
                  <a:gd name="T47" fmla="*/ 5 h 26"/>
                  <a:gd name="T48" fmla="*/ 8 w 27"/>
                  <a:gd name="T49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" h="26">
                    <a:moveTo>
                      <a:pt x="8" y="7"/>
                    </a:moveTo>
                    <a:cubicBezTo>
                      <a:pt x="7" y="8"/>
                      <a:pt x="8" y="8"/>
                      <a:pt x="8" y="8"/>
                    </a:cubicBezTo>
                    <a:cubicBezTo>
                      <a:pt x="11" y="9"/>
                      <a:pt x="14" y="9"/>
                      <a:pt x="15" y="11"/>
                    </a:cubicBezTo>
                    <a:cubicBezTo>
                      <a:pt x="18" y="13"/>
                      <a:pt x="20" y="15"/>
                      <a:pt x="22" y="16"/>
                    </a:cubicBezTo>
                    <a:cubicBezTo>
                      <a:pt x="23" y="16"/>
                      <a:pt x="23" y="17"/>
                      <a:pt x="23" y="17"/>
                    </a:cubicBezTo>
                    <a:cubicBezTo>
                      <a:pt x="23" y="18"/>
                      <a:pt x="23" y="19"/>
                      <a:pt x="22" y="19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2" y="19"/>
                      <a:pt x="22" y="18"/>
                    </a:cubicBezTo>
                    <a:cubicBezTo>
                      <a:pt x="24" y="18"/>
                      <a:pt x="24" y="20"/>
                      <a:pt x="26" y="20"/>
                    </a:cubicBezTo>
                    <a:cubicBezTo>
                      <a:pt x="27" y="19"/>
                      <a:pt x="26" y="20"/>
                      <a:pt x="26" y="21"/>
                    </a:cubicBezTo>
                    <a:cubicBezTo>
                      <a:pt x="24" y="21"/>
                      <a:pt x="23" y="21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2" y="21"/>
                      <a:pt x="23" y="22"/>
                      <a:pt x="25" y="22"/>
                    </a:cubicBezTo>
                    <a:cubicBezTo>
                      <a:pt x="26" y="22"/>
                      <a:pt x="26" y="22"/>
                      <a:pt x="26" y="23"/>
                    </a:cubicBezTo>
                    <a:cubicBezTo>
                      <a:pt x="25" y="24"/>
                      <a:pt x="24" y="26"/>
                      <a:pt x="22" y="25"/>
                    </a:cubicBezTo>
                    <a:cubicBezTo>
                      <a:pt x="22" y="25"/>
                      <a:pt x="22" y="25"/>
                      <a:pt x="21" y="25"/>
                    </a:cubicBezTo>
                    <a:cubicBezTo>
                      <a:pt x="17" y="25"/>
                      <a:pt x="14" y="24"/>
                      <a:pt x="11" y="21"/>
                    </a:cubicBezTo>
                    <a:cubicBezTo>
                      <a:pt x="9" y="18"/>
                      <a:pt x="8" y="15"/>
                      <a:pt x="7" y="11"/>
                    </a:cubicBezTo>
                    <a:cubicBezTo>
                      <a:pt x="6" y="9"/>
                      <a:pt x="4" y="7"/>
                      <a:pt x="2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4" y="3"/>
                      <a:pt x="4" y="5"/>
                      <a:pt x="5" y="5"/>
                    </a:cubicBezTo>
                    <a:cubicBezTo>
                      <a:pt x="6" y="6"/>
                      <a:pt x="7" y="6"/>
                      <a:pt x="8" y="7"/>
                    </a:cubicBezTo>
                    <a:close/>
                  </a:path>
                </a:pathLst>
              </a:custGeom>
              <a:solidFill>
                <a:srgbClr val="F4B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1" name="Freeform 561">
                <a:extLst>
                  <a:ext uri="{FF2B5EF4-FFF2-40B4-BE49-F238E27FC236}">
                    <a16:creationId xmlns:a16="http://schemas.microsoft.com/office/drawing/2014/main" id="{65C5FDD0-BD45-9766-427A-FE2880BB556D}"/>
                  </a:ext>
                </a:extLst>
              </p:cNvPr>
              <p:cNvSpPr/>
              <p:nvPr/>
            </p:nvSpPr>
            <p:spPr bwMode="auto">
              <a:xfrm>
                <a:off x="2491" y="3070"/>
                <a:ext cx="153" cy="196"/>
              </a:xfrm>
              <a:custGeom>
                <a:avLst/>
                <a:gdLst>
                  <a:gd name="T0" fmla="*/ 7 w 21"/>
                  <a:gd name="T1" fmla="*/ 19 h 27"/>
                  <a:gd name="T2" fmla="*/ 9 w 21"/>
                  <a:gd name="T3" fmla="*/ 23 h 27"/>
                  <a:gd name="T4" fmla="*/ 16 w 21"/>
                  <a:gd name="T5" fmla="*/ 23 h 27"/>
                  <a:gd name="T6" fmla="*/ 20 w 21"/>
                  <a:gd name="T7" fmla="*/ 24 h 27"/>
                  <a:gd name="T8" fmla="*/ 20 w 21"/>
                  <a:gd name="T9" fmla="*/ 26 h 27"/>
                  <a:gd name="T10" fmla="*/ 12 w 21"/>
                  <a:gd name="T11" fmla="*/ 27 h 27"/>
                  <a:gd name="T12" fmla="*/ 6 w 21"/>
                  <a:gd name="T13" fmla="*/ 25 h 27"/>
                  <a:gd name="T14" fmla="*/ 4 w 21"/>
                  <a:gd name="T15" fmla="*/ 18 h 27"/>
                  <a:gd name="T16" fmla="*/ 3 w 21"/>
                  <a:gd name="T17" fmla="*/ 14 h 27"/>
                  <a:gd name="T18" fmla="*/ 2 w 21"/>
                  <a:gd name="T19" fmla="*/ 10 h 27"/>
                  <a:gd name="T20" fmla="*/ 1 w 21"/>
                  <a:gd name="T21" fmla="*/ 1 h 27"/>
                  <a:gd name="T22" fmla="*/ 2 w 21"/>
                  <a:gd name="T23" fmla="*/ 1 h 27"/>
                  <a:gd name="T24" fmla="*/ 3 w 21"/>
                  <a:gd name="T25" fmla="*/ 0 h 27"/>
                  <a:gd name="T26" fmla="*/ 5 w 21"/>
                  <a:gd name="T27" fmla="*/ 0 h 27"/>
                  <a:gd name="T28" fmla="*/ 4 w 21"/>
                  <a:gd name="T29" fmla="*/ 2 h 27"/>
                  <a:gd name="T30" fmla="*/ 4 w 21"/>
                  <a:gd name="T31" fmla="*/ 4 h 27"/>
                  <a:gd name="T32" fmla="*/ 5 w 21"/>
                  <a:gd name="T33" fmla="*/ 7 h 27"/>
                  <a:gd name="T34" fmla="*/ 7 w 21"/>
                  <a:gd name="T35" fmla="*/ 13 h 27"/>
                  <a:gd name="T36" fmla="*/ 8 w 21"/>
                  <a:gd name="T37" fmla="*/ 17 h 27"/>
                  <a:gd name="T38" fmla="*/ 8 w 21"/>
                  <a:gd name="T39" fmla="*/ 19 h 27"/>
                  <a:gd name="T40" fmla="*/ 7 w 21"/>
                  <a:gd name="T41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27">
                    <a:moveTo>
                      <a:pt x="7" y="19"/>
                    </a:moveTo>
                    <a:cubicBezTo>
                      <a:pt x="6" y="21"/>
                      <a:pt x="8" y="23"/>
                      <a:pt x="9" y="23"/>
                    </a:cubicBezTo>
                    <a:cubicBezTo>
                      <a:pt x="11" y="24"/>
                      <a:pt x="14" y="24"/>
                      <a:pt x="16" y="23"/>
                    </a:cubicBezTo>
                    <a:cubicBezTo>
                      <a:pt x="17" y="23"/>
                      <a:pt x="19" y="24"/>
                      <a:pt x="20" y="24"/>
                    </a:cubicBezTo>
                    <a:cubicBezTo>
                      <a:pt x="21" y="25"/>
                      <a:pt x="21" y="25"/>
                      <a:pt x="20" y="26"/>
                    </a:cubicBezTo>
                    <a:cubicBezTo>
                      <a:pt x="17" y="27"/>
                      <a:pt x="14" y="27"/>
                      <a:pt x="12" y="27"/>
                    </a:cubicBezTo>
                    <a:cubicBezTo>
                      <a:pt x="10" y="26"/>
                      <a:pt x="7" y="26"/>
                      <a:pt x="6" y="25"/>
                    </a:cubicBezTo>
                    <a:cubicBezTo>
                      <a:pt x="4" y="23"/>
                      <a:pt x="4" y="20"/>
                      <a:pt x="4" y="18"/>
                    </a:cubicBezTo>
                    <a:cubicBezTo>
                      <a:pt x="5" y="16"/>
                      <a:pt x="5" y="15"/>
                      <a:pt x="3" y="14"/>
                    </a:cubicBezTo>
                    <a:cubicBezTo>
                      <a:pt x="2" y="13"/>
                      <a:pt x="1" y="12"/>
                      <a:pt x="2" y="10"/>
                    </a:cubicBezTo>
                    <a:cubicBezTo>
                      <a:pt x="2" y="7"/>
                      <a:pt x="0" y="4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3" y="2"/>
                      <a:pt x="3" y="3"/>
                      <a:pt x="4" y="4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5" y="10"/>
                      <a:pt x="5" y="11"/>
                      <a:pt x="7" y="13"/>
                    </a:cubicBezTo>
                    <a:cubicBezTo>
                      <a:pt x="9" y="14"/>
                      <a:pt x="8" y="16"/>
                      <a:pt x="8" y="17"/>
                    </a:cubicBezTo>
                    <a:cubicBezTo>
                      <a:pt x="8" y="18"/>
                      <a:pt x="8" y="19"/>
                      <a:pt x="8" y="19"/>
                    </a:cubicBezTo>
                    <a:cubicBezTo>
                      <a:pt x="7" y="19"/>
                      <a:pt x="7" y="19"/>
                      <a:pt x="7" y="19"/>
                    </a:cubicBezTo>
                    <a:close/>
                  </a:path>
                </a:pathLst>
              </a:custGeom>
              <a:solidFill>
                <a:srgbClr val="FC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2" name="Freeform 562">
                <a:extLst>
                  <a:ext uri="{FF2B5EF4-FFF2-40B4-BE49-F238E27FC236}">
                    <a16:creationId xmlns:a16="http://schemas.microsoft.com/office/drawing/2014/main" id="{3578A96A-145A-6B7C-AD47-F811B3D835DC}"/>
                  </a:ext>
                </a:extLst>
              </p:cNvPr>
              <p:cNvSpPr/>
              <p:nvPr/>
            </p:nvSpPr>
            <p:spPr bwMode="auto">
              <a:xfrm>
                <a:off x="2804" y="3142"/>
                <a:ext cx="123" cy="95"/>
              </a:xfrm>
              <a:custGeom>
                <a:avLst/>
                <a:gdLst>
                  <a:gd name="T0" fmla="*/ 7 w 17"/>
                  <a:gd name="T1" fmla="*/ 11 h 13"/>
                  <a:gd name="T2" fmla="*/ 11 w 17"/>
                  <a:gd name="T3" fmla="*/ 10 h 13"/>
                  <a:gd name="T4" fmla="*/ 8 w 17"/>
                  <a:gd name="T5" fmla="*/ 10 h 13"/>
                  <a:gd name="T6" fmla="*/ 9 w 17"/>
                  <a:gd name="T7" fmla="*/ 9 h 13"/>
                  <a:gd name="T8" fmla="*/ 4 w 17"/>
                  <a:gd name="T9" fmla="*/ 8 h 13"/>
                  <a:gd name="T10" fmla="*/ 8 w 17"/>
                  <a:gd name="T11" fmla="*/ 8 h 13"/>
                  <a:gd name="T12" fmla="*/ 6 w 17"/>
                  <a:gd name="T13" fmla="*/ 7 h 13"/>
                  <a:gd name="T14" fmla="*/ 8 w 17"/>
                  <a:gd name="T15" fmla="*/ 7 h 13"/>
                  <a:gd name="T16" fmla="*/ 0 w 17"/>
                  <a:gd name="T17" fmla="*/ 1 h 13"/>
                  <a:gd name="T18" fmla="*/ 2 w 17"/>
                  <a:gd name="T19" fmla="*/ 2 h 13"/>
                  <a:gd name="T20" fmla="*/ 5 w 17"/>
                  <a:gd name="T21" fmla="*/ 3 h 13"/>
                  <a:gd name="T22" fmla="*/ 14 w 17"/>
                  <a:gd name="T23" fmla="*/ 7 h 13"/>
                  <a:gd name="T24" fmla="*/ 16 w 17"/>
                  <a:gd name="T25" fmla="*/ 10 h 13"/>
                  <a:gd name="T26" fmla="*/ 15 w 17"/>
                  <a:gd name="T27" fmla="*/ 10 h 13"/>
                  <a:gd name="T28" fmla="*/ 16 w 17"/>
                  <a:gd name="T29" fmla="*/ 11 h 13"/>
                  <a:gd name="T30" fmla="*/ 17 w 17"/>
                  <a:gd name="T31" fmla="*/ 12 h 13"/>
                  <a:gd name="T32" fmla="*/ 16 w 17"/>
                  <a:gd name="T33" fmla="*/ 13 h 13"/>
                  <a:gd name="T34" fmla="*/ 15 w 17"/>
                  <a:gd name="T35" fmla="*/ 13 h 13"/>
                  <a:gd name="T36" fmla="*/ 12 w 17"/>
                  <a:gd name="T37" fmla="*/ 12 h 13"/>
                  <a:gd name="T38" fmla="*/ 13 w 17"/>
                  <a:gd name="T39" fmla="*/ 12 h 13"/>
                  <a:gd name="T40" fmla="*/ 12 w 17"/>
                  <a:gd name="T41" fmla="*/ 12 h 13"/>
                  <a:gd name="T42" fmla="*/ 8 w 17"/>
                  <a:gd name="T43" fmla="*/ 11 h 13"/>
                  <a:gd name="T44" fmla="*/ 7 w 17"/>
                  <a:gd name="T4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3">
                    <a:moveTo>
                      <a:pt x="7" y="11"/>
                    </a:moveTo>
                    <a:cubicBezTo>
                      <a:pt x="8" y="10"/>
                      <a:pt x="10" y="11"/>
                      <a:pt x="11" y="10"/>
                    </a:cubicBezTo>
                    <a:cubicBezTo>
                      <a:pt x="10" y="10"/>
                      <a:pt x="9" y="10"/>
                      <a:pt x="8" y="10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7" y="9"/>
                      <a:pt x="6" y="9"/>
                      <a:pt x="4" y="8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7" y="7"/>
                      <a:pt x="6" y="8"/>
                      <a:pt x="6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5" y="6"/>
                      <a:pt x="2" y="4"/>
                      <a:pt x="0" y="1"/>
                    </a:cubicBezTo>
                    <a:cubicBezTo>
                      <a:pt x="1" y="0"/>
                      <a:pt x="1" y="2"/>
                      <a:pt x="2" y="2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8" y="5"/>
                      <a:pt x="11" y="6"/>
                      <a:pt x="14" y="7"/>
                    </a:cubicBezTo>
                    <a:cubicBezTo>
                      <a:pt x="15" y="8"/>
                      <a:pt x="17" y="8"/>
                      <a:pt x="16" y="10"/>
                    </a:cubicBezTo>
                    <a:cubicBezTo>
                      <a:pt x="16" y="10"/>
                      <a:pt x="16" y="10"/>
                      <a:pt x="15" y="10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7" y="11"/>
                      <a:pt x="17" y="12"/>
                      <a:pt x="17" y="12"/>
                    </a:cubicBezTo>
                    <a:cubicBezTo>
                      <a:pt x="17" y="13"/>
                      <a:pt x="16" y="13"/>
                      <a:pt x="16" y="13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4" y="13"/>
                      <a:pt x="13" y="13"/>
                      <a:pt x="12" y="12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3" y="11"/>
                      <a:pt x="13" y="12"/>
                      <a:pt x="12" y="12"/>
                    </a:cubicBezTo>
                    <a:cubicBezTo>
                      <a:pt x="11" y="12"/>
                      <a:pt x="10" y="11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lose/>
                  </a:path>
                </a:pathLst>
              </a:custGeom>
              <a:solidFill>
                <a:srgbClr val="9660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3" name="Freeform 563">
                <a:extLst>
                  <a:ext uri="{FF2B5EF4-FFF2-40B4-BE49-F238E27FC236}">
                    <a16:creationId xmlns:a16="http://schemas.microsoft.com/office/drawing/2014/main" id="{9F16C36A-E1A4-A052-A5C3-11DDF5050E9E}"/>
                  </a:ext>
                </a:extLst>
              </p:cNvPr>
              <p:cNvSpPr/>
              <p:nvPr/>
            </p:nvSpPr>
            <p:spPr bwMode="auto">
              <a:xfrm>
                <a:off x="2658" y="2816"/>
                <a:ext cx="44" cy="101"/>
              </a:xfrm>
              <a:custGeom>
                <a:avLst/>
                <a:gdLst>
                  <a:gd name="T0" fmla="*/ 6 w 6"/>
                  <a:gd name="T1" fmla="*/ 1 h 14"/>
                  <a:gd name="T2" fmla="*/ 4 w 6"/>
                  <a:gd name="T3" fmla="*/ 3 h 14"/>
                  <a:gd name="T4" fmla="*/ 3 w 6"/>
                  <a:gd name="T5" fmla="*/ 6 h 14"/>
                  <a:gd name="T6" fmla="*/ 4 w 6"/>
                  <a:gd name="T7" fmla="*/ 13 h 14"/>
                  <a:gd name="T8" fmla="*/ 3 w 6"/>
                  <a:gd name="T9" fmla="*/ 14 h 14"/>
                  <a:gd name="T10" fmla="*/ 2 w 6"/>
                  <a:gd name="T11" fmla="*/ 13 h 14"/>
                  <a:gd name="T12" fmla="*/ 0 w 6"/>
                  <a:gd name="T13" fmla="*/ 11 h 14"/>
                  <a:gd name="T14" fmla="*/ 0 w 6"/>
                  <a:gd name="T15" fmla="*/ 9 h 14"/>
                  <a:gd name="T16" fmla="*/ 0 w 6"/>
                  <a:gd name="T17" fmla="*/ 5 h 14"/>
                  <a:gd name="T18" fmla="*/ 4 w 6"/>
                  <a:gd name="T19" fmla="*/ 0 h 14"/>
                  <a:gd name="T20" fmla="*/ 6 w 6"/>
                  <a:gd name="T21" fmla="*/ 0 h 14"/>
                  <a:gd name="T22" fmla="*/ 6 w 6"/>
                  <a:gd name="T2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4">
                    <a:moveTo>
                      <a:pt x="6" y="1"/>
                    </a:moveTo>
                    <a:cubicBezTo>
                      <a:pt x="5" y="2"/>
                      <a:pt x="5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8"/>
                      <a:pt x="3" y="10"/>
                      <a:pt x="4" y="13"/>
                    </a:cubicBezTo>
                    <a:cubicBezTo>
                      <a:pt x="4" y="13"/>
                      <a:pt x="4" y="14"/>
                      <a:pt x="3" y="14"/>
                    </a:cubicBezTo>
                    <a:cubicBezTo>
                      <a:pt x="3" y="14"/>
                      <a:pt x="2" y="14"/>
                      <a:pt x="2" y="13"/>
                    </a:cubicBezTo>
                    <a:cubicBezTo>
                      <a:pt x="2" y="12"/>
                      <a:pt x="2" y="11"/>
                      <a:pt x="0" y="11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5"/>
                    </a:cubicBezTo>
                    <a:cubicBezTo>
                      <a:pt x="0" y="1"/>
                      <a:pt x="0" y="0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4" name="Freeform 564">
                <a:extLst>
                  <a:ext uri="{FF2B5EF4-FFF2-40B4-BE49-F238E27FC236}">
                    <a16:creationId xmlns:a16="http://schemas.microsoft.com/office/drawing/2014/main" id="{569227F2-B1CF-F99B-8C7C-7E1337F45697}"/>
                  </a:ext>
                </a:extLst>
              </p:cNvPr>
              <p:cNvSpPr/>
              <p:nvPr/>
            </p:nvSpPr>
            <p:spPr bwMode="auto">
              <a:xfrm>
                <a:off x="2876" y="2772"/>
                <a:ext cx="80" cy="116"/>
              </a:xfrm>
              <a:custGeom>
                <a:avLst/>
                <a:gdLst>
                  <a:gd name="T0" fmla="*/ 1 w 11"/>
                  <a:gd name="T1" fmla="*/ 0 h 16"/>
                  <a:gd name="T2" fmla="*/ 5 w 11"/>
                  <a:gd name="T3" fmla="*/ 3 h 16"/>
                  <a:gd name="T4" fmla="*/ 5 w 11"/>
                  <a:gd name="T5" fmla="*/ 4 h 16"/>
                  <a:gd name="T6" fmla="*/ 6 w 11"/>
                  <a:gd name="T7" fmla="*/ 8 h 16"/>
                  <a:gd name="T8" fmla="*/ 9 w 11"/>
                  <a:gd name="T9" fmla="*/ 12 h 16"/>
                  <a:gd name="T10" fmla="*/ 11 w 11"/>
                  <a:gd name="T11" fmla="*/ 15 h 16"/>
                  <a:gd name="T12" fmla="*/ 8 w 11"/>
                  <a:gd name="T13" fmla="*/ 14 h 16"/>
                  <a:gd name="T14" fmla="*/ 1 w 11"/>
                  <a:gd name="T15" fmla="*/ 4 h 16"/>
                  <a:gd name="T16" fmla="*/ 0 w 11"/>
                  <a:gd name="T17" fmla="*/ 2 h 16"/>
                  <a:gd name="T18" fmla="*/ 1 w 11"/>
                  <a:gd name="T1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6">
                    <a:moveTo>
                      <a:pt x="1" y="0"/>
                    </a:moveTo>
                    <a:cubicBezTo>
                      <a:pt x="3" y="1"/>
                      <a:pt x="4" y="2"/>
                      <a:pt x="5" y="3"/>
                    </a:cubicBezTo>
                    <a:cubicBezTo>
                      <a:pt x="5" y="4"/>
                      <a:pt x="6" y="4"/>
                      <a:pt x="5" y="4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7" y="9"/>
                      <a:pt x="8" y="11"/>
                      <a:pt x="9" y="12"/>
                    </a:cubicBezTo>
                    <a:cubicBezTo>
                      <a:pt x="10" y="13"/>
                      <a:pt x="10" y="14"/>
                      <a:pt x="11" y="15"/>
                    </a:cubicBezTo>
                    <a:cubicBezTo>
                      <a:pt x="10" y="16"/>
                      <a:pt x="9" y="15"/>
                      <a:pt x="8" y="14"/>
                    </a:cubicBezTo>
                    <a:cubicBezTo>
                      <a:pt x="5" y="11"/>
                      <a:pt x="3" y="8"/>
                      <a:pt x="1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C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5" name="Freeform 565">
                <a:extLst>
                  <a:ext uri="{FF2B5EF4-FFF2-40B4-BE49-F238E27FC236}">
                    <a16:creationId xmlns:a16="http://schemas.microsoft.com/office/drawing/2014/main" id="{3060AA5A-BB4F-FBD4-99D6-410BE722547E}"/>
                  </a:ext>
                </a:extLst>
              </p:cNvPr>
              <p:cNvSpPr/>
              <p:nvPr/>
            </p:nvSpPr>
            <p:spPr bwMode="auto">
              <a:xfrm>
                <a:off x="2971" y="2976"/>
                <a:ext cx="87" cy="152"/>
              </a:xfrm>
              <a:custGeom>
                <a:avLst/>
                <a:gdLst>
                  <a:gd name="T0" fmla="*/ 2 w 12"/>
                  <a:gd name="T1" fmla="*/ 6 h 21"/>
                  <a:gd name="T2" fmla="*/ 2 w 12"/>
                  <a:gd name="T3" fmla="*/ 6 h 21"/>
                  <a:gd name="T4" fmla="*/ 1 w 12"/>
                  <a:gd name="T5" fmla="*/ 1 h 21"/>
                  <a:gd name="T6" fmla="*/ 1 w 12"/>
                  <a:gd name="T7" fmla="*/ 0 h 21"/>
                  <a:gd name="T8" fmla="*/ 3 w 12"/>
                  <a:gd name="T9" fmla="*/ 6 h 21"/>
                  <a:gd name="T10" fmla="*/ 5 w 12"/>
                  <a:gd name="T11" fmla="*/ 12 h 21"/>
                  <a:gd name="T12" fmla="*/ 7 w 12"/>
                  <a:gd name="T13" fmla="*/ 15 h 21"/>
                  <a:gd name="T14" fmla="*/ 9 w 12"/>
                  <a:gd name="T15" fmla="*/ 17 h 21"/>
                  <a:gd name="T16" fmla="*/ 10 w 12"/>
                  <a:gd name="T17" fmla="*/ 16 h 21"/>
                  <a:gd name="T18" fmla="*/ 11 w 12"/>
                  <a:gd name="T19" fmla="*/ 17 h 21"/>
                  <a:gd name="T20" fmla="*/ 12 w 12"/>
                  <a:gd name="T21" fmla="*/ 21 h 21"/>
                  <a:gd name="T22" fmla="*/ 8 w 12"/>
                  <a:gd name="T23" fmla="*/ 19 h 21"/>
                  <a:gd name="T24" fmla="*/ 7 w 12"/>
                  <a:gd name="T25" fmla="*/ 18 h 21"/>
                  <a:gd name="T26" fmla="*/ 6 w 12"/>
                  <a:gd name="T27" fmla="*/ 20 h 21"/>
                  <a:gd name="T28" fmla="*/ 3 w 12"/>
                  <a:gd name="T29" fmla="*/ 9 h 21"/>
                  <a:gd name="T30" fmla="*/ 2 w 12"/>
                  <a:gd name="T31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1">
                    <a:moveTo>
                      <a:pt x="2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2"/>
                      <a:pt x="2" y="4"/>
                      <a:pt x="3" y="6"/>
                    </a:cubicBezTo>
                    <a:cubicBezTo>
                      <a:pt x="3" y="8"/>
                      <a:pt x="5" y="9"/>
                      <a:pt x="5" y="12"/>
                    </a:cubicBezTo>
                    <a:cubicBezTo>
                      <a:pt x="5" y="13"/>
                      <a:pt x="5" y="15"/>
                      <a:pt x="7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9" y="16"/>
                      <a:pt x="9" y="16"/>
                      <a:pt x="10" y="16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12" y="18"/>
                      <a:pt x="12" y="19"/>
                      <a:pt x="12" y="21"/>
                    </a:cubicBezTo>
                    <a:cubicBezTo>
                      <a:pt x="11" y="20"/>
                      <a:pt x="10" y="19"/>
                      <a:pt x="8" y="19"/>
                    </a:cubicBezTo>
                    <a:cubicBezTo>
                      <a:pt x="7" y="19"/>
                      <a:pt x="7" y="18"/>
                      <a:pt x="7" y="18"/>
                    </a:cubicBezTo>
                    <a:cubicBezTo>
                      <a:pt x="6" y="18"/>
                      <a:pt x="7" y="19"/>
                      <a:pt x="6" y="20"/>
                    </a:cubicBezTo>
                    <a:cubicBezTo>
                      <a:pt x="4" y="16"/>
                      <a:pt x="4" y="12"/>
                      <a:pt x="3" y="9"/>
                    </a:cubicBezTo>
                    <a:cubicBezTo>
                      <a:pt x="2" y="8"/>
                      <a:pt x="2" y="7"/>
                      <a:pt x="2" y="6"/>
                    </a:cubicBezTo>
                    <a:close/>
                  </a:path>
                </a:pathLst>
              </a:custGeom>
              <a:solidFill>
                <a:srgbClr val="B37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6" name="Freeform 566">
                <a:extLst>
                  <a:ext uri="{FF2B5EF4-FFF2-40B4-BE49-F238E27FC236}">
                    <a16:creationId xmlns:a16="http://schemas.microsoft.com/office/drawing/2014/main" id="{CD09F8D6-EF27-962C-7949-3CA0996B3E9C}"/>
                  </a:ext>
                </a:extLst>
              </p:cNvPr>
              <p:cNvSpPr/>
              <p:nvPr/>
            </p:nvSpPr>
            <p:spPr bwMode="auto">
              <a:xfrm>
                <a:off x="2586" y="3005"/>
                <a:ext cx="72" cy="72"/>
              </a:xfrm>
              <a:custGeom>
                <a:avLst/>
                <a:gdLst>
                  <a:gd name="T0" fmla="*/ 9 w 10"/>
                  <a:gd name="T1" fmla="*/ 2 h 10"/>
                  <a:gd name="T2" fmla="*/ 10 w 10"/>
                  <a:gd name="T3" fmla="*/ 3 h 10"/>
                  <a:gd name="T4" fmla="*/ 8 w 10"/>
                  <a:gd name="T5" fmla="*/ 5 h 10"/>
                  <a:gd name="T6" fmla="*/ 8 w 10"/>
                  <a:gd name="T7" fmla="*/ 8 h 10"/>
                  <a:gd name="T8" fmla="*/ 7 w 10"/>
                  <a:gd name="T9" fmla="*/ 9 h 10"/>
                  <a:gd name="T10" fmla="*/ 3 w 10"/>
                  <a:gd name="T11" fmla="*/ 10 h 10"/>
                  <a:gd name="T12" fmla="*/ 2 w 10"/>
                  <a:gd name="T13" fmla="*/ 5 h 10"/>
                  <a:gd name="T14" fmla="*/ 5 w 10"/>
                  <a:gd name="T15" fmla="*/ 7 h 10"/>
                  <a:gd name="T16" fmla="*/ 2 w 10"/>
                  <a:gd name="T17" fmla="*/ 3 h 10"/>
                  <a:gd name="T18" fmla="*/ 3 w 10"/>
                  <a:gd name="T19" fmla="*/ 3 h 10"/>
                  <a:gd name="T20" fmla="*/ 6 w 10"/>
                  <a:gd name="T21" fmla="*/ 3 h 10"/>
                  <a:gd name="T22" fmla="*/ 4 w 10"/>
                  <a:gd name="T23" fmla="*/ 0 h 10"/>
                  <a:gd name="T24" fmla="*/ 7 w 10"/>
                  <a:gd name="T25" fmla="*/ 1 h 10"/>
                  <a:gd name="T26" fmla="*/ 8 w 10"/>
                  <a:gd name="T27" fmla="*/ 0 h 10"/>
                  <a:gd name="T28" fmla="*/ 9 w 10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0">
                    <a:moveTo>
                      <a:pt x="9" y="2"/>
                    </a:moveTo>
                    <a:cubicBezTo>
                      <a:pt x="9" y="2"/>
                      <a:pt x="10" y="3"/>
                      <a:pt x="10" y="3"/>
                    </a:cubicBezTo>
                    <a:cubicBezTo>
                      <a:pt x="9" y="4"/>
                      <a:pt x="9" y="5"/>
                      <a:pt x="8" y="5"/>
                    </a:cubicBezTo>
                    <a:cubicBezTo>
                      <a:pt x="8" y="6"/>
                      <a:pt x="6" y="6"/>
                      <a:pt x="8" y="8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5" y="8"/>
                      <a:pt x="4" y="9"/>
                      <a:pt x="3" y="10"/>
                    </a:cubicBezTo>
                    <a:cubicBezTo>
                      <a:pt x="0" y="9"/>
                      <a:pt x="2" y="7"/>
                      <a:pt x="2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4" y="5"/>
                      <a:pt x="4" y="4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4" y="3"/>
                      <a:pt x="5" y="4"/>
                      <a:pt x="6" y="3"/>
                    </a:cubicBezTo>
                    <a:cubicBezTo>
                      <a:pt x="4" y="3"/>
                      <a:pt x="5" y="1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8" y="2"/>
                      <a:pt x="8" y="2"/>
                      <a:pt x="9" y="2"/>
                    </a:cubicBezTo>
                    <a:close/>
                  </a:path>
                </a:pathLst>
              </a:custGeom>
              <a:solidFill>
                <a:srgbClr val="B18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7" name="Freeform 567">
                <a:extLst>
                  <a:ext uri="{FF2B5EF4-FFF2-40B4-BE49-F238E27FC236}">
                    <a16:creationId xmlns:a16="http://schemas.microsoft.com/office/drawing/2014/main" id="{78C6DB2A-B88D-0A8A-D3EB-A9C6BB036384}"/>
                  </a:ext>
                </a:extLst>
              </p:cNvPr>
              <p:cNvSpPr/>
              <p:nvPr/>
            </p:nvSpPr>
            <p:spPr bwMode="auto">
              <a:xfrm>
                <a:off x="3036" y="2787"/>
                <a:ext cx="51" cy="130"/>
              </a:xfrm>
              <a:custGeom>
                <a:avLst/>
                <a:gdLst>
                  <a:gd name="T0" fmla="*/ 2 w 7"/>
                  <a:gd name="T1" fmla="*/ 12 h 18"/>
                  <a:gd name="T2" fmla="*/ 1 w 7"/>
                  <a:gd name="T3" fmla="*/ 11 h 18"/>
                  <a:gd name="T4" fmla="*/ 1 w 7"/>
                  <a:gd name="T5" fmla="*/ 9 h 18"/>
                  <a:gd name="T6" fmla="*/ 2 w 7"/>
                  <a:gd name="T7" fmla="*/ 6 h 18"/>
                  <a:gd name="T8" fmla="*/ 1 w 7"/>
                  <a:gd name="T9" fmla="*/ 8 h 18"/>
                  <a:gd name="T10" fmla="*/ 0 w 7"/>
                  <a:gd name="T11" fmla="*/ 7 h 18"/>
                  <a:gd name="T12" fmla="*/ 1 w 7"/>
                  <a:gd name="T13" fmla="*/ 3 h 18"/>
                  <a:gd name="T14" fmla="*/ 2 w 7"/>
                  <a:gd name="T15" fmla="*/ 1 h 18"/>
                  <a:gd name="T16" fmla="*/ 4 w 7"/>
                  <a:gd name="T17" fmla="*/ 0 h 18"/>
                  <a:gd name="T18" fmla="*/ 4 w 7"/>
                  <a:gd name="T19" fmla="*/ 0 h 18"/>
                  <a:gd name="T20" fmla="*/ 2 w 7"/>
                  <a:gd name="T21" fmla="*/ 2 h 18"/>
                  <a:gd name="T22" fmla="*/ 3 w 7"/>
                  <a:gd name="T23" fmla="*/ 4 h 18"/>
                  <a:gd name="T24" fmla="*/ 3 w 7"/>
                  <a:gd name="T25" fmla="*/ 4 h 18"/>
                  <a:gd name="T26" fmla="*/ 7 w 7"/>
                  <a:gd name="T27" fmla="*/ 15 h 18"/>
                  <a:gd name="T28" fmla="*/ 6 w 7"/>
                  <a:gd name="T29" fmla="*/ 18 h 18"/>
                  <a:gd name="T30" fmla="*/ 4 w 7"/>
                  <a:gd name="T31" fmla="*/ 16 h 18"/>
                  <a:gd name="T32" fmla="*/ 4 w 7"/>
                  <a:gd name="T33" fmla="*/ 15 h 18"/>
                  <a:gd name="T34" fmla="*/ 4 w 7"/>
                  <a:gd name="T35" fmla="*/ 15 h 18"/>
                  <a:gd name="T36" fmla="*/ 2 w 7"/>
                  <a:gd name="T37" fmla="*/ 12 h 18"/>
                  <a:gd name="T38" fmla="*/ 2 w 7"/>
                  <a:gd name="T39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8">
                    <a:moveTo>
                      <a:pt x="2" y="12"/>
                    </a:moveTo>
                    <a:cubicBezTo>
                      <a:pt x="1" y="12"/>
                      <a:pt x="1" y="11"/>
                      <a:pt x="1" y="11"/>
                    </a:cubicBezTo>
                    <a:cubicBezTo>
                      <a:pt x="2" y="10"/>
                      <a:pt x="2" y="10"/>
                      <a:pt x="1" y="9"/>
                    </a:cubicBezTo>
                    <a:cubicBezTo>
                      <a:pt x="1" y="8"/>
                      <a:pt x="2" y="7"/>
                      <a:pt x="2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6"/>
                      <a:pt x="1" y="5"/>
                      <a:pt x="1" y="3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8"/>
                      <a:pt x="5" y="12"/>
                      <a:pt x="7" y="15"/>
                    </a:cubicBezTo>
                    <a:cubicBezTo>
                      <a:pt x="6" y="16"/>
                      <a:pt x="6" y="17"/>
                      <a:pt x="6" y="18"/>
                    </a:cubicBezTo>
                    <a:cubicBezTo>
                      <a:pt x="5" y="18"/>
                      <a:pt x="4" y="17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2"/>
                      <a:pt x="4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lose/>
                  </a:path>
                </a:pathLst>
              </a:custGeom>
              <a:solidFill>
                <a:srgbClr val="A27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8" name="Freeform 568">
                <a:extLst>
                  <a:ext uri="{FF2B5EF4-FFF2-40B4-BE49-F238E27FC236}">
                    <a16:creationId xmlns:a16="http://schemas.microsoft.com/office/drawing/2014/main" id="{A1E37B4B-DB46-408D-D78B-379715741FB0}"/>
                  </a:ext>
                </a:extLst>
              </p:cNvPr>
              <p:cNvSpPr/>
              <p:nvPr/>
            </p:nvSpPr>
            <p:spPr bwMode="auto">
              <a:xfrm>
                <a:off x="2760" y="2772"/>
                <a:ext cx="58" cy="80"/>
              </a:xfrm>
              <a:custGeom>
                <a:avLst/>
                <a:gdLst>
                  <a:gd name="T0" fmla="*/ 4 w 8"/>
                  <a:gd name="T1" fmla="*/ 2 h 11"/>
                  <a:gd name="T2" fmla="*/ 5 w 8"/>
                  <a:gd name="T3" fmla="*/ 4 h 11"/>
                  <a:gd name="T4" fmla="*/ 7 w 8"/>
                  <a:gd name="T5" fmla="*/ 9 h 11"/>
                  <a:gd name="T6" fmla="*/ 7 w 8"/>
                  <a:gd name="T7" fmla="*/ 11 h 11"/>
                  <a:gd name="T8" fmla="*/ 5 w 8"/>
                  <a:gd name="T9" fmla="*/ 10 h 11"/>
                  <a:gd name="T10" fmla="*/ 3 w 8"/>
                  <a:gd name="T11" fmla="*/ 8 h 11"/>
                  <a:gd name="T12" fmla="*/ 1 w 8"/>
                  <a:gd name="T13" fmla="*/ 5 h 11"/>
                  <a:gd name="T14" fmla="*/ 0 w 8"/>
                  <a:gd name="T15" fmla="*/ 2 h 11"/>
                  <a:gd name="T16" fmla="*/ 4 w 8"/>
                  <a:gd name="T1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4" y="2"/>
                    </a:moveTo>
                    <a:cubicBezTo>
                      <a:pt x="4" y="3"/>
                      <a:pt x="4" y="3"/>
                      <a:pt x="5" y="4"/>
                    </a:cubicBezTo>
                    <a:cubicBezTo>
                      <a:pt x="6" y="5"/>
                      <a:pt x="7" y="7"/>
                      <a:pt x="7" y="9"/>
                    </a:cubicBezTo>
                    <a:cubicBezTo>
                      <a:pt x="7" y="10"/>
                      <a:pt x="8" y="10"/>
                      <a:pt x="7" y="11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9"/>
                      <a:pt x="4" y="8"/>
                      <a:pt x="3" y="8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2"/>
                      <a:pt x="4" y="2"/>
                    </a:cubicBezTo>
                    <a:close/>
                  </a:path>
                </a:pathLst>
              </a:custGeom>
              <a:solidFill>
                <a:srgbClr val="FC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9" name="Freeform 569">
                <a:extLst>
                  <a:ext uri="{FF2B5EF4-FFF2-40B4-BE49-F238E27FC236}">
                    <a16:creationId xmlns:a16="http://schemas.microsoft.com/office/drawing/2014/main" id="{6475DA6C-B017-948B-9291-7E6731601613}"/>
                  </a:ext>
                </a:extLst>
              </p:cNvPr>
              <p:cNvSpPr/>
              <p:nvPr/>
            </p:nvSpPr>
            <p:spPr bwMode="auto">
              <a:xfrm>
                <a:off x="2462" y="3193"/>
                <a:ext cx="51" cy="37"/>
              </a:xfrm>
              <a:custGeom>
                <a:avLst/>
                <a:gdLst>
                  <a:gd name="T0" fmla="*/ 4 w 7"/>
                  <a:gd name="T1" fmla="*/ 5 h 5"/>
                  <a:gd name="T2" fmla="*/ 0 w 7"/>
                  <a:gd name="T3" fmla="*/ 3 h 5"/>
                  <a:gd name="T4" fmla="*/ 3 w 7"/>
                  <a:gd name="T5" fmla="*/ 3 h 5"/>
                  <a:gd name="T6" fmla="*/ 3 w 7"/>
                  <a:gd name="T7" fmla="*/ 1 h 5"/>
                  <a:gd name="T8" fmla="*/ 5 w 7"/>
                  <a:gd name="T9" fmla="*/ 0 h 5"/>
                  <a:gd name="T10" fmla="*/ 6 w 7"/>
                  <a:gd name="T11" fmla="*/ 4 h 5"/>
                  <a:gd name="T12" fmla="*/ 4 w 7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4" y="5"/>
                    </a:moveTo>
                    <a:cubicBezTo>
                      <a:pt x="3" y="4"/>
                      <a:pt x="1" y="4"/>
                      <a:pt x="0" y="3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2" y="2"/>
                      <a:pt x="1" y="1"/>
                      <a:pt x="3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5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BC8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0" name="Freeform 570">
                <a:extLst>
                  <a:ext uri="{FF2B5EF4-FFF2-40B4-BE49-F238E27FC236}">
                    <a16:creationId xmlns:a16="http://schemas.microsoft.com/office/drawing/2014/main" id="{FE2CD739-B9D5-E511-94D3-5A9DC3414FF7}"/>
                  </a:ext>
                </a:extLst>
              </p:cNvPr>
              <p:cNvSpPr/>
              <p:nvPr/>
            </p:nvSpPr>
            <p:spPr bwMode="auto">
              <a:xfrm>
                <a:off x="2949" y="2976"/>
                <a:ext cx="36" cy="43"/>
              </a:xfrm>
              <a:custGeom>
                <a:avLst/>
                <a:gdLst>
                  <a:gd name="T0" fmla="*/ 4 w 5"/>
                  <a:gd name="T1" fmla="*/ 1 h 6"/>
                  <a:gd name="T2" fmla="*/ 5 w 5"/>
                  <a:gd name="T3" fmla="*/ 6 h 6"/>
                  <a:gd name="T4" fmla="*/ 3 w 5"/>
                  <a:gd name="T5" fmla="*/ 6 h 6"/>
                  <a:gd name="T6" fmla="*/ 0 w 5"/>
                  <a:gd name="T7" fmla="*/ 4 h 6"/>
                  <a:gd name="T8" fmla="*/ 2 w 5"/>
                  <a:gd name="T9" fmla="*/ 0 h 6"/>
                  <a:gd name="T10" fmla="*/ 3 w 5"/>
                  <a:gd name="T11" fmla="*/ 0 h 6"/>
                  <a:gd name="T12" fmla="*/ 4 w 5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2"/>
                      <a:pt x="5" y="4"/>
                      <a:pt x="5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7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1" name="Freeform 571">
                <a:extLst>
                  <a:ext uri="{FF2B5EF4-FFF2-40B4-BE49-F238E27FC236}">
                    <a16:creationId xmlns:a16="http://schemas.microsoft.com/office/drawing/2014/main" id="{65767078-5336-C0C9-F858-989F65792273}"/>
                  </a:ext>
                </a:extLst>
              </p:cNvPr>
              <p:cNvSpPr/>
              <p:nvPr/>
            </p:nvSpPr>
            <p:spPr bwMode="auto">
              <a:xfrm>
                <a:off x="2709" y="3084"/>
                <a:ext cx="58" cy="44"/>
              </a:xfrm>
              <a:custGeom>
                <a:avLst/>
                <a:gdLst>
                  <a:gd name="T0" fmla="*/ 6 w 8"/>
                  <a:gd name="T1" fmla="*/ 5 h 6"/>
                  <a:gd name="T2" fmla="*/ 1 w 8"/>
                  <a:gd name="T3" fmla="*/ 3 h 6"/>
                  <a:gd name="T4" fmla="*/ 1 w 8"/>
                  <a:gd name="T5" fmla="*/ 3 h 6"/>
                  <a:gd name="T6" fmla="*/ 0 w 8"/>
                  <a:gd name="T7" fmla="*/ 2 h 6"/>
                  <a:gd name="T8" fmla="*/ 3 w 8"/>
                  <a:gd name="T9" fmla="*/ 1 h 6"/>
                  <a:gd name="T10" fmla="*/ 6 w 8"/>
                  <a:gd name="T11" fmla="*/ 3 h 6"/>
                  <a:gd name="T12" fmla="*/ 8 w 8"/>
                  <a:gd name="T13" fmla="*/ 4 h 6"/>
                  <a:gd name="T14" fmla="*/ 6 w 8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4" y="5"/>
                      <a:pt x="3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5" y="1"/>
                      <a:pt x="6" y="2"/>
                      <a:pt x="6" y="3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7" y="6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9C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2" name="Freeform 572">
                <a:extLst>
                  <a:ext uri="{FF2B5EF4-FFF2-40B4-BE49-F238E27FC236}">
                    <a16:creationId xmlns:a16="http://schemas.microsoft.com/office/drawing/2014/main" id="{46667B13-AA66-36E3-E74C-FE20D85DF282}"/>
                  </a:ext>
                </a:extLst>
              </p:cNvPr>
              <p:cNvSpPr/>
              <p:nvPr/>
            </p:nvSpPr>
            <p:spPr bwMode="auto">
              <a:xfrm>
                <a:off x="2680" y="3063"/>
                <a:ext cx="51" cy="36"/>
              </a:xfrm>
              <a:custGeom>
                <a:avLst/>
                <a:gdLst>
                  <a:gd name="T0" fmla="*/ 7 w 7"/>
                  <a:gd name="T1" fmla="*/ 4 h 5"/>
                  <a:gd name="T2" fmla="*/ 4 w 7"/>
                  <a:gd name="T3" fmla="*/ 5 h 5"/>
                  <a:gd name="T4" fmla="*/ 4 w 7"/>
                  <a:gd name="T5" fmla="*/ 4 h 5"/>
                  <a:gd name="T6" fmla="*/ 2 w 7"/>
                  <a:gd name="T7" fmla="*/ 2 h 5"/>
                  <a:gd name="T8" fmla="*/ 0 w 7"/>
                  <a:gd name="T9" fmla="*/ 1 h 5"/>
                  <a:gd name="T10" fmla="*/ 4 w 7"/>
                  <a:gd name="T11" fmla="*/ 0 h 5"/>
                  <a:gd name="T12" fmla="*/ 7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7" y="4"/>
                    </a:moveTo>
                    <a:cubicBezTo>
                      <a:pt x="6" y="4"/>
                      <a:pt x="5" y="3"/>
                      <a:pt x="4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4" y="3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7" y="4"/>
                    </a:cubicBezTo>
                    <a:close/>
                  </a:path>
                </a:pathLst>
              </a:custGeom>
              <a:solidFill>
                <a:srgbClr val="D193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3" name="Freeform 573">
                <a:extLst>
                  <a:ext uri="{FF2B5EF4-FFF2-40B4-BE49-F238E27FC236}">
                    <a16:creationId xmlns:a16="http://schemas.microsoft.com/office/drawing/2014/main" id="{36A6C9B5-CC2B-BBC4-D8B0-1D31C0591D78}"/>
                  </a:ext>
                </a:extLst>
              </p:cNvPr>
              <p:cNvSpPr/>
              <p:nvPr/>
            </p:nvSpPr>
            <p:spPr bwMode="auto">
              <a:xfrm>
                <a:off x="2673" y="3048"/>
                <a:ext cx="29" cy="15"/>
              </a:xfrm>
              <a:custGeom>
                <a:avLst/>
                <a:gdLst>
                  <a:gd name="T0" fmla="*/ 4 w 4"/>
                  <a:gd name="T1" fmla="*/ 2 h 2"/>
                  <a:gd name="T2" fmla="*/ 1 w 4"/>
                  <a:gd name="T3" fmla="*/ 2 h 2"/>
                  <a:gd name="T4" fmla="*/ 0 w 4"/>
                  <a:gd name="T5" fmla="*/ 1 h 2"/>
                  <a:gd name="T6" fmla="*/ 1 w 4"/>
                  <a:gd name="T7" fmla="*/ 0 h 2"/>
                  <a:gd name="T8" fmla="*/ 2 w 4"/>
                  <a:gd name="T9" fmla="*/ 0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B579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4" name="Freeform 574">
                <a:extLst>
                  <a:ext uri="{FF2B5EF4-FFF2-40B4-BE49-F238E27FC236}">
                    <a16:creationId xmlns:a16="http://schemas.microsoft.com/office/drawing/2014/main" id="{7FB5CADC-5BE3-F0BD-909A-DE97AD177113}"/>
                  </a:ext>
                </a:extLst>
              </p:cNvPr>
              <p:cNvSpPr/>
              <p:nvPr/>
            </p:nvSpPr>
            <p:spPr bwMode="auto">
              <a:xfrm>
                <a:off x="1634" y="1234"/>
                <a:ext cx="247" cy="210"/>
              </a:xfrm>
              <a:custGeom>
                <a:avLst/>
                <a:gdLst>
                  <a:gd name="T0" fmla="*/ 2 w 34"/>
                  <a:gd name="T1" fmla="*/ 27 h 29"/>
                  <a:gd name="T2" fmla="*/ 0 w 34"/>
                  <a:gd name="T3" fmla="*/ 24 h 29"/>
                  <a:gd name="T4" fmla="*/ 4 w 34"/>
                  <a:gd name="T5" fmla="*/ 23 h 29"/>
                  <a:gd name="T6" fmla="*/ 6 w 34"/>
                  <a:gd name="T7" fmla="*/ 23 h 29"/>
                  <a:gd name="T8" fmla="*/ 6 w 34"/>
                  <a:gd name="T9" fmla="*/ 23 h 29"/>
                  <a:gd name="T10" fmla="*/ 6 w 34"/>
                  <a:gd name="T11" fmla="*/ 23 h 29"/>
                  <a:gd name="T12" fmla="*/ 4 w 34"/>
                  <a:gd name="T13" fmla="*/ 22 h 29"/>
                  <a:gd name="T14" fmla="*/ 5 w 34"/>
                  <a:gd name="T15" fmla="*/ 20 h 29"/>
                  <a:gd name="T16" fmla="*/ 6 w 34"/>
                  <a:gd name="T17" fmla="*/ 19 h 29"/>
                  <a:gd name="T18" fmla="*/ 5 w 34"/>
                  <a:gd name="T19" fmla="*/ 19 h 29"/>
                  <a:gd name="T20" fmla="*/ 2 w 34"/>
                  <a:gd name="T21" fmla="*/ 18 h 29"/>
                  <a:gd name="T22" fmla="*/ 4 w 34"/>
                  <a:gd name="T23" fmla="*/ 17 h 29"/>
                  <a:gd name="T24" fmla="*/ 5 w 34"/>
                  <a:gd name="T25" fmla="*/ 15 h 29"/>
                  <a:gd name="T26" fmla="*/ 6 w 34"/>
                  <a:gd name="T27" fmla="*/ 14 h 29"/>
                  <a:gd name="T28" fmla="*/ 12 w 34"/>
                  <a:gd name="T29" fmla="*/ 6 h 29"/>
                  <a:gd name="T30" fmla="*/ 15 w 34"/>
                  <a:gd name="T31" fmla="*/ 1 h 29"/>
                  <a:gd name="T32" fmla="*/ 15 w 34"/>
                  <a:gd name="T33" fmla="*/ 0 h 29"/>
                  <a:gd name="T34" fmla="*/ 18 w 34"/>
                  <a:gd name="T35" fmla="*/ 5 h 29"/>
                  <a:gd name="T36" fmla="*/ 18 w 34"/>
                  <a:gd name="T37" fmla="*/ 10 h 29"/>
                  <a:gd name="T38" fmla="*/ 20 w 34"/>
                  <a:gd name="T39" fmla="*/ 8 h 29"/>
                  <a:gd name="T40" fmla="*/ 21 w 34"/>
                  <a:gd name="T41" fmla="*/ 8 h 29"/>
                  <a:gd name="T42" fmla="*/ 17 w 34"/>
                  <a:gd name="T43" fmla="*/ 16 h 29"/>
                  <a:gd name="T44" fmla="*/ 21 w 34"/>
                  <a:gd name="T45" fmla="*/ 8 h 29"/>
                  <a:gd name="T46" fmla="*/ 26 w 34"/>
                  <a:gd name="T47" fmla="*/ 7 h 29"/>
                  <a:gd name="T48" fmla="*/ 27 w 34"/>
                  <a:gd name="T49" fmla="*/ 10 h 29"/>
                  <a:gd name="T50" fmla="*/ 24 w 34"/>
                  <a:gd name="T51" fmla="*/ 16 h 29"/>
                  <a:gd name="T52" fmla="*/ 27 w 34"/>
                  <a:gd name="T53" fmla="*/ 11 h 29"/>
                  <a:gd name="T54" fmla="*/ 32 w 34"/>
                  <a:gd name="T55" fmla="*/ 12 h 29"/>
                  <a:gd name="T56" fmla="*/ 34 w 34"/>
                  <a:gd name="T57" fmla="*/ 14 h 29"/>
                  <a:gd name="T58" fmla="*/ 34 w 34"/>
                  <a:gd name="T59" fmla="*/ 16 h 29"/>
                  <a:gd name="T60" fmla="*/ 29 w 34"/>
                  <a:gd name="T61" fmla="*/ 18 h 29"/>
                  <a:gd name="T62" fmla="*/ 26 w 34"/>
                  <a:gd name="T63" fmla="*/ 20 h 29"/>
                  <a:gd name="T64" fmla="*/ 22 w 34"/>
                  <a:gd name="T65" fmla="*/ 22 h 29"/>
                  <a:gd name="T66" fmla="*/ 20 w 34"/>
                  <a:gd name="T67" fmla="*/ 23 h 29"/>
                  <a:gd name="T68" fmla="*/ 15 w 34"/>
                  <a:gd name="T69" fmla="*/ 25 h 29"/>
                  <a:gd name="T70" fmla="*/ 14 w 34"/>
                  <a:gd name="T71" fmla="*/ 25 h 29"/>
                  <a:gd name="T72" fmla="*/ 14 w 34"/>
                  <a:gd name="T73" fmla="*/ 24 h 29"/>
                  <a:gd name="T74" fmla="*/ 15 w 34"/>
                  <a:gd name="T75" fmla="*/ 23 h 29"/>
                  <a:gd name="T76" fmla="*/ 17 w 34"/>
                  <a:gd name="T77" fmla="*/ 21 h 29"/>
                  <a:gd name="T78" fmla="*/ 12 w 34"/>
                  <a:gd name="T79" fmla="*/ 25 h 29"/>
                  <a:gd name="T80" fmla="*/ 11 w 34"/>
                  <a:gd name="T81" fmla="*/ 25 h 29"/>
                  <a:gd name="T82" fmla="*/ 12 w 34"/>
                  <a:gd name="T83" fmla="*/ 22 h 29"/>
                  <a:gd name="T84" fmla="*/ 9 w 34"/>
                  <a:gd name="T85" fmla="*/ 26 h 29"/>
                  <a:gd name="T86" fmla="*/ 2 w 34"/>
                  <a:gd name="T87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" h="28">
                    <a:moveTo>
                      <a:pt x="2" y="27"/>
                    </a:moveTo>
                    <a:cubicBezTo>
                      <a:pt x="2" y="25"/>
                      <a:pt x="1" y="25"/>
                      <a:pt x="0" y="24"/>
                    </a:cubicBezTo>
                    <a:cubicBezTo>
                      <a:pt x="1" y="23"/>
                      <a:pt x="2" y="23"/>
                      <a:pt x="4" y="23"/>
                    </a:cubicBezTo>
                    <a:cubicBezTo>
                      <a:pt x="4" y="23"/>
                      <a:pt x="5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4"/>
                      <a:pt x="4" y="23"/>
                      <a:pt x="4" y="22"/>
                    </a:cubicBezTo>
                    <a:cubicBezTo>
                      <a:pt x="3" y="21"/>
                      <a:pt x="4" y="20"/>
                      <a:pt x="5" y="20"/>
                    </a:cubicBezTo>
                    <a:cubicBezTo>
                      <a:pt x="5" y="19"/>
                      <a:pt x="6" y="19"/>
                      <a:pt x="6" y="19"/>
                    </a:cubicBezTo>
                    <a:cubicBezTo>
                      <a:pt x="6" y="19"/>
                      <a:pt x="5" y="19"/>
                      <a:pt x="5" y="19"/>
                    </a:cubicBezTo>
                    <a:cubicBezTo>
                      <a:pt x="4" y="19"/>
                      <a:pt x="2" y="19"/>
                      <a:pt x="2" y="18"/>
                    </a:cubicBezTo>
                    <a:cubicBezTo>
                      <a:pt x="1" y="17"/>
                      <a:pt x="3" y="17"/>
                      <a:pt x="4" y="17"/>
                    </a:cubicBezTo>
                    <a:cubicBezTo>
                      <a:pt x="5" y="17"/>
                      <a:pt x="6" y="17"/>
                      <a:pt x="5" y="15"/>
                    </a:cubicBezTo>
                    <a:cubicBezTo>
                      <a:pt x="5" y="15"/>
                      <a:pt x="6" y="15"/>
                      <a:pt x="6" y="14"/>
                    </a:cubicBezTo>
                    <a:cubicBezTo>
                      <a:pt x="9" y="12"/>
                      <a:pt x="11" y="9"/>
                      <a:pt x="12" y="6"/>
                    </a:cubicBezTo>
                    <a:cubicBezTo>
                      <a:pt x="13" y="4"/>
                      <a:pt x="14" y="2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0" y="2"/>
                      <a:pt x="18" y="5"/>
                    </a:cubicBezTo>
                    <a:cubicBezTo>
                      <a:pt x="17" y="7"/>
                      <a:pt x="17" y="9"/>
                      <a:pt x="18" y="10"/>
                    </a:cubicBezTo>
                    <a:cubicBezTo>
                      <a:pt x="19" y="9"/>
                      <a:pt x="19" y="9"/>
                      <a:pt x="20" y="8"/>
                    </a:cubicBezTo>
                    <a:cubicBezTo>
                      <a:pt x="20" y="8"/>
                      <a:pt x="21" y="7"/>
                      <a:pt x="21" y="8"/>
                    </a:cubicBezTo>
                    <a:cubicBezTo>
                      <a:pt x="20" y="11"/>
                      <a:pt x="18" y="13"/>
                      <a:pt x="17" y="16"/>
                    </a:cubicBezTo>
                    <a:cubicBezTo>
                      <a:pt x="18" y="13"/>
                      <a:pt x="19" y="11"/>
                      <a:pt x="21" y="8"/>
                    </a:cubicBezTo>
                    <a:cubicBezTo>
                      <a:pt x="22" y="7"/>
                      <a:pt x="24" y="7"/>
                      <a:pt x="26" y="7"/>
                    </a:cubicBezTo>
                    <a:cubicBezTo>
                      <a:pt x="28" y="7"/>
                      <a:pt x="28" y="9"/>
                      <a:pt x="27" y="10"/>
                    </a:cubicBezTo>
                    <a:cubicBezTo>
                      <a:pt x="26" y="12"/>
                      <a:pt x="24" y="14"/>
                      <a:pt x="24" y="16"/>
                    </a:cubicBezTo>
                    <a:cubicBezTo>
                      <a:pt x="25" y="15"/>
                      <a:pt x="26" y="12"/>
                      <a:pt x="27" y="11"/>
                    </a:cubicBezTo>
                    <a:cubicBezTo>
                      <a:pt x="29" y="9"/>
                      <a:pt x="31" y="10"/>
                      <a:pt x="32" y="12"/>
                    </a:cubicBezTo>
                    <a:cubicBezTo>
                      <a:pt x="32" y="13"/>
                      <a:pt x="33" y="14"/>
                      <a:pt x="34" y="14"/>
                    </a:cubicBezTo>
                    <a:cubicBezTo>
                      <a:pt x="34" y="15"/>
                      <a:pt x="34" y="15"/>
                      <a:pt x="34" y="16"/>
                    </a:cubicBezTo>
                    <a:cubicBezTo>
                      <a:pt x="32" y="17"/>
                      <a:pt x="31" y="18"/>
                      <a:pt x="29" y="18"/>
                    </a:cubicBezTo>
                    <a:cubicBezTo>
                      <a:pt x="28" y="19"/>
                      <a:pt x="27" y="18"/>
                      <a:pt x="26" y="20"/>
                    </a:cubicBezTo>
                    <a:cubicBezTo>
                      <a:pt x="25" y="21"/>
                      <a:pt x="23" y="21"/>
                      <a:pt x="22" y="22"/>
                    </a:cubicBezTo>
                    <a:cubicBezTo>
                      <a:pt x="22" y="23"/>
                      <a:pt x="21" y="23"/>
                      <a:pt x="20" y="23"/>
                    </a:cubicBezTo>
                    <a:cubicBezTo>
                      <a:pt x="19" y="24"/>
                      <a:pt x="17" y="24"/>
                      <a:pt x="15" y="25"/>
                    </a:cubicBezTo>
                    <a:cubicBezTo>
                      <a:pt x="15" y="26"/>
                      <a:pt x="14" y="26"/>
                      <a:pt x="14" y="25"/>
                    </a:cubicBezTo>
                    <a:cubicBezTo>
                      <a:pt x="13" y="25"/>
                      <a:pt x="14" y="24"/>
                      <a:pt x="14" y="24"/>
                    </a:cubicBezTo>
                    <a:cubicBezTo>
                      <a:pt x="14" y="23"/>
                      <a:pt x="15" y="23"/>
                      <a:pt x="15" y="23"/>
                    </a:cubicBezTo>
                    <a:cubicBezTo>
                      <a:pt x="16" y="22"/>
                      <a:pt x="16" y="22"/>
                      <a:pt x="17" y="21"/>
                    </a:cubicBezTo>
                    <a:cubicBezTo>
                      <a:pt x="15" y="23"/>
                      <a:pt x="13" y="24"/>
                      <a:pt x="12" y="25"/>
                    </a:cubicBezTo>
                    <a:cubicBezTo>
                      <a:pt x="11" y="26"/>
                      <a:pt x="11" y="26"/>
                      <a:pt x="11" y="25"/>
                    </a:cubicBezTo>
                    <a:cubicBezTo>
                      <a:pt x="10" y="24"/>
                      <a:pt x="12" y="23"/>
                      <a:pt x="12" y="22"/>
                    </a:cubicBezTo>
                    <a:cubicBezTo>
                      <a:pt x="11" y="23"/>
                      <a:pt x="10" y="25"/>
                      <a:pt x="9" y="26"/>
                    </a:cubicBezTo>
                    <a:cubicBezTo>
                      <a:pt x="7" y="29"/>
                      <a:pt x="5" y="29"/>
                      <a:pt x="2" y="27"/>
                    </a:cubicBezTo>
                    <a:close/>
                  </a:path>
                </a:pathLst>
              </a:custGeom>
              <a:solidFill>
                <a:srgbClr val="F2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5" name="Freeform 575">
                <a:extLst>
                  <a:ext uri="{FF2B5EF4-FFF2-40B4-BE49-F238E27FC236}">
                    <a16:creationId xmlns:a16="http://schemas.microsoft.com/office/drawing/2014/main" id="{D731A8C5-1A40-4204-5B62-64F1856F2392}"/>
                  </a:ext>
                </a:extLst>
              </p:cNvPr>
              <p:cNvSpPr/>
              <p:nvPr/>
            </p:nvSpPr>
            <p:spPr bwMode="auto">
              <a:xfrm>
                <a:off x="1692" y="1038"/>
                <a:ext cx="95" cy="232"/>
              </a:xfrm>
              <a:custGeom>
                <a:avLst/>
                <a:gdLst>
                  <a:gd name="T0" fmla="*/ 3 w 13"/>
                  <a:gd name="T1" fmla="*/ 1 h 32"/>
                  <a:gd name="T2" fmla="*/ 3 w 13"/>
                  <a:gd name="T3" fmla="*/ 1 h 32"/>
                  <a:gd name="T4" fmla="*/ 6 w 13"/>
                  <a:gd name="T5" fmla="*/ 2 h 32"/>
                  <a:gd name="T6" fmla="*/ 8 w 13"/>
                  <a:gd name="T7" fmla="*/ 5 h 32"/>
                  <a:gd name="T8" fmla="*/ 10 w 13"/>
                  <a:gd name="T9" fmla="*/ 11 h 32"/>
                  <a:gd name="T10" fmla="*/ 10 w 13"/>
                  <a:gd name="T11" fmla="*/ 14 h 32"/>
                  <a:gd name="T12" fmla="*/ 13 w 13"/>
                  <a:gd name="T13" fmla="*/ 16 h 32"/>
                  <a:gd name="T14" fmla="*/ 9 w 13"/>
                  <a:gd name="T15" fmla="*/ 20 h 32"/>
                  <a:gd name="T16" fmla="*/ 4 w 13"/>
                  <a:gd name="T17" fmla="*/ 25 h 32"/>
                  <a:gd name="T18" fmla="*/ 1 w 13"/>
                  <a:gd name="T19" fmla="*/ 31 h 32"/>
                  <a:gd name="T20" fmla="*/ 0 w 13"/>
                  <a:gd name="T21" fmla="*/ 31 h 32"/>
                  <a:gd name="T22" fmla="*/ 0 w 13"/>
                  <a:gd name="T23" fmla="*/ 31 h 32"/>
                  <a:gd name="T24" fmla="*/ 1 w 13"/>
                  <a:gd name="T25" fmla="*/ 28 h 32"/>
                  <a:gd name="T26" fmla="*/ 3 w 13"/>
                  <a:gd name="T27" fmla="*/ 25 h 32"/>
                  <a:gd name="T28" fmla="*/ 7 w 13"/>
                  <a:gd name="T29" fmla="*/ 17 h 32"/>
                  <a:gd name="T30" fmla="*/ 7 w 13"/>
                  <a:gd name="T31" fmla="*/ 13 h 32"/>
                  <a:gd name="T32" fmla="*/ 9 w 13"/>
                  <a:gd name="T33" fmla="*/ 10 h 32"/>
                  <a:gd name="T34" fmla="*/ 7 w 13"/>
                  <a:gd name="T35" fmla="*/ 6 h 32"/>
                  <a:gd name="T36" fmla="*/ 6 w 13"/>
                  <a:gd name="T37" fmla="*/ 5 h 32"/>
                  <a:gd name="T38" fmla="*/ 3 w 13"/>
                  <a:gd name="T39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32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7" y="3"/>
                      <a:pt x="7" y="4"/>
                      <a:pt x="8" y="5"/>
                    </a:cubicBezTo>
                    <a:cubicBezTo>
                      <a:pt x="11" y="7"/>
                      <a:pt x="11" y="9"/>
                      <a:pt x="10" y="11"/>
                    </a:cubicBezTo>
                    <a:cubicBezTo>
                      <a:pt x="9" y="13"/>
                      <a:pt x="8" y="14"/>
                      <a:pt x="10" y="14"/>
                    </a:cubicBezTo>
                    <a:cubicBezTo>
                      <a:pt x="11" y="14"/>
                      <a:pt x="12" y="16"/>
                      <a:pt x="13" y="16"/>
                    </a:cubicBezTo>
                    <a:cubicBezTo>
                      <a:pt x="10" y="15"/>
                      <a:pt x="9" y="18"/>
                      <a:pt x="9" y="20"/>
                    </a:cubicBezTo>
                    <a:cubicBezTo>
                      <a:pt x="8" y="22"/>
                      <a:pt x="6" y="23"/>
                      <a:pt x="4" y="25"/>
                    </a:cubicBezTo>
                    <a:cubicBezTo>
                      <a:pt x="3" y="27"/>
                      <a:pt x="2" y="29"/>
                      <a:pt x="1" y="31"/>
                    </a:cubicBezTo>
                    <a:cubicBezTo>
                      <a:pt x="1" y="32"/>
                      <a:pt x="1" y="32"/>
                      <a:pt x="0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0"/>
                      <a:pt x="1" y="29"/>
                      <a:pt x="1" y="28"/>
                    </a:cubicBezTo>
                    <a:cubicBezTo>
                      <a:pt x="2" y="27"/>
                      <a:pt x="3" y="26"/>
                      <a:pt x="3" y="25"/>
                    </a:cubicBezTo>
                    <a:cubicBezTo>
                      <a:pt x="5" y="22"/>
                      <a:pt x="7" y="20"/>
                      <a:pt x="7" y="17"/>
                    </a:cubicBezTo>
                    <a:cubicBezTo>
                      <a:pt x="7" y="16"/>
                      <a:pt x="7" y="15"/>
                      <a:pt x="7" y="13"/>
                    </a:cubicBezTo>
                    <a:cubicBezTo>
                      <a:pt x="8" y="12"/>
                      <a:pt x="8" y="11"/>
                      <a:pt x="9" y="10"/>
                    </a:cubicBezTo>
                    <a:cubicBezTo>
                      <a:pt x="10" y="8"/>
                      <a:pt x="9" y="8"/>
                      <a:pt x="7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885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6" name="Freeform 576">
                <a:extLst>
                  <a:ext uri="{FF2B5EF4-FFF2-40B4-BE49-F238E27FC236}">
                    <a16:creationId xmlns:a16="http://schemas.microsoft.com/office/drawing/2014/main" id="{019D1B40-F9FF-3E74-F4F6-75923C8AC3B3}"/>
                  </a:ext>
                </a:extLst>
              </p:cNvPr>
              <p:cNvSpPr/>
              <p:nvPr/>
            </p:nvSpPr>
            <p:spPr bwMode="auto">
              <a:xfrm>
                <a:off x="1779" y="1161"/>
                <a:ext cx="73" cy="109"/>
              </a:xfrm>
              <a:custGeom>
                <a:avLst/>
                <a:gdLst>
                  <a:gd name="T0" fmla="*/ 7 w 10"/>
                  <a:gd name="T1" fmla="*/ 10 h 15"/>
                  <a:gd name="T2" fmla="*/ 6 w 10"/>
                  <a:gd name="T3" fmla="*/ 11 h 15"/>
                  <a:gd name="T4" fmla="*/ 3 w 10"/>
                  <a:gd name="T5" fmla="*/ 14 h 15"/>
                  <a:gd name="T6" fmla="*/ 1 w 10"/>
                  <a:gd name="T7" fmla="*/ 15 h 15"/>
                  <a:gd name="T8" fmla="*/ 2 w 10"/>
                  <a:gd name="T9" fmla="*/ 11 h 15"/>
                  <a:gd name="T10" fmla="*/ 5 w 10"/>
                  <a:gd name="T11" fmla="*/ 8 h 15"/>
                  <a:gd name="T12" fmla="*/ 5 w 10"/>
                  <a:gd name="T13" fmla="*/ 3 h 15"/>
                  <a:gd name="T14" fmla="*/ 3 w 10"/>
                  <a:gd name="T15" fmla="*/ 1 h 15"/>
                  <a:gd name="T16" fmla="*/ 5 w 10"/>
                  <a:gd name="T17" fmla="*/ 1 h 15"/>
                  <a:gd name="T18" fmla="*/ 9 w 10"/>
                  <a:gd name="T19" fmla="*/ 3 h 15"/>
                  <a:gd name="T20" fmla="*/ 9 w 10"/>
                  <a:gd name="T21" fmla="*/ 8 h 15"/>
                  <a:gd name="T22" fmla="*/ 7 w 10"/>
                  <a:gd name="T23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5">
                    <a:moveTo>
                      <a:pt x="7" y="10"/>
                    </a:moveTo>
                    <a:cubicBezTo>
                      <a:pt x="7" y="10"/>
                      <a:pt x="6" y="10"/>
                      <a:pt x="6" y="11"/>
                    </a:cubicBezTo>
                    <a:cubicBezTo>
                      <a:pt x="5" y="11"/>
                      <a:pt x="3" y="13"/>
                      <a:pt x="3" y="14"/>
                    </a:cubicBezTo>
                    <a:cubicBezTo>
                      <a:pt x="2" y="14"/>
                      <a:pt x="2" y="15"/>
                      <a:pt x="1" y="15"/>
                    </a:cubicBezTo>
                    <a:cubicBezTo>
                      <a:pt x="0" y="13"/>
                      <a:pt x="1" y="12"/>
                      <a:pt x="2" y="11"/>
                    </a:cubicBezTo>
                    <a:cubicBezTo>
                      <a:pt x="3" y="10"/>
                      <a:pt x="4" y="9"/>
                      <a:pt x="5" y="8"/>
                    </a:cubicBezTo>
                    <a:cubicBezTo>
                      <a:pt x="7" y="7"/>
                      <a:pt x="7" y="5"/>
                      <a:pt x="5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6" y="1"/>
                      <a:pt x="8" y="2"/>
                      <a:pt x="9" y="3"/>
                    </a:cubicBezTo>
                    <a:cubicBezTo>
                      <a:pt x="10" y="5"/>
                      <a:pt x="9" y="7"/>
                      <a:pt x="9" y="8"/>
                    </a:cubicBezTo>
                    <a:cubicBezTo>
                      <a:pt x="9" y="9"/>
                      <a:pt x="8" y="9"/>
                      <a:pt x="7" y="10"/>
                    </a:cubicBezTo>
                    <a:close/>
                  </a:path>
                </a:pathLst>
              </a:custGeom>
              <a:solidFill>
                <a:srgbClr val="FC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7" name="Freeform 577">
                <a:extLst>
                  <a:ext uri="{FF2B5EF4-FFF2-40B4-BE49-F238E27FC236}">
                    <a16:creationId xmlns:a16="http://schemas.microsoft.com/office/drawing/2014/main" id="{7A2F4A71-389A-3BD7-555C-FB7F06A71C7F}"/>
                  </a:ext>
                </a:extLst>
              </p:cNvPr>
              <p:cNvSpPr/>
              <p:nvPr/>
            </p:nvSpPr>
            <p:spPr bwMode="auto">
              <a:xfrm>
                <a:off x="1765" y="1234"/>
                <a:ext cx="116" cy="123"/>
              </a:xfrm>
              <a:custGeom>
                <a:avLst/>
                <a:gdLst>
                  <a:gd name="T0" fmla="*/ 3 w 16"/>
                  <a:gd name="T1" fmla="*/ 5 h 17"/>
                  <a:gd name="T2" fmla="*/ 7 w 16"/>
                  <a:gd name="T3" fmla="*/ 1 h 17"/>
                  <a:gd name="T4" fmla="*/ 8 w 16"/>
                  <a:gd name="T5" fmla="*/ 1 h 17"/>
                  <a:gd name="T6" fmla="*/ 5 w 16"/>
                  <a:gd name="T7" fmla="*/ 4 h 17"/>
                  <a:gd name="T8" fmla="*/ 7 w 16"/>
                  <a:gd name="T9" fmla="*/ 7 h 17"/>
                  <a:gd name="T10" fmla="*/ 8 w 16"/>
                  <a:gd name="T11" fmla="*/ 7 h 17"/>
                  <a:gd name="T12" fmla="*/ 10 w 16"/>
                  <a:gd name="T13" fmla="*/ 8 h 17"/>
                  <a:gd name="T14" fmla="*/ 12 w 16"/>
                  <a:gd name="T15" fmla="*/ 10 h 17"/>
                  <a:gd name="T16" fmla="*/ 14 w 16"/>
                  <a:gd name="T17" fmla="*/ 12 h 17"/>
                  <a:gd name="T18" fmla="*/ 16 w 16"/>
                  <a:gd name="T19" fmla="*/ 14 h 17"/>
                  <a:gd name="T20" fmla="*/ 16 w 16"/>
                  <a:gd name="T21" fmla="*/ 14 h 17"/>
                  <a:gd name="T22" fmla="*/ 14 w 16"/>
                  <a:gd name="T23" fmla="*/ 13 h 17"/>
                  <a:gd name="T24" fmla="*/ 12 w 16"/>
                  <a:gd name="T25" fmla="*/ 10 h 17"/>
                  <a:gd name="T26" fmla="*/ 9 w 16"/>
                  <a:gd name="T27" fmla="*/ 12 h 17"/>
                  <a:gd name="T28" fmla="*/ 6 w 16"/>
                  <a:gd name="T29" fmla="*/ 16 h 17"/>
                  <a:gd name="T30" fmla="*/ 5 w 16"/>
                  <a:gd name="T31" fmla="*/ 17 h 17"/>
                  <a:gd name="T32" fmla="*/ 5 w 16"/>
                  <a:gd name="T33" fmla="*/ 16 h 17"/>
                  <a:gd name="T34" fmla="*/ 9 w 16"/>
                  <a:gd name="T35" fmla="*/ 10 h 17"/>
                  <a:gd name="T36" fmla="*/ 9 w 16"/>
                  <a:gd name="T37" fmla="*/ 8 h 17"/>
                  <a:gd name="T38" fmla="*/ 8 w 16"/>
                  <a:gd name="T39" fmla="*/ 7 h 17"/>
                  <a:gd name="T40" fmla="*/ 3 w 16"/>
                  <a:gd name="T41" fmla="*/ 9 h 17"/>
                  <a:gd name="T42" fmla="*/ 3 w 16"/>
                  <a:gd name="T43" fmla="*/ 8 h 17"/>
                  <a:gd name="T44" fmla="*/ 2 w 16"/>
                  <a:gd name="T45" fmla="*/ 9 h 17"/>
                  <a:gd name="T46" fmla="*/ 0 w 16"/>
                  <a:gd name="T47" fmla="*/ 10 h 17"/>
                  <a:gd name="T48" fmla="*/ 3 w 16"/>
                  <a:gd name="T4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" h="17">
                    <a:moveTo>
                      <a:pt x="3" y="5"/>
                    </a:moveTo>
                    <a:cubicBezTo>
                      <a:pt x="4" y="3"/>
                      <a:pt x="5" y="2"/>
                      <a:pt x="7" y="1"/>
                    </a:cubicBezTo>
                    <a:cubicBezTo>
                      <a:pt x="7" y="1"/>
                      <a:pt x="7" y="0"/>
                      <a:pt x="8" y="1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4" y="7"/>
                      <a:pt x="4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11" y="9"/>
                      <a:pt x="11" y="9"/>
                      <a:pt x="12" y="10"/>
                    </a:cubicBezTo>
                    <a:cubicBezTo>
                      <a:pt x="13" y="10"/>
                      <a:pt x="14" y="11"/>
                      <a:pt x="14" y="12"/>
                    </a:cubicBezTo>
                    <a:cubicBezTo>
                      <a:pt x="15" y="13"/>
                      <a:pt x="15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4"/>
                      <a:pt x="14" y="14"/>
                      <a:pt x="14" y="13"/>
                    </a:cubicBezTo>
                    <a:cubicBezTo>
                      <a:pt x="14" y="11"/>
                      <a:pt x="13" y="11"/>
                      <a:pt x="12" y="10"/>
                    </a:cubicBezTo>
                    <a:cubicBezTo>
                      <a:pt x="11" y="10"/>
                      <a:pt x="10" y="11"/>
                      <a:pt x="9" y="12"/>
                    </a:cubicBezTo>
                    <a:cubicBezTo>
                      <a:pt x="8" y="13"/>
                      <a:pt x="7" y="15"/>
                      <a:pt x="6" y="16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6" y="14"/>
                      <a:pt x="7" y="11"/>
                      <a:pt x="9" y="10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6" y="8"/>
                      <a:pt x="5" y="8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1" y="9"/>
                      <a:pt x="1" y="10"/>
                      <a:pt x="0" y="10"/>
                    </a:cubicBezTo>
                    <a:cubicBezTo>
                      <a:pt x="1" y="8"/>
                      <a:pt x="2" y="6"/>
                      <a:pt x="3" y="5"/>
                    </a:cubicBezTo>
                    <a:close/>
                  </a:path>
                </a:pathLst>
              </a:custGeom>
              <a:solidFill>
                <a:srgbClr val="9C6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8" name="Freeform 578">
                <a:extLst>
                  <a:ext uri="{FF2B5EF4-FFF2-40B4-BE49-F238E27FC236}">
                    <a16:creationId xmlns:a16="http://schemas.microsoft.com/office/drawing/2014/main" id="{0AE78AC9-FB45-4F8A-D546-4332FFD9D1D8}"/>
                  </a:ext>
                </a:extLst>
              </p:cNvPr>
              <p:cNvSpPr/>
              <p:nvPr/>
            </p:nvSpPr>
            <p:spPr bwMode="auto">
              <a:xfrm>
                <a:off x="1656" y="1255"/>
                <a:ext cx="65" cy="95"/>
              </a:xfrm>
              <a:custGeom>
                <a:avLst/>
                <a:gdLst>
                  <a:gd name="T0" fmla="*/ 5 w 9"/>
                  <a:gd name="T1" fmla="*/ 1 h 13"/>
                  <a:gd name="T2" fmla="*/ 6 w 9"/>
                  <a:gd name="T3" fmla="*/ 1 h 13"/>
                  <a:gd name="T4" fmla="*/ 7 w 9"/>
                  <a:gd name="T5" fmla="*/ 1 h 13"/>
                  <a:gd name="T6" fmla="*/ 8 w 9"/>
                  <a:gd name="T7" fmla="*/ 0 h 13"/>
                  <a:gd name="T8" fmla="*/ 8 w 9"/>
                  <a:gd name="T9" fmla="*/ 3 h 13"/>
                  <a:gd name="T10" fmla="*/ 6 w 9"/>
                  <a:gd name="T11" fmla="*/ 7 h 13"/>
                  <a:gd name="T12" fmla="*/ 6 w 9"/>
                  <a:gd name="T13" fmla="*/ 8 h 13"/>
                  <a:gd name="T14" fmla="*/ 3 w 9"/>
                  <a:gd name="T15" fmla="*/ 12 h 13"/>
                  <a:gd name="T16" fmla="*/ 2 w 9"/>
                  <a:gd name="T17" fmla="*/ 13 h 13"/>
                  <a:gd name="T18" fmla="*/ 0 w 9"/>
                  <a:gd name="T19" fmla="*/ 11 h 13"/>
                  <a:gd name="T20" fmla="*/ 2 w 9"/>
                  <a:gd name="T21" fmla="*/ 8 h 13"/>
                  <a:gd name="T22" fmla="*/ 4 w 9"/>
                  <a:gd name="T23" fmla="*/ 5 h 13"/>
                  <a:gd name="T24" fmla="*/ 4 w 9"/>
                  <a:gd name="T25" fmla="*/ 5 h 13"/>
                  <a:gd name="T26" fmla="*/ 5 w 9"/>
                  <a:gd name="T27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3">
                    <a:moveTo>
                      <a:pt x="5" y="1"/>
                    </a:moveTo>
                    <a:cubicBezTo>
                      <a:pt x="6" y="2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9" y="1"/>
                      <a:pt x="8" y="2"/>
                      <a:pt x="8" y="3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10"/>
                      <a:pt x="4" y="10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1" y="13"/>
                      <a:pt x="0" y="12"/>
                      <a:pt x="0" y="11"/>
                    </a:cubicBezTo>
                    <a:cubicBezTo>
                      <a:pt x="1" y="10"/>
                      <a:pt x="1" y="9"/>
                      <a:pt x="2" y="8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4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DF9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9" name="Freeform 579">
                <a:extLst>
                  <a:ext uri="{FF2B5EF4-FFF2-40B4-BE49-F238E27FC236}">
                    <a16:creationId xmlns:a16="http://schemas.microsoft.com/office/drawing/2014/main" id="{284BDCF5-440B-A576-C01A-A300A143D4A6}"/>
                  </a:ext>
                </a:extLst>
              </p:cNvPr>
              <p:cNvSpPr/>
              <p:nvPr/>
            </p:nvSpPr>
            <p:spPr bwMode="auto">
              <a:xfrm>
                <a:off x="1678" y="1226"/>
                <a:ext cx="65" cy="116"/>
              </a:xfrm>
              <a:custGeom>
                <a:avLst/>
                <a:gdLst>
                  <a:gd name="T0" fmla="*/ 0 w 9"/>
                  <a:gd name="T1" fmla="*/ 16 h 16"/>
                  <a:gd name="T2" fmla="*/ 3 w 9"/>
                  <a:gd name="T3" fmla="*/ 12 h 16"/>
                  <a:gd name="T4" fmla="*/ 8 w 9"/>
                  <a:gd name="T5" fmla="*/ 2 h 16"/>
                  <a:gd name="T6" fmla="*/ 9 w 9"/>
                  <a:gd name="T7" fmla="*/ 0 h 16"/>
                  <a:gd name="T8" fmla="*/ 9 w 9"/>
                  <a:gd name="T9" fmla="*/ 0 h 16"/>
                  <a:gd name="T10" fmla="*/ 9 w 9"/>
                  <a:gd name="T11" fmla="*/ 1 h 16"/>
                  <a:gd name="T12" fmla="*/ 6 w 9"/>
                  <a:gd name="T13" fmla="*/ 8 h 16"/>
                  <a:gd name="T14" fmla="*/ 0 w 9"/>
                  <a:gd name="T15" fmla="*/ 16 h 16"/>
                  <a:gd name="T16" fmla="*/ 0 w 9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6">
                    <a:moveTo>
                      <a:pt x="0" y="16"/>
                    </a:moveTo>
                    <a:cubicBezTo>
                      <a:pt x="1" y="14"/>
                      <a:pt x="2" y="14"/>
                      <a:pt x="3" y="12"/>
                    </a:cubicBezTo>
                    <a:cubicBezTo>
                      <a:pt x="5" y="9"/>
                      <a:pt x="6" y="5"/>
                      <a:pt x="8" y="2"/>
                    </a:cubicBezTo>
                    <a:cubicBezTo>
                      <a:pt x="8" y="1"/>
                      <a:pt x="9" y="1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3"/>
                      <a:pt x="7" y="5"/>
                      <a:pt x="6" y="8"/>
                    </a:cubicBezTo>
                    <a:cubicBezTo>
                      <a:pt x="5" y="11"/>
                      <a:pt x="3" y="14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rgbClr val="8B52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0" name="Freeform 580">
                <a:extLst>
                  <a:ext uri="{FF2B5EF4-FFF2-40B4-BE49-F238E27FC236}">
                    <a16:creationId xmlns:a16="http://schemas.microsoft.com/office/drawing/2014/main" id="{AA96524A-63CA-6DAB-C137-469B9D026828}"/>
                  </a:ext>
                </a:extLst>
              </p:cNvPr>
              <p:cNvSpPr/>
              <p:nvPr/>
            </p:nvSpPr>
            <p:spPr bwMode="auto">
              <a:xfrm>
                <a:off x="1787" y="1263"/>
                <a:ext cx="36" cy="21"/>
              </a:xfrm>
              <a:custGeom>
                <a:avLst/>
                <a:gdLst>
                  <a:gd name="T0" fmla="*/ 5 w 5"/>
                  <a:gd name="T1" fmla="*/ 3 h 3"/>
                  <a:gd name="T2" fmla="*/ 0 w 5"/>
                  <a:gd name="T3" fmla="*/ 3 h 3"/>
                  <a:gd name="T4" fmla="*/ 2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1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2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1" name="Freeform 581">
                <a:extLst>
                  <a:ext uri="{FF2B5EF4-FFF2-40B4-BE49-F238E27FC236}">
                    <a16:creationId xmlns:a16="http://schemas.microsoft.com/office/drawing/2014/main" id="{7CF2C6B7-5D44-3BC6-4C68-024F62C1BD52}"/>
                  </a:ext>
                </a:extLst>
              </p:cNvPr>
              <p:cNvSpPr/>
              <p:nvPr/>
            </p:nvSpPr>
            <p:spPr bwMode="auto">
              <a:xfrm>
                <a:off x="1830" y="1183"/>
                <a:ext cx="22" cy="51"/>
              </a:xfrm>
              <a:custGeom>
                <a:avLst/>
                <a:gdLst>
                  <a:gd name="T0" fmla="*/ 0 w 3"/>
                  <a:gd name="T1" fmla="*/ 7 h 7"/>
                  <a:gd name="T2" fmla="*/ 2 w 3"/>
                  <a:gd name="T3" fmla="*/ 0 h 7"/>
                  <a:gd name="T4" fmla="*/ 2 w 3"/>
                  <a:gd name="T5" fmla="*/ 0 h 7"/>
                  <a:gd name="T6" fmla="*/ 2 w 3"/>
                  <a:gd name="T7" fmla="*/ 2 h 7"/>
                  <a:gd name="T8" fmla="*/ 2 w 3"/>
                  <a:gd name="T9" fmla="*/ 4 h 7"/>
                  <a:gd name="T10" fmla="*/ 0 w 3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3" y="5"/>
                      <a:pt x="2" y="3"/>
                      <a:pt x="2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3" y="6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8E6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2" name="Freeform 582">
                <a:extLst>
                  <a:ext uri="{FF2B5EF4-FFF2-40B4-BE49-F238E27FC236}">
                    <a16:creationId xmlns:a16="http://schemas.microsoft.com/office/drawing/2014/main" id="{33227804-2898-C14A-BBD1-B4268912DC69}"/>
                  </a:ext>
                </a:extLst>
              </p:cNvPr>
              <p:cNvSpPr/>
              <p:nvPr/>
            </p:nvSpPr>
            <p:spPr bwMode="auto">
              <a:xfrm>
                <a:off x="1816" y="1161"/>
                <a:ext cx="29" cy="22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3 h 3"/>
                  <a:gd name="T4" fmla="*/ 0 w 4"/>
                  <a:gd name="T5" fmla="*/ 1 h 3"/>
                  <a:gd name="T6" fmla="*/ 0 w 4"/>
                  <a:gd name="T7" fmla="*/ 0 h 3"/>
                  <a:gd name="T8" fmla="*/ 4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3" y="1"/>
                      <a:pt x="4" y="3"/>
                    </a:cubicBezTo>
                    <a:close/>
                  </a:path>
                </a:pathLst>
              </a:custGeom>
              <a:solidFill>
                <a:srgbClr val="A08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3" name="Freeform 583">
                <a:extLst>
                  <a:ext uri="{FF2B5EF4-FFF2-40B4-BE49-F238E27FC236}">
                    <a16:creationId xmlns:a16="http://schemas.microsoft.com/office/drawing/2014/main" id="{B9259A2F-A8F6-C1AF-8BEF-BD7F2E36FED3}"/>
                  </a:ext>
                </a:extLst>
              </p:cNvPr>
              <p:cNvSpPr/>
              <p:nvPr/>
            </p:nvSpPr>
            <p:spPr bwMode="auto">
              <a:xfrm>
                <a:off x="1838" y="1292"/>
                <a:ext cx="14" cy="1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2B6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4" name="Freeform 584">
                <a:extLst>
                  <a:ext uri="{FF2B5EF4-FFF2-40B4-BE49-F238E27FC236}">
                    <a16:creationId xmlns:a16="http://schemas.microsoft.com/office/drawing/2014/main" id="{DED1F36D-CD96-5D6C-8EF4-58DE3D4073FD}"/>
                  </a:ext>
                </a:extLst>
              </p:cNvPr>
              <p:cNvSpPr/>
              <p:nvPr/>
            </p:nvSpPr>
            <p:spPr bwMode="auto">
              <a:xfrm>
                <a:off x="1765" y="1205"/>
                <a:ext cx="22" cy="7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996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5" name="Freeform 585">
                <a:extLst>
                  <a:ext uri="{FF2B5EF4-FFF2-40B4-BE49-F238E27FC236}">
                    <a16:creationId xmlns:a16="http://schemas.microsoft.com/office/drawing/2014/main" id="{32A47424-25B6-D28A-6EA4-C58EF280E7E2}"/>
                  </a:ext>
                </a:extLst>
              </p:cNvPr>
              <p:cNvSpPr/>
              <p:nvPr/>
            </p:nvSpPr>
            <p:spPr bwMode="auto">
              <a:xfrm>
                <a:off x="1707" y="1241"/>
                <a:ext cx="14" cy="29"/>
              </a:xfrm>
              <a:custGeom>
                <a:avLst/>
                <a:gdLst>
                  <a:gd name="T0" fmla="*/ 1 w 2"/>
                  <a:gd name="T1" fmla="*/ 2 h 4"/>
                  <a:gd name="T2" fmla="*/ 0 w 2"/>
                  <a:gd name="T3" fmla="*/ 3 h 4"/>
                  <a:gd name="T4" fmla="*/ 2 w 2"/>
                  <a:gd name="T5" fmla="*/ 0 h 4"/>
                  <a:gd name="T6" fmla="*/ 1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0" y="3"/>
                      <a:pt x="1" y="4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885C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6" name="Freeform 586">
                <a:extLst>
                  <a:ext uri="{FF2B5EF4-FFF2-40B4-BE49-F238E27FC236}">
                    <a16:creationId xmlns:a16="http://schemas.microsoft.com/office/drawing/2014/main" id="{341D6AAE-FCD9-F59F-1CC4-0C373AB9CBD1}"/>
                  </a:ext>
                </a:extLst>
              </p:cNvPr>
              <p:cNvSpPr/>
              <p:nvPr/>
            </p:nvSpPr>
            <p:spPr bwMode="auto">
              <a:xfrm>
                <a:off x="1743" y="1212"/>
                <a:ext cx="22" cy="14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8C58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7" name="Freeform 587">
                <a:extLst>
                  <a:ext uri="{FF2B5EF4-FFF2-40B4-BE49-F238E27FC236}">
                    <a16:creationId xmlns:a16="http://schemas.microsoft.com/office/drawing/2014/main" id="{FCF0883A-08AE-E7E8-4211-556504B94538}"/>
                  </a:ext>
                </a:extLst>
              </p:cNvPr>
              <p:cNvSpPr/>
              <p:nvPr/>
            </p:nvSpPr>
            <p:spPr bwMode="auto">
              <a:xfrm>
                <a:off x="2288" y="3150"/>
                <a:ext cx="65" cy="72"/>
              </a:xfrm>
              <a:custGeom>
                <a:avLst/>
                <a:gdLst>
                  <a:gd name="T0" fmla="*/ 8 w 9"/>
                  <a:gd name="T1" fmla="*/ 7 h 10"/>
                  <a:gd name="T2" fmla="*/ 8 w 9"/>
                  <a:gd name="T3" fmla="*/ 10 h 10"/>
                  <a:gd name="T4" fmla="*/ 5 w 9"/>
                  <a:gd name="T5" fmla="*/ 5 h 10"/>
                  <a:gd name="T6" fmla="*/ 3 w 9"/>
                  <a:gd name="T7" fmla="*/ 6 h 10"/>
                  <a:gd name="T8" fmla="*/ 1 w 9"/>
                  <a:gd name="T9" fmla="*/ 7 h 10"/>
                  <a:gd name="T10" fmla="*/ 1 w 9"/>
                  <a:gd name="T11" fmla="*/ 4 h 10"/>
                  <a:gd name="T12" fmla="*/ 1 w 9"/>
                  <a:gd name="T13" fmla="*/ 0 h 10"/>
                  <a:gd name="T14" fmla="*/ 5 w 9"/>
                  <a:gd name="T15" fmla="*/ 1 h 10"/>
                  <a:gd name="T16" fmla="*/ 8 w 9"/>
                  <a:gd name="T17" fmla="*/ 3 h 10"/>
                  <a:gd name="T18" fmla="*/ 8 w 9"/>
                  <a:gd name="T19" fmla="*/ 4 h 10"/>
                  <a:gd name="T20" fmla="*/ 8 w 9"/>
                  <a:gd name="T2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0">
                    <a:moveTo>
                      <a:pt x="8" y="7"/>
                    </a:moveTo>
                    <a:cubicBezTo>
                      <a:pt x="8" y="8"/>
                      <a:pt x="8" y="9"/>
                      <a:pt x="8" y="10"/>
                    </a:cubicBezTo>
                    <a:cubicBezTo>
                      <a:pt x="7" y="8"/>
                      <a:pt x="7" y="6"/>
                      <a:pt x="5" y="5"/>
                    </a:cubicBezTo>
                    <a:cubicBezTo>
                      <a:pt x="5" y="5"/>
                      <a:pt x="4" y="5"/>
                      <a:pt x="3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1" y="3"/>
                      <a:pt x="2" y="1"/>
                      <a:pt x="1" y="0"/>
                    </a:cubicBezTo>
                    <a:cubicBezTo>
                      <a:pt x="3" y="0"/>
                      <a:pt x="3" y="1"/>
                      <a:pt x="5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9" y="6"/>
                      <a:pt x="8" y="7"/>
                    </a:cubicBezTo>
                    <a:close/>
                  </a:path>
                </a:pathLst>
              </a:custGeom>
              <a:solidFill>
                <a:srgbClr val="DD7D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8" name="Freeform 588">
                <a:extLst>
                  <a:ext uri="{FF2B5EF4-FFF2-40B4-BE49-F238E27FC236}">
                    <a16:creationId xmlns:a16="http://schemas.microsoft.com/office/drawing/2014/main" id="{1BA00DDD-052B-80CC-F693-C3C19ACECCA9}"/>
                  </a:ext>
                </a:extLst>
              </p:cNvPr>
              <p:cNvSpPr/>
              <p:nvPr/>
            </p:nvSpPr>
            <p:spPr bwMode="auto">
              <a:xfrm>
                <a:off x="2295" y="2997"/>
                <a:ext cx="37" cy="95"/>
              </a:xfrm>
              <a:custGeom>
                <a:avLst/>
                <a:gdLst>
                  <a:gd name="T0" fmla="*/ 1 w 5"/>
                  <a:gd name="T1" fmla="*/ 1 h 13"/>
                  <a:gd name="T2" fmla="*/ 2 w 5"/>
                  <a:gd name="T3" fmla="*/ 1 h 13"/>
                  <a:gd name="T4" fmla="*/ 5 w 5"/>
                  <a:gd name="T5" fmla="*/ 8 h 13"/>
                  <a:gd name="T6" fmla="*/ 3 w 5"/>
                  <a:gd name="T7" fmla="*/ 11 h 13"/>
                  <a:gd name="T8" fmla="*/ 1 w 5"/>
                  <a:gd name="T9" fmla="*/ 13 h 13"/>
                  <a:gd name="T10" fmla="*/ 1 w 5"/>
                  <a:gd name="T11" fmla="*/ 10 h 13"/>
                  <a:gd name="T12" fmla="*/ 1 w 5"/>
                  <a:gd name="T1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4" y="3"/>
                      <a:pt x="5" y="5"/>
                      <a:pt x="5" y="8"/>
                    </a:cubicBezTo>
                    <a:cubicBezTo>
                      <a:pt x="5" y="9"/>
                      <a:pt x="3" y="10"/>
                      <a:pt x="3" y="11"/>
                    </a:cubicBezTo>
                    <a:cubicBezTo>
                      <a:pt x="2" y="12"/>
                      <a:pt x="2" y="12"/>
                      <a:pt x="1" y="13"/>
                    </a:cubicBezTo>
                    <a:cubicBezTo>
                      <a:pt x="1" y="12"/>
                      <a:pt x="0" y="11"/>
                      <a:pt x="1" y="10"/>
                    </a:cubicBezTo>
                    <a:cubicBezTo>
                      <a:pt x="3" y="7"/>
                      <a:pt x="3" y="4"/>
                      <a:pt x="1" y="1"/>
                    </a:cubicBezTo>
                    <a:close/>
                  </a:path>
                </a:pathLst>
              </a:custGeom>
              <a:solidFill>
                <a:srgbClr val="FA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9" name="Freeform 589">
                <a:extLst>
                  <a:ext uri="{FF2B5EF4-FFF2-40B4-BE49-F238E27FC236}">
                    <a16:creationId xmlns:a16="http://schemas.microsoft.com/office/drawing/2014/main" id="{10C7C80C-4656-02D4-2BB9-A6BED528E73A}"/>
                  </a:ext>
                </a:extLst>
              </p:cNvPr>
              <p:cNvSpPr/>
              <p:nvPr/>
            </p:nvSpPr>
            <p:spPr bwMode="auto">
              <a:xfrm>
                <a:off x="2266" y="2983"/>
                <a:ext cx="51" cy="87"/>
              </a:xfrm>
              <a:custGeom>
                <a:avLst/>
                <a:gdLst>
                  <a:gd name="T0" fmla="*/ 3 w 7"/>
                  <a:gd name="T1" fmla="*/ 7 h 12"/>
                  <a:gd name="T2" fmla="*/ 3 w 7"/>
                  <a:gd name="T3" fmla="*/ 5 h 12"/>
                  <a:gd name="T4" fmla="*/ 1 w 7"/>
                  <a:gd name="T5" fmla="*/ 1 h 12"/>
                  <a:gd name="T6" fmla="*/ 2 w 7"/>
                  <a:gd name="T7" fmla="*/ 1 h 12"/>
                  <a:gd name="T8" fmla="*/ 4 w 7"/>
                  <a:gd name="T9" fmla="*/ 12 h 12"/>
                  <a:gd name="T10" fmla="*/ 3 w 7"/>
                  <a:gd name="T1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2">
                    <a:moveTo>
                      <a:pt x="3" y="7"/>
                    </a:moveTo>
                    <a:cubicBezTo>
                      <a:pt x="3" y="6"/>
                      <a:pt x="3" y="5"/>
                      <a:pt x="3" y="5"/>
                    </a:cubicBezTo>
                    <a:cubicBezTo>
                      <a:pt x="3" y="3"/>
                      <a:pt x="2" y="2"/>
                      <a:pt x="1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6" y="3"/>
                      <a:pt x="7" y="7"/>
                      <a:pt x="4" y="12"/>
                    </a:cubicBezTo>
                    <a:cubicBezTo>
                      <a:pt x="4" y="10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F6C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0" name="Freeform 590">
                <a:extLst>
                  <a:ext uri="{FF2B5EF4-FFF2-40B4-BE49-F238E27FC236}">
                    <a16:creationId xmlns:a16="http://schemas.microsoft.com/office/drawing/2014/main" id="{9DF29D12-E2BE-0020-90DE-BF7EDE863A2B}"/>
                  </a:ext>
                </a:extLst>
              </p:cNvPr>
              <p:cNvSpPr/>
              <p:nvPr/>
            </p:nvSpPr>
            <p:spPr bwMode="auto">
              <a:xfrm>
                <a:off x="2339" y="3142"/>
                <a:ext cx="22" cy="109"/>
              </a:xfrm>
              <a:custGeom>
                <a:avLst/>
                <a:gdLst>
                  <a:gd name="T0" fmla="*/ 1 w 3"/>
                  <a:gd name="T1" fmla="*/ 8 h 15"/>
                  <a:gd name="T2" fmla="*/ 1 w 3"/>
                  <a:gd name="T3" fmla="*/ 4 h 15"/>
                  <a:gd name="T4" fmla="*/ 0 w 3"/>
                  <a:gd name="T5" fmla="*/ 1 h 15"/>
                  <a:gd name="T6" fmla="*/ 0 w 3"/>
                  <a:gd name="T7" fmla="*/ 0 h 15"/>
                  <a:gd name="T8" fmla="*/ 1 w 3"/>
                  <a:gd name="T9" fmla="*/ 4 h 15"/>
                  <a:gd name="T10" fmla="*/ 3 w 3"/>
                  <a:gd name="T11" fmla="*/ 6 h 15"/>
                  <a:gd name="T12" fmla="*/ 2 w 3"/>
                  <a:gd name="T13" fmla="*/ 11 h 15"/>
                  <a:gd name="T14" fmla="*/ 2 w 3"/>
                  <a:gd name="T15" fmla="*/ 15 h 15"/>
                  <a:gd name="T16" fmla="*/ 1 w 3"/>
                  <a:gd name="T17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5">
                    <a:moveTo>
                      <a:pt x="1" y="8"/>
                    </a:moveTo>
                    <a:cubicBezTo>
                      <a:pt x="2" y="7"/>
                      <a:pt x="1" y="6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1" y="4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2" y="8"/>
                      <a:pt x="2" y="10"/>
                      <a:pt x="2" y="11"/>
                    </a:cubicBezTo>
                    <a:cubicBezTo>
                      <a:pt x="2" y="13"/>
                      <a:pt x="3" y="14"/>
                      <a:pt x="2" y="15"/>
                    </a:cubicBezTo>
                    <a:cubicBezTo>
                      <a:pt x="1" y="13"/>
                      <a:pt x="1" y="10"/>
                      <a:pt x="1" y="8"/>
                    </a:cubicBezTo>
                    <a:close/>
                  </a:path>
                </a:pathLst>
              </a:custGeom>
              <a:solidFill>
                <a:srgbClr val="F4C5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1" name="Freeform 591">
                <a:extLst>
                  <a:ext uri="{FF2B5EF4-FFF2-40B4-BE49-F238E27FC236}">
                    <a16:creationId xmlns:a16="http://schemas.microsoft.com/office/drawing/2014/main" id="{0E39B1ED-CFEA-9B1A-D9FF-3886C5C3280A}"/>
                  </a:ext>
                </a:extLst>
              </p:cNvPr>
              <p:cNvSpPr/>
              <p:nvPr/>
            </p:nvSpPr>
            <p:spPr bwMode="auto">
              <a:xfrm>
                <a:off x="2317" y="3128"/>
                <a:ext cx="29" cy="43"/>
              </a:xfrm>
              <a:custGeom>
                <a:avLst/>
                <a:gdLst>
                  <a:gd name="T0" fmla="*/ 3 w 4"/>
                  <a:gd name="T1" fmla="*/ 6 h 6"/>
                  <a:gd name="T2" fmla="*/ 1 w 4"/>
                  <a:gd name="T3" fmla="*/ 4 h 6"/>
                  <a:gd name="T4" fmla="*/ 0 w 4"/>
                  <a:gd name="T5" fmla="*/ 2 h 6"/>
                  <a:gd name="T6" fmla="*/ 3 w 4"/>
                  <a:gd name="T7" fmla="*/ 3 h 6"/>
                  <a:gd name="T8" fmla="*/ 3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5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2" y="0"/>
                      <a:pt x="2" y="2"/>
                      <a:pt x="3" y="3"/>
                    </a:cubicBezTo>
                    <a:cubicBezTo>
                      <a:pt x="3" y="4"/>
                      <a:pt x="4" y="5"/>
                      <a:pt x="3" y="6"/>
                    </a:cubicBezTo>
                    <a:close/>
                  </a:path>
                </a:pathLst>
              </a:custGeom>
              <a:solidFill>
                <a:srgbClr val="F4C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2" name="Freeform 592">
                <a:extLst>
                  <a:ext uri="{FF2B5EF4-FFF2-40B4-BE49-F238E27FC236}">
                    <a16:creationId xmlns:a16="http://schemas.microsoft.com/office/drawing/2014/main" id="{1196C474-B733-2F02-B752-4FF654C14523}"/>
                  </a:ext>
                </a:extLst>
              </p:cNvPr>
              <p:cNvSpPr/>
              <p:nvPr/>
            </p:nvSpPr>
            <p:spPr bwMode="auto">
              <a:xfrm>
                <a:off x="1220" y="1009"/>
                <a:ext cx="269" cy="290"/>
              </a:xfrm>
              <a:custGeom>
                <a:avLst/>
                <a:gdLst>
                  <a:gd name="T0" fmla="*/ 17 w 37"/>
                  <a:gd name="T1" fmla="*/ 5 h 40"/>
                  <a:gd name="T2" fmla="*/ 20 w 37"/>
                  <a:gd name="T3" fmla="*/ 2 h 40"/>
                  <a:gd name="T4" fmla="*/ 22 w 37"/>
                  <a:gd name="T5" fmla="*/ 0 h 40"/>
                  <a:gd name="T6" fmla="*/ 27 w 37"/>
                  <a:gd name="T7" fmla="*/ 2 h 40"/>
                  <a:gd name="T8" fmla="*/ 32 w 37"/>
                  <a:gd name="T9" fmla="*/ 4 h 40"/>
                  <a:gd name="T10" fmla="*/ 36 w 37"/>
                  <a:gd name="T11" fmla="*/ 14 h 40"/>
                  <a:gd name="T12" fmla="*/ 35 w 37"/>
                  <a:gd name="T13" fmla="*/ 25 h 40"/>
                  <a:gd name="T14" fmla="*/ 33 w 37"/>
                  <a:gd name="T15" fmla="*/ 25 h 40"/>
                  <a:gd name="T16" fmla="*/ 31 w 37"/>
                  <a:gd name="T17" fmla="*/ 14 h 40"/>
                  <a:gd name="T18" fmla="*/ 30 w 37"/>
                  <a:gd name="T19" fmla="*/ 27 h 40"/>
                  <a:gd name="T20" fmla="*/ 26 w 37"/>
                  <a:gd name="T21" fmla="*/ 15 h 40"/>
                  <a:gd name="T22" fmla="*/ 27 w 37"/>
                  <a:gd name="T23" fmla="*/ 38 h 40"/>
                  <a:gd name="T24" fmla="*/ 25 w 37"/>
                  <a:gd name="T25" fmla="*/ 37 h 40"/>
                  <a:gd name="T26" fmla="*/ 25 w 37"/>
                  <a:gd name="T27" fmla="*/ 27 h 40"/>
                  <a:gd name="T28" fmla="*/ 25 w 37"/>
                  <a:gd name="T29" fmla="*/ 26 h 40"/>
                  <a:gd name="T30" fmla="*/ 25 w 37"/>
                  <a:gd name="T31" fmla="*/ 38 h 40"/>
                  <a:gd name="T32" fmla="*/ 24 w 37"/>
                  <a:gd name="T33" fmla="*/ 38 h 40"/>
                  <a:gd name="T34" fmla="*/ 24 w 37"/>
                  <a:gd name="T35" fmla="*/ 33 h 40"/>
                  <a:gd name="T36" fmla="*/ 23 w 37"/>
                  <a:gd name="T37" fmla="*/ 31 h 40"/>
                  <a:gd name="T38" fmla="*/ 21 w 37"/>
                  <a:gd name="T39" fmla="*/ 23 h 40"/>
                  <a:gd name="T40" fmla="*/ 23 w 37"/>
                  <a:gd name="T41" fmla="*/ 38 h 40"/>
                  <a:gd name="T42" fmla="*/ 19 w 37"/>
                  <a:gd name="T43" fmla="*/ 28 h 40"/>
                  <a:gd name="T44" fmla="*/ 19 w 37"/>
                  <a:gd name="T45" fmla="*/ 28 h 40"/>
                  <a:gd name="T46" fmla="*/ 16 w 37"/>
                  <a:gd name="T47" fmla="*/ 19 h 40"/>
                  <a:gd name="T48" fmla="*/ 17 w 37"/>
                  <a:gd name="T49" fmla="*/ 27 h 40"/>
                  <a:gd name="T50" fmla="*/ 17 w 37"/>
                  <a:gd name="T51" fmla="*/ 32 h 40"/>
                  <a:gd name="T52" fmla="*/ 16 w 37"/>
                  <a:gd name="T53" fmla="*/ 31 h 40"/>
                  <a:gd name="T54" fmla="*/ 18 w 37"/>
                  <a:gd name="T55" fmla="*/ 37 h 40"/>
                  <a:gd name="T56" fmla="*/ 15 w 37"/>
                  <a:gd name="T57" fmla="*/ 36 h 40"/>
                  <a:gd name="T58" fmla="*/ 10 w 37"/>
                  <a:gd name="T59" fmla="*/ 22 h 40"/>
                  <a:gd name="T60" fmla="*/ 14 w 37"/>
                  <a:gd name="T61" fmla="*/ 36 h 40"/>
                  <a:gd name="T62" fmla="*/ 12 w 37"/>
                  <a:gd name="T63" fmla="*/ 33 h 40"/>
                  <a:gd name="T64" fmla="*/ 13 w 37"/>
                  <a:gd name="T65" fmla="*/ 36 h 40"/>
                  <a:gd name="T66" fmla="*/ 12 w 37"/>
                  <a:gd name="T67" fmla="*/ 36 h 40"/>
                  <a:gd name="T68" fmla="*/ 3 w 37"/>
                  <a:gd name="T69" fmla="*/ 21 h 40"/>
                  <a:gd name="T70" fmla="*/ 2 w 37"/>
                  <a:gd name="T71" fmla="*/ 14 h 40"/>
                  <a:gd name="T72" fmla="*/ 4 w 37"/>
                  <a:gd name="T73" fmla="*/ 14 h 40"/>
                  <a:gd name="T74" fmla="*/ 5 w 37"/>
                  <a:gd name="T75" fmla="*/ 14 h 40"/>
                  <a:gd name="T76" fmla="*/ 9 w 37"/>
                  <a:gd name="T77" fmla="*/ 8 h 40"/>
                  <a:gd name="T78" fmla="*/ 15 w 37"/>
                  <a:gd name="T79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" h="40">
                    <a:moveTo>
                      <a:pt x="15" y="6"/>
                    </a:moveTo>
                    <a:cubicBezTo>
                      <a:pt x="16" y="6"/>
                      <a:pt x="16" y="6"/>
                      <a:pt x="17" y="5"/>
                    </a:cubicBezTo>
                    <a:cubicBezTo>
                      <a:pt x="17" y="4"/>
                      <a:pt x="18" y="4"/>
                      <a:pt x="19" y="4"/>
                    </a:cubicBezTo>
                    <a:cubicBezTo>
                      <a:pt x="20" y="4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1" y="0"/>
                      <a:pt x="22" y="0"/>
                    </a:cubicBezTo>
                    <a:cubicBezTo>
                      <a:pt x="23" y="0"/>
                      <a:pt x="24" y="1"/>
                      <a:pt x="24" y="2"/>
                    </a:cubicBezTo>
                    <a:cubicBezTo>
                      <a:pt x="25" y="3"/>
                      <a:pt x="25" y="3"/>
                      <a:pt x="27" y="2"/>
                    </a:cubicBezTo>
                    <a:cubicBezTo>
                      <a:pt x="27" y="2"/>
                      <a:pt x="27" y="2"/>
                      <a:pt x="28" y="2"/>
                    </a:cubicBezTo>
                    <a:cubicBezTo>
                      <a:pt x="30" y="1"/>
                      <a:pt x="31" y="2"/>
                      <a:pt x="32" y="4"/>
                    </a:cubicBezTo>
                    <a:cubicBezTo>
                      <a:pt x="32" y="6"/>
                      <a:pt x="32" y="7"/>
                      <a:pt x="33" y="8"/>
                    </a:cubicBezTo>
                    <a:cubicBezTo>
                      <a:pt x="36" y="9"/>
                      <a:pt x="37" y="11"/>
                      <a:pt x="36" y="14"/>
                    </a:cubicBezTo>
                    <a:cubicBezTo>
                      <a:pt x="36" y="17"/>
                      <a:pt x="35" y="20"/>
                      <a:pt x="35" y="23"/>
                    </a:cubicBezTo>
                    <a:cubicBezTo>
                      <a:pt x="35" y="24"/>
                      <a:pt x="35" y="24"/>
                      <a:pt x="35" y="25"/>
                    </a:cubicBezTo>
                    <a:cubicBezTo>
                      <a:pt x="34" y="25"/>
                      <a:pt x="34" y="26"/>
                      <a:pt x="33" y="26"/>
                    </a:cubicBezTo>
                    <a:cubicBezTo>
                      <a:pt x="32" y="26"/>
                      <a:pt x="33" y="25"/>
                      <a:pt x="33" y="25"/>
                    </a:cubicBezTo>
                    <a:cubicBezTo>
                      <a:pt x="33" y="23"/>
                      <a:pt x="33" y="21"/>
                      <a:pt x="32" y="19"/>
                    </a:cubicBezTo>
                    <a:cubicBezTo>
                      <a:pt x="32" y="17"/>
                      <a:pt x="32" y="15"/>
                      <a:pt x="31" y="14"/>
                    </a:cubicBezTo>
                    <a:cubicBezTo>
                      <a:pt x="32" y="18"/>
                      <a:pt x="33" y="23"/>
                      <a:pt x="32" y="28"/>
                    </a:cubicBezTo>
                    <a:cubicBezTo>
                      <a:pt x="31" y="29"/>
                      <a:pt x="31" y="28"/>
                      <a:pt x="30" y="27"/>
                    </a:cubicBezTo>
                    <a:cubicBezTo>
                      <a:pt x="29" y="26"/>
                      <a:pt x="28" y="25"/>
                      <a:pt x="27" y="24"/>
                    </a:cubicBezTo>
                    <a:cubicBezTo>
                      <a:pt x="26" y="21"/>
                      <a:pt x="26" y="17"/>
                      <a:pt x="26" y="15"/>
                    </a:cubicBezTo>
                    <a:cubicBezTo>
                      <a:pt x="26" y="19"/>
                      <a:pt x="27" y="24"/>
                      <a:pt x="28" y="28"/>
                    </a:cubicBezTo>
                    <a:cubicBezTo>
                      <a:pt x="28" y="31"/>
                      <a:pt x="28" y="35"/>
                      <a:pt x="27" y="38"/>
                    </a:cubicBezTo>
                    <a:cubicBezTo>
                      <a:pt x="27" y="39"/>
                      <a:pt x="27" y="39"/>
                      <a:pt x="26" y="40"/>
                    </a:cubicBezTo>
                    <a:cubicBezTo>
                      <a:pt x="24" y="39"/>
                      <a:pt x="25" y="38"/>
                      <a:pt x="25" y="37"/>
                    </a:cubicBezTo>
                    <a:cubicBezTo>
                      <a:pt x="27" y="35"/>
                      <a:pt x="26" y="32"/>
                      <a:pt x="26" y="29"/>
                    </a:cubicBezTo>
                    <a:cubicBezTo>
                      <a:pt x="25" y="28"/>
                      <a:pt x="25" y="27"/>
                      <a:pt x="25" y="27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6" y="30"/>
                      <a:pt x="27" y="34"/>
                      <a:pt x="25" y="37"/>
                    </a:cubicBezTo>
                    <a:cubicBezTo>
                      <a:pt x="25" y="37"/>
                      <a:pt x="25" y="38"/>
                      <a:pt x="25" y="38"/>
                    </a:cubicBezTo>
                    <a:cubicBezTo>
                      <a:pt x="25" y="38"/>
                      <a:pt x="25" y="39"/>
                      <a:pt x="25" y="39"/>
                    </a:cubicBezTo>
                    <a:cubicBezTo>
                      <a:pt x="24" y="39"/>
                      <a:pt x="24" y="38"/>
                      <a:pt x="24" y="38"/>
                    </a:cubicBezTo>
                    <a:cubicBezTo>
                      <a:pt x="24" y="38"/>
                      <a:pt x="24" y="37"/>
                      <a:pt x="24" y="37"/>
                    </a:cubicBezTo>
                    <a:cubicBezTo>
                      <a:pt x="24" y="35"/>
                      <a:pt x="24" y="34"/>
                      <a:pt x="24" y="33"/>
                    </a:cubicBezTo>
                    <a:cubicBezTo>
                      <a:pt x="24" y="35"/>
                      <a:pt x="24" y="36"/>
                      <a:pt x="24" y="38"/>
                    </a:cubicBezTo>
                    <a:cubicBezTo>
                      <a:pt x="22" y="36"/>
                      <a:pt x="23" y="33"/>
                      <a:pt x="23" y="31"/>
                    </a:cubicBezTo>
                    <a:cubicBezTo>
                      <a:pt x="22" y="28"/>
                      <a:pt x="21" y="25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5"/>
                      <a:pt x="22" y="28"/>
                      <a:pt x="23" y="31"/>
                    </a:cubicBezTo>
                    <a:cubicBezTo>
                      <a:pt x="23" y="33"/>
                      <a:pt x="22" y="35"/>
                      <a:pt x="23" y="38"/>
                    </a:cubicBezTo>
                    <a:cubicBezTo>
                      <a:pt x="22" y="38"/>
                      <a:pt x="21" y="38"/>
                      <a:pt x="21" y="37"/>
                    </a:cubicBezTo>
                    <a:cubicBezTo>
                      <a:pt x="19" y="34"/>
                      <a:pt x="19" y="31"/>
                      <a:pt x="19" y="28"/>
                    </a:cubicBezTo>
                    <a:cubicBezTo>
                      <a:pt x="19" y="27"/>
                      <a:pt x="19" y="25"/>
                      <a:pt x="18" y="23"/>
                    </a:cubicBezTo>
                    <a:cubicBezTo>
                      <a:pt x="19" y="25"/>
                      <a:pt x="19" y="27"/>
                      <a:pt x="19" y="28"/>
                    </a:cubicBezTo>
                    <a:cubicBezTo>
                      <a:pt x="19" y="29"/>
                      <a:pt x="19" y="29"/>
                      <a:pt x="18" y="29"/>
                    </a:cubicBezTo>
                    <a:cubicBezTo>
                      <a:pt x="17" y="26"/>
                      <a:pt x="16" y="22"/>
                      <a:pt x="16" y="19"/>
                    </a:cubicBezTo>
                    <a:cubicBezTo>
                      <a:pt x="16" y="20"/>
                      <a:pt x="16" y="21"/>
                      <a:pt x="16" y="23"/>
                    </a:cubicBezTo>
                    <a:cubicBezTo>
                      <a:pt x="16" y="24"/>
                      <a:pt x="17" y="26"/>
                      <a:pt x="17" y="27"/>
                    </a:cubicBezTo>
                    <a:cubicBezTo>
                      <a:pt x="17" y="28"/>
                      <a:pt x="18" y="29"/>
                      <a:pt x="18" y="30"/>
                    </a:cubicBezTo>
                    <a:cubicBezTo>
                      <a:pt x="17" y="30"/>
                      <a:pt x="18" y="31"/>
                      <a:pt x="17" y="32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32"/>
                      <a:pt x="16" y="32"/>
                      <a:pt x="16" y="31"/>
                    </a:cubicBezTo>
                    <a:cubicBezTo>
                      <a:pt x="17" y="33"/>
                      <a:pt x="17" y="34"/>
                      <a:pt x="18" y="35"/>
                    </a:cubicBezTo>
                    <a:cubicBezTo>
                      <a:pt x="18" y="36"/>
                      <a:pt x="18" y="37"/>
                      <a:pt x="18" y="37"/>
                    </a:cubicBezTo>
                    <a:cubicBezTo>
                      <a:pt x="17" y="38"/>
                      <a:pt x="16" y="37"/>
                      <a:pt x="16" y="37"/>
                    </a:cubicBezTo>
                    <a:cubicBezTo>
                      <a:pt x="15" y="37"/>
                      <a:pt x="15" y="37"/>
                      <a:pt x="15" y="36"/>
                    </a:cubicBezTo>
                    <a:cubicBezTo>
                      <a:pt x="13" y="34"/>
                      <a:pt x="13" y="31"/>
                      <a:pt x="12" y="28"/>
                    </a:cubicBezTo>
                    <a:cubicBezTo>
                      <a:pt x="11" y="26"/>
                      <a:pt x="11" y="24"/>
                      <a:pt x="10" y="22"/>
                    </a:cubicBezTo>
                    <a:cubicBezTo>
                      <a:pt x="11" y="24"/>
                      <a:pt x="11" y="26"/>
                      <a:pt x="12" y="28"/>
                    </a:cubicBezTo>
                    <a:cubicBezTo>
                      <a:pt x="12" y="31"/>
                      <a:pt x="13" y="33"/>
                      <a:pt x="14" y="36"/>
                    </a:cubicBezTo>
                    <a:cubicBezTo>
                      <a:pt x="14" y="37"/>
                      <a:pt x="13" y="36"/>
                      <a:pt x="13" y="36"/>
                    </a:cubicBezTo>
                    <a:cubicBezTo>
                      <a:pt x="12" y="35"/>
                      <a:pt x="12" y="34"/>
                      <a:pt x="12" y="33"/>
                    </a:cubicBezTo>
                    <a:cubicBezTo>
                      <a:pt x="12" y="34"/>
                      <a:pt x="12" y="35"/>
                      <a:pt x="13" y="36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2" y="37"/>
                      <a:pt x="12" y="37"/>
                      <a:pt x="12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3"/>
                      <a:pt x="9" y="28"/>
                      <a:pt x="6" y="25"/>
                    </a:cubicBezTo>
                    <a:cubicBezTo>
                      <a:pt x="5" y="24"/>
                      <a:pt x="4" y="23"/>
                      <a:pt x="3" y="21"/>
                    </a:cubicBezTo>
                    <a:cubicBezTo>
                      <a:pt x="3" y="20"/>
                      <a:pt x="2" y="18"/>
                      <a:pt x="3" y="17"/>
                    </a:cubicBezTo>
                    <a:cubicBezTo>
                      <a:pt x="3" y="16"/>
                      <a:pt x="3" y="15"/>
                      <a:pt x="2" y="14"/>
                    </a:cubicBezTo>
                    <a:cubicBezTo>
                      <a:pt x="0" y="12"/>
                      <a:pt x="0" y="10"/>
                      <a:pt x="3" y="9"/>
                    </a:cubicBezTo>
                    <a:cubicBezTo>
                      <a:pt x="2" y="11"/>
                      <a:pt x="3" y="13"/>
                      <a:pt x="4" y="14"/>
                    </a:cubicBezTo>
                    <a:cubicBezTo>
                      <a:pt x="5" y="16"/>
                      <a:pt x="4" y="17"/>
                      <a:pt x="4" y="19"/>
                    </a:cubicBezTo>
                    <a:cubicBezTo>
                      <a:pt x="5" y="17"/>
                      <a:pt x="5" y="15"/>
                      <a:pt x="5" y="14"/>
                    </a:cubicBezTo>
                    <a:cubicBezTo>
                      <a:pt x="5" y="13"/>
                      <a:pt x="6" y="12"/>
                      <a:pt x="7" y="11"/>
                    </a:cubicBezTo>
                    <a:cubicBezTo>
                      <a:pt x="8" y="11"/>
                      <a:pt x="8" y="10"/>
                      <a:pt x="9" y="8"/>
                    </a:cubicBezTo>
                    <a:cubicBezTo>
                      <a:pt x="9" y="6"/>
                      <a:pt x="10" y="5"/>
                      <a:pt x="12" y="6"/>
                    </a:cubicBezTo>
                    <a:cubicBezTo>
                      <a:pt x="13" y="6"/>
                      <a:pt x="14" y="7"/>
                      <a:pt x="15" y="6"/>
                    </a:cubicBezTo>
                    <a:close/>
                  </a:path>
                </a:pathLst>
              </a:custGeom>
              <a:solidFill>
                <a:srgbClr val="F6B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3" name="Freeform 593">
                <a:extLst>
                  <a:ext uri="{FF2B5EF4-FFF2-40B4-BE49-F238E27FC236}">
                    <a16:creationId xmlns:a16="http://schemas.microsoft.com/office/drawing/2014/main" id="{2F5A9EAB-A37E-3A9C-3672-6436DCBBAA02}"/>
                  </a:ext>
                </a:extLst>
              </p:cNvPr>
              <p:cNvSpPr/>
              <p:nvPr/>
            </p:nvSpPr>
            <p:spPr bwMode="auto">
              <a:xfrm>
                <a:off x="1540" y="1038"/>
                <a:ext cx="210" cy="196"/>
              </a:xfrm>
              <a:custGeom>
                <a:avLst/>
                <a:gdLst>
                  <a:gd name="T0" fmla="*/ 29 w 29"/>
                  <a:gd name="T1" fmla="*/ 13 h 27"/>
                  <a:gd name="T2" fmla="*/ 24 w 29"/>
                  <a:gd name="T3" fmla="*/ 25 h 27"/>
                  <a:gd name="T4" fmla="*/ 24 w 29"/>
                  <a:gd name="T5" fmla="*/ 24 h 27"/>
                  <a:gd name="T6" fmla="*/ 22 w 29"/>
                  <a:gd name="T7" fmla="*/ 24 h 27"/>
                  <a:gd name="T8" fmla="*/ 19 w 29"/>
                  <a:gd name="T9" fmla="*/ 25 h 27"/>
                  <a:gd name="T10" fmla="*/ 17 w 29"/>
                  <a:gd name="T11" fmla="*/ 25 h 27"/>
                  <a:gd name="T12" fmla="*/ 15 w 29"/>
                  <a:gd name="T13" fmla="*/ 26 h 27"/>
                  <a:gd name="T14" fmla="*/ 15 w 29"/>
                  <a:gd name="T15" fmla="*/ 25 h 27"/>
                  <a:gd name="T16" fmla="*/ 15 w 29"/>
                  <a:gd name="T17" fmla="*/ 24 h 27"/>
                  <a:gd name="T18" fmla="*/ 19 w 29"/>
                  <a:gd name="T19" fmla="*/ 21 h 27"/>
                  <a:gd name="T20" fmla="*/ 16 w 29"/>
                  <a:gd name="T21" fmla="*/ 24 h 27"/>
                  <a:gd name="T22" fmla="*/ 11 w 29"/>
                  <a:gd name="T23" fmla="*/ 20 h 27"/>
                  <a:gd name="T24" fmla="*/ 10 w 29"/>
                  <a:gd name="T25" fmla="*/ 20 h 27"/>
                  <a:gd name="T26" fmla="*/ 8 w 29"/>
                  <a:gd name="T27" fmla="*/ 20 h 27"/>
                  <a:gd name="T28" fmla="*/ 12 w 29"/>
                  <a:gd name="T29" fmla="*/ 10 h 27"/>
                  <a:gd name="T30" fmla="*/ 8 w 29"/>
                  <a:gd name="T31" fmla="*/ 17 h 27"/>
                  <a:gd name="T32" fmla="*/ 7 w 29"/>
                  <a:gd name="T33" fmla="*/ 21 h 27"/>
                  <a:gd name="T34" fmla="*/ 3 w 29"/>
                  <a:gd name="T35" fmla="*/ 24 h 27"/>
                  <a:gd name="T36" fmla="*/ 1 w 29"/>
                  <a:gd name="T37" fmla="*/ 24 h 27"/>
                  <a:gd name="T38" fmla="*/ 2 w 29"/>
                  <a:gd name="T39" fmla="*/ 22 h 27"/>
                  <a:gd name="T40" fmla="*/ 4 w 29"/>
                  <a:gd name="T41" fmla="*/ 18 h 27"/>
                  <a:gd name="T42" fmla="*/ 4 w 29"/>
                  <a:gd name="T43" fmla="*/ 17 h 27"/>
                  <a:gd name="T44" fmla="*/ 3 w 29"/>
                  <a:gd name="T45" fmla="*/ 18 h 27"/>
                  <a:gd name="T46" fmla="*/ 0 w 29"/>
                  <a:gd name="T47" fmla="*/ 20 h 27"/>
                  <a:gd name="T48" fmla="*/ 5 w 29"/>
                  <a:gd name="T49" fmla="*/ 10 h 27"/>
                  <a:gd name="T50" fmla="*/ 9 w 29"/>
                  <a:gd name="T51" fmla="*/ 6 h 27"/>
                  <a:gd name="T52" fmla="*/ 10 w 29"/>
                  <a:gd name="T53" fmla="*/ 6 h 27"/>
                  <a:gd name="T54" fmla="*/ 15 w 29"/>
                  <a:gd name="T55" fmla="*/ 3 h 27"/>
                  <a:gd name="T56" fmla="*/ 14 w 29"/>
                  <a:gd name="T57" fmla="*/ 2 h 27"/>
                  <a:gd name="T58" fmla="*/ 18 w 29"/>
                  <a:gd name="T59" fmla="*/ 1 h 27"/>
                  <a:gd name="T60" fmla="*/ 20 w 29"/>
                  <a:gd name="T61" fmla="*/ 1 h 27"/>
                  <a:gd name="T62" fmla="*/ 24 w 29"/>
                  <a:gd name="T63" fmla="*/ 1 h 27"/>
                  <a:gd name="T64" fmla="*/ 27 w 29"/>
                  <a:gd name="T65" fmla="*/ 4 h 27"/>
                  <a:gd name="T66" fmla="*/ 26 w 29"/>
                  <a:gd name="T67" fmla="*/ 4 h 27"/>
                  <a:gd name="T68" fmla="*/ 27 w 29"/>
                  <a:gd name="T69" fmla="*/ 6 h 27"/>
                  <a:gd name="T70" fmla="*/ 27 w 29"/>
                  <a:gd name="T71" fmla="*/ 11 h 27"/>
                  <a:gd name="T72" fmla="*/ 28 w 29"/>
                  <a:gd name="T73" fmla="*/ 16 h 27"/>
                  <a:gd name="T74" fmla="*/ 29 w 29"/>
                  <a:gd name="T75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" h="27">
                    <a:moveTo>
                      <a:pt x="29" y="13"/>
                    </a:moveTo>
                    <a:cubicBezTo>
                      <a:pt x="29" y="18"/>
                      <a:pt x="27" y="22"/>
                      <a:pt x="24" y="25"/>
                    </a:cubicBezTo>
                    <a:cubicBezTo>
                      <a:pt x="24" y="25"/>
                      <a:pt x="24" y="24"/>
                      <a:pt x="24" y="24"/>
                    </a:cubicBezTo>
                    <a:cubicBezTo>
                      <a:pt x="23" y="24"/>
                      <a:pt x="23" y="24"/>
                      <a:pt x="22" y="24"/>
                    </a:cubicBezTo>
                    <a:cubicBezTo>
                      <a:pt x="21" y="25"/>
                      <a:pt x="20" y="26"/>
                      <a:pt x="19" y="25"/>
                    </a:cubicBezTo>
                    <a:cubicBezTo>
                      <a:pt x="19" y="24"/>
                      <a:pt x="18" y="25"/>
                      <a:pt x="17" y="25"/>
                    </a:cubicBezTo>
                    <a:cubicBezTo>
                      <a:pt x="17" y="26"/>
                      <a:pt x="16" y="27"/>
                      <a:pt x="15" y="26"/>
                    </a:cubicBezTo>
                    <a:cubicBezTo>
                      <a:pt x="15" y="26"/>
                      <a:pt x="15" y="25"/>
                      <a:pt x="15" y="25"/>
                    </a:cubicBezTo>
                    <a:cubicBezTo>
                      <a:pt x="15" y="25"/>
                      <a:pt x="15" y="25"/>
                      <a:pt x="15" y="24"/>
                    </a:cubicBezTo>
                    <a:cubicBezTo>
                      <a:pt x="16" y="23"/>
                      <a:pt x="17" y="22"/>
                      <a:pt x="19" y="21"/>
                    </a:cubicBezTo>
                    <a:cubicBezTo>
                      <a:pt x="18" y="22"/>
                      <a:pt x="17" y="23"/>
                      <a:pt x="16" y="24"/>
                    </a:cubicBezTo>
                    <a:cubicBezTo>
                      <a:pt x="14" y="22"/>
                      <a:pt x="12" y="22"/>
                      <a:pt x="11" y="20"/>
                    </a:cubicBezTo>
                    <a:cubicBezTo>
                      <a:pt x="11" y="19"/>
                      <a:pt x="10" y="20"/>
                      <a:pt x="10" y="20"/>
                    </a:cubicBezTo>
                    <a:cubicBezTo>
                      <a:pt x="9" y="20"/>
                      <a:pt x="8" y="21"/>
                      <a:pt x="8" y="20"/>
                    </a:cubicBezTo>
                    <a:cubicBezTo>
                      <a:pt x="8" y="16"/>
                      <a:pt x="10" y="13"/>
                      <a:pt x="12" y="10"/>
                    </a:cubicBezTo>
                    <a:cubicBezTo>
                      <a:pt x="11" y="12"/>
                      <a:pt x="9" y="15"/>
                      <a:pt x="8" y="17"/>
                    </a:cubicBezTo>
                    <a:cubicBezTo>
                      <a:pt x="8" y="18"/>
                      <a:pt x="7" y="20"/>
                      <a:pt x="7" y="21"/>
                    </a:cubicBezTo>
                    <a:cubicBezTo>
                      <a:pt x="5" y="22"/>
                      <a:pt x="4" y="23"/>
                      <a:pt x="3" y="24"/>
                    </a:cubicBezTo>
                    <a:cubicBezTo>
                      <a:pt x="2" y="24"/>
                      <a:pt x="2" y="24"/>
                      <a:pt x="1" y="24"/>
                    </a:cubicBezTo>
                    <a:cubicBezTo>
                      <a:pt x="1" y="23"/>
                      <a:pt x="1" y="23"/>
                      <a:pt x="2" y="22"/>
                    </a:cubicBezTo>
                    <a:cubicBezTo>
                      <a:pt x="3" y="21"/>
                      <a:pt x="4" y="20"/>
                      <a:pt x="4" y="18"/>
                    </a:cubicBezTo>
                    <a:cubicBezTo>
                      <a:pt x="4" y="18"/>
                      <a:pt x="5" y="17"/>
                      <a:pt x="4" y="17"/>
                    </a:cubicBezTo>
                    <a:cubicBezTo>
                      <a:pt x="3" y="17"/>
                      <a:pt x="3" y="17"/>
                      <a:pt x="3" y="18"/>
                    </a:cubicBezTo>
                    <a:cubicBezTo>
                      <a:pt x="2" y="19"/>
                      <a:pt x="2" y="20"/>
                      <a:pt x="0" y="20"/>
                    </a:cubicBezTo>
                    <a:cubicBezTo>
                      <a:pt x="1" y="16"/>
                      <a:pt x="3" y="13"/>
                      <a:pt x="5" y="10"/>
                    </a:cubicBezTo>
                    <a:cubicBezTo>
                      <a:pt x="7" y="9"/>
                      <a:pt x="9" y="9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1" y="3"/>
                      <a:pt x="11" y="3"/>
                      <a:pt x="15" y="3"/>
                    </a:cubicBezTo>
                    <a:cubicBezTo>
                      <a:pt x="14" y="3"/>
                      <a:pt x="14" y="3"/>
                      <a:pt x="14" y="2"/>
                    </a:cubicBezTo>
                    <a:cubicBezTo>
                      <a:pt x="15" y="3"/>
                      <a:pt x="17" y="3"/>
                      <a:pt x="18" y="1"/>
                    </a:cubicBezTo>
                    <a:cubicBezTo>
                      <a:pt x="18" y="0"/>
                      <a:pt x="19" y="0"/>
                      <a:pt x="20" y="1"/>
                    </a:cubicBezTo>
                    <a:cubicBezTo>
                      <a:pt x="21" y="2"/>
                      <a:pt x="23" y="2"/>
                      <a:pt x="24" y="1"/>
                    </a:cubicBezTo>
                    <a:cubicBezTo>
                      <a:pt x="26" y="1"/>
                      <a:pt x="27" y="3"/>
                      <a:pt x="27" y="4"/>
                    </a:cubicBezTo>
                    <a:cubicBezTo>
                      <a:pt x="27" y="5"/>
                      <a:pt x="27" y="5"/>
                      <a:pt x="26" y="4"/>
                    </a:cubicBezTo>
                    <a:cubicBezTo>
                      <a:pt x="26" y="5"/>
                      <a:pt x="26" y="5"/>
                      <a:pt x="27" y="6"/>
                    </a:cubicBezTo>
                    <a:cubicBezTo>
                      <a:pt x="28" y="7"/>
                      <a:pt x="28" y="9"/>
                      <a:pt x="27" y="11"/>
                    </a:cubicBezTo>
                    <a:cubicBezTo>
                      <a:pt x="25" y="13"/>
                      <a:pt x="26" y="14"/>
                      <a:pt x="28" y="16"/>
                    </a:cubicBezTo>
                    <a:cubicBezTo>
                      <a:pt x="28" y="15"/>
                      <a:pt x="27" y="14"/>
                      <a:pt x="29" y="13"/>
                    </a:cubicBezTo>
                    <a:close/>
                  </a:path>
                </a:pathLst>
              </a:custGeom>
              <a:solidFill>
                <a:srgbClr val="F6C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4" name="Freeform 594">
                <a:extLst>
                  <a:ext uri="{FF2B5EF4-FFF2-40B4-BE49-F238E27FC236}">
                    <a16:creationId xmlns:a16="http://schemas.microsoft.com/office/drawing/2014/main" id="{48C25CE8-E336-EC58-1AE3-4A5512F29AE6}"/>
                  </a:ext>
                </a:extLst>
              </p:cNvPr>
              <p:cNvSpPr/>
              <p:nvPr/>
            </p:nvSpPr>
            <p:spPr bwMode="auto">
              <a:xfrm>
                <a:off x="1518" y="1146"/>
                <a:ext cx="203" cy="218"/>
              </a:xfrm>
              <a:custGeom>
                <a:avLst/>
                <a:gdLst>
                  <a:gd name="T0" fmla="*/ 18 w 28"/>
                  <a:gd name="T1" fmla="*/ 11 h 30"/>
                  <a:gd name="T2" fmla="*/ 20 w 28"/>
                  <a:gd name="T3" fmla="*/ 10 h 30"/>
                  <a:gd name="T4" fmla="*/ 23 w 28"/>
                  <a:gd name="T5" fmla="*/ 10 h 30"/>
                  <a:gd name="T6" fmla="*/ 25 w 28"/>
                  <a:gd name="T7" fmla="*/ 9 h 30"/>
                  <a:gd name="T8" fmla="*/ 27 w 28"/>
                  <a:gd name="T9" fmla="*/ 8 h 30"/>
                  <a:gd name="T10" fmla="*/ 28 w 28"/>
                  <a:gd name="T11" fmla="*/ 8 h 30"/>
                  <a:gd name="T12" fmla="*/ 27 w 28"/>
                  <a:gd name="T13" fmla="*/ 10 h 30"/>
                  <a:gd name="T14" fmla="*/ 26 w 28"/>
                  <a:gd name="T15" fmla="*/ 13 h 30"/>
                  <a:gd name="T16" fmla="*/ 25 w 28"/>
                  <a:gd name="T17" fmla="*/ 12 h 30"/>
                  <a:gd name="T18" fmla="*/ 22 w 28"/>
                  <a:gd name="T19" fmla="*/ 18 h 30"/>
                  <a:gd name="T20" fmla="*/ 22 w 28"/>
                  <a:gd name="T21" fmla="*/ 19 h 30"/>
                  <a:gd name="T22" fmla="*/ 19 w 28"/>
                  <a:gd name="T23" fmla="*/ 23 h 30"/>
                  <a:gd name="T24" fmla="*/ 16 w 28"/>
                  <a:gd name="T25" fmla="*/ 25 h 30"/>
                  <a:gd name="T26" fmla="*/ 12 w 28"/>
                  <a:gd name="T27" fmla="*/ 30 h 30"/>
                  <a:gd name="T28" fmla="*/ 12 w 28"/>
                  <a:gd name="T29" fmla="*/ 30 h 30"/>
                  <a:gd name="T30" fmla="*/ 11 w 28"/>
                  <a:gd name="T31" fmla="*/ 28 h 30"/>
                  <a:gd name="T32" fmla="*/ 10 w 28"/>
                  <a:gd name="T33" fmla="*/ 28 h 30"/>
                  <a:gd name="T34" fmla="*/ 9 w 28"/>
                  <a:gd name="T35" fmla="*/ 27 h 30"/>
                  <a:gd name="T36" fmla="*/ 6 w 28"/>
                  <a:gd name="T37" fmla="*/ 26 h 30"/>
                  <a:gd name="T38" fmla="*/ 5 w 28"/>
                  <a:gd name="T39" fmla="*/ 26 h 30"/>
                  <a:gd name="T40" fmla="*/ 3 w 28"/>
                  <a:gd name="T41" fmla="*/ 24 h 30"/>
                  <a:gd name="T42" fmla="*/ 0 w 28"/>
                  <a:gd name="T43" fmla="*/ 23 h 30"/>
                  <a:gd name="T44" fmla="*/ 0 w 28"/>
                  <a:gd name="T45" fmla="*/ 22 h 30"/>
                  <a:gd name="T46" fmla="*/ 1 w 28"/>
                  <a:gd name="T47" fmla="*/ 20 h 30"/>
                  <a:gd name="T48" fmla="*/ 0 w 28"/>
                  <a:gd name="T49" fmla="*/ 18 h 30"/>
                  <a:gd name="T50" fmla="*/ 1 w 28"/>
                  <a:gd name="T51" fmla="*/ 12 h 30"/>
                  <a:gd name="T52" fmla="*/ 3 w 28"/>
                  <a:gd name="T53" fmla="*/ 5 h 30"/>
                  <a:gd name="T54" fmla="*/ 5 w 28"/>
                  <a:gd name="T55" fmla="*/ 4 h 30"/>
                  <a:gd name="T56" fmla="*/ 5 w 28"/>
                  <a:gd name="T57" fmla="*/ 3 h 30"/>
                  <a:gd name="T58" fmla="*/ 7 w 28"/>
                  <a:gd name="T59" fmla="*/ 1 h 30"/>
                  <a:gd name="T60" fmla="*/ 7 w 28"/>
                  <a:gd name="T61" fmla="*/ 4 h 30"/>
                  <a:gd name="T62" fmla="*/ 5 w 28"/>
                  <a:gd name="T63" fmla="*/ 7 h 30"/>
                  <a:gd name="T64" fmla="*/ 5 w 28"/>
                  <a:gd name="T65" fmla="*/ 9 h 30"/>
                  <a:gd name="T66" fmla="*/ 9 w 28"/>
                  <a:gd name="T67" fmla="*/ 6 h 30"/>
                  <a:gd name="T68" fmla="*/ 10 w 28"/>
                  <a:gd name="T69" fmla="*/ 7 h 30"/>
                  <a:gd name="T70" fmla="*/ 5 w 28"/>
                  <a:gd name="T71" fmla="*/ 19 h 30"/>
                  <a:gd name="T72" fmla="*/ 8 w 28"/>
                  <a:gd name="T73" fmla="*/ 12 h 30"/>
                  <a:gd name="T74" fmla="*/ 10 w 28"/>
                  <a:gd name="T75" fmla="*/ 6 h 30"/>
                  <a:gd name="T76" fmla="*/ 11 w 28"/>
                  <a:gd name="T77" fmla="*/ 5 h 30"/>
                  <a:gd name="T78" fmla="*/ 13 w 28"/>
                  <a:gd name="T79" fmla="*/ 4 h 30"/>
                  <a:gd name="T80" fmla="*/ 15 w 28"/>
                  <a:gd name="T81" fmla="*/ 5 h 30"/>
                  <a:gd name="T82" fmla="*/ 17 w 28"/>
                  <a:gd name="T83" fmla="*/ 7 h 30"/>
                  <a:gd name="T84" fmla="*/ 19 w 28"/>
                  <a:gd name="T85" fmla="*/ 9 h 30"/>
                  <a:gd name="T86" fmla="*/ 18 w 28"/>
                  <a:gd name="T87" fmla="*/ 10 h 30"/>
                  <a:gd name="T88" fmla="*/ 18 w 28"/>
                  <a:gd name="T89" fmla="*/ 10 h 30"/>
                  <a:gd name="T90" fmla="*/ 16 w 28"/>
                  <a:gd name="T91" fmla="*/ 13 h 30"/>
                  <a:gd name="T92" fmla="*/ 18 w 28"/>
                  <a:gd name="T93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8" h="30">
                    <a:moveTo>
                      <a:pt x="18" y="11"/>
                    </a:moveTo>
                    <a:cubicBezTo>
                      <a:pt x="19" y="11"/>
                      <a:pt x="20" y="11"/>
                      <a:pt x="20" y="10"/>
                    </a:cubicBezTo>
                    <a:cubicBezTo>
                      <a:pt x="21" y="9"/>
                      <a:pt x="22" y="9"/>
                      <a:pt x="23" y="10"/>
                    </a:cubicBezTo>
                    <a:cubicBezTo>
                      <a:pt x="24" y="10"/>
                      <a:pt x="24" y="10"/>
                      <a:pt x="25" y="9"/>
                    </a:cubicBezTo>
                    <a:cubicBezTo>
                      <a:pt x="25" y="8"/>
                      <a:pt x="26" y="8"/>
                      <a:pt x="27" y="8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7" y="9"/>
                      <a:pt x="27" y="10"/>
                      <a:pt x="27" y="10"/>
                    </a:cubicBezTo>
                    <a:cubicBezTo>
                      <a:pt x="27" y="11"/>
                      <a:pt x="26" y="12"/>
                      <a:pt x="26" y="13"/>
                    </a:cubicBezTo>
                    <a:cubicBezTo>
                      <a:pt x="25" y="13"/>
                      <a:pt x="25" y="13"/>
                      <a:pt x="25" y="12"/>
                    </a:cubicBezTo>
                    <a:cubicBezTo>
                      <a:pt x="24" y="14"/>
                      <a:pt x="23" y="16"/>
                      <a:pt x="22" y="18"/>
                    </a:cubicBezTo>
                    <a:cubicBezTo>
                      <a:pt x="21" y="19"/>
                      <a:pt x="22" y="19"/>
                      <a:pt x="22" y="19"/>
                    </a:cubicBezTo>
                    <a:cubicBezTo>
                      <a:pt x="22" y="21"/>
                      <a:pt x="20" y="22"/>
                      <a:pt x="19" y="23"/>
                    </a:cubicBezTo>
                    <a:cubicBezTo>
                      <a:pt x="19" y="24"/>
                      <a:pt x="17" y="25"/>
                      <a:pt x="16" y="25"/>
                    </a:cubicBezTo>
                    <a:cubicBezTo>
                      <a:pt x="15" y="26"/>
                      <a:pt x="13" y="27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30"/>
                      <a:pt x="11" y="29"/>
                      <a:pt x="11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8"/>
                      <a:pt x="9" y="27"/>
                      <a:pt x="9" y="27"/>
                    </a:cubicBezTo>
                    <a:cubicBezTo>
                      <a:pt x="8" y="26"/>
                      <a:pt x="7" y="24"/>
                      <a:pt x="6" y="26"/>
                    </a:cubicBezTo>
                    <a:cubicBezTo>
                      <a:pt x="6" y="26"/>
                      <a:pt x="5" y="26"/>
                      <a:pt x="5" y="26"/>
                    </a:cubicBezTo>
                    <a:cubicBezTo>
                      <a:pt x="5" y="24"/>
                      <a:pt x="3" y="24"/>
                      <a:pt x="3" y="24"/>
                    </a:cubicBezTo>
                    <a:cubicBezTo>
                      <a:pt x="1" y="24"/>
                      <a:pt x="0" y="23"/>
                      <a:pt x="0" y="2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1"/>
                      <a:pt x="1" y="21"/>
                      <a:pt x="1" y="20"/>
                    </a:cubicBezTo>
                    <a:cubicBezTo>
                      <a:pt x="0" y="20"/>
                      <a:pt x="0" y="20"/>
                      <a:pt x="0" y="18"/>
                    </a:cubicBezTo>
                    <a:cubicBezTo>
                      <a:pt x="1" y="16"/>
                      <a:pt x="0" y="14"/>
                      <a:pt x="1" y="12"/>
                    </a:cubicBezTo>
                    <a:cubicBezTo>
                      <a:pt x="3" y="10"/>
                      <a:pt x="2" y="7"/>
                      <a:pt x="3" y="5"/>
                    </a:cubicBezTo>
                    <a:cubicBezTo>
                      <a:pt x="4" y="5"/>
                      <a:pt x="4" y="5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6" y="2"/>
                      <a:pt x="6" y="0"/>
                      <a:pt x="7" y="1"/>
                    </a:cubicBezTo>
                    <a:cubicBezTo>
                      <a:pt x="9" y="2"/>
                      <a:pt x="8" y="3"/>
                      <a:pt x="7" y="4"/>
                    </a:cubicBezTo>
                    <a:cubicBezTo>
                      <a:pt x="7" y="5"/>
                      <a:pt x="6" y="6"/>
                      <a:pt x="5" y="7"/>
                    </a:cubicBezTo>
                    <a:cubicBezTo>
                      <a:pt x="5" y="8"/>
                      <a:pt x="4" y="8"/>
                      <a:pt x="5" y="9"/>
                    </a:cubicBezTo>
                    <a:cubicBezTo>
                      <a:pt x="6" y="8"/>
                      <a:pt x="8" y="6"/>
                      <a:pt x="9" y="6"/>
                    </a:cubicBezTo>
                    <a:cubicBezTo>
                      <a:pt x="10" y="6"/>
                      <a:pt x="10" y="6"/>
                      <a:pt x="10" y="7"/>
                    </a:cubicBezTo>
                    <a:cubicBezTo>
                      <a:pt x="9" y="11"/>
                      <a:pt x="7" y="15"/>
                      <a:pt x="5" y="19"/>
                    </a:cubicBezTo>
                    <a:cubicBezTo>
                      <a:pt x="6" y="17"/>
                      <a:pt x="7" y="14"/>
                      <a:pt x="8" y="12"/>
                    </a:cubicBezTo>
                    <a:cubicBezTo>
                      <a:pt x="9" y="10"/>
                      <a:pt x="9" y="8"/>
                      <a:pt x="10" y="6"/>
                    </a:cubicBezTo>
                    <a:cubicBezTo>
                      <a:pt x="10" y="6"/>
                      <a:pt x="10" y="5"/>
                      <a:pt x="11" y="5"/>
                    </a:cubicBezTo>
                    <a:cubicBezTo>
                      <a:pt x="12" y="6"/>
                      <a:pt x="12" y="5"/>
                      <a:pt x="13" y="4"/>
                    </a:cubicBezTo>
                    <a:cubicBezTo>
                      <a:pt x="13" y="4"/>
                      <a:pt x="14" y="4"/>
                      <a:pt x="15" y="5"/>
                    </a:cubicBezTo>
                    <a:cubicBezTo>
                      <a:pt x="15" y="6"/>
                      <a:pt x="16" y="7"/>
                      <a:pt x="17" y="7"/>
                    </a:cubicBezTo>
                    <a:cubicBezTo>
                      <a:pt x="18" y="7"/>
                      <a:pt x="18" y="8"/>
                      <a:pt x="19" y="9"/>
                    </a:cubicBezTo>
                    <a:cubicBezTo>
                      <a:pt x="19" y="9"/>
                      <a:pt x="18" y="9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1"/>
                      <a:pt x="17" y="12"/>
                      <a:pt x="16" y="13"/>
                    </a:cubicBezTo>
                    <a:cubicBezTo>
                      <a:pt x="17" y="13"/>
                      <a:pt x="17" y="11"/>
                      <a:pt x="18" y="11"/>
                    </a:cubicBezTo>
                    <a:close/>
                  </a:path>
                </a:pathLst>
              </a:custGeom>
              <a:solidFill>
                <a:srgbClr val="F4B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5" name="Freeform 595">
                <a:extLst>
                  <a:ext uri="{FF2B5EF4-FFF2-40B4-BE49-F238E27FC236}">
                    <a16:creationId xmlns:a16="http://schemas.microsoft.com/office/drawing/2014/main" id="{9CB74534-6CE3-052C-5991-BE85189DC831}"/>
                  </a:ext>
                </a:extLst>
              </p:cNvPr>
              <p:cNvSpPr/>
              <p:nvPr/>
            </p:nvSpPr>
            <p:spPr bwMode="auto">
              <a:xfrm>
                <a:off x="1104" y="1001"/>
                <a:ext cx="240" cy="262"/>
              </a:xfrm>
              <a:custGeom>
                <a:avLst/>
                <a:gdLst>
                  <a:gd name="T0" fmla="*/ 7 w 33"/>
                  <a:gd name="T1" fmla="*/ 13 h 36"/>
                  <a:gd name="T2" fmla="*/ 9 w 33"/>
                  <a:gd name="T3" fmla="*/ 8 h 36"/>
                  <a:gd name="T4" fmla="*/ 13 w 33"/>
                  <a:gd name="T5" fmla="*/ 6 h 36"/>
                  <a:gd name="T6" fmla="*/ 17 w 33"/>
                  <a:gd name="T7" fmla="*/ 3 h 36"/>
                  <a:gd name="T8" fmla="*/ 20 w 33"/>
                  <a:gd name="T9" fmla="*/ 1 h 36"/>
                  <a:gd name="T10" fmla="*/ 26 w 33"/>
                  <a:gd name="T11" fmla="*/ 1 h 36"/>
                  <a:gd name="T12" fmla="*/ 29 w 33"/>
                  <a:gd name="T13" fmla="*/ 1 h 36"/>
                  <a:gd name="T14" fmla="*/ 32 w 33"/>
                  <a:gd name="T15" fmla="*/ 3 h 36"/>
                  <a:gd name="T16" fmla="*/ 33 w 33"/>
                  <a:gd name="T17" fmla="*/ 4 h 36"/>
                  <a:gd name="T18" fmla="*/ 32 w 33"/>
                  <a:gd name="T19" fmla="*/ 6 h 36"/>
                  <a:gd name="T20" fmla="*/ 31 w 33"/>
                  <a:gd name="T21" fmla="*/ 5 h 36"/>
                  <a:gd name="T22" fmla="*/ 28 w 33"/>
                  <a:gd name="T23" fmla="*/ 3 h 36"/>
                  <a:gd name="T24" fmla="*/ 25 w 33"/>
                  <a:gd name="T25" fmla="*/ 3 h 36"/>
                  <a:gd name="T26" fmla="*/ 21 w 33"/>
                  <a:gd name="T27" fmla="*/ 7 h 36"/>
                  <a:gd name="T28" fmla="*/ 20 w 33"/>
                  <a:gd name="T29" fmla="*/ 9 h 36"/>
                  <a:gd name="T30" fmla="*/ 16 w 33"/>
                  <a:gd name="T31" fmla="*/ 13 h 36"/>
                  <a:gd name="T32" fmla="*/ 16 w 33"/>
                  <a:gd name="T33" fmla="*/ 14 h 36"/>
                  <a:gd name="T34" fmla="*/ 18 w 33"/>
                  <a:gd name="T35" fmla="*/ 20 h 36"/>
                  <a:gd name="T36" fmla="*/ 21 w 33"/>
                  <a:gd name="T37" fmla="*/ 25 h 36"/>
                  <a:gd name="T38" fmla="*/ 23 w 33"/>
                  <a:gd name="T39" fmla="*/ 29 h 36"/>
                  <a:gd name="T40" fmla="*/ 19 w 33"/>
                  <a:gd name="T41" fmla="*/ 28 h 36"/>
                  <a:gd name="T42" fmla="*/ 23 w 33"/>
                  <a:gd name="T43" fmla="*/ 32 h 36"/>
                  <a:gd name="T44" fmla="*/ 18 w 33"/>
                  <a:gd name="T45" fmla="*/ 31 h 36"/>
                  <a:gd name="T46" fmla="*/ 15 w 33"/>
                  <a:gd name="T47" fmla="*/ 34 h 36"/>
                  <a:gd name="T48" fmla="*/ 14 w 33"/>
                  <a:gd name="T49" fmla="*/ 35 h 36"/>
                  <a:gd name="T50" fmla="*/ 13 w 33"/>
                  <a:gd name="T51" fmla="*/ 34 h 36"/>
                  <a:gd name="T52" fmla="*/ 4 w 33"/>
                  <a:gd name="T53" fmla="*/ 30 h 36"/>
                  <a:gd name="T54" fmla="*/ 0 w 33"/>
                  <a:gd name="T55" fmla="*/ 26 h 36"/>
                  <a:gd name="T56" fmla="*/ 2 w 33"/>
                  <a:gd name="T57" fmla="*/ 21 h 36"/>
                  <a:gd name="T58" fmla="*/ 2 w 33"/>
                  <a:gd name="T59" fmla="*/ 23 h 36"/>
                  <a:gd name="T60" fmla="*/ 5 w 33"/>
                  <a:gd name="T61" fmla="*/ 28 h 36"/>
                  <a:gd name="T62" fmla="*/ 6 w 33"/>
                  <a:gd name="T63" fmla="*/ 22 h 36"/>
                  <a:gd name="T64" fmla="*/ 7 w 33"/>
                  <a:gd name="T65" fmla="*/ 19 h 36"/>
                  <a:gd name="T66" fmla="*/ 9 w 33"/>
                  <a:gd name="T67" fmla="*/ 15 h 36"/>
                  <a:gd name="T68" fmla="*/ 9 w 33"/>
                  <a:gd name="T69" fmla="*/ 13 h 36"/>
                  <a:gd name="T70" fmla="*/ 12 w 33"/>
                  <a:gd name="T71" fmla="*/ 8 h 36"/>
                  <a:gd name="T72" fmla="*/ 8 w 33"/>
                  <a:gd name="T73" fmla="*/ 11 h 36"/>
                  <a:gd name="T74" fmla="*/ 7 w 33"/>
                  <a:gd name="T75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36">
                    <a:moveTo>
                      <a:pt x="7" y="13"/>
                    </a:moveTo>
                    <a:cubicBezTo>
                      <a:pt x="7" y="11"/>
                      <a:pt x="7" y="9"/>
                      <a:pt x="9" y="8"/>
                    </a:cubicBezTo>
                    <a:cubicBezTo>
                      <a:pt x="10" y="7"/>
                      <a:pt x="11" y="6"/>
                      <a:pt x="13" y="6"/>
                    </a:cubicBezTo>
                    <a:cubicBezTo>
                      <a:pt x="16" y="7"/>
                      <a:pt x="17" y="7"/>
                      <a:pt x="17" y="3"/>
                    </a:cubicBezTo>
                    <a:cubicBezTo>
                      <a:pt x="17" y="2"/>
                      <a:pt x="19" y="1"/>
                      <a:pt x="20" y="1"/>
                    </a:cubicBezTo>
                    <a:cubicBezTo>
                      <a:pt x="22" y="2"/>
                      <a:pt x="24" y="1"/>
                      <a:pt x="26" y="1"/>
                    </a:cubicBezTo>
                    <a:cubicBezTo>
                      <a:pt x="27" y="0"/>
                      <a:pt x="28" y="1"/>
                      <a:pt x="29" y="1"/>
                    </a:cubicBezTo>
                    <a:cubicBezTo>
                      <a:pt x="30" y="2"/>
                      <a:pt x="31" y="3"/>
                      <a:pt x="32" y="3"/>
                    </a:cubicBezTo>
                    <a:cubicBezTo>
                      <a:pt x="33" y="3"/>
                      <a:pt x="33" y="3"/>
                      <a:pt x="33" y="4"/>
                    </a:cubicBezTo>
                    <a:cubicBezTo>
                      <a:pt x="33" y="5"/>
                      <a:pt x="33" y="6"/>
                      <a:pt x="32" y="6"/>
                    </a:cubicBezTo>
                    <a:cubicBezTo>
                      <a:pt x="31" y="6"/>
                      <a:pt x="31" y="5"/>
                      <a:pt x="31" y="5"/>
                    </a:cubicBezTo>
                    <a:cubicBezTo>
                      <a:pt x="30" y="4"/>
                      <a:pt x="29" y="3"/>
                      <a:pt x="28" y="3"/>
                    </a:cubicBezTo>
                    <a:cubicBezTo>
                      <a:pt x="27" y="2"/>
                      <a:pt x="26" y="2"/>
                      <a:pt x="25" y="3"/>
                    </a:cubicBezTo>
                    <a:cubicBezTo>
                      <a:pt x="24" y="5"/>
                      <a:pt x="21" y="4"/>
                      <a:pt x="21" y="7"/>
                    </a:cubicBezTo>
                    <a:cubicBezTo>
                      <a:pt x="22" y="9"/>
                      <a:pt x="21" y="9"/>
                      <a:pt x="20" y="9"/>
                    </a:cubicBezTo>
                    <a:cubicBezTo>
                      <a:pt x="17" y="9"/>
                      <a:pt x="16" y="11"/>
                      <a:pt x="16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8" y="16"/>
                      <a:pt x="18" y="18"/>
                      <a:pt x="18" y="20"/>
                    </a:cubicBezTo>
                    <a:cubicBezTo>
                      <a:pt x="18" y="22"/>
                      <a:pt x="19" y="24"/>
                      <a:pt x="21" y="25"/>
                    </a:cubicBezTo>
                    <a:cubicBezTo>
                      <a:pt x="21" y="26"/>
                      <a:pt x="22" y="27"/>
                      <a:pt x="23" y="29"/>
                    </a:cubicBezTo>
                    <a:cubicBezTo>
                      <a:pt x="22" y="28"/>
                      <a:pt x="20" y="29"/>
                      <a:pt x="19" y="28"/>
                    </a:cubicBezTo>
                    <a:cubicBezTo>
                      <a:pt x="20" y="29"/>
                      <a:pt x="22" y="30"/>
                      <a:pt x="23" y="32"/>
                    </a:cubicBezTo>
                    <a:cubicBezTo>
                      <a:pt x="21" y="32"/>
                      <a:pt x="19" y="31"/>
                      <a:pt x="18" y="31"/>
                    </a:cubicBezTo>
                    <a:cubicBezTo>
                      <a:pt x="16" y="31"/>
                      <a:pt x="15" y="32"/>
                      <a:pt x="15" y="34"/>
                    </a:cubicBezTo>
                    <a:cubicBezTo>
                      <a:pt x="15" y="34"/>
                      <a:pt x="15" y="35"/>
                      <a:pt x="14" y="35"/>
                    </a:cubicBezTo>
                    <a:cubicBezTo>
                      <a:pt x="13" y="36"/>
                      <a:pt x="13" y="35"/>
                      <a:pt x="13" y="34"/>
                    </a:cubicBezTo>
                    <a:cubicBezTo>
                      <a:pt x="10" y="32"/>
                      <a:pt x="7" y="31"/>
                      <a:pt x="4" y="30"/>
                    </a:cubicBezTo>
                    <a:cubicBezTo>
                      <a:pt x="2" y="29"/>
                      <a:pt x="0" y="28"/>
                      <a:pt x="0" y="26"/>
                    </a:cubicBezTo>
                    <a:cubicBezTo>
                      <a:pt x="0" y="24"/>
                      <a:pt x="0" y="22"/>
                      <a:pt x="2" y="21"/>
                    </a:cubicBezTo>
                    <a:cubicBezTo>
                      <a:pt x="3" y="22"/>
                      <a:pt x="2" y="23"/>
                      <a:pt x="2" y="23"/>
                    </a:cubicBezTo>
                    <a:cubicBezTo>
                      <a:pt x="1" y="25"/>
                      <a:pt x="2" y="27"/>
                      <a:pt x="5" y="28"/>
                    </a:cubicBezTo>
                    <a:cubicBezTo>
                      <a:pt x="3" y="25"/>
                      <a:pt x="4" y="24"/>
                      <a:pt x="6" y="22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8" y="18"/>
                      <a:pt x="8" y="16"/>
                      <a:pt x="9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8" y="10"/>
                      <a:pt x="9" y="9"/>
                      <a:pt x="12" y="8"/>
                    </a:cubicBezTo>
                    <a:cubicBezTo>
                      <a:pt x="10" y="8"/>
                      <a:pt x="8" y="9"/>
                      <a:pt x="8" y="11"/>
                    </a:cubicBezTo>
                    <a:cubicBezTo>
                      <a:pt x="8" y="12"/>
                      <a:pt x="8" y="13"/>
                      <a:pt x="7" y="13"/>
                    </a:cubicBezTo>
                    <a:close/>
                  </a:path>
                </a:pathLst>
              </a:custGeom>
              <a:solidFill>
                <a:srgbClr val="F3AA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6" name="Freeform 596">
                <a:extLst>
                  <a:ext uri="{FF2B5EF4-FFF2-40B4-BE49-F238E27FC236}">
                    <a16:creationId xmlns:a16="http://schemas.microsoft.com/office/drawing/2014/main" id="{A26E972A-2276-A322-69E6-8CBD2597E060}"/>
                  </a:ext>
                </a:extLst>
              </p:cNvPr>
              <p:cNvSpPr/>
              <p:nvPr/>
            </p:nvSpPr>
            <p:spPr bwMode="auto">
              <a:xfrm>
                <a:off x="1409" y="1059"/>
                <a:ext cx="182" cy="363"/>
              </a:xfrm>
              <a:custGeom>
                <a:avLst/>
                <a:gdLst>
                  <a:gd name="T0" fmla="*/ 1 w 25"/>
                  <a:gd name="T1" fmla="*/ 17 h 50"/>
                  <a:gd name="T2" fmla="*/ 6 w 25"/>
                  <a:gd name="T3" fmla="*/ 21 h 50"/>
                  <a:gd name="T4" fmla="*/ 5 w 25"/>
                  <a:gd name="T5" fmla="*/ 24 h 50"/>
                  <a:gd name="T6" fmla="*/ 5 w 25"/>
                  <a:gd name="T7" fmla="*/ 24 h 50"/>
                  <a:gd name="T8" fmla="*/ 5 w 25"/>
                  <a:gd name="T9" fmla="*/ 24 h 50"/>
                  <a:gd name="T10" fmla="*/ 4 w 25"/>
                  <a:gd name="T11" fmla="*/ 24 h 50"/>
                  <a:gd name="T12" fmla="*/ 4 w 25"/>
                  <a:gd name="T13" fmla="*/ 27 h 50"/>
                  <a:gd name="T14" fmla="*/ 4 w 25"/>
                  <a:gd name="T15" fmla="*/ 29 h 50"/>
                  <a:gd name="T16" fmla="*/ 4 w 25"/>
                  <a:gd name="T17" fmla="*/ 33 h 50"/>
                  <a:gd name="T18" fmla="*/ 3 w 25"/>
                  <a:gd name="T19" fmla="*/ 37 h 50"/>
                  <a:gd name="T20" fmla="*/ 3 w 25"/>
                  <a:gd name="T21" fmla="*/ 37 h 50"/>
                  <a:gd name="T22" fmla="*/ 3 w 25"/>
                  <a:gd name="T23" fmla="*/ 37 h 50"/>
                  <a:gd name="T24" fmla="*/ 4 w 25"/>
                  <a:gd name="T25" fmla="*/ 32 h 50"/>
                  <a:gd name="T26" fmla="*/ 4 w 25"/>
                  <a:gd name="T27" fmla="*/ 29 h 50"/>
                  <a:gd name="T28" fmla="*/ 6 w 25"/>
                  <a:gd name="T29" fmla="*/ 18 h 50"/>
                  <a:gd name="T30" fmla="*/ 7 w 25"/>
                  <a:gd name="T31" fmla="*/ 18 h 50"/>
                  <a:gd name="T32" fmla="*/ 7 w 25"/>
                  <a:gd name="T33" fmla="*/ 19 h 50"/>
                  <a:gd name="T34" fmla="*/ 8 w 25"/>
                  <a:gd name="T35" fmla="*/ 18 h 50"/>
                  <a:gd name="T36" fmla="*/ 8 w 25"/>
                  <a:gd name="T37" fmla="*/ 16 h 50"/>
                  <a:gd name="T38" fmla="*/ 8 w 25"/>
                  <a:gd name="T39" fmla="*/ 23 h 50"/>
                  <a:gd name="T40" fmla="*/ 9 w 25"/>
                  <a:gd name="T41" fmla="*/ 16 h 50"/>
                  <a:gd name="T42" fmla="*/ 11 w 25"/>
                  <a:gd name="T43" fmla="*/ 10 h 50"/>
                  <a:gd name="T44" fmla="*/ 13 w 25"/>
                  <a:gd name="T45" fmla="*/ 5 h 50"/>
                  <a:gd name="T46" fmla="*/ 13 w 25"/>
                  <a:gd name="T47" fmla="*/ 3 h 50"/>
                  <a:gd name="T48" fmla="*/ 15 w 25"/>
                  <a:gd name="T49" fmla="*/ 1 h 50"/>
                  <a:gd name="T50" fmla="*/ 18 w 25"/>
                  <a:gd name="T51" fmla="*/ 0 h 50"/>
                  <a:gd name="T52" fmla="*/ 21 w 25"/>
                  <a:gd name="T53" fmla="*/ 1 h 50"/>
                  <a:gd name="T54" fmla="*/ 22 w 25"/>
                  <a:gd name="T55" fmla="*/ 1 h 50"/>
                  <a:gd name="T56" fmla="*/ 25 w 25"/>
                  <a:gd name="T57" fmla="*/ 1 h 50"/>
                  <a:gd name="T58" fmla="*/ 25 w 25"/>
                  <a:gd name="T59" fmla="*/ 2 h 50"/>
                  <a:gd name="T60" fmla="*/ 24 w 25"/>
                  <a:gd name="T61" fmla="*/ 3 h 50"/>
                  <a:gd name="T62" fmla="*/ 24 w 25"/>
                  <a:gd name="T63" fmla="*/ 3 h 50"/>
                  <a:gd name="T64" fmla="*/ 23 w 25"/>
                  <a:gd name="T65" fmla="*/ 5 h 50"/>
                  <a:gd name="T66" fmla="*/ 22 w 25"/>
                  <a:gd name="T67" fmla="*/ 4 h 50"/>
                  <a:gd name="T68" fmla="*/ 20 w 25"/>
                  <a:gd name="T69" fmla="*/ 7 h 50"/>
                  <a:gd name="T70" fmla="*/ 18 w 25"/>
                  <a:gd name="T71" fmla="*/ 9 h 50"/>
                  <a:gd name="T72" fmla="*/ 15 w 25"/>
                  <a:gd name="T73" fmla="*/ 11 h 50"/>
                  <a:gd name="T74" fmla="*/ 13 w 25"/>
                  <a:gd name="T75" fmla="*/ 14 h 50"/>
                  <a:gd name="T76" fmla="*/ 14 w 25"/>
                  <a:gd name="T77" fmla="*/ 20 h 50"/>
                  <a:gd name="T78" fmla="*/ 14 w 25"/>
                  <a:gd name="T79" fmla="*/ 26 h 50"/>
                  <a:gd name="T80" fmla="*/ 14 w 25"/>
                  <a:gd name="T81" fmla="*/ 28 h 50"/>
                  <a:gd name="T82" fmla="*/ 11 w 25"/>
                  <a:gd name="T83" fmla="*/ 32 h 50"/>
                  <a:gd name="T84" fmla="*/ 10 w 25"/>
                  <a:gd name="T85" fmla="*/ 31 h 50"/>
                  <a:gd name="T86" fmla="*/ 9 w 25"/>
                  <a:gd name="T87" fmla="*/ 30 h 50"/>
                  <a:gd name="T88" fmla="*/ 10 w 25"/>
                  <a:gd name="T89" fmla="*/ 31 h 50"/>
                  <a:gd name="T90" fmla="*/ 10 w 25"/>
                  <a:gd name="T91" fmla="*/ 36 h 50"/>
                  <a:gd name="T92" fmla="*/ 8 w 25"/>
                  <a:gd name="T93" fmla="*/ 36 h 50"/>
                  <a:gd name="T94" fmla="*/ 8 w 25"/>
                  <a:gd name="T95" fmla="*/ 35 h 50"/>
                  <a:gd name="T96" fmla="*/ 7 w 25"/>
                  <a:gd name="T97" fmla="*/ 34 h 50"/>
                  <a:gd name="T98" fmla="*/ 6 w 25"/>
                  <a:gd name="T99" fmla="*/ 35 h 50"/>
                  <a:gd name="T100" fmla="*/ 7 w 25"/>
                  <a:gd name="T101" fmla="*/ 43 h 50"/>
                  <a:gd name="T102" fmla="*/ 8 w 25"/>
                  <a:gd name="T103" fmla="*/ 49 h 50"/>
                  <a:gd name="T104" fmla="*/ 8 w 25"/>
                  <a:gd name="T105" fmla="*/ 50 h 50"/>
                  <a:gd name="T106" fmla="*/ 7 w 25"/>
                  <a:gd name="T107" fmla="*/ 50 h 50"/>
                  <a:gd name="T108" fmla="*/ 4 w 25"/>
                  <a:gd name="T109" fmla="*/ 45 h 50"/>
                  <a:gd name="T110" fmla="*/ 3 w 25"/>
                  <a:gd name="T111" fmla="*/ 43 h 50"/>
                  <a:gd name="T112" fmla="*/ 2 w 25"/>
                  <a:gd name="T113" fmla="*/ 35 h 50"/>
                  <a:gd name="T114" fmla="*/ 2 w 25"/>
                  <a:gd name="T115" fmla="*/ 33 h 50"/>
                  <a:gd name="T116" fmla="*/ 2 w 25"/>
                  <a:gd name="T117" fmla="*/ 37 h 50"/>
                  <a:gd name="T118" fmla="*/ 0 w 25"/>
                  <a:gd name="T119" fmla="*/ 32 h 50"/>
                  <a:gd name="T120" fmla="*/ 1 w 25"/>
                  <a:gd name="T121" fmla="*/ 20 h 50"/>
                  <a:gd name="T122" fmla="*/ 1 w 25"/>
                  <a:gd name="T123" fmla="*/ 1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" h="50">
                    <a:moveTo>
                      <a:pt x="1" y="17"/>
                    </a:moveTo>
                    <a:cubicBezTo>
                      <a:pt x="3" y="18"/>
                      <a:pt x="4" y="20"/>
                      <a:pt x="6" y="21"/>
                    </a:cubicBezTo>
                    <a:cubicBezTo>
                      <a:pt x="6" y="22"/>
                      <a:pt x="6" y="23"/>
                      <a:pt x="5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4" y="24"/>
                      <a:pt x="4" y="24"/>
                      <a:pt x="5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5"/>
                      <a:pt x="4" y="26"/>
                      <a:pt x="4" y="27"/>
                    </a:cubicBezTo>
                    <a:cubicBezTo>
                      <a:pt x="4" y="28"/>
                      <a:pt x="4" y="28"/>
                      <a:pt x="4" y="29"/>
                    </a:cubicBezTo>
                    <a:cubicBezTo>
                      <a:pt x="4" y="30"/>
                      <a:pt x="4" y="32"/>
                      <a:pt x="4" y="33"/>
                    </a:cubicBezTo>
                    <a:cubicBezTo>
                      <a:pt x="3" y="34"/>
                      <a:pt x="3" y="36"/>
                      <a:pt x="3" y="37"/>
                    </a:cubicBezTo>
                    <a:cubicBezTo>
                      <a:pt x="3" y="38"/>
                      <a:pt x="4" y="37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3" y="36"/>
                      <a:pt x="3" y="34"/>
                      <a:pt x="4" y="32"/>
                    </a:cubicBezTo>
                    <a:cubicBezTo>
                      <a:pt x="4" y="31"/>
                      <a:pt x="4" y="30"/>
                      <a:pt x="4" y="29"/>
                    </a:cubicBezTo>
                    <a:cubicBezTo>
                      <a:pt x="5" y="25"/>
                      <a:pt x="6" y="22"/>
                      <a:pt x="6" y="18"/>
                    </a:cubicBezTo>
                    <a:cubicBezTo>
                      <a:pt x="6" y="18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8" y="19"/>
                      <a:pt x="8" y="18"/>
                      <a:pt x="8" y="18"/>
                    </a:cubicBezTo>
                    <a:cubicBezTo>
                      <a:pt x="8" y="17"/>
                      <a:pt x="7" y="16"/>
                      <a:pt x="8" y="16"/>
                    </a:cubicBezTo>
                    <a:cubicBezTo>
                      <a:pt x="9" y="18"/>
                      <a:pt x="8" y="20"/>
                      <a:pt x="8" y="23"/>
                    </a:cubicBezTo>
                    <a:cubicBezTo>
                      <a:pt x="9" y="20"/>
                      <a:pt x="9" y="18"/>
                      <a:pt x="9" y="16"/>
                    </a:cubicBezTo>
                    <a:cubicBezTo>
                      <a:pt x="9" y="14"/>
                      <a:pt x="10" y="12"/>
                      <a:pt x="11" y="10"/>
                    </a:cubicBezTo>
                    <a:cubicBezTo>
                      <a:pt x="12" y="9"/>
                      <a:pt x="13" y="7"/>
                      <a:pt x="13" y="5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2"/>
                      <a:pt x="14" y="1"/>
                      <a:pt x="15" y="1"/>
                    </a:cubicBezTo>
                    <a:cubicBezTo>
                      <a:pt x="16" y="1"/>
                      <a:pt x="17" y="1"/>
                      <a:pt x="18" y="0"/>
                    </a:cubicBezTo>
                    <a:cubicBezTo>
                      <a:pt x="19" y="0"/>
                      <a:pt x="20" y="0"/>
                      <a:pt x="21" y="1"/>
                    </a:cubicBezTo>
                    <a:cubicBezTo>
                      <a:pt x="21" y="1"/>
                      <a:pt x="21" y="2"/>
                      <a:pt x="22" y="1"/>
                    </a:cubicBezTo>
                    <a:cubicBezTo>
                      <a:pt x="23" y="0"/>
                      <a:pt x="24" y="0"/>
                      <a:pt x="25" y="1"/>
                    </a:cubicBezTo>
                    <a:cubicBezTo>
                      <a:pt x="25" y="1"/>
                      <a:pt x="25" y="2"/>
                      <a:pt x="25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5"/>
                      <a:pt x="23" y="5"/>
                    </a:cubicBezTo>
                    <a:cubicBezTo>
                      <a:pt x="22" y="5"/>
                      <a:pt x="22" y="4"/>
                      <a:pt x="22" y="4"/>
                    </a:cubicBezTo>
                    <a:cubicBezTo>
                      <a:pt x="22" y="5"/>
                      <a:pt x="21" y="6"/>
                      <a:pt x="20" y="7"/>
                    </a:cubicBezTo>
                    <a:cubicBezTo>
                      <a:pt x="19" y="8"/>
                      <a:pt x="19" y="8"/>
                      <a:pt x="18" y="9"/>
                    </a:cubicBezTo>
                    <a:cubicBezTo>
                      <a:pt x="18" y="10"/>
                      <a:pt x="17" y="11"/>
                      <a:pt x="15" y="11"/>
                    </a:cubicBezTo>
                    <a:cubicBezTo>
                      <a:pt x="14" y="12"/>
                      <a:pt x="14" y="13"/>
                      <a:pt x="13" y="14"/>
                    </a:cubicBezTo>
                    <a:cubicBezTo>
                      <a:pt x="13" y="16"/>
                      <a:pt x="14" y="18"/>
                      <a:pt x="14" y="20"/>
                    </a:cubicBezTo>
                    <a:cubicBezTo>
                      <a:pt x="14" y="22"/>
                      <a:pt x="14" y="24"/>
                      <a:pt x="14" y="26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30"/>
                      <a:pt x="13" y="32"/>
                      <a:pt x="11" y="32"/>
                    </a:cubicBezTo>
                    <a:cubicBezTo>
                      <a:pt x="11" y="31"/>
                      <a:pt x="10" y="31"/>
                      <a:pt x="10" y="31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10" y="31"/>
                    </a:cubicBezTo>
                    <a:cubicBezTo>
                      <a:pt x="11" y="32"/>
                      <a:pt x="11" y="35"/>
                      <a:pt x="10" y="36"/>
                    </a:cubicBezTo>
                    <a:cubicBezTo>
                      <a:pt x="9" y="36"/>
                      <a:pt x="9" y="36"/>
                      <a:pt x="8" y="36"/>
                    </a:cubicBezTo>
                    <a:cubicBezTo>
                      <a:pt x="7" y="36"/>
                      <a:pt x="8" y="35"/>
                      <a:pt x="8" y="35"/>
                    </a:cubicBezTo>
                    <a:cubicBezTo>
                      <a:pt x="8" y="34"/>
                      <a:pt x="7" y="34"/>
                      <a:pt x="7" y="34"/>
                    </a:cubicBezTo>
                    <a:cubicBezTo>
                      <a:pt x="6" y="33"/>
                      <a:pt x="7" y="34"/>
                      <a:pt x="6" y="35"/>
                    </a:cubicBezTo>
                    <a:cubicBezTo>
                      <a:pt x="6" y="38"/>
                      <a:pt x="6" y="40"/>
                      <a:pt x="7" y="43"/>
                    </a:cubicBezTo>
                    <a:cubicBezTo>
                      <a:pt x="7" y="45"/>
                      <a:pt x="8" y="47"/>
                      <a:pt x="8" y="49"/>
                    </a:cubicBezTo>
                    <a:cubicBezTo>
                      <a:pt x="8" y="49"/>
                      <a:pt x="8" y="50"/>
                      <a:pt x="8" y="50"/>
                    </a:cubicBezTo>
                    <a:cubicBezTo>
                      <a:pt x="7" y="50"/>
                      <a:pt x="7" y="50"/>
                      <a:pt x="7" y="50"/>
                    </a:cubicBezTo>
                    <a:cubicBezTo>
                      <a:pt x="6" y="48"/>
                      <a:pt x="4" y="47"/>
                      <a:pt x="4" y="45"/>
                    </a:cubicBezTo>
                    <a:cubicBezTo>
                      <a:pt x="4" y="45"/>
                      <a:pt x="4" y="44"/>
                      <a:pt x="3" y="43"/>
                    </a:cubicBezTo>
                    <a:cubicBezTo>
                      <a:pt x="1" y="41"/>
                      <a:pt x="1" y="38"/>
                      <a:pt x="2" y="35"/>
                    </a:cubicBezTo>
                    <a:cubicBezTo>
                      <a:pt x="2" y="34"/>
                      <a:pt x="2" y="33"/>
                      <a:pt x="2" y="33"/>
                    </a:cubicBezTo>
                    <a:cubicBezTo>
                      <a:pt x="2" y="34"/>
                      <a:pt x="2" y="35"/>
                      <a:pt x="2" y="37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2" y="28"/>
                      <a:pt x="2" y="24"/>
                      <a:pt x="1" y="20"/>
                    </a:cubicBezTo>
                    <a:cubicBezTo>
                      <a:pt x="1" y="19"/>
                      <a:pt x="1" y="18"/>
                      <a:pt x="1" y="17"/>
                    </a:cubicBezTo>
                    <a:close/>
                  </a:path>
                </a:pathLst>
              </a:custGeom>
              <a:solidFill>
                <a:srgbClr val="F1AE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7" name="Freeform 597">
                <a:extLst>
                  <a:ext uri="{FF2B5EF4-FFF2-40B4-BE49-F238E27FC236}">
                    <a16:creationId xmlns:a16="http://schemas.microsoft.com/office/drawing/2014/main" id="{94E0FA81-527A-E06C-8FC8-2499D1FD8E86}"/>
                  </a:ext>
                </a:extLst>
              </p:cNvPr>
              <p:cNvSpPr/>
              <p:nvPr/>
            </p:nvSpPr>
            <p:spPr bwMode="auto">
              <a:xfrm>
                <a:off x="1351" y="958"/>
                <a:ext cx="254" cy="116"/>
              </a:xfrm>
              <a:custGeom>
                <a:avLst/>
                <a:gdLst>
                  <a:gd name="T0" fmla="*/ 33 w 35"/>
                  <a:gd name="T1" fmla="*/ 15 h 16"/>
                  <a:gd name="T2" fmla="*/ 30 w 35"/>
                  <a:gd name="T3" fmla="*/ 15 h 16"/>
                  <a:gd name="T4" fmla="*/ 29 w 35"/>
                  <a:gd name="T5" fmla="*/ 15 h 16"/>
                  <a:gd name="T6" fmla="*/ 28 w 35"/>
                  <a:gd name="T7" fmla="*/ 14 h 16"/>
                  <a:gd name="T8" fmla="*/ 29 w 35"/>
                  <a:gd name="T9" fmla="*/ 10 h 16"/>
                  <a:gd name="T10" fmla="*/ 28 w 35"/>
                  <a:gd name="T11" fmla="*/ 13 h 16"/>
                  <a:gd name="T12" fmla="*/ 27 w 35"/>
                  <a:gd name="T13" fmla="*/ 10 h 16"/>
                  <a:gd name="T14" fmla="*/ 26 w 35"/>
                  <a:gd name="T15" fmla="*/ 12 h 16"/>
                  <a:gd name="T16" fmla="*/ 25 w 35"/>
                  <a:gd name="T17" fmla="*/ 13 h 16"/>
                  <a:gd name="T18" fmla="*/ 24 w 35"/>
                  <a:gd name="T19" fmla="*/ 14 h 16"/>
                  <a:gd name="T20" fmla="*/ 24 w 35"/>
                  <a:gd name="T21" fmla="*/ 13 h 16"/>
                  <a:gd name="T22" fmla="*/ 24 w 35"/>
                  <a:gd name="T23" fmla="*/ 7 h 16"/>
                  <a:gd name="T24" fmla="*/ 24 w 35"/>
                  <a:gd name="T25" fmla="*/ 7 h 16"/>
                  <a:gd name="T26" fmla="*/ 24 w 35"/>
                  <a:gd name="T27" fmla="*/ 7 h 16"/>
                  <a:gd name="T28" fmla="*/ 24 w 35"/>
                  <a:gd name="T29" fmla="*/ 12 h 16"/>
                  <a:gd name="T30" fmla="*/ 22 w 35"/>
                  <a:gd name="T31" fmla="*/ 14 h 16"/>
                  <a:gd name="T32" fmla="*/ 22 w 35"/>
                  <a:gd name="T33" fmla="*/ 14 h 16"/>
                  <a:gd name="T34" fmla="*/ 21 w 35"/>
                  <a:gd name="T35" fmla="*/ 15 h 16"/>
                  <a:gd name="T36" fmla="*/ 20 w 35"/>
                  <a:gd name="T37" fmla="*/ 14 h 16"/>
                  <a:gd name="T38" fmla="*/ 20 w 35"/>
                  <a:gd name="T39" fmla="*/ 11 h 16"/>
                  <a:gd name="T40" fmla="*/ 20 w 35"/>
                  <a:gd name="T41" fmla="*/ 15 h 16"/>
                  <a:gd name="T42" fmla="*/ 20 w 35"/>
                  <a:gd name="T43" fmla="*/ 16 h 16"/>
                  <a:gd name="T44" fmla="*/ 19 w 35"/>
                  <a:gd name="T45" fmla="*/ 15 h 16"/>
                  <a:gd name="T46" fmla="*/ 19 w 35"/>
                  <a:gd name="T47" fmla="*/ 13 h 16"/>
                  <a:gd name="T48" fmla="*/ 18 w 35"/>
                  <a:gd name="T49" fmla="*/ 9 h 16"/>
                  <a:gd name="T50" fmla="*/ 18 w 35"/>
                  <a:gd name="T51" fmla="*/ 9 h 16"/>
                  <a:gd name="T52" fmla="*/ 17 w 35"/>
                  <a:gd name="T53" fmla="*/ 12 h 16"/>
                  <a:gd name="T54" fmla="*/ 15 w 35"/>
                  <a:gd name="T55" fmla="*/ 10 h 16"/>
                  <a:gd name="T56" fmla="*/ 14 w 35"/>
                  <a:gd name="T57" fmla="*/ 7 h 16"/>
                  <a:gd name="T58" fmla="*/ 15 w 35"/>
                  <a:gd name="T59" fmla="*/ 9 h 16"/>
                  <a:gd name="T60" fmla="*/ 15 w 35"/>
                  <a:gd name="T61" fmla="*/ 11 h 16"/>
                  <a:gd name="T62" fmla="*/ 14 w 35"/>
                  <a:gd name="T63" fmla="*/ 11 h 16"/>
                  <a:gd name="T64" fmla="*/ 10 w 35"/>
                  <a:gd name="T65" fmla="*/ 8 h 16"/>
                  <a:gd name="T66" fmla="*/ 9 w 35"/>
                  <a:gd name="T67" fmla="*/ 9 h 16"/>
                  <a:gd name="T68" fmla="*/ 9 w 35"/>
                  <a:gd name="T69" fmla="*/ 9 h 16"/>
                  <a:gd name="T70" fmla="*/ 6 w 35"/>
                  <a:gd name="T71" fmla="*/ 8 h 16"/>
                  <a:gd name="T72" fmla="*/ 4 w 35"/>
                  <a:gd name="T73" fmla="*/ 7 h 16"/>
                  <a:gd name="T74" fmla="*/ 2 w 35"/>
                  <a:gd name="T75" fmla="*/ 9 h 16"/>
                  <a:gd name="T76" fmla="*/ 2 w 35"/>
                  <a:gd name="T77" fmla="*/ 9 h 16"/>
                  <a:gd name="T78" fmla="*/ 1 w 35"/>
                  <a:gd name="T79" fmla="*/ 10 h 16"/>
                  <a:gd name="T80" fmla="*/ 1 w 35"/>
                  <a:gd name="T81" fmla="*/ 8 h 16"/>
                  <a:gd name="T82" fmla="*/ 2 w 35"/>
                  <a:gd name="T83" fmla="*/ 6 h 16"/>
                  <a:gd name="T84" fmla="*/ 5 w 35"/>
                  <a:gd name="T85" fmla="*/ 5 h 16"/>
                  <a:gd name="T86" fmla="*/ 8 w 35"/>
                  <a:gd name="T87" fmla="*/ 5 h 16"/>
                  <a:gd name="T88" fmla="*/ 11 w 35"/>
                  <a:gd name="T89" fmla="*/ 4 h 16"/>
                  <a:gd name="T90" fmla="*/ 17 w 35"/>
                  <a:gd name="T91" fmla="*/ 2 h 16"/>
                  <a:gd name="T92" fmla="*/ 22 w 35"/>
                  <a:gd name="T93" fmla="*/ 1 h 16"/>
                  <a:gd name="T94" fmla="*/ 26 w 35"/>
                  <a:gd name="T95" fmla="*/ 5 h 16"/>
                  <a:gd name="T96" fmla="*/ 31 w 35"/>
                  <a:gd name="T97" fmla="*/ 7 h 16"/>
                  <a:gd name="T98" fmla="*/ 35 w 35"/>
                  <a:gd name="T99" fmla="*/ 9 h 16"/>
                  <a:gd name="T100" fmla="*/ 33 w 35"/>
                  <a:gd name="T101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5" h="16">
                    <a:moveTo>
                      <a:pt x="33" y="15"/>
                    </a:moveTo>
                    <a:cubicBezTo>
                      <a:pt x="32" y="15"/>
                      <a:pt x="31" y="14"/>
                      <a:pt x="30" y="15"/>
                    </a:cubicBezTo>
                    <a:cubicBezTo>
                      <a:pt x="30" y="16"/>
                      <a:pt x="29" y="16"/>
                      <a:pt x="29" y="15"/>
                    </a:cubicBezTo>
                    <a:cubicBezTo>
                      <a:pt x="28" y="15"/>
                      <a:pt x="28" y="14"/>
                      <a:pt x="28" y="14"/>
                    </a:cubicBezTo>
                    <a:cubicBezTo>
                      <a:pt x="28" y="13"/>
                      <a:pt x="29" y="12"/>
                      <a:pt x="29" y="10"/>
                    </a:cubicBezTo>
                    <a:cubicBezTo>
                      <a:pt x="29" y="11"/>
                      <a:pt x="29" y="12"/>
                      <a:pt x="28" y="13"/>
                    </a:cubicBezTo>
                    <a:cubicBezTo>
                      <a:pt x="27" y="12"/>
                      <a:pt x="27" y="12"/>
                      <a:pt x="27" y="10"/>
                    </a:cubicBezTo>
                    <a:cubicBezTo>
                      <a:pt x="28" y="11"/>
                      <a:pt x="26" y="11"/>
                      <a:pt x="26" y="12"/>
                    </a:cubicBezTo>
                    <a:cubicBezTo>
                      <a:pt x="26" y="12"/>
                      <a:pt x="25" y="13"/>
                      <a:pt x="25" y="13"/>
                    </a:cubicBezTo>
                    <a:cubicBezTo>
                      <a:pt x="25" y="14"/>
                      <a:pt x="25" y="14"/>
                      <a:pt x="24" y="14"/>
                    </a:cubicBezTo>
                    <a:cubicBezTo>
                      <a:pt x="23" y="14"/>
                      <a:pt x="23" y="13"/>
                      <a:pt x="24" y="13"/>
                    </a:cubicBezTo>
                    <a:cubicBezTo>
                      <a:pt x="24" y="11"/>
                      <a:pt x="24" y="9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9"/>
                      <a:pt x="24" y="11"/>
                      <a:pt x="24" y="12"/>
                    </a:cubicBezTo>
                    <a:cubicBezTo>
                      <a:pt x="23" y="13"/>
                      <a:pt x="24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5"/>
                      <a:pt x="22" y="15"/>
                      <a:pt x="21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3"/>
                      <a:pt x="20" y="12"/>
                      <a:pt x="20" y="11"/>
                    </a:cubicBezTo>
                    <a:cubicBezTo>
                      <a:pt x="20" y="12"/>
                      <a:pt x="20" y="14"/>
                      <a:pt x="20" y="15"/>
                    </a:cubicBezTo>
                    <a:cubicBezTo>
                      <a:pt x="21" y="15"/>
                      <a:pt x="20" y="16"/>
                      <a:pt x="20" y="16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19" y="14"/>
                      <a:pt x="19" y="14"/>
                      <a:pt x="19" y="13"/>
                    </a:cubicBezTo>
                    <a:cubicBezTo>
                      <a:pt x="19" y="11"/>
                      <a:pt x="18" y="10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10"/>
                      <a:pt x="18" y="12"/>
                      <a:pt x="17" y="12"/>
                    </a:cubicBezTo>
                    <a:cubicBezTo>
                      <a:pt x="16" y="12"/>
                      <a:pt x="16" y="11"/>
                      <a:pt x="15" y="10"/>
                    </a:cubicBezTo>
                    <a:cubicBezTo>
                      <a:pt x="15" y="9"/>
                      <a:pt x="14" y="8"/>
                      <a:pt x="14" y="7"/>
                    </a:cubicBezTo>
                    <a:cubicBezTo>
                      <a:pt x="14" y="8"/>
                      <a:pt x="15" y="9"/>
                      <a:pt x="15" y="9"/>
                    </a:cubicBezTo>
                    <a:cubicBezTo>
                      <a:pt x="15" y="10"/>
                      <a:pt x="16" y="10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3" y="9"/>
                      <a:pt x="11" y="9"/>
                      <a:pt x="10" y="8"/>
                    </a:cubicBezTo>
                    <a:cubicBezTo>
                      <a:pt x="9" y="8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7" y="11"/>
                      <a:pt x="7" y="10"/>
                      <a:pt x="6" y="8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3" y="7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0" y="9"/>
                      <a:pt x="1" y="9"/>
                      <a:pt x="1" y="8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6" y="6"/>
                      <a:pt x="7" y="5"/>
                      <a:pt x="8" y="5"/>
                    </a:cubicBezTo>
                    <a:cubicBezTo>
                      <a:pt x="9" y="4"/>
                      <a:pt x="10" y="4"/>
                      <a:pt x="11" y="4"/>
                    </a:cubicBezTo>
                    <a:cubicBezTo>
                      <a:pt x="13" y="5"/>
                      <a:pt x="15" y="4"/>
                      <a:pt x="17" y="2"/>
                    </a:cubicBezTo>
                    <a:cubicBezTo>
                      <a:pt x="18" y="0"/>
                      <a:pt x="20" y="0"/>
                      <a:pt x="22" y="1"/>
                    </a:cubicBezTo>
                    <a:cubicBezTo>
                      <a:pt x="24" y="2"/>
                      <a:pt x="25" y="3"/>
                      <a:pt x="26" y="5"/>
                    </a:cubicBezTo>
                    <a:cubicBezTo>
                      <a:pt x="27" y="6"/>
                      <a:pt x="29" y="7"/>
                      <a:pt x="31" y="7"/>
                    </a:cubicBezTo>
                    <a:cubicBezTo>
                      <a:pt x="33" y="6"/>
                      <a:pt x="34" y="7"/>
                      <a:pt x="35" y="9"/>
                    </a:cubicBezTo>
                    <a:cubicBezTo>
                      <a:pt x="35" y="12"/>
                      <a:pt x="35" y="13"/>
                      <a:pt x="33" y="15"/>
                    </a:cubicBezTo>
                    <a:close/>
                  </a:path>
                </a:pathLst>
              </a:custGeom>
              <a:solidFill>
                <a:srgbClr val="F7C9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8" name="Freeform 598">
                <a:extLst>
                  <a:ext uri="{FF2B5EF4-FFF2-40B4-BE49-F238E27FC236}">
                    <a16:creationId xmlns:a16="http://schemas.microsoft.com/office/drawing/2014/main" id="{04AC4D3A-B8BF-6D0F-8BF4-16F1356A0AB2}"/>
                  </a:ext>
                </a:extLst>
              </p:cNvPr>
              <p:cNvSpPr/>
              <p:nvPr/>
            </p:nvSpPr>
            <p:spPr bwMode="auto">
              <a:xfrm>
                <a:off x="1227" y="1023"/>
                <a:ext cx="102" cy="131"/>
              </a:xfrm>
              <a:custGeom>
                <a:avLst/>
                <a:gdLst>
                  <a:gd name="T0" fmla="*/ 14 w 14"/>
                  <a:gd name="T1" fmla="*/ 4 h 18"/>
                  <a:gd name="T2" fmla="*/ 12 w 14"/>
                  <a:gd name="T3" fmla="*/ 5 h 18"/>
                  <a:gd name="T4" fmla="*/ 8 w 14"/>
                  <a:gd name="T5" fmla="*/ 7 h 18"/>
                  <a:gd name="T6" fmla="*/ 6 w 14"/>
                  <a:gd name="T7" fmla="*/ 10 h 18"/>
                  <a:gd name="T8" fmla="*/ 5 w 14"/>
                  <a:gd name="T9" fmla="*/ 11 h 18"/>
                  <a:gd name="T10" fmla="*/ 4 w 14"/>
                  <a:gd name="T11" fmla="*/ 17 h 18"/>
                  <a:gd name="T12" fmla="*/ 3 w 14"/>
                  <a:gd name="T13" fmla="*/ 18 h 18"/>
                  <a:gd name="T14" fmla="*/ 3 w 14"/>
                  <a:gd name="T15" fmla="*/ 17 h 18"/>
                  <a:gd name="T16" fmla="*/ 1 w 14"/>
                  <a:gd name="T17" fmla="*/ 11 h 18"/>
                  <a:gd name="T18" fmla="*/ 2 w 14"/>
                  <a:gd name="T19" fmla="*/ 7 h 18"/>
                  <a:gd name="T20" fmla="*/ 3 w 14"/>
                  <a:gd name="T21" fmla="*/ 7 h 18"/>
                  <a:gd name="T22" fmla="*/ 5 w 14"/>
                  <a:gd name="T23" fmla="*/ 5 h 18"/>
                  <a:gd name="T24" fmla="*/ 7 w 14"/>
                  <a:gd name="T25" fmla="*/ 2 h 18"/>
                  <a:gd name="T26" fmla="*/ 8 w 14"/>
                  <a:gd name="T27" fmla="*/ 2 h 18"/>
                  <a:gd name="T28" fmla="*/ 13 w 14"/>
                  <a:gd name="T29" fmla="*/ 2 h 18"/>
                  <a:gd name="T30" fmla="*/ 14 w 14"/>
                  <a:gd name="T31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8">
                    <a:moveTo>
                      <a:pt x="14" y="4"/>
                    </a:moveTo>
                    <a:cubicBezTo>
                      <a:pt x="14" y="6"/>
                      <a:pt x="13" y="5"/>
                      <a:pt x="12" y="5"/>
                    </a:cubicBezTo>
                    <a:cubicBezTo>
                      <a:pt x="9" y="4"/>
                      <a:pt x="8" y="4"/>
                      <a:pt x="8" y="7"/>
                    </a:cubicBezTo>
                    <a:cubicBezTo>
                      <a:pt x="8" y="9"/>
                      <a:pt x="7" y="9"/>
                      <a:pt x="6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13"/>
                      <a:pt x="4" y="15"/>
                      <a:pt x="4" y="17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3" y="18"/>
                      <a:pt x="3" y="17"/>
                    </a:cubicBezTo>
                    <a:cubicBezTo>
                      <a:pt x="3" y="15"/>
                      <a:pt x="3" y="13"/>
                      <a:pt x="1" y="11"/>
                    </a:cubicBezTo>
                    <a:cubicBezTo>
                      <a:pt x="0" y="10"/>
                      <a:pt x="1" y="8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5" y="7"/>
                      <a:pt x="5" y="6"/>
                      <a:pt x="5" y="5"/>
                    </a:cubicBezTo>
                    <a:cubicBezTo>
                      <a:pt x="5" y="3"/>
                      <a:pt x="6" y="2"/>
                      <a:pt x="7" y="2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3" y="3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B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9" name="Freeform 599">
                <a:extLst>
                  <a:ext uri="{FF2B5EF4-FFF2-40B4-BE49-F238E27FC236}">
                    <a16:creationId xmlns:a16="http://schemas.microsoft.com/office/drawing/2014/main" id="{DA4B6C5D-29D8-0752-DE61-566127871EAB}"/>
                  </a:ext>
                </a:extLst>
              </p:cNvPr>
              <p:cNvSpPr/>
              <p:nvPr/>
            </p:nvSpPr>
            <p:spPr bwMode="auto">
              <a:xfrm>
                <a:off x="1482" y="1074"/>
                <a:ext cx="109" cy="247"/>
              </a:xfrm>
              <a:custGeom>
                <a:avLst/>
                <a:gdLst>
                  <a:gd name="T0" fmla="*/ 1 w 15"/>
                  <a:gd name="T1" fmla="*/ 30 h 34"/>
                  <a:gd name="T2" fmla="*/ 3 w 15"/>
                  <a:gd name="T3" fmla="*/ 29 h 34"/>
                  <a:gd name="T4" fmla="*/ 3 w 15"/>
                  <a:gd name="T5" fmla="*/ 28 h 34"/>
                  <a:gd name="T6" fmla="*/ 4 w 15"/>
                  <a:gd name="T7" fmla="*/ 24 h 34"/>
                  <a:gd name="T8" fmla="*/ 4 w 15"/>
                  <a:gd name="T9" fmla="*/ 23 h 34"/>
                  <a:gd name="T10" fmla="*/ 4 w 15"/>
                  <a:gd name="T11" fmla="*/ 15 h 34"/>
                  <a:gd name="T12" fmla="*/ 3 w 15"/>
                  <a:gd name="T13" fmla="*/ 14 h 34"/>
                  <a:gd name="T14" fmla="*/ 6 w 15"/>
                  <a:gd name="T15" fmla="*/ 9 h 34"/>
                  <a:gd name="T16" fmla="*/ 8 w 15"/>
                  <a:gd name="T17" fmla="*/ 8 h 34"/>
                  <a:gd name="T18" fmla="*/ 10 w 15"/>
                  <a:gd name="T19" fmla="*/ 5 h 34"/>
                  <a:gd name="T20" fmla="*/ 10 w 15"/>
                  <a:gd name="T21" fmla="*/ 1 h 34"/>
                  <a:gd name="T22" fmla="*/ 14 w 15"/>
                  <a:gd name="T23" fmla="*/ 1 h 34"/>
                  <a:gd name="T24" fmla="*/ 14 w 15"/>
                  <a:gd name="T25" fmla="*/ 3 h 34"/>
                  <a:gd name="T26" fmla="*/ 7 w 15"/>
                  <a:gd name="T27" fmla="*/ 18 h 34"/>
                  <a:gd name="T28" fmla="*/ 6 w 15"/>
                  <a:gd name="T29" fmla="*/ 13 h 34"/>
                  <a:gd name="T30" fmla="*/ 5 w 15"/>
                  <a:gd name="T31" fmla="*/ 15 h 34"/>
                  <a:gd name="T32" fmla="*/ 6 w 15"/>
                  <a:gd name="T33" fmla="*/ 21 h 34"/>
                  <a:gd name="T34" fmla="*/ 6 w 15"/>
                  <a:gd name="T35" fmla="*/ 22 h 34"/>
                  <a:gd name="T36" fmla="*/ 5 w 15"/>
                  <a:gd name="T37" fmla="*/ 29 h 34"/>
                  <a:gd name="T38" fmla="*/ 5 w 15"/>
                  <a:gd name="T39" fmla="*/ 32 h 34"/>
                  <a:gd name="T40" fmla="*/ 5 w 15"/>
                  <a:gd name="T41" fmla="*/ 32 h 34"/>
                  <a:gd name="T42" fmla="*/ 2 w 15"/>
                  <a:gd name="T43" fmla="*/ 33 h 34"/>
                  <a:gd name="T44" fmla="*/ 1 w 15"/>
                  <a:gd name="T45" fmla="*/ 3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34">
                    <a:moveTo>
                      <a:pt x="1" y="30"/>
                    </a:moveTo>
                    <a:cubicBezTo>
                      <a:pt x="1" y="29"/>
                      <a:pt x="1" y="28"/>
                      <a:pt x="3" y="29"/>
                    </a:cubicBezTo>
                    <a:cubicBezTo>
                      <a:pt x="3" y="29"/>
                      <a:pt x="3" y="29"/>
                      <a:pt x="3" y="28"/>
                    </a:cubicBezTo>
                    <a:cubicBezTo>
                      <a:pt x="3" y="27"/>
                      <a:pt x="4" y="26"/>
                      <a:pt x="4" y="24"/>
                    </a:cubicBezTo>
                    <a:cubicBezTo>
                      <a:pt x="4" y="24"/>
                      <a:pt x="4" y="24"/>
                      <a:pt x="4" y="23"/>
                    </a:cubicBezTo>
                    <a:cubicBezTo>
                      <a:pt x="5" y="21"/>
                      <a:pt x="5" y="18"/>
                      <a:pt x="4" y="15"/>
                    </a:cubicBezTo>
                    <a:cubicBezTo>
                      <a:pt x="4" y="15"/>
                      <a:pt x="4" y="14"/>
                      <a:pt x="3" y="14"/>
                    </a:cubicBezTo>
                    <a:cubicBezTo>
                      <a:pt x="3" y="11"/>
                      <a:pt x="4" y="10"/>
                      <a:pt x="6" y="9"/>
                    </a:cubicBezTo>
                    <a:cubicBezTo>
                      <a:pt x="7" y="9"/>
                      <a:pt x="7" y="9"/>
                      <a:pt x="8" y="8"/>
                    </a:cubicBezTo>
                    <a:cubicBezTo>
                      <a:pt x="8" y="6"/>
                      <a:pt x="9" y="6"/>
                      <a:pt x="10" y="5"/>
                    </a:cubicBezTo>
                    <a:cubicBezTo>
                      <a:pt x="11" y="3"/>
                      <a:pt x="12" y="2"/>
                      <a:pt x="10" y="1"/>
                    </a:cubicBezTo>
                    <a:cubicBezTo>
                      <a:pt x="12" y="0"/>
                      <a:pt x="12" y="4"/>
                      <a:pt x="14" y="1"/>
                    </a:cubicBezTo>
                    <a:cubicBezTo>
                      <a:pt x="15" y="2"/>
                      <a:pt x="14" y="2"/>
                      <a:pt x="14" y="3"/>
                    </a:cubicBezTo>
                    <a:cubicBezTo>
                      <a:pt x="10" y="7"/>
                      <a:pt x="7" y="12"/>
                      <a:pt x="7" y="18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6" y="17"/>
                      <a:pt x="6" y="19"/>
                      <a:pt x="6" y="21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6" y="24"/>
                      <a:pt x="6" y="26"/>
                      <a:pt x="5" y="29"/>
                    </a:cubicBezTo>
                    <a:cubicBezTo>
                      <a:pt x="4" y="30"/>
                      <a:pt x="5" y="31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5" y="33"/>
                      <a:pt x="3" y="34"/>
                      <a:pt x="2" y="33"/>
                    </a:cubicBezTo>
                    <a:cubicBezTo>
                      <a:pt x="1" y="32"/>
                      <a:pt x="0" y="31"/>
                      <a:pt x="1" y="30"/>
                    </a:cubicBezTo>
                    <a:close/>
                  </a:path>
                </a:pathLst>
              </a:custGeom>
              <a:solidFill>
                <a:srgbClr val="A67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0" name="Freeform 600">
                <a:extLst>
                  <a:ext uri="{FF2B5EF4-FFF2-40B4-BE49-F238E27FC236}">
                    <a16:creationId xmlns:a16="http://schemas.microsoft.com/office/drawing/2014/main" id="{CAA447F7-F6FB-589F-0935-AC4C9CF39CE2}"/>
                  </a:ext>
                </a:extLst>
              </p:cNvPr>
              <p:cNvSpPr/>
              <p:nvPr/>
            </p:nvSpPr>
            <p:spPr bwMode="auto">
              <a:xfrm>
                <a:off x="1104" y="1052"/>
                <a:ext cx="94" cy="160"/>
              </a:xfrm>
              <a:custGeom>
                <a:avLst/>
                <a:gdLst>
                  <a:gd name="T0" fmla="*/ 7 w 13"/>
                  <a:gd name="T1" fmla="*/ 6 h 22"/>
                  <a:gd name="T2" fmla="*/ 7 w 13"/>
                  <a:gd name="T3" fmla="*/ 4 h 22"/>
                  <a:gd name="T4" fmla="*/ 13 w 13"/>
                  <a:gd name="T5" fmla="*/ 1 h 22"/>
                  <a:gd name="T6" fmla="*/ 11 w 13"/>
                  <a:gd name="T7" fmla="*/ 2 h 22"/>
                  <a:gd name="T8" fmla="*/ 9 w 13"/>
                  <a:gd name="T9" fmla="*/ 6 h 22"/>
                  <a:gd name="T10" fmla="*/ 9 w 13"/>
                  <a:gd name="T11" fmla="*/ 9 h 22"/>
                  <a:gd name="T12" fmla="*/ 8 w 13"/>
                  <a:gd name="T13" fmla="*/ 12 h 22"/>
                  <a:gd name="T14" fmla="*/ 5 w 13"/>
                  <a:gd name="T15" fmla="*/ 16 h 22"/>
                  <a:gd name="T16" fmla="*/ 5 w 13"/>
                  <a:gd name="T17" fmla="*/ 20 h 22"/>
                  <a:gd name="T18" fmla="*/ 5 w 13"/>
                  <a:gd name="T19" fmla="*/ 21 h 22"/>
                  <a:gd name="T20" fmla="*/ 4 w 13"/>
                  <a:gd name="T21" fmla="*/ 21 h 22"/>
                  <a:gd name="T22" fmla="*/ 2 w 13"/>
                  <a:gd name="T23" fmla="*/ 15 h 22"/>
                  <a:gd name="T24" fmla="*/ 2 w 13"/>
                  <a:gd name="T25" fmla="*/ 14 h 22"/>
                  <a:gd name="T26" fmla="*/ 4 w 13"/>
                  <a:gd name="T27" fmla="*/ 9 h 22"/>
                  <a:gd name="T28" fmla="*/ 7 w 13"/>
                  <a:gd name="T2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22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8" y="1"/>
                      <a:pt x="11" y="0"/>
                      <a:pt x="13" y="1"/>
                    </a:cubicBezTo>
                    <a:cubicBezTo>
                      <a:pt x="12" y="1"/>
                      <a:pt x="12" y="1"/>
                      <a:pt x="11" y="2"/>
                    </a:cubicBezTo>
                    <a:cubicBezTo>
                      <a:pt x="9" y="3"/>
                      <a:pt x="8" y="4"/>
                      <a:pt x="9" y="6"/>
                    </a:cubicBezTo>
                    <a:cubicBezTo>
                      <a:pt x="10" y="7"/>
                      <a:pt x="10" y="8"/>
                      <a:pt x="9" y="9"/>
                    </a:cubicBezTo>
                    <a:cubicBezTo>
                      <a:pt x="9" y="9"/>
                      <a:pt x="8" y="10"/>
                      <a:pt x="8" y="12"/>
                    </a:cubicBezTo>
                    <a:cubicBezTo>
                      <a:pt x="8" y="14"/>
                      <a:pt x="7" y="15"/>
                      <a:pt x="5" y="16"/>
                    </a:cubicBezTo>
                    <a:cubicBezTo>
                      <a:pt x="4" y="17"/>
                      <a:pt x="4" y="18"/>
                      <a:pt x="5" y="20"/>
                    </a:cubicBezTo>
                    <a:cubicBezTo>
                      <a:pt x="5" y="20"/>
                      <a:pt x="5" y="21"/>
                      <a:pt x="5" y="21"/>
                    </a:cubicBezTo>
                    <a:cubicBezTo>
                      <a:pt x="4" y="22"/>
                      <a:pt x="4" y="21"/>
                      <a:pt x="4" y="21"/>
                    </a:cubicBezTo>
                    <a:cubicBezTo>
                      <a:pt x="2" y="20"/>
                      <a:pt x="0" y="18"/>
                      <a:pt x="2" y="15"/>
                    </a:cubicBezTo>
                    <a:cubicBezTo>
                      <a:pt x="2" y="15"/>
                      <a:pt x="2" y="14"/>
                      <a:pt x="2" y="14"/>
                    </a:cubicBezTo>
                    <a:cubicBezTo>
                      <a:pt x="3" y="13"/>
                      <a:pt x="5" y="12"/>
                      <a:pt x="4" y="9"/>
                    </a:cubicBezTo>
                    <a:cubicBezTo>
                      <a:pt x="4" y="8"/>
                      <a:pt x="6" y="7"/>
                      <a:pt x="7" y="6"/>
                    </a:cubicBezTo>
                    <a:close/>
                  </a:path>
                </a:pathLst>
              </a:custGeom>
              <a:solidFill>
                <a:srgbClr val="FB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1" name="Freeform 601">
                <a:extLst>
                  <a:ext uri="{FF2B5EF4-FFF2-40B4-BE49-F238E27FC236}">
                    <a16:creationId xmlns:a16="http://schemas.microsoft.com/office/drawing/2014/main" id="{E8EF62B5-D96F-E4E4-E1C2-2A0576972961}"/>
                  </a:ext>
                </a:extLst>
              </p:cNvPr>
              <p:cNvSpPr/>
              <p:nvPr/>
            </p:nvSpPr>
            <p:spPr bwMode="auto">
              <a:xfrm>
                <a:off x="1140" y="1270"/>
                <a:ext cx="80" cy="109"/>
              </a:xfrm>
              <a:custGeom>
                <a:avLst/>
                <a:gdLst>
                  <a:gd name="T0" fmla="*/ 7 w 11"/>
                  <a:gd name="T1" fmla="*/ 2 h 15"/>
                  <a:gd name="T2" fmla="*/ 9 w 11"/>
                  <a:gd name="T3" fmla="*/ 1 h 15"/>
                  <a:gd name="T4" fmla="*/ 10 w 11"/>
                  <a:gd name="T5" fmla="*/ 1 h 15"/>
                  <a:gd name="T6" fmla="*/ 9 w 11"/>
                  <a:gd name="T7" fmla="*/ 2 h 15"/>
                  <a:gd name="T8" fmla="*/ 7 w 11"/>
                  <a:gd name="T9" fmla="*/ 5 h 15"/>
                  <a:gd name="T10" fmla="*/ 7 w 11"/>
                  <a:gd name="T11" fmla="*/ 8 h 15"/>
                  <a:gd name="T12" fmla="*/ 9 w 11"/>
                  <a:gd name="T13" fmla="*/ 11 h 15"/>
                  <a:gd name="T14" fmla="*/ 10 w 11"/>
                  <a:gd name="T15" fmla="*/ 15 h 15"/>
                  <a:gd name="T16" fmla="*/ 3 w 11"/>
                  <a:gd name="T17" fmla="*/ 14 h 15"/>
                  <a:gd name="T18" fmla="*/ 0 w 11"/>
                  <a:gd name="T19" fmla="*/ 13 h 15"/>
                  <a:gd name="T20" fmla="*/ 2 w 11"/>
                  <a:gd name="T21" fmla="*/ 11 h 15"/>
                  <a:gd name="T22" fmla="*/ 4 w 11"/>
                  <a:gd name="T23" fmla="*/ 8 h 15"/>
                  <a:gd name="T24" fmla="*/ 5 w 11"/>
                  <a:gd name="T25" fmla="*/ 6 h 15"/>
                  <a:gd name="T26" fmla="*/ 7 w 11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5">
                    <a:moveTo>
                      <a:pt x="7" y="2"/>
                    </a:moveTo>
                    <a:cubicBezTo>
                      <a:pt x="8" y="2"/>
                      <a:pt x="8" y="1"/>
                      <a:pt x="9" y="1"/>
                    </a:cubicBezTo>
                    <a:cubicBezTo>
                      <a:pt x="9" y="1"/>
                      <a:pt x="9" y="0"/>
                      <a:pt x="10" y="1"/>
                    </a:cubicBezTo>
                    <a:cubicBezTo>
                      <a:pt x="10" y="1"/>
                      <a:pt x="10" y="1"/>
                      <a:pt x="9" y="2"/>
                    </a:cubicBezTo>
                    <a:cubicBezTo>
                      <a:pt x="8" y="2"/>
                      <a:pt x="8" y="4"/>
                      <a:pt x="7" y="5"/>
                    </a:cubicBezTo>
                    <a:cubicBezTo>
                      <a:pt x="6" y="5"/>
                      <a:pt x="7" y="7"/>
                      <a:pt x="7" y="8"/>
                    </a:cubicBezTo>
                    <a:cubicBezTo>
                      <a:pt x="7" y="9"/>
                      <a:pt x="7" y="11"/>
                      <a:pt x="9" y="11"/>
                    </a:cubicBezTo>
                    <a:cubicBezTo>
                      <a:pt x="11" y="12"/>
                      <a:pt x="11" y="14"/>
                      <a:pt x="10" y="15"/>
                    </a:cubicBezTo>
                    <a:cubicBezTo>
                      <a:pt x="8" y="14"/>
                      <a:pt x="5" y="14"/>
                      <a:pt x="3" y="14"/>
                    </a:cubicBezTo>
                    <a:cubicBezTo>
                      <a:pt x="2" y="14"/>
                      <a:pt x="0" y="14"/>
                      <a:pt x="0" y="13"/>
                    </a:cubicBezTo>
                    <a:cubicBezTo>
                      <a:pt x="0" y="12"/>
                      <a:pt x="1" y="11"/>
                      <a:pt x="2" y="11"/>
                    </a:cubicBezTo>
                    <a:cubicBezTo>
                      <a:pt x="3" y="10"/>
                      <a:pt x="4" y="9"/>
                      <a:pt x="4" y="8"/>
                    </a:cubicBezTo>
                    <a:cubicBezTo>
                      <a:pt x="4" y="7"/>
                      <a:pt x="4" y="6"/>
                      <a:pt x="5" y="6"/>
                    </a:cubicBezTo>
                    <a:cubicBezTo>
                      <a:pt x="6" y="5"/>
                      <a:pt x="6" y="3"/>
                      <a:pt x="7" y="2"/>
                    </a:cubicBezTo>
                    <a:close/>
                  </a:path>
                </a:pathLst>
              </a:custGeom>
              <a:solidFill>
                <a:srgbClr val="FBEF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2" name="Freeform 602">
                <a:extLst>
                  <a:ext uri="{FF2B5EF4-FFF2-40B4-BE49-F238E27FC236}">
                    <a16:creationId xmlns:a16="http://schemas.microsoft.com/office/drawing/2014/main" id="{BD6E6C97-996F-1D06-7D6A-571A6A745DD1}"/>
                  </a:ext>
                </a:extLst>
              </p:cNvPr>
              <p:cNvSpPr/>
              <p:nvPr/>
            </p:nvSpPr>
            <p:spPr bwMode="auto">
              <a:xfrm>
                <a:off x="1285" y="1255"/>
                <a:ext cx="131" cy="102"/>
              </a:xfrm>
              <a:custGeom>
                <a:avLst/>
                <a:gdLst>
                  <a:gd name="T0" fmla="*/ 18 w 18"/>
                  <a:gd name="T1" fmla="*/ 14 h 14"/>
                  <a:gd name="T2" fmla="*/ 17 w 18"/>
                  <a:gd name="T3" fmla="*/ 13 h 14"/>
                  <a:gd name="T4" fmla="*/ 15 w 18"/>
                  <a:gd name="T5" fmla="*/ 9 h 14"/>
                  <a:gd name="T6" fmla="*/ 15 w 18"/>
                  <a:gd name="T7" fmla="*/ 9 h 14"/>
                  <a:gd name="T8" fmla="*/ 10 w 18"/>
                  <a:gd name="T9" fmla="*/ 8 h 14"/>
                  <a:gd name="T10" fmla="*/ 6 w 18"/>
                  <a:gd name="T11" fmla="*/ 7 h 14"/>
                  <a:gd name="T12" fmla="*/ 5 w 18"/>
                  <a:gd name="T13" fmla="*/ 7 h 14"/>
                  <a:gd name="T14" fmla="*/ 2 w 18"/>
                  <a:gd name="T15" fmla="*/ 4 h 14"/>
                  <a:gd name="T16" fmla="*/ 0 w 18"/>
                  <a:gd name="T17" fmla="*/ 0 h 14"/>
                  <a:gd name="T18" fmla="*/ 2 w 18"/>
                  <a:gd name="T19" fmla="*/ 3 h 14"/>
                  <a:gd name="T20" fmla="*/ 8 w 18"/>
                  <a:gd name="T21" fmla="*/ 5 h 14"/>
                  <a:gd name="T22" fmla="*/ 10 w 18"/>
                  <a:gd name="T23" fmla="*/ 4 h 14"/>
                  <a:gd name="T24" fmla="*/ 18 w 18"/>
                  <a:gd name="T25" fmla="*/ 8 h 14"/>
                  <a:gd name="T26" fmla="*/ 18 w 18"/>
                  <a:gd name="T27" fmla="*/ 13 h 14"/>
                  <a:gd name="T28" fmla="*/ 18 w 18"/>
                  <a:gd name="T2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14">
                    <a:moveTo>
                      <a:pt x="18" y="14"/>
                    </a:moveTo>
                    <a:cubicBezTo>
                      <a:pt x="17" y="14"/>
                      <a:pt x="17" y="13"/>
                      <a:pt x="17" y="13"/>
                    </a:cubicBezTo>
                    <a:cubicBezTo>
                      <a:pt x="16" y="12"/>
                      <a:pt x="16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7"/>
                      <a:pt x="12" y="7"/>
                      <a:pt x="10" y="8"/>
                    </a:cubicBezTo>
                    <a:cubicBezTo>
                      <a:pt x="9" y="8"/>
                      <a:pt x="8" y="8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3" y="7"/>
                      <a:pt x="2" y="5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4" y="6"/>
                      <a:pt x="5" y="7"/>
                      <a:pt x="8" y="5"/>
                    </a:cubicBezTo>
                    <a:cubicBezTo>
                      <a:pt x="8" y="5"/>
                      <a:pt x="9" y="4"/>
                      <a:pt x="10" y="4"/>
                    </a:cubicBezTo>
                    <a:cubicBezTo>
                      <a:pt x="13" y="2"/>
                      <a:pt x="17" y="5"/>
                      <a:pt x="18" y="8"/>
                    </a:cubicBezTo>
                    <a:cubicBezTo>
                      <a:pt x="18" y="10"/>
                      <a:pt x="18" y="11"/>
                      <a:pt x="18" y="13"/>
                    </a:cubicBezTo>
                    <a:cubicBezTo>
                      <a:pt x="18" y="13"/>
                      <a:pt x="18" y="14"/>
                      <a:pt x="18" y="14"/>
                    </a:cubicBezTo>
                    <a:close/>
                  </a:path>
                </a:pathLst>
              </a:custGeom>
              <a:solidFill>
                <a:srgbClr val="EDA1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3" name="Freeform 603">
                <a:extLst>
                  <a:ext uri="{FF2B5EF4-FFF2-40B4-BE49-F238E27FC236}">
                    <a16:creationId xmlns:a16="http://schemas.microsoft.com/office/drawing/2014/main" id="{15391A21-3970-E1A7-2830-474FCC7A8520}"/>
                  </a:ext>
                </a:extLst>
              </p:cNvPr>
              <p:cNvSpPr/>
              <p:nvPr/>
            </p:nvSpPr>
            <p:spPr bwMode="auto">
              <a:xfrm>
                <a:off x="1358" y="1226"/>
                <a:ext cx="94" cy="218"/>
              </a:xfrm>
              <a:custGeom>
                <a:avLst/>
                <a:gdLst>
                  <a:gd name="T0" fmla="*/ 8 w 13"/>
                  <a:gd name="T1" fmla="*/ 18 h 30"/>
                  <a:gd name="T2" fmla="*/ 2 w 13"/>
                  <a:gd name="T3" fmla="*/ 8 h 30"/>
                  <a:gd name="T4" fmla="*/ 0 w 13"/>
                  <a:gd name="T5" fmla="*/ 8 h 30"/>
                  <a:gd name="T6" fmla="*/ 0 w 13"/>
                  <a:gd name="T7" fmla="*/ 8 h 30"/>
                  <a:gd name="T8" fmla="*/ 2 w 13"/>
                  <a:gd name="T9" fmla="*/ 7 h 30"/>
                  <a:gd name="T10" fmla="*/ 4 w 13"/>
                  <a:gd name="T11" fmla="*/ 6 h 30"/>
                  <a:gd name="T12" fmla="*/ 4 w 13"/>
                  <a:gd name="T13" fmla="*/ 0 h 30"/>
                  <a:gd name="T14" fmla="*/ 4 w 13"/>
                  <a:gd name="T15" fmla="*/ 0 h 30"/>
                  <a:gd name="T16" fmla="*/ 4 w 13"/>
                  <a:gd name="T17" fmla="*/ 5 h 30"/>
                  <a:gd name="T18" fmla="*/ 5 w 13"/>
                  <a:gd name="T19" fmla="*/ 8 h 30"/>
                  <a:gd name="T20" fmla="*/ 5 w 13"/>
                  <a:gd name="T21" fmla="*/ 2 h 30"/>
                  <a:gd name="T22" fmla="*/ 5 w 13"/>
                  <a:gd name="T23" fmla="*/ 9 h 30"/>
                  <a:gd name="T24" fmla="*/ 6 w 13"/>
                  <a:gd name="T25" fmla="*/ 7 h 30"/>
                  <a:gd name="T26" fmla="*/ 6 w 13"/>
                  <a:gd name="T27" fmla="*/ 7 h 30"/>
                  <a:gd name="T28" fmla="*/ 7 w 13"/>
                  <a:gd name="T29" fmla="*/ 10 h 30"/>
                  <a:gd name="T30" fmla="*/ 7 w 13"/>
                  <a:gd name="T31" fmla="*/ 10 h 30"/>
                  <a:gd name="T32" fmla="*/ 9 w 13"/>
                  <a:gd name="T33" fmla="*/ 13 h 30"/>
                  <a:gd name="T34" fmla="*/ 9 w 13"/>
                  <a:gd name="T35" fmla="*/ 9 h 30"/>
                  <a:gd name="T36" fmla="*/ 9 w 13"/>
                  <a:gd name="T37" fmla="*/ 12 h 30"/>
                  <a:gd name="T38" fmla="*/ 10 w 13"/>
                  <a:gd name="T39" fmla="*/ 19 h 30"/>
                  <a:gd name="T40" fmla="*/ 11 w 13"/>
                  <a:gd name="T41" fmla="*/ 23 h 30"/>
                  <a:gd name="T42" fmla="*/ 11 w 13"/>
                  <a:gd name="T43" fmla="*/ 24 h 30"/>
                  <a:gd name="T44" fmla="*/ 12 w 13"/>
                  <a:gd name="T45" fmla="*/ 27 h 30"/>
                  <a:gd name="T46" fmla="*/ 13 w 13"/>
                  <a:gd name="T47" fmla="*/ 29 h 30"/>
                  <a:gd name="T48" fmla="*/ 13 w 13"/>
                  <a:gd name="T49" fmla="*/ 30 h 30"/>
                  <a:gd name="T50" fmla="*/ 10 w 13"/>
                  <a:gd name="T51" fmla="*/ 28 h 30"/>
                  <a:gd name="T52" fmla="*/ 10 w 13"/>
                  <a:gd name="T53" fmla="*/ 28 h 30"/>
                  <a:gd name="T54" fmla="*/ 10 w 13"/>
                  <a:gd name="T55" fmla="*/ 23 h 30"/>
                  <a:gd name="T56" fmla="*/ 9 w 13"/>
                  <a:gd name="T57" fmla="*/ 20 h 30"/>
                  <a:gd name="T58" fmla="*/ 8 w 13"/>
                  <a:gd name="T59" fmla="*/ 1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" h="30">
                    <a:moveTo>
                      <a:pt x="8" y="18"/>
                    </a:moveTo>
                    <a:cubicBezTo>
                      <a:pt x="9" y="13"/>
                      <a:pt x="6" y="8"/>
                      <a:pt x="2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7"/>
                      <a:pt x="4" y="8"/>
                      <a:pt x="4" y="6"/>
                    </a:cubicBezTo>
                    <a:cubicBezTo>
                      <a:pt x="4" y="4"/>
                      <a:pt x="4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4" y="4"/>
                      <a:pt x="4" y="5"/>
                    </a:cubicBezTo>
                    <a:cubicBezTo>
                      <a:pt x="4" y="6"/>
                      <a:pt x="4" y="7"/>
                      <a:pt x="5" y="8"/>
                    </a:cubicBezTo>
                    <a:cubicBezTo>
                      <a:pt x="5" y="6"/>
                      <a:pt x="5" y="4"/>
                      <a:pt x="5" y="2"/>
                    </a:cubicBezTo>
                    <a:cubicBezTo>
                      <a:pt x="6" y="4"/>
                      <a:pt x="4" y="7"/>
                      <a:pt x="5" y="9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9"/>
                      <a:pt x="7" y="10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8" y="11"/>
                      <a:pt x="9" y="12"/>
                      <a:pt x="9" y="13"/>
                    </a:cubicBezTo>
                    <a:cubicBezTo>
                      <a:pt x="9" y="12"/>
                      <a:pt x="9" y="11"/>
                      <a:pt x="9" y="9"/>
                    </a:cubicBezTo>
                    <a:cubicBezTo>
                      <a:pt x="10" y="10"/>
                      <a:pt x="9" y="11"/>
                      <a:pt x="9" y="12"/>
                    </a:cubicBezTo>
                    <a:cubicBezTo>
                      <a:pt x="9" y="15"/>
                      <a:pt x="9" y="17"/>
                      <a:pt x="10" y="19"/>
                    </a:cubicBezTo>
                    <a:cubicBezTo>
                      <a:pt x="11" y="20"/>
                      <a:pt x="11" y="22"/>
                      <a:pt x="11" y="23"/>
                    </a:cubicBezTo>
                    <a:cubicBezTo>
                      <a:pt x="11" y="23"/>
                      <a:pt x="11" y="24"/>
                      <a:pt x="11" y="24"/>
                    </a:cubicBezTo>
                    <a:cubicBezTo>
                      <a:pt x="10" y="25"/>
                      <a:pt x="11" y="26"/>
                      <a:pt x="12" y="27"/>
                    </a:cubicBezTo>
                    <a:cubicBezTo>
                      <a:pt x="12" y="27"/>
                      <a:pt x="13" y="28"/>
                      <a:pt x="13" y="29"/>
                    </a:cubicBezTo>
                    <a:cubicBezTo>
                      <a:pt x="13" y="29"/>
                      <a:pt x="13" y="29"/>
                      <a:pt x="13" y="30"/>
                    </a:cubicBezTo>
                    <a:cubicBezTo>
                      <a:pt x="11" y="30"/>
                      <a:pt x="11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9" y="26"/>
                      <a:pt x="9" y="24"/>
                      <a:pt x="10" y="23"/>
                    </a:cubicBezTo>
                    <a:cubicBezTo>
                      <a:pt x="11" y="22"/>
                      <a:pt x="10" y="21"/>
                      <a:pt x="9" y="20"/>
                    </a:cubicBezTo>
                    <a:cubicBezTo>
                      <a:pt x="8" y="20"/>
                      <a:pt x="7" y="19"/>
                      <a:pt x="8" y="18"/>
                    </a:cubicBezTo>
                    <a:close/>
                  </a:path>
                </a:pathLst>
              </a:custGeom>
              <a:solidFill>
                <a:srgbClr val="844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4" name="Freeform 604">
                <a:extLst>
                  <a:ext uri="{FF2B5EF4-FFF2-40B4-BE49-F238E27FC236}">
                    <a16:creationId xmlns:a16="http://schemas.microsoft.com/office/drawing/2014/main" id="{18EA7FAC-8493-2724-4AF4-1A3D94A27AC2}"/>
                  </a:ext>
                </a:extLst>
              </p:cNvPr>
              <p:cNvSpPr/>
              <p:nvPr/>
            </p:nvSpPr>
            <p:spPr bwMode="auto">
              <a:xfrm>
                <a:off x="1307" y="1212"/>
                <a:ext cx="66" cy="87"/>
              </a:xfrm>
              <a:custGeom>
                <a:avLst/>
                <a:gdLst>
                  <a:gd name="T0" fmla="*/ 9 w 9"/>
                  <a:gd name="T1" fmla="*/ 9 h 12"/>
                  <a:gd name="T2" fmla="*/ 7 w 9"/>
                  <a:gd name="T3" fmla="*/ 10 h 12"/>
                  <a:gd name="T4" fmla="*/ 4 w 9"/>
                  <a:gd name="T5" fmla="*/ 10 h 12"/>
                  <a:gd name="T6" fmla="*/ 0 w 9"/>
                  <a:gd name="T7" fmla="*/ 8 h 12"/>
                  <a:gd name="T8" fmla="*/ 1 w 9"/>
                  <a:gd name="T9" fmla="*/ 8 h 12"/>
                  <a:gd name="T10" fmla="*/ 1 w 9"/>
                  <a:gd name="T11" fmla="*/ 8 h 12"/>
                  <a:gd name="T12" fmla="*/ 2 w 9"/>
                  <a:gd name="T13" fmla="*/ 8 h 12"/>
                  <a:gd name="T14" fmla="*/ 3 w 9"/>
                  <a:gd name="T15" fmla="*/ 8 h 12"/>
                  <a:gd name="T16" fmla="*/ 6 w 9"/>
                  <a:gd name="T17" fmla="*/ 9 h 12"/>
                  <a:gd name="T18" fmla="*/ 4 w 9"/>
                  <a:gd name="T19" fmla="*/ 3 h 12"/>
                  <a:gd name="T20" fmla="*/ 5 w 9"/>
                  <a:gd name="T21" fmla="*/ 4 h 12"/>
                  <a:gd name="T22" fmla="*/ 5 w 9"/>
                  <a:gd name="T23" fmla="*/ 2 h 12"/>
                  <a:gd name="T24" fmla="*/ 6 w 9"/>
                  <a:gd name="T25" fmla="*/ 3 h 12"/>
                  <a:gd name="T26" fmla="*/ 7 w 9"/>
                  <a:gd name="T27" fmla="*/ 7 h 12"/>
                  <a:gd name="T28" fmla="*/ 6 w 9"/>
                  <a:gd name="T29" fmla="*/ 4 h 12"/>
                  <a:gd name="T30" fmla="*/ 6 w 9"/>
                  <a:gd name="T31" fmla="*/ 1 h 12"/>
                  <a:gd name="T32" fmla="*/ 7 w 9"/>
                  <a:gd name="T33" fmla="*/ 0 h 12"/>
                  <a:gd name="T34" fmla="*/ 7 w 9"/>
                  <a:gd name="T35" fmla="*/ 0 h 12"/>
                  <a:gd name="T36" fmla="*/ 8 w 9"/>
                  <a:gd name="T37" fmla="*/ 5 h 12"/>
                  <a:gd name="T38" fmla="*/ 9 w 9"/>
                  <a:gd name="T3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12">
                    <a:moveTo>
                      <a:pt x="9" y="9"/>
                    </a:moveTo>
                    <a:cubicBezTo>
                      <a:pt x="8" y="9"/>
                      <a:pt x="8" y="9"/>
                      <a:pt x="7" y="10"/>
                    </a:cubicBezTo>
                    <a:cubicBezTo>
                      <a:pt x="6" y="9"/>
                      <a:pt x="5" y="10"/>
                      <a:pt x="4" y="10"/>
                    </a:cubicBezTo>
                    <a:cubicBezTo>
                      <a:pt x="2" y="12"/>
                      <a:pt x="1" y="11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6" y="9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4" y="4"/>
                      <a:pt x="5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4"/>
                      <a:pt x="6" y="6"/>
                      <a:pt x="7" y="7"/>
                    </a:cubicBezTo>
                    <a:cubicBezTo>
                      <a:pt x="6" y="6"/>
                      <a:pt x="6" y="5"/>
                      <a:pt x="6" y="4"/>
                    </a:cubicBezTo>
                    <a:cubicBezTo>
                      <a:pt x="6" y="3"/>
                      <a:pt x="5" y="2"/>
                      <a:pt x="6" y="1"/>
                    </a:cubicBezTo>
                    <a:cubicBezTo>
                      <a:pt x="6" y="1"/>
                      <a:pt x="6" y="1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2"/>
                      <a:pt x="7" y="3"/>
                      <a:pt x="8" y="5"/>
                    </a:cubicBezTo>
                    <a:cubicBezTo>
                      <a:pt x="8" y="6"/>
                      <a:pt x="8" y="8"/>
                      <a:pt x="9" y="9"/>
                    </a:cubicBezTo>
                    <a:close/>
                  </a:path>
                </a:pathLst>
              </a:custGeom>
              <a:solidFill>
                <a:srgbClr val="B57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5" name="Freeform 605">
                <a:extLst>
                  <a:ext uri="{FF2B5EF4-FFF2-40B4-BE49-F238E27FC236}">
                    <a16:creationId xmlns:a16="http://schemas.microsoft.com/office/drawing/2014/main" id="{B8E50DEC-5364-331C-B06D-5E6E381853EF}"/>
                  </a:ext>
                </a:extLst>
              </p:cNvPr>
              <p:cNvSpPr/>
              <p:nvPr/>
            </p:nvSpPr>
            <p:spPr bwMode="auto">
              <a:xfrm>
                <a:off x="1576" y="1045"/>
                <a:ext cx="80" cy="72"/>
              </a:xfrm>
              <a:custGeom>
                <a:avLst/>
                <a:gdLst>
                  <a:gd name="T0" fmla="*/ 9 w 11"/>
                  <a:gd name="T1" fmla="*/ 1 h 10"/>
                  <a:gd name="T2" fmla="*/ 11 w 11"/>
                  <a:gd name="T3" fmla="*/ 2 h 10"/>
                  <a:gd name="T4" fmla="*/ 8 w 11"/>
                  <a:gd name="T5" fmla="*/ 3 h 10"/>
                  <a:gd name="T6" fmla="*/ 5 w 11"/>
                  <a:gd name="T7" fmla="*/ 4 h 10"/>
                  <a:gd name="T8" fmla="*/ 2 w 11"/>
                  <a:gd name="T9" fmla="*/ 9 h 10"/>
                  <a:gd name="T10" fmla="*/ 0 w 11"/>
                  <a:gd name="T11" fmla="*/ 9 h 10"/>
                  <a:gd name="T12" fmla="*/ 3 w 11"/>
                  <a:gd name="T13" fmla="*/ 3 h 10"/>
                  <a:gd name="T14" fmla="*/ 7 w 11"/>
                  <a:gd name="T15" fmla="*/ 1 h 10"/>
                  <a:gd name="T16" fmla="*/ 9 w 11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9" y="1"/>
                    </a:moveTo>
                    <a:cubicBezTo>
                      <a:pt x="9" y="2"/>
                      <a:pt x="11" y="1"/>
                      <a:pt x="11" y="2"/>
                    </a:cubicBezTo>
                    <a:cubicBezTo>
                      <a:pt x="10" y="3"/>
                      <a:pt x="9" y="3"/>
                      <a:pt x="8" y="3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5" y="6"/>
                      <a:pt x="4" y="8"/>
                      <a:pt x="2" y="9"/>
                    </a:cubicBezTo>
                    <a:cubicBezTo>
                      <a:pt x="1" y="9"/>
                      <a:pt x="1" y="10"/>
                      <a:pt x="0" y="9"/>
                    </a:cubicBezTo>
                    <a:cubicBezTo>
                      <a:pt x="2" y="7"/>
                      <a:pt x="3" y="5"/>
                      <a:pt x="3" y="3"/>
                    </a:cubicBezTo>
                    <a:cubicBezTo>
                      <a:pt x="4" y="1"/>
                      <a:pt x="5" y="0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lose/>
                  </a:path>
                </a:pathLst>
              </a:custGeom>
              <a:solidFill>
                <a:srgbClr val="FBF2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6" name="Freeform 606">
                <a:extLst>
                  <a:ext uri="{FF2B5EF4-FFF2-40B4-BE49-F238E27FC236}">
                    <a16:creationId xmlns:a16="http://schemas.microsoft.com/office/drawing/2014/main" id="{25ECC9A7-B098-229D-5276-D5803990A2B3}"/>
                  </a:ext>
                </a:extLst>
              </p:cNvPr>
              <p:cNvSpPr/>
              <p:nvPr/>
            </p:nvSpPr>
            <p:spPr bwMode="auto">
              <a:xfrm>
                <a:off x="1518" y="1161"/>
                <a:ext cx="14" cy="65"/>
              </a:xfrm>
              <a:custGeom>
                <a:avLst/>
                <a:gdLst>
                  <a:gd name="T0" fmla="*/ 1 w 2"/>
                  <a:gd name="T1" fmla="*/ 9 h 9"/>
                  <a:gd name="T2" fmla="*/ 0 w 2"/>
                  <a:gd name="T3" fmla="*/ 1 h 9"/>
                  <a:gd name="T4" fmla="*/ 1 w 2"/>
                  <a:gd name="T5" fmla="*/ 1 h 9"/>
                  <a:gd name="T6" fmla="*/ 1 w 2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9">
                    <a:moveTo>
                      <a:pt x="1" y="9"/>
                    </a:moveTo>
                    <a:cubicBezTo>
                      <a:pt x="1" y="7"/>
                      <a:pt x="0" y="4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0" y="4"/>
                      <a:pt x="2" y="7"/>
                      <a:pt x="1" y="9"/>
                    </a:cubicBezTo>
                    <a:close/>
                  </a:path>
                </a:pathLst>
              </a:custGeom>
              <a:solidFill>
                <a:srgbClr val="DDA2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8" name="Group 808">
              <a:extLst>
                <a:ext uri="{FF2B5EF4-FFF2-40B4-BE49-F238E27FC236}">
                  <a16:creationId xmlns:a16="http://schemas.microsoft.com/office/drawing/2014/main" id="{9C5EAF22-664D-DFE2-91FD-BDB46446397D}"/>
                </a:ext>
              </a:extLst>
            </p:cNvPr>
            <p:cNvGrpSpPr/>
            <p:nvPr/>
          </p:nvGrpSpPr>
          <p:grpSpPr>
            <a:xfrm>
              <a:off x="1463676" y="1117600"/>
              <a:ext cx="4591050" cy="5368925"/>
              <a:chOff x="922" y="704"/>
              <a:chExt cx="2892" cy="3382"/>
            </a:xfrm>
          </p:grpSpPr>
          <p:sp>
            <p:nvSpPr>
              <p:cNvPr id="217" name="Freeform 608">
                <a:extLst>
                  <a:ext uri="{FF2B5EF4-FFF2-40B4-BE49-F238E27FC236}">
                    <a16:creationId xmlns:a16="http://schemas.microsoft.com/office/drawing/2014/main" id="{DB3F464C-BE06-AC03-13E2-E94AA29A2128}"/>
                  </a:ext>
                </a:extLst>
              </p:cNvPr>
              <p:cNvSpPr/>
              <p:nvPr/>
            </p:nvSpPr>
            <p:spPr bwMode="auto">
              <a:xfrm>
                <a:off x="1576" y="1067"/>
                <a:ext cx="15" cy="1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2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67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609">
                <a:extLst>
                  <a:ext uri="{FF2B5EF4-FFF2-40B4-BE49-F238E27FC236}">
                    <a16:creationId xmlns:a16="http://schemas.microsoft.com/office/drawing/2014/main" id="{A5316932-5E5D-8C72-2BE1-35B795116466}"/>
                  </a:ext>
                </a:extLst>
              </p:cNvPr>
              <p:cNvSpPr/>
              <p:nvPr/>
            </p:nvSpPr>
            <p:spPr bwMode="auto">
              <a:xfrm>
                <a:off x="1067" y="1756"/>
                <a:ext cx="277" cy="87"/>
              </a:xfrm>
              <a:custGeom>
                <a:avLst/>
                <a:gdLst>
                  <a:gd name="T0" fmla="*/ 38 w 38"/>
                  <a:gd name="T1" fmla="*/ 0 h 12"/>
                  <a:gd name="T2" fmla="*/ 28 w 38"/>
                  <a:gd name="T3" fmla="*/ 9 h 12"/>
                  <a:gd name="T4" fmla="*/ 18 w 38"/>
                  <a:gd name="T5" fmla="*/ 10 h 12"/>
                  <a:gd name="T6" fmla="*/ 14 w 38"/>
                  <a:gd name="T7" fmla="*/ 10 h 12"/>
                  <a:gd name="T8" fmla="*/ 9 w 38"/>
                  <a:gd name="T9" fmla="*/ 9 h 12"/>
                  <a:gd name="T10" fmla="*/ 5 w 38"/>
                  <a:gd name="T11" fmla="*/ 5 h 12"/>
                  <a:gd name="T12" fmla="*/ 4 w 38"/>
                  <a:gd name="T13" fmla="*/ 4 h 12"/>
                  <a:gd name="T14" fmla="*/ 0 w 38"/>
                  <a:gd name="T15" fmla="*/ 2 h 12"/>
                  <a:gd name="T16" fmla="*/ 5 w 38"/>
                  <a:gd name="T17" fmla="*/ 3 h 12"/>
                  <a:gd name="T18" fmla="*/ 5 w 38"/>
                  <a:gd name="T19" fmla="*/ 4 h 12"/>
                  <a:gd name="T20" fmla="*/ 24 w 38"/>
                  <a:gd name="T21" fmla="*/ 9 h 12"/>
                  <a:gd name="T22" fmla="*/ 34 w 38"/>
                  <a:gd name="T23" fmla="*/ 3 h 12"/>
                  <a:gd name="T24" fmla="*/ 36 w 38"/>
                  <a:gd name="T25" fmla="*/ 2 h 12"/>
                  <a:gd name="T26" fmla="*/ 38 w 38"/>
                  <a:gd name="T2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8" h="12">
                    <a:moveTo>
                      <a:pt x="38" y="0"/>
                    </a:moveTo>
                    <a:cubicBezTo>
                      <a:pt x="35" y="4"/>
                      <a:pt x="33" y="7"/>
                      <a:pt x="28" y="9"/>
                    </a:cubicBezTo>
                    <a:cubicBezTo>
                      <a:pt x="25" y="11"/>
                      <a:pt x="22" y="12"/>
                      <a:pt x="18" y="10"/>
                    </a:cubicBezTo>
                    <a:cubicBezTo>
                      <a:pt x="17" y="9"/>
                      <a:pt x="16" y="9"/>
                      <a:pt x="14" y="10"/>
                    </a:cubicBezTo>
                    <a:cubicBezTo>
                      <a:pt x="12" y="11"/>
                      <a:pt x="10" y="11"/>
                      <a:pt x="9" y="9"/>
                    </a:cubicBezTo>
                    <a:cubicBezTo>
                      <a:pt x="9" y="7"/>
                      <a:pt x="8" y="5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3" y="3"/>
                      <a:pt x="2" y="2"/>
                      <a:pt x="0" y="2"/>
                    </a:cubicBezTo>
                    <a:cubicBezTo>
                      <a:pt x="2" y="2"/>
                      <a:pt x="3" y="2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11" y="6"/>
                      <a:pt x="17" y="9"/>
                      <a:pt x="24" y="9"/>
                    </a:cubicBezTo>
                    <a:cubicBezTo>
                      <a:pt x="28" y="8"/>
                      <a:pt x="31" y="6"/>
                      <a:pt x="34" y="3"/>
                    </a:cubicBezTo>
                    <a:cubicBezTo>
                      <a:pt x="35" y="3"/>
                      <a:pt x="35" y="2"/>
                      <a:pt x="36" y="2"/>
                    </a:cubicBezTo>
                    <a:cubicBezTo>
                      <a:pt x="37" y="1"/>
                      <a:pt x="37" y="0"/>
                      <a:pt x="38" y="0"/>
                    </a:cubicBezTo>
                    <a:close/>
                  </a:path>
                </a:pathLst>
              </a:custGeom>
              <a:solidFill>
                <a:srgbClr val="F7E5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610">
                <a:extLst>
                  <a:ext uri="{FF2B5EF4-FFF2-40B4-BE49-F238E27FC236}">
                    <a16:creationId xmlns:a16="http://schemas.microsoft.com/office/drawing/2014/main" id="{AE69C14D-DD61-88B7-466C-2690DE94368D}"/>
                  </a:ext>
                </a:extLst>
              </p:cNvPr>
              <p:cNvSpPr/>
              <p:nvPr/>
            </p:nvSpPr>
            <p:spPr bwMode="auto">
              <a:xfrm>
                <a:off x="1278" y="2555"/>
                <a:ext cx="116" cy="116"/>
              </a:xfrm>
              <a:custGeom>
                <a:avLst/>
                <a:gdLst>
                  <a:gd name="T0" fmla="*/ 5 w 16"/>
                  <a:gd name="T1" fmla="*/ 0 h 16"/>
                  <a:gd name="T2" fmla="*/ 6 w 16"/>
                  <a:gd name="T3" fmla="*/ 2 h 16"/>
                  <a:gd name="T4" fmla="*/ 8 w 16"/>
                  <a:gd name="T5" fmla="*/ 2 h 16"/>
                  <a:gd name="T6" fmla="*/ 2 w 16"/>
                  <a:gd name="T7" fmla="*/ 2 h 16"/>
                  <a:gd name="T8" fmla="*/ 7 w 16"/>
                  <a:gd name="T9" fmla="*/ 3 h 16"/>
                  <a:gd name="T10" fmla="*/ 7 w 16"/>
                  <a:gd name="T11" fmla="*/ 4 h 16"/>
                  <a:gd name="T12" fmla="*/ 6 w 16"/>
                  <a:gd name="T13" fmla="*/ 7 h 16"/>
                  <a:gd name="T14" fmla="*/ 9 w 16"/>
                  <a:gd name="T15" fmla="*/ 12 h 16"/>
                  <a:gd name="T16" fmla="*/ 13 w 16"/>
                  <a:gd name="T17" fmla="*/ 13 h 16"/>
                  <a:gd name="T18" fmla="*/ 15 w 16"/>
                  <a:gd name="T19" fmla="*/ 10 h 16"/>
                  <a:gd name="T20" fmla="*/ 15 w 16"/>
                  <a:gd name="T21" fmla="*/ 14 h 16"/>
                  <a:gd name="T22" fmla="*/ 11 w 16"/>
                  <a:gd name="T23" fmla="*/ 15 h 16"/>
                  <a:gd name="T24" fmla="*/ 7 w 16"/>
                  <a:gd name="T25" fmla="*/ 11 h 16"/>
                  <a:gd name="T26" fmla="*/ 1 w 16"/>
                  <a:gd name="T27" fmla="*/ 1 h 16"/>
                  <a:gd name="T28" fmla="*/ 1 w 16"/>
                  <a:gd name="T29" fmla="*/ 0 h 16"/>
                  <a:gd name="T30" fmla="*/ 5 w 16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6">
                    <a:moveTo>
                      <a:pt x="5" y="0"/>
                    </a:moveTo>
                    <a:cubicBezTo>
                      <a:pt x="5" y="1"/>
                      <a:pt x="5" y="2"/>
                      <a:pt x="6" y="2"/>
                    </a:cubicBezTo>
                    <a:cubicBezTo>
                      <a:pt x="6" y="2"/>
                      <a:pt x="7" y="2"/>
                      <a:pt x="8" y="2"/>
                    </a:cubicBezTo>
                    <a:cubicBezTo>
                      <a:pt x="6" y="3"/>
                      <a:pt x="4" y="2"/>
                      <a:pt x="2" y="2"/>
                    </a:cubicBezTo>
                    <a:cubicBezTo>
                      <a:pt x="4" y="3"/>
                      <a:pt x="5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4"/>
                      <a:pt x="4" y="4"/>
                      <a:pt x="6" y="7"/>
                    </a:cubicBezTo>
                    <a:cubicBezTo>
                      <a:pt x="7" y="8"/>
                      <a:pt x="8" y="10"/>
                      <a:pt x="9" y="12"/>
                    </a:cubicBezTo>
                    <a:cubicBezTo>
                      <a:pt x="10" y="13"/>
                      <a:pt x="12" y="14"/>
                      <a:pt x="13" y="13"/>
                    </a:cubicBezTo>
                    <a:cubicBezTo>
                      <a:pt x="15" y="13"/>
                      <a:pt x="15" y="11"/>
                      <a:pt x="15" y="10"/>
                    </a:cubicBezTo>
                    <a:cubicBezTo>
                      <a:pt x="16" y="11"/>
                      <a:pt x="16" y="13"/>
                      <a:pt x="15" y="14"/>
                    </a:cubicBezTo>
                    <a:cubicBezTo>
                      <a:pt x="14" y="16"/>
                      <a:pt x="13" y="15"/>
                      <a:pt x="11" y="15"/>
                    </a:cubicBezTo>
                    <a:cubicBezTo>
                      <a:pt x="10" y="14"/>
                      <a:pt x="8" y="13"/>
                      <a:pt x="7" y="11"/>
                    </a:cubicBezTo>
                    <a:cubicBezTo>
                      <a:pt x="5" y="8"/>
                      <a:pt x="3" y="4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5" y="0"/>
                    </a:cubicBezTo>
                    <a:close/>
                  </a:path>
                </a:pathLst>
              </a:custGeom>
              <a:solidFill>
                <a:srgbClr val="FAE8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611">
                <a:extLst>
                  <a:ext uri="{FF2B5EF4-FFF2-40B4-BE49-F238E27FC236}">
                    <a16:creationId xmlns:a16="http://schemas.microsoft.com/office/drawing/2014/main" id="{A225E931-DC5B-5FC3-AA01-6C7276026C06}"/>
                  </a:ext>
                </a:extLst>
              </p:cNvPr>
              <p:cNvSpPr/>
              <p:nvPr/>
            </p:nvSpPr>
            <p:spPr bwMode="auto">
              <a:xfrm>
                <a:off x="1358" y="2555"/>
                <a:ext cx="73" cy="65"/>
              </a:xfrm>
              <a:custGeom>
                <a:avLst/>
                <a:gdLst>
                  <a:gd name="T0" fmla="*/ 4 w 10"/>
                  <a:gd name="T1" fmla="*/ 8 h 9"/>
                  <a:gd name="T2" fmla="*/ 3 w 10"/>
                  <a:gd name="T3" fmla="*/ 8 h 9"/>
                  <a:gd name="T4" fmla="*/ 6 w 10"/>
                  <a:gd name="T5" fmla="*/ 6 h 9"/>
                  <a:gd name="T6" fmla="*/ 6 w 10"/>
                  <a:gd name="T7" fmla="*/ 4 h 9"/>
                  <a:gd name="T8" fmla="*/ 0 w 10"/>
                  <a:gd name="T9" fmla="*/ 2 h 9"/>
                  <a:gd name="T10" fmla="*/ 8 w 10"/>
                  <a:gd name="T11" fmla="*/ 1 h 9"/>
                  <a:gd name="T12" fmla="*/ 8 w 10"/>
                  <a:gd name="T13" fmla="*/ 6 h 9"/>
                  <a:gd name="T14" fmla="*/ 4 w 10"/>
                  <a:gd name="T15" fmla="*/ 9 h 9"/>
                  <a:gd name="T16" fmla="*/ 4 w 10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4" y="8"/>
                    </a:moveTo>
                    <a:cubicBezTo>
                      <a:pt x="4" y="8"/>
                      <a:pt x="3" y="8"/>
                      <a:pt x="3" y="8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7" y="6"/>
                      <a:pt x="7" y="4"/>
                      <a:pt x="6" y="4"/>
                    </a:cubicBezTo>
                    <a:cubicBezTo>
                      <a:pt x="5" y="0"/>
                      <a:pt x="2" y="2"/>
                      <a:pt x="0" y="2"/>
                    </a:cubicBezTo>
                    <a:cubicBezTo>
                      <a:pt x="2" y="0"/>
                      <a:pt x="6" y="0"/>
                      <a:pt x="8" y="1"/>
                    </a:cubicBezTo>
                    <a:cubicBezTo>
                      <a:pt x="10" y="2"/>
                      <a:pt x="10" y="4"/>
                      <a:pt x="8" y="6"/>
                    </a:cubicBezTo>
                    <a:cubicBezTo>
                      <a:pt x="7" y="7"/>
                      <a:pt x="5" y="7"/>
                      <a:pt x="4" y="9"/>
                    </a:cubicBez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FB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612">
                <a:extLst>
                  <a:ext uri="{FF2B5EF4-FFF2-40B4-BE49-F238E27FC236}">
                    <a16:creationId xmlns:a16="http://schemas.microsoft.com/office/drawing/2014/main" id="{9EEEC761-8DD9-A97E-9616-579BDAEFBC53}"/>
                  </a:ext>
                </a:extLst>
              </p:cNvPr>
              <p:cNvSpPr/>
              <p:nvPr/>
            </p:nvSpPr>
            <p:spPr bwMode="auto">
              <a:xfrm>
                <a:off x="1046" y="1778"/>
                <a:ext cx="276" cy="160"/>
              </a:xfrm>
              <a:custGeom>
                <a:avLst/>
                <a:gdLst>
                  <a:gd name="T0" fmla="*/ 0 w 38"/>
                  <a:gd name="T1" fmla="*/ 7 h 22"/>
                  <a:gd name="T2" fmla="*/ 1 w 38"/>
                  <a:gd name="T3" fmla="*/ 4 h 22"/>
                  <a:gd name="T4" fmla="*/ 3 w 38"/>
                  <a:gd name="T5" fmla="*/ 1 h 22"/>
                  <a:gd name="T6" fmla="*/ 3 w 38"/>
                  <a:gd name="T7" fmla="*/ 0 h 22"/>
                  <a:gd name="T8" fmla="*/ 5 w 38"/>
                  <a:gd name="T9" fmla="*/ 1 h 22"/>
                  <a:gd name="T10" fmla="*/ 6 w 38"/>
                  <a:gd name="T11" fmla="*/ 2 h 22"/>
                  <a:gd name="T12" fmla="*/ 9 w 38"/>
                  <a:gd name="T13" fmla="*/ 4 h 22"/>
                  <a:gd name="T14" fmla="*/ 11 w 38"/>
                  <a:gd name="T15" fmla="*/ 7 h 22"/>
                  <a:gd name="T16" fmla="*/ 15 w 38"/>
                  <a:gd name="T17" fmla="*/ 10 h 22"/>
                  <a:gd name="T18" fmla="*/ 12 w 38"/>
                  <a:gd name="T19" fmla="*/ 12 h 22"/>
                  <a:gd name="T20" fmla="*/ 16 w 38"/>
                  <a:gd name="T21" fmla="*/ 11 h 22"/>
                  <a:gd name="T22" fmla="*/ 17 w 38"/>
                  <a:gd name="T23" fmla="*/ 12 h 22"/>
                  <a:gd name="T24" fmla="*/ 16 w 38"/>
                  <a:gd name="T25" fmla="*/ 13 h 22"/>
                  <a:gd name="T26" fmla="*/ 15 w 38"/>
                  <a:gd name="T27" fmla="*/ 13 h 22"/>
                  <a:gd name="T28" fmla="*/ 15 w 38"/>
                  <a:gd name="T29" fmla="*/ 13 h 22"/>
                  <a:gd name="T30" fmla="*/ 25 w 38"/>
                  <a:gd name="T31" fmla="*/ 9 h 22"/>
                  <a:gd name="T32" fmla="*/ 32 w 38"/>
                  <a:gd name="T33" fmla="*/ 7 h 22"/>
                  <a:gd name="T34" fmla="*/ 38 w 38"/>
                  <a:gd name="T35" fmla="*/ 3 h 22"/>
                  <a:gd name="T36" fmla="*/ 38 w 38"/>
                  <a:gd name="T37" fmla="*/ 3 h 22"/>
                  <a:gd name="T38" fmla="*/ 29 w 38"/>
                  <a:gd name="T39" fmla="*/ 15 h 22"/>
                  <a:gd name="T40" fmla="*/ 15 w 38"/>
                  <a:gd name="T41" fmla="*/ 22 h 22"/>
                  <a:gd name="T42" fmla="*/ 13 w 38"/>
                  <a:gd name="T43" fmla="*/ 22 h 22"/>
                  <a:gd name="T44" fmla="*/ 11 w 38"/>
                  <a:gd name="T45" fmla="*/ 19 h 22"/>
                  <a:gd name="T46" fmla="*/ 9 w 38"/>
                  <a:gd name="T47" fmla="*/ 16 h 22"/>
                  <a:gd name="T48" fmla="*/ 2 w 38"/>
                  <a:gd name="T49" fmla="*/ 15 h 22"/>
                  <a:gd name="T50" fmla="*/ 1 w 38"/>
                  <a:gd name="T51" fmla="*/ 11 h 22"/>
                  <a:gd name="T52" fmla="*/ 0 w 38"/>
                  <a:gd name="T5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8" h="22">
                    <a:moveTo>
                      <a:pt x="0" y="7"/>
                    </a:moveTo>
                    <a:cubicBezTo>
                      <a:pt x="0" y="6"/>
                      <a:pt x="0" y="5"/>
                      <a:pt x="1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6" y="1"/>
                      <a:pt x="6" y="2"/>
                    </a:cubicBezTo>
                    <a:cubicBezTo>
                      <a:pt x="6" y="4"/>
                      <a:pt x="7" y="4"/>
                      <a:pt x="9" y="4"/>
                    </a:cubicBezTo>
                    <a:cubicBezTo>
                      <a:pt x="10" y="4"/>
                      <a:pt x="11" y="6"/>
                      <a:pt x="11" y="7"/>
                    </a:cubicBezTo>
                    <a:cubicBezTo>
                      <a:pt x="12" y="8"/>
                      <a:pt x="13" y="9"/>
                      <a:pt x="15" y="10"/>
                    </a:cubicBezTo>
                    <a:cubicBezTo>
                      <a:pt x="14" y="11"/>
                      <a:pt x="13" y="11"/>
                      <a:pt x="12" y="12"/>
                    </a:cubicBezTo>
                    <a:cubicBezTo>
                      <a:pt x="14" y="12"/>
                      <a:pt x="15" y="11"/>
                      <a:pt x="16" y="11"/>
                    </a:cubicBezTo>
                    <a:cubicBezTo>
                      <a:pt x="16" y="11"/>
                      <a:pt x="17" y="11"/>
                      <a:pt x="17" y="12"/>
                    </a:cubicBezTo>
                    <a:cubicBezTo>
                      <a:pt x="17" y="12"/>
                      <a:pt x="17" y="13"/>
                      <a:pt x="16" y="13"/>
                    </a:cubicBezTo>
                    <a:cubicBezTo>
                      <a:pt x="16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9" y="14"/>
                      <a:pt x="22" y="11"/>
                      <a:pt x="25" y="9"/>
                    </a:cubicBezTo>
                    <a:cubicBezTo>
                      <a:pt x="28" y="9"/>
                      <a:pt x="30" y="8"/>
                      <a:pt x="32" y="7"/>
                    </a:cubicBezTo>
                    <a:cubicBezTo>
                      <a:pt x="35" y="6"/>
                      <a:pt x="36" y="4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5" y="7"/>
                      <a:pt x="34" y="12"/>
                      <a:pt x="29" y="15"/>
                    </a:cubicBezTo>
                    <a:cubicBezTo>
                      <a:pt x="25" y="18"/>
                      <a:pt x="20" y="20"/>
                      <a:pt x="15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0" y="22"/>
                      <a:pt x="9" y="21"/>
                      <a:pt x="11" y="19"/>
                    </a:cubicBezTo>
                    <a:cubicBezTo>
                      <a:pt x="11" y="17"/>
                      <a:pt x="11" y="16"/>
                      <a:pt x="9" y="16"/>
                    </a:cubicBezTo>
                    <a:cubicBezTo>
                      <a:pt x="7" y="16"/>
                      <a:pt x="5" y="15"/>
                      <a:pt x="2" y="15"/>
                    </a:cubicBezTo>
                    <a:cubicBezTo>
                      <a:pt x="1" y="14"/>
                      <a:pt x="1" y="12"/>
                      <a:pt x="1" y="11"/>
                    </a:cubicBezTo>
                    <a:cubicBezTo>
                      <a:pt x="1" y="9"/>
                      <a:pt x="2" y="8"/>
                      <a:pt x="0" y="7"/>
                    </a:cubicBezTo>
                    <a:close/>
                  </a:path>
                </a:pathLst>
              </a:custGeom>
              <a:solidFill>
                <a:srgbClr val="EE8E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613">
                <a:extLst>
                  <a:ext uri="{FF2B5EF4-FFF2-40B4-BE49-F238E27FC236}">
                    <a16:creationId xmlns:a16="http://schemas.microsoft.com/office/drawing/2014/main" id="{10EA1623-FD31-3495-776B-1F7C3223199E}"/>
                  </a:ext>
                </a:extLst>
              </p:cNvPr>
              <p:cNvSpPr/>
              <p:nvPr/>
            </p:nvSpPr>
            <p:spPr bwMode="auto">
              <a:xfrm>
                <a:off x="1147" y="1829"/>
                <a:ext cx="80" cy="51"/>
              </a:xfrm>
              <a:custGeom>
                <a:avLst/>
                <a:gdLst>
                  <a:gd name="T0" fmla="*/ 11 w 11"/>
                  <a:gd name="T1" fmla="*/ 2 h 7"/>
                  <a:gd name="T2" fmla="*/ 0 w 11"/>
                  <a:gd name="T3" fmla="*/ 6 h 7"/>
                  <a:gd name="T4" fmla="*/ 2 w 11"/>
                  <a:gd name="T5" fmla="*/ 5 h 7"/>
                  <a:gd name="T6" fmla="*/ 3 w 11"/>
                  <a:gd name="T7" fmla="*/ 5 h 7"/>
                  <a:gd name="T8" fmla="*/ 2 w 11"/>
                  <a:gd name="T9" fmla="*/ 4 h 7"/>
                  <a:gd name="T10" fmla="*/ 3 w 11"/>
                  <a:gd name="T11" fmla="*/ 2 h 7"/>
                  <a:gd name="T12" fmla="*/ 6 w 11"/>
                  <a:gd name="T13" fmla="*/ 0 h 7"/>
                  <a:gd name="T14" fmla="*/ 11 w 11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2"/>
                    </a:moveTo>
                    <a:cubicBezTo>
                      <a:pt x="8" y="5"/>
                      <a:pt x="5" y="7"/>
                      <a:pt x="0" y="6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3" y="2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8" y="1"/>
                      <a:pt x="9" y="2"/>
                      <a:pt x="11" y="2"/>
                    </a:cubicBezTo>
                    <a:close/>
                  </a:path>
                </a:pathLst>
              </a:custGeom>
              <a:solidFill>
                <a:srgbClr val="B675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614">
                <a:extLst>
                  <a:ext uri="{FF2B5EF4-FFF2-40B4-BE49-F238E27FC236}">
                    <a16:creationId xmlns:a16="http://schemas.microsoft.com/office/drawing/2014/main" id="{D1150730-AD85-A303-8405-5A383E8DE0BC}"/>
                  </a:ext>
                </a:extLst>
              </p:cNvPr>
              <p:cNvSpPr/>
              <p:nvPr/>
            </p:nvSpPr>
            <p:spPr bwMode="auto">
              <a:xfrm>
                <a:off x="1322" y="1778"/>
                <a:ext cx="14" cy="22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E8E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615">
                <a:extLst>
                  <a:ext uri="{FF2B5EF4-FFF2-40B4-BE49-F238E27FC236}">
                    <a16:creationId xmlns:a16="http://schemas.microsoft.com/office/drawing/2014/main" id="{4A059063-1449-E0B5-5350-E7B7A22E5A36}"/>
                  </a:ext>
                </a:extLst>
              </p:cNvPr>
              <p:cNvSpPr/>
              <p:nvPr/>
            </p:nvSpPr>
            <p:spPr bwMode="auto">
              <a:xfrm>
                <a:off x="2775" y="1517"/>
                <a:ext cx="29" cy="29"/>
              </a:xfrm>
              <a:custGeom>
                <a:avLst/>
                <a:gdLst>
                  <a:gd name="T0" fmla="*/ 4 w 4"/>
                  <a:gd name="T1" fmla="*/ 4 h 4"/>
                  <a:gd name="T2" fmla="*/ 1 w 4"/>
                  <a:gd name="T3" fmla="*/ 0 h 4"/>
                  <a:gd name="T4" fmla="*/ 4 w 4"/>
                  <a:gd name="T5" fmla="*/ 3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1" y="4"/>
                      <a:pt x="0" y="3"/>
                      <a:pt x="1" y="0"/>
                    </a:cubicBezTo>
                    <a:cubicBezTo>
                      <a:pt x="1" y="3"/>
                      <a:pt x="3" y="3"/>
                      <a:pt x="4" y="3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543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616">
                <a:extLst>
                  <a:ext uri="{FF2B5EF4-FFF2-40B4-BE49-F238E27FC236}">
                    <a16:creationId xmlns:a16="http://schemas.microsoft.com/office/drawing/2014/main" id="{C91CC573-5CB7-E5D9-6B08-3DF27FFC099D}"/>
                  </a:ext>
                </a:extLst>
              </p:cNvPr>
              <p:cNvSpPr/>
              <p:nvPr/>
            </p:nvSpPr>
            <p:spPr bwMode="auto">
              <a:xfrm>
                <a:off x="2731" y="1466"/>
                <a:ext cx="15" cy="29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0" y="3"/>
                      <a:pt x="2" y="1"/>
                      <a:pt x="2" y="0"/>
                    </a:cubicBezTo>
                    <a:cubicBezTo>
                      <a:pt x="2" y="1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805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617">
                <a:extLst>
                  <a:ext uri="{FF2B5EF4-FFF2-40B4-BE49-F238E27FC236}">
                    <a16:creationId xmlns:a16="http://schemas.microsoft.com/office/drawing/2014/main" id="{D8E204CA-632F-BEB6-6E2D-11488CE4B4B9}"/>
                  </a:ext>
                </a:extLst>
              </p:cNvPr>
              <p:cNvSpPr/>
              <p:nvPr/>
            </p:nvSpPr>
            <p:spPr bwMode="auto">
              <a:xfrm>
                <a:off x="2753" y="1430"/>
                <a:ext cx="7" cy="1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DC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618">
                <a:extLst>
                  <a:ext uri="{FF2B5EF4-FFF2-40B4-BE49-F238E27FC236}">
                    <a16:creationId xmlns:a16="http://schemas.microsoft.com/office/drawing/2014/main" id="{8DC56A1F-E620-1101-A735-B05FD9BF5054}"/>
                  </a:ext>
                </a:extLst>
              </p:cNvPr>
              <p:cNvSpPr/>
              <p:nvPr/>
            </p:nvSpPr>
            <p:spPr bwMode="auto">
              <a:xfrm>
                <a:off x="2368" y="3433"/>
                <a:ext cx="72" cy="87"/>
              </a:xfrm>
              <a:custGeom>
                <a:avLst/>
                <a:gdLst>
                  <a:gd name="T0" fmla="*/ 9 w 10"/>
                  <a:gd name="T1" fmla="*/ 6 h 12"/>
                  <a:gd name="T2" fmla="*/ 7 w 10"/>
                  <a:gd name="T3" fmla="*/ 10 h 12"/>
                  <a:gd name="T4" fmla="*/ 5 w 10"/>
                  <a:gd name="T5" fmla="*/ 11 h 12"/>
                  <a:gd name="T6" fmla="*/ 0 w 10"/>
                  <a:gd name="T7" fmla="*/ 7 h 12"/>
                  <a:gd name="T8" fmla="*/ 3 w 10"/>
                  <a:gd name="T9" fmla="*/ 5 h 12"/>
                  <a:gd name="T10" fmla="*/ 5 w 10"/>
                  <a:gd name="T11" fmla="*/ 4 h 12"/>
                  <a:gd name="T12" fmla="*/ 4 w 10"/>
                  <a:gd name="T13" fmla="*/ 3 h 12"/>
                  <a:gd name="T14" fmla="*/ 6 w 10"/>
                  <a:gd name="T15" fmla="*/ 1 h 12"/>
                  <a:gd name="T16" fmla="*/ 8 w 10"/>
                  <a:gd name="T17" fmla="*/ 2 h 12"/>
                  <a:gd name="T18" fmla="*/ 9 w 10"/>
                  <a:gd name="T19" fmla="*/ 4 h 12"/>
                  <a:gd name="T20" fmla="*/ 9 w 10"/>
                  <a:gd name="T21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2">
                    <a:moveTo>
                      <a:pt x="9" y="6"/>
                    </a:moveTo>
                    <a:cubicBezTo>
                      <a:pt x="8" y="7"/>
                      <a:pt x="8" y="9"/>
                      <a:pt x="7" y="10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2" y="12"/>
                      <a:pt x="0" y="10"/>
                      <a:pt x="0" y="7"/>
                    </a:cubicBezTo>
                    <a:cubicBezTo>
                      <a:pt x="0" y="5"/>
                      <a:pt x="2" y="5"/>
                      <a:pt x="3" y="5"/>
                    </a:cubicBezTo>
                    <a:cubicBezTo>
                      <a:pt x="4" y="5"/>
                      <a:pt x="5" y="5"/>
                      <a:pt x="5" y="4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5"/>
                      <a:pt x="10" y="6"/>
                      <a:pt x="9" y="6"/>
                    </a:cubicBezTo>
                    <a:close/>
                  </a:path>
                </a:pathLst>
              </a:custGeom>
              <a:solidFill>
                <a:srgbClr val="EA7C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619">
                <a:extLst>
                  <a:ext uri="{FF2B5EF4-FFF2-40B4-BE49-F238E27FC236}">
                    <a16:creationId xmlns:a16="http://schemas.microsoft.com/office/drawing/2014/main" id="{65115F6A-95F2-C3A3-8804-FAF36F697700}"/>
                  </a:ext>
                </a:extLst>
              </p:cNvPr>
              <p:cNvSpPr/>
              <p:nvPr/>
            </p:nvSpPr>
            <p:spPr bwMode="auto">
              <a:xfrm>
                <a:off x="2324" y="3389"/>
                <a:ext cx="37" cy="160"/>
              </a:xfrm>
              <a:custGeom>
                <a:avLst/>
                <a:gdLst>
                  <a:gd name="T0" fmla="*/ 5 w 5"/>
                  <a:gd name="T1" fmla="*/ 22 h 22"/>
                  <a:gd name="T2" fmla="*/ 0 w 5"/>
                  <a:gd name="T3" fmla="*/ 11 h 22"/>
                  <a:gd name="T4" fmla="*/ 0 w 5"/>
                  <a:gd name="T5" fmla="*/ 1 h 22"/>
                  <a:gd name="T6" fmla="*/ 1 w 5"/>
                  <a:gd name="T7" fmla="*/ 0 h 22"/>
                  <a:gd name="T8" fmla="*/ 5 w 5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2">
                    <a:moveTo>
                      <a:pt x="5" y="22"/>
                    </a:moveTo>
                    <a:cubicBezTo>
                      <a:pt x="2" y="19"/>
                      <a:pt x="1" y="15"/>
                      <a:pt x="0" y="11"/>
                    </a:cubicBezTo>
                    <a:cubicBezTo>
                      <a:pt x="0" y="8"/>
                      <a:pt x="0" y="4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7"/>
                      <a:pt x="3" y="15"/>
                      <a:pt x="5" y="22"/>
                    </a:cubicBezTo>
                    <a:close/>
                  </a:path>
                </a:pathLst>
              </a:custGeom>
              <a:solidFill>
                <a:srgbClr val="FA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620">
                <a:extLst>
                  <a:ext uri="{FF2B5EF4-FFF2-40B4-BE49-F238E27FC236}">
                    <a16:creationId xmlns:a16="http://schemas.microsoft.com/office/drawing/2014/main" id="{99B7EAED-E4DB-98D0-2073-29F8693EB0E7}"/>
                  </a:ext>
                </a:extLst>
              </p:cNvPr>
              <p:cNvSpPr/>
              <p:nvPr/>
            </p:nvSpPr>
            <p:spPr bwMode="auto">
              <a:xfrm>
                <a:off x="2404" y="3592"/>
                <a:ext cx="15" cy="1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2" y="0"/>
                      <a:pt x="2" y="0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36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621">
                <a:extLst>
                  <a:ext uri="{FF2B5EF4-FFF2-40B4-BE49-F238E27FC236}">
                    <a16:creationId xmlns:a16="http://schemas.microsoft.com/office/drawing/2014/main" id="{E31BA57D-E6BD-C9FA-30C1-BEB2AC57236C}"/>
                  </a:ext>
                </a:extLst>
              </p:cNvPr>
              <p:cNvSpPr/>
              <p:nvPr/>
            </p:nvSpPr>
            <p:spPr bwMode="auto">
              <a:xfrm>
                <a:off x="1910" y="1030"/>
                <a:ext cx="22" cy="37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0 h 5"/>
                  <a:gd name="T4" fmla="*/ 2 w 3"/>
                  <a:gd name="T5" fmla="*/ 4 h 5"/>
                  <a:gd name="T6" fmla="*/ 1 w 3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2"/>
                      <a:pt x="0" y="1"/>
                      <a:pt x="3" y="0"/>
                    </a:cubicBezTo>
                    <a:cubicBezTo>
                      <a:pt x="2" y="1"/>
                      <a:pt x="2" y="2"/>
                      <a:pt x="2" y="4"/>
                    </a:cubicBezTo>
                    <a:cubicBezTo>
                      <a:pt x="2" y="5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F0D4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622">
                <a:extLst>
                  <a:ext uri="{FF2B5EF4-FFF2-40B4-BE49-F238E27FC236}">
                    <a16:creationId xmlns:a16="http://schemas.microsoft.com/office/drawing/2014/main" id="{442C6088-674A-6031-103A-12E53304DD6E}"/>
                  </a:ext>
                </a:extLst>
              </p:cNvPr>
              <p:cNvSpPr/>
              <p:nvPr/>
            </p:nvSpPr>
            <p:spPr bwMode="auto">
              <a:xfrm>
                <a:off x="1961" y="1154"/>
                <a:ext cx="36" cy="22"/>
              </a:xfrm>
              <a:custGeom>
                <a:avLst/>
                <a:gdLst>
                  <a:gd name="T0" fmla="*/ 5 w 5"/>
                  <a:gd name="T1" fmla="*/ 2 h 3"/>
                  <a:gd name="T2" fmla="*/ 0 w 5"/>
                  <a:gd name="T3" fmla="*/ 1 h 3"/>
                  <a:gd name="T4" fmla="*/ 2 w 5"/>
                  <a:gd name="T5" fmla="*/ 0 h 3"/>
                  <a:gd name="T6" fmla="*/ 5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3" y="3"/>
                      <a:pt x="2" y="3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E6CB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623">
                <a:extLst>
                  <a:ext uri="{FF2B5EF4-FFF2-40B4-BE49-F238E27FC236}">
                    <a16:creationId xmlns:a16="http://schemas.microsoft.com/office/drawing/2014/main" id="{BBD11923-F3A6-D961-22A3-E9698C8C74F3}"/>
                  </a:ext>
                </a:extLst>
              </p:cNvPr>
              <p:cNvSpPr/>
              <p:nvPr/>
            </p:nvSpPr>
            <p:spPr bwMode="auto">
              <a:xfrm>
                <a:off x="1925" y="1139"/>
                <a:ext cx="21" cy="1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1 h 2"/>
                  <a:gd name="T4" fmla="*/ 3 w 3"/>
                  <a:gd name="T5" fmla="*/ 1 h 2"/>
                  <a:gd name="T6" fmla="*/ 3 w 3"/>
                  <a:gd name="T7" fmla="*/ 2 h 2"/>
                  <a:gd name="T8" fmla="*/ 2 w 3"/>
                  <a:gd name="T9" fmla="*/ 2 h 2"/>
                  <a:gd name="T10" fmla="*/ 1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6CB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624">
                <a:extLst>
                  <a:ext uri="{FF2B5EF4-FFF2-40B4-BE49-F238E27FC236}">
                    <a16:creationId xmlns:a16="http://schemas.microsoft.com/office/drawing/2014/main" id="{9755E9D1-CDF7-8560-A827-746BDD031E77}"/>
                  </a:ext>
                </a:extLst>
              </p:cNvPr>
              <p:cNvSpPr/>
              <p:nvPr/>
            </p:nvSpPr>
            <p:spPr bwMode="auto">
              <a:xfrm>
                <a:off x="2397" y="1248"/>
                <a:ext cx="102" cy="94"/>
              </a:xfrm>
              <a:custGeom>
                <a:avLst/>
                <a:gdLst>
                  <a:gd name="T0" fmla="*/ 0 w 14"/>
                  <a:gd name="T1" fmla="*/ 12 h 13"/>
                  <a:gd name="T2" fmla="*/ 2 w 14"/>
                  <a:gd name="T3" fmla="*/ 6 h 13"/>
                  <a:gd name="T4" fmla="*/ 6 w 14"/>
                  <a:gd name="T5" fmla="*/ 8 h 13"/>
                  <a:gd name="T6" fmla="*/ 10 w 14"/>
                  <a:gd name="T7" fmla="*/ 6 h 13"/>
                  <a:gd name="T8" fmla="*/ 9 w 14"/>
                  <a:gd name="T9" fmla="*/ 1 h 13"/>
                  <a:gd name="T10" fmla="*/ 13 w 14"/>
                  <a:gd name="T11" fmla="*/ 1 h 13"/>
                  <a:gd name="T12" fmla="*/ 13 w 14"/>
                  <a:gd name="T13" fmla="*/ 4 h 13"/>
                  <a:gd name="T14" fmla="*/ 8 w 14"/>
                  <a:gd name="T15" fmla="*/ 9 h 13"/>
                  <a:gd name="T16" fmla="*/ 1 w 14"/>
                  <a:gd name="T17" fmla="*/ 12 h 13"/>
                  <a:gd name="T18" fmla="*/ 0 w 14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3">
                    <a:moveTo>
                      <a:pt x="0" y="12"/>
                    </a:moveTo>
                    <a:cubicBezTo>
                      <a:pt x="2" y="10"/>
                      <a:pt x="2" y="9"/>
                      <a:pt x="2" y="6"/>
                    </a:cubicBezTo>
                    <a:cubicBezTo>
                      <a:pt x="3" y="10"/>
                      <a:pt x="3" y="10"/>
                      <a:pt x="6" y="8"/>
                    </a:cubicBezTo>
                    <a:cubicBezTo>
                      <a:pt x="8" y="8"/>
                      <a:pt x="9" y="7"/>
                      <a:pt x="10" y="6"/>
                    </a:cubicBezTo>
                    <a:cubicBezTo>
                      <a:pt x="13" y="4"/>
                      <a:pt x="12" y="2"/>
                      <a:pt x="9" y="1"/>
                    </a:cubicBezTo>
                    <a:cubicBezTo>
                      <a:pt x="11" y="0"/>
                      <a:pt x="12" y="0"/>
                      <a:pt x="13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2" y="6"/>
                      <a:pt x="10" y="7"/>
                      <a:pt x="8" y="9"/>
                    </a:cubicBezTo>
                    <a:cubicBezTo>
                      <a:pt x="5" y="10"/>
                      <a:pt x="3" y="11"/>
                      <a:pt x="1" y="12"/>
                    </a:cubicBezTo>
                    <a:cubicBezTo>
                      <a:pt x="1" y="13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FA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625">
                <a:extLst>
                  <a:ext uri="{FF2B5EF4-FFF2-40B4-BE49-F238E27FC236}">
                    <a16:creationId xmlns:a16="http://schemas.microsoft.com/office/drawing/2014/main" id="{E069FE49-21AD-50DD-365F-08FBAF5D6110}"/>
                  </a:ext>
                </a:extLst>
              </p:cNvPr>
              <p:cNvSpPr/>
              <p:nvPr/>
            </p:nvSpPr>
            <p:spPr bwMode="auto">
              <a:xfrm>
                <a:off x="2397" y="1212"/>
                <a:ext cx="51" cy="51"/>
              </a:xfrm>
              <a:custGeom>
                <a:avLst/>
                <a:gdLst>
                  <a:gd name="T0" fmla="*/ 7 w 7"/>
                  <a:gd name="T1" fmla="*/ 6 h 7"/>
                  <a:gd name="T2" fmla="*/ 3 w 7"/>
                  <a:gd name="T3" fmla="*/ 3 h 7"/>
                  <a:gd name="T4" fmla="*/ 1 w 7"/>
                  <a:gd name="T5" fmla="*/ 7 h 7"/>
                  <a:gd name="T6" fmla="*/ 1 w 7"/>
                  <a:gd name="T7" fmla="*/ 2 h 7"/>
                  <a:gd name="T8" fmla="*/ 4 w 7"/>
                  <a:gd name="T9" fmla="*/ 0 h 7"/>
                  <a:gd name="T10" fmla="*/ 7 w 7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6"/>
                    </a:moveTo>
                    <a:cubicBezTo>
                      <a:pt x="6" y="4"/>
                      <a:pt x="6" y="3"/>
                      <a:pt x="3" y="3"/>
                    </a:cubicBezTo>
                    <a:cubicBezTo>
                      <a:pt x="2" y="4"/>
                      <a:pt x="1" y="6"/>
                      <a:pt x="1" y="7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7" y="6"/>
                    </a:cubicBezTo>
                    <a:close/>
                  </a:path>
                </a:pathLst>
              </a:custGeom>
              <a:solidFill>
                <a:srgbClr val="FAF3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626">
                <a:extLst>
                  <a:ext uri="{FF2B5EF4-FFF2-40B4-BE49-F238E27FC236}">
                    <a16:creationId xmlns:a16="http://schemas.microsoft.com/office/drawing/2014/main" id="{6B4423D2-4639-9691-0561-3DA060BDB969}"/>
                  </a:ext>
                </a:extLst>
              </p:cNvPr>
              <p:cNvSpPr/>
              <p:nvPr/>
            </p:nvSpPr>
            <p:spPr bwMode="auto">
              <a:xfrm>
                <a:off x="1431" y="2932"/>
                <a:ext cx="21" cy="44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1 h 6"/>
                  <a:gd name="T4" fmla="*/ 2 w 3"/>
                  <a:gd name="T5" fmla="*/ 1 h 6"/>
                  <a:gd name="T6" fmla="*/ 2 w 3"/>
                  <a:gd name="T7" fmla="*/ 1 h 6"/>
                  <a:gd name="T8" fmla="*/ 1 w 3"/>
                  <a:gd name="T9" fmla="*/ 4 h 6"/>
                  <a:gd name="T10" fmla="*/ 2 w 3"/>
                  <a:gd name="T11" fmla="*/ 5 h 6"/>
                  <a:gd name="T12" fmla="*/ 2 w 3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2" y="6"/>
                    </a:moveTo>
                    <a:cubicBezTo>
                      <a:pt x="0" y="5"/>
                      <a:pt x="0" y="3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4"/>
                      <a:pt x="1" y="5"/>
                      <a:pt x="2" y="5"/>
                    </a:cubicBezTo>
                    <a:cubicBezTo>
                      <a:pt x="3" y="5"/>
                      <a:pt x="2" y="6"/>
                      <a:pt x="2" y="6"/>
                    </a:cubicBezTo>
                    <a:close/>
                  </a:path>
                </a:pathLst>
              </a:custGeom>
              <a:solidFill>
                <a:srgbClr val="EE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627">
                <a:extLst>
                  <a:ext uri="{FF2B5EF4-FFF2-40B4-BE49-F238E27FC236}">
                    <a16:creationId xmlns:a16="http://schemas.microsoft.com/office/drawing/2014/main" id="{F0740321-3692-FCC0-432C-355B980CE323}"/>
                  </a:ext>
                </a:extLst>
              </p:cNvPr>
              <p:cNvSpPr/>
              <p:nvPr/>
            </p:nvSpPr>
            <p:spPr bwMode="auto">
              <a:xfrm>
                <a:off x="1438" y="2903"/>
                <a:ext cx="22" cy="36"/>
              </a:xfrm>
              <a:custGeom>
                <a:avLst/>
                <a:gdLst>
                  <a:gd name="T0" fmla="*/ 1 w 3"/>
                  <a:gd name="T1" fmla="*/ 4 h 5"/>
                  <a:gd name="T2" fmla="*/ 1 w 3"/>
                  <a:gd name="T3" fmla="*/ 0 h 5"/>
                  <a:gd name="T4" fmla="*/ 2 w 3"/>
                  <a:gd name="T5" fmla="*/ 1 h 5"/>
                  <a:gd name="T6" fmla="*/ 2 w 3"/>
                  <a:gd name="T7" fmla="*/ 3 h 5"/>
                  <a:gd name="T8" fmla="*/ 1 w 3"/>
                  <a:gd name="T9" fmla="*/ 5 h 5"/>
                  <a:gd name="T10" fmla="*/ 1 w 3"/>
                  <a:gd name="T11" fmla="*/ 5 h 5"/>
                  <a:gd name="T12" fmla="*/ 1 w 3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1" y="2"/>
                      <a:pt x="2" y="3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EE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628">
                <a:extLst>
                  <a:ext uri="{FF2B5EF4-FFF2-40B4-BE49-F238E27FC236}">
                    <a16:creationId xmlns:a16="http://schemas.microsoft.com/office/drawing/2014/main" id="{D7A53FAD-E246-2053-4853-4E97B49A3AC4}"/>
                  </a:ext>
                </a:extLst>
              </p:cNvPr>
              <p:cNvSpPr/>
              <p:nvPr/>
            </p:nvSpPr>
            <p:spPr bwMode="auto">
              <a:xfrm>
                <a:off x="3719" y="3164"/>
                <a:ext cx="95" cy="218"/>
              </a:xfrm>
              <a:custGeom>
                <a:avLst/>
                <a:gdLst>
                  <a:gd name="T0" fmla="*/ 13 w 13"/>
                  <a:gd name="T1" fmla="*/ 7 h 30"/>
                  <a:gd name="T2" fmla="*/ 11 w 13"/>
                  <a:gd name="T3" fmla="*/ 13 h 30"/>
                  <a:gd name="T4" fmla="*/ 11 w 13"/>
                  <a:gd name="T5" fmla="*/ 18 h 30"/>
                  <a:gd name="T6" fmla="*/ 9 w 13"/>
                  <a:gd name="T7" fmla="*/ 30 h 30"/>
                  <a:gd name="T8" fmla="*/ 10 w 13"/>
                  <a:gd name="T9" fmla="*/ 26 h 30"/>
                  <a:gd name="T10" fmla="*/ 8 w 13"/>
                  <a:gd name="T11" fmla="*/ 19 h 30"/>
                  <a:gd name="T12" fmla="*/ 9 w 13"/>
                  <a:gd name="T13" fmla="*/ 11 h 30"/>
                  <a:gd name="T14" fmla="*/ 6 w 13"/>
                  <a:gd name="T15" fmla="*/ 3 h 30"/>
                  <a:gd name="T16" fmla="*/ 3 w 13"/>
                  <a:gd name="T17" fmla="*/ 2 h 30"/>
                  <a:gd name="T18" fmla="*/ 0 w 13"/>
                  <a:gd name="T19" fmla="*/ 2 h 30"/>
                  <a:gd name="T20" fmla="*/ 8 w 13"/>
                  <a:gd name="T21" fmla="*/ 1 h 30"/>
                  <a:gd name="T22" fmla="*/ 13 w 13"/>
                  <a:gd name="T23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30">
                    <a:moveTo>
                      <a:pt x="13" y="7"/>
                    </a:moveTo>
                    <a:cubicBezTo>
                      <a:pt x="13" y="9"/>
                      <a:pt x="12" y="12"/>
                      <a:pt x="11" y="13"/>
                    </a:cubicBezTo>
                    <a:cubicBezTo>
                      <a:pt x="10" y="15"/>
                      <a:pt x="10" y="16"/>
                      <a:pt x="11" y="18"/>
                    </a:cubicBezTo>
                    <a:cubicBezTo>
                      <a:pt x="13" y="22"/>
                      <a:pt x="12" y="26"/>
                      <a:pt x="9" y="30"/>
                    </a:cubicBezTo>
                    <a:cubicBezTo>
                      <a:pt x="9" y="28"/>
                      <a:pt x="9" y="27"/>
                      <a:pt x="10" y="26"/>
                    </a:cubicBezTo>
                    <a:cubicBezTo>
                      <a:pt x="10" y="24"/>
                      <a:pt x="10" y="21"/>
                      <a:pt x="8" y="19"/>
                    </a:cubicBezTo>
                    <a:cubicBezTo>
                      <a:pt x="6" y="16"/>
                      <a:pt x="6" y="14"/>
                      <a:pt x="9" y="11"/>
                    </a:cubicBezTo>
                    <a:cubicBezTo>
                      <a:pt x="11" y="8"/>
                      <a:pt x="9" y="5"/>
                      <a:pt x="6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3" y="1"/>
                      <a:pt x="5" y="0"/>
                      <a:pt x="8" y="1"/>
                    </a:cubicBezTo>
                    <a:cubicBezTo>
                      <a:pt x="10" y="3"/>
                      <a:pt x="12" y="5"/>
                      <a:pt x="13" y="7"/>
                    </a:cubicBezTo>
                    <a:close/>
                  </a:path>
                </a:pathLst>
              </a:custGeom>
              <a:solidFill>
                <a:srgbClr val="FA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629">
                <a:extLst>
                  <a:ext uri="{FF2B5EF4-FFF2-40B4-BE49-F238E27FC236}">
                    <a16:creationId xmlns:a16="http://schemas.microsoft.com/office/drawing/2014/main" id="{5A2BE6F8-1D1E-77C6-D93C-E3AB24C24437}"/>
                  </a:ext>
                </a:extLst>
              </p:cNvPr>
              <p:cNvSpPr/>
              <p:nvPr/>
            </p:nvSpPr>
            <p:spPr bwMode="auto">
              <a:xfrm>
                <a:off x="3559" y="3099"/>
                <a:ext cx="58" cy="160"/>
              </a:xfrm>
              <a:custGeom>
                <a:avLst/>
                <a:gdLst>
                  <a:gd name="T0" fmla="*/ 5 w 8"/>
                  <a:gd name="T1" fmla="*/ 17 h 22"/>
                  <a:gd name="T2" fmla="*/ 2 w 8"/>
                  <a:gd name="T3" fmla="*/ 22 h 22"/>
                  <a:gd name="T4" fmla="*/ 1 w 8"/>
                  <a:gd name="T5" fmla="*/ 22 h 22"/>
                  <a:gd name="T6" fmla="*/ 0 w 8"/>
                  <a:gd name="T7" fmla="*/ 21 h 22"/>
                  <a:gd name="T8" fmla="*/ 1 w 8"/>
                  <a:gd name="T9" fmla="*/ 19 h 22"/>
                  <a:gd name="T10" fmla="*/ 2 w 8"/>
                  <a:gd name="T11" fmla="*/ 13 h 22"/>
                  <a:gd name="T12" fmla="*/ 2 w 8"/>
                  <a:gd name="T13" fmla="*/ 10 h 22"/>
                  <a:gd name="T14" fmla="*/ 2 w 8"/>
                  <a:gd name="T15" fmla="*/ 7 h 22"/>
                  <a:gd name="T16" fmla="*/ 0 w 8"/>
                  <a:gd name="T17" fmla="*/ 0 h 22"/>
                  <a:gd name="T18" fmla="*/ 5 w 8"/>
                  <a:gd name="T19" fmla="*/ 4 h 22"/>
                  <a:gd name="T20" fmla="*/ 7 w 8"/>
                  <a:gd name="T21" fmla="*/ 7 h 22"/>
                  <a:gd name="T22" fmla="*/ 6 w 8"/>
                  <a:gd name="T23" fmla="*/ 11 h 22"/>
                  <a:gd name="T24" fmla="*/ 4 w 8"/>
                  <a:gd name="T25" fmla="*/ 13 h 22"/>
                  <a:gd name="T26" fmla="*/ 5 w 8"/>
                  <a:gd name="T27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2">
                    <a:moveTo>
                      <a:pt x="5" y="17"/>
                    </a:moveTo>
                    <a:cubicBezTo>
                      <a:pt x="5" y="19"/>
                      <a:pt x="3" y="20"/>
                      <a:pt x="2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0" y="21"/>
                      <a:pt x="0" y="20"/>
                      <a:pt x="1" y="19"/>
                    </a:cubicBezTo>
                    <a:cubicBezTo>
                      <a:pt x="3" y="17"/>
                      <a:pt x="3" y="15"/>
                      <a:pt x="2" y="13"/>
                    </a:cubicBezTo>
                    <a:cubicBezTo>
                      <a:pt x="2" y="12"/>
                      <a:pt x="2" y="10"/>
                      <a:pt x="2" y="10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1" y="5"/>
                      <a:pt x="1" y="2"/>
                      <a:pt x="0" y="0"/>
                    </a:cubicBezTo>
                    <a:cubicBezTo>
                      <a:pt x="2" y="1"/>
                      <a:pt x="3" y="3"/>
                      <a:pt x="5" y="4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8" y="9"/>
                      <a:pt x="7" y="10"/>
                      <a:pt x="6" y="11"/>
                    </a:cubicBezTo>
                    <a:cubicBezTo>
                      <a:pt x="5" y="11"/>
                      <a:pt x="4" y="12"/>
                      <a:pt x="4" y="13"/>
                    </a:cubicBezTo>
                    <a:cubicBezTo>
                      <a:pt x="4" y="15"/>
                      <a:pt x="5" y="16"/>
                      <a:pt x="5" y="17"/>
                    </a:cubicBezTo>
                    <a:close/>
                  </a:path>
                </a:pathLst>
              </a:custGeom>
              <a:solidFill>
                <a:srgbClr val="F8D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630">
                <a:extLst>
                  <a:ext uri="{FF2B5EF4-FFF2-40B4-BE49-F238E27FC236}">
                    <a16:creationId xmlns:a16="http://schemas.microsoft.com/office/drawing/2014/main" id="{2BDA9E30-57FC-3181-32BF-8295EC294CCE}"/>
                  </a:ext>
                </a:extLst>
              </p:cNvPr>
              <p:cNvSpPr/>
              <p:nvPr/>
            </p:nvSpPr>
            <p:spPr bwMode="auto">
              <a:xfrm>
                <a:off x="3654" y="3048"/>
                <a:ext cx="101" cy="94"/>
              </a:xfrm>
              <a:custGeom>
                <a:avLst/>
                <a:gdLst>
                  <a:gd name="T0" fmla="*/ 14 w 14"/>
                  <a:gd name="T1" fmla="*/ 12 h 13"/>
                  <a:gd name="T2" fmla="*/ 14 w 14"/>
                  <a:gd name="T3" fmla="*/ 13 h 13"/>
                  <a:gd name="T4" fmla="*/ 13 w 14"/>
                  <a:gd name="T5" fmla="*/ 13 h 13"/>
                  <a:gd name="T6" fmla="*/ 11 w 14"/>
                  <a:gd name="T7" fmla="*/ 9 h 13"/>
                  <a:gd name="T8" fmla="*/ 8 w 14"/>
                  <a:gd name="T9" fmla="*/ 4 h 13"/>
                  <a:gd name="T10" fmla="*/ 2 w 14"/>
                  <a:gd name="T11" fmla="*/ 3 h 13"/>
                  <a:gd name="T12" fmla="*/ 0 w 14"/>
                  <a:gd name="T13" fmla="*/ 3 h 13"/>
                  <a:gd name="T14" fmla="*/ 6 w 14"/>
                  <a:gd name="T15" fmla="*/ 1 h 13"/>
                  <a:gd name="T16" fmla="*/ 14 w 14"/>
                  <a:gd name="T17" fmla="*/ 7 h 13"/>
                  <a:gd name="T18" fmla="*/ 14 w 14"/>
                  <a:gd name="T1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13">
                    <a:moveTo>
                      <a:pt x="14" y="12"/>
                    </a:moveTo>
                    <a:cubicBezTo>
                      <a:pt x="14" y="12"/>
                      <a:pt x="14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2"/>
                      <a:pt x="11" y="11"/>
                      <a:pt x="11" y="9"/>
                    </a:cubicBezTo>
                    <a:cubicBezTo>
                      <a:pt x="11" y="7"/>
                      <a:pt x="10" y="6"/>
                      <a:pt x="8" y="4"/>
                    </a:cubicBezTo>
                    <a:cubicBezTo>
                      <a:pt x="7" y="2"/>
                      <a:pt x="5" y="2"/>
                      <a:pt x="2" y="3"/>
                    </a:cubicBezTo>
                    <a:cubicBezTo>
                      <a:pt x="1" y="3"/>
                      <a:pt x="1" y="4"/>
                      <a:pt x="0" y="3"/>
                    </a:cubicBezTo>
                    <a:cubicBezTo>
                      <a:pt x="2" y="1"/>
                      <a:pt x="4" y="1"/>
                      <a:pt x="6" y="1"/>
                    </a:cubicBezTo>
                    <a:cubicBezTo>
                      <a:pt x="9" y="0"/>
                      <a:pt x="13" y="4"/>
                      <a:pt x="14" y="7"/>
                    </a:cubicBezTo>
                    <a:cubicBezTo>
                      <a:pt x="14" y="9"/>
                      <a:pt x="14" y="11"/>
                      <a:pt x="14" y="12"/>
                    </a:cubicBezTo>
                    <a:close/>
                  </a:path>
                </a:pathLst>
              </a:custGeom>
              <a:solidFill>
                <a:srgbClr val="FB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631">
                <a:extLst>
                  <a:ext uri="{FF2B5EF4-FFF2-40B4-BE49-F238E27FC236}">
                    <a16:creationId xmlns:a16="http://schemas.microsoft.com/office/drawing/2014/main" id="{67D49A55-1469-76A4-778E-5226D50E65AA}"/>
                  </a:ext>
                </a:extLst>
              </p:cNvPr>
              <p:cNvSpPr/>
              <p:nvPr/>
            </p:nvSpPr>
            <p:spPr bwMode="auto">
              <a:xfrm>
                <a:off x="3581" y="3215"/>
                <a:ext cx="109" cy="58"/>
              </a:xfrm>
              <a:custGeom>
                <a:avLst/>
                <a:gdLst>
                  <a:gd name="T0" fmla="*/ 15 w 15"/>
                  <a:gd name="T1" fmla="*/ 1 h 8"/>
                  <a:gd name="T2" fmla="*/ 13 w 15"/>
                  <a:gd name="T3" fmla="*/ 2 h 8"/>
                  <a:gd name="T4" fmla="*/ 11 w 15"/>
                  <a:gd name="T5" fmla="*/ 3 h 8"/>
                  <a:gd name="T6" fmla="*/ 7 w 15"/>
                  <a:gd name="T7" fmla="*/ 4 h 8"/>
                  <a:gd name="T8" fmla="*/ 11 w 15"/>
                  <a:gd name="T9" fmla="*/ 5 h 8"/>
                  <a:gd name="T10" fmla="*/ 4 w 15"/>
                  <a:gd name="T11" fmla="*/ 7 h 8"/>
                  <a:gd name="T12" fmla="*/ 2 w 15"/>
                  <a:gd name="T13" fmla="*/ 8 h 8"/>
                  <a:gd name="T14" fmla="*/ 0 w 15"/>
                  <a:gd name="T15" fmla="*/ 8 h 8"/>
                  <a:gd name="T16" fmla="*/ 0 w 15"/>
                  <a:gd name="T17" fmla="*/ 7 h 8"/>
                  <a:gd name="T18" fmla="*/ 3 w 15"/>
                  <a:gd name="T19" fmla="*/ 5 h 8"/>
                  <a:gd name="T20" fmla="*/ 5 w 15"/>
                  <a:gd name="T21" fmla="*/ 4 h 8"/>
                  <a:gd name="T22" fmla="*/ 6 w 15"/>
                  <a:gd name="T23" fmla="*/ 2 h 8"/>
                  <a:gd name="T24" fmla="*/ 15 w 15"/>
                  <a:gd name="T2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8">
                    <a:moveTo>
                      <a:pt x="15" y="1"/>
                    </a:moveTo>
                    <a:cubicBezTo>
                      <a:pt x="15" y="3"/>
                      <a:pt x="14" y="2"/>
                      <a:pt x="13" y="2"/>
                    </a:cubicBezTo>
                    <a:cubicBezTo>
                      <a:pt x="12" y="3"/>
                      <a:pt x="11" y="2"/>
                      <a:pt x="11" y="3"/>
                    </a:cubicBezTo>
                    <a:cubicBezTo>
                      <a:pt x="10" y="3"/>
                      <a:pt x="9" y="3"/>
                      <a:pt x="7" y="4"/>
                    </a:cubicBezTo>
                    <a:cubicBezTo>
                      <a:pt x="8" y="4"/>
                      <a:pt x="10" y="4"/>
                      <a:pt x="11" y="5"/>
                    </a:cubicBezTo>
                    <a:cubicBezTo>
                      <a:pt x="9" y="6"/>
                      <a:pt x="6" y="5"/>
                      <a:pt x="4" y="7"/>
                    </a:cubicBezTo>
                    <a:cubicBezTo>
                      <a:pt x="3" y="7"/>
                      <a:pt x="3" y="7"/>
                      <a:pt x="2" y="8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5" y="3"/>
                      <a:pt x="4" y="2"/>
                      <a:pt x="6" y="2"/>
                    </a:cubicBezTo>
                    <a:cubicBezTo>
                      <a:pt x="9" y="1"/>
                      <a:pt x="12" y="0"/>
                      <a:pt x="15" y="1"/>
                    </a:cubicBezTo>
                    <a:close/>
                  </a:path>
                </a:pathLst>
              </a:custGeom>
              <a:solidFill>
                <a:srgbClr val="F6D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632">
                <a:extLst>
                  <a:ext uri="{FF2B5EF4-FFF2-40B4-BE49-F238E27FC236}">
                    <a16:creationId xmlns:a16="http://schemas.microsoft.com/office/drawing/2014/main" id="{14CC66BE-40B4-C59A-7FA4-22978F7673E5}"/>
                  </a:ext>
                </a:extLst>
              </p:cNvPr>
              <p:cNvSpPr/>
              <p:nvPr/>
            </p:nvSpPr>
            <p:spPr bwMode="auto">
              <a:xfrm>
                <a:off x="3596" y="3186"/>
                <a:ext cx="58" cy="58"/>
              </a:xfrm>
              <a:custGeom>
                <a:avLst/>
                <a:gdLst>
                  <a:gd name="T0" fmla="*/ 3 w 8"/>
                  <a:gd name="T1" fmla="*/ 6 h 8"/>
                  <a:gd name="T2" fmla="*/ 3 w 8"/>
                  <a:gd name="T3" fmla="*/ 7 h 8"/>
                  <a:gd name="T4" fmla="*/ 3 w 8"/>
                  <a:gd name="T5" fmla="*/ 8 h 8"/>
                  <a:gd name="T6" fmla="*/ 2 w 8"/>
                  <a:gd name="T7" fmla="*/ 6 h 8"/>
                  <a:gd name="T8" fmla="*/ 1 w 8"/>
                  <a:gd name="T9" fmla="*/ 3 h 8"/>
                  <a:gd name="T10" fmla="*/ 3 w 8"/>
                  <a:gd name="T11" fmla="*/ 0 h 8"/>
                  <a:gd name="T12" fmla="*/ 4 w 8"/>
                  <a:gd name="T13" fmla="*/ 0 h 8"/>
                  <a:gd name="T14" fmla="*/ 5 w 8"/>
                  <a:gd name="T15" fmla="*/ 4 h 8"/>
                  <a:gd name="T16" fmla="*/ 6 w 8"/>
                  <a:gd name="T17" fmla="*/ 4 h 8"/>
                  <a:gd name="T18" fmla="*/ 8 w 8"/>
                  <a:gd name="T19" fmla="*/ 5 h 8"/>
                  <a:gd name="T20" fmla="*/ 3 w 8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3" y="7"/>
                      <a:pt x="2" y="7"/>
                      <a:pt x="3" y="7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0"/>
                      <a:pt x="0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7" y="4"/>
                      <a:pt x="7" y="4"/>
                      <a:pt x="8" y="5"/>
                    </a:cubicBezTo>
                    <a:cubicBezTo>
                      <a:pt x="6" y="6"/>
                      <a:pt x="4" y="5"/>
                      <a:pt x="3" y="6"/>
                    </a:cubicBezTo>
                    <a:close/>
                  </a:path>
                </a:pathLst>
              </a:custGeom>
              <a:solidFill>
                <a:srgbClr val="E5CA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633">
                <a:extLst>
                  <a:ext uri="{FF2B5EF4-FFF2-40B4-BE49-F238E27FC236}">
                    <a16:creationId xmlns:a16="http://schemas.microsoft.com/office/drawing/2014/main" id="{B558DB1E-3E2C-1FFE-8087-0DF840403D7B}"/>
                  </a:ext>
                </a:extLst>
              </p:cNvPr>
              <p:cNvSpPr/>
              <p:nvPr/>
            </p:nvSpPr>
            <p:spPr bwMode="auto">
              <a:xfrm>
                <a:off x="3552" y="3063"/>
                <a:ext cx="73" cy="29"/>
              </a:xfrm>
              <a:custGeom>
                <a:avLst/>
                <a:gdLst>
                  <a:gd name="T0" fmla="*/ 1 w 10"/>
                  <a:gd name="T1" fmla="*/ 2 h 4"/>
                  <a:gd name="T2" fmla="*/ 4 w 10"/>
                  <a:gd name="T3" fmla="*/ 2 h 4"/>
                  <a:gd name="T4" fmla="*/ 4 w 10"/>
                  <a:gd name="T5" fmla="*/ 1 h 4"/>
                  <a:gd name="T6" fmla="*/ 10 w 10"/>
                  <a:gd name="T7" fmla="*/ 0 h 4"/>
                  <a:gd name="T8" fmla="*/ 4 w 10"/>
                  <a:gd name="T9" fmla="*/ 4 h 4"/>
                  <a:gd name="T10" fmla="*/ 1 w 10"/>
                  <a:gd name="T11" fmla="*/ 3 h 4"/>
                  <a:gd name="T12" fmla="*/ 1 w 10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1" y="2"/>
                    </a:moveTo>
                    <a:cubicBezTo>
                      <a:pt x="2" y="2"/>
                      <a:pt x="3" y="0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6" y="0"/>
                      <a:pt x="8" y="1"/>
                      <a:pt x="10" y="0"/>
                    </a:cubicBezTo>
                    <a:cubicBezTo>
                      <a:pt x="8" y="1"/>
                      <a:pt x="6" y="2"/>
                      <a:pt x="4" y="4"/>
                    </a:cubicBezTo>
                    <a:cubicBezTo>
                      <a:pt x="3" y="4"/>
                      <a:pt x="3" y="3"/>
                      <a:pt x="1" y="3"/>
                    </a:cubicBezTo>
                    <a:cubicBezTo>
                      <a:pt x="0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C87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634">
                <a:extLst>
                  <a:ext uri="{FF2B5EF4-FFF2-40B4-BE49-F238E27FC236}">
                    <a16:creationId xmlns:a16="http://schemas.microsoft.com/office/drawing/2014/main" id="{F3F40FFE-7080-64CF-767B-446CC65B1AEF}"/>
                  </a:ext>
                </a:extLst>
              </p:cNvPr>
              <p:cNvSpPr/>
              <p:nvPr/>
            </p:nvSpPr>
            <p:spPr bwMode="auto">
              <a:xfrm>
                <a:off x="3574" y="3259"/>
                <a:ext cx="80" cy="36"/>
              </a:xfrm>
              <a:custGeom>
                <a:avLst/>
                <a:gdLst>
                  <a:gd name="T0" fmla="*/ 1 w 11"/>
                  <a:gd name="T1" fmla="*/ 1 h 5"/>
                  <a:gd name="T2" fmla="*/ 2 w 11"/>
                  <a:gd name="T3" fmla="*/ 2 h 5"/>
                  <a:gd name="T4" fmla="*/ 5 w 11"/>
                  <a:gd name="T5" fmla="*/ 1 h 5"/>
                  <a:gd name="T6" fmla="*/ 4 w 11"/>
                  <a:gd name="T7" fmla="*/ 2 h 5"/>
                  <a:gd name="T8" fmla="*/ 10 w 11"/>
                  <a:gd name="T9" fmla="*/ 1 h 5"/>
                  <a:gd name="T10" fmla="*/ 10 w 11"/>
                  <a:gd name="T11" fmla="*/ 2 h 5"/>
                  <a:gd name="T12" fmla="*/ 2 w 11"/>
                  <a:gd name="T13" fmla="*/ 4 h 5"/>
                  <a:gd name="T14" fmla="*/ 1 w 11"/>
                  <a:gd name="T15" fmla="*/ 4 h 5"/>
                  <a:gd name="T16" fmla="*/ 2 w 11"/>
                  <a:gd name="T17" fmla="*/ 4 h 5"/>
                  <a:gd name="T18" fmla="*/ 2 w 11"/>
                  <a:gd name="T19" fmla="*/ 4 h 5"/>
                  <a:gd name="T20" fmla="*/ 1 w 11"/>
                  <a:gd name="T21" fmla="*/ 5 h 5"/>
                  <a:gd name="T22" fmla="*/ 1 w 11"/>
                  <a:gd name="T2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5">
                    <a:moveTo>
                      <a:pt x="1" y="1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6" y="1"/>
                      <a:pt x="8" y="1"/>
                      <a:pt x="10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7" y="2"/>
                      <a:pt x="4" y="2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0" y="4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B37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635">
                <a:extLst>
                  <a:ext uri="{FF2B5EF4-FFF2-40B4-BE49-F238E27FC236}">
                    <a16:creationId xmlns:a16="http://schemas.microsoft.com/office/drawing/2014/main" id="{3E1E0EB1-07A9-DBF5-1434-D55C7B541189}"/>
                  </a:ext>
                </a:extLst>
              </p:cNvPr>
              <p:cNvSpPr/>
              <p:nvPr/>
            </p:nvSpPr>
            <p:spPr bwMode="auto">
              <a:xfrm>
                <a:off x="3588" y="3150"/>
                <a:ext cx="37" cy="43"/>
              </a:xfrm>
              <a:custGeom>
                <a:avLst/>
                <a:gdLst>
                  <a:gd name="T0" fmla="*/ 0 w 5"/>
                  <a:gd name="T1" fmla="*/ 6 h 6"/>
                  <a:gd name="T2" fmla="*/ 1 w 5"/>
                  <a:gd name="T3" fmla="*/ 3 h 6"/>
                  <a:gd name="T4" fmla="*/ 3 w 5"/>
                  <a:gd name="T5" fmla="*/ 0 h 6"/>
                  <a:gd name="T6" fmla="*/ 4 w 5"/>
                  <a:gd name="T7" fmla="*/ 1 h 6"/>
                  <a:gd name="T8" fmla="*/ 5 w 5"/>
                  <a:gd name="T9" fmla="*/ 4 h 6"/>
                  <a:gd name="T10" fmla="*/ 2 w 5"/>
                  <a:gd name="T11" fmla="*/ 4 h 6"/>
                  <a:gd name="T12" fmla="*/ 0 w 5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4"/>
                      <a:pt x="1" y="3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DC90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636">
                <a:extLst>
                  <a:ext uri="{FF2B5EF4-FFF2-40B4-BE49-F238E27FC236}">
                    <a16:creationId xmlns:a16="http://schemas.microsoft.com/office/drawing/2014/main" id="{73F845D7-1FC0-7FC7-3F5D-49BE085C5CC0}"/>
                  </a:ext>
                </a:extLst>
              </p:cNvPr>
              <p:cNvSpPr/>
              <p:nvPr/>
            </p:nvSpPr>
            <p:spPr bwMode="auto">
              <a:xfrm>
                <a:off x="3610" y="3019"/>
                <a:ext cx="73" cy="15"/>
              </a:xfrm>
              <a:custGeom>
                <a:avLst/>
                <a:gdLst>
                  <a:gd name="T0" fmla="*/ 10 w 10"/>
                  <a:gd name="T1" fmla="*/ 2 h 2"/>
                  <a:gd name="T2" fmla="*/ 1 w 10"/>
                  <a:gd name="T3" fmla="*/ 2 h 2"/>
                  <a:gd name="T4" fmla="*/ 0 w 10"/>
                  <a:gd name="T5" fmla="*/ 2 h 2"/>
                  <a:gd name="T6" fmla="*/ 7 w 10"/>
                  <a:gd name="T7" fmla="*/ 0 h 2"/>
                  <a:gd name="T8" fmla="*/ 10 w 10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">
                    <a:moveTo>
                      <a:pt x="10" y="2"/>
                    </a:moveTo>
                    <a:cubicBezTo>
                      <a:pt x="7" y="1"/>
                      <a:pt x="4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3" y="1"/>
                      <a:pt x="5" y="0"/>
                      <a:pt x="7" y="0"/>
                    </a:cubicBezTo>
                    <a:cubicBezTo>
                      <a:pt x="8" y="1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F5D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637">
                <a:extLst>
                  <a:ext uri="{FF2B5EF4-FFF2-40B4-BE49-F238E27FC236}">
                    <a16:creationId xmlns:a16="http://schemas.microsoft.com/office/drawing/2014/main" id="{CC0E9C4D-5672-0470-4248-7841B91B0E3B}"/>
                  </a:ext>
                </a:extLst>
              </p:cNvPr>
              <p:cNvSpPr/>
              <p:nvPr/>
            </p:nvSpPr>
            <p:spPr bwMode="auto">
              <a:xfrm>
                <a:off x="3683" y="3164"/>
                <a:ext cx="43" cy="15"/>
              </a:xfrm>
              <a:custGeom>
                <a:avLst/>
                <a:gdLst>
                  <a:gd name="T0" fmla="*/ 6 w 6"/>
                  <a:gd name="T1" fmla="*/ 1 h 2"/>
                  <a:gd name="T2" fmla="*/ 0 w 6"/>
                  <a:gd name="T3" fmla="*/ 2 h 2"/>
                  <a:gd name="T4" fmla="*/ 5 w 6"/>
                  <a:gd name="T5" fmla="*/ 0 h 2"/>
                  <a:gd name="T6" fmla="*/ 6 w 6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4" y="1"/>
                      <a:pt x="2" y="2"/>
                      <a:pt x="0" y="2"/>
                    </a:cubicBezTo>
                    <a:cubicBezTo>
                      <a:pt x="2" y="1"/>
                      <a:pt x="3" y="1"/>
                      <a:pt x="5" y="0"/>
                    </a:cubicBezTo>
                    <a:cubicBezTo>
                      <a:pt x="5" y="0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A15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638">
                <a:extLst>
                  <a:ext uri="{FF2B5EF4-FFF2-40B4-BE49-F238E27FC236}">
                    <a16:creationId xmlns:a16="http://schemas.microsoft.com/office/drawing/2014/main" id="{3B2D2379-98F1-69DC-ECFC-735E684FE137}"/>
                  </a:ext>
                </a:extLst>
              </p:cNvPr>
              <p:cNvSpPr/>
              <p:nvPr/>
            </p:nvSpPr>
            <p:spPr bwMode="auto">
              <a:xfrm>
                <a:off x="973" y="704"/>
                <a:ext cx="29" cy="36"/>
              </a:xfrm>
              <a:custGeom>
                <a:avLst/>
                <a:gdLst>
                  <a:gd name="T0" fmla="*/ 1 w 4"/>
                  <a:gd name="T1" fmla="*/ 5 h 5"/>
                  <a:gd name="T2" fmla="*/ 0 w 4"/>
                  <a:gd name="T3" fmla="*/ 3 h 5"/>
                  <a:gd name="T4" fmla="*/ 0 w 4"/>
                  <a:gd name="T5" fmla="*/ 1 h 5"/>
                  <a:gd name="T6" fmla="*/ 1 w 4"/>
                  <a:gd name="T7" fmla="*/ 1 h 5"/>
                  <a:gd name="T8" fmla="*/ 3 w 4"/>
                  <a:gd name="T9" fmla="*/ 1 h 5"/>
                  <a:gd name="T10" fmla="*/ 4 w 4"/>
                  <a:gd name="T11" fmla="*/ 1 h 5"/>
                  <a:gd name="T12" fmla="*/ 1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3" y="5"/>
                      <a:pt x="1" y="5"/>
                    </a:cubicBezTo>
                    <a:close/>
                  </a:path>
                </a:pathLst>
              </a:custGeom>
              <a:solidFill>
                <a:srgbClr val="E5C6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639">
                <a:extLst>
                  <a:ext uri="{FF2B5EF4-FFF2-40B4-BE49-F238E27FC236}">
                    <a16:creationId xmlns:a16="http://schemas.microsoft.com/office/drawing/2014/main" id="{5A0767F4-7D65-35B5-76FC-ABA407C2C32B}"/>
                  </a:ext>
                </a:extLst>
              </p:cNvPr>
              <p:cNvSpPr/>
              <p:nvPr/>
            </p:nvSpPr>
            <p:spPr bwMode="auto">
              <a:xfrm>
                <a:off x="1670" y="849"/>
                <a:ext cx="15" cy="14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936E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640">
                <a:extLst>
                  <a:ext uri="{FF2B5EF4-FFF2-40B4-BE49-F238E27FC236}">
                    <a16:creationId xmlns:a16="http://schemas.microsoft.com/office/drawing/2014/main" id="{CE4F8EAC-FF5E-AC4B-7F85-A4D6A042BC40}"/>
                  </a:ext>
                </a:extLst>
              </p:cNvPr>
              <p:cNvSpPr/>
              <p:nvPr/>
            </p:nvSpPr>
            <p:spPr bwMode="auto">
              <a:xfrm>
                <a:off x="2746" y="1117"/>
                <a:ext cx="29" cy="37"/>
              </a:xfrm>
              <a:custGeom>
                <a:avLst/>
                <a:gdLst>
                  <a:gd name="T0" fmla="*/ 0 w 4"/>
                  <a:gd name="T1" fmla="*/ 2 h 5"/>
                  <a:gd name="T2" fmla="*/ 1 w 4"/>
                  <a:gd name="T3" fmla="*/ 1 h 5"/>
                  <a:gd name="T4" fmla="*/ 3 w 4"/>
                  <a:gd name="T5" fmla="*/ 1 h 5"/>
                  <a:gd name="T6" fmla="*/ 4 w 4"/>
                  <a:gd name="T7" fmla="*/ 3 h 5"/>
                  <a:gd name="T8" fmla="*/ 3 w 4"/>
                  <a:gd name="T9" fmla="*/ 5 h 5"/>
                  <a:gd name="T10" fmla="*/ 2 w 4"/>
                  <a:gd name="T11" fmla="*/ 5 h 5"/>
                  <a:gd name="T12" fmla="*/ 0 w 4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B584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641">
                <a:extLst>
                  <a:ext uri="{FF2B5EF4-FFF2-40B4-BE49-F238E27FC236}">
                    <a16:creationId xmlns:a16="http://schemas.microsoft.com/office/drawing/2014/main" id="{998E9A41-8633-B792-9081-BFB5734AD898}"/>
                  </a:ext>
                </a:extLst>
              </p:cNvPr>
              <p:cNvSpPr/>
              <p:nvPr/>
            </p:nvSpPr>
            <p:spPr bwMode="auto">
              <a:xfrm>
                <a:off x="1009" y="2424"/>
                <a:ext cx="37" cy="51"/>
              </a:xfrm>
              <a:custGeom>
                <a:avLst/>
                <a:gdLst>
                  <a:gd name="T0" fmla="*/ 4 w 5"/>
                  <a:gd name="T1" fmla="*/ 7 h 7"/>
                  <a:gd name="T2" fmla="*/ 1 w 5"/>
                  <a:gd name="T3" fmla="*/ 4 h 7"/>
                  <a:gd name="T4" fmla="*/ 0 w 5"/>
                  <a:gd name="T5" fmla="*/ 2 h 7"/>
                  <a:gd name="T6" fmla="*/ 2 w 5"/>
                  <a:gd name="T7" fmla="*/ 0 h 7"/>
                  <a:gd name="T8" fmla="*/ 4 w 5"/>
                  <a:gd name="T9" fmla="*/ 2 h 7"/>
                  <a:gd name="T10" fmla="*/ 3 w 5"/>
                  <a:gd name="T11" fmla="*/ 4 h 7"/>
                  <a:gd name="T12" fmla="*/ 5 w 5"/>
                  <a:gd name="T13" fmla="*/ 6 h 7"/>
                  <a:gd name="T14" fmla="*/ 4 w 5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2" y="7"/>
                      <a:pt x="1" y="6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3" y="1"/>
                      <a:pt x="2" y="2"/>
                      <a:pt x="4" y="2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2" y="7"/>
                      <a:pt x="4" y="5"/>
                      <a:pt x="5" y="6"/>
                    </a:cubicBezTo>
                    <a:cubicBezTo>
                      <a:pt x="5" y="6"/>
                      <a:pt x="5" y="7"/>
                      <a:pt x="4" y="7"/>
                    </a:cubicBezTo>
                    <a:close/>
                  </a:path>
                </a:pathLst>
              </a:custGeom>
              <a:solidFill>
                <a:srgbClr val="F4DD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642">
                <a:extLst>
                  <a:ext uri="{FF2B5EF4-FFF2-40B4-BE49-F238E27FC236}">
                    <a16:creationId xmlns:a16="http://schemas.microsoft.com/office/drawing/2014/main" id="{51F85CBC-DF69-8D8E-7145-46CCBD27BA66}"/>
                  </a:ext>
                </a:extLst>
              </p:cNvPr>
              <p:cNvSpPr/>
              <p:nvPr/>
            </p:nvSpPr>
            <p:spPr bwMode="auto">
              <a:xfrm>
                <a:off x="1002" y="2373"/>
                <a:ext cx="36" cy="51"/>
              </a:xfrm>
              <a:custGeom>
                <a:avLst/>
                <a:gdLst>
                  <a:gd name="T0" fmla="*/ 3 w 5"/>
                  <a:gd name="T1" fmla="*/ 6 h 7"/>
                  <a:gd name="T2" fmla="*/ 2 w 5"/>
                  <a:gd name="T3" fmla="*/ 1 h 7"/>
                  <a:gd name="T4" fmla="*/ 2 w 5"/>
                  <a:gd name="T5" fmla="*/ 0 h 7"/>
                  <a:gd name="T6" fmla="*/ 2 w 5"/>
                  <a:gd name="T7" fmla="*/ 1 h 7"/>
                  <a:gd name="T8" fmla="*/ 3 w 5"/>
                  <a:gd name="T9" fmla="*/ 2 h 7"/>
                  <a:gd name="T10" fmla="*/ 4 w 5"/>
                  <a:gd name="T11" fmla="*/ 3 h 7"/>
                  <a:gd name="T12" fmla="*/ 3 w 5"/>
                  <a:gd name="T13" fmla="*/ 4 h 7"/>
                  <a:gd name="T14" fmla="*/ 5 w 5"/>
                  <a:gd name="T15" fmla="*/ 5 h 7"/>
                  <a:gd name="T16" fmla="*/ 3 w 5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1" y="5"/>
                      <a:pt x="0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4"/>
                      <a:pt x="3" y="3"/>
                      <a:pt x="3" y="4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4" y="5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F6DD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643">
                <a:extLst>
                  <a:ext uri="{FF2B5EF4-FFF2-40B4-BE49-F238E27FC236}">
                    <a16:creationId xmlns:a16="http://schemas.microsoft.com/office/drawing/2014/main" id="{AEC92AE8-247D-D9C4-088B-D10672F2DFD6}"/>
                  </a:ext>
                </a:extLst>
              </p:cNvPr>
              <p:cNvSpPr/>
              <p:nvPr/>
            </p:nvSpPr>
            <p:spPr bwMode="auto">
              <a:xfrm>
                <a:off x="988" y="2402"/>
                <a:ext cx="29" cy="22"/>
              </a:xfrm>
              <a:custGeom>
                <a:avLst/>
                <a:gdLst>
                  <a:gd name="T0" fmla="*/ 2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1 w 4"/>
                  <a:gd name="T7" fmla="*/ 3 h 3"/>
                  <a:gd name="T8" fmla="*/ 0 w 4"/>
                  <a:gd name="T9" fmla="*/ 2 h 3"/>
                  <a:gd name="T10" fmla="*/ 1 w 4"/>
                  <a:gd name="T11" fmla="*/ 2 h 3"/>
                  <a:gd name="T12" fmla="*/ 2 w 4"/>
                  <a:gd name="T13" fmla="*/ 2 h 3"/>
                  <a:gd name="T14" fmla="*/ 3 w 4"/>
                  <a:gd name="T15" fmla="*/ 3 h 3"/>
                  <a:gd name="T16" fmla="*/ 2 w 4"/>
                  <a:gd name="T17" fmla="*/ 0 h 3"/>
                  <a:gd name="T18" fmla="*/ 2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2" y="1"/>
                      <a:pt x="3" y="2"/>
                      <a:pt x="4" y="2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9EF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644">
                <a:extLst>
                  <a:ext uri="{FF2B5EF4-FFF2-40B4-BE49-F238E27FC236}">
                    <a16:creationId xmlns:a16="http://schemas.microsoft.com/office/drawing/2014/main" id="{A2255DA2-296B-664F-0DCB-EEFF734E9365}"/>
                  </a:ext>
                </a:extLst>
              </p:cNvPr>
              <p:cNvSpPr/>
              <p:nvPr/>
            </p:nvSpPr>
            <p:spPr bwMode="auto">
              <a:xfrm>
                <a:off x="3145" y="2714"/>
                <a:ext cx="87" cy="58"/>
              </a:xfrm>
              <a:custGeom>
                <a:avLst/>
                <a:gdLst>
                  <a:gd name="T0" fmla="*/ 7 w 12"/>
                  <a:gd name="T1" fmla="*/ 4 h 8"/>
                  <a:gd name="T2" fmla="*/ 6 w 12"/>
                  <a:gd name="T3" fmla="*/ 3 h 8"/>
                  <a:gd name="T4" fmla="*/ 2 w 12"/>
                  <a:gd name="T5" fmla="*/ 3 h 8"/>
                  <a:gd name="T6" fmla="*/ 0 w 12"/>
                  <a:gd name="T7" fmla="*/ 3 h 8"/>
                  <a:gd name="T8" fmla="*/ 6 w 12"/>
                  <a:gd name="T9" fmla="*/ 1 h 8"/>
                  <a:gd name="T10" fmla="*/ 9 w 12"/>
                  <a:gd name="T11" fmla="*/ 1 h 8"/>
                  <a:gd name="T12" fmla="*/ 11 w 12"/>
                  <a:gd name="T13" fmla="*/ 1 h 8"/>
                  <a:gd name="T14" fmla="*/ 11 w 12"/>
                  <a:gd name="T15" fmla="*/ 3 h 8"/>
                  <a:gd name="T16" fmla="*/ 11 w 12"/>
                  <a:gd name="T17" fmla="*/ 5 h 8"/>
                  <a:gd name="T18" fmla="*/ 12 w 12"/>
                  <a:gd name="T19" fmla="*/ 6 h 8"/>
                  <a:gd name="T20" fmla="*/ 11 w 12"/>
                  <a:gd name="T21" fmla="*/ 7 h 8"/>
                  <a:gd name="T22" fmla="*/ 10 w 12"/>
                  <a:gd name="T23" fmla="*/ 6 h 8"/>
                  <a:gd name="T24" fmla="*/ 7 w 12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8">
                    <a:moveTo>
                      <a:pt x="7" y="4"/>
                    </a:moveTo>
                    <a:cubicBezTo>
                      <a:pt x="7" y="4"/>
                      <a:pt x="7" y="3"/>
                      <a:pt x="6" y="3"/>
                    </a:cubicBezTo>
                    <a:cubicBezTo>
                      <a:pt x="5" y="2"/>
                      <a:pt x="3" y="2"/>
                      <a:pt x="2" y="3"/>
                    </a:cubicBezTo>
                    <a:cubicBezTo>
                      <a:pt x="1" y="4"/>
                      <a:pt x="0" y="5"/>
                      <a:pt x="0" y="3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12" y="1"/>
                      <a:pt x="12" y="2"/>
                      <a:pt x="11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2" y="7"/>
                      <a:pt x="12" y="7"/>
                      <a:pt x="11" y="7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9" y="5"/>
                      <a:pt x="9" y="4"/>
                      <a:pt x="7" y="4"/>
                    </a:cubicBezTo>
                    <a:close/>
                  </a:path>
                </a:pathLst>
              </a:custGeom>
              <a:solidFill>
                <a:srgbClr val="F6E2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645">
                <a:extLst>
                  <a:ext uri="{FF2B5EF4-FFF2-40B4-BE49-F238E27FC236}">
                    <a16:creationId xmlns:a16="http://schemas.microsoft.com/office/drawing/2014/main" id="{F6C540A0-0299-9A44-E316-A6F0C182BE94}"/>
                  </a:ext>
                </a:extLst>
              </p:cNvPr>
              <p:cNvSpPr/>
              <p:nvPr/>
            </p:nvSpPr>
            <p:spPr bwMode="auto">
              <a:xfrm>
                <a:off x="1692" y="1393"/>
                <a:ext cx="240" cy="196"/>
              </a:xfrm>
              <a:custGeom>
                <a:avLst/>
                <a:gdLst>
                  <a:gd name="T0" fmla="*/ 14 w 33"/>
                  <a:gd name="T1" fmla="*/ 4 h 27"/>
                  <a:gd name="T2" fmla="*/ 14 w 33"/>
                  <a:gd name="T3" fmla="*/ 4 h 27"/>
                  <a:gd name="T4" fmla="*/ 8 w 33"/>
                  <a:gd name="T5" fmla="*/ 9 h 27"/>
                  <a:gd name="T6" fmla="*/ 7 w 33"/>
                  <a:gd name="T7" fmla="*/ 9 h 27"/>
                  <a:gd name="T8" fmla="*/ 8 w 33"/>
                  <a:gd name="T9" fmla="*/ 9 h 27"/>
                  <a:gd name="T10" fmla="*/ 10 w 33"/>
                  <a:gd name="T11" fmla="*/ 9 h 27"/>
                  <a:gd name="T12" fmla="*/ 15 w 33"/>
                  <a:gd name="T13" fmla="*/ 10 h 27"/>
                  <a:gd name="T14" fmla="*/ 19 w 33"/>
                  <a:gd name="T15" fmla="*/ 10 h 27"/>
                  <a:gd name="T16" fmla="*/ 20 w 33"/>
                  <a:gd name="T17" fmla="*/ 10 h 27"/>
                  <a:gd name="T18" fmla="*/ 28 w 33"/>
                  <a:gd name="T19" fmla="*/ 11 h 27"/>
                  <a:gd name="T20" fmla="*/ 31 w 33"/>
                  <a:gd name="T21" fmla="*/ 14 h 27"/>
                  <a:gd name="T22" fmla="*/ 32 w 33"/>
                  <a:gd name="T23" fmla="*/ 19 h 27"/>
                  <a:gd name="T24" fmla="*/ 31 w 33"/>
                  <a:gd name="T25" fmla="*/ 21 h 27"/>
                  <a:gd name="T26" fmla="*/ 31 w 33"/>
                  <a:gd name="T27" fmla="*/ 21 h 27"/>
                  <a:gd name="T28" fmla="*/ 22 w 33"/>
                  <a:gd name="T29" fmla="*/ 26 h 27"/>
                  <a:gd name="T30" fmla="*/ 19 w 33"/>
                  <a:gd name="T31" fmla="*/ 27 h 27"/>
                  <a:gd name="T32" fmla="*/ 15 w 33"/>
                  <a:gd name="T33" fmla="*/ 27 h 27"/>
                  <a:gd name="T34" fmla="*/ 14 w 33"/>
                  <a:gd name="T35" fmla="*/ 26 h 27"/>
                  <a:gd name="T36" fmla="*/ 15 w 33"/>
                  <a:gd name="T37" fmla="*/ 24 h 27"/>
                  <a:gd name="T38" fmla="*/ 16 w 33"/>
                  <a:gd name="T39" fmla="*/ 21 h 27"/>
                  <a:gd name="T40" fmla="*/ 15 w 33"/>
                  <a:gd name="T41" fmla="*/ 21 h 27"/>
                  <a:gd name="T42" fmla="*/ 11 w 33"/>
                  <a:gd name="T43" fmla="*/ 22 h 27"/>
                  <a:gd name="T44" fmla="*/ 8 w 33"/>
                  <a:gd name="T45" fmla="*/ 20 h 27"/>
                  <a:gd name="T46" fmla="*/ 8 w 33"/>
                  <a:gd name="T47" fmla="*/ 18 h 27"/>
                  <a:gd name="T48" fmla="*/ 8 w 33"/>
                  <a:gd name="T49" fmla="*/ 18 h 27"/>
                  <a:gd name="T50" fmla="*/ 6 w 33"/>
                  <a:gd name="T51" fmla="*/ 15 h 27"/>
                  <a:gd name="T52" fmla="*/ 5 w 33"/>
                  <a:gd name="T53" fmla="*/ 15 h 27"/>
                  <a:gd name="T54" fmla="*/ 4 w 33"/>
                  <a:gd name="T55" fmla="*/ 12 h 27"/>
                  <a:gd name="T56" fmla="*/ 4 w 33"/>
                  <a:gd name="T57" fmla="*/ 12 h 27"/>
                  <a:gd name="T58" fmla="*/ 1 w 33"/>
                  <a:gd name="T59" fmla="*/ 10 h 27"/>
                  <a:gd name="T60" fmla="*/ 1 w 33"/>
                  <a:gd name="T61" fmla="*/ 10 h 27"/>
                  <a:gd name="T62" fmla="*/ 1 w 33"/>
                  <a:gd name="T63" fmla="*/ 8 h 27"/>
                  <a:gd name="T64" fmla="*/ 7 w 33"/>
                  <a:gd name="T65" fmla="*/ 4 h 27"/>
                  <a:gd name="T66" fmla="*/ 13 w 33"/>
                  <a:gd name="T67" fmla="*/ 1 h 27"/>
                  <a:gd name="T68" fmla="*/ 15 w 33"/>
                  <a:gd name="T69" fmla="*/ 0 h 27"/>
                  <a:gd name="T70" fmla="*/ 14 w 33"/>
                  <a:gd name="T71" fmla="*/ 2 h 27"/>
                  <a:gd name="T72" fmla="*/ 14 w 33"/>
                  <a:gd name="T73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3" h="27">
                    <a:moveTo>
                      <a:pt x="14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2" y="6"/>
                      <a:pt x="9" y="6"/>
                      <a:pt x="8" y="9"/>
                    </a:cubicBezTo>
                    <a:cubicBezTo>
                      <a:pt x="7" y="9"/>
                      <a:pt x="8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8"/>
                      <a:pt x="9" y="8"/>
                      <a:pt x="10" y="9"/>
                    </a:cubicBezTo>
                    <a:cubicBezTo>
                      <a:pt x="12" y="10"/>
                      <a:pt x="14" y="9"/>
                      <a:pt x="15" y="10"/>
                    </a:cubicBezTo>
                    <a:cubicBezTo>
                      <a:pt x="17" y="11"/>
                      <a:pt x="18" y="9"/>
                      <a:pt x="19" y="10"/>
                    </a:cubicBezTo>
                    <a:cubicBezTo>
                      <a:pt x="19" y="10"/>
                      <a:pt x="20" y="10"/>
                      <a:pt x="20" y="10"/>
                    </a:cubicBezTo>
                    <a:cubicBezTo>
                      <a:pt x="23" y="9"/>
                      <a:pt x="25" y="11"/>
                      <a:pt x="28" y="11"/>
                    </a:cubicBezTo>
                    <a:cubicBezTo>
                      <a:pt x="31" y="11"/>
                      <a:pt x="31" y="12"/>
                      <a:pt x="31" y="14"/>
                    </a:cubicBezTo>
                    <a:cubicBezTo>
                      <a:pt x="31" y="16"/>
                      <a:pt x="31" y="17"/>
                      <a:pt x="32" y="19"/>
                    </a:cubicBezTo>
                    <a:cubicBezTo>
                      <a:pt x="33" y="20"/>
                      <a:pt x="32" y="20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29" y="24"/>
                      <a:pt x="26" y="24"/>
                      <a:pt x="22" y="26"/>
                    </a:cubicBezTo>
                    <a:cubicBezTo>
                      <a:pt x="21" y="26"/>
                      <a:pt x="20" y="27"/>
                      <a:pt x="19" y="27"/>
                    </a:cubicBezTo>
                    <a:cubicBezTo>
                      <a:pt x="18" y="27"/>
                      <a:pt x="16" y="27"/>
                      <a:pt x="15" y="27"/>
                    </a:cubicBezTo>
                    <a:cubicBezTo>
                      <a:pt x="15" y="27"/>
                      <a:pt x="14" y="26"/>
                      <a:pt x="14" y="26"/>
                    </a:cubicBezTo>
                    <a:cubicBezTo>
                      <a:pt x="14" y="25"/>
                      <a:pt x="15" y="25"/>
                      <a:pt x="15" y="24"/>
                    </a:cubicBezTo>
                    <a:cubicBezTo>
                      <a:pt x="16" y="24"/>
                      <a:pt x="16" y="22"/>
                      <a:pt x="16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2"/>
                      <a:pt x="12" y="22"/>
                      <a:pt x="11" y="22"/>
                    </a:cubicBezTo>
                    <a:cubicBezTo>
                      <a:pt x="9" y="22"/>
                      <a:pt x="9" y="22"/>
                      <a:pt x="8" y="20"/>
                    </a:cubicBezTo>
                    <a:cubicBezTo>
                      <a:pt x="8" y="20"/>
                      <a:pt x="9" y="19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5" y="17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3" y="9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0" y="9"/>
                      <a:pt x="1" y="8"/>
                    </a:cubicBezTo>
                    <a:cubicBezTo>
                      <a:pt x="4" y="7"/>
                      <a:pt x="5" y="5"/>
                      <a:pt x="7" y="4"/>
                    </a:cubicBezTo>
                    <a:cubicBezTo>
                      <a:pt x="9" y="3"/>
                      <a:pt x="11" y="2"/>
                      <a:pt x="13" y="1"/>
                    </a:cubicBezTo>
                    <a:cubicBezTo>
                      <a:pt x="14" y="1"/>
                      <a:pt x="14" y="0"/>
                      <a:pt x="15" y="0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3" y="3"/>
                      <a:pt x="12" y="3"/>
                      <a:pt x="14" y="4"/>
                    </a:cubicBezTo>
                    <a:close/>
                  </a:path>
                </a:pathLst>
              </a:custGeom>
              <a:solidFill>
                <a:srgbClr val="F2A3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646">
                <a:extLst>
                  <a:ext uri="{FF2B5EF4-FFF2-40B4-BE49-F238E27FC236}">
                    <a16:creationId xmlns:a16="http://schemas.microsoft.com/office/drawing/2014/main" id="{384BCE3F-ABBB-010D-8771-0858D522A11F}"/>
                  </a:ext>
                </a:extLst>
              </p:cNvPr>
              <p:cNvSpPr/>
              <p:nvPr/>
            </p:nvSpPr>
            <p:spPr bwMode="auto">
              <a:xfrm>
                <a:off x="1779" y="1335"/>
                <a:ext cx="117" cy="66"/>
              </a:xfrm>
              <a:custGeom>
                <a:avLst/>
                <a:gdLst>
                  <a:gd name="T0" fmla="*/ 3 w 16"/>
                  <a:gd name="T1" fmla="*/ 8 h 9"/>
                  <a:gd name="T2" fmla="*/ 1 w 16"/>
                  <a:gd name="T3" fmla="*/ 9 h 9"/>
                  <a:gd name="T4" fmla="*/ 0 w 16"/>
                  <a:gd name="T5" fmla="*/ 9 h 9"/>
                  <a:gd name="T6" fmla="*/ 8 w 16"/>
                  <a:gd name="T7" fmla="*/ 3 h 9"/>
                  <a:gd name="T8" fmla="*/ 9 w 16"/>
                  <a:gd name="T9" fmla="*/ 3 h 9"/>
                  <a:gd name="T10" fmla="*/ 8 w 16"/>
                  <a:gd name="T11" fmla="*/ 5 h 9"/>
                  <a:gd name="T12" fmla="*/ 14 w 16"/>
                  <a:gd name="T13" fmla="*/ 0 h 9"/>
                  <a:gd name="T14" fmla="*/ 14 w 16"/>
                  <a:gd name="T15" fmla="*/ 0 h 9"/>
                  <a:gd name="T16" fmla="*/ 16 w 16"/>
                  <a:gd name="T17" fmla="*/ 1 h 9"/>
                  <a:gd name="T18" fmla="*/ 14 w 16"/>
                  <a:gd name="T19" fmla="*/ 2 h 9"/>
                  <a:gd name="T20" fmla="*/ 3 w 16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9">
                    <a:moveTo>
                      <a:pt x="3" y="8"/>
                    </a:moveTo>
                    <a:cubicBezTo>
                      <a:pt x="3" y="9"/>
                      <a:pt x="2" y="9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3" y="7"/>
                      <a:pt x="5" y="5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10" y="4"/>
                      <a:pt x="12" y="3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1"/>
                      <a:pt x="16" y="0"/>
                      <a:pt x="16" y="1"/>
                    </a:cubicBezTo>
                    <a:cubicBezTo>
                      <a:pt x="16" y="2"/>
                      <a:pt x="15" y="2"/>
                      <a:pt x="14" y="2"/>
                    </a:cubicBezTo>
                    <a:cubicBezTo>
                      <a:pt x="11" y="5"/>
                      <a:pt x="7" y="6"/>
                      <a:pt x="3" y="8"/>
                    </a:cubicBezTo>
                    <a:close/>
                  </a:path>
                </a:pathLst>
              </a:custGeom>
              <a:solidFill>
                <a:srgbClr val="BA8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647">
                <a:extLst>
                  <a:ext uri="{FF2B5EF4-FFF2-40B4-BE49-F238E27FC236}">
                    <a16:creationId xmlns:a16="http://schemas.microsoft.com/office/drawing/2014/main" id="{71094739-CA05-8050-A835-EBCC785DC338}"/>
                  </a:ext>
                </a:extLst>
              </p:cNvPr>
              <p:cNvSpPr/>
              <p:nvPr/>
            </p:nvSpPr>
            <p:spPr bwMode="auto">
              <a:xfrm>
                <a:off x="1794" y="1415"/>
                <a:ext cx="22" cy="15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875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648">
                <a:extLst>
                  <a:ext uri="{FF2B5EF4-FFF2-40B4-BE49-F238E27FC236}">
                    <a16:creationId xmlns:a16="http://schemas.microsoft.com/office/drawing/2014/main" id="{03FCB6A1-16D9-9C7D-C304-51E47240A57E}"/>
                  </a:ext>
                </a:extLst>
              </p:cNvPr>
              <p:cNvSpPr/>
              <p:nvPr/>
            </p:nvSpPr>
            <p:spPr bwMode="auto">
              <a:xfrm>
                <a:off x="2513" y="1415"/>
                <a:ext cx="58" cy="29"/>
              </a:xfrm>
              <a:custGeom>
                <a:avLst/>
                <a:gdLst>
                  <a:gd name="T0" fmla="*/ 2 w 8"/>
                  <a:gd name="T1" fmla="*/ 3 h 4"/>
                  <a:gd name="T2" fmla="*/ 0 w 8"/>
                  <a:gd name="T3" fmla="*/ 0 h 4"/>
                  <a:gd name="T4" fmla="*/ 2 w 8"/>
                  <a:gd name="T5" fmla="*/ 1 h 4"/>
                  <a:gd name="T6" fmla="*/ 4 w 8"/>
                  <a:gd name="T7" fmla="*/ 2 h 4"/>
                  <a:gd name="T8" fmla="*/ 5 w 8"/>
                  <a:gd name="T9" fmla="*/ 1 h 4"/>
                  <a:gd name="T10" fmla="*/ 7 w 8"/>
                  <a:gd name="T11" fmla="*/ 0 h 4"/>
                  <a:gd name="T12" fmla="*/ 7 w 8"/>
                  <a:gd name="T13" fmla="*/ 1 h 4"/>
                  <a:gd name="T14" fmla="*/ 7 w 8"/>
                  <a:gd name="T15" fmla="*/ 1 h 4"/>
                  <a:gd name="T16" fmla="*/ 8 w 8"/>
                  <a:gd name="T17" fmla="*/ 2 h 4"/>
                  <a:gd name="T18" fmla="*/ 6 w 8"/>
                  <a:gd name="T19" fmla="*/ 3 h 4"/>
                  <a:gd name="T20" fmla="*/ 2 w 8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4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5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4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F2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649">
                <a:extLst>
                  <a:ext uri="{FF2B5EF4-FFF2-40B4-BE49-F238E27FC236}">
                    <a16:creationId xmlns:a16="http://schemas.microsoft.com/office/drawing/2014/main" id="{A97D5162-EA06-1A5D-537D-0AC83C978777}"/>
                  </a:ext>
                </a:extLst>
              </p:cNvPr>
              <p:cNvSpPr/>
              <p:nvPr/>
            </p:nvSpPr>
            <p:spPr bwMode="auto">
              <a:xfrm>
                <a:off x="2557" y="1430"/>
                <a:ext cx="43" cy="14"/>
              </a:xfrm>
              <a:custGeom>
                <a:avLst/>
                <a:gdLst>
                  <a:gd name="T0" fmla="*/ 0 w 6"/>
                  <a:gd name="T1" fmla="*/ 1 h 2"/>
                  <a:gd name="T2" fmla="*/ 2 w 6"/>
                  <a:gd name="T3" fmla="*/ 0 h 2"/>
                  <a:gd name="T4" fmla="*/ 4 w 6"/>
                  <a:gd name="T5" fmla="*/ 1 h 2"/>
                  <a:gd name="T6" fmla="*/ 5 w 6"/>
                  <a:gd name="T7" fmla="*/ 0 h 2"/>
                  <a:gd name="T8" fmla="*/ 6 w 6"/>
                  <a:gd name="T9" fmla="*/ 1 h 2"/>
                  <a:gd name="T10" fmla="*/ 1 w 6"/>
                  <a:gd name="T11" fmla="*/ 2 h 2"/>
                  <a:gd name="T12" fmla="*/ 0 w 6"/>
                  <a:gd name="T13" fmla="*/ 1 h 2"/>
                  <a:gd name="T14" fmla="*/ 0 w 6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68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650">
                <a:extLst>
                  <a:ext uri="{FF2B5EF4-FFF2-40B4-BE49-F238E27FC236}">
                    <a16:creationId xmlns:a16="http://schemas.microsoft.com/office/drawing/2014/main" id="{46FFD6CB-6B4C-57CE-2D58-81084663567B}"/>
                  </a:ext>
                </a:extLst>
              </p:cNvPr>
              <p:cNvSpPr/>
              <p:nvPr/>
            </p:nvSpPr>
            <p:spPr bwMode="auto">
              <a:xfrm>
                <a:off x="2208" y="1299"/>
                <a:ext cx="80" cy="58"/>
              </a:xfrm>
              <a:custGeom>
                <a:avLst/>
                <a:gdLst>
                  <a:gd name="T0" fmla="*/ 5 w 11"/>
                  <a:gd name="T1" fmla="*/ 8 h 8"/>
                  <a:gd name="T2" fmla="*/ 4 w 11"/>
                  <a:gd name="T3" fmla="*/ 8 h 8"/>
                  <a:gd name="T4" fmla="*/ 0 w 11"/>
                  <a:gd name="T5" fmla="*/ 6 h 8"/>
                  <a:gd name="T6" fmla="*/ 2 w 11"/>
                  <a:gd name="T7" fmla="*/ 3 h 8"/>
                  <a:gd name="T8" fmla="*/ 3 w 11"/>
                  <a:gd name="T9" fmla="*/ 3 h 8"/>
                  <a:gd name="T10" fmla="*/ 11 w 11"/>
                  <a:gd name="T11" fmla="*/ 0 h 8"/>
                  <a:gd name="T12" fmla="*/ 11 w 11"/>
                  <a:gd name="T13" fmla="*/ 7 h 8"/>
                  <a:gd name="T14" fmla="*/ 11 w 11"/>
                  <a:gd name="T15" fmla="*/ 4 h 8"/>
                  <a:gd name="T16" fmla="*/ 9 w 11"/>
                  <a:gd name="T17" fmla="*/ 3 h 8"/>
                  <a:gd name="T18" fmla="*/ 6 w 11"/>
                  <a:gd name="T19" fmla="*/ 3 h 8"/>
                  <a:gd name="T20" fmla="*/ 3 w 11"/>
                  <a:gd name="T21" fmla="*/ 4 h 8"/>
                  <a:gd name="T22" fmla="*/ 3 w 11"/>
                  <a:gd name="T23" fmla="*/ 7 h 8"/>
                  <a:gd name="T24" fmla="*/ 5 w 11"/>
                  <a:gd name="T25" fmla="*/ 7 h 8"/>
                  <a:gd name="T26" fmla="*/ 6 w 11"/>
                  <a:gd name="T27" fmla="*/ 7 h 8"/>
                  <a:gd name="T28" fmla="*/ 5 w 11"/>
                  <a:gd name="T2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8">
                    <a:moveTo>
                      <a:pt x="5" y="8"/>
                    </a:moveTo>
                    <a:cubicBezTo>
                      <a:pt x="5" y="8"/>
                      <a:pt x="4" y="8"/>
                      <a:pt x="4" y="8"/>
                    </a:cubicBezTo>
                    <a:cubicBezTo>
                      <a:pt x="2" y="8"/>
                      <a:pt x="1" y="8"/>
                      <a:pt x="0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6" y="3"/>
                      <a:pt x="9" y="3"/>
                      <a:pt x="11" y="0"/>
                    </a:cubicBezTo>
                    <a:cubicBezTo>
                      <a:pt x="11" y="3"/>
                      <a:pt x="11" y="5"/>
                      <a:pt x="11" y="7"/>
                    </a:cubicBezTo>
                    <a:cubicBezTo>
                      <a:pt x="11" y="6"/>
                      <a:pt x="11" y="5"/>
                      <a:pt x="11" y="4"/>
                    </a:cubicBezTo>
                    <a:cubicBezTo>
                      <a:pt x="10" y="3"/>
                      <a:pt x="10" y="2"/>
                      <a:pt x="9" y="3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2" y="6"/>
                      <a:pt x="3" y="7"/>
                    </a:cubicBezTo>
                    <a:cubicBezTo>
                      <a:pt x="3" y="7"/>
                      <a:pt x="4" y="8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5" y="8"/>
                    </a:cubicBezTo>
                    <a:close/>
                  </a:path>
                </a:pathLst>
              </a:custGeom>
              <a:solidFill>
                <a:srgbClr val="F3D4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" name="Freeform 651">
                <a:extLst>
                  <a:ext uri="{FF2B5EF4-FFF2-40B4-BE49-F238E27FC236}">
                    <a16:creationId xmlns:a16="http://schemas.microsoft.com/office/drawing/2014/main" id="{BE6A6633-51E7-54BF-93AF-98FFCEBFB3F1}"/>
                  </a:ext>
                </a:extLst>
              </p:cNvPr>
              <p:cNvSpPr/>
              <p:nvPr/>
            </p:nvSpPr>
            <p:spPr bwMode="auto">
              <a:xfrm>
                <a:off x="1271" y="2271"/>
                <a:ext cx="36" cy="44"/>
              </a:xfrm>
              <a:custGeom>
                <a:avLst/>
                <a:gdLst>
                  <a:gd name="T0" fmla="*/ 5 w 5"/>
                  <a:gd name="T1" fmla="*/ 4 h 6"/>
                  <a:gd name="T2" fmla="*/ 2 w 5"/>
                  <a:gd name="T3" fmla="*/ 5 h 6"/>
                  <a:gd name="T4" fmla="*/ 2 w 5"/>
                  <a:gd name="T5" fmla="*/ 0 h 6"/>
                  <a:gd name="T6" fmla="*/ 5 w 5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2"/>
                      <a:pt x="2" y="0"/>
                    </a:cubicBezTo>
                    <a:cubicBezTo>
                      <a:pt x="1" y="4"/>
                      <a:pt x="2" y="4"/>
                      <a:pt x="5" y="4"/>
                    </a:cubicBezTo>
                    <a:close/>
                  </a:path>
                </a:pathLst>
              </a:custGeom>
              <a:solidFill>
                <a:srgbClr val="FBE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" name="Freeform 652">
                <a:extLst>
                  <a:ext uri="{FF2B5EF4-FFF2-40B4-BE49-F238E27FC236}">
                    <a16:creationId xmlns:a16="http://schemas.microsoft.com/office/drawing/2014/main" id="{42411062-8F47-4B84-FF7A-8278ED9B8CB5}"/>
                  </a:ext>
                </a:extLst>
              </p:cNvPr>
              <p:cNvSpPr/>
              <p:nvPr/>
            </p:nvSpPr>
            <p:spPr bwMode="auto">
              <a:xfrm>
                <a:off x="1307" y="2888"/>
                <a:ext cx="29" cy="44"/>
              </a:xfrm>
              <a:custGeom>
                <a:avLst/>
                <a:gdLst>
                  <a:gd name="T0" fmla="*/ 3 w 4"/>
                  <a:gd name="T1" fmla="*/ 0 h 6"/>
                  <a:gd name="T2" fmla="*/ 3 w 4"/>
                  <a:gd name="T3" fmla="*/ 1 h 6"/>
                  <a:gd name="T4" fmla="*/ 3 w 4"/>
                  <a:gd name="T5" fmla="*/ 5 h 6"/>
                  <a:gd name="T6" fmla="*/ 0 w 4"/>
                  <a:gd name="T7" fmla="*/ 4 h 6"/>
                  <a:gd name="T8" fmla="*/ 2 w 4"/>
                  <a:gd name="T9" fmla="*/ 1 h 6"/>
                  <a:gd name="T10" fmla="*/ 3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3" y="0"/>
                      <a:pt x="4" y="0"/>
                      <a:pt x="3" y="1"/>
                    </a:cubicBezTo>
                    <a:cubicBezTo>
                      <a:pt x="1" y="3"/>
                      <a:pt x="1" y="3"/>
                      <a:pt x="3" y="5"/>
                    </a:cubicBez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" name="Freeform 653">
                <a:extLst>
                  <a:ext uri="{FF2B5EF4-FFF2-40B4-BE49-F238E27FC236}">
                    <a16:creationId xmlns:a16="http://schemas.microsoft.com/office/drawing/2014/main" id="{85074F7B-8353-0371-6FEE-B7BC53E06FC5}"/>
                  </a:ext>
                </a:extLst>
              </p:cNvPr>
              <p:cNvSpPr/>
              <p:nvPr/>
            </p:nvSpPr>
            <p:spPr bwMode="auto">
              <a:xfrm>
                <a:off x="1416" y="2656"/>
                <a:ext cx="44" cy="36"/>
              </a:xfrm>
              <a:custGeom>
                <a:avLst/>
                <a:gdLst>
                  <a:gd name="T0" fmla="*/ 0 w 6"/>
                  <a:gd name="T1" fmla="*/ 1 h 5"/>
                  <a:gd name="T2" fmla="*/ 1 w 6"/>
                  <a:gd name="T3" fmla="*/ 1 h 5"/>
                  <a:gd name="T4" fmla="*/ 5 w 6"/>
                  <a:gd name="T5" fmla="*/ 2 h 5"/>
                  <a:gd name="T6" fmla="*/ 6 w 6"/>
                  <a:gd name="T7" fmla="*/ 2 h 5"/>
                  <a:gd name="T8" fmla="*/ 5 w 6"/>
                  <a:gd name="T9" fmla="*/ 3 h 5"/>
                  <a:gd name="T10" fmla="*/ 2 w 6"/>
                  <a:gd name="T11" fmla="*/ 4 h 5"/>
                  <a:gd name="T12" fmla="*/ 1 w 6"/>
                  <a:gd name="T13" fmla="*/ 3 h 5"/>
                  <a:gd name="T14" fmla="*/ 0 w 6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2" y="2"/>
                      <a:pt x="3" y="3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2"/>
                      <a:pt x="4" y="5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17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" name="Freeform 654">
                <a:extLst>
                  <a:ext uri="{FF2B5EF4-FFF2-40B4-BE49-F238E27FC236}">
                    <a16:creationId xmlns:a16="http://schemas.microsoft.com/office/drawing/2014/main" id="{68D4F830-C0DE-86D5-FD0E-20A7727F69ED}"/>
                  </a:ext>
                </a:extLst>
              </p:cNvPr>
              <p:cNvSpPr/>
              <p:nvPr/>
            </p:nvSpPr>
            <p:spPr bwMode="auto">
              <a:xfrm>
                <a:off x="1431" y="2627"/>
                <a:ext cx="29" cy="15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1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0"/>
                      <a:pt x="2" y="0"/>
                      <a:pt x="4" y="1"/>
                    </a:cubicBezTo>
                    <a:cubicBezTo>
                      <a:pt x="3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6B4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" name="Freeform 655">
                <a:extLst>
                  <a:ext uri="{FF2B5EF4-FFF2-40B4-BE49-F238E27FC236}">
                    <a16:creationId xmlns:a16="http://schemas.microsoft.com/office/drawing/2014/main" id="{D267BE28-480A-795E-0765-A0A272D23C00}"/>
                  </a:ext>
                </a:extLst>
              </p:cNvPr>
              <p:cNvSpPr/>
              <p:nvPr/>
            </p:nvSpPr>
            <p:spPr bwMode="auto">
              <a:xfrm>
                <a:off x="1242" y="2351"/>
                <a:ext cx="51" cy="58"/>
              </a:xfrm>
              <a:custGeom>
                <a:avLst/>
                <a:gdLst>
                  <a:gd name="T0" fmla="*/ 7 w 7"/>
                  <a:gd name="T1" fmla="*/ 6 h 8"/>
                  <a:gd name="T2" fmla="*/ 7 w 7"/>
                  <a:gd name="T3" fmla="*/ 8 h 8"/>
                  <a:gd name="T4" fmla="*/ 6 w 7"/>
                  <a:gd name="T5" fmla="*/ 4 h 8"/>
                  <a:gd name="T6" fmla="*/ 3 w 7"/>
                  <a:gd name="T7" fmla="*/ 3 h 8"/>
                  <a:gd name="T8" fmla="*/ 1 w 7"/>
                  <a:gd name="T9" fmla="*/ 5 h 8"/>
                  <a:gd name="T10" fmla="*/ 1 w 7"/>
                  <a:gd name="T11" fmla="*/ 5 h 8"/>
                  <a:gd name="T12" fmla="*/ 1 w 7"/>
                  <a:gd name="T13" fmla="*/ 5 h 8"/>
                  <a:gd name="T14" fmla="*/ 2 w 7"/>
                  <a:gd name="T15" fmla="*/ 1 h 8"/>
                  <a:gd name="T16" fmla="*/ 6 w 7"/>
                  <a:gd name="T17" fmla="*/ 3 h 8"/>
                  <a:gd name="T18" fmla="*/ 7 w 7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7" y="6"/>
                    </a:moveTo>
                    <a:cubicBezTo>
                      <a:pt x="7" y="7"/>
                      <a:pt x="7" y="7"/>
                      <a:pt x="7" y="8"/>
                    </a:cubicBezTo>
                    <a:cubicBezTo>
                      <a:pt x="6" y="7"/>
                      <a:pt x="6" y="6"/>
                      <a:pt x="6" y="4"/>
                    </a:cubicBezTo>
                    <a:cubicBezTo>
                      <a:pt x="5" y="3"/>
                      <a:pt x="5" y="3"/>
                      <a:pt x="3" y="3"/>
                    </a:cubicBezTo>
                    <a:cubicBezTo>
                      <a:pt x="2" y="3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" name="Freeform 656">
                <a:extLst>
                  <a:ext uri="{FF2B5EF4-FFF2-40B4-BE49-F238E27FC236}">
                    <a16:creationId xmlns:a16="http://schemas.microsoft.com/office/drawing/2014/main" id="{D3044ABA-FCAC-CA5A-9BA0-EB35B6B3573B}"/>
                  </a:ext>
                </a:extLst>
              </p:cNvPr>
              <p:cNvSpPr/>
              <p:nvPr/>
            </p:nvSpPr>
            <p:spPr bwMode="auto">
              <a:xfrm>
                <a:off x="2099" y="1125"/>
                <a:ext cx="51" cy="101"/>
              </a:xfrm>
              <a:custGeom>
                <a:avLst/>
                <a:gdLst>
                  <a:gd name="T0" fmla="*/ 6 w 7"/>
                  <a:gd name="T1" fmla="*/ 6 h 14"/>
                  <a:gd name="T2" fmla="*/ 6 w 7"/>
                  <a:gd name="T3" fmla="*/ 7 h 14"/>
                  <a:gd name="T4" fmla="*/ 4 w 7"/>
                  <a:gd name="T5" fmla="*/ 14 h 14"/>
                  <a:gd name="T6" fmla="*/ 5 w 7"/>
                  <a:gd name="T7" fmla="*/ 12 h 14"/>
                  <a:gd name="T8" fmla="*/ 3 w 7"/>
                  <a:gd name="T9" fmla="*/ 12 h 14"/>
                  <a:gd name="T10" fmla="*/ 2 w 7"/>
                  <a:gd name="T11" fmla="*/ 10 h 14"/>
                  <a:gd name="T12" fmla="*/ 2 w 7"/>
                  <a:gd name="T13" fmla="*/ 8 h 14"/>
                  <a:gd name="T14" fmla="*/ 4 w 7"/>
                  <a:gd name="T15" fmla="*/ 7 h 14"/>
                  <a:gd name="T16" fmla="*/ 2 w 7"/>
                  <a:gd name="T17" fmla="*/ 5 h 14"/>
                  <a:gd name="T18" fmla="*/ 1 w 7"/>
                  <a:gd name="T19" fmla="*/ 3 h 14"/>
                  <a:gd name="T20" fmla="*/ 0 w 7"/>
                  <a:gd name="T21" fmla="*/ 1 h 14"/>
                  <a:gd name="T22" fmla="*/ 1 w 7"/>
                  <a:gd name="T23" fmla="*/ 0 h 14"/>
                  <a:gd name="T24" fmla="*/ 3 w 7"/>
                  <a:gd name="T25" fmla="*/ 5 h 14"/>
                  <a:gd name="T26" fmla="*/ 4 w 7"/>
                  <a:gd name="T27" fmla="*/ 1 h 14"/>
                  <a:gd name="T28" fmla="*/ 5 w 7"/>
                  <a:gd name="T29" fmla="*/ 3 h 14"/>
                  <a:gd name="T30" fmla="*/ 6 w 7"/>
                  <a:gd name="T31" fmla="*/ 2 h 14"/>
                  <a:gd name="T32" fmla="*/ 6 w 7"/>
                  <a:gd name="T33" fmla="*/ 2 h 14"/>
                  <a:gd name="T34" fmla="*/ 7 w 7"/>
                  <a:gd name="T35" fmla="*/ 3 h 14"/>
                  <a:gd name="T36" fmla="*/ 6 w 7"/>
                  <a:gd name="T3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14">
                    <a:moveTo>
                      <a:pt x="6" y="6"/>
                    </a:moveTo>
                    <a:cubicBezTo>
                      <a:pt x="6" y="6"/>
                      <a:pt x="6" y="7"/>
                      <a:pt x="6" y="7"/>
                    </a:cubicBezTo>
                    <a:cubicBezTo>
                      <a:pt x="7" y="10"/>
                      <a:pt x="6" y="12"/>
                      <a:pt x="4" y="14"/>
                    </a:cubicBezTo>
                    <a:cubicBezTo>
                      <a:pt x="3" y="12"/>
                      <a:pt x="3" y="12"/>
                      <a:pt x="5" y="12"/>
                    </a:cubicBezTo>
                    <a:cubicBezTo>
                      <a:pt x="4" y="11"/>
                      <a:pt x="4" y="12"/>
                      <a:pt x="3" y="12"/>
                    </a:cubicBezTo>
                    <a:cubicBezTo>
                      <a:pt x="3" y="11"/>
                      <a:pt x="4" y="10"/>
                      <a:pt x="2" y="10"/>
                    </a:cubicBezTo>
                    <a:cubicBezTo>
                      <a:pt x="3" y="9"/>
                      <a:pt x="1" y="8"/>
                      <a:pt x="2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6"/>
                      <a:pt x="3" y="5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1"/>
                      <a:pt x="4" y="2"/>
                      <a:pt x="3" y="5"/>
                    </a:cubicBezTo>
                    <a:cubicBezTo>
                      <a:pt x="4" y="4"/>
                      <a:pt x="4" y="4"/>
                      <a:pt x="4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6" y="4"/>
                      <a:pt x="6" y="5"/>
                      <a:pt x="6" y="6"/>
                    </a:cubicBezTo>
                    <a:close/>
                  </a:path>
                </a:pathLst>
              </a:custGeom>
              <a:solidFill>
                <a:srgbClr val="E9C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" name="Freeform 657">
                <a:extLst>
                  <a:ext uri="{FF2B5EF4-FFF2-40B4-BE49-F238E27FC236}">
                    <a16:creationId xmlns:a16="http://schemas.microsoft.com/office/drawing/2014/main" id="{4E0DD9ED-7900-AD16-C77C-C1841B92E803}"/>
                  </a:ext>
                </a:extLst>
              </p:cNvPr>
              <p:cNvSpPr/>
              <p:nvPr/>
            </p:nvSpPr>
            <p:spPr bwMode="auto">
              <a:xfrm>
                <a:off x="2390" y="3738"/>
                <a:ext cx="21" cy="36"/>
              </a:xfrm>
              <a:custGeom>
                <a:avLst/>
                <a:gdLst>
                  <a:gd name="T0" fmla="*/ 1 w 3"/>
                  <a:gd name="T1" fmla="*/ 2 h 5"/>
                  <a:gd name="T2" fmla="*/ 2 w 3"/>
                  <a:gd name="T3" fmla="*/ 2 h 5"/>
                  <a:gd name="T4" fmla="*/ 2 w 3"/>
                  <a:gd name="T5" fmla="*/ 3 h 5"/>
                  <a:gd name="T6" fmla="*/ 3 w 3"/>
                  <a:gd name="T7" fmla="*/ 5 h 5"/>
                  <a:gd name="T8" fmla="*/ 2 w 3"/>
                  <a:gd name="T9" fmla="*/ 5 h 5"/>
                  <a:gd name="T10" fmla="*/ 0 w 3"/>
                  <a:gd name="T11" fmla="*/ 4 h 5"/>
                  <a:gd name="T12" fmla="*/ 1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2" y="0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BE9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" name="Freeform 658">
                <a:extLst>
                  <a:ext uri="{FF2B5EF4-FFF2-40B4-BE49-F238E27FC236}">
                    <a16:creationId xmlns:a16="http://schemas.microsoft.com/office/drawing/2014/main" id="{550E4082-2DAE-FD1A-7379-054971011884}"/>
                  </a:ext>
                </a:extLst>
              </p:cNvPr>
              <p:cNvSpPr/>
              <p:nvPr/>
            </p:nvSpPr>
            <p:spPr bwMode="auto">
              <a:xfrm>
                <a:off x="2440" y="3774"/>
                <a:ext cx="22" cy="14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0 w 3"/>
                  <a:gd name="T5" fmla="*/ 1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9130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" name="Freeform 659">
                <a:extLst>
                  <a:ext uri="{FF2B5EF4-FFF2-40B4-BE49-F238E27FC236}">
                    <a16:creationId xmlns:a16="http://schemas.microsoft.com/office/drawing/2014/main" id="{11F34146-8B09-BC55-C30A-A8C27908E366}"/>
                  </a:ext>
                </a:extLst>
              </p:cNvPr>
              <p:cNvSpPr/>
              <p:nvPr/>
            </p:nvSpPr>
            <p:spPr bwMode="auto">
              <a:xfrm>
                <a:off x="2695" y="1328"/>
                <a:ext cx="29" cy="22"/>
              </a:xfrm>
              <a:custGeom>
                <a:avLst/>
                <a:gdLst>
                  <a:gd name="T0" fmla="*/ 0 w 4"/>
                  <a:gd name="T1" fmla="*/ 2 h 3"/>
                  <a:gd name="T2" fmla="*/ 4 w 4"/>
                  <a:gd name="T3" fmla="*/ 0 h 3"/>
                  <a:gd name="T4" fmla="*/ 3 w 4"/>
                  <a:gd name="T5" fmla="*/ 2 h 3"/>
                  <a:gd name="T6" fmla="*/ 0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2" y="1"/>
                      <a:pt x="3" y="2"/>
                      <a:pt x="4" y="0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" name="Freeform 660">
                <a:extLst>
                  <a:ext uri="{FF2B5EF4-FFF2-40B4-BE49-F238E27FC236}">
                    <a16:creationId xmlns:a16="http://schemas.microsoft.com/office/drawing/2014/main" id="{EBDC17C5-251B-10D1-5455-00A4D764BE61}"/>
                  </a:ext>
                </a:extLst>
              </p:cNvPr>
              <p:cNvSpPr/>
              <p:nvPr/>
            </p:nvSpPr>
            <p:spPr bwMode="auto">
              <a:xfrm>
                <a:off x="1736" y="1524"/>
                <a:ext cx="167" cy="131"/>
              </a:xfrm>
              <a:custGeom>
                <a:avLst/>
                <a:gdLst>
                  <a:gd name="T0" fmla="*/ 2 w 23"/>
                  <a:gd name="T1" fmla="*/ 0 h 18"/>
                  <a:gd name="T2" fmla="*/ 3 w 23"/>
                  <a:gd name="T3" fmla="*/ 2 h 18"/>
                  <a:gd name="T4" fmla="*/ 5 w 23"/>
                  <a:gd name="T5" fmla="*/ 4 h 18"/>
                  <a:gd name="T6" fmla="*/ 7 w 23"/>
                  <a:gd name="T7" fmla="*/ 4 h 18"/>
                  <a:gd name="T8" fmla="*/ 8 w 23"/>
                  <a:gd name="T9" fmla="*/ 5 h 18"/>
                  <a:gd name="T10" fmla="*/ 8 w 23"/>
                  <a:gd name="T11" fmla="*/ 7 h 18"/>
                  <a:gd name="T12" fmla="*/ 8 w 23"/>
                  <a:gd name="T13" fmla="*/ 8 h 18"/>
                  <a:gd name="T14" fmla="*/ 9 w 23"/>
                  <a:gd name="T15" fmla="*/ 8 h 18"/>
                  <a:gd name="T16" fmla="*/ 9 w 23"/>
                  <a:gd name="T17" fmla="*/ 9 h 18"/>
                  <a:gd name="T18" fmla="*/ 9 w 23"/>
                  <a:gd name="T19" fmla="*/ 9 h 18"/>
                  <a:gd name="T20" fmla="*/ 10 w 23"/>
                  <a:gd name="T21" fmla="*/ 12 h 18"/>
                  <a:gd name="T22" fmla="*/ 13 w 23"/>
                  <a:gd name="T23" fmla="*/ 14 h 18"/>
                  <a:gd name="T24" fmla="*/ 17 w 23"/>
                  <a:gd name="T25" fmla="*/ 15 h 18"/>
                  <a:gd name="T26" fmla="*/ 18 w 23"/>
                  <a:gd name="T27" fmla="*/ 15 h 18"/>
                  <a:gd name="T28" fmla="*/ 22 w 23"/>
                  <a:gd name="T29" fmla="*/ 15 h 18"/>
                  <a:gd name="T30" fmla="*/ 23 w 23"/>
                  <a:gd name="T31" fmla="*/ 17 h 18"/>
                  <a:gd name="T32" fmla="*/ 21 w 23"/>
                  <a:gd name="T33" fmla="*/ 17 h 18"/>
                  <a:gd name="T34" fmla="*/ 18 w 23"/>
                  <a:gd name="T35" fmla="*/ 18 h 18"/>
                  <a:gd name="T36" fmla="*/ 13 w 23"/>
                  <a:gd name="T37" fmla="*/ 16 h 18"/>
                  <a:gd name="T38" fmla="*/ 10 w 23"/>
                  <a:gd name="T39" fmla="*/ 14 h 18"/>
                  <a:gd name="T40" fmla="*/ 8 w 23"/>
                  <a:gd name="T41" fmla="*/ 13 h 18"/>
                  <a:gd name="T42" fmla="*/ 5 w 23"/>
                  <a:gd name="T43" fmla="*/ 14 h 18"/>
                  <a:gd name="T44" fmla="*/ 5 w 23"/>
                  <a:gd name="T45" fmla="*/ 13 h 18"/>
                  <a:gd name="T46" fmla="*/ 7 w 23"/>
                  <a:gd name="T47" fmla="*/ 12 h 18"/>
                  <a:gd name="T48" fmla="*/ 8 w 23"/>
                  <a:gd name="T49" fmla="*/ 10 h 18"/>
                  <a:gd name="T50" fmla="*/ 5 w 23"/>
                  <a:gd name="T51" fmla="*/ 8 h 18"/>
                  <a:gd name="T52" fmla="*/ 4 w 23"/>
                  <a:gd name="T53" fmla="*/ 9 h 18"/>
                  <a:gd name="T54" fmla="*/ 2 w 23"/>
                  <a:gd name="T55" fmla="*/ 5 h 18"/>
                  <a:gd name="T56" fmla="*/ 2 w 23"/>
                  <a:gd name="T5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3" h="18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3" y="4"/>
                      <a:pt x="5" y="4"/>
                    </a:cubicBezTo>
                    <a:cubicBezTo>
                      <a:pt x="6" y="3"/>
                      <a:pt x="7" y="3"/>
                      <a:pt x="7" y="4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9" y="6"/>
                      <a:pt x="8" y="6"/>
                      <a:pt x="8" y="7"/>
                    </a:cubicBezTo>
                    <a:cubicBezTo>
                      <a:pt x="7" y="8"/>
                      <a:pt x="8" y="7"/>
                      <a:pt x="8" y="8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12"/>
                      <a:pt x="10" y="12"/>
                    </a:cubicBezTo>
                    <a:cubicBezTo>
                      <a:pt x="11" y="12"/>
                      <a:pt x="13" y="12"/>
                      <a:pt x="13" y="14"/>
                    </a:cubicBezTo>
                    <a:cubicBezTo>
                      <a:pt x="14" y="16"/>
                      <a:pt x="15" y="16"/>
                      <a:pt x="17" y="15"/>
                    </a:cubicBezTo>
                    <a:cubicBezTo>
                      <a:pt x="17" y="15"/>
                      <a:pt x="17" y="15"/>
                      <a:pt x="18" y="15"/>
                    </a:cubicBezTo>
                    <a:cubicBezTo>
                      <a:pt x="19" y="16"/>
                      <a:pt x="20" y="16"/>
                      <a:pt x="22" y="15"/>
                    </a:cubicBezTo>
                    <a:cubicBezTo>
                      <a:pt x="23" y="15"/>
                      <a:pt x="22" y="17"/>
                      <a:pt x="23" y="17"/>
                    </a:cubicBezTo>
                    <a:cubicBezTo>
                      <a:pt x="22" y="16"/>
                      <a:pt x="22" y="15"/>
                      <a:pt x="21" y="17"/>
                    </a:cubicBezTo>
                    <a:cubicBezTo>
                      <a:pt x="20" y="18"/>
                      <a:pt x="18" y="17"/>
                      <a:pt x="18" y="18"/>
                    </a:cubicBezTo>
                    <a:cubicBezTo>
                      <a:pt x="16" y="17"/>
                      <a:pt x="15" y="16"/>
                      <a:pt x="13" y="16"/>
                    </a:cubicBezTo>
                    <a:cubicBezTo>
                      <a:pt x="13" y="15"/>
                      <a:pt x="11" y="14"/>
                      <a:pt x="10" y="14"/>
                    </a:cubicBezTo>
                    <a:cubicBezTo>
                      <a:pt x="9" y="14"/>
                      <a:pt x="9" y="14"/>
                      <a:pt x="8" y="13"/>
                    </a:cubicBezTo>
                    <a:cubicBezTo>
                      <a:pt x="7" y="13"/>
                      <a:pt x="6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2"/>
                      <a:pt x="6" y="12"/>
                      <a:pt x="7" y="12"/>
                    </a:cubicBezTo>
                    <a:cubicBezTo>
                      <a:pt x="8" y="12"/>
                      <a:pt x="8" y="11"/>
                      <a:pt x="8" y="10"/>
                    </a:cubicBezTo>
                    <a:cubicBezTo>
                      <a:pt x="8" y="8"/>
                      <a:pt x="8" y="8"/>
                      <a:pt x="5" y="8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1" y="9"/>
                      <a:pt x="0" y="7"/>
                      <a:pt x="2" y="5"/>
                    </a:cubicBezTo>
                    <a:cubicBezTo>
                      <a:pt x="3" y="3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8F5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" name="Freeform 661">
                <a:extLst>
                  <a:ext uri="{FF2B5EF4-FFF2-40B4-BE49-F238E27FC236}">
                    <a16:creationId xmlns:a16="http://schemas.microsoft.com/office/drawing/2014/main" id="{E1B02246-3166-A759-ECF5-38524A1CC71B}"/>
                  </a:ext>
                </a:extLst>
              </p:cNvPr>
              <p:cNvSpPr/>
              <p:nvPr/>
            </p:nvSpPr>
            <p:spPr bwMode="auto">
              <a:xfrm>
                <a:off x="1910" y="1459"/>
                <a:ext cx="36" cy="87"/>
              </a:xfrm>
              <a:custGeom>
                <a:avLst/>
                <a:gdLst>
                  <a:gd name="T0" fmla="*/ 1 w 5"/>
                  <a:gd name="T1" fmla="*/ 12 h 12"/>
                  <a:gd name="T2" fmla="*/ 2 w 5"/>
                  <a:gd name="T3" fmla="*/ 10 h 12"/>
                  <a:gd name="T4" fmla="*/ 2 w 5"/>
                  <a:gd name="T5" fmla="*/ 5 h 12"/>
                  <a:gd name="T6" fmla="*/ 2 w 5"/>
                  <a:gd name="T7" fmla="*/ 2 h 12"/>
                  <a:gd name="T8" fmla="*/ 1 w 5"/>
                  <a:gd name="T9" fmla="*/ 0 h 12"/>
                  <a:gd name="T10" fmla="*/ 1 w 5"/>
                  <a:gd name="T11" fmla="*/ 0 h 12"/>
                  <a:gd name="T12" fmla="*/ 4 w 5"/>
                  <a:gd name="T13" fmla="*/ 2 h 12"/>
                  <a:gd name="T14" fmla="*/ 4 w 5"/>
                  <a:gd name="T15" fmla="*/ 5 h 12"/>
                  <a:gd name="T16" fmla="*/ 5 w 5"/>
                  <a:gd name="T17" fmla="*/ 8 h 12"/>
                  <a:gd name="T18" fmla="*/ 3 w 5"/>
                  <a:gd name="T19" fmla="*/ 9 h 12"/>
                  <a:gd name="T20" fmla="*/ 1 w 5"/>
                  <a:gd name="T2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2">
                    <a:moveTo>
                      <a:pt x="1" y="12"/>
                    </a:moveTo>
                    <a:cubicBezTo>
                      <a:pt x="1" y="11"/>
                      <a:pt x="2" y="11"/>
                      <a:pt x="2" y="10"/>
                    </a:cubicBezTo>
                    <a:cubicBezTo>
                      <a:pt x="2" y="8"/>
                      <a:pt x="2" y="7"/>
                      <a:pt x="2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3" y="6"/>
                      <a:pt x="2" y="7"/>
                      <a:pt x="5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3" y="10"/>
                      <a:pt x="3" y="11"/>
                      <a:pt x="1" y="12"/>
                    </a:cubicBezTo>
                    <a:close/>
                  </a:path>
                </a:pathLst>
              </a:custGeom>
              <a:solidFill>
                <a:srgbClr val="925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" name="Freeform 662">
                <a:extLst>
                  <a:ext uri="{FF2B5EF4-FFF2-40B4-BE49-F238E27FC236}">
                    <a16:creationId xmlns:a16="http://schemas.microsoft.com/office/drawing/2014/main" id="{79060594-701C-6416-79B9-6544436DEFA9}"/>
                  </a:ext>
                </a:extLst>
              </p:cNvPr>
              <p:cNvSpPr/>
              <p:nvPr/>
            </p:nvSpPr>
            <p:spPr bwMode="auto">
              <a:xfrm>
                <a:off x="1830" y="1546"/>
                <a:ext cx="87" cy="43"/>
              </a:xfrm>
              <a:custGeom>
                <a:avLst/>
                <a:gdLst>
                  <a:gd name="T0" fmla="*/ 0 w 12"/>
                  <a:gd name="T1" fmla="*/ 5 h 6"/>
                  <a:gd name="T2" fmla="*/ 12 w 12"/>
                  <a:gd name="T3" fmla="*/ 0 h 6"/>
                  <a:gd name="T4" fmla="*/ 9 w 12"/>
                  <a:gd name="T5" fmla="*/ 3 h 6"/>
                  <a:gd name="T6" fmla="*/ 0 w 12"/>
                  <a:gd name="T7" fmla="*/ 6 h 6"/>
                  <a:gd name="T8" fmla="*/ 0 w 12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0" y="5"/>
                    </a:moveTo>
                    <a:cubicBezTo>
                      <a:pt x="4" y="4"/>
                      <a:pt x="9" y="3"/>
                      <a:pt x="12" y="0"/>
                    </a:cubicBezTo>
                    <a:cubicBezTo>
                      <a:pt x="12" y="1"/>
                      <a:pt x="11" y="2"/>
                      <a:pt x="9" y="3"/>
                    </a:cubicBezTo>
                    <a:cubicBezTo>
                      <a:pt x="6" y="4"/>
                      <a:pt x="4" y="5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925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" name="Freeform 663">
                <a:extLst>
                  <a:ext uri="{FF2B5EF4-FFF2-40B4-BE49-F238E27FC236}">
                    <a16:creationId xmlns:a16="http://schemas.microsoft.com/office/drawing/2014/main" id="{4916F99F-11E1-4A6A-4824-1A0186489FCE}"/>
                  </a:ext>
                </a:extLst>
              </p:cNvPr>
              <p:cNvSpPr/>
              <p:nvPr/>
            </p:nvSpPr>
            <p:spPr bwMode="auto">
              <a:xfrm>
                <a:off x="1801" y="1596"/>
                <a:ext cx="66" cy="15"/>
              </a:xfrm>
              <a:custGeom>
                <a:avLst/>
                <a:gdLst>
                  <a:gd name="T0" fmla="*/ 9 w 9"/>
                  <a:gd name="T1" fmla="*/ 1 h 2"/>
                  <a:gd name="T2" fmla="*/ 6 w 9"/>
                  <a:gd name="T3" fmla="*/ 1 h 2"/>
                  <a:gd name="T4" fmla="*/ 0 w 9"/>
                  <a:gd name="T5" fmla="*/ 1 h 2"/>
                  <a:gd name="T6" fmla="*/ 1 w 9"/>
                  <a:gd name="T7" fmla="*/ 0 h 2"/>
                  <a:gd name="T8" fmla="*/ 8 w 9"/>
                  <a:gd name="T9" fmla="*/ 0 h 2"/>
                  <a:gd name="T10" fmla="*/ 9 w 9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9" y="1"/>
                    </a:moveTo>
                    <a:cubicBezTo>
                      <a:pt x="7" y="2"/>
                      <a:pt x="7" y="1"/>
                      <a:pt x="6" y="1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8" y="0"/>
                      <a:pt x="8" y="1"/>
                      <a:pt x="9" y="1"/>
                    </a:cubicBezTo>
                    <a:close/>
                  </a:path>
                </a:pathLst>
              </a:custGeom>
              <a:solidFill>
                <a:srgbClr val="BF7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" name="Freeform 664">
                <a:extLst>
                  <a:ext uri="{FF2B5EF4-FFF2-40B4-BE49-F238E27FC236}">
                    <a16:creationId xmlns:a16="http://schemas.microsoft.com/office/drawing/2014/main" id="{3D087BF6-8A5D-CBB0-CCB6-14DB8F83D23C}"/>
                  </a:ext>
                </a:extLst>
              </p:cNvPr>
              <p:cNvSpPr/>
              <p:nvPr/>
            </p:nvSpPr>
            <p:spPr bwMode="auto">
              <a:xfrm>
                <a:off x="1801" y="1582"/>
                <a:ext cx="29" cy="1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1 h 2"/>
                  <a:gd name="T4" fmla="*/ 0 w 4"/>
                  <a:gd name="T5" fmla="*/ 1 h 2"/>
                  <a:gd name="T6" fmla="*/ 0 w 4"/>
                  <a:gd name="T7" fmla="*/ 0 h 2"/>
                  <a:gd name="T8" fmla="*/ 4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BF7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" name="Freeform 665">
                <a:extLst>
                  <a:ext uri="{FF2B5EF4-FFF2-40B4-BE49-F238E27FC236}">
                    <a16:creationId xmlns:a16="http://schemas.microsoft.com/office/drawing/2014/main" id="{7992FF3F-4FDB-90F5-02B7-563715F44C40}"/>
                  </a:ext>
                </a:extLst>
              </p:cNvPr>
              <p:cNvSpPr/>
              <p:nvPr/>
            </p:nvSpPr>
            <p:spPr bwMode="auto">
              <a:xfrm>
                <a:off x="2143" y="1292"/>
                <a:ext cx="36" cy="29"/>
              </a:xfrm>
              <a:custGeom>
                <a:avLst/>
                <a:gdLst>
                  <a:gd name="T0" fmla="*/ 0 w 5"/>
                  <a:gd name="T1" fmla="*/ 4 h 4"/>
                  <a:gd name="T2" fmla="*/ 1 w 5"/>
                  <a:gd name="T3" fmla="*/ 3 h 4"/>
                  <a:gd name="T4" fmla="*/ 3 w 5"/>
                  <a:gd name="T5" fmla="*/ 0 h 4"/>
                  <a:gd name="T6" fmla="*/ 4 w 5"/>
                  <a:gd name="T7" fmla="*/ 3 h 4"/>
                  <a:gd name="T8" fmla="*/ 2 w 5"/>
                  <a:gd name="T9" fmla="*/ 4 h 4"/>
                  <a:gd name="T10" fmla="*/ 0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3" y="4"/>
                      <a:pt x="4" y="3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9DF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" name="Freeform 666">
                <a:extLst>
                  <a:ext uri="{FF2B5EF4-FFF2-40B4-BE49-F238E27FC236}">
                    <a16:creationId xmlns:a16="http://schemas.microsoft.com/office/drawing/2014/main" id="{8A0F8D35-A0D3-A54D-BCBF-E674E4D70302}"/>
                  </a:ext>
                </a:extLst>
              </p:cNvPr>
              <p:cNvSpPr/>
              <p:nvPr/>
            </p:nvSpPr>
            <p:spPr bwMode="auto">
              <a:xfrm>
                <a:off x="937" y="1669"/>
                <a:ext cx="123" cy="51"/>
              </a:xfrm>
              <a:custGeom>
                <a:avLst/>
                <a:gdLst>
                  <a:gd name="T0" fmla="*/ 16 w 17"/>
                  <a:gd name="T1" fmla="*/ 7 h 7"/>
                  <a:gd name="T2" fmla="*/ 6 w 17"/>
                  <a:gd name="T3" fmla="*/ 4 h 7"/>
                  <a:gd name="T4" fmla="*/ 0 w 17"/>
                  <a:gd name="T5" fmla="*/ 2 h 7"/>
                  <a:gd name="T6" fmla="*/ 4 w 17"/>
                  <a:gd name="T7" fmla="*/ 1 h 7"/>
                  <a:gd name="T8" fmla="*/ 10 w 17"/>
                  <a:gd name="T9" fmla="*/ 1 h 7"/>
                  <a:gd name="T10" fmla="*/ 13 w 17"/>
                  <a:gd name="T11" fmla="*/ 2 h 7"/>
                  <a:gd name="T12" fmla="*/ 15 w 17"/>
                  <a:gd name="T13" fmla="*/ 4 h 7"/>
                  <a:gd name="T14" fmla="*/ 16 w 17"/>
                  <a:gd name="T15" fmla="*/ 7 h 7"/>
                  <a:gd name="T16" fmla="*/ 16 w 17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7">
                    <a:moveTo>
                      <a:pt x="16" y="7"/>
                    </a:moveTo>
                    <a:cubicBezTo>
                      <a:pt x="13" y="4"/>
                      <a:pt x="10" y="4"/>
                      <a:pt x="6" y="4"/>
                    </a:cubicBezTo>
                    <a:cubicBezTo>
                      <a:pt x="4" y="3"/>
                      <a:pt x="2" y="3"/>
                      <a:pt x="0" y="2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6" y="1"/>
                      <a:pt x="8" y="1"/>
                      <a:pt x="10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4" y="3"/>
                      <a:pt x="14" y="3"/>
                      <a:pt x="15" y="4"/>
                    </a:cubicBezTo>
                    <a:cubicBezTo>
                      <a:pt x="16" y="4"/>
                      <a:pt x="17" y="5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lose/>
                  </a:path>
                </a:pathLst>
              </a:custGeom>
              <a:solidFill>
                <a:srgbClr val="E694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" name="Freeform 667">
                <a:extLst>
                  <a:ext uri="{FF2B5EF4-FFF2-40B4-BE49-F238E27FC236}">
                    <a16:creationId xmlns:a16="http://schemas.microsoft.com/office/drawing/2014/main" id="{D6927103-51D2-5D11-B766-922055065E13}"/>
                  </a:ext>
                </a:extLst>
              </p:cNvPr>
              <p:cNvSpPr/>
              <p:nvPr/>
            </p:nvSpPr>
            <p:spPr bwMode="auto">
              <a:xfrm>
                <a:off x="3065" y="4042"/>
                <a:ext cx="51" cy="44"/>
              </a:xfrm>
              <a:custGeom>
                <a:avLst/>
                <a:gdLst>
                  <a:gd name="T0" fmla="*/ 0 w 7"/>
                  <a:gd name="T1" fmla="*/ 3 h 6"/>
                  <a:gd name="T2" fmla="*/ 6 w 7"/>
                  <a:gd name="T3" fmla="*/ 0 h 6"/>
                  <a:gd name="T4" fmla="*/ 7 w 7"/>
                  <a:gd name="T5" fmla="*/ 2 h 6"/>
                  <a:gd name="T6" fmla="*/ 0 w 7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2" y="3"/>
                      <a:pt x="5" y="2"/>
                      <a:pt x="6" y="0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6" y="5"/>
                      <a:pt x="2" y="6"/>
                      <a:pt x="0" y="3"/>
                    </a:cubicBezTo>
                    <a:close/>
                  </a:path>
                </a:pathLst>
              </a:custGeom>
              <a:solidFill>
                <a:srgbClr val="6D3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" name="Freeform 668">
                <a:extLst>
                  <a:ext uri="{FF2B5EF4-FFF2-40B4-BE49-F238E27FC236}">
                    <a16:creationId xmlns:a16="http://schemas.microsoft.com/office/drawing/2014/main" id="{24F4CD96-3C1F-BEEB-4D5E-0B424148FB1E}"/>
                  </a:ext>
                </a:extLst>
              </p:cNvPr>
              <p:cNvSpPr/>
              <p:nvPr/>
            </p:nvSpPr>
            <p:spPr bwMode="auto">
              <a:xfrm>
                <a:off x="2528" y="1437"/>
                <a:ext cx="29" cy="14"/>
              </a:xfrm>
              <a:custGeom>
                <a:avLst/>
                <a:gdLst>
                  <a:gd name="T0" fmla="*/ 4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2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633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" name="Freeform 669">
                <a:extLst>
                  <a:ext uri="{FF2B5EF4-FFF2-40B4-BE49-F238E27FC236}">
                    <a16:creationId xmlns:a16="http://schemas.microsoft.com/office/drawing/2014/main" id="{8E24ED9A-CA56-45F9-25E0-688E87767403}"/>
                  </a:ext>
                </a:extLst>
              </p:cNvPr>
              <p:cNvSpPr/>
              <p:nvPr/>
            </p:nvSpPr>
            <p:spPr bwMode="auto">
              <a:xfrm>
                <a:off x="3399" y="2845"/>
                <a:ext cx="88" cy="131"/>
              </a:xfrm>
              <a:custGeom>
                <a:avLst/>
                <a:gdLst>
                  <a:gd name="T0" fmla="*/ 8 w 12"/>
                  <a:gd name="T1" fmla="*/ 8 h 18"/>
                  <a:gd name="T2" fmla="*/ 7 w 12"/>
                  <a:gd name="T3" fmla="*/ 10 h 18"/>
                  <a:gd name="T4" fmla="*/ 1 w 12"/>
                  <a:gd name="T5" fmla="*/ 18 h 18"/>
                  <a:gd name="T6" fmla="*/ 1 w 12"/>
                  <a:gd name="T7" fmla="*/ 18 h 18"/>
                  <a:gd name="T8" fmla="*/ 1 w 12"/>
                  <a:gd name="T9" fmla="*/ 17 h 18"/>
                  <a:gd name="T10" fmla="*/ 5 w 12"/>
                  <a:gd name="T11" fmla="*/ 10 h 18"/>
                  <a:gd name="T12" fmla="*/ 8 w 12"/>
                  <a:gd name="T13" fmla="*/ 4 h 18"/>
                  <a:gd name="T14" fmla="*/ 10 w 12"/>
                  <a:gd name="T15" fmla="*/ 1 h 18"/>
                  <a:gd name="T16" fmla="*/ 10 w 12"/>
                  <a:gd name="T17" fmla="*/ 0 h 18"/>
                  <a:gd name="T18" fmla="*/ 11 w 12"/>
                  <a:gd name="T19" fmla="*/ 0 h 18"/>
                  <a:gd name="T20" fmla="*/ 11 w 12"/>
                  <a:gd name="T21" fmla="*/ 4 h 18"/>
                  <a:gd name="T22" fmla="*/ 10 w 12"/>
                  <a:gd name="T23" fmla="*/ 6 h 18"/>
                  <a:gd name="T24" fmla="*/ 10 w 12"/>
                  <a:gd name="T25" fmla="*/ 6 h 18"/>
                  <a:gd name="T26" fmla="*/ 8 w 12"/>
                  <a:gd name="T27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8">
                    <a:moveTo>
                      <a:pt x="8" y="8"/>
                    </a:moveTo>
                    <a:cubicBezTo>
                      <a:pt x="7" y="8"/>
                      <a:pt x="7" y="9"/>
                      <a:pt x="7" y="10"/>
                    </a:cubicBezTo>
                    <a:cubicBezTo>
                      <a:pt x="6" y="14"/>
                      <a:pt x="4" y="16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7"/>
                      <a:pt x="1" y="17"/>
                    </a:cubicBezTo>
                    <a:cubicBezTo>
                      <a:pt x="3" y="15"/>
                      <a:pt x="4" y="13"/>
                      <a:pt x="5" y="10"/>
                    </a:cubicBezTo>
                    <a:cubicBezTo>
                      <a:pt x="5" y="8"/>
                      <a:pt x="6" y="6"/>
                      <a:pt x="8" y="4"/>
                    </a:cubicBezTo>
                    <a:cubicBezTo>
                      <a:pt x="10" y="4"/>
                      <a:pt x="10" y="2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2" y="1"/>
                      <a:pt x="12" y="2"/>
                      <a:pt x="11" y="4"/>
                    </a:cubicBezTo>
                    <a:cubicBezTo>
                      <a:pt x="11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7"/>
                      <a:pt x="9" y="8"/>
                      <a:pt x="8" y="8"/>
                    </a:cubicBezTo>
                    <a:close/>
                  </a:path>
                </a:pathLst>
              </a:custGeom>
              <a:solidFill>
                <a:srgbClr val="F7E0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" name="Freeform 670">
                <a:extLst>
                  <a:ext uri="{FF2B5EF4-FFF2-40B4-BE49-F238E27FC236}">
                    <a16:creationId xmlns:a16="http://schemas.microsoft.com/office/drawing/2014/main" id="{6E08FD22-D6D5-234B-F234-D874BA6194AE}"/>
                  </a:ext>
                </a:extLst>
              </p:cNvPr>
              <p:cNvSpPr/>
              <p:nvPr/>
            </p:nvSpPr>
            <p:spPr bwMode="auto">
              <a:xfrm>
                <a:off x="3479" y="2830"/>
                <a:ext cx="22" cy="2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1 w 3"/>
                  <a:gd name="T5" fmla="*/ 0 h 3"/>
                  <a:gd name="T6" fmla="*/ 2 w 3"/>
                  <a:gd name="T7" fmla="*/ 1 h 3"/>
                  <a:gd name="T8" fmla="*/ 2 w 3"/>
                  <a:gd name="T9" fmla="*/ 1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7E0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" name="Freeform 671">
                <a:extLst>
                  <a:ext uri="{FF2B5EF4-FFF2-40B4-BE49-F238E27FC236}">
                    <a16:creationId xmlns:a16="http://schemas.microsoft.com/office/drawing/2014/main" id="{E21634AB-E5DC-953F-6429-C46103CF2AA2}"/>
                  </a:ext>
                </a:extLst>
              </p:cNvPr>
              <p:cNvSpPr/>
              <p:nvPr/>
            </p:nvSpPr>
            <p:spPr bwMode="auto">
              <a:xfrm>
                <a:off x="1271" y="2148"/>
                <a:ext cx="87" cy="73"/>
              </a:xfrm>
              <a:custGeom>
                <a:avLst/>
                <a:gdLst>
                  <a:gd name="T0" fmla="*/ 0 w 12"/>
                  <a:gd name="T1" fmla="*/ 0 h 10"/>
                  <a:gd name="T2" fmla="*/ 5 w 12"/>
                  <a:gd name="T3" fmla="*/ 7 h 10"/>
                  <a:gd name="T4" fmla="*/ 10 w 12"/>
                  <a:gd name="T5" fmla="*/ 7 h 10"/>
                  <a:gd name="T6" fmla="*/ 11 w 12"/>
                  <a:gd name="T7" fmla="*/ 2 h 10"/>
                  <a:gd name="T8" fmla="*/ 12 w 12"/>
                  <a:gd name="T9" fmla="*/ 6 h 10"/>
                  <a:gd name="T10" fmla="*/ 4 w 12"/>
                  <a:gd name="T11" fmla="*/ 8 h 10"/>
                  <a:gd name="T12" fmla="*/ 0 w 12"/>
                  <a:gd name="T13" fmla="*/ 1 h 10"/>
                  <a:gd name="T14" fmla="*/ 0 w 12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1" y="3"/>
                      <a:pt x="2" y="6"/>
                      <a:pt x="5" y="7"/>
                    </a:cubicBezTo>
                    <a:cubicBezTo>
                      <a:pt x="7" y="8"/>
                      <a:pt x="8" y="8"/>
                      <a:pt x="10" y="7"/>
                    </a:cubicBezTo>
                    <a:cubicBezTo>
                      <a:pt x="11" y="5"/>
                      <a:pt x="11" y="4"/>
                      <a:pt x="11" y="2"/>
                    </a:cubicBezTo>
                    <a:cubicBezTo>
                      <a:pt x="12" y="3"/>
                      <a:pt x="12" y="4"/>
                      <a:pt x="12" y="6"/>
                    </a:cubicBezTo>
                    <a:cubicBezTo>
                      <a:pt x="11" y="9"/>
                      <a:pt x="7" y="10"/>
                      <a:pt x="4" y="8"/>
                    </a:cubicBezTo>
                    <a:cubicBezTo>
                      <a:pt x="1" y="7"/>
                      <a:pt x="0" y="4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33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" name="Freeform 672">
                <a:extLst>
                  <a:ext uri="{FF2B5EF4-FFF2-40B4-BE49-F238E27FC236}">
                    <a16:creationId xmlns:a16="http://schemas.microsoft.com/office/drawing/2014/main" id="{35B476FE-6516-5835-B323-99A065FA32FB}"/>
                  </a:ext>
                </a:extLst>
              </p:cNvPr>
              <p:cNvSpPr/>
              <p:nvPr/>
            </p:nvSpPr>
            <p:spPr bwMode="auto">
              <a:xfrm>
                <a:off x="2135" y="2816"/>
                <a:ext cx="29" cy="29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3 h 4"/>
                  <a:gd name="T4" fmla="*/ 1 w 4"/>
                  <a:gd name="T5" fmla="*/ 3 h 4"/>
                  <a:gd name="T6" fmla="*/ 2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1"/>
                      <a:pt x="2" y="2"/>
                      <a:pt x="4" y="3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F9E7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" name="Freeform 673">
                <a:extLst>
                  <a:ext uri="{FF2B5EF4-FFF2-40B4-BE49-F238E27FC236}">
                    <a16:creationId xmlns:a16="http://schemas.microsoft.com/office/drawing/2014/main" id="{F1417D4C-8063-0502-8F04-1776D17E20CE}"/>
                  </a:ext>
                </a:extLst>
              </p:cNvPr>
              <p:cNvSpPr/>
              <p:nvPr/>
            </p:nvSpPr>
            <p:spPr bwMode="auto">
              <a:xfrm>
                <a:off x="2230" y="3005"/>
                <a:ext cx="22" cy="14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32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" name="Freeform 674">
                <a:extLst>
                  <a:ext uri="{FF2B5EF4-FFF2-40B4-BE49-F238E27FC236}">
                    <a16:creationId xmlns:a16="http://schemas.microsoft.com/office/drawing/2014/main" id="{745287B3-B093-81DB-D2A9-47DFDC363EC9}"/>
                  </a:ext>
                </a:extLst>
              </p:cNvPr>
              <p:cNvSpPr/>
              <p:nvPr/>
            </p:nvSpPr>
            <p:spPr bwMode="auto">
              <a:xfrm>
                <a:off x="1002" y="2467"/>
                <a:ext cx="29" cy="29"/>
              </a:xfrm>
              <a:custGeom>
                <a:avLst/>
                <a:gdLst>
                  <a:gd name="T0" fmla="*/ 0 w 4"/>
                  <a:gd name="T1" fmla="*/ 1 h 4"/>
                  <a:gd name="T2" fmla="*/ 4 w 4"/>
                  <a:gd name="T3" fmla="*/ 2 h 4"/>
                  <a:gd name="T4" fmla="*/ 3 w 4"/>
                  <a:gd name="T5" fmla="*/ 4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2" y="0"/>
                      <a:pt x="2" y="2"/>
                      <a:pt x="4" y="2"/>
                    </a:cubicBezTo>
                    <a:cubicBezTo>
                      <a:pt x="4" y="3"/>
                      <a:pt x="2" y="2"/>
                      <a:pt x="3" y="4"/>
                    </a:cubicBezTo>
                    <a:cubicBezTo>
                      <a:pt x="1" y="4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AC7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" name="Freeform 675">
                <a:extLst>
                  <a:ext uri="{FF2B5EF4-FFF2-40B4-BE49-F238E27FC236}">
                    <a16:creationId xmlns:a16="http://schemas.microsoft.com/office/drawing/2014/main" id="{67650ED8-531C-CCB2-3652-44562CA4F8B0}"/>
                  </a:ext>
                </a:extLst>
              </p:cNvPr>
              <p:cNvSpPr/>
              <p:nvPr/>
            </p:nvSpPr>
            <p:spPr bwMode="auto">
              <a:xfrm>
                <a:off x="3668" y="3825"/>
                <a:ext cx="44" cy="43"/>
              </a:xfrm>
              <a:custGeom>
                <a:avLst/>
                <a:gdLst>
                  <a:gd name="T0" fmla="*/ 2 w 6"/>
                  <a:gd name="T1" fmla="*/ 5 h 6"/>
                  <a:gd name="T2" fmla="*/ 0 w 6"/>
                  <a:gd name="T3" fmla="*/ 5 h 6"/>
                  <a:gd name="T4" fmla="*/ 1 w 6"/>
                  <a:gd name="T5" fmla="*/ 2 h 6"/>
                  <a:gd name="T6" fmla="*/ 3 w 6"/>
                  <a:gd name="T7" fmla="*/ 0 h 6"/>
                  <a:gd name="T8" fmla="*/ 5 w 6"/>
                  <a:gd name="T9" fmla="*/ 3 h 6"/>
                  <a:gd name="T10" fmla="*/ 5 w 6"/>
                  <a:gd name="T11" fmla="*/ 5 h 6"/>
                  <a:gd name="T12" fmla="*/ 3 w 6"/>
                  <a:gd name="T13" fmla="*/ 5 h 6"/>
                  <a:gd name="T14" fmla="*/ 2 w 6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2" y="5"/>
                    </a:moveTo>
                    <a:cubicBezTo>
                      <a:pt x="2" y="5"/>
                      <a:pt x="0" y="6"/>
                      <a:pt x="0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4" y="1"/>
                      <a:pt x="4" y="3"/>
                      <a:pt x="5" y="3"/>
                    </a:cubicBezTo>
                    <a:cubicBezTo>
                      <a:pt x="6" y="4"/>
                      <a:pt x="6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EE8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" name="Freeform 676">
                <a:extLst>
                  <a:ext uri="{FF2B5EF4-FFF2-40B4-BE49-F238E27FC236}">
                    <a16:creationId xmlns:a16="http://schemas.microsoft.com/office/drawing/2014/main" id="{51574B14-9DE5-10EC-E217-E9743F4BB6CE}"/>
                  </a:ext>
                </a:extLst>
              </p:cNvPr>
              <p:cNvSpPr/>
              <p:nvPr/>
            </p:nvSpPr>
            <p:spPr bwMode="auto">
              <a:xfrm>
                <a:off x="3697" y="3846"/>
                <a:ext cx="22" cy="30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0 h 4"/>
                  <a:gd name="T4" fmla="*/ 2 w 3"/>
                  <a:gd name="T5" fmla="*/ 3 h 4"/>
                  <a:gd name="T6" fmla="*/ 0 w 3"/>
                  <a:gd name="T7" fmla="*/ 3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6F2E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" name="Freeform 677">
                <a:extLst>
                  <a:ext uri="{FF2B5EF4-FFF2-40B4-BE49-F238E27FC236}">
                    <a16:creationId xmlns:a16="http://schemas.microsoft.com/office/drawing/2014/main" id="{310177AC-46E6-0BE9-2079-10DA6C7739AB}"/>
                  </a:ext>
                </a:extLst>
              </p:cNvPr>
              <p:cNvSpPr/>
              <p:nvPr/>
            </p:nvSpPr>
            <p:spPr bwMode="auto">
              <a:xfrm>
                <a:off x="1736" y="871"/>
                <a:ext cx="14" cy="1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2"/>
                      <a:pt x="1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" name="Freeform 678">
                <a:extLst>
                  <a:ext uri="{FF2B5EF4-FFF2-40B4-BE49-F238E27FC236}">
                    <a16:creationId xmlns:a16="http://schemas.microsoft.com/office/drawing/2014/main" id="{1C515B04-6BAA-B570-8645-DAD67AA3DBEC}"/>
                  </a:ext>
                </a:extLst>
              </p:cNvPr>
              <p:cNvSpPr/>
              <p:nvPr/>
            </p:nvSpPr>
            <p:spPr bwMode="auto">
              <a:xfrm>
                <a:off x="2135" y="1132"/>
                <a:ext cx="15" cy="36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2 h 5"/>
                  <a:gd name="T4" fmla="*/ 1 w 2"/>
                  <a:gd name="T5" fmla="*/ 1 h 5"/>
                  <a:gd name="T6" fmla="*/ 1 w 2"/>
                  <a:gd name="T7" fmla="*/ 0 h 5"/>
                  <a:gd name="T8" fmla="*/ 2 w 2"/>
                  <a:gd name="T9" fmla="*/ 2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8564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8" name="Freeform 679">
                <a:extLst>
                  <a:ext uri="{FF2B5EF4-FFF2-40B4-BE49-F238E27FC236}">
                    <a16:creationId xmlns:a16="http://schemas.microsoft.com/office/drawing/2014/main" id="{8C8E4CFD-6CF1-C8DB-4D05-F652D3BCC59F}"/>
                  </a:ext>
                </a:extLst>
              </p:cNvPr>
              <p:cNvSpPr/>
              <p:nvPr/>
            </p:nvSpPr>
            <p:spPr bwMode="auto">
              <a:xfrm>
                <a:off x="922" y="1168"/>
                <a:ext cx="29" cy="29"/>
              </a:xfrm>
              <a:custGeom>
                <a:avLst/>
                <a:gdLst>
                  <a:gd name="T0" fmla="*/ 1 w 4"/>
                  <a:gd name="T1" fmla="*/ 4 h 4"/>
                  <a:gd name="T2" fmla="*/ 3 w 4"/>
                  <a:gd name="T3" fmla="*/ 0 h 4"/>
                  <a:gd name="T4" fmla="*/ 4 w 4"/>
                  <a:gd name="T5" fmla="*/ 1 h 4"/>
                  <a:gd name="T6" fmla="*/ 2 w 4"/>
                  <a:gd name="T7" fmla="*/ 3 h 4"/>
                  <a:gd name="T8" fmla="*/ 1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69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9" name="Freeform 680">
                <a:extLst>
                  <a:ext uri="{FF2B5EF4-FFF2-40B4-BE49-F238E27FC236}">
                    <a16:creationId xmlns:a16="http://schemas.microsoft.com/office/drawing/2014/main" id="{66C7CC3C-A8D4-1E4E-C6BB-DCD03935363B}"/>
                  </a:ext>
                </a:extLst>
              </p:cNvPr>
              <p:cNvSpPr/>
              <p:nvPr/>
            </p:nvSpPr>
            <p:spPr bwMode="auto">
              <a:xfrm>
                <a:off x="1358" y="2235"/>
                <a:ext cx="15" cy="22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1 h 3"/>
                  <a:gd name="T4" fmla="*/ 2 w 2"/>
                  <a:gd name="T5" fmla="*/ 3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04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0" name="Freeform 681">
                <a:extLst>
                  <a:ext uri="{FF2B5EF4-FFF2-40B4-BE49-F238E27FC236}">
                    <a16:creationId xmlns:a16="http://schemas.microsoft.com/office/drawing/2014/main" id="{7ECD4BD1-2A3E-D4D1-FA5B-1C87662845FA}"/>
                  </a:ext>
                </a:extLst>
              </p:cNvPr>
              <p:cNvSpPr/>
              <p:nvPr/>
            </p:nvSpPr>
            <p:spPr bwMode="auto">
              <a:xfrm>
                <a:off x="1431" y="2932"/>
                <a:ext cx="14" cy="7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1 w 2"/>
                  <a:gd name="T11" fmla="*/ 0 h 1"/>
                  <a:gd name="T12" fmla="*/ 2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C97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1" name="Freeform 682">
                <a:extLst>
                  <a:ext uri="{FF2B5EF4-FFF2-40B4-BE49-F238E27FC236}">
                    <a16:creationId xmlns:a16="http://schemas.microsoft.com/office/drawing/2014/main" id="{F54252E2-CEDD-529A-356D-9BD9702D342C}"/>
                  </a:ext>
                </a:extLst>
              </p:cNvPr>
              <p:cNvSpPr/>
              <p:nvPr/>
            </p:nvSpPr>
            <p:spPr bwMode="auto">
              <a:xfrm>
                <a:off x="1641" y="1923"/>
                <a:ext cx="153" cy="153"/>
              </a:xfrm>
              <a:custGeom>
                <a:avLst/>
                <a:gdLst>
                  <a:gd name="T0" fmla="*/ 20 w 21"/>
                  <a:gd name="T1" fmla="*/ 3 h 21"/>
                  <a:gd name="T2" fmla="*/ 19 w 21"/>
                  <a:gd name="T3" fmla="*/ 8 h 21"/>
                  <a:gd name="T4" fmla="*/ 17 w 21"/>
                  <a:gd name="T5" fmla="*/ 13 h 21"/>
                  <a:gd name="T6" fmla="*/ 14 w 21"/>
                  <a:gd name="T7" fmla="*/ 17 h 21"/>
                  <a:gd name="T8" fmla="*/ 12 w 21"/>
                  <a:gd name="T9" fmla="*/ 18 h 21"/>
                  <a:gd name="T10" fmla="*/ 9 w 21"/>
                  <a:gd name="T11" fmla="*/ 18 h 21"/>
                  <a:gd name="T12" fmla="*/ 8 w 21"/>
                  <a:gd name="T13" fmla="*/ 17 h 21"/>
                  <a:gd name="T14" fmla="*/ 4 w 21"/>
                  <a:gd name="T15" fmla="*/ 15 h 21"/>
                  <a:gd name="T16" fmla="*/ 1 w 21"/>
                  <a:gd name="T17" fmla="*/ 14 h 21"/>
                  <a:gd name="T18" fmla="*/ 1 w 21"/>
                  <a:gd name="T19" fmla="*/ 13 h 21"/>
                  <a:gd name="T20" fmla="*/ 2 w 21"/>
                  <a:gd name="T21" fmla="*/ 13 h 21"/>
                  <a:gd name="T22" fmla="*/ 4 w 21"/>
                  <a:gd name="T23" fmla="*/ 12 h 21"/>
                  <a:gd name="T24" fmla="*/ 9 w 21"/>
                  <a:gd name="T25" fmla="*/ 11 h 21"/>
                  <a:gd name="T26" fmla="*/ 11 w 21"/>
                  <a:gd name="T27" fmla="*/ 10 h 21"/>
                  <a:gd name="T28" fmla="*/ 13 w 21"/>
                  <a:gd name="T29" fmla="*/ 6 h 21"/>
                  <a:gd name="T30" fmla="*/ 14 w 21"/>
                  <a:gd name="T31" fmla="*/ 6 h 21"/>
                  <a:gd name="T32" fmla="*/ 15 w 21"/>
                  <a:gd name="T33" fmla="*/ 5 h 21"/>
                  <a:gd name="T34" fmla="*/ 17 w 21"/>
                  <a:gd name="T35" fmla="*/ 1 h 21"/>
                  <a:gd name="T36" fmla="*/ 19 w 21"/>
                  <a:gd name="T37" fmla="*/ 0 h 21"/>
                  <a:gd name="T38" fmla="*/ 20 w 21"/>
                  <a:gd name="T39" fmla="*/ 2 h 21"/>
                  <a:gd name="T40" fmla="*/ 20 w 21"/>
                  <a:gd name="T41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" h="21">
                    <a:moveTo>
                      <a:pt x="20" y="3"/>
                    </a:moveTo>
                    <a:cubicBezTo>
                      <a:pt x="21" y="5"/>
                      <a:pt x="21" y="7"/>
                      <a:pt x="19" y="8"/>
                    </a:cubicBezTo>
                    <a:cubicBezTo>
                      <a:pt x="18" y="10"/>
                      <a:pt x="17" y="11"/>
                      <a:pt x="17" y="13"/>
                    </a:cubicBezTo>
                    <a:cubicBezTo>
                      <a:pt x="17" y="15"/>
                      <a:pt x="16" y="17"/>
                      <a:pt x="14" y="17"/>
                    </a:cubicBezTo>
                    <a:cubicBezTo>
                      <a:pt x="13" y="18"/>
                      <a:pt x="12" y="18"/>
                      <a:pt x="12" y="18"/>
                    </a:cubicBezTo>
                    <a:cubicBezTo>
                      <a:pt x="11" y="21"/>
                      <a:pt x="10" y="20"/>
                      <a:pt x="9" y="18"/>
                    </a:cubicBezTo>
                    <a:cubicBezTo>
                      <a:pt x="9" y="18"/>
                      <a:pt x="8" y="18"/>
                      <a:pt x="8" y="17"/>
                    </a:cubicBezTo>
                    <a:cubicBezTo>
                      <a:pt x="7" y="16"/>
                      <a:pt x="6" y="15"/>
                      <a:pt x="4" y="15"/>
                    </a:cubicBezTo>
                    <a:cubicBezTo>
                      <a:pt x="3" y="15"/>
                      <a:pt x="2" y="15"/>
                      <a:pt x="1" y="14"/>
                    </a:cubicBezTo>
                    <a:cubicBezTo>
                      <a:pt x="1" y="14"/>
                      <a:pt x="0" y="14"/>
                      <a:pt x="1" y="13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3" y="13"/>
                      <a:pt x="3" y="12"/>
                      <a:pt x="4" y="12"/>
                    </a:cubicBezTo>
                    <a:cubicBezTo>
                      <a:pt x="6" y="11"/>
                      <a:pt x="7" y="10"/>
                      <a:pt x="9" y="11"/>
                    </a:cubicBezTo>
                    <a:cubicBezTo>
                      <a:pt x="10" y="11"/>
                      <a:pt x="10" y="11"/>
                      <a:pt x="11" y="10"/>
                    </a:cubicBezTo>
                    <a:cubicBezTo>
                      <a:pt x="12" y="9"/>
                      <a:pt x="12" y="8"/>
                      <a:pt x="13" y="6"/>
                    </a:cubicBezTo>
                    <a:cubicBezTo>
                      <a:pt x="13" y="6"/>
                      <a:pt x="14" y="5"/>
                      <a:pt x="14" y="6"/>
                    </a:cubicBezTo>
                    <a:cubicBezTo>
                      <a:pt x="15" y="6"/>
                      <a:pt x="15" y="6"/>
                      <a:pt x="15" y="5"/>
                    </a:cubicBezTo>
                    <a:cubicBezTo>
                      <a:pt x="14" y="3"/>
                      <a:pt x="17" y="3"/>
                      <a:pt x="17" y="1"/>
                    </a:cubicBezTo>
                    <a:cubicBezTo>
                      <a:pt x="17" y="1"/>
                      <a:pt x="18" y="0"/>
                      <a:pt x="19" y="0"/>
                    </a:cubicBezTo>
                    <a:cubicBezTo>
                      <a:pt x="20" y="0"/>
                      <a:pt x="20" y="1"/>
                      <a:pt x="20" y="2"/>
                    </a:cubicBezTo>
                    <a:cubicBezTo>
                      <a:pt x="20" y="2"/>
                      <a:pt x="20" y="3"/>
                      <a:pt x="20" y="3"/>
                    </a:cubicBezTo>
                    <a:close/>
                  </a:path>
                </a:pathLst>
              </a:custGeom>
              <a:solidFill>
                <a:srgbClr val="FBEE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2" name="Freeform 683">
                <a:extLst>
                  <a:ext uri="{FF2B5EF4-FFF2-40B4-BE49-F238E27FC236}">
                    <a16:creationId xmlns:a16="http://schemas.microsoft.com/office/drawing/2014/main" id="{64B6FD3C-3170-40A7-C38F-094849A66A70}"/>
                  </a:ext>
                </a:extLst>
              </p:cNvPr>
              <p:cNvSpPr/>
              <p:nvPr/>
            </p:nvSpPr>
            <p:spPr bwMode="auto">
              <a:xfrm>
                <a:off x="1402" y="1851"/>
                <a:ext cx="72" cy="116"/>
              </a:xfrm>
              <a:custGeom>
                <a:avLst/>
                <a:gdLst>
                  <a:gd name="T0" fmla="*/ 10 w 10"/>
                  <a:gd name="T1" fmla="*/ 10 h 16"/>
                  <a:gd name="T2" fmla="*/ 8 w 10"/>
                  <a:gd name="T3" fmla="*/ 16 h 16"/>
                  <a:gd name="T4" fmla="*/ 5 w 10"/>
                  <a:gd name="T5" fmla="*/ 11 h 16"/>
                  <a:gd name="T6" fmla="*/ 2 w 10"/>
                  <a:gd name="T7" fmla="*/ 9 h 16"/>
                  <a:gd name="T8" fmla="*/ 1 w 10"/>
                  <a:gd name="T9" fmla="*/ 7 h 16"/>
                  <a:gd name="T10" fmla="*/ 0 w 10"/>
                  <a:gd name="T11" fmla="*/ 2 h 16"/>
                  <a:gd name="T12" fmla="*/ 1 w 10"/>
                  <a:gd name="T13" fmla="*/ 1 h 16"/>
                  <a:gd name="T14" fmla="*/ 2 w 10"/>
                  <a:gd name="T15" fmla="*/ 1 h 16"/>
                  <a:gd name="T16" fmla="*/ 6 w 10"/>
                  <a:gd name="T17" fmla="*/ 6 h 16"/>
                  <a:gd name="T18" fmla="*/ 10 w 10"/>
                  <a:gd name="T19" fmla="*/ 10 h 16"/>
                  <a:gd name="T20" fmla="*/ 10 w 10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6">
                    <a:moveTo>
                      <a:pt x="10" y="10"/>
                    </a:moveTo>
                    <a:cubicBezTo>
                      <a:pt x="7" y="10"/>
                      <a:pt x="6" y="12"/>
                      <a:pt x="8" y="16"/>
                    </a:cubicBezTo>
                    <a:cubicBezTo>
                      <a:pt x="6" y="15"/>
                      <a:pt x="5" y="13"/>
                      <a:pt x="5" y="11"/>
                    </a:cubicBezTo>
                    <a:cubicBezTo>
                      <a:pt x="4" y="10"/>
                      <a:pt x="4" y="9"/>
                      <a:pt x="2" y="9"/>
                    </a:cubicBezTo>
                    <a:cubicBezTo>
                      <a:pt x="2" y="9"/>
                      <a:pt x="1" y="8"/>
                      <a:pt x="1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4"/>
                      <a:pt x="4" y="5"/>
                      <a:pt x="6" y="6"/>
                    </a:cubicBezTo>
                    <a:cubicBezTo>
                      <a:pt x="8" y="6"/>
                      <a:pt x="9" y="8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</a:path>
                </a:pathLst>
              </a:custGeom>
              <a:solidFill>
                <a:srgbClr val="F9D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3" name="Freeform 684">
                <a:extLst>
                  <a:ext uri="{FF2B5EF4-FFF2-40B4-BE49-F238E27FC236}">
                    <a16:creationId xmlns:a16="http://schemas.microsoft.com/office/drawing/2014/main" id="{FE4F78AB-5CDC-CFC5-09D5-1F05F33188A7}"/>
                  </a:ext>
                </a:extLst>
              </p:cNvPr>
              <p:cNvSpPr/>
              <p:nvPr/>
            </p:nvSpPr>
            <p:spPr bwMode="auto">
              <a:xfrm>
                <a:off x="1547" y="1821"/>
                <a:ext cx="36" cy="102"/>
              </a:xfrm>
              <a:custGeom>
                <a:avLst/>
                <a:gdLst>
                  <a:gd name="T0" fmla="*/ 1 w 5"/>
                  <a:gd name="T1" fmla="*/ 5 h 14"/>
                  <a:gd name="T2" fmla="*/ 0 w 5"/>
                  <a:gd name="T3" fmla="*/ 2 h 14"/>
                  <a:gd name="T4" fmla="*/ 1 w 5"/>
                  <a:gd name="T5" fmla="*/ 0 h 14"/>
                  <a:gd name="T6" fmla="*/ 5 w 5"/>
                  <a:gd name="T7" fmla="*/ 14 h 14"/>
                  <a:gd name="T8" fmla="*/ 4 w 5"/>
                  <a:gd name="T9" fmla="*/ 12 h 14"/>
                  <a:gd name="T10" fmla="*/ 3 w 5"/>
                  <a:gd name="T11" fmla="*/ 10 h 14"/>
                  <a:gd name="T12" fmla="*/ 1 w 5"/>
                  <a:gd name="T13" fmla="*/ 7 h 14"/>
                  <a:gd name="T14" fmla="*/ 1 w 5"/>
                  <a:gd name="T15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4">
                    <a:moveTo>
                      <a:pt x="1" y="5"/>
                    </a:move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5"/>
                      <a:pt x="3" y="10"/>
                      <a:pt x="5" y="14"/>
                    </a:cubicBezTo>
                    <a:cubicBezTo>
                      <a:pt x="5" y="14"/>
                      <a:pt x="4" y="13"/>
                      <a:pt x="4" y="12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824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4" name="Freeform 685">
                <a:extLst>
                  <a:ext uri="{FF2B5EF4-FFF2-40B4-BE49-F238E27FC236}">
                    <a16:creationId xmlns:a16="http://schemas.microsoft.com/office/drawing/2014/main" id="{24369EC9-6A6B-F777-91B3-194FF45C516D}"/>
                  </a:ext>
                </a:extLst>
              </p:cNvPr>
              <p:cNvSpPr/>
              <p:nvPr/>
            </p:nvSpPr>
            <p:spPr bwMode="auto">
              <a:xfrm>
                <a:off x="1699" y="1785"/>
                <a:ext cx="51" cy="51"/>
              </a:xfrm>
              <a:custGeom>
                <a:avLst/>
                <a:gdLst>
                  <a:gd name="T0" fmla="*/ 0 w 7"/>
                  <a:gd name="T1" fmla="*/ 1 h 7"/>
                  <a:gd name="T2" fmla="*/ 1 w 7"/>
                  <a:gd name="T3" fmla="*/ 2 h 7"/>
                  <a:gd name="T4" fmla="*/ 7 w 7"/>
                  <a:gd name="T5" fmla="*/ 7 h 7"/>
                  <a:gd name="T6" fmla="*/ 6 w 7"/>
                  <a:gd name="T7" fmla="*/ 7 h 7"/>
                  <a:gd name="T8" fmla="*/ 0 w 7"/>
                  <a:gd name="T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1"/>
                    </a:moveTo>
                    <a:cubicBezTo>
                      <a:pt x="0" y="0"/>
                      <a:pt x="0" y="2"/>
                      <a:pt x="1" y="2"/>
                    </a:cubicBezTo>
                    <a:cubicBezTo>
                      <a:pt x="2" y="4"/>
                      <a:pt x="4" y="5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3" y="6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835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5" name="Freeform 686">
                <a:extLst>
                  <a:ext uri="{FF2B5EF4-FFF2-40B4-BE49-F238E27FC236}">
                    <a16:creationId xmlns:a16="http://schemas.microsoft.com/office/drawing/2014/main" id="{E1E5DF12-9941-C498-9B68-00A380AD830E}"/>
                  </a:ext>
                </a:extLst>
              </p:cNvPr>
              <p:cNvSpPr/>
              <p:nvPr/>
            </p:nvSpPr>
            <p:spPr bwMode="auto">
              <a:xfrm>
                <a:off x="1743" y="1836"/>
                <a:ext cx="22" cy="7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9A6D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6" name="Freeform 687">
                <a:extLst>
                  <a:ext uri="{FF2B5EF4-FFF2-40B4-BE49-F238E27FC236}">
                    <a16:creationId xmlns:a16="http://schemas.microsoft.com/office/drawing/2014/main" id="{D65AE96D-E172-9FED-DC9D-F0948D546B51}"/>
                  </a:ext>
                </a:extLst>
              </p:cNvPr>
              <p:cNvSpPr/>
              <p:nvPr/>
            </p:nvSpPr>
            <p:spPr bwMode="auto">
              <a:xfrm>
                <a:off x="1591" y="1858"/>
                <a:ext cx="7" cy="2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B36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7" name="Freeform 688">
                <a:extLst>
                  <a:ext uri="{FF2B5EF4-FFF2-40B4-BE49-F238E27FC236}">
                    <a16:creationId xmlns:a16="http://schemas.microsoft.com/office/drawing/2014/main" id="{F6AE3922-07A0-11BF-9987-206AEEB68523}"/>
                  </a:ext>
                </a:extLst>
              </p:cNvPr>
              <p:cNvSpPr/>
              <p:nvPr/>
            </p:nvSpPr>
            <p:spPr bwMode="auto">
              <a:xfrm>
                <a:off x="1794" y="1843"/>
                <a:ext cx="138" cy="131"/>
              </a:xfrm>
              <a:custGeom>
                <a:avLst/>
                <a:gdLst>
                  <a:gd name="T0" fmla="*/ 7 w 19"/>
                  <a:gd name="T1" fmla="*/ 4 h 18"/>
                  <a:gd name="T2" fmla="*/ 8 w 19"/>
                  <a:gd name="T3" fmla="*/ 3 h 18"/>
                  <a:gd name="T4" fmla="*/ 9 w 19"/>
                  <a:gd name="T5" fmla="*/ 4 h 18"/>
                  <a:gd name="T6" fmla="*/ 15 w 19"/>
                  <a:gd name="T7" fmla="*/ 0 h 18"/>
                  <a:gd name="T8" fmla="*/ 17 w 19"/>
                  <a:gd name="T9" fmla="*/ 1 h 18"/>
                  <a:gd name="T10" fmla="*/ 16 w 19"/>
                  <a:gd name="T11" fmla="*/ 6 h 18"/>
                  <a:gd name="T12" fmla="*/ 14 w 19"/>
                  <a:gd name="T13" fmla="*/ 11 h 18"/>
                  <a:gd name="T14" fmla="*/ 12 w 19"/>
                  <a:gd name="T15" fmla="*/ 15 h 18"/>
                  <a:gd name="T16" fmla="*/ 10 w 19"/>
                  <a:gd name="T17" fmla="*/ 17 h 18"/>
                  <a:gd name="T18" fmla="*/ 7 w 19"/>
                  <a:gd name="T19" fmla="*/ 15 h 18"/>
                  <a:gd name="T20" fmla="*/ 5 w 19"/>
                  <a:gd name="T21" fmla="*/ 18 h 18"/>
                  <a:gd name="T22" fmla="*/ 0 w 19"/>
                  <a:gd name="T23" fmla="*/ 12 h 18"/>
                  <a:gd name="T24" fmla="*/ 0 w 19"/>
                  <a:gd name="T25" fmla="*/ 12 h 18"/>
                  <a:gd name="T26" fmla="*/ 4 w 19"/>
                  <a:gd name="T27" fmla="*/ 14 h 18"/>
                  <a:gd name="T28" fmla="*/ 6 w 19"/>
                  <a:gd name="T29" fmla="*/ 14 h 18"/>
                  <a:gd name="T30" fmla="*/ 6 w 19"/>
                  <a:gd name="T31" fmla="*/ 13 h 18"/>
                  <a:gd name="T32" fmla="*/ 7 w 19"/>
                  <a:gd name="T33" fmla="*/ 8 h 18"/>
                  <a:gd name="T34" fmla="*/ 7 w 19"/>
                  <a:gd name="T35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8">
                    <a:moveTo>
                      <a:pt x="7" y="4"/>
                    </a:moveTo>
                    <a:cubicBezTo>
                      <a:pt x="7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13" y="4"/>
                      <a:pt x="14" y="4"/>
                      <a:pt x="15" y="0"/>
                    </a:cubicBezTo>
                    <a:cubicBezTo>
                      <a:pt x="16" y="0"/>
                      <a:pt x="16" y="1"/>
                      <a:pt x="17" y="1"/>
                    </a:cubicBezTo>
                    <a:cubicBezTo>
                      <a:pt x="19" y="4"/>
                      <a:pt x="19" y="5"/>
                      <a:pt x="16" y="6"/>
                    </a:cubicBezTo>
                    <a:cubicBezTo>
                      <a:pt x="14" y="7"/>
                      <a:pt x="13" y="9"/>
                      <a:pt x="14" y="11"/>
                    </a:cubicBezTo>
                    <a:cubicBezTo>
                      <a:pt x="15" y="14"/>
                      <a:pt x="15" y="14"/>
                      <a:pt x="12" y="15"/>
                    </a:cubicBezTo>
                    <a:cubicBezTo>
                      <a:pt x="11" y="15"/>
                      <a:pt x="10" y="16"/>
                      <a:pt x="10" y="17"/>
                    </a:cubicBezTo>
                    <a:cubicBezTo>
                      <a:pt x="9" y="17"/>
                      <a:pt x="9" y="14"/>
                      <a:pt x="7" y="15"/>
                    </a:cubicBezTo>
                    <a:cubicBezTo>
                      <a:pt x="6" y="15"/>
                      <a:pt x="6" y="16"/>
                      <a:pt x="5" y="18"/>
                    </a:cubicBezTo>
                    <a:cubicBezTo>
                      <a:pt x="3" y="16"/>
                      <a:pt x="3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2" y="13"/>
                      <a:pt x="3" y="13"/>
                      <a:pt x="4" y="14"/>
                    </a:cubicBezTo>
                    <a:cubicBezTo>
                      <a:pt x="5" y="14"/>
                      <a:pt x="6" y="15"/>
                      <a:pt x="6" y="14"/>
                    </a:cubicBezTo>
                    <a:cubicBezTo>
                      <a:pt x="6" y="13"/>
                      <a:pt x="5" y="13"/>
                      <a:pt x="6" y="13"/>
                    </a:cubicBezTo>
                    <a:cubicBezTo>
                      <a:pt x="8" y="12"/>
                      <a:pt x="7" y="10"/>
                      <a:pt x="7" y="8"/>
                    </a:cubicBezTo>
                    <a:cubicBezTo>
                      <a:pt x="8" y="7"/>
                      <a:pt x="7" y="5"/>
                      <a:pt x="7" y="4"/>
                    </a:cubicBezTo>
                    <a:close/>
                  </a:path>
                </a:pathLst>
              </a:custGeom>
              <a:solidFill>
                <a:srgbClr val="F5DB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8" name="Freeform 689">
                <a:extLst>
                  <a:ext uri="{FF2B5EF4-FFF2-40B4-BE49-F238E27FC236}">
                    <a16:creationId xmlns:a16="http://schemas.microsoft.com/office/drawing/2014/main" id="{BA69B74F-B7FD-0745-895A-4FA04ABB8899}"/>
                  </a:ext>
                </a:extLst>
              </p:cNvPr>
              <p:cNvSpPr/>
              <p:nvPr/>
            </p:nvSpPr>
            <p:spPr bwMode="auto">
              <a:xfrm>
                <a:off x="1816" y="1872"/>
                <a:ext cx="43" cy="73"/>
              </a:xfrm>
              <a:custGeom>
                <a:avLst/>
                <a:gdLst>
                  <a:gd name="T0" fmla="*/ 4 w 6"/>
                  <a:gd name="T1" fmla="*/ 0 h 10"/>
                  <a:gd name="T2" fmla="*/ 5 w 6"/>
                  <a:gd name="T3" fmla="*/ 3 h 10"/>
                  <a:gd name="T4" fmla="*/ 5 w 6"/>
                  <a:gd name="T5" fmla="*/ 5 h 10"/>
                  <a:gd name="T6" fmla="*/ 5 w 6"/>
                  <a:gd name="T7" fmla="*/ 8 h 10"/>
                  <a:gd name="T8" fmla="*/ 4 w 6"/>
                  <a:gd name="T9" fmla="*/ 9 h 10"/>
                  <a:gd name="T10" fmla="*/ 3 w 6"/>
                  <a:gd name="T11" fmla="*/ 10 h 10"/>
                  <a:gd name="T12" fmla="*/ 0 w 6"/>
                  <a:gd name="T13" fmla="*/ 5 h 10"/>
                  <a:gd name="T14" fmla="*/ 0 w 6"/>
                  <a:gd name="T15" fmla="*/ 3 h 10"/>
                  <a:gd name="T16" fmla="*/ 2 w 6"/>
                  <a:gd name="T17" fmla="*/ 1 h 10"/>
                  <a:gd name="T18" fmla="*/ 4 w 6"/>
                  <a:gd name="T1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4" y="0"/>
                    </a:moveTo>
                    <a:cubicBezTo>
                      <a:pt x="5" y="1"/>
                      <a:pt x="6" y="3"/>
                      <a:pt x="5" y="3"/>
                    </a:cubicBezTo>
                    <a:cubicBezTo>
                      <a:pt x="4" y="4"/>
                      <a:pt x="6" y="5"/>
                      <a:pt x="5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10"/>
                    </a:cubicBezTo>
                    <a:cubicBezTo>
                      <a:pt x="1" y="8"/>
                      <a:pt x="2" y="6"/>
                      <a:pt x="0" y="5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3"/>
                      <a:pt x="1" y="1"/>
                      <a:pt x="2" y="1"/>
                    </a:cubicBezTo>
                    <a:cubicBezTo>
                      <a:pt x="2" y="1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D292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9" name="Freeform 690">
                <a:extLst>
                  <a:ext uri="{FF2B5EF4-FFF2-40B4-BE49-F238E27FC236}">
                    <a16:creationId xmlns:a16="http://schemas.microsoft.com/office/drawing/2014/main" id="{7311A045-BB22-E8F2-B302-50E96A9696FE}"/>
                  </a:ext>
                </a:extLst>
              </p:cNvPr>
              <p:cNvSpPr/>
              <p:nvPr/>
            </p:nvSpPr>
            <p:spPr bwMode="auto">
              <a:xfrm>
                <a:off x="1758" y="1981"/>
                <a:ext cx="36" cy="73"/>
              </a:xfrm>
              <a:custGeom>
                <a:avLst/>
                <a:gdLst>
                  <a:gd name="T0" fmla="*/ 0 w 5"/>
                  <a:gd name="T1" fmla="*/ 10 h 10"/>
                  <a:gd name="T2" fmla="*/ 1 w 5"/>
                  <a:gd name="T3" fmla="*/ 8 h 10"/>
                  <a:gd name="T4" fmla="*/ 1 w 5"/>
                  <a:gd name="T5" fmla="*/ 6 h 10"/>
                  <a:gd name="T6" fmla="*/ 3 w 5"/>
                  <a:gd name="T7" fmla="*/ 2 h 10"/>
                  <a:gd name="T8" fmla="*/ 5 w 5"/>
                  <a:gd name="T9" fmla="*/ 1 h 10"/>
                  <a:gd name="T10" fmla="*/ 5 w 5"/>
                  <a:gd name="T11" fmla="*/ 3 h 10"/>
                  <a:gd name="T12" fmla="*/ 5 w 5"/>
                  <a:gd name="T13" fmla="*/ 5 h 10"/>
                  <a:gd name="T14" fmla="*/ 4 w 5"/>
                  <a:gd name="T15" fmla="*/ 8 h 10"/>
                  <a:gd name="T16" fmla="*/ 2 w 5"/>
                  <a:gd name="T17" fmla="*/ 10 h 10"/>
                  <a:gd name="T18" fmla="*/ 0 w 5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cubicBezTo>
                      <a:pt x="0" y="10"/>
                      <a:pt x="0" y="9"/>
                      <a:pt x="1" y="8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4" y="9"/>
                      <a:pt x="4" y="10"/>
                      <a:pt x="2" y="10"/>
                    </a:cubicBezTo>
                    <a:cubicBezTo>
                      <a:pt x="1" y="10"/>
                      <a:pt x="1" y="10"/>
                      <a:pt x="0" y="10"/>
                    </a:cubicBezTo>
                    <a:close/>
                  </a:path>
                </a:pathLst>
              </a:custGeom>
              <a:solidFill>
                <a:srgbClr val="EDB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0" name="Freeform 691">
                <a:extLst>
                  <a:ext uri="{FF2B5EF4-FFF2-40B4-BE49-F238E27FC236}">
                    <a16:creationId xmlns:a16="http://schemas.microsoft.com/office/drawing/2014/main" id="{6612CEEB-C0C4-D7F2-8E5A-93427891F164}"/>
                  </a:ext>
                </a:extLst>
              </p:cNvPr>
              <p:cNvSpPr/>
              <p:nvPr/>
            </p:nvSpPr>
            <p:spPr bwMode="auto">
              <a:xfrm>
                <a:off x="1699" y="2061"/>
                <a:ext cx="37" cy="29"/>
              </a:xfrm>
              <a:custGeom>
                <a:avLst/>
                <a:gdLst>
                  <a:gd name="T0" fmla="*/ 5 w 5"/>
                  <a:gd name="T1" fmla="*/ 1 h 4"/>
                  <a:gd name="T2" fmla="*/ 0 w 5"/>
                  <a:gd name="T3" fmla="*/ 1 h 4"/>
                  <a:gd name="T4" fmla="*/ 0 w 5"/>
                  <a:gd name="T5" fmla="*/ 0 h 4"/>
                  <a:gd name="T6" fmla="*/ 1 w 5"/>
                  <a:gd name="T7" fmla="*/ 0 h 4"/>
                  <a:gd name="T8" fmla="*/ 5 w 5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3" y="4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2"/>
                      <a:pt x="3" y="2"/>
                      <a:pt x="5" y="1"/>
                    </a:cubicBezTo>
                    <a:close/>
                  </a:path>
                </a:pathLst>
              </a:custGeom>
              <a:solidFill>
                <a:srgbClr val="EFC7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1" name="Freeform 692">
                <a:extLst>
                  <a:ext uri="{FF2B5EF4-FFF2-40B4-BE49-F238E27FC236}">
                    <a16:creationId xmlns:a16="http://schemas.microsoft.com/office/drawing/2014/main" id="{94F60EFE-75FB-BF7E-ADB1-3B461B918A5E}"/>
                  </a:ext>
                </a:extLst>
              </p:cNvPr>
              <p:cNvSpPr/>
              <p:nvPr/>
            </p:nvSpPr>
            <p:spPr bwMode="auto">
              <a:xfrm>
                <a:off x="1743" y="2054"/>
                <a:ext cx="15" cy="1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2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EFC7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2" name="Freeform 693">
                <a:extLst>
                  <a:ext uri="{FF2B5EF4-FFF2-40B4-BE49-F238E27FC236}">
                    <a16:creationId xmlns:a16="http://schemas.microsoft.com/office/drawing/2014/main" id="{573936B2-09B9-F089-EB27-B63E0981A9D6}"/>
                  </a:ext>
                </a:extLst>
              </p:cNvPr>
              <p:cNvSpPr/>
              <p:nvPr/>
            </p:nvSpPr>
            <p:spPr bwMode="auto">
              <a:xfrm>
                <a:off x="2404" y="3382"/>
                <a:ext cx="109" cy="87"/>
              </a:xfrm>
              <a:custGeom>
                <a:avLst/>
                <a:gdLst>
                  <a:gd name="T0" fmla="*/ 2 w 15"/>
                  <a:gd name="T1" fmla="*/ 5 h 12"/>
                  <a:gd name="T2" fmla="*/ 1 w 15"/>
                  <a:gd name="T3" fmla="*/ 2 h 12"/>
                  <a:gd name="T4" fmla="*/ 2 w 15"/>
                  <a:gd name="T5" fmla="*/ 0 h 12"/>
                  <a:gd name="T6" fmla="*/ 7 w 15"/>
                  <a:gd name="T7" fmla="*/ 0 h 12"/>
                  <a:gd name="T8" fmla="*/ 10 w 15"/>
                  <a:gd name="T9" fmla="*/ 1 h 12"/>
                  <a:gd name="T10" fmla="*/ 14 w 15"/>
                  <a:gd name="T11" fmla="*/ 3 h 12"/>
                  <a:gd name="T12" fmla="*/ 15 w 15"/>
                  <a:gd name="T13" fmla="*/ 3 h 12"/>
                  <a:gd name="T14" fmla="*/ 14 w 15"/>
                  <a:gd name="T15" fmla="*/ 5 h 12"/>
                  <a:gd name="T16" fmla="*/ 11 w 15"/>
                  <a:gd name="T17" fmla="*/ 7 h 12"/>
                  <a:gd name="T18" fmla="*/ 9 w 15"/>
                  <a:gd name="T19" fmla="*/ 9 h 12"/>
                  <a:gd name="T20" fmla="*/ 6 w 15"/>
                  <a:gd name="T21" fmla="*/ 11 h 12"/>
                  <a:gd name="T22" fmla="*/ 4 w 15"/>
                  <a:gd name="T23" fmla="*/ 11 h 12"/>
                  <a:gd name="T24" fmla="*/ 3 w 15"/>
                  <a:gd name="T25" fmla="*/ 9 h 12"/>
                  <a:gd name="T26" fmla="*/ 2 w 15"/>
                  <a:gd name="T2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2">
                    <a:moveTo>
                      <a:pt x="2" y="5"/>
                    </a:move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4" y="0"/>
                      <a:pt x="6" y="0"/>
                      <a:pt x="7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2"/>
                      <a:pt x="13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0" y="8"/>
                      <a:pt x="9" y="8"/>
                      <a:pt x="9" y="9"/>
                    </a:cubicBezTo>
                    <a:cubicBezTo>
                      <a:pt x="8" y="9"/>
                      <a:pt x="7" y="10"/>
                      <a:pt x="6" y="11"/>
                    </a:cubicBezTo>
                    <a:cubicBezTo>
                      <a:pt x="5" y="12"/>
                      <a:pt x="4" y="12"/>
                      <a:pt x="4" y="11"/>
                    </a:cubicBezTo>
                    <a:cubicBezTo>
                      <a:pt x="4" y="10"/>
                      <a:pt x="3" y="10"/>
                      <a:pt x="3" y="9"/>
                    </a:cubicBezTo>
                    <a:cubicBezTo>
                      <a:pt x="3" y="8"/>
                      <a:pt x="2" y="7"/>
                      <a:pt x="2" y="5"/>
                    </a:cubicBezTo>
                    <a:close/>
                  </a:path>
                </a:pathLst>
              </a:custGeom>
              <a:solidFill>
                <a:srgbClr val="F7D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3" name="Freeform 694">
                <a:extLst>
                  <a:ext uri="{FF2B5EF4-FFF2-40B4-BE49-F238E27FC236}">
                    <a16:creationId xmlns:a16="http://schemas.microsoft.com/office/drawing/2014/main" id="{06DA099B-70C7-F2E4-3EA3-69EA6A47FBF7}"/>
                  </a:ext>
                </a:extLst>
              </p:cNvPr>
              <p:cNvSpPr/>
              <p:nvPr/>
            </p:nvSpPr>
            <p:spPr bwMode="auto">
              <a:xfrm>
                <a:off x="2455" y="3367"/>
                <a:ext cx="73" cy="37"/>
              </a:xfrm>
              <a:custGeom>
                <a:avLst/>
                <a:gdLst>
                  <a:gd name="T0" fmla="*/ 8 w 10"/>
                  <a:gd name="T1" fmla="*/ 5 h 5"/>
                  <a:gd name="T2" fmla="*/ 0 w 10"/>
                  <a:gd name="T3" fmla="*/ 2 h 5"/>
                  <a:gd name="T4" fmla="*/ 0 w 10"/>
                  <a:gd name="T5" fmla="*/ 0 h 5"/>
                  <a:gd name="T6" fmla="*/ 1 w 10"/>
                  <a:gd name="T7" fmla="*/ 0 h 5"/>
                  <a:gd name="T8" fmla="*/ 7 w 10"/>
                  <a:gd name="T9" fmla="*/ 2 h 5"/>
                  <a:gd name="T10" fmla="*/ 5 w 10"/>
                  <a:gd name="T11" fmla="*/ 2 h 5"/>
                  <a:gd name="T12" fmla="*/ 4 w 10"/>
                  <a:gd name="T13" fmla="*/ 1 h 5"/>
                  <a:gd name="T14" fmla="*/ 4 w 10"/>
                  <a:gd name="T15" fmla="*/ 1 h 5"/>
                  <a:gd name="T16" fmla="*/ 9 w 10"/>
                  <a:gd name="T17" fmla="*/ 1 h 5"/>
                  <a:gd name="T18" fmla="*/ 10 w 10"/>
                  <a:gd name="T19" fmla="*/ 2 h 5"/>
                  <a:gd name="T20" fmla="*/ 9 w 10"/>
                  <a:gd name="T21" fmla="*/ 3 h 5"/>
                  <a:gd name="T22" fmla="*/ 7 w 10"/>
                  <a:gd name="T23" fmla="*/ 3 h 5"/>
                  <a:gd name="T24" fmla="*/ 8 w 10"/>
                  <a:gd name="T25" fmla="*/ 4 h 5"/>
                  <a:gd name="T26" fmla="*/ 8 w 10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5">
                    <a:moveTo>
                      <a:pt x="8" y="5"/>
                    </a:moveTo>
                    <a:cubicBezTo>
                      <a:pt x="5" y="5"/>
                      <a:pt x="3" y="4"/>
                      <a:pt x="0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5" y="2"/>
                      <a:pt x="7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0"/>
                      <a:pt x="7" y="1"/>
                      <a:pt x="9" y="1"/>
                    </a:cubicBezTo>
                    <a:cubicBezTo>
                      <a:pt x="9" y="1"/>
                      <a:pt x="10" y="2"/>
                      <a:pt x="10" y="2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7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9" y="5"/>
                      <a:pt x="9" y="5"/>
                      <a:pt x="8" y="5"/>
                    </a:cubicBezTo>
                    <a:close/>
                  </a:path>
                </a:pathLst>
              </a:custGeom>
              <a:solidFill>
                <a:srgbClr val="9563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4" name="Freeform 695">
                <a:extLst>
                  <a:ext uri="{FF2B5EF4-FFF2-40B4-BE49-F238E27FC236}">
                    <a16:creationId xmlns:a16="http://schemas.microsoft.com/office/drawing/2014/main" id="{03378AF4-1F85-06F9-78F1-63E879DC9DCC}"/>
                  </a:ext>
                </a:extLst>
              </p:cNvPr>
              <p:cNvSpPr/>
              <p:nvPr/>
            </p:nvSpPr>
            <p:spPr bwMode="auto">
              <a:xfrm>
                <a:off x="2382" y="3418"/>
                <a:ext cx="51" cy="44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4 h 6"/>
                  <a:gd name="T4" fmla="*/ 5 w 7"/>
                  <a:gd name="T5" fmla="*/ 3 h 6"/>
                  <a:gd name="T6" fmla="*/ 3 w 7"/>
                  <a:gd name="T7" fmla="*/ 2 h 6"/>
                  <a:gd name="T8" fmla="*/ 2 w 7"/>
                  <a:gd name="T9" fmla="*/ 5 h 6"/>
                  <a:gd name="T10" fmla="*/ 3 w 7"/>
                  <a:gd name="T11" fmla="*/ 6 h 6"/>
                  <a:gd name="T12" fmla="*/ 0 w 7"/>
                  <a:gd name="T13" fmla="*/ 3 h 6"/>
                  <a:gd name="T14" fmla="*/ 4 w 7"/>
                  <a:gd name="T15" fmla="*/ 0 h 6"/>
                  <a:gd name="T16" fmla="*/ 5 w 7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5" y="1"/>
                      <a:pt x="6" y="2"/>
                      <a:pt x="7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3"/>
                      <a:pt x="1" y="4"/>
                      <a:pt x="2" y="5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D26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5" name="Freeform 696">
                <a:extLst>
                  <a:ext uri="{FF2B5EF4-FFF2-40B4-BE49-F238E27FC236}">
                    <a16:creationId xmlns:a16="http://schemas.microsoft.com/office/drawing/2014/main" id="{CCCC1C00-540B-4B89-5B9D-CF780B894697}"/>
                  </a:ext>
                </a:extLst>
              </p:cNvPr>
              <p:cNvSpPr/>
              <p:nvPr/>
            </p:nvSpPr>
            <p:spPr bwMode="auto">
              <a:xfrm>
                <a:off x="2404" y="3360"/>
                <a:ext cx="29" cy="1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1 h 2"/>
                  <a:gd name="T4" fmla="*/ 4 w 4"/>
                  <a:gd name="T5" fmla="*/ 1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1" y="2"/>
                      <a:pt x="0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B884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6" name="Freeform 697">
                <a:extLst>
                  <a:ext uri="{FF2B5EF4-FFF2-40B4-BE49-F238E27FC236}">
                    <a16:creationId xmlns:a16="http://schemas.microsoft.com/office/drawing/2014/main" id="{048E69F6-01F5-6D5D-90D6-AEEFCAE5BC8D}"/>
                  </a:ext>
                </a:extLst>
              </p:cNvPr>
              <p:cNvSpPr/>
              <p:nvPr/>
            </p:nvSpPr>
            <p:spPr bwMode="auto">
              <a:xfrm>
                <a:off x="2440" y="3360"/>
                <a:ext cx="30" cy="7"/>
              </a:xfrm>
              <a:custGeom>
                <a:avLst/>
                <a:gdLst>
                  <a:gd name="T0" fmla="*/ 3 w 4"/>
                  <a:gd name="T1" fmla="*/ 1 h 1"/>
                  <a:gd name="T2" fmla="*/ 2 w 4"/>
                  <a:gd name="T3" fmla="*/ 1 h 1"/>
                  <a:gd name="T4" fmla="*/ 0 w 4"/>
                  <a:gd name="T5" fmla="*/ 1 h 1"/>
                  <a:gd name="T6" fmla="*/ 3 w 4"/>
                  <a:gd name="T7" fmla="*/ 0 h 1"/>
                  <a:gd name="T8" fmla="*/ 4 w 4"/>
                  <a:gd name="T9" fmla="*/ 1 h 1"/>
                  <a:gd name="T10" fmla="*/ 3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B884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7" name="Freeform 698">
                <a:extLst>
                  <a:ext uri="{FF2B5EF4-FFF2-40B4-BE49-F238E27FC236}">
                    <a16:creationId xmlns:a16="http://schemas.microsoft.com/office/drawing/2014/main" id="{6A190B61-6680-AEAA-A4FA-45CAAD1EF576}"/>
                  </a:ext>
                </a:extLst>
              </p:cNvPr>
              <p:cNvSpPr/>
              <p:nvPr/>
            </p:nvSpPr>
            <p:spPr bwMode="auto">
              <a:xfrm>
                <a:off x="2339" y="3150"/>
                <a:ext cx="7" cy="21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0 h 3"/>
                  <a:gd name="T4" fmla="*/ 0 w 1"/>
                  <a:gd name="T5" fmla="*/ 0 h 3"/>
                  <a:gd name="T6" fmla="*/ 1 w 1"/>
                  <a:gd name="T7" fmla="*/ 3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8E4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8" name="Freeform 699">
                <a:extLst>
                  <a:ext uri="{FF2B5EF4-FFF2-40B4-BE49-F238E27FC236}">
                    <a16:creationId xmlns:a16="http://schemas.microsoft.com/office/drawing/2014/main" id="{0FE9EE8E-854F-6677-E681-56E3A3638041}"/>
                  </a:ext>
                </a:extLst>
              </p:cNvPr>
              <p:cNvSpPr/>
              <p:nvPr/>
            </p:nvSpPr>
            <p:spPr bwMode="auto">
              <a:xfrm>
                <a:off x="3167" y="3912"/>
                <a:ext cx="102" cy="80"/>
              </a:xfrm>
              <a:custGeom>
                <a:avLst/>
                <a:gdLst>
                  <a:gd name="T0" fmla="*/ 14 w 14"/>
                  <a:gd name="T1" fmla="*/ 0 h 11"/>
                  <a:gd name="T2" fmla="*/ 13 w 14"/>
                  <a:gd name="T3" fmla="*/ 2 h 11"/>
                  <a:gd name="T4" fmla="*/ 12 w 14"/>
                  <a:gd name="T5" fmla="*/ 4 h 11"/>
                  <a:gd name="T6" fmla="*/ 5 w 14"/>
                  <a:gd name="T7" fmla="*/ 8 h 11"/>
                  <a:gd name="T8" fmla="*/ 0 w 14"/>
                  <a:gd name="T9" fmla="*/ 11 h 11"/>
                  <a:gd name="T10" fmla="*/ 5 w 14"/>
                  <a:gd name="T11" fmla="*/ 3 h 11"/>
                  <a:gd name="T12" fmla="*/ 10 w 14"/>
                  <a:gd name="T13" fmla="*/ 3 h 11"/>
                  <a:gd name="T14" fmla="*/ 12 w 14"/>
                  <a:gd name="T15" fmla="*/ 1 h 11"/>
                  <a:gd name="T16" fmla="*/ 14 w 14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14" y="1"/>
                      <a:pt x="13" y="2"/>
                      <a:pt x="13" y="2"/>
                    </a:cubicBezTo>
                    <a:cubicBezTo>
                      <a:pt x="13" y="3"/>
                      <a:pt x="12" y="3"/>
                      <a:pt x="12" y="4"/>
                    </a:cubicBezTo>
                    <a:cubicBezTo>
                      <a:pt x="10" y="5"/>
                      <a:pt x="8" y="7"/>
                      <a:pt x="5" y="8"/>
                    </a:cubicBezTo>
                    <a:cubicBezTo>
                      <a:pt x="3" y="9"/>
                      <a:pt x="2" y="10"/>
                      <a:pt x="0" y="11"/>
                    </a:cubicBezTo>
                    <a:cubicBezTo>
                      <a:pt x="1" y="8"/>
                      <a:pt x="3" y="6"/>
                      <a:pt x="5" y="3"/>
                    </a:cubicBezTo>
                    <a:cubicBezTo>
                      <a:pt x="6" y="2"/>
                      <a:pt x="8" y="2"/>
                      <a:pt x="10" y="3"/>
                    </a:cubicBezTo>
                    <a:cubicBezTo>
                      <a:pt x="11" y="3"/>
                      <a:pt x="11" y="2"/>
                      <a:pt x="12" y="1"/>
                    </a:cubicBezTo>
                    <a:cubicBezTo>
                      <a:pt x="13" y="1"/>
                      <a:pt x="13" y="0"/>
                      <a:pt x="14" y="0"/>
                    </a:cubicBezTo>
                    <a:close/>
                  </a:path>
                </a:pathLst>
              </a:custGeom>
              <a:solidFill>
                <a:srgbClr val="996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9" name="Freeform 700">
                <a:extLst>
                  <a:ext uri="{FF2B5EF4-FFF2-40B4-BE49-F238E27FC236}">
                    <a16:creationId xmlns:a16="http://schemas.microsoft.com/office/drawing/2014/main" id="{4490094C-9ED9-EBC2-DC80-71FE537ED2D6}"/>
                  </a:ext>
                </a:extLst>
              </p:cNvPr>
              <p:cNvSpPr/>
              <p:nvPr/>
            </p:nvSpPr>
            <p:spPr bwMode="auto">
              <a:xfrm>
                <a:off x="3203" y="3868"/>
                <a:ext cx="51" cy="66"/>
              </a:xfrm>
              <a:custGeom>
                <a:avLst/>
                <a:gdLst>
                  <a:gd name="T0" fmla="*/ 5 w 7"/>
                  <a:gd name="T1" fmla="*/ 9 h 9"/>
                  <a:gd name="T2" fmla="*/ 0 w 7"/>
                  <a:gd name="T3" fmla="*/ 9 h 9"/>
                  <a:gd name="T4" fmla="*/ 3 w 7"/>
                  <a:gd name="T5" fmla="*/ 0 h 9"/>
                  <a:gd name="T6" fmla="*/ 7 w 7"/>
                  <a:gd name="T7" fmla="*/ 4 h 9"/>
                  <a:gd name="T8" fmla="*/ 7 w 7"/>
                  <a:gd name="T9" fmla="*/ 5 h 9"/>
                  <a:gd name="T10" fmla="*/ 5 w 7"/>
                  <a:gd name="T1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5" y="9"/>
                    </a:moveTo>
                    <a:cubicBezTo>
                      <a:pt x="3" y="9"/>
                      <a:pt x="1" y="9"/>
                      <a:pt x="0" y="9"/>
                    </a:cubicBezTo>
                    <a:cubicBezTo>
                      <a:pt x="1" y="6"/>
                      <a:pt x="2" y="3"/>
                      <a:pt x="3" y="0"/>
                    </a:cubicBezTo>
                    <a:cubicBezTo>
                      <a:pt x="5" y="0"/>
                      <a:pt x="6" y="2"/>
                      <a:pt x="7" y="4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6"/>
                      <a:pt x="6" y="7"/>
                      <a:pt x="5" y="9"/>
                    </a:cubicBezTo>
                    <a:close/>
                  </a:path>
                </a:pathLst>
              </a:custGeom>
              <a:solidFill>
                <a:srgbClr val="722D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0" name="Freeform 701">
                <a:extLst>
                  <a:ext uri="{FF2B5EF4-FFF2-40B4-BE49-F238E27FC236}">
                    <a16:creationId xmlns:a16="http://schemas.microsoft.com/office/drawing/2014/main" id="{BF2B1AFB-E756-2196-6DDF-1918EB426D4C}"/>
                  </a:ext>
                </a:extLst>
              </p:cNvPr>
              <p:cNvSpPr/>
              <p:nvPr/>
            </p:nvSpPr>
            <p:spPr bwMode="auto">
              <a:xfrm>
                <a:off x="3254" y="3796"/>
                <a:ext cx="51" cy="50"/>
              </a:xfrm>
              <a:custGeom>
                <a:avLst/>
                <a:gdLst>
                  <a:gd name="T0" fmla="*/ 1 w 7"/>
                  <a:gd name="T1" fmla="*/ 7 h 7"/>
                  <a:gd name="T2" fmla="*/ 1 w 7"/>
                  <a:gd name="T3" fmla="*/ 2 h 7"/>
                  <a:gd name="T4" fmla="*/ 4 w 7"/>
                  <a:gd name="T5" fmla="*/ 0 h 7"/>
                  <a:gd name="T6" fmla="*/ 6 w 7"/>
                  <a:gd name="T7" fmla="*/ 2 h 7"/>
                  <a:gd name="T8" fmla="*/ 6 w 7"/>
                  <a:gd name="T9" fmla="*/ 6 h 7"/>
                  <a:gd name="T10" fmla="*/ 4 w 7"/>
                  <a:gd name="T11" fmla="*/ 3 h 7"/>
                  <a:gd name="T12" fmla="*/ 1 w 7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1" y="7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1"/>
                      <a:pt x="6" y="1"/>
                      <a:pt x="6" y="2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6" y="4"/>
                      <a:pt x="5" y="3"/>
                      <a:pt x="4" y="3"/>
                    </a:cubicBezTo>
                    <a:cubicBezTo>
                      <a:pt x="2" y="3"/>
                      <a:pt x="1" y="5"/>
                      <a:pt x="1" y="7"/>
                    </a:cubicBezTo>
                    <a:close/>
                  </a:path>
                </a:pathLst>
              </a:custGeom>
              <a:solidFill>
                <a:srgbClr val="FA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1" name="Freeform 702">
                <a:extLst>
                  <a:ext uri="{FF2B5EF4-FFF2-40B4-BE49-F238E27FC236}">
                    <a16:creationId xmlns:a16="http://schemas.microsoft.com/office/drawing/2014/main" id="{0F579BC8-CEA5-6805-EE60-A7355FD20962}"/>
                  </a:ext>
                </a:extLst>
              </p:cNvPr>
              <p:cNvSpPr/>
              <p:nvPr/>
            </p:nvSpPr>
            <p:spPr bwMode="auto">
              <a:xfrm>
                <a:off x="3697" y="3716"/>
                <a:ext cx="29" cy="22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3 h 3"/>
                  <a:gd name="T4" fmla="*/ 0 w 4"/>
                  <a:gd name="T5" fmla="*/ 3 h 3"/>
                  <a:gd name="T6" fmla="*/ 1 w 4"/>
                  <a:gd name="T7" fmla="*/ 1 h 3"/>
                  <a:gd name="T8" fmla="*/ 3 w 4"/>
                  <a:gd name="T9" fmla="*/ 1 h 3"/>
                  <a:gd name="T10" fmla="*/ 4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A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2" name="Freeform 703">
                <a:extLst>
                  <a:ext uri="{FF2B5EF4-FFF2-40B4-BE49-F238E27FC236}">
                    <a16:creationId xmlns:a16="http://schemas.microsoft.com/office/drawing/2014/main" id="{48745EB5-997A-F7C7-4686-BE7A109275F5}"/>
                  </a:ext>
                </a:extLst>
              </p:cNvPr>
              <p:cNvSpPr/>
              <p:nvPr/>
            </p:nvSpPr>
            <p:spPr bwMode="auto">
              <a:xfrm>
                <a:off x="1561" y="2017"/>
                <a:ext cx="8" cy="37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5 h 5"/>
                  <a:gd name="T4" fmla="*/ 0 w 1"/>
                  <a:gd name="T5" fmla="*/ 5 h 5"/>
                  <a:gd name="T6" fmla="*/ 0 w 1"/>
                  <a:gd name="T7" fmla="*/ 0 h 5"/>
                  <a:gd name="T8" fmla="*/ 1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3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6B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3" name="Freeform 704">
                <a:extLst>
                  <a:ext uri="{FF2B5EF4-FFF2-40B4-BE49-F238E27FC236}">
                    <a16:creationId xmlns:a16="http://schemas.microsoft.com/office/drawing/2014/main" id="{E8C9B3E4-444F-58F4-3C7E-CE392EFCBE61}"/>
                  </a:ext>
                </a:extLst>
              </p:cNvPr>
              <p:cNvSpPr/>
              <p:nvPr/>
            </p:nvSpPr>
            <p:spPr bwMode="auto">
              <a:xfrm>
                <a:off x="1452" y="1988"/>
                <a:ext cx="15" cy="29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754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4" name="Freeform 705">
                <a:extLst>
                  <a:ext uri="{FF2B5EF4-FFF2-40B4-BE49-F238E27FC236}">
                    <a16:creationId xmlns:a16="http://schemas.microsoft.com/office/drawing/2014/main" id="{A29A401F-150D-286A-3535-ADD72C92E5BA}"/>
                  </a:ext>
                </a:extLst>
              </p:cNvPr>
              <p:cNvSpPr/>
              <p:nvPr/>
            </p:nvSpPr>
            <p:spPr bwMode="auto">
              <a:xfrm>
                <a:off x="1467" y="2250"/>
                <a:ext cx="15" cy="14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2" y="0"/>
                      <a:pt x="2" y="0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E1A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5" name="Freeform 706">
                <a:extLst>
                  <a:ext uri="{FF2B5EF4-FFF2-40B4-BE49-F238E27FC236}">
                    <a16:creationId xmlns:a16="http://schemas.microsoft.com/office/drawing/2014/main" id="{5DDE8B89-ABAD-26BE-6A67-DA9F55EEAA5B}"/>
                  </a:ext>
                </a:extLst>
              </p:cNvPr>
              <p:cNvSpPr/>
              <p:nvPr/>
            </p:nvSpPr>
            <p:spPr bwMode="auto">
              <a:xfrm>
                <a:off x="3022" y="3868"/>
                <a:ext cx="130" cy="131"/>
              </a:xfrm>
              <a:custGeom>
                <a:avLst/>
                <a:gdLst>
                  <a:gd name="T0" fmla="*/ 13 w 18"/>
                  <a:gd name="T1" fmla="*/ 1 h 18"/>
                  <a:gd name="T2" fmla="*/ 15 w 18"/>
                  <a:gd name="T3" fmla="*/ 1 h 18"/>
                  <a:gd name="T4" fmla="*/ 18 w 18"/>
                  <a:gd name="T5" fmla="*/ 4 h 18"/>
                  <a:gd name="T6" fmla="*/ 18 w 18"/>
                  <a:gd name="T7" fmla="*/ 5 h 18"/>
                  <a:gd name="T8" fmla="*/ 13 w 18"/>
                  <a:gd name="T9" fmla="*/ 15 h 18"/>
                  <a:gd name="T10" fmla="*/ 10 w 18"/>
                  <a:gd name="T11" fmla="*/ 17 h 18"/>
                  <a:gd name="T12" fmla="*/ 4 w 18"/>
                  <a:gd name="T13" fmla="*/ 18 h 18"/>
                  <a:gd name="T14" fmla="*/ 1 w 18"/>
                  <a:gd name="T15" fmla="*/ 16 h 18"/>
                  <a:gd name="T16" fmla="*/ 1 w 18"/>
                  <a:gd name="T17" fmla="*/ 13 h 18"/>
                  <a:gd name="T18" fmla="*/ 4 w 18"/>
                  <a:gd name="T19" fmla="*/ 6 h 18"/>
                  <a:gd name="T20" fmla="*/ 6 w 18"/>
                  <a:gd name="T21" fmla="*/ 3 h 18"/>
                  <a:gd name="T22" fmla="*/ 6 w 18"/>
                  <a:gd name="T23" fmla="*/ 1 h 18"/>
                  <a:gd name="T24" fmla="*/ 12 w 18"/>
                  <a:gd name="T25" fmla="*/ 0 h 18"/>
                  <a:gd name="T26" fmla="*/ 13 w 18"/>
                  <a:gd name="T27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8">
                    <a:moveTo>
                      <a:pt x="13" y="1"/>
                    </a:moveTo>
                    <a:cubicBezTo>
                      <a:pt x="14" y="0"/>
                      <a:pt x="15" y="1"/>
                      <a:pt x="15" y="1"/>
                    </a:cubicBezTo>
                    <a:cubicBezTo>
                      <a:pt x="16" y="2"/>
                      <a:pt x="17" y="3"/>
                      <a:pt x="18" y="4"/>
                    </a:cubicBezTo>
                    <a:cubicBezTo>
                      <a:pt x="18" y="4"/>
                      <a:pt x="18" y="5"/>
                      <a:pt x="18" y="5"/>
                    </a:cubicBezTo>
                    <a:cubicBezTo>
                      <a:pt x="17" y="8"/>
                      <a:pt x="16" y="12"/>
                      <a:pt x="13" y="15"/>
                    </a:cubicBezTo>
                    <a:cubicBezTo>
                      <a:pt x="13" y="16"/>
                      <a:pt x="12" y="16"/>
                      <a:pt x="10" y="17"/>
                    </a:cubicBezTo>
                    <a:cubicBezTo>
                      <a:pt x="8" y="18"/>
                      <a:pt x="6" y="18"/>
                      <a:pt x="4" y="18"/>
                    </a:cubicBezTo>
                    <a:cubicBezTo>
                      <a:pt x="2" y="18"/>
                      <a:pt x="1" y="18"/>
                      <a:pt x="1" y="16"/>
                    </a:cubicBezTo>
                    <a:cubicBezTo>
                      <a:pt x="1" y="15"/>
                      <a:pt x="0" y="14"/>
                      <a:pt x="1" y="13"/>
                    </a:cubicBezTo>
                    <a:cubicBezTo>
                      <a:pt x="3" y="11"/>
                      <a:pt x="4" y="8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8" y="0"/>
                      <a:pt x="10" y="0"/>
                      <a:pt x="12" y="0"/>
                    </a:cubicBezTo>
                    <a:cubicBezTo>
                      <a:pt x="13" y="0"/>
                      <a:pt x="13" y="1"/>
                      <a:pt x="13" y="1"/>
                    </a:cubicBezTo>
                    <a:close/>
                  </a:path>
                </a:pathLst>
              </a:custGeom>
              <a:solidFill>
                <a:srgbClr val="F3A6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6" name="Freeform 707">
                <a:extLst>
                  <a:ext uri="{FF2B5EF4-FFF2-40B4-BE49-F238E27FC236}">
                    <a16:creationId xmlns:a16="http://schemas.microsoft.com/office/drawing/2014/main" id="{07857575-3330-774E-BAA2-817D7BEE0E43}"/>
                  </a:ext>
                </a:extLst>
              </p:cNvPr>
              <p:cNvSpPr/>
              <p:nvPr/>
            </p:nvSpPr>
            <p:spPr bwMode="auto">
              <a:xfrm>
                <a:off x="2855" y="3832"/>
                <a:ext cx="101" cy="210"/>
              </a:xfrm>
              <a:custGeom>
                <a:avLst/>
                <a:gdLst>
                  <a:gd name="T0" fmla="*/ 1 w 14"/>
                  <a:gd name="T1" fmla="*/ 16 h 29"/>
                  <a:gd name="T2" fmla="*/ 4 w 14"/>
                  <a:gd name="T3" fmla="*/ 10 h 29"/>
                  <a:gd name="T4" fmla="*/ 6 w 14"/>
                  <a:gd name="T5" fmla="*/ 5 h 29"/>
                  <a:gd name="T6" fmla="*/ 8 w 14"/>
                  <a:gd name="T7" fmla="*/ 0 h 29"/>
                  <a:gd name="T8" fmla="*/ 7 w 14"/>
                  <a:gd name="T9" fmla="*/ 12 h 29"/>
                  <a:gd name="T10" fmla="*/ 10 w 14"/>
                  <a:gd name="T11" fmla="*/ 25 h 29"/>
                  <a:gd name="T12" fmla="*/ 14 w 14"/>
                  <a:gd name="T13" fmla="*/ 28 h 29"/>
                  <a:gd name="T14" fmla="*/ 10 w 14"/>
                  <a:gd name="T15" fmla="*/ 29 h 29"/>
                  <a:gd name="T16" fmla="*/ 1 w 14"/>
                  <a:gd name="T17" fmla="*/ 23 h 29"/>
                  <a:gd name="T18" fmla="*/ 1 w 14"/>
                  <a:gd name="T19" fmla="*/ 18 h 29"/>
                  <a:gd name="T20" fmla="*/ 1 w 14"/>
                  <a:gd name="T21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28">
                    <a:moveTo>
                      <a:pt x="1" y="16"/>
                    </a:moveTo>
                    <a:cubicBezTo>
                      <a:pt x="2" y="14"/>
                      <a:pt x="3" y="12"/>
                      <a:pt x="4" y="10"/>
                    </a:cubicBezTo>
                    <a:cubicBezTo>
                      <a:pt x="5" y="8"/>
                      <a:pt x="6" y="7"/>
                      <a:pt x="6" y="5"/>
                    </a:cubicBezTo>
                    <a:cubicBezTo>
                      <a:pt x="6" y="3"/>
                      <a:pt x="7" y="2"/>
                      <a:pt x="8" y="0"/>
                    </a:cubicBezTo>
                    <a:cubicBezTo>
                      <a:pt x="6" y="4"/>
                      <a:pt x="7" y="8"/>
                      <a:pt x="7" y="12"/>
                    </a:cubicBezTo>
                    <a:cubicBezTo>
                      <a:pt x="6" y="17"/>
                      <a:pt x="7" y="21"/>
                      <a:pt x="10" y="25"/>
                    </a:cubicBezTo>
                    <a:cubicBezTo>
                      <a:pt x="11" y="26"/>
                      <a:pt x="12" y="28"/>
                      <a:pt x="14" y="28"/>
                    </a:cubicBezTo>
                    <a:cubicBezTo>
                      <a:pt x="13" y="29"/>
                      <a:pt x="12" y="29"/>
                      <a:pt x="10" y="29"/>
                    </a:cubicBezTo>
                    <a:cubicBezTo>
                      <a:pt x="7" y="29"/>
                      <a:pt x="4" y="26"/>
                      <a:pt x="1" y="23"/>
                    </a:cubicBezTo>
                    <a:cubicBezTo>
                      <a:pt x="0" y="22"/>
                      <a:pt x="0" y="20"/>
                      <a:pt x="1" y="18"/>
                    </a:cubicBezTo>
                    <a:cubicBezTo>
                      <a:pt x="1" y="18"/>
                      <a:pt x="2" y="17"/>
                      <a:pt x="1" y="16"/>
                    </a:cubicBezTo>
                    <a:close/>
                  </a:path>
                </a:pathLst>
              </a:custGeom>
              <a:solidFill>
                <a:srgbClr val="F9D0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7" name="Freeform 708">
                <a:extLst>
                  <a:ext uri="{FF2B5EF4-FFF2-40B4-BE49-F238E27FC236}">
                    <a16:creationId xmlns:a16="http://schemas.microsoft.com/office/drawing/2014/main" id="{D0BEE0AA-8E53-CB19-0DA4-05E314688126}"/>
                  </a:ext>
                </a:extLst>
              </p:cNvPr>
              <p:cNvSpPr/>
              <p:nvPr/>
            </p:nvSpPr>
            <p:spPr bwMode="auto">
              <a:xfrm>
                <a:off x="2985" y="3839"/>
                <a:ext cx="124" cy="196"/>
              </a:xfrm>
              <a:custGeom>
                <a:avLst/>
                <a:gdLst>
                  <a:gd name="T0" fmla="*/ 6 w 17"/>
                  <a:gd name="T1" fmla="*/ 17 h 27"/>
                  <a:gd name="T2" fmla="*/ 6 w 17"/>
                  <a:gd name="T3" fmla="*/ 18 h 27"/>
                  <a:gd name="T4" fmla="*/ 6 w 17"/>
                  <a:gd name="T5" fmla="*/ 19 h 27"/>
                  <a:gd name="T6" fmla="*/ 7 w 17"/>
                  <a:gd name="T7" fmla="*/ 19 h 27"/>
                  <a:gd name="T8" fmla="*/ 7 w 17"/>
                  <a:gd name="T9" fmla="*/ 22 h 27"/>
                  <a:gd name="T10" fmla="*/ 12 w 17"/>
                  <a:gd name="T11" fmla="*/ 22 h 27"/>
                  <a:gd name="T12" fmla="*/ 15 w 17"/>
                  <a:gd name="T13" fmla="*/ 21 h 27"/>
                  <a:gd name="T14" fmla="*/ 17 w 17"/>
                  <a:gd name="T15" fmla="*/ 23 h 27"/>
                  <a:gd name="T16" fmla="*/ 8 w 17"/>
                  <a:gd name="T17" fmla="*/ 25 h 27"/>
                  <a:gd name="T18" fmla="*/ 2 w 17"/>
                  <a:gd name="T19" fmla="*/ 26 h 27"/>
                  <a:gd name="T20" fmla="*/ 0 w 17"/>
                  <a:gd name="T21" fmla="*/ 25 h 27"/>
                  <a:gd name="T22" fmla="*/ 1 w 17"/>
                  <a:gd name="T23" fmla="*/ 20 h 27"/>
                  <a:gd name="T24" fmla="*/ 2 w 17"/>
                  <a:gd name="T25" fmla="*/ 18 h 27"/>
                  <a:gd name="T26" fmla="*/ 3 w 17"/>
                  <a:gd name="T27" fmla="*/ 15 h 27"/>
                  <a:gd name="T28" fmla="*/ 5 w 17"/>
                  <a:gd name="T29" fmla="*/ 8 h 27"/>
                  <a:gd name="T30" fmla="*/ 7 w 17"/>
                  <a:gd name="T31" fmla="*/ 0 h 27"/>
                  <a:gd name="T32" fmla="*/ 7 w 17"/>
                  <a:gd name="T33" fmla="*/ 3 h 27"/>
                  <a:gd name="T34" fmla="*/ 7 w 17"/>
                  <a:gd name="T35" fmla="*/ 14 h 27"/>
                  <a:gd name="T36" fmla="*/ 6 w 17"/>
                  <a:gd name="T37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27">
                    <a:moveTo>
                      <a:pt x="6" y="17"/>
                    </a:moveTo>
                    <a:cubicBezTo>
                      <a:pt x="6" y="17"/>
                      <a:pt x="6" y="17"/>
                      <a:pt x="6" y="18"/>
                    </a:cubicBezTo>
                    <a:cubicBezTo>
                      <a:pt x="6" y="18"/>
                      <a:pt x="5" y="19"/>
                      <a:pt x="6" y="19"/>
                    </a:cubicBezTo>
                    <a:cubicBezTo>
                      <a:pt x="6" y="19"/>
                      <a:pt x="6" y="19"/>
                      <a:pt x="7" y="19"/>
                    </a:cubicBezTo>
                    <a:cubicBezTo>
                      <a:pt x="7" y="20"/>
                      <a:pt x="6" y="21"/>
                      <a:pt x="7" y="22"/>
                    </a:cubicBezTo>
                    <a:cubicBezTo>
                      <a:pt x="9" y="22"/>
                      <a:pt x="10" y="22"/>
                      <a:pt x="12" y="22"/>
                    </a:cubicBezTo>
                    <a:cubicBezTo>
                      <a:pt x="13" y="21"/>
                      <a:pt x="14" y="21"/>
                      <a:pt x="15" y="21"/>
                    </a:cubicBezTo>
                    <a:cubicBezTo>
                      <a:pt x="15" y="22"/>
                      <a:pt x="16" y="23"/>
                      <a:pt x="17" y="23"/>
                    </a:cubicBezTo>
                    <a:cubicBezTo>
                      <a:pt x="14" y="25"/>
                      <a:pt x="11" y="25"/>
                      <a:pt x="8" y="25"/>
                    </a:cubicBezTo>
                    <a:cubicBezTo>
                      <a:pt x="6" y="25"/>
                      <a:pt x="4" y="24"/>
                      <a:pt x="2" y="26"/>
                    </a:cubicBezTo>
                    <a:cubicBezTo>
                      <a:pt x="1" y="27"/>
                      <a:pt x="0" y="26"/>
                      <a:pt x="0" y="25"/>
                    </a:cubicBezTo>
                    <a:cubicBezTo>
                      <a:pt x="0" y="23"/>
                      <a:pt x="1" y="21"/>
                      <a:pt x="1" y="20"/>
                    </a:cubicBezTo>
                    <a:cubicBezTo>
                      <a:pt x="1" y="19"/>
                      <a:pt x="1" y="18"/>
                      <a:pt x="2" y="18"/>
                    </a:cubicBezTo>
                    <a:cubicBezTo>
                      <a:pt x="2" y="16"/>
                      <a:pt x="2" y="16"/>
                      <a:pt x="3" y="15"/>
                    </a:cubicBezTo>
                    <a:cubicBezTo>
                      <a:pt x="4" y="12"/>
                      <a:pt x="4" y="10"/>
                      <a:pt x="5" y="8"/>
                    </a:cubicBezTo>
                    <a:cubicBezTo>
                      <a:pt x="5" y="5"/>
                      <a:pt x="5" y="2"/>
                      <a:pt x="7" y="0"/>
                    </a:cubicBezTo>
                    <a:cubicBezTo>
                      <a:pt x="8" y="1"/>
                      <a:pt x="7" y="2"/>
                      <a:pt x="7" y="3"/>
                    </a:cubicBezTo>
                    <a:cubicBezTo>
                      <a:pt x="7" y="7"/>
                      <a:pt x="7" y="10"/>
                      <a:pt x="7" y="14"/>
                    </a:cubicBezTo>
                    <a:cubicBezTo>
                      <a:pt x="8" y="15"/>
                      <a:pt x="7" y="16"/>
                      <a:pt x="6" y="17"/>
                    </a:cubicBezTo>
                    <a:close/>
                  </a:path>
                </a:pathLst>
              </a:custGeom>
              <a:solidFill>
                <a:srgbClr val="F8CA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8" name="Freeform 709">
                <a:extLst>
                  <a:ext uri="{FF2B5EF4-FFF2-40B4-BE49-F238E27FC236}">
                    <a16:creationId xmlns:a16="http://schemas.microsoft.com/office/drawing/2014/main" id="{090F5001-63CF-9DF3-4065-B8E210DD2B76}"/>
                  </a:ext>
                </a:extLst>
              </p:cNvPr>
              <p:cNvSpPr/>
              <p:nvPr/>
            </p:nvSpPr>
            <p:spPr bwMode="auto">
              <a:xfrm>
                <a:off x="3051" y="3723"/>
                <a:ext cx="36" cy="102"/>
              </a:xfrm>
              <a:custGeom>
                <a:avLst/>
                <a:gdLst>
                  <a:gd name="T0" fmla="*/ 1 w 5"/>
                  <a:gd name="T1" fmla="*/ 2 h 14"/>
                  <a:gd name="T2" fmla="*/ 1 w 5"/>
                  <a:gd name="T3" fmla="*/ 0 h 14"/>
                  <a:gd name="T4" fmla="*/ 4 w 5"/>
                  <a:gd name="T5" fmla="*/ 0 h 14"/>
                  <a:gd name="T6" fmla="*/ 4 w 5"/>
                  <a:gd name="T7" fmla="*/ 2 h 14"/>
                  <a:gd name="T8" fmla="*/ 4 w 5"/>
                  <a:gd name="T9" fmla="*/ 9 h 14"/>
                  <a:gd name="T10" fmla="*/ 4 w 5"/>
                  <a:gd name="T11" fmla="*/ 10 h 14"/>
                  <a:gd name="T12" fmla="*/ 4 w 5"/>
                  <a:gd name="T13" fmla="*/ 11 h 14"/>
                  <a:gd name="T14" fmla="*/ 2 w 5"/>
                  <a:gd name="T15" fmla="*/ 14 h 14"/>
                  <a:gd name="T16" fmla="*/ 2 w 5"/>
                  <a:gd name="T17" fmla="*/ 5 h 14"/>
                  <a:gd name="T18" fmla="*/ 1 w 5"/>
                  <a:gd name="T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4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4" y="1"/>
                      <a:pt x="4" y="2"/>
                    </a:cubicBezTo>
                    <a:cubicBezTo>
                      <a:pt x="4" y="4"/>
                      <a:pt x="5" y="7"/>
                      <a:pt x="4" y="9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5" y="10"/>
                      <a:pt x="5" y="11"/>
                      <a:pt x="4" y="11"/>
                    </a:cubicBezTo>
                    <a:cubicBezTo>
                      <a:pt x="4" y="12"/>
                      <a:pt x="3" y="14"/>
                      <a:pt x="2" y="14"/>
                    </a:cubicBezTo>
                    <a:cubicBezTo>
                      <a:pt x="2" y="11"/>
                      <a:pt x="2" y="8"/>
                      <a:pt x="2" y="5"/>
                    </a:cubicBezTo>
                    <a:cubicBezTo>
                      <a:pt x="1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C78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9" name="Freeform 710">
                <a:extLst>
                  <a:ext uri="{FF2B5EF4-FFF2-40B4-BE49-F238E27FC236}">
                    <a16:creationId xmlns:a16="http://schemas.microsoft.com/office/drawing/2014/main" id="{2F91A0C7-CA60-A7B6-1480-6D89DF7F3769}"/>
                  </a:ext>
                </a:extLst>
              </p:cNvPr>
              <p:cNvSpPr/>
              <p:nvPr/>
            </p:nvSpPr>
            <p:spPr bwMode="auto">
              <a:xfrm>
                <a:off x="2964" y="3730"/>
                <a:ext cx="21" cy="95"/>
              </a:xfrm>
              <a:custGeom>
                <a:avLst/>
                <a:gdLst>
                  <a:gd name="T0" fmla="*/ 1 w 3"/>
                  <a:gd name="T1" fmla="*/ 2 h 13"/>
                  <a:gd name="T2" fmla="*/ 2 w 3"/>
                  <a:gd name="T3" fmla="*/ 0 h 13"/>
                  <a:gd name="T4" fmla="*/ 3 w 3"/>
                  <a:gd name="T5" fmla="*/ 2 h 13"/>
                  <a:gd name="T6" fmla="*/ 3 w 3"/>
                  <a:gd name="T7" fmla="*/ 5 h 13"/>
                  <a:gd name="T8" fmla="*/ 1 w 3"/>
                  <a:gd name="T9" fmla="*/ 13 h 13"/>
                  <a:gd name="T10" fmla="*/ 1 w 3"/>
                  <a:gd name="T1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3">
                    <a:moveTo>
                      <a:pt x="1" y="2"/>
                    </a:moveTo>
                    <a:cubicBezTo>
                      <a:pt x="2" y="2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8"/>
                      <a:pt x="2" y="11"/>
                      <a:pt x="1" y="13"/>
                    </a:cubicBezTo>
                    <a:cubicBezTo>
                      <a:pt x="0" y="9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B774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0" name="Freeform 711">
                <a:extLst>
                  <a:ext uri="{FF2B5EF4-FFF2-40B4-BE49-F238E27FC236}">
                    <a16:creationId xmlns:a16="http://schemas.microsoft.com/office/drawing/2014/main" id="{FE961702-9695-9C73-84EA-565F2A51ECCC}"/>
                  </a:ext>
                </a:extLst>
              </p:cNvPr>
              <p:cNvSpPr/>
              <p:nvPr/>
            </p:nvSpPr>
            <p:spPr bwMode="auto">
              <a:xfrm>
                <a:off x="3051" y="3803"/>
                <a:ext cx="36" cy="87"/>
              </a:xfrm>
              <a:custGeom>
                <a:avLst/>
                <a:gdLst>
                  <a:gd name="T0" fmla="*/ 2 w 5"/>
                  <a:gd name="T1" fmla="*/ 3 h 12"/>
                  <a:gd name="T2" fmla="*/ 4 w 5"/>
                  <a:gd name="T3" fmla="*/ 0 h 12"/>
                  <a:gd name="T4" fmla="*/ 4 w 5"/>
                  <a:gd name="T5" fmla="*/ 1 h 12"/>
                  <a:gd name="T6" fmla="*/ 2 w 5"/>
                  <a:gd name="T7" fmla="*/ 11 h 12"/>
                  <a:gd name="T8" fmla="*/ 2 w 5"/>
                  <a:gd name="T9" fmla="*/ 12 h 12"/>
                  <a:gd name="T10" fmla="*/ 2 w 5"/>
                  <a:gd name="T11" fmla="*/ 10 h 12"/>
                  <a:gd name="T12" fmla="*/ 2 w 5"/>
                  <a:gd name="T13" fmla="*/ 7 h 12"/>
                  <a:gd name="T14" fmla="*/ 0 w 5"/>
                  <a:gd name="T15" fmla="*/ 12 h 12"/>
                  <a:gd name="T16" fmla="*/ 2 w 5"/>
                  <a:gd name="T17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2">
                    <a:moveTo>
                      <a:pt x="2" y="3"/>
                    </a:moveTo>
                    <a:cubicBezTo>
                      <a:pt x="3" y="2"/>
                      <a:pt x="4" y="1"/>
                      <a:pt x="4" y="0"/>
                    </a:cubicBezTo>
                    <a:cubicBezTo>
                      <a:pt x="4" y="0"/>
                      <a:pt x="5" y="1"/>
                      <a:pt x="4" y="1"/>
                    </a:cubicBezTo>
                    <a:cubicBezTo>
                      <a:pt x="4" y="5"/>
                      <a:pt x="4" y="8"/>
                      <a:pt x="2" y="11"/>
                    </a:cubicBezTo>
                    <a:cubicBezTo>
                      <a:pt x="2" y="11"/>
                      <a:pt x="2" y="12"/>
                      <a:pt x="2" y="12"/>
                    </a:cubicBezTo>
                    <a:cubicBezTo>
                      <a:pt x="1" y="12"/>
                      <a:pt x="1" y="11"/>
                      <a:pt x="2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1" y="9"/>
                      <a:pt x="1" y="10"/>
                      <a:pt x="0" y="12"/>
                    </a:cubicBezTo>
                    <a:cubicBezTo>
                      <a:pt x="0" y="9"/>
                      <a:pt x="1" y="6"/>
                      <a:pt x="2" y="3"/>
                    </a:cubicBezTo>
                    <a:close/>
                  </a:path>
                </a:pathLst>
              </a:custGeom>
              <a:solidFill>
                <a:srgbClr val="955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1" name="Freeform 712">
                <a:extLst>
                  <a:ext uri="{FF2B5EF4-FFF2-40B4-BE49-F238E27FC236}">
                    <a16:creationId xmlns:a16="http://schemas.microsoft.com/office/drawing/2014/main" id="{A6F46CD4-D07F-A496-88F8-B1468F8DBD27}"/>
                  </a:ext>
                </a:extLst>
              </p:cNvPr>
              <p:cNvSpPr/>
              <p:nvPr/>
            </p:nvSpPr>
            <p:spPr bwMode="auto">
              <a:xfrm>
                <a:off x="3036" y="3738"/>
                <a:ext cx="29" cy="43"/>
              </a:xfrm>
              <a:custGeom>
                <a:avLst/>
                <a:gdLst>
                  <a:gd name="T0" fmla="*/ 3 w 4"/>
                  <a:gd name="T1" fmla="*/ 0 h 6"/>
                  <a:gd name="T2" fmla="*/ 4 w 4"/>
                  <a:gd name="T3" fmla="*/ 3 h 6"/>
                  <a:gd name="T4" fmla="*/ 2 w 4"/>
                  <a:gd name="T5" fmla="*/ 5 h 6"/>
                  <a:gd name="T6" fmla="*/ 1 w 4"/>
                  <a:gd name="T7" fmla="*/ 6 h 6"/>
                  <a:gd name="T8" fmla="*/ 1 w 4"/>
                  <a:gd name="T9" fmla="*/ 5 h 6"/>
                  <a:gd name="T10" fmla="*/ 1 w 4"/>
                  <a:gd name="T11" fmla="*/ 3 h 6"/>
                  <a:gd name="T12" fmla="*/ 1 w 4"/>
                  <a:gd name="T13" fmla="*/ 4 h 6"/>
                  <a:gd name="T14" fmla="*/ 3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3" y="3"/>
                      <a:pt x="3" y="5"/>
                      <a:pt x="2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E99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2" name="Freeform 713">
                <a:extLst>
                  <a:ext uri="{FF2B5EF4-FFF2-40B4-BE49-F238E27FC236}">
                    <a16:creationId xmlns:a16="http://schemas.microsoft.com/office/drawing/2014/main" id="{18398B9D-7067-647A-9D78-925A453557F3}"/>
                  </a:ext>
                </a:extLst>
              </p:cNvPr>
              <p:cNvSpPr/>
              <p:nvPr/>
            </p:nvSpPr>
            <p:spPr bwMode="auto">
              <a:xfrm>
                <a:off x="2993" y="3897"/>
                <a:ext cx="29" cy="73"/>
              </a:xfrm>
              <a:custGeom>
                <a:avLst/>
                <a:gdLst>
                  <a:gd name="T0" fmla="*/ 4 w 4"/>
                  <a:gd name="T1" fmla="*/ 0 h 10"/>
                  <a:gd name="T2" fmla="*/ 1 w 4"/>
                  <a:gd name="T3" fmla="*/ 10 h 10"/>
                  <a:gd name="T4" fmla="*/ 1 w 4"/>
                  <a:gd name="T5" fmla="*/ 8 h 10"/>
                  <a:gd name="T6" fmla="*/ 4 w 4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3" y="3"/>
                      <a:pt x="2" y="6"/>
                      <a:pt x="1" y="10"/>
                    </a:cubicBezTo>
                    <a:cubicBezTo>
                      <a:pt x="0" y="9"/>
                      <a:pt x="0" y="9"/>
                      <a:pt x="1" y="8"/>
                    </a:cubicBezTo>
                    <a:cubicBezTo>
                      <a:pt x="2" y="5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995D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3" name="Freeform 714">
                <a:extLst>
                  <a:ext uri="{FF2B5EF4-FFF2-40B4-BE49-F238E27FC236}">
                    <a16:creationId xmlns:a16="http://schemas.microsoft.com/office/drawing/2014/main" id="{402220DF-F92E-8AB4-1390-186B8BDC54F5}"/>
                  </a:ext>
                </a:extLst>
              </p:cNvPr>
              <p:cNvSpPr/>
              <p:nvPr/>
            </p:nvSpPr>
            <p:spPr bwMode="auto">
              <a:xfrm>
                <a:off x="3029" y="3912"/>
                <a:ext cx="22" cy="51"/>
              </a:xfrm>
              <a:custGeom>
                <a:avLst/>
                <a:gdLst>
                  <a:gd name="T0" fmla="*/ 0 w 3"/>
                  <a:gd name="T1" fmla="*/ 7 h 7"/>
                  <a:gd name="T2" fmla="*/ 1 w 3"/>
                  <a:gd name="T3" fmla="*/ 4 h 7"/>
                  <a:gd name="T4" fmla="*/ 3 w 3"/>
                  <a:gd name="T5" fmla="*/ 0 h 7"/>
                  <a:gd name="T6" fmla="*/ 1 w 3"/>
                  <a:gd name="T7" fmla="*/ 6 h 7"/>
                  <a:gd name="T8" fmla="*/ 0 w 3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6"/>
                      <a:pt x="1" y="5"/>
                      <a:pt x="1" y="4"/>
                    </a:cubicBezTo>
                    <a:cubicBezTo>
                      <a:pt x="2" y="3"/>
                      <a:pt x="3" y="1"/>
                      <a:pt x="3" y="0"/>
                    </a:cubicBezTo>
                    <a:cubicBezTo>
                      <a:pt x="3" y="2"/>
                      <a:pt x="2" y="4"/>
                      <a:pt x="1" y="6"/>
                    </a:cubicBezTo>
                    <a:cubicBezTo>
                      <a:pt x="1" y="7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B16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4" name="Freeform 715">
                <a:extLst>
                  <a:ext uri="{FF2B5EF4-FFF2-40B4-BE49-F238E27FC236}">
                    <a16:creationId xmlns:a16="http://schemas.microsoft.com/office/drawing/2014/main" id="{0C5A7415-FF67-9729-1231-FB7E97725452}"/>
                  </a:ext>
                </a:extLst>
              </p:cNvPr>
              <p:cNvSpPr/>
              <p:nvPr/>
            </p:nvSpPr>
            <p:spPr bwMode="auto">
              <a:xfrm>
                <a:off x="3094" y="3803"/>
                <a:ext cx="87" cy="203"/>
              </a:xfrm>
              <a:custGeom>
                <a:avLst/>
                <a:gdLst>
                  <a:gd name="T0" fmla="*/ 2 w 12"/>
                  <a:gd name="T1" fmla="*/ 28 h 28"/>
                  <a:gd name="T2" fmla="*/ 0 w 12"/>
                  <a:gd name="T3" fmla="*/ 26 h 28"/>
                  <a:gd name="T4" fmla="*/ 7 w 12"/>
                  <a:gd name="T5" fmla="*/ 16 h 28"/>
                  <a:gd name="T6" fmla="*/ 8 w 12"/>
                  <a:gd name="T7" fmla="*/ 13 h 28"/>
                  <a:gd name="T8" fmla="*/ 12 w 12"/>
                  <a:gd name="T9" fmla="*/ 0 h 28"/>
                  <a:gd name="T10" fmla="*/ 12 w 12"/>
                  <a:gd name="T11" fmla="*/ 7 h 28"/>
                  <a:gd name="T12" fmla="*/ 8 w 12"/>
                  <a:gd name="T13" fmla="*/ 22 h 28"/>
                  <a:gd name="T14" fmla="*/ 2 w 12"/>
                  <a:gd name="T1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8">
                    <a:moveTo>
                      <a:pt x="2" y="28"/>
                    </a:moveTo>
                    <a:cubicBezTo>
                      <a:pt x="0" y="28"/>
                      <a:pt x="0" y="27"/>
                      <a:pt x="0" y="26"/>
                    </a:cubicBezTo>
                    <a:cubicBezTo>
                      <a:pt x="4" y="23"/>
                      <a:pt x="5" y="20"/>
                      <a:pt x="7" y="16"/>
                    </a:cubicBezTo>
                    <a:cubicBezTo>
                      <a:pt x="7" y="15"/>
                      <a:pt x="7" y="14"/>
                      <a:pt x="8" y="13"/>
                    </a:cubicBezTo>
                    <a:cubicBezTo>
                      <a:pt x="9" y="8"/>
                      <a:pt x="10" y="4"/>
                      <a:pt x="12" y="0"/>
                    </a:cubicBezTo>
                    <a:cubicBezTo>
                      <a:pt x="12" y="2"/>
                      <a:pt x="12" y="5"/>
                      <a:pt x="12" y="7"/>
                    </a:cubicBezTo>
                    <a:cubicBezTo>
                      <a:pt x="11" y="12"/>
                      <a:pt x="10" y="17"/>
                      <a:pt x="8" y="22"/>
                    </a:cubicBezTo>
                    <a:cubicBezTo>
                      <a:pt x="6" y="25"/>
                      <a:pt x="4" y="27"/>
                      <a:pt x="2" y="28"/>
                    </a:cubicBezTo>
                    <a:close/>
                  </a:path>
                </a:pathLst>
              </a:custGeom>
              <a:solidFill>
                <a:srgbClr val="FAE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5" name="Freeform 716">
                <a:extLst>
                  <a:ext uri="{FF2B5EF4-FFF2-40B4-BE49-F238E27FC236}">
                    <a16:creationId xmlns:a16="http://schemas.microsoft.com/office/drawing/2014/main" id="{4E90627B-9EDE-5C09-FB71-31828C56BD76}"/>
                  </a:ext>
                </a:extLst>
              </p:cNvPr>
              <p:cNvSpPr/>
              <p:nvPr/>
            </p:nvSpPr>
            <p:spPr bwMode="auto">
              <a:xfrm>
                <a:off x="3073" y="3549"/>
                <a:ext cx="58" cy="334"/>
              </a:xfrm>
              <a:custGeom>
                <a:avLst/>
                <a:gdLst>
                  <a:gd name="T0" fmla="*/ 6 w 8"/>
                  <a:gd name="T1" fmla="*/ 45 h 46"/>
                  <a:gd name="T2" fmla="*/ 6 w 8"/>
                  <a:gd name="T3" fmla="*/ 45 h 46"/>
                  <a:gd name="T4" fmla="*/ 6 w 8"/>
                  <a:gd name="T5" fmla="*/ 45 h 46"/>
                  <a:gd name="T6" fmla="*/ 5 w 8"/>
                  <a:gd name="T7" fmla="*/ 44 h 46"/>
                  <a:gd name="T8" fmla="*/ 6 w 8"/>
                  <a:gd name="T9" fmla="*/ 40 h 46"/>
                  <a:gd name="T10" fmla="*/ 6 w 8"/>
                  <a:gd name="T11" fmla="*/ 26 h 46"/>
                  <a:gd name="T12" fmla="*/ 5 w 8"/>
                  <a:gd name="T13" fmla="*/ 20 h 46"/>
                  <a:gd name="T14" fmla="*/ 2 w 8"/>
                  <a:gd name="T15" fmla="*/ 10 h 46"/>
                  <a:gd name="T16" fmla="*/ 2 w 8"/>
                  <a:gd name="T17" fmla="*/ 0 h 46"/>
                  <a:gd name="T18" fmla="*/ 5 w 8"/>
                  <a:gd name="T19" fmla="*/ 16 h 46"/>
                  <a:gd name="T20" fmla="*/ 8 w 8"/>
                  <a:gd name="T21" fmla="*/ 33 h 46"/>
                  <a:gd name="T22" fmla="*/ 6 w 8"/>
                  <a:gd name="T23" fmla="*/ 4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46">
                    <a:moveTo>
                      <a:pt x="6" y="45"/>
                    </a:moveTo>
                    <a:cubicBezTo>
                      <a:pt x="6" y="45"/>
                      <a:pt x="6" y="45"/>
                      <a:pt x="6" y="45"/>
                    </a:cubicBezTo>
                    <a:cubicBezTo>
                      <a:pt x="6" y="46"/>
                      <a:pt x="6" y="45"/>
                      <a:pt x="6" y="45"/>
                    </a:cubicBezTo>
                    <a:cubicBezTo>
                      <a:pt x="6" y="45"/>
                      <a:pt x="6" y="44"/>
                      <a:pt x="5" y="44"/>
                    </a:cubicBezTo>
                    <a:cubicBezTo>
                      <a:pt x="4" y="43"/>
                      <a:pt x="6" y="42"/>
                      <a:pt x="6" y="40"/>
                    </a:cubicBezTo>
                    <a:cubicBezTo>
                      <a:pt x="6" y="36"/>
                      <a:pt x="7" y="31"/>
                      <a:pt x="6" y="26"/>
                    </a:cubicBezTo>
                    <a:cubicBezTo>
                      <a:pt x="6" y="24"/>
                      <a:pt x="5" y="22"/>
                      <a:pt x="5" y="20"/>
                    </a:cubicBezTo>
                    <a:cubicBezTo>
                      <a:pt x="5" y="17"/>
                      <a:pt x="3" y="14"/>
                      <a:pt x="2" y="10"/>
                    </a:cubicBezTo>
                    <a:cubicBezTo>
                      <a:pt x="1" y="7"/>
                      <a:pt x="0" y="3"/>
                      <a:pt x="2" y="0"/>
                    </a:cubicBezTo>
                    <a:cubicBezTo>
                      <a:pt x="1" y="6"/>
                      <a:pt x="3" y="11"/>
                      <a:pt x="5" y="16"/>
                    </a:cubicBezTo>
                    <a:cubicBezTo>
                      <a:pt x="7" y="21"/>
                      <a:pt x="8" y="27"/>
                      <a:pt x="8" y="33"/>
                    </a:cubicBezTo>
                    <a:cubicBezTo>
                      <a:pt x="8" y="37"/>
                      <a:pt x="7" y="41"/>
                      <a:pt x="6" y="45"/>
                    </a:cubicBezTo>
                    <a:close/>
                  </a:path>
                </a:pathLst>
              </a:custGeom>
              <a:solidFill>
                <a:srgbClr val="8449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6" name="Freeform 717">
                <a:extLst>
                  <a:ext uri="{FF2B5EF4-FFF2-40B4-BE49-F238E27FC236}">
                    <a16:creationId xmlns:a16="http://schemas.microsoft.com/office/drawing/2014/main" id="{3C6BB7AF-1AC5-A68B-C407-8ABD34AD162F}"/>
                  </a:ext>
                </a:extLst>
              </p:cNvPr>
              <p:cNvSpPr/>
              <p:nvPr/>
            </p:nvSpPr>
            <p:spPr bwMode="auto">
              <a:xfrm>
                <a:off x="3123" y="3621"/>
                <a:ext cx="15" cy="66"/>
              </a:xfrm>
              <a:custGeom>
                <a:avLst/>
                <a:gdLst>
                  <a:gd name="T0" fmla="*/ 0 w 2"/>
                  <a:gd name="T1" fmla="*/ 1 h 9"/>
                  <a:gd name="T2" fmla="*/ 0 w 2"/>
                  <a:gd name="T3" fmla="*/ 0 h 9"/>
                  <a:gd name="T4" fmla="*/ 0 w 2"/>
                  <a:gd name="T5" fmla="*/ 0 h 9"/>
                  <a:gd name="T6" fmla="*/ 2 w 2"/>
                  <a:gd name="T7" fmla="*/ 7 h 9"/>
                  <a:gd name="T8" fmla="*/ 2 w 2"/>
                  <a:gd name="T9" fmla="*/ 9 h 9"/>
                  <a:gd name="T10" fmla="*/ 0 w 2"/>
                  <a:gd name="T1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9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5"/>
                      <a:pt x="2" y="7"/>
                    </a:cubicBezTo>
                    <a:cubicBezTo>
                      <a:pt x="2" y="7"/>
                      <a:pt x="2" y="8"/>
                      <a:pt x="2" y="9"/>
                    </a:cubicBezTo>
                    <a:cubicBezTo>
                      <a:pt x="1" y="6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99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7" name="Freeform 718">
                <a:extLst>
                  <a:ext uri="{FF2B5EF4-FFF2-40B4-BE49-F238E27FC236}">
                    <a16:creationId xmlns:a16="http://schemas.microsoft.com/office/drawing/2014/main" id="{DA5B3831-A781-C330-BD84-23FB8DD89528}"/>
                  </a:ext>
                </a:extLst>
              </p:cNvPr>
              <p:cNvSpPr/>
              <p:nvPr/>
            </p:nvSpPr>
            <p:spPr bwMode="auto">
              <a:xfrm>
                <a:off x="2440" y="3520"/>
                <a:ext cx="349" cy="196"/>
              </a:xfrm>
              <a:custGeom>
                <a:avLst/>
                <a:gdLst>
                  <a:gd name="T0" fmla="*/ 11 w 48"/>
                  <a:gd name="T1" fmla="*/ 23 h 27"/>
                  <a:gd name="T2" fmla="*/ 13 w 48"/>
                  <a:gd name="T3" fmla="*/ 21 h 27"/>
                  <a:gd name="T4" fmla="*/ 12 w 48"/>
                  <a:gd name="T5" fmla="*/ 20 h 27"/>
                  <a:gd name="T6" fmla="*/ 10 w 48"/>
                  <a:gd name="T7" fmla="*/ 19 h 27"/>
                  <a:gd name="T8" fmla="*/ 8 w 48"/>
                  <a:gd name="T9" fmla="*/ 13 h 27"/>
                  <a:gd name="T10" fmla="*/ 6 w 48"/>
                  <a:gd name="T11" fmla="*/ 9 h 27"/>
                  <a:gd name="T12" fmla="*/ 4 w 48"/>
                  <a:gd name="T13" fmla="*/ 9 h 27"/>
                  <a:gd name="T14" fmla="*/ 1 w 48"/>
                  <a:gd name="T15" fmla="*/ 6 h 27"/>
                  <a:gd name="T16" fmla="*/ 1 w 48"/>
                  <a:gd name="T17" fmla="*/ 3 h 27"/>
                  <a:gd name="T18" fmla="*/ 0 w 48"/>
                  <a:gd name="T19" fmla="*/ 0 h 27"/>
                  <a:gd name="T20" fmla="*/ 1 w 48"/>
                  <a:gd name="T21" fmla="*/ 0 h 27"/>
                  <a:gd name="T22" fmla="*/ 2 w 48"/>
                  <a:gd name="T23" fmla="*/ 0 h 27"/>
                  <a:gd name="T24" fmla="*/ 3 w 48"/>
                  <a:gd name="T25" fmla="*/ 2 h 27"/>
                  <a:gd name="T26" fmla="*/ 3 w 48"/>
                  <a:gd name="T27" fmla="*/ 5 h 27"/>
                  <a:gd name="T28" fmla="*/ 4 w 48"/>
                  <a:gd name="T29" fmla="*/ 8 h 27"/>
                  <a:gd name="T30" fmla="*/ 5 w 48"/>
                  <a:gd name="T31" fmla="*/ 8 h 27"/>
                  <a:gd name="T32" fmla="*/ 9 w 48"/>
                  <a:gd name="T33" fmla="*/ 13 h 27"/>
                  <a:gd name="T34" fmla="*/ 11 w 48"/>
                  <a:gd name="T35" fmla="*/ 18 h 27"/>
                  <a:gd name="T36" fmla="*/ 15 w 48"/>
                  <a:gd name="T37" fmla="*/ 21 h 27"/>
                  <a:gd name="T38" fmla="*/ 20 w 48"/>
                  <a:gd name="T39" fmla="*/ 22 h 27"/>
                  <a:gd name="T40" fmla="*/ 29 w 48"/>
                  <a:gd name="T41" fmla="*/ 20 h 27"/>
                  <a:gd name="T42" fmla="*/ 36 w 48"/>
                  <a:gd name="T43" fmla="*/ 19 h 27"/>
                  <a:gd name="T44" fmla="*/ 45 w 48"/>
                  <a:gd name="T45" fmla="*/ 15 h 27"/>
                  <a:gd name="T46" fmla="*/ 48 w 48"/>
                  <a:gd name="T47" fmla="*/ 14 h 27"/>
                  <a:gd name="T48" fmla="*/ 48 w 48"/>
                  <a:gd name="T49" fmla="*/ 14 h 27"/>
                  <a:gd name="T50" fmla="*/ 46 w 48"/>
                  <a:gd name="T51" fmla="*/ 16 h 27"/>
                  <a:gd name="T52" fmla="*/ 34 w 48"/>
                  <a:gd name="T53" fmla="*/ 22 h 27"/>
                  <a:gd name="T54" fmla="*/ 30 w 48"/>
                  <a:gd name="T55" fmla="*/ 22 h 27"/>
                  <a:gd name="T56" fmla="*/ 27 w 48"/>
                  <a:gd name="T57" fmla="*/ 22 h 27"/>
                  <a:gd name="T58" fmla="*/ 23 w 48"/>
                  <a:gd name="T59" fmla="*/ 21 h 27"/>
                  <a:gd name="T60" fmla="*/ 10 w 48"/>
                  <a:gd name="T61" fmla="*/ 27 h 27"/>
                  <a:gd name="T62" fmla="*/ 14 w 48"/>
                  <a:gd name="T63" fmla="*/ 24 h 27"/>
                  <a:gd name="T64" fmla="*/ 12 w 48"/>
                  <a:gd name="T65" fmla="*/ 25 h 27"/>
                  <a:gd name="T66" fmla="*/ 11 w 48"/>
                  <a:gd name="T67" fmla="*/ 25 h 27"/>
                  <a:gd name="T68" fmla="*/ 11 w 48"/>
                  <a:gd name="T69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27">
                    <a:moveTo>
                      <a:pt x="11" y="23"/>
                    </a:moveTo>
                    <a:cubicBezTo>
                      <a:pt x="11" y="22"/>
                      <a:pt x="12" y="22"/>
                      <a:pt x="13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1" y="19"/>
                      <a:pt x="10" y="19"/>
                      <a:pt x="10" y="19"/>
                    </a:cubicBezTo>
                    <a:cubicBezTo>
                      <a:pt x="7" y="17"/>
                      <a:pt x="7" y="16"/>
                      <a:pt x="8" y="13"/>
                    </a:cubicBezTo>
                    <a:cubicBezTo>
                      <a:pt x="8" y="10"/>
                      <a:pt x="8" y="9"/>
                      <a:pt x="6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2" y="9"/>
                      <a:pt x="1" y="8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7"/>
                      <a:pt x="3" y="8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9" y="8"/>
                      <a:pt x="10" y="9"/>
                      <a:pt x="9" y="13"/>
                    </a:cubicBezTo>
                    <a:cubicBezTo>
                      <a:pt x="8" y="15"/>
                      <a:pt x="9" y="16"/>
                      <a:pt x="11" y="18"/>
                    </a:cubicBezTo>
                    <a:cubicBezTo>
                      <a:pt x="13" y="19"/>
                      <a:pt x="14" y="20"/>
                      <a:pt x="15" y="21"/>
                    </a:cubicBezTo>
                    <a:cubicBezTo>
                      <a:pt x="17" y="23"/>
                      <a:pt x="18" y="23"/>
                      <a:pt x="20" y="22"/>
                    </a:cubicBezTo>
                    <a:cubicBezTo>
                      <a:pt x="23" y="19"/>
                      <a:pt x="26" y="19"/>
                      <a:pt x="29" y="20"/>
                    </a:cubicBezTo>
                    <a:cubicBezTo>
                      <a:pt x="32" y="21"/>
                      <a:pt x="34" y="20"/>
                      <a:pt x="36" y="19"/>
                    </a:cubicBezTo>
                    <a:cubicBezTo>
                      <a:pt x="40" y="18"/>
                      <a:pt x="42" y="16"/>
                      <a:pt x="45" y="15"/>
                    </a:cubicBezTo>
                    <a:cubicBezTo>
                      <a:pt x="46" y="14"/>
                      <a:pt x="47" y="14"/>
                      <a:pt x="48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8" y="15"/>
                      <a:pt x="47" y="16"/>
                      <a:pt x="46" y="16"/>
                    </a:cubicBezTo>
                    <a:cubicBezTo>
                      <a:pt x="42" y="18"/>
                      <a:pt x="38" y="20"/>
                      <a:pt x="34" y="22"/>
                    </a:cubicBezTo>
                    <a:cubicBezTo>
                      <a:pt x="33" y="22"/>
                      <a:pt x="31" y="22"/>
                      <a:pt x="30" y="22"/>
                    </a:cubicBezTo>
                    <a:cubicBezTo>
                      <a:pt x="29" y="21"/>
                      <a:pt x="28" y="22"/>
                      <a:pt x="27" y="22"/>
                    </a:cubicBezTo>
                    <a:cubicBezTo>
                      <a:pt x="25" y="22"/>
                      <a:pt x="24" y="21"/>
                      <a:pt x="23" y="21"/>
                    </a:cubicBezTo>
                    <a:cubicBezTo>
                      <a:pt x="19" y="24"/>
                      <a:pt x="15" y="25"/>
                      <a:pt x="10" y="27"/>
                    </a:cubicBezTo>
                    <a:cubicBezTo>
                      <a:pt x="11" y="26"/>
                      <a:pt x="13" y="25"/>
                      <a:pt x="14" y="24"/>
                    </a:cubicBezTo>
                    <a:cubicBezTo>
                      <a:pt x="13" y="24"/>
                      <a:pt x="13" y="24"/>
                      <a:pt x="12" y="25"/>
                    </a:cubicBezTo>
                    <a:cubicBezTo>
                      <a:pt x="12" y="25"/>
                      <a:pt x="11" y="25"/>
                      <a:pt x="11" y="25"/>
                    </a:cubicBezTo>
                    <a:cubicBezTo>
                      <a:pt x="10" y="24"/>
                      <a:pt x="11" y="24"/>
                      <a:pt x="11" y="23"/>
                    </a:cubicBezTo>
                    <a:close/>
                  </a:path>
                </a:pathLst>
              </a:custGeom>
              <a:solidFill>
                <a:srgbClr val="7C46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8" name="Freeform 719">
                <a:extLst>
                  <a:ext uri="{FF2B5EF4-FFF2-40B4-BE49-F238E27FC236}">
                    <a16:creationId xmlns:a16="http://schemas.microsoft.com/office/drawing/2014/main" id="{CF2AE208-1147-9566-A6E8-A09D4184B8AF}"/>
                  </a:ext>
                </a:extLst>
              </p:cNvPr>
              <p:cNvSpPr/>
              <p:nvPr/>
            </p:nvSpPr>
            <p:spPr bwMode="auto">
              <a:xfrm>
                <a:off x="2804" y="3476"/>
                <a:ext cx="247" cy="175"/>
              </a:xfrm>
              <a:custGeom>
                <a:avLst/>
                <a:gdLst>
                  <a:gd name="T0" fmla="*/ 2 w 34"/>
                  <a:gd name="T1" fmla="*/ 24 h 24"/>
                  <a:gd name="T2" fmla="*/ 2 w 34"/>
                  <a:gd name="T3" fmla="*/ 24 h 24"/>
                  <a:gd name="T4" fmla="*/ 4 w 34"/>
                  <a:gd name="T5" fmla="*/ 22 h 24"/>
                  <a:gd name="T6" fmla="*/ 7 w 34"/>
                  <a:gd name="T7" fmla="*/ 19 h 24"/>
                  <a:gd name="T8" fmla="*/ 4 w 34"/>
                  <a:gd name="T9" fmla="*/ 20 h 24"/>
                  <a:gd name="T10" fmla="*/ 0 w 34"/>
                  <a:gd name="T11" fmla="*/ 22 h 24"/>
                  <a:gd name="T12" fmla="*/ 0 w 34"/>
                  <a:gd name="T13" fmla="*/ 21 h 24"/>
                  <a:gd name="T14" fmla="*/ 6 w 34"/>
                  <a:gd name="T15" fmla="*/ 18 h 24"/>
                  <a:gd name="T16" fmla="*/ 9 w 34"/>
                  <a:gd name="T17" fmla="*/ 17 h 24"/>
                  <a:gd name="T18" fmla="*/ 6 w 34"/>
                  <a:gd name="T19" fmla="*/ 18 h 24"/>
                  <a:gd name="T20" fmla="*/ 3 w 34"/>
                  <a:gd name="T21" fmla="*/ 19 h 24"/>
                  <a:gd name="T22" fmla="*/ 2 w 34"/>
                  <a:gd name="T23" fmla="*/ 18 h 24"/>
                  <a:gd name="T24" fmla="*/ 10 w 34"/>
                  <a:gd name="T25" fmla="*/ 16 h 24"/>
                  <a:gd name="T26" fmla="*/ 13 w 34"/>
                  <a:gd name="T27" fmla="*/ 14 h 24"/>
                  <a:gd name="T28" fmla="*/ 22 w 34"/>
                  <a:gd name="T29" fmla="*/ 8 h 24"/>
                  <a:gd name="T30" fmla="*/ 29 w 34"/>
                  <a:gd name="T31" fmla="*/ 3 h 24"/>
                  <a:gd name="T32" fmla="*/ 33 w 34"/>
                  <a:gd name="T33" fmla="*/ 1 h 24"/>
                  <a:gd name="T34" fmla="*/ 34 w 34"/>
                  <a:gd name="T35" fmla="*/ 1 h 24"/>
                  <a:gd name="T36" fmla="*/ 24 w 34"/>
                  <a:gd name="T37" fmla="*/ 9 h 24"/>
                  <a:gd name="T38" fmla="*/ 4 w 34"/>
                  <a:gd name="T39" fmla="*/ 24 h 24"/>
                  <a:gd name="T40" fmla="*/ 2 w 34"/>
                  <a:gd name="T4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24">
                    <a:moveTo>
                      <a:pt x="2" y="24"/>
                    </a:moveTo>
                    <a:cubicBezTo>
                      <a:pt x="2" y="24"/>
                      <a:pt x="2" y="24"/>
                      <a:pt x="2" y="24"/>
                    </a:cubicBezTo>
                    <a:cubicBezTo>
                      <a:pt x="2" y="23"/>
                      <a:pt x="4" y="23"/>
                      <a:pt x="4" y="22"/>
                    </a:cubicBezTo>
                    <a:cubicBezTo>
                      <a:pt x="5" y="20"/>
                      <a:pt x="7" y="20"/>
                      <a:pt x="7" y="19"/>
                    </a:cubicBezTo>
                    <a:cubicBezTo>
                      <a:pt x="6" y="18"/>
                      <a:pt x="5" y="19"/>
                      <a:pt x="4" y="20"/>
                    </a:cubicBezTo>
                    <a:cubicBezTo>
                      <a:pt x="3" y="20"/>
                      <a:pt x="2" y="21"/>
                      <a:pt x="0" y="22"/>
                    </a:cubicBezTo>
                    <a:cubicBezTo>
                      <a:pt x="0" y="22"/>
                      <a:pt x="0" y="21"/>
                      <a:pt x="0" y="21"/>
                    </a:cubicBezTo>
                    <a:cubicBezTo>
                      <a:pt x="2" y="20"/>
                      <a:pt x="4" y="19"/>
                      <a:pt x="6" y="18"/>
                    </a:cubicBezTo>
                    <a:cubicBezTo>
                      <a:pt x="7" y="18"/>
                      <a:pt x="8" y="17"/>
                      <a:pt x="9" y="17"/>
                    </a:cubicBezTo>
                    <a:cubicBezTo>
                      <a:pt x="8" y="17"/>
                      <a:pt x="7" y="17"/>
                      <a:pt x="6" y="18"/>
                    </a:cubicBezTo>
                    <a:cubicBezTo>
                      <a:pt x="5" y="18"/>
                      <a:pt x="4" y="19"/>
                      <a:pt x="3" y="19"/>
                    </a:cubicBezTo>
                    <a:cubicBezTo>
                      <a:pt x="2" y="19"/>
                      <a:pt x="2" y="19"/>
                      <a:pt x="2" y="18"/>
                    </a:cubicBezTo>
                    <a:cubicBezTo>
                      <a:pt x="4" y="16"/>
                      <a:pt x="7" y="16"/>
                      <a:pt x="10" y="16"/>
                    </a:cubicBezTo>
                    <a:cubicBezTo>
                      <a:pt x="11" y="15"/>
                      <a:pt x="12" y="15"/>
                      <a:pt x="13" y="14"/>
                    </a:cubicBezTo>
                    <a:cubicBezTo>
                      <a:pt x="16" y="12"/>
                      <a:pt x="19" y="10"/>
                      <a:pt x="22" y="8"/>
                    </a:cubicBezTo>
                    <a:cubicBezTo>
                      <a:pt x="24" y="6"/>
                      <a:pt x="27" y="4"/>
                      <a:pt x="29" y="3"/>
                    </a:cubicBezTo>
                    <a:cubicBezTo>
                      <a:pt x="31" y="3"/>
                      <a:pt x="32" y="2"/>
                      <a:pt x="33" y="1"/>
                    </a:cubicBezTo>
                    <a:cubicBezTo>
                      <a:pt x="33" y="1"/>
                      <a:pt x="34" y="0"/>
                      <a:pt x="34" y="1"/>
                    </a:cubicBezTo>
                    <a:cubicBezTo>
                      <a:pt x="31" y="4"/>
                      <a:pt x="28" y="6"/>
                      <a:pt x="24" y="9"/>
                    </a:cubicBezTo>
                    <a:cubicBezTo>
                      <a:pt x="17" y="13"/>
                      <a:pt x="9" y="17"/>
                      <a:pt x="4" y="24"/>
                    </a:cubicBezTo>
                    <a:cubicBezTo>
                      <a:pt x="3" y="24"/>
                      <a:pt x="3" y="24"/>
                      <a:pt x="2" y="24"/>
                    </a:cubicBezTo>
                    <a:close/>
                  </a:path>
                </a:pathLst>
              </a:custGeom>
              <a:solidFill>
                <a:srgbClr val="7D4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9" name="Freeform 720">
                <a:extLst>
                  <a:ext uri="{FF2B5EF4-FFF2-40B4-BE49-F238E27FC236}">
                    <a16:creationId xmlns:a16="http://schemas.microsoft.com/office/drawing/2014/main" id="{FADA9529-824B-18DB-A644-EA018D840140}"/>
                  </a:ext>
                </a:extLst>
              </p:cNvPr>
              <p:cNvSpPr/>
              <p:nvPr/>
            </p:nvSpPr>
            <p:spPr bwMode="auto">
              <a:xfrm>
                <a:off x="2542" y="3672"/>
                <a:ext cx="145" cy="80"/>
              </a:xfrm>
              <a:custGeom>
                <a:avLst/>
                <a:gdLst>
                  <a:gd name="T0" fmla="*/ 16 w 20"/>
                  <a:gd name="T1" fmla="*/ 1 h 11"/>
                  <a:gd name="T2" fmla="*/ 20 w 20"/>
                  <a:gd name="T3" fmla="*/ 1 h 11"/>
                  <a:gd name="T4" fmla="*/ 18 w 20"/>
                  <a:gd name="T5" fmla="*/ 2 h 11"/>
                  <a:gd name="T6" fmla="*/ 2 w 20"/>
                  <a:gd name="T7" fmla="*/ 11 h 11"/>
                  <a:gd name="T8" fmla="*/ 0 w 20"/>
                  <a:gd name="T9" fmla="*/ 11 h 11"/>
                  <a:gd name="T10" fmla="*/ 6 w 20"/>
                  <a:gd name="T11" fmla="*/ 6 h 11"/>
                  <a:gd name="T12" fmla="*/ 0 w 20"/>
                  <a:gd name="T13" fmla="*/ 9 h 11"/>
                  <a:gd name="T14" fmla="*/ 1 w 20"/>
                  <a:gd name="T15" fmla="*/ 8 h 11"/>
                  <a:gd name="T16" fmla="*/ 1 w 20"/>
                  <a:gd name="T17" fmla="*/ 6 h 11"/>
                  <a:gd name="T18" fmla="*/ 1 w 20"/>
                  <a:gd name="T19" fmla="*/ 6 h 11"/>
                  <a:gd name="T20" fmla="*/ 6 w 20"/>
                  <a:gd name="T21" fmla="*/ 5 h 11"/>
                  <a:gd name="T22" fmla="*/ 8 w 20"/>
                  <a:gd name="T23" fmla="*/ 5 h 11"/>
                  <a:gd name="T24" fmla="*/ 16 w 20"/>
                  <a:gd name="T2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16" y="1"/>
                    </a:moveTo>
                    <a:cubicBezTo>
                      <a:pt x="17" y="1"/>
                      <a:pt x="18" y="0"/>
                      <a:pt x="20" y="1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2" y="3"/>
                      <a:pt x="7" y="7"/>
                      <a:pt x="2" y="11"/>
                    </a:cubicBezTo>
                    <a:cubicBezTo>
                      <a:pt x="2" y="11"/>
                      <a:pt x="1" y="11"/>
                      <a:pt x="0" y="11"/>
                    </a:cubicBezTo>
                    <a:cubicBezTo>
                      <a:pt x="2" y="9"/>
                      <a:pt x="4" y="8"/>
                      <a:pt x="6" y="6"/>
                    </a:cubicBezTo>
                    <a:cubicBezTo>
                      <a:pt x="4" y="7"/>
                      <a:pt x="2" y="9"/>
                      <a:pt x="0" y="9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5" y="4"/>
                      <a:pt x="6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10" y="3"/>
                      <a:pt x="13" y="2"/>
                      <a:pt x="16" y="1"/>
                    </a:cubicBezTo>
                    <a:close/>
                  </a:path>
                </a:pathLst>
              </a:custGeom>
              <a:solidFill>
                <a:srgbClr val="AE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0" name="Freeform 721">
                <a:extLst>
                  <a:ext uri="{FF2B5EF4-FFF2-40B4-BE49-F238E27FC236}">
                    <a16:creationId xmlns:a16="http://schemas.microsoft.com/office/drawing/2014/main" id="{A49F14CC-23A3-28FE-6051-51CBBCF40D3C}"/>
                  </a:ext>
                </a:extLst>
              </p:cNvPr>
              <p:cNvSpPr/>
              <p:nvPr/>
            </p:nvSpPr>
            <p:spPr bwMode="auto">
              <a:xfrm>
                <a:off x="2600" y="3665"/>
                <a:ext cx="37" cy="29"/>
              </a:xfrm>
              <a:custGeom>
                <a:avLst/>
                <a:gdLst>
                  <a:gd name="T0" fmla="*/ 1 w 5"/>
                  <a:gd name="T1" fmla="*/ 1 h 4"/>
                  <a:gd name="T2" fmla="*/ 3 w 5"/>
                  <a:gd name="T3" fmla="*/ 1 h 4"/>
                  <a:gd name="T4" fmla="*/ 5 w 5"/>
                  <a:gd name="T5" fmla="*/ 2 h 4"/>
                  <a:gd name="T6" fmla="*/ 0 w 5"/>
                  <a:gd name="T7" fmla="*/ 4 h 4"/>
                  <a:gd name="T8" fmla="*/ 1 w 5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1"/>
                      <a:pt x="3" y="0"/>
                      <a:pt x="3" y="1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0" y="3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AD8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1" name="Freeform 722">
                <a:extLst>
                  <a:ext uri="{FF2B5EF4-FFF2-40B4-BE49-F238E27FC236}">
                    <a16:creationId xmlns:a16="http://schemas.microsoft.com/office/drawing/2014/main" id="{57A21E24-9902-AA74-C3E9-D6CF764208E6}"/>
                  </a:ext>
                </a:extLst>
              </p:cNvPr>
              <p:cNvSpPr/>
              <p:nvPr/>
            </p:nvSpPr>
            <p:spPr bwMode="auto">
              <a:xfrm>
                <a:off x="2789" y="3607"/>
                <a:ext cx="37" cy="14"/>
              </a:xfrm>
              <a:custGeom>
                <a:avLst/>
                <a:gdLst>
                  <a:gd name="T0" fmla="*/ 4 w 5"/>
                  <a:gd name="T1" fmla="*/ 0 h 2"/>
                  <a:gd name="T2" fmla="*/ 5 w 5"/>
                  <a:gd name="T3" fmla="*/ 1 h 2"/>
                  <a:gd name="T4" fmla="*/ 0 w 5"/>
                  <a:gd name="T5" fmla="*/ 2 h 2"/>
                  <a:gd name="T6" fmla="*/ 0 w 5"/>
                  <a:gd name="T7" fmla="*/ 2 h 2"/>
                  <a:gd name="T8" fmla="*/ 4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833D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2" name="Freeform 723">
                <a:extLst>
                  <a:ext uri="{FF2B5EF4-FFF2-40B4-BE49-F238E27FC236}">
                    <a16:creationId xmlns:a16="http://schemas.microsoft.com/office/drawing/2014/main" id="{B6BC0610-4CFA-66E9-9D8A-F5619ECAB94A}"/>
                  </a:ext>
                </a:extLst>
              </p:cNvPr>
              <p:cNvSpPr/>
              <p:nvPr/>
            </p:nvSpPr>
            <p:spPr bwMode="auto">
              <a:xfrm>
                <a:off x="2433" y="3367"/>
                <a:ext cx="131" cy="153"/>
              </a:xfrm>
              <a:custGeom>
                <a:avLst/>
                <a:gdLst>
                  <a:gd name="T0" fmla="*/ 2 w 18"/>
                  <a:gd name="T1" fmla="*/ 21 h 21"/>
                  <a:gd name="T2" fmla="*/ 1 w 18"/>
                  <a:gd name="T3" fmla="*/ 21 h 21"/>
                  <a:gd name="T4" fmla="*/ 0 w 18"/>
                  <a:gd name="T5" fmla="*/ 15 h 21"/>
                  <a:gd name="T6" fmla="*/ 0 w 18"/>
                  <a:gd name="T7" fmla="*/ 13 h 21"/>
                  <a:gd name="T8" fmla="*/ 0 w 18"/>
                  <a:gd name="T9" fmla="*/ 13 h 21"/>
                  <a:gd name="T10" fmla="*/ 0 w 18"/>
                  <a:gd name="T11" fmla="*/ 13 h 21"/>
                  <a:gd name="T12" fmla="*/ 1 w 18"/>
                  <a:gd name="T13" fmla="*/ 13 h 21"/>
                  <a:gd name="T14" fmla="*/ 4 w 18"/>
                  <a:gd name="T15" fmla="*/ 10 h 21"/>
                  <a:gd name="T16" fmla="*/ 6 w 18"/>
                  <a:gd name="T17" fmla="*/ 9 h 21"/>
                  <a:gd name="T18" fmla="*/ 11 w 18"/>
                  <a:gd name="T19" fmla="*/ 5 h 21"/>
                  <a:gd name="T20" fmla="*/ 11 w 18"/>
                  <a:gd name="T21" fmla="*/ 4 h 21"/>
                  <a:gd name="T22" fmla="*/ 12 w 18"/>
                  <a:gd name="T23" fmla="*/ 3 h 21"/>
                  <a:gd name="T24" fmla="*/ 13 w 18"/>
                  <a:gd name="T25" fmla="*/ 1 h 21"/>
                  <a:gd name="T26" fmla="*/ 14 w 18"/>
                  <a:gd name="T27" fmla="*/ 0 h 21"/>
                  <a:gd name="T28" fmla="*/ 13 w 18"/>
                  <a:gd name="T29" fmla="*/ 4 h 21"/>
                  <a:gd name="T30" fmla="*/ 18 w 18"/>
                  <a:gd name="T31" fmla="*/ 6 h 21"/>
                  <a:gd name="T32" fmla="*/ 16 w 18"/>
                  <a:gd name="T33" fmla="*/ 6 h 21"/>
                  <a:gd name="T34" fmla="*/ 11 w 18"/>
                  <a:gd name="T35" fmla="*/ 7 h 21"/>
                  <a:gd name="T36" fmla="*/ 9 w 18"/>
                  <a:gd name="T37" fmla="*/ 8 h 21"/>
                  <a:gd name="T38" fmla="*/ 8 w 18"/>
                  <a:gd name="T39" fmla="*/ 9 h 21"/>
                  <a:gd name="T40" fmla="*/ 6 w 18"/>
                  <a:gd name="T41" fmla="*/ 11 h 21"/>
                  <a:gd name="T42" fmla="*/ 5 w 18"/>
                  <a:gd name="T43" fmla="*/ 11 h 21"/>
                  <a:gd name="T44" fmla="*/ 2 w 18"/>
                  <a:gd name="T45" fmla="*/ 19 h 21"/>
                  <a:gd name="T46" fmla="*/ 2 w 18"/>
                  <a:gd name="T4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1">
                    <a:moveTo>
                      <a:pt x="2" y="21"/>
                    </a:moveTo>
                    <a:cubicBezTo>
                      <a:pt x="2" y="21"/>
                      <a:pt x="2" y="21"/>
                      <a:pt x="1" y="21"/>
                    </a:cubicBezTo>
                    <a:cubicBezTo>
                      <a:pt x="1" y="19"/>
                      <a:pt x="0" y="17"/>
                      <a:pt x="0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1" y="14"/>
                      <a:pt x="1" y="13"/>
                    </a:cubicBezTo>
                    <a:cubicBezTo>
                      <a:pt x="2" y="12"/>
                      <a:pt x="3" y="11"/>
                      <a:pt x="4" y="10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7" y="7"/>
                      <a:pt x="9" y="6"/>
                      <a:pt x="11" y="5"/>
                    </a:cubicBezTo>
                    <a:cubicBezTo>
                      <a:pt x="12" y="5"/>
                      <a:pt x="11" y="5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3" y="3"/>
                      <a:pt x="14" y="2"/>
                      <a:pt x="13" y="1"/>
                    </a:cubicBezTo>
                    <a:cubicBezTo>
                      <a:pt x="13" y="0"/>
                      <a:pt x="13" y="0"/>
                      <a:pt x="14" y="0"/>
                    </a:cubicBezTo>
                    <a:cubicBezTo>
                      <a:pt x="16" y="2"/>
                      <a:pt x="15" y="3"/>
                      <a:pt x="13" y="4"/>
                    </a:cubicBezTo>
                    <a:cubicBezTo>
                      <a:pt x="15" y="4"/>
                      <a:pt x="16" y="5"/>
                      <a:pt x="18" y="6"/>
                    </a:cubicBezTo>
                    <a:cubicBezTo>
                      <a:pt x="17" y="7"/>
                      <a:pt x="16" y="7"/>
                      <a:pt x="16" y="6"/>
                    </a:cubicBezTo>
                    <a:cubicBezTo>
                      <a:pt x="14" y="5"/>
                      <a:pt x="12" y="5"/>
                      <a:pt x="11" y="7"/>
                    </a:cubicBezTo>
                    <a:cubicBezTo>
                      <a:pt x="11" y="7"/>
                      <a:pt x="10" y="7"/>
                      <a:pt x="9" y="8"/>
                    </a:cubicBezTo>
                    <a:cubicBezTo>
                      <a:pt x="9" y="8"/>
                      <a:pt x="8" y="8"/>
                      <a:pt x="8" y="9"/>
                    </a:cubicBezTo>
                    <a:cubicBezTo>
                      <a:pt x="7" y="10"/>
                      <a:pt x="7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2" y="13"/>
                      <a:pt x="1" y="15"/>
                      <a:pt x="2" y="19"/>
                    </a:cubicBezTo>
                    <a:cubicBezTo>
                      <a:pt x="2" y="20"/>
                      <a:pt x="3" y="21"/>
                      <a:pt x="2" y="21"/>
                    </a:cubicBezTo>
                    <a:close/>
                  </a:path>
                </a:pathLst>
              </a:custGeom>
              <a:solidFill>
                <a:srgbClr val="7B4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3" name="Freeform 724">
                <a:extLst>
                  <a:ext uri="{FF2B5EF4-FFF2-40B4-BE49-F238E27FC236}">
                    <a16:creationId xmlns:a16="http://schemas.microsoft.com/office/drawing/2014/main" id="{F6059C88-8E2F-BEB8-4F27-4E9AC5E8F4E6}"/>
                  </a:ext>
                </a:extLst>
              </p:cNvPr>
              <p:cNvSpPr/>
              <p:nvPr/>
            </p:nvSpPr>
            <p:spPr bwMode="auto">
              <a:xfrm>
                <a:off x="2535" y="3839"/>
                <a:ext cx="51" cy="44"/>
              </a:xfrm>
              <a:custGeom>
                <a:avLst/>
                <a:gdLst>
                  <a:gd name="T0" fmla="*/ 0 w 7"/>
                  <a:gd name="T1" fmla="*/ 5 h 6"/>
                  <a:gd name="T2" fmla="*/ 4 w 7"/>
                  <a:gd name="T3" fmla="*/ 0 h 6"/>
                  <a:gd name="T4" fmla="*/ 7 w 7"/>
                  <a:gd name="T5" fmla="*/ 4 h 6"/>
                  <a:gd name="T6" fmla="*/ 6 w 7"/>
                  <a:gd name="T7" fmla="*/ 6 h 6"/>
                  <a:gd name="T8" fmla="*/ 4 w 7"/>
                  <a:gd name="T9" fmla="*/ 6 h 6"/>
                  <a:gd name="T10" fmla="*/ 2 w 7"/>
                  <a:gd name="T11" fmla="*/ 6 h 6"/>
                  <a:gd name="T12" fmla="*/ 0 w 7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0" y="5"/>
                    </a:moveTo>
                    <a:cubicBezTo>
                      <a:pt x="0" y="4"/>
                      <a:pt x="3" y="0"/>
                      <a:pt x="4" y="0"/>
                    </a:cubicBezTo>
                    <a:cubicBezTo>
                      <a:pt x="6" y="1"/>
                      <a:pt x="6" y="2"/>
                      <a:pt x="7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3" y="4"/>
                      <a:pt x="3" y="5"/>
                      <a:pt x="2" y="6"/>
                    </a:cubicBezTo>
                    <a:cubicBezTo>
                      <a:pt x="1" y="6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ED84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4" name="Freeform 725">
                <a:extLst>
                  <a:ext uri="{FF2B5EF4-FFF2-40B4-BE49-F238E27FC236}">
                    <a16:creationId xmlns:a16="http://schemas.microsoft.com/office/drawing/2014/main" id="{A25B1CB7-B8A0-ED28-ECE0-7E64A7074F57}"/>
                  </a:ext>
                </a:extLst>
              </p:cNvPr>
              <p:cNvSpPr/>
              <p:nvPr/>
            </p:nvSpPr>
            <p:spPr bwMode="auto">
              <a:xfrm>
                <a:off x="2528" y="3868"/>
                <a:ext cx="21" cy="22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2 h 3"/>
                  <a:gd name="T4" fmla="*/ 1 w 3"/>
                  <a:gd name="T5" fmla="*/ 2 h 3"/>
                  <a:gd name="T6" fmla="*/ 1 w 3"/>
                  <a:gd name="T7" fmla="*/ 0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F2E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5" name="Freeform 726">
                <a:extLst>
                  <a:ext uri="{FF2B5EF4-FFF2-40B4-BE49-F238E27FC236}">
                    <a16:creationId xmlns:a16="http://schemas.microsoft.com/office/drawing/2014/main" id="{E01ADCEC-E5B5-E38A-5446-0E645FC4E3F2}"/>
                  </a:ext>
                </a:extLst>
              </p:cNvPr>
              <p:cNvSpPr/>
              <p:nvPr/>
            </p:nvSpPr>
            <p:spPr bwMode="auto">
              <a:xfrm>
                <a:off x="1162" y="1640"/>
                <a:ext cx="80" cy="29"/>
              </a:xfrm>
              <a:custGeom>
                <a:avLst/>
                <a:gdLst>
                  <a:gd name="T0" fmla="*/ 1 w 11"/>
                  <a:gd name="T1" fmla="*/ 4 h 4"/>
                  <a:gd name="T2" fmla="*/ 1 w 11"/>
                  <a:gd name="T3" fmla="*/ 1 h 4"/>
                  <a:gd name="T4" fmla="*/ 0 w 11"/>
                  <a:gd name="T5" fmla="*/ 0 h 4"/>
                  <a:gd name="T6" fmla="*/ 4 w 11"/>
                  <a:gd name="T7" fmla="*/ 1 h 4"/>
                  <a:gd name="T8" fmla="*/ 10 w 11"/>
                  <a:gd name="T9" fmla="*/ 1 h 4"/>
                  <a:gd name="T10" fmla="*/ 11 w 11"/>
                  <a:gd name="T11" fmla="*/ 2 h 4"/>
                  <a:gd name="T12" fmla="*/ 10 w 11"/>
                  <a:gd name="T13" fmla="*/ 3 h 4"/>
                  <a:gd name="T14" fmla="*/ 1 w 1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">
                    <a:moveTo>
                      <a:pt x="1" y="4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3" y="1"/>
                      <a:pt x="4" y="1"/>
                    </a:cubicBezTo>
                    <a:cubicBezTo>
                      <a:pt x="6" y="1"/>
                      <a:pt x="8" y="1"/>
                      <a:pt x="10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1" y="3"/>
                      <a:pt x="10" y="3"/>
                      <a:pt x="10" y="3"/>
                    </a:cubicBezTo>
                    <a:cubicBezTo>
                      <a:pt x="7" y="3"/>
                      <a:pt x="4" y="4"/>
                      <a:pt x="1" y="4"/>
                    </a:cubicBezTo>
                    <a:close/>
                  </a:path>
                </a:pathLst>
              </a:custGeom>
              <a:solidFill>
                <a:srgbClr val="F7C7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6" name="Freeform 727">
                <a:extLst>
                  <a:ext uri="{FF2B5EF4-FFF2-40B4-BE49-F238E27FC236}">
                    <a16:creationId xmlns:a16="http://schemas.microsoft.com/office/drawing/2014/main" id="{76FE10C2-98C7-AFA7-C143-438CF4D77279}"/>
                  </a:ext>
                </a:extLst>
              </p:cNvPr>
              <p:cNvSpPr/>
              <p:nvPr/>
            </p:nvSpPr>
            <p:spPr bwMode="auto">
              <a:xfrm>
                <a:off x="1126" y="1567"/>
                <a:ext cx="123" cy="37"/>
              </a:xfrm>
              <a:custGeom>
                <a:avLst/>
                <a:gdLst>
                  <a:gd name="T0" fmla="*/ 17 w 17"/>
                  <a:gd name="T1" fmla="*/ 0 h 5"/>
                  <a:gd name="T2" fmla="*/ 0 w 17"/>
                  <a:gd name="T3" fmla="*/ 3 h 5"/>
                  <a:gd name="T4" fmla="*/ 17 w 17"/>
                  <a:gd name="T5" fmla="*/ 0 h 5"/>
                  <a:gd name="T6" fmla="*/ 17 w 1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5">
                    <a:moveTo>
                      <a:pt x="17" y="0"/>
                    </a:moveTo>
                    <a:cubicBezTo>
                      <a:pt x="11" y="3"/>
                      <a:pt x="6" y="5"/>
                      <a:pt x="0" y="3"/>
                    </a:cubicBezTo>
                    <a:cubicBezTo>
                      <a:pt x="6" y="3"/>
                      <a:pt x="11" y="1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lose/>
                  </a:path>
                </a:pathLst>
              </a:custGeom>
              <a:solidFill>
                <a:srgbClr val="894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7" name="Freeform 728">
                <a:extLst>
                  <a:ext uri="{FF2B5EF4-FFF2-40B4-BE49-F238E27FC236}">
                    <a16:creationId xmlns:a16="http://schemas.microsoft.com/office/drawing/2014/main" id="{ED2896BF-F190-E4AB-CF8C-390593D93B7D}"/>
                  </a:ext>
                </a:extLst>
              </p:cNvPr>
              <p:cNvSpPr/>
              <p:nvPr/>
            </p:nvSpPr>
            <p:spPr bwMode="auto">
              <a:xfrm>
                <a:off x="1344" y="1473"/>
                <a:ext cx="116" cy="22"/>
              </a:xfrm>
              <a:custGeom>
                <a:avLst/>
                <a:gdLst>
                  <a:gd name="T0" fmla="*/ 16 w 16"/>
                  <a:gd name="T1" fmla="*/ 2 h 3"/>
                  <a:gd name="T2" fmla="*/ 6 w 16"/>
                  <a:gd name="T3" fmla="*/ 1 h 3"/>
                  <a:gd name="T4" fmla="*/ 0 w 16"/>
                  <a:gd name="T5" fmla="*/ 3 h 3"/>
                  <a:gd name="T6" fmla="*/ 14 w 16"/>
                  <a:gd name="T7" fmla="*/ 1 h 3"/>
                  <a:gd name="T8" fmla="*/ 16 w 16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">
                    <a:moveTo>
                      <a:pt x="16" y="2"/>
                    </a:moveTo>
                    <a:cubicBezTo>
                      <a:pt x="12" y="2"/>
                      <a:pt x="9" y="1"/>
                      <a:pt x="6" y="1"/>
                    </a:cubicBezTo>
                    <a:cubicBezTo>
                      <a:pt x="4" y="2"/>
                      <a:pt x="2" y="3"/>
                      <a:pt x="0" y="3"/>
                    </a:cubicBezTo>
                    <a:cubicBezTo>
                      <a:pt x="5" y="1"/>
                      <a:pt x="9" y="0"/>
                      <a:pt x="14" y="1"/>
                    </a:cubicBezTo>
                    <a:cubicBezTo>
                      <a:pt x="15" y="2"/>
                      <a:pt x="15" y="2"/>
                      <a:pt x="16" y="2"/>
                    </a:cubicBezTo>
                    <a:close/>
                  </a:path>
                </a:pathLst>
              </a:custGeom>
              <a:solidFill>
                <a:srgbClr val="906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8" name="Freeform 729">
                <a:extLst>
                  <a:ext uri="{FF2B5EF4-FFF2-40B4-BE49-F238E27FC236}">
                    <a16:creationId xmlns:a16="http://schemas.microsoft.com/office/drawing/2014/main" id="{EC35CEF9-B8AA-BC0B-8F2C-CB630C90CDB8}"/>
                  </a:ext>
                </a:extLst>
              </p:cNvPr>
              <p:cNvSpPr/>
              <p:nvPr/>
            </p:nvSpPr>
            <p:spPr bwMode="auto">
              <a:xfrm>
                <a:off x="1300" y="1509"/>
                <a:ext cx="94" cy="29"/>
              </a:xfrm>
              <a:custGeom>
                <a:avLst/>
                <a:gdLst>
                  <a:gd name="T0" fmla="*/ 0 w 13"/>
                  <a:gd name="T1" fmla="*/ 3 h 4"/>
                  <a:gd name="T2" fmla="*/ 10 w 13"/>
                  <a:gd name="T3" fmla="*/ 0 h 4"/>
                  <a:gd name="T4" fmla="*/ 13 w 13"/>
                  <a:gd name="T5" fmla="*/ 0 h 4"/>
                  <a:gd name="T6" fmla="*/ 2 w 13"/>
                  <a:gd name="T7" fmla="*/ 3 h 4"/>
                  <a:gd name="T8" fmla="*/ 0 w 1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3"/>
                    </a:moveTo>
                    <a:cubicBezTo>
                      <a:pt x="3" y="2"/>
                      <a:pt x="6" y="0"/>
                      <a:pt x="10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9" y="0"/>
                      <a:pt x="5" y="1"/>
                      <a:pt x="2" y="3"/>
                    </a:cubicBezTo>
                    <a:cubicBezTo>
                      <a:pt x="1" y="3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9C76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9" name="Freeform 730">
                <a:extLst>
                  <a:ext uri="{FF2B5EF4-FFF2-40B4-BE49-F238E27FC236}">
                    <a16:creationId xmlns:a16="http://schemas.microsoft.com/office/drawing/2014/main" id="{EE35A2A5-CD9E-A65F-3C26-6FDF6F33858E}"/>
                  </a:ext>
                </a:extLst>
              </p:cNvPr>
              <p:cNvSpPr/>
              <p:nvPr/>
            </p:nvSpPr>
            <p:spPr bwMode="auto">
              <a:xfrm>
                <a:off x="1264" y="1495"/>
                <a:ext cx="80" cy="7"/>
              </a:xfrm>
              <a:custGeom>
                <a:avLst/>
                <a:gdLst>
                  <a:gd name="T0" fmla="*/ 11 w 11"/>
                  <a:gd name="T1" fmla="*/ 0 h 1"/>
                  <a:gd name="T2" fmla="*/ 9 w 11"/>
                  <a:gd name="T3" fmla="*/ 0 h 1"/>
                  <a:gd name="T4" fmla="*/ 0 w 11"/>
                  <a:gd name="T5" fmla="*/ 1 h 1"/>
                  <a:gd name="T6" fmla="*/ 11 w 1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">
                    <a:moveTo>
                      <a:pt x="11" y="0"/>
                    </a:moveTo>
                    <a:cubicBezTo>
                      <a:pt x="11" y="0"/>
                      <a:pt x="10" y="0"/>
                      <a:pt x="9" y="0"/>
                    </a:cubicBezTo>
                    <a:cubicBezTo>
                      <a:pt x="6" y="1"/>
                      <a:pt x="3" y="1"/>
                      <a:pt x="0" y="1"/>
                    </a:cubicBezTo>
                    <a:cubicBezTo>
                      <a:pt x="4" y="1"/>
                      <a:pt x="7" y="0"/>
                      <a:pt x="11" y="0"/>
                    </a:cubicBezTo>
                    <a:close/>
                  </a:path>
                </a:pathLst>
              </a:custGeom>
              <a:solidFill>
                <a:srgbClr val="9064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0" name="Freeform 731">
                <a:extLst>
                  <a:ext uri="{FF2B5EF4-FFF2-40B4-BE49-F238E27FC236}">
                    <a16:creationId xmlns:a16="http://schemas.microsoft.com/office/drawing/2014/main" id="{4C4AD09A-F9E8-5E1D-09F8-C90524E69EC9}"/>
                  </a:ext>
                </a:extLst>
              </p:cNvPr>
              <p:cNvSpPr/>
              <p:nvPr/>
            </p:nvSpPr>
            <p:spPr bwMode="auto">
              <a:xfrm>
                <a:off x="1205" y="1495"/>
                <a:ext cx="51" cy="7"/>
              </a:xfrm>
              <a:custGeom>
                <a:avLst/>
                <a:gdLst>
                  <a:gd name="T0" fmla="*/ 0 w 7"/>
                  <a:gd name="T1" fmla="*/ 0 h 1"/>
                  <a:gd name="T2" fmla="*/ 7 w 7"/>
                  <a:gd name="T3" fmla="*/ 0 h 1"/>
                  <a:gd name="T4" fmla="*/ 0 w 7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5" y="0"/>
                      <a:pt x="7" y="0"/>
                    </a:cubicBezTo>
                    <a:cubicBezTo>
                      <a:pt x="5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D59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1" name="Freeform 732">
                <a:extLst>
                  <a:ext uri="{FF2B5EF4-FFF2-40B4-BE49-F238E27FC236}">
                    <a16:creationId xmlns:a16="http://schemas.microsoft.com/office/drawing/2014/main" id="{7256396B-C150-1F03-AC3D-AEDEE2A369B9}"/>
                  </a:ext>
                </a:extLst>
              </p:cNvPr>
              <p:cNvSpPr/>
              <p:nvPr/>
            </p:nvSpPr>
            <p:spPr bwMode="auto">
              <a:xfrm>
                <a:off x="1249" y="1546"/>
                <a:ext cx="36" cy="21"/>
              </a:xfrm>
              <a:custGeom>
                <a:avLst/>
                <a:gdLst>
                  <a:gd name="T0" fmla="*/ 3 w 5"/>
                  <a:gd name="T1" fmla="*/ 1 h 3"/>
                  <a:gd name="T2" fmla="*/ 5 w 5"/>
                  <a:gd name="T3" fmla="*/ 0 h 3"/>
                  <a:gd name="T4" fmla="*/ 2 w 5"/>
                  <a:gd name="T5" fmla="*/ 2 h 3"/>
                  <a:gd name="T6" fmla="*/ 0 w 5"/>
                  <a:gd name="T7" fmla="*/ 3 h 3"/>
                  <a:gd name="T8" fmla="*/ 0 w 5"/>
                  <a:gd name="T9" fmla="*/ 3 h 3"/>
                  <a:gd name="T10" fmla="*/ 3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1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3" y="1"/>
                      <a:pt x="2" y="2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9051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2" name="Freeform 733">
                <a:extLst>
                  <a:ext uri="{FF2B5EF4-FFF2-40B4-BE49-F238E27FC236}">
                    <a16:creationId xmlns:a16="http://schemas.microsoft.com/office/drawing/2014/main" id="{4514286D-2831-F508-99A9-DEC8EFD3F26C}"/>
                  </a:ext>
                </a:extLst>
              </p:cNvPr>
              <p:cNvSpPr/>
              <p:nvPr/>
            </p:nvSpPr>
            <p:spPr bwMode="auto">
              <a:xfrm>
                <a:off x="1707" y="1611"/>
                <a:ext cx="131" cy="36"/>
              </a:xfrm>
              <a:custGeom>
                <a:avLst/>
                <a:gdLst>
                  <a:gd name="T0" fmla="*/ 9 w 18"/>
                  <a:gd name="T1" fmla="*/ 2 h 5"/>
                  <a:gd name="T2" fmla="*/ 13 w 18"/>
                  <a:gd name="T3" fmla="*/ 1 h 5"/>
                  <a:gd name="T4" fmla="*/ 14 w 18"/>
                  <a:gd name="T5" fmla="*/ 1 h 5"/>
                  <a:gd name="T6" fmla="*/ 16 w 18"/>
                  <a:gd name="T7" fmla="*/ 1 h 5"/>
                  <a:gd name="T8" fmla="*/ 17 w 18"/>
                  <a:gd name="T9" fmla="*/ 4 h 5"/>
                  <a:gd name="T10" fmla="*/ 17 w 18"/>
                  <a:gd name="T11" fmla="*/ 4 h 5"/>
                  <a:gd name="T12" fmla="*/ 16 w 18"/>
                  <a:gd name="T13" fmla="*/ 5 h 5"/>
                  <a:gd name="T14" fmla="*/ 10 w 18"/>
                  <a:gd name="T15" fmla="*/ 4 h 5"/>
                  <a:gd name="T16" fmla="*/ 12 w 18"/>
                  <a:gd name="T17" fmla="*/ 4 h 5"/>
                  <a:gd name="T18" fmla="*/ 3 w 18"/>
                  <a:gd name="T19" fmla="*/ 4 h 5"/>
                  <a:gd name="T20" fmla="*/ 0 w 18"/>
                  <a:gd name="T21" fmla="*/ 2 h 5"/>
                  <a:gd name="T22" fmla="*/ 1 w 18"/>
                  <a:gd name="T23" fmla="*/ 2 h 5"/>
                  <a:gd name="T24" fmla="*/ 2 w 18"/>
                  <a:gd name="T25" fmla="*/ 1 h 5"/>
                  <a:gd name="T26" fmla="*/ 9 w 18"/>
                  <a:gd name="T2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5">
                    <a:moveTo>
                      <a:pt x="9" y="2"/>
                    </a:moveTo>
                    <a:cubicBezTo>
                      <a:pt x="10" y="1"/>
                      <a:pt x="11" y="0"/>
                      <a:pt x="13" y="1"/>
                    </a:cubicBezTo>
                    <a:cubicBezTo>
                      <a:pt x="13" y="2"/>
                      <a:pt x="14" y="2"/>
                      <a:pt x="14" y="1"/>
                    </a:cubicBezTo>
                    <a:cubicBezTo>
                      <a:pt x="15" y="1"/>
                      <a:pt x="16" y="1"/>
                      <a:pt x="16" y="1"/>
                    </a:cubicBezTo>
                    <a:cubicBezTo>
                      <a:pt x="17" y="2"/>
                      <a:pt x="17" y="3"/>
                      <a:pt x="17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4"/>
                      <a:pt x="12" y="5"/>
                      <a:pt x="10" y="4"/>
                    </a:cubicBezTo>
                    <a:cubicBezTo>
                      <a:pt x="10" y="4"/>
                      <a:pt x="11" y="4"/>
                      <a:pt x="12" y="4"/>
                    </a:cubicBezTo>
                    <a:cubicBezTo>
                      <a:pt x="9" y="4"/>
                      <a:pt x="6" y="4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4" y="2"/>
                      <a:pt x="7" y="1"/>
                      <a:pt x="9" y="2"/>
                    </a:cubicBezTo>
                    <a:close/>
                  </a:path>
                </a:pathLst>
              </a:custGeom>
              <a:solidFill>
                <a:srgbClr val="DA95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3" name="Freeform 734">
                <a:extLst>
                  <a:ext uri="{FF2B5EF4-FFF2-40B4-BE49-F238E27FC236}">
                    <a16:creationId xmlns:a16="http://schemas.microsoft.com/office/drawing/2014/main" id="{BE8308D5-B6A9-AE42-D730-8F0009A7D695}"/>
                  </a:ext>
                </a:extLst>
              </p:cNvPr>
              <p:cNvSpPr/>
              <p:nvPr/>
            </p:nvSpPr>
            <p:spPr bwMode="auto">
              <a:xfrm>
                <a:off x="1511" y="1567"/>
                <a:ext cx="50" cy="80"/>
              </a:xfrm>
              <a:custGeom>
                <a:avLst/>
                <a:gdLst>
                  <a:gd name="T0" fmla="*/ 0 w 7"/>
                  <a:gd name="T1" fmla="*/ 4 h 11"/>
                  <a:gd name="T2" fmla="*/ 2 w 7"/>
                  <a:gd name="T3" fmla="*/ 1 h 11"/>
                  <a:gd name="T4" fmla="*/ 3 w 7"/>
                  <a:gd name="T5" fmla="*/ 2 h 11"/>
                  <a:gd name="T6" fmla="*/ 3 w 7"/>
                  <a:gd name="T7" fmla="*/ 4 h 11"/>
                  <a:gd name="T8" fmla="*/ 4 w 7"/>
                  <a:gd name="T9" fmla="*/ 3 h 11"/>
                  <a:gd name="T10" fmla="*/ 7 w 7"/>
                  <a:gd name="T11" fmla="*/ 5 h 11"/>
                  <a:gd name="T12" fmla="*/ 7 w 7"/>
                  <a:gd name="T13" fmla="*/ 9 h 11"/>
                  <a:gd name="T14" fmla="*/ 7 w 7"/>
                  <a:gd name="T15" fmla="*/ 10 h 11"/>
                  <a:gd name="T16" fmla="*/ 7 w 7"/>
                  <a:gd name="T17" fmla="*/ 11 h 11"/>
                  <a:gd name="T18" fmla="*/ 2 w 7"/>
                  <a:gd name="T19" fmla="*/ 4 h 11"/>
                  <a:gd name="T20" fmla="*/ 0 w 7"/>
                  <a:gd name="T2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1">
                    <a:moveTo>
                      <a:pt x="0" y="4"/>
                    </a:moveTo>
                    <a:cubicBezTo>
                      <a:pt x="0" y="2"/>
                      <a:pt x="1" y="2"/>
                      <a:pt x="2" y="1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7" y="6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8"/>
                      <a:pt x="3" y="7"/>
                      <a:pt x="2" y="4"/>
                    </a:cubicBezTo>
                    <a:cubicBezTo>
                      <a:pt x="1" y="3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C07D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4" name="Freeform 735">
                <a:extLst>
                  <a:ext uri="{FF2B5EF4-FFF2-40B4-BE49-F238E27FC236}">
                    <a16:creationId xmlns:a16="http://schemas.microsoft.com/office/drawing/2014/main" id="{1736CECC-BC38-3B1B-5315-928D53CA0592}"/>
                  </a:ext>
                </a:extLst>
              </p:cNvPr>
              <p:cNvSpPr/>
              <p:nvPr/>
            </p:nvSpPr>
            <p:spPr bwMode="auto">
              <a:xfrm>
                <a:off x="1554" y="1604"/>
                <a:ext cx="124" cy="72"/>
              </a:xfrm>
              <a:custGeom>
                <a:avLst/>
                <a:gdLst>
                  <a:gd name="T0" fmla="*/ 1 w 17"/>
                  <a:gd name="T1" fmla="*/ 4 h 10"/>
                  <a:gd name="T2" fmla="*/ 0 w 17"/>
                  <a:gd name="T3" fmla="*/ 2 h 10"/>
                  <a:gd name="T4" fmla="*/ 1 w 17"/>
                  <a:gd name="T5" fmla="*/ 2 h 10"/>
                  <a:gd name="T6" fmla="*/ 1 w 17"/>
                  <a:gd name="T7" fmla="*/ 0 h 10"/>
                  <a:gd name="T8" fmla="*/ 6 w 17"/>
                  <a:gd name="T9" fmla="*/ 6 h 10"/>
                  <a:gd name="T10" fmla="*/ 10 w 17"/>
                  <a:gd name="T11" fmla="*/ 7 h 10"/>
                  <a:gd name="T12" fmla="*/ 10 w 17"/>
                  <a:gd name="T13" fmla="*/ 7 h 10"/>
                  <a:gd name="T14" fmla="*/ 17 w 17"/>
                  <a:gd name="T15" fmla="*/ 9 h 10"/>
                  <a:gd name="T16" fmla="*/ 11 w 17"/>
                  <a:gd name="T17" fmla="*/ 9 h 10"/>
                  <a:gd name="T18" fmla="*/ 1 w 17"/>
                  <a:gd name="T1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0">
                    <a:moveTo>
                      <a:pt x="1" y="4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2" y="2"/>
                      <a:pt x="4" y="4"/>
                      <a:pt x="6" y="6"/>
                    </a:cubicBezTo>
                    <a:cubicBezTo>
                      <a:pt x="8" y="6"/>
                      <a:pt x="9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2" y="8"/>
                      <a:pt x="14" y="9"/>
                      <a:pt x="17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8" y="8"/>
                      <a:pt x="4" y="7"/>
                      <a:pt x="1" y="4"/>
                    </a:cubicBezTo>
                    <a:close/>
                  </a:path>
                </a:pathLst>
              </a:custGeom>
              <a:solidFill>
                <a:srgbClr val="F2CF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5" name="Freeform 736">
                <a:extLst>
                  <a:ext uri="{FF2B5EF4-FFF2-40B4-BE49-F238E27FC236}">
                    <a16:creationId xmlns:a16="http://schemas.microsoft.com/office/drawing/2014/main" id="{C9777069-4705-63E9-5542-27F025084AD0}"/>
                  </a:ext>
                </a:extLst>
              </p:cNvPr>
              <p:cNvSpPr/>
              <p:nvPr/>
            </p:nvSpPr>
            <p:spPr bwMode="auto">
              <a:xfrm>
                <a:off x="1663" y="1626"/>
                <a:ext cx="160" cy="21"/>
              </a:xfrm>
              <a:custGeom>
                <a:avLst/>
                <a:gdLst>
                  <a:gd name="T0" fmla="*/ 6 w 22"/>
                  <a:gd name="T1" fmla="*/ 0 h 3"/>
                  <a:gd name="T2" fmla="*/ 12 w 22"/>
                  <a:gd name="T3" fmla="*/ 2 h 3"/>
                  <a:gd name="T4" fmla="*/ 18 w 22"/>
                  <a:gd name="T5" fmla="*/ 2 h 3"/>
                  <a:gd name="T6" fmla="*/ 16 w 22"/>
                  <a:gd name="T7" fmla="*/ 2 h 3"/>
                  <a:gd name="T8" fmla="*/ 22 w 22"/>
                  <a:gd name="T9" fmla="*/ 3 h 3"/>
                  <a:gd name="T10" fmla="*/ 11 w 22"/>
                  <a:gd name="T11" fmla="*/ 2 h 3"/>
                  <a:gd name="T12" fmla="*/ 7 w 22"/>
                  <a:gd name="T13" fmla="*/ 2 h 3"/>
                  <a:gd name="T14" fmla="*/ 4 w 22"/>
                  <a:gd name="T15" fmla="*/ 2 h 3"/>
                  <a:gd name="T16" fmla="*/ 0 w 22"/>
                  <a:gd name="T17" fmla="*/ 1 h 3"/>
                  <a:gd name="T18" fmla="*/ 6 w 22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">
                    <a:moveTo>
                      <a:pt x="6" y="0"/>
                    </a:moveTo>
                    <a:cubicBezTo>
                      <a:pt x="8" y="1"/>
                      <a:pt x="10" y="2"/>
                      <a:pt x="12" y="2"/>
                    </a:cubicBezTo>
                    <a:cubicBezTo>
                      <a:pt x="14" y="2"/>
                      <a:pt x="16" y="1"/>
                      <a:pt x="18" y="2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8" y="3"/>
                      <a:pt x="20" y="2"/>
                      <a:pt x="22" y="3"/>
                    </a:cubicBezTo>
                    <a:cubicBezTo>
                      <a:pt x="18" y="3"/>
                      <a:pt x="15" y="3"/>
                      <a:pt x="11" y="2"/>
                    </a:cubicBezTo>
                    <a:cubicBezTo>
                      <a:pt x="10" y="2"/>
                      <a:pt x="8" y="3"/>
                      <a:pt x="7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1" y="2"/>
                      <a:pt x="0" y="1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8B5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6" name="Freeform 737">
                <a:extLst>
                  <a:ext uri="{FF2B5EF4-FFF2-40B4-BE49-F238E27FC236}">
                    <a16:creationId xmlns:a16="http://schemas.microsoft.com/office/drawing/2014/main" id="{EB8E2176-E65E-27BF-D11C-4CC4B5B7EFCF}"/>
                  </a:ext>
                </a:extLst>
              </p:cNvPr>
              <p:cNvSpPr/>
              <p:nvPr/>
            </p:nvSpPr>
            <p:spPr bwMode="auto">
              <a:xfrm>
                <a:off x="1707" y="1655"/>
                <a:ext cx="101" cy="21"/>
              </a:xfrm>
              <a:custGeom>
                <a:avLst/>
                <a:gdLst>
                  <a:gd name="T0" fmla="*/ 0 w 14"/>
                  <a:gd name="T1" fmla="*/ 1 h 3"/>
                  <a:gd name="T2" fmla="*/ 14 w 14"/>
                  <a:gd name="T3" fmla="*/ 3 h 3"/>
                  <a:gd name="T4" fmla="*/ 0 w 1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3">
                    <a:moveTo>
                      <a:pt x="0" y="1"/>
                    </a:moveTo>
                    <a:cubicBezTo>
                      <a:pt x="5" y="0"/>
                      <a:pt x="10" y="0"/>
                      <a:pt x="14" y="3"/>
                    </a:cubicBezTo>
                    <a:cubicBezTo>
                      <a:pt x="10" y="1"/>
                      <a:pt x="5" y="2"/>
                      <a:pt x="0" y="1"/>
                    </a:cubicBezTo>
                    <a:close/>
                  </a:path>
                </a:pathLst>
              </a:custGeom>
              <a:solidFill>
                <a:srgbClr val="A55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7" name="Freeform 738">
                <a:extLst>
                  <a:ext uri="{FF2B5EF4-FFF2-40B4-BE49-F238E27FC236}">
                    <a16:creationId xmlns:a16="http://schemas.microsoft.com/office/drawing/2014/main" id="{502B6B1F-ED46-545D-B896-DD1262BB3BC0}"/>
                  </a:ext>
                </a:extLst>
              </p:cNvPr>
              <p:cNvSpPr/>
              <p:nvPr/>
            </p:nvSpPr>
            <p:spPr bwMode="auto">
              <a:xfrm>
                <a:off x="1569" y="1662"/>
                <a:ext cx="14" cy="36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5 h 5"/>
                  <a:gd name="T4" fmla="*/ 0 w 2"/>
                  <a:gd name="T5" fmla="*/ 0 h 5"/>
                  <a:gd name="T6" fmla="*/ 1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2" y="2"/>
                      <a:pt x="2" y="3"/>
                      <a:pt x="1" y="5"/>
                    </a:cubicBezTo>
                    <a:close/>
                  </a:path>
                </a:pathLst>
              </a:custGeom>
              <a:solidFill>
                <a:srgbClr val="AA5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8" name="Freeform 739">
                <a:extLst>
                  <a:ext uri="{FF2B5EF4-FFF2-40B4-BE49-F238E27FC236}">
                    <a16:creationId xmlns:a16="http://schemas.microsoft.com/office/drawing/2014/main" id="{4E59E897-BDB9-714A-0583-098F60B448C1}"/>
                  </a:ext>
                </a:extLst>
              </p:cNvPr>
              <p:cNvSpPr/>
              <p:nvPr/>
            </p:nvSpPr>
            <p:spPr bwMode="auto">
              <a:xfrm>
                <a:off x="1627" y="1655"/>
                <a:ext cx="51" cy="14"/>
              </a:xfrm>
              <a:custGeom>
                <a:avLst/>
                <a:gdLst>
                  <a:gd name="T0" fmla="*/ 7 w 7"/>
                  <a:gd name="T1" fmla="*/ 2 h 2"/>
                  <a:gd name="T2" fmla="*/ 0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4" y="2"/>
                      <a:pt x="2" y="2"/>
                      <a:pt x="0" y="0"/>
                    </a:cubicBezTo>
                    <a:cubicBezTo>
                      <a:pt x="2" y="1"/>
                      <a:pt x="5" y="2"/>
                      <a:pt x="7" y="2"/>
                    </a:cubicBezTo>
                    <a:close/>
                  </a:path>
                </a:pathLst>
              </a:custGeom>
              <a:solidFill>
                <a:srgbClr val="A175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9" name="Freeform 740">
                <a:extLst>
                  <a:ext uri="{FF2B5EF4-FFF2-40B4-BE49-F238E27FC236}">
                    <a16:creationId xmlns:a16="http://schemas.microsoft.com/office/drawing/2014/main" id="{B30D4AAC-B9B6-3B8F-3E0D-CDB915D20F1E}"/>
                  </a:ext>
                </a:extLst>
              </p:cNvPr>
              <p:cNvSpPr/>
              <p:nvPr/>
            </p:nvSpPr>
            <p:spPr bwMode="auto">
              <a:xfrm>
                <a:off x="1598" y="1640"/>
                <a:ext cx="29" cy="15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1 h 2"/>
                  <a:gd name="T4" fmla="*/ 3 w 4"/>
                  <a:gd name="T5" fmla="*/ 1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2" y="1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2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B5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0" name="Freeform 741">
                <a:extLst>
                  <a:ext uri="{FF2B5EF4-FFF2-40B4-BE49-F238E27FC236}">
                    <a16:creationId xmlns:a16="http://schemas.microsoft.com/office/drawing/2014/main" id="{8979BBA3-B5D8-677D-E0A2-480AFD04D383}"/>
                  </a:ext>
                </a:extLst>
              </p:cNvPr>
              <p:cNvSpPr/>
              <p:nvPr/>
            </p:nvSpPr>
            <p:spPr bwMode="auto">
              <a:xfrm>
                <a:off x="1663" y="1640"/>
                <a:ext cx="22" cy="7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B5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1" name="Freeform 742">
                <a:extLst>
                  <a:ext uri="{FF2B5EF4-FFF2-40B4-BE49-F238E27FC236}">
                    <a16:creationId xmlns:a16="http://schemas.microsoft.com/office/drawing/2014/main" id="{CE1B80DF-D332-F77F-A1FB-B61E324FA1D6}"/>
                  </a:ext>
                </a:extLst>
              </p:cNvPr>
              <p:cNvSpPr/>
              <p:nvPr/>
            </p:nvSpPr>
            <p:spPr bwMode="auto">
              <a:xfrm>
                <a:off x="1649" y="1379"/>
                <a:ext cx="101" cy="87"/>
              </a:xfrm>
              <a:custGeom>
                <a:avLst/>
                <a:gdLst>
                  <a:gd name="T0" fmla="*/ 14 w 14"/>
                  <a:gd name="T1" fmla="*/ 6 h 12"/>
                  <a:gd name="T2" fmla="*/ 7 w 14"/>
                  <a:gd name="T3" fmla="*/ 11 h 12"/>
                  <a:gd name="T4" fmla="*/ 7 w 14"/>
                  <a:gd name="T5" fmla="*/ 12 h 12"/>
                  <a:gd name="T6" fmla="*/ 4 w 14"/>
                  <a:gd name="T7" fmla="*/ 10 h 12"/>
                  <a:gd name="T8" fmla="*/ 2 w 14"/>
                  <a:gd name="T9" fmla="*/ 8 h 12"/>
                  <a:gd name="T10" fmla="*/ 0 w 14"/>
                  <a:gd name="T11" fmla="*/ 7 h 12"/>
                  <a:gd name="T12" fmla="*/ 1 w 14"/>
                  <a:gd name="T13" fmla="*/ 7 h 12"/>
                  <a:gd name="T14" fmla="*/ 7 w 14"/>
                  <a:gd name="T15" fmla="*/ 6 h 12"/>
                  <a:gd name="T16" fmla="*/ 11 w 14"/>
                  <a:gd name="T17" fmla="*/ 0 h 12"/>
                  <a:gd name="T18" fmla="*/ 9 w 14"/>
                  <a:gd name="T19" fmla="*/ 6 h 12"/>
                  <a:gd name="T20" fmla="*/ 11 w 14"/>
                  <a:gd name="T21" fmla="*/ 6 h 12"/>
                  <a:gd name="T22" fmla="*/ 11 w 14"/>
                  <a:gd name="T23" fmla="*/ 6 h 12"/>
                  <a:gd name="T24" fmla="*/ 14 w 14"/>
                  <a:gd name="T2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2">
                    <a:moveTo>
                      <a:pt x="14" y="6"/>
                    </a:moveTo>
                    <a:cubicBezTo>
                      <a:pt x="11" y="8"/>
                      <a:pt x="10" y="10"/>
                      <a:pt x="7" y="11"/>
                    </a:cubicBezTo>
                    <a:cubicBezTo>
                      <a:pt x="7" y="11"/>
                      <a:pt x="7" y="12"/>
                      <a:pt x="7" y="12"/>
                    </a:cubicBezTo>
                    <a:cubicBezTo>
                      <a:pt x="6" y="12"/>
                      <a:pt x="5" y="11"/>
                      <a:pt x="4" y="10"/>
                    </a:cubicBezTo>
                    <a:cubicBezTo>
                      <a:pt x="4" y="9"/>
                      <a:pt x="3" y="9"/>
                      <a:pt x="2" y="8"/>
                    </a:cubicBezTo>
                    <a:cubicBezTo>
                      <a:pt x="2" y="8"/>
                      <a:pt x="1" y="7"/>
                      <a:pt x="0" y="7"/>
                    </a:cubicBezTo>
                    <a:cubicBezTo>
                      <a:pt x="0" y="7"/>
                      <a:pt x="1" y="6"/>
                      <a:pt x="1" y="7"/>
                    </a:cubicBezTo>
                    <a:cubicBezTo>
                      <a:pt x="4" y="8"/>
                      <a:pt x="5" y="8"/>
                      <a:pt x="7" y="6"/>
                    </a:cubicBezTo>
                    <a:cubicBezTo>
                      <a:pt x="8" y="4"/>
                      <a:pt x="9" y="2"/>
                      <a:pt x="11" y="0"/>
                    </a:cubicBezTo>
                    <a:cubicBezTo>
                      <a:pt x="10" y="2"/>
                      <a:pt x="9" y="4"/>
                      <a:pt x="9" y="6"/>
                    </a:cubicBezTo>
                    <a:cubicBezTo>
                      <a:pt x="9" y="6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3" y="5"/>
                      <a:pt x="14" y="6"/>
                    </a:cubicBezTo>
                    <a:close/>
                  </a:path>
                </a:pathLst>
              </a:custGeom>
              <a:solidFill>
                <a:srgbClr val="794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2" name="Freeform 743">
                <a:extLst>
                  <a:ext uri="{FF2B5EF4-FFF2-40B4-BE49-F238E27FC236}">
                    <a16:creationId xmlns:a16="http://schemas.microsoft.com/office/drawing/2014/main" id="{657E2FBC-1675-C944-3009-065B005EE95F}"/>
                  </a:ext>
                </a:extLst>
              </p:cNvPr>
              <p:cNvSpPr/>
              <p:nvPr/>
            </p:nvSpPr>
            <p:spPr bwMode="auto">
              <a:xfrm>
                <a:off x="1525" y="1553"/>
                <a:ext cx="189" cy="14"/>
              </a:xfrm>
              <a:custGeom>
                <a:avLst/>
                <a:gdLst>
                  <a:gd name="T0" fmla="*/ 26 w 26"/>
                  <a:gd name="T1" fmla="*/ 2 h 2"/>
                  <a:gd name="T2" fmla="*/ 17 w 26"/>
                  <a:gd name="T3" fmla="*/ 2 h 2"/>
                  <a:gd name="T4" fmla="*/ 8 w 26"/>
                  <a:gd name="T5" fmla="*/ 2 h 2"/>
                  <a:gd name="T6" fmla="*/ 3 w 26"/>
                  <a:gd name="T7" fmla="*/ 2 h 2"/>
                  <a:gd name="T8" fmla="*/ 2 w 26"/>
                  <a:gd name="T9" fmla="*/ 2 h 2"/>
                  <a:gd name="T10" fmla="*/ 0 w 26"/>
                  <a:gd name="T11" fmla="*/ 0 h 2"/>
                  <a:gd name="T12" fmla="*/ 13 w 26"/>
                  <a:gd name="T13" fmla="*/ 1 h 2"/>
                  <a:gd name="T14" fmla="*/ 26 w 26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">
                    <a:moveTo>
                      <a:pt x="26" y="2"/>
                    </a:moveTo>
                    <a:cubicBezTo>
                      <a:pt x="23" y="2"/>
                      <a:pt x="20" y="1"/>
                      <a:pt x="17" y="2"/>
                    </a:cubicBezTo>
                    <a:cubicBezTo>
                      <a:pt x="14" y="2"/>
                      <a:pt x="11" y="2"/>
                      <a:pt x="8" y="2"/>
                    </a:cubicBezTo>
                    <a:cubicBezTo>
                      <a:pt x="7" y="2"/>
                      <a:pt x="5" y="2"/>
                      <a:pt x="3" y="2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4" y="2"/>
                      <a:pt x="8" y="2"/>
                      <a:pt x="13" y="1"/>
                    </a:cubicBezTo>
                    <a:cubicBezTo>
                      <a:pt x="17" y="1"/>
                      <a:pt x="22" y="1"/>
                      <a:pt x="26" y="2"/>
                    </a:cubicBezTo>
                    <a:close/>
                  </a:path>
                </a:pathLst>
              </a:custGeom>
              <a:solidFill>
                <a:srgbClr val="AE5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3" name="Freeform 744">
                <a:extLst>
                  <a:ext uri="{FF2B5EF4-FFF2-40B4-BE49-F238E27FC236}">
                    <a16:creationId xmlns:a16="http://schemas.microsoft.com/office/drawing/2014/main" id="{67EB7C0A-90D0-9AAA-2E71-29942CF4FA4D}"/>
                  </a:ext>
                </a:extLst>
              </p:cNvPr>
              <p:cNvSpPr/>
              <p:nvPr/>
            </p:nvSpPr>
            <p:spPr bwMode="auto">
              <a:xfrm>
                <a:off x="1540" y="1524"/>
                <a:ext cx="116" cy="29"/>
              </a:xfrm>
              <a:custGeom>
                <a:avLst/>
                <a:gdLst>
                  <a:gd name="T0" fmla="*/ 16 w 16"/>
                  <a:gd name="T1" fmla="*/ 0 h 4"/>
                  <a:gd name="T2" fmla="*/ 1 w 16"/>
                  <a:gd name="T3" fmla="*/ 3 h 4"/>
                  <a:gd name="T4" fmla="*/ 0 w 16"/>
                  <a:gd name="T5" fmla="*/ 3 h 4"/>
                  <a:gd name="T6" fmla="*/ 0 w 16"/>
                  <a:gd name="T7" fmla="*/ 3 h 4"/>
                  <a:gd name="T8" fmla="*/ 14 w 16"/>
                  <a:gd name="T9" fmla="*/ 1 h 4"/>
                  <a:gd name="T10" fmla="*/ 16 w 16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4">
                    <a:moveTo>
                      <a:pt x="16" y="0"/>
                    </a:moveTo>
                    <a:cubicBezTo>
                      <a:pt x="11" y="3"/>
                      <a:pt x="6" y="4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3"/>
                      <a:pt x="10" y="3"/>
                      <a:pt x="14" y="1"/>
                    </a:cubicBezTo>
                    <a:cubicBezTo>
                      <a:pt x="14" y="0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BB6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4" name="Freeform 745">
                <a:extLst>
                  <a:ext uri="{FF2B5EF4-FFF2-40B4-BE49-F238E27FC236}">
                    <a16:creationId xmlns:a16="http://schemas.microsoft.com/office/drawing/2014/main" id="{0587A97E-F3F0-CF31-65DD-5D72108343F0}"/>
                  </a:ext>
                </a:extLst>
              </p:cNvPr>
              <p:cNvSpPr/>
              <p:nvPr/>
            </p:nvSpPr>
            <p:spPr bwMode="auto">
              <a:xfrm>
                <a:off x="1569" y="1604"/>
                <a:ext cx="80" cy="29"/>
              </a:xfrm>
              <a:custGeom>
                <a:avLst/>
                <a:gdLst>
                  <a:gd name="T0" fmla="*/ 0 w 11"/>
                  <a:gd name="T1" fmla="*/ 1 h 4"/>
                  <a:gd name="T2" fmla="*/ 1 w 11"/>
                  <a:gd name="T3" fmla="*/ 0 h 4"/>
                  <a:gd name="T4" fmla="*/ 10 w 11"/>
                  <a:gd name="T5" fmla="*/ 2 h 4"/>
                  <a:gd name="T6" fmla="*/ 11 w 11"/>
                  <a:gd name="T7" fmla="*/ 3 h 4"/>
                  <a:gd name="T8" fmla="*/ 8 w 11"/>
                  <a:gd name="T9" fmla="*/ 3 h 4"/>
                  <a:gd name="T10" fmla="*/ 0 w 11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3" y="1"/>
                      <a:pt x="7" y="2"/>
                      <a:pt x="10" y="2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4"/>
                      <a:pt x="9" y="4"/>
                      <a:pt x="8" y="3"/>
                    </a:cubicBezTo>
                    <a:cubicBezTo>
                      <a:pt x="5" y="3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8B5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5" name="Freeform 746">
                <a:extLst>
                  <a:ext uri="{FF2B5EF4-FFF2-40B4-BE49-F238E27FC236}">
                    <a16:creationId xmlns:a16="http://schemas.microsoft.com/office/drawing/2014/main" id="{908C648B-091D-D8F0-405D-C2D49008C5D5}"/>
                  </a:ext>
                </a:extLst>
              </p:cNvPr>
              <p:cNvSpPr/>
              <p:nvPr/>
            </p:nvSpPr>
            <p:spPr bwMode="auto">
              <a:xfrm>
                <a:off x="1699" y="1618"/>
                <a:ext cx="73" cy="8"/>
              </a:xfrm>
              <a:custGeom>
                <a:avLst/>
                <a:gdLst>
                  <a:gd name="T0" fmla="*/ 10 w 10"/>
                  <a:gd name="T1" fmla="*/ 1 h 1"/>
                  <a:gd name="T2" fmla="*/ 2 w 10"/>
                  <a:gd name="T3" fmla="*/ 1 h 1"/>
                  <a:gd name="T4" fmla="*/ 0 w 10"/>
                  <a:gd name="T5" fmla="*/ 0 h 1"/>
                  <a:gd name="T6" fmla="*/ 5 w 10"/>
                  <a:gd name="T7" fmla="*/ 0 h 1"/>
                  <a:gd name="T8" fmla="*/ 10 w 10"/>
                  <a:gd name="T9" fmla="*/ 0 h 1"/>
                  <a:gd name="T10" fmla="*/ 10 w 10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10" y="1"/>
                    </a:moveTo>
                    <a:cubicBezTo>
                      <a:pt x="7" y="1"/>
                      <a:pt x="4" y="1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1"/>
                      <a:pt x="8" y="0"/>
                      <a:pt x="10" y="0"/>
                    </a:cubicBezTo>
                    <a:cubicBezTo>
                      <a:pt x="10" y="0"/>
                      <a:pt x="10" y="0"/>
                      <a:pt x="10" y="1"/>
                    </a:cubicBezTo>
                    <a:close/>
                  </a:path>
                </a:pathLst>
              </a:custGeom>
              <a:solidFill>
                <a:srgbClr val="8B55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6" name="Freeform 747">
                <a:extLst>
                  <a:ext uri="{FF2B5EF4-FFF2-40B4-BE49-F238E27FC236}">
                    <a16:creationId xmlns:a16="http://schemas.microsoft.com/office/drawing/2014/main" id="{C45B62C0-2318-47B5-2F6B-81B3EC509ECC}"/>
                  </a:ext>
                </a:extLst>
              </p:cNvPr>
              <p:cNvSpPr/>
              <p:nvPr/>
            </p:nvSpPr>
            <p:spPr bwMode="auto">
              <a:xfrm>
                <a:off x="1714" y="1480"/>
                <a:ext cx="36" cy="44"/>
              </a:xfrm>
              <a:custGeom>
                <a:avLst/>
                <a:gdLst>
                  <a:gd name="T0" fmla="*/ 1 w 5"/>
                  <a:gd name="T1" fmla="*/ 0 h 6"/>
                  <a:gd name="T2" fmla="*/ 3 w 5"/>
                  <a:gd name="T3" fmla="*/ 2 h 6"/>
                  <a:gd name="T4" fmla="*/ 4 w 5"/>
                  <a:gd name="T5" fmla="*/ 3 h 6"/>
                  <a:gd name="T6" fmla="*/ 5 w 5"/>
                  <a:gd name="T7" fmla="*/ 6 h 6"/>
                  <a:gd name="T8" fmla="*/ 3 w 5"/>
                  <a:gd name="T9" fmla="*/ 3 h 6"/>
                  <a:gd name="T10" fmla="*/ 2 w 5"/>
                  <a:gd name="T11" fmla="*/ 3 h 6"/>
                  <a:gd name="T12" fmla="*/ 1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1"/>
                      <a:pt x="1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4" y="6"/>
                      <a:pt x="2" y="6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8F5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7" name="Freeform 748">
                <a:extLst>
                  <a:ext uri="{FF2B5EF4-FFF2-40B4-BE49-F238E27FC236}">
                    <a16:creationId xmlns:a16="http://schemas.microsoft.com/office/drawing/2014/main" id="{1B2B7C1F-CF5C-EC82-E930-5E6DB3CF8386}"/>
                  </a:ext>
                </a:extLst>
              </p:cNvPr>
              <p:cNvSpPr/>
              <p:nvPr/>
            </p:nvSpPr>
            <p:spPr bwMode="auto">
              <a:xfrm>
                <a:off x="1489" y="1459"/>
                <a:ext cx="29" cy="50"/>
              </a:xfrm>
              <a:custGeom>
                <a:avLst/>
                <a:gdLst>
                  <a:gd name="T0" fmla="*/ 1 w 4"/>
                  <a:gd name="T1" fmla="*/ 7 h 7"/>
                  <a:gd name="T2" fmla="*/ 4 w 4"/>
                  <a:gd name="T3" fmla="*/ 0 h 7"/>
                  <a:gd name="T4" fmla="*/ 1 w 4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6"/>
                      <a:pt x="1" y="2"/>
                      <a:pt x="4" y="0"/>
                    </a:cubicBezTo>
                    <a:cubicBezTo>
                      <a:pt x="3" y="2"/>
                      <a:pt x="1" y="4"/>
                      <a:pt x="1" y="7"/>
                    </a:cubicBezTo>
                    <a:close/>
                  </a:path>
                </a:pathLst>
              </a:custGeom>
              <a:solidFill>
                <a:srgbClr val="AF5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8" name="Freeform 749">
                <a:extLst>
                  <a:ext uri="{FF2B5EF4-FFF2-40B4-BE49-F238E27FC236}">
                    <a16:creationId xmlns:a16="http://schemas.microsoft.com/office/drawing/2014/main" id="{91456E0B-9E1A-9319-C080-7CDAA6F4B609}"/>
                  </a:ext>
                </a:extLst>
              </p:cNvPr>
              <p:cNvSpPr/>
              <p:nvPr/>
            </p:nvSpPr>
            <p:spPr bwMode="auto">
              <a:xfrm>
                <a:off x="1554" y="1575"/>
                <a:ext cx="44" cy="7"/>
              </a:xfrm>
              <a:custGeom>
                <a:avLst/>
                <a:gdLst>
                  <a:gd name="T0" fmla="*/ 0 w 6"/>
                  <a:gd name="T1" fmla="*/ 0 h 1"/>
                  <a:gd name="T2" fmla="*/ 6 w 6"/>
                  <a:gd name="T3" fmla="*/ 0 h 1"/>
                  <a:gd name="T4" fmla="*/ 0 w 6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4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F5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9" name="Freeform 750">
                <a:extLst>
                  <a:ext uri="{FF2B5EF4-FFF2-40B4-BE49-F238E27FC236}">
                    <a16:creationId xmlns:a16="http://schemas.microsoft.com/office/drawing/2014/main" id="{428E292E-3B36-2BAB-C2AE-6C27813FD725}"/>
                  </a:ext>
                </a:extLst>
              </p:cNvPr>
              <p:cNvSpPr/>
              <p:nvPr/>
            </p:nvSpPr>
            <p:spPr bwMode="auto">
              <a:xfrm>
                <a:off x="1576" y="1430"/>
                <a:ext cx="22" cy="36"/>
              </a:xfrm>
              <a:custGeom>
                <a:avLst/>
                <a:gdLst>
                  <a:gd name="T0" fmla="*/ 1 w 3"/>
                  <a:gd name="T1" fmla="*/ 1 h 5"/>
                  <a:gd name="T2" fmla="*/ 3 w 3"/>
                  <a:gd name="T3" fmla="*/ 0 h 5"/>
                  <a:gd name="T4" fmla="*/ 0 w 3"/>
                  <a:gd name="T5" fmla="*/ 5 h 5"/>
                  <a:gd name="T6" fmla="*/ 1 w 3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9B56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0" name="Freeform 751">
                <a:extLst>
                  <a:ext uri="{FF2B5EF4-FFF2-40B4-BE49-F238E27FC236}">
                    <a16:creationId xmlns:a16="http://schemas.microsoft.com/office/drawing/2014/main" id="{BCC244F1-E969-59D4-0D2C-4831E6B5CC56}"/>
                  </a:ext>
                </a:extLst>
              </p:cNvPr>
              <p:cNvSpPr/>
              <p:nvPr/>
            </p:nvSpPr>
            <p:spPr bwMode="auto">
              <a:xfrm>
                <a:off x="1656" y="1517"/>
                <a:ext cx="36" cy="14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1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3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B26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1" name="Freeform 752">
                <a:extLst>
                  <a:ext uri="{FF2B5EF4-FFF2-40B4-BE49-F238E27FC236}">
                    <a16:creationId xmlns:a16="http://schemas.microsoft.com/office/drawing/2014/main" id="{8203739A-EBB5-61A3-8D61-FA55966FBABD}"/>
                  </a:ext>
                </a:extLst>
              </p:cNvPr>
              <p:cNvSpPr/>
              <p:nvPr/>
            </p:nvSpPr>
            <p:spPr bwMode="auto">
              <a:xfrm>
                <a:off x="1699" y="1459"/>
                <a:ext cx="22" cy="21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1 h 3"/>
                  <a:gd name="T4" fmla="*/ 3 w 3"/>
                  <a:gd name="T5" fmla="*/ 3 h 3"/>
                  <a:gd name="T6" fmla="*/ 0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2" y="2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794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2" name="Freeform 753">
                <a:extLst>
                  <a:ext uri="{FF2B5EF4-FFF2-40B4-BE49-F238E27FC236}">
                    <a16:creationId xmlns:a16="http://schemas.microsoft.com/office/drawing/2014/main" id="{BB87FBE4-6209-FA21-7B7C-FB93236DFA07}"/>
                  </a:ext>
                </a:extLst>
              </p:cNvPr>
              <p:cNvSpPr/>
              <p:nvPr/>
            </p:nvSpPr>
            <p:spPr bwMode="auto">
              <a:xfrm>
                <a:off x="1518" y="1538"/>
                <a:ext cx="22" cy="8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BB63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3" name="Freeform 754">
                <a:extLst>
                  <a:ext uri="{FF2B5EF4-FFF2-40B4-BE49-F238E27FC236}">
                    <a16:creationId xmlns:a16="http://schemas.microsoft.com/office/drawing/2014/main" id="{501758CA-6D35-EABB-F73C-CA6259E371C1}"/>
                  </a:ext>
                </a:extLst>
              </p:cNvPr>
              <p:cNvSpPr/>
              <p:nvPr/>
            </p:nvSpPr>
            <p:spPr bwMode="auto">
              <a:xfrm>
                <a:off x="1438" y="1829"/>
                <a:ext cx="14" cy="22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9B5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4" name="Freeform 755">
                <a:extLst>
                  <a:ext uri="{FF2B5EF4-FFF2-40B4-BE49-F238E27FC236}">
                    <a16:creationId xmlns:a16="http://schemas.microsoft.com/office/drawing/2014/main" id="{DD09B73E-050D-DD82-D461-BC62E435B9AF}"/>
                  </a:ext>
                </a:extLst>
              </p:cNvPr>
              <p:cNvSpPr/>
              <p:nvPr/>
            </p:nvSpPr>
            <p:spPr bwMode="auto">
              <a:xfrm>
                <a:off x="1314" y="1952"/>
                <a:ext cx="44" cy="65"/>
              </a:xfrm>
              <a:custGeom>
                <a:avLst/>
                <a:gdLst>
                  <a:gd name="T0" fmla="*/ 6 w 6"/>
                  <a:gd name="T1" fmla="*/ 0 h 9"/>
                  <a:gd name="T2" fmla="*/ 0 w 6"/>
                  <a:gd name="T3" fmla="*/ 9 h 9"/>
                  <a:gd name="T4" fmla="*/ 6 w 6"/>
                  <a:gd name="T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4" y="3"/>
                      <a:pt x="2" y="6"/>
                      <a:pt x="0" y="9"/>
                    </a:cubicBezTo>
                    <a:cubicBezTo>
                      <a:pt x="2" y="5"/>
                      <a:pt x="3" y="2"/>
                      <a:pt x="6" y="0"/>
                    </a:cubicBezTo>
                    <a:close/>
                  </a:path>
                </a:pathLst>
              </a:custGeom>
              <a:solidFill>
                <a:srgbClr val="AA5B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5" name="Freeform 756">
                <a:extLst>
                  <a:ext uri="{FF2B5EF4-FFF2-40B4-BE49-F238E27FC236}">
                    <a16:creationId xmlns:a16="http://schemas.microsoft.com/office/drawing/2014/main" id="{318F1A6B-85D4-231C-1F50-54620EA32FC9}"/>
                  </a:ext>
                </a:extLst>
              </p:cNvPr>
              <p:cNvSpPr/>
              <p:nvPr/>
            </p:nvSpPr>
            <p:spPr bwMode="auto">
              <a:xfrm>
                <a:off x="1380" y="1952"/>
                <a:ext cx="29" cy="44"/>
              </a:xfrm>
              <a:custGeom>
                <a:avLst/>
                <a:gdLst>
                  <a:gd name="T0" fmla="*/ 4 w 4"/>
                  <a:gd name="T1" fmla="*/ 1 h 6"/>
                  <a:gd name="T2" fmla="*/ 0 w 4"/>
                  <a:gd name="T3" fmla="*/ 6 h 6"/>
                  <a:gd name="T4" fmla="*/ 4 w 4"/>
                  <a:gd name="T5" fmla="*/ 0 h 6"/>
                  <a:gd name="T6" fmla="*/ 4 w 4"/>
                  <a:gd name="T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cubicBezTo>
                      <a:pt x="3" y="3"/>
                      <a:pt x="1" y="4"/>
                      <a:pt x="0" y="6"/>
                    </a:cubicBezTo>
                    <a:cubicBezTo>
                      <a:pt x="0" y="4"/>
                      <a:pt x="3" y="2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86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6" name="Freeform 757">
                <a:extLst>
                  <a:ext uri="{FF2B5EF4-FFF2-40B4-BE49-F238E27FC236}">
                    <a16:creationId xmlns:a16="http://schemas.microsoft.com/office/drawing/2014/main" id="{4FEFF14E-491F-5F17-277F-E6E128192553}"/>
                  </a:ext>
                </a:extLst>
              </p:cNvPr>
              <p:cNvSpPr/>
              <p:nvPr/>
            </p:nvSpPr>
            <p:spPr bwMode="auto">
              <a:xfrm>
                <a:off x="1336" y="1930"/>
                <a:ext cx="29" cy="37"/>
              </a:xfrm>
              <a:custGeom>
                <a:avLst/>
                <a:gdLst>
                  <a:gd name="T0" fmla="*/ 4 w 4"/>
                  <a:gd name="T1" fmla="*/ 0 h 5"/>
                  <a:gd name="T2" fmla="*/ 0 w 4"/>
                  <a:gd name="T3" fmla="*/ 5 h 5"/>
                  <a:gd name="T4" fmla="*/ 4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0" y="3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A857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7" name="Freeform 758">
                <a:extLst>
                  <a:ext uri="{FF2B5EF4-FFF2-40B4-BE49-F238E27FC236}">
                    <a16:creationId xmlns:a16="http://schemas.microsoft.com/office/drawing/2014/main" id="{4FE5D954-C21D-367E-27A9-E96ABD70547E}"/>
                  </a:ext>
                </a:extLst>
              </p:cNvPr>
              <p:cNvSpPr/>
              <p:nvPr/>
            </p:nvSpPr>
            <p:spPr bwMode="auto">
              <a:xfrm>
                <a:off x="1358" y="1959"/>
                <a:ext cx="15" cy="8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964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8" name="Freeform 759">
                <a:extLst>
                  <a:ext uri="{FF2B5EF4-FFF2-40B4-BE49-F238E27FC236}">
                    <a16:creationId xmlns:a16="http://schemas.microsoft.com/office/drawing/2014/main" id="{CA53AC3D-A4A7-0205-C32D-FD335A3E9095}"/>
                  </a:ext>
                </a:extLst>
              </p:cNvPr>
              <p:cNvSpPr/>
              <p:nvPr/>
            </p:nvSpPr>
            <p:spPr bwMode="auto">
              <a:xfrm>
                <a:off x="1300" y="1640"/>
                <a:ext cx="65" cy="51"/>
              </a:xfrm>
              <a:custGeom>
                <a:avLst/>
                <a:gdLst>
                  <a:gd name="T0" fmla="*/ 9 w 9"/>
                  <a:gd name="T1" fmla="*/ 0 h 7"/>
                  <a:gd name="T2" fmla="*/ 2 w 9"/>
                  <a:gd name="T3" fmla="*/ 6 h 7"/>
                  <a:gd name="T4" fmla="*/ 0 w 9"/>
                  <a:gd name="T5" fmla="*/ 6 h 7"/>
                  <a:gd name="T6" fmla="*/ 1 w 9"/>
                  <a:gd name="T7" fmla="*/ 5 h 7"/>
                  <a:gd name="T8" fmla="*/ 9 w 9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6" y="1"/>
                      <a:pt x="4" y="4"/>
                      <a:pt x="2" y="6"/>
                    </a:cubicBezTo>
                    <a:cubicBezTo>
                      <a:pt x="1" y="6"/>
                      <a:pt x="1" y="7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3" y="2"/>
                      <a:pt x="5" y="0"/>
                      <a:pt x="9" y="0"/>
                    </a:cubicBezTo>
                    <a:close/>
                  </a:path>
                </a:pathLst>
              </a:custGeom>
              <a:solidFill>
                <a:srgbClr val="AB6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9" name="Freeform 760">
                <a:extLst>
                  <a:ext uri="{FF2B5EF4-FFF2-40B4-BE49-F238E27FC236}">
                    <a16:creationId xmlns:a16="http://schemas.microsoft.com/office/drawing/2014/main" id="{F42F5982-1D36-6BEA-152D-329BD675A768}"/>
                  </a:ext>
                </a:extLst>
              </p:cNvPr>
              <p:cNvSpPr/>
              <p:nvPr/>
            </p:nvSpPr>
            <p:spPr bwMode="auto">
              <a:xfrm>
                <a:off x="1365" y="1633"/>
                <a:ext cx="37" cy="7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0"/>
                      <a:pt x="3" y="1"/>
                      <a:pt x="5" y="1"/>
                    </a:cubicBezTo>
                    <a:cubicBezTo>
                      <a:pt x="3" y="1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B68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0" name="Freeform 761">
                <a:extLst>
                  <a:ext uri="{FF2B5EF4-FFF2-40B4-BE49-F238E27FC236}">
                    <a16:creationId xmlns:a16="http://schemas.microsoft.com/office/drawing/2014/main" id="{33C676D8-3F1E-5E56-83F4-730CE1CBF1F6}"/>
                  </a:ext>
                </a:extLst>
              </p:cNvPr>
              <p:cNvSpPr/>
              <p:nvPr/>
            </p:nvSpPr>
            <p:spPr bwMode="auto">
              <a:xfrm>
                <a:off x="1518" y="1393"/>
                <a:ext cx="51" cy="37"/>
              </a:xfrm>
              <a:custGeom>
                <a:avLst/>
                <a:gdLst>
                  <a:gd name="T0" fmla="*/ 0 w 7"/>
                  <a:gd name="T1" fmla="*/ 2 h 5"/>
                  <a:gd name="T2" fmla="*/ 5 w 7"/>
                  <a:gd name="T3" fmla="*/ 3 h 5"/>
                  <a:gd name="T4" fmla="*/ 7 w 7"/>
                  <a:gd name="T5" fmla="*/ 4 h 5"/>
                  <a:gd name="T6" fmla="*/ 5 w 7"/>
                  <a:gd name="T7" fmla="*/ 4 h 5"/>
                  <a:gd name="T8" fmla="*/ 0 w 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2" y="0"/>
                      <a:pt x="3" y="2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7" y="5"/>
                      <a:pt x="6" y="5"/>
                      <a:pt x="5" y="4"/>
                    </a:cubicBezTo>
                    <a:cubicBezTo>
                      <a:pt x="3" y="3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E1B5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1" name="Freeform 762">
                <a:extLst>
                  <a:ext uri="{FF2B5EF4-FFF2-40B4-BE49-F238E27FC236}">
                    <a16:creationId xmlns:a16="http://schemas.microsoft.com/office/drawing/2014/main" id="{02EF1397-9BFC-122B-C160-FD5292247AE2}"/>
                  </a:ext>
                </a:extLst>
              </p:cNvPr>
              <p:cNvSpPr/>
              <p:nvPr/>
            </p:nvSpPr>
            <p:spPr bwMode="auto">
              <a:xfrm>
                <a:off x="1569" y="1611"/>
                <a:ext cx="101" cy="29"/>
              </a:xfrm>
              <a:custGeom>
                <a:avLst/>
                <a:gdLst>
                  <a:gd name="T0" fmla="*/ 0 w 14"/>
                  <a:gd name="T1" fmla="*/ 0 h 4"/>
                  <a:gd name="T2" fmla="*/ 8 w 14"/>
                  <a:gd name="T3" fmla="*/ 2 h 4"/>
                  <a:gd name="T4" fmla="*/ 11 w 14"/>
                  <a:gd name="T5" fmla="*/ 2 h 4"/>
                  <a:gd name="T6" fmla="*/ 14 w 14"/>
                  <a:gd name="T7" fmla="*/ 2 h 4"/>
                  <a:gd name="T8" fmla="*/ 7 w 14"/>
                  <a:gd name="T9" fmla="*/ 4 h 4"/>
                  <a:gd name="T10" fmla="*/ 4 w 14"/>
                  <a:gd name="T11" fmla="*/ 3 h 4"/>
                  <a:gd name="T12" fmla="*/ 0 w 1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">
                    <a:moveTo>
                      <a:pt x="0" y="0"/>
                    </a:moveTo>
                    <a:cubicBezTo>
                      <a:pt x="3" y="1"/>
                      <a:pt x="5" y="2"/>
                      <a:pt x="8" y="2"/>
                    </a:cubicBezTo>
                    <a:cubicBezTo>
                      <a:pt x="9" y="2"/>
                      <a:pt x="10" y="2"/>
                      <a:pt x="11" y="2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2" y="3"/>
                      <a:pt x="9" y="2"/>
                      <a:pt x="7" y="4"/>
                    </a:cubicBezTo>
                    <a:cubicBezTo>
                      <a:pt x="6" y="4"/>
                      <a:pt x="5" y="4"/>
                      <a:pt x="4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196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2" name="Freeform 763">
                <a:extLst>
                  <a:ext uri="{FF2B5EF4-FFF2-40B4-BE49-F238E27FC236}">
                    <a16:creationId xmlns:a16="http://schemas.microsoft.com/office/drawing/2014/main" id="{42B2DB04-A990-5E1A-1D4C-5D5E0327FF2D}"/>
                  </a:ext>
                </a:extLst>
              </p:cNvPr>
              <p:cNvSpPr/>
              <p:nvPr/>
            </p:nvSpPr>
            <p:spPr bwMode="auto">
              <a:xfrm>
                <a:off x="1460" y="1277"/>
                <a:ext cx="131" cy="138"/>
              </a:xfrm>
              <a:custGeom>
                <a:avLst/>
                <a:gdLst>
                  <a:gd name="T0" fmla="*/ 4 w 18"/>
                  <a:gd name="T1" fmla="*/ 2 h 19"/>
                  <a:gd name="T2" fmla="*/ 7 w 18"/>
                  <a:gd name="T3" fmla="*/ 5 h 19"/>
                  <a:gd name="T4" fmla="*/ 8 w 18"/>
                  <a:gd name="T5" fmla="*/ 4 h 19"/>
                  <a:gd name="T6" fmla="*/ 11 w 18"/>
                  <a:gd name="T7" fmla="*/ 5 h 19"/>
                  <a:gd name="T8" fmla="*/ 11 w 18"/>
                  <a:gd name="T9" fmla="*/ 5 h 19"/>
                  <a:gd name="T10" fmla="*/ 12 w 18"/>
                  <a:gd name="T11" fmla="*/ 6 h 19"/>
                  <a:gd name="T12" fmla="*/ 14 w 18"/>
                  <a:gd name="T13" fmla="*/ 8 h 19"/>
                  <a:gd name="T14" fmla="*/ 15 w 18"/>
                  <a:gd name="T15" fmla="*/ 7 h 19"/>
                  <a:gd name="T16" fmla="*/ 16 w 18"/>
                  <a:gd name="T17" fmla="*/ 7 h 19"/>
                  <a:gd name="T18" fmla="*/ 17 w 18"/>
                  <a:gd name="T19" fmla="*/ 8 h 19"/>
                  <a:gd name="T20" fmla="*/ 17 w 18"/>
                  <a:gd name="T21" fmla="*/ 9 h 19"/>
                  <a:gd name="T22" fmla="*/ 16 w 18"/>
                  <a:gd name="T23" fmla="*/ 10 h 19"/>
                  <a:gd name="T24" fmla="*/ 11 w 18"/>
                  <a:gd name="T25" fmla="*/ 9 h 19"/>
                  <a:gd name="T26" fmla="*/ 10 w 18"/>
                  <a:gd name="T27" fmla="*/ 9 h 19"/>
                  <a:gd name="T28" fmla="*/ 17 w 18"/>
                  <a:gd name="T29" fmla="*/ 10 h 19"/>
                  <a:gd name="T30" fmla="*/ 11 w 18"/>
                  <a:gd name="T31" fmla="*/ 11 h 19"/>
                  <a:gd name="T32" fmla="*/ 9 w 18"/>
                  <a:gd name="T33" fmla="*/ 13 h 19"/>
                  <a:gd name="T34" fmla="*/ 11 w 18"/>
                  <a:gd name="T35" fmla="*/ 12 h 19"/>
                  <a:gd name="T36" fmla="*/ 16 w 18"/>
                  <a:gd name="T37" fmla="*/ 11 h 19"/>
                  <a:gd name="T38" fmla="*/ 17 w 18"/>
                  <a:gd name="T39" fmla="*/ 11 h 19"/>
                  <a:gd name="T40" fmla="*/ 16 w 18"/>
                  <a:gd name="T41" fmla="*/ 12 h 19"/>
                  <a:gd name="T42" fmla="*/ 13 w 18"/>
                  <a:gd name="T43" fmla="*/ 14 h 19"/>
                  <a:gd name="T44" fmla="*/ 12 w 18"/>
                  <a:gd name="T45" fmla="*/ 15 h 19"/>
                  <a:gd name="T46" fmla="*/ 13 w 18"/>
                  <a:gd name="T47" fmla="*/ 15 h 19"/>
                  <a:gd name="T48" fmla="*/ 15 w 18"/>
                  <a:gd name="T49" fmla="*/ 16 h 19"/>
                  <a:gd name="T50" fmla="*/ 16 w 18"/>
                  <a:gd name="T51" fmla="*/ 17 h 19"/>
                  <a:gd name="T52" fmla="*/ 15 w 18"/>
                  <a:gd name="T53" fmla="*/ 19 h 19"/>
                  <a:gd name="T54" fmla="*/ 13 w 18"/>
                  <a:gd name="T55" fmla="*/ 18 h 19"/>
                  <a:gd name="T56" fmla="*/ 5 w 18"/>
                  <a:gd name="T57" fmla="*/ 19 h 19"/>
                  <a:gd name="T58" fmla="*/ 5 w 18"/>
                  <a:gd name="T59" fmla="*/ 18 h 19"/>
                  <a:gd name="T60" fmla="*/ 5 w 18"/>
                  <a:gd name="T61" fmla="*/ 18 h 19"/>
                  <a:gd name="T62" fmla="*/ 6 w 18"/>
                  <a:gd name="T63" fmla="*/ 16 h 19"/>
                  <a:gd name="T64" fmla="*/ 6 w 18"/>
                  <a:gd name="T65" fmla="*/ 16 h 19"/>
                  <a:gd name="T66" fmla="*/ 7 w 18"/>
                  <a:gd name="T67" fmla="*/ 15 h 19"/>
                  <a:gd name="T68" fmla="*/ 6 w 18"/>
                  <a:gd name="T69" fmla="*/ 16 h 19"/>
                  <a:gd name="T70" fmla="*/ 5 w 18"/>
                  <a:gd name="T71" fmla="*/ 13 h 19"/>
                  <a:gd name="T72" fmla="*/ 4 w 18"/>
                  <a:gd name="T73" fmla="*/ 13 h 19"/>
                  <a:gd name="T74" fmla="*/ 4 w 18"/>
                  <a:gd name="T75" fmla="*/ 12 h 19"/>
                  <a:gd name="T76" fmla="*/ 5 w 18"/>
                  <a:gd name="T77" fmla="*/ 11 h 19"/>
                  <a:gd name="T78" fmla="*/ 6 w 18"/>
                  <a:gd name="T79" fmla="*/ 11 h 19"/>
                  <a:gd name="T80" fmla="*/ 7 w 18"/>
                  <a:gd name="T81" fmla="*/ 10 h 19"/>
                  <a:gd name="T82" fmla="*/ 6 w 18"/>
                  <a:gd name="T83" fmla="*/ 10 h 19"/>
                  <a:gd name="T84" fmla="*/ 5 w 18"/>
                  <a:gd name="T85" fmla="*/ 10 h 19"/>
                  <a:gd name="T86" fmla="*/ 4 w 18"/>
                  <a:gd name="T87" fmla="*/ 9 h 19"/>
                  <a:gd name="T88" fmla="*/ 2 w 18"/>
                  <a:gd name="T89" fmla="*/ 7 h 19"/>
                  <a:gd name="T90" fmla="*/ 1 w 18"/>
                  <a:gd name="T91" fmla="*/ 6 h 19"/>
                  <a:gd name="T92" fmla="*/ 0 w 18"/>
                  <a:gd name="T93" fmla="*/ 7 h 19"/>
                  <a:gd name="T94" fmla="*/ 0 w 18"/>
                  <a:gd name="T95" fmla="*/ 4 h 19"/>
                  <a:gd name="T96" fmla="*/ 1 w 18"/>
                  <a:gd name="T97" fmla="*/ 5 h 19"/>
                  <a:gd name="T98" fmla="*/ 1 w 18"/>
                  <a:gd name="T99" fmla="*/ 6 h 19"/>
                  <a:gd name="T100" fmla="*/ 3 w 18"/>
                  <a:gd name="T101" fmla="*/ 5 h 19"/>
                  <a:gd name="T102" fmla="*/ 3 w 18"/>
                  <a:gd name="T103" fmla="*/ 1 h 19"/>
                  <a:gd name="T104" fmla="*/ 3 w 18"/>
                  <a:gd name="T105" fmla="*/ 1 h 19"/>
                  <a:gd name="T106" fmla="*/ 4 w 18"/>
                  <a:gd name="T107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8" h="19">
                    <a:moveTo>
                      <a:pt x="4" y="2"/>
                    </a:moveTo>
                    <a:cubicBezTo>
                      <a:pt x="4" y="3"/>
                      <a:pt x="5" y="5"/>
                      <a:pt x="7" y="5"/>
                    </a:cubicBezTo>
                    <a:cubicBezTo>
                      <a:pt x="8" y="5"/>
                      <a:pt x="7" y="4"/>
                      <a:pt x="8" y="4"/>
                    </a:cubicBezTo>
                    <a:cubicBezTo>
                      <a:pt x="9" y="5"/>
                      <a:pt x="10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3" y="5"/>
                      <a:pt x="14" y="6"/>
                      <a:pt x="14" y="8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6" y="6"/>
                      <a:pt x="17" y="6"/>
                      <a:pt x="16" y="7"/>
                    </a:cubicBezTo>
                    <a:cubicBezTo>
                      <a:pt x="16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7" y="9"/>
                    </a:cubicBezTo>
                    <a:cubicBezTo>
                      <a:pt x="17" y="9"/>
                      <a:pt x="17" y="10"/>
                      <a:pt x="16" y="10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1" y="9"/>
                      <a:pt x="10" y="9"/>
                      <a:pt x="10" y="9"/>
                    </a:cubicBezTo>
                    <a:cubicBezTo>
                      <a:pt x="12" y="10"/>
                      <a:pt x="15" y="10"/>
                      <a:pt x="17" y="10"/>
                    </a:cubicBezTo>
                    <a:cubicBezTo>
                      <a:pt x="15" y="11"/>
                      <a:pt x="13" y="12"/>
                      <a:pt x="11" y="11"/>
                    </a:cubicBezTo>
                    <a:cubicBezTo>
                      <a:pt x="10" y="11"/>
                      <a:pt x="9" y="11"/>
                      <a:pt x="9" y="13"/>
                    </a:cubicBezTo>
                    <a:cubicBezTo>
                      <a:pt x="9" y="12"/>
                      <a:pt x="10" y="12"/>
                      <a:pt x="11" y="12"/>
                    </a:cubicBezTo>
                    <a:cubicBezTo>
                      <a:pt x="13" y="12"/>
                      <a:pt x="14" y="12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8" y="12"/>
                      <a:pt x="17" y="12"/>
                      <a:pt x="16" y="12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2" y="15"/>
                      <a:pt x="12" y="16"/>
                      <a:pt x="13" y="15"/>
                    </a:cubicBezTo>
                    <a:cubicBezTo>
                      <a:pt x="13" y="15"/>
                      <a:pt x="14" y="16"/>
                      <a:pt x="15" y="16"/>
                    </a:cubicBezTo>
                    <a:cubicBezTo>
                      <a:pt x="15" y="16"/>
                      <a:pt x="15" y="17"/>
                      <a:pt x="16" y="17"/>
                    </a:cubicBezTo>
                    <a:cubicBezTo>
                      <a:pt x="16" y="18"/>
                      <a:pt x="16" y="18"/>
                      <a:pt x="15" y="19"/>
                    </a:cubicBezTo>
                    <a:cubicBezTo>
                      <a:pt x="14" y="19"/>
                      <a:pt x="14" y="19"/>
                      <a:pt x="13" y="18"/>
                    </a:cubicBezTo>
                    <a:cubicBezTo>
                      <a:pt x="9" y="16"/>
                      <a:pt x="9" y="16"/>
                      <a:pt x="5" y="19"/>
                    </a:cubicBezTo>
                    <a:cubicBezTo>
                      <a:pt x="5" y="19"/>
                      <a:pt x="5" y="19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7"/>
                      <a:pt x="6" y="17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5" y="15"/>
                      <a:pt x="3" y="15"/>
                      <a:pt x="5" y="13"/>
                    </a:cubicBezTo>
                    <a:cubicBezTo>
                      <a:pt x="5" y="13"/>
                      <a:pt x="5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4" y="12"/>
                      <a:pt x="5" y="12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6" y="10"/>
                      <a:pt x="7" y="10"/>
                    </a:cubicBezTo>
                    <a:cubicBezTo>
                      <a:pt x="6" y="10"/>
                      <a:pt x="7" y="10"/>
                      <a:pt x="6" y="10"/>
                    </a:cubicBezTo>
                    <a:cubicBezTo>
                      <a:pt x="6" y="11"/>
                      <a:pt x="5" y="10"/>
                      <a:pt x="5" y="10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2" y="9"/>
                      <a:pt x="2" y="7"/>
                    </a:cubicBezTo>
                    <a:cubicBezTo>
                      <a:pt x="3" y="6"/>
                      <a:pt x="1" y="7"/>
                      <a:pt x="1" y="6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1" y="5"/>
                      <a:pt x="0" y="6"/>
                      <a:pt x="1" y="6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8C6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3" name="Freeform 764">
                <a:extLst>
                  <a:ext uri="{FF2B5EF4-FFF2-40B4-BE49-F238E27FC236}">
                    <a16:creationId xmlns:a16="http://schemas.microsoft.com/office/drawing/2014/main" id="{C1A85044-6C8B-FD65-61C2-6ACC39DAF33C}"/>
                  </a:ext>
                </a:extLst>
              </p:cNvPr>
              <p:cNvSpPr/>
              <p:nvPr/>
            </p:nvSpPr>
            <p:spPr bwMode="auto">
              <a:xfrm>
                <a:off x="1598" y="1263"/>
                <a:ext cx="94" cy="152"/>
              </a:xfrm>
              <a:custGeom>
                <a:avLst/>
                <a:gdLst>
                  <a:gd name="T0" fmla="*/ 0 w 13"/>
                  <a:gd name="T1" fmla="*/ 14 h 21"/>
                  <a:gd name="T2" fmla="*/ 1 w 13"/>
                  <a:gd name="T3" fmla="*/ 14 h 21"/>
                  <a:gd name="T4" fmla="*/ 6 w 13"/>
                  <a:gd name="T5" fmla="*/ 8 h 21"/>
                  <a:gd name="T6" fmla="*/ 11 w 13"/>
                  <a:gd name="T7" fmla="*/ 3 h 21"/>
                  <a:gd name="T8" fmla="*/ 13 w 13"/>
                  <a:gd name="T9" fmla="*/ 0 h 21"/>
                  <a:gd name="T10" fmla="*/ 13 w 13"/>
                  <a:gd name="T11" fmla="*/ 0 h 21"/>
                  <a:gd name="T12" fmla="*/ 13 w 13"/>
                  <a:gd name="T13" fmla="*/ 2 h 21"/>
                  <a:gd name="T14" fmla="*/ 13 w 13"/>
                  <a:gd name="T15" fmla="*/ 3 h 21"/>
                  <a:gd name="T16" fmla="*/ 13 w 13"/>
                  <a:gd name="T17" fmla="*/ 4 h 21"/>
                  <a:gd name="T18" fmla="*/ 11 w 13"/>
                  <a:gd name="T19" fmla="*/ 6 h 21"/>
                  <a:gd name="T20" fmla="*/ 9 w 13"/>
                  <a:gd name="T21" fmla="*/ 11 h 21"/>
                  <a:gd name="T22" fmla="*/ 11 w 13"/>
                  <a:gd name="T23" fmla="*/ 11 h 21"/>
                  <a:gd name="T24" fmla="*/ 11 w 13"/>
                  <a:gd name="T25" fmla="*/ 11 h 21"/>
                  <a:gd name="T26" fmla="*/ 11 w 13"/>
                  <a:gd name="T27" fmla="*/ 12 h 21"/>
                  <a:gd name="T28" fmla="*/ 12 w 13"/>
                  <a:gd name="T29" fmla="*/ 12 h 21"/>
                  <a:gd name="T30" fmla="*/ 7 w 13"/>
                  <a:gd name="T31" fmla="*/ 14 h 21"/>
                  <a:gd name="T32" fmla="*/ 13 w 13"/>
                  <a:gd name="T33" fmla="*/ 14 h 21"/>
                  <a:gd name="T34" fmla="*/ 10 w 13"/>
                  <a:gd name="T35" fmla="*/ 16 h 21"/>
                  <a:gd name="T36" fmla="*/ 9 w 13"/>
                  <a:gd name="T37" fmla="*/ 18 h 21"/>
                  <a:gd name="T38" fmla="*/ 9 w 13"/>
                  <a:gd name="T39" fmla="*/ 19 h 21"/>
                  <a:gd name="T40" fmla="*/ 12 w 13"/>
                  <a:gd name="T41" fmla="*/ 19 h 21"/>
                  <a:gd name="T42" fmla="*/ 9 w 13"/>
                  <a:gd name="T43" fmla="*/ 19 h 21"/>
                  <a:gd name="T44" fmla="*/ 7 w 13"/>
                  <a:gd name="T45" fmla="*/ 21 h 21"/>
                  <a:gd name="T46" fmla="*/ 6 w 13"/>
                  <a:gd name="T47" fmla="*/ 19 h 21"/>
                  <a:gd name="T48" fmla="*/ 5 w 13"/>
                  <a:gd name="T49" fmla="*/ 20 h 21"/>
                  <a:gd name="T50" fmla="*/ 3 w 13"/>
                  <a:gd name="T51" fmla="*/ 19 h 21"/>
                  <a:gd name="T52" fmla="*/ 0 w 13"/>
                  <a:gd name="T53" fmla="*/ 18 h 21"/>
                  <a:gd name="T54" fmla="*/ 0 w 13"/>
                  <a:gd name="T5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" h="21">
                    <a:moveTo>
                      <a:pt x="0" y="14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1"/>
                      <a:pt x="4" y="10"/>
                      <a:pt x="6" y="8"/>
                    </a:cubicBezTo>
                    <a:cubicBezTo>
                      <a:pt x="8" y="7"/>
                      <a:pt x="10" y="5"/>
                      <a:pt x="11" y="3"/>
                    </a:cubicBezTo>
                    <a:cubicBezTo>
                      <a:pt x="11" y="2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2" y="2"/>
                      <a:pt x="12" y="2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2" y="5"/>
                      <a:pt x="12" y="6"/>
                      <a:pt x="11" y="6"/>
                    </a:cubicBezTo>
                    <a:cubicBezTo>
                      <a:pt x="10" y="8"/>
                      <a:pt x="9" y="9"/>
                      <a:pt x="9" y="11"/>
                    </a:cubicBezTo>
                    <a:cubicBezTo>
                      <a:pt x="10" y="12"/>
                      <a:pt x="10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1"/>
                      <a:pt x="11" y="12"/>
                    </a:cubicBezTo>
                    <a:cubicBezTo>
                      <a:pt x="11" y="12"/>
                      <a:pt x="11" y="12"/>
                      <a:pt x="12" y="12"/>
                    </a:cubicBezTo>
                    <a:cubicBezTo>
                      <a:pt x="10" y="13"/>
                      <a:pt x="8" y="13"/>
                      <a:pt x="7" y="14"/>
                    </a:cubicBezTo>
                    <a:cubicBezTo>
                      <a:pt x="10" y="15"/>
                      <a:pt x="10" y="15"/>
                      <a:pt x="13" y="14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9" y="16"/>
                      <a:pt x="10" y="17"/>
                      <a:pt x="9" y="18"/>
                    </a:cubicBezTo>
                    <a:cubicBezTo>
                      <a:pt x="8" y="18"/>
                      <a:pt x="9" y="18"/>
                      <a:pt x="9" y="19"/>
                    </a:cubicBezTo>
                    <a:cubicBezTo>
                      <a:pt x="10" y="19"/>
                      <a:pt x="11" y="19"/>
                      <a:pt x="12" y="19"/>
                    </a:cubicBezTo>
                    <a:cubicBezTo>
                      <a:pt x="11" y="20"/>
                      <a:pt x="10" y="20"/>
                      <a:pt x="9" y="19"/>
                    </a:cubicBezTo>
                    <a:cubicBezTo>
                      <a:pt x="7" y="19"/>
                      <a:pt x="7" y="20"/>
                      <a:pt x="7" y="21"/>
                    </a:cubicBezTo>
                    <a:cubicBezTo>
                      <a:pt x="7" y="20"/>
                      <a:pt x="7" y="19"/>
                      <a:pt x="6" y="19"/>
                    </a:cubicBezTo>
                    <a:cubicBezTo>
                      <a:pt x="6" y="20"/>
                      <a:pt x="5" y="20"/>
                      <a:pt x="5" y="20"/>
                    </a:cubicBezTo>
                    <a:cubicBezTo>
                      <a:pt x="4" y="20"/>
                      <a:pt x="3" y="20"/>
                      <a:pt x="3" y="19"/>
                    </a:cubicBezTo>
                    <a:cubicBezTo>
                      <a:pt x="3" y="18"/>
                      <a:pt x="2" y="18"/>
                      <a:pt x="0" y="18"/>
                    </a:cubicBezTo>
                    <a:cubicBezTo>
                      <a:pt x="0" y="17"/>
                      <a:pt x="1" y="15"/>
                      <a:pt x="0" y="14"/>
                    </a:cubicBezTo>
                    <a:close/>
                  </a:path>
                </a:pathLst>
              </a:custGeom>
              <a:solidFill>
                <a:srgbClr val="8A5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4" name="Freeform 765">
                <a:extLst>
                  <a:ext uri="{FF2B5EF4-FFF2-40B4-BE49-F238E27FC236}">
                    <a16:creationId xmlns:a16="http://schemas.microsoft.com/office/drawing/2014/main" id="{5309A7C7-EB87-B18C-A190-AB2D95B5FF21}"/>
                  </a:ext>
                </a:extLst>
              </p:cNvPr>
              <p:cNvSpPr/>
              <p:nvPr/>
            </p:nvSpPr>
            <p:spPr bwMode="auto">
              <a:xfrm>
                <a:off x="1518" y="1335"/>
                <a:ext cx="87" cy="87"/>
              </a:xfrm>
              <a:custGeom>
                <a:avLst/>
                <a:gdLst>
                  <a:gd name="T0" fmla="*/ 7 w 12"/>
                  <a:gd name="T1" fmla="*/ 8 h 12"/>
                  <a:gd name="T2" fmla="*/ 6 w 12"/>
                  <a:gd name="T3" fmla="*/ 9 h 12"/>
                  <a:gd name="T4" fmla="*/ 6 w 12"/>
                  <a:gd name="T5" fmla="*/ 8 h 12"/>
                  <a:gd name="T6" fmla="*/ 3 w 12"/>
                  <a:gd name="T7" fmla="*/ 9 h 12"/>
                  <a:gd name="T8" fmla="*/ 4 w 12"/>
                  <a:gd name="T9" fmla="*/ 7 h 12"/>
                  <a:gd name="T10" fmla="*/ 3 w 12"/>
                  <a:gd name="T11" fmla="*/ 7 h 12"/>
                  <a:gd name="T12" fmla="*/ 4 w 12"/>
                  <a:gd name="T13" fmla="*/ 6 h 12"/>
                  <a:gd name="T14" fmla="*/ 9 w 12"/>
                  <a:gd name="T15" fmla="*/ 3 h 12"/>
                  <a:gd name="T16" fmla="*/ 2 w 12"/>
                  <a:gd name="T17" fmla="*/ 4 h 12"/>
                  <a:gd name="T18" fmla="*/ 1 w 12"/>
                  <a:gd name="T19" fmla="*/ 6 h 12"/>
                  <a:gd name="T20" fmla="*/ 3 w 12"/>
                  <a:gd name="T21" fmla="*/ 3 h 12"/>
                  <a:gd name="T22" fmla="*/ 9 w 12"/>
                  <a:gd name="T23" fmla="*/ 2 h 12"/>
                  <a:gd name="T24" fmla="*/ 0 w 12"/>
                  <a:gd name="T25" fmla="*/ 2 h 12"/>
                  <a:gd name="T26" fmla="*/ 3 w 12"/>
                  <a:gd name="T27" fmla="*/ 1 h 12"/>
                  <a:gd name="T28" fmla="*/ 9 w 12"/>
                  <a:gd name="T29" fmla="*/ 2 h 12"/>
                  <a:gd name="T30" fmla="*/ 8 w 12"/>
                  <a:gd name="T31" fmla="*/ 0 h 12"/>
                  <a:gd name="T32" fmla="*/ 9 w 12"/>
                  <a:gd name="T33" fmla="*/ 1 h 12"/>
                  <a:gd name="T34" fmla="*/ 10 w 12"/>
                  <a:gd name="T35" fmla="*/ 2 h 12"/>
                  <a:gd name="T36" fmla="*/ 10 w 12"/>
                  <a:gd name="T37" fmla="*/ 3 h 12"/>
                  <a:gd name="T38" fmla="*/ 9 w 12"/>
                  <a:gd name="T39" fmla="*/ 10 h 12"/>
                  <a:gd name="T40" fmla="*/ 7 w 12"/>
                  <a:gd name="T41" fmla="*/ 11 h 12"/>
                  <a:gd name="T42" fmla="*/ 7 w 12"/>
                  <a:gd name="T43" fmla="*/ 9 h 12"/>
                  <a:gd name="T44" fmla="*/ 8 w 12"/>
                  <a:gd name="T45" fmla="*/ 6 h 12"/>
                  <a:gd name="T46" fmla="*/ 7 w 12"/>
                  <a:gd name="T4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12">
                    <a:moveTo>
                      <a:pt x="7" y="8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6" y="8"/>
                      <a:pt x="6" y="8"/>
                    </a:cubicBezTo>
                    <a:cubicBezTo>
                      <a:pt x="5" y="7"/>
                      <a:pt x="4" y="8"/>
                      <a:pt x="3" y="9"/>
                    </a:cubicBezTo>
                    <a:cubicBezTo>
                      <a:pt x="3" y="8"/>
                      <a:pt x="3" y="8"/>
                      <a:pt x="4" y="7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7" y="4"/>
                      <a:pt x="5" y="4"/>
                      <a:pt x="2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0" y="4"/>
                      <a:pt x="1" y="2"/>
                      <a:pt x="3" y="3"/>
                    </a:cubicBezTo>
                    <a:cubicBezTo>
                      <a:pt x="5" y="3"/>
                      <a:pt x="7" y="3"/>
                      <a:pt x="9" y="2"/>
                    </a:cubicBezTo>
                    <a:cubicBezTo>
                      <a:pt x="6" y="2"/>
                      <a:pt x="3" y="2"/>
                      <a:pt x="0" y="2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5" y="2"/>
                      <a:pt x="7" y="2"/>
                      <a:pt x="9" y="2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9" y="0"/>
                      <a:pt x="9" y="0"/>
                      <a:pt x="9" y="1"/>
                    </a:cubicBezTo>
                    <a:cubicBezTo>
                      <a:pt x="9" y="1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2" y="6"/>
                      <a:pt x="9" y="8"/>
                      <a:pt x="9" y="10"/>
                    </a:cubicBezTo>
                    <a:cubicBezTo>
                      <a:pt x="9" y="11"/>
                      <a:pt x="8" y="12"/>
                      <a:pt x="7" y="11"/>
                    </a:cubicBezTo>
                    <a:cubicBezTo>
                      <a:pt x="7" y="10"/>
                      <a:pt x="8" y="10"/>
                      <a:pt x="7" y="9"/>
                    </a:cubicBezTo>
                    <a:cubicBezTo>
                      <a:pt x="7" y="8"/>
                      <a:pt x="8" y="7"/>
                      <a:pt x="8" y="6"/>
                    </a:cubicBezTo>
                    <a:cubicBezTo>
                      <a:pt x="8" y="7"/>
                      <a:pt x="8" y="8"/>
                      <a:pt x="7" y="8"/>
                    </a:cubicBezTo>
                    <a:close/>
                  </a:path>
                </a:pathLst>
              </a:custGeom>
              <a:solidFill>
                <a:srgbClr val="E0B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5" name="Freeform 766">
                <a:extLst>
                  <a:ext uri="{FF2B5EF4-FFF2-40B4-BE49-F238E27FC236}">
                    <a16:creationId xmlns:a16="http://schemas.microsoft.com/office/drawing/2014/main" id="{B19CEE36-C85F-145D-CCB0-22D52748E99E}"/>
                  </a:ext>
                </a:extLst>
              </p:cNvPr>
              <p:cNvSpPr/>
              <p:nvPr/>
            </p:nvSpPr>
            <p:spPr bwMode="auto">
              <a:xfrm>
                <a:off x="1423" y="1393"/>
                <a:ext cx="44" cy="51"/>
              </a:xfrm>
              <a:custGeom>
                <a:avLst/>
                <a:gdLst>
                  <a:gd name="T0" fmla="*/ 4 w 6"/>
                  <a:gd name="T1" fmla="*/ 6 h 7"/>
                  <a:gd name="T2" fmla="*/ 3 w 6"/>
                  <a:gd name="T3" fmla="*/ 5 h 7"/>
                  <a:gd name="T4" fmla="*/ 2 w 6"/>
                  <a:gd name="T5" fmla="*/ 0 h 7"/>
                  <a:gd name="T6" fmla="*/ 5 w 6"/>
                  <a:gd name="T7" fmla="*/ 3 h 7"/>
                  <a:gd name="T8" fmla="*/ 6 w 6"/>
                  <a:gd name="T9" fmla="*/ 4 h 7"/>
                  <a:gd name="T10" fmla="*/ 6 w 6"/>
                  <a:gd name="T11" fmla="*/ 3 h 7"/>
                  <a:gd name="T12" fmla="*/ 6 w 6"/>
                  <a:gd name="T13" fmla="*/ 6 h 7"/>
                  <a:gd name="T14" fmla="*/ 4 w 6"/>
                  <a:gd name="T15" fmla="*/ 5 h 7"/>
                  <a:gd name="T16" fmla="*/ 5 w 6"/>
                  <a:gd name="T17" fmla="*/ 6 h 7"/>
                  <a:gd name="T18" fmla="*/ 4 w 6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4" y="6"/>
                      <a:pt x="3" y="5"/>
                      <a:pt x="3" y="5"/>
                    </a:cubicBezTo>
                    <a:cubicBezTo>
                      <a:pt x="0" y="3"/>
                      <a:pt x="0" y="2"/>
                      <a:pt x="2" y="0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lose/>
                  </a:path>
                </a:pathLst>
              </a:custGeom>
              <a:solidFill>
                <a:srgbClr val="CE8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6" name="Freeform 767">
                <a:extLst>
                  <a:ext uri="{FF2B5EF4-FFF2-40B4-BE49-F238E27FC236}">
                    <a16:creationId xmlns:a16="http://schemas.microsoft.com/office/drawing/2014/main" id="{F6911944-54FE-1798-21E3-13DD5F901356}"/>
                  </a:ext>
                </a:extLst>
              </p:cNvPr>
              <p:cNvSpPr/>
              <p:nvPr/>
            </p:nvSpPr>
            <p:spPr bwMode="auto">
              <a:xfrm>
                <a:off x="1460" y="1350"/>
                <a:ext cx="36" cy="29"/>
              </a:xfrm>
              <a:custGeom>
                <a:avLst/>
                <a:gdLst>
                  <a:gd name="T0" fmla="*/ 4 w 5"/>
                  <a:gd name="T1" fmla="*/ 2 h 4"/>
                  <a:gd name="T2" fmla="*/ 4 w 5"/>
                  <a:gd name="T3" fmla="*/ 3 h 4"/>
                  <a:gd name="T4" fmla="*/ 3 w 5"/>
                  <a:gd name="T5" fmla="*/ 3 h 4"/>
                  <a:gd name="T6" fmla="*/ 1 w 5"/>
                  <a:gd name="T7" fmla="*/ 2 h 4"/>
                  <a:gd name="T8" fmla="*/ 2 w 5"/>
                  <a:gd name="T9" fmla="*/ 4 h 4"/>
                  <a:gd name="T10" fmla="*/ 0 w 5"/>
                  <a:gd name="T11" fmla="*/ 3 h 4"/>
                  <a:gd name="T12" fmla="*/ 1 w 5"/>
                  <a:gd name="T13" fmla="*/ 1 h 4"/>
                  <a:gd name="T14" fmla="*/ 3 w 5"/>
                  <a:gd name="T15" fmla="*/ 0 h 4"/>
                  <a:gd name="T16" fmla="*/ 3 w 5"/>
                  <a:gd name="T17" fmla="*/ 0 h 4"/>
                  <a:gd name="T18" fmla="*/ 4 w 5"/>
                  <a:gd name="T1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5" y="0"/>
                      <a:pt x="4" y="2"/>
                    </a:cubicBezTo>
                    <a:close/>
                  </a:path>
                </a:pathLst>
              </a:custGeom>
              <a:solidFill>
                <a:srgbClr val="A98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7" name="Freeform 768">
                <a:extLst>
                  <a:ext uri="{FF2B5EF4-FFF2-40B4-BE49-F238E27FC236}">
                    <a16:creationId xmlns:a16="http://schemas.microsoft.com/office/drawing/2014/main" id="{6D09C629-0302-1016-9D24-A958037009C6}"/>
                  </a:ext>
                </a:extLst>
              </p:cNvPr>
              <p:cNvSpPr/>
              <p:nvPr/>
            </p:nvSpPr>
            <p:spPr bwMode="auto">
              <a:xfrm>
                <a:off x="1591" y="1350"/>
                <a:ext cx="14" cy="51"/>
              </a:xfrm>
              <a:custGeom>
                <a:avLst/>
                <a:gdLst>
                  <a:gd name="T0" fmla="*/ 1 w 2"/>
                  <a:gd name="T1" fmla="*/ 2 h 7"/>
                  <a:gd name="T2" fmla="*/ 1 w 2"/>
                  <a:gd name="T3" fmla="*/ 6 h 7"/>
                  <a:gd name="T4" fmla="*/ 0 w 2"/>
                  <a:gd name="T5" fmla="*/ 7 h 7"/>
                  <a:gd name="T6" fmla="*/ 1 w 2"/>
                  <a:gd name="T7" fmla="*/ 0 h 7"/>
                  <a:gd name="T8" fmla="*/ 1 w 2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2" y="5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5"/>
                      <a:pt x="1" y="2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0B5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8" name="Freeform 769">
                <a:extLst>
                  <a:ext uri="{FF2B5EF4-FFF2-40B4-BE49-F238E27FC236}">
                    <a16:creationId xmlns:a16="http://schemas.microsoft.com/office/drawing/2014/main" id="{A30C1E95-9270-3969-17BF-4FE2FACAC5EB}"/>
                  </a:ext>
                </a:extLst>
              </p:cNvPr>
              <p:cNvSpPr/>
              <p:nvPr/>
            </p:nvSpPr>
            <p:spPr bwMode="auto">
              <a:xfrm>
                <a:off x="1467" y="1328"/>
                <a:ext cx="29" cy="22"/>
              </a:xfrm>
              <a:custGeom>
                <a:avLst/>
                <a:gdLst>
                  <a:gd name="T0" fmla="*/ 1 w 4"/>
                  <a:gd name="T1" fmla="*/ 0 h 3"/>
                  <a:gd name="T2" fmla="*/ 3 w 4"/>
                  <a:gd name="T3" fmla="*/ 2 h 3"/>
                  <a:gd name="T4" fmla="*/ 4 w 4"/>
                  <a:gd name="T5" fmla="*/ 3 h 3"/>
                  <a:gd name="T6" fmla="*/ 4 w 4"/>
                  <a:gd name="T7" fmla="*/ 3 h 3"/>
                  <a:gd name="T8" fmla="*/ 2 w 4"/>
                  <a:gd name="T9" fmla="*/ 3 h 3"/>
                  <a:gd name="T10" fmla="*/ 2 w 4"/>
                  <a:gd name="T11" fmla="*/ 3 h 3"/>
                  <a:gd name="T12" fmla="*/ 1 w 4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2" y="2"/>
                      <a:pt x="3" y="2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A98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9" name="Freeform 770">
                <a:extLst>
                  <a:ext uri="{FF2B5EF4-FFF2-40B4-BE49-F238E27FC236}">
                    <a16:creationId xmlns:a16="http://schemas.microsoft.com/office/drawing/2014/main" id="{85BD078D-2336-ADA3-689D-B8BD8923B523}"/>
                  </a:ext>
                </a:extLst>
              </p:cNvPr>
              <p:cNvSpPr/>
              <p:nvPr/>
            </p:nvSpPr>
            <p:spPr bwMode="auto">
              <a:xfrm>
                <a:off x="1482" y="1401"/>
                <a:ext cx="14" cy="21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1 w 2"/>
                  <a:gd name="T9" fmla="*/ 1 h 3"/>
                  <a:gd name="T10" fmla="*/ 2 w 2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D6A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0" name="Freeform 771">
                <a:extLst>
                  <a:ext uri="{FF2B5EF4-FFF2-40B4-BE49-F238E27FC236}">
                    <a16:creationId xmlns:a16="http://schemas.microsoft.com/office/drawing/2014/main" id="{D890CA6D-3807-A802-CD5B-F1D312E307A9}"/>
                  </a:ext>
                </a:extLst>
              </p:cNvPr>
              <p:cNvSpPr/>
              <p:nvPr/>
            </p:nvSpPr>
            <p:spPr bwMode="auto">
              <a:xfrm>
                <a:off x="1496" y="1379"/>
                <a:ext cx="15" cy="22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1 h 3"/>
                  <a:gd name="T4" fmla="*/ 2 w 2"/>
                  <a:gd name="T5" fmla="*/ 3 h 3"/>
                  <a:gd name="T6" fmla="*/ 1 w 2"/>
                  <a:gd name="T7" fmla="*/ 1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2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6A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1" name="Freeform 772">
                <a:extLst>
                  <a:ext uri="{FF2B5EF4-FFF2-40B4-BE49-F238E27FC236}">
                    <a16:creationId xmlns:a16="http://schemas.microsoft.com/office/drawing/2014/main" id="{D2D60856-7890-D333-E112-55E4FC94059B}"/>
                  </a:ext>
                </a:extLst>
              </p:cNvPr>
              <p:cNvSpPr/>
              <p:nvPr/>
            </p:nvSpPr>
            <p:spPr bwMode="auto">
              <a:xfrm>
                <a:off x="1496" y="1393"/>
                <a:ext cx="15" cy="1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6A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2" name="Freeform 773">
                <a:extLst>
                  <a:ext uri="{FF2B5EF4-FFF2-40B4-BE49-F238E27FC236}">
                    <a16:creationId xmlns:a16="http://schemas.microsoft.com/office/drawing/2014/main" id="{4387D16F-E72A-42FB-E090-A646DD498E87}"/>
                  </a:ext>
                </a:extLst>
              </p:cNvPr>
              <p:cNvSpPr/>
              <p:nvPr/>
            </p:nvSpPr>
            <p:spPr bwMode="auto">
              <a:xfrm>
                <a:off x="1314" y="1422"/>
                <a:ext cx="131" cy="44"/>
              </a:xfrm>
              <a:custGeom>
                <a:avLst/>
                <a:gdLst>
                  <a:gd name="T0" fmla="*/ 2 w 18"/>
                  <a:gd name="T1" fmla="*/ 2 h 6"/>
                  <a:gd name="T2" fmla="*/ 2 w 18"/>
                  <a:gd name="T3" fmla="*/ 0 h 6"/>
                  <a:gd name="T4" fmla="*/ 16 w 18"/>
                  <a:gd name="T5" fmla="*/ 3 h 6"/>
                  <a:gd name="T6" fmla="*/ 17 w 18"/>
                  <a:gd name="T7" fmla="*/ 4 h 6"/>
                  <a:gd name="T8" fmla="*/ 18 w 18"/>
                  <a:gd name="T9" fmla="*/ 5 h 6"/>
                  <a:gd name="T10" fmla="*/ 15 w 18"/>
                  <a:gd name="T11" fmla="*/ 5 h 6"/>
                  <a:gd name="T12" fmla="*/ 10 w 18"/>
                  <a:gd name="T13" fmla="*/ 3 h 6"/>
                  <a:gd name="T14" fmla="*/ 2 w 18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6">
                    <a:moveTo>
                      <a:pt x="2" y="2"/>
                    </a:moveTo>
                    <a:cubicBezTo>
                      <a:pt x="2" y="1"/>
                      <a:pt x="0" y="0"/>
                      <a:pt x="2" y="0"/>
                    </a:cubicBezTo>
                    <a:cubicBezTo>
                      <a:pt x="7" y="0"/>
                      <a:pt x="11" y="1"/>
                      <a:pt x="16" y="3"/>
                    </a:cubicBezTo>
                    <a:cubicBezTo>
                      <a:pt x="16" y="4"/>
                      <a:pt x="17" y="4"/>
                      <a:pt x="17" y="4"/>
                    </a:cubicBezTo>
                    <a:cubicBezTo>
                      <a:pt x="18" y="4"/>
                      <a:pt x="18" y="5"/>
                      <a:pt x="18" y="5"/>
                    </a:cubicBezTo>
                    <a:cubicBezTo>
                      <a:pt x="17" y="6"/>
                      <a:pt x="16" y="5"/>
                      <a:pt x="15" y="5"/>
                    </a:cubicBezTo>
                    <a:cubicBezTo>
                      <a:pt x="13" y="4"/>
                      <a:pt x="11" y="3"/>
                      <a:pt x="10" y="3"/>
                    </a:cubicBezTo>
                    <a:cubicBezTo>
                      <a:pt x="7" y="2"/>
                      <a:pt x="4" y="2"/>
                      <a:pt x="2" y="2"/>
                    </a:cubicBezTo>
                    <a:close/>
                  </a:path>
                </a:pathLst>
              </a:custGeom>
              <a:solidFill>
                <a:srgbClr val="D18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3" name="Freeform 774">
                <a:extLst>
                  <a:ext uri="{FF2B5EF4-FFF2-40B4-BE49-F238E27FC236}">
                    <a16:creationId xmlns:a16="http://schemas.microsoft.com/office/drawing/2014/main" id="{BFDC7595-E0BD-72AC-894A-2926864FA1CB}"/>
                  </a:ext>
                </a:extLst>
              </p:cNvPr>
              <p:cNvSpPr/>
              <p:nvPr/>
            </p:nvSpPr>
            <p:spPr bwMode="auto">
              <a:xfrm>
                <a:off x="1329" y="1430"/>
                <a:ext cx="94" cy="29"/>
              </a:xfrm>
              <a:custGeom>
                <a:avLst/>
                <a:gdLst>
                  <a:gd name="T0" fmla="*/ 0 w 13"/>
                  <a:gd name="T1" fmla="*/ 1 h 4"/>
                  <a:gd name="T2" fmla="*/ 5 w 13"/>
                  <a:gd name="T3" fmla="*/ 1 h 4"/>
                  <a:gd name="T4" fmla="*/ 12 w 13"/>
                  <a:gd name="T5" fmla="*/ 3 h 4"/>
                  <a:gd name="T6" fmla="*/ 13 w 13"/>
                  <a:gd name="T7" fmla="*/ 4 h 4"/>
                  <a:gd name="T8" fmla="*/ 12 w 13"/>
                  <a:gd name="T9" fmla="*/ 4 h 4"/>
                  <a:gd name="T10" fmla="*/ 1 w 13"/>
                  <a:gd name="T11" fmla="*/ 1 h 4"/>
                  <a:gd name="T12" fmla="*/ 0 w 13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0" y="1"/>
                    </a:moveTo>
                    <a:cubicBezTo>
                      <a:pt x="1" y="0"/>
                      <a:pt x="3" y="1"/>
                      <a:pt x="5" y="1"/>
                    </a:cubicBezTo>
                    <a:cubicBezTo>
                      <a:pt x="7" y="1"/>
                      <a:pt x="10" y="2"/>
                      <a:pt x="12" y="3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9" y="2"/>
                      <a:pt x="5" y="2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C71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4" name="Freeform 775">
                <a:extLst>
                  <a:ext uri="{FF2B5EF4-FFF2-40B4-BE49-F238E27FC236}">
                    <a16:creationId xmlns:a16="http://schemas.microsoft.com/office/drawing/2014/main" id="{2B72079F-F70F-4F7E-5BEE-E0830FDFE6BD}"/>
                  </a:ext>
                </a:extLst>
              </p:cNvPr>
              <p:cNvSpPr/>
              <p:nvPr/>
            </p:nvSpPr>
            <p:spPr bwMode="auto">
              <a:xfrm>
                <a:off x="1416" y="1437"/>
                <a:ext cx="36" cy="22"/>
              </a:xfrm>
              <a:custGeom>
                <a:avLst/>
                <a:gdLst>
                  <a:gd name="T0" fmla="*/ 4 w 5"/>
                  <a:gd name="T1" fmla="*/ 3 h 3"/>
                  <a:gd name="T2" fmla="*/ 3 w 5"/>
                  <a:gd name="T3" fmla="*/ 2 h 3"/>
                  <a:gd name="T4" fmla="*/ 0 w 5"/>
                  <a:gd name="T5" fmla="*/ 0 h 3"/>
                  <a:gd name="T6" fmla="*/ 0 w 5"/>
                  <a:gd name="T7" fmla="*/ 0 h 3"/>
                  <a:gd name="T8" fmla="*/ 3 w 5"/>
                  <a:gd name="T9" fmla="*/ 0 h 3"/>
                  <a:gd name="T10" fmla="*/ 3 w 5"/>
                  <a:gd name="T11" fmla="*/ 1 h 3"/>
                  <a:gd name="T12" fmla="*/ 5 w 5"/>
                  <a:gd name="T13" fmla="*/ 2 h 3"/>
                  <a:gd name="T14" fmla="*/ 4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4" y="3"/>
                      <a:pt x="4" y="3"/>
                      <a:pt x="3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D09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5" name="Freeform 776">
                <a:extLst>
                  <a:ext uri="{FF2B5EF4-FFF2-40B4-BE49-F238E27FC236}">
                    <a16:creationId xmlns:a16="http://schemas.microsoft.com/office/drawing/2014/main" id="{49FE10B0-69DB-3F3B-C8B8-DCF2B05FA775}"/>
                  </a:ext>
                </a:extLst>
              </p:cNvPr>
              <p:cNvSpPr/>
              <p:nvPr/>
            </p:nvSpPr>
            <p:spPr bwMode="auto">
              <a:xfrm>
                <a:off x="1431" y="1430"/>
                <a:ext cx="29" cy="14"/>
              </a:xfrm>
              <a:custGeom>
                <a:avLst/>
                <a:gdLst>
                  <a:gd name="T0" fmla="*/ 1 w 4"/>
                  <a:gd name="T1" fmla="*/ 2 h 2"/>
                  <a:gd name="T2" fmla="*/ 1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  <a:gd name="T8" fmla="*/ 3 w 4"/>
                  <a:gd name="T9" fmla="*/ 2 h 2"/>
                  <a:gd name="T10" fmla="*/ 1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1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CE8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6" name="Freeform 777">
                <a:extLst>
                  <a:ext uri="{FF2B5EF4-FFF2-40B4-BE49-F238E27FC236}">
                    <a16:creationId xmlns:a16="http://schemas.microsoft.com/office/drawing/2014/main" id="{F8FBE0F1-C8B6-D6DA-A124-4B6CB422B859}"/>
                  </a:ext>
                </a:extLst>
              </p:cNvPr>
              <p:cNvSpPr/>
              <p:nvPr/>
            </p:nvSpPr>
            <p:spPr bwMode="auto">
              <a:xfrm>
                <a:off x="1336" y="1328"/>
                <a:ext cx="80" cy="73"/>
              </a:xfrm>
              <a:custGeom>
                <a:avLst/>
                <a:gdLst>
                  <a:gd name="T0" fmla="*/ 9 w 11"/>
                  <a:gd name="T1" fmla="*/ 10 h 10"/>
                  <a:gd name="T2" fmla="*/ 7 w 11"/>
                  <a:gd name="T3" fmla="*/ 7 h 10"/>
                  <a:gd name="T4" fmla="*/ 6 w 11"/>
                  <a:gd name="T5" fmla="*/ 5 h 10"/>
                  <a:gd name="T6" fmla="*/ 3 w 11"/>
                  <a:gd name="T7" fmla="*/ 1 h 10"/>
                  <a:gd name="T8" fmla="*/ 0 w 11"/>
                  <a:gd name="T9" fmla="*/ 0 h 10"/>
                  <a:gd name="T10" fmla="*/ 4 w 11"/>
                  <a:gd name="T11" fmla="*/ 0 h 10"/>
                  <a:gd name="T12" fmla="*/ 7 w 11"/>
                  <a:gd name="T13" fmla="*/ 3 h 10"/>
                  <a:gd name="T14" fmla="*/ 9 w 11"/>
                  <a:gd name="T15" fmla="*/ 6 h 10"/>
                  <a:gd name="T16" fmla="*/ 9 w 11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9" y="10"/>
                    </a:moveTo>
                    <a:cubicBezTo>
                      <a:pt x="10" y="8"/>
                      <a:pt x="10" y="7"/>
                      <a:pt x="7" y="7"/>
                    </a:cubicBezTo>
                    <a:cubicBezTo>
                      <a:pt x="6" y="7"/>
                      <a:pt x="6" y="6"/>
                      <a:pt x="6" y="5"/>
                    </a:cubicBezTo>
                    <a:cubicBezTo>
                      <a:pt x="6" y="3"/>
                      <a:pt x="5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0"/>
                      <a:pt x="7" y="1"/>
                      <a:pt x="7" y="3"/>
                    </a:cubicBezTo>
                    <a:cubicBezTo>
                      <a:pt x="7" y="4"/>
                      <a:pt x="8" y="5"/>
                      <a:pt x="9" y="6"/>
                    </a:cubicBezTo>
                    <a:cubicBezTo>
                      <a:pt x="11" y="7"/>
                      <a:pt x="11" y="9"/>
                      <a:pt x="9" y="10"/>
                    </a:cubicBezTo>
                    <a:close/>
                  </a:path>
                </a:pathLst>
              </a:custGeom>
              <a:solidFill>
                <a:srgbClr val="9153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7" name="Freeform 778">
                <a:extLst>
                  <a:ext uri="{FF2B5EF4-FFF2-40B4-BE49-F238E27FC236}">
                    <a16:creationId xmlns:a16="http://schemas.microsoft.com/office/drawing/2014/main" id="{12E8F063-3CBF-8075-1D78-5AC5F3DC657B}"/>
                  </a:ext>
                </a:extLst>
              </p:cNvPr>
              <p:cNvSpPr/>
              <p:nvPr/>
            </p:nvSpPr>
            <p:spPr bwMode="auto">
              <a:xfrm>
                <a:off x="1242" y="1371"/>
                <a:ext cx="72" cy="44"/>
              </a:xfrm>
              <a:custGeom>
                <a:avLst/>
                <a:gdLst>
                  <a:gd name="T0" fmla="*/ 10 w 10"/>
                  <a:gd name="T1" fmla="*/ 4 h 6"/>
                  <a:gd name="T2" fmla="*/ 9 w 10"/>
                  <a:gd name="T3" fmla="*/ 5 h 6"/>
                  <a:gd name="T4" fmla="*/ 7 w 10"/>
                  <a:gd name="T5" fmla="*/ 5 h 6"/>
                  <a:gd name="T6" fmla="*/ 8 w 10"/>
                  <a:gd name="T7" fmla="*/ 6 h 6"/>
                  <a:gd name="T8" fmla="*/ 3 w 10"/>
                  <a:gd name="T9" fmla="*/ 5 h 6"/>
                  <a:gd name="T10" fmla="*/ 5 w 10"/>
                  <a:gd name="T11" fmla="*/ 4 h 6"/>
                  <a:gd name="T12" fmla="*/ 0 w 10"/>
                  <a:gd name="T13" fmla="*/ 0 h 6"/>
                  <a:gd name="T14" fmla="*/ 10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10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7" y="5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6" y="6"/>
                      <a:pt x="5" y="6"/>
                      <a:pt x="3" y="5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3" y="3"/>
                      <a:pt x="2" y="2"/>
                      <a:pt x="0" y="0"/>
                    </a:cubicBezTo>
                    <a:cubicBezTo>
                      <a:pt x="3" y="2"/>
                      <a:pt x="7" y="4"/>
                      <a:pt x="10" y="4"/>
                    </a:cubicBezTo>
                    <a:close/>
                  </a:path>
                </a:pathLst>
              </a:custGeom>
              <a:solidFill>
                <a:srgbClr val="CB82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8" name="Freeform 779">
                <a:extLst>
                  <a:ext uri="{FF2B5EF4-FFF2-40B4-BE49-F238E27FC236}">
                    <a16:creationId xmlns:a16="http://schemas.microsoft.com/office/drawing/2014/main" id="{4C5CF73A-927A-5629-E70E-57DF7E13A347}"/>
                  </a:ext>
                </a:extLst>
              </p:cNvPr>
              <p:cNvSpPr/>
              <p:nvPr/>
            </p:nvSpPr>
            <p:spPr bwMode="auto">
              <a:xfrm>
                <a:off x="1394" y="1321"/>
                <a:ext cx="15" cy="29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3"/>
                      <a:pt x="2" y="4"/>
                    </a:cubicBezTo>
                    <a:cubicBezTo>
                      <a:pt x="1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924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9" name="Freeform 780">
                <a:extLst>
                  <a:ext uri="{FF2B5EF4-FFF2-40B4-BE49-F238E27FC236}">
                    <a16:creationId xmlns:a16="http://schemas.microsoft.com/office/drawing/2014/main" id="{F0AAB6C0-DB61-6203-AA35-BA209670F975}"/>
                  </a:ext>
                </a:extLst>
              </p:cNvPr>
              <p:cNvSpPr/>
              <p:nvPr/>
            </p:nvSpPr>
            <p:spPr bwMode="auto">
              <a:xfrm>
                <a:off x="1351" y="1415"/>
                <a:ext cx="65" cy="22"/>
              </a:xfrm>
              <a:custGeom>
                <a:avLst/>
                <a:gdLst>
                  <a:gd name="T0" fmla="*/ 9 w 9"/>
                  <a:gd name="T1" fmla="*/ 3 h 3"/>
                  <a:gd name="T2" fmla="*/ 0 w 9"/>
                  <a:gd name="T3" fmla="*/ 1 h 3"/>
                  <a:gd name="T4" fmla="*/ 9 w 9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6" y="2"/>
                      <a:pt x="3" y="1"/>
                      <a:pt x="0" y="1"/>
                    </a:cubicBezTo>
                    <a:cubicBezTo>
                      <a:pt x="3" y="0"/>
                      <a:pt x="6" y="1"/>
                      <a:pt x="9" y="3"/>
                    </a:cubicBezTo>
                    <a:close/>
                  </a:path>
                </a:pathLst>
              </a:custGeom>
              <a:solidFill>
                <a:srgbClr val="CF8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0" name="Freeform 781">
                <a:extLst>
                  <a:ext uri="{FF2B5EF4-FFF2-40B4-BE49-F238E27FC236}">
                    <a16:creationId xmlns:a16="http://schemas.microsoft.com/office/drawing/2014/main" id="{A8447EFC-2BC3-1947-59FE-827449EBAA8C}"/>
                  </a:ext>
                </a:extLst>
              </p:cNvPr>
              <p:cNvSpPr/>
              <p:nvPr/>
            </p:nvSpPr>
            <p:spPr bwMode="auto">
              <a:xfrm>
                <a:off x="3174" y="3498"/>
                <a:ext cx="276" cy="123"/>
              </a:xfrm>
              <a:custGeom>
                <a:avLst/>
                <a:gdLst>
                  <a:gd name="T0" fmla="*/ 11 w 38"/>
                  <a:gd name="T1" fmla="*/ 0 h 17"/>
                  <a:gd name="T2" fmla="*/ 11 w 38"/>
                  <a:gd name="T3" fmla="*/ 0 h 17"/>
                  <a:gd name="T4" fmla="*/ 12 w 38"/>
                  <a:gd name="T5" fmla="*/ 1 h 17"/>
                  <a:gd name="T6" fmla="*/ 19 w 38"/>
                  <a:gd name="T7" fmla="*/ 3 h 17"/>
                  <a:gd name="T8" fmla="*/ 32 w 38"/>
                  <a:gd name="T9" fmla="*/ 4 h 17"/>
                  <a:gd name="T10" fmla="*/ 38 w 38"/>
                  <a:gd name="T11" fmla="*/ 7 h 17"/>
                  <a:gd name="T12" fmla="*/ 29 w 38"/>
                  <a:gd name="T13" fmla="*/ 4 h 17"/>
                  <a:gd name="T14" fmla="*/ 21 w 38"/>
                  <a:gd name="T15" fmla="*/ 3 h 17"/>
                  <a:gd name="T16" fmla="*/ 18 w 38"/>
                  <a:gd name="T17" fmla="*/ 4 h 17"/>
                  <a:gd name="T18" fmla="*/ 9 w 38"/>
                  <a:gd name="T19" fmla="*/ 2 h 17"/>
                  <a:gd name="T20" fmla="*/ 8 w 38"/>
                  <a:gd name="T21" fmla="*/ 2 h 17"/>
                  <a:gd name="T22" fmla="*/ 3 w 38"/>
                  <a:gd name="T23" fmla="*/ 2 h 17"/>
                  <a:gd name="T24" fmla="*/ 9 w 38"/>
                  <a:gd name="T25" fmla="*/ 7 h 17"/>
                  <a:gd name="T26" fmla="*/ 18 w 38"/>
                  <a:gd name="T27" fmla="*/ 8 h 17"/>
                  <a:gd name="T28" fmla="*/ 31 w 38"/>
                  <a:gd name="T29" fmla="*/ 15 h 17"/>
                  <a:gd name="T30" fmla="*/ 32 w 38"/>
                  <a:gd name="T31" fmla="*/ 17 h 17"/>
                  <a:gd name="T32" fmla="*/ 32 w 38"/>
                  <a:gd name="T33" fmla="*/ 17 h 17"/>
                  <a:gd name="T34" fmla="*/ 18 w 38"/>
                  <a:gd name="T35" fmla="*/ 9 h 17"/>
                  <a:gd name="T36" fmla="*/ 13 w 38"/>
                  <a:gd name="T37" fmla="*/ 9 h 17"/>
                  <a:gd name="T38" fmla="*/ 12 w 38"/>
                  <a:gd name="T39" fmla="*/ 9 h 17"/>
                  <a:gd name="T40" fmla="*/ 6 w 38"/>
                  <a:gd name="T41" fmla="*/ 9 h 17"/>
                  <a:gd name="T42" fmla="*/ 0 w 38"/>
                  <a:gd name="T43" fmla="*/ 3 h 17"/>
                  <a:gd name="T44" fmla="*/ 1 w 38"/>
                  <a:gd name="T45" fmla="*/ 3 h 17"/>
                  <a:gd name="T46" fmla="*/ 2 w 38"/>
                  <a:gd name="T47" fmla="*/ 1 h 17"/>
                  <a:gd name="T48" fmla="*/ 11 w 38"/>
                  <a:gd name="T4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8" h="17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4" y="3"/>
                      <a:pt x="17" y="2"/>
                      <a:pt x="19" y="3"/>
                    </a:cubicBezTo>
                    <a:cubicBezTo>
                      <a:pt x="24" y="3"/>
                      <a:pt x="28" y="3"/>
                      <a:pt x="32" y="4"/>
                    </a:cubicBezTo>
                    <a:cubicBezTo>
                      <a:pt x="35" y="5"/>
                      <a:pt x="37" y="6"/>
                      <a:pt x="38" y="7"/>
                    </a:cubicBezTo>
                    <a:cubicBezTo>
                      <a:pt x="35" y="6"/>
                      <a:pt x="32" y="5"/>
                      <a:pt x="29" y="4"/>
                    </a:cubicBezTo>
                    <a:cubicBezTo>
                      <a:pt x="26" y="4"/>
                      <a:pt x="23" y="4"/>
                      <a:pt x="21" y="3"/>
                    </a:cubicBezTo>
                    <a:cubicBezTo>
                      <a:pt x="20" y="3"/>
                      <a:pt x="19" y="4"/>
                      <a:pt x="18" y="4"/>
                    </a:cubicBezTo>
                    <a:cubicBezTo>
                      <a:pt x="16" y="5"/>
                      <a:pt x="11" y="4"/>
                      <a:pt x="9" y="2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6" y="2"/>
                      <a:pt x="4" y="2"/>
                      <a:pt x="3" y="2"/>
                    </a:cubicBezTo>
                    <a:cubicBezTo>
                      <a:pt x="3" y="5"/>
                      <a:pt x="6" y="6"/>
                      <a:pt x="9" y="7"/>
                    </a:cubicBezTo>
                    <a:cubicBezTo>
                      <a:pt x="12" y="7"/>
                      <a:pt x="15" y="7"/>
                      <a:pt x="18" y="8"/>
                    </a:cubicBezTo>
                    <a:cubicBezTo>
                      <a:pt x="23" y="9"/>
                      <a:pt x="28" y="10"/>
                      <a:pt x="31" y="15"/>
                    </a:cubicBezTo>
                    <a:cubicBezTo>
                      <a:pt x="32" y="15"/>
                      <a:pt x="33" y="16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29" y="12"/>
                      <a:pt x="24" y="10"/>
                      <a:pt x="18" y="9"/>
                    </a:cubicBezTo>
                    <a:cubicBezTo>
                      <a:pt x="17" y="9"/>
                      <a:pt x="15" y="9"/>
                      <a:pt x="13" y="9"/>
                    </a:cubicBezTo>
                    <a:cubicBezTo>
                      <a:pt x="13" y="9"/>
                      <a:pt x="12" y="9"/>
                      <a:pt x="12" y="9"/>
                    </a:cubicBezTo>
                    <a:cubicBezTo>
                      <a:pt x="10" y="10"/>
                      <a:pt x="8" y="10"/>
                      <a:pt x="6" y="9"/>
                    </a:cubicBezTo>
                    <a:cubicBezTo>
                      <a:pt x="2" y="9"/>
                      <a:pt x="1" y="7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5" y="1"/>
                      <a:pt x="8" y="1"/>
                      <a:pt x="11" y="0"/>
                    </a:cubicBezTo>
                    <a:close/>
                  </a:path>
                </a:pathLst>
              </a:custGeom>
              <a:solidFill>
                <a:srgbClr val="7537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1" name="Freeform 782">
                <a:extLst>
                  <a:ext uri="{FF2B5EF4-FFF2-40B4-BE49-F238E27FC236}">
                    <a16:creationId xmlns:a16="http://schemas.microsoft.com/office/drawing/2014/main" id="{F4CA2EBB-7E74-5D8A-D9EF-FD787BAB1F00}"/>
                  </a:ext>
                </a:extLst>
              </p:cNvPr>
              <p:cNvSpPr/>
              <p:nvPr/>
            </p:nvSpPr>
            <p:spPr bwMode="auto">
              <a:xfrm>
                <a:off x="3407" y="3680"/>
                <a:ext cx="72" cy="79"/>
              </a:xfrm>
              <a:custGeom>
                <a:avLst/>
                <a:gdLst>
                  <a:gd name="T0" fmla="*/ 0 w 10"/>
                  <a:gd name="T1" fmla="*/ 9 h 11"/>
                  <a:gd name="T2" fmla="*/ 1 w 10"/>
                  <a:gd name="T3" fmla="*/ 8 h 11"/>
                  <a:gd name="T4" fmla="*/ 4 w 10"/>
                  <a:gd name="T5" fmla="*/ 5 h 11"/>
                  <a:gd name="T6" fmla="*/ 8 w 10"/>
                  <a:gd name="T7" fmla="*/ 1 h 11"/>
                  <a:gd name="T8" fmla="*/ 10 w 10"/>
                  <a:gd name="T9" fmla="*/ 1 h 11"/>
                  <a:gd name="T10" fmla="*/ 9 w 10"/>
                  <a:gd name="T11" fmla="*/ 2 h 11"/>
                  <a:gd name="T12" fmla="*/ 5 w 10"/>
                  <a:gd name="T13" fmla="*/ 8 h 11"/>
                  <a:gd name="T14" fmla="*/ 3 w 10"/>
                  <a:gd name="T15" fmla="*/ 11 h 11"/>
                  <a:gd name="T16" fmla="*/ 0 w 10"/>
                  <a:gd name="T17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0" y="9"/>
                      <a:pt x="0" y="9"/>
                      <a:pt x="1" y="8"/>
                    </a:cubicBezTo>
                    <a:cubicBezTo>
                      <a:pt x="2" y="7"/>
                      <a:pt x="3" y="6"/>
                      <a:pt x="4" y="5"/>
                    </a:cubicBezTo>
                    <a:cubicBezTo>
                      <a:pt x="5" y="3"/>
                      <a:pt x="7" y="2"/>
                      <a:pt x="8" y="1"/>
                    </a:cubicBezTo>
                    <a:cubicBezTo>
                      <a:pt x="9" y="1"/>
                      <a:pt x="9" y="0"/>
                      <a:pt x="10" y="1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7" y="4"/>
                      <a:pt x="7" y="6"/>
                      <a:pt x="5" y="8"/>
                    </a:cubicBezTo>
                    <a:cubicBezTo>
                      <a:pt x="5" y="9"/>
                      <a:pt x="4" y="10"/>
                      <a:pt x="3" y="11"/>
                    </a:cubicBezTo>
                    <a:cubicBezTo>
                      <a:pt x="2" y="11"/>
                      <a:pt x="1" y="11"/>
                      <a:pt x="0" y="9"/>
                    </a:cubicBezTo>
                    <a:close/>
                  </a:path>
                </a:pathLst>
              </a:custGeom>
              <a:solidFill>
                <a:srgbClr val="F9D6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2" name="Freeform 783">
                <a:extLst>
                  <a:ext uri="{FF2B5EF4-FFF2-40B4-BE49-F238E27FC236}">
                    <a16:creationId xmlns:a16="http://schemas.microsoft.com/office/drawing/2014/main" id="{B365448A-A19C-5D51-39F4-DD7041BB8E22}"/>
                  </a:ext>
                </a:extLst>
              </p:cNvPr>
              <p:cNvSpPr/>
              <p:nvPr/>
            </p:nvSpPr>
            <p:spPr bwMode="auto">
              <a:xfrm>
                <a:off x="3254" y="3556"/>
                <a:ext cx="51" cy="7"/>
              </a:xfrm>
              <a:custGeom>
                <a:avLst/>
                <a:gdLst>
                  <a:gd name="T0" fmla="*/ 1 w 7"/>
                  <a:gd name="T1" fmla="*/ 1 h 1"/>
                  <a:gd name="T2" fmla="*/ 1 w 7"/>
                  <a:gd name="T3" fmla="*/ 0 h 1"/>
                  <a:gd name="T4" fmla="*/ 7 w 7"/>
                  <a:gd name="T5" fmla="*/ 1 h 1"/>
                  <a:gd name="T6" fmla="*/ 1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5" y="0"/>
                      <a:pt x="7" y="1"/>
                    </a:cubicBezTo>
                    <a:cubicBezTo>
                      <a:pt x="5" y="1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B075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3" name="Freeform 784">
                <a:extLst>
                  <a:ext uri="{FF2B5EF4-FFF2-40B4-BE49-F238E27FC236}">
                    <a16:creationId xmlns:a16="http://schemas.microsoft.com/office/drawing/2014/main" id="{92992402-A1DF-D01F-771D-6525D810403F}"/>
                  </a:ext>
                </a:extLst>
              </p:cNvPr>
              <p:cNvSpPr/>
              <p:nvPr/>
            </p:nvSpPr>
            <p:spPr bwMode="auto">
              <a:xfrm>
                <a:off x="3196" y="3621"/>
                <a:ext cx="65" cy="51"/>
              </a:xfrm>
              <a:custGeom>
                <a:avLst/>
                <a:gdLst>
                  <a:gd name="T0" fmla="*/ 9 w 9"/>
                  <a:gd name="T1" fmla="*/ 6 h 7"/>
                  <a:gd name="T2" fmla="*/ 8 w 9"/>
                  <a:gd name="T3" fmla="*/ 7 h 7"/>
                  <a:gd name="T4" fmla="*/ 4 w 9"/>
                  <a:gd name="T5" fmla="*/ 3 h 7"/>
                  <a:gd name="T6" fmla="*/ 0 w 9"/>
                  <a:gd name="T7" fmla="*/ 0 h 7"/>
                  <a:gd name="T8" fmla="*/ 6 w 9"/>
                  <a:gd name="T9" fmla="*/ 2 h 7"/>
                  <a:gd name="T10" fmla="*/ 9 w 9"/>
                  <a:gd name="T1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9" y="6"/>
                      <a:pt x="8" y="7"/>
                      <a:pt x="8" y="7"/>
                    </a:cubicBezTo>
                    <a:cubicBezTo>
                      <a:pt x="8" y="4"/>
                      <a:pt x="7" y="3"/>
                      <a:pt x="4" y="3"/>
                    </a:cubicBezTo>
                    <a:cubicBezTo>
                      <a:pt x="3" y="2"/>
                      <a:pt x="1" y="2"/>
                      <a:pt x="0" y="0"/>
                    </a:cubicBezTo>
                    <a:cubicBezTo>
                      <a:pt x="2" y="1"/>
                      <a:pt x="4" y="2"/>
                      <a:pt x="6" y="2"/>
                    </a:cubicBezTo>
                    <a:cubicBezTo>
                      <a:pt x="7" y="3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95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4" name="Freeform 785">
                <a:extLst>
                  <a:ext uri="{FF2B5EF4-FFF2-40B4-BE49-F238E27FC236}">
                    <a16:creationId xmlns:a16="http://schemas.microsoft.com/office/drawing/2014/main" id="{38FC4C61-44E1-252C-DE2D-1EE20270B331}"/>
                  </a:ext>
                </a:extLst>
              </p:cNvPr>
              <p:cNvSpPr/>
              <p:nvPr/>
            </p:nvSpPr>
            <p:spPr bwMode="auto">
              <a:xfrm>
                <a:off x="3436" y="3592"/>
                <a:ext cx="51" cy="37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5 h 5"/>
                  <a:gd name="T4" fmla="*/ 0 w 7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1"/>
                      <a:pt x="6" y="3"/>
                      <a:pt x="7" y="5"/>
                    </a:cubicBezTo>
                    <a:cubicBezTo>
                      <a:pt x="5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4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5" name="Freeform 786">
                <a:extLst>
                  <a:ext uri="{FF2B5EF4-FFF2-40B4-BE49-F238E27FC236}">
                    <a16:creationId xmlns:a16="http://schemas.microsoft.com/office/drawing/2014/main" id="{4C2CC080-021F-EDF8-F565-FE86F131CD4D}"/>
                  </a:ext>
                </a:extLst>
              </p:cNvPr>
              <p:cNvSpPr/>
              <p:nvPr/>
            </p:nvSpPr>
            <p:spPr bwMode="auto">
              <a:xfrm>
                <a:off x="3617" y="3215"/>
                <a:ext cx="73" cy="15"/>
              </a:xfrm>
              <a:custGeom>
                <a:avLst/>
                <a:gdLst>
                  <a:gd name="T0" fmla="*/ 0 w 10"/>
                  <a:gd name="T1" fmla="*/ 2 h 2"/>
                  <a:gd name="T2" fmla="*/ 5 w 10"/>
                  <a:gd name="T3" fmla="*/ 1 h 2"/>
                  <a:gd name="T4" fmla="*/ 10 w 10"/>
                  <a:gd name="T5" fmla="*/ 1 h 2"/>
                  <a:gd name="T6" fmla="*/ 0 w 10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6" y="1"/>
                      <a:pt x="8" y="0"/>
                      <a:pt x="10" y="1"/>
                    </a:cubicBezTo>
                    <a:cubicBezTo>
                      <a:pt x="6" y="1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BA87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6" name="Freeform 787">
                <a:extLst>
                  <a:ext uri="{FF2B5EF4-FFF2-40B4-BE49-F238E27FC236}">
                    <a16:creationId xmlns:a16="http://schemas.microsoft.com/office/drawing/2014/main" id="{9C7B7DAA-9205-5F93-70B7-B191C5A34609}"/>
                  </a:ext>
                </a:extLst>
              </p:cNvPr>
              <p:cNvSpPr/>
              <p:nvPr/>
            </p:nvSpPr>
            <p:spPr bwMode="auto">
              <a:xfrm>
                <a:off x="3465" y="3411"/>
                <a:ext cx="72" cy="22"/>
              </a:xfrm>
              <a:custGeom>
                <a:avLst/>
                <a:gdLst>
                  <a:gd name="T0" fmla="*/ 0 w 10"/>
                  <a:gd name="T1" fmla="*/ 3 h 3"/>
                  <a:gd name="T2" fmla="*/ 10 w 10"/>
                  <a:gd name="T3" fmla="*/ 0 h 3"/>
                  <a:gd name="T4" fmla="*/ 0 w 10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3"/>
                    </a:moveTo>
                    <a:cubicBezTo>
                      <a:pt x="3" y="2"/>
                      <a:pt x="6" y="1"/>
                      <a:pt x="10" y="0"/>
                    </a:cubicBezTo>
                    <a:cubicBezTo>
                      <a:pt x="7" y="1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AD5C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7" name="Freeform 788">
                <a:extLst>
                  <a:ext uri="{FF2B5EF4-FFF2-40B4-BE49-F238E27FC236}">
                    <a16:creationId xmlns:a16="http://schemas.microsoft.com/office/drawing/2014/main" id="{76A25677-E387-4CC6-F816-92E54C2A8A62}"/>
                  </a:ext>
                </a:extLst>
              </p:cNvPr>
              <p:cNvSpPr/>
              <p:nvPr/>
            </p:nvSpPr>
            <p:spPr bwMode="auto">
              <a:xfrm>
                <a:off x="3610" y="3288"/>
                <a:ext cx="87" cy="14"/>
              </a:xfrm>
              <a:custGeom>
                <a:avLst/>
                <a:gdLst>
                  <a:gd name="T0" fmla="*/ 12 w 12"/>
                  <a:gd name="T1" fmla="*/ 1 h 2"/>
                  <a:gd name="T2" fmla="*/ 0 w 12"/>
                  <a:gd name="T3" fmla="*/ 2 h 2"/>
                  <a:gd name="T4" fmla="*/ 2 w 12"/>
                  <a:gd name="T5" fmla="*/ 1 h 2"/>
                  <a:gd name="T6" fmla="*/ 12 w 1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">
                    <a:moveTo>
                      <a:pt x="12" y="1"/>
                    </a:moveTo>
                    <a:cubicBezTo>
                      <a:pt x="8" y="1"/>
                      <a:pt x="4" y="1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5" y="1"/>
                      <a:pt x="8" y="0"/>
                      <a:pt x="12" y="1"/>
                    </a:cubicBezTo>
                    <a:close/>
                  </a:path>
                </a:pathLst>
              </a:custGeom>
              <a:solidFill>
                <a:srgbClr val="9C5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8" name="Freeform 789">
                <a:extLst>
                  <a:ext uri="{FF2B5EF4-FFF2-40B4-BE49-F238E27FC236}">
                    <a16:creationId xmlns:a16="http://schemas.microsoft.com/office/drawing/2014/main" id="{F9C4237D-F4F8-E050-A781-9E55E9276819}"/>
                  </a:ext>
                </a:extLst>
              </p:cNvPr>
              <p:cNvSpPr/>
              <p:nvPr/>
            </p:nvSpPr>
            <p:spPr bwMode="auto">
              <a:xfrm>
                <a:off x="3341" y="3636"/>
                <a:ext cx="44" cy="29"/>
              </a:xfrm>
              <a:custGeom>
                <a:avLst/>
                <a:gdLst>
                  <a:gd name="T0" fmla="*/ 5 w 6"/>
                  <a:gd name="T1" fmla="*/ 4 h 4"/>
                  <a:gd name="T2" fmla="*/ 0 w 6"/>
                  <a:gd name="T3" fmla="*/ 0 h 4"/>
                  <a:gd name="T4" fmla="*/ 6 w 6"/>
                  <a:gd name="T5" fmla="*/ 4 h 4"/>
                  <a:gd name="T6" fmla="*/ 5 w 6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4" y="2"/>
                      <a:pt x="2" y="1"/>
                      <a:pt x="0" y="0"/>
                    </a:cubicBezTo>
                    <a:cubicBezTo>
                      <a:pt x="2" y="0"/>
                      <a:pt x="4" y="2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AC55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9" name="Freeform 790">
                <a:extLst>
                  <a:ext uri="{FF2B5EF4-FFF2-40B4-BE49-F238E27FC236}">
                    <a16:creationId xmlns:a16="http://schemas.microsoft.com/office/drawing/2014/main" id="{BD098948-4B5C-E10B-B25F-6E309CF6409A}"/>
                  </a:ext>
                </a:extLst>
              </p:cNvPr>
              <p:cNvSpPr/>
              <p:nvPr/>
            </p:nvSpPr>
            <p:spPr bwMode="auto">
              <a:xfrm>
                <a:off x="3625" y="3433"/>
                <a:ext cx="58" cy="14"/>
              </a:xfrm>
              <a:custGeom>
                <a:avLst/>
                <a:gdLst>
                  <a:gd name="T0" fmla="*/ 8 w 8"/>
                  <a:gd name="T1" fmla="*/ 2 h 2"/>
                  <a:gd name="T2" fmla="*/ 4 w 8"/>
                  <a:gd name="T3" fmla="*/ 1 h 2"/>
                  <a:gd name="T4" fmla="*/ 0 w 8"/>
                  <a:gd name="T5" fmla="*/ 0 h 2"/>
                  <a:gd name="T6" fmla="*/ 8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7" y="1"/>
                      <a:pt x="6" y="1"/>
                      <a:pt x="4" y="1"/>
                    </a:cubicBezTo>
                    <a:cubicBezTo>
                      <a:pt x="3" y="0"/>
                      <a:pt x="2" y="1"/>
                      <a:pt x="0" y="0"/>
                    </a:cubicBezTo>
                    <a:cubicBezTo>
                      <a:pt x="3" y="0"/>
                      <a:pt x="6" y="0"/>
                      <a:pt x="8" y="2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0" name="Freeform 791">
                <a:extLst>
                  <a:ext uri="{FF2B5EF4-FFF2-40B4-BE49-F238E27FC236}">
                    <a16:creationId xmlns:a16="http://schemas.microsoft.com/office/drawing/2014/main" id="{F7E57945-A48F-6B46-0F34-EF9528086CFF}"/>
                  </a:ext>
                </a:extLst>
              </p:cNvPr>
              <p:cNvSpPr/>
              <p:nvPr/>
            </p:nvSpPr>
            <p:spPr bwMode="auto">
              <a:xfrm>
                <a:off x="3152" y="3527"/>
                <a:ext cx="29" cy="44"/>
              </a:xfrm>
              <a:custGeom>
                <a:avLst/>
                <a:gdLst>
                  <a:gd name="T0" fmla="*/ 4 w 4"/>
                  <a:gd name="T1" fmla="*/ 6 h 6"/>
                  <a:gd name="T2" fmla="*/ 0 w 4"/>
                  <a:gd name="T3" fmla="*/ 0 h 6"/>
                  <a:gd name="T4" fmla="*/ 4 w 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2" y="4"/>
                      <a:pt x="1" y="2"/>
                      <a:pt x="0" y="0"/>
                    </a:cubicBezTo>
                    <a:cubicBezTo>
                      <a:pt x="2" y="2"/>
                      <a:pt x="3" y="4"/>
                      <a:pt x="4" y="6"/>
                    </a:cubicBezTo>
                    <a:close/>
                  </a:path>
                </a:pathLst>
              </a:custGeom>
              <a:solidFill>
                <a:srgbClr val="A35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1" name="Freeform 792">
                <a:extLst>
                  <a:ext uri="{FF2B5EF4-FFF2-40B4-BE49-F238E27FC236}">
                    <a16:creationId xmlns:a16="http://schemas.microsoft.com/office/drawing/2014/main" id="{4FE620F2-D6B6-429A-6FB4-649A3D35FE10}"/>
                  </a:ext>
                </a:extLst>
              </p:cNvPr>
              <p:cNvSpPr/>
              <p:nvPr/>
            </p:nvSpPr>
            <p:spPr bwMode="auto">
              <a:xfrm>
                <a:off x="3378" y="3665"/>
                <a:ext cx="29" cy="36"/>
              </a:xfrm>
              <a:custGeom>
                <a:avLst/>
                <a:gdLst>
                  <a:gd name="T0" fmla="*/ 0 w 4"/>
                  <a:gd name="T1" fmla="*/ 0 h 5"/>
                  <a:gd name="T2" fmla="*/ 1 w 4"/>
                  <a:gd name="T3" fmla="*/ 0 h 5"/>
                  <a:gd name="T4" fmla="*/ 4 w 4"/>
                  <a:gd name="T5" fmla="*/ 5 h 5"/>
                  <a:gd name="T6" fmla="*/ 1 w 4"/>
                  <a:gd name="T7" fmla="*/ 1 h 5"/>
                  <a:gd name="T8" fmla="*/ 0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4" y="5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996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2" name="Freeform 793">
                <a:extLst>
                  <a:ext uri="{FF2B5EF4-FFF2-40B4-BE49-F238E27FC236}">
                    <a16:creationId xmlns:a16="http://schemas.microsoft.com/office/drawing/2014/main" id="{BBCA4223-6F77-5D58-A0C5-2468658A1CD3}"/>
                  </a:ext>
                </a:extLst>
              </p:cNvPr>
              <p:cNvSpPr/>
              <p:nvPr/>
            </p:nvSpPr>
            <p:spPr bwMode="auto">
              <a:xfrm>
                <a:off x="3617" y="3404"/>
                <a:ext cx="29" cy="14"/>
              </a:xfrm>
              <a:custGeom>
                <a:avLst/>
                <a:gdLst>
                  <a:gd name="T0" fmla="*/ 0 w 4"/>
                  <a:gd name="T1" fmla="*/ 1 h 2"/>
                  <a:gd name="T2" fmla="*/ 4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0"/>
                      <a:pt x="3" y="2"/>
                      <a:pt x="4" y="2"/>
                    </a:cubicBezTo>
                    <a:cubicBezTo>
                      <a:pt x="3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8D4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3" name="Freeform 794">
                <a:extLst>
                  <a:ext uri="{FF2B5EF4-FFF2-40B4-BE49-F238E27FC236}">
                    <a16:creationId xmlns:a16="http://schemas.microsoft.com/office/drawing/2014/main" id="{8D2F3F20-BAA9-DC3D-99F5-A90D28EB1BAE}"/>
                  </a:ext>
                </a:extLst>
              </p:cNvPr>
              <p:cNvSpPr/>
              <p:nvPr/>
            </p:nvSpPr>
            <p:spPr bwMode="auto">
              <a:xfrm>
                <a:off x="3189" y="3592"/>
                <a:ext cx="14" cy="29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995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4" name="Freeform 795">
                <a:extLst>
                  <a:ext uri="{FF2B5EF4-FFF2-40B4-BE49-F238E27FC236}">
                    <a16:creationId xmlns:a16="http://schemas.microsoft.com/office/drawing/2014/main" id="{348836DB-845A-8468-2EBC-B2E565B794FD}"/>
                  </a:ext>
                </a:extLst>
              </p:cNvPr>
              <p:cNvSpPr/>
              <p:nvPr/>
            </p:nvSpPr>
            <p:spPr bwMode="auto">
              <a:xfrm>
                <a:off x="3407" y="3621"/>
                <a:ext cx="14" cy="22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2" y="0"/>
                      <a:pt x="1" y="2"/>
                      <a:pt x="2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984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5" name="Freeform 796">
                <a:extLst>
                  <a:ext uri="{FF2B5EF4-FFF2-40B4-BE49-F238E27FC236}">
                    <a16:creationId xmlns:a16="http://schemas.microsoft.com/office/drawing/2014/main" id="{B7105CAA-F3FE-7C5C-EECA-C11C88F98ED5}"/>
                  </a:ext>
                </a:extLst>
              </p:cNvPr>
              <p:cNvSpPr/>
              <p:nvPr/>
            </p:nvSpPr>
            <p:spPr bwMode="auto">
              <a:xfrm>
                <a:off x="3494" y="3106"/>
                <a:ext cx="58" cy="160"/>
              </a:xfrm>
              <a:custGeom>
                <a:avLst/>
                <a:gdLst>
                  <a:gd name="T0" fmla="*/ 6 w 8"/>
                  <a:gd name="T1" fmla="*/ 19 h 22"/>
                  <a:gd name="T2" fmla="*/ 0 w 8"/>
                  <a:gd name="T3" fmla="*/ 22 h 22"/>
                  <a:gd name="T4" fmla="*/ 2 w 8"/>
                  <a:gd name="T5" fmla="*/ 20 h 22"/>
                  <a:gd name="T6" fmla="*/ 3 w 8"/>
                  <a:gd name="T7" fmla="*/ 14 h 22"/>
                  <a:gd name="T8" fmla="*/ 1 w 8"/>
                  <a:gd name="T9" fmla="*/ 13 h 22"/>
                  <a:gd name="T10" fmla="*/ 2 w 8"/>
                  <a:gd name="T11" fmla="*/ 8 h 22"/>
                  <a:gd name="T12" fmla="*/ 4 w 8"/>
                  <a:gd name="T13" fmla="*/ 3 h 22"/>
                  <a:gd name="T14" fmla="*/ 5 w 8"/>
                  <a:gd name="T15" fmla="*/ 0 h 22"/>
                  <a:gd name="T16" fmla="*/ 5 w 8"/>
                  <a:gd name="T17" fmla="*/ 1 h 22"/>
                  <a:gd name="T18" fmla="*/ 6 w 8"/>
                  <a:gd name="T19" fmla="*/ 6 h 22"/>
                  <a:gd name="T20" fmla="*/ 6 w 8"/>
                  <a:gd name="T21" fmla="*/ 8 h 22"/>
                  <a:gd name="T22" fmla="*/ 5 w 8"/>
                  <a:gd name="T23" fmla="*/ 13 h 22"/>
                  <a:gd name="T24" fmla="*/ 7 w 8"/>
                  <a:gd name="T25" fmla="*/ 19 h 22"/>
                  <a:gd name="T26" fmla="*/ 6 w 8"/>
                  <a:gd name="T27" fmla="*/ 1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2">
                    <a:moveTo>
                      <a:pt x="6" y="19"/>
                    </a:moveTo>
                    <a:cubicBezTo>
                      <a:pt x="4" y="20"/>
                      <a:pt x="2" y="22"/>
                      <a:pt x="0" y="22"/>
                    </a:cubicBezTo>
                    <a:cubicBezTo>
                      <a:pt x="0" y="21"/>
                      <a:pt x="1" y="21"/>
                      <a:pt x="2" y="20"/>
                    </a:cubicBezTo>
                    <a:cubicBezTo>
                      <a:pt x="4" y="18"/>
                      <a:pt x="4" y="17"/>
                      <a:pt x="3" y="14"/>
                    </a:cubicBezTo>
                    <a:cubicBezTo>
                      <a:pt x="2" y="14"/>
                      <a:pt x="2" y="13"/>
                      <a:pt x="1" y="13"/>
                    </a:cubicBezTo>
                    <a:cubicBezTo>
                      <a:pt x="0" y="11"/>
                      <a:pt x="0" y="9"/>
                      <a:pt x="2" y="8"/>
                    </a:cubicBezTo>
                    <a:cubicBezTo>
                      <a:pt x="3" y="6"/>
                      <a:pt x="4" y="5"/>
                      <a:pt x="4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2"/>
                      <a:pt x="5" y="4"/>
                      <a:pt x="6" y="6"/>
                    </a:cubicBezTo>
                    <a:cubicBezTo>
                      <a:pt x="7" y="7"/>
                      <a:pt x="7" y="7"/>
                      <a:pt x="6" y="8"/>
                    </a:cubicBezTo>
                    <a:cubicBezTo>
                      <a:pt x="4" y="10"/>
                      <a:pt x="4" y="11"/>
                      <a:pt x="5" y="13"/>
                    </a:cubicBezTo>
                    <a:cubicBezTo>
                      <a:pt x="6" y="15"/>
                      <a:pt x="8" y="16"/>
                      <a:pt x="7" y="19"/>
                    </a:cubicBezTo>
                    <a:cubicBezTo>
                      <a:pt x="7" y="19"/>
                      <a:pt x="7" y="19"/>
                      <a:pt x="6" y="19"/>
                    </a:cubicBezTo>
                    <a:close/>
                  </a:path>
                </a:pathLst>
              </a:custGeom>
              <a:solidFill>
                <a:srgbClr val="FAE3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6" name="Freeform 797">
                <a:extLst>
                  <a:ext uri="{FF2B5EF4-FFF2-40B4-BE49-F238E27FC236}">
                    <a16:creationId xmlns:a16="http://schemas.microsoft.com/office/drawing/2014/main" id="{D7B4C410-40F8-21EA-1B22-5792E5A9A300}"/>
                  </a:ext>
                </a:extLst>
              </p:cNvPr>
              <p:cNvSpPr/>
              <p:nvPr/>
            </p:nvSpPr>
            <p:spPr bwMode="auto">
              <a:xfrm>
                <a:off x="3327" y="3099"/>
                <a:ext cx="101" cy="261"/>
              </a:xfrm>
              <a:custGeom>
                <a:avLst/>
                <a:gdLst>
                  <a:gd name="T0" fmla="*/ 14 w 14"/>
                  <a:gd name="T1" fmla="*/ 0 h 36"/>
                  <a:gd name="T2" fmla="*/ 8 w 14"/>
                  <a:gd name="T3" fmla="*/ 25 h 36"/>
                  <a:gd name="T4" fmla="*/ 8 w 14"/>
                  <a:gd name="T5" fmla="*/ 27 h 36"/>
                  <a:gd name="T6" fmla="*/ 13 w 14"/>
                  <a:gd name="T7" fmla="*/ 11 h 36"/>
                  <a:gd name="T8" fmla="*/ 8 w 14"/>
                  <a:gd name="T9" fmla="*/ 30 h 36"/>
                  <a:gd name="T10" fmla="*/ 1 w 14"/>
                  <a:gd name="T11" fmla="*/ 36 h 36"/>
                  <a:gd name="T12" fmla="*/ 0 w 14"/>
                  <a:gd name="T13" fmla="*/ 36 h 36"/>
                  <a:gd name="T14" fmla="*/ 1 w 14"/>
                  <a:gd name="T15" fmla="*/ 35 h 36"/>
                  <a:gd name="T16" fmla="*/ 9 w 14"/>
                  <a:gd name="T17" fmla="*/ 20 h 36"/>
                  <a:gd name="T18" fmla="*/ 12 w 14"/>
                  <a:gd name="T19" fmla="*/ 5 h 36"/>
                  <a:gd name="T20" fmla="*/ 13 w 14"/>
                  <a:gd name="T21" fmla="*/ 2 h 36"/>
                  <a:gd name="T22" fmla="*/ 14 w 14"/>
                  <a:gd name="T2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36">
                    <a:moveTo>
                      <a:pt x="14" y="0"/>
                    </a:moveTo>
                    <a:cubicBezTo>
                      <a:pt x="12" y="8"/>
                      <a:pt x="11" y="17"/>
                      <a:pt x="8" y="25"/>
                    </a:cubicBezTo>
                    <a:cubicBezTo>
                      <a:pt x="8" y="26"/>
                      <a:pt x="8" y="27"/>
                      <a:pt x="8" y="27"/>
                    </a:cubicBezTo>
                    <a:cubicBezTo>
                      <a:pt x="12" y="23"/>
                      <a:pt x="11" y="17"/>
                      <a:pt x="13" y="11"/>
                    </a:cubicBezTo>
                    <a:cubicBezTo>
                      <a:pt x="11" y="18"/>
                      <a:pt x="12" y="24"/>
                      <a:pt x="8" y="30"/>
                    </a:cubicBezTo>
                    <a:cubicBezTo>
                      <a:pt x="6" y="32"/>
                      <a:pt x="4" y="34"/>
                      <a:pt x="1" y="36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0" y="35"/>
                      <a:pt x="0" y="35"/>
                      <a:pt x="1" y="35"/>
                    </a:cubicBezTo>
                    <a:cubicBezTo>
                      <a:pt x="5" y="31"/>
                      <a:pt x="7" y="26"/>
                      <a:pt x="9" y="20"/>
                    </a:cubicBezTo>
                    <a:cubicBezTo>
                      <a:pt x="10" y="15"/>
                      <a:pt x="11" y="10"/>
                      <a:pt x="12" y="5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3" y="1"/>
                      <a:pt x="13" y="0"/>
                      <a:pt x="14" y="0"/>
                    </a:cubicBezTo>
                    <a:close/>
                  </a:path>
                </a:pathLst>
              </a:custGeom>
              <a:solidFill>
                <a:srgbClr val="844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7" name="Freeform 798">
                <a:extLst>
                  <a:ext uri="{FF2B5EF4-FFF2-40B4-BE49-F238E27FC236}">
                    <a16:creationId xmlns:a16="http://schemas.microsoft.com/office/drawing/2014/main" id="{06A893D4-30CC-6B56-F3BD-19BDA3175470}"/>
                  </a:ext>
                </a:extLst>
              </p:cNvPr>
              <p:cNvSpPr/>
              <p:nvPr/>
            </p:nvSpPr>
            <p:spPr bwMode="auto">
              <a:xfrm>
                <a:off x="3407" y="3048"/>
                <a:ext cx="72" cy="87"/>
              </a:xfrm>
              <a:custGeom>
                <a:avLst/>
                <a:gdLst>
                  <a:gd name="T0" fmla="*/ 3 w 10"/>
                  <a:gd name="T1" fmla="*/ 7 h 12"/>
                  <a:gd name="T2" fmla="*/ 1 w 10"/>
                  <a:gd name="T3" fmla="*/ 12 h 12"/>
                  <a:gd name="T4" fmla="*/ 4 w 10"/>
                  <a:gd name="T5" fmla="*/ 1 h 12"/>
                  <a:gd name="T6" fmla="*/ 10 w 10"/>
                  <a:gd name="T7" fmla="*/ 2 h 12"/>
                  <a:gd name="T8" fmla="*/ 9 w 10"/>
                  <a:gd name="T9" fmla="*/ 4 h 12"/>
                  <a:gd name="T10" fmla="*/ 3 w 10"/>
                  <a:gd name="T1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2">
                    <a:moveTo>
                      <a:pt x="3" y="7"/>
                    </a:moveTo>
                    <a:cubicBezTo>
                      <a:pt x="2" y="9"/>
                      <a:pt x="2" y="11"/>
                      <a:pt x="1" y="12"/>
                    </a:cubicBezTo>
                    <a:cubicBezTo>
                      <a:pt x="1" y="8"/>
                      <a:pt x="0" y="4"/>
                      <a:pt x="4" y="1"/>
                    </a:cubicBezTo>
                    <a:cubicBezTo>
                      <a:pt x="6" y="0"/>
                      <a:pt x="9" y="0"/>
                      <a:pt x="10" y="2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6" y="3"/>
                      <a:pt x="5" y="4"/>
                      <a:pt x="3" y="7"/>
                    </a:cubicBezTo>
                    <a:close/>
                  </a:path>
                </a:pathLst>
              </a:custGeom>
              <a:solidFill>
                <a:srgbClr val="F8D5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8" name="Freeform 799">
                <a:extLst>
                  <a:ext uri="{FF2B5EF4-FFF2-40B4-BE49-F238E27FC236}">
                    <a16:creationId xmlns:a16="http://schemas.microsoft.com/office/drawing/2014/main" id="{11AEF2EF-616E-60D7-C905-48084092DBDF}"/>
                  </a:ext>
                </a:extLst>
              </p:cNvPr>
              <p:cNvSpPr/>
              <p:nvPr/>
            </p:nvSpPr>
            <p:spPr bwMode="auto">
              <a:xfrm>
                <a:off x="3516" y="3113"/>
                <a:ext cx="36" cy="138"/>
              </a:xfrm>
              <a:custGeom>
                <a:avLst/>
                <a:gdLst>
                  <a:gd name="T0" fmla="*/ 4 w 5"/>
                  <a:gd name="T1" fmla="*/ 18 h 19"/>
                  <a:gd name="T2" fmla="*/ 3 w 5"/>
                  <a:gd name="T3" fmla="*/ 13 h 19"/>
                  <a:gd name="T4" fmla="*/ 1 w 5"/>
                  <a:gd name="T5" fmla="*/ 12 h 19"/>
                  <a:gd name="T6" fmla="*/ 2 w 5"/>
                  <a:gd name="T7" fmla="*/ 7 h 19"/>
                  <a:gd name="T8" fmla="*/ 3 w 5"/>
                  <a:gd name="T9" fmla="*/ 4 h 19"/>
                  <a:gd name="T10" fmla="*/ 2 w 5"/>
                  <a:gd name="T11" fmla="*/ 0 h 19"/>
                  <a:gd name="T12" fmla="*/ 3 w 5"/>
                  <a:gd name="T13" fmla="*/ 0 h 19"/>
                  <a:gd name="T14" fmla="*/ 4 w 5"/>
                  <a:gd name="T15" fmla="*/ 4 h 19"/>
                  <a:gd name="T16" fmla="*/ 3 w 5"/>
                  <a:gd name="T17" fmla="*/ 7 h 19"/>
                  <a:gd name="T18" fmla="*/ 3 w 5"/>
                  <a:gd name="T19" fmla="*/ 13 h 19"/>
                  <a:gd name="T20" fmla="*/ 5 w 5"/>
                  <a:gd name="T21" fmla="*/ 17 h 19"/>
                  <a:gd name="T22" fmla="*/ 4 w 5"/>
                  <a:gd name="T23" fmla="*/ 19 h 19"/>
                  <a:gd name="T24" fmla="*/ 4 w 5"/>
                  <a:gd name="T25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9">
                    <a:moveTo>
                      <a:pt x="4" y="18"/>
                    </a:moveTo>
                    <a:cubicBezTo>
                      <a:pt x="4" y="16"/>
                      <a:pt x="4" y="15"/>
                      <a:pt x="3" y="13"/>
                    </a:cubicBezTo>
                    <a:cubicBezTo>
                      <a:pt x="2" y="13"/>
                      <a:pt x="2" y="12"/>
                      <a:pt x="1" y="12"/>
                    </a:cubicBezTo>
                    <a:cubicBezTo>
                      <a:pt x="0" y="10"/>
                      <a:pt x="1" y="8"/>
                      <a:pt x="2" y="7"/>
                    </a:cubicBezTo>
                    <a:cubicBezTo>
                      <a:pt x="4" y="6"/>
                      <a:pt x="4" y="5"/>
                      <a:pt x="3" y="4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4" y="5"/>
                      <a:pt x="4" y="6"/>
                      <a:pt x="3" y="7"/>
                    </a:cubicBezTo>
                    <a:cubicBezTo>
                      <a:pt x="1" y="10"/>
                      <a:pt x="1" y="10"/>
                      <a:pt x="3" y="13"/>
                    </a:cubicBezTo>
                    <a:cubicBezTo>
                      <a:pt x="4" y="14"/>
                      <a:pt x="5" y="15"/>
                      <a:pt x="5" y="17"/>
                    </a:cubicBezTo>
                    <a:cubicBezTo>
                      <a:pt x="4" y="18"/>
                      <a:pt x="4" y="18"/>
                      <a:pt x="4" y="19"/>
                    </a:cubicBezTo>
                    <a:cubicBezTo>
                      <a:pt x="3" y="18"/>
                      <a:pt x="4" y="18"/>
                      <a:pt x="4" y="18"/>
                    </a:cubicBezTo>
                    <a:close/>
                  </a:path>
                </a:pathLst>
              </a:custGeom>
              <a:solidFill>
                <a:srgbClr val="8B5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9" name="Freeform 800">
                <a:extLst>
                  <a:ext uri="{FF2B5EF4-FFF2-40B4-BE49-F238E27FC236}">
                    <a16:creationId xmlns:a16="http://schemas.microsoft.com/office/drawing/2014/main" id="{DC0132E8-1941-1804-2F8E-ECEA0146B803}"/>
                  </a:ext>
                </a:extLst>
              </p:cNvPr>
              <p:cNvSpPr/>
              <p:nvPr/>
            </p:nvSpPr>
            <p:spPr bwMode="auto">
              <a:xfrm>
                <a:off x="3428" y="3063"/>
                <a:ext cx="44" cy="36"/>
              </a:xfrm>
              <a:custGeom>
                <a:avLst/>
                <a:gdLst>
                  <a:gd name="T0" fmla="*/ 0 w 6"/>
                  <a:gd name="T1" fmla="*/ 5 h 5"/>
                  <a:gd name="T2" fmla="*/ 2 w 6"/>
                  <a:gd name="T3" fmla="*/ 1 h 5"/>
                  <a:gd name="T4" fmla="*/ 6 w 6"/>
                  <a:gd name="T5" fmla="*/ 2 h 5"/>
                  <a:gd name="T6" fmla="*/ 5 w 6"/>
                  <a:gd name="T7" fmla="*/ 2 h 5"/>
                  <a:gd name="T8" fmla="*/ 1 w 6"/>
                  <a:gd name="T9" fmla="*/ 4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2" y="2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844B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0" name="Freeform 801">
                <a:extLst>
                  <a:ext uri="{FF2B5EF4-FFF2-40B4-BE49-F238E27FC236}">
                    <a16:creationId xmlns:a16="http://schemas.microsoft.com/office/drawing/2014/main" id="{1CB9F16C-5868-DA62-C54E-396E7CA7AA7E}"/>
                  </a:ext>
                </a:extLst>
              </p:cNvPr>
              <p:cNvSpPr/>
              <p:nvPr/>
            </p:nvSpPr>
            <p:spPr bwMode="auto">
              <a:xfrm>
                <a:off x="3516" y="3244"/>
                <a:ext cx="29" cy="29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0 w 4"/>
                  <a:gd name="T5" fmla="*/ 4 h 4"/>
                  <a:gd name="T6" fmla="*/ 3 w 4"/>
                  <a:gd name="T7" fmla="*/ 0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3" y="2"/>
                      <a:pt x="2" y="3"/>
                      <a:pt x="0" y="4"/>
                    </a:cubicBezTo>
                    <a:cubicBezTo>
                      <a:pt x="1" y="3"/>
                      <a:pt x="3" y="2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9F4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1" name="Freeform 802">
                <a:extLst>
                  <a:ext uri="{FF2B5EF4-FFF2-40B4-BE49-F238E27FC236}">
                    <a16:creationId xmlns:a16="http://schemas.microsoft.com/office/drawing/2014/main" id="{93284FDE-DC04-5432-377D-1F0F77F54D1C}"/>
                  </a:ext>
                </a:extLst>
              </p:cNvPr>
              <p:cNvSpPr/>
              <p:nvPr/>
            </p:nvSpPr>
            <p:spPr bwMode="auto">
              <a:xfrm>
                <a:off x="2898" y="3476"/>
                <a:ext cx="175" cy="175"/>
              </a:xfrm>
              <a:custGeom>
                <a:avLst/>
                <a:gdLst>
                  <a:gd name="T0" fmla="*/ 5 w 24"/>
                  <a:gd name="T1" fmla="*/ 19 h 24"/>
                  <a:gd name="T2" fmla="*/ 16 w 24"/>
                  <a:gd name="T3" fmla="*/ 7 h 24"/>
                  <a:gd name="T4" fmla="*/ 23 w 24"/>
                  <a:gd name="T5" fmla="*/ 0 h 24"/>
                  <a:gd name="T6" fmla="*/ 24 w 24"/>
                  <a:gd name="T7" fmla="*/ 0 h 24"/>
                  <a:gd name="T8" fmla="*/ 21 w 24"/>
                  <a:gd name="T9" fmla="*/ 4 h 24"/>
                  <a:gd name="T10" fmla="*/ 21 w 24"/>
                  <a:gd name="T11" fmla="*/ 7 h 24"/>
                  <a:gd name="T12" fmla="*/ 21 w 24"/>
                  <a:gd name="T13" fmla="*/ 11 h 24"/>
                  <a:gd name="T14" fmla="*/ 17 w 24"/>
                  <a:gd name="T15" fmla="*/ 15 h 24"/>
                  <a:gd name="T16" fmla="*/ 12 w 24"/>
                  <a:gd name="T17" fmla="*/ 18 h 24"/>
                  <a:gd name="T18" fmla="*/ 3 w 24"/>
                  <a:gd name="T19" fmla="*/ 24 h 24"/>
                  <a:gd name="T20" fmla="*/ 1 w 24"/>
                  <a:gd name="T21" fmla="*/ 22 h 24"/>
                  <a:gd name="T22" fmla="*/ 3 w 24"/>
                  <a:gd name="T23" fmla="*/ 20 h 24"/>
                  <a:gd name="T24" fmla="*/ 5 w 24"/>
                  <a:gd name="T25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5" y="19"/>
                    </a:moveTo>
                    <a:cubicBezTo>
                      <a:pt x="10" y="16"/>
                      <a:pt x="13" y="11"/>
                      <a:pt x="16" y="7"/>
                    </a:cubicBezTo>
                    <a:cubicBezTo>
                      <a:pt x="18" y="4"/>
                      <a:pt x="21" y="3"/>
                      <a:pt x="23" y="0"/>
                    </a:cubicBezTo>
                    <a:cubicBezTo>
                      <a:pt x="23" y="0"/>
                      <a:pt x="23" y="0"/>
                      <a:pt x="24" y="0"/>
                    </a:cubicBezTo>
                    <a:cubicBezTo>
                      <a:pt x="23" y="2"/>
                      <a:pt x="22" y="3"/>
                      <a:pt x="21" y="4"/>
                    </a:cubicBezTo>
                    <a:cubicBezTo>
                      <a:pt x="21" y="5"/>
                      <a:pt x="20" y="6"/>
                      <a:pt x="21" y="7"/>
                    </a:cubicBezTo>
                    <a:cubicBezTo>
                      <a:pt x="21" y="8"/>
                      <a:pt x="21" y="10"/>
                      <a:pt x="21" y="11"/>
                    </a:cubicBezTo>
                    <a:cubicBezTo>
                      <a:pt x="20" y="13"/>
                      <a:pt x="19" y="14"/>
                      <a:pt x="17" y="15"/>
                    </a:cubicBezTo>
                    <a:cubicBezTo>
                      <a:pt x="14" y="15"/>
                      <a:pt x="13" y="16"/>
                      <a:pt x="12" y="18"/>
                    </a:cubicBezTo>
                    <a:cubicBezTo>
                      <a:pt x="11" y="23"/>
                      <a:pt x="7" y="24"/>
                      <a:pt x="3" y="24"/>
                    </a:cubicBezTo>
                    <a:cubicBezTo>
                      <a:pt x="1" y="24"/>
                      <a:pt x="0" y="24"/>
                      <a:pt x="1" y="22"/>
                    </a:cubicBezTo>
                    <a:cubicBezTo>
                      <a:pt x="1" y="21"/>
                      <a:pt x="2" y="20"/>
                      <a:pt x="3" y="20"/>
                    </a:cubicBezTo>
                    <a:cubicBezTo>
                      <a:pt x="4" y="20"/>
                      <a:pt x="4" y="19"/>
                      <a:pt x="5" y="19"/>
                    </a:cubicBezTo>
                    <a:close/>
                  </a:path>
                </a:pathLst>
              </a:custGeom>
              <a:solidFill>
                <a:srgbClr val="FBEA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" name="Freeform 803">
                <a:extLst>
                  <a:ext uri="{FF2B5EF4-FFF2-40B4-BE49-F238E27FC236}">
                    <a16:creationId xmlns:a16="http://schemas.microsoft.com/office/drawing/2014/main" id="{B7EB80AA-4CB3-D747-2C10-ABF36347D90D}"/>
                  </a:ext>
                </a:extLst>
              </p:cNvPr>
              <p:cNvSpPr/>
              <p:nvPr/>
            </p:nvSpPr>
            <p:spPr bwMode="auto">
              <a:xfrm>
                <a:off x="2767" y="3614"/>
                <a:ext cx="167" cy="131"/>
              </a:xfrm>
              <a:custGeom>
                <a:avLst/>
                <a:gdLst>
                  <a:gd name="T0" fmla="*/ 23 w 23"/>
                  <a:gd name="T1" fmla="*/ 0 h 18"/>
                  <a:gd name="T2" fmla="*/ 21 w 23"/>
                  <a:gd name="T3" fmla="*/ 1 h 18"/>
                  <a:gd name="T4" fmla="*/ 19 w 23"/>
                  <a:gd name="T5" fmla="*/ 4 h 18"/>
                  <a:gd name="T6" fmla="*/ 21 w 23"/>
                  <a:gd name="T7" fmla="*/ 5 h 18"/>
                  <a:gd name="T8" fmla="*/ 19 w 23"/>
                  <a:gd name="T9" fmla="*/ 5 h 18"/>
                  <a:gd name="T10" fmla="*/ 12 w 23"/>
                  <a:gd name="T11" fmla="*/ 11 h 18"/>
                  <a:gd name="T12" fmla="*/ 10 w 23"/>
                  <a:gd name="T13" fmla="*/ 15 h 18"/>
                  <a:gd name="T14" fmla="*/ 0 w 23"/>
                  <a:gd name="T15" fmla="*/ 18 h 18"/>
                  <a:gd name="T16" fmla="*/ 8 w 23"/>
                  <a:gd name="T17" fmla="*/ 10 h 18"/>
                  <a:gd name="T18" fmla="*/ 20 w 23"/>
                  <a:gd name="T19" fmla="*/ 1 h 18"/>
                  <a:gd name="T20" fmla="*/ 23 w 23"/>
                  <a:gd name="T2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8">
                    <a:moveTo>
                      <a:pt x="23" y="0"/>
                    </a:moveTo>
                    <a:cubicBezTo>
                      <a:pt x="23" y="1"/>
                      <a:pt x="22" y="1"/>
                      <a:pt x="21" y="1"/>
                    </a:cubicBezTo>
                    <a:cubicBezTo>
                      <a:pt x="20" y="1"/>
                      <a:pt x="19" y="3"/>
                      <a:pt x="19" y="4"/>
                    </a:cubicBezTo>
                    <a:cubicBezTo>
                      <a:pt x="19" y="5"/>
                      <a:pt x="20" y="5"/>
                      <a:pt x="21" y="5"/>
                    </a:cubicBezTo>
                    <a:cubicBezTo>
                      <a:pt x="20" y="6"/>
                      <a:pt x="19" y="5"/>
                      <a:pt x="19" y="5"/>
                    </a:cubicBezTo>
                    <a:cubicBezTo>
                      <a:pt x="15" y="6"/>
                      <a:pt x="13" y="8"/>
                      <a:pt x="12" y="11"/>
                    </a:cubicBezTo>
                    <a:cubicBezTo>
                      <a:pt x="11" y="13"/>
                      <a:pt x="11" y="14"/>
                      <a:pt x="10" y="15"/>
                    </a:cubicBezTo>
                    <a:cubicBezTo>
                      <a:pt x="8" y="18"/>
                      <a:pt x="4" y="18"/>
                      <a:pt x="0" y="18"/>
                    </a:cubicBezTo>
                    <a:cubicBezTo>
                      <a:pt x="4" y="17"/>
                      <a:pt x="6" y="13"/>
                      <a:pt x="8" y="10"/>
                    </a:cubicBezTo>
                    <a:cubicBezTo>
                      <a:pt x="11" y="5"/>
                      <a:pt x="15" y="2"/>
                      <a:pt x="20" y="1"/>
                    </a:cubicBezTo>
                    <a:cubicBezTo>
                      <a:pt x="21" y="0"/>
                      <a:pt x="22" y="0"/>
                      <a:pt x="23" y="0"/>
                    </a:cubicBezTo>
                    <a:close/>
                  </a:path>
                </a:pathLst>
              </a:custGeom>
              <a:solidFill>
                <a:srgbClr val="F8CD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" name="Freeform 804">
                <a:extLst>
                  <a:ext uri="{FF2B5EF4-FFF2-40B4-BE49-F238E27FC236}">
                    <a16:creationId xmlns:a16="http://schemas.microsoft.com/office/drawing/2014/main" id="{D5641854-CEF2-C60D-CF7C-CD9074F58B9E}"/>
                  </a:ext>
                </a:extLst>
              </p:cNvPr>
              <p:cNvSpPr/>
              <p:nvPr/>
            </p:nvSpPr>
            <p:spPr bwMode="auto">
              <a:xfrm>
                <a:off x="3007" y="3636"/>
                <a:ext cx="44" cy="94"/>
              </a:xfrm>
              <a:custGeom>
                <a:avLst/>
                <a:gdLst>
                  <a:gd name="T0" fmla="*/ 1 w 6"/>
                  <a:gd name="T1" fmla="*/ 5 h 13"/>
                  <a:gd name="T2" fmla="*/ 2 w 6"/>
                  <a:gd name="T3" fmla="*/ 4 h 13"/>
                  <a:gd name="T4" fmla="*/ 2 w 6"/>
                  <a:gd name="T5" fmla="*/ 0 h 13"/>
                  <a:gd name="T6" fmla="*/ 5 w 6"/>
                  <a:gd name="T7" fmla="*/ 4 h 13"/>
                  <a:gd name="T8" fmla="*/ 6 w 6"/>
                  <a:gd name="T9" fmla="*/ 7 h 13"/>
                  <a:gd name="T10" fmla="*/ 5 w 6"/>
                  <a:gd name="T11" fmla="*/ 10 h 13"/>
                  <a:gd name="T12" fmla="*/ 3 w 6"/>
                  <a:gd name="T13" fmla="*/ 12 h 13"/>
                  <a:gd name="T14" fmla="*/ 2 w 6"/>
                  <a:gd name="T15" fmla="*/ 12 h 13"/>
                  <a:gd name="T16" fmla="*/ 2 w 6"/>
                  <a:gd name="T17" fmla="*/ 12 h 13"/>
                  <a:gd name="T18" fmla="*/ 1 w 6"/>
                  <a:gd name="T19" fmla="*/ 9 h 13"/>
                  <a:gd name="T20" fmla="*/ 1 w 6"/>
                  <a:gd name="T2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3">
                    <a:moveTo>
                      <a:pt x="1" y="5"/>
                    </a:moveTo>
                    <a:cubicBezTo>
                      <a:pt x="2" y="5"/>
                      <a:pt x="2" y="5"/>
                      <a:pt x="2" y="4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3" y="2"/>
                      <a:pt x="6" y="2"/>
                      <a:pt x="5" y="4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8"/>
                      <a:pt x="6" y="9"/>
                      <a:pt x="5" y="10"/>
                    </a:cubicBezTo>
                    <a:cubicBezTo>
                      <a:pt x="4" y="11"/>
                      <a:pt x="3" y="10"/>
                      <a:pt x="3" y="12"/>
                    </a:cubicBezTo>
                    <a:cubicBezTo>
                      <a:pt x="3" y="12"/>
                      <a:pt x="2" y="13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0" y="8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99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4" name="Freeform 805">
                <a:extLst>
                  <a:ext uri="{FF2B5EF4-FFF2-40B4-BE49-F238E27FC236}">
                    <a16:creationId xmlns:a16="http://schemas.microsoft.com/office/drawing/2014/main" id="{2F2F7172-31A3-27B5-F4D3-36A446F494E4}"/>
                  </a:ext>
                </a:extLst>
              </p:cNvPr>
              <p:cNvSpPr/>
              <p:nvPr/>
            </p:nvSpPr>
            <p:spPr bwMode="auto">
              <a:xfrm>
                <a:off x="3000" y="3614"/>
                <a:ext cx="22" cy="160"/>
              </a:xfrm>
              <a:custGeom>
                <a:avLst/>
                <a:gdLst>
                  <a:gd name="T0" fmla="*/ 2 w 3"/>
                  <a:gd name="T1" fmla="*/ 8 h 22"/>
                  <a:gd name="T2" fmla="*/ 2 w 3"/>
                  <a:gd name="T3" fmla="*/ 12 h 22"/>
                  <a:gd name="T4" fmla="*/ 1 w 3"/>
                  <a:gd name="T5" fmla="*/ 19 h 22"/>
                  <a:gd name="T6" fmla="*/ 0 w 3"/>
                  <a:gd name="T7" fmla="*/ 22 h 22"/>
                  <a:gd name="T8" fmla="*/ 0 w 3"/>
                  <a:gd name="T9" fmla="*/ 22 h 22"/>
                  <a:gd name="T10" fmla="*/ 2 w 3"/>
                  <a:gd name="T11" fmla="*/ 2 h 22"/>
                  <a:gd name="T12" fmla="*/ 3 w 3"/>
                  <a:gd name="T13" fmla="*/ 0 h 22"/>
                  <a:gd name="T14" fmla="*/ 3 w 3"/>
                  <a:gd name="T15" fmla="*/ 0 h 22"/>
                  <a:gd name="T16" fmla="*/ 2 w 3"/>
                  <a:gd name="T1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22">
                    <a:moveTo>
                      <a:pt x="2" y="8"/>
                    </a:moveTo>
                    <a:cubicBezTo>
                      <a:pt x="2" y="9"/>
                      <a:pt x="2" y="11"/>
                      <a:pt x="2" y="12"/>
                    </a:cubicBezTo>
                    <a:cubicBezTo>
                      <a:pt x="1" y="14"/>
                      <a:pt x="1" y="17"/>
                      <a:pt x="1" y="19"/>
                    </a:cubicBezTo>
                    <a:cubicBezTo>
                      <a:pt x="0" y="20"/>
                      <a:pt x="0" y="21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1" y="15"/>
                      <a:pt x="1" y="9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3"/>
                      <a:pt x="3" y="5"/>
                      <a:pt x="2" y="8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5" name="Freeform 806">
                <a:extLst>
                  <a:ext uri="{FF2B5EF4-FFF2-40B4-BE49-F238E27FC236}">
                    <a16:creationId xmlns:a16="http://schemas.microsoft.com/office/drawing/2014/main" id="{9B8B6F54-B963-87A2-7A60-0320A3BCE72C}"/>
                  </a:ext>
                </a:extLst>
              </p:cNvPr>
              <p:cNvSpPr/>
              <p:nvPr/>
            </p:nvSpPr>
            <p:spPr bwMode="auto">
              <a:xfrm>
                <a:off x="3043" y="3614"/>
                <a:ext cx="15" cy="102"/>
              </a:xfrm>
              <a:custGeom>
                <a:avLst/>
                <a:gdLst>
                  <a:gd name="T0" fmla="*/ 0 w 2"/>
                  <a:gd name="T1" fmla="*/ 13 h 14"/>
                  <a:gd name="T2" fmla="*/ 0 w 2"/>
                  <a:gd name="T3" fmla="*/ 7 h 14"/>
                  <a:gd name="T4" fmla="*/ 0 w 2"/>
                  <a:gd name="T5" fmla="*/ 0 h 14"/>
                  <a:gd name="T6" fmla="*/ 1 w 2"/>
                  <a:gd name="T7" fmla="*/ 0 h 14"/>
                  <a:gd name="T8" fmla="*/ 1 w 2"/>
                  <a:gd name="T9" fmla="*/ 8 h 14"/>
                  <a:gd name="T10" fmla="*/ 1 w 2"/>
                  <a:gd name="T11" fmla="*/ 11 h 14"/>
                  <a:gd name="T12" fmla="*/ 0 w 2"/>
                  <a:gd name="T13" fmla="*/ 14 h 14"/>
                  <a:gd name="T14" fmla="*/ 0 w 2"/>
                  <a:gd name="T15" fmla="*/ 14 h 14"/>
                  <a:gd name="T16" fmla="*/ 0 w 2"/>
                  <a:gd name="T1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14">
                    <a:moveTo>
                      <a:pt x="0" y="13"/>
                    </a:moveTo>
                    <a:cubicBezTo>
                      <a:pt x="0" y="11"/>
                      <a:pt x="1" y="9"/>
                      <a:pt x="0" y="7"/>
                    </a:cubicBezTo>
                    <a:cubicBezTo>
                      <a:pt x="0" y="5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5"/>
                      <a:pt x="1" y="8"/>
                    </a:cubicBezTo>
                    <a:cubicBezTo>
                      <a:pt x="1" y="9"/>
                      <a:pt x="2" y="10"/>
                      <a:pt x="1" y="11"/>
                    </a:cubicBezTo>
                    <a:cubicBezTo>
                      <a:pt x="0" y="12"/>
                      <a:pt x="1" y="13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" name="Freeform 807">
                <a:extLst>
                  <a:ext uri="{FF2B5EF4-FFF2-40B4-BE49-F238E27FC236}">
                    <a16:creationId xmlns:a16="http://schemas.microsoft.com/office/drawing/2014/main" id="{2AC8FEEE-B209-08DF-60B2-59991A7FE732}"/>
                  </a:ext>
                </a:extLst>
              </p:cNvPr>
              <p:cNvSpPr/>
              <p:nvPr/>
            </p:nvSpPr>
            <p:spPr bwMode="auto">
              <a:xfrm>
                <a:off x="3043" y="3672"/>
                <a:ext cx="15" cy="37"/>
              </a:xfrm>
              <a:custGeom>
                <a:avLst/>
                <a:gdLst>
                  <a:gd name="T0" fmla="*/ 1 w 2"/>
                  <a:gd name="T1" fmla="*/ 3 h 5"/>
                  <a:gd name="T2" fmla="*/ 1 w 2"/>
                  <a:gd name="T3" fmla="*/ 0 h 5"/>
                  <a:gd name="T4" fmla="*/ 2 w 2"/>
                  <a:gd name="T5" fmla="*/ 0 h 5"/>
                  <a:gd name="T6" fmla="*/ 2 w 2"/>
                  <a:gd name="T7" fmla="*/ 5 h 5"/>
                  <a:gd name="T8" fmla="*/ 1 w 2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3"/>
                      <a:pt x="2" y="5"/>
                    </a:cubicBezTo>
                    <a:cubicBezTo>
                      <a:pt x="0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99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9" name="Group 1009">
              <a:extLst>
                <a:ext uri="{FF2B5EF4-FFF2-40B4-BE49-F238E27FC236}">
                  <a16:creationId xmlns:a16="http://schemas.microsoft.com/office/drawing/2014/main" id="{26FB2953-9CAB-A85B-6BE5-F29455B1FAC9}"/>
                </a:ext>
              </a:extLst>
            </p:cNvPr>
            <p:cNvGrpSpPr/>
            <p:nvPr/>
          </p:nvGrpSpPr>
          <p:grpSpPr>
            <a:xfrm>
              <a:off x="2039938" y="1589088"/>
              <a:ext cx="3956050" cy="4724400"/>
              <a:chOff x="1285" y="1001"/>
              <a:chExt cx="2492" cy="2976"/>
            </a:xfrm>
          </p:grpSpPr>
          <p:sp>
            <p:nvSpPr>
              <p:cNvPr id="13" name="Freeform 809">
                <a:extLst>
                  <a:ext uri="{FF2B5EF4-FFF2-40B4-BE49-F238E27FC236}">
                    <a16:creationId xmlns:a16="http://schemas.microsoft.com/office/drawing/2014/main" id="{29AB2C0F-064C-36D1-2602-43892A5A8A53}"/>
                  </a:ext>
                </a:extLst>
              </p:cNvPr>
              <p:cNvSpPr/>
              <p:nvPr/>
            </p:nvSpPr>
            <p:spPr bwMode="auto">
              <a:xfrm>
                <a:off x="2448" y="3404"/>
                <a:ext cx="574" cy="283"/>
              </a:xfrm>
              <a:custGeom>
                <a:avLst/>
                <a:gdLst>
                  <a:gd name="T0" fmla="*/ 8 w 79"/>
                  <a:gd name="T1" fmla="*/ 2 h 39"/>
                  <a:gd name="T2" fmla="*/ 12 w 79"/>
                  <a:gd name="T3" fmla="*/ 0 h 39"/>
                  <a:gd name="T4" fmla="*/ 16 w 79"/>
                  <a:gd name="T5" fmla="*/ 1 h 39"/>
                  <a:gd name="T6" fmla="*/ 19 w 79"/>
                  <a:gd name="T7" fmla="*/ 1 h 39"/>
                  <a:gd name="T8" fmla="*/ 30 w 79"/>
                  <a:gd name="T9" fmla="*/ 3 h 39"/>
                  <a:gd name="T10" fmla="*/ 39 w 79"/>
                  <a:gd name="T11" fmla="*/ 4 h 39"/>
                  <a:gd name="T12" fmla="*/ 41 w 79"/>
                  <a:gd name="T13" fmla="*/ 4 h 39"/>
                  <a:gd name="T14" fmla="*/ 38 w 79"/>
                  <a:gd name="T15" fmla="*/ 3 h 39"/>
                  <a:gd name="T16" fmla="*/ 39 w 79"/>
                  <a:gd name="T17" fmla="*/ 2 h 39"/>
                  <a:gd name="T18" fmla="*/ 60 w 79"/>
                  <a:gd name="T19" fmla="*/ 13 h 39"/>
                  <a:gd name="T20" fmla="*/ 73 w 79"/>
                  <a:gd name="T21" fmla="*/ 9 h 39"/>
                  <a:gd name="T22" fmla="*/ 73 w 79"/>
                  <a:gd name="T23" fmla="*/ 12 h 39"/>
                  <a:gd name="T24" fmla="*/ 71 w 79"/>
                  <a:gd name="T25" fmla="*/ 14 h 39"/>
                  <a:gd name="T26" fmla="*/ 69 w 79"/>
                  <a:gd name="T27" fmla="*/ 17 h 39"/>
                  <a:gd name="T28" fmla="*/ 32 w 79"/>
                  <a:gd name="T29" fmla="*/ 24 h 39"/>
                  <a:gd name="T30" fmla="*/ 54 w 79"/>
                  <a:gd name="T31" fmla="*/ 22 h 39"/>
                  <a:gd name="T32" fmla="*/ 76 w 79"/>
                  <a:gd name="T33" fmla="*/ 13 h 39"/>
                  <a:gd name="T34" fmla="*/ 78 w 79"/>
                  <a:gd name="T35" fmla="*/ 13 h 39"/>
                  <a:gd name="T36" fmla="*/ 62 w 79"/>
                  <a:gd name="T37" fmla="*/ 25 h 39"/>
                  <a:gd name="T38" fmla="*/ 51 w 79"/>
                  <a:gd name="T39" fmla="*/ 28 h 39"/>
                  <a:gd name="T40" fmla="*/ 41 w 79"/>
                  <a:gd name="T41" fmla="*/ 33 h 39"/>
                  <a:gd name="T42" fmla="*/ 28 w 79"/>
                  <a:gd name="T43" fmla="*/ 37 h 39"/>
                  <a:gd name="T44" fmla="*/ 15 w 79"/>
                  <a:gd name="T45" fmla="*/ 38 h 39"/>
                  <a:gd name="T46" fmla="*/ 7 w 79"/>
                  <a:gd name="T47" fmla="*/ 30 h 39"/>
                  <a:gd name="T48" fmla="*/ 6 w 79"/>
                  <a:gd name="T49" fmla="*/ 24 h 39"/>
                  <a:gd name="T50" fmla="*/ 1 w 79"/>
                  <a:gd name="T51" fmla="*/ 21 h 39"/>
                  <a:gd name="T52" fmla="*/ 2 w 79"/>
                  <a:gd name="T53" fmla="*/ 20 h 39"/>
                  <a:gd name="T54" fmla="*/ 10 w 79"/>
                  <a:gd name="T55" fmla="*/ 28 h 39"/>
                  <a:gd name="T56" fmla="*/ 15 w 79"/>
                  <a:gd name="T57" fmla="*/ 36 h 39"/>
                  <a:gd name="T58" fmla="*/ 27 w 79"/>
                  <a:gd name="T59" fmla="*/ 35 h 39"/>
                  <a:gd name="T60" fmla="*/ 38 w 79"/>
                  <a:gd name="T61" fmla="*/ 33 h 39"/>
                  <a:gd name="T62" fmla="*/ 22 w 79"/>
                  <a:gd name="T63" fmla="*/ 32 h 39"/>
                  <a:gd name="T64" fmla="*/ 15 w 79"/>
                  <a:gd name="T65" fmla="*/ 34 h 39"/>
                  <a:gd name="T66" fmla="*/ 8 w 79"/>
                  <a:gd name="T67" fmla="*/ 21 h 39"/>
                  <a:gd name="T68" fmla="*/ 4 w 79"/>
                  <a:gd name="T69" fmla="*/ 15 h 39"/>
                  <a:gd name="T70" fmla="*/ 7 w 79"/>
                  <a:gd name="T71" fmla="*/ 6 h 39"/>
                  <a:gd name="T72" fmla="*/ 6 w 79"/>
                  <a:gd name="T73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9" h="39">
                    <a:moveTo>
                      <a:pt x="5" y="4"/>
                    </a:moveTo>
                    <a:cubicBezTo>
                      <a:pt x="5" y="2"/>
                      <a:pt x="7" y="2"/>
                      <a:pt x="8" y="2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1"/>
                      <a:pt x="14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1"/>
                      <a:pt x="18" y="1"/>
                    </a:cubicBezTo>
                    <a:cubicBezTo>
                      <a:pt x="18" y="1"/>
                      <a:pt x="19" y="1"/>
                      <a:pt x="19" y="1"/>
                    </a:cubicBezTo>
                    <a:cubicBezTo>
                      <a:pt x="20" y="1"/>
                      <a:pt x="20" y="1"/>
                      <a:pt x="21" y="1"/>
                    </a:cubicBezTo>
                    <a:cubicBezTo>
                      <a:pt x="24" y="0"/>
                      <a:pt x="27" y="0"/>
                      <a:pt x="30" y="3"/>
                    </a:cubicBezTo>
                    <a:cubicBezTo>
                      <a:pt x="31" y="4"/>
                      <a:pt x="33" y="4"/>
                      <a:pt x="35" y="4"/>
                    </a:cubicBezTo>
                    <a:cubicBezTo>
                      <a:pt x="37" y="4"/>
                      <a:pt x="38" y="4"/>
                      <a:pt x="39" y="4"/>
                    </a:cubicBezTo>
                    <a:cubicBezTo>
                      <a:pt x="41" y="5"/>
                      <a:pt x="43" y="6"/>
                      <a:pt x="45" y="6"/>
                    </a:cubicBezTo>
                    <a:cubicBezTo>
                      <a:pt x="44" y="6"/>
                      <a:pt x="42" y="6"/>
                      <a:pt x="41" y="4"/>
                    </a:cubicBezTo>
                    <a:cubicBezTo>
                      <a:pt x="41" y="4"/>
                      <a:pt x="42" y="4"/>
                      <a:pt x="41" y="4"/>
                    </a:cubicBezTo>
                    <a:cubicBezTo>
                      <a:pt x="40" y="4"/>
                      <a:pt x="39" y="4"/>
                      <a:pt x="38" y="3"/>
                    </a:cubicBezTo>
                    <a:cubicBezTo>
                      <a:pt x="38" y="3"/>
                      <a:pt x="37" y="3"/>
                      <a:pt x="38" y="3"/>
                    </a:cubicBezTo>
                    <a:cubicBezTo>
                      <a:pt x="38" y="2"/>
                      <a:pt x="38" y="2"/>
                      <a:pt x="39" y="2"/>
                    </a:cubicBezTo>
                    <a:cubicBezTo>
                      <a:pt x="43" y="3"/>
                      <a:pt x="47" y="5"/>
                      <a:pt x="50" y="8"/>
                    </a:cubicBezTo>
                    <a:cubicBezTo>
                      <a:pt x="53" y="10"/>
                      <a:pt x="56" y="13"/>
                      <a:pt x="60" y="13"/>
                    </a:cubicBezTo>
                    <a:cubicBezTo>
                      <a:pt x="64" y="13"/>
                      <a:pt x="67" y="12"/>
                      <a:pt x="71" y="10"/>
                    </a:cubicBezTo>
                    <a:cubicBezTo>
                      <a:pt x="71" y="10"/>
                      <a:pt x="72" y="9"/>
                      <a:pt x="73" y="9"/>
                    </a:cubicBezTo>
                    <a:cubicBezTo>
                      <a:pt x="72" y="11"/>
                      <a:pt x="70" y="12"/>
                      <a:pt x="68" y="13"/>
                    </a:cubicBezTo>
                    <a:cubicBezTo>
                      <a:pt x="70" y="15"/>
                      <a:pt x="71" y="12"/>
                      <a:pt x="73" y="12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72" y="13"/>
                      <a:pt x="71" y="14"/>
                      <a:pt x="71" y="14"/>
                    </a:cubicBezTo>
                    <a:cubicBezTo>
                      <a:pt x="71" y="14"/>
                      <a:pt x="71" y="15"/>
                      <a:pt x="71" y="15"/>
                    </a:cubicBezTo>
                    <a:cubicBezTo>
                      <a:pt x="71" y="16"/>
                      <a:pt x="70" y="16"/>
                      <a:pt x="69" y="17"/>
                    </a:cubicBezTo>
                    <a:cubicBezTo>
                      <a:pt x="63" y="21"/>
                      <a:pt x="56" y="22"/>
                      <a:pt x="49" y="22"/>
                    </a:cubicBezTo>
                    <a:cubicBezTo>
                      <a:pt x="43" y="22"/>
                      <a:pt x="37" y="23"/>
                      <a:pt x="32" y="24"/>
                    </a:cubicBezTo>
                    <a:cubicBezTo>
                      <a:pt x="35" y="23"/>
                      <a:pt x="39" y="23"/>
                      <a:pt x="43" y="22"/>
                    </a:cubicBezTo>
                    <a:cubicBezTo>
                      <a:pt x="47" y="22"/>
                      <a:pt x="50" y="22"/>
                      <a:pt x="54" y="22"/>
                    </a:cubicBezTo>
                    <a:cubicBezTo>
                      <a:pt x="60" y="22"/>
                      <a:pt x="65" y="19"/>
                      <a:pt x="71" y="16"/>
                    </a:cubicBezTo>
                    <a:cubicBezTo>
                      <a:pt x="72" y="15"/>
                      <a:pt x="74" y="14"/>
                      <a:pt x="76" y="13"/>
                    </a:cubicBezTo>
                    <a:cubicBezTo>
                      <a:pt x="77" y="13"/>
                      <a:pt x="78" y="12"/>
                      <a:pt x="79" y="11"/>
                    </a:cubicBezTo>
                    <a:cubicBezTo>
                      <a:pt x="79" y="12"/>
                      <a:pt x="78" y="13"/>
                      <a:pt x="78" y="13"/>
                    </a:cubicBezTo>
                    <a:cubicBezTo>
                      <a:pt x="77" y="14"/>
                      <a:pt x="76" y="15"/>
                      <a:pt x="75" y="16"/>
                    </a:cubicBezTo>
                    <a:cubicBezTo>
                      <a:pt x="70" y="19"/>
                      <a:pt x="66" y="22"/>
                      <a:pt x="62" y="25"/>
                    </a:cubicBezTo>
                    <a:cubicBezTo>
                      <a:pt x="60" y="26"/>
                      <a:pt x="58" y="26"/>
                      <a:pt x="56" y="27"/>
                    </a:cubicBezTo>
                    <a:cubicBezTo>
                      <a:pt x="54" y="27"/>
                      <a:pt x="53" y="28"/>
                      <a:pt x="51" y="28"/>
                    </a:cubicBezTo>
                    <a:cubicBezTo>
                      <a:pt x="50" y="29"/>
                      <a:pt x="48" y="29"/>
                      <a:pt x="47" y="30"/>
                    </a:cubicBezTo>
                    <a:cubicBezTo>
                      <a:pt x="45" y="31"/>
                      <a:pt x="43" y="32"/>
                      <a:pt x="41" y="33"/>
                    </a:cubicBezTo>
                    <a:cubicBezTo>
                      <a:pt x="39" y="34"/>
                      <a:pt x="36" y="36"/>
                      <a:pt x="33" y="37"/>
                    </a:cubicBezTo>
                    <a:cubicBezTo>
                      <a:pt x="31" y="37"/>
                      <a:pt x="30" y="37"/>
                      <a:pt x="28" y="37"/>
                    </a:cubicBezTo>
                    <a:cubicBezTo>
                      <a:pt x="25" y="36"/>
                      <a:pt x="21" y="36"/>
                      <a:pt x="19" y="38"/>
                    </a:cubicBezTo>
                    <a:cubicBezTo>
                      <a:pt x="17" y="39"/>
                      <a:pt x="16" y="39"/>
                      <a:pt x="15" y="38"/>
                    </a:cubicBezTo>
                    <a:cubicBezTo>
                      <a:pt x="13" y="36"/>
                      <a:pt x="11" y="35"/>
                      <a:pt x="9" y="34"/>
                    </a:cubicBezTo>
                    <a:cubicBezTo>
                      <a:pt x="7" y="33"/>
                      <a:pt x="7" y="31"/>
                      <a:pt x="7" y="30"/>
                    </a:cubicBezTo>
                    <a:cubicBezTo>
                      <a:pt x="7" y="29"/>
                      <a:pt x="8" y="28"/>
                      <a:pt x="8" y="27"/>
                    </a:cubicBezTo>
                    <a:cubicBezTo>
                      <a:pt x="8" y="26"/>
                      <a:pt x="7" y="25"/>
                      <a:pt x="6" y="24"/>
                    </a:cubicBezTo>
                    <a:cubicBezTo>
                      <a:pt x="5" y="24"/>
                      <a:pt x="4" y="24"/>
                      <a:pt x="3" y="24"/>
                    </a:cubicBezTo>
                    <a:cubicBezTo>
                      <a:pt x="1" y="24"/>
                      <a:pt x="0" y="23"/>
                      <a:pt x="1" y="21"/>
                    </a:cubicBezTo>
                    <a:cubicBezTo>
                      <a:pt x="1" y="20"/>
                      <a:pt x="1" y="19"/>
                      <a:pt x="1" y="18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3" y="22"/>
                      <a:pt x="3" y="23"/>
                      <a:pt x="5" y="23"/>
                    </a:cubicBezTo>
                    <a:cubicBezTo>
                      <a:pt x="9" y="23"/>
                      <a:pt x="10" y="24"/>
                      <a:pt x="10" y="28"/>
                    </a:cubicBezTo>
                    <a:cubicBezTo>
                      <a:pt x="10" y="30"/>
                      <a:pt x="10" y="32"/>
                      <a:pt x="12" y="33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16" y="37"/>
                      <a:pt x="17" y="37"/>
                      <a:pt x="18" y="36"/>
                    </a:cubicBezTo>
                    <a:cubicBezTo>
                      <a:pt x="21" y="34"/>
                      <a:pt x="24" y="33"/>
                      <a:pt x="27" y="35"/>
                    </a:cubicBezTo>
                    <a:cubicBezTo>
                      <a:pt x="28" y="36"/>
                      <a:pt x="30" y="35"/>
                      <a:pt x="31" y="35"/>
                    </a:cubicBezTo>
                    <a:cubicBezTo>
                      <a:pt x="34" y="34"/>
                      <a:pt x="36" y="34"/>
                      <a:pt x="38" y="33"/>
                    </a:cubicBezTo>
                    <a:cubicBezTo>
                      <a:pt x="34" y="34"/>
                      <a:pt x="31" y="35"/>
                      <a:pt x="28" y="33"/>
                    </a:cubicBezTo>
                    <a:cubicBezTo>
                      <a:pt x="26" y="32"/>
                      <a:pt x="24" y="32"/>
                      <a:pt x="22" y="32"/>
                    </a:cubicBezTo>
                    <a:cubicBezTo>
                      <a:pt x="20" y="32"/>
                      <a:pt x="19" y="33"/>
                      <a:pt x="17" y="34"/>
                    </a:cubicBezTo>
                    <a:cubicBezTo>
                      <a:pt x="16" y="36"/>
                      <a:pt x="16" y="35"/>
                      <a:pt x="15" y="34"/>
                    </a:cubicBezTo>
                    <a:cubicBezTo>
                      <a:pt x="13" y="31"/>
                      <a:pt x="12" y="28"/>
                      <a:pt x="12" y="25"/>
                    </a:cubicBezTo>
                    <a:cubicBezTo>
                      <a:pt x="12" y="23"/>
                      <a:pt x="10" y="21"/>
                      <a:pt x="8" y="21"/>
                    </a:cubicBezTo>
                    <a:cubicBezTo>
                      <a:pt x="5" y="21"/>
                      <a:pt x="5" y="21"/>
                      <a:pt x="4" y="18"/>
                    </a:cubicBezTo>
                    <a:cubicBezTo>
                      <a:pt x="4" y="17"/>
                      <a:pt x="4" y="16"/>
                      <a:pt x="4" y="15"/>
                    </a:cubicBezTo>
                    <a:cubicBezTo>
                      <a:pt x="3" y="12"/>
                      <a:pt x="3" y="9"/>
                      <a:pt x="6" y="7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8" y="6"/>
                      <a:pt x="8" y="5"/>
                      <a:pt x="8" y="4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F3A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" name="Freeform 810">
                <a:extLst>
                  <a:ext uri="{FF2B5EF4-FFF2-40B4-BE49-F238E27FC236}">
                    <a16:creationId xmlns:a16="http://schemas.microsoft.com/office/drawing/2014/main" id="{1693FBA4-983A-29CC-AA02-06F367F31DC1}"/>
                  </a:ext>
                </a:extLst>
              </p:cNvPr>
              <p:cNvSpPr/>
              <p:nvPr/>
            </p:nvSpPr>
            <p:spPr bwMode="auto">
              <a:xfrm>
                <a:off x="2702" y="3215"/>
                <a:ext cx="320" cy="298"/>
              </a:xfrm>
              <a:custGeom>
                <a:avLst/>
                <a:gdLst>
                  <a:gd name="T0" fmla="*/ 38 w 44"/>
                  <a:gd name="T1" fmla="*/ 35 h 41"/>
                  <a:gd name="T2" fmla="*/ 17 w 44"/>
                  <a:gd name="T3" fmla="*/ 36 h 41"/>
                  <a:gd name="T4" fmla="*/ 9 w 44"/>
                  <a:gd name="T5" fmla="*/ 30 h 41"/>
                  <a:gd name="T6" fmla="*/ 4 w 44"/>
                  <a:gd name="T7" fmla="*/ 28 h 41"/>
                  <a:gd name="T8" fmla="*/ 0 w 44"/>
                  <a:gd name="T9" fmla="*/ 28 h 41"/>
                  <a:gd name="T10" fmla="*/ 2 w 44"/>
                  <a:gd name="T11" fmla="*/ 27 h 41"/>
                  <a:gd name="T12" fmla="*/ 14 w 44"/>
                  <a:gd name="T13" fmla="*/ 32 h 41"/>
                  <a:gd name="T14" fmla="*/ 20 w 44"/>
                  <a:gd name="T15" fmla="*/ 36 h 41"/>
                  <a:gd name="T16" fmla="*/ 36 w 44"/>
                  <a:gd name="T17" fmla="*/ 35 h 41"/>
                  <a:gd name="T18" fmla="*/ 35 w 44"/>
                  <a:gd name="T19" fmla="*/ 36 h 41"/>
                  <a:gd name="T20" fmla="*/ 34 w 44"/>
                  <a:gd name="T21" fmla="*/ 35 h 41"/>
                  <a:gd name="T22" fmla="*/ 37 w 44"/>
                  <a:gd name="T23" fmla="*/ 34 h 41"/>
                  <a:gd name="T24" fmla="*/ 35 w 44"/>
                  <a:gd name="T25" fmla="*/ 34 h 41"/>
                  <a:gd name="T26" fmla="*/ 28 w 44"/>
                  <a:gd name="T27" fmla="*/ 34 h 41"/>
                  <a:gd name="T28" fmla="*/ 23 w 44"/>
                  <a:gd name="T29" fmla="*/ 32 h 41"/>
                  <a:gd name="T30" fmla="*/ 25 w 44"/>
                  <a:gd name="T31" fmla="*/ 31 h 41"/>
                  <a:gd name="T32" fmla="*/ 27 w 44"/>
                  <a:gd name="T33" fmla="*/ 32 h 41"/>
                  <a:gd name="T34" fmla="*/ 24 w 44"/>
                  <a:gd name="T35" fmla="*/ 29 h 41"/>
                  <a:gd name="T36" fmla="*/ 20 w 44"/>
                  <a:gd name="T37" fmla="*/ 29 h 41"/>
                  <a:gd name="T38" fmla="*/ 18 w 44"/>
                  <a:gd name="T39" fmla="*/ 26 h 41"/>
                  <a:gd name="T40" fmla="*/ 17 w 44"/>
                  <a:gd name="T41" fmla="*/ 22 h 41"/>
                  <a:gd name="T42" fmla="*/ 17 w 44"/>
                  <a:gd name="T43" fmla="*/ 21 h 41"/>
                  <a:gd name="T44" fmla="*/ 14 w 44"/>
                  <a:gd name="T45" fmla="*/ 15 h 41"/>
                  <a:gd name="T46" fmla="*/ 15 w 44"/>
                  <a:gd name="T47" fmla="*/ 14 h 41"/>
                  <a:gd name="T48" fmla="*/ 17 w 44"/>
                  <a:gd name="T49" fmla="*/ 11 h 41"/>
                  <a:gd name="T50" fmla="*/ 13 w 44"/>
                  <a:gd name="T51" fmla="*/ 10 h 41"/>
                  <a:gd name="T52" fmla="*/ 13 w 44"/>
                  <a:gd name="T53" fmla="*/ 10 h 41"/>
                  <a:gd name="T54" fmla="*/ 4 w 44"/>
                  <a:gd name="T55" fmla="*/ 6 h 41"/>
                  <a:gd name="T56" fmla="*/ 3 w 44"/>
                  <a:gd name="T57" fmla="*/ 5 h 41"/>
                  <a:gd name="T58" fmla="*/ 4 w 44"/>
                  <a:gd name="T59" fmla="*/ 5 h 41"/>
                  <a:gd name="T60" fmla="*/ 16 w 44"/>
                  <a:gd name="T61" fmla="*/ 9 h 41"/>
                  <a:gd name="T62" fmla="*/ 20 w 44"/>
                  <a:gd name="T63" fmla="*/ 7 h 41"/>
                  <a:gd name="T64" fmla="*/ 21 w 44"/>
                  <a:gd name="T65" fmla="*/ 6 h 41"/>
                  <a:gd name="T66" fmla="*/ 18 w 44"/>
                  <a:gd name="T67" fmla="*/ 7 h 41"/>
                  <a:gd name="T68" fmla="*/ 14 w 44"/>
                  <a:gd name="T69" fmla="*/ 6 h 41"/>
                  <a:gd name="T70" fmla="*/ 12 w 44"/>
                  <a:gd name="T71" fmla="*/ 5 h 41"/>
                  <a:gd name="T72" fmla="*/ 10 w 44"/>
                  <a:gd name="T73" fmla="*/ 3 h 41"/>
                  <a:gd name="T74" fmla="*/ 11 w 44"/>
                  <a:gd name="T75" fmla="*/ 1 h 41"/>
                  <a:gd name="T76" fmla="*/ 21 w 44"/>
                  <a:gd name="T77" fmla="*/ 4 h 41"/>
                  <a:gd name="T78" fmla="*/ 25 w 44"/>
                  <a:gd name="T79" fmla="*/ 2 h 41"/>
                  <a:gd name="T80" fmla="*/ 19 w 44"/>
                  <a:gd name="T81" fmla="*/ 1 h 41"/>
                  <a:gd name="T82" fmla="*/ 18 w 44"/>
                  <a:gd name="T83" fmla="*/ 0 h 41"/>
                  <a:gd name="T84" fmla="*/ 20 w 44"/>
                  <a:gd name="T85" fmla="*/ 0 h 41"/>
                  <a:gd name="T86" fmla="*/ 21 w 44"/>
                  <a:gd name="T87" fmla="*/ 1 h 41"/>
                  <a:gd name="T88" fmla="*/ 28 w 44"/>
                  <a:gd name="T89" fmla="*/ 1 h 41"/>
                  <a:gd name="T90" fmla="*/ 26 w 44"/>
                  <a:gd name="T91" fmla="*/ 2 h 41"/>
                  <a:gd name="T92" fmla="*/ 23 w 44"/>
                  <a:gd name="T93" fmla="*/ 6 h 41"/>
                  <a:gd name="T94" fmla="*/ 19 w 44"/>
                  <a:gd name="T95" fmla="*/ 11 h 41"/>
                  <a:gd name="T96" fmla="*/ 16 w 44"/>
                  <a:gd name="T97" fmla="*/ 15 h 41"/>
                  <a:gd name="T98" fmla="*/ 16 w 44"/>
                  <a:gd name="T99" fmla="*/ 16 h 41"/>
                  <a:gd name="T100" fmla="*/ 17 w 44"/>
                  <a:gd name="T101" fmla="*/ 18 h 41"/>
                  <a:gd name="T102" fmla="*/ 20 w 44"/>
                  <a:gd name="T103" fmla="*/ 26 h 41"/>
                  <a:gd name="T104" fmla="*/ 22 w 44"/>
                  <a:gd name="T105" fmla="*/ 27 h 41"/>
                  <a:gd name="T106" fmla="*/ 25 w 44"/>
                  <a:gd name="T107" fmla="*/ 27 h 41"/>
                  <a:gd name="T108" fmla="*/ 29 w 44"/>
                  <a:gd name="T109" fmla="*/ 29 h 41"/>
                  <a:gd name="T110" fmla="*/ 39 w 44"/>
                  <a:gd name="T111" fmla="*/ 29 h 41"/>
                  <a:gd name="T112" fmla="*/ 42 w 44"/>
                  <a:gd name="T113" fmla="*/ 27 h 41"/>
                  <a:gd name="T114" fmla="*/ 41 w 44"/>
                  <a:gd name="T115" fmla="*/ 29 h 41"/>
                  <a:gd name="T116" fmla="*/ 40 w 44"/>
                  <a:gd name="T117" fmla="*/ 30 h 41"/>
                  <a:gd name="T118" fmla="*/ 38 w 44"/>
                  <a:gd name="T119" fmla="*/ 3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" h="41">
                    <a:moveTo>
                      <a:pt x="38" y="35"/>
                    </a:moveTo>
                    <a:cubicBezTo>
                      <a:pt x="33" y="40"/>
                      <a:pt x="24" y="41"/>
                      <a:pt x="17" y="36"/>
                    </a:cubicBezTo>
                    <a:cubicBezTo>
                      <a:pt x="14" y="34"/>
                      <a:pt x="12" y="32"/>
                      <a:pt x="9" y="30"/>
                    </a:cubicBezTo>
                    <a:cubicBezTo>
                      <a:pt x="7" y="29"/>
                      <a:pt x="5" y="29"/>
                      <a:pt x="4" y="28"/>
                    </a:cubicBezTo>
                    <a:cubicBezTo>
                      <a:pt x="2" y="28"/>
                      <a:pt x="1" y="29"/>
                      <a:pt x="0" y="28"/>
                    </a:cubicBezTo>
                    <a:cubicBezTo>
                      <a:pt x="0" y="27"/>
                      <a:pt x="1" y="27"/>
                      <a:pt x="2" y="27"/>
                    </a:cubicBezTo>
                    <a:cubicBezTo>
                      <a:pt x="7" y="27"/>
                      <a:pt x="11" y="30"/>
                      <a:pt x="14" y="32"/>
                    </a:cubicBezTo>
                    <a:cubicBezTo>
                      <a:pt x="16" y="34"/>
                      <a:pt x="18" y="35"/>
                      <a:pt x="20" y="36"/>
                    </a:cubicBezTo>
                    <a:cubicBezTo>
                      <a:pt x="25" y="39"/>
                      <a:pt x="29" y="39"/>
                      <a:pt x="36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35" y="34"/>
                      <a:pt x="36" y="34"/>
                      <a:pt x="37" y="34"/>
                    </a:cubicBezTo>
                    <a:cubicBezTo>
                      <a:pt x="36" y="33"/>
                      <a:pt x="35" y="34"/>
                      <a:pt x="35" y="34"/>
                    </a:cubicBezTo>
                    <a:cubicBezTo>
                      <a:pt x="33" y="34"/>
                      <a:pt x="30" y="34"/>
                      <a:pt x="28" y="34"/>
                    </a:cubicBezTo>
                    <a:cubicBezTo>
                      <a:pt x="26" y="33"/>
                      <a:pt x="24" y="33"/>
                      <a:pt x="23" y="32"/>
                    </a:cubicBezTo>
                    <a:cubicBezTo>
                      <a:pt x="23" y="31"/>
                      <a:pt x="24" y="32"/>
                      <a:pt x="25" y="31"/>
                    </a:cubicBezTo>
                    <a:cubicBezTo>
                      <a:pt x="26" y="31"/>
                      <a:pt x="27" y="31"/>
                      <a:pt x="27" y="32"/>
                    </a:cubicBezTo>
                    <a:cubicBezTo>
                      <a:pt x="27" y="29"/>
                      <a:pt x="27" y="29"/>
                      <a:pt x="24" y="29"/>
                    </a:cubicBezTo>
                    <a:cubicBezTo>
                      <a:pt x="23" y="29"/>
                      <a:pt x="21" y="29"/>
                      <a:pt x="20" y="29"/>
                    </a:cubicBezTo>
                    <a:cubicBezTo>
                      <a:pt x="19" y="28"/>
                      <a:pt x="18" y="27"/>
                      <a:pt x="18" y="26"/>
                    </a:cubicBezTo>
                    <a:cubicBezTo>
                      <a:pt x="18" y="24"/>
                      <a:pt x="18" y="23"/>
                      <a:pt x="17" y="22"/>
                    </a:cubicBezTo>
                    <a:cubicBezTo>
                      <a:pt x="16" y="21"/>
                      <a:pt x="16" y="21"/>
                      <a:pt x="17" y="21"/>
                    </a:cubicBezTo>
                    <a:cubicBezTo>
                      <a:pt x="15" y="19"/>
                      <a:pt x="15" y="17"/>
                      <a:pt x="14" y="15"/>
                    </a:cubicBezTo>
                    <a:cubicBezTo>
                      <a:pt x="14" y="14"/>
                      <a:pt x="14" y="14"/>
                      <a:pt x="15" y="14"/>
                    </a:cubicBezTo>
                    <a:cubicBezTo>
                      <a:pt x="16" y="13"/>
                      <a:pt x="16" y="12"/>
                      <a:pt x="17" y="11"/>
                    </a:cubicBezTo>
                    <a:cubicBezTo>
                      <a:pt x="16" y="11"/>
                      <a:pt x="14" y="11"/>
                      <a:pt x="13" y="10"/>
                    </a:cubicBezTo>
                    <a:cubicBezTo>
                      <a:pt x="13" y="10"/>
                      <a:pt x="14" y="10"/>
                      <a:pt x="13" y="10"/>
                    </a:cubicBezTo>
                    <a:cubicBezTo>
                      <a:pt x="10" y="9"/>
                      <a:pt x="7" y="8"/>
                      <a:pt x="4" y="6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8" y="7"/>
                      <a:pt x="12" y="9"/>
                      <a:pt x="16" y="9"/>
                    </a:cubicBezTo>
                    <a:cubicBezTo>
                      <a:pt x="18" y="9"/>
                      <a:pt x="19" y="9"/>
                      <a:pt x="20" y="7"/>
                    </a:cubicBezTo>
                    <a:cubicBezTo>
                      <a:pt x="20" y="7"/>
                      <a:pt x="21" y="6"/>
                      <a:pt x="21" y="6"/>
                    </a:cubicBezTo>
                    <a:cubicBezTo>
                      <a:pt x="20" y="5"/>
                      <a:pt x="19" y="7"/>
                      <a:pt x="18" y="7"/>
                    </a:cubicBezTo>
                    <a:cubicBezTo>
                      <a:pt x="17" y="6"/>
                      <a:pt x="15" y="7"/>
                      <a:pt x="14" y="6"/>
                    </a:cubicBezTo>
                    <a:cubicBezTo>
                      <a:pt x="13" y="6"/>
                      <a:pt x="12" y="6"/>
                      <a:pt x="12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0" y="3"/>
                      <a:pt x="10" y="1"/>
                      <a:pt x="11" y="1"/>
                    </a:cubicBezTo>
                    <a:cubicBezTo>
                      <a:pt x="14" y="4"/>
                      <a:pt x="17" y="5"/>
                      <a:pt x="21" y="4"/>
                    </a:cubicBezTo>
                    <a:cubicBezTo>
                      <a:pt x="23" y="4"/>
                      <a:pt x="23" y="4"/>
                      <a:pt x="25" y="2"/>
                    </a:cubicBezTo>
                    <a:cubicBezTo>
                      <a:pt x="23" y="2"/>
                      <a:pt x="21" y="2"/>
                      <a:pt x="19" y="1"/>
                    </a:cubicBezTo>
                    <a:cubicBezTo>
                      <a:pt x="19" y="1"/>
                      <a:pt x="18" y="1"/>
                      <a:pt x="18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0" y="0"/>
                      <a:pt x="20" y="1"/>
                      <a:pt x="21" y="1"/>
                    </a:cubicBezTo>
                    <a:cubicBezTo>
                      <a:pt x="23" y="1"/>
                      <a:pt x="25" y="1"/>
                      <a:pt x="28" y="1"/>
                    </a:cubicBezTo>
                    <a:cubicBezTo>
                      <a:pt x="27" y="2"/>
                      <a:pt x="27" y="2"/>
                      <a:pt x="26" y="2"/>
                    </a:cubicBezTo>
                    <a:cubicBezTo>
                      <a:pt x="26" y="4"/>
                      <a:pt x="24" y="5"/>
                      <a:pt x="23" y="6"/>
                    </a:cubicBezTo>
                    <a:cubicBezTo>
                      <a:pt x="21" y="7"/>
                      <a:pt x="20" y="9"/>
                      <a:pt x="19" y="11"/>
                    </a:cubicBezTo>
                    <a:cubicBezTo>
                      <a:pt x="18" y="13"/>
                      <a:pt x="18" y="14"/>
                      <a:pt x="16" y="15"/>
                    </a:cubicBezTo>
                    <a:cubicBezTo>
                      <a:pt x="16" y="15"/>
                      <a:pt x="16" y="16"/>
                      <a:pt x="16" y="16"/>
                    </a:cubicBezTo>
                    <a:cubicBezTo>
                      <a:pt x="16" y="17"/>
                      <a:pt x="16" y="17"/>
                      <a:pt x="17" y="18"/>
                    </a:cubicBezTo>
                    <a:cubicBezTo>
                      <a:pt x="19" y="20"/>
                      <a:pt x="20" y="23"/>
                      <a:pt x="20" y="26"/>
                    </a:cubicBezTo>
                    <a:cubicBezTo>
                      <a:pt x="21" y="27"/>
                      <a:pt x="21" y="27"/>
                      <a:pt x="22" y="27"/>
                    </a:cubicBezTo>
                    <a:cubicBezTo>
                      <a:pt x="23" y="28"/>
                      <a:pt x="24" y="28"/>
                      <a:pt x="25" y="27"/>
                    </a:cubicBezTo>
                    <a:cubicBezTo>
                      <a:pt x="27" y="27"/>
                      <a:pt x="28" y="28"/>
                      <a:pt x="29" y="29"/>
                    </a:cubicBezTo>
                    <a:cubicBezTo>
                      <a:pt x="31" y="33"/>
                      <a:pt x="36" y="33"/>
                      <a:pt x="39" y="29"/>
                    </a:cubicBezTo>
                    <a:cubicBezTo>
                      <a:pt x="39" y="28"/>
                      <a:pt x="40" y="27"/>
                      <a:pt x="42" y="27"/>
                    </a:cubicBezTo>
                    <a:cubicBezTo>
                      <a:pt x="42" y="28"/>
                      <a:pt x="44" y="29"/>
                      <a:pt x="41" y="29"/>
                    </a:cubicBezTo>
                    <a:cubicBezTo>
                      <a:pt x="41" y="29"/>
                      <a:pt x="40" y="30"/>
                      <a:pt x="40" y="30"/>
                    </a:cubicBezTo>
                    <a:cubicBezTo>
                      <a:pt x="39" y="32"/>
                      <a:pt x="38" y="34"/>
                      <a:pt x="38" y="35"/>
                    </a:cubicBezTo>
                    <a:close/>
                  </a:path>
                </a:pathLst>
              </a:custGeom>
              <a:solidFill>
                <a:srgbClr val="7B4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" name="Freeform 811">
                <a:extLst>
                  <a:ext uri="{FF2B5EF4-FFF2-40B4-BE49-F238E27FC236}">
                    <a16:creationId xmlns:a16="http://schemas.microsoft.com/office/drawing/2014/main" id="{DED03C83-9DB1-FA79-9934-9CA48E2EEE15}"/>
                  </a:ext>
                </a:extLst>
              </p:cNvPr>
              <p:cNvSpPr/>
              <p:nvPr/>
            </p:nvSpPr>
            <p:spPr bwMode="auto">
              <a:xfrm>
                <a:off x="2847" y="3389"/>
                <a:ext cx="182" cy="73"/>
              </a:xfrm>
              <a:custGeom>
                <a:avLst/>
                <a:gdLst>
                  <a:gd name="T0" fmla="*/ 22 w 25"/>
                  <a:gd name="T1" fmla="*/ 3 h 10"/>
                  <a:gd name="T2" fmla="*/ 19 w 25"/>
                  <a:gd name="T3" fmla="*/ 6 h 10"/>
                  <a:gd name="T4" fmla="*/ 9 w 25"/>
                  <a:gd name="T5" fmla="*/ 6 h 10"/>
                  <a:gd name="T6" fmla="*/ 4 w 25"/>
                  <a:gd name="T7" fmla="*/ 4 h 10"/>
                  <a:gd name="T8" fmla="*/ 2 w 25"/>
                  <a:gd name="T9" fmla="*/ 4 h 10"/>
                  <a:gd name="T10" fmla="*/ 0 w 25"/>
                  <a:gd name="T11" fmla="*/ 2 h 10"/>
                  <a:gd name="T12" fmla="*/ 5 w 25"/>
                  <a:gd name="T13" fmla="*/ 1 h 10"/>
                  <a:gd name="T14" fmla="*/ 8 w 25"/>
                  <a:gd name="T15" fmla="*/ 2 h 10"/>
                  <a:gd name="T16" fmla="*/ 10 w 25"/>
                  <a:gd name="T17" fmla="*/ 4 h 10"/>
                  <a:gd name="T18" fmla="*/ 18 w 25"/>
                  <a:gd name="T19" fmla="*/ 4 h 10"/>
                  <a:gd name="T20" fmla="*/ 20 w 25"/>
                  <a:gd name="T21" fmla="*/ 4 h 10"/>
                  <a:gd name="T22" fmla="*/ 21 w 25"/>
                  <a:gd name="T23" fmla="*/ 3 h 10"/>
                  <a:gd name="T24" fmla="*/ 25 w 25"/>
                  <a:gd name="T25" fmla="*/ 0 h 10"/>
                  <a:gd name="T26" fmla="*/ 22 w 25"/>
                  <a:gd name="T27" fmla="*/ 3 h 10"/>
                  <a:gd name="T28" fmla="*/ 22 w 25"/>
                  <a:gd name="T2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10">
                    <a:moveTo>
                      <a:pt x="22" y="3"/>
                    </a:moveTo>
                    <a:cubicBezTo>
                      <a:pt x="20" y="4"/>
                      <a:pt x="19" y="5"/>
                      <a:pt x="19" y="6"/>
                    </a:cubicBezTo>
                    <a:cubicBezTo>
                      <a:pt x="17" y="10"/>
                      <a:pt x="11" y="10"/>
                      <a:pt x="9" y="6"/>
                    </a:cubicBezTo>
                    <a:cubicBezTo>
                      <a:pt x="8" y="4"/>
                      <a:pt x="6" y="4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1" y="2"/>
                      <a:pt x="3" y="2"/>
                      <a:pt x="5" y="1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13" y="7"/>
                      <a:pt x="16" y="7"/>
                      <a:pt x="18" y="4"/>
                    </a:cubicBezTo>
                    <a:cubicBezTo>
                      <a:pt x="19" y="4"/>
                      <a:pt x="19" y="3"/>
                      <a:pt x="20" y="4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2" y="0"/>
                      <a:pt x="23" y="0"/>
                      <a:pt x="25" y="0"/>
                    </a:cubicBezTo>
                    <a:cubicBezTo>
                      <a:pt x="25" y="2"/>
                      <a:pt x="23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lose/>
                  </a:path>
                </a:pathLst>
              </a:custGeom>
              <a:solidFill>
                <a:srgbClr val="EE9F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" name="Freeform 812">
                <a:extLst>
                  <a:ext uri="{FF2B5EF4-FFF2-40B4-BE49-F238E27FC236}">
                    <a16:creationId xmlns:a16="http://schemas.microsoft.com/office/drawing/2014/main" id="{109070D3-3151-1ADF-9328-9386598514D2}"/>
                  </a:ext>
                </a:extLst>
              </p:cNvPr>
              <p:cNvSpPr/>
              <p:nvPr/>
            </p:nvSpPr>
            <p:spPr bwMode="auto">
              <a:xfrm>
                <a:off x="2666" y="3484"/>
                <a:ext cx="341" cy="101"/>
              </a:xfrm>
              <a:custGeom>
                <a:avLst/>
                <a:gdLst>
                  <a:gd name="T0" fmla="*/ 46 w 47"/>
                  <a:gd name="T1" fmla="*/ 2 h 14"/>
                  <a:gd name="T2" fmla="*/ 24 w 47"/>
                  <a:gd name="T3" fmla="*/ 11 h 14"/>
                  <a:gd name="T4" fmla="*/ 4 w 47"/>
                  <a:gd name="T5" fmla="*/ 13 h 14"/>
                  <a:gd name="T6" fmla="*/ 0 w 47"/>
                  <a:gd name="T7" fmla="*/ 13 h 14"/>
                  <a:gd name="T8" fmla="*/ 9 w 47"/>
                  <a:gd name="T9" fmla="*/ 11 h 14"/>
                  <a:gd name="T10" fmla="*/ 23 w 47"/>
                  <a:gd name="T11" fmla="*/ 11 h 14"/>
                  <a:gd name="T12" fmla="*/ 41 w 47"/>
                  <a:gd name="T13" fmla="*/ 4 h 14"/>
                  <a:gd name="T14" fmla="*/ 42 w 47"/>
                  <a:gd name="T15" fmla="*/ 3 h 14"/>
                  <a:gd name="T16" fmla="*/ 47 w 47"/>
                  <a:gd name="T17" fmla="*/ 1 h 14"/>
                  <a:gd name="T18" fmla="*/ 46 w 47"/>
                  <a:gd name="T19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14">
                    <a:moveTo>
                      <a:pt x="46" y="2"/>
                    </a:moveTo>
                    <a:cubicBezTo>
                      <a:pt x="40" y="7"/>
                      <a:pt x="33" y="11"/>
                      <a:pt x="24" y="11"/>
                    </a:cubicBezTo>
                    <a:cubicBezTo>
                      <a:pt x="18" y="11"/>
                      <a:pt x="11" y="11"/>
                      <a:pt x="4" y="13"/>
                    </a:cubicBezTo>
                    <a:cubicBezTo>
                      <a:pt x="3" y="13"/>
                      <a:pt x="2" y="14"/>
                      <a:pt x="0" y="13"/>
                    </a:cubicBezTo>
                    <a:cubicBezTo>
                      <a:pt x="3" y="12"/>
                      <a:pt x="6" y="12"/>
                      <a:pt x="9" y="11"/>
                    </a:cubicBezTo>
                    <a:cubicBezTo>
                      <a:pt x="14" y="11"/>
                      <a:pt x="19" y="11"/>
                      <a:pt x="23" y="11"/>
                    </a:cubicBezTo>
                    <a:cubicBezTo>
                      <a:pt x="30" y="10"/>
                      <a:pt x="36" y="8"/>
                      <a:pt x="41" y="4"/>
                    </a:cubicBezTo>
                    <a:cubicBezTo>
                      <a:pt x="42" y="4"/>
                      <a:pt x="42" y="4"/>
                      <a:pt x="42" y="3"/>
                    </a:cubicBezTo>
                    <a:cubicBezTo>
                      <a:pt x="44" y="2"/>
                      <a:pt x="45" y="0"/>
                      <a:pt x="47" y="1"/>
                    </a:cubicBezTo>
                    <a:cubicBezTo>
                      <a:pt x="47" y="1"/>
                      <a:pt x="46" y="1"/>
                      <a:pt x="46" y="2"/>
                    </a:cubicBezTo>
                    <a:close/>
                  </a:path>
                </a:pathLst>
              </a:custGeom>
              <a:solidFill>
                <a:srgbClr val="995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" name="Freeform 813">
                <a:extLst>
                  <a:ext uri="{FF2B5EF4-FFF2-40B4-BE49-F238E27FC236}">
                    <a16:creationId xmlns:a16="http://schemas.microsoft.com/office/drawing/2014/main" id="{B00F026C-3715-AE41-322B-AF95364BCA69}"/>
                  </a:ext>
                </a:extLst>
              </p:cNvPr>
              <p:cNvSpPr/>
              <p:nvPr/>
            </p:nvSpPr>
            <p:spPr bwMode="auto">
              <a:xfrm>
                <a:off x="3065" y="3694"/>
                <a:ext cx="58" cy="189"/>
              </a:xfrm>
              <a:custGeom>
                <a:avLst/>
                <a:gdLst>
                  <a:gd name="T0" fmla="*/ 6 w 8"/>
                  <a:gd name="T1" fmla="*/ 0 h 26"/>
                  <a:gd name="T2" fmla="*/ 7 w 8"/>
                  <a:gd name="T3" fmla="*/ 6 h 26"/>
                  <a:gd name="T4" fmla="*/ 7 w 8"/>
                  <a:gd name="T5" fmla="*/ 10 h 26"/>
                  <a:gd name="T6" fmla="*/ 7 w 8"/>
                  <a:gd name="T7" fmla="*/ 20 h 26"/>
                  <a:gd name="T8" fmla="*/ 6 w 8"/>
                  <a:gd name="T9" fmla="*/ 24 h 26"/>
                  <a:gd name="T10" fmla="*/ 0 w 8"/>
                  <a:gd name="T11" fmla="*/ 26 h 26"/>
                  <a:gd name="T12" fmla="*/ 2 w 8"/>
                  <a:gd name="T13" fmla="*/ 18 h 26"/>
                  <a:gd name="T14" fmla="*/ 2 w 8"/>
                  <a:gd name="T15" fmla="*/ 15 h 26"/>
                  <a:gd name="T16" fmla="*/ 2 w 8"/>
                  <a:gd name="T17" fmla="*/ 14 h 26"/>
                  <a:gd name="T18" fmla="*/ 2 w 8"/>
                  <a:gd name="T19" fmla="*/ 13 h 26"/>
                  <a:gd name="T20" fmla="*/ 3 w 8"/>
                  <a:gd name="T21" fmla="*/ 11 h 26"/>
                  <a:gd name="T22" fmla="*/ 3 w 8"/>
                  <a:gd name="T23" fmla="*/ 6 h 26"/>
                  <a:gd name="T24" fmla="*/ 3 w 8"/>
                  <a:gd name="T25" fmla="*/ 1 h 26"/>
                  <a:gd name="T26" fmla="*/ 6 w 8"/>
                  <a:gd name="T2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6">
                    <a:moveTo>
                      <a:pt x="6" y="0"/>
                    </a:moveTo>
                    <a:cubicBezTo>
                      <a:pt x="7" y="2"/>
                      <a:pt x="8" y="4"/>
                      <a:pt x="7" y="6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8" y="14"/>
                      <a:pt x="7" y="17"/>
                      <a:pt x="7" y="20"/>
                    </a:cubicBezTo>
                    <a:cubicBezTo>
                      <a:pt x="7" y="22"/>
                      <a:pt x="7" y="23"/>
                      <a:pt x="6" y="24"/>
                    </a:cubicBezTo>
                    <a:cubicBezTo>
                      <a:pt x="4" y="24"/>
                      <a:pt x="2" y="24"/>
                      <a:pt x="0" y="26"/>
                    </a:cubicBezTo>
                    <a:cubicBezTo>
                      <a:pt x="0" y="23"/>
                      <a:pt x="2" y="21"/>
                      <a:pt x="2" y="18"/>
                    </a:cubicBezTo>
                    <a:cubicBezTo>
                      <a:pt x="2" y="17"/>
                      <a:pt x="2" y="16"/>
                      <a:pt x="2" y="15"/>
                    </a:cubicBezTo>
                    <a:cubicBezTo>
                      <a:pt x="2" y="15"/>
                      <a:pt x="2" y="14"/>
                      <a:pt x="2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3" y="12"/>
                      <a:pt x="3" y="12"/>
                      <a:pt x="3" y="11"/>
                    </a:cubicBezTo>
                    <a:cubicBezTo>
                      <a:pt x="3" y="9"/>
                      <a:pt x="3" y="7"/>
                      <a:pt x="3" y="6"/>
                    </a:cubicBezTo>
                    <a:cubicBezTo>
                      <a:pt x="4" y="4"/>
                      <a:pt x="3" y="2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ED8E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" name="Freeform 814">
                <a:extLst>
                  <a:ext uri="{FF2B5EF4-FFF2-40B4-BE49-F238E27FC236}">
                    <a16:creationId xmlns:a16="http://schemas.microsoft.com/office/drawing/2014/main" id="{2B2E835F-C2A8-E772-DFA1-50B06BBAF10B}"/>
                  </a:ext>
                </a:extLst>
              </p:cNvPr>
              <p:cNvSpPr/>
              <p:nvPr/>
            </p:nvSpPr>
            <p:spPr bwMode="auto">
              <a:xfrm>
                <a:off x="3058" y="3542"/>
                <a:ext cx="29" cy="261"/>
              </a:xfrm>
              <a:custGeom>
                <a:avLst/>
                <a:gdLst>
                  <a:gd name="T0" fmla="*/ 3 w 4"/>
                  <a:gd name="T1" fmla="*/ 34 h 36"/>
                  <a:gd name="T2" fmla="*/ 3 w 4"/>
                  <a:gd name="T3" fmla="*/ 35 h 36"/>
                  <a:gd name="T4" fmla="*/ 1 w 4"/>
                  <a:gd name="T5" fmla="*/ 36 h 36"/>
                  <a:gd name="T6" fmla="*/ 3 w 4"/>
                  <a:gd name="T7" fmla="*/ 25 h 36"/>
                  <a:gd name="T8" fmla="*/ 1 w 4"/>
                  <a:gd name="T9" fmla="*/ 11 h 36"/>
                  <a:gd name="T10" fmla="*/ 1 w 4"/>
                  <a:gd name="T11" fmla="*/ 0 h 36"/>
                  <a:gd name="T12" fmla="*/ 2 w 4"/>
                  <a:gd name="T13" fmla="*/ 7 h 36"/>
                  <a:gd name="T14" fmla="*/ 3 w 4"/>
                  <a:gd name="T15" fmla="*/ 18 h 36"/>
                  <a:gd name="T16" fmla="*/ 4 w 4"/>
                  <a:gd name="T17" fmla="*/ 20 h 36"/>
                  <a:gd name="T18" fmla="*/ 3 w 4"/>
                  <a:gd name="T19" fmla="*/ 19 h 36"/>
                  <a:gd name="T20" fmla="*/ 3 w 4"/>
                  <a:gd name="T21" fmla="*/ 20 h 36"/>
                  <a:gd name="T22" fmla="*/ 4 w 4"/>
                  <a:gd name="T23" fmla="*/ 33 h 36"/>
                  <a:gd name="T24" fmla="*/ 3 w 4"/>
                  <a:gd name="T25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36">
                    <a:moveTo>
                      <a:pt x="3" y="34"/>
                    </a:moveTo>
                    <a:cubicBezTo>
                      <a:pt x="3" y="34"/>
                      <a:pt x="3" y="35"/>
                      <a:pt x="3" y="35"/>
                    </a:cubicBezTo>
                    <a:cubicBezTo>
                      <a:pt x="3" y="35"/>
                      <a:pt x="2" y="35"/>
                      <a:pt x="1" y="36"/>
                    </a:cubicBezTo>
                    <a:cubicBezTo>
                      <a:pt x="4" y="32"/>
                      <a:pt x="3" y="28"/>
                      <a:pt x="3" y="25"/>
                    </a:cubicBezTo>
                    <a:cubicBezTo>
                      <a:pt x="3" y="20"/>
                      <a:pt x="1" y="15"/>
                      <a:pt x="1" y="11"/>
                    </a:cubicBezTo>
                    <a:cubicBezTo>
                      <a:pt x="0" y="7"/>
                      <a:pt x="1" y="4"/>
                      <a:pt x="1" y="0"/>
                    </a:cubicBezTo>
                    <a:cubicBezTo>
                      <a:pt x="2" y="3"/>
                      <a:pt x="1" y="5"/>
                      <a:pt x="2" y="7"/>
                    </a:cubicBezTo>
                    <a:cubicBezTo>
                      <a:pt x="2" y="11"/>
                      <a:pt x="3" y="14"/>
                      <a:pt x="3" y="18"/>
                    </a:cubicBezTo>
                    <a:cubicBezTo>
                      <a:pt x="4" y="18"/>
                      <a:pt x="4" y="19"/>
                      <a:pt x="4" y="20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4"/>
                      <a:pt x="4" y="29"/>
                      <a:pt x="4" y="33"/>
                    </a:cubicBezTo>
                    <a:cubicBezTo>
                      <a:pt x="4" y="34"/>
                      <a:pt x="4" y="34"/>
                      <a:pt x="3" y="34"/>
                    </a:cubicBezTo>
                    <a:close/>
                  </a:path>
                </a:pathLst>
              </a:custGeom>
              <a:solidFill>
                <a:srgbClr val="9B63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" name="Freeform 815">
                <a:extLst>
                  <a:ext uri="{FF2B5EF4-FFF2-40B4-BE49-F238E27FC236}">
                    <a16:creationId xmlns:a16="http://schemas.microsoft.com/office/drawing/2014/main" id="{79C36820-FF1D-95EE-844B-558DC43503CB}"/>
                  </a:ext>
                </a:extLst>
              </p:cNvPr>
              <p:cNvSpPr/>
              <p:nvPr/>
            </p:nvSpPr>
            <p:spPr bwMode="auto">
              <a:xfrm>
                <a:off x="3080" y="3672"/>
                <a:ext cx="14" cy="116"/>
              </a:xfrm>
              <a:custGeom>
                <a:avLst/>
                <a:gdLst>
                  <a:gd name="T0" fmla="*/ 0 w 2"/>
                  <a:gd name="T1" fmla="*/ 16 h 16"/>
                  <a:gd name="T2" fmla="*/ 0 w 2"/>
                  <a:gd name="T3" fmla="*/ 0 h 16"/>
                  <a:gd name="T4" fmla="*/ 1 w 2"/>
                  <a:gd name="T5" fmla="*/ 2 h 16"/>
                  <a:gd name="T6" fmla="*/ 1 w 2"/>
                  <a:gd name="T7" fmla="*/ 3 h 16"/>
                  <a:gd name="T8" fmla="*/ 1 w 2"/>
                  <a:gd name="T9" fmla="*/ 5 h 16"/>
                  <a:gd name="T10" fmla="*/ 2 w 2"/>
                  <a:gd name="T11" fmla="*/ 9 h 16"/>
                  <a:gd name="T12" fmla="*/ 2 w 2"/>
                  <a:gd name="T13" fmla="*/ 15 h 16"/>
                  <a:gd name="T14" fmla="*/ 0 w 2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16">
                    <a:moveTo>
                      <a:pt x="0" y="16"/>
                    </a:moveTo>
                    <a:cubicBezTo>
                      <a:pt x="0" y="11"/>
                      <a:pt x="1" y="5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2" y="6"/>
                      <a:pt x="2" y="8"/>
                      <a:pt x="2" y="9"/>
                    </a:cubicBezTo>
                    <a:cubicBezTo>
                      <a:pt x="2" y="11"/>
                      <a:pt x="2" y="13"/>
                      <a:pt x="2" y="15"/>
                    </a:cubicBezTo>
                    <a:cubicBezTo>
                      <a:pt x="2" y="16"/>
                      <a:pt x="2" y="16"/>
                      <a:pt x="0" y="16"/>
                    </a:cubicBezTo>
                    <a:close/>
                  </a:path>
                </a:pathLst>
              </a:custGeom>
              <a:solidFill>
                <a:srgbClr val="C785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" name="Freeform 816">
                <a:extLst>
                  <a:ext uri="{FF2B5EF4-FFF2-40B4-BE49-F238E27FC236}">
                    <a16:creationId xmlns:a16="http://schemas.microsoft.com/office/drawing/2014/main" id="{EDBE2828-8177-EAC6-B3B6-F9F2C6728781}"/>
                  </a:ext>
                </a:extLst>
              </p:cNvPr>
              <p:cNvSpPr/>
              <p:nvPr/>
            </p:nvSpPr>
            <p:spPr bwMode="auto">
              <a:xfrm>
                <a:off x="3080" y="3694"/>
                <a:ext cx="14" cy="44"/>
              </a:xfrm>
              <a:custGeom>
                <a:avLst/>
                <a:gdLst>
                  <a:gd name="T0" fmla="*/ 2 w 2"/>
                  <a:gd name="T1" fmla="*/ 6 h 6"/>
                  <a:gd name="T2" fmla="*/ 1 w 2"/>
                  <a:gd name="T3" fmla="*/ 0 h 6"/>
                  <a:gd name="T4" fmla="*/ 1 w 2"/>
                  <a:gd name="T5" fmla="*/ 1 h 6"/>
                  <a:gd name="T6" fmla="*/ 2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4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2"/>
                      <a:pt x="2" y="4"/>
                      <a:pt x="2" y="6"/>
                    </a:cubicBezTo>
                    <a:close/>
                  </a:path>
                </a:pathLst>
              </a:custGeom>
              <a:solidFill>
                <a:srgbClr val="9B63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817">
                <a:extLst>
                  <a:ext uri="{FF2B5EF4-FFF2-40B4-BE49-F238E27FC236}">
                    <a16:creationId xmlns:a16="http://schemas.microsoft.com/office/drawing/2014/main" id="{2C1600F0-5D00-D51D-5FE0-E237F78FE5D9}"/>
                  </a:ext>
                </a:extLst>
              </p:cNvPr>
              <p:cNvSpPr/>
              <p:nvPr/>
            </p:nvSpPr>
            <p:spPr bwMode="auto">
              <a:xfrm>
                <a:off x="3109" y="3382"/>
                <a:ext cx="58" cy="58"/>
              </a:xfrm>
              <a:custGeom>
                <a:avLst/>
                <a:gdLst>
                  <a:gd name="T0" fmla="*/ 7 w 8"/>
                  <a:gd name="T1" fmla="*/ 8 h 8"/>
                  <a:gd name="T2" fmla="*/ 7 w 8"/>
                  <a:gd name="T3" fmla="*/ 8 h 8"/>
                  <a:gd name="T4" fmla="*/ 5 w 8"/>
                  <a:gd name="T5" fmla="*/ 7 h 8"/>
                  <a:gd name="T6" fmla="*/ 2 w 8"/>
                  <a:gd name="T7" fmla="*/ 6 h 8"/>
                  <a:gd name="T8" fmla="*/ 2 w 8"/>
                  <a:gd name="T9" fmla="*/ 3 h 8"/>
                  <a:gd name="T10" fmla="*/ 2 w 8"/>
                  <a:gd name="T11" fmla="*/ 1 h 8"/>
                  <a:gd name="T12" fmla="*/ 2 w 8"/>
                  <a:gd name="T13" fmla="*/ 1 h 8"/>
                  <a:gd name="T14" fmla="*/ 2 w 8"/>
                  <a:gd name="T15" fmla="*/ 0 h 8"/>
                  <a:gd name="T16" fmla="*/ 8 w 8"/>
                  <a:gd name="T17" fmla="*/ 2 h 8"/>
                  <a:gd name="T18" fmla="*/ 6 w 8"/>
                  <a:gd name="T19" fmla="*/ 6 h 8"/>
                  <a:gd name="T20" fmla="*/ 7 w 8"/>
                  <a:gd name="T21" fmla="*/ 7 h 8"/>
                  <a:gd name="T22" fmla="*/ 7 w 8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5" y="8"/>
                      <a:pt x="5" y="7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3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4" y="1"/>
                      <a:pt x="6" y="0"/>
                      <a:pt x="8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DC9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818">
                <a:extLst>
                  <a:ext uri="{FF2B5EF4-FFF2-40B4-BE49-F238E27FC236}">
                    <a16:creationId xmlns:a16="http://schemas.microsoft.com/office/drawing/2014/main" id="{B8367A14-8E6D-0B33-11A8-5963B627E54F}"/>
                  </a:ext>
                </a:extLst>
              </p:cNvPr>
              <p:cNvSpPr/>
              <p:nvPr/>
            </p:nvSpPr>
            <p:spPr bwMode="auto">
              <a:xfrm>
                <a:off x="3087" y="3404"/>
                <a:ext cx="36" cy="22"/>
              </a:xfrm>
              <a:custGeom>
                <a:avLst/>
                <a:gdLst>
                  <a:gd name="T0" fmla="*/ 4 w 5"/>
                  <a:gd name="T1" fmla="*/ 2 h 3"/>
                  <a:gd name="T2" fmla="*/ 1 w 5"/>
                  <a:gd name="T3" fmla="*/ 2 h 3"/>
                  <a:gd name="T4" fmla="*/ 1 w 5"/>
                  <a:gd name="T5" fmla="*/ 1 h 3"/>
                  <a:gd name="T6" fmla="*/ 5 w 5"/>
                  <a:gd name="T7" fmla="*/ 1 h 3"/>
                  <a:gd name="T8" fmla="*/ 5 w 5"/>
                  <a:gd name="T9" fmla="*/ 2 h 3"/>
                  <a:gd name="T10" fmla="*/ 4 w 5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cubicBezTo>
                      <a:pt x="4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DC9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819">
                <a:extLst>
                  <a:ext uri="{FF2B5EF4-FFF2-40B4-BE49-F238E27FC236}">
                    <a16:creationId xmlns:a16="http://schemas.microsoft.com/office/drawing/2014/main" id="{E9441685-FB65-0C44-8524-A038907BBBB8}"/>
                  </a:ext>
                </a:extLst>
              </p:cNvPr>
              <p:cNvSpPr/>
              <p:nvPr/>
            </p:nvSpPr>
            <p:spPr bwMode="auto">
              <a:xfrm>
                <a:off x="3131" y="3433"/>
                <a:ext cx="29" cy="14"/>
              </a:xfrm>
              <a:custGeom>
                <a:avLst/>
                <a:gdLst>
                  <a:gd name="T0" fmla="*/ 2 w 4"/>
                  <a:gd name="T1" fmla="*/ 0 h 2"/>
                  <a:gd name="T2" fmla="*/ 4 w 4"/>
                  <a:gd name="T3" fmla="*/ 1 h 2"/>
                  <a:gd name="T4" fmla="*/ 1 w 4"/>
                  <a:gd name="T5" fmla="*/ 2 h 2"/>
                  <a:gd name="T6" fmla="*/ 0 w 4"/>
                  <a:gd name="T7" fmla="*/ 1 h 2"/>
                  <a:gd name="T8" fmla="*/ 1 w 4"/>
                  <a:gd name="T9" fmla="*/ 0 h 2"/>
                  <a:gd name="T10" fmla="*/ 2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3" y="0"/>
                      <a:pt x="3" y="1"/>
                      <a:pt x="4" y="1"/>
                    </a:cubicBezTo>
                    <a:cubicBezTo>
                      <a:pt x="3" y="2"/>
                      <a:pt x="2" y="1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266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820">
                <a:extLst>
                  <a:ext uri="{FF2B5EF4-FFF2-40B4-BE49-F238E27FC236}">
                    <a16:creationId xmlns:a16="http://schemas.microsoft.com/office/drawing/2014/main" id="{DB7ECB40-9026-42C7-A220-363A026EE01B}"/>
                  </a:ext>
                </a:extLst>
              </p:cNvPr>
              <p:cNvSpPr/>
              <p:nvPr/>
            </p:nvSpPr>
            <p:spPr bwMode="auto">
              <a:xfrm>
                <a:off x="3102" y="3360"/>
                <a:ext cx="21" cy="29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3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3"/>
                      <a:pt x="2" y="1"/>
                      <a:pt x="0" y="0"/>
                    </a:cubicBezTo>
                    <a:cubicBezTo>
                      <a:pt x="2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D9B2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821">
                <a:extLst>
                  <a:ext uri="{FF2B5EF4-FFF2-40B4-BE49-F238E27FC236}">
                    <a16:creationId xmlns:a16="http://schemas.microsoft.com/office/drawing/2014/main" id="{A9B23B88-3969-C6E6-0152-3DAFDCAFE7E8}"/>
                  </a:ext>
                </a:extLst>
              </p:cNvPr>
              <p:cNvSpPr/>
              <p:nvPr/>
            </p:nvSpPr>
            <p:spPr bwMode="auto">
              <a:xfrm>
                <a:off x="3094" y="3382"/>
                <a:ext cx="15" cy="22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1 w 2"/>
                  <a:gd name="T5" fmla="*/ 1 h 3"/>
                  <a:gd name="T6" fmla="*/ 1 w 2"/>
                  <a:gd name="T7" fmla="*/ 1 h 3"/>
                  <a:gd name="T8" fmla="*/ 2 w 2"/>
                  <a:gd name="T9" fmla="*/ 2 h 3"/>
                  <a:gd name="T10" fmla="*/ 1 w 2"/>
                  <a:gd name="T11" fmla="*/ 3 h 3"/>
                  <a:gd name="T12" fmla="*/ 0 w 2"/>
                  <a:gd name="T13" fmla="*/ 2 h 3"/>
                  <a:gd name="T14" fmla="*/ 0 w 2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8D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" name="Freeform 822">
                <a:extLst>
                  <a:ext uri="{FF2B5EF4-FFF2-40B4-BE49-F238E27FC236}">
                    <a16:creationId xmlns:a16="http://schemas.microsoft.com/office/drawing/2014/main" id="{C7D8AF07-0F92-7AFF-0064-54F7C1971074}"/>
                  </a:ext>
                </a:extLst>
              </p:cNvPr>
              <p:cNvSpPr/>
              <p:nvPr/>
            </p:nvSpPr>
            <p:spPr bwMode="auto">
              <a:xfrm>
                <a:off x="3487" y="3338"/>
                <a:ext cx="14" cy="8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08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823">
                <a:extLst>
                  <a:ext uri="{FF2B5EF4-FFF2-40B4-BE49-F238E27FC236}">
                    <a16:creationId xmlns:a16="http://schemas.microsoft.com/office/drawing/2014/main" id="{1ABF73F8-7CB1-DB4B-6EB3-632461D22049}"/>
                  </a:ext>
                </a:extLst>
              </p:cNvPr>
              <p:cNvSpPr/>
              <p:nvPr/>
            </p:nvSpPr>
            <p:spPr bwMode="auto">
              <a:xfrm>
                <a:off x="3588" y="3280"/>
                <a:ext cx="22" cy="15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2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B37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824">
                <a:extLst>
                  <a:ext uri="{FF2B5EF4-FFF2-40B4-BE49-F238E27FC236}">
                    <a16:creationId xmlns:a16="http://schemas.microsoft.com/office/drawing/2014/main" id="{5A28803C-24BE-AD29-9326-4C12A320C79A}"/>
                  </a:ext>
                </a:extLst>
              </p:cNvPr>
              <p:cNvSpPr/>
              <p:nvPr/>
            </p:nvSpPr>
            <p:spPr bwMode="auto">
              <a:xfrm>
                <a:off x="3196" y="3324"/>
                <a:ext cx="44" cy="58"/>
              </a:xfrm>
              <a:custGeom>
                <a:avLst/>
                <a:gdLst>
                  <a:gd name="T0" fmla="*/ 0 w 6"/>
                  <a:gd name="T1" fmla="*/ 1 h 8"/>
                  <a:gd name="T2" fmla="*/ 0 w 6"/>
                  <a:gd name="T3" fmla="*/ 0 h 8"/>
                  <a:gd name="T4" fmla="*/ 5 w 6"/>
                  <a:gd name="T5" fmla="*/ 5 h 8"/>
                  <a:gd name="T6" fmla="*/ 5 w 6"/>
                  <a:gd name="T7" fmla="*/ 8 h 8"/>
                  <a:gd name="T8" fmla="*/ 0 w 6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3"/>
                      <a:pt x="5" y="5"/>
                    </a:cubicBezTo>
                    <a:cubicBezTo>
                      <a:pt x="5" y="5"/>
                      <a:pt x="6" y="7"/>
                      <a:pt x="5" y="8"/>
                    </a:cubicBezTo>
                    <a:cubicBezTo>
                      <a:pt x="4" y="5"/>
                      <a:pt x="2" y="3"/>
                      <a:pt x="0" y="1"/>
                    </a:cubicBezTo>
                    <a:close/>
                  </a:path>
                </a:pathLst>
              </a:custGeom>
              <a:solidFill>
                <a:srgbClr val="A665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825">
                <a:extLst>
                  <a:ext uri="{FF2B5EF4-FFF2-40B4-BE49-F238E27FC236}">
                    <a16:creationId xmlns:a16="http://schemas.microsoft.com/office/drawing/2014/main" id="{E4719E33-000F-CB21-8194-59EB7D0D62C7}"/>
                  </a:ext>
                </a:extLst>
              </p:cNvPr>
              <p:cNvSpPr/>
              <p:nvPr/>
            </p:nvSpPr>
            <p:spPr bwMode="auto">
              <a:xfrm flipH="1">
                <a:off x="3123" y="3542"/>
                <a:ext cx="0" cy="29"/>
              </a:xfrm>
              <a:custGeom>
                <a:avLst/>
                <a:gdLst>
                  <a:gd name="T0" fmla="*/ 4 h 4"/>
                  <a:gd name="T1" fmla="*/ 0 h 4"/>
                  <a:gd name="T2" fmla="*/ 0 h 4"/>
                  <a:gd name="T3" fmla="*/ 4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826">
                <a:extLst>
                  <a:ext uri="{FF2B5EF4-FFF2-40B4-BE49-F238E27FC236}">
                    <a16:creationId xmlns:a16="http://schemas.microsoft.com/office/drawing/2014/main" id="{56629CC2-3468-A8D2-5F70-0B43D584393D}"/>
                  </a:ext>
                </a:extLst>
              </p:cNvPr>
              <p:cNvSpPr/>
              <p:nvPr/>
            </p:nvSpPr>
            <p:spPr bwMode="auto">
              <a:xfrm>
                <a:off x="3479" y="3324"/>
                <a:ext cx="29" cy="0"/>
              </a:xfrm>
              <a:custGeom>
                <a:avLst/>
                <a:gdLst>
                  <a:gd name="T0" fmla="*/ 0 w 4"/>
                  <a:gd name="T1" fmla="*/ 4 w 4"/>
                  <a:gd name="T2" fmla="*/ 4 w 4"/>
                  <a:gd name="T3" fmla="*/ 4 w 4"/>
                  <a:gd name="T4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641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827">
                <a:extLst>
                  <a:ext uri="{FF2B5EF4-FFF2-40B4-BE49-F238E27FC236}">
                    <a16:creationId xmlns:a16="http://schemas.microsoft.com/office/drawing/2014/main" id="{0EF576E7-51C6-EE09-F7CF-79C7FB3764DB}"/>
                  </a:ext>
                </a:extLst>
              </p:cNvPr>
              <p:cNvSpPr/>
              <p:nvPr/>
            </p:nvSpPr>
            <p:spPr bwMode="auto">
              <a:xfrm>
                <a:off x="3269" y="3701"/>
                <a:ext cx="14" cy="8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AE6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828">
                <a:extLst>
                  <a:ext uri="{FF2B5EF4-FFF2-40B4-BE49-F238E27FC236}">
                    <a16:creationId xmlns:a16="http://schemas.microsoft.com/office/drawing/2014/main" id="{A62AC54B-1A2A-273D-E3D3-88714DCE17F5}"/>
                  </a:ext>
                </a:extLst>
              </p:cNvPr>
              <p:cNvSpPr/>
              <p:nvPr/>
            </p:nvSpPr>
            <p:spPr bwMode="auto">
              <a:xfrm>
                <a:off x="1743" y="1422"/>
                <a:ext cx="174" cy="51"/>
              </a:xfrm>
              <a:custGeom>
                <a:avLst/>
                <a:gdLst>
                  <a:gd name="T0" fmla="*/ 24 w 24"/>
                  <a:gd name="T1" fmla="*/ 5 h 7"/>
                  <a:gd name="T2" fmla="*/ 23 w 24"/>
                  <a:gd name="T3" fmla="*/ 5 h 7"/>
                  <a:gd name="T4" fmla="*/ 18 w 24"/>
                  <a:gd name="T5" fmla="*/ 4 h 7"/>
                  <a:gd name="T6" fmla="*/ 14 w 24"/>
                  <a:gd name="T7" fmla="*/ 5 h 7"/>
                  <a:gd name="T8" fmla="*/ 12 w 24"/>
                  <a:gd name="T9" fmla="*/ 6 h 7"/>
                  <a:gd name="T10" fmla="*/ 7 w 24"/>
                  <a:gd name="T11" fmla="*/ 6 h 7"/>
                  <a:gd name="T12" fmla="*/ 0 w 24"/>
                  <a:gd name="T13" fmla="*/ 5 h 7"/>
                  <a:gd name="T14" fmla="*/ 7 w 24"/>
                  <a:gd name="T15" fmla="*/ 0 h 7"/>
                  <a:gd name="T16" fmla="*/ 7 w 24"/>
                  <a:gd name="T17" fmla="*/ 3 h 7"/>
                  <a:gd name="T18" fmla="*/ 5 w 24"/>
                  <a:gd name="T19" fmla="*/ 3 h 7"/>
                  <a:gd name="T20" fmla="*/ 8 w 24"/>
                  <a:gd name="T21" fmla="*/ 4 h 7"/>
                  <a:gd name="T22" fmla="*/ 6 w 24"/>
                  <a:gd name="T23" fmla="*/ 5 h 7"/>
                  <a:gd name="T24" fmla="*/ 8 w 24"/>
                  <a:gd name="T25" fmla="*/ 4 h 7"/>
                  <a:gd name="T26" fmla="*/ 10 w 24"/>
                  <a:gd name="T27" fmla="*/ 4 h 7"/>
                  <a:gd name="T28" fmla="*/ 10 w 24"/>
                  <a:gd name="T29" fmla="*/ 3 h 7"/>
                  <a:gd name="T30" fmla="*/ 17 w 24"/>
                  <a:gd name="T31" fmla="*/ 1 h 7"/>
                  <a:gd name="T32" fmla="*/ 17 w 24"/>
                  <a:gd name="T33" fmla="*/ 1 h 7"/>
                  <a:gd name="T34" fmla="*/ 17 w 24"/>
                  <a:gd name="T35" fmla="*/ 2 h 7"/>
                  <a:gd name="T36" fmla="*/ 23 w 24"/>
                  <a:gd name="T37" fmla="*/ 1 h 7"/>
                  <a:gd name="T38" fmla="*/ 21 w 24"/>
                  <a:gd name="T39" fmla="*/ 2 h 7"/>
                  <a:gd name="T40" fmla="*/ 20 w 24"/>
                  <a:gd name="T41" fmla="*/ 3 h 7"/>
                  <a:gd name="T42" fmla="*/ 21 w 24"/>
                  <a:gd name="T43" fmla="*/ 4 h 7"/>
                  <a:gd name="T44" fmla="*/ 24 w 24"/>
                  <a:gd name="T4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7">
                    <a:moveTo>
                      <a:pt x="24" y="5"/>
                    </a:moveTo>
                    <a:cubicBezTo>
                      <a:pt x="24" y="5"/>
                      <a:pt x="24" y="5"/>
                      <a:pt x="23" y="5"/>
                    </a:cubicBezTo>
                    <a:cubicBezTo>
                      <a:pt x="22" y="5"/>
                      <a:pt x="20" y="5"/>
                      <a:pt x="18" y="4"/>
                    </a:cubicBezTo>
                    <a:cubicBezTo>
                      <a:pt x="17" y="3"/>
                      <a:pt x="15" y="3"/>
                      <a:pt x="14" y="5"/>
                    </a:cubicBezTo>
                    <a:cubicBezTo>
                      <a:pt x="13" y="5"/>
                      <a:pt x="13" y="6"/>
                      <a:pt x="12" y="6"/>
                    </a:cubicBezTo>
                    <a:cubicBezTo>
                      <a:pt x="10" y="7"/>
                      <a:pt x="9" y="7"/>
                      <a:pt x="7" y="6"/>
                    </a:cubicBezTo>
                    <a:cubicBezTo>
                      <a:pt x="5" y="6"/>
                      <a:pt x="3" y="4"/>
                      <a:pt x="0" y="5"/>
                    </a:cubicBezTo>
                    <a:cubicBezTo>
                      <a:pt x="1" y="2"/>
                      <a:pt x="4" y="1"/>
                      <a:pt x="7" y="0"/>
                    </a:cubicBezTo>
                    <a:cubicBezTo>
                      <a:pt x="6" y="1"/>
                      <a:pt x="6" y="2"/>
                      <a:pt x="7" y="3"/>
                    </a:cubicBezTo>
                    <a:cubicBezTo>
                      <a:pt x="7" y="3"/>
                      <a:pt x="6" y="3"/>
                      <a:pt x="5" y="3"/>
                    </a:cubicBezTo>
                    <a:cubicBezTo>
                      <a:pt x="6" y="4"/>
                      <a:pt x="7" y="3"/>
                      <a:pt x="8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9" y="4"/>
                      <a:pt x="10" y="5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2" y="3"/>
                      <a:pt x="14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2"/>
                      <a:pt x="16" y="2"/>
                      <a:pt x="17" y="2"/>
                    </a:cubicBezTo>
                    <a:cubicBezTo>
                      <a:pt x="19" y="2"/>
                      <a:pt x="21" y="2"/>
                      <a:pt x="23" y="1"/>
                    </a:cubicBezTo>
                    <a:cubicBezTo>
                      <a:pt x="22" y="2"/>
                      <a:pt x="21" y="2"/>
                      <a:pt x="21" y="2"/>
                    </a:cubicBezTo>
                    <a:cubicBezTo>
                      <a:pt x="21" y="3"/>
                      <a:pt x="20" y="2"/>
                      <a:pt x="20" y="3"/>
                    </a:cubicBezTo>
                    <a:cubicBezTo>
                      <a:pt x="20" y="4"/>
                      <a:pt x="21" y="4"/>
                      <a:pt x="21" y="4"/>
                    </a:cubicBezTo>
                    <a:cubicBezTo>
                      <a:pt x="23" y="4"/>
                      <a:pt x="24" y="4"/>
                      <a:pt x="24" y="5"/>
                    </a:cubicBezTo>
                    <a:close/>
                  </a:path>
                </a:pathLst>
              </a:custGeom>
              <a:solidFill>
                <a:srgbClr val="875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829">
                <a:extLst>
                  <a:ext uri="{FF2B5EF4-FFF2-40B4-BE49-F238E27FC236}">
                    <a16:creationId xmlns:a16="http://schemas.microsoft.com/office/drawing/2014/main" id="{06A72891-7E9E-EC8D-4F41-3D0026FC0984}"/>
                  </a:ext>
                </a:extLst>
              </p:cNvPr>
              <p:cNvSpPr/>
              <p:nvPr/>
            </p:nvSpPr>
            <p:spPr bwMode="auto">
              <a:xfrm>
                <a:off x="1867" y="1422"/>
                <a:ext cx="29" cy="8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1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75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830">
                <a:extLst>
                  <a:ext uri="{FF2B5EF4-FFF2-40B4-BE49-F238E27FC236}">
                    <a16:creationId xmlns:a16="http://schemas.microsoft.com/office/drawing/2014/main" id="{8894757C-8FE9-0CA2-054F-A09C2BB281B4}"/>
                  </a:ext>
                </a:extLst>
              </p:cNvPr>
              <p:cNvSpPr/>
              <p:nvPr/>
            </p:nvSpPr>
            <p:spPr bwMode="auto">
              <a:xfrm>
                <a:off x="1910" y="1422"/>
                <a:ext cx="29" cy="8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1 h 1"/>
                  <a:gd name="T4" fmla="*/ 0 w 4"/>
                  <a:gd name="T5" fmla="*/ 0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8753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831">
                <a:extLst>
                  <a:ext uri="{FF2B5EF4-FFF2-40B4-BE49-F238E27FC236}">
                    <a16:creationId xmlns:a16="http://schemas.microsoft.com/office/drawing/2014/main" id="{E5A2E212-4391-888E-2ABC-D09D5ACE5842}"/>
                  </a:ext>
                </a:extLst>
              </p:cNvPr>
              <p:cNvSpPr/>
              <p:nvPr/>
            </p:nvSpPr>
            <p:spPr bwMode="auto">
              <a:xfrm>
                <a:off x="1772" y="1451"/>
                <a:ext cx="51" cy="15"/>
              </a:xfrm>
              <a:custGeom>
                <a:avLst/>
                <a:gdLst>
                  <a:gd name="T0" fmla="*/ 6 w 7"/>
                  <a:gd name="T1" fmla="*/ 0 h 2"/>
                  <a:gd name="T2" fmla="*/ 7 w 7"/>
                  <a:gd name="T3" fmla="*/ 0 h 2"/>
                  <a:gd name="T4" fmla="*/ 6 w 7"/>
                  <a:gd name="T5" fmla="*/ 0 h 2"/>
                  <a:gd name="T6" fmla="*/ 2 w 7"/>
                  <a:gd name="T7" fmla="*/ 1 h 2"/>
                  <a:gd name="T8" fmla="*/ 0 w 7"/>
                  <a:gd name="T9" fmla="*/ 1 h 2"/>
                  <a:gd name="T10" fmla="*/ 4 w 7"/>
                  <a:gd name="T11" fmla="*/ 0 h 2"/>
                  <a:gd name="T12" fmla="*/ 6 w 7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D295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832">
                <a:extLst>
                  <a:ext uri="{FF2B5EF4-FFF2-40B4-BE49-F238E27FC236}">
                    <a16:creationId xmlns:a16="http://schemas.microsoft.com/office/drawing/2014/main" id="{A4E35BBF-934F-302F-A8FC-F24A4A5A2A92}"/>
                  </a:ext>
                </a:extLst>
              </p:cNvPr>
              <p:cNvSpPr/>
              <p:nvPr/>
            </p:nvSpPr>
            <p:spPr bwMode="auto">
              <a:xfrm>
                <a:off x="3741" y="3767"/>
                <a:ext cx="36" cy="36"/>
              </a:xfrm>
              <a:custGeom>
                <a:avLst/>
                <a:gdLst>
                  <a:gd name="T0" fmla="*/ 4 w 5"/>
                  <a:gd name="T1" fmla="*/ 1 h 5"/>
                  <a:gd name="T2" fmla="*/ 2 w 5"/>
                  <a:gd name="T3" fmla="*/ 3 h 5"/>
                  <a:gd name="T4" fmla="*/ 1 w 5"/>
                  <a:gd name="T5" fmla="*/ 4 h 5"/>
                  <a:gd name="T6" fmla="*/ 1 w 5"/>
                  <a:gd name="T7" fmla="*/ 2 h 5"/>
                  <a:gd name="T8" fmla="*/ 3 w 5"/>
                  <a:gd name="T9" fmla="*/ 0 h 5"/>
                  <a:gd name="T10" fmla="*/ 4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4" y="1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4" y="0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922D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833">
                <a:extLst>
                  <a:ext uri="{FF2B5EF4-FFF2-40B4-BE49-F238E27FC236}">
                    <a16:creationId xmlns:a16="http://schemas.microsoft.com/office/drawing/2014/main" id="{161EAA78-A913-A663-CF4C-F2ED4B445886}"/>
                  </a:ext>
                </a:extLst>
              </p:cNvPr>
              <p:cNvSpPr/>
              <p:nvPr/>
            </p:nvSpPr>
            <p:spPr bwMode="auto">
              <a:xfrm>
                <a:off x="3392" y="3948"/>
                <a:ext cx="29" cy="29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0 h 4"/>
                  <a:gd name="T4" fmla="*/ 4 w 4"/>
                  <a:gd name="T5" fmla="*/ 3 h 4"/>
                  <a:gd name="T6" fmla="*/ 2 w 4"/>
                  <a:gd name="T7" fmla="*/ 4 h 4"/>
                  <a:gd name="T8" fmla="*/ 1 w 4"/>
                  <a:gd name="T9" fmla="*/ 1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9F42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834">
                <a:extLst>
                  <a:ext uri="{FF2B5EF4-FFF2-40B4-BE49-F238E27FC236}">
                    <a16:creationId xmlns:a16="http://schemas.microsoft.com/office/drawing/2014/main" id="{946A537C-9254-1024-4387-86B743841099}"/>
                  </a:ext>
                </a:extLst>
              </p:cNvPr>
              <p:cNvSpPr/>
              <p:nvPr/>
            </p:nvSpPr>
            <p:spPr bwMode="auto">
              <a:xfrm>
                <a:off x="3109" y="3070"/>
                <a:ext cx="36" cy="87"/>
              </a:xfrm>
              <a:custGeom>
                <a:avLst/>
                <a:gdLst>
                  <a:gd name="T0" fmla="*/ 5 w 5"/>
                  <a:gd name="T1" fmla="*/ 11 h 12"/>
                  <a:gd name="T2" fmla="*/ 3 w 5"/>
                  <a:gd name="T3" fmla="*/ 11 h 12"/>
                  <a:gd name="T4" fmla="*/ 0 w 5"/>
                  <a:gd name="T5" fmla="*/ 9 h 12"/>
                  <a:gd name="T6" fmla="*/ 0 w 5"/>
                  <a:gd name="T7" fmla="*/ 8 h 12"/>
                  <a:gd name="T8" fmla="*/ 2 w 5"/>
                  <a:gd name="T9" fmla="*/ 5 h 12"/>
                  <a:gd name="T10" fmla="*/ 1 w 5"/>
                  <a:gd name="T11" fmla="*/ 0 h 12"/>
                  <a:gd name="T12" fmla="*/ 3 w 5"/>
                  <a:gd name="T13" fmla="*/ 8 h 12"/>
                  <a:gd name="T14" fmla="*/ 2 w 5"/>
                  <a:gd name="T15" fmla="*/ 0 h 12"/>
                  <a:gd name="T16" fmla="*/ 3 w 5"/>
                  <a:gd name="T17" fmla="*/ 0 h 12"/>
                  <a:gd name="T18" fmla="*/ 4 w 5"/>
                  <a:gd name="T19" fmla="*/ 6 h 12"/>
                  <a:gd name="T20" fmla="*/ 5 w 5"/>
                  <a:gd name="T21" fmla="*/ 8 h 12"/>
                  <a:gd name="T22" fmla="*/ 5 w 5"/>
                  <a:gd name="T23" fmla="*/ 9 h 12"/>
                  <a:gd name="T24" fmla="*/ 5 w 5"/>
                  <a:gd name="T2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2">
                    <a:moveTo>
                      <a:pt x="5" y="11"/>
                    </a:moveTo>
                    <a:cubicBezTo>
                      <a:pt x="4" y="10"/>
                      <a:pt x="4" y="11"/>
                      <a:pt x="3" y="11"/>
                    </a:cubicBezTo>
                    <a:cubicBezTo>
                      <a:pt x="1" y="12"/>
                      <a:pt x="1" y="12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2" y="8"/>
                      <a:pt x="2" y="7"/>
                      <a:pt x="2" y="5"/>
                    </a:cubicBezTo>
                    <a:cubicBezTo>
                      <a:pt x="2" y="3"/>
                      <a:pt x="1" y="2"/>
                      <a:pt x="1" y="0"/>
                    </a:cubicBezTo>
                    <a:cubicBezTo>
                      <a:pt x="2" y="3"/>
                      <a:pt x="3" y="5"/>
                      <a:pt x="3" y="8"/>
                    </a:cubicBezTo>
                    <a:cubicBezTo>
                      <a:pt x="4" y="5"/>
                      <a:pt x="3" y="3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2"/>
                      <a:pt x="4" y="4"/>
                      <a:pt x="4" y="6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1"/>
                    </a:cubicBezTo>
                    <a:close/>
                  </a:path>
                </a:pathLst>
              </a:custGeom>
              <a:solidFill>
                <a:srgbClr val="B076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835">
                <a:extLst>
                  <a:ext uri="{FF2B5EF4-FFF2-40B4-BE49-F238E27FC236}">
                    <a16:creationId xmlns:a16="http://schemas.microsoft.com/office/drawing/2014/main" id="{97DB68CD-C153-C984-44EB-D25FA91E9DC7}"/>
                  </a:ext>
                </a:extLst>
              </p:cNvPr>
              <p:cNvSpPr/>
              <p:nvPr/>
            </p:nvSpPr>
            <p:spPr bwMode="auto">
              <a:xfrm>
                <a:off x="3094" y="2932"/>
                <a:ext cx="58" cy="203"/>
              </a:xfrm>
              <a:custGeom>
                <a:avLst/>
                <a:gdLst>
                  <a:gd name="T0" fmla="*/ 7 w 8"/>
                  <a:gd name="T1" fmla="*/ 28 h 28"/>
                  <a:gd name="T2" fmla="*/ 7 w 8"/>
                  <a:gd name="T3" fmla="*/ 27 h 28"/>
                  <a:gd name="T4" fmla="*/ 6 w 8"/>
                  <a:gd name="T5" fmla="*/ 17 h 28"/>
                  <a:gd name="T6" fmla="*/ 1 w 8"/>
                  <a:gd name="T7" fmla="*/ 3 h 28"/>
                  <a:gd name="T8" fmla="*/ 0 w 8"/>
                  <a:gd name="T9" fmla="*/ 0 h 28"/>
                  <a:gd name="T10" fmla="*/ 3 w 8"/>
                  <a:gd name="T11" fmla="*/ 6 h 28"/>
                  <a:gd name="T12" fmla="*/ 8 w 8"/>
                  <a:gd name="T13" fmla="*/ 23 h 28"/>
                  <a:gd name="T14" fmla="*/ 7 w 8"/>
                  <a:gd name="T1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28">
                    <a:moveTo>
                      <a:pt x="7" y="28"/>
                    </a:moveTo>
                    <a:cubicBezTo>
                      <a:pt x="7" y="28"/>
                      <a:pt x="7" y="28"/>
                      <a:pt x="7" y="27"/>
                    </a:cubicBezTo>
                    <a:cubicBezTo>
                      <a:pt x="8" y="24"/>
                      <a:pt x="7" y="21"/>
                      <a:pt x="6" y="17"/>
                    </a:cubicBezTo>
                    <a:cubicBezTo>
                      <a:pt x="5" y="12"/>
                      <a:pt x="4" y="7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2" y="2"/>
                      <a:pt x="3" y="4"/>
                      <a:pt x="3" y="6"/>
                    </a:cubicBezTo>
                    <a:cubicBezTo>
                      <a:pt x="5" y="11"/>
                      <a:pt x="7" y="17"/>
                      <a:pt x="8" y="23"/>
                    </a:cubicBezTo>
                    <a:cubicBezTo>
                      <a:pt x="8" y="24"/>
                      <a:pt x="8" y="26"/>
                      <a:pt x="7" y="28"/>
                    </a:cubicBezTo>
                    <a:close/>
                  </a:path>
                </a:pathLst>
              </a:custGeom>
              <a:solidFill>
                <a:srgbClr val="864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836">
                <a:extLst>
                  <a:ext uri="{FF2B5EF4-FFF2-40B4-BE49-F238E27FC236}">
                    <a16:creationId xmlns:a16="http://schemas.microsoft.com/office/drawing/2014/main" id="{6FF52F38-2529-E6BF-5810-D824455E5BAA}"/>
                  </a:ext>
                </a:extLst>
              </p:cNvPr>
              <p:cNvSpPr/>
              <p:nvPr/>
            </p:nvSpPr>
            <p:spPr bwMode="auto">
              <a:xfrm>
                <a:off x="3189" y="2809"/>
                <a:ext cx="36" cy="65"/>
              </a:xfrm>
              <a:custGeom>
                <a:avLst/>
                <a:gdLst>
                  <a:gd name="T0" fmla="*/ 5 w 5"/>
                  <a:gd name="T1" fmla="*/ 0 h 9"/>
                  <a:gd name="T2" fmla="*/ 5 w 5"/>
                  <a:gd name="T3" fmla="*/ 1 h 9"/>
                  <a:gd name="T4" fmla="*/ 2 w 5"/>
                  <a:gd name="T5" fmla="*/ 8 h 9"/>
                  <a:gd name="T6" fmla="*/ 1 w 5"/>
                  <a:gd name="T7" fmla="*/ 8 h 9"/>
                  <a:gd name="T8" fmla="*/ 0 w 5"/>
                  <a:gd name="T9" fmla="*/ 9 h 9"/>
                  <a:gd name="T10" fmla="*/ 0 w 5"/>
                  <a:gd name="T11" fmla="*/ 9 h 9"/>
                  <a:gd name="T12" fmla="*/ 0 w 5"/>
                  <a:gd name="T13" fmla="*/ 9 h 9"/>
                  <a:gd name="T14" fmla="*/ 2 w 5"/>
                  <a:gd name="T15" fmla="*/ 5 h 9"/>
                  <a:gd name="T16" fmla="*/ 4 w 5"/>
                  <a:gd name="T17" fmla="*/ 3 h 9"/>
                  <a:gd name="T18" fmla="*/ 5 w 5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0"/>
                      <a:pt x="5" y="1"/>
                      <a:pt x="5" y="1"/>
                    </a:cubicBezTo>
                    <a:cubicBezTo>
                      <a:pt x="5" y="4"/>
                      <a:pt x="3" y="6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7"/>
                      <a:pt x="0" y="6"/>
                      <a:pt x="2" y="5"/>
                    </a:cubicBezTo>
                    <a:cubicBezTo>
                      <a:pt x="3" y="5"/>
                      <a:pt x="4" y="4"/>
                      <a:pt x="4" y="3"/>
                    </a:cubicBezTo>
                    <a:cubicBezTo>
                      <a:pt x="4" y="2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7A4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837">
                <a:extLst>
                  <a:ext uri="{FF2B5EF4-FFF2-40B4-BE49-F238E27FC236}">
                    <a16:creationId xmlns:a16="http://schemas.microsoft.com/office/drawing/2014/main" id="{157887DE-419A-9A04-F332-36B4809B97EC}"/>
                  </a:ext>
                </a:extLst>
              </p:cNvPr>
              <p:cNvSpPr/>
              <p:nvPr/>
            </p:nvSpPr>
            <p:spPr bwMode="auto">
              <a:xfrm>
                <a:off x="3080" y="2896"/>
                <a:ext cx="14" cy="36"/>
              </a:xfrm>
              <a:custGeom>
                <a:avLst/>
                <a:gdLst>
                  <a:gd name="T0" fmla="*/ 0 w 2"/>
                  <a:gd name="T1" fmla="*/ 3 h 5"/>
                  <a:gd name="T2" fmla="*/ 1 w 2"/>
                  <a:gd name="T3" fmla="*/ 0 h 5"/>
                  <a:gd name="T4" fmla="*/ 2 w 2"/>
                  <a:gd name="T5" fmla="*/ 5 h 5"/>
                  <a:gd name="T6" fmla="*/ 2 w 2"/>
                  <a:gd name="T7" fmla="*/ 5 h 5"/>
                  <a:gd name="T8" fmla="*/ 0 w 2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864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838">
                <a:extLst>
                  <a:ext uri="{FF2B5EF4-FFF2-40B4-BE49-F238E27FC236}">
                    <a16:creationId xmlns:a16="http://schemas.microsoft.com/office/drawing/2014/main" id="{12C9963D-FC68-0459-8557-720F14080061}"/>
                  </a:ext>
                </a:extLst>
              </p:cNvPr>
              <p:cNvSpPr/>
              <p:nvPr/>
            </p:nvSpPr>
            <p:spPr bwMode="auto">
              <a:xfrm>
                <a:off x="3196" y="2736"/>
                <a:ext cx="36" cy="36"/>
              </a:xfrm>
              <a:custGeom>
                <a:avLst/>
                <a:gdLst>
                  <a:gd name="T0" fmla="*/ 0 w 5"/>
                  <a:gd name="T1" fmla="*/ 1 h 5"/>
                  <a:gd name="T2" fmla="*/ 3 w 5"/>
                  <a:gd name="T3" fmla="*/ 2 h 5"/>
                  <a:gd name="T4" fmla="*/ 4 w 5"/>
                  <a:gd name="T5" fmla="*/ 4 h 5"/>
                  <a:gd name="T6" fmla="*/ 5 w 5"/>
                  <a:gd name="T7" fmla="*/ 5 h 5"/>
                  <a:gd name="T8" fmla="*/ 3 w 5"/>
                  <a:gd name="T9" fmla="*/ 4 h 5"/>
                  <a:gd name="T10" fmla="*/ 0 w 5"/>
                  <a:gd name="T11" fmla="*/ 2 h 5"/>
                  <a:gd name="T12" fmla="*/ 0 w 5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2" y="2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B68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839">
                <a:extLst>
                  <a:ext uri="{FF2B5EF4-FFF2-40B4-BE49-F238E27FC236}">
                    <a16:creationId xmlns:a16="http://schemas.microsoft.com/office/drawing/2014/main" id="{86DB3147-A19C-3FC5-3D89-35FD22ACF9A9}"/>
                  </a:ext>
                </a:extLst>
              </p:cNvPr>
              <p:cNvSpPr/>
              <p:nvPr/>
            </p:nvSpPr>
            <p:spPr bwMode="auto">
              <a:xfrm>
                <a:off x="3240" y="2736"/>
                <a:ext cx="14" cy="29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1" y="2"/>
                      <a:pt x="2" y="0"/>
                    </a:cubicBezTo>
                    <a:cubicBezTo>
                      <a:pt x="2" y="2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B68F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840">
                <a:extLst>
                  <a:ext uri="{FF2B5EF4-FFF2-40B4-BE49-F238E27FC236}">
                    <a16:creationId xmlns:a16="http://schemas.microsoft.com/office/drawing/2014/main" id="{E4EF0984-BEDA-C3E5-AB86-8B9160395198}"/>
                  </a:ext>
                </a:extLst>
              </p:cNvPr>
              <p:cNvSpPr/>
              <p:nvPr/>
            </p:nvSpPr>
            <p:spPr bwMode="auto">
              <a:xfrm>
                <a:off x="3065" y="2772"/>
                <a:ext cx="15" cy="15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955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841">
                <a:extLst>
                  <a:ext uri="{FF2B5EF4-FFF2-40B4-BE49-F238E27FC236}">
                    <a16:creationId xmlns:a16="http://schemas.microsoft.com/office/drawing/2014/main" id="{635241B7-AA76-9FCC-3BAD-0816B1CC1982}"/>
                  </a:ext>
                </a:extLst>
              </p:cNvPr>
              <p:cNvSpPr/>
              <p:nvPr/>
            </p:nvSpPr>
            <p:spPr bwMode="auto">
              <a:xfrm>
                <a:off x="3014" y="3092"/>
                <a:ext cx="66" cy="109"/>
              </a:xfrm>
              <a:custGeom>
                <a:avLst/>
                <a:gdLst>
                  <a:gd name="T0" fmla="*/ 0 w 9"/>
                  <a:gd name="T1" fmla="*/ 4 h 15"/>
                  <a:gd name="T2" fmla="*/ 1 w 9"/>
                  <a:gd name="T3" fmla="*/ 0 h 15"/>
                  <a:gd name="T4" fmla="*/ 4 w 9"/>
                  <a:gd name="T5" fmla="*/ 3 h 15"/>
                  <a:gd name="T6" fmla="*/ 6 w 9"/>
                  <a:gd name="T7" fmla="*/ 5 h 15"/>
                  <a:gd name="T8" fmla="*/ 5 w 9"/>
                  <a:gd name="T9" fmla="*/ 9 h 15"/>
                  <a:gd name="T10" fmla="*/ 5 w 9"/>
                  <a:gd name="T11" fmla="*/ 10 h 15"/>
                  <a:gd name="T12" fmla="*/ 6 w 9"/>
                  <a:gd name="T13" fmla="*/ 10 h 15"/>
                  <a:gd name="T14" fmla="*/ 5 w 9"/>
                  <a:gd name="T15" fmla="*/ 10 h 15"/>
                  <a:gd name="T16" fmla="*/ 5 w 9"/>
                  <a:gd name="T17" fmla="*/ 9 h 15"/>
                  <a:gd name="T18" fmla="*/ 7 w 9"/>
                  <a:gd name="T19" fmla="*/ 8 h 15"/>
                  <a:gd name="T20" fmla="*/ 7 w 9"/>
                  <a:gd name="T21" fmla="*/ 9 h 15"/>
                  <a:gd name="T22" fmla="*/ 7 w 9"/>
                  <a:gd name="T23" fmla="*/ 12 h 15"/>
                  <a:gd name="T24" fmla="*/ 7 w 9"/>
                  <a:gd name="T25" fmla="*/ 12 h 15"/>
                  <a:gd name="T26" fmla="*/ 8 w 9"/>
                  <a:gd name="T27" fmla="*/ 12 h 15"/>
                  <a:gd name="T28" fmla="*/ 9 w 9"/>
                  <a:gd name="T29" fmla="*/ 14 h 15"/>
                  <a:gd name="T30" fmla="*/ 9 w 9"/>
                  <a:gd name="T31" fmla="*/ 14 h 15"/>
                  <a:gd name="T32" fmla="*/ 6 w 9"/>
                  <a:gd name="T33" fmla="*/ 14 h 15"/>
                  <a:gd name="T34" fmla="*/ 6 w 9"/>
                  <a:gd name="T35" fmla="*/ 13 h 15"/>
                  <a:gd name="T36" fmla="*/ 4 w 9"/>
                  <a:gd name="T37" fmla="*/ 13 h 15"/>
                  <a:gd name="T38" fmla="*/ 3 w 9"/>
                  <a:gd name="T39" fmla="*/ 13 h 15"/>
                  <a:gd name="T40" fmla="*/ 3 w 9"/>
                  <a:gd name="T41" fmla="*/ 13 h 15"/>
                  <a:gd name="T42" fmla="*/ 3 w 9"/>
                  <a:gd name="T43" fmla="*/ 11 h 15"/>
                  <a:gd name="T44" fmla="*/ 1 w 9"/>
                  <a:gd name="T45" fmla="*/ 12 h 15"/>
                  <a:gd name="T46" fmla="*/ 1 w 9"/>
                  <a:gd name="T47" fmla="*/ 9 h 15"/>
                  <a:gd name="T48" fmla="*/ 1 w 9"/>
                  <a:gd name="T49" fmla="*/ 8 h 15"/>
                  <a:gd name="T50" fmla="*/ 2 w 9"/>
                  <a:gd name="T51" fmla="*/ 8 h 15"/>
                  <a:gd name="T52" fmla="*/ 2 w 9"/>
                  <a:gd name="T53" fmla="*/ 7 h 15"/>
                  <a:gd name="T54" fmla="*/ 0 w 9"/>
                  <a:gd name="T55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15">
                    <a:moveTo>
                      <a:pt x="0" y="4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1" y="3"/>
                      <a:pt x="3" y="3"/>
                      <a:pt x="4" y="3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6"/>
                      <a:pt x="6" y="8"/>
                      <a:pt x="5" y="9"/>
                    </a:cubicBezTo>
                    <a:cubicBezTo>
                      <a:pt x="4" y="9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7"/>
                      <a:pt x="7" y="8"/>
                    </a:cubicBezTo>
                    <a:cubicBezTo>
                      <a:pt x="7" y="8"/>
                      <a:pt x="7" y="9"/>
                      <a:pt x="7" y="9"/>
                    </a:cubicBezTo>
                    <a:cubicBezTo>
                      <a:pt x="7" y="10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5"/>
                      <a:pt x="7" y="15"/>
                      <a:pt x="6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3"/>
                      <a:pt x="5" y="12"/>
                      <a:pt x="4" y="13"/>
                    </a:cubicBezTo>
                    <a:cubicBezTo>
                      <a:pt x="4" y="13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2"/>
                      <a:pt x="3" y="11"/>
                    </a:cubicBezTo>
                    <a:cubicBezTo>
                      <a:pt x="3" y="12"/>
                      <a:pt x="2" y="13"/>
                      <a:pt x="1" y="12"/>
                    </a:cubicBezTo>
                    <a:cubicBezTo>
                      <a:pt x="1" y="11"/>
                      <a:pt x="1" y="10"/>
                      <a:pt x="1" y="9"/>
                    </a:cubicBezTo>
                    <a:cubicBezTo>
                      <a:pt x="1" y="9"/>
                      <a:pt x="0" y="8"/>
                      <a:pt x="1" y="8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925F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842">
                <a:extLst>
                  <a:ext uri="{FF2B5EF4-FFF2-40B4-BE49-F238E27FC236}">
                    <a16:creationId xmlns:a16="http://schemas.microsoft.com/office/drawing/2014/main" id="{9207505D-2D5C-BC3D-9595-F5C3AA0749DE}"/>
                  </a:ext>
                </a:extLst>
              </p:cNvPr>
              <p:cNvSpPr/>
              <p:nvPr/>
            </p:nvSpPr>
            <p:spPr bwMode="auto">
              <a:xfrm>
                <a:off x="2985" y="2787"/>
                <a:ext cx="73" cy="174"/>
              </a:xfrm>
              <a:custGeom>
                <a:avLst/>
                <a:gdLst>
                  <a:gd name="T0" fmla="*/ 3 w 10"/>
                  <a:gd name="T1" fmla="*/ 16 h 24"/>
                  <a:gd name="T2" fmla="*/ 0 w 10"/>
                  <a:gd name="T3" fmla="*/ 0 h 24"/>
                  <a:gd name="T4" fmla="*/ 1 w 10"/>
                  <a:gd name="T5" fmla="*/ 7 h 24"/>
                  <a:gd name="T6" fmla="*/ 2 w 10"/>
                  <a:gd name="T7" fmla="*/ 3 h 24"/>
                  <a:gd name="T8" fmla="*/ 5 w 10"/>
                  <a:gd name="T9" fmla="*/ 14 h 24"/>
                  <a:gd name="T10" fmla="*/ 6 w 10"/>
                  <a:gd name="T11" fmla="*/ 15 h 24"/>
                  <a:gd name="T12" fmla="*/ 7 w 10"/>
                  <a:gd name="T13" fmla="*/ 17 h 24"/>
                  <a:gd name="T14" fmla="*/ 7 w 10"/>
                  <a:gd name="T15" fmla="*/ 18 h 24"/>
                  <a:gd name="T16" fmla="*/ 10 w 10"/>
                  <a:gd name="T17" fmla="*/ 24 h 24"/>
                  <a:gd name="T18" fmla="*/ 9 w 10"/>
                  <a:gd name="T19" fmla="*/ 23 h 24"/>
                  <a:gd name="T20" fmla="*/ 4 w 10"/>
                  <a:gd name="T21" fmla="*/ 17 h 24"/>
                  <a:gd name="T22" fmla="*/ 3 w 10"/>
                  <a:gd name="T23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4">
                    <a:moveTo>
                      <a:pt x="3" y="16"/>
                    </a:moveTo>
                    <a:cubicBezTo>
                      <a:pt x="1" y="11"/>
                      <a:pt x="0" y="5"/>
                      <a:pt x="0" y="0"/>
                    </a:cubicBezTo>
                    <a:cubicBezTo>
                      <a:pt x="1" y="2"/>
                      <a:pt x="1" y="4"/>
                      <a:pt x="1" y="7"/>
                    </a:cubicBezTo>
                    <a:cubicBezTo>
                      <a:pt x="2" y="5"/>
                      <a:pt x="1" y="4"/>
                      <a:pt x="2" y="3"/>
                    </a:cubicBezTo>
                    <a:cubicBezTo>
                      <a:pt x="2" y="7"/>
                      <a:pt x="2" y="11"/>
                      <a:pt x="5" y="14"/>
                    </a:cubicBezTo>
                    <a:cubicBezTo>
                      <a:pt x="5" y="14"/>
                      <a:pt x="5" y="15"/>
                      <a:pt x="6" y="15"/>
                    </a:cubicBezTo>
                    <a:cubicBezTo>
                      <a:pt x="6" y="16"/>
                      <a:pt x="7" y="16"/>
                      <a:pt x="7" y="17"/>
                    </a:cubicBezTo>
                    <a:cubicBezTo>
                      <a:pt x="7" y="18"/>
                      <a:pt x="6" y="18"/>
                      <a:pt x="7" y="18"/>
                    </a:cubicBezTo>
                    <a:cubicBezTo>
                      <a:pt x="8" y="20"/>
                      <a:pt x="10" y="21"/>
                      <a:pt x="10" y="24"/>
                    </a:cubicBezTo>
                    <a:cubicBezTo>
                      <a:pt x="9" y="24"/>
                      <a:pt x="9" y="24"/>
                      <a:pt x="9" y="23"/>
                    </a:cubicBezTo>
                    <a:cubicBezTo>
                      <a:pt x="7" y="21"/>
                      <a:pt x="5" y="19"/>
                      <a:pt x="4" y="17"/>
                    </a:cubicBezTo>
                    <a:cubicBezTo>
                      <a:pt x="4" y="17"/>
                      <a:pt x="3" y="16"/>
                      <a:pt x="3" y="16"/>
                    </a:cubicBezTo>
                    <a:close/>
                  </a:path>
                </a:pathLst>
              </a:custGeom>
              <a:solidFill>
                <a:srgbClr val="AD7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843">
                <a:extLst>
                  <a:ext uri="{FF2B5EF4-FFF2-40B4-BE49-F238E27FC236}">
                    <a16:creationId xmlns:a16="http://schemas.microsoft.com/office/drawing/2014/main" id="{71486FC5-17FD-1876-1C12-F0B6D593D15A}"/>
                  </a:ext>
                </a:extLst>
              </p:cNvPr>
              <p:cNvSpPr/>
              <p:nvPr/>
            </p:nvSpPr>
            <p:spPr bwMode="auto">
              <a:xfrm>
                <a:off x="3058" y="3019"/>
                <a:ext cx="29" cy="123"/>
              </a:xfrm>
              <a:custGeom>
                <a:avLst/>
                <a:gdLst>
                  <a:gd name="T0" fmla="*/ 0 w 4"/>
                  <a:gd name="T1" fmla="*/ 0 h 17"/>
                  <a:gd name="T2" fmla="*/ 3 w 4"/>
                  <a:gd name="T3" fmla="*/ 13 h 17"/>
                  <a:gd name="T4" fmla="*/ 3 w 4"/>
                  <a:gd name="T5" fmla="*/ 16 h 17"/>
                  <a:gd name="T6" fmla="*/ 2 w 4"/>
                  <a:gd name="T7" fmla="*/ 17 h 17"/>
                  <a:gd name="T8" fmla="*/ 1 w 4"/>
                  <a:gd name="T9" fmla="*/ 16 h 17"/>
                  <a:gd name="T10" fmla="*/ 1 w 4"/>
                  <a:gd name="T11" fmla="*/ 16 h 17"/>
                  <a:gd name="T12" fmla="*/ 0 w 4"/>
                  <a:gd name="T13" fmla="*/ 0 h 17"/>
                  <a:gd name="T14" fmla="*/ 0 w 4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7">
                    <a:moveTo>
                      <a:pt x="0" y="0"/>
                    </a:moveTo>
                    <a:cubicBezTo>
                      <a:pt x="4" y="4"/>
                      <a:pt x="4" y="9"/>
                      <a:pt x="3" y="13"/>
                    </a:cubicBezTo>
                    <a:cubicBezTo>
                      <a:pt x="3" y="14"/>
                      <a:pt x="4" y="15"/>
                      <a:pt x="3" y="16"/>
                    </a:cubicBezTo>
                    <a:cubicBezTo>
                      <a:pt x="3" y="16"/>
                      <a:pt x="2" y="17"/>
                      <a:pt x="2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3" y="10"/>
                      <a:pt x="2" y="5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15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844">
                <a:extLst>
                  <a:ext uri="{FF2B5EF4-FFF2-40B4-BE49-F238E27FC236}">
                    <a16:creationId xmlns:a16="http://schemas.microsoft.com/office/drawing/2014/main" id="{740E1FE5-59A2-42D1-5CE6-E35FCBED9550}"/>
                  </a:ext>
                </a:extLst>
              </p:cNvPr>
              <p:cNvSpPr/>
              <p:nvPr/>
            </p:nvSpPr>
            <p:spPr bwMode="auto">
              <a:xfrm>
                <a:off x="3051" y="2903"/>
                <a:ext cx="43" cy="43"/>
              </a:xfrm>
              <a:custGeom>
                <a:avLst/>
                <a:gdLst>
                  <a:gd name="T0" fmla="*/ 4 w 6"/>
                  <a:gd name="T1" fmla="*/ 2 h 6"/>
                  <a:gd name="T2" fmla="*/ 6 w 6"/>
                  <a:gd name="T3" fmla="*/ 4 h 6"/>
                  <a:gd name="T4" fmla="*/ 5 w 6"/>
                  <a:gd name="T5" fmla="*/ 6 h 6"/>
                  <a:gd name="T6" fmla="*/ 3 w 6"/>
                  <a:gd name="T7" fmla="*/ 5 h 6"/>
                  <a:gd name="T8" fmla="*/ 2 w 6"/>
                  <a:gd name="T9" fmla="*/ 0 h 6"/>
                  <a:gd name="T10" fmla="*/ 2 w 6"/>
                  <a:gd name="T11" fmla="*/ 0 h 6"/>
                  <a:gd name="T12" fmla="*/ 4 w 6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4" y="2"/>
                    </a:moveTo>
                    <a:cubicBezTo>
                      <a:pt x="4" y="3"/>
                      <a:pt x="5" y="3"/>
                      <a:pt x="6" y="4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2" y="4"/>
                      <a:pt x="0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6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845">
                <a:extLst>
                  <a:ext uri="{FF2B5EF4-FFF2-40B4-BE49-F238E27FC236}">
                    <a16:creationId xmlns:a16="http://schemas.microsoft.com/office/drawing/2014/main" id="{68FBB990-C77B-CBD5-A7D8-33B599F41E76}"/>
                  </a:ext>
                </a:extLst>
              </p:cNvPr>
              <p:cNvSpPr/>
              <p:nvPr/>
            </p:nvSpPr>
            <p:spPr bwMode="auto">
              <a:xfrm>
                <a:off x="3036" y="2917"/>
                <a:ext cx="37" cy="51"/>
              </a:xfrm>
              <a:custGeom>
                <a:avLst/>
                <a:gdLst>
                  <a:gd name="T0" fmla="*/ 3 w 5"/>
                  <a:gd name="T1" fmla="*/ 6 h 7"/>
                  <a:gd name="T2" fmla="*/ 0 w 5"/>
                  <a:gd name="T3" fmla="*/ 0 h 7"/>
                  <a:gd name="T4" fmla="*/ 5 w 5"/>
                  <a:gd name="T5" fmla="*/ 5 h 7"/>
                  <a:gd name="T6" fmla="*/ 4 w 5"/>
                  <a:gd name="T7" fmla="*/ 6 h 7"/>
                  <a:gd name="T8" fmla="*/ 3 w 5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3" y="6"/>
                    </a:moveTo>
                    <a:cubicBezTo>
                      <a:pt x="2" y="4"/>
                      <a:pt x="1" y="2"/>
                      <a:pt x="0" y="0"/>
                    </a:cubicBezTo>
                    <a:cubicBezTo>
                      <a:pt x="2" y="2"/>
                      <a:pt x="3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3" y="7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F6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846">
                <a:extLst>
                  <a:ext uri="{FF2B5EF4-FFF2-40B4-BE49-F238E27FC236}">
                    <a16:creationId xmlns:a16="http://schemas.microsoft.com/office/drawing/2014/main" id="{036FD411-1FC4-6F86-E80E-0132D707BB73}"/>
                  </a:ext>
                </a:extLst>
              </p:cNvPr>
              <p:cNvSpPr/>
              <p:nvPr/>
            </p:nvSpPr>
            <p:spPr bwMode="auto">
              <a:xfrm>
                <a:off x="3102" y="2983"/>
                <a:ext cx="29" cy="87"/>
              </a:xfrm>
              <a:custGeom>
                <a:avLst/>
                <a:gdLst>
                  <a:gd name="T0" fmla="*/ 4 w 4"/>
                  <a:gd name="T1" fmla="*/ 12 h 12"/>
                  <a:gd name="T2" fmla="*/ 3 w 4"/>
                  <a:gd name="T3" fmla="*/ 12 h 12"/>
                  <a:gd name="T4" fmla="*/ 0 w 4"/>
                  <a:gd name="T5" fmla="*/ 0 h 12"/>
                  <a:gd name="T6" fmla="*/ 4 w 4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4" y="12"/>
                    </a:moveTo>
                    <a:cubicBezTo>
                      <a:pt x="4" y="12"/>
                      <a:pt x="3" y="12"/>
                      <a:pt x="3" y="12"/>
                    </a:cubicBezTo>
                    <a:cubicBezTo>
                      <a:pt x="3" y="8"/>
                      <a:pt x="1" y="4"/>
                      <a:pt x="0" y="0"/>
                    </a:cubicBezTo>
                    <a:cubicBezTo>
                      <a:pt x="2" y="4"/>
                      <a:pt x="3" y="8"/>
                      <a:pt x="4" y="12"/>
                    </a:cubicBezTo>
                    <a:close/>
                  </a:path>
                </a:pathLst>
              </a:custGeom>
              <a:solidFill>
                <a:srgbClr val="9559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847">
                <a:extLst>
                  <a:ext uri="{FF2B5EF4-FFF2-40B4-BE49-F238E27FC236}">
                    <a16:creationId xmlns:a16="http://schemas.microsoft.com/office/drawing/2014/main" id="{05C987B2-81AA-5780-BBA7-684EAFE40A57}"/>
                  </a:ext>
                </a:extLst>
              </p:cNvPr>
              <p:cNvSpPr/>
              <p:nvPr/>
            </p:nvSpPr>
            <p:spPr bwMode="auto">
              <a:xfrm>
                <a:off x="3051" y="2867"/>
                <a:ext cx="22" cy="29"/>
              </a:xfrm>
              <a:custGeom>
                <a:avLst/>
                <a:gdLst>
                  <a:gd name="T0" fmla="*/ 0 w 3"/>
                  <a:gd name="T1" fmla="*/ 1 h 4"/>
                  <a:gd name="T2" fmla="*/ 2 w 3"/>
                  <a:gd name="T3" fmla="*/ 1 h 4"/>
                  <a:gd name="T4" fmla="*/ 2 w 3"/>
                  <a:gd name="T5" fmla="*/ 4 h 4"/>
                  <a:gd name="T6" fmla="*/ 0 w 3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6E47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848">
                <a:extLst>
                  <a:ext uri="{FF2B5EF4-FFF2-40B4-BE49-F238E27FC236}">
                    <a16:creationId xmlns:a16="http://schemas.microsoft.com/office/drawing/2014/main" id="{BCF0C546-F727-C017-092A-A4EBB22D430B}"/>
                  </a:ext>
                </a:extLst>
              </p:cNvPr>
              <p:cNvSpPr/>
              <p:nvPr/>
            </p:nvSpPr>
            <p:spPr bwMode="auto">
              <a:xfrm>
                <a:off x="3014" y="2954"/>
                <a:ext cx="37" cy="43"/>
              </a:xfrm>
              <a:custGeom>
                <a:avLst/>
                <a:gdLst>
                  <a:gd name="T0" fmla="*/ 4 w 5"/>
                  <a:gd name="T1" fmla="*/ 6 h 6"/>
                  <a:gd name="T2" fmla="*/ 0 w 5"/>
                  <a:gd name="T3" fmla="*/ 0 h 6"/>
                  <a:gd name="T4" fmla="*/ 0 w 5"/>
                  <a:gd name="T5" fmla="*/ 0 h 6"/>
                  <a:gd name="T6" fmla="*/ 5 w 5"/>
                  <a:gd name="T7" fmla="*/ 6 h 6"/>
                  <a:gd name="T8" fmla="*/ 4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6"/>
                    </a:moveTo>
                    <a:cubicBezTo>
                      <a:pt x="3" y="4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4" y="4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66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849">
                <a:extLst>
                  <a:ext uri="{FF2B5EF4-FFF2-40B4-BE49-F238E27FC236}">
                    <a16:creationId xmlns:a16="http://schemas.microsoft.com/office/drawing/2014/main" id="{64C04BF4-17D8-0D90-625A-6CA35BDA7563}"/>
                  </a:ext>
                </a:extLst>
              </p:cNvPr>
              <p:cNvSpPr/>
              <p:nvPr/>
            </p:nvSpPr>
            <p:spPr bwMode="auto">
              <a:xfrm>
                <a:off x="2942" y="2859"/>
                <a:ext cx="22" cy="37"/>
              </a:xfrm>
              <a:custGeom>
                <a:avLst/>
                <a:gdLst>
                  <a:gd name="T0" fmla="*/ 2 w 3"/>
                  <a:gd name="T1" fmla="*/ 3 h 5"/>
                  <a:gd name="T2" fmla="*/ 0 w 3"/>
                  <a:gd name="T3" fmla="*/ 0 h 5"/>
                  <a:gd name="T4" fmla="*/ 0 w 3"/>
                  <a:gd name="T5" fmla="*/ 0 h 5"/>
                  <a:gd name="T6" fmla="*/ 3 w 3"/>
                  <a:gd name="T7" fmla="*/ 5 h 5"/>
                  <a:gd name="T8" fmla="*/ 2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3"/>
                      <a:pt x="3" y="5"/>
                    </a:cubicBezTo>
                    <a:cubicBezTo>
                      <a:pt x="3" y="5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8B6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850">
                <a:extLst>
                  <a:ext uri="{FF2B5EF4-FFF2-40B4-BE49-F238E27FC236}">
                    <a16:creationId xmlns:a16="http://schemas.microsoft.com/office/drawing/2014/main" id="{DDBE4039-43A9-E8CB-91F2-D4D8D42F0FC2}"/>
                  </a:ext>
                </a:extLst>
              </p:cNvPr>
              <p:cNvSpPr/>
              <p:nvPr/>
            </p:nvSpPr>
            <p:spPr bwMode="auto">
              <a:xfrm>
                <a:off x="3102" y="3186"/>
                <a:ext cx="14" cy="22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2 h 3"/>
                  <a:gd name="T4" fmla="*/ 0 w 2"/>
                  <a:gd name="T5" fmla="*/ 0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7A4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851">
                <a:extLst>
                  <a:ext uri="{FF2B5EF4-FFF2-40B4-BE49-F238E27FC236}">
                    <a16:creationId xmlns:a16="http://schemas.microsoft.com/office/drawing/2014/main" id="{390FF7B1-F0BF-6776-DFFD-0DB2DB4968A9}"/>
                  </a:ext>
                </a:extLst>
              </p:cNvPr>
              <p:cNvSpPr/>
              <p:nvPr/>
            </p:nvSpPr>
            <p:spPr bwMode="auto">
              <a:xfrm>
                <a:off x="3029" y="2896"/>
                <a:ext cx="22" cy="14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3" y="0"/>
                      <a:pt x="1" y="2"/>
                    </a:cubicBezTo>
                    <a:close/>
                  </a:path>
                </a:pathLst>
              </a:custGeom>
              <a:solidFill>
                <a:srgbClr val="F6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852">
                <a:extLst>
                  <a:ext uri="{FF2B5EF4-FFF2-40B4-BE49-F238E27FC236}">
                    <a16:creationId xmlns:a16="http://schemas.microsoft.com/office/drawing/2014/main" id="{D8342BF9-2C66-C18F-5B29-1A9F0D552419}"/>
                  </a:ext>
                </a:extLst>
              </p:cNvPr>
              <p:cNvSpPr/>
              <p:nvPr/>
            </p:nvSpPr>
            <p:spPr bwMode="auto">
              <a:xfrm>
                <a:off x="3051" y="3164"/>
                <a:ext cx="7" cy="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ED8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853">
                <a:extLst>
                  <a:ext uri="{FF2B5EF4-FFF2-40B4-BE49-F238E27FC236}">
                    <a16:creationId xmlns:a16="http://schemas.microsoft.com/office/drawing/2014/main" id="{128BBA62-9DFA-54E8-8F20-B47311116CA4}"/>
                  </a:ext>
                </a:extLst>
              </p:cNvPr>
              <p:cNvSpPr/>
              <p:nvPr/>
            </p:nvSpPr>
            <p:spPr bwMode="auto">
              <a:xfrm>
                <a:off x="2978" y="2910"/>
                <a:ext cx="22" cy="22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1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9A69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854">
                <a:extLst>
                  <a:ext uri="{FF2B5EF4-FFF2-40B4-BE49-F238E27FC236}">
                    <a16:creationId xmlns:a16="http://schemas.microsoft.com/office/drawing/2014/main" id="{6596FBAA-0CC0-5F9B-55F2-3B004D2CEB96}"/>
                  </a:ext>
                </a:extLst>
              </p:cNvPr>
              <p:cNvSpPr/>
              <p:nvPr/>
            </p:nvSpPr>
            <p:spPr bwMode="auto">
              <a:xfrm>
                <a:off x="3000" y="2932"/>
                <a:ext cx="14" cy="22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966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855">
                <a:extLst>
                  <a:ext uri="{FF2B5EF4-FFF2-40B4-BE49-F238E27FC236}">
                    <a16:creationId xmlns:a16="http://schemas.microsoft.com/office/drawing/2014/main" id="{4EC3A16D-E978-A03A-CCB8-2A8E1DA94637}"/>
                  </a:ext>
                </a:extLst>
              </p:cNvPr>
              <p:cNvSpPr/>
              <p:nvPr/>
            </p:nvSpPr>
            <p:spPr bwMode="auto">
              <a:xfrm>
                <a:off x="3043" y="2997"/>
                <a:ext cx="15" cy="22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D5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856">
                <a:extLst>
                  <a:ext uri="{FF2B5EF4-FFF2-40B4-BE49-F238E27FC236}">
                    <a16:creationId xmlns:a16="http://schemas.microsoft.com/office/drawing/2014/main" id="{2C8A61AD-0D15-A5CA-5B9C-7BAF58856FBF}"/>
                  </a:ext>
                </a:extLst>
              </p:cNvPr>
              <p:cNvSpPr/>
              <p:nvPr/>
            </p:nvSpPr>
            <p:spPr bwMode="auto">
              <a:xfrm>
                <a:off x="2964" y="2896"/>
                <a:ext cx="14" cy="1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93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857">
                <a:extLst>
                  <a:ext uri="{FF2B5EF4-FFF2-40B4-BE49-F238E27FC236}">
                    <a16:creationId xmlns:a16="http://schemas.microsoft.com/office/drawing/2014/main" id="{50438E3E-7F0F-C575-029E-923210296334}"/>
                  </a:ext>
                </a:extLst>
              </p:cNvPr>
              <p:cNvSpPr/>
              <p:nvPr/>
            </p:nvSpPr>
            <p:spPr bwMode="auto">
              <a:xfrm>
                <a:off x="3320" y="2809"/>
                <a:ext cx="159" cy="290"/>
              </a:xfrm>
              <a:custGeom>
                <a:avLst/>
                <a:gdLst>
                  <a:gd name="T0" fmla="*/ 21 w 22"/>
                  <a:gd name="T1" fmla="*/ 6 h 40"/>
                  <a:gd name="T2" fmla="*/ 19 w 22"/>
                  <a:gd name="T3" fmla="*/ 10 h 40"/>
                  <a:gd name="T4" fmla="*/ 16 w 22"/>
                  <a:gd name="T5" fmla="*/ 14 h 40"/>
                  <a:gd name="T6" fmla="*/ 12 w 22"/>
                  <a:gd name="T7" fmla="*/ 23 h 40"/>
                  <a:gd name="T8" fmla="*/ 3 w 22"/>
                  <a:gd name="T9" fmla="*/ 34 h 40"/>
                  <a:gd name="T10" fmla="*/ 0 w 22"/>
                  <a:gd name="T11" fmla="*/ 40 h 40"/>
                  <a:gd name="T12" fmla="*/ 6 w 22"/>
                  <a:gd name="T13" fmla="*/ 27 h 40"/>
                  <a:gd name="T14" fmla="*/ 11 w 22"/>
                  <a:gd name="T15" fmla="*/ 22 h 40"/>
                  <a:gd name="T16" fmla="*/ 15 w 22"/>
                  <a:gd name="T17" fmla="*/ 16 h 40"/>
                  <a:gd name="T18" fmla="*/ 19 w 22"/>
                  <a:gd name="T19" fmla="*/ 9 h 40"/>
                  <a:gd name="T20" fmla="*/ 20 w 22"/>
                  <a:gd name="T21" fmla="*/ 5 h 40"/>
                  <a:gd name="T22" fmla="*/ 22 w 22"/>
                  <a:gd name="T23" fmla="*/ 0 h 40"/>
                  <a:gd name="T24" fmla="*/ 21 w 22"/>
                  <a:gd name="T25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" h="40">
                    <a:moveTo>
                      <a:pt x="21" y="6"/>
                    </a:moveTo>
                    <a:cubicBezTo>
                      <a:pt x="21" y="8"/>
                      <a:pt x="21" y="9"/>
                      <a:pt x="19" y="10"/>
                    </a:cubicBezTo>
                    <a:cubicBezTo>
                      <a:pt x="18" y="11"/>
                      <a:pt x="17" y="12"/>
                      <a:pt x="16" y="14"/>
                    </a:cubicBezTo>
                    <a:cubicBezTo>
                      <a:pt x="16" y="17"/>
                      <a:pt x="14" y="21"/>
                      <a:pt x="12" y="23"/>
                    </a:cubicBezTo>
                    <a:cubicBezTo>
                      <a:pt x="8" y="26"/>
                      <a:pt x="4" y="29"/>
                      <a:pt x="3" y="34"/>
                    </a:cubicBezTo>
                    <a:cubicBezTo>
                      <a:pt x="3" y="36"/>
                      <a:pt x="2" y="38"/>
                      <a:pt x="0" y="40"/>
                    </a:cubicBezTo>
                    <a:cubicBezTo>
                      <a:pt x="2" y="36"/>
                      <a:pt x="3" y="31"/>
                      <a:pt x="6" y="27"/>
                    </a:cubicBezTo>
                    <a:cubicBezTo>
                      <a:pt x="7" y="25"/>
                      <a:pt x="9" y="23"/>
                      <a:pt x="11" y="22"/>
                    </a:cubicBezTo>
                    <a:cubicBezTo>
                      <a:pt x="13" y="20"/>
                      <a:pt x="15" y="18"/>
                      <a:pt x="15" y="16"/>
                    </a:cubicBezTo>
                    <a:cubicBezTo>
                      <a:pt x="16" y="13"/>
                      <a:pt x="17" y="10"/>
                      <a:pt x="19" y="9"/>
                    </a:cubicBezTo>
                    <a:cubicBezTo>
                      <a:pt x="21" y="8"/>
                      <a:pt x="21" y="6"/>
                      <a:pt x="20" y="5"/>
                    </a:cubicBezTo>
                    <a:cubicBezTo>
                      <a:pt x="19" y="3"/>
                      <a:pt x="20" y="1"/>
                      <a:pt x="22" y="0"/>
                    </a:cubicBezTo>
                    <a:cubicBezTo>
                      <a:pt x="21" y="1"/>
                      <a:pt x="20" y="3"/>
                      <a:pt x="21" y="6"/>
                    </a:cubicBezTo>
                    <a:close/>
                  </a:path>
                </a:pathLst>
              </a:custGeom>
              <a:solidFill>
                <a:srgbClr val="7A4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858">
                <a:extLst>
                  <a:ext uri="{FF2B5EF4-FFF2-40B4-BE49-F238E27FC236}">
                    <a16:creationId xmlns:a16="http://schemas.microsoft.com/office/drawing/2014/main" id="{49175791-1FB7-5777-910E-7CC54EFA886F}"/>
                  </a:ext>
                </a:extLst>
              </p:cNvPr>
              <p:cNvSpPr/>
              <p:nvPr/>
            </p:nvSpPr>
            <p:spPr bwMode="auto">
              <a:xfrm>
                <a:off x="3276" y="3106"/>
                <a:ext cx="14" cy="15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7A4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859">
                <a:extLst>
                  <a:ext uri="{FF2B5EF4-FFF2-40B4-BE49-F238E27FC236}">
                    <a16:creationId xmlns:a16="http://schemas.microsoft.com/office/drawing/2014/main" id="{947B56C2-E82C-3197-4804-58F2724B161D}"/>
                  </a:ext>
                </a:extLst>
              </p:cNvPr>
              <p:cNvSpPr/>
              <p:nvPr/>
            </p:nvSpPr>
            <p:spPr bwMode="auto">
              <a:xfrm>
                <a:off x="2847" y="3244"/>
                <a:ext cx="160" cy="182"/>
              </a:xfrm>
              <a:custGeom>
                <a:avLst/>
                <a:gdLst>
                  <a:gd name="T0" fmla="*/ 9 w 22"/>
                  <a:gd name="T1" fmla="*/ 6 h 25"/>
                  <a:gd name="T2" fmla="*/ 6 w 22"/>
                  <a:gd name="T3" fmla="*/ 9 h 25"/>
                  <a:gd name="T4" fmla="*/ 12 w 22"/>
                  <a:gd name="T5" fmla="*/ 11 h 25"/>
                  <a:gd name="T6" fmla="*/ 11 w 22"/>
                  <a:gd name="T7" fmla="*/ 12 h 25"/>
                  <a:gd name="T8" fmla="*/ 14 w 22"/>
                  <a:gd name="T9" fmla="*/ 12 h 25"/>
                  <a:gd name="T10" fmla="*/ 14 w 22"/>
                  <a:gd name="T11" fmla="*/ 12 h 25"/>
                  <a:gd name="T12" fmla="*/ 14 w 22"/>
                  <a:gd name="T13" fmla="*/ 12 h 25"/>
                  <a:gd name="T14" fmla="*/ 13 w 22"/>
                  <a:gd name="T15" fmla="*/ 11 h 25"/>
                  <a:gd name="T16" fmla="*/ 15 w 22"/>
                  <a:gd name="T17" fmla="*/ 11 h 25"/>
                  <a:gd name="T18" fmla="*/ 18 w 22"/>
                  <a:gd name="T19" fmla="*/ 14 h 25"/>
                  <a:gd name="T20" fmla="*/ 22 w 22"/>
                  <a:gd name="T21" fmla="*/ 15 h 25"/>
                  <a:gd name="T22" fmla="*/ 18 w 22"/>
                  <a:gd name="T23" fmla="*/ 16 h 25"/>
                  <a:gd name="T24" fmla="*/ 15 w 22"/>
                  <a:gd name="T25" fmla="*/ 14 h 25"/>
                  <a:gd name="T26" fmla="*/ 13 w 22"/>
                  <a:gd name="T27" fmla="*/ 14 h 25"/>
                  <a:gd name="T28" fmla="*/ 15 w 22"/>
                  <a:gd name="T29" fmla="*/ 14 h 25"/>
                  <a:gd name="T30" fmla="*/ 16 w 22"/>
                  <a:gd name="T31" fmla="*/ 16 h 25"/>
                  <a:gd name="T32" fmla="*/ 15 w 22"/>
                  <a:gd name="T33" fmla="*/ 16 h 25"/>
                  <a:gd name="T34" fmla="*/ 18 w 22"/>
                  <a:gd name="T35" fmla="*/ 16 h 25"/>
                  <a:gd name="T36" fmla="*/ 18 w 22"/>
                  <a:gd name="T37" fmla="*/ 17 h 25"/>
                  <a:gd name="T38" fmla="*/ 16 w 22"/>
                  <a:gd name="T39" fmla="*/ 17 h 25"/>
                  <a:gd name="T40" fmla="*/ 15 w 22"/>
                  <a:gd name="T41" fmla="*/ 17 h 25"/>
                  <a:gd name="T42" fmla="*/ 12 w 22"/>
                  <a:gd name="T43" fmla="*/ 18 h 25"/>
                  <a:gd name="T44" fmla="*/ 14 w 22"/>
                  <a:gd name="T45" fmla="*/ 19 h 25"/>
                  <a:gd name="T46" fmla="*/ 17 w 22"/>
                  <a:gd name="T47" fmla="*/ 20 h 25"/>
                  <a:gd name="T48" fmla="*/ 16 w 22"/>
                  <a:gd name="T49" fmla="*/ 23 h 25"/>
                  <a:gd name="T50" fmla="*/ 17 w 22"/>
                  <a:gd name="T51" fmla="*/ 24 h 25"/>
                  <a:gd name="T52" fmla="*/ 15 w 22"/>
                  <a:gd name="T53" fmla="*/ 25 h 25"/>
                  <a:gd name="T54" fmla="*/ 12 w 22"/>
                  <a:gd name="T55" fmla="*/ 23 h 25"/>
                  <a:gd name="T56" fmla="*/ 8 w 22"/>
                  <a:gd name="T57" fmla="*/ 20 h 25"/>
                  <a:gd name="T58" fmla="*/ 4 w 22"/>
                  <a:gd name="T59" fmla="*/ 19 h 25"/>
                  <a:gd name="T60" fmla="*/ 1 w 22"/>
                  <a:gd name="T61" fmla="*/ 17 h 25"/>
                  <a:gd name="T62" fmla="*/ 0 w 22"/>
                  <a:gd name="T63" fmla="*/ 12 h 25"/>
                  <a:gd name="T64" fmla="*/ 1 w 22"/>
                  <a:gd name="T65" fmla="*/ 9 h 25"/>
                  <a:gd name="T66" fmla="*/ 3 w 22"/>
                  <a:gd name="T67" fmla="*/ 5 h 25"/>
                  <a:gd name="T68" fmla="*/ 9 w 22"/>
                  <a:gd name="T69" fmla="*/ 0 h 25"/>
                  <a:gd name="T70" fmla="*/ 12 w 22"/>
                  <a:gd name="T71" fmla="*/ 0 h 25"/>
                  <a:gd name="T72" fmla="*/ 14 w 22"/>
                  <a:gd name="T73" fmla="*/ 2 h 25"/>
                  <a:gd name="T74" fmla="*/ 11 w 22"/>
                  <a:gd name="T75" fmla="*/ 4 h 25"/>
                  <a:gd name="T76" fmla="*/ 11 w 22"/>
                  <a:gd name="T77" fmla="*/ 5 h 25"/>
                  <a:gd name="T78" fmla="*/ 13 w 22"/>
                  <a:gd name="T79" fmla="*/ 6 h 25"/>
                  <a:gd name="T80" fmla="*/ 14 w 22"/>
                  <a:gd name="T81" fmla="*/ 6 h 25"/>
                  <a:gd name="T82" fmla="*/ 14 w 22"/>
                  <a:gd name="T83" fmla="*/ 7 h 25"/>
                  <a:gd name="T84" fmla="*/ 14 w 22"/>
                  <a:gd name="T85" fmla="*/ 7 h 25"/>
                  <a:gd name="T86" fmla="*/ 11 w 22"/>
                  <a:gd name="T87" fmla="*/ 6 h 25"/>
                  <a:gd name="T88" fmla="*/ 9 w 22"/>
                  <a:gd name="T8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" h="25">
                    <a:moveTo>
                      <a:pt x="9" y="6"/>
                    </a:moveTo>
                    <a:cubicBezTo>
                      <a:pt x="10" y="8"/>
                      <a:pt x="8" y="8"/>
                      <a:pt x="6" y="9"/>
                    </a:cubicBezTo>
                    <a:cubicBezTo>
                      <a:pt x="9" y="9"/>
                      <a:pt x="11" y="8"/>
                      <a:pt x="12" y="11"/>
                    </a:cubicBezTo>
                    <a:cubicBezTo>
                      <a:pt x="12" y="12"/>
                      <a:pt x="11" y="11"/>
                      <a:pt x="11" y="12"/>
                    </a:cubicBezTo>
                    <a:cubicBezTo>
                      <a:pt x="12" y="11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1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7" y="12"/>
                      <a:pt x="18" y="12"/>
                      <a:pt x="18" y="14"/>
                    </a:cubicBezTo>
                    <a:cubicBezTo>
                      <a:pt x="19" y="16"/>
                      <a:pt x="21" y="15"/>
                      <a:pt x="22" y="15"/>
                    </a:cubicBezTo>
                    <a:cubicBezTo>
                      <a:pt x="21" y="16"/>
                      <a:pt x="19" y="16"/>
                      <a:pt x="18" y="16"/>
                    </a:cubicBezTo>
                    <a:cubicBezTo>
                      <a:pt x="17" y="16"/>
                      <a:pt x="16" y="15"/>
                      <a:pt x="15" y="14"/>
                    </a:cubicBezTo>
                    <a:cubicBezTo>
                      <a:pt x="15" y="14"/>
                      <a:pt x="14" y="14"/>
                      <a:pt x="13" y="14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6" y="15"/>
                      <a:pt x="16" y="15"/>
                      <a:pt x="16" y="16"/>
                    </a:cubicBezTo>
                    <a:cubicBezTo>
                      <a:pt x="16" y="16"/>
                      <a:pt x="15" y="16"/>
                      <a:pt x="15" y="16"/>
                    </a:cubicBezTo>
                    <a:cubicBezTo>
                      <a:pt x="15" y="17"/>
                      <a:pt x="17" y="15"/>
                      <a:pt x="18" y="16"/>
                    </a:cubicBezTo>
                    <a:cubicBezTo>
                      <a:pt x="18" y="16"/>
                      <a:pt x="18" y="17"/>
                      <a:pt x="18" y="17"/>
                    </a:cubicBezTo>
                    <a:cubicBezTo>
                      <a:pt x="17" y="17"/>
                      <a:pt x="17" y="18"/>
                      <a:pt x="16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8"/>
                      <a:pt x="13" y="17"/>
                      <a:pt x="12" y="18"/>
                    </a:cubicBezTo>
                    <a:cubicBezTo>
                      <a:pt x="13" y="19"/>
                      <a:pt x="14" y="19"/>
                      <a:pt x="14" y="19"/>
                    </a:cubicBezTo>
                    <a:cubicBezTo>
                      <a:pt x="16" y="19"/>
                      <a:pt x="17" y="19"/>
                      <a:pt x="17" y="20"/>
                    </a:cubicBezTo>
                    <a:cubicBezTo>
                      <a:pt x="15" y="22"/>
                      <a:pt x="15" y="22"/>
                      <a:pt x="16" y="23"/>
                    </a:cubicBezTo>
                    <a:cubicBezTo>
                      <a:pt x="16" y="24"/>
                      <a:pt x="17" y="24"/>
                      <a:pt x="17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3" y="25"/>
                      <a:pt x="12" y="24"/>
                      <a:pt x="12" y="23"/>
                    </a:cubicBezTo>
                    <a:cubicBezTo>
                      <a:pt x="11" y="22"/>
                      <a:pt x="10" y="20"/>
                      <a:pt x="8" y="20"/>
                    </a:cubicBezTo>
                    <a:cubicBezTo>
                      <a:pt x="7" y="19"/>
                      <a:pt x="6" y="19"/>
                      <a:pt x="4" y="19"/>
                    </a:cubicBezTo>
                    <a:cubicBezTo>
                      <a:pt x="2" y="20"/>
                      <a:pt x="2" y="20"/>
                      <a:pt x="1" y="17"/>
                    </a:cubicBezTo>
                    <a:cubicBezTo>
                      <a:pt x="1" y="15"/>
                      <a:pt x="1" y="13"/>
                      <a:pt x="0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2" y="8"/>
                      <a:pt x="2" y="6"/>
                      <a:pt x="3" y="5"/>
                    </a:cubicBezTo>
                    <a:cubicBezTo>
                      <a:pt x="4" y="2"/>
                      <a:pt x="6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1" y="1"/>
                      <a:pt x="10" y="1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2" y="5"/>
                      <a:pt x="12" y="6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1" y="8"/>
                      <a:pt x="11" y="6"/>
                    </a:cubicBezTo>
                    <a:cubicBezTo>
                      <a:pt x="10" y="6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F2A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860">
                <a:extLst>
                  <a:ext uri="{FF2B5EF4-FFF2-40B4-BE49-F238E27FC236}">
                    <a16:creationId xmlns:a16="http://schemas.microsoft.com/office/drawing/2014/main" id="{F558EE1D-C46C-2895-91E0-01FDF2C116AF}"/>
                  </a:ext>
                </a:extLst>
              </p:cNvPr>
              <p:cNvSpPr/>
              <p:nvPr/>
            </p:nvSpPr>
            <p:spPr bwMode="auto">
              <a:xfrm>
                <a:off x="2927" y="3193"/>
                <a:ext cx="80" cy="73"/>
              </a:xfrm>
              <a:custGeom>
                <a:avLst/>
                <a:gdLst>
                  <a:gd name="T0" fmla="*/ 3 w 11"/>
                  <a:gd name="T1" fmla="*/ 9 h 10"/>
                  <a:gd name="T2" fmla="*/ 1 w 11"/>
                  <a:gd name="T3" fmla="*/ 7 h 10"/>
                  <a:gd name="T4" fmla="*/ 1 w 11"/>
                  <a:gd name="T5" fmla="*/ 5 h 10"/>
                  <a:gd name="T6" fmla="*/ 5 w 11"/>
                  <a:gd name="T7" fmla="*/ 7 h 10"/>
                  <a:gd name="T8" fmla="*/ 4 w 11"/>
                  <a:gd name="T9" fmla="*/ 4 h 10"/>
                  <a:gd name="T10" fmla="*/ 3 w 11"/>
                  <a:gd name="T11" fmla="*/ 3 h 10"/>
                  <a:gd name="T12" fmla="*/ 4 w 11"/>
                  <a:gd name="T13" fmla="*/ 4 h 10"/>
                  <a:gd name="T14" fmla="*/ 3 w 11"/>
                  <a:gd name="T15" fmla="*/ 1 h 10"/>
                  <a:gd name="T16" fmla="*/ 3 w 11"/>
                  <a:gd name="T17" fmla="*/ 0 h 10"/>
                  <a:gd name="T18" fmla="*/ 5 w 11"/>
                  <a:gd name="T19" fmla="*/ 2 h 10"/>
                  <a:gd name="T20" fmla="*/ 5 w 11"/>
                  <a:gd name="T21" fmla="*/ 0 h 10"/>
                  <a:gd name="T22" fmla="*/ 9 w 11"/>
                  <a:gd name="T23" fmla="*/ 3 h 10"/>
                  <a:gd name="T24" fmla="*/ 9 w 11"/>
                  <a:gd name="T25" fmla="*/ 4 h 10"/>
                  <a:gd name="T26" fmla="*/ 9 w 11"/>
                  <a:gd name="T27" fmla="*/ 4 h 10"/>
                  <a:gd name="T28" fmla="*/ 8 w 11"/>
                  <a:gd name="T29" fmla="*/ 7 h 10"/>
                  <a:gd name="T30" fmla="*/ 7 w 11"/>
                  <a:gd name="T31" fmla="*/ 7 h 10"/>
                  <a:gd name="T32" fmla="*/ 9 w 11"/>
                  <a:gd name="T33" fmla="*/ 6 h 10"/>
                  <a:gd name="T34" fmla="*/ 10 w 11"/>
                  <a:gd name="T35" fmla="*/ 7 h 10"/>
                  <a:gd name="T36" fmla="*/ 10 w 11"/>
                  <a:gd name="T37" fmla="*/ 8 h 10"/>
                  <a:gd name="T38" fmla="*/ 5 w 11"/>
                  <a:gd name="T39" fmla="*/ 10 h 10"/>
                  <a:gd name="T40" fmla="*/ 5 w 11"/>
                  <a:gd name="T41" fmla="*/ 10 h 10"/>
                  <a:gd name="T42" fmla="*/ 3 w 11"/>
                  <a:gd name="T43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10">
                    <a:moveTo>
                      <a:pt x="3" y="9"/>
                    </a:moveTo>
                    <a:cubicBezTo>
                      <a:pt x="2" y="8"/>
                      <a:pt x="2" y="7"/>
                      <a:pt x="1" y="7"/>
                    </a:cubicBezTo>
                    <a:cubicBezTo>
                      <a:pt x="0" y="6"/>
                      <a:pt x="0" y="6"/>
                      <a:pt x="1" y="5"/>
                    </a:cubicBezTo>
                    <a:cubicBezTo>
                      <a:pt x="2" y="5"/>
                      <a:pt x="4" y="5"/>
                      <a:pt x="5" y="7"/>
                    </a:cubicBezTo>
                    <a:cubicBezTo>
                      <a:pt x="6" y="5"/>
                      <a:pt x="6" y="4"/>
                      <a:pt x="4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8" y="0"/>
                      <a:pt x="7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6"/>
                      <a:pt x="9" y="6"/>
                      <a:pt x="8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11" y="7"/>
                      <a:pt x="10" y="7"/>
                      <a:pt x="10" y="8"/>
                    </a:cubicBezTo>
                    <a:cubicBezTo>
                      <a:pt x="8" y="9"/>
                      <a:pt x="7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3" y="10"/>
                      <a:pt x="3" y="9"/>
                    </a:cubicBezTo>
                    <a:close/>
                  </a:path>
                </a:pathLst>
              </a:custGeom>
              <a:solidFill>
                <a:srgbClr val="9F6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861">
                <a:extLst>
                  <a:ext uri="{FF2B5EF4-FFF2-40B4-BE49-F238E27FC236}">
                    <a16:creationId xmlns:a16="http://schemas.microsoft.com/office/drawing/2014/main" id="{9853AFEF-B8C0-2042-3CFC-943DD05F7A99}"/>
                  </a:ext>
                </a:extLst>
              </p:cNvPr>
              <p:cNvSpPr/>
              <p:nvPr/>
            </p:nvSpPr>
            <p:spPr bwMode="auto">
              <a:xfrm>
                <a:off x="2956" y="3208"/>
                <a:ext cx="80" cy="80"/>
              </a:xfrm>
              <a:custGeom>
                <a:avLst/>
                <a:gdLst>
                  <a:gd name="T0" fmla="*/ 1 w 11"/>
                  <a:gd name="T1" fmla="*/ 8 h 11"/>
                  <a:gd name="T2" fmla="*/ 6 w 11"/>
                  <a:gd name="T3" fmla="*/ 5 h 11"/>
                  <a:gd name="T4" fmla="*/ 3 w 11"/>
                  <a:gd name="T5" fmla="*/ 6 h 11"/>
                  <a:gd name="T6" fmla="*/ 2 w 11"/>
                  <a:gd name="T7" fmla="*/ 5 h 11"/>
                  <a:gd name="T8" fmla="*/ 2 w 11"/>
                  <a:gd name="T9" fmla="*/ 4 h 11"/>
                  <a:gd name="T10" fmla="*/ 5 w 11"/>
                  <a:gd name="T11" fmla="*/ 4 h 11"/>
                  <a:gd name="T12" fmla="*/ 5 w 11"/>
                  <a:gd name="T13" fmla="*/ 2 h 11"/>
                  <a:gd name="T14" fmla="*/ 11 w 11"/>
                  <a:gd name="T15" fmla="*/ 1 h 11"/>
                  <a:gd name="T16" fmla="*/ 11 w 11"/>
                  <a:gd name="T17" fmla="*/ 2 h 11"/>
                  <a:gd name="T18" fmla="*/ 10 w 11"/>
                  <a:gd name="T19" fmla="*/ 3 h 11"/>
                  <a:gd name="T20" fmla="*/ 8 w 11"/>
                  <a:gd name="T21" fmla="*/ 2 h 11"/>
                  <a:gd name="T22" fmla="*/ 9 w 11"/>
                  <a:gd name="T23" fmla="*/ 3 h 11"/>
                  <a:gd name="T24" fmla="*/ 7 w 11"/>
                  <a:gd name="T25" fmla="*/ 6 h 11"/>
                  <a:gd name="T26" fmla="*/ 1 w 11"/>
                  <a:gd name="T27" fmla="*/ 11 h 11"/>
                  <a:gd name="T28" fmla="*/ 1 w 11"/>
                  <a:gd name="T2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1">
                    <a:moveTo>
                      <a:pt x="1" y="8"/>
                    </a:moveTo>
                    <a:cubicBezTo>
                      <a:pt x="2" y="6"/>
                      <a:pt x="5" y="7"/>
                      <a:pt x="6" y="5"/>
                    </a:cubicBezTo>
                    <a:cubicBezTo>
                      <a:pt x="5" y="5"/>
                      <a:pt x="4" y="5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4"/>
                      <a:pt x="4" y="4"/>
                      <a:pt x="5" y="4"/>
                    </a:cubicBezTo>
                    <a:cubicBezTo>
                      <a:pt x="5" y="3"/>
                      <a:pt x="4" y="3"/>
                      <a:pt x="5" y="2"/>
                    </a:cubicBezTo>
                    <a:cubicBezTo>
                      <a:pt x="6" y="0"/>
                      <a:pt x="8" y="0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0" y="3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7" y="3"/>
                      <a:pt x="9" y="1"/>
                      <a:pt x="9" y="3"/>
                    </a:cubicBezTo>
                    <a:cubicBezTo>
                      <a:pt x="8" y="4"/>
                      <a:pt x="8" y="6"/>
                      <a:pt x="7" y="6"/>
                    </a:cubicBezTo>
                    <a:cubicBezTo>
                      <a:pt x="5" y="8"/>
                      <a:pt x="3" y="9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ECB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862">
                <a:extLst>
                  <a:ext uri="{FF2B5EF4-FFF2-40B4-BE49-F238E27FC236}">
                    <a16:creationId xmlns:a16="http://schemas.microsoft.com/office/drawing/2014/main" id="{F743445D-71C7-1EB0-257B-B0744C962F47}"/>
                  </a:ext>
                </a:extLst>
              </p:cNvPr>
              <p:cNvSpPr/>
              <p:nvPr/>
            </p:nvSpPr>
            <p:spPr bwMode="auto">
              <a:xfrm>
                <a:off x="2971" y="3230"/>
                <a:ext cx="51" cy="94"/>
              </a:xfrm>
              <a:custGeom>
                <a:avLst/>
                <a:gdLst>
                  <a:gd name="T0" fmla="*/ 5 w 7"/>
                  <a:gd name="T1" fmla="*/ 3 h 13"/>
                  <a:gd name="T2" fmla="*/ 7 w 7"/>
                  <a:gd name="T3" fmla="*/ 0 h 13"/>
                  <a:gd name="T4" fmla="*/ 7 w 7"/>
                  <a:gd name="T5" fmla="*/ 1 h 13"/>
                  <a:gd name="T6" fmla="*/ 7 w 7"/>
                  <a:gd name="T7" fmla="*/ 4 h 13"/>
                  <a:gd name="T8" fmla="*/ 3 w 7"/>
                  <a:gd name="T9" fmla="*/ 9 h 13"/>
                  <a:gd name="T10" fmla="*/ 1 w 7"/>
                  <a:gd name="T11" fmla="*/ 13 h 13"/>
                  <a:gd name="T12" fmla="*/ 1 w 7"/>
                  <a:gd name="T13" fmla="*/ 9 h 13"/>
                  <a:gd name="T14" fmla="*/ 3 w 7"/>
                  <a:gd name="T15" fmla="*/ 5 h 13"/>
                  <a:gd name="T16" fmla="*/ 5 w 7"/>
                  <a:gd name="T1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3">
                    <a:moveTo>
                      <a:pt x="5" y="3"/>
                    </a:moveTo>
                    <a:cubicBezTo>
                      <a:pt x="6" y="3"/>
                      <a:pt x="5" y="1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9"/>
                    </a:cubicBezTo>
                    <a:cubicBezTo>
                      <a:pt x="2" y="10"/>
                      <a:pt x="1" y="11"/>
                      <a:pt x="1" y="13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8"/>
                      <a:pt x="2" y="7"/>
                      <a:pt x="3" y="5"/>
                    </a:cubicBezTo>
                    <a:cubicBezTo>
                      <a:pt x="4" y="5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F1C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863">
                <a:extLst>
                  <a:ext uri="{FF2B5EF4-FFF2-40B4-BE49-F238E27FC236}">
                    <a16:creationId xmlns:a16="http://schemas.microsoft.com/office/drawing/2014/main" id="{FF88D43B-140E-6EB8-1375-89B27679BD25}"/>
                  </a:ext>
                </a:extLst>
              </p:cNvPr>
              <p:cNvSpPr/>
              <p:nvPr/>
            </p:nvSpPr>
            <p:spPr bwMode="auto">
              <a:xfrm>
                <a:off x="2993" y="3237"/>
                <a:ext cx="43" cy="101"/>
              </a:xfrm>
              <a:custGeom>
                <a:avLst/>
                <a:gdLst>
                  <a:gd name="T0" fmla="*/ 6 w 6"/>
                  <a:gd name="T1" fmla="*/ 1 h 14"/>
                  <a:gd name="T2" fmla="*/ 6 w 6"/>
                  <a:gd name="T3" fmla="*/ 2 h 14"/>
                  <a:gd name="T4" fmla="*/ 5 w 6"/>
                  <a:gd name="T5" fmla="*/ 6 h 14"/>
                  <a:gd name="T6" fmla="*/ 3 w 6"/>
                  <a:gd name="T7" fmla="*/ 13 h 14"/>
                  <a:gd name="T8" fmla="*/ 2 w 6"/>
                  <a:gd name="T9" fmla="*/ 13 h 14"/>
                  <a:gd name="T10" fmla="*/ 1 w 6"/>
                  <a:gd name="T11" fmla="*/ 9 h 14"/>
                  <a:gd name="T12" fmla="*/ 4 w 6"/>
                  <a:gd name="T13" fmla="*/ 4 h 14"/>
                  <a:gd name="T14" fmla="*/ 5 w 6"/>
                  <a:gd name="T15" fmla="*/ 1 h 14"/>
                  <a:gd name="T16" fmla="*/ 6 w 6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4">
                    <a:moveTo>
                      <a:pt x="6" y="1"/>
                    </a:move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5" y="5"/>
                      <a:pt x="5" y="6"/>
                    </a:cubicBezTo>
                    <a:cubicBezTo>
                      <a:pt x="5" y="8"/>
                      <a:pt x="3" y="10"/>
                      <a:pt x="3" y="13"/>
                    </a:cubicBezTo>
                    <a:cubicBezTo>
                      <a:pt x="3" y="14"/>
                      <a:pt x="2" y="13"/>
                      <a:pt x="2" y="13"/>
                    </a:cubicBezTo>
                    <a:cubicBezTo>
                      <a:pt x="1" y="12"/>
                      <a:pt x="0" y="11"/>
                      <a:pt x="1" y="9"/>
                    </a:cubicBezTo>
                    <a:cubicBezTo>
                      <a:pt x="2" y="7"/>
                      <a:pt x="3" y="6"/>
                      <a:pt x="4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F2C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864">
                <a:extLst>
                  <a:ext uri="{FF2B5EF4-FFF2-40B4-BE49-F238E27FC236}">
                    <a16:creationId xmlns:a16="http://schemas.microsoft.com/office/drawing/2014/main" id="{E364449E-C56D-1615-2FFC-8011882BD6F4}"/>
                  </a:ext>
                </a:extLst>
              </p:cNvPr>
              <p:cNvSpPr/>
              <p:nvPr/>
            </p:nvSpPr>
            <p:spPr bwMode="auto">
              <a:xfrm>
                <a:off x="2934" y="3360"/>
                <a:ext cx="59" cy="36"/>
              </a:xfrm>
              <a:custGeom>
                <a:avLst/>
                <a:gdLst>
                  <a:gd name="T0" fmla="*/ 5 w 8"/>
                  <a:gd name="T1" fmla="*/ 4 h 5"/>
                  <a:gd name="T2" fmla="*/ 2 w 8"/>
                  <a:gd name="T3" fmla="*/ 3 h 5"/>
                  <a:gd name="T4" fmla="*/ 0 w 8"/>
                  <a:gd name="T5" fmla="*/ 2 h 5"/>
                  <a:gd name="T6" fmla="*/ 3 w 8"/>
                  <a:gd name="T7" fmla="*/ 1 h 5"/>
                  <a:gd name="T8" fmla="*/ 3 w 8"/>
                  <a:gd name="T9" fmla="*/ 2 h 5"/>
                  <a:gd name="T10" fmla="*/ 6 w 8"/>
                  <a:gd name="T11" fmla="*/ 3 h 5"/>
                  <a:gd name="T12" fmla="*/ 8 w 8"/>
                  <a:gd name="T13" fmla="*/ 4 h 5"/>
                  <a:gd name="T14" fmla="*/ 8 w 8"/>
                  <a:gd name="T15" fmla="*/ 4 h 5"/>
                  <a:gd name="T16" fmla="*/ 7 w 8"/>
                  <a:gd name="T17" fmla="*/ 4 h 5"/>
                  <a:gd name="T18" fmla="*/ 5 w 8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5" y="4"/>
                    </a:moveTo>
                    <a:cubicBezTo>
                      <a:pt x="4" y="4"/>
                      <a:pt x="4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7" y="5"/>
                      <a:pt x="6" y="5"/>
                      <a:pt x="5" y="4"/>
                    </a:cubicBezTo>
                    <a:close/>
                  </a:path>
                </a:pathLst>
              </a:custGeom>
              <a:solidFill>
                <a:srgbClr val="DBA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865">
                <a:extLst>
                  <a:ext uri="{FF2B5EF4-FFF2-40B4-BE49-F238E27FC236}">
                    <a16:creationId xmlns:a16="http://schemas.microsoft.com/office/drawing/2014/main" id="{4DA124ED-FD60-44F8-C0E8-A7444AC86988}"/>
                  </a:ext>
                </a:extLst>
              </p:cNvPr>
              <p:cNvSpPr/>
              <p:nvPr/>
            </p:nvSpPr>
            <p:spPr bwMode="auto">
              <a:xfrm>
                <a:off x="2964" y="3389"/>
                <a:ext cx="36" cy="29"/>
              </a:xfrm>
              <a:custGeom>
                <a:avLst/>
                <a:gdLst>
                  <a:gd name="T0" fmla="*/ 0 w 5"/>
                  <a:gd name="T1" fmla="*/ 4 h 4"/>
                  <a:gd name="T2" fmla="*/ 0 w 5"/>
                  <a:gd name="T3" fmla="*/ 4 h 4"/>
                  <a:gd name="T4" fmla="*/ 3 w 5"/>
                  <a:gd name="T5" fmla="*/ 0 h 4"/>
                  <a:gd name="T6" fmla="*/ 4 w 5"/>
                  <a:gd name="T7" fmla="*/ 3 h 4"/>
                  <a:gd name="T8" fmla="*/ 1 w 5"/>
                  <a:gd name="T9" fmla="*/ 4 h 4"/>
                  <a:gd name="T10" fmla="*/ 0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0" y="1"/>
                      <a:pt x="3" y="0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DBA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866">
                <a:extLst>
                  <a:ext uri="{FF2B5EF4-FFF2-40B4-BE49-F238E27FC236}">
                    <a16:creationId xmlns:a16="http://schemas.microsoft.com/office/drawing/2014/main" id="{3084B0B0-1F87-304E-52DF-9AA654C7A060}"/>
                  </a:ext>
                </a:extLst>
              </p:cNvPr>
              <p:cNvSpPr/>
              <p:nvPr/>
            </p:nvSpPr>
            <p:spPr bwMode="auto">
              <a:xfrm>
                <a:off x="2927" y="3302"/>
                <a:ext cx="37" cy="15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0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4" y="0"/>
                      <a:pt x="4" y="0"/>
                      <a:pt x="5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2A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867">
                <a:extLst>
                  <a:ext uri="{FF2B5EF4-FFF2-40B4-BE49-F238E27FC236}">
                    <a16:creationId xmlns:a16="http://schemas.microsoft.com/office/drawing/2014/main" id="{15133CFC-E85A-9EAE-FB3A-43D912FA954E}"/>
                  </a:ext>
                </a:extLst>
              </p:cNvPr>
              <p:cNvSpPr/>
              <p:nvPr/>
            </p:nvSpPr>
            <p:spPr bwMode="auto">
              <a:xfrm>
                <a:off x="2956" y="3389"/>
                <a:ext cx="29" cy="29"/>
              </a:xfrm>
              <a:custGeom>
                <a:avLst/>
                <a:gdLst>
                  <a:gd name="T0" fmla="*/ 4 w 4"/>
                  <a:gd name="T1" fmla="*/ 0 h 4"/>
                  <a:gd name="T2" fmla="*/ 1 w 4"/>
                  <a:gd name="T3" fmla="*/ 4 h 4"/>
                  <a:gd name="T4" fmla="*/ 0 w 4"/>
                  <a:gd name="T5" fmla="*/ 2 h 4"/>
                  <a:gd name="T6" fmla="*/ 2 w 4"/>
                  <a:gd name="T7" fmla="*/ 0 h 4"/>
                  <a:gd name="T8" fmla="*/ 4 w 4"/>
                  <a:gd name="T9" fmla="*/ 0 h 4"/>
                  <a:gd name="T10" fmla="*/ 4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1"/>
                      <a:pt x="2" y="2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A56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868">
                <a:extLst>
                  <a:ext uri="{FF2B5EF4-FFF2-40B4-BE49-F238E27FC236}">
                    <a16:creationId xmlns:a16="http://schemas.microsoft.com/office/drawing/2014/main" id="{1EA14F33-FD57-F936-4867-C1DE8F597612}"/>
                  </a:ext>
                </a:extLst>
              </p:cNvPr>
              <p:cNvSpPr/>
              <p:nvPr/>
            </p:nvSpPr>
            <p:spPr bwMode="auto">
              <a:xfrm>
                <a:off x="2978" y="3331"/>
                <a:ext cx="22" cy="2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1 h 3"/>
                  <a:gd name="T6" fmla="*/ 2 w 3"/>
                  <a:gd name="T7" fmla="*/ 1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0" y="1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DCC1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869">
                <a:extLst>
                  <a:ext uri="{FF2B5EF4-FFF2-40B4-BE49-F238E27FC236}">
                    <a16:creationId xmlns:a16="http://schemas.microsoft.com/office/drawing/2014/main" id="{49872BE4-AFE5-FFF8-B996-AE1EE23EA281}"/>
                  </a:ext>
                </a:extLst>
              </p:cNvPr>
              <p:cNvSpPr/>
              <p:nvPr/>
            </p:nvSpPr>
            <p:spPr bwMode="auto">
              <a:xfrm>
                <a:off x="2920" y="3324"/>
                <a:ext cx="36" cy="14"/>
              </a:xfrm>
              <a:custGeom>
                <a:avLst/>
                <a:gdLst>
                  <a:gd name="T0" fmla="*/ 3 w 5"/>
                  <a:gd name="T1" fmla="*/ 0 h 2"/>
                  <a:gd name="T2" fmla="*/ 5 w 5"/>
                  <a:gd name="T3" fmla="*/ 1 h 2"/>
                  <a:gd name="T4" fmla="*/ 1 w 5"/>
                  <a:gd name="T5" fmla="*/ 2 h 2"/>
                  <a:gd name="T6" fmla="*/ 0 w 5"/>
                  <a:gd name="T7" fmla="*/ 1 h 2"/>
                  <a:gd name="T8" fmla="*/ 1 w 5"/>
                  <a:gd name="T9" fmla="*/ 1 h 2"/>
                  <a:gd name="T10" fmla="*/ 2 w 5"/>
                  <a:gd name="T11" fmla="*/ 0 h 2"/>
                  <a:gd name="T12" fmla="*/ 3 w 5"/>
                  <a:gd name="T13" fmla="*/ 0 h 2"/>
                  <a:gd name="T14" fmla="*/ 3 w 5"/>
                  <a:gd name="T15" fmla="*/ 0 h 2"/>
                  <a:gd name="T16" fmla="*/ 3 w 5"/>
                  <a:gd name="T1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cubicBezTo>
                      <a:pt x="3" y="1"/>
                      <a:pt x="4" y="1"/>
                      <a:pt x="5" y="1"/>
                    </a:cubicBezTo>
                    <a:cubicBezTo>
                      <a:pt x="4" y="2"/>
                      <a:pt x="2" y="0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995B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870">
                <a:extLst>
                  <a:ext uri="{FF2B5EF4-FFF2-40B4-BE49-F238E27FC236}">
                    <a16:creationId xmlns:a16="http://schemas.microsoft.com/office/drawing/2014/main" id="{3FDED23D-8C5E-42B7-8963-8256568BA2FE}"/>
                  </a:ext>
                </a:extLst>
              </p:cNvPr>
              <p:cNvSpPr/>
              <p:nvPr/>
            </p:nvSpPr>
            <p:spPr bwMode="auto">
              <a:xfrm>
                <a:off x="2927" y="3273"/>
                <a:ext cx="22" cy="22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  <a:gd name="T6" fmla="*/ 2 w 3"/>
                  <a:gd name="T7" fmla="*/ 1 h 3"/>
                  <a:gd name="T8" fmla="*/ 3 w 3"/>
                  <a:gd name="T9" fmla="*/ 2 h 3"/>
                  <a:gd name="T10" fmla="*/ 3 w 3"/>
                  <a:gd name="T11" fmla="*/ 2 h 3"/>
                  <a:gd name="T12" fmla="*/ 0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2A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871">
                <a:extLst>
                  <a:ext uri="{FF2B5EF4-FFF2-40B4-BE49-F238E27FC236}">
                    <a16:creationId xmlns:a16="http://schemas.microsoft.com/office/drawing/2014/main" id="{2E6A6A04-6191-0B2D-B609-52B0BB4BFB5F}"/>
                  </a:ext>
                </a:extLst>
              </p:cNvPr>
              <p:cNvSpPr/>
              <p:nvPr/>
            </p:nvSpPr>
            <p:spPr bwMode="auto">
              <a:xfrm>
                <a:off x="2949" y="3259"/>
                <a:ext cx="15" cy="14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F9F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872">
                <a:extLst>
                  <a:ext uri="{FF2B5EF4-FFF2-40B4-BE49-F238E27FC236}">
                    <a16:creationId xmlns:a16="http://schemas.microsoft.com/office/drawing/2014/main" id="{4FE97892-3DE5-A70A-2675-31641D22CCA4}"/>
                  </a:ext>
                </a:extLst>
              </p:cNvPr>
              <p:cNvSpPr/>
              <p:nvPr/>
            </p:nvSpPr>
            <p:spPr bwMode="auto">
              <a:xfrm>
                <a:off x="2905" y="3273"/>
                <a:ext cx="22" cy="15"/>
              </a:xfrm>
              <a:custGeom>
                <a:avLst/>
                <a:gdLst>
                  <a:gd name="T0" fmla="*/ 1 w 3"/>
                  <a:gd name="T1" fmla="*/ 2 h 2"/>
                  <a:gd name="T2" fmla="*/ 1 w 3"/>
                  <a:gd name="T3" fmla="*/ 0 h 2"/>
                  <a:gd name="T4" fmla="*/ 2 w 3"/>
                  <a:gd name="T5" fmla="*/ 1 h 2"/>
                  <a:gd name="T6" fmla="*/ 3 w 3"/>
                  <a:gd name="T7" fmla="*/ 2 h 2"/>
                  <a:gd name="T8" fmla="*/ 2 w 3"/>
                  <a:gd name="T9" fmla="*/ 2 h 2"/>
                  <a:gd name="T10" fmla="*/ 1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9260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873">
                <a:extLst>
                  <a:ext uri="{FF2B5EF4-FFF2-40B4-BE49-F238E27FC236}">
                    <a16:creationId xmlns:a16="http://schemas.microsoft.com/office/drawing/2014/main" id="{ABD49E61-EB94-439A-1389-3DA02F40DDB0}"/>
                  </a:ext>
                </a:extLst>
              </p:cNvPr>
              <p:cNvSpPr/>
              <p:nvPr/>
            </p:nvSpPr>
            <p:spPr bwMode="auto">
              <a:xfrm>
                <a:off x="2993" y="3382"/>
                <a:ext cx="14" cy="14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BA5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874">
                <a:extLst>
                  <a:ext uri="{FF2B5EF4-FFF2-40B4-BE49-F238E27FC236}">
                    <a16:creationId xmlns:a16="http://schemas.microsoft.com/office/drawing/2014/main" id="{83AFB5AB-9DAF-90B0-3A80-8E796F7AB67D}"/>
                  </a:ext>
                </a:extLst>
              </p:cNvPr>
              <p:cNvSpPr/>
              <p:nvPr/>
            </p:nvSpPr>
            <p:spPr bwMode="auto">
              <a:xfrm>
                <a:off x="2949" y="3273"/>
                <a:ext cx="15" cy="22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1" y="2"/>
                      <a:pt x="2" y="3"/>
                    </a:cubicBezTo>
                    <a:cubicBezTo>
                      <a:pt x="1" y="2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EDC8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875">
                <a:extLst>
                  <a:ext uri="{FF2B5EF4-FFF2-40B4-BE49-F238E27FC236}">
                    <a16:creationId xmlns:a16="http://schemas.microsoft.com/office/drawing/2014/main" id="{67A2A79C-C790-E6DC-4C3E-12462170BC9B}"/>
                  </a:ext>
                </a:extLst>
              </p:cNvPr>
              <p:cNvSpPr/>
              <p:nvPr/>
            </p:nvSpPr>
            <p:spPr bwMode="auto">
              <a:xfrm>
                <a:off x="2927" y="3280"/>
                <a:ext cx="22" cy="1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1" y="2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B67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876">
                <a:extLst>
                  <a:ext uri="{FF2B5EF4-FFF2-40B4-BE49-F238E27FC236}">
                    <a16:creationId xmlns:a16="http://schemas.microsoft.com/office/drawing/2014/main" id="{A8281DCA-D92A-E5A7-1E1F-31BE4F8661F7}"/>
                  </a:ext>
                </a:extLst>
              </p:cNvPr>
              <p:cNvSpPr/>
              <p:nvPr/>
            </p:nvSpPr>
            <p:spPr bwMode="auto">
              <a:xfrm>
                <a:off x="2934" y="3367"/>
                <a:ext cx="22" cy="8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0 h 1"/>
                  <a:gd name="T6" fmla="*/ 3 w 3"/>
                  <a:gd name="T7" fmla="*/ 0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8654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877">
                <a:extLst>
                  <a:ext uri="{FF2B5EF4-FFF2-40B4-BE49-F238E27FC236}">
                    <a16:creationId xmlns:a16="http://schemas.microsoft.com/office/drawing/2014/main" id="{6CA1D3E7-FCB1-B003-6F11-3E384E8AF2E2}"/>
                  </a:ext>
                </a:extLst>
              </p:cNvPr>
              <p:cNvSpPr/>
              <p:nvPr/>
            </p:nvSpPr>
            <p:spPr bwMode="auto">
              <a:xfrm>
                <a:off x="2913" y="3273"/>
                <a:ext cx="7" cy="22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2 h 3"/>
                  <a:gd name="T4" fmla="*/ 1 w 1"/>
                  <a:gd name="T5" fmla="*/ 3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2A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878">
                <a:extLst>
                  <a:ext uri="{FF2B5EF4-FFF2-40B4-BE49-F238E27FC236}">
                    <a16:creationId xmlns:a16="http://schemas.microsoft.com/office/drawing/2014/main" id="{52470D65-B6E8-86B1-DFA3-6FD765694CA7}"/>
                  </a:ext>
                </a:extLst>
              </p:cNvPr>
              <p:cNvSpPr/>
              <p:nvPr/>
            </p:nvSpPr>
            <p:spPr bwMode="auto">
              <a:xfrm>
                <a:off x="3014" y="3338"/>
                <a:ext cx="22" cy="15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EED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879">
                <a:extLst>
                  <a:ext uri="{FF2B5EF4-FFF2-40B4-BE49-F238E27FC236}">
                    <a16:creationId xmlns:a16="http://schemas.microsoft.com/office/drawing/2014/main" id="{725A42B8-52E0-172A-CEF2-04D15AE5F166}"/>
                  </a:ext>
                </a:extLst>
              </p:cNvPr>
              <p:cNvSpPr/>
              <p:nvPr/>
            </p:nvSpPr>
            <p:spPr bwMode="auto">
              <a:xfrm>
                <a:off x="2971" y="3411"/>
                <a:ext cx="22" cy="7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3 w 3"/>
                  <a:gd name="T7" fmla="*/ 1 h 1"/>
                  <a:gd name="T8" fmla="*/ 1 w 3"/>
                  <a:gd name="T9" fmla="*/ 1 h 1"/>
                  <a:gd name="T10" fmla="*/ 0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75B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880">
                <a:extLst>
                  <a:ext uri="{FF2B5EF4-FFF2-40B4-BE49-F238E27FC236}">
                    <a16:creationId xmlns:a16="http://schemas.microsoft.com/office/drawing/2014/main" id="{46251EC4-7826-4B06-15A1-8D3DFE4014C5}"/>
                  </a:ext>
                </a:extLst>
              </p:cNvPr>
              <p:cNvSpPr/>
              <p:nvPr/>
            </p:nvSpPr>
            <p:spPr bwMode="auto">
              <a:xfrm>
                <a:off x="2934" y="3309"/>
                <a:ext cx="15" cy="1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BD4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881">
                <a:extLst>
                  <a:ext uri="{FF2B5EF4-FFF2-40B4-BE49-F238E27FC236}">
                    <a16:creationId xmlns:a16="http://schemas.microsoft.com/office/drawing/2014/main" id="{3BFC4BB8-B4C1-6A70-A987-F9B296FB1CF6}"/>
                  </a:ext>
                </a:extLst>
              </p:cNvPr>
              <p:cNvSpPr/>
              <p:nvPr/>
            </p:nvSpPr>
            <p:spPr bwMode="auto">
              <a:xfrm>
                <a:off x="3428" y="2888"/>
                <a:ext cx="44" cy="80"/>
              </a:xfrm>
              <a:custGeom>
                <a:avLst/>
                <a:gdLst>
                  <a:gd name="T0" fmla="*/ 4 w 6"/>
                  <a:gd name="T1" fmla="*/ 2 h 11"/>
                  <a:gd name="T2" fmla="*/ 6 w 6"/>
                  <a:gd name="T3" fmla="*/ 0 h 11"/>
                  <a:gd name="T4" fmla="*/ 5 w 6"/>
                  <a:gd name="T5" fmla="*/ 6 h 11"/>
                  <a:gd name="T6" fmla="*/ 0 w 6"/>
                  <a:gd name="T7" fmla="*/ 11 h 11"/>
                  <a:gd name="T8" fmla="*/ 4 w 6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4" y="2"/>
                    </a:moveTo>
                    <a:cubicBezTo>
                      <a:pt x="4" y="1"/>
                      <a:pt x="5" y="0"/>
                      <a:pt x="6" y="0"/>
                    </a:cubicBezTo>
                    <a:cubicBezTo>
                      <a:pt x="5" y="2"/>
                      <a:pt x="4" y="4"/>
                      <a:pt x="5" y="6"/>
                    </a:cubicBezTo>
                    <a:cubicBezTo>
                      <a:pt x="5" y="8"/>
                      <a:pt x="2" y="11"/>
                      <a:pt x="0" y="11"/>
                    </a:cubicBezTo>
                    <a:cubicBezTo>
                      <a:pt x="3" y="9"/>
                      <a:pt x="4" y="6"/>
                      <a:pt x="4" y="2"/>
                    </a:cubicBezTo>
                    <a:close/>
                  </a:path>
                </a:pathLst>
              </a:custGeom>
              <a:solidFill>
                <a:srgbClr val="864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882">
                <a:extLst>
                  <a:ext uri="{FF2B5EF4-FFF2-40B4-BE49-F238E27FC236}">
                    <a16:creationId xmlns:a16="http://schemas.microsoft.com/office/drawing/2014/main" id="{56AFEC79-7D5B-C0A4-4C32-8AD46590B109}"/>
                  </a:ext>
                </a:extLst>
              </p:cNvPr>
              <p:cNvSpPr/>
              <p:nvPr/>
            </p:nvSpPr>
            <p:spPr bwMode="auto">
              <a:xfrm>
                <a:off x="3472" y="2874"/>
                <a:ext cx="15" cy="14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886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883">
                <a:extLst>
                  <a:ext uri="{FF2B5EF4-FFF2-40B4-BE49-F238E27FC236}">
                    <a16:creationId xmlns:a16="http://schemas.microsoft.com/office/drawing/2014/main" id="{08F8F37A-BF20-C428-CBDC-96A7943991A1}"/>
                  </a:ext>
                </a:extLst>
              </p:cNvPr>
              <p:cNvSpPr/>
              <p:nvPr/>
            </p:nvSpPr>
            <p:spPr bwMode="auto">
              <a:xfrm>
                <a:off x="3494" y="2838"/>
                <a:ext cx="14" cy="21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0 h 3"/>
                  <a:gd name="T4" fmla="*/ 0 w 2"/>
                  <a:gd name="T5" fmla="*/ 3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1"/>
                      <a:pt x="2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458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884">
                <a:extLst>
                  <a:ext uri="{FF2B5EF4-FFF2-40B4-BE49-F238E27FC236}">
                    <a16:creationId xmlns:a16="http://schemas.microsoft.com/office/drawing/2014/main" id="{C83B9AD6-16E0-C4CA-29C5-F14486C1BF91}"/>
                  </a:ext>
                </a:extLst>
              </p:cNvPr>
              <p:cNvSpPr/>
              <p:nvPr/>
            </p:nvSpPr>
            <p:spPr bwMode="auto">
              <a:xfrm>
                <a:off x="3290" y="2838"/>
                <a:ext cx="15" cy="36"/>
              </a:xfrm>
              <a:custGeom>
                <a:avLst/>
                <a:gdLst>
                  <a:gd name="T0" fmla="*/ 0 w 2"/>
                  <a:gd name="T1" fmla="*/ 5 h 5"/>
                  <a:gd name="T2" fmla="*/ 1 w 2"/>
                  <a:gd name="T3" fmla="*/ 0 h 5"/>
                  <a:gd name="T4" fmla="*/ 0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3"/>
                      <a:pt x="1" y="2"/>
                      <a:pt x="1" y="0"/>
                    </a:cubicBezTo>
                    <a:cubicBezTo>
                      <a:pt x="2" y="2"/>
                      <a:pt x="2" y="3"/>
                      <a:pt x="0" y="5"/>
                    </a:cubicBezTo>
                    <a:close/>
                  </a:path>
                </a:pathLst>
              </a:custGeom>
              <a:solidFill>
                <a:srgbClr val="7A45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885">
                <a:extLst>
                  <a:ext uri="{FF2B5EF4-FFF2-40B4-BE49-F238E27FC236}">
                    <a16:creationId xmlns:a16="http://schemas.microsoft.com/office/drawing/2014/main" id="{01AAFE7C-BF2D-5EB6-7355-9234E5AA6452}"/>
                  </a:ext>
                </a:extLst>
              </p:cNvPr>
              <p:cNvSpPr/>
              <p:nvPr/>
            </p:nvSpPr>
            <p:spPr bwMode="auto">
              <a:xfrm>
                <a:off x="3312" y="2896"/>
                <a:ext cx="15" cy="21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1"/>
                      <a:pt x="2" y="0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275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886">
                <a:extLst>
                  <a:ext uri="{FF2B5EF4-FFF2-40B4-BE49-F238E27FC236}">
                    <a16:creationId xmlns:a16="http://schemas.microsoft.com/office/drawing/2014/main" id="{9927FD4E-9B30-3C73-3CDF-E37671E16738}"/>
                  </a:ext>
                </a:extLst>
              </p:cNvPr>
              <p:cNvSpPr/>
              <p:nvPr/>
            </p:nvSpPr>
            <p:spPr bwMode="auto">
              <a:xfrm>
                <a:off x="3298" y="3222"/>
                <a:ext cx="14" cy="22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A36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887">
                <a:extLst>
                  <a:ext uri="{FF2B5EF4-FFF2-40B4-BE49-F238E27FC236}">
                    <a16:creationId xmlns:a16="http://schemas.microsoft.com/office/drawing/2014/main" id="{9532D178-97AB-AD39-3D93-3DF52F1F994D}"/>
                  </a:ext>
                </a:extLst>
              </p:cNvPr>
              <p:cNvSpPr/>
              <p:nvPr/>
            </p:nvSpPr>
            <p:spPr bwMode="auto">
              <a:xfrm>
                <a:off x="3181" y="2867"/>
                <a:ext cx="22" cy="87"/>
              </a:xfrm>
              <a:custGeom>
                <a:avLst/>
                <a:gdLst>
                  <a:gd name="T0" fmla="*/ 2 w 3"/>
                  <a:gd name="T1" fmla="*/ 0 h 12"/>
                  <a:gd name="T2" fmla="*/ 3 w 3"/>
                  <a:gd name="T3" fmla="*/ 0 h 12"/>
                  <a:gd name="T4" fmla="*/ 1 w 3"/>
                  <a:gd name="T5" fmla="*/ 10 h 12"/>
                  <a:gd name="T6" fmla="*/ 0 w 3"/>
                  <a:gd name="T7" fmla="*/ 11 h 12"/>
                  <a:gd name="T8" fmla="*/ 1 w 3"/>
                  <a:gd name="T9" fmla="*/ 7 h 12"/>
                  <a:gd name="T10" fmla="*/ 1 w 3"/>
                  <a:gd name="T11" fmla="*/ 7 h 12"/>
                  <a:gd name="T12" fmla="*/ 2 w 3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2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3"/>
                      <a:pt x="2" y="7"/>
                      <a:pt x="1" y="10"/>
                    </a:cubicBezTo>
                    <a:cubicBezTo>
                      <a:pt x="1" y="11"/>
                      <a:pt x="0" y="12"/>
                      <a:pt x="0" y="11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9990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888">
                <a:extLst>
                  <a:ext uri="{FF2B5EF4-FFF2-40B4-BE49-F238E27FC236}">
                    <a16:creationId xmlns:a16="http://schemas.microsoft.com/office/drawing/2014/main" id="{01A46ACA-19F2-D033-9E5D-A903548F57CC}"/>
                  </a:ext>
                </a:extLst>
              </p:cNvPr>
              <p:cNvSpPr/>
              <p:nvPr/>
            </p:nvSpPr>
            <p:spPr bwMode="auto">
              <a:xfrm>
                <a:off x="3189" y="2867"/>
                <a:ext cx="7" cy="50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7 h 7"/>
                  <a:gd name="T4" fmla="*/ 0 w 1"/>
                  <a:gd name="T5" fmla="*/ 1 h 7"/>
                  <a:gd name="T6" fmla="*/ 1 w 1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1" y="5"/>
                      <a:pt x="0" y="7"/>
                    </a:cubicBezTo>
                    <a:cubicBezTo>
                      <a:pt x="0" y="5"/>
                      <a:pt x="1" y="3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889">
                <a:extLst>
                  <a:ext uri="{FF2B5EF4-FFF2-40B4-BE49-F238E27FC236}">
                    <a16:creationId xmlns:a16="http://schemas.microsoft.com/office/drawing/2014/main" id="{F3BC4FF4-64BB-7652-2905-F1242759FBE3}"/>
                  </a:ext>
                </a:extLst>
              </p:cNvPr>
              <p:cNvSpPr/>
              <p:nvPr/>
            </p:nvSpPr>
            <p:spPr bwMode="auto">
              <a:xfrm>
                <a:off x="3181" y="2917"/>
                <a:ext cx="8" cy="29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0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890">
                <a:extLst>
                  <a:ext uri="{FF2B5EF4-FFF2-40B4-BE49-F238E27FC236}">
                    <a16:creationId xmlns:a16="http://schemas.microsoft.com/office/drawing/2014/main" id="{5A1A1043-78A6-D85B-D5A9-3D48730587FF}"/>
                  </a:ext>
                </a:extLst>
              </p:cNvPr>
              <p:cNvSpPr/>
              <p:nvPr/>
            </p:nvSpPr>
            <p:spPr bwMode="auto">
              <a:xfrm flipH="1">
                <a:off x="3218" y="2932"/>
                <a:ext cx="0" cy="36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1A8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891">
                <a:extLst>
                  <a:ext uri="{FF2B5EF4-FFF2-40B4-BE49-F238E27FC236}">
                    <a16:creationId xmlns:a16="http://schemas.microsoft.com/office/drawing/2014/main" id="{D6DEE692-311E-D31A-3529-1A475A4FDB9F}"/>
                  </a:ext>
                </a:extLst>
              </p:cNvPr>
              <p:cNvSpPr/>
              <p:nvPr/>
            </p:nvSpPr>
            <p:spPr bwMode="auto">
              <a:xfrm>
                <a:off x="3123" y="3157"/>
                <a:ext cx="15" cy="14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1 w 2"/>
                  <a:gd name="T5" fmla="*/ 2 h 2"/>
                  <a:gd name="T6" fmla="*/ 1 w 2"/>
                  <a:gd name="T7" fmla="*/ 1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B076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892">
                <a:extLst>
                  <a:ext uri="{FF2B5EF4-FFF2-40B4-BE49-F238E27FC236}">
                    <a16:creationId xmlns:a16="http://schemas.microsoft.com/office/drawing/2014/main" id="{862ADA82-E083-B945-1732-F0FEB2DA956D}"/>
                  </a:ext>
                </a:extLst>
              </p:cNvPr>
              <p:cNvSpPr/>
              <p:nvPr/>
            </p:nvSpPr>
            <p:spPr bwMode="auto">
              <a:xfrm>
                <a:off x="3000" y="3157"/>
                <a:ext cx="43" cy="58"/>
              </a:xfrm>
              <a:custGeom>
                <a:avLst/>
                <a:gdLst>
                  <a:gd name="T0" fmla="*/ 3 w 6"/>
                  <a:gd name="T1" fmla="*/ 3 h 8"/>
                  <a:gd name="T2" fmla="*/ 5 w 6"/>
                  <a:gd name="T3" fmla="*/ 1 h 8"/>
                  <a:gd name="T4" fmla="*/ 5 w 6"/>
                  <a:gd name="T5" fmla="*/ 4 h 8"/>
                  <a:gd name="T6" fmla="*/ 3 w 6"/>
                  <a:gd name="T7" fmla="*/ 6 h 8"/>
                  <a:gd name="T8" fmla="*/ 3 w 6"/>
                  <a:gd name="T9" fmla="*/ 7 h 8"/>
                  <a:gd name="T10" fmla="*/ 3 w 6"/>
                  <a:gd name="T11" fmla="*/ 7 h 8"/>
                  <a:gd name="T12" fmla="*/ 2 w 6"/>
                  <a:gd name="T13" fmla="*/ 7 h 8"/>
                  <a:gd name="T14" fmla="*/ 1 w 6"/>
                  <a:gd name="T15" fmla="*/ 5 h 8"/>
                  <a:gd name="T16" fmla="*/ 0 w 6"/>
                  <a:gd name="T17" fmla="*/ 2 h 8"/>
                  <a:gd name="T18" fmla="*/ 1 w 6"/>
                  <a:gd name="T19" fmla="*/ 0 h 8"/>
                  <a:gd name="T20" fmla="*/ 1 w 6"/>
                  <a:gd name="T21" fmla="*/ 2 h 8"/>
                  <a:gd name="T22" fmla="*/ 3 w 6"/>
                  <a:gd name="T2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8">
                    <a:moveTo>
                      <a:pt x="3" y="3"/>
                    </a:move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5" y="5"/>
                      <a:pt x="4" y="5"/>
                      <a:pt x="3" y="6"/>
                    </a:cubicBezTo>
                    <a:cubicBezTo>
                      <a:pt x="3" y="6"/>
                      <a:pt x="2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2" y="4"/>
                      <a:pt x="2" y="4"/>
                      <a:pt x="3" y="3"/>
                    </a:cubicBezTo>
                    <a:close/>
                  </a:path>
                </a:pathLst>
              </a:custGeom>
              <a:solidFill>
                <a:srgbClr val="D0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893">
                <a:extLst>
                  <a:ext uri="{FF2B5EF4-FFF2-40B4-BE49-F238E27FC236}">
                    <a16:creationId xmlns:a16="http://schemas.microsoft.com/office/drawing/2014/main" id="{DAE6B3DC-6444-0B00-8322-57B02E6F4E3E}"/>
                  </a:ext>
                </a:extLst>
              </p:cNvPr>
              <p:cNvSpPr/>
              <p:nvPr/>
            </p:nvSpPr>
            <p:spPr bwMode="auto">
              <a:xfrm>
                <a:off x="3022" y="3193"/>
                <a:ext cx="21" cy="37"/>
              </a:xfrm>
              <a:custGeom>
                <a:avLst/>
                <a:gdLst>
                  <a:gd name="T0" fmla="*/ 2 w 3"/>
                  <a:gd name="T1" fmla="*/ 4 h 5"/>
                  <a:gd name="T2" fmla="*/ 1 w 3"/>
                  <a:gd name="T3" fmla="*/ 3 h 5"/>
                  <a:gd name="T4" fmla="*/ 0 w 3"/>
                  <a:gd name="T5" fmla="*/ 2 h 5"/>
                  <a:gd name="T6" fmla="*/ 0 w 3"/>
                  <a:gd name="T7" fmla="*/ 2 h 5"/>
                  <a:gd name="T8" fmla="*/ 2 w 3"/>
                  <a:gd name="T9" fmla="*/ 0 h 5"/>
                  <a:gd name="T10" fmla="*/ 3 w 3"/>
                  <a:gd name="T11" fmla="*/ 3 h 5"/>
                  <a:gd name="T12" fmla="*/ 2 w 3"/>
                  <a:gd name="T13" fmla="*/ 4 h 5"/>
                  <a:gd name="T14" fmla="*/ 2 w 3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2" y="4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EFB8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894">
                <a:extLst>
                  <a:ext uri="{FF2B5EF4-FFF2-40B4-BE49-F238E27FC236}">
                    <a16:creationId xmlns:a16="http://schemas.microsoft.com/office/drawing/2014/main" id="{4BEFC372-B2AC-FC40-0EC1-37C4E8253A8C}"/>
                  </a:ext>
                </a:extLst>
              </p:cNvPr>
              <p:cNvSpPr/>
              <p:nvPr/>
            </p:nvSpPr>
            <p:spPr bwMode="auto">
              <a:xfrm>
                <a:off x="3043" y="3193"/>
                <a:ext cx="37" cy="22"/>
              </a:xfrm>
              <a:custGeom>
                <a:avLst/>
                <a:gdLst>
                  <a:gd name="T0" fmla="*/ 2 w 5"/>
                  <a:gd name="T1" fmla="*/ 0 h 3"/>
                  <a:gd name="T2" fmla="*/ 5 w 5"/>
                  <a:gd name="T3" fmla="*/ 0 h 3"/>
                  <a:gd name="T4" fmla="*/ 3 w 5"/>
                  <a:gd name="T5" fmla="*/ 1 h 3"/>
                  <a:gd name="T6" fmla="*/ 0 w 5"/>
                  <a:gd name="T7" fmla="*/ 3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CBA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895">
                <a:extLst>
                  <a:ext uri="{FF2B5EF4-FFF2-40B4-BE49-F238E27FC236}">
                    <a16:creationId xmlns:a16="http://schemas.microsoft.com/office/drawing/2014/main" id="{89850B91-E442-2D19-AEBC-1ED68DAE0545}"/>
                  </a:ext>
                </a:extLst>
              </p:cNvPr>
              <p:cNvSpPr/>
              <p:nvPr/>
            </p:nvSpPr>
            <p:spPr bwMode="auto">
              <a:xfrm>
                <a:off x="3051" y="3201"/>
                <a:ext cx="51" cy="14"/>
              </a:xfrm>
              <a:custGeom>
                <a:avLst/>
                <a:gdLst>
                  <a:gd name="T0" fmla="*/ 6 w 7"/>
                  <a:gd name="T1" fmla="*/ 0 h 2"/>
                  <a:gd name="T2" fmla="*/ 7 w 7"/>
                  <a:gd name="T3" fmla="*/ 0 h 2"/>
                  <a:gd name="T4" fmla="*/ 0 w 7"/>
                  <a:gd name="T5" fmla="*/ 2 h 2"/>
                  <a:gd name="T6" fmla="*/ 6 w 7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6" y="0"/>
                    </a:moveTo>
                    <a:cubicBezTo>
                      <a:pt x="6" y="0"/>
                      <a:pt x="7" y="0"/>
                      <a:pt x="7" y="0"/>
                    </a:cubicBezTo>
                    <a:cubicBezTo>
                      <a:pt x="5" y="2"/>
                      <a:pt x="3" y="2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EEB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896">
                <a:extLst>
                  <a:ext uri="{FF2B5EF4-FFF2-40B4-BE49-F238E27FC236}">
                    <a16:creationId xmlns:a16="http://schemas.microsoft.com/office/drawing/2014/main" id="{7104C1CC-63EC-C018-F7F5-7191090FBE8C}"/>
                  </a:ext>
                </a:extLst>
              </p:cNvPr>
              <p:cNvSpPr/>
              <p:nvPr/>
            </p:nvSpPr>
            <p:spPr bwMode="auto">
              <a:xfrm>
                <a:off x="3036" y="3179"/>
                <a:ext cx="22" cy="22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2 w 3"/>
                  <a:gd name="T5" fmla="*/ 0 h 3"/>
                  <a:gd name="T6" fmla="*/ 3 w 3"/>
                  <a:gd name="T7" fmla="*/ 1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D0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897">
                <a:extLst>
                  <a:ext uri="{FF2B5EF4-FFF2-40B4-BE49-F238E27FC236}">
                    <a16:creationId xmlns:a16="http://schemas.microsoft.com/office/drawing/2014/main" id="{A9C84621-42A4-73BF-BAA2-097286C1B643}"/>
                  </a:ext>
                </a:extLst>
              </p:cNvPr>
              <p:cNvSpPr/>
              <p:nvPr/>
            </p:nvSpPr>
            <p:spPr bwMode="auto">
              <a:xfrm>
                <a:off x="3029" y="3222"/>
                <a:ext cx="14" cy="8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  <a:gd name="T8" fmla="*/ 0 w 2"/>
                  <a:gd name="T9" fmla="*/ 1 h 1"/>
                  <a:gd name="T10" fmla="*/ 1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2D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898">
                <a:extLst>
                  <a:ext uri="{FF2B5EF4-FFF2-40B4-BE49-F238E27FC236}">
                    <a16:creationId xmlns:a16="http://schemas.microsoft.com/office/drawing/2014/main" id="{6BF6D0FD-E2D2-9CA6-5E4D-E16E7C2D79D6}"/>
                  </a:ext>
                </a:extLst>
              </p:cNvPr>
              <p:cNvSpPr/>
              <p:nvPr/>
            </p:nvSpPr>
            <p:spPr bwMode="auto">
              <a:xfrm>
                <a:off x="3080" y="3157"/>
                <a:ext cx="7" cy="1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3C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899">
                <a:extLst>
                  <a:ext uri="{FF2B5EF4-FFF2-40B4-BE49-F238E27FC236}">
                    <a16:creationId xmlns:a16="http://schemas.microsoft.com/office/drawing/2014/main" id="{01E31918-DAA7-80A1-E562-74328204AEF7}"/>
                  </a:ext>
                </a:extLst>
              </p:cNvPr>
              <p:cNvSpPr/>
              <p:nvPr/>
            </p:nvSpPr>
            <p:spPr bwMode="auto">
              <a:xfrm>
                <a:off x="2840" y="3070"/>
                <a:ext cx="116" cy="131"/>
              </a:xfrm>
              <a:custGeom>
                <a:avLst/>
                <a:gdLst>
                  <a:gd name="T0" fmla="*/ 14 w 16"/>
                  <a:gd name="T1" fmla="*/ 18 h 18"/>
                  <a:gd name="T2" fmla="*/ 13 w 16"/>
                  <a:gd name="T3" fmla="*/ 15 h 18"/>
                  <a:gd name="T4" fmla="*/ 4 w 16"/>
                  <a:gd name="T5" fmla="*/ 8 h 18"/>
                  <a:gd name="T6" fmla="*/ 2 w 16"/>
                  <a:gd name="T7" fmla="*/ 7 h 18"/>
                  <a:gd name="T8" fmla="*/ 2 w 16"/>
                  <a:gd name="T9" fmla="*/ 7 h 18"/>
                  <a:gd name="T10" fmla="*/ 10 w 16"/>
                  <a:gd name="T11" fmla="*/ 9 h 18"/>
                  <a:gd name="T12" fmla="*/ 5 w 16"/>
                  <a:gd name="T13" fmla="*/ 6 h 18"/>
                  <a:gd name="T14" fmla="*/ 1 w 16"/>
                  <a:gd name="T15" fmla="*/ 3 h 18"/>
                  <a:gd name="T16" fmla="*/ 1 w 16"/>
                  <a:gd name="T17" fmla="*/ 2 h 18"/>
                  <a:gd name="T18" fmla="*/ 3 w 16"/>
                  <a:gd name="T19" fmla="*/ 3 h 18"/>
                  <a:gd name="T20" fmla="*/ 2 w 16"/>
                  <a:gd name="T21" fmla="*/ 2 h 18"/>
                  <a:gd name="T22" fmla="*/ 2 w 16"/>
                  <a:gd name="T23" fmla="*/ 1 h 18"/>
                  <a:gd name="T24" fmla="*/ 4 w 16"/>
                  <a:gd name="T25" fmla="*/ 2 h 18"/>
                  <a:gd name="T26" fmla="*/ 13 w 16"/>
                  <a:gd name="T27" fmla="*/ 11 h 18"/>
                  <a:gd name="T28" fmla="*/ 15 w 16"/>
                  <a:gd name="T29" fmla="*/ 14 h 18"/>
                  <a:gd name="T30" fmla="*/ 14 w 16"/>
                  <a:gd name="T3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18">
                    <a:moveTo>
                      <a:pt x="14" y="18"/>
                    </a:moveTo>
                    <a:cubicBezTo>
                      <a:pt x="13" y="17"/>
                      <a:pt x="13" y="16"/>
                      <a:pt x="13" y="15"/>
                    </a:cubicBezTo>
                    <a:cubicBezTo>
                      <a:pt x="11" y="11"/>
                      <a:pt x="8" y="9"/>
                      <a:pt x="4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7"/>
                      <a:pt x="7" y="8"/>
                      <a:pt x="10" y="9"/>
                    </a:cubicBezTo>
                    <a:cubicBezTo>
                      <a:pt x="8" y="8"/>
                      <a:pt x="7" y="7"/>
                      <a:pt x="5" y="6"/>
                    </a:cubicBezTo>
                    <a:cubicBezTo>
                      <a:pt x="3" y="5"/>
                      <a:pt x="1" y="5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3"/>
                      <a:pt x="3" y="3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7" y="5"/>
                      <a:pt x="11" y="8"/>
                      <a:pt x="13" y="11"/>
                    </a:cubicBezTo>
                    <a:cubicBezTo>
                      <a:pt x="14" y="12"/>
                      <a:pt x="14" y="13"/>
                      <a:pt x="15" y="14"/>
                    </a:cubicBezTo>
                    <a:cubicBezTo>
                      <a:pt x="16" y="16"/>
                      <a:pt x="15" y="17"/>
                      <a:pt x="14" y="18"/>
                    </a:cubicBezTo>
                    <a:close/>
                  </a:path>
                </a:pathLst>
              </a:custGeom>
              <a:solidFill>
                <a:srgbClr val="9F69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900">
                <a:extLst>
                  <a:ext uri="{FF2B5EF4-FFF2-40B4-BE49-F238E27FC236}">
                    <a16:creationId xmlns:a16="http://schemas.microsoft.com/office/drawing/2014/main" id="{BE6444B0-C7CC-FEFF-0EA2-C8DFF446AF1C}"/>
                  </a:ext>
                </a:extLst>
              </p:cNvPr>
              <p:cNvSpPr/>
              <p:nvPr/>
            </p:nvSpPr>
            <p:spPr bwMode="auto">
              <a:xfrm>
                <a:off x="2753" y="3005"/>
                <a:ext cx="203" cy="196"/>
              </a:xfrm>
              <a:custGeom>
                <a:avLst/>
                <a:gdLst>
                  <a:gd name="T0" fmla="*/ 26 w 28"/>
                  <a:gd name="T1" fmla="*/ 27 h 27"/>
                  <a:gd name="T2" fmla="*/ 25 w 28"/>
                  <a:gd name="T3" fmla="*/ 21 h 27"/>
                  <a:gd name="T4" fmla="*/ 14 w 28"/>
                  <a:gd name="T5" fmla="*/ 10 h 27"/>
                  <a:gd name="T6" fmla="*/ 2 w 28"/>
                  <a:gd name="T7" fmla="*/ 2 h 27"/>
                  <a:gd name="T8" fmla="*/ 0 w 28"/>
                  <a:gd name="T9" fmla="*/ 0 h 27"/>
                  <a:gd name="T10" fmla="*/ 0 w 28"/>
                  <a:gd name="T11" fmla="*/ 0 h 27"/>
                  <a:gd name="T12" fmla="*/ 10 w 28"/>
                  <a:gd name="T13" fmla="*/ 6 h 27"/>
                  <a:gd name="T14" fmla="*/ 24 w 28"/>
                  <a:gd name="T15" fmla="*/ 18 h 27"/>
                  <a:gd name="T16" fmla="*/ 28 w 28"/>
                  <a:gd name="T17" fmla="*/ 24 h 27"/>
                  <a:gd name="T18" fmla="*/ 27 w 28"/>
                  <a:gd name="T19" fmla="*/ 26 h 27"/>
                  <a:gd name="T20" fmla="*/ 27 w 28"/>
                  <a:gd name="T21" fmla="*/ 27 h 27"/>
                  <a:gd name="T22" fmla="*/ 26 w 28"/>
                  <a:gd name="T2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7">
                    <a:moveTo>
                      <a:pt x="26" y="27"/>
                    </a:moveTo>
                    <a:cubicBezTo>
                      <a:pt x="28" y="25"/>
                      <a:pt x="27" y="23"/>
                      <a:pt x="25" y="21"/>
                    </a:cubicBezTo>
                    <a:cubicBezTo>
                      <a:pt x="22" y="17"/>
                      <a:pt x="18" y="13"/>
                      <a:pt x="14" y="10"/>
                    </a:cubicBezTo>
                    <a:cubicBezTo>
                      <a:pt x="10" y="6"/>
                      <a:pt x="6" y="4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7" y="4"/>
                      <a:pt x="10" y="6"/>
                    </a:cubicBezTo>
                    <a:cubicBezTo>
                      <a:pt x="15" y="9"/>
                      <a:pt x="20" y="13"/>
                      <a:pt x="24" y="18"/>
                    </a:cubicBezTo>
                    <a:cubicBezTo>
                      <a:pt x="26" y="20"/>
                      <a:pt x="27" y="22"/>
                      <a:pt x="28" y="24"/>
                    </a:cubicBezTo>
                    <a:cubicBezTo>
                      <a:pt x="28" y="25"/>
                      <a:pt x="28" y="25"/>
                      <a:pt x="27" y="26"/>
                    </a:cubicBezTo>
                    <a:cubicBezTo>
                      <a:pt x="27" y="26"/>
                      <a:pt x="27" y="27"/>
                      <a:pt x="27" y="27"/>
                    </a:cubicBezTo>
                    <a:cubicBezTo>
                      <a:pt x="26" y="27"/>
                      <a:pt x="26" y="27"/>
                      <a:pt x="26" y="27"/>
                    </a:cubicBezTo>
                    <a:close/>
                  </a:path>
                </a:pathLst>
              </a:custGeom>
              <a:solidFill>
                <a:srgbClr val="794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901">
                <a:extLst>
                  <a:ext uri="{FF2B5EF4-FFF2-40B4-BE49-F238E27FC236}">
                    <a16:creationId xmlns:a16="http://schemas.microsoft.com/office/drawing/2014/main" id="{D06C2767-AB20-45B6-8854-484E648BF58B}"/>
                  </a:ext>
                </a:extLst>
              </p:cNvPr>
              <p:cNvSpPr/>
              <p:nvPr/>
            </p:nvSpPr>
            <p:spPr bwMode="auto">
              <a:xfrm>
                <a:off x="2811" y="2888"/>
                <a:ext cx="131" cy="160"/>
              </a:xfrm>
              <a:custGeom>
                <a:avLst/>
                <a:gdLst>
                  <a:gd name="T0" fmla="*/ 11 w 18"/>
                  <a:gd name="T1" fmla="*/ 14 h 22"/>
                  <a:gd name="T2" fmla="*/ 13 w 18"/>
                  <a:gd name="T3" fmla="*/ 16 h 22"/>
                  <a:gd name="T4" fmla="*/ 15 w 18"/>
                  <a:gd name="T5" fmla="*/ 18 h 22"/>
                  <a:gd name="T6" fmla="*/ 16 w 18"/>
                  <a:gd name="T7" fmla="*/ 19 h 22"/>
                  <a:gd name="T8" fmla="*/ 18 w 18"/>
                  <a:gd name="T9" fmla="*/ 21 h 22"/>
                  <a:gd name="T10" fmla="*/ 18 w 18"/>
                  <a:gd name="T11" fmla="*/ 22 h 22"/>
                  <a:gd name="T12" fmla="*/ 9 w 18"/>
                  <a:gd name="T13" fmla="*/ 14 h 22"/>
                  <a:gd name="T14" fmla="*/ 2 w 18"/>
                  <a:gd name="T15" fmla="*/ 4 h 22"/>
                  <a:gd name="T16" fmla="*/ 0 w 18"/>
                  <a:gd name="T17" fmla="*/ 0 h 22"/>
                  <a:gd name="T18" fmla="*/ 11 w 18"/>
                  <a:gd name="T19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2">
                    <a:moveTo>
                      <a:pt x="11" y="14"/>
                    </a:move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6"/>
                      <a:pt x="15" y="17"/>
                      <a:pt x="15" y="18"/>
                    </a:cubicBezTo>
                    <a:cubicBezTo>
                      <a:pt x="15" y="18"/>
                      <a:pt x="15" y="18"/>
                      <a:pt x="16" y="19"/>
                    </a:cubicBezTo>
                    <a:cubicBezTo>
                      <a:pt x="17" y="19"/>
                      <a:pt x="18" y="20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5" y="19"/>
                      <a:pt x="12" y="16"/>
                      <a:pt x="9" y="14"/>
                    </a:cubicBezTo>
                    <a:cubicBezTo>
                      <a:pt x="7" y="10"/>
                      <a:pt x="4" y="7"/>
                      <a:pt x="2" y="4"/>
                    </a:cubicBezTo>
                    <a:cubicBezTo>
                      <a:pt x="1" y="3"/>
                      <a:pt x="1" y="2"/>
                      <a:pt x="0" y="0"/>
                    </a:cubicBezTo>
                    <a:cubicBezTo>
                      <a:pt x="3" y="5"/>
                      <a:pt x="7" y="10"/>
                      <a:pt x="11" y="14"/>
                    </a:cubicBezTo>
                    <a:close/>
                  </a:path>
                </a:pathLst>
              </a:custGeom>
              <a:solidFill>
                <a:srgbClr val="8352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902">
                <a:extLst>
                  <a:ext uri="{FF2B5EF4-FFF2-40B4-BE49-F238E27FC236}">
                    <a16:creationId xmlns:a16="http://schemas.microsoft.com/office/drawing/2014/main" id="{8CE4298B-D3FF-7C8D-B057-9379DE77B49C}"/>
                  </a:ext>
                </a:extLst>
              </p:cNvPr>
              <p:cNvSpPr/>
              <p:nvPr/>
            </p:nvSpPr>
            <p:spPr bwMode="auto">
              <a:xfrm>
                <a:off x="2724" y="2838"/>
                <a:ext cx="22" cy="21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2" y="0"/>
                      <a:pt x="3" y="1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17E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903">
                <a:extLst>
                  <a:ext uri="{FF2B5EF4-FFF2-40B4-BE49-F238E27FC236}">
                    <a16:creationId xmlns:a16="http://schemas.microsoft.com/office/drawing/2014/main" id="{7384FBE3-EACE-D61A-DD84-6AAC5CF36D1D}"/>
                  </a:ext>
                </a:extLst>
              </p:cNvPr>
              <p:cNvSpPr/>
              <p:nvPr/>
            </p:nvSpPr>
            <p:spPr bwMode="auto">
              <a:xfrm>
                <a:off x="2767" y="3026"/>
                <a:ext cx="51" cy="29"/>
              </a:xfrm>
              <a:custGeom>
                <a:avLst/>
                <a:gdLst>
                  <a:gd name="T0" fmla="*/ 6 w 7"/>
                  <a:gd name="T1" fmla="*/ 4 h 4"/>
                  <a:gd name="T2" fmla="*/ 6 w 7"/>
                  <a:gd name="T3" fmla="*/ 4 h 4"/>
                  <a:gd name="T4" fmla="*/ 0 w 7"/>
                  <a:gd name="T5" fmla="*/ 0 h 4"/>
                  <a:gd name="T6" fmla="*/ 7 w 7"/>
                  <a:gd name="T7" fmla="*/ 4 h 4"/>
                  <a:gd name="T8" fmla="*/ 6 w 7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4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3" y="1"/>
                      <a:pt x="5" y="3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A373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904">
                <a:extLst>
                  <a:ext uri="{FF2B5EF4-FFF2-40B4-BE49-F238E27FC236}">
                    <a16:creationId xmlns:a16="http://schemas.microsoft.com/office/drawing/2014/main" id="{25739911-E280-6656-98FF-3526EE2F5FCD}"/>
                  </a:ext>
                </a:extLst>
              </p:cNvPr>
              <p:cNvSpPr/>
              <p:nvPr/>
            </p:nvSpPr>
            <p:spPr bwMode="auto">
              <a:xfrm>
                <a:off x="2702" y="2816"/>
                <a:ext cx="22" cy="22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AE78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905">
                <a:extLst>
                  <a:ext uri="{FF2B5EF4-FFF2-40B4-BE49-F238E27FC236}">
                    <a16:creationId xmlns:a16="http://schemas.microsoft.com/office/drawing/2014/main" id="{27D37123-A801-1C55-738F-D7B905A17459}"/>
                  </a:ext>
                </a:extLst>
              </p:cNvPr>
              <p:cNvSpPr/>
              <p:nvPr/>
            </p:nvSpPr>
            <p:spPr bwMode="auto">
              <a:xfrm>
                <a:off x="2818" y="3070"/>
                <a:ext cx="29" cy="22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3 h 3"/>
                  <a:gd name="T4" fmla="*/ 1 w 4"/>
                  <a:gd name="T5" fmla="*/ 1 h 3"/>
                  <a:gd name="T6" fmla="*/ 0 w 4"/>
                  <a:gd name="T7" fmla="*/ 1 h 3"/>
                  <a:gd name="T8" fmla="*/ 1 w 4"/>
                  <a:gd name="T9" fmla="*/ 0 h 3"/>
                  <a:gd name="T10" fmla="*/ 3 w 4"/>
                  <a:gd name="T11" fmla="*/ 1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996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906">
                <a:extLst>
                  <a:ext uri="{FF2B5EF4-FFF2-40B4-BE49-F238E27FC236}">
                    <a16:creationId xmlns:a16="http://schemas.microsoft.com/office/drawing/2014/main" id="{62F032A3-1C38-C53B-768C-D2F0C65EF6C9}"/>
                  </a:ext>
                </a:extLst>
              </p:cNvPr>
              <p:cNvSpPr/>
              <p:nvPr/>
            </p:nvSpPr>
            <p:spPr bwMode="auto">
              <a:xfrm>
                <a:off x="2702" y="2961"/>
                <a:ext cx="22" cy="1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B6F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907">
                <a:extLst>
                  <a:ext uri="{FF2B5EF4-FFF2-40B4-BE49-F238E27FC236}">
                    <a16:creationId xmlns:a16="http://schemas.microsoft.com/office/drawing/2014/main" id="{9ED2C450-9524-0388-010B-A70ED4AFF136}"/>
                  </a:ext>
                </a:extLst>
              </p:cNvPr>
              <p:cNvSpPr/>
              <p:nvPr/>
            </p:nvSpPr>
            <p:spPr bwMode="auto">
              <a:xfrm>
                <a:off x="2811" y="3055"/>
                <a:ext cx="29" cy="15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0 h 2"/>
                  <a:gd name="T4" fmla="*/ 4 w 4"/>
                  <a:gd name="T5" fmla="*/ 2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16C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908">
                <a:extLst>
                  <a:ext uri="{FF2B5EF4-FFF2-40B4-BE49-F238E27FC236}">
                    <a16:creationId xmlns:a16="http://schemas.microsoft.com/office/drawing/2014/main" id="{7D913E8F-A3AD-1970-B767-3EF6687B903D}"/>
                  </a:ext>
                </a:extLst>
              </p:cNvPr>
              <p:cNvSpPr/>
              <p:nvPr/>
            </p:nvSpPr>
            <p:spPr bwMode="auto">
              <a:xfrm>
                <a:off x="2687" y="2939"/>
                <a:ext cx="15" cy="22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9E76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909">
                <a:extLst>
                  <a:ext uri="{FF2B5EF4-FFF2-40B4-BE49-F238E27FC236}">
                    <a16:creationId xmlns:a16="http://schemas.microsoft.com/office/drawing/2014/main" id="{219F1009-3674-2E7C-E6BE-1388D589E7A1}"/>
                  </a:ext>
                </a:extLst>
              </p:cNvPr>
              <p:cNvSpPr/>
              <p:nvPr/>
            </p:nvSpPr>
            <p:spPr bwMode="auto">
              <a:xfrm>
                <a:off x="2738" y="2990"/>
                <a:ext cx="15" cy="15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794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910">
                <a:extLst>
                  <a:ext uri="{FF2B5EF4-FFF2-40B4-BE49-F238E27FC236}">
                    <a16:creationId xmlns:a16="http://schemas.microsoft.com/office/drawing/2014/main" id="{6E7E7BCB-AC76-CAEC-4397-0FF4C4999C5B}"/>
                  </a:ext>
                </a:extLst>
              </p:cNvPr>
              <p:cNvSpPr/>
              <p:nvPr/>
            </p:nvSpPr>
            <p:spPr bwMode="auto">
              <a:xfrm>
                <a:off x="2782" y="2830"/>
                <a:ext cx="14" cy="15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1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A9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911">
                <a:extLst>
                  <a:ext uri="{FF2B5EF4-FFF2-40B4-BE49-F238E27FC236}">
                    <a16:creationId xmlns:a16="http://schemas.microsoft.com/office/drawing/2014/main" id="{FA02E83D-DC1B-53B0-0840-BF905D506C27}"/>
                  </a:ext>
                </a:extLst>
              </p:cNvPr>
              <p:cNvSpPr/>
              <p:nvPr/>
            </p:nvSpPr>
            <p:spPr bwMode="auto">
              <a:xfrm>
                <a:off x="2927" y="3026"/>
                <a:ext cx="66" cy="145"/>
              </a:xfrm>
              <a:custGeom>
                <a:avLst/>
                <a:gdLst>
                  <a:gd name="T0" fmla="*/ 0 w 9"/>
                  <a:gd name="T1" fmla="*/ 0 h 20"/>
                  <a:gd name="T2" fmla="*/ 2 w 9"/>
                  <a:gd name="T3" fmla="*/ 0 h 20"/>
                  <a:gd name="T4" fmla="*/ 7 w 9"/>
                  <a:gd name="T5" fmla="*/ 10 h 20"/>
                  <a:gd name="T6" fmla="*/ 9 w 9"/>
                  <a:gd name="T7" fmla="*/ 18 h 20"/>
                  <a:gd name="T8" fmla="*/ 9 w 9"/>
                  <a:gd name="T9" fmla="*/ 19 h 20"/>
                  <a:gd name="T10" fmla="*/ 7 w 9"/>
                  <a:gd name="T11" fmla="*/ 19 h 20"/>
                  <a:gd name="T12" fmla="*/ 6 w 9"/>
                  <a:gd name="T13" fmla="*/ 15 h 20"/>
                  <a:gd name="T14" fmla="*/ 2 w 9"/>
                  <a:gd name="T15" fmla="*/ 3 h 20"/>
                  <a:gd name="T16" fmla="*/ 2 w 9"/>
                  <a:gd name="T17" fmla="*/ 2 h 20"/>
                  <a:gd name="T18" fmla="*/ 4 w 9"/>
                  <a:gd name="T19" fmla="*/ 5 h 20"/>
                  <a:gd name="T20" fmla="*/ 6 w 9"/>
                  <a:gd name="T21" fmla="*/ 11 h 20"/>
                  <a:gd name="T22" fmla="*/ 1 w 9"/>
                  <a:gd name="T23" fmla="*/ 1 h 20"/>
                  <a:gd name="T24" fmla="*/ 0 w 9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20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5" y="3"/>
                      <a:pt x="6" y="6"/>
                      <a:pt x="7" y="10"/>
                    </a:cubicBezTo>
                    <a:cubicBezTo>
                      <a:pt x="8" y="13"/>
                      <a:pt x="8" y="15"/>
                      <a:pt x="9" y="18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8" y="20"/>
                      <a:pt x="8" y="19"/>
                      <a:pt x="7" y="19"/>
                    </a:cubicBezTo>
                    <a:cubicBezTo>
                      <a:pt x="6" y="18"/>
                      <a:pt x="6" y="16"/>
                      <a:pt x="6" y="15"/>
                    </a:cubicBezTo>
                    <a:cubicBezTo>
                      <a:pt x="6" y="10"/>
                      <a:pt x="4" y="6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3" y="3"/>
                      <a:pt x="4" y="4"/>
                      <a:pt x="4" y="5"/>
                    </a:cubicBezTo>
                    <a:cubicBezTo>
                      <a:pt x="5" y="7"/>
                      <a:pt x="6" y="9"/>
                      <a:pt x="6" y="11"/>
                    </a:cubicBezTo>
                    <a:cubicBezTo>
                      <a:pt x="6" y="7"/>
                      <a:pt x="4" y="4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35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912">
                <a:extLst>
                  <a:ext uri="{FF2B5EF4-FFF2-40B4-BE49-F238E27FC236}">
                    <a16:creationId xmlns:a16="http://schemas.microsoft.com/office/drawing/2014/main" id="{D9298AD6-A575-2FE9-89E0-0D7F9CA3237F}"/>
                  </a:ext>
                </a:extLst>
              </p:cNvPr>
              <p:cNvSpPr/>
              <p:nvPr/>
            </p:nvSpPr>
            <p:spPr bwMode="auto">
              <a:xfrm>
                <a:off x="2927" y="3026"/>
                <a:ext cx="44" cy="80"/>
              </a:xfrm>
              <a:custGeom>
                <a:avLst/>
                <a:gdLst>
                  <a:gd name="T0" fmla="*/ 0 w 6"/>
                  <a:gd name="T1" fmla="*/ 0 h 11"/>
                  <a:gd name="T2" fmla="*/ 6 w 6"/>
                  <a:gd name="T3" fmla="*/ 11 h 11"/>
                  <a:gd name="T4" fmla="*/ 2 w 6"/>
                  <a:gd name="T5" fmla="*/ 2 h 11"/>
                  <a:gd name="T6" fmla="*/ 0 w 6"/>
                  <a:gd name="T7" fmla="*/ 0 h 11"/>
                  <a:gd name="T8" fmla="*/ 0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4" y="3"/>
                      <a:pt x="6" y="6"/>
                      <a:pt x="6" y="11"/>
                    </a:cubicBezTo>
                    <a:cubicBezTo>
                      <a:pt x="5" y="8"/>
                      <a:pt x="5" y="5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7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913">
                <a:extLst>
                  <a:ext uri="{FF2B5EF4-FFF2-40B4-BE49-F238E27FC236}">
                    <a16:creationId xmlns:a16="http://schemas.microsoft.com/office/drawing/2014/main" id="{55CC9D64-E7A6-52E5-204A-BAA35C770129}"/>
                  </a:ext>
                </a:extLst>
              </p:cNvPr>
              <p:cNvSpPr/>
              <p:nvPr/>
            </p:nvSpPr>
            <p:spPr bwMode="auto">
              <a:xfrm>
                <a:off x="2971" y="3019"/>
                <a:ext cx="22" cy="36"/>
              </a:xfrm>
              <a:custGeom>
                <a:avLst/>
                <a:gdLst>
                  <a:gd name="T0" fmla="*/ 2 w 3"/>
                  <a:gd name="T1" fmla="*/ 0 h 5"/>
                  <a:gd name="T2" fmla="*/ 3 w 3"/>
                  <a:gd name="T3" fmla="*/ 3 h 5"/>
                  <a:gd name="T4" fmla="*/ 0 w 3"/>
                  <a:gd name="T5" fmla="*/ 5 h 5"/>
                  <a:gd name="T6" fmla="*/ 2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4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F7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914">
                <a:extLst>
                  <a:ext uri="{FF2B5EF4-FFF2-40B4-BE49-F238E27FC236}">
                    <a16:creationId xmlns:a16="http://schemas.microsoft.com/office/drawing/2014/main" id="{BC2E3DBD-AD87-602E-F962-59294E41CB00}"/>
                  </a:ext>
                </a:extLst>
              </p:cNvPr>
              <p:cNvSpPr/>
              <p:nvPr/>
            </p:nvSpPr>
            <p:spPr bwMode="auto">
              <a:xfrm>
                <a:off x="2971" y="3164"/>
                <a:ext cx="22" cy="29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2 h 4"/>
                  <a:gd name="T4" fmla="*/ 3 w 3"/>
                  <a:gd name="T5" fmla="*/ 4 h 4"/>
                  <a:gd name="T6" fmla="*/ 2 w 3"/>
                  <a:gd name="T7" fmla="*/ 4 h 4"/>
                  <a:gd name="T8" fmla="*/ 0 w 3"/>
                  <a:gd name="T9" fmla="*/ 3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77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915">
                <a:extLst>
                  <a:ext uri="{FF2B5EF4-FFF2-40B4-BE49-F238E27FC236}">
                    <a16:creationId xmlns:a16="http://schemas.microsoft.com/office/drawing/2014/main" id="{3D774DF2-FF87-5929-40DF-92B2C6F9BE32}"/>
                  </a:ext>
                </a:extLst>
              </p:cNvPr>
              <p:cNvSpPr/>
              <p:nvPr/>
            </p:nvSpPr>
            <p:spPr bwMode="auto">
              <a:xfrm>
                <a:off x="2985" y="3193"/>
                <a:ext cx="44" cy="29"/>
              </a:xfrm>
              <a:custGeom>
                <a:avLst/>
                <a:gdLst>
                  <a:gd name="T0" fmla="*/ 5 w 6"/>
                  <a:gd name="T1" fmla="*/ 2 h 4"/>
                  <a:gd name="T2" fmla="*/ 6 w 6"/>
                  <a:gd name="T3" fmla="*/ 3 h 4"/>
                  <a:gd name="T4" fmla="*/ 5 w 6"/>
                  <a:gd name="T5" fmla="*/ 3 h 4"/>
                  <a:gd name="T6" fmla="*/ 1 w 6"/>
                  <a:gd name="T7" fmla="*/ 4 h 4"/>
                  <a:gd name="T8" fmla="*/ 1 w 6"/>
                  <a:gd name="T9" fmla="*/ 3 h 4"/>
                  <a:gd name="T10" fmla="*/ 1 w 6"/>
                  <a:gd name="T11" fmla="*/ 0 h 4"/>
                  <a:gd name="T12" fmla="*/ 4 w 6"/>
                  <a:gd name="T13" fmla="*/ 2 h 4"/>
                  <a:gd name="T14" fmla="*/ 5 w 6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5" y="2"/>
                    </a:moveTo>
                    <a:cubicBezTo>
                      <a:pt x="6" y="2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3" y="3"/>
                      <a:pt x="2" y="2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1"/>
                      <a:pt x="2" y="2"/>
                      <a:pt x="4" y="2"/>
                    </a:cubicBezTo>
                    <a:cubicBezTo>
                      <a:pt x="4" y="2"/>
                      <a:pt x="5" y="3"/>
                      <a:pt x="5" y="2"/>
                    </a:cubicBezTo>
                    <a:close/>
                  </a:path>
                </a:pathLst>
              </a:custGeom>
              <a:solidFill>
                <a:srgbClr val="A074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916">
                <a:extLst>
                  <a:ext uri="{FF2B5EF4-FFF2-40B4-BE49-F238E27FC236}">
                    <a16:creationId xmlns:a16="http://schemas.microsoft.com/office/drawing/2014/main" id="{D5DE55EE-EFEB-1E2A-1023-29CB58BCBE1B}"/>
                  </a:ext>
                </a:extLst>
              </p:cNvPr>
              <p:cNvSpPr/>
              <p:nvPr/>
            </p:nvSpPr>
            <p:spPr bwMode="auto">
              <a:xfrm>
                <a:off x="2920" y="2946"/>
                <a:ext cx="44" cy="51"/>
              </a:xfrm>
              <a:custGeom>
                <a:avLst/>
                <a:gdLst>
                  <a:gd name="T0" fmla="*/ 6 w 6"/>
                  <a:gd name="T1" fmla="*/ 0 h 7"/>
                  <a:gd name="T2" fmla="*/ 2 w 6"/>
                  <a:gd name="T3" fmla="*/ 5 h 7"/>
                  <a:gd name="T4" fmla="*/ 1 w 6"/>
                  <a:gd name="T5" fmla="*/ 7 h 7"/>
                  <a:gd name="T6" fmla="*/ 6 w 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3" y="3"/>
                      <a:pt x="2" y="5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0" y="6"/>
                      <a:pt x="2" y="3"/>
                      <a:pt x="6" y="0"/>
                    </a:cubicBezTo>
                    <a:close/>
                  </a:path>
                </a:pathLst>
              </a:custGeom>
              <a:solidFill>
                <a:srgbClr val="F7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917">
                <a:extLst>
                  <a:ext uri="{FF2B5EF4-FFF2-40B4-BE49-F238E27FC236}">
                    <a16:creationId xmlns:a16="http://schemas.microsoft.com/office/drawing/2014/main" id="{F90EC1B2-56F3-3982-3BB0-56FC1A94245F}"/>
                  </a:ext>
                </a:extLst>
              </p:cNvPr>
              <p:cNvSpPr/>
              <p:nvPr/>
            </p:nvSpPr>
            <p:spPr bwMode="auto">
              <a:xfrm>
                <a:off x="3000" y="3157"/>
                <a:ext cx="7" cy="36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1 w 1"/>
                  <a:gd name="T5" fmla="*/ 5 h 5"/>
                  <a:gd name="T6" fmla="*/ 0 w 1"/>
                  <a:gd name="T7" fmla="*/ 1 h 5"/>
                  <a:gd name="T8" fmla="*/ 0 w 1"/>
                  <a:gd name="T9" fmla="*/ 0 h 5"/>
                  <a:gd name="T10" fmla="*/ 1 w 1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B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918">
                <a:extLst>
                  <a:ext uri="{FF2B5EF4-FFF2-40B4-BE49-F238E27FC236}">
                    <a16:creationId xmlns:a16="http://schemas.microsoft.com/office/drawing/2014/main" id="{75593268-2707-E860-E388-707B78BF610E}"/>
                  </a:ext>
                </a:extLst>
              </p:cNvPr>
              <p:cNvSpPr/>
              <p:nvPr/>
            </p:nvSpPr>
            <p:spPr bwMode="auto">
              <a:xfrm>
                <a:off x="2905" y="3005"/>
                <a:ext cx="15" cy="14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F7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919">
                <a:extLst>
                  <a:ext uri="{FF2B5EF4-FFF2-40B4-BE49-F238E27FC236}">
                    <a16:creationId xmlns:a16="http://schemas.microsoft.com/office/drawing/2014/main" id="{7138A264-FB97-DD6C-FF3B-6B6622D8BB11}"/>
                  </a:ext>
                </a:extLst>
              </p:cNvPr>
              <p:cNvSpPr/>
              <p:nvPr/>
            </p:nvSpPr>
            <p:spPr bwMode="auto">
              <a:xfrm>
                <a:off x="2608" y="3026"/>
                <a:ext cx="123" cy="225"/>
              </a:xfrm>
              <a:custGeom>
                <a:avLst/>
                <a:gdLst>
                  <a:gd name="T0" fmla="*/ 17 w 17"/>
                  <a:gd name="T1" fmla="*/ 31 h 31"/>
                  <a:gd name="T2" fmla="*/ 16 w 17"/>
                  <a:gd name="T3" fmla="*/ 31 h 31"/>
                  <a:gd name="T4" fmla="*/ 14 w 17"/>
                  <a:gd name="T5" fmla="*/ 30 h 31"/>
                  <a:gd name="T6" fmla="*/ 9 w 17"/>
                  <a:gd name="T7" fmla="*/ 27 h 31"/>
                  <a:gd name="T8" fmla="*/ 5 w 17"/>
                  <a:gd name="T9" fmla="*/ 25 h 31"/>
                  <a:gd name="T10" fmla="*/ 4 w 17"/>
                  <a:gd name="T11" fmla="*/ 25 h 31"/>
                  <a:gd name="T12" fmla="*/ 3 w 17"/>
                  <a:gd name="T13" fmla="*/ 23 h 31"/>
                  <a:gd name="T14" fmla="*/ 2 w 17"/>
                  <a:gd name="T15" fmla="*/ 23 h 31"/>
                  <a:gd name="T16" fmla="*/ 1 w 17"/>
                  <a:gd name="T17" fmla="*/ 17 h 31"/>
                  <a:gd name="T18" fmla="*/ 1 w 17"/>
                  <a:gd name="T19" fmla="*/ 16 h 31"/>
                  <a:gd name="T20" fmla="*/ 1 w 17"/>
                  <a:gd name="T21" fmla="*/ 15 h 31"/>
                  <a:gd name="T22" fmla="*/ 0 w 17"/>
                  <a:gd name="T23" fmla="*/ 13 h 31"/>
                  <a:gd name="T24" fmla="*/ 2 w 17"/>
                  <a:gd name="T25" fmla="*/ 13 h 31"/>
                  <a:gd name="T26" fmla="*/ 2 w 17"/>
                  <a:gd name="T27" fmla="*/ 12 h 31"/>
                  <a:gd name="T28" fmla="*/ 3 w 17"/>
                  <a:gd name="T29" fmla="*/ 11 h 31"/>
                  <a:gd name="T30" fmla="*/ 0 w 17"/>
                  <a:gd name="T31" fmla="*/ 7 h 31"/>
                  <a:gd name="T32" fmla="*/ 5 w 17"/>
                  <a:gd name="T33" fmla="*/ 5 h 31"/>
                  <a:gd name="T34" fmla="*/ 7 w 17"/>
                  <a:gd name="T35" fmla="*/ 0 h 31"/>
                  <a:gd name="T36" fmla="*/ 5 w 17"/>
                  <a:gd name="T37" fmla="*/ 2 h 31"/>
                  <a:gd name="T38" fmla="*/ 5 w 17"/>
                  <a:gd name="T39" fmla="*/ 5 h 31"/>
                  <a:gd name="T40" fmla="*/ 5 w 17"/>
                  <a:gd name="T41" fmla="*/ 6 h 31"/>
                  <a:gd name="T42" fmla="*/ 4 w 17"/>
                  <a:gd name="T43" fmla="*/ 6 h 31"/>
                  <a:gd name="T44" fmla="*/ 1 w 17"/>
                  <a:gd name="T45" fmla="*/ 6 h 31"/>
                  <a:gd name="T46" fmla="*/ 3 w 17"/>
                  <a:gd name="T47" fmla="*/ 9 h 31"/>
                  <a:gd name="T48" fmla="*/ 3 w 17"/>
                  <a:gd name="T49" fmla="*/ 13 h 31"/>
                  <a:gd name="T50" fmla="*/ 4 w 17"/>
                  <a:gd name="T51" fmla="*/ 22 h 31"/>
                  <a:gd name="T52" fmla="*/ 14 w 17"/>
                  <a:gd name="T53" fmla="*/ 29 h 31"/>
                  <a:gd name="T54" fmla="*/ 17 w 17"/>
                  <a:gd name="T5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7" h="31">
                    <a:moveTo>
                      <a:pt x="17" y="31"/>
                    </a:moveTo>
                    <a:cubicBezTo>
                      <a:pt x="17" y="31"/>
                      <a:pt x="16" y="31"/>
                      <a:pt x="16" y="31"/>
                    </a:cubicBezTo>
                    <a:cubicBezTo>
                      <a:pt x="15" y="31"/>
                      <a:pt x="14" y="31"/>
                      <a:pt x="14" y="30"/>
                    </a:cubicBezTo>
                    <a:cubicBezTo>
                      <a:pt x="12" y="29"/>
                      <a:pt x="10" y="28"/>
                      <a:pt x="9" y="27"/>
                    </a:cubicBezTo>
                    <a:cubicBezTo>
                      <a:pt x="7" y="27"/>
                      <a:pt x="6" y="27"/>
                      <a:pt x="5" y="25"/>
                    </a:cubicBezTo>
                    <a:cubicBezTo>
                      <a:pt x="5" y="25"/>
                      <a:pt x="4" y="25"/>
                      <a:pt x="4" y="25"/>
                    </a:cubicBezTo>
                    <a:cubicBezTo>
                      <a:pt x="4" y="24"/>
                      <a:pt x="4" y="23"/>
                      <a:pt x="3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" y="21"/>
                      <a:pt x="1" y="19"/>
                      <a:pt x="1" y="17"/>
                    </a:cubicBezTo>
                    <a:cubicBezTo>
                      <a:pt x="1" y="17"/>
                      <a:pt x="1" y="16"/>
                      <a:pt x="1" y="16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1" y="12"/>
                      <a:pt x="1" y="12"/>
                      <a:pt x="2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2" y="9"/>
                      <a:pt x="1" y="8"/>
                      <a:pt x="0" y="7"/>
                    </a:cubicBezTo>
                    <a:cubicBezTo>
                      <a:pt x="1" y="5"/>
                      <a:pt x="1" y="5"/>
                      <a:pt x="5" y="5"/>
                    </a:cubicBezTo>
                    <a:cubicBezTo>
                      <a:pt x="2" y="2"/>
                      <a:pt x="6" y="2"/>
                      <a:pt x="7" y="0"/>
                    </a:cubicBezTo>
                    <a:cubicBezTo>
                      <a:pt x="7" y="1"/>
                      <a:pt x="6" y="2"/>
                      <a:pt x="5" y="2"/>
                    </a:cubicBezTo>
                    <a:cubicBezTo>
                      <a:pt x="5" y="3"/>
                      <a:pt x="4" y="4"/>
                      <a:pt x="5" y="5"/>
                    </a:cubicBezTo>
                    <a:cubicBezTo>
                      <a:pt x="6" y="5"/>
                      <a:pt x="6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3" y="6"/>
                      <a:pt x="2" y="5"/>
                      <a:pt x="1" y="6"/>
                    </a:cubicBezTo>
                    <a:cubicBezTo>
                      <a:pt x="1" y="7"/>
                      <a:pt x="2" y="8"/>
                      <a:pt x="3" y="9"/>
                    </a:cubicBezTo>
                    <a:cubicBezTo>
                      <a:pt x="4" y="11"/>
                      <a:pt x="4" y="12"/>
                      <a:pt x="3" y="13"/>
                    </a:cubicBezTo>
                    <a:cubicBezTo>
                      <a:pt x="1" y="16"/>
                      <a:pt x="2" y="20"/>
                      <a:pt x="4" y="22"/>
                    </a:cubicBezTo>
                    <a:cubicBezTo>
                      <a:pt x="7" y="25"/>
                      <a:pt x="10" y="27"/>
                      <a:pt x="14" y="29"/>
                    </a:cubicBezTo>
                    <a:cubicBezTo>
                      <a:pt x="15" y="30"/>
                      <a:pt x="16" y="30"/>
                      <a:pt x="17" y="31"/>
                    </a:cubicBezTo>
                    <a:close/>
                  </a:path>
                </a:pathLst>
              </a:custGeom>
              <a:solidFill>
                <a:srgbClr val="7B4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920">
                <a:extLst>
                  <a:ext uri="{FF2B5EF4-FFF2-40B4-BE49-F238E27FC236}">
                    <a16:creationId xmlns:a16="http://schemas.microsoft.com/office/drawing/2014/main" id="{64DE3192-C4A7-A5E8-6D15-704242316015}"/>
                  </a:ext>
                </a:extLst>
              </p:cNvPr>
              <p:cNvSpPr/>
              <p:nvPr/>
            </p:nvSpPr>
            <p:spPr bwMode="auto">
              <a:xfrm>
                <a:off x="2564" y="3142"/>
                <a:ext cx="65" cy="51"/>
              </a:xfrm>
              <a:custGeom>
                <a:avLst/>
                <a:gdLst>
                  <a:gd name="T0" fmla="*/ 7 w 9"/>
                  <a:gd name="T1" fmla="*/ 1 h 7"/>
                  <a:gd name="T2" fmla="*/ 9 w 9"/>
                  <a:gd name="T3" fmla="*/ 6 h 7"/>
                  <a:gd name="T4" fmla="*/ 8 w 9"/>
                  <a:gd name="T5" fmla="*/ 7 h 7"/>
                  <a:gd name="T6" fmla="*/ 1 w 9"/>
                  <a:gd name="T7" fmla="*/ 5 h 7"/>
                  <a:gd name="T8" fmla="*/ 6 w 9"/>
                  <a:gd name="T9" fmla="*/ 4 h 7"/>
                  <a:gd name="T10" fmla="*/ 0 w 9"/>
                  <a:gd name="T11" fmla="*/ 2 h 7"/>
                  <a:gd name="T12" fmla="*/ 5 w 9"/>
                  <a:gd name="T13" fmla="*/ 2 h 7"/>
                  <a:gd name="T14" fmla="*/ 4 w 9"/>
                  <a:gd name="T15" fmla="*/ 1 h 7"/>
                  <a:gd name="T16" fmla="*/ 7 w 9"/>
                  <a:gd name="T1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7" y="1"/>
                    </a:moveTo>
                    <a:cubicBezTo>
                      <a:pt x="8" y="3"/>
                      <a:pt x="7" y="4"/>
                      <a:pt x="9" y="6"/>
                    </a:cubicBezTo>
                    <a:cubicBezTo>
                      <a:pt x="9" y="6"/>
                      <a:pt x="8" y="6"/>
                      <a:pt x="8" y="7"/>
                    </a:cubicBezTo>
                    <a:cubicBezTo>
                      <a:pt x="6" y="5"/>
                      <a:pt x="4" y="5"/>
                      <a:pt x="1" y="5"/>
                    </a:cubicBezTo>
                    <a:cubicBezTo>
                      <a:pt x="3" y="4"/>
                      <a:pt x="4" y="4"/>
                      <a:pt x="6" y="4"/>
                    </a:cubicBezTo>
                    <a:cubicBezTo>
                      <a:pt x="4" y="3"/>
                      <a:pt x="2" y="2"/>
                      <a:pt x="0" y="2"/>
                    </a:cubicBezTo>
                    <a:cubicBezTo>
                      <a:pt x="2" y="2"/>
                      <a:pt x="3" y="2"/>
                      <a:pt x="5" y="2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5" y="0"/>
                      <a:pt x="6" y="2"/>
                      <a:pt x="7" y="1"/>
                    </a:cubicBezTo>
                    <a:close/>
                  </a:path>
                </a:pathLst>
              </a:custGeom>
              <a:solidFill>
                <a:srgbClr val="A16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921">
                <a:extLst>
                  <a:ext uri="{FF2B5EF4-FFF2-40B4-BE49-F238E27FC236}">
                    <a16:creationId xmlns:a16="http://schemas.microsoft.com/office/drawing/2014/main" id="{CDF10DCD-3D7D-1E64-9EEE-C9B4F7DF987B}"/>
                  </a:ext>
                </a:extLst>
              </p:cNvPr>
              <p:cNvSpPr/>
              <p:nvPr/>
            </p:nvSpPr>
            <p:spPr bwMode="auto">
              <a:xfrm>
                <a:off x="2542" y="3201"/>
                <a:ext cx="131" cy="29"/>
              </a:xfrm>
              <a:custGeom>
                <a:avLst/>
                <a:gdLst>
                  <a:gd name="T0" fmla="*/ 14 w 18"/>
                  <a:gd name="T1" fmla="*/ 1 h 4"/>
                  <a:gd name="T2" fmla="*/ 18 w 18"/>
                  <a:gd name="T3" fmla="*/ 3 h 4"/>
                  <a:gd name="T4" fmla="*/ 17 w 18"/>
                  <a:gd name="T5" fmla="*/ 4 h 4"/>
                  <a:gd name="T6" fmla="*/ 1 w 18"/>
                  <a:gd name="T7" fmla="*/ 2 h 4"/>
                  <a:gd name="T8" fmla="*/ 0 w 18"/>
                  <a:gd name="T9" fmla="*/ 1 h 4"/>
                  <a:gd name="T10" fmla="*/ 1 w 18"/>
                  <a:gd name="T11" fmla="*/ 1 h 4"/>
                  <a:gd name="T12" fmla="*/ 11 w 18"/>
                  <a:gd name="T13" fmla="*/ 1 h 4"/>
                  <a:gd name="T14" fmla="*/ 14 w 18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">
                    <a:moveTo>
                      <a:pt x="14" y="1"/>
                    </a:moveTo>
                    <a:cubicBezTo>
                      <a:pt x="15" y="2"/>
                      <a:pt x="16" y="2"/>
                      <a:pt x="18" y="3"/>
                    </a:cubicBezTo>
                    <a:cubicBezTo>
                      <a:pt x="17" y="3"/>
                      <a:pt x="18" y="4"/>
                      <a:pt x="17" y="4"/>
                    </a:cubicBezTo>
                    <a:cubicBezTo>
                      <a:pt x="12" y="2"/>
                      <a:pt x="6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4" y="0"/>
                      <a:pt x="8" y="1"/>
                      <a:pt x="11" y="1"/>
                    </a:cubicBezTo>
                    <a:cubicBezTo>
                      <a:pt x="12" y="2"/>
                      <a:pt x="13" y="2"/>
                      <a:pt x="14" y="1"/>
                    </a:cubicBezTo>
                    <a:close/>
                  </a:path>
                </a:pathLst>
              </a:custGeom>
              <a:solidFill>
                <a:srgbClr val="AB76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922">
                <a:extLst>
                  <a:ext uri="{FF2B5EF4-FFF2-40B4-BE49-F238E27FC236}">
                    <a16:creationId xmlns:a16="http://schemas.microsoft.com/office/drawing/2014/main" id="{B02457B7-9387-3AE3-E00E-D3BE27466339}"/>
                  </a:ext>
                </a:extLst>
              </p:cNvPr>
              <p:cNvSpPr/>
              <p:nvPr/>
            </p:nvSpPr>
            <p:spPr bwMode="auto">
              <a:xfrm>
                <a:off x="2528" y="3055"/>
                <a:ext cx="80" cy="37"/>
              </a:xfrm>
              <a:custGeom>
                <a:avLst/>
                <a:gdLst>
                  <a:gd name="T0" fmla="*/ 0 w 11"/>
                  <a:gd name="T1" fmla="*/ 1 h 5"/>
                  <a:gd name="T2" fmla="*/ 11 w 11"/>
                  <a:gd name="T3" fmla="*/ 5 h 5"/>
                  <a:gd name="T4" fmla="*/ 0 w 11"/>
                  <a:gd name="T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0" y="1"/>
                    </a:moveTo>
                    <a:cubicBezTo>
                      <a:pt x="4" y="0"/>
                      <a:pt x="9" y="1"/>
                      <a:pt x="11" y="5"/>
                    </a:cubicBezTo>
                    <a:cubicBezTo>
                      <a:pt x="7" y="3"/>
                      <a:pt x="4" y="0"/>
                      <a:pt x="0" y="1"/>
                    </a:cubicBezTo>
                    <a:close/>
                  </a:path>
                </a:pathLst>
              </a:custGeom>
              <a:solidFill>
                <a:srgbClr val="8A6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923">
                <a:extLst>
                  <a:ext uri="{FF2B5EF4-FFF2-40B4-BE49-F238E27FC236}">
                    <a16:creationId xmlns:a16="http://schemas.microsoft.com/office/drawing/2014/main" id="{F2423E26-D768-B296-12EC-D1DA19434BDA}"/>
                  </a:ext>
                </a:extLst>
              </p:cNvPr>
              <p:cNvSpPr/>
              <p:nvPr/>
            </p:nvSpPr>
            <p:spPr bwMode="auto">
              <a:xfrm>
                <a:off x="2549" y="3121"/>
                <a:ext cx="66" cy="21"/>
              </a:xfrm>
              <a:custGeom>
                <a:avLst/>
                <a:gdLst>
                  <a:gd name="T0" fmla="*/ 9 w 9"/>
                  <a:gd name="T1" fmla="*/ 2 h 3"/>
                  <a:gd name="T2" fmla="*/ 9 w 9"/>
                  <a:gd name="T3" fmla="*/ 3 h 3"/>
                  <a:gd name="T4" fmla="*/ 0 w 9"/>
                  <a:gd name="T5" fmla="*/ 0 h 3"/>
                  <a:gd name="T6" fmla="*/ 9 w 9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">
                    <a:moveTo>
                      <a:pt x="9" y="2"/>
                    </a:moveTo>
                    <a:cubicBezTo>
                      <a:pt x="9" y="2"/>
                      <a:pt x="9" y="2"/>
                      <a:pt x="9" y="3"/>
                    </a:cubicBezTo>
                    <a:cubicBezTo>
                      <a:pt x="6" y="1"/>
                      <a:pt x="3" y="1"/>
                      <a:pt x="0" y="0"/>
                    </a:cubicBezTo>
                    <a:cubicBezTo>
                      <a:pt x="3" y="1"/>
                      <a:pt x="7" y="0"/>
                      <a:pt x="9" y="2"/>
                    </a:cubicBezTo>
                    <a:close/>
                  </a:path>
                </a:pathLst>
              </a:custGeom>
              <a:solidFill>
                <a:srgbClr val="B37A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924">
                <a:extLst>
                  <a:ext uri="{FF2B5EF4-FFF2-40B4-BE49-F238E27FC236}">
                    <a16:creationId xmlns:a16="http://schemas.microsoft.com/office/drawing/2014/main" id="{B2E826A3-CCE7-A3EC-0F38-69CD8C21E014}"/>
                  </a:ext>
                </a:extLst>
              </p:cNvPr>
              <p:cNvSpPr/>
              <p:nvPr/>
            </p:nvSpPr>
            <p:spPr bwMode="auto">
              <a:xfrm>
                <a:off x="2629" y="3193"/>
                <a:ext cx="15" cy="15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16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925">
                <a:extLst>
                  <a:ext uri="{FF2B5EF4-FFF2-40B4-BE49-F238E27FC236}">
                    <a16:creationId xmlns:a16="http://schemas.microsoft.com/office/drawing/2014/main" id="{F123468D-DFA4-4ABF-C717-79740078420A}"/>
                  </a:ext>
                </a:extLst>
              </p:cNvPr>
              <p:cNvSpPr/>
              <p:nvPr/>
            </p:nvSpPr>
            <p:spPr bwMode="auto">
              <a:xfrm>
                <a:off x="2579" y="3012"/>
                <a:ext cx="29" cy="14"/>
              </a:xfrm>
              <a:custGeom>
                <a:avLst/>
                <a:gdLst>
                  <a:gd name="T0" fmla="*/ 3 w 4"/>
                  <a:gd name="T1" fmla="*/ 2 h 2"/>
                  <a:gd name="T2" fmla="*/ 0 w 4"/>
                  <a:gd name="T3" fmla="*/ 0 h 2"/>
                  <a:gd name="T4" fmla="*/ 4 w 4"/>
                  <a:gd name="T5" fmla="*/ 2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D7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926">
                <a:extLst>
                  <a:ext uri="{FF2B5EF4-FFF2-40B4-BE49-F238E27FC236}">
                    <a16:creationId xmlns:a16="http://schemas.microsoft.com/office/drawing/2014/main" id="{C7F9A55F-5C66-3F5A-0013-EC73D9D2B5F1}"/>
                  </a:ext>
                </a:extLst>
              </p:cNvPr>
              <p:cNvSpPr/>
              <p:nvPr/>
            </p:nvSpPr>
            <p:spPr bwMode="auto">
              <a:xfrm>
                <a:off x="2695" y="3353"/>
                <a:ext cx="218" cy="94"/>
              </a:xfrm>
              <a:custGeom>
                <a:avLst/>
                <a:gdLst>
                  <a:gd name="T0" fmla="*/ 18 w 30"/>
                  <a:gd name="T1" fmla="*/ 2 h 13"/>
                  <a:gd name="T2" fmla="*/ 20 w 30"/>
                  <a:gd name="T3" fmla="*/ 8 h 13"/>
                  <a:gd name="T4" fmla="*/ 23 w 30"/>
                  <a:gd name="T5" fmla="*/ 10 h 13"/>
                  <a:gd name="T6" fmla="*/ 26 w 30"/>
                  <a:gd name="T7" fmla="*/ 10 h 13"/>
                  <a:gd name="T8" fmla="*/ 28 w 30"/>
                  <a:gd name="T9" fmla="*/ 11 h 13"/>
                  <a:gd name="T10" fmla="*/ 30 w 30"/>
                  <a:gd name="T11" fmla="*/ 13 h 13"/>
                  <a:gd name="T12" fmla="*/ 24 w 30"/>
                  <a:gd name="T13" fmla="*/ 13 h 13"/>
                  <a:gd name="T14" fmla="*/ 17 w 30"/>
                  <a:gd name="T15" fmla="*/ 9 h 13"/>
                  <a:gd name="T16" fmla="*/ 2 w 30"/>
                  <a:gd name="T17" fmla="*/ 1 h 13"/>
                  <a:gd name="T18" fmla="*/ 0 w 30"/>
                  <a:gd name="T19" fmla="*/ 0 h 13"/>
                  <a:gd name="T20" fmla="*/ 9 w 30"/>
                  <a:gd name="T21" fmla="*/ 3 h 13"/>
                  <a:gd name="T22" fmla="*/ 5 w 30"/>
                  <a:gd name="T23" fmla="*/ 0 h 13"/>
                  <a:gd name="T24" fmla="*/ 12 w 30"/>
                  <a:gd name="T25" fmla="*/ 2 h 13"/>
                  <a:gd name="T26" fmla="*/ 14 w 30"/>
                  <a:gd name="T27" fmla="*/ 3 h 13"/>
                  <a:gd name="T28" fmla="*/ 15 w 30"/>
                  <a:gd name="T29" fmla="*/ 3 h 13"/>
                  <a:gd name="T30" fmla="*/ 14 w 30"/>
                  <a:gd name="T31" fmla="*/ 2 h 13"/>
                  <a:gd name="T32" fmla="*/ 10 w 30"/>
                  <a:gd name="T33" fmla="*/ 0 h 13"/>
                  <a:gd name="T34" fmla="*/ 18 w 30"/>
                  <a:gd name="T3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13">
                    <a:moveTo>
                      <a:pt x="18" y="2"/>
                    </a:moveTo>
                    <a:cubicBezTo>
                      <a:pt x="19" y="4"/>
                      <a:pt x="19" y="6"/>
                      <a:pt x="20" y="8"/>
                    </a:cubicBezTo>
                    <a:cubicBezTo>
                      <a:pt x="20" y="9"/>
                      <a:pt x="22" y="10"/>
                      <a:pt x="23" y="10"/>
                    </a:cubicBezTo>
                    <a:cubicBezTo>
                      <a:pt x="24" y="10"/>
                      <a:pt x="25" y="10"/>
                      <a:pt x="26" y="10"/>
                    </a:cubicBezTo>
                    <a:cubicBezTo>
                      <a:pt x="27" y="9"/>
                      <a:pt x="28" y="10"/>
                      <a:pt x="28" y="11"/>
                    </a:cubicBezTo>
                    <a:cubicBezTo>
                      <a:pt x="29" y="12"/>
                      <a:pt x="29" y="12"/>
                      <a:pt x="30" y="13"/>
                    </a:cubicBezTo>
                    <a:cubicBezTo>
                      <a:pt x="28" y="13"/>
                      <a:pt x="26" y="13"/>
                      <a:pt x="24" y="13"/>
                    </a:cubicBezTo>
                    <a:cubicBezTo>
                      <a:pt x="21" y="12"/>
                      <a:pt x="19" y="10"/>
                      <a:pt x="17" y="9"/>
                    </a:cubicBezTo>
                    <a:cubicBezTo>
                      <a:pt x="13" y="5"/>
                      <a:pt x="8" y="2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3" y="1"/>
                      <a:pt x="6" y="2"/>
                      <a:pt x="9" y="3"/>
                    </a:cubicBezTo>
                    <a:cubicBezTo>
                      <a:pt x="8" y="1"/>
                      <a:pt x="7" y="0"/>
                      <a:pt x="5" y="0"/>
                    </a:cubicBezTo>
                    <a:cubicBezTo>
                      <a:pt x="8" y="0"/>
                      <a:pt x="9" y="1"/>
                      <a:pt x="12" y="2"/>
                    </a:cubicBezTo>
                    <a:cubicBezTo>
                      <a:pt x="12" y="3"/>
                      <a:pt x="13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3" y="1"/>
                      <a:pt x="12" y="1"/>
                      <a:pt x="10" y="0"/>
                    </a:cubicBezTo>
                    <a:cubicBezTo>
                      <a:pt x="13" y="0"/>
                      <a:pt x="15" y="2"/>
                      <a:pt x="18" y="2"/>
                    </a:cubicBezTo>
                    <a:close/>
                  </a:path>
                </a:pathLst>
              </a:custGeom>
              <a:solidFill>
                <a:srgbClr val="AA7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927">
                <a:extLst>
                  <a:ext uri="{FF2B5EF4-FFF2-40B4-BE49-F238E27FC236}">
                    <a16:creationId xmlns:a16="http://schemas.microsoft.com/office/drawing/2014/main" id="{CD3B7A4D-8F73-A8B7-C404-E94C54132CA7}"/>
                  </a:ext>
                </a:extLst>
              </p:cNvPr>
              <p:cNvSpPr/>
              <p:nvPr/>
            </p:nvSpPr>
            <p:spPr bwMode="auto">
              <a:xfrm>
                <a:off x="2600" y="3375"/>
                <a:ext cx="342" cy="109"/>
              </a:xfrm>
              <a:custGeom>
                <a:avLst/>
                <a:gdLst>
                  <a:gd name="T0" fmla="*/ 0 w 47"/>
                  <a:gd name="T1" fmla="*/ 0 h 15"/>
                  <a:gd name="T2" fmla="*/ 15 w 47"/>
                  <a:gd name="T3" fmla="*/ 1 h 15"/>
                  <a:gd name="T4" fmla="*/ 30 w 47"/>
                  <a:gd name="T5" fmla="*/ 7 h 15"/>
                  <a:gd name="T6" fmla="*/ 44 w 47"/>
                  <a:gd name="T7" fmla="*/ 13 h 15"/>
                  <a:gd name="T8" fmla="*/ 47 w 47"/>
                  <a:gd name="T9" fmla="*/ 14 h 15"/>
                  <a:gd name="T10" fmla="*/ 40 w 47"/>
                  <a:gd name="T11" fmla="*/ 13 h 15"/>
                  <a:gd name="T12" fmla="*/ 28 w 47"/>
                  <a:gd name="T13" fmla="*/ 7 h 15"/>
                  <a:gd name="T14" fmla="*/ 19 w 47"/>
                  <a:gd name="T15" fmla="*/ 3 h 15"/>
                  <a:gd name="T16" fmla="*/ 10 w 47"/>
                  <a:gd name="T17" fmla="*/ 2 h 15"/>
                  <a:gd name="T18" fmla="*/ 3 w 47"/>
                  <a:gd name="T19" fmla="*/ 2 h 15"/>
                  <a:gd name="T20" fmla="*/ 0 w 47"/>
                  <a:gd name="T21" fmla="*/ 0 h 15"/>
                  <a:gd name="T22" fmla="*/ 0 w 47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5" y="1"/>
                      <a:pt x="10" y="1"/>
                      <a:pt x="15" y="1"/>
                    </a:cubicBezTo>
                    <a:cubicBezTo>
                      <a:pt x="21" y="1"/>
                      <a:pt x="26" y="3"/>
                      <a:pt x="30" y="7"/>
                    </a:cubicBezTo>
                    <a:cubicBezTo>
                      <a:pt x="34" y="10"/>
                      <a:pt x="39" y="12"/>
                      <a:pt x="44" y="13"/>
                    </a:cubicBezTo>
                    <a:cubicBezTo>
                      <a:pt x="45" y="13"/>
                      <a:pt x="46" y="12"/>
                      <a:pt x="47" y="14"/>
                    </a:cubicBezTo>
                    <a:cubicBezTo>
                      <a:pt x="45" y="15"/>
                      <a:pt x="42" y="14"/>
                      <a:pt x="40" y="13"/>
                    </a:cubicBezTo>
                    <a:cubicBezTo>
                      <a:pt x="35" y="13"/>
                      <a:pt x="32" y="10"/>
                      <a:pt x="28" y="7"/>
                    </a:cubicBezTo>
                    <a:cubicBezTo>
                      <a:pt x="26" y="5"/>
                      <a:pt x="23" y="4"/>
                      <a:pt x="19" y="3"/>
                    </a:cubicBezTo>
                    <a:cubicBezTo>
                      <a:pt x="16" y="2"/>
                      <a:pt x="13" y="2"/>
                      <a:pt x="10" y="2"/>
                    </a:cubicBezTo>
                    <a:cubicBezTo>
                      <a:pt x="8" y="2"/>
                      <a:pt x="5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B4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928">
                <a:extLst>
                  <a:ext uri="{FF2B5EF4-FFF2-40B4-BE49-F238E27FC236}">
                    <a16:creationId xmlns:a16="http://schemas.microsoft.com/office/drawing/2014/main" id="{54FA73D5-A9C4-DDB5-AE28-0049976A196B}"/>
                  </a:ext>
                </a:extLst>
              </p:cNvPr>
              <p:cNvSpPr/>
              <p:nvPr/>
            </p:nvSpPr>
            <p:spPr bwMode="auto">
              <a:xfrm>
                <a:off x="2717" y="3266"/>
                <a:ext cx="116" cy="58"/>
              </a:xfrm>
              <a:custGeom>
                <a:avLst/>
                <a:gdLst>
                  <a:gd name="T0" fmla="*/ 12 w 16"/>
                  <a:gd name="T1" fmla="*/ 3 h 8"/>
                  <a:gd name="T2" fmla="*/ 16 w 16"/>
                  <a:gd name="T3" fmla="*/ 3 h 8"/>
                  <a:gd name="T4" fmla="*/ 13 w 16"/>
                  <a:gd name="T5" fmla="*/ 7 h 8"/>
                  <a:gd name="T6" fmla="*/ 12 w 16"/>
                  <a:gd name="T7" fmla="*/ 8 h 8"/>
                  <a:gd name="T8" fmla="*/ 9 w 16"/>
                  <a:gd name="T9" fmla="*/ 6 h 8"/>
                  <a:gd name="T10" fmla="*/ 6 w 16"/>
                  <a:gd name="T11" fmla="*/ 5 h 8"/>
                  <a:gd name="T12" fmla="*/ 7 w 16"/>
                  <a:gd name="T13" fmla="*/ 4 h 8"/>
                  <a:gd name="T14" fmla="*/ 3 w 16"/>
                  <a:gd name="T15" fmla="*/ 2 h 8"/>
                  <a:gd name="T16" fmla="*/ 0 w 16"/>
                  <a:gd name="T17" fmla="*/ 1 h 8"/>
                  <a:gd name="T18" fmla="*/ 4 w 16"/>
                  <a:gd name="T19" fmla="*/ 1 h 8"/>
                  <a:gd name="T20" fmla="*/ 12 w 16"/>
                  <a:gd name="T2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2" y="3"/>
                    </a:moveTo>
                    <a:cubicBezTo>
                      <a:pt x="13" y="3"/>
                      <a:pt x="14" y="4"/>
                      <a:pt x="16" y="3"/>
                    </a:cubicBezTo>
                    <a:cubicBezTo>
                      <a:pt x="15" y="5"/>
                      <a:pt x="14" y="6"/>
                      <a:pt x="13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2" y="7"/>
                      <a:pt x="11" y="6"/>
                      <a:pt x="9" y="6"/>
                    </a:cubicBezTo>
                    <a:cubicBezTo>
                      <a:pt x="8" y="6"/>
                      <a:pt x="7" y="5"/>
                      <a:pt x="6" y="5"/>
                    </a:cubicBezTo>
                    <a:cubicBezTo>
                      <a:pt x="6" y="4"/>
                      <a:pt x="7" y="5"/>
                      <a:pt x="7" y="4"/>
                    </a:cubicBezTo>
                    <a:cubicBezTo>
                      <a:pt x="6" y="3"/>
                      <a:pt x="4" y="3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2" y="0"/>
                      <a:pt x="3" y="2"/>
                      <a:pt x="4" y="1"/>
                    </a:cubicBezTo>
                    <a:cubicBezTo>
                      <a:pt x="7" y="2"/>
                      <a:pt x="9" y="3"/>
                      <a:pt x="12" y="3"/>
                    </a:cubicBezTo>
                    <a:close/>
                  </a:path>
                </a:pathLst>
              </a:custGeom>
              <a:solidFill>
                <a:srgbClr val="9E66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929">
                <a:extLst>
                  <a:ext uri="{FF2B5EF4-FFF2-40B4-BE49-F238E27FC236}">
                    <a16:creationId xmlns:a16="http://schemas.microsoft.com/office/drawing/2014/main" id="{F4B2DAB8-CA61-A723-6BB1-7E84A4931AC6}"/>
                  </a:ext>
                </a:extLst>
              </p:cNvPr>
              <p:cNvSpPr/>
              <p:nvPr/>
            </p:nvSpPr>
            <p:spPr bwMode="auto">
              <a:xfrm>
                <a:off x="2528" y="3346"/>
                <a:ext cx="72" cy="36"/>
              </a:xfrm>
              <a:custGeom>
                <a:avLst/>
                <a:gdLst>
                  <a:gd name="T0" fmla="*/ 0 w 10"/>
                  <a:gd name="T1" fmla="*/ 2 h 5"/>
                  <a:gd name="T2" fmla="*/ 2 w 10"/>
                  <a:gd name="T3" fmla="*/ 1 h 5"/>
                  <a:gd name="T4" fmla="*/ 5 w 10"/>
                  <a:gd name="T5" fmla="*/ 1 h 5"/>
                  <a:gd name="T6" fmla="*/ 10 w 10"/>
                  <a:gd name="T7" fmla="*/ 4 h 5"/>
                  <a:gd name="T8" fmla="*/ 10 w 10"/>
                  <a:gd name="T9" fmla="*/ 4 h 5"/>
                  <a:gd name="T10" fmla="*/ 8 w 10"/>
                  <a:gd name="T11" fmla="*/ 4 h 5"/>
                  <a:gd name="T12" fmla="*/ 5 w 10"/>
                  <a:gd name="T13" fmla="*/ 2 h 5"/>
                  <a:gd name="T14" fmla="*/ 1 w 10"/>
                  <a:gd name="T15" fmla="*/ 3 h 5"/>
                  <a:gd name="T16" fmla="*/ 0 w 10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6" y="1"/>
                      <a:pt x="8" y="2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9" y="4"/>
                      <a:pt x="8" y="4"/>
                    </a:cubicBezTo>
                    <a:cubicBezTo>
                      <a:pt x="7" y="3"/>
                      <a:pt x="6" y="3"/>
                      <a:pt x="5" y="2"/>
                    </a:cubicBezTo>
                    <a:cubicBezTo>
                      <a:pt x="3" y="1"/>
                      <a:pt x="2" y="1"/>
                      <a:pt x="1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B4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930">
                <a:extLst>
                  <a:ext uri="{FF2B5EF4-FFF2-40B4-BE49-F238E27FC236}">
                    <a16:creationId xmlns:a16="http://schemas.microsoft.com/office/drawing/2014/main" id="{DF4C6229-DC1A-C6B4-D52A-9679682BC477}"/>
                  </a:ext>
                </a:extLst>
              </p:cNvPr>
              <p:cNvSpPr/>
              <p:nvPr/>
            </p:nvSpPr>
            <p:spPr bwMode="auto">
              <a:xfrm>
                <a:off x="2905" y="3462"/>
                <a:ext cx="51" cy="7"/>
              </a:xfrm>
              <a:custGeom>
                <a:avLst/>
                <a:gdLst>
                  <a:gd name="T0" fmla="*/ 0 w 7"/>
                  <a:gd name="T1" fmla="*/ 0 h 1"/>
                  <a:gd name="T2" fmla="*/ 7 w 7"/>
                  <a:gd name="T3" fmla="*/ 0 h 1"/>
                  <a:gd name="T4" fmla="*/ 0 w 7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5" y="0"/>
                      <a:pt x="7" y="0"/>
                    </a:cubicBezTo>
                    <a:cubicBezTo>
                      <a:pt x="5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A7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931">
                <a:extLst>
                  <a:ext uri="{FF2B5EF4-FFF2-40B4-BE49-F238E27FC236}">
                    <a16:creationId xmlns:a16="http://schemas.microsoft.com/office/drawing/2014/main" id="{E6BA1E89-399A-89CF-E512-837610F91BA3}"/>
                  </a:ext>
                </a:extLst>
              </p:cNvPr>
              <p:cNvSpPr/>
              <p:nvPr/>
            </p:nvSpPr>
            <p:spPr bwMode="auto">
              <a:xfrm>
                <a:off x="2920" y="3469"/>
                <a:ext cx="36" cy="7"/>
              </a:xfrm>
              <a:custGeom>
                <a:avLst/>
                <a:gdLst>
                  <a:gd name="T0" fmla="*/ 3 w 5"/>
                  <a:gd name="T1" fmla="*/ 1 h 1"/>
                  <a:gd name="T2" fmla="*/ 0 w 5"/>
                  <a:gd name="T3" fmla="*/ 0 h 1"/>
                  <a:gd name="T4" fmla="*/ 4 w 5"/>
                  <a:gd name="T5" fmla="*/ 0 h 1"/>
                  <a:gd name="T6" fmla="*/ 5 w 5"/>
                  <a:gd name="T7" fmla="*/ 0 h 1"/>
                  <a:gd name="T8" fmla="*/ 3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3" y="1"/>
                    </a:moveTo>
                    <a:cubicBezTo>
                      <a:pt x="2" y="0"/>
                      <a:pt x="1" y="1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4" y="1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AA74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932">
                <a:extLst>
                  <a:ext uri="{FF2B5EF4-FFF2-40B4-BE49-F238E27FC236}">
                    <a16:creationId xmlns:a16="http://schemas.microsoft.com/office/drawing/2014/main" id="{74C3A900-604B-3210-5CB7-68AF3710542A}"/>
                  </a:ext>
                </a:extLst>
              </p:cNvPr>
              <p:cNvSpPr/>
              <p:nvPr/>
            </p:nvSpPr>
            <p:spPr bwMode="auto">
              <a:xfrm>
                <a:off x="2673" y="3070"/>
                <a:ext cx="109" cy="167"/>
              </a:xfrm>
              <a:custGeom>
                <a:avLst/>
                <a:gdLst>
                  <a:gd name="T0" fmla="*/ 15 w 15"/>
                  <a:gd name="T1" fmla="*/ 21 h 23"/>
                  <a:gd name="T2" fmla="*/ 14 w 15"/>
                  <a:gd name="T3" fmla="*/ 23 h 23"/>
                  <a:gd name="T4" fmla="*/ 10 w 15"/>
                  <a:gd name="T5" fmla="*/ 15 h 23"/>
                  <a:gd name="T6" fmla="*/ 12 w 15"/>
                  <a:gd name="T7" fmla="*/ 17 h 23"/>
                  <a:gd name="T8" fmla="*/ 8 w 15"/>
                  <a:gd name="T9" fmla="*/ 9 h 23"/>
                  <a:gd name="T10" fmla="*/ 5 w 15"/>
                  <a:gd name="T11" fmla="*/ 7 h 23"/>
                  <a:gd name="T12" fmla="*/ 3 w 15"/>
                  <a:gd name="T13" fmla="*/ 4 h 23"/>
                  <a:gd name="T14" fmla="*/ 0 w 15"/>
                  <a:gd name="T15" fmla="*/ 1 h 23"/>
                  <a:gd name="T16" fmla="*/ 1 w 15"/>
                  <a:gd name="T17" fmla="*/ 0 h 23"/>
                  <a:gd name="T18" fmla="*/ 3 w 15"/>
                  <a:gd name="T19" fmla="*/ 1 h 23"/>
                  <a:gd name="T20" fmla="*/ 3 w 15"/>
                  <a:gd name="T21" fmla="*/ 2 h 23"/>
                  <a:gd name="T22" fmla="*/ 6 w 15"/>
                  <a:gd name="T23" fmla="*/ 7 h 23"/>
                  <a:gd name="T24" fmla="*/ 11 w 15"/>
                  <a:gd name="T25" fmla="*/ 14 h 23"/>
                  <a:gd name="T26" fmla="*/ 15 w 15"/>
                  <a:gd name="T27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23">
                    <a:moveTo>
                      <a:pt x="15" y="21"/>
                    </a:moveTo>
                    <a:cubicBezTo>
                      <a:pt x="14" y="22"/>
                      <a:pt x="15" y="23"/>
                      <a:pt x="14" y="23"/>
                    </a:cubicBezTo>
                    <a:cubicBezTo>
                      <a:pt x="11" y="21"/>
                      <a:pt x="11" y="18"/>
                      <a:pt x="10" y="15"/>
                    </a:cubicBezTo>
                    <a:cubicBezTo>
                      <a:pt x="11" y="15"/>
                      <a:pt x="11" y="16"/>
                      <a:pt x="12" y="17"/>
                    </a:cubicBezTo>
                    <a:cubicBezTo>
                      <a:pt x="11" y="14"/>
                      <a:pt x="10" y="11"/>
                      <a:pt x="8" y="9"/>
                    </a:cubicBezTo>
                    <a:cubicBezTo>
                      <a:pt x="7" y="8"/>
                      <a:pt x="7" y="7"/>
                      <a:pt x="5" y="7"/>
                    </a:cubicBezTo>
                    <a:cubicBezTo>
                      <a:pt x="3" y="7"/>
                      <a:pt x="2" y="5"/>
                      <a:pt x="3" y="4"/>
                    </a:cubicBezTo>
                    <a:cubicBezTo>
                      <a:pt x="3" y="2"/>
                      <a:pt x="2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5"/>
                      <a:pt x="4" y="6"/>
                      <a:pt x="6" y="7"/>
                    </a:cubicBezTo>
                    <a:cubicBezTo>
                      <a:pt x="10" y="8"/>
                      <a:pt x="10" y="11"/>
                      <a:pt x="11" y="14"/>
                    </a:cubicBezTo>
                    <a:cubicBezTo>
                      <a:pt x="12" y="17"/>
                      <a:pt x="13" y="19"/>
                      <a:pt x="15" y="21"/>
                    </a:cubicBezTo>
                    <a:close/>
                  </a:path>
                </a:pathLst>
              </a:custGeom>
              <a:solidFill>
                <a:srgbClr val="8F5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933">
                <a:extLst>
                  <a:ext uri="{FF2B5EF4-FFF2-40B4-BE49-F238E27FC236}">
                    <a16:creationId xmlns:a16="http://schemas.microsoft.com/office/drawing/2014/main" id="{C40C4E58-C695-60AA-68D2-5465238BD39D}"/>
                  </a:ext>
                </a:extLst>
              </p:cNvPr>
              <p:cNvSpPr/>
              <p:nvPr/>
            </p:nvSpPr>
            <p:spPr bwMode="auto">
              <a:xfrm>
                <a:off x="2622" y="3077"/>
                <a:ext cx="29" cy="73"/>
              </a:xfrm>
              <a:custGeom>
                <a:avLst/>
                <a:gdLst>
                  <a:gd name="T0" fmla="*/ 2 w 4"/>
                  <a:gd name="T1" fmla="*/ 10 h 10"/>
                  <a:gd name="T2" fmla="*/ 1 w 4"/>
                  <a:gd name="T3" fmla="*/ 8 h 10"/>
                  <a:gd name="T4" fmla="*/ 1 w 4"/>
                  <a:gd name="T5" fmla="*/ 9 h 10"/>
                  <a:gd name="T6" fmla="*/ 1 w 4"/>
                  <a:gd name="T7" fmla="*/ 9 h 10"/>
                  <a:gd name="T8" fmla="*/ 2 w 4"/>
                  <a:gd name="T9" fmla="*/ 6 h 10"/>
                  <a:gd name="T10" fmla="*/ 2 w 4"/>
                  <a:gd name="T11" fmla="*/ 2 h 10"/>
                  <a:gd name="T12" fmla="*/ 0 w 4"/>
                  <a:gd name="T13" fmla="*/ 1 h 10"/>
                  <a:gd name="T14" fmla="*/ 1 w 4"/>
                  <a:gd name="T15" fmla="*/ 0 h 10"/>
                  <a:gd name="T16" fmla="*/ 2 w 4"/>
                  <a:gd name="T17" fmla="*/ 0 h 10"/>
                  <a:gd name="T18" fmla="*/ 1 w 4"/>
                  <a:gd name="T19" fmla="*/ 0 h 10"/>
                  <a:gd name="T20" fmla="*/ 2 w 4"/>
                  <a:gd name="T21" fmla="*/ 2 h 10"/>
                  <a:gd name="T22" fmla="*/ 2 w 4"/>
                  <a:gd name="T23" fmla="*/ 6 h 10"/>
                  <a:gd name="T24" fmla="*/ 2 w 4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0">
                    <a:moveTo>
                      <a:pt x="2" y="10"/>
                    </a:moveTo>
                    <a:cubicBezTo>
                      <a:pt x="1" y="9"/>
                      <a:pt x="2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2" y="6"/>
                    </a:cubicBezTo>
                    <a:cubicBezTo>
                      <a:pt x="4" y="4"/>
                      <a:pt x="4" y="4"/>
                      <a:pt x="2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4" y="4"/>
                      <a:pt x="4" y="4"/>
                      <a:pt x="2" y="6"/>
                    </a:cubicBezTo>
                    <a:cubicBezTo>
                      <a:pt x="2" y="7"/>
                      <a:pt x="2" y="8"/>
                      <a:pt x="2" y="10"/>
                    </a:cubicBezTo>
                    <a:close/>
                  </a:path>
                </a:pathLst>
              </a:custGeom>
              <a:solidFill>
                <a:srgbClr val="8C5F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934">
                <a:extLst>
                  <a:ext uri="{FF2B5EF4-FFF2-40B4-BE49-F238E27FC236}">
                    <a16:creationId xmlns:a16="http://schemas.microsoft.com/office/drawing/2014/main" id="{F57ADFE7-E6DA-F72B-F713-3962185B478B}"/>
                  </a:ext>
                </a:extLst>
              </p:cNvPr>
              <p:cNvSpPr/>
              <p:nvPr/>
            </p:nvSpPr>
            <p:spPr bwMode="auto">
              <a:xfrm>
                <a:off x="2782" y="3251"/>
                <a:ext cx="58" cy="15"/>
              </a:xfrm>
              <a:custGeom>
                <a:avLst/>
                <a:gdLst>
                  <a:gd name="T0" fmla="*/ 1 w 8"/>
                  <a:gd name="T1" fmla="*/ 0 h 2"/>
                  <a:gd name="T2" fmla="*/ 6 w 8"/>
                  <a:gd name="T3" fmla="*/ 1 h 2"/>
                  <a:gd name="T4" fmla="*/ 7 w 8"/>
                  <a:gd name="T5" fmla="*/ 2 h 2"/>
                  <a:gd name="T6" fmla="*/ 1 w 8"/>
                  <a:gd name="T7" fmla="*/ 1 h 2"/>
                  <a:gd name="T8" fmla="*/ 1 w 8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1" y="0"/>
                    </a:moveTo>
                    <a:cubicBezTo>
                      <a:pt x="3" y="1"/>
                      <a:pt x="5" y="1"/>
                      <a:pt x="6" y="1"/>
                    </a:cubicBezTo>
                    <a:cubicBezTo>
                      <a:pt x="8" y="1"/>
                      <a:pt x="7" y="2"/>
                      <a:pt x="7" y="2"/>
                    </a:cubicBezTo>
                    <a:cubicBezTo>
                      <a:pt x="5" y="2"/>
                      <a:pt x="3" y="2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C8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935">
                <a:extLst>
                  <a:ext uri="{FF2B5EF4-FFF2-40B4-BE49-F238E27FC236}">
                    <a16:creationId xmlns:a16="http://schemas.microsoft.com/office/drawing/2014/main" id="{D400FF66-D22C-5673-90F2-1733B90853AC}"/>
                  </a:ext>
                </a:extLst>
              </p:cNvPr>
              <p:cNvSpPr/>
              <p:nvPr/>
            </p:nvSpPr>
            <p:spPr bwMode="auto">
              <a:xfrm>
                <a:off x="2637" y="3150"/>
                <a:ext cx="14" cy="29"/>
              </a:xfrm>
              <a:custGeom>
                <a:avLst/>
                <a:gdLst>
                  <a:gd name="T0" fmla="*/ 0 w 2"/>
                  <a:gd name="T1" fmla="*/ 0 h 4"/>
                  <a:gd name="T2" fmla="*/ 1 w 2"/>
                  <a:gd name="T3" fmla="*/ 1 h 4"/>
                  <a:gd name="T4" fmla="*/ 2 w 2"/>
                  <a:gd name="T5" fmla="*/ 4 h 4"/>
                  <a:gd name="T6" fmla="*/ 0 w 2"/>
                  <a:gd name="T7" fmla="*/ 2 h 4"/>
                  <a:gd name="T8" fmla="*/ 0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2"/>
                      <a:pt x="1" y="3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367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936">
                <a:extLst>
                  <a:ext uri="{FF2B5EF4-FFF2-40B4-BE49-F238E27FC236}">
                    <a16:creationId xmlns:a16="http://schemas.microsoft.com/office/drawing/2014/main" id="{28170594-266B-FF3D-BCE4-5F1AFF6D8708}"/>
                  </a:ext>
                </a:extLst>
              </p:cNvPr>
              <p:cNvSpPr/>
              <p:nvPr/>
            </p:nvSpPr>
            <p:spPr bwMode="auto">
              <a:xfrm>
                <a:off x="2920" y="2830"/>
                <a:ext cx="22" cy="29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2" y="1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186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937">
                <a:extLst>
                  <a:ext uri="{FF2B5EF4-FFF2-40B4-BE49-F238E27FC236}">
                    <a16:creationId xmlns:a16="http://schemas.microsoft.com/office/drawing/2014/main" id="{1905B892-2451-9AC9-98BB-E3EE18989F28}"/>
                  </a:ext>
                </a:extLst>
              </p:cNvPr>
              <p:cNvSpPr/>
              <p:nvPr/>
            </p:nvSpPr>
            <p:spPr bwMode="auto">
              <a:xfrm>
                <a:off x="2971" y="2772"/>
                <a:ext cx="7" cy="37"/>
              </a:xfrm>
              <a:custGeom>
                <a:avLst/>
                <a:gdLst>
                  <a:gd name="T0" fmla="*/ 1 w 1"/>
                  <a:gd name="T1" fmla="*/ 0 h 5"/>
                  <a:gd name="T2" fmla="*/ 1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2"/>
                      <a:pt x="1" y="4"/>
                      <a:pt x="1" y="5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9D6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938">
                <a:extLst>
                  <a:ext uri="{FF2B5EF4-FFF2-40B4-BE49-F238E27FC236}">
                    <a16:creationId xmlns:a16="http://schemas.microsoft.com/office/drawing/2014/main" id="{EBE8B71D-F9F0-B12C-56EB-C83BFDAE1742}"/>
                  </a:ext>
                </a:extLst>
              </p:cNvPr>
              <p:cNvSpPr/>
              <p:nvPr/>
            </p:nvSpPr>
            <p:spPr bwMode="auto">
              <a:xfrm>
                <a:off x="2913" y="2794"/>
                <a:ext cx="7" cy="1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A17D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939">
                <a:extLst>
                  <a:ext uri="{FF2B5EF4-FFF2-40B4-BE49-F238E27FC236}">
                    <a16:creationId xmlns:a16="http://schemas.microsoft.com/office/drawing/2014/main" id="{5BCD78CA-F698-2ADA-2547-2838F4DFA0F2}"/>
                  </a:ext>
                </a:extLst>
              </p:cNvPr>
              <p:cNvSpPr/>
              <p:nvPr/>
            </p:nvSpPr>
            <p:spPr bwMode="auto">
              <a:xfrm>
                <a:off x="2462" y="3360"/>
                <a:ext cx="73" cy="36"/>
              </a:xfrm>
              <a:custGeom>
                <a:avLst/>
                <a:gdLst>
                  <a:gd name="T0" fmla="*/ 9 w 10"/>
                  <a:gd name="T1" fmla="*/ 0 h 5"/>
                  <a:gd name="T2" fmla="*/ 10 w 10"/>
                  <a:gd name="T3" fmla="*/ 0 h 5"/>
                  <a:gd name="T4" fmla="*/ 10 w 10"/>
                  <a:gd name="T5" fmla="*/ 1 h 5"/>
                  <a:gd name="T6" fmla="*/ 10 w 10"/>
                  <a:gd name="T7" fmla="*/ 2 h 5"/>
                  <a:gd name="T8" fmla="*/ 8 w 10"/>
                  <a:gd name="T9" fmla="*/ 4 h 5"/>
                  <a:gd name="T10" fmla="*/ 7 w 10"/>
                  <a:gd name="T11" fmla="*/ 5 h 5"/>
                  <a:gd name="T12" fmla="*/ 5 w 10"/>
                  <a:gd name="T13" fmla="*/ 4 h 5"/>
                  <a:gd name="T14" fmla="*/ 9 w 10"/>
                  <a:gd name="T15" fmla="*/ 3 h 5"/>
                  <a:gd name="T16" fmla="*/ 3 w 10"/>
                  <a:gd name="T17" fmla="*/ 2 h 5"/>
                  <a:gd name="T18" fmla="*/ 7 w 10"/>
                  <a:gd name="T19" fmla="*/ 3 h 5"/>
                  <a:gd name="T20" fmla="*/ 0 w 10"/>
                  <a:gd name="T21" fmla="*/ 1 h 5"/>
                  <a:gd name="T22" fmla="*/ 0 w 10"/>
                  <a:gd name="T23" fmla="*/ 1 h 5"/>
                  <a:gd name="T24" fmla="*/ 4 w 10"/>
                  <a:gd name="T25" fmla="*/ 1 h 5"/>
                  <a:gd name="T26" fmla="*/ 7 w 10"/>
                  <a:gd name="T27" fmla="*/ 1 h 5"/>
                  <a:gd name="T28" fmla="*/ 9 w 10"/>
                  <a:gd name="T2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5">
                    <a:moveTo>
                      <a:pt x="9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10" y="2"/>
                      <a:pt x="10" y="2"/>
                    </a:cubicBezTo>
                    <a:cubicBezTo>
                      <a:pt x="10" y="3"/>
                      <a:pt x="10" y="4"/>
                      <a:pt x="8" y="4"/>
                    </a:cubicBezTo>
                    <a:cubicBezTo>
                      <a:pt x="8" y="4"/>
                      <a:pt x="7" y="5"/>
                      <a:pt x="7" y="5"/>
                    </a:cubicBezTo>
                    <a:cubicBezTo>
                      <a:pt x="6" y="5"/>
                      <a:pt x="6" y="4"/>
                      <a:pt x="5" y="4"/>
                    </a:cubicBezTo>
                    <a:cubicBezTo>
                      <a:pt x="6" y="3"/>
                      <a:pt x="7" y="4"/>
                      <a:pt x="9" y="3"/>
                    </a:cubicBezTo>
                    <a:cubicBezTo>
                      <a:pt x="7" y="2"/>
                      <a:pt x="5" y="3"/>
                      <a:pt x="3" y="2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4" y="4"/>
                      <a:pt x="1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5" y="1"/>
                      <a:pt x="7" y="1"/>
                      <a:pt x="7" y="1"/>
                    </a:cubicBezTo>
                    <a:cubicBezTo>
                      <a:pt x="8" y="0"/>
                      <a:pt x="9" y="1"/>
                      <a:pt x="9" y="0"/>
                    </a:cubicBezTo>
                    <a:close/>
                  </a:path>
                </a:pathLst>
              </a:custGeom>
              <a:solidFill>
                <a:srgbClr val="B884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940">
                <a:extLst>
                  <a:ext uri="{FF2B5EF4-FFF2-40B4-BE49-F238E27FC236}">
                    <a16:creationId xmlns:a16="http://schemas.microsoft.com/office/drawing/2014/main" id="{130C4AB0-0608-ECB7-139E-B0F5AA270D05}"/>
                  </a:ext>
                </a:extLst>
              </p:cNvPr>
              <p:cNvSpPr/>
              <p:nvPr/>
            </p:nvSpPr>
            <p:spPr bwMode="auto">
              <a:xfrm>
                <a:off x="2462" y="3331"/>
                <a:ext cx="29" cy="36"/>
              </a:xfrm>
              <a:custGeom>
                <a:avLst/>
                <a:gdLst>
                  <a:gd name="T0" fmla="*/ 4 w 4"/>
                  <a:gd name="T1" fmla="*/ 5 h 5"/>
                  <a:gd name="T2" fmla="*/ 0 w 4"/>
                  <a:gd name="T3" fmla="*/ 5 h 5"/>
                  <a:gd name="T4" fmla="*/ 0 w 4"/>
                  <a:gd name="T5" fmla="*/ 4 h 5"/>
                  <a:gd name="T6" fmla="*/ 2 w 4"/>
                  <a:gd name="T7" fmla="*/ 1 h 5"/>
                  <a:gd name="T8" fmla="*/ 3 w 4"/>
                  <a:gd name="T9" fmla="*/ 1 h 5"/>
                  <a:gd name="T10" fmla="*/ 4 w 4"/>
                  <a:gd name="T11" fmla="*/ 2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5"/>
                      <a:pt x="1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F4B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941">
                <a:extLst>
                  <a:ext uri="{FF2B5EF4-FFF2-40B4-BE49-F238E27FC236}">
                    <a16:creationId xmlns:a16="http://schemas.microsoft.com/office/drawing/2014/main" id="{6BFC8BC7-42A1-068A-F4FE-5052DD151754}"/>
                  </a:ext>
                </a:extLst>
              </p:cNvPr>
              <p:cNvSpPr/>
              <p:nvPr/>
            </p:nvSpPr>
            <p:spPr bwMode="auto">
              <a:xfrm>
                <a:off x="2506" y="3338"/>
                <a:ext cx="22" cy="1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2 w 3"/>
                  <a:gd name="T5" fmla="*/ 0 h 2"/>
                  <a:gd name="T6" fmla="*/ 2 w 3"/>
                  <a:gd name="T7" fmla="*/ 2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F4B5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942">
                <a:extLst>
                  <a:ext uri="{FF2B5EF4-FFF2-40B4-BE49-F238E27FC236}">
                    <a16:creationId xmlns:a16="http://schemas.microsoft.com/office/drawing/2014/main" id="{221B1EDC-E6BE-C6A2-CB6C-EE7ABF48E051}"/>
                  </a:ext>
                </a:extLst>
              </p:cNvPr>
              <p:cNvSpPr/>
              <p:nvPr/>
            </p:nvSpPr>
            <p:spPr bwMode="auto">
              <a:xfrm>
                <a:off x="2506" y="3353"/>
                <a:ext cx="22" cy="7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884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943">
                <a:extLst>
                  <a:ext uri="{FF2B5EF4-FFF2-40B4-BE49-F238E27FC236}">
                    <a16:creationId xmlns:a16="http://schemas.microsoft.com/office/drawing/2014/main" id="{EB7CF811-0A3D-8EF2-D2D7-37B274E4AACA}"/>
                  </a:ext>
                </a:extLst>
              </p:cNvPr>
              <p:cNvSpPr/>
              <p:nvPr/>
            </p:nvSpPr>
            <p:spPr bwMode="auto">
              <a:xfrm>
                <a:off x="2695" y="3244"/>
                <a:ext cx="116" cy="51"/>
              </a:xfrm>
              <a:custGeom>
                <a:avLst/>
                <a:gdLst>
                  <a:gd name="T0" fmla="*/ 15 w 16"/>
                  <a:gd name="T1" fmla="*/ 6 h 7"/>
                  <a:gd name="T2" fmla="*/ 11 w 16"/>
                  <a:gd name="T3" fmla="*/ 6 h 7"/>
                  <a:gd name="T4" fmla="*/ 7 w 16"/>
                  <a:gd name="T5" fmla="*/ 4 h 7"/>
                  <a:gd name="T6" fmla="*/ 6 w 16"/>
                  <a:gd name="T7" fmla="*/ 3 h 7"/>
                  <a:gd name="T8" fmla="*/ 0 w 16"/>
                  <a:gd name="T9" fmla="*/ 0 h 7"/>
                  <a:gd name="T10" fmla="*/ 2 w 16"/>
                  <a:gd name="T11" fmla="*/ 0 h 7"/>
                  <a:gd name="T12" fmla="*/ 4 w 16"/>
                  <a:gd name="T13" fmla="*/ 1 h 7"/>
                  <a:gd name="T14" fmla="*/ 10 w 16"/>
                  <a:gd name="T15" fmla="*/ 4 h 7"/>
                  <a:gd name="T16" fmla="*/ 15 w 16"/>
                  <a:gd name="T17" fmla="*/ 5 h 7"/>
                  <a:gd name="T18" fmla="*/ 15 w 16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7">
                    <a:moveTo>
                      <a:pt x="15" y="6"/>
                    </a:moveTo>
                    <a:cubicBezTo>
                      <a:pt x="13" y="7"/>
                      <a:pt x="12" y="6"/>
                      <a:pt x="11" y="6"/>
                    </a:cubicBezTo>
                    <a:cubicBezTo>
                      <a:pt x="10" y="6"/>
                      <a:pt x="8" y="5"/>
                      <a:pt x="7" y="4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4" y="3"/>
                      <a:pt x="2" y="2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6" y="3"/>
                      <a:pt x="8" y="3"/>
                      <a:pt x="10" y="4"/>
                    </a:cubicBezTo>
                    <a:cubicBezTo>
                      <a:pt x="11" y="5"/>
                      <a:pt x="13" y="5"/>
                      <a:pt x="15" y="5"/>
                    </a:cubicBezTo>
                    <a:cubicBezTo>
                      <a:pt x="16" y="5"/>
                      <a:pt x="14" y="6"/>
                      <a:pt x="15" y="6"/>
                    </a:cubicBezTo>
                    <a:close/>
                  </a:path>
                </a:pathLst>
              </a:custGeom>
              <a:solidFill>
                <a:srgbClr val="CB90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944">
                <a:extLst>
                  <a:ext uri="{FF2B5EF4-FFF2-40B4-BE49-F238E27FC236}">
                    <a16:creationId xmlns:a16="http://schemas.microsoft.com/office/drawing/2014/main" id="{7D31B825-89D4-EA78-522C-2425DB2A57D3}"/>
                  </a:ext>
                </a:extLst>
              </p:cNvPr>
              <p:cNvSpPr/>
              <p:nvPr/>
            </p:nvSpPr>
            <p:spPr bwMode="auto">
              <a:xfrm>
                <a:off x="2905" y="3215"/>
                <a:ext cx="29" cy="36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4 h 5"/>
                  <a:gd name="T4" fmla="*/ 1 w 4"/>
                  <a:gd name="T5" fmla="*/ 4 h 5"/>
                  <a:gd name="T6" fmla="*/ 1 w 4"/>
                  <a:gd name="T7" fmla="*/ 3 h 5"/>
                  <a:gd name="T8" fmla="*/ 3 w 4"/>
                  <a:gd name="T9" fmla="*/ 2 h 5"/>
                  <a:gd name="T10" fmla="*/ 0 w 4"/>
                  <a:gd name="T11" fmla="*/ 0 h 5"/>
                  <a:gd name="T12" fmla="*/ 2 w 4"/>
                  <a:gd name="T13" fmla="*/ 0 h 5"/>
                  <a:gd name="T14" fmla="*/ 4 w 4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D3A7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945">
                <a:extLst>
                  <a:ext uri="{FF2B5EF4-FFF2-40B4-BE49-F238E27FC236}">
                    <a16:creationId xmlns:a16="http://schemas.microsoft.com/office/drawing/2014/main" id="{B3E39677-2F26-AD6E-E29E-E6B0767CC5FE}"/>
                  </a:ext>
                </a:extLst>
              </p:cNvPr>
              <p:cNvSpPr/>
              <p:nvPr/>
            </p:nvSpPr>
            <p:spPr bwMode="auto">
              <a:xfrm>
                <a:off x="2840" y="3106"/>
                <a:ext cx="22" cy="29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2 h 4"/>
                  <a:gd name="T4" fmla="*/ 1 w 3"/>
                  <a:gd name="T5" fmla="*/ 3 h 4"/>
                  <a:gd name="T6" fmla="*/ 0 w 3"/>
                  <a:gd name="T7" fmla="*/ 3 h 4"/>
                  <a:gd name="T8" fmla="*/ 0 w 3"/>
                  <a:gd name="T9" fmla="*/ 2 h 4"/>
                  <a:gd name="T10" fmla="*/ 1 w 3"/>
                  <a:gd name="T11" fmla="*/ 1 h 4"/>
                  <a:gd name="T12" fmla="*/ 3 w 3"/>
                  <a:gd name="T13" fmla="*/ 0 h 4"/>
                  <a:gd name="T14" fmla="*/ 3 w 3"/>
                  <a:gd name="T15" fmla="*/ 1 h 4"/>
                  <a:gd name="T16" fmla="*/ 2 w 3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7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946">
                <a:extLst>
                  <a:ext uri="{FF2B5EF4-FFF2-40B4-BE49-F238E27FC236}">
                    <a16:creationId xmlns:a16="http://schemas.microsoft.com/office/drawing/2014/main" id="{F205D138-AC41-C25D-58C3-1447079E3072}"/>
                  </a:ext>
                </a:extLst>
              </p:cNvPr>
              <p:cNvSpPr/>
              <p:nvPr/>
            </p:nvSpPr>
            <p:spPr bwMode="auto">
              <a:xfrm>
                <a:off x="2818" y="3077"/>
                <a:ext cx="15" cy="15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7C5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947">
                <a:extLst>
                  <a:ext uri="{FF2B5EF4-FFF2-40B4-BE49-F238E27FC236}">
                    <a16:creationId xmlns:a16="http://schemas.microsoft.com/office/drawing/2014/main" id="{5C36A9B2-3F0A-9C6E-9643-360CD42DD818}"/>
                  </a:ext>
                </a:extLst>
              </p:cNvPr>
              <p:cNvSpPr/>
              <p:nvPr/>
            </p:nvSpPr>
            <p:spPr bwMode="auto">
              <a:xfrm>
                <a:off x="2811" y="3230"/>
                <a:ext cx="102" cy="181"/>
              </a:xfrm>
              <a:custGeom>
                <a:avLst/>
                <a:gdLst>
                  <a:gd name="T0" fmla="*/ 14 w 14"/>
                  <a:gd name="T1" fmla="*/ 1 h 25"/>
                  <a:gd name="T2" fmla="*/ 14 w 14"/>
                  <a:gd name="T3" fmla="*/ 2 h 25"/>
                  <a:gd name="T4" fmla="*/ 8 w 14"/>
                  <a:gd name="T5" fmla="*/ 8 h 25"/>
                  <a:gd name="T6" fmla="*/ 8 w 14"/>
                  <a:gd name="T7" fmla="*/ 9 h 25"/>
                  <a:gd name="T8" fmla="*/ 7 w 14"/>
                  <a:gd name="T9" fmla="*/ 17 h 25"/>
                  <a:gd name="T10" fmla="*/ 7 w 14"/>
                  <a:gd name="T11" fmla="*/ 20 h 25"/>
                  <a:gd name="T12" fmla="*/ 9 w 14"/>
                  <a:gd name="T13" fmla="*/ 21 h 25"/>
                  <a:gd name="T14" fmla="*/ 14 w 14"/>
                  <a:gd name="T15" fmla="*/ 21 h 25"/>
                  <a:gd name="T16" fmla="*/ 12 w 14"/>
                  <a:gd name="T17" fmla="*/ 22 h 25"/>
                  <a:gd name="T18" fmla="*/ 13 w 14"/>
                  <a:gd name="T19" fmla="*/ 24 h 25"/>
                  <a:gd name="T20" fmla="*/ 8 w 14"/>
                  <a:gd name="T21" fmla="*/ 24 h 25"/>
                  <a:gd name="T22" fmla="*/ 5 w 14"/>
                  <a:gd name="T23" fmla="*/ 24 h 25"/>
                  <a:gd name="T24" fmla="*/ 0 w 14"/>
                  <a:gd name="T25" fmla="*/ 14 h 25"/>
                  <a:gd name="T26" fmla="*/ 1 w 14"/>
                  <a:gd name="T27" fmla="*/ 12 h 25"/>
                  <a:gd name="T28" fmla="*/ 3 w 14"/>
                  <a:gd name="T29" fmla="*/ 10 h 25"/>
                  <a:gd name="T30" fmla="*/ 11 w 14"/>
                  <a:gd name="T31" fmla="*/ 0 h 25"/>
                  <a:gd name="T32" fmla="*/ 14 w 14"/>
                  <a:gd name="T3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5">
                    <a:moveTo>
                      <a:pt x="14" y="1"/>
                    </a:moveTo>
                    <a:cubicBezTo>
                      <a:pt x="14" y="1"/>
                      <a:pt x="14" y="2"/>
                      <a:pt x="14" y="2"/>
                    </a:cubicBezTo>
                    <a:cubicBezTo>
                      <a:pt x="11" y="3"/>
                      <a:pt x="8" y="5"/>
                      <a:pt x="8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12"/>
                      <a:pt x="6" y="14"/>
                      <a:pt x="7" y="17"/>
                    </a:cubicBezTo>
                    <a:cubicBezTo>
                      <a:pt x="7" y="18"/>
                      <a:pt x="7" y="19"/>
                      <a:pt x="7" y="20"/>
                    </a:cubicBezTo>
                    <a:cubicBezTo>
                      <a:pt x="7" y="21"/>
                      <a:pt x="8" y="21"/>
                      <a:pt x="9" y="21"/>
                    </a:cubicBezTo>
                    <a:cubicBezTo>
                      <a:pt x="11" y="20"/>
                      <a:pt x="12" y="20"/>
                      <a:pt x="14" y="21"/>
                    </a:cubicBezTo>
                    <a:cubicBezTo>
                      <a:pt x="13" y="22"/>
                      <a:pt x="12" y="21"/>
                      <a:pt x="12" y="22"/>
                    </a:cubicBezTo>
                    <a:cubicBezTo>
                      <a:pt x="12" y="23"/>
                      <a:pt x="13" y="23"/>
                      <a:pt x="13" y="24"/>
                    </a:cubicBezTo>
                    <a:cubicBezTo>
                      <a:pt x="11" y="23"/>
                      <a:pt x="10" y="23"/>
                      <a:pt x="8" y="24"/>
                    </a:cubicBezTo>
                    <a:cubicBezTo>
                      <a:pt x="7" y="25"/>
                      <a:pt x="6" y="24"/>
                      <a:pt x="5" y="24"/>
                    </a:cubicBezTo>
                    <a:cubicBezTo>
                      <a:pt x="4" y="20"/>
                      <a:pt x="2" y="18"/>
                      <a:pt x="0" y="14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2" y="12"/>
                      <a:pt x="3" y="11"/>
                      <a:pt x="3" y="10"/>
                    </a:cubicBezTo>
                    <a:cubicBezTo>
                      <a:pt x="5" y="6"/>
                      <a:pt x="8" y="3"/>
                      <a:pt x="11" y="0"/>
                    </a:cubicBezTo>
                    <a:cubicBezTo>
                      <a:pt x="13" y="0"/>
                      <a:pt x="14" y="0"/>
                      <a:pt x="14" y="1"/>
                    </a:cubicBezTo>
                    <a:close/>
                  </a:path>
                </a:pathLst>
              </a:custGeom>
              <a:solidFill>
                <a:srgbClr val="F6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948">
                <a:extLst>
                  <a:ext uri="{FF2B5EF4-FFF2-40B4-BE49-F238E27FC236}">
                    <a16:creationId xmlns:a16="http://schemas.microsoft.com/office/drawing/2014/main" id="{B225D475-8D32-3167-A20A-A51666F8C57D}"/>
                  </a:ext>
                </a:extLst>
              </p:cNvPr>
              <p:cNvSpPr/>
              <p:nvPr/>
            </p:nvSpPr>
            <p:spPr bwMode="auto">
              <a:xfrm>
                <a:off x="2826" y="3164"/>
                <a:ext cx="58" cy="29"/>
              </a:xfrm>
              <a:custGeom>
                <a:avLst/>
                <a:gdLst>
                  <a:gd name="T0" fmla="*/ 8 w 8"/>
                  <a:gd name="T1" fmla="*/ 4 h 4"/>
                  <a:gd name="T2" fmla="*/ 0 w 8"/>
                  <a:gd name="T3" fmla="*/ 0 h 4"/>
                  <a:gd name="T4" fmla="*/ 8 w 8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cubicBezTo>
                      <a:pt x="5" y="3"/>
                      <a:pt x="2" y="3"/>
                      <a:pt x="0" y="0"/>
                    </a:cubicBezTo>
                    <a:cubicBezTo>
                      <a:pt x="3" y="1"/>
                      <a:pt x="5" y="3"/>
                      <a:pt x="8" y="4"/>
                    </a:cubicBezTo>
                    <a:close/>
                  </a:path>
                </a:pathLst>
              </a:custGeom>
              <a:solidFill>
                <a:srgbClr val="F4B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949">
                <a:extLst>
                  <a:ext uri="{FF2B5EF4-FFF2-40B4-BE49-F238E27FC236}">
                    <a16:creationId xmlns:a16="http://schemas.microsoft.com/office/drawing/2014/main" id="{48E032C4-0049-EB0A-F26B-C789A7FCEE8D}"/>
                  </a:ext>
                </a:extLst>
              </p:cNvPr>
              <p:cNvSpPr/>
              <p:nvPr/>
            </p:nvSpPr>
            <p:spPr bwMode="auto">
              <a:xfrm>
                <a:off x="1714" y="1379"/>
                <a:ext cx="73" cy="51"/>
              </a:xfrm>
              <a:custGeom>
                <a:avLst/>
                <a:gdLst>
                  <a:gd name="T0" fmla="*/ 5 w 10"/>
                  <a:gd name="T1" fmla="*/ 6 h 7"/>
                  <a:gd name="T2" fmla="*/ 1 w 10"/>
                  <a:gd name="T3" fmla="*/ 7 h 7"/>
                  <a:gd name="T4" fmla="*/ 0 w 10"/>
                  <a:gd name="T5" fmla="*/ 6 h 7"/>
                  <a:gd name="T6" fmla="*/ 0 w 10"/>
                  <a:gd name="T7" fmla="*/ 6 h 7"/>
                  <a:gd name="T8" fmla="*/ 7 w 10"/>
                  <a:gd name="T9" fmla="*/ 0 h 7"/>
                  <a:gd name="T10" fmla="*/ 3 w 10"/>
                  <a:gd name="T11" fmla="*/ 5 h 7"/>
                  <a:gd name="T12" fmla="*/ 9 w 10"/>
                  <a:gd name="T13" fmla="*/ 3 h 7"/>
                  <a:gd name="T14" fmla="*/ 10 w 10"/>
                  <a:gd name="T15" fmla="*/ 3 h 7"/>
                  <a:gd name="T16" fmla="*/ 5 w 10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5" y="6"/>
                    </a:moveTo>
                    <a:cubicBezTo>
                      <a:pt x="3" y="5"/>
                      <a:pt x="2" y="6"/>
                      <a:pt x="1" y="7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4"/>
                      <a:pt x="5" y="2"/>
                      <a:pt x="7" y="0"/>
                    </a:cubicBezTo>
                    <a:cubicBezTo>
                      <a:pt x="6" y="2"/>
                      <a:pt x="4" y="3"/>
                      <a:pt x="3" y="5"/>
                    </a:cubicBezTo>
                    <a:cubicBezTo>
                      <a:pt x="5" y="4"/>
                      <a:pt x="7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4"/>
                      <a:pt x="7" y="5"/>
                      <a:pt x="5" y="6"/>
                    </a:cubicBezTo>
                    <a:close/>
                  </a:path>
                </a:pathLst>
              </a:custGeom>
              <a:solidFill>
                <a:srgbClr val="A16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950">
                <a:extLst>
                  <a:ext uri="{FF2B5EF4-FFF2-40B4-BE49-F238E27FC236}">
                    <a16:creationId xmlns:a16="http://schemas.microsoft.com/office/drawing/2014/main" id="{10E45F7D-61C6-07B1-1FC2-D51EC524E81F}"/>
                  </a:ext>
                </a:extLst>
              </p:cNvPr>
              <p:cNvSpPr/>
              <p:nvPr/>
            </p:nvSpPr>
            <p:spPr bwMode="auto">
              <a:xfrm>
                <a:off x="1758" y="1292"/>
                <a:ext cx="29" cy="65"/>
              </a:xfrm>
              <a:custGeom>
                <a:avLst/>
                <a:gdLst>
                  <a:gd name="T0" fmla="*/ 4 w 4"/>
                  <a:gd name="T1" fmla="*/ 0 h 9"/>
                  <a:gd name="T2" fmla="*/ 4 w 4"/>
                  <a:gd name="T3" fmla="*/ 1 h 9"/>
                  <a:gd name="T4" fmla="*/ 0 w 4"/>
                  <a:gd name="T5" fmla="*/ 9 h 9"/>
                  <a:gd name="T6" fmla="*/ 4 w 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4" y="0"/>
                      <a:pt x="4" y="0"/>
                      <a:pt x="4" y="1"/>
                    </a:cubicBezTo>
                    <a:cubicBezTo>
                      <a:pt x="3" y="3"/>
                      <a:pt x="2" y="6"/>
                      <a:pt x="0" y="9"/>
                    </a:cubicBezTo>
                    <a:cubicBezTo>
                      <a:pt x="0" y="7"/>
                      <a:pt x="2" y="2"/>
                      <a:pt x="4" y="0"/>
                    </a:cubicBezTo>
                    <a:close/>
                  </a:path>
                </a:pathLst>
              </a:custGeom>
              <a:solidFill>
                <a:srgbClr val="A97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951">
                <a:extLst>
                  <a:ext uri="{FF2B5EF4-FFF2-40B4-BE49-F238E27FC236}">
                    <a16:creationId xmlns:a16="http://schemas.microsoft.com/office/drawing/2014/main" id="{165765C2-E461-9831-35E9-774AC6C9B59D}"/>
                  </a:ext>
                </a:extLst>
              </p:cNvPr>
              <p:cNvSpPr/>
              <p:nvPr/>
            </p:nvSpPr>
            <p:spPr bwMode="auto">
              <a:xfrm>
                <a:off x="1765" y="1379"/>
                <a:ext cx="14" cy="22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167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952">
                <a:extLst>
                  <a:ext uri="{FF2B5EF4-FFF2-40B4-BE49-F238E27FC236}">
                    <a16:creationId xmlns:a16="http://schemas.microsoft.com/office/drawing/2014/main" id="{9CAD6799-7D34-4694-B3F1-2F93DCB13E7A}"/>
                  </a:ext>
                </a:extLst>
              </p:cNvPr>
              <p:cNvSpPr/>
              <p:nvPr/>
            </p:nvSpPr>
            <p:spPr bwMode="auto">
              <a:xfrm>
                <a:off x="1721" y="1059"/>
                <a:ext cx="51" cy="102"/>
              </a:xfrm>
              <a:custGeom>
                <a:avLst/>
                <a:gdLst>
                  <a:gd name="T0" fmla="*/ 4 w 7"/>
                  <a:gd name="T1" fmla="*/ 10 h 14"/>
                  <a:gd name="T2" fmla="*/ 3 w 7"/>
                  <a:gd name="T3" fmla="*/ 13 h 14"/>
                  <a:gd name="T4" fmla="*/ 3 w 7"/>
                  <a:gd name="T5" fmla="*/ 14 h 14"/>
                  <a:gd name="T6" fmla="*/ 2 w 7"/>
                  <a:gd name="T7" fmla="*/ 13 h 14"/>
                  <a:gd name="T8" fmla="*/ 1 w 7"/>
                  <a:gd name="T9" fmla="*/ 8 h 14"/>
                  <a:gd name="T10" fmla="*/ 1 w 7"/>
                  <a:gd name="T11" fmla="*/ 2 h 14"/>
                  <a:gd name="T12" fmla="*/ 0 w 7"/>
                  <a:gd name="T13" fmla="*/ 0 h 14"/>
                  <a:gd name="T14" fmla="*/ 2 w 7"/>
                  <a:gd name="T15" fmla="*/ 1 h 14"/>
                  <a:gd name="T16" fmla="*/ 4 w 7"/>
                  <a:gd name="T1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4">
                    <a:moveTo>
                      <a:pt x="4" y="10"/>
                    </a:moveTo>
                    <a:cubicBezTo>
                      <a:pt x="3" y="11"/>
                      <a:pt x="4" y="12"/>
                      <a:pt x="3" y="13"/>
                    </a:cubicBezTo>
                    <a:cubicBezTo>
                      <a:pt x="3" y="13"/>
                      <a:pt x="4" y="14"/>
                      <a:pt x="3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0" y="12"/>
                      <a:pt x="0" y="10"/>
                      <a:pt x="1" y="8"/>
                    </a:cubicBezTo>
                    <a:cubicBezTo>
                      <a:pt x="3" y="6"/>
                      <a:pt x="2" y="4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7" y="5"/>
                      <a:pt x="6" y="5"/>
                      <a:pt x="4" y="10"/>
                    </a:cubicBezTo>
                    <a:close/>
                  </a:path>
                </a:pathLst>
              </a:custGeom>
              <a:solidFill>
                <a:srgbClr val="FB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953">
                <a:extLst>
                  <a:ext uri="{FF2B5EF4-FFF2-40B4-BE49-F238E27FC236}">
                    <a16:creationId xmlns:a16="http://schemas.microsoft.com/office/drawing/2014/main" id="{480B95E2-8139-4C85-6A9E-8BAA8C64D7D7}"/>
                  </a:ext>
                </a:extLst>
              </p:cNvPr>
              <p:cNvSpPr/>
              <p:nvPr/>
            </p:nvSpPr>
            <p:spPr bwMode="auto">
              <a:xfrm>
                <a:off x="1663" y="1226"/>
                <a:ext cx="51" cy="66"/>
              </a:xfrm>
              <a:custGeom>
                <a:avLst/>
                <a:gdLst>
                  <a:gd name="T0" fmla="*/ 4 w 7"/>
                  <a:gd name="T1" fmla="*/ 5 h 9"/>
                  <a:gd name="T2" fmla="*/ 2 w 7"/>
                  <a:gd name="T3" fmla="*/ 8 h 9"/>
                  <a:gd name="T4" fmla="*/ 0 w 7"/>
                  <a:gd name="T5" fmla="*/ 9 h 9"/>
                  <a:gd name="T6" fmla="*/ 5 w 7"/>
                  <a:gd name="T7" fmla="*/ 0 h 9"/>
                  <a:gd name="T8" fmla="*/ 6 w 7"/>
                  <a:gd name="T9" fmla="*/ 2 h 9"/>
                  <a:gd name="T10" fmla="*/ 4 w 7"/>
                  <a:gd name="T1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9">
                    <a:moveTo>
                      <a:pt x="4" y="5"/>
                    </a:moveTo>
                    <a:cubicBezTo>
                      <a:pt x="3" y="6"/>
                      <a:pt x="3" y="7"/>
                      <a:pt x="2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2" y="6"/>
                      <a:pt x="4" y="3"/>
                      <a:pt x="5" y="0"/>
                    </a:cubicBezTo>
                    <a:cubicBezTo>
                      <a:pt x="7" y="0"/>
                      <a:pt x="5" y="1"/>
                      <a:pt x="6" y="2"/>
                    </a:cubicBezTo>
                    <a:cubicBezTo>
                      <a:pt x="5" y="3"/>
                      <a:pt x="4" y="4"/>
                      <a:pt x="4" y="5"/>
                    </a:cubicBezTo>
                    <a:close/>
                  </a:path>
                </a:pathLst>
              </a:custGeom>
              <a:solidFill>
                <a:srgbClr val="DF9F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954">
                <a:extLst>
                  <a:ext uri="{FF2B5EF4-FFF2-40B4-BE49-F238E27FC236}">
                    <a16:creationId xmlns:a16="http://schemas.microsoft.com/office/drawing/2014/main" id="{36265B38-1543-FD16-0CB6-C93C2AF9D5F9}"/>
                  </a:ext>
                </a:extLst>
              </p:cNvPr>
              <p:cNvSpPr/>
              <p:nvPr/>
            </p:nvSpPr>
            <p:spPr bwMode="auto">
              <a:xfrm>
                <a:off x="1460" y="1030"/>
                <a:ext cx="109" cy="196"/>
              </a:xfrm>
              <a:custGeom>
                <a:avLst/>
                <a:gdLst>
                  <a:gd name="T0" fmla="*/ 9 w 15"/>
                  <a:gd name="T1" fmla="*/ 3 h 27"/>
                  <a:gd name="T2" fmla="*/ 9 w 15"/>
                  <a:gd name="T3" fmla="*/ 4 h 27"/>
                  <a:gd name="T4" fmla="*/ 10 w 15"/>
                  <a:gd name="T5" fmla="*/ 3 h 27"/>
                  <a:gd name="T6" fmla="*/ 10 w 15"/>
                  <a:gd name="T7" fmla="*/ 1 h 27"/>
                  <a:gd name="T8" fmla="*/ 11 w 15"/>
                  <a:gd name="T9" fmla="*/ 4 h 27"/>
                  <a:gd name="T10" fmla="*/ 13 w 15"/>
                  <a:gd name="T11" fmla="*/ 4 h 27"/>
                  <a:gd name="T12" fmla="*/ 15 w 15"/>
                  <a:gd name="T13" fmla="*/ 5 h 27"/>
                  <a:gd name="T14" fmla="*/ 13 w 15"/>
                  <a:gd name="T15" fmla="*/ 5 h 27"/>
                  <a:gd name="T16" fmla="*/ 11 w 15"/>
                  <a:gd name="T17" fmla="*/ 5 h 27"/>
                  <a:gd name="T18" fmla="*/ 9 w 15"/>
                  <a:gd name="T19" fmla="*/ 6 h 27"/>
                  <a:gd name="T20" fmla="*/ 6 w 15"/>
                  <a:gd name="T21" fmla="*/ 7 h 27"/>
                  <a:gd name="T22" fmla="*/ 6 w 15"/>
                  <a:gd name="T23" fmla="*/ 8 h 27"/>
                  <a:gd name="T24" fmla="*/ 4 w 15"/>
                  <a:gd name="T25" fmla="*/ 15 h 27"/>
                  <a:gd name="T26" fmla="*/ 2 w 15"/>
                  <a:gd name="T27" fmla="*/ 22 h 27"/>
                  <a:gd name="T28" fmla="*/ 1 w 15"/>
                  <a:gd name="T29" fmla="*/ 27 h 27"/>
                  <a:gd name="T30" fmla="*/ 1 w 15"/>
                  <a:gd name="T31" fmla="*/ 20 h 27"/>
                  <a:gd name="T32" fmla="*/ 3 w 15"/>
                  <a:gd name="T33" fmla="*/ 12 h 27"/>
                  <a:gd name="T34" fmla="*/ 0 w 15"/>
                  <a:gd name="T35" fmla="*/ 5 h 27"/>
                  <a:gd name="T36" fmla="*/ 0 w 15"/>
                  <a:gd name="T37" fmla="*/ 5 h 27"/>
                  <a:gd name="T38" fmla="*/ 1 w 15"/>
                  <a:gd name="T39" fmla="*/ 5 h 27"/>
                  <a:gd name="T40" fmla="*/ 3 w 15"/>
                  <a:gd name="T41" fmla="*/ 6 h 27"/>
                  <a:gd name="T42" fmla="*/ 4 w 15"/>
                  <a:gd name="T43" fmla="*/ 2 h 27"/>
                  <a:gd name="T44" fmla="*/ 5 w 15"/>
                  <a:gd name="T45" fmla="*/ 6 h 27"/>
                  <a:gd name="T46" fmla="*/ 5 w 15"/>
                  <a:gd name="T47" fmla="*/ 0 h 27"/>
                  <a:gd name="T48" fmla="*/ 6 w 15"/>
                  <a:gd name="T49" fmla="*/ 5 h 27"/>
                  <a:gd name="T50" fmla="*/ 9 w 15"/>
                  <a:gd name="T51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27">
                    <a:moveTo>
                      <a:pt x="9" y="3"/>
                    </a:moveTo>
                    <a:cubicBezTo>
                      <a:pt x="9" y="3"/>
                      <a:pt x="8" y="4"/>
                      <a:pt x="9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2" y="2"/>
                      <a:pt x="11" y="3"/>
                      <a:pt x="11" y="4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4" y="4"/>
                      <a:pt x="14" y="7"/>
                      <a:pt x="15" y="5"/>
                    </a:cubicBezTo>
                    <a:cubicBezTo>
                      <a:pt x="15" y="7"/>
                      <a:pt x="14" y="7"/>
                      <a:pt x="13" y="5"/>
                    </a:cubicBezTo>
                    <a:cubicBezTo>
                      <a:pt x="13" y="4"/>
                      <a:pt x="12" y="4"/>
                      <a:pt x="11" y="5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7" y="5"/>
                      <a:pt x="7" y="6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11"/>
                      <a:pt x="6" y="13"/>
                      <a:pt x="4" y="15"/>
                    </a:cubicBezTo>
                    <a:cubicBezTo>
                      <a:pt x="2" y="17"/>
                      <a:pt x="2" y="20"/>
                      <a:pt x="2" y="22"/>
                    </a:cubicBezTo>
                    <a:cubicBezTo>
                      <a:pt x="2" y="24"/>
                      <a:pt x="2" y="26"/>
                      <a:pt x="1" y="27"/>
                    </a:cubicBezTo>
                    <a:cubicBezTo>
                      <a:pt x="1" y="25"/>
                      <a:pt x="2" y="23"/>
                      <a:pt x="1" y="20"/>
                    </a:cubicBezTo>
                    <a:cubicBezTo>
                      <a:pt x="1" y="17"/>
                      <a:pt x="2" y="15"/>
                      <a:pt x="3" y="12"/>
                    </a:cubicBezTo>
                    <a:cubicBezTo>
                      <a:pt x="3" y="9"/>
                      <a:pt x="3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4" y="4"/>
                      <a:pt x="4" y="5"/>
                      <a:pt x="5" y="6"/>
                    </a:cubicBezTo>
                    <a:cubicBezTo>
                      <a:pt x="5" y="4"/>
                      <a:pt x="4" y="2"/>
                      <a:pt x="5" y="0"/>
                    </a:cubicBezTo>
                    <a:cubicBezTo>
                      <a:pt x="5" y="2"/>
                      <a:pt x="6" y="3"/>
                      <a:pt x="6" y="5"/>
                    </a:cubicBezTo>
                    <a:cubicBezTo>
                      <a:pt x="6" y="3"/>
                      <a:pt x="8" y="4"/>
                      <a:pt x="9" y="3"/>
                    </a:cubicBezTo>
                    <a:close/>
                  </a:path>
                </a:pathLst>
              </a:custGeom>
              <a:solidFill>
                <a:srgbClr val="7B4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955">
                <a:extLst>
                  <a:ext uri="{FF2B5EF4-FFF2-40B4-BE49-F238E27FC236}">
                    <a16:creationId xmlns:a16="http://schemas.microsoft.com/office/drawing/2014/main" id="{7B245140-EDAB-EE6E-9486-296A4CF6D1F6}"/>
                  </a:ext>
                </a:extLst>
              </p:cNvPr>
              <p:cNvSpPr/>
              <p:nvPr/>
            </p:nvSpPr>
            <p:spPr bwMode="auto">
              <a:xfrm>
                <a:off x="1431" y="1103"/>
                <a:ext cx="29" cy="196"/>
              </a:xfrm>
              <a:custGeom>
                <a:avLst/>
                <a:gdLst>
                  <a:gd name="T0" fmla="*/ 4 w 4"/>
                  <a:gd name="T1" fmla="*/ 12 h 27"/>
                  <a:gd name="T2" fmla="*/ 1 w 4"/>
                  <a:gd name="T3" fmla="*/ 27 h 27"/>
                  <a:gd name="T4" fmla="*/ 0 w 4"/>
                  <a:gd name="T5" fmla="*/ 27 h 27"/>
                  <a:gd name="T6" fmla="*/ 1 w 4"/>
                  <a:gd name="T7" fmla="*/ 23 h 27"/>
                  <a:gd name="T8" fmla="*/ 2 w 4"/>
                  <a:gd name="T9" fmla="*/ 18 h 27"/>
                  <a:gd name="T10" fmla="*/ 3 w 4"/>
                  <a:gd name="T11" fmla="*/ 15 h 27"/>
                  <a:gd name="T12" fmla="*/ 2 w 4"/>
                  <a:gd name="T13" fmla="*/ 0 h 27"/>
                  <a:gd name="T14" fmla="*/ 4 w 4"/>
                  <a:gd name="T15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27">
                    <a:moveTo>
                      <a:pt x="4" y="12"/>
                    </a:moveTo>
                    <a:cubicBezTo>
                      <a:pt x="3" y="17"/>
                      <a:pt x="2" y="22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1" y="25"/>
                      <a:pt x="1" y="24"/>
                      <a:pt x="1" y="23"/>
                    </a:cubicBezTo>
                    <a:cubicBezTo>
                      <a:pt x="1" y="21"/>
                      <a:pt x="1" y="20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0"/>
                      <a:pt x="3" y="5"/>
                      <a:pt x="2" y="0"/>
                    </a:cubicBezTo>
                    <a:cubicBezTo>
                      <a:pt x="3" y="4"/>
                      <a:pt x="4" y="8"/>
                      <a:pt x="4" y="12"/>
                    </a:cubicBezTo>
                    <a:close/>
                  </a:path>
                </a:pathLst>
              </a:custGeom>
              <a:solidFill>
                <a:srgbClr val="996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956">
                <a:extLst>
                  <a:ext uri="{FF2B5EF4-FFF2-40B4-BE49-F238E27FC236}">
                    <a16:creationId xmlns:a16="http://schemas.microsoft.com/office/drawing/2014/main" id="{8C0F197D-A16D-8B77-660F-DC41A21298CF}"/>
                  </a:ext>
                </a:extLst>
              </p:cNvPr>
              <p:cNvSpPr/>
              <p:nvPr/>
            </p:nvSpPr>
            <p:spPr bwMode="auto">
              <a:xfrm>
                <a:off x="1409" y="1103"/>
                <a:ext cx="14" cy="196"/>
              </a:xfrm>
              <a:custGeom>
                <a:avLst/>
                <a:gdLst>
                  <a:gd name="T0" fmla="*/ 0 w 2"/>
                  <a:gd name="T1" fmla="*/ 27 h 27"/>
                  <a:gd name="T2" fmla="*/ 0 w 2"/>
                  <a:gd name="T3" fmla="*/ 27 h 27"/>
                  <a:gd name="T4" fmla="*/ 1 w 2"/>
                  <a:gd name="T5" fmla="*/ 14 h 27"/>
                  <a:gd name="T6" fmla="*/ 0 w 2"/>
                  <a:gd name="T7" fmla="*/ 0 h 27"/>
                  <a:gd name="T8" fmla="*/ 1 w 2"/>
                  <a:gd name="T9" fmla="*/ 11 h 27"/>
                  <a:gd name="T10" fmla="*/ 2 w 2"/>
                  <a:gd name="T11" fmla="*/ 22 h 27"/>
                  <a:gd name="T12" fmla="*/ 0 w 2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7">
                    <a:moveTo>
                      <a:pt x="0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2" y="22"/>
                      <a:pt x="2" y="18"/>
                      <a:pt x="1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0" y="3"/>
                      <a:pt x="0" y="7"/>
                      <a:pt x="1" y="11"/>
                    </a:cubicBezTo>
                    <a:cubicBezTo>
                      <a:pt x="2" y="15"/>
                      <a:pt x="2" y="19"/>
                      <a:pt x="2" y="22"/>
                    </a:cubicBezTo>
                    <a:cubicBezTo>
                      <a:pt x="2" y="24"/>
                      <a:pt x="1" y="25"/>
                      <a:pt x="0" y="27"/>
                    </a:cubicBezTo>
                    <a:close/>
                  </a:path>
                </a:pathLst>
              </a:custGeom>
              <a:solidFill>
                <a:srgbClr val="975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957">
                <a:extLst>
                  <a:ext uri="{FF2B5EF4-FFF2-40B4-BE49-F238E27FC236}">
                    <a16:creationId xmlns:a16="http://schemas.microsoft.com/office/drawing/2014/main" id="{E0081581-87E9-FFBF-EC3D-7CEF7307DCE1}"/>
                  </a:ext>
                </a:extLst>
              </p:cNvPr>
              <p:cNvSpPr/>
              <p:nvPr/>
            </p:nvSpPr>
            <p:spPr bwMode="auto">
              <a:xfrm>
                <a:off x="1329" y="1139"/>
                <a:ext cx="29" cy="138"/>
              </a:xfrm>
              <a:custGeom>
                <a:avLst/>
                <a:gdLst>
                  <a:gd name="T0" fmla="*/ 3 w 4"/>
                  <a:gd name="T1" fmla="*/ 11 h 19"/>
                  <a:gd name="T2" fmla="*/ 4 w 4"/>
                  <a:gd name="T3" fmla="*/ 19 h 19"/>
                  <a:gd name="T4" fmla="*/ 2 w 4"/>
                  <a:gd name="T5" fmla="*/ 12 h 19"/>
                  <a:gd name="T6" fmla="*/ 1 w 4"/>
                  <a:gd name="T7" fmla="*/ 1 h 19"/>
                  <a:gd name="T8" fmla="*/ 1 w 4"/>
                  <a:gd name="T9" fmla="*/ 0 h 19"/>
                  <a:gd name="T10" fmla="*/ 1 w 4"/>
                  <a:gd name="T11" fmla="*/ 4 h 19"/>
                  <a:gd name="T12" fmla="*/ 3 w 4"/>
                  <a:gd name="T13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9">
                    <a:moveTo>
                      <a:pt x="3" y="11"/>
                    </a:moveTo>
                    <a:cubicBezTo>
                      <a:pt x="3" y="14"/>
                      <a:pt x="4" y="16"/>
                      <a:pt x="4" y="19"/>
                    </a:cubicBezTo>
                    <a:cubicBezTo>
                      <a:pt x="3" y="17"/>
                      <a:pt x="3" y="14"/>
                      <a:pt x="2" y="12"/>
                    </a:cubicBezTo>
                    <a:cubicBezTo>
                      <a:pt x="2" y="8"/>
                      <a:pt x="0" y="4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1" y="4"/>
                    </a:cubicBezTo>
                    <a:cubicBezTo>
                      <a:pt x="2" y="7"/>
                      <a:pt x="4" y="9"/>
                      <a:pt x="3" y="11"/>
                    </a:cubicBezTo>
                    <a:close/>
                  </a:path>
                </a:pathLst>
              </a:custGeom>
              <a:solidFill>
                <a:srgbClr val="7F4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958">
                <a:extLst>
                  <a:ext uri="{FF2B5EF4-FFF2-40B4-BE49-F238E27FC236}">
                    <a16:creationId xmlns:a16="http://schemas.microsoft.com/office/drawing/2014/main" id="{89979B9C-D605-241F-5DB5-5816B177C0C7}"/>
                  </a:ext>
                </a:extLst>
              </p:cNvPr>
              <p:cNvSpPr/>
              <p:nvPr/>
            </p:nvSpPr>
            <p:spPr bwMode="auto">
              <a:xfrm>
                <a:off x="1416" y="1009"/>
                <a:ext cx="44" cy="58"/>
              </a:xfrm>
              <a:custGeom>
                <a:avLst/>
                <a:gdLst>
                  <a:gd name="T0" fmla="*/ 0 w 6"/>
                  <a:gd name="T1" fmla="*/ 2 h 8"/>
                  <a:gd name="T2" fmla="*/ 0 w 6"/>
                  <a:gd name="T3" fmla="*/ 0 h 8"/>
                  <a:gd name="T4" fmla="*/ 3 w 6"/>
                  <a:gd name="T5" fmla="*/ 1 h 8"/>
                  <a:gd name="T6" fmla="*/ 5 w 6"/>
                  <a:gd name="T7" fmla="*/ 4 h 8"/>
                  <a:gd name="T8" fmla="*/ 6 w 6"/>
                  <a:gd name="T9" fmla="*/ 8 h 8"/>
                  <a:gd name="T10" fmla="*/ 6 w 6"/>
                  <a:gd name="T11" fmla="*/ 8 h 8"/>
                  <a:gd name="T12" fmla="*/ 4 w 6"/>
                  <a:gd name="T13" fmla="*/ 5 h 8"/>
                  <a:gd name="T14" fmla="*/ 0 w 6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2"/>
                      <a:pt x="3" y="0"/>
                      <a:pt x="3" y="1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6" y="5"/>
                      <a:pt x="6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5" y="6"/>
                      <a:pt x="4" y="5"/>
                    </a:cubicBezTo>
                    <a:cubicBezTo>
                      <a:pt x="4" y="2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7B4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959">
                <a:extLst>
                  <a:ext uri="{FF2B5EF4-FFF2-40B4-BE49-F238E27FC236}">
                    <a16:creationId xmlns:a16="http://schemas.microsoft.com/office/drawing/2014/main" id="{C0872C97-3544-79FF-9B8D-84F06A2083B7}"/>
                  </a:ext>
                </a:extLst>
              </p:cNvPr>
              <p:cNvSpPr/>
              <p:nvPr/>
            </p:nvSpPr>
            <p:spPr bwMode="auto">
              <a:xfrm>
                <a:off x="1365" y="1001"/>
                <a:ext cx="51" cy="37"/>
              </a:xfrm>
              <a:custGeom>
                <a:avLst/>
                <a:gdLst>
                  <a:gd name="T0" fmla="*/ 0 w 7"/>
                  <a:gd name="T1" fmla="*/ 3 h 5"/>
                  <a:gd name="T2" fmla="*/ 2 w 7"/>
                  <a:gd name="T3" fmla="*/ 1 h 5"/>
                  <a:gd name="T4" fmla="*/ 4 w 7"/>
                  <a:gd name="T5" fmla="*/ 2 h 5"/>
                  <a:gd name="T6" fmla="*/ 6 w 7"/>
                  <a:gd name="T7" fmla="*/ 3 h 5"/>
                  <a:gd name="T8" fmla="*/ 7 w 7"/>
                  <a:gd name="T9" fmla="*/ 3 h 5"/>
                  <a:gd name="T10" fmla="*/ 4 w 7"/>
                  <a:gd name="T11" fmla="*/ 3 h 5"/>
                  <a:gd name="T12" fmla="*/ 0 w 7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4"/>
                      <a:pt x="5" y="5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5"/>
                      <a:pt x="5" y="5"/>
                      <a:pt x="4" y="3"/>
                    </a:cubicBezTo>
                    <a:cubicBezTo>
                      <a:pt x="2" y="0"/>
                      <a:pt x="2" y="0"/>
                      <a:pt x="0" y="3"/>
                    </a:cubicBezTo>
                    <a:close/>
                  </a:path>
                </a:pathLst>
              </a:custGeom>
              <a:solidFill>
                <a:srgbClr val="7B4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960">
                <a:extLst>
                  <a:ext uri="{FF2B5EF4-FFF2-40B4-BE49-F238E27FC236}">
                    <a16:creationId xmlns:a16="http://schemas.microsoft.com/office/drawing/2014/main" id="{73D34111-26DB-EECB-C35B-EF5B0E95BE47}"/>
                  </a:ext>
                </a:extLst>
              </p:cNvPr>
              <p:cNvSpPr/>
              <p:nvPr/>
            </p:nvSpPr>
            <p:spPr bwMode="auto">
              <a:xfrm>
                <a:off x="1402" y="1197"/>
                <a:ext cx="14" cy="80"/>
              </a:xfrm>
              <a:custGeom>
                <a:avLst/>
                <a:gdLst>
                  <a:gd name="T0" fmla="*/ 0 w 2"/>
                  <a:gd name="T1" fmla="*/ 11 h 11"/>
                  <a:gd name="T2" fmla="*/ 0 w 2"/>
                  <a:gd name="T3" fmla="*/ 0 h 11"/>
                  <a:gd name="T4" fmla="*/ 1 w 2"/>
                  <a:gd name="T5" fmla="*/ 10 h 11"/>
                  <a:gd name="T6" fmla="*/ 0 w 2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1">
                    <a:moveTo>
                      <a:pt x="0" y="11"/>
                    </a:moveTo>
                    <a:cubicBezTo>
                      <a:pt x="2" y="7"/>
                      <a:pt x="0" y="4"/>
                      <a:pt x="0" y="0"/>
                    </a:cubicBezTo>
                    <a:cubicBezTo>
                      <a:pt x="1" y="3"/>
                      <a:pt x="2" y="6"/>
                      <a:pt x="1" y="10"/>
                    </a:cubicBezTo>
                    <a:cubicBezTo>
                      <a:pt x="1" y="10"/>
                      <a:pt x="1" y="11"/>
                      <a:pt x="0" y="11"/>
                    </a:cubicBezTo>
                    <a:close/>
                  </a:path>
                </a:pathLst>
              </a:custGeom>
              <a:solidFill>
                <a:srgbClr val="B26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961">
                <a:extLst>
                  <a:ext uri="{FF2B5EF4-FFF2-40B4-BE49-F238E27FC236}">
                    <a16:creationId xmlns:a16="http://schemas.microsoft.com/office/drawing/2014/main" id="{13C83630-0A05-CADA-1C35-135B9B8521A5}"/>
                  </a:ext>
                </a:extLst>
              </p:cNvPr>
              <p:cNvSpPr/>
              <p:nvPr/>
            </p:nvSpPr>
            <p:spPr bwMode="auto">
              <a:xfrm>
                <a:off x="1373" y="1161"/>
                <a:ext cx="14" cy="65"/>
              </a:xfrm>
              <a:custGeom>
                <a:avLst/>
                <a:gdLst>
                  <a:gd name="T0" fmla="*/ 2 w 2"/>
                  <a:gd name="T1" fmla="*/ 9 h 9"/>
                  <a:gd name="T2" fmla="*/ 0 w 2"/>
                  <a:gd name="T3" fmla="*/ 0 h 9"/>
                  <a:gd name="T4" fmla="*/ 2 w 2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9">
                    <a:moveTo>
                      <a:pt x="2" y="9"/>
                    </a:moveTo>
                    <a:cubicBezTo>
                      <a:pt x="0" y="6"/>
                      <a:pt x="0" y="3"/>
                      <a:pt x="0" y="0"/>
                    </a:cubicBezTo>
                    <a:cubicBezTo>
                      <a:pt x="0" y="3"/>
                      <a:pt x="2" y="6"/>
                      <a:pt x="2" y="9"/>
                    </a:cubicBezTo>
                    <a:close/>
                  </a:path>
                </a:pathLst>
              </a:custGeom>
              <a:solidFill>
                <a:srgbClr val="A96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962">
                <a:extLst>
                  <a:ext uri="{FF2B5EF4-FFF2-40B4-BE49-F238E27FC236}">
                    <a16:creationId xmlns:a16="http://schemas.microsoft.com/office/drawing/2014/main" id="{3D84E79E-7BBD-21C4-35F1-E07C16F027CB}"/>
                  </a:ext>
                </a:extLst>
              </p:cNvPr>
              <p:cNvSpPr/>
              <p:nvPr/>
            </p:nvSpPr>
            <p:spPr bwMode="auto">
              <a:xfrm>
                <a:off x="1307" y="1212"/>
                <a:ext cx="22" cy="65"/>
              </a:xfrm>
              <a:custGeom>
                <a:avLst/>
                <a:gdLst>
                  <a:gd name="T0" fmla="*/ 3 w 3"/>
                  <a:gd name="T1" fmla="*/ 8 h 9"/>
                  <a:gd name="T2" fmla="*/ 2 w 3"/>
                  <a:gd name="T3" fmla="*/ 8 h 9"/>
                  <a:gd name="T4" fmla="*/ 0 w 3"/>
                  <a:gd name="T5" fmla="*/ 0 h 9"/>
                  <a:gd name="T6" fmla="*/ 0 w 3"/>
                  <a:gd name="T7" fmla="*/ 0 h 9"/>
                  <a:gd name="T8" fmla="*/ 1 w 3"/>
                  <a:gd name="T9" fmla="*/ 5 h 9"/>
                  <a:gd name="T10" fmla="*/ 3 w 3"/>
                  <a:gd name="T1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9">
                    <a:moveTo>
                      <a:pt x="3" y="8"/>
                    </a:moveTo>
                    <a:cubicBezTo>
                      <a:pt x="3" y="8"/>
                      <a:pt x="3" y="9"/>
                      <a:pt x="2" y="8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3"/>
                      <a:pt x="1" y="5"/>
                    </a:cubicBezTo>
                    <a:cubicBezTo>
                      <a:pt x="2" y="6"/>
                      <a:pt x="2" y="7"/>
                      <a:pt x="3" y="8"/>
                    </a:cubicBezTo>
                    <a:close/>
                  </a:path>
                </a:pathLst>
              </a:custGeom>
              <a:solidFill>
                <a:srgbClr val="AC6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963">
                <a:extLst>
                  <a:ext uri="{FF2B5EF4-FFF2-40B4-BE49-F238E27FC236}">
                    <a16:creationId xmlns:a16="http://schemas.microsoft.com/office/drawing/2014/main" id="{ACD9A799-65A9-E7A7-6FAB-E83422814906}"/>
                  </a:ext>
                </a:extLst>
              </p:cNvPr>
              <p:cNvSpPr/>
              <p:nvPr/>
            </p:nvSpPr>
            <p:spPr bwMode="auto">
              <a:xfrm>
                <a:off x="1285" y="1161"/>
                <a:ext cx="22" cy="51"/>
              </a:xfrm>
              <a:custGeom>
                <a:avLst/>
                <a:gdLst>
                  <a:gd name="T0" fmla="*/ 3 w 3"/>
                  <a:gd name="T1" fmla="*/ 7 h 7"/>
                  <a:gd name="T2" fmla="*/ 0 w 3"/>
                  <a:gd name="T3" fmla="*/ 0 h 7"/>
                  <a:gd name="T4" fmla="*/ 3 w 3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7"/>
                    </a:moveTo>
                    <a:cubicBezTo>
                      <a:pt x="2" y="5"/>
                      <a:pt x="1" y="2"/>
                      <a:pt x="0" y="0"/>
                    </a:cubicBezTo>
                    <a:cubicBezTo>
                      <a:pt x="2" y="2"/>
                      <a:pt x="3" y="4"/>
                      <a:pt x="3" y="7"/>
                    </a:cubicBezTo>
                    <a:close/>
                  </a:path>
                </a:pathLst>
              </a:custGeom>
              <a:solidFill>
                <a:srgbClr val="AC67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964">
                <a:extLst>
                  <a:ext uri="{FF2B5EF4-FFF2-40B4-BE49-F238E27FC236}">
                    <a16:creationId xmlns:a16="http://schemas.microsoft.com/office/drawing/2014/main" id="{2E11E740-9194-5231-C495-795CF37DA3EC}"/>
                  </a:ext>
                </a:extLst>
              </p:cNvPr>
              <p:cNvSpPr/>
              <p:nvPr/>
            </p:nvSpPr>
            <p:spPr bwMode="auto">
              <a:xfrm>
                <a:off x="1351" y="1176"/>
                <a:ext cx="7" cy="36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5 h 5"/>
                  <a:gd name="T4" fmla="*/ 0 w 1"/>
                  <a:gd name="T5" fmla="*/ 0 h 5"/>
                  <a:gd name="T6" fmla="*/ 1 w 1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1" y="2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A360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965">
                <a:extLst>
                  <a:ext uri="{FF2B5EF4-FFF2-40B4-BE49-F238E27FC236}">
                    <a16:creationId xmlns:a16="http://schemas.microsoft.com/office/drawing/2014/main" id="{8FBADD0D-02A1-9962-AB1A-E5EFFB46964D}"/>
                  </a:ext>
                </a:extLst>
              </p:cNvPr>
              <p:cNvSpPr/>
              <p:nvPr/>
            </p:nvSpPr>
            <p:spPr bwMode="auto">
              <a:xfrm>
                <a:off x="1300" y="1241"/>
                <a:ext cx="14" cy="29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1" y="1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9A57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966">
                <a:extLst>
                  <a:ext uri="{FF2B5EF4-FFF2-40B4-BE49-F238E27FC236}">
                    <a16:creationId xmlns:a16="http://schemas.microsoft.com/office/drawing/2014/main" id="{FBFCA0DC-6614-56A9-6058-BD07F04C03CF}"/>
                  </a:ext>
                </a:extLst>
              </p:cNvPr>
              <p:cNvSpPr/>
              <p:nvPr/>
            </p:nvSpPr>
            <p:spPr bwMode="auto">
              <a:xfrm>
                <a:off x="1554" y="1103"/>
                <a:ext cx="80" cy="181"/>
              </a:xfrm>
              <a:custGeom>
                <a:avLst/>
                <a:gdLst>
                  <a:gd name="T0" fmla="*/ 6 w 11"/>
                  <a:gd name="T1" fmla="*/ 11 h 25"/>
                  <a:gd name="T2" fmla="*/ 1 w 11"/>
                  <a:gd name="T3" fmla="*/ 23 h 25"/>
                  <a:gd name="T4" fmla="*/ 0 w 11"/>
                  <a:gd name="T5" fmla="*/ 25 h 25"/>
                  <a:gd name="T6" fmla="*/ 4 w 11"/>
                  <a:gd name="T7" fmla="*/ 12 h 25"/>
                  <a:gd name="T8" fmla="*/ 11 w 11"/>
                  <a:gd name="T9" fmla="*/ 0 h 25"/>
                  <a:gd name="T10" fmla="*/ 6 w 11"/>
                  <a:gd name="T1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6" y="11"/>
                    </a:moveTo>
                    <a:cubicBezTo>
                      <a:pt x="4" y="15"/>
                      <a:pt x="3" y="19"/>
                      <a:pt x="1" y="23"/>
                    </a:cubicBezTo>
                    <a:cubicBezTo>
                      <a:pt x="1" y="24"/>
                      <a:pt x="1" y="25"/>
                      <a:pt x="0" y="25"/>
                    </a:cubicBezTo>
                    <a:cubicBezTo>
                      <a:pt x="1" y="21"/>
                      <a:pt x="3" y="16"/>
                      <a:pt x="4" y="12"/>
                    </a:cubicBezTo>
                    <a:cubicBezTo>
                      <a:pt x="6" y="8"/>
                      <a:pt x="7" y="3"/>
                      <a:pt x="11" y="0"/>
                    </a:cubicBezTo>
                    <a:cubicBezTo>
                      <a:pt x="8" y="4"/>
                      <a:pt x="7" y="7"/>
                      <a:pt x="6" y="11"/>
                    </a:cubicBezTo>
                    <a:close/>
                  </a:path>
                </a:pathLst>
              </a:custGeom>
              <a:solidFill>
                <a:srgbClr val="7E4B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967">
                <a:extLst>
                  <a:ext uri="{FF2B5EF4-FFF2-40B4-BE49-F238E27FC236}">
                    <a16:creationId xmlns:a16="http://schemas.microsoft.com/office/drawing/2014/main" id="{ADDDF693-4B7C-CC41-326F-6728F9504EED}"/>
                  </a:ext>
                </a:extLst>
              </p:cNvPr>
              <p:cNvSpPr/>
              <p:nvPr/>
            </p:nvSpPr>
            <p:spPr bwMode="auto">
              <a:xfrm>
                <a:off x="1649" y="1176"/>
                <a:ext cx="36" cy="43"/>
              </a:xfrm>
              <a:custGeom>
                <a:avLst/>
                <a:gdLst>
                  <a:gd name="T0" fmla="*/ 0 w 5"/>
                  <a:gd name="T1" fmla="*/ 6 h 6"/>
                  <a:gd name="T2" fmla="*/ 1 w 5"/>
                  <a:gd name="T3" fmla="*/ 5 h 6"/>
                  <a:gd name="T4" fmla="*/ 5 w 5"/>
                  <a:gd name="T5" fmla="*/ 0 h 6"/>
                  <a:gd name="T6" fmla="*/ 5 w 5"/>
                  <a:gd name="T7" fmla="*/ 1 h 6"/>
                  <a:gd name="T8" fmla="*/ 0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2" y="3"/>
                      <a:pt x="3" y="2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2" y="4"/>
                      <a:pt x="0" y="6"/>
                    </a:cubicBezTo>
                    <a:close/>
                  </a:path>
                </a:pathLst>
              </a:custGeom>
              <a:solidFill>
                <a:srgbClr val="B17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968">
                <a:extLst>
                  <a:ext uri="{FF2B5EF4-FFF2-40B4-BE49-F238E27FC236}">
                    <a16:creationId xmlns:a16="http://schemas.microsoft.com/office/drawing/2014/main" id="{3B773403-9D28-13E0-627F-D853A24CFB12}"/>
                  </a:ext>
                </a:extLst>
              </p:cNvPr>
              <p:cNvSpPr/>
              <p:nvPr/>
            </p:nvSpPr>
            <p:spPr bwMode="auto">
              <a:xfrm>
                <a:off x="1634" y="1219"/>
                <a:ext cx="15" cy="29"/>
              </a:xfrm>
              <a:custGeom>
                <a:avLst/>
                <a:gdLst>
                  <a:gd name="T0" fmla="*/ 2 w 2"/>
                  <a:gd name="T1" fmla="*/ 1 h 4"/>
                  <a:gd name="T2" fmla="*/ 0 w 2"/>
                  <a:gd name="T3" fmla="*/ 4 h 4"/>
                  <a:gd name="T4" fmla="*/ 2 w 2"/>
                  <a:gd name="T5" fmla="*/ 0 h 4"/>
                  <a:gd name="T6" fmla="*/ 2 w 2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1" y="2"/>
                      <a:pt x="1" y="3"/>
                      <a:pt x="0" y="4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167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969">
                <a:extLst>
                  <a:ext uri="{FF2B5EF4-FFF2-40B4-BE49-F238E27FC236}">
                    <a16:creationId xmlns:a16="http://schemas.microsoft.com/office/drawing/2014/main" id="{686531EC-ECA9-D39A-9FB1-CED411AC9B0B}"/>
                  </a:ext>
                </a:extLst>
              </p:cNvPr>
              <p:cNvSpPr/>
              <p:nvPr/>
            </p:nvSpPr>
            <p:spPr bwMode="auto">
              <a:xfrm>
                <a:off x="1511" y="1284"/>
                <a:ext cx="29" cy="22"/>
              </a:xfrm>
              <a:custGeom>
                <a:avLst/>
                <a:gdLst>
                  <a:gd name="T0" fmla="*/ 1 w 4"/>
                  <a:gd name="T1" fmla="*/ 3 h 3"/>
                  <a:gd name="T2" fmla="*/ 1 w 4"/>
                  <a:gd name="T3" fmla="*/ 0 h 3"/>
                  <a:gd name="T4" fmla="*/ 1 w 4"/>
                  <a:gd name="T5" fmla="*/ 1 h 3"/>
                  <a:gd name="T6" fmla="*/ 4 w 4"/>
                  <a:gd name="T7" fmla="*/ 1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8C63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970">
                <a:extLst>
                  <a:ext uri="{FF2B5EF4-FFF2-40B4-BE49-F238E27FC236}">
                    <a16:creationId xmlns:a16="http://schemas.microsoft.com/office/drawing/2014/main" id="{4C7D3DE5-6EA8-5D5D-3FD5-7B2620AB7188}"/>
                  </a:ext>
                </a:extLst>
              </p:cNvPr>
              <p:cNvSpPr/>
              <p:nvPr/>
            </p:nvSpPr>
            <p:spPr bwMode="auto">
              <a:xfrm>
                <a:off x="1503" y="1110"/>
                <a:ext cx="51" cy="138"/>
              </a:xfrm>
              <a:custGeom>
                <a:avLst/>
                <a:gdLst>
                  <a:gd name="T0" fmla="*/ 1 w 7"/>
                  <a:gd name="T1" fmla="*/ 19 h 19"/>
                  <a:gd name="T2" fmla="*/ 1 w 7"/>
                  <a:gd name="T3" fmla="*/ 19 h 19"/>
                  <a:gd name="T4" fmla="*/ 0 w 7"/>
                  <a:gd name="T5" fmla="*/ 8 h 19"/>
                  <a:gd name="T6" fmla="*/ 3 w 7"/>
                  <a:gd name="T7" fmla="*/ 4 h 19"/>
                  <a:gd name="T8" fmla="*/ 4 w 7"/>
                  <a:gd name="T9" fmla="*/ 3 h 19"/>
                  <a:gd name="T10" fmla="*/ 7 w 7"/>
                  <a:gd name="T11" fmla="*/ 0 h 19"/>
                  <a:gd name="T12" fmla="*/ 6 w 7"/>
                  <a:gd name="T13" fmla="*/ 1 h 19"/>
                  <a:gd name="T14" fmla="*/ 1 w 7"/>
                  <a:gd name="T15" fmla="*/ 5 h 19"/>
                  <a:gd name="T16" fmla="*/ 1 w 7"/>
                  <a:gd name="T17" fmla="*/ 8 h 19"/>
                  <a:gd name="T18" fmla="*/ 1 w 7"/>
                  <a:gd name="T1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9">
                    <a:moveTo>
                      <a:pt x="1" y="19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12"/>
                      <a:pt x="0" y="8"/>
                    </a:cubicBezTo>
                    <a:cubicBezTo>
                      <a:pt x="0" y="5"/>
                      <a:pt x="0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7" y="1"/>
                      <a:pt x="6" y="0"/>
                      <a:pt x="6" y="1"/>
                    </a:cubicBezTo>
                    <a:cubicBezTo>
                      <a:pt x="5" y="3"/>
                      <a:pt x="4" y="5"/>
                      <a:pt x="1" y="5"/>
                    </a:cubicBezTo>
                    <a:cubicBezTo>
                      <a:pt x="1" y="5"/>
                      <a:pt x="0" y="7"/>
                      <a:pt x="1" y="8"/>
                    </a:cubicBezTo>
                    <a:cubicBezTo>
                      <a:pt x="1" y="12"/>
                      <a:pt x="2" y="15"/>
                      <a:pt x="1" y="19"/>
                    </a:cubicBezTo>
                    <a:close/>
                  </a:path>
                </a:pathLst>
              </a:custGeom>
              <a:solidFill>
                <a:srgbClr val="7D4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971">
                <a:extLst>
                  <a:ext uri="{FF2B5EF4-FFF2-40B4-BE49-F238E27FC236}">
                    <a16:creationId xmlns:a16="http://schemas.microsoft.com/office/drawing/2014/main" id="{49AE9EBD-A82D-F239-AF14-68A1C3D4EE0E}"/>
                  </a:ext>
                </a:extLst>
              </p:cNvPr>
              <p:cNvSpPr/>
              <p:nvPr/>
            </p:nvSpPr>
            <p:spPr bwMode="auto">
              <a:xfrm>
                <a:off x="1460" y="1234"/>
                <a:ext cx="7" cy="65"/>
              </a:xfrm>
              <a:custGeom>
                <a:avLst/>
                <a:gdLst>
                  <a:gd name="T0" fmla="*/ 0 w 1"/>
                  <a:gd name="T1" fmla="*/ 9 h 9"/>
                  <a:gd name="T2" fmla="*/ 1 w 1"/>
                  <a:gd name="T3" fmla="*/ 0 h 9"/>
                  <a:gd name="T4" fmla="*/ 1 w 1"/>
                  <a:gd name="T5" fmla="*/ 0 h 9"/>
                  <a:gd name="T6" fmla="*/ 0 w 1"/>
                  <a:gd name="T7" fmla="*/ 9 h 9"/>
                  <a:gd name="T8" fmla="*/ 0 w 1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0" y="6"/>
                      <a:pt x="1" y="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8B52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972">
                <a:extLst>
                  <a:ext uri="{FF2B5EF4-FFF2-40B4-BE49-F238E27FC236}">
                    <a16:creationId xmlns:a16="http://schemas.microsoft.com/office/drawing/2014/main" id="{1078EB9C-A58B-D64F-338F-A3145928F2FA}"/>
                  </a:ext>
                </a:extLst>
              </p:cNvPr>
              <p:cNvSpPr/>
              <p:nvPr/>
            </p:nvSpPr>
            <p:spPr bwMode="auto">
              <a:xfrm>
                <a:off x="1431" y="1299"/>
                <a:ext cx="7" cy="36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0 h 5"/>
                  <a:gd name="T4" fmla="*/ 0 w 1"/>
                  <a:gd name="T5" fmla="*/ 5 h 5"/>
                  <a:gd name="T6" fmla="*/ 0 w 1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75B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973">
                <a:extLst>
                  <a:ext uri="{FF2B5EF4-FFF2-40B4-BE49-F238E27FC236}">
                    <a16:creationId xmlns:a16="http://schemas.microsoft.com/office/drawing/2014/main" id="{20C1361E-BE8E-D197-68B4-7198273B7007}"/>
                  </a:ext>
                </a:extLst>
              </p:cNvPr>
              <p:cNvSpPr/>
              <p:nvPr/>
            </p:nvSpPr>
            <p:spPr bwMode="auto">
              <a:xfrm>
                <a:off x="1431" y="1234"/>
                <a:ext cx="14" cy="36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5 h 5"/>
                  <a:gd name="T4" fmla="*/ 1 w 2"/>
                  <a:gd name="T5" fmla="*/ 3 h 5"/>
                  <a:gd name="T6" fmla="*/ 2 w 2"/>
                  <a:gd name="T7" fmla="*/ 0 h 5"/>
                  <a:gd name="T8" fmla="*/ 2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3"/>
                      <a:pt x="1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F6BA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974">
                <a:extLst>
                  <a:ext uri="{FF2B5EF4-FFF2-40B4-BE49-F238E27FC236}">
                    <a16:creationId xmlns:a16="http://schemas.microsoft.com/office/drawing/2014/main" id="{C980C762-942A-D1CF-8F48-460D3CDF1037}"/>
                  </a:ext>
                </a:extLst>
              </p:cNvPr>
              <p:cNvSpPr/>
              <p:nvPr/>
            </p:nvSpPr>
            <p:spPr bwMode="auto">
              <a:xfrm>
                <a:off x="1438" y="1226"/>
                <a:ext cx="7" cy="29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0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96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975">
                <a:extLst>
                  <a:ext uri="{FF2B5EF4-FFF2-40B4-BE49-F238E27FC236}">
                    <a16:creationId xmlns:a16="http://schemas.microsoft.com/office/drawing/2014/main" id="{39A7CD85-0FBD-9F6C-811A-E45242841A7F}"/>
                  </a:ext>
                </a:extLst>
              </p:cNvPr>
              <p:cNvSpPr/>
              <p:nvPr/>
            </p:nvSpPr>
            <p:spPr bwMode="auto">
              <a:xfrm>
                <a:off x="1467" y="1270"/>
                <a:ext cx="15" cy="14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9164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976">
                <a:extLst>
                  <a:ext uri="{FF2B5EF4-FFF2-40B4-BE49-F238E27FC236}">
                    <a16:creationId xmlns:a16="http://schemas.microsoft.com/office/drawing/2014/main" id="{1491DE45-7247-FFE2-519B-EB4F080DB245}"/>
                  </a:ext>
                </a:extLst>
              </p:cNvPr>
              <p:cNvSpPr/>
              <p:nvPr/>
            </p:nvSpPr>
            <p:spPr bwMode="auto">
              <a:xfrm>
                <a:off x="1452" y="1001"/>
                <a:ext cx="37" cy="80"/>
              </a:xfrm>
              <a:custGeom>
                <a:avLst/>
                <a:gdLst>
                  <a:gd name="T0" fmla="*/ 1 w 5"/>
                  <a:gd name="T1" fmla="*/ 9 h 11"/>
                  <a:gd name="T2" fmla="*/ 0 w 5"/>
                  <a:gd name="T3" fmla="*/ 5 h 11"/>
                  <a:gd name="T4" fmla="*/ 1 w 5"/>
                  <a:gd name="T5" fmla="*/ 3 h 11"/>
                  <a:gd name="T6" fmla="*/ 0 w 5"/>
                  <a:gd name="T7" fmla="*/ 0 h 11"/>
                  <a:gd name="T8" fmla="*/ 3 w 5"/>
                  <a:gd name="T9" fmla="*/ 6 h 11"/>
                  <a:gd name="T10" fmla="*/ 5 w 5"/>
                  <a:gd name="T11" fmla="*/ 2 h 11"/>
                  <a:gd name="T12" fmla="*/ 5 w 5"/>
                  <a:gd name="T13" fmla="*/ 6 h 11"/>
                  <a:gd name="T14" fmla="*/ 5 w 5"/>
                  <a:gd name="T15" fmla="*/ 11 h 11"/>
                  <a:gd name="T16" fmla="*/ 4 w 5"/>
                  <a:gd name="T17" fmla="*/ 8 h 11"/>
                  <a:gd name="T18" fmla="*/ 3 w 5"/>
                  <a:gd name="T19" fmla="*/ 10 h 11"/>
                  <a:gd name="T20" fmla="*/ 1 w 5"/>
                  <a:gd name="T2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1" y="9"/>
                    </a:moveTo>
                    <a:cubicBezTo>
                      <a:pt x="0" y="8"/>
                      <a:pt x="0" y="6"/>
                      <a:pt x="0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2"/>
                      <a:pt x="0" y="2"/>
                      <a:pt x="0" y="0"/>
                    </a:cubicBezTo>
                    <a:cubicBezTo>
                      <a:pt x="1" y="3"/>
                      <a:pt x="2" y="4"/>
                      <a:pt x="3" y="6"/>
                    </a:cubicBezTo>
                    <a:cubicBezTo>
                      <a:pt x="4" y="5"/>
                      <a:pt x="3" y="3"/>
                      <a:pt x="5" y="2"/>
                    </a:cubicBezTo>
                    <a:cubicBezTo>
                      <a:pt x="5" y="4"/>
                      <a:pt x="5" y="5"/>
                      <a:pt x="5" y="6"/>
                    </a:cubicBezTo>
                    <a:cubicBezTo>
                      <a:pt x="4" y="8"/>
                      <a:pt x="5" y="10"/>
                      <a:pt x="5" y="11"/>
                    </a:cubicBezTo>
                    <a:cubicBezTo>
                      <a:pt x="4" y="11"/>
                      <a:pt x="4" y="9"/>
                      <a:pt x="4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9"/>
                      <a:pt x="2" y="9"/>
                      <a:pt x="1" y="9"/>
                    </a:cubicBezTo>
                    <a:close/>
                  </a:path>
                </a:pathLst>
              </a:custGeom>
              <a:solidFill>
                <a:srgbClr val="E2A7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977">
                <a:extLst>
                  <a:ext uri="{FF2B5EF4-FFF2-40B4-BE49-F238E27FC236}">
                    <a16:creationId xmlns:a16="http://schemas.microsoft.com/office/drawing/2014/main" id="{345C647E-DC34-5026-A7AE-DB0034BD0510}"/>
                  </a:ext>
                </a:extLst>
              </p:cNvPr>
              <p:cNvSpPr/>
              <p:nvPr/>
            </p:nvSpPr>
            <p:spPr bwMode="auto">
              <a:xfrm>
                <a:off x="1532" y="1016"/>
                <a:ext cx="29" cy="43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6 h 6"/>
                  <a:gd name="T4" fmla="*/ 0 w 4"/>
                  <a:gd name="T5" fmla="*/ 3 h 6"/>
                  <a:gd name="T6" fmla="*/ 2 w 4"/>
                  <a:gd name="T7" fmla="*/ 3 h 6"/>
                  <a:gd name="T8" fmla="*/ 2 w 4"/>
                  <a:gd name="T9" fmla="*/ 0 h 6"/>
                  <a:gd name="T10" fmla="*/ 3 w 4"/>
                  <a:gd name="T11" fmla="*/ 5 h 6"/>
                  <a:gd name="T12" fmla="*/ 4 w 4"/>
                  <a:gd name="T13" fmla="*/ 1 h 6"/>
                  <a:gd name="T14" fmla="*/ 3 w 4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2" y="6"/>
                      <a:pt x="1" y="5"/>
                      <a:pt x="0" y="6"/>
                    </a:cubicBezTo>
                    <a:cubicBezTo>
                      <a:pt x="0" y="5"/>
                      <a:pt x="1" y="4"/>
                      <a:pt x="0" y="3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3" y="2"/>
                      <a:pt x="2" y="3"/>
                      <a:pt x="3" y="5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4" y="4"/>
                      <a:pt x="3" y="6"/>
                    </a:cubicBezTo>
                    <a:close/>
                  </a:path>
                </a:pathLst>
              </a:custGeom>
              <a:solidFill>
                <a:srgbClr val="A57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978">
                <a:extLst>
                  <a:ext uri="{FF2B5EF4-FFF2-40B4-BE49-F238E27FC236}">
                    <a16:creationId xmlns:a16="http://schemas.microsoft.com/office/drawing/2014/main" id="{B1B67C94-3598-367A-E7A3-8ACAA6BAC2F8}"/>
                  </a:ext>
                </a:extLst>
              </p:cNvPr>
              <p:cNvSpPr/>
              <p:nvPr/>
            </p:nvSpPr>
            <p:spPr bwMode="auto">
              <a:xfrm>
                <a:off x="1525" y="1009"/>
                <a:ext cx="7" cy="43"/>
              </a:xfrm>
              <a:custGeom>
                <a:avLst/>
                <a:gdLst>
                  <a:gd name="T0" fmla="*/ 0 w 1"/>
                  <a:gd name="T1" fmla="*/ 6 h 6"/>
                  <a:gd name="T2" fmla="*/ 0 w 1"/>
                  <a:gd name="T3" fmla="*/ 0 h 6"/>
                  <a:gd name="T4" fmla="*/ 0 w 1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0" y="4"/>
                      <a:pt x="0" y="2"/>
                      <a:pt x="0" y="0"/>
                    </a:cubicBezTo>
                    <a:cubicBezTo>
                      <a:pt x="0" y="2"/>
                      <a:pt x="1" y="4"/>
                      <a:pt x="0" y="6"/>
                    </a:cubicBezTo>
                    <a:close/>
                  </a:path>
                </a:pathLst>
              </a:custGeom>
              <a:solidFill>
                <a:srgbClr val="8859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979">
                <a:extLst>
                  <a:ext uri="{FF2B5EF4-FFF2-40B4-BE49-F238E27FC236}">
                    <a16:creationId xmlns:a16="http://schemas.microsoft.com/office/drawing/2014/main" id="{E1BD303A-FC18-680C-6338-EA96AD1F74E8}"/>
                  </a:ext>
                </a:extLst>
              </p:cNvPr>
              <p:cNvSpPr/>
              <p:nvPr/>
            </p:nvSpPr>
            <p:spPr bwMode="auto">
              <a:xfrm>
                <a:off x="1511" y="1168"/>
                <a:ext cx="7" cy="80"/>
              </a:xfrm>
              <a:custGeom>
                <a:avLst/>
                <a:gdLst>
                  <a:gd name="T0" fmla="*/ 0 w 1"/>
                  <a:gd name="T1" fmla="*/ 11 h 11"/>
                  <a:gd name="T2" fmla="*/ 0 w 1"/>
                  <a:gd name="T3" fmla="*/ 0 h 11"/>
                  <a:gd name="T4" fmla="*/ 1 w 1"/>
                  <a:gd name="T5" fmla="*/ 7 h 11"/>
                  <a:gd name="T6" fmla="*/ 1 w 1"/>
                  <a:gd name="T7" fmla="*/ 11 h 11"/>
                  <a:gd name="T8" fmla="*/ 1 w 1"/>
                  <a:gd name="T9" fmla="*/ 11 h 11"/>
                  <a:gd name="T10" fmla="*/ 0 w 1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1">
                    <a:moveTo>
                      <a:pt x="0" y="11"/>
                    </a:moveTo>
                    <a:cubicBezTo>
                      <a:pt x="1" y="7"/>
                      <a:pt x="0" y="4"/>
                      <a:pt x="0" y="0"/>
                    </a:cubicBezTo>
                    <a:cubicBezTo>
                      <a:pt x="1" y="2"/>
                      <a:pt x="1" y="5"/>
                      <a:pt x="1" y="7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DBA1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980">
                <a:extLst>
                  <a:ext uri="{FF2B5EF4-FFF2-40B4-BE49-F238E27FC236}">
                    <a16:creationId xmlns:a16="http://schemas.microsoft.com/office/drawing/2014/main" id="{C5BD270A-0737-0D1D-F7E5-CFCAA91132B9}"/>
                  </a:ext>
                </a:extLst>
              </p:cNvPr>
              <p:cNvSpPr/>
              <p:nvPr/>
            </p:nvSpPr>
            <p:spPr bwMode="auto">
              <a:xfrm>
                <a:off x="2390" y="3426"/>
                <a:ext cx="43" cy="36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5 h 5"/>
                  <a:gd name="T4" fmla="*/ 5 w 6"/>
                  <a:gd name="T5" fmla="*/ 3 h 5"/>
                  <a:gd name="T6" fmla="*/ 3 w 6"/>
                  <a:gd name="T7" fmla="*/ 2 h 5"/>
                  <a:gd name="T8" fmla="*/ 1 w 6"/>
                  <a:gd name="T9" fmla="*/ 4 h 5"/>
                  <a:gd name="T10" fmla="*/ 1 w 6"/>
                  <a:gd name="T11" fmla="*/ 2 h 5"/>
                  <a:gd name="T12" fmla="*/ 3 w 6"/>
                  <a:gd name="T13" fmla="*/ 1 h 5"/>
                  <a:gd name="T14" fmla="*/ 6 w 6"/>
                  <a:gd name="T15" fmla="*/ 3 h 5"/>
                  <a:gd name="T16" fmla="*/ 6 w 6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4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6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733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981">
                <a:extLst>
                  <a:ext uri="{FF2B5EF4-FFF2-40B4-BE49-F238E27FC236}">
                    <a16:creationId xmlns:a16="http://schemas.microsoft.com/office/drawing/2014/main" id="{06C8B224-0C9A-0D3D-0CA2-F857EA28537B}"/>
                  </a:ext>
                </a:extLst>
              </p:cNvPr>
              <p:cNvSpPr/>
              <p:nvPr/>
            </p:nvSpPr>
            <p:spPr bwMode="auto">
              <a:xfrm>
                <a:off x="2375" y="3476"/>
                <a:ext cx="15" cy="22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2" y="3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7334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982">
                <a:extLst>
                  <a:ext uri="{FF2B5EF4-FFF2-40B4-BE49-F238E27FC236}">
                    <a16:creationId xmlns:a16="http://schemas.microsoft.com/office/drawing/2014/main" id="{8E09691B-D59C-C40E-EBD2-6A0F236EF8AB}"/>
                  </a:ext>
                </a:extLst>
              </p:cNvPr>
              <p:cNvSpPr/>
              <p:nvPr/>
            </p:nvSpPr>
            <p:spPr bwMode="auto">
              <a:xfrm>
                <a:off x="1830" y="1444"/>
                <a:ext cx="109" cy="87"/>
              </a:xfrm>
              <a:custGeom>
                <a:avLst/>
                <a:gdLst>
                  <a:gd name="T0" fmla="*/ 0 w 15"/>
                  <a:gd name="T1" fmla="*/ 3 h 12"/>
                  <a:gd name="T2" fmla="*/ 3 w 15"/>
                  <a:gd name="T3" fmla="*/ 0 h 12"/>
                  <a:gd name="T4" fmla="*/ 6 w 15"/>
                  <a:gd name="T5" fmla="*/ 0 h 12"/>
                  <a:gd name="T6" fmla="*/ 11 w 15"/>
                  <a:gd name="T7" fmla="*/ 2 h 12"/>
                  <a:gd name="T8" fmla="*/ 11 w 15"/>
                  <a:gd name="T9" fmla="*/ 2 h 12"/>
                  <a:gd name="T10" fmla="*/ 13 w 15"/>
                  <a:gd name="T11" fmla="*/ 4 h 12"/>
                  <a:gd name="T12" fmla="*/ 14 w 15"/>
                  <a:gd name="T13" fmla="*/ 6 h 12"/>
                  <a:gd name="T14" fmla="*/ 13 w 15"/>
                  <a:gd name="T15" fmla="*/ 12 h 12"/>
                  <a:gd name="T16" fmla="*/ 12 w 15"/>
                  <a:gd name="T17" fmla="*/ 11 h 12"/>
                  <a:gd name="T18" fmla="*/ 11 w 15"/>
                  <a:gd name="T19" fmla="*/ 6 h 12"/>
                  <a:gd name="T20" fmla="*/ 10 w 15"/>
                  <a:gd name="T21" fmla="*/ 5 h 12"/>
                  <a:gd name="T22" fmla="*/ 5 w 15"/>
                  <a:gd name="T23" fmla="*/ 4 h 12"/>
                  <a:gd name="T24" fmla="*/ 2 w 15"/>
                  <a:gd name="T25" fmla="*/ 4 h 12"/>
                  <a:gd name="T26" fmla="*/ 0 w 15"/>
                  <a:gd name="T27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2">
                    <a:moveTo>
                      <a:pt x="0" y="3"/>
                    </a:moveTo>
                    <a:cubicBezTo>
                      <a:pt x="1" y="2"/>
                      <a:pt x="1" y="1"/>
                      <a:pt x="3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8" y="1"/>
                      <a:pt x="9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3"/>
                      <a:pt x="12" y="4"/>
                      <a:pt x="13" y="4"/>
                    </a:cubicBezTo>
                    <a:cubicBezTo>
                      <a:pt x="14" y="4"/>
                      <a:pt x="15" y="5"/>
                      <a:pt x="14" y="6"/>
                    </a:cubicBezTo>
                    <a:cubicBezTo>
                      <a:pt x="13" y="8"/>
                      <a:pt x="14" y="10"/>
                      <a:pt x="13" y="12"/>
                    </a:cubicBezTo>
                    <a:cubicBezTo>
                      <a:pt x="12" y="12"/>
                      <a:pt x="12" y="12"/>
                      <a:pt x="12" y="11"/>
                    </a:cubicBezTo>
                    <a:cubicBezTo>
                      <a:pt x="12" y="9"/>
                      <a:pt x="11" y="8"/>
                      <a:pt x="11" y="6"/>
                    </a:cubicBezTo>
                    <a:cubicBezTo>
                      <a:pt x="12" y="5"/>
                      <a:pt x="11" y="5"/>
                      <a:pt x="10" y="5"/>
                    </a:cubicBezTo>
                    <a:cubicBezTo>
                      <a:pt x="8" y="5"/>
                      <a:pt x="6" y="4"/>
                      <a:pt x="5" y="4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AEA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983">
                <a:extLst>
                  <a:ext uri="{FF2B5EF4-FFF2-40B4-BE49-F238E27FC236}">
                    <a16:creationId xmlns:a16="http://schemas.microsoft.com/office/drawing/2014/main" id="{F9C77833-A650-9F08-0441-C1C25D51D090}"/>
                  </a:ext>
                </a:extLst>
              </p:cNvPr>
              <p:cNvSpPr/>
              <p:nvPr/>
            </p:nvSpPr>
            <p:spPr bwMode="auto">
              <a:xfrm>
                <a:off x="1772" y="1538"/>
                <a:ext cx="44" cy="44"/>
              </a:xfrm>
              <a:custGeom>
                <a:avLst/>
                <a:gdLst>
                  <a:gd name="T0" fmla="*/ 3 w 6"/>
                  <a:gd name="T1" fmla="*/ 6 h 6"/>
                  <a:gd name="T2" fmla="*/ 2 w 6"/>
                  <a:gd name="T3" fmla="*/ 6 h 6"/>
                  <a:gd name="T4" fmla="*/ 3 w 6"/>
                  <a:gd name="T5" fmla="*/ 3 h 6"/>
                  <a:gd name="T6" fmla="*/ 1 w 6"/>
                  <a:gd name="T7" fmla="*/ 2 h 6"/>
                  <a:gd name="T8" fmla="*/ 2 w 6"/>
                  <a:gd name="T9" fmla="*/ 2 h 6"/>
                  <a:gd name="T10" fmla="*/ 0 w 6"/>
                  <a:gd name="T11" fmla="*/ 2 h 6"/>
                  <a:gd name="T12" fmla="*/ 6 w 6"/>
                  <a:gd name="T13" fmla="*/ 0 h 6"/>
                  <a:gd name="T14" fmla="*/ 6 w 6"/>
                  <a:gd name="T15" fmla="*/ 3 h 6"/>
                  <a:gd name="T16" fmla="*/ 5 w 6"/>
                  <a:gd name="T17" fmla="*/ 5 h 6"/>
                  <a:gd name="T18" fmla="*/ 3 w 6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2" y="3"/>
                      <a:pt x="3" y="3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2" y="1"/>
                      <a:pt x="4" y="1"/>
                      <a:pt x="6" y="0"/>
                    </a:cubicBezTo>
                    <a:cubicBezTo>
                      <a:pt x="5" y="1"/>
                      <a:pt x="5" y="1"/>
                      <a:pt x="6" y="3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4" y="5"/>
                      <a:pt x="3" y="5"/>
                      <a:pt x="3" y="6"/>
                    </a:cubicBezTo>
                    <a:close/>
                  </a:path>
                </a:pathLst>
              </a:custGeom>
              <a:solidFill>
                <a:srgbClr val="C281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984">
                <a:extLst>
                  <a:ext uri="{FF2B5EF4-FFF2-40B4-BE49-F238E27FC236}">
                    <a16:creationId xmlns:a16="http://schemas.microsoft.com/office/drawing/2014/main" id="{12D264DB-FAB6-1C38-04E9-07BE1D71F621}"/>
                  </a:ext>
                </a:extLst>
              </p:cNvPr>
              <p:cNvSpPr/>
              <p:nvPr/>
            </p:nvSpPr>
            <p:spPr bwMode="auto">
              <a:xfrm>
                <a:off x="1830" y="1531"/>
                <a:ext cx="58" cy="15"/>
              </a:xfrm>
              <a:custGeom>
                <a:avLst/>
                <a:gdLst>
                  <a:gd name="T0" fmla="*/ 8 w 8"/>
                  <a:gd name="T1" fmla="*/ 0 h 2"/>
                  <a:gd name="T2" fmla="*/ 0 w 8"/>
                  <a:gd name="T3" fmla="*/ 2 h 2"/>
                  <a:gd name="T4" fmla="*/ 8 w 8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3" y="1"/>
                      <a:pt x="0" y="2"/>
                    </a:cubicBezTo>
                    <a:cubicBezTo>
                      <a:pt x="3" y="1"/>
                      <a:pt x="6" y="0"/>
                      <a:pt x="8" y="0"/>
                    </a:cubicBezTo>
                    <a:close/>
                  </a:path>
                </a:pathLst>
              </a:custGeom>
              <a:solidFill>
                <a:srgbClr val="AF6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985">
                <a:extLst>
                  <a:ext uri="{FF2B5EF4-FFF2-40B4-BE49-F238E27FC236}">
                    <a16:creationId xmlns:a16="http://schemas.microsoft.com/office/drawing/2014/main" id="{5DC82D06-A234-CFC8-CCCF-7BCA4E8E57F9}"/>
                  </a:ext>
                </a:extLst>
              </p:cNvPr>
              <p:cNvSpPr/>
              <p:nvPr/>
            </p:nvSpPr>
            <p:spPr bwMode="auto">
              <a:xfrm>
                <a:off x="1729" y="1480"/>
                <a:ext cx="50" cy="15"/>
              </a:xfrm>
              <a:custGeom>
                <a:avLst/>
                <a:gdLst>
                  <a:gd name="T0" fmla="*/ 7 w 7"/>
                  <a:gd name="T1" fmla="*/ 0 h 2"/>
                  <a:gd name="T2" fmla="*/ 0 w 7"/>
                  <a:gd name="T3" fmla="*/ 1 h 2"/>
                  <a:gd name="T4" fmla="*/ 7 w 7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1"/>
                      <a:pt x="3" y="2"/>
                      <a:pt x="0" y="1"/>
                    </a:cubicBezTo>
                    <a:cubicBezTo>
                      <a:pt x="3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8F5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986">
                <a:extLst>
                  <a:ext uri="{FF2B5EF4-FFF2-40B4-BE49-F238E27FC236}">
                    <a16:creationId xmlns:a16="http://schemas.microsoft.com/office/drawing/2014/main" id="{BB553769-148B-0AE1-3AA3-DC3571640974}"/>
                  </a:ext>
                </a:extLst>
              </p:cNvPr>
              <p:cNvSpPr/>
              <p:nvPr/>
            </p:nvSpPr>
            <p:spPr bwMode="auto">
              <a:xfrm>
                <a:off x="1721" y="1473"/>
                <a:ext cx="37" cy="7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0"/>
                      <a:pt x="4" y="1"/>
                      <a:pt x="5" y="0"/>
                    </a:cubicBezTo>
                    <a:cubicBezTo>
                      <a:pt x="4" y="1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8F5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987">
                <a:extLst>
                  <a:ext uri="{FF2B5EF4-FFF2-40B4-BE49-F238E27FC236}">
                    <a16:creationId xmlns:a16="http://schemas.microsoft.com/office/drawing/2014/main" id="{26C9E50D-C1AA-6B5C-6243-BBFA37DA9AE8}"/>
                  </a:ext>
                </a:extLst>
              </p:cNvPr>
              <p:cNvSpPr/>
              <p:nvPr/>
            </p:nvSpPr>
            <p:spPr bwMode="auto">
              <a:xfrm>
                <a:off x="1823" y="1517"/>
                <a:ext cx="22" cy="14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E6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988">
                <a:extLst>
                  <a:ext uri="{FF2B5EF4-FFF2-40B4-BE49-F238E27FC236}">
                    <a16:creationId xmlns:a16="http://schemas.microsoft.com/office/drawing/2014/main" id="{9B6CB9B7-43BC-06AF-0849-BDBE3D61EE60}"/>
                  </a:ext>
                </a:extLst>
              </p:cNvPr>
              <p:cNvSpPr/>
              <p:nvPr/>
            </p:nvSpPr>
            <p:spPr bwMode="auto">
              <a:xfrm>
                <a:off x="2121" y="1190"/>
                <a:ext cx="22" cy="15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1 w 3"/>
                  <a:gd name="T7" fmla="*/ 0 h 2"/>
                  <a:gd name="T8" fmla="*/ 1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2" y="2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497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989">
                <a:extLst>
                  <a:ext uri="{FF2B5EF4-FFF2-40B4-BE49-F238E27FC236}">
                    <a16:creationId xmlns:a16="http://schemas.microsoft.com/office/drawing/2014/main" id="{DAEEA5E4-4FC0-BADD-72AC-BFA2C2EAA3E7}"/>
                  </a:ext>
                </a:extLst>
              </p:cNvPr>
              <p:cNvSpPr/>
              <p:nvPr/>
            </p:nvSpPr>
            <p:spPr bwMode="auto">
              <a:xfrm>
                <a:off x="3109" y="3738"/>
                <a:ext cx="14" cy="101"/>
              </a:xfrm>
              <a:custGeom>
                <a:avLst/>
                <a:gdLst>
                  <a:gd name="T0" fmla="*/ 1 w 2"/>
                  <a:gd name="T1" fmla="*/ 14 h 14"/>
                  <a:gd name="T2" fmla="*/ 0 w 2"/>
                  <a:gd name="T3" fmla="*/ 4 h 14"/>
                  <a:gd name="T4" fmla="*/ 1 w 2"/>
                  <a:gd name="T5" fmla="*/ 0 h 14"/>
                  <a:gd name="T6" fmla="*/ 2 w 2"/>
                  <a:gd name="T7" fmla="*/ 1 h 14"/>
                  <a:gd name="T8" fmla="*/ 1 w 2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4">
                    <a:moveTo>
                      <a:pt x="1" y="14"/>
                    </a:moveTo>
                    <a:cubicBezTo>
                      <a:pt x="1" y="11"/>
                      <a:pt x="1" y="7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5"/>
                      <a:pt x="2" y="10"/>
                      <a:pt x="1" y="14"/>
                    </a:cubicBezTo>
                    <a:close/>
                  </a:path>
                </a:pathLst>
              </a:custGeom>
              <a:solidFill>
                <a:srgbClr val="C081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990">
                <a:extLst>
                  <a:ext uri="{FF2B5EF4-FFF2-40B4-BE49-F238E27FC236}">
                    <a16:creationId xmlns:a16="http://schemas.microsoft.com/office/drawing/2014/main" id="{1F19FE04-36FB-9869-39FA-42B7F53EDA3F}"/>
                  </a:ext>
                </a:extLst>
              </p:cNvPr>
              <p:cNvSpPr/>
              <p:nvPr/>
            </p:nvSpPr>
            <p:spPr bwMode="auto">
              <a:xfrm>
                <a:off x="2440" y="3426"/>
                <a:ext cx="291" cy="254"/>
              </a:xfrm>
              <a:custGeom>
                <a:avLst/>
                <a:gdLst>
                  <a:gd name="T0" fmla="*/ 6 w 40"/>
                  <a:gd name="T1" fmla="*/ 1 h 35"/>
                  <a:gd name="T2" fmla="*/ 8 w 40"/>
                  <a:gd name="T3" fmla="*/ 0 h 35"/>
                  <a:gd name="T4" fmla="*/ 9 w 40"/>
                  <a:gd name="T5" fmla="*/ 0 h 35"/>
                  <a:gd name="T6" fmla="*/ 10 w 40"/>
                  <a:gd name="T7" fmla="*/ 1 h 35"/>
                  <a:gd name="T8" fmla="*/ 8 w 40"/>
                  <a:gd name="T9" fmla="*/ 5 h 35"/>
                  <a:gd name="T10" fmla="*/ 5 w 40"/>
                  <a:gd name="T11" fmla="*/ 11 h 35"/>
                  <a:gd name="T12" fmla="*/ 5 w 40"/>
                  <a:gd name="T13" fmla="*/ 14 h 35"/>
                  <a:gd name="T14" fmla="*/ 9 w 40"/>
                  <a:gd name="T15" fmla="*/ 18 h 35"/>
                  <a:gd name="T16" fmla="*/ 13 w 40"/>
                  <a:gd name="T17" fmla="*/ 22 h 35"/>
                  <a:gd name="T18" fmla="*/ 17 w 40"/>
                  <a:gd name="T19" fmla="*/ 31 h 35"/>
                  <a:gd name="T20" fmla="*/ 18 w 40"/>
                  <a:gd name="T21" fmla="*/ 31 h 35"/>
                  <a:gd name="T22" fmla="*/ 29 w 40"/>
                  <a:gd name="T23" fmla="*/ 30 h 35"/>
                  <a:gd name="T24" fmla="*/ 38 w 40"/>
                  <a:gd name="T25" fmla="*/ 29 h 35"/>
                  <a:gd name="T26" fmla="*/ 40 w 40"/>
                  <a:gd name="T27" fmla="*/ 29 h 35"/>
                  <a:gd name="T28" fmla="*/ 27 w 40"/>
                  <a:gd name="T29" fmla="*/ 32 h 35"/>
                  <a:gd name="T30" fmla="*/ 19 w 40"/>
                  <a:gd name="T31" fmla="*/ 34 h 35"/>
                  <a:gd name="T32" fmla="*/ 16 w 40"/>
                  <a:gd name="T33" fmla="*/ 34 h 35"/>
                  <a:gd name="T34" fmla="*/ 11 w 40"/>
                  <a:gd name="T35" fmla="*/ 29 h 35"/>
                  <a:gd name="T36" fmla="*/ 10 w 40"/>
                  <a:gd name="T37" fmla="*/ 25 h 35"/>
                  <a:gd name="T38" fmla="*/ 6 w 40"/>
                  <a:gd name="T39" fmla="*/ 21 h 35"/>
                  <a:gd name="T40" fmla="*/ 3 w 40"/>
                  <a:gd name="T41" fmla="*/ 17 h 35"/>
                  <a:gd name="T42" fmla="*/ 2 w 40"/>
                  <a:gd name="T43" fmla="*/ 15 h 35"/>
                  <a:gd name="T44" fmla="*/ 2 w 40"/>
                  <a:gd name="T45" fmla="*/ 13 h 35"/>
                  <a:gd name="T46" fmla="*/ 1 w 40"/>
                  <a:gd name="T47" fmla="*/ 10 h 35"/>
                  <a:gd name="T48" fmla="*/ 5 w 40"/>
                  <a:gd name="T49" fmla="*/ 3 h 35"/>
                  <a:gd name="T50" fmla="*/ 6 w 40"/>
                  <a:gd name="T51" fmla="*/ 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35">
                    <a:moveTo>
                      <a:pt x="6" y="1"/>
                    </a:moveTo>
                    <a:cubicBezTo>
                      <a:pt x="7" y="1"/>
                      <a:pt x="8" y="1"/>
                      <a:pt x="8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10" y="3"/>
                      <a:pt x="9" y="4"/>
                      <a:pt x="8" y="5"/>
                    </a:cubicBezTo>
                    <a:cubicBezTo>
                      <a:pt x="5" y="6"/>
                      <a:pt x="4" y="9"/>
                      <a:pt x="5" y="11"/>
                    </a:cubicBezTo>
                    <a:cubicBezTo>
                      <a:pt x="5" y="12"/>
                      <a:pt x="5" y="13"/>
                      <a:pt x="5" y="14"/>
                    </a:cubicBezTo>
                    <a:cubicBezTo>
                      <a:pt x="6" y="17"/>
                      <a:pt x="6" y="18"/>
                      <a:pt x="9" y="18"/>
                    </a:cubicBezTo>
                    <a:cubicBezTo>
                      <a:pt x="12" y="18"/>
                      <a:pt x="13" y="20"/>
                      <a:pt x="13" y="22"/>
                    </a:cubicBezTo>
                    <a:cubicBezTo>
                      <a:pt x="13" y="26"/>
                      <a:pt x="15" y="29"/>
                      <a:pt x="17" y="31"/>
                    </a:cubicBezTo>
                    <a:cubicBezTo>
                      <a:pt x="17" y="32"/>
                      <a:pt x="17" y="32"/>
                      <a:pt x="18" y="31"/>
                    </a:cubicBezTo>
                    <a:cubicBezTo>
                      <a:pt x="21" y="27"/>
                      <a:pt x="25" y="28"/>
                      <a:pt x="29" y="30"/>
                    </a:cubicBezTo>
                    <a:cubicBezTo>
                      <a:pt x="32" y="31"/>
                      <a:pt x="35" y="31"/>
                      <a:pt x="38" y="29"/>
                    </a:cubicBezTo>
                    <a:cubicBezTo>
                      <a:pt x="39" y="29"/>
                      <a:pt x="39" y="29"/>
                      <a:pt x="40" y="29"/>
                    </a:cubicBezTo>
                    <a:cubicBezTo>
                      <a:pt x="38" y="32"/>
                      <a:pt x="31" y="34"/>
                      <a:pt x="27" y="32"/>
                    </a:cubicBezTo>
                    <a:cubicBezTo>
                      <a:pt x="24" y="31"/>
                      <a:pt x="21" y="32"/>
                      <a:pt x="19" y="34"/>
                    </a:cubicBezTo>
                    <a:cubicBezTo>
                      <a:pt x="18" y="35"/>
                      <a:pt x="17" y="34"/>
                      <a:pt x="16" y="34"/>
                    </a:cubicBezTo>
                    <a:cubicBezTo>
                      <a:pt x="15" y="32"/>
                      <a:pt x="13" y="31"/>
                      <a:pt x="11" y="29"/>
                    </a:cubicBezTo>
                    <a:cubicBezTo>
                      <a:pt x="10" y="28"/>
                      <a:pt x="10" y="26"/>
                      <a:pt x="10" y="25"/>
                    </a:cubicBezTo>
                    <a:cubicBezTo>
                      <a:pt x="10" y="21"/>
                      <a:pt x="10" y="21"/>
                      <a:pt x="6" y="21"/>
                    </a:cubicBezTo>
                    <a:cubicBezTo>
                      <a:pt x="4" y="20"/>
                      <a:pt x="3" y="19"/>
                      <a:pt x="3" y="17"/>
                    </a:cubicBezTo>
                    <a:cubicBezTo>
                      <a:pt x="3" y="16"/>
                      <a:pt x="3" y="16"/>
                      <a:pt x="2" y="15"/>
                    </a:cubicBezTo>
                    <a:cubicBezTo>
                      <a:pt x="2" y="15"/>
                      <a:pt x="2" y="14"/>
                      <a:pt x="2" y="13"/>
                    </a:cubicBezTo>
                    <a:cubicBezTo>
                      <a:pt x="2" y="12"/>
                      <a:pt x="1" y="11"/>
                      <a:pt x="1" y="10"/>
                    </a:cubicBezTo>
                    <a:cubicBezTo>
                      <a:pt x="0" y="7"/>
                      <a:pt x="2" y="4"/>
                      <a:pt x="5" y="3"/>
                    </a:cubicBezTo>
                    <a:cubicBezTo>
                      <a:pt x="5" y="2"/>
                      <a:pt x="6" y="2"/>
                      <a:pt x="6" y="1"/>
                    </a:cubicBezTo>
                    <a:close/>
                  </a:path>
                </a:pathLst>
              </a:custGeom>
              <a:solidFill>
                <a:srgbClr val="FC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991">
                <a:extLst>
                  <a:ext uri="{FF2B5EF4-FFF2-40B4-BE49-F238E27FC236}">
                    <a16:creationId xmlns:a16="http://schemas.microsoft.com/office/drawing/2014/main" id="{2BE70691-53AA-E8C3-015C-68DECD571C0E}"/>
                  </a:ext>
                </a:extLst>
              </p:cNvPr>
              <p:cNvSpPr/>
              <p:nvPr/>
            </p:nvSpPr>
            <p:spPr bwMode="auto">
              <a:xfrm>
                <a:off x="2440" y="3447"/>
                <a:ext cx="37" cy="73"/>
              </a:xfrm>
              <a:custGeom>
                <a:avLst/>
                <a:gdLst>
                  <a:gd name="T0" fmla="*/ 5 w 5"/>
                  <a:gd name="T1" fmla="*/ 0 h 10"/>
                  <a:gd name="T2" fmla="*/ 4 w 5"/>
                  <a:gd name="T3" fmla="*/ 0 h 10"/>
                  <a:gd name="T4" fmla="*/ 2 w 5"/>
                  <a:gd name="T5" fmla="*/ 9 h 10"/>
                  <a:gd name="T6" fmla="*/ 2 w 5"/>
                  <a:gd name="T7" fmla="*/ 10 h 10"/>
                  <a:gd name="T8" fmla="*/ 1 w 5"/>
                  <a:gd name="T9" fmla="*/ 10 h 10"/>
                  <a:gd name="T10" fmla="*/ 0 w 5"/>
                  <a:gd name="T11" fmla="*/ 7 h 10"/>
                  <a:gd name="T12" fmla="*/ 5 w 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3"/>
                      <a:pt x="1" y="1"/>
                      <a:pt x="5" y="0"/>
                    </a:cubicBezTo>
                    <a:close/>
                  </a:path>
                </a:pathLst>
              </a:custGeom>
              <a:solidFill>
                <a:srgbClr val="E7BA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992">
                <a:extLst>
                  <a:ext uri="{FF2B5EF4-FFF2-40B4-BE49-F238E27FC236}">
                    <a16:creationId xmlns:a16="http://schemas.microsoft.com/office/drawing/2014/main" id="{09C55FFC-680A-9264-D902-33F95B386D80}"/>
                  </a:ext>
                </a:extLst>
              </p:cNvPr>
              <p:cNvSpPr/>
              <p:nvPr/>
            </p:nvSpPr>
            <p:spPr bwMode="auto">
              <a:xfrm>
                <a:off x="2847" y="3600"/>
                <a:ext cx="29" cy="7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1" y="0"/>
                      <a:pt x="4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09B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993">
                <a:extLst>
                  <a:ext uri="{FF2B5EF4-FFF2-40B4-BE49-F238E27FC236}">
                    <a16:creationId xmlns:a16="http://schemas.microsoft.com/office/drawing/2014/main" id="{4CE01449-7DAB-CDE9-E5D9-1621B8CFCB57}"/>
                  </a:ext>
                </a:extLst>
              </p:cNvPr>
              <p:cNvSpPr/>
              <p:nvPr/>
            </p:nvSpPr>
            <p:spPr bwMode="auto">
              <a:xfrm>
                <a:off x="2520" y="3353"/>
                <a:ext cx="451" cy="152"/>
              </a:xfrm>
              <a:custGeom>
                <a:avLst/>
                <a:gdLst>
                  <a:gd name="T0" fmla="*/ 2 w 62"/>
                  <a:gd name="T1" fmla="*/ 2 h 21"/>
                  <a:gd name="T2" fmla="*/ 2 w 62"/>
                  <a:gd name="T3" fmla="*/ 1 h 21"/>
                  <a:gd name="T4" fmla="*/ 5 w 62"/>
                  <a:gd name="T5" fmla="*/ 0 h 21"/>
                  <a:gd name="T6" fmla="*/ 9 w 62"/>
                  <a:gd name="T7" fmla="*/ 2 h 21"/>
                  <a:gd name="T8" fmla="*/ 11 w 62"/>
                  <a:gd name="T9" fmla="*/ 3 h 21"/>
                  <a:gd name="T10" fmla="*/ 18 w 62"/>
                  <a:gd name="T11" fmla="*/ 5 h 21"/>
                  <a:gd name="T12" fmla="*/ 29 w 62"/>
                  <a:gd name="T13" fmla="*/ 5 h 21"/>
                  <a:gd name="T14" fmla="*/ 41 w 62"/>
                  <a:gd name="T15" fmla="*/ 10 h 21"/>
                  <a:gd name="T16" fmla="*/ 58 w 62"/>
                  <a:gd name="T17" fmla="*/ 17 h 21"/>
                  <a:gd name="T18" fmla="*/ 60 w 62"/>
                  <a:gd name="T19" fmla="*/ 16 h 21"/>
                  <a:gd name="T20" fmla="*/ 62 w 62"/>
                  <a:gd name="T21" fmla="*/ 15 h 21"/>
                  <a:gd name="T22" fmla="*/ 55 w 62"/>
                  <a:gd name="T23" fmla="*/ 19 h 21"/>
                  <a:gd name="T24" fmla="*/ 41 w 62"/>
                  <a:gd name="T25" fmla="*/ 15 h 21"/>
                  <a:gd name="T26" fmla="*/ 33 w 62"/>
                  <a:gd name="T27" fmla="*/ 10 h 21"/>
                  <a:gd name="T28" fmla="*/ 25 w 62"/>
                  <a:gd name="T29" fmla="*/ 9 h 21"/>
                  <a:gd name="T30" fmla="*/ 24 w 62"/>
                  <a:gd name="T31" fmla="*/ 9 h 21"/>
                  <a:gd name="T32" fmla="*/ 21 w 62"/>
                  <a:gd name="T33" fmla="*/ 9 h 21"/>
                  <a:gd name="T34" fmla="*/ 10 w 62"/>
                  <a:gd name="T35" fmla="*/ 8 h 21"/>
                  <a:gd name="T36" fmla="*/ 8 w 62"/>
                  <a:gd name="T37" fmla="*/ 8 h 21"/>
                  <a:gd name="T38" fmla="*/ 8 w 62"/>
                  <a:gd name="T39" fmla="*/ 8 h 21"/>
                  <a:gd name="T40" fmla="*/ 5 w 62"/>
                  <a:gd name="T41" fmla="*/ 8 h 21"/>
                  <a:gd name="T42" fmla="*/ 6 w 62"/>
                  <a:gd name="T43" fmla="*/ 8 h 21"/>
                  <a:gd name="T44" fmla="*/ 0 w 62"/>
                  <a:gd name="T45" fmla="*/ 6 h 21"/>
                  <a:gd name="T46" fmla="*/ 3 w 62"/>
                  <a:gd name="T47" fmla="*/ 4 h 21"/>
                  <a:gd name="T48" fmla="*/ 2 w 62"/>
                  <a:gd name="T49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" h="21">
                    <a:moveTo>
                      <a:pt x="2" y="2"/>
                    </a:move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1"/>
                      <a:pt x="8" y="2"/>
                      <a:pt x="9" y="2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3" y="5"/>
                      <a:pt x="16" y="4"/>
                      <a:pt x="18" y="5"/>
                    </a:cubicBezTo>
                    <a:cubicBezTo>
                      <a:pt x="22" y="5"/>
                      <a:pt x="26" y="5"/>
                      <a:pt x="29" y="5"/>
                    </a:cubicBezTo>
                    <a:cubicBezTo>
                      <a:pt x="34" y="6"/>
                      <a:pt x="37" y="8"/>
                      <a:pt x="41" y="10"/>
                    </a:cubicBezTo>
                    <a:cubicBezTo>
                      <a:pt x="46" y="15"/>
                      <a:pt x="52" y="17"/>
                      <a:pt x="58" y="17"/>
                    </a:cubicBezTo>
                    <a:cubicBezTo>
                      <a:pt x="59" y="17"/>
                      <a:pt x="59" y="17"/>
                      <a:pt x="60" y="16"/>
                    </a:cubicBezTo>
                    <a:cubicBezTo>
                      <a:pt x="61" y="16"/>
                      <a:pt x="61" y="16"/>
                      <a:pt x="62" y="15"/>
                    </a:cubicBezTo>
                    <a:cubicBezTo>
                      <a:pt x="60" y="18"/>
                      <a:pt x="57" y="19"/>
                      <a:pt x="55" y="19"/>
                    </a:cubicBezTo>
                    <a:cubicBezTo>
                      <a:pt x="49" y="21"/>
                      <a:pt x="45" y="18"/>
                      <a:pt x="41" y="15"/>
                    </a:cubicBezTo>
                    <a:cubicBezTo>
                      <a:pt x="39" y="13"/>
                      <a:pt x="36" y="11"/>
                      <a:pt x="33" y="10"/>
                    </a:cubicBezTo>
                    <a:cubicBezTo>
                      <a:pt x="30" y="9"/>
                      <a:pt x="28" y="8"/>
                      <a:pt x="25" y="9"/>
                    </a:cubicBezTo>
                    <a:cubicBezTo>
                      <a:pt x="25" y="9"/>
                      <a:pt x="25" y="9"/>
                      <a:pt x="24" y="9"/>
                    </a:cubicBezTo>
                    <a:cubicBezTo>
                      <a:pt x="23" y="10"/>
                      <a:pt x="22" y="10"/>
                      <a:pt x="21" y="9"/>
                    </a:cubicBezTo>
                    <a:cubicBezTo>
                      <a:pt x="18" y="7"/>
                      <a:pt x="14" y="7"/>
                      <a:pt x="10" y="8"/>
                    </a:cubicBezTo>
                    <a:cubicBezTo>
                      <a:pt x="10" y="8"/>
                      <a:pt x="9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7"/>
                      <a:pt x="2" y="7"/>
                      <a:pt x="0" y="6"/>
                    </a:cubicBezTo>
                    <a:cubicBezTo>
                      <a:pt x="1" y="6"/>
                      <a:pt x="3" y="6"/>
                      <a:pt x="3" y="4"/>
                    </a:cubicBezTo>
                    <a:cubicBezTo>
                      <a:pt x="3" y="4"/>
                      <a:pt x="2" y="3"/>
                      <a:pt x="2" y="2"/>
                    </a:cubicBezTo>
                    <a:close/>
                  </a:path>
                </a:pathLst>
              </a:custGeom>
              <a:solidFill>
                <a:srgbClr val="F1AB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994">
                <a:extLst>
                  <a:ext uri="{FF2B5EF4-FFF2-40B4-BE49-F238E27FC236}">
                    <a16:creationId xmlns:a16="http://schemas.microsoft.com/office/drawing/2014/main" id="{C6EA15DB-5A43-DA40-F82E-64F2D5C3B377}"/>
                  </a:ext>
                </a:extLst>
              </p:cNvPr>
              <p:cNvSpPr/>
              <p:nvPr/>
            </p:nvSpPr>
            <p:spPr bwMode="auto">
              <a:xfrm>
                <a:off x="1525" y="1321"/>
                <a:ext cx="29" cy="21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2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2"/>
                      <a:pt x="1" y="1"/>
                      <a:pt x="0" y="2"/>
                    </a:cubicBezTo>
                    <a:cubicBezTo>
                      <a:pt x="1" y="0"/>
                      <a:pt x="2" y="0"/>
                      <a:pt x="4" y="3"/>
                    </a:cubicBezTo>
                    <a:close/>
                  </a:path>
                </a:pathLst>
              </a:custGeom>
              <a:solidFill>
                <a:srgbClr val="DAA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995">
                <a:extLst>
                  <a:ext uri="{FF2B5EF4-FFF2-40B4-BE49-F238E27FC236}">
                    <a16:creationId xmlns:a16="http://schemas.microsoft.com/office/drawing/2014/main" id="{3ECED730-4FEE-6ECD-45CF-E274F3713997}"/>
                  </a:ext>
                </a:extLst>
              </p:cNvPr>
              <p:cNvSpPr/>
              <p:nvPr/>
            </p:nvSpPr>
            <p:spPr bwMode="auto">
              <a:xfrm>
                <a:off x="1569" y="1371"/>
                <a:ext cx="14" cy="3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0 h 4"/>
                  <a:gd name="T4" fmla="*/ 0 w 2"/>
                  <a:gd name="T5" fmla="*/ 4 h 4"/>
                  <a:gd name="T6" fmla="*/ 0 w 2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3"/>
                      <a:pt x="0" y="1"/>
                      <a:pt x="2" y="0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794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996">
                <a:extLst>
                  <a:ext uri="{FF2B5EF4-FFF2-40B4-BE49-F238E27FC236}">
                    <a16:creationId xmlns:a16="http://schemas.microsoft.com/office/drawing/2014/main" id="{A6B26790-153C-8FA0-DB97-C5607E891B28}"/>
                  </a:ext>
                </a:extLst>
              </p:cNvPr>
              <p:cNvSpPr/>
              <p:nvPr/>
            </p:nvSpPr>
            <p:spPr bwMode="auto">
              <a:xfrm>
                <a:off x="1496" y="1350"/>
                <a:ext cx="15" cy="21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2 h 3"/>
                  <a:gd name="T4" fmla="*/ 0 w 2"/>
                  <a:gd name="T5" fmla="*/ 0 h 3"/>
                  <a:gd name="T6" fmla="*/ 0 w 2"/>
                  <a:gd name="T7" fmla="*/ 0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0"/>
                      <a:pt x="2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E7C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997">
                <a:extLst>
                  <a:ext uri="{FF2B5EF4-FFF2-40B4-BE49-F238E27FC236}">
                    <a16:creationId xmlns:a16="http://schemas.microsoft.com/office/drawing/2014/main" id="{BA5F1D54-1F16-4195-ACE4-9558B502EB95}"/>
                  </a:ext>
                </a:extLst>
              </p:cNvPr>
              <p:cNvSpPr/>
              <p:nvPr/>
            </p:nvSpPr>
            <p:spPr bwMode="auto">
              <a:xfrm>
                <a:off x="1482" y="1350"/>
                <a:ext cx="14" cy="14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0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794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998">
                <a:extLst>
                  <a:ext uri="{FF2B5EF4-FFF2-40B4-BE49-F238E27FC236}">
                    <a16:creationId xmlns:a16="http://schemas.microsoft.com/office/drawing/2014/main" id="{308B6F42-5477-CD58-97BC-3B151361A525}"/>
                  </a:ext>
                </a:extLst>
              </p:cNvPr>
              <p:cNvSpPr/>
              <p:nvPr/>
            </p:nvSpPr>
            <p:spPr bwMode="auto">
              <a:xfrm>
                <a:off x="1496" y="1335"/>
                <a:ext cx="15" cy="2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2 w 2"/>
                  <a:gd name="T5" fmla="*/ 0 h 3"/>
                  <a:gd name="T6" fmla="*/ 1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E7C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999">
                <a:extLst>
                  <a:ext uri="{FF2B5EF4-FFF2-40B4-BE49-F238E27FC236}">
                    <a16:creationId xmlns:a16="http://schemas.microsoft.com/office/drawing/2014/main" id="{97F2B2EA-1C00-CD2E-AFB2-B625EFFD49AC}"/>
                  </a:ext>
                </a:extLst>
              </p:cNvPr>
              <p:cNvSpPr/>
              <p:nvPr/>
            </p:nvSpPr>
            <p:spPr bwMode="auto">
              <a:xfrm>
                <a:off x="2579" y="3396"/>
                <a:ext cx="138" cy="44"/>
              </a:xfrm>
              <a:custGeom>
                <a:avLst/>
                <a:gdLst>
                  <a:gd name="T0" fmla="*/ 0 w 19"/>
                  <a:gd name="T1" fmla="*/ 2 h 6"/>
                  <a:gd name="T2" fmla="*/ 12 w 19"/>
                  <a:gd name="T3" fmla="*/ 2 h 6"/>
                  <a:gd name="T4" fmla="*/ 16 w 19"/>
                  <a:gd name="T5" fmla="*/ 3 h 6"/>
                  <a:gd name="T6" fmla="*/ 17 w 19"/>
                  <a:gd name="T7" fmla="*/ 6 h 6"/>
                  <a:gd name="T8" fmla="*/ 12 w 19"/>
                  <a:gd name="T9" fmla="*/ 4 h 6"/>
                  <a:gd name="T10" fmla="*/ 3 w 19"/>
                  <a:gd name="T11" fmla="*/ 2 h 6"/>
                  <a:gd name="T12" fmla="*/ 0 w 19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">
                    <a:moveTo>
                      <a:pt x="0" y="2"/>
                    </a:moveTo>
                    <a:cubicBezTo>
                      <a:pt x="4" y="1"/>
                      <a:pt x="8" y="0"/>
                      <a:pt x="12" y="2"/>
                    </a:cubicBezTo>
                    <a:cubicBezTo>
                      <a:pt x="14" y="3"/>
                      <a:pt x="15" y="4"/>
                      <a:pt x="16" y="3"/>
                    </a:cubicBezTo>
                    <a:cubicBezTo>
                      <a:pt x="17" y="4"/>
                      <a:pt x="19" y="4"/>
                      <a:pt x="17" y="6"/>
                    </a:cubicBezTo>
                    <a:cubicBezTo>
                      <a:pt x="15" y="6"/>
                      <a:pt x="13" y="6"/>
                      <a:pt x="12" y="4"/>
                    </a:cubicBezTo>
                    <a:cubicBezTo>
                      <a:pt x="9" y="2"/>
                      <a:pt x="6" y="1"/>
                      <a:pt x="3" y="2"/>
                    </a:cubicBezTo>
                    <a:cubicBezTo>
                      <a:pt x="2" y="2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B4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1000">
                <a:extLst>
                  <a:ext uri="{FF2B5EF4-FFF2-40B4-BE49-F238E27FC236}">
                    <a16:creationId xmlns:a16="http://schemas.microsoft.com/office/drawing/2014/main" id="{4D41AD05-A0B4-F237-DF4A-3CEAB41F26C9}"/>
                  </a:ext>
                </a:extLst>
              </p:cNvPr>
              <p:cNvSpPr/>
              <p:nvPr/>
            </p:nvSpPr>
            <p:spPr bwMode="auto">
              <a:xfrm>
                <a:off x="2709" y="3520"/>
                <a:ext cx="167" cy="29"/>
              </a:xfrm>
              <a:custGeom>
                <a:avLst/>
                <a:gdLst>
                  <a:gd name="T0" fmla="*/ 0 w 23"/>
                  <a:gd name="T1" fmla="*/ 2 h 4"/>
                  <a:gd name="T2" fmla="*/ 23 w 23"/>
                  <a:gd name="T3" fmla="*/ 0 h 4"/>
                  <a:gd name="T4" fmla="*/ 22 w 23"/>
                  <a:gd name="T5" fmla="*/ 1 h 4"/>
                  <a:gd name="T6" fmla="*/ 9 w 23"/>
                  <a:gd name="T7" fmla="*/ 4 h 4"/>
                  <a:gd name="T8" fmla="*/ 3 w 23"/>
                  <a:gd name="T9" fmla="*/ 3 h 4"/>
                  <a:gd name="T10" fmla="*/ 0 w 2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0" y="2"/>
                    </a:moveTo>
                    <a:cubicBezTo>
                      <a:pt x="8" y="3"/>
                      <a:pt x="16" y="3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18" y="4"/>
                      <a:pt x="14" y="4"/>
                      <a:pt x="9" y="4"/>
                    </a:cubicBezTo>
                    <a:cubicBezTo>
                      <a:pt x="7" y="3"/>
                      <a:pt x="5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8346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1001">
                <a:extLst>
                  <a:ext uri="{FF2B5EF4-FFF2-40B4-BE49-F238E27FC236}">
                    <a16:creationId xmlns:a16="http://schemas.microsoft.com/office/drawing/2014/main" id="{CEB8CF64-63A8-2350-F91D-6845F719BE33}"/>
                  </a:ext>
                </a:extLst>
              </p:cNvPr>
              <p:cNvSpPr/>
              <p:nvPr/>
            </p:nvSpPr>
            <p:spPr bwMode="auto">
              <a:xfrm>
                <a:off x="2687" y="3411"/>
                <a:ext cx="66" cy="29"/>
              </a:xfrm>
              <a:custGeom>
                <a:avLst/>
                <a:gdLst>
                  <a:gd name="T0" fmla="*/ 2 w 9"/>
                  <a:gd name="T1" fmla="*/ 4 h 4"/>
                  <a:gd name="T2" fmla="*/ 2 w 9"/>
                  <a:gd name="T3" fmla="*/ 2 h 4"/>
                  <a:gd name="T4" fmla="*/ 1 w 9"/>
                  <a:gd name="T5" fmla="*/ 1 h 4"/>
                  <a:gd name="T6" fmla="*/ 2 w 9"/>
                  <a:gd name="T7" fmla="*/ 1 h 4"/>
                  <a:gd name="T8" fmla="*/ 6 w 9"/>
                  <a:gd name="T9" fmla="*/ 1 h 4"/>
                  <a:gd name="T10" fmla="*/ 5 w 9"/>
                  <a:gd name="T11" fmla="*/ 1 h 4"/>
                  <a:gd name="T12" fmla="*/ 5 w 9"/>
                  <a:gd name="T13" fmla="*/ 2 h 4"/>
                  <a:gd name="T14" fmla="*/ 9 w 9"/>
                  <a:gd name="T15" fmla="*/ 3 h 4"/>
                  <a:gd name="T16" fmla="*/ 8 w 9"/>
                  <a:gd name="T17" fmla="*/ 3 h 4"/>
                  <a:gd name="T18" fmla="*/ 6 w 9"/>
                  <a:gd name="T19" fmla="*/ 4 h 4"/>
                  <a:gd name="T20" fmla="*/ 2 w 9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4">
                    <a:moveTo>
                      <a:pt x="2" y="4"/>
                    </a:moveTo>
                    <a:cubicBezTo>
                      <a:pt x="2" y="3"/>
                      <a:pt x="3" y="2"/>
                      <a:pt x="2" y="2"/>
                    </a:cubicBezTo>
                    <a:cubicBezTo>
                      <a:pt x="0" y="2"/>
                      <a:pt x="2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5" y="0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2"/>
                      <a:pt x="8" y="2"/>
                      <a:pt x="9" y="3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5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A46D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1002">
                <a:extLst>
                  <a:ext uri="{FF2B5EF4-FFF2-40B4-BE49-F238E27FC236}">
                    <a16:creationId xmlns:a16="http://schemas.microsoft.com/office/drawing/2014/main" id="{E17B9F1A-EA3C-D95F-7833-C13B35F6A0CB}"/>
                  </a:ext>
                </a:extLst>
              </p:cNvPr>
              <p:cNvSpPr/>
              <p:nvPr/>
            </p:nvSpPr>
            <p:spPr bwMode="auto">
              <a:xfrm>
                <a:off x="2579" y="3491"/>
                <a:ext cx="87" cy="29"/>
              </a:xfrm>
              <a:custGeom>
                <a:avLst/>
                <a:gdLst>
                  <a:gd name="T0" fmla="*/ 0 w 12"/>
                  <a:gd name="T1" fmla="*/ 1 h 4"/>
                  <a:gd name="T2" fmla="*/ 12 w 12"/>
                  <a:gd name="T3" fmla="*/ 4 h 4"/>
                  <a:gd name="T4" fmla="*/ 0 w 12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5" y="0"/>
                      <a:pt x="8" y="3"/>
                      <a:pt x="12" y="4"/>
                    </a:cubicBezTo>
                    <a:cubicBezTo>
                      <a:pt x="8" y="3"/>
                      <a:pt x="4" y="1"/>
                      <a:pt x="0" y="1"/>
                    </a:cubicBezTo>
                    <a:close/>
                  </a:path>
                </a:pathLst>
              </a:custGeom>
              <a:solidFill>
                <a:srgbClr val="925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1003">
                <a:extLst>
                  <a:ext uri="{FF2B5EF4-FFF2-40B4-BE49-F238E27FC236}">
                    <a16:creationId xmlns:a16="http://schemas.microsoft.com/office/drawing/2014/main" id="{C7E64499-5318-837E-A3FC-722BF1C46112}"/>
                  </a:ext>
                </a:extLst>
              </p:cNvPr>
              <p:cNvSpPr/>
              <p:nvPr/>
            </p:nvSpPr>
            <p:spPr bwMode="auto">
              <a:xfrm>
                <a:off x="2731" y="3433"/>
                <a:ext cx="51" cy="22"/>
              </a:xfrm>
              <a:custGeom>
                <a:avLst/>
                <a:gdLst>
                  <a:gd name="T0" fmla="*/ 0 w 7"/>
                  <a:gd name="T1" fmla="*/ 1 h 3"/>
                  <a:gd name="T2" fmla="*/ 2 w 7"/>
                  <a:gd name="T3" fmla="*/ 0 h 3"/>
                  <a:gd name="T4" fmla="*/ 7 w 7"/>
                  <a:gd name="T5" fmla="*/ 3 h 3"/>
                  <a:gd name="T6" fmla="*/ 0 w 7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2"/>
                      <a:pt x="5" y="1"/>
                      <a:pt x="7" y="3"/>
                    </a:cubicBezTo>
                    <a:cubicBezTo>
                      <a:pt x="4" y="2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964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1004">
                <a:extLst>
                  <a:ext uri="{FF2B5EF4-FFF2-40B4-BE49-F238E27FC236}">
                    <a16:creationId xmlns:a16="http://schemas.microsoft.com/office/drawing/2014/main" id="{7EA86A79-F85C-DCD7-AAC7-52F064300B5F}"/>
                  </a:ext>
                </a:extLst>
              </p:cNvPr>
              <p:cNvSpPr/>
              <p:nvPr/>
            </p:nvSpPr>
            <p:spPr bwMode="auto">
              <a:xfrm>
                <a:off x="2557" y="3411"/>
                <a:ext cx="22" cy="7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B4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1005">
                <a:extLst>
                  <a:ext uri="{FF2B5EF4-FFF2-40B4-BE49-F238E27FC236}">
                    <a16:creationId xmlns:a16="http://schemas.microsoft.com/office/drawing/2014/main" id="{7308E448-0C28-8928-00CD-CBDF9556FBD1}"/>
                  </a:ext>
                </a:extLst>
              </p:cNvPr>
              <p:cNvSpPr/>
              <p:nvPr/>
            </p:nvSpPr>
            <p:spPr bwMode="auto">
              <a:xfrm>
                <a:off x="2884" y="3382"/>
                <a:ext cx="94" cy="58"/>
              </a:xfrm>
              <a:custGeom>
                <a:avLst/>
                <a:gdLst>
                  <a:gd name="T0" fmla="*/ 3 w 13"/>
                  <a:gd name="T1" fmla="*/ 3 h 8"/>
                  <a:gd name="T2" fmla="*/ 2 w 13"/>
                  <a:gd name="T3" fmla="*/ 2 h 8"/>
                  <a:gd name="T4" fmla="*/ 1 w 13"/>
                  <a:gd name="T5" fmla="*/ 1 h 8"/>
                  <a:gd name="T6" fmla="*/ 2 w 13"/>
                  <a:gd name="T7" fmla="*/ 0 h 8"/>
                  <a:gd name="T8" fmla="*/ 4 w 13"/>
                  <a:gd name="T9" fmla="*/ 0 h 8"/>
                  <a:gd name="T10" fmla="*/ 7 w 13"/>
                  <a:gd name="T11" fmla="*/ 4 h 8"/>
                  <a:gd name="T12" fmla="*/ 11 w 13"/>
                  <a:gd name="T13" fmla="*/ 5 h 8"/>
                  <a:gd name="T14" fmla="*/ 12 w 13"/>
                  <a:gd name="T15" fmla="*/ 5 h 8"/>
                  <a:gd name="T16" fmla="*/ 13 w 13"/>
                  <a:gd name="T17" fmla="*/ 5 h 8"/>
                  <a:gd name="T18" fmla="*/ 6 w 13"/>
                  <a:gd name="T19" fmla="*/ 6 h 8"/>
                  <a:gd name="T20" fmla="*/ 3 w 13"/>
                  <a:gd name="T2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8">
                    <a:moveTo>
                      <a:pt x="3" y="3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7" y="4"/>
                    </a:cubicBezTo>
                    <a:cubicBezTo>
                      <a:pt x="9" y="6"/>
                      <a:pt x="10" y="6"/>
                      <a:pt x="11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8"/>
                      <a:pt x="8" y="8"/>
                      <a:pt x="6" y="6"/>
                    </a:cubicBezTo>
                    <a:cubicBezTo>
                      <a:pt x="5" y="5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FBE6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1006">
                <a:extLst>
                  <a:ext uri="{FF2B5EF4-FFF2-40B4-BE49-F238E27FC236}">
                    <a16:creationId xmlns:a16="http://schemas.microsoft.com/office/drawing/2014/main" id="{64C7843C-D8C4-F300-2F85-A6E6F26BB591}"/>
                  </a:ext>
                </a:extLst>
              </p:cNvPr>
              <p:cNvSpPr/>
              <p:nvPr/>
            </p:nvSpPr>
            <p:spPr bwMode="auto">
              <a:xfrm>
                <a:off x="1794" y="1459"/>
                <a:ext cx="29" cy="14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0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2" y="2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DEA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1007">
                <a:extLst>
                  <a:ext uri="{FF2B5EF4-FFF2-40B4-BE49-F238E27FC236}">
                    <a16:creationId xmlns:a16="http://schemas.microsoft.com/office/drawing/2014/main" id="{18F5E62A-086F-101F-D4B5-2FB7758E0C1A}"/>
                  </a:ext>
                </a:extLst>
              </p:cNvPr>
              <p:cNvSpPr/>
              <p:nvPr/>
            </p:nvSpPr>
            <p:spPr bwMode="auto">
              <a:xfrm>
                <a:off x="2942" y="3346"/>
                <a:ext cx="36" cy="21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2 h 3"/>
                  <a:gd name="T4" fmla="*/ 5 w 5"/>
                  <a:gd name="T5" fmla="*/ 2 h 3"/>
                  <a:gd name="T6" fmla="*/ 2 w 5"/>
                  <a:gd name="T7" fmla="*/ 2 h 3"/>
                  <a:gd name="T8" fmla="*/ 0 w 5"/>
                  <a:gd name="T9" fmla="*/ 1 h 3"/>
                  <a:gd name="T10" fmla="*/ 2 w 5"/>
                  <a:gd name="T11" fmla="*/ 0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4" y="0"/>
                      <a:pt x="4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3" y="2"/>
                      <a:pt x="3" y="2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8D6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1008">
                <a:extLst>
                  <a:ext uri="{FF2B5EF4-FFF2-40B4-BE49-F238E27FC236}">
                    <a16:creationId xmlns:a16="http://schemas.microsoft.com/office/drawing/2014/main" id="{4DBBC182-5603-22E5-FA14-8738CA6488E3}"/>
                  </a:ext>
                </a:extLst>
              </p:cNvPr>
              <p:cNvSpPr/>
              <p:nvPr/>
            </p:nvSpPr>
            <p:spPr bwMode="auto">
              <a:xfrm>
                <a:off x="2934" y="3338"/>
                <a:ext cx="30" cy="8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1 h 1"/>
                  <a:gd name="T4" fmla="*/ 1 w 4"/>
                  <a:gd name="T5" fmla="*/ 1 h 1"/>
                  <a:gd name="T6" fmla="*/ 0 w 4"/>
                  <a:gd name="T7" fmla="*/ 1 h 1"/>
                  <a:gd name="T8" fmla="*/ 0 w 4"/>
                  <a:gd name="T9" fmla="*/ 0 h 1"/>
                  <a:gd name="T10" fmla="*/ 4 w 4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9560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10" name="Freeform 1010">
              <a:extLst>
                <a:ext uri="{FF2B5EF4-FFF2-40B4-BE49-F238E27FC236}">
                  <a16:creationId xmlns:a16="http://schemas.microsoft.com/office/drawing/2014/main" id="{B774F38A-645B-9AC8-656C-0AFD9B2E869E}"/>
                </a:ext>
              </a:extLst>
            </p:cNvPr>
            <p:cNvSpPr/>
            <p:nvPr/>
          </p:nvSpPr>
          <p:spPr bwMode="auto">
            <a:xfrm>
              <a:off x="4681538" y="5149850"/>
              <a:ext cx="34925" cy="2381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1" y="2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E1A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11">
              <a:extLst>
                <a:ext uri="{FF2B5EF4-FFF2-40B4-BE49-F238E27FC236}">
                  <a16:creationId xmlns:a16="http://schemas.microsoft.com/office/drawing/2014/main" id="{45B4D4F0-1148-82A1-A6C4-DC37041575E8}"/>
                </a:ext>
              </a:extLst>
            </p:cNvPr>
            <p:cNvSpPr/>
            <p:nvPr/>
          </p:nvSpPr>
          <p:spPr bwMode="auto">
            <a:xfrm>
              <a:off x="4657726" y="5127625"/>
              <a:ext cx="34925" cy="22225"/>
            </a:xfrm>
            <a:custGeom>
              <a:avLst/>
              <a:gdLst>
                <a:gd name="T0" fmla="*/ 0 w 3"/>
                <a:gd name="T1" fmla="*/ 1 h 2"/>
                <a:gd name="T2" fmla="*/ 2 w 3"/>
                <a:gd name="T3" fmla="*/ 1 h 2"/>
                <a:gd name="T4" fmla="*/ 2 w 3"/>
                <a:gd name="T5" fmla="*/ 2 h 2"/>
                <a:gd name="T6" fmla="*/ 0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2" y="0"/>
                    <a:pt x="2" y="1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1" y="2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EED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12">
              <a:extLst>
                <a:ext uri="{FF2B5EF4-FFF2-40B4-BE49-F238E27FC236}">
                  <a16:creationId xmlns:a16="http://schemas.microsoft.com/office/drawing/2014/main" id="{37015F8F-763C-779F-7B43-0679013A3227}"/>
                </a:ext>
              </a:extLst>
            </p:cNvPr>
            <p:cNvSpPr/>
            <p:nvPr/>
          </p:nvSpPr>
          <p:spPr bwMode="auto">
            <a:xfrm>
              <a:off x="4438651" y="5368925"/>
              <a:ext cx="47625" cy="34925"/>
            </a:xfrm>
            <a:custGeom>
              <a:avLst/>
              <a:gdLst>
                <a:gd name="T0" fmla="*/ 0 w 4"/>
                <a:gd name="T1" fmla="*/ 1 h 3"/>
                <a:gd name="T2" fmla="*/ 4 w 4"/>
                <a:gd name="T3" fmla="*/ 2 h 3"/>
                <a:gd name="T4" fmla="*/ 4 w 4"/>
                <a:gd name="T5" fmla="*/ 3 h 3"/>
                <a:gd name="T6" fmla="*/ 3 w 4"/>
                <a:gd name="T7" fmla="*/ 3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2" y="0"/>
                    <a:pt x="3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2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7B45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3" presetID="41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8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0" grpId="1"/>
      <p:bldP spid="25" grpId="2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Elipse 10"/>
          <p:cNvSpPr/>
          <p:nvPr/>
        </p:nvSpPr>
        <p:spPr>
          <a:xfrm>
            <a:off x="6241143" y="4969294"/>
            <a:ext cx="5950857" cy="841828"/>
          </a:xfrm>
          <a:prstGeom prst="ellipse">
            <a:avLst/>
          </a:prstGeom>
          <a:solidFill>
            <a:srgbClr val="FDEAD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24" name="文本框 23"/>
          <p:cNvSpPr txBox="1"/>
          <p:nvPr/>
        </p:nvSpPr>
        <p:spPr>
          <a:xfrm>
            <a:off x="1589405" y="2731770"/>
            <a:ext cx="5299609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Wedding dresses, dresses, and cute clothes that are funny.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The lens has fixed our beautiful and happy moments.</a:t>
            </a:r>
          </a:p>
          <a:p>
            <a:r>
              <a:rPr lang="en-US" sz="2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We believe that it will last forever...</a:t>
            </a:r>
            <a:endParaRPr sz="24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25" name="TextBox 18"/>
          <p:cNvSpPr txBox="1"/>
          <p:nvPr/>
        </p:nvSpPr>
        <p:spPr>
          <a:xfrm>
            <a:off x="1589405" y="1962329"/>
            <a:ext cx="388279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4400">
                <a:solidFill>
                  <a:srgbClr val="F19EC2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Accompanied</a:t>
            </a:r>
            <a:endParaRPr lang="zh-CN" altLang="en-US" sz="4400">
              <a:solidFill>
                <a:srgbClr val="F19EC2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grpSp>
        <p:nvGrpSpPr>
          <p:cNvPr id="39" name="Grupo 38">
            <a:extLst>
              <a:ext uri="{FF2B5EF4-FFF2-40B4-BE49-F238E27FC236}">
                <a16:creationId xmlns:a16="http://schemas.microsoft.com/office/drawing/2014/main" id="{BCD44779-7C32-044A-D88B-662E0E7D0957}"/>
              </a:ext>
            </a:extLst>
          </p:cNvPr>
          <p:cNvGrpSpPr/>
          <p:nvPr/>
        </p:nvGrpSpPr>
        <p:grpSpPr>
          <a:xfrm>
            <a:off x="6994525" y="2346325"/>
            <a:ext cx="4656138" cy="3167063"/>
            <a:chOff x="6994525" y="2346325"/>
            <a:chExt cx="4656138" cy="3167063"/>
          </a:xfrm>
        </p:grpSpPr>
        <p:grpSp>
          <p:nvGrpSpPr>
            <p:cNvPr id="28" name="Grupo 27">
              <a:extLst>
                <a:ext uri="{FF2B5EF4-FFF2-40B4-BE49-F238E27FC236}">
                  <a16:creationId xmlns:a16="http://schemas.microsoft.com/office/drawing/2014/main" id="{7A645D90-E0DB-CCC2-45B9-01E91F70A4A9}"/>
                </a:ext>
              </a:extLst>
            </p:cNvPr>
            <p:cNvGrpSpPr/>
            <p:nvPr/>
          </p:nvGrpSpPr>
          <p:grpSpPr>
            <a:xfrm>
              <a:off x="10210800" y="3403600"/>
              <a:ext cx="1439863" cy="1838325"/>
              <a:chOff x="10210800" y="3403600"/>
              <a:chExt cx="1439863" cy="1838325"/>
            </a:xfrm>
          </p:grpSpPr>
          <p:sp>
            <p:nvSpPr>
              <p:cNvPr id="19" name="Freeform 15">
                <a:extLst>
                  <a:ext uri="{FF2B5EF4-FFF2-40B4-BE49-F238E27FC236}">
                    <a16:creationId xmlns:a16="http://schemas.microsoft.com/office/drawing/2014/main" id="{EC967FB0-6EAE-1F7E-5680-7C53BA3D7C22}"/>
                  </a:ext>
                </a:extLst>
              </p:cNvPr>
              <p:cNvSpPr/>
              <p:nvPr/>
            </p:nvSpPr>
            <p:spPr bwMode="auto">
              <a:xfrm>
                <a:off x="11039475" y="4010025"/>
                <a:ext cx="555625" cy="1223963"/>
              </a:xfrm>
              <a:custGeom>
                <a:avLst/>
                <a:gdLst>
                  <a:gd name="T0" fmla="*/ 0 w 61"/>
                  <a:gd name="T1" fmla="*/ 0 h 135"/>
                  <a:gd name="T2" fmla="*/ 7 w 61"/>
                  <a:gd name="T3" fmla="*/ 14 h 135"/>
                  <a:gd name="T4" fmla="*/ 13 w 61"/>
                  <a:gd name="T5" fmla="*/ 28 h 135"/>
                  <a:gd name="T6" fmla="*/ 23 w 61"/>
                  <a:gd name="T7" fmla="*/ 29 h 135"/>
                  <a:gd name="T8" fmla="*/ 29 w 61"/>
                  <a:gd name="T9" fmla="*/ 26 h 135"/>
                  <a:gd name="T10" fmla="*/ 35 w 61"/>
                  <a:gd name="T11" fmla="*/ 19 h 135"/>
                  <a:gd name="T12" fmla="*/ 32 w 61"/>
                  <a:gd name="T13" fmla="*/ 14 h 135"/>
                  <a:gd name="T14" fmla="*/ 33 w 61"/>
                  <a:gd name="T15" fmla="*/ 13 h 135"/>
                  <a:gd name="T16" fmla="*/ 59 w 61"/>
                  <a:gd name="T17" fmla="*/ 13 h 135"/>
                  <a:gd name="T18" fmla="*/ 61 w 61"/>
                  <a:gd name="T19" fmla="*/ 15 h 135"/>
                  <a:gd name="T20" fmla="*/ 61 w 61"/>
                  <a:gd name="T21" fmla="*/ 16 h 135"/>
                  <a:gd name="T22" fmla="*/ 61 w 61"/>
                  <a:gd name="T23" fmla="*/ 132 h 135"/>
                  <a:gd name="T24" fmla="*/ 57 w 61"/>
                  <a:gd name="T25" fmla="*/ 135 h 135"/>
                  <a:gd name="T26" fmla="*/ 2 w 61"/>
                  <a:gd name="T27" fmla="*/ 135 h 135"/>
                  <a:gd name="T28" fmla="*/ 0 w 61"/>
                  <a:gd name="T29" fmla="*/ 133 h 135"/>
                  <a:gd name="T30" fmla="*/ 0 w 61"/>
                  <a:gd name="T31" fmla="*/ 1 h 135"/>
                  <a:gd name="T32" fmla="*/ 0 w 61"/>
                  <a:gd name="T33" fmla="*/ 0 h 135"/>
                  <a:gd name="T34" fmla="*/ 0 w 61"/>
                  <a:gd name="T3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135">
                    <a:moveTo>
                      <a:pt x="0" y="0"/>
                    </a:moveTo>
                    <a:cubicBezTo>
                      <a:pt x="2" y="5"/>
                      <a:pt x="4" y="10"/>
                      <a:pt x="7" y="14"/>
                    </a:cubicBezTo>
                    <a:cubicBezTo>
                      <a:pt x="9" y="19"/>
                      <a:pt x="11" y="24"/>
                      <a:pt x="13" y="28"/>
                    </a:cubicBezTo>
                    <a:cubicBezTo>
                      <a:pt x="15" y="33"/>
                      <a:pt x="20" y="34"/>
                      <a:pt x="23" y="29"/>
                    </a:cubicBezTo>
                    <a:cubicBezTo>
                      <a:pt x="24" y="27"/>
                      <a:pt x="26" y="26"/>
                      <a:pt x="29" y="26"/>
                    </a:cubicBezTo>
                    <a:cubicBezTo>
                      <a:pt x="33" y="27"/>
                      <a:pt x="36" y="23"/>
                      <a:pt x="35" y="19"/>
                    </a:cubicBezTo>
                    <a:cubicBezTo>
                      <a:pt x="34" y="18"/>
                      <a:pt x="33" y="16"/>
                      <a:pt x="32" y="14"/>
                    </a:cubicBezTo>
                    <a:cubicBezTo>
                      <a:pt x="32" y="13"/>
                      <a:pt x="32" y="13"/>
                      <a:pt x="33" y="13"/>
                    </a:cubicBezTo>
                    <a:cubicBezTo>
                      <a:pt x="41" y="13"/>
                      <a:pt x="50" y="13"/>
                      <a:pt x="59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55"/>
                      <a:pt x="61" y="93"/>
                      <a:pt x="61" y="132"/>
                    </a:cubicBezTo>
                    <a:cubicBezTo>
                      <a:pt x="61" y="135"/>
                      <a:pt x="61" y="135"/>
                      <a:pt x="57" y="135"/>
                    </a:cubicBezTo>
                    <a:cubicBezTo>
                      <a:pt x="39" y="135"/>
                      <a:pt x="20" y="135"/>
                      <a:pt x="2" y="135"/>
                    </a:cubicBezTo>
                    <a:cubicBezTo>
                      <a:pt x="0" y="135"/>
                      <a:pt x="0" y="135"/>
                      <a:pt x="0" y="133"/>
                    </a:cubicBezTo>
                    <a:cubicBezTo>
                      <a:pt x="0" y="89"/>
                      <a:pt x="0" y="45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97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" name="Freeform 16">
                <a:extLst>
                  <a:ext uri="{FF2B5EF4-FFF2-40B4-BE49-F238E27FC236}">
                    <a16:creationId xmlns:a16="http://schemas.microsoft.com/office/drawing/2014/main" id="{2F22DC5C-2B3E-0BA2-50E0-F3D838AE3DAD}"/>
                  </a:ext>
                </a:extLst>
              </p:cNvPr>
              <p:cNvSpPr/>
              <p:nvPr/>
            </p:nvSpPr>
            <p:spPr bwMode="auto">
              <a:xfrm>
                <a:off x="10264775" y="4010025"/>
                <a:ext cx="555625" cy="1223963"/>
              </a:xfrm>
              <a:custGeom>
                <a:avLst/>
                <a:gdLst>
                  <a:gd name="T0" fmla="*/ 60 w 61"/>
                  <a:gd name="T1" fmla="*/ 0 h 135"/>
                  <a:gd name="T2" fmla="*/ 60 w 61"/>
                  <a:gd name="T3" fmla="*/ 3 h 135"/>
                  <a:gd name="T4" fmla="*/ 61 w 61"/>
                  <a:gd name="T5" fmla="*/ 133 h 135"/>
                  <a:gd name="T6" fmla="*/ 58 w 61"/>
                  <a:gd name="T7" fmla="*/ 135 h 135"/>
                  <a:gd name="T8" fmla="*/ 3 w 61"/>
                  <a:gd name="T9" fmla="*/ 135 h 135"/>
                  <a:gd name="T10" fmla="*/ 0 w 61"/>
                  <a:gd name="T11" fmla="*/ 132 h 135"/>
                  <a:gd name="T12" fmla="*/ 0 w 61"/>
                  <a:gd name="T13" fmla="*/ 16 h 135"/>
                  <a:gd name="T14" fmla="*/ 4 w 61"/>
                  <a:gd name="T15" fmla="*/ 13 h 135"/>
                  <a:gd name="T16" fmla="*/ 27 w 61"/>
                  <a:gd name="T17" fmla="*/ 13 h 135"/>
                  <a:gd name="T18" fmla="*/ 28 w 61"/>
                  <a:gd name="T19" fmla="*/ 15 h 135"/>
                  <a:gd name="T20" fmla="*/ 26 w 61"/>
                  <a:gd name="T21" fmla="*/ 19 h 135"/>
                  <a:gd name="T22" fmla="*/ 31 w 61"/>
                  <a:gd name="T23" fmla="*/ 27 h 135"/>
                  <a:gd name="T24" fmla="*/ 37 w 61"/>
                  <a:gd name="T25" fmla="*/ 30 h 135"/>
                  <a:gd name="T26" fmla="*/ 47 w 61"/>
                  <a:gd name="T27" fmla="*/ 29 h 135"/>
                  <a:gd name="T28" fmla="*/ 59 w 61"/>
                  <a:gd name="T29" fmla="*/ 2 h 135"/>
                  <a:gd name="T30" fmla="*/ 60 w 61"/>
                  <a:gd name="T31" fmla="*/ 0 h 135"/>
                  <a:gd name="T32" fmla="*/ 60 w 61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35">
                    <a:moveTo>
                      <a:pt x="60" y="0"/>
                    </a:moveTo>
                    <a:cubicBezTo>
                      <a:pt x="60" y="1"/>
                      <a:pt x="60" y="2"/>
                      <a:pt x="60" y="3"/>
                    </a:cubicBezTo>
                    <a:cubicBezTo>
                      <a:pt x="60" y="46"/>
                      <a:pt x="60" y="89"/>
                      <a:pt x="61" y="133"/>
                    </a:cubicBezTo>
                    <a:cubicBezTo>
                      <a:pt x="61" y="135"/>
                      <a:pt x="60" y="135"/>
                      <a:pt x="58" y="135"/>
                    </a:cubicBezTo>
                    <a:cubicBezTo>
                      <a:pt x="40" y="135"/>
                      <a:pt x="22" y="135"/>
                      <a:pt x="3" y="135"/>
                    </a:cubicBezTo>
                    <a:cubicBezTo>
                      <a:pt x="0" y="135"/>
                      <a:pt x="0" y="135"/>
                      <a:pt x="0" y="132"/>
                    </a:cubicBezTo>
                    <a:cubicBezTo>
                      <a:pt x="0" y="93"/>
                      <a:pt x="0" y="55"/>
                      <a:pt x="0" y="16"/>
                    </a:cubicBezTo>
                    <a:cubicBezTo>
                      <a:pt x="0" y="13"/>
                      <a:pt x="0" y="13"/>
                      <a:pt x="4" y="13"/>
                    </a:cubicBezTo>
                    <a:cubicBezTo>
                      <a:pt x="11" y="13"/>
                      <a:pt x="19" y="13"/>
                      <a:pt x="27" y="13"/>
                    </a:cubicBezTo>
                    <a:cubicBezTo>
                      <a:pt x="28" y="13"/>
                      <a:pt x="29" y="13"/>
                      <a:pt x="28" y="15"/>
                    </a:cubicBezTo>
                    <a:cubicBezTo>
                      <a:pt x="27" y="16"/>
                      <a:pt x="26" y="18"/>
                      <a:pt x="26" y="19"/>
                    </a:cubicBezTo>
                    <a:cubicBezTo>
                      <a:pt x="24" y="23"/>
                      <a:pt x="27" y="27"/>
                      <a:pt x="31" y="27"/>
                    </a:cubicBezTo>
                    <a:cubicBezTo>
                      <a:pt x="34" y="26"/>
                      <a:pt x="36" y="27"/>
                      <a:pt x="37" y="30"/>
                    </a:cubicBezTo>
                    <a:cubicBezTo>
                      <a:pt x="40" y="34"/>
                      <a:pt x="45" y="33"/>
                      <a:pt x="47" y="29"/>
                    </a:cubicBezTo>
                    <a:cubicBezTo>
                      <a:pt x="51" y="20"/>
                      <a:pt x="55" y="11"/>
                      <a:pt x="59" y="2"/>
                    </a:cubicBezTo>
                    <a:cubicBezTo>
                      <a:pt x="60" y="1"/>
                      <a:pt x="60" y="1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rgbClr val="E97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17">
                <a:extLst>
                  <a:ext uri="{FF2B5EF4-FFF2-40B4-BE49-F238E27FC236}">
                    <a16:creationId xmlns:a16="http://schemas.microsoft.com/office/drawing/2014/main" id="{4146185D-5630-C127-D1EB-1E14DCA6446C}"/>
                  </a:ext>
                </a:extLst>
              </p:cNvPr>
              <p:cNvSpPr/>
              <p:nvPr/>
            </p:nvSpPr>
            <p:spPr bwMode="auto">
              <a:xfrm>
                <a:off x="10529888" y="3403600"/>
                <a:ext cx="792163" cy="1838325"/>
              </a:xfrm>
              <a:custGeom>
                <a:avLst/>
                <a:gdLst>
                  <a:gd name="T0" fmla="*/ 52 w 87"/>
                  <a:gd name="T1" fmla="*/ 30 h 203"/>
                  <a:gd name="T2" fmla="*/ 64 w 87"/>
                  <a:gd name="T3" fmla="*/ 18 h 203"/>
                  <a:gd name="T4" fmla="*/ 71 w 87"/>
                  <a:gd name="T5" fmla="*/ 14 h 203"/>
                  <a:gd name="T6" fmla="*/ 80 w 87"/>
                  <a:gd name="T7" fmla="*/ 16 h 203"/>
                  <a:gd name="T8" fmla="*/ 86 w 87"/>
                  <a:gd name="T9" fmla="*/ 29 h 203"/>
                  <a:gd name="T10" fmla="*/ 81 w 87"/>
                  <a:gd name="T11" fmla="*/ 37 h 203"/>
                  <a:gd name="T12" fmla="*/ 58 w 87"/>
                  <a:gd name="T13" fmla="*/ 41 h 203"/>
                  <a:gd name="T14" fmla="*/ 56 w 87"/>
                  <a:gd name="T15" fmla="*/ 41 h 203"/>
                  <a:gd name="T16" fmla="*/ 62 w 87"/>
                  <a:gd name="T17" fmla="*/ 48 h 203"/>
                  <a:gd name="T18" fmla="*/ 86 w 87"/>
                  <a:gd name="T19" fmla="*/ 86 h 203"/>
                  <a:gd name="T20" fmla="*/ 87 w 87"/>
                  <a:gd name="T21" fmla="*/ 87 h 203"/>
                  <a:gd name="T22" fmla="*/ 85 w 87"/>
                  <a:gd name="T23" fmla="*/ 89 h 203"/>
                  <a:gd name="T24" fmla="*/ 81 w 87"/>
                  <a:gd name="T25" fmla="*/ 89 h 203"/>
                  <a:gd name="T26" fmla="*/ 78 w 87"/>
                  <a:gd name="T27" fmla="*/ 91 h 203"/>
                  <a:gd name="T28" fmla="*/ 76 w 87"/>
                  <a:gd name="T29" fmla="*/ 93 h 203"/>
                  <a:gd name="T30" fmla="*/ 73 w 87"/>
                  <a:gd name="T31" fmla="*/ 93 h 203"/>
                  <a:gd name="T32" fmla="*/ 65 w 87"/>
                  <a:gd name="T33" fmla="*/ 77 h 203"/>
                  <a:gd name="T34" fmla="*/ 49 w 87"/>
                  <a:gd name="T35" fmla="*/ 43 h 203"/>
                  <a:gd name="T36" fmla="*/ 49 w 87"/>
                  <a:gd name="T37" fmla="*/ 43 h 203"/>
                  <a:gd name="T38" fmla="*/ 49 w 87"/>
                  <a:gd name="T39" fmla="*/ 45 h 203"/>
                  <a:gd name="T40" fmla="*/ 49 w 87"/>
                  <a:gd name="T41" fmla="*/ 200 h 203"/>
                  <a:gd name="T42" fmla="*/ 46 w 87"/>
                  <a:gd name="T43" fmla="*/ 203 h 203"/>
                  <a:gd name="T44" fmla="*/ 40 w 87"/>
                  <a:gd name="T45" fmla="*/ 203 h 203"/>
                  <a:gd name="T46" fmla="*/ 38 w 87"/>
                  <a:gd name="T47" fmla="*/ 201 h 203"/>
                  <a:gd name="T48" fmla="*/ 38 w 87"/>
                  <a:gd name="T49" fmla="*/ 200 h 203"/>
                  <a:gd name="T50" fmla="*/ 38 w 87"/>
                  <a:gd name="T51" fmla="*/ 46 h 203"/>
                  <a:gd name="T52" fmla="*/ 38 w 87"/>
                  <a:gd name="T53" fmla="*/ 43 h 203"/>
                  <a:gd name="T54" fmla="*/ 38 w 87"/>
                  <a:gd name="T55" fmla="*/ 43 h 203"/>
                  <a:gd name="T56" fmla="*/ 35 w 87"/>
                  <a:gd name="T57" fmla="*/ 50 h 203"/>
                  <a:gd name="T58" fmla="*/ 14 w 87"/>
                  <a:gd name="T59" fmla="*/ 93 h 203"/>
                  <a:gd name="T60" fmla="*/ 13 w 87"/>
                  <a:gd name="T61" fmla="*/ 96 h 203"/>
                  <a:gd name="T62" fmla="*/ 11 w 87"/>
                  <a:gd name="T63" fmla="*/ 94 h 203"/>
                  <a:gd name="T64" fmla="*/ 2 w 87"/>
                  <a:gd name="T65" fmla="*/ 90 h 203"/>
                  <a:gd name="T66" fmla="*/ 0 w 87"/>
                  <a:gd name="T67" fmla="*/ 89 h 203"/>
                  <a:gd name="T68" fmla="*/ 1 w 87"/>
                  <a:gd name="T69" fmla="*/ 87 h 203"/>
                  <a:gd name="T70" fmla="*/ 26 w 87"/>
                  <a:gd name="T71" fmla="*/ 48 h 203"/>
                  <a:gd name="T72" fmla="*/ 31 w 87"/>
                  <a:gd name="T73" fmla="*/ 41 h 203"/>
                  <a:gd name="T74" fmla="*/ 16 w 87"/>
                  <a:gd name="T75" fmla="*/ 39 h 203"/>
                  <a:gd name="T76" fmla="*/ 11 w 87"/>
                  <a:gd name="T77" fmla="*/ 38 h 203"/>
                  <a:gd name="T78" fmla="*/ 4 w 87"/>
                  <a:gd name="T79" fmla="*/ 28 h 203"/>
                  <a:gd name="T80" fmla="*/ 10 w 87"/>
                  <a:gd name="T81" fmla="*/ 17 h 203"/>
                  <a:gd name="T82" fmla="*/ 20 w 87"/>
                  <a:gd name="T83" fmla="*/ 15 h 203"/>
                  <a:gd name="T84" fmla="*/ 29 w 87"/>
                  <a:gd name="T85" fmla="*/ 21 h 203"/>
                  <a:gd name="T86" fmla="*/ 37 w 87"/>
                  <a:gd name="T87" fmla="*/ 29 h 203"/>
                  <a:gd name="T88" fmla="*/ 37 w 87"/>
                  <a:gd name="T89" fmla="*/ 29 h 203"/>
                  <a:gd name="T90" fmla="*/ 37 w 87"/>
                  <a:gd name="T91" fmla="*/ 29 h 203"/>
                  <a:gd name="T92" fmla="*/ 33 w 87"/>
                  <a:gd name="T93" fmla="*/ 18 h 203"/>
                  <a:gd name="T94" fmla="*/ 31 w 87"/>
                  <a:gd name="T95" fmla="*/ 9 h 203"/>
                  <a:gd name="T96" fmla="*/ 38 w 87"/>
                  <a:gd name="T97" fmla="*/ 1 h 203"/>
                  <a:gd name="T98" fmla="*/ 52 w 87"/>
                  <a:gd name="T99" fmla="*/ 1 h 203"/>
                  <a:gd name="T100" fmla="*/ 57 w 87"/>
                  <a:gd name="T101" fmla="*/ 10 h 203"/>
                  <a:gd name="T102" fmla="*/ 52 w 87"/>
                  <a:gd name="T103" fmla="*/ 27 h 203"/>
                  <a:gd name="T104" fmla="*/ 52 w 87"/>
                  <a:gd name="T105" fmla="*/ 29 h 203"/>
                  <a:gd name="T106" fmla="*/ 52 w 87"/>
                  <a:gd name="T107" fmla="*/ 30 h 203"/>
                  <a:gd name="T108" fmla="*/ 52 w 87"/>
                  <a:gd name="T109" fmla="*/ 3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203">
                    <a:moveTo>
                      <a:pt x="52" y="30"/>
                    </a:moveTo>
                    <a:cubicBezTo>
                      <a:pt x="56" y="26"/>
                      <a:pt x="59" y="22"/>
                      <a:pt x="64" y="18"/>
                    </a:cubicBezTo>
                    <a:cubicBezTo>
                      <a:pt x="66" y="17"/>
                      <a:pt x="69" y="15"/>
                      <a:pt x="71" y="14"/>
                    </a:cubicBezTo>
                    <a:cubicBezTo>
                      <a:pt x="74" y="13"/>
                      <a:pt x="77" y="13"/>
                      <a:pt x="80" y="16"/>
                    </a:cubicBezTo>
                    <a:cubicBezTo>
                      <a:pt x="83" y="20"/>
                      <a:pt x="85" y="24"/>
                      <a:pt x="86" y="29"/>
                    </a:cubicBezTo>
                    <a:cubicBezTo>
                      <a:pt x="86" y="33"/>
                      <a:pt x="84" y="36"/>
                      <a:pt x="81" y="37"/>
                    </a:cubicBezTo>
                    <a:cubicBezTo>
                      <a:pt x="73" y="39"/>
                      <a:pt x="65" y="40"/>
                      <a:pt x="58" y="41"/>
                    </a:cubicBezTo>
                    <a:cubicBezTo>
                      <a:pt x="57" y="41"/>
                      <a:pt x="57" y="41"/>
                      <a:pt x="56" y="41"/>
                    </a:cubicBezTo>
                    <a:cubicBezTo>
                      <a:pt x="58" y="44"/>
                      <a:pt x="60" y="46"/>
                      <a:pt x="62" y="48"/>
                    </a:cubicBezTo>
                    <a:cubicBezTo>
                      <a:pt x="71" y="60"/>
                      <a:pt x="79" y="72"/>
                      <a:pt x="86" y="86"/>
                    </a:cubicBezTo>
                    <a:cubicBezTo>
                      <a:pt x="86" y="86"/>
                      <a:pt x="87" y="87"/>
                      <a:pt x="87" y="87"/>
                    </a:cubicBezTo>
                    <a:cubicBezTo>
                      <a:pt x="87" y="89"/>
                      <a:pt x="87" y="89"/>
                      <a:pt x="85" y="89"/>
                    </a:cubicBezTo>
                    <a:cubicBezTo>
                      <a:pt x="84" y="89"/>
                      <a:pt x="83" y="89"/>
                      <a:pt x="81" y="89"/>
                    </a:cubicBezTo>
                    <a:cubicBezTo>
                      <a:pt x="80" y="89"/>
                      <a:pt x="79" y="89"/>
                      <a:pt x="78" y="91"/>
                    </a:cubicBezTo>
                    <a:cubicBezTo>
                      <a:pt x="77" y="92"/>
                      <a:pt x="77" y="93"/>
                      <a:pt x="76" y="93"/>
                    </a:cubicBezTo>
                    <a:cubicBezTo>
                      <a:pt x="74" y="96"/>
                      <a:pt x="74" y="96"/>
                      <a:pt x="73" y="93"/>
                    </a:cubicBezTo>
                    <a:cubicBezTo>
                      <a:pt x="70" y="88"/>
                      <a:pt x="68" y="83"/>
                      <a:pt x="65" y="77"/>
                    </a:cubicBezTo>
                    <a:cubicBezTo>
                      <a:pt x="60" y="66"/>
                      <a:pt x="55" y="55"/>
                      <a:pt x="49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4"/>
                      <a:pt x="49" y="44"/>
                      <a:pt x="49" y="45"/>
                    </a:cubicBezTo>
                    <a:cubicBezTo>
                      <a:pt x="49" y="97"/>
                      <a:pt x="49" y="148"/>
                      <a:pt x="49" y="200"/>
                    </a:cubicBezTo>
                    <a:cubicBezTo>
                      <a:pt x="49" y="202"/>
                      <a:pt x="48" y="203"/>
                      <a:pt x="46" y="203"/>
                    </a:cubicBezTo>
                    <a:cubicBezTo>
                      <a:pt x="44" y="203"/>
                      <a:pt x="42" y="203"/>
                      <a:pt x="40" y="203"/>
                    </a:cubicBezTo>
                    <a:cubicBezTo>
                      <a:pt x="38" y="203"/>
                      <a:pt x="38" y="202"/>
                      <a:pt x="38" y="201"/>
                    </a:cubicBezTo>
                    <a:cubicBezTo>
                      <a:pt x="38" y="201"/>
                      <a:pt x="38" y="200"/>
                      <a:pt x="38" y="200"/>
                    </a:cubicBezTo>
                    <a:cubicBezTo>
                      <a:pt x="38" y="148"/>
                      <a:pt x="38" y="97"/>
                      <a:pt x="38" y="46"/>
                    </a:cubicBezTo>
                    <a:cubicBezTo>
                      <a:pt x="38" y="45"/>
                      <a:pt x="38" y="44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45"/>
                      <a:pt x="36" y="48"/>
                      <a:pt x="35" y="50"/>
                    </a:cubicBezTo>
                    <a:cubicBezTo>
                      <a:pt x="28" y="64"/>
                      <a:pt x="21" y="79"/>
                      <a:pt x="14" y="93"/>
                    </a:cubicBezTo>
                    <a:cubicBezTo>
                      <a:pt x="14" y="94"/>
                      <a:pt x="14" y="95"/>
                      <a:pt x="13" y="96"/>
                    </a:cubicBezTo>
                    <a:cubicBezTo>
                      <a:pt x="12" y="96"/>
                      <a:pt x="11" y="94"/>
                      <a:pt x="11" y="94"/>
                    </a:cubicBezTo>
                    <a:cubicBezTo>
                      <a:pt x="8" y="89"/>
                      <a:pt x="8" y="89"/>
                      <a:pt x="2" y="90"/>
                    </a:cubicBezTo>
                    <a:cubicBezTo>
                      <a:pt x="2" y="90"/>
                      <a:pt x="1" y="90"/>
                      <a:pt x="0" y="89"/>
                    </a:cubicBezTo>
                    <a:cubicBezTo>
                      <a:pt x="0" y="88"/>
                      <a:pt x="0" y="88"/>
                      <a:pt x="1" y="87"/>
                    </a:cubicBezTo>
                    <a:cubicBezTo>
                      <a:pt x="7" y="73"/>
                      <a:pt x="16" y="60"/>
                      <a:pt x="26" y="48"/>
                    </a:cubicBezTo>
                    <a:cubicBezTo>
                      <a:pt x="27" y="46"/>
                      <a:pt x="29" y="43"/>
                      <a:pt x="31" y="41"/>
                    </a:cubicBezTo>
                    <a:cubicBezTo>
                      <a:pt x="26" y="40"/>
                      <a:pt x="21" y="39"/>
                      <a:pt x="16" y="39"/>
                    </a:cubicBezTo>
                    <a:cubicBezTo>
                      <a:pt x="14" y="38"/>
                      <a:pt x="12" y="38"/>
                      <a:pt x="11" y="38"/>
                    </a:cubicBezTo>
                    <a:cubicBezTo>
                      <a:pt x="5" y="37"/>
                      <a:pt x="4" y="33"/>
                      <a:pt x="4" y="28"/>
                    </a:cubicBezTo>
                    <a:cubicBezTo>
                      <a:pt x="5" y="24"/>
                      <a:pt x="7" y="20"/>
                      <a:pt x="10" y="17"/>
                    </a:cubicBezTo>
                    <a:cubicBezTo>
                      <a:pt x="13" y="13"/>
                      <a:pt x="16" y="13"/>
                      <a:pt x="20" y="15"/>
                    </a:cubicBezTo>
                    <a:cubicBezTo>
                      <a:pt x="23" y="16"/>
                      <a:pt x="27" y="19"/>
                      <a:pt x="29" y="21"/>
                    </a:cubicBezTo>
                    <a:cubicBezTo>
                      <a:pt x="32" y="24"/>
                      <a:pt x="35" y="26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7" y="29"/>
                      <a:pt x="37" y="29"/>
                    </a:cubicBezTo>
                    <a:cubicBezTo>
                      <a:pt x="36" y="25"/>
                      <a:pt x="34" y="22"/>
                      <a:pt x="33" y="18"/>
                    </a:cubicBezTo>
                    <a:cubicBezTo>
                      <a:pt x="32" y="15"/>
                      <a:pt x="31" y="12"/>
                      <a:pt x="31" y="9"/>
                    </a:cubicBezTo>
                    <a:cubicBezTo>
                      <a:pt x="31" y="4"/>
                      <a:pt x="33" y="2"/>
                      <a:pt x="38" y="1"/>
                    </a:cubicBezTo>
                    <a:cubicBezTo>
                      <a:pt x="43" y="0"/>
                      <a:pt x="47" y="0"/>
                      <a:pt x="52" y="1"/>
                    </a:cubicBezTo>
                    <a:cubicBezTo>
                      <a:pt x="56" y="3"/>
                      <a:pt x="58" y="5"/>
                      <a:pt x="57" y="10"/>
                    </a:cubicBezTo>
                    <a:cubicBezTo>
                      <a:pt x="56" y="16"/>
                      <a:pt x="54" y="21"/>
                      <a:pt x="52" y="27"/>
                    </a:cubicBezTo>
                    <a:cubicBezTo>
                      <a:pt x="52" y="28"/>
                      <a:pt x="52" y="29"/>
                      <a:pt x="52" y="29"/>
                    </a:cubicBezTo>
                    <a:cubicBezTo>
                      <a:pt x="52" y="30"/>
                      <a:pt x="51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18">
                <a:extLst>
                  <a:ext uri="{FF2B5EF4-FFF2-40B4-BE49-F238E27FC236}">
                    <a16:creationId xmlns:a16="http://schemas.microsoft.com/office/drawing/2014/main" id="{5A255AA8-BD41-1EEB-47B3-9332369181A2}"/>
                  </a:ext>
                </a:extLst>
              </p:cNvPr>
              <p:cNvSpPr/>
              <p:nvPr/>
            </p:nvSpPr>
            <p:spPr bwMode="auto">
              <a:xfrm>
                <a:off x="11112500" y="3765550"/>
                <a:ext cx="538163" cy="300038"/>
              </a:xfrm>
              <a:custGeom>
                <a:avLst/>
                <a:gdLst>
                  <a:gd name="T0" fmla="*/ 0 w 59"/>
                  <a:gd name="T1" fmla="*/ 4 h 33"/>
                  <a:gd name="T2" fmla="*/ 19 w 59"/>
                  <a:gd name="T3" fmla="*/ 0 h 33"/>
                  <a:gd name="T4" fmla="*/ 21 w 59"/>
                  <a:gd name="T5" fmla="*/ 0 h 33"/>
                  <a:gd name="T6" fmla="*/ 56 w 59"/>
                  <a:gd name="T7" fmla="*/ 0 h 33"/>
                  <a:gd name="T8" fmla="*/ 59 w 59"/>
                  <a:gd name="T9" fmla="*/ 4 h 33"/>
                  <a:gd name="T10" fmla="*/ 59 w 59"/>
                  <a:gd name="T11" fmla="*/ 30 h 33"/>
                  <a:gd name="T12" fmla="*/ 56 w 59"/>
                  <a:gd name="T13" fmla="*/ 33 h 33"/>
                  <a:gd name="T14" fmla="*/ 21 w 59"/>
                  <a:gd name="T15" fmla="*/ 33 h 33"/>
                  <a:gd name="T16" fmla="*/ 19 w 59"/>
                  <a:gd name="T17" fmla="*/ 32 h 33"/>
                  <a:gd name="T18" fmla="*/ 0 w 59"/>
                  <a:gd name="T1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3">
                    <a:moveTo>
                      <a:pt x="0" y="4"/>
                    </a:moveTo>
                    <a:cubicBezTo>
                      <a:pt x="7" y="3"/>
                      <a:pt x="13" y="2"/>
                      <a:pt x="19" y="0"/>
                    </a:cubicBezTo>
                    <a:cubicBezTo>
                      <a:pt x="20" y="0"/>
                      <a:pt x="20" y="0"/>
                      <a:pt x="21" y="0"/>
                    </a:cubicBezTo>
                    <a:cubicBezTo>
                      <a:pt x="32" y="0"/>
                      <a:pt x="44" y="0"/>
                      <a:pt x="56" y="0"/>
                    </a:cubicBezTo>
                    <a:cubicBezTo>
                      <a:pt x="58" y="0"/>
                      <a:pt x="59" y="1"/>
                      <a:pt x="59" y="4"/>
                    </a:cubicBezTo>
                    <a:cubicBezTo>
                      <a:pt x="59" y="12"/>
                      <a:pt x="59" y="21"/>
                      <a:pt x="59" y="30"/>
                    </a:cubicBezTo>
                    <a:cubicBezTo>
                      <a:pt x="59" y="32"/>
                      <a:pt x="58" y="33"/>
                      <a:pt x="56" y="33"/>
                    </a:cubicBezTo>
                    <a:cubicBezTo>
                      <a:pt x="44" y="33"/>
                      <a:pt x="33" y="33"/>
                      <a:pt x="21" y="33"/>
                    </a:cubicBezTo>
                    <a:cubicBezTo>
                      <a:pt x="20" y="33"/>
                      <a:pt x="19" y="33"/>
                      <a:pt x="19" y="32"/>
                    </a:cubicBezTo>
                    <a:cubicBezTo>
                      <a:pt x="13" y="23"/>
                      <a:pt x="7" y="13"/>
                      <a:pt x="0" y="4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19">
                <a:extLst>
                  <a:ext uri="{FF2B5EF4-FFF2-40B4-BE49-F238E27FC236}">
                    <a16:creationId xmlns:a16="http://schemas.microsoft.com/office/drawing/2014/main" id="{27ED74E0-C1B4-555F-097C-4218EF75A312}"/>
                  </a:ext>
                </a:extLst>
              </p:cNvPr>
              <p:cNvSpPr/>
              <p:nvPr/>
            </p:nvSpPr>
            <p:spPr bwMode="auto">
              <a:xfrm>
                <a:off x="10210800" y="3765550"/>
                <a:ext cx="538163" cy="300038"/>
              </a:xfrm>
              <a:custGeom>
                <a:avLst/>
                <a:gdLst>
                  <a:gd name="T0" fmla="*/ 59 w 59"/>
                  <a:gd name="T1" fmla="*/ 4 h 33"/>
                  <a:gd name="T2" fmla="*/ 45 w 59"/>
                  <a:gd name="T3" fmla="*/ 23 h 33"/>
                  <a:gd name="T4" fmla="*/ 40 w 59"/>
                  <a:gd name="T5" fmla="*/ 32 h 33"/>
                  <a:gd name="T6" fmla="*/ 37 w 59"/>
                  <a:gd name="T7" fmla="*/ 33 h 33"/>
                  <a:gd name="T8" fmla="*/ 4 w 59"/>
                  <a:gd name="T9" fmla="*/ 33 h 33"/>
                  <a:gd name="T10" fmla="*/ 0 w 59"/>
                  <a:gd name="T11" fmla="*/ 29 h 33"/>
                  <a:gd name="T12" fmla="*/ 0 w 59"/>
                  <a:gd name="T13" fmla="*/ 4 h 33"/>
                  <a:gd name="T14" fmla="*/ 4 w 59"/>
                  <a:gd name="T15" fmla="*/ 0 h 33"/>
                  <a:gd name="T16" fmla="*/ 39 w 59"/>
                  <a:gd name="T17" fmla="*/ 0 h 33"/>
                  <a:gd name="T18" fmla="*/ 47 w 59"/>
                  <a:gd name="T19" fmla="*/ 2 h 33"/>
                  <a:gd name="T20" fmla="*/ 59 w 59"/>
                  <a:gd name="T21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33">
                    <a:moveTo>
                      <a:pt x="59" y="4"/>
                    </a:moveTo>
                    <a:cubicBezTo>
                      <a:pt x="54" y="10"/>
                      <a:pt x="49" y="17"/>
                      <a:pt x="45" y="23"/>
                    </a:cubicBezTo>
                    <a:cubicBezTo>
                      <a:pt x="43" y="26"/>
                      <a:pt x="41" y="29"/>
                      <a:pt x="40" y="32"/>
                    </a:cubicBezTo>
                    <a:cubicBezTo>
                      <a:pt x="39" y="33"/>
                      <a:pt x="38" y="33"/>
                      <a:pt x="37" y="33"/>
                    </a:cubicBezTo>
                    <a:cubicBezTo>
                      <a:pt x="26" y="33"/>
                      <a:pt x="15" y="33"/>
                      <a:pt x="4" y="33"/>
                    </a:cubicBezTo>
                    <a:cubicBezTo>
                      <a:pt x="1" y="33"/>
                      <a:pt x="0" y="32"/>
                      <a:pt x="0" y="29"/>
                    </a:cubicBezTo>
                    <a:cubicBezTo>
                      <a:pt x="0" y="21"/>
                      <a:pt x="0" y="12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6" y="0"/>
                      <a:pt x="28" y="0"/>
                      <a:pt x="39" y="0"/>
                    </a:cubicBezTo>
                    <a:cubicBezTo>
                      <a:pt x="42" y="0"/>
                      <a:pt x="45" y="2"/>
                      <a:pt x="47" y="2"/>
                    </a:cubicBezTo>
                    <a:cubicBezTo>
                      <a:pt x="51" y="3"/>
                      <a:pt x="55" y="3"/>
                      <a:pt x="59" y="4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20">
                <a:extLst>
                  <a:ext uri="{FF2B5EF4-FFF2-40B4-BE49-F238E27FC236}">
                    <a16:creationId xmlns:a16="http://schemas.microsoft.com/office/drawing/2014/main" id="{2A00FE73-B6BD-23DC-CDD9-075D90D4F0DC}"/>
                  </a:ext>
                </a:extLst>
              </p:cNvPr>
              <p:cNvSpPr/>
              <p:nvPr/>
            </p:nvSpPr>
            <p:spPr bwMode="auto">
              <a:xfrm>
                <a:off x="10866438" y="3667125"/>
                <a:ext cx="9525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21">
                <a:extLst>
                  <a:ext uri="{FF2B5EF4-FFF2-40B4-BE49-F238E27FC236}">
                    <a16:creationId xmlns:a16="http://schemas.microsoft.com/office/drawing/2014/main" id="{8D0E3805-7072-B71B-9A2F-BD532B678176}"/>
                  </a:ext>
                </a:extLst>
              </p:cNvPr>
              <p:cNvSpPr/>
              <p:nvPr/>
            </p:nvSpPr>
            <p:spPr bwMode="auto">
              <a:xfrm>
                <a:off x="10993438" y="3667125"/>
                <a:ext cx="9525" cy="7938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38" name="Grupo 37">
              <a:extLst>
                <a:ext uri="{FF2B5EF4-FFF2-40B4-BE49-F238E27FC236}">
                  <a16:creationId xmlns:a16="http://schemas.microsoft.com/office/drawing/2014/main" id="{51F32877-79F5-D367-4455-238FCD9A2E74}"/>
                </a:ext>
              </a:extLst>
            </p:cNvPr>
            <p:cNvGrpSpPr/>
            <p:nvPr/>
          </p:nvGrpSpPr>
          <p:grpSpPr>
            <a:xfrm>
              <a:off x="6994525" y="3403600"/>
              <a:ext cx="1439863" cy="1838325"/>
              <a:chOff x="6994525" y="3403600"/>
              <a:chExt cx="1439863" cy="1838325"/>
            </a:xfrm>
          </p:grpSpPr>
          <p:sp>
            <p:nvSpPr>
              <p:cNvPr id="31" name="Freeform 25">
                <a:extLst>
                  <a:ext uri="{FF2B5EF4-FFF2-40B4-BE49-F238E27FC236}">
                    <a16:creationId xmlns:a16="http://schemas.microsoft.com/office/drawing/2014/main" id="{88C5B196-04EC-BC8F-78FE-7D289518085C}"/>
                  </a:ext>
                </a:extLst>
              </p:cNvPr>
              <p:cNvSpPr/>
              <p:nvPr/>
            </p:nvSpPr>
            <p:spPr bwMode="auto">
              <a:xfrm>
                <a:off x="7823200" y="4010025"/>
                <a:ext cx="555625" cy="1223963"/>
              </a:xfrm>
              <a:custGeom>
                <a:avLst/>
                <a:gdLst>
                  <a:gd name="T0" fmla="*/ 0 w 61"/>
                  <a:gd name="T1" fmla="*/ 0 h 135"/>
                  <a:gd name="T2" fmla="*/ 7 w 61"/>
                  <a:gd name="T3" fmla="*/ 14 h 135"/>
                  <a:gd name="T4" fmla="*/ 13 w 61"/>
                  <a:gd name="T5" fmla="*/ 28 h 135"/>
                  <a:gd name="T6" fmla="*/ 23 w 61"/>
                  <a:gd name="T7" fmla="*/ 29 h 135"/>
                  <a:gd name="T8" fmla="*/ 29 w 61"/>
                  <a:gd name="T9" fmla="*/ 26 h 135"/>
                  <a:gd name="T10" fmla="*/ 35 w 61"/>
                  <a:gd name="T11" fmla="*/ 19 h 135"/>
                  <a:gd name="T12" fmla="*/ 32 w 61"/>
                  <a:gd name="T13" fmla="*/ 14 h 135"/>
                  <a:gd name="T14" fmla="*/ 33 w 61"/>
                  <a:gd name="T15" fmla="*/ 13 h 135"/>
                  <a:gd name="T16" fmla="*/ 59 w 61"/>
                  <a:gd name="T17" fmla="*/ 13 h 135"/>
                  <a:gd name="T18" fmla="*/ 61 w 61"/>
                  <a:gd name="T19" fmla="*/ 15 h 135"/>
                  <a:gd name="T20" fmla="*/ 61 w 61"/>
                  <a:gd name="T21" fmla="*/ 16 h 135"/>
                  <a:gd name="T22" fmla="*/ 61 w 61"/>
                  <a:gd name="T23" fmla="*/ 132 h 135"/>
                  <a:gd name="T24" fmla="*/ 57 w 61"/>
                  <a:gd name="T25" fmla="*/ 135 h 135"/>
                  <a:gd name="T26" fmla="*/ 2 w 61"/>
                  <a:gd name="T27" fmla="*/ 135 h 135"/>
                  <a:gd name="T28" fmla="*/ 0 w 61"/>
                  <a:gd name="T29" fmla="*/ 133 h 135"/>
                  <a:gd name="T30" fmla="*/ 0 w 61"/>
                  <a:gd name="T31" fmla="*/ 1 h 135"/>
                  <a:gd name="T32" fmla="*/ 0 w 61"/>
                  <a:gd name="T33" fmla="*/ 0 h 135"/>
                  <a:gd name="T34" fmla="*/ 0 w 61"/>
                  <a:gd name="T3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135">
                    <a:moveTo>
                      <a:pt x="0" y="0"/>
                    </a:moveTo>
                    <a:cubicBezTo>
                      <a:pt x="2" y="5"/>
                      <a:pt x="4" y="10"/>
                      <a:pt x="7" y="14"/>
                    </a:cubicBezTo>
                    <a:cubicBezTo>
                      <a:pt x="9" y="19"/>
                      <a:pt x="11" y="24"/>
                      <a:pt x="13" y="28"/>
                    </a:cubicBezTo>
                    <a:cubicBezTo>
                      <a:pt x="15" y="33"/>
                      <a:pt x="20" y="34"/>
                      <a:pt x="23" y="29"/>
                    </a:cubicBezTo>
                    <a:cubicBezTo>
                      <a:pt x="24" y="27"/>
                      <a:pt x="26" y="26"/>
                      <a:pt x="29" y="26"/>
                    </a:cubicBezTo>
                    <a:cubicBezTo>
                      <a:pt x="33" y="27"/>
                      <a:pt x="36" y="23"/>
                      <a:pt x="35" y="19"/>
                    </a:cubicBezTo>
                    <a:cubicBezTo>
                      <a:pt x="34" y="18"/>
                      <a:pt x="33" y="16"/>
                      <a:pt x="32" y="14"/>
                    </a:cubicBezTo>
                    <a:cubicBezTo>
                      <a:pt x="32" y="13"/>
                      <a:pt x="32" y="13"/>
                      <a:pt x="33" y="13"/>
                    </a:cubicBezTo>
                    <a:cubicBezTo>
                      <a:pt x="41" y="13"/>
                      <a:pt x="50" y="13"/>
                      <a:pt x="59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55"/>
                      <a:pt x="61" y="93"/>
                      <a:pt x="61" y="132"/>
                    </a:cubicBezTo>
                    <a:cubicBezTo>
                      <a:pt x="61" y="135"/>
                      <a:pt x="61" y="135"/>
                      <a:pt x="57" y="135"/>
                    </a:cubicBezTo>
                    <a:cubicBezTo>
                      <a:pt x="39" y="135"/>
                      <a:pt x="20" y="135"/>
                      <a:pt x="2" y="135"/>
                    </a:cubicBezTo>
                    <a:cubicBezTo>
                      <a:pt x="0" y="135"/>
                      <a:pt x="0" y="135"/>
                      <a:pt x="0" y="133"/>
                    </a:cubicBezTo>
                    <a:cubicBezTo>
                      <a:pt x="0" y="89"/>
                      <a:pt x="0" y="45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97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26">
                <a:extLst>
                  <a:ext uri="{FF2B5EF4-FFF2-40B4-BE49-F238E27FC236}">
                    <a16:creationId xmlns:a16="http://schemas.microsoft.com/office/drawing/2014/main" id="{1D5CB562-9A78-9A3D-FC9E-0D2927AED50F}"/>
                  </a:ext>
                </a:extLst>
              </p:cNvPr>
              <p:cNvSpPr/>
              <p:nvPr/>
            </p:nvSpPr>
            <p:spPr bwMode="auto">
              <a:xfrm>
                <a:off x="7048500" y="4010025"/>
                <a:ext cx="555625" cy="1223963"/>
              </a:xfrm>
              <a:custGeom>
                <a:avLst/>
                <a:gdLst>
                  <a:gd name="T0" fmla="*/ 60 w 61"/>
                  <a:gd name="T1" fmla="*/ 0 h 135"/>
                  <a:gd name="T2" fmla="*/ 60 w 61"/>
                  <a:gd name="T3" fmla="*/ 3 h 135"/>
                  <a:gd name="T4" fmla="*/ 61 w 61"/>
                  <a:gd name="T5" fmla="*/ 133 h 135"/>
                  <a:gd name="T6" fmla="*/ 58 w 61"/>
                  <a:gd name="T7" fmla="*/ 135 h 135"/>
                  <a:gd name="T8" fmla="*/ 3 w 61"/>
                  <a:gd name="T9" fmla="*/ 135 h 135"/>
                  <a:gd name="T10" fmla="*/ 0 w 61"/>
                  <a:gd name="T11" fmla="*/ 132 h 135"/>
                  <a:gd name="T12" fmla="*/ 0 w 61"/>
                  <a:gd name="T13" fmla="*/ 16 h 135"/>
                  <a:gd name="T14" fmla="*/ 4 w 61"/>
                  <a:gd name="T15" fmla="*/ 13 h 135"/>
                  <a:gd name="T16" fmla="*/ 27 w 61"/>
                  <a:gd name="T17" fmla="*/ 13 h 135"/>
                  <a:gd name="T18" fmla="*/ 28 w 61"/>
                  <a:gd name="T19" fmla="*/ 15 h 135"/>
                  <a:gd name="T20" fmla="*/ 26 w 61"/>
                  <a:gd name="T21" fmla="*/ 19 h 135"/>
                  <a:gd name="T22" fmla="*/ 31 w 61"/>
                  <a:gd name="T23" fmla="*/ 27 h 135"/>
                  <a:gd name="T24" fmla="*/ 37 w 61"/>
                  <a:gd name="T25" fmla="*/ 30 h 135"/>
                  <a:gd name="T26" fmla="*/ 47 w 61"/>
                  <a:gd name="T27" fmla="*/ 29 h 135"/>
                  <a:gd name="T28" fmla="*/ 59 w 61"/>
                  <a:gd name="T29" fmla="*/ 2 h 135"/>
                  <a:gd name="T30" fmla="*/ 60 w 61"/>
                  <a:gd name="T31" fmla="*/ 0 h 135"/>
                  <a:gd name="T32" fmla="*/ 60 w 61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35">
                    <a:moveTo>
                      <a:pt x="60" y="0"/>
                    </a:moveTo>
                    <a:cubicBezTo>
                      <a:pt x="60" y="1"/>
                      <a:pt x="60" y="2"/>
                      <a:pt x="60" y="3"/>
                    </a:cubicBezTo>
                    <a:cubicBezTo>
                      <a:pt x="60" y="46"/>
                      <a:pt x="60" y="89"/>
                      <a:pt x="61" y="133"/>
                    </a:cubicBezTo>
                    <a:cubicBezTo>
                      <a:pt x="61" y="135"/>
                      <a:pt x="60" y="135"/>
                      <a:pt x="58" y="135"/>
                    </a:cubicBezTo>
                    <a:cubicBezTo>
                      <a:pt x="40" y="135"/>
                      <a:pt x="22" y="135"/>
                      <a:pt x="3" y="135"/>
                    </a:cubicBezTo>
                    <a:cubicBezTo>
                      <a:pt x="0" y="135"/>
                      <a:pt x="0" y="135"/>
                      <a:pt x="0" y="132"/>
                    </a:cubicBezTo>
                    <a:cubicBezTo>
                      <a:pt x="0" y="93"/>
                      <a:pt x="0" y="55"/>
                      <a:pt x="0" y="16"/>
                    </a:cubicBezTo>
                    <a:cubicBezTo>
                      <a:pt x="0" y="13"/>
                      <a:pt x="0" y="13"/>
                      <a:pt x="4" y="13"/>
                    </a:cubicBezTo>
                    <a:cubicBezTo>
                      <a:pt x="11" y="13"/>
                      <a:pt x="19" y="13"/>
                      <a:pt x="27" y="13"/>
                    </a:cubicBezTo>
                    <a:cubicBezTo>
                      <a:pt x="28" y="13"/>
                      <a:pt x="29" y="13"/>
                      <a:pt x="28" y="15"/>
                    </a:cubicBezTo>
                    <a:cubicBezTo>
                      <a:pt x="27" y="16"/>
                      <a:pt x="26" y="18"/>
                      <a:pt x="26" y="19"/>
                    </a:cubicBezTo>
                    <a:cubicBezTo>
                      <a:pt x="24" y="23"/>
                      <a:pt x="27" y="27"/>
                      <a:pt x="31" y="27"/>
                    </a:cubicBezTo>
                    <a:cubicBezTo>
                      <a:pt x="34" y="26"/>
                      <a:pt x="36" y="27"/>
                      <a:pt x="37" y="30"/>
                    </a:cubicBezTo>
                    <a:cubicBezTo>
                      <a:pt x="40" y="34"/>
                      <a:pt x="45" y="33"/>
                      <a:pt x="47" y="29"/>
                    </a:cubicBezTo>
                    <a:cubicBezTo>
                      <a:pt x="51" y="20"/>
                      <a:pt x="55" y="11"/>
                      <a:pt x="59" y="2"/>
                    </a:cubicBezTo>
                    <a:cubicBezTo>
                      <a:pt x="60" y="1"/>
                      <a:pt x="60" y="1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rgbClr val="E97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27">
                <a:extLst>
                  <a:ext uri="{FF2B5EF4-FFF2-40B4-BE49-F238E27FC236}">
                    <a16:creationId xmlns:a16="http://schemas.microsoft.com/office/drawing/2014/main" id="{25E8297C-046A-A2D9-B16B-8E35D7B968A8}"/>
                  </a:ext>
                </a:extLst>
              </p:cNvPr>
              <p:cNvSpPr/>
              <p:nvPr/>
            </p:nvSpPr>
            <p:spPr bwMode="auto">
              <a:xfrm>
                <a:off x="7313613" y="3403600"/>
                <a:ext cx="792163" cy="1838325"/>
              </a:xfrm>
              <a:custGeom>
                <a:avLst/>
                <a:gdLst>
                  <a:gd name="T0" fmla="*/ 52 w 87"/>
                  <a:gd name="T1" fmla="*/ 30 h 203"/>
                  <a:gd name="T2" fmla="*/ 64 w 87"/>
                  <a:gd name="T3" fmla="*/ 18 h 203"/>
                  <a:gd name="T4" fmla="*/ 71 w 87"/>
                  <a:gd name="T5" fmla="*/ 14 h 203"/>
                  <a:gd name="T6" fmla="*/ 80 w 87"/>
                  <a:gd name="T7" fmla="*/ 16 h 203"/>
                  <a:gd name="T8" fmla="*/ 86 w 87"/>
                  <a:gd name="T9" fmla="*/ 29 h 203"/>
                  <a:gd name="T10" fmla="*/ 81 w 87"/>
                  <a:gd name="T11" fmla="*/ 37 h 203"/>
                  <a:gd name="T12" fmla="*/ 58 w 87"/>
                  <a:gd name="T13" fmla="*/ 41 h 203"/>
                  <a:gd name="T14" fmla="*/ 56 w 87"/>
                  <a:gd name="T15" fmla="*/ 41 h 203"/>
                  <a:gd name="T16" fmla="*/ 62 w 87"/>
                  <a:gd name="T17" fmla="*/ 48 h 203"/>
                  <a:gd name="T18" fmla="*/ 86 w 87"/>
                  <a:gd name="T19" fmla="*/ 86 h 203"/>
                  <a:gd name="T20" fmla="*/ 87 w 87"/>
                  <a:gd name="T21" fmla="*/ 87 h 203"/>
                  <a:gd name="T22" fmla="*/ 85 w 87"/>
                  <a:gd name="T23" fmla="*/ 89 h 203"/>
                  <a:gd name="T24" fmla="*/ 81 w 87"/>
                  <a:gd name="T25" fmla="*/ 89 h 203"/>
                  <a:gd name="T26" fmla="*/ 78 w 87"/>
                  <a:gd name="T27" fmla="*/ 91 h 203"/>
                  <a:gd name="T28" fmla="*/ 76 w 87"/>
                  <a:gd name="T29" fmla="*/ 93 h 203"/>
                  <a:gd name="T30" fmla="*/ 73 w 87"/>
                  <a:gd name="T31" fmla="*/ 93 h 203"/>
                  <a:gd name="T32" fmla="*/ 65 w 87"/>
                  <a:gd name="T33" fmla="*/ 77 h 203"/>
                  <a:gd name="T34" fmla="*/ 49 w 87"/>
                  <a:gd name="T35" fmla="*/ 43 h 203"/>
                  <a:gd name="T36" fmla="*/ 49 w 87"/>
                  <a:gd name="T37" fmla="*/ 43 h 203"/>
                  <a:gd name="T38" fmla="*/ 49 w 87"/>
                  <a:gd name="T39" fmla="*/ 45 h 203"/>
                  <a:gd name="T40" fmla="*/ 49 w 87"/>
                  <a:gd name="T41" fmla="*/ 200 h 203"/>
                  <a:gd name="T42" fmla="*/ 46 w 87"/>
                  <a:gd name="T43" fmla="*/ 203 h 203"/>
                  <a:gd name="T44" fmla="*/ 40 w 87"/>
                  <a:gd name="T45" fmla="*/ 203 h 203"/>
                  <a:gd name="T46" fmla="*/ 38 w 87"/>
                  <a:gd name="T47" fmla="*/ 201 h 203"/>
                  <a:gd name="T48" fmla="*/ 38 w 87"/>
                  <a:gd name="T49" fmla="*/ 200 h 203"/>
                  <a:gd name="T50" fmla="*/ 38 w 87"/>
                  <a:gd name="T51" fmla="*/ 46 h 203"/>
                  <a:gd name="T52" fmla="*/ 38 w 87"/>
                  <a:gd name="T53" fmla="*/ 43 h 203"/>
                  <a:gd name="T54" fmla="*/ 38 w 87"/>
                  <a:gd name="T55" fmla="*/ 43 h 203"/>
                  <a:gd name="T56" fmla="*/ 35 w 87"/>
                  <a:gd name="T57" fmla="*/ 50 h 203"/>
                  <a:gd name="T58" fmla="*/ 14 w 87"/>
                  <a:gd name="T59" fmla="*/ 93 h 203"/>
                  <a:gd name="T60" fmla="*/ 13 w 87"/>
                  <a:gd name="T61" fmla="*/ 96 h 203"/>
                  <a:gd name="T62" fmla="*/ 11 w 87"/>
                  <a:gd name="T63" fmla="*/ 94 h 203"/>
                  <a:gd name="T64" fmla="*/ 2 w 87"/>
                  <a:gd name="T65" fmla="*/ 90 h 203"/>
                  <a:gd name="T66" fmla="*/ 0 w 87"/>
                  <a:gd name="T67" fmla="*/ 89 h 203"/>
                  <a:gd name="T68" fmla="*/ 1 w 87"/>
                  <a:gd name="T69" fmla="*/ 87 h 203"/>
                  <a:gd name="T70" fmla="*/ 26 w 87"/>
                  <a:gd name="T71" fmla="*/ 48 h 203"/>
                  <a:gd name="T72" fmla="*/ 31 w 87"/>
                  <a:gd name="T73" fmla="*/ 41 h 203"/>
                  <a:gd name="T74" fmla="*/ 16 w 87"/>
                  <a:gd name="T75" fmla="*/ 39 h 203"/>
                  <a:gd name="T76" fmla="*/ 11 w 87"/>
                  <a:gd name="T77" fmla="*/ 38 h 203"/>
                  <a:gd name="T78" fmla="*/ 4 w 87"/>
                  <a:gd name="T79" fmla="*/ 28 h 203"/>
                  <a:gd name="T80" fmla="*/ 10 w 87"/>
                  <a:gd name="T81" fmla="*/ 17 h 203"/>
                  <a:gd name="T82" fmla="*/ 20 w 87"/>
                  <a:gd name="T83" fmla="*/ 15 h 203"/>
                  <a:gd name="T84" fmla="*/ 29 w 87"/>
                  <a:gd name="T85" fmla="*/ 21 h 203"/>
                  <a:gd name="T86" fmla="*/ 37 w 87"/>
                  <a:gd name="T87" fmla="*/ 29 h 203"/>
                  <a:gd name="T88" fmla="*/ 37 w 87"/>
                  <a:gd name="T89" fmla="*/ 29 h 203"/>
                  <a:gd name="T90" fmla="*/ 37 w 87"/>
                  <a:gd name="T91" fmla="*/ 29 h 203"/>
                  <a:gd name="T92" fmla="*/ 33 w 87"/>
                  <a:gd name="T93" fmla="*/ 18 h 203"/>
                  <a:gd name="T94" fmla="*/ 31 w 87"/>
                  <a:gd name="T95" fmla="*/ 9 h 203"/>
                  <a:gd name="T96" fmla="*/ 38 w 87"/>
                  <a:gd name="T97" fmla="*/ 1 h 203"/>
                  <a:gd name="T98" fmla="*/ 52 w 87"/>
                  <a:gd name="T99" fmla="*/ 1 h 203"/>
                  <a:gd name="T100" fmla="*/ 57 w 87"/>
                  <a:gd name="T101" fmla="*/ 10 h 203"/>
                  <a:gd name="T102" fmla="*/ 52 w 87"/>
                  <a:gd name="T103" fmla="*/ 27 h 203"/>
                  <a:gd name="T104" fmla="*/ 52 w 87"/>
                  <a:gd name="T105" fmla="*/ 29 h 203"/>
                  <a:gd name="T106" fmla="*/ 52 w 87"/>
                  <a:gd name="T107" fmla="*/ 30 h 203"/>
                  <a:gd name="T108" fmla="*/ 52 w 87"/>
                  <a:gd name="T109" fmla="*/ 3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203">
                    <a:moveTo>
                      <a:pt x="52" y="30"/>
                    </a:moveTo>
                    <a:cubicBezTo>
                      <a:pt x="56" y="26"/>
                      <a:pt x="59" y="22"/>
                      <a:pt x="64" y="18"/>
                    </a:cubicBezTo>
                    <a:cubicBezTo>
                      <a:pt x="66" y="17"/>
                      <a:pt x="69" y="15"/>
                      <a:pt x="71" y="14"/>
                    </a:cubicBezTo>
                    <a:cubicBezTo>
                      <a:pt x="74" y="13"/>
                      <a:pt x="77" y="13"/>
                      <a:pt x="80" y="16"/>
                    </a:cubicBezTo>
                    <a:cubicBezTo>
                      <a:pt x="83" y="20"/>
                      <a:pt x="85" y="24"/>
                      <a:pt x="86" y="29"/>
                    </a:cubicBezTo>
                    <a:cubicBezTo>
                      <a:pt x="86" y="33"/>
                      <a:pt x="84" y="36"/>
                      <a:pt x="81" y="37"/>
                    </a:cubicBezTo>
                    <a:cubicBezTo>
                      <a:pt x="73" y="39"/>
                      <a:pt x="65" y="40"/>
                      <a:pt x="58" y="41"/>
                    </a:cubicBezTo>
                    <a:cubicBezTo>
                      <a:pt x="57" y="41"/>
                      <a:pt x="57" y="41"/>
                      <a:pt x="56" y="41"/>
                    </a:cubicBezTo>
                    <a:cubicBezTo>
                      <a:pt x="58" y="44"/>
                      <a:pt x="60" y="46"/>
                      <a:pt x="62" y="48"/>
                    </a:cubicBezTo>
                    <a:cubicBezTo>
                      <a:pt x="71" y="60"/>
                      <a:pt x="79" y="72"/>
                      <a:pt x="86" y="86"/>
                    </a:cubicBezTo>
                    <a:cubicBezTo>
                      <a:pt x="86" y="86"/>
                      <a:pt x="87" y="87"/>
                      <a:pt x="87" y="87"/>
                    </a:cubicBezTo>
                    <a:cubicBezTo>
                      <a:pt x="87" y="89"/>
                      <a:pt x="87" y="89"/>
                      <a:pt x="85" y="89"/>
                    </a:cubicBezTo>
                    <a:cubicBezTo>
                      <a:pt x="84" y="89"/>
                      <a:pt x="83" y="89"/>
                      <a:pt x="81" y="89"/>
                    </a:cubicBezTo>
                    <a:cubicBezTo>
                      <a:pt x="80" y="89"/>
                      <a:pt x="79" y="89"/>
                      <a:pt x="78" y="91"/>
                    </a:cubicBezTo>
                    <a:cubicBezTo>
                      <a:pt x="77" y="92"/>
                      <a:pt x="77" y="93"/>
                      <a:pt x="76" y="93"/>
                    </a:cubicBezTo>
                    <a:cubicBezTo>
                      <a:pt x="74" y="96"/>
                      <a:pt x="74" y="96"/>
                      <a:pt x="73" y="93"/>
                    </a:cubicBezTo>
                    <a:cubicBezTo>
                      <a:pt x="70" y="88"/>
                      <a:pt x="68" y="83"/>
                      <a:pt x="65" y="77"/>
                    </a:cubicBezTo>
                    <a:cubicBezTo>
                      <a:pt x="60" y="66"/>
                      <a:pt x="55" y="55"/>
                      <a:pt x="49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4"/>
                      <a:pt x="49" y="44"/>
                      <a:pt x="49" y="45"/>
                    </a:cubicBezTo>
                    <a:cubicBezTo>
                      <a:pt x="49" y="97"/>
                      <a:pt x="49" y="148"/>
                      <a:pt x="49" y="200"/>
                    </a:cubicBezTo>
                    <a:cubicBezTo>
                      <a:pt x="49" y="202"/>
                      <a:pt x="48" y="203"/>
                      <a:pt x="46" y="203"/>
                    </a:cubicBezTo>
                    <a:cubicBezTo>
                      <a:pt x="44" y="203"/>
                      <a:pt x="42" y="203"/>
                      <a:pt x="40" y="203"/>
                    </a:cubicBezTo>
                    <a:cubicBezTo>
                      <a:pt x="38" y="203"/>
                      <a:pt x="38" y="202"/>
                      <a:pt x="38" y="201"/>
                    </a:cubicBezTo>
                    <a:cubicBezTo>
                      <a:pt x="38" y="201"/>
                      <a:pt x="38" y="200"/>
                      <a:pt x="38" y="200"/>
                    </a:cubicBezTo>
                    <a:cubicBezTo>
                      <a:pt x="38" y="148"/>
                      <a:pt x="38" y="97"/>
                      <a:pt x="38" y="46"/>
                    </a:cubicBezTo>
                    <a:cubicBezTo>
                      <a:pt x="38" y="45"/>
                      <a:pt x="38" y="44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45"/>
                      <a:pt x="36" y="48"/>
                      <a:pt x="35" y="50"/>
                    </a:cubicBezTo>
                    <a:cubicBezTo>
                      <a:pt x="28" y="64"/>
                      <a:pt x="21" y="79"/>
                      <a:pt x="14" y="93"/>
                    </a:cubicBezTo>
                    <a:cubicBezTo>
                      <a:pt x="14" y="94"/>
                      <a:pt x="14" y="95"/>
                      <a:pt x="13" y="96"/>
                    </a:cubicBezTo>
                    <a:cubicBezTo>
                      <a:pt x="12" y="96"/>
                      <a:pt x="11" y="94"/>
                      <a:pt x="11" y="94"/>
                    </a:cubicBezTo>
                    <a:cubicBezTo>
                      <a:pt x="8" y="89"/>
                      <a:pt x="8" y="89"/>
                      <a:pt x="2" y="90"/>
                    </a:cubicBezTo>
                    <a:cubicBezTo>
                      <a:pt x="2" y="90"/>
                      <a:pt x="1" y="90"/>
                      <a:pt x="0" y="89"/>
                    </a:cubicBezTo>
                    <a:cubicBezTo>
                      <a:pt x="0" y="88"/>
                      <a:pt x="0" y="88"/>
                      <a:pt x="1" y="87"/>
                    </a:cubicBezTo>
                    <a:cubicBezTo>
                      <a:pt x="7" y="73"/>
                      <a:pt x="16" y="60"/>
                      <a:pt x="26" y="48"/>
                    </a:cubicBezTo>
                    <a:cubicBezTo>
                      <a:pt x="27" y="46"/>
                      <a:pt x="29" y="43"/>
                      <a:pt x="31" y="41"/>
                    </a:cubicBezTo>
                    <a:cubicBezTo>
                      <a:pt x="26" y="40"/>
                      <a:pt x="21" y="39"/>
                      <a:pt x="16" y="39"/>
                    </a:cubicBezTo>
                    <a:cubicBezTo>
                      <a:pt x="14" y="38"/>
                      <a:pt x="12" y="38"/>
                      <a:pt x="11" y="38"/>
                    </a:cubicBezTo>
                    <a:cubicBezTo>
                      <a:pt x="5" y="37"/>
                      <a:pt x="4" y="33"/>
                      <a:pt x="4" y="28"/>
                    </a:cubicBezTo>
                    <a:cubicBezTo>
                      <a:pt x="5" y="24"/>
                      <a:pt x="7" y="20"/>
                      <a:pt x="10" y="17"/>
                    </a:cubicBezTo>
                    <a:cubicBezTo>
                      <a:pt x="13" y="13"/>
                      <a:pt x="16" y="13"/>
                      <a:pt x="20" y="15"/>
                    </a:cubicBezTo>
                    <a:cubicBezTo>
                      <a:pt x="23" y="16"/>
                      <a:pt x="27" y="19"/>
                      <a:pt x="29" y="21"/>
                    </a:cubicBezTo>
                    <a:cubicBezTo>
                      <a:pt x="32" y="24"/>
                      <a:pt x="35" y="26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7" y="29"/>
                      <a:pt x="37" y="29"/>
                    </a:cubicBezTo>
                    <a:cubicBezTo>
                      <a:pt x="36" y="25"/>
                      <a:pt x="34" y="22"/>
                      <a:pt x="33" y="18"/>
                    </a:cubicBezTo>
                    <a:cubicBezTo>
                      <a:pt x="32" y="15"/>
                      <a:pt x="31" y="12"/>
                      <a:pt x="31" y="9"/>
                    </a:cubicBezTo>
                    <a:cubicBezTo>
                      <a:pt x="31" y="4"/>
                      <a:pt x="33" y="2"/>
                      <a:pt x="38" y="1"/>
                    </a:cubicBezTo>
                    <a:cubicBezTo>
                      <a:pt x="43" y="0"/>
                      <a:pt x="47" y="0"/>
                      <a:pt x="52" y="1"/>
                    </a:cubicBezTo>
                    <a:cubicBezTo>
                      <a:pt x="56" y="3"/>
                      <a:pt x="58" y="5"/>
                      <a:pt x="57" y="10"/>
                    </a:cubicBezTo>
                    <a:cubicBezTo>
                      <a:pt x="56" y="16"/>
                      <a:pt x="54" y="21"/>
                      <a:pt x="52" y="27"/>
                    </a:cubicBezTo>
                    <a:cubicBezTo>
                      <a:pt x="52" y="28"/>
                      <a:pt x="52" y="29"/>
                      <a:pt x="52" y="29"/>
                    </a:cubicBezTo>
                    <a:cubicBezTo>
                      <a:pt x="52" y="30"/>
                      <a:pt x="51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28">
                <a:extLst>
                  <a:ext uri="{FF2B5EF4-FFF2-40B4-BE49-F238E27FC236}">
                    <a16:creationId xmlns:a16="http://schemas.microsoft.com/office/drawing/2014/main" id="{BDA676E8-B29B-F0EE-2CD8-BE2B32B7CBE5}"/>
                  </a:ext>
                </a:extLst>
              </p:cNvPr>
              <p:cNvSpPr/>
              <p:nvPr/>
            </p:nvSpPr>
            <p:spPr bwMode="auto">
              <a:xfrm>
                <a:off x="7896225" y="3765550"/>
                <a:ext cx="538163" cy="300038"/>
              </a:xfrm>
              <a:custGeom>
                <a:avLst/>
                <a:gdLst>
                  <a:gd name="T0" fmla="*/ 0 w 59"/>
                  <a:gd name="T1" fmla="*/ 4 h 33"/>
                  <a:gd name="T2" fmla="*/ 19 w 59"/>
                  <a:gd name="T3" fmla="*/ 0 h 33"/>
                  <a:gd name="T4" fmla="*/ 21 w 59"/>
                  <a:gd name="T5" fmla="*/ 0 h 33"/>
                  <a:gd name="T6" fmla="*/ 56 w 59"/>
                  <a:gd name="T7" fmla="*/ 0 h 33"/>
                  <a:gd name="T8" fmla="*/ 59 w 59"/>
                  <a:gd name="T9" fmla="*/ 4 h 33"/>
                  <a:gd name="T10" fmla="*/ 59 w 59"/>
                  <a:gd name="T11" fmla="*/ 30 h 33"/>
                  <a:gd name="T12" fmla="*/ 56 w 59"/>
                  <a:gd name="T13" fmla="*/ 33 h 33"/>
                  <a:gd name="T14" fmla="*/ 21 w 59"/>
                  <a:gd name="T15" fmla="*/ 33 h 33"/>
                  <a:gd name="T16" fmla="*/ 19 w 59"/>
                  <a:gd name="T17" fmla="*/ 32 h 33"/>
                  <a:gd name="T18" fmla="*/ 0 w 59"/>
                  <a:gd name="T1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3">
                    <a:moveTo>
                      <a:pt x="0" y="4"/>
                    </a:moveTo>
                    <a:cubicBezTo>
                      <a:pt x="7" y="3"/>
                      <a:pt x="13" y="2"/>
                      <a:pt x="19" y="0"/>
                    </a:cubicBezTo>
                    <a:cubicBezTo>
                      <a:pt x="20" y="0"/>
                      <a:pt x="20" y="0"/>
                      <a:pt x="21" y="0"/>
                    </a:cubicBezTo>
                    <a:cubicBezTo>
                      <a:pt x="32" y="0"/>
                      <a:pt x="44" y="0"/>
                      <a:pt x="56" y="0"/>
                    </a:cubicBezTo>
                    <a:cubicBezTo>
                      <a:pt x="58" y="0"/>
                      <a:pt x="59" y="1"/>
                      <a:pt x="59" y="4"/>
                    </a:cubicBezTo>
                    <a:cubicBezTo>
                      <a:pt x="59" y="12"/>
                      <a:pt x="59" y="21"/>
                      <a:pt x="59" y="30"/>
                    </a:cubicBezTo>
                    <a:cubicBezTo>
                      <a:pt x="59" y="32"/>
                      <a:pt x="58" y="33"/>
                      <a:pt x="56" y="33"/>
                    </a:cubicBezTo>
                    <a:cubicBezTo>
                      <a:pt x="44" y="33"/>
                      <a:pt x="33" y="33"/>
                      <a:pt x="21" y="33"/>
                    </a:cubicBezTo>
                    <a:cubicBezTo>
                      <a:pt x="20" y="33"/>
                      <a:pt x="19" y="33"/>
                      <a:pt x="19" y="32"/>
                    </a:cubicBezTo>
                    <a:cubicBezTo>
                      <a:pt x="13" y="23"/>
                      <a:pt x="7" y="13"/>
                      <a:pt x="0" y="4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29">
                <a:extLst>
                  <a:ext uri="{FF2B5EF4-FFF2-40B4-BE49-F238E27FC236}">
                    <a16:creationId xmlns:a16="http://schemas.microsoft.com/office/drawing/2014/main" id="{04A6BD50-4C82-69EC-0F00-AFD1B382163E}"/>
                  </a:ext>
                </a:extLst>
              </p:cNvPr>
              <p:cNvSpPr/>
              <p:nvPr/>
            </p:nvSpPr>
            <p:spPr bwMode="auto">
              <a:xfrm>
                <a:off x="6994525" y="3765550"/>
                <a:ext cx="538163" cy="300038"/>
              </a:xfrm>
              <a:custGeom>
                <a:avLst/>
                <a:gdLst>
                  <a:gd name="T0" fmla="*/ 59 w 59"/>
                  <a:gd name="T1" fmla="*/ 4 h 33"/>
                  <a:gd name="T2" fmla="*/ 45 w 59"/>
                  <a:gd name="T3" fmla="*/ 23 h 33"/>
                  <a:gd name="T4" fmla="*/ 40 w 59"/>
                  <a:gd name="T5" fmla="*/ 32 h 33"/>
                  <a:gd name="T6" fmla="*/ 37 w 59"/>
                  <a:gd name="T7" fmla="*/ 33 h 33"/>
                  <a:gd name="T8" fmla="*/ 4 w 59"/>
                  <a:gd name="T9" fmla="*/ 33 h 33"/>
                  <a:gd name="T10" fmla="*/ 0 w 59"/>
                  <a:gd name="T11" fmla="*/ 29 h 33"/>
                  <a:gd name="T12" fmla="*/ 0 w 59"/>
                  <a:gd name="T13" fmla="*/ 4 h 33"/>
                  <a:gd name="T14" fmla="*/ 4 w 59"/>
                  <a:gd name="T15" fmla="*/ 0 h 33"/>
                  <a:gd name="T16" fmla="*/ 39 w 59"/>
                  <a:gd name="T17" fmla="*/ 0 h 33"/>
                  <a:gd name="T18" fmla="*/ 47 w 59"/>
                  <a:gd name="T19" fmla="*/ 2 h 33"/>
                  <a:gd name="T20" fmla="*/ 59 w 59"/>
                  <a:gd name="T21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33">
                    <a:moveTo>
                      <a:pt x="59" y="4"/>
                    </a:moveTo>
                    <a:cubicBezTo>
                      <a:pt x="54" y="10"/>
                      <a:pt x="49" y="17"/>
                      <a:pt x="45" y="23"/>
                    </a:cubicBezTo>
                    <a:cubicBezTo>
                      <a:pt x="43" y="26"/>
                      <a:pt x="41" y="29"/>
                      <a:pt x="40" y="32"/>
                    </a:cubicBezTo>
                    <a:cubicBezTo>
                      <a:pt x="39" y="33"/>
                      <a:pt x="38" y="33"/>
                      <a:pt x="37" y="33"/>
                    </a:cubicBezTo>
                    <a:cubicBezTo>
                      <a:pt x="26" y="33"/>
                      <a:pt x="15" y="33"/>
                      <a:pt x="4" y="33"/>
                    </a:cubicBezTo>
                    <a:cubicBezTo>
                      <a:pt x="1" y="33"/>
                      <a:pt x="0" y="32"/>
                      <a:pt x="0" y="29"/>
                    </a:cubicBezTo>
                    <a:cubicBezTo>
                      <a:pt x="0" y="21"/>
                      <a:pt x="0" y="12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6" y="0"/>
                      <a:pt x="28" y="0"/>
                      <a:pt x="39" y="0"/>
                    </a:cubicBezTo>
                    <a:cubicBezTo>
                      <a:pt x="42" y="0"/>
                      <a:pt x="45" y="2"/>
                      <a:pt x="47" y="2"/>
                    </a:cubicBezTo>
                    <a:cubicBezTo>
                      <a:pt x="51" y="3"/>
                      <a:pt x="55" y="3"/>
                      <a:pt x="59" y="4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30">
                <a:extLst>
                  <a:ext uri="{FF2B5EF4-FFF2-40B4-BE49-F238E27FC236}">
                    <a16:creationId xmlns:a16="http://schemas.microsoft.com/office/drawing/2014/main" id="{238A1D35-8B46-DC14-F27E-682E35B9DE7E}"/>
                  </a:ext>
                </a:extLst>
              </p:cNvPr>
              <p:cNvSpPr/>
              <p:nvPr/>
            </p:nvSpPr>
            <p:spPr bwMode="auto">
              <a:xfrm>
                <a:off x="7650163" y="3667125"/>
                <a:ext cx="9525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31">
                <a:extLst>
                  <a:ext uri="{FF2B5EF4-FFF2-40B4-BE49-F238E27FC236}">
                    <a16:creationId xmlns:a16="http://schemas.microsoft.com/office/drawing/2014/main" id="{817C564B-EE81-AE2E-137F-8571A6479749}"/>
                  </a:ext>
                </a:extLst>
              </p:cNvPr>
              <p:cNvSpPr/>
              <p:nvPr/>
            </p:nvSpPr>
            <p:spPr bwMode="auto">
              <a:xfrm>
                <a:off x="7777163" y="3667125"/>
                <a:ext cx="9525" cy="7938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6" name="Grupo 15">
              <a:extLst>
                <a:ext uri="{FF2B5EF4-FFF2-40B4-BE49-F238E27FC236}">
                  <a16:creationId xmlns:a16="http://schemas.microsoft.com/office/drawing/2014/main" id="{00AE1242-5336-969E-100C-512EF83FDAEF}"/>
                </a:ext>
              </a:extLst>
            </p:cNvPr>
            <p:cNvGrpSpPr/>
            <p:nvPr/>
          </p:nvGrpSpPr>
          <p:grpSpPr>
            <a:xfrm>
              <a:off x="8085138" y="2346325"/>
              <a:ext cx="2473325" cy="3167063"/>
              <a:chOff x="8085138" y="2346325"/>
              <a:chExt cx="2473325" cy="3167063"/>
            </a:xfrm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5BC787E4-BE1E-6D6E-5108-3125522BBAD9}"/>
                  </a:ext>
                </a:extLst>
              </p:cNvPr>
              <p:cNvSpPr/>
              <p:nvPr/>
            </p:nvSpPr>
            <p:spPr bwMode="auto">
              <a:xfrm>
                <a:off x="9509125" y="3392488"/>
                <a:ext cx="955675" cy="2106613"/>
              </a:xfrm>
              <a:custGeom>
                <a:avLst/>
                <a:gdLst>
                  <a:gd name="T0" fmla="*/ 0 w 61"/>
                  <a:gd name="T1" fmla="*/ 0 h 135"/>
                  <a:gd name="T2" fmla="*/ 7 w 61"/>
                  <a:gd name="T3" fmla="*/ 14 h 135"/>
                  <a:gd name="T4" fmla="*/ 13 w 61"/>
                  <a:gd name="T5" fmla="*/ 28 h 135"/>
                  <a:gd name="T6" fmla="*/ 23 w 61"/>
                  <a:gd name="T7" fmla="*/ 29 h 135"/>
                  <a:gd name="T8" fmla="*/ 29 w 61"/>
                  <a:gd name="T9" fmla="*/ 26 h 135"/>
                  <a:gd name="T10" fmla="*/ 35 w 61"/>
                  <a:gd name="T11" fmla="*/ 19 h 135"/>
                  <a:gd name="T12" fmla="*/ 32 w 61"/>
                  <a:gd name="T13" fmla="*/ 14 h 135"/>
                  <a:gd name="T14" fmla="*/ 33 w 61"/>
                  <a:gd name="T15" fmla="*/ 13 h 135"/>
                  <a:gd name="T16" fmla="*/ 59 w 61"/>
                  <a:gd name="T17" fmla="*/ 13 h 135"/>
                  <a:gd name="T18" fmla="*/ 61 w 61"/>
                  <a:gd name="T19" fmla="*/ 15 h 135"/>
                  <a:gd name="T20" fmla="*/ 61 w 61"/>
                  <a:gd name="T21" fmla="*/ 16 h 135"/>
                  <a:gd name="T22" fmla="*/ 61 w 61"/>
                  <a:gd name="T23" fmla="*/ 132 h 135"/>
                  <a:gd name="T24" fmla="*/ 57 w 61"/>
                  <a:gd name="T25" fmla="*/ 135 h 135"/>
                  <a:gd name="T26" fmla="*/ 2 w 61"/>
                  <a:gd name="T27" fmla="*/ 135 h 135"/>
                  <a:gd name="T28" fmla="*/ 0 w 61"/>
                  <a:gd name="T29" fmla="*/ 133 h 135"/>
                  <a:gd name="T30" fmla="*/ 0 w 61"/>
                  <a:gd name="T31" fmla="*/ 1 h 135"/>
                  <a:gd name="T32" fmla="*/ 0 w 61"/>
                  <a:gd name="T33" fmla="*/ 0 h 135"/>
                  <a:gd name="T34" fmla="*/ 0 w 61"/>
                  <a:gd name="T3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1" h="135">
                    <a:moveTo>
                      <a:pt x="0" y="0"/>
                    </a:moveTo>
                    <a:cubicBezTo>
                      <a:pt x="2" y="5"/>
                      <a:pt x="4" y="10"/>
                      <a:pt x="7" y="14"/>
                    </a:cubicBezTo>
                    <a:cubicBezTo>
                      <a:pt x="9" y="19"/>
                      <a:pt x="11" y="24"/>
                      <a:pt x="13" y="28"/>
                    </a:cubicBezTo>
                    <a:cubicBezTo>
                      <a:pt x="15" y="33"/>
                      <a:pt x="20" y="34"/>
                      <a:pt x="23" y="29"/>
                    </a:cubicBezTo>
                    <a:cubicBezTo>
                      <a:pt x="24" y="27"/>
                      <a:pt x="26" y="26"/>
                      <a:pt x="29" y="26"/>
                    </a:cubicBezTo>
                    <a:cubicBezTo>
                      <a:pt x="33" y="27"/>
                      <a:pt x="36" y="23"/>
                      <a:pt x="35" y="19"/>
                    </a:cubicBezTo>
                    <a:cubicBezTo>
                      <a:pt x="34" y="18"/>
                      <a:pt x="33" y="16"/>
                      <a:pt x="32" y="14"/>
                    </a:cubicBezTo>
                    <a:cubicBezTo>
                      <a:pt x="32" y="13"/>
                      <a:pt x="32" y="13"/>
                      <a:pt x="33" y="13"/>
                    </a:cubicBezTo>
                    <a:cubicBezTo>
                      <a:pt x="41" y="13"/>
                      <a:pt x="50" y="13"/>
                      <a:pt x="59" y="13"/>
                    </a:cubicBezTo>
                    <a:cubicBezTo>
                      <a:pt x="60" y="13"/>
                      <a:pt x="61" y="14"/>
                      <a:pt x="61" y="15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1" y="55"/>
                      <a:pt x="61" y="93"/>
                      <a:pt x="61" y="132"/>
                    </a:cubicBezTo>
                    <a:cubicBezTo>
                      <a:pt x="61" y="135"/>
                      <a:pt x="61" y="135"/>
                      <a:pt x="57" y="135"/>
                    </a:cubicBezTo>
                    <a:cubicBezTo>
                      <a:pt x="39" y="135"/>
                      <a:pt x="20" y="135"/>
                      <a:pt x="2" y="135"/>
                    </a:cubicBezTo>
                    <a:cubicBezTo>
                      <a:pt x="0" y="135"/>
                      <a:pt x="0" y="135"/>
                      <a:pt x="0" y="133"/>
                    </a:cubicBezTo>
                    <a:cubicBezTo>
                      <a:pt x="0" y="89"/>
                      <a:pt x="0" y="45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97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D2884718-1AE2-F13D-9B7B-6817A631DECC}"/>
                  </a:ext>
                </a:extLst>
              </p:cNvPr>
              <p:cNvSpPr/>
              <p:nvPr/>
            </p:nvSpPr>
            <p:spPr bwMode="auto">
              <a:xfrm>
                <a:off x="8178800" y="3392488"/>
                <a:ext cx="955675" cy="2106613"/>
              </a:xfrm>
              <a:custGeom>
                <a:avLst/>
                <a:gdLst>
                  <a:gd name="T0" fmla="*/ 60 w 61"/>
                  <a:gd name="T1" fmla="*/ 0 h 135"/>
                  <a:gd name="T2" fmla="*/ 60 w 61"/>
                  <a:gd name="T3" fmla="*/ 3 h 135"/>
                  <a:gd name="T4" fmla="*/ 61 w 61"/>
                  <a:gd name="T5" fmla="*/ 133 h 135"/>
                  <a:gd name="T6" fmla="*/ 58 w 61"/>
                  <a:gd name="T7" fmla="*/ 135 h 135"/>
                  <a:gd name="T8" fmla="*/ 3 w 61"/>
                  <a:gd name="T9" fmla="*/ 135 h 135"/>
                  <a:gd name="T10" fmla="*/ 0 w 61"/>
                  <a:gd name="T11" fmla="*/ 132 h 135"/>
                  <a:gd name="T12" fmla="*/ 0 w 61"/>
                  <a:gd name="T13" fmla="*/ 16 h 135"/>
                  <a:gd name="T14" fmla="*/ 4 w 61"/>
                  <a:gd name="T15" fmla="*/ 13 h 135"/>
                  <a:gd name="T16" fmla="*/ 27 w 61"/>
                  <a:gd name="T17" fmla="*/ 13 h 135"/>
                  <a:gd name="T18" fmla="*/ 28 w 61"/>
                  <a:gd name="T19" fmla="*/ 15 h 135"/>
                  <a:gd name="T20" fmla="*/ 26 w 61"/>
                  <a:gd name="T21" fmla="*/ 19 h 135"/>
                  <a:gd name="T22" fmla="*/ 31 w 61"/>
                  <a:gd name="T23" fmla="*/ 27 h 135"/>
                  <a:gd name="T24" fmla="*/ 37 w 61"/>
                  <a:gd name="T25" fmla="*/ 30 h 135"/>
                  <a:gd name="T26" fmla="*/ 47 w 61"/>
                  <a:gd name="T27" fmla="*/ 29 h 135"/>
                  <a:gd name="T28" fmla="*/ 59 w 61"/>
                  <a:gd name="T29" fmla="*/ 2 h 135"/>
                  <a:gd name="T30" fmla="*/ 60 w 61"/>
                  <a:gd name="T31" fmla="*/ 0 h 135"/>
                  <a:gd name="T32" fmla="*/ 60 w 61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35">
                    <a:moveTo>
                      <a:pt x="60" y="0"/>
                    </a:moveTo>
                    <a:cubicBezTo>
                      <a:pt x="60" y="1"/>
                      <a:pt x="60" y="2"/>
                      <a:pt x="60" y="3"/>
                    </a:cubicBezTo>
                    <a:cubicBezTo>
                      <a:pt x="60" y="46"/>
                      <a:pt x="60" y="89"/>
                      <a:pt x="61" y="133"/>
                    </a:cubicBezTo>
                    <a:cubicBezTo>
                      <a:pt x="61" y="135"/>
                      <a:pt x="60" y="135"/>
                      <a:pt x="58" y="135"/>
                    </a:cubicBezTo>
                    <a:cubicBezTo>
                      <a:pt x="40" y="135"/>
                      <a:pt x="22" y="135"/>
                      <a:pt x="3" y="135"/>
                    </a:cubicBezTo>
                    <a:cubicBezTo>
                      <a:pt x="0" y="135"/>
                      <a:pt x="0" y="135"/>
                      <a:pt x="0" y="132"/>
                    </a:cubicBezTo>
                    <a:cubicBezTo>
                      <a:pt x="0" y="93"/>
                      <a:pt x="0" y="55"/>
                      <a:pt x="0" y="16"/>
                    </a:cubicBezTo>
                    <a:cubicBezTo>
                      <a:pt x="0" y="13"/>
                      <a:pt x="0" y="13"/>
                      <a:pt x="4" y="13"/>
                    </a:cubicBezTo>
                    <a:cubicBezTo>
                      <a:pt x="11" y="13"/>
                      <a:pt x="19" y="13"/>
                      <a:pt x="27" y="13"/>
                    </a:cubicBezTo>
                    <a:cubicBezTo>
                      <a:pt x="28" y="13"/>
                      <a:pt x="29" y="13"/>
                      <a:pt x="28" y="15"/>
                    </a:cubicBezTo>
                    <a:cubicBezTo>
                      <a:pt x="27" y="16"/>
                      <a:pt x="26" y="18"/>
                      <a:pt x="26" y="19"/>
                    </a:cubicBezTo>
                    <a:cubicBezTo>
                      <a:pt x="24" y="23"/>
                      <a:pt x="27" y="27"/>
                      <a:pt x="31" y="27"/>
                    </a:cubicBezTo>
                    <a:cubicBezTo>
                      <a:pt x="34" y="26"/>
                      <a:pt x="36" y="27"/>
                      <a:pt x="37" y="30"/>
                    </a:cubicBezTo>
                    <a:cubicBezTo>
                      <a:pt x="40" y="34"/>
                      <a:pt x="45" y="33"/>
                      <a:pt x="47" y="29"/>
                    </a:cubicBezTo>
                    <a:cubicBezTo>
                      <a:pt x="51" y="20"/>
                      <a:pt x="55" y="11"/>
                      <a:pt x="59" y="2"/>
                    </a:cubicBezTo>
                    <a:cubicBezTo>
                      <a:pt x="60" y="1"/>
                      <a:pt x="60" y="1"/>
                      <a:pt x="60" y="0"/>
                    </a:cubicBezTo>
                    <a:cubicBezTo>
                      <a:pt x="60" y="0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rgbClr val="E97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" name="Freeform 7">
                <a:extLst>
                  <a:ext uri="{FF2B5EF4-FFF2-40B4-BE49-F238E27FC236}">
                    <a16:creationId xmlns:a16="http://schemas.microsoft.com/office/drawing/2014/main" id="{17F343D8-8F08-B7BE-E85A-5ACE567DCFE5}"/>
                  </a:ext>
                </a:extLst>
              </p:cNvPr>
              <p:cNvSpPr/>
              <p:nvPr/>
            </p:nvSpPr>
            <p:spPr bwMode="auto">
              <a:xfrm>
                <a:off x="8632825" y="2346325"/>
                <a:ext cx="1362075" cy="3167063"/>
              </a:xfrm>
              <a:custGeom>
                <a:avLst/>
                <a:gdLst>
                  <a:gd name="T0" fmla="*/ 52 w 87"/>
                  <a:gd name="T1" fmla="*/ 30 h 203"/>
                  <a:gd name="T2" fmla="*/ 64 w 87"/>
                  <a:gd name="T3" fmla="*/ 18 h 203"/>
                  <a:gd name="T4" fmla="*/ 71 w 87"/>
                  <a:gd name="T5" fmla="*/ 14 h 203"/>
                  <a:gd name="T6" fmla="*/ 80 w 87"/>
                  <a:gd name="T7" fmla="*/ 16 h 203"/>
                  <a:gd name="T8" fmla="*/ 86 w 87"/>
                  <a:gd name="T9" fmla="*/ 29 h 203"/>
                  <a:gd name="T10" fmla="*/ 81 w 87"/>
                  <a:gd name="T11" fmla="*/ 37 h 203"/>
                  <a:gd name="T12" fmla="*/ 58 w 87"/>
                  <a:gd name="T13" fmla="*/ 41 h 203"/>
                  <a:gd name="T14" fmla="*/ 56 w 87"/>
                  <a:gd name="T15" fmla="*/ 41 h 203"/>
                  <a:gd name="T16" fmla="*/ 62 w 87"/>
                  <a:gd name="T17" fmla="*/ 48 h 203"/>
                  <a:gd name="T18" fmla="*/ 86 w 87"/>
                  <a:gd name="T19" fmla="*/ 86 h 203"/>
                  <a:gd name="T20" fmla="*/ 87 w 87"/>
                  <a:gd name="T21" fmla="*/ 87 h 203"/>
                  <a:gd name="T22" fmla="*/ 85 w 87"/>
                  <a:gd name="T23" fmla="*/ 89 h 203"/>
                  <a:gd name="T24" fmla="*/ 81 w 87"/>
                  <a:gd name="T25" fmla="*/ 89 h 203"/>
                  <a:gd name="T26" fmla="*/ 78 w 87"/>
                  <a:gd name="T27" fmla="*/ 91 h 203"/>
                  <a:gd name="T28" fmla="*/ 76 w 87"/>
                  <a:gd name="T29" fmla="*/ 93 h 203"/>
                  <a:gd name="T30" fmla="*/ 73 w 87"/>
                  <a:gd name="T31" fmla="*/ 93 h 203"/>
                  <a:gd name="T32" fmla="*/ 65 w 87"/>
                  <a:gd name="T33" fmla="*/ 77 h 203"/>
                  <a:gd name="T34" fmla="*/ 49 w 87"/>
                  <a:gd name="T35" fmla="*/ 43 h 203"/>
                  <a:gd name="T36" fmla="*/ 49 w 87"/>
                  <a:gd name="T37" fmla="*/ 43 h 203"/>
                  <a:gd name="T38" fmla="*/ 49 w 87"/>
                  <a:gd name="T39" fmla="*/ 45 h 203"/>
                  <a:gd name="T40" fmla="*/ 49 w 87"/>
                  <a:gd name="T41" fmla="*/ 200 h 203"/>
                  <a:gd name="T42" fmla="*/ 46 w 87"/>
                  <a:gd name="T43" fmla="*/ 203 h 203"/>
                  <a:gd name="T44" fmla="*/ 40 w 87"/>
                  <a:gd name="T45" fmla="*/ 203 h 203"/>
                  <a:gd name="T46" fmla="*/ 38 w 87"/>
                  <a:gd name="T47" fmla="*/ 201 h 203"/>
                  <a:gd name="T48" fmla="*/ 38 w 87"/>
                  <a:gd name="T49" fmla="*/ 200 h 203"/>
                  <a:gd name="T50" fmla="*/ 38 w 87"/>
                  <a:gd name="T51" fmla="*/ 46 h 203"/>
                  <a:gd name="T52" fmla="*/ 38 w 87"/>
                  <a:gd name="T53" fmla="*/ 43 h 203"/>
                  <a:gd name="T54" fmla="*/ 38 w 87"/>
                  <a:gd name="T55" fmla="*/ 43 h 203"/>
                  <a:gd name="T56" fmla="*/ 35 w 87"/>
                  <a:gd name="T57" fmla="*/ 50 h 203"/>
                  <a:gd name="T58" fmla="*/ 14 w 87"/>
                  <a:gd name="T59" fmla="*/ 93 h 203"/>
                  <a:gd name="T60" fmla="*/ 13 w 87"/>
                  <a:gd name="T61" fmla="*/ 96 h 203"/>
                  <a:gd name="T62" fmla="*/ 11 w 87"/>
                  <a:gd name="T63" fmla="*/ 94 h 203"/>
                  <a:gd name="T64" fmla="*/ 2 w 87"/>
                  <a:gd name="T65" fmla="*/ 90 h 203"/>
                  <a:gd name="T66" fmla="*/ 0 w 87"/>
                  <a:gd name="T67" fmla="*/ 89 h 203"/>
                  <a:gd name="T68" fmla="*/ 1 w 87"/>
                  <a:gd name="T69" fmla="*/ 87 h 203"/>
                  <a:gd name="T70" fmla="*/ 26 w 87"/>
                  <a:gd name="T71" fmla="*/ 48 h 203"/>
                  <a:gd name="T72" fmla="*/ 31 w 87"/>
                  <a:gd name="T73" fmla="*/ 41 h 203"/>
                  <a:gd name="T74" fmla="*/ 16 w 87"/>
                  <a:gd name="T75" fmla="*/ 39 h 203"/>
                  <a:gd name="T76" fmla="*/ 11 w 87"/>
                  <a:gd name="T77" fmla="*/ 38 h 203"/>
                  <a:gd name="T78" fmla="*/ 4 w 87"/>
                  <a:gd name="T79" fmla="*/ 28 h 203"/>
                  <a:gd name="T80" fmla="*/ 10 w 87"/>
                  <a:gd name="T81" fmla="*/ 17 h 203"/>
                  <a:gd name="T82" fmla="*/ 20 w 87"/>
                  <a:gd name="T83" fmla="*/ 15 h 203"/>
                  <a:gd name="T84" fmla="*/ 29 w 87"/>
                  <a:gd name="T85" fmla="*/ 21 h 203"/>
                  <a:gd name="T86" fmla="*/ 37 w 87"/>
                  <a:gd name="T87" fmla="*/ 29 h 203"/>
                  <a:gd name="T88" fmla="*/ 37 w 87"/>
                  <a:gd name="T89" fmla="*/ 29 h 203"/>
                  <a:gd name="T90" fmla="*/ 37 w 87"/>
                  <a:gd name="T91" fmla="*/ 29 h 203"/>
                  <a:gd name="T92" fmla="*/ 33 w 87"/>
                  <a:gd name="T93" fmla="*/ 18 h 203"/>
                  <a:gd name="T94" fmla="*/ 31 w 87"/>
                  <a:gd name="T95" fmla="*/ 9 h 203"/>
                  <a:gd name="T96" fmla="*/ 38 w 87"/>
                  <a:gd name="T97" fmla="*/ 1 h 203"/>
                  <a:gd name="T98" fmla="*/ 52 w 87"/>
                  <a:gd name="T99" fmla="*/ 1 h 203"/>
                  <a:gd name="T100" fmla="*/ 57 w 87"/>
                  <a:gd name="T101" fmla="*/ 10 h 203"/>
                  <a:gd name="T102" fmla="*/ 52 w 87"/>
                  <a:gd name="T103" fmla="*/ 27 h 203"/>
                  <a:gd name="T104" fmla="*/ 52 w 87"/>
                  <a:gd name="T105" fmla="*/ 29 h 203"/>
                  <a:gd name="T106" fmla="*/ 52 w 87"/>
                  <a:gd name="T107" fmla="*/ 30 h 203"/>
                  <a:gd name="T108" fmla="*/ 52 w 87"/>
                  <a:gd name="T109" fmla="*/ 3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7" h="203">
                    <a:moveTo>
                      <a:pt x="52" y="30"/>
                    </a:moveTo>
                    <a:cubicBezTo>
                      <a:pt x="56" y="26"/>
                      <a:pt x="59" y="22"/>
                      <a:pt x="64" y="18"/>
                    </a:cubicBezTo>
                    <a:cubicBezTo>
                      <a:pt x="66" y="17"/>
                      <a:pt x="69" y="15"/>
                      <a:pt x="71" y="14"/>
                    </a:cubicBezTo>
                    <a:cubicBezTo>
                      <a:pt x="74" y="13"/>
                      <a:pt x="77" y="13"/>
                      <a:pt x="80" y="16"/>
                    </a:cubicBezTo>
                    <a:cubicBezTo>
                      <a:pt x="83" y="20"/>
                      <a:pt x="85" y="24"/>
                      <a:pt x="86" y="29"/>
                    </a:cubicBezTo>
                    <a:cubicBezTo>
                      <a:pt x="86" y="33"/>
                      <a:pt x="84" y="36"/>
                      <a:pt x="81" y="37"/>
                    </a:cubicBezTo>
                    <a:cubicBezTo>
                      <a:pt x="73" y="39"/>
                      <a:pt x="65" y="40"/>
                      <a:pt x="58" y="41"/>
                    </a:cubicBezTo>
                    <a:cubicBezTo>
                      <a:pt x="57" y="41"/>
                      <a:pt x="57" y="41"/>
                      <a:pt x="56" y="41"/>
                    </a:cubicBezTo>
                    <a:cubicBezTo>
                      <a:pt x="58" y="44"/>
                      <a:pt x="60" y="46"/>
                      <a:pt x="62" y="48"/>
                    </a:cubicBezTo>
                    <a:cubicBezTo>
                      <a:pt x="71" y="60"/>
                      <a:pt x="79" y="72"/>
                      <a:pt x="86" y="86"/>
                    </a:cubicBezTo>
                    <a:cubicBezTo>
                      <a:pt x="86" y="86"/>
                      <a:pt x="87" y="87"/>
                      <a:pt x="87" y="87"/>
                    </a:cubicBezTo>
                    <a:cubicBezTo>
                      <a:pt x="87" y="89"/>
                      <a:pt x="87" y="89"/>
                      <a:pt x="85" y="89"/>
                    </a:cubicBezTo>
                    <a:cubicBezTo>
                      <a:pt x="84" y="89"/>
                      <a:pt x="83" y="89"/>
                      <a:pt x="81" y="89"/>
                    </a:cubicBezTo>
                    <a:cubicBezTo>
                      <a:pt x="80" y="89"/>
                      <a:pt x="79" y="89"/>
                      <a:pt x="78" y="91"/>
                    </a:cubicBezTo>
                    <a:cubicBezTo>
                      <a:pt x="77" y="92"/>
                      <a:pt x="77" y="93"/>
                      <a:pt x="76" y="93"/>
                    </a:cubicBezTo>
                    <a:cubicBezTo>
                      <a:pt x="74" y="96"/>
                      <a:pt x="74" y="96"/>
                      <a:pt x="73" y="93"/>
                    </a:cubicBezTo>
                    <a:cubicBezTo>
                      <a:pt x="70" y="88"/>
                      <a:pt x="68" y="83"/>
                      <a:pt x="65" y="77"/>
                    </a:cubicBezTo>
                    <a:cubicBezTo>
                      <a:pt x="60" y="66"/>
                      <a:pt x="55" y="55"/>
                      <a:pt x="49" y="43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9" y="44"/>
                      <a:pt x="49" y="44"/>
                      <a:pt x="49" y="45"/>
                    </a:cubicBezTo>
                    <a:cubicBezTo>
                      <a:pt x="49" y="97"/>
                      <a:pt x="49" y="148"/>
                      <a:pt x="49" y="200"/>
                    </a:cubicBezTo>
                    <a:cubicBezTo>
                      <a:pt x="49" y="202"/>
                      <a:pt x="48" y="203"/>
                      <a:pt x="46" y="203"/>
                    </a:cubicBezTo>
                    <a:cubicBezTo>
                      <a:pt x="44" y="203"/>
                      <a:pt x="42" y="203"/>
                      <a:pt x="40" y="203"/>
                    </a:cubicBezTo>
                    <a:cubicBezTo>
                      <a:pt x="38" y="203"/>
                      <a:pt x="38" y="202"/>
                      <a:pt x="38" y="201"/>
                    </a:cubicBezTo>
                    <a:cubicBezTo>
                      <a:pt x="38" y="201"/>
                      <a:pt x="38" y="200"/>
                      <a:pt x="38" y="200"/>
                    </a:cubicBezTo>
                    <a:cubicBezTo>
                      <a:pt x="38" y="148"/>
                      <a:pt x="38" y="97"/>
                      <a:pt x="38" y="46"/>
                    </a:cubicBezTo>
                    <a:cubicBezTo>
                      <a:pt x="38" y="45"/>
                      <a:pt x="38" y="44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7" y="45"/>
                      <a:pt x="36" y="48"/>
                      <a:pt x="35" y="50"/>
                    </a:cubicBezTo>
                    <a:cubicBezTo>
                      <a:pt x="28" y="64"/>
                      <a:pt x="21" y="79"/>
                      <a:pt x="14" y="93"/>
                    </a:cubicBezTo>
                    <a:cubicBezTo>
                      <a:pt x="14" y="94"/>
                      <a:pt x="14" y="95"/>
                      <a:pt x="13" y="96"/>
                    </a:cubicBezTo>
                    <a:cubicBezTo>
                      <a:pt x="12" y="96"/>
                      <a:pt x="11" y="94"/>
                      <a:pt x="11" y="94"/>
                    </a:cubicBezTo>
                    <a:cubicBezTo>
                      <a:pt x="8" y="89"/>
                      <a:pt x="8" y="89"/>
                      <a:pt x="2" y="90"/>
                    </a:cubicBezTo>
                    <a:cubicBezTo>
                      <a:pt x="2" y="90"/>
                      <a:pt x="1" y="90"/>
                      <a:pt x="0" y="89"/>
                    </a:cubicBezTo>
                    <a:cubicBezTo>
                      <a:pt x="0" y="88"/>
                      <a:pt x="0" y="88"/>
                      <a:pt x="1" y="87"/>
                    </a:cubicBezTo>
                    <a:cubicBezTo>
                      <a:pt x="7" y="73"/>
                      <a:pt x="16" y="60"/>
                      <a:pt x="26" y="48"/>
                    </a:cubicBezTo>
                    <a:cubicBezTo>
                      <a:pt x="27" y="46"/>
                      <a:pt x="29" y="43"/>
                      <a:pt x="31" y="41"/>
                    </a:cubicBezTo>
                    <a:cubicBezTo>
                      <a:pt x="26" y="40"/>
                      <a:pt x="21" y="39"/>
                      <a:pt x="16" y="39"/>
                    </a:cubicBezTo>
                    <a:cubicBezTo>
                      <a:pt x="14" y="38"/>
                      <a:pt x="12" y="38"/>
                      <a:pt x="11" y="38"/>
                    </a:cubicBezTo>
                    <a:cubicBezTo>
                      <a:pt x="5" y="37"/>
                      <a:pt x="4" y="33"/>
                      <a:pt x="4" y="28"/>
                    </a:cubicBezTo>
                    <a:cubicBezTo>
                      <a:pt x="5" y="24"/>
                      <a:pt x="7" y="20"/>
                      <a:pt x="10" y="17"/>
                    </a:cubicBezTo>
                    <a:cubicBezTo>
                      <a:pt x="13" y="13"/>
                      <a:pt x="16" y="13"/>
                      <a:pt x="20" y="15"/>
                    </a:cubicBezTo>
                    <a:cubicBezTo>
                      <a:pt x="23" y="16"/>
                      <a:pt x="27" y="19"/>
                      <a:pt x="29" y="21"/>
                    </a:cubicBezTo>
                    <a:cubicBezTo>
                      <a:pt x="32" y="24"/>
                      <a:pt x="35" y="26"/>
                      <a:pt x="37" y="29"/>
                    </a:cubicBezTo>
                    <a:cubicBezTo>
                      <a:pt x="37" y="29"/>
                      <a:pt x="37" y="29"/>
                      <a:pt x="37" y="29"/>
                    </a:cubicBezTo>
                    <a:cubicBezTo>
                      <a:pt x="38" y="29"/>
                      <a:pt x="37" y="29"/>
                      <a:pt x="37" y="29"/>
                    </a:cubicBezTo>
                    <a:cubicBezTo>
                      <a:pt x="36" y="25"/>
                      <a:pt x="34" y="22"/>
                      <a:pt x="33" y="18"/>
                    </a:cubicBezTo>
                    <a:cubicBezTo>
                      <a:pt x="32" y="15"/>
                      <a:pt x="31" y="12"/>
                      <a:pt x="31" y="9"/>
                    </a:cubicBezTo>
                    <a:cubicBezTo>
                      <a:pt x="31" y="4"/>
                      <a:pt x="33" y="2"/>
                      <a:pt x="38" y="1"/>
                    </a:cubicBezTo>
                    <a:cubicBezTo>
                      <a:pt x="43" y="0"/>
                      <a:pt x="47" y="0"/>
                      <a:pt x="52" y="1"/>
                    </a:cubicBezTo>
                    <a:cubicBezTo>
                      <a:pt x="56" y="3"/>
                      <a:pt x="58" y="5"/>
                      <a:pt x="57" y="10"/>
                    </a:cubicBezTo>
                    <a:cubicBezTo>
                      <a:pt x="56" y="16"/>
                      <a:pt x="54" y="21"/>
                      <a:pt x="52" y="27"/>
                    </a:cubicBezTo>
                    <a:cubicBezTo>
                      <a:pt x="52" y="28"/>
                      <a:pt x="52" y="29"/>
                      <a:pt x="52" y="29"/>
                    </a:cubicBezTo>
                    <a:cubicBezTo>
                      <a:pt x="52" y="30"/>
                      <a:pt x="51" y="30"/>
                      <a:pt x="52" y="30"/>
                    </a:cubicBezTo>
                    <a:cubicBezTo>
                      <a:pt x="52" y="30"/>
                      <a:pt x="52" y="30"/>
                      <a:pt x="52" y="30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" name="Freeform 8">
                <a:extLst>
                  <a:ext uri="{FF2B5EF4-FFF2-40B4-BE49-F238E27FC236}">
                    <a16:creationId xmlns:a16="http://schemas.microsoft.com/office/drawing/2014/main" id="{4E02E78F-F30A-3DBF-0E81-A7379ED906C2}"/>
                  </a:ext>
                </a:extLst>
              </p:cNvPr>
              <p:cNvSpPr/>
              <p:nvPr/>
            </p:nvSpPr>
            <p:spPr bwMode="auto">
              <a:xfrm>
                <a:off x="9634538" y="2970213"/>
                <a:ext cx="923925" cy="515938"/>
              </a:xfrm>
              <a:custGeom>
                <a:avLst/>
                <a:gdLst>
                  <a:gd name="T0" fmla="*/ 0 w 59"/>
                  <a:gd name="T1" fmla="*/ 4 h 33"/>
                  <a:gd name="T2" fmla="*/ 19 w 59"/>
                  <a:gd name="T3" fmla="*/ 0 h 33"/>
                  <a:gd name="T4" fmla="*/ 21 w 59"/>
                  <a:gd name="T5" fmla="*/ 0 h 33"/>
                  <a:gd name="T6" fmla="*/ 56 w 59"/>
                  <a:gd name="T7" fmla="*/ 0 h 33"/>
                  <a:gd name="T8" fmla="*/ 59 w 59"/>
                  <a:gd name="T9" fmla="*/ 4 h 33"/>
                  <a:gd name="T10" fmla="*/ 59 w 59"/>
                  <a:gd name="T11" fmla="*/ 30 h 33"/>
                  <a:gd name="T12" fmla="*/ 56 w 59"/>
                  <a:gd name="T13" fmla="*/ 33 h 33"/>
                  <a:gd name="T14" fmla="*/ 21 w 59"/>
                  <a:gd name="T15" fmla="*/ 33 h 33"/>
                  <a:gd name="T16" fmla="*/ 19 w 59"/>
                  <a:gd name="T17" fmla="*/ 32 h 33"/>
                  <a:gd name="T18" fmla="*/ 0 w 59"/>
                  <a:gd name="T1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33">
                    <a:moveTo>
                      <a:pt x="0" y="4"/>
                    </a:moveTo>
                    <a:cubicBezTo>
                      <a:pt x="7" y="3"/>
                      <a:pt x="13" y="2"/>
                      <a:pt x="19" y="0"/>
                    </a:cubicBezTo>
                    <a:cubicBezTo>
                      <a:pt x="20" y="0"/>
                      <a:pt x="20" y="0"/>
                      <a:pt x="21" y="0"/>
                    </a:cubicBezTo>
                    <a:cubicBezTo>
                      <a:pt x="32" y="0"/>
                      <a:pt x="44" y="0"/>
                      <a:pt x="56" y="0"/>
                    </a:cubicBezTo>
                    <a:cubicBezTo>
                      <a:pt x="58" y="0"/>
                      <a:pt x="59" y="1"/>
                      <a:pt x="59" y="4"/>
                    </a:cubicBezTo>
                    <a:cubicBezTo>
                      <a:pt x="59" y="12"/>
                      <a:pt x="59" y="21"/>
                      <a:pt x="59" y="30"/>
                    </a:cubicBezTo>
                    <a:cubicBezTo>
                      <a:pt x="59" y="32"/>
                      <a:pt x="58" y="33"/>
                      <a:pt x="56" y="33"/>
                    </a:cubicBezTo>
                    <a:cubicBezTo>
                      <a:pt x="44" y="33"/>
                      <a:pt x="33" y="33"/>
                      <a:pt x="21" y="33"/>
                    </a:cubicBezTo>
                    <a:cubicBezTo>
                      <a:pt x="20" y="33"/>
                      <a:pt x="19" y="33"/>
                      <a:pt x="19" y="32"/>
                    </a:cubicBezTo>
                    <a:cubicBezTo>
                      <a:pt x="13" y="23"/>
                      <a:pt x="7" y="13"/>
                      <a:pt x="0" y="4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" name="Freeform 9">
                <a:extLst>
                  <a:ext uri="{FF2B5EF4-FFF2-40B4-BE49-F238E27FC236}">
                    <a16:creationId xmlns:a16="http://schemas.microsoft.com/office/drawing/2014/main" id="{9444EEA0-DA11-72E9-7D1C-735C54071557}"/>
                  </a:ext>
                </a:extLst>
              </p:cNvPr>
              <p:cNvSpPr/>
              <p:nvPr/>
            </p:nvSpPr>
            <p:spPr bwMode="auto">
              <a:xfrm>
                <a:off x="8085138" y="2970213"/>
                <a:ext cx="923925" cy="515938"/>
              </a:xfrm>
              <a:custGeom>
                <a:avLst/>
                <a:gdLst>
                  <a:gd name="T0" fmla="*/ 59 w 59"/>
                  <a:gd name="T1" fmla="*/ 4 h 33"/>
                  <a:gd name="T2" fmla="*/ 45 w 59"/>
                  <a:gd name="T3" fmla="*/ 23 h 33"/>
                  <a:gd name="T4" fmla="*/ 40 w 59"/>
                  <a:gd name="T5" fmla="*/ 32 h 33"/>
                  <a:gd name="T6" fmla="*/ 37 w 59"/>
                  <a:gd name="T7" fmla="*/ 33 h 33"/>
                  <a:gd name="T8" fmla="*/ 4 w 59"/>
                  <a:gd name="T9" fmla="*/ 33 h 33"/>
                  <a:gd name="T10" fmla="*/ 0 w 59"/>
                  <a:gd name="T11" fmla="*/ 29 h 33"/>
                  <a:gd name="T12" fmla="*/ 0 w 59"/>
                  <a:gd name="T13" fmla="*/ 4 h 33"/>
                  <a:gd name="T14" fmla="*/ 4 w 59"/>
                  <a:gd name="T15" fmla="*/ 0 h 33"/>
                  <a:gd name="T16" fmla="*/ 39 w 59"/>
                  <a:gd name="T17" fmla="*/ 0 h 33"/>
                  <a:gd name="T18" fmla="*/ 47 w 59"/>
                  <a:gd name="T19" fmla="*/ 2 h 33"/>
                  <a:gd name="T20" fmla="*/ 59 w 59"/>
                  <a:gd name="T21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" h="33">
                    <a:moveTo>
                      <a:pt x="59" y="4"/>
                    </a:moveTo>
                    <a:cubicBezTo>
                      <a:pt x="54" y="10"/>
                      <a:pt x="49" y="17"/>
                      <a:pt x="45" y="23"/>
                    </a:cubicBezTo>
                    <a:cubicBezTo>
                      <a:pt x="43" y="26"/>
                      <a:pt x="41" y="29"/>
                      <a:pt x="40" y="32"/>
                    </a:cubicBezTo>
                    <a:cubicBezTo>
                      <a:pt x="39" y="33"/>
                      <a:pt x="38" y="33"/>
                      <a:pt x="37" y="33"/>
                    </a:cubicBezTo>
                    <a:cubicBezTo>
                      <a:pt x="26" y="33"/>
                      <a:pt x="15" y="33"/>
                      <a:pt x="4" y="33"/>
                    </a:cubicBezTo>
                    <a:cubicBezTo>
                      <a:pt x="1" y="33"/>
                      <a:pt x="0" y="32"/>
                      <a:pt x="0" y="29"/>
                    </a:cubicBezTo>
                    <a:cubicBezTo>
                      <a:pt x="0" y="21"/>
                      <a:pt x="0" y="12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6" y="0"/>
                      <a:pt x="28" y="0"/>
                      <a:pt x="39" y="0"/>
                    </a:cubicBezTo>
                    <a:cubicBezTo>
                      <a:pt x="42" y="0"/>
                      <a:pt x="45" y="2"/>
                      <a:pt x="47" y="2"/>
                    </a:cubicBezTo>
                    <a:cubicBezTo>
                      <a:pt x="51" y="3"/>
                      <a:pt x="55" y="3"/>
                      <a:pt x="59" y="4"/>
                    </a:cubicBezTo>
                    <a:close/>
                  </a:path>
                </a:pathLst>
              </a:custGeom>
              <a:solidFill>
                <a:srgbClr val="E97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" name="Freeform 10">
                <a:extLst>
                  <a:ext uri="{FF2B5EF4-FFF2-40B4-BE49-F238E27FC236}">
                    <a16:creationId xmlns:a16="http://schemas.microsoft.com/office/drawing/2014/main" id="{06BE717E-79A6-7533-28D6-73C9CA347296}"/>
                  </a:ext>
                </a:extLst>
              </p:cNvPr>
              <p:cNvSpPr/>
              <p:nvPr/>
            </p:nvSpPr>
            <p:spPr bwMode="auto">
              <a:xfrm>
                <a:off x="9212263" y="2798763"/>
                <a:ext cx="15875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" name="Freeform 11">
                <a:extLst>
                  <a:ext uri="{FF2B5EF4-FFF2-40B4-BE49-F238E27FC236}">
                    <a16:creationId xmlns:a16="http://schemas.microsoft.com/office/drawing/2014/main" id="{41F116F7-A88A-E973-9C15-BB8D39813691}"/>
                  </a:ext>
                </a:extLst>
              </p:cNvPr>
              <p:cNvSpPr/>
              <p:nvPr/>
            </p:nvSpPr>
            <p:spPr bwMode="auto">
              <a:xfrm>
                <a:off x="9431338" y="2798763"/>
                <a:ext cx="15875" cy="1587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8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2" name="Google Shape;7182;p60"/>
          <p:cNvSpPr txBox="1">
            <a:spLocks noGrp="1"/>
          </p:cNvSpPr>
          <p:nvPr>
            <p:ph type="body" idx="4294967295"/>
          </p:nvPr>
        </p:nvSpPr>
        <p:spPr>
          <a:xfrm>
            <a:off x="7421789" y="4152197"/>
            <a:ext cx="3768725" cy="646112"/>
          </a:xfrm>
          <a:prstGeom prst="rect">
            <a:avLst/>
          </a:prstGeom>
        </p:spPr>
        <p:txBody>
          <a:bodyPr spcFirstLastPara="1" vert="horz" wrap="square" lIns="121900" tIns="121900" rIns="121900" bIns="121900" rtlCol="0" anchor="ctr" anchorCtr="0">
            <a:noAutofit/>
          </a:bodyPr>
          <a:lstStyle/>
          <a:p>
            <a:pPr marL="0" indent="0">
              <a:buNone/>
            </a:pPr>
            <a:r>
              <a:rPr lang="en">
                <a:solidFill>
                  <a:srgbClr val="E949BB"/>
                </a:solidFill>
              </a:rPr>
              <a:t>Les grands chiffres attirent l'attention de votre public</a:t>
            </a:r>
            <a:endParaRPr>
              <a:solidFill>
                <a:srgbClr val="E949BB"/>
              </a:solidFill>
            </a:endParaRPr>
          </a:p>
        </p:txBody>
      </p:sp>
      <p:sp>
        <p:nvSpPr>
          <p:cNvPr id="52" name="TextBox 18"/>
          <p:cNvSpPr txBox="1"/>
          <p:nvPr/>
        </p:nvSpPr>
        <p:spPr>
          <a:xfrm>
            <a:off x="1144860" y="1982037"/>
            <a:ext cx="3720186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6600" b="1">
                <a:solidFill>
                  <a:srgbClr val="E949BB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Accompanied</a:t>
            </a:r>
            <a:endParaRPr lang="zh-CN" altLang="en-US" sz="6600" b="1">
              <a:solidFill>
                <a:srgbClr val="E949BB"/>
              </a:solidFill>
              <a:latin typeface="DK Lemon Yellow Sun" panose="02000000000000000000" pitchFamily="50" charset="0"/>
              <a:ea typeface="印品黑体" panose="00000500000000000000" pitchFamily="2" charset="-122"/>
            </a:endParaRPr>
          </a:p>
        </p:txBody>
      </p:sp>
      <p:sp>
        <p:nvSpPr>
          <p:cNvPr id="53" name="文本框 23"/>
          <p:cNvSpPr txBox="1"/>
          <p:nvPr/>
        </p:nvSpPr>
        <p:spPr>
          <a:xfrm>
            <a:off x="1144860" y="3125569"/>
            <a:ext cx="5299609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>
                <a:solidFill>
                  <a:srgbClr val="500D08"/>
                </a:solidFill>
                <a:latin typeface="Work Sans Light" pitchFamily="2" charset="0"/>
                <a:ea typeface="印品黑体" panose="00000500000000000000" pitchFamily="2" charset="-122"/>
              </a:rPr>
              <a:t>Wedding dresses, dresses, and cute clothes that are funny.</a:t>
            </a:r>
          </a:p>
          <a:p>
            <a:r>
              <a:rPr lang="en-US" sz="2400" b="1">
                <a:solidFill>
                  <a:srgbClr val="500D08"/>
                </a:solidFill>
                <a:latin typeface="Work Sans Light" pitchFamily="2" charset="0"/>
                <a:ea typeface="印品黑体" panose="00000500000000000000" pitchFamily="2" charset="-122"/>
              </a:rPr>
              <a:t>The lens has fixed our beautiful and happy moments.</a:t>
            </a:r>
          </a:p>
          <a:p>
            <a:r>
              <a:rPr lang="en-US" sz="2400" b="1">
                <a:solidFill>
                  <a:srgbClr val="500D08"/>
                </a:solidFill>
                <a:latin typeface="Work Sans Light" pitchFamily="2" charset="0"/>
                <a:ea typeface="印品黑体" panose="00000500000000000000" pitchFamily="2" charset="-122"/>
              </a:rPr>
              <a:t>We believe that it will last forever...</a:t>
            </a:r>
            <a:endParaRPr sz="2400" b="1">
              <a:solidFill>
                <a:srgbClr val="500D08"/>
              </a:solidFill>
              <a:latin typeface="Work Sans Light" pitchFamily="2" charset="0"/>
              <a:ea typeface="印品黑体" panose="00000500000000000000" pitchFamily="2" charset="-122"/>
            </a:endParaRPr>
          </a:p>
        </p:txBody>
      </p:sp>
      <p:grpSp>
        <p:nvGrpSpPr>
          <p:cNvPr id="9" name="Grupo 8">
            <a:extLst>
              <a:ext uri="{FF2B5EF4-FFF2-40B4-BE49-F238E27FC236}">
                <a16:creationId xmlns:a16="http://schemas.microsoft.com/office/drawing/2014/main" id="{B357F99B-0E4C-D496-F13C-15187EC77EA9}"/>
              </a:ext>
            </a:extLst>
          </p:cNvPr>
          <p:cNvGrpSpPr/>
          <p:nvPr/>
        </p:nvGrpSpPr>
        <p:grpSpPr>
          <a:xfrm>
            <a:off x="7864475" y="830263"/>
            <a:ext cx="2895600" cy="2762250"/>
            <a:chOff x="7864475" y="830263"/>
            <a:chExt cx="2895600" cy="2762250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D962F1C3-14FA-514A-84C8-F5FA6EE03AB4}"/>
                </a:ext>
              </a:extLst>
            </p:cNvPr>
            <p:cNvSpPr/>
            <p:nvPr/>
          </p:nvSpPr>
          <p:spPr bwMode="auto">
            <a:xfrm>
              <a:off x="7864475" y="2611438"/>
              <a:ext cx="1054100" cy="981075"/>
            </a:xfrm>
            <a:custGeom>
              <a:avLst/>
              <a:gdLst>
                <a:gd name="T0" fmla="*/ 0 w 159"/>
                <a:gd name="T1" fmla="*/ 103 h 148"/>
                <a:gd name="T2" fmla="*/ 24 w 159"/>
                <a:gd name="T3" fmla="*/ 19 h 148"/>
                <a:gd name="T4" fmla="*/ 33 w 159"/>
                <a:gd name="T5" fmla="*/ 2 h 148"/>
                <a:gd name="T6" fmla="*/ 51 w 159"/>
                <a:gd name="T7" fmla="*/ 11 h 148"/>
                <a:gd name="T8" fmla="*/ 67 w 159"/>
                <a:gd name="T9" fmla="*/ 38 h 148"/>
                <a:gd name="T10" fmla="*/ 103 w 159"/>
                <a:gd name="T11" fmla="*/ 54 h 148"/>
                <a:gd name="T12" fmla="*/ 142 w 159"/>
                <a:gd name="T13" fmla="*/ 48 h 148"/>
                <a:gd name="T14" fmla="*/ 150 w 159"/>
                <a:gd name="T15" fmla="*/ 71 h 148"/>
                <a:gd name="T16" fmla="*/ 147 w 159"/>
                <a:gd name="T17" fmla="*/ 74 h 148"/>
                <a:gd name="T18" fmla="*/ 105 w 159"/>
                <a:gd name="T19" fmla="*/ 134 h 148"/>
                <a:gd name="T20" fmla="*/ 95 w 159"/>
                <a:gd name="T21" fmla="*/ 145 h 148"/>
                <a:gd name="T22" fmla="*/ 76 w 159"/>
                <a:gd name="T23" fmla="*/ 133 h 148"/>
                <a:gd name="T24" fmla="*/ 72 w 159"/>
                <a:gd name="T25" fmla="*/ 117 h 148"/>
                <a:gd name="T26" fmla="*/ 44 w 159"/>
                <a:gd name="T27" fmla="*/ 102 h 148"/>
                <a:gd name="T28" fmla="*/ 0 w 159"/>
                <a:gd name="T29" fmla="*/ 10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9" h="148">
                  <a:moveTo>
                    <a:pt x="0" y="103"/>
                  </a:moveTo>
                  <a:cubicBezTo>
                    <a:pt x="13" y="76"/>
                    <a:pt x="24" y="49"/>
                    <a:pt x="24" y="19"/>
                  </a:cubicBezTo>
                  <a:cubicBezTo>
                    <a:pt x="24" y="12"/>
                    <a:pt x="25" y="5"/>
                    <a:pt x="33" y="2"/>
                  </a:cubicBezTo>
                  <a:cubicBezTo>
                    <a:pt x="41" y="0"/>
                    <a:pt x="46" y="5"/>
                    <a:pt x="51" y="11"/>
                  </a:cubicBezTo>
                  <a:cubicBezTo>
                    <a:pt x="58" y="19"/>
                    <a:pt x="64" y="28"/>
                    <a:pt x="67" y="38"/>
                  </a:cubicBezTo>
                  <a:cubicBezTo>
                    <a:pt x="75" y="63"/>
                    <a:pt x="78" y="64"/>
                    <a:pt x="103" y="54"/>
                  </a:cubicBezTo>
                  <a:cubicBezTo>
                    <a:pt x="115" y="49"/>
                    <a:pt x="128" y="46"/>
                    <a:pt x="142" y="48"/>
                  </a:cubicBezTo>
                  <a:cubicBezTo>
                    <a:pt x="156" y="51"/>
                    <a:pt x="159" y="59"/>
                    <a:pt x="150" y="71"/>
                  </a:cubicBezTo>
                  <a:cubicBezTo>
                    <a:pt x="149" y="72"/>
                    <a:pt x="148" y="73"/>
                    <a:pt x="147" y="74"/>
                  </a:cubicBezTo>
                  <a:cubicBezTo>
                    <a:pt x="128" y="90"/>
                    <a:pt x="111" y="108"/>
                    <a:pt x="105" y="134"/>
                  </a:cubicBezTo>
                  <a:cubicBezTo>
                    <a:pt x="104" y="137"/>
                    <a:pt x="103" y="148"/>
                    <a:pt x="95" y="145"/>
                  </a:cubicBezTo>
                  <a:cubicBezTo>
                    <a:pt x="88" y="142"/>
                    <a:pt x="78" y="142"/>
                    <a:pt x="76" y="133"/>
                  </a:cubicBezTo>
                  <a:cubicBezTo>
                    <a:pt x="74" y="128"/>
                    <a:pt x="73" y="123"/>
                    <a:pt x="72" y="117"/>
                  </a:cubicBezTo>
                  <a:cubicBezTo>
                    <a:pt x="71" y="100"/>
                    <a:pt x="58" y="92"/>
                    <a:pt x="44" y="102"/>
                  </a:cubicBezTo>
                  <a:cubicBezTo>
                    <a:pt x="28" y="114"/>
                    <a:pt x="15" y="113"/>
                    <a:pt x="0" y="103"/>
                  </a:cubicBezTo>
                  <a:close/>
                </a:path>
              </a:pathLst>
            </a:custGeom>
            <a:solidFill>
              <a:srgbClr val="EB8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968370E6-7EC5-1F17-3EF9-9CECE1EAB25B}"/>
                </a:ext>
              </a:extLst>
            </p:cNvPr>
            <p:cNvSpPr/>
            <p:nvPr/>
          </p:nvSpPr>
          <p:spPr bwMode="auto">
            <a:xfrm>
              <a:off x="9686925" y="2220913"/>
              <a:ext cx="774700" cy="676275"/>
            </a:xfrm>
            <a:custGeom>
              <a:avLst/>
              <a:gdLst>
                <a:gd name="T0" fmla="*/ 1 w 117"/>
                <a:gd name="T1" fmla="*/ 72 h 102"/>
                <a:gd name="T2" fmla="*/ 2 w 117"/>
                <a:gd name="T3" fmla="*/ 17 h 102"/>
                <a:gd name="T4" fmla="*/ 6 w 117"/>
                <a:gd name="T5" fmla="*/ 4 h 102"/>
                <a:gd name="T6" fmla="*/ 20 w 117"/>
                <a:gd name="T7" fmla="*/ 6 h 102"/>
                <a:gd name="T8" fmla="*/ 40 w 117"/>
                <a:gd name="T9" fmla="*/ 26 h 102"/>
                <a:gd name="T10" fmla="*/ 66 w 117"/>
                <a:gd name="T11" fmla="*/ 32 h 102"/>
                <a:gd name="T12" fmla="*/ 104 w 117"/>
                <a:gd name="T13" fmla="*/ 23 h 102"/>
                <a:gd name="T14" fmla="*/ 93 w 117"/>
                <a:gd name="T15" fmla="*/ 58 h 102"/>
                <a:gd name="T16" fmla="*/ 88 w 117"/>
                <a:gd name="T17" fmla="*/ 83 h 102"/>
                <a:gd name="T18" fmla="*/ 79 w 117"/>
                <a:gd name="T19" fmla="*/ 100 h 102"/>
                <a:gd name="T20" fmla="*/ 59 w 117"/>
                <a:gd name="T21" fmla="*/ 90 h 102"/>
                <a:gd name="T22" fmla="*/ 24 w 117"/>
                <a:gd name="T23" fmla="*/ 85 h 102"/>
                <a:gd name="T24" fmla="*/ 6 w 117"/>
                <a:gd name="T25" fmla="*/ 87 h 102"/>
                <a:gd name="T26" fmla="*/ 1 w 117"/>
                <a:gd name="T27" fmla="*/ 7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7" h="102">
                  <a:moveTo>
                    <a:pt x="1" y="72"/>
                  </a:moveTo>
                  <a:cubicBezTo>
                    <a:pt x="9" y="56"/>
                    <a:pt x="6" y="37"/>
                    <a:pt x="2" y="17"/>
                  </a:cubicBezTo>
                  <a:cubicBezTo>
                    <a:pt x="1" y="12"/>
                    <a:pt x="1" y="7"/>
                    <a:pt x="6" y="4"/>
                  </a:cubicBezTo>
                  <a:cubicBezTo>
                    <a:pt x="11" y="0"/>
                    <a:pt x="16" y="3"/>
                    <a:pt x="20" y="6"/>
                  </a:cubicBezTo>
                  <a:cubicBezTo>
                    <a:pt x="28" y="11"/>
                    <a:pt x="35" y="18"/>
                    <a:pt x="40" y="26"/>
                  </a:cubicBezTo>
                  <a:cubicBezTo>
                    <a:pt x="47" y="37"/>
                    <a:pt x="55" y="39"/>
                    <a:pt x="66" y="32"/>
                  </a:cubicBezTo>
                  <a:cubicBezTo>
                    <a:pt x="78" y="25"/>
                    <a:pt x="93" y="11"/>
                    <a:pt x="104" y="23"/>
                  </a:cubicBezTo>
                  <a:cubicBezTo>
                    <a:pt x="117" y="36"/>
                    <a:pt x="99" y="47"/>
                    <a:pt x="93" y="58"/>
                  </a:cubicBezTo>
                  <a:cubicBezTo>
                    <a:pt x="88" y="66"/>
                    <a:pt x="89" y="75"/>
                    <a:pt x="88" y="83"/>
                  </a:cubicBezTo>
                  <a:cubicBezTo>
                    <a:pt x="86" y="90"/>
                    <a:pt x="87" y="98"/>
                    <a:pt x="79" y="100"/>
                  </a:cubicBezTo>
                  <a:cubicBezTo>
                    <a:pt x="70" y="102"/>
                    <a:pt x="62" y="98"/>
                    <a:pt x="59" y="90"/>
                  </a:cubicBezTo>
                  <a:cubicBezTo>
                    <a:pt x="50" y="67"/>
                    <a:pt x="40" y="67"/>
                    <a:pt x="24" y="85"/>
                  </a:cubicBezTo>
                  <a:cubicBezTo>
                    <a:pt x="20" y="90"/>
                    <a:pt x="12" y="89"/>
                    <a:pt x="6" y="87"/>
                  </a:cubicBezTo>
                  <a:cubicBezTo>
                    <a:pt x="0" y="85"/>
                    <a:pt x="0" y="80"/>
                    <a:pt x="1" y="72"/>
                  </a:cubicBezTo>
                  <a:close/>
                </a:path>
              </a:pathLst>
            </a:custGeom>
            <a:solidFill>
              <a:srgbClr val="EB8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9791646D-BD69-93E9-FF5B-14547C0C7062}"/>
                </a:ext>
              </a:extLst>
            </p:cNvPr>
            <p:cNvSpPr/>
            <p:nvPr/>
          </p:nvSpPr>
          <p:spPr bwMode="auto">
            <a:xfrm>
              <a:off x="8640763" y="1120776"/>
              <a:ext cx="601663" cy="569913"/>
            </a:xfrm>
            <a:custGeom>
              <a:avLst/>
              <a:gdLst>
                <a:gd name="T0" fmla="*/ 46 w 91"/>
                <a:gd name="T1" fmla="*/ 86 h 86"/>
                <a:gd name="T2" fmla="*/ 36 w 91"/>
                <a:gd name="T3" fmla="*/ 73 h 86"/>
                <a:gd name="T4" fmla="*/ 19 w 91"/>
                <a:gd name="T5" fmla="*/ 55 h 86"/>
                <a:gd name="T6" fmla="*/ 10 w 91"/>
                <a:gd name="T7" fmla="*/ 36 h 86"/>
                <a:gd name="T8" fmla="*/ 23 w 91"/>
                <a:gd name="T9" fmla="*/ 12 h 86"/>
                <a:gd name="T10" fmla="*/ 36 w 91"/>
                <a:gd name="T11" fmla="*/ 1 h 86"/>
                <a:gd name="T12" fmla="*/ 45 w 91"/>
                <a:gd name="T13" fmla="*/ 13 h 86"/>
                <a:gd name="T14" fmla="*/ 75 w 91"/>
                <a:gd name="T15" fmla="*/ 38 h 86"/>
                <a:gd name="T16" fmla="*/ 90 w 91"/>
                <a:gd name="T17" fmla="*/ 48 h 86"/>
                <a:gd name="T18" fmla="*/ 78 w 91"/>
                <a:gd name="T19" fmla="*/ 60 h 86"/>
                <a:gd name="T20" fmla="*/ 57 w 91"/>
                <a:gd name="T21" fmla="*/ 78 h 86"/>
                <a:gd name="T22" fmla="*/ 46 w 91"/>
                <a:gd name="T2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86">
                  <a:moveTo>
                    <a:pt x="46" y="86"/>
                  </a:moveTo>
                  <a:cubicBezTo>
                    <a:pt x="38" y="85"/>
                    <a:pt x="36" y="79"/>
                    <a:pt x="36" y="73"/>
                  </a:cubicBezTo>
                  <a:cubicBezTo>
                    <a:pt x="37" y="61"/>
                    <a:pt x="32" y="55"/>
                    <a:pt x="19" y="55"/>
                  </a:cubicBezTo>
                  <a:cubicBezTo>
                    <a:pt x="5" y="55"/>
                    <a:pt x="0" y="48"/>
                    <a:pt x="10" y="36"/>
                  </a:cubicBezTo>
                  <a:cubicBezTo>
                    <a:pt x="16" y="29"/>
                    <a:pt x="19" y="20"/>
                    <a:pt x="23" y="12"/>
                  </a:cubicBezTo>
                  <a:cubicBezTo>
                    <a:pt x="25" y="6"/>
                    <a:pt x="28" y="0"/>
                    <a:pt x="36" y="1"/>
                  </a:cubicBezTo>
                  <a:cubicBezTo>
                    <a:pt x="42" y="2"/>
                    <a:pt x="45" y="8"/>
                    <a:pt x="45" y="13"/>
                  </a:cubicBezTo>
                  <a:cubicBezTo>
                    <a:pt x="45" y="33"/>
                    <a:pt x="56" y="39"/>
                    <a:pt x="75" y="38"/>
                  </a:cubicBezTo>
                  <a:cubicBezTo>
                    <a:pt x="81" y="37"/>
                    <a:pt x="89" y="40"/>
                    <a:pt x="90" y="48"/>
                  </a:cubicBezTo>
                  <a:cubicBezTo>
                    <a:pt x="91" y="56"/>
                    <a:pt x="84" y="58"/>
                    <a:pt x="78" y="60"/>
                  </a:cubicBezTo>
                  <a:cubicBezTo>
                    <a:pt x="70" y="65"/>
                    <a:pt x="63" y="70"/>
                    <a:pt x="57" y="78"/>
                  </a:cubicBezTo>
                  <a:cubicBezTo>
                    <a:pt x="54" y="82"/>
                    <a:pt x="51" y="85"/>
                    <a:pt x="46" y="86"/>
                  </a:cubicBezTo>
                  <a:close/>
                </a:path>
              </a:pathLst>
            </a:custGeom>
            <a:solidFill>
              <a:srgbClr val="EB8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3A6D9D45-85C2-C558-D4B2-9F2616500B62}"/>
                </a:ext>
              </a:extLst>
            </p:cNvPr>
            <p:cNvSpPr/>
            <p:nvPr/>
          </p:nvSpPr>
          <p:spPr bwMode="auto">
            <a:xfrm>
              <a:off x="10290175" y="830263"/>
              <a:ext cx="469900" cy="463550"/>
            </a:xfrm>
            <a:custGeom>
              <a:avLst/>
              <a:gdLst>
                <a:gd name="T0" fmla="*/ 0 w 71"/>
                <a:gd name="T1" fmla="*/ 40 h 70"/>
                <a:gd name="T2" fmla="*/ 2 w 71"/>
                <a:gd name="T3" fmla="*/ 13 h 70"/>
                <a:gd name="T4" fmla="*/ 8 w 71"/>
                <a:gd name="T5" fmla="*/ 1 h 70"/>
                <a:gd name="T6" fmla="*/ 20 w 71"/>
                <a:gd name="T7" fmla="*/ 7 h 70"/>
                <a:gd name="T8" fmla="*/ 53 w 71"/>
                <a:gd name="T9" fmla="*/ 19 h 70"/>
                <a:gd name="T10" fmla="*/ 68 w 71"/>
                <a:gd name="T11" fmla="*/ 22 h 70"/>
                <a:gd name="T12" fmla="*/ 64 w 71"/>
                <a:gd name="T13" fmla="*/ 36 h 70"/>
                <a:gd name="T14" fmla="*/ 55 w 71"/>
                <a:gd name="T15" fmla="*/ 49 h 70"/>
                <a:gd name="T16" fmla="*/ 32 w 71"/>
                <a:gd name="T17" fmla="*/ 52 h 70"/>
                <a:gd name="T18" fmla="*/ 16 w 71"/>
                <a:gd name="T19" fmla="*/ 51 h 70"/>
                <a:gd name="T20" fmla="*/ 0 w 71"/>
                <a:gd name="T2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70">
                  <a:moveTo>
                    <a:pt x="0" y="40"/>
                  </a:moveTo>
                  <a:cubicBezTo>
                    <a:pt x="3" y="31"/>
                    <a:pt x="2" y="22"/>
                    <a:pt x="2" y="13"/>
                  </a:cubicBezTo>
                  <a:cubicBezTo>
                    <a:pt x="2" y="8"/>
                    <a:pt x="3" y="3"/>
                    <a:pt x="8" y="1"/>
                  </a:cubicBezTo>
                  <a:cubicBezTo>
                    <a:pt x="14" y="0"/>
                    <a:pt x="18" y="3"/>
                    <a:pt x="20" y="7"/>
                  </a:cubicBezTo>
                  <a:cubicBezTo>
                    <a:pt x="28" y="21"/>
                    <a:pt x="39" y="25"/>
                    <a:pt x="53" y="19"/>
                  </a:cubicBezTo>
                  <a:cubicBezTo>
                    <a:pt x="58" y="16"/>
                    <a:pt x="64" y="16"/>
                    <a:pt x="68" y="22"/>
                  </a:cubicBezTo>
                  <a:cubicBezTo>
                    <a:pt x="71" y="27"/>
                    <a:pt x="67" y="32"/>
                    <a:pt x="64" y="36"/>
                  </a:cubicBezTo>
                  <a:cubicBezTo>
                    <a:pt x="61" y="40"/>
                    <a:pt x="58" y="45"/>
                    <a:pt x="55" y="49"/>
                  </a:cubicBezTo>
                  <a:cubicBezTo>
                    <a:pt x="45" y="70"/>
                    <a:pt x="45" y="70"/>
                    <a:pt x="32" y="52"/>
                  </a:cubicBezTo>
                  <a:cubicBezTo>
                    <a:pt x="27" y="44"/>
                    <a:pt x="22" y="47"/>
                    <a:pt x="16" y="51"/>
                  </a:cubicBezTo>
                  <a:cubicBezTo>
                    <a:pt x="4" y="58"/>
                    <a:pt x="0" y="51"/>
                    <a:pt x="0" y="40"/>
                  </a:cubicBezTo>
                  <a:close/>
                </a:path>
              </a:pathLst>
            </a:custGeom>
            <a:solidFill>
              <a:srgbClr val="EB8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8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Elipse 16"/>
          <p:cNvSpPr/>
          <p:nvPr/>
        </p:nvSpPr>
        <p:spPr>
          <a:xfrm>
            <a:off x="2598057" y="6226629"/>
            <a:ext cx="7024914" cy="464457"/>
          </a:xfrm>
          <a:prstGeom prst="ellipse">
            <a:avLst/>
          </a:prstGeom>
          <a:solidFill>
            <a:srgbClr val="FEF6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734251" y="371113"/>
            <a:ext cx="8820822" cy="724247"/>
          </a:xfrm>
          <a:prstGeom prst="rect">
            <a:avLst/>
          </a:prstGeom>
        </p:spPr>
        <p:txBody>
          <a:bodyPr>
            <a:noAutofit/>
          </a:bodyPr>
          <a:lstStyle/>
          <a:p>
            <a:r>
              <a:rPr lang="en-US" sz="6600" b="1">
                <a:solidFill>
                  <a:srgbClr val="F19EC2"/>
                </a:solidFill>
                <a:latin typeface="DK Lemon Yellow Sun" panose="02000000000000000000" pitchFamily="50" charset="0"/>
              </a:rPr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AE113E9-8B7B-4E99-BA7F-558DEDA315DF}"/>
              </a:ext>
            </a:extLst>
          </p:cNvPr>
          <p:cNvGrpSpPr/>
          <p:nvPr/>
        </p:nvGrpSpPr>
        <p:grpSpPr>
          <a:xfrm>
            <a:off x="8405427" y="3296191"/>
            <a:ext cx="3348000" cy="889744"/>
            <a:chOff x="5076057" y="1240057"/>
            <a:chExt cx="2137127" cy="384752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6925377-93CC-40B1-920D-AF9A5DBE614B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Here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2E3089D-EA2E-403C-B235-4CF26D7D55D5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279493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anose="020B0604020202020204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36E6BB9-5E13-4FCF-975C-49FF63029D2F}"/>
              </a:ext>
            </a:extLst>
          </p:cNvPr>
          <p:cNvGrpSpPr/>
          <p:nvPr/>
        </p:nvGrpSpPr>
        <p:grpSpPr>
          <a:xfrm>
            <a:off x="8484135" y="4909439"/>
            <a:ext cx="3348000" cy="889744"/>
            <a:chOff x="5076057" y="1240057"/>
            <a:chExt cx="2137127" cy="384752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27E59A2-C3BF-45F0-853A-31987386EBB3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Here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92B8976-1071-4A62-9B85-EB5F400FE571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279493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anose="020B0604020202020204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5BD4201-F9F3-4B3D-879B-811FD91BB449}"/>
              </a:ext>
            </a:extLst>
          </p:cNvPr>
          <p:cNvGrpSpPr/>
          <p:nvPr/>
        </p:nvGrpSpPr>
        <p:grpSpPr>
          <a:xfrm>
            <a:off x="397531" y="4909439"/>
            <a:ext cx="3348000" cy="889744"/>
            <a:chOff x="5076057" y="1240057"/>
            <a:chExt cx="2137127" cy="384752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75D6E25-8925-4D8E-9619-6F232FA855F4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Here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655CF74-6015-440A-A6AB-E86A1D9363CA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279493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pPr algn="r"/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anose="020B0604020202020204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6954C91-B58F-4B4C-912B-E56B6876FF1E}"/>
              </a:ext>
            </a:extLst>
          </p:cNvPr>
          <p:cNvGrpSpPr/>
          <p:nvPr/>
        </p:nvGrpSpPr>
        <p:grpSpPr>
          <a:xfrm>
            <a:off x="344931" y="3296191"/>
            <a:ext cx="3348000" cy="889744"/>
            <a:chOff x="5076057" y="1240057"/>
            <a:chExt cx="2137127" cy="384752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7B2A270-801C-4639-9EFD-61FBBDB2BEC8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anose="020B0604020202020204" pitchFamily="34" charset="0"/>
                </a:rPr>
                <a:t>Contents Here</a:t>
              </a:r>
              <a:endParaRPr lang="ko-KR" altLang="en-US" sz="1200" b="1">
                <a:solidFill>
                  <a:schemeClr val="tx1">
                    <a:lumMod val="75000"/>
                    <a:lumOff val="25000"/>
                  </a:schemeClr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820076B-D21E-4E2C-B278-ABB89BE19E58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279493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pPr algn="r"/>
              <a:r>
                <a:rPr lang="en-US" altLang="ko-KR" sz="120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anose="020B0604020202020204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489B050C-BC53-4435-B89D-B3212CB42893}"/>
              </a:ext>
            </a:extLst>
          </p:cNvPr>
          <p:cNvSpPr txBox="1"/>
          <p:nvPr/>
        </p:nvSpPr>
        <p:spPr>
          <a:xfrm>
            <a:off x="444843" y="1457112"/>
            <a:ext cx="3806287" cy="1477328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3200">
                <a:solidFill>
                  <a:srgbClr val="E949BB"/>
                </a:solidFill>
                <a:latin typeface="Consolas" panose="020B0609020204030204" pitchFamily="49" charset="0"/>
                <a:cs typeface="Arial" panose="020B0604020202020204" pitchFamily="34" charset="0"/>
              </a:rPr>
              <a:t>We Create</a:t>
            </a:r>
          </a:p>
          <a:p>
            <a:r>
              <a:rPr lang="en-US" altLang="ko-KR" sz="3200">
                <a:solidFill>
                  <a:srgbClr val="E949BB"/>
                </a:solidFill>
                <a:latin typeface="Consolas" panose="020B0609020204030204" pitchFamily="49" charset="0"/>
                <a:cs typeface="Arial" panose="020B0604020202020204" pitchFamily="34" charset="0"/>
              </a:rPr>
              <a:t>Professional Presentation</a:t>
            </a:r>
            <a:endParaRPr lang="ko-KR" altLang="en-US" sz="3200">
              <a:solidFill>
                <a:srgbClr val="E949BB"/>
              </a:solidFill>
              <a:latin typeface="Consolas" panose="020B0609020204030204" pitchFamily="49" charset="0"/>
              <a:cs typeface="Arial" pitchFamily="34" charset="0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0231BF19-F377-6A4E-F155-A2D8BEAF2037}"/>
              </a:ext>
            </a:extLst>
          </p:cNvPr>
          <p:cNvGrpSpPr/>
          <p:nvPr/>
        </p:nvGrpSpPr>
        <p:grpSpPr>
          <a:xfrm>
            <a:off x="4279901" y="2633663"/>
            <a:ext cx="3673474" cy="3871913"/>
            <a:chOff x="4279901" y="2633663"/>
            <a:chExt cx="3673474" cy="3871913"/>
          </a:xfrm>
        </p:grpSpPr>
        <p:sp>
          <p:nvSpPr>
            <p:cNvPr id="20" name="Freeform 5">
              <a:extLst>
                <a:ext uri="{FF2B5EF4-FFF2-40B4-BE49-F238E27FC236}">
                  <a16:creationId xmlns:a16="http://schemas.microsoft.com/office/drawing/2014/main" id="{6D8C915C-D361-9B1F-A7B3-1B6C83D0AB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9901" y="2633663"/>
              <a:ext cx="3673474" cy="3871913"/>
            </a:xfrm>
            <a:custGeom>
              <a:avLst/>
              <a:gdLst>
                <a:gd name="T0" fmla="*/ 640 w 831"/>
                <a:gd name="T1" fmla="*/ 559 h 876"/>
                <a:gd name="T2" fmla="*/ 558 w 831"/>
                <a:gd name="T3" fmla="*/ 756 h 876"/>
                <a:gd name="T4" fmla="*/ 499 w 831"/>
                <a:gd name="T5" fmla="*/ 874 h 876"/>
                <a:gd name="T6" fmla="*/ 503 w 831"/>
                <a:gd name="T7" fmla="*/ 783 h 876"/>
                <a:gd name="T8" fmla="*/ 502 w 831"/>
                <a:gd name="T9" fmla="*/ 461 h 876"/>
                <a:gd name="T10" fmla="*/ 452 w 831"/>
                <a:gd name="T11" fmla="*/ 363 h 876"/>
                <a:gd name="T12" fmla="*/ 490 w 831"/>
                <a:gd name="T13" fmla="*/ 743 h 876"/>
                <a:gd name="T14" fmla="*/ 415 w 831"/>
                <a:gd name="T15" fmla="*/ 703 h 876"/>
                <a:gd name="T16" fmla="*/ 399 w 831"/>
                <a:gd name="T17" fmla="*/ 766 h 876"/>
                <a:gd name="T18" fmla="*/ 373 w 831"/>
                <a:gd name="T19" fmla="*/ 853 h 876"/>
                <a:gd name="T20" fmla="*/ 221 w 831"/>
                <a:gd name="T21" fmla="*/ 708 h 876"/>
                <a:gd name="T22" fmla="*/ 344 w 831"/>
                <a:gd name="T23" fmla="*/ 502 h 876"/>
                <a:gd name="T24" fmla="*/ 141 w 831"/>
                <a:gd name="T25" fmla="*/ 577 h 876"/>
                <a:gd name="T26" fmla="*/ 8 w 831"/>
                <a:gd name="T27" fmla="*/ 635 h 876"/>
                <a:gd name="T28" fmla="*/ 66 w 831"/>
                <a:gd name="T29" fmla="*/ 513 h 876"/>
                <a:gd name="T30" fmla="*/ 57 w 831"/>
                <a:gd name="T31" fmla="*/ 339 h 876"/>
                <a:gd name="T32" fmla="*/ 127 w 831"/>
                <a:gd name="T33" fmla="*/ 309 h 876"/>
                <a:gd name="T34" fmla="*/ 311 w 831"/>
                <a:gd name="T35" fmla="*/ 253 h 876"/>
                <a:gd name="T36" fmla="*/ 312 w 831"/>
                <a:gd name="T37" fmla="*/ 241 h 876"/>
                <a:gd name="T38" fmla="*/ 257 w 831"/>
                <a:gd name="T39" fmla="*/ 286 h 876"/>
                <a:gd name="T40" fmla="*/ 259 w 831"/>
                <a:gd name="T41" fmla="*/ 272 h 876"/>
                <a:gd name="T42" fmla="*/ 214 w 831"/>
                <a:gd name="T43" fmla="*/ 287 h 876"/>
                <a:gd name="T44" fmla="*/ 218 w 831"/>
                <a:gd name="T45" fmla="*/ 274 h 876"/>
                <a:gd name="T46" fmla="*/ 206 w 831"/>
                <a:gd name="T47" fmla="*/ 260 h 876"/>
                <a:gd name="T48" fmla="*/ 152 w 831"/>
                <a:gd name="T49" fmla="*/ 272 h 876"/>
                <a:gd name="T50" fmla="*/ 143 w 831"/>
                <a:gd name="T51" fmla="*/ 275 h 876"/>
                <a:gd name="T52" fmla="*/ 129 w 831"/>
                <a:gd name="T53" fmla="*/ 240 h 876"/>
                <a:gd name="T54" fmla="*/ 273 w 831"/>
                <a:gd name="T55" fmla="*/ 121 h 876"/>
                <a:gd name="T56" fmla="*/ 349 w 831"/>
                <a:gd name="T57" fmla="*/ 83 h 876"/>
                <a:gd name="T58" fmla="*/ 396 w 831"/>
                <a:gd name="T59" fmla="*/ 143 h 876"/>
                <a:gd name="T60" fmla="*/ 412 w 831"/>
                <a:gd name="T61" fmla="*/ 170 h 876"/>
                <a:gd name="T62" fmla="*/ 428 w 831"/>
                <a:gd name="T63" fmla="*/ 229 h 876"/>
                <a:gd name="T64" fmla="*/ 517 w 831"/>
                <a:gd name="T65" fmla="*/ 151 h 876"/>
                <a:gd name="T66" fmla="*/ 480 w 831"/>
                <a:gd name="T67" fmla="*/ 110 h 876"/>
                <a:gd name="T68" fmla="*/ 475 w 831"/>
                <a:gd name="T69" fmla="*/ 66 h 876"/>
                <a:gd name="T70" fmla="*/ 505 w 831"/>
                <a:gd name="T71" fmla="*/ 25 h 876"/>
                <a:gd name="T72" fmla="*/ 588 w 831"/>
                <a:gd name="T73" fmla="*/ 86 h 876"/>
                <a:gd name="T74" fmla="*/ 600 w 831"/>
                <a:gd name="T75" fmla="*/ 142 h 876"/>
                <a:gd name="T76" fmla="*/ 598 w 831"/>
                <a:gd name="T77" fmla="*/ 351 h 876"/>
                <a:gd name="T78" fmla="*/ 658 w 831"/>
                <a:gd name="T79" fmla="*/ 420 h 876"/>
                <a:gd name="T80" fmla="*/ 749 w 831"/>
                <a:gd name="T81" fmla="*/ 621 h 876"/>
                <a:gd name="T82" fmla="*/ 830 w 831"/>
                <a:gd name="T83" fmla="*/ 776 h 876"/>
                <a:gd name="T84" fmla="*/ 780 w 831"/>
                <a:gd name="T85" fmla="*/ 802 h 876"/>
                <a:gd name="T86" fmla="*/ 237 w 831"/>
                <a:gd name="T87" fmla="*/ 321 h 876"/>
                <a:gd name="T88" fmla="*/ 274 w 831"/>
                <a:gd name="T89" fmla="*/ 411 h 876"/>
                <a:gd name="T90" fmla="*/ 283 w 831"/>
                <a:gd name="T91" fmla="*/ 359 h 876"/>
                <a:gd name="T92" fmla="*/ 495 w 831"/>
                <a:gd name="T93" fmla="*/ 268 h 876"/>
                <a:gd name="T94" fmla="*/ 69 w 831"/>
                <a:gd name="T95" fmla="*/ 514 h 876"/>
                <a:gd name="T96" fmla="*/ 20 w 831"/>
                <a:gd name="T97" fmla="*/ 342 h 876"/>
                <a:gd name="T98" fmla="*/ 232 w 831"/>
                <a:gd name="T99" fmla="*/ 172 h 876"/>
                <a:gd name="T100" fmla="*/ 353 w 831"/>
                <a:gd name="T101" fmla="*/ 88 h 876"/>
                <a:gd name="T102" fmla="*/ 199 w 831"/>
                <a:gd name="T103" fmla="*/ 275 h 876"/>
                <a:gd name="T104" fmla="*/ 389 w 831"/>
                <a:gd name="T105" fmla="*/ 125 h 876"/>
                <a:gd name="T106" fmla="*/ 335 w 831"/>
                <a:gd name="T107" fmla="*/ 97 h 876"/>
                <a:gd name="T108" fmla="*/ 212 w 831"/>
                <a:gd name="T109" fmla="*/ 218 h 876"/>
                <a:gd name="T110" fmla="*/ 390 w 831"/>
                <a:gd name="T111" fmla="*/ 127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1" h="876">
                  <a:moveTo>
                    <a:pt x="776" y="788"/>
                  </a:moveTo>
                  <a:cubicBezTo>
                    <a:pt x="768" y="792"/>
                    <a:pt x="764" y="787"/>
                    <a:pt x="761" y="781"/>
                  </a:cubicBezTo>
                  <a:cubicBezTo>
                    <a:pt x="757" y="770"/>
                    <a:pt x="752" y="760"/>
                    <a:pt x="749" y="749"/>
                  </a:cubicBezTo>
                  <a:cubicBezTo>
                    <a:pt x="742" y="725"/>
                    <a:pt x="731" y="702"/>
                    <a:pt x="719" y="681"/>
                  </a:cubicBezTo>
                  <a:cubicBezTo>
                    <a:pt x="700" y="648"/>
                    <a:pt x="680" y="616"/>
                    <a:pt x="661" y="584"/>
                  </a:cubicBezTo>
                  <a:cubicBezTo>
                    <a:pt x="655" y="575"/>
                    <a:pt x="647" y="567"/>
                    <a:pt x="640" y="559"/>
                  </a:cubicBezTo>
                  <a:cubicBezTo>
                    <a:pt x="621" y="542"/>
                    <a:pt x="603" y="522"/>
                    <a:pt x="589" y="499"/>
                  </a:cubicBezTo>
                  <a:cubicBezTo>
                    <a:pt x="586" y="508"/>
                    <a:pt x="584" y="516"/>
                    <a:pt x="582" y="525"/>
                  </a:cubicBezTo>
                  <a:cubicBezTo>
                    <a:pt x="577" y="548"/>
                    <a:pt x="572" y="571"/>
                    <a:pt x="567" y="595"/>
                  </a:cubicBezTo>
                  <a:cubicBezTo>
                    <a:pt x="566" y="602"/>
                    <a:pt x="567" y="609"/>
                    <a:pt x="568" y="616"/>
                  </a:cubicBezTo>
                  <a:cubicBezTo>
                    <a:pt x="573" y="643"/>
                    <a:pt x="571" y="669"/>
                    <a:pt x="567" y="696"/>
                  </a:cubicBezTo>
                  <a:cubicBezTo>
                    <a:pt x="564" y="715"/>
                    <a:pt x="560" y="735"/>
                    <a:pt x="558" y="756"/>
                  </a:cubicBezTo>
                  <a:cubicBezTo>
                    <a:pt x="557" y="770"/>
                    <a:pt x="559" y="784"/>
                    <a:pt x="559" y="798"/>
                  </a:cubicBezTo>
                  <a:cubicBezTo>
                    <a:pt x="560" y="803"/>
                    <a:pt x="559" y="808"/>
                    <a:pt x="559" y="813"/>
                  </a:cubicBezTo>
                  <a:cubicBezTo>
                    <a:pt x="559" y="818"/>
                    <a:pt x="559" y="825"/>
                    <a:pt x="549" y="824"/>
                  </a:cubicBezTo>
                  <a:cubicBezTo>
                    <a:pt x="551" y="830"/>
                    <a:pt x="552" y="835"/>
                    <a:pt x="553" y="840"/>
                  </a:cubicBezTo>
                  <a:cubicBezTo>
                    <a:pt x="554" y="844"/>
                    <a:pt x="554" y="848"/>
                    <a:pt x="550" y="850"/>
                  </a:cubicBezTo>
                  <a:cubicBezTo>
                    <a:pt x="534" y="861"/>
                    <a:pt x="518" y="871"/>
                    <a:pt x="499" y="874"/>
                  </a:cubicBezTo>
                  <a:cubicBezTo>
                    <a:pt x="484" y="876"/>
                    <a:pt x="469" y="874"/>
                    <a:pt x="455" y="868"/>
                  </a:cubicBezTo>
                  <a:cubicBezTo>
                    <a:pt x="447" y="865"/>
                    <a:pt x="446" y="860"/>
                    <a:pt x="452" y="855"/>
                  </a:cubicBezTo>
                  <a:cubicBezTo>
                    <a:pt x="458" y="849"/>
                    <a:pt x="466" y="846"/>
                    <a:pt x="472" y="841"/>
                  </a:cubicBezTo>
                  <a:cubicBezTo>
                    <a:pt x="481" y="833"/>
                    <a:pt x="490" y="825"/>
                    <a:pt x="501" y="815"/>
                  </a:cubicBezTo>
                  <a:cubicBezTo>
                    <a:pt x="492" y="813"/>
                    <a:pt x="493" y="808"/>
                    <a:pt x="495" y="804"/>
                  </a:cubicBezTo>
                  <a:cubicBezTo>
                    <a:pt x="497" y="797"/>
                    <a:pt x="499" y="789"/>
                    <a:pt x="503" y="783"/>
                  </a:cubicBezTo>
                  <a:cubicBezTo>
                    <a:pt x="512" y="764"/>
                    <a:pt x="515" y="744"/>
                    <a:pt x="514" y="723"/>
                  </a:cubicBezTo>
                  <a:cubicBezTo>
                    <a:pt x="514" y="685"/>
                    <a:pt x="512" y="647"/>
                    <a:pt x="511" y="609"/>
                  </a:cubicBezTo>
                  <a:cubicBezTo>
                    <a:pt x="510" y="597"/>
                    <a:pt x="511" y="584"/>
                    <a:pt x="510" y="572"/>
                  </a:cubicBezTo>
                  <a:cubicBezTo>
                    <a:pt x="509" y="557"/>
                    <a:pt x="507" y="542"/>
                    <a:pt x="506" y="527"/>
                  </a:cubicBezTo>
                  <a:cubicBezTo>
                    <a:pt x="504" y="506"/>
                    <a:pt x="503" y="485"/>
                    <a:pt x="502" y="464"/>
                  </a:cubicBezTo>
                  <a:cubicBezTo>
                    <a:pt x="502" y="463"/>
                    <a:pt x="502" y="462"/>
                    <a:pt x="502" y="461"/>
                  </a:cubicBezTo>
                  <a:cubicBezTo>
                    <a:pt x="498" y="461"/>
                    <a:pt x="494" y="460"/>
                    <a:pt x="490" y="459"/>
                  </a:cubicBezTo>
                  <a:cubicBezTo>
                    <a:pt x="490" y="437"/>
                    <a:pt x="492" y="415"/>
                    <a:pt x="496" y="393"/>
                  </a:cubicBezTo>
                  <a:cubicBezTo>
                    <a:pt x="498" y="382"/>
                    <a:pt x="502" y="372"/>
                    <a:pt x="503" y="362"/>
                  </a:cubicBezTo>
                  <a:cubicBezTo>
                    <a:pt x="505" y="353"/>
                    <a:pt x="505" y="343"/>
                    <a:pt x="505" y="333"/>
                  </a:cubicBezTo>
                  <a:cubicBezTo>
                    <a:pt x="485" y="343"/>
                    <a:pt x="464" y="345"/>
                    <a:pt x="443" y="352"/>
                  </a:cubicBezTo>
                  <a:cubicBezTo>
                    <a:pt x="446" y="355"/>
                    <a:pt x="449" y="359"/>
                    <a:pt x="452" y="363"/>
                  </a:cubicBezTo>
                  <a:cubicBezTo>
                    <a:pt x="456" y="368"/>
                    <a:pt x="460" y="372"/>
                    <a:pt x="454" y="379"/>
                  </a:cubicBezTo>
                  <a:cubicBezTo>
                    <a:pt x="453" y="380"/>
                    <a:pt x="454" y="382"/>
                    <a:pt x="455" y="383"/>
                  </a:cubicBezTo>
                  <a:cubicBezTo>
                    <a:pt x="468" y="405"/>
                    <a:pt x="474" y="430"/>
                    <a:pt x="478" y="455"/>
                  </a:cubicBezTo>
                  <a:cubicBezTo>
                    <a:pt x="483" y="485"/>
                    <a:pt x="485" y="516"/>
                    <a:pt x="485" y="546"/>
                  </a:cubicBezTo>
                  <a:cubicBezTo>
                    <a:pt x="484" y="580"/>
                    <a:pt x="483" y="613"/>
                    <a:pt x="482" y="647"/>
                  </a:cubicBezTo>
                  <a:cubicBezTo>
                    <a:pt x="480" y="679"/>
                    <a:pt x="480" y="712"/>
                    <a:pt x="490" y="743"/>
                  </a:cubicBezTo>
                  <a:cubicBezTo>
                    <a:pt x="493" y="752"/>
                    <a:pt x="498" y="760"/>
                    <a:pt x="501" y="769"/>
                  </a:cubicBezTo>
                  <a:cubicBezTo>
                    <a:pt x="488" y="766"/>
                    <a:pt x="476" y="772"/>
                    <a:pt x="465" y="779"/>
                  </a:cubicBezTo>
                  <a:cubicBezTo>
                    <a:pt x="457" y="784"/>
                    <a:pt x="448" y="788"/>
                    <a:pt x="438" y="788"/>
                  </a:cubicBezTo>
                  <a:cubicBezTo>
                    <a:pt x="428" y="787"/>
                    <a:pt x="420" y="781"/>
                    <a:pt x="413" y="775"/>
                  </a:cubicBezTo>
                  <a:cubicBezTo>
                    <a:pt x="412" y="773"/>
                    <a:pt x="411" y="769"/>
                    <a:pt x="411" y="766"/>
                  </a:cubicBezTo>
                  <a:cubicBezTo>
                    <a:pt x="408" y="745"/>
                    <a:pt x="410" y="724"/>
                    <a:pt x="415" y="703"/>
                  </a:cubicBezTo>
                  <a:cubicBezTo>
                    <a:pt x="422" y="674"/>
                    <a:pt x="430" y="645"/>
                    <a:pt x="437" y="616"/>
                  </a:cubicBezTo>
                  <a:cubicBezTo>
                    <a:pt x="442" y="592"/>
                    <a:pt x="446" y="569"/>
                    <a:pt x="450" y="545"/>
                  </a:cubicBezTo>
                  <a:cubicBezTo>
                    <a:pt x="450" y="543"/>
                    <a:pt x="450" y="540"/>
                    <a:pt x="450" y="538"/>
                  </a:cubicBezTo>
                  <a:cubicBezTo>
                    <a:pt x="445" y="586"/>
                    <a:pt x="429" y="631"/>
                    <a:pt x="415" y="677"/>
                  </a:cubicBezTo>
                  <a:cubicBezTo>
                    <a:pt x="411" y="692"/>
                    <a:pt x="407" y="706"/>
                    <a:pt x="405" y="721"/>
                  </a:cubicBezTo>
                  <a:cubicBezTo>
                    <a:pt x="402" y="735"/>
                    <a:pt x="401" y="750"/>
                    <a:pt x="399" y="766"/>
                  </a:cubicBezTo>
                  <a:cubicBezTo>
                    <a:pt x="394" y="766"/>
                    <a:pt x="389" y="767"/>
                    <a:pt x="383" y="768"/>
                  </a:cubicBezTo>
                  <a:cubicBezTo>
                    <a:pt x="381" y="791"/>
                    <a:pt x="385" y="813"/>
                    <a:pt x="393" y="833"/>
                  </a:cubicBezTo>
                  <a:cubicBezTo>
                    <a:pt x="397" y="845"/>
                    <a:pt x="402" y="855"/>
                    <a:pt x="407" y="866"/>
                  </a:cubicBezTo>
                  <a:cubicBezTo>
                    <a:pt x="408" y="868"/>
                    <a:pt x="408" y="871"/>
                    <a:pt x="409" y="873"/>
                  </a:cubicBezTo>
                  <a:cubicBezTo>
                    <a:pt x="406" y="873"/>
                    <a:pt x="404" y="874"/>
                    <a:pt x="402" y="873"/>
                  </a:cubicBezTo>
                  <a:cubicBezTo>
                    <a:pt x="390" y="871"/>
                    <a:pt x="381" y="863"/>
                    <a:pt x="373" y="853"/>
                  </a:cubicBezTo>
                  <a:cubicBezTo>
                    <a:pt x="366" y="844"/>
                    <a:pt x="360" y="834"/>
                    <a:pt x="349" y="828"/>
                  </a:cubicBezTo>
                  <a:cubicBezTo>
                    <a:pt x="345" y="826"/>
                    <a:pt x="343" y="823"/>
                    <a:pt x="345" y="819"/>
                  </a:cubicBezTo>
                  <a:cubicBezTo>
                    <a:pt x="348" y="811"/>
                    <a:pt x="351" y="803"/>
                    <a:pt x="354" y="795"/>
                  </a:cubicBezTo>
                  <a:cubicBezTo>
                    <a:pt x="356" y="788"/>
                    <a:pt x="359" y="781"/>
                    <a:pt x="361" y="773"/>
                  </a:cubicBezTo>
                  <a:cubicBezTo>
                    <a:pt x="342" y="776"/>
                    <a:pt x="325" y="775"/>
                    <a:pt x="307" y="770"/>
                  </a:cubicBezTo>
                  <a:cubicBezTo>
                    <a:pt x="271" y="760"/>
                    <a:pt x="242" y="739"/>
                    <a:pt x="221" y="708"/>
                  </a:cubicBezTo>
                  <a:cubicBezTo>
                    <a:pt x="215" y="699"/>
                    <a:pt x="213" y="687"/>
                    <a:pt x="212" y="677"/>
                  </a:cubicBezTo>
                  <a:cubicBezTo>
                    <a:pt x="208" y="653"/>
                    <a:pt x="206" y="628"/>
                    <a:pt x="198" y="604"/>
                  </a:cubicBezTo>
                  <a:cubicBezTo>
                    <a:pt x="193" y="587"/>
                    <a:pt x="186" y="571"/>
                    <a:pt x="172" y="558"/>
                  </a:cubicBezTo>
                  <a:cubicBezTo>
                    <a:pt x="177" y="550"/>
                    <a:pt x="185" y="545"/>
                    <a:pt x="194" y="541"/>
                  </a:cubicBezTo>
                  <a:cubicBezTo>
                    <a:pt x="217" y="531"/>
                    <a:pt x="241" y="526"/>
                    <a:pt x="266" y="522"/>
                  </a:cubicBezTo>
                  <a:cubicBezTo>
                    <a:pt x="292" y="518"/>
                    <a:pt x="319" y="513"/>
                    <a:pt x="344" y="502"/>
                  </a:cubicBezTo>
                  <a:cubicBezTo>
                    <a:pt x="349" y="500"/>
                    <a:pt x="353" y="497"/>
                    <a:pt x="358" y="494"/>
                  </a:cubicBezTo>
                  <a:cubicBezTo>
                    <a:pt x="348" y="498"/>
                    <a:pt x="338" y="502"/>
                    <a:pt x="328" y="505"/>
                  </a:cubicBezTo>
                  <a:cubicBezTo>
                    <a:pt x="303" y="513"/>
                    <a:pt x="278" y="516"/>
                    <a:pt x="253" y="519"/>
                  </a:cubicBezTo>
                  <a:cubicBezTo>
                    <a:pt x="234" y="521"/>
                    <a:pt x="216" y="525"/>
                    <a:pt x="197" y="529"/>
                  </a:cubicBezTo>
                  <a:cubicBezTo>
                    <a:pt x="178" y="534"/>
                    <a:pt x="162" y="544"/>
                    <a:pt x="149" y="558"/>
                  </a:cubicBezTo>
                  <a:cubicBezTo>
                    <a:pt x="143" y="563"/>
                    <a:pt x="142" y="570"/>
                    <a:pt x="141" y="577"/>
                  </a:cubicBezTo>
                  <a:cubicBezTo>
                    <a:pt x="140" y="588"/>
                    <a:pt x="139" y="598"/>
                    <a:pt x="138" y="608"/>
                  </a:cubicBezTo>
                  <a:cubicBezTo>
                    <a:pt x="129" y="605"/>
                    <a:pt x="121" y="602"/>
                    <a:pt x="112" y="600"/>
                  </a:cubicBezTo>
                  <a:cubicBezTo>
                    <a:pt x="109" y="599"/>
                    <a:pt x="105" y="600"/>
                    <a:pt x="102" y="601"/>
                  </a:cubicBezTo>
                  <a:cubicBezTo>
                    <a:pt x="84" y="610"/>
                    <a:pt x="67" y="620"/>
                    <a:pt x="49" y="628"/>
                  </a:cubicBezTo>
                  <a:cubicBezTo>
                    <a:pt x="39" y="634"/>
                    <a:pt x="27" y="636"/>
                    <a:pt x="15" y="636"/>
                  </a:cubicBezTo>
                  <a:cubicBezTo>
                    <a:pt x="13" y="636"/>
                    <a:pt x="10" y="635"/>
                    <a:pt x="8" y="635"/>
                  </a:cubicBezTo>
                  <a:cubicBezTo>
                    <a:pt x="2" y="633"/>
                    <a:pt x="0" y="629"/>
                    <a:pt x="2" y="624"/>
                  </a:cubicBezTo>
                  <a:cubicBezTo>
                    <a:pt x="6" y="615"/>
                    <a:pt x="12" y="610"/>
                    <a:pt x="19" y="606"/>
                  </a:cubicBezTo>
                  <a:cubicBezTo>
                    <a:pt x="35" y="597"/>
                    <a:pt x="52" y="593"/>
                    <a:pt x="69" y="589"/>
                  </a:cubicBezTo>
                  <a:cubicBezTo>
                    <a:pt x="70" y="589"/>
                    <a:pt x="71" y="589"/>
                    <a:pt x="73" y="588"/>
                  </a:cubicBezTo>
                  <a:cubicBezTo>
                    <a:pt x="56" y="579"/>
                    <a:pt x="42" y="570"/>
                    <a:pt x="30" y="556"/>
                  </a:cubicBezTo>
                  <a:cubicBezTo>
                    <a:pt x="46" y="544"/>
                    <a:pt x="59" y="531"/>
                    <a:pt x="66" y="513"/>
                  </a:cubicBezTo>
                  <a:cubicBezTo>
                    <a:pt x="59" y="506"/>
                    <a:pt x="51" y="500"/>
                    <a:pt x="45" y="493"/>
                  </a:cubicBezTo>
                  <a:cubicBezTo>
                    <a:pt x="31" y="480"/>
                    <a:pt x="26" y="463"/>
                    <a:pt x="25" y="445"/>
                  </a:cubicBezTo>
                  <a:cubicBezTo>
                    <a:pt x="25" y="441"/>
                    <a:pt x="23" y="438"/>
                    <a:pt x="22" y="435"/>
                  </a:cubicBezTo>
                  <a:cubicBezTo>
                    <a:pt x="2" y="405"/>
                    <a:pt x="0" y="374"/>
                    <a:pt x="13" y="341"/>
                  </a:cubicBezTo>
                  <a:cubicBezTo>
                    <a:pt x="14" y="339"/>
                    <a:pt x="17" y="337"/>
                    <a:pt x="20" y="336"/>
                  </a:cubicBezTo>
                  <a:cubicBezTo>
                    <a:pt x="33" y="333"/>
                    <a:pt x="45" y="336"/>
                    <a:pt x="57" y="339"/>
                  </a:cubicBezTo>
                  <a:cubicBezTo>
                    <a:pt x="69" y="342"/>
                    <a:pt x="81" y="346"/>
                    <a:pt x="93" y="347"/>
                  </a:cubicBezTo>
                  <a:cubicBezTo>
                    <a:pt x="101" y="348"/>
                    <a:pt x="109" y="347"/>
                    <a:pt x="117" y="346"/>
                  </a:cubicBezTo>
                  <a:cubicBezTo>
                    <a:pt x="119" y="345"/>
                    <a:pt x="122" y="343"/>
                    <a:pt x="123" y="340"/>
                  </a:cubicBezTo>
                  <a:cubicBezTo>
                    <a:pt x="125" y="325"/>
                    <a:pt x="133" y="314"/>
                    <a:pt x="149" y="309"/>
                  </a:cubicBezTo>
                  <a:cubicBezTo>
                    <a:pt x="149" y="309"/>
                    <a:pt x="149" y="308"/>
                    <a:pt x="150" y="307"/>
                  </a:cubicBezTo>
                  <a:cubicBezTo>
                    <a:pt x="142" y="308"/>
                    <a:pt x="134" y="309"/>
                    <a:pt x="127" y="309"/>
                  </a:cubicBezTo>
                  <a:cubicBezTo>
                    <a:pt x="127" y="309"/>
                    <a:pt x="127" y="308"/>
                    <a:pt x="127" y="308"/>
                  </a:cubicBezTo>
                  <a:cubicBezTo>
                    <a:pt x="132" y="305"/>
                    <a:pt x="138" y="302"/>
                    <a:pt x="145" y="301"/>
                  </a:cubicBezTo>
                  <a:cubicBezTo>
                    <a:pt x="177" y="300"/>
                    <a:pt x="210" y="298"/>
                    <a:pt x="242" y="295"/>
                  </a:cubicBezTo>
                  <a:cubicBezTo>
                    <a:pt x="248" y="295"/>
                    <a:pt x="254" y="294"/>
                    <a:pt x="260" y="293"/>
                  </a:cubicBezTo>
                  <a:cubicBezTo>
                    <a:pt x="268" y="292"/>
                    <a:pt x="274" y="289"/>
                    <a:pt x="280" y="283"/>
                  </a:cubicBezTo>
                  <a:cubicBezTo>
                    <a:pt x="290" y="273"/>
                    <a:pt x="301" y="263"/>
                    <a:pt x="311" y="253"/>
                  </a:cubicBezTo>
                  <a:cubicBezTo>
                    <a:pt x="320" y="245"/>
                    <a:pt x="330" y="239"/>
                    <a:pt x="342" y="236"/>
                  </a:cubicBezTo>
                  <a:cubicBezTo>
                    <a:pt x="355" y="234"/>
                    <a:pt x="362" y="223"/>
                    <a:pt x="360" y="209"/>
                  </a:cubicBezTo>
                  <a:cubicBezTo>
                    <a:pt x="359" y="210"/>
                    <a:pt x="358" y="211"/>
                    <a:pt x="357" y="212"/>
                  </a:cubicBezTo>
                  <a:cubicBezTo>
                    <a:pt x="356" y="211"/>
                    <a:pt x="355" y="210"/>
                    <a:pt x="355" y="209"/>
                  </a:cubicBezTo>
                  <a:cubicBezTo>
                    <a:pt x="346" y="211"/>
                    <a:pt x="337" y="217"/>
                    <a:pt x="327" y="210"/>
                  </a:cubicBezTo>
                  <a:cubicBezTo>
                    <a:pt x="328" y="223"/>
                    <a:pt x="319" y="232"/>
                    <a:pt x="312" y="241"/>
                  </a:cubicBezTo>
                  <a:cubicBezTo>
                    <a:pt x="308" y="247"/>
                    <a:pt x="304" y="252"/>
                    <a:pt x="300" y="257"/>
                  </a:cubicBezTo>
                  <a:cubicBezTo>
                    <a:pt x="290" y="268"/>
                    <a:pt x="279" y="275"/>
                    <a:pt x="265" y="276"/>
                  </a:cubicBezTo>
                  <a:cubicBezTo>
                    <a:pt x="262" y="276"/>
                    <a:pt x="259" y="277"/>
                    <a:pt x="257" y="278"/>
                  </a:cubicBezTo>
                  <a:cubicBezTo>
                    <a:pt x="255" y="278"/>
                    <a:pt x="253" y="279"/>
                    <a:pt x="252" y="281"/>
                  </a:cubicBezTo>
                  <a:cubicBezTo>
                    <a:pt x="252" y="282"/>
                    <a:pt x="252" y="285"/>
                    <a:pt x="252" y="286"/>
                  </a:cubicBezTo>
                  <a:cubicBezTo>
                    <a:pt x="253" y="286"/>
                    <a:pt x="256" y="286"/>
                    <a:pt x="257" y="286"/>
                  </a:cubicBezTo>
                  <a:cubicBezTo>
                    <a:pt x="258" y="285"/>
                    <a:pt x="258" y="283"/>
                    <a:pt x="258" y="281"/>
                  </a:cubicBezTo>
                  <a:cubicBezTo>
                    <a:pt x="259" y="282"/>
                    <a:pt x="260" y="283"/>
                    <a:pt x="260" y="283"/>
                  </a:cubicBezTo>
                  <a:cubicBezTo>
                    <a:pt x="260" y="285"/>
                    <a:pt x="259" y="287"/>
                    <a:pt x="258" y="288"/>
                  </a:cubicBezTo>
                  <a:cubicBezTo>
                    <a:pt x="256" y="288"/>
                    <a:pt x="253" y="289"/>
                    <a:pt x="251" y="288"/>
                  </a:cubicBezTo>
                  <a:cubicBezTo>
                    <a:pt x="250" y="287"/>
                    <a:pt x="249" y="284"/>
                    <a:pt x="249" y="282"/>
                  </a:cubicBezTo>
                  <a:cubicBezTo>
                    <a:pt x="250" y="276"/>
                    <a:pt x="254" y="274"/>
                    <a:pt x="259" y="272"/>
                  </a:cubicBezTo>
                  <a:cubicBezTo>
                    <a:pt x="264" y="271"/>
                    <a:pt x="268" y="271"/>
                    <a:pt x="273" y="269"/>
                  </a:cubicBezTo>
                  <a:cubicBezTo>
                    <a:pt x="266" y="269"/>
                    <a:pt x="260" y="269"/>
                    <a:pt x="253" y="269"/>
                  </a:cubicBezTo>
                  <a:cubicBezTo>
                    <a:pt x="242" y="269"/>
                    <a:pt x="231" y="269"/>
                    <a:pt x="220" y="269"/>
                  </a:cubicBezTo>
                  <a:cubicBezTo>
                    <a:pt x="216" y="270"/>
                    <a:pt x="211" y="272"/>
                    <a:pt x="208" y="274"/>
                  </a:cubicBezTo>
                  <a:cubicBezTo>
                    <a:pt x="206" y="276"/>
                    <a:pt x="205" y="280"/>
                    <a:pt x="205" y="282"/>
                  </a:cubicBezTo>
                  <a:cubicBezTo>
                    <a:pt x="206" y="287"/>
                    <a:pt x="211" y="288"/>
                    <a:pt x="214" y="287"/>
                  </a:cubicBezTo>
                  <a:cubicBezTo>
                    <a:pt x="217" y="286"/>
                    <a:pt x="220" y="283"/>
                    <a:pt x="222" y="281"/>
                  </a:cubicBezTo>
                  <a:cubicBezTo>
                    <a:pt x="223" y="281"/>
                    <a:pt x="222" y="278"/>
                    <a:pt x="221" y="277"/>
                  </a:cubicBezTo>
                  <a:cubicBezTo>
                    <a:pt x="220" y="276"/>
                    <a:pt x="217" y="276"/>
                    <a:pt x="217" y="277"/>
                  </a:cubicBezTo>
                  <a:cubicBezTo>
                    <a:pt x="215" y="278"/>
                    <a:pt x="215" y="280"/>
                    <a:pt x="213" y="282"/>
                  </a:cubicBezTo>
                  <a:cubicBezTo>
                    <a:pt x="213" y="280"/>
                    <a:pt x="213" y="278"/>
                    <a:pt x="214" y="277"/>
                  </a:cubicBezTo>
                  <a:cubicBezTo>
                    <a:pt x="215" y="275"/>
                    <a:pt x="217" y="274"/>
                    <a:pt x="218" y="274"/>
                  </a:cubicBezTo>
                  <a:cubicBezTo>
                    <a:pt x="221" y="275"/>
                    <a:pt x="223" y="276"/>
                    <a:pt x="224" y="278"/>
                  </a:cubicBezTo>
                  <a:cubicBezTo>
                    <a:pt x="225" y="279"/>
                    <a:pt x="225" y="282"/>
                    <a:pt x="224" y="283"/>
                  </a:cubicBezTo>
                  <a:cubicBezTo>
                    <a:pt x="223" y="288"/>
                    <a:pt x="216" y="291"/>
                    <a:pt x="210" y="290"/>
                  </a:cubicBezTo>
                  <a:cubicBezTo>
                    <a:pt x="205" y="290"/>
                    <a:pt x="201" y="287"/>
                    <a:pt x="199" y="282"/>
                  </a:cubicBezTo>
                  <a:cubicBezTo>
                    <a:pt x="199" y="281"/>
                    <a:pt x="199" y="280"/>
                    <a:pt x="198" y="279"/>
                  </a:cubicBezTo>
                  <a:cubicBezTo>
                    <a:pt x="194" y="269"/>
                    <a:pt x="196" y="264"/>
                    <a:pt x="206" y="260"/>
                  </a:cubicBezTo>
                  <a:cubicBezTo>
                    <a:pt x="208" y="259"/>
                    <a:pt x="210" y="258"/>
                    <a:pt x="212" y="257"/>
                  </a:cubicBezTo>
                  <a:cubicBezTo>
                    <a:pt x="197" y="252"/>
                    <a:pt x="183" y="255"/>
                    <a:pt x="173" y="268"/>
                  </a:cubicBezTo>
                  <a:cubicBezTo>
                    <a:pt x="172" y="262"/>
                    <a:pt x="174" y="259"/>
                    <a:pt x="181" y="251"/>
                  </a:cubicBezTo>
                  <a:cubicBezTo>
                    <a:pt x="174" y="252"/>
                    <a:pt x="168" y="255"/>
                    <a:pt x="164" y="261"/>
                  </a:cubicBezTo>
                  <a:cubicBezTo>
                    <a:pt x="164" y="259"/>
                    <a:pt x="165" y="257"/>
                    <a:pt x="166" y="255"/>
                  </a:cubicBezTo>
                  <a:cubicBezTo>
                    <a:pt x="157" y="259"/>
                    <a:pt x="152" y="265"/>
                    <a:pt x="152" y="272"/>
                  </a:cubicBezTo>
                  <a:cubicBezTo>
                    <a:pt x="152" y="274"/>
                    <a:pt x="153" y="276"/>
                    <a:pt x="154" y="276"/>
                  </a:cubicBezTo>
                  <a:cubicBezTo>
                    <a:pt x="156" y="277"/>
                    <a:pt x="159" y="277"/>
                    <a:pt x="162" y="277"/>
                  </a:cubicBezTo>
                  <a:cubicBezTo>
                    <a:pt x="161" y="275"/>
                    <a:pt x="160" y="273"/>
                    <a:pt x="159" y="270"/>
                  </a:cubicBezTo>
                  <a:cubicBezTo>
                    <a:pt x="161" y="272"/>
                    <a:pt x="164" y="273"/>
                    <a:pt x="164" y="274"/>
                  </a:cubicBezTo>
                  <a:cubicBezTo>
                    <a:pt x="164" y="277"/>
                    <a:pt x="162" y="279"/>
                    <a:pt x="160" y="281"/>
                  </a:cubicBezTo>
                  <a:cubicBezTo>
                    <a:pt x="155" y="283"/>
                    <a:pt x="147" y="281"/>
                    <a:pt x="143" y="275"/>
                  </a:cubicBezTo>
                  <a:cubicBezTo>
                    <a:pt x="142" y="274"/>
                    <a:pt x="142" y="273"/>
                    <a:pt x="141" y="271"/>
                  </a:cubicBezTo>
                  <a:cubicBezTo>
                    <a:pt x="138" y="273"/>
                    <a:pt x="136" y="274"/>
                    <a:pt x="135" y="276"/>
                  </a:cubicBezTo>
                  <a:cubicBezTo>
                    <a:pt x="135" y="268"/>
                    <a:pt x="136" y="261"/>
                    <a:pt x="136" y="253"/>
                  </a:cubicBezTo>
                  <a:cubicBezTo>
                    <a:pt x="136" y="240"/>
                    <a:pt x="141" y="229"/>
                    <a:pt x="152" y="221"/>
                  </a:cubicBezTo>
                  <a:cubicBezTo>
                    <a:pt x="154" y="219"/>
                    <a:pt x="156" y="217"/>
                    <a:pt x="158" y="215"/>
                  </a:cubicBezTo>
                  <a:cubicBezTo>
                    <a:pt x="145" y="219"/>
                    <a:pt x="136" y="227"/>
                    <a:pt x="129" y="240"/>
                  </a:cubicBezTo>
                  <a:cubicBezTo>
                    <a:pt x="128" y="228"/>
                    <a:pt x="130" y="219"/>
                    <a:pt x="138" y="212"/>
                  </a:cubicBezTo>
                  <a:cubicBezTo>
                    <a:pt x="147" y="202"/>
                    <a:pt x="158" y="195"/>
                    <a:pt x="168" y="186"/>
                  </a:cubicBezTo>
                  <a:cubicBezTo>
                    <a:pt x="178" y="177"/>
                    <a:pt x="192" y="174"/>
                    <a:pt x="206" y="171"/>
                  </a:cubicBezTo>
                  <a:cubicBezTo>
                    <a:pt x="219" y="167"/>
                    <a:pt x="233" y="163"/>
                    <a:pt x="246" y="160"/>
                  </a:cubicBezTo>
                  <a:cubicBezTo>
                    <a:pt x="254" y="158"/>
                    <a:pt x="258" y="153"/>
                    <a:pt x="261" y="146"/>
                  </a:cubicBezTo>
                  <a:cubicBezTo>
                    <a:pt x="265" y="137"/>
                    <a:pt x="269" y="129"/>
                    <a:pt x="273" y="121"/>
                  </a:cubicBezTo>
                  <a:cubicBezTo>
                    <a:pt x="279" y="111"/>
                    <a:pt x="286" y="102"/>
                    <a:pt x="297" y="101"/>
                  </a:cubicBezTo>
                  <a:cubicBezTo>
                    <a:pt x="305" y="100"/>
                    <a:pt x="313" y="102"/>
                    <a:pt x="320" y="103"/>
                  </a:cubicBezTo>
                  <a:cubicBezTo>
                    <a:pt x="323" y="101"/>
                    <a:pt x="326" y="100"/>
                    <a:pt x="330" y="98"/>
                  </a:cubicBezTo>
                  <a:cubicBezTo>
                    <a:pt x="330" y="97"/>
                    <a:pt x="331" y="97"/>
                    <a:pt x="331" y="96"/>
                  </a:cubicBezTo>
                  <a:cubicBezTo>
                    <a:pt x="333" y="91"/>
                    <a:pt x="337" y="90"/>
                    <a:pt x="340" y="90"/>
                  </a:cubicBezTo>
                  <a:cubicBezTo>
                    <a:pt x="344" y="87"/>
                    <a:pt x="346" y="83"/>
                    <a:pt x="349" y="83"/>
                  </a:cubicBezTo>
                  <a:cubicBezTo>
                    <a:pt x="352" y="83"/>
                    <a:pt x="356" y="87"/>
                    <a:pt x="359" y="90"/>
                  </a:cubicBezTo>
                  <a:cubicBezTo>
                    <a:pt x="361" y="93"/>
                    <a:pt x="363" y="94"/>
                    <a:pt x="368" y="94"/>
                  </a:cubicBezTo>
                  <a:cubicBezTo>
                    <a:pt x="375" y="94"/>
                    <a:pt x="383" y="95"/>
                    <a:pt x="390" y="96"/>
                  </a:cubicBezTo>
                  <a:cubicBezTo>
                    <a:pt x="397" y="97"/>
                    <a:pt x="402" y="100"/>
                    <a:pt x="404" y="106"/>
                  </a:cubicBezTo>
                  <a:cubicBezTo>
                    <a:pt x="406" y="114"/>
                    <a:pt x="404" y="120"/>
                    <a:pt x="399" y="125"/>
                  </a:cubicBezTo>
                  <a:cubicBezTo>
                    <a:pt x="392" y="132"/>
                    <a:pt x="391" y="132"/>
                    <a:pt x="396" y="143"/>
                  </a:cubicBezTo>
                  <a:cubicBezTo>
                    <a:pt x="397" y="142"/>
                    <a:pt x="398" y="142"/>
                    <a:pt x="400" y="141"/>
                  </a:cubicBezTo>
                  <a:cubicBezTo>
                    <a:pt x="400" y="143"/>
                    <a:pt x="399" y="144"/>
                    <a:pt x="399" y="146"/>
                  </a:cubicBezTo>
                  <a:cubicBezTo>
                    <a:pt x="403" y="148"/>
                    <a:pt x="408" y="149"/>
                    <a:pt x="410" y="152"/>
                  </a:cubicBezTo>
                  <a:cubicBezTo>
                    <a:pt x="412" y="154"/>
                    <a:pt x="409" y="159"/>
                    <a:pt x="412" y="162"/>
                  </a:cubicBezTo>
                  <a:cubicBezTo>
                    <a:pt x="412" y="163"/>
                    <a:pt x="408" y="167"/>
                    <a:pt x="405" y="170"/>
                  </a:cubicBezTo>
                  <a:cubicBezTo>
                    <a:pt x="407" y="170"/>
                    <a:pt x="409" y="170"/>
                    <a:pt x="412" y="170"/>
                  </a:cubicBezTo>
                  <a:cubicBezTo>
                    <a:pt x="412" y="173"/>
                    <a:pt x="413" y="175"/>
                    <a:pt x="414" y="178"/>
                  </a:cubicBezTo>
                  <a:cubicBezTo>
                    <a:pt x="416" y="187"/>
                    <a:pt x="415" y="189"/>
                    <a:pt x="407" y="193"/>
                  </a:cubicBezTo>
                  <a:cubicBezTo>
                    <a:pt x="406" y="193"/>
                    <a:pt x="405" y="194"/>
                    <a:pt x="404" y="194"/>
                  </a:cubicBezTo>
                  <a:cubicBezTo>
                    <a:pt x="394" y="195"/>
                    <a:pt x="393" y="202"/>
                    <a:pt x="393" y="210"/>
                  </a:cubicBezTo>
                  <a:cubicBezTo>
                    <a:pt x="393" y="215"/>
                    <a:pt x="393" y="220"/>
                    <a:pt x="393" y="225"/>
                  </a:cubicBezTo>
                  <a:cubicBezTo>
                    <a:pt x="405" y="226"/>
                    <a:pt x="417" y="228"/>
                    <a:pt x="428" y="229"/>
                  </a:cubicBezTo>
                  <a:cubicBezTo>
                    <a:pt x="449" y="230"/>
                    <a:pt x="465" y="220"/>
                    <a:pt x="480" y="207"/>
                  </a:cubicBezTo>
                  <a:cubicBezTo>
                    <a:pt x="493" y="196"/>
                    <a:pt x="506" y="184"/>
                    <a:pt x="520" y="172"/>
                  </a:cubicBezTo>
                  <a:cubicBezTo>
                    <a:pt x="521" y="171"/>
                    <a:pt x="522" y="170"/>
                    <a:pt x="522" y="169"/>
                  </a:cubicBezTo>
                  <a:cubicBezTo>
                    <a:pt x="524" y="166"/>
                    <a:pt x="524" y="163"/>
                    <a:pt x="527" y="161"/>
                  </a:cubicBezTo>
                  <a:cubicBezTo>
                    <a:pt x="533" y="156"/>
                    <a:pt x="534" y="151"/>
                    <a:pt x="529" y="144"/>
                  </a:cubicBezTo>
                  <a:cubicBezTo>
                    <a:pt x="525" y="146"/>
                    <a:pt x="521" y="149"/>
                    <a:pt x="517" y="151"/>
                  </a:cubicBezTo>
                  <a:cubicBezTo>
                    <a:pt x="509" y="154"/>
                    <a:pt x="504" y="152"/>
                    <a:pt x="501" y="143"/>
                  </a:cubicBezTo>
                  <a:cubicBezTo>
                    <a:pt x="500" y="140"/>
                    <a:pt x="497" y="137"/>
                    <a:pt x="495" y="134"/>
                  </a:cubicBezTo>
                  <a:cubicBezTo>
                    <a:pt x="499" y="130"/>
                    <a:pt x="497" y="127"/>
                    <a:pt x="492" y="127"/>
                  </a:cubicBezTo>
                  <a:cubicBezTo>
                    <a:pt x="491" y="127"/>
                    <a:pt x="491" y="127"/>
                    <a:pt x="491" y="126"/>
                  </a:cubicBezTo>
                  <a:cubicBezTo>
                    <a:pt x="487" y="123"/>
                    <a:pt x="483" y="120"/>
                    <a:pt x="479" y="116"/>
                  </a:cubicBezTo>
                  <a:cubicBezTo>
                    <a:pt x="478" y="115"/>
                    <a:pt x="479" y="112"/>
                    <a:pt x="480" y="110"/>
                  </a:cubicBezTo>
                  <a:cubicBezTo>
                    <a:pt x="482" y="105"/>
                    <a:pt x="484" y="100"/>
                    <a:pt x="486" y="94"/>
                  </a:cubicBezTo>
                  <a:cubicBezTo>
                    <a:pt x="487" y="92"/>
                    <a:pt x="487" y="90"/>
                    <a:pt x="486" y="88"/>
                  </a:cubicBezTo>
                  <a:cubicBezTo>
                    <a:pt x="486" y="84"/>
                    <a:pt x="484" y="81"/>
                    <a:pt x="479" y="82"/>
                  </a:cubicBezTo>
                  <a:cubicBezTo>
                    <a:pt x="475" y="82"/>
                    <a:pt x="472" y="81"/>
                    <a:pt x="468" y="81"/>
                  </a:cubicBezTo>
                  <a:cubicBezTo>
                    <a:pt x="464" y="81"/>
                    <a:pt x="461" y="82"/>
                    <a:pt x="457" y="83"/>
                  </a:cubicBezTo>
                  <a:cubicBezTo>
                    <a:pt x="460" y="74"/>
                    <a:pt x="468" y="70"/>
                    <a:pt x="475" y="66"/>
                  </a:cubicBezTo>
                  <a:cubicBezTo>
                    <a:pt x="464" y="66"/>
                    <a:pt x="457" y="72"/>
                    <a:pt x="450" y="80"/>
                  </a:cubicBezTo>
                  <a:cubicBezTo>
                    <a:pt x="453" y="71"/>
                    <a:pt x="456" y="62"/>
                    <a:pt x="463" y="55"/>
                  </a:cubicBezTo>
                  <a:cubicBezTo>
                    <a:pt x="469" y="49"/>
                    <a:pt x="476" y="44"/>
                    <a:pt x="483" y="38"/>
                  </a:cubicBezTo>
                  <a:cubicBezTo>
                    <a:pt x="486" y="36"/>
                    <a:pt x="488" y="35"/>
                    <a:pt x="487" y="31"/>
                  </a:cubicBezTo>
                  <a:cubicBezTo>
                    <a:pt x="486" y="26"/>
                    <a:pt x="486" y="20"/>
                    <a:pt x="485" y="13"/>
                  </a:cubicBezTo>
                  <a:cubicBezTo>
                    <a:pt x="492" y="17"/>
                    <a:pt x="498" y="20"/>
                    <a:pt x="505" y="25"/>
                  </a:cubicBezTo>
                  <a:cubicBezTo>
                    <a:pt x="509" y="17"/>
                    <a:pt x="513" y="9"/>
                    <a:pt x="517" y="0"/>
                  </a:cubicBezTo>
                  <a:cubicBezTo>
                    <a:pt x="523" y="7"/>
                    <a:pt x="529" y="14"/>
                    <a:pt x="535" y="21"/>
                  </a:cubicBezTo>
                  <a:cubicBezTo>
                    <a:pt x="541" y="15"/>
                    <a:pt x="546" y="8"/>
                    <a:pt x="553" y="1"/>
                  </a:cubicBezTo>
                  <a:cubicBezTo>
                    <a:pt x="555" y="8"/>
                    <a:pt x="556" y="14"/>
                    <a:pt x="557" y="20"/>
                  </a:cubicBezTo>
                  <a:cubicBezTo>
                    <a:pt x="557" y="24"/>
                    <a:pt x="558" y="25"/>
                    <a:pt x="561" y="27"/>
                  </a:cubicBezTo>
                  <a:cubicBezTo>
                    <a:pt x="584" y="40"/>
                    <a:pt x="594" y="61"/>
                    <a:pt x="588" y="86"/>
                  </a:cubicBezTo>
                  <a:cubicBezTo>
                    <a:pt x="585" y="96"/>
                    <a:pt x="583" y="106"/>
                    <a:pt x="580" y="117"/>
                  </a:cubicBezTo>
                  <a:cubicBezTo>
                    <a:pt x="579" y="113"/>
                    <a:pt x="579" y="110"/>
                    <a:pt x="578" y="108"/>
                  </a:cubicBezTo>
                  <a:cubicBezTo>
                    <a:pt x="578" y="108"/>
                    <a:pt x="578" y="108"/>
                    <a:pt x="577" y="108"/>
                  </a:cubicBezTo>
                  <a:cubicBezTo>
                    <a:pt x="577" y="115"/>
                    <a:pt x="577" y="121"/>
                    <a:pt x="577" y="129"/>
                  </a:cubicBezTo>
                  <a:cubicBezTo>
                    <a:pt x="585" y="127"/>
                    <a:pt x="592" y="126"/>
                    <a:pt x="600" y="124"/>
                  </a:cubicBezTo>
                  <a:cubicBezTo>
                    <a:pt x="600" y="130"/>
                    <a:pt x="601" y="136"/>
                    <a:pt x="600" y="142"/>
                  </a:cubicBezTo>
                  <a:cubicBezTo>
                    <a:pt x="600" y="148"/>
                    <a:pt x="598" y="154"/>
                    <a:pt x="597" y="159"/>
                  </a:cubicBezTo>
                  <a:cubicBezTo>
                    <a:pt x="597" y="161"/>
                    <a:pt x="597" y="163"/>
                    <a:pt x="598" y="164"/>
                  </a:cubicBezTo>
                  <a:cubicBezTo>
                    <a:pt x="612" y="182"/>
                    <a:pt x="616" y="204"/>
                    <a:pt x="622" y="225"/>
                  </a:cubicBezTo>
                  <a:cubicBezTo>
                    <a:pt x="628" y="249"/>
                    <a:pt x="624" y="273"/>
                    <a:pt x="619" y="296"/>
                  </a:cubicBezTo>
                  <a:cubicBezTo>
                    <a:pt x="616" y="310"/>
                    <a:pt x="613" y="323"/>
                    <a:pt x="611" y="337"/>
                  </a:cubicBezTo>
                  <a:cubicBezTo>
                    <a:pt x="610" y="345"/>
                    <a:pt x="604" y="347"/>
                    <a:pt x="598" y="351"/>
                  </a:cubicBezTo>
                  <a:cubicBezTo>
                    <a:pt x="598" y="351"/>
                    <a:pt x="597" y="352"/>
                    <a:pt x="596" y="353"/>
                  </a:cubicBezTo>
                  <a:cubicBezTo>
                    <a:pt x="598" y="353"/>
                    <a:pt x="600" y="352"/>
                    <a:pt x="601" y="352"/>
                  </a:cubicBezTo>
                  <a:cubicBezTo>
                    <a:pt x="603" y="352"/>
                    <a:pt x="605" y="351"/>
                    <a:pt x="607" y="351"/>
                  </a:cubicBezTo>
                  <a:cubicBezTo>
                    <a:pt x="611" y="350"/>
                    <a:pt x="614" y="351"/>
                    <a:pt x="617" y="355"/>
                  </a:cubicBezTo>
                  <a:cubicBezTo>
                    <a:pt x="629" y="374"/>
                    <a:pt x="641" y="394"/>
                    <a:pt x="654" y="413"/>
                  </a:cubicBezTo>
                  <a:cubicBezTo>
                    <a:pt x="655" y="415"/>
                    <a:pt x="656" y="416"/>
                    <a:pt x="658" y="420"/>
                  </a:cubicBezTo>
                  <a:cubicBezTo>
                    <a:pt x="645" y="427"/>
                    <a:pt x="632" y="434"/>
                    <a:pt x="619" y="441"/>
                  </a:cubicBezTo>
                  <a:cubicBezTo>
                    <a:pt x="627" y="439"/>
                    <a:pt x="636" y="436"/>
                    <a:pt x="644" y="433"/>
                  </a:cubicBezTo>
                  <a:cubicBezTo>
                    <a:pt x="649" y="448"/>
                    <a:pt x="654" y="464"/>
                    <a:pt x="660" y="479"/>
                  </a:cubicBezTo>
                  <a:cubicBezTo>
                    <a:pt x="664" y="489"/>
                    <a:pt x="668" y="500"/>
                    <a:pt x="672" y="510"/>
                  </a:cubicBezTo>
                  <a:cubicBezTo>
                    <a:pt x="680" y="528"/>
                    <a:pt x="691" y="544"/>
                    <a:pt x="706" y="556"/>
                  </a:cubicBezTo>
                  <a:cubicBezTo>
                    <a:pt x="726" y="574"/>
                    <a:pt x="739" y="596"/>
                    <a:pt x="749" y="621"/>
                  </a:cubicBezTo>
                  <a:cubicBezTo>
                    <a:pt x="755" y="635"/>
                    <a:pt x="761" y="650"/>
                    <a:pt x="766" y="664"/>
                  </a:cubicBezTo>
                  <a:cubicBezTo>
                    <a:pt x="775" y="688"/>
                    <a:pt x="789" y="707"/>
                    <a:pt x="803" y="727"/>
                  </a:cubicBezTo>
                  <a:cubicBezTo>
                    <a:pt x="807" y="733"/>
                    <a:pt x="811" y="739"/>
                    <a:pt x="814" y="746"/>
                  </a:cubicBezTo>
                  <a:cubicBezTo>
                    <a:pt x="816" y="750"/>
                    <a:pt x="816" y="754"/>
                    <a:pt x="817" y="759"/>
                  </a:cubicBezTo>
                  <a:cubicBezTo>
                    <a:pt x="817" y="759"/>
                    <a:pt x="819" y="760"/>
                    <a:pt x="820" y="760"/>
                  </a:cubicBezTo>
                  <a:cubicBezTo>
                    <a:pt x="827" y="763"/>
                    <a:pt x="831" y="769"/>
                    <a:pt x="830" y="776"/>
                  </a:cubicBezTo>
                  <a:cubicBezTo>
                    <a:pt x="829" y="790"/>
                    <a:pt x="826" y="805"/>
                    <a:pt x="824" y="819"/>
                  </a:cubicBezTo>
                  <a:cubicBezTo>
                    <a:pt x="823" y="826"/>
                    <a:pt x="818" y="832"/>
                    <a:pt x="812" y="835"/>
                  </a:cubicBezTo>
                  <a:cubicBezTo>
                    <a:pt x="803" y="839"/>
                    <a:pt x="794" y="843"/>
                    <a:pt x="785" y="846"/>
                  </a:cubicBezTo>
                  <a:cubicBezTo>
                    <a:pt x="780" y="848"/>
                    <a:pt x="775" y="847"/>
                    <a:pt x="772" y="842"/>
                  </a:cubicBezTo>
                  <a:cubicBezTo>
                    <a:pt x="769" y="838"/>
                    <a:pt x="770" y="833"/>
                    <a:pt x="773" y="829"/>
                  </a:cubicBezTo>
                  <a:cubicBezTo>
                    <a:pt x="779" y="821"/>
                    <a:pt x="782" y="812"/>
                    <a:pt x="780" y="802"/>
                  </a:cubicBezTo>
                  <a:cubicBezTo>
                    <a:pt x="779" y="797"/>
                    <a:pt x="778" y="793"/>
                    <a:pt x="776" y="788"/>
                  </a:cubicBezTo>
                  <a:close/>
                  <a:moveTo>
                    <a:pt x="359" y="345"/>
                  </a:moveTo>
                  <a:cubicBezTo>
                    <a:pt x="364" y="339"/>
                    <a:pt x="368" y="334"/>
                    <a:pt x="372" y="329"/>
                  </a:cubicBezTo>
                  <a:cubicBezTo>
                    <a:pt x="362" y="315"/>
                    <a:pt x="352" y="301"/>
                    <a:pt x="341" y="287"/>
                  </a:cubicBezTo>
                  <a:cubicBezTo>
                    <a:pt x="326" y="294"/>
                    <a:pt x="310" y="302"/>
                    <a:pt x="295" y="310"/>
                  </a:cubicBezTo>
                  <a:cubicBezTo>
                    <a:pt x="277" y="321"/>
                    <a:pt x="258" y="324"/>
                    <a:pt x="237" y="321"/>
                  </a:cubicBezTo>
                  <a:cubicBezTo>
                    <a:pt x="222" y="319"/>
                    <a:pt x="206" y="319"/>
                    <a:pt x="191" y="317"/>
                  </a:cubicBezTo>
                  <a:cubicBezTo>
                    <a:pt x="182" y="316"/>
                    <a:pt x="178" y="319"/>
                    <a:pt x="175" y="327"/>
                  </a:cubicBezTo>
                  <a:cubicBezTo>
                    <a:pt x="172" y="333"/>
                    <a:pt x="167" y="337"/>
                    <a:pt x="161" y="339"/>
                  </a:cubicBezTo>
                  <a:cubicBezTo>
                    <a:pt x="159" y="339"/>
                    <a:pt x="157" y="340"/>
                    <a:pt x="155" y="341"/>
                  </a:cubicBezTo>
                  <a:cubicBezTo>
                    <a:pt x="175" y="363"/>
                    <a:pt x="195" y="384"/>
                    <a:pt x="221" y="396"/>
                  </a:cubicBezTo>
                  <a:cubicBezTo>
                    <a:pt x="238" y="405"/>
                    <a:pt x="256" y="410"/>
                    <a:pt x="274" y="411"/>
                  </a:cubicBezTo>
                  <a:cubicBezTo>
                    <a:pt x="302" y="412"/>
                    <a:pt x="327" y="403"/>
                    <a:pt x="349" y="388"/>
                  </a:cubicBezTo>
                  <a:cubicBezTo>
                    <a:pt x="351" y="387"/>
                    <a:pt x="352" y="386"/>
                    <a:pt x="353" y="385"/>
                  </a:cubicBezTo>
                  <a:cubicBezTo>
                    <a:pt x="284" y="427"/>
                    <a:pt x="218" y="400"/>
                    <a:pt x="178" y="361"/>
                  </a:cubicBezTo>
                  <a:cubicBezTo>
                    <a:pt x="224" y="387"/>
                    <a:pt x="297" y="376"/>
                    <a:pt x="316" y="364"/>
                  </a:cubicBezTo>
                  <a:cubicBezTo>
                    <a:pt x="288" y="372"/>
                    <a:pt x="259" y="375"/>
                    <a:pt x="229" y="371"/>
                  </a:cubicBezTo>
                  <a:cubicBezTo>
                    <a:pt x="248" y="371"/>
                    <a:pt x="266" y="365"/>
                    <a:pt x="283" y="359"/>
                  </a:cubicBezTo>
                  <a:cubicBezTo>
                    <a:pt x="308" y="350"/>
                    <a:pt x="333" y="341"/>
                    <a:pt x="359" y="345"/>
                  </a:cubicBezTo>
                  <a:close/>
                  <a:moveTo>
                    <a:pt x="427" y="310"/>
                  </a:moveTo>
                  <a:cubicBezTo>
                    <a:pt x="428" y="311"/>
                    <a:pt x="428" y="311"/>
                    <a:pt x="429" y="311"/>
                  </a:cubicBezTo>
                  <a:cubicBezTo>
                    <a:pt x="446" y="305"/>
                    <a:pt x="463" y="300"/>
                    <a:pt x="477" y="288"/>
                  </a:cubicBezTo>
                  <a:cubicBezTo>
                    <a:pt x="483" y="284"/>
                    <a:pt x="488" y="279"/>
                    <a:pt x="493" y="273"/>
                  </a:cubicBezTo>
                  <a:cubicBezTo>
                    <a:pt x="494" y="271"/>
                    <a:pt x="495" y="269"/>
                    <a:pt x="495" y="268"/>
                  </a:cubicBezTo>
                  <a:cubicBezTo>
                    <a:pt x="495" y="252"/>
                    <a:pt x="498" y="237"/>
                    <a:pt x="502" y="223"/>
                  </a:cubicBezTo>
                  <a:cubicBezTo>
                    <a:pt x="492" y="231"/>
                    <a:pt x="482" y="240"/>
                    <a:pt x="473" y="248"/>
                  </a:cubicBezTo>
                  <a:cubicBezTo>
                    <a:pt x="462" y="257"/>
                    <a:pt x="448" y="256"/>
                    <a:pt x="435" y="259"/>
                  </a:cubicBezTo>
                  <a:cubicBezTo>
                    <a:pt x="439" y="267"/>
                    <a:pt x="439" y="274"/>
                    <a:pt x="436" y="282"/>
                  </a:cubicBezTo>
                  <a:cubicBezTo>
                    <a:pt x="433" y="291"/>
                    <a:pt x="430" y="301"/>
                    <a:pt x="427" y="310"/>
                  </a:cubicBezTo>
                  <a:close/>
                  <a:moveTo>
                    <a:pt x="69" y="514"/>
                  </a:moveTo>
                  <a:cubicBezTo>
                    <a:pt x="65" y="523"/>
                    <a:pt x="62" y="531"/>
                    <a:pt x="57" y="539"/>
                  </a:cubicBezTo>
                  <a:cubicBezTo>
                    <a:pt x="52" y="546"/>
                    <a:pt x="47" y="553"/>
                    <a:pt x="41" y="561"/>
                  </a:cubicBezTo>
                  <a:cubicBezTo>
                    <a:pt x="56" y="565"/>
                    <a:pt x="71" y="563"/>
                    <a:pt x="83" y="552"/>
                  </a:cubicBezTo>
                  <a:cubicBezTo>
                    <a:pt x="93" y="544"/>
                    <a:pt x="92" y="532"/>
                    <a:pt x="83" y="524"/>
                  </a:cubicBezTo>
                  <a:cubicBezTo>
                    <a:pt x="79" y="521"/>
                    <a:pt x="74" y="518"/>
                    <a:pt x="69" y="514"/>
                  </a:cubicBezTo>
                  <a:close/>
                  <a:moveTo>
                    <a:pt x="20" y="342"/>
                  </a:moveTo>
                  <a:cubicBezTo>
                    <a:pt x="8" y="366"/>
                    <a:pt x="11" y="402"/>
                    <a:pt x="25" y="419"/>
                  </a:cubicBezTo>
                  <a:cubicBezTo>
                    <a:pt x="28" y="401"/>
                    <a:pt x="32" y="382"/>
                    <a:pt x="29" y="364"/>
                  </a:cubicBezTo>
                  <a:cubicBezTo>
                    <a:pt x="28" y="356"/>
                    <a:pt x="26" y="349"/>
                    <a:pt x="20" y="342"/>
                  </a:cubicBezTo>
                  <a:close/>
                  <a:moveTo>
                    <a:pt x="164" y="194"/>
                  </a:moveTo>
                  <a:cubicBezTo>
                    <a:pt x="187" y="187"/>
                    <a:pt x="210" y="180"/>
                    <a:pt x="233" y="173"/>
                  </a:cubicBezTo>
                  <a:cubicBezTo>
                    <a:pt x="233" y="173"/>
                    <a:pt x="232" y="172"/>
                    <a:pt x="232" y="172"/>
                  </a:cubicBezTo>
                  <a:cubicBezTo>
                    <a:pt x="209" y="178"/>
                    <a:pt x="184" y="178"/>
                    <a:pt x="164" y="194"/>
                  </a:cubicBezTo>
                  <a:close/>
                  <a:moveTo>
                    <a:pt x="221" y="252"/>
                  </a:moveTo>
                  <a:cubicBezTo>
                    <a:pt x="242" y="255"/>
                    <a:pt x="248" y="253"/>
                    <a:pt x="254" y="238"/>
                  </a:cubicBezTo>
                  <a:cubicBezTo>
                    <a:pt x="243" y="243"/>
                    <a:pt x="231" y="248"/>
                    <a:pt x="221" y="252"/>
                  </a:cubicBezTo>
                  <a:close/>
                  <a:moveTo>
                    <a:pt x="359" y="95"/>
                  </a:moveTo>
                  <a:cubicBezTo>
                    <a:pt x="357" y="92"/>
                    <a:pt x="355" y="89"/>
                    <a:pt x="353" y="88"/>
                  </a:cubicBezTo>
                  <a:cubicBezTo>
                    <a:pt x="352" y="87"/>
                    <a:pt x="348" y="86"/>
                    <a:pt x="347" y="87"/>
                  </a:cubicBezTo>
                  <a:cubicBezTo>
                    <a:pt x="346" y="89"/>
                    <a:pt x="345" y="92"/>
                    <a:pt x="346" y="93"/>
                  </a:cubicBezTo>
                  <a:cubicBezTo>
                    <a:pt x="347" y="95"/>
                    <a:pt x="349" y="96"/>
                    <a:pt x="351" y="97"/>
                  </a:cubicBezTo>
                  <a:cubicBezTo>
                    <a:pt x="353" y="97"/>
                    <a:pt x="356" y="96"/>
                    <a:pt x="359" y="95"/>
                  </a:cubicBezTo>
                  <a:close/>
                  <a:moveTo>
                    <a:pt x="234" y="258"/>
                  </a:moveTo>
                  <a:cubicBezTo>
                    <a:pt x="215" y="258"/>
                    <a:pt x="200" y="265"/>
                    <a:pt x="199" y="275"/>
                  </a:cubicBezTo>
                  <a:cubicBezTo>
                    <a:pt x="207" y="263"/>
                    <a:pt x="221" y="262"/>
                    <a:pt x="234" y="258"/>
                  </a:cubicBezTo>
                  <a:close/>
                  <a:moveTo>
                    <a:pt x="147" y="328"/>
                  </a:moveTo>
                  <a:cubicBezTo>
                    <a:pt x="149" y="331"/>
                    <a:pt x="150" y="333"/>
                    <a:pt x="152" y="336"/>
                  </a:cubicBezTo>
                  <a:cubicBezTo>
                    <a:pt x="155" y="333"/>
                    <a:pt x="161" y="333"/>
                    <a:pt x="158" y="327"/>
                  </a:cubicBezTo>
                  <a:cubicBezTo>
                    <a:pt x="155" y="323"/>
                    <a:pt x="151" y="326"/>
                    <a:pt x="147" y="328"/>
                  </a:cubicBezTo>
                  <a:close/>
                  <a:moveTo>
                    <a:pt x="389" y="125"/>
                  </a:moveTo>
                  <a:cubicBezTo>
                    <a:pt x="392" y="121"/>
                    <a:pt x="399" y="120"/>
                    <a:pt x="392" y="113"/>
                  </a:cubicBezTo>
                  <a:cubicBezTo>
                    <a:pt x="390" y="115"/>
                    <a:pt x="388" y="118"/>
                    <a:pt x="386" y="120"/>
                  </a:cubicBezTo>
                  <a:cubicBezTo>
                    <a:pt x="387" y="122"/>
                    <a:pt x="388" y="123"/>
                    <a:pt x="389" y="125"/>
                  </a:cubicBezTo>
                  <a:close/>
                  <a:moveTo>
                    <a:pt x="342" y="95"/>
                  </a:moveTo>
                  <a:cubicBezTo>
                    <a:pt x="342" y="94"/>
                    <a:pt x="341" y="94"/>
                    <a:pt x="341" y="93"/>
                  </a:cubicBezTo>
                  <a:cubicBezTo>
                    <a:pt x="339" y="94"/>
                    <a:pt x="336" y="95"/>
                    <a:pt x="335" y="97"/>
                  </a:cubicBezTo>
                  <a:cubicBezTo>
                    <a:pt x="334" y="97"/>
                    <a:pt x="335" y="100"/>
                    <a:pt x="335" y="101"/>
                  </a:cubicBezTo>
                  <a:cubicBezTo>
                    <a:pt x="336" y="102"/>
                    <a:pt x="339" y="102"/>
                    <a:pt x="339" y="101"/>
                  </a:cubicBezTo>
                  <a:cubicBezTo>
                    <a:pt x="341" y="99"/>
                    <a:pt x="341" y="97"/>
                    <a:pt x="342" y="95"/>
                  </a:cubicBezTo>
                  <a:close/>
                  <a:moveTo>
                    <a:pt x="212" y="218"/>
                  </a:moveTo>
                  <a:cubicBezTo>
                    <a:pt x="229" y="217"/>
                    <a:pt x="235" y="216"/>
                    <a:pt x="239" y="212"/>
                  </a:cubicBezTo>
                  <a:cubicBezTo>
                    <a:pt x="231" y="214"/>
                    <a:pt x="222" y="216"/>
                    <a:pt x="212" y="218"/>
                  </a:cubicBezTo>
                  <a:close/>
                  <a:moveTo>
                    <a:pt x="324" y="103"/>
                  </a:moveTo>
                  <a:cubicBezTo>
                    <a:pt x="324" y="105"/>
                    <a:pt x="324" y="106"/>
                    <a:pt x="324" y="107"/>
                  </a:cubicBezTo>
                  <a:cubicBezTo>
                    <a:pt x="327" y="107"/>
                    <a:pt x="329" y="106"/>
                    <a:pt x="331" y="106"/>
                  </a:cubicBezTo>
                  <a:cubicBezTo>
                    <a:pt x="330" y="104"/>
                    <a:pt x="330" y="103"/>
                    <a:pt x="330" y="101"/>
                  </a:cubicBezTo>
                  <a:cubicBezTo>
                    <a:pt x="328" y="102"/>
                    <a:pt x="326" y="103"/>
                    <a:pt x="324" y="103"/>
                  </a:cubicBezTo>
                  <a:close/>
                  <a:moveTo>
                    <a:pt x="390" y="127"/>
                  </a:moveTo>
                  <a:cubicBezTo>
                    <a:pt x="400" y="123"/>
                    <a:pt x="402" y="119"/>
                    <a:pt x="395" y="113"/>
                  </a:cubicBezTo>
                  <a:cubicBezTo>
                    <a:pt x="399" y="120"/>
                    <a:pt x="394" y="123"/>
                    <a:pt x="390" y="127"/>
                  </a:cubicBezTo>
                  <a:close/>
                </a:path>
              </a:pathLst>
            </a:custGeom>
            <a:solidFill>
              <a:srgbClr val="E5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6">
              <a:extLst>
                <a:ext uri="{FF2B5EF4-FFF2-40B4-BE49-F238E27FC236}">
                  <a16:creationId xmlns:a16="http://schemas.microsoft.com/office/drawing/2014/main" id="{23E95D25-9A1B-CB0C-31DE-4613BDB082FE}"/>
                </a:ext>
              </a:extLst>
            </p:cNvPr>
            <p:cNvSpPr/>
            <p:nvPr/>
          </p:nvSpPr>
          <p:spPr bwMode="auto">
            <a:xfrm>
              <a:off x="4876800" y="5103813"/>
              <a:ext cx="314325" cy="517525"/>
            </a:xfrm>
            <a:custGeom>
              <a:avLst/>
              <a:gdLst>
                <a:gd name="T0" fmla="*/ 0 w 71"/>
                <a:gd name="T1" fmla="*/ 74 h 117"/>
                <a:gd name="T2" fmla="*/ 11 w 71"/>
                <a:gd name="T3" fmla="*/ 21 h 117"/>
                <a:gd name="T4" fmla="*/ 15 w 71"/>
                <a:gd name="T5" fmla="*/ 10 h 117"/>
                <a:gd name="T6" fmla="*/ 30 w 71"/>
                <a:gd name="T7" fmla="*/ 5 h 117"/>
                <a:gd name="T8" fmla="*/ 44 w 71"/>
                <a:gd name="T9" fmla="*/ 21 h 117"/>
                <a:gd name="T10" fmla="*/ 66 w 71"/>
                <a:gd name="T11" fmla="*/ 86 h 117"/>
                <a:gd name="T12" fmla="*/ 71 w 71"/>
                <a:gd name="T13" fmla="*/ 117 h 117"/>
                <a:gd name="T14" fmla="*/ 62 w 71"/>
                <a:gd name="T15" fmla="*/ 107 h 117"/>
                <a:gd name="T16" fmla="*/ 42 w 71"/>
                <a:gd name="T17" fmla="*/ 86 h 117"/>
                <a:gd name="T18" fmla="*/ 0 w 71"/>
                <a:gd name="T19" fmla="*/ 7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17">
                  <a:moveTo>
                    <a:pt x="0" y="74"/>
                  </a:moveTo>
                  <a:cubicBezTo>
                    <a:pt x="3" y="57"/>
                    <a:pt x="7" y="39"/>
                    <a:pt x="11" y="21"/>
                  </a:cubicBezTo>
                  <a:cubicBezTo>
                    <a:pt x="12" y="17"/>
                    <a:pt x="13" y="13"/>
                    <a:pt x="15" y="10"/>
                  </a:cubicBezTo>
                  <a:cubicBezTo>
                    <a:pt x="18" y="3"/>
                    <a:pt x="24" y="0"/>
                    <a:pt x="30" y="5"/>
                  </a:cubicBezTo>
                  <a:cubicBezTo>
                    <a:pt x="36" y="10"/>
                    <a:pt x="40" y="15"/>
                    <a:pt x="44" y="21"/>
                  </a:cubicBezTo>
                  <a:cubicBezTo>
                    <a:pt x="56" y="41"/>
                    <a:pt x="62" y="63"/>
                    <a:pt x="66" y="86"/>
                  </a:cubicBezTo>
                  <a:cubicBezTo>
                    <a:pt x="68" y="96"/>
                    <a:pt x="70" y="106"/>
                    <a:pt x="71" y="117"/>
                  </a:cubicBezTo>
                  <a:cubicBezTo>
                    <a:pt x="68" y="114"/>
                    <a:pt x="65" y="110"/>
                    <a:pt x="62" y="107"/>
                  </a:cubicBezTo>
                  <a:cubicBezTo>
                    <a:pt x="55" y="100"/>
                    <a:pt x="49" y="93"/>
                    <a:pt x="42" y="86"/>
                  </a:cubicBezTo>
                  <a:cubicBezTo>
                    <a:pt x="30" y="75"/>
                    <a:pt x="16" y="69"/>
                    <a:pt x="0" y="74"/>
                  </a:cubicBezTo>
                  <a:close/>
                </a:path>
              </a:pathLst>
            </a:custGeom>
            <a:solidFill>
              <a:srgbClr val="E5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4027235511"/>
      </p:ext>
    </p:extLst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Box 18"/>
          <p:cNvSpPr txBox="1"/>
          <p:nvPr/>
        </p:nvSpPr>
        <p:spPr>
          <a:xfrm>
            <a:off x="2878799" y="916771"/>
            <a:ext cx="6435159" cy="30469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9600" b="1">
                <a:solidFill>
                  <a:srgbClr val="E949BB"/>
                </a:solidFill>
                <a:latin typeface="Corbel Light" panose="020B0303020204020204" pitchFamily="34" charset="0"/>
                <a:ea typeface="印品黑体" panose="00000500000000000000" pitchFamily="2" charset="-122"/>
              </a:rPr>
              <a:t>THANKS SO </a:t>
            </a:r>
          </a:p>
          <a:p>
            <a:pPr algn="ctr"/>
            <a:r>
              <a:rPr lang="en-US" altLang="zh-CN" sz="9600" b="1">
                <a:solidFill>
                  <a:srgbClr val="E949BB"/>
                </a:solidFill>
                <a:latin typeface="Corbel Light" panose="020B0303020204020204" pitchFamily="34" charset="0"/>
                <a:ea typeface="印品黑体" panose="00000500000000000000" pitchFamily="2" charset="-122"/>
              </a:rPr>
              <a:t>MUCH!</a:t>
            </a:r>
            <a:endParaRPr lang="zh-CN" altLang="en-US" sz="9600" b="1">
              <a:solidFill>
                <a:srgbClr val="E949BB"/>
              </a:solidFill>
              <a:latin typeface="Corbel Light" panose="020B0303020204020204" pitchFamily="34" charset="0"/>
              <a:ea typeface="印品黑体" panose="00000500000000000000" pitchFamily="2" charset="-122"/>
            </a:endParaRPr>
          </a:p>
        </p:txBody>
      </p:sp>
      <p:sp>
        <p:nvSpPr>
          <p:cNvPr id="109" name="TextBox 13">
            <a:extLst>
              <a:ext uri="{FF2B5EF4-FFF2-40B4-BE49-F238E27FC236}">
                <a16:creationId xmlns:a16="http://schemas.microsoft.com/office/drawing/2014/main" id="{9820076B-D21E-4E2C-B278-ABB89BE19E58}"/>
              </a:ext>
            </a:extLst>
          </p:cNvPr>
          <p:cNvSpPr txBox="1"/>
          <p:nvPr/>
        </p:nvSpPr>
        <p:spPr>
          <a:xfrm>
            <a:off x="4006223" y="5499507"/>
            <a:ext cx="4179551" cy="646331"/>
          </a:xfrm>
          <a:prstGeom prst="rect">
            <a:avLst/>
          </a:prstGeom>
          <a:noFill/>
        </p:spPr>
        <p:txBody>
          <a:bodyPr wrap="square" lIns="72000" rIns="108000" rtlCol="0">
            <a:spAutoFit/>
          </a:bodyPr>
          <a:lstStyle/>
          <a:p>
            <a:pPr algn="ctr"/>
            <a:r>
              <a:rPr lang="en-US" altLang="ko-KR">
                <a:solidFill>
                  <a:schemeClr val="bg1">
                    <a:lumMod val="50000"/>
                  </a:schemeClr>
                </a:solidFill>
                <a:ea typeface="FZShuTi" pitchFamily="2" charset="-122"/>
                <a:cs typeface="Arial" panose="020B0604020202020204" pitchFamily="34" charset="0"/>
              </a:rPr>
              <a:t>Get a modern PowerPoint  Presentation that is Time, Money and Reputation.  </a:t>
            </a:r>
          </a:p>
        </p:txBody>
      </p:sp>
      <p:grpSp>
        <p:nvGrpSpPr>
          <p:cNvPr id="50" name="Grupo 49">
            <a:extLst>
              <a:ext uri="{FF2B5EF4-FFF2-40B4-BE49-F238E27FC236}">
                <a16:creationId xmlns:a16="http://schemas.microsoft.com/office/drawing/2014/main" id="{578AA494-E5DB-BF9B-1700-D63AD7715396}"/>
              </a:ext>
            </a:extLst>
          </p:cNvPr>
          <p:cNvGrpSpPr/>
          <p:nvPr/>
        </p:nvGrpSpPr>
        <p:grpSpPr>
          <a:xfrm flipH="1">
            <a:off x="8746435" y="177801"/>
            <a:ext cx="3458956" cy="6723062"/>
            <a:chOff x="8732838" y="177801"/>
            <a:chExt cx="3486150" cy="6723062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9134D09B-E4E1-695F-64D6-5FF7B251F101}"/>
                </a:ext>
              </a:extLst>
            </p:cNvPr>
            <p:cNvSpPr/>
            <p:nvPr/>
          </p:nvSpPr>
          <p:spPr bwMode="auto">
            <a:xfrm>
              <a:off x="8732838" y="2593975"/>
              <a:ext cx="3486150" cy="4210050"/>
            </a:xfrm>
            <a:custGeom>
              <a:avLst/>
              <a:gdLst>
                <a:gd name="T0" fmla="*/ 0 w 651"/>
                <a:gd name="T1" fmla="*/ 758 h 788"/>
                <a:gd name="T2" fmla="*/ 0 w 651"/>
                <a:gd name="T3" fmla="*/ 346 h 788"/>
                <a:gd name="T4" fmla="*/ 110 w 651"/>
                <a:gd name="T5" fmla="*/ 127 h 788"/>
                <a:gd name="T6" fmla="*/ 161 w 651"/>
                <a:gd name="T7" fmla="*/ 3 h 788"/>
                <a:gd name="T8" fmla="*/ 166 w 651"/>
                <a:gd name="T9" fmla="*/ 0 h 788"/>
                <a:gd name="T10" fmla="*/ 194 w 651"/>
                <a:gd name="T11" fmla="*/ 8 h 788"/>
                <a:gd name="T12" fmla="*/ 197 w 651"/>
                <a:gd name="T13" fmla="*/ 22 h 788"/>
                <a:gd name="T14" fmla="*/ 192 w 651"/>
                <a:gd name="T15" fmla="*/ 107 h 788"/>
                <a:gd name="T16" fmla="*/ 182 w 651"/>
                <a:gd name="T17" fmla="*/ 290 h 788"/>
                <a:gd name="T18" fmla="*/ 174 w 651"/>
                <a:gd name="T19" fmla="*/ 443 h 788"/>
                <a:gd name="T20" fmla="*/ 170 w 651"/>
                <a:gd name="T21" fmla="*/ 498 h 788"/>
                <a:gd name="T22" fmla="*/ 173 w 651"/>
                <a:gd name="T23" fmla="*/ 448 h 788"/>
                <a:gd name="T24" fmla="*/ 180 w 651"/>
                <a:gd name="T25" fmla="*/ 322 h 788"/>
                <a:gd name="T26" fmla="*/ 191 w 651"/>
                <a:gd name="T27" fmla="*/ 124 h 788"/>
                <a:gd name="T28" fmla="*/ 196 w 651"/>
                <a:gd name="T29" fmla="*/ 23 h 788"/>
                <a:gd name="T30" fmla="*/ 209 w 651"/>
                <a:gd name="T31" fmla="*/ 18 h 788"/>
                <a:gd name="T32" fmla="*/ 259 w 651"/>
                <a:gd name="T33" fmla="*/ 45 h 788"/>
                <a:gd name="T34" fmla="*/ 266 w 651"/>
                <a:gd name="T35" fmla="*/ 78 h 788"/>
                <a:gd name="T36" fmla="*/ 307 w 651"/>
                <a:gd name="T37" fmla="*/ 411 h 788"/>
                <a:gd name="T38" fmla="*/ 264 w 651"/>
                <a:gd name="T39" fmla="*/ 70 h 788"/>
                <a:gd name="T40" fmla="*/ 263 w 651"/>
                <a:gd name="T41" fmla="*/ 50 h 788"/>
                <a:gd name="T42" fmla="*/ 310 w 651"/>
                <a:gd name="T43" fmla="*/ 66 h 788"/>
                <a:gd name="T44" fmla="*/ 330 w 651"/>
                <a:gd name="T45" fmla="*/ 177 h 788"/>
                <a:gd name="T46" fmla="*/ 376 w 651"/>
                <a:gd name="T47" fmla="*/ 384 h 788"/>
                <a:gd name="T48" fmla="*/ 391 w 651"/>
                <a:gd name="T49" fmla="*/ 453 h 788"/>
                <a:gd name="T50" fmla="*/ 374 w 651"/>
                <a:gd name="T51" fmla="*/ 376 h 788"/>
                <a:gd name="T52" fmla="*/ 322 w 651"/>
                <a:gd name="T53" fmla="*/ 134 h 788"/>
                <a:gd name="T54" fmla="*/ 312 w 651"/>
                <a:gd name="T55" fmla="*/ 82 h 788"/>
                <a:gd name="T56" fmla="*/ 314 w 651"/>
                <a:gd name="T57" fmla="*/ 67 h 788"/>
                <a:gd name="T58" fmla="*/ 323 w 651"/>
                <a:gd name="T59" fmla="*/ 64 h 788"/>
                <a:gd name="T60" fmla="*/ 348 w 651"/>
                <a:gd name="T61" fmla="*/ 113 h 788"/>
                <a:gd name="T62" fmla="*/ 443 w 651"/>
                <a:gd name="T63" fmla="*/ 392 h 788"/>
                <a:gd name="T64" fmla="*/ 454 w 651"/>
                <a:gd name="T65" fmla="*/ 430 h 788"/>
                <a:gd name="T66" fmla="*/ 406 w 651"/>
                <a:gd name="T67" fmla="*/ 278 h 788"/>
                <a:gd name="T68" fmla="*/ 404 w 651"/>
                <a:gd name="T69" fmla="*/ 261 h 788"/>
                <a:gd name="T70" fmla="*/ 424 w 651"/>
                <a:gd name="T71" fmla="*/ 244 h 788"/>
                <a:gd name="T72" fmla="*/ 430 w 651"/>
                <a:gd name="T73" fmla="*/ 245 h 788"/>
                <a:gd name="T74" fmla="*/ 446 w 651"/>
                <a:gd name="T75" fmla="*/ 267 h 788"/>
                <a:gd name="T76" fmla="*/ 509 w 651"/>
                <a:gd name="T77" fmla="*/ 396 h 788"/>
                <a:gd name="T78" fmla="*/ 581 w 651"/>
                <a:gd name="T79" fmla="*/ 537 h 788"/>
                <a:gd name="T80" fmla="*/ 636 w 651"/>
                <a:gd name="T81" fmla="*/ 644 h 788"/>
                <a:gd name="T82" fmla="*/ 642 w 651"/>
                <a:gd name="T83" fmla="*/ 697 h 788"/>
                <a:gd name="T84" fmla="*/ 539 w 651"/>
                <a:gd name="T85" fmla="*/ 737 h 788"/>
                <a:gd name="T86" fmla="*/ 389 w 651"/>
                <a:gd name="T87" fmla="*/ 753 h 788"/>
                <a:gd name="T88" fmla="*/ 316 w 651"/>
                <a:gd name="T89" fmla="*/ 778 h 788"/>
                <a:gd name="T90" fmla="*/ 249 w 651"/>
                <a:gd name="T91" fmla="*/ 788 h 788"/>
                <a:gd name="T92" fmla="*/ 243 w 651"/>
                <a:gd name="T93" fmla="*/ 788 h 788"/>
                <a:gd name="T94" fmla="*/ 171 w 651"/>
                <a:gd name="T95" fmla="*/ 787 h 788"/>
                <a:gd name="T96" fmla="*/ 105 w 651"/>
                <a:gd name="T97" fmla="*/ 777 h 788"/>
                <a:gd name="T98" fmla="*/ 0 w 651"/>
                <a:gd name="T99" fmla="*/ 758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788">
                  <a:moveTo>
                    <a:pt x="0" y="758"/>
                  </a:moveTo>
                  <a:cubicBezTo>
                    <a:pt x="0" y="621"/>
                    <a:pt x="0" y="484"/>
                    <a:pt x="0" y="346"/>
                  </a:cubicBezTo>
                  <a:cubicBezTo>
                    <a:pt x="41" y="275"/>
                    <a:pt x="79" y="203"/>
                    <a:pt x="110" y="127"/>
                  </a:cubicBezTo>
                  <a:cubicBezTo>
                    <a:pt x="129" y="87"/>
                    <a:pt x="141" y="43"/>
                    <a:pt x="161" y="3"/>
                  </a:cubicBezTo>
                  <a:cubicBezTo>
                    <a:pt x="162" y="2"/>
                    <a:pt x="164" y="1"/>
                    <a:pt x="166" y="0"/>
                  </a:cubicBezTo>
                  <a:cubicBezTo>
                    <a:pt x="176" y="0"/>
                    <a:pt x="185" y="4"/>
                    <a:pt x="194" y="8"/>
                  </a:cubicBezTo>
                  <a:cubicBezTo>
                    <a:pt x="199" y="12"/>
                    <a:pt x="204" y="15"/>
                    <a:pt x="197" y="22"/>
                  </a:cubicBezTo>
                  <a:cubicBezTo>
                    <a:pt x="190" y="50"/>
                    <a:pt x="195" y="79"/>
                    <a:pt x="192" y="107"/>
                  </a:cubicBezTo>
                  <a:cubicBezTo>
                    <a:pt x="188" y="168"/>
                    <a:pt x="186" y="229"/>
                    <a:pt x="182" y="290"/>
                  </a:cubicBezTo>
                  <a:cubicBezTo>
                    <a:pt x="179" y="341"/>
                    <a:pt x="175" y="392"/>
                    <a:pt x="174" y="443"/>
                  </a:cubicBezTo>
                  <a:cubicBezTo>
                    <a:pt x="170" y="463"/>
                    <a:pt x="170" y="483"/>
                    <a:pt x="170" y="498"/>
                  </a:cubicBezTo>
                  <a:cubicBezTo>
                    <a:pt x="169" y="485"/>
                    <a:pt x="170" y="467"/>
                    <a:pt x="173" y="448"/>
                  </a:cubicBezTo>
                  <a:cubicBezTo>
                    <a:pt x="175" y="406"/>
                    <a:pt x="179" y="364"/>
                    <a:pt x="180" y="322"/>
                  </a:cubicBezTo>
                  <a:cubicBezTo>
                    <a:pt x="184" y="256"/>
                    <a:pt x="187" y="190"/>
                    <a:pt x="191" y="124"/>
                  </a:cubicBezTo>
                  <a:cubicBezTo>
                    <a:pt x="193" y="91"/>
                    <a:pt x="192" y="57"/>
                    <a:pt x="196" y="23"/>
                  </a:cubicBezTo>
                  <a:cubicBezTo>
                    <a:pt x="199" y="18"/>
                    <a:pt x="203" y="16"/>
                    <a:pt x="209" y="18"/>
                  </a:cubicBezTo>
                  <a:cubicBezTo>
                    <a:pt x="227" y="24"/>
                    <a:pt x="247" y="29"/>
                    <a:pt x="259" y="45"/>
                  </a:cubicBezTo>
                  <a:cubicBezTo>
                    <a:pt x="262" y="56"/>
                    <a:pt x="264" y="67"/>
                    <a:pt x="266" y="78"/>
                  </a:cubicBezTo>
                  <a:cubicBezTo>
                    <a:pt x="287" y="194"/>
                    <a:pt x="303" y="312"/>
                    <a:pt x="307" y="411"/>
                  </a:cubicBezTo>
                  <a:cubicBezTo>
                    <a:pt x="304" y="309"/>
                    <a:pt x="287" y="189"/>
                    <a:pt x="264" y="70"/>
                  </a:cubicBezTo>
                  <a:cubicBezTo>
                    <a:pt x="265" y="63"/>
                    <a:pt x="260" y="57"/>
                    <a:pt x="263" y="50"/>
                  </a:cubicBezTo>
                  <a:cubicBezTo>
                    <a:pt x="282" y="47"/>
                    <a:pt x="298" y="51"/>
                    <a:pt x="310" y="66"/>
                  </a:cubicBezTo>
                  <a:cubicBezTo>
                    <a:pt x="314" y="104"/>
                    <a:pt x="322" y="140"/>
                    <a:pt x="330" y="177"/>
                  </a:cubicBezTo>
                  <a:cubicBezTo>
                    <a:pt x="344" y="246"/>
                    <a:pt x="360" y="315"/>
                    <a:pt x="376" y="384"/>
                  </a:cubicBezTo>
                  <a:cubicBezTo>
                    <a:pt x="380" y="411"/>
                    <a:pt x="388" y="437"/>
                    <a:pt x="391" y="453"/>
                  </a:cubicBezTo>
                  <a:cubicBezTo>
                    <a:pt x="386" y="435"/>
                    <a:pt x="380" y="405"/>
                    <a:pt x="374" y="376"/>
                  </a:cubicBezTo>
                  <a:cubicBezTo>
                    <a:pt x="356" y="296"/>
                    <a:pt x="337" y="216"/>
                    <a:pt x="322" y="134"/>
                  </a:cubicBezTo>
                  <a:cubicBezTo>
                    <a:pt x="318" y="117"/>
                    <a:pt x="315" y="100"/>
                    <a:pt x="312" y="82"/>
                  </a:cubicBezTo>
                  <a:cubicBezTo>
                    <a:pt x="311" y="77"/>
                    <a:pt x="311" y="72"/>
                    <a:pt x="314" y="67"/>
                  </a:cubicBezTo>
                  <a:cubicBezTo>
                    <a:pt x="316" y="64"/>
                    <a:pt x="319" y="64"/>
                    <a:pt x="323" y="64"/>
                  </a:cubicBezTo>
                  <a:cubicBezTo>
                    <a:pt x="337" y="78"/>
                    <a:pt x="342" y="96"/>
                    <a:pt x="348" y="113"/>
                  </a:cubicBezTo>
                  <a:cubicBezTo>
                    <a:pt x="381" y="206"/>
                    <a:pt x="415" y="298"/>
                    <a:pt x="443" y="392"/>
                  </a:cubicBezTo>
                  <a:cubicBezTo>
                    <a:pt x="447" y="404"/>
                    <a:pt x="451" y="417"/>
                    <a:pt x="454" y="430"/>
                  </a:cubicBezTo>
                  <a:cubicBezTo>
                    <a:pt x="438" y="379"/>
                    <a:pt x="430" y="326"/>
                    <a:pt x="406" y="278"/>
                  </a:cubicBezTo>
                  <a:cubicBezTo>
                    <a:pt x="403" y="273"/>
                    <a:pt x="402" y="267"/>
                    <a:pt x="404" y="261"/>
                  </a:cubicBezTo>
                  <a:cubicBezTo>
                    <a:pt x="411" y="256"/>
                    <a:pt x="417" y="249"/>
                    <a:pt x="424" y="244"/>
                  </a:cubicBezTo>
                  <a:cubicBezTo>
                    <a:pt x="426" y="244"/>
                    <a:pt x="428" y="244"/>
                    <a:pt x="430" y="245"/>
                  </a:cubicBezTo>
                  <a:cubicBezTo>
                    <a:pt x="439" y="250"/>
                    <a:pt x="442" y="259"/>
                    <a:pt x="446" y="267"/>
                  </a:cubicBezTo>
                  <a:cubicBezTo>
                    <a:pt x="468" y="310"/>
                    <a:pt x="488" y="353"/>
                    <a:pt x="509" y="396"/>
                  </a:cubicBezTo>
                  <a:cubicBezTo>
                    <a:pt x="532" y="444"/>
                    <a:pt x="557" y="491"/>
                    <a:pt x="581" y="537"/>
                  </a:cubicBezTo>
                  <a:cubicBezTo>
                    <a:pt x="596" y="575"/>
                    <a:pt x="621" y="607"/>
                    <a:pt x="636" y="644"/>
                  </a:cubicBezTo>
                  <a:cubicBezTo>
                    <a:pt x="644" y="661"/>
                    <a:pt x="651" y="678"/>
                    <a:pt x="642" y="697"/>
                  </a:cubicBezTo>
                  <a:cubicBezTo>
                    <a:pt x="610" y="718"/>
                    <a:pt x="581" y="739"/>
                    <a:pt x="539" y="737"/>
                  </a:cubicBezTo>
                  <a:cubicBezTo>
                    <a:pt x="489" y="735"/>
                    <a:pt x="438" y="743"/>
                    <a:pt x="389" y="753"/>
                  </a:cubicBezTo>
                  <a:cubicBezTo>
                    <a:pt x="363" y="758"/>
                    <a:pt x="342" y="774"/>
                    <a:pt x="316" y="778"/>
                  </a:cubicBezTo>
                  <a:cubicBezTo>
                    <a:pt x="294" y="782"/>
                    <a:pt x="271" y="783"/>
                    <a:pt x="249" y="788"/>
                  </a:cubicBezTo>
                  <a:cubicBezTo>
                    <a:pt x="247" y="788"/>
                    <a:pt x="245" y="788"/>
                    <a:pt x="243" y="788"/>
                  </a:cubicBezTo>
                  <a:cubicBezTo>
                    <a:pt x="219" y="773"/>
                    <a:pt x="195" y="787"/>
                    <a:pt x="171" y="787"/>
                  </a:cubicBezTo>
                  <a:cubicBezTo>
                    <a:pt x="149" y="787"/>
                    <a:pt x="127" y="783"/>
                    <a:pt x="105" y="777"/>
                  </a:cubicBezTo>
                  <a:cubicBezTo>
                    <a:pt x="71" y="767"/>
                    <a:pt x="36" y="761"/>
                    <a:pt x="0" y="758"/>
                  </a:cubicBezTo>
                  <a:close/>
                </a:path>
              </a:pathLst>
            </a:custGeom>
            <a:solidFill>
              <a:srgbClr val="F19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18773FAC-11D2-7521-6771-7FF40C5FCD8D}"/>
                </a:ext>
              </a:extLst>
            </p:cNvPr>
            <p:cNvSpPr/>
            <p:nvPr/>
          </p:nvSpPr>
          <p:spPr bwMode="auto">
            <a:xfrm>
              <a:off x="8732838" y="2476500"/>
              <a:ext cx="877888" cy="1881187"/>
            </a:xfrm>
            <a:custGeom>
              <a:avLst/>
              <a:gdLst>
                <a:gd name="T0" fmla="*/ 0 w 164"/>
                <a:gd name="T1" fmla="*/ 117 h 352"/>
                <a:gd name="T2" fmla="*/ 88 w 164"/>
                <a:gd name="T3" fmla="*/ 43 h 352"/>
                <a:gd name="T4" fmla="*/ 132 w 164"/>
                <a:gd name="T5" fmla="*/ 2 h 352"/>
                <a:gd name="T6" fmla="*/ 164 w 164"/>
                <a:gd name="T7" fmla="*/ 24 h 352"/>
                <a:gd name="T8" fmla="*/ 164 w 164"/>
                <a:gd name="T9" fmla="*/ 25 h 352"/>
                <a:gd name="T10" fmla="*/ 108 w 164"/>
                <a:gd name="T11" fmla="*/ 154 h 352"/>
                <a:gd name="T12" fmla="*/ 22 w 164"/>
                <a:gd name="T13" fmla="*/ 327 h 352"/>
                <a:gd name="T14" fmla="*/ 0 w 164"/>
                <a:gd name="T15" fmla="*/ 352 h 352"/>
                <a:gd name="T16" fmla="*/ 0 w 164"/>
                <a:gd name="T17" fmla="*/ 204 h 352"/>
                <a:gd name="T18" fmla="*/ 96 w 164"/>
                <a:gd name="T19" fmla="*/ 57 h 352"/>
                <a:gd name="T20" fmla="*/ 17 w 164"/>
                <a:gd name="T21" fmla="*/ 158 h 352"/>
                <a:gd name="T22" fmla="*/ 0 w 164"/>
                <a:gd name="T23" fmla="*/ 168 h 352"/>
                <a:gd name="T24" fmla="*/ 0 w 164"/>
                <a:gd name="T25" fmla="*/ 117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4" h="352">
                  <a:moveTo>
                    <a:pt x="0" y="117"/>
                  </a:moveTo>
                  <a:cubicBezTo>
                    <a:pt x="32" y="95"/>
                    <a:pt x="58" y="67"/>
                    <a:pt x="88" y="43"/>
                  </a:cubicBezTo>
                  <a:cubicBezTo>
                    <a:pt x="103" y="30"/>
                    <a:pt x="121" y="20"/>
                    <a:pt x="132" y="2"/>
                  </a:cubicBezTo>
                  <a:cubicBezTo>
                    <a:pt x="149" y="0"/>
                    <a:pt x="159" y="9"/>
                    <a:pt x="164" y="24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45" y="67"/>
                    <a:pt x="127" y="111"/>
                    <a:pt x="108" y="154"/>
                  </a:cubicBezTo>
                  <a:cubicBezTo>
                    <a:pt x="80" y="212"/>
                    <a:pt x="51" y="270"/>
                    <a:pt x="22" y="327"/>
                  </a:cubicBezTo>
                  <a:cubicBezTo>
                    <a:pt x="17" y="337"/>
                    <a:pt x="16" y="352"/>
                    <a:pt x="0" y="352"/>
                  </a:cubicBezTo>
                  <a:cubicBezTo>
                    <a:pt x="0" y="303"/>
                    <a:pt x="0" y="254"/>
                    <a:pt x="0" y="204"/>
                  </a:cubicBezTo>
                  <a:cubicBezTo>
                    <a:pt x="30" y="147"/>
                    <a:pt x="70" y="95"/>
                    <a:pt x="96" y="57"/>
                  </a:cubicBezTo>
                  <a:cubicBezTo>
                    <a:pt x="78" y="81"/>
                    <a:pt x="45" y="118"/>
                    <a:pt x="17" y="158"/>
                  </a:cubicBezTo>
                  <a:cubicBezTo>
                    <a:pt x="14" y="164"/>
                    <a:pt x="9" y="171"/>
                    <a:pt x="0" y="168"/>
                  </a:cubicBezTo>
                  <a:cubicBezTo>
                    <a:pt x="0" y="151"/>
                    <a:pt x="0" y="134"/>
                    <a:pt x="0" y="117"/>
                  </a:cubicBezTo>
                  <a:close/>
                </a:path>
              </a:pathLst>
            </a:custGeom>
            <a:solidFill>
              <a:srgbClr val="F19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65B6A2D-4D93-3A4B-A51F-8A324FE73254}"/>
                </a:ext>
              </a:extLst>
            </p:cNvPr>
            <p:cNvSpPr/>
            <p:nvPr/>
          </p:nvSpPr>
          <p:spPr bwMode="auto">
            <a:xfrm>
              <a:off x="8732838" y="3240088"/>
              <a:ext cx="615950" cy="1201737"/>
            </a:xfrm>
            <a:custGeom>
              <a:avLst/>
              <a:gdLst>
                <a:gd name="T0" fmla="*/ 0 w 115"/>
                <a:gd name="T1" fmla="*/ 209 h 225"/>
                <a:gd name="T2" fmla="*/ 80 w 115"/>
                <a:gd name="T3" fmla="*/ 53 h 225"/>
                <a:gd name="T4" fmla="*/ 102 w 115"/>
                <a:gd name="T5" fmla="*/ 9 h 225"/>
                <a:gd name="T6" fmla="*/ 115 w 115"/>
                <a:gd name="T7" fmla="*/ 9 h 225"/>
                <a:gd name="T8" fmla="*/ 19 w 115"/>
                <a:gd name="T9" fmla="*/ 203 h 225"/>
                <a:gd name="T10" fmla="*/ 0 w 115"/>
                <a:gd name="T11" fmla="*/ 225 h 225"/>
                <a:gd name="T12" fmla="*/ 0 w 115"/>
                <a:gd name="T13" fmla="*/ 20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225">
                  <a:moveTo>
                    <a:pt x="0" y="209"/>
                  </a:moveTo>
                  <a:cubicBezTo>
                    <a:pt x="30" y="159"/>
                    <a:pt x="53" y="105"/>
                    <a:pt x="80" y="53"/>
                  </a:cubicBezTo>
                  <a:cubicBezTo>
                    <a:pt x="87" y="39"/>
                    <a:pt x="95" y="24"/>
                    <a:pt x="102" y="9"/>
                  </a:cubicBezTo>
                  <a:cubicBezTo>
                    <a:pt x="107" y="7"/>
                    <a:pt x="111" y="0"/>
                    <a:pt x="115" y="9"/>
                  </a:cubicBezTo>
                  <a:cubicBezTo>
                    <a:pt x="88" y="76"/>
                    <a:pt x="58" y="142"/>
                    <a:pt x="19" y="203"/>
                  </a:cubicBezTo>
                  <a:cubicBezTo>
                    <a:pt x="14" y="211"/>
                    <a:pt x="10" y="221"/>
                    <a:pt x="0" y="225"/>
                  </a:cubicBezTo>
                  <a:cubicBezTo>
                    <a:pt x="0" y="220"/>
                    <a:pt x="0" y="215"/>
                    <a:pt x="0" y="209"/>
                  </a:cubicBezTo>
                  <a:close/>
                </a:path>
              </a:pathLst>
            </a:custGeom>
            <a:solidFill>
              <a:srgbClr val="902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206ED2B-FB6D-E82C-0CDC-71B7BEE003F0}"/>
                </a:ext>
              </a:extLst>
            </p:cNvPr>
            <p:cNvSpPr/>
            <p:nvPr/>
          </p:nvSpPr>
          <p:spPr bwMode="auto">
            <a:xfrm>
              <a:off x="8732838" y="2571750"/>
              <a:ext cx="658813" cy="993775"/>
            </a:xfrm>
            <a:custGeom>
              <a:avLst/>
              <a:gdLst>
                <a:gd name="T0" fmla="*/ 0 w 123"/>
                <a:gd name="T1" fmla="*/ 150 h 186"/>
                <a:gd name="T2" fmla="*/ 74 w 123"/>
                <a:gd name="T3" fmla="*/ 57 h 186"/>
                <a:gd name="T4" fmla="*/ 123 w 123"/>
                <a:gd name="T5" fmla="*/ 0 h 186"/>
                <a:gd name="T6" fmla="*/ 114 w 123"/>
                <a:gd name="T7" fmla="*/ 21 h 186"/>
                <a:gd name="T8" fmla="*/ 14 w 123"/>
                <a:gd name="T9" fmla="*/ 171 h 186"/>
                <a:gd name="T10" fmla="*/ 0 w 123"/>
                <a:gd name="T11" fmla="*/ 186 h 186"/>
                <a:gd name="T12" fmla="*/ 0 w 123"/>
                <a:gd name="T13" fmla="*/ 15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" h="186">
                  <a:moveTo>
                    <a:pt x="0" y="150"/>
                  </a:moveTo>
                  <a:cubicBezTo>
                    <a:pt x="25" y="119"/>
                    <a:pt x="49" y="88"/>
                    <a:pt x="74" y="57"/>
                  </a:cubicBezTo>
                  <a:cubicBezTo>
                    <a:pt x="88" y="38"/>
                    <a:pt x="105" y="21"/>
                    <a:pt x="123" y="0"/>
                  </a:cubicBezTo>
                  <a:cubicBezTo>
                    <a:pt x="123" y="12"/>
                    <a:pt x="117" y="16"/>
                    <a:pt x="114" y="21"/>
                  </a:cubicBezTo>
                  <a:cubicBezTo>
                    <a:pt x="81" y="71"/>
                    <a:pt x="48" y="121"/>
                    <a:pt x="14" y="171"/>
                  </a:cubicBezTo>
                  <a:cubicBezTo>
                    <a:pt x="10" y="177"/>
                    <a:pt x="8" y="184"/>
                    <a:pt x="0" y="186"/>
                  </a:cubicBezTo>
                  <a:cubicBezTo>
                    <a:pt x="0" y="174"/>
                    <a:pt x="0" y="162"/>
                    <a:pt x="0" y="150"/>
                  </a:cubicBezTo>
                  <a:close/>
                </a:path>
              </a:pathLst>
            </a:custGeom>
            <a:solidFill>
              <a:srgbClr val="922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ECCA2E8C-9563-2A2E-F1AB-CF96D29EA5C4}"/>
                </a:ext>
              </a:extLst>
            </p:cNvPr>
            <p:cNvSpPr/>
            <p:nvPr/>
          </p:nvSpPr>
          <p:spPr bwMode="auto">
            <a:xfrm>
              <a:off x="8732838" y="6675438"/>
              <a:ext cx="1798638" cy="225425"/>
            </a:xfrm>
            <a:custGeom>
              <a:avLst/>
              <a:gdLst>
                <a:gd name="T0" fmla="*/ 176 w 336"/>
                <a:gd name="T1" fmla="*/ 34 h 42"/>
                <a:gd name="T2" fmla="*/ 88 w 336"/>
                <a:gd name="T3" fmla="*/ 21 h 42"/>
                <a:gd name="T4" fmla="*/ 0 w 336"/>
                <a:gd name="T5" fmla="*/ 10 h 42"/>
                <a:gd name="T6" fmla="*/ 0 w 336"/>
                <a:gd name="T7" fmla="*/ 2 h 42"/>
                <a:gd name="T8" fmla="*/ 143 w 336"/>
                <a:gd name="T9" fmla="*/ 26 h 42"/>
                <a:gd name="T10" fmla="*/ 218 w 336"/>
                <a:gd name="T11" fmla="*/ 19 h 42"/>
                <a:gd name="T12" fmla="*/ 222 w 336"/>
                <a:gd name="T13" fmla="*/ 19 h 42"/>
                <a:gd name="T14" fmla="*/ 308 w 336"/>
                <a:gd name="T15" fmla="*/ 21 h 42"/>
                <a:gd name="T16" fmla="*/ 332 w 336"/>
                <a:gd name="T17" fmla="*/ 18 h 42"/>
                <a:gd name="T18" fmla="*/ 336 w 336"/>
                <a:gd name="T19" fmla="*/ 19 h 42"/>
                <a:gd name="T20" fmla="*/ 230 w 336"/>
                <a:gd name="T21" fmla="*/ 31 h 42"/>
                <a:gd name="T22" fmla="*/ 176 w 336"/>
                <a:gd name="T23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6" h="42">
                  <a:moveTo>
                    <a:pt x="176" y="34"/>
                  </a:moveTo>
                  <a:cubicBezTo>
                    <a:pt x="146" y="37"/>
                    <a:pt x="117" y="30"/>
                    <a:pt x="88" y="21"/>
                  </a:cubicBezTo>
                  <a:cubicBezTo>
                    <a:pt x="59" y="12"/>
                    <a:pt x="30" y="8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ubicBezTo>
                    <a:pt x="49" y="0"/>
                    <a:pt x="95" y="20"/>
                    <a:pt x="143" y="26"/>
                  </a:cubicBezTo>
                  <a:cubicBezTo>
                    <a:pt x="168" y="29"/>
                    <a:pt x="195" y="35"/>
                    <a:pt x="218" y="19"/>
                  </a:cubicBezTo>
                  <a:cubicBezTo>
                    <a:pt x="219" y="18"/>
                    <a:pt x="221" y="18"/>
                    <a:pt x="222" y="19"/>
                  </a:cubicBezTo>
                  <a:cubicBezTo>
                    <a:pt x="250" y="42"/>
                    <a:pt x="279" y="20"/>
                    <a:pt x="308" y="21"/>
                  </a:cubicBezTo>
                  <a:cubicBezTo>
                    <a:pt x="316" y="21"/>
                    <a:pt x="324" y="19"/>
                    <a:pt x="332" y="18"/>
                  </a:cubicBezTo>
                  <a:cubicBezTo>
                    <a:pt x="333" y="16"/>
                    <a:pt x="335" y="16"/>
                    <a:pt x="336" y="19"/>
                  </a:cubicBezTo>
                  <a:cubicBezTo>
                    <a:pt x="301" y="28"/>
                    <a:pt x="267" y="38"/>
                    <a:pt x="230" y="31"/>
                  </a:cubicBezTo>
                  <a:cubicBezTo>
                    <a:pt x="213" y="28"/>
                    <a:pt x="194" y="36"/>
                    <a:pt x="176" y="34"/>
                  </a:cubicBezTo>
                  <a:close/>
                </a:path>
              </a:pathLst>
            </a:custGeom>
            <a:solidFill>
              <a:srgbClr val="C34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0846455-68E8-F53E-F39B-C31EAFFA1578}"/>
                </a:ext>
              </a:extLst>
            </p:cNvPr>
            <p:cNvSpPr/>
            <p:nvPr/>
          </p:nvSpPr>
          <p:spPr bwMode="auto">
            <a:xfrm>
              <a:off x="9188450" y="1103313"/>
              <a:ext cx="1370013" cy="1858962"/>
            </a:xfrm>
            <a:custGeom>
              <a:avLst/>
              <a:gdLst>
                <a:gd name="T0" fmla="*/ 79 w 256"/>
                <a:gd name="T1" fmla="*/ 281 h 348"/>
                <a:gd name="T2" fmla="*/ 47 w 256"/>
                <a:gd name="T3" fmla="*/ 259 h 348"/>
                <a:gd name="T4" fmla="*/ 43 w 256"/>
                <a:gd name="T5" fmla="*/ 257 h 348"/>
                <a:gd name="T6" fmla="*/ 15 w 256"/>
                <a:gd name="T7" fmla="*/ 181 h 348"/>
                <a:gd name="T8" fmla="*/ 50 w 256"/>
                <a:gd name="T9" fmla="*/ 59 h 348"/>
                <a:gd name="T10" fmla="*/ 92 w 256"/>
                <a:gd name="T11" fmla="*/ 1 h 348"/>
                <a:gd name="T12" fmla="*/ 124 w 256"/>
                <a:gd name="T13" fmla="*/ 31 h 348"/>
                <a:gd name="T14" fmla="*/ 140 w 256"/>
                <a:gd name="T15" fmla="*/ 61 h 348"/>
                <a:gd name="T16" fmla="*/ 134 w 256"/>
                <a:gd name="T17" fmla="*/ 72 h 348"/>
                <a:gd name="T18" fmla="*/ 92 w 256"/>
                <a:gd name="T19" fmla="*/ 127 h 348"/>
                <a:gd name="T20" fmla="*/ 78 w 256"/>
                <a:gd name="T21" fmla="*/ 163 h 348"/>
                <a:gd name="T22" fmla="*/ 72 w 256"/>
                <a:gd name="T23" fmla="*/ 182 h 348"/>
                <a:gd name="T24" fmla="*/ 81 w 256"/>
                <a:gd name="T25" fmla="*/ 216 h 348"/>
                <a:gd name="T26" fmla="*/ 88 w 256"/>
                <a:gd name="T27" fmla="*/ 221 h 348"/>
                <a:gd name="T28" fmla="*/ 126 w 256"/>
                <a:gd name="T29" fmla="*/ 252 h 348"/>
                <a:gd name="T30" fmla="*/ 167 w 256"/>
                <a:gd name="T31" fmla="*/ 283 h 348"/>
                <a:gd name="T32" fmla="*/ 179 w 256"/>
                <a:gd name="T33" fmla="*/ 293 h 348"/>
                <a:gd name="T34" fmla="*/ 204 w 256"/>
                <a:gd name="T35" fmla="*/ 303 h 348"/>
                <a:gd name="T36" fmla="*/ 219 w 256"/>
                <a:gd name="T37" fmla="*/ 306 h 348"/>
                <a:gd name="T38" fmla="*/ 252 w 256"/>
                <a:gd name="T39" fmla="*/ 326 h 348"/>
                <a:gd name="T40" fmla="*/ 245 w 256"/>
                <a:gd name="T41" fmla="*/ 347 h 348"/>
                <a:gd name="T42" fmla="*/ 239 w 256"/>
                <a:gd name="T43" fmla="*/ 346 h 348"/>
                <a:gd name="T44" fmla="*/ 229 w 256"/>
                <a:gd name="T45" fmla="*/ 346 h 348"/>
                <a:gd name="T46" fmla="*/ 222 w 256"/>
                <a:gd name="T47" fmla="*/ 345 h 348"/>
                <a:gd name="T48" fmla="*/ 180 w 256"/>
                <a:gd name="T49" fmla="*/ 330 h 348"/>
                <a:gd name="T50" fmla="*/ 171 w 256"/>
                <a:gd name="T51" fmla="*/ 327 h 348"/>
                <a:gd name="T52" fmla="*/ 114 w 256"/>
                <a:gd name="T53" fmla="*/ 298 h 348"/>
                <a:gd name="T54" fmla="*/ 114 w 256"/>
                <a:gd name="T55" fmla="*/ 298 h 348"/>
                <a:gd name="T56" fmla="*/ 79 w 256"/>
                <a:gd name="T57" fmla="*/ 28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6" h="348">
                  <a:moveTo>
                    <a:pt x="79" y="281"/>
                  </a:moveTo>
                  <a:cubicBezTo>
                    <a:pt x="68" y="274"/>
                    <a:pt x="57" y="266"/>
                    <a:pt x="47" y="259"/>
                  </a:cubicBezTo>
                  <a:cubicBezTo>
                    <a:pt x="45" y="258"/>
                    <a:pt x="44" y="258"/>
                    <a:pt x="43" y="257"/>
                  </a:cubicBezTo>
                  <a:cubicBezTo>
                    <a:pt x="0" y="230"/>
                    <a:pt x="0" y="230"/>
                    <a:pt x="15" y="181"/>
                  </a:cubicBezTo>
                  <a:cubicBezTo>
                    <a:pt x="27" y="141"/>
                    <a:pt x="40" y="100"/>
                    <a:pt x="50" y="59"/>
                  </a:cubicBezTo>
                  <a:cubicBezTo>
                    <a:pt x="56" y="33"/>
                    <a:pt x="66" y="11"/>
                    <a:pt x="92" y="1"/>
                  </a:cubicBezTo>
                  <a:cubicBezTo>
                    <a:pt x="113" y="0"/>
                    <a:pt x="117" y="18"/>
                    <a:pt x="124" y="31"/>
                  </a:cubicBezTo>
                  <a:cubicBezTo>
                    <a:pt x="129" y="41"/>
                    <a:pt x="133" y="52"/>
                    <a:pt x="140" y="61"/>
                  </a:cubicBezTo>
                  <a:cubicBezTo>
                    <a:pt x="141" y="66"/>
                    <a:pt x="138" y="71"/>
                    <a:pt x="134" y="72"/>
                  </a:cubicBezTo>
                  <a:cubicBezTo>
                    <a:pt x="107" y="80"/>
                    <a:pt x="101" y="105"/>
                    <a:pt x="92" y="127"/>
                  </a:cubicBezTo>
                  <a:cubicBezTo>
                    <a:pt x="89" y="139"/>
                    <a:pt x="85" y="152"/>
                    <a:pt x="78" y="163"/>
                  </a:cubicBezTo>
                  <a:cubicBezTo>
                    <a:pt x="77" y="170"/>
                    <a:pt x="75" y="176"/>
                    <a:pt x="72" y="182"/>
                  </a:cubicBezTo>
                  <a:cubicBezTo>
                    <a:pt x="66" y="196"/>
                    <a:pt x="68" y="207"/>
                    <a:pt x="81" y="216"/>
                  </a:cubicBezTo>
                  <a:cubicBezTo>
                    <a:pt x="83" y="218"/>
                    <a:pt x="85" y="220"/>
                    <a:pt x="88" y="221"/>
                  </a:cubicBezTo>
                  <a:cubicBezTo>
                    <a:pt x="100" y="232"/>
                    <a:pt x="112" y="243"/>
                    <a:pt x="126" y="252"/>
                  </a:cubicBezTo>
                  <a:cubicBezTo>
                    <a:pt x="138" y="265"/>
                    <a:pt x="148" y="280"/>
                    <a:pt x="167" y="283"/>
                  </a:cubicBezTo>
                  <a:cubicBezTo>
                    <a:pt x="173" y="284"/>
                    <a:pt x="176" y="289"/>
                    <a:pt x="179" y="293"/>
                  </a:cubicBezTo>
                  <a:cubicBezTo>
                    <a:pt x="185" y="303"/>
                    <a:pt x="193" y="307"/>
                    <a:pt x="204" y="303"/>
                  </a:cubicBezTo>
                  <a:cubicBezTo>
                    <a:pt x="209" y="301"/>
                    <a:pt x="216" y="301"/>
                    <a:pt x="219" y="306"/>
                  </a:cubicBezTo>
                  <a:cubicBezTo>
                    <a:pt x="228" y="317"/>
                    <a:pt x="241" y="320"/>
                    <a:pt x="252" y="326"/>
                  </a:cubicBezTo>
                  <a:cubicBezTo>
                    <a:pt x="256" y="335"/>
                    <a:pt x="254" y="342"/>
                    <a:pt x="245" y="347"/>
                  </a:cubicBezTo>
                  <a:cubicBezTo>
                    <a:pt x="243" y="348"/>
                    <a:pt x="241" y="347"/>
                    <a:pt x="239" y="346"/>
                  </a:cubicBezTo>
                  <a:cubicBezTo>
                    <a:pt x="236" y="346"/>
                    <a:pt x="233" y="346"/>
                    <a:pt x="229" y="346"/>
                  </a:cubicBezTo>
                  <a:cubicBezTo>
                    <a:pt x="227" y="348"/>
                    <a:pt x="224" y="348"/>
                    <a:pt x="222" y="345"/>
                  </a:cubicBezTo>
                  <a:cubicBezTo>
                    <a:pt x="209" y="338"/>
                    <a:pt x="193" y="339"/>
                    <a:pt x="180" y="330"/>
                  </a:cubicBezTo>
                  <a:cubicBezTo>
                    <a:pt x="177" y="330"/>
                    <a:pt x="174" y="329"/>
                    <a:pt x="171" y="327"/>
                  </a:cubicBezTo>
                  <a:cubicBezTo>
                    <a:pt x="154" y="314"/>
                    <a:pt x="133" y="309"/>
                    <a:pt x="114" y="298"/>
                  </a:cubicBezTo>
                  <a:cubicBezTo>
                    <a:pt x="114" y="298"/>
                    <a:pt x="114" y="298"/>
                    <a:pt x="114" y="298"/>
                  </a:cubicBezTo>
                  <a:cubicBezTo>
                    <a:pt x="104" y="289"/>
                    <a:pt x="90" y="289"/>
                    <a:pt x="79" y="281"/>
                  </a:cubicBezTo>
                  <a:close/>
                </a:path>
              </a:pathLst>
            </a:custGeom>
            <a:solidFill>
              <a:srgbClr val="F6C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06C445D-B95A-AC36-6EB5-71FFE74057A4}"/>
                </a:ext>
              </a:extLst>
            </p:cNvPr>
            <p:cNvSpPr/>
            <p:nvPr/>
          </p:nvSpPr>
          <p:spPr bwMode="auto">
            <a:xfrm>
              <a:off x="10461625" y="2951163"/>
              <a:ext cx="728663" cy="2041525"/>
            </a:xfrm>
            <a:custGeom>
              <a:avLst/>
              <a:gdLst>
                <a:gd name="T0" fmla="*/ 1 w 136"/>
                <a:gd name="T1" fmla="*/ 0 h 382"/>
                <a:gd name="T2" fmla="*/ 5 w 136"/>
                <a:gd name="T3" fmla="*/ 0 h 382"/>
                <a:gd name="T4" fmla="*/ 17 w 136"/>
                <a:gd name="T5" fmla="*/ 13 h 382"/>
                <a:gd name="T6" fmla="*/ 89 w 136"/>
                <a:gd name="T7" fmla="*/ 183 h 382"/>
                <a:gd name="T8" fmla="*/ 86 w 136"/>
                <a:gd name="T9" fmla="*/ 192 h 382"/>
                <a:gd name="T10" fmla="*/ 94 w 136"/>
                <a:gd name="T11" fmla="*/ 216 h 382"/>
                <a:gd name="T12" fmla="*/ 136 w 136"/>
                <a:gd name="T13" fmla="*/ 382 h 382"/>
                <a:gd name="T14" fmla="*/ 130 w 136"/>
                <a:gd name="T15" fmla="*/ 375 h 382"/>
                <a:gd name="T16" fmla="*/ 1 w 136"/>
                <a:gd name="T17" fmla="*/ 6 h 382"/>
                <a:gd name="T18" fmla="*/ 1 w 136"/>
                <a:gd name="T19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382">
                  <a:moveTo>
                    <a:pt x="1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12" y="2"/>
                    <a:pt x="15" y="7"/>
                    <a:pt x="17" y="13"/>
                  </a:cubicBezTo>
                  <a:cubicBezTo>
                    <a:pt x="44" y="68"/>
                    <a:pt x="69" y="124"/>
                    <a:pt x="89" y="183"/>
                  </a:cubicBezTo>
                  <a:cubicBezTo>
                    <a:pt x="89" y="186"/>
                    <a:pt x="88" y="189"/>
                    <a:pt x="86" y="192"/>
                  </a:cubicBezTo>
                  <a:cubicBezTo>
                    <a:pt x="83" y="202"/>
                    <a:pt x="91" y="208"/>
                    <a:pt x="94" y="216"/>
                  </a:cubicBezTo>
                  <a:cubicBezTo>
                    <a:pt x="114" y="269"/>
                    <a:pt x="131" y="324"/>
                    <a:pt x="136" y="382"/>
                  </a:cubicBezTo>
                  <a:cubicBezTo>
                    <a:pt x="131" y="381"/>
                    <a:pt x="131" y="378"/>
                    <a:pt x="130" y="375"/>
                  </a:cubicBezTo>
                  <a:cubicBezTo>
                    <a:pt x="89" y="251"/>
                    <a:pt x="50" y="127"/>
                    <a:pt x="1" y="6"/>
                  </a:cubicBezTo>
                  <a:cubicBezTo>
                    <a:pt x="0" y="4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8D2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ABDD64C5-1D36-E489-BE03-DD629288BDDD}"/>
                </a:ext>
              </a:extLst>
            </p:cNvPr>
            <p:cNvSpPr/>
            <p:nvPr/>
          </p:nvSpPr>
          <p:spPr bwMode="auto">
            <a:xfrm>
              <a:off x="10125075" y="2946400"/>
              <a:ext cx="288925" cy="2057400"/>
            </a:xfrm>
            <a:custGeom>
              <a:avLst/>
              <a:gdLst>
                <a:gd name="T0" fmla="*/ 8 w 54"/>
                <a:gd name="T1" fmla="*/ 1 h 385"/>
                <a:gd name="T2" fmla="*/ 52 w 54"/>
                <a:gd name="T3" fmla="*/ 335 h 385"/>
                <a:gd name="T4" fmla="*/ 46 w 54"/>
                <a:gd name="T5" fmla="*/ 385 h 385"/>
                <a:gd name="T6" fmla="*/ 4 w 54"/>
                <a:gd name="T7" fmla="*/ 9 h 385"/>
                <a:gd name="T8" fmla="*/ 8 w 54"/>
                <a:gd name="T9" fmla="*/ 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385">
                  <a:moveTo>
                    <a:pt x="8" y="1"/>
                  </a:moveTo>
                  <a:cubicBezTo>
                    <a:pt x="30" y="111"/>
                    <a:pt x="53" y="221"/>
                    <a:pt x="52" y="335"/>
                  </a:cubicBezTo>
                  <a:cubicBezTo>
                    <a:pt x="52" y="350"/>
                    <a:pt x="54" y="365"/>
                    <a:pt x="46" y="385"/>
                  </a:cubicBezTo>
                  <a:cubicBezTo>
                    <a:pt x="33" y="256"/>
                    <a:pt x="20" y="132"/>
                    <a:pt x="4" y="9"/>
                  </a:cubicBezTo>
                  <a:cubicBezTo>
                    <a:pt x="2" y="5"/>
                    <a:pt x="0" y="0"/>
                    <a:pt x="8" y="1"/>
                  </a:cubicBezTo>
                  <a:close/>
                </a:path>
              </a:pathLst>
            </a:custGeom>
            <a:solidFill>
              <a:srgbClr val="8E23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DCAC9FD7-0AEC-D4F7-D0C2-2DD057EDB49D}"/>
                </a:ext>
              </a:extLst>
            </p:cNvPr>
            <p:cNvSpPr/>
            <p:nvPr/>
          </p:nvSpPr>
          <p:spPr bwMode="auto">
            <a:xfrm>
              <a:off x="10350500" y="2946400"/>
              <a:ext cx="417513" cy="1709737"/>
            </a:xfrm>
            <a:custGeom>
              <a:avLst/>
              <a:gdLst>
                <a:gd name="T0" fmla="*/ 5 w 78"/>
                <a:gd name="T1" fmla="*/ 0 h 320"/>
                <a:gd name="T2" fmla="*/ 12 w 78"/>
                <a:gd name="T3" fmla="*/ 1 h 320"/>
                <a:gd name="T4" fmla="*/ 74 w 78"/>
                <a:gd name="T5" fmla="*/ 312 h 320"/>
                <a:gd name="T6" fmla="*/ 71 w 78"/>
                <a:gd name="T7" fmla="*/ 320 h 320"/>
                <a:gd name="T8" fmla="*/ 5 w 78"/>
                <a:gd name="T9" fmla="*/ 19 h 320"/>
                <a:gd name="T10" fmla="*/ 5 w 78"/>
                <a:gd name="T1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320">
                  <a:moveTo>
                    <a:pt x="5" y="0"/>
                  </a:moveTo>
                  <a:cubicBezTo>
                    <a:pt x="8" y="0"/>
                    <a:pt x="10" y="1"/>
                    <a:pt x="12" y="1"/>
                  </a:cubicBezTo>
                  <a:cubicBezTo>
                    <a:pt x="33" y="105"/>
                    <a:pt x="54" y="208"/>
                    <a:pt x="74" y="312"/>
                  </a:cubicBezTo>
                  <a:cubicBezTo>
                    <a:pt x="75" y="315"/>
                    <a:pt x="78" y="320"/>
                    <a:pt x="71" y="320"/>
                  </a:cubicBezTo>
                  <a:cubicBezTo>
                    <a:pt x="48" y="220"/>
                    <a:pt x="19" y="121"/>
                    <a:pt x="5" y="19"/>
                  </a:cubicBezTo>
                  <a:cubicBezTo>
                    <a:pt x="4" y="12"/>
                    <a:pt x="0" y="6"/>
                    <a:pt x="5" y="0"/>
                  </a:cubicBezTo>
                  <a:close/>
                </a:path>
              </a:pathLst>
            </a:custGeom>
            <a:solidFill>
              <a:srgbClr val="8D24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71BD598C-7C22-AEF8-9AC4-41D29C7F3CB7}"/>
                </a:ext>
              </a:extLst>
            </p:cNvPr>
            <p:cNvSpPr/>
            <p:nvPr/>
          </p:nvSpPr>
          <p:spPr bwMode="auto">
            <a:xfrm>
              <a:off x="9653588" y="2679700"/>
              <a:ext cx="150813" cy="1635125"/>
            </a:xfrm>
            <a:custGeom>
              <a:avLst/>
              <a:gdLst>
                <a:gd name="T0" fmla="*/ 7 w 28"/>
                <a:gd name="T1" fmla="*/ 273 h 306"/>
                <a:gd name="T2" fmla="*/ 17 w 28"/>
                <a:gd name="T3" fmla="*/ 16 h 306"/>
                <a:gd name="T4" fmla="*/ 27 w 28"/>
                <a:gd name="T5" fmla="*/ 3 h 306"/>
                <a:gd name="T6" fmla="*/ 27 w 28"/>
                <a:gd name="T7" fmla="*/ 3 h 306"/>
                <a:gd name="T8" fmla="*/ 14 w 28"/>
                <a:gd name="T9" fmla="*/ 268 h 306"/>
                <a:gd name="T10" fmla="*/ 11 w 28"/>
                <a:gd name="T11" fmla="*/ 306 h 306"/>
                <a:gd name="T12" fmla="*/ 7 w 28"/>
                <a:gd name="T13" fmla="*/ 27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6">
                  <a:moveTo>
                    <a:pt x="7" y="273"/>
                  </a:moveTo>
                  <a:cubicBezTo>
                    <a:pt x="10" y="188"/>
                    <a:pt x="14" y="102"/>
                    <a:pt x="17" y="16"/>
                  </a:cubicBezTo>
                  <a:cubicBezTo>
                    <a:pt x="17" y="10"/>
                    <a:pt x="14" y="0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92"/>
                    <a:pt x="19" y="180"/>
                    <a:pt x="14" y="268"/>
                  </a:cubicBezTo>
                  <a:cubicBezTo>
                    <a:pt x="14" y="281"/>
                    <a:pt x="12" y="293"/>
                    <a:pt x="11" y="306"/>
                  </a:cubicBezTo>
                  <a:cubicBezTo>
                    <a:pt x="0" y="296"/>
                    <a:pt x="8" y="284"/>
                    <a:pt x="7" y="273"/>
                  </a:cubicBezTo>
                  <a:close/>
                </a:path>
              </a:pathLst>
            </a:custGeom>
            <a:solidFill>
              <a:srgbClr val="8D2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233AE91C-04DA-1A0F-AB10-0E3CE241C84B}"/>
                </a:ext>
              </a:extLst>
            </p:cNvPr>
            <p:cNvSpPr/>
            <p:nvPr/>
          </p:nvSpPr>
          <p:spPr bwMode="auto">
            <a:xfrm>
              <a:off x="9278938" y="2609850"/>
              <a:ext cx="331788" cy="677862"/>
            </a:xfrm>
            <a:custGeom>
              <a:avLst/>
              <a:gdLst>
                <a:gd name="T0" fmla="*/ 13 w 62"/>
                <a:gd name="T1" fmla="*/ 127 h 127"/>
                <a:gd name="T2" fmla="*/ 0 w 62"/>
                <a:gd name="T3" fmla="*/ 127 h 127"/>
                <a:gd name="T4" fmla="*/ 55 w 62"/>
                <a:gd name="T5" fmla="*/ 6 h 127"/>
                <a:gd name="T6" fmla="*/ 62 w 62"/>
                <a:gd name="T7" fmla="*/ 0 h 127"/>
                <a:gd name="T8" fmla="*/ 13 w 62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127">
                  <a:moveTo>
                    <a:pt x="13" y="127"/>
                  </a:moveTo>
                  <a:cubicBezTo>
                    <a:pt x="9" y="124"/>
                    <a:pt x="5" y="126"/>
                    <a:pt x="0" y="127"/>
                  </a:cubicBezTo>
                  <a:cubicBezTo>
                    <a:pt x="18" y="87"/>
                    <a:pt x="37" y="46"/>
                    <a:pt x="55" y="6"/>
                  </a:cubicBezTo>
                  <a:cubicBezTo>
                    <a:pt x="56" y="2"/>
                    <a:pt x="58" y="0"/>
                    <a:pt x="62" y="0"/>
                  </a:cubicBezTo>
                  <a:cubicBezTo>
                    <a:pt x="49" y="43"/>
                    <a:pt x="31" y="85"/>
                    <a:pt x="13" y="127"/>
                  </a:cubicBezTo>
                  <a:close/>
                </a:path>
              </a:pathLst>
            </a:custGeom>
            <a:solidFill>
              <a:srgbClr val="8D2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3D2805AC-559C-7C9B-D82C-FC10032BD402}"/>
                </a:ext>
              </a:extLst>
            </p:cNvPr>
            <p:cNvSpPr/>
            <p:nvPr/>
          </p:nvSpPr>
          <p:spPr bwMode="auto">
            <a:xfrm>
              <a:off x="9642475" y="4138613"/>
              <a:ext cx="69850" cy="865187"/>
            </a:xfrm>
            <a:custGeom>
              <a:avLst/>
              <a:gdLst>
                <a:gd name="T0" fmla="*/ 9 w 13"/>
                <a:gd name="T1" fmla="*/ 0 h 162"/>
                <a:gd name="T2" fmla="*/ 13 w 13"/>
                <a:gd name="T3" fmla="*/ 33 h 162"/>
                <a:gd name="T4" fmla="*/ 5 w 13"/>
                <a:gd name="T5" fmla="*/ 161 h 162"/>
                <a:gd name="T6" fmla="*/ 2 w 13"/>
                <a:gd name="T7" fmla="*/ 157 h 162"/>
                <a:gd name="T8" fmla="*/ 9 w 13"/>
                <a:gd name="T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2">
                  <a:moveTo>
                    <a:pt x="9" y="0"/>
                  </a:moveTo>
                  <a:cubicBezTo>
                    <a:pt x="12" y="11"/>
                    <a:pt x="7" y="23"/>
                    <a:pt x="13" y="33"/>
                  </a:cubicBezTo>
                  <a:cubicBezTo>
                    <a:pt x="11" y="75"/>
                    <a:pt x="8" y="118"/>
                    <a:pt x="5" y="161"/>
                  </a:cubicBezTo>
                  <a:cubicBezTo>
                    <a:pt x="2" y="162"/>
                    <a:pt x="0" y="161"/>
                    <a:pt x="2" y="157"/>
                  </a:cubicBezTo>
                  <a:cubicBezTo>
                    <a:pt x="2" y="105"/>
                    <a:pt x="5" y="53"/>
                    <a:pt x="9" y="0"/>
                  </a:cubicBezTo>
                  <a:close/>
                </a:path>
              </a:pathLst>
            </a:custGeom>
            <a:solidFill>
              <a:srgbClr val="A643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CD179EC2-5AD0-4102-34E9-44AC9A4A5A4B}"/>
                </a:ext>
              </a:extLst>
            </p:cNvPr>
            <p:cNvSpPr/>
            <p:nvPr/>
          </p:nvSpPr>
          <p:spPr bwMode="auto">
            <a:xfrm>
              <a:off x="9520238" y="5842000"/>
              <a:ext cx="69850" cy="817562"/>
            </a:xfrm>
            <a:custGeom>
              <a:avLst/>
              <a:gdLst>
                <a:gd name="T0" fmla="*/ 13 w 13"/>
                <a:gd name="T1" fmla="*/ 0 h 153"/>
                <a:gd name="T2" fmla="*/ 0 w 13"/>
                <a:gd name="T3" fmla="*/ 153 h 153"/>
                <a:gd name="T4" fmla="*/ 13 w 13"/>
                <a:gd name="T5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53">
                  <a:moveTo>
                    <a:pt x="13" y="0"/>
                  </a:moveTo>
                  <a:cubicBezTo>
                    <a:pt x="13" y="51"/>
                    <a:pt x="13" y="102"/>
                    <a:pt x="0" y="153"/>
                  </a:cubicBezTo>
                  <a:cubicBezTo>
                    <a:pt x="5" y="102"/>
                    <a:pt x="9" y="51"/>
                    <a:pt x="13" y="0"/>
                  </a:cubicBezTo>
                  <a:close/>
                </a:path>
              </a:pathLst>
            </a:custGeom>
            <a:solidFill>
              <a:srgbClr val="C86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AB52AA8C-6988-C0E8-A60A-D90805DB93E3}"/>
                </a:ext>
              </a:extLst>
            </p:cNvPr>
            <p:cNvSpPr/>
            <p:nvPr/>
          </p:nvSpPr>
          <p:spPr bwMode="auto">
            <a:xfrm>
              <a:off x="10842625" y="3700463"/>
              <a:ext cx="171450" cy="336550"/>
            </a:xfrm>
            <a:custGeom>
              <a:avLst/>
              <a:gdLst>
                <a:gd name="T0" fmla="*/ 15 w 32"/>
                <a:gd name="T1" fmla="*/ 52 h 63"/>
                <a:gd name="T2" fmla="*/ 13 w 32"/>
                <a:gd name="T3" fmla="*/ 44 h 63"/>
                <a:gd name="T4" fmla="*/ 14 w 32"/>
                <a:gd name="T5" fmla="*/ 0 h 63"/>
                <a:gd name="T6" fmla="*/ 30 w 32"/>
                <a:gd name="T7" fmla="*/ 39 h 63"/>
                <a:gd name="T8" fmla="*/ 15 w 32"/>
                <a:gd name="T9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62">
                  <a:moveTo>
                    <a:pt x="15" y="52"/>
                  </a:moveTo>
                  <a:cubicBezTo>
                    <a:pt x="14" y="49"/>
                    <a:pt x="14" y="46"/>
                    <a:pt x="13" y="44"/>
                  </a:cubicBezTo>
                  <a:cubicBezTo>
                    <a:pt x="13" y="29"/>
                    <a:pt x="0" y="14"/>
                    <a:pt x="14" y="0"/>
                  </a:cubicBezTo>
                  <a:cubicBezTo>
                    <a:pt x="23" y="11"/>
                    <a:pt x="30" y="24"/>
                    <a:pt x="30" y="39"/>
                  </a:cubicBezTo>
                  <a:cubicBezTo>
                    <a:pt x="23" y="41"/>
                    <a:pt x="32" y="63"/>
                    <a:pt x="15" y="52"/>
                  </a:cubicBezTo>
                  <a:close/>
                </a:path>
              </a:pathLst>
            </a:custGeom>
            <a:solidFill>
              <a:srgbClr val="F5B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98C0D30E-B287-9D39-595E-28198EFF5660}"/>
                </a:ext>
              </a:extLst>
            </p:cNvPr>
            <p:cNvSpPr/>
            <p:nvPr/>
          </p:nvSpPr>
          <p:spPr bwMode="auto">
            <a:xfrm>
              <a:off x="10998200" y="5794375"/>
              <a:ext cx="160338" cy="534987"/>
            </a:xfrm>
            <a:custGeom>
              <a:avLst/>
              <a:gdLst>
                <a:gd name="T0" fmla="*/ 25 w 30"/>
                <a:gd name="T1" fmla="*/ 100 h 100"/>
                <a:gd name="T2" fmla="*/ 0 w 30"/>
                <a:gd name="T3" fmla="*/ 1 h 100"/>
                <a:gd name="T4" fmla="*/ 5 w 30"/>
                <a:gd name="T5" fmla="*/ 0 h 100"/>
                <a:gd name="T6" fmla="*/ 30 w 30"/>
                <a:gd name="T7" fmla="*/ 98 h 100"/>
                <a:gd name="T8" fmla="*/ 25 w 30"/>
                <a:gd name="T9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0">
                  <a:moveTo>
                    <a:pt x="25" y="100"/>
                  </a:moveTo>
                  <a:cubicBezTo>
                    <a:pt x="17" y="67"/>
                    <a:pt x="8" y="34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13" y="32"/>
                    <a:pt x="22" y="65"/>
                    <a:pt x="30" y="98"/>
                  </a:cubicBezTo>
                  <a:cubicBezTo>
                    <a:pt x="28" y="99"/>
                    <a:pt x="27" y="99"/>
                    <a:pt x="25" y="100"/>
                  </a:cubicBezTo>
                  <a:close/>
                </a:path>
              </a:pathLst>
            </a:custGeom>
            <a:solidFill>
              <a:srgbClr val="C36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5CF7B903-03A3-1B69-1559-E3AC24739D7D}"/>
                </a:ext>
              </a:extLst>
            </p:cNvPr>
            <p:cNvSpPr/>
            <p:nvPr/>
          </p:nvSpPr>
          <p:spPr bwMode="auto">
            <a:xfrm>
              <a:off x="10729913" y="4613275"/>
              <a:ext cx="107950" cy="492125"/>
            </a:xfrm>
            <a:custGeom>
              <a:avLst/>
              <a:gdLst>
                <a:gd name="T0" fmla="*/ 0 w 20"/>
                <a:gd name="T1" fmla="*/ 8 h 92"/>
                <a:gd name="T2" fmla="*/ 3 w 20"/>
                <a:gd name="T3" fmla="*/ 0 h 92"/>
                <a:gd name="T4" fmla="*/ 20 w 20"/>
                <a:gd name="T5" fmla="*/ 92 h 92"/>
                <a:gd name="T6" fmla="*/ 0 w 20"/>
                <a:gd name="T7" fmla="*/ 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92">
                  <a:moveTo>
                    <a:pt x="0" y="8"/>
                  </a:moveTo>
                  <a:cubicBezTo>
                    <a:pt x="1" y="5"/>
                    <a:pt x="2" y="2"/>
                    <a:pt x="3" y="0"/>
                  </a:cubicBezTo>
                  <a:cubicBezTo>
                    <a:pt x="12" y="30"/>
                    <a:pt x="18" y="61"/>
                    <a:pt x="20" y="92"/>
                  </a:cubicBezTo>
                  <a:cubicBezTo>
                    <a:pt x="13" y="64"/>
                    <a:pt x="6" y="36"/>
                    <a:pt x="0" y="8"/>
                  </a:cubicBezTo>
                  <a:close/>
                </a:path>
              </a:pathLst>
            </a:custGeom>
            <a:solidFill>
              <a:srgbClr val="A64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ABDBFE1A-B3DF-D8C9-D9DD-921A91A22CF9}"/>
                </a:ext>
              </a:extLst>
            </p:cNvPr>
            <p:cNvSpPr/>
            <p:nvPr/>
          </p:nvSpPr>
          <p:spPr bwMode="auto">
            <a:xfrm>
              <a:off x="9610725" y="4976813"/>
              <a:ext cx="58738" cy="331787"/>
            </a:xfrm>
            <a:custGeom>
              <a:avLst/>
              <a:gdLst>
                <a:gd name="T0" fmla="*/ 8 w 11"/>
                <a:gd name="T1" fmla="*/ 0 h 62"/>
                <a:gd name="T2" fmla="*/ 11 w 11"/>
                <a:gd name="T3" fmla="*/ 4 h 62"/>
                <a:gd name="T4" fmla="*/ 7 w 11"/>
                <a:gd name="T5" fmla="*/ 62 h 62"/>
                <a:gd name="T6" fmla="*/ 8 w 11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62">
                  <a:moveTo>
                    <a:pt x="8" y="0"/>
                  </a:moveTo>
                  <a:cubicBezTo>
                    <a:pt x="9" y="1"/>
                    <a:pt x="10" y="2"/>
                    <a:pt x="11" y="4"/>
                  </a:cubicBezTo>
                  <a:cubicBezTo>
                    <a:pt x="10" y="23"/>
                    <a:pt x="8" y="43"/>
                    <a:pt x="7" y="62"/>
                  </a:cubicBezTo>
                  <a:cubicBezTo>
                    <a:pt x="6" y="41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C36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DF61F620-2BBA-78F5-A2FC-37ABCE089C4E}"/>
                </a:ext>
              </a:extLst>
            </p:cNvPr>
            <p:cNvSpPr/>
            <p:nvPr/>
          </p:nvSpPr>
          <p:spPr bwMode="auto">
            <a:xfrm>
              <a:off x="10102850" y="2849563"/>
              <a:ext cx="65088" cy="144462"/>
            </a:xfrm>
            <a:custGeom>
              <a:avLst/>
              <a:gdLst>
                <a:gd name="T0" fmla="*/ 12 w 12"/>
                <a:gd name="T1" fmla="*/ 19 h 27"/>
                <a:gd name="T2" fmla="*/ 8 w 12"/>
                <a:gd name="T3" fmla="*/ 27 h 27"/>
                <a:gd name="T4" fmla="*/ 0 w 12"/>
                <a:gd name="T5" fmla="*/ 0 h 27"/>
                <a:gd name="T6" fmla="*/ 9 w 12"/>
                <a:gd name="T7" fmla="*/ 3 h 27"/>
                <a:gd name="T8" fmla="*/ 12 w 12"/>
                <a:gd name="T9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19"/>
                  </a:moveTo>
                  <a:cubicBezTo>
                    <a:pt x="10" y="22"/>
                    <a:pt x="9" y="25"/>
                    <a:pt x="8" y="27"/>
                  </a:cubicBezTo>
                  <a:cubicBezTo>
                    <a:pt x="5" y="18"/>
                    <a:pt x="3" y="9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ubicBezTo>
                    <a:pt x="10" y="8"/>
                    <a:pt x="11" y="14"/>
                    <a:pt x="12" y="19"/>
                  </a:cubicBezTo>
                  <a:close/>
                </a:path>
              </a:pathLst>
            </a:custGeom>
            <a:solidFill>
              <a:srgbClr val="A84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8FAA4F61-3CF0-1D78-0896-2E0E163A9221}"/>
                </a:ext>
              </a:extLst>
            </p:cNvPr>
            <p:cNvSpPr/>
            <p:nvPr/>
          </p:nvSpPr>
          <p:spPr bwMode="auto">
            <a:xfrm>
              <a:off x="9847263" y="2047875"/>
              <a:ext cx="1054100" cy="823912"/>
            </a:xfrm>
            <a:custGeom>
              <a:avLst/>
              <a:gdLst>
                <a:gd name="T0" fmla="*/ 128 w 197"/>
                <a:gd name="T1" fmla="*/ 148 h 154"/>
                <a:gd name="T2" fmla="*/ 98 w 197"/>
                <a:gd name="T3" fmla="*/ 139 h 154"/>
                <a:gd name="T4" fmla="*/ 79 w 197"/>
                <a:gd name="T5" fmla="*/ 133 h 154"/>
                <a:gd name="T6" fmla="*/ 53 w 197"/>
                <a:gd name="T7" fmla="*/ 124 h 154"/>
                <a:gd name="T8" fmla="*/ 32 w 197"/>
                <a:gd name="T9" fmla="*/ 108 h 154"/>
                <a:gd name="T10" fmla="*/ 0 w 197"/>
                <a:gd name="T11" fmla="*/ 77 h 154"/>
                <a:gd name="T12" fmla="*/ 46 w 197"/>
                <a:gd name="T13" fmla="*/ 27 h 154"/>
                <a:gd name="T14" fmla="*/ 70 w 197"/>
                <a:gd name="T15" fmla="*/ 22 h 154"/>
                <a:gd name="T16" fmla="*/ 81 w 197"/>
                <a:gd name="T17" fmla="*/ 37 h 154"/>
                <a:gd name="T18" fmla="*/ 70 w 197"/>
                <a:gd name="T19" fmla="*/ 23 h 154"/>
                <a:gd name="T20" fmla="*/ 96 w 197"/>
                <a:gd name="T21" fmla="*/ 0 h 154"/>
                <a:gd name="T22" fmla="*/ 109 w 197"/>
                <a:gd name="T23" fmla="*/ 5 h 154"/>
                <a:gd name="T24" fmla="*/ 135 w 197"/>
                <a:gd name="T25" fmla="*/ 8 h 154"/>
                <a:gd name="T26" fmla="*/ 158 w 197"/>
                <a:gd name="T27" fmla="*/ 30 h 154"/>
                <a:gd name="T28" fmla="*/ 157 w 197"/>
                <a:gd name="T29" fmla="*/ 34 h 154"/>
                <a:gd name="T30" fmla="*/ 171 w 197"/>
                <a:gd name="T31" fmla="*/ 56 h 154"/>
                <a:gd name="T32" fmla="*/ 189 w 197"/>
                <a:gd name="T33" fmla="*/ 62 h 154"/>
                <a:gd name="T34" fmla="*/ 191 w 197"/>
                <a:gd name="T35" fmla="*/ 71 h 154"/>
                <a:gd name="T36" fmla="*/ 180 w 197"/>
                <a:gd name="T37" fmla="*/ 97 h 154"/>
                <a:gd name="T38" fmla="*/ 149 w 197"/>
                <a:gd name="T39" fmla="*/ 128 h 154"/>
                <a:gd name="T40" fmla="*/ 142 w 197"/>
                <a:gd name="T41" fmla="*/ 119 h 154"/>
                <a:gd name="T42" fmla="*/ 133 w 197"/>
                <a:gd name="T43" fmla="*/ 123 h 154"/>
                <a:gd name="T44" fmla="*/ 131 w 197"/>
                <a:gd name="T45" fmla="*/ 137 h 154"/>
                <a:gd name="T46" fmla="*/ 128 w 197"/>
                <a:gd name="T47" fmla="*/ 14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7" h="154">
                  <a:moveTo>
                    <a:pt x="128" y="148"/>
                  </a:moveTo>
                  <a:cubicBezTo>
                    <a:pt x="115" y="154"/>
                    <a:pt x="105" y="152"/>
                    <a:pt x="98" y="139"/>
                  </a:cubicBezTo>
                  <a:cubicBezTo>
                    <a:pt x="93" y="131"/>
                    <a:pt x="88" y="128"/>
                    <a:pt x="79" y="133"/>
                  </a:cubicBezTo>
                  <a:cubicBezTo>
                    <a:pt x="67" y="140"/>
                    <a:pt x="59" y="136"/>
                    <a:pt x="53" y="124"/>
                  </a:cubicBezTo>
                  <a:cubicBezTo>
                    <a:pt x="49" y="115"/>
                    <a:pt x="43" y="111"/>
                    <a:pt x="32" y="108"/>
                  </a:cubicBezTo>
                  <a:cubicBezTo>
                    <a:pt x="16" y="104"/>
                    <a:pt x="6" y="92"/>
                    <a:pt x="0" y="77"/>
                  </a:cubicBezTo>
                  <a:cubicBezTo>
                    <a:pt x="17" y="61"/>
                    <a:pt x="29" y="42"/>
                    <a:pt x="46" y="27"/>
                  </a:cubicBezTo>
                  <a:cubicBezTo>
                    <a:pt x="53" y="22"/>
                    <a:pt x="60" y="12"/>
                    <a:pt x="70" y="22"/>
                  </a:cubicBezTo>
                  <a:cubicBezTo>
                    <a:pt x="71" y="27"/>
                    <a:pt x="72" y="33"/>
                    <a:pt x="81" y="37"/>
                  </a:cubicBezTo>
                  <a:cubicBezTo>
                    <a:pt x="77" y="30"/>
                    <a:pt x="71" y="29"/>
                    <a:pt x="70" y="23"/>
                  </a:cubicBezTo>
                  <a:cubicBezTo>
                    <a:pt x="73" y="9"/>
                    <a:pt x="82" y="2"/>
                    <a:pt x="96" y="0"/>
                  </a:cubicBezTo>
                  <a:cubicBezTo>
                    <a:pt x="101" y="0"/>
                    <a:pt x="105" y="2"/>
                    <a:pt x="109" y="5"/>
                  </a:cubicBezTo>
                  <a:cubicBezTo>
                    <a:pt x="117" y="16"/>
                    <a:pt x="127" y="3"/>
                    <a:pt x="135" y="8"/>
                  </a:cubicBezTo>
                  <a:cubicBezTo>
                    <a:pt x="146" y="12"/>
                    <a:pt x="144" y="30"/>
                    <a:pt x="158" y="30"/>
                  </a:cubicBezTo>
                  <a:cubicBezTo>
                    <a:pt x="158" y="31"/>
                    <a:pt x="157" y="33"/>
                    <a:pt x="157" y="34"/>
                  </a:cubicBezTo>
                  <a:cubicBezTo>
                    <a:pt x="150" y="49"/>
                    <a:pt x="157" y="54"/>
                    <a:pt x="171" y="56"/>
                  </a:cubicBezTo>
                  <a:cubicBezTo>
                    <a:pt x="177" y="57"/>
                    <a:pt x="184" y="58"/>
                    <a:pt x="189" y="62"/>
                  </a:cubicBezTo>
                  <a:cubicBezTo>
                    <a:pt x="192" y="64"/>
                    <a:pt x="197" y="69"/>
                    <a:pt x="191" y="71"/>
                  </a:cubicBezTo>
                  <a:cubicBezTo>
                    <a:pt x="176" y="75"/>
                    <a:pt x="183" y="88"/>
                    <a:pt x="180" y="97"/>
                  </a:cubicBezTo>
                  <a:cubicBezTo>
                    <a:pt x="176" y="113"/>
                    <a:pt x="170" y="128"/>
                    <a:pt x="149" y="128"/>
                  </a:cubicBezTo>
                  <a:cubicBezTo>
                    <a:pt x="145" y="126"/>
                    <a:pt x="144" y="122"/>
                    <a:pt x="142" y="119"/>
                  </a:cubicBezTo>
                  <a:cubicBezTo>
                    <a:pt x="138" y="114"/>
                    <a:pt x="137" y="115"/>
                    <a:pt x="133" y="123"/>
                  </a:cubicBezTo>
                  <a:cubicBezTo>
                    <a:pt x="138" y="129"/>
                    <a:pt x="133" y="132"/>
                    <a:pt x="131" y="137"/>
                  </a:cubicBezTo>
                  <a:cubicBezTo>
                    <a:pt x="128" y="140"/>
                    <a:pt x="132" y="145"/>
                    <a:pt x="128" y="148"/>
                  </a:cubicBezTo>
                  <a:close/>
                </a:path>
              </a:pathLst>
            </a:custGeom>
            <a:solidFill>
              <a:srgbClr val="F0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7529E2D9-C4A6-F286-D06A-A3A3B769DF48}"/>
                </a:ext>
              </a:extLst>
            </p:cNvPr>
            <p:cNvSpPr/>
            <p:nvPr/>
          </p:nvSpPr>
          <p:spPr bwMode="auto">
            <a:xfrm>
              <a:off x="9572625" y="177801"/>
              <a:ext cx="739775" cy="1277937"/>
            </a:xfrm>
            <a:custGeom>
              <a:avLst/>
              <a:gdLst>
                <a:gd name="T0" fmla="*/ 68 w 138"/>
                <a:gd name="T1" fmla="*/ 236 h 239"/>
                <a:gd name="T2" fmla="*/ 49 w 138"/>
                <a:gd name="T3" fmla="*/ 215 h 239"/>
                <a:gd name="T4" fmla="*/ 20 w 138"/>
                <a:gd name="T5" fmla="*/ 174 h 239"/>
                <a:gd name="T6" fmla="*/ 1 w 138"/>
                <a:gd name="T7" fmla="*/ 123 h 239"/>
                <a:gd name="T8" fmla="*/ 35 w 138"/>
                <a:gd name="T9" fmla="*/ 28 h 239"/>
                <a:gd name="T10" fmla="*/ 99 w 138"/>
                <a:gd name="T11" fmla="*/ 1 h 239"/>
                <a:gd name="T12" fmla="*/ 138 w 138"/>
                <a:gd name="T13" fmla="*/ 51 h 239"/>
                <a:gd name="T14" fmla="*/ 113 w 138"/>
                <a:gd name="T15" fmla="*/ 63 h 239"/>
                <a:gd name="T16" fmla="*/ 73 w 138"/>
                <a:gd name="T17" fmla="*/ 79 h 239"/>
                <a:gd name="T18" fmla="*/ 56 w 138"/>
                <a:gd name="T19" fmla="*/ 67 h 239"/>
                <a:gd name="T20" fmla="*/ 41 w 138"/>
                <a:gd name="T21" fmla="*/ 97 h 239"/>
                <a:gd name="T22" fmla="*/ 42 w 138"/>
                <a:gd name="T23" fmla="*/ 109 h 239"/>
                <a:gd name="T24" fmla="*/ 81 w 138"/>
                <a:gd name="T25" fmla="*/ 194 h 239"/>
                <a:gd name="T26" fmla="*/ 82 w 138"/>
                <a:gd name="T27" fmla="*/ 205 h 239"/>
                <a:gd name="T28" fmla="*/ 82 w 138"/>
                <a:gd name="T29" fmla="*/ 235 h 239"/>
                <a:gd name="T30" fmla="*/ 68 w 138"/>
                <a:gd name="T31" fmla="*/ 23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239">
                  <a:moveTo>
                    <a:pt x="68" y="236"/>
                  </a:moveTo>
                  <a:cubicBezTo>
                    <a:pt x="53" y="236"/>
                    <a:pt x="51" y="224"/>
                    <a:pt x="49" y="215"/>
                  </a:cubicBezTo>
                  <a:cubicBezTo>
                    <a:pt x="44" y="197"/>
                    <a:pt x="35" y="183"/>
                    <a:pt x="20" y="174"/>
                  </a:cubicBezTo>
                  <a:cubicBezTo>
                    <a:pt x="2" y="161"/>
                    <a:pt x="1" y="144"/>
                    <a:pt x="1" y="123"/>
                  </a:cubicBezTo>
                  <a:cubicBezTo>
                    <a:pt x="0" y="86"/>
                    <a:pt x="20" y="58"/>
                    <a:pt x="35" y="28"/>
                  </a:cubicBezTo>
                  <a:cubicBezTo>
                    <a:pt x="49" y="3"/>
                    <a:pt x="74" y="0"/>
                    <a:pt x="99" y="1"/>
                  </a:cubicBezTo>
                  <a:cubicBezTo>
                    <a:pt x="122" y="10"/>
                    <a:pt x="136" y="26"/>
                    <a:pt x="138" y="51"/>
                  </a:cubicBezTo>
                  <a:cubicBezTo>
                    <a:pt x="128" y="51"/>
                    <a:pt x="119" y="53"/>
                    <a:pt x="113" y="63"/>
                  </a:cubicBezTo>
                  <a:cubicBezTo>
                    <a:pt x="104" y="78"/>
                    <a:pt x="88" y="77"/>
                    <a:pt x="73" y="79"/>
                  </a:cubicBezTo>
                  <a:cubicBezTo>
                    <a:pt x="62" y="81"/>
                    <a:pt x="66" y="67"/>
                    <a:pt x="56" y="67"/>
                  </a:cubicBezTo>
                  <a:cubicBezTo>
                    <a:pt x="54" y="77"/>
                    <a:pt x="53" y="90"/>
                    <a:pt x="41" y="97"/>
                  </a:cubicBezTo>
                  <a:cubicBezTo>
                    <a:pt x="35" y="100"/>
                    <a:pt x="39" y="106"/>
                    <a:pt x="42" y="109"/>
                  </a:cubicBezTo>
                  <a:cubicBezTo>
                    <a:pt x="69" y="131"/>
                    <a:pt x="69" y="165"/>
                    <a:pt x="81" y="194"/>
                  </a:cubicBezTo>
                  <a:cubicBezTo>
                    <a:pt x="81" y="197"/>
                    <a:pt x="81" y="201"/>
                    <a:pt x="82" y="205"/>
                  </a:cubicBezTo>
                  <a:cubicBezTo>
                    <a:pt x="87" y="215"/>
                    <a:pt x="96" y="225"/>
                    <a:pt x="82" y="235"/>
                  </a:cubicBezTo>
                  <a:cubicBezTo>
                    <a:pt x="77" y="238"/>
                    <a:pt x="72" y="239"/>
                    <a:pt x="68" y="236"/>
                  </a:cubicBezTo>
                  <a:close/>
                </a:path>
              </a:pathLst>
            </a:custGeom>
            <a:solidFill>
              <a:srgbClr val="2923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87E16A38-B9BA-2A73-776D-31F4062619C6}"/>
                </a:ext>
              </a:extLst>
            </p:cNvPr>
            <p:cNvSpPr/>
            <p:nvPr/>
          </p:nvSpPr>
          <p:spPr bwMode="auto">
            <a:xfrm>
              <a:off x="9540875" y="1503363"/>
              <a:ext cx="1023938" cy="661987"/>
            </a:xfrm>
            <a:custGeom>
              <a:avLst/>
              <a:gdLst>
                <a:gd name="T0" fmla="*/ 7 w 191"/>
                <a:gd name="T1" fmla="*/ 87 h 124"/>
                <a:gd name="T2" fmla="*/ 20 w 191"/>
                <a:gd name="T3" fmla="*/ 52 h 124"/>
                <a:gd name="T4" fmla="*/ 155 w 191"/>
                <a:gd name="T5" fmla="*/ 5 h 124"/>
                <a:gd name="T6" fmla="*/ 185 w 191"/>
                <a:gd name="T7" fmla="*/ 23 h 124"/>
                <a:gd name="T8" fmla="*/ 185 w 191"/>
                <a:gd name="T9" fmla="*/ 66 h 124"/>
                <a:gd name="T10" fmla="*/ 177 w 191"/>
                <a:gd name="T11" fmla="*/ 84 h 124"/>
                <a:gd name="T12" fmla="*/ 47 w 191"/>
                <a:gd name="T13" fmla="*/ 111 h 124"/>
                <a:gd name="T14" fmla="*/ 16 w 191"/>
                <a:gd name="T15" fmla="*/ 122 h 124"/>
                <a:gd name="T16" fmla="*/ 7 w 191"/>
                <a:gd name="T17" fmla="*/ 8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1" h="124">
                  <a:moveTo>
                    <a:pt x="7" y="87"/>
                  </a:moveTo>
                  <a:cubicBezTo>
                    <a:pt x="11" y="75"/>
                    <a:pt x="16" y="63"/>
                    <a:pt x="20" y="52"/>
                  </a:cubicBezTo>
                  <a:cubicBezTo>
                    <a:pt x="57" y="14"/>
                    <a:pt x="103" y="0"/>
                    <a:pt x="155" y="5"/>
                  </a:cubicBezTo>
                  <a:cubicBezTo>
                    <a:pt x="167" y="6"/>
                    <a:pt x="180" y="8"/>
                    <a:pt x="185" y="23"/>
                  </a:cubicBezTo>
                  <a:cubicBezTo>
                    <a:pt x="191" y="37"/>
                    <a:pt x="191" y="52"/>
                    <a:pt x="185" y="66"/>
                  </a:cubicBezTo>
                  <a:cubicBezTo>
                    <a:pt x="187" y="74"/>
                    <a:pt x="185" y="80"/>
                    <a:pt x="177" y="84"/>
                  </a:cubicBezTo>
                  <a:cubicBezTo>
                    <a:pt x="129" y="70"/>
                    <a:pt x="88" y="92"/>
                    <a:pt x="47" y="111"/>
                  </a:cubicBezTo>
                  <a:cubicBezTo>
                    <a:pt x="37" y="116"/>
                    <a:pt x="28" y="124"/>
                    <a:pt x="16" y="122"/>
                  </a:cubicBezTo>
                  <a:cubicBezTo>
                    <a:pt x="0" y="114"/>
                    <a:pt x="13" y="98"/>
                    <a:pt x="7" y="87"/>
                  </a:cubicBezTo>
                  <a:close/>
                </a:path>
              </a:pathLst>
            </a:custGeom>
            <a:solidFill>
              <a:srgbClr val="F19A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2128E3AE-49A6-2955-0771-413DD36F181F}"/>
                </a:ext>
              </a:extLst>
            </p:cNvPr>
            <p:cNvSpPr/>
            <p:nvPr/>
          </p:nvSpPr>
          <p:spPr bwMode="auto">
            <a:xfrm>
              <a:off x="9707563" y="354013"/>
              <a:ext cx="685800" cy="977900"/>
            </a:xfrm>
            <a:custGeom>
              <a:avLst/>
              <a:gdLst>
                <a:gd name="T0" fmla="*/ 50 w 128"/>
                <a:gd name="T1" fmla="*/ 162 h 183"/>
                <a:gd name="T2" fmla="*/ 29 w 128"/>
                <a:gd name="T3" fmla="*/ 95 h 183"/>
                <a:gd name="T4" fmla="*/ 20 w 128"/>
                <a:gd name="T5" fmla="*/ 94 h 183"/>
                <a:gd name="T6" fmla="*/ 3 w 128"/>
                <a:gd name="T7" fmla="*/ 64 h 183"/>
                <a:gd name="T8" fmla="*/ 17 w 128"/>
                <a:gd name="T9" fmla="*/ 55 h 183"/>
                <a:gd name="T10" fmla="*/ 21 w 128"/>
                <a:gd name="T11" fmla="*/ 46 h 183"/>
                <a:gd name="T12" fmla="*/ 36 w 128"/>
                <a:gd name="T13" fmla="*/ 19 h 183"/>
                <a:gd name="T14" fmla="*/ 36 w 128"/>
                <a:gd name="T15" fmla="*/ 35 h 183"/>
                <a:gd name="T16" fmla="*/ 48 w 128"/>
                <a:gd name="T17" fmla="*/ 18 h 183"/>
                <a:gd name="T18" fmla="*/ 42 w 128"/>
                <a:gd name="T19" fmla="*/ 45 h 183"/>
                <a:gd name="T20" fmla="*/ 53 w 128"/>
                <a:gd name="T21" fmla="*/ 38 h 183"/>
                <a:gd name="T22" fmla="*/ 96 w 128"/>
                <a:gd name="T23" fmla="*/ 10 h 183"/>
                <a:gd name="T24" fmla="*/ 113 w 128"/>
                <a:gd name="T25" fmla="*/ 18 h 183"/>
                <a:gd name="T26" fmla="*/ 117 w 128"/>
                <a:gd name="T27" fmla="*/ 18 h 183"/>
                <a:gd name="T28" fmla="*/ 118 w 128"/>
                <a:gd name="T29" fmla="*/ 81 h 183"/>
                <a:gd name="T30" fmla="*/ 105 w 128"/>
                <a:gd name="T31" fmla="*/ 108 h 183"/>
                <a:gd name="T32" fmla="*/ 105 w 128"/>
                <a:gd name="T33" fmla="*/ 114 h 183"/>
                <a:gd name="T34" fmla="*/ 91 w 128"/>
                <a:gd name="T35" fmla="*/ 167 h 183"/>
                <a:gd name="T36" fmla="*/ 50 w 128"/>
                <a:gd name="T37" fmla="*/ 162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183">
                  <a:moveTo>
                    <a:pt x="50" y="162"/>
                  </a:moveTo>
                  <a:cubicBezTo>
                    <a:pt x="45" y="139"/>
                    <a:pt x="31" y="119"/>
                    <a:pt x="29" y="95"/>
                  </a:cubicBezTo>
                  <a:cubicBezTo>
                    <a:pt x="28" y="89"/>
                    <a:pt x="25" y="82"/>
                    <a:pt x="20" y="94"/>
                  </a:cubicBezTo>
                  <a:cubicBezTo>
                    <a:pt x="14" y="84"/>
                    <a:pt x="6" y="75"/>
                    <a:pt x="3" y="64"/>
                  </a:cubicBezTo>
                  <a:cubicBezTo>
                    <a:pt x="0" y="54"/>
                    <a:pt x="8" y="54"/>
                    <a:pt x="17" y="55"/>
                  </a:cubicBezTo>
                  <a:cubicBezTo>
                    <a:pt x="21" y="56"/>
                    <a:pt x="20" y="49"/>
                    <a:pt x="21" y="46"/>
                  </a:cubicBezTo>
                  <a:cubicBezTo>
                    <a:pt x="23" y="35"/>
                    <a:pt x="28" y="26"/>
                    <a:pt x="36" y="19"/>
                  </a:cubicBezTo>
                  <a:cubicBezTo>
                    <a:pt x="41" y="24"/>
                    <a:pt x="33" y="28"/>
                    <a:pt x="36" y="35"/>
                  </a:cubicBezTo>
                  <a:cubicBezTo>
                    <a:pt x="40" y="30"/>
                    <a:pt x="43" y="25"/>
                    <a:pt x="48" y="18"/>
                  </a:cubicBezTo>
                  <a:cubicBezTo>
                    <a:pt x="52" y="31"/>
                    <a:pt x="43" y="35"/>
                    <a:pt x="42" y="45"/>
                  </a:cubicBezTo>
                  <a:cubicBezTo>
                    <a:pt x="47" y="42"/>
                    <a:pt x="50" y="38"/>
                    <a:pt x="53" y="38"/>
                  </a:cubicBezTo>
                  <a:cubicBezTo>
                    <a:pt x="78" y="44"/>
                    <a:pt x="83" y="21"/>
                    <a:pt x="96" y="10"/>
                  </a:cubicBezTo>
                  <a:cubicBezTo>
                    <a:pt x="108" y="0"/>
                    <a:pt x="107" y="17"/>
                    <a:pt x="113" y="18"/>
                  </a:cubicBezTo>
                  <a:cubicBezTo>
                    <a:pt x="114" y="18"/>
                    <a:pt x="116" y="18"/>
                    <a:pt x="117" y="18"/>
                  </a:cubicBezTo>
                  <a:cubicBezTo>
                    <a:pt x="115" y="39"/>
                    <a:pt x="128" y="60"/>
                    <a:pt x="118" y="81"/>
                  </a:cubicBezTo>
                  <a:cubicBezTo>
                    <a:pt x="113" y="90"/>
                    <a:pt x="109" y="99"/>
                    <a:pt x="105" y="108"/>
                  </a:cubicBezTo>
                  <a:cubicBezTo>
                    <a:pt x="105" y="110"/>
                    <a:pt x="106" y="113"/>
                    <a:pt x="105" y="114"/>
                  </a:cubicBezTo>
                  <a:cubicBezTo>
                    <a:pt x="91" y="129"/>
                    <a:pt x="89" y="148"/>
                    <a:pt x="91" y="167"/>
                  </a:cubicBezTo>
                  <a:cubicBezTo>
                    <a:pt x="71" y="183"/>
                    <a:pt x="63" y="182"/>
                    <a:pt x="50" y="162"/>
                  </a:cubicBezTo>
                  <a:close/>
                </a:path>
              </a:pathLst>
            </a:custGeom>
            <a:solidFill>
              <a:srgbClr val="F5C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3F4455F3-908F-37B3-6FCF-48C8C2A8ECE4}"/>
                </a:ext>
              </a:extLst>
            </p:cNvPr>
            <p:cNvSpPr/>
            <p:nvPr/>
          </p:nvSpPr>
          <p:spPr bwMode="auto">
            <a:xfrm>
              <a:off x="9648825" y="1347788"/>
              <a:ext cx="925513" cy="433387"/>
            </a:xfrm>
            <a:custGeom>
              <a:avLst/>
              <a:gdLst>
                <a:gd name="T0" fmla="*/ 165 w 173"/>
                <a:gd name="T1" fmla="*/ 52 h 81"/>
                <a:gd name="T2" fmla="*/ 39 w 173"/>
                <a:gd name="T3" fmla="*/ 59 h 81"/>
                <a:gd name="T4" fmla="*/ 0 w 173"/>
                <a:gd name="T5" fmla="*/ 81 h 81"/>
                <a:gd name="T6" fmla="*/ 13 w 173"/>
                <a:gd name="T7" fmla="*/ 44 h 81"/>
                <a:gd name="T8" fmla="*/ 31 w 173"/>
                <a:gd name="T9" fmla="*/ 28 h 81"/>
                <a:gd name="T10" fmla="*/ 54 w 173"/>
                <a:gd name="T11" fmla="*/ 17 h 81"/>
                <a:gd name="T12" fmla="*/ 66 w 173"/>
                <a:gd name="T13" fmla="*/ 13 h 81"/>
                <a:gd name="T14" fmla="*/ 112 w 173"/>
                <a:gd name="T15" fmla="*/ 1 h 81"/>
                <a:gd name="T16" fmla="*/ 145 w 173"/>
                <a:gd name="T17" fmla="*/ 10 h 81"/>
                <a:gd name="T18" fmla="*/ 161 w 173"/>
                <a:gd name="T19" fmla="*/ 28 h 81"/>
                <a:gd name="T20" fmla="*/ 165 w 173"/>
                <a:gd name="T21" fmla="*/ 5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3" h="81">
                  <a:moveTo>
                    <a:pt x="165" y="52"/>
                  </a:moveTo>
                  <a:cubicBezTo>
                    <a:pt x="122" y="28"/>
                    <a:pt x="80" y="40"/>
                    <a:pt x="39" y="59"/>
                  </a:cubicBezTo>
                  <a:cubicBezTo>
                    <a:pt x="26" y="66"/>
                    <a:pt x="15" y="77"/>
                    <a:pt x="0" y="81"/>
                  </a:cubicBezTo>
                  <a:cubicBezTo>
                    <a:pt x="5" y="68"/>
                    <a:pt x="10" y="56"/>
                    <a:pt x="13" y="44"/>
                  </a:cubicBezTo>
                  <a:cubicBezTo>
                    <a:pt x="15" y="34"/>
                    <a:pt x="23" y="31"/>
                    <a:pt x="31" y="28"/>
                  </a:cubicBezTo>
                  <a:cubicBezTo>
                    <a:pt x="38" y="24"/>
                    <a:pt x="46" y="20"/>
                    <a:pt x="54" y="17"/>
                  </a:cubicBezTo>
                  <a:cubicBezTo>
                    <a:pt x="58" y="15"/>
                    <a:pt x="62" y="14"/>
                    <a:pt x="66" y="13"/>
                  </a:cubicBezTo>
                  <a:cubicBezTo>
                    <a:pt x="80" y="5"/>
                    <a:pt x="96" y="0"/>
                    <a:pt x="112" y="1"/>
                  </a:cubicBezTo>
                  <a:cubicBezTo>
                    <a:pt x="123" y="4"/>
                    <a:pt x="134" y="9"/>
                    <a:pt x="145" y="10"/>
                  </a:cubicBezTo>
                  <a:cubicBezTo>
                    <a:pt x="153" y="14"/>
                    <a:pt x="160" y="18"/>
                    <a:pt x="161" y="28"/>
                  </a:cubicBezTo>
                  <a:cubicBezTo>
                    <a:pt x="163" y="36"/>
                    <a:pt x="173" y="43"/>
                    <a:pt x="165" y="52"/>
                  </a:cubicBezTo>
                  <a:close/>
                </a:path>
              </a:pathLst>
            </a:custGeom>
            <a:solidFill>
              <a:srgbClr val="912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02C265B9-5F78-FFC6-481F-62CBA2C44B45}"/>
                </a:ext>
              </a:extLst>
            </p:cNvPr>
            <p:cNvSpPr/>
            <p:nvPr/>
          </p:nvSpPr>
          <p:spPr bwMode="auto">
            <a:xfrm>
              <a:off x="10129838" y="931863"/>
              <a:ext cx="392113" cy="512762"/>
            </a:xfrm>
            <a:custGeom>
              <a:avLst/>
              <a:gdLst>
                <a:gd name="T0" fmla="*/ 53 w 73"/>
                <a:gd name="T1" fmla="*/ 91 h 96"/>
                <a:gd name="T2" fmla="*/ 24 w 73"/>
                <a:gd name="T3" fmla="*/ 83 h 96"/>
                <a:gd name="T4" fmla="*/ 10 w 73"/>
                <a:gd name="T5" fmla="*/ 64 h 96"/>
                <a:gd name="T6" fmla="*/ 11 w 73"/>
                <a:gd name="T7" fmla="*/ 57 h 96"/>
                <a:gd name="T8" fmla="*/ 13 w 73"/>
                <a:gd name="T9" fmla="*/ 12 h 96"/>
                <a:gd name="T10" fmla="*/ 26 w 73"/>
                <a:gd name="T11" fmla="*/ 0 h 96"/>
                <a:gd name="T12" fmla="*/ 56 w 73"/>
                <a:gd name="T13" fmla="*/ 53 h 96"/>
                <a:gd name="T14" fmla="*/ 65 w 73"/>
                <a:gd name="T15" fmla="*/ 70 h 96"/>
                <a:gd name="T16" fmla="*/ 53 w 73"/>
                <a:gd name="T1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96">
                  <a:moveTo>
                    <a:pt x="53" y="91"/>
                  </a:moveTo>
                  <a:cubicBezTo>
                    <a:pt x="41" y="96"/>
                    <a:pt x="32" y="92"/>
                    <a:pt x="24" y="83"/>
                  </a:cubicBezTo>
                  <a:cubicBezTo>
                    <a:pt x="11" y="83"/>
                    <a:pt x="11" y="74"/>
                    <a:pt x="10" y="64"/>
                  </a:cubicBezTo>
                  <a:cubicBezTo>
                    <a:pt x="10" y="62"/>
                    <a:pt x="11" y="59"/>
                    <a:pt x="11" y="57"/>
                  </a:cubicBezTo>
                  <a:cubicBezTo>
                    <a:pt x="0" y="46"/>
                    <a:pt x="1" y="24"/>
                    <a:pt x="13" y="12"/>
                  </a:cubicBezTo>
                  <a:cubicBezTo>
                    <a:pt x="17" y="8"/>
                    <a:pt x="22" y="4"/>
                    <a:pt x="26" y="0"/>
                  </a:cubicBezTo>
                  <a:cubicBezTo>
                    <a:pt x="46" y="12"/>
                    <a:pt x="47" y="35"/>
                    <a:pt x="56" y="53"/>
                  </a:cubicBezTo>
                  <a:cubicBezTo>
                    <a:pt x="59" y="58"/>
                    <a:pt x="62" y="64"/>
                    <a:pt x="65" y="70"/>
                  </a:cubicBezTo>
                  <a:cubicBezTo>
                    <a:pt x="73" y="83"/>
                    <a:pt x="69" y="91"/>
                    <a:pt x="53" y="91"/>
                  </a:cubicBezTo>
                  <a:close/>
                </a:path>
              </a:pathLst>
            </a:custGeom>
            <a:solidFill>
              <a:srgbClr val="2A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03256493-23E9-7538-1956-4F08CD4A8975}"/>
                </a:ext>
              </a:extLst>
            </p:cNvPr>
            <p:cNvSpPr/>
            <p:nvPr/>
          </p:nvSpPr>
          <p:spPr bwMode="auto">
            <a:xfrm>
              <a:off x="10488613" y="2781300"/>
              <a:ext cx="428625" cy="1154112"/>
            </a:xfrm>
            <a:custGeom>
              <a:avLst/>
              <a:gdLst>
                <a:gd name="T0" fmla="*/ 8 w 80"/>
                <a:gd name="T1" fmla="*/ 11 h 216"/>
                <a:gd name="T2" fmla="*/ 11 w 80"/>
                <a:gd name="T3" fmla="*/ 0 h 216"/>
                <a:gd name="T4" fmla="*/ 48 w 80"/>
                <a:gd name="T5" fmla="*/ 96 h 216"/>
                <a:gd name="T6" fmla="*/ 76 w 80"/>
                <a:gd name="T7" fmla="*/ 163 h 216"/>
                <a:gd name="T8" fmla="*/ 80 w 80"/>
                <a:gd name="T9" fmla="*/ 172 h 216"/>
                <a:gd name="T10" fmla="*/ 79 w 80"/>
                <a:gd name="T11" fmla="*/ 216 h 216"/>
                <a:gd name="T12" fmla="*/ 0 w 80"/>
                <a:gd name="T13" fmla="*/ 32 h 216"/>
                <a:gd name="T14" fmla="*/ 8 w 80"/>
                <a:gd name="T15" fmla="*/ 1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216">
                  <a:moveTo>
                    <a:pt x="8" y="11"/>
                  </a:moveTo>
                  <a:cubicBezTo>
                    <a:pt x="8" y="7"/>
                    <a:pt x="7" y="3"/>
                    <a:pt x="11" y="0"/>
                  </a:cubicBezTo>
                  <a:cubicBezTo>
                    <a:pt x="16" y="34"/>
                    <a:pt x="32" y="65"/>
                    <a:pt x="48" y="96"/>
                  </a:cubicBezTo>
                  <a:cubicBezTo>
                    <a:pt x="66" y="114"/>
                    <a:pt x="76" y="137"/>
                    <a:pt x="76" y="163"/>
                  </a:cubicBezTo>
                  <a:cubicBezTo>
                    <a:pt x="77" y="166"/>
                    <a:pt x="79" y="169"/>
                    <a:pt x="80" y="172"/>
                  </a:cubicBezTo>
                  <a:cubicBezTo>
                    <a:pt x="80" y="186"/>
                    <a:pt x="80" y="201"/>
                    <a:pt x="79" y="216"/>
                  </a:cubicBezTo>
                  <a:cubicBezTo>
                    <a:pt x="53" y="155"/>
                    <a:pt x="27" y="94"/>
                    <a:pt x="0" y="32"/>
                  </a:cubicBezTo>
                  <a:cubicBezTo>
                    <a:pt x="3" y="26"/>
                    <a:pt x="10" y="20"/>
                    <a:pt x="8" y="11"/>
                  </a:cubicBezTo>
                  <a:close/>
                </a:path>
              </a:pathLst>
            </a:custGeom>
            <a:solidFill>
              <a:srgbClr val="EE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2273E2F1-176F-E1A4-DA47-85E87C2A2A4F}"/>
                </a:ext>
              </a:extLst>
            </p:cNvPr>
            <p:cNvSpPr/>
            <p:nvPr/>
          </p:nvSpPr>
          <p:spPr bwMode="auto">
            <a:xfrm>
              <a:off x="10409238" y="1855788"/>
              <a:ext cx="192088" cy="309562"/>
            </a:xfrm>
            <a:custGeom>
              <a:avLst/>
              <a:gdLst>
                <a:gd name="T0" fmla="*/ 14 w 36"/>
                <a:gd name="T1" fmla="*/ 16 h 58"/>
                <a:gd name="T2" fmla="*/ 23 w 36"/>
                <a:gd name="T3" fmla="*/ 0 h 58"/>
                <a:gd name="T4" fmla="*/ 30 w 36"/>
                <a:gd name="T5" fmla="*/ 44 h 58"/>
                <a:gd name="T6" fmla="*/ 14 w 36"/>
                <a:gd name="T7" fmla="*/ 54 h 58"/>
                <a:gd name="T8" fmla="*/ 4 w 36"/>
                <a:gd name="T9" fmla="*/ 45 h 58"/>
                <a:gd name="T10" fmla="*/ 14 w 36"/>
                <a:gd name="T11" fmla="*/ 1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57">
                  <a:moveTo>
                    <a:pt x="14" y="16"/>
                  </a:moveTo>
                  <a:cubicBezTo>
                    <a:pt x="17" y="10"/>
                    <a:pt x="20" y="5"/>
                    <a:pt x="23" y="0"/>
                  </a:cubicBezTo>
                  <a:cubicBezTo>
                    <a:pt x="36" y="13"/>
                    <a:pt x="29" y="29"/>
                    <a:pt x="30" y="44"/>
                  </a:cubicBezTo>
                  <a:cubicBezTo>
                    <a:pt x="25" y="48"/>
                    <a:pt x="20" y="52"/>
                    <a:pt x="14" y="54"/>
                  </a:cubicBezTo>
                  <a:cubicBezTo>
                    <a:pt x="5" y="58"/>
                    <a:pt x="2" y="53"/>
                    <a:pt x="4" y="45"/>
                  </a:cubicBezTo>
                  <a:cubicBezTo>
                    <a:pt x="0" y="33"/>
                    <a:pt x="5" y="23"/>
                    <a:pt x="14" y="16"/>
                  </a:cubicBezTo>
                  <a:close/>
                </a:path>
              </a:pathLst>
            </a:custGeom>
            <a:solidFill>
              <a:srgbClr val="AA67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1BA29521-5BBA-9AB5-8600-5CD6B46D8752}"/>
                </a:ext>
              </a:extLst>
            </p:cNvPr>
            <p:cNvSpPr/>
            <p:nvPr/>
          </p:nvSpPr>
          <p:spPr bwMode="auto">
            <a:xfrm>
              <a:off x="10414000" y="1304925"/>
              <a:ext cx="128588" cy="193675"/>
            </a:xfrm>
            <a:custGeom>
              <a:avLst/>
              <a:gdLst>
                <a:gd name="T0" fmla="*/ 0 w 24"/>
                <a:gd name="T1" fmla="*/ 21 h 36"/>
                <a:gd name="T2" fmla="*/ 12 w 24"/>
                <a:gd name="T3" fmla="*/ 0 h 36"/>
                <a:gd name="T4" fmla="*/ 18 w 24"/>
                <a:gd name="T5" fmla="*/ 36 h 36"/>
                <a:gd name="T6" fmla="*/ 0 w 24"/>
                <a:gd name="T7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36">
                  <a:moveTo>
                    <a:pt x="0" y="21"/>
                  </a:moveTo>
                  <a:cubicBezTo>
                    <a:pt x="6" y="15"/>
                    <a:pt x="19" y="13"/>
                    <a:pt x="12" y="0"/>
                  </a:cubicBezTo>
                  <a:cubicBezTo>
                    <a:pt x="24" y="10"/>
                    <a:pt x="24" y="23"/>
                    <a:pt x="18" y="36"/>
                  </a:cubicBezTo>
                  <a:cubicBezTo>
                    <a:pt x="12" y="31"/>
                    <a:pt x="6" y="26"/>
                    <a:pt x="0" y="21"/>
                  </a:cubicBezTo>
                  <a:close/>
                </a:path>
              </a:pathLst>
            </a:custGeom>
            <a:solidFill>
              <a:srgbClr val="F2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1EEF2533-6A55-025C-D3EE-C618C95AC3C0}"/>
                </a:ext>
              </a:extLst>
            </p:cNvPr>
            <p:cNvSpPr/>
            <p:nvPr/>
          </p:nvSpPr>
          <p:spPr bwMode="auto">
            <a:xfrm>
              <a:off x="10467975" y="2593975"/>
              <a:ext cx="230188" cy="165100"/>
            </a:xfrm>
            <a:custGeom>
              <a:avLst/>
              <a:gdLst>
                <a:gd name="T0" fmla="*/ 17 w 43"/>
                <a:gd name="T1" fmla="*/ 21 h 31"/>
                <a:gd name="T2" fmla="*/ 14 w 43"/>
                <a:gd name="T3" fmla="*/ 11 h 31"/>
                <a:gd name="T4" fmla="*/ 18 w 43"/>
                <a:gd name="T5" fmla="*/ 5 h 31"/>
                <a:gd name="T6" fmla="*/ 30 w 43"/>
                <a:gd name="T7" fmla="*/ 19 h 31"/>
                <a:gd name="T8" fmla="*/ 33 w 43"/>
                <a:gd name="T9" fmla="*/ 26 h 31"/>
                <a:gd name="T10" fmla="*/ 17 w 43"/>
                <a:gd name="T11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31">
                  <a:moveTo>
                    <a:pt x="17" y="21"/>
                  </a:moveTo>
                  <a:cubicBezTo>
                    <a:pt x="0" y="23"/>
                    <a:pt x="17" y="14"/>
                    <a:pt x="14" y="11"/>
                  </a:cubicBezTo>
                  <a:cubicBezTo>
                    <a:pt x="12" y="8"/>
                    <a:pt x="14" y="0"/>
                    <a:pt x="18" y="5"/>
                  </a:cubicBezTo>
                  <a:cubicBezTo>
                    <a:pt x="22" y="9"/>
                    <a:pt x="43" y="1"/>
                    <a:pt x="30" y="19"/>
                  </a:cubicBezTo>
                  <a:cubicBezTo>
                    <a:pt x="29" y="20"/>
                    <a:pt x="32" y="23"/>
                    <a:pt x="33" y="26"/>
                  </a:cubicBezTo>
                  <a:cubicBezTo>
                    <a:pt x="26" y="31"/>
                    <a:pt x="24" y="17"/>
                    <a:pt x="17" y="21"/>
                  </a:cubicBezTo>
                  <a:close/>
                </a:path>
              </a:pathLst>
            </a:custGeom>
            <a:solidFill>
              <a:srgbClr val="8A33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1E81FF52-9917-707C-6CB4-80406D4C467F}"/>
                </a:ext>
              </a:extLst>
            </p:cNvPr>
            <p:cNvSpPr/>
            <p:nvPr/>
          </p:nvSpPr>
          <p:spPr bwMode="auto">
            <a:xfrm>
              <a:off x="10510838" y="6323013"/>
              <a:ext cx="1692275" cy="454025"/>
            </a:xfrm>
            <a:custGeom>
              <a:avLst/>
              <a:gdLst>
                <a:gd name="T0" fmla="*/ 4 w 316"/>
                <a:gd name="T1" fmla="*/ 85 h 85"/>
                <a:gd name="T2" fmla="*/ 0 w 316"/>
                <a:gd name="T3" fmla="*/ 84 h 85"/>
                <a:gd name="T4" fmla="*/ 129 w 316"/>
                <a:gd name="T5" fmla="*/ 52 h 85"/>
                <a:gd name="T6" fmla="*/ 155 w 316"/>
                <a:gd name="T7" fmla="*/ 47 h 85"/>
                <a:gd name="T8" fmla="*/ 176 w 316"/>
                <a:gd name="T9" fmla="*/ 43 h 85"/>
                <a:gd name="T10" fmla="*/ 228 w 316"/>
                <a:gd name="T11" fmla="*/ 44 h 85"/>
                <a:gd name="T12" fmla="*/ 308 w 316"/>
                <a:gd name="T13" fmla="*/ 0 h 85"/>
                <a:gd name="T14" fmla="*/ 298 w 316"/>
                <a:gd name="T15" fmla="*/ 21 h 85"/>
                <a:gd name="T16" fmla="*/ 260 w 316"/>
                <a:gd name="T17" fmla="*/ 44 h 85"/>
                <a:gd name="T18" fmla="*/ 181 w 316"/>
                <a:gd name="T19" fmla="*/ 49 h 85"/>
                <a:gd name="T20" fmla="*/ 155 w 316"/>
                <a:gd name="T21" fmla="*/ 54 h 85"/>
                <a:gd name="T22" fmla="*/ 132 w 316"/>
                <a:gd name="T23" fmla="*/ 60 h 85"/>
                <a:gd name="T24" fmla="*/ 105 w 316"/>
                <a:gd name="T25" fmla="*/ 58 h 85"/>
                <a:gd name="T26" fmla="*/ 4 w 316"/>
                <a:gd name="T2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6" h="85">
                  <a:moveTo>
                    <a:pt x="4" y="85"/>
                  </a:moveTo>
                  <a:cubicBezTo>
                    <a:pt x="2" y="84"/>
                    <a:pt x="1" y="84"/>
                    <a:pt x="0" y="84"/>
                  </a:cubicBezTo>
                  <a:cubicBezTo>
                    <a:pt x="40" y="64"/>
                    <a:pt x="82" y="50"/>
                    <a:pt x="129" y="52"/>
                  </a:cubicBezTo>
                  <a:cubicBezTo>
                    <a:pt x="138" y="52"/>
                    <a:pt x="147" y="54"/>
                    <a:pt x="155" y="47"/>
                  </a:cubicBezTo>
                  <a:cubicBezTo>
                    <a:pt x="161" y="41"/>
                    <a:pt x="169" y="43"/>
                    <a:pt x="176" y="43"/>
                  </a:cubicBezTo>
                  <a:cubicBezTo>
                    <a:pt x="193" y="44"/>
                    <a:pt x="211" y="45"/>
                    <a:pt x="228" y="44"/>
                  </a:cubicBezTo>
                  <a:cubicBezTo>
                    <a:pt x="262" y="43"/>
                    <a:pt x="285" y="21"/>
                    <a:pt x="308" y="0"/>
                  </a:cubicBezTo>
                  <a:cubicBezTo>
                    <a:pt x="316" y="13"/>
                    <a:pt x="305" y="17"/>
                    <a:pt x="298" y="21"/>
                  </a:cubicBezTo>
                  <a:cubicBezTo>
                    <a:pt x="284" y="26"/>
                    <a:pt x="272" y="36"/>
                    <a:pt x="260" y="44"/>
                  </a:cubicBezTo>
                  <a:cubicBezTo>
                    <a:pt x="234" y="51"/>
                    <a:pt x="208" y="56"/>
                    <a:pt x="181" y="49"/>
                  </a:cubicBezTo>
                  <a:cubicBezTo>
                    <a:pt x="172" y="46"/>
                    <a:pt x="163" y="47"/>
                    <a:pt x="155" y="54"/>
                  </a:cubicBezTo>
                  <a:cubicBezTo>
                    <a:pt x="148" y="59"/>
                    <a:pt x="140" y="60"/>
                    <a:pt x="132" y="60"/>
                  </a:cubicBezTo>
                  <a:cubicBezTo>
                    <a:pt x="124" y="54"/>
                    <a:pt x="114" y="57"/>
                    <a:pt x="105" y="58"/>
                  </a:cubicBezTo>
                  <a:cubicBezTo>
                    <a:pt x="70" y="61"/>
                    <a:pt x="38" y="75"/>
                    <a:pt x="4" y="85"/>
                  </a:cubicBezTo>
                  <a:close/>
                </a:path>
              </a:pathLst>
            </a:custGeom>
            <a:solidFill>
              <a:srgbClr val="CB6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E1D8C1AE-4851-F7D8-11A4-6EF39A8173F0}"/>
                </a:ext>
              </a:extLst>
            </p:cNvPr>
            <p:cNvSpPr/>
            <p:nvPr/>
          </p:nvSpPr>
          <p:spPr bwMode="auto">
            <a:xfrm>
              <a:off x="9556750" y="1878013"/>
              <a:ext cx="927100" cy="427037"/>
            </a:xfrm>
            <a:custGeom>
              <a:avLst/>
              <a:gdLst>
                <a:gd name="T0" fmla="*/ 173 w 173"/>
                <a:gd name="T1" fmla="*/ 12 h 80"/>
                <a:gd name="T2" fmla="*/ 163 w 173"/>
                <a:gd name="T3" fmla="*/ 41 h 80"/>
                <a:gd name="T4" fmla="*/ 151 w 173"/>
                <a:gd name="T5" fmla="*/ 36 h 80"/>
                <a:gd name="T6" fmla="*/ 43 w 173"/>
                <a:gd name="T7" fmla="*/ 69 h 80"/>
                <a:gd name="T8" fmla="*/ 14 w 173"/>
                <a:gd name="T9" fmla="*/ 79 h 80"/>
                <a:gd name="T10" fmla="*/ 10 w 173"/>
                <a:gd name="T11" fmla="*/ 76 h 80"/>
                <a:gd name="T12" fmla="*/ 14 w 173"/>
                <a:gd name="T13" fmla="*/ 50 h 80"/>
                <a:gd name="T14" fmla="*/ 130 w 173"/>
                <a:gd name="T15" fmla="*/ 2 h 80"/>
                <a:gd name="T16" fmla="*/ 173 w 173"/>
                <a:gd name="T17" fmla="*/ 1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" h="80">
                  <a:moveTo>
                    <a:pt x="173" y="12"/>
                  </a:moveTo>
                  <a:cubicBezTo>
                    <a:pt x="172" y="22"/>
                    <a:pt x="167" y="31"/>
                    <a:pt x="163" y="41"/>
                  </a:cubicBezTo>
                  <a:cubicBezTo>
                    <a:pt x="159" y="39"/>
                    <a:pt x="155" y="38"/>
                    <a:pt x="151" y="36"/>
                  </a:cubicBezTo>
                  <a:cubicBezTo>
                    <a:pt x="112" y="38"/>
                    <a:pt x="76" y="48"/>
                    <a:pt x="43" y="69"/>
                  </a:cubicBezTo>
                  <a:cubicBezTo>
                    <a:pt x="34" y="74"/>
                    <a:pt x="25" y="80"/>
                    <a:pt x="14" y="79"/>
                  </a:cubicBezTo>
                  <a:cubicBezTo>
                    <a:pt x="12" y="78"/>
                    <a:pt x="11" y="77"/>
                    <a:pt x="10" y="76"/>
                  </a:cubicBezTo>
                  <a:cubicBezTo>
                    <a:pt x="5" y="67"/>
                    <a:pt x="0" y="57"/>
                    <a:pt x="14" y="50"/>
                  </a:cubicBezTo>
                  <a:cubicBezTo>
                    <a:pt x="51" y="30"/>
                    <a:pt x="88" y="10"/>
                    <a:pt x="130" y="2"/>
                  </a:cubicBezTo>
                  <a:cubicBezTo>
                    <a:pt x="146" y="0"/>
                    <a:pt x="160" y="0"/>
                    <a:pt x="173" y="12"/>
                  </a:cubicBezTo>
                  <a:close/>
                </a:path>
              </a:pathLst>
            </a:custGeom>
            <a:solidFill>
              <a:srgbClr val="922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F1FBF3D5-C7C1-232D-5AF7-B842F12468C0}"/>
                </a:ext>
              </a:extLst>
            </p:cNvPr>
            <p:cNvSpPr/>
            <p:nvPr/>
          </p:nvSpPr>
          <p:spPr bwMode="auto">
            <a:xfrm>
              <a:off x="9632950" y="2032000"/>
              <a:ext cx="733425" cy="428625"/>
            </a:xfrm>
            <a:custGeom>
              <a:avLst/>
              <a:gdLst>
                <a:gd name="T0" fmla="*/ 0 w 137"/>
                <a:gd name="T1" fmla="*/ 50 h 80"/>
                <a:gd name="T2" fmla="*/ 96 w 137"/>
                <a:gd name="T3" fmla="*/ 4 h 80"/>
                <a:gd name="T4" fmla="*/ 137 w 137"/>
                <a:gd name="T5" fmla="*/ 7 h 80"/>
                <a:gd name="T6" fmla="*/ 112 w 137"/>
                <a:gd name="T7" fmla="*/ 27 h 80"/>
                <a:gd name="T8" fmla="*/ 108 w 137"/>
                <a:gd name="T9" fmla="*/ 28 h 80"/>
                <a:gd name="T10" fmla="*/ 72 w 137"/>
                <a:gd name="T11" fmla="*/ 56 h 80"/>
                <a:gd name="T12" fmla="*/ 40 w 137"/>
                <a:gd name="T13" fmla="*/ 80 h 80"/>
                <a:gd name="T14" fmla="*/ 0 w 137"/>
                <a:gd name="T15" fmla="*/ 5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7" h="80">
                  <a:moveTo>
                    <a:pt x="0" y="50"/>
                  </a:moveTo>
                  <a:cubicBezTo>
                    <a:pt x="29" y="29"/>
                    <a:pt x="60" y="12"/>
                    <a:pt x="96" y="4"/>
                  </a:cubicBezTo>
                  <a:cubicBezTo>
                    <a:pt x="109" y="2"/>
                    <a:pt x="124" y="0"/>
                    <a:pt x="137" y="7"/>
                  </a:cubicBezTo>
                  <a:cubicBezTo>
                    <a:pt x="125" y="9"/>
                    <a:pt x="119" y="19"/>
                    <a:pt x="112" y="27"/>
                  </a:cubicBezTo>
                  <a:cubicBezTo>
                    <a:pt x="111" y="29"/>
                    <a:pt x="110" y="29"/>
                    <a:pt x="108" y="28"/>
                  </a:cubicBezTo>
                  <a:cubicBezTo>
                    <a:pt x="88" y="27"/>
                    <a:pt x="81" y="44"/>
                    <a:pt x="72" y="56"/>
                  </a:cubicBezTo>
                  <a:cubicBezTo>
                    <a:pt x="63" y="67"/>
                    <a:pt x="55" y="78"/>
                    <a:pt x="40" y="80"/>
                  </a:cubicBezTo>
                  <a:cubicBezTo>
                    <a:pt x="22" y="77"/>
                    <a:pt x="13" y="60"/>
                    <a:pt x="0" y="50"/>
                  </a:cubicBezTo>
                  <a:close/>
                </a:path>
              </a:pathLst>
            </a:custGeom>
            <a:solidFill>
              <a:srgbClr val="F09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0BB89CB1-A201-EDCA-BD2B-3482F1439DB9}"/>
                </a:ext>
              </a:extLst>
            </p:cNvPr>
            <p:cNvSpPr/>
            <p:nvPr/>
          </p:nvSpPr>
          <p:spPr bwMode="auto">
            <a:xfrm>
              <a:off x="10215563" y="2336800"/>
              <a:ext cx="466725" cy="315912"/>
            </a:xfrm>
            <a:custGeom>
              <a:avLst/>
              <a:gdLst>
                <a:gd name="T0" fmla="*/ 0 w 87"/>
                <a:gd name="T1" fmla="*/ 56 h 59"/>
                <a:gd name="T2" fmla="*/ 5 w 87"/>
                <a:gd name="T3" fmla="*/ 31 h 59"/>
                <a:gd name="T4" fmla="*/ 32 w 87"/>
                <a:gd name="T5" fmla="*/ 23 h 59"/>
                <a:gd name="T6" fmla="*/ 39 w 87"/>
                <a:gd name="T7" fmla="*/ 21 h 59"/>
                <a:gd name="T8" fmla="*/ 61 w 87"/>
                <a:gd name="T9" fmla="*/ 11 h 59"/>
                <a:gd name="T10" fmla="*/ 78 w 87"/>
                <a:gd name="T11" fmla="*/ 11 h 59"/>
                <a:gd name="T12" fmla="*/ 76 w 87"/>
                <a:gd name="T13" fmla="*/ 22 h 59"/>
                <a:gd name="T14" fmla="*/ 70 w 87"/>
                <a:gd name="T15" fmla="*/ 27 h 59"/>
                <a:gd name="T16" fmla="*/ 49 w 87"/>
                <a:gd name="T17" fmla="*/ 37 h 59"/>
                <a:gd name="T18" fmla="*/ 41 w 87"/>
                <a:gd name="T19" fmla="*/ 39 h 59"/>
                <a:gd name="T20" fmla="*/ 21 w 87"/>
                <a:gd name="T21" fmla="*/ 49 h 59"/>
                <a:gd name="T22" fmla="*/ 0 w 87"/>
                <a:gd name="T23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7" h="59">
                  <a:moveTo>
                    <a:pt x="0" y="56"/>
                  </a:moveTo>
                  <a:cubicBezTo>
                    <a:pt x="2" y="43"/>
                    <a:pt x="4" y="37"/>
                    <a:pt x="5" y="31"/>
                  </a:cubicBezTo>
                  <a:cubicBezTo>
                    <a:pt x="15" y="32"/>
                    <a:pt x="29" y="44"/>
                    <a:pt x="32" y="23"/>
                  </a:cubicBezTo>
                  <a:cubicBezTo>
                    <a:pt x="33" y="18"/>
                    <a:pt x="36" y="21"/>
                    <a:pt x="39" y="21"/>
                  </a:cubicBezTo>
                  <a:cubicBezTo>
                    <a:pt x="49" y="23"/>
                    <a:pt x="58" y="26"/>
                    <a:pt x="61" y="11"/>
                  </a:cubicBezTo>
                  <a:cubicBezTo>
                    <a:pt x="63" y="0"/>
                    <a:pt x="72" y="11"/>
                    <a:pt x="78" y="11"/>
                  </a:cubicBezTo>
                  <a:cubicBezTo>
                    <a:pt x="87" y="12"/>
                    <a:pt x="74" y="17"/>
                    <a:pt x="76" y="22"/>
                  </a:cubicBezTo>
                  <a:cubicBezTo>
                    <a:pt x="80" y="30"/>
                    <a:pt x="76" y="28"/>
                    <a:pt x="70" y="27"/>
                  </a:cubicBezTo>
                  <a:cubicBezTo>
                    <a:pt x="62" y="25"/>
                    <a:pt x="50" y="21"/>
                    <a:pt x="49" y="37"/>
                  </a:cubicBezTo>
                  <a:cubicBezTo>
                    <a:pt x="48" y="44"/>
                    <a:pt x="45" y="39"/>
                    <a:pt x="41" y="39"/>
                  </a:cubicBezTo>
                  <a:cubicBezTo>
                    <a:pt x="33" y="39"/>
                    <a:pt x="23" y="33"/>
                    <a:pt x="21" y="49"/>
                  </a:cubicBezTo>
                  <a:cubicBezTo>
                    <a:pt x="19" y="59"/>
                    <a:pt x="8" y="41"/>
                    <a:pt x="0" y="56"/>
                  </a:cubicBezTo>
                  <a:close/>
                </a:path>
              </a:pathLst>
            </a:custGeom>
            <a:solidFill>
              <a:srgbClr val="8B3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E74662D2-C511-E52B-438A-EDC970147388}"/>
                </a:ext>
              </a:extLst>
            </p:cNvPr>
            <p:cNvSpPr/>
            <p:nvPr/>
          </p:nvSpPr>
          <p:spPr bwMode="auto">
            <a:xfrm>
              <a:off x="10328275" y="2230438"/>
              <a:ext cx="160338" cy="165100"/>
            </a:xfrm>
            <a:custGeom>
              <a:avLst/>
              <a:gdLst>
                <a:gd name="T0" fmla="*/ 30 w 30"/>
                <a:gd name="T1" fmla="*/ 11 h 31"/>
                <a:gd name="T2" fmla="*/ 10 w 30"/>
                <a:gd name="T3" fmla="*/ 21 h 31"/>
                <a:gd name="T4" fmla="*/ 4 w 30"/>
                <a:gd name="T5" fmla="*/ 17 h 31"/>
                <a:gd name="T6" fmla="*/ 10 w 30"/>
                <a:gd name="T7" fmla="*/ 3 h 31"/>
                <a:gd name="T8" fmla="*/ 29 w 30"/>
                <a:gd name="T9" fmla="*/ 11 h 31"/>
                <a:gd name="T10" fmla="*/ 30 w 30"/>
                <a:gd name="T11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1">
                  <a:moveTo>
                    <a:pt x="30" y="11"/>
                  </a:moveTo>
                  <a:cubicBezTo>
                    <a:pt x="22" y="12"/>
                    <a:pt x="24" y="31"/>
                    <a:pt x="10" y="21"/>
                  </a:cubicBezTo>
                  <a:cubicBezTo>
                    <a:pt x="8" y="20"/>
                    <a:pt x="0" y="22"/>
                    <a:pt x="4" y="17"/>
                  </a:cubicBezTo>
                  <a:cubicBezTo>
                    <a:pt x="7" y="12"/>
                    <a:pt x="4" y="1"/>
                    <a:pt x="10" y="3"/>
                  </a:cubicBezTo>
                  <a:cubicBezTo>
                    <a:pt x="16" y="6"/>
                    <a:pt x="27" y="0"/>
                    <a:pt x="29" y="11"/>
                  </a:cubicBezTo>
                  <a:lnTo>
                    <a:pt x="30" y="11"/>
                  </a:lnTo>
                  <a:close/>
                </a:path>
              </a:pathLst>
            </a:custGeom>
            <a:solidFill>
              <a:srgbClr val="924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B8CD6648-00D8-AE23-487D-E4EEA0A087C7}"/>
                </a:ext>
              </a:extLst>
            </p:cNvPr>
            <p:cNvSpPr/>
            <p:nvPr/>
          </p:nvSpPr>
          <p:spPr bwMode="auto">
            <a:xfrm>
              <a:off x="10199688" y="2155825"/>
              <a:ext cx="150813" cy="196850"/>
            </a:xfrm>
            <a:custGeom>
              <a:avLst/>
              <a:gdLst>
                <a:gd name="T0" fmla="*/ 2 w 28"/>
                <a:gd name="T1" fmla="*/ 5 h 37"/>
                <a:gd name="T2" fmla="*/ 6 w 28"/>
                <a:gd name="T3" fmla="*/ 4 h 37"/>
                <a:gd name="T4" fmla="*/ 20 w 28"/>
                <a:gd name="T5" fmla="*/ 20 h 37"/>
                <a:gd name="T6" fmla="*/ 0 w 28"/>
                <a:gd name="T7" fmla="*/ 23 h 37"/>
                <a:gd name="T8" fmla="*/ 2 w 28"/>
                <a:gd name="T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7">
                  <a:moveTo>
                    <a:pt x="2" y="5"/>
                  </a:moveTo>
                  <a:cubicBezTo>
                    <a:pt x="3" y="4"/>
                    <a:pt x="5" y="4"/>
                    <a:pt x="6" y="4"/>
                  </a:cubicBezTo>
                  <a:cubicBezTo>
                    <a:pt x="7" y="12"/>
                    <a:pt x="28" y="0"/>
                    <a:pt x="20" y="20"/>
                  </a:cubicBezTo>
                  <a:cubicBezTo>
                    <a:pt x="13" y="37"/>
                    <a:pt x="4" y="11"/>
                    <a:pt x="0" y="23"/>
                  </a:cubicBezTo>
                  <a:cubicBezTo>
                    <a:pt x="0" y="17"/>
                    <a:pt x="1" y="11"/>
                    <a:pt x="2" y="5"/>
                  </a:cubicBezTo>
                  <a:close/>
                </a:path>
              </a:pathLst>
            </a:custGeom>
            <a:solidFill>
              <a:srgbClr val="924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69A01175-0EC4-A675-3E2D-B2B8BB77AF59}"/>
                </a:ext>
              </a:extLst>
            </p:cNvPr>
            <p:cNvSpPr/>
            <p:nvPr/>
          </p:nvSpPr>
          <p:spPr bwMode="auto">
            <a:xfrm>
              <a:off x="10366375" y="2598738"/>
              <a:ext cx="128588" cy="117475"/>
            </a:xfrm>
            <a:custGeom>
              <a:avLst/>
              <a:gdLst>
                <a:gd name="T0" fmla="*/ 4 w 24"/>
                <a:gd name="T1" fmla="*/ 0 h 22"/>
                <a:gd name="T2" fmla="*/ 24 w 24"/>
                <a:gd name="T3" fmla="*/ 2 h 22"/>
                <a:gd name="T4" fmla="*/ 4 w 24"/>
                <a:gd name="T5" fmla="*/ 20 h 22"/>
                <a:gd name="T6" fmla="*/ 4 w 24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2">
                  <a:moveTo>
                    <a:pt x="4" y="0"/>
                  </a:moveTo>
                  <a:cubicBezTo>
                    <a:pt x="11" y="2"/>
                    <a:pt x="16" y="7"/>
                    <a:pt x="24" y="2"/>
                  </a:cubicBezTo>
                  <a:cubicBezTo>
                    <a:pt x="23" y="17"/>
                    <a:pt x="16" y="22"/>
                    <a:pt x="4" y="20"/>
                  </a:cubicBezTo>
                  <a:cubicBezTo>
                    <a:pt x="0" y="19"/>
                    <a:pt x="0" y="18"/>
                    <a:pt x="4" y="0"/>
                  </a:cubicBezTo>
                  <a:close/>
                </a:path>
              </a:pathLst>
            </a:custGeom>
            <a:solidFill>
              <a:srgbClr val="8B4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E7B3FCC2-63B7-A75B-BDFC-1EC13BC42C3E}"/>
                </a:ext>
              </a:extLst>
            </p:cNvPr>
            <p:cNvSpPr/>
            <p:nvPr/>
          </p:nvSpPr>
          <p:spPr bwMode="auto">
            <a:xfrm>
              <a:off x="9996488" y="2465388"/>
              <a:ext cx="155575" cy="133350"/>
            </a:xfrm>
            <a:custGeom>
              <a:avLst/>
              <a:gdLst>
                <a:gd name="T0" fmla="*/ 4 w 29"/>
                <a:gd name="T1" fmla="*/ 20 h 25"/>
                <a:gd name="T2" fmla="*/ 15 w 29"/>
                <a:gd name="T3" fmla="*/ 5 h 25"/>
                <a:gd name="T4" fmla="*/ 28 w 29"/>
                <a:gd name="T5" fmla="*/ 10 h 25"/>
                <a:gd name="T6" fmla="*/ 4 w 29"/>
                <a:gd name="T7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4" y="20"/>
                  </a:moveTo>
                  <a:cubicBezTo>
                    <a:pt x="12" y="17"/>
                    <a:pt x="0" y="1"/>
                    <a:pt x="15" y="5"/>
                  </a:cubicBezTo>
                  <a:cubicBezTo>
                    <a:pt x="18" y="6"/>
                    <a:pt x="29" y="0"/>
                    <a:pt x="28" y="10"/>
                  </a:cubicBezTo>
                  <a:cubicBezTo>
                    <a:pt x="26" y="25"/>
                    <a:pt x="14" y="21"/>
                    <a:pt x="4" y="20"/>
                  </a:cubicBezTo>
                  <a:close/>
                </a:path>
              </a:pathLst>
            </a:custGeom>
            <a:solidFill>
              <a:srgbClr val="893D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F2C76F72-D882-23E9-E87B-F3398EAAA202}"/>
                </a:ext>
              </a:extLst>
            </p:cNvPr>
            <p:cNvSpPr/>
            <p:nvPr/>
          </p:nvSpPr>
          <p:spPr bwMode="auto">
            <a:xfrm>
              <a:off x="10623550" y="2449513"/>
              <a:ext cx="171450" cy="133350"/>
            </a:xfrm>
            <a:custGeom>
              <a:avLst/>
              <a:gdLst>
                <a:gd name="T0" fmla="*/ 1 w 32"/>
                <a:gd name="T1" fmla="*/ 19 h 25"/>
                <a:gd name="T2" fmla="*/ 15 w 32"/>
                <a:gd name="T3" fmla="*/ 4 h 25"/>
                <a:gd name="T4" fmla="*/ 25 w 32"/>
                <a:gd name="T5" fmla="*/ 11 h 25"/>
                <a:gd name="T6" fmla="*/ 21 w 32"/>
                <a:gd name="T7" fmla="*/ 21 h 25"/>
                <a:gd name="T8" fmla="*/ 1 w 32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5">
                  <a:moveTo>
                    <a:pt x="1" y="19"/>
                  </a:moveTo>
                  <a:cubicBezTo>
                    <a:pt x="12" y="16"/>
                    <a:pt x="0" y="0"/>
                    <a:pt x="15" y="4"/>
                  </a:cubicBezTo>
                  <a:cubicBezTo>
                    <a:pt x="17" y="4"/>
                    <a:pt x="31" y="0"/>
                    <a:pt x="25" y="11"/>
                  </a:cubicBezTo>
                  <a:cubicBezTo>
                    <a:pt x="23" y="15"/>
                    <a:pt x="32" y="25"/>
                    <a:pt x="21" y="21"/>
                  </a:cubicBezTo>
                  <a:cubicBezTo>
                    <a:pt x="15" y="19"/>
                    <a:pt x="10" y="21"/>
                    <a:pt x="1" y="19"/>
                  </a:cubicBezTo>
                  <a:close/>
                </a:path>
              </a:pathLst>
            </a:custGeom>
            <a:solidFill>
              <a:srgbClr val="893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A7053FBE-A3F9-E4B2-EF94-B28DB371F1B6}"/>
                </a:ext>
              </a:extLst>
            </p:cNvPr>
            <p:cNvSpPr/>
            <p:nvPr/>
          </p:nvSpPr>
          <p:spPr bwMode="auto">
            <a:xfrm>
              <a:off x="10483850" y="2192338"/>
              <a:ext cx="139700" cy="166687"/>
            </a:xfrm>
            <a:custGeom>
              <a:avLst/>
              <a:gdLst>
                <a:gd name="T0" fmla="*/ 0 w 26"/>
                <a:gd name="T1" fmla="*/ 18 h 31"/>
                <a:gd name="T2" fmla="*/ 10 w 26"/>
                <a:gd name="T3" fmla="*/ 4 h 31"/>
                <a:gd name="T4" fmla="*/ 26 w 26"/>
                <a:gd name="T5" fmla="*/ 10 h 31"/>
                <a:gd name="T6" fmla="*/ 10 w 26"/>
                <a:gd name="T7" fmla="*/ 21 h 31"/>
                <a:gd name="T8" fmla="*/ 1 w 26"/>
                <a:gd name="T9" fmla="*/ 18 h 31"/>
                <a:gd name="T10" fmla="*/ 0 w 26"/>
                <a:gd name="T11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31">
                  <a:moveTo>
                    <a:pt x="0" y="18"/>
                  </a:moveTo>
                  <a:cubicBezTo>
                    <a:pt x="10" y="17"/>
                    <a:pt x="3" y="0"/>
                    <a:pt x="10" y="4"/>
                  </a:cubicBezTo>
                  <a:cubicBezTo>
                    <a:pt x="16" y="8"/>
                    <a:pt x="26" y="1"/>
                    <a:pt x="26" y="10"/>
                  </a:cubicBezTo>
                  <a:cubicBezTo>
                    <a:pt x="26" y="13"/>
                    <a:pt x="25" y="31"/>
                    <a:pt x="10" y="21"/>
                  </a:cubicBezTo>
                  <a:cubicBezTo>
                    <a:pt x="8" y="20"/>
                    <a:pt x="3" y="22"/>
                    <a:pt x="1" y="18"/>
                  </a:cubicBezTo>
                  <a:cubicBezTo>
                    <a:pt x="1" y="18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853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511F4AAC-2114-7CCC-B670-67BC6F4AA34F}"/>
                </a:ext>
              </a:extLst>
            </p:cNvPr>
            <p:cNvSpPr/>
            <p:nvPr/>
          </p:nvSpPr>
          <p:spPr bwMode="auto">
            <a:xfrm>
              <a:off x="10179050" y="2343150"/>
              <a:ext cx="133350" cy="138112"/>
            </a:xfrm>
            <a:custGeom>
              <a:avLst/>
              <a:gdLst>
                <a:gd name="T0" fmla="*/ 25 w 25"/>
                <a:gd name="T1" fmla="*/ 9 h 26"/>
                <a:gd name="T2" fmla="*/ 17 w 25"/>
                <a:gd name="T3" fmla="*/ 21 h 26"/>
                <a:gd name="T4" fmla="*/ 2 w 25"/>
                <a:gd name="T5" fmla="*/ 16 h 26"/>
                <a:gd name="T6" fmla="*/ 9 w 25"/>
                <a:gd name="T7" fmla="*/ 3 h 26"/>
                <a:gd name="T8" fmla="*/ 25 w 25"/>
                <a:gd name="T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25" y="9"/>
                  </a:moveTo>
                  <a:cubicBezTo>
                    <a:pt x="13" y="9"/>
                    <a:pt x="25" y="26"/>
                    <a:pt x="17" y="21"/>
                  </a:cubicBezTo>
                  <a:cubicBezTo>
                    <a:pt x="12" y="18"/>
                    <a:pt x="1" y="26"/>
                    <a:pt x="2" y="16"/>
                  </a:cubicBezTo>
                  <a:cubicBezTo>
                    <a:pt x="2" y="13"/>
                    <a:pt x="0" y="0"/>
                    <a:pt x="9" y="3"/>
                  </a:cubicBezTo>
                  <a:cubicBezTo>
                    <a:pt x="13" y="4"/>
                    <a:pt x="22" y="1"/>
                    <a:pt x="25" y="9"/>
                  </a:cubicBezTo>
                  <a:close/>
                </a:path>
              </a:pathLst>
            </a:custGeom>
            <a:solidFill>
              <a:srgbClr val="7F34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9D3E1489-F0E2-C391-5606-03B311BF7DAF}"/>
                </a:ext>
              </a:extLst>
            </p:cNvPr>
            <p:cNvSpPr/>
            <p:nvPr/>
          </p:nvSpPr>
          <p:spPr bwMode="auto">
            <a:xfrm>
              <a:off x="9980613" y="1257300"/>
              <a:ext cx="277813" cy="160337"/>
            </a:xfrm>
            <a:custGeom>
              <a:avLst/>
              <a:gdLst>
                <a:gd name="T0" fmla="*/ 44 w 52"/>
                <a:gd name="T1" fmla="*/ 0 h 30"/>
                <a:gd name="T2" fmla="*/ 52 w 52"/>
                <a:gd name="T3" fmla="*/ 22 h 30"/>
                <a:gd name="T4" fmla="*/ 4 w 52"/>
                <a:gd name="T5" fmla="*/ 30 h 30"/>
                <a:gd name="T6" fmla="*/ 0 w 52"/>
                <a:gd name="T7" fmla="*/ 5 h 30"/>
                <a:gd name="T8" fmla="*/ 1 w 52"/>
                <a:gd name="T9" fmla="*/ 4 h 30"/>
                <a:gd name="T10" fmla="*/ 44 w 52"/>
                <a:gd name="T1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30">
                  <a:moveTo>
                    <a:pt x="44" y="0"/>
                  </a:moveTo>
                  <a:cubicBezTo>
                    <a:pt x="48" y="7"/>
                    <a:pt x="38" y="19"/>
                    <a:pt x="52" y="22"/>
                  </a:cubicBezTo>
                  <a:cubicBezTo>
                    <a:pt x="37" y="27"/>
                    <a:pt x="20" y="29"/>
                    <a:pt x="4" y="30"/>
                  </a:cubicBezTo>
                  <a:cubicBezTo>
                    <a:pt x="18" y="19"/>
                    <a:pt x="2" y="13"/>
                    <a:pt x="0" y="5"/>
                  </a:cubicBezTo>
                  <a:cubicBezTo>
                    <a:pt x="0" y="4"/>
                    <a:pt x="1" y="3"/>
                    <a:pt x="1" y="4"/>
                  </a:cubicBezTo>
                  <a:cubicBezTo>
                    <a:pt x="16" y="9"/>
                    <a:pt x="30" y="8"/>
                    <a:pt x="44" y="0"/>
                  </a:cubicBezTo>
                  <a:close/>
                </a:path>
              </a:pathLst>
            </a:custGeom>
            <a:solidFill>
              <a:srgbClr val="EFC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247B2333-4CF0-D0D9-7F63-7621C913EB14}"/>
                </a:ext>
              </a:extLst>
            </p:cNvPr>
            <p:cNvSpPr/>
            <p:nvPr/>
          </p:nvSpPr>
          <p:spPr bwMode="auto">
            <a:xfrm>
              <a:off x="9969500" y="1220788"/>
              <a:ext cx="246063" cy="142875"/>
            </a:xfrm>
            <a:custGeom>
              <a:avLst/>
              <a:gdLst>
                <a:gd name="T0" fmla="*/ 46 w 46"/>
                <a:gd name="T1" fmla="*/ 7 h 27"/>
                <a:gd name="T2" fmla="*/ 2 w 46"/>
                <a:gd name="T3" fmla="*/ 12 h 27"/>
                <a:gd name="T4" fmla="*/ 1 w 46"/>
                <a:gd name="T5" fmla="*/ 0 h 27"/>
                <a:gd name="T6" fmla="*/ 41 w 46"/>
                <a:gd name="T7" fmla="*/ 3 h 27"/>
                <a:gd name="T8" fmla="*/ 46 w 46"/>
                <a:gd name="T9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27">
                  <a:moveTo>
                    <a:pt x="46" y="7"/>
                  </a:moveTo>
                  <a:cubicBezTo>
                    <a:pt x="33" y="27"/>
                    <a:pt x="17" y="19"/>
                    <a:pt x="2" y="12"/>
                  </a:cubicBezTo>
                  <a:cubicBezTo>
                    <a:pt x="0" y="8"/>
                    <a:pt x="0" y="4"/>
                    <a:pt x="1" y="0"/>
                  </a:cubicBezTo>
                  <a:cubicBezTo>
                    <a:pt x="14" y="11"/>
                    <a:pt x="27" y="13"/>
                    <a:pt x="41" y="3"/>
                  </a:cubicBezTo>
                  <a:cubicBezTo>
                    <a:pt x="43" y="4"/>
                    <a:pt x="44" y="6"/>
                    <a:pt x="46" y="7"/>
                  </a:cubicBezTo>
                  <a:close/>
                </a:path>
              </a:pathLst>
            </a:custGeom>
            <a:solidFill>
              <a:srgbClr val="FCF3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053C7CEB-423E-3EFA-158E-7FCB8EB9E42C}"/>
                </a:ext>
              </a:extLst>
            </p:cNvPr>
            <p:cNvSpPr/>
            <p:nvPr/>
          </p:nvSpPr>
          <p:spPr bwMode="auto">
            <a:xfrm>
              <a:off x="10050463" y="787400"/>
              <a:ext cx="198438" cy="117475"/>
            </a:xfrm>
            <a:custGeom>
              <a:avLst/>
              <a:gdLst>
                <a:gd name="T0" fmla="*/ 37 w 37"/>
                <a:gd name="T1" fmla="*/ 9 h 22"/>
                <a:gd name="T2" fmla="*/ 19 w 37"/>
                <a:gd name="T3" fmla="*/ 20 h 22"/>
                <a:gd name="T4" fmla="*/ 1 w 37"/>
                <a:gd name="T5" fmla="*/ 8 h 22"/>
                <a:gd name="T6" fmla="*/ 21 w 37"/>
                <a:gd name="T7" fmla="*/ 1 h 22"/>
                <a:gd name="T8" fmla="*/ 37 w 37"/>
                <a:gd name="T9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2">
                  <a:moveTo>
                    <a:pt x="37" y="9"/>
                  </a:moveTo>
                  <a:cubicBezTo>
                    <a:pt x="33" y="18"/>
                    <a:pt x="27" y="22"/>
                    <a:pt x="19" y="20"/>
                  </a:cubicBezTo>
                  <a:cubicBezTo>
                    <a:pt x="12" y="18"/>
                    <a:pt x="0" y="17"/>
                    <a:pt x="1" y="8"/>
                  </a:cubicBezTo>
                  <a:cubicBezTo>
                    <a:pt x="2" y="0"/>
                    <a:pt x="13" y="0"/>
                    <a:pt x="21" y="1"/>
                  </a:cubicBezTo>
                  <a:cubicBezTo>
                    <a:pt x="28" y="1"/>
                    <a:pt x="34" y="3"/>
                    <a:pt x="37" y="9"/>
                  </a:cubicBezTo>
                  <a:close/>
                </a:path>
              </a:pathLst>
            </a:custGeom>
            <a:solidFill>
              <a:srgbClr val="B48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BE278750-D0C4-1D3B-D031-A62F919A75D1}"/>
                </a:ext>
              </a:extLst>
            </p:cNvPr>
            <p:cNvSpPr/>
            <p:nvPr/>
          </p:nvSpPr>
          <p:spPr bwMode="auto">
            <a:xfrm>
              <a:off x="9937750" y="925513"/>
              <a:ext cx="192088" cy="107950"/>
            </a:xfrm>
            <a:custGeom>
              <a:avLst/>
              <a:gdLst>
                <a:gd name="T0" fmla="*/ 0 w 36"/>
                <a:gd name="T1" fmla="*/ 0 h 20"/>
                <a:gd name="T2" fmla="*/ 36 w 36"/>
                <a:gd name="T3" fmla="*/ 14 h 20"/>
                <a:gd name="T4" fmla="*/ 0 w 3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12" y="5"/>
                    <a:pt x="24" y="9"/>
                    <a:pt x="36" y="14"/>
                  </a:cubicBezTo>
                  <a:cubicBezTo>
                    <a:pt x="19" y="2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D8A7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8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263;p42"/>
          <p:cNvSpPr txBox="1"/>
          <p:nvPr/>
        </p:nvSpPr>
        <p:spPr>
          <a:xfrm>
            <a:off x="3368827" y="480144"/>
            <a:ext cx="54244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defPPr>
            <a:lvl1pPr marR="0" lvl="0" algn="ctr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3600" b="1" i="0" u="none" strike="noStrike" cap="none">
                <a:solidFill>
                  <a:srgbClr val="27348B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R="0" lvl="1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R="0" lvl="2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R="0" lvl="3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R="0" lvl="4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R="0" lvl="5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R="0" lvl="6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R="0" lvl="7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R="0" lvl="8" algn="l" rtl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r>
              <a:rPr lang="es-PE" sz="5867" b="0">
                <a:solidFill>
                  <a:srgbClr val="E949BB"/>
                </a:solidFill>
                <a:latin typeface="Trebuchet MS (Títulos)"/>
                <a:cs typeface="Rubik" panose="020B0604020202020204" charset="-79"/>
              </a:rPr>
              <a:t>FUENTE</a:t>
            </a:r>
          </a:p>
        </p:txBody>
      </p:sp>
      <p:sp>
        <p:nvSpPr>
          <p:cNvPr id="12" name="Google Shape;270;p42"/>
          <p:cNvSpPr txBox="1"/>
          <p:nvPr/>
        </p:nvSpPr>
        <p:spPr>
          <a:xfrm>
            <a:off x="1169899" y="1991024"/>
            <a:ext cx="5543552" cy="56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es-PE" sz="2133" dirty="0">
                <a:solidFill>
                  <a:srgbClr val="E949BB"/>
                </a:solidFill>
                <a:latin typeface="Arial (Cuerpo)"/>
                <a:ea typeface="Roboto" panose="02000000000000000000" pitchFamily="2" charset="0"/>
                <a:cs typeface="Rubik" panose="020B0604020202020204" charset="-79"/>
                <a:sym typeface="Rubik"/>
              </a:rPr>
              <a:t>ELABORADO POR  </a:t>
            </a:r>
            <a:r>
              <a:rPr lang="es-PE" sz="2133" dirty="0">
                <a:solidFill>
                  <a:srgbClr val="E949BB"/>
                </a:solidFill>
                <a:latin typeface="Arial (Cuerpo)"/>
                <a:ea typeface="Roboto" panose="02000000000000000000" pitchFamily="2" charset="0"/>
                <a:cs typeface="Rubik" panose="020B0604020202020204" charset="-79"/>
                <a:sym typeface="Montserrat"/>
              </a:rPr>
              <a:t>: </a:t>
            </a:r>
            <a:r>
              <a:rPr lang="es-PE" sz="2133" dirty="0" smtClean="0">
                <a:latin typeface="Arial (Cuerpo)"/>
                <a:ea typeface="Roboto" panose="02000000000000000000" pitchFamily="2" charset="0"/>
                <a:cs typeface="Rubik" panose="020B0604020202020204" charset="-79"/>
                <a:sym typeface="Montserrat"/>
              </a:rPr>
              <a:t/>
            </a:r>
            <a:br>
              <a:rPr lang="es-PE" sz="2133" dirty="0" smtClean="0">
                <a:latin typeface="Arial (Cuerpo)"/>
                <a:ea typeface="Roboto" panose="02000000000000000000" pitchFamily="2" charset="0"/>
                <a:cs typeface="Rubik" panose="020B0604020202020204" charset="-79"/>
                <a:sym typeface="Montserrat"/>
              </a:rPr>
            </a:br>
            <a:r>
              <a:rPr lang="es-PE" sz="2133" dirty="0" smtClean="0">
                <a:latin typeface="Arial (Cuerpo)"/>
                <a:ea typeface="Roboto" panose="02000000000000000000" pitchFamily="2" charset="0"/>
                <a:cs typeface="Rubik" panose="020B0604020202020204" charset="-79"/>
                <a:sym typeface="Montserrat"/>
              </a:rPr>
              <a:t>plantillaspowerpoint.org</a:t>
            </a:r>
            <a:endParaRPr lang="es-PE" sz="2133" dirty="0">
              <a:latin typeface="Arial (Cuerpo)"/>
              <a:ea typeface="Roboto" panose="02000000000000000000" pitchFamily="2" charset="0"/>
              <a:cs typeface="Rubik" panose="020B0604020202020204" charset="-79"/>
              <a:sym typeface="Montserrat"/>
            </a:endParaRPr>
          </a:p>
          <a:p>
            <a:pPr lvl="0"/>
            <a:endParaRPr sz="2133" b="1" dirty="0">
              <a:solidFill>
                <a:srgbClr val="02FFB3"/>
              </a:solidFill>
              <a:latin typeface="Arial (Cuerpo)"/>
              <a:ea typeface="Roboto" panose="02000000000000000000" pitchFamily="2" charset="0"/>
              <a:cs typeface="Rubik" panose="020B0604020202020204" charset="-79"/>
              <a:sym typeface="Rubik"/>
            </a:endParaRP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ADD76EE0-86EE-4091-9946-7B9B8D3CFA51}"/>
              </a:ext>
            </a:extLst>
          </p:cNvPr>
          <p:cNvGrpSpPr/>
          <p:nvPr/>
        </p:nvGrpSpPr>
        <p:grpSpPr>
          <a:xfrm>
            <a:off x="1169899" y="2996869"/>
            <a:ext cx="3985576" cy="2126071"/>
            <a:chOff x="877424" y="2601843"/>
            <a:chExt cx="2989182" cy="1594553"/>
          </a:xfrm>
        </p:grpSpPr>
        <p:sp>
          <p:nvSpPr>
            <p:cNvPr id="14" name="Google Shape;272;p42"/>
            <p:cNvSpPr txBox="1"/>
            <p:nvPr/>
          </p:nvSpPr>
          <p:spPr>
            <a:xfrm>
              <a:off x="877424" y="2601843"/>
              <a:ext cx="21171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lvl="0"/>
              <a:r>
                <a:rPr lang="es-PE" sz="2133">
                  <a:solidFill>
                    <a:srgbClr val="E949BB"/>
                  </a:solidFill>
                  <a:latin typeface="Arial (Cuerpo)"/>
                  <a:ea typeface="Roboto" panose="02000000000000000000" pitchFamily="2" charset="0"/>
                  <a:cs typeface="Rubik" panose="020B0604020202020204" charset="-79"/>
                  <a:sym typeface="Rubik"/>
                </a:rPr>
                <a:t>IMAGES</a:t>
              </a:r>
              <a:r>
                <a:rPr lang="en" sz="2133">
                  <a:solidFill>
                    <a:srgbClr val="E949BB"/>
                  </a:solidFill>
                  <a:latin typeface="Arial (Cuerpo)"/>
                  <a:ea typeface="Roboto" panose="02000000000000000000" pitchFamily="2" charset="0"/>
                  <a:cs typeface="Rubik" panose="020B0604020202020204" charset="-79"/>
                  <a:sym typeface="Rubik"/>
                </a:rPr>
                <a:t> :</a:t>
              </a:r>
              <a:endParaRPr sz="2133">
                <a:solidFill>
                  <a:srgbClr val="E949BB"/>
                </a:solidFill>
                <a:latin typeface="Arial (Cuerpo)"/>
                <a:ea typeface="Roboto" panose="02000000000000000000" pitchFamily="2" charset="0"/>
                <a:cs typeface="Rubik" panose="020B0604020202020204" charset="-79"/>
                <a:sym typeface="Rubik"/>
              </a:endParaRPr>
            </a:p>
          </p:txBody>
        </p:sp>
        <p:sp>
          <p:nvSpPr>
            <p:cNvPr id="15" name="Google Shape;273;p42"/>
            <p:cNvSpPr txBox="1"/>
            <p:nvPr/>
          </p:nvSpPr>
          <p:spPr>
            <a:xfrm>
              <a:off x="877424" y="2910468"/>
              <a:ext cx="2989182" cy="128592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380962" indent="-380962">
                <a:buFont typeface="Arial" panose="020B0604020202020204" pitchFamily="34" charset="0"/>
                <a:buChar char="•"/>
              </a:pPr>
              <a:r>
                <a:rPr lang="es-PE" sz="2000">
                  <a:latin typeface="Arial (Cuerpo)"/>
                  <a:ea typeface="Roboto" panose="02000000000000000000" pitchFamily="2" charset="0"/>
                  <a:cs typeface="Rubik" panose="020B0604020202020204" charset="-79"/>
                  <a:sym typeface="Montserrat"/>
                </a:rPr>
                <a:t>unsplash.com</a:t>
              </a:r>
            </a:p>
            <a:p>
              <a:pPr marL="380962" indent="-380962">
                <a:buFont typeface="Arial" panose="020B0604020202020204" pitchFamily="34" charset="0"/>
                <a:buChar char="•"/>
              </a:pPr>
              <a:r>
                <a:rPr lang="es-PE" sz="2000">
                  <a:latin typeface="Arial (Cuerpo)"/>
                  <a:ea typeface="Roboto" panose="02000000000000000000" pitchFamily="2" charset="0"/>
                  <a:cs typeface="Rubik" panose="020B0604020202020204" charset="-79"/>
                  <a:sym typeface="Montserrat"/>
                </a:rPr>
                <a:t>intramed.net</a:t>
              </a:r>
            </a:p>
            <a:p>
              <a:pPr marL="380962" indent="-380962">
                <a:buFont typeface="Arial" panose="020B0604020202020204" pitchFamily="34" charset="0"/>
                <a:buChar char="•"/>
              </a:pPr>
              <a:r>
                <a:rPr lang="es-PE" sz="2000">
                  <a:latin typeface="Arial (Cuerpo)"/>
                  <a:ea typeface="Roboto" panose="02000000000000000000" pitchFamily="2" charset="0"/>
                  <a:cs typeface="Rubik" panose="020B0604020202020204" charset="-79"/>
                  <a:sym typeface="Montserrat"/>
                </a:rPr>
                <a:t>pixabay.com</a:t>
              </a:r>
            </a:p>
          </p:txBody>
        </p:sp>
      </p:grpSp>
      <p:sp>
        <p:nvSpPr>
          <p:cNvPr id="16" name="Google Shape;274;p42"/>
          <p:cNvSpPr txBox="1"/>
          <p:nvPr/>
        </p:nvSpPr>
        <p:spPr>
          <a:xfrm>
            <a:off x="1169899" y="4574409"/>
            <a:ext cx="2822800" cy="4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r>
              <a:rPr lang="en" sz="2133">
                <a:solidFill>
                  <a:srgbClr val="E949BB"/>
                </a:solidFill>
                <a:latin typeface="Arial (Cuerpo)"/>
                <a:ea typeface="Roboto" panose="02000000000000000000" pitchFamily="2" charset="0"/>
                <a:cs typeface="Rubik" panose="020B0604020202020204" charset="-79"/>
                <a:sym typeface="Rubik"/>
              </a:rPr>
              <a:t>FONTS :</a:t>
            </a:r>
            <a:endParaRPr sz="2133">
              <a:solidFill>
                <a:srgbClr val="E949BB"/>
              </a:solidFill>
              <a:latin typeface="Arial (Cuerpo)"/>
              <a:ea typeface="Roboto" panose="02000000000000000000" pitchFamily="2" charset="0"/>
              <a:cs typeface="Rubik" panose="020B0604020202020204" charset="-79"/>
              <a:sym typeface="Rubik"/>
            </a:endParaRPr>
          </a:p>
        </p:txBody>
      </p:sp>
      <p:sp>
        <p:nvSpPr>
          <p:cNvPr id="17" name="Google Shape;275;p42"/>
          <p:cNvSpPr txBox="1"/>
          <p:nvPr/>
        </p:nvSpPr>
        <p:spPr>
          <a:xfrm>
            <a:off x="1169899" y="4986009"/>
            <a:ext cx="3775912" cy="91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380962" indent="-380962">
              <a:buFont typeface="Arial" panose="020B0604020202020204" pitchFamily="34" charset="0"/>
              <a:buChar char="•"/>
            </a:pPr>
            <a:r>
              <a:rPr lang="es-PE" sz="2000">
                <a:latin typeface="Arial (Cuerpo)"/>
                <a:ea typeface="Roboto" panose="02000000000000000000" pitchFamily="2" charset="0"/>
                <a:cs typeface="Rubik" panose="020B0604020202020204" charset="-79"/>
                <a:sym typeface="Montserrat"/>
              </a:rPr>
              <a:t>Montserrat</a:t>
            </a:r>
          </a:p>
          <a:p>
            <a:pPr marL="380962" indent="-380962">
              <a:buFont typeface="Arial" panose="020B0604020202020204" pitchFamily="34" charset="0"/>
              <a:buChar char="•"/>
            </a:pPr>
            <a:r>
              <a:rPr lang="es-PE" sz="2000">
                <a:latin typeface="Arial (Cuerpo)"/>
                <a:ea typeface="Roboto" panose="02000000000000000000" pitchFamily="2" charset="0"/>
                <a:cs typeface="Rubik" panose="020B0604020202020204" charset="-79"/>
                <a:sym typeface="Montserrat"/>
              </a:rPr>
              <a:t>Arial (cuerpo)</a:t>
            </a:r>
          </a:p>
        </p:txBody>
      </p:sp>
      <p:sp>
        <p:nvSpPr>
          <p:cNvPr id="27" name="Rectangle 7">
            <a:extLst>
              <a:ext uri="{FF2B5EF4-FFF2-40B4-BE49-F238E27FC236}">
                <a16:creationId xmlns:a16="http://schemas.microsoft.com/office/drawing/2014/main" id="{54B48DBB-6349-466E-A72E-CCD15EB04F57}"/>
              </a:ext>
            </a:extLst>
          </p:cNvPr>
          <p:cNvSpPr/>
          <p:nvPr/>
        </p:nvSpPr>
        <p:spPr>
          <a:xfrm>
            <a:off x="196086" y="217718"/>
            <a:ext cx="11852577" cy="6475645"/>
          </a:xfrm>
          <a:prstGeom prst="rect">
            <a:avLst/>
          </a:prstGeom>
          <a:noFill/>
          <a:ln w="38100">
            <a:solidFill>
              <a:srgbClr val="F19EC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400"/>
          </a:p>
        </p:txBody>
      </p:sp>
      <p:grpSp>
        <p:nvGrpSpPr>
          <p:cNvPr id="2" name="Grupo 1">
            <a:extLst>
              <a:ext uri="{FF2B5EF4-FFF2-40B4-BE49-F238E27FC236}">
                <a16:creationId xmlns:a16="http://schemas.microsoft.com/office/drawing/2014/main" id="{145CEF6D-C643-B177-5AF6-67EB049A9472}"/>
              </a:ext>
            </a:extLst>
          </p:cNvPr>
          <p:cNvGrpSpPr/>
          <p:nvPr/>
        </p:nvGrpSpPr>
        <p:grpSpPr>
          <a:xfrm>
            <a:off x="5846763" y="2370138"/>
            <a:ext cx="4202113" cy="4327525"/>
            <a:chOff x="5846763" y="2370138"/>
            <a:chExt cx="4202113" cy="4327525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32C04732-DAD7-4918-99C9-FB7359FF04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57888" y="2370138"/>
              <a:ext cx="4090988" cy="4327525"/>
            </a:xfrm>
            <a:custGeom>
              <a:avLst/>
              <a:gdLst>
                <a:gd name="T0" fmla="*/ 915 w 954"/>
                <a:gd name="T1" fmla="*/ 268 h 1009"/>
                <a:gd name="T2" fmla="*/ 919 w 954"/>
                <a:gd name="T3" fmla="*/ 321 h 1009"/>
                <a:gd name="T4" fmla="*/ 918 w 954"/>
                <a:gd name="T5" fmla="*/ 396 h 1009"/>
                <a:gd name="T6" fmla="*/ 864 w 954"/>
                <a:gd name="T7" fmla="*/ 477 h 1009"/>
                <a:gd name="T8" fmla="*/ 824 w 954"/>
                <a:gd name="T9" fmla="*/ 588 h 1009"/>
                <a:gd name="T10" fmla="*/ 804 w 954"/>
                <a:gd name="T11" fmla="*/ 639 h 1009"/>
                <a:gd name="T12" fmla="*/ 817 w 954"/>
                <a:gd name="T13" fmla="*/ 520 h 1009"/>
                <a:gd name="T14" fmla="*/ 811 w 954"/>
                <a:gd name="T15" fmla="*/ 489 h 1009"/>
                <a:gd name="T16" fmla="*/ 797 w 954"/>
                <a:gd name="T17" fmla="*/ 720 h 1009"/>
                <a:gd name="T18" fmla="*/ 831 w 954"/>
                <a:gd name="T19" fmla="*/ 1009 h 1009"/>
                <a:gd name="T20" fmla="*/ 293 w 954"/>
                <a:gd name="T21" fmla="*/ 1009 h 1009"/>
                <a:gd name="T22" fmla="*/ 249 w 954"/>
                <a:gd name="T23" fmla="*/ 815 h 1009"/>
                <a:gd name="T24" fmla="*/ 72 w 954"/>
                <a:gd name="T25" fmla="*/ 664 h 1009"/>
                <a:gd name="T26" fmla="*/ 8 w 954"/>
                <a:gd name="T27" fmla="*/ 565 h 1009"/>
                <a:gd name="T28" fmla="*/ 5 w 954"/>
                <a:gd name="T29" fmla="*/ 531 h 1009"/>
                <a:gd name="T30" fmla="*/ 82 w 954"/>
                <a:gd name="T31" fmla="*/ 598 h 1009"/>
                <a:gd name="T32" fmla="*/ 132 w 954"/>
                <a:gd name="T33" fmla="*/ 575 h 1009"/>
                <a:gd name="T34" fmla="*/ 172 w 954"/>
                <a:gd name="T35" fmla="*/ 576 h 1009"/>
                <a:gd name="T36" fmla="*/ 256 w 954"/>
                <a:gd name="T37" fmla="*/ 633 h 1009"/>
                <a:gd name="T38" fmla="*/ 355 w 954"/>
                <a:gd name="T39" fmla="*/ 908 h 1009"/>
                <a:gd name="T40" fmla="*/ 587 w 954"/>
                <a:gd name="T41" fmla="*/ 586 h 1009"/>
                <a:gd name="T42" fmla="*/ 499 w 954"/>
                <a:gd name="T43" fmla="*/ 594 h 1009"/>
                <a:gd name="T44" fmla="*/ 438 w 954"/>
                <a:gd name="T45" fmla="*/ 551 h 1009"/>
                <a:gd name="T46" fmla="*/ 429 w 954"/>
                <a:gd name="T47" fmla="*/ 502 h 1009"/>
                <a:gd name="T48" fmla="*/ 409 w 954"/>
                <a:gd name="T49" fmla="*/ 451 h 1009"/>
                <a:gd name="T50" fmla="*/ 435 w 954"/>
                <a:gd name="T51" fmla="*/ 383 h 1009"/>
                <a:gd name="T52" fmla="*/ 434 w 954"/>
                <a:gd name="T53" fmla="*/ 341 h 1009"/>
                <a:gd name="T54" fmla="*/ 427 w 954"/>
                <a:gd name="T55" fmla="*/ 265 h 1009"/>
                <a:gd name="T56" fmla="*/ 514 w 954"/>
                <a:gd name="T57" fmla="*/ 145 h 1009"/>
                <a:gd name="T58" fmla="*/ 540 w 954"/>
                <a:gd name="T59" fmla="*/ 91 h 1009"/>
                <a:gd name="T60" fmla="*/ 556 w 954"/>
                <a:gd name="T61" fmla="*/ 94 h 1009"/>
                <a:gd name="T62" fmla="*/ 578 w 954"/>
                <a:gd name="T63" fmla="*/ 10 h 1009"/>
                <a:gd name="T64" fmla="*/ 601 w 954"/>
                <a:gd name="T65" fmla="*/ 43 h 1009"/>
                <a:gd name="T66" fmla="*/ 651 w 954"/>
                <a:gd name="T67" fmla="*/ 31 h 1009"/>
                <a:gd name="T68" fmla="*/ 662 w 954"/>
                <a:gd name="T69" fmla="*/ 0 h 1009"/>
                <a:gd name="T70" fmla="*/ 671 w 954"/>
                <a:gd name="T71" fmla="*/ 31 h 1009"/>
                <a:gd name="T72" fmla="*/ 731 w 954"/>
                <a:gd name="T73" fmla="*/ 37 h 1009"/>
                <a:gd name="T74" fmla="*/ 742 w 954"/>
                <a:gd name="T75" fmla="*/ 11 h 1009"/>
                <a:gd name="T76" fmla="*/ 775 w 954"/>
                <a:gd name="T77" fmla="*/ 90 h 1009"/>
                <a:gd name="T78" fmla="*/ 802 w 954"/>
                <a:gd name="T79" fmla="*/ 41 h 1009"/>
                <a:gd name="T80" fmla="*/ 801 w 954"/>
                <a:gd name="T81" fmla="*/ 120 h 1009"/>
                <a:gd name="T82" fmla="*/ 838 w 954"/>
                <a:gd name="T83" fmla="*/ 84 h 1009"/>
                <a:gd name="T84" fmla="*/ 954 w 954"/>
                <a:gd name="T85" fmla="*/ 141 h 1009"/>
                <a:gd name="T86" fmla="*/ 954 w 954"/>
                <a:gd name="T87" fmla="*/ 213 h 1009"/>
                <a:gd name="T88" fmla="*/ 654 w 954"/>
                <a:gd name="T89" fmla="*/ 44 h 1009"/>
                <a:gd name="T90" fmla="*/ 654 w 954"/>
                <a:gd name="T91" fmla="*/ 44 h 1009"/>
                <a:gd name="T92" fmla="*/ 676 w 954"/>
                <a:gd name="T93" fmla="*/ 46 h 1009"/>
                <a:gd name="T94" fmla="*/ 600 w 954"/>
                <a:gd name="T95" fmla="*/ 51 h 1009"/>
                <a:gd name="T96" fmla="*/ 600 w 954"/>
                <a:gd name="T97" fmla="*/ 51 h 1009"/>
                <a:gd name="T98" fmla="*/ 764 w 954"/>
                <a:gd name="T99" fmla="*/ 94 h 1009"/>
                <a:gd name="T100" fmla="*/ 579 w 954"/>
                <a:gd name="T101" fmla="*/ 59 h 1009"/>
                <a:gd name="T102" fmla="*/ 579 w 954"/>
                <a:gd name="T103" fmla="*/ 59 h 1009"/>
                <a:gd name="T104" fmla="*/ 726 w 954"/>
                <a:gd name="T105" fmla="*/ 51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54" h="1009">
                  <a:moveTo>
                    <a:pt x="954" y="237"/>
                  </a:moveTo>
                  <a:cubicBezTo>
                    <a:pt x="941" y="247"/>
                    <a:pt x="929" y="257"/>
                    <a:pt x="915" y="268"/>
                  </a:cubicBezTo>
                  <a:cubicBezTo>
                    <a:pt x="917" y="272"/>
                    <a:pt x="920" y="276"/>
                    <a:pt x="924" y="281"/>
                  </a:cubicBezTo>
                  <a:cubicBezTo>
                    <a:pt x="939" y="301"/>
                    <a:pt x="938" y="305"/>
                    <a:pt x="919" y="321"/>
                  </a:cubicBezTo>
                  <a:cubicBezTo>
                    <a:pt x="916" y="324"/>
                    <a:pt x="915" y="333"/>
                    <a:pt x="915" y="338"/>
                  </a:cubicBezTo>
                  <a:cubicBezTo>
                    <a:pt x="915" y="358"/>
                    <a:pt x="918" y="377"/>
                    <a:pt x="918" y="396"/>
                  </a:cubicBezTo>
                  <a:cubicBezTo>
                    <a:pt x="918" y="430"/>
                    <a:pt x="903" y="456"/>
                    <a:pt x="872" y="472"/>
                  </a:cubicBezTo>
                  <a:cubicBezTo>
                    <a:pt x="869" y="473"/>
                    <a:pt x="867" y="475"/>
                    <a:pt x="864" y="477"/>
                  </a:cubicBezTo>
                  <a:cubicBezTo>
                    <a:pt x="876" y="514"/>
                    <a:pt x="870" y="531"/>
                    <a:pt x="836" y="550"/>
                  </a:cubicBezTo>
                  <a:cubicBezTo>
                    <a:pt x="817" y="560"/>
                    <a:pt x="813" y="572"/>
                    <a:pt x="824" y="588"/>
                  </a:cubicBezTo>
                  <a:cubicBezTo>
                    <a:pt x="846" y="621"/>
                    <a:pt x="824" y="647"/>
                    <a:pt x="786" y="651"/>
                  </a:cubicBezTo>
                  <a:cubicBezTo>
                    <a:pt x="793" y="646"/>
                    <a:pt x="799" y="643"/>
                    <a:pt x="804" y="639"/>
                  </a:cubicBezTo>
                  <a:cubicBezTo>
                    <a:pt x="817" y="630"/>
                    <a:pt x="821" y="619"/>
                    <a:pt x="811" y="604"/>
                  </a:cubicBezTo>
                  <a:cubicBezTo>
                    <a:pt x="781" y="563"/>
                    <a:pt x="782" y="557"/>
                    <a:pt x="817" y="520"/>
                  </a:cubicBezTo>
                  <a:cubicBezTo>
                    <a:pt x="820" y="517"/>
                    <a:pt x="822" y="513"/>
                    <a:pt x="825" y="509"/>
                  </a:cubicBezTo>
                  <a:cubicBezTo>
                    <a:pt x="821" y="503"/>
                    <a:pt x="816" y="496"/>
                    <a:pt x="811" y="489"/>
                  </a:cubicBezTo>
                  <a:cubicBezTo>
                    <a:pt x="782" y="537"/>
                    <a:pt x="775" y="589"/>
                    <a:pt x="778" y="643"/>
                  </a:cubicBezTo>
                  <a:cubicBezTo>
                    <a:pt x="780" y="670"/>
                    <a:pt x="785" y="695"/>
                    <a:pt x="797" y="720"/>
                  </a:cubicBezTo>
                  <a:cubicBezTo>
                    <a:pt x="832" y="793"/>
                    <a:pt x="840" y="872"/>
                    <a:pt x="836" y="952"/>
                  </a:cubicBezTo>
                  <a:cubicBezTo>
                    <a:pt x="835" y="971"/>
                    <a:pt x="833" y="989"/>
                    <a:pt x="831" y="1009"/>
                  </a:cubicBezTo>
                  <a:cubicBezTo>
                    <a:pt x="823" y="1009"/>
                    <a:pt x="816" y="1009"/>
                    <a:pt x="809" y="1009"/>
                  </a:cubicBezTo>
                  <a:cubicBezTo>
                    <a:pt x="637" y="1009"/>
                    <a:pt x="465" y="1009"/>
                    <a:pt x="293" y="1009"/>
                  </a:cubicBezTo>
                  <a:cubicBezTo>
                    <a:pt x="276" y="1009"/>
                    <a:pt x="271" y="1004"/>
                    <a:pt x="269" y="987"/>
                  </a:cubicBezTo>
                  <a:cubicBezTo>
                    <a:pt x="264" y="930"/>
                    <a:pt x="256" y="872"/>
                    <a:pt x="249" y="815"/>
                  </a:cubicBezTo>
                  <a:cubicBezTo>
                    <a:pt x="245" y="781"/>
                    <a:pt x="232" y="755"/>
                    <a:pt x="200" y="738"/>
                  </a:cubicBezTo>
                  <a:cubicBezTo>
                    <a:pt x="157" y="715"/>
                    <a:pt x="114" y="689"/>
                    <a:pt x="72" y="664"/>
                  </a:cubicBezTo>
                  <a:cubicBezTo>
                    <a:pt x="63" y="659"/>
                    <a:pt x="55" y="651"/>
                    <a:pt x="50" y="643"/>
                  </a:cubicBezTo>
                  <a:cubicBezTo>
                    <a:pt x="35" y="617"/>
                    <a:pt x="21" y="591"/>
                    <a:pt x="8" y="565"/>
                  </a:cubicBezTo>
                  <a:cubicBezTo>
                    <a:pt x="4" y="556"/>
                    <a:pt x="3" y="545"/>
                    <a:pt x="0" y="536"/>
                  </a:cubicBezTo>
                  <a:cubicBezTo>
                    <a:pt x="2" y="534"/>
                    <a:pt x="4" y="533"/>
                    <a:pt x="5" y="531"/>
                  </a:cubicBezTo>
                  <a:cubicBezTo>
                    <a:pt x="14" y="537"/>
                    <a:pt x="23" y="541"/>
                    <a:pt x="30" y="548"/>
                  </a:cubicBezTo>
                  <a:cubicBezTo>
                    <a:pt x="48" y="564"/>
                    <a:pt x="65" y="581"/>
                    <a:pt x="82" y="598"/>
                  </a:cubicBezTo>
                  <a:cubicBezTo>
                    <a:pt x="108" y="625"/>
                    <a:pt x="140" y="634"/>
                    <a:pt x="181" y="631"/>
                  </a:cubicBezTo>
                  <a:cubicBezTo>
                    <a:pt x="163" y="611"/>
                    <a:pt x="148" y="593"/>
                    <a:pt x="132" y="575"/>
                  </a:cubicBezTo>
                  <a:cubicBezTo>
                    <a:pt x="133" y="573"/>
                    <a:pt x="135" y="570"/>
                    <a:pt x="136" y="568"/>
                  </a:cubicBezTo>
                  <a:cubicBezTo>
                    <a:pt x="148" y="570"/>
                    <a:pt x="162" y="570"/>
                    <a:pt x="172" y="576"/>
                  </a:cubicBezTo>
                  <a:cubicBezTo>
                    <a:pt x="194" y="589"/>
                    <a:pt x="215" y="606"/>
                    <a:pt x="237" y="621"/>
                  </a:cubicBezTo>
                  <a:cubicBezTo>
                    <a:pt x="243" y="625"/>
                    <a:pt x="249" y="630"/>
                    <a:pt x="256" y="633"/>
                  </a:cubicBezTo>
                  <a:cubicBezTo>
                    <a:pt x="310" y="657"/>
                    <a:pt x="325" y="705"/>
                    <a:pt x="325" y="758"/>
                  </a:cubicBezTo>
                  <a:cubicBezTo>
                    <a:pt x="326" y="810"/>
                    <a:pt x="340" y="857"/>
                    <a:pt x="355" y="908"/>
                  </a:cubicBezTo>
                  <a:cubicBezTo>
                    <a:pt x="433" y="830"/>
                    <a:pt x="527" y="772"/>
                    <a:pt x="582" y="675"/>
                  </a:cubicBezTo>
                  <a:cubicBezTo>
                    <a:pt x="598" y="645"/>
                    <a:pt x="596" y="616"/>
                    <a:pt x="587" y="586"/>
                  </a:cubicBezTo>
                  <a:cubicBezTo>
                    <a:pt x="583" y="573"/>
                    <a:pt x="575" y="571"/>
                    <a:pt x="562" y="575"/>
                  </a:cubicBezTo>
                  <a:cubicBezTo>
                    <a:pt x="542" y="582"/>
                    <a:pt x="521" y="588"/>
                    <a:pt x="499" y="594"/>
                  </a:cubicBezTo>
                  <a:cubicBezTo>
                    <a:pt x="491" y="596"/>
                    <a:pt x="482" y="597"/>
                    <a:pt x="474" y="597"/>
                  </a:cubicBezTo>
                  <a:cubicBezTo>
                    <a:pt x="444" y="597"/>
                    <a:pt x="431" y="580"/>
                    <a:pt x="438" y="551"/>
                  </a:cubicBezTo>
                  <a:cubicBezTo>
                    <a:pt x="439" y="545"/>
                    <a:pt x="441" y="539"/>
                    <a:pt x="442" y="532"/>
                  </a:cubicBezTo>
                  <a:cubicBezTo>
                    <a:pt x="416" y="524"/>
                    <a:pt x="413" y="519"/>
                    <a:pt x="429" y="502"/>
                  </a:cubicBezTo>
                  <a:cubicBezTo>
                    <a:pt x="413" y="491"/>
                    <a:pt x="410" y="479"/>
                    <a:pt x="436" y="468"/>
                  </a:cubicBezTo>
                  <a:cubicBezTo>
                    <a:pt x="425" y="461"/>
                    <a:pt x="417" y="455"/>
                    <a:pt x="409" y="451"/>
                  </a:cubicBezTo>
                  <a:cubicBezTo>
                    <a:pt x="391" y="442"/>
                    <a:pt x="391" y="437"/>
                    <a:pt x="404" y="422"/>
                  </a:cubicBezTo>
                  <a:cubicBezTo>
                    <a:pt x="415" y="411"/>
                    <a:pt x="424" y="398"/>
                    <a:pt x="435" y="383"/>
                  </a:cubicBezTo>
                  <a:cubicBezTo>
                    <a:pt x="423" y="381"/>
                    <a:pt x="416" y="379"/>
                    <a:pt x="408" y="378"/>
                  </a:cubicBezTo>
                  <a:cubicBezTo>
                    <a:pt x="433" y="375"/>
                    <a:pt x="434" y="362"/>
                    <a:pt x="434" y="341"/>
                  </a:cubicBezTo>
                  <a:cubicBezTo>
                    <a:pt x="434" y="312"/>
                    <a:pt x="441" y="283"/>
                    <a:pt x="445" y="256"/>
                  </a:cubicBezTo>
                  <a:cubicBezTo>
                    <a:pt x="441" y="258"/>
                    <a:pt x="433" y="262"/>
                    <a:pt x="427" y="265"/>
                  </a:cubicBezTo>
                  <a:cubicBezTo>
                    <a:pt x="431" y="249"/>
                    <a:pt x="436" y="235"/>
                    <a:pt x="438" y="219"/>
                  </a:cubicBezTo>
                  <a:cubicBezTo>
                    <a:pt x="445" y="181"/>
                    <a:pt x="474" y="152"/>
                    <a:pt x="514" y="145"/>
                  </a:cubicBezTo>
                  <a:cubicBezTo>
                    <a:pt x="525" y="143"/>
                    <a:pt x="536" y="142"/>
                    <a:pt x="550" y="140"/>
                  </a:cubicBezTo>
                  <a:cubicBezTo>
                    <a:pt x="547" y="123"/>
                    <a:pt x="544" y="107"/>
                    <a:pt x="540" y="91"/>
                  </a:cubicBezTo>
                  <a:cubicBezTo>
                    <a:pt x="536" y="76"/>
                    <a:pt x="531" y="60"/>
                    <a:pt x="529" y="43"/>
                  </a:cubicBezTo>
                  <a:cubicBezTo>
                    <a:pt x="537" y="59"/>
                    <a:pt x="546" y="75"/>
                    <a:pt x="556" y="94"/>
                  </a:cubicBezTo>
                  <a:cubicBezTo>
                    <a:pt x="562" y="75"/>
                    <a:pt x="548" y="48"/>
                    <a:pt x="583" y="48"/>
                  </a:cubicBezTo>
                  <a:cubicBezTo>
                    <a:pt x="581" y="35"/>
                    <a:pt x="580" y="23"/>
                    <a:pt x="578" y="10"/>
                  </a:cubicBezTo>
                  <a:cubicBezTo>
                    <a:pt x="578" y="10"/>
                    <a:pt x="578" y="10"/>
                    <a:pt x="578" y="10"/>
                  </a:cubicBezTo>
                  <a:cubicBezTo>
                    <a:pt x="585" y="21"/>
                    <a:pt x="593" y="31"/>
                    <a:pt x="601" y="43"/>
                  </a:cubicBezTo>
                  <a:cubicBezTo>
                    <a:pt x="612" y="35"/>
                    <a:pt x="621" y="41"/>
                    <a:pt x="625" y="51"/>
                  </a:cubicBezTo>
                  <a:cubicBezTo>
                    <a:pt x="634" y="44"/>
                    <a:pt x="642" y="38"/>
                    <a:pt x="651" y="31"/>
                  </a:cubicBezTo>
                  <a:cubicBezTo>
                    <a:pt x="652" y="33"/>
                    <a:pt x="654" y="34"/>
                    <a:pt x="655" y="36"/>
                  </a:cubicBezTo>
                  <a:cubicBezTo>
                    <a:pt x="657" y="24"/>
                    <a:pt x="659" y="12"/>
                    <a:pt x="662" y="0"/>
                  </a:cubicBezTo>
                  <a:cubicBezTo>
                    <a:pt x="663" y="0"/>
                    <a:pt x="664" y="0"/>
                    <a:pt x="665" y="0"/>
                  </a:cubicBezTo>
                  <a:cubicBezTo>
                    <a:pt x="667" y="11"/>
                    <a:pt x="670" y="23"/>
                    <a:pt x="671" y="31"/>
                  </a:cubicBezTo>
                  <a:cubicBezTo>
                    <a:pt x="683" y="36"/>
                    <a:pt x="692" y="40"/>
                    <a:pt x="704" y="45"/>
                  </a:cubicBezTo>
                  <a:cubicBezTo>
                    <a:pt x="708" y="44"/>
                    <a:pt x="718" y="41"/>
                    <a:pt x="731" y="37"/>
                  </a:cubicBezTo>
                  <a:cubicBezTo>
                    <a:pt x="733" y="32"/>
                    <a:pt x="736" y="22"/>
                    <a:pt x="739" y="11"/>
                  </a:cubicBezTo>
                  <a:cubicBezTo>
                    <a:pt x="740" y="11"/>
                    <a:pt x="741" y="11"/>
                    <a:pt x="742" y="11"/>
                  </a:cubicBezTo>
                  <a:cubicBezTo>
                    <a:pt x="744" y="22"/>
                    <a:pt x="745" y="34"/>
                    <a:pt x="747" y="47"/>
                  </a:cubicBezTo>
                  <a:cubicBezTo>
                    <a:pt x="778" y="45"/>
                    <a:pt x="769" y="71"/>
                    <a:pt x="775" y="90"/>
                  </a:cubicBezTo>
                  <a:cubicBezTo>
                    <a:pt x="784" y="72"/>
                    <a:pt x="791" y="56"/>
                    <a:pt x="799" y="40"/>
                  </a:cubicBezTo>
                  <a:cubicBezTo>
                    <a:pt x="800" y="40"/>
                    <a:pt x="801" y="40"/>
                    <a:pt x="802" y="41"/>
                  </a:cubicBezTo>
                  <a:cubicBezTo>
                    <a:pt x="797" y="59"/>
                    <a:pt x="793" y="77"/>
                    <a:pt x="789" y="95"/>
                  </a:cubicBezTo>
                  <a:cubicBezTo>
                    <a:pt x="785" y="111"/>
                    <a:pt x="785" y="111"/>
                    <a:pt x="801" y="120"/>
                  </a:cubicBezTo>
                  <a:cubicBezTo>
                    <a:pt x="803" y="112"/>
                    <a:pt x="804" y="105"/>
                    <a:pt x="807" y="99"/>
                  </a:cubicBezTo>
                  <a:cubicBezTo>
                    <a:pt x="813" y="86"/>
                    <a:pt x="823" y="79"/>
                    <a:pt x="838" y="84"/>
                  </a:cubicBezTo>
                  <a:cubicBezTo>
                    <a:pt x="861" y="90"/>
                    <a:pt x="885" y="98"/>
                    <a:pt x="909" y="103"/>
                  </a:cubicBezTo>
                  <a:cubicBezTo>
                    <a:pt x="930" y="109"/>
                    <a:pt x="946" y="120"/>
                    <a:pt x="954" y="141"/>
                  </a:cubicBezTo>
                  <a:cubicBezTo>
                    <a:pt x="954" y="145"/>
                    <a:pt x="954" y="149"/>
                    <a:pt x="954" y="153"/>
                  </a:cubicBezTo>
                  <a:cubicBezTo>
                    <a:pt x="944" y="173"/>
                    <a:pt x="936" y="193"/>
                    <a:pt x="954" y="213"/>
                  </a:cubicBezTo>
                  <a:cubicBezTo>
                    <a:pt x="954" y="221"/>
                    <a:pt x="954" y="229"/>
                    <a:pt x="954" y="237"/>
                  </a:cubicBezTo>
                  <a:close/>
                  <a:moveTo>
                    <a:pt x="654" y="44"/>
                  </a:moveTo>
                  <a:cubicBezTo>
                    <a:pt x="634" y="53"/>
                    <a:pt x="635" y="66"/>
                    <a:pt x="635" y="80"/>
                  </a:cubicBezTo>
                  <a:cubicBezTo>
                    <a:pt x="657" y="77"/>
                    <a:pt x="651" y="61"/>
                    <a:pt x="654" y="44"/>
                  </a:cubicBezTo>
                  <a:close/>
                  <a:moveTo>
                    <a:pt x="697" y="80"/>
                  </a:moveTo>
                  <a:cubicBezTo>
                    <a:pt x="695" y="64"/>
                    <a:pt x="696" y="50"/>
                    <a:pt x="676" y="46"/>
                  </a:cubicBezTo>
                  <a:cubicBezTo>
                    <a:pt x="679" y="60"/>
                    <a:pt x="674" y="76"/>
                    <a:pt x="697" y="80"/>
                  </a:cubicBezTo>
                  <a:close/>
                  <a:moveTo>
                    <a:pt x="600" y="51"/>
                  </a:moveTo>
                  <a:cubicBezTo>
                    <a:pt x="607" y="66"/>
                    <a:pt x="604" y="83"/>
                    <a:pt x="626" y="83"/>
                  </a:cubicBezTo>
                  <a:cubicBezTo>
                    <a:pt x="624" y="68"/>
                    <a:pt x="622" y="55"/>
                    <a:pt x="600" y="51"/>
                  </a:cubicBezTo>
                  <a:close/>
                  <a:moveTo>
                    <a:pt x="748" y="56"/>
                  </a:moveTo>
                  <a:cubicBezTo>
                    <a:pt x="749" y="72"/>
                    <a:pt x="743" y="87"/>
                    <a:pt x="764" y="94"/>
                  </a:cubicBezTo>
                  <a:cubicBezTo>
                    <a:pt x="767" y="78"/>
                    <a:pt x="766" y="65"/>
                    <a:pt x="748" y="56"/>
                  </a:cubicBezTo>
                  <a:close/>
                  <a:moveTo>
                    <a:pt x="579" y="59"/>
                  </a:moveTo>
                  <a:cubicBezTo>
                    <a:pt x="560" y="68"/>
                    <a:pt x="566" y="82"/>
                    <a:pt x="567" y="95"/>
                  </a:cubicBezTo>
                  <a:cubicBezTo>
                    <a:pt x="584" y="86"/>
                    <a:pt x="584" y="86"/>
                    <a:pt x="579" y="59"/>
                  </a:cubicBezTo>
                  <a:close/>
                  <a:moveTo>
                    <a:pt x="703" y="81"/>
                  </a:moveTo>
                  <a:cubicBezTo>
                    <a:pt x="726" y="81"/>
                    <a:pt x="723" y="66"/>
                    <a:pt x="726" y="51"/>
                  </a:cubicBezTo>
                  <a:cubicBezTo>
                    <a:pt x="707" y="53"/>
                    <a:pt x="706" y="66"/>
                    <a:pt x="703" y="81"/>
                  </a:cubicBezTo>
                  <a:close/>
                </a:path>
              </a:pathLst>
            </a:custGeom>
            <a:solidFill>
              <a:srgbClr val="F19EC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88940735-7D05-4C91-9B35-5E23DC1CA0CB}"/>
                </a:ext>
              </a:extLst>
            </p:cNvPr>
            <p:cNvSpPr/>
            <p:nvPr/>
          </p:nvSpPr>
          <p:spPr bwMode="auto">
            <a:xfrm>
              <a:off x="5846763" y="3433763"/>
              <a:ext cx="1023938" cy="955675"/>
            </a:xfrm>
            <a:custGeom>
              <a:avLst/>
              <a:gdLst>
                <a:gd name="T0" fmla="*/ 0 w 239"/>
                <a:gd name="T1" fmla="*/ 153 h 223"/>
                <a:gd name="T2" fmla="*/ 55 w 239"/>
                <a:gd name="T3" fmla="*/ 132 h 223"/>
                <a:gd name="T4" fmla="*/ 43 w 239"/>
                <a:gd name="T5" fmla="*/ 115 h 223"/>
                <a:gd name="T6" fmla="*/ 48 w 239"/>
                <a:gd name="T7" fmla="*/ 75 h 223"/>
                <a:gd name="T8" fmla="*/ 125 w 239"/>
                <a:gd name="T9" fmla="*/ 0 h 223"/>
                <a:gd name="T10" fmla="*/ 159 w 239"/>
                <a:gd name="T11" fmla="*/ 139 h 223"/>
                <a:gd name="T12" fmla="*/ 168 w 239"/>
                <a:gd name="T13" fmla="*/ 117 h 223"/>
                <a:gd name="T14" fmla="*/ 175 w 239"/>
                <a:gd name="T15" fmla="*/ 87 h 223"/>
                <a:gd name="T16" fmla="*/ 205 w 239"/>
                <a:gd name="T17" fmla="*/ 70 h 223"/>
                <a:gd name="T18" fmla="*/ 230 w 239"/>
                <a:gd name="T19" fmla="*/ 89 h 223"/>
                <a:gd name="T20" fmla="*/ 209 w 239"/>
                <a:gd name="T21" fmla="*/ 120 h 223"/>
                <a:gd name="T22" fmla="*/ 223 w 239"/>
                <a:gd name="T23" fmla="*/ 94 h 223"/>
                <a:gd name="T24" fmla="*/ 203 w 239"/>
                <a:gd name="T25" fmla="*/ 78 h 223"/>
                <a:gd name="T26" fmla="*/ 177 w 239"/>
                <a:gd name="T27" fmla="*/ 100 h 223"/>
                <a:gd name="T28" fmla="*/ 125 w 239"/>
                <a:gd name="T29" fmla="*/ 189 h 223"/>
                <a:gd name="T30" fmla="*/ 88 w 239"/>
                <a:gd name="T31" fmla="*/ 223 h 223"/>
                <a:gd name="T32" fmla="*/ 82 w 239"/>
                <a:gd name="T33" fmla="*/ 218 h 223"/>
                <a:gd name="T34" fmla="*/ 95 w 239"/>
                <a:gd name="T35" fmla="*/ 197 h 223"/>
                <a:gd name="T36" fmla="*/ 89 w 239"/>
                <a:gd name="T37" fmla="*/ 198 h 223"/>
                <a:gd name="T38" fmla="*/ 9 w 239"/>
                <a:gd name="T39" fmla="*/ 178 h 223"/>
                <a:gd name="T40" fmla="*/ 0 w 239"/>
                <a:gd name="T41" fmla="*/ 165 h 223"/>
                <a:gd name="T42" fmla="*/ 0 w 239"/>
                <a:gd name="T43" fmla="*/ 15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9" h="223">
                  <a:moveTo>
                    <a:pt x="0" y="153"/>
                  </a:moveTo>
                  <a:cubicBezTo>
                    <a:pt x="18" y="146"/>
                    <a:pt x="36" y="139"/>
                    <a:pt x="55" y="132"/>
                  </a:cubicBezTo>
                  <a:cubicBezTo>
                    <a:pt x="53" y="129"/>
                    <a:pt x="48" y="122"/>
                    <a:pt x="43" y="115"/>
                  </a:cubicBezTo>
                  <a:cubicBezTo>
                    <a:pt x="33" y="101"/>
                    <a:pt x="33" y="85"/>
                    <a:pt x="48" y="75"/>
                  </a:cubicBezTo>
                  <a:cubicBezTo>
                    <a:pt x="78" y="55"/>
                    <a:pt x="110" y="39"/>
                    <a:pt x="125" y="0"/>
                  </a:cubicBezTo>
                  <a:cubicBezTo>
                    <a:pt x="161" y="44"/>
                    <a:pt x="173" y="88"/>
                    <a:pt x="159" y="139"/>
                  </a:cubicBezTo>
                  <a:cubicBezTo>
                    <a:pt x="162" y="132"/>
                    <a:pt x="166" y="125"/>
                    <a:pt x="168" y="117"/>
                  </a:cubicBezTo>
                  <a:cubicBezTo>
                    <a:pt x="170" y="107"/>
                    <a:pt x="169" y="94"/>
                    <a:pt x="175" y="87"/>
                  </a:cubicBezTo>
                  <a:cubicBezTo>
                    <a:pt x="182" y="78"/>
                    <a:pt x="195" y="70"/>
                    <a:pt x="205" y="70"/>
                  </a:cubicBezTo>
                  <a:cubicBezTo>
                    <a:pt x="214" y="70"/>
                    <a:pt x="226" y="80"/>
                    <a:pt x="230" y="89"/>
                  </a:cubicBezTo>
                  <a:cubicBezTo>
                    <a:pt x="239" y="105"/>
                    <a:pt x="225" y="120"/>
                    <a:pt x="209" y="120"/>
                  </a:cubicBezTo>
                  <a:cubicBezTo>
                    <a:pt x="214" y="112"/>
                    <a:pt x="223" y="104"/>
                    <a:pt x="223" y="94"/>
                  </a:cubicBezTo>
                  <a:cubicBezTo>
                    <a:pt x="223" y="89"/>
                    <a:pt x="211" y="79"/>
                    <a:pt x="203" y="78"/>
                  </a:cubicBezTo>
                  <a:cubicBezTo>
                    <a:pt x="188" y="75"/>
                    <a:pt x="177" y="87"/>
                    <a:pt x="177" y="100"/>
                  </a:cubicBezTo>
                  <a:cubicBezTo>
                    <a:pt x="178" y="141"/>
                    <a:pt x="149" y="163"/>
                    <a:pt x="125" y="189"/>
                  </a:cubicBezTo>
                  <a:cubicBezTo>
                    <a:pt x="113" y="201"/>
                    <a:pt x="100" y="211"/>
                    <a:pt x="88" y="223"/>
                  </a:cubicBezTo>
                  <a:cubicBezTo>
                    <a:pt x="86" y="221"/>
                    <a:pt x="84" y="220"/>
                    <a:pt x="82" y="218"/>
                  </a:cubicBezTo>
                  <a:cubicBezTo>
                    <a:pt x="86" y="211"/>
                    <a:pt x="90" y="204"/>
                    <a:pt x="95" y="197"/>
                  </a:cubicBezTo>
                  <a:cubicBezTo>
                    <a:pt x="92" y="197"/>
                    <a:pt x="90" y="197"/>
                    <a:pt x="89" y="198"/>
                  </a:cubicBezTo>
                  <a:cubicBezTo>
                    <a:pt x="50" y="219"/>
                    <a:pt x="33" y="215"/>
                    <a:pt x="9" y="178"/>
                  </a:cubicBezTo>
                  <a:cubicBezTo>
                    <a:pt x="6" y="174"/>
                    <a:pt x="3" y="169"/>
                    <a:pt x="0" y="165"/>
                  </a:cubicBezTo>
                  <a:cubicBezTo>
                    <a:pt x="0" y="161"/>
                    <a:pt x="0" y="157"/>
                    <a:pt x="0" y="153"/>
                  </a:cubicBezTo>
                  <a:close/>
                </a:path>
              </a:pathLst>
            </a:custGeom>
            <a:solidFill>
              <a:srgbClr val="F19EC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sp>
        <p:nvSpPr>
          <p:cNvPr id="8" name="Freeform 7">
            <a:extLst>
              <a:ext uri="{FF2B5EF4-FFF2-40B4-BE49-F238E27FC236}">
                <a16:creationId xmlns:a16="http://schemas.microsoft.com/office/drawing/2014/main" id="{16F7C93D-4868-4AA8-9D8E-D9E277FE9989}"/>
              </a:ext>
            </a:extLst>
          </p:cNvPr>
          <p:cNvSpPr/>
          <p:nvPr/>
        </p:nvSpPr>
        <p:spPr bwMode="auto">
          <a:xfrm>
            <a:off x="8766175" y="2233613"/>
            <a:ext cx="65088" cy="106363"/>
          </a:xfrm>
          <a:custGeom>
            <a:avLst/>
            <a:gdLst>
              <a:gd name="T0" fmla="*/ 11 w 15"/>
              <a:gd name="T1" fmla="*/ 0 h 25"/>
              <a:gd name="T2" fmla="*/ 13 w 15"/>
              <a:gd name="T3" fmla="*/ 6 h 25"/>
              <a:gd name="T4" fmla="*/ 15 w 15"/>
              <a:gd name="T5" fmla="*/ 25 h 25"/>
              <a:gd name="T6" fmla="*/ 0 w 15"/>
              <a:gd name="T7" fmla="*/ 25 h 25"/>
              <a:gd name="T8" fmla="*/ 1 w 15"/>
              <a:gd name="T9" fmla="*/ 6 h 25"/>
              <a:gd name="T10" fmla="*/ 3 w 15"/>
              <a:gd name="T11" fmla="*/ 0 h 25"/>
              <a:gd name="T12" fmla="*/ 11 w 15"/>
              <a:gd name="T13" fmla="*/ 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" h="25">
                <a:moveTo>
                  <a:pt x="11" y="0"/>
                </a:moveTo>
                <a:cubicBezTo>
                  <a:pt x="12" y="2"/>
                  <a:pt x="13" y="4"/>
                  <a:pt x="13" y="6"/>
                </a:cubicBezTo>
                <a:cubicBezTo>
                  <a:pt x="14" y="12"/>
                  <a:pt x="15" y="18"/>
                  <a:pt x="15" y="25"/>
                </a:cubicBezTo>
                <a:cubicBezTo>
                  <a:pt x="10" y="25"/>
                  <a:pt x="5" y="25"/>
                  <a:pt x="0" y="25"/>
                </a:cubicBezTo>
                <a:cubicBezTo>
                  <a:pt x="0" y="18"/>
                  <a:pt x="0" y="12"/>
                  <a:pt x="1" y="6"/>
                </a:cubicBezTo>
                <a:cubicBezTo>
                  <a:pt x="1" y="4"/>
                  <a:pt x="2" y="2"/>
                  <a:pt x="3" y="0"/>
                </a:cubicBezTo>
                <a:cubicBezTo>
                  <a:pt x="6" y="0"/>
                  <a:pt x="8" y="0"/>
                  <a:pt x="11" y="0"/>
                </a:cubicBezTo>
                <a:close/>
              </a:path>
            </a:pathLst>
          </a:custGeom>
          <a:solidFill>
            <a:srgbClr val="F19EC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928FCA46-45CE-46EE-AA96-98411A4F13D8}"/>
              </a:ext>
            </a:extLst>
          </p:cNvPr>
          <p:cNvSpPr/>
          <p:nvPr/>
        </p:nvSpPr>
        <p:spPr bwMode="auto">
          <a:xfrm>
            <a:off x="8389938" y="2289175"/>
            <a:ext cx="131763" cy="123825"/>
          </a:xfrm>
          <a:custGeom>
            <a:avLst/>
            <a:gdLst>
              <a:gd name="T0" fmla="*/ 11 w 31"/>
              <a:gd name="T1" fmla="*/ 29 h 29"/>
              <a:gd name="T2" fmla="*/ 11 w 31"/>
              <a:gd name="T3" fmla="*/ 0 h 29"/>
              <a:gd name="T4" fmla="*/ 11 w 31"/>
              <a:gd name="T5" fmla="*/ 29 h 29"/>
              <a:gd name="T6" fmla="*/ 11 w 31"/>
              <a:gd name="T7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1" h="28">
                <a:moveTo>
                  <a:pt x="11" y="29"/>
                </a:moveTo>
                <a:cubicBezTo>
                  <a:pt x="0" y="20"/>
                  <a:pt x="2" y="10"/>
                  <a:pt x="11" y="0"/>
                </a:cubicBezTo>
                <a:cubicBezTo>
                  <a:pt x="31" y="13"/>
                  <a:pt x="31" y="16"/>
                  <a:pt x="11" y="29"/>
                </a:cubicBezTo>
                <a:cubicBezTo>
                  <a:pt x="11" y="29"/>
                  <a:pt x="11" y="29"/>
                  <a:pt x="11" y="29"/>
                </a:cubicBezTo>
                <a:close/>
              </a:path>
            </a:pathLst>
          </a:custGeom>
          <a:solidFill>
            <a:srgbClr val="F19EC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4FDDEBB4-B829-4A32-A713-4C0AC287EA4E}"/>
              </a:ext>
            </a:extLst>
          </p:cNvPr>
          <p:cNvSpPr/>
          <p:nvPr/>
        </p:nvSpPr>
        <p:spPr bwMode="auto">
          <a:xfrm>
            <a:off x="9105900" y="2279650"/>
            <a:ext cx="68263" cy="107950"/>
          </a:xfrm>
          <a:custGeom>
            <a:avLst/>
            <a:gdLst>
              <a:gd name="T0" fmla="*/ 16 w 16"/>
              <a:gd name="T1" fmla="*/ 1 h 25"/>
              <a:gd name="T2" fmla="*/ 16 w 16"/>
              <a:gd name="T3" fmla="*/ 25 h 25"/>
              <a:gd name="T4" fmla="*/ 0 w 16"/>
              <a:gd name="T5" fmla="*/ 21 h 25"/>
              <a:gd name="T6" fmla="*/ 5 w 16"/>
              <a:gd name="T7" fmla="*/ 0 h 25"/>
              <a:gd name="T8" fmla="*/ 16 w 16"/>
              <a:gd name="T9" fmla="*/ 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5">
                <a:moveTo>
                  <a:pt x="16" y="1"/>
                </a:moveTo>
                <a:cubicBezTo>
                  <a:pt x="16" y="9"/>
                  <a:pt x="16" y="17"/>
                  <a:pt x="16" y="25"/>
                </a:cubicBezTo>
                <a:cubicBezTo>
                  <a:pt x="10" y="24"/>
                  <a:pt x="5" y="22"/>
                  <a:pt x="0" y="21"/>
                </a:cubicBezTo>
                <a:cubicBezTo>
                  <a:pt x="1" y="14"/>
                  <a:pt x="3" y="7"/>
                  <a:pt x="5" y="0"/>
                </a:cubicBezTo>
                <a:cubicBezTo>
                  <a:pt x="8" y="0"/>
                  <a:pt x="12" y="1"/>
                  <a:pt x="16" y="1"/>
                </a:cubicBezTo>
                <a:close/>
              </a:path>
            </a:pathLst>
          </a:custGeom>
          <a:solidFill>
            <a:srgbClr val="F19EC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45861148"/>
      </p:ext>
    </p:extLst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66"/>
          <p:cNvSpPr txBox="1">
            <a:spLocks noChangeArrowheads="1"/>
          </p:cNvSpPr>
          <p:nvPr/>
        </p:nvSpPr>
        <p:spPr bwMode="auto">
          <a:xfrm>
            <a:off x="3357830" y="945138"/>
            <a:ext cx="5717713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1pPr>
            <a:lvl2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2pPr>
            <a:lvl3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3pPr>
            <a:lvl4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4pPr>
            <a:lvl5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4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Editables</a:t>
            </a:r>
            <a:endParaRPr lang="zh-CN" altLang="en-US" sz="44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81057" y="3599543"/>
            <a:ext cx="2915469" cy="3093242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932786" y="362857"/>
            <a:ext cx="2085042" cy="3036909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07200" y="3779185"/>
            <a:ext cx="2428000" cy="2913600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021200" y="1211615"/>
            <a:ext cx="1136250" cy="2711250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69709" y="1940669"/>
            <a:ext cx="3227211" cy="3964391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358791" y="1046647"/>
            <a:ext cx="2507349" cy="1561955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02965" y="3095110"/>
            <a:ext cx="3179058" cy="33927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468723"/>
      </p:ext>
    </p:extLst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66"/>
          <p:cNvSpPr txBox="1">
            <a:spLocks noChangeArrowheads="1"/>
          </p:cNvSpPr>
          <p:nvPr/>
        </p:nvSpPr>
        <p:spPr bwMode="auto">
          <a:xfrm>
            <a:off x="3357830" y="945138"/>
            <a:ext cx="5717713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1pPr>
            <a:lvl2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2pPr>
            <a:lvl3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3pPr>
            <a:lvl4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4pPr>
            <a:lvl5pPr eaLnBrk="0" hangingPunct="0"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Calibri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44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Editables</a:t>
            </a:r>
            <a:endParaRPr lang="zh-CN" altLang="en-US" sz="44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0177" y="2616988"/>
            <a:ext cx="3303193" cy="3733061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0835" y="816305"/>
            <a:ext cx="1992535" cy="1796548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72434" y="3917153"/>
            <a:ext cx="1577743" cy="2789224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2336" y="2872508"/>
            <a:ext cx="2497500" cy="3667500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140453" y="4041396"/>
            <a:ext cx="3251364" cy="2540737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946984" y="1625229"/>
            <a:ext cx="1829612" cy="3532169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165620" y="945138"/>
            <a:ext cx="1617984" cy="28703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4948652"/>
      </p:ext>
    </p:extLst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Autofit/>
          </a:bodyPr>
          <a:lstStyle/>
          <a:p>
            <a:r>
              <a:rPr lang="en-US" sz="640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2" y="1492157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7" y="1562685"/>
            <a:ext cx="523147" cy="383627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5"/>
            <a:ext cx="313133" cy="707899"/>
          </a:xfrm>
          <a:custGeom>
            <a:avLst/>
            <a:gdLst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61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8" y="4641908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09" y="3642508"/>
            <a:ext cx="460779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0" y="3600570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9" y="1518721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5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31" y="4618987"/>
            <a:ext cx="513183" cy="510343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9" y="1470617"/>
            <a:ext cx="567400" cy="567775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2" y="1424301"/>
            <a:ext cx="473301" cy="660395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50" y="4600959"/>
            <a:ext cx="385791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9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8" y="3545252"/>
            <a:ext cx="527335" cy="493633"/>
          </a:xfrm>
          <a:custGeom>
            <a:avLst/>
            <a:gdLst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40" y="4613421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2">
            <a:off x="10126693" y="1539351"/>
            <a:ext cx="551843" cy="546087"/>
          </a:xfrm>
          <a:custGeom>
            <a:avLst/>
            <a:gdLst/>
            <a:ahLst/>
            <a:cxnLst/>
            <a:rect l="l" t="t" r="r" b="b"/>
            <a:pathLst>
              <a:path w="1807240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5" y="1539418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7" y="4578029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3" y="4578029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7" y="4578029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61" y="4578029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AE4500"/>
              </a:solidFill>
            </a:endParaRPr>
          </a:p>
        </p:txBody>
      </p:sp>
      <p:sp>
        <p:nvSpPr>
          <p:cNvPr id="122" name="Google Shape;6000;p67"/>
          <p:cNvSpPr/>
          <p:nvPr/>
        </p:nvSpPr>
        <p:spPr>
          <a:xfrm>
            <a:off x="4351196" y="1478774"/>
            <a:ext cx="604245" cy="616479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srgbClr val="AE4500"/>
              </a:solidFill>
            </a:endParaRPr>
          </a:p>
        </p:txBody>
      </p:sp>
      <p:grpSp>
        <p:nvGrpSpPr>
          <p:cNvPr id="151" name="Google Shape;6029;p67"/>
          <p:cNvGrpSpPr/>
          <p:nvPr/>
        </p:nvGrpSpPr>
        <p:grpSpPr>
          <a:xfrm>
            <a:off x="9367813" y="5419904"/>
            <a:ext cx="404147" cy="560241"/>
            <a:chOff x="-38860326" y="3221750"/>
            <a:chExt cx="228425" cy="316650"/>
          </a:xfrm>
          <a:solidFill>
            <a:srgbClr val="E949BB"/>
          </a:solidFill>
        </p:grpSpPr>
        <p:sp>
          <p:nvSpPr>
            <p:cNvPr id="152" name="Google Shape;6030;p67"/>
            <p:cNvSpPr/>
            <p:nvPr/>
          </p:nvSpPr>
          <p:spPr>
            <a:xfrm>
              <a:off x="-38735874" y="3222550"/>
              <a:ext cx="103975" cy="123675"/>
            </a:xfrm>
            <a:custGeom>
              <a:avLst/>
              <a:gdLst/>
              <a:ahLst/>
              <a:cxnLst/>
              <a:rect l="l" t="t" r="r" b="b"/>
              <a:pathLst>
                <a:path w="4159" h="4947" extrusionOk="0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53" name="Google Shape;6031;p67"/>
            <p:cNvSpPr/>
            <p:nvPr/>
          </p:nvSpPr>
          <p:spPr>
            <a:xfrm>
              <a:off x="-38756375" y="3302875"/>
              <a:ext cx="22075" cy="63050"/>
            </a:xfrm>
            <a:custGeom>
              <a:avLst/>
              <a:gdLst/>
              <a:ahLst/>
              <a:cxnLst/>
              <a:rect l="l" t="t" r="r" b="b"/>
              <a:pathLst>
                <a:path w="883" h="2522" extrusionOk="0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54" name="Google Shape;6032;p67"/>
            <p:cNvSpPr/>
            <p:nvPr/>
          </p:nvSpPr>
          <p:spPr>
            <a:xfrm>
              <a:off x="-38859551" y="3221750"/>
              <a:ext cx="103200" cy="122900"/>
            </a:xfrm>
            <a:custGeom>
              <a:avLst/>
              <a:gdLst/>
              <a:ahLst/>
              <a:cxnLst/>
              <a:rect l="l" t="t" r="r" b="b"/>
              <a:pathLst>
                <a:path w="4128" h="4916" extrusionOk="0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55" name="Google Shape;6033;p67"/>
            <p:cNvSpPr/>
            <p:nvPr/>
          </p:nvSpPr>
          <p:spPr>
            <a:xfrm>
              <a:off x="-38860326" y="3367475"/>
              <a:ext cx="228425" cy="170925"/>
            </a:xfrm>
            <a:custGeom>
              <a:avLst/>
              <a:gdLst/>
              <a:ahLst/>
              <a:cxnLst/>
              <a:rect l="l" t="t" r="r" b="b"/>
              <a:pathLst>
                <a:path w="9137" h="6837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188" name="Google Shape;6066;p67"/>
          <p:cNvGrpSpPr/>
          <p:nvPr/>
        </p:nvGrpSpPr>
        <p:grpSpPr>
          <a:xfrm>
            <a:off x="4313801" y="2400898"/>
            <a:ext cx="644203" cy="641015"/>
            <a:chOff x="-38538975" y="3954250"/>
            <a:chExt cx="318225" cy="316650"/>
          </a:xfrm>
          <a:solidFill>
            <a:srgbClr val="E949BB"/>
          </a:solidFill>
        </p:grpSpPr>
        <p:sp>
          <p:nvSpPr>
            <p:cNvPr id="189" name="Google Shape;6067;p67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90" name="Google Shape;6068;p67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6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53" name="Google Shape;5976;p67"/>
          <p:cNvGrpSpPr/>
          <p:nvPr/>
        </p:nvGrpSpPr>
        <p:grpSpPr>
          <a:xfrm>
            <a:off x="4399885" y="5618925"/>
            <a:ext cx="495395" cy="442067"/>
            <a:chOff x="-42996151" y="3612600"/>
            <a:chExt cx="323750" cy="288900"/>
          </a:xfrm>
          <a:solidFill>
            <a:srgbClr val="E949BB"/>
          </a:solidFill>
        </p:grpSpPr>
        <p:sp>
          <p:nvSpPr>
            <p:cNvPr id="99" name="Google Shape;5977;p67"/>
            <p:cNvSpPr/>
            <p:nvPr/>
          </p:nvSpPr>
          <p:spPr>
            <a:xfrm>
              <a:off x="-42914224" y="3612600"/>
              <a:ext cx="241825" cy="239275"/>
            </a:xfrm>
            <a:custGeom>
              <a:avLst/>
              <a:gdLst/>
              <a:ahLst/>
              <a:cxnLst/>
              <a:rect l="l" t="t" r="r" b="b"/>
              <a:pathLst>
                <a:path w="9673" h="9571" extrusionOk="0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00" name="Google Shape;5978;p67"/>
            <p:cNvSpPr/>
            <p:nvPr/>
          </p:nvSpPr>
          <p:spPr>
            <a:xfrm>
              <a:off x="-42946526" y="3762850"/>
              <a:ext cx="118950" cy="118950"/>
            </a:xfrm>
            <a:custGeom>
              <a:avLst/>
              <a:gdLst/>
              <a:ahLst/>
              <a:cxnLst/>
              <a:rect l="l" t="t" r="r" b="b"/>
              <a:pathLst>
                <a:path w="4758" h="4758" extrusionOk="0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01" name="Google Shape;5979;p67"/>
            <p:cNvSpPr/>
            <p:nvPr/>
          </p:nvSpPr>
          <p:spPr>
            <a:xfrm>
              <a:off x="-42996151" y="3855800"/>
              <a:ext cx="78000" cy="45700"/>
            </a:xfrm>
            <a:custGeom>
              <a:avLst/>
              <a:gdLst/>
              <a:ahLst/>
              <a:cxnLst/>
              <a:rect l="l" t="t" r="r" b="b"/>
              <a:pathLst>
                <a:path w="3120" h="1828" extrusionOk="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111" name="Google Shape;5989;p67"/>
          <p:cNvGrpSpPr/>
          <p:nvPr/>
        </p:nvGrpSpPr>
        <p:grpSpPr>
          <a:xfrm>
            <a:off x="8432704" y="5501963"/>
            <a:ext cx="496541" cy="485831"/>
            <a:chOff x="-41117651" y="3605525"/>
            <a:chExt cx="324500" cy="317500"/>
          </a:xfrm>
          <a:solidFill>
            <a:srgbClr val="E949BB"/>
          </a:solidFill>
        </p:grpSpPr>
        <p:sp>
          <p:nvSpPr>
            <p:cNvPr id="112" name="Google Shape;5990;p67"/>
            <p:cNvSpPr/>
            <p:nvPr/>
          </p:nvSpPr>
          <p:spPr>
            <a:xfrm>
              <a:off x="-41016851" y="3605525"/>
              <a:ext cx="106350" cy="105375"/>
            </a:xfrm>
            <a:custGeom>
              <a:avLst/>
              <a:gdLst/>
              <a:ahLst/>
              <a:cxnLst/>
              <a:rect l="l" t="t" r="r" b="b"/>
              <a:pathLst>
                <a:path w="4254" h="4215" extrusionOk="0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13" name="Google Shape;5991;p67"/>
            <p:cNvSpPr/>
            <p:nvPr/>
          </p:nvSpPr>
          <p:spPr>
            <a:xfrm>
              <a:off x="-40900276" y="3721300"/>
              <a:ext cx="107125" cy="105375"/>
            </a:xfrm>
            <a:custGeom>
              <a:avLst/>
              <a:gdLst/>
              <a:ahLst/>
              <a:cxnLst/>
              <a:rect l="l" t="t" r="r" b="b"/>
              <a:pathLst>
                <a:path w="4285" h="4215" extrusionOk="0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14" name="Google Shape;5992;p67"/>
            <p:cNvSpPr/>
            <p:nvPr/>
          </p:nvSpPr>
          <p:spPr>
            <a:xfrm>
              <a:off x="-41117651" y="3668350"/>
              <a:ext cx="262300" cy="254675"/>
            </a:xfrm>
            <a:custGeom>
              <a:avLst/>
              <a:gdLst/>
              <a:ahLst/>
              <a:cxnLst/>
              <a:rect l="l" t="t" r="r" b="b"/>
              <a:pathLst>
                <a:path w="10492" h="10187" extrusionOk="0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129" name="Google Shape;6007;p67"/>
          <p:cNvGrpSpPr/>
          <p:nvPr/>
        </p:nvGrpSpPr>
        <p:grpSpPr>
          <a:xfrm>
            <a:off x="5285554" y="5542725"/>
            <a:ext cx="469687" cy="475692"/>
            <a:chOff x="-42617299" y="3587775"/>
            <a:chExt cx="306950" cy="310875"/>
          </a:xfrm>
          <a:solidFill>
            <a:srgbClr val="E949BB"/>
          </a:solidFill>
        </p:grpSpPr>
        <p:sp>
          <p:nvSpPr>
            <p:cNvPr id="130" name="Google Shape;6008;p67"/>
            <p:cNvSpPr/>
            <p:nvPr/>
          </p:nvSpPr>
          <p:spPr>
            <a:xfrm>
              <a:off x="-42617299" y="3587775"/>
              <a:ext cx="306950" cy="310875"/>
            </a:xfrm>
            <a:custGeom>
              <a:avLst/>
              <a:gdLst/>
              <a:ahLst/>
              <a:cxnLst/>
              <a:rect l="l" t="t" r="r" b="b"/>
              <a:pathLst>
                <a:path w="12278" h="12435" extrusionOk="0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31" name="Google Shape;6009;p67"/>
            <p:cNvSpPr/>
            <p:nvPr/>
          </p:nvSpPr>
          <p:spPr>
            <a:xfrm>
              <a:off x="-42500724" y="3712425"/>
              <a:ext cx="63025" cy="62275"/>
            </a:xfrm>
            <a:custGeom>
              <a:avLst/>
              <a:gdLst/>
              <a:ahLst/>
              <a:cxnLst/>
              <a:rect l="l" t="t" r="r" b="b"/>
              <a:pathLst>
                <a:path w="2521" h="2491" extrusionOk="0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140" name="Google Shape;6018;p67"/>
          <p:cNvGrpSpPr/>
          <p:nvPr/>
        </p:nvGrpSpPr>
        <p:grpSpPr>
          <a:xfrm>
            <a:off x="10221237" y="5564683"/>
            <a:ext cx="486939" cy="443559"/>
            <a:chOff x="-40745125" y="3632900"/>
            <a:chExt cx="318225" cy="289875"/>
          </a:xfrm>
          <a:solidFill>
            <a:srgbClr val="E949BB"/>
          </a:solidFill>
        </p:grpSpPr>
        <p:sp>
          <p:nvSpPr>
            <p:cNvPr id="141" name="Google Shape;6019;p67"/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42" name="Google Shape;6020;p67"/>
            <p:cNvSpPr/>
            <p:nvPr/>
          </p:nvSpPr>
          <p:spPr>
            <a:xfrm>
              <a:off x="-40508051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43" name="Google Shape;6021;p67"/>
            <p:cNvSpPr/>
            <p:nvPr/>
          </p:nvSpPr>
          <p:spPr>
            <a:xfrm>
              <a:off x="-40466299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44" name="Google Shape;6022;p67"/>
            <p:cNvSpPr/>
            <p:nvPr/>
          </p:nvSpPr>
          <p:spPr>
            <a:xfrm>
              <a:off x="-40723049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45" name="Google Shape;6023;p67"/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46" name="Google Shape;6024;p67"/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47" name="Google Shape;6025;p67"/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3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sp>
        <p:nvSpPr>
          <p:cNvPr id="165" name="Google Shape;6043;p67"/>
          <p:cNvSpPr/>
          <p:nvPr/>
        </p:nvSpPr>
        <p:spPr>
          <a:xfrm>
            <a:off x="6077468" y="5543601"/>
            <a:ext cx="412229" cy="486939"/>
          </a:xfrm>
          <a:custGeom>
            <a:avLst/>
            <a:gdLst/>
            <a:ahLst/>
            <a:cxnLst/>
            <a:rect l="l" t="t" r="r" b="b"/>
            <a:pathLst>
              <a:path w="10776" h="12729" extrusionOk="0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srgbClr val="AE4500"/>
              </a:solidFill>
            </a:endParaRPr>
          </a:p>
        </p:txBody>
      </p:sp>
      <p:grpSp>
        <p:nvGrpSpPr>
          <p:cNvPr id="174" name="Google Shape;6052;p67"/>
          <p:cNvGrpSpPr/>
          <p:nvPr/>
        </p:nvGrpSpPr>
        <p:grpSpPr>
          <a:xfrm>
            <a:off x="11105261" y="5521085"/>
            <a:ext cx="476115" cy="484531"/>
            <a:chOff x="-40372574" y="3604550"/>
            <a:chExt cx="311150" cy="316650"/>
          </a:xfrm>
          <a:solidFill>
            <a:srgbClr val="E949BB"/>
          </a:solidFill>
        </p:grpSpPr>
        <p:sp>
          <p:nvSpPr>
            <p:cNvPr id="175" name="Google Shape;6053;p67"/>
            <p:cNvSpPr/>
            <p:nvPr/>
          </p:nvSpPr>
          <p:spPr>
            <a:xfrm>
              <a:off x="-40372574" y="3604550"/>
              <a:ext cx="311150" cy="134475"/>
            </a:xfrm>
            <a:custGeom>
              <a:avLst/>
              <a:gdLst/>
              <a:ahLst/>
              <a:cxnLst/>
              <a:rect l="l" t="t" r="r" b="b"/>
              <a:pathLst>
                <a:path w="12446" h="5379" extrusionOk="0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76" name="Google Shape;6054;p67"/>
            <p:cNvSpPr/>
            <p:nvPr/>
          </p:nvSpPr>
          <p:spPr>
            <a:xfrm>
              <a:off x="-40312699" y="3730575"/>
              <a:ext cx="185100" cy="190625"/>
            </a:xfrm>
            <a:custGeom>
              <a:avLst/>
              <a:gdLst/>
              <a:ahLst/>
              <a:cxnLst/>
              <a:rect l="l" t="t" r="r" b="b"/>
              <a:pathLst>
                <a:path w="7404" h="7625" extrusionOk="0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177" name="Google Shape;6055;p67"/>
            <p:cNvSpPr/>
            <p:nvPr/>
          </p:nvSpPr>
          <p:spPr>
            <a:xfrm>
              <a:off x="-40250476" y="3688025"/>
              <a:ext cx="66950" cy="20500"/>
            </a:xfrm>
            <a:custGeom>
              <a:avLst/>
              <a:gdLst/>
              <a:ahLst/>
              <a:cxnLst/>
              <a:rect l="l" t="t" r="r" b="b"/>
              <a:pathLst>
                <a:path w="2678" h="820" extrusionOk="0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200" name="Google Shape;6078;p67"/>
          <p:cNvGrpSpPr/>
          <p:nvPr/>
        </p:nvGrpSpPr>
        <p:grpSpPr>
          <a:xfrm>
            <a:off x="6835001" y="5544805"/>
            <a:ext cx="486939" cy="484531"/>
            <a:chOff x="-41893474" y="3584850"/>
            <a:chExt cx="318225" cy="316650"/>
          </a:xfrm>
          <a:solidFill>
            <a:srgbClr val="E949BB"/>
          </a:solidFill>
        </p:grpSpPr>
        <p:sp>
          <p:nvSpPr>
            <p:cNvPr id="201" name="Google Shape;6079;p67"/>
            <p:cNvSpPr/>
            <p:nvPr/>
          </p:nvSpPr>
          <p:spPr>
            <a:xfrm>
              <a:off x="-41827301" y="371560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6" h="7436" extrusionOk="0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02" name="Google Shape;6080;p67"/>
            <p:cNvSpPr/>
            <p:nvPr/>
          </p:nvSpPr>
          <p:spPr>
            <a:xfrm>
              <a:off x="-41726501" y="3586725"/>
              <a:ext cx="151250" cy="147800"/>
            </a:xfrm>
            <a:custGeom>
              <a:avLst/>
              <a:gdLst/>
              <a:ahLst/>
              <a:cxnLst/>
              <a:rect l="l" t="t" r="r" b="b"/>
              <a:pathLst>
                <a:path w="6050" h="5912" extrusionOk="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03" name="Google Shape;6081;p67"/>
            <p:cNvSpPr/>
            <p:nvPr/>
          </p:nvSpPr>
          <p:spPr>
            <a:xfrm>
              <a:off x="-41808400" y="3584850"/>
              <a:ext cx="148100" cy="89825"/>
            </a:xfrm>
            <a:custGeom>
              <a:avLst/>
              <a:gdLst/>
              <a:ahLst/>
              <a:cxnLst/>
              <a:rect l="l" t="t" r="r" b="b"/>
              <a:pathLst>
                <a:path w="5924" h="3593" extrusionOk="0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04" name="Google Shape;6082;p67"/>
            <p:cNvSpPr/>
            <p:nvPr/>
          </p:nvSpPr>
          <p:spPr>
            <a:xfrm>
              <a:off x="-41893474" y="3586725"/>
              <a:ext cx="148875" cy="147025"/>
            </a:xfrm>
            <a:custGeom>
              <a:avLst/>
              <a:gdLst/>
              <a:ahLst/>
              <a:cxnLst/>
              <a:rect l="l" t="t" r="r" b="b"/>
              <a:pathLst>
                <a:path w="5955" h="5881" extrusionOk="0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231" name="Google Shape;6110;p67"/>
          <p:cNvGrpSpPr/>
          <p:nvPr/>
        </p:nvGrpSpPr>
        <p:grpSpPr>
          <a:xfrm>
            <a:off x="7644054" y="5591326"/>
            <a:ext cx="483343" cy="378489"/>
            <a:chOff x="-41526451" y="3653375"/>
            <a:chExt cx="315875" cy="247350"/>
          </a:xfrm>
          <a:solidFill>
            <a:srgbClr val="E949BB"/>
          </a:solidFill>
        </p:grpSpPr>
        <p:sp>
          <p:nvSpPr>
            <p:cNvPr id="232" name="Google Shape;6111;p67"/>
            <p:cNvSpPr/>
            <p:nvPr/>
          </p:nvSpPr>
          <p:spPr>
            <a:xfrm>
              <a:off x="-41526451" y="3860525"/>
              <a:ext cx="315875" cy="40200"/>
            </a:xfrm>
            <a:custGeom>
              <a:avLst/>
              <a:gdLst/>
              <a:ahLst/>
              <a:cxnLst/>
              <a:rect l="l" t="t" r="r" b="b"/>
              <a:pathLst>
                <a:path w="12635" h="1608" extrusionOk="0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33" name="Google Shape;6112;p67"/>
            <p:cNvSpPr/>
            <p:nvPr/>
          </p:nvSpPr>
          <p:spPr>
            <a:xfrm>
              <a:off x="-41506750" y="3653375"/>
              <a:ext cx="275700" cy="186700"/>
            </a:xfrm>
            <a:custGeom>
              <a:avLst/>
              <a:gdLst/>
              <a:ahLst/>
              <a:cxnLst/>
              <a:rect l="l" t="t" r="r" b="b"/>
              <a:pathLst>
                <a:path w="11028" h="7468" extrusionOk="0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256" name="Google Shape;5972;p67"/>
          <p:cNvGrpSpPr/>
          <p:nvPr/>
        </p:nvGrpSpPr>
        <p:grpSpPr>
          <a:xfrm>
            <a:off x="5231489" y="2522330"/>
            <a:ext cx="480672" cy="552945"/>
            <a:chOff x="-42971724" y="3217825"/>
            <a:chExt cx="275675" cy="317125"/>
          </a:xfrm>
          <a:solidFill>
            <a:srgbClr val="E949BB"/>
          </a:solidFill>
        </p:grpSpPr>
        <p:sp>
          <p:nvSpPr>
            <p:cNvPr id="257" name="Google Shape;5973;p67"/>
            <p:cNvSpPr/>
            <p:nvPr/>
          </p:nvSpPr>
          <p:spPr>
            <a:xfrm>
              <a:off x="-42951251" y="3279250"/>
              <a:ext cx="233950" cy="152050"/>
            </a:xfrm>
            <a:custGeom>
              <a:avLst/>
              <a:gdLst/>
              <a:ahLst/>
              <a:cxnLst/>
              <a:rect l="l" t="t" r="r" b="b"/>
              <a:pathLst>
                <a:path w="9358" h="6082" extrusionOk="0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58" name="Google Shape;5974;p67"/>
            <p:cNvSpPr/>
            <p:nvPr/>
          </p:nvSpPr>
          <p:spPr>
            <a:xfrm>
              <a:off x="-42971724" y="3451750"/>
              <a:ext cx="275675" cy="83200"/>
            </a:xfrm>
            <a:custGeom>
              <a:avLst/>
              <a:gdLst/>
              <a:ahLst/>
              <a:cxnLst/>
              <a:rect l="l" t="t" r="r" b="b"/>
              <a:pathLst>
                <a:path w="11027" h="3328" extrusionOk="0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59" name="Google Shape;5975;p67"/>
            <p:cNvSpPr/>
            <p:nvPr/>
          </p:nvSpPr>
          <p:spPr>
            <a:xfrm>
              <a:off x="-42866974" y="3217825"/>
              <a:ext cx="63025" cy="40975"/>
            </a:xfrm>
            <a:custGeom>
              <a:avLst/>
              <a:gdLst/>
              <a:ahLst/>
              <a:cxnLst/>
              <a:rect l="l" t="t" r="r" b="b"/>
              <a:pathLst>
                <a:path w="2521" h="1639" extrusionOk="0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260" name="Google Shape;5984;p67"/>
          <p:cNvGrpSpPr/>
          <p:nvPr/>
        </p:nvGrpSpPr>
        <p:grpSpPr>
          <a:xfrm>
            <a:off x="9324641" y="2518241"/>
            <a:ext cx="554819" cy="553467"/>
            <a:chOff x="-41111351" y="3239100"/>
            <a:chExt cx="318200" cy="317425"/>
          </a:xfrm>
          <a:solidFill>
            <a:srgbClr val="E949BB"/>
          </a:solidFill>
        </p:grpSpPr>
        <p:sp>
          <p:nvSpPr>
            <p:cNvPr id="261" name="Google Shape;5985;p67"/>
            <p:cNvSpPr/>
            <p:nvPr/>
          </p:nvSpPr>
          <p:spPr>
            <a:xfrm>
              <a:off x="-41111351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62" name="Google Shape;5986;p67"/>
            <p:cNvSpPr/>
            <p:nvPr/>
          </p:nvSpPr>
          <p:spPr>
            <a:xfrm>
              <a:off x="-41110576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63" name="Google Shape;5987;p67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64" name="Google Shape;5988;p67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265" name="Google Shape;6002;p67"/>
          <p:cNvGrpSpPr/>
          <p:nvPr/>
        </p:nvGrpSpPr>
        <p:grpSpPr>
          <a:xfrm>
            <a:off x="6093085" y="2522325"/>
            <a:ext cx="640955" cy="553467"/>
            <a:chOff x="-42651700" y="3217825"/>
            <a:chExt cx="367600" cy="317425"/>
          </a:xfrm>
          <a:solidFill>
            <a:srgbClr val="E949BB"/>
          </a:solidFill>
        </p:grpSpPr>
        <p:sp>
          <p:nvSpPr>
            <p:cNvPr id="266" name="Google Shape;6003;p67"/>
            <p:cNvSpPr/>
            <p:nvPr/>
          </p:nvSpPr>
          <p:spPr>
            <a:xfrm>
              <a:off x="-42651700" y="3239075"/>
              <a:ext cx="367600" cy="296175"/>
            </a:xfrm>
            <a:custGeom>
              <a:avLst/>
              <a:gdLst/>
              <a:ahLst/>
              <a:cxnLst/>
              <a:rect l="l" t="t" r="r" b="b"/>
              <a:pathLst>
                <a:path w="14704" h="11847" extrusionOk="0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67" name="Google Shape;6004;p67"/>
            <p:cNvSpPr/>
            <p:nvPr/>
          </p:nvSpPr>
          <p:spPr>
            <a:xfrm>
              <a:off x="-42419600" y="3217825"/>
              <a:ext cx="106350" cy="106350"/>
            </a:xfrm>
            <a:custGeom>
              <a:avLst/>
              <a:gdLst/>
              <a:ahLst/>
              <a:cxnLst/>
              <a:rect l="l" t="t" r="r" b="b"/>
              <a:pathLst>
                <a:path w="4254" h="4254" extrusionOk="0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68" name="Google Shape;6005;p67"/>
            <p:cNvSpPr/>
            <p:nvPr/>
          </p:nvSpPr>
          <p:spPr>
            <a:xfrm>
              <a:off x="-42623600" y="3218600"/>
              <a:ext cx="106350" cy="106375"/>
            </a:xfrm>
            <a:custGeom>
              <a:avLst/>
              <a:gdLst/>
              <a:ahLst/>
              <a:cxnLst/>
              <a:rect l="l" t="t" r="r" b="b"/>
              <a:pathLst>
                <a:path w="4254" h="4255" extrusionOk="0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69" name="Google Shape;6006;p67"/>
            <p:cNvSpPr/>
            <p:nvPr/>
          </p:nvSpPr>
          <p:spPr>
            <a:xfrm>
              <a:off x="-42561374" y="3279250"/>
              <a:ext cx="185900" cy="186700"/>
            </a:xfrm>
            <a:custGeom>
              <a:avLst/>
              <a:gdLst/>
              <a:ahLst/>
              <a:cxnLst/>
              <a:rect l="l" t="t" r="r" b="b"/>
              <a:pathLst>
                <a:path w="7436" h="7468" extrusionOk="0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270" name="Google Shape;6011;p67"/>
          <p:cNvGrpSpPr/>
          <p:nvPr/>
        </p:nvGrpSpPr>
        <p:grpSpPr>
          <a:xfrm>
            <a:off x="10113537" y="2490022"/>
            <a:ext cx="562491" cy="552639"/>
            <a:chOff x="-40748276" y="3238700"/>
            <a:chExt cx="322600" cy="316950"/>
          </a:xfrm>
          <a:solidFill>
            <a:srgbClr val="E949BB"/>
          </a:solidFill>
        </p:grpSpPr>
        <p:sp>
          <p:nvSpPr>
            <p:cNvPr id="271" name="Google Shape;6012;p67"/>
            <p:cNvSpPr/>
            <p:nvPr/>
          </p:nvSpPr>
          <p:spPr>
            <a:xfrm>
              <a:off x="-40709676" y="32737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72" name="Google Shape;6013;p67"/>
            <p:cNvSpPr/>
            <p:nvPr/>
          </p:nvSpPr>
          <p:spPr>
            <a:xfrm>
              <a:off x="-40578925" y="3247175"/>
              <a:ext cx="151250" cy="149475"/>
            </a:xfrm>
            <a:custGeom>
              <a:avLst/>
              <a:gdLst/>
              <a:ahLst/>
              <a:cxnLst/>
              <a:rect l="l" t="t" r="r" b="b"/>
              <a:pathLst>
                <a:path w="6050" h="5979" extrusionOk="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73" name="Google Shape;6014;p67"/>
            <p:cNvSpPr/>
            <p:nvPr/>
          </p:nvSpPr>
          <p:spPr>
            <a:xfrm>
              <a:off x="-40678174" y="3305250"/>
              <a:ext cx="213475" cy="213475"/>
            </a:xfrm>
            <a:custGeom>
              <a:avLst/>
              <a:gdLst/>
              <a:ahLst/>
              <a:cxnLst/>
              <a:rect l="l" t="t" r="r" b="b"/>
              <a:pathLst>
                <a:path w="8539" h="8539" extrusionOk="0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74" name="Google Shape;6015;p67"/>
            <p:cNvSpPr/>
            <p:nvPr/>
          </p:nvSpPr>
          <p:spPr>
            <a:xfrm>
              <a:off x="-40513549" y="3469850"/>
              <a:ext cx="87875" cy="85800"/>
            </a:xfrm>
            <a:custGeom>
              <a:avLst/>
              <a:gdLst/>
              <a:ahLst/>
              <a:cxnLst/>
              <a:rect l="l" t="t" r="r" b="b"/>
              <a:pathLst>
                <a:path w="3515" h="3432" extrusionOk="0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75" name="Google Shape;6016;p67"/>
            <p:cNvSpPr/>
            <p:nvPr/>
          </p:nvSpPr>
          <p:spPr>
            <a:xfrm>
              <a:off x="-40738025" y="3404500"/>
              <a:ext cx="150450" cy="149475"/>
            </a:xfrm>
            <a:custGeom>
              <a:avLst/>
              <a:gdLst/>
              <a:ahLst/>
              <a:cxnLst/>
              <a:rect l="l" t="t" r="r" b="b"/>
              <a:pathLst>
                <a:path w="6018" h="5979" extrusionOk="0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76" name="Google Shape;6017;p67"/>
            <p:cNvSpPr/>
            <p:nvPr/>
          </p:nvSpPr>
          <p:spPr>
            <a:xfrm>
              <a:off x="-40748276" y="3238700"/>
              <a:ext cx="92175" cy="87850"/>
            </a:xfrm>
            <a:custGeom>
              <a:avLst/>
              <a:gdLst/>
              <a:ahLst/>
              <a:cxnLst/>
              <a:rect l="l" t="t" r="r" b="b"/>
              <a:pathLst>
                <a:path w="3686" h="3513" extrusionOk="0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sp>
        <p:nvSpPr>
          <p:cNvPr id="277" name="Google Shape;6042;p67"/>
          <p:cNvSpPr/>
          <p:nvPr/>
        </p:nvSpPr>
        <p:spPr>
          <a:xfrm>
            <a:off x="6935788" y="2523415"/>
            <a:ext cx="543877" cy="551288"/>
          </a:xfrm>
          <a:custGeom>
            <a:avLst/>
            <a:gdLst/>
            <a:ahLst/>
            <a:cxnLst/>
            <a:rect l="l" t="t" r="r" b="b"/>
            <a:pathLst>
              <a:path w="12477" h="12647" extrusionOk="0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srgbClr val="AE4500"/>
              </a:solidFill>
            </a:endParaRPr>
          </a:p>
        </p:txBody>
      </p:sp>
      <p:grpSp>
        <p:nvGrpSpPr>
          <p:cNvPr id="278" name="Google Shape;6047;p67"/>
          <p:cNvGrpSpPr/>
          <p:nvPr/>
        </p:nvGrpSpPr>
        <p:grpSpPr>
          <a:xfrm>
            <a:off x="10973889" y="2490317"/>
            <a:ext cx="553467" cy="504036"/>
            <a:chOff x="-40378075" y="3267450"/>
            <a:chExt cx="317425" cy="289075"/>
          </a:xfrm>
          <a:solidFill>
            <a:srgbClr val="E949BB"/>
          </a:solidFill>
        </p:grpSpPr>
        <p:sp>
          <p:nvSpPr>
            <p:cNvPr id="279" name="Google Shape;6048;p67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80" name="Google Shape;6049;p67"/>
            <p:cNvSpPr/>
            <p:nvPr/>
          </p:nvSpPr>
          <p:spPr>
            <a:xfrm>
              <a:off x="-40316649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81" name="Google Shape;6050;p67"/>
            <p:cNvSpPr/>
            <p:nvPr/>
          </p:nvSpPr>
          <p:spPr>
            <a:xfrm>
              <a:off x="-40209524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82" name="Google Shape;6051;p67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283" name="Google Shape;6072;p67"/>
          <p:cNvGrpSpPr/>
          <p:nvPr/>
        </p:nvGrpSpPr>
        <p:grpSpPr>
          <a:xfrm>
            <a:off x="7701993" y="2496465"/>
            <a:ext cx="553512" cy="553163"/>
            <a:chOff x="-41895049" y="3217225"/>
            <a:chExt cx="317450" cy="317250"/>
          </a:xfrm>
          <a:solidFill>
            <a:srgbClr val="E949BB"/>
          </a:solidFill>
        </p:grpSpPr>
        <p:sp>
          <p:nvSpPr>
            <p:cNvPr id="284" name="Google Shape;6073;p67"/>
            <p:cNvSpPr/>
            <p:nvPr/>
          </p:nvSpPr>
          <p:spPr>
            <a:xfrm>
              <a:off x="-41895049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0" h="9830" extrusionOk="0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85" name="Google Shape;6074;p67"/>
            <p:cNvSpPr/>
            <p:nvPr/>
          </p:nvSpPr>
          <p:spPr>
            <a:xfrm>
              <a:off x="-41619376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0" h="9830" extrusionOk="0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86" name="Google Shape;6075;p67"/>
            <p:cNvSpPr/>
            <p:nvPr/>
          </p:nvSpPr>
          <p:spPr>
            <a:xfrm>
              <a:off x="-41832826" y="3321000"/>
              <a:ext cx="193000" cy="151250"/>
            </a:xfrm>
            <a:custGeom>
              <a:avLst/>
              <a:gdLst/>
              <a:ahLst/>
              <a:cxnLst/>
              <a:rect l="l" t="t" r="r" b="b"/>
              <a:pathLst>
                <a:path w="7719" h="6050" extrusionOk="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87" name="Google Shape;6076;p67"/>
            <p:cNvSpPr/>
            <p:nvPr/>
          </p:nvSpPr>
          <p:spPr>
            <a:xfrm>
              <a:off x="-41880076" y="3493500"/>
              <a:ext cx="287500" cy="40975"/>
            </a:xfrm>
            <a:custGeom>
              <a:avLst/>
              <a:gdLst/>
              <a:ahLst/>
              <a:cxnLst/>
              <a:rect l="l" t="t" r="r" b="b"/>
              <a:pathLst>
                <a:path w="11500" h="1639" extrusionOk="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88" name="Google Shape;6077;p67"/>
            <p:cNvSpPr/>
            <p:nvPr/>
          </p:nvSpPr>
          <p:spPr>
            <a:xfrm>
              <a:off x="-41880876" y="3217225"/>
              <a:ext cx="288300" cy="83325"/>
            </a:xfrm>
            <a:custGeom>
              <a:avLst/>
              <a:gdLst/>
              <a:ahLst/>
              <a:cxnLst/>
              <a:rect l="l" t="t" r="r" b="b"/>
              <a:pathLst>
                <a:path w="11532" h="3332" extrusionOk="0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289" name="Google Shape;6107;p67"/>
          <p:cNvGrpSpPr/>
          <p:nvPr/>
        </p:nvGrpSpPr>
        <p:grpSpPr>
          <a:xfrm>
            <a:off x="8529347" y="2475152"/>
            <a:ext cx="557608" cy="550765"/>
            <a:chOff x="-41530374" y="3218800"/>
            <a:chExt cx="319800" cy="315875"/>
          </a:xfrm>
          <a:solidFill>
            <a:srgbClr val="E949BB"/>
          </a:solidFill>
        </p:grpSpPr>
        <p:sp>
          <p:nvSpPr>
            <p:cNvPr id="290" name="Google Shape;6108;p67"/>
            <p:cNvSpPr/>
            <p:nvPr/>
          </p:nvSpPr>
          <p:spPr>
            <a:xfrm>
              <a:off x="-41530374" y="3337550"/>
              <a:ext cx="199300" cy="197125"/>
            </a:xfrm>
            <a:custGeom>
              <a:avLst/>
              <a:gdLst/>
              <a:ahLst/>
              <a:cxnLst/>
              <a:rect l="l" t="t" r="r" b="b"/>
              <a:pathLst>
                <a:path w="7971" h="7885" extrusionOk="0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291" name="Google Shape;6109;p67"/>
            <p:cNvSpPr/>
            <p:nvPr/>
          </p:nvSpPr>
          <p:spPr>
            <a:xfrm>
              <a:off x="-41435074" y="3218800"/>
              <a:ext cx="224500" cy="221950"/>
            </a:xfrm>
            <a:custGeom>
              <a:avLst/>
              <a:gdLst/>
              <a:ahLst/>
              <a:cxnLst/>
              <a:rect l="l" t="t" r="r" b="b"/>
              <a:pathLst>
                <a:path w="8980" h="8878" extrusionOk="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327" name="Google Shape;5593;p66"/>
          <p:cNvGrpSpPr/>
          <p:nvPr/>
        </p:nvGrpSpPr>
        <p:grpSpPr>
          <a:xfrm>
            <a:off x="5180728" y="3466336"/>
            <a:ext cx="669093" cy="669093"/>
            <a:chOff x="5049725" y="249400"/>
            <a:chExt cx="481825" cy="481825"/>
          </a:xfrm>
          <a:solidFill>
            <a:srgbClr val="E949BB"/>
          </a:solidFill>
        </p:grpSpPr>
        <p:sp>
          <p:nvSpPr>
            <p:cNvPr id="328" name="Google Shape;5594;p66"/>
            <p:cNvSpPr/>
            <p:nvPr/>
          </p:nvSpPr>
          <p:spPr>
            <a:xfrm>
              <a:off x="5191775" y="560925"/>
              <a:ext cx="197625" cy="170300"/>
            </a:xfrm>
            <a:custGeom>
              <a:avLst/>
              <a:gdLst/>
              <a:ahLst/>
              <a:cxnLst/>
              <a:rect l="l" t="t" r="r" b="b"/>
              <a:pathLst>
                <a:path w="7904" h="6812" extrusionOk="0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329" name="Google Shape;5595;p66"/>
            <p:cNvSpPr/>
            <p:nvPr/>
          </p:nvSpPr>
          <p:spPr>
            <a:xfrm>
              <a:off x="5049725" y="249400"/>
              <a:ext cx="481825" cy="396225"/>
            </a:xfrm>
            <a:custGeom>
              <a:avLst/>
              <a:gdLst/>
              <a:ahLst/>
              <a:cxnLst/>
              <a:rect l="l" t="t" r="r" b="b"/>
              <a:pathLst>
                <a:path w="19273" h="15849" extrusionOk="0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330" name="Google Shape;5596;p66"/>
          <p:cNvGrpSpPr/>
          <p:nvPr/>
        </p:nvGrpSpPr>
        <p:grpSpPr>
          <a:xfrm>
            <a:off x="6907681" y="3560869"/>
            <a:ext cx="526700" cy="526700"/>
            <a:chOff x="5660400" y="238125"/>
            <a:chExt cx="481825" cy="481825"/>
          </a:xfrm>
          <a:solidFill>
            <a:srgbClr val="E949BB"/>
          </a:solidFill>
        </p:grpSpPr>
        <p:sp>
          <p:nvSpPr>
            <p:cNvPr id="331" name="Google Shape;5597;p66"/>
            <p:cNvSpPr/>
            <p:nvPr/>
          </p:nvSpPr>
          <p:spPr>
            <a:xfrm>
              <a:off x="5660400" y="436700"/>
              <a:ext cx="481825" cy="283250"/>
            </a:xfrm>
            <a:custGeom>
              <a:avLst/>
              <a:gdLst/>
              <a:ahLst/>
              <a:cxnLst/>
              <a:rect l="l" t="t" r="r" b="b"/>
              <a:pathLst>
                <a:path w="19273" h="11330" extrusionOk="0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332" name="Google Shape;5598;p66"/>
            <p:cNvSpPr/>
            <p:nvPr/>
          </p:nvSpPr>
          <p:spPr>
            <a:xfrm>
              <a:off x="5660400" y="238125"/>
              <a:ext cx="481825" cy="170375"/>
            </a:xfrm>
            <a:custGeom>
              <a:avLst/>
              <a:gdLst/>
              <a:ahLst/>
              <a:cxnLst/>
              <a:rect l="l" t="t" r="r" b="b"/>
              <a:pathLst>
                <a:path w="19273" h="6815" extrusionOk="0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385" name="Google Shape;5651;p66"/>
          <p:cNvGrpSpPr/>
          <p:nvPr/>
        </p:nvGrpSpPr>
        <p:grpSpPr>
          <a:xfrm>
            <a:off x="10124373" y="3635897"/>
            <a:ext cx="588395" cy="379268"/>
            <a:chOff x="1492675" y="1520750"/>
            <a:chExt cx="481825" cy="310575"/>
          </a:xfrm>
          <a:solidFill>
            <a:srgbClr val="E949BB"/>
          </a:solidFill>
        </p:grpSpPr>
        <p:sp>
          <p:nvSpPr>
            <p:cNvPr id="386" name="Google Shape;5652;p66"/>
            <p:cNvSpPr/>
            <p:nvPr/>
          </p:nvSpPr>
          <p:spPr>
            <a:xfrm>
              <a:off x="1492675" y="1540400"/>
              <a:ext cx="481825" cy="290925"/>
            </a:xfrm>
            <a:custGeom>
              <a:avLst/>
              <a:gdLst/>
              <a:ahLst/>
              <a:cxnLst/>
              <a:rect l="l" t="t" r="r" b="b"/>
              <a:pathLst>
                <a:path w="19273" h="11637" extrusionOk="0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387" name="Google Shape;5653;p66"/>
            <p:cNvSpPr/>
            <p:nvPr/>
          </p:nvSpPr>
          <p:spPr>
            <a:xfrm>
              <a:off x="1522575" y="1520750"/>
              <a:ext cx="421975" cy="165800"/>
            </a:xfrm>
            <a:custGeom>
              <a:avLst/>
              <a:gdLst/>
              <a:ahLst/>
              <a:cxnLst/>
              <a:rect l="l" t="t" r="r" b="b"/>
              <a:pathLst>
                <a:path w="16879" h="6632" extrusionOk="0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  <p:grpSp>
        <p:nvGrpSpPr>
          <p:cNvPr id="509" name="Google Shape;5775;p66"/>
          <p:cNvGrpSpPr/>
          <p:nvPr/>
        </p:nvGrpSpPr>
        <p:grpSpPr>
          <a:xfrm>
            <a:off x="8576547" y="3664413"/>
            <a:ext cx="451911" cy="423656"/>
            <a:chOff x="4456875" y="2635825"/>
            <a:chExt cx="481825" cy="451700"/>
          </a:xfrm>
          <a:solidFill>
            <a:srgbClr val="E949BB"/>
          </a:solidFill>
        </p:grpSpPr>
        <p:sp>
          <p:nvSpPr>
            <p:cNvPr id="510" name="Google Shape;5776;p66"/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511" name="Google Shape;5777;p66"/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512" name="Google Shape;5778;p66"/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5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513" name="Google Shape;5779;p66"/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5" h="1695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514" name="Google Shape;5780;p66"/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  <p:sp>
          <p:nvSpPr>
            <p:cNvPr id="515" name="Google Shape;5781;p66"/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5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AE45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2472088"/>
      </p:ext>
    </p:extLst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Autofit/>
          </a:bodyPr>
          <a:lstStyle/>
          <a:p>
            <a:r>
              <a:rPr lang="en-US" sz="6400"/>
              <a:t>Fully Editable Icon Sets: B</a:t>
            </a:r>
          </a:p>
        </p:txBody>
      </p:sp>
      <p:grpSp>
        <p:nvGrpSpPr>
          <p:cNvPr id="4" name="Grupo 3"/>
          <p:cNvGrpSpPr/>
          <p:nvPr/>
        </p:nvGrpSpPr>
        <p:grpSpPr>
          <a:xfrm>
            <a:off x="4171829" y="1572829"/>
            <a:ext cx="7724899" cy="4479755"/>
            <a:chOff x="4171826" y="1572826"/>
            <a:chExt cx="8233076" cy="4479755"/>
          </a:xfrm>
          <a:solidFill>
            <a:srgbClr val="E949BB"/>
          </a:solidFill>
        </p:grpSpPr>
        <p:sp>
          <p:nvSpPr>
            <p:cNvPr id="70" name="Freeform 108">
              <a:extLst>
                <a:ext uri="{FF2B5EF4-FFF2-40B4-BE49-F238E27FC236}">
                  <a16:creationId xmlns:a16="http://schemas.microsoft.com/office/drawing/2014/main" id="{6A02011B-41CE-4E20-9214-001F7D847E12}"/>
                </a:ext>
              </a:extLst>
            </p:cNvPr>
            <p:cNvSpPr/>
            <p:nvPr/>
          </p:nvSpPr>
          <p:spPr>
            <a:xfrm>
              <a:off x="6164041" y="1656593"/>
              <a:ext cx="590309" cy="652294"/>
            </a:xfrm>
            <a:custGeom>
              <a:avLst/>
              <a:gdLst/>
              <a:ahLst/>
              <a:cxnLst/>
              <a:rect l="l" t="t" r="r" b="b"/>
              <a:pathLst>
                <a:path w="341005" h="376812">
                  <a:moveTo>
                    <a:pt x="179590" y="105941"/>
                  </a:moveTo>
                  <a:cubicBezTo>
                    <a:pt x="189466" y="103284"/>
                    <a:pt x="200229" y="106383"/>
                    <a:pt x="207502" y="113978"/>
                  </a:cubicBezTo>
                  <a:lnTo>
                    <a:pt x="205155" y="116193"/>
                  </a:lnTo>
                  <a:cubicBezTo>
                    <a:pt x="198727" y="109493"/>
                    <a:pt x="189244" y="106732"/>
                    <a:pt x="180543" y="109027"/>
                  </a:cubicBezTo>
                  <a:cubicBezTo>
                    <a:pt x="171284" y="111470"/>
                    <a:pt x="164597" y="119184"/>
                    <a:pt x="163491" y="128699"/>
                  </a:cubicBezTo>
                  <a:lnTo>
                    <a:pt x="160301" y="128192"/>
                  </a:lnTo>
                  <a:cubicBezTo>
                    <a:pt x="160626" y="125509"/>
                    <a:pt x="161343" y="122953"/>
                    <a:pt x="162397" y="120583"/>
                  </a:cubicBezTo>
                  <a:cubicBezTo>
                    <a:pt x="163188" y="118806"/>
                    <a:pt x="164168" y="117134"/>
                    <a:pt x="165317" y="115593"/>
                  </a:cubicBezTo>
                  <a:close/>
                  <a:moveTo>
                    <a:pt x="184774" y="76800"/>
                  </a:moveTo>
                  <a:cubicBezTo>
                    <a:pt x="189722" y="75892"/>
                    <a:pt x="194950" y="76276"/>
                    <a:pt x="199898" y="78055"/>
                  </a:cubicBezTo>
                  <a:lnTo>
                    <a:pt x="198784" y="81085"/>
                  </a:lnTo>
                  <a:cubicBezTo>
                    <a:pt x="190044" y="77951"/>
                    <a:pt x="180324" y="79705"/>
                    <a:pt x="173557" y="85636"/>
                  </a:cubicBezTo>
                  <a:cubicBezTo>
                    <a:pt x="166357" y="91948"/>
                    <a:pt x="163808" y="101834"/>
                    <a:pt x="167057" y="110845"/>
                  </a:cubicBezTo>
                  <a:lnTo>
                    <a:pt x="163976" y="111813"/>
                  </a:lnTo>
                  <a:cubicBezTo>
                    <a:pt x="161264" y="104174"/>
                    <a:pt x="162206" y="95982"/>
                    <a:pt x="166259" y="89343"/>
                  </a:cubicBezTo>
                  <a:lnTo>
                    <a:pt x="171329" y="83298"/>
                  </a:lnTo>
                  <a:cubicBezTo>
                    <a:pt x="175158" y="79908"/>
                    <a:pt x="179826" y="77708"/>
                    <a:pt x="184774" y="76800"/>
                  </a:cubicBezTo>
                  <a:close/>
                  <a:moveTo>
                    <a:pt x="179076" y="24908"/>
                  </a:moveTo>
                  <a:cubicBezTo>
                    <a:pt x="173882" y="25821"/>
                    <a:pt x="169065" y="28595"/>
                    <a:pt x="165693" y="33023"/>
                  </a:cubicBezTo>
                  <a:lnTo>
                    <a:pt x="165081" y="32645"/>
                  </a:lnTo>
                  <a:lnTo>
                    <a:pt x="164343" y="33841"/>
                  </a:lnTo>
                  <a:lnTo>
                    <a:pt x="159156" y="28989"/>
                  </a:lnTo>
                  <a:cubicBezTo>
                    <a:pt x="147650" y="21890"/>
                    <a:pt x="132568" y="25462"/>
                    <a:pt x="125468" y="36968"/>
                  </a:cubicBezTo>
                  <a:cubicBezTo>
                    <a:pt x="125028" y="37682"/>
                    <a:pt x="124628" y="38410"/>
                    <a:pt x="124607" y="39302"/>
                  </a:cubicBezTo>
                  <a:cubicBezTo>
                    <a:pt x="121192" y="53871"/>
                    <a:pt x="126621" y="67918"/>
                    <a:pt x="137512" y="72288"/>
                  </a:cubicBezTo>
                  <a:lnTo>
                    <a:pt x="136408" y="75373"/>
                  </a:lnTo>
                  <a:cubicBezTo>
                    <a:pt x="125065" y="70889"/>
                    <a:pt x="118824" y="57470"/>
                    <a:pt x="120792" y="42874"/>
                  </a:cubicBezTo>
                  <a:cubicBezTo>
                    <a:pt x="110219" y="38045"/>
                    <a:pt x="97555" y="41998"/>
                    <a:pt x="91229" y="52250"/>
                  </a:cubicBezTo>
                  <a:cubicBezTo>
                    <a:pt x="86215" y="60377"/>
                    <a:pt x="87164" y="68019"/>
                    <a:pt x="90995" y="75559"/>
                  </a:cubicBezTo>
                  <a:cubicBezTo>
                    <a:pt x="88405" y="77546"/>
                    <a:pt x="86197" y="80074"/>
                    <a:pt x="84391" y="83001"/>
                  </a:cubicBezTo>
                  <a:cubicBezTo>
                    <a:pt x="75261" y="97799"/>
                    <a:pt x="79855" y="117197"/>
                    <a:pt x="94653" y="126328"/>
                  </a:cubicBezTo>
                  <a:cubicBezTo>
                    <a:pt x="99603" y="129383"/>
                    <a:pt x="105068" y="130901"/>
                    <a:pt x="110449" y="130283"/>
                  </a:cubicBezTo>
                  <a:cubicBezTo>
                    <a:pt x="111461" y="121556"/>
                    <a:pt x="114239" y="112980"/>
                    <a:pt x="118788" y="105103"/>
                  </a:cubicBezTo>
                  <a:lnTo>
                    <a:pt x="122060" y="106993"/>
                  </a:lnTo>
                  <a:cubicBezTo>
                    <a:pt x="117549" y="114804"/>
                    <a:pt x="114885" y="123345"/>
                    <a:pt x="114602" y="132066"/>
                  </a:cubicBezTo>
                  <a:cubicBezTo>
                    <a:pt x="118189" y="142541"/>
                    <a:pt x="127538" y="149533"/>
                    <a:pt x="138054" y="150704"/>
                  </a:cubicBezTo>
                  <a:lnTo>
                    <a:pt x="138622" y="157584"/>
                  </a:lnTo>
                  <a:cubicBezTo>
                    <a:pt x="141809" y="168599"/>
                    <a:pt x="152592" y="175355"/>
                    <a:pt x="163536" y="173320"/>
                  </a:cubicBezTo>
                  <a:lnTo>
                    <a:pt x="163736" y="174011"/>
                  </a:lnTo>
                  <a:lnTo>
                    <a:pt x="165086" y="173621"/>
                  </a:lnTo>
                  <a:lnTo>
                    <a:pt x="165671" y="180699"/>
                  </a:lnTo>
                  <a:cubicBezTo>
                    <a:pt x="169429" y="193686"/>
                    <a:pt x="183003" y="201168"/>
                    <a:pt x="195990" y="197411"/>
                  </a:cubicBezTo>
                  <a:cubicBezTo>
                    <a:pt x="196796" y="197178"/>
                    <a:pt x="197581" y="196907"/>
                    <a:pt x="198196" y="196260"/>
                  </a:cubicBezTo>
                  <a:cubicBezTo>
                    <a:pt x="209934" y="188156"/>
                    <a:pt x="215400" y="175007"/>
                    <a:pt x="211155" y="164763"/>
                  </a:cubicBezTo>
                  <a:cubicBezTo>
                    <a:pt x="205121" y="170199"/>
                    <a:pt x="196738" y="172687"/>
                    <a:pt x="188343" y="171472"/>
                  </a:cubicBezTo>
                  <a:lnTo>
                    <a:pt x="188829" y="168281"/>
                  </a:lnTo>
                  <a:cubicBezTo>
                    <a:pt x="198020" y="169602"/>
                    <a:pt x="207192" y="165939"/>
                    <a:pt x="212635" y="158774"/>
                  </a:cubicBezTo>
                  <a:cubicBezTo>
                    <a:pt x="218427" y="151149"/>
                    <a:pt x="218946" y="140953"/>
                    <a:pt x="213960" y="132774"/>
                  </a:cubicBezTo>
                  <a:lnTo>
                    <a:pt x="216785" y="131210"/>
                  </a:lnTo>
                  <a:cubicBezTo>
                    <a:pt x="222366" y="140465"/>
                    <a:pt x="221779" y="151983"/>
                    <a:pt x="215286" y="160619"/>
                  </a:cubicBezTo>
                  <a:lnTo>
                    <a:pt x="213805" y="162105"/>
                  </a:lnTo>
                  <a:cubicBezTo>
                    <a:pt x="218946" y="172938"/>
                    <a:pt x="214526" y="186813"/>
                    <a:pt x="203421" y="196175"/>
                  </a:cubicBezTo>
                  <a:cubicBezTo>
                    <a:pt x="208012" y="206854"/>
                    <a:pt x="220050" y="212429"/>
                    <a:pt x="231622" y="209082"/>
                  </a:cubicBezTo>
                  <a:cubicBezTo>
                    <a:pt x="239377" y="206838"/>
                    <a:pt x="243741" y="201989"/>
                    <a:pt x="246092" y="195539"/>
                  </a:cubicBezTo>
                  <a:cubicBezTo>
                    <a:pt x="255042" y="199507"/>
                    <a:pt x="265290" y="198199"/>
                    <a:pt x="272958" y="192601"/>
                  </a:cubicBezTo>
                  <a:lnTo>
                    <a:pt x="276795" y="193971"/>
                  </a:lnTo>
                  <a:cubicBezTo>
                    <a:pt x="289009" y="194016"/>
                    <a:pt x="298363" y="193248"/>
                    <a:pt x="304258" y="183694"/>
                  </a:cubicBezTo>
                  <a:cubicBezTo>
                    <a:pt x="309343" y="175453"/>
                    <a:pt x="308953" y="165378"/>
                    <a:pt x="303795" y="157923"/>
                  </a:cubicBezTo>
                  <a:cubicBezTo>
                    <a:pt x="298315" y="164420"/>
                    <a:pt x="291041" y="168177"/>
                    <a:pt x="283702" y="168174"/>
                  </a:cubicBezTo>
                  <a:lnTo>
                    <a:pt x="283555" y="164527"/>
                  </a:lnTo>
                  <a:cubicBezTo>
                    <a:pt x="293404" y="164978"/>
                    <a:pt x="303289" y="157339"/>
                    <a:pt x="308110" y="145450"/>
                  </a:cubicBezTo>
                  <a:cubicBezTo>
                    <a:pt x="311022" y="136198"/>
                    <a:pt x="308752" y="126109"/>
                    <a:pt x="302169" y="119023"/>
                  </a:cubicBezTo>
                  <a:cubicBezTo>
                    <a:pt x="296249" y="127191"/>
                    <a:pt x="286098" y="131525"/>
                    <a:pt x="275782" y="130309"/>
                  </a:cubicBezTo>
                  <a:lnTo>
                    <a:pt x="276183" y="127106"/>
                  </a:lnTo>
                  <a:cubicBezTo>
                    <a:pt x="285405" y="128184"/>
                    <a:pt x="294478" y="124281"/>
                    <a:pt x="299730" y="116974"/>
                  </a:cubicBezTo>
                  <a:lnTo>
                    <a:pt x="300207" y="116045"/>
                  </a:lnTo>
                  <a:cubicBezTo>
                    <a:pt x="300079" y="107222"/>
                    <a:pt x="295342" y="98867"/>
                    <a:pt x="287259" y="93880"/>
                  </a:cubicBezTo>
                  <a:cubicBezTo>
                    <a:pt x="284295" y="92051"/>
                    <a:pt x="281129" y="90828"/>
                    <a:pt x="277855" y="90561"/>
                  </a:cubicBezTo>
                  <a:cubicBezTo>
                    <a:pt x="271916" y="104194"/>
                    <a:pt x="259881" y="112708"/>
                    <a:pt x="248172" y="111695"/>
                  </a:cubicBezTo>
                  <a:cubicBezTo>
                    <a:pt x="248002" y="114741"/>
                    <a:pt x="246936" y="117719"/>
                    <a:pt x="245089" y="120348"/>
                  </a:cubicBezTo>
                  <a:cubicBezTo>
                    <a:pt x="241307" y="125729"/>
                    <a:pt x="234825" y="128827"/>
                    <a:pt x="228007" y="128511"/>
                  </a:cubicBezTo>
                  <a:lnTo>
                    <a:pt x="228158" y="125380"/>
                  </a:lnTo>
                  <a:cubicBezTo>
                    <a:pt x="233848" y="125642"/>
                    <a:pt x="239262" y="123097"/>
                    <a:pt x="242439" y="118667"/>
                  </a:cubicBezTo>
                  <a:cubicBezTo>
                    <a:pt x="244071" y="116391"/>
                    <a:pt x="244987" y="113796"/>
                    <a:pt x="245116" y="111152"/>
                  </a:cubicBezTo>
                  <a:lnTo>
                    <a:pt x="243716" y="110904"/>
                  </a:lnTo>
                  <a:lnTo>
                    <a:pt x="244539" y="108155"/>
                  </a:lnTo>
                  <a:cubicBezTo>
                    <a:pt x="244792" y="106166"/>
                    <a:pt x="244131" y="104285"/>
                    <a:pt x="243078" y="102544"/>
                  </a:cubicBezTo>
                  <a:cubicBezTo>
                    <a:pt x="240257" y="97875"/>
                    <a:pt x="235048" y="94922"/>
                    <a:pt x="229344" y="94755"/>
                  </a:cubicBezTo>
                  <a:lnTo>
                    <a:pt x="229436" y="91621"/>
                  </a:lnTo>
                  <a:cubicBezTo>
                    <a:pt x="236268" y="91821"/>
                    <a:pt x="242499" y="95409"/>
                    <a:pt x="245850" y="101072"/>
                  </a:cubicBezTo>
                  <a:cubicBezTo>
                    <a:pt x="247129" y="103235"/>
                    <a:pt x="247915" y="105575"/>
                    <a:pt x="248037" y="107973"/>
                  </a:cubicBezTo>
                  <a:cubicBezTo>
                    <a:pt x="258268" y="109553"/>
                    <a:pt x="268981" y="102051"/>
                    <a:pt x="274232" y="89778"/>
                  </a:cubicBezTo>
                  <a:cubicBezTo>
                    <a:pt x="278708" y="77339"/>
                    <a:pt x="274020" y="63056"/>
                    <a:pt x="262316" y="55834"/>
                  </a:cubicBezTo>
                  <a:cubicBezTo>
                    <a:pt x="257734" y="53007"/>
                    <a:pt x="252666" y="51626"/>
                    <a:pt x="247691" y="52231"/>
                  </a:cubicBezTo>
                  <a:cubicBezTo>
                    <a:pt x="248705" y="60913"/>
                    <a:pt x="245967" y="69020"/>
                    <a:pt x="239739" y="74185"/>
                  </a:cubicBezTo>
                  <a:lnTo>
                    <a:pt x="237649" y="71664"/>
                  </a:lnTo>
                  <a:cubicBezTo>
                    <a:pt x="244579" y="65918"/>
                    <a:pt x="246481" y="55888"/>
                    <a:pt x="243151" y="45920"/>
                  </a:cubicBezTo>
                  <a:cubicBezTo>
                    <a:pt x="241194" y="40124"/>
                    <a:pt x="237183" y="35004"/>
                    <a:pt x="231542" y="31523"/>
                  </a:cubicBezTo>
                  <a:cubicBezTo>
                    <a:pt x="221392" y="25261"/>
                    <a:pt x="208864" y="26095"/>
                    <a:pt x="199763" y="32668"/>
                  </a:cubicBezTo>
                  <a:lnTo>
                    <a:pt x="194721" y="27952"/>
                  </a:lnTo>
                  <a:cubicBezTo>
                    <a:pt x="189842" y="24941"/>
                    <a:pt x="184271" y="23995"/>
                    <a:pt x="179076" y="24908"/>
                  </a:cubicBezTo>
                  <a:close/>
                  <a:moveTo>
                    <a:pt x="190632" y="62"/>
                  </a:moveTo>
                  <a:cubicBezTo>
                    <a:pt x="300121" y="2329"/>
                    <a:pt x="391248" y="125645"/>
                    <a:pt x="309641" y="225160"/>
                  </a:cubicBezTo>
                  <a:cubicBezTo>
                    <a:pt x="282892" y="251229"/>
                    <a:pt x="279266" y="288859"/>
                    <a:pt x="302841" y="374772"/>
                  </a:cubicBezTo>
                  <a:lnTo>
                    <a:pt x="121266" y="376812"/>
                  </a:lnTo>
                  <a:lnTo>
                    <a:pt x="109025" y="322355"/>
                  </a:lnTo>
                  <a:cubicBezTo>
                    <a:pt x="76580" y="333165"/>
                    <a:pt x="40716" y="329924"/>
                    <a:pt x="28778" y="318327"/>
                  </a:cubicBezTo>
                  <a:cubicBezTo>
                    <a:pt x="22923" y="311868"/>
                    <a:pt x="25422" y="291738"/>
                    <a:pt x="32859" y="276164"/>
                  </a:cubicBezTo>
                  <a:cubicBezTo>
                    <a:pt x="35235" y="270344"/>
                    <a:pt x="23179" y="268321"/>
                    <a:pt x="20618" y="259843"/>
                  </a:cubicBezTo>
                  <a:cubicBezTo>
                    <a:pt x="19440" y="251965"/>
                    <a:pt x="27377" y="251682"/>
                    <a:pt x="30757" y="247602"/>
                  </a:cubicBezTo>
                  <a:lnTo>
                    <a:pt x="18516" y="238938"/>
                  </a:lnTo>
                  <a:cubicBezTo>
                    <a:pt x="12669" y="232923"/>
                    <a:pt x="25811" y="221592"/>
                    <a:pt x="29458" y="212919"/>
                  </a:cubicBezTo>
                  <a:cubicBezTo>
                    <a:pt x="16679" y="208924"/>
                    <a:pt x="7006" y="203466"/>
                    <a:pt x="307" y="196983"/>
                  </a:cubicBezTo>
                  <a:cubicBezTo>
                    <a:pt x="-2572" y="186228"/>
                    <a:pt x="15339" y="171234"/>
                    <a:pt x="31089" y="151672"/>
                  </a:cubicBezTo>
                  <a:cubicBezTo>
                    <a:pt x="47602" y="132201"/>
                    <a:pt x="33821" y="117353"/>
                    <a:pt x="46470" y="75544"/>
                  </a:cubicBezTo>
                  <a:cubicBezTo>
                    <a:pt x="66559" y="23813"/>
                    <a:pt x="114124" y="-1423"/>
                    <a:pt x="190632" y="6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Oval 8">
              <a:extLst>
                <a:ext uri="{FF2B5EF4-FFF2-40B4-BE49-F238E27FC236}">
                  <a16:creationId xmlns:a16="http://schemas.microsoft.com/office/drawing/2014/main" id="{E3D5639C-49CF-43D9-965F-7653D69F451F}"/>
                </a:ext>
              </a:extLst>
            </p:cNvPr>
            <p:cNvSpPr/>
            <p:nvPr/>
          </p:nvSpPr>
          <p:spPr>
            <a:xfrm>
              <a:off x="7148965" y="1671110"/>
              <a:ext cx="620063" cy="623260"/>
            </a:xfrm>
            <a:custGeom>
              <a:avLst/>
              <a:gdLst/>
              <a:ahLst/>
              <a:cxnLst/>
              <a:rect l="l" t="t" r="r" b="b"/>
              <a:pathLst>
                <a:path w="3068057" h="3083879">
                  <a:moveTo>
                    <a:pt x="1943022" y="0"/>
                  </a:moveTo>
                  <a:cubicBezTo>
                    <a:pt x="2091435" y="0"/>
                    <a:pt x="2214809" y="107202"/>
                    <a:pt x="2232575" y="249298"/>
                  </a:cubicBezTo>
                  <a:cubicBezTo>
                    <a:pt x="2066806" y="323095"/>
                    <a:pt x="1966497" y="475331"/>
                    <a:pt x="1992863" y="623272"/>
                  </a:cubicBezTo>
                  <a:lnTo>
                    <a:pt x="2032344" y="614884"/>
                  </a:lnTo>
                  <a:cubicBezTo>
                    <a:pt x="2007703" y="472429"/>
                    <a:pt x="2119863" y="324636"/>
                    <a:pt x="2294697" y="266187"/>
                  </a:cubicBezTo>
                  <a:cubicBezTo>
                    <a:pt x="2304190" y="260641"/>
                    <a:pt x="2314409" y="260119"/>
                    <a:pt x="2324748" y="260119"/>
                  </a:cubicBezTo>
                  <a:cubicBezTo>
                    <a:pt x="2491310" y="260119"/>
                    <a:pt x="2626336" y="395145"/>
                    <a:pt x="2626336" y="561708"/>
                  </a:cubicBezTo>
                  <a:lnTo>
                    <a:pt x="2609021" y="647481"/>
                  </a:lnTo>
                  <a:lnTo>
                    <a:pt x="2626336" y="647481"/>
                  </a:lnTo>
                  <a:lnTo>
                    <a:pt x="2626336" y="656343"/>
                  </a:lnTo>
                  <a:cubicBezTo>
                    <a:pt x="2762823" y="669742"/>
                    <a:pt x="2867295" y="786613"/>
                    <a:pt x="2867295" y="927882"/>
                  </a:cubicBezTo>
                  <a:lnTo>
                    <a:pt x="2850464" y="1011252"/>
                  </a:lnTo>
                  <a:cubicBezTo>
                    <a:pt x="2978255" y="1064152"/>
                    <a:pt x="3068057" y="1190111"/>
                    <a:pt x="3068057" y="1337042"/>
                  </a:cubicBezTo>
                  <a:cubicBezTo>
                    <a:pt x="3068057" y="1418703"/>
                    <a:pt x="3040320" y="1493884"/>
                    <a:pt x="2992210" y="1551889"/>
                  </a:cubicBezTo>
                  <a:cubicBezTo>
                    <a:pt x="2909241" y="1651289"/>
                    <a:pt x="2791782" y="1696238"/>
                    <a:pt x="2686704" y="1660749"/>
                  </a:cubicBezTo>
                  <a:lnTo>
                    <a:pt x="2673794" y="1698968"/>
                  </a:lnTo>
                  <a:cubicBezTo>
                    <a:pt x="2768232" y="1730865"/>
                    <a:pt x="2870956" y="1707121"/>
                    <a:pt x="2955415" y="1640323"/>
                  </a:cubicBezTo>
                  <a:cubicBezTo>
                    <a:pt x="2993943" y="1688574"/>
                    <a:pt x="3012247" y="1750635"/>
                    <a:pt x="3012247" y="1816968"/>
                  </a:cubicBezTo>
                  <a:cubicBezTo>
                    <a:pt x="3012247" y="1986406"/>
                    <a:pt x="2892829" y="2127952"/>
                    <a:pt x="2733451" y="2161496"/>
                  </a:cubicBezTo>
                  <a:cubicBezTo>
                    <a:pt x="2570803" y="2185843"/>
                    <a:pt x="2422847" y="2122052"/>
                    <a:pt x="2373218" y="2004561"/>
                  </a:cubicBezTo>
                  <a:cubicBezTo>
                    <a:pt x="2397575" y="1987765"/>
                    <a:pt x="2417022" y="1964396"/>
                    <a:pt x="2431421" y="1936987"/>
                  </a:cubicBezTo>
                  <a:cubicBezTo>
                    <a:pt x="2469123" y="1865220"/>
                    <a:pt x="2466430" y="1776674"/>
                    <a:pt x="2424327" y="1703750"/>
                  </a:cubicBezTo>
                  <a:lnTo>
                    <a:pt x="2390880" y="1723060"/>
                  </a:lnTo>
                  <a:cubicBezTo>
                    <a:pt x="2426033" y="1783948"/>
                    <a:pt x="2428758" y="1857660"/>
                    <a:pt x="2398065" y="1917447"/>
                  </a:cubicBezTo>
                  <a:cubicBezTo>
                    <a:pt x="2386618" y="1939743"/>
                    <a:pt x="2371177" y="1958844"/>
                    <a:pt x="2348681" y="1969064"/>
                  </a:cubicBezTo>
                  <a:lnTo>
                    <a:pt x="2314536" y="1978212"/>
                  </a:lnTo>
                  <a:lnTo>
                    <a:pt x="2320989" y="1994504"/>
                  </a:lnTo>
                  <a:cubicBezTo>
                    <a:pt x="2292439" y="2010252"/>
                    <a:pt x="2259301" y="2017439"/>
                    <a:pt x="2224883" y="2015050"/>
                  </a:cubicBezTo>
                  <a:cubicBezTo>
                    <a:pt x="2157880" y="2010397"/>
                    <a:pt x="2096183" y="1970105"/>
                    <a:pt x="2062112" y="1908746"/>
                  </a:cubicBezTo>
                  <a:lnTo>
                    <a:pt x="2028307" y="1927422"/>
                  </a:lnTo>
                  <a:cubicBezTo>
                    <a:pt x="2069101" y="2000945"/>
                    <a:pt x="2143517" y="2048870"/>
                    <a:pt x="2224395" y="2053708"/>
                  </a:cubicBezTo>
                  <a:cubicBezTo>
                    <a:pt x="2263912" y="2056070"/>
                    <a:pt x="2302036" y="2047984"/>
                    <a:pt x="2335071" y="2030056"/>
                  </a:cubicBezTo>
                  <a:cubicBezTo>
                    <a:pt x="2400196" y="2159379"/>
                    <a:pt x="2567325" y="2230480"/>
                    <a:pt x="2748680" y="2204554"/>
                  </a:cubicBezTo>
                  <a:cubicBezTo>
                    <a:pt x="2767068" y="2240602"/>
                    <a:pt x="2774723" y="2281713"/>
                    <a:pt x="2774723" y="2324613"/>
                  </a:cubicBezTo>
                  <a:cubicBezTo>
                    <a:pt x="2774723" y="2444667"/>
                    <a:pt x="2714770" y="2550720"/>
                    <a:pt x="2619461" y="2609132"/>
                  </a:cubicBezTo>
                  <a:cubicBezTo>
                    <a:pt x="2594093" y="2739763"/>
                    <a:pt x="2496512" y="2844553"/>
                    <a:pt x="2368919" y="2876858"/>
                  </a:cubicBezTo>
                  <a:cubicBezTo>
                    <a:pt x="2184369" y="2908073"/>
                    <a:pt x="2016372" y="2826285"/>
                    <a:pt x="1978290" y="2684161"/>
                  </a:cubicBezTo>
                  <a:lnTo>
                    <a:pt x="1939323" y="2694602"/>
                  </a:lnTo>
                  <a:cubicBezTo>
                    <a:pt x="1970494" y="2810931"/>
                    <a:pt x="2075973" y="2892306"/>
                    <a:pt x="2210223" y="2912307"/>
                  </a:cubicBezTo>
                  <a:cubicBezTo>
                    <a:pt x="2165434" y="3014618"/>
                    <a:pt x="2062317" y="3083879"/>
                    <a:pt x="1943022" y="3083879"/>
                  </a:cubicBezTo>
                  <a:cubicBezTo>
                    <a:pt x="1804718" y="3083879"/>
                    <a:pt x="1736151" y="2990782"/>
                    <a:pt x="1657612" y="2862428"/>
                  </a:cubicBezTo>
                  <a:cubicBezTo>
                    <a:pt x="1632100" y="2775963"/>
                    <a:pt x="1598588" y="2449530"/>
                    <a:pt x="1653064" y="2147091"/>
                  </a:cubicBezTo>
                  <a:cubicBezTo>
                    <a:pt x="1775302" y="2294672"/>
                    <a:pt x="1947360" y="2360889"/>
                    <a:pt x="2101389" y="2319520"/>
                  </a:cubicBezTo>
                  <a:lnTo>
                    <a:pt x="2085913" y="2268654"/>
                  </a:lnTo>
                  <a:cubicBezTo>
                    <a:pt x="1935632" y="2308197"/>
                    <a:pt x="1765039" y="2228547"/>
                    <a:pt x="1652548" y="2065927"/>
                  </a:cubicBezTo>
                  <a:cubicBezTo>
                    <a:pt x="1594744" y="1988631"/>
                    <a:pt x="1552933" y="1543383"/>
                    <a:pt x="1647107" y="1210118"/>
                  </a:cubicBezTo>
                  <a:cubicBezTo>
                    <a:pt x="1757451" y="1073526"/>
                    <a:pt x="1924310" y="1023711"/>
                    <a:pt x="2044795" y="1095494"/>
                  </a:cubicBezTo>
                  <a:lnTo>
                    <a:pt x="2046624" y="1092427"/>
                  </a:lnTo>
                  <a:cubicBezTo>
                    <a:pt x="2044963" y="1115904"/>
                    <a:pt x="2049817" y="1139574"/>
                    <a:pt x="2059741" y="1162003"/>
                  </a:cubicBezTo>
                  <a:cubicBezTo>
                    <a:pt x="2085174" y="1219476"/>
                    <a:pt x="2140055" y="1259997"/>
                    <a:pt x="2204060" y="1268556"/>
                  </a:cubicBezTo>
                  <a:lnTo>
                    <a:pt x="2208020" y="1238949"/>
                  </a:lnTo>
                  <a:cubicBezTo>
                    <a:pt x="2154665" y="1231814"/>
                    <a:pt x="2108853" y="1198319"/>
                    <a:pt x="2087448" y="1150798"/>
                  </a:cubicBezTo>
                  <a:cubicBezTo>
                    <a:pt x="2064784" y="1100476"/>
                    <a:pt x="2073123" y="1042569"/>
                    <a:pt x="2109077" y="1000639"/>
                  </a:cubicBezTo>
                  <a:cubicBezTo>
                    <a:pt x="2142987" y="961090"/>
                    <a:pt x="2196315" y="941798"/>
                    <a:pt x="2249471" y="949847"/>
                  </a:cubicBezTo>
                  <a:lnTo>
                    <a:pt x="2253988" y="920317"/>
                  </a:lnTo>
                  <a:cubicBezTo>
                    <a:pt x="2190211" y="910645"/>
                    <a:pt x="2126205" y="934132"/>
                    <a:pt x="2085632" y="982099"/>
                  </a:cubicBezTo>
                  <a:lnTo>
                    <a:pt x="2052614" y="1055246"/>
                  </a:lnTo>
                  <a:cubicBezTo>
                    <a:pt x="1928226" y="988072"/>
                    <a:pt x="1765306" y="1028878"/>
                    <a:pt x="1646726" y="1149851"/>
                  </a:cubicBezTo>
                  <a:cubicBezTo>
                    <a:pt x="1576863" y="1018908"/>
                    <a:pt x="1584053" y="461235"/>
                    <a:pt x="1633436" y="269593"/>
                  </a:cubicBezTo>
                  <a:cubicBezTo>
                    <a:pt x="1697428" y="119029"/>
                    <a:pt x="1776459" y="0"/>
                    <a:pt x="1943022" y="0"/>
                  </a:cubicBezTo>
                  <a:close/>
                  <a:moveTo>
                    <a:pt x="1125035" y="0"/>
                  </a:moveTo>
                  <a:cubicBezTo>
                    <a:pt x="1263339" y="0"/>
                    <a:pt x="1331906" y="93097"/>
                    <a:pt x="1410445" y="221451"/>
                  </a:cubicBezTo>
                  <a:cubicBezTo>
                    <a:pt x="1435957" y="307916"/>
                    <a:pt x="1469469" y="634350"/>
                    <a:pt x="1414993" y="936788"/>
                  </a:cubicBezTo>
                  <a:cubicBezTo>
                    <a:pt x="1292755" y="789207"/>
                    <a:pt x="1120697" y="722990"/>
                    <a:pt x="966668" y="764359"/>
                  </a:cubicBezTo>
                  <a:lnTo>
                    <a:pt x="982144" y="815225"/>
                  </a:lnTo>
                  <a:cubicBezTo>
                    <a:pt x="1132425" y="775682"/>
                    <a:pt x="1303018" y="855332"/>
                    <a:pt x="1415509" y="1017952"/>
                  </a:cubicBezTo>
                  <a:cubicBezTo>
                    <a:pt x="1473313" y="1095249"/>
                    <a:pt x="1515123" y="1540497"/>
                    <a:pt x="1420950" y="1873762"/>
                  </a:cubicBezTo>
                  <a:cubicBezTo>
                    <a:pt x="1310606" y="2010353"/>
                    <a:pt x="1143747" y="2060168"/>
                    <a:pt x="1023262" y="1988385"/>
                  </a:cubicBezTo>
                  <a:lnTo>
                    <a:pt x="1021433" y="1991453"/>
                  </a:lnTo>
                  <a:cubicBezTo>
                    <a:pt x="1023094" y="1967976"/>
                    <a:pt x="1018240" y="1944306"/>
                    <a:pt x="1008316" y="1921877"/>
                  </a:cubicBezTo>
                  <a:cubicBezTo>
                    <a:pt x="982883" y="1864403"/>
                    <a:pt x="928002" y="1823883"/>
                    <a:pt x="863997" y="1815323"/>
                  </a:cubicBezTo>
                  <a:lnTo>
                    <a:pt x="860037" y="1844930"/>
                  </a:lnTo>
                  <a:cubicBezTo>
                    <a:pt x="913392" y="1852066"/>
                    <a:pt x="959204" y="1885560"/>
                    <a:pt x="980609" y="1933082"/>
                  </a:cubicBezTo>
                  <a:cubicBezTo>
                    <a:pt x="1003273" y="1983404"/>
                    <a:pt x="994934" y="2041310"/>
                    <a:pt x="958980" y="2083241"/>
                  </a:cubicBezTo>
                  <a:cubicBezTo>
                    <a:pt x="925070" y="2122789"/>
                    <a:pt x="871742" y="2142082"/>
                    <a:pt x="818586" y="2134033"/>
                  </a:cubicBezTo>
                  <a:lnTo>
                    <a:pt x="814069" y="2163562"/>
                  </a:lnTo>
                  <a:cubicBezTo>
                    <a:pt x="877846" y="2173235"/>
                    <a:pt x="941852" y="2149747"/>
                    <a:pt x="982425" y="2101780"/>
                  </a:cubicBezTo>
                  <a:lnTo>
                    <a:pt x="1015443" y="2028633"/>
                  </a:lnTo>
                  <a:cubicBezTo>
                    <a:pt x="1139831" y="2095808"/>
                    <a:pt x="1302751" y="2055001"/>
                    <a:pt x="1421331" y="1934029"/>
                  </a:cubicBezTo>
                  <a:cubicBezTo>
                    <a:pt x="1491194" y="2064971"/>
                    <a:pt x="1484003" y="2622644"/>
                    <a:pt x="1434621" y="2814287"/>
                  </a:cubicBezTo>
                  <a:cubicBezTo>
                    <a:pt x="1370629" y="2964850"/>
                    <a:pt x="1291598" y="3083879"/>
                    <a:pt x="1125035" y="3083879"/>
                  </a:cubicBezTo>
                  <a:cubicBezTo>
                    <a:pt x="976622" y="3083879"/>
                    <a:pt x="853248" y="2976677"/>
                    <a:pt x="835482" y="2834581"/>
                  </a:cubicBezTo>
                  <a:cubicBezTo>
                    <a:pt x="1001251" y="2760784"/>
                    <a:pt x="1101560" y="2608549"/>
                    <a:pt x="1075194" y="2460607"/>
                  </a:cubicBezTo>
                  <a:lnTo>
                    <a:pt x="1035713" y="2468996"/>
                  </a:lnTo>
                  <a:cubicBezTo>
                    <a:pt x="1060354" y="2611450"/>
                    <a:pt x="948194" y="2759243"/>
                    <a:pt x="773360" y="2817692"/>
                  </a:cubicBezTo>
                  <a:cubicBezTo>
                    <a:pt x="763867" y="2823239"/>
                    <a:pt x="753648" y="2823760"/>
                    <a:pt x="743309" y="2823760"/>
                  </a:cubicBezTo>
                  <a:cubicBezTo>
                    <a:pt x="576747" y="2823760"/>
                    <a:pt x="441721" y="2688734"/>
                    <a:pt x="441721" y="2522172"/>
                  </a:cubicBezTo>
                  <a:lnTo>
                    <a:pt x="459036" y="2436399"/>
                  </a:lnTo>
                  <a:lnTo>
                    <a:pt x="441721" y="2436399"/>
                  </a:lnTo>
                  <a:lnTo>
                    <a:pt x="441721" y="2427537"/>
                  </a:lnTo>
                  <a:cubicBezTo>
                    <a:pt x="305234" y="2414137"/>
                    <a:pt x="200762" y="2297266"/>
                    <a:pt x="200762" y="2155997"/>
                  </a:cubicBezTo>
                  <a:lnTo>
                    <a:pt x="217593" y="2072628"/>
                  </a:lnTo>
                  <a:cubicBezTo>
                    <a:pt x="89802" y="2019727"/>
                    <a:pt x="0" y="1893768"/>
                    <a:pt x="0" y="1746838"/>
                  </a:cubicBezTo>
                  <a:cubicBezTo>
                    <a:pt x="0" y="1665177"/>
                    <a:pt x="27737" y="1589996"/>
                    <a:pt x="75847" y="1531990"/>
                  </a:cubicBezTo>
                  <a:cubicBezTo>
                    <a:pt x="158816" y="1432590"/>
                    <a:pt x="276275" y="1387641"/>
                    <a:pt x="381353" y="1423131"/>
                  </a:cubicBezTo>
                  <a:lnTo>
                    <a:pt x="394263" y="1384911"/>
                  </a:lnTo>
                  <a:cubicBezTo>
                    <a:pt x="299825" y="1353014"/>
                    <a:pt x="197101" y="1376758"/>
                    <a:pt x="112642" y="1443556"/>
                  </a:cubicBezTo>
                  <a:cubicBezTo>
                    <a:pt x="74114" y="1395305"/>
                    <a:pt x="55810" y="1333244"/>
                    <a:pt x="55810" y="1266911"/>
                  </a:cubicBezTo>
                  <a:cubicBezTo>
                    <a:pt x="55810" y="1097473"/>
                    <a:pt x="175228" y="955927"/>
                    <a:pt x="334606" y="922383"/>
                  </a:cubicBezTo>
                  <a:cubicBezTo>
                    <a:pt x="497254" y="898036"/>
                    <a:pt x="645210" y="961827"/>
                    <a:pt x="694839" y="1079319"/>
                  </a:cubicBezTo>
                  <a:cubicBezTo>
                    <a:pt x="670482" y="1096114"/>
                    <a:pt x="651035" y="1119484"/>
                    <a:pt x="636636" y="1146893"/>
                  </a:cubicBezTo>
                  <a:cubicBezTo>
                    <a:pt x="598934" y="1218660"/>
                    <a:pt x="601627" y="1307205"/>
                    <a:pt x="643730" y="1380130"/>
                  </a:cubicBezTo>
                  <a:lnTo>
                    <a:pt x="677177" y="1360819"/>
                  </a:lnTo>
                  <a:cubicBezTo>
                    <a:pt x="642024" y="1299932"/>
                    <a:pt x="639299" y="1226219"/>
                    <a:pt x="669992" y="1166433"/>
                  </a:cubicBezTo>
                  <a:cubicBezTo>
                    <a:pt x="681439" y="1144136"/>
                    <a:pt x="696880" y="1125036"/>
                    <a:pt x="719376" y="1114815"/>
                  </a:cubicBezTo>
                  <a:lnTo>
                    <a:pt x="753521" y="1105667"/>
                  </a:lnTo>
                  <a:lnTo>
                    <a:pt x="747068" y="1089375"/>
                  </a:lnTo>
                  <a:cubicBezTo>
                    <a:pt x="775618" y="1073627"/>
                    <a:pt x="808756" y="1066440"/>
                    <a:pt x="843174" y="1068829"/>
                  </a:cubicBezTo>
                  <a:cubicBezTo>
                    <a:pt x="910177" y="1073482"/>
                    <a:pt x="971874" y="1113774"/>
                    <a:pt x="1005945" y="1175134"/>
                  </a:cubicBezTo>
                  <a:lnTo>
                    <a:pt x="1039750" y="1156458"/>
                  </a:lnTo>
                  <a:cubicBezTo>
                    <a:pt x="998956" y="1082934"/>
                    <a:pt x="924540" y="1035010"/>
                    <a:pt x="843662" y="1030172"/>
                  </a:cubicBezTo>
                  <a:cubicBezTo>
                    <a:pt x="804145" y="1027809"/>
                    <a:pt x="766021" y="1035895"/>
                    <a:pt x="732986" y="1053824"/>
                  </a:cubicBezTo>
                  <a:cubicBezTo>
                    <a:pt x="667861" y="924500"/>
                    <a:pt x="500732" y="853399"/>
                    <a:pt x="319377" y="879325"/>
                  </a:cubicBezTo>
                  <a:cubicBezTo>
                    <a:pt x="300989" y="843277"/>
                    <a:pt x="293334" y="802167"/>
                    <a:pt x="293334" y="759266"/>
                  </a:cubicBezTo>
                  <a:cubicBezTo>
                    <a:pt x="293334" y="639212"/>
                    <a:pt x="353287" y="533159"/>
                    <a:pt x="448596" y="474747"/>
                  </a:cubicBezTo>
                  <a:cubicBezTo>
                    <a:pt x="473964" y="344116"/>
                    <a:pt x="571545" y="239326"/>
                    <a:pt x="699138" y="207021"/>
                  </a:cubicBezTo>
                  <a:cubicBezTo>
                    <a:pt x="883688" y="175806"/>
                    <a:pt x="1051685" y="257594"/>
                    <a:pt x="1089767" y="399718"/>
                  </a:cubicBezTo>
                  <a:lnTo>
                    <a:pt x="1128734" y="389277"/>
                  </a:lnTo>
                  <a:cubicBezTo>
                    <a:pt x="1097563" y="272948"/>
                    <a:pt x="992084" y="191573"/>
                    <a:pt x="857834" y="171572"/>
                  </a:cubicBezTo>
                  <a:cubicBezTo>
                    <a:pt x="902623" y="69261"/>
                    <a:pt x="1005740" y="0"/>
                    <a:pt x="1125035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Group 110">
              <a:extLst>
                <a:ext uri="{FF2B5EF4-FFF2-40B4-BE49-F238E27FC236}">
                  <a16:creationId xmlns:a16="http://schemas.microsoft.com/office/drawing/2014/main" id="{D519BD50-C580-4623-8810-E04695FA5F45}"/>
                </a:ext>
              </a:extLst>
            </p:cNvPr>
            <p:cNvGrpSpPr/>
            <p:nvPr/>
          </p:nvGrpSpPr>
          <p:grpSpPr>
            <a:xfrm>
              <a:off x="5178360" y="1656593"/>
              <a:ext cx="590309" cy="652294"/>
              <a:chOff x="4835382" y="73243"/>
              <a:chExt cx="2920830" cy="3227535"/>
            </a:xfrm>
            <a:grpFill/>
          </p:grpSpPr>
          <p:sp>
            <p:nvSpPr>
              <p:cNvPr id="73" name="Freeform 111">
                <a:extLst>
                  <a:ext uri="{FF2B5EF4-FFF2-40B4-BE49-F238E27FC236}">
                    <a16:creationId xmlns:a16="http://schemas.microsoft.com/office/drawing/2014/main" id="{BBCCCC44-B257-423A-BB40-01303C1A40E8}"/>
                  </a:ext>
                </a:extLst>
              </p:cNvPr>
              <p:cNvSpPr/>
              <p:nvPr/>
            </p:nvSpPr>
            <p:spPr>
              <a:xfrm>
                <a:off x="4835382" y="73243"/>
                <a:ext cx="2920830" cy="3227535"/>
              </a:xfrm>
              <a:custGeom>
                <a:avLst/>
                <a:gdLst>
                  <a:gd name="connsiteX0" fmla="*/ 2980491 w 5331558"/>
                  <a:gd name="connsiteY0" fmla="*/ 968 h 5891405"/>
                  <a:gd name="connsiteX1" fmla="*/ 726547 w 5331558"/>
                  <a:gd name="connsiteY1" fmla="*/ 1181117 h 5891405"/>
                  <a:gd name="connsiteX2" fmla="*/ 486068 w 5331558"/>
                  <a:gd name="connsiteY2" fmla="*/ 2371366 h 5891405"/>
                  <a:gd name="connsiteX3" fmla="*/ 4803 w 5331558"/>
                  <a:gd name="connsiteY3" fmla="*/ 3079808 h 5891405"/>
                  <a:gd name="connsiteX4" fmla="*/ 460575 w 5331558"/>
                  <a:gd name="connsiteY4" fmla="*/ 3328959 h 5891405"/>
                  <a:gd name="connsiteX5" fmla="*/ 289487 w 5331558"/>
                  <a:gd name="connsiteY5" fmla="*/ 3735758 h 5891405"/>
                  <a:gd name="connsiteX6" fmla="*/ 480873 w 5331558"/>
                  <a:gd name="connsiteY6" fmla="*/ 3871219 h 5891405"/>
                  <a:gd name="connsiteX7" fmla="*/ 322351 w 5331558"/>
                  <a:gd name="connsiteY7" fmla="*/ 4062605 h 5891405"/>
                  <a:gd name="connsiteX8" fmla="*/ 513737 w 5331558"/>
                  <a:gd name="connsiteY8" fmla="*/ 4317787 h 5891405"/>
                  <a:gd name="connsiteX9" fmla="*/ 449942 w 5331558"/>
                  <a:gd name="connsiteY9" fmla="*/ 4977005 h 5891405"/>
                  <a:gd name="connsiteX10" fmla="*/ 1704584 w 5331558"/>
                  <a:gd name="connsiteY10" fmla="*/ 5039972 h 5891405"/>
                  <a:gd name="connsiteX11" fmla="*/ 1895970 w 5331558"/>
                  <a:gd name="connsiteY11" fmla="*/ 5891405 h 5891405"/>
                  <a:gd name="connsiteX12" fmla="*/ 4734863 w 5331558"/>
                  <a:gd name="connsiteY12" fmla="*/ 5859508 h 5891405"/>
                  <a:gd name="connsiteX13" fmla="*/ 4841189 w 5331558"/>
                  <a:gd name="connsiteY13" fmla="*/ 3520345 h 5891405"/>
                  <a:gd name="connsiteX14" fmla="*/ 2980491 w 5331558"/>
                  <a:gd name="connsiteY14" fmla="*/ 968 h 5891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31558" h="5891405">
                    <a:moveTo>
                      <a:pt x="2980491" y="968"/>
                    </a:moveTo>
                    <a:cubicBezTo>
                      <a:pt x="1784302" y="-22254"/>
                      <a:pt x="1040642" y="372305"/>
                      <a:pt x="726547" y="1181117"/>
                    </a:cubicBezTo>
                    <a:cubicBezTo>
                      <a:pt x="528785" y="1834793"/>
                      <a:pt x="744238" y="2066938"/>
                      <a:pt x="486068" y="2371366"/>
                    </a:cubicBezTo>
                    <a:cubicBezTo>
                      <a:pt x="239818" y="2677225"/>
                      <a:pt x="-40213" y="2911644"/>
                      <a:pt x="4803" y="3079808"/>
                    </a:cubicBezTo>
                    <a:cubicBezTo>
                      <a:pt x="109541" y="3181162"/>
                      <a:pt x="260766" y="3266498"/>
                      <a:pt x="460575" y="3328959"/>
                    </a:cubicBezTo>
                    <a:cubicBezTo>
                      <a:pt x="403546" y="3464559"/>
                      <a:pt x="198074" y="3641722"/>
                      <a:pt x="289487" y="3735758"/>
                    </a:cubicBezTo>
                    <a:lnTo>
                      <a:pt x="480873" y="3871219"/>
                    </a:lnTo>
                    <a:cubicBezTo>
                      <a:pt x="428032" y="3935014"/>
                      <a:pt x="303940" y="3939433"/>
                      <a:pt x="322351" y="4062605"/>
                    </a:cubicBezTo>
                    <a:cubicBezTo>
                      <a:pt x="362395" y="4195168"/>
                      <a:pt x="550882" y="4226788"/>
                      <a:pt x="513737" y="4317787"/>
                    </a:cubicBezTo>
                    <a:cubicBezTo>
                      <a:pt x="397470" y="4561276"/>
                      <a:pt x="358392" y="4876020"/>
                      <a:pt x="449942" y="4977005"/>
                    </a:cubicBezTo>
                    <a:cubicBezTo>
                      <a:pt x="636587" y="5158310"/>
                      <a:pt x="1197305" y="5208988"/>
                      <a:pt x="1704584" y="5039972"/>
                    </a:cubicBezTo>
                    <a:lnTo>
                      <a:pt x="1895970" y="5891405"/>
                    </a:lnTo>
                    <a:lnTo>
                      <a:pt x="4734863" y="5859508"/>
                    </a:lnTo>
                    <a:cubicBezTo>
                      <a:pt x="4366268" y="4516262"/>
                      <a:pt x="4422975" y="3927926"/>
                      <a:pt x="4841189" y="3520345"/>
                    </a:cubicBezTo>
                    <a:cubicBezTo>
                      <a:pt x="6117095" y="1964448"/>
                      <a:pt x="4692333" y="36409"/>
                      <a:pt x="2980491" y="96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4" name="Oval 37">
                <a:extLst>
                  <a:ext uri="{FF2B5EF4-FFF2-40B4-BE49-F238E27FC236}">
                    <a16:creationId xmlns:a16="http://schemas.microsoft.com/office/drawing/2014/main" id="{0711327E-9191-4394-B64D-73AD56C41377}"/>
                  </a:ext>
                </a:extLst>
              </p:cNvPr>
              <p:cNvSpPr/>
              <p:nvPr/>
            </p:nvSpPr>
            <p:spPr>
              <a:xfrm rot="18100542">
                <a:off x="5907878" y="-58593"/>
                <a:ext cx="1436045" cy="2141152"/>
              </a:xfrm>
              <a:custGeom>
                <a:avLst/>
                <a:gdLst/>
                <a:ahLst/>
                <a:cxnLst/>
                <a:rect l="l" t="t" r="r" b="b"/>
                <a:pathLst>
                  <a:path w="1170491" h="1745208">
                    <a:moveTo>
                      <a:pt x="429221" y="671495"/>
                    </a:moveTo>
                    <a:cubicBezTo>
                      <a:pt x="415869" y="670322"/>
                      <a:pt x="402356" y="670624"/>
                      <a:pt x="388917" y="672439"/>
                    </a:cubicBezTo>
                    <a:cubicBezTo>
                      <a:pt x="370997" y="674859"/>
                      <a:pt x="353207" y="679968"/>
                      <a:pt x="336101" y="687858"/>
                    </a:cubicBezTo>
                    <a:lnTo>
                      <a:pt x="344770" y="708640"/>
                    </a:lnTo>
                    <a:cubicBezTo>
                      <a:pt x="405276" y="680369"/>
                      <a:pt x="475531" y="691805"/>
                      <a:pt x="523918" y="737799"/>
                    </a:cubicBezTo>
                    <a:cubicBezTo>
                      <a:pt x="569388" y="781022"/>
                      <a:pt x="587723" y="847396"/>
                      <a:pt x="571504" y="910067"/>
                    </a:cubicBezTo>
                    <a:lnTo>
                      <a:pt x="593243" y="915886"/>
                    </a:lnTo>
                    <a:cubicBezTo>
                      <a:pt x="611678" y="844923"/>
                      <a:pt x="590662" y="769719"/>
                      <a:pt x="538740" y="720849"/>
                    </a:cubicBezTo>
                    <a:cubicBezTo>
                      <a:pt x="507886" y="691808"/>
                      <a:pt x="469277" y="675014"/>
                      <a:pt x="429221" y="671495"/>
                    </a:cubicBezTo>
                    <a:close/>
                    <a:moveTo>
                      <a:pt x="588421" y="580980"/>
                    </a:moveTo>
                    <a:cubicBezTo>
                      <a:pt x="534186" y="581239"/>
                      <a:pt x="482134" y="605639"/>
                      <a:pt x="446738" y="649695"/>
                    </a:cubicBezTo>
                    <a:lnTo>
                      <a:pt x="463760" y="664437"/>
                    </a:lnTo>
                    <a:cubicBezTo>
                      <a:pt x="505329" y="612166"/>
                      <a:pt x="573320" y="591099"/>
                      <a:pt x="637132" y="610714"/>
                    </a:cubicBezTo>
                    <a:cubicBezTo>
                      <a:pt x="697098" y="629147"/>
                      <a:pt x="743088" y="680397"/>
                      <a:pt x="756495" y="743730"/>
                    </a:cubicBezTo>
                    <a:lnTo>
                      <a:pt x="778549" y="739251"/>
                    </a:lnTo>
                    <a:cubicBezTo>
                      <a:pt x="763432" y="667508"/>
                      <a:pt x="711108" y="609548"/>
                      <a:pt x="642848" y="588934"/>
                    </a:cubicBezTo>
                    <a:cubicBezTo>
                      <a:pt x="624821" y="583490"/>
                      <a:pt x="606500" y="580894"/>
                      <a:pt x="588421" y="580980"/>
                    </a:cubicBezTo>
                    <a:close/>
                    <a:moveTo>
                      <a:pt x="533817" y="0"/>
                    </a:moveTo>
                    <a:cubicBezTo>
                      <a:pt x="617807" y="1"/>
                      <a:pt x="687626" y="60667"/>
                      <a:pt x="697680" y="141081"/>
                    </a:cubicBezTo>
                    <a:cubicBezTo>
                      <a:pt x="603869" y="182843"/>
                      <a:pt x="547102" y="268997"/>
                      <a:pt x="562024" y="352718"/>
                    </a:cubicBezTo>
                    <a:lnTo>
                      <a:pt x="584367" y="347971"/>
                    </a:lnTo>
                    <a:cubicBezTo>
                      <a:pt x="570422" y="267354"/>
                      <a:pt x="633895" y="183716"/>
                      <a:pt x="732836" y="150639"/>
                    </a:cubicBezTo>
                    <a:cubicBezTo>
                      <a:pt x="738208" y="147500"/>
                      <a:pt x="743991" y="147205"/>
                      <a:pt x="749842" y="147205"/>
                    </a:cubicBezTo>
                    <a:cubicBezTo>
                      <a:pt x="844103" y="147205"/>
                      <a:pt x="920515" y="223618"/>
                      <a:pt x="920515" y="317877"/>
                    </a:cubicBezTo>
                    <a:lnTo>
                      <a:pt x="910716" y="366417"/>
                    </a:lnTo>
                    <a:lnTo>
                      <a:pt x="920515" y="366418"/>
                    </a:lnTo>
                    <a:lnTo>
                      <a:pt x="920515" y="371433"/>
                    </a:lnTo>
                    <a:cubicBezTo>
                      <a:pt x="997755" y="379016"/>
                      <a:pt x="1056877" y="445155"/>
                      <a:pt x="1056877" y="525101"/>
                    </a:cubicBezTo>
                    <a:lnTo>
                      <a:pt x="1047351" y="572282"/>
                    </a:lnTo>
                    <a:cubicBezTo>
                      <a:pt x="1119671" y="602218"/>
                      <a:pt x="1170491" y="673500"/>
                      <a:pt x="1170491" y="756650"/>
                    </a:cubicBezTo>
                    <a:cubicBezTo>
                      <a:pt x="1170490" y="802863"/>
                      <a:pt x="1154794" y="845409"/>
                      <a:pt x="1127569" y="878235"/>
                    </a:cubicBezTo>
                    <a:cubicBezTo>
                      <a:pt x="1080615" y="934488"/>
                      <a:pt x="1014142" y="959925"/>
                      <a:pt x="954678" y="939840"/>
                    </a:cubicBezTo>
                    <a:lnTo>
                      <a:pt x="947373" y="961469"/>
                    </a:lnTo>
                    <a:cubicBezTo>
                      <a:pt x="1000817" y="979520"/>
                      <a:pt x="1058949" y="966083"/>
                      <a:pt x="1106746" y="928282"/>
                    </a:cubicBezTo>
                    <a:cubicBezTo>
                      <a:pt x="1128548" y="955588"/>
                      <a:pt x="1138907" y="990708"/>
                      <a:pt x="1138907" y="1028247"/>
                    </a:cubicBezTo>
                    <a:cubicBezTo>
                      <a:pt x="1138907" y="1124134"/>
                      <a:pt x="1071328" y="1204237"/>
                      <a:pt x="981133" y="1223220"/>
                    </a:cubicBezTo>
                    <a:cubicBezTo>
                      <a:pt x="889088" y="1236998"/>
                      <a:pt x="805358" y="1200898"/>
                      <a:pt x="777272" y="1134408"/>
                    </a:cubicBezTo>
                    <a:cubicBezTo>
                      <a:pt x="791057" y="1124903"/>
                      <a:pt x="802061" y="1111678"/>
                      <a:pt x="810210" y="1096167"/>
                    </a:cubicBezTo>
                    <a:cubicBezTo>
                      <a:pt x="831546" y="1055553"/>
                      <a:pt x="830022" y="1005443"/>
                      <a:pt x="806195" y="964175"/>
                    </a:cubicBezTo>
                    <a:lnTo>
                      <a:pt x="787267" y="975103"/>
                    </a:lnTo>
                    <a:cubicBezTo>
                      <a:pt x="807161" y="1009560"/>
                      <a:pt x="808703" y="1051275"/>
                      <a:pt x="791333" y="1085110"/>
                    </a:cubicBezTo>
                    <a:cubicBezTo>
                      <a:pt x="784855" y="1097727"/>
                      <a:pt x="776117" y="1108536"/>
                      <a:pt x="763385" y="1114320"/>
                    </a:cubicBezTo>
                    <a:lnTo>
                      <a:pt x="744063" y="1119497"/>
                    </a:lnTo>
                    <a:lnTo>
                      <a:pt x="747716" y="1128718"/>
                    </a:lnTo>
                    <a:cubicBezTo>
                      <a:pt x="731558" y="1137628"/>
                      <a:pt x="712804" y="1141697"/>
                      <a:pt x="693327" y="1140344"/>
                    </a:cubicBezTo>
                    <a:cubicBezTo>
                      <a:pt x="655409" y="1137711"/>
                      <a:pt x="620494" y="1114908"/>
                      <a:pt x="601213" y="1080185"/>
                    </a:cubicBezTo>
                    <a:lnTo>
                      <a:pt x="582082" y="1090754"/>
                    </a:lnTo>
                    <a:cubicBezTo>
                      <a:pt x="605167" y="1132362"/>
                      <a:pt x="647281" y="1159482"/>
                      <a:pt x="693051" y="1162221"/>
                    </a:cubicBezTo>
                    <a:cubicBezTo>
                      <a:pt x="715413" y="1163558"/>
                      <a:pt x="736989" y="1158982"/>
                      <a:pt x="755684" y="1148835"/>
                    </a:cubicBezTo>
                    <a:cubicBezTo>
                      <a:pt x="792539" y="1222022"/>
                      <a:pt x="887119" y="1262260"/>
                      <a:pt x="989751" y="1247587"/>
                    </a:cubicBezTo>
                    <a:cubicBezTo>
                      <a:pt x="1000157" y="1267987"/>
                      <a:pt x="1004489" y="1291252"/>
                      <a:pt x="1004488" y="1315531"/>
                    </a:cubicBezTo>
                    <a:cubicBezTo>
                      <a:pt x="1004488" y="1381750"/>
                      <a:pt x="972258" y="1440443"/>
                      <a:pt x="920375" y="1473506"/>
                    </a:cubicBezTo>
                    <a:lnTo>
                      <a:pt x="913116" y="1474079"/>
                    </a:lnTo>
                    <a:cubicBezTo>
                      <a:pt x="850536" y="1469665"/>
                      <a:pt x="794159" y="1430126"/>
                      <a:pt x="766796" y="1371458"/>
                    </a:cubicBezTo>
                    <a:lnTo>
                      <a:pt x="746323" y="1380801"/>
                    </a:lnTo>
                    <a:cubicBezTo>
                      <a:pt x="776874" y="1446464"/>
                      <a:pt x="839753" y="1490827"/>
                      <a:pt x="909888" y="1496052"/>
                    </a:cubicBezTo>
                    <a:cubicBezTo>
                      <a:pt x="891948" y="1561049"/>
                      <a:pt x="840393" y="1611456"/>
                      <a:pt x="774838" y="1628054"/>
                    </a:cubicBezTo>
                    <a:cubicBezTo>
                      <a:pt x="686646" y="1642970"/>
                      <a:pt x="605133" y="1612285"/>
                      <a:pt x="571751" y="1552195"/>
                    </a:cubicBezTo>
                    <a:lnTo>
                      <a:pt x="550649" y="1566422"/>
                    </a:lnTo>
                    <a:cubicBezTo>
                      <a:pt x="577499" y="1609979"/>
                      <a:pt x="626419" y="1639383"/>
                      <a:pt x="685031" y="1648114"/>
                    </a:cubicBezTo>
                    <a:cubicBezTo>
                      <a:pt x="659684" y="1706013"/>
                      <a:pt x="601329" y="1745210"/>
                      <a:pt x="533818" y="1745209"/>
                    </a:cubicBezTo>
                    <a:cubicBezTo>
                      <a:pt x="455549" y="1745210"/>
                      <a:pt x="416747" y="1692524"/>
                      <a:pt x="372301" y="1619888"/>
                    </a:cubicBezTo>
                    <a:lnTo>
                      <a:pt x="366380" y="1592106"/>
                    </a:lnTo>
                    <a:cubicBezTo>
                      <a:pt x="305091" y="1567105"/>
                      <a:pt x="259811" y="1511085"/>
                      <a:pt x="250590" y="1443452"/>
                    </a:cubicBezTo>
                    <a:cubicBezTo>
                      <a:pt x="203712" y="1453117"/>
                      <a:pt x="158965" y="1444975"/>
                      <a:pt x="117260" y="1407178"/>
                    </a:cubicBezTo>
                    <a:cubicBezTo>
                      <a:pt x="55030" y="1350772"/>
                      <a:pt x="44039" y="1258933"/>
                      <a:pt x="90593" y="1192598"/>
                    </a:cubicBezTo>
                    <a:cubicBezTo>
                      <a:pt x="186799" y="1224213"/>
                      <a:pt x="285304" y="1199642"/>
                      <a:pt x="330760" y="1129474"/>
                    </a:cubicBezTo>
                    <a:lnTo>
                      <a:pt x="344999" y="1132822"/>
                    </a:lnTo>
                    <a:cubicBezTo>
                      <a:pt x="420009" y="1139731"/>
                      <a:pt x="490500" y="1101048"/>
                      <a:pt x="524987" y="1034051"/>
                    </a:cubicBezTo>
                    <a:lnTo>
                      <a:pt x="505360" y="1023014"/>
                    </a:lnTo>
                    <a:cubicBezTo>
                      <a:pt x="475089" y="1082544"/>
                      <a:pt x="412689" y="1116790"/>
                      <a:pt x="346243" y="1110339"/>
                    </a:cubicBezTo>
                    <a:cubicBezTo>
                      <a:pt x="283801" y="1104277"/>
                      <a:pt x="228486" y="1063265"/>
                      <a:pt x="202679" y="1003895"/>
                    </a:cubicBezTo>
                    <a:lnTo>
                      <a:pt x="181967" y="1012696"/>
                    </a:lnTo>
                    <a:cubicBezTo>
                      <a:pt x="205492" y="1066954"/>
                      <a:pt x="250941" y="1107583"/>
                      <a:pt x="305288" y="1123484"/>
                    </a:cubicBezTo>
                    <a:cubicBezTo>
                      <a:pt x="260051" y="1186174"/>
                      <a:pt x="162021" y="1201884"/>
                      <a:pt x="70961" y="1161909"/>
                    </a:cubicBezTo>
                    <a:cubicBezTo>
                      <a:pt x="64874" y="1160625"/>
                      <a:pt x="60391" y="1156961"/>
                      <a:pt x="56055" y="1153032"/>
                    </a:cubicBezTo>
                    <a:cubicBezTo>
                      <a:pt x="-13786" y="1089729"/>
                      <a:pt x="-19088" y="981796"/>
                      <a:pt x="44214" y="911953"/>
                    </a:cubicBezTo>
                    <a:lnTo>
                      <a:pt x="84073" y="882569"/>
                    </a:lnTo>
                    <a:lnTo>
                      <a:pt x="76811" y="875989"/>
                    </a:lnTo>
                    <a:lnTo>
                      <a:pt x="80179" y="872273"/>
                    </a:lnTo>
                    <a:cubicBezTo>
                      <a:pt x="28040" y="814783"/>
                      <a:pt x="28651" y="726072"/>
                      <a:pt x="82340" y="666836"/>
                    </a:cubicBezTo>
                    <a:lnTo>
                      <a:pt x="121082" y="638275"/>
                    </a:lnTo>
                    <a:cubicBezTo>
                      <a:pt x="89526" y="571593"/>
                      <a:pt x="96788" y="490523"/>
                      <a:pt x="145805" y="430894"/>
                    </a:cubicBezTo>
                    <a:cubicBezTo>
                      <a:pt x="198586" y="400645"/>
                      <a:pt x="259015" y="385179"/>
                      <a:pt x="321878" y="383347"/>
                    </a:cubicBezTo>
                    <a:lnTo>
                      <a:pt x="321111" y="357014"/>
                    </a:lnTo>
                    <a:cubicBezTo>
                      <a:pt x="257723" y="358862"/>
                      <a:pt x="196668" y="373772"/>
                      <a:pt x="141180" y="399723"/>
                    </a:cubicBezTo>
                    <a:cubicBezTo>
                      <a:pt x="117813" y="370058"/>
                      <a:pt x="106816" y="332072"/>
                      <a:pt x="106816" y="291518"/>
                    </a:cubicBezTo>
                    <a:cubicBezTo>
                      <a:pt x="106816" y="170286"/>
                      <a:pt x="205094" y="72008"/>
                      <a:pt x="326327" y="72008"/>
                    </a:cubicBezTo>
                    <a:cubicBezTo>
                      <a:pt x="350305" y="72008"/>
                      <a:pt x="373385" y="75853"/>
                      <a:pt x="394659" y="83948"/>
                    </a:cubicBezTo>
                    <a:cubicBezTo>
                      <a:pt x="425371" y="33609"/>
                      <a:pt x="467237" y="0"/>
                      <a:pt x="53381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5" name="Rectangle 19">
              <a:extLst>
                <a:ext uri="{FF2B5EF4-FFF2-40B4-BE49-F238E27FC236}">
                  <a16:creationId xmlns:a16="http://schemas.microsoft.com/office/drawing/2014/main" id="{8025BC4E-7A4E-42D9-9569-8844F8906CE5}"/>
                </a:ext>
              </a:extLst>
            </p:cNvPr>
            <p:cNvSpPr/>
            <p:nvPr/>
          </p:nvSpPr>
          <p:spPr>
            <a:xfrm>
              <a:off x="4212742" y="1691988"/>
              <a:ext cx="529020" cy="581503"/>
            </a:xfrm>
            <a:custGeom>
              <a:avLst/>
              <a:gdLst/>
              <a:ahLst/>
              <a:cxnLst/>
              <a:rect l="l" t="t" r="r" b="b"/>
              <a:pathLst>
                <a:path w="2926108" h="3216409">
                  <a:moveTo>
                    <a:pt x="1150286" y="2039882"/>
                  </a:moveTo>
                  <a:cubicBezTo>
                    <a:pt x="1216487" y="2110220"/>
                    <a:pt x="1249586" y="2238485"/>
                    <a:pt x="1348889" y="2250897"/>
                  </a:cubicBezTo>
                  <a:cubicBezTo>
                    <a:pt x="1452327" y="2213659"/>
                    <a:pt x="1530941" y="2147458"/>
                    <a:pt x="1597142" y="2052295"/>
                  </a:cubicBezTo>
                  <a:cubicBezTo>
                    <a:pt x="1634380" y="2030228"/>
                    <a:pt x="1712994" y="2049536"/>
                    <a:pt x="1721269" y="2072982"/>
                  </a:cubicBezTo>
                  <a:cubicBezTo>
                    <a:pt x="1533700" y="2362611"/>
                    <a:pt x="1615072" y="2763954"/>
                    <a:pt x="1568179" y="2830155"/>
                  </a:cubicBezTo>
                  <a:cubicBezTo>
                    <a:pt x="1391644" y="2965315"/>
                    <a:pt x="1231658" y="2893598"/>
                    <a:pt x="1063398" y="2925319"/>
                  </a:cubicBezTo>
                  <a:cubicBezTo>
                    <a:pt x="925479" y="2954282"/>
                    <a:pt x="820660" y="3107371"/>
                    <a:pt x="686879" y="3148747"/>
                  </a:cubicBezTo>
                  <a:cubicBezTo>
                    <a:pt x="536548" y="3184606"/>
                    <a:pt x="373804" y="3224602"/>
                    <a:pt x="215198" y="3214948"/>
                  </a:cubicBezTo>
                  <a:cubicBezTo>
                    <a:pt x="93829" y="3209431"/>
                    <a:pt x="71763" y="3046687"/>
                    <a:pt x="136584" y="2925318"/>
                  </a:cubicBezTo>
                  <a:cubicBezTo>
                    <a:pt x="168305" y="2828775"/>
                    <a:pt x="121415" y="2802571"/>
                    <a:pt x="107623" y="2710165"/>
                  </a:cubicBezTo>
                  <a:cubicBezTo>
                    <a:pt x="111150" y="2693172"/>
                    <a:pt x="127647" y="2691385"/>
                    <a:pt x="158288" y="2695563"/>
                  </a:cubicBezTo>
                  <a:lnTo>
                    <a:pt x="158288" y="2626239"/>
                  </a:lnTo>
                  <a:lnTo>
                    <a:pt x="266288" y="2626239"/>
                  </a:lnTo>
                  <a:lnTo>
                    <a:pt x="266288" y="2708276"/>
                  </a:lnTo>
                  <a:lnTo>
                    <a:pt x="307224" y="2711894"/>
                  </a:lnTo>
                  <a:lnTo>
                    <a:pt x="307224" y="2626239"/>
                  </a:lnTo>
                  <a:lnTo>
                    <a:pt x="415224" y="2626239"/>
                  </a:lnTo>
                  <a:lnTo>
                    <a:pt x="415224" y="2711420"/>
                  </a:lnTo>
                  <a:cubicBezTo>
                    <a:pt x="428487" y="2711947"/>
                    <a:pt x="442136" y="2710942"/>
                    <a:pt x="456160" y="2708700"/>
                  </a:cubicBezTo>
                  <a:lnTo>
                    <a:pt x="456160" y="2617963"/>
                  </a:lnTo>
                  <a:lnTo>
                    <a:pt x="564160" y="2617963"/>
                  </a:lnTo>
                  <a:lnTo>
                    <a:pt x="564160" y="2692500"/>
                  </a:lnTo>
                  <a:cubicBezTo>
                    <a:pt x="577696" y="2691220"/>
                    <a:pt x="591289" y="2688332"/>
                    <a:pt x="605096" y="2684680"/>
                  </a:cubicBezTo>
                  <a:lnTo>
                    <a:pt x="605096" y="2601411"/>
                  </a:lnTo>
                  <a:lnTo>
                    <a:pt x="713096" y="2601411"/>
                  </a:lnTo>
                  <a:lnTo>
                    <a:pt x="713096" y="2654658"/>
                  </a:lnTo>
                  <a:lnTo>
                    <a:pt x="754032" y="2641463"/>
                  </a:lnTo>
                  <a:lnTo>
                    <a:pt x="754032" y="2580721"/>
                  </a:lnTo>
                  <a:lnTo>
                    <a:pt x="862032" y="2580721"/>
                  </a:lnTo>
                  <a:lnTo>
                    <a:pt x="862032" y="2599792"/>
                  </a:lnTo>
                  <a:cubicBezTo>
                    <a:pt x="897454" y="2584791"/>
                    <a:pt x="934214" y="2567836"/>
                    <a:pt x="972371" y="2548802"/>
                  </a:cubicBezTo>
                  <a:cubicBezTo>
                    <a:pt x="1030297" y="2506047"/>
                    <a:pt x="939271" y="2219176"/>
                    <a:pt x="947546" y="2122633"/>
                  </a:cubicBezTo>
                  <a:cubicBezTo>
                    <a:pt x="957201" y="2082636"/>
                    <a:pt x="1082706" y="2067466"/>
                    <a:pt x="1150286" y="2039882"/>
                  </a:cubicBezTo>
                  <a:close/>
                  <a:moveTo>
                    <a:pt x="394278" y="1320337"/>
                  </a:moveTo>
                  <a:cubicBezTo>
                    <a:pt x="356565" y="1315036"/>
                    <a:pt x="316914" y="1320983"/>
                    <a:pt x="277262" y="1344774"/>
                  </a:cubicBezTo>
                  <a:cubicBezTo>
                    <a:pt x="169686" y="1368221"/>
                    <a:pt x="281399" y="1532343"/>
                    <a:pt x="314500" y="1626128"/>
                  </a:cubicBezTo>
                  <a:cubicBezTo>
                    <a:pt x="335188" y="1715776"/>
                    <a:pt x="306225" y="1838523"/>
                    <a:pt x="376563" y="1820593"/>
                  </a:cubicBezTo>
                  <a:cubicBezTo>
                    <a:pt x="535169" y="1786113"/>
                    <a:pt x="681363" y="1673020"/>
                    <a:pt x="628954" y="1493726"/>
                  </a:cubicBezTo>
                  <a:cubicBezTo>
                    <a:pt x="603094" y="1453384"/>
                    <a:pt x="507414" y="1336241"/>
                    <a:pt x="394278" y="1320337"/>
                  </a:cubicBezTo>
                  <a:close/>
                  <a:moveTo>
                    <a:pt x="1526804" y="66"/>
                  </a:moveTo>
                  <a:cubicBezTo>
                    <a:pt x="2066065" y="2824"/>
                    <a:pt x="2621877" y="129710"/>
                    <a:pt x="2896335" y="1038593"/>
                  </a:cubicBezTo>
                  <a:cubicBezTo>
                    <a:pt x="3057700" y="1564063"/>
                    <a:pt x="2532230" y="2366749"/>
                    <a:pt x="2064686" y="2292273"/>
                  </a:cubicBezTo>
                  <a:cubicBezTo>
                    <a:pt x="1885392" y="2267447"/>
                    <a:pt x="1950214" y="2015056"/>
                    <a:pt x="1555767" y="1940580"/>
                  </a:cubicBezTo>
                  <a:cubicBezTo>
                    <a:pt x="1179249" y="1868862"/>
                    <a:pt x="732393" y="2186075"/>
                    <a:pt x="554478" y="2159871"/>
                  </a:cubicBezTo>
                  <a:cubicBezTo>
                    <a:pt x="466211" y="2141942"/>
                    <a:pt x="394493" y="1904722"/>
                    <a:pt x="364151" y="1932305"/>
                  </a:cubicBezTo>
                  <a:cubicBezTo>
                    <a:pt x="322774" y="1970922"/>
                    <a:pt x="405526" y="2146079"/>
                    <a:pt x="467589" y="2205384"/>
                  </a:cubicBezTo>
                  <a:cubicBezTo>
                    <a:pt x="525515" y="2241243"/>
                    <a:pt x="732393" y="2202626"/>
                    <a:pt x="873070" y="2139183"/>
                  </a:cubicBezTo>
                  <a:cubicBezTo>
                    <a:pt x="913066" y="2128149"/>
                    <a:pt x="870312" y="2253655"/>
                    <a:pt x="877208" y="2333648"/>
                  </a:cubicBezTo>
                  <a:lnTo>
                    <a:pt x="862033" y="2337135"/>
                  </a:lnTo>
                  <a:lnTo>
                    <a:pt x="862033" y="2415799"/>
                  </a:lnTo>
                  <a:lnTo>
                    <a:pt x="754033" y="2415799"/>
                  </a:lnTo>
                  <a:lnTo>
                    <a:pt x="754033" y="2360695"/>
                  </a:lnTo>
                  <a:lnTo>
                    <a:pt x="713097" y="2366601"/>
                  </a:lnTo>
                  <a:lnTo>
                    <a:pt x="713097" y="2428213"/>
                  </a:lnTo>
                  <a:lnTo>
                    <a:pt x="605097" y="2428213"/>
                  </a:lnTo>
                  <a:lnTo>
                    <a:pt x="605097" y="2379641"/>
                  </a:lnTo>
                  <a:lnTo>
                    <a:pt x="564161" y="2382960"/>
                  </a:lnTo>
                  <a:lnTo>
                    <a:pt x="564161" y="2436489"/>
                  </a:lnTo>
                  <a:lnTo>
                    <a:pt x="456161" y="2436489"/>
                  </a:lnTo>
                  <a:lnTo>
                    <a:pt x="456161" y="2388351"/>
                  </a:lnTo>
                  <a:lnTo>
                    <a:pt x="415225" y="2389346"/>
                  </a:lnTo>
                  <a:lnTo>
                    <a:pt x="415225" y="2436489"/>
                  </a:lnTo>
                  <a:lnTo>
                    <a:pt x="307225" y="2436489"/>
                  </a:lnTo>
                  <a:lnTo>
                    <a:pt x="307225" y="2386989"/>
                  </a:lnTo>
                  <a:cubicBezTo>
                    <a:pt x="293173" y="2387203"/>
                    <a:pt x="279516" y="2386340"/>
                    <a:pt x="266289" y="2385150"/>
                  </a:cubicBezTo>
                  <a:lnTo>
                    <a:pt x="266289" y="2428213"/>
                  </a:lnTo>
                  <a:lnTo>
                    <a:pt x="158289" y="2428213"/>
                  </a:lnTo>
                  <a:lnTo>
                    <a:pt x="158289" y="2370613"/>
                  </a:lnTo>
                  <a:cubicBezTo>
                    <a:pt x="107017" y="2360332"/>
                    <a:pt x="72014" y="2345184"/>
                    <a:pt x="62108" y="2325373"/>
                  </a:cubicBezTo>
                  <a:cubicBezTo>
                    <a:pt x="37284" y="2261930"/>
                    <a:pt x="103484" y="2223314"/>
                    <a:pt x="124172" y="2172284"/>
                  </a:cubicBezTo>
                  <a:cubicBezTo>
                    <a:pt x="111759" y="2144700"/>
                    <a:pt x="74522" y="2141942"/>
                    <a:pt x="86934" y="2089533"/>
                  </a:cubicBezTo>
                  <a:cubicBezTo>
                    <a:pt x="96588" y="2053674"/>
                    <a:pt x="242782" y="2030228"/>
                    <a:pt x="264849" y="1994369"/>
                  </a:cubicBezTo>
                  <a:cubicBezTo>
                    <a:pt x="273125" y="1919892"/>
                    <a:pt x="-4093" y="1721291"/>
                    <a:pt x="45" y="1671639"/>
                  </a:cubicBezTo>
                  <a:cubicBezTo>
                    <a:pt x="12458" y="1619230"/>
                    <a:pt x="124172" y="1558546"/>
                    <a:pt x="190373" y="1477174"/>
                  </a:cubicBezTo>
                  <a:cubicBezTo>
                    <a:pt x="222094" y="1438557"/>
                    <a:pt x="80038" y="1267538"/>
                    <a:pt x="91072" y="1224783"/>
                  </a:cubicBezTo>
                  <a:cubicBezTo>
                    <a:pt x="111760" y="1092381"/>
                    <a:pt x="240023" y="943429"/>
                    <a:pt x="264849" y="703451"/>
                  </a:cubicBezTo>
                  <a:cubicBezTo>
                    <a:pt x="342084" y="332450"/>
                    <a:pt x="961338" y="-5451"/>
                    <a:pt x="1526804" y="6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Oval 47">
              <a:extLst>
                <a:ext uri="{FF2B5EF4-FFF2-40B4-BE49-F238E27FC236}">
                  <a16:creationId xmlns:a16="http://schemas.microsoft.com/office/drawing/2014/main" id="{2A7B72D2-455E-4647-BA7D-2D9A0D0187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781710" y="1671144"/>
              <a:ext cx="623192" cy="623192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1303187" y="480874"/>
                  </a:moveTo>
                  <a:lnTo>
                    <a:pt x="1303187" y="1303187"/>
                  </a:lnTo>
                  <a:lnTo>
                    <a:pt x="480874" y="1303187"/>
                  </a:lnTo>
                  <a:lnTo>
                    <a:pt x="480874" y="1936813"/>
                  </a:lnTo>
                  <a:lnTo>
                    <a:pt x="1303187" y="1936813"/>
                  </a:lnTo>
                  <a:lnTo>
                    <a:pt x="1303187" y="2759126"/>
                  </a:lnTo>
                  <a:lnTo>
                    <a:pt x="1936813" y="2759126"/>
                  </a:lnTo>
                  <a:lnTo>
                    <a:pt x="1936813" y="1936813"/>
                  </a:lnTo>
                  <a:lnTo>
                    <a:pt x="2759126" y="1936813"/>
                  </a:lnTo>
                  <a:lnTo>
                    <a:pt x="2759126" y="1303187"/>
                  </a:lnTo>
                  <a:lnTo>
                    <a:pt x="1936813" y="1303187"/>
                  </a:lnTo>
                  <a:lnTo>
                    <a:pt x="1936813" y="480874"/>
                  </a:lnTo>
                  <a:close/>
                  <a:moveTo>
                    <a:pt x="1620000" y="0"/>
                  </a:moveTo>
                  <a:cubicBezTo>
                    <a:pt x="2514701" y="0"/>
                    <a:pt x="3240000" y="725299"/>
                    <a:pt x="3240000" y="1620000"/>
                  </a:cubicBezTo>
                  <a:cubicBezTo>
                    <a:pt x="3240000" y="2514701"/>
                    <a:pt x="2514701" y="3240000"/>
                    <a:pt x="1620000" y="3240000"/>
                  </a:cubicBezTo>
                  <a:cubicBezTo>
                    <a:pt x="725299" y="3240000"/>
                    <a:pt x="0" y="2514701"/>
                    <a:pt x="0" y="1620000"/>
                  </a:cubicBezTo>
                  <a:cubicBezTo>
                    <a:pt x="0" y="725299"/>
                    <a:pt x="725299" y="0"/>
                    <a:pt x="162000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Rounded Rectangle 2">
              <a:extLst>
                <a:ext uri="{FF2B5EF4-FFF2-40B4-BE49-F238E27FC236}">
                  <a16:creationId xmlns:a16="http://schemas.microsoft.com/office/drawing/2014/main" id="{2CB3F902-7F51-468E-928D-DF8ED92CA432}"/>
                </a:ext>
              </a:extLst>
            </p:cNvPr>
            <p:cNvSpPr/>
            <p:nvPr/>
          </p:nvSpPr>
          <p:spPr>
            <a:xfrm>
              <a:off x="5168121" y="5441795"/>
              <a:ext cx="610786" cy="610786"/>
            </a:xfrm>
            <a:custGeom>
              <a:avLst/>
              <a:gdLst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27" fmla="*/ 436907 w 3960440"/>
                <a:gd name="connsiteY27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60440" h="3960000">
                  <a:moveTo>
                    <a:pt x="1979373" y="472350"/>
                  </a:moveTo>
                  <a:cubicBezTo>
                    <a:pt x="1228307" y="485871"/>
                    <a:pt x="850011" y="1078219"/>
                    <a:pt x="813783" y="1434034"/>
                  </a:cubicBezTo>
                  <a:cubicBezTo>
                    <a:pt x="787561" y="1781828"/>
                    <a:pt x="889690" y="2005359"/>
                    <a:pt x="1119009" y="2222584"/>
                  </a:cubicBezTo>
                  <a:cubicBezTo>
                    <a:pt x="1178964" y="2123026"/>
                    <a:pt x="1260199" y="1908547"/>
                    <a:pt x="1328015" y="1812920"/>
                  </a:cubicBezTo>
                  <a:cubicBezTo>
                    <a:pt x="1222115" y="1647651"/>
                    <a:pt x="1255483" y="1756375"/>
                    <a:pt x="1234998" y="1431771"/>
                  </a:cubicBezTo>
                  <a:cubicBezTo>
                    <a:pt x="1331609" y="922504"/>
                    <a:pt x="1719145" y="812633"/>
                    <a:pt x="2217373" y="891303"/>
                  </a:cubicBezTo>
                  <a:cubicBezTo>
                    <a:pt x="2693518" y="1016895"/>
                    <a:pt x="2787642" y="1344599"/>
                    <a:pt x="2783502" y="1606823"/>
                  </a:cubicBezTo>
                  <a:cubicBezTo>
                    <a:pt x="2771081" y="1743454"/>
                    <a:pt x="2679609" y="2064482"/>
                    <a:pt x="2456028" y="2225955"/>
                  </a:cubicBezTo>
                  <a:cubicBezTo>
                    <a:pt x="2192422" y="2399851"/>
                    <a:pt x="2004893" y="2209395"/>
                    <a:pt x="2026974" y="2018938"/>
                  </a:cubicBezTo>
                  <a:cubicBezTo>
                    <a:pt x="2072519" y="1810540"/>
                    <a:pt x="2086043" y="1754994"/>
                    <a:pt x="2135727" y="1554876"/>
                  </a:cubicBezTo>
                  <a:cubicBezTo>
                    <a:pt x="2195073" y="1382360"/>
                    <a:pt x="2084273" y="1259912"/>
                    <a:pt x="1915898" y="1219889"/>
                  </a:cubicBezTo>
                  <a:cubicBezTo>
                    <a:pt x="1750283" y="1186766"/>
                    <a:pt x="1626460" y="1331294"/>
                    <a:pt x="1589196" y="1434803"/>
                  </a:cubicBezTo>
                  <a:cubicBezTo>
                    <a:pt x="1499489" y="1732912"/>
                    <a:pt x="1614533" y="1824000"/>
                    <a:pt x="1574511" y="1939931"/>
                  </a:cubicBezTo>
                  <a:cubicBezTo>
                    <a:pt x="1332991" y="2671400"/>
                    <a:pt x="1220920" y="3468343"/>
                    <a:pt x="1339611" y="3487664"/>
                  </a:cubicBezTo>
                  <a:cubicBezTo>
                    <a:pt x="1434840" y="3497327"/>
                    <a:pt x="1730357" y="3129057"/>
                    <a:pt x="1887692" y="2422431"/>
                  </a:cubicBezTo>
                  <a:cubicBezTo>
                    <a:pt x="1985681" y="2531460"/>
                    <a:pt x="2093439" y="2747804"/>
                    <a:pt x="2336342" y="2720202"/>
                  </a:cubicBezTo>
                  <a:cubicBezTo>
                    <a:pt x="2693796" y="2666377"/>
                    <a:pt x="3092265" y="2401394"/>
                    <a:pt x="3176454" y="1627140"/>
                  </a:cubicBezTo>
                  <a:cubicBezTo>
                    <a:pt x="3254038" y="999456"/>
                    <a:pt x="2816023" y="430731"/>
                    <a:pt x="1979373" y="472350"/>
                  </a:cubicBezTo>
                  <a:close/>
                  <a:moveTo>
                    <a:pt x="436907" y="0"/>
                  </a:moveTo>
                  <a:lnTo>
                    <a:pt x="3523533" y="0"/>
                  </a:lnTo>
                  <a:cubicBezTo>
                    <a:pt x="3764830" y="0"/>
                    <a:pt x="3960440" y="195610"/>
                    <a:pt x="3960440" y="436907"/>
                  </a:cubicBezTo>
                  <a:lnTo>
                    <a:pt x="3960440" y="3523093"/>
                  </a:lnTo>
                  <a:cubicBezTo>
                    <a:pt x="3960440" y="3764390"/>
                    <a:pt x="3764830" y="3960000"/>
                    <a:pt x="3523533" y="3960000"/>
                  </a:cubicBezTo>
                  <a:lnTo>
                    <a:pt x="436907" y="3960000"/>
                  </a:lnTo>
                  <a:cubicBezTo>
                    <a:pt x="195610" y="3960000"/>
                    <a:pt x="0" y="3764390"/>
                    <a:pt x="0" y="3523093"/>
                  </a:cubicBezTo>
                  <a:lnTo>
                    <a:pt x="0" y="436907"/>
                  </a:lnTo>
                  <a:cubicBezTo>
                    <a:pt x="0" y="195610"/>
                    <a:pt x="195610" y="0"/>
                    <a:pt x="43690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8" name="Rounded Rectangle 8">
              <a:extLst>
                <a:ext uri="{FF2B5EF4-FFF2-40B4-BE49-F238E27FC236}">
                  <a16:creationId xmlns:a16="http://schemas.microsoft.com/office/drawing/2014/main" id="{CF999092-51D0-4040-A441-EE93FB3BE0AB}"/>
                </a:ext>
              </a:extLst>
            </p:cNvPr>
            <p:cNvSpPr/>
            <p:nvPr/>
          </p:nvSpPr>
          <p:spPr>
            <a:xfrm>
              <a:off x="4171826" y="5441795"/>
              <a:ext cx="610854" cy="610786"/>
            </a:xfrm>
            <a:custGeom>
              <a:avLst/>
              <a:gdLst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31" fmla="*/ 333511 w 3888432"/>
                <a:gd name="connsiteY31" fmla="*/ 0 h 396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88432" h="3960440">
                  <a:moveTo>
                    <a:pt x="554477" y="1512168"/>
                  </a:moveTo>
                  <a:lnTo>
                    <a:pt x="554477" y="3312368"/>
                  </a:lnTo>
                  <a:lnTo>
                    <a:pt x="1201638" y="3312368"/>
                  </a:lnTo>
                  <a:lnTo>
                    <a:pt x="1201638" y="1512168"/>
                  </a:lnTo>
                  <a:lnTo>
                    <a:pt x="554477" y="1512168"/>
                  </a:lnTo>
                  <a:close/>
                  <a:moveTo>
                    <a:pt x="2840340" y="1479943"/>
                  </a:moveTo>
                  <a:cubicBezTo>
                    <a:pt x="2293254" y="1484797"/>
                    <a:pt x="2254084" y="1780470"/>
                    <a:pt x="2136833" y="1785510"/>
                  </a:cubicBezTo>
                  <a:lnTo>
                    <a:pt x="2136833" y="1510185"/>
                  </a:lnTo>
                  <a:lnTo>
                    <a:pt x="1489672" y="1510185"/>
                  </a:lnTo>
                  <a:lnTo>
                    <a:pt x="1489672" y="3310385"/>
                  </a:lnTo>
                  <a:lnTo>
                    <a:pt x="2136833" y="3310385"/>
                  </a:lnTo>
                  <a:cubicBezTo>
                    <a:pt x="2140283" y="2925445"/>
                    <a:pt x="2133383" y="2560917"/>
                    <a:pt x="2147184" y="2155564"/>
                  </a:cubicBezTo>
                  <a:cubicBezTo>
                    <a:pt x="2187272" y="1842063"/>
                    <a:pt x="2668986" y="1938990"/>
                    <a:pt x="2673919" y="2138897"/>
                  </a:cubicBezTo>
                  <a:lnTo>
                    <a:pt x="2679688" y="3312366"/>
                  </a:lnTo>
                  <a:lnTo>
                    <a:pt x="3326849" y="3312366"/>
                  </a:lnTo>
                  <a:cubicBezTo>
                    <a:pt x="3329155" y="2917782"/>
                    <a:pt x="3331462" y="2523197"/>
                    <a:pt x="3333768" y="2128613"/>
                  </a:cubicBezTo>
                  <a:cubicBezTo>
                    <a:pt x="3339026" y="1942962"/>
                    <a:pt x="3184753" y="1475890"/>
                    <a:pt x="2840340" y="1479943"/>
                  </a:cubicBezTo>
                  <a:close/>
                  <a:moveTo>
                    <a:pt x="878058" y="648072"/>
                  </a:moveTo>
                  <a:cubicBezTo>
                    <a:pt x="699349" y="648072"/>
                    <a:pt x="554477" y="792944"/>
                    <a:pt x="554477" y="971653"/>
                  </a:cubicBezTo>
                  <a:cubicBezTo>
                    <a:pt x="554477" y="1150362"/>
                    <a:pt x="699349" y="1295234"/>
                    <a:pt x="878058" y="1295234"/>
                  </a:cubicBezTo>
                  <a:cubicBezTo>
                    <a:pt x="1056767" y="1295234"/>
                    <a:pt x="1201639" y="1150362"/>
                    <a:pt x="1201639" y="971653"/>
                  </a:cubicBezTo>
                  <a:cubicBezTo>
                    <a:pt x="1201639" y="792944"/>
                    <a:pt x="1056767" y="648072"/>
                    <a:pt x="878058" y="648072"/>
                  </a:cubicBezTo>
                  <a:close/>
                  <a:moveTo>
                    <a:pt x="333511" y="0"/>
                  </a:moveTo>
                  <a:lnTo>
                    <a:pt x="3554921" y="0"/>
                  </a:lnTo>
                  <a:cubicBezTo>
                    <a:pt x="3739114" y="0"/>
                    <a:pt x="3888432" y="149318"/>
                    <a:pt x="3888432" y="333511"/>
                  </a:cubicBezTo>
                  <a:lnTo>
                    <a:pt x="3888432" y="3626929"/>
                  </a:lnTo>
                  <a:cubicBezTo>
                    <a:pt x="3888432" y="3811122"/>
                    <a:pt x="3739114" y="3960440"/>
                    <a:pt x="3554921" y="3960440"/>
                  </a:cubicBezTo>
                  <a:lnTo>
                    <a:pt x="333511" y="3960440"/>
                  </a:lnTo>
                  <a:cubicBezTo>
                    <a:pt x="149318" y="3960440"/>
                    <a:pt x="0" y="3811122"/>
                    <a:pt x="0" y="3626929"/>
                  </a:cubicBezTo>
                  <a:lnTo>
                    <a:pt x="0" y="333511"/>
                  </a:lnTo>
                  <a:cubicBezTo>
                    <a:pt x="0" y="149318"/>
                    <a:pt x="149318" y="0"/>
                    <a:pt x="33351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9" name="Rounded Rectangle 2">
              <a:extLst>
                <a:ext uri="{FF2B5EF4-FFF2-40B4-BE49-F238E27FC236}">
                  <a16:creationId xmlns:a16="http://schemas.microsoft.com/office/drawing/2014/main" id="{5394194E-40CF-4800-82F4-DA12261F9012}"/>
                </a:ext>
              </a:extLst>
            </p:cNvPr>
            <p:cNvSpPr/>
            <p:nvPr/>
          </p:nvSpPr>
          <p:spPr>
            <a:xfrm>
              <a:off x="7153603" y="5441795"/>
              <a:ext cx="610786" cy="610786"/>
            </a:xfrm>
            <a:custGeom>
              <a:avLst/>
              <a:gdLst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30" fmla="*/ 308009 w 3960000"/>
                <a:gd name="connsiteY30" fmla="*/ 0 h 3960000"/>
                <a:gd name="connsiteX31" fmla="*/ 308009 w 3960000"/>
                <a:gd name="connsiteY31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960000" h="3960000">
                  <a:moveTo>
                    <a:pt x="3160999" y="1374274"/>
                  </a:moveTo>
                  <a:lnTo>
                    <a:pt x="3155132" y="1419362"/>
                  </a:lnTo>
                  <a:lnTo>
                    <a:pt x="3160999" y="1374274"/>
                  </a:lnTo>
                  <a:close/>
                  <a:moveTo>
                    <a:pt x="2496208" y="770986"/>
                  </a:moveTo>
                  <a:cubicBezTo>
                    <a:pt x="2113414" y="770986"/>
                    <a:pt x="1929581" y="1106902"/>
                    <a:pt x="1921633" y="1292845"/>
                  </a:cubicBezTo>
                  <a:cubicBezTo>
                    <a:pt x="1914712" y="1454769"/>
                    <a:pt x="1928136" y="1522392"/>
                    <a:pt x="1942445" y="1570340"/>
                  </a:cubicBezTo>
                  <a:cubicBezTo>
                    <a:pt x="1547199" y="1510736"/>
                    <a:pt x="1237189" y="1330681"/>
                    <a:pt x="815277" y="836121"/>
                  </a:cubicBezTo>
                  <a:cubicBezTo>
                    <a:pt x="618819" y="1229038"/>
                    <a:pt x="733086" y="1558961"/>
                    <a:pt x="965659" y="1735195"/>
                  </a:cubicBezTo>
                  <a:cubicBezTo>
                    <a:pt x="864541" y="1716416"/>
                    <a:pt x="662904" y="1695759"/>
                    <a:pt x="570453" y="1629310"/>
                  </a:cubicBezTo>
                  <a:cubicBezTo>
                    <a:pt x="597898" y="2016450"/>
                    <a:pt x="990931" y="2177657"/>
                    <a:pt x="1196057" y="2257108"/>
                  </a:cubicBezTo>
                  <a:cubicBezTo>
                    <a:pt x="1113718" y="2275887"/>
                    <a:pt x="943857" y="2321380"/>
                    <a:pt x="813848" y="2296824"/>
                  </a:cubicBezTo>
                  <a:cubicBezTo>
                    <a:pt x="926523" y="2634848"/>
                    <a:pt x="1326064" y="2611755"/>
                    <a:pt x="1486410" y="2607420"/>
                  </a:cubicBezTo>
                  <a:cubicBezTo>
                    <a:pt x="1297174" y="2749708"/>
                    <a:pt x="1000058" y="2795794"/>
                    <a:pt x="489408" y="2829018"/>
                  </a:cubicBezTo>
                  <a:cubicBezTo>
                    <a:pt x="914827" y="3139596"/>
                    <a:pt x="1734874" y="3242281"/>
                    <a:pt x="2062787" y="3146219"/>
                  </a:cubicBezTo>
                  <a:cubicBezTo>
                    <a:pt x="2763394" y="2903535"/>
                    <a:pt x="2915370" y="2621267"/>
                    <a:pt x="3074271" y="2105563"/>
                  </a:cubicBezTo>
                  <a:cubicBezTo>
                    <a:pt x="3173740" y="1733406"/>
                    <a:pt x="3145310" y="1648999"/>
                    <a:pt x="3207849" y="1493166"/>
                  </a:cubicBezTo>
                  <a:cubicBezTo>
                    <a:pt x="3270388" y="1337333"/>
                    <a:pt x="3414210" y="1276468"/>
                    <a:pt x="3449507" y="1170564"/>
                  </a:cubicBezTo>
                  <a:cubicBezTo>
                    <a:pt x="3349883" y="1192977"/>
                    <a:pt x="3252716" y="1239516"/>
                    <a:pt x="3140091" y="1227260"/>
                  </a:cubicBezTo>
                  <a:cubicBezTo>
                    <a:pt x="3219995" y="1183499"/>
                    <a:pt x="3274317" y="996523"/>
                    <a:pt x="3324107" y="851504"/>
                  </a:cubicBezTo>
                  <a:cubicBezTo>
                    <a:pt x="3215037" y="921165"/>
                    <a:pt x="3152155" y="998691"/>
                    <a:pt x="2995677" y="1008938"/>
                  </a:cubicBezTo>
                  <a:cubicBezTo>
                    <a:pt x="2884471" y="881691"/>
                    <a:pt x="2678487" y="770986"/>
                    <a:pt x="2496208" y="77098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00" name="Rounded Rectangle 3">
              <a:extLst>
                <a:ext uri="{FF2B5EF4-FFF2-40B4-BE49-F238E27FC236}">
                  <a16:creationId xmlns:a16="http://schemas.microsoft.com/office/drawing/2014/main" id="{C2FE4DD9-BD0F-42FA-8558-1E2788EAC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53802" y="5441795"/>
              <a:ext cx="610786" cy="610786"/>
            </a:xfrm>
            <a:custGeom>
              <a:avLst/>
              <a:gdLst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26764" y="685506"/>
                    <a:pt x="3369037" y="704441"/>
                  </a:cubicBezTo>
                  <a:cubicBezTo>
                    <a:pt x="3391941" y="556446"/>
                    <a:pt x="3409927" y="381656"/>
                    <a:pt x="3410216" y="195189"/>
                  </a:cubicBezTo>
                  <a:cubicBezTo>
                    <a:pt x="3239930" y="163882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01" name="Rounded Rectangle 10">
              <a:extLst>
                <a:ext uri="{FF2B5EF4-FFF2-40B4-BE49-F238E27FC236}">
                  <a16:creationId xmlns:a16="http://schemas.microsoft.com/office/drawing/2014/main" id="{798E328E-1056-4BD6-8D0A-FEC675AE63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71512" y="5429389"/>
              <a:ext cx="612962" cy="623192"/>
            </a:xfrm>
            <a:custGeom>
              <a:avLst/>
              <a:gdLst/>
              <a:ahLst/>
              <a:cxnLst/>
              <a:rect l="l" t="t" r="r" b="b"/>
              <a:pathLst>
                <a:path w="3186824" h="3240000">
                  <a:moveTo>
                    <a:pt x="2141174" y="1384899"/>
                  </a:moveTo>
                  <a:lnTo>
                    <a:pt x="2141174" y="1528887"/>
                  </a:lnTo>
                  <a:lnTo>
                    <a:pt x="1997174" y="1528887"/>
                  </a:lnTo>
                  <a:lnTo>
                    <a:pt x="1997174" y="1744911"/>
                  </a:lnTo>
                  <a:lnTo>
                    <a:pt x="2141174" y="1744911"/>
                  </a:lnTo>
                  <a:lnTo>
                    <a:pt x="2141174" y="1888899"/>
                  </a:lnTo>
                  <a:lnTo>
                    <a:pt x="2357174" y="1888899"/>
                  </a:lnTo>
                  <a:lnTo>
                    <a:pt x="2357174" y="1744911"/>
                  </a:lnTo>
                  <a:lnTo>
                    <a:pt x="2501174" y="1744911"/>
                  </a:lnTo>
                  <a:lnTo>
                    <a:pt x="2501174" y="1528887"/>
                  </a:lnTo>
                  <a:lnTo>
                    <a:pt x="2357174" y="1528887"/>
                  </a:lnTo>
                  <a:lnTo>
                    <a:pt x="2357174" y="1384899"/>
                  </a:lnTo>
                  <a:close/>
                  <a:moveTo>
                    <a:pt x="1286582" y="1008157"/>
                  </a:moveTo>
                  <a:cubicBezTo>
                    <a:pt x="1148208" y="1006486"/>
                    <a:pt x="1009270" y="1051569"/>
                    <a:pt x="894997" y="1143711"/>
                  </a:cubicBezTo>
                  <a:cubicBezTo>
                    <a:pt x="666451" y="1327995"/>
                    <a:pt x="600947" y="1648602"/>
                    <a:pt x="738892" y="1907765"/>
                  </a:cubicBezTo>
                  <a:cubicBezTo>
                    <a:pt x="876837" y="2166928"/>
                    <a:pt x="1179371" y="2291639"/>
                    <a:pt x="1459875" y="2204971"/>
                  </a:cubicBezTo>
                  <a:cubicBezTo>
                    <a:pt x="1676459" y="2138053"/>
                    <a:pt x="1832801" y="1959669"/>
                    <a:pt x="1876637" y="1747242"/>
                  </a:cubicBezTo>
                  <a:lnTo>
                    <a:pt x="1879565" y="1747242"/>
                  </a:lnTo>
                  <a:lnTo>
                    <a:pt x="1879565" y="1728291"/>
                  </a:lnTo>
                  <a:cubicBezTo>
                    <a:pt x="1891883" y="1671800"/>
                    <a:pt x="1894168" y="1612713"/>
                    <a:pt x="1887545" y="1552862"/>
                  </a:cubicBezTo>
                  <a:lnTo>
                    <a:pt x="1879565" y="1553745"/>
                  </a:lnTo>
                  <a:lnTo>
                    <a:pt x="1879565" y="1531218"/>
                  </a:lnTo>
                  <a:lnTo>
                    <a:pt x="1231565" y="1531218"/>
                  </a:lnTo>
                  <a:lnTo>
                    <a:pt x="1231565" y="1747242"/>
                  </a:lnTo>
                  <a:lnTo>
                    <a:pt x="1565835" y="1747242"/>
                  </a:lnTo>
                  <a:cubicBezTo>
                    <a:pt x="1530201" y="1827940"/>
                    <a:pt x="1460959" y="1892348"/>
                    <a:pt x="1371795" y="1919897"/>
                  </a:cubicBezTo>
                  <a:cubicBezTo>
                    <a:pt x="1228031" y="1964316"/>
                    <a:pt x="1072976" y="1900399"/>
                    <a:pt x="1002277" y="1767573"/>
                  </a:cubicBezTo>
                  <a:cubicBezTo>
                    <a:pt x="931578" y="1634747"/>
                    <a:pt x="965150" y="1470429"/>
                    <a:pt x="1082284" y="1375980"/>
                  </a:cubicBezTo>
                  <a:cubicBezTo>
                    <a:pt x="1199418" y="1281531"/>
                    <a:pt x="1367118" y="1283556"/>
                    <a:pt x="1481937" y="1380807"/>
                  </a:cubicBezTo>
                  <a:lnTo>
                    <a:pt x="1674778" y="1153129"/>
                  </a:lnTo>
                  <a:cubicBezTo>
                    <a:pt x="1562764" y="1058254"/>
                    <a:pt x="1424955" y="1009828"/>
                    <a:pt x="1286582" y="1008157"/>
                  </a:cubicBezTo>
                  <a:close/>
                  <a:moveTo>
                    <a:pt x="293028" y="0"/>
                  </a:moveTo>
                  <a:lnTo>
                    <a:pt x="2893796" y="0"/>
                  </a:lnTo>
                  <a:cubicBezTo>
                    <a:pt x="3055631" y="0"/>
                    <a:pt x="3186824" y="131193"/>
                    <a:pt x="3186824" y="293028"/>
                  </a:cubicBezTo>
                  <a:lnTo>
                    <a:pt x="3186824" y="2946972"/>
                  </a:lnTo>
                  <a:cubicBezTo>
                    <a:pt x="3186824" y="3108807"/>
                    <a:pt x="3055631" y="3240000"/>
                    <a:pt x="2893796" y="3240000"/>
                  </a:cubicBezTo>
                  <a:lnTo>
                    <a:pt x="293028" y="3240000"/>
                  </a:lnTo>
                  <a:cubicBezTo>
                    <a:pt x="131193" y="3240000"/>
                    <a:pt x="0" y="3108807"/>
                    <a:pt x="0" y="2946972"/>
                  </a:cubicBezTo>
                  <a:lnTo>
                    <a:pt x="0" y="293028"/>
                  </a:lnTo>
                  <a:cubicBezTo>
                    <a:pt x="0" y="131193"/>
                    <a:pt x="131193" y="0"/>
                    <a:pt x="29302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Block Arc 6">
              <a:extLst>
                <a:ext uri="{FF2B5EF4-FFF2-40B4-BE49-F238E27FC236}">
                  <a16:creationId xmlns:a16="http://schemas.microsoft.com/office/drawing/2014/main" id="{62965521-2EFF-4BE9-866C-3D9369FA5C74}"/>
                </a:ext>
              </a:extLst>
            </p:cNvPr>
            <p:cNvSpPr/>
            <p:nvPr/>
          </p:nvSpPr>
          <p:spPr>
            <a:xfrm>
              <a:off x="9120000" y="5472311"/>
              <a:ext cx="574617" cy="580270"/>
            </a:xfrm>
            <a:custGeom>
              <a:avLst/>
              <a:gdLst>
                <a:gd name="connsiteX0" fmla="*/ 2664630 w 3189723"/>
                <a:gd name="connsiteY0" fmla="*/ 2175617 h 3221116"/>
                <a:gd name="connsiteX1" fmla="*/ 2658205 w 3189723"/>
                <a:gd name="connsiteY1" fmla="*/ 2178566 h 3221116"/>
                <a:gd name="connsiteX2" fmla="*/ 2664630 w 3189723"/>
                <a:gd name="connsiteY2" fmla="*/ 2175617 h 3221116"/>
                <a:gd name="connsiteX3" fmla="*/ 1477043 w 3189723"/>
                <a:gd name="connsiteY3" fmla="*/ 1144372 h 3221116"/>
                <a:gd name="connsiteX4" fmla="*/ 1409070 w 3189723"/>
                <a:gd name="connsiteY4" fmla="*/ 1159393 h 3221116"/>
                <a:gd name="connsiteX5" fmla="*/ 1152384 w 3189723"/>
                <a:gd name="connsiteY5" fmla="*/ 1703728 h 3221116"/>
                <a:gd name="connsiteX6" fmla="*/ 1514013 w 3189723"/>
                <a:gd name="connsiteY6" fmla="*/ 2152290 h 3221116"/>
                <a:gd name="connsiteX7" fmla="*/ 1850815 w 3189723"/>
                <a:gd name="connsiteY7" fmla="*/ 1654259 h 3221116"/>
                <a:gd name="connsiteX8" fmla="*/ 1830467 w 3189723"/>
                <a:gd name="connsiteY8" fmla="*/ 1515986 h 3221116"/>
                <a:gd name="connsiteX9" fmla="*/ 1477043 w 3189723"/>
                <a:gd name="connsiteY9" fmla="*/ 1144372 h 3221116"/>
                <a:gd name="connsiteX10" fmla="*/ 1651152 w 3189723"/>
                <a:gd name="connsiteY10" fmla="*/ 501 h 3221116"/>
                <a:gd name="connsiteX11" fmla="*/ 2580395 w 3189723"/>
                <a:gd name="connsiteY11" fmla="*/ 324821 h 3221116"/>
                <a:gd name="connsiteX12" fmla="*/ 3030464 w 3189723"/>
                <a:gd name="connsiteY12" fmla="*/ 2249544 h 3221116"/>
                <a:gd name="connsiteX13" fmla="*/ 2585849 w 3189723"/>
                <a:gd name="connsiteY13" fmla="*/ 2588887 h 3221116"/>
                <a:gd name="connsiteX14" fmla="*/ 1973374 w 3189723"/>
                <a:gd name="connsiteY14" fmla="*/ 2195096 h 3221116"/>
                <a:gd name="connsiteX15" fmla="*/ 1390827 w 3189723"/>
                <a:gd name="connsiteY15" fmla="*/ 2527630 h 3221116"/>
                <a:gd name="connsiteX16" fmla="*/ 783896 w 3189723"/>
                <a:gd name="connsiteY16" fmla="*/ 1665044 h 3221116"/>
                <a:gd name="connsiteX17" fmla="*/ 1268509 w 3189723"/>
                <a:gd name="connsiteY17" fmla="*/ 819983 h 3221116"/>
                <a:gd name="connsiteX18" fmla="*/ 1328805 w 3189723"/>
                <a:gd name="connsiteY18" fmla="*/ 807930 h 3221116"/>
                <a:gd name="connsiteX19" fmla="*/ 1390827 w 3189723"/>
                <a:gd name="connsiteY19" fmla="*/ 802457 h 3221116"/>
                <a:gd name="connsiteX20" fmla="*/ 1462242 w 3189723"/>
                <a:gd name="connsiteY20" fmla="*/ 801708 h 3221116"/>
                <a:gd name="connsiteX21" fmla="*/ 1956122 w 3189723"/>
                <a:gd name="connsiteY21" fmla="*/ 1110076 h 3221116"/>
                <a:gd name="connsiteX22" fmla="*/ 1973374 w 3189723"/>
                <a:gd name="connsiteY22" fmla="*/ 875315 h 3221116"/>
                <a:gd name="connsiteX23" fmla="*/ 2333414 w 3189723"/>
                <a:gd name="connsiteY23" fmla="*/ 875315 h 3221116"/>
                <a:gd name="connsiteX24" fmla="*/ 2324788 w 3189723"/>
                <a:gd name="connsiteY24" fmla="*/ 2054049 h 3221116"/>
                <a:gd name="connsiteX25" fmla="*/ 2661746 w 3189723"/>
                <a:gd name="connsiteY25" fmla="*/ 2179658 h 3221116"/>
                <a:gd name="connsiteX26" fmla="*/ 2691046 w 3189723"/>
                <a:gd name="connsiteY26" fmla="*/ 2188689 h 3221116"/>
                <a:gd name="connsiteX27" fmla="*/ 2667011 w 3189723"/>
                <a:gd name="connsiteY27" fmla="*/ 2175828 h 3221116"/>
                <a:gd name="connsiteX28" fmla="*/ 2332141 w 3189723"/>
                <a:gd name="connsiteY28" fmla="*/ 653899 h 3221116"/>
                <a:gd name="connsiteX29" fmla="*/ 776764 w 3189723"/>
                <a:gd name="connsiteY29" fmla="*/ 749845 h 3221116"/>
                <a:gd name="connsiteX30" fmla="*/ 631487 w 3189723"/>
                <a:gd name="connsiteY30" fmla="*/ 2301392 h 3221116"/>
                <a:gd name="connsiteX31" fmla="*/ 2142017 w 3189723"/>
                <a:gd name="connsiteY31" fmla="*/ 2684410 h 3221116"/>
                <a:gd name="connsiteX32" fmla="*/ 2324866 w 3189723"/>
                <a:gd name="connsiteY32" fmla="*/ 3053856 h 3221116"/>
                <a:gd name="connsiteX33" fmla="*/ 294693 w 3189723"/>
                <a:gd name="connsiteY33" fmla="*/ 2539075 h 3221116"/>
                <a:gd name="connsiteX34" fmla="*/ 489947 w 3189723"/>
                <a:gd name="connsiteY34" fmla="*/ 453774 h 3221116"/>
                <a:gd name="connsiteX35" fmla="*/ 1651152 w 3189723"/>
                <a:gd name="connsiteY35" fmla="*/ 501 h 3221116"/>
                <a:gd name="connsiteX36" fmla="*/ 1651152 w 3221102"/>
                <a:gd name="connsiteY36" fmla="*/ 501 h 3221116"/>
                <a:gd name="connsiteX37" fmla="*/ 1651152 w 3221102"/>
                <a:gd name="connsiteY37" fmla="*/ 501 h 322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189723" h="3221116">
                  <a:moveTo>
                    <a:pt x="2664630" y="2175617"/>
                  </a:moveTo>
                  <a:lnTo>
                    <a:pt x="2658205" y="2178566"/>
                  </a:lnTo>
                  <a:cubicBezTo>
                    <a:pt x="2662222" y="2175972"/>
                    <a:pt x="2664284" y="2175096"/>
                    <a:pt x="2664630" y="2175617"/>
                  </a:cubicBezTo>
                  <a:close/>
                  <a:moveTo>
                    <a:pt x="1477043" y="1144372"/>
                  </a:moveTo>
                  <a:lnTo>
                    <a:pt x="1409070" y="1159393"/>
                  </a:lnTo>
                  <a:cubicBezTo>
                    <a:pt x="1167974" y="1216277"/>
                    <a:pt x="1134894" y="1538245"/>
                    <a:pt x="1152384" y="1703728"/>
                  </a:cubicBezTo>
                  <a:cubicBezTo>
                    <a:pt x="1169874" y="1869211"/>
                    <a:pt x="1272747" y="2156947"/>
                    <a:pt x="1514013" y="2152290"/>
                  </a:cubicBezTo>
                  <a:cubicBezTo>
                    <a:pt x="1680659" y="2149073"/>
                    <a:pt x="1865876" y="1940767"/>
                    <a:pt x="1850815" y="1654259"/>
                  </a:cubicBezTo>
                  <a:cubicBezTo>
                    <a:pt x="1844015" y="1608142"/>
                    <a:pt x="1837162" y="1561942"/>
                    <a:pt x="1830467" y="1515986"/>
                  </a:cubicBezTo>
                  <a:cubicBezTo>
                    <a:pt x="1779361" y="1292438"/>
                    <a:pt x="1635542" y="1134285"/>
                    <a:pt x="1477043" y="1144372"/>
                  </a:cubicBezTo>
                  <a:close/>
                  <a:moveTo>
                    <a:pt x="1651152" y="501"/>
                  </a:moveTo>
                  <a:cubicBezTo>
                    <a:pt x="1977584" y="8635"/>
                    <a:pt x="2235425" y="52153"/>
                    <a:pt x="2580395" y="324821"/>
                  </a:cubicBezTo>
                  <a:cubicBezTo>
                    <a:pt x="3000061" y="656529"/>
                    <a:pt x="3430704" y="1549940"/>
                    <a:pt x="3030464" y="2249544"/>
                  </a:cubicBezTo>
                  <a:cubicBezTo>
                    <a:pt x="2882259" y="2451798"/>
                    <a:pt x="2785813" y="2507403"/>
                    <a:pt x="2585849" y="2588887"/>
                  </a:cubicBezTo>
                  <a:cubicBezTo>
                    <a:pt x="2194785" y="2615774"/>
                    <a:pt x="1984876" y="2478759"/>
                    <a:pt x="1973374" y="2195096"/>
                  </a:cubicBezTo>
                  <a:cubicBezTo>
                    <a:pt x="1841986" y="2496540"/>
                    <a:pt x="1610941" y="2555551"/>
                    <a:pt x="1390827" y="2527630"/>
                  </a:cubicBezTo>
                  <a:cubicBezTo>
                    <a:pt x="1131071" y="2494680"/>
                    <a:pt x="853863" y="2136270"/>
                    <a:pt x="783896" y="1665044"/>
                  </a:cubicBezTo>
                  <a:cubicBezTo>
                    <a:pt x="715204" y="1202409"/>
                    <a:pt x="991941" y="900416"/>
                    <a:pt x="1268509" y="819983"/>
                  </a:cubicBezTo>
                  <a:cubicBezTo>
                    <a:pt x="1288264" y="814237"/>
                    <a:pt x="1308391" y="810536"/>
                    <a:pt x="1328805" y="807930"/>
                  </a:cubicBezTo>
                  <a:cubicBezTo>
                    <a:pt x="1349219" y="805325"/>
                    <a:pt x="1369921" y="803817"/>
                    <a:pt x="1390827" y="802457"/>
                  </a:cubicBezTo>
                  <a:cubicBezTo>
                    <a:pt x="1416795" y="800769"/>
                    <a:pt x="1355770" y="788713"/>
                    <a:pt x="1462242" y="801708"/>
                  </a:cubicBezTo>
                  <a:cubicBezTo>
                    <a:pt x="1599590" y="818472"/>
                    <a:pt x="1776043" y="890774"/>
                    <a:pt x="1956122" y="1110076"/>
                  </a:cubicBezTo>
                  <a:lnTo>
                    <a:pt x="1973374" y="875315"/>
                  </a:lnTo>
                  <a:lnTo>
                    <a:pt x="2333414" y="875315"/>
                  </a:lnTo>
                  <a:cubicBezTo>
                    <a:pt x="2330539" y="1325736"/>
                    <a:pt x="2327663" y="1603628"/>
                    <a:pt x="2324788" y="2054049"/>
                  </a:cubicBezTo>
                  <a:cubicBezTo>
                    <a:pt x="2290850" y="2479718"/>
                    <a:pt x="2627788" y="2217580"/>
                    <a:pt x="2661746" y="2179658"/>
                  </a:cubicBezTo>
                  <a:lnTo>
                    <a:pt x="2691046" y="2188689"/>
                  </a:lnTo>
                  <a:lnTo>
                    <a:pt x="2667011" y="2175828"/>
                  </a:lnTo>
                  <a:cubicBezTo>
                    <a:pt x="2945550" y="1655295"/>
                    <a:pt x="2803444" y="1009445"/>
                    <a:pt x="2332141" y="653899"/>
                  </a:cubicBezTo>
                  <a:cubicBezTo>
                    <a:pt x="1860838" y="298353"/>
                    <a:pt x="1200794" y="339069"/>
                    <a:pt x="776764" y="749845"/>
                  </a:cubicBezTo>
                  <a:cubicBezTo>
                    <a:pt x="352733" y="1160621"/>
                    <a:pt x="291083" y="1819040"/>
                    <a:pt x="631487" y="2301392"/>
                  </a:cubicBezTo>
                  <a:cubicBezTo>
                    <a:pt x="971891" y="2783745"/>
                    <a:pt x="1612904" y="2946283"/>
                    <a:pt x="2142017" y="2684410"/>
                  </a:cubicBezTo>
                  <a:lnTo>
                    <a:pt x="2324866" y="3053856"/>
                  </a:lnTo>
                  <a:cubicBezTo>
                    <a:pt x="1613730" y="3405817"/>
                    <a:pt x="752200" y="3187363"/>
                    <a:pt x="294693" y="2539075"/>
                  </a:cubicBezTo>
                  <a:cubicBezTo>
                    <a:pt x="-162814" y="1890787"/>
                    <a:pt x="-79956" y="1005863"/>
                    <a:pt x="489947" y="453774"/>
                  </a:cubicBezTo>
                  <a:cubicBezTo>
                    <a:pt x="810518" y="143225"/>
                    <a:pt x="1231454" y="-9956"/>
                    <a:pt x="1651152" y="50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grpSp>
          <p:nvGrpSpPr>
            <p:cNvPr id="106" name="Google Shape;10001;p74"/>
            <p:cNvGrpSpPr/>
            <p:nvPr/>
          </p:nvGrpSpPr>
          <p:grpSpPr>
            <a:xfrm>
              <a:off x="10882933" y="5417608"/>
              <a:ext cx="583830" cy="583829"/>
              <a:chOff x="-65145698" y="3727425"/>
              <a:chExt cx="317425" cy="317425"/>
            </a:xfrm>
            <a:grpFill/>
          </p:grpSpPr>
          <p:sp>
            <p:nvSpPr>
              <p:cNvPr id="107" name="Google Shape;10002;p74"/>
              <p:cNvSpPr/>
              <p:nvPr/>
            </p:nvSpPr>
            <p:spPr>
              <a:xfrm>
                <a:off x="-65145698" y="3769150"/>
                <a:ext cx="27567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11027" h="11028" extrusionOk="0">
                    <a:moveTo>
                      <a:pt x="5514" y="1"/>
                    </a:moveTo>
                    <a:cubicBezTo>
                      <a:pt x="2489" y="1"/>
                      <a:pt x="0" y="2458"/>
                      <a:pt x="0" y="5514"/>
                    </a:cubicBezTo>
                    <a:cubicBezTo>
                      <a:pt x="0" y="8539"/>
                      <a:pt x="2489" y="11027"/>
                      <a:pt x="5514" y="11027"/>
                    </a:cubicBezTo>
                    <a:cubicBezTo>
                      <a:pt x="8538" y="11027"/>
                      <a:pt x="11027" y="8539"/>
                      <a:pt x="11027" y="5514"/>
                    </a:cubicBezTo>
                    <a:cubicBezTo>
                      <a:pt x="11027" y="5294"/>
                      <a:pt x="10869" y="5105"/>
                      <a:pt x="10649" y="5105"/>
                    </a:cubicBezTo>
                    <a:lnTo>
                      <a:pt x="5955" y="5105"/>
                    </a:lnTo>
                    <a:lnTo>
                      <a:pt x="5955" y="410"/>
                    </a:lnTo>
                    <a:cubicBezTo>
                      <a:pt x="5955" y="190"/>
                      <a:pt x="5766" y="1"/>
                      <a:pt x="55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08" name="Google Shape;10003;p74"/>
              <p:cNvSpPr/>
              <p:nvPr/>
            </p:nvSpPr>
            <p:spPr>
              <a:xfrm>
                <a:off x="-64977150" y="3727425"/>
                <a:ext cx="148875" cy="147300"/>
              </a:xfrm>
              <a:custGeom>
                <a:avLst/>
                <a:gdLst/>
                <a:ahLst/>
                <a:cxnLst/>
                <a:rect l="l" t="t" r="r" b="b"/>
                <a:pathLst>
                  <a:path w="5955" h="5892" extrusionOk="0">
                    <a:moveTo>
                      <a:pt x="441" y="0"/>
                    </a:moveTo>
                    <a:cubicBezTo>
                      <a:pt x="189" y="0"/>
                      <a:pt x="0" y="158"/>
                      <a:pt x="0" y="378"/>
                    </a:cubicBezTo>
                    <a:lnTo>
                      <a:pt x="0" y="5513"/>
                    </a:lnTo>
                    <a:cubicBezTo>
                      <a:pt x="0" y="5702"/>
                      <a:pt x="189" y="5891"/>
                      <a:pt x="441" y="5891"/>
                    </a:cubicBezTo>
                    <a:lnTo>
                      <a:pt x="5514" y="5891"/>
                    </a:lnTo>
                    <a:cubicBezTo>
                      <a:pt x="5734" y="5891"/>
                      <a:pt x="5955" y="5702"/>
                      <a:pt x="5955" y="5513"/>
                    </a:cubicBezTo>
                    <a:cubicBezTo>
                      <a:pt x="5955" y="2489"/>
                      <a:pt x="3466" y="0"/>
                      <a:pt x="4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132" name="Google Shape;10027;p74"/>
            <p:cNvGrpSpPr/>
            <p:nvPr/>
          </p:nvGrpSpPr>
          <p:grpSpPr>
            <a:xfrm>
              <a:off x="5386424" y="3702820"/>
              <a:ext cx="558124" cy="508110"/>
              <a:chOff x="-61354872" y="3751050"/>
              <a:chExt cx="316650" cy="288275"/>
            </a:xfrm>
            <a:grpFill/>
          </p:grpSpPr>
          <p:sp>
            <p:nvSpPr>
              <p:cNvPr id="133" name="Google Shape;10028;p74"/>
              <p:cNvSpPr/>
              <p:nvPr/>
            </p:nvSpPr>
            <p:spPr>
              <a:xfrm>
                <a:off x="-61200500" y="3875475"/>
                <a:ext cx="41775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670" h="1640" extrusionOk="0">
                    <a:moveTo>
                      <a:pt x="820" y="1"/>
                    </a:moveTo>
                    <a:cubicBezTo>
                      <a:pt x="379" y="1"/>
                      <a:pt x="1" y="348"/>
                      <a:pt x="1" y="820"/>
                    </a:cubicBezTo>
                    <a:cubicBezTo>
                      <a:pt x="1" y="1261"/>
                      <a:pt x="379" y="1639"/>
                      <a:pt x="820" y="1639"/>
                    </a:cubicBezTo>
                    <a:cubicBezTo>
                      <a:pt x="1292" y="1639"/>
                      <a:pt x="1670" y="1261"/>
                      <a:pt x="1670" y="820"/>
                    </a:cubicBezTo>
                    <a:cubicBezTo>
                      <a:pt x="1670" y="348"/>
                      <a:pt x="1292" y="1"/>
                      <a:pt x="8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34" name="Google Shape;10029;p74"/>
              <p:cNvSpPr/>
              <p:nvPr/>
            </p:nvSpPr>
            <p:spPr>
              <a:xfrm>
                <a:off x="-61293425" y="3813275"/>
                <a:ext cx="19297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7718" h="6617" extrusionOk="0">
                    <a:moveTo>
                      <a:pt x="6191" y="1260"/>
                    </a:moveTo>
                    <a:cubicBezTo>
                      <a:pt x="6301" y="1260"/>
                      <a:pt x="6411" y="1292"/>
                      <a:pt x="6490" y="1355"/>
                    </a:cubicBezTo>
                    <a:cubicBezTo>
                      <a:pt x="6648" y="1512"/>
                      <a:pt x="6648" y="1796"/>
                      <a:pt x="6490" y="1953"/>
                    </a:cubicBezTo>
                    <a:lnTo>
                      <a:pt x="5954" y="2457"/>
                    </a:lnTo>
                    <a:cubicBezTo>
                      <a:pt x="6112" y="2709"/>
                      <a:pt x="6207" y="3025"/>
                      <a:pt x="6207" y="3308"/>
                    </a:cubicBezTo>
                    <a:cubicBezTo>
                      <a:pt x="6207" y="3592"/>
                      <a:pt x="6112" y="3907"/>
                      <a:pt x="5954" y="4127"/>
                    </a:cubicBezTo>
                    <a:lnTo>
                      <a:pt x="6490" y="4631"/>
                    </a:lnTo>
                    <a:cubicBezTo>
                      <a:pt x="6648" y="4789"/>
                      <a:pt x="6648" y="5072"/>
                      <a:pt x="6490" y="5230"/>
                    </a:cubicBezTo>
                    <a:cubicBezTo>
                      <a:pt x="6396" y="5324"/>
                      <a:pt x="6270" y="5356"/>
                      <a:pt x="6207" y="5356"/>
                    </a:cubicBezTo>
                    <a:cubicBezTo>
                      <a:pt x="6080" y="5356"/>
                      <a:pt x="6017" y="5324"/>
                      <a:pt x="5923" y="5230"/>
                    </a:cubicBezTo>
                    <a:lnTo>
                      <a:pt x="5419" y="4726"/>
                    </a:lnTo>
                    <a:cubicBezTo>
                      <a:pt x="5167" y="4883"/>
                      <a:pt x="4852" y="4946"/>
                      <a:pt x="4600" y="4946"/>
                    </a:cubicBezTo>
                    <a:cubicBezTo>
                      <a:pt x="4316" y="4946"/>
                      <a:pt x="4001" y="4883"/>
                      <a:pt x="3749" y="4726"/>
                    </a:cubicBezTo>
                    <a:lnTo>
                      <a:pt x="3245" y="5230"/>
                    </a:lnTo>
                    <a:cubicBezTo>
                      <a:pt x="3182" y="5324"/>
                      <a:pt x="3056" y="5356"/>
                      <a:pt x="2961" y="5356"/>
                    </a:cubicBezTo>
                    <a:cubicBezTo>
                      <a:pt x="2835" y="5356"/>
                      <a:pt x="2772" y="5324"/>
                      <a:pt x="2709" y="5230"/>
                    </a:cubicBezTo>
                    <a:cubicBezTo>
                      <a:pt x="2552" y="5072"/>
                      <a:pt x="2552" y="4789"/>
                      <a:pt x="2709" y="4631"/>
                    </a:cubicBezTo>
                    <a:lnTo>
                      <a:pt x="3214" y="4127"/>
                    </a:lnTo>
                    <a:cubicBezTo>
                      <a:pt x="2961" y="3907"/>
                      <a:pt x="2898" y="3623"/>
                      <a:pt x="2898" y="3308"/>
                    </a:cubicBezTo>
                    <a:cubicBezTo>
                      <a:pt x="2898" y="2993"/>
                      <a:pt x="2961" y="2709"/>
                      <a:pt x="3119" y="2457"/>
                    </a:cubicBezTo>
                    <a:lnTo>
                      <a:pt x="2615" y="1953"/>
                    </a:lnTo>
                    <a:cubicBezTo>
                      <a:pt x="2457" y="1796"/>
                      <a:pt x="2457" y="1512"/>
                      <a:pt x="2615" y="1355"/>
                    </a:cubicBezTo>
                    <a:cubicBezTo>
                      <a:pt x="2694" y="1292"/>
                      <a:pt x="2804" y="1260"/>
                      <a:pt x="2914" y="1260"/>
                    </a:cubicBezTo>
                    <a:cubicBezTo>
                      <a:pt x="3025" y="1260"/>
                      <a:pt x="3135" y="1292"/>
                      <a:pt x="3214" y="1355"/>
                    </a:cubicBezTo>
                    <a:lnTo>
                      <a:pt x="3718" y="1890"/>
                    </a:lnTo>
                    <a:cubicBezTo>
                      <a:pt x="3970" y="1733"/>
                      <a:pt x="4253" y="1638"/>
                      <a:pt x="4537" y="1638"/>
                    </a:cubicBezTo>
                    <a:cubicBezTo>
                      <a:pt x="4820" y="1638"/>
                      <a:pt x="5135" y="1733"/>
                      <a:pt x="5387" y="1890"/>
                    </a:cubicBezTo>
                    <a:lnTo>
                      <a:pt x="5891" y="1355"/>
                    </a:lnTo>
                    <a:cubicBezTo>
                      <a:pt x="5970" y="1292"/>
                      <a:pt x="6080" y="1260"/>
                      <a:pt x="6191" y="1260"/>
                    </a:cubicBezTo>
                    <a:close/>
                    <a:moveTo>
                      <a:pt x="0" y="0"/>
                    </a:moveTo>
                    <a:lnTo>
                      <a:pt x="0" y="1260"/>
                    </a:lnTo>
                    <a:lnTo>
                      <a:pt x="851" y="1260"/>
                    </a:lnTo>
                    <a:cubicBezTo>
                      <a:pt x="1071" y="1260"/>
                      <a:pt x="1260" y="1449"/>
                      <a:pt x="1260" y="1638"/>
                    </a:cubicBezTo>
                    <a:cubicBezTo>
                      <a:pt x="1260" y="1859"/>
                      <a:pt x="1071" y="2079"/>
                      <a:pt x="851" y="2079"/>
                    </a:cubicBezTo>
                    <a:lnTo>
                      <a:pt x="0" y="2079"/>
                    </a:lnTo>
                    <a:lnTo>
                      <a:pt x="0" y="4568"/>
                    </a:lnTo>
                    <a:lnTo>
                      <a:pt x="851" y="4568"/>
                    </a:lnTo>
                    <a:cubicBezTo>
                      <a:pt x="1071" y="4568"/>
                      <a:pt x="1260" y="4757"/>
                      <a:pt x="1260" y="4946"/>
                    </a:cubicBezTo>
                    <a:cubicBezTo>
                      <a:pt x="1260" y="5198"/>
                      <a:pt x="1071" y="5387"/>
                      <a:pt x="851" y="5387"/>
                    </a:cubicBezTo>
                    <a:lnTo>
                      <a:pt x="0" y="5387"/>
                    </a:lnTo>
                    <a:lnTo>
                      <a:pt x="0" y="6616"/>
                    </a:lnTo>
                    <a:lnTo>
                      <a:pt x="7719" y="6616"/>
                    </a:lnTo>
                    <a:lnTo>
                      <a:pt x="77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35" name="Google Shape;10030;p74"/>
              <p:cNvSpPr/>
              <p:nvPr/>
            </p:nvSpPr>
            <p:spPr>
              <a:xfrm>
                <a:off x="-61354872" y="3751050"/>
                <a:ext cx="316650" cy="288275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1531" extrusionOk="0">
                    <a:moveTo>
                      <a:pt x="10618" y="1701"/>
                    </a:moveTo>
                    <a:cubicBezTo>
                      <a:pt x="10870" y="1701"/>
                      <a:pt x="11027" y="1890"/>
                      <a:pt x="11027" y="2080"/>
                    </a:cubicBezTo>
                    <a:lnTo>
                      <a:pt x="11027" y="9546"/>
                    </a:lnTo>
                    <a:cubicBezTo>
                      <a:pt x="11027" y="9767"/>
                      <a:pt x="10807" y="9956"/>
                      <a:pt x="10618" y="9956"/>
                    </a:cubicBezTo>
                    <a:lnTo>
                      <a:pt x="2080" y="9956"/>
                    </a:lnTo>
                    <a:cubicBezTo>
                      <a:pt x="1828" y="9956"/>
                      <a:pt x="1670" y="9767"/>
                      <a:pt x="1670" y="9546"/>
                    </a:cubicBezTo>
                    <a:lnTo>
                      <a:pt x="1670" y="2080"/>
                    </a:lnTo>
                    <a:cubicBezTo>
                      <a:pt x="1670" y="1859"/>
                      <a:pt x="1891" y="1701"/>
                      <a:pt x="2080" y="1701"/>
                    </a:cubicBezTo>
                    <a:close/>
                    <a:moveTo>
                      <a:pt x="1198" y="0"/>
                    </a:moveTo>
                    <a:cubicBezTo>
                      <a:pt x="536" y="0"/>
                      <a:pt x="1" y="567"/>
                      <a:pt x="1" y="1229"/>
                    </a:cubicBezTo>
                    <a:lnTo>
                      <a:pt x="1" y="10334"/>
                    </a:lnTo>
                    <a:cubicBezTo>
                      <a:pt x="1" y="10995"/>
                      <a:pt x="536" y="11531"/>
                      <a:pt x="1198" y="11531"/>
                    </a:cubicBezTo>
                    <a:lnTo>
                      <a:pt x="11405" y="11531"/>
                    </a:lnTo>
                    <a:cubicBezTo>
                      <a:pt x="12067" y="11531"/>
                      <a:pt x="12666" y="10995"/>
                      <a:pt x="12666" y="10334"/>
                    </a:cubicBezTo>
                    <a:lnTo>
                      <a:pt x="12666" y="1260"/>
                    </a:lnTo>
                    <a:cubicBezTo>
                      <a:pt x="12666" y="567"/>
                      <a:pt x="12130" y="0"/>
                      <a:pt x="114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179" name="Google Shape;10074;p74"/>
            <p:cNvGrpSpPr/>
            <p:nvPr/>
          </p:nvGrpSpPr>
          <p:grpSpPr>
            <a:xfrm>
              <a:off x="6231395" y="3669063"/>
              <a:ext cx="558124" cy="547020"/>
              <a:chOff x="-60988625" y="3740800"/>
              <a:chExt cx="316650" cy="310350"/>
            </a:xfrm>
            <a:grpFill/>
          </p:grpSpPr>
          <p:sp>
            <p:nvSpPr>
              <p:cNvPr id="180" name="Google Shape;10075;p74"/>
              <p:cNvSpPr/>
              <p:nvPr/>
            </p:nvSpPr>
            <p:spPr>
              <a:xfrm>
                <a:off x="-60988625" y="3740800"/>
                <a:ext cx="311125" cy="310350"/>
              </a:xfrm>
              <a:custGeom>
                <a:avLst/>
                <a:gdLst/>
                <a:ahLst/>
                <a:cxnLst/>
                <a:rect l="l" t="t" r="r" b="b"/>
                <a:pathLst>
                  <a:path w="12445" h="12414" extrusionOk="0">
                    <a:moveTo>
                      <a:pt x="7026" y="1670"/>
                    </a:moveTo>
                    <a:cubicBezTo>
                      <a:pt x="7278" y="1670"/>
                      <a:pt x="7467" y="1859"/>
                      <a:pt x="7467" y="2111"/>
                    </a:cubicBezTo>
                    <a:cubicBezTo>
                      <a:pt x="7467" y="2332"/>
                      <a:pt x="7278" y="2490"/>
                      <a:pt x="7026" y="2490"/>
                    </a:cubicBezTo>
                    <a:lnTo>
                      <a:pt x="2080" y="2490"/>
                    </a:lnTo>
                    <a:cubicBezTo>
                      <a:pt x="1828" y="2490"/>
                      <a:pt x="1639" y="2300"/>
                      <a:pt x="1639" y="2111"/>
                    </a:cubicBezTo>
                    <a:cubicBezTo>
                      <a:pt x="1639" y="1828"/>
                      <a:pt x="1828" y="1670"/>
                      <a:pt x="2080" y="1670"/>
                    </a:cubicBezTo>
                    <a:close/>
                    <a:moveTo>
                      <a:pt x="7026" y="4159"/>
                    </a:moveTo>
                    <a:cubicBezTo>
                      <a:pt x="7278" y="4159"/>
                      <a:pt x="7467" y="4348"/>
                      <a:pt x="7467" y="4537"/>
                    </a:cubicBezTo>
                    <a:cubicBezTo>
                      <a:pt x="7467" y="4789"/>
                      <a:pt x="7278" y="4978"/>
                      <a:pt x="7026" y="4978"/>
                    </a:cubicBezTo>
                    <a:lnTo>
                      <a:pt x="2080" y="4978"/>
                    </a:lnTo>
                    <a:cubicBezTo>
                      <a:pt x="1828" y="4978"/>
                      <a:pt x="1639" y="4789"/>
                      <a:pt x="1639" y="4537"/>
                    </a:cubicBezTo>
                    <a:cubicBezTo>
                      <a:pt x="1639" y="4317"/>
                      <a:pt x="1828" y="4159"/>
                      <a:pt x="2080" y="4159"/>
                    </a:cubicBezTo>
                    <a:close/>
                    <a:moveTo>
                      <a:pt x="7026" y="6648"/>
                    </a:moveTo>
                    <a:cubicBezTo>
                      <a:pt x="7278" y="6648"/>
                      <a:pt x="7467" y="6837"/>
                      <a:pt x="7467" y="7058"/>
                    </a:cubicBezTo>
                    <a:cubicBezTo>
                      <a:pt x="7467" y="7310"/>
                      <a:pt x="7278" y="7467"/>
                      <a:pt x="7026" y="7467"/>
                    </a:cubicBezTo>
                    <a:lnTo>
                      <a:pt x="2080" y="7467"/>
                    </a:lnTo>
                    <a:cubicBezTo>
                      <a:pt x="1828" y="7467"/>
                      <a:pt x="1639" y="7278"/>
                      <a:pt x="1639" y="7058"/>
                    </a:cubicBezTo>
                    <a:cubicBezTo>
                      <a:pt x="1639" y="6806"/>
                      <a:pt x="1828" y="6648"/>
                      <a:pt x="2080" y="6648"/>
                    </a:cubicBezTo>
                    <a:close/>
                    <a:moveTo>
                      <a:pt x="7026" y="9106"/>
                    </a:moveTo>
                    <a:cubicBezTo>
                      <a:pt x="7278" y="9106"/>
                      <a:pt x="7467" y="9295"/>
                      <a:pt x="7467" y="9515"/>
                    </a:cubicBezTo>
                    <a:cubicBezTo>
                      <a:pt x="7467" y="9736"/>
                      <a:pt x="7278" y="9893"/>
                      <a:pt x="7026" y="9893"/>
                    </a:cubicBezTo>
                    <a:lnTo>
                      <a:pt x="2080" y="9893"/>
                    </a:lnTo>
                    <a:cubicBezTo>
                      <a:pt x="1828" y="9893"/>
                      <a:pt x="1639" y="9704"/>
                      <a:pt x="1639" y="9515"/>
                    </a:cubicBezTo>
                    <a:cubicBezTo>
                      <a:pt x="1639" y="9263"/>
                      <a:pt x="1828" y="9106"/>
                      <a:pt x="2080" y="9106"/>
                    </a:cubicBezTo>
                    <a:close/>
                    <a:moveTo>
                      <a:pt x="11500" y="10775"/>
                    </a:moveTo>
                    <a:cubicBezTo>
                      <a:pt x="11342" y="11248"/>
                      <a:pt x="10870" y="11594"/>
                      <a:pt x="10303" y="11594"/>
                    </a:cubicBezTo>
                    <a:cubicBezTo>
                      <a:pt x="9767" y="11594"/>
                      <a:pt x="9326" y="11248"/>
                      <a:pt x="9137" y="10775"/>
                    </a:cubicBezTo>
                    <a:close/>
                    <a:moveTo>
                      <a:pt x="1261" y="1"/>
                    </a:moveTo>
                    <a:cubicBezTo>
                      <a:pt x="568" y="1"/>
                      <a:pt x="32" y="568"/>
                      <a:pt x="32" y="1229"/>
                    </a:cubicBezTo>
                    <a:lnTo>
                      <a:pt x="32" y="10334"/>
                    </a:lnTo>
                    <a:cubicBezTo>
                      <a:pt x="0" y="11468"/>
                      <a:pt x="946" y="12414"/>
                      <a:pt x="2080" y="12414"/>
                    </a:cubicBezTo>
                    <a:lnTo>
                      <a:pt x="10334" y="12414"/>
                    </a:lnTo>
                    <a:cubicBezTo>
                      <a:pt x="11500" y="12414"/>
                      <a:pt x="12445" y="11468"/>
                      <a:pt x="12445" y="10334"/>
                    </a:cubicBezTo>
                    <a:cubicBezTo>
                      <a:pt x="12445" y="10082"/>
                      <a:pt x="12224" y="9893"/>
                      <a:pt x="12004" y="9893"/>
                    </a:cubicBezTo>
                    <a:lnTo>
                      <a:pt x="9074" y="9893"/>
                    </a:lnTo>
                    <a:lnTo>
                      <a:pt x="9074" y="1229"/>
                    </a:lnTo>
                    <a:cubicBezTo>
                      <a:pt x="9074" y="568"/>
                      <a:pt x="8538" y="1"/>
                      <a:pt x="78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81" name="Google Shape;10076;p74"/>
              <p:cNvSpPr/>
              <p:nvPr/>
            </p:nvSpPr>
            <p:spPr>
              <a:xfrm>
                <a:off x="-60742097" y="3920375"/>
                <a:ext cx="6855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2207" extrusionOk="0">
                    <a:moveTo>
                      <a:pt x="0" y="1"/>
                    </a:moveTo>
                    <a:lnTo>
                      <a:pt x="0" y="32"/>
                    </a:lnTo>
                    <a:lnTo>
                      <a:pt x="1009" y="1986"/>
                    </a:lnTo>
                    <a:cubicBezTo>
                      <a:pt x="1103" y="2080"/>
                      <a:pt x="1261" y="2206"/>
                      <a:pt x="1418" y="2206"/>
                    </a:cubicBezTo>
                    <a:cubicBezTo>
                      <a:pt x="1576" y="2206"/>
                      <a:pt x="1733" y="2143"/>
                      <a:pt x="1796" y="1986"/>
                    </a:cubicBezTo>
                    <a:lnTo>
                      <a:pt x="2741" y="32"/>
                    </a:lnTo>
                    <a:lnTo>
                      <a:pt x="274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82" name="Google Shape;10077;p74"/>
              <p:cNvSpPr/>
              <p:nvPr/>
            </p:nvSpPr>
            <p:spPr>
              <a:xfrm>
                <a:off x="-60740522" y="3741600"/>
                <a:ext cx="68550" cy="15832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6333" extrusionOk="0">
                    <a:moveTo>
                      <a:pt x="1796" y="819"/>
                    </a:moveTo>
                    <a:cubicBezTo>
                      <a:pt x="1891" y="819"/>
                      <a:pt x="1922" y="882"/>
                      <a:pt x="1922" y="945"/>
                    </a:cubicBezTo>
                    <a:lnTo>
                      <a:pt x="1922" y="1638"/>
                    </a:lnTo>
                    <a:lnTo>
                      <a:pt x="820" y="1638"/>
                    </a:lnTo>
                    <a:lnTo>
                      <a:pt x="820" y="945"/>
                    </a:lnTo>
                    <a:cubicBezTo>
                      <a:pt x="820" y="851"/>
                      <a:pt x="883" y="819"/>
                      <a:pt x="977" y="819"/>
                    </a:cubicBezTo>
                    <a:close/>
                    <a:moveTo>
                      <a:pt x="977" y="0"/>
                    </a:moveTo>
                    <a:cubicBezTo>
                      <a:pt x="410" y="0"/>
                      <a:pt x="1" y="410"/>
                      <a:pt x="1" y="945"/>
                    </a:cubicBezTo>
                    <a:lnTo>
                      <a:pt x="1" y="6333"/>
                    </a:lnTo>
                    <a:lnTo>
                      <a:pt x="2741" y="6333"/>
                    </a:lnTo>
                    <a:lnTo>
                      <a:pt x="2741" y="945"/>
                    </a:lnTo>
                    <a:cubicBezTo>
                      <a:pt x="2741" y="410"/>
                      <a:pt x="2300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189" name="Google Shape;10084;p74"/>
            <p:cNvGrpSpPr/>
            <p:nvPr/>
          </p:nvGrpSpPr>
          <p:grpSpPr>
            <a:xfrm>
              <a:off x="9857793" y="3681088"/>
              <a:ext cx="511097" cy="494716"/>
              <a:chOff x="-59447249" y="3706150"/>
              <a:chExt cx="319000" cy="308775"/>
            </a:xfrm>
            <a:grpFill/>
          </p:grpSpPr>
          <p:sp>
            <p:nvSpPr>
              <p:cNvPr id="190" name="Google Shape;10085;p74"/>
              <p:cNvSpPr/>
              <p:nvPr/>
            </p:nvSpPr>
            <p:spPr>
              <a:xfrm>
                <a:off x="-59381876" y="3922750"/>
                <a:ext cx="79575" cy="29950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198" extrusionOk="0">
                    <a:moveTo>
                      <a:pt x="1607" y="0"/>
                    </a:moveTo>
                    <a:cubicBezTo>
                      <a:pt x="820" y="0"/>
                      <a:pt x="190" y="504"/>
                      <a:pt x="1" y="1197"/>
                    </a:cubicBezTo>
                    <a:lnTo>
                      <a:pt x="3183" y="1197"/>
                    </a:lnTo>
                    <a:cubicBezTo>
                      <a:pt x="3025" y="536"/>
                      <a:pt x="2363" y="0"/>
                      <a:pt x="160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91" name="Google Shape;10086;p74"/>
              <p:cNvSpPr/>
              <p:nvPr/>
            </p:nvSpPr>
            <p:spPr>
              <a:xfrm>
                <a:off x="-59364550" y="3861525"/>
                <a:ext cx="43350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636" extrusionOk="0">
                    <a:moveTo>
                      <a:pt x="858" y="0"/>
                    </a:moveTo>
                    <a:cubicBezTo>
                      <a:pt x="784" y="0"/>
                      <a:pt x="707" y="8"/>
                      <a:pt x="631" y="23"/>
                    </a:cubicBezTo>
                    <a:cubicBezTo>
                      <a:pt x="347" y="118"/>
                      <a:pt x="127" y="307"/>
                      <a:pt x="95" y="590"/>
                    </a:cubicBezTo>
                    <a:cubicBezTo>
                      <a:pt x="1" y="906"/>
                      <a:pt x="95" y="1189"/>
                      <a:pt x="284" y="1410"/>
                    </a:cubicBezTo>
                    <a:cubicBezTo>
                      <a:pt x="446" y="1548"/>
                      <a:pt x="658" y="1636"/>
                      <a:pt x="871" y="1636"/>
                    </a:cubicBezTo>
                    <a:cubicBezTo>
                      <a:pt x="949" y="1636"/>
                      <a:pt x="1027" y="1624"/>
                      <a:pt x="1103" y="1599"/>
                    </a:cubicBezTo>
                    <a:cubicBezTo>
                      <a:pt x="1387" y="1536"/>
                      <a:pt x="1607" y="1347"/>
                      <a:pt x="1670" y="1063"/>
                    </a:cubicBezTo>
                    <a:cubicBezTo>
                      <a:pt x="1733" y="748"/>
                      <a:pt x="1670" y="464"/>
                      <a:pt x="1450" y="244"/>
                    </a:cubicBezTo>
                    <a:cubicBezTo>
                      <a:pt x="1307" y="77"/>
                      <a:pt x="1091" y="0"/>
                      <a:pt x="8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92" name="Google Shape;10087;p74"/>
              <p:cNvSpPr/>
              <p:nvPr/>
            </p:nvSpPr>
            <p:spPr>
              <a:xfrm>
                <a:off x="-59447249" y="3706150"/>
                <a:ext cx="319000" cy="308775"/>
              </a:xfrm>
              <a:custGeom>
                <a:avLst/>
                <a:gdLst/>
                <a:ahLst/>
                <a:cxnLst/>
                <a:rect l="l" t="t" r="r" b="b"/>
                <a:pathLst>
                  <a:path w="12759" h="12351" extrusionOk="0">
                    <a:moveTo>
                      <a:pt x="6428" y="820"/>
                    </a:moveTo>
                    <a:cubicBezTo>
                      <a:pt x="6900" y="820"/>
                      <a:pt x="7247" y="1166"/>
                      <a:pt x="7247" y="1639"/>
                    </a:cubicBezTo>
                    <a:lnTo>
                      <a:pt x="7247" y="4128"/>
                    </a:lnTo>
                    <a:lnTo>
                      <a:pt x="5609" y="4128"/>
                    </a:lnTo>
                    <a:lnTo>
                      <a:pt x="5609" y="1639"/>
                    </a:lnTo>
                    <a:cubicBezTo>
                      <a:pt x="5609" y="1166"/>
                      <a:pt x="5955" y="820"/>
                      <a:pt x="6428" y="820"/>
                    </a:cubicBezTo>
                    <a:close/>
                    <a:moveTo>
                      <a:pt x="10681" y="6616"/>
                    </a:moveTo>
                    <a:cubicBezTo>
                      <a:pt x="10901" y="6616"/>
                      <a:pt x="11059" y="6805"/>
                      <a:pt x="11059" y="6994"/>
                    </a:cubicBezTo>
                    <a:cubicBezTo>
                      <a:pt x="11122" y="7247"/>
                      <a:pt x="10901" y="7436"/>
                      <a:pt x="10681" y="7436"/>
                    </a:cubicBezTo>
                    <a:lnTo>
                      <a:pt x="8192" y="7436"/>
                    </a:lnTo>
                    <a:cubicBezTo>
                      <a:pt x="7971" y="7436"/>
                      <a:pt x="7751" y="7247"/>
                      <a:pt x="7751" y="6994"/>
                    </a:cubicBezTo>
                    <a:cubicBezTo>
                      <a:pt x="7751" y="6742"/>
                      <a:pt x="7971" y="6616"/>
                      <a:pt x="8192" y="6616"/>
                    </a:cubicBezTo>
                    <a:close/>
                    <a:moveTo>
                      <a:pt x="10681" y="8255"/>
                    </a:moveTo>
                    <a:cubicBezTo>
                      <a:pt x="10901" y="8255"/>
                      <a:pt x="11059" y="8444"/>
                      <a:pt x="11059" y="8696"/>
                    </a:cubicBezTo>
                    <a:cubicBezTo>
                      <a:pt x="11122" y="8885"/>
                      <a:pt x="10901" y="9074"/>
                      <a:pt x="10681" y="9074"/>
                    </a:cubicBezTo>
                    <a:lnTo>
                      <a:pt x="8192" y="9074"/>
                    </a:lnTo>
                    <a:cubicBezTo>
                      <a:pt x="7971" y="9074"/>
                      <a:pt x="7751" y="8885"/>
                      <a:pt x="7751" y="8696"/>
                    </a:cubicBezTo>
                    <a:cubicBezTo>
                      <a:pt x="7751" y="8444"/>
                      <a:pt x="7971" y="8255"/>
                      <a:pt x="8192" y="8255"/>
                    </a:cubicBezTo>
                    <a:close/>
                    <a:moveTo>
                      <a:pt x="4233" y="5360"/>
                    </a:moveTo>
                    <a:cubicBezTo>
                      <a:pt x="4671" y="5360"/>
                      <a:pt x="5082" y="5531"/>
                      <a:pt x="5388" y="5860"/>
                    </a:cubicBezTo>
                    <a:cubicBezTo>
                      <a:pt x="5829" y="6301"/>
                      <a:pt x="5987" y="6868"/>
                      <a:pt x="5829" y="7467"/>
                    </a:cubicBezTo>
                    <a:cubicBezTo>
                      <a:pt x="5766" y="7751"/>
                      <a:pt x="5640" y="7971"/>
                      <a:pt x="5451" y="8192"/>
                    </a:cubicBezTo>
                    <a:cubicBezTo>
                      <a:pt x="6176" y="8601"/>
                      <a:pt x="6711" y="9389"/>
                      <a:pt x="6711" y="10334"/>
                    </a:cubicBezTo>
                    <a:cubicBezTo>
                      <a:pt x="6711" y="10555"/>
                      <a:pt x="6491" y="10744"/>
                      <a:pt x="6270" y="10744"/>
                    </a:cubicBezTo>
                    <a:lnTo>
                      <a:pt x="2143" y="10744"/>
                    </a:lnTo>
                    <a:cubicBezTo>
                      <a:pt x="1891" y="10744"/>
                      <a:pt x="1733" y="10555"/>
                      <a:pt x="1733" y="10303"/>
                    </a:cubicBezTo>
                    <a:cubicBezTo>
                      <a:pt x="1733" y="9357"/>
                      <a:pt x="2238" y="8570"/>
                      <a:pt x="3025" y="8129"/>
                    </a:cubicBezTo>
                    <a:cubicBezTo>
                      <a:pt x="2647" y="7688"/>
                      <a:pt x="2490" y="7121"/>
                      <a:pt x="2647" y="6553"/>
                    </a:cubicBezTo>
                    <a:cubicBezTo>
                      <a:pt x="2805" y="6018"/>
                      <a:pt x="3246" y="5577"/>
                      <a:pt x="3781" y="5419"/>
                    </a:cubicBezTo>
                    <a:cubicBezTo>
                      <a:pt x="3933" y="5379"/>
                      <a:pt x="4084" y="5360"/>
                      <a:pt x="4233" y="5360"/>
                    </a:cubicBezTo>
                    <a:close/>
                    <a:moveTo>
                      <a:pt x="10681" y="9893"/>
                    </a:moveTo>
                    <a:cubicBezTo>
                      <a:pt x="10901" y="9893"/>
                      <a:pt x="11059" y="10113"/>
                      <a:pt x="11059" y="10303"/>
                    </a:cubicBezTo>
                    <a:cubicBezTo>
                      <a:pt x="11122" y="10555"/>
                      <a:pt x="10901" y="10744"/>
                      <a:pt x="10681" y="10744"/>
                    </a:cubicBezTo>
                    <a:lnTo>
                      <a:pt x="8192" y="10744"/>
                    </a:lnTo>
                    <a:cubicBezTo>
                      <a:pt x="7971" y="10744"/>
                      <a:pt x="7751" y="10555"/>
                      <a:pt x="7751" y="10303"/>
                    </a:cubicBezTo>
                    <a:cubicBezTo>
                      <a:pt x="7751" y="10050"/>
                      <a:pt x="7971" y="9893"/>
                      <a:pt x="8192" y="9893"/>
                    </a:cubicBezTo>
                    <a:close/>
                    <a:moveTo>
                      <a:pt x="6396" y="0"/>
                    </a:moveTo>
                    <a:cubicBezTo>
                      <a:pt x="5483" y="0"/>
                      <a:pt x="4726" y="725"/>
                      <a:pt x="4726" y="1639"/>
                    </a:cubicBezTo>
                    <a:lnTo>
                      <a:pt x="4726" y="2458"/>
                    </a:lnTo>
                    <a:lnTo>
                      <a:pt x="1261" y="2458"/>
                    </a:lnTo>
                    <a:cubicBezTo>
                      <a:pt x="599" y="2458"/>
                      <a:pt x="1" y="3025"/>
                      <a:pt x="1" y="3686"/>
                    </a:cubicBezTo>
                    <a:lnTo>
                      <a:pt x="1" y="11122"/>
                    </a:lnTo>
                    <a:cubicBezTo>
                      <a:pt x="1" y="11815"/>
                      <a:pt x="568" y="12350"/>
                      <a:pt x="1261" y="12350"/>
                    </a:cubicBezTo>
                    <a:lnTo>
                      <a:pt x="11468" y="12350"/>
                    </a:lnTo>
                    <a:cubicBezTo>
                      <a:pt x="12130" y="12350"/>
                      <a:pt x="12697" y="11815"/>
                      <a:pt x="12697" y="11122"/>
                    </a:cubicBezTo>
                    <a:lnTo>
                      <a:pt x="12697" y="3686"/>
                    </a:lnTo>
                    <a:cubicBezTo>
                      <a:pt x="12760" y="3025"/>
                      <a:pt x="12162" y="2458"/>
                      <a:pt x="11500" y="2458"/>
                    </a:cubicBezTo>
                    <a:lnTo>
                      <a:pt x="8034" y="2458"/>
                    </a:lnTo>
                    <a:lnTo>
                      <a:pt x="8034" y="1639"/>
                    </a:lnTo>
                    <a:cubicBezTo>
                      <a:pt x="8034" y="725"/>
                      <a:pt x="7278" y="0"/>
                      <a:pt x="6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93" name="Google Shape;10088;p74"/>
              <p:cNvSpPr/>
              <p:nvPr/>
            </p:nvSpPr>
            <p:spPr>
              <a:xfrm>
                <a:off x="-59293652" y="3740025"/>
                <a:ext cx="14175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68" extrusionOk="0">
                    <a:moveTo>
                      <a:pt x="284" y="0"/>
                    </a:moveTo>
                    <a:cubicBezTo>
                      <a:pt x="126" y="0"/>
                      <a:pt x="0" y="126"/>
                      <a:pt x="0" y="284"/>
                    </a:cubicBezTo>
                    <a:cubicBezTo>
                      <a:pt x="0" y="441"/>
                      <a:pt x="126" y="567"/>
                      <a:pt x="284" y="567"/>
                    </a:cubicBezTo>
                    <a:cubicBezTo>
                      <a:pt x="441" y="567"/>
                      <a:pt x="567" y="441"/>
                      <a:pt x="567" y="284"/>
                    </a:cubicBezTo>
                    <a:cubicBezTo>
                      <a:pt x="567" y="126"/>
                      <a:pt x="441" y="0"/>
                      <a:pt x="2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194" name="Google Shape;10089;p74"/>
            <p:cNvGrpSpPr/>
            <p:nvPr/>
          </p:nvGrpSpPr>
          <p:grpSpPr>
            <a:xfrm>
              <a:off x="8825251" y="1572826"/>
              <a:ext cx="732560" cy="724676"/>
              <a:chOff x="-64406128" y="3362225"/>
              <a:chExt cx="318225" cy="314800"/>
            </a:xfrm>
            <a:grpFill/>
          </p:grpSpPr>
          <p:sp>
            <p:nvSpPr>
              <p:cNvPr id="195" name="Google Shape;10090;p74"/>
              <p:cNvSpPr/>
              <p:nvPr/>
            </p:nvSpPr>
            <p:spPr>
              <a:xfrm>
                <a:off x="-64332098" y="3362225"/>
                <a:ext cx="170150" cy="199025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7961" extrusionOk="0">
                    <a:moveTo>
                      <a:pt x="4506" y="3266"/>
                    </a:moveTo>
                    <a:cubicBezTo>
                      <a:pt x="4569" y="3266"/>
                      <a:pt x="4601" y="3298"/>
                      <a:pt x="4632" y="3298"/>
                    </a:cubicBezTo>
                    <a:lnTo>
                      <a:pt x="5577" y="4621"/>
                    </a:lnTo>
                    <a:cubicBezTo>
                      <a:pt x="5420" y="5881"/>
                      <a:pt x="4664" y="7110"/>
                      <a:pt x="3403" y="7110"/>
                    </a:cubicBezTo>
                    <a:cubicBezTo>
                      <a:pt x="2206" y="7110"/>
                      <a:pt x="1419" y="5944"/>
                      <a:pt x="1261" y="4621"/>
                    </a:cubicBezTo>
                    <a:lnTo>
                      <a:pt x="2206" y="3298"/>
                    </a:lnTo>
                    <a:cubicBezTo>
                      <a:pt x="2238" y="3266"/>
                      <a:pt x="2269" y="3266"/>
                      <a:pt x="2301" y="3266"/>
                    </a:cubicBezTo>
                    <a:close/>
                    <a:moveTo>
                      <a:pt x="4055" y="1"/>
                    </a:moveTo>
                    <a:cubicBezTo>
                      <a:pt x="3400" y="1"/>
                      <a:pt x="2703" y="167"/>
                      <a:pt x="2049" y="494"/>
                    </a:cubicBezTo>
                    <a:cubicBezTo>
                      <a:pt x="1957" y="483"/>
                      <a:pt x="1867" y="478"/>
                      <a:pt x="1779" y="478"/>
                    </a:cubicBezTo>
                    <a:cubicBezTo>
                      <a:pt x="1354" y="478"/>
                      <a:pt x="976" y="600"/>
                      <a:pt x="662" y="809"/>
                    </a:cubicBezTo>
                    <a:cubicBezTo>
                      <a:pt x="347" y="1061"/>
                      <a:pt x="1" y="1534"/>
                      <a:pt x="1" y="2384"/>
                    </a:cubicBezTo>
                    <a:cubicBezTo>
                      <a:pt x="1" y="2857"/>
                      <a:pt x="95" y="3613"/>
                      <a:pt x="347" y="4621"/>
                    </a:cubicBezTo>
                    <a:cubicBezTo>
                      <a:pt x="473" y="4810"/>
                      <a:pt x="536" y="6070"/>
                      <a:pt x="1482" y="7078"/>
                    </a:cubicBezTo>
                    <a:cubicBezTo>
                      <a:pt x="2049" y="7646"/>
                      <a:pt x="2710" y="7961"/>
                      <a:pt x="3403" y="7961"/>
                    </a:cubicBezTo>
                    <a:cubicBezTo>
                      <a:pt x="5136" y="7961"/>
                      <a:pt x="6207" y="6417"/>
                      <a:pt x="6396" y="4621"/>
                    </a:cubicBezTo>
                    <a:cubicBezTo>
                      <a:pt x="6554" y="4085"/>
                      <a:pt x="6774" y="3046"/>
                      <a:pt x="6806" y="2447"/>
                    </a:cubicBezTo>
                    <a:cubicBezTo>
                      <a:pt x="6806" y="1565"/>
                      <a:pt x="6459" y="872"/>
                      <a:pt x="5703" y="431"/>
                    </a:cubicBezTo>
                    <a:cubicBezTo>
                      <a:pt x="5234" y="143"/>
                      <a:pt x="4662" y="1"/>
                      <a:pt x="405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196" name="Google Shape;10091;p74"/>
              <p:cNvSpPr/>
              <p:nvPr/>
            </p:nvSpPr>
            <p:spPr>
              <a:xfrm>
                <a:off x="-64406128" y="3559050"/>
                <a:ext cx="318225" cy="117975"/>
              </a:xfrm>
              <a:custGeom>
                <a:avLst/>
                <a:gdLst/>
                <a:ahLst/>
                <a:cxnLst/>
                <a:rect l="l" t="t" r="r" b="b"/>
                <a:pathLst>
                  <a:path w="12729" h="4719" extrusionOk="0">
                    <a:moveTo>
                      <a:pt x="4474" y="1001"/>
                    </a:moveTo>
                    <a:lnTo>
                      <a:pt x="5797" y="2293"/>
                    </a:lnTo>
                    <a:lnTo>
                      <a:pt x="5199" y="2891"/>
                    </a:lnTo>
                    <a:lnTo>
                      <a:pt x="4002" y="1159"/>
                    </a:lnTo>
                    <a:cubicBezTo>
                      <a:pt x="4159" y="1096"/>
                      <a:pt x="4380" y="1064"/>
                      <a:pt x="4474" y="1001"/>
                    </a:cubicBezTo>
                    <a:close/>
                    <a:moveTo>
                      <a:pt x="8318" y="1001"/>
                    </a:moveTo>
                    <a:cubicBezTo>
                      <a:pt x="8475" y="1064"/>
                      <a:pt x="8633" y="1159"/>
                      <a:pt x="8790" y="1190"/>
                    </a:cubicBezTo>
                    <a:lnTo>
                      <a:pt x="7593" y="2891"/>
                    </a:lnTo>
                    <a:lnTo>
                      <a:pt x="6995" y="2293"/>
                    </a:lnTo>
                    <a:lnTo>
                      <a:pt x="8318" y="1001"/>
                    </a:lnTo>
                    <a:close/>
                    <a:moveTo>
                      <a:pt x="10681" y="3112"/>
                    </a:moveTo>
                    <a:cubicBezTo>
                      <a:pt x="10901" y="3112"/>
                      <a:pt x="11059" y="3301"/>
                      <a:pt x="11059" y="3553"/>
                    </a:cubicBezTo>
                    <a:cubicBezTo>
                      <a:pt x="11059" y="3742"/>
                      <a:pt x="10870" y="3931"/>
                      <a:pt x="10681" y="3931"/>
                    </a:cubicBezTo>
                    <a:lnTo>
                      <a:pt x="9578" y="3931"/>
                    </a:lnTo>
                    <a:cubicBezTo>
                      <a:pt x="9326" y="3931"/>
                      <a:pt x="9137" y="3742"/>
                      <a:pt x="9137" y="3553"/>
                    </a:cubicBezTo>
                    <a:cubicBezTo>
                      <a:pt x="9137" y="3301"/>
                      <a:pt x="9326" y="3112"/>
                      <a:pt x="9578" y="3112"/>
                    </a:cubicBezTo>
                    <a:close/>
                    <a:moveTo>
                      <a:pt x="4458" y="1"/>
                    </a:moveTo>
                    <a:cubicBezTo>
                      <a:pt x="4348" y="1"/>
                      <a:pt x="4238" y="40"/>
                      <a:pt x="4159" y="119"/>
                    </a:cubicBezTo>
                    <a:cubicBezTo>
                      <a:pt x="4065" y="245"/>
                      <a:pt x="3939" y="308"/>
                      <a:pt x="3781" y="308"/>
                    </a:cubicBezTo>
                    <a:lnTo>
                      <a:pt x="2395" y="308"/>
                    </a:lnTo>
                    <a:cubicBezTo>
                      <a:pt x="914" y="308"/>
                      <a:pt x="0" y="1442"/>
                      <a:pt x="0" y="2639"/>
                    </a:cubicBezTo>
                    <a:lnTo>
                      <a:pt x="0" y="4341"/>
                    </a:lnTo>
                    <a:cubicBezTo>
                      <a:pt x="0" y="4561"/>
                      <a:pt x="189" y="4719"/>
                      <a:pt x="441" y="4719"/>
                    </a:cubicBezTo>
                    <a:lnTo>
                      <a:pt x="12287" y="4719"/>
                    </a:lnTo>
                    <a:cubicBezTo>
                      <a:pt x="12508" y="4719"/>
                      <a:pt x="12665" y="4530"/>
                      <a:pt x="12665" y="4341"/>
                    </a:cubicBezTo>
                    <a:lnTo>
                      <a:pt x="12665" y="2639"/>
                    </a:lnTo>
                    <a:cubicBezTo>
                      <a:pt x="12728" y="1474"/>
                      <a:pt x="11783" y="371"/>
                      <a:pt x="10303" y="371"/>
                    </a:cubicBezTo>
                    <a:lnTo>
                      <a:pt x="8948" y="371"/>
                    </a:lnTo>
                    <a:cubicBezTo>
                      <a:pt x="8727" y="371"/>
                      <a:pt x="8664" y="277"/>
                      <a:pt x="8538" y="151"/>
                    </a:cubicBezTo>
                    <a:cubicBezTo>
                      <a:pt x="8456" y="52"/>
                      <a:pt x="8339" y="5"/>
                      <a:pt x="8219" y="5"/>
                    </a:cubicBezTo>
                    <a:cubicBezTo>
                      <a:pt x="8110" y="5"/>
                      <a:pt x="7998" y="44"/>
                      <a:pt x="7908" y="119"/>
                    </a:cubicBezTo>
                    <a:lnTo>
                      <a:pt x="6333" y="1694"/>
                    </a:lnTo>
                    <a:lnTo>
                      <a:pt x="4758" y="119"/>
                    </a:lnTo>
                    <a:cubicBezTo>
                      <a:pt x="4679" y="40"/>
                      <a:pt x="4569" y="1"/>
                      <a:pt x="4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sp>
          <p:nvSpPr>
            <p:cNvPr id="218" name="Google Shape;10113;p74"/>
            <p:cNvSpPr/>
            <p:nvPr/>
          </p:nvSpPr>
          <p:spPr>
            <a:xfrm>
              <a:off x="7156894" y="3640883"/>
              <a:ext cx="562265" cy="556052"/>
            </a:xfrm>
            <a:custGeom>
              <a:avLst/>
              <a:gdLst/>
              <a:ahLst/>
              <a:cxnLst/>
              <a:rect l="l" t="t" r="r" b="b"/>
              <a:pathLst>
                <a:path w="12759" h="12619" extrusionOk="0">
                  <a:moveTo>
                    <a:pt x="10082" y="2190"/>
                  </a:moveTo>
                  <a:lnTo>
                    <a:pt x="11027" y="2726"/>
                  </a:lnTo>
                  <a:lnTo>
                    <a:pt x="8948" y="6317"/>
                  </a:lnTo>
                  <a:lnTo>
                    <a:pt x="8003" y="5781"/>
                  </a:lnTo>
                  <a:cubicBezTo>
                    <a:pt x="8349" y="5151"/>
                    <a:pt x="9704" y="2820"/>
                    <a:pt x="10082" y="2190"/>
                  </a:cubicBezTo>
                  <a:close/>
                  <a:moveTo>
                    <a:pt x="7813" y="6601"/>
                  </a:moveTo>
                  <a:lnTo>
                    <a:pt x="8318" y="6916"/>
                  </a:lnTo>
                  <a:lnTo>
                    <a:pt x="7782" y="7262"/>
                  </a:lnTo>
                  <a:lnTo>
                    <a:pt x="7813" y="6601"/>
                  </a:lnTo>
                  <a:close/>
                  <a:moveTo>
                    <a:pt x="10554" y="8522"/>
                  </a:moveTo>
                  <a:cubicBezTo>
                    <a:pt x="10806" y="8522"/>
                    <a:pt x="10964" y="8711"/>
                    <a:pt x="10964" y="8900"/>
                  </a:cubicBezTo>
                  <a:cubicBezTo>
                    <a:pt x="10964" y="9153"/>
                    <a:pt x="10806" y="9342"/>
                    <a:pt x="10554" y="9342"/>
                  </a:cubicBezTo>
                  <a:lnTo>
                    <a:pt x="5608" y="9342"/>
                  </a:lnTo>
                  <a:cubicBezTo>
                    <a:pt x="5356" y="9342"/>
                    <a:pt x="5167" y="9153"/>
                    <a:pt x="5167" y="8900"/>
                  </a:cubicBezTo>
                  <a:cubicBezTo>
                    <a:pt x="5167" y="8680"/>
                    <a:pt x="5356" y="8522"/>
                    <a:pt x="5608" y="8522"/>
                  </a:cubicBezTo>
                  <a:close/>
                  <a:moveTo>
                    <a:pt x="3088" y="5592"/>
                  </a:moveTo>
                  <a:cubicBezTo>
                    <a:pt x="3308" y="5592"/>
                    <a:pt x="3497" y="5813"/>
                    <a:pt x="3497" y="6002"/>
                  </a:cubicBezTo>
                  <a:lnTo>
                    <a:pt x="3497" y="6286"/>
                  </a:lnTo>
                  <a:cubicBezTo>
                    <a:pt x="3970" y="6443"/>
                    <a:pt x="4348" y="6916"/>
                    <a:pt x="4348" y="7451"/>
                  </a:cubicBezTo>
                  <a:cubicBezTo>
                    <a:pt x="4348" y="7703"/>
                    <a:pt x="4159" y="7861"/>
                    <a:pt x="3907" y="7861"/>
                  </a:cubicBezTo>
                  <a:cubicBezTo>
                    <a:pt x="3655" y="7861"/>
                    <a:pt x="3497" y="7640"/>
                    <a:pt x="3497" y="7451"/>
                  </a:cubicBezTo>
                  <a:cubicBezTo>
                    <a:pt x="3497" y="7231"/>
                    <a:pt x="3308" y="7010"/>
                    <a:pt x="3088" y="7010"/>
                  </a:cubicBezTo>
                  <a:cubicBezTo>
                    <a:pt x="2836" y="7010"/>
                    <a:pt x="2678" y="7231"/>
                    <a:pt x="2678" y="7451"/>
                  </a:cubicBezTo>
                  <a:cubicBezTo>
                    <a:pt x="2678" y="7703"/>
                    <a:pt x="3025" y="7924"/>
                    <a:pt x="3340" y="8176"/>
                  </a:cubicBezTo>
                  <a:cubicBezTo>
                    <a:pt x="3781" y="8491"/>
                    <a:pt x="4348" y="8869"/>
                    <a:pt x="4348" y="9531"/>
                  </a:cubicBezTo>
                  <a:cubicBezTo>
                    <a:pt x="4348" y="10098"/>
                    <a:pt x="3970" y="10539"/>
                    <a:pt x="3497" y="10728"/>
                  </a:cubicBezTo>
                  <a:lnTo>
                    <a:pt x="3497" y="11011"/>
                  </a:lnTo>
                  <a:cubicBezTo>
                    <a:pt x="3497" y="11232"/>
                    <a:pt x="3308" y="11452"/>
                    <a:pt x="3088" y="11452"/>
                  </a:cubicBezTo>
                  <a:cubicBezTo>
                    <a:pt x="2836" y="11452"/>
                    <a:pt x="2678" y="11232"/>
                    <a:pt x="2678" y="11011"/>
                  </a:cubicBezTo>
                  <a:lnTo>
                    <a:pt x="2678" y="10728"/>
                  </a:lnTo>
                  <a:cubicBezTo>
                    <a:pt x="2206" y="10570"/>
                    <a:pt x="1859" y="10098"/>
                    <a:pt x="1859" y="9531"/>
                  </a:cubicBezTo>
                  <a:cubicBezTo>
                    <a:pt x="1859" y="9310"/>
                    <a:pt x="2048" y="9121"/>
                    <a:pt x="2300" y="9121"/>
                  </a:cubicBezTo>
                  <a:cubicBezTo>
                    <a:pt x="2521" y="9121"/>
                    <a:pt x="2678" y="9310"/>
                    <a:pt x="2678" y="9531"/>
                  </a:cubicBezTo>
                  <a:cubicBezTo>
                    <a:pt x="2678" y="9783"/>
                    <a:pt x="2867" y="9940"/>
                    <a:pt x="3088" y="9940"/>
                  </a:cubicBezTo>
                  <a:cubicBezTo>
                    <a:pt x="3308" y="9940"/>
                    <a:pt x="3497" y="9751"/>
                    <a:pt x="3497" y="9531"/>
                  </a:cubicBezTo>
                  <a:cubicBezTo>
                    <a:pt x="3497" y="9310"/>
                    <a:pt x="3182" y="9089"/>
                    <a:pt x="2836" y="8837"/>
                  </a:cubicBezTo>
                  <a:cubicBezTo>
                    <a:pt x="2395" y="8522"/>
                    <a:pt x="1859" y="8113"/>
                    <a:pt x="1859" y="7451"/>
                  </a:cubicBezTo>
                  <a:cubicBezTo>
                    <a:pt x="1859" y="6916"/>
                    <a:pt x="2206" y="6475"/>
                    <a:pt x="2678" y="6286"/>
                  </a:cubicBezTo>
                  <a:lnTo>
                    <a:pt x="2678" y="6002"/>
                  </a:lnTo>
                  <a:cubicBezTo>
                    <a:pt x="2678" y="5750"/>
                    <a:pt x="2867" y="5592"/>
                    <a:pt x="3088" y="5592"/>
                  </a:cubicBezTo>
                  <a:close/>
                  <a:moveTo>
                    <a:pt x="10554" y="11011"/>
                  </a:moveTo>
                  <a:cubicBezTo>
                    <a:pt x="10806" y="11011"/>
                    <a:pt x="10964" y="11200"/>
                    <a:pt x="10964" y="11452"/>
                  </a:cubicBezTo>
                  <a:cubicBezTo>
                    <a:pt x="10964" y="11641"/>
                    <a:pt x="10806" y="11830"/>
                    <a:pt x="10554" y="11830"/>
                  </a:cubicBezTo>
                  <a:lnTo>
                    <a:pt x="5608" y="11830"/>
                  </a:lnTo>
                  <a:cubicBezTo>
                    <a:pt x="5356" y="11830"/>
                    <a:pt x="5167" y="11641"/>
                    <a:pt x="5167" y="11452"/>
                  </a:cubicBezTo>
                  <a:cubicBezTo>
                    <a:pt x="5167" y="11200"/>
                    <a:pt x="5356" y="11011"/>
                    <a:pt x="5608" y="11011"/>
                  </a:cubicBezTo>
                  <a:close/>
                  <a:moveTo>
                    <a:pt x="10933" y="1"/>
                  </a:moveTo>
                  <a:cubicBezTo>
                    <a:pt x="10599" y="1"/>
                    <a:pt x="10280" y="176"/>
                    <a:pt x="10113" y="489"/>
                  </a:cubicBez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1"/>
                    <a:pt x="0" y="5592"/>
                  </a:cubicBezTo>
                  <a:lnTo>
                    <a:pt x="0" y="11389"/>
                  </a:lnTo>
                  <a:cubicBezTo>
                    <a:pt x="0" y="12051"/>
                    <a:pt x="567" y="12618"/>
                    <a:pt x="1229" y="12618"/>
                  </a:cubicBezTo>
                  <a:lnTo>
                    <a:pt x="11437" y="12618"/>
                  </a:lnTo>
                  <a:cubicBezTo>
                    <a:pt x="12098" y="12618"/>
                    <a:pt x="12697" y="12082"/>
                    <a:pt x="12697" y="11389"/>
                  </a:cubicBezTo>
                  <a:lnTo>
                    <a:pt x="12697" y="5592"/>
                  </a:lnTo>
                  <a:cubicBezTo>
                    <a:pt x="12602" y="4931"/>
                    <a:pt x="12067" y="4395"/>
                    <a:pt x="11374" y="4395"/>
                  </a:cubicBezTo>
                  <a:lnTo>
                    <a:pt x="11027" y="4395"/>
                  </a:lnTo>
                  <a:lnTo>
                    <a:pt x="12476" y="1875"/>
                  </a:lnTo>
                  <a:cubicBezTo>
                    <a:pt x="12760" y="1402"/>
                    <a:pt x="12602" y="804"/>
                    <a:pt x="12130" y="583"/>
                  </a:cubicBezTo>
                  <a:lnTo>
                    <a:pt x="11437" y="142"/>
                  </a:lnTo>
                  <a:cubicBezTo>
                    <a:pt x="11277" y="46"/>
                    <a:pt x="11103" y="1"/>
                    <a:pt x="10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grpSp>
          <p:nvGrpSpPr>
            <p:cNvPr id="223" name="Google Shape;10118;p74"/>
            <p:cNvGrpSpPr/>
            <p:nvPr/>
          </p:nvGrpSpPr>
          <p:grpSpPr>
            <a:xfrm>
              <a:off x="11767951" y="2764178"/>
              <a:ext cx="498284" cy="505891"/>
              <a:chOff x="-59400777" y="4084200"/>
              <a:chExt cx="311125" cy="315875"/>
            </a:xfrm>
            <a:grpFill/>
          </p:grpSpPr>
          <p:sp>
            <p:nvSpPr>
              <p:cNvPr id="224" name="Google Shape;10119;p74"/>
              <p:cNvSpPr/>
              <p:nvPr/>
            </p:nvSpPr>
            <p:spPr>
              <a:xfrm>
                <a:off x="-59400777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37" y="1071"/>
                      <a:pt x="2237" y="1260"/>
                    </a:cubicBezTo>
                    <a:cubicBezTo>
                      <a:pt x="2237" y="1449"/>
                      <a:pt x="2048" y="1701"/>
                      <a:pt x="1796" y="1701"/>
                    </a:cubicBezTo>
                    <a:cubicBezTo>
                      <a:pt x="1576" y="1701"/>
                      <a:pt x="1418" y="1481"/>
                      <a:pt x="1418" y="1260"/>
                    </a:cubicBezTo>
                    <a:cubicBezTo>
                      <a:pt x="1418" y="1008"/>
                      <a:pt x="1576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29" y="3308"/>
                    </a:cubicBezTo>
                    <a:lnTo>
                      <a:pt x="2332" y="3308"/>
                    </a:lnTo>
                    <a:cubicBezTo>
                      <a:pt x="2993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25" name="Google Shape;10120;p74"/>
              <p:cNvSpPr/>
              <p:nvPr/>
            </p:nvSpPr>
            <p:spPr>
              <a:xfrm>
                <a:off x="-59400002" y="4084200"/>
                <a:ext cx="89825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3" h="8508" extrusionOk="0">
                    <a:moveTo>
                      <a:pt x="1734" y="1607"/>
                    </a:moveTo>
                    <a:cubicBezTo>
                      <a:pt x="1923" y="1607"/>
                      <a:pt x="2175" y="1797"/>
                      <a:pt x="2175" y="2049"/>
                    </a:cubicBezTo>
                    <a:lnTo>
                      <a:pt x="2175" y="7278"/>
                    </a:lnTo>
                    <a:cubicBezTo>
                      <a:pt x="2175" y="7499"/>
                      <a:pt x="1986" y="7656"/>
                      <a:pt x="1734" y="7656"/>
                    </a:cubicBezTo>
                    <a:cubicBezTo>
                      <a:pt x="1513" y="7656"/>
                      <a:pt x="1356" y="7467"/>
                      <a:pt x="1356" y="7278"/>
                    </a:cubicBezTo>
                    <a:lnTo>
                      <a:pt x="1356" y="2049"/>
                    </a:lnTo>
                    <a:cubicBezTo>
                      <a:pt x="1356" y="1797"/>
                      <a:pt x="1545" y="1607"/>
                      <a:pt x="1734" y="1607"/>
                    </a:cubicBezTo>
                    <a:close/>
                    <a:moveTo>
                      <a:pt x="1230" y="1"/>
                    </a:moveTo>
                    <a:cubicBezTo>
                      <a:pt x="568" y="1"/>
                      <a:pt x="1" y="536"/>
                      <a:pt x="1" y="1198"/>
                    </a:cubicBezTo>
                    <a:lnTo>
                      <a:pt x="1" y="8507"/>
                    </a:lnTo>
                    <a:lnTo>
                      <a:pt x="3593" y="8507"/>
                    </a:lnTo>
                    <a:lnTo>
                      <a:pt x="3593" y="1198"/>
                    </a:lnTo>
                    <a:cubicBezTo>
                      <a:pt x="3561" y="536"/>
                      <a:pt x="2994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26" name="Google Shape;10121;p74"/>
              <p:cNvSpPr/>
              <p:nvPr/>
            </p:nvSpPr>
            <p:spPr>
              <a:xfrm>
                <a:off x="-59290502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05" y="1071"/>
                      <a:pt x="2205" y="1260"/>
                    </a:cubicBezTo>
                    <a:cubicBezTo>
                      <a:pt x="2205" y="1449"/>
                      <a:pt x="2016" y="1701"/>
                      <a:pt x="1796" y="1701"/>
                    </a:cubicBezTo>
                    <a:cubicBezTo>
                      <a:pt x="1575" y="1701"/>
                      <a:pt x="1386" y="1481"/>
                      <a:pt x="1386" y="1260"/>
                    </a:cubicBezTo>
                    <a:cubicBezTo>
                      <a:pt x="1386" y="1008"/>
                      <a:pt x="1575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60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27" name="Google Shape;10122;p74"/>
              <p:cNvSpPr/>
              <p:nvPr/>
            </p:nvSpPr>
            <p:spPr>
              <a:xfrm>
                <a:off x="-59290502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96" y="1607"/>
                    </a:moveTo>
                    <a:cubicBezTo>
                      <a:pt x="2048" y="1607"/>
                      <a:pt x="2205" y="1797"/>
                      <a:pt x="2205" y="2049"/>
                    </a:cubicBezTo>
                    <a:lnTo>
                      <a:pt x="2205" y="7278"/>
                    </a:lnTo>
                    <a:cubicBezTo>
                      <a:pt x="2205" y="7499"/>
                      <a:pt x="2016" y="7656"/>
                      <a:pt x="1796" y="7656"/>
                    </a:cubicBezTo>
                    <a:cubicBezTo>
                      <a:pt x="1607" y="7656"/>
                      <a:pt x="1386" y="7467"/>
                      <a:pt x="1386" y="7278"/>
                    </a:cubicBezTo>
                    <a:lnTo>
                      <a:pt x="1386" y="2049"/>
                    </a:lnTo>
                    <a:cubicBezTo>
                      <a:pt x="1386" y="1797"/>
                      <a:pt x="1575" y="1607"/>
                      <a:pt x="1796" y="1607"/>
                    </a:cubicBezTo>
                    <a:close/>
                    <a:moveTo>
                      <a:pt x="1260" y="1"/>
                    </a:moveTo>
                    <a:cubicBezTo>
                      <a:pt x="599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92" y="536"/>
                      <a:pt x="3025" y="1"/>
                      <a:pt x="2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28" name="Google Shape;10123;p74"/>
              <p:cNvSpPr/>
              <p:nvPr/>
            </p:nvSpPr>
            <p:spPr>
              <a:xfrm>
                <a:off x="-59181026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828" y="851"/>
                    </a:moveTo>
                    <a:cubicBezTo>
                      <a:pt x="2080" y="851"/>
                      <a:pt x="2269" y="1071"/>
                      <a:pt x="2269" y="1260"/>
                    </a:cubicBezTo>
                    <a:cubicBezTo>
                      <a:pt x="2269" y="1449"/>
                      <a:pt x="2080" y="1701"/>
                      <a:pt x="1828" y="1701"/>
                    </a:cubicBezTo>
                    <a:cubicBezTo>
                      <a:pt x="1607" y="1701"/>
                      <a:pt x="1450" y="1481"/>
                      <a:pt x="1450" y="1260"/>
                    </a:cubicBezTo>
                    <a:cubicBezTo>
                      <a:pt x="1450" y="1008"/>
                      <a:pt x="1607" y="851"/>
                      <a:pt x="1828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lnTo>
                      <a:pt x="32" y="2079"/>
                    </a:lnTo>
                    <a:cubicBezTo>
                      <a:pt x="32" y="2741"/>
                      <a:pt x="567" y="3308"/>
                      <a:pt x="1261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29" name="Google Shape;10124;p74"/>
              <p:cNvSpPr/>
              <p:nvPr/>
            </p:nvSpPr>
            <p:spPr>
              <a:xfrm>
                <a:off x="-59179451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33" y="1607"/>
                    </a:moveTo>
                    <a:cubicBezTo>
                      <a:pt x="1922" y="1607"/>
                      <a:pt x="2174" y="1797"/>
                      <a:pt x="2174" y="2049"/>
                    </a:cubicBezTo>
                    <a:lnTo>
                      <a:pt x="2174" y="7278"/>
                    </a:lnTo>
                    <a:cubicBezTo>
                      <a:pt x="2174" y="7499"/>
                      <a:pt x="1985" y="7656"/>
                      <a:pt x="1733" y="7656"/>
                    </a:cubicBezTo>
                    <a:cubicBezTo>
                      <a:pt x="1513" y="7656"/>
                      <a:pt x="1355" y="7467"/>
                      <a:pt x="1355" y="7278"/>
                    </a:cubicBezTo>
                    <a:lnTo>
                      <a:pt x="1355" y="2049"/>
                    </a:lnTo>
                    <a:cubicBezTo>
                      <a:pt x="1355" y="1797"/>
                      <a:pt x="1544" y="1607"/>
                      <a:pt x="1733" y="1607"/>
                    </a:cubicBezTo>
                    <a:close/>
                    <a:moveTo>
                      <a:pt x="1229" y="1"/>
                    </a:moveTo>
                    <a:cubicBezTo>
                      <a:pt x="567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60" y="536"/>
                      <a:pt x="2993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234" name="Google Shape;10129;p74"/>
            <p:cNvGrpSpPr/>
            <p:nvPr/>
          </p:nvGrpSpPr>
          <p:grpSpPr>
            <a:xfrm>
              <a:off x="8061811" y="1613794"/>
              <a:ext cx="607772" cy="714064"/>
              <a:chOff x="-64022548" y="3727425"/>
              <a:chExt cx="270175" cy="317425"/>
            </a:xfrm>
            <a:grpFill/>
          </p:grpSpPr>
          <p:sp>
            <p:nvSpPr>
              <p:cNvPr id="235" name="Google Shape;10130;p74"/>
              <p:cNvSpPr/>
              <p:nvPr/>
            </p:nvSpPr>
            <p:spPr>
              <a:xfrm>
                <a:off x="-64022548" y="3912500"/>
                <a:ext cx="27017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10807" h="3623" extrusionOk="0">
                    <a:moveTo>
                      <a:pt x="2111" y="1"/>
                    </a:moveTo>
                    <a:cubicBezTo>
                      <a:pt x="945" y="1"/>
                      <a:pt x="0" y="946"/>
                      <a:pt x="0" y="2080"/>
                    </a:cubicBezTo>
                    <a:lnTo>
                      <a:pt x="0" y="3183"/>
                    </a:lnTo>
                    <a:cubicBezTo>
                      <a:pt x="0" y="3435"/>
                      <a:pt x="221" y="3624"/>
                      <a:pt x="441" y="3624"/>
                    </a:cubicBezTo>
                    <a:lnTo>
                      <a:pt x="10365" y="3624"/>
                    </a:lnTo>
                    <a:cubicBezTo>
                      <a:pt x="10618" y="3624"/>
                      <a:pt x="10807" y="3435"/>
                      <a:pt x="10807" y="3183"/>
                    </a:cubicBezTo>
                    <a:lnTo>
                      <a:pt x="10807" y="2080"/>
                    </a:lnTo>
                    <a:cubicBezTo>
                      <a:pt x="10807" y="946"/>
                      <a:pt x="9861" y="1"/>
                      <a:pt x="872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36" name="Google Shape;10131;p74"/>
              <p:cNvSpPr/>
              <p:nvPr/>
            </p:nvSpPr>
            <p:spPr>
              <a:xfrm>
                <a:off x="-64000503" y="4023550"/>
                <a:ext cx="22765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9106" h="852" extrusionOk="0">
                    <a:moveTo>
                      <a:pt x="0" y="1"/>
                    </a:moveTo>
                    <a:lnTo>
                      <a:pt x="0" y="442"/>
                    </a:lnTo>
                    <a:cubicBezTo>
                      <a:pt x="0" y="694"/>
                      <a:pt x="190" y="851"/>
                      <a:pt x="442" y="851"/>
                    </a:cubicBezTo>
                    <a:lnTo>
                      <a:pt x="8696" y="851"/>
                    </a:lnTo>
                    <a:cubicBezTo>
                      <a:pt x="8948" y="851"/>
                      <a:pt x="9105" y="631"/>
                      <a:pt x="9105" y="442"/>
                    </a:cubicBezTo>
                    <a:lnTo>
                      <a:pt x="910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37" name="Google Shape;10132;p74"/>
              <p:cNvSpPr/>
              <p:nvPr/>
            </p:nvSpPr>
            <p:spPr>
              <a:xfrm>
                <a:off x="-63960325" y="3727425"/>
                <a:ext cx="14492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5797" h="6617" extrusionOk="0">
                    <a:moveTo>
                      <a:pt x="2930" y="0"/>
                    </a:moveTo>
                    <a:cubicBezTo>
                      <a:pt x="1292" y="0"/>
                      <a:pt x="0" y="1292"/>
                      <a:pt x="0" y="2867"/>
                    </a:cubicBezTo>
                    <a:cubicBezTo>
                      <a:pt x="32" y="3812"/>
                      <a:pt x="504" y="4694"/>
                      <a:pt x="1260" y="5230"/>
                    </a:cubicBezTo>
                    <a:lnTo>
                      <a:pt x="1260" y="6616"/>
                    </a:lnTo>
                    <a:lnTo>
                      <a:pt x="4568" y="6616"/>
                    </a:lnTo>
                    <a:lnTo>
                      <a:pt x="4568" y="5230"/>
                    </a:lnTo>
                    <a:cubicBezTo>
                      <a:pt x="5356" y="4694"/>
                      <a:pt x="5797" y="3812"/>
                      <a:pt x="5797" y="2867"/>
                    </a:cubicBezTo>
                    <a:cubicBezTo>
                      <a:pt x="5797" y="1260"/>
                      <a:pt x="4505" y="0"/>
                      <a:pt x="29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259" name="Google Shape;10154;p74"/>
            <p:cNvGrpSpPr/>
            <p:nvPr/>
          </p:nvGrpSpPr>
          <p:grpSpPr>
            <a:xfrm>
              <a:off x="8171512" y="3640450"/>
              <a:ext cx="558124" cy="557947"/>
              <a:chOff x="-60255348" y="3733825"/>
              <a:chExt cx="316650" cy="316550"/>
            </a:xfrm>
            <a:grpFill/>
          </p:grpSpPr>
          <p:sp>
            <p:nvSpPr>
              <p:cNvPr id="260" name="Google Shape;10155;p74"/>
              <p:cNvSpPr/>
              <p:nvPr/>
            </p:nvSpPr>
            <p:spPr>
              <a:xfrm>
                <a:off x="-60218327" y="3733825"/>
                <a:ext cx="235525" cy="316550"/>
              </a:xfrm>
              <a:custGeom>
                <a:avLst/>
                <a:gdLst/>
                <a:ahLst/>
                <a:cxnLst/>
                <a:rect l="l" t="t" r="r" b="b"/>
                <a:pathLst>
                  <a:path w="9421" h="12662" extrusionOk="0">
                    <a:moveTo>
                      <a:pt x="4821" y="1666"/>
                    </a:moveTo>
                    <a:cubicBezTo>
                      <a:pt x="5073" y="1666"/>
                      <a:pt x="5262" y="1886"/>
                      <a:pt x="5262" y="2075"/>
                    </a:cubicBezTo>
                    <a:lnTo>
                      <a:pt x="5262" y="2359"/>
                    </a:lnTo>
                    <a:cubicBezTo>
                      <a:pt x="5734" y="2485"/>
                      <a:pt x="6081" y="2989"/>
                      <a:pt x="6081" y="3525"/>
                    </a:cubicBezTo>
                    <a:cubicBezTo>
                      <a:pt x="6081" y="3777"/>
                      <a:pt x="5892" y="3934"/>
                      <a:pt x="5640" y="3934"/>
                    </a:cubicBezTo>
                    <a:cubicBezTo>
                      <a:pt x="5419" y="3934"/>
                      <a:pt x="5262" y="3714"/>
                      <a:pt x="5262" y="3525"/>
                    </a:cubicBezTo>
                    <a:cubicBezTo>
                      <a:pt x="5262" y="3273"/>
                      <a:pt x="5073" y="3084"/>
                      <a:pt x="4821" y="3084"/>
                    </a:cubicBezTo>
                    <a:cubicBezTo>
                      <a:pt x="4569" y="3084"/>
                      <a:pt x="4411" y="3273"/>
                      <a:pt x="4411" y="3525"/>
                    </a:cubicBezTo>
                    <a:cubicBezTo>
                      <a:pt x="4411" y="3777"/>
                      <a:pt x="4789" y="3997"/>
                      <a:pt x="5104" y="4249"/>
                    </a:cubicBezTo>
                    <a:cubicBezTo>
                      <a:pt x="5514" y="4564"/>
                      <a:pt x="6081" y="4942"/>
                      <a:pt x="6081" y="5604"/>
                    </a:cubicBezTo>
                    <a:cubicBezTo>
                      <a:pt x="6081" y="6171"/>
                      <a:pt x="5734" y="6612"/>
                      <a:pt x="5262" y="6801"/>
                    </a:cubicBezTo>
                    <a:lnTo>
                      <a:pt x="5262" y="7085"/>
                    </a:lnTo>
                    <a:cubicBezTo>
                      <a:pt x="5262" y="7305"/>
                      <a:pt x="5041" y="7463"/>
                      <a:pt x="4821" y="7463"/>
                    </a:cubicBezTo>
                    <a:cubicBezTo>
                      <a:pt x="4569" y="7463"/>
                      <a:pt x="4411" y="7274"/>
                      <a:pt x="4411" y="7085"/>
                    </a:cubicBezTo>
                    <a:lnTo>
                      <a:pt x="4411" y="6801"/>
                    </a:lnTo>
                    <a:cubicBezTo>
                      <a:pt x="3938" y="6644"/>
                      <a:pt x="3592" y="6171"/>
                      <a:pt x="3592" y="5604"/>
                    </a:cubicBezTo>
                    <a:cubicBezTo>
                      <a:pt x="3592" y="5383"/>
                      <a:pt x="3781" y="5194"/>
                      <a:pt x="4033" y="5194"/>
                    </a:cubicBezTo>
                    <a:cubicBezTo>
                      <a:pt x="4253" y="5194"/>
                      <a:pt x="4411" y="5383"/>
                      <a:pt x="4411" y="5604"/>
                    </a:cubicBezTo>
                    <a:cubicBezTo>
                      <a:pt x="4411" y="5856"/>
                      <a:pt x="4632" y="6014"/>
                      <a:pt x="4821" y="6014"/>
                    </a:cubicBezTo>
                    <a:cubicBezTo>
                      <a:pt x="5041" y="6014"/>
                      <a:pt x="5262" y="5824"/>
                      <a:pt x="5262" y="5604"/>
                    </a:cubicBezTo>
                    <a:cubicBezTo>
                      <a:pt x="5262" y="5383"/>
                      <a:pt x="4947" y="5131"/>
                      <a:pt x="4569" y="4911"/>
                    </a:cubicBezTo>
                    <a:cubicBezTo>
                      <a:pt x="4159" y="4596"/>
                      <a:pt x="3592" y="4186"/>
                      <a:pt x="3592" y="3525"/>
                    </a:cubicBezTo>
                    <a:cubicBezTo>
                      <a:pt x="3592" y="2989"/>
                      <a:pt x="3938" y="2548"/>
                      <a:pt x="4411" y="2359"/>
                    </a:cubicBezTo>
                    <a:lnTo>
                      <a:pt x="4411" y="2075"/>
                    </a:lnTo>
                    <a:cubicBezTo>
                      <a:pt x="4411" y="1823"/>
                      <a:pt x="4632" y="1666"/>
                      <a:pt x="4821" y="1666"/>
                    </a:cubicBezTo>
                    <a:close/>
                    <a:moveTo>
                      <a:pt x="6081" y="9385"/>
                    </a:moveTo>
                    <a:lnTo>
                      <a:pt x="6081" y="10235"/>
                    </a:lnTo>
                    <a:lnTo>
                      <a:pt x="3592" y="10235"/>
                    </a:lnTo>
                    <a:lnTo>
                      <a:pt x="3592" y="9385"/>
                    </a:lnTo>
                    <a:close/>
                    <a:moveTo>
                      <a:pt x="4801" y="0"/>
                    </a:moveTo>
                    <a:cubicBezTo>
                      <a:pt x="4498" y="0"/>
                      <a:pt x="4188" y="29"/>
                      <a:pt x="3875" y="91"/>
                    </a:cubicBezTo>
                    <a:cubicBezTo>
                      <a:pt x="2111" y="500"/>
                      <a:pt x="693" y="1949"/>
                      <a:pt x="378" y="3714"/>
                    </a:cubicBezTo>
                    <a:cubicBezTo>
                      <a:pt x="0" y="5698"/>
                      <a:pt x="1008" y="7652"/>
                      <a:pt x="2773" y="8565"/>
                    </a:cubicBezTo>
                    <a:lnTo>
                      <a:pt x="2773" y="10582"/>
                    </a:lnTo>
                    <a:cubicBezTo>
                      <a:pt x="2773" y="11716"/>
                      <a:pt x="3718" y="12661"/>
                      <a:pt x="4852" y="12661"/>
                    </a:cubicBezTo>
                    <a:cubicBezTo>
                      <a:pt x="5986" y="12661"/>
                      <a:pt x="6963" y="11716"/>
                      <a:pt x="6963" y="10582"/>
                    </a:cubicBezTo>
                    <a:lnTo>
                      <a:pt x="6963" y="8565"/>
                    </a:lnTo>
                    <a:cubicBezTo>
                      <a:pt x="8444" y="7778"/>
                      <a:pt x="9420" y="6234"/>
                      <a:pt x="9420" y="4501"/>
                    </a:cubicBezTo>
                    <a:cubicBezTo>
                      <a:pt x="9392" y="2000"/>
                      <a:pt x="7308" y="0"/>
                      <a:pt x="48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61" name="Google Shape;10156;p74"/>
              <p:cNvSpPr/>
              <p:nvPr/>
            </p:nvSpPr>
            <p:spPr>
              <a:xfrm>
                <a:off x="-60255348" y="3844775"/>
                <a:ext cx="346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820" extrusionOk="0">
                    <a:moveTo>
                      <a:pt x="379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1" y="630"/>
                      <a:pt x="190" y="819"/>
                      <a:pt x="379" y="819"/>
                    </a:cubicBezTo>
                    <a:lnTo>
                      <a:pt x="946" y="819"/>
                    </a:lnTo>
                    <a:cubicBezTo>
                      <a:pt x="1166" y="819"/>
                      <a:pt x="1387" y="630"/>
                      <a:pt x="1387" y="378"/>
                    </a:cubicBezTo>
                    <a:cubicBezTo>
                      <a:pt x="1387" y="158"/>
                      <a:pt x="1166" y="0"/>
                      <a:pt x="94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62" name="Google Shape;10157;p74"/>
              <p:cNvSpPr/>
              <p:nvPr/>
            </p:nvSpPr>
            <p:spPr>
              <a:xfrm>
                <a:off x="-59974175" y="3844775"/>
                <a:ext cx="354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20" extrusionOk="0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58"/>
                      <a:pt x="1230" y="0"/>
                      <a:pt x="1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63" name="Google Shape;10158;p74"/>
              <p:cNvSpPr/>
              <p:nvPr/>
            </p:nvSpPr>
            <p:spPr>
              <a:xfrm>
                <a:off x="-60212827" y="393947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836" y="1"/>
                    </a:moveTo>
                    <a:cubicBezTo>
                      <a:pt x="725" y="1"/>
                      <a:pt x="615" y="40"/>
                      <a:pt x="536" y="119"/>
                    </a:cubicBezTo>
                    <a:lnTo>
                      <a:pt x="158" y="497"/>
                    </a:lnTo>
                    <a:cubicBezTo>
                      <a:pt x="1" y="654"/>
                      <a:pt x="1" y="938"/>
                      <a:pt x="158" y="1096"/>
                    </a:cubicBezTo>
                    <a:cubicBezTo>
                      <a:pt x="237" y="1174"/>
                      <a:pt x="340" y="1214"/>
                      <a:pt x="442" y="1214"/>
                    </a:cubicBezTo>
                    <a:cubicBezTo>
                      <a:pt x="544" y="1214"/>
                      <a:pt x="647" y="1174"/>
                      <a:pt x="725" y="1096"/>
                    </a:cubicBezTo>
                    <a:lnTo>
                      <a:pt x="1135" y="686"/>
                    </a:lnTo>
                    <a:cubicBezTo>
                      <a:pt x="1293" y="528"/>
                      <a:pt x="1293" y="245"/>
                      <a:pt x="1135" y="119"/>
                    </a:cubicBezTo>
                    <a:cubicBezTo>
                      <a:pt x="1056" y="40"/>
                      <a:pt x="946" y="1"/>
                      <a:pt x="8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64" name="Google Shape;10159;p74"/>
              <p:cNvSpPr/>
              <p:nvPr/>
            </p:nvSpPr>
            <p:spPr>
              <a:xfrm>
                <a:off x="-60012752" y="373942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497"/>
                    </a:lnTo>
                    <a:cubicBezTo>
                      <a:pt x="0" y="654"/>
                      <a:pt x="0" y="938"/>
                      <a:pt x="126" y="1095"/>
                    </a:cubicBezTo>
                    <a:cubicBezTo>
                      <a:pt x="205" y="1174"/>
                      <a:pt x="315" y="1213"/>
                      <a:pt x="425" y="1213"/>
                    </a:cubicBezTo>
                    <a:cubicBezTo>
                      <a:pt x="536" y="1213"/>
                      <a:pt x="646" y="1174"/>
                      <a:pt x="725" y="1095"/>
                    </a:cubicBezTo>
                    <a:lnTo>
                      <a:pt x="1134" y="686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65" name="Google Shape;10160;p74"/>
              <p:cNvSpPr/>
              <p:nvPr/>
            </p:nvSpPr>
            <p:spPr>
              <a:xfrm>
                <a:off x="-60012752" y="393947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425" y="1"/>
                    </a:moveTo>
                    <a:cubicBezTo>
                      <a:pt x="315" y="1"/>
                      <a:pt x="205" y="40"/>
                      <a:pt x="126" y="119"/>
                    </a:cubicBezTo>
                    <a:cubicBezTo>
                      <a:pt x="0" y="245"/>
                      <a:pt x="0" y="528"/>
                      <a:pt x="126" y="686"/>
                    </a:cubicBezTo>
                    <a:lnTo>
                      <a:pt x="536" y="1096"/>
                    </a:lnTo>
                    <a:cubicBezTo>
                      <a:pt x="614" y="1174"/>
                      <a:pt x="725" y="1214"/>
                      <a:pt x="835" y="1214"/>
                    </a:cubicBezTo>
                    <a:cubicBezTo>
                      <a:pt x="945" y="1214"/>
                      <a:pt x="1056" y="1174"/>
                      <a:pt x="1134" y="1096"/>
                    </a:cubicBezTo>
                    <a:cubicBezTo>
                      <a:pt x="1292" y="938"/>
                      <a:pt x="1292" y="654"/>
                      <a:pt x="1134" y="497"/>
                    </a:cubicBezTo>
                    <a:lnTo>
                      <a:pt x="725" y="119"/>
                    </a:lnTo>
                    <a:cubicBezTo>
                      <a:pt x="646" y="40"/>
                      <a:pt x="536" y="1"/>
                      <a:pt x="4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66" name="Google Shape;10161;p74"/>
              <p:cNvSpPr/>
              <p:nvPr/>
            </p:nvSpPr>
            <p:spPr>
              <a:xfrm>
                <a:off x="-60212827" y="373942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686"/>
                    </a:cubicBezTo>
                    <a:lnTo>
                      <a:pt x="536" y="1095"/>
                    </a:lnTo>
                    <a:cubicBezTo>
                      <a:pt x="615" y="1174"/>
                      <a:pt x="725" y="1213"/>
                      <a:pt x="836" y="1213"/>
                    </a:cubicBezTo>
                    <a:cubicBezTo>
                      <a:pt x="946" y="1213"/>
                      <a:pt x="1056" y="1174"/>
                      <a:pt x="1135" y="1095"/>
                    </a:cubicBezTo>
                    <a:cubicBezTo>
                      <a:pt x="1293" y="938"/>
                      <a:pt x="1293" y="654"/>
                      <a:pt x="1135" y="497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277" name="Google Shape;10172;p74"/>
            <p:cNvGrpSpPr/>
            <p:nvPr/>
          </p:nvGrpSpPr>
          <p:grpSpPr>
            <a:xfrm>
              <a:off x="9770540" y="1631794"/>
              <a:ext cx="728986" cy="722278"/>
              <a:chOff x="-63679952" y="4093450"/>
              <a:chExt cx="320600" cy="317650"/>
            </a:xfrm>
            <a:grpFill/>
          </p:grpSpPr>
          <p:sp>
            <p:nvSpPr>
              <p:cNvPr id="278" name="Google Shape;10173;p74"/>
              <p:cNvSpPr/>
              <p:nvPr/>
            </p:nvSpPr>
            <p:spPr>
              <a:xfrm>
                <a:off x="-63595653" y="4093450"/>
                <a:ext cx="236300" cy="230425"/>
              </a:xfrm>
              <a:custGeom>
                <a:avLst/>
                <a:gdLst/>
                <a:ahLst/>
                <a:cxnLst/>
                <a:rect l="l" t="t" r="r" b="b"/>
                <a:pathLst>
                  <a:path w="9452" h="9217" extrusionOk="0">
                    <a:moveTo>
                      <a:pt x="3387" y="836"/>
                    </a:moveTo>
                    <a:cubicBezTo>
                      <a:pt x="3497" y="836"/>
                      <a:pt x="3607" y="875"/>
                      <a:pt x="3686" y="954"/>
                    </a:cubicBezTo>
                    <a:cubicBezTo>
                      <a:pt x="3844" y="1111"/>
                      <a:pt x="3844" y="1395"/>
                      <a:pt x="3686" y="1553"/>
                    </a:cubicBezTo>
                    <a:lnTo>
                      <a:pt x="1638" y="3600"/>
                    </a:lnTo>
                    <a:cubicBezTo>
                      <a:pt x="1560" y="3679"/>
                      <a:pt x="1449" y="3718"/>
                      <a:pt x="1339" y="3718"/>
                    </a:cubicBezTo>
                    <a:cubicBezTo>
                      <a:pt x="1229" y="3718"/>
                      <a:pt x="1118" y="3679"/>
                      <a:pt x="1040" y="3600"/>
                    </a:cubicBezTo>
                    <a:cubicBezTo>
                      <a:pt x="882" y="3443"/>
                      <a:pt x="882" y="3159"/>
                      <a:pt x="1040" y="3002"/>
                    </a:cubicBezTo>
                    <a:lnTo>
                      <a:pt x="3088" y="954"/>
                    </a:lnTo>
                    <a:cubicBezTo>
                      <a:pt x="3166" y="875"/>
                      <a:pt x="3277" y="836"/>
                      <a:pt x="3387" y="836"/>
                    </a:cubicBezTo>
                    <a:close/>
                    <a:moveTo>
                      <a:pt x="8081" y="5530"/>
                    </a:moveTo>
                    <a:cubicBezTo>
                      <a:pt x="8191" y="5530"/>
                      <a:pt x="8302" y="5569"/>
                      <a:pt x="8380" y="5648"/>
                    </a:cubicBezTo>
                    <a:cubicBezTo>
                      <a:pt x="8538" y="5806"/>
                      <a:pt x="8538" y="6089"/>
                      <a:pt x="8380" y="6247"/>
                    </a:cubicBezTo>
                    <a:lnTo>
                      <a:pt x="6333" y="8295"/>
                    </a:lnTo>
                    <a:cubicBezTo>
                      <a:pt x="6254" y="8358"/>
                      <a:pt x="6143" y="8389"/>
                      <a:pt x="6033" y="8389"/>
                    </a:cubicBezTo>
                    <a:cubicBezTo>
                      <a:pt x="5923" y="8389"/>
                      <a:pt x="5813" y="8358"/>
                      <a:pt x="5734" y="8295"/>
                    </a:cubicBezTo>
                    <a:cubicBezTo>
                      <a:pt x="5576" y="8137"/>
                      <a:pt x="5576" y="7853"/>
                      <a:pt x="5734" y="7696"/>
                    </a:cubicBezTo>
                    <a:lnTo>
                      <a:pt x="7782" y="5648"/>
                    </a:lnTo>
                    <a:cubicBezTo>
                      <a:pt x="7861" y="5569"/>
                      <a:pt x="7971" y="5530"/>
                      <a:pt x="8081" y="5530"/>
                    </a:cubicBezTo>
                    <a:close/>
                    <a:moveTo>
                      <a:pt x="3414" y="1"/>
                    </a:moveTo>
                    <a:cubicBezTo>
                      <a:pt x="3095" y="1"/>
                      <a:pt x="2772" y="119"/>
                      <a:pt x="2520" y="355"/>
                    </a:cubicBezTo>
                    <a:lnTo>
                      <a:pt x="473" y="2403"/>
                    </a:lnTo>
                    <a:cubicBezTo>
                      <a:pt x="0" y="2876"/>
                      <a:pt x="0" y="3663"/>
                      <a:pt x="473" y="4199"/>
                    </a:cubicBezTo>
                    <a:cubicBezTo>
                      <a:pt x="700" y="4406"/>
                      <a:pt x="1008" y="4544"/>
                      <a:pt x="1345" y="4544"/>
                    </a:cubicBezTo>
                    <a:cubicBezTo>
                      <a:pt x="1522" y="4544"/>
                      <a:pt x="1706" y="4506"/>
                      <a:pt x="1890" y="4419"/>
                    </a:cubicBezTo>
                    <a:lnTo>
                      <a:pt x="4915" y="7444"/>
                    </a:lnTo>
                    <a:cubicBezTo>
                      <a:pt x="4663" y="7980"/>
                      <a:pt x="4789" y="8515"/>
                      <a:pt x="5135" y="8862"/>
                    </a:cubicBezTo>
                    <a:cubicBezTo>
                      <a:pt x="5372" y="9098"/>
                      <a:pt x="5687" y="9216"/>
                      <a:pt x="6010" y="9216"/>
                    </a:cubicBezTo>
                    <a:cubicBezTo>
                      <a:pt x="6333" y="9216"/>
                      <a:pt x="6663" y="9098"/>
                      <a:pt x="6931" y="8862"/>
                    </a:cubicBezTo>
                    <a:lnTo>
                      <a:pt x="8979" y="6814"/>
                    </a:lnTo>
                    <a:cubicBezTo>
                      <a:pt x="9452" y="6341"/>
                      <a:pt x="9452" y="5554"/>
                      <a:pt x="8979" y="5050"/>
                    </a:cubicBezTo>
                    <a:cubicBezTo>
                      <a:pt x="8757" y="4828"/>
                      <a:pt x="8445" y="4696"/>
                      <a:pt x="8117" y="4696"/>
                    </a:cubicBezTo>
                    <a:cubicBezTo>
                      <a:pt x="7933" y="4696"/>
                      <a:pt x="7743" y="4738"/>
                      <a:pt x="7561" y="4829"/>
                    </a:cubicBezTo>
                    <a:lnTo>
                      <a:pt x="4505" y="1773"/>
                    </a:lnTo>
                    <a:cubicBezTo>
                      <a:pt x="4757" y="1269"/>
                      <a:pt x="4631" y="733"/>
                      <a:pt x="4285" y="355"/>
                    </a:cubicBezTo>
                    <a:cubicBezTo>
                      <a:pt x="4048" y="119"/>
                      <a:pt x="3733" y="1"/>
                      <a:pt x="34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79" name="Google Shape;10174;p74"/>
              <p:cNvSpPr/>
              <p:nvPr/>
            </p:nvSpPr>
            <p:spPr>
              <a:xfrm>
                <a:off x="-63679952" y="4233850"/>
                <a:ext cx="177250" cy="177250"/>
              </a:xfrm>
              <a:custGeom>
                <a:avLst/>
                <a:gdLst/>
                <a:ahLst/>
                <a:cxnLst/>
                <a:rect l="l" t="t" r="r" b="b"/>
                <a:pathLst>
                  <a:path w="7090" h="7090" extrusionOk="0">
                    <a:moveTo>
                      <a:pt x="5325" y="1"/>
                    </a:moveTo>
                    <a:lnTo>
                      <a:pt x="4160" y="1166"/>
                    </a:lnTo>
                    <a:cubicBezTo>
                      <a:pt x="4081" y="1088"/>
                      <a:pt x="3971" y="1048"/>
                      <a:pt x="3860" y="1048"/>
                    </a:cubicBezTo>
                    <a:cubicBezTo>
                      <a:pt x="3750" y="1048"/>
                      <a:pt x="3640" y="1088"/>
                      <a:pt x="3561" y="1166"/>
                    </a:cubicBezTo>
                    <a:lnTo>
                      <a:pt x="474" y="4254"/>
                    </a:lnTo>
                    <a:cubicBezTo>
                      <a:pt x="159" y="4569"/>
                      <a:pt x="1" y="4947"/>
                      <a:pt x="1" y="5419"/>
                    </a:cubicBezTo>
                    <a:cubicBezTo>
                      <a:pt x="1" y="5861"/>
                      <a:pt x="159" y="6302"/>
                      <a:pt x="474" y="6617"/>
                    </a:cubicBezTo>
                    <a:cubicBezTo>
                      <a:pt x="789" y="6932"/>
                      <a:pt x="1214" y="7089"/>
                      <a:pt x="1639" y="7089"/>
                    </a:cubicBezTo>
                    <a:cubicBezTo>
                      <a:pt x="2065" y="7089"/>
                      <a:pt x="2490" y="6932"/>
                      <a:pt x="2805" y="6617"/>
                    </a:cubicBezTo>
                    <a:lnTo>
                      <a:pt x="5892" y="3529"/>
                    </a:lnTo>
                    <a:cubicBezTo>
                      <a:pt x="6081" y="3372"/>
                      <a:pt x="6081" y="3088"/>
                      <a:pt x="5924" y="2931"/>
                    </a:cubicBezTo>
                    <a:lnTo>
                      <a:pt x="7090" y="1765"/>
                    </a:lnTo>
                    <a:lnTo>
                      <a:pt x="53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80" name="Google Shape;10175;p74"/>
              <p:cNvSpPr/>
              <p:nvPr/>
            </p:nvSpPr>
            <p:spPr>
              <a:xfrm>
                <a:off x="-63548400" y="4348850"/>
                <a:ext cx="185900" cy="622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2490" extrusionOk="0">
                    <a:moveTo>
                      <a:pt x="2048" y="0"/>
                    </a:moveTo>
                    <a:cubicBezTo>
                      <a:pt x="1355" y="0"/>
                      <a:pt x="819" y="536"/>
                      <a:pt x="819" y="1229"/>
                    </a:cubicBezTo>
                    <a:lnTo>
                      <a:pt x="819" y="1639"/>
                    </a:lnTo>
                    <a:lnTo>
                      <a:pt x="410" y="1639"/>
                    </a:lnTo>
                    <a:cubicBezTo>
                      <a:pt x="189" y="1639"/>
                      <a:pt x="0" y="1859"/>
                      <a:pt x="0" y="2048"/>
                    </a:cubicBezTo>
                    <a:cubicBezTo>
                      <a:pt x="0" y="2269"/>
                      <a:pt x="189" y="2489"/>
                      <a:pt x="410" y="2489"/>
                    </a:cubicBezTo>
                    <a:lnTo>
                      <a:pt x="7026" y="2489"/>
                    </a:lnTo>
                    <a:cubicBezTo>
                      <a:pt x="7278" y="2489"/>
                      <a:pt x="7435" y="2269"/>
                      <a:pt x="7435" y="2048"/>
                    </a:cubicBezTo>
                    <a:cubicBezTo>
                      <a:pt x="7435" y="1859"/>
                      <a:pt x="7246" y="1639"/>
                      <a:pt x="6994" y="1639"/>
                    </a:cubicBezTo>
                    <a:lnTo>
                      <a:pt x="6616" y="1639"/>
                    </a:lnTo>
                    <a:lnTo>
                      <a:pt x="6616" y="1229"/>
                    </a:lnTo>
                    <a:cubicBezTo>
                      <a:pt x="6616" y="536"/>
                      <a:pt x="6049" y="0"/>
                      <a:pt x="53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289" name="Google Shape;10184;p74"/>
            <p:cNvGrpSpPr/>
            <p:nvPr/>
          </p:nvGrpSpPr>
          <p:grpSpPr>
            <a:xfrm>
              <a:off x="4282682" y="3638745"/>
              <a:ext cx="558124" cy="559534"/>
              <a:chOff x="-61783348" y="3743950"/>
              <a:chExt cx="316650" cy="317450"/>
            </a:xfrm>
            <a:grpFill/>
          </p:grpSpPr>
          <p:sp>
            <p:nvSpPr>
              <p:cNvPr id="290" name="Google Shape;10185;p74"/>
              <p:cNvSpPr/>
              <p:nvPr/>
            </p:nvSpPr>
            <p:spPr>
              <a:xfrm>
                <a:off x="-61783348" y="3743950"/>
                <a:ext cx="316650" cy="317450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2698" extrusionOk="0">
                    <a:moveTo>
                      <a:pt x="379" y="1"/>
                    </a:moveTo>
                    <a:cubicBezTo>
                      <a:pt x="158" y="1"/>
                      <a:pt x="1" y="190"/>
                      <a:pt x="1" y="410"/>
                    </a:cubicBezTo>
                    <a:lnTo>
                      <a:pt x="1" y="12256"/>
                    </a:lnTo>
                    <a:cubicBezTo>
                      <a:pt x="1" y="12508"/>
                      <a:pt x="190" y="12697"/>
                      <a:pt x="379" y="12697"/>
                    </a:cubicBezTo>
                    <a:lnTo>
                      <a:pt x="12256" y="12697"/>
                    </a:lnTo>
                    <a:cubicBezTo>
                      <a:pt x="12477" y="12697"/>
                      <a:pt x="12666" y="12508"/>
                      <a:pt x="12666" y="12256"/>
                    </a:cubicBezTo>
                    <a:cubicBezTo>
                      <a:pt x="12634" y="12067"/>
                      <a:pt x="12477" y="11878"/>
                      <a:pt x="12256" y="11878"/>
                    </a:cubicBezTo>
                    <a:lnTo>
                      <a:pt x="820" y="11878"/>
                    </a:lnTo>
                    <a:lnTo>
                      <a:pt x="820" y="410"/>
                    </a:lnTo>
                    <a:cubicBezTo>
                      <a:pt x="820" y="158"/>
                      <a:pt x="631" y="1"/>
                      <a:pt x="37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91" name="Google Shape;10186;p74"/>
              <p:cNvSpPr/>
              <p:nvPr/>
            </p:nvSpPr>
            <p:spPr>
              <a:xfrm>
                <a:off x="-61739227" y="3833750"/>
                <a:ext cx="272525" cy="149675"/>
              </a:xfrm>
              <a:custGeom>
                <a:avLst/>
                <a:gdLst/>
                <a:ahLst/>
                <a:cxnLst/>
                <a:rect l="l" t="t" r="r" b="b"/>
                <a:pathLst>
                  <a:path w="10901" h="5987" extrusionOk="0">
                    <a:moveTo>
                      <a:pt x="9641" y="0"/>
                    </a:moveTo>
                    <a:cubicBezTo>
                      <a:pt x="8979" y="0"/>
                      <a:pt x="8444" y="536"/>
                      <a:pt x="8444" y="1229"/>
                    </a:cubicBezTo>
                    <a:cubicBezTo>
                      <a:pt x="8444" y="1418"/>
                      <a:pt x="8475" y="1575"/>
                      <a:pt x="8538" y="1733"/>
                    </a:cubicBezTo>
                    <a:lnTo>
                      <a:pt x="6900" y="3403"/>
                    </a:lnTo>
                    <a:cubicBezTo>
                      <a:pt x="6742" y="3308"/>
                      <a:pt x="6553" y="3277"/>
                      <a:pt x="6396" y="3277"/>
                    </a:cubicBezTo>
                    <a:cubicBezTo>
                      <a:pt x="6238" y="3277"/>
                      <a:pt x="6018" y="3308"/>
                      <a:pt x="5860" y="3403"/>
                    </a:cubicBezTo>
                    <a:lnTo>
                      <a:pt x="5041" y="2552"/>
                    </a:lnTo>
                    <a:cubicBezTo>
                      <a:pt x="5136" y="2395"/>
                      <a:pt x="5167" y="2206"/>
                      <a:pt x="5167" y="2048"/>
                    </a:cubicBezTo>
                    <a:cubicBezTo>
                      <a:pt x="5167" y="1386"/>
                      <a:pt x="4600" y="819"/>
                      <a:pt x="3938" y="819"/>
                    </a:cubicBezTo>
                    <a:cubicBezTo>
                      <a:pt x="3277" y="819"/>
                      <a:pt x="2710" y="1386"/>
                      <a:pt x="2710" y="2048"/>
                    </a:cubicBezTo>
                    <a:cubicBezTo>
                      <a:pt x="2710" y="2237"/>
                      <a:pt x="2773" y="2395"/>
                      <a:pt x="2836" y="2552"/>
                    </a:cubicBezTo>
                    <a:lnTo>
                      <a:pt x="1733" y="3655"/>
                    </a:lnTo>
                    <a:cubicBezTo>
                      <a:pt x="1575" y="3592"/>
                      <a:pt x="1386" y="3560"/>
                      <a:pt x="1229" y="3560"/>
                    </a:cubicBezTo>
                    <a:cubicBezTo>
                      <a:pt x="567" y="3560"/>
                      <a:pt x="0" y="4096"/>
                      <a:pt x="0" y="4757"/>
                    </a:cubicBezTo>
                    <a:cubicBezTo>
                      <a:pt x="0" y="5451"/>
                      <a:pt x="567" y="5986"/>
                      <a:pt x="1229" y="5986"/>
                    </a:cubicBezTo>
                    <a:cubicBezTo>
                      <a:pt x="1891" y="5986"/>
                      <a:pt x="2458" y="5451"/>
                      <a:pt x="2458" y="4757"/>
                    </a:cubicBezTo>
                    <a:cubicBezTo>
                      <a:pt x="2458" y="4568"/>
                      <a:pt x="2395" y="4411"/>
                      <a:pt x="2332" y="4253"/>
                    </a:cubicBezTo>
                    <a:lnTo>
                      <a:pt x="3434" y="3151"/>
                    </a:lnTo>
                    <a:cubicBezTo>
                      <a:pt x="3592" y="3214"/>
                      <a:pt x="3781" y="3277"/>
                      <a:pt x="3938" y="3277"/>
                    </a:cubicBezTo>
                    <a:cubicBezTo>
                      <a:pt x="4096" y="3277"/>
                      <a:pt x="4285" y="3214"/>
                      <a:pt x="4442" y="3151"/>
                    </a:cubicBezTo>
                    <a:lnTo>
                      <a:pt x="5293" y="3970"/>
                    </a:lnTo>
                    <a:cubicBezTo>
                      <a:pt x="5199" y="4127"/>
                      <a:pt x="5167" y="4348"/>
                      <a:pt x="5167" y="4505"/>
                    </a:cubicBezTo>
                    <a:cubicBezTo>
                      <a:pt x="5167" y="5167"/>
                      <a:pt x="5703" y="5703"/>
                      <a:pt x="6396" y="5703"/>
                    </a:cubicBezTo>
                    <a:cubicBezTo>
                      <a:pt x="7057" y="5703"/>
                      <a:pt x="7593" y="5167"/>
                      <a:pt x="7593" y="4505"/>
                    </a:cubicBezTo>
                    <a:cubicBezTo>
                      <a:pt x="7593" y="4285"/>
                      <a:pt x="7561" y="4127"/>
                      <a:pt x="7498" y="3970"/>
                    </a:cubicBezTo>
                    <a:lnTo>
                      <a:pt x="9137" y="2332"/>
                    </a:lnTo>
                    <a:cubicBezTo>
                      <a:pt x="9294" y="2395"/>
                      <a:pt x="9483" y="2458"/>
                      <a:pt x="9641" y="2458"/>
                    </a:cubicBezTo>
                    <a:cubicBezTo>
                      <a:pt x="10334" y="2458"/>
                      <a:pt x="10901" y="1890"/>
                      <a:pt x="10901" y="1229"/>
                    </a:cubicBezTo>
                    <a:cubicBezTo>
                      <a:pt x="10901" y="536"/>
                      <a:pt x="10334" y="0"/>
                      <a:pt x="96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sp>
          <p:nvSpPr>
            <p:cNvPr id="294" name="Google Shape;10189;p74"/>
            <p:cNvSpPr/>
            <p:nvPr/>
          </p:nvSpPr>
          <p:spPr>
            <a:xfrm>
              <a:off x="9048985" y="3717609"/>
              <a:ext cx="560900" cy="437343"/>
            </a:xfrm>
            <a:custGeom>
              <a:avLst/>
              <a:gdLst/>
              <a:ahLst/>
              <a:cxnLst/>
              <a:rect l="l" t="t" r="r" b="b"/>
              <a:pathLst>
                <a:path w="12729" h="9925" extrusionOk="0">
                  <a:moveTo>
                    <a:pt x="925" y="3644"/>
                  </a:moveTo>
                  <a:cubicBezTo>
                    <a:pt x="944" y="3644"/>
                    <a:pt x="963" y="3648"/>
                    <a:pt x="978" y="3655"/>
                  </a:cubicBezTo>
                  <a:lnTo>
                    <a:pt x="1608" y="3970"/>
                  </a:lnTo>
                  <a:lnTo>
                    <a:pt x="1608" y="5924"/>
                  </a:lnTo>
                  <a:lnTo>
                    <a:pt x="978" y="6239"/>
                  </a:lnTo>
                  <a:cubicBezTo>
                    <a:pt x="960" y="6256"/>
                    <a:pt x="937" y="6264"/>
                    <a:pt x="914" y="6264"/>
                  </a:cubicBezTo>
                  <a:cubicBezTo>
                    <a:pt x="854" y="6264"/>
                    <a:pt x="788" y="6212"/>
                    <a:pt x="788" y="6144"/>
                  </a:cubicBezTo>
                  <a:lnTo>
                    <a:pt x="788" y="3781"/>
                  </a:lnTo>
                  <a:cubicBezTo>
                    <a:pt x="788" y="3685"/>
                    <a:pt x="862" y="3644"/>
                    <a:pt x="925" y="3644"/>
                  </a:cubicBezTo>
                  <a:close/>
                  <a:moveTo>
                    <a:pt x="4128" y="7184"/>
                  </a:moveTo>
                  <a:lnTo>
                    <a:pt x="6963" y="8035"/>
                  </a:lnTo>
                  <a:cubicBezTo>
                    <a:pt x="6648" y="8507"/>
                    <a:pt x="6176" y="8759"/>
                    <a:pt x="5640" y="8759"/>
                  </a:cubicBezTo>
                  <a:cubicBezTo>
                    <a:pt x="4821" y="8759"/>
                    <a:pt x="4097" y="8066"/>
                    <a:pt x="4128" y="7184"/>
                  </a:cubicBezTo>
                  <a:close/>
                  <a:moveTo>
                    <a:pt x="11374" y="820"/>
                  </a:moveTo>
                  <a:cubicBezTo>
                    <a:pt x="11626" y="820"/>
                    <a:pt x="11815" y="1009"/>
                    <a:pt x="11815" y="1198"/>
                  </a:cubicBezTo>
                  <a:lnTo>
                    <a:pt x="11815" y="8665"/>
                  </a:lnTo>
                  <a:cubicBezTo>
                    <a:pt x="11815" y="8885"/>
                    <a:pt x="11626" y="9043"/>
                    <a:pt x="11374" y="9043"/>
                  </a:cubicBezTo>
                  <a:cubicBezTo>
                    <a:pt x="11154" y="9043"/>
                    <a:pt x="10996" y="8854"/>
                    <a:pt x="10996" y="8665"/>
                  </a:cubicBezTo>
                  <a:lnTo>
                    <a:pt x="10996" y="1198"/>
                  </a:lnTo>
                  <a:cubicBezTo>
                    <a:pt x="10996" y="977"/>
                    <a:pt x="11185" y="820"/>
                    <a:pt x="11374" y="820"/>
                  </a:cubicBezTo>
                  <a:close/>
                  <a:moveTo>
                    <a:pt x="11437" y="1"/>
                  </a:moveTo>
                  <a:cubicBezTo>
                    <a:pt x="10870" y="1"/>
                    <a:pt x="10366" y="379"/>
                    <a:pt x="10240" y="883"/>
                  </a:cubicBezTo>
                  <a:lnTo>
                    <a:pt x="2080" y="3246"/>
                  </a:lnTo>
                  <a:lnTo>
                    <a:pt x="1387" y="2899"/>
                  </a:lnTo>
                  <a:cubicBezTo>
                    <a:pt x="1251" y="2831"/>
                    <a:pt x="1109" y="2800"/>
                    <a:pt x="970" y="2800"/>
                  </a:cubicBezTo>
                  <a:cubicBezTo>
                    <a:pt x="466" y="2800"/>
                    <a:pt x="1" y="3213"/>
                    <a:pt x="1" y="3781"/>
                  </a:cubicBezTo>
                  <a:lnTo>
                    <a:pt x="1" y="6144"/>
                  </a:lnTo>
                  <a:cubicBezTo>
                    <a:pt x="1" y="6687"/>
                    <a:pt x="465" y="7095"/>
                    <a:pt x="983" y="7095"/>
                  </a:cubicBezTo>
                  <a:cubicBezTo>
                    <a:pt x="1127" y="7095"/>
                    <a:pt x="1275" y="7063"/>
                    <a:pt x="1419" y="6995"/>
                  </a:cubicBezTo>
                  <a:lnTo>
                    <a:pt x="2143" y="6648"/>
                  </a:lnTo>
                  <a:lnTo>
                    <a:pt x="3340" y="6995"/>
                  </a:lnTo>
                  <a:cubicBezTo>
                    <a:pt x="3151" y="8444"/>
                    <a:pt x="4286" y="9641"/>
                    <a:pt x="5672" y="9641"/>
                  </a:cubicBezTo>
                  <a:cubicBezTo>
                    <a:pt x="6585" y="9641"/>
                    <a:pt x="7405" y="9074"/>
                    <a:pt x="7814" y="8287"/>
                  </a:cubicBezTo>
                  <a:lnTo>
                    <a:pt x="10271" y="9011"/>
                  </a:lnTo>
                  <a:cubicBezTo>
                    <a:pt x="10429" y="9515"/>
                    <a:pt x="10902" y="9925"/>
                    <a:pt x="11469" y="9925"/>
                  </a:cubicBezTo>
                  <a:cubicBezTo>
                    <a:pt x="12130" y="9925"/>
                    <a:pt x="12729" y="9358"/>
                    <a:pt x="12729" y="8696"/>
                  </a:cubicBezTo>
                  <a:lnTo>
                    <a:pt x="12729" y="1261"/>
                  </a:lnTo>
                  <a:cubicBezTo>
                    <a:pt x="12634" y="536"/>
                    <a:pt x="12099" y="1"/>
                    <a:pt x="11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grpSp>
          <p:nvGrpSpPr>
            <p:cNvPr id="295" name="Google Shape;10190;p74"/>
            <p:cNvGrpSpPr/>
            <p:nvPr/>
          </p:nvGrpSpPr>
          <p:grpSpPr>
            <a:xfrm>
              <a:off x="10898037" y="3656980"/>
              <a:ext cx="511138" cy="504969"/>
              <a:chOff x="-59869425" y="4102225"/>
              <a:chExt cx="319025" cy="315175"/>
            </a:xfrm>
            <a:grpFill/>
          </p:grpSpPr>
          <p:sp>
            <p:nvSpPr>
              <p:cNvPr id="296" name="Google Shape;10191;p74"/>
              <p:cNvSpPr/>
              <p:nvPr/>
            </p:nvSpPr>
            <p:spPr>
              <a:xfrm>
                <a:off x="-59869425" y="4102225"/>
                <a:ext cx="149675" cy="2568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73" extrusionOk="0">
                    <a:moveTo>
                      <a:pt x="5532" y="1"/>
                    </a:moveTo>
                    <a:cubicBezTo>
                      <a:pt x="5515" y="1"/>
                      <a:pt x="5499" y="2"/>
                      <a:pt x="5483" y="4"/>
                    </a:cubicBezTo>
                    <a:cubicBezTo>
                      <a:pt x="2364" y="445"/>
                      <a:pt x="1" y="3123"/>
                      <a:pt x="1" y="6274"/>
                    </a:cubicBezTo>
                    <a:cubicBezTo>
                      <a:pt x="1" y="7692"/>
                      <a:pt x="442" y="8983"/>
                      <a:pt x="1293" y="10086"/>
                    </a:cubicBezTo>
                    <a:cubicBezTo>
                      <a:pt x="1381" y="10209"/>
                      <a:pt x="1507" y="10273"/>
                      <a:pt x="1635" y="10273"/>
                    </a:cubicBezTo>
                    <a:cubicBezTo>
                      <a:pt x="1737" y="10273"/>
                      <a:pt x="1839" y="10233"/>
                      <a:pt x="1923" y="10149"/>
                    </a:cubicBezTo>
                    <a:lnTo>
                      <a:pt x="3719" y="8353"/>
                    </a:lnTo>
                    <a:cubicBezTo>
                      <a:pt x="3813" y="8259"/>
                      <a:pt x="3845" y="8007"/>
                      <a:pt x="3782" y="7849"/>
                    </a:cubicBezTo>
                    <a:cubicBezTo>
                      <a:pt x="3498" y="7376"/>
                      <a:pt x="3341" y="6809"/>
                      <a:pt x="3341" y="6274"/>
                    </a:cubicBezTo>
                    <a:cubicBezTo>
                      <a:pt x="3341" y="4888"/>
                      <a:pt x="4286" y="3659"/>
                      <a:pt x="5672" y="3312"/>
                    </a:cubicBezTo>
                    <a:cubicBezTo>
                      <a:pt x="5861" y="3281"/>
                      <a:pt x="5987" y="3123"/>
                      <a:pt x="5987" y="2934"/>
                    </a:cubicBezTo>
                    <a:lnTo>
                      <a:pt x="5987" y="414"/>
                    </a:lnTo>
                    <a:cubicBezTo>
                      <a:pt x="5958" y="180"/>
                      <a:pt x="5739" y="1"/>
                      <a:pt x="55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97" name="Google Shape;10192;p74"/>
              <p:cNvSpPr/>
              <p:nvPr/>
            </p:nvSpPr>
            <p:spPr>
              <a:xfrm>
                <a:off x="-59811127" y="4322075"/>
                <a:ext cx="201650" cy="95325"/>
              </a:xfrm>
              <a:custGeom>
                <a:avLst/>
                <a:gdLst/>
                <a:ahLst/>
                <a:cxnLst/>
                <a:rect l="l" t="t" r="r" b="b"/>
                <a:pathLst>
                  <a:path w="8066" h="3812" extrusionOk="0">
                    <a:moveTo>
                      <a:pt x="5758" y="0"/>
                    </a:moveTo>
                    <a:cubicBezTo>
                      <a:pt x="5692" y="0"/>
                      <a:pt x="5629" y="11"/>
                      <a:pt x="5577" y="32"/>
                    </a:cubicBezTo>
                    <a:cubicBezTo>
                      <a:pt x="5091" y="339"/>
                      <a:pt x="4530" y="489"/>
                      <a:pt x="3972" y="489"/>
                    </a:cubicBezTo>
                    <a:cubicBezTo>
                      <a:pt x="3444" y="489"/>
                      <a:pt x="2917" y="355"/>
                      <a:pt x="2458" y="95"/>
                    </a:cubicBezTo>
                    <a:cubicBezTo>
                      <a:pt x="2389" y="53"/>
                      <a:pt x="2314" y="30"/>
                      <a:pt x="2239" y="30"/>
                    </a:cubicBezTo>
                    <a:cubicBezTo>
                      <a:pt x="2141" y="30"/>
                      <a:pt x="2042" y="69"/>
                      <a:pt x="1954" y="158"/>
                    </a:cubicBezTo>
                    <a:lnTo>
                      <a:pt x="189" y="1922"/>
                    </a:lnTo>
                    <a:cubicBezTo>
                      <a:pt x="0" y="2143"/>
                      <a:pt x="32" y="2395"/>
                      <a:pt x="221" y="2552"/>
                    </a:cubicBezTo>
                    <a:cubicBezTo>
                      <a:pt x="1324" y="3403"/>
                      <a:pt x="2615" y="3812"/>
                      <a:pt x="4001" y="3812"/>
                    </a:cubicBezTo>
                    <a:cubicBezTo>
                      <a:pt x="5388" y="3812"/>
                      <a:pt x="6711" y="3403"/>
                      <a:pt x="7814" y="2521"/>
                    </a:cubicBezTo>
                    <a:cubicBezTo>
                      <a:pt x="8034" y="2363"/>
                      <a:pt x="8066" y="2080"/>
                      <a:pt x="7877" y="1890"/>
                    </a:cubicBezTo>
                    <a:lnTo>
                      <a:pt x="6112" y="126"/>
                    </a:lnTo>
                    <a:cubicBezTo>
                      <a:pt x="6028" y="42"/>
                      <a:pt x="5888" y="0"/>
                      <a:pt x="57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98" name="Google Shape;10193;p74"/>
              <p:cNvSpPr/>
              <p:nvPr/>
            </p:nvSpPr>
            <p:spPr>
              <a:xfrm>
                <a:off x="-59700077" y="4102225"/>
                <a:ext cx="149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61" extrusionOk="0">
                    <a:moveTo>
                      <a:pt x="418" y="1"/>
                    </a:moveTo>
                    <a:cubicBezTo>
                      <a:pt x="190" y="1"/>
                      <a:pt x="1" y="180"/>
                      <a:pt x="1" y="414"/>
                    </a:cubicBezTo>
                    <a:lnTo>
                      <a:pt x="1" y="2934"/>
                    </a:lnTo>
                    <a:cubicBezTo>
                      <a:pt x="1" y="3123"/>
                      <a:pt x="127" y="3281"/>
                      <a:pt x="316" y="3312"/>
                    </a:cubicBezTo>
                    <a:cubicBezTo>
                      <a:pt x="1639" y="3659"/>
                      <a:pt x="2647" y="4856"/>
                      <a:pt x="2647" y="6274"/>
                    </a:cubicBezTo>
                    <a:cubicBezTo>
                      <a:pt x="2647" y="6809"/>
                      <a:pt x="2489" y="7376"/>
                      <a:pt x="2206" y="7849"/>
                    </a:cubicBezTo>
                    <a:cubicBezTo>
                      <a:pt x="2080" y="8007"/>
                      <a:pt x="2111" y="8196"/>
                      <a:pt x="2269" y="8353"/>
                    </a:cubicBezTo>
                    <a:lnTo>
                      <a:pt x="4065" y="10149"/>
                    </a:lnTo>
                    <a:cubicBezTo>
                      <a:pt x="4137" y="10221"/>
                      <a:pt x="4242" y="10260"/>
                      <a:pt x="4350" y="10260"/>
                    </a:cubicBezTo>
                    <a:cubicBezTo>
                      <a:pt x="4478" y="10260"/>
                      <a:pt x="4609" y="10205"/>
                      <a:pt x="4695" y="10086"/>
                    </a:cubicBezTo>
                    <a:cubicBezTo>
                      <a:pt x="5514" y="8983"/>
                      <a:pt x="5987" y="7660"/>
                      <a:pt x="5987" y="6274"/>
                    </a:cubicBezTo>
                    <a:cubicBezTo>
                      <a:pt x="5892" y="3123"/>
                      <a:pt x="3592" y="445"/>
                      <a:pt x="473" y="4"/>
                    </a:cubicBezTo>
                    <a:cubicBezTo>
                      <a:pt x="455" y="2"/>
                      <a:pt x="436" y="1"/>
                      <a:pt x="41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299" name="Google Shape;10194;p74"/>
              <p:cNvSpPr/>
              <p:nvPr/>
            </p:nvSpPr>
            <p:spPr>
              <a:xfrm>
                <a:off x="-59742598" y="4187375"/>
                <a:ext cx="63025" cy="144950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5798" extrusionOk="0">
                    <a:moveTo>
                      <a:pt x="1260" y="1"/>
                    </a:moveTo>
                    <a:cubicBezTo>
                      <a:pt x="1040" y="1"/>
                      <a:pt x="819" y="190"/>
                      <a:pt x="819" y="379"/>
                    </a:cubicBezTo>
                    <a:lnTo>
                      <a:pt x="819" y="662"/>
                    </a:lnTo>
                    <a:cubicBezTo>
                      <a:pt x="347" y="820"/>
                      <a:pt x="0" y="1293"/>
                      <a:pt x="0" y="1860"/>
                    </a:cubicBezTo>
                    <a:cubicBezTo>
                      <a:pt x="0" y="2521"/>
                      <a:pt x="567" y="2899"/>
                      <a:pt x="977" y="3214"/>
                    </a:cubicBezTo>
                    <a:cubicBezTo>
                      <a:pt x="1292" y="3466"/>
                      <a:pt x="1670" y="3687"/>
                      <a:pt x="1670" y="3939"/>
                    </a:cubicBezTo>
                    <a:cubicBezTo>
                      <a:pt x="1670" y="4160"/>
                      <a:pt x="1450" y="4380"/>
                      <a:pt x="1260" y="4380"/>
                    </a:cubicBezTo>
                    <a:cubicBezTo>
                      <a:pt x="1071" y="4380"/>
                      <a:pt x="819" y="4160"/>
                      <a:pt x="819" y="3939"/>
                    </a:cubicBezTo>
                    <a:cubicBezTo>
                      <a:pt x="819" y="3687"/>
                      <a:pt x="630" y="3529"/>
                      <a:pt x="441" y="3529"/>
                    </a:cubicBezTo>
                    <a:cubicBezTo>
                      <a:pt x="252" y="3529"/>
                      <a:pt x="32" y="3750"/>
                      <a:pt x="32" y="3939"/>
                    </a:cubicBezTo>
                    <a:cubicBezTo>
                      <a:pt x="32" y="4475"/>
                      <a:pt x="410" y="4916"/>
                      <a:pt x="882" y="5105"/>
                    </a:cubicBezTo>
                    <a:lnTo>
                      <a:pt x="882" y="5388"/>
                    </a:lnTo>
                    <a:cubicBezTo>
                      <a:pt x="882" y="5640"/>
                      <a:pt x="1071" y="5798"/>
                      <a:pt x="1292" y="5798"/>
                    </a:cubicBezTo>
                    <a:cubicBezTo>
                      <a:pt x="1544" y="5798"/>
                      <a:pt x="1702" y="5577"/>
                      <a:pt x="1702" y="5388"/>
                    </a:cubicBezTo>
                    <a:lnTo>
                      <a:pt x="1702" y="5073"/>
                    </a:lnTo>
                    <a:cubicBezTo>
                      <a:pt x="2174" y="4916"/>
                      <a:pt x="2521" y="4443"/>
                      <a:pt x="2521" y="3907"/>
                    </a:cubicBezTo>
                    <a:cubicBezTo>
                      <a:pt x="2521" y="3214"/>
                      <a:pt x="1985" y="2836"/>
                      <a:pt x="1544" y="2521"/>
                    </a:cubicBezTo>
                    <a:cubicBezTo>
                      <a:pt x="1229" y="2269"/>
                      <a:pt x="882" y="2049"/>
                      <a:pt x="882" y="1797"/>
                    </a:cubicBezTo>
                    <a:cubicBezTo>
                      <a:pt x="882" y="1576"/>
                      <a:pt x="1071" y="1419"/>
                      <a:pt x="1292" y="1419"/>
                    </a:cubicBezTo>
                    <a:cubicBezTo>
                      <a:pt x="1544" y="1419"/>
                      <a:pt x="1702" y="1608"/>
                      <a:pt x="1702" y="1797"/>
                    </a:cubicBezTo>
                    <a:cubicBezTo>
                      <a:pt x="1702" y="2049"/>
                      <a:pt x="1891" y="2238"/>
                      <a:pt x="2143" y="2238"/>
                    </a:cubicBezTo>
                    <a:cubicBezTo>
                      <a:pt x="2363" y="2238"/>
                      <a:pt x="2521" y="2049"/>
                      <a:pt x="2521" y="1797"/>
                    </a:cubicBezTo>
                    <a:cubicBezTo>
                      <a:pt x="2521" y="1261"/>
                      <a:pt x="2174" y="820"/>
                      <a:pt x="1702" y="631"/>
                    </a:cubicBezTo>
                    <a:lnTo>
                      <a:pt x="1702" y="347"/>
                    </a:lnTo>
                    <a:cubicBezTo>
                      <a:pt x="1702" y="158"/>
                      <a:pt x="1513" y="1"/>
                      <a:pt x="126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326" name="Google Shape;10221;p74"/>
            <p:cNvGrpSpPr/>
            <p:nvPr/>
          </p:nvGrpSpPr>
          <p:grpSpPr>
            <a:xfrm>
              <a:off x="5175939" y="4622596"/>
              <a:ext cx="450426" cy="511209"/>
              <a:chOff x="2423775" y="3226875"/>
              <a:chExt cx="259925" cy="295000"/>
            </a:xfrm>
            <a:grpFill/>
          </p:grpSpPr>
          <p:sp>
            <p:nvSpPr>
              <p:cNvPr id="327" name="Google Shape;10222;p74"/>
              <p:cNvSpPr/>
              <p:nvPr/>
            </p:nvSpPr>
            <p:spPr>
              <a:xfrm>
                <a:off x="2509625" y="3365900"/>
                <a:ext cx="866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2080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lnTo>
                      <a:pt x="0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328" name="Google Shape;10223;p74"/>
              <p:cNvSpPr/>
              <p:nvPr/>
            </p:nvSpPr>
            <p:spPr>
              <a:xfrm>
                <a:off x="2534825" y="3313925"/>
                <a:ext cx="3547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8" extrusionOk="0">
                    <a:moveTo>
                      <a:pt x="725" y="0"/>
                    </a:moveTo>
                    <a:cubicBezTo>
                      <a:pt x="316" y="0"/>
                      <a:pt x="0" y="315"/>
                      <a:pt x="0" y="725"/>
                    </a:cubicBezTo>
                    <a:cubicBezTo>
                      <a:pt x="0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329" name="Google Shape;10224;p74"/>
              <p:cNvSpPr/>
              <p:nvPr/>
            </p:nvSpPr>
            <p:spPr>
              <a:xfrm>
                <a:off x="2423775" y="3226875"/>
                <a:ext cx="259925" cy="295000"/>
              </a:xfrm>
              <a:custGeom>
                <a:avLst/>
                <a:gdLst/>
                <a:ahLst/>
                <a:cxnLst/>
                <a:rect l="l" t="t" r="r" b="b"/>
                <a:pathLst>
                  <a:path w="10397" h="11800" extrusionOk="0">
                    <a:moveTo>
                      <a:pt x="5167" y="2757"/>
                    </a:moveTo>
                    <a:cubicBezTo>
                      <a:pt x="5923" y="2757"/>
                      <a:pt x="6553" y="3388"/>
                      <a:pt x="6553" y="4144"/>
                    </a:cubicBezTo>
                    <a:cubicBezTo>
                      <a:pt x="6553" y="4490"/>
                      <a:pt x="6396" y="4805"/>
                      <a:pt x="6175" y="5089"/>
                    </a:cubicBezTo>
                    <a:cubicBezTo>
                      <a:pt x="7026" y="5498"/>
                      <a:pt x="7593" y="6317"/>
                      <a:pt x="7593" y="7294"/>
                    </a:cubicBezTo>
                    <a:lnTo>
                      <a:pt x="7593" y="8019"/>
                    </a:lnTo>
                    <a:cubicBezTo>
                      <a:pt x="7593" y="8208"/>
                      <a:pt x="7435" y="8365"/>
                      <a:pt x="7246" y="8365"/>
                    </a:cubicBezTo>
                    <a:lnTo>
                      <a:pt x="3088" y="8365"/>
                    </a:lnTo>
                    <a:cubicBezTo>
                      <a:pt x="2867" y="8365"/>
                      <a:pt x="2710" y="8208"/>
                      <a:pt x="2710" y="8019"/>
                    </a:cubicBezTo>
                    <a:lnTo>
                      <a:pt x="2710" y="7294"/>
                    </a:lnTo>
                    <a:cubicBezTo>
                      <a:pt x="2710" y="6317"/>
                      <a:pt x="3308" y="5498"/>
                      <a:pt x="4127" y="5089"/>
                    </a:cubicBezTo>
                    <a:cubicBezTo>
                      <a:pt x="3907" y="4868"/>
                      <a:pt x="3781" y="4553"/>
                      <a:pt x="3781" y="4144"/>
                    </a:cubicBezTo>
                    <a:cubicBezTo>
                      <a:pt x="3781" y="3388"/>
                      <a:pt x="4411" y="2757"/>
                      <a:pt x="5167" y="2757"/>
                    </a:cubicBezTo>
                    <a:close/>
                    <a:moveTo>
                      <a:pt x="5183" y="1"/>
                    </a:moveTo>
                    <a:cubicBezTo>
                      <a:pt x="5128" y="1"/>
                      <a:pt x="5073" y="17"/>
                      <a:pt x="5010" y="48"/>
                    </a:cubicBezTo>
                    <a:cubicBezTo>
                      <a:pt x="3964" y="646"/>
                      <a:pt x="2946" y="940"/>
                      <a:pt x="1919" y="940"/>
                    </a:cubicBezTo>
                    <a:cubicBezTo>
                      <a:pt x="1430" y="940"/>
                      <a:pt x="939" y="873"/>
                      <a:pt x="441" y="741"/>
                    </a:cubicBezTo>
                    <a:cubicBezTo>
                      <a:pt x="402" y="722"/>
                      <a:pt x="363" y="714"/>
                      <a:pt x="326" y="714"/>
                    </a:cubicBezTo>
                    <a:cubicBezTo>
                      <a:pt x="243" y="714"/>
                      <a:pt x="170" y="751"/>
                      <a:pt x="126" y="773"/>
                    </a:cubicBezTo>
                    <a:cubicBezTo>
                      <a:pt x="32" y="836"/>
                      <a:pt x="0" y="930"/>
                      <a:pt x="0" y="1056"/>
                    </a:cubicBezTo>
                    <a:lnTo>
                      <a:pt x="0" y="5026"/>
                    </a:lnTo>
                    <a:cubicBezTo>
                      <a:pt x="0" y="8145"/>
                      <a:pt x="2080" y="10949"/>
                      <a:pt x="5104" y="11799"/>
                    </a:cubicBezTo>
                    <a:lnTo>
                      <a:pt x="5262" y="11799"/>
                    </a:lnTo>
                    <a:cubicBezTo>
                      <a:pt x="8255" y="10917"/>
                      <a:pt x="10397" y="8145"/>
                      <a:pt x="10397" y="5026"/>
                    </a:cubicBezTo>
                    <a:lnTo>
                      <a:pt x="10397" y="1056"/>
                    </a:lnTo>
                    <a:cubicBezTo>
                      <a:pt x="10397" y="930"/>
                      <a:pt x="10365" y="836"/>
                      <a:pt x="10271" y="773"/>
                    </a:cubicBezTo>
                    <a:cubicBezTo>
                      <a:pt x="10162" y="751"/>
                      <a:pt x="10084" y="714"/>
                      <a:pt x="10014" y="714"/>
                    </a:cubicBezTo>
                    <a:cubicBezTo>
                      <a:pt x="9983" y="714"/>
                      <a:pt x="9954" y="722"/>
                      <a:pt x="9924" y="741"/>
                    </a:cubicBezTo>
                    <a:cubicBezTo>
                      <a:pt x="9414" y="877"/>
                      <a:pt x="8910" y="946"/>
                      <a:pt x="8409" y="946"/>
                    </a:cubicBezTo>
                    <a:cubicBezTo>
                      <a:pt x="7395" y="946"/>
                      <a:pt x="6389" y="660"/>
                      <a:pt x="5356" y="48"/>
                    </a:cubicBezTo>
                    <a:cubicBezTo>
                      <a:pt x="5293" y="17"/>
                      <a:pt x="5238" y="1"/>
                      <a:pt x="518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345" name="Google Shape;10240;p74"/>
            <p:cNvGrpSpPr/>
            <p:nvPr/>
          </p:nvGrpSpPr>
          <p:grpSpPr>
            <a:xfrm>
              <a:off x="7149309" y="4627475"/>
              <a:ext cx="518704" cy="480494"/>
              <a:chOff x="4266025" y="3609275"/>
              <a:chExt cx="299325" cy="277275"/>
            </a:xfrm>
            <a:grpFill/>
          </p:grpSpPr>
          <p:sp>
            <p:nvSpPr>
              <p:cNvPr id="346" name="Google Shape;10241;p74"/>
              <p:cNvSpPr/>
              <p:nvPr/>
            </p:nvSpPr>
            <p:spPr>
              <a:xfrm>
                <a:off x="4266025" y="3609275"/>
                <a:ext cx="299325" cy="224500"/>
              </a:xfrm>
              <a:custGeom>
                <a:avLst/>
                <a:gdLst/>
                <a:ahLst/>
                <a:cxnLst/>
                <a:rect l="l" t="t" r="r" b="b"/>
                <a:pathLst>
                  <a:path w="11973" h="8980" extrusionOk="0">
                    <a:moveTo>
                      <a:pt x="2017" y="3749"/>
                    </a:moveTo>
                    <a:lnTo>
                      <a:pt x="3119" y="5514"/>
                    </a:lnTo>
                    <a:lnTo>
                      <a:pt x="914" y="5514"/>
                    </a:lnTo>
                    <a:lnTo>
                      <a:pt x="2017" y="3749"/>
                    </a:lnTo>
                    <a:close/>
                    <a:moveTo>
                      <a:pt x="9641" y="3749"/>
                    </a:moveTo>
                    <a:lnTo>
                      <a:pt x="10744" y="5514"/>
                    </a:lnTo>
                    <a:lnTo>
                      <a:pt x="8538" y="5514"/>
                    </a:lnTo>
                    <a:lnTo>
                      <a:pt x="9641" y="3749"/>
                    </a:lnTo>
                    <a:close/>
                    <a:moveTo>
                      <a:pt x="5892" y="0"/>
                    </a:moveTo>
                    <a:cubicBezTo>
                      <a:pt x="5325" y="0"/>
                      <a:pt x="4852" y="473"/>
                      <a:pt x="4852" y="1040"/>
                    </a:cubicBezTo>
                    <a:lnTo>
                      <a:pt x="4852" y="1166"/>
                    </a:lnTo>
                    <a:lnTo>
                      <a:pt x="4537" y="1324"/>
                    </a:lnTo>
                    <a:cubicBezTo>
                      <a:pt x="3812" y="1733"/>
                      <a:pt x="3529" y="1891"/>
                      <a:pt x="3025" y="1954"/>
                    </a:cubicBezTo>
                    <a:cubicBezTo>
                      <a:pt x="2867" y="1607"/>
                      <a:pt x="2521" y="1324"/>
                      <a:pt x="2080" y="1324"/>
                    </a:cubicBezTo>
                    <a:cubicBezTo>
                      <a:pt x="1702" y="1324"/>
                      <a:pt x="1324" y="1576"/>
                      <a:pt x="1166" y="1922"/>
                    </a:cubicBezTo>
                    <a:cubicBezTo>
                      <a:pt x="946" y="1891"/>
                      <a:pt x="693" y="1796"/>
                      <a:pt x="504" y="1733"/>
                    </a:cubicBezTo>
                    <a:cubicBezTo>
                      <a:pt x="454" y="1708"/>
                      <a:pt x="403" y="1696"/>
                      <a:pt x="355" y="1696"/>
                    </a:cubicBezTo>
                    <a:cubicBezTo>
                      <a:pt x="223" y="1696"/>
                      <a:pt x="110" y="1784"/>
                      <a:pt x="63" y="1922"/>
                    </a:cubicBezTo>
                    <a:cubicBezTo>
                      <a:pt x="0" y="2111"/>
                      <a:pt x="63" y="2332"/>
                      <a:pt x="252" y="2363"/>
                    </a:cubicBezTo>
                    <a:cubicBezTo>
                      <a:pt x="536" y="2489"/>
                      <a:pt x="820" y="2552"/>
                      <a:pt x="1135" y="2615"/>
                    </a:cubicBezTo>
                    <a:cubicBezTo>
                      <a:pt x="1198" y="2867"/>
                      <a:pt x="1387" y="3119"/>
                      <a:pt x="1607" y="3277"/>
                    </a:cubicBezTo>
                    <a:lnTo>
                      <a:pt x="95" y="5671"/>
                    </a:lnTo>
                    <a:cubicBezTo>
                      <a:pt x="95" y="5703"/>
                      <a:pt x="63" y="5829"/>
                      <a:pt x="63" y="5860"/>
                    </a:cubicBezTo>
                    <a:lnTo>
                      <a:pt x="63" y="6238"/>
                    </a:lnTo>
                    <a:cubicBezTo>
                      <a:pt x="63" y="7372"/>
                      <a:pt x="1009" y="8318"/>
                      <a:pt x="2143" y="8318"/>
                    </a:cubicBezTo>
                    <a:cubicBezTo>
                      <a:pt x="3308" y="8318"/>
                      <a:pt x="4254" y="7372"/>
                      <a:pt x="4254" y="6238"/>
                    </a:cubicBezTo>
                    <a:lnTo>
                      <a:pt x="4254" y="5860"/>
                    </a:lnTo>
                    <a:cubicBezTo>
                      <a:pt x="4254" y="5829"/>
                      <a:pt x="4191" y="5703"/>
                      <a:pt x="4191" y="5671"/>
                    </a:cubicBezTo>
                    <a:lnTo>
                      <a:pt x="2710" y="3277"/>
                    </a:lnTo>
                    <a:cubicBezTo>
                      <a:pt x="2930" y="3151"/>
                      <a:pt x="3088" y="2930"/>
                      <a:pt x="3182" y="2647"/>
                    </a:cubicBezTo>
                    <a:cubicBezTo>
                      <a:pt x="3844" y="2521"/>
                      <a:pt x="4191" y="2363"/>
                      <a:pt x="4947" y="1922"/>
                    </a:cubicBezTo>
                    <a:lnTo>
                      <a:pt x="4947" y="8979"/>
                    </a:lnTo>
                    <a:lnTo>
                      <a:pt x="7089" y="8979"/>
                    </a:lnTo>
                    <a:lnTo>
                      <a:pt x="7089" y="1922"/>
                    </a:lnTo>
                    <a:cubicBezTo>
                      <a:pt x="7814" y="2332"/>
                      <a:pt x="8192" y="2521"/>
                      <a:pt x="8853" y="2647"/>
                    </a:cubicBezTo>
                    <a:cubicBezTo>
                      <a:pt x="8916" y="2899"/>
                      <a:pt x="9074" y="3119"/>
                      <a:pt x="9326" y="3277"/>
                    </a:cubicBezTo>
                    <a:lnTo>
                      <a:pt x="7814" y="5671"/>
                    </a:lnTo>
                    <a:cubicBezTo>
                      <a:pt x="7814" y="5703"/>
                      <a:pt x="7782" y="5829"/>
                      <a:pt x="7782" y="5860"/>
                    </a:cubicBezTo>
                    <a:lnTo>
                      <a:pt x="7782" y="6238"/>
                    </a:lnTo>
                    <a:cubicBezTo>
                      <a:pt x="7782" y="7372"/>
                      <a:pt x="8727" y="8318"/>
                      <a:pt x="9861" y="8318"/>
                    </a:cubicBezTo>
                    <a:cubicBezTo>
                      <a:pt x="11027" y="8318"/>
                      <a:pt x="11972" y="7372"/>
                      <a:pt x="11972" y="6238"/>
                    </a:cubicBezTo>
                    <a:lnTo>
                      <a:pt x="11972" y="5860"/>
                    </a:lnTo>
                    <a:cubicBezTo>
                      <a:pt x="11972" y="5829"/>
                      <a:pt x="11909" y="5703"/>
                      <a:pt x="11909" y="5671"/>
                    </a:cubicBezTo>
                    <a:lnTo>
                      <a:pt x="10429" y="3277"/>
                    </a:lnTo>
                    <a:cubicBezTo>
                      <a:pt x="10429" y="3151"/>
                      <a:pt x="10618" y="2930"/>
                      <a:pt x="10681" y="2615"/>
                    </a:cubicBezTo>
                    <a:cubicBezTo>
                      <a:pt x="10933" y="2521"/>
                      <a:pt x="11248" y="2458"/>
                      <a:pt x="11531" y="2363"/>
                    </a:cubicBezTo>
                    <a:cubicBezTo>
                      <a:pt x="11720" y="2300"/>
                      <a:pt x="11815" y="2080"/>
                      <a:pt x="11720" y="1922"/>
                    </a:cubicBezTo>
                    <a:cubicBezTo>
                      <a:pt x="11674" y="1784"/>
                      <a:pt x="11560" y="1696"/>
                      <a:pt x="11429" y="1696"/>
                    </a:cubicBezTo>
                    <a:cubicBezTo>
                      <a:pt x="11380" y="1696"/>
                      <a:pt x="11330" y="1708"/>
                      <a:pt x="11279" y="1733"/>
                    </a:cubicBezTo>
                    <a:cubicBezTo>
                      <a:pt x="11059" y="1796"/>
                      <a:pt x="10870" y="1891"/>
                      <a:pt x="10618" y="1922"/>
                    </a:cubicBezTo>
                    <a:cubicBezTo>
                      <a:pt x="10460" y="1576"/>
                      <a:pt x="10113" y="1324"/>
                      <a:pt x="9704" y="1324"/>
                    </a:cubicBezTo>
                    <a:cubicBezTo>
                      <a:pt x="9294" y="1324"/>
                      <a:pt x="8916" y="1576"/>
                      <a:pt x="8790" y="1954"/>
                    </a:cubicBezTo>
                    <a:cubicBezTo>
                      <a:pt x="8255" y="1891"/>
                      <a:pt x="8003" y="1733"/>
                      <a:pt x="7278" y="1324"/>
                    </a:cubicBezTo>
                    <a:lnTo>
                      <a:pt x="6963" y="1166"/>
                    </a:lnTo>
                    <a:lnTo>
                      <a:pt x="6963" y="1040"/>
                    </a:lnTo>
                    <a:cubicBezTo>
                      <a:pt x="6963" y="441"/>
                      <a:pt x="6490" y="0"/>
                      <a:pt x="58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347" name="Google Shape;10242;p74"/>
              <p:cNvSpPr/>
              <p:nvPr/>
            </p:nvSpPr>
            <p:spPr>
              <a:xfrm>
                <a:off x="4332975" y="3851850"/>
                <a:ext cx="157550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6302" h="1388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694"/>
                    </a:cubicBezTo>
                    <a:lnTo>
                      <a:pt x="0" y="1040"/>
                    </a:lnTo>
                    <a:cubicBezTo>
                      <a:pt x="0" y="1261"/>
                      <a:pt x="158" y="1387"/>
                      <a:pt x="347" y="1387"/>
                    </a:cubicBezTo>
                    <a:lnTo>
                      <a:pt x="5955" y="1387"/>
                    </a:lnTo>
                    <a:cubicBezTo>
                      <a:pt x="6144" y="1356"/>
                      <a:pt x="6301" y="1198"/>
                      <a:pt x="6301" y="1040"/>
                    </a:cubicBezTo>
                    <a:lnTo>
                      <a:pt x="6301" y="694"/>
                    </a:lnTo>
                    <a:cubicBezTo>
                      <a:pt x="6301" y="316"/>
                      <a:pt x="5986" y="1"/>
                      <a:pt x="55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408" name="Google Shape;10303;p74"/>
            <p:cNvGrpSpPr/>
            <p:nvPr/>
          </p:nvGrpSpPr>
          <p:grpSpPr>
            <a:xfrm>
              <a:off x="8144669" y="4585628"/>
              <a:ext cx="511903" cy="511859"/>
              <a:chOff x="4628325" y="3599825"/>
              <a:chExt cx="295400" cy="295375"/>
            </a:xfrm>
            <a:grpFill/>
          </p:grpSpPr>
          <p:sp>
            <p:nvSpPr>
              <p:cNvPr id="409" name="Google Shape;10304;p74"/>
              <p:cNvSpPr/>
              <p:nvPr/>
            </p:nvSpPr>
            <p:spPr>
              <a:xfrm>
                <a:off x="4679525" y="3686450"/>
                <a:ext cx="173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694" y="3466"/>
                    </a:lnTo>
                    <a:lnTo>
                      <a:pt x="69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0" name="Google Shape;10305;p74"/>
              <p:cNvSpPr/>
              <p:nvPr/>
            </p:nvSpPr>
            <p:spPr>
              <a:xfrm>
                <a:off x="4854375" y="3686450"/>
                <a:ext cx="181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467" extrusionOk="0">
                    <a:moveTo>
                      <a:pt x="1" y="1"/>
                    </a:moveTo>
                    <a:lnTo>
                      <a:pt x="1" y="3466"/>
                    </a:lnTo>
                    <a:lnTo>
                      <a:pt x="725" y="3466"/>
                    </a:lnTo>
                    <a:lnTo>
                      <a:pt x="7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1" name="Google Shape;10306;p74"/>
              <p:cNvSpPr/>
              <p:nvPr/>
            </p:nvSpPr>
            <p:spPr>
              <a:xfrm>
                <a:off x="4679525" y="3790425"/>
                <a:ext cx="173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694" y="4159"/>
                    </a:ln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2" name="Google Shape;10307;p74"/>
              <p:cNvSpPr/>
              <p:nvPr/>
            </p:nvSpPr>
            <p:spPr>
              <a:xfrm>
                <a:off x="4854375" y="3790425"/>
                <a:ext cx="181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4160" extrusionOk="0">
                    <a:moveTo>
                      <a:pt x="1" y="0"/>
                    </a:moveTo>
                    <a:lnTo>
                      <a:pt x="1" y="4159"/>
                    </a:lnTo>
                    <a:lnTo>
                      <a:pt x="725" y="4159"/>
                    </a:lnTo>
                    <a:lnTo>
                      <a:pt x="7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3" name="Google Shape;10308;p74"/>
              <p:cNvSpPr/>
              <p:nvPr/>
            </p:nvSpPr>
            <p:spPr>
              <a:xfrm>
                <a:off x="4628325" y="3686450"/>
                <a:ext cx="34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3467" extrusionOk="0">
                    <a:moveTo>
                      <a:pt x="1009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2049"/>
                    </a:lnTo>
                    <a:cubicBezTo>
                      <a:pt x="1" y="2427"/>
                      <a:pt x="158" y="2773"/>
                      <a:pt x="442" y="3025"/>
                    </a:cubicBezTo>
                    <a:cubicBezTo>
                      <a:pt x="662" y="3340"/>
                      <a:pt x="1009" y="3466"/>
                      <a:pt x="1387" y="3466"/>
                    </a:cubicBezTo>
                    <a:lnTo>
                      <a:pt x="138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4" name="Google Shape;10309;p74"/>
              <p:cNvSpPr/>
              <p:nvPr/>
            </p:nvSpPr>
            <p:spPr>
              <a:xfrm>
                <a:off x="4714975" y="3686450"/>
                <a:ext cx="1221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4883" y="3466"/>
                    </a:lnTo>
                    <a:lnTo>
                      <a:pt x="488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5" name="Google Shape;10310;p74"/>
              <p:cNvSpPr/>
              <p:nvPr/>
            </p:nvSpPr>
            <p:spPr>
              <a:xfrm>
                <a:off x="4889025" y="3777825"/>
                <a:ext cx="34700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4695" extrusionOk="0">
                    <a:moveTo>
                      <a:pt x="1387" y="0"/>
                    </a:moveTo>
                    <a:cubicBezTo>
                      <a:pt x="977" y="315"/>
                      <a:pt x="505" y="504"/>
                      <a:pt x="1" y="504"/>
                    </a:cubicBezTo>
                    <a:lnTo>
                      <a:pt x="1" y="4695"/>
                    </a:lnTo>
                    <a:lnTo>
                      <a:pt x="347" y="4695"/>
                    </a:lnTo>
                    <a:cubicBezTo>
                      <a:pt x="946" y="4695"/>
                      <a:pt x="1387" y="4222"/>
                      <a:pt x="1387" y="3655"/>
                    </a:cubicBezTo>
                    <a:lnTo>
                      <a:pt x="138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6" name="Google Shape;10311;p74"/>
              <p:cNvSpPr/>
              <p:nvPr/>
            </p:nvSpPr>
            <p:spPr>
              <a:xfrm>
                <a:off x="4628325" y="3777825"/>
                <a:ext cx="34675" cy="1166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4664" extrusionOk="0">
                    <a:moveTo>
                      <a:pt x="1" y="0"/>
                    </a:moveTo>
                    <a:lnTo>
                      <a:pt x="1" y="3655"/>
                    </a:lnTo>
                    <a:cubicBezTo>
                      <a:pt x="1" y="4222"/>
                      <a:pt x="442" y="4663"/>
                      <a:pt x="1009" y="4663"/>
                    </a:cubicBezTo>
                    <a:lnTo>
                      <a:pt x="1387" y="4663"/>
                    </a:lnTo>
                    <a:lnTo>
                      <a:pt x="1387" y="504"/>
                    </a:lnTo>
                    <a:cubicBezTo>
                      <a:pt x="851" y="504"/>
                      <a:pt x="379" y="31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7" name="Google Shape;10312;p74"/>
              <p:cNvSpPr/>
              <p:nvPr/>
            </p:nvSpPr>
            <p:spPr>
              <a:xfrm>
                <a:off x="4766950" y="3790425"/>
                <a:ext cx="173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726" extrusionOk="0">
                    <a:moveTo>
                      <a:pt x="1" y="0"/>
                    </a:moveTo>
                    <a:lnTo>
                      <a:pt x="1" y="347"/>
                    </a:lnTo>
                    <a:cubicBezTo>
                      <a:pt x="1" y="568"/>
                      <a:pt x="158" y="725"/>
                      <a:pt x="347" y="725"/>
                    </a:cubicBezTo>
                    <a:cubicBezTo>
                      <a:pt x="568" y="725"/>
                      <a:pt x="694" y="568"/>
                      <a:pt x="694" y="347"/>
                    </a:cubicBez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8" name="Google Shape;10313;p74"/>
              <p:cNvSpPr/>
              <p:nvPr/>
            </p:nvSpPr>
            <p:spPr>
              <a:xfrm>
                <a:off x="4889025" y="3686450"/>
                <a:ext cx="347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3467" extrusionOk="0">
                    <a:moveTo>
                      <a:pt x="1" y="1"/>
                    </a:moveTo>
                    <a:lnTo>
                      <a:pt x="1" y="3466"/>
                    </a:lnTo>
                    <a:cubicBezTo>
                      <a:pt x="347" y="3466"/>
                      <a:pt x="662" y="3340"/>
                      <a:pt x="946" y="3088"/>
                    </a:cubicBezTo>
                    <a:cubicBezTo>
                      <a:pt x="1229" y="2836"/>
                      <a:pt x="1387" y="2458"/>
                      <a:pt x="1387" y="2080"/>
                    </a:cubicBezTo>
                    <a:lnTo>
                      <a:pt x="1387" y="1040"/>
                    </a:lnTo>
                    <a:cubicBezTo>
                      <a:pt x="1387" y="442"/>
                      <a:pt x="914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19" name="Google Shape;10314;p74"/>
              <p:cNvSpPr/>
              <p:nvPr/>
            </p:nvSpPr>
            <p:spPr>
              <a:xfrm>
                <a:off x="4714975" y="3790425"/>
                <a:ext cx="122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4883" y="4159"/>
                    </a:lnTo>
                    <a:lnTo>
                      <a:pt x="4883" y="0"/>
                    </a:lnTo>
                    <a:lnTo>
                      <a:pt x="3466" y="0"/>
                    </a:lnTo>
                    <a:lnTo>
                      <a:pt x="3466" y="347"/>
                    </a:lnTo>
                    <a:cubicBezTo>
                      <a:pt x="3466" y="946"/>
                      <a:pt x="2993" y="1387"/>
                      <a:pt x="2426" y="1387"/>
                    </a:cubicBezTo>
                    <a:cubicBezTo>
                      <a:pt x="1827" y="1387"/>
                      <a:pt x="1418" y="914"/>
                      <a:pt x="1418" y="347"/>
                    </a:cubicBez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20" name="Google Shape;10315;p74"/>
              <p:cNvSpPr/>
              <p:nvPr/>
            </p:nvSpPr>
            <p:spPr>
              <a:xfrm>
                <a:off x="4714175" y="3599825"/>
                <a:ext cx="122100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773" extrusionOk="0">
                    <a:moveTo>
                      <a:pt x="2427" y="0"/>
                    </a:moveTo>
                    <a:cubicBezTo>
                      <a:pt x="1103" y="0"/>
                      <a:pt x="1" y="1103"/>
                      <a:pt x="1" y="2426"/>
                    </a:cubicBezTo>
                    <a:lnTo>
                      <a:pt x="1" y="2773"/>
                    </a:lnTo>
                    <a:lnTo>
                      <a:pt x="1355" y="2773"/>
                    </a:lnTo>
                    <a:lnTo>
                      <a:pt x="1355" y="2426"/>
                    </a:lnTo>
                    <a:cubicBezTo>
                      <a:pt x="1355" y="1828"/>
                      <a:pt x="1828" y="1418"/>
                      <a:pt x="2395" y="1418"/>
                    </a:cubicBezTo>
                    <a:cubicBezTo>
                      <a:pt x="2994" y="1418"/>
                      <a:pt x="3403" y="1891"/>
                      <a:pt x="3403" y="2426"/>
                    </a:cubicBezTo>
                    <a:lnTo>
                      <a:pt x="3403" y="2773"/>
                    </a:lnTo>
                    <a:lnTo>
                      <a:pt x="4884" y="2773"/>
                    </a:lnTo>
                    <a:lnTo>
                      <a:pt x="4884" y="2426"/>
                    </a:lnTo>
                    <a:cubicBezTo>
                      <a:pt x="4884" y="1103"/>
                      <a:pt x="3781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438" name="Google Shape;10341;p74"/>
            <p:cNvGrpSpPr/>
            <p:nvPr/>
          </p:nvGrpSpPr>
          <p:grpSpPr>
            <a:xfrm>
              <a:off x="11843807" y="3665355"/>
              <a:ext cx="368772" cy="483471"/>
              <a:chOff x="3167275" y="3227275"/>
              <a:chExt cx="225300" cy="295375"/>
            </a:xfrm>
            <a:grpFill/>
          </p:grpSpPr>
          <p:sp>
            <p:nvSpPr>
              <p:cNvPr id="439" name="Google Shape;10342;p74"/>
              <p:cNvSpPr/>
              <p:nvPr/>
            </p:nvSpPr>
            <p:spPr>
              <a:xfrm>
                <a:off x="3167275" y="3227275"/>
                <a:ext cx="2253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9012" h="8318" extrusionOk="0">
                    <a:moveTo>
                      <a:pt x="4538" y="1"/>
                    </a:moveTo>
                    <a:cubicBezTo>
                      <a:pt x="2112" y="1"/>
                      <a:pt x="1" y="1985"/>
                      <a:pt x="32" y="4537"/>
                    </a:cubicBezTo>
                    <a:cubicBezTo>
                      <a:pt x="32" y="5860"/>
                      <a:pt x="631" y="7184"/>
                      <a:pt x="1797" y="8066"/>
                    </a:cubicBezTo>
                    <a:cubicBezTo>
                      <a:pt x="1923" y="8192"/>
                      <a:pt x="2017" y="8223"/>
                      <a:pt x="2049" y="8318"/>
                    </a:cubicBezTo>
                    <a:lnTo>
                      <a:pt x="4160" y="8318"/>
                    </a:lnTo>
                    <a:lnTo>
                      <a:pt x="4160" y="6900"/>
                    </a:lnTo>
                    <a:lnTo>
                      <a:pt x="2427" y="6900"/>
                    </a:lnTo>
                    <a:cubicBezTo>
                      <a:pt x="2238" y="6900"/>
                      <a:pt x="2080" y="6743"/>
                      <a:pt x="2080" y="6554"/>
                    </a:cubicBezTo>
                    <a:lnTo>
                      <a:pt x="2080" y="5829"/>
                    </a:lnTo>
                    <a:cubicBezTo>
                      <a:pt x="2080" y="4852"/>
                      <a:pt x="2679" y="4033"/>
                      <a:pt x="3498" y="3624"/>
                    </a:cubicBezTo>
                    <a:cubicBezTo>
                      <a:pt x="3277" y="3403"/>
                      <a:pt x="3151" y="3088"/>
                      <a:pt x="3151" y="2678"/>
                    </a:cubicBezTo>
                    <a:cubicBezTo>
                      <a:pt x="3151" y="1922"/>
                      <a:pt x="3782" y="1292"/>
                      <a:pt x="4538" y="1292"/>
                    </a:cubicBezTo>
                    <a:cubicBezTo>
                      <a:pt x="5262" y="1292"/>
                      <a:pt x="5892" y="1922"/>
                      <a:pt x="5892" y="2678"/>
                    </a:cubicBezTo>
                    <a:cubicBezTo>
                      <a:pt x="5892" y="3025"/>
                      <a:pt x="5735" y="3340"/>
                      <a:pt x="5546" y="3624"/>
                    </a:cubicBezTo>
                    <a:cubicBezTo>
                      <a:pt x="6365" y="4033"/>
                      <a:pt x="6964" y="4852"/>
                      <a:pt x="6964" y="5829"/>
                    </a:cubicBezTo>
                    <a:lnTo>
                      <a:pt x="6964" y="6554"/>
                    </a:lnTo>
                    <a:cubicBezTo>
                      <a:pt x="6964" y="6743"/>
                      <a:pt x="6806" y="6900"/>
                      <a:pt x="6617" y="6900"/>
                    </a:cubicBezTo>
                    <a:lnTo>
                      <a:pt x="4884" y="6900"/>
                    </a:lnTo>
                    <a:lnTo>
                      <a:pt x="4884" y="8318"/>
                    </a:lnTo>
                    <a:lnTo>
                      <a:pt x="6995" y="8318"/>
                    </a:lnTo>
                    <a:cubicBezTo>
                      <a:pt x="7027" y="8286"/>
                      <a:pt x="7121" y="8192"/>
                      <a:pt x="7247" y="8129"/>
                    </a:cubicBezTo>
                    <a:cubicBezTo>
                      <a:pt x="8413" y="7184"/>
                      <a:pt x="9011" y="5829"/>
                      <a:pt x="9011" y="4506"/>
                    </a:cubicBezTo>
                    <a:cubicBezTo>
                      <a:pt x="9011" y="2017"/>
                      <a:pt x="6995" y="1"/>
                      <a:pt x="453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40" name="Google Shape;10343;p74"/>
              <p:cNvSpPr/>
              <p:nvPr/>
            </p:nvSpPr>
            <p:spPr>
              <a:xfrm>
                <a:off x="3262600" y="3278475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0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41" name="Google Shape;10344;p74"/>
              <p:cNvSpPr/>
              <p:nvPr/>
            </p:nvSpPr>
            <p:spPr>
              <a:xfrm>
                <a:off x="3220050" y="3452525"/>
                <a:ext cx="1213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53" h="1419" extrusionOk="0">
                    <a:moveTo>
                      <a:pt x="1" y="1"/>
                    </a:moveTo>
                    <a:lnTo>
                      <a:pt x="1" y="347"/>
                    </a:lnTo>
                    <a:cubicBezTo>
                      <a:pt x="1" y="946"/>
                      <a:pt x="473" y="1419"/>
                      <a:pt x="1040" y="1419"/>
                    </a:cubicBezTo>
                    <a:lnTo>
                      <a:pt x="3781" y="1419"/>
                    </a:lnTo>
                    <a:cubicBezTo>
                      <a:pt x="4380" y="1419"/>
                      <a:pt x="4853" y="946"/>
                      <a:pt x="4853" y="347"/>
                    </a:cubicBezTo>
                    <a:lnTo>
                      <a:pt x="485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42" name="Google Shape;10345;p74"/>
              <p:cNvSpPr/>
              <p:nvPr/>
            </p:nvSpPr>
            <p:spPr>
              <a:xfrm>
                <a:off x="3237375" y="3332025"/>
                <a:ext cx="8667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080" extrusionOk="0">
                    <a:moveTo>
                      <a:pt x="1734" y="1"/>
                    </a:moveTo>
                    <a:cubicBezTo>
                      <a:pt x="789" y="1"/>
                      <a:pt x="1" y="725"/>
                      <a:pt x="1" y="1733"/>
                    </a:cubicBezTo>
                    <a:lnTo>
                      <a:pt x="1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9" y="1"/>
                      <a:pt x="173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43" name="Google Shape;10346;p74"/>
              <p:cNvSpPr/>
              <p:nvPr/>
            </p:nvSpPr>
            <p:spPr>
              <a:xfrm>
                <a:off x="3237375" y="3505300"/>
                <a:ext cx="8745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3498" h="694" extrusionOk="0">
                    <a:moveTo>
                      <a:pt x="32" y="1"/>
                    </a:moveTo>
                    <a:cubicBezTo>
                      <a:pt x="1" y="379"/>
                      <a:pt x="284" y="694"/>
                      <a:pt x="694" y="694"/>
                    </a:cubicBezTo>
                    <a:lnTo>
                      <a:pt x="2773" y="694"/>
                    </a:lnTo>
                    <a:cubicBezTo>
                      <a:pt x="3183" y="694"/>
                      <a:pt x="3498" y="379"/>
                      <a:pt x="349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451" name="Google Shape;10359;p74"/>
            <p:cNvGrpSpPr/>
            <p:nvPr/>
          </p:nvGrpSpPr>
          <p:grpSpPr>
            <a:xfrm>
              <a:off x="9082787" y="4641757"/>
              <a:ext cx="513246" cy="451814"/>
              <a:chOff x="4991425" y="3617150"/>
              <a:chExt cx="296175" cy="260725"/>
            </a:xfrm>
            <a:grpFill/>
          </p:grpSpPr>
          <p:sp>
            <p:nvSpPr>
              <p:cNvPr id="452" name="Google Shape;10360;p74"/>
              <p:cNvSpPr/>
              <p:nvPr/>
            </p:nvSpPr>
            <p:spPr>
              <a:xfrm>
                <a:off x="5069400" y="3738450"/>
                <a:ext cx="139425" cy="139425"/>
              </a:xfrm>
              <a:custGeom>
                <a:avLst/>
                <a:gdLst/>
                <a:ahLst/>
                <a:cxnLst/>
                <a:rect l="l" t="t" r="r" b="b"/>
                <a:pathLst>
                  <a:path w="5577" h="5577" extrusionOk="0">
                    <a:moveTo>
                      <a:pt x="2804" y="0"/>
                    </a:moveTo>
                    <a:cubicBezTo>
                      <a:pt x="1607" y="0"/>
                      <a:pt x="1450" y="725"/>
                      <a:pt x="1009" y="3308"/>
                    </a:cubicBezTo>
                    <a:cubicBezTo>
                      <a:pt x="946" y="3749"/>
                      <a:pt x="851" y="4285"/>
                      <a:pt x="757" y="4883"/>
                    </a:cubicBezTo>
                    <a:lnTo>
                      <a:pt x="347" y="4883"/>
                    </a:lnTo>
                    <a:cubicBezTo>
                      <a:pt x="158" y="4883"/>
                      <a:pt x="0" y="5041"/>
                      <a:pt x="0" y="5230"/>
                    </a:cubicBezTo>
                    <a:cubicBezTo>
                      <a:pt x="0" y="5419"/>
                      <a:pt x="158" y="5576"/>
                      <a:pt x="347" y="5576"/>
                    </a:cubicBezTo>
                    <a:lnTo>
                      <a:pt x="5230" y="5576"/>
                    </a:lnTo>
                    <a:cubicBezTo>
                      <a:pt x="5419" y="5545"/>
                      <a:pt x="5577" y="5387"/>
                      <a:pt x="5577" y="5198"/>
                    </a:cubicBezTo>
                    <a:cubicBezTo>
                      <a:pt x="5577" y="5009"/>
                      <a:pt x="5419" y="4852"/>
                      <a:pt x="5230" y="4852"/>
                    </a:cubicBezTo>
                    <a:lnTo>
                      <a:pt x="4852" y="4852"/>
                    </a:lnTo>
                    <a:cubicBezTo>
                      <a:pt x="4726" y="4253"/>
                      <a:pt x="4632" y="3749"/>
                      <a:pt x="4569" y="3277"/>
                    </a:cubicBezTo>
                    <a:cubicBezTo>
                      <a:pt x="4128" y="756"/>
                      <a:pt x="3970" y="0"/>
                      <a:pt x="280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53" name="Google Shape;10361;p74"/>
              <p:cNvSpPr/>
              <p:nvPr/>
            </p:nvSpPr>
            <p:spPr>
              <a:xfrm>
                <a:off x="5200150" y="3617150"/>
                <a:ext cx="693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73" h="2773" extrusionOk="0">
                    <a:moveTo>
                      <a:pt x="1386" y="0"/>
                    </a:moveTo>
                    <a:cubicBezTo>
                      <a:pt x="630" y="0"/>
                      <a:pt x="0" y="630"/>
                      <a:pt x="0" y="1387"/>
                    </a:cubicBezTo>
                    <a:cubicBezTo>
                      <a:pt x="0" y="2111"/>
                      <a:pt x="630" y="2773"/>
                      <a:pt x="1386" y="2773"/>
                    </a:cubicBezTo>
                    <a:cubicBezTo>
                      <a:pt x="2143" y="2773"/>
                      <a:pt x="2773" y="2111"/>
                      <a:pt x="2773" y="1387"/>
                    </a:cubicBezTo>
                    <a:cubicBezTo>
                      <a:pt x="2773" y="630"/>
                      <a:pt x="2143" y="0"/>
                      <a:pt x="138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54" name="Google Shape;10362;p74"/>
              <p:cNvSpPr/>
              <p:nvPr/>
            </p:nvSpPr>
            <p:spPr>
              <a:xfrm>
                <a:off x="5009550" y="3617150"/>
                <a:ext cx="685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2773" extrusionOk="0">
                    <a:moveTo>
                      <a:pt x="1355" y="0"/>
                    </a:moveTo>
                    <a:cubicBezTo>
                      <a:pt x="599" y="0"/>
                      <a:pt x="0" y="630"/>
                      <a:pt x="0" y="1387"/>
                    </a:cubicBezTo>
                    <a:cubicBezTo>
                      <a:pt x="0" y="2143"/>
                      <a:pt x="599" y="2773"/>
                      <a:pt x="1355" y="2773"/>
                    </a:cubicBezTo>
                    <a:cubicBezTo>
                      <a:pt x="2111" y="2773"/>
                      <a:pt x="2741" y="2143"/>
                      <a:pt x="2741" y="1387"/>
                    </a:cubicBezTo>
                    <a:cubicBezTo>
                      <a:pt x="2741" y="630"/>
                      <a:pt x="2111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55" name="Google Shape;10363;p74"/>
              <p:cNvSpPr/>
              <p:nvPr/>
            </p:nvSpPr>
            <p:spPr>
              <a:xfrm>
                <a:off x="4991425" y="3686450"/>
                <a:ext cx="10477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91" h="2081" extrusionOk="0">
                    <a:moveTo>
                      <a:pt x="568" y="1"/>
                    </a:moveTo>
                    <a:cubicBezTo>
                      <a:pt x="252" y="347"/>
                      <a:pt x="0" y="851"/>
                      <a:pt x="0" y="1356"/>
                    </a:cubicBezTo>
                    <a:lnTo>
                      <a:pt x="0" y="1734"/>
                    </a:lnTo>
                    <a:cubicBezTo>
                      <a:pt x="0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33" y="2080"/>
                      <a:pt x="4191" y="1923"/>
                      <a:pt x="4191" y="1734"/>
                    </a:cubicBezTo>
                    <a:lnTo>
                      <a:pt x="4191" y="1356"/>
                    </a:lnTo>
                    <a:cubicBezTo>
                      <a:pt x="4191" y="820"/>
                      <a:pt x="3970" y="347"/>
                      <a:pt x="3624" y="1"/>
                    </a:cubicBezTo>
                    <a:cubicBezTo>
                      <a:pt x="3245" y="410"/>
                      <a:pt x="2678" y="694"/>
                      <a:pt x="2080" y="694"/>
                    </a:cubicBezTo>
                    <a:cubicBezTo>
                      <a:pt x="1513" y="694"/>
                      <a:pt x="946" y="410"/>
                      <a:pt x="5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56" name="Google Shape;10364;p74"/>
              <p:cNvSpPr/>
              <p:nvPr/>
            </p:nvSpPr>
            <p:spPr>
              <a:xfrm>
                <a:off x="5183600" y="3686450"/>
                <a:ext cx="10400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081" extrusionOk="0">
                    <a:moveTo>
                      <a:pt x="536" y="1"/>
                    </a:moveTo>
                    <a:cubicBezTo>
                      <a:pt x="221" y="347"/>
                      <a:pt x="1" y="851"/>
                      <a:pt x="1" y="1356"/>
                    </a:cubicBezTo>
                    <a:lnTo>
                      <a:pt x="1" y="1702"/>
                    </a:lnTo>
                    <a:cubicBezTo>
                      <a:pt x="1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02" y="2080"/>
                      <a:pt x="4159" y="1923"/>
                      <a:pt x="4159" y="1702"/>
                    </a:cubicBezTo>
                    <a:lnTo>
                      <a:pt x="4159" y="1356"/>
                    </a:lnTo>
                    <a:cubicBezTo>
                      <a:pt x="4159" y="820"/>
                      <a:pt x="3970" y="347"/>
                      <a:pt x="3624" y="1"/>
                    </a:cubicBezTo>
                    <a:cubicBezTo>
                      <a:pt x="3214" y="410"/>
                      <a:pt x="2679" y="694"/>
                      <a:pt x="2080" y="694"/>
                    </a:cubicBezTo>
                    <a:cubicBezTo>
                      <a:pt x="1450" y="694"/>
                      <a:pt x="946" y="410"/>
                      <a:pt x="5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57" name="Google Shape;10365;p74"/>
              <p:cNvSpPr/>
              <p:nvPr/>
            </p:nvSpPr>
            <p:spPr>
              <a:xfrm>
                <a:off x="5187550" y="3755775"/>
                <a:ext cx="1000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4002" h="2112" extrusionOk="0">
                    <a:moveTo>
                      <a:pt x="0" y="0"/>
                    </a:moveTo>
                    <a:cubicBezTo>
                      <a:pt x="189" y="567"/>
                      <a:pt x="315" y="1229"/>
                      <a:pt x="473" y="2111"/>
                    </a:cubicBezTo>
                    <a:lnTo>
                      <a:pt x="3655" y="2111"/>
                    </a:lnTo>
                    <a:cubicBezTo>
                      <a:pt x="3844" y="2111"/>
                      <a:pt x="4001" y="1954"/>
                      <a:pt x="4001" y="1733"/>
                    </a:cubicBezTo>
                    <a:lnTo>
                      <a:pt x="4001" y="378"/>
                    </a:lnTo>
                    <a:cubicBezTo>
                      <a:pt x="3970" y="158"/>
                      <a:pt x="3844" y="0"/>
                      <a:pt x="36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58" name="Google Shape;10366;p74"/>
              <p:cNvSpPr/>
              <p:nvPr/>
            </p:nvSpPr>
            <p:spPr>
              <a:xfrm>
                <a:off x="4991425" y="3755775"/>
                <a:ext cx="1008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4034" h="2080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33"/>
                    </a:lnTo>
                    <a:cubicBezTo>
                      <a:pt x="0" y="1954"/>
                      <a:pt x="158" y="2080"/>
                      <a:pt x="347" y="2080"/>
                    </a:cubicBezTo>
                    <a:lnTo>
                      <a:pt x="3561" y="2080"/>
                    </a:lnTo>
                    <a:cubicBezTo>
                      <a:pt x="3718" y="1229"/>
                      <a:pt x="3813" y="567"/>
                      <a:pt x="40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484" name="Google Shape;10399;p74"/>
            <p:cNvGrpSpPr/>
            <p:nvPr/>
          </p:nvGrpSpPr>
          <p:grpSpPr>
            <a:xfrm>
              <a:off x="4176693" y="4547342"/>
              <a:ext cx="511859" cy="509131"/>
              <a:chOff x="3497300" y="3591950"/>
              <a:chExt cx="295375" cy="293800"/>
            </a:xfrm>
            <a:grpFill/>
          </p:grpSpPr>
          <p:sp>
            <p:nvSpPr>
              <p:cNvPr id="485" name="Google Shape;10400;p74"/>
              <p:cNvSpPr/>
              <p:nvPr/>
            </p:nvSpPr>
            <p:spPr>
              <a:xfrm>
                <a:off x="3628825" y="3724275"/>
                <a:ext cx="18150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662" extrusionOk="0">
                    <a:moveTo>
                      <a:pt x="375" y="0"/>
                    </a:moveTo>
                    <a:cubicBezTo>
                      <a:pt x="292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67"/>
                    </a:cubicBezTo>
                    <a:cubicBezTo>
                      <a:pt x="190" y="630"/>
                      <a:pt x="277" y="662"/>
                      <a:pt x="363" y="662"/>
                    </a:cubicBezTo>
                    <a:cubicBezTo>
                      <a:pt x="450" y="662"/>
                      <a:pt x="536" y="630"/>
                      <a:pt x="599" y="567"/>
                    </a:cubicBezTo>
                    <a:cubicBezTo>
                      <a:pt x="725" y="441"/>
                      <a:pt x="725" y="221"/>
                      <a:pt x="599" y="95"/>
                    </a:cubicBezTo>
                    <a:cubicBezTo>
                      <a:pt x="536" y="32"/>
                      <a:pt x="458" y="0"/>
                      <a:pt x="3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86" name="Google Shape;10401;p74"/>
              <p:cNvSpPr/>
              <p:nvPr/>
            </p:nvSpPr>
            <p:spPr>
              <a:xfrm>
                <a:off x="3590250" y="3689400"/>
                <a:ext cx="9452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781" h="3467" extrusionOk="0">
                    <a:moveTo>
                      <a:pt x="1922" y="710"/>
                    </a:moveTo>
                    <a:cubicBezTo>
                      <a:pt x="2190" y="710"/>
                      <a:pt x="2458" y="812"/>
                      <a:pt x="2647" y="1017"/>
                    </a:cubicBezTo>
                    <a:cubicBezTo>
                      <a:pt x="3088" y="1395"/>
                      <a:pt x="3088" y="2088"/>
                      <a:pt x="2647" y="2466"/>
                    </a:cubicBezTo>
                    <a:cubicBezTo>
                      <a:pt x="2458" y="2671"/>
                      <a:pt x="2190" y="2773"/>
                      <a:pt x="1922" y="2773"/>
                    </a:cubicBezTo>
                    <a:cubicBezTo>
                      <a:pt x="1654" y="2773"/>
                      <a:pt x="1386" y="2671"/>
                      <a:pt x="1197" y="2466"/>
                    </a:cubicBezTo>
                    <a:cubicBezTo>
                      <a:pt x="788" y="2088"/>
                      <a:pt x="788" y="1395"/>
                      <a:pt x="1197" y="1017"/>
                    </a:cubicBezTo>
                    <a:cubicBezTo>
                      <a:pt x="1386" y="812"/>
                      <a:pt x="1654" y="710"/>
                      <a:pt x="1922" y="710"/>
                    </a:cubicBezTo>
                    <a:close/>
                    <a:moveTo>
                      <a:pt x="1930" y="1"/>
                    </a:moveTo>
                    <a:cubicBezTo>
                      <a:pt x="1489" y="1"/>
                      <a:pt x="1040" y="182"/>
                      <a:pt x="693" y="544"/>
                    </a:cubicBezTo>
                    <a:cubicBezTo>
                      <a:pt x="0" y="1206"/>
                      <a:pt x="0" y="2309"/>
                      <a:pt x="693" y="2970"/>
                    </a:cubicBezTo>
                    <a:cubicBezTo>
                      <a:pt x="1024" y="3301"/>
                      <a:pt x="1473" y="3466"/>
                      <a:pt x="1918" y="3466"/>
                    </a:cubicBezTo>
                    <a:cubicBezTo>
                      <a:pt x="2363" y="3466"/>
                      <a:pt x="2804" y="3301"/>
                      <a:pt x="3119" y="2970"/>
                    </a:cubicBezTo>
                    <a:cubicBezTo>
                      <a:pt x="3781" y="2309"/>
                      <a:pt x="3781" y="1206"/>
                      <a:pt x="3119" y="544"/>
                    </a:cubicBezTo>
                    <a:cubicBezTo>
                      <a:pt x="2804" y="182"/>
                      <a:pt x="2371" y="1"/>
                      <a:pt x="193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87" name="Google Shape;10402;p74"/>
              <p:cNvSpPr/>
              <p:nvPr/>
            </p:nvSpPr>
            <p:spPr>
              <a:xfrm>
                <a:off x="3674525" y="3601400"/>
                <a:ext cx="118150" cy="11895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758" extrusionOk="0">
                    <a:moveTo>
                      <a:pt x="3533" y="0"/>
                    </a:moveTo>
                    <a:cubicBezTo>
                      <a:pt x="3442" y="0"/>
                      <a:pt x="3355" y="32"/>
                      <a:pt x="3308" y="95"/>
                    </a:cubicBezTo>
                    <a:lnTo>
                      <a:pt x="0" y="3308"/>
                    </a:lnTo>
                    <a:cubicBezTo>
                      <a:pt x="410" y="3623"/>
                      <a:pt x="788" y="4127"/>
                      <a:pt x="1953" y="4758"/>
                    </a:cubicBezTo>
                    <a:lnTo>
                      <a:pt x="4600" y="2678"/>
                    </a:lnTo>
                    <a:cubicBezTo>
                      <a:pt x="4663" y="2615"/>
                      <a:pt x="4726" y="2521"/>
                      <a:pt x="4726" y="2395"/>
                    </a:cubicBezTo>
                    <a:cubicBezTo>
                      <a:pt x="4726" y="1544"/>
                      <a:pt x="4348" y="693"/>
                      <a:pt x="3781" y="95"/>
                    </a:cubicBezTo>
                    <a:cubicBezTo>
                      <a:pt x="3718" y="32"/>
                      <a:pt x="3623" y="0"/>
                      <a:pt x="35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88" name="Google Shape;10403;p74"/>
              <p:cNvSpPr/>
              <p:nvPr/>
            </p:nvSpPr>
            <p:spPr>
              <a:xfrm>
                <a:off x="3631200" y="3774675"/>
                <a:ext cx="10320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4128" h="4096" extrusionOk="0">
                    <a:moveTo>
                      <a:pt x="2048" y="0"/>
                    </a:moveTo>
                    <a:cubicBezTo>
                      <a:pt x="1985" y="32"/>
                      <a:pt x="1985" y="63"/>
                      <a:pt x="1954" y="126"/>
                    </a:cubicBezTo>
                    <a:cubicBezTo>
                      <a:pt x="1506" y="546"/>
                      <a:pt x="859" y="767"/>
                      <a:pt x="235" y="767"/>
                    </a:cubicBezTo>
                    <a:cubicBezTo>
                      <a:pt x="156" y="767"/>
                      <a:pt x="78" y="764"/>
                      <a:pt x="0" y="756"/>
                    </a:cubicBezTo>
                    <a:lnTo>
                      <a:pt x="0" y="756"/>
                    </a:lnTo>
                    <a:cubicBezTo>
                      <a:pt x="567" y="1670"/>
                      <a:pt x="1355" y="3749"/>
                      <a:pt x="1418" y="3875"/>
                    </a:cubicBezTo>
                    <a:cubicBezTo>
                      <a:pt x="1450" y="4001"/>
                      <a:pt x="1607" y="4096"/>
                      <a:pt x="1733" y="4096"/>
                    </a:cubicBezTo>
                    <a:cubicBezTo>
                      <a:pt x="1891" y="4096"/>
                      <a:pt x="1985" y="4033"/>
                      <a:pt x="2048" y="3875"/>
                    </a:cubicBezTo>
                    <a:lnTo>
                      <a:pt x="2426" y="2647"/>
                    </a:lnTo>
                    <a:lnTo>
                      <a:pt x="3182" y="2647"/>
                    </a:lnTo>
                    <a:cubicBezTo>
                      <a:pt x="4128" y="2647"/>
                      <a:pt x="2710" y="630"/>
                      <a:pt x="204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89" name="Google Shape;10404;p74"/>
              <p:cNvSpPr/>
              <p:nvPr/>
            </p:nvSpPr>
            <p:spPr>
              <a:xfrm>
                <a:off x="3691850" y="3726625"/>
                <a:ext cx="89800" cy="8905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562" extrusionOk="0">
                    <a:moveTo>
                      <a:pt x="252" y="1"/>
                    </a:moveTo>
                    <a:cubicBezTo>
                      <a:pt x="284" y="410"/>
                      <a:pt x="189" y="883"/>
                      <a:pt x="0" y="1292"/>
                    </a:cubicBezTo>
                    <a:cubicBezTo>
                      <a:pt x="630" y="1922"/>
                      <a:pt x="1134" y="2615"/>
                      <a:pt x="1544" y="3466"/>
                    </a:cubicBezTo>
                    <a:cubicBezTo>
                      <a:pt x="1565" y="3530"/>
                      <a:pt x="1634" y="3562"/>
                      <a:pt x="1715" y="3562"/>
                    </a:cubicBezTo>
                    <a:cubicBezTo>
                      <a:pt x="1874" y="3562"/>
                      <a:pt x="2080" y="3443"/>
                      <a:pt x="2080" y="3214"/>
                    </a:cubicBezTo>
                    <a:lnTo>
                      <a:pt x="2080" y="2458"/>
                    </a:lnTo>
                    <a:lnTo>
                      <a:pt x="3308" y="2080"/>
                    </a:lnTo>
                    <a:cubicBezTo>
                      <a:pt x="3497" y="1985"/>
                      <a:pt x="3592" y="1891"/>
                      <a:pt x="3592" y="1733"/>
                    </a:cubicBezTo>
                    <a:cubicBezTo>
                      <a:pt x="3592" y="1576"/>
                      <a:pt x="3497" y="1450"/>
                      <a:pt x="3340" y="1418"/>
                    </a:cubicBezTo>
                    <a:cubicBezTo>
                      <a:pt x="3182" y="1355"/>
                      <a:pt x="1134" y="568"/>
                      <a:pt x="25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90" name="Google Shape;10405;p74"/>
              <p:cNvSpPr/>
              <p:nvPr/>
            </p:nvSpPr>
            <p:spPr>
              <a:xfrm>
                <a:off x="3505175" y="3767575"/>
                <a:ext cx="120525" cy="118175"/>
              </a:xfrm>
              <a:custGeom>
                <a:avLst/>
                <a:gdLst/>
                <a:ahLst/>
                <a:cxnLst/>
                <a:rect l="l" t="t" r="r" b="b"/>
                <a:pathLst>
                  <a:path w="4821" h="4727" extrusionOk="0">
                    <a:moveTo>
                      <a:pt x="3372" y="1"/>
                    </a:moveTo>
                    <a:lnTo>
                      <a:pt x="95" y="3277"/>
                    </a:lnTo>
                    <a:cubicBezTo>
                      <a:pt x="1" y="3435"/>
                      <a:pt x="1" y="3687"/>
                      <a:pt x="158" y="3781"/>
                    </a:cubicBezTo>
                    <a:cubicBezTo>
                      <a:pt x="788" y="4411"/>
                      <a:pt x="1607" y="4727"/>
                      <a:pt x="2458" y="4727"/>
                    </a:cubicBezTo>
                    <a:cubicBezTo>
                      <a:pt x="2584" y="4727"/>
                      <a:pt x="2679" y="4695"/>
                      <a:pt x="2742" y="4632"/>
                    </a:cubicBezTo>
                    <a:lnTo>
                      <a:pt x="4821" y="1986"/>
                    </a:lnTo>
                    <a:cubicBezTo>
                      <a:pt x="4254" y="851"/>
                      <a:pt x="3718" y="442"/>
                      <a:pt x="33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91" name="Google Shape;10406;p74"/>
              <p:cNvSpPr/>
              <p:nvPr/>
            </p:nvSpPr>
            <p:spPr>
              <a:xfrm>
                <a:off x="3631200" y="3591950"/>
                <a:ext cx="104000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372" extrusionOk="0">
                    <a:moveTo>
                      <a:pt x="2836" y="0"/>
                    </a:moveTo>
                    <a:cubicBezTo>
                      <a:pt x="2678" y="0"/>
                      <a:pt x="2584" y="32"/>
                      <a:pt x="2521" y="95"/>
                    </a:cubicBezTo>
                    <a:lnTo>
                      <a:pt x="0" y="3245"/>
                    </a:lnTo>
                    <a:cubicBezTo>
                      <a:pt x="90" y="3238"/>
                      <a:pt x="181" y="3234"/>
                      <a:pt x="272" y="3234"/>
                    </a:cubicBezTo>
                    <a:cubicBezTo>
                      <a:pt x="568" y="3234"/>
                      <a:pt x="870" y="3275"/>
                      <a:pt x="1135" y="3371"/>
                    </a:cubicBezTo>
                    <a:cubicBezTo>
                      <a:pt x="1324" y="3119"/>
                      <a:pt x="3939" y="567"/>
                      <a:pt x="4159" y="347"/>
                    </a:cubicBezTo>
                    <a:cubicBezTo>
                      <a:pt x="3718" y="158"/>
                      <a:pt x="3308" y="0"/>
                      <a:pt x="283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492" name="Google Shape;10407;p74"/>
              <p:cNvSpPr/>
              <p:nvPr/>
            </p:nvSpPr>
            <p:spPr>
              <a:xfrm>
                <a:off x="3497300" y="3721900"/>
                <a:ext cx="84300" cy="107150"/>
              </a:xfrm>
              <a:custGeom>
                <a:avLst/>
                <a:gdLst/>
                <a:ahLst/>
                <a:cxnLst/>
                <a:rect l="l" t="t" r="r" b="b"/>
                <a:pathLst>
                  <a:path w="3372" h="4286" extrusionOk="0">
                    <a:moveTo>
                      <a:pt x="3246" y="1"/>
                    </a:moveTo>
                    <a:lnTo>
                      <a:pt x="95" y="2552"/>
                    </a:lnTo>
                    <a:cubicBezTo>
                      <a:pt x="32" y="2615"/>
                      <a:pt x="1" y="2710"/>
                      <a:pt x="1" y="2836"/>
                    </a:cubicBezTo>
                    <a:cubicBezTo>
                      <a:pt x="1" y="3340"/>
                      <a:pt x="95" y="3844"/>
                      <a:pt x="347" y="4285"/>
                    </a:cubicBezTo>
                    <a:lnTo>
                      <a:pt x="3372" y="1261"/>
                    </a:lnTo>
                    <a:cubicBezTo>
                      <a:pt x="3214" y="851"/>
                      <a:pt x="3183" y="410"/>
                      <a:pt x="32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506" name="Google Shape;10421;p74"/>
            <p:cNvGrpSpPr/>
            <p:nvPr/>
          </p:nvGrpSpPr>
          <p:grpSpPr>
            <a:xfrm>
              <a:off x="9866876" y="4559054"/>
              <a:ext cx="514631" cy="515974"/>
              <a:chOff x="5355300" y="3598250"/>
              <a:chExt cx="296975" cy="297750"/>
            </a:xfrm>
            <a:grpFill/>
          </p:grpSpPr>
          <p:sp>
            <p:nvSpPr>
              <p:cNvPr id="507" name="Google Shape;10422;p74"/>
              <p:cNvSpPr/>
              <p:nvPr/>
            </p:nvSpPr>
            <p:spPr>
              <a:xfrm>
                <a:off x="5355300" y="3703000"/>
                <a:ext cx="35475" cy="1914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657" extrusionOk="0">
                    <a:moveTo>
                      <a:pt x="410" y="0"/>
                    </a:moveTo>
                    <a:cubicBezTo>
                      <a:pt x="221" y="0"/>
                      <a:pt x="64" y="158"/>
                      <a:pt x="64" y="347"/>
                    </a:cubicBezTo>
                    <a:cubicBezTo>
                      <a:pt x="1" y="2867"/>
                      <a:pt x="1" y="4789"/>
                      <a:pt x="1" y="7310"/>
                    </a:cubicBezTo>
                    <a:cubicBezTo>
                      <a:pt x="1" y="7530"/>
                      <a:pt x="158" y="7656"/>
                      <a:pt x="379" y="7656"/>
                    </a:cubicBezTo>
                    <a:cubicBezTo>
                      <a:pt x="568" y="7656"/>
                      <a:pt x="725" y="7530"/>
                      <a:pt x="725" y="7310"/>
                    </a:cubicBezTo>
                    <a:lnTo>
                      <a:pt x="725" y="1355"/>
                    </a:lnTo>
                    <a:lnTo>
                      <a:pt x="1418" y="1355"/>
                    </a:ln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08" name="Google Shape;10423;p74"/>
              <p:cNvSpPr/>
              <p:nvPr/>
            </p:nvSpPr>
            <p:spPr>
              <a:xfrm>
                <a:off x="5389175" y="3773100"/>
                <a:ext cx="122900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4916" extrusionOk="0">
                    <a:moveTo>
                      <a:pt x="2080" y="0"/>
                    </a:moveTo>
                    <a:lnTo>
                      <a:pt x="2080" y="693"/>
                    </a:lnTo>
                    <a:lnTo>
                      <a:pt x="1733" y="693"/>
                    </a:lnTo>
                    <a:cubicBezTo>
                      <a:pt x="788" y="693"/>
                      <a:pt x="0" y="1481"/>
                      <a:pt x="0" y="2458"/>
                    </a:cubicBezTo>
                    <a:cubicBezTo>
                      <a:pt x="0" y="2678"/>
                      <a:pt x="158" y="2836"/>
                      <a:pt x="347" y="2836"/>
                    </a:cubicBezTo>
                    <a:lnTo>
                      <a:pt x="2080" y="2836"/>
                    </a:lnTo>
                    <a:lnTo>
                      <a:pt x="2080" y="3529"/>
                    </a:lnTo>
                    <a:lnTo>
                      <a:pt x="1072" y="3529"/>
                    </a:lnTo>
                    <a:cubicBezTo>
                      <a:pt x="473" y="3529"/>
                      <a:pt x="32" y="4001"/>
                      <a:pt x="32" y="4569"/>
                    </a:cubicBezTo>
                    <a:cubicBezTo>
                      <a:pt x="32" y="4758"/>
                      <a:pt x="189" y="4915"/>
                      <a:pt x="410" y="4915"/>
                    </a:cubicBezTo>
                    <a:cubicBezTo>
                      <a:pt x="599" y="4915"/>
                      <a:pt x="757" y="4758"/>
                      <a:pt x="757" y="4569"/>
                    </a:cubicBezTo>
                    <a:cubicBezTo>
                      <a:pt x="757" y="4348"/>
                      <a:pt x="914" y="4190"/>
                      <a:pt x="1103" y="4190"/>
                    </a:cubicBezTo>
                    <a:lnTo>
                      <a:pt x="2143" y="4190"/>
                    </a:lnTo>
                    <a:lnTo>
                      <a:pt x="2143" y="4569"/>
                    </a:lnTo>
                    <a:cubicBezTo>
                      <a:pt x="2143" y="4758"/>
                      <a:pt x="2300" y="4915"/>
                      <a:pt x="2489" y="4915"/>
                    </a:cubicBezTo>
                    <a:cubicBezTo>
                      <a:pt x="2678" y="4915"/>
                      <a:pt x="2836" y="4758"/>
                      <a:pt x="2836" y="4569"/>
                    </a:cubicBezTo>
                    <a:lnTo>
                      <a:pt x="2836" y="4190"/>
                    </a:lnTo>
                    <a:lnTo>
                      <a:pt x="3876" y="4190"/>
                    </a:lnTo>
                    <a:cubicBezTo>
                      <a:pt x="4065" y="4190"/>
                      <a:pt x="4222" y="4348"/>
                      <a:pt x="4222" y="4569"/>
                    </a:cubicBezTo>
                    <a:cubicBezTo>
                      <a:pt x="4222" y="4758"/>
                      <a:pt x="4380" y="4915"/>
                      <a:pt x="4569" y="4915"/>
                    </a:cubicBezTo>
                    <a:cubicBezTo>
                      <a:pt x="4758" y="4915"/>
                      <a:pt x="4915" y="4758"/>
                      <a:pt x="4915" y="4569"/>
                    </a:cubicBezTo>
                    <a:cubicBezTo>
                      <a:pt x="4915" y="3970"/>
                      <a:pt x="4443" y="3529"/>
                      <a:pt x="3907" y="3529"/>
                    </a:cubicBezTo>
                    <a:lnTo>
                      <a:pt x="2867" y="3529"/>
                    </a:lnTo>
                    <a:lnTo>
                      <a:pt x="2867" y="2836"/>
                    </a:lnTo>
                    <a:lnTo>
                      <a:pt x="4537" y="2836"/>
                    </a:lnTo>
                    <a:lnTo>
                      <a:pt x="4537" y="2773"/>
                    </a:lnTo>
                    <a:cubicBezTo>
                      <a:pt x="4726" y="2773"/>
                      <a:pt x="4884" y="2615"/>
                      <a:pt x="4884" y="2426"/>
                    </a:cubicBezTo>
                    <a:cubicBezTo>
                      <a:pt x="4884" y="1481"/>
                      <a:pt x="4096" y="662"/>
                      <a:pt x="3151" y="662"/>
                    </a:cubicBezTo>
                    <a:lnTo>
                      <a:pt x="2804" y="662"/>
                    </a:lnTo>
                    <a:lnTo>
                      <a:pt x="280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09" name="Google Shape;10424;p74"/>
              <p:cNvSpPr/>
              <p:nvPr/>
            </p:nvSpPr>
            <p:spPr>
              <a:xfrm>
                <a:off x="5527800" y="3598250"/>
                <a:ext cx="1055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4222" h="1418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63" y="1103"/>
                      <a:pt x="378" y="1418"/>
                      <a:pt x="725" y="1418"/>
                    </a:cubicBezTo>
                    <a:lnTo>
                      <a:pt x="3875" y="1418"/>
                    </a:lnTo>
                    <a:cubicBezTo>
                      <a:pt x="4064" y="1418"/>
                      <a:pt x="4222" y="1260"/>
                      <a:pt x="4222" y="1071"/>
                    </a:cubicBezTo>
                    <a:lnTo>
                      <a:pt x="4222" y="378"/>
                    </a:lnTo>
                    <a:cubicBezTo>
                      <a:pt x="4222" y="158"/>
                      <a:pt x="4064" y="0"/>
                      <a:pt x="3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10" name="Google Shape;10425;p74"/>
              <p:cNvSpPr/>
              <p:nvPr/>
            </p:nvSpPr>
            <p:spPr>
              <a:xfrm>
                <a:off x="5545900" y="3651800"/>
                <a:ext cx="1048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192" h="1419" extrusionOk="0">
                    <a:moveTo>
                      <a:pt x="694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3845" y="1418"/>
                    </a:lnTo>
                    <a:cubicBezTo>
                      <a:pt x="4065" y="1418"/>
                      <a:pt x="4191" y="1261"/>
                      <a:pt x="4191" y="1072"/>
                    </a:cubicBezTo>
                    <a:lnTo>
                      <a:pt x="4191" y="347"/>
                    </a:lnTo>
                    <a:cubicBezTo>
                      <a:pt x="4191" y="158"/>
                      <a:pt x="4065" y="1"/>
                      <a:pt x="384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11" name="Google Shape;10426;p74"/>
              <p:cNvSpPr/>
              <p:nvPr/>
            </p:nvSpPr>
            <p:spPr>
              <a:xfrm>
                <a:off x="5529375" y="3754975"/>
                <a:ext cx="1221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1419" extrusionOk="0">
                    <a:moveTo>
                      <a:pt x="0" y="1"/>
                    </a:moveTo>
                    <a:lnTo>
                      <a:pt x="0" y="1418"/>
                    </a:lnTo>
                    <a:lnTo>
                      <a:pt x="4884" y="1418"/>
                    </a:lnTo>
                    <a:lnTo>
                      <a:pt x="4884" y="1"/>
                    </a:lnTo>
                    <a:lnTo>
                      <a:pt x="2773" y="1"/>
                    </a:lnTo>
                    <a:lnTo>
                      <a:pt x="2773" y="347"/>
                    </a:lnTo>
                    <a:cubicBezTo>
                      <a:pt x="2773" y="568"/>
                      <a:pt x="2615" y="725"/>
                      <a:pt x="2426" y="725"/>
                    </a:cubicBezTo>
                    <a:cubicBezTo>
                      <a:pt x="2237" y="725"/>
                      <a:pt x="2080" y="568"/>
                      <a:pt x="2080" y="347"/>
                    </a:cubicBezTo>
                    <a:lnTo>
                      <a:pt x="208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12" name="Google Shape;10427;p74"/>
              <p:cNvSpPr/>
              <p:nvPr/>
            </p:nvSpPr>
            <p:spPr>
              <a:xfrm>
                <a:off x="5511250" y="3703000"/>
                <a:ext cx="140225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1356" extrusionOk="0">
                    <a:moveTo>
                      <a:pt x="1" y="0"/>
                    </a:moveTo>
                    <a:lnTo>
                      <a:pt x="1" y="1355"/>
                    </a:lnTo>
                    <a:lnTo>
                      <a:pt x="5609" y="1355"/>
                    </a:lnTo>
                    <a:lnTo>
                      <a:pt x="5609" y="347"/>
                    </a:lnTo>
                    <a:cubicBezTo>
                      <a:pt x="5577" y="158"/>
                      <a:pt x="5451" y="0"/>
                      <a:pt x="523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13" name="Google Shape;10428;p74"/>
              <p:cNvSpPr/>
              <p:nvPr/>
            </p:nvSpPr>
            <p:spPr>
              <a:xfrm>
                <a:off x="5529375" y="3808550"/>
                <a:ext cx="1229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3498" extrusionOk="0">
                    <a:moveTo>
                      <a:pt x="0" y="0"/>
                    </a:move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cubicBezTo>
                      <a:pt x="536" y="3497"/>
                      <a:pt x="693" y="3340"/>
                      <a:pt x="693" y="3151"/>
                    </a:cubicBezTo>
                    <a:lnTo>
                      <a:pt x="693" y="1418"/>
                    </a:lnTo>
                    <a:lnTo>
                      <a:pt x="4190" y="1418"/>
                    </a:lnTo>
                    <a:lnTo>
                      <a:pt x="4190" y="3151"/>
                    </a:lnTo>
                    <a:cubicBezTo>
                      <a:pt x="4190" y="3340"/>
                      <a:pt x="4348" y="3497"/>
                      <a:pt x="4569" y="3497"/>
                    </a:cubicBezTo>
                    <a:cubicBezTo>
                      <a:pt x="4758" y="3497"/>
                      <a:pt x="4915" y="3340"/>
                      <a:pt x="4915" y="3151"/>
                    </a:cubicBezTo>
                    <a:lnTo>
                      <a:pt x="4915" y="0"/>
                    </a:lnTo>
                    <a:lnTo>
                      <a:pt x="2773" y="0"/>
                    </a:lnTo>
                    <a:lnTo>
                      <a:pt x="2773" y="347"/>
                    </a:lnTo>
                    <a:cubicBezTo>
                      <a:pt x="2773" y="536"/>
                      <a:pt x="2615" y="693"/>
                      <a:pt x="2426" y="693"/>
                    </a:cubicBezTo>
                    <a:cubicBezTo>
                      <a:pt x="2237" y="693"/>
                      <a:pt x="2080" y="536"/>
                      <a:pt x="2080" y="347"/>
                    </a:cubicBezTo>
                    <a:lnTo>
                      <a:pt x="208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14" name="Google Shape;10429;p74"/>
              <p:cNvSpPr/>
              <p:nvPr/>
            </p:nvSpPr>
            <p:spPr>
              <a:xfrm>
                <a:off x="5408075" y="3651025"/>
                <a:ext cx="86675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4159" extrusionOk="0">
                    <a:moveTo>
                      <a:pt x="1733" y="0"/>
                    </a:moveTo>
                    <a:cubicBezTo>
                      <a:pt x="788" y="0"/>
                      <a:pt x="1" y="788"/>
                      <a:pt x="1" y="1733"/>
                    </a:cubicBezTo>
                    <a:lnTo>
                      <a:pt x="1" y="3812"/>
                    </a:lnTo>
                    <a:cubicBezTo>
                      <a:pt x="1" y="4001"/>
                      <a:pt x="158" y="4159"/>
                      <a:pt x="347" y="4159"/>
                    </a:cubicBezTo>
                    <a:lnTo>
                      <a:pt x="3120" y="4159"/>
                    </a:lnTo>
                    <a:cubicBezTo>
                      <a:pt x="3309" y="4159"/>
                      <a:pt x="3466" y="4001"/>
                      <a:pt x="3466" y="3812"/>
                    </a:cubicBez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520" name="Google Shape;10435;p74"/>
            <p:cNvGrpSpPr/>
            <p:nvPr/>
          </p:nvGrpSpPr>
          <p:grpSpPr>
            <a:xfrm>
              <a:off x="9836626" y="5286301"/>
              <a:ext cx="756325" cy="701253"/>
              <a:chOff x="6543825" y="3202075"/>
              <a:chExt cx="296975" cy="275350"/>
            </a:xfrm>
            <a:grpFill/>
          </p:grpSpPr>
          <p:sp>
            <p:nvSpPr>
              <p:cNvPr id="521" name="Google Shape;10436;p74"/>
              <p:cNvSpPr/>
              <p:nvPr/>
            </p:nvSpPr>
            <p:spPr>
              <a:xfrm>
                <a:off x="6683250" y="3202075"/>
                <a:ext cx="17350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33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355"/>
                    </a:lnTo>
                    <a:cubicBezTo>
                      <a:pt x="0" y="1576"/>
                      <a:pt x="158" y="1733"/>
                      <a:pt x="347" y="1733"/>
                    </a:cubicBezTo>
                    <a:cubicBezTo>
                      <a:pt x="536" y="1733"/>
                      <a:pt x="693" y="1576"/>
                      <a:pt x="693" y="1355"/>
                    </a:cubicBezTo>
                    <a:lnTo>
                      <a:pt x="693" y="347"/>
                    </a:ln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22" name="Google Shape;10437;p74"/>
              <p:cNvSpPr/>
              <p:nvPr/>
            </p:nvSpPr>
            <p:spPr>
              <a:xfrm>
                <a:off x="6613925" y="3236125"/>
                <a:ext cx="35475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88" extrusionOk="0">
                    <a:moveTo>
                      <a:pt x="363" y="1"/>
                    </a:moveTo>
                    <a:cubicBezTo>
                      <a:pt x="276" y="1"/>
                      <a:pt x="190" y="40"/>
                      <a:pt x="127" y="119"/>
                    </a:cubicBezTo>
                    <a:cubicBezTo>
                      <a:pt x="1" y="245"/>
                      <a:pt x="1" y="466"/>
                      <a:pt x="127" y="592"/>
                    </a:cubicBezTo>
                    <a:lnTo>
                      <a:pt x="820" y="1316"/>
                    </a:lnTo>
                    <a:cubicBezTo>
                      <a:pt x="883" y="1364"/>
                      <a:pt x="969" y="1387"/>
                      <a:pt x="1056" y="1387"/>
                    </a:cubicBezTo>
                    <a:cubicBezTo>
                      <a:pt x="1143" y="1387"/>
                      <a:pt x="1229" y="1364"/>
                      <a:pt x="1292" y="1316"/>
                    </a:cubicBezTo>
                    <a:cubicBezTo>
                      <a:pt x="1418" y="1190"/>
                      <a:pt x="1418" y="938"/>
                      <a:pt x="1292" y="844"/>
                    </a:cubicBezTo>
                    <a:lnTo>
                      <a:pt x="599" y="119"/>
                    </a:lnTo>
                    <a:cubicBezTo>
                      <a:pt x="536" y="40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23" name="Google Shape;10438;p74"/>
              <p:cNvSpPr/>
              <p:nvPr/>
            </p:nvSpPr>
            <p:spPr>
              <a:xfrm>
                <a:off x="6734425" y="3236425"/>
                <a:ext cx="35475" cy="34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76" extrusionOk="0">
                    <a:moveTo>
                      <a:pt x="1054" y="0"/>
                    </a:moveTo>
                    <a:cubicBezTo>
                      <a:pt x="976" y="0"/>
                      <a:pt x="894" y="33"/>
                      <a:pt x="820" y="107"/>
                    </a:cubicBezTo>
                    <a:lnTo>
                      <a:pt x="95" y="832"/>
                    </a:lnTo>
                    <a:cubicBezTo>
                      <a:pt x="1" y="926"/>
                      <a:pt x="1" y="1178"/>
                      <a:pt x="95" y="1304"/>
                    </a:cubicBezTo>
                    <a:cubicBezTo>
                      <a:pt x="158" y="1352"/>
                      <a:pt x="253" y="1375"/>
                      <a:pt x="344" y="1375"/>
                    </a:cubicBezTo>
                    <a:cubicBezTo>
                      <a:pt x="434" y="1375"/>
                      <a:pt x="521" y="1352"/>
                      <a:pt x="568" y="1304"/>
                    </a:cubicBezTo>
                    <a:lnTo>
                      <a:pt x="1293" y="580"/>
                    </a:lnTo>
                    <a:cubicBezTo>
                      <a:pt x="1419" y="454"/>
                      <a:pt x="1419" y="233"/>
                      <a:pt x="1293" y="107"/>
                    </a:cubicBezTo>
                    <a:cubicBezTo>
                      <a:pt x="1226" y="41"/>
                      <a:pt x="1142" y="0"/>
                      <a:pt x="105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24" name="Google Shape;10439;p74"/>
              <p:cNvSpPr/>
              <p:nvPr/>
            </p:nvSpPr>
            <p:spPr>
              <a:xfrm>
                <a:off x="6805325" y="3322575"/>
                <a:ext cx="35475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3" extrusionOk="0">
                    <a:moveTo>
                      <a:pt x="0" y="1"/>
                    </a:moveTo>
                    <a:lnTo>
                      <a:pt x="0" y="4852"/>
                    </a:lnTo>
                    <a:lnTo>
                      <a:pt x="1040" y="4852"/>
                    </a:lnTo>
                    <a:cubicBezTo>
                      <a:pt x="1261" y="4852"/>
                      <a:pt x="1418" y="4695"/>
                      <a:pt x="1418" y="4506"/>
                    </a:cubicBezTo>
                    <a:lnTo>
                      <a:pt x="1418" y="316"/>
                    </a:lnTo>
                    <a:cubicBezTo>
                      <a:pt x="1355" y="158"/>
                      <a:pt x="1198" y="1"/>
                      <a:pt x="104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25" name="Google Shape;10440;p74"/>
              <p:cNvSpPr/>
              <p:nvPr/>
            </p:nvSpPr>
            <p:spPr>
              <a:xfrm>
                <a:off x="6543825" y="3323275"/>
                <a:ext cx="35475" cy="12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6" extrusionOk="0">
                    <a:moveTo>
                      <a:pt x="323" y="0"/>
                    </a:moveTo>
                    <a:cubicBezTo>
                      <a:pt x="132" y="0"/>
                      <a:pt x="1" y="149"/>
                      <a:pt x="1" y="351"/>
                    </a:cubicBezTo>
                    <a:lnTo>
                      <a:pt x="1" y="4509"/>
                    </a:lnTo>
                    <a:cubicBezTo>
                      <a:pt x="1" y="4698"/>
                      <a:pt x="158" y="4856"/>
                      <a:pt x="379" y="4856"/>
                    </a:cubicBezTo>
                    <a:lnTo>
                      <a:pt x="1418" y="4856"/>
                    </a:lnTo>
                    <a:lnTo>
                      <a:pt x="1418" y="4"/>
                    </a:lnTo>
                    <a:lnTo>
                      <a:pt x="379" y="4"/>
                    </a:lnTo>
                    <a:cubicBezTo>
                      <a:pt x="360" y="1"/>
                      <a:pt x="341" y="0"/>
                      <a:pt x="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26" name="Google Shape;10441;p74"/>
              <p:cNvSpPr/>
              <p:nvPr/>
            </p:nvSpPr>
            <p:spPr>
              <a:xfrm>
                <a:off x="6643075" y="3332025"/>
                <a:ext cx="1433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5735" h="4160" extrusionOk="0">
                    <a:moveTo>
                      <a:pt x="1639" y="1"/>
                    </a:moveTo>
                    <a:cubicBezTo>
                      <a:pt x="1450" y="1"/>
                      <a:pt x="1198" y="158"/>
                      <a:pt x="1072" y="379"/>
                    </a:cubicBezTo>
                    <a:lnTo>
                      <a:pt x="0" y="2490"/>
                    </a:lnTo>
                    <a:cubicBezTo>
                      <a:pt x="158" y="2584"/>
                      <a:pt x="378" y="2616"/>
                      <a:pt x="567" y="2616"/>
                    </a:cubicBezTo>
                    <a:cubicBezTo>
                      <a:pt x="1072" y="2616"/>
                      <a:pt x="1544" y="2364"/>
                      <a:pt x="1796" y="1891"/>
                    </a:cubicBezTo>
                    <a:lnTo>
                      <a:pt x="2017" y="1418"/>
                    </a:lnTo>
                    <a:lnTo>
                      <a:pt x="2710" y="1418"/>
                    </a:lnTo>
                    <a:cubicBezTo>
                      <a:pt x="2899" y="1418"/>
                      <a:pt x="3056" y="1481"/>
                      <a:pt x="3182" y="1607"/>
                    </a:cubicBezTo>
                    <a:lnTo>
                      <a:pt x="5734" y="4159"/>
                    </a:lnTo>
                    <a:lnTo>
                      <a:pt x="573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27" name="Google Shape;10442;p74"/>
              <p:cNvSpPr/>
              <p:nvPr/>
            </p:nvSpPr>
            <p:spPr>
              <a:xfrm>
                <a:off x="6595025" y="3288700"/>
                <a:ext cx="175675" cy="188725"/>
              </a:xfrm>
              <a:custGeom>
                <a:avLst/>
                <a:gdLst/>
                <a:ahLst/>
                <a:cxnLst/>
                <a:rect l="l" t="t" r="r" b="b"/>
                <a:pathLst>
                  <a:path w="7027" h="7549" extrusionOk="0">
                    <a:moveTo>
                      <a:pt x="2206" y="1"/>
                    </a:moveTo>
                    <a:cubicBezTo>
                      <a:pt x="1828" y="1"/>
                      <a:pt x="1481" y="221"/>
                      <a:pt x="1261" y="568"/>
                    </a:cubicBezTo>
                    <a:lnTo>
                      <a:pt x="946" y="1198"/>
                    </a:lnTo>
                    <a:cubicBezTo>
                      <a:pt x="914" y="1324"/>
                      <a:pt x="757" y="1419"/>
                      <a:pt x="631" y="1419"/>
                    </a:cubicBezTo>
                    <a:lnTo>
                      <a:pt x="1" y="1419"/>
                    </a:lnTo>
                    <a:lnTo>
                      <a:pt x="1" y="6239"/>
                    </a:lnTo>
                    <a:lnTo>
                      <a:pt x="1576" y="6239"/>
                    </a:lnTo>
                    <a:lnTo>
                      <a:pt x="2584" y="7247"/>
                    </a:lnTo>
                    <a:cubicBezTo>
                      <a:pt x="2768" y="7431"/>
                      <a:pt x="3054" y="7548"/>
                      <a:pt x="3330" y="7548"/>
                    </a:cubicBezTo>
                    <a:cubicBezTo>
                      <a:pt x="3431" y="7548"/>
                      <a:pt x="3531" y="7533"/>
                      <a:pt x="3624" y="7499"/>
                    </a:cubicBezTo>
                    <a:lnTo>
                      <a:pt x="6585" y="6554"/>
                    </a:lnTo>
                    <a:cubicBezTo>
                      <a:pt x="6743" y="6522"/>
                      <a:pt x="6900" y="6396"/>
                      <a:pt x="7026" y="6302"/>
                    </a:cubicBezTo>
                    <a:lnTo>
                      <a:pt x="4537" y="3813"/>
                    </a:lnTo>
                    <a:lnTo>
                      <a:pt x="4380" y="3813"/>
                    </a:lnTo>
                    <a:lnTo>
                      <a:pt x="4348" y="3844"/>
                    </a:lnTo>
                    <a:cubicBezTo>
                      <a:pt x="4033" y="4506"/>
                      <a:pt x="3340" y="4947"/>
                      <a:pt x="2647" y="5042"/>
                    </a:cubicBezTo>
                    <a:cubicBezTo>
                      <a:pt x="2601" y="5044"/>
                      <a:pt x="2556" y="5046"/>
                      <a:pt x="2511" y="5046"/>
                    </a:cubicBezTo>
                    <a:cubicBezTo>
                      <a:pt x="2046" y="5046"/>
                      <a:pt x="1698" y="4899"/>
                      <a:pt x="1324" y="4727"/>
                    </a:cubicBezTo>
                    <a:cubicBezTo>
                      <a:pt x="1103" y="4632"/>
                      <a:pt x="1040" y="4412"/>
                      <a:pt x="1166" y="4254"/>
                    </a:cubicBezTo>
                    <a:lnTo>
                      <a:pt x="2363" y="1797"/>
                    </a:lnTo>
                    <a:cubicBezTo>
                      <a:pt x="2615" y="1324"/>
                      <a:pt x="3088" y="1041"/>
                      <a:pt x="3592" y="1041"/>
                    </a:cubicBezTo>
                    <a:lnTo>
                      <a:pt x="5104" y="1041"/>
                    </a:lnTo>
                    <a:cubicBezTo>
                      <a:pt x="5167" y="852"/>
                      <a:pt x="5262" y="631"/>
                      <a:pt x="5262" y="347"/>
                    </a:cubicBezTo>
                    <a:cubicBezTo>
                      <a:pt x="5262" y="158"/>
                      <a:pt x="5104" y="1"/>
                      <a:pt x="488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528" name="Google Shape;10443;p74"/>
            <p:cNvGrpSpPr/>
            <p:nvPr/>
          </p:nvGrpSpPr>
          <p:grpSpPr>
            <a:xfrm>
              <a:off x="11784256" y="4449565"/>
              <a:ext cx="587394" cy="587394"/>
              <a:chOff x="2037825" y="3254050"/>
              <a:chExt cx="296175" cy="296175"/>
            </a:xfrm>
            <a:grpFill/>
          </p:grpSpPr>
          <p:sp>
            <p:nvSpPr>
              <p:cNvPr id="529" name="Google Shape;10444;p74"/>
              <p:cNvSpPr/>
              <p:nvPr/>
            </p:nvSpPr>
            <p:spPr>
              <a:xfrm>
                <a:off x="2063825" y="3254050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9"/>
                      <a:pt x="788" y="3466"/>
                      <a:pt x="1733" y="3466"/>
                    </a:cubicBezTo>
                    <a:cubicBezTo>
                      <a:pt x="2678" y="3466"/>
                      <a:pt x="3466" y="2679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30" name="Google Shape;10445;p74"/>
              <p:cNvSpPr/>
              <p:nvPr/>
            </p:nvSpPr>
            <p:spPr>
              <a:xfrm>
                <a:off x="2178025" y="3289500"/>
                <a:ext cx="1040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718" extrusionOk="0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95" y="662"/>
                      <a:pt x="316" y="662"/>
                    </a:cubicBezTo>
                    <a:lnTo>
                      <a:pt x="2395" y="662"/>
                    </a:lnTo>
                    <a:cubicBezTo>
                      <a:pt x="2584" y="662"/>
                      <a:pt x="2742" y="820"/>
                      <a:pt x="2742" y="1009"/>
                    </a:cubicBezTo>
                    <a:lnTo>
                      <a:pt x="2742" y="1576"/>
                    </a:lnTo>
                    <a:lnTo>
                      <a:pt x="2616" y="1450"/>
                    </a:lnTo>
                    <a:cubicBezTo>
                      <a:pt x="2568" y="1387"/>
                      <a:pt x="2482" y="1355"/>
                      <a:pt x="2391" y="1355"/>
                    </a:cubicBezTo>
                    <a:cubicBezTo>
                      <a:pt x="2301" y="1355"/>
                      <a:pt x="2206" y="1387"/>
                      <a:pt x="2143" y="1450"/>
                    </a:cubicBezTo>
                    <a:cubicBezTo>
                      <a:pt x="2049" y="1576"/>
                      <a:pt x="2049" y="1796"/>
                      <a:pt x="2143" y="1922"/>
                    </a:cubicBezTo>
                    <a:lnTo>
                      <a:pt x="2868" y="2647"/>
                    </a:lnTo>
                    <a:cubicBezTo>
                      <a:pt x="2931" y="2694"/>
                      <a:pt x="3017" y="2718"/>
                      <a:pt x="3104" y="2718"/>
                    </a:cubicBezTo>
                    <a:cubicBezTo>
                      <a:pt x="3191" y="2718"/>
                      <a:pt x="3277" y="2694"/>
                      <a:pt x="3340" y="2647"/>
                    </a:cubicBezTo>
                    <a:lnTo>
                      <a:pt x="4033" y="1922"/>
                    </a:lnTo>
                    <a:cubicBezTo>
                      <a:pt x="4159" y="1796"/>
                      <a:pt x="4159" y="1576"/>
                      <a:pt x="4033" y="1450"/>
                    </a:cubicBezTo>
                    <a:cubicBezTo>
                      <a:pt x="3986" y="1387"/>
                      <a:pt x="3899" y="1355"/>
                      <a:pt x="3809" y="1355"/>
                    </a:cubicBezTo>
                    <a:cubicBezTo>
                      <a:pt x="3718" y="1355"/>
                      <a:pt x="3624" y="1387"/>
                      <a:pt x="3561" y="1450"/>
                    </a:cubicBezTo>
                    <a:lnTo>
                      <a:pt x="3466" y="1576"/>
                    </a:lnTo>
                    <a:lnTo>
                      <a:pt x="3466" y="1009"/>
                    </a:lnTo>
                    <a:cubicBezTo>
                      <a:pt x="3466" y="441"/>
                      <a:pt x="2994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31" name="Google Shape;10446;p74"/>
              <p:cNvSpPr/>
              <p:nvPr/>
            </p:nvSpPr>
            <p:spPr>
              <a:xfrm>
                <a:off x="2070125" y="3444225"/>
                <a:ext cx="106350" cy="690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763" extrusionOk="0">
                    <a:moveTo>
                      <a:pt x="1095" y="0"/>
                    </a:moveTo>
                    <a:cubicBezTo>
                      <a:pt x="1002" y="0"/>
                      <a:pt x="904" y="28"/>
                      <a:pt x="820" y="112"/>
                    </a:cubicBezTo>
                    <a:lnTo>
                      <a:pt x="127" y="805"/>
                    </a:lnTo>
                    <a:cubicBezTo>
                      <a:pt x="1" y="931"/>
                      <a:pt x="1" y="1184"/>
                      <a:pt x="127" y="1278"/>
                    </a:cubicBezTo>
                    <a:cubicBezTo>
                      <a:pt x="190" y="1341"/>
                      <a:pt x="276" y="1373"/>
                      <a:pt x="363" y="1373"/>
                    </a:cubicBezTo>
                    <a:cubicBezTo>
                      <a:pt x="449" y="1373"/>
                      <a:pt x="536" y="1341"/>
                      <a:pt x="599" y="1278"/>
                    </a:cubicBezTo>
                    <a:lnTo>
                      <a:pt x="725" y="1184"/>
                    </a:lnTo>
                    <a:lnTo>
                      <a:pt x="725" y="1719"/>
                    </a:lnTo>
                    <a:cubicBezTo>
                      <a:pt x="725" y="2318"/>
                      <a:pt x="1198" y="2759"/>
                      <a:pt x="1733" y="2759"/>
                    </a:cubicBezTo>
                    <a:lnTo>
                      <a:pt x="3813" y="2759"/>
                    </a:lnTo>
                    <a:cubicBezTo>
                      <a:pt x="3837" y="2761"/>
                      <a:pt x="3861" y="2763"/>
                      <a:pt x="3883" y="2763"/>
                    </a:cubicBezTo>
                    <a:cubicBezTo>
                      <a:pt x="4122" y="2763"/>
                      <a:pt x="4254" y="2616"/>
                      <a:pt x="4254" y="2444"/>
                    </a:cubicBezTo>
                    <a:cubicBezTo>
                      <a:pt x="4254" y="2223"/>
                      <a:pt x="4096" y="2066"/>
                      <a:pt x="3907" y="2066"/>
                    </a:cubicBezTo>
                    <a:lnTo>
                      <a:pt x="1828" y="2066"/>
                    </a:lnTo>
                    <a:cubicBezTo>
                      <a:pt x="1639" y="2066"/>
                      <a:pt x="1481" y="1908"/>
                      <a:pt x="1481" y="1719"/>
                    </a:cubicBezTo>
                    <a:lnTo>
                      <a:pt x="1481" y="1184"/>
                    </a:lnTo>
                    <a:lnTo>
                      <a:pt x="1576" y="1278"/>
                    </a:lnTo>
                    <a:cubicBezTo>
                      <a:pt x="1639" y="1341"/>
                      <a:pt x="1733" y="1373"/>
                      <a:pt x="1824" y="1373"/>
                    </a:cubicBezTo>
                    <a:cubicBezTo>
                      <a:pt x="1914" y="1373"/>
                      <a:pt x="2001" y="1341"/>
                      <a:pt x="2048" y="1278"/>
                    </a:cubicBezTo>
                    <a:cubicBezTo>
                      <a:pt x="2174" y="1184"/>
                      <a:pt x="2174" y="931"/>
                      <a:pt x="2048" y="805"/>
                    </a:cubicBezTo>
                    <a:lnTo>
                      <a:pt x="1355" y="112"/>
                    </a:lnTo>
                    <a:cubicBezTo>
                      <a:pt x="1292" y="81"/>
                      <a:pt x="1261" y="81"/>
                      <a:pt x="1229" y="18"/>
                    </a:cubicBezTo>
                    <a:cubicBezTo>
                      <a:pt x="1187" y="7"/>
                      <a:pt x="1142" y="0"/>
                      <a:pt x="109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32" name="Google Shape;10447;p74"/>
              <p:cNvSpPr/>
              <p:nvPr/>
            </p:nvSpPr>
            <p:spPr>
              <a:xfrm>
                <a:off x="2219775" y="3375350"/>
                <a:ext cx="89025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3435" extrusionOk="0">
                    <a:moveTo>
                      <a:pt x="1796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47"/>
                      <a:pt x="788" y="3434"/>
                      <a:pt x="1796" y="3434"/>
                    </a:cubicBezTo>
                    <a:cubicBezTo>
                      <a:pt x="2741" y="3434"/>
                      <a:pt x="3561" y="2647"/>
                      <a:pt x="3561" y="1733"/>
                    </a:cubicBezTo>
                    <a:cubicBezTo>
                      <a:pt x="3561" y="788"/>
                      <a:pt x="2773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33" name="Google Shape;10448;p74"/>
              <p:cNvSpPr/>
              <p:nvPr/>
            </p:nvSpPr>
            <p:spPr>
              <a:xfrm>
                <a:off x="2037825" y="3339125"/>
                <a:ext cx="138650" cy="88225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3529" extrusionOk="0">
                    <a:moveTo>
                      <a:pt x="1072" y="0"/>
                    </a:moveTo>
                    <a:cubicBezTo>
                      <a:pt x="442" y="536"/>
                      <a:pt x="32" y="1292"/>
                      <a:pt x="32" y="2143"/>
                    </a:cubicBezTo>
                    <a:lnTo>
                      <a:pt x="32" y="3182"/>
                    </a:lnTo>
                    <a:cubicBezTo>
                      <a:pt x="1" y="3371"/>
                      <a:pt x="158" y="3529"/>
                      <a:pt x="347" y="3529"/>
                    </a:cubicBezTo>
                    <a:lnTo>
                      <a:pt x="5199" y="3529"/>
                    </a:lnTo>
                    <a:cubicBezTo>
                      <a:pt x="5388" y="3529"/>
                      <a:pt x="5546" y="3371"/>
                      <a:pt x="5546" y="3182"/>
                    </a:cubicBezTo>
                    <a:lnTo>
                      <a:pt x="5546" y="2143"/>
                    </a:lnTo>
                    <a:cubicBezTo>
                      <a:pt x="5546" y="1292"/>
                      <a:pt x="5168" y="536"/>
                      <a:pt x="4538" y="0"/>
                    </a:cubicBezTo>
                    <a:cubicBezTo>
                      <a:pt x="4096" y="473"/>
                      <a:pt x="3466" y="756"/>
                      <a:pt x="2805" y="756"/>
                    </a:cubicBezTo>
                    <a:cubicBezTo>
                      <a:pt x="2143" y="756"/>
                      <a:pt x="1513" y="504"/>
                      <a:pt x="107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34" name="Google Shape;10449;p74"/>
              <p:cNvSpPr/>
              <p:nvPr/>
            </p:nvSpPr>
            <p:spPr>
              <a:xfrm>
                <a:off x="2193775" y="3460400"/>
                <a:ext cx="140225" cy="89825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3593" extrusionOk="0">
                    <a:moveTo>
                      <a:pt x="1009" y="1"/>
                    </a:moveTo>
                    <a:cubicBezTo>
                      <a:pt x="379" y="537"/>
                      <a:pt x="1" y="1261"/>
                      <a:pt x="1" y="2143"/>
                    </a:cubicBezTo>
                    <a:lnTo>
                      <a:pt x="1" y="3246"/>
                    </a:lnTo>
                    <a:cubicBezTo>
                      <a:pt x="1" y="3435"/>
                      <a:pt x="158" y="3592"/>
                      <a:pt x="347" y="3592"/>
                    </a:cubicBezTo>
                    <a:lnTo>
                      <a:pt x="5262" y="3592"/>
                    </a:lnTo>
                    <a:cubicBezTo>
                      <a:pt x="5451" y="3592"/>
                      <a:pt x="5609" y="3435"/>
                      <a:pt x="5609" y="3246"/>
                    </a:cubicBezTo>
                    <a:lnTo>
                      <a:pt x="5609" y="2143"/>
                    </a:lnTo>
                    <a:cubicBezTo>
                      <a:pt x="5577" y="1261"/>
                      <a:pt x="5199" y="537"/>
                      <a:pt x="4569" y="1"/>
                    </a:cubicBezTo>
                    <a:cubicBezTo>
                      <a:pt x="4128" y="474"/>
                      <a:pt x="3498" y="757"/>
                      <a:pt x="2773" y="757"/>
                    </a:cubicBezTo>
                    <a:cubicBezTo>
                      <a:pt x="2080" y="757"/>
                      <a:pt x="1450" y="474"/>
                      <a:pt x="100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553" name="Google Shape;10468;p74"/>
            <p:cNvGrpSpPr/>
            <p:nvPr/>
          </p:nvGrpSpPr>
          <p:grpSpPr>
            <a:xfrm>
              <a:off x="6146576" y="4673825"/>
              <a:ext cx="514632" cy="513246"/>
              <a:chOff x="3859600" y="3591950"/>
              <a:chExt cx="296975" cy="296175"/>
            </a:xfrm>
            <a:grpFill/>
          </p:grpSpPr>
          <p:sp>
            <p:nvSpPr>
              <p:cNvPr id="554" name="Google Shape;10469;p74"/>
              <p:cNvSpPr/>
              <p:nvPr/>
            </p:nvSpPr>
            <p:spPr>
              <a:xfrm>
                <a:off x="4034450" y="3766000"/>
                <a:ext cx="122125" cy="122125"/>
              </a:xfrm>
              <a:custGeom>
                <a:avLst/>
                <a:gdLst/>
                <a:ahLst/>
                <a:cxnLst/>
                <a:rect l="l" t="t" r="r" b="b"/>
                <a:pathLst>
                  <a:path w="4885" h="4885" extrusionOk="0">
                    <a:moveTo>
                      <a:pt x="2395" y="1324"/>
                    </a:moveTo>
                    <a:cubicBezTo>
                      <a:pt x="2616" y="1324"/>
                      <a:pt x="2773" y="1482"/>
                      <a:pt x="2773" y="1702"/>
                    </a:cubicBezTo>
                    <a:lnTo>
                      <a:pt x="2773" y="2049"/>
                    </a:lnTo>
                    <a:lnTo>
                      <a:pt x="3120" y="2049"/>
                    </a:lnTo>
                    <a:cubicBezTo>
                      <a:pt x="3309" y="2049"/>
                      <a:pt x="3466" y="2206"/>
                      <a:pt x="3466" y="2395"/>
                    </a:cubicBezTo>
                    <a:cubicBezTo>
                      <a:pt x="3466" y="2584"/>
                      <a:pt x="3309" y="2742"/>
                      <a:pt x="3120" y="2742"/>
                    </a:cubicBezTo>
                    <a:lnTo>
                      <a:pt x="2395" y="2742"/>
                    </a:lnTo>
                    <a:cubicBezTo>
                      <a:pt x="2206" y="2742"/>
                      <a:pt x="2049" y="2584"/>
                      <a:pt x="2049" y="2395"/>
                    </a:cubicBezTo>
                    <a:lnTo>
                      <a:pt x="2049" y="1702"/>
                    </a:lnTo>
                    <a:cubicBezTo>
                      <a:pt x="2049" y="1482"/>
                      <a:pt x="2206" y="1324"/>
                      <a:pt x="2395" y="1324"/>
                    </a:cubicBezTo>
                    <a:close/>
                    <a:moveTo>
                      <a:pt x="2458" y="1"/>
                    </a:moveTo>
                    <a:cubicBezTo>
                      <a:pt x="1104" y="1"/>
                      <a:pt x="1" y="1103"/>
                      <a:pt x="1" y="2427"/>
                    </a:cubicBezTo>
                    <a:cubicBezTo>
                      <a:pt x="1" y="3781"/>
                      <a:pt x="1104" y="4884"/>
                      <a:pt x="2458" y="4884"/>
                    </a:cubicBezTo>
                    <a:cubicBezTo>
                      <a:pt x="3782" y="4884"/>
                      <a:pt x="4884" y="3781"/>
                      <a:pt x="4884" y="2427"/>
                    </a:cubicBezTo>
                    <a:cubicBezTo>
                      <a:pt x="4853" y="1072"/>
                      <a:pt x="3782" y="1"/>
                      <a:pt x="2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55" name="Google Shape;10470;p74"/>
              <p:cNvSpPr/>
              <p:nvPr/>
            </p:nvSpPr>
            <p:spPr>
              <a:xfrm>
                <a:off x="3860400" y="3679375"/>
                <a:ext cx="26072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0429" h="6932" extrusionOk="0">
                    <a:moveTo>
                      <a:pt x="2426" y="662"/>
                    </a:moveTo>
                    <a:cubicBezTo>
                      <a:pt x="2647" y="662"/>
                      <a:pt x="2804" y="819"/>
                      <a:pt x="2804" y="1008"/>
                    </a:cubicBezTo>
                    <a:cubicBezTo>
                      <a:pt x="2804" y="1197"/>
                      <a:pt x="2647" y="1355"/>
                      <a:pt x="2426" y="1355"/>
                    </a:cubicBezTo>
                    <a:lnTo>
                      <a:pt x="1733" y="1355"/>
                    </a:lnTo>
                    <a:cubicBezTo>
                      <a:pt x="1544" y="1355"/>
                      <a:pt x="1387" y="1197"/>
                      <a:pt x="1387" y="1008"/>
                    </a:cubicBezTo>
                    <a:cubicBezTo>
                      <a:pt x="1387" y="819"/>
                      <a:pt x="1544" y="662"/>
                      <a:pt x="1733" y="662"/>
                    </a:cubicBezTo>
                    <a:close/>
                    <a:moveTo>
                      <a:pt x="4537" y="662"/>
                    </a:moveTo>
                    <a:cubicBezTo>
                      <a:pt x="4726" y="662"/>
                      <a:pt x="4884" y="819"/>
                      <a:pt x="4884" y="1008"/>
                    </a:cubicBezTo>
                    <a:cubicBezTo>
                      <a:pt x="4884" y="1197"/>
                      <a:pt x="4695" y="1355"/>
                      <a:pt x="4537" y="1355"/>
                    </a:cubicBezTo>
                    <a:lnTo>
                      <a:pt x="3812" y="1355"/>
                    </a:lnTo>
                    <a:cubicBezTo>
                      <a:pt x="3623" y="1355"/>
                      <a:pt x="3466" y="1197"/>
                      <a:pt x="3466" y="1008"/>
                    </a:cubicBezTo>
                    <a:cubicBezTo>
                      <a:pt x="3466" y="819"/>
                      <a:pt x="3623" y="662"/>
                      <a:pt x="3812" y="662"/>
                    </a:cubicBezTo>
                    <a:close/>
                    <a:moveTo>
                      <a:pt x="6648" y="662"/>
                    </a:moveTo>
                    <a:cubicBezTo>
                      <a:pt x="6837" y="662"/>
                      <a:pt x="6994" y="819"/>
                      <a:pt x="6994" y="1008"/>
                    </a:cubicBezTo>
                    <a:cubicBezTo>
                      <a:pt x="6994" y="1197"/>
                      <a:pt x="6837" y="1355"/>
                      <a:pt x="6648" y="1355"/>
                    </a:cubicBezTo>
                    <a:lnTo>
                      <a:pt x="5955" y="1355"/>
                    </a:lnTo>
                    <a:cubicBezTo>
                      <a:pt x="5734" y="1355"/>
                      <a:pt x="5577" y="1197"/>
                      <a:pt x="5577" y="1008"/>
                    </a:cubicBezTo>
                    <a:cubicBezTo>
                      <a:pt x="5577" y="819"/>
                      <a:pt x="5734" y="662"/>
                      <a:pt x="5955" y="662"/>
                    </a:cubicBezTo>
                    <a:close/>
                    <a:moveTo>
                      <a:pt x="8727" y="662"/>
                    </a:moveTo>
                    <a:cubicBezTo>
                      <a:pt x="8948" y="662"/>
                      <a:pt x="9105" y="819"/>
                      <a:pt x="9105" y="1008"/>
                    </a:cubicBezTo>
                    <a:cubicBezTo>
                      <a:pt x="9105" y="1197"/>
                      <a:pt x="8948" y="1355"/>
                      <a:pt x="8727" y="1355"/>
                    </a:cubicBezTo>
                    <a:lnTo>
                      <a:pt x="8034" y="1355"/>
                    </a:lnTo>
                    <a:cubicBezTo>
                      <a:pt x="7845" y="1355"/>
                      <a:pt x="7688" y="1197"/>
                      <a:pt x="7688" y="1008"/>
                    </a:cubicBezTo>
                    <a:cubicBezTo>
                      <a:pt x="7688" y="819"/>
                      <a:pt x="7845" y="662"/>
                      <a:pt x="8034" y="662"/>
                    </a:cubicBezTo>
                    <a:close/>
                    <a:moveTo>
                      <a:pt x="2426" y="2080"/>
                    </a:moveTo>
                    <a:cubicBezTo>
                      <a:pt x="2647" y="2080"/>
                      <a:pt x="2804" y="2237"/>
                      <a:pt x="2804" y="2426"/>
                    </a:cubicBezTo>
                    <a:cubicBezTo>
                      <a:pt x="2804" y="2647"/>
                      <a:pt x="2647" y="2773"/>
                      <a:pt x="2426" y="2773"/>
                    </a:cubicBezTo>
                    <a:lnTo>
                      <a:pt x="1733" y="2773"/>
                    </a:lnTo>
                    <a:cubicBezTo>
                      <a:pt x="1544" y="2773"/>
                      <a:pt x="1387" y="2647"/>
                      <a:pt x="1387" y="2426"/>
                    </a:cubicBezTo>
                    <a:cubicBezTo>
                      <a:pt x="1387" y="2206"/>
                      <a:pt x="1544" y="2080"/>
                      <a:pt x="1733" y="2080"/>
                    </a:cubicBezTo>
                    <a:close/>
                    <a:moveTo>
                      <a:pt x="4537" y="2080"/>
                    </a:moveTo>
                    <a:cubicBezTo>
                      <a:pt x="4726" y="2080"/>
                      <a:pt x="4884" y="2237"/>
                      <a:pt x="4884" y="2426"/>
                    </a:cubicBezTo>
                    <a:cubicBezTo>
                      <a:pt x="4884" y="2647"/>
                      <a:pt x="4695" y="2773"/>
                      <a:pt x="4537" y="2773"/>
                    </a:cubicBezTo>
                    <a:lnTo>
                      <a:pt x="3812" y="2773"/>
                    </a:lnTo>
                    <a:cubicBezTo>
                      <a:pt x="3623" y="2773"/>
                      <a:pt x="3466" y="2647"/>
                      <a:pt x="3466" y="2426"/>
                    </a:cubicBezTo>
                    <a:cubicBezTo>
                      <a:pt x="3466" y="2206"/>
                      <a:pt x="3623" y="2080"/>
                      <a:pt x="3812" y="2080"/>
                    </a:cubicBezTo>
                    <a:close/>
                    <a:moveTo>
                      <a:pt x="6648" y="2080"/>
                    </a:moveTo>
                    <a:cubicBezTo>
                      <a:pt x="6837" y="2080"/>
                      <a:pt x="6994" y="2237"/>
                      <a:pt x="6994" y="2426"/>
                    </a:cubicBezTo>
                    <a:cubicBezTo>
                      <a:pt x="6994" y="2647"/>
                      <a:pt x="6837" y="2773"/>
                      <a:pt x="6648" y="2773"/>
                    </a:cubicBezTo>
                    <a:lnTo>
                      <a:pt x="5955" y="2773"/>
                    </a:lnTo>
                    <a:cubicBezTo>
                      <a:pt x="5734" y="2773"/>
                      <a:pt x="5577" y="2647"/>
                      <a:pt x="5577" y="2426"/>
                    </a:cubicBezTo>
                    <a:cubicBezTo>
                      <a:pt x="5577" y="2206"/>
                      <a:pt x="5734" y="2080"/>
                      <a:pt x="5955" y="2080"/>
                    </a:cubicBezTo>
                    <a:close/>
                    <a:moveTo>
                      <a:pt x="8727" y="2080"/>
                    </a:moveTo>
                    <a:cubicBezTo>
                      <a:pt x="8948" y="2080"/>
                      <a:pt x="9105" y="2237"/>
                      <a:pt x="9105" y="2426"/>
                    </a:cubicBezTo>
                    <a:cubicBezTo>
                      <a:pt x="9105" y="2647"/>
                      <a:pt x="8948" y="2773"/>
                      <a:pt x="8727" y="2773"/>
                    </a:cubicBezTo>
                    <a:lnTo>
                      <a:pt x="8034" y="2773"/>
                    </a:lnTo>
                    <a:cubicBezTo>
                      <a:pt x="7845" y="2773"/>
                      <a:pt x="7688" y="2647"/>
                      <a:pt x="7688" y="2426"/>
                    </a:cubicBezTo>
                    <a:cubicBezTo>
                      <a:pt x="7688" y="2206"/>
                      <a:pt x="7845" y="2080"/>
                      <a:pt x="8034" y="2080"/>
                    </a:cubicBezTo>
                    <a:close/>
                    <a:moveTo>
                      <a:pt x="2426" y="3466"/>
                    </a:moveTo>
                    <a:cubicBezTo>
                      <a:pt x="2647" y="3466"/>
                      <a:pt x="2804" y="3623"/>
                      <a:pt x="2804" y="3812"/>
                    </a:cubicBezTo>
                    <a:cubicBezTo>
                      <a:pt x="2804" y="4001"/>
                      <a:pt x="2647" y="4159"/>
                      <a:pt x="2426" y="4159"/>
                    </a:cubicBezTo>
                    <a:lnTo>
                      <a:pt x="1733" y="4159"/>
                    </a:lnTo>
                    <a:cubicBezTo>
                      <a:pt x="1544" y="4159"/>
                      <a:pt x="1387" y="4001"/>
                      <a:pt x="1387" y="3812"/>
                    </a:cubicBezTo>
                    <a:cubicBezTo>
                      <a:pt x="1387" y="3623"/>
                      <a:pt x="1544" y="3466"/>
                      <a:pt x="1733" y="3466"/>
                    </a:cubicBezTo>
                    <a:close/>
                    <a:moveTo>
                      <a:pt x="4537" y="3466"/>
                    </a:moveTo>
                    <a:cubicBezTo>
                      <a:pt x="4726" y="3466"/>
                      <a:pt x="4884" y="3623"/>
                      <a:pt x="4884" y="3812"/>
                    </a:cubicBezTo>
                    <a:cubicBezTo>
                      <a:pt x="4884" y="4001"/>
                      <a:pt x="4695" y="4159"/>
                      <a:pt x="4537" y="4159"/>
                    </a:cubicBezTo>
                    <a:lnTo>
                      <a:pt x="3812" y="4159"/>
                    </a:lnTo>
                    <a:cubicBezTo>
                      <a:pt x="3623" y="4159"/>
                      <a:pt x="3466" y="4001"/>
                      <a:pt x="3466" y="3812"/>
                    </a:cubicBezTo>
                    <a:cubicBezTo>
                      <a:pt x="3466" y="3623"/>
                      <a:pt x="3623" y="3466"/>
                      <a:pt x="3812" y="3466"/>
                    </a:cubicBezTo>
                    <a:close/>
                    <a:moveTo>
                      <a:pt x="6648" y="3466"/>
                    </a:moveTo>
                    <a:cubicBezTo>
                      <a:pt x="6837" y="3466"/>
                      <a:pt x="6994" y="3623"/>
                      <a:pt x="6994" y="3812"/>
                    </a:cubicBezTo>
                    <a:cubicBezTo>
                      <a:pt x="6994" y="4001"/>
                      <a:pt x="6837" y="4159"/>
                      <a:pt x="6648" y="4159"/>
                    </a:cubicBezTo>
                    <a:lnTo>
                      <a:pt x="5955" y="4159"/>
                    </a:lnTo>
                    <a:cubicBezTo>
                      <a:pt x="5734" y="4159"/>
                      <a:pt x="5577" y="4001"/>
                      <a:pt x="5577" y="3812"/>
                    </a:cubicBezTo>
                    <a:cubicBezTo>
                      <a:pt x="5577" y="3623"/>
                      <a:pt x="5734" y="3466"/>
                      <a:pt x="5955" y="3466"/>
                    </a:cubicBezTo>
                    <a:close/>
                    <a:moveTo>
                      <a:pt x="2426" y="4852"/>
                    </a:moveTo>
                    <a:cubicBezTo>
                      <a:pt x="2647" y="4852"/>
                      <a:pt x="2804" y="5010"/>
                      <a:pt x="2804" y="5199"/>
                    </a:cubicBezTo>
                    <a:cubicBezTo>
                      <a:pt x="2804" y="5388"/>
                      <a:pt x="2647" y="5545"/>
                      <a:pt x="2426" y="5545"/>
                    </a:cubicBezTo>
                    <a:lnTo>
                      <a:pt x="1733" y="5545"/>
                    </a:lnTo>
                    <a:cubicBezTo>
                      <a:pt x="1544" y="5545"/>
                      <a:pt x="1387" y="5388"/>
                      <a:pt x="1387" y="5199"/>
                    </a:cubicBezTo>
                    <a:cubicBezTo>
                      <a:pt x="1387" y="5010"/>
                      <a:pt x="1544" y="4852"/>
                      <a:pt x="1733" y="4852"/>
                    </a:cubicBezTo>
                    <a:close/>
                    <a:moveTo>
                      <a:pt x="4537" y="4852"/>
                    </a:moveTo>
                    <a:cubicBezTo>
                      <a:pt x="4726" y="4852"/>
                      <a:pt x="4884" y="5010"/>
                      <a:pt x="4884" y="5199"/>
                    </a:cubicBezTo>
                    <a:cubicBezTo>
                      <a:pt x="4884" y="5388"/>
                      <a:pt x="4695" y="5545"/>
                      <a:pt x="4537" y="5545"/>
                    </a:cubicBezTo>
                    <a:lnTo>
                      <a:pt x="3812" y="5545"/>
                    </a:lnTo>
                    <a:cubicBezTo>
                      <a:pt x="3623" y="5545"/>
                      <a:pt x="3466" y="5388"/>
                      <a:pt x="3466" y="5199"/>
                    </a:cubicBezTo>
                    <a:cubicBezTo>
                      <a:pt x="3466" y="5010"/>
                      <a:pt x="3623" y="4852"/>
                      <a:pt x="3812" y="4852"/>
                    </a:cubicBezTo>
                    <a:close/>
                    <a:moveTo>
                      <a:pt x="0" y="0"/>
                    </a:moveTo>
                    <a:lnTo>
                      <a:pt x="0" y="5892"/>
                    </a:lnTo>
                    <a:cubicBezTo>
                      <a:pt x="0" y="6459"/>
                      <a:pt x="473" y="6931"/>
                      <a:pt x="1071" y="6931"/>
                    </a:cubicBezTo>
                    <a:lnTo>
                      <a:pt x="6490" y="6931"/>
                    </a:lnTo>
                    <a:cubicBezTo>
                      <a:pt x="6364" y="6616"/>
                      <a:pt x="6301" y="6270"/>
                      <a:pt x="6301" y="5892"/>
                    </a:cubicBezTo>
                    <a:cubicBezTo>
                      <a:pt x="6301" y="5797"/>
                      <a:pt x="6333" y="5671"/>
                      <a:pt x="6333" y="5545"/>
                    </a:cubicBezTo>
                    <a:lnTo>
                      <a:pt x="5955" y="5545"/>
                    </a:lnTo>
                    <a:cubicBezTo>
                      <a:pt x="5734" y="5545"/>
                      <a:pt x="5577" y="5388"/>
                      <a:pt x="5577" y="5199"/>
                    </a:cubicBezTo>
                    <a:cubicBezTo>
                      <a:pt x="5577" y="5010"/>
                      <a:pt x="5734" y="4852"/>
                      <a:pt x="5955" y="4852"/>
                    </a:cubicBezTo>
                    <a:lnTo>
                      <a:pt x="6490" y="4852"/>
                    </a:lnTo>
                    <a:cubicBezTo>
                      <a:pt x="6931" y="3623"/>
                      <a:pt x="8066" y="2741"/>
                      <a:pt x="9420" y="2741"/>
                    </a:cubicBezTo>
                    <a:cubicBezTo>
                      <a:pt x="9767" y="2741"/>
                      <a:pt x="10113" y="2836"/>
                      <a:pt x="10428" y="2962"/>
                    </a:cubicBezTo>
                    <a:lnTo>
                      <a:pt x="1042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56" name="Google Shape;10471;p74"/>
              <p:cNvSpPr/>
              <p:nvPr/>
            </p:nvSpPr>
            <p:spPr>
              <a:xfrm>
                <a:off x="3859600" y="3591950"/>
                <a:ext cx="261525" cy="70900"/>
              </a:xfrm>
              <a:custGeom>
                <a:avLst/>
                <a:gdLst/>
                <a:ahLst/>
                <a:cxnLst/>
                <a:rect l="l" t="t" r="r" b="b"/>
                <a:pathLst>
                  <a:path w="10461" h="2836" extrusionOk="0">
                    <a:moveTo>
                      <a:pt x="1734" y="0"/>
                    </a:moveTo>
                    <a:cubicBezTo>
                      <a:pt x="1513" y="0"/>
                      <a:pt x="1356" y="158"/>
                      <a:pt x="1356" y="347"/>
                    </a:cubicBezTo>
                    <a:lnTo>
                      <a:pt x="1356" y="693"/>
                    </a:lnTo>
                    <a:lnTo>
                      <a:pt x="1009" y="693"/>
                    </a:lnTo>
                    <a:cubicBezTo>
                      <a:pt x="410" y="693"/>
                      <a:pt x="1" y="1166"/>
                      <a:pt x="1" y="1733"/>
                    </a:cubicBezTo>
                    <a:lnTo>
                      <a:pt x="1" y="2836"/>
                    </a:lnTo>
                    <a:lnTo>
                      <a:pt x="10429" y="2836"/>
                    </a:lnTo>
                    <a:lnTo>
                      <a:pt x="10429" y="1733"/>
                    </a:lnTo>
                    <a:lnTo>
                      <a:pt x="10460" y="1733"/>
                    </a:lnTo>
                    <a:cubicBezTo>
                      <a:pt x="10460" y="1134"/>
                      <a:pt x="9988" y="693"/>
                      <a:pt x="9421" y="693"/>
                    </a:cubicBezTo>
                    <a:lnTo>
                      <a:pt x="9074" y="693"/>
                    </a:lnTo>
                    <a:lnTo>
                      <a:pt x="9074" y="347"/>
                    </a:lnTo>
                    <a:cubicBezTo>
                      <a:pt x="9074" y="158"/>
                      <a:pt x="8917" y="0"/>
                      <a:pt x="8728" y="0"/>
                    </a:cubicBezTo>
                    <a:cubicBezTo>
                      <a:pt x="8539" y="0"/>
                      <a:pt x="8381" y="158"/>
                      <a:pt x="8381" y="347"/>
                    </a:cubicBezTo>
                    <a:lnTo>
                      <a:pt x="8381" y="693"/>
                    </a:lnTo>
                    <a:lnTo>
                      <a:pt x="6995" y="693"/>
                    </a:lnTo>
                    <a:lnTo>
                      <a:pt x="6995" y="347"/>
                    </a:lnTo>
                    <a:cubicBezTo>
                      <a:pt x="6995" y="158"/>
                      <a:pt x="6837" y="0"/>
                      <a:pt x="6648" y="0"/>
                    </a:cubicBezTo>
                    <a:cubicBezTo>
                      <a:pt x="6459" y="0"/>
                      <a:pt x="6302" y="158"/>
                      <a:pt x="6302" y="347"/>
                    </a:cubicBezTo>
                    <a:lnTo>
                      <a:pt x="6302" y="693"/>
                    </a:lnTo>
                    <a:lnTo>
                      <a:pt x="4159" y="693"/>
                    </a:lnTo>
                    <a:lnTo>
                      <a:pt x="4159" y="347"/>
                    </a:lnTo>
                    <a:cubicBezTo>
                      <a:pt x="4159" y="158"/>
                      <a:pt x="4002" y="0"/>
                      <a:pt x="3813" y="0"/>
                    </a:cubicBezTo>
                    <a:cubicBezTo>
                      <a:pt x="3624" y="0"/>
                      <a:pt x="3466" y="158"/>
                      <a:pt x="3466" y="347"/>
                    </a:cubicBezTo>
                    <a:lnTo>
                      <a:pt x="3466" y="693"/>
                    </a:lnTo>
                    <a:lnTo>
                      <a:pt x="2080" y="693"/>
                    </a:lnTo>
                    <a:lnTo>
                      <a:pt x="2080" y="347"/>
                    </a:lnTo>
                    <a:cubicBezTo>
                      <a:pt x="2080" y="158"/>
                      <a:pt x="1923" y="0"/>
                      <a:pt x="173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568" name="Google Shape;10483;p74"/>
            <p:cNvGrpSpPr/>
            <p:nvPr/>
          </p:nvGrpSpPr>
          <p:grpSpPr>
            <a:xfrm>
              <a:off x="10897117" y="4540369"/>
              <a:ext cx="483224" cy="480494"/>
              <a:chOff x="5727850" y="3609275"/>
              <a:chExt cx="278850" cy="277275"/>
            </a:xfrm>
            <a:grpFill/>
          </p:grpSpPr>
          <p:sp>
            <p:nvSpPr>
              <p:cNvPr id="569" name="Google Shape;10484;p74"/>
              <p:cNvSpPr/>
              <p:nvPr/>
            </p:nvSpPr>
            <p:spPr>
              <a:xfrm>
                <a:off x="5884600" y="3765225"/>
                <a:ext cx="122100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853" extrusionOk="0">
                    <a:moveTo>
                      <a:pt x="2426" y="662"/>
                    </a:moveTo>
                    <a:cubicBezTo>
                      <a:pt x="2646" y="662"/>
                      <a:pt x="2804" y="819"/>
                      <a:pt x="2804" y="1008"/>
                    </a:cubicBezTo>
                    <a:cubicBezTo>
                      <a:pt x="2804" y="1197"/>
                      <a:pt x="2646" y="1355"/>
                      <a:pt x="2426" y="1355"/>
                    </a:cubicBezTo>
                    <a:cubicBezTo>
                      <a:pt x="2237" y="1355"/>
                      <a:pt x="2079" y="1197"/>
                      <a:pt x="2079" y="1008"/>
                    </a:cubicBezTo>
                    <a:cubicBezTo>
                      <a:pt x="2079" y="819"/>
                      <a:pt x="2237" y="662"/>
                      <a:pt x="2426" y="662"/>
                    </a:cubicBezTo>
                    <a:close/>
                    <a:moveTo>
                      <a:pt x="2426" y="1670"/>
                    </a:moveTo>
                    <a:cubicBezTo>
                      <a:pt x="2646" y="1670"/>
                      <a:pt x="2804" y="1828"/>
                      <a:pt x="2804" y="2048"/>
                    </a:cubicBezTo>
                    <a:lnTo>
                      <a:pt x="2804" y="3781"/>
                    </a:lnTo>
                    <a:cubicBezTo>
                      <a:pt x="2804" y="3970"/>
                      <a:pt x="2646" y="4127"/>
                      <a:pt x="2426" y="4127"/>
                    </a:cubicBezTo>
                    <a:cubicBezTo>
                      <a:pt x="2237" y="4127"/>
                      <a:pt x="2079" y="3970"/>
                      <a:pt x="2079" y="3781"/>
                    </a:cubicBezTo>
                    <a:lnTo>
                      <a:pt x="2079" y="2048"/>
                    </a:lnTo>
                    <a:cubicBezTo>
                      <a:pt x="2079" y="1828"/>
                      <a:pt x="2237" y="1670"/>
                      <a:pt x="2426" y="1670"/>
                    </a:cubicBezTo>
                    <a:close/>
                    <a:moveTo>
                      <a:pt x="2426" y="0"/>
                    </a:moveTo>
                    <a:cubicBezTo>
                      <a:pt x="1103" y="0"/>
                      <a:pt x="0" y="1103"/>
                      <a:pt x="0" y="2426"/>
                    </a:cubicBezTo>
                    <a:cubicBezTo>
                      <a:pt x="0" y="3749"/>
                      <a:pt x="1103" y="4852"/>
                      <a:pt x="2426" y="4852"/>
                    </a:cubicBezTo>
                    <a:cubicBezTo>
                      <a:pt x="3781" y="4852"/>
                      <a:pt x="4883" y="3749"/>
                      <a:pt x="4883" y="2426"/>
                    </a:cubicBezTo>
                    <a:cubicBezTo>
                      <a:pt x="4883" y="1040"/>
                      <a:pt x="3781" y="0"/>
                      <a:pt x="24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70" name="Google Shape;10485;p74"/>
              <p:cNvSpPr/>
              <p:nvPr/>
            </p:nvSpPr>
            <p:spPr>
              <a:xfrm>
                <a:off x="5727850" y="3669125"/>
                <a:ext cx="35475" cy="2166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665" extrusionOk="0">
                    <a:moveTo>
                      <a:pt x="32" y="1"/>
                    </a:moveTo>
                    <a:lnTo>
                      <a:pt x="32" y="7310"/>
                    </a:lnTo>
                    <a:cubicBezTo>
                      <a:pt x="1" y="8034"/>
                      <a:pt x="631" y="8665"/>
                      <a:pt x="1418" y="8665"/>
                    </a:cubicBezTo>
                    <a:lnTo>
                      <a:pt x="1418" y="347"/>
                    </a:lnTo>
                    <a:lnTo>
                      <a:pt x="1072" y="347"/>
                    </a:lnTo>
                    <a:cubicBezTo>
                      <a:pt x="662" y="347"/>
                      <a:pt x="316" y="253"/>
                      <a:pt x="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71" name="Google Shape;10486;p74"/>
              <p:cNvSpPr/>
              <p:nvPr/>
            </p:nvSpPr>
            <p:spPr>
              <a:xfrm>
                <a:off x="5779825" y="3677800"/>
                <a:ext cx="1749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6996" h="8318" extrusionOk="0">
                    <a:moveTo>
                      <a:pt x="5262" y="693"/>
                    </a:moveTo>
                    <a:cubicBezTo>
                      <a:pt x="5451" y="693"/>
                      <a:pt x="5609" y="851"/>
                      <a:pt x="5609" y="1040"/>
                    </a:cubicBezTo>
                    <a:cubicBezTo>
                      <a:pt x="5609" y="1229"/>
                      <a:pt x="5451" y="1386"/>
                      <a:pt x="5262" y="1386"/>
                    </a:cubicBezTo>
                    <a:lnTo>
                      <a:pt x="1072" y="1386"/>
                    </a:lnTo>
                    <a:cubicBezTo>
                      <a:pt x="883" y="1386"/>
                      <a:pt x="726" y="1229"/>
                      <a:pt x="726" y="1040"/>
                    </a:cubicBezTo>
                    <a:cubicBezTo>
                      <a:pt x="726" y="851"/>
                      <a:pt x="883" y="693"/>
                      <a:pt x="1072" y="693"/>
                    </a:cubicBezTo>
                    <a:close/>
                    <a:moveTo>
                      <a:pt x="5262" y="2080"/>
                    </a:moveTo>
                    <a:cubicBezTo>
                      <a:pt x="5451" y="2080"/>
                      <a:pt x="5609" y="2237"/>
                      <a:pt x="5609" y="2426"/>
                    </a:cubicBezTo>
                    <a:cubicBezTo>
                      <a:pt x="5609" y="2615"/>
                      <a:pt x="5451" y="2773"/>
                      <a:pt x="5262" y="2773"/>
                    </a:cubicBezTo>
                    <a:lnTo>
                      <a:pt x="1072" y="2773"/>
                    </a:lnTo>
                    <a:cubicBezTo>
                      <a:pt x="883" y="2773"/>
                      <a:pt x="726" y="2615"/>
                      <a:pt x="726" y="2426"/>
                    </a:cubicBezTo>
                    <a:cubicBezTo>
                      <a:pt x="726" y="2237"/>
                      <a:pt x="883" y="2080"/>
                      <a:pt x="1072" y="2080"/>
                    </a:cubicBezTo>
                    <a:close/>
                    <a:moveTo>
                      <a:pt x="1" y="0"/>
                    </a:moveTo>
                    <a:lnTo>
                      <a:pt x="1" y="8318"/>
                    </a:lnTo>
                    <a:lnTo>
                      <a:pt x="4695" y="8318"/>
                    </a:lnTo>
                    <a:cubicBezTo>
                      <a:pt x="4002" y="7750"/>
                      <a:pt x="3498" y="6868"/>
                      <a:pt x="3498" y="5892"/>
                    </a:cubicBezTo>
                    <a:cubicBezTo>
                      <a:pt x="3498" y="5766"/>
                      <a:pt x="3561" y="5640"/>
                      <a:pt x="3561" y="5545"/>
                    </a:cubicBezTo>
                    <a:lnTo>
                      <a:pt x="1072" y="5545"/>
                    </a:lnTo>
                    <a:cubicBezTo>
                      <a:pt x="883" y="5545"/>
                      <a:pt x="726" y="5388"/>
                      <a:pt x="726" y="5167"/>
                    </a:cubicBezTo>
                    <a:lnTo>
                      <a:pt x="726" y="3812"/>
                    </a:lnTo>
                    <a:cubicBezTo>
                      <a:pt x="726" y="3592"/>
                      <a:pt x="883" y="3434"/>
                      <a:pt x="1072" y="3434"/>
                    </a:cubicBezTo>
                    <a:lnTo>
                      <a:pt x="4695" y="3434"/>
                    </a:lnTo>
                    <a:cubicBezTo>
                      <a:pt x="5199" y="3056"/>
                      <a:pt x="5861" y="2773"/>
                      <a:pt x="6617" y="2773"/>
                    </a:cubicBezTo>
                    <a:cubicBezTo>
                      <a:pt x="6743" y="2773"/>
                      <a:pt x="6869" y="2804"/>
                      <a:pt x="6995" y="2804"/>
                    </a:cubicBezTo>
                    <a:lnTo>
                      <a:pt x="699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72" name="Google Shape;10487;p74"/>
              <p:cNvSpPr/>
              <p:nvPr/>
            </p:nvSpPr>
            <p:spPr>
              <a:xfrm>
                <a:off x="5815275" y="3781750"/>
                <a:ext cx="6620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694" extrusionOk="0">
                    <a:moveTo>
                      <a:pt x="1" y="1"/>
                    </a:moveTo>
                    <a:lnTo>
                      <a:pt x="1" y="694"/>
                    </a:lnTo>
                    <a:lnTo>
                      <a:pt x="2301" y="694"/>
                    </a:lnTo>
                    <a:cubicBezTo>
                      <a:pt x="2364" y="473"/>
                      <a:pt x="2490" y="221"/>
                      <a:pt x="26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73" name="Google Shape;10488;p74"/>
              <p:cNvSpPr/>
              <p:nvPr/>
            </p:nvSpPr>
            <p:spPr>
              <a:xfrm>
                <a:off x="5727850" y="3609275"/>
                <a:ext cx="226075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9043" h="2049" extrusionOk="0">
                    <a:moveTo>
                      <a:pt x="1072" y="0"/>
                    </a:moveTo>
                    <a:cubicBezTo>
                      <a:pt x="473" y="0"/>
                      <a:pt x="32" y="473"/>
                      <a:pt x="32" y="1040"/>
                    </a:cubicBezTo>
                    <a:cubicBezTo>
                      <a:pt x="1" y="1576"/>
                      <a:pt x="473" y="2048"/>
                      <a:pt x="1072" y="2048"/>
                    </a:cubicBezTo>
                    <a:lnTo>
                      <a:pt x="9043" y="2048"/>
                    </a:lnTo>
                    <a:cubicBezTo>
                      <a:pt x="8475" y="2048"/>
                      <a:pt x="8034" y="1576"/>
                      <a:pt x="8034" y="1040"/>
                    </a:cubicBezTo>
                    <a:cubicBezTo>
                      <a:pt x="8034" y="441"/>
                      <a:pt x="8507" y="0"/>
                      <a:pt x="904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582" name="Google Shape;10497;p74"/>
            <p:cNvGrpSpPr/>
            <p:nvPr/>
          </p:nvGrpSpPr>
          <p:grpSpPr>
            <a:xfrm>
              <a:off x="10782129" y="2606104"/>
              <a:ext cx="671873" cy="670064"/>
              <a:chOff x="6553275" y="3604550"/>
              <a:chExt cx="296975" cy="296175"/>
            </a:xfrm>
            <a:grpFill/>
          </p:grpSpPr>
          <p:sp>
            <p:nvSpPr>
              <p:cNvPr id="583" name="Google Shape;10498;p74"/>
              <p:cNvSpPr/>
              <p:nvPr/>
            </p:nvSpPr>
            <p:spPr>
              <a:xfrm>
                <a:off x="6657250" y="3604550"/>
                <a:ext cx="86650" cy="866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6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678" y="3466"/>
                      <a:pt x="3466" y="2678"/>
                      <a:pt x="3466" y="1733"/>
                    </a:cubicBez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84" name="Google Shape;10499;p74"/>
              <p:cNvSpPr/>
              <p:nvPr/>
            </p:nvSpPr>
            <p:spPr>
              <a:xfrm>
                <a:off x="6553275" y="3777825"/>
                <a:ext cx="296975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11879" h="4916" extrusionOk="0">
                    <a:moveTo>
                      <a:pt x="694" y="0"/>
                    </a:moveTo>
                    <a:cubicBezTo>
                      <a:pt x="316" y="0"/>
                      <a:pt x="1" y="315"/>
                      <a:pt x="1" y="693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694" y="4569"/>
                    </a:lnTo>
                    <a:cubicBezTo>
                      <a:pt x="694" y="4758"/>
                      <a:pt x="851" y="4915"/>
                      <a:pt x="1040" y="4915"/>
                    </a:cubicBezTo>
                    <a:lnTo>
                      <a:pt x="10807" y="4915"/>
                    </a:lnTo>
                    <a:cubicBezTo>
                      <a:pt x="11028" y="4915"/>
                      <a:pt x="11185" y="4758"/>
                      <a:pt x="11185" y="4569"/>
                    </a:cubicBezTo>
                    <a:lnTo>
                      <a:pt x="11185" y="1418"/>
                    </a:lnTo>
                    <a:cubicBezTo>
                      <a:pt x="11563" y="1418"/>
                      <a:pt x="11878" y="1103"/>
                      <a:pt x="11878" y="693"/>
                    </a:cubicBezTo>
                    <a:cubicBezTo>
                      <a:pt x="11815" y="315"/>
                      <a:pt x="11500" y="0"/>
                      <a:pt x="1112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85" name="Google Shape;10500;p74"/>
              <p:cNvSpPr/>
              <p:nvPr/>
            </p:nvSpPr>
            <p:spPr>
              <a:xfrm>
                <a:off x="67557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90" y="0"/>
                    </a:moveTo>
                    <a:cubicBezTo>
                      <a:pt x="190" y="126"/>
                      <a:pt x="253" y="221"/>
                      <a:pt x="253" y="347"/>
                    </a:cubicBezTo>
                    <a:cubicBezTo>
                      <a:pt x="253" y="693"/>
                      <a:pt x="158" y="1071"/>
                      <a:pt x="1" y="1386"/>
                    </a:cubicBezTo>
                    <a:cubicBezTo>
                      <a:pt x="977" y="2079"/>
                      <a:pt x="1607" y="3182"/>
                      <a:pt x="1607" y="4474"/>
                    </a:cubicBezTo>
                    <a:lnTo>
                      <a:pt x="1607" y="4852"/>
                    </a:lnTo>
                    <a:lnTo>
                      <a:pt x="2994" y="4852"/>
                    </a:lnTo>
                    <a:lnTo>
                      <a:pt x="2489" y="756"/>
                    </a:lnTo>
                    <a:cubicBezTo>
                      <a:pt x="2363" y="315"/>
                      <a:pt x="1922" y="0"/>
                      <a:pt x="145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86" name="Google Shape;10501;p74"/>
              <p:cNvSpPr/>
              <p:nvPr/>
            </p:nvSpPr>
            <p:spPr>
              <a:xfrm>
                <a:off x="65706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545" y="0"/>
                    </a:moveTo>
                    <a:cubicBezTo>
                      <a:pt x="1072" y="0"/>
                      <a:pt x="663" y="315"/>
                      <a:pt x="505" y="788"/>
                    </a:cubicBezTo>
                    <a:lnTo>
                      <a:pt x="1" y="4852"/>
                    </a:lnTo>
                    <a:lnTo>
                      <a:pt x="1356" y="4852"/>
                    </a:lnTo>
                    <a:lnTo>
                      <a:pt x="1356" y="4474"/>
                    </a:lnTo>
                    <a:lnTo>
                      <a:pt x="1387" y="4474"/>
                    </a:lnTo>
                    <a:cubicBezTo>
                      <a:pt x="1387" y="3182"/>
                      <a:pt x="2017" y="2048"/>
                      <a:pt x="2994" y="1386"/>
                    </a:cubicBezTo>
                    <a:cubicBezTo>
                      <a:pt x="2836" y="1071"/>
                      <a:pt x="2773" y="693"/>
                      <a:pt x="2773" y="347"/>
                    </a:cubicBezTo>
                    <a:cubicBezTo>
                      <a:pt x="2773" y="221"/>
                      <a:pt x="2773" y="95"/>
                      <a:pt x="28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87" name="Google Shape;10502;p74"/>
              <p:cNvSpPr/>
              <p:nvPr/>
            </p:nvSpPr>
            <p:spPr>
              <a:xfrm>
                <a:off x="6707650" y="3688025"/>
                <a:ext cx="70925" cy="70925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2837" extrusionOk="0">
                    <a:moveTo>
                      <a:pt x="1482" y="1"/>
                    </a:moveTo>
                    <a:cubicBezTo>
                      <a:pt x="1450" y="32"/>
                      <a:pt x="1418" y="64"/>
                      <a:pt x="1324" y="127"/>
                    </a:cubicBezTo>
                    <a:cubicBezTo>
                      <a:pt x="1324" y="190"/>
                      <a:pt x="1292" y="253"/>
                      <a:pt x="1261" y="284"/>
                    </a:cubicBezTo>
                    <a:lnTo>
                      <a:pt x="1" y="1923"/>
                    </a:lnTo>
                    <a:lnTo>
                      <a:pt x="1" y="2836"/>
                    </a:lnTo>
                    <a:lnTo>
                      <a:pt x="2742" y="2836"/>
                    </a:lnTo>
                    <a:lnTo>
                      <a:pt x="2742" y="2553"/>
                    </a:lnTo>
                    <a:lnTo>
                      <a:pt x="2836" y="2553"/>
                    </a:lnTo>
                    <a:cubicBezTo>
                      <a:pt x="2836" y="1513"/>
                      <a:pt x="2332" y="599"/>
                      <a:pt x="148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88" name="Google Shape;10503;p74"/>
              <p:cNvSpPr/>
              <p:nvPr/>
            </p:nvSpPr>
            <p:spPr>
              <a:xfrm>
                <a:off x="6621025" y="3688825"/>
                <a:ext cx="70900" cy="7327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931" extrusionOk="0">
                    <a:moveTo>
                      <a:pt x="1323" y="0"/>
                    </a:moveTo>
                    <a:cubicBezTo>
                      <a:pt x="536" y="567"/>
                      <a:pt x="0" y="1513"/>
                      <a:pt x="0" y="2584"/>
                    </a:cubicBezTo>
                    <a:lnTo>
                      <a:pt x="0" y="2930"/>
                    </a:lnTo>
                    <a:lnTo>
                      <a:pt x="2741" y="2930"/>
                    </a:lnTo>
                    <a:lnTo>
                      <a:pt x="2741" y="1922"/>
                    </a:lnTo>
                    <a:lnTo>
                      <a:pt x="2836" y="1922"/>
                    </a:lnTo>
                    <a:lnTo>
                      <a:pt x="1575" y="284"/>
                    </a:lnTo>
                    <a:cubicBezTo>
                      <a:pt x="1512" y="252"/>
                      <a:pt x="1512" y="158"/>
                      <a:pt x="1481" y="126"/>
                    </a:cubicBezTo>
                    <a:cubicBezTo>
                      <a:pt x="1449" y="95"/>
                      <a:pt x="1355" y="63"/>
                      <a:pt x="1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589" name="Google Shape;10234;p74"/>
            <p:cNvGrpSpPr/>
            <p:nvPr/>
          </p:nvGrpSpPr>
          <p:grpSpPr>
            <a:xfrm>
              <a:off x="5106979" y="2654319"/>
              <a:ext cx="668310" cy="670064"/>
              <a:chOff x="4263650" y="3235150"/>
              <a:chExt cx="295400" cy="296175"/>
            </a:xfrm>
            <a:grpFill/>
          </p:grpSpPr>
          <p:sp>
            <p:nvSpPr>
              <p:cNvPr id="590" name="Google Shape;10235;p74"/>
              <p:cNvSpPr/>
              <p:nvPr/>
            </p:nvSpPr>
            <p:spPr>
              <a:xfrm>
                <a:off x="4393625" y="3391100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1"/>
                    </a:moveTo>
                    <a:cubicBezTo>
                      <a:pt x="315" y="1"/>
                      <a:pt x="0" y="316"/>
                      <a:pt x="0" y="694"/>
                    </a:cubicBezTo>
                    <a:cubicBezTo>
                      <a:pt x="63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91" name="Google Shape;10236;p74"/>
              <p:cNvSpPr/>
              <p:nvPr/>
            </p:nvSpPr>
            <p:spPr>
              <a:xfrm>
                <a:off x="4377075" y="3443875"/>
                <a:ext cx="7012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805" y="1387"/>
                    </a:lnTo>
                    <a:cubicBezTo>
                      <a:pt x="2805" y="630"/>
                      <a:pt x="2174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92" name="Google Shape;10237;p74"/>
              <p:cNvSpPr/>
              <p:nvPr/>
            </p:nvSpPr>
            <p:spPr>
              <a:xfrm>
                <a:off x="4333750" y="3357225"/>
                <a:ext cx="156775" cy="17410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6964" extrusionOk="0">
                    <a:moveTo>
                      <a:pt x="3088" y="725"/>
                    </a:moveTo>
                    <a:cubicBezTo>
                      <a:pt x="3813" y="725"/>
                      <a:pt x="4506" y="1356"/>
                      <a:pt x="4506" y="2080"/>
                    </a:cubicBezTo>
                    <a:cubicBezTo>
                      <a:pt x="4506" y="2458"/>
                      <a:pt x="4348" y="2805"/>
                      <a:pt x="4096" y="3025"/>
                    </a:cubicBezTo>
                    <a:cubicBezTo>
                      <a:pt x="4727" y="3372"/>
                      <a:pt x="5168" y="4065"/>
                      <a:pt x="5168" y="4853"/>
                    </a:cubicBezTo>
                    <a:lnTo>
                      <a:pt x="5168" y="5199"/>
                    </a:lnTo>
                    <a:cubicBezTo>
                      <a:pt x="5168" y="5388"/>
                      <a:pt x="5010" y="5546"/>
                      <a:pt x="4821" y="5546"/>
                    </a:cubicBezTo>
                    <a:lnTo>
                      <a:pt x="1293" y="5546"/>
                    </a:lnTo>
                    <a:cubicBezTo>
                      <a:pt x="1103" y="5546"/>
                      <a:pt x="946" y="5388"/>
                      <a:pt x="946" y="5199"/>
                    </a:cubicBezTo>
                    <a:lnTo>
                      <a:pt x="946" y="4853"/>
                    </a:lnTo>
                    <a:lnTo>
                      <a:pt x="1040" y="4853"/>
                    </a:lnTo>
                    <a:cubicBezTo>
                      <a:pt x="1040" y="4065"/>
                      <a:pt x="1450" y="3403"/>
                      <a:pt x="2080" y="3025"/>
                    </a:cubicBezTo>
                    <a:cubicBezTo>
                      <a:pt x="1860" y="2805"/>
                      <a:pt x="1702" y="2458"/>
                      <a:pt x="1702" y="2080"/>
                    </a:cubicBezTo>
                    <a:cubicBezTo>
                      <a:pt x="1702" y="1356"/>
                      <a:pt x="2332" y="725"/>
                      <a:pt x="3088" y="725"/>
                    </a:cubicBezTo>
                    <a:close/>
                    <a:moveTo>
                      <a:pt x="1" y="1"/>
                    </a:moveTo>
                    <a:lnTo>
                      <a:pt x="1" y="6617"/>
                    </a:lnTo>
                    <a:cubicBezTo>
                      <a:pt x="1" y="6806"/>
                      <a:pt x="158" y="6963"/>
                      <a:pt x="347" y="6963"/>
                    </a:cubicBezTo>
                    <a:lnTo>
                      <a:pt x="5924" y="6963"/>
                    </a:lnTo>
                    <a:cubicBezTo>
                      <a:pt x="6113" y="6963"/>
                      <a:pt x="6270" y="6806"/>
                      <a:pt x="6270" y="6617"/>
                    </a:cubicBezTo>
                    <a:lnTo>
                      <a:pt x="627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93" name="Google Shape;10238;p74"/>
              <p:cNvSpPr/>
              <p:nvPr/>
            </p:nvSpPr>
            <p:spPr>
              <a:xfrm>
                <a:off x="4316425" y="3235150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418"/>
                    </a:lnTo>
                    <a:lnTo>
                      <a:pt x="7625" y="1418"/>
                    </a:lnTo>
                    <a:lnTo>
                      <a:pt x="7625" y="347"/>
                    </a:lnTo>
                    <a:lnTo>
                      <a:pt x="7656" y="347"/>
                    </a:lnTo>
                    <a:cubicBezTo>
                      <a:pt x="7656" y="158"/>
                      <a:pt x="7499" y="1"/>
                      <a:pt x="731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94" name="Google Shape;10239;p74"/>
              <p:cNvSpPr/>
              <p:nvPr/>
            </p:nvSpPr>
            <p:spPr>
              <a:xfrm>
                <a:off x="4263650" y="3288700"/>
                <a:ext cx="295400" cy="137875"/>
              </a:xfrm>
              <a:custGeom>
                <a:avLst/>
                <a:gdLst/>
                <a:ahLst/>
                <a:cxnLst/>
                <a:rect l="l" t="t" r="r" b="b"/>
                <a:pathLst>
                  <a:path w="11816" h="5515" extrusionOk="0">
                    <a:moveTo>
                      <a:pt x="10082" y="662"/>
                    </a:moveTo>
                    <a:cubicBezTo>
                      <a:pt x="10303" y="662"/>
                      <a:pt x="10461" y="820"/>
                      <a:pt x="10461" y="1009"/>
                    </a:cubicBezTo>
                    <a:cubicBezTo>
                      <a:pt x="10461" y="1198"/>
                      <a:pt x="10303" y="1356"/>
                      <a:pt x="10082" y="1356"/>
                    </a:cubicBezTo>
                    <a:cubicBezTo>
                      <a:pt x="9893" y="1356"/>
                      <a:pt x="9736" y="1198"/>
                      <a:pt x="9736" y="1009"/>
                    </a:cubicBezTo>
                    <a:cubicBezTo>
                      <a:pt x="9767" y="820"/>
                      <a:pt x="9893" y="662"/>
                      <a:pt x="10082" y="662"/>
                    </a:cubicBezTo>
                    <a:close/>
                    <a:moveTo>
                      <a:pt x="1041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4475"/>
                    </a:lnTo>
                    <a:cubicBezTo>
                      <a:pt x="1" y="5073"/>
                      <a:pt x="473" y="5514"/>
                      <a:pt x="1041" y="5514"/>
                    </a:cubicBezTo>
                    <a:lnTo>
                      <a:pt x="2112" y="5514"/>
                    </a:lnTo>
                    <a:lnTo>
                      <a:pt x="2112" y="2395"/>
                    </a:lnTo>
                    <a:cubicBezTo>
                      <a:pt x="2112" y="2206"/>
                      <a:pt x="2269" y="2049"/>
                      <a:pt x="2458" y="2049"/>
                    </a:cubicBezTo>
                    <a:lnTo>
                      <a:pt x="9421" y="2049"/>
                    </a:lnTo>
                    <a:cubicBezTo>
                      <a:pt x="9610" y="2049"/>
                      <a:pt x="9767" y="2206"/>
                      <a:pt x="9767" y="2395"/>
                    </a:cubicBezTo>
                    <a:lnTo>
                      <a:pt x="9767" y="5514"/>
                    </a:lnTo>
                    <a:lnTo>
                      <a:pt x="10807" y="5514"/>
                    </a:lnTo>
                    <a:cubicBezTo>
                      <a:pt x="11406" y="5514"/>
                      <a:pt x="11815" y="5042"/>
                      <a:pt x="11815" y="4475"/>
                    </a:cubicBezTo>
                    <a:lnTo>
                      <a:pt x="11815" y="1009"/>
                    </a:lnTo>
                    <a:cubicBezTo>
                      <a:pt x="11815" y="410"/>
                      <a:pt x="11343" y="1"/>
                      <a:pt x="1080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595" name="Google Shape;10251;p74"/>
            <p:cNvGrpSpPr/>
            <p:nvPr/>
          </p:nvGrpSpPr>
          <p:grpSpPr>
            <a:xfrm>
              <a:off x="9851053" y="2659875"/>
              <a:ext cx="433078" cy="670064"/>
              <a:chOff x="6164975" y="3211525"/>
              <a:chExt cx="191425" cy="296175"/>
            </a:xfrm>
            <a:grpFill/>
          </p:grpSpPr>
          <p:sp>
            <p:nvSpPr>
              <p:cNvPr id="596" name="Google Shape;10252;p74"/>
              <p:cNvSpPr/>
              <p:nvPr/>
            </p:nvSpPr>
            <p:spPr>
              <a:xfrm>
                <a:off x="6269750" y="3371400"/>
                <a:ext cx="68525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3372" extrusionOk="0">
                    <a:moveTo>
                      <a:pt x="1670" y="1"/>
                    </a:moveTo>
                    <a:cubicBezTo>
                      <a:pt x="1166" y="316"/>
                      <a:pt x="599" y="505"/>
                      <a:pt x="0" y="568"/>
                    </a:cubicBezTo>
                    <a:lnTo>
                      <a:pt x="0" y="1482"/>
                    </a:lnTo>
                    <a:lnTo>
                      <a:pt x="1890" y="3372"/>
                    </a:lnTo>
                    <a:lnTo>
                      <a:pt x="2741" y="3372"/>
                    </a:lnTo>
                    <a:lnTo>
                      <a:pt x="2741" y="3340"/>
                    </a:lnTo>
                    <a:lnTo>
                      <a:pt x="2741" y="2301"/>
                    </a:lnTo>
                    <a:cubicBezTo>
                      <a:pt x="2741" y="1356"/>
                      <a:pt x="2300" y="536"/>
                      <a:pt x="167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97" name="Google Shape;10253;p74"/>
              <p:cNvSpPr/>
              <p:nvPr/>
            </p:nvSpPr>
            <p:spPr>
              <a:xfrm>
                <a:off x="6228775" y="3424175"/>
                <a:ext cx="6225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230" extrusionOk="0">
                    <a:moveTo>
                      <a:pt x="1229" y="1"/>
                    </a:moveTo>
                    <a:lnTo>
                      <a:pt x="1" y="1229"/>
                    </a:lnTo>
                    <a:lnTo>
                      <a:pt x="2490" y="1229"/>
                    </a:lnTo>
                    <a:lnTo>
                      <a:pt x="122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98" name="Google Shape;10254;p74"/>
              <p:cNvSpPr/>
              <p:nvPr/>
            </p:nvSpPr>
            <p:spPr>
              <a:xfrm>
                <a:off x="6182300" y="3369825"/>
                <a:ext cx="69350" cy="8510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3404" extrusionOk="0">
                    <a:moveTo>
                      <a:pt x="1072" y="1"/>
                    </a:moveTo>
                    <a:cubicBezTo>
                      <a:pt x="411" y="599"/>
                      <a:pt x="1" y="1419"/>
                      <a:pt x="1" y="2332"/>
                    </a:cubicBezTo>
                    <a:lnTo>
                      <a:pt x="1" y="3403"/>
                    </a:lnTo>
                    <a:lnTo>
                      <a:pt x="883" y="3403"/>
                    </a:lnTo>
                    <a:lnTo>
                      <a:pt x="2773" y="1513"/>
                    </a:lnTo>
                    <a:lnTo>
                      <a:pt x="2773" y="599"/>
                    </a:lnTo>
                    <a:cubicBezTo>
                      <a:pt x="2143" y="568"/>
                      <a:pt x="1576" y="316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599" name="Google Shape;10255;p74"/>
              <p:cNvSpPr/>
              <p:nvPr/>
            </p:nvSpPr>
            <p:spPr>
              <a:xfrm>
                <a:off x="6164975" y="34722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316"/>
                      <a:pt x="7278" y="1"/>
                      <a:pt x="69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00" name="Google Shape;10256;p74"/>
              <p:cNvSpPr/>
              <p:nvPr/>
            </p:nvSpPr>
            <p:spPr>
              <a:xfrm>
                <a:off x="6164975" y="32115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0"/>
                    </a:moveTo>
                    <a:cubicBezTo>
                      <a:pt x="316" y="0"/>
                      <a:pt x="1" y="315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284"/>
                      <a:pt x="7278" y="0"/>
                      <a:pt x="693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01" name="Google Shape;10257;p74"/>
              <p:cNvSpPr/>
              <p:nvPr/>
            </p:nvSpPr>
            <p:spPr>
              <a:xfrm>
                <a:off x="6183100" y="3262725"/>
                <a:ext cx="155175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26" extrusionOk="0">
                    <a:moveTo>
                      <a:pt x="0" y="0"/>
                    </a:moveTo>
                    <a:lnTo>
                      <a:pt x="0" y="441"/>
                    </a:lnTo>
                    <a:lnTo>
                      <a:pt x="568" y="788"/>
                    </a:lnTo>
                    <a:cubicBezTo>
                      <a:pt x="1355" y="1213"/>
                      <a:pt x="2237" y="1426"/>
                      <a:pt x="3112" y="1426"/>
                    </a:cubicBezTo>
                    <a:cubicBezTo>
                      <a:pt x="3986" y="1426"/>
                      <a:pt x="4852" y="1213"/>
                      <a:pt x="5608" y="788"/>
                    </a:cubicBezTo>
                    <a:lnTo>
                      <a:pt x="6207" y="441"/>
                    </a:lnTo>
                    <a:lnTo>
                      <a:pt x="620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02" name="Google Shape;10258;p74"/>
              <p:cNvSpPr/>
              <p:nvPr/>
            </p:nvSpPr>
            <p:spPr>
              <a:xfrm>
                <a:off x="6181525" y="3294225"/>
                <a:ext cx="155975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6239" h="2962" extrusionOk="0">
                    <a:moveTo>
                      <a:pt x="0" y="0"/>
                    </a:moveTo>
                    <a:cubicBezTo>
                      <a:pt x="126" y="1607"/>
                      <a:pt x="1481" y="2962"/>
                      <a:pt x="3119" y="2962"/>
                    </a:cubicBezTo>
                    <a:cubicBezTo>
                      <a:pt x="4758" y="2962"/>
                      <a:pt x="6112" y="1607"/>
                      <a:pt x="6238" y="0"/>
                    </a:cubicBezTo>
                    <a:lnTo>
                      <a:pt x="6238" y="0"/>
                    </a:lnTo>
                    <a:lnTo>
                      <a:pt x="5986" y="126"/>
                    </a:lnTo>
                    <a:cubicBezTo>
                      <a:pt x="5136" y="631"/>
                      <a:pt x="4096" y="883"/>
                      <a:pt x="3119" y="883"/>
                    </a:cubicBezTo>
                    <a:cubicBezTo>
                      <a:pt x="2143" y="883"/>
                      <a:pt x="1166" y="631"/>
                      <a:pt x="252" y="126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603" name="Google Shape;10297;p74"/>
            <p:cNvGrpSpPr/>
            <p:nvPr/>
          </p:nvGrpSpPr>
          <p:grpSpPr>
            <a:xfrm>
              <a:off x="6139658" y="2642088"/>
              <a:ext cx="668254" cy="666500"/>
              <a:chOff x="4629125" y="3235150"/>
              <a:chExt cx="295375" cy="294600"/>
            </a:xfrm>
            <a:grpFill/>
          </p:grpSpPr>
          <p:sp>
            <p:nvSpPr>
              <p:cNvPr id="604" name="Google Shape;10298;p74"/>
              <p:cNvSpPr/>
              <p:nvPr/>
            </p:nvSpPr>
            <p:spPr>
              <a:xfrm>
                <a:off x="4696850" y="33911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64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05" name="Google Shape;10299;p74"/>
              <p:cNvSpPr/>
              <p:nvPr/>
            </p:nvSpPr>
            <p:spPr>
              <a:xfrm>
                <a:off x="4680300" y="3443875"/>
                <a:ext cx="69350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773" y="1387"/>
                    </a:lnTo>
                    <a:cubicBezTo>
                      <a:pt x="2773" y="630"/>
                      <a:pt x="2175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06" name="Google Shape;10300;p74"/>
              <p:cNvSpPr/>
              <p:nvPr/>
            </p:nvSpPr>
            <p:spPr>
              <a:xfrm>
                <a:off x="4629125" y="3339900"/>
                <a:ext cx="295375" cy="189850"/>
              </a:xfrm>
              <a:custGeom>
                <a:avLst/>
                <a:gdLst/>
                <a:ahLst/>
                <a:cxnLst/>
                <a:rect l="l" t="t" r="r" b="b"/>
                <a:pathLst>
                  <a:path w="11815" h="7594" extrusionOk="0">
                    <a:moveTo>
                      <a:pt x="10050" y="2080"/>
                    </a:moveTo>
                    <a:cubicBezTo>
                      <a:pt x="10239" y="2080"/>
                      <a:pt x="10397" y="2238"/>
                      <a:pt x="10397" y="2427"/>
                    </a:cubicBezTo>
                    <a:cubicBezTo>
                      <a:pt x="10397" y="2616"/>
                      <a:pt x="10239" y="2773"/>
                      <a:pt x="10050" y="2773"/>
                    </a:cubicBezTo>
                    <a:lnTo>
                      <a:pt x="6553" y="2773"/>
                    </a:lnTo>
                    <a:cubicBezTo>
                      <a:pt x="6333" y="2773"/>
                      <a:pt x="6175" y="2616"/>
                      <a:pt x="6175" y="2427"/>
                    </a:cubicBezTo>
                    <a:cubicBezTo>
                      <a:pt x="6175" y="2238"/>
                      <a:pt x="6333" y="2080"/>
                      <a:pt x="6553" y="2080"/>
                    </a:cubicBezTo>
                    <a:close/>
                    <a:moveTo>
                      <a:pt x="10050" y="3466"/>
                    </a:moveTo>
                    <a:cubicBezTo>
                      <a:pt x="10239" y="3466"/>
                      <a:pt x="10397" y="3624"/>
                      <a:pt x="10397" y="3813"/>
                    </a:cubicBezTo>
                    <a:cubicBezTo>
                      <a:pt x="10397" y="4002"/>
                      <a:pt x="10239" y="4159"/>
                      <a:pt x="10050" y="4159"/>
                    </a:cubicBezTo>
                    <a:lnTo>
                      <a:pt x="6553" y="4159"/>
                    </a:lnTo>
                    <a:cubicBezTo>
                      <a:pt x="6333" y="4159"/>
                      <a:pt x="6175" y="4002"/>
                      <a:pt x="6175" y="3813"/>
                    </a:cubicBezTo>
                    <a:cubicBezTo>
                      <a:pt x="6175" y="3624"/>
                      <a:pt x="6333" y="3466"/>
                      <a:pt x="6553" y="3466"/>
                    </a:cubicBezTo>
                    <a:close/>
                    <a:moveTo>
                      <a:pt x="10050" y="4821"/>
                    </a:moveTo>
                    <a:cubicBezTo>
                      <a:pt x="10239" y="4821"/>
                      <a:pt x="10397" y="4978"/>
                      <a:pt x="10397" y="5199"/>
                    </a:cubicBezTo>
                    <a:cubicBezTo>
                      <a:pt x="10397" y="5388"/>
                      <a:pt x="10239" y="5546"/>
                      <a:pt x="10050" y="5546"/>
                    </a:cubicBezTo>
                    <a:lnTo>
                      <a:pt x="6553" y="5546"/>
                    </a:lnTo>
                    <a:cubicBezTo>
                      <a:pt x="6333" y="5546"/>
                      <a:pt x="6175" y="5388"/>
                      <a:pt x="6175" y="5199"/>
                    </a:cubicBezTo>
                    <a:cubicBezTo>
                      <a:pt x="6175" y="4978"/>
                      <a:pt x="6333" y="4821"/>
                      <a:pt x="6553" y="4821"/>
                    </a:cubicBezTo>
                    <a:close/>
                    <a:moveTo>
                      <a:pt x="3403" y="1418"/>
                    </a:moveTo>
                    <a:cubicBezTo>
                      <a:pt x="4127" y="1418"/>
                      <a:pt x="4757" y="2049"/>
                      <a:pt x="4757" y="2773"/>
                    </a:cubicBezTo>
                    <a:cubicBezTo>
                      <a:pt x="4757" y="3151"/>
                      <a:pt x="4600" y="3498"/>
                      <a:pt x="4379" y="3718"/>
                    </a:cubicBezTo>
                    <a:cubicBezTo>
                      <a:pt x="5009" y="4065"/>
                      <a:pt x="5451" y="4758"/>
                      <a:pt x="5451" y="5546"/>
                    </a:cubicBezTo>
                    <a:lnTo>
                      <a:pt x="5451" y="5892"/>
                    </a:lnTo>
                    <a:lnTo>
                      <a:pt x="5514" y="5892"/>
                    </a:lnTo>
                    <a:cubicBezTo>
                      <a:pt x="5514" y="6081"/>
                      <a:pt x="5356" y="6239"/>
                      <a:pt x="5167" y="6239"/>
                    </a:cubicBezTo>
                    <a:lnTo>
                      <a:pt x="1701" y="6239"/>
                    </a:lnTo>
                    <a:cubicBezTo>
                      <a:pt x="1512" y="6239"/>
                      <a:pt x="1355" y="6081"/>
                      <a:pt x="1355" y="5892"/>
                    </a:cubicBezTo>
                    <a:lnTo>
                      <a:pt x="1355" y="5546"/>
                    </a:lnTo>
                    <a:cubicBezTo>
                      <a:pt x="1355" y="4758"/>
                      <a:pt x="1764" y="4096"/>
                      <a:pt x="2395" y="3718"/>
                    </a:cubicBezTo>
                    <a:cubicBezTo>
                      <a:pt x="2174" y="3498"/>
                      <a:pt x="2016" y="3151"/>
                      <a:pt x="2016" y="2773"/>
                    </a:cubicBezTo>
                    <a:cubicBezTo>
                      <a:pt x="2016" y="2049"/>
                      <a:pt x="2647" y="1418"/>
                      <a:pt x="3403" y="1418"/>
                    </a:cubicBezTo>
                    <a:close/>
                    <a:moveTo>
                      <a:pt x="1040" y="1"/>
                    </a:moveTo>
                    <a:cubicBezTo>
                      <a:pt x="441" y="1"/>
                      <a:pt x="0" y="473"/>
                      <a:pt x="0" y="1009"/>
                    </a:cubicBezTo>
                    <a:lnTo>
                      <a:pt x="0" y="6554"/>
                    </a:lnTo>
                    <a:cubicBezTo>
                      <a:pt x="0" y="7152"/>
                      <a:pt x="473" y="7593"/>
                      <a:pt x="1040" y="7593"/>
                    </a:cubicBezTo>
                    <a:lnTo>
                      <a:pt x="10806" y="7593"/>
                    </a:lnTo>
                    <a:cubicBezTo>
                      <a:pt x="11373" y="7593"/>
                      <a:pt x="11815" y="7121"/>
                      <a:pt x="11815" y="6554"/>
                    </a:cubicBezTo>
                    <a:lnTo>
                      <a:pt x="11815" y="1009"/>
                    </a:lnTo>
                    <a:cubicBezTo>
                      <a:pt x="11783" y="473"/>
                      <a:pt x="11310" y="1"/>
                      <a:pt x="10743" y="1"/>
                    </a:cubicBezTo>
                    <a:lnTo>
                      <a:pt x="7593" y="1"/>
                    </a:lnTo>
                    <a:lnTo>
                      <a:pt x="7593" y="347"/>
                    </a:lnTo>
                    <a:cubicBezTo>
                      <a:pt x="7593" y="946"/>
                      <a:pt x="7120" y="1355"/>
                      <a:pt x="6585" y="1355"/>
                    </a:cubicBezTo>
                    <a:lnTo>
                      <a:pt x="5198" y="1355"/>
                    </a:lnTo>
                    <a:cubicBezTo>
                      <a:pt x="4600" y="1355"/>
                      <a:pt x="4190" y="883"/>
                      <a:pt x="4190" y="347"/>
                    </a:cubicBezTo>
                    <a:lnTo>
                      <a:pt x="419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07" name="Google Shape;10301;p74"/>
              <p:cNvSpPr/>
              <p:nvPr/>
            </p:nvSpPr>
            <p:spPr>
              <a:xfrm>
                <a:off x="4714975" y="3287125"/>
                <a:ext cx="122100" cy="701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805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725"/>
                    </a:cubicBezTo>
                    <a:cubicBezTo>
                      <a:pt x="0" y="1104"/>
                      <a:pt x="315" y="1419"/>
                      <a:pt x="693" y="1419"/>
                    </a:cubicBezTo>
                    <a:lnTo>
                      <a:pt x="1418" y="1419"/>
                    </a:lnTo>
                    <a:lnTo>
                      <a:pt x="1418" y="2458"/>
                    </a:lnTo>
                    <a:cubicBezTo>
                      <a:pt x="1386" y="2647"/>
                      <a:pt x="1544" y="2805"/>
                      <a:pt x="1733" y="2805"/>
                    </a:cubicBezTo>
                    <a:lnTo>
                      <a:pt x="3119" y="2805"/>
                    </a:lnTo>
                    <a:cubicBezTo>
                      <a:pt x="3308" y="2805"/>
                      <a:pt x="3466" y="2647"/>
                      <a:pt x="3466" y="2458"/>
                    </a:cubicBezTo>
                    <a:lnTo>
                      <a:pt x="3466" y="1419"/>
                    </a:lnTo>
                    <a:lnTo>
                      <a:pt x="4159" y="1419"/>
                    </a:lnTo>
                    <a:cubicBezTo>
                      <a:pt x="4568" y="1419"/>
                      <a:pt x="4883" y="1104"/>
                      <a:pt x="4883" y="725"/>
                    </a:cubicBezTo>
                    <a:cubicBezTo>
                      <a:pt x="4883" y="316"/>
                      <a:pt x="4568" y="1"/>
                      <a:pt x="415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08" name="Google Shape;10302;p74"/>
              <p:cNvSpPr/>
              <p:nvPr/>
            </p:nvSpPr>
            <p:spPr>
              <a:xfrm>
                <a:off x="4732300" y="3235150"/>
                <a:ext cx="866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419" extrusionOk="0">
                    <a:moveTo>
                      <a:pt x="378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lnTo>
                      <a:pt x="3466" y="1418"/>
                    </a:lnTo>
                    <a:lnTo>
                      <a:pt x="3466" y="347"/>
                    </a:lnTo>
                    <a:cubicBezTo>
                      <a:pt x="3466" y="158"/>
                      <a:pt x="3308" y="1"/>
                      <a:pt x="31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609" name="Google Shape;10352;p74"/>
            <p:cNvGrpSpPr/>
            <p:nvPr/>
          </p:nvGrpSpPr>
          <p:grpSpPr>
            <a:xfrm>
              <a:off x="7091248" y="2653393"/>
              <a:ext cx="670064" cy="672439"/>
              <a:chOff x="4991425" y="3234750"/>
              <a:chExt cx="296175" cy="297225"/>
            </a:xfrm>
            <a:grpFill/>
          </p:grpSpPr>
          <p:sp>
            <p:nvSpPr>
              <p:cNvPr id="610" name="Google Shape;10353;p74"/>
              <p:cNvSpPr/>
              <p:nvPr/>
            </p:nvSpPr>
            <p:spPr>
              <a:xfrm>
                <a:off x="5077275" y="3304450"/>
                <a:ext cx="1221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971" extrusionOk="0">
                    <a:moveTo>
                      <a:pt x="2426" y="1"/>
                    </a:moveTo>
                    <a:cubicBezTo>
                      <a:pt x="1103" y="1"/>
                      <a:pt x="0" y="1104"/>
                      <a:pt x="0" y="2427"/>
                    </a:cubicBezTo>
                    <a:cubicBezTo>
                      <a:pt x="0" y="3025"/>
                      <a:pt x="190" y="3530"/>
                      <a:pt x="536" y="3971"/>
                    </a:cubicBezTo>
                    <a:cubicBezTo>
                      <a:pt x="820" y="3624"/>
                      <a:pt x="1103" y="3309"/>
                      <a:pt x="1481" y="3057"/>
                    </a:cubicBezTo>
                    <a:cubicBezTo>
                      <a:pt x="1261" y="2805"/>
                      <a:pt x="1103" y="2458"/>
                      <a:pt x="1103" y="2112"/>
                    </a:cubicBezTo>
                    <a:cubicBezTo>
                      <a:pt x="1103" y="1356"/>
                      <a:pt x="1733" y="726"/>
                      <a:pt x="2489" y="726"/>
                    </a:cubicBezTo>
                    <a:cubicBezTo>
                      <a:pt x="3214" y="726"/>
                      <a:pt x="3844" y="1356"/>
                      <a:pt x="3844" y="2112"/>
                    </a:cubicBezTo>
                    <a:cubicBezTo>
                      <a:pt x="3844" y="2458"/>
                      <a:pt x="3687" y="2805"/>
                      <a:pt x="3466" y="3057"/>
                    </a:cubicBezTo>
                    <a:cubicBezTo>
                      <a:pt x="3844" y="3246"/>
                      <a:pt x="4128" y="3561"/>
                      <a:pt x="4317" y="3971"/>
                    </a:cubicBezTo>
                    <a:cubicBezTo>
                      <a:pt x="4695" y="3530"/>
                      <a:pt x="4884" y="3025"/>
                      <a:pt x="4884" y="2427"/>
                    </a:cubicBezTo>
                    <a:cubicBezTo>
                      <a:pt x="4884" y="1104"/>
                      <a:pt x="3781" y="1"/>
                      <a:pt x="242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11" name="Google Shape;10354;p74"/>
              <p:cNvSpPr/>
              <p:nvPr/>
            </p:nvSpPr>
            <p:spPr>
              <a:xfrm>
                <a:off x="5121375" y="33399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12" name="Google Shape;10355;p74"/>
              <p:cNvSpPr/>
              <p:nvPr/>
            </p:nvSpPr>
            <p:spPr>
              <a:xfrm>
                <a:off x="5009550" y="3234750"/>
                <a:ext cx="259150" cy="261125"/>
              </a:xfrm>
              <a:custGeom>
                <a:avLst/>
                <a:gdLst/>
                <a:ahLst/>
                <a:cxnLst/>
                <a:rect l="l" t="t" r="r" b="b"/>
                <a:pathLst>
                  <a:path w="10366" h="10445" extrusionOk="0">
                    <a:moveTo>
                      <a:pt x="5198" y="2159"/>
                    </a:moveTo>
                    <a:cubicBezTo>
                      <a:pt x="6931" y="2159"/>
                      <a:pt x="8286" y="3514"/>
                      <a:pt x="8286" y="5246"/>
                    </a:cubicBezTo>
                    <a:cubicBezTo>
                      <a:pt x="8286" y="6916"/>
                      <a:pt x="6931" y="8365"/>
                      <a:pt x="5198" y="8365"/>
                    </a:cubicBezTo>
                    <a:cubicBezTo>
                      <a:pt x="3340" y="8365"/>
                      <a:pt x="2079" y="6822"/>
                      <a:pt x="2079" y="5246"/>
                    </a:cubicBezTo>
                    <a:cubicBezTo>
                      <a:pt x="2079" y="3514"/>
                      <a:pt x="3497" y="2159"/>
                      <a:pt x="5198" y="2159"/>
                    </a:cubicBezTo>
                    <a:close/>
                    <a:moveTo>
                      <a:pt x="5167" y="1"/>
                    </a:moveTo>
                    <a:cubicBezTo>
                      <a:pt x="5088" y="1"/>
                      <a:pt x="5009" y="17"/>
                      <a:pt x="4946" y="48"/>
                    </a:cubicBezTo>
                    <a:lnTo>
                      <a:pt x="4001" y="836"/>
                    </a:lnTo>
                    <a:lnTo>
                      <a:pt x="2773" y="678"/>
                    </a:lnTo>
                    <a:cubicBezTo>
                      <a:pt x="2756" y="675"/>
                      <a:pt x="2739" y="673"/>
                      <a:pt x="2723" y="673"/>
                    </a:cubicBezTo>
                    <a:cubicBezTo>
                      <a:pt x="2583" y="673"/>
                      <a:pt x="2454" y="786"/>
                      <a:pt x="2426" y="899"/>
                    </a:cubicBezTo>
                    <a:lnTo>
                      <a:pt x="1953" y="2033"/>
                    </a:lnTo>
                    <a:lnTo>
                      <a:pt x="819" y="2505"/>
                    </a:lnTo>
                    <a:cubicBezTo>
                      <a:pt x="662" y="2568"/>
                      <a:pt x="567" y="2694"/>
                      <a:pt x="630" y="2852"/>
                    </a:cubicBezTo>
                    <a:lnTo>
                      <a:pt x="788" y="4081"/>
                    </a:lnTo>
                    <a:lnTo>
                      <a:pt x="32" y="5026"/>
                    </a:lnTo>
                    <a:cubicBezTo>
                      <a:pt x="0" y="5183"/>
                      <a:pt x="0" y="5341"/>
                      <a:pt x="63" y="5467"/>
                    </a:cubicBezTo>
                    <a:lnTo>
                      <a:pt x="819" y="6381"/>
                    </a:lnTo>
                    <a:lnTo>
                      <a:pt x="662" y="7609"/>
                    </a:lnTo>
                    <a:cubicBezTo>
                      <a:pt x="630" y="7767"/>
                      <a:pt x="725" y="7924"/>
                      <a:pt x="851" y="7956"/>
                    </a:cubicBezTo>
                    <a:lnTo>
                      <a:pt x="1985" y="8428"/>
                    </a:lnTo>
                    <a:lnTo>
                      <a:pt x="2457" y="9594"/>
                    </a:lnTo>
                    <a:cubicBezTo>
                      <a:pt x="2536" y="9725"/>
                      <a:pt x="2637" y="9791"/>
                      <a:pt x="2741" y="9791"/>
                    </a:cubicBezTo>
                    <a:cubicBezTo>
                      <a:pt x="2762" y="9791"/>
                      <a:pt x="2783" y="9788"/>
                      <a:pt x="2804" y="9783"/>
                    </a:cubicBezTo>
                    <a:lnTo>
                      <a:pt x="4033" y="9626"/>
                    </a:lnTo>
                    <a:lnTo>
                      <a:pt x="4978" y="10382"/>
                    </a:lnTo>
                    <a:cubicBezTo>
                      <a:pt x="5072" y="10413"/>
                      <a:pt x="5104" y="10445"/>
                      <a:pt x="5167" y="10445"/>
                    </a:cubicBezTo>
                    <a:cubicBezTo>
                      <a:pt x="5261" y="10445"/>
                      <a:pt x="5324" y="10413"/>
                      <a:pt x="5387" y="10382"/>
                    </a:cubicBezTo>
                    <a:lnTo>
                      <a:pt x="6333" y="9626"/>
                    </a:lnTo>
                    <a:lnTo>
                      <a:pt x="7530" y="9783"/>
                    </a:lnTo>
                    <a:cubicBezTo>
                      <a:pt x="7687" y="9783"/>
                      <a:pt x="7876" y="9689"/>
                      <a:pt x="7908" y="9594"/>
                    </a:cubicBezTo>
                    <a:lnTo>
                      <a:pt x="8380" y="8428"/>
                    </a:lnTo>
                    <a:lnTo>
                      <a:pt x="9515" y="7956"/>
                    </a:lnTo>
                    <a:cubicBezTo>
                      <a:pt x="9672" y="7893"/>
                      <a:pt x="9735" y="7767"/>
                      <a:pt x="9704" y="7609"/>
                    </a:cubicBezTo>
                    <a:lnTo>
                      <a:pt x="9546" y="6381"/>
                    </a:lnTo>
                    <a:lnTo>
                      <a:pt x="10302" y="5467"/>
                    </a:lnTo>
                    <a:cubicBezTo>
                      <a:pt x="10365" y="5341"/>
                      <a:pt x="10365" y="5120"/>
                      <a:pt x="10302" y="5026"/>
                    </a:cubicBezTo>
                    <a:lnTo>
                      <a:pt x="9546" y="4081"/>
                    </a:lnTo>
                    <a:lnTo>
                      <a:pt x="9704" y="2852"/>
                    </a:lnTo>
                    <a:cubicBezTo>
                      <a:pt x="9735" y="2694"/>
                      <a:pt x="9641" y="2537"/>
                      <a:pt x="9515" y="2505"/>
                    </a:cubicBezTo>
                    <a:lnTo>
                      <a:pt x="8380" y="2033"/>
                    </a:lnTo>
                    <a:lnTo>
                      <a:pt x="7908" y="899"/>
                    </a:lnTo>
                    <a:cubicBezTo>
                      <a:pt x="7826" y="762"/>
                      <a:pt x="7719" y="672"/>
                      <a:pt x="7589" y="672"/>
                    </a:cubicBezTo>
                    <a:cubicBezTo>
                      <a:pt x="7570" y="672"/>
                      <a:pt x="7550" y="674"/>
                      <a:pt x="7530" y="678"/>
                    </a:cubicBezTo>
                    <a:lnTo>
                      <a:pt x="6333" y="836"/>
                    </a:lnTo>
                    <a:lnTo>
                      <a:pt x="5387" y="48"/>
                    </a:lnTo>
                    <a:cubicBezTo>
                      <a:pt x="5324" y="17"/>
                      <a:pt x="5246" y="1"/>
                      <a:pt x="51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13" name="Google Shape;10356;p74"/>
              <p:cNvSpPr/>
              <p:nvPr/>
            </p:nvSpPr>
            <p:spPr>
              <a:xfrm>
                <a:off x="5105625" y="3391900"/>
                <a:ext cx="6697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1387" extrusionOk="0">
                    <a:moveTo>
                      <a:pt x="1355" y="0"/>
                    </a:moveTo>
                    <a:cubicBezTo>
                      <a:pt x="725" y="0"/>
                      <a:pt x="190" y="441"/>
                      <a:pt x="1" y="977"/>
                    </a:cubicBezTo>
                    <a:cubicBezTo>
                      <a:pt x="410" y="1229"/>
                      <a:pt x="820" y="1386"/>
                      <a:pt x="1355" y="1386"/>
                    </a:cubicBezTo>
                    <a:cubicBezTo>
                      <a:pt x="1859" y="1386"/>
                      <a:pt x="2301" y="1229"/>
                      <a:pt x="2679" y="977"/>
                    </a:cubicBezTo>
                    <a:cubicBezTo>
                      <a:pt x="2521" y="410"/>
                      <a:pt x="1985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14" name="Google Shape;10357;p74"/>
              <p:cNvSpPr/>
              <p:nvPr/>
            </p:nvSpPr>
            <p:spPr>
              <a:xfrm>
                <a:off x="5192275" y="3443075"/>
                <a:ext cx="95325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3479" extrusionOk="0">
                    <a:moveTo>
                      <a:pt x="2867" y="1"/>
                    </a:moveTo>
                    <a:cubicBezTo>
                      <a:pt x="2741" y="127"/>
                      <a:pt x="2647" y="221"/>
                      <a:pt x="2489" y="284"/>
                    </a:cubicBezTo>
                    <a:lnTo>
                      <a:pt x="1607" y="631"/>
                    </a:lnTo>
                    <a:lnTo>
                      <a:pt x="1260" y="1482"/>
                    </a:lnTo>
                    <a:cubicBezTo>
                      <a:pt x="1103" y="1891"/>
                      <a:pt x="693" y="2112"/>
                      <a:pt x="284" y="2112"/>
                    </a:cubicBezTo>
                    <a:lnTo>
                      <a:pt x="158" y="2112"/>
                    </a:lnTo>
                    <a:lnTo>
                      <a:pt x="0" y="2080"/>
                    </a:lnTo>
                    <a:lnTo>
                      <a:pt x="1166" y="3372"/>
                    </a:lnTo>
                    <a:cubicBezTo>
                      <a:pt x="1237" y="3443"/>
                      <a:pt x="1343" y="3478"/>
                      <a:pt x="1445" y="3478"/>
                    </a:cubicBezTo>
                    <a:cubicBezTo>
                      <a:pt x="1479" y="3478"/>
                      <a:pt x="1512" y="3474"/>
                      <a:pt x="1544" y="3466"/>
                    </a:cubicBezTo>
                    <a:cubicBezTo>
                      <a:pt x="1638" y="3403"/>
                      <a:pt x="1764" y="3340"/>
                      <a:pt x="1764" y="3183"/>
                    </a:cubicBezTo>
                    <a:lnTo>
                      <a:pt x="2080" y="1639"/>
                    </a:lnTo>
                    <a:lnTo>
                      <a:pt x="3497" y="1324"/>
                    </a:lnTo>
                    <a:cubicBezTo>
                      <a:pt x="3532" y="1338"/>
                      <a:pt x="3563" y="1344"/>
                      <a:pt x="3592" y="1344"/>
                    </a:cubicBezTo>
                    <a:cubicBezTo>
                      <a:pt x="3693" y="1344"/>
                      <a:pt x="3756" y="1265"/>
                      <a:pt x="3781" y="1167"/>
                    </a:cubicBezTo>
                    <a:cubicBezTo>
                      <a:pt x="3812" y="1072"/>
                      <a:pt x="3781" y="946"/>
                      <a:pt x="3686" y="820"/>
                    </a:cubicBezTo>
                    <a:lnTo>
                      <a:pt x="286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15" name="Google Shape;10358;p74"/>
              <p:cNvSpPr/>
              <p:nvPr/>
            </p:nvSpPr>
            <p:spPr>
              <a:xfrm>
                <a:off x="4991425" y="3444650"/>
                <a:ext cx="95325" cy="87325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3492" extrusionOk="0">
                    <a:moveTo>
                      <a:pt x="946" y="1"/>
                    </a:moveTo>
                    <a:lnTo>
                      <a:pt x="126" y="851"/>
                    </a:lnTo>
                    <a:cubicBezTo>
                      <a:pt x="0" y="851"/>
                      <a:pt x="0" y="1009"/>
                      <a:pt x="32" y="1104"/>
                    </a:cubicBezTo>
                    <a:cubicBezTo>
                      <a:pt x="95" y="1230"/>
                      <a:pt x="158" y="1324"/>
                      <a:pt x="315" y="1356"/>
                    </a:cubicBezTo>
                    <a:lnTo>
                      <a:pt x="1733" y="1671"/>
                    </a:lnTo>
                    <a:lnTo>
                      <a:pt x="2048" y="3214"/>
                    </a:lnTo>
                    <a:cubicBezTo>
                      <a:pt x="2080" y="3309"/>
                      <a:pt x="2174" y="3435"/>
                      <a:pt x="2300" y="3466"/>
                    </a:cubicBezTo>
                    <a:cubicBezTo>
                      <a:pt x="2328" y="3485"/>
                      <a:pt x="2361" y="3492"/>
                      <a:pt x="2396" y="3492"/>
                    </a:cubicBezTo>
                    <a:cubicBezTo>
                      <a:pt x="2482" y="3492"/>
                      <a:pt x="2580" y="3448"/>
                      <a:pt x="2647" y="3403"/>
                    </a:cubicBezTo>
                    <a:lnTo>
                      <a:pt x="3813" y="2112"/>
                    </a:lnTo>
                    <a:lnTo>
                      <a:pt x="3813" y="2112"/>
                    </a:lnTo>
                    <a:lnTo>
                      <a:pt x="3624" y="2143"/>
                    </a:lnTo>
                    <a:lnTo>
                      <a:pt x="3561" y="2143"/>
                    </a:lnTo>
                    <a:cubicBezTo>
                      <a:pt x="3119" y="2143"/>
                      <a:pt x="2773" y="1891"/>
                      <a:pt x="2552" y="1513"/>
                    </a:cubicBezTo>
                    <a:lnTo>
                      <a:pt x="2206" y="631"/>
                    </a:lnTo>
                    <a:lnTo>
                      <a:pt x="1355" y="284"/>
                    </a:lnTo>
                    <a:cubicBezTo>
                      <a:pt x="1198" y="221"/>
                      <a:pt x="1072" y="127"/>
                      <a:pt x="9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616" name="Google Shape;10390;p74"/>
            <p:cNvGrpSpPr/>
            <p:nvPr/>
          </p:nvGrpSpPr>
          <p:grpSpPr>
            <a:xfrm>
              <a:off x="4171826" y="2668927"/>
              <a:ext cx="670064" cy="670064"/>
              <a:chOff x="3497300" y="3227275"/>
              <a:chExt cx="296175" cy="296175"/>
            </a:xfrm>
            <a:grpFill/>
          </p:grpSpPr>
          <p:sp>
            <p:nvSpPr>
              <p:cNvPr id="617" name="Google Shape;10391;p74"/>
              <p:cNvSpPr/>
              <p:nvPr/>
            </p:nvSpPr>
            <p:spPr>
              <a:xfrm>
                <a:off x="3609925" y="3339900"/>
                <a:ext cx="69350" cy="6855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2742" extrusionOk="0">
                    <a:moveTo>
                      <a:pt x="1387" y="1"/>
                    </a:moveTo>
                    <a:cubicBezTo>
                      <a:pt x="631" y="1"/>
                      <a:pt x="1" y="631"/>
                      <a:pt x="1" y="1355"/>
                    </a:cubicBezTo>
                    <a:cubicBezTo>
                      <a:pt x="1" y="2112"/>
                      <a:pt x="631" y="2742"/>
                      <a:pt x="1387" y="2742"/>
                    </a:cubicBezTo>
                    <a:cubicBezTo>
                      <a:pt x="2143" y="2742"/>
                      <a:pt x="2773" y="2112"/>
                      <a:pt x="2773" y="1355"/>
                    </a:cubicBezTo>
                    <a:cubicBezTo>
                      <a:pt x="2773" y="631"/>
                      <a:pt x="2143" y="1"/>
                      <a:pt x="138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18" name="Google Shape;10392;p74"/>
              <p:cNvSpPr/>
              <p:nvPr/>
            </p:nvSpPr>
            <p:spPr>
              <a:xfrm>
                <a:off x="3531175" y="3227275"/>
                <a:ext cx="866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7" extrusionOk="0">
                    <a:moveTo>
                      <a:pt x="1733" y="1"/>
                    </a:moveTo>
                    <a:cubicBezTo>
                      <a:pt x="788" y="1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741" y="3466"/>
                      <a:pt x="3466" y="2678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19" name="Google Shape;10393;p74"/>
              <p:cNvSpPr/>
              <p:nvPr/>
            </p:nvSpPr>
            <p:spPr>
              <a:xfrm>
                <a:off x="3670575" y="3227275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8"/>
                      <a:pt x="788" y="3466"/>
                      <a:pt x="1733" y="3466"/>
                    </a:cubicBezTo>
                    <a:cubicBezTo>
                      <a:pt x="2679" y="3466"/>
                      <a:pt x="3466" y="2678"/>
                      <a:pt x="3466" y="1733"/>
                    </a:cubicBezTo>
                    <a:cubicBezTo>
                      <a:pt x="3466" y="788"/>
                      <a:pt x="2679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20" name="Google Shape;10394;p74"/>
              <p:cNvSpPr/>
              <p:nvPr/>
            </p:nvSpPr>
            <p:spPr>
              <a:xfrm>
                <a:off x="3622525" y="3421825"/>
                <a:ext cx="41775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670" h="1009" extrusionOk="0">
                    <a:moveTo>
                      <a:pt x="1" y="0"/>
                    </a:moveTo>
                    <a:lnTo>
                      <a:pt x="851" y="1008"/>
                    </a:lnTo>
                    <a:lnTo>
                      <a:pt x="1671" y="0"/>
                    </a:lnTo>
                    <a:lnTo>
                      <a:pt x="1671" y="0"/>
                    </a:lnTo>
                    <a:cubicBezTo>
                      <a:pt x="1450" y="126"/>
                      <a:pt x="1167" y="158"/>
                      <a:pt x="851" y="158"/>
                    </a:cubicBezTo>
                    <a:cubicBezTo>
                      <a:pt x="568" y="158"/>
                      <a:pt x="284" y="9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21" name="Google Shape;10395;p74"/>
              <p:cNvSpPr/>
              <p:nvPr/>
            </p:nvSpPr>
            <p:spPr>
              <a:xfrm>
                <a:off x="3566600" y="34163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261" y="1"/>
                    </a:moveTo>
                    <a:cubicBezTo>
                      <a:pt x="474" y="599"/>
                      <a:pt x="1" y="1513"/>
                      <a:pt x="1" y="2490"/>
                    </a:cubicBezTo>
                    <a:lnTo>
                      <a:pt x="1" y="3907"/>
                    </a:lnTo>
                    <a:cubicBezTo>
                      <a:pt x="1" y="4096"/>
                      <a:pt x="158" y="4254"/>
                      <a:pt x="379" y="4254"/>
                    </a:cubicBezTo>
                    <a:lnTo>
                      <a:pt x="2805" y="4254"/>
                    </a:lnTo>
                    <a:lnTo>
                      <a:pt x="2805" y="1891"/>
                    </a:lnTo>
                    <a:lnTo>
                      <a:pt x="126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22" name="Google Shape;10396;p74"/>
              <p:cNvSpPr/>
              <p:nvPr/>
            </p:nvSpPr>
            <p:spPr>
              <a:xfrm>
                <a:off x="3653250" y="34171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544" y="0"/>
                    </a:moveTo>
                    <a:lnTo>
                      <a:pt x="1" y="1890"/>
                    </a:lnTo>
                    <a:lnTo>
                      <a:pt x="1" y="4253"/>
                    </a:lnTo>
                    <a:lnTo>
                      <a:pt x="2458" y="4253"/>
                    </a:lnTo>
                    <a:cubicBezTo>
                      <a:pt x="2647" y="4253"/>
                      <a:pt x="2804" y="4096"/>
                      <a:pt x="2804" y="3907"/>
                    </a:cubicBezTo>
                    <a:lnTo>
                      <a:pt x="2804" y="2489"/>
                    </a:lnTo>
                    <a:cubicBezTo>
                      <a:pt x="2773" y="1481"/>
                      <a:pt x="2300" y="567"/>
                      <a:pt x="154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23" name="Google Shape;10397;p74"/>
              <p:cNvSpPr/>
              <p:nvPr/>
            </p:nvSpPr>
            <p:spPr>
              <a:xfrm>
                <a:off x="3655625" y="3310775"/>
                <a:ext cx="137850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514" h="4348" extrusionOk="0">
                    <a:moveTo>
                      <a:pt x="3686" y="1512"/>
                    </a:moveTo>
                    <a:cubicBezTo>
                      <a:pt x="3907" y="1512"/>
                      <a:pt x="4064" y="1670"/>
                      <a:pt x="4064" y="1859"/>
                    </a:cubicBezTo>
                    <a:cubicBezTo>
                      <a:pt x="4064" y="2048"/>
                      <a:pt x="3907" y="2205"/>
                      <a:pt x="3686" y="2205"/>
                    </a:cubicBezTo>
                    <a:lnTo>
                      <a:pt x="2993" y="2205"/>
                    </a:lnTo>
                    <a:cubicBezTo>
                      <a:pt x="2804" y="2205"/>
                      <a:pt x="2646" y="2048"/>
                      <a:pt x="2646" y="1859"/>
                    </a:cubicBezTo>
                    <a:cubicBezTo>
                      <a:pt x="2646" y="1670"/>
                      <a:pt x="2804" y="1512"/>
                      <a:pt x="2993" y="1512"/>
                    </a:cubicBezTo>
                    <a:close/>
                    <a:moveTo>
                      <a:pt x="4127" y="0"/>
                    </a:moveTo>
                    <a:cubicBezTo>
                      <a:pt x="3686" y="536"/>
                      <a:pt x="3056" y="851"/>
                      <a:pt x="2331" y="851"/>
                    </a:cubicBezTo>
                    <a:cubicBezTo>
                      <a:pt x="1607" y="851"/>
                      <a:pt x="977" y="504"/>
                      <a:pt x="536" y="63"/>
                    </a:cubicBezTo>
                    <a:cubicBezTo>
                      <a:pt x="347" y="221"/>
                      <a:pt x="158" y="378"/>
                      <a:pt x="0" y="567"/>
                    </a:cubicBezTo>
                    <a:cubicBezTo>
                      <a:pt x="945" y="756"/>
                      <a:pt x="1638" y="1575"/>
                      <a:pt x="1638" y="2615"/>
                    </a:cubicBezTo>
                    <a:cubicBezTo>
                      <a:pt x="1638" y="2930"/>
                      <a:pt x="1575" y="3214"/>
                      <a:pt x="1449" y="3466"/>
                    </a:cubicBezTo>
                    <a:cubicBezTo>
                      <a:pt x="1859" y="3718"/>
                      <a:pt x="2205" y="4001"/>
                      <a:pt x="2520" y="4348"/>
                    </a:cubicBezTo>
                    <a:lnTo>
                      <a:pt x="5167" y="4348"/>
                    </a:lnTo>
                    <a:cubicBezTo>
                      <a:pt x="5356" y="4348"/>
                      <a:pt x="5513" y="4190"/>
                      <a:pt x="5513" y="4001"/>
                    </a:cubicBezTo>
                    <a:lnTo>
                      <a:pt x="5513" y="2615"/>
                    </a:lnTo>
                    <a:cubicBezTo>
                      <a:pt x="5482" y="1512"/>
                      <a:pt x="4915" y="567"/>
                      <a:pt x="41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24" name="Google Shape;10398;p74"/>
              <p:cNvSpPr/>
              <p:nvPr/>
            </p:nvSpPr>
            <p:spPr>
              <a:xfrm>
                <a:off x="3497300" y="3309975"/>
                <a:ext cx="136275" cy="10872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4349" extrusionOk="0">
                    <a:moveTo>
                      <a:pt x="2426" y="1544"/>
                    </a:moveTo>
                    <a:cubicBezTo>
                      <a:pt x="2615" y="1544"/>
                      <a:pt x="2773" y="1702"/>
                      <a:pt x="2773" y="1891"/>
                    </a:cubicBezTo>
                    <a:cubicBezTo>
                      <a:pt x="2773" y="2080"/>
                      <a:pt x="2615" y="2237"/>
                      <a:pt x="2426" y="2237"/>
                    </a:cubicBezTo>
                    <a:lnTo>
                      <a:pt x="1733" y="2237"/>
                    </a:lnTo>
                    <a:cubicBezTo>
                      <a:pt x="1513" y="2237"/>
                      <a:pt x="1355" y="2080"/>
                      <a:pt x="1355" y="1891"/>
                    </a:cubicBezTo>
                    <a:cubicBezTo>
                      <a:pt x="1355" y="1702"/>
                      <a:pt x="1513" y="1544"/>
                      <a:pt x="1733" y="1544"/>
                    </a:cubicBezTo>
                    <a:close/>
                    <a:moveTo>
                      <a:pt x="1324" y="1"/>
                    </a:moveTo>
                    <a:cubicBezTo>
                      <a:pt x="536" y="568"/>
                      <a:pt x="1" y="1513"/>
                      <a:pt x="1" y="2552"/>
                    </a:cubicBezTo>
                    <a:lnTo>
                      <a:pt x="1" y="3939"/>
                    </a:lnTo>
                    <a:cubicBezTo>
                      <a:pt x="1" y="4191"/>
                      <a:pt x="95" y="4348"/>
                      <a:pt x="316" y="4348"/>
                    </a:cubicBezTo>
                    <a:lnTo>
                      <a:pt x="2930" y="4348"/>
                    </a:lnTo>
                    <a:cubicBezTo>
                      <a:pt x="3214" y="3970"/>
                      <a:pt x="3561" y="3655"/>
                      <a:pt x="4002" y="3466"/>
                    </a:cubicBezTo>
                    <a:cubicBezTo>
                      <a:pt x="3876" y="3183"/>
                      <a:pt x="3813" y="2930"/>
                      <a:pt x="3813" y="2615"/>
                    </a:cubicBezTo>
                    <a:cubicBezTo>
                      <a:pt x="3813" y="1607"/>
                      <a:pt x="4506" y="757"/>
                      <a:pt x="5451" y="568"/>
                    </a:cubicBezTo>
                    <a:cubicBezTo>
                      <a:pt x="5293" y="347"/>
                      <a:pt x="5104" y="190"/>
                      <a:pt x="4915" y="32"/>
                    </a:cubicBezTo>
                    <a:cubicBezTo>
                      <a:pt x="4474" y="505"/>
                      <a:pt x="3844" y="820"/>
                      <a:pt x="3151" y="820"/>
                    </a:cubicBezTo>
                    <a:cubicBezTo>
                      <a:pt x="2426" y="820"/>
                      <a:pt x="1796" y="505"/>
                      <a:pt x="13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625" name="Google Shape;10412;p74"/>
            <p:cNvGrpSpPr/>
            <p:nvPr/>
          </p:nvGrpSpPr>
          <p:grpSpPr>
            <a:xfrm>
              <a:off x="8102331" y="2653873"/>
              <a:ext cx="627305" cy="667293"/>
              <a:chOff x="5364750" y="3235150"/>
              <a:chExt cx="277275" cy="294950"/>
            </a:xfrm>
            <a:grpFill/>
          </p:grpSpPr>
          <p:sp>
            <p:nvSpPr>
              <p:cNvPr id="626" name="Google Shape;10413;p74"/>
              <p:cNvSpPr/>
              <p:nvPr/>
            </p:nvSpPr>
            <p:spPr>
              <a:xfrm>
                <a:off x="5502600" y="3235150"/>
                <a:ext cx="17350" cy="4412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65" extrusionOk="0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cubicBezTo>
                      <a:pt x="0" y="1607"/>
                      <a:pt x="158" y="1765"/>
                      <a:pt x="347" y="1765"/>
                    </a:cubicBezTo>
                    <a:cubicBezTo>
                      <a:pt x="536" y="1765"/>
                      <a:pt x="693" y="1607"/>
                      <a:pt x="693" y="1418"/>
                    </a:cubicBezTo>
                    <a:lnTo>
                      <a:pt x="693" y="347"/>
                    </a:ln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27" name="Google Shape;10414;p74"/>
              <p:cNvSpPr/>
              <p:nvPr/>
            </p:nvSpPr>
            <p:spPr>
              <a:xfrm>
                <a:off x="5555375" y="3253850"/>
                <a:ext cx="35450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364" extrusionOk="0">
                    <a:moveTo>
                      <a:pt x="1071" y="1"/>
                    </a:moveTo>
                    <a:cubicBezTo>
                      <a:pt x="977" y="1"/>
                      <a:pt x="882" y="24"/>
                      <a:pt x="819" y="72"/>
                    </a:cubicBezTo>
                    <a:lnTo>
                      <a:pt x="126" y="796"/>
                    </a:lnTo>
                    <a:cubicBezTo>
                      <a:pt x="0" y="922"/>
                      <a:pt x="0" y="1143"/>
                      <a:pt x="126" y="1269"/>
                    </a:cubicBezTo>
                    <a:cubicBezTo>
                      <a:pt x="189" y="1332"/>
                      <a:pt x="268" y="1363"/>
                      <a:pt x="350" y="1363"/>
                    </a:cubicBezTo>
                    <a:cubicBezTo>
                      <a:pt x="433" y="1363"/>
                      <a:pt x="520" y="1332"/>
                      <a:pt x="599" y="1269"/>
                    </a:cubicBezTo>
                    <a:lnTo>
                      <a:pt x="1323" y="544"/>
                    </a:lnTo>
                    <a:cubicBezTo>
                      <a:pt x="1418" y="418"/>
                      <a:pt x="1418" y="198"/>
                      <a:pt x="1323" y="72"/>
                    </a:cubicBezTo>
                    <a:cubicBezTo>
                      <a:pt x="1260" y="24"/>
                      <a:pt x="1166" y="1"/>
                      <a:pt x="10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28" name="Google Shape;10415;p74"/>
              <p:cNvSpPr/>
              <p:nvPr/>
            </p:nvSpPr>
            <p:spPr>
              <a:xfrm>
                <a:off x="5606550" y="3357225"/>
                <a:ext cx="35475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26" extrusionOk="0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5"/>
                      <a:pt x="379" y="725"/>
                    </a:cubicBezTo>
                    <a:lnTo>
                      <a:pt x="1072" y="725"/>
                    </a:lnTo>
                    <a:cubicBezTo>
                      <a:pt x="1261" y="725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29" name="Google Shape;10416;p74"/>
              <p:cNvSpPr/>
              <p:nvPr/>
            </p:nvSpPr>
            <p:spPr>
              <a:xfrm>
                <a:off x="5364750" y="3357225"/>
                <a:ext cx="35475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694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694"/>
                      <a:pt x="347" y="694"/>
                    </a:cubicBezTo>
                    <a:lnTo>
                      <a:pt x="1072" y="694"/>
                    </a:lnTo>
                    <a:cubicBezTo>
                      <a:pt x="1261" y="694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30" name="Google Shape;10417;p74"/>
              <p:cNvSpPr/>
              <p:nvPr/>
            </p:nvSpPr>
            <p:spPr>
              <a:xfrm>
                <a:off x="5433275" y="3253850"/>
                <a:ext cx="35475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64" extrusionOk="0">
                    <a:moveTo>
                      <a:pt x="363" y="1"/>
                    </a:moveTo>
                    <a:cubicBezTo>
                      <a:pt x="276" y="1"/>
                      <a:pt x="190" y="24"/>
                      <a:pt x="127" y="72"/>
                    </a:cubicBezTo>
                    <a:cubicBezTo>
                      <a:pt x="1" y="198"/>
                      <a:pt x="1" y="450"/>
                      <a:pt x="127" y="544"/>
                    </a:cubicBezTo>
                    <a:lnTo>
                      <a:pt x="820" y="1269"/>
                    </a:lnTo>
                    <a:cubicBezTo>
                      <a:pt x="883" y="1332"/>
                      <a:pt x="977" y="1363"/>
                      <a:pt x="1072" y="1363"/>
                    </a:cubicBezTo>
                    <a:cubicBezTo>
                      <a:pt x="1166" y="1363"/>
                      <a:pt x="1261" y="1332"/>
                      <a:pt x="1324" y="1269"/>
                    </a:cubicBezTo>
                    <a:cubicBezTo>
                      <a:pt x="1418" y="1143"/>
                      <a:pt x="1418" y="922"/>
                      <a:pt x="1324" y="796"/>
                    </a:cubicBezTo>
                    <a:lnTo>
                      <a:pt x="599" y="72"/>
                    </a:lnTo>
                    <a:cubicBezTo>
                      <a:pt x="536" y="24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31" name="Google Shape;10418;p74"/>
              <p:cNvSpPr/>
              <p:nvPr/>
            </p:nvSpPr>
            <p:spPr>
              <a:xfrm>
                <a:off x="5380500" y="3287775"/>
                <a:ext cx="37050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039" extrusionOk="0">
                    <a:moveTo>
                      <a:pt x="396" y="0"/>
                    </a:moveTo>
                    <a:cubicBezTo>
                      <a:pt x="267" y="0"/>
                      <a:pt x="132" y="81"/>
                      <a:pt x="64" y="195"/>
                    </a:cubicBezTo>
                    <a:cubicBezTo>
                      <a:pt x="1" y="353"/>
                      <a:pt x="64" y="573"/>
                      <a:pt x="221" y="668"/>
                    </a:cubicBezTo>
                    <a:lnTo>
                      <a:pt x="946" y="1015"/>
                    </a:lnTo>
                    <a:cubicBezTo>
                      <a:pt x="987" y="1031"/>
                      <a:pt x="1032" y="1039"/>
                      <a:pt x="1077" y="1039"/>
                    </a:cubicBezTo>
                    <a:cubicBezTo>
                      <a:pt x="1209" y="1039"/>
                      <a:pt x="1349" y="974"/>
                      <a:pt x="1419" y="857"/>
                    </a:cubicBezTo>
                    <a:cubicBezTo>
                      <a:pt x="1482" y="699"/>
                      <a:pt x="1419" y="447"/>
                      <a:pt x="1261" y="384"/>
                    </a:cubicBezTo>
                    <a:lnTo>
                      <a:pt x="536" y="38"/>
                    </a:lnTo>
                    <a:cubicBezTo>
                      <a:pt x="493" y="12"/>
                      <a:pt x="445" y="0"/>
                      <a:pt x="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32" name="Google Shape;10419;p74"/>
              <p:cNvSpPr/>
              <p:nvPr/>
            </p:nvSpPr>
            <p:spPr>
              <a:xfrm>
                <a:off x="5588450" y="3288075"/>
                <a:ext cx="37025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72" extrusionOk="0">
                    <a:moveTo>
                      <a:pt x="1110" y="0"/>
                    </a:moveTo>
                    <a:cubicBezTo>
                      <a:pt x="1049" y="0"/>
                      <a:pt x="983" y="18"/>
                      <a:pt x="914" y="57"/>
                    </a:cubicBezTo>
                    <a:lnTo>
                      <a:pt x="221" y="404"/>
                    </a:lnTo>
                    <a:cubicBezTo>
                      <a:pt x="63" y="498"/>
                      <a:pt x="0" y="687"/>
                      <a:pt x="63" y="877"/>
                    </a:cubicBezTo>
                    <a:cubicBezTo>
                      <a:pt x="132" y="991"/>
                      <a:pt x="250" y="1072"/>
                      <a:pt x="382" y="1072"/>
                    </a:cubicBezTo>
                    <a:cubicBezTo>
                      <a:pt x="432" y="1072"/>
                      <a:pt x="484" y="1060"/>
                      <a:pt x="536" y="1034"/>
                    </a:cubicBezTo>
                    <a:lnTo>
                      <a:pt x="1260" y="687"/>
                    </a:lnTo>
                    <a:cubicBezTo>
                      <a:pt x="1418" y="593"/>
                      <a:pt x="1481" y="404"/>
                      <a:pt x="1418" y="215"/>
                    </a:cubicBezTo>
                    <a:cubicBezTo>
                      <a:pt x="1353" y="85"/>
                      <a:pt x="1244" y="0"/>
                      <a:pt x="111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33" name="Google Shape;10420;p74"/>
              <p:cNvSpPr/>
              <p:nvPr/>
            </p:nvSpPr>
            <p:spPr>
              <a:xfrm>
                <a:off x="5412025" y="3286350"/>
                <a:ext cx="177225" cy="243750"/>
              </a:xfrm>
              <a:custGeom>
                <a:avLst/>
                <a:gdLst/>
                <a:ahLst/>
                <a:cxnLst/>
                <a:rect l="l" t="t" r="r" b="b"/>
                <a:pathLst>
                  <a:path w="7089" h="9750" extrusionOk="0">
                    <a:moveTo>
                      <a:pt x="3529" y="0"/>
                    </a:moveTo>
                    <a:cubicBezTo>
                      <a:pt x="3151" y="0"/>
                      <a:pt x="2836" y="315"/>
                      <a:pt x="2836" y="725"/>
                    </a:cubicBezTo>
                    <a:lnTo>
                      <a:pt x="2836" y="1418"/>
                    </a:lnTo>
                    <a:cubicBezTo>
                      <a:pt x="2836" y="1040"/>
                      <a:pt x="2520" y="725"/>
                      <a:pt x="2111" y="725"/>
                    </a:cubicBezTo>
                    <a:cubicBezTo>
                      <a:pt x="1733" y="725"/>
                      <a:pt x="1418" y="1040"/>
                      <a:pt x="1418" y="1418"/>
                    </a:cubicBezTo>
                    <a:lnTo>
                      <a:pt x="1418" y="2143"/>
                    </a:lnTo>
                    <a:cubicBezTo>
                      <a:pt x="1544" y="2143"/>
                      <a:pt x="1638" y="2080"/>
                      <a:pt x="1764" y="2080"/>
                    </a:cubicBezTo>
                    <a:lnTo>
                      <a:pt x="3497" y="2080"/>
                    </a:lnTo>
                    <a:cubicBezTo>
                      <a:pt x="4253" y="2080"/>
                      <a:pt x="4883" y="2710"/>
                      <a:pt x="4883" y="3466"/>
                    </a:cubicBezTo>
                    <a:cubicBezTo>
                      <a:pt x="4883" y="4096"/>
                      <a:pt x="4474" y="4600"/>
                      <a:pt x="3907" y="4758"/>
                    </a:cubicBezTo>
                    <a:cubicBezTo>
                      <a:pt x="4064" y="5073"/>
                      <a:pt x="4159" y="5482"/>
                      <a:pt x="4159" y="5860"/>
                    </a:cubicBezTo>
                    <a:cubicBezTo>
                      <a:pt x="4159" y="6081"/>
                      <a:pt x="4001" y="6238"/>
                      <a:pt x="3812" y="6238"/>
                    </a:cubicBezTo>
                    <a:cubicBezTo>
                      <a:pt x="3623" y="6238"/>
                      <a:pt x="3466" y="6081"/>
                      <a:pt x="3466" y="5860"/>
                    </a:cubicBezTo>
                    <a:cubicBezTo>
                      <a:pt x="3466" y="4915"/>
                      <a:pt x="2678" y="4128"/>
                      <a:pt x="1733" y="4128"/>
                    </a:cubicBezTo>
                    <a:lnTo>
                      <a:pt x="3466" y="4128"/>
                    </a:lnTo>
                    <a:cubicBezTo>
                      <a:pt x="3844" y="4128"/>
                      <a:pt x="4159" y="3812"/>
                      <a:pt x="4159" y="3434"/>
                    </a:cubicBezTo>
                    <a:cubicBezTo>
                      <a:pt x="4159" y="3025"/>
                      <a:pt x="3844" y="2710"/>
                      <a:pt x="3466" y="2710"/>
                    </a:cubicBezTo>
                    <a:lnTo>
                      <a:pt x="1733" y="2710"/>
                    </a:lnTo>
                    <a:cubicBezTo>
                      <a:pt x="788" y="2710"/>
                      <a:pt x="0" y="3497"/>
                      <a:pt x="0" y="4443"/>
                    </a:cubicBezTo>
                    <a:lnTo>
                      <a:pt x="0" y="5167"/>
                    </a:lnTo>
                    <a:cubicBezTo>
                      <a:pt x="0" y="6112"/>
                      <a:pt x="536" y="6963"/>
                      <a:pt x="1386" y="7372"/>
                    </a:cubicBezTo>
                    <a:lnTo>
                      <a:pt x="1386" y="8318"/>
                    </a:lnTo>
                    <a:cubicBezTo>
                      <a:pt x="977" y="8318"/>
                      <a:pt x="662" y="8633"/>
                      <a:pt x="662" y="9011"/>
                    </a:cubicBezTo>
                    <a:lnTo>
                      <a:pt x="662" y="9389"/>
                    </a:lnTo>
                    <a:cubicBezTo>
                      <a:pt x="662" y="9578"/>
                      <a:pt x="819" y="9735"/>
                      <a:pt x="1008" y="9735"/>
                    </a:cubicBezTo>
                    <a:lnTo>
                      <a:pt x="5860" y="9735"/>
                    </a:lnTo>
                    <a:cubicBezTo>
                      <a:pt x="5923" y="9745"/>
                      <a:pt x="5979" y="9749"/>
                      <a:pt x="6029" y="9749"/>
                    </a:cubicBezTo>
                    <a:cubicBezTo>
                      <a:pt x="6305" y="9749"/>
                      <a:pt x="6396" y="9612"/>
                      <a:pt x="6396" y="9452"/>
                    </a:cubicBezTo>
                    <a:lnTo>
                      <a:pt x="6396" y="9105"/>
                    </a:lnTo>
                    <a:cubicBezTo>
                      <a:pt x="6396" y="8696"/>
                      <a:pt x="6112" y="8381"/>
                      <a:pt x="5702" y="8381"/>
                    </a:cubicBezTo>
                    <a:lnTo>
                      <a:pt x="5702" y="7436"/>
                    </a:lnTo>
                    <a:cubicBezTo>
                      <a:pt x="6522" y="7057"/>
                      <a:pt x="7089" y="6175"/>
                      <a:pt x="7089" y="5230"/>
                    </a:cubicBezTo>
                    <a:lnTo>
                      <a:pt x="7089" y="2143"/>
                    </a:lnTo>
                    <a:cubicBezTo>
                      <a:pt x="7089" y="1733"/>
                      <a:pt x="6774" y="1418"/>
                      <a:pt x="6364" y="1418"/>
                    </a:cubicBezTo>
                    <a:cubicBezTo>
                      <a:pt x="5986" y="1418"/>
                      <a:pt x="5671" y="1733"/>
                      <a:pt x="5671" y="2143"/>
                    </a:cubicBezTo>
                    <a:lnTo>
                      <a:pt x="5671" y="1418"/>
                    </a:lnTo>
                    <a:cubicBezTo>
                      <a:pt x="5671" y="1040"/>
                      <a:pt x="5356" y="725"/>
                      <a:pt x="4946" y="725"/>
                    </a:cubicBezTo>
                    <a:cubicBezTo>
                      <a:pt x="4568" y="725"/>
                      <a:pt x="4253" y="1040"/>
                      <a:pt x="4253" y="1418"/>
                    </a:cubicBezTo>
                    <a:lnTo>
                      <a:pt x="4253" y="725"/>
                    </a:lnTo>
                    <a:cubicBezTo>
                      <a:pt x="4253" y="315"/>
                      <a:pt x="3938" y="0"/>
                      <a:pt x="352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642" name="Google Shape;10478;p74"/>
            <p:cNvGrpSpPr/>
            <p:nvPr/>
          </p:nvGrpSpPr>
          <p:grpSpPr>
            <a:xfrm>
              <a:off x="8893927" y="2653654"/>
              <a:ext cx="680754" cy="668254"/>
              <a:chOff x="5716825" y="3235950"/>
              <a:chExt cx="300900" cy="295375"/>
            </a:xfrm>
            <a:grpFill/>
          </p:grpSpPr>
          <p:sp>
            <p:nvSpPr>
              <p:cNvPr id="643" name="Google Shape;10479;p74"/>
              <p:cNvSpPr/>
              <p:nvPr/>
            </p:nvSpPr>
            <p:spPr>
              <a:xfrm>
                <a:off x="5716825" y="3309975"/>
                <a:ext cx="137075" cy="1465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61" extrusionOk="0">
                    <a:moveTo>
                      <a:pt x="2584" y="1"/>
                    </a:moveTo>
                    <a:lnTo>
                      <a:pt x="410" y="2206"/>
                    </a:lnTo>
                    <a:cubicBezTo>
                      <a:pt x="1" y="2615"/>
                      <a:pt x="1" y="3277"/>
                      <a:pt x="410" y="3655"/>
                    </a:cubicBezTo>
                    <a:lnTo>
                      <a:pt x="2584" y="5860"/>
                    </a:lnTo>
                    <a:lnTo>
                      <a:pt x="3781" y="4632"/>
                    </a:lnTo>
                    <a:cubicBezTo>
                      <a:pt x="3844" y="4584"/>
                      <a:pt x="3939" y="4561"/>
                      <a:pt x="4029" y="4561"/>
                    </a:cubicBezTo>
                    <a:cubicBezTo>
                      <a:pt x="4120" y="4561"/>
                      <a:pt x="4206" y="4584"/>
                      <a:pt x="4254" y="4632"/>
                    </a:cubicBezTo>
                    <a:lnTo>
                      <a:pt x="4726" y="5104"/>
                    </a:lnTo>
                    <a:cubicBezTo>
                      <a:pt x="4789" y="5167"/>
                      <a:pt x="4884" y="5199"/>
                      <a:pt x="4974" y="5199"/>
                    </a:cubicBezTo>
                    <a:cubicBezTo>
                      <a:pt x="5065" y="5199"/>
                      <a:pt x="5152" y="5167"/>
                      <a:pt x="5199" y="5104"/>
                    </a:cubicBezTo>
                    <a:cubicBezTo>
                      <a:pt x="5325" y="5010"/>
                      <a:pt x="5325" y="4758"/>
                      <a:pt x="5199" y="4632"/>
                    </a:cubicBezTo>
                    <a:lnTo>
                      <a:pt x="4726" y="4159"/>
                    </a:lnTo>
                    <a:cubicBezTo>
                      <a:pt x="4632" y="4065"/>
                      <a:pt x="4632" y="3813"/>
                      <a:pt x="4726" y="3687"/>
                    </a:cubicBezTo>
                    <a:lnTo>
                      <a:pt x="5482" y="2962"/>
                    </a:lnTo>
                    <a:lnTo>
                      <a:pt x="5010" y="2489"/>
                    </a:lnTo>
                    <a:lnTo>
                      <a:pt x="4789" y="2710"/>
                    </a:lnTo>
                    <a:cubicBezTo>
                      <a:pt x="4584" y="2915"/>
                      <a:pt x="4317" y="3017"/>
                      <a:pt x="4049" y="3017"/>
                    </a:cubicBezTo>
                    <a:cubicBezTo>
                      <a:pt x="3781" y="3017"/>
                      <a:pt x="3513" y="2915"/>
                      <a:pt x="3309" y="2710"/>
                    </a:cubicBezTo>
                    <a:cubicBezTo>
                      <a:pt x="2930" y="2332"/>
                      <a:pt x="2930" y="1670"/>
                      <a:pt x="3309" y="1261"/>
                    </a:cubicBezTo>
                    <a:lnTo>
                      <a:pt x="3561" y="1040"/>
                    </a:lnTo>
                    <a:lnTo>
                      <a:pt x="258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44" name="Google Shape;10480;p74"/>
              <p:cNvSpPr/>
              <p:nvPr/>
            </p:nvSpPr>
            <p:spPr>
              <a:xfrm>
                <a:off x="5794025" y="3235950"/>
                <a:ext cx="145725" cy="133900"/>
              </a:xfrm>
              <a:custGeom>
                <a:avLst/>
                <a:gdLst/>
                <a:ahLst/>
                <a:cxnLst/>
                <a:rect l="l" t="t" r="r" b="b"/>
                <a:pathLst>
                  <a:path w="5829" h="5356" extrusionOk="0">
                    <a:moveTo>
                      <a:pt x="2926" y="0"/>
                    </a:moveTo>
                    <a:cubicBezTo>
                      <a:pt x="2662" y="0"/>
                      <a:pt x="2394" y="95"/>
                      <a:pt x="2205" y="284"/>
                    </a:cubicBezTo>
                    <a:lnTo>
                      <a:pt x="0" y="2457"/>
                    </a:lnTo>
                    <a:lnTo>
                      <a:pt x="1229" y="3686"/>
                    </a:lnTo>
                    <a:cubicBezTo>
                      <a:pt x="1323" y="3781"/>
                      <a:pt x="1323" y="4033"/>
                      <a:pt x="1229" y="4127"/>
                    </a:cubicBezTo>
                    <a:lnTo>
                      <a:pt x="725" y="4600"/>
                    </a:lnTo>
                    <a:cubicBezTo>
                      <a:pt x="630" y="4726"/>
                      <a:pt x="630" y="4978"/>
                      <a:pt x="725" y="5072"/>
                    </a:cubicBezTo>
                    <a:cubicBezTo>
                      <a:pt x="788" y="5135"/>
                      <a:pt x="882" y="5167"/>
                      <a:pt x="977" y="5167"/>
                    </a:cubicBezTo>
                    <a:cubicBezTo>
                      <a:pt x="1071" y="5167"/>
                      <a:pt x="1166" y="5135"/>
                      <a:pt x="1229" y="5072"/>
                    </a:cubicBezTo>
                    <a:lnTo>
                      <a:pt x="1701" y="4600"/>
                    </a:lnTo>
                    <a:cubicBezTo>
                      <a:pt x="1749" y="4553"/>
                      <a:pt x="1835" y="4529"/>
                      <a:pt x="1926" y="4529"/>
                    </a:cubicBezTo>
                    <a:cubicBezTo>
                      <a:pt x="2016" y="4529"/>
                      <a:pt x="2111" y="4553"/>
                      <a:pt x="2174" y="4600"/>
                    </a:cubicBezTo>
                    <a:lnTo>
                      <a:pt x="2898" y="5356"/>
                    </a:lnTo>
                    <a:lnTo>
                      <a:pt x="3371" y="4883"/>
                    </a:lnTo>
                    <a:lnTo>
                      <a:pt x="3151" y="4663"/>
                    </a:lnTo>
                    <a:cubicBezTo>
                      <a:pt x="2741" y="4253"/>
                      <a:pt x="2741" y="3592"/>
                      <a:pt x="3151" y="3214"/>
                    </a:cubicBezTo>
                    <a:cubicBezTo>
                      <a:pt x="3340" y="3009"/>
                      <a:pt x="3607" y="2906"/>
                      <a:pt x="3875" y="2906"/>
                    </a:cubicBezTo>
                    <a:cubicBezTo>
                      <a:pt x="4143" y="2906"/>
                      <a:pt x="4411" y="3009"/>
                      <a:pt x="4600" y="3214"/>
                    </a:cubicBezTo>
                    <a:lnTo>
                      <a:pt x="4852" y="3434"/>
                    </a:lnTo>
                    <a:lnTo>
                      <a:pt x="5828" y="2457"/>
                    </a:lnTo>
                    <a:lnTo>
                      <a:pt x="3623" y="284"/>
                    </a:lnTo>
                    <a:cubicBezTo>
                      <a:pt x="3450" y="95"/>
                      <a:pt x="3190" y="0"/>
                      <a:pt x="29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45" name="Google Shape;10481;p74"/>
              <p:cNvSpPr/>
              <p:nvPr/>
            </p:nvSpPr>
            <p:spPr>
              <a:xfrm>
                <a:off x="5880650" y="3309975"/>
                <a:ext cx="137075" cy="1457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29" extrusionOk="0">
                    <a:moveTo>
                      <a:pt x="2899" y="1"/>
                    </a:moveTo>
                    <a:lnTo>
                      <a:pt x="1702" y="1229"/>
                    </a:lnTo>
                    <a:cubicBezTo>
                      <a:pt x="1639" y="1292"/>
                      <a:pt x="1544" y="1324"/>
                      <a:pt x="1450" y="1324"/>
                    </a:cubicBezTo>
                    <a:cubicBezTo>
                      <a:pt x="1355" y="1324"/>
                      <a:pt x="1261" y="1292"/>
                      <a:pt x="1198" y="1229"/>
                    </a:cubicBezTo>
                    <a:lnTo>
                      <a:pt x="725" y="757"/>
                    </a:lnTo>
                    <a:cubicBezTo>
                      <a:pt x="678" y="694"/>
                      <a:pt x="591" y="662"/>
                      <a:pt x="501" y="662"/>
                    </a:cubicBezTo>
                    <a:cubicBezTo>
                      <a:pt x="410" y="662"/>
                      <a:pt x="316" y="694"/>
                      <a:pt x="253" y="757"/>
                    </a:cubicBezTo>
                    <a:cubicBezTo>
                      <a:pt x="158" y="883"/>
                      <a:pt x="158" y="1103"/>
                      <a:pt x="253" y="1229"/>
                    </a:cubicBezTo>
                    <a:lnTo>
                      <a:pt x="725" y="1702"/>
                    </a:lnTo>
                    <a:cubicBezTo>
                      <a:pt x="851" y="1828"/>
                      <a:pt x="851" y="2048"/>
                      <a:pt x="725" y="2174"/>
                    </a:cubicBezTo>
                    <a:lnTo>
                      <a:pt x="1" y="2899"/>
                    </a:lnTo>
                    <a:lnTo>
                      <a:pt x="473" y="3372"/>
                    </a:lnTo>
                    <a:lnTo>
                      <a:pt x="694" y="3151"/>
                    </a:lnTo>
                    <a:cubicBezTo>
                      <a:pt x="898" y="2946"/>
                      <a:pt x="1166" y="2844"/>
                      <a:pt x="1434" y="2844"/>
                    </a:cubicBezTo>
                    <a:cubicBezTo>
                      <a:pt x="1702" y="2844"/>
                      <a:pt x="1970" y="2946"/>
                      <a:pt x="2174" y="3151"/>
                    </a:cubicBezTo>
                    <a:cubicBezTo>
                      <a:pt x="2552" y="3529"/>
                      <a:pt x="2552" y="4222"/>
                      <a:pt x="2174" y="4600"/>
                    </a:cubicBezTo>
                    <a:lnTo>
                      <a:pt x="1922" y="4852"/>
                    </a:lnTo>
                    <a:lnTo>
                      <a:pt x="2899" y="5829"/>
                    </a:lnTo>
                    <a:lnTo>
                      <a:pt x="5073" y="3655"/>
                    </a:lnTo>
                    <a:cubicBezTo>
                      <a:pt x="5482" y="3277"/>
                      <a:pt x="5482" y="2615"/>
                      <a:pt x="5073" y="2206"/>
                    </a:cubicBezTo>
                    <a:lnTo>
                      <a:pt x="289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46" name="Google Shape;10482;p74"/>
              <p:cNvSpPr/>
              <p:nvPr/>
            </p:nvSpPr>
            <p:spPr>
              <a:xfrm>
                <a:off x="5794025" y="3396625"/>
                <a:ext cx="147300" cy="134700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5388" extrusionOk="0">
                    <a:moveTo>
                      <a:pt x="2993" y="0"/>
                    </a:moveTo>
                    <a:lnTo>
                      <a:pt x="2520" y="473"/>
                    </a:lnTo>
                    <a:lnTo>
                      <a:pt x="2741" y="725"/>
                    </a:lnTo>
                    <a:cubicBezTo>
                      <a:pt x="3151" y="1103"/>
                      <a:pt x="3151" y="1764"/>
                      <a:pt x="2741" y="2174"/>
                    </a:cubicBezTo>
                    <a:cubicBezTo>
                      <a:pt x="2505" y="2363"/>
                      <a:pt x="2221" y="2457"/>
                      <a:pt x="1949" y="2457"/>
                    </a:cubicBezTo>
                    <a:cubicBezTo>
                      <a:pt x="1678" y="2457"/>
                      <a:pt x="1418" y="2363"/>
                      <a:pt x="1229" y="2174"/>
                    </a:cubicBezTo>
                    <a:lnTo>
                      <a:pt x="977" y="1922"/>
                    </a:lnTo>
                    <a:lnTo>
                      <a:pt x="0" y="2930"/>
                    </a:lnTo>
                    <a:lnTo>
                      <a:pt x="2205" y="5072"/>
                    </a:lnTo>
                    <a:cubicBezTo>
                      <a:pt x="2394" y="5293"/>
                      <a:pt x="2678" y="5387"/>
                      <a:pt x="2930" y="5387"/>
                    </a:cubicBezTo>
                    <a:cubicBezTo>
                      <a:pt x="3214" y="5387"/>
                      <a:pt x="3497" y="5293"/>
                      <a:pt x="3686" y="5072"/>
                    </a:cubicBezTo>
                    <a:lnTo>
                      <a:pt x="5891" y="2930"/>
                    </a:lnTo>
                    <a:lnTo>
                      <a:pt x="4663" y="1701"/>
                    </a:lnTo>
                    <a:cubicBezTo>
                      <a:pt x="4568" y="1575"/>
                      <a:pt x="4568" y="1355"/>
                      <a:pt x="4663" y="1229"/>
                    </a:cubicBezTo>
                    <a:lnTo>
                      <a:pt x="5167" y="756"/>
                    </a:lnTo>
                    <a:cubicBezTo>
                      <a:pt x="5261" y="630"/>
                      <a:pt x="5261" y="410"/>
                      <a:pt x="5167" y="284"/>
                    </a:cubicBezTo>
                    <a:cubicBezTo>
                      <a:pt x="5104" y="221"/>
                      <a:pt x="5009" y="189"/>
                      <a:pt x="4915" y="189"/>
                    </a:cubicBezTo>
                    <a:cubicBezTo>
                      <a:pt x="4820" y="189"/>
                      <a:pt x="4726" y="221"/>
                      <a:pt x="4663" y="284"/>
                    </a:cubicBezTo>
                    <a:lnTo>
                      <a:pt x="4190" y="756"/>
                    </a:lnTo>
                    <a:cubicBezTo>
                      <a:pt x="4143" y="819"/>
                      <a:pt x="4056" y="851"/>
                      <a:pt x="3966" y="851"/>
                    </a:cubicBezTo>
                    <a:cubicBezTo>
                      <a:pt x="3875" y="851"/>
                      <a:pt x="3781" y="819"/>
                      <a:pt x="3718" y="756"/>
                    </a:cubicBezTo>
                    <a:lnTo>
                      <a:pt x="299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647" name="Google Shape;10101;p74"/>
            <p:cNvGrpSpPr/>
            <p:nvPr/>
          </p:nvGrpSpPr>
          <p:grpSpPr>
            <a:xfrm>
              <a:off x="11859078" y="5555346"/>
              <a:ext cx="466003" cy="432208"/>
              <a:chOff x="-62511899" y="4129100"/>
              <a:chExt cx="304050" cy="282000"/>
            </a:xfrm>
            <a:grpFill/>
          </p:grpSpPr>
          <p:sp>
            <p:nvSpPr>
              <p:cNvPr id="648" name="Google Shape;10102;p74"/>
              <p:cNvSpPr/>
              <p:nvPr/>
            </p:nvSpPr>
            <p:spPr>
              <a:xfrm>
                <a:off x="-62414224" y="4203925"/>
                <a:ext cx="206375" cy="207175"/>
              </a:xfrm>
              <a:custGeom>
                <a:avLst/>
                <a:gdLst/>
                <a:ahLst/>
                <a:cxnLst/>
                <a:rect l="l" t="t" r="r" b="b"/>
                <a:pathLst>
                  <a:path w="8255" h="8287" extrusionOk="0">
                    <a:moveTo>
                      <a:pt x="4128" y="1229"/>
                    </a:moveTo>
                    <a:cubicBezTo>
                      <a:pt x="4348" y="1229"/>
                      <a:pt x="4506" y="1418"/>
                      <a:pt x="4506" y="1670"/>
                    </a:cubicBezTo>
                    <a:lnTo>
                      <a:pt x="4506" y="1922"/>
                    </a:lnTo>
                    <a:cubicBezTo>
                      <a:pt x="4978" y="2080"/>
                      <a:pt x="5356" y="2552"/>
                      <a:pt x="5356" y="3119"/>
                    </a:cubicBezTo>
                    <a:cubicBezTo>
                      <a:pt x="5356" y="3340"/>
                      <a:pt x="5136" y="3498"/>
                      <a:pt x="4947" y="3498"/>
                    </a:cubicBezTo>
                    <a:cubicBezTo>
                      <a:pt x="4726" y="3498"/>
                      <a:pt x="4506" y="3308"/>
                      <a:pt x="4506" y="3119"/>
                    </a:cubicBezTo>
                    <a:cubicBezTo>
                      <a:pt x="4506" y="2867"/>
                      <a:pt x="4317" y="2710"/>
                      <a:pt x="4128" y="2710"/>
                    </a:cubicBezTo>
                    <a:cubicBezTo>
                      <a:pt x="3939" y="2710"/>
                      <a:pt x="3687" y="2930"/>
                      <a:pt x="3687" y="3119"/>
                    </a:cubicBezTo>
                    <a:cubicBezTo>
                      <a:pt x="3718" y="3340"/>
                      <a:pt x="4033" y="3592"/>
                      <a:pt x="4411" y="3813"/>
                    </a:cubicBezTo>
                    <a:cubicBezTo>
                      <a:pt x="4821" y="4128"/>
                      <a:pt x="5388" y="4537"/>
                      <a:pt x="5388" y="5199"/>
                    </a:cubicBezTo>
                    <a:cubicBezTo>
                      <a:pt x="5388" y="5766"/>
                      <a:pt x="5041" y="6175"/>
                      <a:pt x="4569" y="6396"/>
                    </a:cubicBezTo>
                    <a:lnTo>
                      <a:pt x="4569" y="6648"/>
                    </a:lnTo>
                    <a:cubicBezTo>
                      <a:pt x="4569" y="6900"/>
                      <a:pt x="4348" y="7089"/>
                      <a:pt x="4159" y="7089"/>
                    </a:cubicBezTo>
                    <a:cubicBezTo>
                      <a:pt x="3970" y="7089"/>
                      <a:pt x="3718" y="6900"/>
                      <a:pt x="3718" y="6648"/>
                    </a:cubicBezTo>
                    <a:lnTo>
                      <a:pt x="3718" y="6396"/>
                    </a:lnTo>
                    <a:cubicBezTo>
                      <a:pt x="3245" y="6238"/>
                      <a:pt x="2899" y="5766"/>
                      <a:pt x="2899" y="5199"/>
                    </a:cubicBezTo>
                    <a:cubicBezTo>
                      <a:pt x="2899" y="4978"/>
                      <a:pt x="3088" y="4821"/>
                      <a:pt x="3308" y="4821"/>
                    </a:cubicBezTo>
                    <a:cubicBezTo>
                      <a:pt x="3498" y="4821"/>
                      <a:pt x="3687" y="5010"/>
                      <a:pt x="3687" y="5199"/>
                    </a:cubicBezTo>
                    <a:cubicBezTo>
                      <a:pt x="3687" y="5451"/>
                      <a:pt x="3876" y="5608"/>
                      <a:pt x="4128" y="5608"/>
                    </a:cubicBezTo>
                    <a:cubicBezTo>
                      <a:pt x="4348" y="5608"/>
                      <a:pt x="4506" y="5388"/>
                      <a:pt x="4506" y="5199"/>
                    </a:cubicBezTo>
                    <a:cubicBezTo>
                      <a:pt x="4506" y="4978"/>
                      <a:pt x="4191" y="4726"/>
                      <a:pt x="3844" y="4506"/>
                    </a:cubicBezTo>
                    <a:cubicBezTo>
                      <a:pt x="3403" y="4191"/>
                      <a:pt x="2867" y="3781"/>
                      <a:pt x="2867" y="3119"/>
                    </a:cubicBezTo>
                    <a:cubicBezTo>
                      <a:pt x="2867" y="2552"/>
                      <a:pt x="3214" y="2143"/>
                      <a:pt x="3687" y="1922"/>
                    </a:cubicBezTo>
                    <a:lnTo>
                      <a:pt x="3687" y="1670"/>
                    </a:lnTo>
                    <a:cubicBezTo>
                      <a:pt x="3687" y="1418"/>
                      <a:pt x="3876" y="1229"/>
                      <a:pt x="4128" y="1229"/>
                    </a:cubicBezTo>
                    <a:close/>
                    <a:moveTo>
                      <a:pt x="4128" y="0"/>
                    </a:moveTo>
                    <a:cubicBezTo>
                      <a:pt x="1828" y="0"/>
                      <a:pt x="0" y="1859"/>
                      <a:pt x="0" y="4128"/>
                    </a:cubicBezTo>
                    <a:cubicBezTo>
                      <a:pt x="0" y="6427"/>
                      <a:pt x="1828" y="8286"/>
                      <a:pt x="4128" y="8286"/>
                    </a:cubicBezTo>
                    <a:cubicBezTo>
                      <a:pt x="6396" y="8286"/>
                      <a:pt x="8255" y="6427"/>
                      <a:pt x="8255" y="4128"/>
                    </a:cubicBezTo>
                    <a:cubicBezTo>
                      <a:pt x="8255" y="1859"/>
                      <a:pt x="6396" y="0"/>
                      <a:pt x="412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49" name="Google Shape;10103;p74"/>
              <p:cNvSpPr/>
              <p:nvPr/>
            </p:nvSpPr>
            <p:spPr>
              <a:xfrm>
                <a:off x="-62511099" y="4129100"/>
                <a:ext cx="159900" cy="74850"/>
              </a:xfrm>
              <a:custGeom>
                <a:avLst/>
                <a:gdLst/>
                <a:ahLst/>
                <a:cxnLst/>
                <a:rect l="l" t="t" r="r" b="b"/>
                <a:pathLst>
                  <a:path w="6396" h="2994" extrusionOk="0">
                    <a:moveTo>
                      <a:pt x="3214" y="1"/>
                    </a:moveTo>
                    <a:cubicBezTo>
                      <a:pt x="1450" y="1"/>
                      <a:pt x="0" y="662"/>
                      <a:pt x="0" y="1513"/>
                    </a:cubicBezTo>
                    <a:cubicBezTo>
                      <a:pt x="0" y="2332"/>
                      <a:pt x="1450" y="2993"/>
                      <a:pt x="3214" y="2993"/>
                    </a:cubicBezTo>
                    <a:cubicBezTo>
                      <a:pt x="4947" y="2993"/>
                      <a:pt x="6396" y="2332"/>
                      <a:pt x="6396" y="1513"/>
                    </a:cubicBezTo>
                    <a:cubicBezTo>
                      <a:pt x="6396" y="662"/>
                      <a:pt x="4947" y="1"/>
                      <a:pt x="32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50" name="Google Shape;10104;p74"/>
              <p:cNvSpPr/>
              <p:nvPr/>
            </p:nvSpPr>
            <p:spPr>
              <a:xfrm>
                <a:off x="-62511099" y="4207075"/>
                <a:ext cx="110275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2395" extrusionOk="0">
                    <a:moveTo>
                      <a:pt x="0" y="0"/>
                    </a:moveTo>
                    <a:lnTo>
                      <a:pt x="0" y="1135"/>
                    </a:lnTo>
                    <a:cubicBezTo>
                      <a:pt x="0" y="1450"/>
                      <a:pt x="347" y="1765"/>
                      <a:pt x="882" y="2017"/>
                    </a:cubicBezTo>
                    <a:cubicBezTo>
                      <a:pt x="1355" y="2237"/>
                      <a:pt x="2332" y="2395"/>
                      <a:pt x="3151" y="2395"/>
                    </a:cubicBezTo>
                    <a:lnTo>
                      <a:pt x="3308" y="2395"/>
                    </a:lnTo>
                    <a:cubicBezTo>
                      <a:pt x="3560" y="1733"/>
                      <a:pt x="3907" y="1135"/>
                      <a:pt x="4411" y="631"/>
                    </a:cubicBezTo>
                    <a:lnTo>
                      <a:pt x="4411" y="631"/>
                    </a:lnTo>
                    <a:cubicBezTo>
                      <a:pt x="4033" y="694"/>
                      <a:pt x="3623" y="757"/>
                      <a:pt x="3182" y="757"/>
                    </a:cubicBezTo>
                    <a:cubicBezTo>
                      <a:pt x="2363" y="757"/>
                      <a:pt x="1261" y="599"/>
                      <a:pt x="567" y="316"/>
                    </a:cubicBezTo>
                    <a:cubicBezTo>
                      <a:pt x="347" y="221"/>
                      <a:pt x="158" y="127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51" name="Google Shape;10105;p74"/>
              <p:cNvSpPr/>
              <p:nvPr/>
            </p:nvSpPr>
            <p:spPr>
              <a:xfrm>
                <a:off x="-62511099" y="4329950"/>
                <a:ext cx="106350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395" extrusionOk="0">
                    <a:moveTo>
                      <a:pt x="0" y="0"/>
                    </a:moveTo>
                    <a:lnTo>
                      <a:pt x="0" y="1197"/>
                    </a:lnTo>
                    <a:cubicBezTo>
                      <a:pt x="0" y="1701"/>
                      <a:pt x="1355" y="2395"/>
                      <a:pt x="3182" y="2395"/>
                    </a:cubicBezTo>
                    <a:cubicBezTo>
                      <a:pt x="3560" y="2395"/>
                      <a:pt x="3907" y="2363"/>
                      <a:pt x="4254" y="2332"/>
                    </a:cubicBezTo>
                    <a:cubicBezTo>
                      <a:pt x="3875" y="1859"/>
                      <a:pt x="3560" y="1355"/>
                      <a:pt x="3340" y="756"/>
                    </a:cubicBezTo>
                    <a:lnTo>
                      <a:pt x="3182" y="756"/>
                    </a:lnTo>
                    <a:cubicBezTo>
                      <a:pt x="2363" y="756"/>
                      <a:pt x="1261" y="599"/>
                      <a:pt x="567" y="315"/>
                    </a:cubicBezTo>
                    <a:cubicBezTo>
                      <a:pt x="347" y="252"/>
                      <a:pt x="158" y="12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52" name="Google Shape;10106;p74"/>
              <p:cNvSpPr/>
              <p:nvPr/>
            </p:nvSpPr>
            <p:spPr>
              <a:xfrm>
                <a:off x="-62511899" y="4268500"/>
                <a:ext cx="78000" cy="606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427" extrusionOk="0">
                    <a:moveTo>
                      <a:pt x="1" y="1"/>
                    </a:moveTo>
                    <a:lnTo>
                      <a:pt x="1" y="1167"/>
                    </a:lnTo>
                    <a:lnTo>
                      <a:pt x="32" y="1167"/>
                    </a:lnTo>
                    <a:cubicBezTo>
                      <a:pt x="32" y="1482"/>
                      <a:pt x="379" y="1797"/>
                      <a:pt x="914" y="2017"/>
                    </a:cubicBezTo>
                    <a:cubicBezTo>
                      <a:pt x="1387" y="2238"/>
                      <a:pt x="2332" y="2395"/>
                      <a:pt x="3120" y="2427"/>
                    </a:cubicBezTo>
                    <a:cubicBezTo>
                      <a:pt x="3057" y="2143"/>
                      <a:pt x="3025" y="1860"/>
                      <a:pt x="3025" y="1608"/>
                    </a:cubicBezTo>
                    <a:cubicBezTo>
                      <a:pt x="3025" y="1324"/>
                      <a:pt x="3088" y="1041"/>
                      <a:pt x="3120" y="757"/>
                    </a:cubicBezTo>
                    <a:cubicBezTo>
                      <a:pt x="2332" y="757"/>
                      <a:pt x="1230" y="599"/>
                      <a:pt x="536" y="316"/>
                    </a:cubicBezTo>
                    <a:cubicBezTo>
                      <a:pt x="347" y="253"/>
                      <a:pt x="158" y="127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657" name="Google Shape;10125;p74"/>
            <p:cNvGrpSpPr/>
            <p:nvPr/>
          </p:nvGrpSpPr>
          <p:grpSpPr>
            <a:xfrm>
              <a:off x="10823979" y="1752179"/>
              <a:ext cx="633089" cy="634693"/>
              <a:chOff x="-64044599" y="3360375"/>
              <a:chExt cx="315850" cy="316650"/>
            </a:xfrm>
            <a:grpFill/>
          </p:grpSpPr>
          <p:sp>
            <p:nvSpPr>
              <p:cNvPr id="658" name="Google Shape;10126;p74"/>
              <p:cNvSpPr/>
              <p:nvPr/>
            </p:nvSpPr>
            <p:spPr>
              <a:xfrm>
                <a:off x="-63980027" y="3532875"/>
                <a:ext cx="185900" cy="1441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5766" extrusionOk="0">
                    <a:moveTo>
                      <a:pt x="410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20"/>
                      <a:pt x="410" y="820"/>
                    </a:cubicBezTo>
                    <a:lnTo>
                      <a:pt x="883" y="820"/>
                    </a:lnTo>
                    <a:lnTo>
                      <a:pt x="1670" y="5419"/>
                    </a:lnTo>
                    <a:cubicBezTo>
                      <a:pt x="1702" y="5608"/>
                      <a:pt x="1859" y="5766"/>
                      <a:pt x="2048" y="5766"/>
                    </a:cubicBezTo>
                    <a:lnTo>
                      <a:pt x="5356" y="5766"/>
                    </a:lnTo>
                    <a:cubicBezTo>
                      <a:pt x="5545" y="5766"/>
                      <a:pt x="5766" y="5608"/>
                      <a:pt x="5766" y="5419"/>
                    </a:cubicBezTo>
                    <a:lnTo>
                      <a:pt x="6554" y="820"/>
                    </a:lnTo>
                    <a:lnTo>
                      <a:pt x="7026" y="820"/>
                    </a:lnTo>
                    <a:cubicBezTo>
                      <a:pt x="7247" y="820"/>
                      <a:pt x="7404" y="630"/>
                      <a:pt x="7404" y="410"/>
                    </a:cubicBezTo>
                    <a:cubicBezTo>
                      <a:pt x="7436" y="189"/>
                      <a:pt x="7247" y="0"/>
                      <a:pt x="70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59" name="Google Shape;10127;p74"/>
              <p:cNvSpPr/>
              <p:nvPr/>
            </p:nvSpPr>
            <p:spPr>
              <a:xfrm>
                <a:off x="-64044599" y="3360375"/>
                <a:ext cx="315850" cy="152825"/>
              </a:xfrm>
              <a:custGeom>
                <a:avLst/>
                <a:gdLst/>
                <a:ahLst/>
                <a:cxnLst/>
                <a:rect l="l" t="t" r="r" b="b"/>
                <a:pathLst>
                  <a:path w="12634" h="6113" extrusionOk="0">
                    <a:moveTo>
                      <a:pt x="378" y="1"/>
                    </a:moveTo>
                    <a:cubicBezTo>
                      <a:pt x="158" y="1"/>
                      <a:pt x="0" y="190"/>
                      <a:pt x="0" y="442"/>
                    </a:cubicBezTo>
                    <a:lnTo>
                      <a:pt x="0" y="5672"/>
                    </a:lnTo>
                    <a:cubicBezTo>
                      <a:pt x="0" y="5892"/>
                      <a:pt x="189" y="6113"/>
                      <a:pt x="378" y="6113"/>
                    </a:cubicBezTo>
                    <a:lnTo>
                      <a:pt x="3088" y="6113"/>
                    </a:lnTo>
                    <a:cubicBezTo>
                      <a:pt x="3245" y="5514"/>
                      <a:pt x="3560" y="4947"/>
                      <a:pt x="4001" y="4569"/>
                    </a:cubicBezTo>
                    <a:cubicBezTo>
                      <a:pt x="3875" y="4285"/>
                      <a:pt x="3812" y="3970"/>
                      <a:pt x="3812" y="3624"/>
                    </a:cubicBezTo>
                    <a:cubicBezTo>
                      <a:pt x="3812" y="2238"/>
                      <a:pt x="4915" y="1135"/>
                      <a:pt x="6301" y="1135"/>
                    </a:cubicBezTo>
                    <a:cubicBezTo>
                      <a:pt x="7656" y="1135"/>
                      <a:pt x="8759" y="2238"/>
                      <a:pt x="8759" y="3624"/>
                    </a:cubicBezTo>
                    <a:cubicBezTo>
                      <a:pt x="8759" y="3939"/>
                      <a:pt x="8696" y="4254"/>
                      <a:pt x="8570" y="4569"/>
                    </a:cubicBezTo>
                    <a:cubicBezTo>
                      <a:pt x="9011" y="5010"/>
                      <a:pt x="9326" y="5514"/>
                      <a:pt x="9483" y="6113"/>
                    </a:cubicBezTo>
                    <a:lnTo>
                      <a:pt x="12193" y="6113"/>
                    </a:lnTo>
                    <a:cubicBezTo>
                      <a:pt x="12445" y="6113"/>
                      <a:pt x="12602" y="5892"/>
                      <a:pt x="12602" y="5672"/>
                    </a:cubicBezTo>
                    <a:lnTo>
                      <a:pt x="12602" y="442"/>
                    </a:lnTo>
                    <a:cubicBezTo>
                      <a:pt x="12634" y="190"/>
                      <a:pt x="12445" y="1"/>
                      <a:pt x="122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  <p:sp>
            <p:nvSpPr>
              <p:cNvPr id="660" name="Google Shape;10128;p74"/>
              <p:cNvSpPr/>
              <p:nvPr/>
            </p:nvSpPr>
            <p:spPr>
              <a:xfrm>
                <a:off x="-63945374" y="3408425"/>
                <a:ext cx="117375" cy="103200"/>
              </a:xfrm>
              <a:custGeom>
                <a:avLst/>
                <a:gdLst/>
                <a:ahLst/>
                <a:cxnLst/>
                <a:rect l="l" t="t" r="r" b="b"/>
                <a:pathLst>
                  <a:path w="4695" h="4128" extrusionOk="0">
                    <a:moveTo>
                      <a:pt x="2364" y="1"/>
                    </a:moveTo>
                    <a:cubicBezTo>
                      <a:pt x="1450" y="1"/>
                      <a:pt x="694" y="757"/>
                      <a:pt x="694" y="1670"/>
                    </a:cubicBezTo>
                    <a:cubicBezTo>
                      <a:pt x="694" y="2080"/>
                      <a:pt x="851" y="2489"/>
                      <a:pt x="1167" y="2805"/>
                    </a:cubicBezTo>
                    <a:cubicBezTo>
                      <a:pt x="599" y="3120"/>
                      <a:pt x="190" y="3592"/>
                      <a:pt x="1" y="4128"/>
                    </a:cubicBezTo>
                    <a:lnTo>
                      <a:pt x="4695" y="4128"/>
                    </a:lnTo>
                    <a:cubicBezTo>
                      <a:pt x="4475" y="3561"/>
                      <a:pt x="4065" y="3088"/>
                      <a:pt x="3529" y="2805"/>
                    </a:cubicBezTo>
                    <a:cubicBezTo>
                      <a:pt x="3813" y="2489"/>
                      <a:pt x="4002" y="2080"/>
                      <a:pt x="4002" y="1670"/>
                    </a:cubicBezTo>
                    <a:cubicBezTo>
                      <a:pt x="4002" y="757"/>
                      <a:pt x="3277" y="1"/>
                      <a:pt x="236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26236273"/>
      </p:ext>
    </p:extLst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TextBox 324"/>
          <p:cNvSpPr txBox="1"/>
          <p:nvPr/>
        </p:nvSpPr>
        <p:spPr>
          <a:xfrm>
            <a:off x="2417537" y="2605356"/>
            <a:ext cx="1860125" cy="83099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4800" b="1" i="0" u="none" strike="noStrike" kern="1200" cap="none" spc="300" normalizeH="0" baseline="0" noProof="0">
                <a:ln>
                  <a:noFill/>
                </a:ln>
                <a:solidFill>
                  <a:srgbClr val="E949BB"/>
                </a:solidFill>
                <a:effectLst/>
                <a:uLnTx/>
                <a:uFillTx/>
                <a:latin typeface="DK Lemon Yellow Sun" panose="02000000000000000000" pitchFamily="50" charset="0"/>
                <a:ea typeface="印品黑体" panose="00000500000000000000" pitchFamily="2" charset="-122"/>
              </a:rPr>
              <a:t>PART  1</a:t>
            </a:r>
          </a:p>
        </p:txBody>
      </p:sp>
      <p:sp>
        <p:nvSpPr>
          <p:cNvPr id="326" name="TextBox 325"/>
          <p:cNvSpPr txBox="1"/>
          <p:nvPr/>
        </p:nvSpPr>
        <p:spPr>
          <a:xfrm>
            <a:off x="725724" y="3467051"/>
            <a:ext cx="570716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r>
              <a:rPr kumimoji="0" lang="en-US" altLang="zh-CN" sz="3200" b="0" i="0" u="none" strike="noStrike" kern="1200" cap="none" spc="300" normalizeH="0" baseline="0" noProof="0">
                <a:ln>
                  <a:noFill/>
                </a:ln>
                <a:solidFill>
                  <a:srgbClr val="FDEADA"/>
                </a:solidFill>
                <a:effectLst/>
                <a:uLnTx/>
                <a:uFillTx/>
                <a:latin typeface="Amellinda Weddings" pitchFamily="50" charset="0"/>
                <a:ea typeface="印品黑体" panose="00000500000000000000" pitchFamily="2" charset="-122"/>
              </a:rPr>
              <a:t>Click here to add a title</a:t>
            </a:r>
            <a:endParaRPr kumimoji="0" lang="zh-CN" altLang="en-US" sz="3200" b="0" i="0" u="none" strike="noStrike" kern="1200" cap="none" spc="300" normalizeH="0" baseline="0" noProof="0">
              <a:ln>
                <a:noFill/>
              </a:ln>
              <a:solidFill>
                <a:srgbClr val="FDEADA"/>
              </a:solidFill>
              <a:effectLst/>
              <a:uLnTx/>
              <a:uFillTx/>
              <a:latin typeface="Amellinda Weddings" pitchFamily="50" charset="0"/>
              <a:ea typeface="印品黑体" panose="00000500000000000000" pitchFamily="2" charset="-122"/>
            </a:endParaRPr>
          </a:p>
        </p:txBody>
      </p:sp>
      <p:sp>
        <p:nvSpPr>
          <p:cNvPr id="6" name="TextBox 15">
            <a:extLst>
              <a:ext uri="{FF2B5EF4-FFF2-40B4-BE49-F238E27FC236}">
                <a16:creationId xmlns:a16="http://schemas.microsoft.com/office/drawing/2014/main" id="{6254B031-69D0-4610-A34C-1CE58B7A8456}"/>
              </a:ext>
            </a:extLst>
          </p:cNvPr>
          <p:cNvSpPr txBox="1"/>
          <p:nvPr/>
        </p:nvSpPr>
        <p:spPr>
          <a:xfrm>
            <a:off x="987658" y="4082524"/>
            <a:ext cx="471988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>
                <a:latin typeface="DK Lemon Yellow Sun" panose="02000000000000000000" pitchFamily="50" charset="0"/>
                <a:cs typeface="Arial" panose="020B0604020202020204" pitchFamily="34" charset="0"/>
              </a:rPr>
              <a:t>You can simply impress your audience and add a unique zing and appeal to your Presentations .  </a:t>
            </a:r>
          </a:p>
        </p:txBody>
      </p:sp>
      <p:grpSp>
        <p:nvGrpSpPr>
          <p:cNvPr id="432" name="Grupo 431"/>
          <p:cNvGrpSpPr/>
          <p:nvPr/>
        </p:nvGrpSpPr>
        <p:grpSpPr>
          <a:xfrm>
            <a:off x="5412076" y="900112"/>
            <a:ext cx="4249737" cy="5957888"/>
            <a:chOff x="5370513" y="1055687"/>
            <a:chExt cx="4249737" cy="5957888"/>
          </a:xfrm>
          <a:solidFill>
            <a:srgbClr val="E949BB"/>
          </a:solidFill>
        </p:grpSpPr>
        <p:sp>
          <p:nvSpPr>
            <p:cNvPr id="7" name="Freeform 5"/>
            <p:cNvSpPr/>
            <p:nvPr/>
          </p:nvSpPr>
          <p:spPr bwMode="auto">
            <a:xfrm>
              <a:off x="5370513" y="6753225"/>
              <a:ext cx="273050" cy="260350"/>
            </a:xfrm>
            <a:custGeom>
              <a:avLst/>
              <a:gdLst>
                <a:gd name="T0" fmla="*/ 0 w 139"/>
                <a:gd name="T1" fmla="*/ 101 h 133"/>
                <a:gd name="T2" fmla="*/ 14 w 139"/>
                <a:gd name="T3" fmla="*/ 38 h 133"/>
                <a:gd name="T4" fmla="*/ 19 w 139"/>
                <a:gd name="T5" fmla="*/ 6 h 133"/>
                <a:gd name="T6" fmla="*/ 48 w 139"/>
                <a:gd name="T7" fmla="*/ 22 h 133"/>
                <a:gd name="T8" fmla="*/ 102 w 139"/>
                <a:gd name="T9" fmla="*/ 33 h 133"/>
                <a:gd name="T10" fmla="*/ 117 w 139"/>
                <a:gd name="T11" fmla="*/ 28 h 133"/>
                <a:gd name="T12" fmla="*/ 135 w 139"/>
                <a:gd name="T13" fmla="*/ 33 h 133"/>
                <a:gd name="T14" fmla="*/ 133 w 139"/>
                <a:gd name="T15" fmla="*/ 49 h 133"/>
                <a:gd name="T16" fmla="*/ 125 w 139"/>
                <a:gd name="T17" fmla="*/ 63 h 133"/>
                <a:gd name="T18" fmla="*/ 108 w 139"/>
                <a:gd name="T19" fmla="*/ 133 h 133"/>
                <a:gd name="T20" fmla="*/ 100 w 139"/>
                <a:gd name="T21" fmla="*/ 133 h 133"/>
                <a:gd name="T22" fmla="*/ 91 w 139"/>
                <a:gd name="T23" fmla="*/ 122 h 133"/>
                <a:gd name="T24" fmla="*/ 73 w 139"/>
                <a:gd name="T25" fmla="*/ 101 h 133"/>
                <a:gd name="T26" fmla="*/ 57 w 139"/>
                <a:gd name="T27" fmla="*/ 86 h 133"/>
                <a:gd name="T28" fmla="*/ 43 w 139"/>
                <a:gd name="T29" fmla="*/ 94 h 133"/>
                <a:gd name="T30" fmla="*/ 19 w 139"/>
                <a:gd name="T31" fmla="*/ 105 h 133"/>
                <a:gd name="T32" fmla="*/ 0 w 139"/>
                <a:gd name="T33" fmla="*/ 109 h 133"/>
                <a:gd name="T34" fmla="*/ 0 w 139"/>
                <a:gd name="T35" fmla="*/ 10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9" h="133">
                  <a:moveTo>
                    <a:pt x="0" y="101"/>
                  </a:moveTo>
                  <a:cubicBezTo>
                    <a:pt x="10" y="81"/>
                    <a:pt x="23" y="63"/>
                    <a:pt x="14" y="38"/>
                  </a:cubicBezTo>
                  <a:cubicBezTo>
                    <a:pt x="10" y="28"/>
                    <a:pt x="6" y="12"/>
                    <a:pt x="19" y="6"/>
                  </a:cubicBezTo>
                  <a:cubicBezTo>
                    <a:pt x="31" y="0"/>
                    <a:pt x="40" y="12"/>
                    <a:pt x="48" y="22"/>
                  </a:cubicBezTo>
                  <a:cubicBezTo>
                    <a:pt x="70" y="49"/>
                    <a:pt x="70" y="49"/>
                    <a:pt x="102" y="33"/>
                  </a:cubicBezTo>
                  <a:cubicBezTo>
                    <a:pt x="107" y="31"/>
                    <a:pt x="112" y="29"/>
                    <a:pt x="117" y="28"/>
                  </a:cubicBezTo>
                  <a:cubicBezTo>
                    <a:pt x="124" y="26"/>
                    <a:pt x="130" y="26"/>
                    <a:pt x="135" y="33"/>
                  </a:cubicBezTo>
                  <a:cubicBezTo>
                    <a:pt x="139" y="38"/>
                    <a:pt x="136" y="44"/>
                    <a:pt x="133" y="49"/>
                  </a:cubicBezTo>
                  <a:cubicBezTo>
                    <a:pt x="131" y="54"/>
                    <a:pt x="128" y="59"/>
                    <a:pt x="125" y="63"/>
                  </a:cubicBezTo>
                  <a:cubicBezTo>
                    <a:pt x="106" y="83"/>
                    <a:pt x="107" y="108"/>
                    <a:pt x="108" y="133"/>
                  </a:cubicBezTo>
                  <a:cubicBezTo>
                    <a:pt x="105" y="133"/>
                    <a:pt x="102" y="133"/>
                    <a:pt x="100" y="133"/>
                  </a:cubicBezTo>
                  <a:cubicBezTo>
                    <a:pt x="99" y="127"/>
                    <a:pt x="97" y="122"/>
                    <a:pt x="91" y="122"/>
                  </a:cubicBezTo>
                  <a:cubicBezTo>
                    <a:pt x="78" y="121"/>
                    <a:pt x="74" y="111"/>
                    <a:pt x="73" y="101"/>
                  </a:cubicBezTo>
                  <a:cubicBezTo>
                    <a:pt x="72" y="90"/>
                    <a:pt x="65" y="89"/>
                    <a:pt x="57" y="86"/>
                  </a:cubicBezTo>
                  <a:cubicBezTo>
                    <a:pt x="46" y="81"/>
                    <a:pt x="46" y="90"/>
                    <a:pt x="43" y="94"/>
                  </a:cubicBezTo>
                  <a:cubicBezTo>
                    <a:pt x="36" y="102"/>
                    <a:pt x="29" y="108"/>
                    <a:pt x="19" y="105"/>
                  </a:cubicBezTo>
                  <a:cubicBezTo>
                    <a:pt x="12" y="103"/>
                    <a:pt x="6" y="106"/>
                    <a:pt x="0" y="109"/>
                  </a:cubicBezTo>
                  <a:cubicBezTo>
                    <a:pt x="0" y="106"/>
                    <a:pt x="0" y="104"/>
                    <a:pt x="0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8870950" y="6851650"/>
              <a:ext cx="153988" cy="161925"/>
            </a:xfrm>
            <a:custGeom>
              <a:avLst/>
              <a:gdLst>
                <a:gd name="T0" fmla="*/ 27 w 79"/>
                <a:gd name="T1" fmla="*/ 5 h 83"/>
                <a:gd name="T2" fmla="*/ 57 w 79"/>
                <a:gd name="T3" fmla="*/ 23 h 83"/>
                <a:gd name="T4" fmla="*/ 75 w 79"/>
                <a:gd name="T5" fmla="*/ 25 h 83"/>
                <a:gd name="T6" fmla="*/ 71 w 79"/>
                <a:gd name="T7" fmla="*/ 41 h 83"/>
                <a:gd name="T8" fmla="*/ 57 w 79"/>
                <a:gd name="T9" fmla="*/ 83 h 83"/>
                <a:gd name="T10" fmla="*/ 49 w 79"/>
                <a:gd name="T11" fmla="*/ 83 h 83"/>
                <a:gd name="T12" fmla="*/ 39 w 79"/>
                <a:gd name="T13" fmla="*/ 66 h 83"/>
                <a:gd name="T14" fmla="*/ 17 w 79"/>
                <a:gd name="T15" fmla="*/ 58 h 83"/>
                <a:gd name="T16" fmla="*/ 2 w 79"/>
                <a:gd name="T17" fmla="*/ 45 h 83"/>
                <a:gd name="T18" fmla="*/ 5 w 79"/>
                <a:gd name="T19" fmla="*/ 22 h 83"/>
                <a:gd name="T20" fmla="*/ 27 w 79"/>
                <a:gd name="T21" fmla="*/ 5 h 83"/>
                <a:gd name="T22" fmla="*/ 27 w 79"/>
                <a:gd name="T23" fmla="*/ 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83">
                  <a:moveTo>
                    <a:pt x="27" y="5"/>
                  </a:moveTo>
                  <a:cubicBezTo>
                    <a:pt x="31" y="22"/>
                    <a:pt x="37" y="33"/>
                    <a:pt x="57" y="23"/>
                  </a:cubicBezTo>
                  <a:cubicBezTo>
                    <a:pt x="63" y="20"/>
                    <a:pt x="70" y="18"/>
                    <a:pt x="75" y="25"/>
                  </a:cubicBezTo>
                  <a:cubicBezTo>
                    <a:pt x="79" y="31"/>
                    <a:pt x="74" y="36"/>
                    <a:pt x="71" y="41"/>
                  </a:cubicBezTo>
                  <a:cubicBezTo>
                    <a:pt x="60" y="53"/>
                    <a:pt x="58" y="68"/>
                    <a:pt x="57" y="83"/>
                  </a:cubicBezTo>
                  <a:cubicBezTo>
                    <a:pt x="54" y="83"/>
                    <a:pt x="52" y="83"/>
                    <a:pt x="49" y="83"/>
                  </a:cubicBezTo>
                  <a:cubicBezTo>
                    <a:pt x="46" y="77"/>
                    <a:pt x="42" y="72"/>
                    <a:pt x="39" y="66"/>
                  </a:cubicBezTo>
                  <a:cubicBezTo>
                    <a:pt x="35" y="54"/>
                    <a:pt x="30" y="50"/>
                    <a:pt x="17" y="58"/>
                  </a:cubicBezTo>
                  <a:cubicBezTo>
                    <a:pt x="6" y="65"/>
                    <a:pt x="0" y="58"/>
                    <a:pt x="2" y="45"/>
                  </a:cubicBezTo>
                  <a:cubicBezTo>
                    <a:pt x="3" y="38"/>
                    <a:pt x="5" y="30"/>
                    <a:pt x="5" y="22"/>
                  </a:cubicBezTo>
                  <a:cubicBezTo>
                    <a:pt x="4" y="5"/>
                    <a:pt x="12" y="0"/>
                    <a:pt x="27" y="5"/>
                  </a:cubicBezTo>
                  <a:cubicBezTo>
                    <a:pt x="27" y="4"/>
                    <a:pt x="27" y="5"/>
                    <a:pt x="2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9" name="Freeform 7"/>
            <p:cNvSpPr/>
            <p:nvPr/>
          </p:nvSpPr>
          <p:spPr bwMode="auto">
            <a:xfrm>
              <a:off x="7189788" y="1055687"/>
              <a:ext cx="1543050" cy="1908175"/>
            </a:xfrm>
            <a:custGeom>
              <a:avLst/>
              <a:gdLst>
                <a:gd name="T0" fmla="*/ 232 w 787"/>
                <a:gd name="T1" fmla="*/ 808 h 974"/>
                <a:gd name="T2" fmla="*/ 279 w 787"/>
                <a:gd name="T3" fmla="*/ 761 h 974"/>
                <a:gd name="T4" fmla="*/ 227 w 787"/>
                <a:gd name="T5" fmla="*/ 704 h 974"/>
                <a:gd name="T6" fmla="*/ 163 w 787"/>
                <a:gd name="T7" fmla="*/ 709 h 974"/>
                <a:gd name="T8" fmla="*/ 233 w 787"/>
                <a:gd name="T9" fmla="*/ 339 h 974"/>
                <a:gd name="T10" fmla="*/ 145 w 787"/>
                <a:gd name="T11" fmla="*/ 226 h 974"/>
                <a:gd name="T12" fmla="*/ 136 w 787"/>
                <a:gd name="T13" fmla="*/ 257 h 974"/>
                <a:gd name="T14" fmla="*/ 117 w 787"/>
                <a:gd name="T15" fmla="*/ 414 h 974"/>
                <a:gd name="T16" fmla="*/ 5 w 787"/>
                <a:gd name="T17" fmla="*/ 371 h 974"/>
                <a:gd name="T18" fmla="*/ 63 w 787"/>
                <a:gd name="T19" fmla="*/ 87 h 974"/>
                <a:gd name="T20" fmla="*/ 312 w 787"/>
                <a:gd name="T21" fmla="*/ 46 h 974"/>
                <a:gd name="T22" fmla="*/ 427 w 787"/>
                <a:gd name="T23" fmla="*/ 147 h 974"/>
                <a:gd name="T24" fmla="*/ 420 w 787"/>
                <a:gd name="T25" fmla="*/ 246 h 974"/>
                <a:gd name="T26" fmla="*/ 405 w 787"/>
                <a:gd name="T27" fmla="*/ 347 h 974"/>
                <a:gd name="T28" fmla="*/ 365 w 787"/>
                <a:gd name="T29" fmla="*/ 379 h 974"/>
                <a:gd name="T30" fmla="*/ 307 w 787"/>
                <a:gd name="T31" fmla="*/ 377 h 974"/>
                <a:gd name="T32" fmla="*/ 351 w 787"/>
                <a:gd name="T33" fmla="*/ 598 h 974"/>
                <a:gd name="T34" fmla="*/ 331 w 787"/>
                <a:gd name="T35" fmla="*/ 630 h 974"/>
                <a:gd name="T36" fmla="*/ 395 w 787"/>
                <a:gd name="T37" fmla="*/ 845 h 974"/>
                <a:gd name="T38" fmla="*/ 432 w 787"/>
                <a:gd name="T39" fmla="*/ 840 h 974"/>
                <a:gd name="T40" fmla="*/ 545 w 787"/>
                <a:gd name="T41" fmla="*/ 572 h 974"/>
                <a:gd name="T42" fmla="*/ 664 w 787"/>
                <a:gd name="T43" fmla="*/ 484 h 974"/>
                <a:gd name="T44" fmla="*/ 655 w 787"/>
                <a:gd name="T45" fmla="*/ 507 h 974"/>
                <a:gd name="T46" fmla="*/ 670 w 787"/>
                <a:gd name="T47" fmla="*/ 538 h 974"/>
                <a:gd name="T48" fmla="*/ 723 w 787"/>
                <a:gd name="T49" fmla="*/ 496 h 974"/>
                <a:gd name="T50" fmla="*/ 762 w 787"/>
                <a:gd name="T51" fmla="*/ 498 h 974"/>
                <a:gd name="T52" fmla="*/ 778 w 787"/>
                <a:gd name="T53" fmla="*/ 503 h 974"/>
                <a:gd name="T54" fmla="*/ 754 w 787"/>
                <a:gd name="T55" fmla="*/ 523 h 974"/>
                <a:gd name="T56" fmla="*/ 771 w 787"/>
                <a:gd name="T57" fmla="*/ 536 h 974"/>
                <a:gd name="T58" fmla="*/ 567 w 787"/>
                <a:gd name="T59" fmla="*/ 600 h 974"/>
                <a:gd name="T60" fmla="*/ 471 w 787"/>
                <a:gd name="T61" fmla="*/ 921 h 974"/>
                <a:gd name="T62" fmla="*/ 405 w 787"/>
                <a:gd name="T63" fmla="*/ 963 h 974"/>
                <a:gd name="T64" fmla="*/ 298 w 787"/>
                <a:gd name="T65" fmla="*/ 801 h 974"/>
                <a:gd name="T66" fmla="*/ 296 w 787"/>
                <a:gd name="T67" fmla="*/ 845 h 974"/>
                <a:gd name="T68" fmla="*/ 256 w 787"/>
                <a:gd name="T69" fmla="*/ 853 h 974"/>
                <a:gd name="T70" fmla="*/ 215 w 787"/>
                <a:gd name="T71" fmla="*/ 806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7" h="974">
                  <a:moveTo>
                    <a:pt x="214" y="806"/>
                  </a:moveTo>
                  <a:cubicBezTo>
                    <a:pt x="220" y="807"/>
                    <a:pt x="227" y="805"/>
                    <a:pt x="232" y="808"/>
                  </a:cubicBezTo>
                  <a:cubicBezTo>
                    <a:pt x="253" y="820"/>
                    <a:pt x="263" y="810"/>
                    <a:pt x="276" y="794"/>
                  </a:cubicBezTo>
                  <a:cubicBezTo>
                    <a:pt x="286" y="781"/>
                    <a:pt x="286" y="773"/>
                    <a:pt x="279" y="761"/>
                  </a:cubicBezTo>
                  <a:cubicBezTo>
                    <a:pt x="270" y="745"/>
                    <a:pt x="262" y="729"/>
                    <a:pt x="255" y="713"/>
                  </a:cubicBezTo>
                  <a:cubicBezTo>
                    <a:pt x="248" y="698"/>
                    <a:pt x="240" y="696"/>
                    <a:pt x="227" y="704"/>
                  </a:cubicBezTo>
                  <a:cubicBezTo>
                    <a:pt x="213" y="711"/>
                    <a:pt x="199" y="717"/>
                    <a:pt x="185" y="723"/>
                  </a:cubicBezTo>
                  <a:cubicBezTo>
                    <a:pt x="170" y="730"/>
                    <a:pt x="164" y="725"/>
                    <a:pt x="163" y="709"/>
                  </a:cubicBezTo>
                  <a:cubicBezTo>
                    <a:pt x="151" y="602"/>
                    <a:pt x="165" y="498"/>
                    <a:pt x="214" y="400"/>
                  </a:cubicBezTo>
                  <a:cubicBezTo>
                    <a:pt x="223" y="381"/>
                    <a:pt x="228" y="360"/>
                    <a:pt x="233" y="339"/>
                  </a:cubicBezTo>
                  <a:cubicBezTo>
                    <a:pt x="235" y="331"/>
                    <a:pt x="237" y="320"/>
                    <a:pt x="225" y="318"/>
                  </a:cubicBezTo>
                  <a:cubicBezTo>
                    <a:pt x="175" y="307"/>
                    <a:pt x="163" y="265"/>
                    <a:pt x="145" y="226"/>
                  </a:cubicBezTo>
                  <a:cubicBezTo>
                    <a:pt x="143" y="221"/>
                    <a:pt x="144" y="215"/>
                    <a:pt x="137" y="211"/>
                  </a:cubicBezTo>
                  <a:cubicBezTo>
                    <a:pt x="133" y="227"/>
                    <a:pt x="134" y="242"/>
                    <a:pt x="136" y="257"/>
                  </a:cubicBezTo>
                  <a:cubicBezTo>
                    <a:pt x="138" y="296"/>
                    <a:pt x="142" y="336"/>
                    <a:pt x="146" y="376"/>
                  </a:cubicBezTo>
                  <a:cubicBezTo>
                    <a:pt x="148" y="402"/>
                    <a:pt x="143" y="409"/>
                    <a:pt x="117" y="414"/>
                  </a:cubicBezTo>
                  <a:cubicBezTo>
                    <a:pt x="90" y="419"/>
                    <a:pt x="64" y="419"/>
                    <a:pt x="38" y="411"/>
                  </a:cubicBezTo>
                  <a:cubicBezTo>
                    <a:pt x="18" y="405"/>
                    <a:pt x="7" y="393"/>
                    <a:pt x="5" y="371"/>
                  </a:cubicBezTo>
                  <a:cubicBezTo>
                    <a:pt x="0" y="333"/>
                    <a:pt x="7" y="297"/>
                    <a:pt x="11" y="260"/>
                  </a:cubicBezTo>
                  <a:cubicBezTo>
                    <a:pt x="18" y="199"/>
                    <a:pt x="30" y="139"/>
                    <a:pt x="63" y="87"/>
                  </a:cubicBezTo>
                  <a:cubicBezTo>
                    <a:pt x="102" y="24"/>
                    <a:pt x="152" y="0"/>
                    <a:pt x="226" y="34"/>
                  </a:cubicBezTo>
                  <a:cubicBezTo>
                    <a:pt x="253" y="47"/>
                    <a:pt x="283" y="43"/>
                    <a:pt x="312" y="46"/>
                  </a:cubicBezTo>
                  <a:cubicBezTo>
                    <a:pt x="357" y="50"/>
                    <a:pt x="388" y="75"/>
                    <a:pt x="417" y="104"/>
                  </a:cubicBezTo>
                  <a:cubicBezTo>
                    <a:pt x="428" y="115"/>
                    <a:pt x="428" y="130"/>
                    <a:pt x="427" y="147"/>
                  </a:cubicBezTo>
                  <a:cubicBezTo>
                    <a:pt x="426" y="179"/>
                    <a:pt x="428" y="212"/>
                    <a:pt x="420" y="244"/>
                  </a:cubicBezTo>
                  <a:cubicBezTo>
                    <a:pt x="420" y="245"/>
                    <a:pt x="420" y="246"/>
                    <a:pt x="420" y="246"/>
                  </a:cubicBezTo>
                  <a:cubicBezTo>
                    <a:pt x="437" y="269"/>
                    <a:pt x="434" y="291"/>
                    <a:pt x="422" y="315"/>
                  </a:cubicBezTo>
                  <a:cubicBezTo>
                    <a:pt x="417" y="326"/>
                    <a:pt x="417" y="339"/>
                    <a:pt x="405" y="347"/>
                  </a:cubicBezTo>
                  <a:cubicBezTo>
                    <a:pt x="399" y="351"/>
                    <a:pt x="397" y="358"/>
                    <a:pt x="396" y="364"/>
                  </a:cubicBezTo>
                  <a:cubicBezTo>
                    <a:pt x="391" y="382"/>
                    <a:pt x="380" y="384"/>
                    <a:pt x="365" y="379"/>
                  </a:cubicBezTo>
                  <a:cubicBezTo>
                    <a:pt x="355" y="375"/>
                    <a:pt x="345" y="371"/>
                    <a:pt x="336" y="366"/>
                  </a:cubicBezTo>
                  <a:cubicBezTo>
                    <a:pt x="322" y="359"/>
                    <a:pt x="313" y="363"/>
                    <a:pt x="307" y="377"/>
                  </a:cubicBezTo>
                  <a:cubicBezTo>
                    <a:pt x="286" y="428"/>
                    <a:pt x="285" y="478"/>
                    <a:pt x="319" y="523"/>
                  </a:cubicBezTo>
                  <a:cubicBezTo>
                    <a:pt x="337" y="546"/>
                    <a:pt x="343" y="572"/>
                    <a:pt x="351" y="598"/>
                  </a:cubicBezTo>
                  <a:cubicBezTo>
                    <a:pt x="355" y="607"/>
                    <a:pt x="352" y="615"/>
                    <a:pt x="344" y="621"/>
                  </a:cubicBezTo>
                  <a:cubicBezTo>
                    <a:pt x="340" y="624"/>
                    <a:pt x="336" y="627"/>
                    <a:pt x="331" y="630"/>
                  </a:cubicBezTo>
                  <a:cubicBezTo>
                    <a:pt x="298" y="655"/>
                    <a:pt x="298" y="655"/>
                    <a:pt x="315" y="693"/>
                  </a:cubicBezTo>
                  <a:cubicBezTo>
                    <a:pt x="339" y="745"/>
                    <a:pt x="361" y="798"/>
                    <a:pt x="395" y="845"/>
                  </a:cubicBezTo>
                  <a:cubicBezTo>
                    <a:pt x="400" y="852"/>
                    <a:pt x="405" y="864"/>
                    <a:pt x="417" y="862"/>
                  </a:cubicBezTo>
                  <a:cubicBezTo>
                    <a:pt x="427" y="860"/>
                    <a:pt x="428" y="849"/>
                    <a:pt x="432" y="840"/>
                  </a:cubicBezTo>
                  <a:cubicBezTo>
                    <a:pt x="461" y="775"/>
                    <a:pt x="491" y="709"/>
                    <a:pt x="520" y="643"/>
                  </a:cubicBezTo>
                  <a:cubicBezTo>
                    <a:pt x="530" y="620"/>
                    <a:pt x="540" y="597"/>
                    <a:pt x="545" y="572"/>
                  </a:cubicBezTo>
                  <a:cubicBezTo>
                    <a:pt x="549" y="546"/>
                    <a:pt x="566" y="528"/>
                    <a:pt x="591" y="522"/>
                  </a:cubicBezTo>
                  <a:cubicBezTo>
                    <a:pt x="620" y="516"/>
                    <a:pt x="644" y="505"/>
                    <a:pt x="664" y="484"/>
                  </a:cubicBezTo>
                  <a:cubicBezTo>
                    <a:pt x="665" y="482"/>
                    <a:pt x="668" y="480"/>
                    <a:pt x="672" y="483"/>
                  </a:cubicBezTo>
                  <a:cubicBezTo>
                    <a:pt x="672" y="494"/>
                    <a:pt x="661" y="499"/>
                    <a:pt x="655" y="507"/>
                  </a:cubicBezTo>
                  <a:cubicBezTo>
                    <a:pt x="649" y="514"/>
                    <a:pt x="643" y="521"/>
                    <a:pt x="647" y="530"/>
                  </a:cubicBezTo>
                  <a:cubicBezTo>
                    <a:pt x="651" y="540"/>
                    <a:pt x="661" y="538"/>
                    <a:pt x="670" y="538"/>
                  </a:cubicBezTo>
                  <a:cubicBezTo>
                    <a:pt x="683" y="538"/>
                    <a:pt x="692" y="531"/>
                    <a:pt x="700" y="522"/>
                  </a:cubicBezTo>
                  <a:cubicBezTo>
                    <a:pt x="708" y="513"/>
                    <a:pt x="715" y="504"/>
                    <a:pt x="723" y="496"/>
                  </a:cubicBezTo>
                  <a:cubicBezTo>
                    <a:pt x="725" y="493"/>
                    <a:pt x="732" y="489"/>
                    <a:pt x="733" y="491"/>
                  </a:cubicBezTo>
                  <a:cubicBezTo>
                    <a:pt x="739" y="510"/>
                    <a:pt x="757" y="475"/>
                    <a:pt x="762" y="498"/>
                  </a:cubicBezTo>
                  <a:cubicBezTo>
                    <a:pt x="762" y="498"/>
                    <a:pt x="762" y="498"/>
                    <a:pt x="762" y="498"/>
                  </a:cubicBezTo>
                  <a:cubicBezTo>
                    <a:pt x="767" y="500"/>
                    <a:pt x="774" y="496"/>
                    <a:pt x="778" y="503"/>
                  </a:cubicBezTo>
                  <a:cubicBezTo>
                    <a:pt x="776" y="509"/>
                    <a:pt x="770" y="509"/>
                    <a:pt x="766" y="512"/>
                  </a:cubicBezTo>
                  <a:cubicBezTo>
                    <a:pt x="762" y="515"/>
                    <a:pt x="756" y="516"/>
                    <a:pt x="754" y="523"/>
                  </a:cubicBezTo>
                  <a:cubicBezTo>
                    <a:pt x="764" y="527"/>
                    <a:pt x="776" y="518"/>
                    <a:pt x="787" y="526"/>
                  </a:cubicBezTo>
                  <a:cubicBezTo>
                    <a:pt x="784" y="533"/>
                    <a:pt x="777" y="534"/>
                    <a:pt x="771" y="536"/>
                  </a:cubicBezTo>
                  <a:cubicBezTo>
                    <a:pt x="717" y="550"/>
                    <a:pt x="663" y="571"/>
                    <a:pt x="606" y="573"/>
                  </a:cubicBezTo>
                  <a:cubicBezTo>
                    <a:pt x="587" y="574"/>
                    <a:pt x="576" y="584"/>
                    <a:pt x="567" y="600"/>
                  </a:cubicBezTo>
                  <a:cubicBezTo>
                    <a:pt x="543" y="648"/>
                    <a:pt x="531" y="700"/>
                    <a:pt x="518" y="752"/>
                  </a:cubicBezTo>
                  <a:cubicBezTo>
                    <a:pt x="504" y="808"/>
                    <a:pt x="495" y="866"/>
                    <a:pt x="471" y="921"/>
                  </a:cubicBezTo>
                  <a:cubicBezTo>
                    <a:pt x="464" y="937"/>
                    <a:pt x="454" y="952"/>
                    <a:pt x="440" y="964"/>
                  </a:cubicBezTo>
                  <a:cubicBezTo>
                    <a:pt x="428" y="974"/>
                    <a:pt x="417" y="974"/>
                    <a:pt x="405" y="963"/>
                  </a:cubicBezTo>
                  <a:cubicBezTo>
                    <a:pt x="386" y="944"/>
                    <a:pt x="371" y="923"/>
                    <a:pt x="358" y="901"/>
                  </a:cubicBezTo>
                  <a:cubicBezTo>
                    <a:pt x="338" y="868"/>
                    <a:pt x="318" y="835"/>
                    <a:pt x="298" y="801"/>
                  </a:cubicBezTo>
                  <a:cubicBezTo>
                    <a:pt x="290" y="812"/>
                    <a:pt x="290" y="822"/>
                    <a:pt x="295" y="832"/>
                  </a:cubicBezTo>
                  <a:cubicBezTo>
                    <a:pt x="297" y="836"/>
                    <a:pt x="301" y="841"/>
                    <a:pt x="296" y="845"/>
                  </a:cubicBezTo>
                  <a:cubicBezTo>
                    <a:pt x="292" y="849"/>
                    <a:pt x="285" y="848"/>
                    <a:pt x="281" y="845"/>
                  </a:cubicBezTo>
                  <a:cubicBezTo>
                    <a:pt x="268" y="836"/>
                    <a:pt x="262" y="840"/>
                    <a:pt x="256" y="853"/>
                  </a:cubicBezTo>
                  <a:cubicBezTo>
                    <a:pt x="252" y="862"/>
                    <a:pt x="242" y="862"/>
                    <a:pt x="239" y="854"/>
                  </a:cubicBezTo>
                  <a:cubicBezTo>
                    <a:pt x="232" y="837"/>
                    <a:pt x="217" y="825"/>
                    <a:pt x="215" y="806"/>
                  </a:cubicBezTo>
                  <a:lnTo>
                    <a:pt x="214" y="8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0" name="Freeform 8"/>
            <p:cNvSpPr/>
            <p:nvPr/>
          </p:nvSpPr>
          <p:spPr bwMode="auto">
            <a:xfrm>
              <a:off x="6311900" y="4125913"/>
              <a:ext cx="896938" cy="1252538"/>
            </a:xfrm>
            <a:custGeom>
              <a:avLst/>
              <a:gdLst>
                <a:gd name="T0" fmla="*/ 42 w 457"/>
                <a:gd name="T1" fmla="*/ 323 h 639"/>
                <a:gd name="T2" fmla="*/ 48 w 457"/>
                <a:gd name="T3" fmla="*/ 273 h 639"/>
                <a:gd name="T4" fmla="*/ 2 w 457"/>
                <a:gd name="T5" fmla="*/ 249 h 639"/>
                <a:gd name="T6" fmla="*/ 52 w 457"/>
                <a:gd name="T7" fmla="*/ 203 h 639"/>
                <a:gd name="T8" fmla="*/ 117 w 457"/>
                <a:gd name="T9" fmla="*/ 141 h 639"/>
                <a:gd name="T10" fmla="*/ 160 w 457"/>
                <a:gd name="T11" fmla="*/ 17 h 639"/>
                <a:gd name="T12" fmla="*/ 228 w 457"/>
                <a:gd name="T13" fmla="*/ 63 h 639"/>
                <a:gd name="T14" fmla="*/ 271 w 457"/>
                <a:gd name="T15" fmla="*/ 199 h 639"/>
                <a:gd name="T16" fmla="*/ 279 w 457"/>
                <a:gd name="T17" fmla="*/ 199 h 639"/>
                <a:gd name="T18" fmla="*/ 285 w 457"/>
                <a:gd name="T19" fmla="*/ 209 h 639"/>
                <a:gd name="T20" fmla="*/ 445 w 457"/>
                <a:gd name="T21" fmla="*/ 236 h 639"/>
                <a:gd name="T22" fmla="*/ 338 w 457"/>
                <a:gd name="T23" fmla="*/ 325 h 639"/>
                <a:gd name="T24" fmla="*/ 251 w 457"/>
                <a:gd name="T25" fmla="*/ 409 h 639"/>
                <a:gd name="T26" fmla="*/ 290 w 457"/>
                <a:gd name="T27" fmla="*/ 506 h 639"/>
                <a:gd name="T28" fmla="*/ 395 w 457"/>
                <a:gd name="T29" fmla="*/ 467 h 639"/>
                <a:gd name="T30" fmla="*/ 388 w 457"/>
                <a:gd name="T31" fmla="*/ 551 h 639"/>
                <a:gd name="T32" fmla="*/ 388 w 457"/>
                <a:gd name="T33" fmla="*/ 639 h 639"/>
                <a:gd name="T34" fmla="*/ 329 w 457"/>
                <a:gd name="T35" fmla="*/ 603 h 639"/>
                <a:gd name="T36" fmla="*/ 306 w 457"/>
                <a:gd name="T37" fmla="*/ 590 h 639"/>
                <a:gd name="T38" fmla="*/ 281 w 457"/>
                <a:gd name="T39" fmla="*/ 592 h 639"/>
                <a:gd name="T40" fmla="*/ 237 w 457"/>
                <a:gd name="T41" fmla="*/ 622 h 639"/>
                <a:gd name="T42" fmla="*/ 230 w 457"/>
                <a:gd name="T43" fmla="*/ 552 h 639"/>
                <a:gd name="T44" fmla="*/ 206 w 457"/>
                <a:gd name="T45" fmla="*/ 490 h 639"/>
                <a:gd name="T46" fmla="*/ 225 w 457"/>
                <a:gd name="T47" fmla="*/ 420 h 639"/>
                <a:gd name="T48" fmla="*/ 190 w 457"/>
                <a:gd name="T49" fmla="*/ 388 h 639"/>
                <a:gd name="T50" fmla="*/ 187 w 457"/>
                <a:gd name="T51" fmla="*/ 339 h 639"/>
                <a:gd name="T52" fmla="*/ 206 w 457"/>
                <a:gd name="T53" fmla="*/ 273 h 639"/>
                <a:gd name="T54" fmla="*/ 173 w 457"/>
                <a:gd name="T55" fmla="*/ 295 h 639"/>
                <a:gd name="T56" fmla="*/ 164 w 457"/>
                <a:gd name="T57" fmla="*/ 287 h 639"/>
                <a:gd name="T58" fmla="*/ 184 w 457"/>
                <a:gd name="T59" fmla="*/ 251 h 639"/>
                <a:gd name="T60" fmla="*/ 120 w 457"/>
                <a:gd name="T61" fmla="*/ 277 h 639"/>
                <a:gd name="T62" fmla="*/ 66 w 457"/>
                <a:gd name="T63" fmla="*/ 284 h 639"/>
                <a:gd name="T64" fmla="*/ 91 w 457"/>
                <a:gd name="T65" fmla="*/ 329 h 639"/>
                <a:gd name="T66" fmla="*/ 147 w 457"/>
                <a:gd name="T67" fmla="*/ 313 h 639"/>
                <a:gd name="T68" fmla="*/ 163 w 457"/>
                <a:gd name="T69" fmla="*/ 337 h 639"/>
                <a:gd name="T70" fmla="*/ 139 w 457"/>
                <a:gd name="T71" fmla="*/ 411 h 639"/>
                <a:gd name="T72" fmla="*/ 96 w 457"/>
                <a:gd name="T73" fmla="*/ 376 h 639"/>
                <a:gd name="T74" fmla="*/ 43 w 457"/>
                <a:gd name="T75" fmla="*/ 399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7" h="639">
                  <a:moveTo>
                    <a:pt x="43" y="398"/>
                  </a:moveTo>
                  <a:cubicBezTo>
                    <a:pt x="46" y="373"/>
                    <a:pt x="55" y="348"/>
                    <a:pt x="42" y="323"/>
                  </a:cubicBezTo>
                  <a:cubicBezTo>
                    <a:pt x="38" y="314"/>
                    <a:pt x="39" y="305"/>
                    <a:pt x="44" y="296"/>
                  </a:cubicBezTo>
                  <a:cubicBezTo>
                    <a:pt x="49" y="289"/>
                    <a:pt x="49" y="281"/>
                    <a:pt x="48" y="273"/>
                  </a:cubicBezTo>
                  <a:cubicBezTo>
                    <a:pt x="46" y="249"/>
                    <a:pt x="41" y="245"/>
                    <a:pt x="18" y="251"/>
                  </a:cubicBezTo>
                  <a:cubicBezTo>
                    <a:pt x="12" y="252"/>
                    <a:pt x="4" y="257"/>
                    <a:pt x="2" y="249"/>
                  </a:cubicBezTo>
                  <a:cubicBezTo>
                    <a:pt x="0" y="242"/>
                    <a:pt x="8" y="239"/>
                    <a:pt x="14" y="238"/>
                  </a:cubicBezTo>
                  <a:cubicBezTo>
                    <a:pt x="34" y="234"/>
                    <a:pt x="45" y="223"/>
                    <a:pt x="52" y="203"/>
                  </a:cubicBezTo>
                  <a:cubicBezTo>
                    <a:pt x="59" y="180"/>
                    <a:pt x="82" y="171"/>
                    <a:pt x="102" y="163"/>
                  </a:cubicBezTo>
                  <a:cubicBezTo>
                    <a:pt x="115" y="158"/>
                    <a:pt x="121" y="155"/>
                    <a:pt x="117" y="141"/>
                  </a:cubicBezTo>
                  <a:cubicBezTo>
                    <a:pt x="114" y="133"/>
                    <a:pt x="115" y="125"/>
                    <a:pt x="117" y="117"/>
                  </a:cubicBezTo>
                  <a:cubicBezTo>
                    <a:pt x="129" y="83"/>
                    <a:pt x="142" y="48"/>
                    <a:pt x="160" y="17"/>
                  </a:cubicBezTo>
                  <a:cubicBezTo>
                    <a:pt x="169" y="1"/>
                    <a:pt x="180" y="0"/>
                    <a:pt x="194" y="12"/>
                  </a:cubicBezTo>
                  <a:cubicBezTo>
                    <a:pt x="211" y="26"/>
                    <a:pt x="222" y="43"/>
                    <a:pt x="228" y="63"/>
                  </a:cubicBezTo>
                  <a:cubicBezTo>
                    <a:pt x="237" y="97"/>
                    <a:pt x="242" y="131"/>
                    <a:pt x="238" y="166"/>
                  </a:cubicBezTo>
                  <a:cubicBezTo>
                    <a:pt x="234" y="197"/>
                    <a:pt x="238" y="202"/>
                    <a:pt x="271" y="199"/>
                  </a:cubicBezTo>
                  <a:cubicBezTo>
                    <a:pt x="274" y="199"/>
                    <a:pt x="276" y="199"/>
                    <a:pt x="279" y="198"/>
                  </a:cubicBezTo>
                  <a:cubicBezTo>
                    <a:pt x="279" y="199"/>
                    <a:pt x="279" y="199"/>
                    <a:pt x="279" y="199"/>
                  </a:cubicBezTo>
                  <a:cubicBezTo>
                    <a:pt x="273" y="202"/>
                    <a:pt x="268" y="205"/>
                    <a:pt x="259" y="209"/>
                  </a:cubicBezTo>
                  <a:cubicBezTo>
                    <a:pt x="270" y="215"/>
                    <a:pt x="278" y="211"/>
                    <a:pt x="285" y="209"/>
                  </a:cubicBezTo>
                  <a:cubicBezTo>
                    <a:pt x="323" y="201"/>
                    <a:pt x="360" y="199"/>
                    <a:pt x="398" y="210"/>
                  </a:cubicBezTo>
                  <a:cubicBezTo>
                    <a:pt x="415" y="216"/>
                    <a:pt x="431" y="224"/>
                    <a:pt x="445" y="236"/>
                  </a:cubicBezTo>
                  <a:cubicBezTo>
                    <a:pt x="457" y="248"/>
                    <a:pt x="457" y="260"/>
                    <a:pt x="443" y="270"/>
                  </a:cubicBezTo>
                  <a:cubicBezTo>
                    <a:pt x="410" y="293"/>
                    <a:pt x="377" y="319"/>
                    <a:pt x="338" y="325"/>
                  </a:cubicBezTo>
                  <a:cubicBezTo>
                    <a:pt x="312" y="328"/>
                    <a:pt x="304" y="336"/>
                    <a:pt x="297" y="359"/>
                  </a:cubicBezTo>
                  <a:cubicBezTo>
                    <a:pt x="291" y="381"/>
                    <a:pt x="278" y="402"/>
                    <a:pt x="251" y="409"/>
                  </a:cubicBezTo>
                  <a:cubicBezTo>
                    <a:pt x="237" y="412"/>
                    <a:pt x="234" y="453"/>
                    <a:pt x="246" y="463"/>
                  </a:cubicBezTo>
                  <a:cubicBezTo>
                    <a:pt x="263" y="475"/>
                    <a:pt x="277" y="490"/>
                    <a:pt x="290" y="506"/>
                  </a:cubicBezTo>
                  <a:cubicBezTo>
                    <a:pt x="305" y="526"/>
                    <a:pt x="314" y="526"/>
                    <a:pt x="330" y="507"/>
                  </a:cubicBezTo>
                  <a:cubicBezTo>
                    <a:pt x="348" y="487"/>
                    <a:pt x="368" y="472"/>
                    <a:pt x="395" y="467"/>
                  </a:cubicBezTo>
                  <a:cubicBezTo>
                    <a:pt x="417" y="464"/>
                    <a:pt x="426" y="475"/>
                    <a:pt x="417" y="495"/>
                  </a:cubicBezTo>
                  <a:cubicBezTo>
                    <a:pt x="409" y="515"/>
                    <a:pt x="404" y="536"/>
                    <a:pt x="388" y="551"/>
                  </a:cubicBezTo>
                  <a:cubicBezTo>
                    <a:pt x="384" y="555"/>
                    <a:pt x="381" y="559"/>
                    <a:pt x="384" y="564"/>
                  </a:cubicBezTo>
                  <a:cubicBezTo>
                    <a:pt x="396" y="588"/>
                    <a:pt x="380" y="614"/>
                    <a:pt x="388" y="639"/>
                  </a:cubicBezTo>
                  <a:cubicBezTo>
                    <a:pt x="379" y="631"/>
                    <a:pt x="370" y="630"/>
                    <a:pt x="358" y="632"/>
                  </a:cubicBezTo>
                  <a:cubicBezTo>
                    <a:pt x="343" y="633"/>
                    <a:pt x="333" y="618"/>
                    <a:pt x="329" y="603"/>
                  </a:cubicBezTo>
                  <a:cubicBezTo>
                    <a:pt x="325" y="592"/>
                    <a:pt x="325" y="579"/>
                    <a:pt x="316" y="570"/>
                  </a:cubicBezTo>
                  <a:cubicBezTo>
                    <a:pt x="308" y="575"/>
                    <a:pt x="313" y="585"/>
                    <a:pt x="306" y="590"/>
                  </a:cubicBezTo>
                  <a:cubicBezTo>
                    <a:pt x="296" y="587"/>
                    <a:pt x="302" y="576"/>
                    <a:pt x="295" y="570"/>
                  </a:cubicBezTo>
                  <a:cubicBezTo>
                    <a:pt x="286" y="574"/>
                    <a:pt x="284" y="583"/>
                    <a:pt x="281" y="592"/>
                  </a:cubicBezTo>
                  <a:cubicBezTo>
                    <a:pt x="277" y="603"/>
                    <a:pt x="272" y="612"/>
                    <a:pt x="261" y="620"/>
                  </a:cubicBezTo>
                  <a:cubicBezTo>
                    <a:pt x="252" y="626"/>
                    <a:pt x="247" y="631"/>
                    <a:pt x="237" y="622"/>
                  </a:cubicBezTo>
                  <a:cubicBezTo>
                    <a:pt x="228" y="614"/>
                    <a:pt x="223" y="628"/>
                    <a:pt x="214" y="628"/>
                  </a:cubicBezTo>
                  <a:cubicBezTo>
                    <a:pt x="227" y="603"/>
                    <a:pt x="211" y="575"/>
                    <a:pt x="230" y="552"/>
                  </a:cubicBezTo>
                  <a:cubicBezTo>
                    <a:pt x="232" y="549"/>
                    <a:pt x="230" y="544"/>
                    <a:pt x="227" y="541"/>
                  </a:cubicBezTo>
                  <a:cubicBezTo>
                    <a:pt x="214" y="527"/>
                    <a:pt x="211" y="508"/>
                    <a:pt x="206" y="490"/>
                  </a:cubicBezTo>
                  <a:cubicBezTo>
                    <a:pt x="202" y="475"/>
                    <a:pt x="201" y="462"/>
                    <a:pt x="217" y="451"/>
                  </a:cubicBezTo>
                  <a:cubicBezTo>
                    <a:pt x="226" y="444"/>
                    <a:pt x="228" y="431"/>
                    <a:pt x="225" y="420"/>
                  </a:cubicBezTo>
                  <a:cubicBezTo>
                    <a:pt x="222" y="409"/>
                    <a:pt x="211" y="411"/>
                    <a:pt x="203" y="410"/>
                  </a:cubicBezTo>
                  <a:cubicBezTo>
                    <a:pt x="189" y="408"/>
                    <a:pt x="172" y="409"/>
                    <a:pt x="190" y="388"/>
                  </a:cubicBezTo>
                  <a:cubicBezTo>
                    <a:pt x="193" y="385"/>
                    <a:pt x="191" y="382"/>
                    <a:pt x="188" y="380"/>
                  </a:cubicBezTo>
                  <a:cubicBezTo>
                    <a:pt x="175" y="367"/>
                    <a:pt x="180" y="353"/>
                    <a:pt x="187" y="339"/>
                  </a:cubicBezTo>
                  <a:cubicBezTo>
                    <a:pt x="195" y="322"/>
                    <a:pt x="206" y="305"/>
                    <a:pt x="209" y="286"/>
                  </a:cubicBezTo>
                  <a:cubicBezTo>
                    <a:pt x="209" y="281"/>
                    <a:pt x="211" y="276"/>
                    <a:pt x="206" y="273"/>
                  </a:cubicBezTo>
                  <a:cubicBezTo>
                    <a:pt x="201" y="270"/>
                    <a:pt x="198" y="275"/>
                    <a:pt x="194" y="277"/>
                  </a:cubicBezTo>
                  <a:cubicBezTo>
                    <a:pt x="187" y="283"/>
                    <a:pt x="180" y="289"/>
                    <a:pt x="173" y="295"/>
                  </a:cubicBezTo>
                  <a:cubicBezTo>
                    <a:pt x="170" y="297"/>
                    <a:pt x="167" y="299"/>
                    <a:pt x="164" y="296"/>
                  </a:cubicBezTo>
                  <a:cubicBezTo>
                    <a:pt x="161" y="293"/>
                    <a:pt x="162" y="290"/>
                    <a:pt x="164" y="287"/>
                  </a:cubicBezTo>
                  <a:cubicBezTo>
                    <a:pt x="170" y="278"/>
                    <a:pt x="176" y="269"/>
                    <a:pt x="182" y="260"/>
                  </a:cubicBezTo>
                  <a:cubicBezTo>
                    <a:pt x="183" y="258"/>
                    <a:pt x="185" y="254"/>
                    <a:pt x="184" y="251"/>
                  </a:cubicBezTo>
                  <a:cubicBezTo>
                    <a:pt x="182" y="247"/>
                    <a:pt x="177" y="249"/>
                    <a:pt x="173" y="249"/>
                  </a:cubicBezTo>
                  <a:cubicBezTo>
                    <a:pt x="153" y="254"/>
                    <a:pt x="137" y="265"/>
                    <a:pt x="120" y="277"/>
                  </a:cubicBezTo>
                  <a:cubicBezTo>
                    <a:pt x="108" y="286"/>
                    <a:pt x="94" y="291"/>
                    <a:pt x="80" y="280"/>
                  </a:cubicBezTo>
                  <a:cubicBezTo>
                    <a:pt x="73" y="274"/>
                    <a:pt x="70" y="279"/>
                    <a:pt x="66" y="284"/>
                  </a:cubicBezTo>
                  <a:cubicBezTo>
                    <a:pt x="62" y="290"/>
                    <a:pt x="57" y="296"/>
                    <a:pt x="65" y="301"/>
                  </a:cubicBezTo>
                  <a:cubicBezTo>
                    <a:pt x="76" y="309"/>
                    <a:pt x="83" y="319"/>
                    <a:pt x="91" y="329"/>
                  </a:cubicBezTo>
                  <a:cubicBezTo>
                    <a:pt x="99" y="339"/>
                    <a:pt x="107" y="338"/>
                    <a:pt x="117" y="331"/>
                  </a:cubicBezTo>
                  <a:cubicBezTo>
                    <a:pt x="126" y="323"/>
                    <a:pt x="135" y="315"/>
                    <a:pt x="147" y="313"/>
                  </a:cubicBezTo>
                  <a:cubicBezTo>
                    <a:pt x="164" y="309"/>
                    <a:pt x="170" y="316"/>
                    <a:pt x="165" y="332"/>
                  </a:cubicBezTo>
                  <a:cubicBezTo>
                    <a:pt x="165" y="334"/>
                    <a:pt x="164" y="336"/>
                    <a:pt x="163" y="337"/>
                  </a:cubicBezTo>
                  <a:cubicBezTo>
                    <a:pt x="151" y="354"/>
                    <a:pt x="144" y="371"/>
                    <a:pt x="146" y="393"/>
                  </a:cubicBezTo>
                  <a:cubicBezTo>
                    <a:pt x="147" y="397"/>
                    <a:pt x="152" y="410"/>
                    <a:pt x="139" y="411"/>
                  </a:cubicBezTo>
                  <a:cubicBezTo>
                    <a:pt x="127" y="411"/>
                    <a:pt x="115" y="409"/>
                    <a:pt x="112" y="394"/>
                  </a:cubicBezTo>
                  <a:cubicBezTo>
                    <a:pt x="110" y="385"/>
                    <a:pt x="109" y="378"/>
                    <a:pt x="96" y="376"/>
                  </a:cubicBezTo>
                  <a:cubicBezTo>
                    <a:pt x="89" y="375"/>
                    <a:pt x="86" y="376"/>
                    <a:pt x="84" y="380"/>
                  </a:cubicBezTo>
                  <a:cubicBezTo>
                    <a:pt x="77" y="400"/>
                    <a:pt x="61" y="402"/>
                    <a:pt x="43" y="399"/>
                  </a:cubicBezTo>
                  <a:lnTo>
                    <a:pt x="43" y="3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1" name="Freeform 9"/>
            <p:cNvSpPr/>
            <p:nvPr/>
          </p:nvSpPr>
          <p:spPr bwMode="auto">
            <a:xfrm>
              <a:off x="7021513" y="5670550"/>
              <a:ext cx="800100" cy="730250"/>
            </a:xfrm>
            <a:custGeom>
              <a:avLst/>
              <a:gdLst>
                <a:gd name="T0" fmla="*/ 114 w 408"/>
                <a:gd name="T1" fmla="*/ 285 h 373"/>
                <a:gd name="T2" fmla="*/ 87 w 408"/>
                <a:gd name="T3" fmla="*/ 294 h 373"/>
                <a:gd name="T4" fmla="*/ 77 w 408"/>
                <a:gd name="T5" fmla="*/ 302 h 373"/>
                <a:gd name="T6" fmla="*/ 57 w 408"/>
                <a:gd name="T7" fmla="*/ 305 h 373"/>
                <a:gd name="T8" fmla="*/ 51 w 408"/>
                <a:gd name="T9" fmla="*/ 297 h 373"/>
                <a:gd name="T10" fmla="*/ 22 w 408"/>
                <a:gd name="T11" fmla="*/ 294 h 373"/>
                <a:gd name="T12" fmla="*/ 5 w 408"/>
                <a:gd name="T13" fmla="*/ 303 h 373"/>
                <a:gd name="T14" fmla="*/ 13 w 408"/>
                <a:gd name="T15" fmla="*/ 285 h 373"/>
                <a:gd name="T16" fmla="*/ 25 w 408"/>
                <a:gd name="T17" fmla="*/ 247 h 373"/>
                <a:gd name="T18" fmla="*/ 52 w 408"/>
                <a:gd name="T19" fmla="*/ 179 h 373"/>
                <a:gd name="T20" fmla="*/ 53 w 408"/>
                <a:gd name="T21" fmla="*/ 155 h 373"/>
                <a:gd name="T22" fmla="*/ 40 w 408"/>
                <a:gd name="T23" fmla="*/ 129 h 373"/>
                <a:gd name="T24" fmla="*/ 30 w 408"/>
                <a:gd name="T25" fmla="*/ 26 h 373"/>
                <a:gd name="T26" fmla="*/ 60 w 408"/>
                <a:gd name="T27" fmla="*/ 3 h 373"/>
                <a:gd name="T28" fmla="*/ 105 w 408"/>
                <a:gd name="T29" fmla="*/ 14 h 373"/>
                <a:gd name="T30" fmla="*/ 105 w 408"/>
                <a:gd name="T31" fmla="*/ 15 h 373"/>
                <a:gd name="T32" fmla="*/ 121 w 408"/>
                <a:gd name="T33" fmla="*/ 34 h 373"/>
                <a:gd name="T34" fmla="*/ 121 w 408"/>
                <a:gd name="T35" fmla="*/ 34 h 373"/>
                <a:gd name="T36" fmla="*/ 179 w 408"/>
                <a:gd name="T37" fmla="*/ 135 h 373"/>
                <a:gd name="T38" fmla="*/ 190 w 408"/>
                <a:gd name="T39" fmla="*/ 134 h 373"/>
                <a:gd name="T40" fmla="*/ 192 w 408"/>
                <a:gd name="T41" fmla="*/ 134 h 373"/>
                <a:gd name="T42" fmla="*/ 231 w 408"/>
                <a:gd name="T43" fmla="*/ 133 h 373"/>
                <a:gd name="T44" fmla="*/ 327 w 408"/>
                <a:gd name="T45" fmla="*/ 78 h 373"/>
                <a:gd name="T46" fmla="*/ 384 w 408"/>
                <a:gd name="T47" fmla="*/ 77 h 373"/>
                <a:gd name="T48" fmla="*/ 400 w 408"/>
                <a:gd name="T49" fmla="*/ 109 h 373"/>
                <a:gd name="T50" fmla="*/ 338 w 408"/>
                <a:gd name="T51" fmla="*/ 206 h 373"/>
                <a:gd name="T52" fmla="*/ 318 w 408"/>
                <a:gd name="T53" fmla="*/ 254 h 373"/>
                <a:gd name="T54" fmla="*/ 302 w 408"/>
                <a:gd name="T55" fmla="*/ 320 h 373"/>
                <a:gd name="T56" fmla="*/ 305 w 408"/>
                <a:gd name="T57" fmla="*/ 350 h 373"/>
                <a:gd name="T58" fmla="*/ 304 w 408"/>
                <a:gd name="T59" fmla="*/ 350 h 373"/>
                <a:gd name="T60" fmla="*/ 305 w 408"/>
                <a:gd name="T61" fmla="*/ 358 h 373"/>
                <a:gd name="T62" fmla="*/ 302 w 408"/>
                <a:gd name="T63" fmla="*/ 371 h 373"/>
                <a:gd name="T64" fmla="*/ 293 w 408"/>
                <a:gd name="T65" fmla="*/ 361 h 373"/>
                <a:gd name="T66" fmla="*/ 260 w 408"/>
                <a:gd name="T67" fmla="*/ 345 h 373"/>
                <a:gd name="T68" fmla="*/ 238 w 408"/>
                <a:gd name="T69" fmla="*/ 352 h 373"/>
                <a:gd name="T70" fmla="*/ 241 w 408"/>
                <a:gd name="T71" fmla="*/ 326 h 373"/>
                <a:gd name="T72" fmla="*/ 241 w 408"/>
                <a:gd name="T73" fmla="*/ 326 h 373"/>
                <a:gd name="T74" fmla="*/ 213 w 408"/>
                <a:gd name="T75" fmla="*/ 296 h 373"/>
                <a:gd name="T76" fmla="*/ 203 w 408"/>
                <a:gd name="T77" fmla="*/ 232 h 373"/>
                <a:gd name="T78" fmla="*/ 194 w 408"/>
                <a:gd name="T79" fmla="*/ 223 h 373"/>
                <a:gd name="T80" fmla="*/ 188 w 408"/>
                <a:gd name="T81" fmla="*/ 232 h 373"/>
                <a:gd name="T82" fmla="*/ 171 w 408"/>
                <a:gd name="T83" fmla="*/ 270 h 373"/>
                <a:gd name="T84" fmla="*/ 167 w 408"/>
                <a:gd name="T85" fmla="*/ 230 h 373"/>
                <a:gd name="T86" fmla="*/ 164 w 408"/>
                <a:gd name="T87" fmla="*/ 218 h 373"/>
                <a:gd name="T88" fmla="*/ 154 w 408"/>
                <a:gd name="T89" fmla="*/ 223 h 373"/>
                <a:gd name="T90" fmla="*/ 116 w 408"/>
                <a:gd name="T91" fmla="*/ 283 h 373"/>
                <a:gd name="T92" fmla="*/ 114 w 408"/>
                <a:gd name="T93" fmla="*/ 285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08" h="373">
                  <a:moveTo>
                    <a:pt x="114" y="285"/>
                  </a:moveTo>
                  <a:cubicBezTo>
                    <a:pt x="106" y="291"/>
                    <a:pt x="99" y="298"/>
                    <a:pt x="87" y="294"/>
                  </a:cubicBezTo>
                  <a:cubicBezTo>
                    <a:pt x="80" y="291"/>
                    <a:pt x="78" y="296"/>
                    <a:pt x="77" y="302"/>
                  </a:cubicBezTo>
                  <a:cubicBezTo>
                    <a:pt x="73" y="318"/>
                    <a:pt x="66" y="317"/>
                    <a:pt x="57" y="305"/>
                  </a:cubicBezTo>
                  <a:cubicBezTo>
                    <a:pt x="55" y="303"/>
                    <a:pt x="53" y="300"/>
                    <a:pt x="51" y="297"/>
                  </a:cubicBezTo>
                  <a:cubicBezTo>
                    <a:pt x="43" y="281"/>
                    <a:pt x="34" y="283"/>
                    <a:pt x="22" y="294"/>
                  </a:cubicBezTo>
                  <a:cubicBezTo>
                    <a:pt x="18" y="299"/>
                    <a:pt x="13" y="310"/>
                    <a:pt x="5" y="303"/>
                  </a:cubicBezTo>
                  <a:cubicBezTo>
                    <a:pt x="0" y="297"/>
                    <a:pt x="8" y="289"/>
                    <a:pt x="13" y="285"/>
                  </a:cubicBezTo>
                  <a:cubicBezTo>
                    <a:pt x="24" y="274"/>
                    <a:pt x="29" y="264"/>
                    <a:pt x="25" y="247"/>
                  </a:cubicBezTo>
                  <a:cubicBezTo>
                    <a:pt x="19" y="220"/>
                    <a:pt x="35" y="198"/>
                    <a:pt x="52" y="179"/>
                  </a:cubicBezTo>
                  <a:cubicBezTo>
                    <a:pt x="60" y="170"/>
                    <a:pt x="64" y="164"/>
                    <a:pt x="53" y="155"/>
                  </a:cubicBezTo>
                  <a:cubicBezTo>
                    <a:pt x="45" y="148"/>
                    <a:pt x="41" y="139"/>
                    <a:pt x="40" y="129"/>
                  </a:cubicBezTo>
                  <a:cubicBezTo>
                    <a:pt x="36" y="94"/>
                    <a:pt x="32" y="60"/>
                    <a:pt x="30" y="26"/>
                  </a:cubicBezTo>
                  <a:cubicBezTo>
                    <a:pt x="29" y="7"/>
                    <a:pt x="39" y="0"/>
                    <a:pt x="60" y="3"/>
                  </a:cubicBezTo>
                  <a:cubicBezTo>
                    <a:pt x="75" y="6"/>
                    <a:pt x="88" y="16"/>
                    <a:pt x="105" y="14"/>
                  </a:cubicBezTo>
                  <a:cubicBezTo>
                    <a:pt x="105" y="14"/>
                    <a:pt x="105" y="15"/>
                    <a:pt x="105" y="15"/>
                  </a:cubicBezTo>
                  <a:cubicBezTo>
                    <a:pt x="106" y="25"/>
                    <a:pt x="111" y="31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42" y="67"/>
                    <a:pt x="165" y="98"/>
                    <a:pt x="179" y="135"/>
                  </a:cubicBezTo>
                  <a:cubicBezTo>
                    <a:pt x="182" y="142"/>
                    <a:pt x="186" y="142"/>
                    <a:pt x="190" y="134"/>
                  </a:cubicBezTo>
                  <a:cubicBezTo>
                    <a:pt x="190" y="134"/>
                    <a:pt x="192" y="134"/>
                    <a:pt x="192" y="134"/>
                  </a:cubicBezTo>
                  <a:cubicBezTo>
                    <a:pt x="205" y="149"/>
                    <a:pt x="217" y="145"/>
                    <a:pt x="231" y="133"/>
                  </a:cubicBezTo>
                  <a:cubicBezTo>
                    <a:pt x="259" y="109"/>
                    <a:pt x="290" y="88"/>
                    <a:pt x="327" y="78"/>
                  </a:cubicBezTo>
                  <a:cubicBezTo>
                    <a:pt x="346" y="73"/>
                    <a:pt x="365" y="72"/>
                    <a:pt x="384" y="77"/>
                  </a:cubicBezTo>
                  <a:cubicBezTo>
                    <a:pt x="402" y="82"/>
                    <a:pt x="408" y="93"/>
                    <a:pt x="400" y="109"/>
                  </a:cubicBezTo>
                  <a:cubicBezTo>
                    <a:pt x="383" y="143"/>
                    <a:pt x="364" y="177"/>
                    <a:pt x="338" y="206"/>
                  </a:cubicBezTo>
                  <a:cubicBezTo>
                    <a:pt x="324" y="222"/>
                    <a:pt x="318" y="233"/>
                    <a:pt x="318" y="254"/>
                  </a:cubicBezTo>
                  <a:cubicBezTo>
                    <a:pt x="319" y="278"/>
                    <a:pt x="322" y="301"/>
                    <a:pt x="302" y="320"/>
                  </a:cubicBezTo>
                  <a:cubicBezTo>
                    <a:pt x="293" y="329"/>
                    <a:pt x="300" y="340"/>
                    <a:pt x="305" y="350"/>
                  </a:cubicBezTo>
                  <a:cubicBezTo>
                    <a:pt x="304" y="350"/>
                    <a:pt x="304" y="350"/>
                    <a:pt x="304" y="350"/>
                  </a:cubicBezTo>
                  <a:cubicBezTo>
                    <a:pt x="305" y="353"/>
                    <a:pt x="305" y="355"/>
                    <a:pt x="305" y="358"/>
                  </a:cubicBezTo>
                  <a:cubicBezTo>
                    <a:pt x="305" y="363"/>
                    <a:pt x="309" y="370"/>
                    <a:pt x="302" y="371"/>
                  </a:cubicBezTo>
                  <a:cubicBezTo>
                    <a:pt x="295" y="373"/>
                    <a:pt x="294" y="365"/>
                    <a:pt x="293" y="361"/>
                  </a:cubicBezTo>
                  <a:cubicBezTo>
                    <a:pt x="288" y="343"/>
                    <a:pt x="279" y="337"/>
                    <a:pt x="260" y="345"/>
                  </a:cubicBezTo>
                  <a:cubicBezTo>
                    <a:pt x="253" y="348"/>
                    <a:pt x="247" y="360"/>
                    <a:pt x="238" y="352"/>
                  </a:cubicBezTo>
                  <a:cubicBezTo>
                    <a:pt x="229" y="344"/>
                    <a:pt x="240" y="335"/>
                    <a:pt x="241" y="326"/>
                  </a:cubicBezTo>
                  <a:cubicBezTo>
                    <a:pt x="241" y="326"/>
                    <a:pt x="241" y="326"/>
                    <a:pt x="241" y="326"/>
                  </a:cubicBezTo>
                  <a:cubicBezTo>
                    <a:pt x="220" y="327"/>
                    <a:pt x="212" y="316"/>
                    <a:pt x="213" y="296"/>
                  </a:cubicBezTo>
                  <a:cubicBezTo>
                    <a:pt x="213" y="274"/>
                    <a:pt x="211" y="253"/>
                    <a:pt x="203" y="232"/>
                  </a:cubicBezTo>
                  <a:cubicBezTo>
                    <a:pt x="201" y="228"/>
                    <a:pt x="200" y="222"/>
                    <a:pt x="194" y="223"/>
                  </a:cubicBezTo>
                  <a:cubicBezTo>
                    <a:pt x="190" y="223"/>
                    <a:pt x="189" y="228"/>
                    <a:pt x="188" y="232"/>
                  </a:cubicBezTo>
                  <a:cubicBezTo>
                    <a:pt x="184" y="244"/>
                    <a:pt x="180" y="257"/>
                    <a:pt x="171" y="270"/>
                  </a:cubicBezTo>
                  <a:cubicBezTo>
                    <a:pt x="161" y="255"/>
                    <a:pt x="167" y="242"/>
                    <a:pt x="167" y="230"/>
                  </a:cubicBezTo>
                  <a:cubicBezTo>
                    <a:pt x="168" y="225"/>
                    <a:pt x="170" y="220"/>
                    <a:pt x="164" y="218"/>
                  </a:cubicBezTo>
                  <a:cubicBezTo>
                    <a:pt x="160" y="216"/>
                    <a:pt x="157" y="220"/>
                    <a:pt x="154" y="223"/>
                  </a:cubicBezTo>
                  <a:cubicBezTo>
                    <a:pt x="135" y="239"/>
                    <a:pt x="128" y="263"/>
                    <a:pt x="116" y="283"/>
                  </a:cubicBezTo>
                  <a:cubicBezTo>
                    <a:pt x="115" y="284"/>
                    <a:pt x="114" y="284"/>
                    <a:pt x="114" y="2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2" name="Freeform 10"/>
            <p:cNvSpPr/>
            <p:nvPr/>
          </p:nvSpPr>
          <p:spPr bwMode="auto">
            <a:xfrm>
              <a:off x="5468938" y="6148388"/>
              <a:ext cx="860425" cy="819150"/>
            </a:xfrm>
            <a:custGeom>
              <a:avLst/>
              <a:gdLst>
                <a:gd name="T0" fmla="*/ 437 w 439"/>
                <a:gd name="T1" fmla="*/ 174 h 418"/>
                <a:gd name="T2" fmla="*/ 383 w 439"/>
                <a:gd name="T3" fmla="*/ 232 h 418"/>
                <a:gd name="T4" fmla="*/ 355 w 439"/>
                <a:gd name="T5" fmla="*/ 257 h 418"/>
                <a:gd name="T6" fmla="*/ 316 w 439"/>
                <a:gd name="T7" fmla="*/ 334 h 418"/>
                <a:gd name="T8" fmla="*/ 301 w 439"/>
                <a:gd name="T9" fmla="*/ 357 h 418"/>
                <a:gd name="T10" fmla="*/ 285 w 439"/>
                <a:gd name="T11" fmla="*/ 402 h 418"/>
                <a:gd name="T12" fmla="*/ 281 w 439"/>
                <a:gd name="T13" fmla="*/ 418 h 418"/>
                <a:gd name="T14" fmla="*/ 274 w 439"/>
                <a:gd name="T15" fmla="*/ 408 h 418"/>
                <a:gd name="T16" fmla="*/ 241 w 439"/>
                <a:gd name="T17" fmla="*/ 386 h 418"/>
                <a:gd name="T18" fmla="*/ 226 w 439"/>
                <a:gd name="T19" fmla="*/ 371 h 418"/>
                <a:gd name="T20" fmla="*/ 222 w 439"/>
                <a:gd name="T21" fmla="*/ 358 h 418"/>
                <a:gd name="T22" fmla="*/ 208 w 439"/>
                <a:gd name="T23" fmla="*/ 325 h 418"/>
                <a:gd name="T24" fmla="*/ 211 w 439"/>
                <a:gd name="T25" fmla="*/ 260 h 418"/>
                <a:gd name="T26" fmla="*/ 204 w 439"/>
                <a:gd name="T27" fmla="*/ 250 h 418"/>
                <a:gd name="T28" fmla="*/ 182 w 439"/>
                <a:gd name="T29" fmla="*/ 282 h 418"/>
                <a:gd name="T30" fmla="*/ 173 w 439"/>
                <a:gd name="T31" fmla="*/ 286 h 418"/>
                <a:gd name="T32" fmla="*/ 172 w 439"/>
                <a:gd name="T33" fmla="*/ 277 h 418"/>
                <a:gd name="T34" fmla="*/ 178 w 439"/>
                <a:gd name="T35" fmla="*/ 250 h 418"/>
                <a:gd name="T36" fmla="*/ 177 w 439"/>
                <a:gd name="T37" fmla="*/ 241 h 418"/>
                <a:gd name="T38" fmla="*/ 166 w 439"/>
                <a:gd name="T39" fmla="*/ 242 h 418"/>
                <a:gd name="T40" fmla="*/ 130 w 439"/>
                <a:gd name="T41" fmla="*/ 277 h 418"/>
                <a:gd name="T42" fmla="*/ 82 w 439"/>
                <a:gd name="T43" fmla="*/ 298 h 418"/>
                <a:gd name="T44" fmla="*/ 73 w 439"/>
                <a:gd name="T45" fmla="*/ 308 h 418"/>
                <a:gd name="T46" fmla="*/ 58 w 439"/>
                <a:gd name="T47" fmla="*/ 308 h 418"/>
                <a:gd name="T48" fmla="*/ 51 w 439"/>
                <a:gd name="T49" fmla="*/ 296 h 418"/>
                <a:gd name="T50" fmla="*/ 19 w 439"/>
                <a:gd name="T51" fmla="*/ 290 h 418"/>
                <a:gd name="T52" fmla="*/ 4 w 439"/>
                <a:gd name="T53" fmla="*/ 293 h 418"/>
                <a:gd name="T54" fmla="*/ 13 w 439"/>
                <a:gd name="T55" fmla="*/ 279 h 418"/>
                <a:gd name="T56" fmla="*/ 36 w 439"/>
                <a:gd name="T57" fmla="*/ 237 h 418"/>
                <a:gd name="T58" fmla="*/ 78 w 439"/>
                <a:gd name="T59" fmla="*/ 179 h 418"/>
                <a:gd name="T60" fmla="*/ 82 w 439"/>
                <a:gd name="T61" fmla="*/ 156 h 418"/>
                <a:gd name="T62" fmla="*/ 74 w 439"/>
                <a:gd name="T63" fmla="*/ 130 h 418"/>
                <a:gd name="T64" fmla="*/ 82 w 439"/>
                <a:gd name="T65" fmla="*/ 28 h 418"/>
                <a:gd name="T66" fmla="*/ 119 w 439"/>
                <a:gd name="T67" fmla="*/ 11 h 418"/>
                <a:gd name="T68" fmla="*/ 201 w 439"/>
                <a:gd name="T69" fmla="*/ 133 h 418"/>
                <a:gd name="T70" fmla="*/ 213 w 439"/>
                <a:gd name="T71" fmla="*/ 167 h 418"/>
                <a:gd name="T72" fmla="*/ 215 w 439"/>
                <a:gd name="T73" fmla="*/ 115 h 418"/>
                <a:gd name="T74" fmla="*/ 219 w 439"/>
                <a:gd name="T75" fmla="*/ 149 h 418"/>
                <a:gd name="T76" fmla="*/ 260 w 439"/>
                <a:gd name="T77" fmla="*/ 170 h 418"/>
                <a:gd name="T78" fmla="*/ 412 w 439"/>
                <a:gd name="T79" fmla="*/ 143 h 418"/>
                <a:gd name="T80" fmla="*/ 437 w 439"/>
                <a:gd name="T81" fmla="*/ 174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9" h="418">
                  <a:moveTo>
                    <a:pt x="437" y="174"/>
                  </a:moveTo>
                  <a:cubicBezTo>
                    <a:pt x="419" y="193"/>
                    <a:pt x="401" y="213"/>
                    <a:pt x="383" y="232"/>
                  </a:cubicBezTo>
                  <a:cubicBezTo>
                    <a:pt x="375" y="241"/>
                    <a:pt x="366" y="254"/>
                    <a:pt x="355" y="257"/>
                  </a:cubicBezTo>
                  <a:cubicBezTo>
                    <a:pt x="315" y="270"/>
                    <a:pt x="318" y="303"/>
                    <a:pt x="316" y="334"/>
                  </a:cubicBezTo>
                  <a:cubicBezTo>
                    <a:pt x="315" y="345"/>
                    <a:pt x="307" y="351"/>
                    <a:pt x="301" y="357"/>
                  </a:cubicBezTo>
                  <a:cubicBezTo>
                    <a:pt x="288" y="370"/>
                    <a:pt x="284" y="385"/>
                    <a:pt x="285" y="402"/>
                  </a:cubicBezTo>
                  <a:cubicBezTo>
                    <a:pt x="286" y="408"/>
                    <a:pt x="287" y="414"/>
                    <a:pt x="281" y="418"/>
                  </a:cubicBezTo>
                  <a:cubicBezTo>
                    <a:pt x="275" y="417"/>
                    <a:pt x="275" y="412"/>
                    <a:pt x="274" y="408"/>
                  </a:cubicBezTo>
                  <a:cubicBezTo>
                    <a:pt x="269" y="380"/>
                    <a:pt x="269" y="380"/>
                    <a:pt x="241" y="386"/>
                  </a:cubicBezTo>
                  <a:cubicBezTo>
                    <a:pt x="227" y="389"/>
                    <a:pt x="217" y="390"/>
                    <a:pt x="226" y="371"/>
                  </a:cubicBezTo>
                  <a:cubicBezTo>
                    <a:pt x="229" y="365"/>
                    <a:pt x="228" y="361"/>
                    <a:pt x="222" y="358"/>
                  </a:cubicBezTo>
                  <a:cubicBezTo>
                    <a:pt x="206" y="352"/>
                    <a:pt x="206" y="339"/>
                    <a:pt x="208" y="325"/>
                  </a:cubicBezTo>
                  <a:cubicBezTo>
                    <a:pt x="210" y="303"/>
                    <a:pt x="217" y="282"/>
                    <a:pt x="211" y="260"/>
                  </a:cubicBezTo>
                  <a:cubicBezTo>
                    <a:pt x="211" y="256"/>
                    <a:pt x="210" y="251"/>
                    <a:pt x="204" y="250"/>
                  </a:cubicBezTo>
                  <a:cubicBezTo>
                    <a:pt x="197" y="260"/>
                    <a:pt x="190" y="271"/>
                    <a:pt x="182" y="282"/>
                  </a:cubicBezTo>
                  <a:cubicBezTo>
                    <a:pt x="180" y="285"/>
                    <a:pt x="177" y="289"/>
                    <a:pt x="173" y="286"/>
                  </a:cubicBezTo>
                  <a:cubicBezTo>
                    <a:pt x="170" y="284"/>
                    <a:pt x="171" y="280"/>
                    <a:pt x="172" y="277"/>
                  </a:cubicBezTo>
                  <a:cubicBezTo>
                    <a:pt x="174" y="268"/>
                    <a:pt x="176" y="259"/>
                    <a:pt x="178" y="250"/>
                  </a:cubicBezTo>
                  <a:cubicBezTo>
                    <a:pt x="179" y="247"/>
                    <a:pt x="180" y="243"/>
                    <a:pt x="177" y="241"/>
                  </a:cubicBezTo>
                  <a:cubicBezTo>
                    <a:pt x="173" y="237"/>
                    <a:pt x="169" y="240"/>
                    <a:pt x="166" y="242"/>
                  </a:cubicBezTo>
                  <a:cubicBezTo>
                    <a:pt x="152" y="251"/>
                    <a:pt x="142" y="264"/>
                    <a:pt x="130" y="277"/>
                  </a:cubicBezTo>
                  <a:cubicBezTo>
                    <a:pt x="118" y="291"/>
                    <a:pt x="109" y="313"/>
                    <a:pt x="82" y="298"/>
                  </a:cubicBezTo>
                  <a:cubicBezTo>
                    <a:pt x="76" y="295"/>
                    <a:pt x="75" y="304"/>
                    <a:pt x="73" y="308"/>
                  </a:cubicBezTo>
                  <a:cubicBezTo>
                    <a:pt x="68" y="316"/>
                    <a:pt x="63" y="316"/>
                    <a:pt x="58" y="308"/>
                  </a:cubicBezTo>
                  <a:cubicBezTo>
                    <a:pt x="56" y="304"/>
                    <a:pt x="53" y="300"/>
                    <a:pt x="51" y="296"/>
                  </a:cubicBezTo>
                  <a:cubicBezTo>
                    <a:pt x="43" y="279"/>
                    <a:pt x="32" y="278"/>
                    <a:pt x="19" y="290"/>
                  </a:cubicBezTo>
                  <a:cubicBezTo>
                    <a:pt x="15" y="293"/>
                    <a:pt x="8" y="300"/>
                    <a:pt x="4" y="293"/>
                  </a:cubicBezTo>
                  <a:cubicBezTo>
                    <a:pt x="0" y="286"/>
                    <a:pt x="8" y="282"/>
                    <a:pt x="13" y="279"/>
                  </a:cubicBezTo>
                  <a:cubicBezTo>
                    <a:pt x="30" y="270"/>
                    <a:pt x="37" y="257"/>
                    <a:pt x="36" y="237"/>
                  </a:cubicBezTo>
                  <a:cubicBezTo>
                    <a:pt x="35" y="208"/>
                    <a:pt x="59" y="195"/>
                    <a:pt x="78" y="179"/>
                  </a:cubicBezTo>
                  <a:cubicBezTo>
                    <a:pt x="88" y="171"/>
                    <a:pt x="94" y="166"/>
                    <a:pt x="82" y="156"/>
                  </a:cubicBezTo>
                  <a:cubicBezTo>
                    <a:pt x="74" y="149"/>
                    <a:pt x="74" y="139"/>
                    <a:pt x="74" y="130"/>
                  </a:cubicBezTo>
                  <a:cubicBezTo>
                    <a:pt x="73" y="96"/>
                    <a:pt x="77" y="62"/>
                    <a:pt x="82" y="28"/>
                  </a:cubicBezTo>
                  <a:cubicBezTo>
                    <a:pt x="86" y="4"/>
                    <a:pt x="97" y="0"/>
                    <a:pt x="119" y="11"/>
                  </a:cubicBezTo>
                  <a:cubicBezTo>
                    <a:pt x="168" y="37"/>
                    <a:pt x="186" y="84"/>
                    <a:pt x="201" y="133"/>
                  </a:cubicBezTo>
                  <a:cubicBezTo>
                    <a:pt x="204" y="144"/>
                    <a:pt x="204" y="157"/>
                    <a:pt x="213" y="167"/>
                  </a:cubicBezTo>
                  <a:cubicBezTo>
                    <a:pt x="216" y="150"/>
                    <a:pt x="206" y="132"/>
                    <a:pt x="215" y="115"/>
                  </a:cubicBezTo>
                  <a:cubicBezTo>
                    <a:pt x="216" y="126"/>
                    <a:pt x="217" y="138"/>
                    <a:pt x="219" y="149"/>
                  </a:cubicBezTo>
                  <a:cubicBezTo>
                    <a:pt x="223" y="179"/>
                    <a:pt x="234" y="183"/>
                    <a:pt x="260" y="170"/>
                  </a:cubicBezTo>
                  <a:cubicBezTo>
                    <a:pt x="308" y="145"/>
                    <a:pt x="357" y="124"/>
                    <a:pt x="412" y="143"/>
                  </a:cubicBezTo>
                  <a:cubicBezTo>
                    <a:pt x="428" y="148"/>
                    <a:pt x="439" y="156"/>
                    <a:pt x="437" y="1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11"/>
            <p:cNvSpPr/>
            <p:nvPr/>
          </p:nvSpPr>
          <p:spPr bwMode="auto">
            <a:xfrm>
              <a:off x="7446963" y="3633788"/>
              <a:ext cx="796925" cy="869950"/>
            </a:xfrm>
            <a:custGeom>
              <a:avLst/>
              <a:gdLst>
                <a:gd name="T0" fmla="*/ 79 w 406"/>
                <a:gd name="T1" fmla="*/ 394 h 444"/>
                <a:gd name="T2" fmla="*/ 121 w 406"/>
                <a:gd name="T3" fmla="*/ 392 h 444"/>
                <a:gd name="T4" fmla="*/ 125 w 406"/>
                <a:gd name="T5" fmla="*/ 349 h 444"/>
                <a:gd name="T6" fmla="*/ 123 w 406"/>
                <a:gd name="T7" fmla="*/ 338 h 444"/>
                <a:gd name="T8" fmla="*/ 102 w 406"/>
                <a:gd name="T9" fmla="*/ 277 h 444"/>
                <a:gd name="T10" fmla="*/ 74 w 406"/>
                <a:gd name="T11" fmla="*/ 223 h 444"/>
                <a:gd name="T12" fmla="*/ 12 w 406"/>
                <a:gd name="T13" fmla="*/ 143 h 444"/>
                <a:gd name="T14" fmla="*/ 25 w 406"/>
                <a:gd name="T15" fmla="*/ 107 h 444"/>
                <a:gd name="T16" fmla="*/ 122 w 406"/>
                <a:gd name="T17" fmla="*/ 119 h 444"/>
                <a:gd name="T18" fmla="*/ 170 w 406"/>
                <a:gd name="T19" fmla="*/ 146 h 444"/>
                <a:gd name="T20" fmla="*/ 216 w 406"/>
                <a:gd name="T21" fmla="*/ 138 h 444"/>
                <a:gd name="T22" fmla="*/ 215 w 406"/>
                <a:gd name="T23" fmla="*/ 138 h 444"/>
                <a:gd name="T24" fmla="*/ 218 w 406"/>
                <a:gd name="T25" fmla="*/ 153 h 444"/>
                <a:gd name="T26" fmla="*/ 236 w 406"/>
                <a:gd name="T27" fmla="*/ 113 h 444"/>
                <a:gd name="T28" fmla="*/ 315 w 406"/>
                <a:gd name="T29" fmla="*/ 16 h 444"/>
                <a:gd name="T30" fmla="*/ 359 w 406"/>
                <a:gd name="T31" fmla="*/ 44 h 444"/>
                <a:gd name="T32" fmla="*/ 356 w 406"/>
                <a:gd name="T33" fmla="*/ 129 h 444"/>
                <a:gd name="T34" fmla="*/ 355 w 406"/>
                <a:gd name="T35" fmla="*/ 135 h 444"/>
                <a:gd name="T36" fmla="*/ 373 w 406"/>
                <a:gd name="T37" fmla="*/ 208 h 444"/>
                <a:gd name="T38" fmla="*/ 379 w 406"/>
                <a:gd name="T39" fmla="*/ 244 h 444"/>
                <a:gd name="T40" fmla="*/ 393 w 406"/>
                <a:gd name="T41" fmla="*/ 275 h 444"/>
                <a:gd name="T42" fmla="*/ 403 w 406"/>
                <a:gd name="T43" fmla="*/ 286 h 444"/>
                <a:gd name="T44" fmla="*/ 403 w 406"/>
                <a:gd name="T45" fmla="*/ 295 h 444"/>
                <a:gd name="T46" fmla="*/ 394 w 406"/>
                <a:gd name="T47" fmla="*/ 294 h 444"/>
                <a:gd name="T48" fmla="*/ 387 w 406"/>
                <a:gd name="T49" fmla="*/ 287 h 444"/>
                <a:gd name="T50" fmla="*/ 359 w 406"/>
                <a:gd name="T51" fmla="*/ 292 h 444"/>
                <a:gd name="T52" fmla="*/ 331 w 406"/>
                <a:gd name="T53" fmla="*/ 296 h 444"/>
                <a:gd name="T54" fmla="*/ 325 w 406"/>
                <a:gd name="T55" fmla="*/ 292 h 444"/>
                <a:gd name="T56" fmla="*/ 284 w 406"/>
                <a:gd name="T57" fmla="*/ 265 h 444"/>
                <a:gd name="T58" fmla="*/ 255 w 406"/>
                <a:gd name="T59" fmla="*/ 228 h 444"/>
                <a:gd name="T60" fmla="*/ 245 w 406"/>
                <a:gd name="T61" fmla="*/ 224 h 444"/>
                <a:gd name="T62" fmla="*/ 243 w 406"/>
                <a:gd name="T63" fmla="*/ 233 h 444"/>
                <a:gd name="T64" fmla="*/ 245 w 406"/>
                <a:gd name="T65" fmla="*/ 257 h 444"/>
                <a:gd name="T66" fmla="*/ 242 w 406"/>
                <a:gd name="T67" fmla="*/ 271 h 444"/>
                <a:gd name="T68" fmla="*/ 233 w 406"/>
                <a:gd name="T69" fmla="*/ 262 h 444"/>
                <a:gd name="T70" fmla="*/ 216 w 406"/>
                <a:gd name="T71" fmla="*/ 226 h 444"/>
                <a:gd name="T72" fmla="*/ 205 w 406"/>
                <a:gd name="T73" fmla="*/ 280 h 444"/>
                <a:gd name="T74" fmla="*/ 187 w 406"/>
                <a:gd name="T75" fmla="*/ 336 h 444"/>
                <a:gd name="T76" fmla="*/ 185 w 406"/>
                <a:gd name="T77" fmla="*/ 339 h 444"/>
                <a:gd name="T78" fmla="*/ 156 w 406"/>
                <a:gd name="T79" fmla="*/ 352 h 444"/>
                <a:gd name="T80" fmla="*/ 136 w 406"/>
                <a:gd name="T81" fmla="*/ 362 h 444"/>
                <a:gd name="T82" fmla="*/ 146 w 406"/>
                <a:gd name="T83" fmla="*/ 371 h 444"/>
                <a:gd name="T84" fmla="*/ 151 w 406"/>
                <a:gd name="T85" fmla="*/ 381 h 444"/>
                <a:gd name="T86" fmla="*/ 159 w 406"/>
                <a:gd name="T87" fmla="*/ 410 h 444"/>
                <a:gd name="T88" fmla="*/ 159 w 406"/>
                <a:gd name="T89" fmla="*/ 423 h 444"/>
                <a:gd name="T90" fmla="*/ 146 w 406"/>
                <a:gd name="T91" fmla="*/ 424 h 444"/>
                <a:gd name="T92" fmla="*/ 126 w 406"/>
                <a:gd name="T93" fmla="*/ 432 h 444"/>
                <a:gd name="T94" fmla="*/ 115 w 406"/>
                <a:gd name="T95" fmla="*/ 444 h 444"/>
                <a:gd name="T96" fmla="*/ 105 w 406"/>
                <a:gd name="T97" fmla="*/ 434 h 444"/>
                <a:gd name="T98" fmla="*/ 80 w 406"/>
                <a:gd name="T99" fmla="*/ 394 h 444"/>
                <a:gd name="T100" fmla="*/ 79 w 406"/>
                <a:gd name="T101" fmla="*/ 39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6" h="443">
                  <a:moveTo>
                    <a:pt x="79" y="394"/>
                  </a:moveTo>
                  <a:cubicBezTo>
                    <a:pt x="94" y="389"/>
                    <a:pt x="113" y="407"/>
                    <a:pt x="121" y="392"/>
                  </a:cubicBezTo>
                  <a:cubicBezTo>
                    <a:pt x="126" y="381"/>
                    <a:pt x="123" y="364"/>
                    <a:pt x="125" y="349"/>
                  </a:cubicBezTo>
                  <a:cubicBezTo>
                    <a:pt x="125" y="345"/>
                    <a:pt x="125" y="340"/>
                    <a:pt x="123" y="338"/>
                  </a:cubicBezTo>
                  <a:cubicBezTo>
                    <a:pt x="105" y="321"/>
                    <a:pt x="96" y="299"/>
                    <a:pt x="102" y="277"/>
                  </a:cubicBezTo>
                  <a:cubicBezTo>
                    <a:pt x="109" y="248"/>
                    <a:pt x="94" y="238"/>
                    <a:pt x="74" y="223"/>
                  </a:cubicBezTo>
                  <a:cubicBezTo>
                    <a:pt x="47" y="202"/>
                    <a:pt x="30" y="172"/>
                    <a:pt x="12" y="143"/>
                  </a:cubicBezTo>
                  <a:cubicBezTo>
                    <a:pt x="0" y="124"/>
                    <a:pt x="4" y="114"/>
                    <a:pt x="25" y="107"/>
                  </a:cubicBezTo>
                  <a:cubicBezTo>
                    <a:pt x="59" y="95"/>
                    <a:pt x="91" y="105"/>
                    <a:pt x="122" y="119"/>
                  </a:cubicBezTo>
                  <a:cubicBezTo>
                    <a:pt x="139" y="126"/>
                    <a:pt x="155" y="136"/>
                    <a:pt x="170" y="146"/>
                  </a:cubicBezTo>
                  <a:cubicBezTo>
                    <a:pt x="198" y="164"/>
                    <a:pt x="197" y="165"/>
                    <a:pt x="216" y="138"/>
                  </a:cubicBezTo>
                  <a:cubicBezTo>
                    <a:pt x="215" y="138"/>
                    <a:pt x="215" y="138"/>
                    <a:pt x="215" y="138"/>
                  </a:cubicBezTo>
                  <a:cubicBezTo>
                    <a:pt x="216" y="142"/>
                    <a:pt x="217" y="145"/>
                    <a:pt x="218" y="153"/>
                  </a:cubicBezTo>
                  <a:cubicBezTo>
                    <a:pt x="229" y="139"/>
                    <a:pt x="231" y="126"/>
                    <a:pt x="236" y="113"/>
                  </a:cubicBezTo>
                  <a:cubicBezTo>
                    <a:pt x="254" y="74"/>
                    <a:pt x="275" y="37"/>
                    <a:pt x="315" y="16"/>
                  </a:cubicBezTo>
                  <a:cubicBezTo>
                    <a:pt x="347" y="0"/>
                    <a:pt x="359" y="7"/>
                    <a:pt x="359" y="44"/>
                  </a:cubicBezTo>
                  <a:cubicBezTo>
                    <a:pt x="359" y="72"/>
                    <a:pt x="361" y="101"/>
                    <a:pt x="356" y="129"/>
                  </a:cubicBezTo>
                  <a:cubicBezTo>
                    <a:pt x="355" y="131"/>
                    <a:pt x="356" y="134"/>
                    <a:pt x="355" y="135"/>
                  </a:cubicBezTo>
                  <a:cubicBezTo>
                    <a:pt x="327" y="168"/>
                    <a:pt x="357" y="187"/>
                    <a:pt x="373" y="208"/>
                  </a:cubicBezTo>
                  <a:cubicBezTo>
                    <a:pt x="383" y="220"/>
                    <a:pt x="380" y="233"/>
                    <a:pt x="379" y="244"/>
                  </a:cubicBezTo>
                  <a:cubicBezTo>
                    <a:pt x="378" y="259"/>
                    <a:pt x="383" y="267"/>
                    <a:pt x="393" y="275"/>
                  </a:cubicBezTo>
                  <a:cubicBezTo>
                    <a:pt x="397" y="278"/>
                    <a:pt x="400" y="282"/>
                    <a:pt x="403" y="286"/>
                  </a:cubicBezTo>
                  <a:cubicBezTo>
                    <a:pt x="405" y="288"/>
                    <a:pt x="406" y="292"/>
                    <a:pt x="403" y="295"/>
                  </a:cubicBezTo>
                  <a:cubicBezTo>
                    <a:pt x="400" y="297"/>
                    <a:pt x="397" y="296"/>
                    <a:pt x="394" y="294"/>
                  </a:cubicBezTo>
                  <a:cubicBezTo>
                    <a:pt x="392" y="292"/>
                    <a:pt x="389" y="289"/>
                    <a:pt x="387" y="287"/>
                  </a:cubicBezTo>
                  <a:cubicBezTo>
                    <a:pt x="375" y="278"/>
                    <a:pt x="367" y="280"/>
                    <a:pt x="359" y="292"/>
                  </a:cubicBezTo>
                  <a:cubicBezTo>
                    <a:pt x="347" y="313"/>
                    <a:pt x="346" y="313"/>
                    <a:pt x="331" y="296"/>
                  </a:cubicBezTo>
                  <a:cubicBezTo>
                    <a:pt x="329" y="294"/>
                    <a:pt x="328" y="292"/>
                    <a:pt x="325" y="292"/>
                  </a:cubicBezTo>
                  <a:cubicBezTo>
                    <a:pt x="300" y="299"/>
                    <a:pt x="293" y="280"/>
                    <a:pt x="284" y="265"/>
                  </a:cubicBezTo>
                  <a:cubicBezTo>
                    <a:pt x="276" y="251"/>
                    <a:pt x="267" y="238"/>
                    <a:pt x="255" y="228"/>
                  </a:cubicBezTo>
                  <a:cubicBezTo>
                    <a:pt x="252" y="225"/>
                    <a:pt x="249" y="221"/>
                    <a:pt x="245" y="224"/>
                  </a:cubicBezTo>
                  <a:cubicBezTo>
                    <a:pt x="243" y="226"/>
                    <a:pt x="243" y="230"/>
                    <a:pt x="243" y="233"/>
                  </a:cubicBezTo>
                  <a:cubicBezTo>
                    <a:pt x="243" y="241"/>
                    <a:pt x="245" y="249"/>
                    <a:pt x="245" y="257"/>
                  </a:cubicBezTo>
                  <a:cubicBezTo>
                    <a:pt x="245" y="262"/>
                    <a:pt x="249" y="269"/>
                    <a:pt x="242" y="271"/>
                  </a:cubicBezTo>
                  <a:cubicBezTo>
                    <a:pt x="237" y="272"/>
                    <a:pt x="235" y="266"/>
                    <a:pt x="233" y="262"/>
                  </a:cubicBezTo>
                  <a:cubicBezTo>
                    <a:pt x="228" y="251"/>
                    <a:pt x="223" y="240"/>
                    <a:pt x="216" y="226"/>
                  </a:cubicBezTo>
                  <a:cubicBezTo>
                    <a:pt x="207" y="246"/>
                    <a:pt x="204" y="263"/>
                    <a:pt x="205" y="280"/>
                  </a:cubicBezTo>
                  <a:cubicBezTo>
                    <a:pt x="207" y="301"/>
                    <a:pt x="214" y="324"/>
                    <a:pt x="187" y="336"/>
                  </a:cubicBezTo>
                  <a:cubicBezTo>
                    <a:pt x="186" y="336"/>
                    <a:pt x="185" y="338"/>
                    <a:pt x="185" y="339"/>
                  </a:cubicBezTo>
                  <a:cubicBezTo>
                    <a:pt x="189" y="372"/>
                    <a:pt x="168" y="356"/>
                    <a:pt x="156" y="352"/>
                  </a:cubicBezTo>
                  <a:cubicBezTo>
                    <a:pt x="145" y="349"/>
                    <a:pt x="140" y="352"/>
                    <a:pt x="136" y="362"/>
                  </a:cubicBezTo>
                  <a:cubicBezTo>
                    <a:pt x="130" y="374"/>
                    <a:pt x="141" y="370"/>
                    <a:pt x="146" y="371"/>
                  </a:cubicBezTo>
                  <a:cubicBezTo>
                    <a:pt x="150" y="372"/>
                    <a:pt x="151" y="377"/>
                    <a:pt x="151" y="381"/>
                  </a:cubicBezTo>
                  <a:cubicBezTo>
                    <a:pt x="152" y="391"/>
                    <a:pt x="154" y="401"/>
                    <a:pt x="159" y="410"/>
                  </a:cubicBezTo>
                  <a:cubicBezTo>
                    <a:pt x="161" y="414"/>
                    <a:pt x="162" y="419"/>
                    <a:pt x="159" y="423"/>
                  </a:cubicBezTo>
                  <a:cubicBezTo>
                    <a:pt x="155" y="427"/>
                    <a:pt x="150" y="427"/>
                    <a:pt x="146" y="424"/>
                  </a:cubicBezTo>
                  <a:cubicBezTo>
                    <a:pt x="135" y="417"/>
                    <a:pt x="130" y="420"/>
                    <a:pt x="126" y="432"/>
                  </a:cubicBezTo>
                  <a:cubicBezTo>
                    <a:pt x="125" y="438"/>
                    <a:pt x="122" y="444"/>
                    <a:pt x="115" y="444"/>
                  </a:cubicBezTo>
                  <a:cubicBezTo>
                    <a:pt x="108" y="444"/>
                    <a:pt x="106" y="439"/>
                    <a:pt x="105" y="434"/>
                  </a:cubicBezTo>
                  <a:cubicBezTo>
                    <a:pt x="100" y="418"/>
                    <a:pt x="81" y="411"/>
                    <a:pt x="80" y="394"/>
                  </a:cubicBezTo>
                  <a:lnTo>
                    <a:pt x="79" y="3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4" name="Freeform 12"/>
            <p:cNvSpPr/>
            <p:nvPr/>
          </p:nvSpPr>
          <p:spPr bwMode="auto">
            <a:xfrm>
              <a:off x="7962900" y="4764088"/>
              <a:ext cx="806450" cy="750888"/>
            </a:xfrm>
            <a:custGeom>
              <a:avLst/>
              <a:gdLst>
                <a:gd name="T0" fmla="*/ 220 w 411"/>
                <a:gd name="T1" fmla="*/ 128 h 383"/>
                <a:gd name="T2" fmla="*/ 225 w 411"/>
                <a:gd name="T3" fmla="*/ 146 h 383"/>
                <a:gd name="T4" fmla="*/ 244 w 411"/>
                <a:gd name="T5" fmla="*/ 101 h 383"/>
                <a:gd name="T6" fmla="*/ 317 w 411"/>
                <a:gd name="T7" fmla="*/ 11 h 383"/>
                <a:gd name="T8" fmla="*/ 339 w 411"/>
                <a:gd name="T9" fmla="*/ 3 h 383"/>
                <a:gd name="T10" fmla="*/ 363 w 411"/>
                <a:gd name="T11" fmla="*/ 19 h 383"/>
                <a:gd name="T12" fmla="*/ 347 w 411"/>
                <a:gd name="T13" fmla="*/ 156 h 383"/>
                <a:gd name="T14" fmla="*/ 350 w 411"/>
                <a:gd name="T15" fmla="*/ 172 h 383"/>
                <a:gd name="T16" fmla="*/ 384 w 411"/>
                <a:gd name="T17" fmla="*/ 250 h 383"/>
                <a:gd name="T18" fmla="*/ 396 w 411"/>
                <a:gd name="T19" fmla="*/ 270 h 383"/>
                <a:gd name="T20" fmla="*/ 411 w 411"/>
                <a:gd name="T21" fmla="*/ 293 h 383"/>
                <a:gd name="T22" fmla="*/ 378 w 411"/>
                <a:gd name="T23" fmla="*/ 279 h 383"/>
                <a:gd name="T24" fmla="*/ 355 w 411"/>
                <a:gd name="T25" fmla="*/ 305 h 383"/>
                <a:gd name="T26" fmla="*/ 343 w 411"/>
                <a:gd name="T27" fmla="*/ 305 h 383"/>
                <a:gd name="T28" fmla="*/ 316 w 411"/>
                <a:gd name="T29" fmla="*/ 289 h 383"/>
                <a:gd name="T30" fmla="*/ 290 w 411"/>
                <a:gd name="T31" fmla="*/ 264 h 383"/>
                <a:gd name="T32" fmla="*/ 262 w 411"/>
                <a:gd name="T33" fmla="*/ 225 h 383"/>
                <a:gd name="T34" fmla="*/ 248 w 411"/>
                <a:gd name="T35" fmla="*/ 220 h 383"/>
                <a:gd name="T36" fmla="*/ 246 w 411"/>
                <a:gd name="T37" fmla="*/ 233 h 383"/>
                <a:gd name="T38" fmla="*/ 250 w 411"/>
                <a:gd name="T39" fmla="*/ 255 h 383"/>
                <a:gd name="T40" fmla="*/ 246 w 411"/>
                <a:gd name="T41" fmla="*/ 265 h 383"/>
                <a:gd name="T42" fmla="*/ 238 w 411"/>
                <a:gd name="T43" fmla="*/ 259 h 383"/>
                <a:gd name="T44" fmla="*/ 226 w 411"/>
                <a:gd name="T45" fmla="*/ 236 h 383"/>
                <a:gd name="T46" fmla="*/ 218 w 411"/>
                <a:gd name="T47" fmla="*/ 229 h 383"/>
                <a:gd name="T48" fmla="*/ 213 w 411"/>
                <a:gd name="T49" fmla="*/ 236 h 383"/>
                <a:gd name="T50" fmla="*/ 208 w 411"/>
                <a:gd name="T51" fmla="*/ 286 h 383"/>
                <a:gd name="T52" fmla="*/ 187 w 411"/>
                <a:gd name="T53" fmla="*/ 333 h 383"/>
                <a:gd name="T54" fmla="*/ 186 w 411"/>
                <a:gd name="T55" fmla="*/ 344 h 383"/>
                <a:gd name="T56" fmla="*/ 172 w 411"/>
                <a:gd name="T57" fmla="*/ 356 h 383"/>
                <a:gd name="T58" fmla="*/ 134 w 411"/>
                <a:gd name="T59" fmla="*/ 374 h 383"/>
                <a:gd name="T60" fmla="*/ 127 w 411"/>
                <a:gd name="T61" fmla="*/ 382 h 383"/>
                <a:gd name="T62" fmla="*/ 122 w 411"/>
                <a:gd name="T63" fmla="*/ 371 h 383"/>
                <a:gd name="T64" fmla="*/ 107 w 411"/>
                <a:gd name="T65" fmla="*/ 307 h 383"/>
                <a:gd name="T66" fmla="*/ 104 w 411"/>
                <a:gd name="T67" fmla="*/ 255 h 383"/>
                <a:gd name="T68" fmla="*/ 90 w 411"/>
                <a:gd name="T69" fmla="*/ 231 h 383"/>
                <a:gd name="T70" fmla="*/ 80 w 411"/>
                <a:gd name="T71" fmla="*/ 225 h 383"/>
                <a:gd name="T72" fmla="*/ 9 w 411"/>
                <a:gd name="T73" fmla="*/ 130 h 383"/>
                <a:gd name="T74" fmla="*/ 23 w 411"/>
                <a:gd name="T75" fmla="*/ 101 h 383"/>
                <a:gd name="T76" fmla="*/ 102 w 411"/>
                <a:gd name="T77" fmla="*/ 104 h 383"/>
                <a:gd name="T78" fmla="*/ 177 w 411"/>
                <a:gd name="T79" fmla="*/ 144 h 383"/>
                <a:gd name="T80" fmla="*/ 220 w 411"/>
                <a:gd name="T81" fmla="*/ 129 h 383"/>
                <a:gd name="T82" fmla="*/ 220 w 411"/>
                <a:gd name="T83" fmla="*/ 12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11" h="383">
                  <a:moveTo>
                    <a:pt x="220" y="128"/>
                  </a:moveTo>
                  <a:cubicBezTo>
                    <a:pt x="221" y="134"/>
                    <a:pt x="219" y="139"/>
                    <a:pt x="225" y="146"/>
                  </a:cubicBezTo>
                  <a:cubicBezTo>
                    <a:pt x="231" y="130"/>
                    <a:pt x="237" y="115"/>
                    <a:pt x="244" y="101"/>
                  </a:cubicBezTo>
                  <a:cubicBezTo>
                    <a:pt x="261" y="65"/>
                    <a:pt x="279" y="30"/>
                    <a:pt x="317" y="11"/>
                  </a:cubicBezTo>
                  <a:cubicBezTo>
                    <a:pt x="324" y="8"/>
                    <a:pt x="331" y="5"/>
                    <a:pt x="339" y="3"/>
                  </a:cubicBezTo>
                  <a:cubicBezTo>
                    <a:pt x="352" y="0"/>
                    <a:pt x="363" y="5"/>
                    <a:pt x="363" y="19"/>
                  </a:cubicBezTo>
                  <a:cubicBezTo>
                    <a:pt x="364" y="66"/>
                    <a:pt x="374" y="113"/>
                    <a:pt x="347" y="156"/>
                  </a:cubicBezTo>
                  <a:cubicBezTo>
                    <a:pt x="343" y="163"/>
                    <a:pt x="345" y="168"/>
                    <a:pt x="350" y="172"/>
                  </a:cubicBezTo>
                  <a:cubicBezTo>
                    <a:pt x="376" y="192"/>
                    <a:pt x="391" y="216"/>
                    <a:pt x="384" y="250"/>
                  </a:cubicBezTo>
                  <a:cubicBezTo>
                    <a:pt x="383" y="260"/>
                    <a:pt x="391" y="264"/>
                    <a:pt x="396" y="270"/>
                  </a:cubicBezTo>
                  <a:cubicBezTo>
                    <a:pt x="401" y="277"/>
                    <a:pt x="411" y="281"/>
                    <a:pt x="411" y="293"/>
                  </a:cubicBezTo>
                  <a:cubicBezTo>
                    <a:pt x="397" y="293"/>
                    <a:pt x="391" y="277"/>
                    <a:pt x="378" y="279"/>
                  </a:cubicBezTo>
                  <a:cubicBezTo>
                    <a:pt x="365" y="281"/>
                    <a:pt x="364" y="297"/>
                    <a:pt x="355" y="305"/>
                  </a:cubicBezTo>
                  <a:cubicBezTo>
                    <a:pt x="351" y="308"/>
                    <a:pt x="345" y="309"/>
                    <a:pt x="343" y="305"/>
                  </a:cubicBezTo>
                  <a:cubicBezTo>
                    <a:pt x="340" y="288"/>
                    <a:pt x="328" y="291"/>
                    <a:pt x="316" y="289"/>
                  </a:cubicBezTo>
                  <a:cubicBezTo>
                    <a:pt x="303" y="287"/>
                    <a:pt x="296" y="275"/>
                    <a:pt x="290" y="264"/>
                  </a:cubicBezTo>
                  <a:cubicBezTo>
                    <a:pt x="281" y="250"/>
                    <a:pt x="274" y="236"/>
                    <a:pt x="262" y="225"/>
                  </a:cubicBezTo>
                  <a:cubicBezTo>
                    <a:pt x="258" y="222"/>
                    <a:pt x="254" y="217"/>
                    <a:pt x="248" y="220"/>
                  </a:cubicBezTo>
                  <a:cubicBezTo>
                    <a:pt x="243" y="223"/>
                    <a:pt x="246" y="229"/>
                    <a:pt x="246" y="233"/>
                  </a:cubicBezTo>
                  <a:cubicBezTo>
                    <a:pt x="247" y="240"/>
                    <a:pt x="249" y="248"/>
                    <a:pt x="250" y="255"/>
                  </a:cubicBezTo>
                  <a:cubicBezTo>
                    <a:pt x="250" y="259"/>
                    <a:pt x="251" y="264"/>
                    <a:pt x="246" y="265"/>
                  </a:cubicBezTo>
                  <a:cubicBezTo>
                    <a:pt x="242" y="267"/>
                    <a:pt x="239" y="263"/>
                    <a:pt x="238" y="259"/>
                  </a:cubicBezTo>
                  <a:cubicBezTo>
                    <a:pt x="234" y="252"/>
                    <a:pt x="230" y="244"/>
                    <a:pt x="226" y="236"/>
                  </a:cubicBezTo>
                  <a:cubicBezTo>
                    <a:pt x="225" y="233"/>
                    <a:pt x="223" y="227"/>
                    <a:pt x="218" y="229"/>
                  </a:cubicBezTo>
                  <a:cubicBezTo>
                    <a:pt x="216" y="230"/>
                    <a:pt x="214" y="234"/>
                    <a:pt x="213" y="236"/>
                  </a:cubicBezTo>
                  <a:cubicBezTo>
                    <a:pt x="207" y="252"/>
                    <a:pt x="209" y="269"/>
                    <a:pt x="208" y="286"/>
                  </a:cubicBezTo>
                  <a:cubicBezTo>
                    <a:pt x="207" y="304"/>
                    <a:pt x="214" y="326"/>
                    <a:pt x="187" y="333"/>
                  </a:cubicBezTo>
                  <a:cubicBezTo>
                    <a:pt x="182" y="335"/>
                    <a:pt x="185" y="340"/>
                    <a:pt x="186" y="344"/>
                  </a:cubicBezTo>
                  <a:cubicBezTo>
                    <a:pt x="191" y="359"/>
                    <a:pt x="185" y="360"/>
                    <a:pt x="172" y="356"/>
                  </a:cubicBezTo>
                  <a:cubicBezTo>
                    <a:pt x="146" y="347"/>
                    <a:pt x="146" y="348"/>
                    <a:pt x="134" y="374"/>
                  </a:cubicBezTo>
                  <a:cubicBezTo>
                    <a:pt x="133" y="377"/>
                    <a:pt x="131" y="383"/>
                    <a:pt x="127" y="382"/>
                  </a:cubicBezTo>
                  <a:cubicBezTo>
                    <a:pt x="120" y="381"/>
                    <a:pt x="120" y="375"/>
                    <a:pt x="122" y="371"/>
                  </a:cubicBezTo>
                  <a:cubicBezTo>
                    <a:pt x="133" y="346"/>
                    <a:pt x="121" y="328"/>
                    <a:pt x="107" y="307"/>
                  </a:cubicBezTo>
                  <a:cubicBezTo>
                    <a:pt x="97" y="293"/>
                    <a:pt x="101" y="273"/>
                    <a:pt x="104" y="255"/>
                  </a:cubicBezTo>
                  <a:cubicBezTo>
                    <a:pt x="107" y="241"/>
                    <a:pt x="104" y="234"/>
                    <a:pt x="90" y="231"/>
                  </a:cubicBezTo>
                  <a:cubicBezTo>
                    <a:pt x="87" y="230"/>
                    <a:pt x="83" y="228"/>
                    <a:pt x="80" y="225"/>
                  </a:cubicBezTo>
                  <a:cubicBezTo>
                    <a:pt x="52" y="196"/>
                    <a:pt x="28" y="164"/>
                    <a:pt x="9" y="130"/>
                  </a:cubicBezTo>
                  <a:cubicBezTo>
                    <a:pt x="0" y="115"/>
                    <a:pt x="9" y="105"/>
                    <a:pt x="23" y="101"/>
                  </a:cubicBezTo>
                  <a:cubicBezTo>
                    <a:pt x="49" y="94"/>
                    <a:pt x="76" y="94"/>
                    <a:pt x="102" y="104"/>
                  </a:cubicBezTo>
                  <a:cubicBezTo>
                    <a:pt x="128" y="113"/>
                    <a:pt x="154" y="126"/>
                    <a:pt x="177" y="144"/>
                  </a:cubicBezTo>
                  <a:cubicBezTo>
                    <a:pt x="200" y="161"/>
                    <a:pt x="202" y="160"/>
                    <a:pt x="220" y="129"/>
                  </a:cubicBezTo>
                  <a:lnTo>
                    <a:pt x="220" y="1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5" name="Freeform 13"/>
            <p:cNvSpPr/>
            <p:nvPr/>
          </p:nvSpPr>
          <p:spPr bwMode="auto">
            <a:xfrm>
              <a:off x="7108825" y="4946650"/>
              <a:ext cx="663575" cy="879475"/>
            </a:xfrm>
            <a:custGeom>
              <a:avLst/>
              <a:gdLst>
                <a:gd name="T0" fmla="*/ 189 w 339"/>
                <a:gd name="T1" fmla="*/ 275 h 449"/>
                <a:gd name="T2" fmla="*/ 169 w 339"/>
                <a:gd name="T3" fmla="*/ 250 h 449"/>
                <a:gd name="T4" fmla="*/ 166 w 339"/>
                <a:gd name="T5" fmla="*/ 204 h 449"/>
                <a:gd name="T6" fmla="*/ 158 w 339"/>
                <a:gd name="T7" fmla="*/ 192 h 449"/>
                <a:gd name="T8" fmla="*/ 150 w 339"/>
                <a:gd name="T9" fmla="*/ 202 h 449"/>
                <a:gd name="T10" fmla="*/ 136 w 339"/>
                <a:gd name="T11" fmla="*/ 220 h 449"/>
                <a:gd name="T12" fmla="*/ 136 w 339"/>
                <a:gd name="T13" fmla="*/ 195 h 449"/>
                <a:gd name="T14" fmla="*/ 132 w 339"/>
                <a:gd name="T15" fmla="*/ 186 h 449"/>
                <a:gd name="T16" fmla="*/ 122 w 339"/>
                <a:gd name="T17" fmla="*/ 189 h 449"/>
                <a:gd name="T18" fmla="*/ 99 w 339"/>
                <a:gd name="T19" fmla="*/ 221 h 449"/>
                <a:gd name="T20" fmla="*/ 71 w 339"/>
                <a:gd name="T21" fmla="*/ 243 h 449"/>
                <a:gd name="T22" fmla="*/ 33 w 339"/>
                <a:gd name="T23" fmla="*/ 235 h 449"/>
                <a:gd name="T24" fmla="*/ 18 w 339"/>
                <a:gd name="T25" fmla="*/ 237 h 449"/>
                <a:gd name="T26" fmla="*/ 3 w 339"/>
                <a:gd name="T27" fmla="*/ 243 h 449"/>
                <a:gd name="T28" fmla="*/ 9 w 339"/>
                <a:gd name="T29" fmla="*/ 229 h 449"/>
                <a:gd name="T30" fmla="*/ 22 w 339"/>
                <a:gd name="T31" fmla="*/ 198 h 449"/>
                <a:gd name="T32" fmla="*/ 45 w 339"/>
                <a:gd name="T33" fmla="*/ 147 h 449"/>
                <a:gd name="T34" fmla="*/ 50 w 339"/>
                <a:gd name="T35" fmla="*/ 130 h 449"/>
                <a:gd name="T36" fmla="*/ 37 w 339"/>
                <a:gd name="T37" fmla="*/ 25 h 449"/>
                <a:gd name="T38" fmla="*/ 66 w 339"/>
                <a:gd name="T39" fmla="*/ 7 h 449"/>
                <a:gd name="T40" fmla="*/ 126 w 339"/>
                <a:gd name="T41" fmla="*/ 63 h 449"/>
                <a:gd name="T42" fmla="*/ 146 w 339"/>
                <a:gd name="T43" fmla="*/ 107 h 449"/>
                <a:gd name="T44" fmla="*/ 191 w 339"/>
                <a:gd name="T45" fmla="*/ 119 h 449"/>
                <a:gd name="T46" fmla="*/ 301 w 339"/>
                <a:gd name="T47" fmla="*/ 80 h 449"/>
                <a:gd name="T48" fmla="*/ 322 w 339"/>
                <a:gd name="T49" fmla="*/ 119 h 449"/>
                <a:gd name="T50" fmla="*/ 259 w 339"/>
                <a:gd name="T51" fmla="*/ 192 h 449"/>
                <a:gd name="T52" fmla="*/ 253 w 339"/>
                <a:gd name="T53" fmla="*/ 209 h 449"/>
                <a:gd name="T54" fmla="*/ 247 w 339"/>
                <a:gd name="T55" fmla="*/ 260 h 449"/>
                <a:gd name="T56" fmla="*/ 248 w 339"/>
                <a:gd name="T57" fmla="*/ 325 h 449"/>
                <a:gd name="T58" fmla="*/ 247 w 339"/>
                <a:gd name="T59" fmla="*/ 351 h 449"/>
                <a:gd name="T60" fmla="*/ 228 w 339"/>
                <a:gd name="T61" fmla="*/ 369 h 449"/>
                <a:gd name="T62" fmla="*/ 179 w 339"/>
                <a:gd name="T63" fmla="*/ 449 h 449"/>
                <a:gd name="T64" fmla="*/ 154 w 339"/>
                <a:gd name="T65" fmla="*/ 430 h 449"/>
                <a:gd name="T66" fmla="*/ 149 w 339"/>
                <a:gd name="T67" fmla="*/ 396 h 449"/>
                <a:gd name="T68" fmla="*/ 148 w 339"/>
                <a:gd name="T69" fmla="*/ 380 h 449"/>
                <a:gd name="T70" fmla="*/ 133 w 339"/>
                <a:gd name="T71" fmla="*/ 385 h 449"/>
                <a:gd name="T72" fmla="*/ 133 w 339"/>
                <a:gd name="T73" fmla="*/ 367 h 449"/>
                <a:gd name="T74" fmla="*/ 133 w 339"/>
                <a:gd name="T75" fmla="*/ 367 h 449"/>
                <a:gd name="T76" fmla="*/ 77 w 339"/>
                <a:gd name="T77" fmla="*/ 403 h 449"/>
                <a:gd name="T78" fmla="*/ 77 w 339"/>
                <a:gd name="T79" fmla="*/ 403 h 449"/>
                <a:gd name="T80" fmla="*/ 61 w 339"/>
                <a:gd name="T81" fmla="*/ 384 h 449"/>
                <a:gd name="T82" fmla="*/ 61 w 339"/>
                <a:gd name="T83" fmla="*/ 383 h 449"/>
                <a:gd name="T84" fmla="*/ 86 w 339"/>
                <a:gd name="T85" fmla="*/ 337 h 449"/>
                <a:gd name="T86" fmla="*/ 89 w 339"/>
                <a:gd name="T87" fmla="*/ 320 h 449"/>
                <a:gd name="T88" fmla="*/ 91 w 339"/>
                <a:gd name="T89" fmla="*/ 276 h 449"/>
                <a:gd name="T90" fmla="*/ 102 w 339"/>
                <a:gd name="T91" fmla="*/ 259 h 449"/>
                <a:gd name="T92" fmla="*/ 122 w 339"/>
                <a:gd name="T93" fmla="*/ 267 h 449"/>
                <a:gd name="T94" fmla="*/ 146 w 339"/>
                <a:gd name="T95" fmla="*/ 315 h 449"/>
                <a:gd name="T96" fmla="*/ 182 w 339"/>
                <a:gd name="T97" fmla="*/ 332 h 449"/>
                <a:gd name="T98" fmla="*/ 215 w 339"/>
                <a:gd name="T99" fmla="*/ 323 h 449"/>
                <a:gd name="T100" fmla="*/ 229 w 339"/>
                <a:gd name="T101" fmla="*/ 303 h 449"/>
                <a:gd name="T102" fmla="*/ 206 w 339"/>
                <a:gd name="T103" fmla="*/ 290 h 449"/>
                <a:gd name="T104" fmla="*/ 189 w 339"/>
                <a:gd name="T105" fmla="*/ 275 h 449"/>
                <a:gd name="T106" fmla="*/ 189 w 339"/>
                <a:gd name="T107" fmla="*/ 275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9" h="449">
                  <a:moveTo>
                    <a:pt x="189" y="275"/>
                  </a:moveTo>
                  <a:cubicBezTo>
                    <a:pt x="174" y="273"/>
                    <a:pt x="169" y="263"/>
                    <a:pt x="169" y="250"/>
                  </a:cubicBezTo>
                  <a:cubicBezTo>
                    <a:pt x="168" y="235"/>
                    <a:pt x="167" y="219"/>
                    <a:pt x="166" y="204"/>
                  </a:cubicBezTo>
                  <a:cubicBezTo>
                    <a:pt x="166" y="199"/>
                    <a:pt x="165" y="192"/>
                    <a:pt x="158" y="192"/>
                  </a:cubicBezTo>
                  <a:cubicBezTo>
                    <a:pt x="153" y="191"/>
                    <a:pt x="152" y="198"/>
                    <a:pt x="150" y="202"/>
                  </a:cubicBezTo>
                  <a:cubicBezTo>
                    <a:pt x="145" y="208"/>
                    <a:pt x="146" y="217"/>
                    <a:pt x="136" y="220"/>
                  </a:cubicBezTo>
                  <a:cubicBezTo>
                    <a:pt x="130" y="212"/>
                    <a:pt x="137" y="203"/>
                    <a:pt x="136" y="195"/>
                  </a:cubicBezTo>
                  <a:cubicBezTo>
                    <a:pt x="135" y="192"/>
                    <a:pt x="135" y="188"/>
                    <a:pt x="132" y="186"/>
                  </a:cubicBezTo>
                  <a:cubicBezTo>
                    <a:pt x="129" y="183"/>
                    <a:pt x="125" y="186"/>
                    <a:pt x="122" y="189"/>
                  </a:cubicBezTo>
                  <a:cubicBezTo>
                    <a:pt x="112" y="198"/>
                    <a:pt x="106" y="210"/>
                    <a:pt x="99" y="221"/>
                  </a:cubicBezTo>
                  <a:cubicBezTo>
                    <a:pt x="92" y="232"/>
                    <a:pt x="79" y="236"/>
                    <a:pt x="71" y="243"/>
                  </a:cubicBezTo>
                  <a:cubicBezTo>
                    <a:pt x="51" y="259"/>
                    <a:pt x="44" y="248"/>
                    <a:pt x="33" y="235"/>
                  </a:cubicBezTo>
                  <a:cubicBezTo>
                    <a:pt x="29" y="231"/>
                    <a:pt x="23" y="234"/>
                    <a:pt x="18" y="237"/>
                  </a:cubicBezTo>
                  <a:cubicBezTo>
                    <a:pt x="13" y="240"/>
                    <a:pt x="10" y="245"/>
                    <a:pt x="3" y="243"/>
                  </a:cubicBezTo>
                  <a:cubicBezTo>
                    <a:pt x="0" y="236"/>
                    <a:pt x="6" y="233"/>
                    <a:pt x="9" y="229"/>
                  </a:cubicBezTo>
                  <a:cubicBezTo>
                    <a:pt x="19" y="221"/>
                    <a:pt x="24" y="211"/>
                    <a:pt x="22" y="198"/>
                  </a:cubicBezTo>
                  <a:cubicBezTo>
                    <a:pt x="20" y="176"/>
                    <a:pt x="33" y="161"/>
                    <a:pt x="45" y="147"/>
                  </a:cubicBezTo>
                  <a:cubicBezTo>
                    <a:pt x="50" y="142"/>
                    <a:pt x="54" y="138"/>
                    <a:pt x="50" y="130"/>
                  </a:cubicBezTo>
                  <a:cubicBezTo>
                    <a:pt x="32" y="97"/>
                    <a:pt x="35" y="60"/>
                    <a:pt x="37" y="25"/>
                  </a:cubicBezTo>
                  <a:cubicBezTo>
                    <a:pt x="38" y="6"/>
                    <a:pt x="48" y="0"/>
                    <a:pt x="66" y="7"/>
                  </a:cubicBezTo>
                  <a:cubicBezTo>
                    <a:pt x="93" y="17"/>
                    <a:pt x="112" y="39"/>
                    <a:pt x="126" y="63"/>
                  </a:cubicBezTo>
                  <a:cubicBezTo>
                    <a:pt x="134" y="77"/>
                    <a:pt x="140" y="92"/>
                    <a:pt x="146" y="107"/>
                  </a:cubicBezTo>
                  <a:cubicBezTo>
                    <a:pt x="154" y="128"/>
                    <a:pt x="172" y="133"/>
                    <a:pt x="191" y="119"/>
                  </a:cubicBezTo>
                  <a:cubicBezTo>
                    <a:pt x="224" y="95"/>
                    <a:pt x="258" y="76"/>
                    <a:pt x="301" y="80"/>
                  </a:cubicBezTo>
                  <a:cubicBezTo>
                    <a:pt x="332" y="82"/>
                    <a:pt x="339" y="93"/>
                    <a:pt x="322" y="119"/>
                  </a:cubicBezTo>
                  <a:cubicBezTo>
                    <a:pt x="304" y="145"/>
                    <a:pt x="291" y="177"/>
                    <a:pt x="259" y="192"/>
                  </a:cubicBezTo>
                  <a:cubicBezTo>
                    <a:pt x="251" y="195"/>
                    <a:pt x="253" y="201"/>
                    <a:pt x="253" y="209"/>
                  </a:cubicBezTo>
                  <a:cubicBezTo>
                    <a:pt x="255" y="226"/>
                    <a:pt x="259" y="245"/>
                    <a:pt x="247" y="260"/>
                  </a:cubicBezTo>
                  <a:cubicBezTo>
                    <a:pt x="229" y="283"/>
                    <a:pt x="237" y="305"/>
                    <a:pt x="248" y="325"/>
                  </a:cubicBezTo>
                  <a:cubicBezTo>
                    <a:pt x="254" y="336"/>
                    <a:pt x="255" y="343"/>
                    <a:pt x="247" y="351"/>
                  </a:cubicBezTo>
                  <a:cubicBezTo>
                    <a:pt x="240" y="358"/>
                    <a:pt x="235" y="366"/>
                    <a:pt x="228" y="369"/>
                  </a:cubicBezTo>
                  <a:cubicBezTo>
                    <a:pt x="196" y="386"/>
                    <a:pt x="196" y="421"/>
                    <a:pt x="179" y="449"/>
                  </a:cubicBezTo>
                  <a:cubicBezTo>
                    <a:pt x="176" y="435"/>
                    <a:pt x="160" y="441"/>
                    <a:pt x="154" y="430"/>
                  </a:cubicBezTo>
                  <a:cubicBezTo>
                    <a:pt x="148" y="419"/>
                    <a:pt x="146" y="408"/>
                    <a:pt x="149" y="396"/>
                  </a:cubicBezTo>
                  <a:cubicBezTo>
                    <a:pt x="150" y="391"/>
                    <a:pt x="153" y="385"/>
                    <a:pt x="148" y="380"/>
                  </a:cubicBezTo>
                  <a:cubicBezTo>
                    <a:pt x="142" y="374"/>
                    <a:pt x="140" y="388"/>
                    <a:pt x="133" y="385"/>
                  </a:cubicBezTo>
                  <a:cubicBezTo>
                    <a:pt x="133" y="379"/>
                    <a:pt x="133" y="373"/>
                    <a:pt x="133" y="367"/>
                  </a:cubicBezTo>
                  <a:cubicBezTo>
                    <a:pt x="133" y="367"/>
                    <a:pt x="133" y="367"/>
                    <a:pt x="133" y="367"/>
                  </a:cubicBezTo>
                  <a:cubicBezTo>
                    <a:pt x="116" y="382"/>
                    <a:pt x="99" y="397"/>
                    <a:pt x="77" y="403"/>
                  </a:cubicBezTo>
                  <a:cubicBezTo>
                    <a:pt x="77" y="403"/>
                    <a:pt x="77" y="403"/>
                    <a:pt x="77" y="403"/>
                  </a:cubicBezTo>
                  <a:cubicBezTo>
                    <a:pt x="75" y="394"/>
                    <a:pt x="72" y="386"/>
                    <a:pt x="61" y="384"/>
                  </a:cubicBezTo>
                  <a:cubicBezTo>
                    <a:pt x="61" y="384"/>
                    <a:pt x="61" y="383"/>
                    <a:pt x="61" y="383"/>
                  </a:cubicBezTo>
                  <a:cubicBezTo>
                    <a:pt x="68" y="367"/>
                    <a:pt x="72" y="349"/>
                    <a:pt x="86" y="337"/>
                  </a:cubicBezTo>
                  <a:cubicBezTo>
                    <a:pt x="91" y="333"/>
                    <a:pt x="90" y="326"/>
                    <a:pt x="89" y="320"/>
                  </a:cubicBezTo>
                  <a:cubicBezTo>
                    <a:pt x="88" y="305"/>
                    <a:pt x="88" y="290"/>
                    <a:pt x="91" y="276"/>
                  </a:cubicBezTo>
                  <a:cubicBezTo>
                    <a:pt x="93" y="269"/>
                    <a:pt x="94" y="261"/>
                    <a:pt x="102" y="259"/>
                  </a:cubicBezTo>
                  <a:cubicBezTo>
                    <a:pt x="110" y="257"/>
                    <a:pt x="117" y="262"/>
                    <a:pt x="122" y="267"/>
                  </a:cubicBezTo>
                  <a:cubicBezTo>
                    <a:pt x="133" y="281"/>
                    <a:pt x="142" y="297"/>
                    <a:pt x="146" y="315"/>
                  </a:cubicBezTo>
                  <a:cubicBezTo>
                    <a:pt x="153" y="338"/>
                    <a:pt x="159" y="341"/>
                    <a:pt x="182" y="332"/>
                  </a:cubicBezTo>
                  <a:cubicBezTo>
                    <a:pt x="193" y="328"/>
                    <a:pt x="204" y="324"/>
                    <a:pt x="215" y="323"/>
                  </a:cubicBezTo>
                  <a:cubicBezTo>
                    <a:pt x="228" y="322"/>
                    <a:pt x="232" y="315"/>
                    <a:pt x="229" y="303"/>
                  </a:cubicBezTo>
                  <a:cubicBezTo>
                    <a:pt x="226" y="290"/>
                    <a:pt x="220" y="285"/>
                    <a:pt x="206" y="290"/>
                  </a:cubicBezTo>
                  <a:cubicBezTo>
                    <a:pt x="185" y="297"/>
                    <a:pt x="185" y="296"/>
                    <a:pt x="189" y="275"/>
                  </a:cubicBezTo>
                  <a:cubicBezTo>
                    <a:pt x="189" y="275"/>
                    <a:pt x="189" y="275"/>
                    <a:pt x="189" y="2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6" name="Freeform 14"/>
            <p:cNvSpPr/>
            <p:nvPr/>
          </p:nvSpPr>
          <p:spPr bwMode="auto">
            <a:xfrm>
              <a:off x="8243888" y="6323013"/>
              <a:ext cx="711200" cy="631825"/>
            </a:xfrm>
            <a:custGeom>
              <a:avLst/>
              <a:gdLst>
                <a:gd name="T0" fmla="*/ 347 w 363"/>
                <a:gd name="T1" fmla="*/ 275 h 323"/>
                <a:gd name="T2" fmla="*/ 347 w 363"/>
                <a:gd name="T3" fmla="*/ 275 h 323"/>
                <a:gd name="T4" fmla="*/ 313 w 363"/>
                <a:gd name="T5" fmla="*/ 271 h 323"/>
                <a:gd name="T6" fmla="*/ 290 w 363"/>
                <a:gd name="T7" fmla="*/ 267 h 323"/>
                <a:gd name="T8" fmla="*/ 281 w 363"/>
                <a:gd name="T9" fmla="*/ 262 h 323"/>
                <a:gd name="T10" fmla="*/ 251 w 363"/>
                <a:gd name="T11" fmla="*/ 240 h 323"/>
                <a:gd name="T12" fmla="*/ 227 w 363"/>
                <a:gd name="T13" fmla="*/ 198 h 323"/>
                <a:gd name="T14" fmla="*/ 218 w 363"/>
                <a:gd name="T15" fmla="*/ 193 h 323"/>
                <a:gd name="T16" fmla="*/ 213 w 363"/>
                <a:gd name="T17" fmla="*/ 203 h 323"/>
                <a:gd name="T18" fmla="*/ 209 w 363"/>
                <a:gd name="T19" fmla="*/ 235 h 323"/>
                <a:gd name="T20" fmla="*/ 195 w 363"/>
                <a:gd name="T21" fmla="*/ 208 h 323"/>
                <a:gd name="T22" fmla="*/ 188 w 363"/>
                <a:gd name="T23" fmla="*/ 197 h 323"/>
                <a:gd name="T24" fmla="*/ 179 w 363"/>
                <a:gd name="T25" fmla="*/ 208 h 323"/>
                <a:gd name="T26" fmla="*/ 169 w 363"/>
                <a:gd name="T27" fmla="*/ 265 h 323"/>
                <a:gd name="T28" fmla="*/ 169 w 363"/>
                <a:gd name="T29" fmla="*/ 269 h 323"/>
                <a:gd name="T30" fmla="*/ 155 w 363"/>
                <a:gd name="T31" fmla="*/ 284 h 323"/>
                <a:gd name="T32" fmla="*/ 146 w 363"/>
                <a:gd name="T33" fmla="*/ 294 h 323"/>
                <a:gd name="T34" fmla="*/ 127 w 363"/>
                <a:gd name="T35" fmla="*/ 305 h 323"/>
                <a:gd name="T36" fmla="*/ 93 w 363"/>
                <a:gd name="T37" fmla="*/ 317 h 323"/>
                <a:gd name="T38" fmla="*/ 82 w 363"/>
                <a:gd name="T39" fmla="*/ 323 h 323"/>
                <a:gd name="T40" fmla="*/ 74 w 363"/>
                <a:gd name="T41" fmla="*/ 247 h 323"/>
                <a:gd name="T42" fmla="*/ 81 w 363"/>
                <a:gd name="T43" fmla="*/ 203 h 323"/>
                <a:gd name="T44" fmla="*/ 73 w 363"/>
                <a:gd name="T45" fmla="*/ 184 h 323"/>
                <a:gd name="T46" fmla="*/ 55 w 363"/>
                <a:gd name="T47" fmla="*/ 169 h 323"/>
                <a:gd name="T48" fmla="*/ 10 w 363"/>
                <a:gd name="T49" fmla="*/ 90 h 323"/>
                <a:gd name="T50" fmla="*/ 31 w 363"/>
                <a:gd name="T51" fmla="*/ 54 h 323"/>
                <a:gd name="T52" fmla="*/ 117 w 363"/>
                <a:gd name="T53" fmla="*/ 80 h 323"/>
                <a:gd name="T54" fmla="*/ 156 w 363"/>
                <a:gd name="T55" fmla="*/ 111 h 323"/>
                <a:gd name="T56" fmla="*/ 214 w 363"/>
                <a:gd name="T57" fmla="*/ 101 h 323"/>
                <a:gd name="T58" fmla="*/ 279 w 363"/>
                <a:gd name="T59" fmla="*/ 19 h 323"/>
                <a:gd name="T60" fmla="*/ 321 w 363"/>
                <a:gd name="T61" fmla="*/ 2 h 323"/>
                <a:gd name="T62" fmla="*/ 344 w 363"/>
                <a:gd name="T63" fmla="*/ 21 h 323"/>
                <a:gd name="T64" fmla="*/ 327 w 363"/>
                <a:gd name="T65" fmla="*/ 127 h 323"/>
                <a:gd name="T66" fmla="*/ 328 w 363"/>
                <a:gd name="T67" fmla="*/ 173 h 323"/>
                <a:gd name="T68" fmla="*/ 338 w 363"/>
                <a:gd name="T69" fmla="*/ 234 h 323"/>
                <a:gd name="T70" fmla="*/ 354 w 363"/>
                <a:gd name="T71" fmla="*/ 264 h 323"/>
                <a:gd name="T72" fmla="*/ 347 w 363"/>
                <a:gd name="T73" fmla="*/ 275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3" h="323">
                  <a:moveTo>
                    <a:pt x="347" y="275"/>
                  </a:moveTo>
                  <a:cubicBezTo>
                    <a:pt x="347" y="275"/>
                    <a:pt x="347" y="274"/>
                    <a:pt x="347" y="275"/>
                  </a:cubicBezTo>
                  <a:cubicBezTo>
                    <a:pt x="332" y="252"/>
                    <a:pt x="330" y="252"/>
                    <a:pt x="313" y="271"/>
                  </a:cubicBezTo>
                  <a:cubicBezTo>
                    <a:pt x="303" y="282"/>
                    <a:pt x="294" y="290"/>
                    <a:pt x="290" y="267"/>
                  </a:cubicBezTo>
                  <a:cubicBezTo>
                    <a:pt x="290" y="262"/>
                    <a:pt x="286" y="261"/>
                    <a:pt x="281" y="262"/>
                  </a:cubicBezTo>
                  <a:cubicBezTo>
                    <a:pt x="263" y="266"/>
                    <a:pt x="257" y="252"/>
                    <a:pt x="251" y="240"/>
                  </a:cubicBezTo>
                  <a:cubicBezTo>
                    <a:pt x="244" y="225"/>
                    <a:pt x="239" y="210"/>
                    <a:pt x="227" y="198"/>
                  </a:cubicBezTo>
                  <a:cubicBezTo>
                    <a:pt x="225" y="195"/>
                    <a:pt x="222" y="191"/>
                    <a:pt x="218" y="193"/>
                  </a:cubicBezTo>
                  <a:cubicBezTo>
                    <a:pt x="213" y="194"/>
                    <a:pt x="214" y="199"/>
                    <a:pt x="213" y="203"/>
                  </a:cubicBezTo>
                  <a:cubicBezTo>
                    <a:pt x="212" y="213"/>
                    <a:pt x="215" y="224"/>
                    <a:pt x="209" y="235"/>
                  </a:cubicBezTo>
                  <a:cubicBezTo>
                    <a:pt x="199" y="227"/>
                    <a:pt x="199" y="217"/>
                    <a:pt x="195" y="208"/>
                  </a:cubicBezTo>
                  <a:cubicBezTo>
                    <a:pt x="194" y="203"/>
                    <a:pt x="194" y="197"/>
                    <a:pt x="188" y="197"/>
                  </a:cubicBezTo>
                  <a:cubicBezTo>
                    <a:pt x="182" y="196"/>
                    <a:pt x="180" y="203"/>
                    <a:pt x="179" y="208"/>
                  </a:cubicBezTo>
                  <a:cubicBezTo>
                    <a:pt x="172" y="226"/>
                    <a:pt x="172" y="246"/>
                    <a:pt x="169" y="265"/>
                  </a:cubicBezTo>
                  <a:cubicBezTo>
                    <a:pt x="169" y="266"/>
                    <a:pt x="169" y="267"/>
                    <a:pt x="169" y="269"/>
                  </a:cubicBezTo>
                  <a:cubicBezTo>
                    <a:pt x="167" y="276"/>
                    <a:pt x="162" y="282"/>
                    <a:pt x="155" y="284"/>
                  </a:cubicBezTo>
                  <a:cubicBezTo>
                    <a:pt x="150" y="286"/>
                    <a:pt x="145" y="288"/>
                    <a:pt x="146" y="294"/>
                  </a:cubicBezTo>
                  <a:cubicBezTo>
                    <a:pt x="149" y="314"/>
                    <a:pt x="140" y="312"/>
                    <a:pt x="127" y="305"/>
                  </a:cubicBezTo>
                  <a:cubicBezTo>
                    <a:pt x="112" y="296"/>
                    <a:pt x="99" y="297"/>
                    <a:pt x="93" y="317"/>
                  </a:cubicBezTo>
                  <a:cubicBezTo>
                    <a:pt x="93" y="320"/>
                    <a:pt x="91" y="323"/>
                    <a:pt x="82" y="323"/>
                  </a:cubicBezTo>
                  <a:cubicBezTo>
                    <a:pt x="97" y="295"/>
                    <a:pt x="82" y="272"/>
                    <a:pt x="74" y="247"/>
                  </a:cubicBezTo>
                  <a:cubicBezTo>
                    <a:pt x="71" y="235"/>
                    <a:pt x="73" y="217"/>
                    <a:pt x="81" y="203"/>
                  </a:cubicBezTo>
                  <a:cubicBezTo>
                    <a:pt x="87" y="194"/>
                    <a:pt x="85" y="187"/>
                    <a:pt x="73" y="184"/>
                  </a:cubicBezTo>
                  <a:cubicBezTo>
                    <a:pt x="65" y="181"/>
                    <a:pt x="60" y="176"/>
                    <a:pt x="55" y="169"/>
                  </a:cubicBezTo>
                  <a:cubicBezTo>
                    <a:pt x="38" y="144"/>
                    <a:pt x="22" y="118"/>
                    <a:pt x="10" y="90"/>
                  </a:cubicBezTo>
                  <a:cubicBezTo>
                    <a:pt x="0" y="68"/>
                    <a:pt x="8" y="57"/>
                    <a:pt x="31" y="54"/>
                  </a:cubicBezTo>
                  <a:cubicBezTo>
                    <a:pt x="64" y="50"/>
                    <a:pt x="91" y="64"/>
                    <a:pt x="117" y="80"/>
                  </a:cubicBezTo>
                  <a:cubicBezTo>
                    <a:pt x="131" y="89"/>
                    <a:pt x="144" y="100"/>
                    <a:pt x="156" y="111"/>
                  </a:cubicBezTo>
                  <a:cubicBezTo>
                    <a:pt x="180" y="132"/>
                    <a:pt x="198" y="128"/>
                    <a:pt x="214" y="101"/>
                  </a:cubicBezTo>
                  <a:cubicBezTo>
                    <a:pt x="230" y="70"/>
                    <a:pt x="249" y="39"/>
                    <a:pt x="279" y="19"/>
                  </a:cubicBezTo>
                  <a:cubicBezTo>
                    <a:pt x="292" y="10"/>
                    <a:pt x="305" y="4"/>
                    <a:pt x="321" y="2"/>
                  </a:cubicBezTo>
                  <a:cubicBezTo>
                    <a:pt x="335" y="0"/>
                    <a:pt x="345" y="6"/>
                    <a:pt x="344" y="21"/>
                  </a:cubicBezTo>
                  <a:cubicBezTo>
                    <a:pt x="344" y="58"/>
                    <a:pt x="338" y="93"/>
                    <a:pt x="327" y="127"/>
                  </a:cubicBezTo>
                  <a:cubicBezTo>
                    <a:pt x="320" y="149"/>
                    <a:pt x="317" y="152"/>
                    <a:pt x="328" y="173"/>
                  </a:cubicBezTo>
                  <a:cubicBezTo>
                    <a:pt x="338" y="193"/>
                    <a:pt x="346" y="211"/>
                    <a:pt x="338" y="234"/>
                  </a:cubicBezTo>
                  <a:cubicBezTo>
                    <a:pt x="334" y="247"/>
                    <a:pt x="348" y="254"/>
                    <a:pt x="354" y="264"/>
                  </a:cubicBezTo>
                  <a:cubicBezTo>
                    <a:pt x="358" y="271"/>
                    <a:pt x="363" y="279"/>
                    <a:pt x="347" y="2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7" name="Freeform 15"/>
            <p:cNvSpPr/>
            <p:nvPr/>
          </p:nvSpPr>
          <p:spPr bwMode="auto">
            <a:xfrm>
              <a:off x="6224588" y="5729288"/>
              <a:ext cx="771525" cy="652463"/>
            </a:xfrm>
            <a:custGeom>
              <a:avLst/>
              <a:gdLst>
                <a:gd name="T0" fmla="*/ 137 w 394"/>
                <a:gd name="T1" fmla="*/ 232 h 333"/>
                <a:gd name="T2" fmla="*/ 140 w 394"/>
                <a:gd name="T3" fmla="*/ 205 h 333"/>
                <a:gd name="T4" fmla="*/ 139 w 394"/>
                <a:gd name="T5" fmla="*/ 194 h 333"/>
                <a:gd name="T6" fmla="*/ 128 w 394"/>
                <a:gd name="T7" fmla="*/ 197 h 333"/>
                <a:gd name="T8" fmla="*/ 109 w 394"/>
                <a:gd name="T9" fmla="*/ 215 h 333"/>
                <a:gd name="T10" fmla="*/ 65 w 394"/>
                <a:gd name="T11" fmla="*/ 244 h 333"/>
                <a:gd name="T12" fmla="*/ 35 w 394"/>
                <a:gd name="T13" fmla="*/ 233 h 333"/>
                <a:gd name="T14" fmla="*/ 18 w 394"/>
                <a:gd name="T15" fmla="*/ 230 h 333"/>
                <a:gd name="T16" fmla="*/ 2 w 394"/>
                <a:gd name="T17" fmla="*/ 236 h 333"/>
                <a:gd name="T18" fmla="*/ 8 w 394"/>
                <a:gd name="T19" fmla="*/ 224 h 333"/>
                <a:gd name="T20" fmla="*/ 27 w 394"/>
                <a:gd name="T21" fmla="*/ 190 h 333"/>
                <a:gd name="T22" fmla="*/ 55 w 394"/>
                <a:gd name="T23" fmla="*/ 146 h 333"/>
                <a:gd name="T24" fmla="*/ 61 w 394"/>
                <a:gd name="T25" fmla="*/ 125 h 333"/>
                <a:gd name="T26" fmla="*/ 66 w 394"/>
                <a:gd name="T27" fmla="*/ 16 h 333"/>
                <a:gd name="T28" fmla="*/ 96 w 394"/>
                <a:gd name="T29" fmla="*/ 10 h 333"/>
                <a:gd name="T30" fmla="*/ 147 w 394"/>
                <a:gd name="T31" fmla="*/ 72 h 333"/>
                <a:gd name="T32" fmla="*/ 160 w 394"/>
                <a:gd name="T33" fmla="*/ 112 h 333"/>
                <a:gd name="T34" fmla="*/ 210 w 394"/>
                <a:gd name="T35" fmla="*/ 134 h 333"/>
                <a:gd name="T36" fmla="*/ 280 w 394"/>
                <a:gd name="T37" fmla="*/ 110 h 333"/>
                <a:gd name="T38" fmla="*/ 331 w 394"/>
                <a:gd name="T39" fmla="*/ 116 h 333"/>
                <a:gd name="T40" fmla="*/ 341 w 394"/>
                <a:gd name="T41" fmla="*/ 147 h 333"/>
                <a:gd name="T42" fmla="*/ 290 w 394"/>
                <a:gd name="T43" fmla="*/ 203 h 333"/>
                <a:gd name="T44" fmla="*/ 292 w 394"/>
                <a:gd name="T45" fmla="*/ 222 h 333"/>
                <a:gd name="T46" fmla="*/ 329 w 394"/>
                <a:gd name="T47" fmla="*/ 244 h 333"/>
                <a:gd name="T48" fmla="*/ 360 w 394"/>
                <a:gd name="T49" fmla="*/ 215 h 333"/>
                <a:gd name="T50" fmla="*/ 385 w 394"/>
                <a:gd name="T51" fmla="*/ 208 h 333"/>
                <a:gd name="T52" fmla="*/ 389 w 394"/>
                <a:gd name="T53" fmla="*/ 231 h 333"/>
                <a:gd name="T54" fmla="*/ 387 w 394"/>
                <a:gd name="T55" fmla="*/ 282 h 333"/>
                <a:gd name="T56" fmla="*/ 375 w 394"/>
                <a:gd name="T57" fmla="*/ 305 h 333"/>
                <a:gd name="T58" fmla="*/ 353 w 394"/>
                <a:gd name="T59" fmla="*/ 293 h 333"/>
                <a:gd name="T60" fmla="*/ 339 w 394"/>
                <a:gd name="T61" fmla="*/ 282 h 333"/>
                <a:gd name="T62" fmla="*/ 323 w 394"/>
                <a:gd name="T63" fmla="*/ 297 h 333"/>
                <a:gd name="T64" fmla="*/ 305 w 394"/>
                <a:gd name="T65" fmla="*/ 314 h 333"/>
                <a:gd name="T66" fmla="*/ 287 w 394"/>
                <a:gd name="T67" fmla="*/ 293 h 333"/>
                <a:gd name="T68" fmla="*/ 286 w 394"/>
                <a:gd name="T69" fmla="*/ 272 h 333"/>
                <a:gd name="T70" fmla="*/ 258 w 394"/>
                <a:gd name="T71" fmla="*/ 222 h 333"/>
                <a:gd name="T72" fmla="*/ 254 w 394"/>
                <a:gd name="T73" fmla="*/ 235 h 333"/>
                <a:gd name="T74" fmla="*/ 237 w 394"/>
                <a:gd name="T75" fmla="*/ 293 h 333"/>
                <a:gd name="T76" fmla="*/ 226 w 394"/>
                <a:gd name="T77" fmla="*/ 333 h 333"/>
                <a:gd name="T78" fmla="*/ 217 w 394"/>
                <a:gd name="T79" fmla="*/ 323 h 333"/>
                <a:gd name="T80" fmla="*/ 195 w 394"/>
                <a:gd name="T81" fmla="*/ 311 h 333"/>
                <a:gd name="T82" fmla="*/ 179 w 394"/>
                <a:gd name="T83" fmla="*/ 297 h 333"/>
                <a:gd name="T84" fmla="*/ 179 w 394"/>
                <a:gd name="T85" fmla="*/ 294 h 333"/>
                <a:gd name="T86" fmla="*/ 168 w 394"/>
                <a:gd name="T87" fmla="*/ 223 h 333"/>
                <a:gd name="T88" fmla="*/ 163 w 394"/>
                <a:gd name="T89" fmla="*/ 205 h 333"/>
                <a:gd name="T90" fmla="*/ 150 w 394"/>
                <a:gd name="T91" fmla="*/ 218 h 333"/>
                <a:gd name="T92" fmla="*/ 137 w 394"/>
                <a:gd name="T93" fmla="*/ 232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4" h="333">
                  <a:moveTo>
                    <a:pt x="137" y="232"/>
                  </a:moveTo>
                  <a:cubicBezTo>
                    <a:pt x="133" y="221"/>
                    <a:pt x="139" y="213"/>
                    <a:pt x="140" y="205"/>
                  </a:cubicBezTo>
                  <a:cubicBezTo>
                    <a:pt x="141" y="201"/>
                    <a:pt x="143" y="197"/>
                    <a:pt x="139" y="194"/>
                  </a:cubicBezTo>
                  <a:cubicBezTo>
                    <a:pt x="135" y="192"/>
                    <a:pt x="131" y="195"/>
                    <a:pt x="128" y="197"/>
                  </a:cubicBezTo>
                  <a:cubicBezTo>
                    <a:pt x="121" y="203"/>
                    <a:pt x="115" y="209"/>
                    <a:pt x="109" y="215"/>
                  </a:cubicBezTo>
                  <a:cubicBezTo>
                    <a:pt x="97" y="229"/>
                    <a:pt x="85" y="238"/>
                    <a:pt x="65" y="244"/>
                  </a:cubicBezTo>
                  <a:cubicBezTo>
                    <a:pt x="46" y="251"/>
                    <a:pt x="43" y="245"/>
                    <a:pt x="35" y="233"/>
                  </a:cubicBezTo>
                  <a:cubicBezTo>
                    <a:pt x="31" y="226"/>
                    <a:pt x="25" y="227"/>
                    <a:pt x="18" y="230"/>
                  </a:cubicBezTo>
                  <a:cubicBezTo>
                    <a:pt x="13" y="233"/>
                    <a:pt x="9" y="238"/>
                    <a:pt x="2" y="236"/>
                  </a:cubicBezTo>
                  <a:cubicBezTo>
                    <a:pt x="0" y="229"/>
                    <a:pt x="4" y="227"/>
                    <a:pt x="8" y="224"/>
                  </a:cubicBezTo>
                  <a:cubicBezTo>
                    <a:pt x="22" y="217"/>
                    <a:pt x="27" y="205"/>
                    <a:pt x="27" y="190"/>
                  </a:cubicBezTo>
                  <a:cubicBezTo>
                    <a:pt x="26" y="169"/>
                    <a:pt x="43" y="159"/>
                    <a:pt x="55" y="146"/>
                  </a:cubicBezTo>
                  <a:cubicBezTo>
                    <a:pt x="62" y="139"/>
                    <a:pt x="65" y="135"/>
                    <a:pt x="61" y="125"/>
                  </a:cubicBezTo>
                  <a:cubicBezTo>
                    <a:pt x="49" y="88"/>
                    <a:pt x="59" y="52"/>
                    <a:pt x="66" y="16"/>
                  </a:cubicBezTo>
                  <a:cubicBezTo>
                    <a:pt x="70" y="0"/>
                    <a:pt x="85" y="3"/>
                    <a:pt x="96" y="10"/>
                  </a:cubicBezTo>
                  <a:cubicBezTo>
                    <a:pt x="120" y="25"/>
                    <a:pt x="137" y="46"/>
                    <a:pt x="147" y="72"/>
                  </a:cubicBezTo>
                  <a:cubicBezTo>
                    <a:pt x="152" y="85"/>
                    <a:pt x="156" y="99"/>
                    <a:pt x="160" y="112"/>
                  </a:cubicBezTo>
                  <a:cubicBezTo>
                    <a:pt x="169" y="141"/>
                    <a:pt x="182" y="147"/>
                    <a:pt x="210" y="134"/>
                  </a:cubicBezTo>
                  <a:cubicBezTo>
                    <a:pt x="233" y="123"/>
                    <a:pt x="256" y="115"/>
                    <a:pt x="280" y="110"/>
                  </a:cubicBezTo>
                  <a:cubicBezTo>
                    <a:pt x="298" y="107"/>
                    <a:pt x="315" y="110"/>
                    <a:pt x="331" y="116"/>
                  </a:cubicBezTo>
                  <a:cubicBezTo>
                    <a:pt x="347" y="122"/>
                    <a:pt x="351" y="133"/>
                    <a:pt x="341" y="147"/>
                  </a:cubicBezTo>
                  <a:cubicBezTo>
                    <a:pt x="326" y="168"/>
                    <a:pt x="308" y="185"/>
                    <a:pt x="290" y="203"/>
                  </a:cubicBezTo>
                  <a:cubicBezTo>
                    <a:pt x="280" y="212"/>
                    <a:pt x="279" y="218"/>
                    <a:pt x="292" y="222"/>
                  </a:cubicBezTo>
                  <a:cubicBezTo>
                    <a:pt x="306" y="227"/>
                    <a:pt x="314" y="244"/>
                    <a:pt x="329" y="244"/>
                  </a:cubicBezTo>
                  <a:cubicBezTo>
                    <a:pt x="346" y="244"/>
                    <a:pt x="348" y="224"/>
                    <a:pt x="360" y="215"/>
                  </a:cubicBezTo>
                  <a:cubicBezTo>
                    <a:pt x="367" y="210"/>
                    <a:pt x="375" y="202"/>
                    <a:pt x="385" y="208"/>
                  </a:cubicBezTo>
                  <a:cubicBezTo>
                    <a:pt x="394" y="213"/>
                    <a:pt x="391" y="223"/>
                    <a:pt x="389" y="231"/>
                  </a:cubicBezTo>
                  <a:cubicBezTo>
                    <a:pt x="387" y="248"/>
                    <a:pt x="381" y="264"/>
                    <a:pt x="387" y="282"/>
                  </a:cubicBezTo>
                  <a:cubicBezTo>
                    <a:pt x="390" y="291"/>
                    <a:pt x="385" y="301"/>
                    <a:pt x="375" y="305"/>
                  </a:cubicBezTo>
                  <a:cubicBezTo>
                    <a:pt x="364" y="309"/>
                    <a:pt x="359" y="299"/>
                    <a:pt x="353" y="293"/>
                  </a:cubicBezTo>
                  <a:cubicBezTo>
                    <a:pt x="349" y="289"/>
                    <a:pt x="353" y="278"/>
                    <a:pt x="339" y="282"/>
                  </a:cubicBezTo>
                  <a:cubicBezTo>
                    <a:pt x="329" y="285"/>
                    <a:pt x="324" y="286"/>
                    <a:pt x="323" y="297"/>
                  </a:cubicBezTo>
                  <a:cubicBezTo>
                    <a:pt x="322" y="307"/>
                    <a:pt x="317" y="316"/>
                    <a:pt x="305" y="314"/>
                  </a:cubicBezTo>
                  <a:cubicBezTo>
                    <a:pt x="294" y="313"/>
                    <a:pt x="288" y="304"/>
                    <a:pt x="287" y="293"/>
                  </a:cubicBezTo>
                  <a:cubicBezTo>
                    <a:pt x="286" y="286"/>
                    <a:pt x="290" y="276"/>
                    <a:pt x="286" y="272"/>
                  </a:cubicBezTo>
                  <a:cubicBezTo>
                    <a:pt x="274" y="257"/>
                    <a:pt x="270" y="237"/>
                    <a:pt x="258" y="222"/>
                  </a:cubicBezTo>
                  <a:cubicBezTo>
                    <a:pt x="251" y="226"/>
                    <a:pt x="255" y="231"/>
                    <a:pt x="254" y="235"/>
                  </a:cubicBezTo>
                  <a:cubicBezTo>
                    <a:pt x="254" y="256"/>
                    <a:pt x="253" y="277"/>
                    <a:pt x="237" y="293"/>
                  </a:cubicBezTo>
                  <a:cubicBezTo>
                    <a:pt x="225" y="304"/>
                    <a:pt x="230" y="320"/>
                    <a:pt x="226" y="333"/>
                  </a:cubicBezTo>
                  <a:cubicBezTo>
                    <a:pt x="218" y="332"/>
                    <a:pt x="218" y="327"/>
                    <a:pt x="217" y="323"/>
                  </a:cubicBezTo>
                  <a:cubicBezTo>
                    <a:pt x="215" y="309"/>
                    <a:pt x="207" y="307"/>
                    <a:pt x="195" y="311"/>
                  </a:cubicBezTo>
                  <a:cubicBezTo>
                    <a:pt x="183" y="314"/>
                    <a:pt x="172" y="317"/>
                    <a:pt x="179" y="297"/>
                  </a:cubicBezTo>
                  <a:cubicBezTo>
                    <a:pt x="179" y="296"/>
                    <a:pt x="179" y="294"/>
                    <a:pt x="179" y="294"/>
                  </a:cubicBezTo>
                  <a:cubicBezTo>
                    <a:pt x="153" y="273"/>
                    <a:pt x="170" y="247"/>
                    <a:pt x="168" y="223"/>
                  </a:cubicBezTo>
                  <a:cubicBezTo>
                    <a:pt x="167" y="217"/>
                    <a:pt x="171" y="207"/>
                    <a:pt x="163" y="205"/>
                  </a:cubicBezTo>
                  <a:cubicBezTo>
                    <a:pt x="155" y="202"/>
                    <a:pt x="154" y="213"/>
                    <a:pt x="150" y="218"/>
                  </a:cubicBezTo>
                  <a:cubicBezTo>
                    <a:pt x="147" y="222"/>
                    <a:pt x="145" y="228"/>
                    <a:pt x="137" y="2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8" name="Freeform 16"/>
            <p:cNvSpPr/>
            <p:nvPr/>
          </p:nvSpPr>
          <p:spPr bwMode="auto">
            <a:xfrm>
              <a:off x="8218488" y="5381625"/>
              <a:ext cx="660400" cy="625475"/>
            </a:xfrm>
            <a:custGeom>
              <a:avLst/>
              <a:gdLst>
                <a:gd name="T0" fmla="*/ 337 w 337"/>
                <a:gd name="T1" fmla="*/ 244 h 319"/>
                <a:gd name="T2" fmla="*/ 326 w 337"/>
                <a:gd name="T3" fmla="*/ 243 h 319"/>
                <a:gd name="T4" fmla="*/ 295 w 337"/>
                <a:gd name="T5" fmla="*/ 246 h 319"/>
                <a:gd name="T6" fmla="*/ 275 w 337"/>
                <a:gd name="T7" fmla="*/ 248 h 319"/>
                <a:gd name="T8" fmla="*/ 255 w 337"/>
                <a:gd name="T9" fmla="*/ 256 h 319"/>
                <a:gd name="T10" fmla="*/ 259 w 337"/>
                <a:gd name="T11" fmla="*/ 283 h 319"/>
                <a:gd name="T12" fmla="*/ 258 w 337"/>
                <a:gd name="T13" fmla="*/ 300 h 319"/>
                <a:gd name="T14" fmla="*/ 243 w 337"/>
                <a:gd name="T15" fmla="*/ 298 h 319"/>
                <a:gd name="T16" fmla="*/ 225 w 337"/>
                <a:gd name="T17" fmla="*/ 305 h 319"/>
                <a:gd name="T18" fmla="*/ 203 w 337"/>
                <a:gd name="T19" fmla="*/ 304 h 319"/>
                <a:gd name="T20" fmla="*/ 189 w 337"/>
                <a:gd name="T21" fmla="*/ 283 h 319"/>
                <a:gd name="T22" fmla="*/ 185 w 337"/>
                <a:gd name="T23" fmla="*/ 267 h 319"/>
                <a:gd name="T24" fmla="*/ 200 w 337"/>
                <a:gd name="T25" fmla="*/ 265 h 319"/>
                <a:gd name="T26" fmla="*/ 222 w 337"/>
                <a:gd name="T27" fmla="*/ 268 h 319"/>
                <a:gd name="T28" fmla="*/ 244 w 337"/>
                <a:gd name="T29" fmla="*/ 240 h 319"/>
                <a:gd name="T30" fmla="*/ 243 w 337"/>
                <a:gd name="T31" fmla="*/ 229 h 319"/>
                <a:gd name="T32" fmla="*/ 236 w 337"/>
                <a:gd name="T33" fmla="*/ 217 h 319"/>
                <a:gd name="T34" fmla="*/ 208 w 337"/>
                <a:gd name="T35" fmla="*/ 186 h 319"/>
                <a:gd name="T36" fmla="*/ 201 w 337"/>
                <a:gd name="T37" fmla="*/ 219 h 319"/>
                <a:gd name="T38" fmla="*/ 189 w 337"/>
                <a:gd name="T39" fmla="*/ 203 h 319"/>
                <a:gd name="T40" fmla="*/ 178 w 337"/>
                <a:gd name="T41" fmla="*/ 193 h 319"/>
                <a:gd name="T42" fmla="*/ 171 w 337"/>
                <a:gd name="T43" fmla="*/ 206 h 319"/>
                <a:gd name="T44" fmla="*/ 170 w 337"/>
                <a:gd name="T45" fmla="*/ 242 h 319"/>
                <a:gd name="T46" fmla="*/ 157 w 337"/>
                <a:gd name="T47" fmla="*/ 273 h 319"/>
                <a:gd name="T48" fmla="*/ 151 w 337"/>
                <a:gd name="T49" fmla="*/ 285 h 319"/>
                <a:gd name="T50" fmla="*/ 140 w 337"/>
                <a:gd name="T51" fmla="*/ 293 h 319"/>
                <a:gd name="T52" fmla="*/ 104 w 337"/>
                <a:gd name="T53" fmla="*/ 310 h 319"/>
                <a:gd name="T54" fmla="*/ 99 w 337"/>
                <a:gd name="T55" fmla="*/ 295 h 319"/>
                <a:gd name="T56" fmla="*/ 92 w 337"/>
                <a:gd name="T57" fmla="*/ 263 h 319"/>
                <a:gd name="T58" fmla="*/ 84 w 337"/>
                <a:gd name="T59" fmla="*/ 213 h 319"/>
                <a:gd name="T60" fmla="*/ 72 w 337"/>
                <a:gd name="T61" fmla="*/ 186 h 319"/>
                <a:gd name="T62" fmla="*/ 8 w 337"/>
                <a:gd name="T63" fmla="*/ 101 h 319"/>
                <a:gd name="T64" fmla="*/ 27 w 337"/>
                <a:gd name="T65" fmla="*/ 79 h 319"/>
                <a:gd name="T66" fmla="*/ 106 w 337"/>
                <a:gd name="T67" fmla="*/ 92 h 319"/>
                <a:gd name="T68" fmla="*/ 145 w 337"/>
                <a:gd name="T69" fmla="*/ 117 h 319"/>
                <a:gd name="T70" fmla="*/ 194 w 337"/>
                <a:gd name="T71" fmla="*/ 102 h 319"/>
                <a:gd name="T72" fmla="*/ 241 w 337"/>
                <a:gd name="T73" fmla="*/ 28 h 319"/>
                <a:gd name="T74" fmla="*/ 267 w 337"/>
                <a:gd name="T75" fmla="*/ 10 h 319"/>
                <a:gd name="T76" fmla="*/ 302 w 337"/>
                <a:gd name="T77" fmla="*/ 30 h 319"/>
                <a:gd name="T78" fmla="*/ 289 w 337"/>
                <a:gd name="T79" fmla="*/ 129 h 319"/>
                <a:gd name="T80" fmla="*/ 292 w 337"/>
                <a:gd name="T81" fmla="*/ 146 h 319"/>
                <a:gd name="T82" fmla="*/ 316 w 337"/>
                <a:gd name="T83" fmla="*/ 205 h 319"/>
                <a:gd name="T84" fmla="*/ 325 w 337"/>
                <a:gd name="T85" fmla="*/ 226 h 319"/>
                <a:gd name="T86" fmla="*/ 337 w 337"/>
                <a:gd name="T87" fmla="*/ 24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37" h="319">
                  <a:moveTo>
                    <a:pt x="337" y="244"/>
                  </a:moveTo>
                  <a:cubicBezTo>
                    <a:pt x="331" y="247"/>
                    <a:pt x="328" y="245"/>
                    <a:pt x="326" y="243"/>
                  </a:cubicBezTo>
                  <a:cubicBezTo>
                    <a:pt x="314" y="230"/>
                    <a:pt x="304" y="230"/>
                    <a:pt x="295" y="246"/>
                  </a:cubicBezTo>
                  <a:cubicBezTo>
                    <a:pt x="289" y="255"/>
                    <a:pt x="283" y="257"/>
                    <a:pt x="275" y="248"/>
                  </a:cubicBezTo>
                  <a:cubicBezTo>
                    <a:pt x="263" y="236"/>
                    <a:pt x="257" y="244"/>
                    <a:pt x="255" y="256"/>
                  </a:cubicBezTo>
                  <a:cubicBezTo>
                    <a:pt x="253" y="265"/>
                    <a:pt x="255" y="274"/>
                    <a:pt x="259" y="283"/>
                  </a:cubicBezTo>
                  <a:cubicBezTo>
                    <a:pt x="261" y="289"/>
                    <a:pt x="264" y="295"/>
                    <a:pt x="258" y="300"/>
                  </a:cubicBezTo>
                  <a:cubicBezTo>
                    <a:pt x="253" y="303"/>
                    <a:pt x="247" y="301"/>
                    <a:pt x="243" y="298"/>
                  </a:cubicBezTo>
                  <a:cubicBezTo>
                    <a:pt x="233" y="292"/>
                    <a:pt x="229" y="295"/>
                    <a:pt x="225" y="305"/>
                  </a:cubicBezTo>
                  <a:cubicBezTo>
                    <a:pt x="218" y="319"/>
                    <a:pt x="210" y="316"/>
                    <a:pt x="203" y="304"/>
                  </a:cubicBezTo>
                  <a:cubicBezTo>
                    <a:pt x="199" y="297"/>
                    <a:pt x="194" y="290"/>
                    <a:pt x="189" y="283"/>
                  </a:cubicBezTo>
                  <a:cubicBezTo>
                    <a:pt x="186" y="278"/>
                    <a:pt x="180" y="274"/>
                    <a:pt x="185" y="267"/>
                  </a:cubicBezTo>
                  <a:cubicBezTo>
                    <a:pt x="189" y="262"/>
                    <a:pt x="194" y="264"/>
                    <a:pt x="200" y="265"/>
                  </a:cubicBezTo>
                  <a:cubicBezTo>
                    <a:pt x="207" y="267"/>
                    <a:pt x="215" y="275"/>
                    <a:pt x="222" y="268"/>
                  </a:cubicBezTo>
                  <a:cubicBezTo>
                    <a:pt x="231" y="260"/>
                    <a:pt x="237" y="250"/>
                    <a:pt x="244" y="240"/>
                  </a:cubicBezTo>
                  <a:cubicBezTo>
                    <a:pt x="247" y="237"/>
                    <a:pt x="245" y="232"/>
                    <a:pt x="243" y="229"/>
                  </a:cubicBezTo>
                  <a:cubicBezTo>
                    <a:pt x="241" y="225"/>
                    <a:pt x="238" y="221"/>
                    <a:pt x="236" y="217"/>
                  </a:cubicBezTo>
                  <a:cubicBezTo>
                    <a:pt x="228" y="205"/>
                    <a:pt x="221" y="185"/>
                    <a:pt x="208" y="186"/>
                  </a:cubicBezTo>
                  <a:cubicBezTo>
                    <a:pt x="194" y="188"/>
                    <a:pt x="208" y="208"/>
                    <a:pt x="201" y="219"/>
                  </a:cubicBezTo>
                  <a:cubicBezTo>
                    <a:pt x="192" y="217"/>
                    <a:pt x="193" y="208"/>
                    <a:pt x="189" y="203"/>
                  </a:cubicBezTo>
                  <a:cubicBezTo>
                    <a:pt x="186" y="199"/>
                    <a:pt x="185" y="191"/>
                    <a:pt x="178" y="193"/>
                  </a:cubicBezTo>
                  <a:cubicBezTo>
                    <a:pt x="172" y="194"/>
                    <a:pt x="171" y="201"/>
                    <a:pt x="171" y="206"/>
                  </a:cubicBezTo>
                  <a:cubicBezTo>
                    <a:pt x="170" y="218"/>
                    <a:pt x="170" y="230"/>
                    <a:pt x="170" y="242"/>
                  </a:cubicBezTo>
                  <a:cubicBezTo>
                    <a:pt x="170" y="254"/>
                    <a:pt x="169" y="266"/>
                    <a:pt x="157" y="273"/>
                  </a:cubicBezTo>
                  <a:cubicBezTo>
                    <a:pt x="152" y="276"/>
                    <a:pt x="151" y="280"/>
                    <a:pt x="151" y="285"/>
                  </a:cubicBezTo>
                  <a:cubicBezTo>
                    <a:pt x="152" y="294"/>
                    <a:pt x="147" y="296"/>
                    <a:pt x="140" y="293"/>
                  </a:cubicBezTo>
                  <a:cubicBezTo>
                    <a:pt x="120" y="282"/>
                    <a:pt x="109" y="291"/>
                    <a:pt x="104" y="310"/>
                  </a:cubicBezTo>
                  <a:cubicBezTo>
                    <a:pt x="96" y="305"/>
                    <a:pt x="98" y="299"/>
                    <a:pt x="99" y="295"/>
                  </a:cubicBezTo>
                  <a:cubicBezTo>
                    <a:pt x="102" y="283"/>
                    <a:pt x="99" y="273"/>
                    <a:pt x="92" y="263"/>
                  </a:cubicBezTo>
                  <a:cubicBezTo>
                    <a:pt x="81" y="248"/>
                    <a:pt x="80" y="230"/>
                    <a:pt x="84" y="213"/>
                  </a:cubicBezTo>
                  <a:cubicBezTo>
                    <a:pt x="86" y="200"/>
                    <a:pt x="84" y="194"/>
                    <a:pt x="72" y="186"/>
                  </a:cubicBezTo>
                  <a:cubicBezTo>
                    <a:pt x="41" y="165"/>
                    <a:pt x="24" y="132"/>
                    <a:pt x="8" y="101"/>
                  </a:cubicBezTo>
                  <a:cubicBezTo>
                    <a:pt x="0" y="86"/>
                    <a:pt x="16" y="81"/>
                    <a:pt x="27" y="79"/>
                  </a:cubicBezTo>
                  <a:cubicBezTo>
                    <a:pt x="54" y="74"/>
                    <a:pt x="81" y="80"/>
                    <a:pt x="106" y="92"/>
                  </a:cubicBezTo>
                  <a:cubicBezTo>
                    <a:pt x="119" y="99"/>
                    <a:pt x="132" y="108"/>
                    <a:pt x="145" y="117"/>
                  </a:cubicBezTo>
                  <a:cubicBezTo>
                    <a:pt x="168" y="132"/>
                    <a:pt x="184" y="127"/>
                    <a:pt x="194" y="102"/>
                  </a:cubicBezTo>
                  <a:cubicBezTo>
                    <a:pt x="205" y="74"/>
                    <a:pt x="220" y="49"/>
                    <a:pt x="241" y="28"/>
                  </a:cubicBezTo>
                  <a:cubicBezTo>
                    <a:pt x="249" y="21"/>
                    <a:pt x="257" y="14"/>
                    <a:pt x="267" y="10"/>
                  </a:cubicBezTo>
                  <a:cubicBezTo>
                    <a:pt x="289" y="0"/>
                    <a:pt x="301" y="6"/>
                    <a:pt x="302" y="30"/>
                  </a:cubicBezTo>
                  <a:cubicBezTo>
                    <a:pt x="304" y="63"/>
                    <a:pt x="305" y="98"/>
                    <a:pt x="289" y="129"/>
                  </a:cubicBezTo>
                  <a:cubicBezTo>
                    <a:pt x="285" y="136"/>
                    <a:pt x="287" y="141"/>
                    <a:pt x="292" y="146"/>
                  </a:cubicBezTo>
                  <a:cubicBezTo>
                    <a:pt x="307" y="163"/>
                    <a:pt x="319" y="181"/>
                    <a:pt x="316" y="205"/>
                  </a:cubicBezTo>
                  <a:cubicBezTo>
                    <a:pt x="315" y="214"/>
                    <a:pt x="319" y="220"/>
                    <a:pt x="325" y="226"/>
                  </a:cubicBezTo>
                  <a:cubicBezTo>
                    <a:pt x="330" y="231"/>
                    <a:pt x="336" y="236"/>
                    <a:pt x="337" y="2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9" name="Freeform 17"/>
            <p:cNvSpPr/>
            <p:nvPr/>
          </p:nvSpPr>
          <p:spPr bwMode="auto">
            <a:xfrm>
              <a:off x="5865813" y="5095875"/>
              <a:ext cx="714375" cy="688975"/>
            </a:xfrm>
            <a:custGeom>
              <a:avLst/>
              <a:gdLst>
                <a:gd name="T0" fmla="*/ 135 w 365"/>
                <a:gd name="T1" fmla="*/ 237 h 352"/>
                <a:gd name="T2" fmla="*/ 140 w 365"/>
                <a:gd name="T3" fmla="*/ 215 h 352"/>
                <a:gd name="T4" fmla="*/ 141 w 365"/>
                <a:gd name="T5" fmla="*/ 201 h 352"/>
                <a:gd name="T6" fmla="*/ 126 w 365"/>
                <a:gd name="T7" fmla="*/ 204 h 352"/>
                <a:gd name="T8" fmla="*/ 104 w 365"/>
                <a:gd name="T9" fmla="*/ 221 h 352"/>
                <a:gd name="T10" fmla="*/ 65 w 365"/>
                <a:gd name="T11" fmla="*/ 235 h 352"/>
                <a:gd name="T12" fmla="*/ 57 w 365"/>
                <a:gd name="T13" fmla="*/ 237 h 352"/>
                <a:gd name="T14" fmla="*/ 38 w 365"/>
                <a:gd name="T15" fmla="*/ 230 h 352"/>
                <a:gd name="T16" fmla="*/ 13 w 365"/>
                <a:gd name="T17" fmla="*/ 218 h 352"/>
                <a:gd name="T18" fmla="*/ 2 w 365"/>
                <a:gd name="T19" fmla="*/ 219 h 352"/>
                <a:gd name="T20" fmla="*/ 6 w 365"/>
                <a:gd name="T21" fmla="*/ 211 h 352"/>
                <a:gd name="T22" fmla="*/ 36 w 365"/>
                <a:gd name="T23" fmla="*/ 172 h 352"/>
                <a:gd name="T24" fmla="*/ 70 w 365"/>
                <a:gd name="T25" fmla="*/ 137 h 352"/>
                <a:gd name="T26" fmla="*/ 78 w 365"/>
                <a:gd name="T27" fmla="*/ 119 h 352"/>
                <a:gd name="T28" fmla="*/ 99 w 365"/>
                <a:gd name="T29" fmla="*/ 11 h 352"/>
                <a:gd name="T30" fmla="*/ 123 w 365"/>
                <a:gd name="T31" fmla="*/ 7 h 352"/>
                <a:gd name="T32" fmla="*/ 160 w 365"/>
                <a:gd name="T33" fmla="*/ 50 h 352"/>
                <a:gd name="T34" fmla="*/ 182 w 365"/>
                <a:gd name="T35" fmla="*/ 140 h 352"/>
                <a:gd name="T36" fmla="*/ 185 w 365"/>
                <a:gd name="T37" fmla="*/ 108 h 352"/>
                <a:gd name="T38" fmla="*/ 191 w 365"/>
                <a:gd name="T39" fmla="*/ 138 h 352"/>
                <a:gd name="T40" fmla="*/ 216 w 365"/>
                <a:gd name="T41" fmla="*/ 155 h 352"/>
                <a:gd name="T42" fmla="*/ 301 w 365"/>
                <a:gd name="T43" fmla="*/ 139 h 352"/>
                <a:gd name="T44" fmla="*/ 350 w 365"/>
                <a:gd name="T45" fmla="*/ 155 h 352"/>
                <a:gd name="T46" fmla="*/ 354 w 365"/>
                <a:gd name="T47" fmla="*/ 182 h 352"/>
                <a:gd name="T48" fmla="*/ 263 w 365"/>
                <a:gd name="T49" fmla="*/ 243 h 352"/>
                <a:gd name="T50" fmla="*/ 252 w 365"/>
                <a:gd name="T51" fmla="*/ 255 h 352"/>
                <a:gd name="T52" fmla="*/ 219 w 365"/>
                <a:gd name="T53" fmla="*/ 317 h 352"/>
                <a:gd name="T54" fmla="*/ 211 w 365"/>
                <a:gd name="T55" fmla="*/ 334 h 352"/>
                <a:gd name="T56" fmla="*/ 205 w 365"/>
                <a:gd name="T57" fmla="*/ 352 h 352"/>
                <a:gd name="T58" fmla="*/ 200 w 365"/>
                <a:gd name="T59" fmla="*/ 342 h 352"/>
                <a:gd name="T60" fmla="*/ 175 w 365"/>
                <a:gd name="T61" fmla="*/ 323 h 352"/>
                <a:gd name="T62" fmla="*/ 164 w 365"/>
                <a:gd name="T63" fmla="*/ 310 h 352"/>
                <a:gd name="T64" fmla="*/ 162 w 365"/>
                <a:gd name="T65" fmla="*/ 299 h 352"/>
                <a:gd name="T66" fmla="*/ 160 w 365"/>
                <a:gd name="T67" fmla="*/ 261 h 352"/>
                <a:gd name="T68" fmla="*/ 167 w 365"/>
                <a:gd name="T69" fmla="*/ 228 h 352"/>
                <a:gd name="T70" fmla="*/ 164 w 365"/>
                <a:gd name="T71" fmla="*/ 216 h 352"/>
                <a:gd name="T72" fmla="*/ 153 w 365"/>
                <a:gd name="T73" fmla="*/ 222 h 352"/>
                <a:gd name="T74" fmla="*/ 135 w 365"/>
                <a:gd name="T75" fmla="*/ 237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65" h="352">
                  <a:moveTo>
                    <a:pt x="135" y="237"/>
                  </a:moveTo>
                  <a:cubicBezTo>
                    <a:pt x="132" y="228"/>
                    <a:pt x="138" y="222"/>
                    <a:pt x="140" y="215"/>
                  </a:cubicBezTo>
                  <a:cubicBezTo>
                    <a:pt x="141" y="210"/>
                    <a:pt x="147" y="205"/>
                    <a:pt x="141" y="201"/>
                  </a:cubicBezTo>
                  <a:cubicBezTo>
                    <a:pt x="136" y="197"/>
                    <a:pt x="131" y="202"/>
                    <a:pt x="126" y="204"/>
                  </a:cubicBezTo>
                  <a:cubicBezTo>
                    <a:pt x="118" y="208"/>
                    <a:pt x="111" y="214"/>
                    <a:pt x="104" y="221"/>
                  </a:cubicBezTo>
                  <a:cubicBezTo>
                    <a:pt x="93" y="231"/>
                    <a:pt x="83" y="244"/>
                    <a:pt x="65" y="235"/>
                  </a:cubicBezTo>
                  <a:cubicBezTo>
                    <a:pt x="63" y="234"/>
                    <a:pt x="59" y="235"/>
                    <a:pt x="57" y="237"/>
                  </a:cubicBezTo>
                  <a:cubicBezTo>
                    <a:pt x="45" y="250"/>
                    <a:pt x="41" y="241"/>
                    <a:pt x="38" y="230"/>
                  </a:cubicBezTo>
                  <a:cubicBezTo>
                    <a:pt x="34" y="216"/>
                    <a:pt x="26" y="211"/>
                    <a:pt x="13" y="218"/>
                  </a:cubicBezTo>
                  <a:cubicBezTo>
                    <a:pt x="9" y="220"/>
                    <a:pt x="5" y="221"/>
                    <a:pt x="2" y="219"/>
                  </a:cubicBezTo>
                  <a:cubicBezTo>
                    <a:pt x="0" y="214"/>
                    <a:pt x="3" y="212"/>
                    <a:pt x="6" y="211"/>
                  </a:cubicBezTo>
                  <a:cubicBezTo>
                    <a:pt x="25" y="204"/>
                    <a:pt x="30" y="189"/>
                    <a:pt x="36" y="172"/>
                  </a:cubicBezTo>
                  <a:cubicBezTo>
                    <a:pt x="41" y="155"/>
                    <a:pt x="55" y="145"/>
                    <a:pt x="70" y="137"/>
                  </a:cubicBezTo>
                  <a:cubicBezTo>
                    <a:pt x="78" y="133"/>
                    <a:pt x="80" y="129"/>
                    <a:pt x="78" y="119"/>
                  </a:cubicBezTo>
                  <a:cubicBezTo>
                    <a:pt x="71" y="81"/>
                    <a:pt x="87" y="46"/>
                    <a:pt x="99" y="11"/>
                  </a:cubicBezTo>
                  <a:cubicBezTo>
                    <a:pt x="103" y="0"/>
                    <a:pt x="114" y="2"/>
                    <a:pt x="123" y="7"/>
                  </a:cubicBezTo>
                  <a:cubicBezTo>
                    <a:pt x="141" y="16"/>
                    <a:pt x="151" y="32"/>
                    <a:pt x="160" y="50"/>
                  </a:cubicBezTo>
                  <a:cubicBezTo>
                    <a:pt x="174" y="78"/>
                    <a:pt x="175" y="109"/>
                    <a:pt x="182" y="140"/>
                  </a:cubicBezTo>
                  <a:cubicBezTo>
                    <a:pt x="183" y="129"/>
                    <a:pt x="184" y="119"/>
                    <a:pt x="185" y="108"/>
                  </a:cubicBezTo>
                  <a:cubicBezTo>
                    <a:pt x="193" y="118"/>
                    <a:pt x="190" y="128"/>
                    <a:pt x="191" y="138"/>
                  </a:cubicBezTo>
                  <a:cubicBezTo>
                    <a:pt x="193" y="154"/>
                    <a:pt x="198" y="161"/>
                    <a:pt x="216" y="155"/>
                  </a:cubicBezTo>
                  <a:cubicBezTo>
                    <a:pt x="243" y="145"/>
                    <a:pt x="271" y="138"/>
                    <a:pt x="301" y="139"/>
                  </a:cubicBezTo>
                  <a:cubicBezTo>
                    <a:pt x="320" y="140"/>
                    <a:pt x="335" y="146"/>
                    <a:pt x="350" y="155"/>
                  </a:cubicBezTo>
                  <a:cubicBezTo>
                    <a:pt x="361" y="162"/>
                    <a:pt x="365" y="173"/>
                    <a:pt x="354" y="182"/>
                  </a:cubicBezTo>
                  <a:cubicBezTo>
                    <a:pt x="326" y="205"/>
                    <a:pt x="301" y="235"/>
                    <a:pt x="263" y="243"/>
                  </a:cubicBezTo>
                  <a:cubicBezTo>
                    <a:pt x="256" y="244"/>
                    <a:pt x="253" y="248"/>
                    <a:pt x="252" y="255"/>
                  </a:cubicBezTo>
                  <a:cubicBezTo>
                    <a:pt x="248" y="279"/>
                    <a:pt x="243" y="303"/>
                    <a:pt x="219" y="317"/>
                  </a:cubicBezTo>
                  <a:cubicBezTo>
                    <a:pt x="212" y="320"/>
                    <a:pt x="212" y="328"/>
                    <a:pt x="211" y="334"/>
                  </a:cubicBezTo>
                  <a:cubicBezTo>
                    <a:pt x="211" y="341"/>
                    <a:pt x="212" y="348"/>
                    <a:pt x="205" y="352"/>
                  </a:cubicBezTo>
                  <a:cubicBezTo>
                    <a:pt x="199" y="350"/>
                    <a:pt x="200" y="346"/>
                    <a:pt x="200" y="342"/>
                  </a:cubicBezTo>
                  <a:cubicBezTo>
                    <a:pt x="200" y="325"/>
                    <a:pt x="191" y="320"/>
                    <a:pt x="175" y="323"/>
                  </a:cubicBezTo>
                  <a:cubicBezTo>
                    <a:pt x="165" y="325"/>
                    <a:pt x="159" y="323"/>
                    <a:pt x="164" y="310"/>
                  </a:cubicBezTo>
                  <a:cubicBezTo>
                    <a:pt x="165" y="306"/>
                    <a:pt x="165" y="303"/>
                    <a:pt x="162" y="299"/>
                  </a:cubicBezTo>
                  <a:cubicBezTo>
                    <a:pt x="153" y="287"/>
                    <a:pt x="155" y="274"/>
                    <a:pt x="160" y="261"/>
                  </a:cubicBezTo>
                  <a:cubicBezTo>
                    <a:pt x="164" y="251"/>
                    <a:pt x="167" y="240"/>
                    <a:pt x="167" y="228"/>
                  </a:cubicBezTo>
                  <a:cubicBezTo>
                    <a:pt x="167" y="224"/>
                    <a:pt x="168" y="218"/>
                    <a:pt x="164" y="216"/>
                  </a:cubicBezTo>
                  <a:cubicBezTo>
                    <a:pt x="158" y="213"/>
                    <a:pt x="156" y="219"/>
                    <a:pt x="153" y="222"/>
                  </a:cubicBezTo>
                  <a:cubicBezTo>
                    <a:pt x="148" y="228"/>
                    <a:pt x="144" y="234"/>
                    <a:pt x="135" y="2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0" name="Freeform 18"/>
            <p:cNvSpPr/>
            <p:nvPr/>
          </p:nvSpPr>
          <p:spPr bwMode="auto">
            <a:xfrm>
              <a:off x="6721475" y="3649663"/>
              <a:ext cx="714375" cy="704850"/>
            </a:xfrm>
            <a:custGeom>
              <a:avLst/>
              <a:gdLst>
                <a:gd name="T0" fmla="*/ 182 w 364"/>
                <a:gd name="T1" fmla="*/ 360 h 360"/>
                <a:gd name="T2" fmla="*/ 154 w 364"/>
                <a:gd name="T3" fmla="*/ 328 h 360"/>
                <a:gd name="T4" fmla="*/ 147 w 364"/>
                <a:gd name="T5" fmla="*/ 323 h 360"/>
                <a:gd name="T6" fmla="*/ 155 w 364"/>
                <a:gd name="T7" fmla="*/ 258 h 360"/>
                <a:gd name="T8" fmla="*/ 168 w 364"/>
                <a:gd name="T9" fmla="*/ 216 h 360"/>
                <a:gd name="T10" fmla="*/ 132 w 364"/>
                <a:gd name="T11" fmla="*/ 237 h 360"/>
                <a:gd name="T12" fmla="*/ 141 w 364"/>
                <a:gd name="T13" fmla="*/ 214 h 360"/>
                <a:gd name="T14" fmla="*/ 144 w 364"/>
                <a:gd name="T15" fmla="*/ 203 h 360"/>
                <a:gd name="T16" fmla="*/ 131 w 364"/>
                <a:gd name="T17" fmla="*/ 202 h 360"/>
                <a:gd name="T18" fmla="*/ 96 w 364"/>
                <a:gd name="T19" fmla="*/ 221 h 360"/>
                <a:gd name="T20" fmla="*/ 63 w 364"/>
                <a:gd name="T21" fmla="*/ 224 h 360"/>
                <a:gd name="T22" fmla="*/ 56 w 364"/>
                <a:gd name="T23" fmla="*/ 222 h 360"/>
                <a:gd name="T24" fmla="*/ 35 w 364"/>
                <a:gd name="T25" fmla="*/ 212 h 360"/>
                <a:gd name="T26" fmla="*/ 16 w 364"/>
                <a:gd name="T27" fmla="*/ 200 h 360"/>
                <a:gd name="T28" fmla="*/ 0 w 364"/>
                <a:gd name="T29" fmla="*/ 201 h 360"/>
                <a:gd name="T30" fmla="*/ 0 w 364"/>
                <a:gd name="T31" fmla="*/ 197 h 360"/>
                <a:gd name="T32" fmla="*/ 66 w 364"/>
                <a:gd name="T33" fmla="*/ 138 h 360"/>
                <a:gd name="T34" fmla="*/ 94 w 364"/>
                <a:gd name="T35" fmla="*/ 95 h 360"/>
                <a:gd name="T36" fmla="*/ 125 w 364"/>
                <a:gd name="T37" fmla="*/ 17 h 360"/>
                <a:gd name="T38" fmla="*/ 159 w 364"/>
                <a:gd name="T39" fmla="*/ 13 h 360"/>
                <a:gd name="T40" fmla="*/ 189 w 364"/>
                <a:gd name="T41" fmla="*/ 93 h 360"/>
                <a:gd name="T42" fmla="*/ 190 w 364"/>
                <a:gd name="T43" fmla="*/ 133 h 360"/>
                <a:gd name="T44" fmla="*/ 229 w 364"/>
                <a:gd name="T45" fmla="*/ 167 h 360"/>
                <a:gd name="T46" fmla="*/ 314 w 364"/>
                <a:gd name="T47" fmla="*/ 167 h 360"/>
                <a:gd name="T48" fmla="*/ 326 w 364"/>
                <a:gd name="T49" fmla="*/ 170 h 360"/>
                <a:gd name="T50" fmla="*/ 362 w 364"/>
                <a:gd name="T51" fmla="*/ 202 h 360"/>
                <a:gd name="T52" fmla="*/ 331 w 364"/>
                <a:gd name="T53" fmla="*/ 232 h 360"/>
                <a:gd name="T54" fmla="*/ 255 w 364"/>
                <a:gd name="T55" fmla="*/ 264 h 360"/>
                <a:gd name="T56" fmla="*/ 234 w 364"/>
                <a:gd name="T57" fmla="*/ 297 h 360"/>
                <a:gd name="T58" fmla="*/ 205 w 364"/>
                <a:gd name="T59" fmla="*/ 326 h 360"/>
                <a:gd name="T60" fmla="*/ 182 w 364"/>
                <a:gd name="T61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64" h="360">
                  <a:moveTo>
                    <a:pt x="182" y="360"/>
                  </a:moveTo>
                  <a:cubicBezTo>
                    <a:pt x="184" y="338"/>
                    <a:pt x="176" y="327"/>
                    <a:pt x="154" y="328"/>
                  </a:cubicBezTo>
                  <a:cubicBezTo>
                    <a:pt x="151" y="328"/>
                    <a:pt x="146" y="326"/>
                    <a:pt x="147" y="323"/>
                  </a:cubicBezTo>
                  <a:cubicBezTo>
                    <a:pt x="156" y="302"/>
                    <a:pt x="134" y="279"/>
                    <a:pt x="155" y="258"/>
                  </a:cubicBezTo>
                  <a:cubicBezTo>
                    <a:pt x="165" y="249"/>
                    <a:pt x="167" y="233"/>
                    <a:pt x="168" y="216"/>
                  </a:cubicBezTo>
                  <a:cubicBezTo>
                    <a:pt x="152" y="219"/>
                    <a:pt x="147" y="236"/>
                    <a:pt x="132" y="237"/>
                  </a:cubicBezTo>
                  <a:cubicBezTo>
                    <a:pt x="129" y="226"/>
                    <a:pt x="138" y="221"/>
                    <a:pt x="141" y="214"/>
                  </a:cubicBezTo>
                  <a:cubicBezTo>
                    <a:pt x="143" y="210"/>
                    <a:pt x="147" y="207"/>
                    <a:pt x="144" y="203"/>
                  </a:cubicBezTo>
                  <a:cubicBezTo>
                    <a:pt x="141" y="198"/>
                    <a:pt x="135" y="201"/>
                    <a:pt x="131" y="202"/>
                  </a:cubicBezTo>
                  <a:cubicBezTo>
                    <a:pt x="118" y="206"/>
                    <a:pt x="108" y="214"/>
                    <a:pt x="96" y="221"/>
                  </a:cubicBezTo>
                  <a:cubicBezTo>
                    <a:pt x="86" y="228"/>
                    <a:pt x="75" y="233"/>
                    <a:pt x="63" y="224"/>
                  </a:cubicBezTo>
                  <a:cubicBezTo>
                    <a:pt x="61" y="222"/>
                    <a:pt x="58" y="220"/>
                    <a:pt x="56" y="222"/>
                  </a:cubicBezTo>
                  <a:cubicBezTo>
                    <a:pt x="38" y="242"/>
                    <a:pt x="38" y="224"/>
                    <a:pt x="35" y="212"/>
                  </a:cubicBezTo>
                  <a:cubicBezTo>
                    <a:pt x="32" y="202"/>
                    <a:pt x="26" y="198"/>
                    <a:pt x="16" y="200"/>
                  </a:cubicBezTo>
                  <a:cubicBezTo>
                    <a:pt x="11" y="201"/>
                    <a:pt x="6" y="205"/>
                    <a:pt x="0" y="201"/>
                  </a:cubicBezTo>
                  <a:cubicBezTo>
                    <a:pt x="0" y="200"/>
                    <a:pt x="0" y="197"/>
                    <a:pt x="0" y="197"/>
                  </a:cubicBezTo>
                  <a:cubicBezTo>
                    <a:pt x="34" y="191"/>
                    <a:pt x="36" y="149"/>
                    <a:pt x="66" y="138"/>
                  </a:cubicBezTo>
                  <a:cubicBezTo>
                    <a:pt x="87" y="130"/>
                    <a:pt x="93" y="119"/>
                    <a:pt x="94" y="95"/>
                  </a:cubicBezTo>
                  <a:cubicBezTo>
                    <a:pt x="95" y="67"/>
                    <a:pt x="111" y="41"/>
                    <a:pt x="125" y="17"/>
                  </a:cubicBezTo>
                  <a:cubicBezTo>
                    <a:pt x="134" y="0"/>
                    <a:pt x="144" y="0"/>
                    <a:pt x="159" y="13"/>
                  </a:cubicBezTo>
                  <a:cubicBezTo>
                    <a:pt x="183" y="34"/>
                    <a:pt x="186" y="64"/>
                    <a:pt x="189" y="93"/>
                  </a:cubicBezTo>
                  <a:cubicBezTo>
                    <a:pt x="191" y="106"/>
                    <a:pt x="190" y="120"/>
                    <a:pt x="190" y="133"/>
                  </a:cubicBezTo>
                  <a:cubicBezTo>
                    <a:pt x="189" y="161"/>
                    <a:pt x="202" y="172"/>
                    <a:pt x="229" y="167"/>
                  </a:cubicBezTo>
                  <a:cubicBezTo>
                    <a:pt x="258" y="162"/>
                    <a:pt x="286" y="159"/>
                    <a:pt x="314" y="167"/>
                  </a:cubicBezTo>
                  <a:cubicBezTo>
                    <a:pt x="318" y="168"/>
                    <a:pt x="322" y="169"/>
                    <a:pt x="326" y="170"/>
                  </a:cubicBezTo>
                  <a:cubicBezTo>
                    <a:pt x="342" y="176"/>
                    <a:pt x="359" y="184"/>
                    <a:pt x="362" y="202"/>
                  </a:cubicBezTo>
                  <a:cubicBezTo>
                    <a:pt x="364" y="220"/>
                    <a:pt x="344" y="225"/>
                    <a:pt x="331" y="232"/>
                  </a:cubicBezTo>
                  <a:cubicBezTo>
                    <a:pt x="307" y="244"/>
                    <a:pt x="284" y="261"/>
                    <a:pt x="255" y="264"/>
                  </a:cubicBezTo>
                  <a:cubicBezTo>
                    <a:pt x="239" y="265"/>
                    <a:pt x="241" y="286"/>
                    <a:pt x="234" y="297"/>
                  </a:cubicBezTo>
                  <a:cubicBezTo>
                    <a:pt x="226" y="310"/>
                    <a:pt x="219" y="320"/>
                    <a:pt x="205" y="326"/>
                  </a:cubicBezTo>
                  <a:cubicBezTo>
                    <a:pt x="191" y="332"/>
                    <a:pt x="195" y="351"/>
                    <a:pt x="182" y="3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1" name="Freeform 19"/>
            <p:cNvSpPr/>
            <p:nvPr/>
          </p:nvSpPr>
          <p:spPr bwMode="auto">
            <a:xfrm>
              <a:off x="7666038" y="4352925"/>
              <a:ext cx="655638" cy="611188"/>
            </a:xfrm>
            <a:custGeom>
              <a:avLst/>
              <a:gdLst>
                <a:gd name="T0" fmla="*/ 199 w 334"/>
                <a:gd name="T1" fmla="*/ 183 h 312"/>
                <a:gd name="T2" fmla="*/ 201 w 334"/>
                <a:gd name="T3" fmla="*/ 223 h 312"/>
                <a:gd name="T4" fmla="*/ 187 w 334"/>
                <a:gd name="T5" fmla="*/ 205 h 312"/>
                <a:gd name="T6" fmla="*/ 177 w 334"/>
                <a:gd name="T7" fmla="*/ 194 h 312"/>
                <a:gd name="T8" fmla="*/ 170 w 334"/>
                <a:gd name="T9" fmla="*/ 207 h 312"/>
                <a:gd name="T10" fmla="*/ 168 w 334"/>
                <a:gd name="T11" fmla="*/ 241 h 312"/>
                <a:gd name="T12" fmla="*/ 148 w 334"/>
                <a:gd name="T13" fmla="*/ 293 h 312"/>
                <a:gd name="T14" fmla="*/ 139 w 334"/>
                <a:gd name="T15" fmla="*/ 295 h 312"/>
                <a:gd name="T16" fmla="*/ 101 w 334"/>
                <a:gd name="T17" fmla="*/ 312 h 312"/>
                <a:gd name="T18" fmla="*/ 98 w 334"/>
                <a:gd name="T19" fmla="*/ 310 h 312"/>
                <a:gd name="T20" fmla="*/ 84 w 334"/>
                <a:gd name="T21" fmla="*/ 252 h 312"/>
                <a:gd name="T22" fmla="*/ 83 w 334"/>
                <a:gd name="T23" fmla="*/ 209 h 312"/>
                <a:gd name="T24" fmla="*/ 75 w 334"/>
                <a:gd name="T25" fmla="*/ 190 h 312"/>
                <a:gd name="T26" fmla="*/ 7 w 334"/>
                <a:gd name="T27" fmla="*/ 107 h 312"/>
                <a:gd name="T28" fmla="*/ 20 w 334"/>
                <a:gd name="T29" fmla="*/ 83 h 312"/>
                <a:gd name="T30" fmla="*/ 92 w 334"/>
                <a:gd name="T31" fmla="*/ 90 h 312"/>
                <a:gd name="T32" fmla="*/ 139 w 334"/>
                <a:gd name="T33" fmla="*/ 116 h 312"/>
                <a:gd name="T34" fmla="*/ 193 w 334"/>
                <a:gd name="T35" fmla="*/ 99 h 312"/>
                <a:gd name="T36" fmla="*/ 267 w 334"/>
                <a:gd name="T37" fmla="*/ 11 h 312"/>
                <a:gd name="T38" fmla="*/ 301 w 334"/>
                <a:gd name="T39" fmla="*/ 33 h 312"/>
                <a:gd name="T40" fmla="*/ 286 w 334"/>
                <a:gd name="T41" fmla="*/ 132 h 312"/>
                <a:gd name="T42" fmla="*/ 290 w 334"/>
                <a:gd name="T43" fmla="*/ 148 h 312"/>
                <a:gd name="T44" fmla="*/ 315 w 334"/>
                <a:gd name="T45" fmla="*/ 210 h 312"/>
                <a:gd name="T46" fmla="*/ 322 w 334"/>
                <a:gd name="T47" fmla="*/ 228 h 312"/>
                <a:gd name="T48" fmla="*/ 334 w 334"/>
                <a:gd name="T49" fmla="*/ 245 h 312"/>
                <a:gd name="T50" fmla="*/ 323 w 334"/>
                <a:gd name="T51" fmla="*/ 243 h 312"/>
                <a:gd name="T52" fmla="*/ 292 w 334"/>
                <a:gd name="T53" fmla="*/ 248 h 312"/>
                <a:gd name="T54" fmla="*/ 275 w 334"/>
                <a:gd name="T55" fmla="*/ 249 h 312"/>
                <a:gd name="T56" fmla="*/ 268 w 334"/>
                <a:gd name="T57" fmla="*/ 244 h 312"/>
                <a:gd name="T58" fmla="*/ 234 w 334"/>
                <a:gd name="T59" fmla="*/ 217 h 312"/>
                <a:gd name="T60" fmla="*/ 200 w 334"/>
                <a:gd name="T61" fmla="*/ 182 h 312"/>
                <a:gd name="T62" fmla="*/ 199 w 334"/>
                <a:gd name="T63" fmla="*/ 183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4" h="312">
                  <a:moveTo>
                    <a:pt x="199" y="183"/>
                  </a:moveTo>
                  <a:cubicBezTo>
                    <a:pt x="198" y="196"/>
                    <a:pt x="205" y="209"/>
                    <a:pt x="201" y="223"/>
                  </a:cubicBezTo>
                  <a:cubicBezTo>
                    <a:pt x="191" y="220"/>
                    <a:pt x="191" y="211"/>
                    <a:pt x="187" y="205"/>
                  </a:cubicBezTo>
                  <a:cubicBezTo>
                    <a:pt x="184" y="201"/>
                    <a:pt x="184" y="193"/>
                    <a:pt x="177" y="194"/>
                  </a:cubicBezTo>
                  <a:cubicBezTo>
                    <a:pt x="171" y="195"/>
                    <a:pt x="171" y="202"/>
                    <a:pt x="170" y="207"/>
                  </a:cubicBezTo>
                  <a:cubicBezTo>
                    <a:pt x="169" y="219"/>
                    <a:pt x="166" y="230"/>
                    <a:pt x="168" y="241"/>
                  </a:cubicBezTo>
                  <a:cubicBezTo>
                    <a:pt x="173" y="264"/>
                    <a:pt x="151" y="274"/>
                    <a:pt x="148" y="293"/>
                  </a:cubicBezTo>
                  <a:cubicBezTo>
                    <a:pt x="147" y="296"/>
                    <a:pt x="142" y="295"/>
                    <a:pt x="139" y="295"/>
                  </a:cubicBezTo>
                  <a:cubicBezTo>
                    <a:pt x="114" y="293"/>
                    <a:pt x="114" y="293"/>
                    <a:pt x="101" y="312"/>
                  </a:cubicBezTo>
                  <a:cubicBezTo>
                    <a:pt x="100" y="311"/>
                    <a:pt x="98" y="310"/>
                    <a:pt x="98" y="310"/>
                  </a:cubicBezTo>
                  <a:cubicBezTo>
                    <a:pt x="102" y="288"/>
                    <a:pt x="96" y="271"/>
                    <a:pt x="84" y="252"/>
                  </a:cubicBezTo>
                  <a:cubicBezTo>
                    <a:pt x="77" y="240"/>
                    <a:pt x="79" y="224"/>
                    <a:pt x="83" y="209"/>
                  </a:cubicBezTo>
                  <a:cubicBezTo>
                    <a:pt x="86" y="200"/>
                    <a:pt x="84" y="195"/>
                    <a:pt x="75" y="190"/>
                  </a:cubicBezTo>
                  <a:cubicBezTo>
                    <a:pt x="41" y="172"/>
                    <a:pt x="25" y="138"/>
                    <a:pt x="7" y="107"/>
                  </a:cubicBezTo>
                  <a:cubicBezTo>
                    <a:pt x="0" y="95"/>
                    <a:pt x="8" y="87"/>
                    <a:pt x="20" y="83"/>
                  </a:cubicBezTo>
                  <a:cubicBezTo>
                    <a:pt x="45" y="75"/>
                    <a:pt x="69" y="80"/>
                    <a:pt x="92" y="90"/>
                  </a:cubicBezTo>
                  <a:cubicBezTo>
                    <a:pt x="109" y="96"/>
                    <a:pt x="124" y="106"/>
                    <a:pt x="139" y="116"/>
                  </a:cubicBezTo>
                  <a:cubicBezTo>
                    <a:pt x="165" y="132"/>
                    <a:pt x="181" y="126"/>
                    <a:pt x="193" y="99"/>
                  </a:cubicBezTo>
                  <a:cubicBezTo>
                    <a:pt x="210" y="64"/>
                    <a:pt x="228" y="28"/>
                    <a:pt x="267" y="11"/>
                  </a:cubicBezTo>
                  <a:cubicBezTo>
                    <a:pt x="292" y="0"/>
                    <a:pt x="303" y="5"/>
                    <a:pt x="301" y="33"/>
                  </a:cubicBezTo>
                  <a:cubicBezTo>
                    <a:pt x="299" y="66"/>
                    <a:pt x="305" y="101"/>
                    <a:pt x="286" y="132"/>
                  </a:cubicBezTo>
                  <a:cubicBezTo>
                    <a:pt x="282" y="138"/>
                    <a:pt x="286" y="143"/>
                    <a:pt x="290" y="148"/>
                  </a:cubicBezTo>
                  <a:cubicBezTo>
                    <a:pt x="305" y="166"/>
                    <a:pt x="318" y="185"/>
                    <a:pt x="315" y="210"/>
                  </a:cubicBezTo>
                  <a:cubicBezTo>
                    <a:pt x="314" y="218"/>
                    <a:pt x="318" y="222"/>
                    <a:pt x="322" y="228"/>
                  </a:cubicBezTo>
                  <a:cubicBezTo>
                    <a:pt x="327" y="233"/>
                    <a:pt x="334" y="236"/>
                    <a:pt x="334" y="245"/>
                  </a:cubicBezTo>
                  <a:cubicBezTo>
                    <a:pt x="329" y="249"/>
                    <a:pt x="326" y="246"/>
                    <a:pt x="323" y="243"/>
                  </a:cubicBezTo>
                  <a:cubicBezTo>
                    <a:pt x="311" y="230"/>
                    <a:pt x="301" y="233"/>
                    <a:pt x="292" y="248"/>
                  </a:cubicBezTo>
                  <a:cubicBezTo>
                    <a:pt x="287" y="255"/>
                    <a:pt x="282" y="259"/>
                    <a:pt x="275" y="249"/>
                  </a:cubicBezTo>
                  <a:cubicBezTo>
                    <a:pt x="273" y="246"/>
                    <a:pt x="271" y="243"/>
                    <a:pt x="268" y="244"/>
                  </a:cubicBezTo>
                  <a:cubicBezTo>
                    <a:pt x="248" y="245"/>
                    <a:pt x="242" y="230"/>
                    <a:pt x="234" y="217"/>
                  </a:cubicBezTo>
                  <a:cubicBezTo>
                    <a:pt x="225" y="203"/>
                    <a:pt x="216" y="189"/>
                    <a:pt x="200" y="182"/>
                  </a:cubicBezTo>
                  <a:cubicBezTo>
                    <a:pt x="199" y="182"/>
                    <a:pt x="199" y="183"/>
                    <a:pt x="199" y="1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2" name="Freeform 20"/>
            <p:cNvSpPr/>
            <p:nvPr/>
          </p:nvSpPr>
          <p:spPr bwMode="auto">
            <a:xfrm>
              <a:off x="7219950" y="6378575"/>
              <a:ext cx="600075" cy="555625"/>
            </a:xfrm>
            <a:custGeom>
              <a:avLst/>
              <a:gdLst>
                <a:gd name="T0" fmla="*/ 222 w 306"/>
                <a:gd name="T1" fmla="*/ 283 h 283"/>
                <a:gd name="T2" fmla="*/ 182 w 306"/>
                <a:gd name="T3" fmla="*/ 264 h 283"/>
                <a:gd name="T4" fmla="*/ 176 w 306"/>
                <a:gd name="T5" fmla="*/ 263 h 283"/>
                <a:gd name="T6" fmla="*/ 155 w 306"/>
                <a:gd name="T7" fmla="*/ 218 h 283"/>
                <a:gd name="T8" fmla="*/ 152 w 306"/>
                <a:gd name="T9" fmla="*/ 185 h 283"/>
                <a:gd name="T10" fmla="*/ 144 w 306"/>
                <a:gd name="T11" fmla="*/ 172 h 283"/>
                <a:gd name="T12" fmla="*/ 136 w 306"/>
                <a:gd name="T13" fmla="*/ 183 h 283"/>
                <a:gd name="T14" fmla="*/ 134 w 306"/>
                <a:gd name="T15" fmla="*/ 187 h 283"/>
                <a:gd name="T16" fmla="*/ 125 w 306"/>
                <a:gd name="T17" fmla="*/ 197 h 283"/>
                <a:gd name="T18" fmla="*/ 122 w 306"/>
                <a:gd name="T19" fmla="*/ 185 h 283"/>
                <a:gd name="T20" fmla="*/ 118 w 306"/>
                <a:gd name="T21" fmla="*/ 168 h 283"/>
                <a:gd name="T22" fmla="*/ 104 w 306"/>
                <a:gd name="T23" fmla="*/ 179 h 283"/>
                <a:gd name="T24" fmla="*/ 89 w 306"/>
                <a:gd name="T25" fmla="*/ 203 h 283"/>
                <a:gd name="T26" fmla="*/ 66 w 306"/>
                <a:gd name="T27" fmla="*/ 222 h 283"/>
                <a:gd name="T28" fmla="*/ 54 w 306"/>
                <a:gd name="T29" fmla="*/ 230 h 283"/>
                <a:gd name="T30" fmla="*/ 43 w 306"/>
                <a:gd name="T31" fmla="*/ 232 h 283"/>
                <a:gd name="T32" fmla="*/ 3 w 306"/>
                <a:gd name="T33" fmla="*/ 230 h 283"/>
                <a:gd name="T34" fmla="*/ 11 w 306"/>
                <a:gd name="T35" fmla="*/ 211 h 283"/>
                <a:gd name="T36" fmla="*/ 17 w 306"/>
                <a:gd name="T37" fmla="*/ 193 h 283"/>
                <a:gd name="T38" fmla="*/ 37 w 306"/>
                <a:gd name="T39" fmla="*/ 135 h 283"/>
                <a:gd name="T40" fmla="*/ 39 w 306"/>
                <a:gd name="T41" fmla="*/ 116 h 283"/>
                <a:gd name="T42" fmla="*/ 21 w 306"/>
                <a:gd name="T43" fmla="*/ 21 h 283"/>
                <a:gd name="T44" fmla="*/ 45 w 306"/>
                <a:gd name="T45" fmla="*/ 4 h 283"/>
                <a:gd name="T46" fmla="*/ 92 w 306"/>
                <a:gd name="T47" fmla="*/ 36 h 283"/>
                <a:gd name="T48" fmla="*/ 128 w 306"/>
                <a:gd name="T49" fmla="*/ 89 h 283"/>
                <a:gd name="T50" fmla="*/ 175 w 306"/>
                <a:gd name="T51" fmla="*/ 99 h 283"/>
                <a:gd name="T52" fmla="*/ 226 w 306"/>
                <a:gd name="T53" fmla="*/ 68 h 283"/>
                <a:gd name="T54" fmla="*/ 256 w 306"/>
                <a:gd name="T55" fmla="*/ 58 h 283"/>
                <a:gd name="T56" fmla="*/ 297 w 306"/>
                <a:gd name="T57" fmla="*/ 68 h 283"/>
                <a:gd name="T58" fmla="*/ 287 w 306"/>
                <a:gd name="T59" fmla="*/ 104 h 283"/>
                <a:gd name="T60" fmla="*/ 236 w 306"/>
                <a:gd name="T61" fmla="*/ 166 h 283"/>
                <a:gd name="T62" fmla="*/ 232 w 306"/>
                <a:gd name="T63" fmla="*/ 180 h 283"/>
                <a:gd name="T64" fmla="*/ 223 w 306"/>
                <a:gd name="T65" fmla="*/ 244 h 283"/>
                <a:gd name="T66" fmla="*/ 222 w 306"/>
                <a:gd name="T67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6" h="283">
                  <a:moveTo>
                    <a:pt x="222" y="283"/>
                  </a:moveTo>
                  <a:cubicBezTo>
                    <a:pt x="212" y="261"/>
                    <a:pt x="200" y="254"/>
                    <a:pt x="182" y="264"/>
                  </a:cubicBezTo>
                  <a:cubicBezTo>
                    <a:pt x="181" y="265"/>
                    <a:pt x="177" y="264"/>
                    <a:pt x="176" y="263"/>
                  </a:cubicBezTo>
                  <a:cubicBezTo>
                    <a:pt x="173" y="246"/>
                    <a:pt x="152" y="239"/>
                    <a:pt x="155" y="218"/>
                  </a:cubicBezTo>
                  <a:cubicBezTo>
                    <a:pt x="157" y="207"/>
                    <a:pt x="155" y="196"/>
                    <a:pt x="152" y="185"/>
                  </a:cubicBezTo>
                  <a:cubicBezTo>
                    <a:pt x="150" y="180"/>
                    <a:pt x="150" y="173"/>
                    <a:pt x="144" y="172"/>
                  </a:cubicBezTo>
                  <a:cubicBezTo>
                    <a:pt x="137" y="171"/>
                    <a:pt x="138" y="179"/>
                    <a:pt x="136" y="183"/>
                  </a:cubicBezTo>
                  <a:cubicBezTo>
                    <a:pt x="135" y="184"/>
                    <a:pt x="135" y="186"/>
                    <a:pt x="134" y="187"/>
                  </a:cubicBezTo>
                  <a:cubicBezTo>
                    <a:pt x="132" y="191"/>
                    <a:pt x="132" y="199"/>
                    <a:pt x="125" y="197"/>
                  </a:cubicBezTo>
                  <a:cubicBezTo>
                    <a:pt x="119" y="196"/>
                    <a:pt x="122" y="189"/>
                    <a:pt x="122" y="185"/>
                  </a:cubicBezTo>
                  <a:cubicBezTo>
                    <a:pt x="122" y="179"/>
                    <a:pt x="127" y="170"/>
                    <a:pt x="118" y="168"/>
                  </a:cubicBezTo>
                  <a:cubicBezTo>
                    <a:pt x="112" y="166"/>
                    <a:pt x="107" y="174"/>
                    <a:pt x="104" y="179"/>
                  </a:cubicBezTo>
                  <a:cubicBezTo>
                    <a:pt x="98" y="187"/>
                    <a:pt x="94" y="195"/>
                    <a:pt x="89" y="203"/>
                  </a:cubicBezTo>
                  <a:cubicBezTo>
                    <a:pt x="84" y="213"/>
                    <a:pt x="79" y="222"/>
                    <a:pt x="66" y="222"/>
                  </a:cubicBezTo>
                  <a:cubicBezTo>
                    <a:pt x="59" y="221"/>
                    <a:pt x="57" y="226"/>
                    <a:pt x="54" y="230"/>
                  </a:cubicBezTo>
                  <a:cubicBezTo>
                    <a:pt x="51" y="236"/>
                    <a:pt x="46" y="237"/>
                    <a:pt x="43" y="232"/>
                  </a:cubicBezTo>
                  <a:cubicBezTo>
                    <a:pt x="31" y="211"/>
                    <a:pt x="17" y="215"/>
                    <a:pt x="3" y="230"/>
                  </a:cubicBezTo>
                  <a:cubicBezTo>
                    <a:pt x="0" y="219"/>
                    <a:pt x="7" y="216"/>
                    <a:pt x="11" y="211"/>
                  </a:cubicBezTo>
                  <a:cubicBezTo>
                    <a:pt x="15" y="205"/>
                    <a:pt x="19" y="200"/>
                    <a:pt x="17" y="193"/>
                  </a:cubicBezTo>
                  <a:cubicBezTo>
                    <a:pt x="10" y="169"/>
                    <a:pt x="23" y="152"/>
                    <a:pt x="37" y="135"/>
                  </a:cubicBezTo>
                  <a:cubicBezTo>
                    <a:pt x="42" y="129"/>
                    <a:pt x="43" y="124"/>
                    <a:pt x="39" y="116"/>
                  </a:cubicBezTo>
                  <a:cubicBezTo>
                    <a:pt x="20" y="87"/>
                    <a:pt x="23" y="53"/>
                    <a:pt x="21" y="21"/>
                  </a:cubicBezTo>
                  <a:cubicBezTo>
                    <a:pt x="20" y="6"/>
                    <a:pt x="30" y="0"/>
                    <a:pt x="45" y="4"/>
                  </a:cubicBezTo>
                  <a:cubicBezTo>
                    <a:pt x="64" y="9"/>
                    <a:pt x="80" y="20"/>
                    <a:pt x="92" y="36"/>
                  </a:cubicBezTo>
                  <a:cubicBezTo>
                    <a:pt x="106" y="52"/>
                    <a:pt x="118" y="70"/>
                    <a:pt x="128" y="89"/>
                  </a:cubicBezTo>
                  <a:cubicBezTo>
                    <a:pt x="140" y="113"/>
                    <a:pt x="154" y="116"/>
                    <a:pt x="175" y="99"/>
                  </a:cubicBezTo>
                  <a:cubicBezTo>
                    <a:pt x="190" y="86"/>
                    <a:pt x="207" y="75"/>
                    <a:pt x="226" y="68"/>
                  </a:cubicBezTo>
                  <a:cubicBezTo>
                    <a:pt x="235" y="64"/>
                    <a:pt x="246" y="60"/>
                    <a:pt x="256" y="58"/>
                  </a:cubicBezTo>
                  <a:cubicBezTo>
                    <a:pt x="271" y="56"/>
                    <a:pt x="287" y="55"/>
                    <a:pt x="297" y="68"/>
                  </a:cubicBezTo>
                  <a:cubicBezTo>
                    <a:pt x="306" y="81"/>
                    <a:pt x="294" y="94"/>
                    <a:pt x="287" y="104"/>
                  </a:cubicBezTo>
                  <a:cubicBezTo>
                    <a:pt x="272" y="126"/>
                    <a:pt x="264" y="154"/>
                    <a:pt x="236" y="166"/>
                  </a:cubicBezTo>
                  <a:cubicBezTo>
                    <a:pt x="230" y="168"/>
                    <a:pt x="231" y="174"/>
                    <a:pt x="232" y="180"/>
                  </a:cubicBezTo>
                  <a:cubicBezTo>
                    <a:pt x="235" y="202"/>
                    <a:pt x="240" y="224"/>
                    <a:pt x="223" y="244"/>
                  </a:cubicBezTo>
                  <a:cubicBezTo>
                    <a:pt x="215" y="254"/>
                    <a:pt x="227" y="266"/>
                    <a:pt x="222" y="2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3" name="Freeform 21"/>
            <p:cNvSpPr/>
            <p:nvPr/>
          </p:nvSpPr>
          <p:spPr bwMode="auto">
            <a:xfrm>
              <a:off x="7202488" y="3071813"/>
              <a:ext cx="650875" cy="654050"/>
            </a:xfrm>
            <a:custGeom>
              <a:avLst/>
              <a:gdLst>
                <a:gd name="T0" fmla="*/ 328 w 332"/>
                <a:gd name="T1" fmla="*/ 189 h 334"/>
                <a:gd name="T2" fmla="*/ 312 w 332"/>
                <a:gd name="T3" fmla="*/ 220 h 334"/>
                <a:gd name="T4" fmla="*/ 226 w 332"/>
                <a:gd name="T5" fmla="*/ 249 h 334"/>
                <a:gd name="T6" fmla="*/ 213 w 332"/>
                <a:gd name="T7" fmla="*/ 259 h 334"/>
                <a:gd name="T8" fmla="*/ 171 w 332"/>
                <a:gd name="T9" fmla="*/ 304 h 334"/>
                <a:gd name="T10" fmla="*/ 160 w 332"/>
                <a:gd name="T11" fmla="*/ 319 h 334"/>
                <a:gd name="T12" fmla="*/ 149 w 332"/>
                <a:gd name="T13" fmla="*/ 334 h 334"/>
                <a:gd name="T14" fmla="*/ 148 w 332"/>
                <a:gd name="T15" fmla="*/ 323 h 334"/>
                <a:gd name="T16" fmla="*/ 135 w 332"/>
                <a:gd name="T17" fmla="*/ 302 h 334"/>
                <a:gd name="T18" fmla="*/ 122 w 332"/>
                <a:gd name="T19" fmla="*/ 287 h 334"/>
                <a:gd name="T20" fmla="*/ 144 w 332"/>
                <a:gd name="T21" fmla="*/ 217 h 334"/>
                <a:gd name="T22" fmla="*/ 145 w 332"/>
                <a:gd name="T23" fmla="*/ 204 h 334"/>
                <a:gd name="T24" fmla="*/ 131 w 332"/>
                <a:gd name="T25" fmla="*/ 208 h 334"/>
                <a:gd name="T26" fmla="*/ 113 w 332"/>
                <a:gd name="T27" fmla="*/ 217 h 334"/>
                <a:gd name="T28" fmla="*/ 124 w 332"/>
                <a:gd name="T29" fmla="*/ 195 h 334"/>
                <a:gd name="T30" fmla="*/ 127 w 332"/>
                <a:gd name="T31" fmla="*/ 186 h 334"/>
                <a:gd name="T32" fmla="*/ 118 w 332"/>
                <a:gd name="T33" fmla="*/ 184 h 334"/>
                <a:gd name="T34" fmla="*/ 101 w 332"/>
                <a:gd name="T35" fmla="*/ 189 h 334"/>
                <a:gd name="T36" fmla="*/ 35 w 332"/>
                <a:gd name="T37" fmla="*/ 202 h 334"/>
                <a:gd name="T38" fmla="*/ 27 w 332"/>
                <a:gd name="T39" fmla="*/ 193 h 334"/>
                <a:gd name="T40" fmla="*/ 0 w 332"/>
                <a:gd name="T41" fmla="*/ 170 h 334"/>
                <a:gd name="T42" fmla="*/ 11 w 332"/>
                <a:gd name="T43" fmla="*/ 161 h 334"/>
                <a:gd name="T44" fmla="*/ 30 w 332"/>
                <a:gd name="T45" fmla="*/ 148 h 334"/>
                <a:gd name="T46" fmla="*/ 74 w 332"/>
                <a:gd name="T47" fmla="*/ 114 h 334"/>
                <a:gd name="T48" fmla="*/ 88 w 332"/>
                <a:gd name="T49" fmla="*/ 95 h 334"/>
                <a:gd name="T50" fmla="*/ 127 w 332"/>
                <a:gd name="T51" fmla="*/ 11 h 334"/>
                <a:gd name="T52" fmla="*/ 154 w 332"/>
                <a:gd name="T53" fmla="*/ 10 h 334"/>
                <a:gd name="T54" fmla="*/ 176 w 332"/>
                <a:gd name="T55" fmla="*/ 60 h 334"/>
                <a:gd name="T56" fmla="*/ 176 w 332"/>
                <a:gd name="T57" fmla="*/ 127 h 334"/>
                <a:gd name="T58" fmla="*/ 205 w 332"/>
                <a:gd name="T59" fmla="*/ 161 h 334"/>
                <a:gd name="T60" fmla="*/ 207 w 332"/>
                <a:gd name="T61" fmla="*/ 161 h 334"/>
                <a:gd name="T62" fmla="*/ 329 w 332"/>
                <a:gd name="T63" fmla="*/ 189 h 334"/>
                <a:gd name="T64" fmla="*/ 328 w 332"/>
                <a:gd name="T65" fmla="*/ 18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2" h="334">
                  <a:moveTo>
                    <a:pt x="328" y="189"/>
                  </a:moveTo>
                  <a:cubicBezTo>
                    <a:pt x="332" y="204"/>
                    <a:pt x="327" y="214"/>
                    <a:pt x="312" y="220"/>
                  </a:cubicBezTo>
                  <a:cubicBezTo>
                    <a:pt x="284" y="232"/>
                    <a:pt x="258" y="250"/>
                    <a:pt x="226" y="249"/>
                  </a:cubicBezTo>
                  <a:cubicBezTo>
                    <a:pt x="219" y="249"/>
                    <a:pt x="215" y="253"/>
                    <a:pt x="213" y="259"/>
                  </a:cubicBezTo>
                  <a:cubicBezTo>
                    <a:pt x="204" y="279"/>
                    <a:pt x="194" y="297"/>
                    <a:pt x="171" y="304"/>
                  </a:cubicBezTo>
                  <a:cubicBezTo>
                    <a:pt x="164" y="306"/>
                    <a:pt x="162" y="313"/>
                    <a:pt x="160" y="319"/>
                  </a:cubicBezTo>
                  <a:cubicBezTo>
                    <a:pt x="157" y="325"/>
                    <a:pt x="158" y="333"/>
                    <a:pt x="149" y="334"/>
                  </a:cubicBezTo>
                  <a:cubicBezTo>
                    <a:pt x="145" y="331"/>
                    <a:pt x="147" y="327"/>
                    <a:pt x="148" y="323"/>
                  </a:cubicBezTo>
                  <a:cubicBezTo>
                    <a:pt x="153" y="310"/>
                    <a:pt x="148" y="305"/>
                    <a:pt x="135" y="302"/>
                  </a:cubicBezTo>
                  <a:cubicBezTo>
                    <a:pt x="128" y="300"/>
                    <a:pt x="124" y="300"/>
                    <a:pt x="122" y="287"/>
                  </a:cubicBezTo>
                  <a:cubicBezTo>
                    <a:pt x="118" y="258"/>
                    <a:pt x="134" y="239"/>
                    <a:pt x="144" y="217"/>
                  </a:cubicBezTo>
                  <a:cubicBezTo>
                    <a:pt x="145" y="213"/>
                    <a:pt x="149" y="208"/>
                    <a:pt x="145" y="204"/>
                  </a:cubicBezTo>
                  <a:cubicBezTo>
                    <a:pt x="139" y="199"/>
                    <a:pt x="135" y="206"/>
                    <a:pt x="131" y="208"/>
                  </a:cubicBezTo>
                  <a:cubicBezTo>
                    <a:pt x="125" y="211"/>
                    <a:pt x="120" y="213"/>
                    <a:pt x="113" y="217"/>
                  </a:cubicBezTo>
                  <a:cubicBezTo>
                    <a:pt x="114" y="206"/>
                    <a:pt x="120" y="201"/>
                    <a:pt x="124" y="195"/>
                  </a:cubicBezTo>
                  <a:cubicBezTo>
                    <a:pt x="126" y="192"/>
                    <a:pt x="129" y="190"/>
                    <a:pt x="127" y="186"/>
                  </a:cubicBezTo>
                  <a:cubicBezTo>
                    <a:pt x="125" y="183"/>
                    <a:pt x="121" y="183"/>
                    <a:pt x="118" y="184"/>
                  </a:cubicBezTo>
                  <a:cubicBezTo>
                    <a:pt x="112" y="185"/>
                    <a:pt x="105" y="186"/>
                    <a:pt x="101" y="189"/>
                  </a:cubicBezTo>
                  <a:cubicBezTo>
                    <a:pt x="81" y="206"/>
                    <a:pt x="58" y="201"/>
                    <a:pt x="35" y="202"/>
                  </a:cubicBezTo>
                  <a:cubicBezTo>
                    <a:pt x="29" y="203"/>
                    <a:pt x="28" y="198"/>
                    <a:pt x="27" y="193"/>
                  </a:cubicBezTo>
                  <a:cubicBezTo>
                    <a:pt x="22" y="171"/>
                    <a:pt x="22" y="171"/>
                    <a:pt x="0" y="170"/>
                  </a:cubicBezTo>
                  <a:cubicBezTo>
                    <a:pt x="0" y="162"/>
                    <a:pt x="7" y="163"/>
                    <a:pt x="11" y="161"/>
                  </a:cubicBezTo>
                  <a:cubicBezTo>
                    <a:pt x="19" y="159"/>
                    <a:pt x="26" y="156"/>
                    <a:pt x="30" y="148"/>
                  </a:cubicBezTo>
                  <a:cubicBezTo>
                    <a:pt x="39" y="130"/>
                    <a:pt x="55" y="120"/>
                    <a:pt x="74" y="114"/>
                  </a:cubicBezTo>
                  <a:cubicBezTo>
                    <a:pt x="84" y="110"/>
                    <a:pt x="87" y="104"/>
                    <a:pt x="88" y="95"/>
                  </a:cubicBezTo>
                  <a:cubicBezTo>
                    <a:pt x="91" y="62"/>
                    <a:pt x="111" y="37"/>
                    <a:pt x="127" y="11"/>
                  </a:cubicBezTo>
                  <a:cubicBezTo>
                    <a:pt x="134" y="0"/>
                    <a:pt x="145" y="1"/>
                    <a:pt x="154" y="10"/>
                  </a:cubicBezTo>
                  <a:cubicBezTo>
                    <a:pt x="168" y="23"/>
                    <a:pt x="176" y="40"/>
                    <a:pt x="176" y="60"/>
                  </a:cubicBezTo>
                  <a:cubicBezTo>
                    <a:pt x="177" y="82"/>
                    <a:pt x="177" y="105"/>
                    <a:pt x="176" y="127"/>
                  </a:cubicBezTo>
                  <a:cubicBezTo>
                    <a:pt x="175" y="147"/>
                    <a:pt x="186" y="160"/>
                    <a:pt x="205" y="161"/>
                  </a:cubicBezTo>
                  <a:cubicBezTo>
                    <a:pt x="206" y="161"/>
                    <a:pt x="207" y="161"/>
                    <a:pt x="207" y="161"/>
                  </a:cubicBezTo>
                  <a:cubicBezTo>
                    <a:pt x="251" y="157"/>
                    <a:pt x="292" y="162"/>
                    <a:pt x="329" y="189"/>
                  </a:cubicBezTo>
                  <a:lnTo>
                    <a:pt x="328" y="1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4" name="Freeform 22"/>
            <p:cNvSpPr/>
            <p:nvPr/>
          </p:nvSpPr>
          <p:spPr bwMode="auto">
            <a:xfrm>
              <a:off x="7186613" y="4543425"/>
              <a:ext cx="517525" cy="471488"/>
            </a:xfrm>
            <a:custGeom>
              <a:avLst/>
              <a:gdLst>
                <a:gd name="T0" fmla="*/ 162 w 264"/>
                <a:gd name="T1" fmla="*/ 143 h 241"/>
                <a:gd name="T2" fmla="*/ 157 w 264"/>
                <a:gd name="T3" fmla="*/ 170 h 241"/>
                <a:gd name="T4" fmla="*/ 140 w 264"/>
                <a:gd name="T5" fmla="*/ 149 h 241"/>
                <a:gd name="T6" fmla="*/ 134 w 264"/>
                <a:gd name="T7" fmla="*/ 176 h 241"/>
                <a:gd name="T8" fmla="*/ 120 w 264"/>
                <a:gd name="T9" fmla="*/ 223 h 241"/>
                <a:gd name="T10" fmla="*/ 109 w 264"/>
                <a:gd name="T11" fmla="*/ 228 h 241"/>
                <a:gd name="T12" fmla="*/ 81 w 264"/>
                <a:gd name="T13" fmla="*/ 241 h 241"/>
                <a:gd name="T14" fmla="*/ 65 w 264"/>
                <a:gd name="T15" fmla="*/ 157 h 241"/>
                <a:gd name="T16" fmla="*/ 58 w 264"/>
                <a:gd name="T17" fmla="*/ 148 h 241"/>
                <a:gd name="T18" fmla="*/ 9 w 264"/>
                <a:gd name="T19" fmla="*/ 87 h 241"/>
                <a:gd name="T20" fmla="*/ 22 w 264"/>
                <a:gd name="T21" fmla="*/ 60 h 241"/>
                <a:gd name="T22" fmla="*/ 83 w 264"/>
                <a:gd name="T23" fmla="*/ 72 h 241"/>
                <a:gd name="T24" fmla="*/ 111 w 264"/>
                <a:gd name="T25" fmla="*/ 87 h 241"/>
                <a:gd name="T26" fmla="*/ 152 w 264"/>
                <a:gd name="T27" fmla="*/ 75 h 241"/>
                <a:gd name="T28" fmla="*/ 176 w 264"/>
                <a:gd name="T29" fmla="*/ 31 h 241"/>
                <a:gd name="T30" fmla="*/ 212 w 264"/>
                <a:gd name="T31" fmla="*/ 4 h 241"/>
                <a:gd name="T32" fmla="*/ 236 w 264"/>
                <a:gd name="T33" fmla="*/ 20 h 241"/>
                <a:gd name="T34" fmla="*/ 228 w 264"/>
                <a:gd name="T35" fmla="*/ 95 h 241"/>
                <a:gd name="T36" fmla="*/ 231 w 264"/>
                <a:gd name="T37" fmla="*/ 115 h 241"/>
                <a:gd name="T38" fmla="*/ 248 w 264"/>
                <a:gd name="T39" fmla="*/ 158 h 241"/>
                <a:gd name="T40" fmla="*/ 264 w 264"/>
                <a:gd name="T41" fmla="*/ 190 h 241"/>
                <a:gd name="T42" fmla="*/ 228 w 264"/>
                <a:gd name="T43" fmla="*/ 191 h 241"/>
                <a:gd name="T44" fmla="*/ 189 w 264"/>
                <a:gd name="T45" fmla="*/ 174 h 241"/>
                <a:gd name="T46" fmla="*/ 162 w 264"/>
                <a:gd name="T47" fmla="*/ 143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4" h="241">
                  <a:moveTo>
                    <a:pt x="162" y="143"/>
                  </a:moveTo>
                  <a:cubicBezTo>
                    <a:pt x="154" y="152"/>
                    <a:pt x="164" y="162"/>
                    <a:pt x="157" y="170"/>
                  </a:cubicBezTo>
                  <a:cubicBezTo>
                    <a:pt x="147" y="167"/>
                    <a:pt x="149" y="154"/>
                    <a:pt x="140" y="149"/>
                  </a:cubicBezTo>
                  <a:cubicBezTo>
                    <a:pt x="134" y="157"/>
                    <a:pt x="132" y="167"/>
                    <a:pt x="134" y="176"/>
                  </a:cubicBezTo>
                  <a:cubicBezTo>
                    <a:pt x="138" y="195"/>
                    <a:pt x="129" y="209"/>
                    <a:pt x="120" y="223"/>
                  </a:cubicBezTo>
                  <a:cubicBezTo>
                    <a:pt x="117" y="228"/>
                    <a:pt x="114" y="231"/>
                    <a:pt x="109" y="228"/>
                  </a:cubicBezTo>
                  <a:cubicBezTo>
                    <a:pt x="96" y="222"/>
                    <a:pt x="87" y="226"/>
                    <a:pt x="81" y="241"/>
                  </a:cubicBezTo>
                  <a:cubicBezTo>
                    <a:pt x="80" y="210"/>
                    <a:pt x="57" y="187"/>
                    <a:pt x="65" y="157"/>
                  </a:cubicBezTo>
                  <a:cubicBezTo>
                    <a:pt x="66" y="153"/>
                    <a:pt x="61" y="150"/>
                    <a:pt x="58" y="148"/>
                  </a:cubicBezTo>
                  <a:cubicBezTo>
                    <a:pt x="36" y="132"/>
                    <a:pt x="23" y="109"/>
                    <a:pt x="9" y="87"/>
                  </a:cubicBezTo>
                  <a:cubicBezTo>
                    <a:pt x="0" y="73"/>
                    <a:pt x="4" y="65"/>
                    <a:pt x="22" y="60"/>
                  </a:cubicBezTo>
                  <a:cubicBezTo>
                    <a:pt x="44" y="54"/>
                    <a:pt x="64" y="64"/>
                    <a:pt x="83" y="72"/>
                  </a:cubicBezTo>
                  <a:cubicBezTo>
                    <a:pt x="93" y="76"/>
                    <a:pt x="102" y="82"/>
                    <a:pt x="111" y="87"/>
                  </a:cubicBezTo>
                  <a:cubicBezTo>
                    <a:pt x="132" y="100"/>
                    <a:pt x="140" y="97"/>
                    <a:pt x="152" y="75"/>
                  </a:cubicBezTo>
                  <a:cubicBezTo>
                    <a:pt x="160" y="60"/>
                    <a:pt x="167" y="45"/>
                    <a:pt x="176" y="31"/>
                  </a:cubicBezTo>
                  <a:cubicBezTo>
                    <a:pt x="184" y="18"/>
                    <a:pt x="197" y="8"/>
                    <a:pt x="212" y="4"/>
                  </a:cubicBezTo>
                  <a:cubicBezTo>
                    <a:pt x="226" y="0"/>
                    <a:pt x="236" y="4"/>
                    <a:pt x="236" y="20"/>
                  </a:cubicBezTo>
                  <a:cubicBezTo>
                    <a:pt x="237" y="46"/>
                    <a:pt x="239" y="71"/>
                    <a:pt x="228" y="95"/>
                  </a:cubicBezTo>
                  <a:cubicBezTo>
                    <a:pt x="224" y="103"/>
                    <a:pt x="226" y="108"/>
                    <a:pt x="231" y="115"/>
                  </a:cubicBezTo>
                  <a:cubicBezTo>
                    <a:pt x="241" y="127"/>
                    <a:pt x="250" y="141"/>
                    <a:pt x="248" y="158"/>
                  </a:cubicBezTo>
                  <a:cubicBezTo>
                    <a:pt x="247" y="171"/>
                    <a:pt x="261" y="176"/>
                    <a:pt x="264" y="190"/>
                  </a:cubicBezTo>
                  <a:cubicBezTo>
                    <a:pt x="250" y="182"/>
                    <a:pt x="241" y="183"/>
                    <a:pt x="228" y="191"/>
                  </a:cubicBezTo>
                  <a:cubicBezTo>
                    <a:pt x="218" y="197"/>
                    <a:pt x="199" y="188"/>
                    <a:pt x="189" y="174"/>
                  </a:cubicBezTo>
                  <a:cubicBezTo>
                    <a:pt x="181" y="163"/>
                    <a:pt x="175" y="150"/>
                    <a:pt x="162" y="1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5" name="Freeform 23"/>
            <p:cNvSpPr/>
            <p:nvPr/>
          </p:nvSpPr>
          <p:spPr bwMode="auto">
            <a:xfrm>
              <a:off x="7777163" y="5532438"/>
              <a:ext cx="474663" cy="450850"/>
            </a:xfrm>
            <a:custGeom>
              <a:avLst/>
              <a:gdLst>
                <a:gd name="T0" fmla="*/ 147 w 242"/>
                <a:gd name="T1" fmla="*/ 136 h 230"/>
                <a:gd name="T2" fmla="*/ 150 w 242"/>
                <a:gd name="T3" fmla="*/ 159 h 230"/>
                <a:gd name="T4" fmla="*/ 145 w 242"/>
                <a:gd name="T5" fmla="*/ 160 h 230"/>
                <a:gd name="T6" fmla="*/ 129 w 242"/>
                <a:gd name="T7" fmla="*/ 149 h 230"/>
                <a:gd name="T8" fmla="*/ 126 w 242"/>
                <a:gd name="T9" fmla="*/ 171 h 230"/>
                <a:gd name="T10" fmla="*/ 114 w 242"/>
                <a:gd name="T11" fmla="*/ 212 h 230"/>
                <a:gd name="T12" fmla="*/ 106 w 242"/>
                <a:gd name="T13" fmla="*/ 216 h 230"/>
                <a:gd name="T14" fmla="*/ 79 w 242"/>
                <a:gd name="T15" fmla="*/ 230 h 230"/>
                <a:gd name="T16" fmla="*/ 63 w 242"/>
                <a:gd name="T17" fmla="*/ 154 h 230"/>
                <a:gd name="T18" fmla="*/ 56 w 242"/>
                <a:gd name="T19" fmla="*/ 145 h 230"/>
                <a:gd name="T20" fmla="*/ 12 w 242"/>
                <a:gd name="T21" fmla="*/ 95 h 230"/>
                <a:gd name="T22" fmla="*/ 23 w 242"/>
                <a:gd name="T23" fmla="*/ 67 h 230"/>
                <a:gd name="T24" fmla="*/ 91 w 242"/>
                <a:gd name="T25" fmla="*/ 83 h 230"/>
                <a:gd name="T26" fmla="*/ 143 w 242"/>
                <a:gd name="T27" fmla="*/ 66 h 230"/>
                <a:gd name="T28" fmla="*/ 182 w 242"/>
                <a:gd name="T29" fmla="*/ 12 h 230"/>
                <a:gd name="T30" fmla="*/ 215 w 242"/>
                <a:gd name="T31" fmla="*/ 29 h 230"/>
                <a:gd name="T32" fmla="*/ 209 w 242"/>
                <a:gd name="T33" fmla="*/ 92 h 230"/>
                <a:gd name="T34" fmla="*/ 209 w 242"/>
                <a:gd name="T35" fmla="*/ 102 h 230"/>
                <a:gd name="T36" fmla="*/ 242 w 242"/>
                <a:gd name="T37" fmla="*/ 173 h 230"/>
                <a:gd name="T38" fmla="*/ 212 w 242"/>
                <a:gd name="T39" fmla="*/ 179 h 230"/>
                <a:gd name="T40" fmla="*/ 176 w 242"/>
                <a:gd name="T41" fmla="*/ 163 h 230"/>
                <a:gd name="T42" fmla="*/ 147 w 242"/>
                <a:gd name="T43" fmla="*/ 136 h 230"/>
                <a:gd name="T44" fmla="*/ 147 w 242"/>
                <a:gd name="T45" fmla="*/ 136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1" h="230">
                  <a:moveTo>
                    <a:pt x="147" y="136"/>
                  </a:moveTo>
                  <a:cubicBezTo>
                    <a:pt x="148" y="144"/>
                    <a:pt x="149" y="152"/>
                    <a:pt x="150" y="159"/>
                  </a:cubicBezTo>
                  <a:cubicBezTo>
                    <a:pt x="147" y="160"/>
                    <a:pt x="146" y="161"/>
                    <a:pt x="145" y="160"/>
                  </a:cubicBezTo>
                  <a:cubicBezTo>
                    <a:pt x="138" y="158"/>
                    <a:pt x="138" y="144"/>
                    <a:pt x="129" y="149"/>
                  </a:cubicBezTo>
                  <a:cubicBezTo>
                    <a:pt x="122" y="153"/>
                    <a:pt x="123" y="164"/>
                    <a:pt x="126" y="171"/>
                  </a:cubicBezTo>
                  <a:cubicBezTo>
                    <a:pt x="130" y="188"/>
                    <a:pt x="121" y="199"/>
                    <a:pt x="114" y="212"/>
                  </a:cubicBezTo>
                  <a:cubicBezTo>
                    <a:pt x="112" y="215"/>
                    <a:pt x="109" y="218"/>
                    <a:pt x="106" y="216"/>
                  </a:cubicBezTo>
                  <a:cubicBezTo>
                    <a:pt x="92" y="211"/>
                    <a:pt x="85" y="218"/>
                    <a:pt x="79" y="230"/>
                  </a:cubicBezTo>
                  <a:cubicBezTo>
                    <a:pt x="80" y="202"/>
                    <a:pt x="55" y="182"/>
                    <a:pt x="63" y="154"/>
                  </a:cubicBezTo>
                  <a:cubicBezTo>
                    <a:pt x="64" y="150"/>
                    <a:pt x="60" y="146"/>
                    <a:pt x="56" y="145"/>
                  </a:cubicBezTo>
                  <a:cubicBezTo>
                    <a:pt x="34" y="135"/>
                    <a:pt x="25" y="113"/>
                    <a:pt x="12" y="95"/>
                  </a:cubicBezTo>
                  <a:cubicBezTo>
                    <a:pt x="0" y="81"/>
                    <a:pt x="5" y="71"/>
                    <a:pt x="23" y="67"/>
                  </a:cubicBezTo>
                  <a:cubicBezTo>
                    <a:pt x="48" y="61"/>
                    <a:pt x="70" y="71"/>
                    <a:pt x="91" y="83"/>
                  </a:cubicBezTo>
                  <a:cubicBezTo>
                    <a:pt x="123" y="101"/>
                    <a:pt x="127" y="100"/>
                    <a:pt x="143" y="66"/>
                  </a:cubicBezTo>
                  <a:cubicBezTo>
                    <a:pt x="152" y="45"/>
                    <a:pt x="161" y="24"/>
                    <a:pt x="182" y="12"/>
                  </a:cubicBezTo>
                  <a:cubicBezTo>
                    <a:pt x="203" y="0"/>
                    <a:pt x="214" y="6"/>
                    <a:pt x="215" y="29"/>
                  </a:cubicBezTo>
                  <a:cubicBezTo>
                    <a:pt x="215" y="50"/>
                    <a:pt x="219" y="72"/>
                    <a:pt x="209" y="92"/>
                  </a:cubicBezTo>
                  <a:cubicBezTo>
                    <a:pt x="208" y="95"/>
                    <a:pt x="207" y="100"/>
                    <a:pt x="209" y="102"/>
                  </a:cubicBezTo>
                  <a:cubicBezTo>
                    <a:pt x="230" y="120"/>
                    <a:pt x="225" y="150"/>
                    <a:pt x="242" y="173"/>
                  </a:cubicBezTo>
                  <a:cubicBezTo>
                    <a:pt x="229" y="169"/>
                    <a:pt x="222" y="173"/>
                    <a:pt x="212" y="179"/>
                  </a:cubicBezTo>
                  <a:cubicBezTo>
                    <a:pt x="203" y="185"/>
                    <a:pt x="185" y="175"/>
                    <a:pt x="176" y="163"/>
                  </a:cubicBezTo>
                  <a:cubicBezTo>
                    <a:pt x="167" y="153"/>
                    <a:pt x="162" y="140"/>
                    <a:pt x="147" y="136"/>
                  </a:cubicBezTo>
                  <a:cubicBezTo>
                    <a:pt x="147" y="136"/>
                    <a:pt x="147" y="136"/>
                    <a:pt x="147" y="1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6" name="Freeform 24"/>
            <p:cNvSpPr/>
            <p:nvPr/>
          </p:nvSpPr>
          <p:spPr bwMode="auto">
            <a:xfrm>
              <a:off x="7835900" y="6577013"/>
              <a:ext cx="449263" cy="407988"/>
            </a:xfrm>
            <a:custGeom>
              <a:avLst/>
              <a:gdLst>
                <a:gd name="T0" fmla="*/ 133 w 229"/>
                <a:gd name="T1" fmla="*/ 153 h 208"/>
                <a:gd name="T2" fmla="*/ 121 w 229"/>
                <a:gd name="T3" fmla="*/ 133 h 208"/>
                <a:gd name="T4" fmla="*/ 110 w 229"/>
                <a:gd name="T5" fmla="*/ 163 h 208"/>
                <a:gd name="T6" fmla="*/ 74 w 229"/>
                <a:gd name="T7" fmla="*/ 198 h 208"/>
                <a:gd name="T8" fmla="*/ 56 w 229"/>
                <a:gd name="T9" fmla="*/ 208 h 208"/>
                <a:gd name="T10" fmla="*/ 50 w 229"/>
                <a:gd name="T11" fmla="*/ 132 h 208"/>
                <a:gd name="T12" fmla="*/ 42 w 229"/>
                <a:gd name="T13" fmla="*/ 119 h 208"/>
                <a:gd name="T14" fmla="*/ 9 w 229"/>
                <a:gd name="T15" fmla="*/ 68 h 208"/>
                <a:gd name="T16" fmla="*/ 27 w 229"/>
                <a:gd name="T17" fmla="*/ 40 h 208"/>
                <a:gd name="T18" fmla="*/ 92 w 229"/>
                <a:gd name="T19" fmla="*/ 68 h 208"/>
                <a:gd name="T20" fmla="*/ 142 w 229"/>
                <a:gd name="T21" fmla="*/ 57 h 208"/>
                <a:gd name="T22" fmla="*/ 191 w 229"/>
                <a:gd name="T23" fmla="*/ 9 h 208"/>
                <a:gd name="T24" fmla="*/ 220 w 229"/>
                <a:gd name="T25" fmla="*/ 29 h 208"/>
                <a:gd name="T26" fmla="*/ 203 w 229"/>
                <a:gd name="T27" fmla="*/ 94 h 208"/>
                <a:gd name="T28" fmla="*/ 204 w 229"/>
                <a:gd name="T29" fmla="*/ 106 h 208"/>
                <a:gd name="T30" fmla="*/ 219 w 229"/>
                <a:gd name="T31" fmla="*/ 152 h 208"/>
                <a:gd name="T32" fmla="*/ 229 w 229"/>
                <a:gd name="T33" fmla="*/ 181 h 208"/>
                <a:gd name="T34" fmla="*/ 196 w 229"/>
                <a:gd name="T35" fmla="*/ 180 h 208"/>
                <a:gd name="T36" fmla="*/ 184 w 229"/>
                <a:gd name="T37" fmla="*/ 178 h 208"/>
                <a:gd name="T38" fmla="*/ 153 w 229"/>
                <a:gd name="T39" fmla="*/ 143 h 208"/>
                <a:gd name="T40" fmla="*/ 142 w 229"/>
                <a:gd name="T41" fmla="*/ 131 h 208"/>
                <a:gd name="T42" fmla="*/ 137 w 229"/>
                <a:gd name="T43" fmla="*/ 145 h 208"/>
                <a:gd name="T44" fmla="*/ 133 w 229"/>
                <a:gd name="T45" fmla="*/ 15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9" h="208">
                  <a:moveTo>
                    <a:pt x="133" y="153"/>
                  </a:moveTo>
                  <a:cubicBezTo>
                    <a:pt x="128" y="145"/>
                    <a:pt x="125" y="139"/>
                    <a:pt x="121" y="133"/>
                  </a:cubicBezTo>
                  <a:cubicBezTo>
                    <a:pt x="112" y="142"/>
                    <a:pt x="111" y="153"/>
                    <a:pt x="110" y="163"/>
                  </a:cubicBezTo>
                  <a:cubicBezTo>
                    <a:pt x="106" y="188"/>
                    <a:pt x="99" y="196"/>
                    <a:pt x="74" y="198"/>
                  </a:cubicBezTo>
                  <a:cubicBezTo>
                    <a:pt x="66" y="199"/>
                    <a:pt x="64" y="207"/>
                    <a:pt x="56" y="208"/>
                  </a:cubicBezTo>
                  <a:cubicBezTo>
                    <a:pt x="61" y="182"/>
                    <a:pt x="43" y="158"/>
                    <a:pt x="50" y="132"/>
                  </a:cubicBezTo>
                  <a:cubicBezTo>
                    <a:pt x="52" y="127"/>
                    <a:pt x="46" y="123"/>
                    <a:pt x="42" y="119"/>
                  </a:cubicBezTo>
                  <a:cubicBezTo>
                    <a:pt x="27" y="105"/>
                    <a:pt x="18" y="86"/>
                    <a:pt x="9" y="68"/>
                  </a:cubicBezTo>
                  <a:cubicBezTo>
                    <a:pt x="0" y="50"/>
                    <a:pt x="7" y="40"/>
                    <a:pt x="27" y="40"/>
                  </a:cubicBezTo>
                  <a:cubicBezTo>
                    <a:pt x="52" y="40"/>
                    <a:pt x="73" y="54"/>
                    <a:pt x="92" y="68"/>
                  </a:cubicBezTo>
                  <a:cubicBezTo>
                    <a:pt x="122" y="90"/>
                    <a:pt x="122" y="90"/>
                    <a:pt x="142" y="57"/>
                  </a:cubicBezTo>
                  <a:cubicBezTo>
                    <a:pt x="154" y="37"/>
                    <a:pt x="168" y="19"/>
                    <a:pt x="191" y="9"/>
                  </a:cubicBezTo>
                  <a:cubicBezTo>
                    <a:pt x="211" y="0"/>
                    <a:pt x="222" y="7"/>
                    <a:pt x="220" y="29"/>
                  </a:cubicBezTo>
                  <a:cubicBezTo>
                    <a:pt x="217" y="51"/>
                    <a:pt x="218" y="75"/>
                    <a:pt x="203" y="94"/>
                  </a:cubicBezTo>
                  <a:cubicBezTo>
                    <a:pt x="199" y="98"/>
                    <a:pt x="201" y="102"/>
                    <a:pt x="204" y="106"/>
                  </a:cubicBezTo>
                  <a:cubicBezTo>
                    <a:pt x="215" y="120"/>
                    <a:pt x="221" y="134"/>
                    <a:pt x="219" y="152"/>
                  </a:cubicBezTo>
                  <a:cubicBezTo>
                    <a:pt x="217" y="162"/>
                    <a:pt x="227" y="168"/>
                    <a:pt x="229" y="181"/>
                  </a:cubicBezTo>
                  <a:cubicBezTo>
                    <a:pt x="217" y="171"/>
                    <a:pt x="206" y="168"/>
                    <a:pt x="196" y="180"/>
                  </a:cubicBezTo>
                  <a:cubicBezTo>
                    <a:pt x="193" y="185"/>
                    <a:pt x="188" y="181"/>
                    <a:pt x="184" y="178"/>
                  </a:cubicBezTo>
                  <a:cubicBezTo>
                    <a:pt x="171" y="169"/>
                    <a:pt x="160" y="158"/>
                    <a:pt x="153" y="143"/>
                  </a:cubicBezTo>
                  <a:cubicBezTo>
                    <a:pt x="151" y="138"/>
                    <a:pt x="149" y="129"/>
                    <a:pt x="142" y="131"/>
                  </a:cubicBezTo>
                  <a:cubicBezTo>
                    <a:pt x="135" y="133"/>
                    <a:pt x="138" y="140"/>
                    <a:pt x="137" y="145"/>
                  </a:cubicBezTo>
                  <a:cubicBezTo>
                    <a:pt x="136" y="147"/>
                    <a:pt x="135" y="149"/>
                    <a:pt x="133" y="1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7" name="Freeform 25"/>
            <p:cNvSpPr/>
            <p:nvPr/>
          </p:nvSpPr>
          <p:spPr bwMode="auto">
            <a:xfrm>
              <a:off x="6296025" y="6489700"/>
              <a:ext cx="463550" cy="422275"/>
            </a:xfrm>
            <a:custGeom>
              <a:avLst/>
              <a:gdLst>
                <a:gd name="T0" fmla="*/ 15 w 236"/>
                <a:gd name="T1" fmla="*/ 0 h 216"/>
                <a:gd name="T2" fmla="*/ 95 w 236"/>
                <a:gd name="T3" fmla="*/ 61 h 216"/>
                <a:gd name="T4" fmla="*/ 141 w 236"/>
                <a:gd name="T5" fmla="*/ 71 h 216"/>
                <a:gd name="T6" fmla="*/ 207 w 236"/>
                <a:gd name="T7" fmla="*/ 45 h 216"/>
                <a:gd name="T8" fmla="*/ 224 w 236"/>
                <a:gd name="T9" fmla="*/ 75 h 216"/>
                <a:gd name="T10" fmla="*/ 184 w 236"/>
                <a:gd name="T11" fmla="*/ 129 h 216"/>
                <a:gd name="T12" fmla="*/ 180 w 236"/>
                <a:gd name="T13" fmla="*/ 135 h 216"/>
                <a:gd name="T14" fmla="*/ 173 w 236"/>
                <a:gd name="T15" fmla="*/ 216 h 216"/>
                <a:gd name="T16" fmla="*/ 142 w 236"/>
                <a:gd name="T17" fmla="*/ 202 h 216"/>
                <a:gd name="T18" fmla="*/ 121 w 236"/>
                <a:gd name="T19" fmla="*/ 176 h 216"/>
                <a:gd name="T20" fmla="*/ 119 w 236"/>
                <a:gd name="T21" fmla="*/ 158 h 216"/>
                <a:gd name="T22" fmla="*/ 112 w 236"/>
                <a:gd name="T23" fmla="*/ 139 h 216"/>
                <a:gd name="T24" fmla="*/ 97 w 236"/>
                <a:gd name="T25" fmla="*/ 150 h 216"/>
                <a:gd name="T26" fmla="*/ 90 w 236"/>
                <a:gd name="T27" fmla="*/ 131 h 216"/>
                <a:gd name="T28" fmla="*/ 71 w 236"/>
                <a:gd name="T29" fmla="*/ 154 h 216"/>
                <a:gd name="T30" fmla="*/ 23 w 236"/>
                <a:gd name="T31" fmla="*/ 170 h 216"/>
                <a:gd name="T32" fmla="*/ 0 w 236"/>
                <a:gd name="T33" fmla="*/ 174 h 216"/>
                <a:gd name="T34" fmla="*/ 30 w 236"/>
                <a:gd name="T35" fmla="*/ 101 h 216"/>
                <a:gd name="T36" fmla="*/ 29 w 236"/>
                <a:gd name="T37" fmla="*/ 90 h 216"/>
                <a:gd name="T38" fmla="*/ 15 w 236"/>
                <a:gd name="T39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6" h="216">
                  <a:moveTo>
                    <a:pt x="15" y="0"/>
                  </a:moveTo>
                  <a:cubicBezTo>
                    <a:pt x="57" y="1"/>
                    <a:pt x="77" y="30"/>
                    <a:pt x="95" y="61"/>
                  </a:cubicBezTo>
                  <a:cubicBezTo>
                    <a:pt x="110" y="89"/>
                    <a:pt x="114" y="91"/>
                    <a:pt x="141" y="71"/>
                  </a:cubicBezTo>
                  <a:cubicBezTo>
                    <a:pt x="161" y="57"/>
                    <a:pt x="181" y="45"/>
                    <a:pt x="207" y="45"/>
                  </a:cubicBezTo>
                  <a:cubicBezTo>
                    <a:pt x="231" y="46"/>
                    <a:pt x="236" y="55"/>
                    <a:pt x="224" y="75"/>
                  </a:cubicBezTo>
                  <a:cubicBezTo>
                    <a:pt x="212" y="94"/>
                    <a:pt x="204" y="116"/>
                    <a:pt x="184" y="129"/>
                  </a:cubicBezTo>
                  <a:cubicBezTo>
                    <a:pt x="182" y="130"/>
                    <a:pt x="179" y="134"/>
                    <a:pt x="180" y="135"/>
                  </a:cubicBezTo>
                  <a:cubicBezTo>
                    <a:pt x="188" y="162"/>
                    <a:pt x="168" y="185"/>
                    <a:pt x="173" y="216"/>
                  </a:cubicBezTo>
                  <a:cubicBezTo>
                    <a:pt x="164" y="204"/>
                    <a:pt x="156" y="200"/>
                    <a:pt x="142" y="202"/>
                  </a:cubicBezTo>
                  <a:cubicBezTo>
                    <a:pt x="129" y="205"/>
                    <a:pt x="126" y="187"/>
                    <a:pt x="121" y="176"/>
                  </a:cubicBezTo>
                  <a:cubicBezTo>
                    <a:pt x="118" y="171"/>
                    <a:pt x="120" y="164"/>
                    <a:pt x="119" y="158"/>
                  </a:cubicBezTo>
                  <a:cubicBezTo>
                    <a:pt x="118" y="151"/>
                    <a:pt x="120" y="142"/>
                    <a:pt x="112" y="139"/>
                  </a:cubicBezTo>
                  <a:cubicBezTo>
                    <a:pt x="104" y="136"/>
                    <a:pt x="105" y="149"/>
                    <a:pt x="97" y="150"/>
                  </a:cubicBezTo>
                  <a:cubicBezTo>
                    <a:pt x="88" y="146"/>
                    <a:pt x="98" y="136"/>
                    <a:pt x="90" y="131"/>
                  </a:cubicBezTo>
                  <a:cubicBezTo>
                    <a:pt x="80" y="136"/>
                    <a:pt x="77" y="146"/>
                    <a:pt x="71" y="154"/>
                  </a:cubicBezTo>
                  <a:cubicBezTo>
                    <a:pt x="57" y="174"/>
                    <a:pt x="45" y="178"/>
                    <a:pt x="23" y="170"/>
                  </a:cubicBezTo>
                  <a:cubicBezTo>
                    <a:pt x="15" y="167"/>
                    <a:pt x="10" y="174"/>
                    <a:pt x="0" y="174"/>
                  </a:cubicBezTo>
                  <a:cubicBezTo>
                    <a:pt x="18" y="151"/>
                    <a:pt x="10" y="121"/>
                    <a:pt x="30" y="101"/>
                  </a:cubicBezTo>
                  <a:cubicBezTo>
                    <a:pt x="33" y="99"/>
                    <a:pt x="31" y="94"/>
                    <a:pt x="29" y="90"/>
                  </a:cubicBezTo>
                  <a:cubicBezTo>
                    <a:pt x="16" y="61"/>
                    <a:pt x="17" y="31"/>
                    <a:pt x="1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8" name="Freeform 26"/>
            <p:cNvSpPr/>
            <p:nvPr/>
          </p:nvSpPr>
          <p:spPr bwMode="auto">
            <a:xfrm>
              <a:off x="6738938" y="6337300"/>
              <a:ext cx="433388" cy="400050"/>
            </a:xfrm>
            <a:custGeom>
              <a:avLst/>
              <a:gdLst>
                <a:gd name="T0" fmla="*/ 219 w 221"/>
                <a:gd name="T1" fmla="*/ 172 h 204"/>
                <a:gd name="T2" fmla="*/ 141 w 221"/>
                <a:gd name="T3" fmla="*/ 123 h 204"/>
                <a:gd name="T4" fmla="*/ 129 w 221"/>
                <a:gd name="T5" fmla="*/ 145 h 204"/>
                <a:gd name="T6" fmla="*/ 115 w 221"/>
                <a:gd name="T7" fmla="*/ 128 h 204"/>
                <a:gd name="T8" fmla="*/ 106 w 221"/>
                <a:gd name="T9" fmla="*/ 155 h 204"/>
                <a:gd name="T10" fmla="*/ 87 w 221"/>
                <a:gd name="T11" fmla="*/ 189 h 204"/>
                <a:gd name="T12" fmla="*/ 76 w 221"/>
                <a:gd name="T13" fmla="*/ 191 h 204"/>
                <a:gd name="T14" fmla="*/ 47 w 221"/>
                <a:gd name="T15" fmla="*/ 204 h 204"/>
                <a:gd name="T16" fmla="*/ 48 w 221"/>
                <a:gd name="T17" fmla="*/ 124 h 204"/>
                <a:gd name="T18" fmla="*/ 43 w 221"/>
                <a:gd name="T19" fmla="*/ 112 h 204"/>
                <a:gd name="T20" fmla="*/ 11 w 221"/>
                <a:gd name="T21" fmla="*/ 60 h 204"/>
                <a:gd name="T22" fmla="*/ 34 w 221"/>
                <a:gd name="T23" fmla="*/ 29 h 204"/>
                <a:gd name="T24" fmla="*/ 96 w 221"/>
                <a:gd name="T25" fmla="*/ 63 h 204"/>
                <a:gd name="T26" fmla="*/ 140 w 221"/>
                <a:gd name="T27" fmla="*/ 57 h 204"/>
                <a:gd name="T28" fmla="*/ 195 w 221"/>
                <a:gd name="T29" fmla="*/ 7 h 204"/>
                <a:gd name="T30" fmla="*/ 221 w 221"/>
                <a:gd name="T31" fmla="*/ 26 h 204"/>
                <a:gd name="T32" fmla="*/ 206 w 221"/>
                <a:gd name="T33" fmla="*/ 87 h 204"/>
                <a:gd name="T34" fmla="*/ 201 w 221"/>
                <a:gd name="T35" fmla="*/ 102 h 204"/>
                <a:gd name="T36" fmla="*/ 219 w 221"/>
                <a:gd name="T37" fmla="*/ 17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1" h="204">
                  <a:moveTo>
                    <a:pt x="219" y="172"/>
                  </a:moveTo>
                  <a:cubicBezTo>
                    <a:pt x="177" y="183"/>
                    <a:pt x="152" y="162"/>
                    <a:pt x="141" y="123"/>
                  </a:cubicBezTo>
                  <a:cubicBezTo>
                    <a:pt x="129" y="129"/>
                    <a:pt x="137" y="141"/>
                    <a:pt x="129" y="145"/>
                  </a:cubicBezTo>
                  <a:cubicBezTo>
                    <a:pt x="120" y="143"/>
                    <a:pt x="124" y="132"/>
                    <a:pt x="115" y="128"/>
                  </a:cubicBezTo>
                  <a:cubicBezTo>
                    <a:pt x="107" y="135"/>
                    <a:pt x="107" y="146"/>
                    <a:pt x="106" y="155"/>
                  </a:cubicBezTo>
                  <a:cubicBezTo>
                    <a:pt x="105" y="170"/>
                    <a:pt x="94" y="178"/>
                    <a:pt x="87" y="189"/>
                  </a:cubicBezTo>
                  <a:cubicBezTo>
                    <a:pt x="84" y="193"/>
                    <a:pt x="80" y="193"/>
                    <a:pt x="76" y="191"/>
                  </a:cubicBezTo>
                  <a:cubicBezTo>
                    <a:pt x="65" y="185"/>
                    <a:pt x="57" y="191"/>
                    <a:pt x="47" y="204"/>
                  </a:cubicBezTo>
                  <a:cubicBezTo>
                    <a:pt x="54" y="173"/>
                    <a:pt x="36" y="149"/>
                    <a:pt x="48" y="124"/>
                  </a:cubicBezTo>
                  <a:cubicBezTo>
                    <a:pt x="50" y="119"/>
                    <a:pt x="47" y="115"/>
                    <a:pt x="43" y="112"/>
                  </a:cubicBezTo>
                  <a:cubicBezTo>
                    <a:pt x="26" y="99"/>
                    <a:pt x="19" y="78"/>
                    <a:pt x="11" y="60"/>
                  </a:cubicBezTo>
                  <a:cubicBezTo>
                    <a:pt x="0" y="37"/>
                    <a:pt x="9" y="27"/>
                    <a:pt x="34" y="29"/>
                  </a:cubicBezTo>
                  <a:cubicBezTo>
                    <a:pt x="59" y="32"/>
                    <a:pt x="77" y="48"/>
                    <a:pt x="96" y="63"/>
                  </a:cubicBezTo>
                  <a:cubicBezTo>
                    <a:pt x="119" y="81"/>
                    <a:pt x="124" y="81"/>
                    <a:pt x="140" y="57"/>
                  </a:cubicBezTo>
                  <a:cubicBezTo>
                    <a:pt x="154" y="36"/>
                    <a:pt x="169" y="16"/>
                    <a:pt x="195" y="7"/>
                  </a:cubicBezTo>
                  <a:cubicBezTo>
                    <a:pt x="214" y="0"/>
                    <a:pt x="221" y="6"/>
                    <a:pt x="221" y="26"/>
                  </a:cubicBezTo>
                  <a:cubicBezTo>
                    <a:pt x="220" y="47"/>
                    <a:pt x="217" y="68"/>
                    <a:pt x="206" y="87"/>
                  </a:cubicBezTo>
                  <a:cubicBezTo>
                    <a:pt x="203" y="92"/>
                    <a:pt x="198" y="97"/>
                    <a:pt x="201" y="102"/>
                  </a:cubicBezTo>
                  <a:cubicBezTo>
                    <a:pt x="220" y="124"/>
                    <a:pt x="205" y="153"/>
                    <a:pt x="219" y="1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29" name="Freeform 27"/>
            <p:cNvSpPr/>
            <p:nvPr/>
          </p:nvSpPr>
          <p:spPr bwMode="auto">
            <a:xfrm>
              <a:off x="7127875" y="4194175"/>
              <a:ext cx="487363" cy="473075"/>
            </a:xfrm>
            <a:custGeom>
              <a:avLst/>
              <a:gdLst>
                <a:gd name="T0" fmla="*/ 243 w 249"/>
                <a:gd name="T1" fmla="*/ 108 h 241"/>
                <a:gd name="T2" fmla="*/ 191 w 249"/>
                <a:gd name="T3" fmla="*/ 157 h 241"/>
                <a:gd name="T4" fmla="*/ 184 w 249"/>
                <a:gd name="T5" fmla="*/ 168 h 241"/>
                <a:gd name="T6" fmla="*/ 164 w 249"/>
                <a:gd name="T7" fmla="*/ 241 h 241"/>
                <a:gd name="T8" fmla="*/ 137 w 249"/>
                <a:gd name="T9" fmla="*/ 223 h 241"/>
                <a:gd name="T10" fmla="*/ 120 w 249"/>
                <a:gd name="T11" fmla="*/ 191 h 241"/>
                <a:gd name="T12" fmla="*/ 121 w 249"/>
                <a:gd name="T13" fmla="*/ 168 h 241"/>
                <a:gd name="T14" fmla="*/ 118 w 249"/>
                <a:gd name="T15" fmla="*/ 153 h 241"/>
                <a:gd name="T16" fmla="*/ 106 w 249"/>
                <a:gd name="T17" fmla="*/ 160 h 241"/>
                <a:gd name="T18" fmla="*/ 100 w 249"/>
                <a:gd name="T19" fmla="*/ 165 h 241"/>
                <a:gd name="T20" fmla="*/ 99 w 249"/>
                <a:gd name="T21" fmla="*/ 144 h 241"/>
                <a:gd name="T22" fmla="*/ 99 w 249"/>
                <a:gd name="T23" fmla="*/ 142 h 241"/>
                <a:gd name="T24" fmla="*/ 99 w 249"/>
                <a:gd name="T25" fmla="*/ 144 h 241"/>
                <a:gd name="T26" fmla="*/ 77 w 249"/>
                <a:gd name="T27" fmla="*/ 159 h 241"/>
                <a:gd name="T28" fmla="*/ 40 w 249"/>
                <a:gd name="T29" fmla="*/ 182 h 241"/>
                <a:gd name="T30" fmla="*/ 31 w 249"/>
                <a:gd name="T31" fmla="*/ 179 h 241"/>
                <a:gd name="T32" fmla="*/ 0 w 249"/>
                <a:gd name="T33" fmla="*/ 173 h 241"/>
                <a:gd name="T34" fmla="*/ 41 w 249"/>
                <a:gd name="T35" fmla="*/ 104 h 241"/>
                <a:gd name="T36" fmla="*/ 41 w 249"/>
                <a:gd name="T37" fmla="*/ 89 h 241"/>
                <a:gd name="T38" fmla="*/ 40 w 249"/>
                <a:gd name="T39" fmla="*/ 31 h 241"/>
                <a:gd name="T40" fmla="*/ 77 w 249"/>
                <a:gd name="T41" fmla="*/ 18 h 241"/>
                <a:gd name="T42" fmla="*/ 110 w 249"/>
                <a:gd name="T43" fmla="*/ 73 h 241"/>
                <a:gd name="T44" fmla="*/ 157 w 249"/>
                <a:gd name="T45" fmla="*/ 93 h 241"/>
                <a:gd name="T46" fmla="*/ 226 w 249"/>
                <a:gd name="T47" fmla="*/ 79 h 241"/>
                <a:gd name="T48" fmla="*/ 242 w 249"/>
                <a:gd name="T49" fmla="*/ 108 h 241"/>
                <a:gd name="T50" fmla="*/ 243 w 249"/>
                <a:gd name="T51" fmla="*/ 10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9" h="241">
                  <a:moveTo>
                    <a:pt x="243" y="108"/>
                  </a:moveTo>
                  <a:cubicBezTo>
                    <a:pt x="225" y="123"/>
                    <a:pt x="212" y="145"/>
                    <a:pt x="191" y="157"/>
                  </a:cubicBezTo>
                  <a:cubicBezTo>
                    <a:pt x="187" y="159"/>
                    <a:pt x="184" y="163"/>
                    <a:pt x="184" y="168"/>
                  </a:cubicBezTo>
                  <a:cubicBezTo>
                    <a:pt x="186" y="193"/>
                    <a:pt x="166" y="211"/>
                    <a:pt x="164" y="241"/>
                  </a:cubicBezTo>
                  <a:cubicBezTo>
                    <a:pt x="157" y="226"/>
                    <a:pt x="148" y="224"/>
                    <a:pt x="137" y="223"/>
                  </a:cubicBezTo>
                  <a:cubicBezTo>
                    <a:pt x="123" y="220"/>
                    <a:pt x="123" y="203"/>
                    <a:pt x="120" y="191"/>
                  </a:cubicBezTo>
                  <a:cubicBezTo>
                    <a:pt x="118" y="184"/>
                    <a:pt x="121" y="176"/>
                    <a:pt x="121" y="168"/>
                  </a:cubicBezTo>
                  <a:cubicBezTo>
                    <a:pt x="122" y="162"/>
                    <a:pt x="122" y="156"/>
                    <a:pt x="118" y="153"/>
                  </a:cubicBezTo>
                  <a:cubicBezTo>
                    <a:pt x="111" y="149"/>
                    <a:pt x="110" y="157"/>
                    <a:pt x="106" y="160"/>
                  </a:cubicBezTo>
                  <a:cubicBezTo>
                    <a:pt x="104" y="162"/>
                    <a:pt x="102" y="163"/>
                    <a:pt x="100" y="165"/>
                  </a:cubicBezTo>
                  <a:cubicBezTo>
                    <a:pt x="94" y="158"/>
                    <a:pt x="99" y="151"/>
                    <a:pt x="99" y="144"/>
                  </a:cubicBezTo>
                  <a:cubicBezTo>
                    <a:pt x="99" y="144"/>
                    <a:pt x="99" y="142"/>
                    <a:pt x="99" y="142"/>
                  </a:cubicBezTo>
                  <a:cubicBezTo>
                    <a:pt x="99" y="144"/>
                    <a:pt x="99" y="144"/>
                    <a:pt x="99" y="144"/>
                  </a:cubicBezTo>
                  <a:cubicBezTo>
                    <a:pt x="89" y="145"/>
                    <a:pt x="80" y="150"/>
                    <a:pt x="77" y="159"/>
                  </a:cubicBezTo>
                  <a:cubicBezTo>
                    <a:pt x="69" y="175"/>
                    <a:pt x="53" y="175"/>
                    <a:pt x="40" y="182"/>
                  </a:cubicBezTo>
                  <a:cubicBezTo>
                    <a:pt x="36" y="184"/>
                    <a:pt x="33" y="182"/>
                    <a:pt x="31" y="179"/>
                  </a:cubicBezTo>
                  <a:cubicBezTo>
                    <a:pt x="25" y="169"/>
                    <a:pt x="15" y="169"/>
                    <a:pt x="0" y="173"/>
                  </a:cubicBezTo>
                  <a:cubicBezTo>
                    <a:pt x="22" y="151"/>
                    <a:pt x="19" y="121"/>
                    <a:pt x="41" y="104"/>
                  </a:cubicBezTo>
                  <a:cubicBezTo>
                    <a:pt x="45" y="100"/>
                    <a:pt x="42" y="94"/>
                    <a:pt x="41" y="89"/>
                  </a:cubicBezTo>
                  <a:cubicBezTo>
                    <a:pt x="37" y="70"/>
                    <a:pt x="38" y="50"/>
                    <a:pt x="40" y="31"/>
                  </a:cubicBezTo>
                  <a:cubicBezTo>
                    <a:pt x="44" y="3"/>
                    <a:pt x="54" y="0"/>
                    <a:pt x="77" y="18"/>
                  </a:cubicBezTo>
                  <a:cubicBezTo>
                    <a:pt x="94" y="33"/>
                    <a:pt x="103" y="53"/>
                    <a:pt x="110" y="73"/>
                  </a:cubicBezTo>
                  <a:cubicBezTo>
                    <a:pt x="122" y="105"/>
                    <a:pt x="127" y="106"/>
                    <a:pt x="157" y="93"/>
                  </a:cubicBezTo>
                  <a:cubicBezTo>
                    <a:pt x="179" y="83"/>
                    <a:pt x="201" y="72"/>
                    <a:pt x="226" y="79"/>
                  </a:cubicBezTo>
                  <a:cubicBezTo>
                    <a:pt x="241" y="83"/>
                    <a:pt x="249" y="91"/>
                    <a:pt x="242" y="108"/>
                  </a:cubicBezTo>
                  <a:cubicBezTo>
                    <a:pt x="242" y="108"/>
                    <a:pt x="243" y="108"/>
                    <a:pt x="243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0" name="Freeform 28"/>
            <p:cNvSpPr/>
            <p:nvPr/>
          </p:nvSpPr>
          <p:spPr bwMode="auto">
            <a:xfrm>
              <a:off x="6623050" y="5432425"/>
              <a:ext cx="436563" cy="381000"/>
            </a:xfrm>
            <a:custGeom>
              <a:avLst/>
              <a:gdLst>
                <a:gd name="T0" fmla="*/ 10 w 222"/>
                <a:gd name="T1" fmla="*/ 176 h 194"/>
                <a:gd name="T2" fmla="*/ 28 w 222"/>
                <a:gd name="T3" fmla="*/ 100 h 194"/>
                <a:gd name="T4" fmla="*/ 25 w 222"/>
                <a:gd name="T5" fmla="*/ 91 h 194"/>
                <a:gd name="T6" fmla="*/ 4 w 222"/>
                <a:gd name="T7" fmla="*/ 27 h 194"/>
                <a:gd name="T8" fmla="*/ 28 w 222"/>
                <a:gd name="T9" fmla="*/ 5 h 194"/>
                <a:gd name="T10" fmla="*/ 86 w 222"/>
                <a:gd name="T11" fmla="*/ 52 h 194"/>
                <a:gd name="T12" fmla="*/ 134 w 222"/>
                <a:gd name="T13" fmla="*/ 56 h 194"/>
                <a:gd name="T14" fmla="*/ 197 w 222"/>
                <a:gd name="T15" fmla="*/ 24 h 194"/>
                <a:gd name="T16" fmla="*/ 217 w 222"/>
                <a:gd name="T17" fmla="*/ 48 h 194"/>
                <a:gd name="T18" fmla="*/ 187 w 222"/>
                <a:gd name="T19" fmla="*/ 104 h 194"/>
                <a:gd name="T20" fmla="*/ 180 w 222"/>
                <a:gd name="T21" fmla="*/ 115 h 194"/>
                <a:gd name="T22" fmla="*/ 182 w 222"/>
                <a:gd name="T23" fmla="*/ 194 h 194"/>
                <a:gd name="T24" fmla="*/ 152 w 222"/>
                <a:gd name="T25" fmla="*/ 185 h 194"/>
                <a:gd name="T26" fmla="*/ 125 w 222"/>
                <a:gd name="T27" fmla="*/ 157 h 194"/>
                <a:gd name="T28" fmla="*/ 113 w 222"/>
                <a:gd name="T29" fmla="*/ 123 h 194"/>
                <a:gd name="T30" fmla="*/ 101 w 222"/>
                <a:gd name="T31" fmla="*/ 140 h 194"/>
                <a:gd name="T32" fmla="*/ 96 w 222"/>
                <a:gd name="T33" fmla="*/ 132 h 194"/>
                <a:gd name="T34" fmla="*/ 91 w 222"/>
                <a:gd name="T35" fmla="*/ 123 h 194"/>
                <a:gd name="T36" fmla="*/ 82 w 222"/>
                <a:gd name="T37" fmla="*/ 131 h 194"/>
                <a:gd name="T38" fmla="*/ 54 w 222"/>
                <a:gd name="T39" fmla="*/ 171 h 194"/>
                <a:gd name="T40" fmla="*/ 37 w 222"/>
                <a:gd name="T41" fmla="*/ 172 h 194"/>
                <a:gd name="T42" fmla="*/ 10 w 222"/>
                <a:gd name="T43" fmla="*/ 17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1" h="194">
                  <a:moveTo>
                    <a:pt x="10" y="176"/>
                  </a:moveTo>
                  <a:cubicBezTo>
                    <a:pt x="21" y="149"/>
                    <a:pt x="10" y="121"/>
                    <a:pt x="28" y="100"/>
                  </a:cubicBezTo>
                  <a:cubicBezTo>
                    <a:pt x="29" y="98"/>
                    <a:pt x="27" y="93"/>
                    <a:pt x="25" y="91"/>
                  </a:cubicBezTo>
                  <a:cubicBezTo>
                    <a:pt x="11" y="72"/>
                    <a:pt x="10" y="49"/>
                    <a:pt x="4" y="27"/>
                  </a:cubicBezTo>
                  <a:cubicBezTo>
                    <a:pt x="0" y="9"/>
                    <a:pt x="9" y="0"/>
                    <a:pt x="28" y="5"/>
                  </a:cubicBezTo>
                  <a:cubicBezTo>
                    <a:pt x="54" y="12"/>
                    <a:pt x="69" y="33"/>
                    <a:pt x="86" y="52"/>
                  </a:cubicBezTo>
                  <a:cubicBezTo>
                    <a:pt x="108" y="77"/>
                    <a:pt x="109" y="78"/>
                    <a:pt x="134" y="56"/>
                  </a:cubicBezTo>
                  <a:cubicBezTo>
                    <a:pt x="152" y="40"/>
                    <a:pt x="171" y="25"/>
                    <a:pt x="197" y="24"/>
                  </a:cubicBezTo>
                  <a:cubicBezTo>
                    <a:pt x="215" y="23"/>
                    <a:pt x="222" y="30"/>
                    <a:pt x="217" y="48"/>
                  </a:cubicBezTo>
                  <a:cubicBezTo>
                    <a:pt x="211" y="68"/>
                    <a:pt x="202" y="88"/>
                    <a:pt x="187" y="104"/>
                  </a:cubicBezTo>
                  <a:cubicBezTo>
                    <a:pt x="184" y="107"/>
                    <a:pt x="178" y="110"/>
                    <a:pt x="180" y="115"/>
                  </a:cubicBezTo>
                  <a:cubicBezTo>
                    <a:pt x="191" y="140"/>
                    <a:pt x="178" y="166"/>
                    <a:pt x="182" y="194"/>
                  </a:cubicBezTo>
                  <a:cubicBezTo>
                    <a:pt x="172" y="184"/>
                    <a:pt x="163" y="184"/>
                    <a:pt x="152" y="185"/>
                  </a:cubicBezTo>
                  <a:cubicBezTo>
                    <a:pt x="137" y="186"/>
                    <a:pt x="129" y="170"/>
                    <a:pt x="125" y="157"/>
                  </a:cubicBezTo>
                  <a:cubicBezTo>
                    <a:pt x="121" y="145"/>
                    <a:pt x="122" y="133"/>
                    <a:pt x="113" y="123"/>
                  </a:cubicBezTo>
                  <a:cubicBezTo>
                    <a:pt x="104" y="125"/>
                    <a:pt x="108" y="136"/>
                    <a:pt x="101" y="140"/>
                  </a:cubicBezTo>
                  <a:cubicBezTo>
                    <a:pt x="96" y="139"/>
                    <a:pt x="97" y="135"/>
                    <a:pt x="96" y="132"/>
                  </a:cubicBezTo>
                  <a:cubicBezTo>
                    <a:pt x="95" y="128"/>
                    <a:pt x="96" y="123"/>
                    <a:pt x="91" y="123"/>
                  </a:cubicBezTo>
                  <a:cubicBezTo>
                    <a:pt x="86" y="123"/>
                    <a:pt x="84" y="127"/>
                    <a:pt x="82" y="131"/>
                  </a:cubicBezTo>
                  <a:cubicBezTo>
                    <a:pt x="74" y="145"/>
                    <a:pt x="71" y="162"/>
                    <a:pt x="54" y="171"/>
                  </a:cubicBezTo>
                  <a:cubicBezTo>
                    <a:pt x="48" y="175"/>
                    <a:pt x="43" y="178"/>
                    <a:pt x="37" y="172"/>
                  </a:cubicBezTo>
                  <a:cubicBezTo>
                    <a:pt x="28" y="165"/>
                    <a:pt x="21" y="170"/>
                    <a:pt x="10" y="17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1" name="Freeform 29"/>
            <p:cNvSpPr/>
            <p:nvPr/>
          </p:nvSpPr>
          <p:spPr bwMode="auto">
            <a:xfrm>
              <a:off x="5732463" y="5649913"/>
              <a:ext cx="488950" cy="466725"/>
            </a:xfrm>
            <a:custGeom>
              <a:avLst/>
              <a:gdLst>
                <a:gd name="T0" fmla="*/ 219 w 250"/>
                <a:gd name="T1" fmla="*/ 140 h 238"/>
                <a:gd name="T2" fmla="*/ 184 w 250"/>
                <a:gd name="T3" fmla="*/ 163 h 238"/>
                <a:gd name="T4" fmla="*/ 177 w 250"/>
                <a:gd name="T5" fmla="*/ 169 h 238"/>
                <a:gd name="T6" fmla="*/ 148 w 250"/>
                <a:gd name="T7" fmla="*/ 238 h 238"/>
                <a:gd name="T8" fmla="*/ 124 w 250"/>
                <a:gd name="T9" fmla="*/ 222 h 238"/>
                <a:gd name="T10" fmla="*/ 110 w 250"/>
                <a:gd name="T11" fmla="*/ 182 h 238"/>
                <a:gd name="T12" fmla="*/ 113 w 250"/>
                <a:gd name="T13" fmla="*/ 149 h 238"/>
                <a:gd name="T14" fmla="*/ 95 w 250"/>
                <a:gd name="T15" fmla="*/ 161 h 238"/>
                <a:gd name="T16" fmla="*/ 96 w 250"/>
                <a:gd name="T17" fmla="*/ 141 h 238"/>
                <a:gd name="T18" fmla="*/ 96 w 250"/>
                <a:gd name="T19" fmla="*/ 140 h 238"/>
                <a:gd name="T20" fmla="*/ 95 w 250"/>
                <a:gd name="T21" fmla="*/ 140 h 238"/>
                <a:gd name="T22" fmla="*/ 70 w 250"/>
                <a:gd name="T23" fmla="*/ 156 h 238"/>
                <a:gd name="T24" fmla="*/ 21 w 250"/>
                <a:gd name="T25" fmla="*/ 158 h 238"/>
                <a:gd name="T26" fmla="*/ 0 w 250"/>
                <a:gd name="T27" fmla="*/ 156 h 238"/>
                <a:gd name="T28" fmla="*/ 44 w 250"/>
                <a:gd name="T29" fmla="*/ 95 h 238"/>
                <a:gd name="T30" fmla="*/ 46 w 250"/>
                <a:gd name="T31" fmla="*/ 82 h 238"/>
                <a:gd name="T32" fmla="*/ 55 w 250"/>
                <a:gd name="T33" fmla="*/ 16 h 238"/>
                <a:gd name="T34" fmla="*/ 81 w 250"/>
                <a:gd name="T35" fmla="*/ 9 h 238"/>
                <a:gd name="T36" fmla="*/ 115 w 250"/>
                <a:gd name="T37" fmla="*/ 71 h 238"/>
                <a:gd name="T38" fmla="*/ 158 w 250"/>
                <a:gd name="T39" fmla="*/ 97 h 238"/>
                <a:gd name="T40" fmla="*/ 222 w 250"/>
                <a:gd name="T41" fmla="*/ 90 h 238"/>
                <a:gd name="T42" fmla="*/ 233 w 250"/>
                <a:gd name="T43" fmla="*/ 126 h 238"/>
                <a:gd name="T44" fmla="*/ 219 w 250"/>
                <a:gd name="T45" fmla="*/ 14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0" h="238">
                  <a:moveTo>
                    <a:pt x="219" y="140"/>
                  </a:moveTo>
                  <a:cubicBezTo>
                    <a:pt x="208" y="148"/>
                    <a:pt x="197" y="157"/>
                    <a:pt x="184" y="163"/>
                  </a:cubicBezTo>
                  <a:cubicBezTo>
                    <a:pt x="181" y="164"/>
                    <a:pt x="177" y="167"/>
                    <a:pt x="177" y="169"/>
                  </a:cubicBezTo>
                  <a:cubicBezTo>
                    <a:pt x="177" y="195"/>
                    <a:pt x="154" y="212"/>
                    <a:pt x="148" y="238"/>
                  </a:cubicBezTo>
                  <a:cubicBezTo>
                    <a:pt x="142" y="229"/>
                    <a:pt x="132" y="226"/>
                    <a:pt x="124" y="222"/>
                  </a:cubicBezTo>
                  <a:cubicBezTo>
                    <a:pt x="110" y="214"/>
                    <a:pt x="107" y="198"/>
                    <a:pt x="110" y="182"/>
                  </a:cubicBezTo>
                  <a:cubicBezTo>
                    <a:pt x="112" y="171"/>
                    <a:pt x="118" y="161"/>
                    <a:pt x="113" y="149"/>
                  </a:cubicBezTo>
                  <a:cubicBezTo>
                    <a:pt x="104" y="147"/>
                    <a:pt x="103" y="159"/>
                    <a:pt x="95" y="161"/>
                  </a:cubicBezTo>
                  <a:cubicBezTo>
                    <a:pt x="91" y="154"/>
                    <a:pt x="96" y="147"/>
                    <a:pt x="96" y="141"/>
                  </a:cubicBezTo>
                  <a:cubicBezTo>
                    <a:pt x="96" y="141"/>
                    <a:pt x="96" y="140"/>
                    <a:pt x="96" y="140"/>
                  </a:cubicBezTo>
                  <a:cubicBezTo>
                    <a:pt x="95" y="140"/>
                    <a:pt x="95" y="140"/>
                    <a:pt x="95" y="140"/>
                  </a:cubicBezTo>
                  <a:cubicBezTo>
                    <a:pt x="84" y="141"/>
                    <a:pt x="77" y="149"/>
                    <a:pt x="70" y="156"/>
                  </a:cubicBezTo>
                  <a:cubicBezTo>
                    <a:pt x="53" y="171"/>
                    <a:pt x="39" y="172"/>
                    <a:pt x="21" y="158"/>
                  </a:cubicBezTo>
                  <a:cubicBezTo>
                    <a:pt x="15" y="153"/>
                    <a:pt x="8" y="157"/>
                    <a:pt x="0" y="156"/>
                  </a:cubicBezTo>
                  <a:cubicBezTo>
                    <a:pt x="19" y="138"/>
                    <a:pt x="21" y="110"/>
                    <a:pt x="44" y="95"/>
                  </a:cubicBezTo>
                  <a:cubicBezTo>
                    <a:pt x="48" y="93"/>
                    <a:pt x="47" y="87"/>
                    <a:pt x="46" y="82"/>
                  </a:cubicBezTo>
                  <a:cubicBezTo>
                    <a:pt x="41" y="59"/>
                    <a:pt x="50" y="38"/>
                    <a:pt x="55" y="16"/>
                  </a:cubicBezTo>
                  <a:cubicBezTo>
                    <a:pt x="60" y="1"/>
                    <a:pt x="70" y="0"/>
                    <a:pt x="81" y="9"/>
                  </a:cubicBezTo>
                  <a:cubicBezTo>
                    <a:pt x="101" y="25"/>
                    <a:pt x="110" y="47"/>
                    <a:pt x="115" y="71"/>
                  </a:cubicBezTo>
                  <a:cubicBezTo>
                    <a:pt x="122" y="104"/>
                    <a:pt x="126" y="106"/>
                    <a:pt x="158" y="97"/>
                  </a:cubicBezTo>
                  <a:cubicBezTo>
                    <a:pt x="179" y="90"/>
                    <a:pt x="200" y="85"/>
                    <a:pt x="222" y="90"/>
                  </a:cubicBezTo>
                  <a:cubicBezTo>
                    <a:pt x="247" y="97"/>
                    <a:pt x="250" y="107"/>
                    <a:pt x="233" y="126"/>
                  </a:cubicBezTo>
                  <a:cubicBezTo>
                    <a:pt x="229" y="131"/>
                    <a:pt x="224" y="136"/>
                    <a:pt x="219" y="1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0" name="Freeform 30"/>
            <p:cNvSpPr/>
            <p:nvPr/>
          </p:nvSpPr>
          <p:spPr bwMode="auto">
            <a:xfrm>
              <a:off x="8372475" y="5981700"/>
              <a:ext cx="458788" cy="438150"/>
            </a:xfrm>
            <a:custGeom>
              <a:avLst/>
              <a:gdLst>
                <a:gd name="T0" fmla="*/ 143 w 234"/>
                <a:gd name="T1" fmla="*/ 135 h 224"/>
                <a:gd name="T2" fmla="*/ 144 w 234"/>
                <a:gd name="T3" fmla="*/ 157 h 224"/>
                <a:gd name="T4" fmla="*/ 126 w 234"/>
                <a:gd name="T5" fmla="*/ 141 h 224"/>
                <a:gd name="T6" fmla="*/ 123 w 234"/>
                <a:gd name="T7" fmla="*/ 168 h 224"/>
                <a:gd name="T8" fmla="*/ 90 w 234"/>
                <a:gd name="T9" fmla="*/ 209 h 224"/>
                <a:gd name="T10" fmla="*/ 74 w 234"/>
                <a:gd name="T11" fmla="*/ 224 h 224"/>
                <a:gd name="T12" fmla="*/ 60 w 234"/>
                <a:gd name="T13" fmla="*/ 150 h 224"/>
                <a:gd name="T14" fmla="*/ 52 w 234"/>
                <a:gd name="T15" fmla="*/ 139 h 224"/>
                <a:gd name="T16" fmla="*/ 11 w 234"/>
                <a:gd name="T17" fmla="*/ 94 h 224"/>
                <a:gd name="T18" fmla="*/ 26 w 234"/>
                <a:gd name="T19" fmla="*/ 64 h 224"/>
                <a:gd name="T20" fmla="*/ 88 w 234"/>
                <a:gd name="T21" fmla="*/ 80 h 224"/>
                <a:gd name="T22" fmla="*/ 136 w 234"/>
                <a:gd name="T23" fmla="*/ 65 h 224"/>
                <a:gd name="T24" fmla="*/ 174 w 234"/>
                <a:gd name="T25" fmla="*/ 13 h 224"/>
                <a:gd name="T26" fmla="*/ 207 w 234"/>
                <a:gd name="T27" fmla="*/ 28 h 224"/>
                <a:gd name="T28" fmla="*/ 207 w 234"/>
                <a:gd name="T29" fmla="*/ 48 h 224"/>
                <a:gd name="T30" fmla="*/ 234 w 234"/>
                <a:gd name="T31" fmla="*/ 167 h 224"/>
                <a:gd name="T32" fmla="*/ 207 w 234"/>
                <a:gd name="T33" fmla="*/ 172 h 224"/>
                <a:gd name="T34" fmla="*/ 170 w 234"/>
                <a:gd name="T35" fmla="*/ 158 h 224"/>
                <a:gd name="T36" fmla="*/ 144 w 234"/>
                <a:gd name="T37" fmla="*/ 135 h 224"/>
                <a:gd name="T38" fmla="*/ 142 w 234"/>
                <a:gd name="T39" fmla="*/ 134 h 224"/>
                <a:gd name="T40" fmla="*/ 143 w 234"/>
                <a:gd name="T41" fmla="*/ 135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4" h="224">
                  <a:moveTo>
                    <a:pt x="143" y="135"/>
                  </a:moveTo>
                  <a:cubicBezTo>
                    <a:pt x="143" y="142"/>
                    <a:pt x="144" y="149"/>
                    <a:pt x="144" y="157"/>
                  </a:cubicBezTo>
                  <a:cubicBezTo>
                    <a:pt x="133" y="155"/>
                    <a:pt x="135" y="142"/>
                    <a:pt x="126" y="141"/>
                  </a:cubicBezTo>
                  <a:cubicBezTo>
                    <a:pt x="120" y="149"/>
                    <a:pt x="123" y="159"/>
                    <a:pt x="123" y="168"/>
                  </a:cubicBezTo>
                  <a:cubicBezTo>
                    <a:pt x="122" y="194"/>
                    <a:pt x="114" y="204"/>
                    <a:pt x="90" y="209"/>
                  </a:cubicBezTo>
                  <a:cubicBezTo>
                    <a:pt x="81" y="211"/>
                    <a:pt x="83" y="222"/>
                    <a:pt x="74" y="224"/>
                  </a:cubicBezTo>
                  <a:cubicBezTo>
                    <a:pt x="75" y="198"/>
                    <a:pt x="55" y="177"/>
                    <a:pt x="60" y="150"/>
                  </a:cubicBezTo>
                  <a:cubicBezTo>
                    <a:pt x="61" y="145"/>
                    <a:pt x="57" y="141"/>
                    <a:pt x="52" y="139"/>
                  </a:cubicBezTo>
                  <a:cubicBezTo>
                    <a:pt x="32" y="130"/>
                    <a:pt x="23" y="111"/>
                    <a:pt x="11" y="94"/>
                  </a:cubicBezTo>
                  <a:cubicBezTo>
                    <a:pt x="0" y="78"/>
                    <a:pt x="5" y="67"/>
                    <a:pt x="26" y="64"/>
                  </a:cubicBezTo>
                  <a:cubicBezTo>
                    <a:pt x="48" y="62"/>
                    <a:pt x="69" y="69"/>
                    <a:pt x="88" y="80"/>
                  </a:cubicBezTo>
                  <a:cubicBezTo>
                    <a:pt x="120" y="99"/>
                    <a:pt x="121" y="98"/>
                    <a:pt x="136" y="65"/>
                  </a:cubicBezTo>
                  <a:cubicBezTo>
                    <a:pt x="145" y="45"/>
                    <a:pt x="155" y="25"/>
                    <a:pt x="174" y="13"/>
                  </a:cubicBezTo>
                  <a:cubicBezTo>
                    <a:pt x="195" y="0"/>
                    <a:pt x="205" y="4"/>
                    <a:pt x="207" y="28"/>
                  </a:cubicBezTo>
                  <a:cubicBezTo>
                    <a:pt x="207" y="35"/>
                    <a:pt x="209" y="42"/>
                    <a:pt x="207" y="48"/>
                  </a:cubicBezTo>
                  <a:cubicBezTo>
                    <a:pt x="196" y="92"/>
                    <a:pt x="219" y="128"/>
                    <a:pt x="234" y="167"/>
                  </a:cubicBezTo>
                  <a:cubicBezTo>
                    <a:pt x="223" y="163"/>
                    <a:pt x="216" y="167"/>
                    <a:pt x="207" y="172"/>
                  </a:cubicBezTo>
                  <a:cubicBezTo>
                    <a:pt x="193" y="179"/>
                    <a:pt x="179" y="170"/>
                    <a:pt x="170" y="158"/>
                  </a:cubicBezTo>
                  <a:cubicBezTo>
                    <a:pt x="162" y="149"/>
                    <a:pt x="156" y="138"/>
                    <a:pt x="144" y="135"/>
                  </a:cubicBezTo>
                  <a:cubicBezTo>
                    <a:pt x="144" y="135"/>
                    <a:pt x="142" y="134"/>
                    <a:pt x="142" y="134"/>
                  </a:cubicBezTo>
                  <a:lnTo>
                    <a:pt x="143" y="1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1" name="Freeform 31"/>
            <p:cNvSpPr/>
            <p:nvPr/>
          </p:nvSpPr>
          <p:spPr bwMode="auto">
            <a:xfrm>
              <a:off x="6124575" y="4779963"/>
              <a:ext cx="484188" cy="466725"/>
            </a:xfrm>
            <a:custGeom>
              <a:avLst/>
              <a:gdLst>
                <a:gd name="T0" fmla="*/ 148 w 247"/>
                <a:gd name="T1" fmla="*/ 238 h 238"/>
                <a:gd name="T2" fmla="*/ 133 w 247"/>
                <a:gd name="T3" fmla="*/ 224 h 238"/>
                <a:gd name="T4" fmla="*/ 109 w 247"/>
                <a:gd name="T5" fmla="*/ 187 h 238"/>
                <a:gd name="T6" fmla="*/ 111 w 247"/>
                <a:gd name="T7" fmla="*/ 177 h 238"/>
                <a:gd name="T8" fmla="*/ 111 w 247"/>
                <a:gd name="T9" fmla="*/ 153 h 238"/>
                <a:gd name="T10" fmla="*/ 93 w 247"/>
                <a:gd name="T11" fmla="*/ 163 h 238"/>
                <a:gd name="T12" fmla="*/ 92 w 247"/>
                <a:gd name="T13" fmla="*/ 142 h 238"/>
                <a:gd name="T14" fmla="*/ 72 w 247"/>
                <a:gd name="T15" fmla="*/ 154 h 238"/>
                <a:gd name="T16" fmla="*/ 17 w 247"/>
                <a:gd name="T17" fmla="*/ 160 h 238"/>
                <a:gd name="T18" fmla="*/ 0 w 247"/>
                <a:gd name="T19" fmla="*/ 156 h 238"/>
                <a:gd name="T20" fmla="*/ 44 w 247"/>
                <a:gd name="T21" fmla="*/ 97 h 238"/>
                <a:gd name="T22" fmla="*/ 46 w 247"/>
                <a:gd name="T23" fmla="*/ 88 h 238"/>
                <a:gd name="T24" fmla="*/ 52 w 247"/>
                <a:gd name="T25" fmla="*/ 21 h 238"/>
                <a:gd name="T26" fmla="*/ 80 w 247"/>
                <a:gd name="T27" fmla="*/ 11 h 238"/>
                <a:gd name="T28" fmla="*/ 115 w 247"/>
                <a:gd name="T29" fmla="*/ 77 h 238"/>
                <a:gd name="T30" fmla="*/ 157 w 247"/>
                <a:gd name="T31" fmla="*/ 98 h 238"/>
                <a:gd name="T32" fmla="*/ 229 w 247"/>
                <a:gd name="T33" fmla="*/ 94 h 238"/>
                <a:gd name="T34" fmla="*/ 235 w 247"/>
                <a:gd name="T35" fmla="*/ 122 h 238"/>
                <a:gd name="T36" fmla="*/ 186 w 247"/>
                <a:gd name="T37" fmla="*/ 162 h 238"/>
                <a:gd name="T38" fmla="*/ 176 w 247"/>
                <a:gd name="T39" fmla="*/ 170 h 238"/>
                <a:gd name="T40" fmla="*/ 148 w 247"/>
                <a:gd name="T41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6" h="238">
                  <a:moveTo>
                    <a:pt x="148" y="238"/>
                  </a:moveTo>
                  <a:cubicBezTo>
                    <a:pt x="141" y="233"/>
                    <a:pt x="141" y="226"/>
                    <a:pt x="133" y="224"/>
                  </a:cubicBezTo>
                  <a:cubicBezTo>
                    <a:pt x="115" y="219"/>
                    <a:pt x="106" y="205"/>
                    <a:pt x="109" y="187"/>
                  </a:cubicBezTo>
                  <a:cubicBezTo>
                    <a:pt x="110" y="184"/>
                    <a:pt x="111" y="180"/>
                    <a:pt x="111" y="177"/>
                  </a:cubicBezTo>
                  <a:cubicBezTo>
                    <a:pt x="112" y="169"/>
                    <a:pt x="119" y="158"/>
                    <a:pt x="111" y="153"/>
                  </a:cubicBezTo>
                  <a:cubicBezTo>
                    <a:pt x="103" y="147"/>
                    <a:pt x="102" y="164"/>
                    <a:pt x="93" y="163"/>
                  </a:cubicBezTo>
                  <a:cubicBezTo>
                    <a:pt x="87" y="155"/>
                    <a:pt x="102" y="146"/>
                    <a:pt x="92" y="142"/>
                  </a:cubicBezTo>
                  <a:cubicBezTo>
                    <a:pt x="84" y="138"/>
                    <a:pt x="78" y="148"/>
                    <a:pt x="72" y="154"/>
                  </a:cubicBezTo>
                  <a:cubicBezTo>
                    <a:pt x="51" y="174"/>
                    <a:pt x="44" y="175"/>
                    <a:pt x="17" y="160"/>
                  </a:cubicBezTo>
                  <a:cubicBezTo>
                    <a:pt x="12" y="158"/>
                    <a:pt x="7" y="157"/>
                    <a:pt x="0" y="156"/>
                  </a:cubicBezTo>
                  <a:cubicBezTo>
                    <a:pt x="19" y="139"/>
                    <a:pt x="21" y="110"/>
                    <a:pt x="44" y="97"/>
                  </a:cubicBezTo>
                  <a:cubicBezTo>
                    <a:pt x="46" y="96"/>
                    <a:pt x="47" y="91"/>
                    <a:pt x="46" y="88"/>
                  </a:cubicBezTo>
                  <a:cubicBezTo>
                    <a:pt x="39" y="65"/>
                    <a:pt x="49" y="43"/>
                    <a:pt x="52" y="21"/>
                  </a:cubicBezTo>
                  <a:cubicBezTo>
                    <a:pt x="55" y="2"/>
                    <a:pt x="65" y="0"/>
                    <a:pt x="80" y="11"/>
                  </a:cubicBezTo>
                  <a:cubicBezTo>
                    <a:pt x="101" y="28"/>
                    <a:pt x="109" y="52"/>
                    <a:pt x="115" y="77"/>
                  </a:cubicBezTo>
                  <a:cubicBezTo>
                    <a:pt x="124" y="107"/>
                    <a:pt x="128" y="110"/>
                    <a:pt x="157" y="98"/>
                  </a:cubicBezTo>
                  <a:cubicBezTo>
                    <a:pt x="180" y="89"/>
                    <a:pt x="204" y="84"/>
                    <a:pt x="229" y="94"/>
                  </a:cubicBezTo>
                  <a:cubicBezTo>
                    <a:pt x="245" y="101"/>
                    <a:pt x="247" y="109"/>
                    <a:pt x="235" y="122"/>
                  </a:cubicBezTo>
                  <a:cubicBezTo>
                    <a:pt x="221" y="138"/>
                    <a:pt x="206" y="154"/>
                    <a:pt x="186" y="162"/>
                  </a:cubicBezTo>
                  <a:cubicBezTo>
                    <a:pt x="182" y="164"/>
                    <a:pt x="176" y="166"/>
                    <a:pt x="176" y="170"/>
                  </a:cubicBezTo>
                  <a:cubicBezTo>
                    <a:pt x="176" y="196"/>
                    <a:pt x="154" y="213"/>
                    <a:pt x="148" y="2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2" name="Freeform 32"/>
            <p:cNvSpPr/>
            <p:nvPr/>
          </p:nvSpPr>
          <p:spPr bwMode="auto">
            <a:xfrm>
              <a:off x="7839075" y="6026150"/>
              <a:ext cx="427038" cy="373063"/>
            </a:xfrm>
            <a:custGeom>
              <a:avLst/>
              <a:gdLst>
                <a:gd name="T0" fmla="*/ 96 w 218"/>
                <a:gd name="T1" fmla="*/ 137 h 190"/>
                <a:gd name="T2" fmla="*/ 86 w 218"/>
                <a:gd name="T3" fmla="*/ 120 h 190"/>
                <a:gd name="T4" fmla="*/ 75 w 218"/>
                <a:gd name="T5" fmla="*/ 137 h 190"/>
                <a:gd name="T6" fmla="*/ 52 w 218"/>
                <a:gd name="T7" fmla="*/ 165 h 190"/>
                <a:gd name="T8" fmla="*/ 31 w 218"/>
                <a:gd name="T9" fmla="*/ 167 h 190"/>
                <a:gd name="T10" fmla="*/ 9 w 218"/>
                <a:gd name="T11" fmla="*/ 171 h 190"/>
                <a:gd name="T12" fmla="*/ 21 w 218"/>
                <a:gd name="T13" fmla="*/ 106 h 190"/>
                <a:gd name="T14" fmla="*/ 19 w 218"/>
                <a:gd name="T15" fmla="*/ 84 h 190"/>
                <a:gd name="T16" fmla="*/ 2 w 218"/>
                <a:gd name="T17" fmla="*/ 23 h 190"/>
                <a:gd name="T18" fmla="*/ 25 w 218"/>
                <a:gd name="T19" fmla="*/ 4 h 190"/>
                <a:gd name="T20" fmla="*/ 80 w 218"/>
                <a:gd name="T21" fmla="*/ 49 h 190"/>
                <a:gd name="T22" fmla="*/ 130 w 218"/>
                <a:gd name="T23" fmla="*/ 52 h 190"/>
                <a:gd name="T24" fmla="*/ 181 w 218"/>
                <a:gd name="T25" fmla="*/ 22 h 190"/>
                <a:gd name="T26" fmla="*/ 210 w 218"/>
                <a:gd name="T27" fmla="*/ 27 h 190"/>
                <a:gd name="T28" fmla="*/ 207 w 218"/>
                <a:gd name="T29" fmla="*/ 53 h 190"/>
                <a:gd name="T30" fmla="*/ 180 w 218"/>
                <a:gd name="T31" fmla="*/ 101 h 190"/>
                <a:gd name="T32" fmla="*/ 175 w 218"/>
                <a:gd name="T33" fmla="*/ 110 h 190"/>
                <a:gd name="T34" fmla="*/ 177 w 218"/>
                <a:gd name="T35" fmla="*/ 147 h 190"/>
                <a:gd name="T36" fmla="*/ 179 w 218"/>
                <a:gd name="T37" fmla="*/ 190 h 190"/>
                <a:gd name="T38" fmla="*/ 147 w 218"/>
                <a:gd name="T39" fmla="*/ 180 h 190"/>
                <a:gd name="T40" fmla="*/ 122 w 218"/>
                <a:gd name="T41" fmla="*/ 156 h 190"/>
                <a:gd name="T42" fmla="*/ 118 w 218"/>
                <a:gd name="T43" fmla="*/ 142 h 190"/>
                <a:gd name="T44" fmla="*/ 109 w 218"/>
                <a:gd name="T45" fmla="*/ 124 h 190"/>
                <a:gd name="T46" fmla="*/ 96 w 218"/>
                <a:gd name="T47" fmla="*/ 13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8" h="190">
                  <a:moveTo>
                    <a:pt x="96" y="137"/>
                  </a:moveTo>
                  <a:cubicBezTo>
                    <a:pt x="89" y="132"/>
                    <a:pt x="95" y="120"/>
                    <a:pt x="86" y="120"/>
                  </a:cubicBezTo>
                  <a:cubicBezTo>
                    <a:pt x="78" y="120"/>
                    <a:pt x="77" y="130"/>
                    <a:pt x="75" y="137"/>
                  </a:cubicBezTo>
                  <a:cubicBezTo>
                    <a:pt x="70" y="149"/>
                    <a:pt x="65" y="159"/>
                    <a:pt x="52" y="165"/>
                  </a:cubicBezTo>
                  <a:cubicBezTo>
                    <a:pt x="44" y="169"/>
                    <a:pt x="39" y="173"/>
                    <a:pt x="31" y="167"/>
                  </a:cubicBezTo>
                  <a:cubicBezTo>
                    <a:pt x="23" y="160"/>
                    <a:pt x="17" y="167"/>
                    <a:pt x="9" y="171"/>
                  </a:cubicBezTo>
                  <a:cubicBezTo>
                    <a:pt x="18" y="150"/>
                    <a:pt x="10" y="126"/>
                    <a:pt x="21" y="106"/>
                  </a:cubicBezTo>
                  <a:cubicBezTo>
                    <a:pt x="26" y="98"/>
                    <a:pt x="24" y="91"/>
                    <a:pt x="19" y="84"/>
                  </a:cubicBezTo>
                  <a:cubicBezTo>
                    <a:pt x="7" y="65"/>
                    <a:pt x="5" y="44"/>
                    <a:pt x="2" y="23"/>
                  </a:cubicBezTo>
                  <a:cubicBezTo>
                    <a:pt x="0" y="5"/>
                    <a:pt x="8" y="0"/>
                    <a:pt x="25" y="4"/>
                  </a:cubicBezTo>
                  <a:cubicBezTo>
                    <a:pt x="49" y="12"/>
                    <a:pt x="65" y="30"/>
                    <a:pt x="80" y="49"/>
                  </a:cubicBezTo>
                  <a:cubicBezTo>
                    <a:pt x="103" y="77"/>
                    <a:pt x="102" y="77"/>
                    <a:pt x="130" y="52"/>
                  </a:cubicBezTo>
                  <a:cubicBezTo>
                    <a:pt x="145" y="39"/>
                    <a:pt x="160" y="26"/>
                    <a:pt x="181" y="22"/>
                  </a:cubicBezTo>
                  <a:cubicBezTo>
                    <a:pt x="191" y="20"/>
                    <a:pt x="203" y="17"/>
                    <a:pt x="210" y="27"/>
                  </a:cubicBezTo>
                  <a:cubicBezTo>
                    <a:pt x="218" y="36"/>
                    <a:pt x="210" y="45"/>
                    <a:pt x="207" y="53"/>
                  </a:cubicBezTo>
                  <a:cubicBezTo>
                    <a:pt x="199" y="70"/>
                    <a:pt x="193" y="88"/>
                    <a:pt x="180" y="101"/>
                  </a:cubicBezTo>
                  <a:cubicBezTo>
                    <a:pt x="177" y="104"/>
                    <a:pt x="175" y="107"/>
                    <a:pt x="175" y="110"/>
                  </a:cubicBezTo>
                  <a:cubicBezTo>
                    <a:pt x="176" y="122"/>
                    <a:pt x="181" y="135"/>
                    <a:pt x="177" y="147"/>
                  </a:cubicBezTo>
                  <a:cubicBezTo>
                    <a:pt x="173" y="160"/>
                    <a:pt x="173" y="172"/>
                    <a:pt x="179" y="190"/>
                  </a:cubicBezTo>
                  <a:cubicBezTo>
                    <a:pt x="167" y="178"/>
                    <a:pt x="158" y="177"/>
                    <a:pt x="147" y="180"/>
                  </a:cubicBezTo>
                  <a:cubicBezTo>
                    <a:pt x="135" y="182"/>
                    <a:pt x="129" y="165"/>
                    <a:pt x="122" y="156"/>
                  </a:cubicBezTo>
                  <a:cubicBezTo>
                    <a:pt x="119" y="152"/>
                    <a:pt x="119" y="147"/>
                    <a:pt x="118" y="142"/>
                  </a:cubicBezTo>
                  <a:cubicBezTo>
                    <a:pt x="116" y="136"/>
                    <a:pt x="118" y="125"/>
                    <a:pt x="109" y="124"/>
                  </a:cubicBezTo>
                  <a:cubicBezTo>
                    <a:pt x="102" y="122"/>
                    <a:pt x="104" y="135"/>
                    <a:pt x="96" y="1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3" name="Freeform 33"/>
            <p:cNvSpPr/>
            <p:nvPr/>
          </p:nvSpPr>
          <p:spPr bwMode="auto">
            <a:xfrm>
              <a:off x="7696200" y="5154613"/>
              <a:ext cx="458788" cy="468313"/>
            </a:xfrm>
            <a:custGeom>
              <a:avLst/>
              <a:gdLst>
                <a:gd name="T0" fmla="*/ 78 w 234"/>
                <a:gd name="T1" fmla="*/ 151 h 239"/>
                <a:gd name="T2" fmla="*/ 84 w 234"/>
                <a:gd name="T3" fmla="*/ 133 h 239"/>
                <a:gd name="T4" fmla="*/ 64 w 234"/>
                <a:gd name="T5" fmla="*/ 135 h 239"/>
                <a:gd name="T6" fmla="*/ 24 w 234"/>
                <a:gd name="T7" fmla="*/ 135 h 239"/>
                <a:gd name="T8" fmla="*/ 16 w 234"/>
                <a:gd name="T9" fmla="*/ 128 h 239"/>
                <a:gd name="T10" fmla="*/ 0 w 234"/>
                <a:gd name="T11" fmla="*/ 109 h 239"/>
                <a:gd name="T12" fmla="*/ 63 w 234"/>
                <a:gd name="T13" fmla="*/ 72 h 239"/>
                <a:gd name="T14" fmla="*/ 70 w 234"/>
                <a:gd name="T15" fmla="*/ 61 h 239"/>
                <a:gd name="T16" fmla="*/ 99 w 234"/>
                <a:gd name="T17" fmla="*/ 14 h 239"/>
                <a:gd name="T18" fmla="*/ 129 w 234"/>
                <a:gd name="T19" fmla="*/ 19 h 239"/>
                <a:gd name="T20" fmla="*/ 132 w 234"/>
                <a:gd name="T21" fmla="*/ 79 h 239"/>
                <a:gd name="T22" fmla="*/ 164 w 234"/>
                <a:gd name="T23" fmla="*/ 122 h 239"/>
                <a:gd name="T24" fmla="*/ 217 w 234"/>
                <a:gd name="T25" fmla="*/ 142 h 239"/>
                <a:gd name="T26" fmla="*/ 212 w 234"/>
                <a:gd name="T27" fmla="*/ 175 h 239"/>
                <a:gd name="T28" fmla="*/ 157 w 234"/>
                <a:gd name="T29" fmla="*/ 189 h 239"/>
                <a:gd name="T30" fmla="*/ 147 w 234"/>
                <a:gd name="T31" fmla="*/ 191 h 239"/>
                <a:gd name="T32" fmla="*/ 92 w 234"/>
                <a:gd name="T33" fmla="*/ 239 h 239"/>
                <a:gd name="T34" fmla="*/ 78 w 234"/>
                <a:gd name="T35" fmla="*/ 215 h 239"/>
                <a:gd name="T36" fmla="*/ 76 w 234"/>
                <a:gd name="T37" fmla="*/ 199 h 239"/>
                <a:gd name="T38" fmla="*/ 88 w 234"/>
                <a:gd name="T39" fmla="*/ 168 h 239"/>
                <a:gd name="T40" fmla="*/ 95 w 234"/>
                <a:gd name="T41" fmla="*/ 151 h 239"/>
                <a:gd name="T42" fmla="*/ 78 w 234"/>
                <a:gd name="T43" fmla="*/ 151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4" h="239">
                  <a:moveTo>
                    <a:pt x="78" y="151"/>
                  </a:moveTo>
                  <a:cubicBezTo>
                    <a:pt x="77" y="143"/>
                    <a:pt x="89" y="140"/>
                    <a:pt x="84" y="133"/>
                  </a:cubicBezTo>
                  <a:cubicBezTo>
                    <a:pt x="79" y="127"/>
                    <a:pt x="70" y="131"/>
                    <a:pt x="64" y="135"/>
                  </a:cubicBezTo>
                  <a:cubicBezTo>
                    <a:pt x="50" y="142"/>
                    <a:pt x="37" y="138"/>
                    <a:pt x="24" y="135"/>
                  </a:cubicBezTo>
                  <a:cubicBezTo>
                    <a:pt x="19" y="134"/>
                    <a:pt x="16" y="132"/>
                    <a:pt x="16" y="128"/>
                  </a:cubicBezTo>
                  <a:cubicBezTo>
                    <a:pt x="16" y="117"/>
                    <a:pt x="6" y="115"/>
                    <a:pt x="0" y="109"/>
                  </a:cubicBezTo>
                  <a:cubicBezTo>
                    <a:pt x="23" y="99"/>
                    <a:pt x="38" y="76"/>
                    <a:pt x="63" y="72"/>
                  </a:cubicBezTo>
                  <a:cubicBezTo>
                    <a:pt x="66" y="72"/>
                    <a:pt x="68" y="65"/>
                    <a:pt x="70" y="61"/>
                  </a:cubicBezTo>
                  <a:cubicBezTo>
                    <a:pt x="76" y="43"/>
                    <a:pt x="87" y="28"/>
                    <a:pt x="99" y="14"/>
                  </a:cubicBezTo>
                  <a:cubicBezTo>
                    <a:pt x="111" y="0"/>
                    <a:pt x="121" y="2"/>
                    <a:pt x="129" y="19"/>
                  </a:cubicBezTo>
                  <a:cubicBezTo>
                    <a:pt x="138" y="38"/>
                    <a:pt x="137" y="59"/>
                    <a:pt x="132" y="79"/>
                  </a:cubicBezTo>
                  <a:cubicBezTo>
                    <a:pt x="121" y="115"/>
                    <a:pt x="133" y="122"/>
                    <a:pt x="164" y="122"/>
                  </a:cubicBezTo>
                  <a:cubicBezTo>
                    <a:pt x="183" y="123"/>
                    <a:pt x="202" y="129"/>
                    <a:pt x="217" y="142"/>
                  </a:cubicBezTo>
                  <a:cubicBezTo>
                    <a:pt x="234" y="156"/>
                    <a:pt x="233" y="168"/>
                    <a:pt x="212" y="175"/>
                  </a:cubicBezTo>
                  <a:cubicBezTo>
                    <a:pt x="194" y="181"/>
                    <a:pt x="177" y="190"/>
                    <a:pt x="157" y="189"/>
                  </a:cubicBezTo>
                  <a:cubicBezTo>
                    <a:pt x="153" y="189"/>
                    <a:pt x="148" y="189"/>
                    <a:pt x="147" y="191"/>
                  </a:cubicBezTo>
                  <a:cubicBezTo>
                    <a:pt x="134" y="212"/>
                    <a:pt x="109" y="220"/>
                    <a:pt x="92" y="239"/>
                  </a:cubicBezTo>
                  <a:cubicBezTo>
                    <a:pt x="91" y="229"/>
                    <a:pt x="91" y="218"/>
                    <a:pt x="78" y="215"/>
                  </a:cubicBezTo>
                  <a:cubicBezTo>
                    <a:pt x="69" y="213"/>
                    <a:pt x="75" y="205"/>
                    <a:pt x="76" y="199"/>
                  </a:cubicBezTo>
                  <a:cubicBezTo>
                    <a:pt x="76" y="188"/>
                    <a:pt x="80" y="177"/>
                    <a:pt x="88" y="168"/>
                  </a:cubicBezTo>
                  <a:cubicBezTo>
                    <a:pt x="92" y="164"/>
                    <a:pt x="99" y="158"/>
                    <a:pt x="95" y="151"/>
                  </a:cubicBezTo>
                  <a:cubicBezTo>
                    <a:pt x="91" y="145"/>
                    <a:pt x="84" y="154"/>
                    <a:pt x="78" y="1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4" name="Freeform 34"/>
            <p:cNvSpPr/>
            <p:nvPr/>
          </p:nvSpPr>
          <p:spPr bwMode="auto">
            <a:xfrm>
              <a:off x="7097713" y="3509963"/>
              <a:ext cx="407988" cy="412750"/>
            </a:xfrm>
            <a:custGeom>
              <a:avLst/>
              <a:gdLst>
                <a:gd name="T0" fmla="*/ 83 w 208"/>
                <a:gd name="T1" fmla="*/ 210 h 210"/>
                <a:gd name="T2" fmla="*/ 73 w 208"/>
                <a:gd name="T3" fmla="*/ 194 h 210"/>
                <a:gd name="T4" fmla="*/ 75 w 208"/>
                <a:gd name="T5" fmla="*/ 158 h 210"/>
                <a:gd name="T6" fmla="*/ 73 w 208"/>
                <a:gd name="T7" fmla="*/ 134 h 210"/>
                <a:gd name="T8" fmla="*/ 72 w 208"/>
                <a:gd name="T9" fmla="*/ 132 h 210"/>
                <a:gd name="T10" fmla="*/ 50 w 208"/>
                <a:gd name="T11" fmla="*/ 123 h 210"/>
                <a:gd name="T12" fmla="*/ 14 w 208"/>
                <a:gd name="T13" fmla="*/ 107 h 210"/>
                <a:gd name="T14" fmla="*/ 0 w 208"/>
                <a:gd name="T15" fmla="*/ 96 h 210"/>
                <a:gd name="T16" fmla="*/ 53 w 208"/>
                <a:gd name="T17" fmla="*/ 64 h 210"/>
                <a:gd name="T18" fmla="*/ 64 w 208"/>
                <a:gd name="T19" fmla="*/ 49 h 210"/>
                <a:gd name="T20" fmla="*/ 91 w 208"/>
                <a:gd name="T21" fmla="*/ 11 h 210"/>
                <a:gd name="T22" fmla="*/ 118 w 208"/>
                <a:gd name="T23" fmla="*/ 18 h 210"/>
                <a:gd name="T24" fmla="*/ 118 w 208"/>
                <a:gd name="T25" fmla="*/ 75 h 210"/>
                <a:gd name="T26" fmla="*/ 144 w 208"/>
                <a:gd name="T27" fmla="*/ 109 h 210"/>
                <a:gd name="T28" fmla="*/ 198 w 208"/>
                <a:gd name="T29" fmla="*/ 132 h 210"/>
                <a:gd name="T30" fmla="*/ 193 w 208"/>
                <a:gd name="T31" fmla="*/ 157 h 210"/>
                <a:gd name="T32" fmla="*/ 170 w 208"/>
                <a:gd name="T33" fmla="*/ 164 h 210"/>
                <a:gd name="T34" fmla="*/ 83 w 208"/>
                <a:gd name="T35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8" h="210">
                  <a:moveTo>
                    <a:pt x="83" y="210"/>
                  </a:moveTo>
                  <a:cubicBezTo>
                    <a:pt x="79" y="206"/>
                    <a:pt x="78" y="199"/>
                    <a:pt x="73" y="194"/>
                  </a:cubicBezTo>
                  <a:cubicBezTo>
                    <a:pt x="60" y="182"/>
                    <a:pt x="67" y="169"/>
                    <a:pt x="75" y="158"/>
                  </a:cubicBezTo>
                  <a:cubicBezTo>
                    <a:pt x="84" y="145"/>
                    <a:pt x="84" y="145"/>
                    <a:pt x="73" y="134"/>
                  </a:cubicBezTo>
                  <a:cubicBezTo>
                    <a:pt x="73" y="133"/>
                    <a:pt x="72" y="133"/>
                    <a:pt x="72" y="132"/>
                  </a:cubicBezTo>
                  <a:cubicBezTo>
                    <a:pt x="77" y="103"/>
                    <a:pt x="57" y="123"/>
                    <a:pt x="50" y="123"/>
                  </a:cubicBezTo>
                  <a:cubicBezTo>
                    <a:pt x="36" y="123"/>
                    <a:pt x="21" y="126"/>
                    <a:pt x="14" y="107"/>
                  </a:cubicBezTo>
                  <a:cubicBezTo>
                    <a:pt x="12" y="101"/>
                    <a:pt x="4" y="102"/>
                    <a:pt x="0" y="96"/>
                  </a:cubicBezTo>
                  <a:cubicBezTo>
                    <a:pt x="20" y="88"/>
                    <a:pt x="33" y="71"/>
                    <a:pt x="53" y="64"/>
                  </a:cubicBezTo>
                  <a:cubicBezTo>
                    <a:pt x="60" y="62"/>
                    <a:pt x="62" y="55"/>
                    <a:pt x="64" y="49"/>
                  </a:cubicBezTo>
                  <a:cubicBezTo>
                    <a:pt x="71" y="34"/>
                    <a:pt x="80" y="22"/>
                    <a:pt x="91" y="11"/>
                  </a:cubicBezTo>
                  <a:cubicBezTo>
                    <a:pt x="103" y="0"/>
                    <a:pt x="112" y="2"/>
                    <a:pt x="118" y="18"/>
                  </a:cubicBezTo>
                  <a:cubicBezTo>
                    <a:pt x="124" y="37"/>
                    <a:pt x="122" y="56"/>
                    <a:pt x="118" y="75"/>
                  </a:cubicBezTo>
                  <a:cubicBezTo>
                    <a:pt x="114" y="103"/>
                    <a:pt x="116" y="105"/>
                    <a:pt x="144" y="109"/>
                  </a:cubicBezTo>
                  <a:cubicBezTo>
                    <a:pt x="164" y="112"/>
                    <a:pt x="184" y="116"/>
                    <a:pt x="198" y="132"/>
                  </a:cubicBezTo>
                  <a:cubicBezTo>
                    <a:pt x="208" y="143"/>
                    <a:pt x="208" y="152"/>
                    <a:pt x="193" y="157"/>
                  </a:cubicBezTo>
                  <a:cubicBezTo>
                    <a:pt x="185" y="160"/>
                    <a:pt x="177" y="164"/>
                    <a:pt x="170" y="164"/>
                  </a:cubicBezTo>
                  <a:cubicBezTo>
                    <a:pt x="132" y="163"/>
                    <a:pt x="112" y="194"/>
                    <a:pt x="83" y="2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7" name="Freeform 35"/>
            <p:cNvSpPr/>
            <p:nvPr/>
          </p:nvSpPr>
          <p:spPr bwMode="auto">
            <a:xfrm>
              <a:off x="7540625" y="3008313"/>
              <a:ext cx="333375" cy="338138"/>
            </a:xfrm>
            <a:custGeom>
              <a:avLst/>
              <a:gdLst>
                <a:gd name="T0" fmla="*/ 170 w 170"/>
                <a:gd name="T1" fmla="*/ 115 h 172"/>
                <a:gd name="T2" fmla="*/ 127 w 170"/>
                <a:gd name="T3" fmla="*/ 117 h 172"/>
                <a:gd name="T4" fmla="*/ 106 w 170"/>
                <a:gd name="T5" fmla="*/ 120 h 172"/>
                <a:gd name="T6" fmla="*/ 104 w 170"/>
                <a:gd name="T7" fmla="*/ 133 h 172"/>
                <a:gd name="T8" fmla="*/ 106 w 170"/>
                <a:gd name="T9" fmla="*/ 148 h 172"/>
                <a:gd name="T10" fmla="*/ 86 w 170"/>
                <a:gd name="T11" fmla="*/ 168 h 172"/>
                <a:gd name="T12" fmla="*/ 75 w 170"/>
                <a:gd name="T13" fmla="*/ 157 h 172"/>
                <a:gd name="T14" fmla="*/ 32 w 170"/>
                <a:gd name="T15" fmla="*/ 111 h 172"/>
                <a:gd name="T16" fmla="*/ 25 w 170"/>
                <a:gd name="T17" fmla="*/ 84 h 172"/>
                <a:gd name="T18" fmla="*/ 16 w 170"/>
                <a:gd name="T19" fmla="*/ 48 h 172"/>
                <a:gd name="T20" fmla="*/ 5 w 170"/>
                <a:gd name="T21" fmla="*/ 27 h 172"/>
                <a:gd name="T22" fmla="*/ 27 w 170"/>
                <a:gd name="T23" fmla="*/ 25 h 172"/>
                <a:gd name="T24" fmla="*/ 49 w 170"/>
                <a:gd name="T25" fmla="*/ 13 h 172"/>
                <a:gd name="T26" fmla="*/ 63 w 170"/>
                <a:gd name="T27" fmla="*/ 1 h 172"/>
                <a:gd name="T28" fmla="*/ 72 w 170"/>
                <a:gd name="T29" fmla="*/ 17 h 172"/>
                <a:gd name="T30" fmla="*/ 76 w 170"/>
                <a:gd name="T31" fmla="*/ 35 h 172"/>
                <a:gd name="T32" fmla="*/ 60 w 170"/>
                <a:gd name="T33" fmla="*/ 53 h 172"/>
                <a:gd name="T34" fmla="*/ 43 w 170"/>
                <a:gd name="T35" fmla="*/ 72 h 172"/>
                <a:gd name="T36" fmla="*/ 54 w 170"/>
                <a:gd name="T37" fmla="*/ 81 h 172"/>
                <a:gd name="T38" fmla="*/ 70 w 170"/>
                <a:gd name="T39" fmla="*/ 84 h 172"/>
                <a:gd name="T40" fmla="*/ 96 w 170"/>
                <a:gd name="T41" fmla="*/ 68 h 172"/>
                <a:gd name="T42" fmla="*/ 110 w 170"/>
                <a:gd name="T43" fmla="*/ 35 h 172"/>
                <a:gd name="T44" fmla="*/ 134 w 170"/>
                <a:gd name="T45" fmla="*/ 38 h 172"/>
                <a:gd name="T46" fmla="*/ 135 w 170"/>
                <a:gd name="T47" fmla="*/ 42 h 172"/>
                <a:gd name="T48" fmla="*/ 170 w 170"/>
                <a:gd name="T49" fmla="*/ 11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0" h="172">
                  <a:moveTo>
                    <a:pt x="170" y="115"/>
                  </a:moveTo>
                  <a:cubicBezTo>
                    <a:pt x="154" y="127"/>
                    <a:pt x="140" y="130"/>
                    <a:pt x="127" y="117"/>
                  </a:cubicBezTo>
                  <a:cubicBezTo>
                    <a:pt x="117" y="108"/>
                    <a:pt x="113" y="120"/>
                    <a:pt x="106" y="120"/>
                  </a:cubicBezTo>
                  <a:cubicBezTo>
                    <a:pt x="98" y="120"/>
                    <a:pt x="104" y="128"/>
                    <a:pt x="104" y="133"/>
                  </a:cubicBezTo>
                  <a:cubicBezTo>
                    <a:pt x="104" y="138"/>
                    <a:pt x="106" y="143"/>
                    <a:pt x="106" y="148"/>
                  </a:cubicBezTo>
                  <a:cubicBezTo>
                    <a:pt x="105" y="161"/>
                    <a:pt x="93" y="164"/>
                    <a:pt x="86" y="168"/>
                  </a:cubicBezTo>
                  <a:cubicBezTo>
                    <a:pt x="80" y="172"/>
                    <a:pt x="77" y="161"/>
                    <a:pt x="75" y="157"/>
                  </a:cubicBezTo>
                  <a:cubicBezTo>
                    <a:pt x="66" y="136"/>
                    <a:pt x="50" y="123"/>
                    <a:pt x="32" y="111"/>
                  </a:cubicBezTo>
                  <a:cubicBezTo>
                    <a:pt x="23" y="105"/>
                    <a:pt x="17" y="98"/>
                    <a:pt x="25" y="84"/>
                  </a:cubicBezTo>
                  <a:cubicBezTo>
                    <a:pt x="32" y="72"/>
                    <a:pt x="25" y="59"/>
                    <a:pt x="16" y="48"/>
                  </a:cubicBezTo>
                  <a:cubicBezTo>
                    <a:pt x="10" y="42"/>
                    <a:pt x="0" y="37"/>
                    <a:pt x="5" y="27"/>
                  </a:cubicBezTo>
                  <a:cubicBezTo>
                    <a:pt x="10" y="18"/>
                    <a:pt x="19" y="22"/>
                    <a:pt x="27" y="25"/>
                  </a:cubicBezTo>
                  <a:cubicBezTo>
                    <a:pt x="39" y="29"/>
                    <a:pt x="44" y="22"/>
                    <a:pt x="49" y="13"/>
                  </a:cubicBezTo>
                  <a:cubicBezTo>
                    <a:pt x="52" y="7"/>
                    <a:pt x="56" y="0"/>
                    <a:pt x="63" y="1"/>
                  </a:cubicBezTo>
                  <a:cubicBezTo>
                    <a:pt x="73" y="3"/>
                    <a:pt x="71" y="11"/>
                    <a:pt x="72" y="17"/>
                  </a:cubicBezTo>
                  <a:cubicBezTo>
                    <a:pt x="73" y="23"/>
                    <a:pt x="74" y="29"/>
                    <a:pt x="76" y="35"/>
                  </a:cubicBezTo>
                  <a:cubicBezTo>
                    <a:pt x="79" y="48"/>
                    <a:pt x="82" y="60"/>
                    <a:pt x="60" y="53"/>
                  </a:cubicBezTo>
                  <a:cubicBezTo>
                    <a:pt x="45" y="48"/>
                    <a:pt x="47" y="65"/>
                    <a:pt x="43" y="72"/>
                  </a:cubicBezTo>
                  <a:cubicBezTo>
                    <a:pt x="39" y="81"/>
                    <a:pt x="49" y="80"/>
                    <a:pt x="54" y="81"/>
                  </a:cubicBezTo>
                  <a:cubicBezTo>
                    <a:pt x="59" y="83"/>
                    <a:pt x="64" y="83"/>
                    <a:pt x="70" y="84"/>
                  </a:cubicBezTo>
                  <a:cubicBezTo>
                    <a:pt x="85" y="89"/>
                    <a:pt x="94" y="85"/>
                    <a:pt x="96" y="68"/>
                  </a:cubicBezTo>
                  <a:cubicBezTo>
                    <a:pt x="98" y="56"/>
                    <a:pt x="102" y="45"/>
                    <a:pt x="110" y="35"/>
                  </a:cubicBezTo>
                  <a:cubicBezTo>
                    <a:pt x="119" y="22"/>
                    <a:pt x="128" y="23"/>
                    <a:pt x="134" y="38"/>
                  </a:cubicBezTo>
                  <a:cubicBezTo>
                    <a:pt x="135" y="39"/>
                    <a:pt x="135" y="40"/>
                    <a:pt x="135" y="42"/>
                  </a:cubicBezTo>
                  <a:cubicBezTo>
                    <a:pt x="136" y="71"/>
                    <a:pt x="154" y="93"/>
                    <a:pt x="170" y="1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8" name="Freeform 36"/>
            <p:cNvSpPr/>
            <p:nvPr/>
          </p:nvSpPr>
          <p:spPr bwMode="auto">
            <a:xfrm>
              <a:off x="8763000" y="1633538"/>
              <a:ext cx="311150" cy="288925"/>
            </a:xfrm>
            <a:custGeom>
              <a:avLst/>
              <a:gdLst>
                <a:gd name="T0" fmla="*/ 0 w 159"/>
                <a:gd name="T1" fmla="*/ 103 h 148"/>
                <a:gd name="T2" fmla="*/ 24 w 159"/>
                <a:gd name="T3" fmla="*/ 19 h 148"/>
                <a:gd name="T4" fmla="*/ 33 w 159"/>
                <a:gd name="T5" fmla="*/ 2 h 148"/>
                <a:gd name="T6" fmla="*/ 51 w 159"/>
                <a:gd name="T7" fmla="*/ 11 h 148"/>
                <a:gd name="T8" fmla="*/ 67 w 159"/>
                <a:gd name="T9" fmla="*/ 38 h 148"/>
                <a:gd name="T10" fmla="*/ 103 w 159"/>
                <a:gd name="T11" fmla="*/ 54 h 148"/>
                <a:gd name="T12" fmla="*/ 142 w 159"/>
                <a:gd name="T13" fmla="*/ 48 h 148"/>
                <a:gd name="T14" fmla="*/ 150 w 159"/>
                <a:gd name="T15" fmla="*/ 71 h 148"/>
                <a:gd name="T16" fmla="*/ 147 w 159"/>
                <a:gd name="T17" fmla="*/ 74 h 148"/>
                <a:gd name="T18" fmla="*/ 105 w 159"/>
                <a:gd name="T19" fmla="*/ 134 h 148"/>
                <a:gd name="T20" fmla="*/ 95 w 159"/>
                <a:gd name="T21" fmla="*/ 145 h 148"/>
                <a:gd name="T22" fmla="*/ 76 w 159"/>
                <a:gd name="T23" fmla="*/ 133 h 148"/>
                <a:gd name="T24" fmla="*/ 72 w 159"/>
                <a:gd name="T25" fmla="*/ 117 h 148"/>
                <a:gd name="T26" fmla="*/ 44 w 159"/>
                <a:gd name="T27" fmla="*/ 102 h 148"/>
                <a:gd name="T28" fmla="*/ 0 w 159"/>
                <a:gd name="T29" fmla="*/ 10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9" h="148">
                  <a:moveTo>
                    <a:pt x="0" y="103"/>
                  </a:moveTo>
                  <a:cubicBezTo>
                    <a:pt x="13" y="76"/>
                    <a:pt x="24" y="49"/>
                    <a:pt x="24" y="19"/>
                  </a:cubicBezTo>
                  <a:cubicBezTo>
                    <a:pt x="24" y="12"/>
                    <a:pt x="25" y="5"/>
                    <a:pt x="33" y="2"/>
                  </a:cubicBezTo>
                  <a:cubicBezTo>
                    <a:pt x="41" y="0"/>
                    <a:pt x="46" y="5"/>
                    <a:pt x="51" y="11"/>
                  </a:cubicBezTo>
                  <a:cubicBezTo>
                    <a:pt x="58" y="19"/>
                    <a:pt x="64" y="28"/>
                    <a:pt x="67" y="38"/>
                  </a:cubicBezTo>
                  <a:cubicBezTo>
                    <a:pt x="75" y="63"/>
                    <a:pt x="78" y="64"/>
                    <a:pt x="103" y="54"/>
                  </a:cubicBezTo>
                  <a:cubicBezTo>
                    <a:pt x="115" y="49"/>
                    <a:pt x="128" y="46"/>
                    <a:pt x="142" y="48"/>
                  </a:cubicBezTo>
                  <a:cubicBezTo>
                    <a:pt x="156" y="51"/>
                    <a:pt x="159" y="59"/>
                    <a:pt x="150" y="71"/>
                  </a:cubicBezTo>
                  <a:cubicBezTo>
                    <a:pt x="149" y="72"/>
                    <a:pt x="148" y="73"/>
                    <a:pt x="147" y="74"/>
                  </a:cubicBezTo>
                  <a:cubicBezTo>
                    <a:pt x="128" y="90"/>
                    <a:pt x="111" y="108"/>
                    <a:pt x="105" y="134"/>
                  </a:cubicBezTo>
                  <a:cubicBezTo>
                    <a:pt x="104" y="137"/>
                    <a:pt x="103" y="148"/>
                    <a:pt x="95" y="145"/>
                  </a:cubicBezTo>
                  <a:cubicBezTo>
                    <a:pt x="88" y="142"/>
                    <a:pt x="78" y="142"/>
                    <a:pt x="76" y="133"/>
                  </a:cubicBezTo>
                  <a:cubicBezTo>
                    <a:pt x="74" y="128"/>
                    <a:pt x="73" y="123"/>
                    <a:pt x="72" y="117"/>
                  </a:cubicBezTo>
                  <a:cubicBezTo>
                    <a:pt x="71" y="100"/>
                    <a:pt x="58" y="92"/>
                    <a:pt x="44" y="102"/>
                  </a:cubicBezTo>
                  <a:cubicBezTo>
                    <a:pt x="28" y="114"/>
                    <a:pt x="15" y="113"/>
                    <a:pt x="0" y="10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29" name="Freeform 37"/>
            <p:cNvSpPr/>
            <p:nvPr/>
          </p:nvSpPr>
          <p:spPr bwMode="auto">
            <a:xfrm>
              <a:off x="6786563" y="4168775"/>
              <a:ext cx="257175" cy="295275"/>
            </a:xfrm>
            <a:custGeom>
              <a:avLst/>
              <a:gdLst>
                <a:gd name="T0" fmla="*/ 6 w 131"/>
                <a:gd name="T1" fmla="*/ 151 h 151"/>
                <a:gd name="T2" fmla="*/ 21 w 131"/>
                <a:gd name="T3" fmla="*/ 117 h 151"/>
                <a:gd name="T4" fmla="*/ 40 w 131"/>
                <a:gd name="T5" fmla="*/ 97 h 151"/>
                <a:gd name="T6" fmla="*/ 28 w 131"/>
                <a:gd name="T7" fmla="*/ 73 h 151"/>
                <a:gd name="T8" fmla="*/ 11 w 131"/>
                <a:gd name="T9" fmla="*/ 68 h 151"/>
                <a:gd name="T10" fmla="*/ 2 w 131"/>
                <a:gd name="T11" fmla="*/ 51 h 151"/>
                <a:gd name="T12" fmla="*/ 12 w 131"/>
                <a:gd name="T13" fmla="*/ 42 h 151"/>
                <a:gd name="T14" fmla="*/ 68 w 131"/>
                <a:gd name="T15" fmla="*/ 10 h 151"/>
                <a:gd name="T16" fmla="*/ 88 w 131"/>
                <a:gd name="T17" fmla="*/ 5 h 151"/>
                <a:gd name="T18" fmla="*/ 94 w 131"/>
                <a:gd name="T19" fmla="*/ 26 h 151"/>
                <a:gd name="T20" fmla="*/ 82 w 131"/>
                <a:gd name="T21" fmla="*/ 58 h 151"/>
                <a:gd name="T22" fmla="*/ 92 w 131"/>
                <a:gd name="T23" fmla="*/ 82 h 151"/>
                <a:gd name="T24" fmla="*/ 123 w 131"/>
                <a:gd name="T25" fmla="*/ 102 h 151"/>
                <a:gd name="T26" fmla="*/ 128 w 131"/>
                <a:gd name="T27" fmla="*/ 118 h 151"/>
                <a:gd name="T28" fmla="*/ 114 w 131"/>
                <a:gd name="T29" fmla="*/ 124 h 151"/>
                <a:gd name="T30" fmla="*/ 45 w 131"/>
                <a:gd name="T31" fmla="*/ 137 h 151"/>
                <a:gd name="T32" fmla="*/ 32 w 131"/>
                <a:gd name="T33" fmla="*/ 138 h 151"/>
                <a:gd name="T34" fmla="*/ 6 w 131"/>
                <a:gd name="T35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51">
                  <a:moveTo>
                    <a:pt x="6" y="151"/>
                  </a:moveTo>
                  <a:cubicBezTo>
                    <a:pt x="5" y="133"/>
                    <a:pt x="6" y="122"/>
                    <a:pt x="21" y="117"/>
                  </a:cubicBezTo>
                  <a:cubicBezTo>
                    <a:pt x="30" y="114"/>
                    <a:pt x="35" y="104"/>
                    <a:pt x="40" y="97"/>
                  </a:cubicBezTo>
                  <a:cubicBezTo>
                    <a:pt x="48" y="88"/>
                    <a:pt x="40" y="75"/>
                    <a:pt x="28" y="73"/>
                  </a:cubicBezTo>
                  <a:cubicBezTo>
                    <a:pt x="22" y="72"/>
                    <a:pt x="16" y="70"/>
                    <a:pt x="11" y="68"/>
                  </a:cubicBezTo>
                  <a:cubicBezTo>
                    <a:pt x="3" y="65"/>
                    <a:pt x="4" y="57"/>
                    <a:pt x="2" y="51"/>
                  </a:cubicBezTo>
                  <a:cubicBezTo>
                    <a:pt x="0" y="42"/>
                    <a:pt x="8" y="43"/>
                    <a:pt x="12" y="42"/>
                  </a:cubicBezTo>
                  <a:cubicBezTo>
                    <a:pt x="34" y="37"/>
                    <a:pt x="53" y="27"/>
                    <a:pt x="68" y="10"/>
                  </a:cubicBezTo>
                  <a:cubicBezTo>
                    <a:pt x="73" y="4"/>
                    <a:pt x="80" y="0"/>
                    <a:pt x="88" y="5"/>
                  </a:cubicBezTo>
                  <a:cubicBezTo>
                    <a:pt x="95" y="10"/>
                    <a:pt x="96" y="18"/>
                    <a:pt x="94" y="26"/>
                  </a:cubicBezTo>
                  <a:cubicBezTo>
                    <a:pt x="91" y="37"/>
                    <a:pt x="87" y="48"/>
                    <a:pt x="82" y="58"/>
                  </a:cubicBezTo>
                  <a:cubicBezTo>
                    <a:pt x="77" y="69"/>
                    <a:pt x="80" y="77"/>
                    <a:pt x="92" y="82"/>
                  </a:cubicBezTo>
                  <a:cubicBezTo>
                    <a:pt x="104" y="86"/>
                    <a:pt x="115" y="92"/>
                    <a:pt x="123" y="102"/>
                  </a:cubicBezTo>
                  <a:cubicBezTo>
                    <a:pt x="127" y="107"/>
                    <a:pt x="131" y="112"/>
                    <a:pt x="128" y="118"/>
                  </a:cubicBezTo>
                  <a:cubicBezTo>
                    <a:pt x="125" y="124"/>
                    <a:pt x="120" y="125"/>
                    <a:pt x="114" y="124"/>
                  </a:cubicBezTo>
                  <a:cubicBezTo>
                    <a:pt x="90" y="123"/>
                    <a:pt x="67" y="125"/>
                    <a:pt x="45" y="137"/>
                  </a:cubicBezTo>
                  <a:cubicBezTo>
                    <a:pt x="41" y="140"/>
                    <a:pt x="37" y="141"/>
                    <a:pt x="32" y="138"/>
                  </a:cubicBezTo>
                  <a:cubicBezTo>
                    <a:pt x="16" y="129"/>
                    <a:pt x="16" y="130"/>
                    <a:pt x="6" y="1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0" name="Freeform 38"/>
            <p:cNvSpPr/>
            <p:nvPr/>
          </p:nvSpPr>
          <p:spPr bwMode="auto">
            <a:xfrm>
              <a:off x="7666038" y="4884738"/>
              <a:ext cx="290513" cy="293688"/>
            </a:xfrm>
            <a:custGeom>
              <a:avLst/>
              <a:gdLst>
                <a:gd name="T0" fmla="*/ 52 w 148"/>
                <a:gd name="T1" fmla="*/ 96 h 150"/>
                <a:gd name="T2" fmla="*/ 42 w 148"/>
                <a:gd name="T3" fmla="*/ 87 h 150"/>
                <a:gd name="T4" fmla="*/ 25 w 148"/>
                <a:gd name="T5" fmla="*/ 90 h 150"/>
                <a:gd name="T6" fmla="*/ 4 w 148"/>
                <a:gd name="T7" fmla="*/ 77 h 150"/>
                <a:gd name="T8" fmla="*/ 13 w 148"/>
                <a:gd name="T9" fmla="*/ 62 h 150"/>
                <a:gd name="T10" fmla="*/ 47 w 148"/>
                <a:gd name="T11" fmla="*/ 14 h 150"/>
                <a:gd name="T12" fmla="*/ 63 w 148"/>
                <a:gd name="T13" fmla="*/ 0 h 150"/>
                <a:gd name="T14" fmla="*/ 78 w 148"/>
                <a:gd name="T15" fmla="*/ 17 h 150"/>
                <a:gd name="T16" fmla="*/ 81 w 148"/>
                <a:gd name="T17" fmla="*/ 46 h 150"/>
                <a:gd name="T18" fmla="*/ 100 w 148"/>
                <a:gd name="T19" fmla="*/ 68 h 150"/>
                <a:gd name="T20" fmla="*/ 135 w 148"/>
                <a:gd name="T21" fmla="*/ 74 h 150"/>
                <a:gd name="T22" fmla="*/ 148 w 148"/>
                <a:gd name="T23" fmla="*/ 89 h 150"/>
                <a:gd name="T24" fmla="*/ 137 w 148"/>
                <a:gd name="T25" fmla="*/ 101 h 150"/>
                <a:gd name="T26" fmla="*/ 74 w 148"/>
                <a:gd name="T27" fmla="*/ 144 h 150"/>
                <a:gd name="T28" fmla="*/ 55 w 148"/>
                <a:gd name="T29" fmla="*/ 130 h 150"/>
                <a:gd name="T30" fmla="*/ 59 w 148"/>
                <a:gd name="T31" fmla="*/ 109 h 150"/>
                <a:gd name="T32" fmla="*/ 51 w 148"/>
                <a:gd name="T33" fmla="*/ 95 h 150"/>
                <a:gd name="T34" fmla="*/ 52 w 148"/>
                <a:gd name="T35" fmla="*/ 96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8" h="150">
                  <a:moveTo>
                    <a:pt x="52" y="96"/>
                  </a:moveTo>
                  <a:cubicBezTo>
                    <a:pt x="51" y="89"/>
                    <a:pt x="50" y="85"/>
                    <a:pt x="42" y="87"/>
                  </a:cubicBezTo>
                  <a:cubicBezTo>
                    <a:pt x="36" y="89"/>
                    <a:pt x="30" y="90"/>
                    <a:pt x="25" y="90"/>
                  </a:cubicBezTo>
                  <a:cubicBezTo>
                    <a:pt x="15" y="90"/>
                    <a:pt x="7" y="84"/>
                    <a:pt x="4" y="77"/>
                  </a:cubicBezTo>
                  <a:cubicBezTo>
                    <a:pt x="0" y="70"/>
                    <a:pt x="9" y="65"/>
                    <a:pt x="13" y="62"/>
                  </a:cubicBezTo>
                  <a:cubicBezTo>
                    <a:pt x="30" y="50"/>
                    <a:pt x="39" y="32"/>
                    <a:pt x="47" y="14"/>
                  </a:cubicBezTo>
                  <a:cubicBezTo>
                    <a:pt x="50" y="7"/>
                    <a:pt x="54" y="0"/>
                    <a:pt x="63" y="0"/>
                  </a:cubicBezTo>
                  <a:cubicBezTo>
                    <a:pt x="72" y="1"/>
                    <a:pt x="75" y="9"/>
                    <a:pt x="78" y="17"/>
                  </a:cubicBezTo>
                  <a:cubicBezTo>
                    <a:pt x="82" y="26"/>
                    <a:pt x="83" y="36"/>
                    <a:pt x="81" y="46"/>
                  </a:cubicBezTo>
                  <a:cubicBezTo>
                    <a:pt x="79" y="61"/>
                    <a:pt x="87" y="67"/>
                    <a:pt x="100" y="68"/>
                  </a:cubicBezTo>
                  <a:cubicBezTo>
                    <a:pt x="112" y="68"/>
                    <a:pt x="124" y="69"/>
                    <a:pt x="135" y="74"/>
                  </a:cubicBezTo>
                  <a:cubicBezTo>
                    <a:pt x="141" y="77"/>
                    <a:pt x="148" y="81"/>
                    <a:pt x="148" y="89"/>
                  </a:cubicBezTo>
                  <a:cubicBezTo>
                    <a:pt x="148" y="96"/>
                    <a:pt x="142" y="100"/>
                    <a:pt x="137" y="101"/>
                  </a:cubicBezTo>
                  <a:cubicBezTo>
                    <a:pt x="110" y="108"/>
                    <a:pt x="92" y="125"/>
                    <a:pt x="74" y="144"/>
                  </a:cubicBezTo>
                  <a:cubicBezTo>
                    <a:pt x="69" y="150"/>
                    <a:pt x="56" y="140"/>
                    <a:pt x="55" y="130"/>
                  </a:cubicBezTo>
                  <a:cubicBezTo>
                    <a:pt x="53" y="122"/>
                    <a:pt x="56" y="115"/>
                    <a:pt x="59" y="109"/>
                  </a:cubicBezTo>
                  <a:cubicBezTo>
                    <a:pt x="62" y="101"/>
                    <a:pt x="62" y="95"/>
                    <a:pt x="51" y="95"/>
                  </a:cubicBezTo>
                  <a:lnTo>
                    <a:pt x="52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1" name="Freeform 39"/>
            <p:cNvSpPr/>
            <p:nvPr/>
          </p:nvSpPr>
          <p:spPr bwMode="auto">
            <a:xfrm>
              <a:off x="7831138" y="6386513"/>
              <a:ext cx="260350" cy="225425"/>
            </a:xfrm>
            <a:custGeom>
              <a:avLst/>
              <a:gdLst>
                <a:gd name="T0" fmla="*/ 75 w 133"/>
                <a:gd name="T1" fmla="*/ 82 h 115"/>
                <a:gd name="T2" fmla="*/ 63 w 133"/>
                <a:gd name="T3" fmla="*/ 90 h 115"/>
                <a:gd name="T4" fmla="*/ 52 w 133"/>
                <a:gd name="T5" fmla="*/ 109 h 115"/>
                <a:gd name="T6" fmla="*/ 32 w 133"/>
                <a:gd name="T7" fmla="*/ 114 h 115"/>
                <a:gd name="T8" fmla="*/ 26 w 133"/>
                <a:gd name="T9" fmla="*/ 100 h 115"/>
                <a:gd name="T10" fmla="*/ 6 w 133"/>
                <a:gd name="T11" fmla="*/ 39 h 115"/>
                <a:gd name="T12" fmla="*/ 6 w 133"/>
                <a:gd name="T13" fmla="*/ 20 h 115"/>
                <a:gd name="T14" fmla="*/ 24 w 133"/>
                <a:gd name="T15" fmla="*/ 18 h 115"/>
                <a:gd name="T16" fmla="*/ 44 w 133"/>
                <a:gd name="T17" fmla="*/ 27 h 115"/>
                <a:gd name="T18" fmla="*/ 90 w 133"/>
                <a:gd name="T19" fmla="*/ 20 h 115"/>
                <a:gd name="T20" fmla="*/ 108 w 133"/>
                <a:gd name="T21" fmla="*/ 5 h 115"/>
                <a:gd name="T22" fmla="*/ 125 w 133"/>
                <a:gd name="T23" fmla="*/ 4 h 115"/>
                <a:gd name="T24" fmla="*/ 129 w 133"/>
                <a:gd name="T25" fmla="*/ 20 h 115"/>
                <a:gd name="T26" fmla="*/ 126 w 133"/>
                <a:gd name="T27" fmla="*/ 80 h 115"/>
                <a:gd name="T28" fmla="*/ 124 w 133"/>
                <a:gd name="T29" fmla="*/ 101 h 115"/>
                <a:gd name="T30" fmla="*/ 92 w 133"/>
                <a:gd name="T31" fmla="*/ 92 h 115"/>
                <a:gd name="T32" fmla="*/ 75 w 133"/>
                <a:gd name="T33" fmla="*/ 8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115">
                  <a:moveTo>
                    <a:pt x="75" y="82"/>
                  </a:moveTo>
                  <a:cubicBezTo>
                    <a:pt x="65" y="76"/>
                    <a:pt x="64" y="84"/>
                    <a:pt x="63" y="90"/>
                  </a:cubicBezTo>
                  <a:cubicBezTo>
                    <a:pt x="61" y="98"/>
                    <a:pt x="58" y="104"/>
                    <a:pt x="52" y="109"/>
                  </a:cubicBezTo>
                  <a:cubicBezTo>
                    <a:pt x="46" y="115"/>
                    <a:pt x="38" y="115"/>
                    <a:pt x="32" y="114"/>
                  </a:cubicBezTo>
                  <a:cubicBezTo>
                    <a:pt x="23" y="114"/>
                    <a:pt x="25" y="104"/>
                    <a:pt x="26" y="100"/>
                  </a:cubicBezTo>
                  <a:cubicBezTo>
                    <a:pt x="28" y="76"/>
                    <a:pt x="17" y="58"/>
                    <a:pt x="6" y="39"/>
                  </a:cubicBezTo>
                  <a:cubicBezTo>
                    <a:pt x="3" y="33"/>
                    <a:pt x="0" y="26"/>
                    <a:pt x="6" y="20"/>
                  </a:cubicBezTo>
                  <a:cubicBezTo>
                    <a:pt x="11" y="15"/>
                    <a:pt x="18" y="16"/>
                    <a:pt x="24" y="18"/>
                  </a:cubicBezTo>
                  <a:cubicBezTo>
                    <a:pt x="31" y="20"/>
                    <a:pt x="38" y="23"/>
                    <a:pt x="44" y="27"/>
                  </a:cubicBezTo>
                  <a:cubicBezTo>
                    <a:pt x="69" y="44"/>
                    <a:pt x="69" y="44"/>
                    <a:pt x="90" y="20"/>
                  </a:cubicBezTo>
                  <a:cubicBezTo>
                    <a:pt x="95" y="14"/>
                    <a:pt x="102" y="9"/>
                    <a:pt x="108" y="5"/>
                  </a:cubicBezTo>
                  <a:cubicBezTo>
                    <a:pt x="113" y="2"/>
                    <a:pt x="119" y="0"/>
                    <a:pt x="125" y="4"/>
                  </a:cubicBezTo>
                  <a:cubicBezTo>
                    <a:pt x="131" y="8"/>
                    <a:pt x="130" y="14"/>
                    <a:pt x="129" y="20"/>
                  </a:cubicBezTo>
                  <a:cubicBezTo>
                    <a:pt x="127" y="40"/>
                    <a:pt x="116" y="59"/>
                    <a:pt x="126" y="80"/>
                  </a:cubicBezTo>
                  <a:cubicBezTo>
                    <a:pt x="129" y="86"/>
                    <a:pt x="133" y="98"/>
                    <a:pt x="124" y="101"/>
                  </a:cubicBezTo>
                  <a:cubicBezTo>
                    <a:pt x="113" y="105"/>
                    <a:pt x="100" y="104"/>
                    <a:pt x="92" y="92"/>
                  </a:cubicBezTo>
                  <a:cubicBezTo>
                    <a:pt x="88" y="86"/>
                    <a:pt x="87" y="75"/>
                    <a:pt x="75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2" name="Freeform 40"/>
            <p:cNvSpPr/>
            <p:nvPr/>
          </p:nvSpPr>
          <p:spPr bwMode="auto">
            <a:xfrm>
              <a:off x="8224838" y="4186238"/>
              <a:ext cx="290513" cy="271463"/>
            </a:xfrm>
            <a:custGeom>
              <a:avLst/>
              <a:gdLst>
                <a:gd name="T0" fmla="*/ 90 w 148"/>
                <a:gd name="T1" fmla="*/ 84 h 138"/>
                <a:gd name="T2" fmla="*/ 75 w 148"/>
                <a:gd name="T3" fmla="*/ 123 h 138"/>
                <a:gd name="T4" fmla="*/ 58 w 148"/>
                <a:gd name="T5" fmla="*/ 134 h 138"/>
                <a:gd name="T6" fmla="*/ 46 w 148"/>
                <a:gd name="T7" fmla="*/ 125 h 138"/>
                <a:gd name="T8" fmla="*/ 9 w 148"/>
                <a:gd name="T9" fmla="*/ 72 h 138"/>
                <a:gd name="T10" fmla="*/ 3 w 148"/>
                <a:gd name="T11" fmla="*/ 54 h 138"/>
                <a:gd name="T12" fmla="*/ 22 w 148"/>
                <a:gd name="T13" fmla="*/ 45 h 138"/>
                <a:gd name="T14" fmla="*/ 54 w 148"/>
                <a:gd name="T15" fmla="*/ 54 h 138"/>
                <a:gd name="T16" fmla="*/ 79 w 148"/>
                <a:gd name="T17" fmla="*/ 43 h 138"/>
                <a:gd name="T18" fmla="*/ 100 w 148"/>
                <a:gd name="T19" fmla="*/ 9 h 138"/>
                <a:gd name="T20" fmla="*/ 122 w 148"/>
                <a:gd name="T21" fmla="*/ 17 h 138"/>
                <a:gd name="T22" fmla="*/ 143 w 148"/>
                <a:gd name="T23" fmla="*/ 91 h 138"/>
                <a:gd name="T24" fmla="*/ 137 w 148"/>
                <a:gd name="T25" fmla="*/ 102 h 138"/>
                <a:gd name="T26" fmla="*/ 90 w 148"/>
                <a:gd name="T27" fmla="*/ 84 h 138"/>
                <a:gd name="T28" fmla="*/ 90 w 148"/>
                <a:gd name="T29" fmla="*/ 8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8" h="138">
                  <a:moveTo>
                    <a:pt x="90" y="84"/>
                  </a:moveTo>
                  <a:cubicBezTo>
                    <a:pt x="85" y="97"/>
                    <a:pt x="76" y="108"/>
                    <a:pt x="75" y="123"/>
                  </a:cubicBezTo>
                  <a:cubicBezTo>
                    <a:pt x="75" y="132"/>
                    <a:pt x="65" y="132"/>
                    <a:pt x="58" y="134"/>
                  </a:cubicBezTo>
                  <a:cubicBezTo>
                    <a:pt x="49" y="138"/>
                    <a:pt x="48" y="130"/>
                    <a:pt x="46" y="125"/>
                  </a:cubicBezTo>
                  <a:cubicBezTo>
                    <a:pt x="39" y="104"/>
                    <a:pt x="25" y="87"/>
                    <a:pt x="9" y="72"/>
                  </a:cubicBezTo>
                  <a:cubicBezTo>
                    <a:pt x="4" y="67"/>
                    <a:pt x="0" y="61"/>
                    <a:pt x="3" y="54"/>
                  </a:cubicBezTo>
                  <a:cubicBezTo>
                    <a:pt x="7" y="47"/>
                    <a:pt x="14" y="45"/>
                    <a:pt x="22" y="45"/>
                  </a:cubicBezTo>
                  <a:cubicBezTo>
                    <a:pt x="33" y="45"/>
                    <a:pt x="44" y="50"/>
                    <a:pt x="54" y="54"/>
                  </a:cubicBezTo>
                  <a:cubicBezTo>
                    <a:pt x="67" y="59"/>
                    <a:pt x="75" y="56"/>
                    <a:pt x="79" y="43"/>
                  </a:cubicBezTo>
                  <a:cubicBezTo>
                    <a:pt x="84" y="31"/>
                    <a:pt x="89" y="18"/>
                    <a:pt x="100" y="9"/>
                  </a:cubicBezTo>
                  <a:cubicBezTo>
                    <a:pt x="111" y="0"/>
                    <a:pt x="120" y="2"/>
                    <a:pt x="122" y="17"/>
                  </a:cubicBezTo>
                  <a:cubicBezTo>
                    <a:pt x="124" y="43"/>
                    <a:pt x="127" y="69"/>
                    <a:pt x="143" y="91"/>
                  </a:cubicBezTo>
                  <a:cubicBezTo>
                    <a:pt x="148" y="98"/>
                    <a:pt x="143" y="100"/>
                    <a:pt x="137" y="102"/>
                  </a:cubicBezTo>
                  <a:cubicBezTo>
                    <a:pt x="115" y="112"/>
                    <a:pt x="104" y="93"/>
                    <a:pt x="90" y="84"/>
                  </a:cubicBezTo>
                  <a:cubicBezTo>
                    <a:pt x="90" y="84"/>
                    <a:pt x="90" y="84"/>
                    <a:pt x="90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3" name="Freeform 41"/>
            <p:cNvSpPr/>
            <p:nvPr/>
          </p:nvSpPr>
          <p:spPr bwMode="auto">
            <a:xfrm>
              <a:off x="6704013" y="6729413"/>
              <a:ext cx="257175" cy="225425"/>
            </a:xfrm>
            <a:custGeom>
              <a:avLst/>
              <a:gdLst>
                <a:gd name="T0" fmla="*/ 127 w 131"/>
                <a:gd name="T1" fmla="*/ 101 h 115"/>
                <a:gd name="T2" fmla="*/ 88 w 131"/>
                <a:gd name="T3" fmla="*/ 84 h 115"/>
                <a:gd name="T4" fmla="*/ 67 w 131"/>
                <a:gd name="T5" fmla="*/ 78 h 115"/>
                <a:gd name="T6" fmla="*/ 63 w 131"/>
                <a:gd name="T7" fmla="*/ 90 h 115"/>
                <a:gd name="T8" fmla="*/ 56 w 131"/>
                <a:gd name="T9" fmla="*/ 106 h 115"/>
                <a:gd name="T10" fmla="*/ 35 w 131"/>
                <a:gd name="T11" fmla="*/ 114 h 115"/>
                <a:gd name="T12" fmla="*/ 26 w 131"/>
                <a:gd name="T13" fmla="*/ 99 h 115"/>
                <a:gd name="T14" fmla="*/ 7 w 131"/>
                <a:gd name="T15" fmla="*/ 40 h 115"/>
                <a:gd name="T16" fmla="*/ 6 w 131"/>
                <a:gd name="T17" fmla="*/ 21 h 115"/>
                <a:gd name="T18" fmla="*/ 24 w 131"/>
                <a:gd name="T19" fmla="*/ 18 h 115"/>
                <a:gd name="T20" fmla="*/ 52 w 131"/>
                <a:gd name="T21" fmla="*/ 33 h 115"/>
                <a:gd name="T22" fmla="*/ 84 w 131"/>
                <a:gd name="T23" fmla="*/ 29 h 115"/>
                <a:gd name="T24" fmla="*/ 104 w 131"/>
                <a:gd name="T25" fmla="*/ 8 h 115"/>
                <a:gd name="T26" fmla="*/ 124 w 131"/>
                <a:gd name="T27" fmla="*/ 5 h 115"/>
                <a:gd name="T28" fmla="*/ 129 w 131"/>
                <a:gd name="T29" fmla="*/ 23 h 115"/>
                <a:gd name="T30" fmla="*/ 127 w 131"/>
                <a:gd name="T31" fmla="*/ 101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" h="115">
                  <a:moveTo>
                    <a:pt x="127" y="101"/>
                  </a:moveTo>
                  <a:cubicBezTo>
                    <a:pt x="110" y="105"/>
                    <a:pt x="95" y="103"/>
                    <a:pt x="88" y="84"/>
                  </a:cubicBezTo>
                  <a:cubicBezTo>
                    <a:pt x="84" y="75"/>
                    <a:pt x="73" y="86"/>
                    <a:pt x="67" y="78"/>
                  </a:cubicBezTo>
                  <a:cubicBezTo>
                    <a:pt x="67" y="77"/>
                    <a:pt x="64" y="86"/>
                    <a:pt x="63" y="90"/>
                  </a:cubicBezTo>
                  <a:cubicBezTo>
                    <a:pt x="62" y="96"/>
                    <a:pt x="60" y="102"/>
                    <a:pt x="56" y="106"/>
                  </a:cubicBezTo>
                  <a:cubicBezTo>
                    <a:pt x="51" y="113"/>
                    <a:pt x="43" y="115"/>
                    <a:pt x="35" y="114"/>
                  </a:cubicBezTo>
                  <a:cubicBezTo>
                    <a:pt x="25" y="113"/>
                    <a:pt x="26" y="104"/>
                    <a:pt x="26" y="99"/>
                  </a:cubicBezTo>
                  <a:cubicBezTo>
                    <a:pt x="28" y="76"/>
                    <a:pt x="17" y="58"/>
                    <a:pt x="7" y="40"/>
                  </a:cubicBezTo>
                  <a:cubicBezTo>
                    <a:pt x="4" y="34"/>
                    <a:pt x="0" y="28"/>
                    <a:pt x="6" y="21"/>
                  </a:cubicBezTo>
                  <a:cubicBezTo>
                    <a:pt x="11" y="16"/>
                    <a:pt x="18" y="17"/>
                    <a:pt x="24" y="18"/>
                  </a:cubicBezTo>
                  <a:cubicBezTo>
                    <a:pt x="35" y="20"/>
                    <a:pt x="44" y="26"/>
                    <a:pt x="52" y="33"/>
                  </a:cubicBezTo>
                  <a:cubicBezTo>
                    <a:pt x="64" y="45"/>
                    <a:pt x="74" y="42"/>
                    <a:pt x="84" y="29"/>
                  </a:cubicBezTo>
                  <a:cubicBezTo>
                    <a:pt x="90" y="21"/>
                    <a:pt x="95" y="13"/>
                    <a:pt x="104" y="8"/>
                  </a:cubicBezTo>
                  <a:cubicBezTo>
                    <a:pt x="110" y="4"/>
                    <a:pt x="117" y="0"/>
                    <a:pt x="124" y="5"/>
                  </a:cubicBezTo>
                  <a:cubicBezTo>
                    <a:pt x="131" y="9"/>
                    <a:pt x="131" y="16"/>
                    <a:pt x="129" y="23"/>
                  </a:cubicBezTo>
                  <a:cubicBezTo>
                    <a:pt x="120" y="49"/>
                    <a:pt x="125" y="75"/>
                    <a:pt x="127" y="10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4" name="Freeform 42"/>
            <p:cNvSpPr/>
            <p:nvPr/>
          </p:nvSpPr>
          <p:spPr bwMode="auto">
            <a:xfrm>
              <a:off x="7635875" y="3575050"/>
              <a:ext cx="279400" cy="273050"/>
            </a:xfrm>
            <a:custGeom>
              <a:avLst/>
              <a:gdLst>
                <a:gd name="T0" fmla="*/ 143 w 143"/>
                <a:gd name="T1" fmla="*/ 100 h 139"/>
                <a:gd name="T2" fmla="*/ 92 w 143"/>
                <a:gd name="T3" fmla="*/ 87 h 139"/>
                <a:gd name="T4" fmla="*/ 91 w 143"/>
                <a:gd name="T5" fmla="*/ 88 h 139"/>
                <a:gd name="T6" fmla="*/ 78 w 143"/>
                <a:gd name="T7" fmla="*/ 118 h 139"/>
                <a:gd name="T8" fmla="*/ 56 w 143"/>
                <a:gd name="T9" fmla="*/ 138 h 139"/>
                <a:gd name="T10" fmla="*/ 45 w 143"/>
                <a:gd name="T11" fmla="*/ 122 h 139"/>
                <a:gd name="T12" fmla="*/ 10 w 143"/>
                <a:gd name="T13" fmla="*/ 73 h 139"/>
                <a:gd name="T14" fmla="*/ 4 w 143"/>
                <a:gd name="T15" fmla="*/ 55 h 139"/>
                <a:gd name="T16" fmla="*/ 21 w 143"/>
                <a:gd name="T17" fmla="*/ 48 h 139"/>
                <a:gd name="T18" fmla="*/ 49 w 143"/>
                <a:gd name="T19" fmla="*/ 53 h 139"/>
                <a:gd name="T20" fmla="*/ 83 w 143"/>
                <a:gd name="T21" fmla="*/ 38 h 139"/>
                <a:gd name="T22" fmla="*/ 99 w 143"/>
                <a:gd name="T23" fmla="*/ 11 h 139"/>
                <a:gd name="T24" fmla="*/ 122 w 143"/>
                <a:gd name="T25" fmla="*/ 18 h 139"/>
                <a:gd name="T26" fmla="*/ 143 w 143"/>
                <a:gd name="T27" fmla="*/ 10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3" h="139">
                  <a:moveTo>
                    <a:pt x="143" y="100"/>
                  </a:moveTo>
                  <a:cubicBezTo>
                    <a:pt x="121" y="116"/>
                    <a:pt x="108" y="98"/>
                    <a:pt x="92" y="87"/>
                  </a:cubicBezTo>
                  <a:cubicBezTo>
                    <a:pt x="92" y="87"/>
                    <a:pt x="91" y="88"/>
                    <a:pt x="91" y="88"/>
                  </a:cubicBezTo>
                  <a:cubicBezTo>
                    <a:pt x="85" y="97"/>
                    <a:pt x="78" y="105"/>
                    <a:pt x="78" y="118"/>
                  </a:cubicBezTo>
                  <a:cubicBezTo>
                    <a:pt x="78" y="131"/>
                    <a:pt x="66" y="136"/>
                    <a:pt x="56" y="138"/>
                  </a:cubicBezTo>
                  <a:cubicBezTo>
                    <a:pt x="48" y="139"/>
                    <a:pt x="46" y="128"/>
                    <a:pt x="45" y="122"/>
                  </a:cubicBezTo>
                  <a:cubicBezTo>
                    <a:pt x="41" y="100"/>
                    <a:pt x="23" y="89"/>
                    <a:pt x="10" y="73"/>
                  </a:cubicBezTo>
                  <a:cubicBezTo>
                    <a:pt x="6" y="68"/>
                    <a:pt x="0" y="63"/>
                    <a:pt x="4" y="55"/>
                  </a:cubicBezTo>
                  <a:cubicBezTo>
                    <a:pt x="8" y="49"/>
                    <a:pt x="15" y="48"/>
                    <a:pt x="21" y="48"/>
                  </a:cubicBezTo>
                  <a:cubicBezTo>
                    <a:pt x="31" y="48"/>
                    <a:pt x="40" y="49"/>
                    <a:pt x="49" y="53"/>
                  </a:cubicBezTo>
                  <a:cubicBezTo>
                    <a:pt x="67" y="63"/>
                    <a:pt x="77" y="56"/>
                    <a:pt x="83" y="38"/>
                  </a:cubicBezTo>
                  <a:cubicBezTo>
                    <a:pt x="86" y="28"/>
                    <a:pt x="91" y="18"/>
                    <a:pt x="99" y="11"/>
                  </a:cubicBezTo>
                  <a:cubicBezTo>
                    <a:pt x="111" y="0"/>
                    <a:pt x="122" y="3"/>
                    <a:pt x="122" y="18"/>
                  </a:cubicBezTo>
                  <a:cubicBezTo>
                    <a:pt x="123" y="47"/>
                    <a:pt x="133" y="73"/>
                    <a:pt x="143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5" name="Freeform 43"/>
            <p:cNvSpPr/>
            <p:nvPr/>
          </p:nvSpPr>
          <p:spPr bwMode="auto">
            <a:xfrm>
              <a:off x="6435725" y="5121275"/>
              <a:ext cx="284163" cy="276225"/>
            </a:xfrm>
            <a:custGeom>
              <a:avLst/>
              <a:gdLst>
                <a:gd name="T0" fmla="*/ 61 w 145"/>
                <a:gd name="T1" fmla="*/ 108 h 141"/>
                <a:gd name="T2" fmla="*/ 58 w 145"/>
                <a:gd name="T3" fmla="*/ 93 h 141"/>
                <a:gd name="T4" fmla="*/ 36 w 145"/>
                <a:gd name="T5" fmla="*/ 93 h 141"/>
                <a:gd name="T6" fmla="*/ 10 w 145"/>
                <a:gd name="T7" fmla="*/ 97 h 141"/>
                <a:gd name="T8" fmla="*/ 12 w 145"/>
                <a:gd name="T9" fmla="*/ 65 h 141"/>
                <a:gd name="T10" fmla="*/ 22 w 145"/>
                <a:gd name="T11" fmla="*/ 30 h 141"/>
                <a:gd name="T12" fmla="*/ 36 w 145"/>
                <a:gd name="T13" fmla="*/ 2 h 141"/>
                <a:gd name="T14" fmla="*/ 60 w 145"/>
                <a:gd name="T15" fmla="*/ 26 h 141"/>
                <a:gd name="T16" fmla="*/ 64 w 145"/>
                <a:gd name="T17" fmla="*/ 37 h 141"/>
                <a:gd name="T18" fmla="*/ 96 w 145"/>
                <a:gd name="T19" fmla="*/ 55 h 141"/>
                <a:gd name="T20" fmla="*/ 127 w 145"/>
                <a:gd name="T21" fmla="*/ 51 h 141"/>
                <a:gd name="T22" fmla="*/ 143 w 145"/>
                <a:gd name="T23" fmla="*/ 61 h 141"/>
                <a:gd name="T24" fmla="*/ 135 w 145"/>
                <a:gd name="T25" fmla="*/ 76 h 141"/>
                <a:gd name="T26" fmla="*/ 93 w 145"/>
                <a:gd name="T27" fmla="*/ 126 h 141"/>
                <a:gd name="T28" fmla="*/ 81 w 145"/>
                <a:gd name="T29" fmla="*/ 139 h 141"/>
                <a:gd name="T30" fmla="*/ 63 w 145"/>
                <a:gd name="T31" fmla="*/ 121 h 141"/>
                <a:gd name="T32" fmla="*/ 61 w 145"/>
                <a:gd name="T33" fmla="*/ 10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5" h="141">
                  <a:moveTo>
                    <a:pt x="61" y="108"/>
                  </a:moveTo>
                  <a:cubicBezTo>
                    <a:pt x="62" y="102"/>
                    <a:pt x="67" y="95"/>
                    <a:pt x="58" y="93"/>
                  </a:cubicBezTo>
                  <a:cubicBezTo>
                    <a:pt x="51" y="92"/>
                    <a:pt x="45" y="83"/>
                    <a:pt x="36" y="93"/>
                  </a:cubicBezTo>
                  <a:cubicBezTo>
                    <a:pt x="30" y="100"/>
                    <a:pt x="19" y="107"/>
                    <a:pt x="10" y="97"/>
                  </a:cubicBezTo>
                  <a:cubicBezTo>
                    <a:pt x="0" y="87"/>
                    <a:pt x="2" y="74"/>
                    <a:pt x="12" y="65"/>
                  </a:cubicBezTo>
                  <a:cubicBezTo>
                    <a:pt x="23" y="55"/>
                    <a:pt x="19" y="42"/>
                    <a:pt x="22" y="30"/>
                  </a:cubicBezTo>
                  <a:cubicBezTo>
                    <a:pt x="24" y="20"/>
                    <a:pt x="22" y="4"/>
                    <a:pt x="36" y="2"/>
                  </a:cubicBezTo>
                  <a:cubicBezTo>
                    <a:pt x="51" y="0"/>
                    <a:pt x="55" y="15"/>
                    <a:pt x="60" y="26"/>
                  </a:cubicBezTo>
                  <a:cubicBezTo>
                    <a:pt x="61" y="29"/>
                    <a:pt x="63" y="33"/>
                    <a:pt x="64" y="37"/>
                  </a:cubicBezTo>
                  <a:cubicBezTo>
                    <a:pt x="68" y="55"/>
                    <a:pt x="78" y="61"/>
                    <a:pt x="96" y="55"/>
                  </a:cubicBezTo>
                  <a:cubicBezTo>
                    <a:pt x="106" y="51"/>
                    <a:pt x="116" y="50"/>
                    <a:pt x="127" y="51"/>
                  </a:cubicBezTo>
                  <a:cubicBezTo>
                    <a:pt x="134" y="52"/>
                    <a:pt x="141" y="54"/>
                    <a:pt x="143" y="61"/>
                  </a:cubicBezTo>
                  <a:cubicBezTo>
                    <a:pt x="145" y="68"/>
                    <a:pt x="139" y="73"/>
                    <a:pt x="135" y="76"/>
                  </a:cubicBezTo>
                  <a:cubicBezTo>
                    <a:pt x="117" y="90"/>
                    <a:pt x="103" y="106"/>
                    <a:pt x="93" y="126"/>
                  </a:cubicBezTo>
                  <a:cubicBezTo>
                    <a:pt x="91" y="131"/>
                    <a:pt x="90" y="141"/>
                    <a:pt x="81" y="139"/>
                  </a:cubicBezTo>
                  <a:cubicBezTo>
                    <a:pt x="73" y="136"/>
                    <a:pt x="65" y="131"/>
                    <a:pt x="63" y="121"/>
                  </a:cubicBezTo>
                  <a:cubicBezTo>
                    <a:pt x="62" y="117"/>
                    <a:pt x="62" y="112"/>
                    <a:pt x="61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6" name="Freeform 44"/>
            <p:cNvSpPr/>
            <p:nvPr/>
          </p:nvSpPr>
          <p:spPr bwMode="auto">
            <a:xfrm>
              <a:off x="5919788" y="6134100"/>
              <a:ext cx="266700" cy="247650"/>
            </a:xfrm>
            <a:custGeom>
              <a:avLst/>
              <a:gdLst>
                <a:gd name="T0" fmla="*/ 51 w 136"/>
                <a:gd name="T1" fmla="*/ 85 h 126"/>
                <a:gd name="T2" fmla="*/ 33 w 136"/>
                <a:gd name="T3" fmla="*/ 100 h 126"/>
                <a:gd name="T4" fmla="*/ 9 w 136"/>
                <a:gd name="T5" fmla="*/ 103 h 126"/>
                <a:gd name="T6" fmla="*/ 5 w 136"/>
                <a:gd name="T7" fmla="*/ 85 h 126"/>
                <a:gd name="T8" fmla="*/ 8 w 136"/>
                <a:gd name="T9" fmla="*/ 20 h 126"/>
                <a:gd name="T10" fmla="*/ 30 w 136"/>
                <a:gd name="T11" fmla="*/ 8 h 126"/>
                <a:gd name="T12" fmla="*/ 52 w 136"/>
                <a:gd name="T13" fmla="*/ 33 h 126"/>
                <a:gd name="T14" fmla="*/ 83 w 136"/>
                <a:gd name="T15" fmla="*/ 41 h 126"/>
                <a:gd name="T16" fmla="*/ 112 w 136"/>
                <a:gd name="T17" fmla="*/ 28 h 126"/>
                <a:gd name="T18" fmla="*/ 130 w 136"/>
                <a:gd name="T19" fmla="*/ 32 h 126"/>
                <a:gd name="T20" fmla="*/ 129 w 136"/>
                <a:gd name="T21" fmla="*/ 50 h 126"/>
                <a:gd name="T22" fmla="*/ 100 w 136"/>
                <a:gd name="T23" fmla="*/ 126 h 126"/>
                <a:gd name="T24" fmla="*/ 67 w 136"/>
                <a:gd name="T25" fmla="*/ 96 h 126"/>
                <a:gd name="T26" fmla="*/ 52 w 136"/>
                <a:gd name="T27" fmla="*/ 85 h 126"/>
                <a:gd name="T28" fmla="*/ 52 w 136"/>
                <a:gd name="T29" fmla="*/ 84 h 126"/>
                <a:gd name="T30" fmla="*/ 51 w 136"/>
                <a:gd name="T31" fmla="*/ 8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6" h="125">
                  <a:moveTo>
                    <a:pt x="51" y="85"/>
                  </a:moveTo>
                  <a:cubicBezTo>
                    <a:pt x="43" y="87"/>
                    <a:pt x="39" y="95"/>
                    <a:pt x="33" y="100"/>
                  </a:cubicBezTo>
                  <a:cubicBezTo>
                    <a:pt x="25" y="106"/>
                    <a:pt x="18" y="107"/>
                    <a:pt x="9" y="103"/>
                  </a:cubicBezTo>
                  <a:cubicBezTo>
                    <a:pt x="0" y="98"/>
                    <a:pt x="3" y="90"/>
                    <a:pt x="5" y="85"/>
                  </a:cubicBezTo>
                  <a:cubicBezTo>
                    <a:pt x="14" y="64"/>
                    <a:pt x="11" y="42"/>
                    <a:pt x="8" y="20"/>
                  </a:cubicBezTo>
                  <a:cubicBezTo>
                    <a:pt x="7" y="4"/>
                    <a:pt x="17" y="0"/>
                    <a:pt x="30" y="8"/>
                  </a:cubicBezTo>
                  <a:cubicBezTo>
                    <a:pt x="40" y="14"/>
                    <a:pt x="46" y="23"/>
                    <a:pt x="52" y="33"/>
                  </a:cubicBezTo>
                  <a:cubicBezTo>
                    <a:pt x="60" y="47"/>
                    <a:pt x="69" y="51"/>
                    <a:pt x="83" y="41"/>
                  </a:cubicBezTo>
                  <a:cubicBezTo>
                    <a:pt x="92" y="36"/>
                    <a:pt x="102" y="32"/>
                    <a:pt x="112" y="28"/>
                  </a:cubicBezTo>
                  <a:cubicBezTo>
                    <a:pt x="118" y="26"/>
                    <a:pt x="125" y="26"/>
                    <a:pt x="130" y="32"/>
                  </a:cubicBezTo>
                  <a:cubicBezTo>
                    <a:pt x="136" y="38"/>
                    <a:pt x="133" y="45"/>
                    <a:pt x="129" y="50"/>
                  </a:cubicBezTo>
                  <a:cubicBezTo>
                    <a:pt x="110" y="72"/>
                    <a:pt x="103" y="98"/>
                    <a:pt x="100" y="126"/>
                  </a:cubicBezTo>
                  <a:cubicBezTo>
                    <a:pt x="80" y="124"/>
                    <a:pt x="69" y="114"/>
                    <a:pt x="67" y="96"/>
                  </a:cubicBezTo>
                  <a:cubicBezTo>
                    <a:pt x="67" y="84"/>
                    <a:pt x="55" y="91"/>
                    <a:pt x="52" y="85"/>
                  </a:cubicBezTo>
                  <a:cubicBezTo>
                    <a:pt x="52" y="85"/>
                    <a:pt x="52" y="84"/>
                    <a:pt x="52" y="84"/>
                  </a:cubicBezTo>
                  <a:lnTo>
                    <a:pt x="51" y="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7" name="Freeform 45"/>
            <p:cNvSpPr/>
            <p:nvPr/>
          </p:nvSpPr>
          <p:spPr bwMode="auto">
            <a:xfrm>
              <a:off x="7829550" y="4232275"/>
              <a:ext cx="273050" cy="254000"/>
            </a:xfrm>
            <a:custGeom>
              <a:avLst/>
              <a:gdLst>
                <a:gd name="T0" fmla="*/ 88 w 139"/>
                <a:gd name="T1" fmla="*/ 85 h 130"/>
                <a:gd name="T2" fmla="*/ 70 w 139"/>
                <a:gd name="T3" fmla="*/ 112 h 130"/>
                <a:gd name="T4" fmla="*/ 48 w 139"/>
                <a:gd name="T5" fmla="*/ 129 h 130"/>
                <a:gd name="T6" fmla="*/ 39 w 139"/>
                <a:gd name="T7" fmla="*/ 113 h 130"/>
                <a:gd name="T8" fmla="*/ 10 w 139"/>
                <a:gd name="T9" fmla="*/ 60 h 130"/>
                <a:gd name="T10" fmla="*/ 5 w 139"/>
                <a:gd name="T11" fmla="*/ 40 h 130"/>
                <a:gd name="T12" fmla="*/ 27 w 139"/>
                <a:gd name="T13" fmla="*/ 35 h 130"/>
                <a:gd name="T14" fmla="*/ 48 w 139"/>
                <a:gd name="T15" fmla="*/ 42 h 130"/>
                <a:gd name="T16" fmla="*/ 87 w 139"/>
                <a:gd name="T17" fmla="*/ 31 h 130"/>
                <a:gd name="T18" fmla="*/ 105 w 139"/>
                <a:gd name="T19" fmla="*/ 9 h 130"/>
                <a:gd name="T20" fmla="*/ 128 w 139"/>
                <a:gd name="T21" fmla="*/ 19 h 130"/>
                <a:gd name="T22" fmla="*/ 127 w 139"/>
                <a:gd name="T23" fmla="*/ 45 h 130"/>
                <a:gd name="T24" fmla="*/ 131 w 139"/>
                <a:gd name="T25" fmla="*/ 71 h 130"/>
                <a:gd name="T26" fmla="*/ 128 w 139"/>
                <a:gd name="T27" fmla="*/ 102 h 130"/>
                <a:gd name="T28" fmla="*/ 101 w 139"/>
                <a:gd name="T29" fmla="*/ 94 h 130"/>
                <a:gd name="T30" fmla="*/ 88 w 139"/>
                <a:gd name="T31" fmla="*/ 85 h 130"/>
                <a:gd name="T32" fmla="*/ 88 w 139"/>
                <a:gd name="T33" fmla="*/ 83 h 130"/>
                <a:gd name="T34" fmla="*/ 88 w 139"/>
                <a:gd name="T35" fmla="*/ 85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9" h="130">
                  <a:moveTo>
                    <a:pt x="88" y="85"/>
                  </a:moveTo>
                  <a:cubicBezTo>
                    <a:pt x="78" y="91"/>
                    <a:pt x="71" y="98"/>
                    <a:pt x="70" y="112"/>
                  </a:cubicBezTo>
                  <a:cubicBezTo>
                    <a:pt x="69" y="124"/>
                    <a:pt x="58" y="128"/>
                    <a:pt x="48" y="129"/>
                  </a:cubicBezTo>
                  <a:cubicBezTo>
                    <a:pt x="37" y="130"/>
                    <a:pt x="39" y="118"/>
                    <a:pt x="39" y="113"/>
                  </a:cubicBezTo>
                  <a:cubicBezTo>
                    <a:pt x="38" y="90"/>
                    <a:pt x="22" y="76"/>
                    <a:pt x="10" y="60"/>
                  </a:cubicBezTo>
                  <a:cubicBezTo>
                    <a:pt x="6" y="54"/>
                    <a:pt x="0" y="47"/>
                    <a:pt x="5" y="40"/>
                  </a:cubicBezTo>
                  <a:cubicBezTo>
                    <a:pt x="11" y="32"/>
                    <a:pt x="20" y="33"/>
                    <a:pt x="27" y="35"/>
                  </a:cubicBezTo>
                  <a:cubicBezTo>
                    <a:pt x="34" y="36"/>
                    <a:pt x="41" y="39"/>
                    <a:pt x="48" y="42"/>
                  </a:cubicBezTo>
                  <a:cubicBezTo>
                    <a:pt x="74" y="55"/>
                    <a:pt x="74" y="56"/>
                    <a:pt x="87" y="31"/>
                  </a:cubicBezTo>
                  <a:cubicBezTo>
                    <a:pt x="92" y="23"/>
                    <a:pt x="97" y="15"/>
                    <a:pt x="105" y="9"/>
                  </a:cubicBezTo>
                  <a:cubicBezTo>
                    <a:pt x="117" y="0"/>
                    <a:pt x="126" y="3"/>
                    <a:pt x="128" y="19"/>
                  </a:cubicBezTo>
                  <a:cubicBezTo>
                    <a:pt x="129" y="27"/>
                    <a:pt x="128" y="36"/>
                    <a:pt x="127" y="45"/>
                  </a:cubicBezTo>
                  <a:cubicBezTo>
                    <a:pt x="125" y="54"/>
                    <a:pt x="125" y="62"/>
                    <a:pt x="131" y="71"/>
                  </a:cubicBezTo>
                  <a:cubicBezTo>
                    <a:pt x="138" y="81"/>
                    <a:pt x="139" y="94"/>
                    <a:pt x="128" y="102"/>
                  </a:cubicBezTo>
                  <a:cubicBezTo>
                    <a:pt x="118" y="110"/>
                    <a:pt x="109" y="101"/>
                    <a:pt x="101" y="94"/>
                  </a:cubicBezTo>
                  <a:cubicBezTo>
                    <a:pt x="97" y="90"/>
                    <a:pt x="93" y="88"/>
                    <a:pt x="88" y="85"/>
                  </a:cubicBezTo>
                  <a:cubicBezTo>
                    <a:pt x="88" y="85"/>
                    <a:pt x="88" y="83"/>
                    <a:pt x="88" y="83"/>
                  </a:cubicBezTo>
                  <a:lnTo>
                    <a:pt x="88" y="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8" name="Freeform 46"/>
            <p:cNvSpPr/>
            <p:nvPr/>
          </p:nvSpPr>
          <p:spPr bwMode="auto">
            <a:xfrm>
              <a:off x="6411913" y="6302375"/>
              <a:ext cx="293688" cy="290513"/>
            </a:xfrm>
            <a:custGeom>
              <a:avLst/>
              <a:gdLst>
                <a:gd name="T0" fmla="*/ 68 w 150"/>
                <a:gd name="T1" fmla="*/ 95 h 148"/>
                <a:gd name="T2" fmla="*/ 61 w 150"/>
                <a:gd name="T3" fmla="*/ 96 h 148"/>
                <a:gd name="T4" fmla="*/ 60 w 150"/>
                <a:gd name="T5" fmla="*/ 95 h 148"/>
                <a:gd name="T6" fmla="*/ 50 w 150"/>
                <a:gd name="T7" fmla="*/ 93 h 148"/>
                <a:gd name="T8" fmla="*/ 0 w 150"/>
                <a:gd name="T9" fmla="*/ 95 h 148"/>
                <a:gd name="T10" fmla="*/ 0 w 150"/>
                <a:gd name="T11" fmla="*/ 95 h 148"/>
                <a:gd name="T12" fmla="*/ 31 w 150"/>
                <a:gd name="T13" fmla="*/ 33 h 148"/>
                <a:gd name="T14" fmla="*/ 35 w 150"/>
                <a:gd name="T15" fmla="*/ 15 h 148"/>
                <a:gd name="T16" fmla="*/ 57 w 150"/>
                <a:gd name="T17" fmla="*/ 10 h 148"/>
                <a:gd name="T18" fmla="*/ 72 w 150"/>
                <a:gd name="T19" fmla="*/ 44 h 148"/>
                <a:gd name="T20" fmla="*/ 99 w 150"/>
                <a:gd name="T21" fmla="*/ 63 h 148"/>
                <a:gd name="T22" fmla="*/ 132 w 150"/>
                <a:gd name="T23" fmla="*/ 60 h 148"/>
                <a:gd name="T24" fmla="*/ 147 w 150"/>
                <a:gd name="T25" fmla="*/ 69 h 148"/>
                <a:gd name="T26" fmla="*/ 141 w 150"/>
                <a:gd name="T27" fmla="*/ 84 h 148"/>
                <a:gd name="T28" fmla="*/ 133 w 150"/>
                <a:gd name="T29" fmla="*/ 91 h 148"/>
                <a:gd name="T30" fmla="*/ 100 w 150"/>
                <a:gd name="T31" fmla="*/ 130 h 148"/>
                <a:gd name="T32" fmla="*/ 84 w 150"/>
                <a:gd name="T33" fmla="*/ 143 h 148"/>
                <a:gd name="T34" fmla="*/ 66 w 150"/>
                <a:gd name="T35" fmla="*/ 121 h 148"/>
                <a:gd name="T36" fmla="*/ 68 w 150"/>
                <a:gd name="T37" fmla="*/ 95 h 148"/>
                <a:gd name="T38" fmla="*/ 68 w 150"/>
                <a:gd name="T39" fmla="*/ 9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0" h="148">
                  <a:moveTo>
                    <a:pt x="68" y="95"/>
                  </a:moveTo>
                  <a:cubicBezTo>
                    <a:pt x="66" y="95"/>
                    <a:pt x="63" y="95"/>
                    <a:pt x="61" y="96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57" y="91"/>
                    <a:pt x="53" y="90"/>
                    <a:pt x="50" y="93"/>
                  </a:cubicBezTo>
                  <a:cubicBezTo>
                    <a:pt x="34" y="107"/>
                    <a:pt x="17" y="106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4" y="76"/>
                    <a:pt x="31" y="59"/>
                    <a:pt x="31" y="33"/>
                  </a:cubicBezTo>
                  <a:cubicBezTo>
                    <a:pt x="30" y="27"/>
                    <a:pt x="33" y="21"/>
                    <a:pt x="35" y="15"/>
                  </a:cubicBezTo>
                  <a:cubicBezTo>
                    <a:pt x="39" y="2"/>
                    <a:pt x="47" y="0"/>
                    <a:pt x="57" y="10"/>
                  </a:cubicBezTo>
                  <a:cubicBezTo>
                    <a:pt x="66" y="20"/>
                    <a:pt x="71" y="31"/>
                    <a:pt x="72" y="44"/>
                  </a:cubicBezTo>
                  <a:cubicBezTo>
                    <a:pt x="73" y="62"/>
                    <a:pt x="82" y="67"/>
                    <a:pt x="99" y="63"/>
                  </a:cubicBezTo>
                  <a:cubicBezTo>
                    <a:pt x="110" y="60"/>
                    <a:pt x="121" y="58"/>
                    <a:pt x="132" y="60"/>
                  </a:cubicBezTo>
                  <a:cubicBezTo>
                    <a:pt x="138" y="61"/>
                    <a:pt x="144" y="63"/>
                    <a:pt x="147" y="69"/>
                  </a:cubicBezTo>
                  <a:cubicBezTo>
                    <a:pt x="150" y="76"/>
                    <a:pt x="145" y="80"/>
                    <a:pt x="141" y="84"/>
                  </a:cubicBezTo>
                  <a:cubicBezTo>
                    <a:pt x="139" y="87"/>
                    <a:pt x="136" y="89"/>
                    <a:pt x="133" y="91"/>
                  </a:cubicBezTo>
                  <a:cubicBezTo>
                    <a:pt x="118" y="100"/>
                    <a:pt x="105" y="112"/>
                    <a:pt x="100" y="130"/>
                  </a:cubicBezTo>
                  <a:cubicBezTo>
                    <a:pt x="98" y="135"/>
                    <a:pt x="95" y="148"/>
                    <a:pt x="84" y="143"/>
                  </a:cubicBezTo>
                  <a:cubicBezTo>
                    <a:pt x="74" y="139"/>
                    <a:pt x="66" y="132"/>
                    <a:pt x="66" y="121"/>
                  </a:cubicBezTo>
                  <a:cubicBezTo>
                    <a:pt x="66" y="112"/>
                    <a:pt x="67" y="104"/>
                    <a:pt x="68" y="95"/>
                  </a:cubicBezTo>
                  <a:cubicBezTo>
                    <a:pt x="68" y="95"/>
                    <a:pt x="68" y="95"/>
                    <a:pt x="68" y="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39" name="Freeform 47"/>
            <p:cNvSpPr/>
            <p:nvPr/>
          </p:nvSpPr>
          <p:spPr bwMode="auto">
            <a:xfrm>
              <a:off x="6921500" y="4792663"/>
              <a:ext cx="255588" cy="209550"/>
            </a:xfrm>
            <a:custGeom>
              <a:avLst/>
              <a:gdLst>
                <a:gd name="T0" fmla="*/ 16 w 130"/>
                <a:gd name="T1" fmla="*/ 98 h 107"/>
                <a:gd name="T2" fmla="*/ 3 w 130"/>
                <a:gd name="T3" fmla="*/ 24 h 107"/>
                <a:gd name="T4" fmla="*/ 5 w 130"/>
                <a:gd name="T5" fmla="*/ 7 h 107"/>
                <a:gd name="T6" fmla="*/ 24 w 130"/>
                <a:gd name="T7" fmla="*/ 5 h 107"/>
                <a:gd name="T8" fmla="*/ 50 w 130"/>
                <a:gd name="T9" fmla="*/ 27 h 107"/>
                <a:gd name="T10" fmla="*/ 80 w 130"/>
                <a:gd name="T11" fmla="*/ 26 h 107"/>
                <a:gd name="T12" fmla="*/ 109 w 130"/>
                <a:gd name="T13" fmla="*/ 5 h 107"/>
                <a:gd name="T14" fmla="*/ 128 w 130"/>
                <a:gd name="T15" fmla="*/ 22 h 107"/>
                <a:gd name="T16" fmla="*/ 127 w 130"/>
                <a:gd name="T17" fmla="*/ 27 h 107"/>
                <a:gd name="T18" fmla="*/ 115 w 130"/>
                <a:gd name="T19" fmla="*/ 65 h 107"/>
                <a:gd name="T20" fmla="*/ 118 w 130"/>
                <a:gd name="T21" fmla="*/ 102 h 107"/>
                <a:gd name="T22" fmla="*/ 77 w 130"/>
                <a:gd name="T23" fmla="*/ 78 h 107"/>
                <a:gd name="T24" fmla="*/ 70 w 130"/>
                <a:gd name="T25" fmla="*/ 71 h 107"/>
                <a:gd name="T26" fmla="*/ 52 w 130"/>
                <a:gd name="T27" fmla="*/ 81 h 107"/>
                <a:gd name="T28" fmla="*/ 16 w 130"/>
                <a:gd name="T29" fmla="*/ 99 h 107"/>
                <a:gd name="T30" fmla="*/ 16 w 130"/>
                <a:gd name="T31" fmla="*/ 9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0" h="107">
                  <a:moveTo>
                    <a:pt x="16" y="98"/>
                  </a:moveTo>
                  <a:cubicBezTo>
                    <a:pt x="15" y="73"/>
                    <a:pt x="18" y="47"/>
                    <a:pt x="3" y="24"/>
                  </a:cubicBezTo>
                  <a:cubicBezTo>
                    <a:pt x="0" y="18"/>
                    <a:pt x="0" y="12"/>
                    <a:pt x="5" y="7"/>
                  </a:cubicBezTo>
                  <a:cubicBezTo>
                    <a:pt x="11" y="2"/>
                    <a:pt x="18" y="3"/>
                    <a:pt x="24" y="5"/>
                  </a:cubicBezTo>
                  <a:cubicBezTo>
                    <a:pt x="35" y="9"/>
                    <a:pt x="42" y="19"/>
                    <a:pt x="50" y="27"/>
                  </a:cubicBezTo>
                  <a:cubicBezTo>
                    <a:pt x="61" y="37"/>
                    <a:pt x="70" y="38"/>
                    <a:pt x="80" y="26"/>
                  </a:cubicBezTo>
                  <a:cubicBezTo>
                    <a:pt x="88" y="16"/>
                    <a:pt x="97" y="8"/>
                    <a:pt x="109" y="5"/>
                  </a:cubicBezTo>
                  <a:cubicBezTo>
                    <a:pt x="123" y="0"/>
                    <a:pt x="130" y="6"/>
                    <a:pt x="128" y="22"/>
                  </a:cubicBezTo>
                  <a:cubicBezTo>
                    <a:pt x="128" y="23"/>
                    <a:pt x="127" y="25"/>
                    <a:pt x="127" y="27"/>
                  </a:cubicBezTo>
                  <a:cubicBezTo>
                    <a:pt x="125" y="41"/>
                    <a:pt x="113" y="50"/>
                    <a:pt x="115" y="65"/>
                  </a:cubicBezTo>
                  <a:cubicBezTo>
                    <a:pt x="116" y="77"/>
                    <a:pt x="117" y="90"/>
                    <a:pt x="118" y="102"/>
                  </a:cubicBezTo>
                  <a:cubicBezTo>
                    <a:pt x="96" y="107"/>
                    <a:pt x="83" y="98"/>
                    <a:pt x="77" y="78"/>
                  </a:cubicBezTo>
                  <a:cubicBezTo>
                    <a:pt x="76" y="74"/>
                    <a:pt x="73" y="67"/>
                    <a:pt x="70" y="71"/>
                  </a:cubicBezTo>
                  <a:cubicBezTo>
                    <a:pt x="66" y="79"/>
                    <a:pt x="54" y="69"/>
                    <a:pt x="52" y="81"/>
                  </a:cubicBezTo>
                  <a:cubicBezTo>
                    <a:pt x="48" y="101"/>
                    <a:pt x="34" y="106"/>
                    <a:pt x="16" y="99"/>
                  </a:cubicBezTo>
                  <a:lnTo>
                    <a:pt x="16" y="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0" name="Freeform 48"/>
            <p:cNvSpPr/>
            <p:nvPr/>
          </p:nvSpPr>
          <p:spPr bwMode="auto">
            <a:xfrm>
              <a:off x="7553325" y="2705100"/>
              <a:ext cx="269875" cy="258763"/>
            </a:xfrm>
            <a:custGeom>
              <a:avLst/>
              <a:gdLst>
                <a:gd name="T0" fmla="*/ 106 w 138"/>
                <a:gd name="T1" fmla="*/ 132 h 132"/>
                <a:gd name="T2" fmla="*/ 91 w 138"/>
                <a:gd name="T3" fmla="*/ 123 h 132"/>
                <a:gd name="T4" fmla="*/ 69 w 138"/>
                <a:gd name="T5" fmla="*/ 98 h 132"/>
                <a:gd name="T6" fmla="*/ 61 w 138"/>
                <a:gd name="T7" fmla="*/ 85 h 132"/>
                <a:gd name="T8" fmla="*/ 42 w 138"/>
                <a:gd name="T9" fmla="*/ 90 h 132"/>
                <a:gd name="T10" fmla="*/ 16 w 138"/>
                <a:gd name="T11" fmla="*/ 104 h 132"/>
                <a:gd name="T12" fmla="*/ 9 w 138"/>
                <a:gd name="T13" fmla="*/ 72 h 132"/>
                <a:gd name="T14" fmla="*/ 7 w 138"/>
                <a:gd name="T15" fmla="*/ 36 h 132"/>
                <a:gd name="T16" fmla="*/ 14 w 138"/>
                <a:gd name="T17" fmla="*/ 5 h 132"/>
                <a:gd name="T18" fmla="*/ 42 w 138"/>
                <a:gd name="T19" fmla="*/ 20 h 132"/>
                <a:gd name="T20" fmla="*/ 48 w 138"/>
                <a:gd name="T21" fmla="*/ 28 h 132"/>
                <a:gd name="T22" fmla="*/ 89 w 138"/>
                <a:gd name="T23" fmla="*/ 36 h 132"/>
                <a:gd name="T24" fmla="*/ 91 w 138"/>
                <a:gd name="T25" fmla="*/ 35 h 132"/>
                <a:gd name="T26" fmla="*/ 127 w 138"/>
                <a:gd name="T27" fmla="*/ 31 h 132"/>
                <a:gd name="T28" fmla="*/ 118 w 138"/>
                <a:gd name="T29" fmla="*/ 65 h 132"/>
                <a:gd name="T30" fmla="*/ 105 w 138"/>
                <a:gd name="T31" fmla="*/ 132 h 132"/>
                <a:gd name="T32" fmla="*/ 106 w 138"/>
                <a:gd name="T33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8" h="132">
                  <a:moveTo>
                    <a:pt x="106" y="132"/>
                  </a:moveTo>
                  <a:cubicBezTo>
                    <a:pt x="101" y="129"/>
                    <a:pt x="96" y="124"/>
                    <a:pt x="91" y="123"/>
                  </a:cubicBezTo>
                  <a:cubicBezTo>
                    <a:pt x="76" y="120"/>
                    <a:pt x="71" y="111"/>
                    <a:pt x="69" y="98"/>
                  </a:cubicBezTo>
                  <a:cubicBezTo>
                    <a:pt x="68" y="93"/>
                    <a:pt x="71" y="83"/>
                    <a:pt x="61" y="85"/>
                  </a:cubicBezTo>
                  <a:cubicBezTo>
                    <a:pt x="55" y="87"/>
                    <a:pt x="47" y="79"/>
                    <a:pt x="42" y="90"/>
                  </a:cubicBezTo>
                  <a:cubicBezTo>
                    <a:pt x="37" y="100"/>
                    <a:pt x="30" y="112"/>
                    <a:pt x="16" y="104"/>
                  </a:cubicBezTo>
                  <a:cubicBezTo>
                    <a:pt x="3" y="97"/>
                    <a:pt x="3" y="83"/>
                    <a:pt x="9" y="72"/>
                  </a:cubicBezTo>
                  <a:cubicBezTo>
                    <a:pt x="16" y="59"/>
                    <a:pt x="8" y="48"/>
                    <a:pt x="7" y="36"/>
                  </a:cubicBezTo>
                  <a:cubicBezTo>
                    <a:pt x="6" y="25"/>
                    <a:pt x="0" y="11"/>
                    <a:pt x="14" y="5"/>
                  </a:cubicBezTo>
                  <a:cubicBezTo>
                    <a:pt x="25" y="0"/>
                    <a:pt x="34" y="12"/>
                    <a:pt x="42" y="20"/>
                  </a:cubicBezTo>
                  <a:cubicBezTo>
                    <a:pt x="44" y="22"/>
                    <a:pt x="46" y="25"/>
                    <a:pt x="48" y="28"/>
                  </a:cubicBezTo>
                  <a:cubicBezTo>
                    <a:pt x="64" y="51"/>
                    <a:pt x="64" y="51"/>
                    <a:pt x="89" y="36"/>
                  </a:cubicBezTo>
                  <a:cubicBezTo>
                    <a:pt x="90" y="35"/>
                    <a:pt x="90" y="35"/>
                    <a:pt x="91" y="35"/>
                  </a:cubicBezTo>
                  <a:cubicBezTo>
                    <a:pt x="103" y="29"/>
                    <a:pt x="117" y="20"/>
                    <a:pt x="127" y="31"/>
                  </a:cubicBezTo>
                  <a:cubicBezTo>
                    <a:pt x="138" y="42"/>
                    <a:pt x="126" y="55"/>
                    <a:pt x="118" y="65"/>
                  </a:cubicBezTo>
                  <a:cubicBezTo>
                    <a:pt x="102" y="85"/>
                    <a:pt x="101" y="108"/>
                    <a:pt x="105" y="132"/>
                  </a:cubicBezTo>
                  <a:lnTo>
                    <a:pt x="106" y="1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1" name="Freeform 49"/>
            <p:cNvSpPr/>
            <p:nvPr/>
          </p:nvSpPr>
          <p:spPr bwMode="auto">
            <a:xfrm>
              <a:off x="7304088" y="4059238"/>
              <a:ext cx="276225" cy="268288"/>
            </a:xfrm>
            <a:custGeom>
              <a:avLst/>
              <a:gdLst>
                <a:gd name="T0" fmla="*/ 141 w 141"/>
                <a:gd name="T1" fmla="*/ 97 h 137"/>
                <a:gd name="T2" fmla="*/ 93 w 141"/>
                <a:gd name="T3" fmla="*/ 88 h 137"/>
                <a:gd name="T4" fmla="*/ 92 w 141"/>
                <a:gd name="T5" fmla="*/ 87 h 137"/>
                <a:gd name="T6" fmla="*/ 92 w 141"/>
                <a:gd name="T7" fmla="*/ 89 h 137"/>
                <a:gd name="T8" fmla="*/ 75 w 141"/>
                <a:gd name="T9" fmla="*/ 116 h 137"/>
                <a:gd name="T10" fmla="*/ 58 w 141"/>
                <a:gd name="T11" fmla="*/ 135 h 137"/>
                <a:gd name="T12" fmla="*/ 43 w 141"/>
                <a:gd name="T13" fmla="*/ 120 h 137"/>
                <a:gd name="T14" fmla="*/ 12 w 141"/>
                <a:gd name="T15" fmla="*/ 74 h 137"/>
                <a:gd name="T16" fmla="*/ 5 w 141"/>
                <a:gd name="T17" fmla="*/ 53 h 137"/>
                <a:gd name="T18" fmla="*/ 26 w 141"/>
                <a:gd name="T19" fmla="*/ 46 h 137"/>
                <a:gd name="T20" fmla="*/ 51 w 141"/>
                <a:gd name="T21" fmla="*/ 54 h 137"/>
                <a:gd name="T22" fmla="*/ 82 w 141"/>
                <a:gd name="T23" fmla="*/ 39 h 137"/>
                <a:gd name="T24" fmla="*/ 100 w 141"/>
                <a:gd name="T25" fmla="*/ 9 h 137"/>
                <a:gd name="T26" fmla="*/ 123 w 141"/>
                <a:gd name="T27" fmla="*/ 16 h 137"/>
                <a:gd name="T28" fmla="*/ 141 w 141"/>
                <a:gd name="T29" fmla="*/ 96 h 137"/>
                <a:gd name="T30" fmla="*/ 141 w 141"/>
                <a:gd name="T31" fmla="*/ 9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1" h="137">
                  <a:moveTo>
                    <a:pt x="141" y="97"/>
                  </a:moveTo>
                  <a:cubicBezTo>
                    <a:pt x="121" y="113"/>
                    <a:pt x="107" y="100"/>
                    <a:pt x="93" y="88"/>
                  </a:cubicBezTo>
                  <a:cubicBezTo>
                    <a:pt x="93" y="88"/>
                    <a:pt x="92" y="87"/>
                    <a:pt x="92" y="87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81" y="94"/>
                    <a:pt x="74" y="102"/>
                    <a:pt x="75" y="116"/>
                  </a:cubicBezTo>
                  <a:cubicBezTo>
                    <a:pt x="76" y="126"/>
                    <a:pt x="67" y="134"/>
                    <a:pt x="58" y="135"/>
                  </a:cubicBezTo>
                  <a:cubicBezTo>
                    <a:pt x="48" y="137"/>
                    <a:pt x="43" y="126"/>
                    <a:pt x="43" y="120"/>
                  </a:cubicBezTo>
                  <a:cubicBezTo>
                    <a:pt x="41" y="98"/>
                    <a:pt x="25" y="87"/>
                    <a:pt x="12" y="74"/>
                  </a:cubicBezTo>
                  <a:cubicBezTo>
                    <a:pt x="7" y="68"/>
                    <a:pt x="0" y="62"/>
                    <a:pt x="5" y="53"/>
                  </a:cubicBezTo>
                  <a:cubicBezTo>
                    <a:pt x="10" y="45"/>
                    <a:pt x="18" y="44"/>
                    <a:pt x="26" y="46"/>
                  </a:cubicBezTo>
                  <a:cubicBezTo>
                    <a:pt x="35" y="47"/>
                    <a:pt x="43" y="50"/>
                    <a:pt x="51" y="54"/>
                  </a:cubicBezTo>
                  <a:cubicBezTo>
                    <a:pt x="67" y="61"/>
                    <a:pt x="77" y="56"/>
                    <a:pt x="82" y="39"/>
                  </a:cubicBezTo>
                  <a:cubicBezTo>
                    <a:pt x="85" y="28"/>
                    <a:pt x="91" y="17"/>
                    <a:pt x="100" y="9"/>
                  </a:cubicBezTo>
                  <a:cubicBezTo>
                    <a:pt x="112" y="0"/>
                    <a:pt x="124" y="3"/>
                    <a:pt x="123" y="16"/>
                  </a:cubicBezTo>
                  <a:cubicBezTo>
                    <a:pt x="121" y="45"/>
                    <a:pt x="133" y="70"/>
                    <a:pt x="141" y="96"/>
                  </a:cubicBezTo>
                  <a:lnTo>
                    <a:pt x="141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2" name="Freeform 50"/>
            <p:cNvSpPr/>
            <p:nvPr/>
          </p:nvSpPr>
          <p:spPr bwMode="auto">
            <a:xfrm>
              <a:off x="8907463" y="6540500"/>
              <a:ext cx="271463" cy="247650"/>
            </a:xfrm>
            <a:custGeom>
              <a:avLst/>
              <a:gdLst>
                <a:gd name="T0" fmla="*/ 138 w 138"/>
                <a:gd name="T1" fmla="*/ 98 h 127"/>
                <a:gd name="T2" fmla="*/ 98 w 138"/>
                <a:gd name="T3" fmla="*/ 90 h 127"/>
                <a:gd name="T4" fmla="*/ 75 w 138"/>
                <a:gd name="T5" fmla="*/ 86 h 127"/>
                <a:gd name="T6" fmla="*/ 72 w 138"/>
                <a:gd name="T7" fmla="*/ 100 h 127"/>
                <a:gd name="T8" fmla="*/ 58 w 138"/>
                <a:gd name="T9" fmla="*/ 123 h 127"/>
                <a:gd name="T10" fmla="*/ 39 w 138"/>
                <a:gd name="T11" fmla="*/ 115 h 127"/>
                <a:gd name="T12" fmla="*/ 7 w 138"/>
                <a:gd name="T13" fmla="*/ 56 h 127"/>
                <a:gd name="T14" fmla="*/ 3 w 138"/>
                <a:gd name="T15" fmla="*/ 40 h 127"/>
                <a:gd name="T16" fmla="*/ 18 w 138"/>
                <a:gd name="T17" fmla="*/ 35 h 127"/>
                <a:gd name="T18" fmla="*/ 46 w 138"/>
                <a:gd name="T19" fmla="*/ 41 h 127"/>
                <a:gd name="T20" fmla="*/ 85 w 138"/>
                <a:gd name="T21" fmla="*/ 29 h 127"/>
                <a:gd name="T22" fmla="*/ 100 w 138"/>
                <a:gd name="T23" fmla="*/ 8 h 127"/>
                <a:gd name="T24" fmla="*/ 118 w 138"/>
                <a:gd name="T25" fmla="*/ 2 h 127"/>
                <a:gd name="T26" fmla="*/ 126 w 138"/>
                <a:gd name="T27" fmla="*/ 19 h 127"/>
                <a:gd name="T28" fmla="*/ 138 w 138"/>
                <a:gd name="T29" fmla="*/ 98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27">
                  <a:moveTo>
                    <a:pt x="138" y="98"/>
                  </a:moveTo>
                  <a:cubicBezTo>
                    <a:pt x="123" y="104"/>
                    <a:pt x="108" y="107"/>
                    <a:pt x="98" y="90"/>
                  </a:cubicBezTo>
                  <a:cubicBezTo>
                    <a:pt x="91" y="79"/>
                    <a:pt x="82" y="90"/>
                    <a:pt x="75" y="86"/>
                  </a:cubicBezTo>
                  <a:cubicBezTo>
                    <a:pt x="71" y="85"/>
                    <a:pt x="72" y="95"/>
                    <a:pt x="72" y="100"/>
                  </a:cubicBezTo>
                  <a:cubicBezTo>
                    <a:pt x="72" y="111"/>
                    <a:pt x="70" y="120"/>
                    <a:pt x="58" y="123"/>
                  </a:cubicBezTo>
                  <a:cubicBezTo>
                    <a:pt x="49" y="126"/>
                    <a:pt x="41" y="127"/>
                    <a:pt x="39" y="115"/>
                  </a:cubicBezTo>
                  <a:cubicBezTo>
                    <a:pt x="35" y="91"/>
                    <a:pt x="22" y="73"/>
                    <a:pt x="7" y="56"/>
                  </a:cubicBezTo>
                  <a:cubicBezTo>
                    <a:pt x="3" y="52"/>
                    <a:pt x="0" y="46"/>
                    <a:pt x="3" y="40"/>
                  </a:cubicBezTo>
                  <a:cubicBezTo>
                    <a:pt x="7" y="35"/>
                    <a:pt x="12" y="35"/>
                    <a:pt x="18" y="35"/>
                  </a:cubicBezTo>
                  <a:cubicBezTo>
                    <a:pt x="28" y="34"/>
                    <a:pt x="37" y="37"/>
                    <a:pt x="46" y="41"/>
                  </a:cubicBezTo>
                  <a:cubicBezTo>
                    <a:pt x="72" y="52"/>
                    <a:pt x="72" y="52"/>
                    <a:pt x="85" y="29"/>
                  </a:cubicBezTo>
                  <a:cubicBezTo>
                    <a:pt x="89" y="21"/>
                    <a:pt x="94" y="14"/>
                    <a:pt x="100" y="8"/>
                  </a:cubicBezTo>
                  <a:cubicBezTo>
                    <a:pt x="106" y="4"/>
                    <a:pt x="111" y="0"/>
                    <a:pt x="118" y="2"/>
                  </a:cubicBezTo>
                  <a:cubicBezTo>
                    <a:pt x="126" y="5"/>
                    <a:pt x="127" y="13"/>
                    <a:pt x="126" y="19"/>
                  </a:cubicBezTo>
                  <a:cubicBezTo>
                    <a:pt x="120" y="47"/>
                    <a:pt x="131" y="72"/>
                    <a:pt x="138" y="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3" name="Freeform 51"/>
            <p:cNvSpPr/>
            <p:nvPr/>
          </p:nvSpPr>
          <p:spPr bwMode="auto">
            <a:xfrm>
              <a:off x="8278813" y="4416425"/>
              <a:ext cx="258763" cy="260350"/>
            </a:xfrm>
            <a:custGeom>
              <a:avLst/>
              <a:gdLst>
                <a:gd name="T0" fmla="*/ 132 w 132"/>
                <a:gd name="T1" fmla="*/ 70 h 133"/>
                <a:gd name="T2" fmla="*/ 94 w 132"/>
                <a:gd name="T3" fmla="*/ 80 h 133"/>
                <a:gd name="T4" fmla="*/ 78 w 132"/>
                <a:gd name="T5" fmla="*/ 93 h 133"/>
                <a:gd name="T6" fmla="*/ 82 w 132"/>
                <a:gd name="T7" fmla="*/ 107 h 133"/>
                <a:gd name="T8" fmla="*/ 71 w 132"/>
                <a:gd name="T9" fmla="*/ 129 h 133"/>
                <a:gd name="T10" fmla="*/ 55 w 132"/>
                <a:gd name="T11" fmla="*/ 120 h 133"/>
                <a:gd name="T12" fmla="*/ 12 w 132"/>
                <a:gd name="T13" fmla="*/ 93 h 133"/>
                <a:gd name="T14" fmla="*/ 0 w 132"/>
                <a:gd name="T15" fmla="*/ 81 h 133"/>
                <a:gd name="T16" fmla="*/ 13 w 132"/>
                <a:gd name="T17" fmla="*/ 68 h 133"/>
                <a:gd name="T18" fmla="*/ 42 w 132"/>
                <a:gd name="T19" fmla="*/ 62 h 133"/>
                <a:gd name="T20" fmla="*/ 60 w 132"/>
                <a:gd name="T21" fmla="*/ 43 h 133"/>
                <a:gd name="T22" fmla="*/ 74 w 132"/>
                <a:gd name="T23" fmla="*/ 4 h 133"/>
                <a:gd name="T24" fmla="*/ 98 w 132"/>
                <a:gd name="T25" fmla="*/ 35 h 133"/>
                <a:gd name="T26" fmla="*/ 132 w 132"/>
                <a:gd name="T27" fmla="*/ 7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2" h="133">
                  <a:moveTo>
                    <a:pt x="132" y="70"/>
                  </a:moveTo>
                  <a:cubicBezTo>
                    <a:pt x="122" y="83"/>
                    <a:pt x="111" y="88"/>
                    <a:pt x="94" y="80"/>
                  </a:cubicBezTo>
                  <a:cubicBezTo>
                    <a:pt x="83" y="74"/>
                    <a:pt x="77" y="81"/>
                    <a:pt x="78" y="93"/>
                  </a:cubicBezTo>
                  <a:cubicBezTo>
                    <a:pt x="79" y="98"/>
                    <a:pt x="81" y="102"/>
                    <a:pt x="82" y="107"/>
                  </a:cubicBezTo>
                  <a:cubicBezTo>
                    <a:pt x="83" y="116"/>
                    <a:pt x="79" y="125"/>
                    <a:pt x="71" y="129"/>
                  </a:cubicBezTo>
                  <a:cubicBezTo>
                    <a:pt x="64" y="133"/>
                    <a:pt x="58" y="125"/>
                    <a:pt x="55" y="120"/>
                  </a:cubicBezTo>
                  <a:cubicBezTo>
                    <a:pt x="44" y="105"/>
                    <a:pt x="27" y="100"/>
                    <a:pt x="12" y="93"/>
                  </a:cubicBezTo>
                  <a:cubicBezTo>
                    <a:pt x="7" y="91"/>
                    <a:pt x="0" y="89"/>
                    <a:pt x="0" y="81"/>
                  </a:cubicBezTo>
                  <a:cubicBezTo>
                    <a:pt x="0" y="74"/>
                    <a:pt x="7" y="70"/>
                    <a:pt x="13" y="68"/>
                  </a:cubicBezTo>
                  <a:cubicBezTo>
                    <a:pt x="22" y="63"/>
                    <a:pt x="32" y="63"/>
                    <a:pt x="42" y="62"/>
                  </a:cubicBezTo>
                  <a:cubicBezTo>
                    <a:pt x="54" y="62"/>
                    <a:pt x="60" y="56"/>
                    <a:pt x="60" y="43"/>
                  </a:cubicBezTo>
                  <a:cubicBezTo>
                    <a:pt x="59" y="28"/>
                    <a:pt x="57" y="7"/>
                    <a:pt x="74" y="4"/>
                  </a:cubicBezTo>
                  <a:cubicBezTo>
                    <a:pt x="92" y="0"/>
                    <a:pt x="93" y="22"/>
                    <a:pt x="98" y="35"/>
                  </a:cubicBezTo>
                  <a:cubicBezTo>
                    <a:pt x="105" y="51"/>
                    <a:pt x="124" y="56"/>
                    <a:pt x="132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4" name="Freeform 52"/>
            <p:cNvSpPr/>
            <p:nvPr/>
          </p:nvSpPr>
          <p:spPr bwMode="auto">
            <a:xfrm>
              <a:off x="9301163" y="1517650"/>
              <a:ext cx="230188" cy="200025"/>
            </a:xfrm>
            <a:custGeom>
              <a:avLst/>
              <a:gdLst>
                <a:gd name="T0" fmla="*/ 1 w 117"/>
                <a:gd name="T1" fmla="*/ 72 h 102"/>
                <a:gd name="T2" fmla="*/ 2 w 117"/>
                <a:gd name="T3" fmla="*/ 17 h 102"/>
                <a:gd name="T4" fmla="*/ 6 w 117"/>
                <a:gd name="T5" fmla="*/ 4 h 102"/>
                <a:gd name="T6" fmla="*/ 20 w 117"/>
                <a:gd name="T7" fmla="*/ 6 h 102"/>
                <a:gd name="T8" fmla="*/ 40 w 117"/>
                <a:gd name="T9" fmla="*/ 26 h 102"/>
                <a:gd name="T10" fmla="*/ 66 w 117"/>
                <a:gd name="T11" fmla="*/ 32 h 102"/>
                <a:gd name="T12" fmla="*/ 104 w 117"/>
                <a:gd name="T13" fmla="*/ 23 h 102"/>
                <a:gd name="T14" fmla="*/ 93 w 117"/>
                <a:gd name="T15" fmla="*/ 58 h 102"/>
                <a:gd name="T16" fmla="*/ 88 w 117"/>
                <a:gd name="T17" fmla="*/ 83 h 102"/>
                <a:gd name="T18" fmla="*/ 79 w 117"/>
                <a:gd name="T19" fmla="*/ 100 h 102"/>
                <a:gd name="T20" fmla="*/ 59 w 117"/>
                <a:gd name="T21" fmla="*/ 90 h 102"/>
                <a:gd name="T22" fmla="*/ 24 w 117"/>
                <a:gd name="T23" fmla="*/ 85 h 102"/>
                <a:gd name="T24" fmla="*/ 6 w 117"/>
                <a:gd name="T25" fmla="*/ 87 h 102"/>
                <a:gd name="T26" fmla="*/ 1 w 117"/>
                <a:gd name="T27" fmla="*/ 7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7" h="102">
                  <a:moveTo>
                    <a:pt x="1" y="72"/>
                  </a:moveTo>
                  <a:cubicBezTo>
                    <a:pt x="9" y="56"/>
                    <a:pt x="6" y="37"/>
                    <a:pt x="2" y="17"/>
                  </a:cubicBezTo>
                  <a:cubicBezTo>
                    <a:pt x="1" y="12"/>
                    <a:pt x="1" y="7"/>
                    <a:pt x="6" y="4"/>
                  </a:cubicBezTo>
                  <a:cubicBezTo>
                    <a:pt x="11" y="0"/>
                    <a:pt x="16" y="3"/>
                    <a:pt x="20" y="6"/>
                  </a:cubicBezTo>
                  <a:cubicBezTo>
                    <a:pt x="28" y="11"/>
                    <a:pt x="35" y="18"/>
                    <a:pt x="40" y="26"/>
                  </a:cubicBezTo>
                  <a:cubicBezTo>
                    <a:pt x="47" y="37"/>
                    <a:pt x="55" y="39"/>
                    <a:pt x="66" y="32"/>
                  </a:cubicBezTo>
                  <a:cubicBezTo>
                    <a:pt x="78" y="25"/>
                    <a:pt x="93" y="11"/>
                    <a:pt x="104" y="23"/>
                  </a:cubicBezTo>
                  <a:cubicBezTo>
                    <a:pt x="117" y="36"/>
                    <a:pt x="99" y="47"/>
                    <a:pt x="93" y="58"/>
                  </a:cubicBezTo>
                  <a:cubicBezTo>
                    <a:pt x="88" y="66"/>
                    <a:pt x="89" y="75"/>
                    <a:pt x="88" y="83"/>
                  </a:cubicBezTo>
                  <a:cubicBezTo>
                    <a:pt x="86" y="90"/>
                    <a:pt x="87" y="98"/>
                    <a:pt x="79" y="100"/>
                  </a:cubicBezTo>
                  <a:cubicBezTo>
                    <a:pt x="70" y="102"/>
                    <a:pt x="62" y="98"/>
                    <a:pt x="59" y="90"/>
                  </a:cubicBezTo>
                  <a:cubicBezTo>
                    <a:pt x="50" y="67"/>
                    <a:pt x="40" y="67"/>
                    <a:pt x="24" y="85"/>
                  </a:cubicBezTo>
                  <a:cubicBezTo>
                    <a:pt x="20" y="90"/>
                    <a:pt x="12" y="89"/>
                    <a:pt x="6" y="87"/>
                  </a:cubicBezTo>
                  <a:cubicBezTo>
                    <a:pt x="0" y="85"/>
                    <a:pt x="0" y="80"/>
                    <a:pt x="1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5" name="Freeform 53"/>
            <p:cNvSpPr/>
            <p:nvPr/>
          </p:nvSpPr>
          <p:spPr bwMode="auto">
            <a:xfrm>
              <a:off x="8161338" y="3875088"/>
              <a:ext cx="203200" cy="211138"/>
            </a:xfrm>
            <a:custGeom>
              <a:avLst/>
              <a:gdLst>
                <a:gd name="T0" fmla="*/ 66 w 104"/>
                <a:gd name="T1" fmla="*/ 21 h 108"/>
                <a:gd name="T2" fmla="*/ 63 w 104"/>
                <a:gd name="T3" fmla="*/ 36 h 108"/>
                <a:gd name="T4" fmla="*/ 75 w 104"/>
                <a:gd name="T5" fmla="*/ 56 h 108"/>
                <a:gd name="T6" fmla="*/ 86 w 104"/>
                <a:gd name="T7" fmla="*/ 60 h 108"/>
                <a:gd name="T8" fmla="*/ 103 w 104"/>
                <a:gd name="T9" fmla="*/ 77 h 108"/>
                <a:gd name="T10" fmla="*/ 85 w 104"/>
                <a:gd name="T11" fmla="*/ 89 h 108"/>
                <a:gd name="T12" fmla="*/ 56 w 104"/>
                <a:gd name="T13" fmla="*/ 101 h 108"/>
                <a:gd name="T14" fmla="*/ 37 w 104"/>
                <a:gd name="T15" fmla="*/ 103 h 108"/>
                <a:gd name="T16" fmla="*/ 34 w 104"/>
                <a:gd name="T17" fmla="*/ 85 h 108"/>
                <a:gd name="T18" fmla="*/ 21 w 104"/>
                <a:gd name="T19" fmla="*/ 63 h 108"/>
                <a:gd name="T20" fmla="*/ 1 w 104"/>
                <a:gd name="T21" fmla="*/ 49 h 108"/>
                <a:gd name="T22" fmla="*/ 16 w 104"/>
                <a:gd name="T23" fmla="*/ 35 h 108"/>
                <a:gd name="T24" fmla="*/ 40 w 104"/>
                <a:gd name="T25" fmla="*/ 12 h 108"/>
                <a:gd name="T26" fmla="*/ 56 w 104"/>
                <a:gd name="T27" fmla="*/ 3 h 108"/>
                <a:gd name="T28" fmla="*/ 66 w 104"/>
                <a:gd name="T29" fmla="*/ 2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8">
                  <a:moveTo>
                    <a:pt x="66" y="21"/>
                  </a:moveTo>
                  <a:cubicBezTo>
                    <a:pt x="65" y="26"/>
                    <a:pt x="64" y="31"/>
                    <a:pt x="63" y="36"/>
                  </a:cubicBezTo>
                  <a:cubicBezTo>
                    <a:pt x="61" y="47"/>
                    <a:pt x="65" y="53"/>
                    <a:pt x="75" y="56"/>
                  </a:cubicBezTo>
                  <a:cubicBezTo>
                    <a:pt x="79" y="57"/>
                    <a:pt x="83" y="58"/>
                    <a:pt x="86" y="60"/>
                  </a:cubicBezTo>
                  <a:cubicBezTo>
                    <a:pt x="94" y="63"/>
                    <a:pt x="104" y="66"/>
                    <a:pt x="103" y="77"/>
                  </a:cubicBezTo>
                  <a:cubicBezTo>
                    <a:pt x="102" y="86"/>
                    <a:pt x="92" y="87"/>
                    <a:pt x="85" y="89"/>
                  </a:cubicBezTo>
                  <a:cubicBezTo>
                    <a:pt x="74" y="92"/>
                    <a:pt x="64" y="94"/>
                    <a:pt x="56" y="101"/>
                  </a:cubicBezTo>
                  <a:cubicBezTo>
                    <a:pt x="50" y="105"/>
                    <a:pt x="44" y="108"/>
                    <a:pt x="37" y="103"/>
                  </a:cubicBezTo>
                  <a:cubicBezTo>
                    <a:pt x="32" y="98"/>
                    <a:pt x="31" y="90"/>
                    <a:pt x="34" y="85"/>
                  </a:cubicBezTo>
                  <a:cubicBezTo>
                    <a:pt x="44" y="68"/>
                    <a:pt x="34" y="65"/>
                    <a:pt x="21" y="63"/>
                  </a:cubicBezTo>
                  <a:cubicBezTo>
                    <a:pt x="12" y="62"/>
                    <a:pt x="3" y="59"/>
                    <a:pt x="1" y="49"/>
                  </a:cubicBezTo>
                  <a:cubicBezTo>
                    <a:pt x="0" y="40"/>
                    <a:pt x="10" y="38"/>
                    <a:pt x="16" y="35"/>
                  </a:cubicBezTo>
                  <a:cubicBezTo>
                    <a:pt x="26" y="30"/>
                    <a:pt x="33" y="21"/>
                    <a:pt x="40" y="12"/>
                  </a:cubicBezTo>
                  <a:cubicBezTo>
                    <a:pt x="44" y="7"/>
                    <a:pt x="48" y="0"/>
                    <a:pt x="56" y="3"/>
                  </a:cubicBezTo>
                  <a:cubicBezTo>
                    <a:pt x="64" y="5"/>
                    <a:pt x="65" y="13"/>
                    <a:pt x="66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6" name="Freeform 54"/>
            <p:cNvSpPr/>
            <p:nvPr/>
          </p:nvSpPr>
          <p:spPr bwMode="auto">
            <a:xfrm>
              <a:off x="7313613" y="6835775"/>
              <a:ext cx="173038" cy="155575"/>
            </a:xfrm>
            <a:custGeom>
              <a:avLst/>
              <a:gdLst>
                <a:gd name="T0" fmla="*/ 88 w 88"/>
                <a:gd name="T1" fmla="*/ 67 h 79"/>
                <a:gd name="T2" fmla="*/ 64 w 88"/>
                <a:gd name="T3" fmla="*/ 62 h 79"/>
                <a:gd name="T4" fmla="*/ 42 w 88"/>
                <a:gd name="T5" fmla="*/ 67 h 79"/>
                <a:gd name="T6" fmla="*/ 27 w 88"/>
                <a:gd name="T7" fmla="*/ 77 h 79"/>
                <a:gd name="T8" fmla="*/ 17 w 88"/>
                <a:gd name="T9" fmla="*/ 64 h 79"/>
                <a:gd name="T10" fmla="*/ 6 w 88"/>
                <a:gd name="T11" fmla="*/ 32 h 79"/>
                <a:gd name="T12" fmla="*/ 5 w 88"/>
                <a:gd name="T13" fmla="*/ 16 h 79"/>
                <a:gd name="T14" fmla="*/ 20 w 88"/>
                <a:gd name="T15" fmla="*/ 15 h 79"/>
                <a:gd name="T16" fmla="*/ 67 w 88"/>
                <a:gd name="T17" fmla="*/ 6 h 79"/>
                <a:gd name="T18" fmla="*/ 82 w 88"/>
                <a:gd name="T19" fmla="*/ 3 h 79"/>
                <a:gd name="T20" fmla="*/ 87 w 88"/>
                <a:gd name="T21" fmla="*/ 18 h 79"/>
                <a:gd name="T22" fmla="*/ 88 w 88"/>
                <a:gd name="T23" fmla="*/ 6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8" h="79">
                  <a:moveTo>
                    <a:pt x="88" y="67"/>
                  </a:moveTo>
                  <a:cubicBezTo>
                    <a:pt x="79" y="69"/>
                    <a:pt x="71" y="69"/>
                    <a:pt x="64" y="62"/>
                  </a:cubicBezTo>
                  <a:cubicBezTo>
                    <a:pt x="54" y="52"/>
                    <a:pt x="47" y="54"/>
                    <a:pt x="42" y="67"/>
                  </a:cubicBezTo>
                  <a:cubicBezTo>
                    <a:pt x="39" y="74"/>
                    <a:pt x="35" y="79"/>
                    <a:pt x="27" y="77"/>
                  </a:cubicBezTo>
                  <a:cubicBezTo>
                    <a:pt x="19" y="76"/>
                    <a:pt x="17" y="70"/>
                    <a:pt x="17" y="64"/>
                  </a:cubicBezTo>
                  <a:cubicBezTo>
                    <a:pt x="16" y="52"/>
                    <a:pt x="12" y="42"/>
                    <a:pt x="6" y="32"/>
                  </a:cubicBezTo>
                  <a:cubicBezTo>
                    <a:pt x="3" y="27"/>
                    <a:pt x="0" y="21"/>
                    <a:pt x="5" y="16"/>
                  </a:cubicBezTo>
                  <a:cubicBezTo>
                    <a:pt x="10" y="11"/>
                    <a:pt x="16" y="12"/>
                    <a:pt x="20" y="15"/>
                  </a:cubicBezTo>
                  <a:cubicBezTo>
                    <a:pt x="39" y="27"/>
                    <a:pt x="54" y="25"/>
                    <a:pt x="67" y="6"/>
                  </a:cubicBezTo>
                  <a:cubicBezTo>
                    <a:pt x="70" y="2"/>
                    <a:pt x="76" y="0"/>
                    <a:pt x="82" y="3"/>
                  </a:cubicBezTo>
                  <a:cubicBezTo>
                    <a:pt x="87" y="7"/>
                    <a:pt x="88" y="13"/>
                    <a:pt x="87" y="18"/>
                  </a:cubicBezTo>
                  <a:cubicBezTo>
                    <a:pt x="82" y="34"/>
                    <a:pt x="88" y="51"/>
                    <a:pt x="88" y="6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7" name="Freeform 55"/>
            <p:cNvSpPr/>
            <p:nvPr/>
          </p:nvSpPr>
          <p:spPr bwMode="auto">
            <a:xfrm>
              <a:off x="7618413" y="6276975"/>
              <a:ext cx="193675" cy="176213"/>
            </a:xfrm>
            <a:custGeom>
              <a:avLst/>
              <a:gdLst>
                <a:gd name="T0" fmla="*/ 1 w 99"/>
                <a:gd name="T1" fmla="*/ 40 h 90"/>
                <a:gd name="T2" fmla="*/ 32 w 99"/>
                <a:gd name="T3" fmla="*/ 32 h 90"/>
                <a:gd name="T4" fmla="*/ 59 w 99"/>
                <a:gd name="T5" fmla="*/ 20 h 90"/>
                <a:gd name="T6" fmla="*/ 68 w 99"/>
                <a:gd name="T7" fmla="*/ 7 h 90"/>
                <a:gd name="T8" fmla="*/ 80 w 99"/>
                <a:gd name="T9" fmla="*/ 1 h 90"/>
                <a:gd name="T10" fmla="*/ 88 w 99"/>
                <a:gd name="T11" fmla="*/ 12 h 90"/>
                <a:gd name="T12" fmla="*/ 94 w 99"/>
                <a:gd name="T13" fmla="*/ 51 h 90"/>
                <a:gd name="T14" fmla="*/ 78 w 99"/>
                <a:gd name="T15" fmla="*/ 66 h 90"/>
                <a:gd name="T16" fmla="*/ 56 w 99"/>
                <a:gd name="T17" fmla="*/ 76 h 90"/>
                <a:gd name="T18" fmla="*/ 43 w 99"/>
                <a:gd name="T19" fmla="*/ 89 h 90"/>
                <a:gd name="T20" fmla="*/ 30 w 99"/>
                <a:gd name="T21" fmla="*/ 77 h 90"/>
                <a:gd name="T22" fmla="*/ 0 w 99"/>
                <a:gd name="T23" fmla="*/ 40 h 90"/>
                <a:gd name="T24" fmla="*/ 1 w 99"/>
                <a:gd name="T25" fmla="*/ 4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90">
                  <a:moveTo>
                    <a:pt x="1" y="40"/>
                  </a:moveTo>
                  <a:cubicBezTo>
                    <a:pt x="8" y="26"/>
                    <a:pt x="20" y="27"/>
                    <a:pt x="32" y="32"/>
                  </a:cubicBezTo>
                  <a:cubicBezTo>
                    <a:pt x="46" y="37"/>
                    <a:pt x="54" y="35"/>
                    <a:pt x="59" y="20"/>
                  </a:cubicBezTo>
                  <a:cubicBezTo>
                    <a:pt x="61" y="15"/>
                    <a:pt x="65" y="11"/>
                    <a:pt x="68" y="7"/>
                  </a:cubicBezTo>
                  <a:cubicBezTo>
                    <a:pt x="71" y="3"/>
                    <a:pt x="75" y="0"/>
                    <a:pt x="80" y="1"/>
                  </a:cubicBezTo>
                  <a:cubicBezTo>
                    <a:pt x="86" y="3"/>
                    <a:pt x="87" y="8"/>
                    <a:pt x="88" y="12"/>
                  </a:cubicBezTo>
                  <a:cubicBezTo>
                    <a:pt x="88" y="26"/>
                    <a:pt x="90" y="38"/>
                    <a:pt x="94" y="51"/>
                  </a:cubicBezTo>
                  <a:cubicBezTo>
                    <a:pt x="99" y="63"/>
                    <a:pt x="90" y="71"/>
                    <a:pt x="78" y="66"/>
                  </a:cubicBezTo>
                  <a:cubicBezTo>
                    <a:pt x="65" y="59"/>
                    <a:pt x="60" y="64"/>
                    <a:pt x="56" y="76"/>
                  </a:cubicBezTo>
                  <a:cubicBezTo>
                    <a:pt x="54" y="82"/>
                    <a:pt x="51" y="89"/>
                    <a:pt x="43" y="89"/>
                  </a:cubicBezTo>
                  <a:cubicBezTo>
                    <a:pt x="34" y="90"/>
                    <a:pt x="32" y="82"/>
                    <a:pt x="30" y="77"/>
                  </a:cubicBezTo>
                  <a:cubicBezTo>
                    <a:pt x="25" y="60"/>
                    <a:pt x="13" y="50"/>
                    <a:pt x="0" y="40"/>
                  </a:cubicBezTo>
                  <a:cubicBezTo>
                    <a:pt x="0" y="40"/>
                    <a:pt x="1" y="40"/>
                    <a:pt x="1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8" name="Freeform 56"/>
            <p:cNvSpPr/>
            <p:nvPr/>
          </p:nvSpPr>
          <p:spPr bwMode="auto">
            <a:xfrm>
              <a:off x="6111875" y="6670675"/>
              <a:ext cx="174625" cy="163513"/>
            </a:xfrm>
            <a:custGeom>
              <a:avLst/>
              <a:gdLst>
                <a:gd name="T0" fmla="*/ 88 w 89"/>
                <a:gd name="T1" fmla="*/ 18 h 83"/>
                <a:gd name="T2" fmla="*/ 87 w 89"/>
                <a:gd name="T3" fmla="*/ 54 h 83"/>
                <a:gd name="T4" fmla="*/ 70 w 89"/>
                <a:gd name="T5" fmla="*/ 65 h 83"/>
                <a:gd name="T6" fmla="*/ 41 w 89"/>
                <a:gd name="T7" fmla="*/ 71 h 83"/>
                <a:gd name="T8" fmla="*/ 20 w 89"/>
                <a:gd name="T9" fmla="*/ 67 h 83"/>
                <a:gd name="T10" fmla="*/ 6 w 89"/>
                <a:gd name="T11" fmla="*/ 30 h 83"/>
                <a:gd name="T12" fmla="*/ 4 w 89"/>
                <a:gd name="T13" fmla="*/ 15 h 83"/>
                <a:gd name="T14" fmla="*/ 19 w 89"/>
                <a:gd name="T15" fmla="*/ 14 h 83"/>
                <a:gd name="T16" fmla="*/ 23 w 89"/>
                <a:gd name="T17" fmla="*/ 16 h 83"/>
                <a:gd name="T18" fmla="*/ 67 w 89"/>
                <a:gd name="T19" fmla="*/ 9 h 83"/>
                <a:gd name="T20" fmla="*/ 82 w 89"/>
                <a:gd name="T21" fmla="*/ 3 h 83"/>
                <a:gd name="T22" fmla="*/ 88 w 89"/>
                <a:gd name="T23" fmla="*/ 1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9" h="83">
                  <a:moveTo>
                    <a:pt x="88" y="18"/>
                  </a:moveTo>
                  <a:cubicBezTo>
                    <a:pt x="85" y="29"/>
                    <a:pt x="86" y="41"/>
                    <a:pt x="87" y="54"/>
                  </a:cubicBezTo>
                  <a:cubicBezTo>
                    <a:pt x="89" y="66"/>
                    <a:pt x="80" y="72"/>
                    <a:pt x="70" y="65"/>
                  </a:cubicBezTo>
                  <a:cubicBezTo>
                    <a:pt x="57" y="57"/>
                    <a:pt x="49" y="57"/>
                    <a:pt x="41" y="71"/>
                  </a:cubicBezTo>
                  <a:cubicBezTo>
                    <a:pt x="33" y="83"/>
                    <a:pt x="23" y="80"/>
                    <a:pt x="20" y="67"/>
                  </a:cubicBezTo>
                  <a:cubicBezTo>
                    <a:pt x="17" y="53"/>
                    <a:pt x="13" y="41"/>
                    <a:pt x="6" y="30"/>
                  </a:cubicBezTo>
                  <a:cubicBezTo>
                    <a:pt x="3" y="25"/>
                    <a:pt x="0" y="20"/>
                    <a:pt x="4" y="15"/>
                  </a:cubicBezTo>
                  <a:cubicBezTo>
                    <a:pt x="9" y="11"/>
                    <a:pt x="14" y="13"/>
                    <a:pt x="19" y="14"/>
                  </a:cubicBezTo>
                  <a:cubicBezTo>
                    <a:pt x="21" y="15"/>
                    <a:pt x="22" y="15"/>
                    <a:pt x="23" y="16"/>
                  </a:cubicBezTo>
                  <a:cubicBezTo>
                    <a:pt x="40" y="28"/>
                    <a:pt x="55" y="30"/>
                    <a:pt x="67" y="9"/>
                  </a:cubicBezTo>
                  <a:cubicBezTo>
                    <a:pt x="69" y="4"/>
                    <a:pt x="76" y="0"/>
                    <a:pt x="82" y="3"/>
                  </a:cubicBezTo>
                  <a:cubicBezTo>
                    <a:pt x="88" y="5"/>
                    <a:pt x="88" y="11"/>
                    <a:pt x="88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49" name="Freeform 57"/>
            <p:cNvSpPr/>
            <p:nvPr/>
          </p:nvSpPr>
          <p:spPr bwMode="auto">
            <a:xfrm>
              <a:off x="7912100" y="3465513"/>
              <a:ext cx="190500" cy="193675"/>
            </a:xfrm>
            <a:custGeom>
              <a:avLst/>
              <a:gdLst>
                <a:gd name="T0" fmla="*/ 43 w 97"/>
                <a:gd name="T1" fmla="*/ 0 h 99"/>
                <a:gd name="T2" fmla="*/ 54 w 97"/>
                <a:gd name="T3" fmla="*/ 19 h 99"/>
                <a:gd name="T4" fmla="*/ 77 w 97"/>
                <a:gd name="T5" fmla="*/ 46 h 99"/>
                <a:gd name="T6" fmla="*/ 97 w 97"/>
                <a:gd name="T7" fmla="*/ 59 h 99"/>
                <a:gd name="T8" fmla="*/ 79 w 97"/>
                <a:gd name="T9" fmla="*/ 74 h 99"/>
                <a:gd name="T10" fmla="*/ 56 w 97"/>
                <a:gd name="T11" fmla="*/ 89 h 99"/>
                <a:gd name="T12" fmla="*/ 43 w 97"/>
                <a:gd name="T13" fmla="*/ 96 h 99"/>
                <a:gd name="T14" fmla="*/ 36 w 97"/>
                <a:gd name="T15" fmla="*/ 81 h 99"/>
                <a:gd name="T16" fmla="*/ 16 w 97"/>
                <a:gd name="T17" fmla="*/ 59 h 99"/>
                <a:gd name="T18" fmla="*/ 2 w 97"/>
                <a:gd name="T19" fmla="*/ 50 h 99"/>
                <a:gd name="T20" fmla="*/ 11 w 97"/>
                <a:gd name="T21" fmla="*/ 38 h 99"/>
                <a:gd name="T22" fmla="*/ 30 w 97"/>
                <a:gd name="T23" fmla="*/ 12 h 99"/>
                <a:gd name="T24" fmla="*/ 43 w 97"/>
                <a:gd name="T2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7" h="99">
                  <a:moveTo>
                    <a:pt x="43" y="0"/>
                  </a:moveTo>
                  <a:cubicBezTo>
                    <a:pt x="53" y="3"/>
                    <a:pt x="54" y="11"/>
                    <a:pt x="54" y="19"/>
                  </a:cubicBezTo>
                  <a:cubicBezTo>
                    <a:pt x="54" y="36"/>
                    <a:pt x="61" y="43"/>
                    <a:pt x="77" y="46"/>
                  </a:cubicBezTo>
                  <a:cubicBezTo>
                    <a:pt x="85" y="47"/>
                    <a:pt x="96" y="48"/>
                    <a:pt x="97" y="59"/>
                  </a:cubicBezTo>
                  <a:cubicBezTo>
                    <a:pt x="97" y="69"/>
                    <a:pt x="86" y="71"/>
                    <a:pt x="79" y="74"/>
                  </a:cubicBezTo>
                  <a:cubicBezTo>
                    <a:pt x="71" y="77"/>
                    <a:pt x="63" y="82"/>
                    <a:pt x="56" y="89"/>
                  </a:cubicBezTo>
                  <a:cubicBezTo>
                    <a:pt x="53" y="93"/>
                    <a:pt x="50" y="99"/>
                    <a:pt x="43" y="96"/>
                  </a:cubicBezTo>
                  <a:cubicBezTo>
                    <a:pt x="38" y="93"/>
                    <a:pt x="35" y="86"/>
                    <a:pt x="36" y="81"/>
                  </a:cubicBezTo>
                  <a:cubicBezTo>
                    <a:pt x="40" y="63"/>
                    <a:pt x="33" y="57"/>
                    <a:pt x="16" y="59"/>
                  </a:cubicBezTo>
                  <a:cubicBezTo>
                    <a:pt x="10" y="59"/>
                    <a:pt x="4" y="57"/>
                    <a:pt x="2" y="50"/>
                  </a:cubicBezTo>
                  <a:cubicBezTo>
                    <a:pt x="0" y="44"/>
                    <a:pt x="6" y="41"/>
                    <a:pt x="11" y="38"/>
                  </a:cubicBezTo>
                  <a:cubicBezTo>
                    <a:pt x="21" y="32"/>
                    <a:pt x="27" y="23"/>
                    <a:pt x="30" y="12"/>
                  </a:cubicBezTo>
                  <a:cubicBezTo>
                    <a:pt x="32" y="6"/>
                    <a:pt x="35" y="1"/>
                    <a:pt x="4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0" name="Freeform 58"/>
            <p:cNvSpPr/>
            <p:nvPr/>
          </p:nvSpPr>
          <p:spPr bwMode="auto">
            <a:xfrm>
              <a:off x="6100763" y="6854825"/>
              <a:ext cx="176213" cy="139700"/>
            </a:xfrm>
            <a:custGeom>
              <a:avLst/>
              <a:gdLst>
                <a:gd name="T0" fmla="*/ 9 w 90"/>
                <a:gd name="T1" fmla="*/ 49 h 71"/>
                <a:gd name="T2" fmla="*/ 4 w 90"/>
                <a:gd name="T3" fmla="*/ 22 h 71"/>
                <a:gd name="T4" fmla="*/ 5 w 90"/>
                <a:gd name="T5" fmla="*/ 5 h 71"/>
                <a:gd name="T6" fmla="*/ 24 w 90"/>
                <a:gd name="T7" fmla="*/ 7 h 71"/>
                <a:gd name="T8" fmla="*/ 67 w 90"/>
                <a:gd name="T9" fmla="*/ 6 h 71"/>
                <a:gd name="T10" fmla="*/ 84 w 90"/>
                <a:gd name="T11" fmla="*/ 4 h 71"/>
                <a:gd name="T12" fmla="*/ 86 w 90"/>
                <a:gd name="T13" fmla="*/ 20 h 71"/>
                <a:gd name="T14" fmla="*/ 78 w 90"/>
                <a:gd name="T15" fmla="*/ 51 h 71"/>
                <a:gd name="T16" fmla="*/ 70 w 90"/>
                <a:gd name="T17" fmla="*/ 66 h 71"/>
                <a:gd name="T18" fmla="*/ 55 w 90"/>
                <a:gd name="T19" fmla="*/ 60 h 71"/>
                <a:gd name="T20" fmla="*/ 32 w 90"/>
                <a:gd name="T21" fmla="*/ 60 h 71"/>
                <a:gd name="T22" fmla="*/ 13 w 90"/>
                <a:gd name="T23" fmla="*/ 67 h 71"/>
                <a:gd name="T24" fmla="*/ 9 w 90"/>
                <a:gd name="T25" fmla="*/ 4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71">
                  <a:moveTo>
                    <a:pt x="9" y="49"/>
                  </a:moveTo>
                  <a:cubicBezTo>
                    <a:pt x="12" y="39"/>
                    <a:pt x="6" y="31"/>
                    <a:pt x="4" y="22"/>
                  </a:cubicBezTo>
                  <a:cubicBezTo>
                    <a:pt x="2" y="16"/>
                    <a:pt x="0" y="10"/>
                    <a:pt x="5" y="5"/>
                  </a:cubicBezTo>
                  <a:cubicBezTo>
                    <a:pt x="11" y="0"/>
                    <a:pt x="19" y="2"/>
                    <a:pt x="24" y="7"/>
                  </a:cubicBezTo>
                  <a:cubicBezTo>
                    <a:pt x="39" y="24"/>
                    <a:pt x="52" y="21"/>
                    <a:pt x="67" y="6"/>
                  </a:cubicBezTo>
                  <a:cubicBezTo>
                    <a:pt x="71" y="2"/>
                    <a:pt x="78" y="0"/>
                    <a:pt x="84" y="4"/>
                  </a:cubicBezTo>
                  <a:cubicBezTo>
                    <a:pt x="90" y="8"/>
                    <a:pt x="87" y="15"/>
                    <a:pt x="86" y="20"/>
                  </a:cubicBezTo>
                  <a:cubicBezTo>
                    <a:pt x="83" y="30"/>
                    <a:pt x="78" y="40"/>
                    <a:pt x="78" y="51"/>
                  </a:cubicBezTo>
                  <a:cubicBezTo>
                    <a:pt x="79" y="57"/>
                    <a:pt x="76" y="63"/>
                    <a:pt x="70" y="66"/>
                  </a:cubicBezTo>
                  <a:cubicBezTo>
                    <a:pt x="63" y="70"/>
                    <a:pt x="59" y="64"/>
                    <a:pt x="55" y="60"/>
                  </a:cubicBezTo>
                  <a:cubicBezTo>
                    <a:pt x="47" y="51"/>
                    <a:pt x="40" y="50"/>
                    <a:pt x="32" y="60"/>
                  </a:cubicBezTo>
                  <a:cubicBezTo>
                    <a:pt x="27" y="65"/>
                    <a:pt x="20" y="71"/>
                    <a:pt x="13" y="67"/>
                  </a:cubicBezTo>
                  <a:cubicBezTo>
                    <a:pt x="6" y="63"/>
                    <a:pt x="9" y="55"/>
                    <a:pt x="9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1" name="Freeform 59"/>
            <p:cNvSpPr/>
            <p:nvPr/>
          </p:nvSpPr>
          <p:spPr bwMode="auto">
            <a:xfrm>
              <a:off x="8991600" y="1192213"/>
              <a:ext cx="179388" cy="168275"/>
            </a:xfrm>
            <a:custGeom>
              <a:avLst/>
              <a:gdLst>
                <a:gd name="T0" fmla="*/ 46 w 91"/>
                <a:gd name="T1" fmla="*/ 86 h 86"/>
                <a:gd name="T2" fmla="*/ 36 w 91"/>
                <a:gd name="T3" fmla="*/ 73 h 86"/>
                <a:gd name="T4" fmla="*/ 19 w 91"/>
                <a:gd name="T5" fmla="*/ 55 h 86"/>
                <a:gd name="T6" fmla="*/ 10 w 91"/>
                <a:gd name="T7" fmla="*/ 36 h 86"/>
                <a:gd name="T8" fmla="*/ 23 w 91"/>
                <a:gd name="T9" fmla="*/ 12 h 86"/>
                <a:gd name="T10" fmla="*/ 36 w 91"/>
                <a:gd name="T11" fmla="*/ 1 h 86"/>
                <a:gd name="T12" fmla="*/ 45 w 91"/>
                <a:gd name="T13" fmla="*/ 13 h 86"/>
                <a:gd name="T14" fmla="*/ 75 w 91"/>
                <a:gd name="T15" fmla="*/ 38 h 86"/>
                <a:gd name="T16" fmla="*/ 90 w 91"/>
                <a:gd name="T17" fmla="*/ 48 h 86"/>
                <a:gd name="T18" fmla="*/ 78 w 91"/>
                <a:gd name="T19" fmla="*/ 60 h 86"/>
                <a:gd name="T20" fmla="*/ 57 w 91"/>
                <a:gd name="T21" fmla="*/ 78 h 86"/>
                <a:gd name="T22" fmla="*/ 46 w 91"/>
                <a:gd name="T2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86">
                  <a:moveTo>
                    <a:pt x="46" y="86"/>
                  </a:moveTo>
                  <a:cubicBezTo>
                    <a:pt x="38" y="85"/>
                    <a:pt x="36" y="79"/>
                    <a:pt x="36" y="73"/>
                  </a:cubicBezTo>
                  <a:cubicBezTo>
                    <a:pt x="37" y="61"/>
                    <a:pt x="32" y="55"/>
                    <a:pt x="19" y="55"/>
                  </a:cubicBezTo>
                  <a:cubicBezTo>
                    <a:pt x="5" y="55"/>
                    <a:pt x="0" y="48"/>
                    <a:pt x="10" y="36"/>
                  </a:cubicBezTo>
                  <a:cubicBezTo>
                    <a:pt x="16" y="29"/>
                    <a:pt x="19" y="20"/>
                    <a:pt x="23" y="12"/>
                  </a:cubicBezTo>
                  <a:cubicBezTo>
                    <a:pt x="25" y="6"/>
                    <a:pt x="28" y="0"/>
                    <a:pt x="36" y="1"/>
                  </a:cubicBezTo>
                  <a:cubicBezTo>
                    <a:pt x="42" y="2"/>
                    <a:pt x="45" y="8"/>
                    <a:pt x="45" y="13"/>
                  </a:cubicBezTo>
                  <a:cubicBezTo>
                    <a:pt x="45" y="33"/>
                    <a:pt x="56" y="39"/>
                    <a:pt x="75" y="38"/>
                  </a:cubicBezTo>
                  <a:cubicBezTo>
                    <a:pt x="81" y="37"/>
                    <a:pt x="89" y="40"/>
                    <a:pt x="90" y="48"/>
                  </a:cubicBezTo>
                  <a:cubicBezTo>
                    <a:pt x="91" y="56"/>
                    <a:pt x="84" y="58"/>
                    <a:pt x="78" y="60"/>
                  </a:cubicBezTo>
                  <a:cubicBezTo>
                    <a:pt x="70" y="65"/>
                    <a:pt x="63" y="70"/>
                    <a:pt x="57" y="78"/>
                  </a:cubicBezTo>
                  <a:cubicBezTo>
                    <a:pt x="54" y="82"/>
                    <a:pt x="51" y="85"/>
                    <a:pt x="46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2" name="Freeform 60"/>
            <p:cNvSpPr/>
            <p:nvPr/>
          </p:nvSpPr>
          <p:spPr bwMode="auto">
            <a:xfrm>
              <a:off x="7237413" y="6224588"/>
              <a:ext cx="158750" cy="152400"/>
            </a:xfrm>
            <a:custGeom>
              <a:avLst/>
              <a:gdLst>
                <a:gd name="T0" fmla="*/ 4 w 81"/>
                <a:gd name="T1" fmla="*/ 2 h 78"/>
                <a:gd name="T2" fmla="*/ 6 w 81"/>
                <a:gd name="T3" fmla="*/ 0 h 78"/>
                <a:gd name="T4" fmla="*/ 20 w 81"/>
                <a:gd name="T5" fmla="*/ 4 h 78"/>
                <a:gd name="T6" fmla="*/ 70 w 81"/>
                <a:gd name="T7" fmla="*/ 21 h 78"/>
                <a:gd name="T8" fmla="*/ 76 w 81"/>
                <a:gd name="T9" fmla="*/ 36 h 78"/>
                <a:gd name="T10" fmla="*/ 62 w 81"/>
                <a:gd name="T11" fmla="*/ 64 h 78"/>
                <a:gd name="T12" fmla="*/ 43 w 81"/>
                <a:gd name="T13" fmla="*/ 67 h 78"/>
                <a:gd name="T14" fmla="*/ 17 w 81"/>
                <a:gd name="T15" fmla="*/ 58 h 78"/>
                <a:gd name="T16" fmla="*/ 5 w 81"/>
                <a:gd name="T17" fmla="*/ 45 h 78"/>
                <a:gd name="T18" fmla="*/ 4 w 81"/>
                <a:gd name="T19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78">
                  <a:moveTo>
                    <a:pt x="4" y="2"/>
                  </a:moveTo>
                  <a:cubicBezTo>
                    <a:pt x="4" y="1"/>
                    <a:pt x="5" y="1"/>
                    <a:pt x="6" y="0"/>
                  </a:cubicBezTo>
                  <a:cubicBezTo>
                    <a:pt x="11" y="1"/>
                    <a:pt x="18" y="1"/>
                    <a:pt x="20" y="4"/>
                  </a:cubicBezTo>
                  <a:cubicBezTo>
                    <a:pt x="34" y="20"/>
                    <a:pt x="48" y="28"/>
                    <a:pt x="70" y="21"/>
                  </a:cubicBezTo>
                  <a:cubicBezTo>
                    <a:pt x="79" y="18"/>
                    <a:pt x="81" y="28"/>
                    <a:pt x="76" y="36"/>
                  </a:cubicBezTo>
                  <a:cubicBezTo>
                    <a:pt x="71" y="45"/>
                    <a:pt x="64" y="53"/>
                    <a:pt x="62" y="64"/>
                  </a:cubicBezTo>
                  <a:cubicBezTo>
                    <a:pt x="59" y="78"/>
                    <a:pt x="49" y="77"/>
                    <a:pt x="43" y="67"/>
                  </a:cubicBezTo>
                  <a:cubicBezTo>
                    <a:pt x="36" y="55"/>
                    <a:pt x="29" y="53"/>
                    <a:pt x="17" y="58"/>
                  </a:cubicBezTo>
                  <a:cubicBezTo>
                    <a:pt x="6" y="62"/>
                    <a:pt x="0" y="57"/>
                    <a:pt x="5" y="45"/>
                  </a:cubicBezTo>
                  <a:cubicBezTo>
                    <a:pt x="11" y="30"/>
                    <a:pt x="8" y="16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3" name="Freeform 61"/>
            <p:cNvSpPr/>
            <p:nvPr/>
          </p:nvSpPr>
          <p:spPr bwMode="auto">
            <a:xfrm>
              <a:off x="8261350" y="5964238"/>
              <a:ext cx="166688" cy="153988"/>
            </a:xfrm>
            <a:custGeom>
              <a:avLst/>
              <a:gdLst>
                <a:gd name="T0" fmla="*/ 66 w 85"/>
                <a:gd name="T1" fmla="*/ 53 h 79"/>
                <a:gd name="T2" fmla="*/ 50 w 85"/>
                <a:gd name="T3" fmla="*/ 64 h 79"/>
                <a:gd name="T4" fmla="*/ 41 w 85"/>
                <a:gd name="T5" fmla="*/ 77 h 79"/>
                <a:gd name="T6" fmla="*/ 28 w 85"/>
                <a:gd name="T7" fmla="*/ 67 h 79"/>
                <a:gd name="T8" fmla="*/ 10 w 85"/>
                <a:gd name="T9" fmla="*/ 51 h 79"/>
                <a:gd name="T10" fmla="*/ 2 w 85"/>
                <a:gd name="T11" fmla="*/ 39 h 79"/>
                <a:gd name="T12" fmla="*/ 15 w 85"/>
                <a:gd name="T13" fmla="*/ 30 h 79"/>
                <a:gd name="T14" fmla="*/ 46 w 85"/>
                <a:gd name="T15" fmla="*/ 10 h 79"/>
                <a:gd name="T16" fmla="*/ 57 w 85"/>
                <a:gd name="T17" fmla="*/ 0 h 79"/>
                <a:gd name="T18" fmla="*/ 67 w 85"/>
                <a:gd name="T19" fmla="*/ 12 h 79"/>
                <a:gd name="T20" fmla="*/ 78 w 85"/>
                <a:gd name="T21" fmla="*/ 35 h 79"/>
                <a:gd name="T22" fmla="*/ 82 w 85"/>
                <a:gd name="T23" fmla="*/ 49 h 79"/>
                <a:gd name="T24" fmla="*/ 66 w 85"/>
                <a:gd name="T25" fmla="*/ 5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79">
                  <a:moveTo>
                    <a:pt x="66" y="53"/>
                  </a:moveTo>
                  <a:cubicBezTo>
                    <a:pt x="56" y="50"/>
                    <a:pt x="51" y="54"/>
                    <a:pt x="50" y="64"/>
                  </a:cubicBezTo>
                  <a:cubicBezTo>
                    <a:pt x="49" y="69"/>
                    <a:pt x="47" y="75"/>
                    <a:pt x="41" y="77"/>
                  </a:cubicBezTo>
                  <a:cubicBezTo>
                    <a:pt x="34" y="79"/>
                    <a:pt x="31" y="72"/>
                    <a:pt x="28" y="67"/>
                  </a:cubicBezTo>
                  <a:cubicBezTo>
                    <a:pt x="23" y="60"/>
                    <a:pt x="17" y="56"/>
                    <a:pt x="10" y="51"/>
                  </a:cubicBezTo>
                  <a:cubicBezTo>
                    <a:pt x="6" y="49"/>
                    <a:pt x="0" y="46"/>
                    <a:pt x="2" y="39"/>
                  </a:cubicBezTo>
                  <a:cubicBezTo>
                    <a:pt x="3" y="32"/>
                    <a:pt x="10" y="30"/>
                    <a:pt x="15" y="30"/>
                  </a:cubicBezTo>
                  <a:cubicBezTo>
                    <a:pt x="32" y="33"/>
                    <a:pt x="42" y="26"/>
                    <a:pt x="46" y="10"/>
                  </a:cubicBezTo>
                  <a:cubicBezTo>
                    <a:pt x="47" y="4"/>
                    <a:pt x="51" y="0"/>
                    <a:pt x="57" y="0"/>
                  </a:cubicBezTo>
                  <a:cubicBezTo>
                    <a:pt x="64" y="1"/>
                    <a:pt x="66" y="7"/>
                    <a:pt x="67" y="12"/>
                  </a:cubicBezTo>
                  <a:cubicBezTo>
                    <a:pt x="69" y="20"/>
                    <a:pt x="72" y="28"/>
                    <a:pt x="78" y="35"/>
                  </a:cubicBezTo>
                  <a:cubicBezTo>
                    <a:pt x="81" y="39"/>
                    <a:pt x="85" y="43"/>
                    <a:pt x="82" y="49"/>
                  </a:cubicBezTo>
                  <a:cubicBezTo>
                    <a:pt x="78" y="56"/>
                    <a:pt x="72" y="55"/>
                    <a:pt x="66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4" name="Freeform 62"/>
            <p:cNvSpPr/>
            <p:nvPr/>
          </p:nvSpPr>
          <p:spPr bwMode="auto">
            <a:xfrm>
              <a:off x="5716588" y="6034088"/>
              <a:ext cx="160338" cy="160338"/>
            </a:xfrm>
            <a:custGeom>
              <a:avLst/>
              <a:gdLst>
                <a:gd name="T0" fmla="*/ 82 w 82"/>
                <a:gd name="T1" fmla="*/ 47 h 82"/>
                <a:gd name="T2" fmla="*/ 76 w 82"/>
                <a:gd name="T3" fmla="*/ 54 h 82"/>
                <a:gd name="T4" fmla="*/ 62 w 82"/>
                <a:gd name="T5" fmla="*/ 64 h 82"/>
                <a:gd name="T6" fmla="*/ 33 w 82"/>
                <a:gd name="T7" fmla="*/ 59 h 82"/>
                <a:gd name="T8" fmla="*/ 18 w 82"/>
                <a:gd name="T9" fmla="*/ 53 h 82"/>
                <a:gd name="T10" fmla="*/ 3 w 82"/>
                <a:gd name="T11" fmla="*/ 48 h 82"/>
                <a:gd name="T12" fmla="*/ 7 w 82"/>
                <a:gd name="T13" fmla="*/ 34 h 82"/>
                <a:gd name="T14" fmla="*/ 20 w 82"/>
                <a:gd name="T15" fmla="*/ 9 h 82"/>
                <a:gd name="T16" fmla="*/ 30 w 82"/>
                <a:gd name="T17" fmla="*/ 0 h 82"/>
                <a:gd name="T18" fmla="*/ 41 w 82"/>
                <a:gd name="T19" fmla="*/ 10 h 82"/>
                <a:gd name="T20" fmla="*/ 73 w 82"/>
                <a:gd name="T21" fmla="*/ 38 h 82"/>
                <a:gd name="T22" fmla="*/ 82 w 82"/>
                <a:gd name="T23" fmla="*/ 47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82">
                  <a:moveTo>
                    <a:pt x="82" y="47"/>
                  </a:moveTo>
                  <a:cubicBezTo>
                    <a:pt x="80" y="49"/>
                    <a:pt x="79" y="52"/>
                    <a:pt x="76" y="54"/>
                  </a:cubicBezTo>
                  <a:cubicBezTo>
                    <a:pt x="71" y="57"/>
                    <a:pt x="66" y="60"/>
                    <a:pt x="62" y="64"/>
                  </a:cubicBezTo>
                  <a:cubicBezTo>
                    <a:pt x="42" y="82"/>
                    <a:pt x="42" y="82"/>
                    <a:pt x="33" y="59"/>
                  </a:cubicBezTo>
                  <a:cubicBezTo>
                    <a:pt x="30" y="51"/>
                    <a:pt x="24" y="52"/>
                    <a:pt x="18" y="53"/>
                  </a:cubicBezTo>
                  <a:cubicBezTo>
                    <a:pt x="12" y="55"/>
                    <a:pt x="6" y="54"/>
                    <a:pt x="3" y="48"/>
                  </a:cubicBezTo>
                  <a:cubicBezTo>
                    <a:pt x="0" y="42"/>
                    <a:pt x="4" y="37"/>
                    <a:pt x="7" y="34"/>
                  </a:cubicBezTo>
                  <a:cubicBezTo>
                    <a:pt x="14" y="27"/>
                    <a:pt x="17" y="18"/>
                    <a:pt x="20" y="9"/>
                  </a:cubicBezTo>
                  <a:cubicBezTo>
                    <a:pt x="22" y="5"/>
                    <a:pt x="25" y="1"/>
                    <a:pt x="30" y="0"/>
                  </a:cubicBezTo>
                  <a:cubicBezTo>
                    <a:pt x="36" y="0"/>
                    <a:pt x="40" y="5"/>
                    <a:pt x="41" y="10"/>
                  </a:cubicBezTo>
                  <a:cubicBezTo>
                    <a:pt x="43" y="30"/>
                    <a:pt x="54" y="38"/>
                    <a:pt x="73" y="38"/>
                  </a:cubicBezTo>
                  <a:cubicBezTo>
                    <a:pt x="77" y="37"/>
                    <a:pt x="82" y="40"/>
                    <a:pt x="82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5" name="Freeform 63"/>
            <p:cNvSpPr/>
            <p:nvPr/>
          </p:nvSpPr>
          <p:spPr bwMode="auto">
            <a:xfrm>
              <a:off x="6129338" y="5924550"/>
              <a:ext cx="168275" cy="161925"/>
            </a:xfrm>
            <a:custGeom>
              <a:avLst/>
              <a:gdLst>
                <a:gd name="T0" fmla="*/ 16 w 86"/>
                <a:gd name="T1" fmla="*/ 0 h 83"/>
                <a:gd name="T2" fmla="*/ 39 w 86"/>
                <a:gd name="T3" fmla="*/ 16 h 83"/>
                <a:gd name="T4" fmla="*/ 65 w 86"/>
                <a:gd name="T5" fmla="*/ 33 h 83"/>
                <a:gd name="T6" fmla="*/ 82 w 86"/>
                <a:gd name="T7" fmla="*/ 39 h 83"/>
                <a:gd name="T8" fmla="*/ 73 w 86"/>
                <a:gd name="T9" fmla="*/ 55 h 83"/>
                <a:gd name="T10" fmla="*/ 57 w 86"/>
                <a:gd name="T11" fmla="*/ 72 h 83"/>
                <a:gd name="T12" fmla="*/ 46 w 86"/>
                <a:gd name="T13" fmla="*/ 81 h 83"/>
                <a:gd name="T14" fmla="*/ 38 w 86"/>
                <a:gd name="T15" fmla="*/ 68 h 83"/>
                <a:gd name="T16" fmla="*/ 19 w 86"/>
                <a:gd name="T17" fmla="*/ 57 h 83"/>
                <a:gd name="T18" fmla="*/ 5 w 86"/>
                <a:gd name="T19" fmla="*/ 55 h 83"/>
                <a:gd name="T20" fmla="*/ 7 w 86"/>
                <a:gd name="T21" fmla="*/ 40 h 83"/>
                <a:gd name="T22" fmla="*/ 16 w 86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" h="83">
                  <a:moveTo>
                    <a:pt x="16" y="0"/>
                  </a:moveTo>
                  <a:cubicBezTo>
                    <a:pt x="27" y="1"/>
                    <a:pt x="36" y="5"/>
                    <a:pt x="39" y="16"/>
                  </a:cubicBezTo>
                  <a:cubicBezTo>
                    <a:pt x="42" y="32"/>
                    <a:pt x="51" y="35"/>
                    <a:pt x="65" y="33"/>
                  </a:cubicBezTo>
                  <a:cubicBezTo>
                    <a:pt x="71" y="32"/>
                    <a:pt x="79" y="32"/>
                    <a:pt x="82" y="39"/>
                  </a:cubicBezTo>
                  <a:cubicBezTo>
                    <a:pt x="86" y="47"/>
                    <a:pt x="79" y="51"/>
                    <a:pt x="73" y="55"/>
                  </a:cubicBezTo>
                  <a:cubicBezTo>
                    <a:pt x="67" y="59"/>
                    <a:pt x="62" y="65"/>
                    <a:pt x="57" y="72"/>
                  </a:cubicBezTo>
                  <a:cubicBezTo>
                    <a:pt x="55" y="76"/>
                    <a:pt x="53" y="83"/>
                    <a:pt x="46" y="81"/>
                  </a:cubicBezTo>
                  <a:cubicBezTo>
                    <a:pt x="40" y="79"/>
                    <a:pt x="38" y="73"/>
                    <a:pt x="38" y="68"/>
                  </a:cubicBezTo>
                  <a:cubicBezTo>
                    <a:pt x="37" y="54"/>
                    <a:pt x="31" y="53"/>
                    <a:pt x="19" y="57"/>
                  </a:cubicBezTo>
                  <a:cubicBezTo>
                    <a:pt x="14" y="59"/>
                    <a:pt x="8" y="59"/>
                    <a:pt x="5" y="55"/>
                  </a:cubicBezTo>
                  <a:cubicBezTo>
                    <a:pt x="0" y="49"/>
                    <a:pt x="4" y="44"/>
                    <a:pt x="7" y="40"/>
                  </a:cubicBezTo>
                  <a:cubicBezTo>
                    <a:pt x="16" y="28"/>
                    <a:pt x="16" y="14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6" name="Freeform 64"/>
            <p:cNvSpPr/>
            <p:nvPr/>
          </p:nvSpPr>
          <p:spPr bwMode="auto">
            <a:xfrm>
              <a:off x="8574088" y="6832600"/>
              <a:ext cx="161925" cy="130175"/>
            </a:xfrm>
            <a:custGeom>
              <a:avLst/>
              <a:gdLst>
                <a:gd name="T0" fmla="*/ 0 w 82"/>
                <a:gd name="T1" fmla="*/ 9 h 67"/>
                <a:gd name="T2" fmla="*/ 0 w 82"/>
                <a:gd name="T3" fmla="*/ 5 h 67"/>
                <a:gd name="T4" fmla="*/ 16 w 82"/>
                <a:gd name="T5" fmla="*/ 7 h 67"/>
                <a:gd name="T6" fmla="*/ 67 w 82"/>
                <a:gd name="T7" fmla="*/ 6 h 67"/>
                <a:gd name="T8" fmla="*/ 80 w 82"/>
                <a:gd name="T9" fmla="*/ 15 h 67"/>
                <a:gd name="T10" fmla="*/ 76 w 82"/>
                <a:gd name="T11" fmla="*/ 52 h 67"/>
                <a:gd name="T12" fmla="*/ 60 w 82"/>
                <a:gd name="T13" fmla="*/ 58 h 67"/>
                <a:gd name="T14" fmla="*/ 34 w 82"/>
                <a:gd name="T15" fmla="*/ 57 h 67"/>
                <a:gd name="T16" fmla="*/ 17 w 82"/>
                <a:gd name="T17" fmla="*/ 48 h 67"/>
                <a:gd name="T18" fmla="*/ 0 w 82"/>
                <a:gd name="T19" fmla="*/ 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67">
                  <a:moveTo>
                    <a:pt x="0" y="9"/>
                  </a:moveTo>
                  <a:cubicBezTo>
                    <a:pt x="0" y="7"/>
                    <a:pt x="0" y="6"/>
                    <a:pt x="0" y="5"/>
                  </a:cubicBezTo>
                  <a:cubicBezTo>
                    <a:pt x="6" y="5"/>
                    <a:pt x="12" y="4"/>
                    <a:pt x="16" y="7"/>
                  </a:cubicBezTo>
                  <a:cubicBezTo>
                    <a:pt x="33" y="18"/>
                    <a:pt x="49" y="25"/>
                    <a:pt x="67" y="6"/>
                  </a:cubicBezTo>
                  <a:cubicBezTo>
                    <a:pt x="72" y="0"/>
                    <a:pt x="82" y="5"/>
                    <a:pt x="80" y="15"/>
                  </a:cubicBezTo>
                  <a:cubicBezTo>
                    <a:pt x="78" y="28"/>
                    <a:pt x="76" y="40"/>
                    <a:pt x="76" y="52"/>
                  </a:cubicBezTo>
                  <a:cubicBezTo>
                    <a:pt x="76" y="65"/>
                    <a:pt x="67" y="65"/>
                    <a:pt x="60" y="58"/>
                  </a:cubicBezTo>
                  <a:cubicBezTo>
                    <a:pt x="51" y="48"/>
                    <a:pt x="45" y="46"/>
                    <a:pt x="34" y="57"/>
                  </a:cubicBezTo>
                  <a:cubicBezTo>
                    <a:pt x="25" y="67"/>
                    <a:pt x="19" y="58"/>
                    <a:pt x="17" y="48"/>
                  </a:cubicBezTo>
                  <a:cubicBezTo>
                    <a:pt x="14" y="34"/>
                    <a:pt x="10" y="20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7" name="Freeform 65"/>
            <p:cNvSpPr/>
            <p:nvPr/>
          </p:nvSpPr>
          <p:spPr bwMode="auto">
            <a:xfrm>
              <a:off x="5673725" y="6818313"/>
              <a:ext cx="155575" cy="153988"/>
            </a:xfrm>
            <a:custGeom>
              <a:avLst/>
              <a:gdLst>
                <a:gd name="T0" fmla="*/ 29 w 80"/>
                <a:gd name="T1" fmla="*/ 56 h 79"/>
                <a:gd name="T2" fmla="*/ 14 w 80"/>
                <a:gd name="T3" fmla="*/ 16 h 79"/>
                <a:gd name="T4" fmla="*/ 28 w 80"/>
                <a:gd name="T5" fmla="*/ 0 h 79"/>
                <a:gd name="T6" fmla="*/ 40 w 80"/>
                <a:gd name="T7" fmla="*/ 16 h 79"/>
                <a:gd name="T8" fmla="*/ 63 w 80"/>
                <a:gd name="T9" fmla="*/ 33 h 79"/>
                <a:gd name="T10" fmla="*/ 77 w 80"/>
                <a:gd name="T11" fmla="*/ 41 h 79"/>
                <a:gd name="T12" fmla="*/ 69 w 80"/>
                <a:gd name="T13" fmla="*/ 55 h 79"/>
                <a:gd name="T14" fmla="*/ 54 w 80"/>
                <a:gd name="T15" fmla="*/ 66 h 79"/>
                <a:gd name="T16" fmla="*/ 39 w 80"/>
                <a:gd name="T17" fmla="*/ 76 h 79"/>
                <a:gd name="T18" fmla="*/ 30 w 80"/>
                <a:gd name="T19" fmla="*/ 56 h 79"/>
                <a:gd name="T20" fmla="*/ 29 w 80"/>
                <a:gd name="T21" fmla="*/ 5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79">
                  <a:moveTo>
                    <a:pt x="29" y="56"/>
                  </a:moveTo>
                  <a:cubicBezTo>
                    <a:pt x="0" y="45"/>
                    <a:pt x="0" y="45"/>
                    <a:pt x="14" y="16"/>
                  </a:cubicBezTo>
                  <a:cubicBezTo>
                    <a:pt x="18" y="10"/>
                    <a:pt x="19" y="0"/>
                    <a:pt x="28" y="0"/>
                  </a:cubicBezTo>
                  <a:cubicBezTo>
                    <a:pt x="37" y="0"/>
                    <a:pt x="39" y="9"/>
                    <a:pt x="40" y="16"/>
                  </a:cubicBezTo>
                  <a:cubicBezTo>
                    <a:pt x="42" y="30"/>
                    <a:pt x="50" y="33"/>
                    <a:pt x="63" y="33"/>
                  </a:cubicBezTo>
                  <a:cubicBezTo>
                    <a:pt x="69" y="33"/>
                    <a:pt x="75" y="34"/>
                    <a:pt x="77" y="41"/>
                  </a:cubicBezTo>
                  <a:cubicBezTo>
                    <a:pt x="80" y="48"/>
                    <a:pt x="73" y="51"/>
                    <a:pt x="69" y="55"/>
                  </a:cubicBezTo>
                  <a:cubicBezTo>
                    <a:pt x="64" y="58"/>
                    <a:pt x="59" y="62"/>
                    <a:pt x="54" y="66"/>
                  </a:cubicBezTo>
                  <a:cubicBezTo>
                    <a:pt x="50" y="70"/>
                    <a:pt x="47" y="79"/>
                    <a:pt x="39" y="76"/>
                  </a:cubicBezTo>
                  <a:cubicBezTo>
                    <a:pt x="30" y="73"/>
                    <a:pt x="31" y="64"/>
                    <a:pt x="30" y="56"/>
                  </a:cubicBezTo>
                  <a:cubicBezTo>
                    <a:pt x="30" y="56"/>
                    <a:pt x="29" y="56"/>
                    <a:pt x="29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8" name="Freeform 66"/>
            <p:cNvSpPr/>
            <p:nvPr/>
          </p:nvSpPr>
          <p:spPr bwMode="auto">
            <a:xfrm>
              <a:off x="8842375" y="6105525"/>
              <a:ext cx="160338" cy="144463"/>
            </a:xfrm>
            <a:custGeom>
              <a:avLst/>
              <a:gdLst>
                <a:gd name="T0" fmla="*/ 19 w 81"/>
                <a:gd name="T1" fmla="*/ 24 h 74"/>
                <a:gd name="T2" fmla="*/ 51 w 81"/>
                <a:gd name="T3" fmla="*/ 7 h 74"/>
                <a:gd name="T4" fmla="*/ 63 w 81"/>
                <a:gd name="T5" fmla="*/ 1 h 74"/>
                <a:gd name="T6" fmla="*/ 70 w 81"/>
                <a:gd name="T7" fmla="*/ 12 h 74"/>
                <a:gd name="T8" fmla="*/ 74 w 81"/>
                <a:gd name="T9" fmla="*/ 31 h 74"/>
                <a:gd name="T10" fmla="*/ 56 w 81"/>
                <a:gd name="T11" fmla="*/ 53 h 74"/>
                <a:gd name="T12" fmla="*/ 43 w 81"/>
                <a:gd name="T13" fmla="*/ 62 h 74"/>
                <a:gd name="T14" fmla="*/ 31 w 81"/>
                <a:gd name="T15" fmla="*/ 74 h 74"/>
                <a:gd name="T16" fmla="*/ 20 w 81"/>
                <a:gd name="T17" fmla="*/ 61 h 74"/>
                <a:gd name="T18" fmla="*/ 7 w 81"/>
                <a:gd name="T19" fmla="*/ 42 h 74"/>
                <a:gd name="T20" fmla="*/ 4 w 81"/>
                <a:gd name="T21" fmla="*/ 27 h 74"/>
                <a:gd name="T22" fmla="*/ 19 w 81"/>
                <a:gd name="T23" fmla="*/ 2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74">
                  <a:moveTo>
                    <a:pt x="19" y="24"/>
                  </a:moveTo>
                  <a:cubicBezTo>
                    <a:pt x="36" y="35"/>
                    <a:pt x="44" y="23"/>
                    <a:pt x="51" y="7"/>
                  </a:cubicBezTo>
                  <a:cubicBezTo>
                    <a:pt x="53" y="3"/>
                    <a:pt x="57" y="0"/>
                    <a:pt x="63" y="1"/>
                  </a:cubicBezTo>
                  <a:cubicBezTo>
                    <a:pt x="68" y="2"/>
                    <a:pt x="69" y="7"/>
                    <a:pt x="70" y="12"/>
                  </a:cubicBezTo>
                  <a:cubicBezTo>
                    <a:pt x="71" y="18"/>
                    <a:pt x="72" y="25"/>
                    <a:pt x="74" y="31"/>
                  </a:cubicBezTo>
                  <a:cubicBezTo>
                    <a:pt x="81" y="55"/>
                    <a:pt x="81" y="55"/>
                    <a:pt x="56" y="53"/>
                  </a:cubicBezTo>
                  <a:cubicBezTo>
                    <a:pt x="48" y="53"/>
                    <a:pt x="45" y="55"/>
                    <a:pt x="43" y="62"/>
                  </a:cubicBezTo>
                  <a:cubicBezTo>
                    <a:pt x="41" y="68"/>
                    <a:pt x="39" y="74"/>
                    <a:pt x="31" y="74"/>
                  </a:cubicBezTo>
                  <a:cubicBezTo>
                    <a:pt x="24" y="74"/>
                    <a:pt x="23" y="66"/>
                    <a:pt x="20" y="61"/>
                  </a:cubicBezTo>
                  <a:cubicBezTo>
                    <a:pt x="16" y="55"/>
                    <a:pt x="11" y="48"/>
                    <a:pt x="7" y="42"/>
                  </a:cubicBezTo>
                  <a:cubicBezTo>
                    <a:pt x="4" y="37"/>
                    <a:pt x="0" y="33"/>
                    <a:pt x="4" y="27"/>
                  </a:cubicBezTo>
                  <a:cubicBezTo>
                    <a:pt x="7" y="23"/>
                    <a:pt x="12" y="23"/>
                    <a:pt x="19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59" name="Freeform 67"/>
            <p:cNvSpPr/>
            <p:nvPr/>
          </p:nvSpPr>
          <p:spPr bwMode="auto">
            <a:xfrm>
              <a:off x="9080500" y="6810375"/>
              <a:ext cx="158750" cy="153988"/>
            </a:xfrm>
            <a:custGeom>
              <a:avLst/>
              <a:gdLst>
                <a:gd name="T0" fmla="*/ 46 w 81"/>
                <a:gd name="T1" fmla="*/ 52 h 79"/>
                <a:gd name="T2" fmla="*/ 40 w 81"/>
                <a:gd name="T3" fmla="*/ 66 h 79"/>
                <a:gd name="T4" fmla="*/ 22 w 81"/>
                <a:gd name="T5" fmla="*/ 64 h 79"/>
                <a:gd name="T6" fmla="*/ 7 w 81"/>
                <a:gd name="T7" fmla="*/ 39 h 79"/>
                <a:gd name="T8" fmla="*/ 4 w 81"/>
                <a:gd name="T9" fmla="*/ 25 h 79"/>
                <a:gd name="T10" fmla="*/ 17 w 81"/>
                <a:gd name="T11" fmla="*/ 22 h 79"/>
                <a:gd name="T12" fmla="*/ 54 w 81"/>
                <a:gd name="T13" fmla="*/ 7 h 79"/>
                <a:gd name="T14" fmla="*/ 66 w 81"/>
                <a:gd name="T15" fmla="*/ 1 h 79"/>
                <a:gd name="T16" fmla="*/ 73 w 81"/>
                <a:gd name="T17" fmla="*/ 14 h 79"/>
                <a:gd name="T18" fmla="*/ 73 w 81"/>
                <a:gd name="T19" fmla="*/ 16 h 79"/>
                <a:gd name="T20" fmla="*/ 76 w 81"/>
                <a:gd name="T21" fmla="*/ 50 h 79"/>
                <a:gd name="T22" fmla="*/ 46 w 81"/>
                <a:gd name="T23" fmla="*/ 52 h 79"/>
                <a:gd name="T24" fmla="*/ 46 w 81"/>
                <a:gd name="T25" fmla="*/ 52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79">
                  <a:moveTo>
                    <a:pt x="46" y="52"/>
                  </a:moveTo>
                  <a:cubicBezTo>
                    <a:pt x="44" y="57"/>
                    <a:pt x="43" y="63"/>
                    <a:pt x="40" y="66"/>
                  </a:cubicBezTo>
                  <a:cubicBezTo>
                    <a:pt x="34" y="74"/>
                    <a:pt x="26" y="79"/>
                    <a:pt x="22" y="64"/>
                  </a:cubicBezTo>
                  <a:cubicBezTo>
                    <a:pt x="20" y="54"/>
                    <a:pt x="14" y="46"/>
                    <a:pt x="7" y="39"/>
                  </a:cubicBezTo>
                  <a:cubicBezTo>
                    <a:pt x="4" y="35"/>
                    <a:pt x="0" y="30"/>
                    <a:pt x="4" y="25"/>
                  </a:cubicBezTo>
                  <a:cubicBezTo>
                    <a:pt x="7" y="21"/>
                    <a:pt x="13" y="20"/>
                    <a:pt x="17" y="22"/>
                  </a:cubicBezTo>
                  <a:cubicBezTo>
                    <a:pt x="34" y="28"/>
                    <a:pt x="46" y="24"/>
                    <a:pt x="54" y="7"/>
                  </a:cubicBezTo>
                  <a:cubicBezTo>
                    <a:pt x="56" y="3"/>
                    <a:pt x="60" y="0"/>
                    <a:pt x="66" y="1"/>
                  </a:cubicBezTo>
                  <a:cubicBezTo>
                    <a:pt x="72" y="3"/>
                    <a:pt x="73" y="8"/>
                    <a:pt x="73" y="14"/>
                  </a:cubicBezTo>
                  <a:cubicBezTo>
                    <a:pt x="73" y="14"/>
                    <a:pt x="73" y="15"/>
                    <a:pt x="73" y="16"/>
                  </a:cubicBezTo>
                  <a:cubicBezTo>
                    <a:pt x="71" y="28"/>
                    <a:pt x="81" y="40"/>
                    <a:pt x="76" y="50"/>
                  </a:cubicBezTo>
                  <a:cubicBezTo>
                    <a:pt x="69" y="67"/>
                    <a:pt x="56" y="43"/>
                    <a:pt x="46" y="52"/>
                  </a:cubicBezTo>
                  <a:cubicBezTo>
                    <a:pt x="46" y="52"/>
                    <a:pt x="46" y="52"/>
                    <a:pt x="46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0" name="Freeform 68"/>
            <p:cNvSpPr/>
            <p:nvPr/>
          </p:nvSpPr>
          <p:spPr bwMode="auto">
            <a:xfrm>
              <a:off x="7042150" y="3459163"/>
              <a:ext cx="169863" cy="157163"/>
            </a:xfrm>
            <a:custGeom>
              <a:avLst/>
              <a:gdLst>
                <a:gd name="T0" fmla="*/ 42 w 87"/>
                <a:gd name="T1" fmla="*/ 80 h 80"/>
                <a:gd name="T2" fmla="*/ 5 w 87"/>
                <a:gd name="T3" fmla="*/ 52 h 80"/>
                <a:gd name="T4" fmla="*/ 13 w 87"/>
                <a:gd name="T5" fmla="*/ 40 h 80"/>
                <a:gd name="T6" fmla="*/ 40 w 87"/>
                <a:gd name="T7" fmla="*/ 12 h 80"/>
                <a:gd name="T8" fmla="*/ 49 w 87"/>
                <a:gd name="T9" fmla="*/ 1 h 80"/>
                <a:gd name="T10" fmla="*/ 59 w 87"/>
                <a:gd name="T11" fmla="*/ 9 h 80"/>
                <a:gd name="T12" fmla="*/ 80 w 87"/>
                <a:gd name="T13" fmla="*/ 35 h 80"/>
                <a:gd name="T14" fmla="*/ 76 w 87"/>
                <a:gd name="T15" fmla="*/ 50 h 80"/>
                <a:gd name="T16" fmla="*/ 52 w 87"/>
                <a:gd name="T17" fmla="*/ 73 h 80"/>
                <a:gd name="T18" fmla="*/ 42 w 87"/>
                <a:gd name="T1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0">
                  <a:moveTo>
                    <a:pt x="42" y="80"/>
                  </a:moveTo>
                  <a:cubicBezTo>
                    <a:pt x="32" y="69"/>
                    <a:pt x="15" y="64"/>
                    <a:pt x="5" y="52"/>
                  </a:cubicBezTo>
                  <a:cubicBezTo>
                    <a:pt x="0" y="46"/>
                    <a:pt x="7" y="40"/>
                    <a:pt x="13" y="40"/>
                  </a:cubicBezTo>
                  <a:cubicBezTo>
                    <a:pt x="32" y="39"/>
                    <a:pt x="39" y="30"/>
                    <a:pt x="40" y="12"/>
                  </a:cubicBezTo>
                  <a:cubicBezTo>
                    <a:pt x="41" y="7"/>
                    <a:pt x="43" y="2"/>
                    <a:pt x="49" y="1"/>
                  </a:cubicBezTo>
                  <a:cubicBezTo>
                    <a:pt x="55" y="0"/>
                    <a:pt x="57" y="5"/>
                    <a:pt x="59" y="9"/>
                  </a:cubicBezTo>
                  <a:cubicBezTo>
                    <a:pt x="64" y="19"/>
                    <a:pt x="72" y="27"/>
                    <a:pt x="80" y="35"/>
                  </a:cubicBezTo>
                  <a:cubicBezTo>
                    <a:pt x="87" y="42"/>
                    <a:pt x="85" y="48"/>
                    <a:pt x="76" y="50"/>
                  </a:cubicBezTo>
                  <a:cubicBezTo>
                    <a:pt x="61" y="52"/>
                    <a:pt x="52" y="57"/>
                    <a:pt x="52" y="73"/>
                  </a:cubicBezTo>
                  <a:cubicBezTo>
                    <a:pt x="52" y="77"/>
                    <a:pt x="49" y="80"/>
                    <a:pt x="42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1" name="Freeform 69"/>
            <p:cNvSpPr/>
            <p:nvPr/>
          </p:nvSpPr>
          <p:spPr bwMode="auto">
            <a:xfrm>
              <a:off x="8248650" y="6200775"/>
              <a:ext cx="150813" cy="133350"/>
            </a:xfrm>
            <a:custGeom>
              <a:avLst/>
              <a:gdLst>
                <a:gd name="T0" fmla="*/ 72 w 77"/>
                <a:gd name="T1" fmla="*/ 26 h 68"/>
                <a:gd name="T2" fmla="*/ 73 w 77"/>
                <a:gd name="T3" fmla="*/ 36 h 68"/>
                <a:gd name="T4" fmla="*/ 54 w 77"/>
                <a:gd name="T5" fmla="*/ 51 h 68"/>
                <a:gd name="T6" fmla="*/ 39 w 77"/>
                <a:gd name="T7" fmla="*/ 59 h 68"/>
                <a:gd name="T8" fmla="*/ 26 w 77"/>
                <a:gd name="T9" fmla="*/ 67 h 68"/>
                <a:gd name="T10" fmla="*/ 18 w 77"/>
                <a:gd name="T11" fmla="*/ 55 h 68"/>
                <a:gd name="T12" fmla="*/ 6 w 77"/>
                <a:gd name="T13" fmla="*/ 32 h 68"/>
                <a:gd name="T14" fmla="*/ 4 w 77"/>
                <a:gd name="T15" fmla="*/ 18 h 68"/>
                <a:gd name="T16" fmla="*/ 19 w 77"/>
                <a:gd name="T17" fmla="*/ 15 h 68"/>
                <a:gd name="T18" fmla="*/ 54 w 77"/>
                <a:gd name="T19" fmla="*/ 7 h 68"/>
                <a:gd name="T20" fmla="*/ 67 w 77"/>
                <a:gd name="T21" fmla="*/ 3 h 68"/>
                <a:gd name="T22" fmla="*/ 72 w 77"/>
                <a:gd name="T23" fmla="*/ 2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7" h="68">
                  <a:moveTo>
                    <a:pt x="72" y="26"/>
                  </a:moveTo>
                  <a:cubicBezTo>
                    <a:pt x="73" y="29"/>
                    <a:pt x="73" y="33"/>
                    <a:pt x="73" y="36"/>
                  </a:cubicBezTo>
                  <a:cubicBezTo>
                    <a:pt x="75" y="59"/>
                    <a:pt x="75" y="59"/>
                    <a:pt x="54" y="51"/>
                  </a:cubicBezTo>
                  <a:cubicBezTo>
                    <a:pt x="45" y="47"/>
                    <a:pt x="43" y="54"/>
                    <a:pt x="39" y="59"/>
                  </a:cubicBezTo>
                  <a:cubicBezTo>
                    <a:pt x="36" y="64"/>
                    <a:pt x="33" y="68"/>
                    <a:pt x="26" y="67"/>
                  </a:cubicBezTo>
                  <a:cubicBezTo>
                    <a:pt x="20" y="66"/>
                    <a:pt x="19" y="60"/>
                    <a:pt x="18" y="55"/>
                  </a:cubicBezTo>
                  <a:cubicBezTo>
                    <a:pt x="17" y="46"/>
                    <a:pt x="11" y="39"/>
                    <a:pt x="6" y="32"/>
                  </a:cubicBezTo>
                  <a:cubicBezTo>
                    <a:pt x="3" y="28"/>
                    <a:pt x="0" y="23"/>
                    <a:pt x="4" y="18"/>
                  </a:cubicBezTo>
                  <a:cubicBezTo>
                    <a:pt x="8" y="13"/>
                    <a:pt x="14" y="13"/>
                    <a:pt x="19" y="15"/>
                  </a:cubicBezTo>
                  <a:cubicBezTo>
                    <a:pt x="33" y="22"/>
                    <a:pt x="45" y="23"/>
                    <a:pt x="54" y="7"/>
                  </a:cubicBezTo>
                  <a:cubicBezTo>
                    <a:pt x="57" y="3"/>
                    <a:pt x="62" y="0"/>
                    <a:pt x="67" y="3"/>
                  </a:cubicBezTo>
                  <a:cubicBezTo>
                    <a:pt x="77" y="8"/>
                    <a:pt x="72" y="18"/>
                    <a:pt x="72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2" name="Freeform 70"/>
            <p:cNvSpPr/>
            <p:nvPr/>
          </p:nvSpPr>
          <p:spPr bwMode="auto">
            <a:xfrm>
              <a:off x="6208713" y="6256338"/>
              <a:ext cx="158750" cy="166688"/>
            </a:xfrm>
            <a:custGeom>
              <a:avLst/>
              <a:gdLst>
                <a:gd name="T0" fmla="*/ 29 w 81"/>
                <a:gd name="T1" fmla="*/ 0 h 85"/>
                <a:gd name="T2" fmla="*/ 41 w 81"/>
                <a:gd name="T3" fmla="*/ 12 h 85"/>
                <a:gd name="T4" fmla="*/ 66 w 81"/>
                <a:gd name="T5" fmla="*/ 32 h 85"/>
                <a:gd name="T6" fmla="*/ 79 w 81"/>
                <a:gd name="T7" fmla="*/ 41 h 85"/>
                <a:gd name="T8" fmla="*/ 70 w 81"/>
                <a:gd name="T9" fmla="*/ 55 h 85"/>
                <a:gd name="T10" fmla="*/ 58 w 81"/>
                <a:gd name="T11" fmla="*/ 63 h 85"/>
                <a:gd name="T12" fmla="*/ 30 w 81"/>
                <a:gd name="T13" fmla="*/ 59 h 85"/>
                <a:gd name="T14" fmla="*/ 14 w 81"/>
                <a:gd name="T15" fmla="*/ 50 h 85"/>
                <a:gd name="T16" fmla="*/ 6 w 81"/>
                <a:gd name="T17" fmla="*/ 33 h 85"/>
                <a:gd name="T18" fmla="*/ 20 w 81"/>
                <a:gd name="T19" fmla="*/ 9 h 85"/>
                <a:gd name="T20" fmla="*/ 29 w 81"/>
                <a:gd name="T2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85">
                  <a:moveTo>
                    <a:pt x="29" y="0"/>
                  </a:moveTo>
                  <a:cubicBezTo>
                    <a:pt x="37" y="1"/>
                    <a:pt x="39" y="7"/>
                    <a:pt x="41" y="12"/>
                  </a:cubicBezTo>
                  <a:cubicBezTo>
                    <a:pt x="44" y="26"/>
                    <a:pt x="51" y="33"/>
                    <a:pt x="66" y="32"/>
                  </a:cubicBezTo>
                  <a:cubicBezTo>
                    <a:pt x="71" y="32"/>
                    <a:pt x="78" y="34"/>
                    <a:pt x="79" y="41"/>
                  </a:cubicBezTo>
                  <a:cubicBezTo>
                    <a:pt x="81" y="48"/>
                    <a:pt x="75" y="51"/>
                    <a:pt x="70" y="55"/>
                  </a:cubicBezTo>
                  <a:cubicBezTo>
                    <a:pt x="66" y="58"/>
                    <a:pt x="62" y="59"/>
                    <a:pt x="58" y="63"/>
                  </a:cubicBezTo>
                  <a:cubicBezTo>
                    <a:pt x="47" y="76"/>
                    <a:pt x="36" y="85"/>
                    <a:pt x="30" y="59"/>
                  </a:cubicBezTo>
                  <a:cubicBezTo>
                    <a:pt x="28" y="51"/>
                    <a:pt x="21" y="50"/>
                    <a:pt x="14" y="50"/>
                  </a:cubicBezTo>
                  <a:cubicBezTo>
                    <a:pt x="1" y="49"/>
                    <a:pt x="0" y="43"/>
                    <a:pt x="6" y="33"/>
                  </a:cubicBezTo>
                  <a:cubicBezTo>
                    <a:pt x="11" y="25"/>
                    <a:pt x="15" y="17"/>
                    <a:pt x="20" y="9"/>
                  </a:cubicBezTo>
                  <a:cubicBezTo>
                    <a:pt x="22" y="5"/>
                    <a:pt x="24" y="1"/>
                    <a:pt x="2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3" name="Freeform 71"/>
            <p:cNvSpPr/>
            <p:nvPr/>
          </p:nvSpPr>
          <p:spPr bwMode="auto">
            <a:xfrm>
              <a:off x="7810500" y="3314700"/>
              <a:ext cx="153988" cy="153988"/>
            </a:xfrm>
            <a:custGeom>
              <a:avLst/>
              <a:gdLst>
                <a:gd name="T0" fmla="*/ 19 w 79"/>
                <a:gd name="T1" fmla="*/ 65 h 79"/>
                <a:gd name="T2" fmla="*/ 7 w 79"/>
                <a:gd name="T3" fmla="*/ 43 h 79"/>
                <a:gd name="T4" fmla="*/ 3 w 79"/>
                <a:gd name="T5" fmla="*/ 28 h 79"/>
                <a:gd name="T6" fmla="*/ 18 w 79"/>
                <a:gd name="T7" fmla="*/ 24 h 79"/>
                <a:gd name="T8" fmla="*/ 50 w 79"/>
                <a:gd name="T9" fmla="*/ 11 h 79"/>
                <a:gd name="T10" fmla="*/ 64 w 79"/>
                <a:gd name="T11" fmla="*/ 2 h 79"/>
                <a:gd name="T12" fmla="*/ 70 w 79"/>
                <a:gd name="T13" fmla="*/ 15 h 79"/>
                <a:gd name="T14" fmla="*/ 74 w 79"/>
                <a:gd name="T15" fmla="*/ 35 h 79"/>
                <a:gd name="T16" fmla="*/ 56 w 79"/>
                <a:gd name="T17" fmla="*/ 53 h 79"/>
                <a:gd name="T18" fmla="*/ 43 w 79"/>
                <a:gd name="T19" fmla="*/ 61 h 79"/>
                <a:gd name="T20" fmla="*/ 18 w 79"/>
                <a:gd name="T21" fmla="*/ 65 h 79"/>
                <a:gd name="T22" fmla="*/ 19 w 79"/>
                <a:gd name="T23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9">
                  <a:moveTo>
                    <a:pt x="19" y="65"/>
                  </a:moveTo>
                  <a:cubicBezTo>
                    <a:pt x="18" y="56"/>
                    <a:pt x="12" y="49"/>
                    <a:pt x="7" y="43"/>
                  </a:cubicBezTo>
                  <a:cubicBezTo>
                    <a:pt x="3" y="38"/>
                    <a:pt x="0" y="34"/>
                    <a:pt x="3" y="28"/>
                  </a:cubicBezTo>
                  <a:cubicBezTo>
                    <a:pt x="7" y="23"/>
                    <a:pt x="13" y="22"/>
                    <a:pt x="18" y="24"/>
                  </a:cubicBezTo>
                  <a:cubicBezTo>
                    <a:pt x="34" y="32"/>
                    <a:pt x="44" y="27"/>
                    <a:pt x="50" y="11"/>
                  </a:cubicBezTo>
                  <a:cubicBezTo>
                    <a:pt x="52" y="5"/>
                    <a:pt x="57" y="0"/>
                    <a:pt x="64" y="2"/>
                  </a:cubicBezTo>
                  <a:cubicBezTo>
                    <a:pt x="70" y="4"/>
                    <a:pt x="69" y="10"/>
                    <a:pt x="70" y="15"/>
                  </a:cubicBezTo>
                  <a:cubicBezTo>
                    <a:pt x="71" y="22"/>
                    <a:pt x="73" y="28"/>
                    <a:pt x="74" y="35"/>
                  </a:cubicBezTo>
                  <a:cubicBezTo>
                    <a:pt x="79" y="54"/>
                    <a:pt x="76" y="58"/>
                    <a:pt x="56" y="53"/>
                  </a:cubicBezTo>
                  <a:cubicBezTo>
                    <a:pt x="48" y="52"/>
                    <a:pt x="45" y="54"/>
                    <a:pt x="43" y="61"/>
                  </a:cubicBezTo>
                  <a:cubicBezTo>
                    <a:pt x="37" y="79"/>
                    <a:pt x="29" y="79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4" name="Freeform 72"/>
            <p:cNvSpPr/>
            <p:nvPr/>
          </p:nvSpPr>
          <p:spPr bwMode="auto">
            <a:xfrm>
              <a:off x="8321675" y="4727575"/>
              <a:ext cx="158750" cy="144463"/>
            </a:xfrm>
            <a:custGeom>
              <a:avLst/>
              <a:gdLst>
                <a:gd name="T0" fmla="*/ 63 w 81"/>
                <a:gd name="T1" fmla="*/ 54 h 74"/>
                <a:gd name="T2" fmla="*/ 44 w 81"/>
                <a:gd name="T3" fmla="*/ 63 h 74"/>
                <a:gd name="T4" fmla="*/ 33 w 81"/>
                <a:gd name="T5" fmla="*/ 74 h 74"/>
                <a:gd name="T6" fmla="*/ 22 w 81"/>
                <a:gd name="T7" fmla="*/ 61 h 74"/>
                <a:gd name="T8" fmla="*/ 8 w 81"/>
                <a:gd name="T9" fmla="*/ 40 h 74"/>
                <a:gd name="T10" fmla="*/ 4 w 81"/>
                <a:gd name="T11" fmla="*/ 26 h 74"/>
                <a:gd name="T12" fmla="*/ 18 w 81"/>
                <a:gd name="T13" fmla="*/ 22 h 74"/>
                <a:gd name="T14" fmla="*/ 52 w 81"/>
                <a:gd name="T15" fmla="*/ 8 h 74"/>
                <a:gd name="T16" fmla="*/ 63 w 81"/>
                <a:gd name="T17" fmla="*/ 1 h 74"/>
                <a:gd name="T18" fmla="*/ 71 w 81"/>
                <a:gd name="T19" fmla="*/ 13 h 74"/>
                <a:gd name="T20" fmla="*/ 76 w 81"/>
                <a:gd name="T21" fmla="*/ 36 h 74"/>
                <a:gd name="T22" fmla="*/ 63 w 81"/>
                <a:gd name="T23" fmla="*/ 5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74">
                  <a:moveTo>
                    <a:pt x="63" y="54"/>
                  </a:moveTo>
                  <a:cubicBezTo>
                    <a:pt x="53" y="50"/>
                    <a:pt x="47" y="55"/>
                    <a:pt x="44" y="63"/>
                  </a:cubicBezTo>
                  <a:cubicBezTo>
                    <a:pt x="42" y="68"/>
                    <a:pt x="39" y="73"/>
                    <a:pt x="33" y="74"/>
                  </a:cubicBezTo>
                  <a:cubicBezTo>
                    <a:pt x="25" y="74"/>
                    <a:pt x="24" y="66"/>
                    <a:pt x="22" y="61"/>
                  </a:cubicBezTo>
                  <a:cubicBezTo>
                    <a:pt x="19" y="53"/>
                    <a:pt x="14" y="46"/>
                    <a:pt x="8" y="40"/>
                  </a:cubicBezTo>
                  <a:cubicBezTo>
                    <a:pt x="4" y="36"/>
                    <a:pt x="0" y="32"/>
                    <a:pt x="4" y="26"/>
                  </a:cubicBezTo>
                  <a:cubicBezTo>
                    <a:pt x="8" y="21"/>
                    <a:pt x="14" y="20"/>
                    <a:pt x="18" y="22"/>
                  </a:cubicBezTo>
                  <a:cubicBezTo>
                    <a:pt x="35" y="29"/>
                    <a:pt x="45" y="23"/>
                    <a:pt x="52" y="8"/>
                  </a:cubicBezTo>
                  <a:cubicBezTo>
                    <a:pt x="54" y="4"/>
                    <a:pt x="58" y="0"/>
                    <a:pt x="63" y="1"/>
                  </a:cubicBezTo>
                  <a:cubicBezTo>
                    <a:pt x="70" y="2"/>
                    <a:pt x="70" y="8"/>
                    <a:pt x="71" y="13"/>
                  </a:cubicBezTo>
                  <a:cubicBezTo>
                    <a:pt x="73" y="21"/>
                    <a:pt x="74" y="29"/>
                    <a:pt x="76" y="36"/>
                  </a:cubicBezTo>
                  <a:cubicBezTo>
                    <a:pt x="81" y="50"/>
                    <a:pt x="76" y="55"/>
                    <a:pt x="63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5" name="Freeform 73"/>
            <p:cNvSpPr/>
            <p:nvPr/>
          </p:nvSpPr>
          <p:spPr bwMode="auto">
            <a:xfrm>
              <a:off x="8797925" y="5897563"/>
              <a:ext cx="149225" cy="141288"/>
            </a:xfrm>
            <a:custGeom>
              <a:avLst/>
              <a:gdLst>
                <a:gd name="T0" fmla="*/ 76 w 76"/>
                <a:gd name="T1" fmla="*/ 41 h 72"/>
                <a:gd name="T2" fmla="*/ 63 w 76"/>
                <a:gd name="T3" fmla="*/ 54 h 72"/>
                <a:gd name="T4" fmla="*/ 41 w 76"/>
                <a:gd name="T5" fmla="*/ 62 h 72"/>
                <a:gd name="T6" fmla="*/ 29 w 76"/>
                <a:gd name="T7" fmla="*/ 72 h 72"/>
                <a:gd name="T8" fmla="*/ 21 w 76"/>
                <a:gd name="T9" fmla="*/ 60 h 72"/>
                <a:gd name="T10" fmla="*/ 8 w 76"/>
                <a:gd name="T11" fmla="*/ 40 h 72"/>
                <a:gd name="T12" fmla="*/ 4 w 76"/>
                <a:gd name="T13" fmla="*/ 24 h 72"/>
                <a:gd name="T14" fmla="*/ 20 w 76"/>
                <a:gd name="T15" fmla="*/ 21 h 72"/>
                <a:gd name="T16" fmla="*/ 51 w 76"/>
                <a:gd name="T17" fmla="*/ 10 h 72"/>
                <a:gd name="T18" fmla="*/ 66 w 76"/>
                <a:gd name="T19" fmla="*/ 2 h 72"/>
                <a:gd name="T20" fmla="*/ 73 w 76"/>
                <a:gd name="T21" fmla="*/ 15 h 72"/>
                <a:gd name="T22" fmla="*/ 76 w 76"/>
                <a:gd name="T23" fmla="*/ 4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72">
                  <a:moveTo>
                    <a:pt x="76" y="41"/>
                  </a:moveTo>
                  <a:cubicBezTo>
                    <a:pt x="76" y="52"/>
                    <a:pt x="72" y="58"/>
                    <a:pt x="63" y="54"/>
                  </a:cubicBezTo>
                  <a:cubicBezTo>
                    <a:pt x="52" y="50"/>
                    <a:pt x="45" y="51"/>
                    <a:pt x="41" y="62"/>
                  </a:cubicBezTo>
                  <a:cubicBezTo>
                    <a:pt x="39" y="68"/>
                    <a:pt x="35" y="72"/>
                    <a:pt x="29" y="72"/>
                  </a:cubicBezTo>
                  <a:cubicBezTo>
                    <a:pt x="22" y="71"/>
                    <a:pt x="23" y="64"/>
                    <a:pt x="21" y="60"/>
                  </a:cubicBezTo>
                  <a:cubicBezTo>
                    <a:pt x="17" y="53"/>
                    <a:pt x="12" y="47"/>
                    <a:pt x="8" y="40"/>
                  </a:cubicBezTo>
                  <a:cubicBezTo>
                    <a:pt x="5" y="35"/>
                    <a:pt x="0" y="30"/>
                    <a:pt x="4" y="24"/>
                  </a:cubicBezTo>
                  <a:cubicBezTo>
                    <a:pt x="8" y="18"/>
                    <a:pt x="15" y="18"/>
                    <a:pt x="20" y="21"/>
                  </a:cubicBezTo>
                  <a:cubicBezTo>
                    <a:pt x="35" y="29"/>
                    <a:pt x="44" y="25"/>
                    <a:pt x="51" y="10"/>
                  </a:cubicBezTo>
                  <a:cubicBezTo>
                    <a:pt x="54" y="4"/>
                    <a:pt x="59" y="0"/>
                    <a:pt x="66" y="2"/>
                  </a:cubicBezTo>
                  <a:cubicBezTo>
                    <a:pt x="72" y="4"/>
                    <a:pt x="73" y="10"/>
                    <a:pt x="73" y="15"/>
                  </a:cubicBezTo>
                  <a:cubicBezTo>
                    <a:pt x="74" y="24"/>
                    <a:pt x="73" y="34"/>
                    <a:pt x="76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6" name="Freeform 74"/>
            <p:cNvSpPr/>
            <p:nvPr/>
          </p:nvSpPr>
          <p:spPr bwMode="auto">
            <a:xfrm>
              <a:off x="6826250" y="5337175"/>
              <a:ext cx="161925" cy="155575"/>
            </a:xfrm>
            <a:custGeom>
              <a:avLst/>
              <a:gdLst>
                <a:gd name="T0" fmla="*/ 26 w 83"/>
                <a:gd name="T1" fmla="*/ 0 h 80"/>
                <a:gd name="T2" fmla="*/ 39 w 83"/>
                <a:gd name="T3" fmla="*/ 12 h 80"/>
                <a:gd name="T4" fmla="*/ 63 w 83"/>
                <a:gd name="T5" fmla="*/ 30 h 80"/>
                <a:gd name="T6" fmla="*/ 80 w 83"/>
                <a:gd name="T7" fmla="*/ 37 h 80"/>
                <a:gd name="T8" fmla="*/ 70 w 83"/>
                <a:gd name="T9" fmla="*/ 52 h 80"/>
                <a:gd name="T10" fmla="*/ 53 w 83"/>
                <a:gd name="T11" fmla="*/ 71 h 80"/>
                <a:gd name="T12" fmla="*/ 43 w 83"/>
                <a:gd name="T13" fmla="*/ 78 h 80"/>
                <a:gd name="T14" fmla="*/ 35 w 83"/>
                <a:gd name="T15" fmla="*/ 68 h 80"/>
                <a:gd name="T16" fmla="*/ 13 w 83"/>
                <a:gd name="T17" fmla="*/ 52 h 80"/>
                <a:gd name="T18" fmla="*/ 3 w 83"/>
                <a:gd name="T19" fmla="*/ 42 h 80"/>
                <a:gd name="T20" fmla="*/ 21 w 83"/>
                <a:gd name="T21" fmla="*/ 4 h 80"/>
                <a:gd name="T22" fmla="*/ 26 w 83"/>
                <a:gd name="T2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" h="80">
                  <a:moveTo>
                    <a:pt x="26" y="0"/>
                  </a:moveTo>
                  <a:cubicBezTo>
                    <a:pt x="35" y="0"/>
                    <a:pt x="38" y="6"/>
                    <a:pt x="39" y="12"/>
                  </a:cubicBezTo>
                  <a:cubicBezTo>
                    <a:pt x="42" y="25"/>
                    <a:pt x="48" y="33"/>
                    <a:pt x="63" y="30"/>
                  </a:cubicBezTo>
                  <a:cubicBezTo>
                    <a:pt x="70" y="29"/>
                    <a:pt x="78" y="30"/>
                    <a:pt x="80" y="37"/>
                  </a:cubicBezTo>
                  <a:cubicBezTo>
                    <a:pt x="83" y="45"/>
                    <a:pt x="76" y="49"/>
                    <a:pt x="70" y="52"/>
                  </a:cubicBezTo>
                  <a:cubicBezTo>
                    <a:pt x="63" y="57"/>
                    <a:pt x="58" y="64"/>
                    <a:pt x="53" y="71"/>
                  </a:cubicBezTo>
                  <a:cubicBezTo>
                    <a:pt x="51" y="75"/>
                    <a:pt x="48" y="80"/>
                    <a:pt x="43" y="78"/>
                  </a:cubicBezTo>
                  <a:cubicBezTo>
                    <a:pt x="37" y="77"/>
                    <a:pt x="35" y="72"/>
                    <a:pt x="35" y="68"/>
                  </a:cubicBezTo>
                  <a:cubicBezTo>
                    <a:pt x="35" y="52"/>
                    <a:pt x="28" y="48"/>
                    <a:pt x="13" y="52"/>
                  </a:cubicBezTo>
                  <a:cubicBezTo>
                    <a:pt x="6" y="53"/>
                    <a:pt x="0" y="49"/>
                    <a:pt x="3" y="42"/>
                  </a:cubicBezTo>
                  <a:cubicBezTo>
                    <a:pt x="8" y="29"/>
                    <a:pt x="14" y="17"/>
                    <a:pt x="21" y="4"/>
                  </a:cubicBezTo>
                  <a:cubicBezTo>
                    <a:pt x="22" y="2"/>
                    <a:pt x="24" y="1"/>
                    <a:pt x="2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7" name="Freeform 75"/>
            <p:cNvSpPr/>
            <p:nvPr/>
          </p:nvSpPr>
          <p:spPr bwMode="auto">
            <a:xfrm>
              <a:off x="8245475" y="4075113"/>
              <a:ext cx="161925" cy="150813"/>
            </a:xfrm>
            <a:custGeom>
              <a:avLst/>
              <a:gdLst>
                <a:gd name="T0" fmla="*/ 17 w 83"/>
                <a:gd name="T1" fmla="*/ 25 h 77"/>
                <a:gd name="T2" fmla="*/ 52 w 83"/>
                <a:gd name="T3" fmla="*/ 9 h 77"/>
                <a:gd name="T4" fmla="*/ 64 w 83"/>
                <a:gd name="T5" fmla="*/ 2 h 77"/>
                <a:gd name="T6" fmla="*/ 71 w 83"/>
                <a:gd name="T7" fmla="*/ 14 h 77"/>
                <a:gd name="T8" fmla="*/ 78 w 83"/>
                <a:gd name="T9" fmla="*/ 44 h 77"/>
                <a:gd name="T10" fmla="*/ 66 w 83"/>
                <a:gd name="T11" fmla="*/ 57 h 77"/>
                <a:gd name="T12" fmla="*/ 43 w 83"/>
                <a:gd name="T13" fmla="*/ 66 h 77"/>
                <a:gd name="T14" fmla="*/ 25 w 83"/>
                <a:gd name="T15" fmla="*/ 67 h 77"/>
                <a:gd name="T16" fmla="*/ 5 w 83"/>
                <a:gd name="T17" fmla="*/ 42 h 77"/>
                <a:gd name="T18" fmla="*/ 2 w 83"/>
                <a:gd name="T19" fmla="*/ 31 h 77"/>
                <a:gd name="T20" fmla="*/ 17 w 83"/>
                <a:gd name="T21" fmla="*/ 2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77">
                  <a:moveTo>
                    <a:pt x="17" y="25"/>
                  </a:moveTo>
                  <a:cubicBezTo>
                    <a:pt x="33" y="34"/>
                    <a:pt x="44" y="27"/>
                    <a:pt x="52" y="9"/>
                  </a:cubicBezTo>
                  <a:cubicBezTo>
                    <a:pt x="53" y="4"/>
                    <a:pt x="58" y="0"/>
                    <a:pt x="64" y="2"/>
                  </a:cubicBezTo>
                  <a:cubicBezTo>
                    <a:pt x="70" y="4"/>
                    <a:pt x="71" y="9"/>
                    <a:pt x="71" y="14"/>
                  </a:cubicBezTo>
                  <a:cubicBezTo>
                    <a:pt x="72" y="24"/>
                    <a:pt x="73" y="34"/>
                    <a:pt x="78" y="44"/>
                  </a:cubicBezTo>
                  <a:cubicBezTo>
                    <a:pt x="83" y="56"/>
                    <a:pt x="76" y="60"/>
                    <a:pt x="66" y="57"/>
                  </a:cubicBezTo>
                  <a:cubicBezTo>
                    <a:pt x="55" y="52"/>
                    <a:pt x="48" y="53"/>
                    <a:pt x="43" y="66"/>
                  </a:cubicBezTo>
                  <a:cubicBezTo>
                    <a:pt x="39" y="77"/>
                    <a:pt x="30" y="75"/>
                    <a:pt x="25" y="67"/>
                  </a:cubicBezTo>
                  <a:cubicBezTo>
                    <a:pt x="19" y="58"/>
                    <a:pt x="13" y="49"/>
                    <a:pt x="5" y="42"/>
                  </a:cubicBezTo>
                  <a:cubicBezTo>
                    <a:pt x="2" y="39"/>
                    <a:pt x="0" y="35"/>
                    <a:pt x="2" y="31"/>
                  </a:cubicBezTo>
                  <a:cubicBezTo>
                    <a:pt x="5" y="25"/>
                    <a:pt x="10" y="26"/>
                    <a:pt x="1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8" name="Freeform 76"/>
            <p:cNvSpPr/>
            <p:nvPr/>
          </p:nvSpPr>
          <p:spPr bwMode="auto">
            <a:xfrm>
              <a:off x="7866063" y="2405063"/>
              <a:ext cx="158750" cy="163513"/>
            </a:xfrm>
            <a:custGeom>
              <a:avLst/>
              <a:gdLst>
                <a:gd name="T0" fmla="*/ 28 w 81"/>
                <a:gd name="T1" fmla="*/ 63 h 83"/>
                <a:gd name="T2" fmla="*/ 18 w 81"/>
                <a:gd name="T3" fmla="*/ 47 h 83"/>
                <a:gd name="T4" fmla="*/ 15 w 81"/>
                <a:gd name="T5" fmla="*/ 24 h 83"/>
                <a:gd name="T6" fmla="*/ 30 w 81"/>
                <a:gd name="T7" fmla="*/ 8 h 83"/>
                <a:gd name="T8" fmla="*/ 44 w 81"/>
                <a:gd name="T9" fmla="*/ 2 h 83"/>
                <a:gd name="T10" fmla="*/ 50 w 81"/>
                <a:gd name="T11" fmla="*/ 15 h 83"/>
                <a:gd name="T12" fmla="*/ 69 w 81"/>
                <a:gd name="T13" fmla="*/ 43 h 83"/>
                <a:gd name="T14" fmla="*/ 80 w 81"/>
                <a:gd name="T15" fmla="*/ 56 h 83"/>
                <a:gd name="T16" fmla="*/ 68 w 81"/>
                <a:gd name="T17" fmla="*/ 65 h 83"/>
                <a:gd name="T18" fmla="*/ 49 w 81"/>
                <a:gd name="T19" fmla="*/ 74 h 83"/>
                <a:gd name="T20" fmla="*/ 28 w 81"/>
                <a:gd name="T21" fmla="*/ 6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83">
                  <a:moveTo>
                    <a:pt x="28" y="63"/>
                  </a:moveTo>
                  <a:cubicBezTo>
                    <a:pt x="31" y="54"/>
                    <a:pt x="27" y="50"/>
                    <a:pt x="18" y="47"/>
                  </a:cubicBezTo>
                  <a:cubicBezTo>
                    <a:pt x="0" y="41"/>
                    <a:pt x="0" y="37"/>
                    <a:pt x="15" y="24"/>
                  </a:cubicBezTo>
                  <a:cubicBezTo>
                    <a:pt x="21" y="20"/>
                    <a:pt x="25" y="14"/>
                    <a:pt x="30" y="8"/>
                  </a:cubicBezTo>
                  <a:cubicBezTo>
                    <a:pt x="34" y="4"/>
                    <a:pt x="37" y="0"/>
                    <a:pt x="44" y="2"/>
                  </a:cubicBezTo>
                  <a:cubicBezTo>
                    <a:pt x="50" y="4"/>
                    <a:pt x="51" y="10"/>
                    <a:pt x="50" y="15"/>
                  </a:cubicBezTo>
                  <a:cubicBezTo>
                    <a:pt x="49" y="30"/>
                    <a:pt x="55" y="39"/>
                    <a:pt x="69" y="43"/>
                  </a:cubicBezTo>
                  <a:cubicBezTo>
                    <a:pt x="75" y="45"/>
                    <a:pt x="81" y="49"/>
                    <a:pt x="80" y="56"/>
                  </a:cubicBezTo>
                  <a:cubicBezTo>
                    <a:pt x="80" y="63"/>
                    <a:pt x="73" y="64"/>
                    <a:pt x="68" y="65"/>
                  </a:cubicBezTo>
                  <a:cubicBezTo>
                    <a:pt x="61" y="66"/>
                    <a:pt x="55" y="70"/>
                    <a:pt x="49" y="74"/>
                  </a:cubicBezTo>
                  <a:cubicBezTo>
                    <a:pt x="33" y="83"/>
                    <a:pt x="28" y="80"/>
                    <a:pt x="28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69" name="Freeform 77"/>
            <p:cNvSpPr/>
            <p:nvPr/>
          </p:nvSpPr>
          <p:spPr bwMode="auto">
            <a:xfrm>
              <a:off x="6435725" y="5564188"/>
              <a:ext cx="153988" cy="165100"/>
            </a:xfrm>
            <a:custGeom>
              <a:avLst/>
              <a:gdLst>
                <a:gd name="T0" fmla="*/ 28 w 79"/>
                <a:gd name="T1" fmla="*/ 56 h 84"/>
                <a:gd name="T2" fmla="*/ 18 w 79"/>
                <a:gd name="T3" fmla="*/ 18 h 84"/>
                <a:gd name="T4" fmla="*/ 34 w 79"/>
                <a:gd name="T5" fmla="*/ 2 h 84"/>
                <a:gd name="T6" fmla="*/ 43 w 79"/>
                <a:gd name="T7" fmla="*/ 22 h 84"/>
                <a:gd name="T8" fmla="*/ 65 w 79"/>
                <a:gd name="T9" fmla="*/ 41 h 84"/>
                <a:gd name="T10" fmla="*/ 78 w 79"/>
                <a:gd name="T11" fmla="*/ 51 h 84"/>
                <a:gd name="T12" fmla="*/ 66 w 79"/>
                <a:gd name="T13" fmla="*/ 62 h 84"/>
                <a:gd name="T14" fmla="*/ 51 w 79"/>
                <a:gd name="T15" fmla="*/ 71 h 84"/>
                <a:gd name="T16" fmla="*/ 31 w 79"/>
                <a:gd name="T17" fmla="*/ 78 h 84"/>
                <a:gd name="T18" fmla="*/ 28 w 79"/>
                <a:gd name="T19" fmla="*/ 56 h 84"/>
                <a:gd name="T20" fmla="*/ 28 w 79"/>
                <a:gd name="T21" fmla="*/ 5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84">
                  <a:moveTo>
                    <a:pt x="28" y="56"/>
                  </a:moveTo>
                  <a:cubicBezTo>
                    <a:pt x="1" y="44"/>
                    <a:pt x="0" y="44"/>
                    <a:pt x="18" y="18"/>
                  </a:cubicBezTo>
                  <a:cubicBezTo>
                    <a:pt x="22" y="11"/>
                    <a:pt x="24" y="0"/>
                    <a:pt x="34" y="2"/>
                  </a:cubicBezTo>
                  <a:cubicBezTo>
                    <a:pt x="43" y="4"/>
                    <a:pt x="43" y="14"/>
                    <a:pt x="43" y="22"/>
                  </a:cubicBezTo>
                  <a:cubicBezTo>
                    <a:pt x="45" y="35"/>
                    <a:pt x="53" y="39"/>
                    <a:pt x="65" y="41"/>
                  </a:cubicBezTo>
                  <a:cubicBezTo>
                    <a:pt x="71" y="42"/>
                    <a:pt x="78" y="44"/>
                    <a:pt x="78" y="51"/>
                  </a:cubicBezTo>
                  <a:cubicBezTo>
                    <a:pt x="79" y="59"/>
                    <a:pt x="71" y="60"/>
                    <a:pt x="66" y="62"/>
                  </a:cubicBezTo>
                  <a:cubicBezTo>
                    <a:pt x="61" y="65"/>
                    <a:pt x="56" y="68"/>
                    <a:pt x="51" y="71"/>
                  </a:cubicBezTo>
                  <a:cubicBezTo>
                    <a:pt x="45" y="76"/>
                    <a:pt x="39" y="84"/>
                    <a:pt x="31" y="78"/>
                  </a:cubicBezTo>
                  <a:cubicBezTo>
                    <a:pt x="22" y="73"/>
                    <a:pt x="27" y="64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0" name="Freeform 78"/>
            <p:cNvSpPr/>
            <p:nvPr/>
          </p:nvSpPr>
          <p:spPr bwMode="auto">
            <a:xfrm>
              <a:off x="6735763" y="5803900"/>
              <a:ext cx="147638" cy="127000"/>
            </a:xfrm>
            <a:custGeom>
              <a:avLst/>
              <a:gdLst>
                <a:gd name="T0" fmla="*/ 75 w 75"/>
                <a:gd name="T1" fmla="*/ 13 h 65"/>
                <a:gd name="T2" fmla="*/ 64 w 75"/>
                <a:gd name="T3" fmla="*/ 56 h 65"/>
                <a:gd name="T4" fmla="*/ 48 w 75"/>
                <a:gd name="T5" fmla="*/ 57 h 65"/>
                <a:gd name="T6" fmla="*/ 23 w 75"/>
                <a:gd name="T7" fmla="*/ 54 h 65"/>
                <a:gd name="T8" fmla="*/ 8 w 75"/>
                <a:gd name="T9" fmla="*/ 47 h 65"/>
                <a:gd name="T10" fmla="*/ 2 w 75"/>
                <a:gd name="T11" fmla="*/ 16 h 65"/>
                <a:gd name="T12" fmla="*/ 4 w 75"/>
                <a:gd name="T13" fmla="*/ 4 h 65"/>
                <a:gd name="T14" fmla="*/ 19 w 75"/>
                <a:gd name="T15" fmla="*/ 6 h 65"/>
                <a:gd name="T16" fmla="*/ 58 w 75"/>
                <a:gd name="T17" fmla="*/ 7 h 65"/>
                <a:gd name="T18" fmla="*/ 75 w 75"/>
                <a:gd name="T19" fmla="*/ 1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65">
                  <a:moveTo>
                    <a:pt x="75" y="13"/>
                  </a:moveTo>
                  <a:cubicBezTo>
                    <a:pt x="68" y="26"/>
                    <a:pt x="67" y="41"/>
                    <a:pt x="64" y="56"/>
                  </a:cubicBezTo>
                  <a:cubicBezTo>
                    <a:pt x="62" y="65"/>
                    <a:pt x="53" y="61"/>
                    <a:pt x="48" y="57"/>
                  </a:cubicBezTo>
                  <a:cubicBezTo>
                    <a:pt x="40" y="48"/>
                    <a:pt x="33" y="45"/>
                    <a:pt x="23" y="54"/>
                  </a:cubicBezTo>
                  <a:cubicBezTo>
                    <a:pt x="16" y="61"/>
                    <a:pt x="9" y="57"/>
                    <a:pt x="8" y="47"/>
                  </a:cubicBezTo>
                  <a:cubicBezTo>
                    <a:pt x="7" y="37"/>
                    <a:pt x="6" y="26"/>
                    <a:pt x="2" y="16"/>
                  </a:cubicBezTo>
                  <a:cubicBezTo>
                    <a:pt x="1" y="12"/>
                    <a:pt x="0" y="7"/>
                    <a:pt x="4" y="4"/>
                  </a:cubicBezTo>
                  <a:cubicBezTo>
                    <a:pt x="9" y="0"/>
                    <a:pt x="15" y="2"/>
                    <a:pt x="19" y="6"/>
                  </a:cubicBezTo>
                  <a:cubicBezTo>
                    <a:pt x="32" y="21"/>
                    <a:pt x="44" y="21"/>
                    <a:pt x="58" y="7"/>
                  </a:cubicBezTo>
                  <a:cubicBezTo>
                    <a:pt x="64" y="2"/>
                    <a:pt x="72" y="1"/>
                    <a:pt x="7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1" name="Freeform 79"/>
            <p:cNvSpPr/>
            <p:nvPr/>
          </p:nvSpPr>
          <p:spPr bwMode="auto">
            <a:xfrm>
              <a:off x="7623175" y="5459413"/>
              <a:ext cx="166688" cy="157163"/>
            </a:xfrm>
            <a:custGeom>
              <a:avLst/>
              <a:gdLst>
                <a:gd name="T0" fmla="*/ 22 w 85"/>
                <a:gd name="T1" fmla="*/ 26 h 80"/>
                <a:gd name="T2" fmla="*/ 49 w 85"/>
                <a:gd name="T3" fmla="*/ 13 h 80"/>
                <a:gd name="T4" fmla="*/ 64 w 85"/>
                <a:gd name="T5" fmla="*/ 2 h 80"/>
                <a:gd name="T6" fmla="*/ 73 w 85"/>
                <a:gd name="T7" fmla="*/ 18 h 80"/>
                <a:gd name="T8" fmla="*/ 74 w 85"/>
                <a:gd name="T9" fmla="*/ 32 h 80"/>
                <a:gd name="T10" fmla="*/ 57 w 85"/>
                <a:gd name="T11" fmla="*/ 54 h 80"/>
                <a:gd name="T12" fmla="*/ 45 w 85"/>
                <a:gd name="T13" fmla="*/ 65 h 80"/>
                <a:gd name="T14" fmla="*/ 24 w 85"/>
                <a:gd name="T15" fmla="*/ 64 h 80"/>
                <a:gd name="T16" fmla="*/ 13 w 85"/>
                <a:gd name="T17" fmla="*/ 48 h 80"/>
                <a:gd name="T18" fmla="*/ 4 w 85"/>
                <a:gd name="T19" fmla="*/ 29 h 80"/>
                <a:gd name="T20" fmla="*/ 22 w 85"/>
                <a:gd name="T21" fmla="*/ 2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" h="80">
                  <a:moveTo>
                    <a:pt x="22" y="26"/>
                  </a:moveTo>
                  <a:cubicBezTo>
                    <a:pt x="36" y="31"/>
                    <a:pt x="44" y="25"/>
                    <a:pt x="49" y="13"/>
                  </a:cubicBezTo>
                  <a:cubicBezTo>
                    <a:pt x="52" y="7"/>
                    <a:pt x="56" y="0"/>
                    <a:pt x="64" y="2"/>
                  </a:cubicBezTo>
                  <a:cubicBezTo>
                    <a:pt x="72" y="4"/>
                    <a:pt x="72" y="11"/>
                    <a:pt x="73" y="18"/>
                  </a:cubicBezTo>
                  <a:cubicBezTo>
                    <a:pt x="73" y="22"/>
                    <a:pt x="72" y="28"/>
                    <a:pt x="74" y="32"/>
                  </a:cubicBezTo>
                  <a:cubicBezTo>
                    <a:pt x="82" y="49"/>
                    <a:pt x="85" y="62"/>
                    <a:pt x="57" y="54"/>
                  </a:cubicBezTo>
                  <a:cubicBezTo>
                    <a:pt x="51" y="53"/>
                    <a:pt x="47" y="59"/>
                    <a:pt x="45" y="65"/>
                  </a:cubicBezTo>
                  <a:cubicBezTo>
                    <a:pt x="38" y="80"/>
                    <a:pt x="31" y="77"/>
                    <a:pt x="24" y="64"/>
                  </a:cubicBezTo>
                  <a:cubicBezTo>
                    <a:pt x="20" y="58"/>
                    <a:pt x="16" y="53"/>
                    <a:pt x="13" y="48"/>
                  </a:cubicBezTo>
                  <a:cubicBezTo>
                    <a:pt x="9" y="42"/>
                    <a:pt x="0" y="38"/>
                    <a:pt x="4" y="29"/>
                  </a:cubicBezTo>
                  <a:cubicBezTo>
                    <a:pt x="8" y="23"/>
                    <a:pt x="17" y="27"/>
                    <a:pt x="22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2" name="Freeform 80"/>
            <p:cNvSpPr/>
            <p:nvPr/>
          </p:nvSpPr>
          <p:spPr bwMode="auto">
            <a:xfrm>
              <a:off x="7002463" y="6819900"/>
              <a:ext cx="176213" cy="157163"/>
            </a:xfrm>
            <a:custGeom>
              <a:avLst/>
              <a:gdLst>
                <a:gd name="T0" fmla="*/ 46 w 90"/>
                <a:gd name="T1" fmla="*/ 80 h 80"/>
                <a:gd name="T2" fmla="*/ 36 w 90"/>
                <a:gd name="T3" fmla="*/ 66 h 80"/>
                <a:gd name="T4" fmla="*/ 18 w 90"/>
                <a:gd name="T5" fmla="*/ 52 h 80"/>
                <a:gd name="T6" fmla="*/ 8 w 90"/>
                <a:gd name="T7" fmla="*/ 35 h 80"/>
                <a:gd name="T8" fmla="*/ 23 w 90"/>
                <a:gd name="T9" fmla="*/ 9 h 80"/>
                <a:gd name="T10" fmla="*/ 32 w 90"/>
                <a:gd name="T11" fmla="*/ 0 h 80"/>
                <a:gd name="T12" fmla="*/ 42 w 90"/>
                <a:gd name="T13" fmla="*/ 9 h 80"/>
                <a:gd name="T14" fmla="*/ 76 w 90"/>
                <a:gd name="T15" fmla="*/ 37 h 80"/>
                <a:gd name="T16" fmla="*/ 80 w 90"/>
                <a:gd name="T17" fmla="*/ 51 h 80"/>
                <a:gd name="T18" fmla="*/ 50 w 90"/>
                <a:gd name="T19" fmla="*/ 77 h 80"/>
                <a:gd name="T20" fmla="*/ 46 w 90"/>
                <a:gd name="T21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" h="80">
                  <a:moveTo>
                    <a:pt x="46" y="80"/>
                  </a:moveTo>
                  <a:cubicBezTo>
                    <a:pt x="38" y="78"/>
                    <a:pt x="36" y="73"/>
                    <a:pt x="36" y="66"/>
                  </a:cubicBezTo>
                  <a:cubicBezTo>
                    <a:pt x="37" y="53"/>
                    <a:pt x="32" y="50"/>
                    <a:pt x="18" y="52"/>
                  </a:cubicBezTo>
                  <a:cubicBezTo>
                    <a:pt x="6" y="54"/>
                    <a:pt x="0" y="46"/>
                    <a:pt x="8" y="35"/>
                  </a:cubicBezTo>
                  <a:cubicBezTo>
                    <a:pt x="14" y="27"/>
                    <a:pt x="19" y="18"/>
                    <a:pt x="23" y="9"/>
                  </a:cubicBezTo>
                  <a:cubicBezTo>
                    <a:pt x="24" y="5"/>
                    <a:pt x="27" y="0"/>
                    <a:pt x="32" y="0"/>
                  </a:cubicBezTo>
                  <a:cubicBezTo>
                    <a:pt x="38" y="0"/>
                    <a:pt x="41" y="4"/>
                    <a:pt x="42" y="9"/>
                  </a:cubicBezTo>
                  <a:cubicBezTo>
                    <a:pt x="46" y="28"/>
                    <a:pt x="57" y="36"/>
                    <a:pt x="76" y="37"/>
                  </a:cubicBezTo>
                  <a:cubicBezTo>
                    <a:pt x="86" y="37"/>
                    <a:pt x="90" y="45"/>
                    <a:pt x="80" y="51"/>
                  </a:cubicBezTo>
                  <a:cubicBezTo>
                    <a:pt x="69" y="58"/>
                    <a:pt x="58" y="66"/>
                    <a:pt x="50" y="77"/>
                  </a:cubicBezTo>
                  <a:cubicBezTo>
                    <a:pt x="50" y="78"/>
                    <a:pt x="47" y="79"/>
                    <a:pt x="46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3" name="Freeform 81"/>
            <p:cNvSpPr/>
            <p:nvPr/>
          </p:nvSpPr>
          <p:spPr bwMode="auto">
            <a:xfrm>
              <a:off x="7088188" y="5467350"/>
              <a:ext cx="153988" cy="166688"/>
            </a:xfrm>
            <a:custGeom>
              <a:avLst/>
              <a:gdLst>
                <a:gd name="T0" fmla="*/ 78 w 78"/>
                <a:gd name="T1" fmla="*/ 51 h 85"/>
                <a:gd name="T2" fmla="*/ 69 w 78"/>
                <a:gd name="T3" fmla="*/ 61 h 85"/>
                <a:gd name="T4" fmla="*/ 52 w 78"/>
                <a:gd name="T5" fmla="*/ 69 h 85"/>
                <a:gd name="T6" fmla="*/ 26 w 78"/>
                <a:gd name="T7" fmla="*/ 60 h 85"/>
                <a:gd name="T8" fmla="*/ 13 w 78"/>
                <a:gd name="T9" fmla="*/ 50 h 85"/>
                <a:gd name="T10" fmla="*/ 8 w 78"/>
                <a:gd name="T11" fmla="*/ 29 h 85"/>
                <a:gd name="T12" fmla="*/ 22 w 78"/>
                <a:gd name="T13" fmla="*/ 10 h 85"/>
                <a:gd name="T14" fmla="*/ 34 w 78"/>
                <a:gd name="T15" fmla="*/ 2 h 85"/>
                <a:gd name="T16" fmla="*/ 41 w 78"/>
                <a:gd name="T17" fmla="*/ 12 h 85"/>
                <a:gd name="T18" fmla="*/ 67 w 78"/>
                <a:gd name="T19" fmla="*/ 41 h 85"/>
                <a:gd name="T20" fmla="*/ 78 w 78"/>
                <a:gd name="T21" fmla="*/ 5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85">
                  <a:moveTo>
                    <a:pt x="78" y="51"/>
                  </a:moveTo>
                  <a:cubicBezTo>
                    <a:pt x="77" y="56"/>
                    <a:pt x="74" y="59"/>
                    <a:pt x="69" y="61"/>
                  </a:cubicBezTo>
                  <a:cubicBezTo>
                    <a:pt x="63" y="64"/>
                    <a:pt x="57" y="65"/>
                    <a:pt x="52" y="69"/>
                  </a:cubicBezTo>
                  <a:cubicBezTo>
                    <a:pt x="37" y="80"/>
                    <a:pt x="27" y="85"/>
                    <a:pt x="26" y="60"/>
                  </a:cubicBezTo>
                  <a:cubicBezTo>
                    <a:pt x="26" y="53"/>
                    <a:pt x="19" y="51"/>
                    <a:pt x="13" y="50"/>
                  </a:cubicBezTo>
                  <a:cubicBezTo>
                    <a:pt x="0" y="46"/>
                    <a:pt x="0" y="38"/>
                    <a:pt x="8" y="29"/>
                  </a:cubicBezTo>
                  <a:cubicBezTo>
                    <a:pt x="14" y="23"/>
                    <a:pt x="18" y="17"/>
                    <a:pt x="22" y="10"/>
                  </a:cubicBezTo>
                  <a:cubicBezTo>
                    <a:pt x="24" y="5"/>
                    <a:pt x="27" y="0"/>
                    <a:pt x="34" y="2"/>
                  </a:cubicBezTo>
                  <a:cubicBezTo>
                    <a:pt x="39" y="3"/>
                    <a:pt x="41" y="7"/>
                    <a:pt x="41" y="12"/>
                  </a:cubicBezTo>
                  <a:cubicBezTo>
                    <a:pt x="42" y="29"/>
                    <a:pt x="51" y="38"/>
                    <a:pt x="67" y="41"/>
                  </a:cubicBezTo>
                  <a:cubicBezTo>
                    <a:pt x="73" y="42"/>
                    <a:pt x="78" y="44"/>
                    <a:pt x="78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4" name="Freeform 82"/>
            <p:cNvSpPr/>
            <p:nvPr/>
          </p:nvSpPr>
          <p:spPr bwMode="auto">
            <a:xfrm>
              <a:off x="8956675" y="6376988"/>
              <a:ext cx="155575" cy="139700"/>
            </a:xfrm>
            <a:custGeom>
              <a:avLst/>
              <a:gdLst>
                <a:gd name="T0" fmla="*/ 24 w 79"/>
                <a:gd name="T1" fmla="*/ 50 h 71"/>
                <a:gd name="T2" fmla="*/ 16 w 79"/>
                <a:gd name="T3" fmla="*/ 55 h 71"/>
                <a:gd name="T4" fmla="*/ 2 w 79"/>
                <a:gd name="T5" fmla="*/ 42 h 71"/>
                <a:gd name="T6" fmla="*/ 7 w 79"/>
                <a:gd name="T7" fmla="*/ 15 h 71"/>
                <a:gd name="T8" fmla="*/ 15 w 79"/>
                <a:gd name="T9" fmla="*/ 1 h 71"/>
                <a:gd name="T10" fmla="*/ 28 w 79"/>
                <a:gd name="T11" fmla="*/ 9 h 71"/>
                <a:gd name="T12" fmla="*/ 59 w 79"/>
                <a:gd name="T13" fmla="*/ 22 h 71"/>
                <a:gd name="T14" fmla="*/ 75 w 79"/>
                <a:gd name="T15" fmla="*/ 26 h 71"/>
                <a:gd name="T16" fmla="*/ 70 w 79"/>
                <a:gd name="T17" fmla="*/ 42 h 71"/>
                <a:gd name="T18" fmla="*/ 63 w 79"/>
                <a:gd name="T19" fmla="*/ 51 h 71"/>
                <a:gd name="T20" fmla="*/ 34 w 79"/>
                <a:gd name="T21" fmla="*/ 54 h 71"/>
                <a:gd name="T22" fmla="*/ 24 w 79"/>
                <a:gd name="T23" fmla="*/ 5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71">
                  <a:moveTo>
                    <a:pt x="24" y="50"/>
                  </a:moveTo>
                  <a:cubicBezTo>
                    <a:pt x="22" y="52"/>
                    <a:pt x="19" y="54"/>
                    <a:pt x="16" y="55"/>
                  </a:cubicBezTo>
                  <a:cubicBezTo>
                    <a:pt x="4" y="60"/>
                    <a:pt x="0" y="53"/>
                    <a:pt x="2" y="42"/>
                  </a:cubicBezTo>
                  <a:cubicBezTo>
                    <a:pt x="5" y="33"/>
                    <a:pt x="7" y="24"/>
                    <a:pt x="7" y="15"/>
                  </a:cubicBezTo>
                  <a:cubicBezTo>
                    <a:pt x="7" y="9"/>
                    <a:pt x="8" y="2"/>
                    <a:pt x="15" y="1"/>
                  </a:cubicBezTo>
                  <a:cubicBezTo>
                    <a:pt x="21" y="0"/>
                    <a:pt x="26" y="4"/>
                    <a:pt x="28" y="9"/>
                  </a:cubicBezTo>
                  <a:cubicBezTo>
                    <a:pt x="34" y="24"/>
                    <a:pt x="44" y="28"/>
                    <a:pt x="59" y="22"/>
                  </a:cubicBezTo>
                  <a:cubicBezTo>
                    <a:pt x="65" y="20"/>
                    <a:pt x="72" y="20"/>
                    <a:pt x="75" y="26"/>
                  </a:cubicBezTo>
                  <a:cubicBezTo>
                    <a:pt x="79" y="33"/>
                    <a:pt x="74" y="37"/>
                    <a:pt x="70" y="42"/>
                  </a:cubicBezTo>
                  <a:cubicBezTo>
                    <a:pt x="68" y="45"/>
                    <a:pt x="65" y="48"/>
                    <a:pt x="63" y="51"/>
                  </a:cubicBezTo>
                  <a:cubicBezTo>
                    <a:pt x="50" y="71"/>
                    <a:pt x="50" y="71"/>
                    <a:pt x="34" y="54"/>
                  </a:cubicBezTo>
                  <a:cubicBezTo>
                    <a:pt x="31" y="51"/>
                    <a:pt x="29" y="50"/>
                    <a:pt x="24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5" name="Freeform 83"/>
            <p:cNvSpPr/>
            <p:nvPr/>
          </p:nvSpPr>
          <p:spPr bwMode="auto">
            <a:xfrm>
              <a:off x="8053388" y="5924550"/>
              <a:ext cx="149225" cy="131763"/>
            </a:xfrm>
            <a:custGeom>
              <a:avLst/>
              <a:gdLst>
                <a:gd name="T0" fmla="*/ 72 w 76"/>
                <a:gd name="T1" fmla="*/ 30 h 67"/>
                <a:gd name="T2" fmla="*/ 74 w 76"/>
                <a:gd name="T3" fmla="*/ 41 h 67"/>
                <a:gd name="T4" fmla="*/ 70 w 76"/>
                <a:gd name="T5" fmla="*/ 56 h 67"/>
                <a:gd name="T6" fmla="*/ 57 w 76"/>
                <a:gd name="T7" fmla="*/ 51 h 67"/>
                <a:gd name="T8" fmla="*/ 38 w 76"/>
                <a:gd name="T9" fmla="*/ 54 h 67"/>
                <a:gd name="T10" fmla="*/ 24 w 76"/>
                <a:gd name="T11" fmla="*/ 66 h 67"/>
                <a:gd name="T12" fmla="*/ 16 w 76"/>
                <a:gd name="T13" fmla="*/ 50 h 67"/>
                <a:gd name="T14" fmla="*/ 5 w 76"/>
                <a:gd name="T15" fmla="*/ 28 h 67"/>
                <a:gd name="T16" fmla="*/ 5 w 76"/>
                <a:gd name="T17" fmla="*/ 14 h 67"/>
                <a:gd name="T18" fmla="*/ 18 w 76"/>
                <a:gd name="T19" fmla="*/ 13 h 67"/>
                <a:gd name="T20" fmla="*/ 56 w 76"/>
                <a:gd name="T21" fmla="*/ 6 h 67"/>
                <a:gd name="T22" fmla="*/ 68 w 76"/>
                <a:gd name="T23" fmla="*/ 2 h 67"/>
                <a:gd name="T24" fmla="*/ 74 w 76"/>
                <a:gd name="T25" fmla="*/ 13 h 67"/>
                <a:gd name="T26" fmla="*/ 72 w 76"/>
                <a:gd name="T27" fmla="*/ 3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67">
                  <a:moveTo>
                    <a:pt x="72" y="30"/>
                  </a:moveTo>
                  <a:cubicBezTo>
                    <a:pt x="73" y="33"/>
                    <a:pt x="73" y="37"/>
                    <a:pt x="74" y="41"/>
                  </a:cubicBezTo>
                  <a:cubicBezTo>
                    <a:pt x="74" y="46"/>
                    <a:pt x="76" y="52"/>
                    <a:pt x="70" y="56"/>
                  </a:cubicBezTo>
                  <a:cubicBezTo>
                    <a:pt x="65" y="59"/>
                    <a:pt x="60" y="55"/>
                    <a:pt x="57" y="51"/>
                  </a:cubicBezTo>
                  <a:cubicBezTo>
                    <a:pt x="49" y="43"/>
                    <a:pt x="43" y="46"/>
                    <a:pt x="38" y="54"/>
                  </a:cubicBezTo>
                  <a:cubicBezTo>
                    <a:pt x="35" y="60"/>
                    <a:pt x="32" y="67"/>
                    <a:pt x="24" y="66"/>
                  </a:cubicBezTo>
                  <a:cubicBezTo>
                    <a:pt x="16" y="64"/>
                    <a:pt x="17" y="56"/>
                    <a:pt x="16" y="50"/>
                  </a:cubicBezTo>
                  <a:cubicBezTo>
                    <a:pt x="14" y="42"/>
                    <a:pt x="9" y="35"/>
                    <a:pt x="5" y="28"/>
                  </a:cubicBezTo>
                  <a:cubicBezTo>
                    <a:pt x="3" y="24"/>
                    <a:pt x="0" y="19"/>
                    <a:pt x="5" y="14"/>
                  </a:cubicBezTo>
                  <a:cubicBezTo>
                    <a:pt x="9" y="10"/>
                    <a:pt x="14" y="11"/>
                    <a:pt x="18" y="13"/>
                  </a:cubicBezTo>
                  <a:cubicBezTo>
                    <a:pt x="33" y="22"/>
                    <a:pt x="46" y="23"/>
                    <a:pt x="56" y="6"/>
                  </a:cubicBezTo>
                  <a:cubicBezTo>
                    <a:pt x="59" y="2"/>
                    <a:pt x="63" y="0"/>
                    <a:pt x="68" y="2"/>
                  </a:cubicBezTo>
                  <a:cubicBezTo>
                    <a:pt x="74" y="4"/>
                    <a:pt x="74" y="9"/>
                    <a:pt x="74" y="13"/>
                  </a:cubicBezTo>
                  <a:cubicBezTo>
                    <a:pt x="73" y="19"/>
                    <a:pt x="73" y="24"/>
                    <a:pt x="72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6" name="Freeform 84"/>
            <p:cNvSpPr/>
            <p:nvPr/>
          </p:nvSpPr>
          <p:spPr bwMode="auto">
            <a:xfrm>
              <a:off x="7593013" y="5657850"/>
              <a:ext cx="144463" cy="134938"/>
            </a:xfrm>
            <a:custGeom>
              <a:avLst/>
              <a:gdLst>
                <a:gd name="T0" fmla="*/ 72 w 74"/>
                <a:gd name="T1" fmla="*/ 32 h 69"/>
                <a:gd name="T2" fmla="*/ 73 w 74"/>
                <a:gd name="T3" fmla="*/ 46 h 69"/>
                <a:gd name="T4" fmla="*/ 59 w 74"/>
                <a:gd name="T5" fmla="*/ 56 h 69"/>
                <a:gd name="T6" fmla="*/ 36 w 74"/>
                <a:gd name="T7" fmla="*/ 58 h 69"/>
                <a:gd name="T8" fmla="*/ 18 w 74"/>
                <a:gd name="T9" fmla="*/ 55 h 69"/>
                <a:gd name="T10" fmla="*/ 6 w 74"/>
                <a:gd name="T11" fmla="*/ 31 h 69"/>
                <a:gd name="T12" fmla="*/ 5 w 74"/>
                <a:gd name="T13" fmla="*/ 16 h 69"/>
                <a:gd name="T14" fmla="*/ 18 w 74"/>
                <a:gd name="T15" fmla="*/ 15 h 69"/>
                <a:gd name="T16" fmla="*/ 56 w 74"/>
                <a:gd name="T17" fmla="*/ 7 h 69"/>
                <a:gd name="T18" fmla="*/ 69 w 74"/>
                <a:gd name="T19" fmla="*/ 3 h 69"/>
                <a:gd name="T20" fmla="*/ 73 w 74"/>
                <a:gd name="T21" fmla="*/ 15 h 69"/>
                <a:gd name="T22" fmla="*/ 72 w 74"/>
                <a:gd name="T23" fmla="*/ 3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69">
                  <a:moveTo>
                    <a:pt x="72" y="32"/>
                  </a:moveTo>
                  <a:cubicBezTo>
                    <a:pt x="72" y="36"/>
                    <a:pt x="73" y="41"/>
                    <a:pt x="73" y="46"/>
                  </a:cubicBezTo>
                  <a:cubicBezTo>
                    <a:pt x="74" y="58"/>
                    <a:pt x="68" y="62"/>
                    <a:pt x="59" y="56"/>
                  </a:cubicBezTo>
                  <a:cubicBezTo>
                    <a:pt x="49" y="49"/>
                    <a:pt x="43" y="47"/>
                    <a:pt x="36" y="58"/>
                  </a:cubicBezTo>
                  <a:cubicBezTo>
                    <a:pt x="29" y="69"/>
                    <a:pt x="21" y="67"/>
                    <a:pt x="18" y="55"/>
                  </a:cubicBezTo>
                  <a:cubicBezTo>
                    <a:pt x="15" y="46"/>
                    <a:pt x="10" y="39"/>
                    <a:pt x="6" y="31"/>
                  </a:cubicBezTo>
                  <a:cubicBezTo>
                    <a:pt x="3" y="26"/>
                    <a:pt x="0" y="21"/>
                    <a:pt x="5" y="16"/>
                  </a:cubicBezTo>
                  <a:cubicBezTo>
                    <a:pt x="8" y="12"/>
                    <a:pt x="14" y="12"/>
                    <a:pt x="18" y="15"/>
                  </a:cubicBezTo>
                  <a:cubicBezTo>
                    <a:pt x="33" y="25"/>
                    <a:pt x="46" y="22"/>
                    <a:pt x="56" y="7"/>
                  </a:cubicBezTo>
                  <a:cubicBezTo>
                    <a:pt x="59" y="3"/>
                    <a:pt x="63" y="0"/>
                    <a:pt x="69" y="3"/>
                  </a:cubicBezTo>
                  <a:cubicBezTo>
                    <a:pt x="74" y="5"/>
                    <a:pt x="73" y="10"/>
                    <a:pt x="73" y="15"/>
                  </a:cubicBezTo>
                  <a:cubicBezTo>
                    <a:pt x="73" y="20"/>
                    <a:pt x="72" y="25"/>
                    <a:pt x="72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7" name="Freeform 85"/>
            <p:cNvSpPr/>
            <p:nvPr/>
          </p:nvSpPr>
          <p:spPr bwMode="auto">
            <a:xfrm>
              <a:off x="7456488" y="4951413"/>
              <a:ext cx="163513" cy="139700"/>
            </a:xfrm>
            <a:custGeom>
              <a:avLst/>
              <a:gdLst>
                <a:gd name="T0" fmla="*/ 46 w 83"/>
                <a:gd name="T1" fmla="*/ 54 h 72"/>
                <a:gd name="T2" fmla="*/ 34 w 83"/>
                <a:gd name="T3" fmla="*/ 72 h 72"/>
                <a:gd name="T4" fmla="*/ 21 w 83"/>
                <a:gd name="T5" fmla="*/ 58 h 72"/>
                <a:gd name="T6" fmla="*/ 8 w 83"/>
                <a:gd name="T7" fmla="*/ 41 h 72"/>
                <a:gd name="T8" fmla="*/ 4 w 83"/>
                <a:gd name="T9" fmla="*/ 27 h 72"/>
                <a:gd name="T10" fmla="*/ 18 w 83"/>
                <a:gd name="T11" fmla="*/ 23 h 72"/>
                <a:gd name="T12" fmla="*/ 49 w 83"/>
                <a:gd name="T13" fmla="*/ 9 h 72"/>
                <a:gd name="T14" fmla="*/ 62 w 83"/>
                <a:gd name="T15" fmla="*/ 1 h 72"/>
                <a:gd name="T16" fmla="*/ 70 w 83"/>
                <a:gd name="T17" fmla="*/ 13 h 72"/>
                <a:gd name="T18" fmla="*/ 70 w 83"/>
                <a:gd name="T19" fmla="*/ 19 h 72"/>
                <a:gd name="T20" fmla="*/ 76 w 83"/>
                <a:gd name="T21" fmla="*/ 51 h 72"/>
                <a:gd name="T22" fmla="*/ 47 w 83"/>
                <a:gd name="T23" fmla="*/ 53 h 72"/>
                <a:gd name="T24" fmla="*/ 46 w 83"/>
                <a:gd name="T25" fmla="*/ 5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" h="72">
                  <a:moveTo>
                    <a:pt x="46" y="54"/>
                  </a:moveTo>
                  <a:cubicBezTo>
                    <a:pt x="44" y="61"/>
                    <a:pt x="44" y="71"/>
                    <a:pt x="34" y="72"/>
                  </a:cubicBezTo>
                  <a:cubicBezTo>
                    <a:pt x="25" y="72"/>
                    <a:pt x="24" y="64"/>
                    <a:pt x="21" y="58"/>
                  </a:cubicBezTo>
                  <a:cubicBezTo>
                    <a:pt x="17" y="52"/>
                    <a:pt x="12" y="47"/>
                    <a:pt x="8" y="41"/>
                  </a:cubicBezTo>
                  <a:cubicBezTo>
                    <a:pt x="4" y="37"/>
                    <a:pt x="0" y="33"/>
                    <a:pt x="4" y="27"/>
                  </a:cubicBezTo>
                  <a:cubicBezTo>
                    <a:pt x="7" y="22"/>
                    <a:pt x="13" y="21"/>
                    <a:pt x="18" y="23"/>
                  </a:cubicBezTo>
                  <a:cubicBezTo>
                    <a:pt x="34" y="30"/>
                    <a:pt x="43" y="24"/>
                    <a:pt x="49" y="9"/>
                  </a:cubicBezTo>
                  <a:cubicBezTo>
                    <a:pt x="51" y="5"/>
                    <a:pt x="55" y="0"/>
                    <a:pt x="62" y="1"/>
                  </a:cubicBezTo>
                  <a:cubicBezTo>
                    <a:pt x="68" y="3"/>
                    <a:pt x="69" y="8"/>
                    <a:pt x="70" y="13"/>
                  </a:cubicBezTo>
                  <a:cubicBezTo>
                    <a:pt x="70" y="15"/>
                    <a:pt x="71" y="18"/>
                    <a:pt x="70" y="19"/>
                  </a:cubicBezTo>
                  <a:cubicBezTo>
                    <a:pt x="68" y="31"/>
                    <a:pt x="83" y="40"/>
                    <a:pt x="76" y="51"/>
                  </a:cubicBezTo>
                  <a:cubicBezTo>
                    <a:pt x="68" y="63"/>
                    <a:pt x="56" y="45"/>
                    <a:pt x="47" y="53"/>
                  </a:cubicBezTo>
                  <a:cubicBezTo>
                    <a:pt x="47" y="53"/>
                    <a:pt x="46" y="54"/>
                    <a:pt x="46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8" name="Freeform 86"/>
            <p:cNvSpPr/>
            <p:nvPr/>
          </p:nvSpPr>
          <p:spPr bwMode="auto">
            <a:xfrm>
              <a:off x="8402638" y="5364163"/>
              <a:ext cx="158750" cy="150813"/>
            </a:xfrm>
            <a:custGeom>
              <a:avLst/>
              <a:gdLst>
                <a:gd name="T0" fmla="*/ 81 w 81"/>
                <a:gd name="T1" fmla="*/ 47 h 77"/>
                <a:gd name="T2" fmla="*/ 67 w 81"/>
                <a:gd name="T3" fmla="*/ 55 h 77"/>
                <a:gd name="T4" fmla="*/ 43 w 81"/>
                <a:gd name="T5" fmla="*/ 64 h 77"/>
                <a:gd name="T6" fmla="*/ 23 w 81"/>
                <a:gd name="T7" fmla="*/ 65 h 77"/>
                <a:gd name="T8" fmla="*/ 19 w 81"/>
                <a:gd name="T9" fmla="*/ 55 h 77"/>
                <a:gd name="T10" fmla="*/ 6 w 81"/>
                <a:gd name="T11" fmla="*/ 29 h 77"/>
                <a:gd name="T12" fmla="*/ 34 w 81"/>
                <a:gd name="T13" fmla="*/ 27 h 77"/>
                <a:gd name="T14" fmla="*/ 49 w 81"/>
                <a:gd name="T15" fmla="*/ 13 h 77"/>
                <a:gd name="T16" fmla="*/ 64 w 81"/>
                <a:gd name="T17" fmla="*/ 2 h 77"/>
                <a:gd name="T18" fmla="*/ 72 w 81"/>
                <a:gd name="T19" fmla="*/ 17 h 77"/>
                <a:gd name="T20" fmla="*/ 81 w 81"/>
                <a:gd name="T21" fmla="*/ 4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77">
                  <a:moveTo>
                    <a:pt x="81" y="47"/>
                  </a:moveTo>
                  <a:cubicBezTo>
                    <a:pt x="81" y="57"/>
                    <a:pt x="73" y="57"/>
                    <a:pt x="67" y="55"/>
                  </a:cubicBezTo>
                  <a:cubicBezTo>
                    <a:pt x="55" y="50"/>
                    <a:pt x="48" y="50"/>
                    <a:pt x="43" y="64"/>
                  </a:cubicBezTo>
                  <a:cubicBezTo>
                    <a:pt x="38" y="77"/>
                    <a:pt x="30" y="76"/>
                    <a:pt x="23" y="65"/>
                  </a:cubicBezTo>
                  <a:cubicBezTo>
                    <a:pt x="22" y="62"/>
                    <a:pt x="20" y="59"/>
                    <a:pt x="19" y="55"/>
                  </a:cubicBezTo>
                  <a:cubicBezTo>
                    <a:pt x="16" y="45"/>
                    <a:pt x="0" y="40"/>
                    <a:pt x="6" y="29"/>
                  </a:cubicBezTo>
                  <a:cubicBezTo>
                    <a:pt x="12" y="16"/>
                    <a:pt x="25" y="27"/>
                    <a:pt x="34" y="27"/>
                  </a:cubicBezTo>
                  <a:cubicBezTo>
                    <a:pt x="44" y="27"/>
                    <a:pt x="45" y="19"/>
                    <a:pt x="49" y="13"/>
                  </a:cubicBezTo>
                  <a:cubicBezTo>
                    <a:pt x="53" y="7"/>
                    <a:pt x="56" y="0"/>
                    <a:pt x="64" y="2"/>
                  </a:cubicBezTo>
                  <a:cubicBezTo>
                    <a:pt x="71" y="4"/>
                    <a:pt x="72" y="11"/>
                    <a:pt x="72" y="17"/>
                  </a:cubicBezTo>
                  <a:cubicBezTo>
                    <a:pt x="72" y="28"/>
                    <a:pt x="76" y="37"/>
                    <a:pt x="81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79" name="Freeform 87"/>
            <p:cNvSpPr/>
            <p:nvPr/>
          </p:nvSpPr>
          <p:spPr bwMode="auto">
            <a:xfrm>
              <a:off x="5976938" y="5589588"/>
              <a:ext cx="155575" cy="160338"/>
            </a:xfrm>
            <a:custGeom>
              <a:avLst/>
              <a:gdLst>
                <a:gd name="T0" fmla="*/ 78 w 79"/>
                <a:gd name="T1" fmla="*/ 50 h 82"/>
                <a:gd name="T2" fmla="*/ 41 w 79"/>
                <a:gd name="T3" fmla="*/ 79 h 82"/>
                <a:gd name="T4" fmla="*/ 3 w 79"/>
                <a:gd name="T5" fmla="*/ 53 h 82"/>
                <a:gd name="T6" fmla="*/ 2 w 79"/>
                <a:gd name="T7" fmla="*/ 44 h 82"/>
                <a:gd name="T8" fmla="*/ 22 w 79"/>
                <a:gd name="T9" fmla="*/ 10 h 82"/>
                <a:gd name="T10" fmla="*/ 37 w 79"/>
                <a:gd name="T11" fmla="*/ 13 h 82"/>
                <a:gd name="T12" fmla="*/ 70 w 79"/>
                <a:gd name="T13" fmla="*/ 41 h 82"/>
                <a:gd name="T14" fmla="*/ 78 w 79"/>
                <a:gd name="T15" fmla="*/ 5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82">
                  <a:moveTo>
                    <a:pt x="78" y="50"/>
                  </a:moveTo>
                  <a:cubicBezTo>
                    <a:pt x="78" y="56"/>
                    <a:pt x="42" y="82"/>
                    <a:pt x="41" y="79"/>
                  </a:cubicBezTo>
                  <a:cubicBezTo>
                    <a:pt x="33" y="63"/>
                    <a:pt x="21" y="53"/>
                    <a:pt x="3" y="53"/>
                  </a:cubicBezTo>
                  <a:cubicBezTo>
                    <a:pt x="0" y="53"/>
                    <a:pt x="0" y="47"/>
                    <a:pt x="2" y="44"/>
                  </a:cubicBezTo>
                  <a:cubicBezTo>
                    <a:pt x="10" y="33"/>
                    <a:pt x="15" y="21"/>
                    <a:pt x="22" y="10"/>
                  </a:cubicBezTo>
                  <a:cubicBezTo>
                    <a:pt x="28" y="0"/>
                    <a:pt x="35" y="5"/>
                    <a:pt x="37" y="13"/>
                  </a:cubicBezTo>
                  <a:cubicBezTo>
                    <a:pt x="42" y="31"/>
                    <a:pt x="51" y="41"/>
                    <a:pt x="70" y="41"/>
                  </a:cubicBezTo>
                  <a:cubicBezTo>
                    <a:pt x="75" y="41"/>
                    <a:pt x="79" y="45"/>
                    <a:pt x="78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0" name="Freeform 88"/>
            <p:cNvSpPr/>
            <p:nvPr/>
          </p:nvSpPr>
          <p:spPr bwMode="auto">
            <a:xfrm>
              <a:off x="6388100" y="6829425"/>
              <a:ext cx="157163" cy="157163"/>
            </a:xfrm>
            <a:custGeom>
              <a:avLst/>
              <a:gdLst>
                <a:gd name="T0" fmla="*/ 19 w 80"/>
                <a:gd name="T1" fmla="*/ 52 h 80"/>
                <a:gd name="T2" fmla="*/ 4 w 80"/>
                <a:gd name="T3" fmla="*/ 48 h 80"/>
                <a:gd name="T4" fmla="*/ 8 w 80"/>
                <a:gd name="T5" fmla="*/ 32 h 80"/>
                <a:gd name="T6" fmla="*/ 12 w 80"/>
                <a:gd name="T7" fmla="*/ 27 h 80"/>
                <a:gd name="T8" fmla="*/ 29 w 80"/>
                <a:gd name="T9" fmla="*/ 1 h 80"/>
                <a:gd name="T10" fmla="*/ 46 w 80"/>
                <a:gd name="T11" fmla="*/ 26 h 80"/>
                <a:gd name="T12" fmla="*/ 68 w 80"/>
                <a:gd name="T13" fmla="*/ 34 h 80"/>
                <a:gd name="T14" fmla="*/ 79 w 80"/>
                <a:gd name="T15" fmla="*/ 43 h 80"/>
                <a:gd name="T16" fmla="*/ 72 w 80"/>
                <a:gd name="T17" fmla="*/ 54 h 80"/>
                <a:gd name="T18" fmla="*/ 56 w 80"/>
                <a:gd name="T19" fmla="*/ 65 h 80"/>
                <a:gd name="T20" fmla="*/ 33 w 80"/>
                <a:gd name="T21" fmla="*/ 60 h 80"/>
                <a:gd name="T22" fmla="*/ 19 w 80"/>
                <a:gd name="T23" fmla="*/ 5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" h="80">
                  <a:moveTo>
                    <a:pt x="19" y="52"/>
                  </a:moveTo>
                  <a:cubicBezTo>
                    <a:pt x="13" y="53"/>
                    <a:pt x="8" y="53"/>
                    <a:pt x="4" y="48"/>
                  </a:cubicBezTo>
                  <a:cubicBezTo>
                    <a:pt x="0" y="42"/>
                    <a:pt x="5" y="37"/>
                    <a:pt x="8" y="32"/>
                  </a:cubicBezTo>
                  <a:cubicBezTo>
                    <a:pt x="9" y="31"/>
                    <a:pt x="10" y="29"/>
                    <a:pt x="12" y="27"/>
                  </a:cubicBezTo>
                  <a:cubicBezTo>
                    <a:pt x="19" y="19"/>
                    <a:pt x="17" y="1"/>
                    <a:pt x="29" y="1"/>
                  </a:cubicBezTo>
                  <a:cubicBezTo>
                    <a:pt x="43" y="0"/>
                    <a:pt x="40" y="17"/>
                    <a:pt x="46" y="26"/>
                  </a:cubicBezTo>
                  <a:cubicBezTo>
                    <a:pt x="51" y="34"/>
                    <a:pt x="60" y="33"/>
                    <a:pt x="68" y="34"/>
                  </a:cubicBezTo>
                  <a:cubicBezTo>
                    <a:pt x="73" y="35"/>
                    <a:pt x="78" y="36"/>
                    <a:pt x="79" y="43"/>
                  </a:cubicBezTo>
                  <a:cubicBezTo>
                    <a:pt x="80" y="48"/>
                    <a:pt x="76" y="51"/>
                    <a:pt x="72" y="54"/>
                  </a:cubicBezTo>
                  <a:cubicBezTo>
                    <a:pt x="67" y="58"/>
                    <a:pt x="61" y="61"/>
                    <a:pt x="56" y="65"/>
                  </a:cubicBezTo>
                  <a:cubicBezTo>
                    <a:pt x="41" y="80"/>
                    <a:pt x="39" y="79"/>
                    <a:pt x="33" y="60"/>
                  </a:cubicBezTo>
                  <a:cubicBezTo>
                    <a:pt x="31" y="51"/>
                    <a:pt x="31" y="51"/>
                    <a:pt x="19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1" name="Freeform 89"/>
            <p:cNvSpPr/>
            <p:nvPr/>
          </p:nvSpPr>
          <p:spPr bwMode="auto">
            <a:xfrm>
              <a:off x="6923088" y="5921375"/>
              <a:ext cx="144463" cy="122238"/>
            </a:xfrm>
            <a:custGeom>
              <a:avLst/>
              <a:gdLst>
                <a:gd name="T0" fmla="*/ 73 w 73"/>
                <a:gd name="T1" fmla="*/ 14 h 63"/>
                <a:gd name="T2" fmla="*/ 63 w 73"/>
                <a:gd name="T3" fmla="*/ 54 h 63"/>
                <a:gd name="T4" fmla="*/ 47 w 73"/>
                <a:gd name="T5" fmla="*/ 56 h 63"/>
                <a:gd name="T6" fmla="*/ 24 w 73"/>
                <a:gd name="T7" fmla="*/ 54 h 63"/>
                <a:gd name="T8" fmla="*/ 22 w 73"/>
                <a:gd name="T9" fmla="*/ 56 h 63"/>
                <a:gd name="T10" fmla="*/ 10 w 73"/>
                <a:gd name="T11" fmla="*/ 53 h 63"/>
                <a:gd name="T12" fmla="*/ 4 w 73"/>
                <a:gd name="T13" fmla="*/ 8 h 63"/>
                <a:gd name="T14" fmla="*/ 21 w 73"/>
                <a:gd name="T15" fmla="*/ 8 h 63"/>
                <a:gd name="T16" fmla="*/ 57 w 73"/>
                <a:gd name="T17" fmla="*/ 9 h 63"/>
                <a:gd name="T18" fmla="*/ 73 w 73"/>
                <a:gd name="T19" fmla="*/ 1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62">
                  <a:moveTo>
                    <a:pt x="73" y="14"/>
                  </a:moveTo>
                  <a:cubicBezTo>
                    <a:pt x="70" y="29"/>
                    <a:pt x="67" y="42"/>
                    <a:pt x="63" y="54"/>
                  </a:cubicBezTo>
                  <a:cubicBezTo>
                    <a:pt x="60" y="62"/>
                    <a:pt x="52" y="63"/>
                    <a:pt x="47" y="56"/>
                  </a:cubicBezTo>
                  <a:cubicBezTo>
                    <a:pt x="40" y="44"/>
                    <a:pt x="32" y="45"/>
                    <a:pt x="24" y="54"/>
                  </a:cubicBezTo>
                  <a:cubicBezTo>
                    <a:pt x="23" y="55"/>
                    <a:pt x="23" y="55"/>
                    <a:pt x="22" y="56"/>
                  </a:cubicBezTo>
                  <a:cubicBezTo>
                    <a:pt x="18" y="58"/>
                    <a:pt x="11" y="58"/>
                    <a:pt x="10" y="53"/>
                  </a:cubicBezTo>
                  <a:cubicBezTo>
                    <a:pt x="8" y="38"/>
                    <a:pt x="0" y="23"/>
                    <a:pt x="4" y="8"/>
                  </a:cubicBezTo>
                  <a:cubicBezTo>
                    <a:pt x="6" y="0"/>
                    <a:pt x="17" y="3"/>
                    <a:pt x="21" y="8"/>
                  </a:cubicBezTo>
                  <a:cubicBezTo>
                    <a:pt x="33" y="22"/>
                    <a:pt x="44" y="19"/>
                    <a:pt x="57" y="9"/>
                  </a:cubicBezTo>
                  <a:cubicBezTo>
                    <a:pt x="64" y="3"/>
                    <a:pt x="72" y="4"/>
                    <a:pt x="73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2" name="Freeform 90"/>
            <p:cNvSpPr/>
            <p:nvPr/>
          </p:nvSpPr>
          <p:spPr bwMode="auto">
            <a:xfrm>
              <a:off x="7721600" y="6832600"/>
              <a:ext cx="142875" cy="134938"/>
            </a:xfrm>
            <a:custGeom>
              <a:avLst/>
              <a:gdLst>
                <a:gd name="T0" fmla="*/ 71 w 73"/>
                <a:gd name="T1" fmla="*/ 28 h 69"/>
                <a:gd name="T2" fmla="*/ 71 w 73"/>
                <a:gd name="T3" fmla="*/ 44 h 69"/>
                <a:gd name="T4" fmla="*/ 55 w 73"/>
                <a:gd name="T5" fmla="*/ 53 h 69"/>
                <a:gd name="T6" fmla="*/ 36 w 73"/>
                <a:gd name="T7" fmla="*/ 56 h 69"/>
                <a:gd name="T8" fmla="*/ 16 w 73"/>
                <a:gd name="T9" fmla="*/ 52 h 69"/>
                <a:gd name="T10" fmla="*/ 6 w 73"/>
                <a:gd name="T11" fmla="*/ 31 h 69"/>
                <a:gd name="T12" fmla="*/ 4 w 73"/>
                <a:gd name="T13" fmla="*/ 16 h 69"/>
                <a:gd name="T14" fmla="*/ 20 w 73"/>
                <a:gd name="T15" fmla="*/ 15 h 69"/>
                <a:gd name="T16" fmla="*/ 51 w 73"/>
                <a:gd name="T17" fmla="*/ 9 h 69"/>
                <a:gd name="T18" fmla="*/ 66 w 73"/>
                <a:gd name="T19" fmla="*/ 3 h 69"/>
                <a:gd name="T20" fmla="*/ 71 w 73"/>
                <a:gd name="T21" fmla="*/ 18 h 69"/>
                <a:gd name="T22" fmla="*/ 70 w 73"/>
                <a:gd name="T23" fmla="*/ 28 h 69"/>
                <a:gd name="T24" fmla="*/ 71 w 73"/>
                <a:gd name="T25" fmla="*/ 2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69">
                  <a:moveTo>
                    <a:pt x="71" y="28"/>
                  </a:moveTo>
                  <a:cubicBezTo>
                    <a:pt x="71" y="34"/>
                    <a:pt x="71" y="39"/>
                    <a:pt x="71" y="44"/>
                  </a:cubicBezTo>
                  <a:cubicBezTo>
                    <a:pt x="70" y="55"/>
                    <a:pt x="65" y="60"/>
                    <a:pt x="55" y="53"/>
                  </a:cubicBezTo>
                  <a:cubicBezTo>
                    <a:pt x="46" y="46"/>
                    <a:pt x="42" y="48"/>
                    <a:pt x="36" y="56"/>
                  </a:cubicBezTo>
                  <a:cubicBezTo>
                    <a:pt x="27" y="69"/>
                    <a:pt x="20" y="66"/>
                    <a:pt x="16" y="52"/>
                  </a:cubicBezTo>
                  <a:cubicBezTo>
                    <a:pt x="13" y="45"/>
                    <a:pt x="10" y="38"/>
                    <a:pt x="6" y="31"/>
                  </a:cubicBezTo>
                  <a:cubicBezTo>
                    <a:pt x="3" y="26"/>
                    <a:pt x="0" y="21"/>
                    <a:pt x="4" y="16"/>
                  </a:cubicBezTo>
                  <a:cubicBezTo>
                    <a:pt x="9" y="10"/>
                    <a:pt x="15" y="12"/>
                    <a:pt x="20" y="15"/>
                  </a:cubicBezTo>
                  <a:cubicBezTo>
                    <a:pt x="32" y="22"/>
                    <a:pt x="42" y="23"/>
                    <a:pt x="51" y="9"/>
                  </a:cubicBezTo>
                  <a:cubicBezTo>
                    <a:pt x="54" y="5"/>
                    <a:pt x="59" y="0"/>
                    <a:pt x="66" y="3"/>
                  </a:cubicBezTo>
                  <a:cubicBezTo>
                    <a:pt x="73" y="6"/>
                    <a:pt x="71" y="13"/>
                    <a:pt x="71" y="18"/>
                  </a:cubicBezTo>
                  <a:cubicBezTo>
                    <a:pt x="71" y="22"/>
                    <a:pt x="71" y="25"/>
                    <a:pt x="70" y="28"/>
                  </a:cubicBezTo>
                  <a:cubicBezTo>
                    <a:pt x="71" y="28"/>
                    <a:pt x="71" y="28"/>
                    <a:pt x="71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3" name="Freeform 91"/>
            <p:cNvSpPr/>
            <p:nvPr/>
          </p:nvSpPr>
          <p:spPr bwMode="auto">
            <a:xfrm>
              <a:off x="8483600" y="4592638"/>
              <a:ext cx="149225" cy="142875"/>
            </a:xfrm>
            <a:custGeom>
              <a:avLst/>
              <a:gdLst>
                <a:gd name="T0" fmla="*/ 20 w 76"/>
                <a:gd name="T1" fmla="*/ 25 h 73"/>
                <a:gd name="T2" fmla="*/ 45 w 76"/>
                <a:gd name="T3" fmla="*/ 11 h 73"/>
                <a:gd name="T4" fmla="*/ 59 w 76"/>
                <a:gd name="T5" fmla="*/ 1 h 73"/>
                <a:gd name="T6" fmla="*/ 66 w 76"/>
                <a:gd name="T7" fmla="*/ 16 h 73"/>
                <a:gd name="T8" fmla="*/ 69 w 76"/>
                <a:gd name="T9" fmla="*/ 32 h 73"/>
                <a:gd name="T10" fmla="*/ 52 w 76"/>
                <a:gd name="T11" fmla="*/ 53 h 73"/>
                <a:gd name="T12" fmla="*/ 41 w 76"/>
                <a:gd name="T13" fmla="*/ 61 h 73"/>
                <a:gd name="T14" fmla="*/ 35 w 76"/>
                <a:gd name="T15" fmla="*/ 71 h 73"/>
                <a:gd name="T16" fmla="*/ 23 w 76"/>
                <a:gd name="T17" fmla="*/ 66 h 73"/>
                <a:gd name="T18" fmla="*/ 1 w 76"/>
                <a:gd name="T19" fmla="*/ 30 h 73"/>
                <a:gd name="T20" fmla="*/ 20 w 76"/>
                <a:gd name="T21" fmla="*/ 2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73">
                  <a:moveTo>
                    <a:pt x="20" y="25"/>
                  </a:moveTo>
                  <a:cubicBezTo>
                    <a:pt x="33" y="29"/>
                    <a:pt x="40" y="22"/>
                    <a:pt x="45" y="11"/>
                  </a:cubicBezTo>
                  <a:cubicBezTo>
                    <a:pt x="48" y="6"/>
                    <a:pt x="51" y="0"/>
                    <a:pt x="59" y="1"/>
                  </a:cubicBezTo>
                  <a:cubicBezTo>
                    <a:pt x="66" y="3"/>
                    <a:pt x="65" y="10"/>
                    <a:pt x="66" y="16"/>
                  </a:cubicBezTo>
                  <a:cubicBezTo>
                    <a:pt x="67" y="21"/>
                    <a:pt x="68" y="27"/>
                    <a:pt x="69" y="32"/>
                  </a:cubicBezTo>
                  <a:cubicBezTo>
                    <a:pt x="75" y="54"/>
                    <a:pt x="76" y="54"/>
                    <a:pt x="52" y="53"/>
                  </a:cubicBezTo>
                  <a:cubicBezTo>
                    <a:pt x="46" y="53"/>
                    <a:pt x="42" y="54"/>
                    <a:pt x="41" y="61"/>
                  </a:cubicBezTo>
                  <a:cubicBezTo>
                    <a:pt x="40" y="65"/>
                    <a:pt x="39" y="69"/>
                    <a:pt x="35" y="71"/>
                  </a:cubicBezTo>
                  <a:cubicBezTo>
                    <a:pt x="30" y="73"/>
                    <a:pt x="25" y="70"/>
                    <a:pt x="23" y="66"/>
                  </a:cubicBezTo>
                  <a:cubicBezTo>
                    <a:pt x="18" y="52"/>
                    <a:pt x="0" y="46"/>
                    <a:pt x="1" y="30"/>
                  </a:cubicBezTo>
                  <a:cubicBezTo>
                    <a:pt x="1" y="22"/>
                    <a:pt x="13" y="26"/>
                    <a:pt x="20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4" name="Freeform 92"/>
            <p:cNvSpPr/>
            <p:nvPr/>
          </p:nvSpPr>
          <p:spPr bwMode="auto">
            <a:xfrm>
              <a:off x="9480550" y="1106488"/>
              <a:ext cx="139700" cy="136525"/>
            </a:xfrm>
            <a:custGeom>
              <a:avLst/>
              <a:gdLst>
                <a:gd name="T0" fmla="*/ 0 w 71"/>
                <a:gd name="T1" fmla="*/ 40 h 70"/>
                <a:gd name="T2" fmla="*/ 2 w 71"/>
                <a:gd name="T3" fmla="*/ 13 h 70"/>
                <a:gd name="T4" fmla="*/ 8 w 71"/>
                <a:gd name="T5" fmla="*/ 1 h 70"/>
                <a:gd name="T6" fmla="*/ 20 w 71"/>
                <a:gd name="T7" fmla="*/ 7 h 70"/>
                <a:gd name="T8" fmla="*/ 53 w 71"/>
                <a:gd name="T9" fmla="*/ 19 h 70"/>
                <a:gd name="T10" fmla="*/ 68 w 71"/>
                <a:gd name="T11" fmla="*/ 22 h 70"/>
                <a:gd name="T12" fmla="*/ 64 w 71"/>
                <a:gd name="T13" fmla="*/ 36 h 70"/>
                <a:gd name="T14" fmla="*/ 55 w 71"/>
                <a:gd name="T15" fmla="*/ 49 h 70"/>
                <a:gd name="T16" fmla="*/ 32 w 71"/>
                <a:gd name="T17" fmla="*/ 52 h 70"/>
                <a:gd name="T18" fmla="*/ 16 w 71"/>
                <a:gd name="T19" fmla="*/ 51 h 70"/>
                <a:gd name="T20" fmla="*/ 0 w 71"/>
                <a:gd name="T21" fmla="*/ 4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70">
                  <a:moveTo>
                    <a:pt x="0" y="40"/>
                  </a:moveTo>
                  <a:cubicBezTo>
                    <a:pt x="3" y="31"/>
                    <a:pt x="2" y="22"/>
                    <a:pt x="2" y="13"/>
                  </a:cubicBezTo>
                  <a:cubicBezTo>
                    <a:pt x="2" y="8"/>
                    <a:pt x="3" y="3"/>
                    <a:pt x="8" y="1"/>
                  </a:cubicBezTo>
                  <a:cubicBezTo>
                    <a:pt x="14" y="0"/>
                    <a:pt x="18" y="3"/>
                    <a:pt x="20" y="7"/>
                  </a:cubicBezTo>
                  <a:cubicBezTo>
                    <a:pt x="28" y="21"/>
                    <a:pt x="39" y="25"/>
                    <a:pt x="53" y="19"/>
                  </a:cubicBezTo>
                  <a:cubicBezTo>
                    <a:pt x="58" y="16"/>
                    <a:pt x="64" y="16"/>
                    <a:pt x="68" y="22"/>
                  </a:cubicBezTo>
                  <a:cubicBezTo>
                    <a:pt x="71" y="27"/>
                    <a:pt x="67" y="32"/>
                    <a:pt x="64" y="36"/>
                  </a:cubicBezTo>
                  <a:cubicBezTo>
                    <a:pt x="61" y="40"/>
                    <a:pt x="58" y="45"/>
                    <a:pt x="55" y="49"/>
                  </a:cubicBezTo>
                  <a:cubicBezTo>
                    <a:pt x="45" y="70"/>
                    <a:pt x="45" y="70"/>
                    <a:pt x="32" y="52"/>
                  </a:cubicBezTo>
                  <a:cubicBezTo>
                    <a:pt x="27" y="44"/>
                    <a:pt x="22" y="47"/>
                    <a:pt x="16" y="51"/>
                  </a:cubicBezTo>
                  <a:cubicBezTo>
                    <a:pt x="4" y="58"/>
                    <a:pt x="0" y="51"/>
                    <a:pt x="0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5" name="Freeform 93"/>
            <p:cNvSpPr/>
            <p:nvPr/>
          </p:nvSpPr>
          <p:spPr bwMode="auto">
            <a:xfrm>
              <a:off x="7829550" y="2306638"/>
              <a:ext cx="114300" cy="111125"/>
            </a:xfrm>
            <a:custGeom>
              <a:avLst/>
              <a:gdLst>
                <a:gd name="T0" fmla="*/ 57 w 58"/>
                <a:gd name="T1" fmla="*/ 31 h 56"/>
                <a:gd name="T2" fmla="*/ 57 w 58"/>
                <a:gd name="T3" fmla="*/ 34 h 56"/>
                <a:gd name="T4" fmla="*/ 22 w 58"/>
                <a:gd name="T5" fmla="*/ 53 h 56"/>
                <a:gd name="T6" fmla="*/ 1 w 58"/>
                <a:gd name="T7" fmla="*/ 30 h 56"/>
                <a:gd name="T8" fmla="*/ 41 w 58"/>
                <a:gd name="T9" fmla="*/ 1 h 56"/>
                <a:gd name="T10" fmla="*/ 57 w 58"/>
                <a:gd name="T11" fmla="*/ 3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56">
                  <a:moveTo>
                    <a:pt x="57" y="31"/>
                  </a:moveTo>
                  <a:cubicBezTo>
                    <a:pt x="57" y="33"/>
                    <a:pt x="58" y="34"/>
                    <a:pt x="57" y="34"/>
                  </a:cubicBezTo>
                  <a:cubicBezTo>
                    <a:pt x="46" y="41"/>
                    <a:pt x="34" y="48"/>
                    <a:pt x="22" y="53"/>
                  </a:cubicBezTo>
                  <a:cubicBezTo>
                    <a:pt x="14" y="56"/>
                    <a:pt x="6" y="40"/>
                    <a:pt x="1" y="30"/>
                  </a:cubicBezTo>
                  <a:cubicBezTo>
                    <a:pt x="0" y="28"/>
                    <a:pt x="40" y="0"/>
                    <a:pt x="41" y="1"/>
                  </a:cubicBezTo>
                  <a:cubicBezTo>
                    <a:pt x="50" y="10"/>
                    <a:pt x="49" y="24"/>
                    <a:pt x="57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6" name="Freeform 94"/>
            <p:cNvSpPr/>
            <p:nvPr/>
          </p:nvSpPr>
          <p:spPr bwMode="auto">
            <a:xfrm>
              <a:off x="7594600" y="2487613"/>
              <a:ext cx="109538" cy="106363"/>
            </a:xfrm>
            <a:custGeom>
              <a:avLst/>
              <a:gdLst>
                <a:gd name="T0" fmla="*/ 49 w 56"/>
                <a:gd name="T1" fmla="*/ 24 h 54"/>
                <a:gd name="T2" fmla="*/ 39 w 56"/>
                <a:gd name="T3" fmla="*/ 44 h 54"/>
                <a:gd name="T4" fmla="*/ 1 w 56"/>
                <a:gd name="T5" fmla="*/ 27 h 54"/>
                <a:gd name="T6" fmla="*/ 13 w 56"/>
                <a:gd name="T7" fmla="*/ 14 h 54"/>
                <a:gd name="T8" fmla="*/ 30 w 56"/>
                <a:gd name="T9" fmla="*/ 13 h 54"/>
                <a:gd name="T10" fmla="*/ 47 w 56"/>
                <a:gd name="T11" fmla="*/ 4 h 54"/>
                <a:gd name="T12" fmla="*/ 49 w 56"/>
                <a:gd name="T13" fmla="*/ 2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4">
                  <a:moveTo>
                    <a:pt x="49" y="24"/>
                  </a:moveTo>
                  <a:cubicBezTo>
                    <a:pt x="48" y="32"/>
                    <a:pt x="56" y="44"/>
                    <a:pt x="39" y="44"/>
                  </a:cubicBezTo>
                  <a:cubicBezTo>
                    <a:pt x="24" y="44"/>
                    <a:pt x="4" y="54"/>
                    <a:pt x="1" y="27"/>
                  </a:cubicBezTo>
                  <a:cubicBezTo>
                    <a:pt x="0" y="16"/>
                    <a:pt x="3" y="11"/>
                    <a:pt x="13" y="14"/>
                  </a:cubicBezTo>
                  <a:cubicBezTo>
                    <a:pt x="19" y="15"/>
                    <a:pt x="25" y="17"/>
                    <a:pt x="30" y="13"/>
                  </a:cubicBezTo>
                  <a:cubicBezTo>
                    <a:pt x="35" y="9"/>
                    <a:pt x="39" y="0"/>
                    <a:pt x="47" y="4"/>
                  </a:cubicBezTo>
                  <a:cubicBezTo>
                    <a:pt x="56" y="9"/>
                    <a:pt x="49" y="17"/>
                    <a:pt x="49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7" name="Freeform 95"/>
            <p:cNvSpPr/>
            <p:nvPr/>
          </p:nvSpPr>
          <p:spPr bwMode="auto">
            <a:xfrm>
              <a:off x="7521575" y="2941638"/>
              <a:ext cx="106363" cy="100013"/>
            </a:xfrm>
            <a:custGeom>
              <a:avLst/>
              <a:gdLst>
                <a:gd name="T0" fmla="*/ 51 w 54"/>
                <a:gd name="T1" fmla="*/ 22 h 51"/>
                <a:gd name="T2" fmla="*/ 32 w 54"/>
                <a:gd name="T3" fmla="*/ 37 h 51"/>
                <a:gd name="T4" fmla="*/ 29 w 54"/>
                <a:gd name="T5" fmla="*/ 38 h 51"/>
                <a:gd name="T6" fmla="*/ 10 w 54"/>
                <a:gd name="T7" fmla="*/ 43 h 51"/>
                <a:gd name="T8" fmla="*/ 1 w 54"/>
                <a:gd name="T9" fmla="*/ 14 h 51"/>
                <a:gd name="T10" fmla="*/ 14 w 54"/>
                <a:gd name="T11" fmla="*/ 8 h 51"/>
                <a:gd name="T12" fmla="*/ 34 w 54"/>
                <a:gd name="T13" fmla="*/ 9 h 51"/>
                <a:gd name="T14" fmla="*/ 49 w 54"/>
                <a:gd name="T15" fmla="*/ 4 h 51"/>
                <a:gd name="T16" fmla="*/ 51 w 54"/>
                <a:gd name="T17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51">
                  <a:moveTo>
                    <a:pt x="51" y="22"/>
                  </a:moveTo>
                  <a:cubicBezTo>
                    <a:pt x="53" y="33"/>
                    <a:pt x="53" y="46"/>
                    <a:pt x="32" y="37"/>
                  </a:cubicBezTo>
                  <a:cubicBezTo>
                    <a:pt x="31" y="36"/>
                    <a:pt x="30" y="37"/>
                    <a:pt x="29" y="38"/>
                  </a:cubicBezTo>
                  <a:cubicBezTo>
                    <a:pt x="23" y="41"/>
                    <a:pt x="16" y="51"/>
                    <a:pt x="10" y="43"/>
                  </a:cubicBezTo>
                  <a:cubicBezTo>
                    <a:pt x="5" y="35"/>
                    <a:pt x="2" y="24"/>
                    <a:pt x="1" y="14"/>
                  </a:cubicBezTo>
                  <a:cubicBezTo>
                    <a:pt x="0" y="5"/>
                    <a:pt x="8" y="6"/>
                    <a:pt x="14" y="8"/>
                  </a:cubicBezTo>
                  <a:cubicBezTo>
                    <a:pt x="20" y="11"/>
                    <a:pt x="26" y="16"/>
                    <a:pt x="34" y="9"/>
                  </a:cubicBezTo>
                  <a:cubicBezTo>
                    <a:pt x="38" y="6"/>
                    <a:pt x="42" y="0"/>
                    <a:pt x="49" y="4"/>
                  </a:cubicBezTo>
                  <a:cubicBezTo>
                    <a:pt x="54" y="8"/>
                    <a:pt x="51" y="14"/>
                    <a:pt x="51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8" name="Freeform 96"/>
            <p:cNvSpPr/>
            <p:nvPr/>
          </p:nvSpPr>
          <p:spPr bwMode="auto">
            <a:xfrm>
              <a:off x="7505700" y="2543175"/>
              <a:ext cx="125413" cy="131763"/>
            </a:xfrm>
            <a:custGeom>
              <a:avLst/>
              <a:gdLst>
                <a:gd name="T0" fmla="*/ 54 w 64"/>
                <a:gd name="T1" fmla="*/ 47 h 68"/>
                <a:gd name="T2" fmla="*/ 43 w 64"/>
                <a:gd name="T3" fmla="*/ 52 h 68"/>
                <a:gd name="T4" fmla="*/ 21 w 64"/>
                <a:gd name="T5" fmla="*/ 49 h 68"/>
                <a:gd name="T6" fmla="*/ 18 w 64"/>
                <a:gd name="T7" fmla="*/ 44 h 68"/>
                <a:gd name="T8" fmla="*/ 3 w 64"/>
                <a:gd name="T9" fmla="*/ 33 h 68"/>
                <a:gd name="T10" fmla="*/ 18 w 64"/>
                <a:gd name="T11" fmla="*/ 8 h 68"/>
                <a:gd name="T12" fmla="*/ 32 w 64"/>
                <a:gd name="T13" fmla="*/ 13 h 68"/>
                <a:gd name="T14" fmla="*/ 51 w 64"/>
                <a:gd name="T15" fmla="*/ 31 h 68"/>
                <a:gd name="T16" fmla="*/ 53 w 64"/>
                <a:gd name="T17" fmla="*/ 47 h 68"/>
                <a:gd name="T18" fmla="*/ 54 w 64"/>
                <a:gd name="T19" fmla="*/ 4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68">
                  <a:moveTo>
                    <a:pt x="54" y="47"/>
                  </a:moveTo>
                  <a:cubicBezTo>
                    <a:pt x="50" y="49"/>
                    <a:pt x="46" y="49"/>
                    <a:pt x="43" y="52"/>
                  </a:cubicBezTo>
                  <a:cubicBezTo>
                    <a:pt x="34" y="61"/>
                    <a:pt x="26" y="68"/>
                    <a:pt x="21" y="49"/>
                  </a:cubicBezTo>
                  <a:cubicBezTo>
                    <a:pt x="21" y="47"/>
                    <a:pt x="20" y="45"/>
                    <a:pt x="18" y="44"/>
                  </a:cubicBezTo>
                  <a:cubicBezTo>
                    <a:pt x="13" y="40"/>
                    <a:pt x="0" y="44"/>
                    <a:pt x="3" y="33"/>
                  </a:cubicBezTo>
                  <a:cubicBezTo>
                    <a:pt x="5" y="24"/>
                    <a:pt x="11" y="15"/>
                    <a:pt x="18" y="8"/>
                  </a:cubicBezTo>
                  <a:cubicBezTo>
                    <a:pt x="25" y="0"/>
                    <a:pt x="30" y="7"/>
                    <a:pt x="32" y="13"/>
                  </a:cubicBezTo>
                  <a:cubicBezTo>
                    <a:pt x="36" y="23"/>
                    <a:pt x="41" y="29"/>
                    <a:pt x="51" y="31"/>
                  </a:cubicBezTo>
                  <a:cubicBezTo>
                    <a:pt x="64" y="34"/>
                    <a:pt x="58" y="41"/>
                    <a:pt x="53" y="47"/>
                  </a:cubicBezTo>
                  <a:cubicBezTo>
                    <a:pt x="53" y="47"/>
                    <a:pt x="54" y="47"/>
                    <a:pt x="54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89" name="Freeform 97"/>
            <p:cNvSpPr/>
            <p:nvPr/>
          </p:nvSpPr>
          <p:spPr bwMode="auto">
            <a:xfrm>
              <a:off x="7694613" y="2955925"/>
              <a:ext cx="111125" cy="103188"/>
            </a:xfrm>
            <a:custGeom>
              <a:avLst/>
              <a:gdLst>
                <a:gd name="T0" fmla="*/ 33 w 57"/>
                <a:gd name="T1" fmla="*/ 4 h 53"/>
                <a:gd name="T2" fmla="*/ 50 w 57"/>
                <a:gd name="T3" fmla="*/ 14 h 53"/>
                <a:gd name="T4" fmla="*/ 34 w 57"/>
                <a:gd name="T5" fmla="*/ 41 h 53"/>
                <a:gd name="T6" fmla="*/ 26 w 57"/>
                <a:gd name="T7" fmla="*/ 41 h 53"/>
                <a:gd name="T8" fmla="*/ 9 w 57"/>
                <a:gd name="T9" fmla="*/ 45 h 53"/>
                <a:gd name="T10" fmla="*/ 1 w 57"/>
                <a:gd name="T11" fmla="*/ 19 h 53"/>
                <a:gd name="T12" fmla="*/ 15 w 57"/>
                <a:gd name="T13" fmla="*/ 13 h 53"/>
                <a:gd name="T14" fmla="*/ 34 w 57"/>
                <a:gd name="T15" fmla="*/ 4 h 53"/>
                <a:gd name="T16" fmla="*/ 33 w 57"/>
                <a:gd name="T17" fmla="*/ 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52">
                  <a:moveTo>
                    <a:pt x="33" y="4"/>
                  </a:moveTo>
                  <a:cubicBezTo>
                    <a:pt x="42" y="3"/>
                    <a:pt x="54" y="0"/>
                    <a:pt x="50" y="14"/>
                  </a:cubicBezTo>
                  <a:cubicBezTo>
                    <a:pt x="48" y="24"/>
                    <a:pt x="57" y="43"/>
                    <a:pt x="34" y="41"/>
                  </a:cubicBezTo>
                  <a:cubicBezTo>
                    <a:pt x="31" y="40"/>
                    <a:pt x="29" y="40"/>
                    <a:pt x="26" y="41"/>
                  </a:cubicBezTo>
                  <a:cubicBezTo>
                    <a:pt x="20" y="42"/>
                    <a:pt x="15" y="53"/>
                    <a:pt x="9" y="45"/>
                  </a:cubicBezTo>
                  <a:cubicBezTo>
                    <a:pt x="4" y="38"/>
                    <a:pt x="1" y="28"/>
                    <a:pt x="1" y="19"/>
                  </a:cubicBezTo>
                  <a:cubicBezTo>
                    <a:pt x="0" y="9"/>
                    <a:pt x="8" y="10"/>
                    <a:pt x="15" y="13"/>
                  </a:cubicBezTo>
                  <a:cubicBezTo>
                    <a:pt x="25" y="18"/>
                    <a:pt x="31" y="15"/>
                    <a:pt x="34" y="4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0" name="Freeform 98"/>
            <p:cNvSpPr/>
            <p:nvPr/>
          </p:nvSpPr>
          <p:spPr bwMode="auto">
            <a:xfrm>
              <a:off x="7359650" y="5840413"/>
              <a:ext cx="38100" cy="92075"/>
            </a:xfrm>
            <a:custGeom>
              <a:avLst/>
              <a:gdLst>
                <a:gd name="T0" fmla="*/ 20 w 20"/>
                <a:gd name="T1" fmla="*/ 47 h 47"/>
                <a:gd name="T2" fmla="*/ 18 w 20"/>
                <a:gd name="T3" fmla="*/ 47 h 47"/>
                <a:gd name="T4" fmla="*/ 0 w 20"/>
                <a:gd name="T5" fmla="*/ 2 h 47"/>
                <a:gd name="T6" fmla="*/ 6 w 20"/>
                <a:gd name="T7" fmla="*/ 0 h 47"/>
                <a:gd name="T8" fmla="*/ 20 w 20"/>
                <a:gd name="T9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47">
                  <a:moveTo>
                    <a:pt x="20" y="47"/>
                  </a:moveTo>
                  <a:cubicBezTo>
                    <a:pt x="20" y="47"/>
                    <a:pt x="18" y="47"/>
                    <a:pt x="18" y="47"/>
                  </a:cubicBezTo>
                  <a:cubicBezTo>
                    <a:pt x="9" y="33"/>
                    <a:pt x="3" y="18"/>
                    <a:pt x="0" y="2"/>
                  </a:cubicBezTo>
                  <a:cubicBezTo>
                    <a:pt x="2" y="1"/>
                    <a:pt x="4" y="1"/>
                    <a:pt x="6" y="0"/>
                  </a:cubicBezTo>
                  <a:cubicBezTo>
                    <a:pt x="10" y="16"/>
                    <a:pt x="15" y="32"/>
                    <a:pt x="20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1" name="Freeform 99"/>
            <p:cNvSpPr/>
            <p:nvPr/>
          </p:nvSpPr>
          <p:spPr bwMode="auto">
            <a:xfrm>
              <a:off x="7869238" y="3833813"/>
              <a:ext cx="25400" cy="69850"/>
            </a:xfrm>
            <a:custGeom>
              <a:avLst/>
              <a:gdLst>
                <a:gd name="T0" fmla="*/ 1 w 13"/>
                <a:gd name="T1" fmla="*/ 36 h 36"/>
                <a:gd name="T2" fmla="*/ 6 w 13"/>
                <a:gd name="T3" fmla="*/ 0 h 36"/>
                <a:gd name="T4" fmla="*/ 0 w 13"/>
                <a:gd name="T5" fmla="*/ 36 h 36"/>
                <a:gd name="T6" fmla="*/ 1 w 13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1" y="36"/>
                  </a:moveTo>
                  <a:cubicBezTo>
                    <a:pt x="2" y="24"/>
                    <a:pt x="4" y="12"/>
                    <a:pt x="6" y="0"/>
                  </a:cubicBezTo>
                  <a:cubicBezTo>
                    <a:pt x="13" y="14"/>
                    <a:pt x="7" y="25"/>
                    <a:pt x="0" y="36"/>
                  </a:cubicBezTo>
                  <a:cubicBezTo>
                    <a:pt x="0" y="36"/>
                    <a:pt x="1" y="36"/>
                    <a:pt x="1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2" name="Freeform 100"/>
            <p:cNvSpPr/>
            <p:nvPr/>
          </p:nvSpPr>
          <p:spPr bwMode="auto">
            <a:xfrm>
              <a:off x="8394700" y="4953000"/>
              <a:ext cx="22225" cy="65088"/>
            </a:xfrm>
            <a:custGeom>
              <a:avLst/>
              <a:gdLst>
                <a:gd name="T0" fmla="*/ 0 w 12"/>
                <a:gd name="T1" fmla="*/ 33 h 33"/>
                <a:gd name="T2" fmla="*/ 6 w 12"/>
                <a:gd name="T3" fmla="*/ 0 h 33"/>
                <a:gd name="T4" fmla="*/ 0 w 12"/>
                <a:gd name="T5" fmla="*/ 32 h 33"/>
                <a:gd name="T6" fmla="*/ 0 w 12"/>
                <a:gd name="T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3">
                  <a:moveTo>
                    <a:pt x="0" y="33"/>
                  </a:moveTo>
                  <a:cubicBezTo>
                    <a:pt x="2" y="22"/>
                    <a:pt x="4" y="11"/>
                    <a:pt x="6" y="0"/>
                  </a:cubicBezTo>
                  <a:cubicBezTo>
                    <a:pt x="12" y="13"/>
                    <a:pt x="7" y="23"/>
                    <a:pt x="0" y="32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3" name="Freeform 101"/>
            <p:cNvSpPr/>
            <p:nvPr/>
          </p:nvSpPr>
          <p:spPr bwMode="auto">
            <a:xfrm>
              <a:off x="7759700" y="3867150"/>
              <a:ext cx="17463" cy="19050"/>
            </a:xfrm>
            <a:custGeom>
              <a:avLst/>
              <a:gdLst>
                <a:gd name="T0" fmla="*/ 0 w 9"/>
                <a:gd name="T1" fmla="*/ 6 h 10"/>
                <a:gd name="T2" fmla="*/ 3 w 9"/>
                <a:gd name="T3" fmla="*/ 0 h 10"/>
                <a:gd name="T4" fmla="*/ 8 w 9"/>
                <a:gd name="T5" fmla="*/ 6 h 10"/>
                <a:gd name="T6" fmla="*/ 5 w 9"/>
                <a:gd name="T7" fmla="*/ 9 h 10"/>
                <a:gd name="T8" fmla="*/ 0 w 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5" y="1"/>
                    <a:pt x="7" y="3"/>
                    <a:pt x="8" y="6"/>
                  </a:cubicBezTo>
                  <a:cubicBezTo>
                    <a:pt x="9" y="7"/>
                    <a:pt x="8" y="10"/>
                    <a:pt x="5" y="9"/>
                  </a:cubicBezTo>
                  <a:cubicBezTo>
                    <a:pt x="3" y="9"/>
                    <a:pt x="1" y="7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4" name="Freeform 102"/>
            <p:cNvSpPr/>
            <p:nvPr/>
          </p:nvSpPr>
          <p:spPr bwMode="auto">
            <a:xfrm>
              <a:off x="6859588" y="4489450"/>
              <a:ext cx="49213" cy="26988"/>
            </a:xfrm>
            <a:custGeom>
              <a:avLst/>
              <a:gdLst>
                <a:gd name="T0" fmla="*/ 0 w 25"/>
                <a:gd name="T1" fmla="*/ 12 h 13"/>
                <a:gd name="T2" fmla="*/ 25 w 25"/>
                <a:gd name="T3" fmla="*/ 0 h 13"/>
                <a:gd name="T4" fmla="*/ 0 w 25"/>
                <a:gd name="T5" fmla="*/ 13 h 13"/>
                <a:gd name="T6" fmla="*/ 0 w 25"/>
                <a:gd name="T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3">
                  <a:moveTo>
                    <a:pt x="0" y="12"/>
                  </a:moveTo>
                  <a:cubicBezTo>
                    <a:pt x="8" y="8"/>
                    <a:pt x="17" y="4"/>
                    <a:pt x="25" y="0"/>
                  </a:cubicBezTo>
                  <a:cubicBezTo>
                    <a:pt x="20" y="12"/>
                    <a:pt x="10" y="12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5" name="Freeform 103"/>
            <p:cNvSpPr/>
            <p:nvPr/>
          </p:nvSpPr>
          <p:spPr bwMode="auto">
            <a:xfrm>
              <a:off x="8281988" y="4989513"/>
              <a:ext cx="17463" cy="20638"/>
            </a:xfrm>
            <a:custGeom>
              <a:avLst/>
              <a:gdLst>
                <a:gd name="T0" fmla="*/ 9 w 9"/>
                <a:gd name="T1" fmla="*/ 10 h 10"/>
                <a:gd name="T2" fmla="*/ 1 w 9"/>
                <a:gd name="T3" fmla="*/ 0 h 10"/>
                <a:gd name="T4" fmla="*/ 9 w 9"/>
                <a:gd name="T5" fmla="*/ 9 h 10"/>
                <a:gd name="T6" fmla="*/ 9 w 9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0">
                  <a:moveTo>
                    <a:pt x="9" y="10"/>
                  </a:moveTo>
                  <a:cubicBezTo>
                    <a:pt x="5" y="8"/>
                    <a:pt x="0" y="7"/>
                    <a:pt x="1" y="0"/>
                  </a:cubicBezTo>
                  <a:cubicBezTo>
                    <a:pt x="8" y="0"/>
                    <a:pt x="8" y="6"/>
                    <a:pt x="9" y="9"/>
                  </a:cubicBezTo>
                  <a:lnTo>
                    <a:pt x="9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6" name="Freeform 104"/>
            <p:cNvSpPr/>
            <p:nvPr/>
          </p:nvSpPr>
          <p:spPr bwMode="auto">
            <a:xfrm>
              <a:off x="5995988" y="6427788"/>
              <a:ext cx="14288" cy="14288"/>
            </a:xfrm>
            <a:custGeom>
              <a:avLst/>
              <a:gdLst>
                <a:gd name="T0" fmla="*/ 0 w 7"/>
                <a:gd name="T1" fmla="*/ 7 h 7"/>
                <a:gd name="T2" fmla="*/ 5 w 7"/>
                <a:gd name="T3" fmla="*/ 0 h 7"/>
                <a:gd name="T4" fmla="*/ 7 w 7"/>
                <a:gd name="T5" fmla="*/ 2 h 7"/>
                <a:gd name="T6" fmla="*/ 1 w 7"/>
                <a:gd name="T7" fmla="*/ 7 h 7"/>
                <a:gd name="T8" fmla="*/ 0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3" y="2"/>
                    <a:pt x="5" y="0"/>
                  </a:cubicBezTo>
                  <a:cubicBezTo>
                    <a:pt x="6" y="0"/>
                    <a:pt x="6" y="1"/>
                    <a:pt x="7" y="2"/>
                  </a:cubicBezTo>
                  <a:cubicBezTo>
                    <a:pt x="5" y="4"/>
                    <a:pt x="3" y="5"/>
                    <a:pt x="1" y="7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7" name="Freeform 105"/>
            <p:cNvSpPr/>
            <p:nvPr/>
          </p:nvSpPr>
          <p:spPr bwMode="auto">
            <a:xfrm>
              <a:off x="5949950" y="6457950"/>
              <a:ext cx="20638" cy="15875"/>
            </a:xfrm>
            <a:custGeom>
              <a:avLst/>
              <a:gdLst>
                <a:gd name="T0" fmla="*/ 1 w 11"/>
                <a:gd name="T1" fmla="*/ 8 h 8"/>
                <a:gd name="T2" fmla="*/ 11 w 11"/>
                <a:gd name="T3" fmla="*/ 0 h 8"/>
                <a:gd name="T4" fmla="*/ 0 w 11"/>
                <a:gd name="T5" fmla="*/ 8 h 8"/>
                <a:gd name="T6" fmla="*/ 1 w 11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1" y="8"/>
                  </a:moveTo>
                  <a:cubicBezTo>
                    <a:pt x="2" y="5"/>
                    <a:pt x="5" y="1"/>
                    <a:pt x="11" y="0"/>
                  </a:cubicBezTo>
                  <a:cubicBezTo>
                    <a:pt x="9" y="6"/>
                    <a:pt x="4" y="7"/>
                    <a:pt x="0" y="8"/>
                  </a:cubicBezTo>
                  <a:lnTo>
                    <a:pt x="1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8" name="Freeform 106"/>
            <p:cNvSpPr/>
            <p:nvPr/>
          </p:nvSpPr>
          <p:spPr bwMode="auto">
            <a:xfrm>
              <a:off x="6953250" y="6927850"/>
              <a:ext cx="3175" cy="3175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399" name="Freeform 107"/>
            <p:cNvSpPr/>
            <p:nvPr/>
          </p:nvSpPr>
          <p:spPr bwMode="auto">
            <a:xfrm>
              <a:off x="6951663" y="4984750"/>
              <a:ext cx="1588" cy="6350"/>
            </a:xfrm>
            <a:custGeom>
              <a:avLst/>
              <a:gdLst>
                <a:gd name="T0" fmla="*/ 1 w 1"/>
                <a:gd name="T1" fmla="*/ 1 h 4"/>
                <a:gd name="T2" fmla="*/ 0 w 1"/>
                <a:gd name="T3" fmla="*/ 4 h 4"/>
                <a:gd name="T4" fmla="*/ 1 w 1"/>
                <a:gd name="T5" fmla="*/ 0 h 4"/>
                <a:gd name="T6" fmla="*/ 1 w 1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0" y="3"/>
                    <a:pt x="1" y="2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0" name="Freeform 108"/>
            <p:cNvSpPr/>
            <p:nvPr/>
          </p:nvSpPr>
          <p:spPr bwMode="auto">
            <a:xfrm>
              <a:off x="8761413" y="1835150"/>
              <a:ext cx="1588" cy="158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1" name="Freeform 109"/>
            <p:cNvSpPr/>
            <p:nvPr/>
          </p:nvSpPr>
          <p:spPr bwMode="auto">
            <a:xfrm>
              <a:off x="7580313" y="4246563"/>
              <a:ext cx="1588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2" name="Freeform 110"/>
            <p:cNvSpPr/>
            <p:nvPr/>
          </p:nvSpPr>
          <p:spPr bwMode="auto">
            <a:xfrm>
              <a:off x="6527800" y="6489700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2 h 2"/>
                <a:gd name="T4" fmla="*/ 1 w 2"/>
                <a:gd name="T5" fmla="*/ 0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3" name="Freeform 111"/>
            <p:cNvSpPr/>
            <p:nvPr/>
          </p:nvSpPr>
          <p:spPr bwMode="auto">
            <a:xfrm>
              <a:off x="5949950" y="64738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4" name="Freeform 112"/>
            <p:cNvSpPr/>
            <p:nvPr/>
          </p:nvSpPr>
          <p:spPr bwMode="auto">
            <a:xfrm flipH="1">
              <a:off x="8299450" y="500697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5" name="Freeform 113"/>
            <p:cNvSpPr/>
            <p:nvPr/>
          </p:nvSpPr>
          <p:spPr bwMode="auto">
            <a:xfrm>
              <a:off x="5995988" y="6442075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6" name="Freeform 114"/>
            <p:cNvSpPr/>
            <p:nvPr/>
          </p:nvSpPr>
          <p:spPr bwMode="auto">
            <a:xfrm>
              <a:off x="9178925" y="6732588"/>
              <a:ext cx="7938" cy="7938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4 h 4"/>
                <a:gd name="T4" fmla="*/ 4 w 4"/>
                <a:gd name="T5" fmla="*/ 4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2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7" name="Freeform 115"/>
            <p:cNvSpPr/>
            <p:nvPr/>
          </p:nvSpPr>
          <p:spPr bwMode="auto">
            <a:xfrm flipH="1">
              <a:off x="9186863" y="67405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8" name="Freeform 116"/>
            <p:cNvSpPr/>
            <p:nvPr/>
          </p:nvSpPr>
          <p:spPr bwMode="auto">
            <a:xfrm>
              <a:off x="7766050" y="5070475"/>
              <a:ext cx="3175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09" name="Freeform 117"/>
            <p:cNvSpPr/>
            <p:nvPr/>
          </p:nvSpPr>
          <p:spPr bwMode="auto">
            <a:xfrm flipH="1">
              <a:off x="6396038" y="4905375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0" name="Freeform 118"/>
            <p:cNvSpPr/>
            <p:nvPr/>
          </p:nvSpPr>
          <p:spPr bwMode="auto">
            <a:xfrm flipH="1">
              <a:off x="6411913" y="64897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1" name="Freeform 119"/>
            <p:cNvSpPr/>
            <p:nvPr/>
          </p:nvSpPr>
          <p:spPr bwMode="auto">
            <a:xfrm flipH="1">
              <a:off x="7486650" y="69675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2" name="Freeform 120"/>
            <p:cNvSpPr/>
            <p:nvPr/>
          </p:nvSpPr>
          <p:spPr bwMode="auto">
            <a:xfrm flipH="1">
              <a:off x="8683625" y="20304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3" name="Freeform 121"/>
            <p:cNvSpPr/>
            <p:nvPr/>
          </p:nvSpPr>
          <p:spPr bwMode="auto">
            <a:xfrm>
              <a:off x="7227888" y="5699125"/>
              <a:ext cx="31750" cy="38100"/>
            </a:xfrm>
            <a:custGeom>
              <a:avLst/>
              <a:gdLst>
                <a:gd name="T0" fmla="*/ 0 w 16"/>
                <a:gd name="T1" fmla="*/ 0 h 19"/>
                <a:gd name="T2" fmla="*/ 16 w 16"/>
                <a:gd name="T3" fmla="*/ 19 h 19"/>
                <a:gd name="T4" fmla="*/ 0 w 16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11" y="2"/>
                    <a:pt x="14" y="10"/>
                    <a:pt x="16" y="19"/>
                  </a:cubicBezTo>
                  <a:cubicBezTo>
                    <a:pt x="6" y="16"/>
                    <a:pt x="1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4" name="Freeform 122"/>
            <p:cNvSpPr/>
            <p:nvPr/>
          </p:nvSpPr>
          <p:spPr bwMode="auto">
            <a:xfrm flipH="1">
              <a:off x="7494588" y="63087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5" name="Freeform 123"/>
            <p:cNvSpPr/>
            <p:nvPr/>
          </p:nvSpPr>
          <p:spPr bwMode="auto">
            <a:xfrm flipH="1">
              <a:off x="7369175" y="56657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6" name="Freeform 124"/>
            <p:cNvSpPr/>
            <p:nvPr/>
          </p:nvSpPr>
          <p:spPr bwMode="auto">
            <a:xfrm flipH="1">
              <a:off x="7478713" y="54864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7" name="Freeform 125"/>
            <p:cNvSpPr/>
            <p:nvPr/>
          </p:nvSpPr>
          <p:spPr bwMode="auto">
            <a:xfrm>
              <a:off x="8056563" y="4710113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8" name="Freeform 126"/>
            <p:cNvSpPr/>
            <p:nvPr/>
          </p:nvSpPr>
          <p:spPr bwMode="auto">
            <a:xfrm flipH="1">
              <a:off x="8064500" y="5799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19" name="Freeform 127"/>
            <p:cNvSpPr/>
            <p:nvPr/>
          </p:nvSpPr>
          <p:spPr bwMode="auto">
            <a:xfrm flipH="1">
              <a:off x="7321550" y="4471988"/>
              <a:ext cx="0" cy="4763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0" name="Freeform 128"/>
            <p:cNvSpPr/>
            <p:nvPr/>
          </p:nvSpPr>
          <p:spPr bwMode="auto">
            <a:xfrm>
              <a:off x="5918200" y="5924550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1" name="Freeform 129"/>
            <p:cNvSpPr/>
            <p:nvPr/>
          </p:nvSpPr>
          <p:spPr bwMode="auto">
            <a:xfrm>
              <a:off x="8650288" y="6243638"/>
              <a:ext cx="4763" cy="158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2 w 2"/>
                <a:gd name="T5" fmla="*/ 1 h 1"/>
                <a:gd name="T6" fmla="*/ 1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2" name="Freeform 130"/>
            <p:cNvSpPr/>
            <p:nvPr/>
          </p:nvSpPr>
          <p:spPr bwMode="auto">
            <a:xfrm flipH="1">
              <a:off x="8402638" y="43513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3" name="Freeform 131"/>
            <p:cNvSpPr/>
            <p:nvPr/>
          </p:nvSpPr>
          <p:spPr bwMode="auto">
            <a:xfrm>
              <a:off x="7813675" y="3744913"/>
              <a:ext cx="1588" cy="3175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4" name="Freeform 132"/>
            <p:cNvSpPr/>
            <p:nvPr/>
          </p:nvSpPr>
          <p:spPr bwMode="auto">
            <a:xfrm>
              <a:off x="6019800" y="6299200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5" name="Freeform 133"/>
            <p:cNvSpPr/>
            <p:nvPr/>
          </p:nvSpPr>
          <p:spPr bwMode="auto">
            <a:xfrm flipH="1">
              <a:off x="8002588" y="4394200"/>
              <a:ext cx="0" cy="3175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6" name="Freeform 134"/>
            <p:cNvSpPr/>
            <p:nvPr/>
          </p:nvSpPr>
          <p:spPr bwMode="auto">
            <a:xfrm flipH="1">
              <a:off x="6545263" y="64897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7" name="Freeform 135"/>
            <p:cNvSpPr/>
            <p:nvPr/>
          </p:nvSpPr>
          <p:spPr bwMode="auto">
            <a:xfrm>
              <a:off x="7485063" y="4229100"/>
              <a:ext cx="1588" cy="4763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1 w 1"/>
                <a:gd name="T5" fmla="*/ 1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8" name="Freeform 136"/>
            <p:cNvSpPr/>
            <p:nvPr/>
          </p:nvSpPr>
          <p:spPr bwMode="auto">
            <a:xfrm>
              <a:off x="5729288" y="6927850"/>
              <a:ext cx="3175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29" name="Freeform 137"/>
            <p:cNvSpPr/>
            <p:nvPr/>
          </p:nvSpPr>
          <p:spPr bwMode="auto">
            <a:xfrm flipH="1">
              <a:off x="9170988" y="69119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30" name="Freeform 138"/>
            <p:cNvSpPr/>
            <p:nvPr/>
          </p:nvSpPr>
          <p:spPr bwMode="auto">
            <a:xfrm flipH="1">
              <a:off x="6491288" y="56737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431" name="Freeform 139"/>
            <p:cNvSpPr/>
            <p:nvPr/>
          </p:nvSpPr>
          <p:spPr bwMode="auto">
            <a:xfrm>
              <a:off x="7546975" y="5054600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  <p:grpSp>
        <p:nvGrpSpPr>
          <p:cNvPr id="35" name="Grupo 34">
            <a:extLst>
              <a:ext uri="{FF2B5EF4-FFF2-40B4-BE49-F238E27FC236}">
                <a16:creationId xmlns:a16="http://schemas.microsoft.com/office/drawing/2014/main" id="{24D1CABA-0EDC-DF88-CC1E-3369340C5C9B}"/>
              </a:ext>
            </a:extLst>
          </p:cNvPr>
          <p:cNvGrpSpPr/>
          <p:nvPr/>
        </p:nvGrpSpPr>
        <p:grpSpPr>
          <a:xfrm>
            <a:off x="1187451" y="85725"/>
            <a:ext cx="9855200" cy="890588"/>
            <a:chOff x="1187451" y="85725"/>
            <a:chExt cx="9855200" cy="890588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8EEEFF12-1671-C56D-4F22-50BA400823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40338" y="85725"/>
              <a:ext cx="1843088" cy="890588"/>
            </a:xfrm>
            <a:custGeom>
              <a:avLst/>
              <a:gdLst>
                <a:gd name="T0" fmla="*/ 168 w 341"/>
                <a:gd name="T1" fmla="*/ 2 h 162"/>
                <a:gd name="T2" fmla="*/ 185 w 341"/>
                <a:gd name="T3" fmla="*/ 25 h 162"/>
                <a:gd name="T4" fmla="*/ 231 w 341"/>
                <a:gd name="T5" fmla="*/ 81 h 162"/>
                <a:gd name="T6" fmla="*/ 237 w 341"/>
                <a:gd name="T7" fmla="*/ 95 h 162"/>
                <a:gd name="T8" fmla="*/ 264 w 341"/>
                <a:gd name="T9" fmla="*/ 108 h 162"/>
                <a:gd name="T10" fmla="*/ 262 w 341"/>
                <a:gd name="T11" fmla="*/ 80 h 162"/>
                <a:gd name="T12" fmla="*/ 262 w 341"/>
                <a:gd name="T13" fmla="*/ 58 h 162"/>
                <a:gd name="T14" fmla="*/ 318 w 341"/>
                <a:gd name="T15" fmla="*/ 105 h 162"/>
                <a:gd name="T16" fmla="*/ 290 w 341"/>
                <a:gd name="T17" fmla="*/ 120 h 162"/>
                <a:gd name="T18" fmla="*/ 338 w 341"/>
                <a:gd name="T19" fmla="*/ 143 h 162"/>
                <a:gd name="T20" fmla="*/ 332 w 341"/>
                <a:gd name="T21" fmla="*/ 158 h 162"/>
                <a:gd name="T22" fmla="*/ 153 w 341"/>
                <a:gd name="T23" fmla="*/ 124 h 162"/>
                <a:gd name="T24" fmla="*/ 10 w 341"/>
                <a:gd name="T25" fmla="*/ 157 h 162"/>
                <a:gd name="T26" fmla="*/ 4 w 341"/>
                <a:gd name="T27" fmla="*/ 142 h 162"/>
                <a:gd name="T28" fmla="*/ 57 w 341"/>
                <a:gd name="T29" fmla="*/ 111 h 162"/>
                <a:gd name="T30" fmla="*/ 29 w 341"/>
                <a:gd name="T31" fmla="*/ 108 h 162"/>
                <a:gd name="T32" fmla="*/ 48 w 341"/>
                <a:gd name="T33" fmla="*/ 75 h 162"/>
                <a:gd name="T34" fmla="*/ 84 w 341"/>
                <a:gd name="T35" fmla="*/ 87 h 162"/>
                <a:gd name="T36" fmla="*/ 73 w 341"/>
                <a:gd name="T37" fmla="*/ 64 h 162"/>
                <a:gd name="T38" fmla="*/ 119 w 341"/>
                <a:gd name="T39" fmla="*/ 111 h 162"/>
                <a:gd name="T40" fmla="*/ 100 w 341"/>
                <a:gd name="T41" fmla="*/ 98 h 162"/>
                <a:gd name="T42" fmla="*/ 107 w 341"/>
                <a:gd name="T43" fmla="*/ 70 h 162"/>
                <a:gd name="T44" fmla="*/ 157 w 341"/>
                <a:gd name="T45" fmla="*/ 24 h 162"/>
                <a:gd name="T46" fmla="*/ 205 w 341"/>
                <a:gd name="T47" fmla="*/ 58 h 162"/>
                <a:gd name="T48" fmla="*/ 216 w 341"/>
                <a:gd name="T49" fmla="*/ 51 h 162"/>
                <a:gd name="T50" fmla="*/ 198 w 341"/>
                <a:gd name="T51" fmla="*/ 85 h 162"/>
                <a:gd name="T52" fmla="*/ 175 w 341"/>
                <a:gd name="T53" fmla="*/ 55 h 162"/>
                <a:gd name="T54" fmla="*/ 165 w 341"/>
                <a:gd name="T55" fmla="*/ 78 h 162"/>
                <a:gd name="T56" fmla="*/ 156 w 341"/>
                <a:gd name="T57" fmla="*/ 87 h 162"/>
                <a:gd name="T58" fmla="*/ 152 w 341"/>
                <a:gd name="T59" fmla="*/ 74 h 162"/>
                <a:gd name="T60" fmla="*/ 147 w 341"/>
                <a:gd name="T61" fmla="*/ 85 h 162"/>
                <a:gd name="T62" fmla="*/ 164 w 341"/>
                <a:gd name="T63" fmla="*/ 106 h 162"/>
                <a:gd name="T64" fmla="*/ 204 w 341"/>
                <a:gd name="T65" fmla="*/ 31 h 162"/>
                <a:gd name="T66" fmla="*/ 115 w 341"/>
                <a:gd name="T67" fmla="*/ 59 h 162"/>
                <a:gd name="T68" fmla="*/ 146 w 341"/>
                <a:gd name="T69" fmla="*/ 67 h 162"/>
                <a:gd name="T70" fmla="*/ 133 w 341"/>
                <a:gd name="T71" fmla="*/ 51 h 162"/>
                <a:gd name="T72" fmla="*/ 148 w 341"/>
                <a:gd name="T73" fmla="*/ 57 h 162"/>
                <a:gd name="T74" fmla="*/ 155 w 341"/>
                <a:gd name="T75" fmla="*/ 52 h 162"/>
                <a:gd name="T76" fmla="*/ 189 w 341"/>
                <a:gd name="T77" fmla="*/ 54 h 162"/>
                <a:gd name="T78" fmla="*/ 22 w 341"/>
                <a:gd name="T79" fmla="*/ 123 h 162"/>
                <a:gd name="T80" fmla="*/ 26 w 341"/>
                <a:gd name="T81" fmla="*/ 132 h 162"/>
                <a:gd name="T82" fmla="*/ 332 w 341"/>
                <a:gd name="T83" fmla="*/ 138 h 162"/>
                <a:gd name="T84" fmla="*/ 171 w 341"/>
                <a:gd name="T85" fmla="*/ 31 h 162"/>
                <a:gd name="T86" fmla="*/ 170 w 341"/>
                <a:gd name="T87" fmla="*/ 10 h 162"/>
                <a:gd name="T88" fmla="*/ 131 w 341"/>
                <a:gd name="T89" fmla="*/ 114 h 162"/>
                <a:gd name="T90" fmla="*/ 212 w 341"/>
                <a:gd name="T91" fmla="*/ 114 h 162"/>
                <a:gd name="T92" fmla="*/ 281 w 341"/>
                <a:gd name="T93" fmla="*/ 122 h 162"/>
                <a:gd name="T94" fmla="*/ 66 w 341"/>
                <a:gd name="T95" fmla="*/ 11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1" h="162">
                  <a:moveTo>
                    <a:pt x="157" y="24"/>
                  </a:moveTo>
                  <a:cubicBezTo>
                    <a:pt x="156" y="22"/>
                    <a:pt x="155" y="20"/>
                    <a:pt x="153" y="18"/>
                  </a:cubicBezTo>
                  <a:cubicBezTo>
                    <a:pt x="152" y="16"/>
                    <a:pt x="152" y="14"/>
                    <a:pt x="154" y="13"/>
                  </a:cubicBezTo>
                  <a:cubicBezTo>
                    <a:pt x="159" y="9"/>
                    <a:pt x="163" y="5"/>
                    <a:pt x="168" y="2"/>
                  </a:cubicBezTo>
                  <a:cubicBezTo>
                    <a:pt x="170" y="0"/>
                    <a:pt x="172" y="0"/>
                    <a:pt x="174" y="2"/>
                  </a:cubicBezTo>
                  <a:cubicBezTo>
                    <a:pt x="179" y="6"/>
                    <a:pt x="184" y="9"/>
                    <a:pt x="188" y="13"/>
                  </a:cubicBezTo>
                  <a:cubicBezTo>
                    <a:pt x="190" y="14"/>
                    <a:pt x="190" y="16"/>
                    <a:pt x="189" y="18"/>
                  </a:cubicBezTo>
                  <a:cubicBezTo>
                    <a:pt x="188" y="20"/>
                    <a:pt x="186" y="22"/>
                    <a:pt x="185" y="25"/>
                  </a:cubicBezTo>
                  <a:cubicBezTo>
                    <a:pt x="189" y="24"/>
                    <a:pt x="193" y="22"/>
                    <a:pt x="197" y="22"/>
                  </a:cubicBezTo>
                  <a:cubicBezTo>
                    <a:pt x="224" y="22"/>
                    <a:pt x="243" y="41"/>
                    <a:pt x="238" y="62"/>
                  </a:cubicBezTo>
                  <a:cubicBezTo>
                    <a:pt x="236" y="68"/>
                    <a:pt x="233" y="73"/>
                    <a:pt x="229" y="78"/>
                  </a:cubicBezTo>
                  <a:cubicBezTo>
                    <a:pt x="228" y="80"/>
                    <a:pt x="228" y="80"/>
                    <a:pt x="231" y="81"/>
                  </a:cubicBezTo>
                  <a:cubicBezTo>
                    <a:pt x="238" y="82"/>
                    <a:pt x="243" y="85"/>
                    <a:pt x="245" y="91"/>
                  </a:cubicBezTo>
                  <a:cubicBezTo>
                    <a:pt x="246" y="92"/>
                    <a:pt x="246" y="93"/>
                    <a:pt x="246" y="94"/>
                  </a:cubicBezTo>
                  <a:cubicBezTo>
                    <a:pt x="246" y="96"/>
                    <a:pt x="245" y="98"/>
                    <a:pt x="242" y="98"/>
                  </a:cubicBezTo>
                  <a:cubicBezTo>
                    <a:pt x="239" y="98"/>
                    <a:pt x="237" y="97"/>
                    <a:pt x="237" y="95"/>
                  </a:cubicBezTo>
                  <a:cubicBezTo>
                    <a:pt x="236" y="91"/>
                    <a:pt x="233" y="89"/>
                    <a:pt x="228" y="88"/>
                  </a:cubicBezTo>
                  <a:cubicBezTo>
                    <a:pt x="223" y="88"/>
                    <a:pt x="218" y="90"/>
                    <a:pt x="216" y="94"/>
                  </a:cubicBezTo>
                  <a:cubicBezTo>
                    <a:pt x="212" y="101"/>
                    <a:pt x="215" y="108"/>
                    <a:pt x="223" y="111"/>
                  </a:cubicBezTo>
                  <a:cubicBezTo>
                    <a:pt x="237" y="116"/>
                    <a:pt x="251" y="116"/>
                    <a:pt x="264" y="108"/>
                  </a:cubicBezTo>
                  <a:cubicBezTo>
                    <a:pt x="277" y="101"/>
                    <a:pt x="285" y="90"/>
                    <a:pt x="284" y="76"/>
                  </a:cubicBezTo>
                  <a:cubicBezTo>
                    <a:pt x="284" y="69"/>
                    <a:pt x="277" y="64"/>
                    <a:pt x="268" y="64"/>
                  </a:cubicBezTo>
                  <a:cubicBezTo>
                    <a:pt x="263" y="65"/>
                    <a:pt x="259" y="67"/>
                    <a:pt x="258" y="72"/>
                  </a:cubicBezTo>
                  <a:cubicBezTo>
                    <a:pt x="257" y="75"/>
                    <a:pt x="258" y="78"/>
                    <a:pt x="262" y="80"/>
                  </a:cubicBezTo>
                  <a:cubicBezTo>
                    <a:pt x="265" y="82"/>
                    <a:pt x="266" y="84"/>
                    <a:pt x="264" y="86"/>
                  </a:cubicBezTo>
                  <a:cubicBezTo>
                    <a:pt x="263" y="88"/>
                    <a:pt x="260" y="88"/>
                    <a:pt x="257" y="87"/>
                  </a:cubicBezTo>
                  <a:cubicBezTo>
                    <a:pt x="250" y="83"/>
                    <a:pt x="247" y="78"/>
                    <a:pt x="248" y="72"/>
                  </a:cubicBezTo>
                  <a:cubicBezTo>
                    <a:pt x="249" y="65"/>
                    <a:pt x="254" y="60"/>
                    <a:pt x="262" y="58"/>
                  </a:cubicBezTo>
                  <a:cubicBezTo>
                    <a:pt x="277" y="53"/>
                    <a:pt x="293" y="62"/>
                    <a:pt x="294" y="75"/>
                  </a:cubicBezTo>
                  <a:cubicBezTo>
                    <a:pt x="294" y="79"/>
                    <a:pt x="294" y="84"/>
                    <a:pt x="292" y="90"/>
                  </a:cubicBezTo>
                  <a:cubicBezTo>
                    <a:pt x="296" y="89"/>
                    <a:pt x="300" y="88"/>
                    <a:pt x="304" y="89"/>
                  </a:cubicBezTo>
                  <a:cubicBezTo>
                    <a:pt x="314" y="90"/>
                    <a:pt x="319" y="97"/>
                    <a:pt x="318" y="105"/>
                  </a:cubicBezTo>
                  <a:cubicBezTo>
                    <a:pt x="317" y="107"/>
                    <a:pt x="316" y="108"/>
                    <a:pt x="313" y="108"/>
                  </a:cubicBezTo>
                  <a:cubicBezTo>
                    <a:pt x="310" y="108"/>
                    <a:pt x="310" y="107"/>
                    <a:pt x="310" y="105"/>
                  </a:cubicBezTo>
                  <a:cubicBezTo>
                    <a:pt x="310" y="96"/>
                    <a:pt x="302" y="93"/>
                    <a:pt x="293" y="97"/>
                  </a:cubicBezTo>
                  <a:cubicBezTo>
                    <a:pt x="282" y="101"/>
                    <a:pt x="283" y="115"/>
                    <a:pt x="290" y="120"/>
                  </a:cubicBezTo>
                  <a:cubicBezTo>
                    <a:pt x="292" y="122"/>
                    <a:pt x="296" y="123"/>
                    <a:pt x="300" y="123"/>
                  </a:cubicBezTo>
                  <a:cubicBezTo>
                    <a:pt x="305" y="121"/>
                    <a:pt x="310" y="119"/>
                    <a:pt x="315" y="117"/>
                  </a:cubicBezTo>
                  <a:cubicBezTo>
                    <a:pt x="329" y="113"/>
                    <a:pt x="341" y="119"/>
                    <a:pt x="341" y="130"/>
                  </a:cubicBezTo>
                  <a:cubicBezTo>
                    <a:pt x="341" y="135"/>
                    <a:pt x="340" y="139"/>
                    <a:pt x="338" y="143"/>
                  </a:cubicBezTo>
                  <a:cubicBezTo>
                    <a:pt x="337" y="144"/>
                    <a:pt x="338" y="146"/>
                    <a:pt x="338" y="147"/>
                  </a:cubicBezTo>
                  <a:cubicBezTo>
                    <a:pt x="341" y="152"/>
                    <a:pt x="340" y="156"/>
                    <a:pt x="336" y="160"/>
                  </a:cubicBezTo>
                  <a:cubicBezTo>
                    <a:pt x="335" y="161"/>
                    <a:pt x="334" y="161"/>
                    <a:pt x="333" y="161"/>
                  </a:cubicBezTo>
                  <a:cubicBezTo>
                    <a:pt x="331" y="160"/>
                    <a:pt x="332" y="159"/>
                    <a:pt x="332" y="158"/>
                  </a:cubicBezTo>
                  <a:cubicBezTo>
                    <a:pt x="335" y="152"/>
                    <a:pt x="334" y="148"/>
                    <a:pt x="327" y="145"/>
                  </a:cubicBezTo>
                  <a:cubicBezTo>
                    <a:pt x="318" y="139"/>
                    <a:pt x="307" y="136"/>
                    <a:pt x="296" y="134"/>
                  </a:cubicBezTo>
                  <a:cubicBezTo>
                    <a:pt x="275" y="129"/>
                    <a:pt x="254" y="127"/>
                    <a:pt x="233" y="126"/>
                  </a:cubicBezTo>
                  <a:cubicBezTo>
                    <a:pt x="207" y="124"/>
                    <a:pt x="180" y="123"/>
                    <a:pt x="153" y="124"/>
                  </a:cubicBezTo>
                  <a:cubicBezTo>
                    <a:pt x="118" y="124"/>
                    <a:pt x="83" y="126"/>
                    <a:pt x="48" y="133"/>
                  </a:cubicBezTo>
                  <a:cubicBezTo>
                    <a:pt x="37" y="136"/>
                    <a:pt x="26" y="138"/>
                    <a:pt x="17" y="144"/>
                  </a:cubicBezTo>
                  <a:cubicBezTo>
                    <a:pt x="15" y="144"/>
                    <a:pt x="14" y="145"/>
                    <a:pt x="12" y="146"/>
                  </a:cubicBezTo>
                  <a:cubicBezTo>
                    <a:pt x="8" y="150"/>
                    <a:pt x="7" y="153"/>
                    <a:pt x="10" y="157"/>
                  </a:cubicBezTo>
                  <a:cubicBezTo>
                    <a:pt x="10" y="158"/>
                    <a:pt x="11" y="160"/>
                    <a:pt x="10" y="161"/>
                  </a:cubicBezTo>
                  <a:cubicBezTo>
                    <a:pt x="8" y="162"/>
                    <a:pt x="7" y="160"/>
                    <a:pt x="6" y="159"/>
                  </a:cubicBezTo>
                  <a:cubicBezTo>
                    <a:pt x="2" y="156"/>
                    <a:pt x="1" y="152"/>
                    <a:pt x="3" y="148"/>
                  </a:cubicBezTo>
                  <a:cubicBezTo>
                    <a:pt x="5" y="146"/>
                    <a:pt x="5" y="144"/>
                    <a:pt x="4" y="142"/>
                  </a:cubicBezTo>
                  <a:cubicBezTo>
                    <a:pt x="1" y="137"/>
                    <a:pt x="0" y="132"/>
                    <a:pt x="2" y="126"/>
                  </a:cubicBezTo>
                  <a:cubicBezTo>
                    <a:pt x="5" y="118"/>
                    <a:pt x="14" y="114"/>
                    <a:pt x="24" y="116"/>
                  </a:cubicBezTo>
                  <a:cubicBezTo>
                    <a:pt x="29" y="118"/>
                    <a:pt x="33" y="120"/>
                    <a:pt x="37" y="121"/>
                  </a:cubicBezTo>
                  <a:cubicBezTo>
                    <a:pt x="48" y="125"/>
                    <a:pt x="57" y="121"/>
                    <a:pt x="57" y="111"/>
                  </a:cubicBezTo>
                  <a:cubicBezTo>
                    <a:pt x="58" y="103"/>
                    <a:pt x="54" y="98"/>
                    <a:pt x="46" y="96"/>
                  </a:cubicBezTo>
                  <a:cubicBezTo>
                    <a:pt x="44" y="95"/>
                    <a:pt x="41" y="95"/>
                    <a:pt x="39" y="96"/>
                  </a:cubicBezTo>
                  <a:cubicBezTo>
                    <a:pt x="34" y="97"/>
                    <a:pt x="32" y="100"/>
                    <a:pt x="33" y="104"/>
                  </a:cubicBezTo>
                  <a:cubicBezTo>
                    <a:pt x="33" y="106"/>
                    <a:pt x="32" y="108"/>
                    <a:pt x="29" y="108"/>
                  </a:cubicBezTo>
                  <a:cubicBezTo>
                    <a:pt x="26" y="108"/>
                    <a:pt x="25" y="107"/>
                    <a:pt x="24" y="105"/>
                  </a:cubicBezTo>
                  <a:cubicBezTo>
                    <a:pt x="22" y="95"/>
                    <a:pt x="33" y="87"/>
                    <a:pt x="44" y="89"/>
                  </a:cubicBezTo>
                  <a:cubicBezTo>
                    <a:pt x="46" y="89"/>
                    <a:pt x="48" y="89"/>
                    <a:pt x="50" y="90"/>
                  </a:cubicBezTo>
                  <a:cubicBezTo>
                    <a:pt x="49" y="85"/>
                    <a:pt x="48" y="80"/>
                    <a:pt x="48" y="75"/>
                  </a:cubicBezTo>
                  <a:cubicBezTo>
                    <a:pt x="49" y="63"/>
                    <a:pt x="63" y="54"/>
                    <a:pt x="78" y="57"/>
                  </a:cubicBezTo>
                  <a:cubicBezTo>
                    <a:pt x="86" y="58"/>
                    <a:pt x="93" y="64"/>
                    <a:pt x="94" y="71"/>
                  </a:cubicBezTo>
                  <a:cubicBezTo>
                    <a:pt x="95" y="77"/>
                    <a:pt x="93" y="83"/>
                    <a:pt x="86" y="86"/>
                  </a:cubicBezTo>
                  <a:cubicBezTo>
                    <a:pt x="85" y="87"/>
                    <a:pt x="84" y="87"/>
                    <a:pt x="84" y="87"/>
                  </a:cubicBezTo>
                  <a:cubicBezTo>
                    <a:pt x="81" y="88"/>
                    <a:pt x="79" y="88"/>
                    <a:pt x="78" y="86"/>
                  </a:cubicBezTo>
                  <a:cubicBezTo>
                    <a:pt x="76" y="84"/>
                    <a:pt x="77" y="82"/>
                    <a:pt x="79" y="81"/>
                  </a:cubicBezTo>
                  <a:cubicBezTo>
                    <a:pt x="84" y="79"/>
                    <a:pt x="86" y="75"/>
                    <a:pt x="84" y="71"/>
                  </a:cubicBezTo>
                  <a:cubicBezTo>
                    <a:pt x="82" y="67"/>
                    <a:pt x="78" y="64"/>
                    <a:pt x="73" y="64"/>
                  </a:cubicBezTo>
                  <a:cubicBezTo>
                    <a:pt x="67" y="64"/>
                    <a:pt x="62" y="67"/>
                    <a:pt x="59" y="71"/>
                  </a:cubicBezTo>
                  <a:cubicBezTo>
                    <a:pt x="56" y="77"/>
                    <a:pt x="58" y="82"/>
                    <a:pt x="60" y="88"/>
                  </a:cubicBezTo>
                  <a:cubicBezTo>
                    <a:pt x="65" y="102"/>
                    <a:pt x="77" y="111"/>
                    <a:pt x="96" y="114"/>
                  </a:cubicBezTo>
                  <a:cubicBezTo>
                    <a:pt x="104" y="115"/>
                    <a:pt x="112" y="114"/>
                    <a:pt x="119" y="111"/>
                  </a:cubicBezTo>
                  <a:cubicBezTo>
                    <a:pt x="125" y="109"/>
                    <a:pt x="128" y="104"/>
                    <a:pt x="128" y="98"/>
                  </a:cubicBezTo>
                  <a:cubicBezTo>
                    <a:pt x="127" y="93"/>
                    <a:pt x="124" y="90"/>
                    <a:pt x="119" y="89"/>
                  </a:cubicBezTo>
                  <a:cubicBezTo>
                    <a:pt x="112" y="87"/>
                    <a:pt x="107" y="89"/>
                    <a:pt x="106" y="95"/>
                  </a:cubicBezTo>
                  <a:cubicBezTo>
                    <a:pt x="105" y="97"/>
                    <a:pt x="103" y="98"/>
                    <a:pt x="100" y="98"/>
                  </a:cubicBezTo>
                  <a:cubicBezTo>
                    <a:pt x="97" y="98"/>
                    <a:pt x="96" y="96"/>
                    <a:pt x="96" y="93"/>
                  </a:cubicBezTo>
                  <a:cubicBezTo>
                    <a:pt x="97" y="87"/>
                    <a:pt x="104" y="82"/>
                    <a:pt x="112" y="81"/>
                  </a:cubicBezTo>
                  <a:cubicBezTo>
                    <a:pt x="112" y="81"/>
                    <a:pt x="113" y="81"/>
                    <a:pt x="114" y="81"/>
                  </a:cubicBezTo>
                  <a:cubicBezTo>
                    <a:pt x="112" y="77"/>
                    <a:pt x="109" y="74"/>
                    <a:pt x="107" y="70"/>
                  </a:cubicBezTo>
                  <a:cubicBezTo>
                    <a:pt x="102" y="59"/>
                    <a:pt x="102" y="49"/>
                    <a:pt x="109" y="38"/>
                  </a:cubicBezTo>
                  <a:cubicBezTo>
                    <a:pt x="118" y="25"/>
                    <a:pt x="138" y="19"/>
                    <a:pt x="154" y="24"/>
                  </a:cubicBezTo>
                  <a:cubicBezTo>
                    <a:pt x="155" y="24"/>
                    <a:pt x="156" y="24"/>
                    <a:pt x="156" y="24"/>
                  </a:cubicBezTo>
                  <a:cubicBezTo>
                    <a:pt x="157" y="24"/>
                    <a:pt x="157" y="25"/>
                    <a:pt x="157" y="24"/>
                  </a:cubicBezTo>
                  <a:cubicBezTo>
                    <a:pt x="157" y="24"/>
                    <a:pt x="157" y="24"/>
                    <a:pt x="157" y="24"/>
                  </a:cubicBezTo>
                  <a:close/>
                  <a:moveTo>
                    <a:pt x="196" y="75"/>
                  </a:moveTo>
                  <a:cubicBezTo>
                    <a:pt x="196" y="75"/>
                    <a:pt x="197" y="75"/>
                    <a:pt x="197" y="75"/>
                  </a:cubicBezTo>
                  <a:cubicBezTo>
                    <a:pt x="200" y="69"/>
                    <a:pt x="202" y="64"/>
                    <a:pt x="205" y="58"/>
                  </a:cubicBezTo>
                  <a:cubicBezTo>
                    <a:pt x="206" y="56"/>
                    <a:pt x="206" y="54"/>
                    <a:pt x="203" y="54"/>
                  </a:cubicBezTo>
                  <a:cubicBezTo>
                    <a:pt x="201" y="54"/>
                    <a:pt x="201" y="53"/>
                    <a:pt x="201" y="52"/>
                  </a:cubicBezTo>
                  <a:cubicBezTo>
                    <a:pt x="201" y="51"/>
                    <a:pt x="202" y="51"/>
                    <a:pt x="203" y="51"/>
                  </a:cubicBezTo>
                  <a:cubicBezTo>
                    <a:pt x="207" y="51"/>
                    <a:pt x="212" y="51"/>
                    <a:pt x="216" y="51"/>
                  </a:cubicBezTo>
                  <a:cubicBezTo>
                    <a:pt x="217" y="51"/>
                    <a:pt x="218" y="51"/>
                    <a:pt x="218" y="52"/>
                  </a:cubicBezTo>
                  <a:cubicBezTo>
                    <a:pt x="218" y="53"/>
                    <a:pt x="218" y="54"/>
                    <a:pt x="217" y="54"/>
                  </a:cubicBezTo>
                  <a:cubicBezTo>
                    <a:pt x="212" y="54"/>
                    <a:pt x="211" y="58"/>
                    <a:pt x="209" y="61"/>
                  </a:cubicBezTo>
                  <a:cubicBezTo>
                    <a:pt x="205" y="69"/>
                    <a:pt x="202" y="77"/>
                    <a:pt x="198" y="85"/>
                  </a:cubicBezTo>
                  <a:cubicBezTo>
                    <a:pt x="197" y="86"/>
                    <a:pt x="197" y="87"/>
                    <a:pt x="195" y="87"/>
                  </a:cubicBezTo>
                  <a:cubicBezTo>
                    <a:pt x="192" y="87"/>
                    <a:pt x="192" y="86"/>
                    <a:pt x="191" y="85"/>
                  </a:cubicBezTo>
                  <a:cubicBezTo>
                    <a:pt x="187" y="76"/>
                    <a:pt x="183" y="67"/>
                    <a:pt x="179" y="59"/>
                  </a:cubicBezTo>
                  <a:cubicBezTo>
                    <a:pt x="178" y="57"/>
                    <a:pt x="177" y="55"/>
                    <a:pt x="175" y="55"/>
                  </a:cubicBezTo>
                  <a:cubicBezTo>
                    <a:pt x="171" y="54"/>
                    <a:pt x="166" y="55"/>
                    <a:pt x="164" y="57"/>
                  </a:cubicBezTo>
                  <a:cubicBezTo>
                    <a:pt x="161" y="60"/>
                    <a:pt x="159" y="62"/>
                    <a:pt x="157" y="65"/>
                  </a:cubicBezTo>
                  <a:cubicBezTo>
                    <a:pt x="156" y="66"/>
                    <a:pt x="156" y="67"/>
                    <a:pt x="157" y="68"/>
                  </a:cubicBezTo>
                  <a:cubicBezTo>
                    <a:pt x="160" y="72"/>
                    <a:pt x="162" y="75"/>
                    <a:pt x="165" y="78"/>
                  </a:cubicBezTo>
                  <a:cubicBezTo>
                    <a:pt x="167" y="81"/>
                    <a:pt x="169" y="83"/>
                    <a:pt x="173" y="83"/>
                  </a:cubicBezTo>
                  <a:cubicBezTo>
                    <a:pt x="174" y="83"/>
                    <a:pt x="175" y="84"/>
                    <a:pt x="175" y="85"/>
                  </a:cubicBezTo>
                  <a:cubicBezTo>
                    <a:pt x="174" y="86"/>
                    <a:pt x="174" y="87"/>
                    <a:pt x="173" y="87"/>
                  </a:cubicBezTo>
                  <a:cubicBezTo>
                    <a:pt x="167" y="87"/>
                    <a:pt x="162" y="87"/>
                    <a:pt x="156" y="87"/>
                  </a:cubicBezTo>
                  <a:cubicBezTo>
                    <a:pt x="155" y="87"/>
                    <a:pt x="154" y="86"/>
                    <a:pt x="154" y="85"/>
                  </a:cubicBezTo>
                  <a:cubicBezTo>
                    <a:pt x="154" y="84"/>
                    <a:pt x="154" y="83"/>
                    <a:pt x="155" y="83"/>
                  </a:cubicBezTo>
                  <a:cubicBezTo>
                    <a:pt x="159" y="83"/>
                    <a:pt x="157" y="82"/>
                    <a:pt x="156" y="80"/>
                  </a:cubicBezTo>
                  <a:cubicBezTo>
                    <a:pt x="155" y="78"/>
                    <a:pt x="153" y="76"/>
                    <a:pt x="152" y="74"/>
                  </a:cubicBezTo>
                  <a:cubicBezTo>
                    <a:pt x="151" y="73"/>
                    <a:pt x="150" y="73"/>
                    <a:pt x="149" y="74"/>
                  </a:cubicBezTo>
                  <a:cubicBezTo>
                    <a:pt x="147" y="77"/>
                    <a:pt x="146" y="79"/>
                    <a:pt x="144" y="81"/>
                  </a:cubicBezTo>
                  <a:cubicBezTo>
                    <a:pt x="143" y="82"/>
                    <a:pt x="143" y="83"/>
                    <a:pt x="145" y="83"/>
                  </a:cubicBezTo>
                  <a:cubicBezTo>
                    <a:pt x="147" y="83"/>
                    <a:pt x="147" y="84"/>
                    <a:pt x="147" y="85"/>
                  </a:cubicBezTo>
                  <a:cubicBezTo>
                    <a:pt x="147" y="87"/>
                    <a:pt x="145" y="87"/>
                    <a:pt x="144" y="87"/>
                  </a:cubicBezTo>
                  <a:cubicBezTo>
                    <a:pt x="141" y="87"/>
                    <a:pt x="138" y="86"/>
                    <a:pt x="136" y="87"/>
                  </a:cubicBezTo>
                  <a:cubicBezTo>
                    <a:pt x="136" y="88"/>
                    <a:pt x="137" y="89"/>
                    <a:pt x="138" y="90"/>
                  </a:cubicBezTo>
                  <a:cubicBezTo>
                    <a:pt x="146" y="96"/>
                    <a:pt x="155" y="101"/>
                    <a:pt x="164" y="106"/>
                  </a:cubicBezTo>
                  <a:cubicBezTo>
                    <a:pt x="171" y="111"/>
                    <a:pt x="171" y="111"/>
                    <a:pt x="178" y="106"/>
                  </a:cubicBezTo>
                  <a:cubicBezTo>
                    <a:pt x="194" y="97"/>
                    <a:pt x="210" y="88"/>
                    <a:pt x="220" y="74"/>
                  </a:cubicBezTo>
                  <a:cubicBezTo>
                    <a:pt x="226" y="66"/>
                    <a:pt x="230" y="57"/>
                    <a:pt x="227" y="48"/>
                  </a:cubicBezTo>
                  <a:cubicBezTo>
                    <a:pt x="223" y="39"/>
                    <a:pt x="215" y="33"/>
                    <a:pt x="204" y="31"/>
                  </a:cubicBezTo>
                  <a:cubicBezTo>
                    <a:pt x="192" y="30"/>
                    <a:pt x="184" y="34"/>
                    <a:pt x="177" y="41"/>
                  </a:cubicBezTo>
                  <a:cubicBezTo>
                    <a:pt x="172" y="45"/>
                    <a:pt x="170" y="45"/>
                    <a:pt x="165" y="41"/>
                  </a:cubicBezTo>
                  <a:cubicBezTo>
                    <a:pt x="160" y="35"/>
                    <a:pt x="153" y="31"/>
                    <a:pt x="144" y="31"/>
                  </a:cubicBezTo>
                  <a:cubicBezTo>
                    <a:pt x="125" y="31"/>
                    <a:pt x="111" y="44"/>
                    <a:pt x="115" y="59"/>
                  </a:cubicBezTo>
                  <a:cubicBezTo>
                    <a:pt x="117" y="67"/>
                    <a:pt x="121" y="74"/>
                    <a:pt x="128" y="80"/>
                  </a:cubicBezTo>
                  <a:cubicBezTo>
                    <a:pt x="131" y="84"/>
                    <a:pt x="134" y="84"/>
                    <a:pt x="138" y="80"/>
                  </a:cubicBezTo>
                  <a:cubicBezTo>
                    <a:pt x="141" y="77"/>
                    <a:pt x="143" y="74"/>
                    <a:pt x="146" y="71"/>
                  </a:cubicBezTo>
                  <a:cubicBezTo>
                    <a:pt x="147" y="69"/>
                    <a:pt x="147" y="69"/>
                    <a:pt x="146" y="67"/>
                  </a:cubicBezTo>
                  <a:cubicBezTo>
                    <a:pt x="144" y="64"/>
                    <a:pt x="141" y="61"/>
                    <a:pt x="139" y="58"/>
                  </a:cubicBezTo>
                  <a:cubicBezTo>
                    <a:pt x="137" y="56"/>
                    <a:pt x="136" y="55"/>
                    <a:pt x="133" y="54"/>
                  </a:cubicBezTo>
                  <a:cubicBezTo>
                    <a:pt x="131" y="54"/>
                    <a:pt x="131" y="54"/>
                    <a:pt x="131" y="53"/>
                  </a:cubicBezTo>
                  <a:cubicBezTo>
                    <a:pt x="131" y="51"/>
                    <a:pt x="131" y="51"/>
                    <a:pt x="133" y="51"/>
                  </a:cubicBezTo>
                  <a:cubicBezTo>
                    <a:pt x="138" y="51"/>
                    <a:pt x="143" y="51"/>
                    <a:pt x="147" y="51"/>
                  </a:cubicBezTo>
                  <a:cubicBezTo>
                    <a:pt x="148" y="51"/>
                    <a:pt x="149" y="51"/>
                    <a:pt x="150" y="52"/>
                  </a:cubicBezTo>
                  <a:cubicBezTo>
                    <a:pt x="150" y="53"/>
                    <a:pt x="150" y="54"/>
                    <a:pt x="149" y="54"/>
                  </a:cubicBezTo>
                  <a:cubicBezTo>
                    <a:pt x="146" y="55"/>
                    <a:pt x="147" y="56"/>
                    <a:pt x="148" y="57"/>
                  </a:cubicBezTo>
                  <a:cubicBezTo>
                    <a:pt x="150" y="59"/>
                    <a:pt x="151" y="62"/>
                    <a:pt x="153" y="62"/>
                  </a:cubicBezTo>
                  <a:cubicBezTo>
                    <a:pt x="155" y="62"/>
                    <a:pt x="156" y="58"/>
                    <a:pt x="157" y="56"/>
                  </a:cubicBezTo>
                  <a:cubicBezTo>
                    <a:pt x="158" y="55"/>
                    <a:pt x="158" y="55"/>
                    <a:pt x="157" y="54"/>
                  </a:cubicBezTo>
                  <a:cubicBezTo>
                    <a:pt x="155" y="54"/>
                    <a:pt x="154" y="53"/>
                    <a:pt x="155" y="52"/>
                  </a:cubicBezTo>
                  <a:cubicBezTo>
                    <a:pt x="155" y="51"/>
                    <a:pt x="156" y="51"/>
                    <a:pt x="157" y="51"/>
                  </a:cubicBezTo>
                  <a:cubicBezTo>
                    <a:pt x="168" y="51"/>
                    <a:pt x="178" y="51"/>
                    <a:pt x="188" y="51"/>
                  </a:cubicBezTo>
                  <a:cubicBezTo>
                    <a:pt x="190" y="51"/>
                    <a:pt x="191" y="51"/>
                    <a:pt x="191" y="52"/>
                  </a:cubicBezTo>
                  <a:cubicBezTo>
                    <a:pt x="191" y="53"/>
                    <a:pt x="191" y="54"/>
                    <a:pt x="189" y="54"/>
                  </a:cubicBezTo>
                  <a:cubicBezTo>
                    <a:pt x="187" y="54"/>
                    <a:pt x="187" y="55"/>
                    <a:pt x="187" y="57"/>
                  </a:cubicBezTo>
                  <a:cubicBezTo>
                    <a:pt x="190" y="63"/>
                    <a:pt x="193" y="69"/>
                    <a:pt x="196" y="75"/>
                  </a:cubicBezTo>
                  <a:close/>
                  <a:moveTo>
                    <a:pt x="37" y="128"/>
                  </a:moveTo>
                  <a:cubicBezTo>
                    <a:pt x="31" y="126"/>
                    <a:pt x="27" y="124"/>
                    <a:pt x="22" y="123"/>
                  </a:cubicBezTo>
                  <a:cubicBezTo>
                    <a:pt x="17" y="121"/>
                    <a:pt x="12" y="123"/>
                    <a:pt x="10" y="127"/>
                  </a:cubicBezTo>
                  <a:cubicBezTo>
                    <a:pt x="9" y="131"/>
                    <a:pt x="9" y="134"/>
                    <a:pt x="10" y="138"/>
                  </a:cubicBezTo>
                  <a:cubicBezTo>
                    <a:pt x="11" y="139"/>
                    <a:pt x="12" y="139"/>
                    <a:pt x="13" y="138"/>
                  </a:cubicBezTo>
                  <a:cubicBezTo>
                    <a:pt x="17" y="136"/>
                    <a:pt x="22" y="134"/>
                    <a:pt x="26" y="132"/>
                  </a:cubicBezTo>
                  <a:cubicBezTo>
                    <a:pt x="30" y="131"/>
                    <a:pt x="33" y="130"/>
                    <a:pt x="37" y="128"/>
                  </a:cubicBezTo>
                  <a:close/>
                  <a:moveTo>
                    <a:pt x="306" y="128"/>
                  </a:moveTo>
                  <a:cubicBezTo>
                    <a:pt x="315" y="131"/>
                    <a:pt x="323" y="134"/>
                    <a:pt x="330" y="139"/>
                  </a:cubicBezTo>
                  <a:cubicBezTo>
                    <a:pt x="331" y="140"/>
                    <a:pt x="331" y="139"/>
                    <a:pt x="332" y="138"/>
                  </a:cubicBezTo>
                  <a:cubicBezTo>
                    <a:pt x="333" y="135"/>
                    <a:pt x="334" y="131"/>
                    <a:pt x="332" y="128"/>
                  </a:cubicBezTo>
                  <a:cubicBezTo>
                    <a:pt x="331" y="123"/>
                    <a:pt x="326" y="121"/>
                    <a:pt x="321" y="123"/>
                  </a:cubicBezTo>
                  <a:cubicBezTo>
                    <a:pt x="316" y="124"/>
                    <a:pt x="311" y="126"/>
                    <a:pt x="306" y="128"/>
                  </a:cubicBezTo>
                  <a:close/>
                  <a:moveTo>
                    <a:pt x="171" y="31"/>
                  </a:moveTo>
                  <a:cubicBezTo>
                    <a:pt x="174" y="26"/>
                    <a:pt x="177" y="22"/>
                    <a:pt x="180" y="17"/>
                  </a:cubicBezTo>
                  <a:cubicBezTo>
                    <a:pt x="181" y="16"/>
                    <a:pt x="180" y="16"/>
                    <a:pt x="179" y="15"/>
                  </a:cubicBezTo>
                  <a:cubicBezTo>
                    <a:pt x="177" y="13"/>
                    <a:pt x="175" y="11"/>
                    <a:pt x="173" y="10"/>
                  </a:cubicBezTo>
                  <a:cubicBezTo>
                    <a:pt x="172" y="9"/>
                    <a:pt x="171" y="9"/>
                    <a:pt x="170" y="10"/>
                  </a:cubicBezTo>
                  <a:cubicBezTo>
                    <a:pt x="167" y="11"/>
                    <a:pt x="165" y="13"/>
                    <a:pt x="163" y="15"/>
                  </a:cubicBezTo>
                  <a:cubicBezTo>
                    <a:pt x="162" y="16"/>
                    <a:pt x="161" y="16"/>
                    <a:pt x="162" y="17"/>
                  </a:cubicBezTo>
                  <a:cubicBezTo>
                    <a:pt x="165" y="22"/>
                    <a:pt x="168" y="26"/>
                    <a:pt x="171" y="31"/>
                  </a:cubicBezTo>
                  <a:close/>
                  <a:moveTo>
                    <a:pt x="131" y="114"/>
                  </a:moveTo>
                  <a:cubicBezTo>
                    <a:pt x="139" y="113"/>
                    <a:pt x="147" y="113"/>
                    <a:pt x="156" y="113"/>
                  </a:cubicBezTo>
                  <a:cubicBezTo>
                    <a:pt x="149" y="109"/>
                    <a:pt x="143" y="105"/>
                    <a:pt x="137" y="101"/>
                  </a:cubicBezTo>
                  <a:cubicBezTo>
                    <a:pt x="136" y="106"/>
                    <a:pt x="135" y="110"/>
                    <a:pt x="131" y="114"/>
                  </a:cubicBezTo>
                  <a:close/>
                  <a:moveTo>
                    <a:pt x="212" y="114"/>
                  </a:moveTo>
                  <a:cubicBezTo>
                    <a:pt x="207" y="110"/>
                    <a:pt x="205" y="106"/>
                    <a:pt x="205" y="101"/>
                  </a:cubicBezTo>
                  <a:cubicBezTo>
                    <a:pt x="199" y="105"/>
                    <a:pt x="193" y="109"/>
                    <a:pt x="186" y="113"/>
                  </a:cubicBezTo>
                  <a:cubicBezTo>
                    <a:pt x="195" y="113"/>
                    <a:pt x="203" y="114"/>
                    <a:pt x="212" y="114"/>
                  </a:cubicBezTo>
                  <a:close/>
                  <a:moveTo>
                    <a:pt x="281" y="122"/>
                  </a:moveTo>
                  <a:cubicBezTo>
                    <a:pt x="278" y="118"/>
                    <a:pt x="277" y="114"/>
                    <a:pt x="276" y="110"/>
                  </a:cubicBezTo>
                  <a:cubicBezTo>
                    <a:pt x="271" y="113"/>
                    <a:pt x="266" y="116"/>
                    <a:pt x="260" y="119"/>
                  </a:cubicBezTo>
                  <a:cubicBezTo>
                    <a:pt x="267" y="120"/>
                    <a:pt x="274" y="121"/>
                    <a:pt x="281" y="122"/>
                  </a:cubicBezTo>
                  <a:close/>
                  <a:moveTo>
                    <a:pt x="66" y="110"/>
                  </a:moveTo>
                  <a:cubicBezTo>
                    <a:pt x="65" y="114"/>
                    <a:pt x="64" y="118"/>
                    <a:pt x="61" y="122"/>
                  </a:cubicBezTo>
                  <a:cubicBezTo>
                    <a:pt x="68" y="121"/>
                    <a:pt x="74" y="120"/>
                    <a:pt x="81" y="119"/>
                  </a:cubicBezTo>
                  <a:cubicBezTo>
                    <a:pt x="75" y="116"/>
                    <a:pt x="71" y="113"/>
                    <a:pt x="66" y="1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C02CD818-1B61-CAD2-5FA1-F31D40E397F3}"/>
                </a:ext>
              </a:extLst>
            </p:cNvPr>
            <p:cNvSpPr/>
            <p:nvPr/>
          </p:nvSpPr>
          <p:spPr bwMode="auto">
            <a:xfrm>
              <a:off x="1187451" y="541338"/>
              <a:ext cx="3711575" cy="55563"/>
            </a:xfrm>
            <a:custGeom>
              <a:avLst/>
              <a:gdLst>
                <a:gd name="T0" fmla="*/ 3 w 687"/>
                <a:gd name="T1" fmla="*/ 10 h 10"/>
                <a:gd name="T2" fmla="*/ 7 w 687"/>
                <a:gd name="T3" fmla="*/ 3 h 10"/>
                <a:gd name="T4" fmla="*/ 12 w 687"/>
                <a:gd name="T5" fmla="*/ 3 h 10"/>
                <a:gd name="T6" fmla="*/ 422 w 687"/>
                <a:gd name="T7" fmla="*/ 3 h 10"/>
                <a:gd name="T8" fmla="*/ 675 w 687"/>
                <a:gd name="T9" fmla="*/ 3 h 10"/>
                <a:gd name="T10" fmla="*/ 683 w 687"/>
                <a:gd name="T11" fmla="*/ 10 h 10"/>
                <a:gd name="T12" fmla="*/ 589 w 687"/>
                <a:gd name="T13" fmla="*/ 10 h 10"/>
                <a:gd name="T14" fmla="*/ 173 w 687"/>
                <a:gd name="T15" fmla="*/ 10 h 10"/>
                <a:gd name="T16" fmla="*/ 3 w 687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10">
                  <a:moveTo>
                    <a:pt x="3" y="10"/>
                  </a:moveTo>
                  <a:cubicBezTo>
                    <a:pt x="0" y="5"/>
                    <a:pt x="1" y="3"/>
                    <a:pt x="7" y="3"/>
                  </a:cubicBezTo>
                  <a:cubicBezTo>
                    <a:pt x="9" y="2"/>
                    <a:pt x="11" y="3"/>
                    <a:pt x="12" y="3"/>
                  </a:cubicBezTo>
                  <a:cubicBezTo>
                    <a:pt x="149" y="3"/>
                    <a:pt x="286" y="3"/>
                    <a:pt x="422" y="3"/>
                  </a:cubicBezTo>
                  <a:cubicBezTo>
                    <a:pt x="507" y="3"/>
                    <a:pt x="591" y="2"/>
                    <a:pt x="675" y="3"/>
                  </a:cubicBezTo>
                  <a:cubicBezTo>
                    <a:pt x="680" y="3"/>
                    <a:pt x="687" y="0"/>
                    <a:pt x="683" y="10"/>
                  </a:cubicBezTo>
                  <a:cubicBezTo>
                    <a:pt x="652" y="10"/>
                    <a:pt x="620" y="10"/>
                    <a:pt x="589" y="10"/>
                  </a:cubicBezTo>
                  <a:cubicBezTo>
                    <a:pt x="450" y="10"/>
                    <a:pt x="312" y="10"/>
                    <a:pt x="173" y="10"/>
                  </a:cubicBezTo>
                  <a:cubicBezTo>
                    <a:pt x="117" y="10"/>
                    <a:pt x="60" y="10"/>
                    <a:pt x="3" y="10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7">
              <a:extLst>
                <a:ext uri="{FF2B5EF4-FFF2-40B4-BE49-F238E27FC236}">
                  <a16:creationId xmlns:a16="http://schemas.microsoft.com/office/drawing/2014/main" id="{AB1036B9-4184-7BE2-3DCB-CE5E7316FBBB}"/>
                </a:ext>
              </a:extLst>
            </p:cNvPr>
            <p:cNvSpPr/>
            <p:nvPr/>
          </p:nvSpPr>
          <p:spPr bwMode="auto">
            <a:xfrm>
              <a:off x="7331076" y="531813"/>
              <a:ext cx="3711575" cy="42863"/>
            </a:xfrm>
            <a:custGeom>
              <a:avLst/>
              <a:gdLst>
                <a:gd name="T0" fmla="*/ 5 w 687"/>
                <a:gd name="T1" fmla="*/ 8 h 8"/>
                <a:gd name="T2" fmla="*/ 8 w 687"/>
                <a:gd name="T3" fmla="*/ 0 h 8"/>
                <a:gd name="T4" fmla="*/ 14 w 687"/>
                <a:gd name="T5" fmla="*/ 0 h 8"/>
                <a:gd name="T6" fmla="*/ 652 w 687"/>
                <a:gd name="T7" fmla="*/ 0 h 8"/>
                <a:gd name="T8" fmla="*/ 680 w 687"/>
                <a:gd name="T9" fmla="*/ 0 h 8"/>
                <a:gd name="T10" fmla="*/ 684 w 687"/>
                <a:gd name="T11" fmla="*/ 7 h 8"/>
                <a:gd name="T12" fmla="*/ 659 w 687"/>
                <a:gd name="T13" fmla="*/ 8 h 8"/>
                <a:gd name="T14" fmla="*/ 145 w 687"/>
                <a:gd name="T15" fmla="*/ 8 h 8"/>
                <a:gd name="T16" fmla="*/ 5 w 687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7" h="8">
                  <a:moveTo>
                    <a:pt x="5" y="8"/>
                  </a:moveTo>
                  <a:cubicBezTo>
                    <a:pt x="0" y="3"/>
                    <a:pt x="2" y="1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227" y="0"/>
                    <a:pt x="440" y="0"/>
                    <a:pt x="652" y="0"/>
                  </a:cubicBezTo>
                  <a:cubicBezTo>
                    <a:pt x="661" y="0"/>
                    <a:pt x="671" y="0"/>
                    <a:pt x="680" y="0"/>
                  </a:cubicBezTo>
                  <a:cubicBezTo>
                    <a:pt x="685" y="0"/>
                    <a:pt x="687" y="2"/>
                    <a:pt x="684" y="7"/>
                  </a:cubicBezTo>
                  <a:cubicBezTo>
                    <a:pt x="676" y="7"/>
                    <a:pt x="668" y="8"/>
                    <a:pt x="659" y="8"/>
                  </a:cubicBezTo>
                  <a:cubicBezTo>
                    <a:pt x="488" y="8"/>
                    <a:pt x="316" y="8"/>
                    <a:pt x="145" y="8"/>
                  </a:cubicBezTo>
                  <a:cubicBezTo>
                    <a:pt x="98" y="8"/>
                    <a:pt x="51" y="8"/>
                    <a:pt x="5" y="8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8">
              <a:extLst>
                <a:ext uri="{FF2B5EF4-FFF2-40B4-BE49-F238E27FC236}">
                  <a16:creationId xmlns:a16="http://schemas.microsoft.com/office/drawing/2014/main" id="{00C0EDDE-66AB-EC68-A060-AED722DD22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8188" y="469900"/>
              <a:ext cx="150813" cy="160338"/>
            </a:xfrm>
            <a:custGeom>
              <a:avLst/>
              <a:gdLst>
                <a:gd name="T0" fmla="*/ 28 w 28"/>
                <a:gd name="T1" fmla="*/ 14 h 29"/>
                <a:gd name="T2" fmla="*/ 14 w 28"/>
                <a:gd name="T3" fmla="*/ 29 h 29"/>
                <a:gd name="T4" fmla="*/ 0 w 28"/>
                <a:gd name="T5" fmla="*/ 15 h 29"/>
                <a:gd name="T6" fmla="*/ 14 w 28"/>
                <a:gd name="T7" fmla="*/ 0 h 29"/>
                <a:gd name="T8" fmla="*/ 28 w 28"/>
                <a:gd name="T9" fmla="*/ 14 h 29"/>
                <a:gd name="T10" fmla="*/ 6 w 28"/>
                <a:gd name="T11" fmla="*/ 15 h 29"/>
                <a:gd name="T12" fmla="*/ 15 w 28"/>
                <a:gd name="T13" fmla="*/ 23 h 29"/>
                <a:gd name="T14" fmla="*/ 23 w 28"/>
                <a:gd name="T15" fmla="*/ 14 h 29"/>
                <a:gd name="T16" fmla="*/ 14 w 28"/>
                <a:gd name="T17" fmla="*/ 6 h 29"/>
                <a:gd name="T18" fmla="*/ 6 w 28"/>
                <a:gd name="T1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9"/>
                    <a:pt x="14" y="29"/>
                  </a:cubicBezTo>
                  <a:cubicBezTo>
                    <a:pt x="7" y="29"/>
                    <a:pt x="0" y="22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22" y="0"/>
                    <a:pt x="28" y="7"/>
                    <a:pt x="28" y="14"/>
                  </a:cubicBezTo>
                  <a:close/>
                  <a:moveTo>
                    <a:pt x="6" y="15"/>
                  </a:moveTo>
                  <a:cubicBezTo>
                    <a:pt x="6" y="20"/>
                    <a:pt x="9" y="23"/>
                    <a:pt x="15" y="23"/>
                  </a:cubicBezTo>
                  <a:cubicBezTo>
                    <a:pt x="20" y="23"/>
                    <a:pt x="23" y="20"/>
                    <a:pt x="23" y="14"/>
                  </a:cubicBezTo>
                  <a:cubicBezTo>
                    <a:pt x="23" y="9"/>
                    <a:pt x="19" y="6"/>
                    <a:pt x="14" y="6"/>
                  </a:cubicBezTo>
                  <a:cubicBezTo>
                    <a:pt x="9" y="6"/>
                    <a:pt x="6" y="9"/>
                    <a:pt x="6" y="15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9">
              <a:extLst>
                <a:ext uri="{FF2B5EF4-FFF2-40B4-BE49-F238E27FC236}">
                  <a16:creationId xmlns:a16="http://schemas.microsoft.com/office/drawing/2014/main" id="{53BFD143-259A-B18E-1FCE-07B78EAD7F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6338" y="498475"/>
              <a:ext cx="157163" cy="153988"/>
            </a:xfrm>
            <a:custGeom>
              <a:avLst/>
              <a:gdLst>
                <a:gd name="T0" fmla="*/ 29 w 29"/>
                <a:gd name="T1" fmla="*/ 14 h 28"/>
                <a:gd name="T2" fmla="*/ 14 w 29"/>
                <a:gd name="T3" fmla="*/ 28 h 28"/>
                <a:gd name="T4" fmla="*/ 0 w 29"/>
                <a:gd name="T5" fmla="*/ 14 h 28"/>
                <a:gd name="T6" fmla="*/ 15 w 29"/>
                <a:gd name="T7" fmla="*/ 0 h 28"/>
                <a:gd name="T8" fmla="*/ 29 w 29"/>
                <a:gd name="T9" fmla="*/ 14 h 28"/>
                <a:gd name="T10" fmla="*/ 15 w 29"/>
                <a:gd name="T11" fmla="*/ 22 h 28"/>
                <a:gd name="T12" fmla="*/ 23 w 29"/>
                <a:gd name="T13" fmla="*/ 14 h 28"/>
                <a:gd name="T14" fmla="*/ 14 w 29"/>
                <a:gd name="T15" fmla="*/ 5 h 28"/>
                <a:gd name="T16" fmla="*/ 6 w 29"/>
                <a:gd name="T17" fmla="*/ 14 h 28"/>
                <a:gd name="T18" fmla="*/ 15 w 29"/>
                <a:gd name="T1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8">
                  <a:moveTo>
                    <a:pt x="29" y="14"/>
                  </a:moveTo>
                  <a:cubicBezTo>
                    <a:pt x="29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15" y="22"/>
                  </a:moveTo>
                  <a:cubicBezTo>
                    <a:pt x="20" y="22"/>
                    <a:pt x="23" y="19"/>
                    <a:pt x="23" y="14"/>
                  </a:cubicBezTo>
                  <a:cubicBezTo>
                    <a:pt x="23" y="9"/>
                    <a:pt x="20" y="5"/>
                    <a:pt x="14" y="5"/>
                  </a:cubicBezTo>
                  <a:cubicBezTo>
                    <a:pt x="9" y="5"/>
                    <a:pt x="6" y="9"/>
                    <a:pt x="6" y="14"/>
                  </a:cubicBezTo>
                  <a:cubicBezTo>
                    <a:pt x="6" y="19"/>
                    <a:pt x="9" y="22"/>
                    <a:pt x="15" y="22"/>
                  </a:cubicBezTo>
                  <a:close/>
                </a:path>
              </a:pathLst>
            </a:custGeom>
            <a:solidFill>
              <a:srgbClr val="F3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07184" y="166274"/>
            <a:ext cx="11573197" cy="724247"/>
          </a:xfrm>
        </p:spPr>
        <p:txBody>
          <a:bodyPr>
            <a:noAutofit/>
          </a:bodyPr>
          <a:lstStyle/>
          <a:p>
            <a:r>
              <a:rPr lang="en-US" sz="640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8394012" y="4492695"/>
            <a:ext cx="249709" cy="777639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9031693" y="4582472"/>
            <a:ext cx="599051" cy="598077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920494" y="4648061"/>
            <a:ext cx="578527" cy="466913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9053" y="5849481"/>
            <a:ext cx="664123" cy="486699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185306" y="4555926"/>
            <a:ext cx="651175" cy="65117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671205" y="5636474"/>
            <a:ext cx="548659" cy="705543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08646" y="5806837"/>
            <a:ext cx="574719" cy="56869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130209" y="5700918"/>
            <a:ext cx="395403" cy="571239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354661" y="5743186"/>
            <a:ext cx="515883" cy="571239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081533" y="5778285"/>
            <a:ext cx="565332" cy="579639"/>
          </a:xfrm>
          <a:custGeom>
            <a:avLst/>
            <a:gdLst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18" fmla="*/ 11167 w 2305244"/>
              <a:gd name="connsiteY18" fmla="*/ 5505 h 2369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4995575" y="4686447"/>
            <a:ext cx="695288" cy="47095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385173" y="5548272"/>
            <a:ext cx="357713" cy="876520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093905" y="5778281"/>
            <a:ext cx="655441" cy="518203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5899117" y="5752369"/>
            <a:ext cx="539611" cy="544119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10018709" y="4572453"/>
            <a:ext cx="513811" cy="6181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16" name="Google Shape;6783;p88"/>
          <p:cNvGrpSpPr/>
          <p:nvPr/>
        </p:nvGrpSpPr>
        <p:grpSpPr>
          <a:xfrm>
            <a:off x="10948070" y="1235313"/>
            <a:ext cx="566855" cy="566467"/>
            <a:chOff x="-34004625" y="3585850"/>
            <a:chExt cx="292225" cy="292025"/>
          </a:xfrm>
          <a:solidFill>
            <a:srgbClr val="E949BB"/>
          </a:solidFill>
        </p:grpSpPr>
        <p:sp>
          <p:nvSpPr>
            <p:cNvPr id="117" name="Google Shape;6784;p88"/>
            <p:cNvSpPr/>
            <p:nvPr/>
          </p:nvSpPr>
          <p:spPr>
            <a:xfrm>
              <a:off x="-33832149" y="3585850"/>
              <a:ext cx="103200" cy="154200"/>
            </a:xfrm>
            <a:custGeom>
              <a:avLst/>
              <a:gdLst/>
              <a:ahLst/>
              <a:cxnLst/>
              <a:rect l="l" t="t" r="r" b="b"/>
              <a:pathLst>
                <a:path w="4128" h="6168" extrusionOk="0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6785;p88"/>
            <p:cNvSpPr/>
            <p:nvPr/>
          </p:nvSpPr>
          <p:spPr>
            <a:xfrm>
              <a:off x="-34004625" y="3690400"/>
              <a:ext cx="155175" cy="187475"/>
            </a:xfrm>
            <a:custGeom>
              <a:avLst/>
              <a:gdLst/>
              <a:ahLst/>
              <a:cxnLst/>
              <a:rect l="l" t="t" r="r" b="b"/>
              <a:pathLst>
                <a:path w="6207" h="7499" extrusionOk="0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6786;p88"/>
            <p:cNvSpPr/>
            <p:nvPr/>
          </p:nvSpPr>
          <p:spPr>
            <a:xfrm>
              <a:off x="-33936099" y="36210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6787;p88"/>
            <p:cNvSpPr/>
            <p:nvPr/>
          </p:nvSpPr>
          <p:spPr>
            <a:xfrm>
              <a:off x="-33952650" y="3690125"/>
              <a:ext cx="155975" cy="186950"/>
            </a:xfrm>
            <a:custGeom>
              <a:avLst/>
              <a:gdLst/>
              <a:ahLst/>
              <a:cxnLst/>
              <a:rect l="l" t="t" r="r" b="b"/>
              <a:pathLst>
                <a:path w="6239" h="7478" extrusionOk="0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6788;p88"/>
            <p:cNvSpPr/>
            <p:nvPr/>
          </p:nvSpPr>
          <p:spPr>
            <a:xfrm>
              <a:off x="-33849475" y="3758125"/>
              <a:ext cx="137075" cy="33100"/>
            </a:xfrm>
            <a:custGeom>
              <a:avLst/>
              <a:gdLst/>
              <a:ahLst/>
              <a:cxnLst/>
              <a:rect l="l" t="t" r="r" b="b"/>
              <a:pathLst>
                <a:path w="5483" h="1324" extrusionOk="0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133" name="Google Shape;6800;p88"/>
          <p:cNvGrpSpPr/>
          <p:nvPr/>
        </p:nvGrpSpPr>
        <p:grpSpPr>
          <a:xfrm>
            <a:off x="9993557" y="2304728"/>
            <a:ext cx="552087" cy="550621"/>
            <a:chOff x="-30345326" y="3184750"/>
            <a:chExt cx="292225" cy="291450"/>
          </a:xfrm>
          <a:solidFill>
            <a:srgbClr val="E949BB"/>
          </a:solidFill>
        </p:grpSpPr>
        <p:sp>
          <p:nvSpPr>
            <p:cNvPr id="134" name="Google Shape;6801;p88"/>
            <p:cNvSpPr/>
            <p:nvPr/>
          </p:nvSpPr>
          <p:spPr>
            <a:xfrm>
              <a:off x="-30328000" y="3184750"/>
              <a:ext cx="258375" cy="120950"/>
            </a:xfrm>
            <a:custGeom>
              <a:avLst/>
              <a:gdLst/>
              <a:ahLst/>
              <a:cxnLst/>
              <a:rect l="l" t="t" r="r" b="b"/>
              <a:pathLst>
                <a:path w="10335" h="483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6802;p88"/>
            <p:cNvSpPr/>
            <p:nvPr/>
          </p:nvSpPr>
          <p:spPr>
            <a:xfrm>
              <a:off x="-30310674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6803;p88"/>
            <p:cNvSpPr/>
            <p:nvPr/>
          </p:nvSpPr>
          <p:spPr>
            <a:xfrm>
              <a:off x="-30345326" y="3408425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6804;p88"/>
            <p:cNvSpPr/>
            <p:nvPr/>
          </p:nvSpPr>
          <p:spPr>
            <a:xfrm>
              <a:off x="-30156299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6805;p88"/>
            <p:cNvSpPr/>
            <p:nvPr/>
          </p:nvSpPr>
          <p:spPr>
            <a:xfrm>
              <a:off x="-30190951" y="3408425"/>
              <a:ext cx="137850" cy="67775"/>
            </a:xfrm>
            <a:custGeom>
              <a:avLst/>
              <a:gdLst/>
              <a:ahLst/>
              <a:cxnLst/>
              <a:rect l="l" t="t" r="r" b="b"/>
              <a:pathLst>
                <a:path w="5514" h="2711" extrusionOk="0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199" name="Google Shape;6866;p88"/>
          <p:cNvGrpSpPr/>
          <p:nvPr/>
        </p:nvGrpSpPr>
        <p:grpSpPr>
          <a:xfrm>
            <a:off x="5913582" y="4644033"/>
            <a:ext cx="508855" cy="563067"/>
            <a:chOff x="-30354001" y="3569100"/>
            <a:chExt cx="292250" cy="292225"/>
          </a:xfrm>
          <a:solidFill>
            <a:srgbClr val="E949BB"/>
          </a:solidFill>
        </p:grpSpPr>
        <p:sp>
          <p:nvSpPr>
            <p:cNvPr id="200" name="Google Shape;6867;p88"/>
            <p:cNvSpPr/>
            <p:nvPr/>
          </p:nvSpPr>
          <p:spPr>
            <a:xfrm>
              <a:off x="-30354001" y="3604550"/>
              <a:ext cx="137875" cy="256000"/>
            </a:xfrm>
            <a:custGeom>
              <a:avLst/>
              <a:gdLst/>
              <a:ahLst/>
              <a:cxnLst/>
              <a:rect l="l" t="t" r="r" b="b"/>
              <a:pathLst>
                <a:path w="5515" h="10240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6868;p88"/>
            <p:cNvSpPr/>
            <p:nvPr/>
          </p:nvSpPr>
          <p:spPr>
            <a:xfrm>
              <a:off x="-30198826" y="3604550"/>
              <a:ext cx="137075" cy="256775"/>
            </a:xfrm>
            <a:custGeom>
              <a:avLst/>
              <a:gdLst/>
              <a:ahLst/>
              <a:cxnLst/>
              <a:rect l="l" t="t" r="r" b="b"/>
              <a:pathLst>
                <a:path w="5483" h="10271" extrusionOk="0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6869;p88"/>
            <p:cNvSpPr/>
            <p:nvPr/>
          </p:nvSpPr>
          <p:spPr>
            <a:xfrm>
              <a:off x="-30139751" y="3636850"/>
              <a:ext cx="26000" cy="37825"/>
            </a:xfrm>
            <a:custGeom>
              <a:avLst/>
              <a:gdLst/>
              <a:ahLst/>
              <a:cxnLst/>
              <a:rect l="l" t="t" r="r" b="b"/>
              <a:pathLst>
                <a:path w="1040" h="1513" extrusionOk="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6870;p88"/>
            <p:cNvSpPr/>
            <p:nvPr/>
          </p:nvSpPr>
          <p:spPr>
            <a:xfrm>
              <a:off x="-30302802" y="3638950"/>
              <a:ext cx="25225" cy="36500"/>
            </a:xfrm>
            <a:custGeom>
              <a:avLst/>
              <a:gdLst/>
              <a:ahLst/>
              <a:cxnLst/>
              <a:rect l="l" t="t" r="r" b="b"/>
              <a:pathLst>
                <a:path w="1009" h="1460" extrusionOk="0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6871;p88"/>
            <p:cNvSpPr/>
            <p:nvPr/>
          </p:nvSpPr>
          <p:spPr>
            <a:xfrm>
              <a:off x="-30242926" y="3569100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6872;p88"/>
            <p:cNvSpPr/>
            <p:nvPr/>
          </p:nvSpPr>
          <p:spPr>
            <a:xfrm>
              <a:off x="-30262624" y="3654950"/>
              <a:ext cx="107925" cy="68550"/>
            </a:xfrm>
            <a:custGeom>
              <a:avLst/>
              <a:gdLst/>
              <a:ahLst/>
              <a:cxnLst/>
              <a:rect l="l" t="t" r="r" b="b"/>
              <a:pathLst>
                <a:path w="4317" h="2742" extrusionOk="0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290" name="Google Shape;6957;p88"/>
          <p:cNvGrpSpPr/>
          <p:nvPr/>
        </p:nvGrpSpPr>
        <p:grpSpPr>
          <a:xfrm>
            <a:off x="4974595" y="1314741"/>
            <a:ext cx="498088" cy="497107"/>
            <a:chOff x="-31094350" y="3194000"/>
            <a:chExt cx="292225" cy="291650"/>
          </a:xfrm>
          <a:solidFill>
            <a:srgbClr val="E949BB"/>
          </a:solidFill>
        </p:grpSpPr>
        <p:sp>
          <p:nvSpPr>
            <p:cNvPr id="291" name="Google Shape;6958;p88"/>
            <p:cNvSpPr/>
            <p:nvPr/>
          </p:nvSpPr>
          <p:spPr>
            <a:xfrm>
              <a:off x="-31033700" y="3194000"/>
              <a:ext cx="103200" cy="34100"/>
            </a:xfrm>
            <a:custGeom>
              <a:avLst/>
              <a:gdLst/>
              <a:ahLst/>
              <a:cxnLst/>
              <a:rect l="l" t="t" r="r" b="b"/>
              <a:pathLst>
                <a:path w="4128" h="1364" extrusionOk="0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6959;p88"/>
            <p:cNvSpPr/>
            <p:nvPr/>
          </p:nvSpPr>
          <p:spPr>
            <a:xfrm>
              <a:off x="-31042375" y="3346200"/>
              <a:ext cx="16550" cy="18150"/>
            </a:xfrm>
            <a:custGeom>
              <a:avLst/>
              <a:gdLst/>
              <a:ahLst/>
              <a:cxnLst/>
              <a:rect l="l" t="t" r="r" b="b"/>
              <a:pathLst>
                <a:path w="662" h="726" extrusionOk="0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6960;p88"/>
            <p:cNvSpPr/>
            <p:nvPr/>
          </p:nvSpPr>
          <p:spPr>
            <a:xfrm>
              <a:off x="-31042375" y="32784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6961;p88"/>
            <p:cNvSpPr/>
            <p:nvPr/>
          </p:nvSpPr>
          <p:spPr>
            <a:xfrm>
              <a:off x="-31042375" y="3416300"/>
              <a:ext cx="16550" cy="16575"/>
            </a:xfrm>
            <a:custGeom>
              <a:avLst/>
              <a:gdLst/>
              <a:ahLst/>
              <a:cxnLst/>
              <a:rect l="l" t="t" r="r" b="b"/>
              <a:pathLst>
                <a:path w="662" h="663" extrusionOk="0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6962;p88"/>
            <p:cNvSpPr/>
            <p:nvPr/>
          </p:nvSpPr>
          <p:spPr>
            <a:xfrm>
              <a:off x="-31094350" y="3210725"/>
              <a:ext cx="222900" cy="274925"/>
            </a:xfrm>
            <a:custGeom>
              <a:avLst/>
              <a:gdLst/>
              <a:ahLst/>
              <a:cxnLst/>
              <a:rect l="l" t="t" r="r" b="b"/>
              <a:pathLst>
                <a:path w="8916" h="10997" extrusionOk="0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6963;p88"/>
            <p:cNvSpPr/>
            <p:nvPr/>
          </p:nvSpPr>
          <p:spPr>
            <a:xfrm>
              <a:off x="-30853351" y="3295000"/>
              <a:ext cx="51225" cy="104000"/>
            </a:xfrm>
            <a:custGeom>
              <a:avLst/>
              <a:gdLst/>
              <a:ahLst/>
              <a:cxnLst/>
              <a:rect l="l" t="t" r="r" b="b"/>
              <a:pathLst>
                <a:path w="2049" h="4160" extrusionOk="0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6964;p88"/>
            <p:cNvSpPr/>
            <p:nvPr/>
          </p:nvSpPr>
          <p:spPr>
            <a:xfrm>
              <a:off x="-30853351" y="3227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6965;p88"/>
            <p:cNvSpPr/>
            <p:nvPr/>
          </p:nvSpPr>
          <p:spPr>
            <a:xfrm>
              <a:off x="-30851776" y="3416300"/>
              <a:ext cx="46500" cy="51225"/>
            </a:xfrm>
            <a:custGeom>
              <a:avLst/>
              <a:gdLst/>
              <a:ahLst/>
              <a:cxnLst/>
              <a:rect l="l" t="t" r="r" b="b"/>
              <a:pathLst>
                <a:path w="1860" h="2049" extrusionOk="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299" name="Google Shape;6966;p88"/>
          <p:cNvGrpSpPr/>
          <p:nvPr/>
        </p:nvGrpSpPr>
        <p:grpSpPr>
          <a:xfrm>
            <a:off x="10919518" y="3411175"/>
            <a:ext cx="604881" cy="605815"/>
            <a:chOff x="-31093575" y="3552550"/>
            <a:chExt cx="291450" cy="291900"/>
          </a:xfrm>
          <a:solidFill>
            <a:srgbClr val="E949BB"/>
          </a:solidFill>
        </p:grpSpPr>
        <p:sp>
          <p:nvSpPr>
            <p:cNvPr id="300" name="Google Shape;6967;p88"/>
            <p:cNvSpPr/>
            <p:nvPr/>
          </p:nvSpPr>
          <p:spPr>
            <a:xfrm>
              <a:off x="-31011651" y="3745525"/>
              <a:ext cx="7900" cy="12625"/>
            </a:xfrm>
            <a:custGeom>
              <a:avLst/>
              <a:gdLst/>
              <a:ahLst/>
              <a:cxnLst/>
              <a:rect l="l" t="t" r="r" b="b"/>
              <a:pathLst>
                <a:path w="316" h="505" extrusionOk="0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6968;p88"/>
            <p:cNvSpPr/>
            <p:nvPr/>
          </p:nvSpPr>
          <p:spPr>
            <a:xfrm>
              <a:off x="-31093575" y="3671500"/>
              <a:ext cx="171725" cy="172950"/>
            </a:xfrm>
            <a:custGeom>
              <a:avLst/>
              <a:gdLst/>
              <a:ahLst/>
              <a:cxnLst/>
              <a:rect l="l" t="t" r="r" b="b"/>
              <a:pathLst>
                <a:path w="6868" h="6918" extrusionOk="0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6969;p88"/>
            <p:cNvSpPr/>
            <p:nvPr/>
          </p:nvSpPr>
          <p:spPr>
            <a:xfrm>
              <a:off x="-30895875" y="3621075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6970;p88"/>
            <p:cNvSpPr/>
            <p:nvPr/>
          </p:nvSpPr>
          <p:spPr>
            <a:xfrm>
              <a:off x="-30974649" y="3552550"/>
              <a:ext cx="172525" cy="172400"/>
            </a:xfrm>
            <a:custGeom>
              <a:avLst/>
              <a:gdLst/>
              <a:ahLst/>
              <a:cxnLst/>
              <a:rect l="l" t="t" r="r" b="b"/>
              <a:pathLst>
                <a:path w="6901" h="6896" extrusionOk="0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48" name="Google Shape;6760;p88"/>
          <p:cNvGrpSpPr/>
          <p:nvPr/>
        </p:nvGrpSpPr>
        <p:grpSpPr>
          <a:xfrm>
            <a:off x="4202885" y="1247009"/>
            <a:ext cx="499953" cy="600563"/>
            <a:chOff x="-35814602" y="3202075"/>
            <a:chExt cx="242625" cy="291450"/>
          </a:xfrm>
          <a:solidFill>
            <a:srgbClr val="E949BB"/>
          </a:solidFill>
        </p:grpSpPr>
        <p:sp>
          <p:nvSpPr>
            <p:cNvPr id="49" name="Google Shape;6761;p88"/>
            <p:cNvSpPr/>
            <p:nvPr/>
          </p:nvSpPr>
          <p:spPr>
            <a:xfrm>
              <a:off x="-35814602" y="3202075"/>
              <a:ext cx="51225" cy="202450"/>
            </a:xfrm>
            <a:custGeom>
              <a:avLst/>
              <a:gdLst/>
              <a:ahLst/>
              <a:cxnLst/>
              <a:rect l="l" t="t" r="r" b="b"/>
              <a:pathLst>
                <a:path w="2049" h="8097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" name="Google Shape;6762;p88"/>
            <p:cNvSpPr/>
            <p:nvPr/>
          </p:nvSpPr>
          <p:spPr>
            <a:xfrm>
              <a:off x="-35814602" y="3407650"/>
              <a:ext cx="242625" cy="68550"/>
            </a:xfrm>
            <a:custGeom>
              <a:avLst/>
              <a:gdLst/>
              <a:ahLst/>
              <a:cxnLst/>
              <a:rect l="l" t="t" r="r" b="b"/>
              <a:pathLst>
                <a:path w="9705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" name="Google Shape;6763;p88"/>
            <p:cNvSpPr/>
            <p:nvPr/>
          </p:nvSpPr>
          <p:spPr>
            <a:xfrm>
              <a:off x="-35627125" y="3450950"/>
              <a:ext cx="55150" cy="25250"/>
            </a:xfrm>
            <a:custGeom>
              <a:avLst/>
              <a:gdLst/>
              <a:ahLst/>
              <a:cxnLst/>
              <a:rect l="l" t="t" r="r" b="b"/>
              <a:pathLst>
                <a:path w="2206" h="1010" extrusionOk="0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" name="Google Shape;6764;p88"/>
            <p:cNvSpPr/>
            <p:nvPr/>
          </p:nvSpPr>
          <p:spPr>
            <a:xfrm>
              <a:off x="-35703526" y="3305250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" name="Google Shape;6765;p88"/>
            <p:cNvSpPr/>
            <p:nvPr/>
          </p:nvSpPr>
          <p:spPr>
            <a:xfrm>
              <a:off x="-35677549" y="3254050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6766;p88"/>
            <p:cNvSpPr/>
            <p:nvPr/>
          </p:nvSpPr>
          <p:spPr>
            <a:xfrm>
              <a:off x="-35746851" y="3202075"/>
              <a:ext cx="171725" cy="189050"/>
            </a:xfrm>
            <a:custGeom>
              <a:avLst/>
              <a:gdLst/>
              <a:ahLst/>
              <a:cxnLst/>
              <a:rect l="l" t="t" r="r" b="b"/>
              <a:pathLst>
                <a:path w="6868" h="7562" extrusionOk="0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6767;p88"/>
            <p:cNvSpPr/>
            <p:nvPr/>
          </p:nvSpPr>
          <p:spPr>
            <a:xfrm>
              <a:off x="-35677549" y="3450950"/>
              <a:ext cx="34675" cy="42575"/>
            </a:xfrm>
            <a:custGeom>
              <a:avLst/>
              <a:gdLst/>
              <a:ahLst/>
              <a:cxnLst/>
              <a:rect l="l" t="t" r="r" b="b"/>
              <a:pathLst>
                <a:path w="1387" h="1703" extrusionOk="0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110" name="Google Shape;6777;p88"/>
          <p:cNvGrpSpPr/>
          <p:nvPr/>
        </p:nvGrpSpPr>
        <p:grpSpPr>
          <a:xfrm>
            <a:off x="8170302" y="1211285"/>
            <a:ext cx="600561" cy="600563"/>
            <a:chOff x="-34003850" y="3227275"/>
            <a:chExt cx="291450" cy="291450"/>
          </a:xfrm>
          <a:solidFill>
            <a:srgbClr val="E949BB"/>
          </a:solidFill>
        </p:grpSpPr>
        <p:sp>
          <p:nvSpPr>
            <p:cNvPr id="111" name="Google Shape;6778;p88"/>
            <p:cNvSpPr/>
            <p:nvPr/>
          </p:nvSpPr>
          <p:spPr>
            <a:xfrm>
              <a:off x="-33852625" y="3313925"/>
              <a:ext cx="128425" cy="49625"/>
            </a:xfrm>
            <a:custGeom>
              <a:avLst/>
              <a:gdLst/>
              <a:ahLst/>
              <a:cxnLst/>
              <a:rect l="l" t="t" r="r" b="b"/>
              <a:pathLst>
                <a:path w="5137" h="1985" extrusionOk="0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6779;p88"/>
            <p:cNvSpPr/>
            <p:nvPr/>
          </p:nvSpPr>
          <p:spPr>
            <a:xfrm>
              <a:off x="-33866001" y="3328875"/>
              <a:ext cx="153600" cy="103200"/>
            </a:xfrm>
            <a:custGeom>
              <a:avLst/>
              <a:gdLst/>
              <a:ahLst/>
              <a:cxnLst/>
              <a:rect l="l" t="t" r="r" b="b"/>
              <a:pathLst>
                <a:path w="6144" h="4128" extrusionOk="0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6780;p88"/>
            <p:cNvSpPr/>
            <p:nvPr/>
          </p:nvSpPr>
          <p:spPr>
            <a:xfrm>
              <a:off x="-34003850" y="327925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6781;p88"/>
            <p:cNvSpPr/>
            <p:nvPr/>
          </p:nvSpPr>
          <p:spPr>
            <a:xfrm>
              <a:off x="-34003850" y="3227275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6782;p88"/>
            <p:cNvSpPr/>
            <p:nvPr/>
          </p:nvSpPr>
          <p:spPr>
            <a:xfrm>
              <a:off x="-34003850" y="3484050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160" name="Google Shape;6827;p88"/>
          <p:cNvGrpSpPr/>
          <p:nvPr/>
        </p:nvGrpSpPr>
        <p:grpSpPr>
          <a:xfrm>
            <a:off x="8926588" y="1221809"/>
            <a:ext cx="607053" cy="598915"/>
            <a:chOff x="-33645475" y="3228075"/>
            <a:chExt cx="294600" cy="290650"/>
          </a:xfrm>
          <a:solidFill>
            <a:srgbClr val="E949BB"/>
          </a:solidFill>
        </p:grpSpPr>
        <p:sp>
          <p:nvSpPr>
            <p:cNvPr id="161" name="Google Shape;6828;p88"/>
            <p:cNvSpPr/>
            <p:nvPr/>
          </p:nvSpPr>
          <p:spPr>
            <a:xfrm>
              <a:off x="-33456451" y="3261925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6829;p88"/>
            <p:cNvSpPr/>
            <p:nvPr/>
          </p:nvSpPr>
          <p:spPr>
            <a:xfrm>
              <a:off x="-33575374" y="3433625"/>
              <a:ext cx="85075" cy="85100"/>
            </a:xfrm>
            <a:custGeom>
              <a:avLst/>
              <a:gdLst/>
              <a:ahLst/>
              <a:cxnLst/>
              <a:rect l="l" t="t" r="r" b="b"/>
              <a:pathLst>
                <a:path w="3403" h="3404" extrusionOk="0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6830;p88"/>
            <p:cNvSpPr/>
            <p:nvPr/>
          </p:nvSpPr>
          <p:spPr>
            <a:xfrm>
              <a:off x="-33645475" y="3228075"/>
              <a:ext cx="206375" cy="153600"/>
            </a:xfrm>
            <a:custGeom>
              <a:avLst/>
              <a:gdLst/>
              <a:ahLst/>
              <a:cxnLst/>
              <a:rect l="l" t="t" r="r" b="b"/>
              <a:pathLst>
                <a:path w="8255" h="6144" extrusionOk="0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6831;p88"/>
            <p:cNvSpPr/>
            <p:nvPr/>
          </p:nvSpPr>
          <p:spPr>
            <a:xfrm>
              <a:off x="-33593500" y="3279250"/>
              <a:ext cx="104775" cy="52275"/>
            </a:xfrm>
            <a:custGeom>
              <a:avLst/>
              <a:gdLst/>
              <a:ahLst/>
              <a:cxnLst/>
              <a:rect l="l" t="t" r="r" b="b"/>
              <a:pathLst>
                <a:path w="4191" h="2091" extrusionOk="0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6832;p88"/>
            <p:cNvSpPr/>
            <p:nvPr/>
          </p:nvSpPr>
          <p:spPr>
            <a:xfrm>
              <a:off x="-33593500" y="3341475"/>
              <a:ext cx="104775" cy="74075"/>
            </a:xfrm>
            <a:custGeom>
              <a:avLst/>
              <a:gdLst/>
              <a:ahLst/>
              <a:cxnLst/>
              <a:rect l="l" t="t" r="r" b="b"/>
              <a:pathLst>
                <a:path w="4191" h="2963" extrusionOk="0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6833;p88"/>
            <p:cNvSpPr/>
            <p:nvPr/>
          </p:nvSpPr>
          <p:spPr>
            <a:xfrm>
              <a:off x="-33455651" y="3381650"/>
              <a:ext cx="104775" cy="52250"/>
            </a:xfrm>
            <a:custGeom>
              <a:avLst/>
              <a:gdLst/>
              <a:ahLst/>
              <a:cxnLst/>
              <a:rect l="l" t="t" r="r" b="b"/>
              <a:pathLst>
                <a:path w="4191" h="2090" extrusionOk="0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6834;p88"/>
            <p:cNvSpPr/>
            <p:nvPr/>
          </p:nvSpPr>
          <p:spPr>
            <a:xfrm>
              <a:off x="-33456451" y="3443875"/>
              <a:ext cx="102425" cy="74850"/>
            </a:xfrm>
            <a:custGeom>
              <a:avLst/>
              <a:gdLst/>
              <a:ahLst/>
              <a:cxnLst/>
              <a:rect l="l" t="t" r="r" b="b"/>
              <a:pathLst>
                <a:path w="4097" h="2994" extrusionOk="0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206" name="Google Shape;6873;p88"/>
          <p:cNvGrpSpPr/>
          <p:nvPr/>
        </p:nvGrpSpPr>
        <p:grpSpPr>
          <a:xfrm>
            <a:off x="5860160" y="1222521"/>
            <a:ext cx="581037" cy="600563"/>
            <a:chOff x="-35118325" y="3202075"/>
            <a:chExt cx="281975" cy="291450"/>
          </a:xfrm>
          <a:solidFill>
            <a:srgbClr val="E949BB"/>
          </a:solidFill>
        </p:grpSpPr>
        <p:sp>
          <p:nvSpPr>
            <p:cNvPr id="207" name="Google Shape;6874;p88"/>
            <p:cNvSpPr/>
            <p:nvPr/>
          </p:nvSpPr>
          <p:spPr>
            <a:xfrm>
              <a:off x="-35008049" y="3202075"/>
              <a:ext cx="171700" cy="171250"/>
            </a:xfrm>
            <a:custGeom>
              <a:avLst/>
              <a:gdLst/>
              <a:ahLst/>
              <a:cxnLst/>
              <a:rect l="l" t="t" r="r" b="b"/>
              <a:pathLst>
                <a:path w="6867" h="6850" extrusionOk="0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6875;p88"/>
            <p:cNvSpPr/>
            <p:nvPr/>
          </p:nvSpPr>
          <p:spPr>
            <a:xfrm>
              <a:off x="-34937976" y="3254050"/>
              <a:ext cx="33125" cy="67775"/>
            </a:xfrm>
            <a:custGeom>
              <a:avLst/>
              <a:gdLst/>
              <a:ahLst/>
              <a:cxnLst/>
              <a:rect l="l" t="t" r="r" b="b"/>
              <a:pathLst>
                <a:path w="1325" h="2711" extrusionOk="0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6876;p88"/>
            <p:cNvSpPr/>
            <p:nvPr/>
          </p:nvSpPr>
          <p:spPr>
            <a:xfrm>
              <a:off x="-35085251" y="3338325"/>
              <a:ext cx="69325" cy="69350"/>
            </a:xfrm>
            <a:custGeom>
              <a:avLst/>
              <a:gdLst/>
              <a:ahLst/>
              <a:cxnLst/>
              <a:rect l="l" t="t" r="r" b="b"/>
              <a:pathLst>
                <a:path w="2773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6877;p88"/>
            <p:cNvSpPr/>
            <p:nvPr/>
          </p:nvSpPr>
          <p:spPr>
            <a:xfrm>
              <a:off x="-35118325" y="3424175"/>
              <a:ext cx="137075" cy="69350"/>
            </a:xfrm>
            <a:custGeom>
              <a:avLst/>
              <a:gdLst/>
              <a:ahLst/>
              <a:cxnLst/>
              <a:rect l="l" t="t" r="r" b="b"/>
              <a:pathLst>
                <a:path w="5483" h="2774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217" name="Google Shape;6884;p88"/>
          <p:cNvGrpSpPr/>
          <p:nvPr/>
        </p:nvGrpSpPr>
        <p:grpSpPr>
          <a:xfrm>
            <a:off x="9993552" y="1221809"/>
            <a:ext cx="571352" cy="601387"/>
            <a:chOff x="-33277649" y="3226875"/>
            <a:chExt cx="277275" cy="291850"/>
          </a:xfrm>
          <a:solidFill>
            <a:srgbClr val="E949BB"/>
          </a:solidFill>
        </p:grpSpPr>
        <p:sp>
          <p:nvSpPr>
            <p:cNvPr id="218" name="Google Shape;6885;p88"/>
            <p:cNvSpPr/>
            <p:nvPr/>
          </p:nvSpPr>
          <p:spPr>
            <a:xfrm>
              <a:off x="-33071299" y="3440725"/>
              <a:ext cx="33100" cy="33900"/>
            </a:xfrm>
            <a:custGeom>
              <a:avLst/>
              <a:gdLst/>
              <a:ahLst/>
              <a:cxnLst/>
              <a:rect l="l" t="t" r="r" b="b"/>
              <a:pathLst>
                <a:path w="1324" h="1356" extrusionOk="0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6886;p88"/>
            <p:cNvSpPr/>
            <p:nvPr/>
          </p:nvSpPr>
          <p:spPr>
            <a:xfrm>
              <a:off x="-33157926" y="3227275"/>
              <a:ext cx="17350" cy="103200"/>
            </a:xfrm>
            <a:custGeom>
              <a:avLst/>
              <a:gdLst/>
              <a:ahLst/>
              <a:cxnLst/>
              <a:rect l="l" t="t" r="r" b="b"/>
              <a:pathLst>
                <a:path w="694" h="4128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6887;p88"/>
            <p:cNvSpPr/>
            <p:nvPr/>
          </p:nvSpPr>
          <p:spPr>
            <a:xfrm>
              <a:off x="-33175249" y="3347650"/>
              <a:ext cx="51200" cy="51350"/>
            </a:xfrm>
            <a:custGeom>
              <a:avLst/>
              <a:gdLst/>
              <a:ahLst/>
              <a:cxnLst/>
              <a:rect l="l" t="t" r="r" b="b"/>
              <a:pathLst>
                <a:path w="2048" h="2054" extrusionOk="0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6888;p88"/>
            <p:cNvSpPr/>
            <p:nvPr/>
          </p:nvSpPr>
          <p:spPr>
            <a:xfrm>
              <a:off x="-33224874" y="3404500"/>
              <a:ext cx="159900" cy="114225"/>
            </a:xfrm>
            <a:custGeom>
              <a:avLst/>
              <a:gdLst/>
              <a:ahLst/>
              <a:cxnLst/>
              <a:rect l="l" t="t" r="r" b="b"/>
              <a:pathLst>
                <a:path w="6396" h="4569" extrusionOk="0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6889;p88"/>
            <p:cNvSpPr/>
            <p:nvPr/>
          </p:nvSpPr>
          <p:spPr>
            <a:xfrm>
              <a:off x="-33141400" y="3312350"/>
              <a:ext cx="127625" cy="138625"/>
            </a:xfrm>
            <a:custGeom>
              <a:avLst/>
              <a:gdLst/>
              <a:ahLst/>
              <a:cxnLst/>
              <a:rect l="l" t="t" r="r" b="b"/>
              <a:pathLst>
                <a:path w="5105" h="5545" extrusionOk="0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6890;p88"/>
            <p:cNvSpPr/>
            <p:nvPr/>
          </p:nvSpPr>
          <p:spPr>
            <a:xfrm>
              <a:off x="-33122499" y="3226875"/>
              <a:ext cx="122125" cy="83925"/>
            </a:xfrm>
            <a:custGeom>
              <a:avLst/>
              <a:gdLst/>
              <a:ahLst/>
              <a:cxnLst/>
              <a:rect l="l" t="t" r="r" b="b"/>
              <a:pathLst>
                <a:path w="4885" h="3357" extrusionOk="0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6891;p88"/>
            <p:cNvSpPr/>
            <p:nvPr/>
          </p:nvSpPr>
          <p:spPr>
            <a:xfrm>
              <a:off x="-33277649" y="3245400"/>
              <a:ext cx="102400" cy="198500"/>
            </a:xfrm>
            <a:custGeom>
              <a:avLst/>
              <a:gdLst/>
              <a:ahLst/>
              <a:cxnLst/>
              <a:rect l="l" t="t" r="r" b="b"/>
              <a:pathLst>
                <a:path w="4096" h="7940" extrusionOk="0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255" name="Google Shape;6922;p88"/>
          <p:cNvGrpSpPr/>
          <p:nvPr/>
        </p:nvGrpSpPr>
        <p:grpSpPr>
          <a:xfrm>
            <a:off x="6627577" y="1222521"/>
            <a:ext cx="564811" cy="600563"/>
            <a:chOff x="-34755224" y="3202075"/>
            <a:chExt cx="274100" cy="291450"/>
          </a:xfrm>
          <a:solidFill>
            <a:srgbClr val="E949BB"/>
          </a:solidFill>
        </p:grpSpPr>
        <p:sp>
          <p:nvSpPr>
            <p:cNvPr id="256" name="Google Shape;6923;p88"/>
            <p:cNvSpPr/>
            <p:nvPr/>
          </p:nvSpPr>
          <p:spPr>
            <a:xfrm>
              <a:off x="-34703249" y="3389525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6924;p88"/>
            <p:cNvSpPr/>
            <p:nvPr/>
          </p:nvSpPr>
          <p:spPr>
            <a:xfrm>
              <a:off x="-34636301" y="3348575"/>
              <a:ext cx="69325" cy="75625"/>
            </a:xfrm>
            <a:custGeom>
              <a:avLst/>
              <a:gdLst/>
              <a:ahLst/>
              <a:cxnLst/>
              <a:rect l="l" t="t" r="r" b="b"/>
              <a:pathLst>
                <a:path w="2773" h="3025" extrusionOk="0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6925;p88"/>
            <p:cNvSpPr/>
            <p:nvPr/>
          </p:nvSpPr>
          <p:spPr>
            <a:xfrm>
              <a:off x="-34752874" y="3253275"/>
              <a:ext cx="126050" cy="170925"/>
            </a:xfrm>
            <a:custGeom>
              <a:avLst/>
              <a:gdLst/>
              <a:ahLst/>
              <a:cxnLst/>
              <a:rect l="l" t="t" r="r" b="b"/>
              <a:pathLst>
                <a:path w="5042" h="6837" extrusionOk="0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6926;p88"/>
            <p:cNvSpPr/>
            <p:nvPr/>
          </p:nvSpPr>
          <p:spPr>
            <a:xfrm>
              <a:off x="-34677251" y="3338325"/>
              <a:ext cx="33875" cy="33900"/>
            </a:xfrm>
            <a:custGeom>
              <a:avLst/>
              <a:gdLst/>
              <a:ahLst/>
              <a:cxnLst/>
              <a:rect l="l" t="t" r="r" b="b"/>
              <a:pathLst>
                <a:path w="1355" h="1356" extrusionOk="0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6927;p88"/>
            <p:cNvSpPr/>
            <p:nvPr/>
          </p:nvSpPr>
          <p:spPr>
            <a:xfrm>
              <a:off x="-34618200" y="3202500"/>
              <a:ext cx="137075" cy="135850"/>
            </a:xfrm>
            <a:custGeom>
              <a:avLst/>
              <a:gdLst/>
              <a:ahLst/>
              <a:cxnLst/>
              <a:rect l="l" t="t" r="r" b="b"/>
              <a:pathLst>
                <a:path w="5483" h="5434" extrusionOk="0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6928;p88"/>
            <p:cNvSpPr/>
            <p:nvPr/>
          </p:nvSpPr>
          <p:spPr>
            <a:xfrm>
              <a:off x="-34755224" y="3440725"/>
              <a:ext cx="188250" cy="52800"/>
            </a:xfrm>
            <a:custGeom>
              <a:avLst/>
              <a:gdLst/>
              <a:ahLst/>
              <a:cxnLst/>
              <a:rect l="l" t="t" r="r" b="b"/>
              <a:pathLst>
                <a:path w="7530" h="2112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6929;p88"/>
            <p:cNvSpPr/>
            <p:nvPr/>
          </p:nvSpPr>
          <p:spPr>
            <a:xfrm>
              <a:off x="-34754449" y="3202075"/>
              <a:ext cx="153600" cy="33900"/>
            </a:xfrm>
            <a:custGeom>
              <a:avLst/>
              <a:gdLst/>
              <a:ahLst/>
              <a:cxnLst/>
              <a:rect l="l" t="t" r="r" b="b"/>
              <a:pathLst>
                <a:path w="6144" h="1356" extrusionOk="0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14" name="Google Shape;6981;p88"/>
          <p:cNvGrpSpPr/>
          <p:nvPr/>
        </p:nvGrpSpPr>
        <p:grpSpPr>
          <a:xfrm>
            <a:off x="7353717" y="1222090"/>
            <a:ext cx="608651" cy="601439"/>
            <a:chOff x="-34408675" y="3202075"/>
            <a:chExt cx="295375" cy="291875"/>
          </a:xfrm>
          <a:solidFill>
            <a:srgbClr val="E949BB"/>
          </a:solidFill>
        </p:grpSpPr>
        <p:sp>
          <p:nvSpPr>
            <p:cNvPr id="315" name="Google Shape;6982;p88"/>
            <p:cNvSpPr/>
            <p:nvPr/>
          </p:nvSpPr>
          <p:spPr>
            <a:xfrm>
              <a:off x="-34274776" y="3202075"/>
              <a:ext cx="161475" cy="161475"/>
            </a:xfrm>
            <a:custGeom>
              <a:avLst/>
              <a:gdLst/>
              <a:ahLst/>
              <a:cxnLst/>
              <a:rect l="l" t="t" r="r" b="b"/>
              <a:pathLst>
                <a:path w="6459" h="6459" extrusionOk="0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6983;p88"/>
            <p:cNvSpPr/>
            <p:nvPr/>
          </p:nvSpPr>
          <p:spPr>
            <a:xfrm>
              <a:off x="-34378751" y="3263175"/>
              <a:ext cx="76425" cy="73600"/>
            </a:xfrm>
            <a:custGeom>
              <a:avLst/>
              <a:gdLst/>
              <a:ahLst/>
              <a:cxnLst/>
              <a:rect l="l" t="t" r="r" b="b"/>
              <a:pathLst>
                <a:path w="3057" h="2944" extrusionOk="0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6984;p88"/>
            <p:cNvSpPr/>
            <p:nvPr/>
          </p:nvSpPr>
          <p:spPr>
            <a:xfrm>
              <a:off x="-34250375" y="3392300"/>
              <a:ext cx="77225" cy="74425"/>
            </a:xfrm>
            <a:custGeom>
              <a:avLst/>
              <a:gdLst/>
              <a:ahLst/>
              <a:cxnLst/>
              <a:rect l="l" t="t" r="r" b="b"/>
              <a:pathLst>
                <a:path w="3089" h="2977" extrusionOk="0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6985;p88"/>
            <p:cNvSpPr/>
            <p:nvPr/>
          </p:nvSpPr>
          <p:spPr>
            <a:xfrm>
              <a:off x="-34408675" y="3290275"/>
              <a:ext cx="207150" cy="203675"/>
            </a:xfrm>
            <a:custGeom>
              <a:avLst/>
              <a:gdLst/>
              <a:ahLst/>
              <a:cxnLst/>
              <a:rect l="l" t="t" r="r" b="b"/>
              <a:pathLst>
                <a:path w="8286" h="8147" extrusionOk="0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48" name="Google Shape;7015;p88"/>
          <p:cNvGrpSpPr/>
          <p:nvPr/>
        </p:nvGrpSpPr>
        <p:grpSpPr>
          <a:xfrm>
            <a:off x="10894401" y="2239460"/>
            <a:ext cx="664811" cy="661853"/>
            <a:chOff x="-30735200" y="3552550"/>
            <a:chExt cx="292225" cy="290925"/>
          </a:xfrm>
          <a:solidFill>
            <a:srgbClr val="E949BB"/>
          </a:solidFill>
        </p:grpSpPr>
        <p:sp>
          <p:nvSpPr>
            <p:cNvPr id="349" name="Google Shape;7016;p88"/>
            <p:cNvSpPr/>
            <p:nvPr/>
          </p:nvSpPr>
          <p:spPr>
            <a:xfrm>
              <a:off x="-30613899" y="3655750"/>
              <a:ext cx="170925" cy="187725"/>
            </a:xfrm>
            <a:custGeom>
              <a:avLst/>
              <a:gdLst/>
              <a:ahLst/>
              <a:cxnLst/>
              <a:rect l="l" t="t" r="r" b="b"/>
              <a:pathLst>
                <a:path w="6837" h="7508" extrusionOk="0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7017;p88"/>
            <p:cNvSpPr/>
            <p:nvPr/>
          </p:nvSpPr>
          <p:spPr>
            <a:xfrm>
              <a:off x="-30735200" y="3552550"/>
              <a:ext cx="188275" cy="205075"/>
            </a:xfrm>
            <a:custGeom>
              <a:avLst/>
              <a:gdLst/>
              <a:ahLst/>
              <a:cxnLst/>
              <a:rect l="l" t="t" r="r" b="b"/>
              <a:pathLst>
                <a:path w="7531" h="8203" extrusionOk="0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32" name="Google Shape;6799;p88"/>
          <p:cNvSpPr/>
          <p:nvPr/>
        </p:nvSpPr>
        <p:spPr>
          <a:xfrm>
            <a:off x="5795469" y="2277204"/>
            <a:ext cx="593619" cy="595197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/>
          </a:p>
        </p:txBody>
      </p:sp>
      <p:grpSp>
        <p:nvGrpSpPr>
          <p:cNvPr id="195" name="Google Shape;6862;p88"/>
          <p:cNvGrpSpPr/>
          <p:nvPr/>
        </p:nvGrpSpPr>
        <p:grpSpPr>
          <a:xfrm>
            <a:off x="6543581" y="2275189"/>
            <a:ext cx="614444" cy="598967"/>
            <a:chOff x="-31817401" y="3910025"/>
            <a:chExt cx="301675" cy="294075"/>
          </a:xfrm>
          <a:solidFill>
            <a:srgbClr val="E949BB"/>
          </a:solidFill>
        </p:grpSpPr>
        <p:sp>
          <p:nvSpPr>
            <p:cNvPr id="196" name="Google Shape;6863;p88"/>
            <p:cNvSpPr/>
            <p:nvPr/>
          </p:nvSpPr>
          <p:spPr>
            <a:xfrm>
              <a:off x="-31817401" y="3911550"/>
              <a:ext cx="301675" cy="292550"/>
            </a:xfrm>
            <a:custGeom>
              <a:avLst/>
              <a:gdLst/>
              <a:ahLst/>
              <a:cxnLst/>
              <a:rect l="l" t="t" r="r" b="b"/>
              <a:pathLst>
                <a:path w="12067" h="11702" extrusionOk="0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6864;p88"/>
            <p:cNvSpPr/>
            <p:nvPr/>
          </p:nvSpPr>
          <p:spPr>
            <a:xfrm>
              <a:off x="-31816601" y="4062950"/>
              <a:ext cx="144150" cy="140600"/>
            </a:xfrm>
            <a:custGeom>
              <a:avLst/>
              <a:gdLst/>
              <a:ahLst/>
              <a:cxnLst/>
              <a:rect l="l" t="t" r="r" b="b"/>
              <a:pathLst>
                <a:path w="5766" h="5624" extrusionOk="0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6865;p88"/>
            <p:cNvSpPr/>
            <p:nvPr/>
          </p:nvSpPr>
          <p:spPr>
            <a:xfrm>
              <a:off x="-31648050" y="3910025"/>
              <a:ext cx="129175" cy="127725"/>
            </a:xfrm>
            <a:custGeom>
              <a:avLst/>
              <a:gdLst/>
              <a:ahLst/>
              <a:cxnLst/>
              <a:rect l="l" t="t" r="r" b="b"/>
              <a:pathLst>
                <a:path w="5167" h="5109" extrusionOk="0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246" name="Google Shape;6913;p88"/>
          <p:cNvGrpSpPr/>
          <p:nvPr/>
        </p:nvGrpSpPr>
        <p:grpSpPr>
          <a:xfrm>
            <a:off x="7300493" y="2275464"/>
            <a:ext cx="600035" cy="598405"/>
            <a:chOff x="-31455100" y="3909350"/>
            <a:chExt cx="294600" cy="293800"/>
          </a:xfrm>
          <a:solidFill>
            <a:srgbClr val="E949BB"/>
          </a:solidFill>
        </p:grpSpPr>
        <p:sp>
          <p:nvSpPr>
            <p:cNvPr id="247" name="Google Shape;6914;p88"/>
            <p:cNvSpPr/>
            <p:nvPr/>
          </p:nvSpPr>
          <p:spPr>
            <a:xfrm>
              <a:off x="-31455100" y="390935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6915;p88"/>
            <p:cNvSpPr/>
            <p:nvPr/>
          </p:nvSpPr>
          <p:spPr>
            <a:xfrm>
              <a:off x="-31455100" y="3997350"/>
              <a:ext cx="215050" cy="205025"/>
            </a:xfrm>
            <a:custGeom>
              <a:avLst/>
              <a:gdLst/>
              <a:ahLst/>
              <a:cxnLst/>
              <a:rect l="l" t="t" r="r" b="b"/>
              <a:pathLst>
                <a:path w="8602" h="8201" extrusionOk="0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280" name="Google Shape;6947;p88"/>
          <p:cNvGrpSpPr/>
          <p:nvPr/>
        </p:nvGrpSpPr>
        <p:grpSpPr>
          <a:xfrm>
            <a:off x="4197136" y="2301045"/>
            <a:ext cx="595197" cy="596827"/>
            <a:chOff x="-32927950" y="3944800"/>
            <a:chExt cx="292225" cy="293025"/>
          </a:xfrm>
          <a:solidFill>
            <a:srgbClr val="E949BB"/>
          </a:solidFill>
        </p:grpSpPr>
        <p:sp>
          <p:nvSpPr>
            <p:cNvPr id="281" name="Google Shape;6948;p88"/>
            <p:cNvSpPr/>
            <p:nvPr/>
          </p:nvSpPr>
          <p:spPr>
            <a:xfrm>
              <a:off x="-32927950" y="3944800"/>
              <a:ext cx="69325" cy="292225"/>
            </a:xfrm>
            <a:custGeom>
              <a:avLst/>
              <a:gdLst/>
              <a:ahLst/>
              <a:cxnLst/>
              <a:rect l="l" t="t" r="r" b="b"/>
              <a:pathLst>
                <a:path w="2773" h="11689" extrusionOk="0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6949;p88"/>
            <p:cNvSpPr/>
            <p:nvPr/>
          </p:nvSpPr>
          <p:spPr>
            <a:xfrm>
              <a:off x="-32720800" y="4057425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6950;p88"/>
            <p:cNvSpPr/>
            <p:nvPr/>
          </p:nvSpPr>
          <p:spPr>
            <a:xfrm>
              <a:off x="-32720800" y="4099950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6951;p88"/>
            <p:cNvSpPr/>
            <p:nvPr/>
          </p:nvSpPr>
          <p:spPr>
            <a:xfrm>
              <a:off x="-32720800" y="414170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6952;p88"/>
            <p:cNvSpPr/>
            <p:nvPr/>
          </p:nvSpPr>
          <p:spPr>
            <a:xfrm>
              <a:off x="-32754674" y="3944800"/>
              <a:ext cx="51225" cy="52000"/>
            </a:xfrm>
            <a:custGeom>
              <a:avLst/>
              <a:gdLst/>
              <a:ahLst/>
              <a:cxnLst/>
              <a:rect l="l" t="t" r="r" b="b"/>
              <a:pathLst>
                <a:path w="2049" h="2080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6953;p88"/>
            <p:cNvSpPr/>
            <p:nvPr/>
          </p:nvSpPr>
          <p:spPr>
            <a:xfrm>
              <a:off x="-32687726" y="3944800"/>
              <a:ext cx="34675" cy="55150"/>
            </a:xfrm>
            <a:custGeom>
              <a:avLst/>
              <a:gdLst/>
              <a:ahLst/>
              <a:cxnLst/>
              <a:rect l="l" t="t" r="r" b="b"/>
              <a:pathLst>
                <a:path w="1387" h="2206" extrusionOk="0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6954;p88"/>
            <p:cNvSpPr/>
            <p:nvPr/>
          </p:nvSpPr>
          <p:spPr>
            <a:xfrm>
              <a:off x="-32860199" y="4014100"/>
              <a:ext cx="207150" cy="153625"/>
            </a:xfrm>
            <a:custGeom>
              <a:avLst/>
              <a:gdLst/>
              <a:ahLst/>
              <a:cxnLst/>
              <a:rect l="l" t="t" r="r" b="b"/>
              <a:pathLst>
                <a:path w="8286" h="6145" extrusionOk="0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6955;p88"/>
            <p:cNvSpPr/>
            <p:nvPr/>
          </p:nvSpPr>
          <p:spPr>
            <a:xfrm>
              <a:off x="-32755449" y="4055850"/>
              <a:ext cx="51200" cy="181175"/>
            </a:xfrm>
            <a:custGeom>
              <a:avLst/>
              <a:gdLst/>
              <a:ahLst/>
              <a:cxnLst/>
              <a:rect l="l" t="t" r="r" b="b"/>
              <a:pathLst>
                <a:path w="2048" h="7246" extrusionOk="0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6956;p88"/>
            <p:cNvSpPr/>
            <p:nvPr/>
          </p:nvSpPr>
          <p:spPr>
            <a:xfrm>
              <a:off x="-32686926" y="4182650"/>
              <a:ext cx="34675" cy="55175"/>
            </a:xfrm>
            <a:custGeom>
              <a:avLst/>
              <a:gdLst/>
              <a:ahLst/>
              <a:cxnLst/>
              <a:rect l="l" t="t" r="r" b="b"/>
              <a:pathLst>
                <a:path w="1387" h="2207" extrusionOk="0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04" name="Google Shape;6971;p88"/>
          <p:cNvGrpSpPr/>
          <p:nvPr/>
        </p:nvGrpSpPr>
        <p:grpSpPr>
          <a:xfrm>
            <a:off x="8143665" y="2266959"/>
            <a:ext cx="593619" cy="593568"/>
            <a:chOff x="-31093575" y="3911725"/>
            <a:chExt cx="291450" cy="291425"/>
          </a:xfrm>
          <a:solidFill>
            <a:srgbClr val="E949BB"/>
          </a:solidFill>
        </p:grpSpPr>
        <p:sp>
          <p:nvSpPr>
            <p:cNvPr id="305" name="Google Shape;6972;p88"/>
            <p:cNvSpPr/>
            <p:nvPr/>
          </p:nvSpPr>
          <p:spPr>
            <a:xfrm>
              <a:off x="-31093575" y="39117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6973;p88"/>
            <p:cNvSpPr/>
            <p:nvPr/>
          </p:nvSpPr>
          <p:spPr>
            <a:xfrm>
              <a:off x="-31025824" y="3980250"/>
              <a:ext cx="156750" cy="154250"/>
            </a:xfrm>
            <a:custGeom>
              <a:avLst/>
              <a:gdLst/>
              <a:ahLst/>
              <a:cxnLst/>
              <a:rect l="l" t="t" r="r" b="b"/>
              <a:pathLst>
                <a:path w="6270" h="6170" extrusionOk="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37" name="Google Shape;7004;p88"/>
          <p:cNvGrpSpPr/>
          <p:nvPr/>
        </p:nvGrpSpPr>
        <p:grpSpPr>
          <a:xfrm>
            <a:off x="5042045" y="2277274"/>
            <a:ext cx="625697" cy="594791"/>
            <a:chOff x="-32576675" y="3944600"/>
            <a:chExt cx="307200" cy="292025"/>
          </a:xfrm>
          <a:solidFill>
            <a:srgbClr val="E949BB"/>
          </a:solidFill>
        </p:grpSpPr>
        <p:sp>
          <p:nvSpPr>
            <p:cNvPr id="338" name="Google Shape;7005;p88"/>
            <p:cNvSpPr/>
            <p:nvPr/>
          </p:nvSpPr>
          <p:spPr>
            <a:xfrm>
              <a:off x="-32482951" y="3944600"/>
              <a:ext cx="213475" cy="214650"/>
            </a:xfrm>
            <a:custGeom>
              <a:avLst/>
              <a:gdLst/>
              <a:ahLst/>
              <a:cxnLst/>
              <a:rect l="l" t="t" r="r" b="b"/>
              <a:pathLst>
                <a:path w="8539" h="8586" extrusionOk="0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7006;p88"/>
            <p:cNvSpPr/>
            <p:nvPr/>
          </p:nvSpPr>
          <p:spPr>
            <a:xfrm>
              <a:off x="-32576675" y="4020200"/>
              <a:ext cx="215850" cy="216425"/>
            </a:xfrm>
            <a:custGeom>
              <a:avLst/>
              <a:gdLst/>
              <a:ahLst/>
              <a:cxnLst/>
              <a:rect l="l" t="t" r="r" b="b"/>
              <a:pathLst>
                <a:path w="8634" h="8657" extrusionOk="0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51" name="Google Shape;7018;p88"/>
          <p:cNvGrpSpPr/>
          <p:nvPr/>
        </p:nvGrpSpPr>
        <p:grpSpPr>
          <a:xfrm>
            <a:off x="8973796" y="2276317"/>
            <a:ext cx="595197" cy="593619"/>
            <a:chOff x="-30735200" y="3910925"/>
            <a:chExt cx="292225" cy="291450"/>
          </a:xfrm>
          <a:solidFill>
            <a:srgbClr val="E949BB"/>
          </a:solidFill>
        </p:grpSpPr>
        <p:sp>
          <p:nvSpPr>
            <p:cNvPr id="352" name="Google Shape;7019;p88"/>
            <p:cNvSpPr/>
            <p:nvPr/>
          </p:nvSpPr>
          <p:spPr>
            <a:xfrm>
              <a:off x="-30683225" y="3962900"/>
              <a:ext cx="188275" cy="186700"/>
            </a:xfrm>
            <a:custGeom>
              <a:avLst/>
              <a:gdLst/>
              <a:ahLst/>
              <a:cxnLst/>
              <a:rect l="l" t="t" r="r" b="b"/>
              <a:pathLst>
                <a:path w="7531" h="7468" extrusionOk="0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7020;p88"/>
            <p:cNvSpPr/>
            <p:nvPr/>
          </p:nvSpPr>
          <p:spPr>
            <a:xfrm>
              <a:off x="-30735200" y="3910925"/>
              <a:ext cx="292225" cy="291450"/>
            </a:xfrm>
            <a:custGeom>
              <a:avLst/>
              <a:gdLst/>
              <a:ahLst/>
              <a:cxnLst/>
              <a:rect l="l" t="t" r="r" b="b"/>
              <a:pathLst>
                <a:path w="11689" h="11658" extrusionOk="0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355" name="Google Shape;5917;p86"/>
          <p:cNvSpPr/>
          <p:nvPr/>
        </p:nvSpPr>
        <p:spPr>
          <a:xfrm>
            <a:off x="5786368" y="3436133"/>
            <a:ext cx="601377" cy="617564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/>
          </a:p>
        </p:txBody>
      </p:sp>
      <p:sp>
        <p:nvSpPr>
          <p:cNvPr id="356" name="Google Shape;5955;p86"/>
          <p:cNvSpPr/>
          <p:nvPr/>
        </p:nvSpPr>
        <p:spPr>
          <a:xfrm>
            <a:off x="6505835" y="3532661"/>
            <a:ext cx="612007" cy="521024"/>
          </a:xfrm>
          <a:custGeom>
            <a:avLst/>
            <a:gdLst/>
            <a:ahLst/>
            <a:cxnLst/>
            <a:rect l="l" t="t" r="r" b="b"/>
            <a:pathLst>
              <a:path w="12666" h="10713" extrusionOk="0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/>
          </a:p>
        </p:txBody>
      </p:sp>
      <p:grpSp>
        <p:nvGrpSpPr>
          <p:cNvPr id="357" name="Google Shape;5983;p86"/>
          <p:cNvGrpSpPr/>
          <p:nvPr/>
        </p:nvGrpSpPr>
        <p:grpSpPr>
          <a:xfrm>
            <a:off x="7369113" y="3452315"/>
            <a:ext cx="615051" cy="616007"/>
            <a:chOff x="-38538975" y="3954250"/>
            <a:chExt cx="318225" cy="316650"/>
          </a:xfrm>
          <a:solidFill>
            <a:srgbClr val="E949BB"/>
          </a:solidFill>
        </p:grpSpPr>
        <p:sp>
          <p:nvSpPr>
            <p:cNvPr id="358" name="Google Shape;5984;p86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5985;p86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6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60" name="Google Shape;5986;p86"/>
          <p:cNvGrpSpPr/>
          <p:nvPr/>
        </p:nvGrpSpPr>
        <p:grpSpPr>
          <a:xfrm>
            <a:off x="9805137" y="3428810"/>
            <a:ext cx="621091" cy="619071"/>
            <a:chOff x="-37385101" y="3949908"/>
            <a:chExt cx="321350" cy="318225"/>
          </a:xfrm>
          <a:solidFill>
            <a:srgbClr val="E949BB"/>
          </a:solidFill>
        </p:grpSpPr>
        <p:sp>
          <p:nvSpPr>
            <p:cNvPr id="361" name="Google Shape;5987;p86"/>
            <p:cNvSpPr/>
            <p:nvPr/>
          </p:nvSpPr>
          <p:spPr>
            <a:xfrm>
              <a:off x="-37190576" y="4145233"/>
              <a:ext cx="126825" cy="122900"/>
            </a:xfrm>
            <a:custGeom>
              <a:avLst/>
              <a:gdLst/>
              <a:ahLst/>
              <a:cxnLst/>
              <a:rect l="l" t="t" r="r" b="b"/>
              <a:pathLst>
                <a:path w="5073" h="4916" extrusionOk="0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5988;p86"/>
            <p:cNvSpPr/>
            <p:nvPr/>
          </p:nvSpPr>
          <p:spPr>
            <a:xfrm>
              <a:off x="-37385101" y="3949908"/>
              <a:ext cx="248125" cy="248950"/>
            </a:xfrm>
            <a:custGeom>
              <a:avLst/>
              <a:gdLst/>
              <a:ahLst/>
              <a:cxnLst/>
              <a:rect l="l" t="t" r="r" b="b"/>
              <a:pathLst>
                <a:path w="9925" h="9958" extrusionOk="0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63" name="Google Shape;6005;p86"/>
          <p:cNvGrpSpPr/>
          <p:nvPr/>
        </p:nvGrpSpPr>
        <p:grpSpPr>
          <a:xfrm>
            <a:off x="6535134" y="4660387"/>
            <a:ext cx="541719" cy="545216"/>
            <a:chOff x="-40011049" y="3972375"/>
            <a:chExt cx="316650" cy="316625"/>
          </a:xfrm>
          <a:solidFill>
            <a:srgbClr val="E949BB"/>
          </a:solidFill>
        </p:grpSpPr>
        <p:sp>
          <p:nvSpPr>
            <p:cNvPr id="364" name="Google Shape;6006;p86"/>
            <p:cNvSpPr/>
            <p:nvPr/>
          </p:nvSpPr>
          <p:spPr>
            <a:xfrm>
              <a:off x="-40011049" y="3972375"/>
              <a:ext cx="316650" cy="232350"/>
            </a:xfrm>
            <a:custGeom>
              <a:avLst/>
              <a:gdLst/>
              <a:ahLst/>
              <a:cxnLst/>
              <a:rect l="l" t="t" r="r" b="b"/>
              <a:pathLst>
                <a:path w="12666" h="9294" extrusionOk="0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6007;p86"/>
            <p:cNvSpPr/>
            <p:nvPr/>
          </p:nvSpPr>
          <p:spPr>
            <a:xfrm>
              <a:off x="-39950399" y="4225975"/>
              <a:ext cx="194575" cy="63025"/>
            </a:xfrm>
            <a:custGeom>
              <a:avLst/>
              <a:gdLst/>
              <a:ahLst/>
              <a:cxnLst/>
              <a:rect l="l" t="t" r="r" b="b"/>
              <a:pathLst>
                <a:path w="7783" h="2521" extrusionOk="0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66" name="Google Shape;6020;p86"/>
          <p:cNvGrpSpPr/>
          <p:nvPr/>
        </p:nvGrpSpPr>
        <p:grpSpPr>
          <a:xfrm>
            <a:off x="8197749" y="3444015"/>
            <a:ext cx="363891" cy="616007"/>
            <a:chOff x="-38109727" y="3955025"/>
            <a:chExt cx="188275" cy="316650"/>
          </a:xfrm>
          <a:solidFill>
            <a:srgbClr val="E949BB"/>
          </a:solidFill>
        </p:grpSpPr>
        <p:sp>
          <p:nvSpPr>
            <p:cNvPr id="367" name="Google Shape;6021;p86"/>
            <p:cNvSpPr/>
            <p:nvPr/>
          </p:nvSpPr>
          <p:spPr>
            <a:xfrm>
              <a:off x="-38109727" y="3955025"/>
              <a:ext cx="188275" cy="220575"/>
            </a:xfrm>
            <a:custGeom>
              <a:avLst/>
              <a:gdLst/>
              <a:ahLst/>
              <a:cxnLst/>
              <a:rect l="l" t="t" r="r" b="b"/>
              <a:pathLst>
                <a:path w="7531" h="8823" extrusionOk="0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6022;p86"/>
            <p:cNvSpPr/>
            <p:nvPr/>
          </p:nvSpPr>
          <p:spPr>
            <a:xfrm>
              <a:off x="-38067199" y="4196050"/>
              <a:ext cx="104775" cy="75625"/>
            </a:xfrm>
            <a:custGeom>
              <a:avLst/>
              <a:gdLst/>
              <a:ahLst/>
              <a:cxnLst/>
              <a:rect l="l" t="t" r="r" b="b"/>
              <a:pathLst>
                <a:path w="4191" h="3025" extrusionOk="0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69" name="Google Shape;6038;p86"/>
          <p:cNvGrpSpPr/>
          <p:nvPr/>
        </p:nvGrpSpPr>
        <p:grpSpPr>
          <a:xfrm>
            <a:off x="5061410" y="3472665"/>
            <a:ext cx="605919" cy="616785"/>
            <a:chOff x="-39647174" y="3972000"/>
            <a:chExt cx="313500" cy="317050"/>
          </a:xfrm>
          <a:solidFill>
            <a:srgbClr val="E949BB"/>
          </a:solidFill>
        </p:grpSpPr>
        <p:sp>
          <p:nvSpPr>
            <p:cNvPr id="370" name="Google Shape;6039;p86"/>
            <p:cNvSpPr/>
            <p:nvPr/>
          </p:nvSpPr>
          <p:spPr>
            <a:xfrm>
              <a:off x="-39647174" y="3972000"/>
              <a:ext cx="95325" cy="153975"/>
            </a:xfrm>
            <a:custGeom>
              <a:avLst/>
              <a:gdLst/>
              <a:ahLst/>
              <a:cxnLst/>
              <a:rect l="l" t="t" r="r" b="b"/>
              <a:pathLst>
                <a:path w="3812" h="6159" extrusionOk="0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6040;p86"/>
            <p:cNvSpPr/>
            <p:nvPr/>
          </p:nvSpPr>
          <p:spPr>
            <a:xfrm>
              <a:off x="-39588873" y="4011750"/>
              <a:ext cx="216600" cy="277300"/>
            </a:xfrm>
            <a:custGeom>
              <a:avLst/>
              <a:gdLst/>
              <a:ahLst/>
              <a:cxnLst/>
              <a:rect l="l" t="t" r="r" b="b"/>
              <a:pathLst>
                <a:path w="8664" h="11092" extrusionOk="0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6041;p86"/>
            <p:cNvSpPr/>
            <p:nvPr/>
          </p:nvSpPr>
          <p:spPr>
            <a:xfrm>
              <a:off x="-39398274" y="4073975"/>
              <a:ext cx="64600" cy="71600"/>
            </a:xfrm>
            <a:custGeom>
              <a:avLst/>
              <a:gdLst/>
              <a:ahLst/>
              <a:cxnLst/>
              <a:rect l="l" t="t" r="r" b="b"/>
              <a:pathLst>
                <a:path w="2584" h="2864" extrusionOk="0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73" name="Google Shape;6048;p86"/>
          <p:cNvGrpSpPr/>
          <p:nvPr/>
        </p:nvGrpSpPr>
        <p:grpSpPr>
          <a:xfrm>
            <a:off x="8940377" y="3435038"/>
            <a:ext cx="608963" cy="619071"/>
            <a:chOff x="-37804927" y="3953450"/>
            <a:chExt cx="315075" cy="318225"/>
          </a:xfrm>
          <a:solidFill>
            <a:srgbClr val="E949BB"/>
          </a:solidFill>
        </p:grpSpPr>
        <p:sp>
          <p:nvSpPr>
            <p:cNvPr id="374" name="Google Shape;6049;p86"/>
            <p:cNvSpPr/>
            <p:nvPr/>
          </p:nvSpPr>
          <p:spPr>
            <a:xfrm>
              <a:off x="-37614299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6050;p86"/>
            <p:cNvSpPr/>
            <p:nvPr/>
          </p:nvSpPr>
          <p:spPr>
            <a:xfrm>
              <a:off x="-37761599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6051;p86"/>
            <p:cNvSpPr/>
            <p:nvPr/>
          </p:nvSpPr>
          <p:spPr>
            <a:xfrm>
              <a:off x="-37804927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pSp>
        <p:nvGrpSpPr>
          <p:cNvPr id="377" name="Google Shape;5717;p85"/>
          <p:cNvGrpSpPr/>
          <p:nvPr/>
        </p:nvGrpSpPr>
        <p:grpSpPr>
          <a:xfrm>
            <a:off x="7423788" y="4698065"/>
            <a:ext cx="656485" cy="517252"/>
            <a:chOff x="5629975" y="3255775"/>
            <a:chExt cx="504500" cy="397500"/>
          </a:xfrm>
          <a:solidFill>
            <a:srgbClr val="E949BB"/>
          </a:solidFill>
        </p:grpSpPr>
        <p:sp>
          <p:nvSpPr>
            <p:cNvPr id="378" name="Google Shape;5718;p85"/>
            <p:cNvSpPr/>
            <p:nvPr/>
          </p:nvSpPr>
          <p:spPr>
            <a:xfrm>
              <a:off x="575637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" name="Google Shape;5719;p85"/>
            <p:cNvSpPr/>
            <p:nvPr/>
          </p:nvSpPr>
          <p:spPr>
            <a:xfrm>
              <a:off x="5629975" y="3374400"/>
              <a:ext cx="140575" cy="136175"/>
            </a:xfrm>
            <a:custGeom>
              <a:avLst/>
              <a:gdLst/>
              <a:ahLst/>
              <a:cxnLst/>
              <a:rect l="l" t="t" r="r" b="b"/>
              <a:pathLst>
                <a:path w="5623" h="5447" extrusionOk="0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" name="Google Shape;5720;p85"/>
            <p:cNvSpPr/>
            <p:nvPr/>
          </p:nvSpPr>
          <p:spPr>
            <a:xfrm>
              <a:off x="589752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" name="Google Shape;5721;p85"/>
            <p:cNvSpPr/>
            <p:nvPr/>
          </p:nvSpPr>
          <p:spPr>
            <a:xfrm>
              <a:off x="5996075" y="3373900"/>
              <a:ext cx="138400" cy="136200"/>
            </a:xfrm>
            <a:custGeom>
              <a:avLst/>
              <a:gdLst/>
              <a:ahLst/>
              <a:cxnLst/>
              <a:rect l="l" t="t" r="r" b="b"/>
              <a:pathLst>
                <a:path w="5536" h="5448" extrusionOk="0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" name="Google Shape;5722;p85"/>
            <p:cNvSpPr/>
            <p:nvPr/>
          </p:nvSpPr>
          <p:spPr>
            <a:xfrm>
              <a:off x="5728150" y="3427400"/>
              <a:ext cx="310575" cy="225875"/>
            </a:xfrm>
            <a:custGeom>
              <a:avLst/>
              <a:gdLst/>
              <a:ahLst/>
              <a:cxnLst/>
              <a:rect l="l" t="t" r="r" b="b"/>
              <a:pathLst>
                <a:path w="12423" h="9035" extrusionOk="0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3" name="Google Shape;5723;p85"/>
          <p:cNvGrpSpPr/>
          <p:nvPr/>
        </p:nvGrpSpPr>
        <p:grpSpPr>
          <a:xfrm>
            <a:off x="4103930" y="3461127"/>
            <a:ext cx="741943" cy="609831"/>
            <a:chOff x="6234950" y="3255925"/>
            <a:chExt cx="483250" cy="397200"/>
          </a:xfrm>
          <a:solidFill>
            <a:srgbClr val="E949BB"/>
          </a:solidFill>
        </p:grpSpPr>
        <p:sp>
          <p:nvSpPr>
            <p:cNvPr id="384" name="Google Shape;5724;p85"/>
            <p:cNvSpPr/>
            <p:nvPr/>
          </p:nvSpPr>
          <p:spPr>
            <a:xfrm>
              <a:off x="6444675" y="3255925"/>
              <a:ext cx="128300" cy="90200"/>
            </a:xfrm>
            <a:custGeom>
              <a:avLst/>
              <a:gdLst/>
              <a:ahLst/>
              <a:cxnLst/>
              <a:rect l="l" t="t" r="r" b="b"/>
              <a:pathLst>
                <a:path w="5132" h="3608" extrusionOk="0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" name="Google Shape;5725;p85"/>
            <p:cNvSpPr/>
            <p:nvPr/>
          </p:nvSpPr>
          <p:spPr>
            <a:xfrm>
              <a:off x="6444750" y="3563200"/>
              <a:ext cx="128225" cy="89925"/>
            </a:xfrm>
            <a:custGeom>
              <a:avLst/>
              <a:gdLst/>
              <a:ahLst/>
              <a:cxnLst/>
              <a:rect l="l" t="t" r="r" b="b"/>
              <a:pathLst>
                <a:path w="5129" h="3597" extrusionOk="0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" name="Google Shape;5726;p85"/>
            <p:cNvSpPr/>
            <p:nvPr/>
          </p:nvSpPr>
          <p:spPr>
            <a:xfrm>
              <a:off x="6375350" y="3355650"/>
              <a:ext cx="244750" cy="197650"/>
            </a:xfrm>
            <a:custGeom>
              <a:avLst/>
              <a:gdLst/>
              <a:ahLst/>
              <a:cxnLst/>
              <a:rect l="l" t="t" r="r" b="b"/>
              <a:pathLst>
                <a:path w="9790" h="7906" extrusionOk="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" name="Google Shape;5727;p85"/>
            <p:cNvSpPr/>
            <p:nvPr/>
          </p:nvSpPr>
          <p:spPr>
            <a:xfrm>
              <a:off x="6587875" y="3385100"/>
              <a:ext cx="130325" cy="140500"/>
            </a:xfrm>
            <a:custGeom>
              <a:avLst/>
              <a:gdLst/>
              <a:ahLst/>
              <a:cxnLst/>
              <a:rect l="l" t="t" r="r" b="b"/>
              <a:pathLst>
                <a:path w="5213" h="5620" extrusionOk="0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" name="Google Shape;5728;p85"/>
            <p:cNvSpPr/>
            <p:nvPr/>
          </p:nvSpPr>
          <p:spPr>
            <a:xfrm>
              <a:off x="6234950" y="3469100"/>
              <a:ext cx="165050" cy="141200"/>
            </a:xfrm>
            <a:custGeom>
              <a:avLst/>
              <a:gdLst/>
              <a:ahLst/>
              <a:cxnLst/>
              <a:rect l="l" t="t" r="r" b="b"/>
              <a:pathLst>
                <a:path w="6602" h="5648" extrusionOk="0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" name="Google Shape;5729;p85"/>
            <p:cNvSpPr/>
            <p:nvPr/>
          </p:nvSpPr>
          <p:spPr>
            <a:xfrm>
              <a:off x="6234950" y="3299725"/>
              <a:ext cx="165050" cy="141175"/>
            </a:xfrm>
            <a:custGeom>
              <a:avLst/>
              <a:gdLst/>
              <a:ahLst/>
              <a:cxnLst/>
              <a:rect l="l" t="t" r="r" b="b"/>
              <a:pathLst>
                <a:path w="6602" h="5647" extrusionOk="0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435D74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4127959"/>
      </p:ext>
    </p:extLst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2170277" y="3993946"/>
            <a:ext cx="4140791" cy="1781907"/>
            <a:chOff x="2540608" y="3534691"/>
            <a:chExt cx="4140791" cy="1781907"/>
          </a:xfrm>
          <a:solidFill>
            <a:srgbClr val="F19EC2">
              <a:alpha val="30000"/>
            </a:srgbClr>
          </a:solidFill>
        </p:grpSpPr>
        <p:sp>
          <p:nvSpPr>
            <p:cNvPr id="15" name="Rounded Rectangle 14"/>
            <p:cNvSpPr/>
            <p:nvPr/>
          </p:nvSpPr>
          <p:spPr>
            <a:xfrm>
              <a:off x="2540608" y="3534691"/>
              <a:ext cx="4140791" cy="1781907"/>
            </a:xfrm>
            <a:prstGeom prst="roundRect">
              <a:avLst>
                <a:gd name="adj" fmla="val 10540"/>
              </a:avLst>
            </a:prstGeom>
            <a:solidFill>
              <a:srgbClr val="F19EC2">
                <a:alpha val="6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grpSp>
          <p:nvGrpSpPr>
            <p:cNvPr id="28" name="Group 27"/>
            <p:cNvGrpSpPr/>
            <p:nvPr/>
          </p:nvGrpSpPr>
          <p:grpSpPr>
            <a:xfrm>
              <a:off x="2872409" y="3683079"/>
              <a:ext cx="2880341" cy="1408193"/>
              <a:chOff x="2953370" y="1665128"/>
              <a:chExt cx="2880341" cy="1408193"/>
            </a:xfrm>
            <a:grpFill/>
          </p:grpSpPr>
          <p:sp>
            <p:nvSpPr>
              <p:cNvPr id="29" name="Rectangle 28"/>
              <p:cNvSpPr/>
              <p:nvPr/>
            </p:nvSpPr>
            <p:spPr>
              <a:xfrm>
                <a:off x="2953371" y="1665128"/>
                <a:ext cx="2880340" cy="369332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 algn="l"/>
                <a:r>
                  <a:rPr lang="en-US" b="1">
                    <a:solidFill>
                      <a:srgbClr val="500D08"/>
                    </a:solidFill>
                    <a:latin typeface="印品黑体" panose="00000500000000000000" pitchFamily="2" charset="-122"/>
                    <a:ea typeface="印品黑体" panose="00000500000000000000" pitchFamily="2" charset="-122"/>
                  </a:rPr>
                  <a:t>Click here to add a title</a:t>
                </a:r>
              </a:p>
            </p:txBody>
          </p:sp>
          <p:sp>
            <p:nvSpPr>
              <p:cNvPr id="30" name="TextBox 29"/>
              <p:cNvSpPr txBox="1"/>
              <p:nvPr/>
            </p:nvSpPr>
            <p:spPr>
              <a:xfrm>
                <a:off x="2957888" y="1965325"/>
                <a:ext cx="130997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>
                    <a:solidFill>
                      <a:srgbClr val="500D08"/>
                    </a:solidFill>
                    <a:latin typeface="印品黑体" panose="00000500000000000000" pitchFamily="2" charset="-122"/>
                    <a:ea typeface="印品黑体" panose="00000500000000000000" pitchFamily="2" charset="-122"/>
                  </a:rPr>
                  <a:t>CEO &amp; Director</a:t>
                </a:r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953370" y="2242324"/>
                <a:ext cx="2804831" cy="83099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en-US" sz="1200">
                    <a:solidFill>
                      <a:srgbClr val="500D08"/>
                    </a:solidFill>
                    <a:latin typeface="印品黑体" panose="00000500000000000000" pitchFamily="2" charset="-122"/>
                    <a:ea typeface="印品黑体" panose="00000500000000000000" pitchFamily="2" charset="-122"/>
                  </a:rPr>
                  <a:t>Your content is here, or by copying your text, select Paste in this box and choose to keep only the text. Your content is here,</a:t>
                </a:r>
                <a:endParaRPr lang="en-GB" sz="1200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endParaRPr>
              </a:p>
            </p:txBody>
          </p:sp>
        </p:grpSp>
      </p:grpSp>
      <p:sp>
        <p:nvSpPr>
          <p:cNvPr id="37" name="Rounded Rectangle 14"/>
          <p:cNvSpPr/>
          <p:nvPr/>
        </p:nvSpPr>
        <p:spPr>
          <a:xfrm>
            <a:off x="2170277" y="2058888"/>
            <a:ext cx="4140791" cy="1781907"/>
          </a:xfrm>
          <a:prstGeom prst="roundRect">
            <a:avLst>
              <a:gd name="adj" fmla="val 10540"/>
            </a:avLst>
          </a:prstGeom>
          <a:solidFill>
            <a:srgbClr val="F19EC2">
              <a:alpha val="6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38" name="Rectangle 28"/>
          <p:cNvSpPr/>
          <p:nvPr/>
        </p:nvSpPr>
        <p:spPr>
          <a:xfrm>
            <a:off x="2467095" y="2161578"/>
            <a:ext cx="2880340" cy="3693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lang="en-US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Click here to add a title</a:t>
            </a:r>
          </a:p>
        </p:txBody>
      </p:sp>
      <p:sp>
        <p:nvSpPr>
          <p:cNvPr id="39" name="TextBox 29"/>
          <p:cNvSpPr txBox="1"/>
          <p:nvPr/>
        </p:nvSpPr>
        <p:spPr>
          <a:xfrm>
            <a:off x="2471612" y="2461775"/>
            <a:ext cx="13099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CEO &amp; Director</a:t>
            </a:r>
          </a:p>
        </p:txBody>
      </p:sp>
      <p:sp>
        <p:nvSpPr>
          <p:cNvPr id="40" name="Rectangle 30"/>
          <p:cNvSpPr/>
          <p:nvPr/>
        </p:nvSpPr>
        <p:spPr>
          <a:xfrm>
            <a:off x="2467094" y="2738774"/>
            <a:ext cx="2804831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41" name="Rounded Rectangle 14"/>
          <p:cNvSpPr/>
          <p:nvPr/>
        </p:nvSpPr>
        <p:spPr>
          <a:xfrm>
            <a:off x="7260576" y="2004174"/>
            <a:ext cx="4140791" cy="1781907"/>
          </a:xfrm>
          <a:prstGeom prst="roundRect">
            <a:avLst>
              <a:gd name="adj" fmla="val 10540"/>
            </a:avLst>
          </a:prstGeom>
          <a:solidFill>
            <a:srgbClr val="F19EC2">
              <a:alpha val="6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42" name="Rectangle 28"/>
          <p:cNvSpPr/>
          <p:nvPr/>
        </p:nvSpPr>
        <p:spPr>
          <a:xfrm>
            <a:off x="7647029" y="2161578"/>
            <a:ext cx="2880340" cy="3693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lang="en-US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Click here to add a title</a:t>
            </a:r>
          </a:p>
        </p:txBody>
      </p:sp>
      <p:sp>
        <p:nvSpPr>
          <p:cNvPr id="43" name="TextBox 29"/>
          <p:cNvSpPr txBox="1"/>
          <p:nvPr/>
        </p:nvSpPr>
        <p:spPr>
          <a:xfrm>
            <a:off x="7651546" y="2461775"/>
            <a:ext cx="13099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CEO &amp; Director</a:t>
            </a:r>
          </a:p>
        </p:txBody>
      </p:sp>
      <p:sp>
        <p:nvSpPr>
          <p:cNvPr id="44" name="Rectangle 30"/>
          <p:cNvSpPr/>
          <p:nvPr/>
        </p:nvSpPr>
        <p:spPr>
          <a:xfrm>
            <a:off x="7647028" y="2738774"/>
            <a:ext cx="2804831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45" name="Rounded Rectangle 14"/>
          <p:cNvSpPr/>
          <p:nvPr/>
        </p:nvSpPr>
        <p:spPr>
          <a:xfrm>
            <a:off x="7260576" y="3993945"/>
            <a:ext cx="4140791" cy="1781907"/>
          </a:xfrm>
          <a:prstGeom prst="roundRect">
            <a:avLst>
              <a:gd name="adj" fmla="val 10540"/>
            </a:avLst>
          </a:prstGeom>
          <a:solidFill>
            <a:srgbClr val="F19EC2">
              <a:alpha val="63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sp>
        <p:nvSpPr>
          <p:cNvPr id="46" name="Rectangle 28"/>
          <p:cNvSpPr/>
          <p:nvPr/>
        </p:nvSpPr>
        <p:spPr>
          <a:xfrm>
            <a:off x="7647029" y="4141092"/>
            <a:ext cx="2880340" cy="3693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lang="en-US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Click here to add a title</a:t>
            </a:r>
          </a:p>
        </p:txBody>
      </p:sp>
      <p:sp>
        <p:nvSpPr>
          <p:cNvPr id="47" name="TextBox 29"/>
          <p:cNvSpPr txBox="1"/>
          <p:nvPr/>
        </p:nvSpPr>
        <p:spPr>
          <a:xfrm>
            <a:off x="7651546" y="4441289"/>
            <a:ext cx="130997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CEO &amp; Director</a:t>
            </a:r>
          </a:p>
        </p:txBody>
      </p:sp>
      <p:sp>
        <p:nvSpPr>
          <p:cNvPr id="48" name="Rectangle 30"/>
          <p:cNvSpPr/>
          <p:nvPr/>
        </p:nvSpPr>
        <p:spPr>
          <a:xfrm>
            <a:off x="7647028" y="4718288"/>
            <a:ext cx="2804831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rPr>
              <a:t>Your content is here, or by copying your text, select Paste in this box and choose to keep only the text. Your content is here,</a:t>
            </a:r>
            <a:endParaRPr lang="en-GB" sz="1200">
              <a:solidFill>
                <a:srgbClr val="500D08"/>
              </a:solidFill>
              <a:latin typeface="印品黑体" panose="00000500000000000000" pitchFamily="2" charset="-122"/>
              <a:ea typeface="印品黑体" panose="00000500000000000000" pitchFamily="2" charset="-122"/>
            </a:endParaRPr>
          </a:p>
        </p:txBody>
      </p:sp>
      <p:grpSp>
        <p:nvGrpSpPr>
          <p:cNvPr id="66" name="Grupo 65">
            <a:extLst>
              <a:ext uri="{FF2B5EF4-FFF2-40B4-BE49-F238E27FC236}">
                <a16:creationId xmlns:a16="http://schemas.microsoft.com/office/drawing/2014/main" id="{064538EA-B3F1-8A04-0B91-567EEF506C34}"/>
              </a:ext>
            </a:extLst>
          </p:cNvPr>
          <p:cNvGrpSpPr/>
          <p:nvPr/>
        </p:nvGrpSpPr>
        <p:grpSpPr>
          <a:xfrm>
            <a:off x="-3175" y="2159001"/>
            <a:ext cx="2452688" cy="4729162"/>
            <a:chOff x="-3175" y="2159001"/>
            <a:chExt cx="2452688" cy="4729162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220508F0-49AA-7AA5-3A45-A59C15B3E616}"/>
                </a:ext>
              </a:extLst>
            </p:cNvPr>
            <p:cNvSpPr/>
            <p:nvPr/>
          </p:nvSpPr>
          <p:spPr bwMode="auto">
            <a:xfrm>
              <a:off x="-3175" y="3859213"/>
              <a:ext cx="2452688" cy="2960687"/>
            </a:xfrm>
            <a:custGeom>
              <a:avLst/>
              <a:gdLst>
                <a:gd name="T0" fmla="*/ 0 w 651"/>
                <a:gd name="T1" fmla="*/ 758 h 788"/>
                <a:gd name="T2" fmla="*/ 0 w 651"/>
                <a:gd name="T3" fmla="*/ 346 h 788"/>
                <a:gd name="T4" fmla="*/ 110 w 651"/>
                <a:gd name="T5" fmla="*/ 127 h 788"/>
                <a:gd name="T6" fmla="*/ 161 w 651"/>
                <a:gd name="T7" fmla="*/ 3 h 788"/>
                <a:gd name="T8" fmla="*/ 166 w 651"/>
                <a:gd name="T9" fmla="*/ 0 h 788"/>
                <a:gd name="T10" fmla="*/ 194 w 651"/>
                <a:gd name="T11" fmla="*/ 8 h 788"/>
                <a:gd name="T12" fmla="*/ 197 w 651"/>
                <a:gd name="T13" fmla="*/ 22 h 788"/>
                <a:gd name="T14" fmla="*/ 192 w 651"/>
                <a:gd name="T15" fmla="*/ 107 h 788"/>
                <a:gd name="T16" fmla="*/ 182 w 651"/>
                <a:gd name="T17" fmla="*/ 290 h 788"/>
                <a:gd name="T18" fmla="*/ 174 w 651"/>
                <a:gd name="T19" fmla="*/ 443 h 788"/>
                <a:gd name="T20" fmla="*/ 170 w 651"/>
                <a:gd name="T21" fmla="*/ 498 h 788"/>
                <a:gd name="T22" fmla="*/ 173 w 651"/>
                <a:gd name="T23" fmla="*/ 448 h 788"/>
                <a:gd name="T24" fmla="*/ 180 w 651"/>
                <a:gd name="T25" fmla="*/ 322 h 788"/>
                <a:gd name="T26" fmla="*/ 191 w 651"/>
                <a:gd name="T27" fmla="*/ 124 h 788"/>
                <a:gd name="T28" fmla="*/ 196 w 651"/>
                <a:gd name="T29" fmla="*/ 23 h 788"/>
                <a:gd name="T30" fmla="*/ 209 w 651"/>
                <a:gd name="T31" fmla="*/ 18 h 788"/>
                <a:gd name="T32" fmla="*/ 259 w 651"/>
                <a:gd name="T33" fmla="*/ 45 h 788"/>
                <a:gd name="T34" fmla="*/ 266 w 651"/>
                <a:gd name="T35" fmla="*/ 78 h 788"/>
                <a:gd name="T36" fmla="*/ 307 w 651"/>
                <a:gd name="T37" fmla="*/ 411 h 788"/>
                <a:gd name="T38" fmla="*/ 264 w 651"/>
                <a:gd name="T39" fmla="*/ 70 h 788"/>
                <a:gd name="T40" fmla="*/ 263 w 651"/>
                <a:gd name="T41" fmla="*/ 50 h 788"/>
                <a:gd name="T42" fmla="*/ 310 w 651"/>
                <a:gd name="T43" fmla="*/ 66 h 788"/>
                <a:gd name="T44" fmla="*/ 330 w 651"/>
                <a:gd name="T45" fmla="*/ 177 h 788"/>
                <a:gd name="T46" fmla="*/ 376 w 651"/>
                <a:gd name="T47" fmla="*/ 384 h 788"/>
                <a:gd name="T48" fmla="*/ 391 w 651"/>
                <a:gd name="T49" fmla="*/ 453 h 788"/>
                <a:gd name="T50" fmla="*/ 374 w 651"/>
                <a:gd name="T51" fmla="*/ 376 h 788"/>
                <a:gd name="T52" fmla="*/ 322 w 651"/>
                <a:gd name="T53" fmla="*/ 134 h 788"/>
                <a:gd name="T54" fmla="*/ 312 w 651"/>
                <a:gd name="T55" fmla="*/ 82 h 788"/>
                <a:gd name="T56" fmla="*/ 314 w 651"/>
                <a:gd name="T57" fmla="*/ 67 h 788"/>
                <a:gd name="T58" fmla="*/ 323 w 651"/>
                <a:gd name="T59" fmla="*/ 64 h 788"/>
                <a:gd name="T60" fmla="*/ 348 w 651"/>
                <a:gd name="T61" fmla="*/ 113 h 788"/>
                <a:gd name="T62" fmla="*/ 443 w 651"/>
                <a:gd name="T63" fmla="*/ 392 h 788"/>
                <a:gd name="T64" fmla="*/ 454 w 651"/>
                <a:gd name="T65" fmla="*/ 430 h 788"/>
                <a:gd name="T66" fmla="*/ 406 w 651"/>
                <a:gd name="T67" fmla="*/ 278 h 788"/>
                <a:gd name="T68" fmla="*/ 404 w 651"/>
                <a:gd name="T69" fmla="*/ 261 h 788"/>
                <a:gd name="T70" fmla="*/ 424 w 651"/>
                <a:gd name="T71" fmla="*/ 244 h 788"/>
                <a:gd name="T72" fmla="*/ 430 w 651"/>
                <a:gd name="T73" fmla="*/ 245 h 788"/>
                <a:gd name="T74" fmla="*/ 446 w 651"/>
                <a:gd name="T75" fmla="*/ 267 h 788"/>
                <a:gd name="T76" fmla="*/ 509 w 651"/>
                <a:gd name="T77" fmla="*/ 396 h 788"/>
                <a:gd name="T78" fmla="*/ 581 w 651"/>
                <a:gd name="T79" fmla="*/ 537 h 788"/>
                <a:gd name="T80" fmla="*/ 636 w 651"/>
                <a:gd name="T81" fmla="*/ 644 h 788"/>
                <a:gd name="T82" fmla="*/ 642 w 651"/>
                <a:gd name="T83" fmla="*/ 697 h 788"/>
                <a:gd name="T84" fmla="*/ 539 w 651"/>
                <a:gd name="T85" fmla="*/ 737 h 788"/>
                <a:gd name="T86" fmla="*/ 389 w 651"/>
                <a:gd name="T87" fmla="*/ 753 h 788"/>
                <a:gd name="T88" fmla="*/ 316 w 651"/>
                <a:gd name="T89" fmla="*/ 778 h 788"/>
                <a:gd name="T90" fmla="*/ 249 w 651"/>
                <a:gd name="T91" fmla="*/ 788 h 788"/>
                <a:gd name="T92" fmla="*/ 243 w 651"/>
                <a:gd name="T93" fmla="*/ 788 h 788"/>
                <a:gd name="T94" fmla="*/ 171 w 651"/>
                <a:gd name="T95" fmla="*/ 787 h 788"/>
                <a:gd name="T96" fmla="*/ 105 w 651"/>
                <a:gd name="T97" fmla="*/ 777 h 788"/>
                <a:gd name="T98" fmla="*/ 0 w 651"/>
                <a:gd name="T99" fmla="*/ 758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788">
                  <a:moveTo>
                    <a:pt x="0" y="758"/>
                  </a:moveTo>
                  <a:cubicBezTo>
                    <a:pt x="0" y="621"/>
                    <a:pt x="0" y="484"/>
                    <a:pt x="0" y="346"/>
                  </a:cubicBezTo>
                  <a:cubicBezTo>
                    <a:pt x="41" y="275"/>
                    <a:pt x="79" y="203"/>
                    <a:pt x="110" y="127"/>
                  </a:cubicBezTo>
                  <a:cubicBezTo>
                    <a:pt x="129" y="87"/>
                    <a:pt x="141" y="43"/>
                    <a:pt x="161" y="3"/>
                  </a:cubicBezTo>
                  <a:cubicBezTo>
                    <a:pt x="162" y="2"/>
                    <a:pt x="164" y="1"/>
                    <a:pt x="166" y="0"/>
                  </a:cubicBezTo>
                  <a:cubicBezTo>
                    <a:pt x="176" y="0"/>
                    <a:pt x="185" y="4"/>
                    <a:pt x="194" y="8"/>
                  </a:cubicBezTo>
                  <a:cubicBezTo>
                    <a:pt x="199" y="12"/>
                    <a:pt x="204" y="15"/>
                    <a:pt x="197" y="22"/>
                  </a:cubicBezTo>
                  <a:cubicBezTo>
                    <a:pt x="190" y="50"/>
                    <a:pt x="195" y="79"/>
                    <a:pt x="192" y="107"/>
                  </a:cubicBezTo>
                  <a:cubicBezTo>
                    <a:pt x="188" y="168"/>
                    <a:pt x="186" y="229"/>
                    <a:pt x="182" y="290"/>
                  </a:cubicBezTo>
                  <a:cubicBezTo>
                    <a:pt x="179" y="341"/>
                    <a:pt x="175" y="392"/>
                    <a:pt x="174" y="443"/>
                  </a:cubicBezTo>
                  <a:cubicBezTo>
                    <a:pt x="170" y="463"/>
                    <a:pt x="170" y="483"/>
                    <a:pt x="170" y="498"/>
                  </a:cubicBezTo>
                  <a:cubicBezTo>
                    <a:pt x="169" y="485"/>
                    <a:pt x="170" y="467"/>
                    <a:pt x="173" y="448"/>
                  </a:cubicBezTo>
                  <a:cubicBezTo>
                    <a:pt x="175" y="406"/>
                    <a:pt x="179" y="364"/>
                    <a:pt x="180" y="322"/>
                  </a:cubicBezTo>
                  <a:cubicBezTo>
                    <a:pt x="184" y="256"/>
                    <a:pt x="187" y="190"/>
                    <a:pt x="191" y="124"/>
                  </a:cubicBezTo>
                  <a:cubicBezTo>
                    <a:pt x="193" y="91"/>
                    <a:pt x="192" y="57"/>
                    <a:pt x="196" y="23"/>
                  </a:cubicBezTo>
                  <a:cubicBezTo>
                    <a:pt x="199" y="18"/>
                    <a:pt x="203" y="16"/>
                    <a:pt x="209" y="18"/>
                  </a:cubicBezTo>
                  <a:cubicBezTo>
                    <a:pt x="227" y="24"/>
                    <a:pt x="247" y="29"/>
                    <a:pt x="259" y="45"/>
                  </a:cubicBezTo>
                  <a:cubicBezTo>
                    <a:pt x="262" y="56"/>
                    <a:pt x="264" y="67"/>
                    <a:pt x="266" y="78"/>
                  </a:cubicBezTo>
                  <a:cubicBezTo>
                    <a:pt x="287" y="194"/>
                    <a:pt x="303" y="312"/>
                    <a:pt x="307" y="411"/>
                  </a:cubicBezTo>
                  <a:cubicBezTo>
                    <a:pt x="304" y="309"/>
                    <a:pt x="287" y="189"/>
                    <a:pt x="264" y="70"/>
                  </a:cubicBezTo>
                  <a:cubicBezTo>
                    <a:pt x="265" y="63"/>
                    <a:pt x="260" y="57"/>
                    <a:pt x="263" y="50"/>
                  </a:cubicBezTo>
                  <a:cubicBezTo>
                    <a:pt x="282" y="47"/>
                    <a:pt x="298" y="51"/>
                    <a:pt x="310" y="66"/>
                  </a:cubicBezTo>
                  <a:cubicBezTo>
                    <a:pt x="314" y="104"/>
                    <a:pt x="322" y="140"/>
                    <a:pt x="330" y="177"/>
                  </a:cubicBezTo>
                  <a:cubicBezTo>
                    <a:pt x="344" y="246"/>
                    <a:pt x="360" y="315"/>
                    <a:pt x="376" y="384"/>
                  </a:cubicBezTo>
                  <a:cubicBezTo>
                    <a:pt x="380" y="411"/>
                    <a:pt x="388" y="437"/>
                    <a:pt x="391" y="453"/>
                  </a:cubicBezTo>
                  <a:cubicBezTo>
                    <a:pt x="386" y="435"/>
                    <a:pt x="380" y="405"/>
                    <a:pt x="374" y="376"/>
                  </a:cubicBezTo>
                  <a:cubicBezTo>
                    <a:pt x="356" y="296"/>
                    <a:pt x="337" y="216"/>
                    <a:pt x="322" y="134"/>
                  </a:cubicBezTo>
                  <a:cubicBezTo>
                    <a:pt x="318" y="117"/>
                    <a:pt x="315" y="100"/>
                    <a:pt x="312" y="82"/>
                  </a:cubicBezTo>
                  <a:cubicBezTo>
                    <a:pt x="311" y="77"/>
                    <a:pt x="311" y="72"/>
                    <a:pt x="314" y="67"/>
                  </a:cubicBezTo>
                  <a:cubicBezTo>
                    <a:pt x="316" y="64"/>
                    <a:pt x="319" y="64"/>
                    <a:pt x="323" y="64"/>
                  </a:cubicBezTo>
                  <a:cubicBezTo>
                    <a:pt x="337" y="78"/>
                    <a:pt x="342" y="96"/>
                    <a:pt x="348" y="113"/>
                  </a:cubicBezTo>
                  <a:cubicBezTo>
                    <a:pt x="381" y="206"/>
                    <a:pt x="415" y="298"/>
                    <a:pt x="443" y="392"/>
                  </a:cubicBezTo>
                  <a:cubicBezTo>
                    <a:pt x="447" y="404"/>
                    <a:pt x="451" y="417"/>
                    <a:pt x="454" y="430"/>
                  </a:cubicBezTo>
                  <a:cubicBezTo>
                    <a:pt x="438" y="379"/>
                    <a:pt x="430" y="326"/>
                    <a:pt x="406" y="278"/>
                  </a:cubicBezTo>
                  <a:cubicBezTo>
                    <a:pt x="403" y="273"/>
                    <a:pt x="402" y="267"/>
                    <a:pt x="404" y="261"/>
                  </a:cubicBezTo>
                  <a:cubicBezTo>
                    <a:pt x="411" y="256"/>
                    <a:pt x="417" y="249"/>
                    <a:pt x="424" y="244"/>
                  </a:cubicBezTo>
                  <a:cubicBezTo>
                    <a:pt x="426" y="244"/>
                    <a:pt x="428" y="244"/>
                    <a:pt x="430" y="245"/>
                  </a:cubicBezTo>
                  <a:cubicBezTo>
                    <a:pt x="439" y="250"/>
                    <a:pt x="442" y="259"/>
                    <a:pt x="446" y="267"/>
                  </a:cubicBezTo>
                  <a:cubicBezTo>
                    <a:pt x="468" y="310"/>
                    <a:pt x="488" y="353"/>
                    <a:pt x="509" y="396"/>
                  </a:cubicBezTo>
                  <a:cubicBezTo>
                    <a:pt x="532" y="444"/>
                    <a:pt x="557" y="491"/>
                    <a:pt x="581" y="537"/>
                  </a:cubicBezTo>
                  <a:cubicBezTo>
                    <a:pt x="596" y="575"/>
                    <a:pt x="621" y="607"/>
                    <a:pt x="636" y="644"/>
                  </a:cubicBezTo>
                  <a:cubicBezTo>
                    <a:pt x="644" y="661"/>
                    <a:pt x="651" y="678"/>
                    <a:pt x="642" y="697"/>
                  </a:cubicBezTo>
                  <a:cubicBezTo>
                    <a:pt x="610" y="718"/>
                    <a:pt x="581" y="739"/>
                    <a:pt x="539" y="737"/>
                  </a:cubicBezTo>
                  <a:cubicBezTo>
                    <a:pt x="489" y="735"/>
                    <a:pt x="438" y="743"/>
                    <a:pt x="389" y="753"/>
                  </a:cubicBezTo>
                  <a:cubicBezTo>
                    <a:pt x="363" y="758"/>
                    <a:pt x="342" y="774"/>
                    <a:pt x="316" y="778"/>
                  </a:cubicBezTo>
                  <a:cubicBezTo>
                    <a:pt x="294" y="782"/>
                    <a:pt x="271" y="783"/>
                    <a:pt x="249" y="788"/>
                  </a:cubicBezTo>
                  <a:cubicBezTo>
                    <a:pt x="247" y="788"/>
                    <a:pt x="245" y="788"/>
                    <a:pt x="243" y="788"/>
                  </a:cubicBezTo>
                  <a:cubicBezTo>
                    <a:pt x="219" y="773"/>
                    <a:pt x="195" y="787"/>
                    <a:pt x="171" y="787"/>
                  </a:cubicBezTo>
                  <a:cubicBezTo>
                    <a:pt x="149" y="787"/>
                    <a:pt x="127" y="783"/>
                    <a:pt x="105" y="777"/>
                  </a:cubicBezTo>
                  <a:cubicBezTo>
                    <a:pt x="71" y="767"/>
                    <a:pt x="36" y="761"/>
                    <a:pt x="0" y="758"/>
                  </a:cubicBezTo>
                  <a:close/>
                </a:path>
              </a:pathLst>
            </a:custGeom>
            <a:solidFill>
              <a:srgbClr val="F19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4CCB9D3E-D61B-279F-CC6D-1DF1B72929A0}"/>
                </a:ext>
              </a:extLst>
            </p:cNvPr>
            <p:cNvSpPr/>
            <p:nvPr/>
          </p:nvSpPr>
          <p:spPr bwMode="auto">
            <a:xfrm>
              <a:off x="-3175" y="3775075"/>
              <a:ext cx="617538" cy="1323975"/>
            </a:xfrm>
            <a:custGeom>
              <a:avLst/>
              <a:gdLst>
                <a:gd name="T0" fmla="*/ 0 w 164"/>
                <a:gd name="T1" fmla="*/ 117 h 352"/>
                <a:gd name="T2" fmla="*/ 88 w 164"/>
                <a:gd name="T3" fmla="*/ 43 h 352"/>
                <a:gd name="T4" fmla="*/ 132 w 164"/>
                <a:gd name="T5" fmla="*/ 2 h 352"/>
                <a:gd name="T6" fmla="*/ 164 w 164"/>
                <a:gd name="T7" fmla="*/ 24 h 352"/>
                <a:gd name="T8" fmla="*/ 164 w 164"/>
                <a:gd name="T9" fmla="*/ 25 h 352"/>
                <a:gd name="T10" fmla="*/ 108 w 164"/>
                <a:gd name="T11" fmla="*/ 154 h 352"/>
                <a:gd name="T12" fmla="*/ 22 w 164"/>
                <a:gd name="T13" fmla="*/ 327 h 352"/>
                <a:gd name="T14" fmla="*/ 0 w 164"/>
                <a:gd name="T15" fmla="*/ 352 h 352"/>
                <a:gd name="T16" fmla="*/ 0 w 164"/>
                <a:gd name="T17" fmla="*/ 204 h 352"/>
                <a:gd name="T18" fmla="*/ 96 w 164"/>
                <a:gd name="T19" fmla="*/ 57 h 352"/>
                <a:gd name="T20" fmla="*/ 17 w 164"/>
                <a:gd name="T21" fmla="*/ 158 h 352"/>
                <a:gd name="T22" fmla="*/ 0 w 164"/>
                <a:gd name="T23" fmla="*/ 168 h 352"/>
                <a:gd name="T24" fmla="*/ 0 w 164"/>
                <a:gd name="T25" fmla="*/ 117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4" h="352">
                  <a:moveTo>
                    <a:pt x="0" y="117"/>
                  </a:moveTo>
                  <a:cubicBezTo>
                    <a:pt x="32" y="95"/>
                    <a:pt x="58" y="67"/>
                    <a:pt x="88" y="43"/>
                  </a:cubicBezTo>
                  <a:cubicBezTo>
                    <a:pt x="103" y="30"/>
                    <a:pt x="121" y="20"/>
                    <a:pt x="132" y="2"/>
                  </a:cubicBezTo>
                  <a:cubicBezTo>
                    <a:pt x="149" y="0"/>
                    <a:pt x="159" y="9"/>
                    <a:pt x="164" y="24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45" y="67"/>
                    <a:pt x="127" y="111"/>
                    <a:pt x="108" y="154"/>
                  </a:cubicBezTo>
                  <a:cubicBezTo>
                    <a:pt x="80" y="212"/>
                    <a:pt x="51" y="270"/>
                    <a:pt x="22" y="327"/>
                  </a:cubicBezTo>
                  <a:cubicBezTo>
                    <a:pt x="17" y="337"/>
                    <a:pt x="16" y="352"/>
                    <a:pt x="0" y="352"/>
                  </a:cubicBezTo>
                  <a:cubicBezTo>
                    <a:pt x="0" y="303"/>
                    <a:pt x="0" y="254"/>
                    <a:pt x="0" y="204"/>
                  </a:cubicBezTo>
                  <a:cubicBezTo>
                    <a:pt x="30" y="147"/>
                    <a:pt x="70" y="95"/>
                    <a:pt x="96" y="57"/>
                  </a:cubicBezTo>
                  <a:cubicBezTo>
                    <a:pt x="78" y="81"/>
                    <a:pt x="45" y="118"/>
                    <a:pt x="17" y="158"/>
                  </a:cubicBezTo>
                  <a:cubicBezTo>
                    <a:pt x="14" y="164"/>
                    <a:pt x="9" y="171"/>
                    <a:pt x="0" y="168"/>
                  </a:cubicBezTo>
                  <a:cubicBezTo>
                    <a:pt x="0" y="151"/>
                    <a:pt x="0" y="134"/>
                    <a:pt x="0" y="117"/>
                  </a:cubicBezTo>
                  <a:close/>
                </a:path>
              </a:pathLst>
            </a:custGeom>
            <a:solidFill>
              <a:srgbClr val="F19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F2427624-2764-FDA4-CA1E-A682F9F45342}"/>
                </a:ext>
              </a:extLst>
            </p:cNvPr>
            <p:cNvSpPr/>
            <p:nvPr/>
          </p:nvSpPr>
          <p:spPr bwMode="auto">
            <a:xfrm>
              <a:off x="-3175" y="4313238"/>
              <a:ext cx="433388" cy="846137"/>
            </a:xfrm>
            <a:custGeom>
              <a:avLst/>
              <a:gdLst>
                <a:gd name="T0" fmla="*/ 0 w 115"/>
                <a:gd name="T1" fmla="*/ 209 h 225"/>
                <a:gd name="T2" fmla="*/ 80 w 115"/>
                <a:gd name="T3" fmla="*/ 53 h 225"/>
                <a:gd name="T4" fmla="*/ 102 w 115"/>
                <a:gd name="T5" fmla="*/ 9 h 225"/>
                <a:gd name="T6" fmla="*/ 115 w 115"/>
                <a:gd name="T7" fmla="*/ 9 h 225"/>
                <a:gd name="T8" fmla="*/ 19 w 115"/>
                <a:gd name="T9" fmla="*/ 203 h 225"/>
                <a:gd name="T10" fmla="*/ 0 w 115"/>
                <a:gd name="T11" fmla="*/ 225 h 225"/>
                <a:gd name="T12" fmla="*/ 0 w 115"/>
                <a:gd name="T13" fmla="*/ 20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225">
                  <a:moveTo>
                    <a:pt x="0" y="209"/>
                  </a:moveTo>
                  <a:cubicBezTo>
                    <a:pt x="30" y="159"/>
                    <a:pt x="53" y="105"/>
                    <a:pt x="80" y="53"/>
                  </a:cubicBezTo>
                  <a:cubicBezTo>
                    <a:pt x="87" y="39"/>
                    <a:pt x="95" y="24"/>
                    <a:pt x="102" y="9"/>
                  </a:cubicBezTo>
                  <a:cubicBezTo>
                    <a:pt x="107" y="7"/>
                    <a:pt x="111" y="0"/>
                    <a:pt x="115" y="9"/>
                  </a:cubicBezTo>
                  <a:cubicBezTo>
                    <a:pt x="88" y="76"/>
                    <a:pt x="58" y="142"/>
                    <a:pt x="19" y="203"/>
                  </a:cubicBezTo>
                  <a:cubicBezTo>
                    <a:pt x="14" y="211"/>
                    <a:pt x="10" y="221"/>
                    <a:pt x="0" y="225"/>
                  </a:cubicBezTo>
                  <a:cubicBezTo>
                    <a:pt x="0" y="220"/>
                    <a:pt x="0" y="215"/>
                    <a:pt x="0" y="209"/>
                  </a:cubicBezTo>
                  <a:close/>
                </a:path>
              </a:pathLst>
            </a:custGeom>
            <a:solidFill>
              <a:srgbClr val="902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1E6A2DDE-5DEE-AB32-6356-17EAB2ADA78D}"/>
                </a:ext>
              </a:extLst>
            </p:cNvPr>
            <p:cNvSpPr/>
            <p:nvPr/>
          </p:nvSpPr>
          <p:spPr bwMode="auto">
            <a:xfrm>
              <a:off x="-3175" y="3843338"/>
              <a:ext cx="463550" cy="698500"/>
            </a:xfrm>
            <a:custGeom>
              <a:avLst/>
              <a:gdLst>
                <a:gd name="T0" fmla="*/ 0 w 123"/>
                <a:gd name="T1" fmla="*/ 150 h 186"/>
                <a:gd name="T2" fmla="*/ 74 w 123"/>
                <a:gd name="T3" fmla="*/ 57 h 186"/>
                <a:gd name="T4" fmla="*/ 123 w 123"/>
                <a:gd name="T5" fmla="*/ 0 h 186"/>
                <a:gd name="T6" fmla="*/ 114 w 123"/>
                <a:gd name="T7" fmla="*/ 21 h 186"/>
                <a:gd name="T8" fmla="*/ 14 w 123"/>
                <a:gd name="T9" fmla="*/ 171 h 186"/>
                <a:gd name="T10" fmla="*/ 0 w 123"/>
                <a:gd name="T11" fmla="*/ 186 h 186"/>
                <a:gd name="T12" fmla="*/ 0 w 123"/>
                <a:gd name="T13" fmla="*/ 15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3" h="186">
                  <a:moveTo>
                    <a:pt x="0" y="150"/>
                  </a:moveTo>
                  <a:cubicBezTo>
                    <a:pt x="25" y="119"/>
                    <a:pt x="49" y="88"/>
                    <a:pt x="74" y="57"/>
                  </a:cubicBezTo>
                  <a:cubicBezTo>
                    <a:pt x="88" y="38"/>
                    <a:pt x="105" y="21"/>
                    <a:pt x="123" y="0"/>
                  </a:cubicBezTo>
                  <a:cubicBezTo>
                    <a:pt x="123" y="12"/>
                    <a:pt x="117" y="16"/>
                    <a:pt x="114" y="21"/>
                  </a:cubicBezTo>
                  <a:cubicBezTo>
                    <a:pt x="81" y="71"/>
                    <a:pt x="48" y="121"/>
                    <a:pt x="14" y="171"/>
                  </a:cubicBezTo>
                  <a:cubicBezTo>
                    <a:pt x="10" y="177"/>
                    <a:pt x="8" y="184"/>
                    <a:pt x="0" y="186"/>
                  </a:cubicBezTo>
                  <a:cubicBezTo>
                    <a:pt x="0" y="174"/>
                    <a:pt x="0" y="162"/>
                    <a:pt x="0" y="150"/>
                  </a:cubicBezTo>
                  <a:close/>
                </a:path>
              </a:pathLst>
            </a:custGeom>
            <a:solidFill>
              <a:srgbClr val="922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2DADC893-2F3B-F7B6-4F6F-850F01B0D884}"/>
                </a:ext>
              </a:extLst>
            </p:cNvPr>
            <p:cNvSpPr/>
            <p:nvPr/>
          </p:nvSpPr>
          <p:spPr bwMode="auto">
            <a:xfrm>
              <a:off x="-3175" y="6729413"/>
              <a:ext cx="1265238" cy="158750"/>
            </a:xfrm>
            <a:custGeom>
              <a:avLst/>
              <a:gdLst>
                <a:gd name="T0" fmla="*/ 176 w 336"/>
                <a:gd name="T1" fmla="*/ 34 h 42"/>
                <a:gd name="T2" fmla="*/ 88 w 336"/>
                <a:gd name="T3" fmla="*/ 21 h 42"/>
                <a:gd name="T4" fmla="*/ 0 w 336"/>
                <a:gd name="T5" fmla="*/ 10 h 42"/>
                <a:gd name="T6" fmla="*/ 0 w 336"/>
                <a:gd name="T7" fmla="*/ 2 h 42"/>
                <a:gd name="T8" fmla="*/ 143 w 336"/>
                <a:gd name="T9" fmla="*/ 26 h 42"/>
                <a:gd name="T10" fmla="*/ 218 w 336"/>
                <a:gd name="T11" fmla="*/ 19 h 42"/>
                <a:gd name="T12" fmla="*/ 222 w 336"/>
                <a:gd name="T13" fmla="*/ 19 h 42"/>
                <a:gd name="T14" fmla="*/ 308 w 336"/>
                <a:gd name="T15" fmla="*/ 21 h 42"/>
                <a:gd name="T16" fmla="*/ 332 w 336"/>
                <a:gd name="T17" fmla="*/ 18 h 42"/>
                <a:gd name="T18" fmla="*/ 336 w 336"/>
                <a:gd name="T19" fmla="*/ 19 h 42"/>
                <a:gd name="T20" fmla="*/ 230 w 336"/>
                <a:gd name="T21" fmla="*/ 31 h 42"/>
                <a:gd name="T22" fmla="*/ 176 w 336"/>
                <a:gd name="T23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6" h="42">
                  <a:moveTo>
                    <a:pt x="176" y="34"/>
                  </a:moveTo>
                  <a:cubicBezTo>
                    <a:pt x="146" y="37"/>
                    <a:pt x="117" y="30"/>
                    <a:pt x="88" y="21"/>
                  </a:cubicBezTo>
                  <a:cubicBezTo>
                    <a:pt x="59" y="12"/>
                    <a:pt x="30" y="8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ubicBezTo>
                    <a:pt x="49" y="0"/>
                    <a:pt x="95" y="20"/>
                    <a:pt x="143" y="26"/>
                  </a:cubicBezTo>
                  <a:cubicBezTo>
                    <a:pt x="168" y="29"/>
                    <a:pt x="195" y="35"/>
                    <a:pt x="218" y="19"/>
                  </a:cubicBezTo>
                  <a:cubicBezTo>
                    <a:pt x="219" y="18"/>
                    <a:pt x="221" y="18"/>
                    <a:pt x="222" y="19"/>
                  </a:cubicBezTo>
                  <a:cubicBezTo>
                    <a:pt x="250" y="42"/>
                    <a:pt x="279" y="20"/>
                    <a:pt x="308" y="21"/>
                  </a:cubicBezTo>
                  <a:cubicBezTo>
                    <a:pt x="316" y="21"/>
                    <a:pt x="324" y="19"/>
                    <a:pt x="332" y="18"/>
                  </a:cubicBezTo>
                  <a:cubicBezTo>
                    <a:pt x="333" y="16"/>
                    <a:pt x="335" y="16"/>
                    <a:pt x="336" y="19"/>
                  </a:cubicBezTo>
                  <a:cubicBezTo>
                    <a:pt x="301" y="28"/>
                    <a:pt x="267" y="38"/>
                    <a:pt x="230" y="31"/>
                  </a:cubicBezTo>
                  <a:cubicBezTo>
                    <a:pt x="213" y="28"/>
                    <a:pt x="194" y="36"/>
                    <a:pt x="176" y="34"/>
                  </a:cubicBezTo>
                  <a:close/>
                </a:path>
              </a:pathLst>
            </a:custGeom>
            <a:solidFill>
              <a:srgbClr val="C34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902A2C8E-1BCB-290B-A3D3-4B68FDF635CB}"/>
                </a:ext>
              </a:extLst>
            </p:cNvPr>
            <p:cNvSpPr/>
            <p:nvPr/>
          </p:nvSpPr>
          <p:spPr bwMode="auto">
            <a:xfrm>
              <a:off x="317500" y="2809875"/>
              <a:ext cx="963613" cy="1308100"/>
            </a:xfrm>
            <a:custGeom>
              <a:avLst/>
              <a:gdLst>
                <a:gd name="T0" fmla="*/ 79 w 256"/>
                <a:gd name="T1" fmla="*/ 281 h 348"/>
                <a:gd name="T2" fmla="*/ 47 w 256"/>
                <a:gd name="T3" fmla="*/ 259 h 348"/>
                <a:gd name="T4" fmla="*/ 43 w 256"/>
                <a:gd name="T5" fmla="*/ 257 h 348"/>
                <a:gd name="T6" fmla="*/ 15 w 256"/>
                <a:gd name="T7" fmla="*/ 181 h 348"/>
                <a:gd name="T8" fmla="*/ 50 w 256"/>
                <a:gd name="T9" fmla="*/ 59 h 348"/>
                <a:gd name="T10" fmla="*/ 92 w 256"/>
                <a:gd name="T11" fmla="*/ 1 h 348"/>
                <a:gd name="T12" fmla="*/ 124 w 256"/>
                <a:gd name="T13" fmla="*/ 31 h 348"/>
                <a:gd name="T14" fmla="*/ 140 w 256"/>
                <a:gd name="T15" fmla="*/ 61 h 348"/>
                <a:gd name="T16" fmla="*/ 134 w 256"/>
                <a:gd name="T17" fmla="*/ 72 h 348"/>
                <a:gd name="T18" fmla="*/ 92 w 256"/>
                <a:gd name="T19" fmla="*/ 127 h 348"/>
                <a:gd name="T20" fmla="*/ 78 w 256"/>
                <a:gd name="T21" fmla="*/ 163 h 348"/>
                <a:gd name="T22" fmla="*/ 72 w 256"/>
                <a:gd name="T23" fmla="*/ 182 h 348"/>
                <a:gd name="T24" fmla="*/ 81 w 256"/>
                <a:gd name="T25" fmla="*/ 216 h 348"/>
                <a:gd name="T26" fmla="*/ 88 w 256"/>
                <a:gd name="T27" fmla="*/ 221 h 348"/>
                <a:gd name="T28" fmla="*/ 126 w 256"/>
                <a:gd name="T29" fmla="*/ 252 h 348"/>
                <a:gd name="T30" fmla="*/ 167 w 256"/>
                <a:gd name="T31" fmla="*/ 283 h 348"/>
                <a:gd name="T32" fmla="*/ 179 w 256"/>
                <a:gd name="T33" fmla="*/ 293 h 348"/>
                <a:gd name="T34" fmla="*/ 204 w 256"/>
                <a:gd name="T35" fmla="*/ 303 h 348"/>
                <a:gd name="T36" fmla="*/ 219 w 256"/>
                <a:gd name="T37" fmla="*/ 306 h 348"/>
                <a:gd name="T38" fmla="*/ 252 w 256"/>
                <a:gd name="T39" fmla="*/ 326 h 348"/>
                <a:gd name="T40" fmla="*/ 245 w 256"/>
                <a:gd name="T41" fmla="*/ 347 h 348"/>
                <a:gd name="T42" fmla="*/ 239 w 256"/>
                <a:gd name="T43" fmla="*/ 346 h 348"/>
                <a:gd name="T44" fmla="*/ 229 w 256"/>
                <a:gd name="T45" fmla="*/ 346 h 348"/>
                <a:gd name="T46" fmla="*/ 222 w 256"/>
                <a:gd name="T47" fmla="*/ 345 h 348"/>
                <a:gd name="T48" fmla="*/ 180 w 256"/>
                <a:gd name="T49" fmla="*/ 330 h 348"/>
                <a:gd name="T50" fmla="*/ 171 w 256"/>
                <a:gd name="T51" fmla="*/ 327 h 348"/>
                <a:gd name="T52" fmla="*/ 114 w 256"/>
                <a:gd name="T53" fmla="*/ 298 h 348"/>
                <a:gd name="T54" fmla="*/ 114 w 256"/>
                <a:gd name="T55" fmla="*/ 298 h 348"/>
                <a:gd name="T56" fmla="*/ 79 w 256"/>
                <a:gd name="T57" fmla="*/ 28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6" h="348">
                  <a:moveTo>
                    <a:pt x="79" y="281"/>
                  </a:moveTo>
                  <a:cubicBezTo>
                    <a:pt x="68" y="274"/>
                    <a:pt x="57" y="266"/>
                    <a:pt x="47" y="259"/>
                  </a:cubicBezTo>
                  <a:cubicBezTo>
                    <a:pt x="45" y="258"/>
                    <a:pt x="44" y="258"/>
                    <a:pt x="43" y="257"/>
                  </a:cubicBezTo>
                  <a:cubicBezTo>
                    <a:pt x="0" y="230"/>
                    <a:pt x="0" y="230"/>
                    <a:pt x="15" y="181"/>
                  </a:cubicBezTo>
                  <a:cubicBezTo>
                    <a:pt x="27" y="141"/>
                    <a:pt x="40" y="100"/>
                    <a:pt x="50" y="59"/>
                  </a:cubicBezTo>
                  <a:cubicBezTo>
                    <a:pt x="56" y="33"/>
                    <a:pt x="66" y="11"/>
                    <a:pt x="92" y="1"/>
                  </a:cubicBezTo>
                  <a:cubicBezTo>
                    <a:pt x="113" y="0"/>
                    <a:pt x="117" y="18"/>
                    <a:pt x="124" y="31"/>
                  </a:cubicBezTo>
                  <a:cubicBezTo>
                    <a:pt x="129" y="41"/>
                    <a:pt x="133" y="52"/>
                    <a:pt x="140" y="61"/>
                  </a:cubicBezTo>
                  <a:cubicBezTo>
                    <a:pt x="141" y="66"/>
                    <a:pt x="138" y="71"/>
                    <a:pt x="134" y="72"/>
                  </a:cubicBezTo>
                  <a:cubicBezTo>
                    <a:pt x="107" y="80"/>
                    <a:pt x="101" y="105"/>
                    <a:pt x="92" y="127"/>
                  </a:cubicBezTo>
                  <a:cubicBezTo>
                    <a:pt x="89" y="139"/>
                    <a:pt x="85" y="152"/>
                    <a:pt x="78" y="163"/>
                  </a:cubicBezTo>
                  <a:cubicBezTo>
                    <a:pt x="77" y="170"/>
                    <a:pt x="75" y="176"/>
                    <a:pt x="72" y="182"/>
                  </a:cubicBezTo>
                  <a:cubicBezTo>
                    <a:pt x="66" y="196"/>
                    <a:pt x="68" y="207"/>
                    <a:pt x="81" y="216"/>
                  </a:cubicBezTo>
                  <a:cubicBezTo>
                    <a:pt x="83" y="218"/>
                    <a:pt x="85" y="220"/>
                    <a:pt x="88" y="221"/>
                  </a:cubicBezTo>
                  <a:cubicBezTo>
                    <a:pt x="100" y="232"/>
                    <a:pt x="112" y="243"/>
                    <a:pt x="126" y="252"/>
                  </a:cubicBezTo>
                  <a:cubicBezTo>
                    <a:pt x="138" y="265"/>
                    <a:pt x="148" y="280"/>
                    <a:pt x="167" y="283"/>
                  </a:cubicBezTo>
                  <a:cubicBezTo>
                    <a:pt x="173" y="284"/>
                    <a:pt x="176" y="289"/>
                    <a:pt x="179" y="293"/>
                  </a:cubicBezTo>
                  <a:cubicBezTo>
                    <a:pt x="185" y="303"/>
                    <a:pt x="193" y="307"/>
                    <a:pt x="204" y="303"/>
                  </a:cubicBezTo>
                  <a:cubicBezTo>
                    <a:pt x="209" y="301"/>
                    <a:pt x="216" y="301"/>
                    <a:pt x="219" y="306"/>
                  </a:cubicBezTo>
                  <a:cubicBezTo>
                    <a:pt x="228" y="317"/>
                    <a:pt x="241" y="320"/>
                    <a:pt x="252" y="326"/>
                  </a:cubicBezTo>
                  <a:cubicBezTo>
                    <a:pt x="256" y="335"/>
                    <a:pt x="254" y="342"/>
                    <a:pt x="245" y="347"/>
                  </a:cubicBezTo>
                  <a:cubicBezTo>
                    <a:pt x="243" y="348"/>
                    <a:pt x="241" y="347"/>
                    <a:pt x="239" y="346"/>
                  </a:cubicBezTo>
                  <a:cubicBezTo>
                    <a:pt x="236" y="346"/>
                    <a:pt x="233" y="346"/>
                    <a:pt x="229" y="346"/>
                  </a:cubicBezTo>
                  <a:cubicBezTo>
                    <a:pt x="227" y="348"/>
                    <a:pt x="224" y="348"/>
                    <a:pt x="222" y="345"/>
                  </a:cubicBezTo>
                  <a:cubicBezTo>
                    <a:pt x="209" y="338"/>
                    <a:pt x="193" y="339"/>
                    <a:pt x="180" y="330"/>
                  </a:cubicBezTo>
                  <a:cubicBezTo>
                    <a:pt x="177" y="330"/>
                    <a:pt x="174" y="329"/>
                    <a:pt x="171" y="327"/>
                  </a:cubicBezTo>
                  <a:cubicBezTo>
                    <a:pt x="154" y="314"/>
                    <a:pt x="133" y="309"/>
                    <a:pt x="114" y="298"/>
                  </a:cubicBezTo>
                  <a:cubicBezTo>
                    <a:pt x="114" y="298"/>
                    <a:pt x="114" y="298"/>
                    <a:pt x="114" y="298"/>
                  </a:cubicBezTo>
                  <a:cubicBezTo>
                    <a:pt x="104" y="289"/>
                    <a:pt x="90" y="289"/>
                    <a:pt x="79" y="281"/>
                  </a:cubicBezTo>
                  <a:close/>
                </a:path>
              </a:pathLst>
            </a:custGeom>
            <a:solidFill>
              <a:srgbClr val="F6C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7007A56-D348-C644-3546-26D1D2EF1EBE}"/>
                </a:ext>
              </a:extLst>
            </p:cNvPr>
            <p:cNvSpPr/>
            <p:nvPr/>
          </p:nvSpPr>
          <p:spPr bwMode="auto">
            <a:xfrm>
              <a:off x="1212850" y="4110038"/>
              <a:ext cx="512763" cy="1436687"/>
            </a:xfrm>
            <a:custGeom>
              <a:avLst/>
              <a:gdLst>
                <a:gd name="T0" fmla="*/ 1 w 136"/>
                <a:gd name="T1" fmla="*/ 0 h 382"/>
                <a:gd name="T2" fmla="*/ 5 w 136"/>
                <a:gd name="T3" fmla="*/ 0 h 382"/>
                <a:gd name="T4" fmla="*/ 17 w 136"/>
                <a:gd name="T5" fmla="*/ 13 h 382"/>
                <a:gd name="T6" fmla="*/ 89 w 136"/>
                <a:gd name="T7" fmla="*/ 183 h 382"/>
                <a:gd name="T8" fmla="*/ 86 w 136"/>
                <a:gd name="T9" fmla="*/ 192 h 382"/>
                <a:gd name="T10" fmla="*/ 94 w 136"/>
                <a:gd name="T11" fmla="*/ 216 h 382"/>
                <a:gd name="T12" fmla="*/ 136 w 136"/>
                <a:gd name="T13" fmla="*/ 382 h 382"/>
                <a:gd name="T14" fmla="*/ 130 w 136"/>
                <a:gd name="T15" fmla="*/ 375 h 382"/>
                <a:gd name="T16" fmla="*/ 1 w 136"/>
                <a:gd name="T17" fmla="*/ 6 h 382"/>
                <a:gd name="T18" fmla="*/ 1 w 136"/>
                <a:gd name="T19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382">
                  <a:moveTo>
                    <a:pt x="1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12" y="2"/>
                    <a:pt x="15" y="7"/>
                    <a:pt x="17" y="13"/>
                  </a:cubicBezTo>
                  <a:cubicBezTo>
                    <a:pt x="44" y="68"/>
                    <a:pt x="69" y="124"/>
                    <a:pt x="89" y="183"/>
                  </a:cubicBezTo>
                  <a:cubicBezTo>
                    <a:pt x="89" y="186"/>
                    <a:pt x="88" y="189"/>
                    <a:pt x="86" y="192"/>
                  </a:cubicBezTo>
                  <a:cubicBezTo>
                    <a:pt x="83" y="202"/>
                    <a:pt x="91" y="208"/>
                    <a:pt x="94" y="216"/>
                  </a:cubicBezTo>
                  <a:cubicBezTo>
                    <a:pt x="114" y="269"/>
                    <a:pt x="131" y="324"/>
                    <a:pt x="136" y="382"/>
                  </a:cubicBezTo>
                  <a:cubicBezTo>
                    <a:pt x="131" y="381"/>
                    <a:pt x="131" y="378"/>
                    <a:pt x="130" y="375"/>
                  </a:cubicBezTo>
                  <a:cubicBezTo>
                    <a:pt x="89" y="251"/>
                    <a:pt x="50" y="127"/>
                    <a:pt x="1" y="6"/>
                  </a:cubicBezTo>
                  <a:cubicBezTo>
                    <a:pt x="0" y="4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8D2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DBF49882-4B85-15EC-4FF1-347C216A0C21}"/>
                </a:ext>
              </a:extLst>
            </p:cNvPr>
            <p:cNvSpPr/>
            <p:nvPr/>
          </p:nvSpPr>
          <p:spPr bwMode="auto">
            <a:xfrm>
              <a:off x="976313" y="4106863"/>
              <a:ext cx="203200" cy="1446212"/>
            </a:xfrm>
            <a:custGeom>
              <a:avLst/>
              <a:gdLst>
                <a:gd name="T0" fmla="*/ 8 w 54"/>
                <a:gd name="T1" fmla="*/ 1 h 385"/>
                <a:gd name="T2" fmla="*/ 52 w 54"/>
                <a:gd name="T3" fmla="*/ 335 h 385"/>
                <a:gd name="T4" fmla="*/ 46 w 54"/>
                <a:gd name="T5" fmla="*/ 385 h 385"/>
                <a:gd name="T6" fmla="*/ 4 w 54"/>
                <a:gd name="T7" fmla="*/ 9 h 385"/>
                <a:gd name="T8" fmla="*/ 8 w 54"/>
                <a:gd name="T9" fmla="*/ 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385">
                  <a:moveTo>
                    <a:pt x="8" y="1"/>
                  </a:moveTo>
                  <a:cubicBezTo>
                    <a:pt x="30" y="111"/>
                    <a:pt x="53" y="221"/>
                    <a:pt x="52" y="335"/>
                  </a:cubicBezTo>
                  <a:cubicBezTo>
                    <a:pt x="52" y="350"/>
                    <a:pt x="54" y="365"/>
                    <a:pt x="46" y="385"/>
                  </a:cubicBezTo>
                  <a:cubicBezTo>
                    <a:pt x="33" y="256"/>
                    <a:pt x="20" y="132"/>
                    <a:pt x="4" y="9"/>
                  </a:cubicBezTo>
                  <a:cubicBezTo>
                    <a:pt x="2" y="5"/>
                    <a:pt x="0" y="0"/>
                    <a:pt x="8" y="1"/>
                  </a:cubicBezTo>
                  <a:close/>
                </a:path>
              </a:pathLst>
            </a:custGeom>
            <a:solidFill>
              <a:srgbClr val="8E23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5A152721-F52B-740B-25FB-CAE83785173C}"/>
                </a:ext>
              </a:extLst>
            </p:cNvPr>
            <p:cNvSpPr/>
            <p:nvPr/>
          </p:nvSpPr>
          <p:spPr bwMode="auto">
            <a:xfrm>
              <a:off x="1135063" y="4106863"/>
              <a:ext cx="293688" cy="1201737"/>
            </a:xfrm>
            <a:custGeom>
              <a:avLst/>
              <a:gdLst>
                <a:gd name="T0" fmla="*/ 5 w 78"/>
                <a:gd name="T1" fmla="*/ 0 h 320"/>
                <a:gd name="T2" fmla="*/ 12 w 78"/>
                <a:gd name="T3" fmla="*/ 1 h 320"/>
                <a:gd name="T4" fmla="*/ 74 w 78"/>
                <a:gd name="T5" fmla="*/ 312 h 320"/>
                <a:gd name="T6" fmla="*/ 71 w 78"/>
                <a:gd name="T7" fmla="*/ 320 h 320"/>
                <a:gd name="T8" fmla="*/ 5 w 78"/>
                <a:gd name="T9" fmla="*/ 19 h 320"/>
                <a:gd name="T10" fmla="*/ 5 w 78"/>
                <a:gd name="T1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" h="320">
                  <a:moveTo>
                    <a:pt x="5" y="0"/>
                  </a:moveTo>
                  <a:cubicBezTo>
                    <a:pt x="8" y="0"/>
                    <a:pt x="10" y="1"/>
                    <a:pt x="12" y="1"/>
                  </a:cubicBezTo>
                  <a:cubicBezTo>
                    <a:pt x="33" y="105"/>
                    <a:pt x="54" y="208"/>
                    <a:pt x="74" y="312"/>
                  </a:cubicBezTo>
                  <a:cubicBezTo>
                    <a:pt x="75" y="315"/>
                    <a:pt x="78" y="320"/>
                    <a:pt x="71" y="320"/>
                  </a:cubicBezTo>
                  <a:cubicBezTo>
                    <a:pt x="48" y="220"/>
                    <a:pt x="19" y="121"/>
                    <a:pt x="5" y="19"/>
                  </a:cubicBezTo>
                  <a:cubicBezTo>
                    <a:pt x="4" y="12"/>
                    <a:pt x="0" y="6"/>
                    <a:pt x="5" y="0"/>
                  </a:cubicBezTo>
                  <a:close/>
                </a:path>
              </a:pathLst>
            </a:custGeom>
            <a:solidFill>
              <a:srgbClr val="8D24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70C27CC8-DDE8-6603-AA4C-41E23E28B83E}"/>
                </a:ext>
              </a:extLst>
            </p:cNvPr>
            <p:cNvSpPr/>
            <p:nvPr/>
          </p:nvSpPr>
          <p:spPr bwMode="auto">
            <a:xfrm>
              <a:off x="644525" y="3917950"/>
              <a:ext cx="104775" cy="1150937"/>
            </a:xfrm>
            <a:custGeom>
              <a:avLst/>
              <a:gdLst>
                <a:gd name="T0" fmla="*/ 7 w 28"/>
                <a:gd name="T1" fmla="*/ 273 h 306"/>
                <a:gd name="T2" fmla="*/ 17 w 28"/>
                <a:gd name="T3" fmla="*/ 16 h 306"/>
                <a:gd name="T4" fmla="*/ 27 w 28"/>
                <a:gd name="T5" fmla="*/ 3 h 306"/>
                <a:gd name="T6" fmla="*/ 27 w 28"/>
                <a:gd name="T7" fmla="*/ 3 h 306"/>
                <a:gd name="T8" fmla="*/ 14 w 28"/>
                <a:gd name="T9" fmla="*/ 268 h 306"/>
                <a:gd name="T10" fmla="*/ 11 w 28"/>
                <a:gd name="T11" fmla="*/ 306 h 306"/>
                <a:gd name="T12" fmla="*/ 7 w 28"/>
                <a:gd name="T13" fmla="*/ 27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6">
                  <a:moveTo>
                    <a:pt x="7" y="273"/>
                  </a:moveTo>
                  <a:cubicBezTo>
                    <a:pt x="10" y="188"/>
                    <a:pt x="14" y="102"/>
                    <a:pt x="17" y="16"/>
                  </a:cubicBezTo>
                  <a:cubicBezTo>
                    <a:pt x="17" y="10"/>
                    <a:pt x="14" y="0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8" y="92"/>
                    <a:pt x="19" y="180"/>
                    <a:pt x="14" y="268"/>
                  </a:cubicBezTo>
                  <a:cubicBezTo>
                    <a:pt x="14" y="281"/>
                    <a:pt x="12" y="293"/>
                    <a:pt x="11" y="306"/>
                  </a:cubicBezTo>
                  <a:cubicBezTo>
                    <a:pt x="0" y="296"/>
                    <a:pt x="8" y="284"/>
                    <a:pt x="7" y="273"/>
                  </a:cubicBezTo>
                  <a:close/>
                </a:path>
              </a:pathLst>
            </a:custGeom>
            <a:solidFill>
              <a:srgbClr val="8D2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D7C5B026-11B0-6CBD-652D-4E62E2950212}"/>
                </a:ext>
              </a:extLst>
            </p:cNvPr>
            <p:cNvSpPr/>
            <p:nvPr/>
          </p:nvSpPr>
          <p:spPr bwMode="auto">
            <a:xfrm>
              <a:off x="381000" y="3870325"/>
              <a:ext cx="233363" cy="476250"/>
            </a:xfrm>
            <a:custGeom>
              <a:avLst/>
              <a:gdLst>
                <a:gd name="T0" fmla="*/ 13 w 62"/>
                <a:gd name="T1" fmla="*/ 127 h 127"/>
                <a:gd name="T2" fmla="*/ 0 w 62"/>
                <a:gd name="T3" fmla="*/ 127 h 127"/>
                <a:gd name="T4" fmla="*/ 55 w 62"/>
                <a:gd name="T5" fmla="*/ 6 h 127"/>
                <a:gd name="T6" fmla="*/ 62 w 62"/>
                <a:gd name="T7" fmla="*/ 0 h 127"/>
                <a:gd name="T8" fmla="*/ 13 w 62"/>
                <a:gd name="T9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127">
                  <a:moveTo>
                    <a:pt x="13" y="127"/>
                  </a:moveTo>
                  <a:cubicBezTo>
                    <a:pt x="9" y="124"/>
                    <a:pt x="5" y="126"/>
                    <a:pt x="0" y="127"/>
                  </a:cubicBezTo>
                  <a:cubicBezTo>
                    <a:pt x="18" y="87"/>
                    <a:pt x="37" y="46"/>
                    <a:pt x="55" y="6"/>
                  </a:cubicBezTo>
                  <a:cubicBezTo>
                    <a:pt x="56" y="2"/>
                    <a:pt x="58" y="0"/>
                    <a:pt x="62" y="0"/>
                  </a:cubicBezTo>
                  <a:cubicBezTo>
                    <a:pt x="49" y="43"/>
                    <a:pt x="31" y="85"/>
                    <a:pt x="13" y="127"/>
                  </a:cubicBezTo>
                  <a:close/>
                </a:path>
              </a:pathLst>
            </a:custGeom>
            <a:solidFill>
              <a:srgbClr val="8D2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16A6688B-413F-DDA8-D165-C8C68D1168FD}"/>
                </a:ext>
              </a:extLst>
            </p:cNvPr>
            <p:cNvSpPr/>
            <p:nvPr/>
          </p:nvSpPr>
          <p:spPr bwMode="auto">
            <a:xfrm>
              <a:off x="636588" y="4945063"/>
              <a:ext cx="49213" cy="608012"/>
            </a:xfrm>
            <a:custGeom>
              <a:avLst/>
              <a:gdLst>
                <a:gd name="T0" fmla="*/ 9 w 13"/>
                <a:gd name="T1" fmla="*/ 0 h 162"/>
                <a:gd name="T2" fmla="*/ 13 w 13"/>
                <a:gd name="T3" fmla="*/ 33 h 162"/>
                <a:gd name="T4" fmla="*/ 5 w 13"/>
                <a:gd name="T5" fmla="*/ 161 h 162"/>
                <a:gd name="T6" fmla="*/ 2 w 13"/>
                <a:gd name="T7" fmla="*/ 157 h 162"/>
                <a:gd name="T8" fmla="*/ 9 w 13"/>
                <a:gd name="T9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2">
                  <a:moveTo>
                    <a:pt x="9" y="0"/>
                  </a:moveTo>
                  <a:cubicBezTo>
                    <a:pt x="12" y="11"/>
                    <a:pt x="7" y="23"/>
                    <a:pt x="13" y="33"/>
                  </a:cubicBezTo>
                  <a:cubicBezTo>
                    <a:pt x="11" y="75"/>
                    <a:pt x="8" y="118"/>
                    <a:pt x="5" y="161"/>
                  </a:cubicBezTo>
                  <a:cubicBezTo>
                    <a:pt x="2" y="162"/>
                    <a:pt x="0" y="161"/>
                    <a:pt x="2" y="157"/>
                  </a:cubicBezTo>
                  <a:cubicBezTo>
                    <a:pt x="2" y="105"/>
                    <a:pt x="5" y="53"/>
                    <a:pt x="9" y="0"/>
                  </a:cubicBezTo>
                  <a:close/>
                </a:path>
              </a:pathLst>
            </a:custGeom>
            <a:solidFill>
              <a:srgbClr val="A643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899495FB-E058-ED0F-17C1-8908B1031B2F}"/>
                </a:ext>
              </a:extLst>
            </p:cNvPr>
            <p:cNvSpPr/>
            <p:nvPr/>
          </p:nvSpPr>
          <p:spPr bwMode="auto">
            <a:xfrm>
              <a:off x="550863" y="6143625"/>
              <a:ext cx="49213" cy="574675"/>
            </a:xfrm>
            <a:custGeom>
              <a:avLst/>
              <a:gdLst>
                <a:gd name="T0" fmla="*/ 13 w 13"/>
                <a:gd name="T1" fmla="*/ 0 h 153"/>
                <a:gd name="T2" fmla="*/ 0 w 13"/>
                <a:gd name="T3" fmla="*/ 153 h 153"/>
                <a:gd name="T4" fmla="*/ 13 w 13"/>
                <a:gd name="T5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53">
                  <a:moveTo>
                    <a:pt x="13" y="0"/>
                  </a:moveTo>
                  <a:cubicBezTo>
                    <a:pt x="13" y="51"/>
                    <a:pt x="13" y="102"/>
                    <a:pt x="0" y="153"/>
                  </a:cubicBezTo>
                  <a:cubicBezTo>
                    <a:pt x="5" y="102"/>
                    <a:pt x="9" y="51"/>
                    <a:pt x="13" y="0"/>
                  </a:cubicBezTo>
                  <a:close/>
                </a:path>
              </a:pathLst>
            </a:custGeom>
            <a:solidFill>
              <a:srgbClr val="C86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6F06D288-C743-D111-998A-521C28D4DAC9}"/>
                </a:ext>
              </a:extLst>
            </p:cNvPr>
            <p:cNvSpPr/>
            <p:nvPr/>
          </p:nvSpPr>
          <p:spPr bwMode="auto">
            <a:xfrm>
              <a:off x="1481138" y="4637088"/>
              <a:ext cx="120650" cy="236537"/>
            </a:xfrm>
            <a:custGeom>
              <a:avLst/>
              <a:gdLst>
                <a:gd name="T0" fmla="*/ 15 w 32"/>
                <a:gd name="T1" fmla="*/ 52 h 63"/>
                <a:gd name="T2" fmla="*/ 13 w 32"/>
                <a:gd name="T3" fmla="*/ 44 h 63"/>
                <a:gd name="T4" fmla="*/ 14 w 32"/>
                <a:gd name="T5" fmla="*/ 0 h 63"/>
                <a:gd name="T6" fmla="*/ 30 w 32"/>
                <a:gd name="T7" fmla="*/ 39 h 63"/>
                <a:gd name="T8" fmla="*/ 15 w 32"/>
                <a:gd name="T9" fmla="*/ 5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62">
                  <a:moveTo>
                    <a:pt x="15" y="52"/>
                  </a:moveTo>
                  <a:cubicBezTo>
                    <a:pt x="14" y="49"/>
                    <a:pt x="14" y="46"/>
                    <a:pt x="13" y="44"/>
                  </a:cubicBezTo>
                  <a:cubicBezTo>
                    <a:pt x="13" y="29"/>
                    <a:pt x="0" y="14"/>
                    <a:pt x="14" y="0"/>
                  </a:cubicBezTo>
                  <a:cubicBezTo>
                    <a:pt x="23" y="11"/>
                    <a:pt x="30" y="24"/>
                    <a:pt x="30" y="39"/>
                  </a:cubicBezTo>
                  <a:cubicBezTo>
                    <a:pt x="23" y="41"/>
                    <a:pt x="32" y="63"/>
                    <a:pt x="15" y="52"/>
                  </a:cubicBezTo>
                  <a:close/>
                </a:path>
              </a:pathLst>
            </a:custGeom>
            <a:solidFill>
              <a:srgbClr val="F5B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0D60B736-92A5-D6FE-4A05-3E7CCDDF7DC1}"/>
                </a:ext>
              </a:extLst>
            </p:cNvPr>
            <p:cNvSpPr/>
            <p:nvPr/>
          </p:nvSpPr>
          <p:spPr bwMode="auto">
            <a:xfrm>
              <a:off x="1590675" y="6110288"/>
              <a:ext cx="112713" cy="376237"/>
            </a:xfrm>
            <a:custGeom>
              <a:avLst/>
              <a:gdLst>
                <a:gd name="T0" fmla="*/ 25 w 30"/>
                <a:gd name="T1" fmla="*/ 100 h 100"/>
                <a:gd name="T2" fmla="*/ 0 w 30"/>
                <a:gd name="T3" fmla="*/ 1 h 100"/>
                <a:gd name="T4" fmla="*/ 5 w 30"/>
                <a:gd name="T5" fmla="*/ 0 h 100"/>
                <a:gd name="T6" fmla="*/ 30 w 30"/>
                <a:gd name="T7" fmla="*/ 98 h 100"/>
                <a:gd name="T8" fmla="*/ 25 w 30"/>
                <a:gd name="T9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0">
                  <a:moveTo>
                    <a:pt x="25" y="100"/>
                  </a:moveTo>
                  <a:cubicBezTo>
                    <a:pt x="17" y="67"/>
                    <a:pt x="8" y="34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13" y="32"/>
                    <a:pt x="22" y="65"/>
                    <a:pt x="30" y="98"/>
                  </a:cubicBezTo>
                  <a:cubicBezTo>
                    <a:pt x="28" y="99"/>
                    <a:pt x="27" y="99"/>
                    <a:pt x="25" y="100"/>
                  </a:cubicBezTo>
                  <a:close/>
                </a:path>
              </a:pathLst>
            </a:custGeom>
            <a:solidFill>
              <a:srgbClr val="C36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5BF30955-59B5-0F6B-1EDE-06E6D44AE75C}"/>
                </a:ext>
              </a:extLst>
            </p:cNvPr>
            <p:cNvSpPr/>
            <p:nvPr/>
          </p:nvSpPr>
          <p:spPr bwMode="auto">
            <a:xfrm>
              <a:off x="1401763" y="5280025"/>
              <a:ext cx="76200" cy="344487"/>
            </a:xfrm>
            <a:custGeom>
              <a:avLst/>
              <a:gdLst>
                <a:gd name="T0" fmla="*/ 0 w 20"/>
                <a:gd name="T1" fmla="*/ 8 h 92"/>
                <a:gd name="T2" fmla="*/ 3 w 20"/>
                <a:gd name="T3" fmla="*/ 0 h 92"/>
                <a:gd name="T4" fmla="*/ 20 w 20"/>
                <a:gd name="T5" fmla="*/ 92 h 92"/>
                <a:gd name="T6" fmla="*/ 0 w 20"/>
                <a:gd name="T7" fmla="*/ 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92">
                  <a:moveTo>
                    <a:pt x="0" y="8"/>
                  </a:moveTo>
                  <a:cubicBezTo>
                    <a:pt x="1" y="5"/>
                    <a:pt x="2" y="2"/>
                    <a:pt x="3" y="0"/>
                  </a:cubicBezTo>
                  <a:cubicBezTo>
                    <a:pt x="12" y="30"/>
                    <a:pt x="18" y="61"/>
                    <a:pt x="20" y="92"/>
                  </a:cubicBezTo>
                  <a:cubicBezTo>
                    <a:pt x="13" y="64"/>
                    <a:pt x="6" y="36"/>
                    <a:pt x="0" y="8"/>
                  </a:cubicBezTo>
                  <a:close/>
                </a:path>
              </a:pathLst>
            </a:custGeom>
            <a:solidFill>
              <a:srgbClr val="A64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C6E93CBC-C732-A8B2-30A0-7B107DB44743}"/>
                </a:ext>
              </a:extLst>
            </p:cNvPr>
            <p:cNvSpPr/>
            <p:nvPr/>
          </p:nvSpPr>
          <p:spPr bwMode="auto">
            <a:xfrm>
              <a:off x="614363" y="5535613"/>
              <a:ext cx="41275" cy="231775"/>
            </a:xfrm>
            <a:custGeom>
              <a:avLst/>
              <a:gdLst>
                <a:gd name="T0" fmla="*/ 8 w 11"/>
                <a:gd name="T1" fmla="*/ 0 h 62"/>
                <a:gd name="T2" fmla="*/ 11 w 11"/>
                <a:gd name="T3" fmla="*/ 4 h 62"/>
                <a:gd name="T4" fmla="*/ 7 w 11"/>
                <a:gd name="T5" fmla="*/ 62 h 62"/>
                <a:gd name="T6" fmla="*/ 8 w 11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62">
                  <a:moveTo>
                    <a:pt x="8" y="0"/>
                  </a:moveTo>
                  <a:cubicBezTo>
                    <a:pt x="9" y="1"/>
                    <a:pt x="10" y="2"/>
                    <a:pt x="11" y="4"/>
                  </a:cubicBezTo>
                  <a:cubicBezTo>
                    <a:pt x="10" y="23"/>
                    <a:pt x="8" y="43"/>
                    <a:pt x="7" y="62"/>
                  </a:cubicBezTo>
                  <a:cubicBezTo>
                    <a:pt x="6" y="41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C36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A11C1AD4-26A3-A3B5-B4E3-A90B38F54C15}"/>
                </a:ext>
              </a:extLst>
            </p:cNvPr>
            <p:cNvSpPr/>
            <p:nvPr/>
          </p:nvSpPr>
          <p:spPr bwMode="auto">
            <a:xfrm>
              <a:off x="960438" y="4038600"/>
              <a:ext cx="46038" cy="101600"/>
            </a:xfrm>
            <a:custGeom>
              <a:avLst/>
              <a:gdLst>
                <a:gd name="T0" fmla="*/ 12 w 12"/>
                <a:gd name="T1" fmla="*/ 19 h 27"/>
                <a:gd name="T2" fmla="*/ 8 w 12"/>
                <a:gd name="T3" fmla="*/ 27 h 27"/>
                <a:gd name="T4" fmla="*/ 0 w 12"/>
                <a:gd name="T5" fmla="*/ 0 h 27"/>
                <a:gd name="T6" fmla="*/ 9 w 12"/>
                <a:gd name="T7" fmla="*/ 3 h 27"/>
                <a:gd name="T8" fmla="*/ 12 w 12"/>
                <a:gd name="T9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19"/>
                  </a:moveTo>
                  <a:cubicBezTo>
                    <a:pt x="10" y="22"/>
                    <a:pt x="9" y="25"/>
                    <a:pt x="8" y="27"/>
                  </a:cubicBezTo>
                  <a:cubicBezTo>
                    <a:pt x="5" y="18"/>
                    <a:pt x="3" y="9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ubicBezTo>
                    <a:pt x="10" y="8"/>
                    <a:pt x="11" y="14"/>
                    <a:pt x="12" y="19"/>
                  </a:cubicBezTo>
                  <a:close/>
                </a:path>
              </a:pathLst>
            </a:custGeom>
            <a:solidFill>
              <a:srgbClr val="A84C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909BBE3E-661E-4067-275E-B97F06881FE3}"/>
                </a:ext>
              </a:extLst>
            </p:cNvPr>
            <p:cNvSpPr/>
            <p:nvPr/>
          </p:nvSpPr>
          <p:spPr bwMode="auto">
            <a:xfrm>
              <a:off x="779463" y="3475038"/>
              <a:ext cx="742950" cy="579437"/>
            </a:xfrm>
            <a:custGeom>
              <a:avLst/>
              <a:gdLst>
                <a:gd name="T0" fmla="*/ 128 w 197"/>
                <a:gd name="T1" fmla="*/ 148 h 154"/>
                <a:gd name="T2" fmla="*/ 98 w 197"/>
                <a:gd name="T3" fmla="*/ 139 h 154"/>
                <a:gd name="T4" fmla="*/ 79 w 197"/>
                <a:gd name="T5" fmla="*/ 133 h 154"/>
                <a:gd name="T6" fmla="*/ 53 w 197"/>
                <a:gd name="T7" fmla="*/ 124 h 154"/>
                <a:gd name="T8" fmla="*/ 32 w 197"/>
                <a:gd name="T9" fmla="*/ 108 h 154"/>
                <a:gd name="T10" fmla="*/ 0 w 197"/>
                <a:gd name="T11" fmla="*/ 77 h 154"/>
                <a:gd name="T12" fmla="*/ 46 w 197"/>
                <a:gd name="T13" fmla="*/ 27 h 154"/>
                <a:gd name="T14" fmla="*/ 70 w 197"/>
                <a:gd name="T15" fmla="*/ 22 h 154"/>
                <a:gd name="T16" fmla="*/ 81 w 197"/>
                <a:gd name="T17" fmla="*/ 37 h 154"/>
                <a:gd name="T18" fmla="*/ 70 w 197"/>
                <a:gd name="T19" fmla="*/ 23 h 154"/>
                <a:gd name="T20" fmla="*/ 96 w 197"/>
                <a:gd name="T21" fmla="*/ 0 h 154"/>
                <a:gd name="T22" fmla="*/ 109 w 197"/>
                <a:gd name="T23" fmla="*/ 5 h 154"/>
                <a:gd name="T24" fmla="*/ 135 w 197"/>
                <a:gd name="T25" fmla="*/ 8 h 154"/>
                <a:gd name="T26" fmla="*/ 158 w 197"/>
                <a:gd name="T27" fmla="*/ 30 h 154"/>
                <a:gd name="T28" fmla="*/ 157 w 197"/>
                <a:gd name="T29" fmla="*/ 34 h 154"/>
                <a:gd name="T30" fmla="*/ 171 w 197"/>
                <a:gd name="T31" fmla="*/ 56 h 154"/>
                <a:gd name="T32" fmla="*/ 189 w 197"/>
                <a:gd name="T33" fmla="*/ 62 h 154"/>
                <a:gd name="T34" fmla="*/ 191 w 197"/>
                <a:gd name="T35" fmla="*/ 71 h 154"/>
                <a:gd name="T36" fmla="*/ 180 w 197"/>
                <a:gd name="T37" fmla="*/ 97 h 154"/>
                <a:gd name="T38" fmla="*/ 149 w 197"/>
                <a:gd name="T39" fmla="*/ 128 h 154"/>
                <a:gd name="T40" fmla="*/ 142 w 197"/>
                <a:gd name="T41" fmla="*/ 119 h 154"/>
                <a:gd name="T42" fmla="*/ 133 w 197"/>
                <a:gd name="T43" fmla="*/ 123 h 154"/>
                <a:gd name="T44" fmla="*/ 131 w 197"/>
                <a:gd name="T45" fmla="*/ 137 h 154"/>
                <a:gd name="T46" fmla="*/ 128 w 197"/>
                <a:gd name="T47" fmla="*/ 14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7" h="154">
                  <a:moveTo>
                    <a:pt x="128" y="148"/>
                  </a:moveTo>
                  <a:cubicBezTo>
                    <a:pt x="115" y="154"/>
                    <a:pt x="105" y="152"/>
                    <a:pt x="98" y="139"/>
                  </a:cubicBezTo>
                  <a:cubicBezTo>
                    <a:pt x="93" y="131"/>
                    <a:pt x="88" y="128"/>
                    <a:pt x="79" y="133"/>
                  </a:cubicBezTo>
                  <a:cubicBezTo>
                    <a:pt x="67" y="140"/>
                    <a:pt x="59" y="136"/>
                    <a:pt x="53" y="124"/>
                  </a:cubicBezTo>
                  <a:cubicBezTo>
                    <a:pt x="49" y="115"/>
                    <a:pt x="43" y="111"/>
                    <a:pt x="32" y="108"/>
                  </a:cubicBezTo>
                  <a:cubicBezTo>
                    <a:pt x="16" y="104"/>
                    <a:pt x="6" y="92"/>
                    <a:pt x="0" y="77"/>
                  </a:cubicBezTo>
                  <a:cubicBezTo>
                    <a:pt x="17" y="61"/>
                    <a:pt x="29" y="42"/>
                    <a:pt x="46" y="27"/>
                  </a:cubicBezTo>
                  <a:cubicBezTo>
                    <a:pt x="53" y="22"/>
                    <a:pt x="60" y="12"/>
                    <a:pt x="70" y="22"/>
                  </a:cubicBezTo>
                  <a:cubicBezTo>
                    <a:pt x="71" y="27"/>
                    <a:pt x="72" y="33"/>
                    <a:pt x="81" y="37"/>
                  </a:cubicBezTo>
                  <a:cubicBezTo>
                    <a:pt x="77" y="30"/>
                    <a:pt x="71" y="29"/>
                    <a:pt x="70" y="23"/>
                  </a:cubicBezTo>
                  <a:cubicBezTo>
                    <a:pt x="73" y="9"/>
                    <a:pt x="82" y="2"/>
                    <a:pt x="96" y="0"/>
                  </a:cubicBezTo>
                  <a:cubicBezTo>
                    <a:pt x="101" y="0"/>
                    <a:pt x="105" y="2"/>
                    <a:pt x="109" y="5"/>
                  </a:cubicBezTo>
                  <a:cubicBezTo>
                    <a:pt x="117" y="16"/>
                    <a:pt x="127" y="3"/>
                    <a:pt x="135" y="8"/>
                  </a:cubicBezTo>
                  <a:cubicBezTo>
                    <a:pt x="146" y="12"/>
                    <a:pt x="144" y="30"/>
                    <a:pt x="158" y="30"/>
                  </a:cubicBezTo>
                  <a:cubicBezTo>
                    <a:pt x="158" y="31"/>
                    <a:pt x="157" y="33"/>
                    <a:pt x="157" y="34"/>
                  </a:cubicBezTo>
                  <a:cubicBezTo>
                    <a:pt x="150" y="49"/>
                    <a:pt x="157" y="54"/>
                    <a:pt x="171" y="56"/>
                  </a:cubicBezTo>
                  <a:cubicBezTo>
                    <a:pt x="177" y="57"/>
                    <a:pt x="184" y="58"/>
                    <a:pt x="189" y="62"/>
                  </a:cubicBezTo>
                  <a:cubicBezTo>
                    <a:pt x="192" y="64"/>
                    <a:pt x="197" y="69"/>
                    <a:pt x="191" y="71"/>
                  </a:cubicBezTo>
                  <a:cubicBezTo>
                    <a:pt x="176" y="75"/>
                    <a:pt x="183" y="88"/>
                    <a:pt x="180" y="97"/>
                  </a:cubicBezTo>
                  <a:cubicBezTo>
                    <a:pt x="176" y="113"/>
                    <a:pt x="170" y="128"/>
                    <a:pt x="149" y="128"/>
                  </a:cubicBezTo>
                  <a:cubicBezTo>
                    <a:pt x="145" y="126"/>
                    <a:pt x="144" y="122"/>
                    <a:pt x="142" y="119"/>
                  </a:cubicBezTo>
                  <a:cubicBezTo>
                    <a:pt x="138" y="114"/>
                    <a:pt x="137" y="115"/>
                    <a:pt x="133" y="123"/>
                  </a:cubicBezTo>
                  <a:cubicBezTo>
                    <a:pt x="138" y="129"/>
                    <a:pt x="133" y="132"/>
                    <a:pt x="131" y="137"/>
                  </a:cubicBezTo>
                  <a:cubicBezTo>
                    <a:pt x="128" y="140"/>
                    <a:pt x="132" y="145"/>
                    <a:pt x="128" y="148"/>
                  </a:cubicBezTo>
                  <a:close/>
                </a:path>
              </a:pathLst>
            </a:custGeom>
            <a:solidFill>
              <a:srgbClr val="F0C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877C0D15-0D96-8D02-C622-4C1D5802DF5F}"/>
                </a:ext>
              </a:extLst>
            </p:cNvPr>
            <p:cNvSpPr/>
            <p:nvPr/>
          </p:nvSpPr>
          <p:spPr bwMode="auto">
            <a:xfrm>
              <a:off x="587375" y="2159001"/>
              <a:ext cx="520700" cy="898525"/>
            </a:xfrm>
            <a:custGeom>
              <a:avLst/>
              <a:gdLst>
                <a:gd name="T0" fmla="*/ 68 w 138"/>
                <a:gd name="T1" fmla="*/ 236 h 239"/>
                <a:gd name="T2" fmla="*/ 49 w 138"/>
                <a:gd name="T3" fmla="*/ 215 h 239"/>
                <a:gd name="T4" fmla="*/ 20 w 138"/>
                <a:gd name="T5" fmla="*/ 174 h 239"/>
                <a:gd name="T6" fmla="*/ 1 w 138"/>
                <a:gd name="T7" fmla="*/ 123 h 239"/>
                <a:gd name="T8" fmla="*/ 35 w 138"/>
                <a:gd name="T9" fmla="*/ 28 h 239"/>
                <a:gd name="T10" fmla="*/ 99 w 138"/>
                <a:gd name="T11" fmla="*/ 1 h 239"/>
                <a:gd name="T12" fmla="*/ 138 w 138"/>
                <a:gd name="T13" fmla="*/ 51 h 239"/>
                <a:gd name="T14" fmla="*/ 113 w 138"/>
                <a:gd name="T15" fmla="*/ 63 h 239"/>
                <a:gd name="T16" fmla="*/ 73 w 138"/>
                <a:gd name="T17" fmla="*/ 79 h 239"/>
                <a:gd name="T18" fmla="*/ 56 w 138"/>
                <a:gd name="T19" fmla="*/ 67 h 239"/>
                <a:gd name="T20" fmla="*/ 41 w 138"/>
                <a:gd name="T21" fmla="*/ 97 h 239"/>
                <a:gd name="T22" fmla="*/ 42 w 138"/>
                <a:gd name="T23" fmla="*/ 109 h 239"/>
                <a:gd name="T24" fmla="*/ 81 w 138"/>
                <a:gd name="T25" fmla="*/ 194 h 239"/>
                <a:gd name="T26" fmla="*/ 82 w 138"/>
                <a:gd name="T27" fmla="*/ 205 h 239"/>
                <a:gd name="T28" fmla="*/ 82 w 138"/>
                <a:gd name="T29" fmla="*/ 235 h 239"/>
                <a:gd name="T30" fmla="*/ 68 w 138"/>
                <a:gd name="T31" fmla="*/ 23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239">
                  <a:moveTo>
                    <a:pt x="68" y="236"/>
                  </a:moveTo>
                  <a:cubicBezTo>
                    <a:pt x="53" y="236"/>
                    <a:pt x="51" y="224"/>
                    <a:pt x="49" y="215"/>
                  </a:cubicBezTo>
                  <a:cubicBezTo>
                    <a:pt x="44" y="197"/>
                    <a:pt x="35" y="183"/>
                    <a:pt x="20" y="174"/>
                  </a:cubicBezTo>
                  <a:cubicBezTo>
                    <a:pt x="2" y="161"/>
                    <a:pt x="1" y="144"/>
                    <a:pt x="1" y="123"/>
                  </a:cubicBezTo>
                  <a:cubicBezTo>
                    <a:pt x="0" y="86"/>
                    <a:pt x="20" y="58"/>
                    <a:pt x="35" y="28"/>
                  </a:cubicBezTo>
                  <a:cubicBezTo>
                    <a:pt x="49" y="3"/>
                    <a:pt x="74" y="0"/>
                    <a:pt x="99" y="1"/>
                  </a:cubicBezTo>
                  <a:cubicBezTo>
                    <a:pt x="122" y="10"/>
                    <a:pt x="136" y="26"/>
                    <a:pt x="138" y="51"/>
                  </a:cubicBezTo>
                  <a:cubicBezTo>
                    <a:pt x="128" y="51"/>
                    <a:pt x="119" y="53"/>
                    <a:pt x="113" y="63"/>
                  </a:cubicBezTo>
                  <a:cubicBezTo>
                    <a:pt x="104" y="78"/>
                    <a:pt x="88" y="77"/>
                    <a:pt x="73" y="79"/>
                  </a:cubicBezTo>
                  <a:cubicBezTo>
                    <a:pt x="62" y="81"/>
                    <a:pt x="66" y="67"/>
                    <a:pt x="56" y="67"/>
                  </a:cubicBezTo>
                  <a:cubicBezTo>
                    <a:pt x="54" y="77"/>
                    <a:pt x="53" y="90"/>
                    <a:pt x="41" y="97"/>
                  </a:cubicBezTo>
                  <a:cubicBezTo>
                    <a:pt x="35" y="100"/>
                    <a:pt x="39" y="106"/>
                    <a:pt x="42" y="109"/>
                  </a:cubicBezTo>
                  <a:cubicBezTo>
                    <a:pt x="69" y="131"/>
                    <a:pt x="69" y="165"/>
                    <a:pt x="81" y="194"/>
                  </a:cubicBezTo>
                  <a:cubicBezTo>
                    <a:pt x="81" y="197"/>
                    <a:pt x="81" y="201"/>
                    <a:pt x="82" y="205"/>
                  </a:cubicBezTo>
                  <a:cubicBezTo>
                    <a:pt x="87" y="215"/>
                    <a:pt x="96" y="225"/>
                    <a:pt x="82" y="235"/>
                  </a:cubicBezTo>
                  <a:cubicBezTo>
                    <a:pt x="77" y="238"/>
                    <a:pt x="72" y="239"/>
                    <a:pt x="68" y="236"/>
                  </a:cubicBezTo>
                  <a:close/>
                </a:path>
              </a:pathLst>
            </a:custGeom>
            <a:solidFill>
              <a:srgbClr val="2923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A1A7DE88-AC57-6D9F-35F2-A464EADFBFA2}"/>
                </a:ext>
              </a:extLst>
            </p:cNvPr>
            <p:cNvSpPr/>
            <p:nvPr/>
          </p:nvSpPr>
          <p:spPr bwMode="auto">
            <a:xfrm>
              <a:off x="565150" y="3090863"/>
              <a:ext cx="720725" cy="466725"/>
            </a:xfrm>
            <a:custGeom>
              <a:avLst/>
              <a:gdLst>
                <a:gd name="T0" fmla="*/ 7 w 191"/>
                <a:gd name="T1" fmla="*/ 87 h 124"/>
                <a:gd name="T2" fmla="*/ 20 w 191"/>
                <a:gd name="T3" fmla="*/ 52 h 124"/>
                <a:gd name="T4" fmla="*/ 155 w 191"/>
                <a:gd name="T5" fmla="*/ 5 h 124"/>
                <a:gd name="T6" fmla="*/ 185 w 191"/>
                <a:gd name="T7" fmla="*/ 23 h 124"/>
                <a:gd name="T8" fmla="*/ 185 w 191"/>
                <a:gd name="T9" fmla="*/ 66 h 124"/>
                <a:gd name="T10" fmla="*/ 177 w 191"/>
                <a:gd name="T11" fmla="*/ 84 h 124"/>
                <a:gd name="T12" fmla="*/ 47 w 191"/>
                <a:gd name="T13" fmla="*/ 111 h 124"/>
                <a:gd name="T14" fmla="*/ 16 w 191"/>
                <a:gd name="T15" fmla="*/ 122 h 124"/>
                <a:gd name="T16" fmla="*/ 7 w 191"/>
                <a:gd name="T17" fmla="*/ 8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1" h="124">
                  <a:moveTo>
                    <a:pt x="7" y="87"/>
                  </a:moveTo>
                  <a:cubicBezTo>
                    <a:pt x="11" y="75"/>
                    <a:pt x="16" y="63"/>
                    <a:pt x="20" y="52"/>
                  </a:cubicBezTo>
                  <a:cubicBezTo>
                    <a:pt x="57" y="14"/>
                    <a:pt x="103" y="0"/>
                    <a:pt x="155" y="5"/>
                  </a:cubicBezTo>
                  <a:cubicBezTo>
                    <a:pt x="167" y="6"/>
                    <a:pt x="180" y="8"/>
                    <a:pt x="185" y="23"/>
                  </a:cubicBezTo>
                  <a:cubicBezTo>
                    <a:pt x="191" y="37"/>
                    <a:pt x="191" y="52"/>
                    <a:pt x="185" y="66"/>
                  </a:cubicBezTo>
                  <a:cubicBezTo>
                    <a:pt x="187" y="74"/>
                    <a:pt x="185" y="80"/>
                    <a:pt x="177" y="84"/>
                  </a:cubicBezTo>
                  <a:cubicBezTo>
                    <a:pt x="129" y="70"/>
                    <a:pt x="88" y="92"/>
                    <a:pt x="47" y="111"/>
                  </a:cubicBezTo>
                  <a:cubicBezTo>
                    <a:pt x="37" y="116"/>
                    <a:pt x="28" y="124"/>
                    <a:pt x="16" y="122"/>
                  </a:cubicBezTo>
                  <a:cubicBezTo>
                    <a:pt x="0" y="114"/>
                    <a:pt x="13" y="98"/>
                    <a:pt x="7" y="87"/>
                  </a:cubicBezTo>
                  <a:close/>
                </a:path>
              </a:pathLst>
            </a:custGeom>
            <a:solidFill>
              <a:srgbClr val="F19A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C606F787-926F-099D-68B6-89C750D15BD3}"/>
                </a:ext>
              </a:extLst>
            </p:cNvPr>
            <p:cNvSpPr/>
            <p:nvPr/>
          </p:nvSpPr>
          <p:spPr bwMode="auto">
            <a:xfrm>
              <a:off x="682625" y="2282825"/>
              <a:ext cx="482600" cy="688975"/>
            </a:xfrm>
            <a:custGeom>
              <a:avLst/>
              <a:gdLst>
                <a:gd name="T0" fmla="*/ 50 w 128"/>
                <a:gd name="T1" fmla="*/ 162 h 183"/>
                <a:gd name="T2" fmla="*/ 29 w 128"/>
                <a:gd name="T3" fmla="*/ 95 h 183"/>
                <a:gd name="T4" fmla="*/ 20 w 128"/>
                <a:gd name="T5" fmla="*/ 94 h 183"/>
                <a:gd name="T6" fmla="*/ 3 w 128"/>
                <a:gd name="T7" fmla="*/ 64 h 183"/>
                <a:gd name="T8" fmla="*/ 17 w 128"/>
                <a:gd name="T9" fmla="*/ 55 h 183"/>
                <a:gd name="T10" fmla="*/ 21 w 128"/>
                <a:gd name="T11" fmla="*/ 46 h 183"/>
                <a:gd name="T12" fmla="*/ 36 w 128"/>
                <a:gd name="T13" fmla="*/ 19 h 183"/>
                <a:gd name="T14" fmla="*/ 36 w 128"/>
                <a:gd name="T15" fmla="*/ 35 h 183"/>
                <a:gd name="T16" fmla="*/ 48 w 128"/>
                <a:gd name="T17" fmla="*/ 18 h 183"/>
                <a:gd name="T18" fmla="*/ 42 w 128"/>
                <a:gd name="T19" fmla="*/ 45 h 183"/>
                <a:gd name="T20" fmla="*/ 53 w 128"/>
                <a:gd name="T21" fmla="*/ 38 h 183"/>
                <a:gd name="T22" fmla="*/ 96 w 128"/>
                <a:gd name="T23" fmla="*/ 10 h 183"/>
                <a:gd name="T24" fmla="*/ 113 w 128"/>
                <a:gd name="T25" fmla="*/ 18 h 183"/>
                <a:gd name="T26" fmla="*/ 117 w 128"/>
                <a:gd name="T27" fmla="*/ 18 h 183"/>
                <a:gd name="T28" fmla="*/ 118 w 128"/>
                <a:gd name="T29" fmla="*/ 81 h 183"/>
                <a:gd name="T30" fmla="*/ 105 w 128"/>
                <a:gd name="T31" fmla="*/ 108 h 183"/>
                <a:gd name="T32" fmla="*/ 105 w 128"/>
                <a:gd name="T33" fmla="*/ 114 h 183"/>
                <a:gd name="T34" fmla="*/ 91 w 128"/>
                <a:gd name="T35" fmla="*/ 167 h 183"/>
                <a:gd name="T36" fmla="*/ 50 w 128"/>
                <a:gd name="T37" fmla="*/ 162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183">
                  <a:moveTo>
                    <a:pt x="50" y="162"/>
                  </a:moveTo>
                  <a:cubicBezTo>
                    <a:pt x="45" y="139"/>
                    <a:pt x="31" y="119"/>
                    <a:pt x="29" y="95"/>
                  </a:cubicBezTo>
                  <a:cubicBezTo>
                    <a:pt x="28" y="89"/>
                    <a:pt x="25" y="82"/>
                    <a:pt x="20" y="94"/>
                  </a:cubicBezTo>
                  <a:cubicBezTo>
                    <a:pt x="14" y="84"/>
                    <a:pt x="6" y="75"/>
                    <a:pt x="3" y="64"/>
                  </a:cubicBezTo>
                  <a:cubicBezTo>
                    <a:pt x="0" y="54"/>
                    <a:pt x="8" y="54"/>
                    <a:pt x="17" y="55"/>
                  </a:cubicBezTo>
                  <a:cubicBezTo>
                    <a:pt x="21" y="56"/>
                    <a:pt x="20" y="49"/>
                    <a:pt x="21" y="46"/>
                  </a:cubicBezTo>
                  <a:cubicBezTo>
                    <a:pt x="23" y="35"/>
                    <a:pt x="28" y="26"/>
                    <a:pt x="36" y="19"/>
                  </a:cubicBezTo>
                  <a:cubicBezTo>
                    <a:pt x="41" y="24"/>
                    <a:pt x="33" y="28"/>
                    <a:pt x="36" y="35"/>
                  </a:cubicBezTo>
                  <a:cubicBezTo>
                    <a:pt x="40" y="30"/>
                    <a:pt x="43" y="25"/>
                    <a:pt x="48" y="18"/>
                  </a:cubicBezTo>
                  <a:cubicBezTo>
                    <a:pt x="52" y="31"/>
                    <a:pt x="43" y="35"/>
                    <a:pt x="42" y="45"/>
                  </a:cubicBezTo>
                  <a:cubicBezTo>
                    <a:pt x="47" y="42"/>
                    <a:pt x="50" y="38"/>
                    <a:pt x="53" y="38"/>
                  </a:cubicBezTo>
                  <a:cubicBezTo>
                    <a:pt x="78" y="44"/>
                    <a:pt x="83" y="21"/>
                    <a:pt x="96" y="10"/>
                  </a:cubicBezTo>
                  <a:cubicBezTo>
                    <a:pt x="108" y="0"/>
                    <a:pt x="107" y="17"/>
                    <a:pt x="113" y="18"/>
                  </a:cubicBezTo>
                  <a:cubicBezTo>
                    <a:pt x="114" y="18"/>
                    <a:pt x="116" y="18"/>
                    <a:pt x="117" y="18"/>
                  </a:cubicBezTo>
                  <a:cubicBezTo>
                    <a:pt x="115" y="39"/>
                    <a:pt x="128" y="60"/>
                    <a:pt x="118" y="81"/>
                  </a:cubicBezTo>
                  <a:cubicBezTo>
                    <a:pt x="113" y="90"/>
                    <a:pt x="109" y="99"/>
                    <a:pt x="105" y="108"/>
                  </a:cubicBezTo>
                  <a:cubicBezTo>
                    <a:pt x="105" y="110"/>
                    <a:pt x="106" y="113"/>
                    <a:pt x="105" y="114"/>
                  </a:cubicBezTo>
                  <a:cubicBezTo>
                    <a:pt x="91" y="129"/>
                    <a:pt x="89" y="148"/>
                    <a:pt x="91" y="167"/>
                  </a:cubicBezTo>
                  <a:cubicBezTo>
                    <a:pt x="71" y="183"/>
                    <a:pt x="63" y="182"/>
                    <a:pt x="50" y="162"/>
                  </a:cubicBezTo>
                  <a:close/>
                </a:path>
              </a:pathLst>
            </a:custGeom>
            <a:solidFill>
              <a:srgbClr val="F5C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2E9E4490-25FE-5963-2187-45A09205D823}"/>
                </a:ext>
              </a:extLst>
            </p:cNvPr>
            <p:cNvSpPr/>
            <p:nvPr/>
          </p:nvSpPr>
          <p:spPr bwMode="auto">
            <a:xfrm>
              <a:off x="641350" y="2982913"/>
              <a:ext cx="650875" cy="304800"/>
            </a:xfrm>
            <a:custGeom>
              <a:avLst/>
              <a:gdLst>
                <a:gd name="T0" fmla="*/ 165 w 173"/>
                <a:gd name="T1" fmla="*/ 52 h 81"/>
                <a:gd name="T2" fmla="*/ 39 w 173"/>
                <a:gd name="T3" fmla="*/ 59 h 81"/>
                <a:gd name="T4" fmla="*/ 0 w 173"/>
                <a:gd name="T5" fmla="*/ 81 h 81"/>
                <a:gd name="T6" fmla="*/ 13 w 173"/>
                <a:gd name="T7" fmla="*/ 44 h 81"/>
                <a:gd name="T8" fmla="*/ 31 w 173"/>
                <a:gd name="T9" fmla="*/ 28 h 81"/>
                <a:gd name="T10" fmla="*/ 54 w 173"/>
                <a:gd name="T11" fmla="*/ 17 h 81"/>
                <a:gd name="T12" fmla="*/ 66 w 173"/>
                <a:gd name="T13" fmla="*/ 13 h 81"/>
                <a:gd name="T14" fmla="*/ 112 w 173"/>
                <a:gd name="T15" fmla="*/ 1 h 81"/>
                <a:gd name="T16" fmla="*/ 145 w 173"/>
                <a:gd name="T17" fmla="*/ 10 h 81"/>
                <a:gd name="T18" fmla="*/ 161 w 173"/>
                <a:gd name="T19" fmla="*/ 28 h 81"/>
                <a:gd name="T20" fmla="*/ 165 w 173"/>
                <a:gd name="T21" fmla="*/ 5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3" h="81">
                  <a:moveTo>
                    <a:pt x="165" y="52"/>
                  </a:moveTo>
                  <a:cubicBezTo>
                    <a:pt x="122" y="28"/>
                    <a:pt x="80" y="40"/>
                    <a:pt x="39" y="59"/>
                  </a:cubicBezTo>
                  <a:cubicBezTo>
                    <a:pt x="26" y="66"/>
                    <a:pt x="15" y="77"/>
                    <a:pt x="0" y="81"/>
                  </a:cubicBezTo>
                  <a:cubicBezTo>
                    <a:pt x="5" y="68"/>
                    <a:pt x="10" y="56"/>
                    <a:pt x="13" y="44"/>
                  </a:cubicBezTo>
                  <a:cubicBezTo>
                    <a:pt x="15" y="34"/>
                    <a:pt x="23" y="31"/>
                    <a:pt x="31" y="28"/>
                  </a:cubicBezTo>
                  <a:cubicBezTo>
                    <a:pt x="38" y="24"/>
                    <a:pt x="46" y="20"/>
                    <a:pt x="54" y="17"/>
                  </a:cubicBezTo>
                  <a:cubicBezTo>
                    <a:pt x="58" y="15"/>
                    <a:pt x="62" y="14"/>
                    <a:pt x="66" y="13"/>
                  </a:cubicBezTo>
                  <a:cubicBezTo>
                    <a:pt x="80" y="5"/>
                    <a:pt x="96" y="0"/>
                    <a:pt x="112" y="1"/>
                  </a:cubicBezTo>
                  <a:cubicBezTo>
                    <a:pt x="123" y="4"/>
                    <a:pt x="134" y="9"/>
                    <a:pt x="145" y="10"/>
                  </a:cubicBezTo>
                  <a:cubicBezTo>
                    <a:pt x="153" y="14"/>
                    <a:pt x="160" y="18"/>
                    <a:pt x="161" y="28"/>
                  </a:cubicBezTo>
                  <a:cubicBezTo>
                    <a:pt x="163" y="36"/>
                    <a:pt x="173" y="43"/>
                    <a:pt x="165" y="52"/>
                  </a:cubicBezTo>
                  <a:close/>
                </a:path>
              </a:pathLst>
            </a:custGeom>
            <a:solidFill>
              <a:srgbClr val="912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71B56936-6D09-DD66-7779-EB702F72BC0E}"/>
                </a:ext>
              </a:extLst>
            </p:cNvPr>
            <p:cNvSpPr/>
            <p:nvPr/>
          </p:nvSpPr>
          <p:spPr bwMode="auto">
            <a:xfrm>
              <a:off x="979488" y="2689225"/>
              <a:ext cx="276225" cy="360362"/>
            </a:xfrm>
            <a:custGeom>
              <a:avLst/>
              <a:gdLst>
                <a:gd name="T0" fmla="*/ 53 w 73"/>
                <a:gd name="T1" fmla="*/ 91 h 96"/>
                <a:gd name="T2" fmla="*/ 24 w 73"/>
                <a:gd name="T3" fmla="*/ 83 h 96"/>
                <a:gd name="T4" fmla="*/ 10 w 73"/>
                <a:gd name="T5" fmla="*/ 64 h 96"/>
                <a:gd name="T6" fmla="*/ 11 w 73"/>
                <a:gd name="T7" fmla="*/ 57 h 96"/>
                <a:gd name="T8" fmla="*/ 13 w 73"/>
                <a:gd name="T9" fmla="*/ 12 h 96"/>
                <a:gd name="T10" fmla="*/ 26 w 73"/>
                <a:gd name="T11" fmla="*/ 0 h 96"/>
                <a:gd name="T12" fmla="*/ 56 w 73"/>
                <a:gd name="T13" fmla="*/ 53 h 96"/>
                <a:gd name="T14" fmla="*/ 65 w 73"/>
                <a:gd name="T15" fmla="*/ 70 h 96"/>
                <a:gd name="T16" fmla="*/ 53 w 73"/>
                <a:gd name="T17" fmla="*/ 9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96">
                  <a:moveTo>
                    <a:pt x="53" y="91"/>
                  </a:moveTo>
                  <a:cubicBezTo>
                    <a:pt x="41" y="96"/>
                    <a:pt x="32" y="92"/>
                    <a:pt x="24" y="83"/>
                  </a:cubicBezTo>
                  <a:cubicBezTo>
                    <a:pt x="11" y="83"/>
                    <a:pt x="11" y="74"/>
                    <a:pt x="10" y="64"/>
                  </a:cubicBezTo>
                  <a:cubicBezTo>
                    <a:pt x="10" y="62"/>
                    <a:pt x="11" y="59"/>
                    <a:pt x="11" y="57"/>
                  </a:cubicBezTo>
                  <a:cubicBezTo>
                    <a:pt x="0" y="46"/>
                    <a:pt x="1" y="24"/>
                    <a:pt x="13" y="12"/>
                  </a:cubicBezTo>
                  <a:cubicBezTo>
                    <a:pt x="17" y="8"/>
                    <a:pt x="22" y="4"/>
                    <a:pt x="26" y="0"/>
                  </a:cubicBezTo>
                  <a:cubicBezTo>
                    <a:pt x="46" y="12"/>
                    <a:pt x="47" y="35"/>
                    <a:pt x="56" y="53"/>
                  </a:cubicBezTo>
                  <a:cubicBezTo>
                    <a:pt x="59" y="58"/>
                    <a:pt x="62" y="64"/>
                    <a:pt x="65" y="70"/>
                  </a:cubicBezTo>
                  <a:cubicBezTo>
                    <a:pt x="73" y="83"/>
                    <a:pt x="69" y="91"/>
                    <a:pt x="53" y="91"/>
                  </a:cubicBezTo>
                  <a:close/>
                </a:path>
              </a:pathLst>
            </a:custGeom>
            <a:solidFill>
              <a:srgbClr val="2A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9FEC8930-F085-129D-35BF-3274AA63D6F5}"/>
                </a:ext>
              </a:extLst>
            </p:cNvPr>
            <p:cNvSpPr/>
            <p:nvPr/>
          </p:nvSpPr>
          <p:spPr bwMode="auto">
            <a:xfrm>
              <a:off x="1231900" y="3989388"/>
              <a:ext cx="301625" cy="812800"/>
            </a:xfrm>
            <a:custGeom>
              <a:avLst/>
              <a:gdLst>
                <a:gd name="T0" fmla="*/ 8 w 80"/>
                <a:gd name="T1" fmla="*/ 11 h 216"/>
                <a:gd name="T2" fmla="*/ 11 w 80"/>
                <a:gd name="T3" fmla="*/ 0 h 216"/>
                <a:gd name="T4" fmla="*/ 48 w 80"/>
                <a:gd name="T5" fmla="*/ 96 h 216"/>
                <a:gd name="T6" fmla="*/ 76 w 80"/>
                <a:gd name="T7" fmla="*/ 163 h 216"/>
                <a:gd name="T8" fmla="*/ 80 w 80"/>
                <a:gd name="T9" fmla="*/ 172 h 216"/>
                <a:gd name="T10" fmla="*/ 79 w 80"/>
                <a:gd name="T11" fmla="*/ 216 h 216"/>
                <a:gd name="T12" fmla="*/ 0 w 80"/>
                <a:gd name="T13" fmla="*/ 32 h 216"/>
                <a:gd name="T14" fmla="*/ 8 w 80"/>
                <a:gd name="T15" fmla="*/ 1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216">
                  <a:moveTo>
                    <a:pt x="8" y="11"/>
                  </a:moveTo>
                  <a:cubicBezTo>
                    <a:pt x="8" y="7"/>
                    <a:pt x="7" y="3"/>
                    <a:pt x="11" y="0"/>
                  </a:cubicBezTo>
                  <a:cubicBezTo>
                    <a:pt x="16" y="34"/>
                    <a:pt x="32" y="65"/>
                    <a:pt x="48" y="96"/>
                  </a:cubicBezTo>
                  <a:cubicBezTo>
                    <a:pt x="66" y="114"/>
                    <a:pt x="76" y="137"/>
                    <a:pt x="76" y="163"/>
                  </a:cubicBezTo>
                  <a:cubicBezTo>
                    <a:pt x="77" y="166"/>
                    <a:pt x="79" y="169"/>
                    <a:pt x="80" y="172"/>
                  </a:cubicBezTo>
                  <a:cubicBezTo>
                    <a:pt x="80" y="186"/>
                    <a:pt x="80" y="201"/>
                    <a:pt x="79" y="216"/>
                  </a:cubicBezTo>
                  <a:cubicBezTo>
                    <a:pt x="53" y="155"/>
                    <a:pt x="27" y="94"/>
                    <a:pt x="0" y="32"/>
                  </a:cubicBezTo>
                  <a:cubicBezTo>
                    <a:pt x="3" y="26"/>
                    <a:pt x="10" y="20"/>
                    <a:pt x="8" y="11"/>
                  </a:cubicBezTo>
                  <a:close/>
                </a:path>
              </a:pathLst>
            </a:custGeom>
            <a:solidFill>
              <a:srgbClr val="EE95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0">
              <a:extLst>
                <a:ext uri="{FF2B5EF4-FFF2-40B4-BE49-F238E27FC236}">
                  <a16:creationId xmlns:a16="http://schemas.microsoft.com/office/drawing/2014/main" id="{E4E5FA7C-C4F4-C57E-7894-6373FD75F3B1}"/>
                </a:ext>
              </a:extLst>
            </p:cNvPr>
            <p:cNvSpPr/>
            <p:nvPr/>
          </p:nvSpPr>
          <p:spPr bwMode="auto">
            <a:xfrm>
              <a:off x="1176338" y="3340100"/>
              <a:ext cx="134938" cy="217487"/>
            </a:xfrm>
            <a:custGeom>
              <a:avLst/>
              <a:gdLst>
                <a:gd name="T0" fmla="*/ 14 w 36"/>
                <a:gd name="T1" fmla="*/ 16 h 58"/>
                <a:gd name="T2" fmla="*/ 23 w 36"/>
                <a:gd name="T3" fmla="*/ 0 h 58"/>
                <a:gd name="T4" fmla="*/ 30 w 36"/>
                <a:gd name="T5" fmla="*/ 44 h 58"/>
                <a:gd name="T6" fmla="*/ 14 w 36"/>
                <a:gd name="T7" fmla="*/ 54 h 58"/>
                <a:gd name="T8" fmla="*/ 4 w 36"/>
                <a:gd name="T9" fmla="*/ 45 h 58"/>
                <a:gd name="T10" fmla="*/ 14 w 36"/>
                <a:gd name="T11" fmla="*/ 1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57">
                  <a:moveTo>
                    <a:pt x="14" y="16"/>
                  </a:moveTo>
                  <a:cubicBezTo>
                    <a:pt x="17" y="10"/>
                    <a:pt x="20" y="5"/>
                    <a:pt x="23" y="0"/>
                  </a:cubicBezTo>
                  <a:cubicBezTo>
                    <a:pt x="36" y="13"/>
                    <a:pt x="29" y="29"/>
                    <a:pt x="30" y="44"/>
                  </a:cubicBezTo>
                  <a:cubicBezTo>
                    <a:pt x="25" y="48"/>
                    <a:pt x="20" y="52"/>
                    <a:pt x="14" y="54"/>
                  </a:cubicBezTo>
                  <a:cubicBezTo>
                    <a:pt x="5" y="58"/>
                    <a:pt x="2" y="53"/>
                    <a:pt x="4" y="45"/>
                  </a:cubicBezTo>
                  <a:cubicBezTo>
                    <a:pt x="0" y="33"/>
                    <a:pt x="5" y="23"/>
                    <a:pt x="14" y="16"/>
                  </a:cubicBezTo>
                  <a:close/>
                </a:path>
              </a:pathLst>
            </a:custGeom>
            <a:solidFill>
              <a:srgbClr val="AA67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1">
              <a:extLst>
                <a:ext uri="{FF2B5EF4-FFF2-40B4-BE49-F238E27FC236}">
                  <a16:creationId xmlns:a16="http://schemas.microsoft.com/office/drawing/2014/main" id="{F66C0A5C-5F69-9BFD-D8DF-094C8F3ABF8B}"/>
                </a:ext>
              </a:extLst>
            </p:cNvPr>
            <p:cNvSpPr/>
            <p:nvPr/>
          </p:nvSpPr>
          <p:spPr bwMode="auto">
            <a:xfrm>
              <a:off x="1179513" y="2952750"/>
              <a:ext cx="90488" cy="134937"/>
            </a:xfrm>
            <a:custGeom>
              <a:avLst/>
              <a:gdLst>
                <a:gd name="T0" fmla="*/ 0 w 24"/>
                <a:gd name="T1" fmla="*/ 21 h 36"/>
                <a:gd name="T2" fmla="*/ 12 w 24"/>
                <a:gd name="T3" fmla="*/ 0 h 36"/>
                <a:gd name="T4" fmla="*/ 18 w 24"/>
                <a:gd name="T5" fmla="*/ 36 h 36"/>
                <a:gd name="T6" fmla="*/ 0 w 24"/>
                <a:gd name="T7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36">
                  <a:moveTo>
                    <a:pt x="0" y="21"/>
                  </a:moveTo>
                  <a:cubicBezTo>
                    <a:pt x="6" y="15"/>
                    <a:pt x="19" y="13"/>
                    <a:pt x="12" y="0"/>
                  </a:cubicBezTo>
                  <a:cubicBezTo>
                    <a:pt x="24" y="10"/>
                    <a:pt x="24" y="23"/>
                    <a:pt x="18" y="36"/>
                  </a:cubicBezTo>
                  <a:cubicBezTo>
                    <a:pt x="12" y="31"/>
                    <a:pt x="6" y="26"/>
                    <a:pt x="0" y="21"/>
                  </a:cubicBezTo>
                  <a:close/>
                </a:path>
              </a:pathLst>
            </a:custGeom>
            <a:solidFill>
              <a:srgbClr val="F2B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32">
              <a:extLst>
                <a:ext uri="{FF2B5EF4-FFF2-40B4-BE49-F238E27FC236}">
                  <a16:creationId xmlns:a16="http://schemas.microsoft.com/office/drawing/2014/main" id="{75B88291-7565-AFA4-DF8C-330AA7191157}"/>
                </a:ext>
              </a:extLst>
            </p:cNvPr>
            <p:cNvSpPr/>
            <p:nvPr/>
          </p:nvSpPr>
          <p:spPr bwMode="auto">
            <a:xfrm>
              <a:off x="1217613" y="3859213"/>
              <a:ext cx="161925" cy="115887"/>
            </a:xfrm>
            <a:custGeom>
              <a:avLst/>
              <a:gdLst>
                <a:gd name="T0" fmla="*/ 17 w 43"/>
                <a:gd name="T1" fmla="*/ 21 h 31"/>
                <a:gd name="T2" fmla="*/ 14 w 43"/>
                <a:gd name="T3" fmla="*/ 11 h 31"/>
                <a:gd name="T4" fmla="*/ 18 w 43"/>
                <a:gd name="T5" fmla="*/ 5 h 31"/>
                <a:gd name="T6" fmla="*/ 30 w 43"/>
                <a:gd name="T7" fmla="*/ 19 h 31"/>
                <a:gd name="T8" fmla="*/ 33 w 43"/>
                <a:gd name="T9" fmla="*/ 26 h 31"/>
                <a:gd name="T10" fmla="*/ 17 w 43"/>
                <a:gd name="T11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31">
                  <a:moveTo>
                    <a:pt x="17" y="21"/>
                  </a:moveTo>
                  <a:cubicBezTo>
                    <a:pt x="0" y="23"/>
                    <a:pt x="17" y="14"/>
                    <a:pt x="14" y="11"/>
                  </a:cubicBezTo>
                  <a:cubicBezTo>
                    <a:pt x="12" y="8"/>
                    <a:pt x="14" y="0"/>
                    <a:pt x="18" y="5"/>
                  </a:cubicBezTo>
                  <a:cubicBezTo>
                    <a:pt x="22" y="9"/>
                    <a:pt x="43" y="1"/>
                    <a:pt x="30" y="19"/>
                  </a:cubicBezTo>
                  <a:cubicBezTo>
                    <a:pt x="29" y="20"/>
                    <a:pt x="32" y="23"/>
                    <a:pt x="33" y="26"/>
                  </a:cubicBezTo>
                  <a:cubicBezTo>
                    <a:pt x="26" y="31"/>
                    <a:pt x="24" y="17"/>
                    <a:pt x="17" y="21"/>
                  </a:cubicBezTo>
                  <a:close/>
                </a:path>
              </a:pathLst>
            </a:custGeom>
            <a:solidFill>
              <a:srgbClr val="8A33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3">
              <a:extLst>
                <a:ext uri="{FF2B5EF4-FFF2-40B4-BE49-F238E27FC236}">
                  <a16:creationId xmlns:a16="http://schemas.microsoft.com/office/drawing/2014/main" id="{07D444ED-33FE-A7E6-C4C4-00CD9FA82307}"/>
                </a:ext>
              </a:extLst>
            </p:cNvPr>
            <p:cNvSpPr/>
            <p:nvPr/>
          </p:nvSpPr>
          <p:spPr bwMode="auto">
            <a:xfrm>
              <a:off x="1247775" y="6481763"/>
              <a:ext cx="1190625" cy="319087"/>
            </a:xfrm>
            <a:custGeom>
              <a:avLst/>
              <a:gdLst>
                <a:gd name="T0" fmla="*/ 4 w 316"/>
                <a:gd name="T1" fmla="*/ 85 h 85"/>
                <a:gd name="T2" fmla="*/ 0 w 316"/>
                <a:gd name="T3" fmla="*/ 84 h 85"/>
                <a:gd name="T4" fmla="*/ 129 w 316"/>
                <a:gd name="T5" fmla="*/ 52 h 85"/>
                <a:gd name="T6" fmla="*/ 155 w 316"/>
                <a:gd name="T7" fmla="*/ 47 h 85"/>
                <a:gd name="T8" fmla="*/ 176 w 316"/>
                <a:gd name="T9" fmla="*/ 43 h 85"/>
                <a:gd name="T10" fmla="*/ 228 w 316"/>
                <a:gd name="T11" fmla="*/ 44 h 85"/>
                <a:gd name="T12" fmla="*/ 308 w 316"/>
                <a:gd name="T13" fmla="*/ 0 h 85"/>
                <a:gd name="T14" fmla="*/ 298 w 316"/>
                <a:gd name="T15" fmla="*/ 21 h 85"/>
                <a:gd name="T16" fmla="*/ 260 w 316"/>
                <a:gd name="T17" fmla="*/ 44 h 85"/>
                <a:gd name="T18" fmla="*/ 181 w 316"/>
                <a:gd name="T19" fmla="*/ 49 h 85"/>
                <a:gd name="T20" fmla="*/ 155 w 316"/>
                <a:gd name="T21" fmla="*/ 54 h 85"/>
                <a:gd name="T22" fmla="*/ 132 w 316"/>
                <a:gd name="T23" fmla="*/ 60 h 85"/>
                <a:gd name="T24" fmla="*/ 105 w 316"/>
                <a:gd name="T25" fmla="*/ 58 h 85"/>
                <a:gd name="T26" fmla="*/ 4 w 316"/>
                <a:gd name="T2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6" h="85">
                  <a:moveTo>
                    <a:pt x="4" y="85"/>
                  </a:moveTo>
                  <a:cubicBezTo>
                    <a:pt x="2" y="84"/>
                    <a:pt x="1" y="84"/>
                    <a:pt x="0" y="84"/>
                  </a:cubicBezTo>
                  <a:cubicBezTo>
                    <a:pt x="40" y="64"/>
                    <a:pt x="82" y="50"/>
                    <a:pt x="129" y="52"/>
                  </a:cubicBezTo>
                  <a:cubicBezTo>
                    <a:pt x="138" y="52"/>
                    <a:pt x="147" y="54"/>
                    <a:pt x="155" y="47"/>
                  </a:cubicBezTo>
                  <a:cubicBezTo>
                    <a:pt x="161" y="41"/>
                    <a:pt x="169" y="43"/>
                    <a:pt x="176" y="43"/>
                  </a:cubicBezTo>
                  <a:cubicBezTo>
                    <a:pt x="193" y="44"/>
                    <a:pt x="211" y="45"/>
                    <a:pt x="228" y="44"/>
                  </a:cubicBezTo>
                  <a:cubicBezTo>
                    <a:pt x="262" y="43"/>
                    <a:pt x="285" y="21"/>
                    <a:pt x="308" y="0"/>
                  </a:cubicBezTo>
                  <a:cubicBezTo>
                    <a:pt x="316" y="13"/>
                    <a:pt x="305" y="17"/>
                    <a:pt x="298" y="21"/>
                  </a:cubicBezTo>
                  <a:cubicBezTo>
                    <a:pt x="284" y="26"/>
                    <a:pt x="272" y="36"/>
                    <a:pt x="260" y="44"/>
                  </a:cubicBezTo>
                  <a:cubicBezTo>
                    <a:pt x="234" y="51"/>
                    <a:pt x="208" y="56"/>
                    <a:pt x="181" y="49"/>
                  </a:cubicBezTo>
                  <a:cubicBezTo>
                    <a:pt x="172" y="46"/>
                    <a:pt x="163" y="47"/>
                    <a:pt x="155" y="54"/>
                  </a:cubicBezTo>
                  <a:cubicBezTo>
                    <a:pt x="148" y="59"/>
                    <a:pt x="140" y="60"/>
                    <a:pt x="132" y="60"/>
                  </a:cubicBezTo>
                  <a:cubicBezTo>
                    <a:pt x="124" y="54"/>
                    <a:pt x="114" y="57"/>
                    <a:pt x="105" y="58"/>
                  </a:cubicBezTo>
                  <a:cubicBezTo>
                    <a:pt x="70" y="61"/>
                    <a:pt x="38" y="75"/>
                    <a:pt x="4" y="85"/>
                  </a:cubicBezTo>
                  <a:close/>
                </a:path>
              </a:pathLst>
            </a:custGeom>
            <a:solidFill>
              <a:srgbClr val="CB6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34">
              <a:extLst>
                <a:ext uri="{FF2B5EF4-FFF2-40B4-BE49-F238E27FC236}">
                  <a16:creationId xmlns:a16="http://schemas.microsoft.com/office/drawing/2014/main" id="{A10DFC7B-E531-663E-9EDD-AD1AC154B5D0}"/>
                </a:ext>
              </a:extLst>
            </p:cNvPr>
            <p:cNvSpPr/>
            <p:nvPr/>
          </p:nvSpPr>
          <p:spPr bwMode="auto">
            <a:xfrm>
              <a:off x="576263" y="3354388"/>
              <a:ext cx="652463" cy="301625"/>
            </a:xfrm>
            <a:custGeom>
              <a:avLst/>
              <a:gdLst>
                <a:gd name="T0" fmla="*/ 173 w 173"/>
                <a:gd name="T1" fmla="*/ 12 h 80"/>
                <a:gd name="T2" fmla="*/ 163 w 173"/>
                <a:gd name="T3" fmla="*/ 41 h 80"/>
                <a:gd name="T4" fmla="*/ 151 w 173"/>
                <a:gd name="T5" fmla="*/ 36 h 80"/>
                <a:gd name="T6" fmla="*/ 43 w 173"/>
                <a:gd name="T7" fmla="*/ 69 h 80"/>
                <a:gd name="T8" fmla="*/ 14 w 173"/>
                <a:gd name="T9" fmla="*/ 79 h 80"/>
                <a:gd name="T10" fmla="*/ 10 w 173"/>
                <a:gd name="T11" fmla="*/ 76 h 80"/>
                <a:gd name="T12" fmla="*/ 14 w 173"/>
                <a:gd name="T13" fmla="*/ 50 h 80"/>
                <a:gd name="T14" fmla="*/ 130 w 173"/>
                <a:gd name="T15" fmla="*/ 2 h 80"/>
                <a:gd name="T16" fmla="*/ 173 w 173"/>
                <a:gd name="T17" fmla="*/ 1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" h="80">
                  <a:moveTo>
                    <a:pt x="173" y="12"/>
                  </a:moveTo>
                  <a:cubicBezTo>
                    <a:pt x="172" y="22"/>
                    <a:pt x="167" y="31"/>
                    <a:pt x="163" y="41"/>
                  </a:cubicBezTo>
                  <a:cubicBezTo>
                    <a:pt x="159" y="39"/>
                    <a:pt x="155" y="38"/>
                    <a:pt x="151" y="36"/>
                  </a:cubicBezTo>
                  <a:cubicBezTo>
                    <a:pt x="112" y="38"/>
                    <a:pt x="76" y="48"/>
                    <a:pt x="43" y="69"/>
                  </a:cubicBezTo>
                  <a:cubicBezTo>
                    <a:pt x="34" y="74"/>
                    <a:pt x="25" y="80"/>
                    <a:pt x="14" y="79"/>
                  </a:cubicBezTo>
                  <a:cubicBezTo>
                    <a:pt x="12" y="78"/>
                    <a:pt x="11" y="77"/>
                    <a:pt x="10" y="76"/>
                  </a:cubicBezTo>
                  <a:cubicBezTo>
                    <a:pt x="5" y="67"/>
                    <a:pt x="0" y="57"/>
                    <a:pt x="14" y="50"/>
                  </a:cubicBezTo>
                  <a:cubicBezTo>
                    <a:pt x="51" y="30"/>
                    <a:pt x="88" y="10"/>
                    <a:pt x="130" y="2"/>
                  </a:cubicBezTo>
                  <a:cubicBezTo>
                    <a:pt x="146" y="0"/>
                    <a:pt x="160" y="0"/>
                    <a:pt x="173" y="12"/>
                  </a:cubicBezTo>
                  <a:close/>
                </a:path>
              </a:pathLst>
            </a:custGeom>
            <a:solidFill>
              <a:srgbClr val="922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35">
              <a:extLst>
                <a:ext uri="{FF2B5EF4-FFF2-40B4-BE49-F238E27FC236}">
                  <a16:creationId xmlns:a16="http://schemas.microsoft.com/office/drawing/2014/main" id="{A56E0C8B-B379-77C8-FA38-E98A06E96DC1}"/>
                </a:ext>
              </a:extLst>
            </p:cNvPr>
            <p:cNvSpPr/>
            <p:nvPr/>
          </p:nvSpPr>
          <p:spPr bwMode="auto">
            <a:xfrm>
              <a:off x="630238" y="3463925"/>
              <a:ext cx="515938" cy="300037"/>
            </a:xfrm>
            <a:custGeom>
              <a:avLst/>
              <a:gdLst>
                <a:gd name="T0" fmla="*/ 0 w 137"/>
                <a:gd name="T1" fmla="*/ 50 h 80"/>
                <a:gd name="T2" fmla="*/ 96 w 137"/>
                <a:gd name="T3" fmla="*/ 4 h 80"/>
                <a:gd name="T4" fmla="*/ 137 w 137"/>
                <a:gd name="T5" fmla="*/ 7 h 80"/>
                <a:gd name="T6" fmla="*/ 112 w 137"/>
                <a:gd name="T7" fmla="*/ 27 h 80"/>
                <a:gd name="T8" fmla="*/ 108 w 137"/>
                <a:gd name="T9" fmla="*/ 28 h 80"/>
                <a:gd name="T10" fmla="*/ 72 w 137"/>
                <a:gd name="T11" fmla="*/ 56 h 80"/>
                <a:gd name="T12" fmla="*/ 40 w 137"/>
                <a:gd name="T13" fmla="*/ 80 h 80"/>
                <a:gd name="T14" fmla="*/ 0 w 137"/>
                <a:gd name="T15" fmla="*/ 5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7" h="80">
                  <a:moveTo>
                    <a:pt x="0" y="50"/>
                  </a:moveTo>
                  <a:cubicBezTo>
                    <a:pt x="29" y="29"/>
                    <a:pt x="60" y="12"/>
                    <a:pt x="96" y="4"/>
                  </a:cubicBezTo>
                  <a:cubicBezTo>
                    <a:pt x="109" y="2"/>
                    <a:pt x="124" y="0"/>
                    <a:pt x="137" y="7"/>
                  </a:cubicBezTo>
                  <a:cubicBezTo>
                    <a:pt x="125" y="9"/>
                    <a:pt x="119" y="19"/>
                    <a:pt x="112" y="27"/>
                  </a:cubicBezTo>
                  <a:cubicBezTo>
                    <a:pt x="111" y="29"/>
                    <a:pt x="110" y="29"/>
                    <a:pt x="108" y="28"/>
                  </a:cubicBezTo>
                  <a:cubicBezTo>
                    <a:pt x="88" y="27"/>
                    <a:pt x="81" y="44"/>
                    <a:pt x="72" y="56"/>
                  </a:cubicBezTo>
                  <a:cubicBezTo>
                    <a:pt x="63" y="67"/>
                    <a:pt x="55" y="78"/>
                    <a:pt x="40" y="80"/>
                  </a:cubicBezTo>
                  <a:cubicBezTo>
                    <a:pt x="22" y="77"/>
                    <a:pt x="13" y="60"/>
                    <a:pt x="0" y="50"/>
                  </a:cubicBezTo>
                  <a:close/>
                </a:path>
              </a:pathLst>
            </a:custGeom>
            <a:solidFill>
              <a:srgbClr val="F09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36">
              <a:extLst>
                <a:ext uri="{FF2B5EF4-FFF2-40B4-BE49-F238E27FC236}">
                  <a16:creationId xmlns:a16="http://schemas.microsoft.com/office/drawing/2014/main" id="{8042C287-B95A-74FA-4FED-627631E95CA8}"/>
                </a:ext>
              </a:extLst>
            </p:cNvPr>
            <p:cNvSpPr/>
            <p:nvPr/>
          </p:nvSpPr>
          <p:spPr bwMode="auto">
            <a:xfrm>
              <a:off x="1039813" y="3678238"/>
              <a:ext cx="328613" cy="222250"/>
            </a:xfrm>
            <a:custGeom>
              <a:avLst/>
              <a:gdLst>
                <a:gd name="T0" fmla="*/ 0 w 87"/>
                <a:gd name="T1" fmla="*/ 56 h 59"/>
                <a:gd name="T2" fmla="*/ 5 w 87"/>
                <a:gd name="T3" fmla="*/ 31 h 59"/>
                <a:gd name="T4" fmla="*/ 32 w 87"/>
                <a:gd name="T5" fmla="*/ 23 h 59"/>
                <a:gd name="T6" fmla="*/ 39 w 87"/>
                <a:gd name="T7" fmla="*/ 21 h 59"/>
                <a:gd name="T8" fmla="*/ 61 w 87"/>
                <a:gd name="T9" fmla="*/ 11 h 59"/>
                <a:gd name="T10" fmla="*/ 78 w 87"/>
                <a:gd name="T11" fmla="*/ 11 h 59"/>
                <a:gd name="T12" fmla="*/ 76 w 87"/>
                <a:gd name="T13" fmla="*/ 22 h 59"/>
                <a:gd name="T14" fmla="*/ 70 w 87"/>
                <a:gd name="T15" fmla="*/ 27 h 59"/>
                <a:gd name="T16" fmla="*/ 49 w 87"/>
                <a:gd name="T17" fmla="*/ 37 h 59"/>
                <a:gd name="T18" fmla="*/ 41 w 87"/>
                <a:gd name="T19" fmla="*/ 39 h 59"/>
                <a:gd name="T20" fmla="*/ 21 w 87"/>
                <a:gd name="T21" fmla="*/ 49 h 59"/>
                <a:gd name="T22" fmla="*/ 0 w 87"/>
                <a:gd name="T23" fmla="*/ 5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7" h="59">
                  <a:moveTo>
                    <a:pt x="0" y="56"/>
                  </a:moveTo>
                  <a:cubicBezTo>
                    <a:pt x="2" y="43"/>
                    <a:pt x="4" y="37"/>
                    <a:pt x="5" y="31"/>
                  </a:cubicBezTo>
                  <a:cubicBezTo>
                    <a:pt x="15" y="32"/>
                    <a:pt x="29" y="44"/>
                    <a:pt x="32" y="23"/>
                  </a:cubicBezTo>
                  <a:cubicBezTo>
                    <a:pt x="33" y="18"/>
                    <a:pt x="36" y="21"/>
                    <a:pt x="39" y="21"/>
                  </a:cubicBezTo>
                  <a:cubicBezTo>
                    <a:pt x="49" y="23"/>
                    <a:pt x="58" y="26"/>
                    <a:pt x="61" y="11"/>
                  </a:cubicBezTo>
                  <a:cubicBezTo>
                    <a:pt x="63" y="0"/>
                    <a:pt x="72" y="11"/>
                    <a:pt x="78" y="11"/>
                  </a:cubicBezTo>
                  <a:cubicBezTo>
                    <a:pt x="87" y="12"/>
                    <a:pt x="74" y="17"/>
                    <a:pt x="76" y="22"/>
                  </a:cubicBezTo>
                  <a:cubicBezTo>
                    <a:pt x="80" y="30"/>
                    <a:pt x="76" y="28"/>
                    <a:pt x="70" y="27"/>
                  </a:cubicBezTo>
                  <a:cubicBezTo>
                    <a:pt x="62" y="25"/>
                    <a:pt x="50" y="21"/>
                    <a:pt x="49" y="37"/>
                  </a:cubicBezTo>
                  <a:cubicBezTo>
                    <a:pt x="48" y="44"/>
                    <a:pt x="45" y="39"/>
                    <a:pt x="41" y="39"/>
                  </a:cubicBezTo>
                  <a:cubicBezTo>
                    <a:pt x="33" y="39"/>
                    <a:pt x="23" y="33"/>
                    <a:pt x="21" y="49"/>
                  </a:cubicBezTo>
                  <a:cubicBezTo>
                    <a:pt x="19" y="59"/>
                    <a:pt x="8" y="41"/>
                    <a:pt x="0" y="56"/>
                  </a:cubicBezTo>
                  <a:close/>
                </a:path>
              </a:pathLst>
            </a:custGeom>
            <a:solidFill>
              <a:srgbClr val="8B3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37">
              <a:extLst>
                <a:ext uri="{FF2B5EF4-FFF2-40B4-BE49-F238E27FC236}">
                  <a16:creationId xmlns:a16="http://schemas.microsoft.com/office/drawing/2014/main" id="{B445C30B-97CC-AB87-22F5-D4CA9D879988}"/>
                </a:ext>
              </a:extLst>
            </p:cNvPr>
            <p:cNvSpPr/>
            <p:nvPr/>
          </p:nvSpPr>
          <p:spPr bwMode="auto">
            <a:xfrm>
              <a:off x="1119188" y="3602038"/>
              <a:ext cx="112713" cy="117475"/>
            </a:xfrm>
            <a:custGeom>
              <a:avLst/>
              <a:gdLst>
                <a:gd name="T0" fmla="*/ 30 w 30"/>
                <a:gd name="T1" fmla="*/ 11 h 31"/>
                <a:gd name="T2" fmla="*/ 10 w 30"/>
                <a:gd name="T3" fmla="*/ 21 h 31"/>
                <a:gd name="T4" fmla="*/ 4 w 30"/>
                <a:gd name="T5" fmla="*/ 17 h 31"/>
                <a:gd name="T6" fmla="*/ 10 w 30"/>
                <a:gd name="T7" fmla="*/ 3 h 31"/>
                <a:gd name="T8" fmla="*/ 29 w 30"/>
                <a:gd name="T9" fmla="*/ 11 h 31"/>
                <a:gd name="T10" fmla="*/ 30 w 30"/>
                <a:gd name="T11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1">
                  <a:moveTo>
                    <a:pt x="30" y="11"/>
                  </a:moveTo>
                  <a:cubicBezTo>
                    <a:pt x="22" y="12"/>
                    <a:pt x="24" y="31"/>
                    <a:pt x="10" y="21"/>
                  </a:cubicBezTo>
                  <a:cubicBezTo>
                    <a:pt x="8" y="20"/>
                    <a:pt x="0" y="22"/>
                    <a:pt x="4" y="17"/>
                  </a:cubicBezTo>
                  <a:cubicBezTo>
                    <a:pt x="7" y="12"/>
                    <a:pt x="4" y="1"/>
                    <a:pt x="10" y="3"/>
                  </a:cubicBezTo>
                  <a:cubicBezTo>
                    <a:pt x="16" y="6"/>
                    <a:pt x="27" y="0"/>
                    <a:pt x="29" y="11"/>
                  </a:cubicBezTo>
                  <a:lnTo>
                    <a:pt x="30" y="11"/>
                  </a:lnTo>
                  <a:close/>
                </a:path>
              </a:pathLst>
            </a:custGeom>
            <a:solidFill>
              <a:srgbClr val="924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38">
              <a:extLst>
                <a:ext uri="{FF2B5EF4-FFF2-40B4-BE49-F238E27FC236}">
                  <a16:creationId xmlns:a16="http://schemas.microsoft.com/office/drawing/2014/main" id="{917FF0F8-1A01-DD4C-8FB6-EAD2EE405622}"/>
                </a:ext>
              </a:extLst>
            </p:cNvPr>
            <p:cNvSpPr/>
            <p:nvPr/>
          </p:nvSpPr>
          <p:spPr bwMode="auto">
            <a:xfrm>
              <a:off x="1028700" y="3549650"/>
              <a:ext cx="106363" cy="139700"/>
            </a:xfrm>
            <a:custGeom>
              <a:avLst/>
              <a:gdLst>
                <a:gd name="T0" fmla="*/ 2 w 28"/>
                <a:gd name="T1" fmla="*/ 5 h 37"/>
                <a:gd name="T2" fmla="*/ 6 w 28"/>
                <a:gd name="T3" fmla="*/ 4 h 37"/>
                <a:gd name="T4" fmla="*/ 20 w 28"/>
                <a:gd name="T5" fmla="*/ 20 h 37"/>
                <a:gd name="T6" fmla="*/ 0 w 28"/>
                <a:gd name="T7" fmla="*/ 23 h 37"/>
                <a:gd name="T8" fmla="*/ 2 w 28"/>
                <a:gd name="T9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7">
                  <a:moveTo>
                    <a:pt x="2" y="5"/>
                  </a:moveTo>
                  <a:cubicBezTo>
                    <a:pt x="3" y="4"/>
                    <a:pt x="5" y="4"/>
                    <a:pt x="6" y="4"/>
                  </a:cubicBezTo>
                  <a:cubicBezTo>
                    <a:pt x="7" y="12"/>
                    <a:pt x="28" y="0"/>
                    <a:pt x="20" y="20"/>
                  </a:cubicBezTo>
                  <a:cubicBezTo>
                    <a:pt x="13" y="37"/>
                    <a:pt x="4" y="11"/>
                    <a:pt x="0" y="23"/>
                  </a:cubicBezTo>
                  <a:cubicBezTo>
                    <a:pt x="0" y="17"/>
                    <a:pt x="1" y="11"/>
                    <a:pt x="2" y="5"/>
                  </a:cubicBezTo>
                  <a:close/>
                </a:path>
              </a:pathLst>
            </a:custGeom>
            <a:solidFill>
              <a:srgbClr val="924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39">
              <a:extLst>
                <a:ext uri="{FF2B5EF4-FFF2-40B4-BE49-F238E27FC236}">
                  <a16:creationId xmlns:a16="http://schemas.microsoft.com/office/drawing/2014/main" id="{D670BB39-6B73-A20B-07DB-50AB648AC89A}"/>
                </a:ext>
              </a:extLst>
            </p:cNvPr>
            <p:cNvSpPr/>
            <p:nvPr/>
          </p:nvSpPr>
          <p:spPr bwMode="auto">
            <a:xfrm>
              <a:off x="1146175" y="3862388"/>
              <a:ext cx="90488" cy="82550"/>
            </a:xfrm>
            <a:custGeom>
              <a:avLst/>
              <a:gdLst>
                <a:gd name="T0" fmla="*/ 4 w 24"/>
                <a:gd name="T1" fmla="*/ 0 h 22"/>
                <a:gd name="T2" fmla="*/ 24 w 24"/>
                <a:gd name="T3" fmla="*/ 2 h 22"/>
                <a:gd name="T4" fmla="*/ 4 w 24"/>
                <a:gd name="T5" fmla="*/ 20 h 22"/>
                <a:gd name="T6" fmla="*/ 4 w 24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2">
                  <a:moveTo>
                    <a:pt x="4" y="0"/>
                  </a:moveTo>
                  <a:cubicBezTo>
                    <a:pt x="11" y="2"/>
                    <a:pt x="16" y="7"/>
                    <a:pt x="24" y="2"/>
                  </a:cubicBezTo>
                  <a:cubicBezTo>
                    <a:pt x="23" y="17"/>
                    <a:pt x="16" y="22"/>
                    <a:pt x="4" y="20"/>
                  </a:cubicBezTo>
                  <a:cubicBezTo>
                    <a:pt x="0" y="19"/>
                    <a:pt x="0" y="18"/>
                    <a:pt x="4" y="0"/>
                  </a:cubicBezTo>
                  <a:close/>
                </a:path>
              </a:pathLst>
            </a:custGeom>
            <a:solidFill>
              <a:srgbClr val="8B4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0">
              <a:extLst>
                <a:ext uri="{FF2B5EF4-FFF2-40B4-BE49-F238E27FC236}">
                  <a16:creationId xmlns:a16="http://schemas.microsoft.com/office/drawing/2014/main" id="{87552619-30F2-6B90-6D3F-4B182E4AB287}"/>
                </a:ext>
              </a:extLst>
            </p:cNvPr>
            <p:cNvSpPr/>
            <p:nvPr/>
          </p:nvSpPr>
          <p:spPr bwMode="auto">
            <a:xfrm>
              <a:off x="885825" y="3768725"/>
              <a:ext cx="109538" cy="93662"/>
            </a:xfrm>
            <a:custGeom>
              <a:avLst/>
              <a:gdLst>
                <a:gd name="T0" fmla="*/ 4 w 29"/>
                <a:gd name="T1" fmla="*/ 20 h 25"/>
                <a:gd name="T2" fmla="*/ 15 w 29"/>
                <a:gd name="T3" fmla="*/ 5 h 25"/>
                <a:gd name="T4" fmla="*/ 28 w 29"/>
                <a:gd name="T5" fmla="*/ 10 h 25"/>
                <a:gd name="T6" fmla="*/ 4 w 29"/>
                <a:gd name="T7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4" y="20"/>
                  </a:moveTo>
                  <a:cubicBezTo>
                    <a:pt x="12" y="17"/>
                    <a:pt x="0" y="1"/>
                    <a:pt x="15" y="5"/>
                  </a:cubicBezTo>
                  <a:cubicBezTo>
                    <a:pt x="18" y="6"/>
                    <a:pt x="29" y="0"/>
                    <a:pt x="28" y="10"/>
                  </a:cubicBezTo>
                  <a:cubicBezTo>
                    <a:pt x="26" y="25"/>
                    <a:pt x="14" y="21"/>
                    <a:pt x="4" y="20"/>
                  </a:cubicBezTo>
                  <a:close/>
                </a:path>
              </a:pathLst>
            </a:custGeom>
            <a:solidFill>
              <a:srgbClr val="893D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1">
              <a:extLst>
                <a:ext uri="{FF2B5EF4-FFF2-40B4-BE49-F238E27FC236}">
                  <a16:creationId xmlns:a16="http://schemas.microsoft.com/office/drawing/2014/main" id="{031CF2F9-4D2A-BABB-FD84-696E0180C07E}"/>
                </a:ext>
              </a:extLst>
            </p:cNvPr>
            <p:cNvSpPr/>
            <p:nvPr/>
          </p:nvSpPr>
          <p:spPr bwMode="auto">
            <a:xfrm>
              <a:off x="1327150" y="3757613"/>
              <a:ext cx="120650" cy="93662"/>
            </a:xfrm>
            <a:custGeom>
              <a:avLst/>
              <a:gdLst>
                <a:gd name="T0" fmla="*/ 1 w 32"/>
                <a:gd name="T1" fmla="*/ 19 h 25"/>
                <a:gd name="T2" fmla="*/ 15 w 32"/>
                <a:gd name="T3" fmla="*/ 4 h 25"/>
                <a:gd name="T4" fmla="*/ 25 w 32"/>
                <a:gd name="T5" fmla="*/ 11 h 25"/>
                <a:gd name="T6" fmla="*/ 21 w 32"/>
                <a:gd name="T7" fmla="*/ 21 h 25"/>
                <a:gd name="T8" fmla="*/ 1 w 32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5">
                  <a:moveTo>
                    <a:pt x="1" y="19"/>
                  </a:moveTo>
                  <a:cubicBezTo>
                    <a:pt x="12" y="16"/>
                    <a:pt x="0" y="0"/>
                    <a:pt x="15" y="4"/>
                  </a:cubicBezTo>
                  <a:cubicBezTo>
                    <a:pt x="17" y="4"/>
                    <a:pt x="31" y="0"/>
                    <a:pt x="25" y="11"/>
                  </a:cubicBezTo>
                  <a:cubicBezTo>
                    <a:pt x="23" y="15"/>
                    <a:pt x="32" y="25"/>
                    <a:pt x="21" y="21"/>
                  </a:cubicBezTo>
                  <a:cubicBezTo>
                    <a:pt x="15" y="19"/>
                    <a:pt x="10" y="21"/>
                    <a:pt x="1" y="19"/>
                  </a:cubicBezTo>
                  <a:close/>
                </a:path>
              </a:pathLst>
            </a:custGeom>
            <a:solidFill>
              <a:srgbClr val="893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2">
              <a:extLst>
                <a:ext uri="{FF2B5EF4-FFF2-40B4-BE49-F238E27FC236}">
                  <a16:creationId xmlns:a16="http://schemas.microsoft.com/office/drawing/2014/main" id="{0A46ABDE-48F8-262E-8159-1D35725E16AB}"/>
                </a:ext>
              </a:extLst>
            </p:cNvPr>
            <p:cNvSpPr/>
            <p:nvPr/>
          </p:nvSpPr>
          <p:spPr bwMode="auto">
            <a:xfrm>
              <a:off x="1228725" y="3576638"/>
              <a:ext cx="98425" cy="115887"/>
            </a:xfrm>
            <a:custGeom>
              <a:avLst/>
              <a:gdLst>
                <a:gd name="T0" fmla="*/ 0 w 26"/>
                <a:gd name="T1" fmla="*/ 18 h 31"/>
                <a:gd name="T2" fmla="*/ 10 w 26"/>
                <a:gd name="T3" fmla="*/ 4 h 31"/>
                <a:gd name="T4" fmla="*/ 26 w 26"/>
                <a:gd name="T5" fmla="*/ 10 h 31"/>
                <a:gd name="T6" fmla="*/ 10 w 26"/>
                <a:gd name="T7" fmla="*/ 21 h 31"/>
                <a:gd name="T8" fmla="*/ 1 w 26"/>
                <a:gd name="T9" fmla="*/ 18 h 31"/>
                <a:gd name="T10" fmla="*/ 0 w 26"/>
                <a:gd name="T11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31">
                  <a:moveTo>
                    <a:pt x="0" y="18"/>
                  </a:moveTo>
                  <a:cubicBezTo>
                    <a:pt x="10" y="17"/>
                    <a:pt x="3" y="0"/>
                    <a:pt x="10" y="4"/>
                  </a:cubicBezTo>
                  <a:cubicBezTo>
                    <a:pt x="16" y="8"/>
                    <a:pt x="26" y="1"/>
                    <a:pt x="26" y="10"/>
                  </a:cubicBezTo>
                  <a:cubicBezTo>
                    <a:pt x="26" y="13"/>
                    <a:pt x="25" y="31"/>
                    <a:pt x="10" y="21"/>
                  </a:cubicBezTo>
                  <a:cubicBezTo>
                    <a:pt x="8" y="20"/>
                    <a:pt x="3" y="22"/>
                    <a:pt x="1" y="18"/>
                  </a:cubicBezTo>
                  <a:cubicBezTo>
                    <a:pt x="1" y="18"/>
                    <a:pt x="0" y="18"/>
                    <a:pt x="0" y="18"/>
                  </a:cubicBezTo>
                  <a:close/>
                </a:path>
              </a:pathLst>
            </a:custGeom>
            <a:solidFill>
              <a:srgbClr val="853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43">
              <a:extLst>
                <a:ext uri="{FF2B5EF4-FFF2-40B4-BE49-F238E27FC236}">
                  <a16:creationId xmlns:a16="http://schemas.microsoft.com/office/drawing/2014/main" id="{11927C14-AC11-2603-29AE-DE084BFB2191}"/>
                </a:ext>
              </a:extLst>
            </p:cNvPr>
            <p:cNvSpPr/>
            <p:nvPr/>
          </p:nvSpPr>
          <p:spPr bwMode="auto">
            <a:xfrm>
              <a:off x="1014413" y="3681413"/>
              <a:ext cx="93663" cy="98425"/>
            </a:xfrm>
            <a:custGeom>
              <a:avLst/>
              <a:gdLst>
                <a:gd name="T0" fmla="*/ 25 w 25"/>
                <a:gd name="T1" fmla="*/ 9 h 26"/>
                <a:gd name="T2" fmla="*/ 17 w 25"/>
                <a:gd name="T3" fmla="*/ 21 h 26"/>
                <a:gd name="T4" fmla="*/ 2 w 25"/>
                <a:gd name="T5" fmla="*/ 16 h 26"/>
                <a:gd name="T6" fmla="*/ 9 w 25"/>
                <a:gd name="T7" fmla="*/ 3 h 26"/>
                <a:gd name="T8" fmla="*/ 25 w 25"/>
                <a:gd name="T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6">
                  <a:moveTo>
                    <a:pt x="25" y="9"/>
                  </a:moveTo>
                  <a:cubicBezTo>
                    <a:pt x="13" y="9"/>
                    <a:pt x="25" y="26"/>
                    <a:pt x="17" y="21"/>
                  </a:cubicBezTo>
                  <a:cubicBezTo>
                    <a:pt x="12" y="18"/>
                    <a:pt x="1" y="26"/>
                    <a:pt x="2" y="16"/>
                  </a:cubicBezTo>
                  <a:cubicBezTo>
                    <a:pt x="2" y="13"/>
                    <a:pt x="0" y="0"/>
                    <a:pt x="9" y="3"/>
                  </a:cubicBezTo>
                  <a:cubicBezTo>
                    <a:pt x="13" y="4"/>
                    <a:pt x="22" y="1"/>
                    <a:pt x="25" y="9"/>
                  </a:cubicBezTo>
                  <a:close/>
                </a:path>
              </a:pathLst>
            </a:custGeom>
            <a:solidFill>
              <a:srgbClr val="7F34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44">
              <a:extLst>
                <a:ext uri="{FF2B5EF4-FFF2-40B4-BE49-F238E27FC236}">
                  <a16:creationId xmlns:a16="http://schemas.microsoft.com/office/drawing/2014/main" id="{FEA604FB-77CA-B1FB-F304-67279231EB36}"/>
                </a:ext>
              </a:extLst>
            </p:cNvPr>
            <p:cNvSpPr/>
            <p:nvPr/>
          </p:nvSpPr>
          <p:spPr bwMode="auto">
            <a:xfrm>
              <a:off x="874713" y="2919413"/>
              <a:ext cx="195263" cy="112712"/>
            </a:xfrm>
            <a:custGeom>
              <a:avLst/>
              <a:gdLst>
                <a:gd name="T0" fmla="*/ 44 w 52"/>
                <a:gd name="T1" fmla="*/ 0 h 30"/>
                <a:gd name="T2" fmla="*/ 52 w 52"/>
                <a:gd name="T3" fmla="*/ 22 h 30"/>
                <a:gd name="T4" fmla="*/ 4 w 52"/>
                <a:gd name="T5" fmla="*/ 30 h 30"/>
                <a:gd name="T6" fmla="*/ 0 w 52"/>
                <a:gd name="T7" fmla="*/ 5 h 30"/>
                <a:gd name="T8" fmla="*/ 1 w 52"/>
                <a:gd name="T9" fmla="*/ 4 h 30"/>
                <a:gd name="T10" fmla="*/ 44 w 52"/>
                <a:gd name="T1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30">
                  <a:moveTo>
                    <a:pt x="44" y="0"/>
                  </a:moveTo>
                  <a:cubicBezTo>
                    <a:pt x="48" y="7"/>
                    <a:pt x="38" y="19"/>
                    <a:pt x="52" y="22"/>
                  </a:cubicBezTo>
                  <a:cubicBezTo>
                    <a:pt x="37" y="27"/>
                    <a:pt x="20" y="29"/>
                    <a:pt x="4" y="30"/>
                  </a:cubicBezTo>
                  <a:cubicBezTo>
                    <a:pt x="18" y="19"/>
                    <a:pt x="2" y="13"/>
                    <a:pt x="0" y="5"/>
                  </a:cubicBezTo>
                  <a:cubicBezTo>
                    <a:pt x="0" y="4"/>
                    <a:pt x="1" y="3"/>
                    <a:pt x="1" y="4"/>
                  </a:cubicBezTo>
                  <a:cubicBezTo>
                    <a:pt x="16" y="9"/>
                    <a:pt x="30" y="8"/>
                    <a:pt x="44" y="0"/>
                  </a:cubicBezTo>
                  <a:close/>
                </a:path>
              </a:pathLst>
            </a:custGeom>
            <a:solidFill>
              <a:srgbClr val="EFC9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45">
              <a:extLst>
                <a:ext uri="{FF2B5EF4-FFF2-40B4-BE49-F238E27FC236}">
                  <a16:creationId xmlns:a16="http://schemas.microsoft.com/office/drawing/2014/main" id="{4E2FB547-74BA-C40B-A473-5A9932EC6C58}"/>
                </a:ext>
              </a:extLst>
            </p:cNvPr>
            <p:cNvSpPr/>
            <p:nvPr/>
          </p:nvSpPr>
          <p:spPr bwMode="auto">
            <a:xfrm>
              <a:off x="866775" y="2892425"/>
              <a:ext cx="173038" cy="101600"/>
            </a:xfrm>
            <a:custGeom>
              <a:avLst/>
              <a:gdLst>
                <a:gd name="T0" fmla="*/ 46 w 46"/>
                <a:gd name="T1" fmla="*/ 7 h 27"/>
                <a:gd name="T2" fmla="*/ 2 w 46"/>
                <a:gd name="T3" fmla="*/ 12 h 27"/>
                <a:gd name="T4" fmla="*/ 1 w 46"/>
                <a:gd name="T5" fmla="*/ 0 h 27"/>
                <a:gd name="T6" fmla="*/ 41 w 46"/>
                <a:gd name="T7" fmla="*/ 3 h 27"/>
                <a:gd name="T8" fmla="*/ 46 w 46"/>
                <a:gd name="T9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27">
                  <a:moveTo>
                    <a:pt x="46" y="7"/>
                  </a:moveTo>
                  <a:cubicBezTo>
                    <a:pt x="33" y="27"/>
                    <a:pt x="17" y="19"/>
                    <a:pt x="2" y="12"/>
                  </a:cubicBezTo>
                  <a:cubicBezTo>
                    <a:pt x="0" y="8"/>
                    <a:pt x="0" y="4"/>
                    <a:pt x="1" y="0"/>
                  </a:cubicBezTo>
                  <a:cubicBezTo>
                    <a:pt x="14" y="11"/>
                    <a:pt x="27" y="13"/>
                    <a:pt x="41" y="3"/>
                  </a:cubicBezTo>
                  <a:cubicBezTo>
                    <a:pt x="43" y="4"/>
                    <a:pt x="44" y="6"/>
                    <a:pt x="46" y="7"/>
                  </a:cubicBezTo>
                  <a:close/>
                </a:path>
              </a:pathLst>
            </a:custGeom>
            <a:solidFill>
              <a:srgbClr val="FCF3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46">
              <a:extLst>
                <a:ext uri="{FF2B5EF4-FFF2-40B4-BE49-F238E27FC236}">
                  <a16:creationId xmlns:a16="http://schemas.microsoft.com/office/drawing/2014/main" id="{0EE0C5A4-9335-F270-D7CA-97278768F6D2}"/>
                </a:ext>
              </a:extLst>
            </p:cNvPr>
            <p:cNvSpPr/>
            <p:nvPr/>
          </p:nvSpPr>
          <p:spPr bwMode="auto">
            <a:xfrm>
              <a:off x="923925" y="2587625"/>
              <a:ext cx="138113" cy="82550"/>
            </a:xfrm>
            <a:custGeom>
              <a:avLst/>
              <a:gdLst>
                <a:gd name="T0" fmla="*/ 37 w 37"/>
                <a:gd name="T1" fmla="*/ 9 h 22"/>
                <a:gd name="T2" fmla="*/ 19 w 37"/>
                <a:gd name="T3" fmla="*/ 20 h 22"/>
                <a:gd name="T4" fmla="*/ 1 w 37"/>
                <a:gd name="T5" fmla="*/ 8 h 22"/>
                <a:gd name="T6" fmla="*/ 21 w 37"/>
                <a:gd name="T7" fmla="*/ 1 h 22"/>
                <a:gd name="T8" fmla="*/ 37 w 37"/>
                <a:gd name="T9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2">
                  <a:moveTo>
                    <a:pt x="37" y="9"/>
                  </a:moveTo>
                  <a:cubicBezTo>
                    <a:pt x="33" y="18"/>
                    <a:pt x="27" y="22"/>
                    <a:pt x="19" y="20"/>
                  </a:cubicBezTo>
                  <a:cubicBezTo>
                    <a:pt x="12" y="18"/>
                    <a:pt x="0" y="17"/>
                    <a:pt x="1" y="8"/>
                  </a:cubicBezTo>
                  <a:cubicBezTo>
                    <a:pt x="2" y="0"/>
                    <a:pt x="13" y="0"/>
                    <a:pt x="21" y="1"/>
                  </a:cubicBezTo>
                  <a:cubicBezTo>
                    <a:pt x="28" y="1"/>
                    <a:pt x="34" y="3"/>
                    <a:pt x="37" y="9"/>
                  </a:cubicBezTo>
                  <a:close/>
                </a:path>
              </a:pathLst>
            </a:custGeom>
            <a:solidFill>
              <a:srgbClr val="B48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47">
              <a:extLst>
                <a:ext uri="{FF2B5EF4-FFF2-40B4-BE49-F238E27FC236}">
                  <a16:creationId xmlns:a16="http://schemas.microsoft.com/office/drawing/2014/main" id="{997E5B00-38A9-F1DB-FF2A-16FB04ED33B6}"/>
                </a:ext>
              </a:extLst>
            </p:cNvPr>
            <p:cNvSpPr/>
            <p:nvPr/>
          </p:nvSpPr>
          <p:spPr bwMode="auto">
            <a:xfrm>
              <a:off x="844550" y="2686050"/>
              <a:ext cx="134938" cy="74612"/>
            </a:xfrm>
            <a:custGeom>
              <a:avLst/>
              <a:gdLst>
                <a:gd name="T0" fmla="*/ 0 w 36"/>
                <a:gd name="T1" fmla="*/ 0 h 20"/>
                <a:gd name="T2" fmla="*/ 36 w 36"/>
                <a:gd name="T3" fmla="*/ 14 h 20"/>
                <a:gd name="T4" fmla="*/ 0 w 3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20">
                  <a:moveTo>
                    <a:pt x="0" y="0"/>
                  </a:moveTo>
                  <a:cubicBezTo>
                    <a:pt x="12" y="5"/>
                    <a:pt x="24" y="9"/>
                    <a:pt x="36" y="14"/>
                  </a:cubicBezTo>
                  <a:cubicBezTo>
                    <a:pt x="19" y="2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D8A7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Elipse 32"/>
          <p:cNvSpPr/>
          <p:nvPr/>
        </p:nvSpPr>
        <p:spPr>
          <a:xfrm>
            <a:off x="2525487" y="5914456"/>
            <a:ext cx="6952342" cy="594716"/>
          </a:xfrm>
          <a:prstGeom prst="ellipse">
            <a:avLst/>
          </a:prstGeom>
          <a:solidFill>
            <a:srgbClr val="F19EC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11" name="Group 10"/>
          <p:cNvGrpSpPr/>
          <p:nvPr/>
        </p:nvGrpSpPr>
        <p:grpSpPr>
          <a:xfrm>
            <a:off x="8702933" y="1853412"/>
            <a:ext cx="2138289" cy="1200329"/>
            <a:chOff x="3098848" y="1614012"/>
            <a:chExt cx="2138289" cy="1200329"/>
          </a:xfrm>
        </p:grpSpPr>
        <p:sp>
          <p:nvSpPr>
            <p:cNvPr id="12" name="TextBox 11"/>
            <p:cNvSpPr txBox="1"/>
            <p:nvPr/>
          </p:nvSpPr>
          <p:spPr>
            <a:xfrm>
              <a:off x="3098848" y="1614012"/>
              <a:ext cx="21146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Clickd a title</a:t>
              </a: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3098848" y="1983344"/>
              <a:ext cx="213828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</p:grpSp>
      <p:grpSp>
        <p:nvGrpSpPr>
          <p:cNvPr id="24" name="Group 10"/>
          <p:cNvGrpSpPr/>
          <p:nvPr/>
        </p:nvGrpSpPr>
        <p:grpSpPr>
          <a:xfrm>
            <a:off x="1502150" y="1822207"/>
            <a:ext cx="2138289" cy="1200329"/>
            <a:chOff x="3098848" y="1614012"/>
            <a:chExt cx="2138289" cy="1200329"/>
          </a:xfrm>
        </p:grpSpPr>
        <p:sp>
          <p:nvSpPr>
            <p:cNvPr id="25" name="TextBox 11"/>
            <p:cNvSpPr txBox="1"/>
            <p:nvPr/>
          </p:nvSpPr>
          <p:spPr>
            <a:xfrm>
              <a:off x="3098848" y="1614012"/>
              <a:ext cx="21146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Clickd a title</a:t>
              </a:r>
            </a:p>
          </p:txBody>
        </p:sp>
        <p:sp>
          <p:nvSpPr>
            <p:cNvPr id="26" name="Rectangle 12"/>
            <p:cNvSpPr/>
            <p:nvPr/>
          </p:nvSpPr>
          <p:spPr>
            <a:xfrm>
              <a:off x="3098848" y="1983344"/>
              <a:ext cx="213828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</p:grpSp>
      <p:grpSp>
        <p:nvGrpSpPr>
          <p:cNvPr id="27" name="Group 10"/>
          <p:cNvGrpSpPr/>
          <p:nvPr/>
        </p:nvGrpSpPr>
        <p:grpSpPr>
          <a:xfrm>
            <a:off x="1502150" y="4464849"/>
            <a:ext cx="2138289" cy="1200329"/>
            <a:chOff x="3098848" y="1614012"/>
            <a:chExt cx="2138289" cy="1200329"/>
          </a:xfrm>
        </p:grpSpPr>
        <p:sp>
          <p:nvSpPr>
            <p:cNvPr id="28" name="TextBox 11"/>
            <p:cNvSpPr txBox="1"/>
            <p:nvPr/>
          </p:nvSpPr>
          <p:spPr>
            <a:xfrm>
              <a:off x="3098848" y="1614012"/>
              <a:ext cx="21146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Clickd a title</a:t>
              </a:r>
            </a:p>
          </p:txBody>
        </p:sp>
        <p:sp>
          <p:nvSpPr>
            <p:cNvPr id="29" name="Rectangle 12"/>
            <p:cNvSpPr/>
            <p:nvPr/>
          </p:nvSpPr>
          <p:spPr>
            <a:xfrm>
              <a:off x="3098848" y="1983344"/>
              <a:ext cx="213828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200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</p:grpSp>
      <p:grpSp>
        <p:nvGrpSpPr>
          <p:cNvPr id="30" name="Group 10"/>
          <p:cNvGrpSpPr/>
          <p:nvPr/>
        </p:nvGrpSpPr>
        <p:grpSpPr>
          <a:xfrm>
            <a:off x="8679325" y="4464849"/>
            <a:ext cx="2138289" cy="1200329"/>
            <a:chOff x="3098848" y="1614012"/>
            <a:chExt cx="2138289" cy="1200329"/>
          </a:xfrm>
        </p:grpSpPr>
        <p:sp>
          <p:nvSpPr>
            <p:cNvPr id="31" name="TextBox 11"/>
            <p:cNvSpPr txBox="1"/>
            <p:nvPr/>
          </p:nvSpPr>
          <p:spPr>
            <a:xfrm>
              <a:off x="3098848" y="1614012"/>
              <a:ext cx="21146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Clickd a title</a:t>
              </a:r>
            </a:p>
          </p:txBody>
        </p:sp>
        <p:sp>
          <p:nvSpPr>
            <p:cNvPr id="32" name="Rectangle 12"/>
            <p:cNvSpPr/>
            <p:nvPr/>
          </p:nvSpPr>
          <p:spPr>
            <a:xfrm>
              <a:off x="3098848" y="1983344"/>
              <a:ext cx="2138289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sz="1200">
                  <a:solidFill>
                    <a:srgbClr val="500D08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Your content is here, or by copying your text, select Paste in this box and choose to keep only the text. Your content is here,</a:t>
              </a:r>
              <a:endParaRPr lang="en-GB" sz="12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</p:grpSp>
      <p:grpSp>
        <p:nvGrpSpPr>
          <p:cNvPr id="185" name="Grupo 184">
            <a:extLst>
              <a:ext uri="{FF2B5EF4-FFF2-40B4-BE49-F238E27FC236}">
                <a16:creationId xmlns:a16="http://schemas.microsoft.com/office/drawing/2014/main" id="{43D547D6-64EB-813B-0916-35F15B78E771}"/>
              </a:ext>
            </a:extLst>
          </p:cNvPr>
          <p:cNvGrpSpPr/>
          <p:nvPr/>
        </p:nvGrpSpPr>
        <p:grpSpPr>
          <a:xfrm>
            <a:off x="3946525" y="3298826"/>
            <a:ext cx="3694113" cy="3065463"/>
            <a:chOff x="3946525" y="3298826"/>
            <a:chExt cx="3694113" cy="3065463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71608C6-FBAD-C477-245D-5E86C42BB82E}"/>
                </a:ext>
              </a:extLst>
            </p:cNvPr>
            <p:cNvSpPr/>
            <p:nvPr/>
          </p:nvSpPr>
          <p:spPr bwMode="auto">
            <a:xfrm>
              <a:off x="6424613" y="4578351"/>
              <a:ext cx="1176338" cy="1103313"/>
            </a:xfrm>
            <a:custGeom>
              <a:avLst/>
              <a:gdLst>
                <a:gd name="T0" fmla="*/ 208 w 209"/>
                <a:gd name="T1" fmla="*/ 11 h 196"/>
                <a:gd name="T2" fmla="*/ 209 w 209"/>
                <a:gd name="T3" fmla="*/ 14 h 196"/>
                <a:gd name="T4" fmla="*/ 204 w 209"/>
                <a:gd name="T5" fmla="*/ 16 h 196"/>
                <a:gd name="T6" fmla="*/ 204 w 209"/>
                <a:gd name="T7" fmla="*/ 98 h 196"/>
                <a:gd name="T8" fmla="*/ 203 w 209"/>
                <a:gd name="T9" fmla="*/ 140 h 196"/>
                <a:gd name="T10" fmla="*/ 204 w 209"/>
                <a:gd name="T11" fmla="*/ 148 h 196"/>
                <a:gd name="T12" fmla="*/ 205 w 209"/>
                <a:gd name="T13" fmla="*/ 190 h 196"/>
                <a:gd name="T14" fmla="*/ 183 w 209"/>
                <a:gd name="T15" fmla="*/ 194 h 196"/>
                <a:gd name="T16" fmla="*/ 100 w 209"/>
                <a:gd name="T17" fmla="*/ 195 h 196"/>
                <a:gd name="T18" fmla="*/ 98 w 209"/>
                <a:gd name="T19" fmla="*/ 193 h 196"/>
                <a:gd name="T20" fmla="*/ 95 w 209"/>
                <a:gd name="T21" fmla="*/ 193 h 196"/>
                <a:gd name="T22" fmla="*/ 92 w 209"/>
                <a:gd name="T23" fmla="*/ 196 h 196"/>
                <a:gd name="T24" fmla="*/ 89 w 209"/>
                <a:gd name="T25" fmla="*/ 191 h 196"/>
                <a:gd name="T26" fmla="*/ 86 w 209"/>
                <a:gd name="T27" fmla="*/ 195 h 196"/>
                <a:gd name="T28" fmla="*/ 80 w 209"/>
                <a:gd name="T29" fmla="*/ 192 h 196"/>
                <a:gd name="T30" fmla="*/ 73 w 209"/>
                <a:gd name="T31" fmla="*/ 191 h 196"/>
                <a:gd name="T32" fmla="*/ 67 w 209"/>
                <a:gd name="T33" fmla="*/ 195 h 196"/>
                <a:gd name="T34" fmla="*/ 64 w 209"/>
                <a:gd name="T35" fmla="*/ 195 h 196"/>
                <a:gd name="T36" fmla="*/ 59 w 209"/>
                <a:gd name="T37" fmla="*/ 191 h 196"/>
                <a:gd name="T38" fmla="*/ 53 w 209"/>
                <a:gd name="T39" fmla="*/ 196 h 196"/>
                <a:gd name="T40" fmla="*/ 50 w 209"/>
                <a:gd name="T41" fmla="*/ 185 h 196"/>
                <a:gd name="T42" fmla="*/ 53 w 209"/>
                <a:gd name="T43" fmla="*/ 180 h 196"/>
                <a:gd name="T44" fmla="*/ 45 w 209"/>
                <a:gd name="T45" fmla="*/ 177 h 196"/>
                <a:gd name="T46" fmla="*/ 50 w 209"/>
                <a:gd name="T47" fmla="*/ 170 h 196"/>
                <a:gd name="T48" fmla="*/ 62 w 209"/>
                <a:gd name="T49" fmla="*/ 169 h 196"/>
                <a:gd name="T50" fmla="*/ 65 w 209"/>
                <a:gd name="T51" fmla="*/ 161 h 196"/>
                <a:gd name="T52" fmla="*/ 66 w 209"/>
                <a:gd name="T53" fmla="*/ 141 h 196"/>
                <a:gd name="T54" fmla="*/ 67 w 209"/>
                <a:gd name="T55" fmla="*/ 135 h 196"/>
                <a:gd name="T56" fmla="*/ 62 w 209"/>
                <a:gd name="T57" fmla="*/ 139 h 196"/>
                <a:gd name="T58" fmla="*/ 52 w 209"/>
                <a:gd name="T59" fmla="*/ 138 h 196"/>
                <a:gd name="T60" fmla="*/ 49 w 209"/>
                <a:gd name="T61" fmla="*/ 127 h 196"/>
                <a:gd name="T62" fmla="*/ 42 w 209"/>
                <a:gd name="T63" fmla="*/ 118 h 196"/>
                <a:gd name="T64" fmla="*/ 30 w 209"/>
                <a:gd name="T65" fmla="*/ 119 h 196"/>
                <a:gd name="T66" fmla="*/ 27 w 209"/>
                <a:gd name="T67" fmla="*/ 106 h 196"/>
                <a:gd name="T68" fmla="*/ 21 w 209"/>
                <a:gd name="T69" fmla="*/ 121 h 196"/>
                <a:gd name="T70" fmla="*/ 32 w 209"/>
                <a:gd name="T71" fmla="*/ 128 h 196"/>
                <a:gd name="T72" fmla="*/ 15 w 209"/>
                <a:gd name="T73" fmla="*/ 144 h 196"/>
                <a:gd name="T74" fmla="*/ 12 w 209"/>
                <a:gd name="T75" fmla="*/ 139 h 196"/>
                <a:gd name="T76" fmla="*/ 6 w 209"/>
                <a:gd name="T77" fmla="*/ 127 h 196"/>
                <a:gd name="T78" fmla="*/ 1 w 209"/>
                <a:gd name="T79" fmla="*/ 124 h 196"/>
                <a:gd name="T80" fmla="*/ 1 w 209"/>
                <a:gd name="T81" fmla="*/ 106 h 196"/>
                <a:gd name="T82" fmla="*/ 1 w 209"/>
                <a:gd name="T83" fmla="*/ 44 h 196"/>
                <a:gd name="T84" fmla="*/ 2 w 209"/>
                <a:gd name="T85" fmla="*/ 11 h 196"/>
                <a:gd name="T86" fmla="*/ 10 w 209"/>
                <a:gd name="T87" fmla="*/ 5 h 196"/>
                <a:gd name="T88" fmla="*/ 29 w 209"/>
                <a:gd name="T89" fmla="*/ 4 h 196"/>
                <a:gd name="T90" fmla="*/ 42 w 209"/>
                <a:gd name="T91" fmla="*/ 5 h 196"/>
                <a:gd name="T92" fmla="*/ 185 w 209"/>
                <a:gd name="T93" fmla="*/ 5 h 196"/>
                <a:gd name="T94" fmla="*/ 199 w 209"/>
                <a:gd name="T95" fmla="*/ 6 h 196"/>
                <a:gd name="T96" fmla="*/ 191 w 209"/>
                <a:gd name="T97" fmla="*/ 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9" h="196">
                  <a:moveTo>
                    <a:pt x="192" y="0"/>
                  </a:moveTo>
                  <a:cubicBezTo>
                    <a:pt x="198" y="2"/>
                    <a:pt x="204" y="5"/>
                    <a:pt x="208" y="11"/>
                  </a:cubicBezTo>
                  <a:cubicBezTo>
                    <a:pt x="208" y="12"/>
                    <a:pt x="208" y="12"/>
                    <a:pt x="208" y="13"/>
                  </a:cubicBezTo>
                  <a:cubicBezTo>
                    <a:pt x="208" y="13"/>
                    <a:pt x="209" y="13"/>
                    <a:pt x="209" y="14"/>
                  </a:cubicBezTo>
                  <a:cubicBezTo>
                    <a:pt x="208" y="15"/>
                    <a:pt x="207" y="14"/>
                    <a:pt x="207" y="14"/>
                  </a:cubicBezTo>
                  <a:cubicBezTo>
                    <a:pt x="204" y="13"/>
                    <a:pt x="204" y="13"/>
                    <a:pt x="204" y="16"/>
                  </a:cubicBezTo>
                  <a:cubicBezTo>
                    <a:pt x="205" y="19"/>
                    <a:pt x="204" y="23"/>
                    <a:pt x="204" y="26"/>
                  </a:cubicBezTo>
                  <a:cubicBezTo>
                    <a:pt x="204" y="50"/>
                    <a:pt x="204" y="74"/>
                    <a:pt x="204" y="98"/>
                  </a:cubicBezTo>
                  <a:cubicBezTo>
                    <a:pt x="204" y="110"/>
                    <a:pt x="204" y="121"/>
                    <a:pt x="204" y="133"/>
                  </a:cubicBezTo>
                  <a:cubicBezTo>
                    <a:pt x="204" y="135"/>
                    <a:pt x="204" y="138"/>
                    <a:pt x="203" y="140"/>
                  </a:cubicBezTo>
                  <a:cubicBezTo>
                    <a:pt x="202" y="140"/>
                    <a:pt x="202" y="141"/>
                    <a:pt x="203" y="142"/>
                  </a:cubicBezTo>
                  <a:cubicBezTo>
                    <a:pt x="204" y="144"/>
                    <a:pt x="204" y="146"/>
                    <a:pt x="204" y="148"/>
                  </a:cubicBezTo>
                  <a:cubicBezTo>
                    <a:pt x="204" y="158"/>
                    <a:pt x="204" y="168"/>
                    <a:pt x="204" y="178"/>
                  </a:cubicBezTo>
                  <a:cubicBezTo>
                    <a:pt x="204" y="182"/>
                    <a:pt x="204" y="186"/>
                    <a:pt x="205" y="190"/>
                  </a:cubicBezTo>
                  <a:cubicBezTo>
                    <a:pt x="205" y="193"/>
                    <a:pt x="203" y="193"/>
                    <a:pt x="201" y="193"/>
                  </a:cubicBezTo>
                  <a:cubicBezTo>
                    <a:pt x="195" y="194"/>
                    <a:pt x="189" y="194"/>
                    <a:pt x="183" y="194"/>
                  </a:cubicBezTo>
                  <a:cubicBezTo>
                    <a:pt x="164" y="194"/>
                    <a:pt x="146" y="195"/>
                    <a:pt x="128" y="195"/>
                  </a:cubicBezTo>
                  <a:cubicBezTo>
                    <a:pt x="119" y="195"/>
                    <a:pt x="109" y="196"/>
                    <a:pt x="100" y="195"/>
                  </a:cubicBezTo>
                  <a:cubicBezTo>
                    <a:pt x="100" y="195"/>
                    <a:pt x="99" y="195"/>
                    <a:pt x="99" y="195"/>
                  </a:cubicBezTo>
                  <a:cubicBezTo>
                    <a:pt x="98" y="194"/>
                    <a:pt x="98" y="194"/>
                    <a:pt x="98" y="193"/>
                  </a:cubicBezTo>
                  <a:cubicBezTo>
                    <a:pt x="98" y="192"/>
                    <a:pt x="98" y="191"/>
                    <a:pt x="97" y="191"/>
                  </a:cubicBezTo>
                  <a:cubicBezTo>
                    <a:pt x="95" y="191"/>
                    <a:pt x="95" y="192"/>
                    <a:pt x="95" y="193"/>
                  </a:cubicBezTo>
                  <a:cubicBezTo>
                    <a:pt x="95" y="193"/>
                    <a:pt x="95" y="194"/>
                    <a:pt x="95" y="194"/>
                  </a:cubicBezTo>
                  <a:cubicBezTo>
                    <a:pt x="94" y="195"/>
                    <a:pt x="93" y="196"/>
                    <a:pt x="92" y="196"/>
                  </a:cubicBezTo>
                  <a:cubicBezTo>
                    <a:pt x="91" y="195"/>
                    <a:pt x="91" y="194"/>
                    <a:pt x="91" y="193"/>
                  </a:cubicBezTo>
                  <a:cubicBezTo>
                    <a:pt x="91" y="192"/>
                    <a:pt x="91" y="191"/>
                    <a:pt x="89" y="191"/>
                  </a:cubicBezTo>
                  <a:cubicBezTo>
                    <a:pt x="88" y="191"/>
                    <a:pt x="88" y="192"/>
                    <a:pt x="88" y="193"/>
                  </a:cubicBezTo>
                  <a:cubicBezTo>
                    <a:pt x="87" y="194"/>
                    <a:pt x="87" y="195"/>
                    <a:pt x="86" y="195"/>
                  </a:cubicBezTo>
                  <a:cubicBezTo>
                    <a:pt x="85" y="196"/>
                    <a:pt x="85" y="194"/>
                    <a:pt x="85" y="194"/>
                  </a:cubicBezTo>
                  <a:cubicBezTo>
                    <a:pt x="83" y="190"/>
                    <a:pt x="83" y="190"/>
                    <a:pt x="80" y="192"/>
                  </a:cubicBezTo>
                  <a:cubicBezTo>
                    <a:pt x="79" y="192"/>
                    <a:pt x="78" y="192"/>
                    <a:pt x="77" y="192"/>
                  </a:cubicBezTo>
                  <a:cubicBezTo>
                    <a:pt x="76" y="191"/>
                    <a:pt x="74" y="191"/>
                    <a:pt x="73" y="191"/>
                  </a:cubicBezTo>
                  <a:cubicBezTo>
                    <a:pt x="73" y="192"/>
                    <a:pt x="72" y="192"/>
                    <a:pt x="72" y="192"/>
                  </a:cubicBezTo>
                  <a:cubicBezTo>
                    <a:pt x="68" y="190"/>
                    <a:pt x="68" y="192"/>
                    <a:pt x="67" y="195"/>
                  </a:cubicBezTo>
                  <a:cubicBezTo>
                    <a:pt x="67" y="195"/>
                    <a:pt x="67" y="196"/>
                    <a:pt x="66" y="196"/>
                  </a:cubicBezTo>
                  <a:cubicBezTo>
                    <a:pt x="65" y="196"/>
                    <a:pt x="65" y="196"/>
                    <a:pt x="64" y="195"/>
                  </a:cubicBezTo>
                  <a:cubicBezTo>
                    <a:pt x="64" y="195"/>
                    <a:pt x="64" y="194"/>
                    <a:pt x="64" y="193"/>
                  </a:cubicBezTo>
                  <a:cubicBezTo>
                    <a:pt x="63" y="191"/>
                    <a:pt x="61" y="191"/>
                    <a:pt x="59" y="191"/>
                  </a:cubicBezTo>
                  <a:cubicBezTo>
                    <a:pt x="57" y="191"/>
                    <a:pt x="55" y="191"/>
                    <a:pt x="54" y="193"/>
                  </a:cubicBezTo>
                  <a:cubicBezTo>
                    <a:pt x="54" y="194"/>
                    <a:pt x="54" y="196"/>
                    <a:pt x="53" y="196"/>
                  </a:cubicBezTo>
                  <a:cubicBezTo>
                    <a:pt x="51" y="195"/>
                    <a:pt x="52" y="193"/>
                    <a:pt x="51" y="192"/>
                  </a:cubicBezTo>
                  <a:cubicBezTo>
                    <a:pt x="51" y="190"/>
                    <a:pt x="52" y="187"/>
                    <a:pt x="50" y="185"/>
                  </a:cubicBezTo>
                  <a:cubicBezTo>
                    <a:pt x="50" y="185"/>
                    <a:pt x="50" y="184"/>
                    <a:pt x="51" y="184"/>
                  </a:cubicBezTo>
                  <a:cubicBezTo>
                    <a:pt x="52" y="183"/>
                    <a:pt x="53" y="182"/>
                    <a:pt x="53" y="180"/>
                  </a:cubicBezTo>
                  <a:cubicBezTo>
                    <a:pt x="52" y="178"/>
                    <a:pt x="51" y="177"/>
                    <a:pt x="48" y="177"/>
                  </a:cubicBezTo>
                  <a:cubicBezTo>
                    <a:pt x="47" y="178"/>
                    <a:pt x="45" y="178"/>
                    <a:pt x="45" y="177"/>
                  </a:cubicBezTo>
                  <a:cubicBezTo>
                    <a:pt x="44" y="175"/>
                    <a:pt x="45" y="174"/>
                    <a:pt x="45" y="174"/>
                  </a:cubicBezTo>
                  <a:cubicBezTo>
                    <a:pt x="47" y="172"/>
                    <a:pt x="48" y="171"/>
                    <a:pt x="50" y="170"/>
                  </a:cubicBezTo>
                  <a:cubicBezTo>
                    <a:pt x="51" y="171"/>
                    <a:pt x="52" y="171"/>
                    <a:pt x="53" y="171"/>
                  </a:cubicBezTo>
                  <a:cubicBezTo>
                    <a:pt x="57" y="173"/>
                    <a:pt x="59" y="173"/>
                    <a:pt x="62" y="169"/>
                  </a:cubicBezTo>
                  <a:cubicBezTo>
                    <a:pt x="62" y="168"/>
                    <a:pt x="63" y="168"/>
                    <a:pt x="62" y="167"/>
                  </a:cubicBezTo>
                  <a:cubicBezTo>
                    <a:pt x="62" y="164"/>
                    <a:pt x="63" y="163"/>
                    <a:pt x="65" y="161"/>
                  </a:cubicBezTo>
                  <a:cubicBezTo>
                    <a:pt x="70" y="158"/>
                    <a:pt x="71" y="154"/>
                    <a:pt x="70" y="149"/>
                  </a:cubicBezTo>
                  <a:cubicBezTo>
                    <a:pt x="69" y="146"/>
                    <a:pt x="67" y="144"/>
                    <a:pt x="66" y="141"/>
                  </a:cubicBezTo>
                  <a:cubicBezTo>
                    <a:pt x="66" y="140"/>
                    <a:pt x="67" y="140"/>
                    <a:pt x="68" y="139"/>
                  </a:cubicBezTo>
                  <a:cubicBezTo>
                    <a:pt x="68" y="137"/>
                    <a:pt x="69" y="135"/>
                    <a:pt x="67" y="135"/>
                  </a:cubicBezTo>
                  <a:cubicBezTo>
                    <a:pt x="65" y="134"/>
                    <a:pt x="64" y="135"/>
                    <a:pt x="63" y="137"/>
                  </a:cubicBezTo>
                  <a:cubicBezTo>
                    <a:pt x="63" y="138"/>
                    <a:pt x="63" y="139"/>
                    <a:pt x="62" y="139"/>
                  </a:cubicBezTo>
                  <a:cubicBezTo>
                    <a:pt x="60" y="140"/>
                    <a:pt x="57" y="140"/>
                    <a:pt x="55" y="141"/>
                  </a:cubicBezTo>
                  <a:cubicBezTo>
                    <a:pt x="53" y="142"/>
                    <a:pt x="51" y="141"/>
                    <a:pt x="52" y="138"/>
                  </a:cubicBezTo>
                  <a:cubicBezTo>
                    <a:pt x="52" y="134"/>
                    <a:pt x="51" y="131"/>
                    <a:pt x="48" y="127"/>
                  </a:cubicBezTo>
                  <a:cubicBezTo>
                    <a:pt x="48" y="127"/>
                    <a:pt x="48" y="127"/>
                    <a:pt x="49" y="127"/>
                  </a:cubicBezTo>
                  <a:cubicBezTo>
                    <a:pt x="51" y="123"/>
                    <a:pt x="51" y="122"/>
                    <a:pt x="50" y="120"/>
                  </a:cubicBezTo>
                  <a:cubicBezTo>
                    <a:pt x="48" y="117"/>
                    <a:pt x="46" y="117"/>
                    <a:pt x="42" y="118"/>
                  </a:cubicBezTo>
                  <a:cubicBezTo>
                    <a:pt x="39" y="119"/>
                    <a:pt x="37" y="120"/>
                    <a:pt x="34" y="122"/>
                  </a:cubicBezTo>
                  <a:cubicBezTo>
                    <a:pt x="31" y="123"/>
                    <a:pt x="30" y="122"/>
                    <a:pt x="30" y="119"/>
                  </a:cubicBezTo>
                  <a:cubicBezTo>
                    <a:pt x="30" y="117"/>
                    <a:pt x="30" y="114"/>
                    <a:pt x="30" y="112"/>
                  </a:cubicBezTo>
                  <a:cubicBezTo>
                    <a:pt x="30" y="108"/>
                    <a:pt x="29" y="106"/>
                    <a:pt x="27" y="106"/>
                  </a:cubicBezTo>
                  <a:cubicBezTo>
                    <a:pt x="24" y="105"/>
                    <a:pt x="21" y="107"/>
                    <a:pt x="19" y="110"/>
                  </a:cubicBezTo>
                  <a:cubicBezTo>
                    <a:pt x="18" y="114"/>
                    <a:pt x="18" y="118"/>
                    <a:pt x="21" y="121"/>
                  </a:cubicBezTo>
                  <a:cubicBezTo>
                    <a:pt x="24" y="123"/>
                    <a:pt x="26" y="125"/>
                    <a:pt x="30" y="127"/>
                  </a:cubicBezTo>
                  <a:cubicBezTo>
                    <a:pt x="31" y="127"/>
                    <a:pt x="32" y="127"/>
                    <a:pt x="32" y="128"/>
                  </a:cubicBezTo>
                  <a:cubicBezTo>
                    <a:pt x="31" y="131"/>
                    <a:pt x="30" y="135"/>
                    <a:pt x="29" y="138"/>
                  </a:cubicBezTo>
                  <a:cubicBezTo>
                    <a:pt x="24" y="139"/>
                    <a:pt x="20" y="141"/>
                    <a:pt x="15" y="144"/>
                  </a:cubicBezTo>
                  <a:cubicBezTo>
                    <a:pt x="13" y="145"/>
                    <a:pt x="12" y="144"/>
                    <a:pt x="12" y="142"/>
                  </a:cubicBezTo>
                  <a:cubicBezTo>
                    <a:pt x="12" y="141"/>
                    <a:pt x="12" y="140"/>
                    <a:pt x="12" y="139"/>
                  </a:cubicBezTo>
                  <a:cubicBezTo>
                    <a:pt x="12" y="136"/>
                    <a:pt x="12" y="134"/>
                    <a:pt x="12" y="131"/>
                  </a:cubicBezTo>
                  <a:cubicBezTo>
                    <a:pt x="12" y="127"/>
                    <a:pt x="10" y="126"/>
                    <a:pt x="6" y="127"/>
                  </a:cubicBezTo>
                  <a:cubicBezTo>
                    <a:pt x="5" y="127"/>
                    <a:pt x="4" y="127"/>
                    <a:pt x="3" y="127"/>
                  </a:cubicBezTo>
                  <a:cubicBezTo>
                    <a:pt x="1" y="126"/>
                    <a:pt x="1" y="125"/>
                    <a:pt x="1" y="124"/>
                  </a:cubicBezTo>
                  <a:cubicBezTo>
                    <a:pt x="1" y="119"/>
                    <a:pt x="0" y="115"/>
                    <a:pt x="1" y="111"/>
                  </a:cubicBezTo>
                  <a:cubicBezTo>
                    <a:pt x="1" y="109"/>
                    <a:pt x="1" y="107"/>
                    <a:pt x="1" y="106"/>
                  </a:cubicBezTo>
                  <a:cubicBezTo>
                    <a:pt x="1" y="96"/>
                    <a:pt x="1" y="87"/>
                    <a:pt x="1" y="78"/>
                  </a:cubicBezTo>
                  <a:cubicBezTo>
                    <a:pt x="2" y="67"/>
                    <a:pt x="1" y="56"/>
                    <a:pt x="1" y="44"/>
                  </a:cubicBezTo>
                  <a:cubicBezTo>
                    <a:pt x="2" y="35"/>
                    <a:pt x="2" y="25"/>
                    <a:pt x="2" y="16"/>
                  </a:cubicBezTo>
                  <a:cubicBezTo>
                    <a:pt x="2" y="14"/>
                    <a:pt x="2" y="13"/>
                    <a:pt x="2" y="11"/>
                  </a:cubicBezTo>
                  <a:cubicBezTo>
                    <a:pt x="1" y="9"/>
                    <a:pt x="2" y="7"/>
                    <a:pt x="5" y="6"/>
                  </a:cubicBezTo>
                  <a:cubicBezTo>
                    <a:pt x="6" y="5"/>
                    <a:pt x="8" y="5"/>
                    <a:pt x="10" y="5"/>
                  </a:cubicBezTo>
                  <a:cubicBezTo>
                    <a:pt x="15" y="5"/>
                    <a:pt x="20" y="5"/>
                    <a:pt x="24" y="5"/>
                  </a:cubicBezTo>
                  <a:cubicBezTo>
                    <a:pt x="26" y="5"/>
                    <a:pt x="28" y="5"/>
                    <a:pt x="29" y="4"/>
                  </a:cubicBezTo>
                  <a:cubicBezTo>
                    <a:pt x="31" y="3"/>
                    <a:pt x="32" y="2"/>
                    <a:pt x="34" y="3"/>
                  </a:cubicBezTo>
                  <a:cubicBezTo>
                    <a:pt x="36" y="5"/>
                    <a:pt x="39" y="5"/>
                    <a:pt x="42" y="5"/>
                  </a:cubicBezTo>
                  <a:cubicBezTo>
                    <a:pt x="78" y="5"/>
                    <a:pt x="114" y="5"/>
                    <a:pt x="149" y="5"/>
                  </a:cubicBezTo>
                  <a:cubicBezTo>
                    <a:pt x="161" y="5"/>
                    <a:pt x="173" y="5"/>
                    <a:pt x="185" y="5"/>
                  </a:cubicBezTo>
                  <a:cubicBezTo>
                    <a:pt x="189" y="5"/>
                    <a:pt x="192" y="5"/>
                    <a:pt x="196" y="6"/>
                  </a:cubicBezTo>
                  <a:cubicBezTo>
                    <a:pt x="197" y="7"/>
                    <a:pt x="198" y="7"/>
                    <a:pt x="199" y="6"/>
                  </a:cubicBezTo>
                  <a:cubicBezTo>
                    <a:pt x="198" y="5"/>
                    <a:pt x="196" y="4"/>
                    <a:pt x="195" y="3"/>
                  </a:cubicBezTo>
                  <a:cubicBezTo>
                    <a:pt x="193" y="3"/>
                    <a:pt x="192" y="3"/>
                    <a:pt x="191" y="1"/>
                  </a:cubicBezTo>
                  <a:cubicBezTo>
                    <a:pt x="191" y="1"/>
                    <a:pt x="190" y="0"/>
                    <a:pt x="192" y="0"/>
                  </a:cubicBezTo>
                  <a:close/>
                </a:path>
              </a:pathLst>
            </a:custGeom>
            <a:solidFill>
              <a:srgbClr val="EF7F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95899850-5DBD-1310-2379-885FCA0F3169}"/>
                </a:ext>
              </a:extLst>
            </p:cNvPr>
            <p:cNvSpPr/>
            <p:nvPr/>
          </p:nvSpPr>
          <p:spPr bwMode="auto">
            <a:xfrm>
              <a:off x="4914900" y="3670301"/>
              <a:ext cx="1385888" cy="2384425"/>
            </a:xfrm>
            <a:custGeom>
              <a:avLst/>
              <a:gdLst>
                <a:gd name="T0" fmla="*/ 147 w 246"/>
                <a:gd name="T1" fmla="*/ 98 h 423"/>
                <a:gd name="T2" fmla="*/ 204 w 246"/>
                <a:gd name="T3" fmla="*/ 79 h 423"/>
                <a:gd name="T4" fmla="*/ 246 w 246"/>
                <a:gd name="T5" fmla="*/ 109 h 423"/>
                <a:gd name="T6" fmla="*/ 218 w 246"/>
                <a:gd name="T7" fmla="*/ 113 h 423"/>
                <a:gd name="T8" fmla="*/ 151 w 246"/>
                <a:gd name="T9" fmla="*/ 121 h 423"/>
                <a:gd name="T10" fmla="*/ 215 w 246"/>
                <a:gd name="T11" fmla="*/ 122 h 423"/>
                <a:gd name="T12" fmla="*/ 237 w 246"/>
                <a:gd name="T13" fmla="*/ 123 h 423"/>
                <a:gd name="T14" fmla="*/ 231 w 246"/>
                <a:gd name="T15" fmla="*/ 125 h 423"/>
                <a:gd name="T16" fmla="*/ 201 w 246"/>
                <a:gd name="T17" fmla="*/ 125 h 423"/>
                <a:gd name="T18" fmla="*/ 159 w 246"/>
                <a:gd name="T19" fmla="*/ 125 h 423"/>
                <a:gd name="T20" fmla="*/ 158 w 246"/>
                <a:gd name="T21" fmla="*/ 127 h 423"/>
                <a:gd name="T22" fmla="*/ 188 w 246"/>
                <a:gd name="T23" fmla="*/ 162 h 423"/>
                <a:gd name="T24" fmla="*/ 204 w 246"/>
                <a:gd name="T25" fmla="*/ 193 h 423"/>
                <a:gd name="T26" fmla="*/ 193 w 246"/>
                <a:gd name="T27" fmla="*/ 198 h 423"/>
                <a:gd name="T28" fmla="*/ 189 w 246"/>
                <a:gd name="T29" fmla="*/ 203 h 423"/>
                <a:gd name="T30" fmla="*/ 182 w 246"/>
                <a:gd name="T31" fmla="*/ 211 h 423"/>
                <a:gd name="T32" fmla="*/ 179 w 246"/>
                <a:gd name="T33" fmla="*/ 206 h 423"/>
                <a:gd name="T34" fmla="*/ 176 w 246"/>
                <a:gd name="T35" fmla="*/ 213 h 423"/>
                <a:gd name="T36" fmla="*/ 174 w 246"/>
                <a:gd name="T37" fmla="*/ 200 h 423"/>
                <a:gd name="T38" fmla="*/ 170 w 246"/>
                <a:gd name="T39" fmla="*/ 194 h 423"/>
                <a:gd name="T40" fmla="*/ 159 w 246"/>
                <a:gd name="T41" fmla="*/ 195 h 423"/>
                <a:gd name="T42" fmla="*/ 157 w 246"/>
                <a:gd name="T43" fmla="*/ 209 h 423"/>
                <a:gd name="T44" fmla="*/ 154 w 246"/>
                <a:gd name="T45" fmla="*/ 209 h 423"/>
                <a:gd name="T46" fmla="*/ 149 w 246"/>
                <a:gd name="T47" fmla="*/ 195 h 423"/>
                <a:gd name="T48" fmla="*/ 151 w 246"/>
                <a:gd name="T49" fmla="*/ 193 h 423"/>
                <a:gd name="T50" fmla="*/ 125 w 246"/>
                <a:gd name="T51" fmla="*/ 153 h 423"/>
                <a:gd name="T52" fmla="*/ 125 w 246"/>
                <a:gd name="T53" fmla="*/ 189 h 423"/>
                <a:gd name="T54" fmla="*/ 126 w 246"/>
                <a:gd name="T55" fmla="*/ 194 h 423"/>
                <a:gd name="T56" fmla="*/ 131 w 246"/>
                <a:gd name="T57" fmla="*/ 198 h 423"/>
                <a:gd name="T58" fmla="*/ 125 w 246"/>
                <a:gd name="T59" fmla="*/ 213 h 423"/>
                <a:gd name="T60" fmla="*/ 126 w 246"/>
                <a:gd name="T61" fmla="*/ 335 h 423"/>
                <a:gd name="T62" fmla="*/ 122 w 246"/>
                <a:gd name="T63" fmla="*/ 423 h 423"/>
                <a:gd name="T64" fmla="*/ 114 w 246"/>
                <a:gd name="T65" fmla="*/ 422 h 423"/>
                <a:gd name="T66" fmla="*/ 108 w 246"/>
                <a:gd name="T67" fmla="*/ 412 h 423"/>
                <a:gd name="T68" fmla="*/ 110 w 246"/>
                <a:gd name="T69" fmla="*/ 391 h 423"/>
                <a:gd name="T70" fmla="*/ 104 w 246"/>
                <a:gd name="T71" fmla="*/ 369 h 423"/>
                <a:gd name="T72" fmla="*/ 89 w 246"/>
                <a:gd name="T73" fmla="*/ 375 h 423"/>
                <a:gd name="T74" fmla="*/ 88 w 246"/>
                <a:gd name="T75" fmla="*/ 242 h 423"/>
                <a:gd name="T76" fmla="*/ 88 w 246"/>
                <a:gd name="T77" fmla="*/ 213 h 423"/>
                <a:gd name="T78" fmla="*/ 89 w 246"/>
                <a:gd name="T79" fmla="*/ 171 h 423"/>
                <a:gd name="T80" fmla="*/ 89 w 246"/>
                <a:gd name="T81" fmla="*/ 131 h 423"/>
                <a:gd name="T82" fmla="*/ 73 w 246"/>
                <a:gd name="T83" fmla="*/ 126 h 423"/>
                <a:gd name="T84" fmla="*/ 69 w 246"/>
                <a:gd name="T85" fmla="*/ 132 h 423"/>
                <a:gd name="T86" fmla="*/ 68 w 246"/>
                <a:gd name="T87" fmla="*/ 123 h 423"/>
                <a:gd name="T88" fmla="*/ 84 w 246"/>
                <a:gd name="T89" fmla="*/ 123 h 423"/>
                <a:gd name="T90" fmla="*/ 52 w 246"/>
                <a:gd name="T91" fmla="*/ 112 h 423"/>
                <a:gd name="T92" fmla="*/ 7 w 246"/>
                <a:gd name="T93" fmla="*/ 114 h 423"/>
                <a:gd name="T94" fmla="*/ 3 w 246"/>
                <a:gd name="T95" fmla="*/ 101 h 423"/>
                <a:gd name="T96" fmla="*/ 2 w 246"/>
                <a:gd name="T97" fmla="*/ 73 h 423"/>
                <a:gd name="T98" fmla="*/ 67 w 246"/>
                <a:gd name="T99" fmla="*/ 71 h 423"/>
                <a:gd name="T100" fmla="*/ 90 w 246"/>
                <a:gd name="T101" fmla="*/ 79 h 423"/>
                <a:gd name="T102" fmla="*/ 83 w 246"/>
                <a:gd name="T103" fmla="*/ 14 h 423"/>
                <a:gd name="T104" fmla="*/ 115 w 246"/>
                <a:gd name="T105" fmla="*/ 11 h 423"/>
                <a:gd name="T106" fmla="*/ 131 w 246"/>
                <a:gd name="T107" fmla="*/ 17 h 423"/>
                <a:gd name="T108" fmla="*/ 163 w 246"/>
                <a:gd name="T109" fmla="*/ 13 h 423"/>
                <a:gd name="T110" fmla="*/ 155 w 246"/>
                <a:gd name="T111" fmla="*/ 40 h 423"/>
                <a:gd name="T112" fmla="*/ 153 w 246"/>
                <a:gd name="T113" fmla="*/ 43 h 423"/>
                <a:gd name="T114" fmla="*/ 155 w 246"/>
                <a:gd name="T115" fmla="*/ 46 h 423"/>
                <a:gd name="T116" fmla="*/ 144 w 246"/>
                <a:gd name="T117" fmla="*/ 69 h 423"/>
                <a:gd name="T118" fmla="*/ 131 w 246"/>
                <a:gd name="T119" fmla="*/ 109 h 423"/>
                <a:gd name="T120" fmla="*/ 145 w 246"/>
                <a:gd name="T121" fmla="*/ 98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" h="422">
                  <a:moveTo>
                    <a:pt x="145" y="98"/>
                  </a:moveTo>
                  <a:cubicBezTo>
                    <a:pt x="146" y="99"/>
                    <a:pt x="147" y="98"/>
                    <a:pt x="147" y="98"/>
                  </a:cubicBezTo>
                  <a:cubicBezTo>
                    <a:pt x="159" y="89"/>
                    <a:pt x="173" y="85"/>
                    <a:pt x="187" y="82"/>
                  </a:cubicBezTo>
                  <a:cubicBezTo>
                    <a:pt x="192" y="81"/>
                    <a:pt x="198" y="80"/>
                    <a:pt x="204" y="79"/>
                  </a:cubicBezTo>
                  <a:cubicBezTo>
                    <a:pt x="208" y="78"/>
                    <a:pt x="213" y="79"/>
                    <a:pt x="217" y="81"/>
                  </a:cubicBezTo>
                  <a:cubicBezTo>
                    <a:pt x="228" y="89"/>
                    <a:pt x="238" y="99"/>
                    <a:pt x="246" y="109"/>
                  </a:cubicBezTo>
                  <a:cubicBezTo>
                    <a:pt x="242" y="111"/>
                    <a:pt x="237" y="111"/>
                    <a:pt x="232" y="111"/>
                  </a:cubicBezTo>
                  <a:cubicBezTo>
                    <a:pt x="227" y="112"/>
                    <a:pt x="223" y="112"/>
                    <a:pt x="218" y="113"/>
                  </a:cubicBezTo>
                  <a:cubicBezTo>
                    <a:pt x="210" y="114"/>
                    <a:pt x="201" y="115"/>
                    <a:pt x="193" y="116"/>
                  </a:cubicBezTo>
                  <a:cubicBezTo>
                    <a:pt x="179" y="118"/>
                    <a:pt x="165" y="120"/>
                    <a:pt x="151" y="121"/>
                  </a:cubicBezTo>
                  <a:cubicBezTo>
                    <a:pt x="152" y="122"/>
                    <a:pt x="153" y="122"/>
                    <a:pt x="154" y="122"/>
                  </a:cubicBezTo>
                  <a:cubicBezTo>
                    <a:pt x="175" y="122"/>
                    <a:pt x="195" y="122"/>
                    <a:pt x="215" y="122"/>
                  </a:cubicBezTo>
                  <a:cubicBezTo>
                    <a:pt x="221" y="122"/>
                    <a:pt x="227" y="122"/>
                    <a:pt x="233" y="122"/>
                  </a:cubicBezTo>
                  <a:cubicBezTo>
                    <a:pt x="235" y="122"/>
                    <a:pt x="236" y="122"/>
                    <a:pt x="237" y="123"/>
                  </a:cubicBezTo>
                  <a:cubicBezTo>
                    <a:pt x="239" y="125"/>
                    <a:pt x="237" y="125"/>
                    <a:pt x="236" y="125"/>
                  </a:cubicBezTo>
                  <a:cubicBezTo>
                    <a:pt x="234" y="125"/>
                    <a:pt x="233" y="125"/>
                    <a:pt x="231" y="125"/>
                  </a:cubicBezTo>
                  <a:cubicBezTo>
                    <a:pt x="226" y="125"/>
                    <a:pt x="221" y="124"/>
                    <a:pt x="215" y="125"/>
                  </a:cubicBezTo>
                  <a:cubicBezTo>
                    <a:pt x="211" y="126"/>
                    <a:pt x="206" y="125"/>
                    <a:pt x="201" y="125"/>
                  </a:cubicBezTo>
                  <a:cubicBezTo>
                    <a:pt x="192" y="125"/>
                    <a:pt x="184" y="125"/>
                    <a:pt x="176" y="125"/>
                  </a:cubicBezTo>
                  <a:cubicBezTo>
                    <a:pt x="170" y="125"/>
                    <a:pt x="165" y="126"/>
                    <a:pt x="159" y="125"/>
                  </a:cubicBezTo>
                  <a:cubicBezTo>
                    <a:pt x="159" y="125"/>
                    <a:pt x="158" y="125"/>
                    <a:pt x="158" y="126"/>
                  </a:cubicBezTo>
                  <a:cubicBezTo>
                    <a:pt x="157" y="126"/>
                    <a:pt x="158" y="127"/>
                    <a:pt x="158" y="127"/>
                  </a:cubicBezTo>
                  <a:cubicBezTo>
                    <a:pt x="165" y="132"/>
                    <a:pt x="172" y="139"/>
                    <a:pt x="177" y="146"/>
                  </a:cubicBezTo>
                  <a:cubicBezTo>
                    <a:pt x="181" y="151"/>
                    <a:pt x="185" y="156"/>
                    <a:pt x="188" y="162"/>
                  </a:cubicBezTo>
                  <a:cubicBezTo>
                    <a:pt x="193" y="170"/>
                    <a:pt x="197" y="179"/>
                    <a:pt x="201" y="187"/>
                  </a:cubicBezTo>
                  <a:cubicBezTo>
                    <a:pt x="202" y="189"/>
                    <a:pt x="203" y="191"/>
                    <a:pt x="204" y="193"/>
                  </a:cubicBezTo>
                  <a:cubicBezTo>
                    <a:pt x="204" y="194"/>
                    <a:pt x="205" y="196"/>
                    <a:pt x="203" y="197"/>
                  </a:cubicBezTo>
                  <a:cubicBezTo>
                    <a:pt x="200" y="198"/>
                    <a:pt x="196" y="198"/>
                    <a:pt x="193" y="198"/>
                  </a:cubicBezTo>
                  <a:cubicBezTo>
                    <a:pt x="191" y="198"/>
                    <a:pt x="189" y="199"/>
                    <a:pt x="189" y="202"/>
                  </a:cubicBezTo>
                  <a:cubicBezTo>
                    <a:pt x="189" y="202"/>
                    <a:pt x="189" y="202"/>
                    <a:pt x="189" y="203"/>
                  </a:cubicBezTo>
                  <a:cubicBezTo>
                    <a:pt x="185" y="203"/>
                    <a:pt x="184" y="205"/>
                    <a:pt x="184" y="208"/>
                  </a:cubicBezTo>
                  <a:cubicBezTo>
                    <a:pt x="184" y="210"/>
                    <a:pt x="184" y="211"/>
                    <a:pt x="182" y="211"/>
                  </a:cubicBezTo>
                  <a:cubicBezTo>
                    <a:pt x="181" y="211"/>
                    <a:pt x="181" y="210"/>
                    <a:pt x="180" y="209"/>
                  </a:cubicBezTo>
                  <a:cubicBezTo>
                    <a:pt x="180" y="208"/>
                    <a:pt x="181" y="206"/>
                    <a:pt x="179" y="206"/>
                  </a:cubicBezTo>
                  <a:cubicBezTo>
                    <a:pt x="177" y="206"/>
                    <a:pt x="177" y="208"/>
                    <a:pt x="177" y="209"/>
                  </a:cubicBezTo>
                  <a:cubicBezTo>
                    <a:pt x="177" y="211"/>
                    <a:pt x="178" y="213"/>
                    <a:pt x="176" y="213"/>
                  </a:cubicBezTo>
                  <a:cubicBezTo>
                    <a:pt x="174" y="214"/>
                    <a:pt x="175" y="211"/>
                    <a:pt x="174" y="210"/>
                  </a:cubicBezTo>
                  <a:cubicBezTo>
                    <a:pt x="172" y="206"/>
                    <a:pt x="173" y="203"/>
                    <a:pt x="174" y="200"/>
                  </a:cubicBezTo>
                  <a:cubicBezTo>
                    <a:pt x="175" y="199"/>
                    <a:pt x="174" y="197"/>
                    <a:pt x="174" y="196"/>
                  </a:cubicBezTo>
                  <a:cubicBezTo>
                    <a:pt x="173" y="194"/>
                    <a:pt x="172" y="194"/>
                    <a:pt x="170" y="194"/>
                  </a:cubicBezTo>
                  <a:cubicBezTo>
                    <a:pt x="169" y="195"/>
                    <a:pt x="167" y="195"/>
                    <a:pt x="165" y="195"/>
                  </a:cubicBezTo>
                  <a:cubicBezTo>
                    <a:pt x="163" y="194"/>
                    <a:pt x="161" y="194"/>
                    <a:pt x="159" y="195"/>
                  </a:cubicBezTo>
                  <a:cubicBezTo>
                    <a:pt x="157" y="195"/>
                    <a:pt x="157" y="196"/>
                    <a:pt x="157" y="197"/>
                  </a:cubicBezTo>
                  <a:cubicBezTo>
                    <a:pt x="157" y="201"/>
                    <a:pt x="157" y="205"/>
                    <a:pt x="157" y="209"/>
                  </a:cubicBezTo>
                  <a:cubicBezTo>
                    <a:pt x="157" y="211"/>
                    <a:pt x="157" y="214"/>
                    <a:pt x="155" y="213"/>
                  </a:cubicBezTo>
                  <a:cubicBezTo>
                    <a:pt x="153" y="213"/>
                    <a:pt x="154" y="211"/>
                    <a:pt x="154" y="209"/>
                  </a:cubicBezTo>
                  <a:cubicBezTo>
                    <a:pt x="154" y="208"/>
                    <a:pt x="154" y="206"/>
                    <a:pt x="154" y="204"/>
                  </a:cubicBezTo>
                  <a:cubicBezTo>
                    <a:pt x="154" y="200"/>
                    <a:pt x="153" y="197"/>
                    <a:pt x="149" y="195"/>
                  </a:cubicBezTo>
                  <a:cubicBezTo>
                    <a:pt x="148" y="195"/>
                    <a:pt x="147" y="194"/>
                    <a:pt x="147" y="194"/>
                  </a:cubicBezTo>
                  <a:cubicBezTo>
                    <a:pt x="148" y="191"/>
                    <a:pt x="149" y="193"/>
                    <a:pt x="151" y="193"/>
                  </a:cubicBezTo>
                  <a:cubicBezTo>
                    <a:pt x="151" y="193"/>
                    <a:pt x="152" y="193"/>
                    <a:pt x="152" y="193"/>
                  </a:cubicBezTo>
                  <a:cubicBezTo>
                    <a:pt x="146" y="178"/>
                    <a:pt x="135" y="166"/>
                    <a:pt x="125" y="153"/>
                  </a:cubicBezTo>
                  <a:cubicBezTo>
                    <a:pt x="125" y="155"/>
                    <a:pt x="125" y="155"/>
                    <a:pt x="125" y="156"/>
                  </a:cubicBezTo>
                  <a:cubicBezTo>
                    <a:pt x="125" y="167"/>
                    <a:pt x="125" y="178"/>
                    <a:pt x="125" y="189"/>
                  </a:cubicBezTo>
                  <a:cubicBezTo>
                    <a:pt x="125" y="190"/>
                    <a:pt x="125" y="192"/>
                    <a:pt x="125" y="193"/>
                  </a:cubicBezTo>
                  <a:cubicBezTo>
                    <a:pt x="125" y="194"/>
                    <a:pt x="126" y="194"/>
                    <a:pt x="126" y="194"/>
                  </a:cubicBezTo>
                  <a:cubicBezTo>
                    <a:pt x="126" y="196"/>
                    <a:pt x="126" y="197"/>
                    <a:pt x="127" y="198"/>
                  </a:cubicBezTo>
                  <a:cubicBezTo>
                    <a:pt x="128" y="198"/>
                    <a:pt x="130" y="196"/>
                    <a:pt x="131" y="198"/>
                  </a:cubicBezTo>
                  <a:cubicBezTo>
                    <a:pt x="131" y="200"/>
                    <a:pt x="130" y="201"/>
                    <a:pt x="129" y="202"/>
                  </a:cubicBezTo>
                  <a:cubicBezTo>
                    <a:pt x="123" y="206"/>
                    <a:pt x="123" y="209"/>
                    <a:pt x="125" y="213"/>
                  </a:cubicBezTo>
                  <a:cubicBezTo>
                    <a:pt x="125" y="213"/>
                    <a:pt x="126" y="214"/>
                    <a:pt x="126" y="216"/>
                  </a:cubicBezTo>
                  <a:cubicBezTo>
                    <a:pt x="126" y="255"/>
                    <a:pt x="126" y="295"/>
                    <a:pt x="126" y="335"/>
                  </a:cubicBezTo>
                  <a:cubicBezTo>
                    <a:pt x="126" y="363"/>
                    <a:pt x="126" y="390"/>
                    <a:pt x="126" y="418"/>
                  </a:cubicBezTo>
                  <a:cubicBezTo>
                    <a:pt x="126" y="422"/>
                    <a:pt x="125" y="423"/>
                    <a:pt x="122" y="423"/>
                  </a:cubicBezTo>
                  <a:cubicBezTo>
                    <a:pt x="120" y="423"/>
                    <a:pt x="119" y="423"/>
                    <a:pt x="117" y="423"/>
                  </a:cubicBezTo>
                  <a:cubicBezTo>
                    <a:pt x="116" y="423"/>
                    <a:pt x="115" y="423"/>
                    <a:pt x="114" y="422"/>
                  </a:cubicBezTo>
                  <a:cubicBezTo>
                    <a:pt x="113" y="419"/>
                    <a:pt x="110" y="416"/>
                    <a:pt x="108" y="414"/>
                  </a:cubicBezTo>
                  <a:cubicBezTo>
                    <a:pt x="108" y="413"/>
                    <a:pt x="108" y="413"/>
                    <a:pt x="108" y="412"/>
                  </a:cubicBezTo>
                  <a:cubicBezTo>
                    <a:pt x="108" y="412"/>
                    <a:pt x="108" y="412"/>
                    <a:pt x="108" y="412"/>
                  </a:cubicBezTo>
                  <a:cubicBezTo>
                    <a:pt x="113" y="405"/>
                    <a:pt x="113" y="398"/>
                    <a:pt x="110" y="391"/>
                  </a:cubicBezTo>
                  <a:cubicBezTo>
                    <a:pt x="108" y="384"/>
                    <a:pt x="107" y="377"/>
                    <a:pt x="107" y="370"/>
                  </a:cubicBezTo>
                  <a:cubicBezTo>
                    <a:pt x="106" y="367"/>
                    <a:pt x="106" y="367"/>
                    <a:pt x="104" y="369"/>
                  </a:cubicBezTo>
                  <a:cubicBezTo>
                    <a:pt x="100" y="371"/>
                    <a:pt x="96" y="373"/>
                    <a:pt x="92" y="375"/>
                  </a:cubicBezTo>
                  <a:cubicBezTo>
                    <a:pt x="91" y="376"/>
                    <a:pt x="90" y="377"/>
                    <a:pt x="89" y="375"/>
                  </a:cubicBezTo>
                  <a:cubicBezTo>
                    <a:pt x="89" y="333"/>
                    <a:pt x="89" y="291"/>
                    <a:pt x="89" y="249"/>
                  </a:cubicBezTo>
                  <a:cubicBezTo>
                    <a:pt x="89" y="247"/>
                    <a:pt x="89" y="244"/>
                    <a:pt x="88" y="242"/>
                  </a:cubicBezTo>
                  <a:cubicBezTo>
                    <a:pt x="89" y="237"/>
                    <a:pt x="90" y="231"/>
                    <a:pt x="88" y="226"/>
                  </a:cubicBezTo>
                  <a:cubicBezTo>
                    <a:pt x="89" y="222"/>
                    <a:pt x="89" y="217"/>
                    <a:pt x="88" y="213"/>
                  </a:cubicBezTo>
                  <a:cubicBezTo>
                    <a:pt x="89" y="211"/>
                    <a:pt x="89" y="208"/>
                    <a:pt x="89" y="206"/>
                  </a:cubicBezTo>
                  <a:cubicBezTo>
                    <a:pt x="90" y="195"/>
                    <a:pt x="89" y="183"/>
                    <a:pt x="89" y="171"/>
                  </a:cubicBezTo>
                  <a:cubicBezTo>
                    <a:pt x="90" y="160"/>
                    <a:pt x="89" y="148"/>
                    <a:pt x="89" y="136"/>
                  </a:cubicBezTo>
                  <a:cubicBezTo>
                    <a:pt x="89" y="134"/>
                    <a:pt x="90" y="133"/>
                    <a:pt x="89" y="131"/>
                  </a:cubicBezTo>
                  <a:cubicBezTo>
                    <a:pt x="89" y="126"/>
                    <a:pt x="88" y="126"/>
                    <a:pt x="84" y="126"/>
                  </a:cubicBezTo>
                  <a:cubicBezTo>
                    <a:pt x="80" y="126"/>
                    <a:pt x="77" y="125"/>
                    <a:pt x="73" y="126"/>
                  </a:cubicBezTo>
                  <a:cubicBezTo>
                    <a:pt x="71" y="126"/>
                    <a:pt x="69" y="127"/>
                    <a:pt x="69" y="130"/>
                  </a:cubicBezTo>
                  <a:cubicBezTo>
                    <a:pt x="69" y="130"/>
                    <a:pt x="69" y="131"/>
                    <a:pt x="69" y="132"/>
                  </a:cubicBezTo>
                  <a:cubicBezTo>
                    <a:pt x="68" y="133"/>
                    <a:pt x="68" y="132"/>
                    <a:pt x="67" y="132"/>
                  </a:cubicBezTo>
                  <a:cubicBezTo>
                    <a:pt x="67" y="129"/>
                    <a:pt x="66" y="126"/>
                    <a:pt x="68" y="123"/>
                  </a:cubicBezTo>
                  <a:cubicBezTo>
                    <a:pt x="69" y="122"/>
                    <a:pt x="70" y="122"/>
                    <a:pt x="71" y="123"/>
                  </a:cubicBezTo>
                  <a:cubicBezTo>
                    <a:pt x="76" y="123"/>
                    <a:pt x="80" y="123"/>
                    <a:pt x="84" y="123"/>
                  </a:cubicBezTo>
                  <a:cubicBezTo>
                    <a:pt x="87" y="124"/>
                    <a:pt x="90" y="122"/>
                    <a:pt x="94" y="123"/>
                  </a:cubicBezTo>
                  <a:cubicBezTo>
                    <a:pt x="81" y="115"/>
                    <a:pt x="66" y="113"/>
                    <a:pt x="52" y="112"/>
                  </a:cubicBezTo>
                  <a:cubicBezTo>
                    <a:pt x="47" y="112"/>
                    <a:pt x="43" y="111"/>
                    <a:pt x="38" y="111"/>
                  </a:cubicBezTo>
                  <a:cubicBezTo>
                    <a:pt x="28" y="111"/>
                    <a:pt x="18" y="113"/>
                    <a:pt x="7" y="114"/>
                  </a:cubicBezTo>
                  <a:cubicBezTo>
                    <a:pt x="7" y="114"/>
                    <a:pt x="6" y="115"/>
                    <a:pt x="5" y="115"/>
                  </a:cubicBezTo>
                  <a:cubicBezTo>
                    <a:pt x="4" y="110"/>
                    <a:pt x="4" y="105"/>
                    <a:pt x="3" y="101"/>
                  </a:cubicBezTo>
                  <a:cubicBezTo>
                    <a:pt x="2" y="93"/>
                    <a:pt x="1" y="86"/>
                    <a:pt x="0" y="79"/>
                  </a:cubicBezTo>
                  <a:cubicBezTo>
                    <a:pt x="0" y="77"/>
                    <a:pt x="0" y="75"/>
                    <a:pt x="2" y="73"/>
                  </a:cubicBezTo>
                  <a:cubicBezTo>
                    <a:pt x="9" y="65"/>
                    <a:pt x="17" y="62"/>
                    <a:pt x="27" y="61"/>
                  </a:cubicBezTo>
                  <a:cubicBezTo>
                    <a:pt x="42" y="59"/>
                    <a:pt x="55" y="64"/>
                    <a:pt x="67" y="71"/>
                  </a:cubicBezTo>
                  <a:cubicBezTo>
                    <a:pt x="76" y="76"/>
                    <a:pt x="83" y="82"/>
                    <a:pt x="91" y="88"/>
                  </a:cubicBezTo>
                  <a:cubicBezTo>
                    <a:pt x="92" y="84"/>
                    <a:pt x="90" y="82"/>
                    <a:pt x="90" y="79"/>
                  </a:cubicBezTo>
                  <a:cubicBezTo>
                    <a:pt x="86" y="65"/>
                    <a:pt x="84" y="51"/>
                    <a:pt x="83" y="37"/>
                  </a:cubicBezTo>
                  <a:cubicBezTo>
                    <a:pt x="82" y="29"/>
                    <a:pt x="81" y="22"/>
                    <a:pt x="83" y="14"/>
                  </a:cubicBezTo>
                  <a:cubicBezTo>
                    <a:pt x="86" y="4"/>
                    <a:pt x="94" y="0"/>
                    <a:pt x="105" y="3"/>
                  </a:cubicBezTo>
                  <a:cubicBezTo>
                    <a:pt x="109" y="4"/>
                    <a:pt x="112" y="7"/>
                    <a:pt x="115" y="11"/>
                  </a:cubicBezTo>
                  <a:cubicBezTo>
                    <a:pt x="116" y="13"/>
                    <a:pt x="118" y="15"/>
                    <a:pt x="120" y="16"/>
                  </a:cubicBezTo>
                  <a:cubicBezTo>
                    <a:pt x="123" y="18"/>
                    <a:pt x="127" y="18"/>
                    <a:pt x="131" y="17"/>
                  </a:cubicBezTo>
                  <a:cubicBezTo>
                    <a:pt x="136" y="15"/>
                    <a:pt x="141" y="13"/>
                    <a:pt x="146" y="12"/>
                  </a:cubicBezTo>
                  <a:cubicBezTo>
                    <a:pt x="152" y="10"/>
                    <a:pt x="157" y="11"/>
                    <a:pt x="163" y="13"/>
                  </a:cubicBezTo>
                  <a:cubicBezTo>
                    <a:pt x="165" y="14"/>
                    <a:pt x="166" y="15"/>
                    <a:pt x="166" y="17"/>
                  </a:cubicBezTo>
                  <a:cubicBezTo>
                    <a:pt x="160" y="23"/>
                    <a:pt x="159" y="32"/>
                    <a:pt x="155" y="40"/>
                  </a:cubicBezTo>
                  <a:cubicBezTo>
                    <a:pt x="154" y="41"/>
                    <a:pt x="152" y="41"/>
                    <a:pt x="152" y="43"/>
                  </a:cubicBezTo>
                  <a:cubicBezTo>
                    <a:pt x="152" y="44"/>
                    <a:pt x="153" y="43"/>
                    <a:pt x="153" y="43"/>
                  </a:cubicBezTo>
                  <a:cubicBezTo>
                    <a:pt x="154" y="42"/>
                    <a:pt x="155" y="42"/>
                    <a:pt x="156" y="43"/>
                  </a:cubicBezTo>
                  <a:cubicBezTo>
                    <a:pt x="156" y="44"/>
                    <a:pt x="156" y="45"/>
                    <a:pt x="155" y="46"/>
                  </a:cubicBezTo>
                  <a:cubicBezTo>
                    <a:pt x="153" y="47"/>
                    <a:pt x="152" y="49"/>
                    <a:pt x="151" y="51"/>
                  </a:cubicBezTo>
                  <a:cubicBezTo>
                    <a:pt x="148" y="57"/>
                    <a:pt x="146" y="63"/>
                    <a:pt x="144" y="69"/>
                  </a:cubicBezTo>
                  <a:cubicBezTo>
                    <a:pt x="141" y="77"/>
                    <a:pt x="138" y="85"/>
                    <a:pt x="135" y="93"/>
                  </a:cubicBezTo>
                  <a:cubicBezTo>
                    <a:pt x="133" y="98"/>
                    <a:pt x="132" y="104"/>
                    <a:pt x="131" y="109"/>
                  </a:cubicBezTo>
                  <a:cubicBezTo>
                    <a:pt x="134" y="106"/>
                    <a:pt x="138" y="103"/>
                    <a:pt x="142" y="100"/>
                  </a:cubicBezTo>
                  <a:cubicBezTo>
                    <a:pt x="143" y="99"/>
                    <a:pt x="143" y="98"/>
                    <a:pt x="145" y="98"/>
                  </a:cubicBezTo>
                  <a:close/>
                </a:path>
              </a:pathLst>
            </a:custGeom>
            <a:solidFill>
              <a:srgbClr val="EDA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C558C001-4488-F137-DF19-49E50C38E0CA}"/>
                </a:ext>
              </a:extLst>
            </p:cNvPr>
            <p:cNvSpPr/>
            <p:nvPr/>
          </p:nvSpPr>
          <p:spPr bwMode="auto">
            <a:xfrm>
              <a:off x="5595938" y="4729163"/>
              <a:ext cx="636588" cy="1427163"/>
            </a:xfrm>
            <a:custGeom>
              <a:avLst/>
              <a:gdLst>
                <a:gd name="T0" fmla="*/ 7 w 113"/>
                <a:gd name="T1" fmla="*/ 14 h 253"/>
                <a:gd name="T2" fmla="*/ 9 w 113"/>
                <a:gd name="T3" fmla="*/ 10 h 253"/>
                <a:gd name="T4" fmla="*/ 5 w 113"/>
                <a:gd name="T5" fmla="*/ 12 h 253"/>
                <a:gd name="T6" fmla="*/ 4 w 113"/>
                <a:gd name="T7" fmla="*/ 7 h 253"/>
                <a:gd name="T8" fmla="*/ 15 w 113"/>
                <a:gd name="T9" fmla="*/ 12 h 253"/>
                <a:gd name="T10" fmla="*/ 18 w 113"/>
                <a:gd name="T11" fmla="*/ 0 h 253"/>
                <a:gd name="T12" fmla="*/ 21 w 113"/>
                <a:gd name="T13" fmla="*/ 10 h 253"/>
                <a:gd name="T14" fmla="*/ 27 w 113"/>
                <a:gd name="T15" fmla="*/ 12 h 253"/>
                <a:gd name="T16" fmla="*/ 22 w 113"/>
                <a:gd name="T17" fmla="*/ 13 h 253"/>
                <a:gd name="T18" fmla="*/ 26 w 113"/>
                <a:gd name="T19" fmla="*/ 5 h 253"/>
                <a:gd name="T20" fmla="*/ 34 w 113"/>
                <a:gd name="T21" fmla="*/ 22 h 253"/>
                <a:gd name="T22" fmla="*/ 35 w 113"/>
                <a:gd name="T23" fmla="*/ 22 h 253"/>
                <a:gd name="T24" fmla="*/ 40 w 113"/>
                <a:gd name="T25" fmla="*/ 6 h 253"/>
                <a:gd name="T26" fmla="*/ 48 w 113"/>
                <a:gd name="T27" fmla="*/ 6 h 253"/>
                <a:gd name="T28" fmla="*/ 53 w 113"/>
                <a:gd name="T29" fmla="*/ 15 h 253"/>
                <a:gd name="T30" fmla="*/ 54 w 113"/>
                <a:gd name="T31" fmla="*/ 21 h 253"/>
                <a:gd name="T32" fmla="*/ 55 w 113"/>
                <a:gd name="T33" fmla="*/ 21 h 253"/>
                <a:gd name="T34" fmla="*/ 57 w 113"/>
                <a:gd name="T35" fmla="*/ 29 h 253"/>
                <a:gd name="T36" fmla="*/ 67 w 113"/>
                <a:gd name="T37" fmla="*/ 27 h 253"/>
                <a:gd name="T38" fmla="*/ 74 w 113"/>
                <a:gd name="T39" fmla="*/ 26 h 253"/>
                <a:gd name="T40" fmla="*/ 87 w 113"/>
                <a:gd name="T41" fmla="*/ 39 h 253"/>
                <a:gd name="T42" fmla="*/ 91 w 113"/>
                <a:gd name="T43" fmla="*/ 76 h 253"/>
                <a:gd name="T44" fmla="*/ 78 w 113"/>
                <a:gd name="T45" fmla="*/ 89 h 253"/>
                <a:gd name="T46" fmla="*/ 91 w 113"/>
                <a:gd name="T47" fmla="*/ 104 h 253"/>
                <a:gd name="T48" fmla="*/ 91 w 113"/>
                <a:gd name="T49" fmla="*/ 147 h 253"/>
                <a:gd name="T50" fmla="*/ 87 w 113"/>
                <a:gd name="T51" fmla="*/ 149 h 253"/>
                <a:gd name="T52" fmla="*/ 74 w 113"/>
                <a:gd name="T53" fmla="*/ 161 h 253"/>
                <a:gd name="T54" fmla="*/ 90 w 113"/>
                <a:gd name="T55" fmla="*/ 161 h 253"/>
                <a:gd name="T56" fmla="*/ 91 w 113"/>
                <a:gd name="T57" fmla="*/ 205 h 253"/>
                <a:gd name="T58" fmla="*/ 91 w 113"/>
                <a:gd name="T59" fmla="*/ 221 h 253"/>
                <a:gd name="T60" fmla="*/ 104 w 113"/>
                <a:gd name="T61" fmla="*/ 248 h 253"/>
                <a:gd name="T62" fmla="*/ 112 w 113"/>
                <a:gd name="T63" fmla="*/ 252 h 253"/>
                <a:gd name="T64" fmla="*/ 29 w 113"/>
                <a:gd name="T65" fmla="*/ 253 h 253"/>
                <a:gd name="T66" fmla="*/ 35 w 113"/>
                <a:gd name="T67" fmla="*/ 244 h 253"/>
                <a:gd name="T68" fmla="*/ 4 w 113"/>
                <a:gd name="T69" fmla="*/ 234 h 253"/>
                <a:gd name="T70" fmla="*/ 4 w 113"/>
                <a:gd name="T71" fmla="*/ 3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3" h="253">
                  <a:moveTo>
                    <a:pt x="4" y="27"/>
                  </a:moveTo>
                  <a:cubicBezTo>
                    <a:pt x="0" y="24"/>
                    <a:pt x="1" y="18"/>
                    <a:pt x="7" y="14"/>
                  </a:cubicBezTo>
                  <a:cubicBezTo>
                    <a:pt x="8" y="14"/>
                    <a:pt x="9" y="13"/>
                    <a:pt x="9" y="12"/>
                  </a:cubicBezTo>
                  <a:cubicBezTo>
                    <a:pt x="9" y="11"/>
                    <a:pt x="10" y="10"/>
                    <a:pt x="9" y="10"/>
                  </a:cubicBezTo>
                  <a:cubicBezTo>
                    <a:pt x="8" y="9"/>
                    <a:pt x="7" y="10"/>
                    <a:pt x="6" y="11"/>
                  </a:cubicBezTo>
                  <a:cubicBezTo>
                    <a:pt x="6" y="11"/>
                    <a:pt x="6" y="12"/>
                    <a:pt x="5" y="12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4" y="8"/>
                    <a:pt x="4" y="7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10" y="3"/>
                    <a:pt x="15" y="6"/>
                    <a:pt x="15" y="12"/>
                  </a:cubicBezTo>
                  <a:cubicBezTo>
                    <a:pt x="15" y="9"/>
                    <a:pt x="15" y="6"/>
                    <a:pt x="15" y="3"/>
                  </a:cubicBezTo>
                  <a:cubicBezTo>
                    <a:pt x="15" y="1"/>
                    <a:pt x="16" y="0"/>
                    <a:pt x="18" y="0"/>
                  </a:cubicBezTo>
                  <a:cubicBezTo>
                    <a:pt x="21" y="0"/>
                    <a:pt x="22" y="1"/>
                    <a:pt x="22" y="3"/>
                  </a:cubicBezTo>
                  <a:cubicBezTo>
                    <a:pt x="22" y="5"/>
                    <a:pt x="21" y="7"/>
                    <a:pt x="21" y="10"/>
                  </a:cubicBezTo>
                  <a:cubicBezTo>
                    <a:pt x="21" y="11"/>
                    <a:pt x="20" y="13"/>
                    <a:pt x="22" y="14"/>
                  </a:cubicBezTo>
                  <a:cubicBezTo>
                    <a:pt x="24" y="14"/>
                    <a:pt x="26" y="14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5" y="14"/>
                    <a:pt x="24" y="14"/>
                    <a:pt x="22" y="13"/>
                  </a:cubicBezTo>
                  <a:cubicBezTo>
                    <a:pt x="20" y="12"/>
                    <a:pt x="21" y="10"/>
                    <a:pt x="21" y="9"/>
                  </a:cubicBezTo>
                  <a:cubicBezTo>
                    <a:pt x="22" y="6"/>
                    <a:pt x="23" y="5"/>
                    <a:pt x="26" y="5"/>
                  </a:cubicBezTo>
                  <a:cubicBezTo>
                    <a:pt x="31" y="7"/>
                    <a:pt x="33" y="10"/>
                    <a:pt x="33" y="16"/>
                  </a:cubicBezTo>
                  <a:cubicBezTo>
                    <a:pt x="34" y="18"/>
                    <a:pt x="33" y="20"/>
                    <a:pt x="34" y="22"/>
                  </a:cubicBezTo>
                  <a:cubicBezTo>
                    <a:pt x="34" y="23"/>
                    <a:pt x="33" y="25"/>
                    <a:pt x="34" y="25"/>
                  </a:cubicBezTo>
                  <a:cubicBezTo>
                    <a:pt x="36" y="25"/>
                    <a:pt x="35" y="23"/>
                    <a:pt x="35" y="22"/>
                  </a:cubicBezTo>
                  <a:cubicBezTo>
                    <a:pt x="35" y="18"/>
                    <a:pt x="35" y="14"/>
                    <a:pt x="35" y="9"/>
                  </a:cubicBezTo>
                  <a:cubicBezTo>
                    <a:pt x="35" y="5"/>
                    <a:pt x="36" y="5"/>
                    <a:pt x="40" y="6"/>
                  </a:cubicBezTo>
                  <a:cubicBezTo>
                    <a:pt x="42" y="6"/>
                    <a:pt x="45" y="4"/>
                    <a:pt x="47" y="7"/>
                  </a:cubicBezTo>
                  <a:cubicBezTo>
                    <a:pt x="47" y="6"/>
                    <a:pt x="48" y="6"/>
                    <a:pt x="48" y="6"/>
                  </a:cubicBezTo>
                  <a:cubicBezTo>
                    <a:pt x="51" y="4"/>
                    <a:pt x="54" y="5"/>
                    <a:pt x="54" y="9"/>
                  </a:cubicBezTo>
                  <a:cubicBezTo>
                    <a:pt x="54" y="11"/>
                    <a:pt x="55" y="13"/>
                    <a:pt x="53" y="15"/>
                  </a:cubicBezTo>
                  <a:cubicBezTo>
                    <a:pt x="52" y="16"/>
                    <a:pt x="51" y="18"/>
                    <a:pt x="53" y="19"/>
                  </a:cubicBezTo>
                  <a:cubicBezTo>
                    <a:pt x="54" y="19"/>
                    <a:pt x="54" y="20"/>
                    <a:pt x="54" y="21"/>
                  </a:cubicBezTo>
                  <a:cubicBezTo>
                    <a:pt x="54" y="22"/>
                    <a:pt x="54" y="24"/>
                    <a:pt x="55" y="26"/>
                  </a:cubicBezTo>
                  <a:cubicBezTo>
                    <a:pt x="56" y="24"/>
                    <a:pt x="55" y="22"/>
                    <a:pt x="55" y="21"/>
                  </a:cubicBezTo>
                  <a:cubicBezTo>
                    <a:pt x="57" y="21"/>
                    <a:pt x="57" y="22"/>
                    <a:pt x="57" y="23"/>
                  </a:cubicBezTo>
                  <a:cubicBezTo>
                    <a:pt x="57" y="25"/>
                    <a:pt x="58" y="27"/>
                    <a:pt x="57" y="29"/>
                  </a:cubicBezTo>
                  <a:cubicBezTo>
                    <a:pt x="57" y="32"/>
                    <a:pt x="57" y="32"/>
                    <a:pt x="60" y="32"/>
                  </a:cubicBezTo>
                  <a:cubicBezTo>
                    <a:pt x="65" y="33"/>
                    <a:pt x="66" y="32"/>
                    <a:pt x="67" y="27"/>
                  </a:cubicBezTo>
                  <a:cubicBezTo>
                    <a:pt x="67" y="26"/>
                    <a:pt x="67" y="25"/>
                    <a:pt x="68" y="25"/>
                  </a:cubicBezTo>
                  <a:cubicBezTo>
                    <a:pt x="70" y="25"/>
                    <a:pt x="73" y="24"/>
                    <a:pt x="74" y="26"/>
                  </a:cubicBezTo>
                  <a:cubicBezTo>
                    <a:pt x="75" y="27"/>
                    <a:pt x="74" y="28"/>
                    <a:pt x="74" y="29"/>
                  </a:cubicBezTo>
                  <a:cubicBezTo>
                    <a:pt x="74" y="36"/>
                    <a:pt x="80" y="40"/>
                    <a:pt x="87" y="39"/>
                  </a:cubicBezTo>
                  <a:cubicBezTo>
                    <a:pt x="91" y="37"/>
                    <a:pt x="91" y="38"/>
                    <a:pt x="91" y="42"/>
                  </a:cubicBezTo>
                  <a:cubicBezTo>
                    <a:pt x="91" y="53"/>
                    <a:pt x="91" y="65"/>
                    <a:pt x="91" y="76"/>
                  </a:cubicBezTo>
                  <a:cubicBezTo>
                    <a:pt x="91" y="80"/>
                    <a:pt x="91" y="81"/>
                    <a:pt x="87" y="81"/>
                  </a:cubicBezTo>
                  <a:cubicBezTo>
                    <a:pt x="82" y="81"/>
                    <a:pt x="78" y="84"/>
                    <a:pt x="78" y="89"/>
                  </a:cubicBezTo>
                  <a:cubicBezTo>
                    <a:pt x="78" y="94"/>
                    <a:pt x="81" y="98"/>
                    <a:pt x="86" y="98"/>
                  </a:cubicBezTo>
                  <a:cubicBezTo>
                    <a:pt x="91" y="99"/>
                    <a:pt x="91" y="99"/>
                    <a:pt x="91" y="104"/>
                  </a:cubicBezTo>
                  <a:cubicBezTo>
                    <a:pt x="91" y="118"/>
                    <a:pt x="91" y="132"/>
                    <a:pt x="91" y="146"/>
                  </a:cubicBezTo>
                  <a:cubicBezTo>
                    <a:pt x="91" y="147"/>
                    <a:pt x="91" y="146"/>
                    <a:pt x="91" y="147"/>
                  </a:cubicBezTo>
                  <a:cubicBezTo>
                    <a:pt x="91" y="148"/>
                    <a:pt x="92" y="150"/>
                    <a:pt x="90" y="151"/>
                  </a:cubicBezTo>
                  <a:cubicBezTo>
                    <a:pt x="89" y="152"/>
                    <a:pt x="88" y="150"/>
                    <a:pt x="87" y="149"/>
                  </a:cubicBezTo>
                  <a:cubicBezTo>
                    <a:pt x="82" y="146"/>
                    <a:pt x="78" y="146"/>
                    <a:pt x="75" y="149"/>
                  </a:cubicBezTo>
                  <a:cubicBezTo>
                    <a:pt x="72" y="152"/>
                    <a:pt x="71" y="157"/>
                    <a:pt x="74" y="161"/>
                  </a:cubicBezTo>
                  <a:cubicBezTo>
                    <a:pt x="76" y="165"/>
                    <a:pt x="82" y="166"/>
                    <a:pt x="87" y="162"/>
                  </a:cubicBezTo>
                  <a:cubicBezTo>
                    <a:pt x="88" y="162"/>
                    <a:pt x="89" y="160"/>
                    <a:pt x="90" y="161"/>
                  </a:cubicBezTo>
                  <a:cubicBezTo>
                    <a:pt x="92" y="161"/>
                    <a:pt x="91" y="163"/>
                    <a:pt x="91" y="165"/>
                  </a:cubicBezTo>
                  <a:cubicBezTo>
                    <a:pt x="91" y="178"/>
                    <a:pt x="91" y="192"/>
                    <a:pt x="91" y="205"/>
                  </a:cubicBezTo>
                  <a:cubicBezTo>
                    <a:pt x="91" y="206"/>
                    <a:pt x="91" y="207"/>
                    <a:pt x="91" y="207"/>
                  </a:cubicBezTo>
                  <a:cubicBezTo>
                    <a:pt x="87" y="212"/>
                    <a:pt x="87" y="217"/>
                    <a:pt x="91" y="221"/>
                  </a:cubicBezTo>
                  <a:cubicBezTo>
                    <a:pt x="91" y="227"/>
                    <a:pt x="92" y="232"/>
                    <a:pt x="94" y="237"/>
                  </a:cubicBezTo>
                  <a:cubicBezTo>
                    <a:pt x="96" y="242"/>
                    <a:pt x="99" y="246"/>
                    <a:pt x="104" y="248"/>
                  </a:cubicBezTo>
                  <a:cubicBezTo>
                    <a:pt x="106" y="248"/>
                    <a:pt x="107" y="250"/>
                    <a:pt x="109" y="251"/>
                  </a:cubicBezTo>
                  <a:cubicBezTo>
                    <a:pt x="110" y="251"/>
                    <a:pt x="111" y="251"/>
                    <a:pt x="112" y="252"/>
                  </a:cubicBezTo>
                  <a:cubicBezTo>
                    <a:pt x="112" y="252"/>
                    <a:pt x="113" y="252"/>
                    <a:pt x="113" y="253"/>
                  </a:cubicBezTo>
                  <a:cubicBezTo>
                    <a:pt x="85" y="253"/>
                    <a:pt x="57" y="253"/>
                    <a:pt x="29" y="253"/>
                  </a:cubicBezTo>
                  <a:cubicBezTo>
                    <a:pt x="28" y="252"/>
                    <a:pt x="29" y="251"/>
                    <a:pt x="30" y="250"/>
                  </a:cubicBezTo>
                  <a:cubicBezTo>
                    <a:pt x="32" y="248"/>
                    <a:pt x="33" y="247"/>
                    <a:pt x="35" y="244"/>
                  </a:cubicBezTo>
                  <a:cubicBezTo>
                    <a:pt x="26" y="242"/>
                    <a:pt x="17" y="239"/>
                    <a:pt x="8" y="237"/>
                  </a:cubicBezTo>
                  <a:cubicBezTo>
                    <a:pt x="7" y="236"/>
                    <a:pt x="5" y="236"/>
                    <a:pt x="4" y="234"/>
                  </a:cubicBezTo>
                  <a:cubicBezTo>
                    <a:pt x="4" y="233"/>
                    <a:pt x="4" y="232"/>
                    <a:pt x="4" y="231"/>
                  </a:cubicBezTo>
                  <a:cubicBezTo>
                    <a:pt x="4" y="164"/>
                    <a:pt x="4" y="97"/>
                    <a:pt x="4" y="30"/>
                  </a:cubicBezTo>
                  <a:cubicBezTo>
                    <a:pt x="4" y="29"/>
                    <a:pt x="4" y="28"/>
                    <a:pt x="4" y="27"/>
                  </a:cubicBezTo>
                  <a:close/>
                </a:path>
              </a:pathLst>
            </a:custGeom>
            <a:solidFill>
              <a:srgbClr val="F7C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56ABB452-2E57-3516-276D-B1F6CA38941A}"/>
                </a:ext>
              </a:extLst>
            </p:cNvPr>
            <p:cNvSpPr/>
            <p:nvPr/>
          </p:nvSpPr>
          <p:spPr bwMode="auto">
            <a:xfrm>
              <a:off x="4583113" y="4768851"/>
              <a:ext cx="844550" cy="1111250"/>
            </a:xfrm>
            <a:custGeom>
              <a:avLst/>
              <a:gdLst>
                <a:gd name="T0" fmla="*/ 148 w 150"/>
                <a:gd name="T1" fmla="*/ 46 h 197"/>
                <a:gd name="T2" fmla="*/ 149 w 150"/>
                <a:gd name="T3" fmla="*/ 50 h 197"/>
                <a:gd name="T4" fmla="*/ 149 w 150"/>
                <a:gd name="T5" fmla="*/ 177 h 197"/>
                <a:gd name="T6" fmla="*/ 148 w 150"/>
                <a:gd name="T7" fmla="*/ 181 h 197"/>
                <a:gd name="T8" fmla="*/ 146 w 150"/>
                <a:gd name="T9" fmla="*/ 183 h 197"/>
                <a:gd name="T10" fmla="*/ 129 w 150"/>
                <a:gd name="T11" fmla="*/ 196 h 197"/>
                <a:gd name="T12" fmla="*/ 125 w 150"/>
                <a:gd name="T13" fmla="*/ 197 h 197"/>
                <a:gd name="T14" fmla="*/ 111 w 150"/>
                <a:gd name="T15" fmla="*/ 196 h 197"/>
                <a:gd name="T16" fmla="*/ 108 w 150"/>
                <a:gd name="T17" fmla="*/ 194 h 197"/>
                <a:gd name="T18" fmla="*/ 102 w 150"/>
                <a:gd name="T19" fmla="*/ 185 h 197"/>
                <a:gd name="T20" fmla="*/ 100 w 150"/>
                <a:gd name="T21" fmla="*/ 181 h 197"/>
                <a:gd name="T22" fmla="*/ 101 w 150"/>
                <a:gd name="T23" fmla="*/ 178 h 197"/>
                <a:gd name="T24" fmla="*/ 104 w 150"/>
                <a:gd name="T25" fmla="*/ 154 h 197"/>
                <a:gd name="T26" fmla="*/ 98 w 150"/>
                <a:gd name="T27" fmla="*/ 118 h 197"/>
                <a:gd name="T28" fmla="*/ 96 w 150"/>
                <a:gd name="T29" fmla="*/ 116 h 197"/>
                <a:gd name="T30" fmla="*/ 67 w 150"/>
                <a:gd name="T31" fmla="*/ 132 h 197"/>
                <a:gd name="T32" fmla="*/ 48 w 150"/>
                <a:gd name="T33" fmla="*/ 146 h 197"/>
                <a:gd name="T34" fmla="*/ 42 w 150"/>
                <a:gd name="T35" fmla="*/ 147 h 197"/>
                <a:gd name="T36" fmla="*/ 23 w 150"/>
                <a:gd name="T37" fmla="*/ 134 h 197"/>
                <a:gd name="T38" fmla="*/ 20 w 150"/>
                <a:gd name="T39" fmla="*/ 132 h 197"/>
                <a:gd name="T40" fmla="*/ 19 w 150"/>
                <a:gd name="T41" fmla="*/ 134 h 197"/>
                <a:gd name="T42" fmla="*/ 12 w 150"/>
                <a:gd name="T43" fmla="*/ 158 h 197"/>
                <a:gd name="T44" fmla="*/ 11 w 150"/>
                <a:gd name="T45" fmla="*/ 163 h 197"/>
                <a:gd name="T46" fmla="*/ 10 w 150"/>
                <a:gd name="T47" fmla="*/ 165 h 197"/>
                <a:gd name="T48" fmla="*/ 9 w 150"/>
                <a:gd name="T49" fmla="*/ 163 h 197"/>
                <a:gd name="T50" fmla="*/ 9 w 150"/>
                <a:gd name="T51" fmla="*/ 133 h 197"/>
                <a:gd name="T52" fmla="*/ 13 w 150"/>
                <a:gd name="T53" fmla="*/ 129 h 197"/>
                <a:gd name="T54" fmla="*/ 10 w 150"/>
                <a:gd name="T55" fmla="*/ 117 h 197"/>
                <a:gd name="T56" fmla="*/ 9 w 150"/>
                <a:gd name="T57" fmla="*/ 116 h 197"/>
                <a:gd name="T58" fmla="*/ 9 w 150"/>
                <a:gd name="T59" fmla="*/ 14 h 197"/>
                <a:gd name="T60" fmla="*/ 4 w 150"/>
                <a:gd name="T61" fmla="*/ 8 h 197"/>
                <a:gd name="T62" fmla="*/ 0 w 150"/>
                <a:gd name="T63" fmla="*/ 7 h 197"/>
                <a:gd name="T64" fmla="*/ 7 w 150"/>
                <a:gd name="T65" fmla="*/ 7 h 197"/>
                <a:gd name="T66" fmla="*/ 26 w 150"/>
                <a:gd name="T67" fmla="*/ 7 h 197"/>
                <a:gd name="T68" fmla="*/ 31 w 150"/>
                <a:gd name="T69" fmla="*/ 7 h 197"/>
                <a:gd name="T70" fmla="*/ 31 w 150"/>
                <a:gd name="T71" fmla="*/ 7 h 197"/>
                <a:gd name="T72" fmla="*/ 29 w 150"/>
                <a:gd name="T73" fmla="*/ 2 h 197"/>
                <a:gd name="T74" fmla="*/ 37 w 150"/>
                <a:gd name="T75" fmla="*/ 5 h 197"/>
                <a:gd name="T76" fmla="*/ 38 w 150"/>
                <a:gd name="T77" fmla="*/ 13 h 197"/>
                <a:gd name="T78" fmla="*/ 42 w 150"/>
                <a:gd name="T79" fmla="*/ 17 h 197"/>
                <a:gd name="T80" fmla="*/ 57 w 150"/>
                <a:gd name="T81" fmla="*/ 17 h 197"/>
                <a:gd name="T82" fmla="*/ 79 w 150"/>
                <a:gd name="T83" fmla="*/ 17 h 197"/>
                <a:gd name="T84" fmla="*/ 83 w 150"/>
                <a:gd name="T85" fmla="*/ 19 h 197"/>
                <a:gd name="T86" fmla="*/ 84 w 150"/>
                <a:gd name="T87" fmla="*/ 23 h 197"/>
                <a:gd name="T88" fmla="*/ 93 w 150"/>
                <a:gd name="T89" fmla="*/ 32 h 197"/>
                <a:gd name="T90" fmla="*/ 101 w 150"/>
                <a:gd name="T91" fmla="*/ 22 h 197"/>
                <a:gd name="T92" fmla="*/ 101 w 150"/>
                <a:gd name="T93" fmla="*/ 19 h 197"/>
                <a:gd name="T94" fmla="*/ 105 w 150"/>
                <a:gd name="T95" fmla="*/ 17 h 197"/>
                <a:gd name="T96" fmla="*/ 144 w 150"/>
                <a:gd name="T97" fmla="*/ 17 h 197"/>
                <a:gd name="T98" fmla="*/ 147 w 150"/>
                <a:gd name="T99" fmla="*/ 18 h 197"/>
                <a:gd name="T100" fmla="*/ 148 w 150"/>
                <a:gd name="T101" fmla="*/ 20 h 197"/>
                <a:gd name="T102" fmla="*/ 147 w 150"/>
                <a:gd name="T103" fmla="*/ 31 h 197"/>
                <a:gd name="T104" fmla="*/ 145 w 150"/>
                <a:gd name="T105" fmla="*/ 37 h 197"/>
                <a:gd name="T106" fmla="*/ 148 w 150"/>
                <a:gd name="T107" fmla="*/ 4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0" h="197">
                  <a:moveTo>
                    <a:pt x="148" y="46"/>
                  </a:moveTo>
                  <a:cubicBezTo>
                    <a:pt x="148" y="47"/>
                    <a:pt x="149" y="49"/>
                    <a:pt x="149" y="50"/>
                  </a:cubicBezTo>
                  <a:cubicBezTo>
                    <a:pt x="149" y="93"/>
                    <a:pt x="149" y="135"/>
                    <a:pt x="149" y="177"/>
                  </a:cubicBezTo>
                  <a:cubicBezTo>
                    <a:pt x="149" y="179"/>
                    <a:pt x="149" y="180"/>
                    <a:pt x="148" y="181"/>
                  </a:cubicBezTo>
                  <a:cubicBezTo>
                    <a:pt x="148" y="182"/>
                    <a:pt x="147" y="182"/>
                    <a:pt x="146" y="183"/>
                  </a:cubicBezTo>
                  <a:cubicBezTo>
                    <a:pt x="139" y="186"/>
                    <a:pt x="134" y="190"/>
                    <a:pt x="129" y="196"/>
                  </a:cubicBezTo>
                  <a:cubicBezTo>
                    <a:pt x="128" y="197"/>
                    <a:pt x="127" y="197"/>
                    <a:pt x="125" y="197"/>
                  </a:cubicBezTo>
                  <a:cubicBezTo>
                    <a:pt x="120" y="196"/>
                    <a:pt x="115" y="196"/>
                    <a:pt x="111" y="196"/>
                  </a:cubicBezTo>
                  <a:cubicBezTo>
                    <a:pt x="109" y="196"/>
                    <a:pt x="108" y="195"/>
                    <a:pt x="108" y="194"/>
                  </a:cubicBezTo>
                  <a:cubicBezTo>
                    <a:pt x="106" y="190"/>
                    <a:pt x="104" y="187"/>
                    <a:pt x="102" y="185"/>
                  </a:cubicBezTo>
                  <a:cubicBezTo>
                    <a:pt x="101" y="183"/>
                    <a:pt x="100" y="182"/>
                    <a:pt x="100" y="181"/>
                  </a:cubicBezTo>
                  <a:cubicBezTo>
                    <a:pt x="100" y="180"/>
                    <a:pt x="101" y="179"/>
                    <a:pt x="101" y="178"/>
                  </a:cubicBezTo>
                  <a:cubicBezTo>
                    <a:pt x="106" y="171"/>
                    <a:pt x="107" y="163"/>
                    <a:pt x="104" y="154"/>
                  </a:cubicBezTo>
                  <a:cubicBezTo>
                    <a:pt x="100" y="142"/>
                    <a:pt x="98" y="130"/>
                    <a:pt x="98" y="118"/>
                  </a:cubicBezTo>
                  <a:cubicBezTo>
                    <a:pt x="98" y="116"/>
                    <a:pt x="97" y="115"/>
                    <a:pt x="96" y="116"/>
                  </a:cubicBezTo>
                  <a:cubicBezTo>
                    <a:pt x="86" y="123"/>
                    <a:pt x="76" y="127"/>
                    <a:pt x="67" y="132"/>
                  </a:cubicBezTo>
                  <a:cubicBezTo>
                    <a:pt x="60" y="136"/>
                    <a:pt x="54" y="140"/>
                    <a:pt x="48" y="146"/>
                  </a:cubicBezTo>
                  <a:cubicBezTo>
                    <a:pt x="46" y="148"/>
                    <a:pt x="45" y="148"/>
                    <a:pt x="42" y="147"/>
                  </a:cubicBezTo>
                  <a:cubicBezTo>
                    <a:pt x="35" y="143"/>
                    <a:pt x="28" y="139"/>
                    <a:pt x="23" y="134"/>
                  </a:cubicBezTo>
                  <a:cubicBezTo>
                    <a:pt x="22" y="133"/>
                    <a:pt x="21" y="131"/>
                    <a:pt x="20" y="132"/>
                  </a:cubicBezTo>
                  <a:cubicBezTo>
                    <a:pt x="19" y="132"/>
                    <a:pt x="19" y="134"/>
                    <a:pt x="19" y="134"/>
                  </a:cubicBezTo>
                  <a:cubicBezTo>
                    <a:pt x="17" y="142"/>
                    <a:pt x="14" y="150"/>
                    <a:pt x="12" y="158"/>
                  </a:cubicBezTo>
                  <a:cubicBezTo>
                    <a:pt x="12" y="159"/>
                    <a:pt x="11" y="161"/>
                    <a:pt x="11" y="163"/>
                  </a:cubicBezTo>
                  <a:cubicBezTo>
                    <a:pt x="11" y="164"/>
                    <a:pt x="11" y="165"/>
                    <a:pt x="10" y="165"/>
                  </a:cubicBezTo>
                  <a:cubicBezTo>
                    <a:pt x="9" y="164"/>
                    <a:pt x="9" y="163"/>
                    <a:pt x="9" y="163"/>
                  </a:cubicBezTo>
                  <a:cubicBezTo>
                    <a:pt x="9" y="153"/>
                    <a:pt x="9" y="143"/>
                    <a:pt x="9" y="133"/>
                  </a:cubicBezTo>
                  <a:cubicBezTo>
                    <a:pt x="10" y="132"/>
                    <a:pt x="12" y="131"/>
                    <a:pt x="13" y="129"/>
                  </a:cubicBezTo>
                  <a:cubicBezTo>
                    <a:pt x="15" y="124"/>
                    <a:pt x="15" y="121"/>
                    <a:pt x="10" y="117"/>
                  </a:cubicBezTo>
                  <a:cubicBezTo>
                    <a:pt x="10" y="117"/>
                    <a:pt x="9" y="116"/>
                    <a:pt x="9" y="116"/>
                  </a:cubicBezTo>
                  <a:cubicBezTo>
                    <a:pt x="9" y="82"/>
                    <a:pt x="9" y="48"/>
                    <a:pt x="9" y="14"/>
                  </a:cubicBezTo>
                  <a:cubicBezTo>
                    <a:pt x="9" y="8"/>
                    <a:pt x="9" y="8"/>
                    <a:pt x="4" y="8"/>
                  </a:cubicBezTo>
                  <a:cubicBezTo>
                    <a:pt x="2" y="8"/>
                    <a:pt x="1" y="9"/>
                    <a:pt x="0" y="7"/>
                  </a:cubicBezTo>
                  <a:cubicBezTo>
                    <a:pt x="2" y="6"/>
                    <a:pt x="4" y="6"/>
                    <a:pt x="7" y="7"/>
                  </a:cubicBezTo>
                  <a:cubicBezTo>
                    <a:pt x="13" y="8"/>
                    <a:pt x="19" y="7"/>
                    <a:pt x="26" y="7"/>
                  </a:cubicBezTo>
                  <a:cubicBezTo>
                    <a:pt x="27" y="7"/>
                    <a:pt x="29" y="8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26" y="7"/>
                    <a:pt x="28" y="5"/>
                    <a:pt x="29" y="2"/>
                  </a:cubicBezTo>
                  <a:cubicBezTo>
                    <a:pt x="33" y="0"/>
                    <a:pt x="36" y="1"/>
                    <a:pt x="37" y="5"/>
                  </a:cubicBezTo>
                  <a:cubicBezTo>
                    <a:pt x="37" y="8"/>
                    <a:pt x="38" y="10"/>
                    <a:pt x="38" y="13"/>
                  </a:cubicBezTo>
                  <a:cubicBezTo>
                    <a:pt x="38" y="16"/>
                    <a:pt x="40" y="17"/>
                    <a:pt x="42" y="17"/>
                  </a:cubicBezTo>
                  <a:cubicBezTo>
                    <a:pt x="47" y="17"/>
                    <a:pt x="52" y="17"/>
                    <a:pt x="57" y="17"/>
                  </a:cubicBezTo>
                  <a:cubicBezTo>
                    <a:pt x="64" y="17"/>
                    <a:pt x="72" y="17"/>
                    <a:pt x="79" y="17"/>
                  </a:cubicBezTo>
                  <a:cubicBezTo>
                    <a:pt x="80" y="17"/>
                    <a:pt x="82" y="17"/>
                    <a:pt x="83" y="19"/>
                  </a:cubicBezTo>
                  <a:cubicBezTo>
                    <a:pt x="84" y="20"/>
                    <a:pt x="84" y="22"/>
                    <a:pt x="84" y="23"/>
                  </a:cubicBezTo>
                  <a:cubicBezTo>
                    <a:pt x="83" y="28"/>
                    <a:pt x="88" y="33"/>
                    <a:pt x="93" y="32"/>
                  </a:cubicBezTo>
                  <a:cubicBezTo>
                    <a:pt x="98" y="32"/>
                    <a:pt x="102" y="27"/>
                    <a:pt x="101" y="22"/>
                  </a:cubicBezTo>
                  <a:cubicBezTo>
                    <a:pt x="101" y="21"/>
                    <a:pt x="101" y="20"/>
                    <a:pt x="101" y="19"/>
                  </a:cubicBezTo>
                  <a:cubicBezTo>
                    <a:pt x="102" y="17"/>
                    <a:pt x="104" y="17"/>
                    <a:pt x="105" y="17"/>
                  </a:cubicBezTo>
                  <a:cubicBezTo>
                    <a:pt x="118" y="17"/>
                    <a:pt x="131" y="17"/>
                    <a:pt x="144" y="17"/>
                  </a:cubicBezTo>
                  <a:cubicBezTo>
                    <a:pt x="145" y="17"/>
                    <a:pt x="146" y="17"/>
                    <a:pt x="147" y="18"/>
                  </a:cubicBezTo>
                  <a:cubicBezTo>
                    <a:pt x="148" y="18"/>
                    <a:pt x="148" y="19"/>
                    <a:pt x="148" y="20"/>
                  </a:cubicBezTo>
                  <a:cubicBezTo>
                    <a:pt x="149" y="24"/>
                    <a:pt x="150" y="28"/>
                    <a:pt x="147" y="31"/>
                  </a:cubicBezTo>
                  <a:cubicBezTo>
                    <a:pt x="147" y="33"/>
                    <a:pt x="145" y="35"/>
                    <a:pt x="145" y="37"/>
                  </a:cubicBezTo>
                  <a:cubicBezTo>
                    <a:pt x="144" y="41"/>
                    <a:pt x="146" y="43"/>
                    <a:pt x="148" y="46"/>
                  </a:cubicBezTo>
                  <a:close/>
                </a:path>
              </a:pathLst>
            </a:custGeom>
            <a:solidFill>
              <a:srgbClr val="F8C4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4B0974F3-32B7-0365-17BD-FD4AAD417F70}"/>
                </a:ext>
              </a:extLst>
            </p:cNvPr>
            <p:cNvSpPr/>
            <p:nvPr/>
          </p:nvSpPr>
          <p:spPr bwMode="auto">
            <a:xfrm>
              <a:off x="4176713" y="5705476"/>
              <a:ext cx="1401763" cy="658813"/>
            </a:xfrm>
            <a:custGeom>
              <a:avLst/>
              <a:gdLst>
                <a:gd name="T0" fmla="*/ 174 w 249"/>
                <a:gd name="T1" fmla="*/ 18 h 117"/>
                <a:gd name="T2" fmla="*/ 182 w 249"/>
                <a:gd name="T3" fmla="*/ 29 h 117"/>
                <a:gd name="T4" fmla="*/ 187 w 249"/>
                <a:gd name="T5" fmla="*/ 42 h 117"/>
                <a:gd name="T6" fmla="*/ 200 w 249"/>
                <a:gd name="T7" fmla="*/ 44 h 117"/>
                <a:gd name="T8" fmla="*/ 193 w 249"/>
                <a:gd name="T9" fmla="*/ 46 h 117"/>
                <a:gd name="T10" fmla="*/ 173 w 249"/>
                <a:gd name="T11" fmla="*/ 81 h 117"/>
                <a:gd name="T12" fmla="*/ 180 w 249"/>
                <a:gd name="T13" fmla="*/ 61 h 117"/>
                <a:gd name="T14" fmla="*/ 207 w 249"/>
                <a:gd name="T15" fmla="*/ 52 h 117"/>
                <a:gd name="T16" fmla="*/ 231 w 249"/>
                <a:gd name="T17" fmla="*/ 73 h 117"/>
                <a:gd name="T18" fmla="*/ 237 w 249"/>
                <a:gd name="T19" fmla="*/ 76 h 117"/>
                <a:gd name="T20" fmla="*/ 223 w 249"/>
                <a:gd name="T21" fmla="*/ 46 h 117"/>
                <a:gd name="T22" fmla="*/ 239 w 249"/>
                <a:gd name="T23" fmla="*/ 51 h 117"/>
                <a:gd name="T24" fmla="*/ 247 w 249"/>
                <a:gd name="T25" fmla="*/ 61 h 117"/>
                <a:gd name="T26" fmla="*/ 233 w 249"/>
                <a:gd name="T27" fmla="*/ 100 h 117"/>
                <a:gd name="T28" fmla="*/ 198 w 249"/>
                <a:gd name="T29" fmla="*/ 110 h 117"/>
                <a:gd name="T30" fmla="*/ 166 w 249"/>
                <a:gd name="T31" fmla="*/ 90 h 117"/>
                <a:gd name="T32" fmla="*/ 161 w 249"/>
                <a:gd name="T33" fmla="*/ 86 h 117"/>
                <a:gd name="T34" fmla="*/ 151 w 249"/>
                <a:gd name="T35" fmla="*/ 92 h 117"/>
                <a:gd name="T36" fmla="*/ 111 w 249"/>
                <a:gd name="T37" fmla="*/ 100 h 117"/>
                <a:gd name="T38" fmla="*/ 82 w 249"/>
                <a:gd name="T39" fmla="*/ 96 h 117"/>
                <a:gd name="T40" fmla="*/ 44 w 249"/>
                <a:gd name="T41" fmla="*/ 115 h 117"/>
                <a:gd name="T42" fmla="*/ 6 w 249"/>
                <a:gd name="T43" fmla="*/ 94 h 117"/>
                <a:gd name="T44" fmla="*/ 2 w 249"/>
                <a:gd name="T45" fmla="*/ 67 h 117"/>
                <a:gd name="T46" fmla="*/ 11 w 249"/>
                <a:gd name="T47" fmla="*/ 55 h 117"/>
                <a:gd name="T48" fmla="*/ 49 w 249"/>
                <a:gd name="T49" fmla="*/ 49 h 117"/>
                <a:gd name="T50" fmla="*/ 59 w 249"/>
                <a:gd name="T51" fmla="*/ 43 h 117"/>
                <a:gd name="T52" fmla="*/ 65 w 249"/>
                <a:gd name="T53" fmla="*/ 22 h 117"/>
                <a:gd name="T54" fmla="*/ 81 w 249"/>
                <a:gd name="T55" fmla="*/ 4 h 117"/>
                <a:gd name="T56" fmla="*/ 102 w 249"/>
                <a:gd name="T57" fmla="*/ 8 h 117"/>
                <a:gd name="T58" fmla="*/ 73 w 249"/>
                <a:gd name="T59" fmla="*/ 45 h 117"/>
                <a:gd name="T60" fmla="*/ 76 w 249"/>
                <a:gd name="T61" fmla="*/ 51 h 117"/>
                <a:gd name="T62" fmla="*/ 80 w 249"/>
                <a:gd name="T63" fmla="*/ 43 h 117"/>
                <a:gd name="T64" fmla="*/ 119 w 249"/>
                <a:gd name="T65" fmla="*/ 14 h 117"/>
                <a:gd name="T66" fmla="*/ 153 w 249"/>
                <a:gd name="T67" fmla="*/ 31 h 117"/>
                <a:gd name="T68" fmla="*/ 150 w 249"/>
                <a:gd name="T69" fmla="*/ 74 h 117"/>
                <a:gd name="T70" fmla="*/ 162 w 249"/>
                <a:gd name="T71" fmla="*/ 60 h 117"/>
                <a:gd name="T72" fmla="*/ 170 w 249"/>
                <a:gd name="T73" fmla="*/ 43 h 117"/>
                <a:gd name="T74" fmla="*/ 146 w 249"/>
                <a:gd name="T75" fmla="*/ 6 h 117"/>
                <a:gd name="T76" fmla="*/ 146 w 249"/>
                <a:gd name="T77" fmla="*/ 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9" h="117">
                  <a:moveTo>
                    <a:pt x="172" y="15"/>
                  </a:moveTo>
                  <a:cubicBezTo>
                    <a:pt x="172" y="16"/>
                    <a:pt x="173" y="17"/>
                    <a:pt x="174" y="18"/>
                  </a:cubicBezTo>
                  <a:cubicBezTo>
                    <a:pt x="177" y="21"/>
                    <a:pt x="179" y="24"/>
                    <a:pt x="181" y="27"/>
                  </a:cubicBezTo>
                  <a:cubicBezTo>
                    <a:pt x="181" y="28"/>
                    <a:pt x="181" y="29"/>
                    <a:pt x="182" y="29"/>
                  </a:cubicBezTo>
                  <a:cubicBezTo>
                    <a:pt x="184" y="32"/>
                    <a:pt x="184" y="36"/>
                    <a:pt x="184" y="39"/>
                  </a:cubicBezTo>
                  <a:cubicBezTo>
                    <a:pt x="184" y="41"/>
                    <a:pt x="185" y="42"/>
                    <a:pt x="187" y="42"/>
                  </a:cubicBezTo>
                  <a:cubicBezTo>
                    <a:pt x="189" y="42"/>
                    <a:pt x="192" y="41"/>
                    <a:pt x="194" y="42"/>
                  </a:cubicBezTo>
                  <a:cubicBezTo>
                    <a:pt x="196" y="42"/>
                    <a:pt x="199" y="42"/>
                    <a:pt x="200" y="44"/>
                  </a:cubicBezTo>
                  <a:cubicBezTo>
                    <a:pt x="200" y="46"/>
                    <a:pt x="199" y="45"/>
                    <a:pt x="198" y="46"/>
                  </a:cubicBezTo>
                  <a:cubicBezTo>
                    <a:pt x="196" y="46"/>
                    <a:pt x="194" y="46"/>
                    <a:pt x="193" y="46"/>
                  </a:cubicBezTo>
                  <a:cubicBezTo>
                    <a:pt x="178" y="47"/>
                    <a:pt x="168" y="63"/>
                    <a:pt x="172" y="78"/>
                  </a:cubicBezTo>
                  <a:cubicBezTo>
                    <a:pt x="173" y="78"/>
                    <a:pt x="173" y="79"/>
                    <a:pt x="173" y="81"/>
                  </a:cubicBezTo>
                  <a:cubicBezTo>
                    <a:pt x="173" y="76"/>
                    <a:pt x="175" y="73"/>
                    <a:pt x="175" y="70"/>
                  </a:cubicBezTo>
                  <a:cubicBezTo>
                    <a:pt x="176" y="67"/>
                    <a:pt x="178" y="64"/>
                    <a:pt x="180" y="61"/>
                  </a:cubicBezTo>
                  <a:cubicBezTo>
                    <a:pt x="184" y="55"/>
                    <a:pt x="190" y="52"/>
                    <a:pt x="196" y="50"/>
                  </a:cubicBezTo>
                  <a:cubicBezTo>
                    <a:pt x="200" y="50"/>
                    <a:pt x="204" y="50"/>
                    <a:pt x="207" y="52"/>
                  </a:cubicBezTo>
                  <a:cubicBezTo>
                    <a:pt x="211" y="53"/>
                    <a:pt x="216" y="54"/>
                    <a:pt x="219" y="57"/>
                  </a:cubicBezTo>
                  <a:cubicBezTo>
                    <a:pt x="226" y="60"/>
                    <a:pt x="229" y="66"/>
                    <a:pt x="231" y="73"/>
                  </a:cubicBezTo>
                  <a:cubicBezTo>
                    <a:pt x="233" y="79"/>
                    <a:pt x="232" y="85"/>
                    <a:pt x="228" y="89"/>
                  </a:cubicBezTo>
                  <a:cubicBezTo>
                    <a:pt x="231" y="86"/>
                    <a:pt x="235" y="82"/>
                    <a:pt x="237" y="76"/>
                  </a:cubicBezTo>
                  <a:cubicBezTo>
                    <a:pt x="240" y="67"/>
                    <a:pt x="237" y="57"/>
                    <a:pt x="230" y="51"/>
                  </a:cubicBezTo>
                  <a:cubicBezTo>
                    <a:pt x="228" y="49"/>
                    <a:pt x="225" y="47"/>
                    <a:pt x="223" y="46"/>
                  </a:cubicBezTo>
                  <a:cubicBezTo>
                    <a:pt x="222" y="45"/>
                    <a:pt x="221" y="45"/>
                    <a:pt x="222" y="44"/>
                  </a:cubicBezTo>
                  <a:cubicBezTo>
                    <a:pt x="229" y="43"/>
                    <a:pt x="234" y="47"/>
                    <a:pt x="239" y="51"/>
                  </a:cubicBezTo>
                  <a:cubicBezTo>
                    <a:pt x="242" y="54"/>
                    <a:pt x="245" y="57"/>
                    <a:pt x="246" y="61"/>
                  </a:cubicBezTo>
                  <a:cubicBezTo>
                    <a:pt x="246" y="61"/>
                    <a:pt x="247" y="61"/>
                    <a:pt x="247" y="61"/>
                  </a:cubicBezTo>
                  <a:cubicBezTo>
                    <a:pt x="247" y="66"/>
                    <a:pt x="249" y="70"/>
                    <a:pt x="248" y="75"/>
                  </a:cubicBezTo>
                  <a:cubicBezTo>
                    <a:pt x="246" y="85"/>
                    <a:pt x="241" y="94"/>
                    <a:pt x="233" y="100"/>
                  </a:cubicBezTo>
                  <a:cubicBezTo>
                    <a:pt x="232" y="101"/>
                    <a:pt x="231" y="101"/>
                    <a:pt x="230" y="102"/>
                  </a:cubicBezTo>
                  <a:cubicBezTo>
                    <a:pt x="220" y="108"/>
                    <a:pt x="209" y="109"/>
                    <a:pt x="198" y="110"/>
                  </a:cubicBezTo>
                  <a:cubicBezTo>
                    <a:pt x="185" y="111"/>
                    <a:pt x="175" y="105"/>
                    <a:pt x="168" y="94"/>
                  </a:cubicBezTo>
                  <a:cubicBezTo>
                    <a:pt x="167" y="93"/>
                    <a:pt x="166" y="91"/>
                    <a:pt x="166" y="90"/>
                  </a:cubicBezTo>
                  <a:cubicBezTo>
                    <a:pt x="165" y="89"/>
                    <a:pt x="164" y="88"/>
                    <a:pt x="164" y="87"/>
                  </a:cubicBezTo>
                  <a:cubicBezTo>
                    <a:pt x="163" y="84"/>
                    <a:pt x="162" y="85"/>
                    <a:pt x="161" y="86"/>
                  </a:cubicBezTo>
                  <a:cubicBezTo>
                    <a:pt x="160" y="86"/>
                    <a:pt x="159" y="87"/>
                    <a:pt x="158" y="88"/>
                  </a:cubicBezTo>
                  <a:cubicBezTo>
                    <a:pt x="156" y="89"/>
                    <a:pt x="153" y="90"/>
                    <a:pt x="151" y="92"/>
                  </a:cubicBezTo>
                  <a:cubicBezTo>
                    <a:pt x="145" y="95"/>
                    <a:pt x="138" y="96"/>
                    <a:pt x="131" y="98"/>
                  </a:cubicBezTo>
                  <a:cubicBezTo>
                    <a:pt x="125" y="99"/>
                    <a:pt x="118" y="100"/>
                    <a:pt x="111" y="100"/>
                  </a:cubicBezTo>
                  <a:cubicBezTo>
                    <a:pt x="103" y="101"/>
                    <a:pt x="94" y="99"/>
                    <a:pt x="87" y="95"/>
                  </a:cubicBezTo>
                  <a:cubicBezTo>
                    <a:pt x="83" y="92"/>
                    <a:pt x="84" y="93"/>
                    <a:pt x="82" y="96"/>
                  </a:cubicBezTo>
                  <a:cubicBezTo>
                    <a:pt x="78" y="104"/>
                    <a:pt x="72" y="110"/>
                    <a:pt x="64" y="114"/>
                  </a:cubicBezTo>
                  <a:cubicBezTo>
                    <a:pt x="58" y="117"/>
                    <a:pt x="51" y="116"/>
                    <a:pt x="44" y="115"/>
                  </a:cubicBezTo>
                  <a:cubicBezTo>
                    <a:pt x="35" y="114"/>
                    <a:pt x="26" y="112"/>
                    <a:pt x="18" y="107"/>
                  </a:cubicBezTo>
                  <a:cubicBezTo>
                    <a:pt x="13" y="104"/>
                    <a:pt x="9" y="99"/>
                    <a:pt x="6" y="94"/>
                  </a:cubicBezTo>
                  <a:cubicBezTo>
                    <a:pt x="2" y="87"/>
                    <a:pt x="0" y="81"/>
                    <a:pt x="0" y="74"/>
                  </a:cubicBezTo>
                  <a:cubicBezTo>
                    <a:pt x="0" y="71"/>
                    <a:pt x="1" y="69"/>
                    <a:pt x="2" y="67"/>
                  </a:cubicBezTo>
                  <a:cubicBezTo>
                    <a:pt x="4" y="64"/>
                    <a:pt x="6" y="60"/>
                    <a:pt x="9" y="57"/>
                  </a:cubicBezTo>
                  <a:cubicBezTo>
                    <a:pt x="9" y="56"/>
                    <a:pt x="10" y="55"/>
                    <a:pt x="11" y="55"/>
                  </a:cubicBezTo>
                  <a:cubicBezTo>
                    <a:pt x="20" y="48"/>
                    <a:pt x="31" y="46"/>
                    <a:pt x="42" y="49"/>
                  </a:cubicBezTo>
                  <a:cubicBezTo>
                    <a:pt x="44" y="49"/>
                    <a:pt x="46" y="49"/>
                    <a:pt x="49" y="49"/>
                  </a:cubicBezTo>
                  <a:cubicBezTo>
                    <a:pt x="51" y="48"/>
                    <a:pt x="53" y="47"/>
                    <a:pt x="55" y="47"/>
                  </a:cubicBezTo>
                  <a:cubicBezTo>
                    <a:pt x="58" y="47"/>
                    <a:pt x="59" y="46"/>
                    <a:pt x="59" y="43"/>
                  </a:cubicBezTo>
                  <a:cubicBezTo>
                    <a:pt x="59" y="37"/>
                    <a:pt x="60" y="30"/>
                    <a:pt x="63" y="24"/>
                  </a:cubicBezTo>
                  <a:cubicBezTo>
                    <a:pt x="64" y="24"/>
                    <a:pt x="64" y="23"/>
                    <a:pt x="65" y="22"/>
                  </a:cubicBezTo>
                  <a:cubicBezTo>
                    <a:pt x="68" y="15"/>
                    <a:pt x="73" y="10"/>
                    <a:pt x="79" y="6"/>
                  </a:cubicBezTo>
                  <a:cubicBezTo>
                    <a:pt x="80" y="6"/>
                    <a:pt x="81" y="5"/>
                    <a:pt x="81" y="4"/>
                  </a:cubicBezTo>
                  <a:cubicBezTo>
                    <a:pt x="87" y="2"/>
                    <a:pt x="93" y="0"/>
                    <a:pt x="100" y="2"/>
                  </a:cubicBezTo>
                  <a:cubicBezTo>
                    <a:pt x="101" y="4"/>
                    <a:pt x="101" y="6"/>
                    <a:pt x="102" y="8"/>
                  </a:cubicBezTo>
                  <a:cubicBezTo>
                    <a:pt x="90" y="9"/>
                    <a:pt x="84" y="15"/>
                    <a:pt x="78" y="24"/>
                  </a:cubicBezTo>
                  <a:cubicBezTo>
                    <a:pt x="74" y="30"/>
                    <a:pt x="73" y="38"/>
                    <a:pt x="73" y="45"/>
                  </a:cubicBezTo>
                  <a:cubicBezTo>
                    <a:pt x="73" y="47"/>
                    <a:pt x="74" y="48"/>
                    <a:pt x="74" y="50"/>
                  </a:cubicBezTo>
                  <a:cubicBezTo>
                    <a:pt x="75" y="51"/>
                    <a:pt x="75" y="51"/>
                    <a:pt x="76" y="51"/>
                  </a:cubicBezTo>
                  <a:cubicBezTo>
                    <a:pt x="77" y="51"/>
                    <a:pt x="77" y="50"/>
                    <a:pt x="78" y="50"/>
                  </a:cubicBezTo>
                  <a:cubicBezTo>
                    <a:pt x="78" y="47"/>
                    <a:pt x="79" y="45"/>
                    <a:pt x="80" y="43"/>
                  </a:cubicBezTo>
                  <a:cubicBezTo>
                    <a:pt x="83" y="32"/>
                    <a:pt x="90" y="23"/>
                    <a:pt x="100" y="18"/>
                  </a:cubicBezTo>
                  <a:cubicBezTo>
                    <a:pt x="106" y="14"/>
                    <a:pt x="112" y="13"/>
                    <a:pt x="119" y="14"/>
                  </a:cubicBezTo>
                  <a:cubicBezTo>
                    <a:pt x="124" y="15"/>
                    <a:pt x="129" y="17"/>
                    <a:pt x="134" y="19"/>
                  </a:cubicBezTo>
                  <a:cubicBezTo>
                    <a:pt x="142" y="21"/>
                    <a:pt x="148" y="25"/>
                    <a:pt x="153" y="31"/>
                  </a:cubicBezTo>
                  <a:cubicBezTo>
                    <a:pt x="160" y="42"/>
                    <a:pt x="163" y="53"/>
                    <a:pt x="158" y="65"/>
                  </a:cubicBezTo>
                  <a:cubicBezTo>
                    <a:pt x="156" y="69"/>
                    <a:pt x="153" y="72"/>
                    <a:pt x="150" y="74"/>
                  </a:cubicBezTo>
                  <a:cubicBezTo>
                    <a:pt x="152" y="72"/>
                    <a:pt x="155" y="70"/>
                    <a:pt x="157" y="68"/>
                  </a:cubicBezTo>
                  <a:cubicBezTo>
                    <a:pt x="160" y="66"/>
                    <a:pt x="162" y="64"/>
                    <a:pt x="162" y="60"/>
                  </a:cubicBezTo>
                  <a:cubicBezTo>
                    <a:pt x="163" y="57"/>
                    <a:pt x="165" y="53"/>
                    <a:pt x="168" y="50"/>
                  </a:cubicBezTo>
                  <a:cubicBezTo>
                    <a:pt x="170" y="48"/>
                    <a:pt x="170" y="46"/>
                    <a:pt x="170" y="43"/>
                  </a:cubicBezTo>
                  <a:cubicBezTo>
                    <a:pt x="172" y="29"/>
                    <a:pt x="164" y="16"/>
                    <a:pt x="152" y="9"/>
                  </a:cubicBezTo>
                  <a:cubicBezTo>
                    <a:pt x="150" y="8"/>
                    <a:pt x="148" y="7"/>
                    <a:pt x="146" y="6"/>
                  </a:cubicBezTo>
                  <a:cubicBezTo>
                    <a:pt x="145" y="5"/>
                    <a:pt x="144" y="5"/>
                    <a:pt x="144" y="4"/>
                  </a:cubicBezTo>
                  <a:cubicBezTo>
                    <a:pt x="145" y="3"/>
                    <a:pt x="146" y="3"/>
                    <a:pt x="146" y="3"/>
                  </a:cubicBezTo>
                  <a:cubicBezTo>
                    <a:pt x="156" y="5"/>
                    <a:pt x="165" y="8"/>
                    <a:pt x="172" y="15"/>
                  </a:cubicBezTo>
                  <a:close/>
                </a:path>
              </a:pathLst>
            </a:custGeom>
            <a:solidFill>
              <a:srgbClr val="EA5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F96F1752-4DB3-70A8-35A2-57091E158415}"/>
                </a:ext>
              </a:extLst>
            </p:cNvPr>
            <p:cNvSpPr/>
            <p:nvPr/>
          </p:nvSpPr>
          <p:spPr bwMode="auto">
            <a:xfrm>
              <a:off x="4632325" y="5405438"/>
              <a:ext cx="558800" cy="384175"/>
            </a:xfrm>
            <a:custGeom>
              <a:avLst/>
              <a:gdLst>
                <a:gd name="T0" fmla="*/ 91 w 99"/>
                <a:gd name="T1" fmla="*/ 68 h 68"/>
                <a:gd name="T2" fmla="*/ 84 w 99"/>
                <a:gd name="T3" fmla="*/ 64 h 68"/>
                <a:gd name="T4" fmla="*/ 64 w 99"/>
                <a:gd name="T5" fmla="*/ 57 h 68"/>
                <a:gd name="T6" fmla="*/ 61 w 99"/>
                <a:gd name="T7" fmla="*/ 57 h 68"/>
                <a:gd name="T8" fmla="*/ 46 w 99"/>
                <a:gd name="T9" fmla="*/ 58 h 68"/>
                <a:gd name="T10" fmla="*/ 42 w 99"/>
                <a:gd name="T11" fmla="*/ 58 h 68"/>
                <a:gd name="T12" fmla="*/ 33 w 99"/>
                <a:gd name="T13" fmla="*/ 58 h 68"/>
                <a:gd name="T14" fmla="*/ 28 w 99"/>
                <a:gd name="T15" fmla="*/ 57 h 68"/>
                <a:gd name="T16" fmla="*/ 27 w 99"/>
                <a:gd name="T17" fmla="*/ 55 h 68"/>
                <a:gd name="T18" fmla="*/ 26 w 99"/>
                <a:gd name="T19" fmla="*/ 50 h 68"/>
                <a:gd name="T20" fmla="*/ 24 w 99"/>
                <a:gd name="T21" fmla="*/ 47 h 68"/>
                <a:gd name="T22" fmla="*/ 20 w 99"/>
                <a:gd name="T23" fmla="*/ 50 h 68"/>
                <a:gd name="T24" fmla="*/ 22 w 99"/>
                <a:gd name="T25" fmla="*/ 49 h 68"/>
                <a:gd name="T26" fmla="*/ 24 w 99"/>
                <a:gd name="T27" fmla="*/ 50 h 68"/>
                <a:gd name="T28" fmla="*/ 24 w 99"/>
                <a:gd name="T29" fmla="*/ 52 h 68"/>
                <a:gd name="T30" fmla="*/ 20 w 99"/>
                <a:gd name="T31" fmla="*/ 55 h 68"/>
                <a:gd name="T32" fmla="*/ 19 w 99"/>
                <a:gd name="T33" fmla="*/ 55 h 68"/>
                <a:gd name="T34" fmla="*/ 3 w 99"/>
                <a:gd name="T35" fmla="*/ 57 h 68"/>
                <a:gd name="T36" fmla="*/ 0 w 99"/>
                <a:gd name="T37" fmla="*/ 57 h 68"/>
                <a:gd name="T38" fmla="*/ 1 w 99"/>
                <a:gd name="T39" fmla="*/ 52 h 68"/>
                <a:gd name="T40" fmla="*/ 10 w 99"/>
                <a:gd name="T41" fmla="*/ 17 h 68"/>
                <a:gd name="T42" fmla="*/ 19 w 99"/>
                <a:gd name="T43" fmla="*/ 24 h 68"/>
                <a:gd name="T44" fmla="*/ 34 w 99"/>
                <a:gd name="T45" fmla="*/ 34 h 68"/>
                <a:gd name="T46" fmla="*/ 37 w 99"/>
                <a:gd name="T47" fmla="*/ 33 h 68"/>
                <a:gd name="T48" fmla="*/ 66 w 99"/>
                <a:gd name="T49" fmla="*/ 14 h 68"/>
                <a:gd name="T50" fmla="*/ 87 w 99"/>
                <a:gd name="T51" fmla="*/ 2 h 68"/>
                <a:gd name="T52" fmla="*/ 89 w 99"/>
                <a:gd name="T53" fmla="*/ 2 h 68"/>
                <a:gd name="T54" fmla="*/ 97 w 99"/>
                <a:gd name="T55" fmla="*/ 44 h 68"/>
                <a:gd name="T56" fmla="*/ 91 w 99"/>
                <a:gd name="T5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9" h="68">
                  <a:moveTo>
                    <a:pt x="91" y="68"/>
                  </a:moveTo>
                  <a:cubicBezTo>
                    <a:pt x="88" y="67"/>
                    <a:pt x="86" y="65"/>
                    <a:pt x="84" y="64"/>
                  </a:cubicBezTo>
                  <a:cubicBezTo>
                    <a:pt x="78" y="60"/>
                    <a:pt x="71" y="58"/>
                    <a:pt x="64" y="57"/>
                  </a:cubicBezTo>
                  <a:cubicBezTo>
                    <a:pt x="63" y="57"/>
                    <a:pt x="62" y="58"/>
                    <a:pt x="61" y="57"/>
                  </a:cubicBezTo>
                  <a:cubicBezTo>
                    <a:pt x="56" y="56"/>
                    <a:pt x="51" y="58"/>
                    <a:pt x="46" y="58"/>
                  </a:cubicBezTo>
                  <a:cubicBezTo>
                    <a:pt x="45" y="57"/>
                    <a:pt x="43" y="57"/>
                    <a:pt x="42" y="58"/>
                  </a:cubicBezTo>
                  <a:cubicBezTo>
                    <a:pt x="39" y="60"/>
                    <a:pt x="36" y="59"/>
                    <a:pt x="33" y="58"/>
                  </a:cubicBezTo>
                  <a:cubicBezTo>
                    <a:pt x="32" y="57"/>
                    <a:pt x="30" y="57"/>
                    <a:pt x="28" y="57"/>
                  </a:cubicBezTo>
                  <a:cubicBezTo>
                    <a:pt x="27" y="56"/>
                    <a:pt x="27" y="56"/>
                    <a:pt x="27" y="55"/>
                  </a:cubicBezTo>
                  <a:cubicBezTo>
                    <a:pt x="26" y="54"/>
                    <a:pt x="26" y="52"/>
                    <a:pt x="26" y="50"/>
                  </a:cubicBezTo>
                  <a:cubicBezTo>
                    <a:pt x="26" y="49"/>
                    <a:pt x="26" y="47"/>
                    <a:pt x="24" y="47"/>
                  </a:cubicBezTo>
                  <a:cubicBezTo>
                    <a:pt x="22" y="47"/>
                    <a:pt x="21" y="48"/>
                    <a:pt x="20" y="50"/>
                  </a:cubicBezTo>
                  <a:cubicBezTo>
                    <a:pt x="21" y="51"/>
                    <a:pt x="22" y="50"/>
                    <a:pt x="22" y="49"/>
                  </a:cubicBezTo>
                  <a:cubicBezTo>
                    <a:pt x="23" y="49"/>
                    <a:pt x="24" y="49"/>
                    <a:pt x="24" y="50"/>
                  </a:cubicBezTo>
                  <a:cubicBezTo>
                    <a:pt x="25" y="50"/>
                    <a:pt x="25" y="51"/>
                    <a:pt x="24" y="52"/>
                  </a:cubicBezTo>
                  <a:cubicBezTo>
                    <a:pt x="23" y="53"/>
                    <a:pt x="21" y="54"/>
                    <a:pt x="20" y="55"/>
                  </a:cubicBezTo>
                  <a:cubicBezTo>
                    <a:pt x="20" y="55"/>
                    <a:pt x="19" y="55"/>
                    <a:pt x="19" y="55"/>
                  </a:cubicBezTo>
                  <a:cubicBezTo>
                    <a:pt x="14" y="54"/>
                    <a:pt x="8" y="56"/>
                    <a:pt x="3" y="57"/>
                  </a:cubicBezTo>
                  <a:cubicBezTo>
                    <a:pt x="2" y="57"/>
                    <a:pt x="1" y="58"/>
                    <a:pt x="0" y="57"/>
                  </a:cubicBezTo>
                  <a:cubicBezTo>
                    <a:pt x="0" y="55"/>
                    <a:pt x="0" y="54"/>
                    <a:pt x="1" y="52"/>
                  </a:cubicBezTo>
                  <a:cubicBezTo>
                    <a:pt x="3" y="40"/>
                    <a:pt x="8" y="29"/>
                    <a:pt x="10" y="17"/>
                  </a:cubicBezTo>
                  <a:cubicBezTo>
                    <a:pt x="13" y="19"/>
                    <a:pt x="16" y="22"/>
                    <a:pt x="19" y="24"/>
                  </a:cubicBezTo>
                  <a:cubicBezTo>
                    <a:pt x="24" y="28"/>
                    <a:pt x="29" y="31"/>
                    <a:pt x="34" y="34"/>
                  </a:cubicBezTo>
                  <a:cubicBezTo>
                    <a:pt x="35" y="34"/>
                    <a:pt x="36" y="35"/>
                    <a:pt x="37" y="33"/>
                  </a:cubicBezTo>
                  <a:cubicBezTo>
                    <a:pt x="45" y="25"/>
                    <a:pt x="55" y="19"/>
                    <a:pt x="66" y="14"/>
                  </a:cubicBezTo>
                  <a:cubicBezTo>
                    <a:pt x="73" y="10"/>
                    <a:pt x="81" y="7"/>
                    <a:pt x="87" y="2"/>
                  </a:cubicBezTo>
                  <a:cubicBezTo>
                    <a:pt x="88" y="1"/>
                    <a:pt x="89" y="0"/>
                    <a:pt x="89" y="2"/>
                  </a:cubicBezTo>
                  <a:cubicBezTo>
                    <a:pt x="89" y="17"/>
                    <a:pt x="93" y="31"/>
                    <a:pt x="97" y="44"/>
                  </a:cubicBezTo>
                  <a:cubicBezTo>
                    <a:pt x="99" y="53"/>
                    <a:pt x="97" y="61"/>
                    <a:pt x="91" y="68"/>
                  </a:cubicBezTo>
                  <a:close/>
                </a:path>
              </a:pathLst>
            </a:custGeom>
            <a:solidFill>
              <a:srgbClr val="566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3BBA6E0C-E3AD-6800-FFCC-CC0064BC1253}"/>
                </a:ext>
              </a:extLst>
            </p:cNvPr>
            <p:cNvSpPr/>
            <p:nvPr/>
          </p:nvSpPr>
          <p:spPr bwMode="auto">
            <a:xfrm>
              <a:off x="6424613" y="5997576"/>
              <a:ext cx="1147763" cy="185738"/>
            </a:xfrm>
            <a:custGeom>
              <a:avLst/>
              <a:gdLst>
                <a:gd name="T0" fmla="*/ 189 w 204"/>
                <a:gd name="T1" fmla="*/ 32 h 33"/>
                <a:gd name="T2" fmla="*/ 182 w 204"/>
                <a:gd name="T3" fmla="*/ 32 h 33"/>
                <a:gd name="T4" fmla="*/ 176 w 204"/>
                <a:gd name="T5" fmla="*/ 32 h 33"/>
                <a:gd name="T6" fmla="*/ 168 w 204"/>
                <a:gd name="T7" fmla="*/ 30 h 33"/>
                <a:gd name="T8" fmla="*/ 165 w 204"/>
                <a:gd name="T9" fmla="*/ 26 h 33"/>
                <a:gd name="T10" fmla="*/ 158 w 204"/>
                <a:gd name="T11" fmla="*/ 20 h 33"/>
                <a:gd name="T12" fmla="*/ 156 w 204"/>
                <a:gd name="T13" fmla="*/ 24 h 33"/>
                <a:gd name="T14" fmla="*/ 158 w 204"/>
                <a:gd name="T15" fmla="*/ 26 h 33"/>
                <a:gd name="T16" fmla="*/ 154 w 204"/>
                <a:gd name="T17" fmla="*/ 31 h 33"/>
                <a:gd name="T18" fmla="*/ 151 w 204"/>
                <a:gd name="T19" fmla="*/ 32 h 33"/>
                <a:gd name="T20" fmla="*/ 5 w 204"/>
                <a:gd name="T21" fmla="*/ 32 h 33"/>
                <a:gd name="T22" fmla="*/ 1 w 204"/>
                <a:gd name="T23" fmla="*/ 31 h 33"/>
                <a:gd name="T24" fmla="*/ 1 w 204"/>
                <a:gd name="T25" fmla="*/ 20 h 33"/>
                <a:gd name="T26" fmla="*/ 6 w 204"/>
                <a:gd name="T27" fmla="*/ 15 h 33"/>
                <a:gd name="T28" fmla="*/ 29 w 204"/>
                <a:gd name="T29" fmla="*/ 15 h 33"/>
                <a:gd name="T30" fmla="*/ 35 w 204"/>
                <a:gd name="T31" fmla="*/ 12 h 33"/>
                <a:gd name="T32" fmla="*/ 39 w 204"/>
                <a:gd name="T33" fmla="*/ 13 h 33"/>
                <a:gd name="T34" fmla="*/ 43 w 204"/>
                <a:gd name="T35" fmla="*/ 15 h 33"/>
                <a:gd name="T36" fmla="*/ 172 w 204"/>
                <a:gd name="T37" fmla="*/ 15 h 33"/>
                <a:gd name="T38" fmla="*/ 196 w 204"/>
                <a:gd name="T39" fmla="*/ 3 h 33"/>
                <a:gd name="T40" fmla="*/ 198 w 204"/>
                <a:gd name="T41" fmla="*/ 1 h 33"/>
                <a:gd name="T42" fmla="*/ 200 w 204"/>
                <a:gd name="T43" fmla="*/ 0 h 33"/>
                <a:gd name="T44" fmla="*/ 203 w 204"/>
                <a:gd name="T45" fmla="*/ 2 h 33"/>
                <a:gd name="T46" fmla="*/ 202 w 204"/>
                <a:gd name="T47" fmla="*/ 4 h 33"/>
                <a:gd name="T48" fmla="*/ 198 w 204"/>
                <a:gd name="T49" fmla="*/ 9 h 33"/>
                <a:gd name="T50" fmla="*/ 196 w 204"/>
                <a:gd name="T51" fmla="*/ 13 h 33"/>
                <a:gd name="T52" fmla="*/ 194 w 204"/>
                <a:gd name="T53" fmla="*/ 16 h 33"/>
                <a:gd name="T54" fmla="*/ 193 w 204"/>
                <a:gd name="T55" fmla="*/ 22 h 33"/>
                <a:gd name="T56" fmla="*/ 186 w 204"/>
                <a:gd name="T57" fmla="*/ 20 h 33"/>
                <a:gd name="T58" fmla="*/ 183 w 204"/>
                <a:gd name="T59" fmla="*/ 20 h 33"/>
                <a:gd name="T60" fmla="*/ 174 w 204"/>
                <a:gd name="T61" fmla="*/ 22 h 33"/>
                <a:gd name="T62" fmla="*/ 172 w 204"/>
                <a:gd name="T63" fmla="*/ 22 h 33"/>
                <a:gd name="T64" fmla="*/ 172 w 204"/>
                <a:gd name="T65" fmla="*/ 24 h 33"/>
                <a:gd name="T66" fmla="*/ 174 w 204"/>
                <a:gd name="T67" fmla="*/ 26 h 33"/>
                <a:gd name="T68" fmla="*/ 182 w 204"/>
                <a:gd name="T69" fmla="*/ 26 h 33"/>
                <a:gd name="T70" fmla="*/ 190 w 204"/>
                <a:gd name="T71" fmla="*/ 30 h 33"/>
                <a:gd name="T72" fmla="*/ 189 w 204"/>
                <a:gd name="T73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4" h="33">
                  <a:moveTo>
                    <a:pt x="189" y="32"/>
                  </a:moveTo>
                  <a:cubicBezTo>
                    <a:pt x="187" y="33"/>
                    <a:pt x="184" y="32"/>
                    <a:pt x="182" y="32"/>
                  </a:cubicBezTo>
                  <a:cubicBezTo>
                    <a:pt x="180" y="32"/>
                    <a:pt x="178" y="31"/>
                    <a:pt x="176" y="32"/>
                  </a:cubicBezTo>
                  <a:cubicBezTo>
                    <a:pt x="173" y="32"/>
                    <a:pt x="170" y="31"/>
                    <a:pt x="168" y="30"/>
                  </a:cubicBezTo>
                  <a:cubicBezTo>
                    <a:pt x="166" y="29"/>
                    <a:pt x="166" y="27"/>
                    <a:pt x="165" y="26"/>
                  </a:cubicBezTo>
                  <a:cubicBezTo>
                    <a:pt x="164" y="20"/>
                    <a:pt x="164" y="20"/>
                    <a:pt x="158" y="20"/>
                  </a:cubicBezTo>
                  <a:cubicBezTo>
                    <a:pt x="157" y="21"/>
                    <a:pt x="155" y="22"/>
                    <a:pt x="156" y="24"/>
                  </a:cubicBezTo>
                  <a:cubicBezTo>
                    <a:pt x="156" y="25"/>
                    <a:pt x="158" y="25"/>
                    <a:pt x="158" y="26"/>
                  </a:cubicBezTo>
                  <a:cubicBezTo>
                    <a:pt x="156" y="28"/>
                    <a:pt x="156" y="30"/>
                    <a:pt x="154" y="31"/>
                  </a:cubicBezTo>
                  <a:cubicBezTo>
                    <a:pt x="153" y="32"/>
                    <a:pt x="152" y="32"/>
                    <a:pt x="151" y="32"/>
                  </a:cubicBezTo>
                  <a:cubicBezTo>
                    <a:pt x="102" y="32"/>
                    <a:pt x="53" y="32"/>
                    <a:pt x="5" y="32"/>
                  </a:cubicBezTo>
                  <a:cubicBezTo>
                    <a:pt x="3" y="32"/>
                    <a:pt x="2" y="32"/>
                    <a:pt x="1" y="31"/>
                  </a:cubicBezTo>
                  <a:cubicBezTo>
                    <a:pt x="0" y="27"/>
                    <a:pt x="1" y="23"/>
                    <a:pt x="1" y="20"/>
                  </a:cubicBezTo>
                  <a:cubicBezTo>
                    <a:pt x="1" y="15"/>
                    <a:pt x="1" y="15"/>
                    <a:pt x="6" y="15"/>
                  </a:cubicBezTo>
                  <a:cubicBezTo>
                    <a:pt x="13" y="15"/>
                    <a:pt x="21" y="15"/>
                    <a:pt x="29" y="15"/>
                  </a:cubicBezTo>
                  <a:cubicBezTo>
                    <a:pt x="31" y="15"/>
                    <a:pt x="33" y="15"/>
                    <a:pt x="35" y="12"/>
                  </a:cubicBezTo>
                  <a:cubicBezTo>
                    <a:pt x="36" y="11"/>
                    <a:pt x="38" y="11"/>
                    <a:pt x="39" y="13"/>
                  </a:cubicBezTo>
                  <a:cubicBezTo>
                    <a:pt x="40" y="15"/>
                    <a:pt x="41" y="15"/>
                    <a:pt x="43" y="15"/>
                  </a:cubicBezTo>
                  <a:cubicBezTo>
                    <a:pt x="86" y="15"/>
                    <a:pt x="129" y="15"/>
                    <a:pt x="172" y="15"/>
                  </a:cubicBezTo>
                  <a:cubicBezTo>
                    <a:pt x="182" y="15"/>
                    <a:pt x="190" y="11"/>
                    <a:pt x="196" y="3"/>
                  </a:cubicBezTo>
                  <a:cubicBezTo>
                    <a:pt x="196" y="3"/>
                    <a:pt x="197" y="2"/>
                    <a:pt x="198" y="1"/>
                  </a:cubicBezTo>
                  <a:cubicBezTo>
                    <a:pt x="199" y="1"/>
                    <a:pt x="199" y="0"/>
                    <a:pt x="200" y="0"/>
                  </a:cubicBezTo>
                  <a:cubicBezTo>
                    <a:pt x="202" y="0"/>
                    <a:pt x="203" y="1"/>
                    <a:pt x="203" y="2"/>
                  </a:cubicBezTo>
                  <a:cubicBezTo>
                    <a:pt x="204" y="3"/>
                    <a:pt x="203" y="4"/>
                    <a:pt x="202" y="4"/>
                  </a:cubicBezTo>
                  <a:cubicBezTo>
                    <a:pt x="200" y="5"/>
                    <a:pt x="199" y="7"/>
                    <a:pt x="198" y="9"/>
                  </a:cubicBezTo>
                  <a:cubicBezTo>
                    <a:pt x="198" y="11"/>
                    <a:pt x="197" y="12"/>
                    <a:pt x="196" y="13"/>
                  </a:cubicBezTo>
                  <a:cubicBezTo>
                    <a:pt x="194" y="14"/>
                    <a:pt x="194" y="15"/>
                    <a:pt x="194" y="16"/>
                  </a:cubicBezTo>
                  <a:cubicBezTo>
                    <a:pt x="195" y="19"/>
                    <a:pt x="195" y="21"/>
                    <a:pt x="193" y="22"/>
                  </a:cubicBezTo>
                  <a:cubicBezTo>
                    <a:pt x="191" y="23"/>
                    <a:pt x="188" y="23"/>
                    <a:pt x="186" y="20"/>
                  </a:cubicBezTo>
                  <a:cubicBezTo>
                    <a:pt x="185" y="19"/>
                    <a:pt x="184" y="19"/>
                    <a:pt x="183" y="20"/>
                  </a:cubicBezTo>
                  <a:cubicBezTo>
                    <a:pt x="181" y="23"/>
                    <a:pt x="178" y="23"/>
                    <a:pt x="174" y="22"/>
                  </a:cubicBezTo>
                  <a:cubicBezTo>
                    <a:pt x="174" y="22"/>
                    <a:pt x="173" y="21"/>
                    <a:pt x="172" y="22"/>
                  </a:cubicBezTo>
                  <a:cubicBezTo>
                    <a:pt x="171" y="22"/>
                    <a:pt x="172" y="24"/>
                    <a:pt x="172" y="24"/>
                  </a:cubicBezTo>
                  <a:cubicBezTo>
                    <a:pt x="172" y="26"/>
                    <a:pt x="173" y="26"/>
                    <a:pt x="174" y="26"/>
                  </a:cubicBezTo>
                  <a:cubicBezTo>
                    <a:pt x="177" y="26"/>
                    <a:pt x="179" y="26"/>
                    <a:pt x="182" y="26"/>
                  </a:cubicBezTo>
                  <a:cubicBezTo>
                    <a:pt x="186" y="25"/>
                    <a:pt x="188" y="28"/>
                    <a:pt x="190" y="30"/>
                  </a:cubicBezTo>
                  <a:cubicBezTo>
                    <a:pt x="191" y="31"/>
                    <a:pt x="189" y="31"/>
                    <a:pt x="189" y="32"/>
                  </a:cubicBezTo>
                  <a:close/>
                </a:path>
              </a:pathLst>
            </a:custGeom>
            <a:solidFill>
              <a:srgbClr val="E96B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BA53A213-A007-4833-E84B-FEC10E84B7CF}"/>
                </a:ext>
              </a:extLst>
            </p:cNvPr>
            <p:cNvSpPr/>
            <p:nvPr/>
          </p:nvSpPr>
          <p:spPr bwMode="auto">
            <a:xfrm>
              <a:off x="6311900" y="4357688"/>
              <a:ext cx="1249363" cy="265113"/>
            </a:xfrm>
            <a:custGeom>
              <a:avLst/>
              <a:gdLst>
                <a:gd name="T0" fmla="*/ 212 w 222"/>
                <a:gd name="T1" fmla="*/ 39 h 47"/>
                <a:gd name="T2" fmla="*/ 215 w 222"/>
                <a:gd name="T3" fmla="*/ 42 h 47"/>
                <a:gd name="T4" fmla="*/ 222 w 222"/>
                <a:gd name="T5" fmla="*/ 45 h 47"/>
                <a:gd name="T6" fmla="*/ 213 w 222"/>
                <a:gd name="T7" fmla="*/ 46 h 47"/>
                <a:gd name="T8" fmla="*/ 211 w 222"/>
                <a:gd name="T9" fmla="*/ 45 h 47"/>
                <a:gd name="T10" fmla="*/ 179 w 222"/>
                <a:gd name="T11" fmla="*/ 46 h 47"/>
                <a:gd name="T12" fmla="*/ 98 w 222"/>
                <a:gd name="T13" fmla="*/ 45 h 47"/>
                <a:gd name="T14" fmla="*/ 60 w 222"/>
                <a:gd name="T15" fmla="*/ 45 h 47"/>
                <a:gd name="T16" fmla="*/ 53 w 222"/>
                <a:gd name="T17" fmla="*/ 43 h 47"/>
                <a:gd name="T18" fmla="*/ 50 w 222"/>
                <a:gd name="T19" fmla="*/ 44 h 47"/>
                <a:gd name="T20" fmla="*/ 46 w 222"/>
                <a:gd name="T21" fmla="*/ 45 h 47"/>
                <a:gd name="T22" fmla="*/ 27 w 222"/>
                <a:gd name="T23" fmla="*/ 45 h 47"/>
                <a:gd name="T24" fmla="*/ 25 w 222"/>
                <a:gd name="T25" fmla="*/ 45 h 47"/>
                <a:gd name="T26" fmla="*/ 23 w 222"/>
                <a:gd name="T27" fmla="*/ 39 h 47"/>
                <a:gd name="T28" fmla="*/ 27 w 222"/>
                <a:gd name="T29" fmla="*/ 41 h 47"/>
                <a:gd name="T30" fmla="*/ 30 w 222"/>
                <a:gd name="T31" fmla="*/ 41 h 47"/>
                <a:gd name="T32" fmla="*/ 34 w 222"/>
                <a:gd name="T33" fmla="*/ 39 h 47"/>
                <a:gd name="T34" fmla="*/ 36 w 222"/>
                <a:gd name="T35" fmla="*/ 37 h 47"/>
                <a:gd name="T36" fmla="*/ 33 w 222"/>
                <a:gd name="T37" fmla="*/ 36 h 47"/>
                <a:gd name="T38" fmla="*/ 33 w 222"/>
                <a:gd name="T39" fmla="*/ 36 h 47"/>
                <a:gd name="T40" fmla="*/ 10 w 222"/>
                <a:gd name="T41" fmla="*/ 36 h 47"/>
                <a:gd name="T42" fmla="*/ 7 w 222"/>
                <a:gd name="T43" fmla="*/ 36 h 47"/>
                <a:gd name="T44" fmla="*/ 5 w 222"/>
                <a:gd name="T45" fmla="*/ 31 h 47"/>
                <a:gd name="T46" fmla="*/ 5 w 222"/>
                <a:gd name="T47" fmla="*/ 9 h 47"/>
                <a:gd name="T48" fmla="*/ 4 w 222"/>
                <a:gd name="T49" fmla="*/ 6 h 47"/>
                <a:gd name="T50" fmla="*/ 2 w 222"/>
                <a:gd name="T51" fmla="*/ 11 h 47"/>
                <a:gd name="T52" fmla="*/ 1 w 222"/>
                <a:gd name="T53" fmla="*/ 2 h 47"/>
                <a:gd name="T54" fmla="*/ 7 w 222"/>
                <a:gd name="T55" fmla="*/ 1 h 47"/>
                <a:gd name="T56" fmla="*/ 10 w 222"/>
                <a:gd name="T57" fmla="*/ 1 h 47"/>
                <a:gd name="T58" fmla="*/ 33 w 222"/>
                <a:gd name="T59" fmla="*/ 1 h 47"/>
                <a:gd name="T60" fmla="*/ 37 w 222"/>
                <a:gd name="T61" fmla="*/ 5 h 47"/>
                <a:gd name="T62" fmla="*/ 37 w 222"/>
                <a:gd name="T63" fmla="*/ 31 h 47"/>
                <a:gd name="T64" fmla="*/ 40 w 222"/>
                <a:gd name="T65" fmla="*/ 35 h 47"/>
                <a:gd name="T66" fmla="*/ 43 w 222"/>
                <a:gd name="T67" fmla="*/ 37 h 47"/>
                <a:gd name="T68" fmla="*/ 45 w 222"/>
                <a:gd name="T69" fmla="*/ 38 h 47"/>
                <a:gd name="T70" fmla="*/ 50 w 222"/>
                <a:gd name="T71" fmla="*/ 38 h 47"/>
                <a:gd name="T72" fmla="*/ 201 w 222"/>
                <a:gd name="T73" fmla="*/ 38 h 47"/>
                <a:gd name="T74" fmla="*/ 204 w 222"/>
                <a:gd name="T75" fmla="*/ 38 h 47"/>
                <a:gd name="T76" fmla="*/ 201 w 222"/>
                <a:gd name="T77" fmla="*/ 38 h 47"/>
                <a:gd name="T78" fmla="*/ 42 w 222"/>
                <a:gd name="T79" fmla="*/ 38 h 47"/>
                <a:gd name="T80" fmla="*/ 40 w 222"/>
                <a:gd name="T81" fmla="*/ 38 h 47"/>
                <a:gd name="T82" fmla="*/ 42 w 222"/>
                <a:gd name="T83" fmla="*/ 38 h 47"/>
                <a:gd name="T84" fmla="*/ 202 w 222"/>
                <a:gd name="T85" fmla="*/ 38 h 47"/>
                <a:gd name="T86" fmla="*/ 205 w 222"/>
                <a:gd name="T87" fmla="*/ 38 h 47"/>
                <a:gd name="T88" fmla="*/ 212 w 222"/>
                <a:gd name="T89" fmla="*/ 3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" h="47">
                  <a:moveTo>
                    <a:pt x="212" y="39"/>
                  </a:moveTo>
                  <a:cubicBezTo>
                    <a:pt x="212" y="41"/>
                    <a:pt x="214" y="41"/>
                    <a:pt x="215" y="42"/>
                  </a:cubicBezTo>
                  <a:cubicBezTo>
                    <a:pt x="218" y="42"/>
                    <a:pt x="219" y="44"/>
                    <a:pt x="222" y="45"/>
                  </a:cubicBezTo>
                  <a:cubicBezTo>
                    <a:pt x="219" y="46"/>
                    <a:pt x="216" y="47"/>
                    <a:pt x="213" y="46"/>
                  </a:cubicBezTo>
                  <a:cubicBezTo>
                    <a:pt x="213" y="45"/>
                    <a:pt x="212" y="45"/>
                    <a:pt x="211" y="45"/>
                  </a:cubicBezTo>
                  <a:cubicBezTo>
                    <a:pt x="200" y="46"/>
                    <a:pt x="190" y="46"/>
                    <a:pt x="179" y="46"/>
                  </a:cubicBezTo>
                  <a:cubicBezTo>
                    <a:pt x="152" y="45"/>
                    <a:pt x="125" y="46"/>
                    <a:pt x="98" y="45"/>
                  </a:cubicBezTo>
                  <a:cubicBezTo>
                    <a:pt x="86" y="45"/>
                    <a:pt x="73" y="45"/>
                    <a:pt x="60" y="45"/>
                  </a:cubicBezTo>
                  <a:cubicBezTo>
                    <a:pt x="57" y="45"/>
                    <a:pt x="55" y="45"/>
                    <a:pt x="53" y="43"/>
                  </a:cubicBezTo>
                  <a:cubicBezTo>
                    <a:pt x="52" y="42"/>
                    <a:pt x="51" y="42"/>
                    <a:pt x="50" y="44"/>
                  </a:cubicBezTo>
                  <a:cubicBezTo>
                    <a:pt x="49" y="45"/>
                    <a:pt x="47" y="45"/>
                    <a:pt x="46" y="45"/>
                  </a:cubicBezTo>
                  <a:cubicBezTo>
                    <a:pt x="40" y="45"/>
                    <a:pt x="33" y="46"/>
                    <a:pt x="27" y="45"/>
                  </a:cubicBezTo>
                  <a:cubicBezTo>
                    <a:pt x="26" y="45"/>
                    <a:pt x="26" y="45"/>
                    <a:pt x="25" y="45"/>
                  </a:cubicBezTo>
                  <a:cubicBezTo>
                    <a:pt x="24" y="43"/>
                    <a:pt x="23" y="41"/>
                    <a:pt x="23" y="39"/>
                  </a:cubicBezTo>
                  <a:cubicBezTo>
                    <a:pt x="25" y="38"/>
                    <a:pt x="26" y="40"/>
                    <a:pt x="27" y="41"/>
                  </a:cubicBezTo>
                  <a:cubicBezTo>
                    <a:pt x="28" y="43"/>
                    <a:pt x="29" y="43"/>
                    <a:pt x="30" y="41"/>
                  </a:cubicBezTo>
                  <a:cubicBezTo>
                    <a:pt x="31" y="40"/>
                    <a:pt x="32" y="39"/>
                    <a:pt x="34" y="39"/>
                  </a:cubicBezTo>
                  <a:cubicBezTo>
                    <a:pt x="35" y="38"/>
                    <a:pt x="36" y="39"/>
                    <a:pt x="36" y="37"/>
                  </a:cubicBezTo>
                  <a:cubicBezTo>
                    <a:pt x="35" y="36"/>
                    <a:pt x="34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5" y="36"/>
                    <a:pt x="17" y="36"/>
                    <a:pt x="10" y="36"/>
                  </a:cubicBezTo>
                  <a:cubicBezTo>
                    <a:pt x="9" y="36"/>
                    <a:pt x="8" y="36"/>
                    <a:pt x="7" y="36"/>
                  </a:cubicBezTo>
                  <a:cubicBezTo>
                    <a:pt x="5" y="35"/>
                    <a:pt x="4" y="33"/>
                    <a:pt x="5" y="31"/>
                  </a:cubicBezTo>
                  <a:cubicBezTo>
                    <a:pt x="5" y="24"/>
                    <a:pt x="5" y="16"/>
                    <a:pt x="5" y="9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2" y="7"/>
                    <a:pt x="4" y="10"/>
                    <a:pt x="2" y="11"/>
                  </a:cubicBezTo>
                  <a:cubicBezTo>
                    <a:pt x="0" y="8"/>
                    <a:pt x="1" y="5"/>
                    <a:pt x="1" y="2"/>
                  </a:cubicBezTo>
                  <a:cubicBezTo>
                    <a:pt x="3" y="0"/>
                    <a:pt x="5" y="1"/>
                    <a:pt x="7" y="1"/>
                  </a:cubicBezTo>
                  <a:cubicBezTo>
                    <a:pt x="8" y="1"/>
                    <a:pt x="9" y="1"/>
                    <a:pt x="10" y="1"/>
                  </a:cubicBezTo>
                  <a:cubicBezTo>
                    <a:pt x="18" y="1"/>
                    <a:pt x="25" y="1"/>
                    <a:pt x="33" y="1"/>
                  </a:cubicBezTo>
                  <a:cubicBezTo>
                    <a:pt x="36" y="1"/>
                    <a:pt x="37" y="2"/>
                    <a:pt x="37" y="5"/>
                  </a:cubicBezTo>
                  <a:cubicBezTo>
                    <a:pt x="36" y="14"/>
                    <a:pt x="37" y="23"/>
                    <a:pt x="37" y="31"/>
                  </a:cubicBezTo>
                  <a:cubicBezTo>
                    <a:pt x="37" y="34"/>
                    <a:pt x="37" y="36"/>
                    <a:pt x="40" y="35"/>
                  </a:cubicBezTo>
                  <a:cubicBezTo>
                    <a:pt x="41" y="35"/>
                    <a:pt x="42" y="35"/>
                    <a:pt x="43" y="37"/>
                  </a:cubicBezTo>
                  <a:cubicBezTo>
                    <a:pt x="43" y="38"/>
                    <a:pt x="44" y="38"/>
                    <a:pt x="45" y="38"/>
                  </a:cubicBezTo>
                  <a:cubicBezTo>
                    <a:pt x="47" y="38"/>
                    <a:pt x="49" y="38"/>
                    <a:pt x="50" y="38"/>
                  </a:cubicBezTo>
                  <a:cubicBezTo>
                    <a:pt x="101" y="38"/>
                    <a:pt x="151" y="38"/>
                    <a:pt x="201" y="38"/>
                  </a:cubicBezTo>
                  <a:cubicBezTo>
                    <a:pt x="202" y="38"/>
                    <a:pt x="203" y="37"/>
                    <a:pt x="204" y="38"/>
                  </a:cubicBezTo>
                  <a:cubicBezTo>
                    <a:pt x="203" y="39"/>
                    <a:pt x="202" y="38"/>
                    <a:pt x="201" y="38"/>
                  </a:cubicBezTo>
                  <a:cubicBezTo>
                    <a:pt x="148" y="38"/>
                    <a:pt x="95" y="38"/>
                    <a:pt x="42" y="38"/>
                  </a:cubicBezTo>
                  <a:cubicBezTo>
                    <a:pt x="41" y="38"/>
                    <a:pt x="40" y="38"/>
                    <a:pt x="40" y="38"/>
                  </a:cubicBezTo>
                  <a:cubicBezTo>
                    <a:pt x="40" y="38"/>
                    <a:pt x="41" y="38"/>
                    <a:pt x="42" y="38"/>
                  </a:cubicBezTo>
                  <a:cubicBezTo>
                    <a:pt x="95" y="38"/>
                    <a:pt x="149" y="38"/>
                    <a:pt x="202" y="38"/>
                  </a:cubicBezTo>
                  <a:cubicBezTo>
                    <a:pt x="203" y="38"/>
                    <a:pt x="204" y="39"/>
                    <a:pt x="205" y="38"/>
                  </a:cubicBezTo>
                  <a:cubicBezTo>
                    <a:pt x="208" y="38"/>
                    <a:pt x="210" y="38"/>
                    <a:pt x="212" y="39"/>
                  </a:cubicBezTo>
                  <a:close/>
                </a:path>
              </a:pathLst>
            </a:custGeom>
            <a:solidFill>
              <a:srgbClr val="F39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D92B0D12-A24D-EE61-44B6-AFBC81E84F10}"/>
                </a:ext>
              </a:extLst>
            </p:cNvPr>
            <p:cNvSpPr/>
            <p:nvPr/>
          </p:nvSpPr>
          <p:spPr bwMode="auto">
            <a:xfrm>
              <a:off x="7545388" y="4640263"/>
              <a:ext cx="88900" cy="1036638"/>
            </a:xfrm>
            <a:custGeom>
              <a:avLst/>
              <a:gdLst>
                <a:gd name="T0" fmla="*/ 2 w 16"/>
                <a:gd name="T1" fmla="*/ 182 h 184"/>
                <a:gd name="T2" fmla="*/ 4 w 16"/>
                <a:gd name="T3" fmla="*/ 178 h 184"/>
                <a:gd name="T4" fmla="*/ 4 w 16"/>
                <a:gd name="T5" fmla="*/ 169 h 184"/>
                <a:gd name="T6" fmla="*/ 4 w 16"/>
                <a:gd name="T7" fmla="*/ 136 h 184"/>
                <a:gd name="T8" fmla="*/ 4 w 16"/>
                <a:gd name="T9" fmla="*/ 135 h 184"/>
                <a:gd name="T10" fmla="*/ 3 w 16"/>
                <a:gd name="T11" fmla="*/ 127 h 184"/>
                <a:gd name="T12" fmla="*/ 4 w 16"/>
                <a:gd name="T13" fmla="*/ 117 h 184"/>
                <a:gd name="T14" fmla="*/ 4 w 16"/>
                <a:gd name="T15" fmla="*/ 108 h 184"/>
                <a:gd name="T16" fmla="*/ 4 w 16"/>
                <a:gd name="T17" fmla="*/ 98 h 184"/>
                <a:gd name="T18" fmla="*/ 4 w 16"/>
                <a:gd name="T19" fmla="*/ 14 h 184"/>
                <a:gd name="T20" fmla="*/ 4 w 16"/>
                <a:gd name="T21" fmla="*/ 2 h 184"/>
                <a:gd name="T22" fmla="*/ 6 w 16"/>
                <a:gd name="T23" fmla="*/ 1 h 184"/>
                <a:gd name="T24" fmla="*/ 9 w 16"/>
                <a:gd name="T25" fmla="*/ 3 h 184"/>
                <a:gd name="T26" fmla="*/ 9 w 16"/>
                <a:gd name="T27" fmla="*/ 0 h 184"/>
                <a:gd name="T28" fmla="*/ 16 w 16"/>
                <a:gd name="T29" fmla="*/ 15 h 184"/>
                <a:gd name="T30" fmla="*/ 16 w 16"/>
                <a:gd name="T31" fmla="*/ 19 h 184"/>
                <a:gd name="T32" fmla="*/ 16 w 16"/>
                <a:gd name="T33" fmla="*/ 178 h 184"/>
                <a:gd name="T34" fmla="*/ 12 w 16"/>
                <a:gd name="T35" fmla="*/ 183 h 184"/>
                <a:gd name="T36" fmla="*/ 2 w 16"/>
                <a:gd name="T37" fmla="*/ 18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184">
                  <a:moveTo>
                    <a:pt x="2" y="182"/>
                  </a:moveTo>
                  <a:cubicBezTo>
                    <a:pt x="4" y="181"/>
                    <a:pt x="5" y="180"/>
                    <a:pt x="4" y="178"/>
                  </a:cubicBezTo>
                  <a:cubicBezTo>
                    <a:pt x="4" y="175"/>
                    <a:pt x="4" y="172"/>
                    <a:pt x="4" y="169"/>
                  </a:cubicBezTo>
                  <a:cubicBezTo>
                    <a:pt x="4" y="158"/>
                    <a:pt x="4" y="147"/>
                    <a:pt x="4" y="136"/>
                  </a:cubicBezTo>
                  <a:cubicBezTo>
                    <a:pt x="4" y="136"/>
                    <a:pt x="4" y="135"/>
                    <a:pt x="4" y="135"/>
                  </a:cubicBezTo>
                  <a:cubicBezTo>
                    <a:pt x="5" y="132"/>
                    <a:pt x="0" y="131"/>
                    <a:pt x="3" y="127"/>
                  </a:cubicBezTo>
                  <a:cubicBezTo>
                    <a:pt x="5" y="125"/>
                    <a:pt x="4" y="121"/>
                    <a:pt x="4" y="117"/>
                  </a:cubicBezTo>
                  <a:cubicBezTo>
                    <a:pt x="4" y="114"/>
                    <a:pt x="4" y="111"/>
                    <a:pt x="4" y="108"/>
                  </a:cubicBezTo>
                  <a:cubicBezTo>
                    <a:pt x="4" y="105"/>
                    <a:pt x="4" y="101"/>
                    <a:pt x="4" y="98"/>
                  </a:cubicBezTo>
                  <a:cubicBezTo>
                    <a:pt x="4" y="70"/>
                    <a:pt x="4" y="42"/>
                    <a:pt x="4" y="14"/>
                  </a:cubicBezTo>
                  <a:cubicBezTo>
                    <a:pt x="4" y="10"/>
                    <a:pt x="5" y="6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9" y="3"/>
                  </a:cubicBezTo>
                  <a:cubicBezTo>
                    <a:pt x="10" y="2"/>
                    <a:pt x="7" y="1"/>
                    <a:pt x="9" y="0"/>
                  </a:cubicBezTo>
                  <a:cubicBezTo>
                    <a:pt x="13" y="5"/>
                    <a:pt x="15" y="10"/>
                    <a:pt x="16" y="15"/>
                  </a:cubicBezTo>
                  <a:cubicBezTo>
                    <a:pt x="16" y="16"/>
                    <a:pt x="16" y="18"/>
                    <a:pt x="16" y="19"/>
                  </a:cubicBezTo>
                  <a:cubicBezTo>
                    <a:pt x="16" y="72"/>
                    <a:pt x="16" y="125"/>
                    <a:pt x="16" y="178"/>
                  </a:cubicBezTo>
                  <a:cubicBezTo>
                    <a:pt x="16" y="183"/>
                    <a:pt x="16" y="183"/>
                    <a:pt x="12" y="183"/>
                  </a:cubicBezTo>
                  <a:cubicBezTo>
                    <a:pt x="8" y="182"/>
                    <a:pt x="5" y="184"/>
                    <a:pt x="2" y="182"/>
                  </a:cubicBezTo>
                  <a:close/>
                </a:path>
              </a:pathLst>
            </a:custGeom>
            <a:solidFill>
              <a:srgbClr val="E86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AD7953F6-1684-6BF0-F895-E18644A6F600}"/>
                </a:ext>
              </a:extLst>
            </p:cNvPr>
            <p:cNvSpPr/>
            <p:nvPr/>
          </p:nvSpPr>
          <p:spPr bwMode="auto">
            <a:xfrm>
              <a:off x="4583113" y="4357688"/>
              <a:ext cx="681038" cy="457200"/>
            </a:xfrm>
            <a:custGeom>
              <a:avLst/>
              <a:gdLst>
                <a:gd name="T0" fmla="*/ 30 w 121"/>
                <a:gd name="T1" fmla="*/ 76 h 81"/>
                <a:gd name="T2" fmla="*/ 29 w 121"/>
                <a:gd name="T3" fmla="*/ 77 h 81"/>
                <a:gd name="T4" fmla="*/ 29 w 121"/>
                <a:gd name="T5" fmla="*/ 79 h 81"/>
                <a:gd name="T6" fmla="*/ 32 w 121"/>
                <a:gd name="T7" fmla="*/ 79 h 81"/>
                <a:gd name="T8" fmla="*/ 33 w 121"/>
                <a:gd name="T9" fmla="*/ 78 h 81"/>
                <a:gd name="T10" fmla="*/ 33 w 121"/>
                <a:gd name="T11" fmla="*/ 80 h 81"/>
                <a:gd name="T12" fmla="*/ 29 w 121"/>
                <a:gd name="T13" fmla="*/ 81 h 81"/>
                <a:gd name="T14" fmla="*/ 0 w 121"/>
                <a:gd name="T15" fmla="*/ 80 h 81"/>
                <a:gd name="T16" fmla="*/ 0 w 121"/>
                <a:gd name="T17" fmla="*/ 25 h 81"/>
                <a:gd name="T18" fmla="*/ 0 w 121"/>
                <a:gd name="T19" fmla="*/ 5 h 81"/>
                <a:gd name="T20" fmla="*/ 3 w 121"/>
                <a:gd name="T21" fmla="*/ 1 h 81"/>
                <a:gd name="T22" fmla="*/ 68 w 121"/>
                <a:gd name="T23" fmla="*/ 1 h 81"/>
                <a:gd name="T24" fmla="*/ 72 w 121"/>
                <a:gd name="T25" fmla="*/ 1 h 81"/>
                <a:gd name="T26" fmla="*/ 74 w 121"/>
                <a:gd name="T27" fmla="*/ 1 h 81"/>
                <a:gd name="T28" fmla="*/ 102 w 121"/>
                <a:gd name="T29" fmla="*/ 2 h 81"/>
                <a:gd name="T30" fmla="*/ 118 w 121"/>
                <a:gd name="T31" fmla="*/ 1 h 81"/>
                <a:gd name="T32" fmla="*/ 121 w 121"/>
                <a:gd name="T33" fmla="*/ 3 h 81"/>
                <a:gd name="T34" fmla="*/ 119 w 121"/>
                <a:gd name="T35" fmla="*/ 6 h 81"/>
                <a:gd name="T36" fmla="*/ 115 w 121"/>
                <a:gd name="T37" fmla="*/ 5 h 81"/>
                <a:gd name="T38" fmla="*/ 101 w 121"/>
                <a:gd name="T39" fmla="*/ 5 h 81"/>
                <a:gd name="T40" fmla="*/ 82 w 121"/>
                <a:gd name="T41" fmla="*/ 5 h 81"/>
                <a:gd name="T42" fmla="*/ 68 w 121"/>
                <a:gd name="T43" fmla="*/ 5 h 81"/>
                <a:gd name="T44" fmla="*/ 28 w 121"/>
                <a:gd name="T45" fmla="*/ 5 h 81"/>
                <a:gd name="T46" fmla="*/ 23 w 121"/>
                <a:gd name="T47" fmla="*/ 8 h 81"/>
                <a:gd name="T48" fmla="*/ 23 w 121"/>
                <a:gd name="T49" fmla="*/ 21 h 81"/>
                <a:gd name="T50" fmla="*/ 23 w 121"/>
                <a:gd name="T51" fmla="*/ 72 h 81"/>
                <a:gd name="T52" fmla="*/ 23 w 121"/>
                <a:gd name="T53" fmla="*/ 77 h 81"/>
                <a:gd name="T54" fmla="*/ 27 w 121"/>
                <a:gd name="T55" fmla="*/ 77 h 81"/>
                <a:gd name="T56" fmla="*/ 30 w 121"/>
                <a:gd name="T57" fmla="*/ 7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" h="81">
                  <a:moveTo>
                    <a:pt x="30" y="76"/>
                  </a:moveTo>
                  <a:cubicBezTo>
                    <a:pt x="29" y="76"/>
                    <a:pt x="29" y="76"/>
                    <a:pt x="29" y="77"/>
                  </a:cubicBezTo>
                  <a:cubicBezTo>
                    <a:pt x="29" y="77"/>
                    <a:pt x="28" y="79"/>
                    <a:pt x="29" y="79"/>
                  </a:cubicBezTo>
                  <a:cubicBezTo>
                    <a:pt x="30" y="80"/>
                    <a:pt x="31" y="80"/>
                    <a:pt x="32" y="79"/>
                  </a:cubicBezTo>
                  <a:cubicBezTo>
                    <a:pt x="32" y="78"/>
                    <a:pt x="32" y="78"/>
                    <a:pt x="33" y="78"/>
                  </a:cubicBezTo>
                  <a:cubicBezTo>
                    <a:pt x="33" y="79"/>
                    <a:pt x="33" y="80"/>
                    <a:pt x="33" y="80"/>
                  </a:cubicBezTo>
                  <a:cubicBezTo>
                    <a:pt x="32" y="81"/>
                    <a:pt x="30" y="81"/>
                    <a:pt x="29" y="81"/>
                  </a:cubicBezTo>
                  <a:cubicBezTo>
                    <a:pt x="19" y="81"/>
                    <a:pt x="10" y="81"/>
                    <a:pt x="0" y="80"/>
                  </a:cubicBezTo>
                  <a:cubicBezTo>
                    <a:pt x="0" y="62"/>
                    <a:pt x="0" y="44"/>
                    <a:pt x="0" y="25"/>
                  </a:cubicBezTo>
                  <a:cubicBezTo>
                    <a:pt x="0" y="18"/>
                    <a:pt x="0" y="11"/>
                    <a:pt x="0" y="5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25" y="1"/>
                    <a:pt x="47" y="1"/>
                    <a:pt x="68" y="1"/>
                  </a:cubicBezTo>
                  <a:cubicBezTo>
                    <a:pt x="70" y="1"/>
                    <a:pt x="71" y="2"/>
                    <a:pt x="72" y="1"/>
                  </a:cubicBezTo>
                  <a:cubicBezTo>
                    <a:pt x="73" y="0"/>
                    <a:pt x="73" y="1"/>
                    <a:pt x="74" y="1"/>
                  </a:cubicBezTo>
                  <a:cubicBezTo>
                    <a:pt x="83" y="4"/>
                    <a:pt x="93" y="3"/>
                    <a:pt x="102" y="2"/>
                  </a:cubicBezTo>
                  <a:cubicBezTo>
                    <a:pt x="107" y="1"/>
                    <a:pt x="113" y="2"/>
                    <a:pt x="118" y="1"/>
                  </a:cubicBezTo>
                  <a:cubicBezTo>
                    <a:pt x="120" y="1"/>
                    <a:pt x="121" y="2"/>
                    <a:pt x="121" y="3"/>
                  </a:cubicBezTo>
                  <a:cubicBezTo>
                    <a:pt x="121" y="4"/>
                    <a:pt x="120" y="6"/>
                    <a:pt x="119" y="6"/>
                  </a:cubicBezTo>
                  <a:cubicBezTo>
                    <a:pt x="118" y="5"/>
                    <a:pt x="117" y="5"/>
                    <a:pt x="115" y="5"/>
                  </a:cubicBezTo>
                  <a:cubicBezTo>
                    <a:pt x="111" y="5"/>
                    <a:pt x="106" y="5"/>
                    <a:pt x="101" y="5"/>
                  </a:cubicBezTo>
                  <a:cubicBezTo>
                    <a:pt x="94" y="5"/>
                    <a:pt x="88" y="6"/>
                    <a:pt x="82" y="5"/>
                  </a:cubicBezTo>
                  <a:cubicBezTo>
                    <a:pt x="77" y="5"/>
                    <a:pt x="73" y="5"/>
                    <a:pt x="68" y="5"/>
                  </a:cubicBezTo>
                  <a:cubicBezTo>
                    <a:pt x="55" y="4"/>
                    <a:pt x="41" y="5"/>
                    <a:pt x="28" y="5"/>
                  </a:cubicBezTo>
                  <a:cubicBezTo>
                    <a:pt x="24" y="5"/>
                    <a:pt x="24" y="5"/>
                    <a:pt x="23" y="8"/>
                  </a:cubicBezTo>
                  <a:cubicBezTo>
                    <a:pt x="22" y="13"/>
                    <a:pt x="23" y="17"/>
                    <a:pt x="23" y="21"/>
                  </a:cubicBezTo>
                  <a:cubicBezTo>
                    <a:pt x="23" y="38"/>
                    <a:pt x="23" y="55"/>
                    <a:pt x="23" y="72"/>
                  </a:cubicBezTo>
                  <a:cubicBezTo>
                    <a:pt x="23" y="74"/>
                    <a:pt x="22" y="75"/>
                    <a:pt x="23" y="77"/>
                  </a:cubicBezTo>
                  <a:cubicBezTo>
                    <a:pt x="24" y="79"/>
                    <a:pt x="25" y="79"/>
                    <a:pt x="27" y="77"/>
                  </a:cubicBezTo>
                  <a:cubicBezTo>
                    <a:pt x="28" y="77"/>
                    <a:pt x="28" y="75"/>
                    <a:pt x="30" y="76"/>
                  </a:cubicBezTo>
                  <a:close/>
                </a:path>
              </a:pathLst>
            </a:custGeom>
            <a:solidFill>
              <a:srgbClr val="F39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C2C7FAF1-71CD-E767-F2E7-B4A0C74CFE16}"/>
                </a:ext>
              </a:extLst>
            </p:cNvPr>
            <p:cNvSpPr/>
            <p:nvPr/>
          </p:nvSpPr>
          <p:spPr bwMode="auto">
            <a:xfrm>
              <a:off x="6142038" y="5772151"/>
              <a:ext cx="209550" cy="406400"/>
            </a:xfrm>
            <a:custGeom>
              <a:avLst/>
              <a:gdLst>
                <a:gd name="T0" fmla="*/ 16 w 37"/>
                <a:gd name="T1" fmla="*/ 68 h 72"/>
                <a:gd name="T2" fmla="*/ 12 w 37"/>
                <a:gd name="T3" fmla="*/ 66 h 72"/>
                <a:gd name="T4" fmla="*/ 6 w 37"/>
                <a:gd name="T5" fmla="*/ 60 h 72"/>
                <a:gd name="T6" fmla="*/ 3 w 37"/>
                <a:gd name="T7" fmla="*/ 59 h 72"/>
                <a:gd name="T8" fmla="*/ 1 w 37"/>
                <a:gd name="T9" fmla="*/ 55 h 72"/>
                <a:gd name="T10" fmla="*/ 6 w 37"/>
                <a:gd name="T11" fmla="*/ 49 h 72"/>
                <a:gd name="T12" fmla="*/ 6 w 37"/>
                <a:gd name="T13" fmla="*/ 48 h 72"/>
                <a:gd name="T14" fmla="*/ 5 w 37"/>
                <a:gd name="T15" fmla="*/ 30 h 72"/>
                <a:gd name="T16" fmla="*/ 6 w 37"/>
                <a:gd name="T17" fmla="*/ 18 h 72"/>
                <a:gd name="T18" fmla="*/ 6 w 37"/>
                <a:gd name="T19" fmla="*/ 4 h 72"/>
                <a:gd name="T20" fmla="*/ 10 w 37"/>
                <a:gd name="T21" fmla="*/ 0 h 72"/>
                <a:gd name="T22" fmla="*/ 18 w 37"/>
                <a:gd name="T23" fmla="*/ 0 h 72"/>
                <a:gd name="T24" fmla="*/ 32 w 37"/>
                <a:gd name="T25" fmla="*/ 0 h 72"/>
                <a:gd name="T26" fmla="*/ 31 w 37"/>
                <a:gd name="T27" fmla="*/ 3 h 72"/>
                <a:gd name="T28" fmla="*/ 26 w 37"/>
                <a:gd name="T29" fmla="*/ 5 h 72"/>
                <a:gd name="T30" fmla="*/ 12 w 37"/>
                <a:gd name="T31" fmla="*/ 10 h 72"/>
                <a:gd name="T32" fmla="*/ 26 w 37"/>
                <a:gd name="T33" fmla="*/ 5 h 72"/>
                <a:gd name="T34" fmla="*/ 30 w 37"/>
                <a:gd name="T35" fmla="*/ 5 h 72"/>
                <a:gd name="T36" fmla="*/ 28 w 37"/>
                <a:gd name="T37" fmla="*/ 8 h 72"/>
                <a:gd name="T38" fmla="*/ 16 w 37"/>
                <a:gd name="T39" fmla="*/ 20 h 72"/>
                <a:gd name="T40" fmla="*/ 32 w 37"/>
                <a:gd name="T41" fmla="*/ 5 h 72"/>
                <a:gd name="T42" fmla="*/ 34 w 37"/>
                <a:gd name="T43" fmla="*/ 3 h 72"/>
                <a:gd name="T44" fmla="*/ 35 w 37"/>
                <a:gd name="T45" fmla="*/ 3 h 72"/>
                <a:gd name="T46" fmla="*/ 35 w 37"/>
                <a:gd name="T47" fmla="*/ 1 h 72"/>
                <a:gd name="T48" fmla="*/ 37 w 37"/>
                <a:gd name="T49" fmla="*/ 3 h 72"/>
                <a:gd name="T50" fmla="*/ 35 w 37"/>
                <a:gd name="T51" fmla="*/ 7 h 72"/>
                <a:gd name="T52" fmla="*/ 33 w 37"/>
                <a:gd name="T53" fmla="*/ 13 h 72"/>
                <a:gd name="T54" fmla="*/ 24 w 37"/>
                <a:gd name="T55" fmla="*/ 47 h 72"/>
                <a:gd name="T56" fmla="*/ 31 w 37"/>
                <a:gd name="T57" fmla="*/ 20 h 72"/>
                <a:gd name="T58" fmla="*/ 34 w 37"/>
                <a:gd name="T59" fmla="*/ 9 h 72"/>
                <a:gd name="T60" fmla="*/ 35 w 37"/>
                <a:gd name="T61" fmla="*/ 8 h 72"/>
                <a:gd name="T62" fmla="*/ 36 w 37"/>
                <a:gd name="T63" fmla="*/ 11 h 72"/>
                <a:gd name="T64" fmla="*/ 35 w 37"/>
                <a:gd name="T65" fmla="*/ 33 h 72"/>
                <a:gd name="T66" fmla="*/ 35 w 37"/>
                <a:gd name="T67" fmla="*/ 66 h 72"/>
                <a:gd name="T68" fmla="*/ 35 w 37"/>
                <a:gd name="T69" fmla="*/ 69 h 72"/>
                <a:gd name="T70" fmla="*/ 33 w 37"/>
                <a:gd name="T71" fmla="*/ 72 h 72"/>
                <a:gd name="T72" fmla="*/ 31 w 37"/>
                <a:gd name="T73" fmla="*/ 69 h 72"/>
                <a:gd name="T74" fmla="*/ 31 w 37"/>
                <a:gd name="T75" fmla="*/ 64 h 72"/>
                <a:gd name="T76" fmla="*/ 27 w 37"/>
                <a:gd name="T77" fmla="*/ 61 h 72"/>
                <a:gd name="T78" fmla="*/ 25 w 37"/>
                <a:gd name="T79" fmla="*/ 64 h 72"/>
                <a:gd name="T80" fmla="*/ 29 w 37"/>
                <a:gd name="T81" fmla="*/ 63 h 72"/>
                <a:gd name="T82" fmla="*/ 26 w 37"/>
                <a:gd name="T83" fmla="*/ 67 h 72"/>
                <a:gd name="T84" fmla="*/ 24 w 37"/>
                <a:gd name="T85" fmla="*/ 71 h 72"/>
                <a:gd name="T86" fmla="*/ 16 w 37"/>
                <a:gd name="T87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7" h="72">
                  <a:moveTo>
                    <a:pt x="16" y="68"/>
                  </a:moveTo>
                  <a:cubicBezTo>
                    <a:pt x="15" y="67"/>
                    <a:pt x="12" y="68"/>
                    <a:pt x="12" y="66"/>
                  </a:cubicBezTo>
                  <a:cubicBezTo>
                    <a:pt x="10" y="64"/>
                    <a:pt x="7" y="62"/>
                    <a:pt x="6" y="60"/>
                  </a:cubicBezTo>
                  <a:cubicBezTo>
                    <a:pt x="5" y="59"/>
                    <a:pt x="4" y="59"/>
                    <a:pt x="3" y="59"/>
                  </a:cubicBezTo>
                  <a:cubicBezTo>
                    <a:pt x="0" y="58"/>
                    <a:pt x="1" y="57"/>
                    <a:pt x="1" y="55"/>
                  </a:cubicBezTo>
                  <a:cubicBezTo>
                    <a:pt x="2" y="52"/>
                    <a:pt x="3" y="51"/>
                    <a:pt x="6" y="49"/>
                  </a:cubicBezTo>
                  <a:cubicBezTo>
                    <a:pt x="6" y="49"/>
                    <a:pt x="6" y="48"/>
                    <a:pt x="6" y="48"/>
                  </a:cubicBezTo>
                  <a:cubicBezTo>
                    <a:pt x="6" y="42"/>
                    <a:pt x="6" y="36"/>
                    <a:pt x="5" y="30"/>
                  </a:cubicBezTo>
                  <a:cubicBezTo>
                    <a:pt x="5" y="26"/>
                    <a:pt x="6" y="22"/>
                    <a:pt x="6" y="18"/>
                  </a:cubicBezTo>
                  <a:cubicBezTo>
                    <a:pt x="6" y="14"/>
                    <a:pt x="6" y="9"/>
                    <a:pt x="6" y="4"/>
                  </a:cubicBezTo>
                  <a:cubicBezTo>
                    <a:pt x="6" y="1"/>
                    <a:pt x="7" y="0"/>
                    <a:pt x="10" y="0"/>
                  </a:cubicBezTo>
                  <a:cubicBezTo>
                    <a:pt x="13" y="0"/>
                    <a:pt x="16" y="0"/>
                    <a:pt x="18" y="0"/>
                  </a:cubicBezTo>
                  <a:cubicBezTo>
                    <a:pt x="23" y="0"/>
                    <a:pt x="27" y="0"/>
                    <a:pt x="32" y="0"/>
                  </a:cubicBezTo>
                  <a:cubicBezTo>
                    <a:pt x="34" y="2"/>
                    <a:pt x="32" y="2"/>
                    <a:pt x="31" y="3"/>
                  </a:cubicBezTo>
                  <a:cubicBezTo>
                    <a:pt x="30" y="4"/>
                    <a:pt x="28" y="4"/>
                    <a:pt x="26" y="5"/>
                  </a:cubicBezTo>
                  <a:cubicBezTo>
                    <a:pt x="21" y="6"/>
                    <a:pt x="16" y="8"/>
                    <a:pt x="12" y="10"/>
                  </a:cubicBezTo>
                  <a:cubicBezTo>
                    <a:pt x="16" y="8"/>
                    <a:pt x="21" y="6"/>
                    <a:pt x="26" y="5"/>
                  </a:cubicBezTo>
                  <a:cubicBezTo>
                    <a:pt x="27" y="4"/>
                    <a:pt x="29" y="3"/>
                    <a:pt x="30" y="5"/>
                  </a:cubicBezTo>
                  <a:cubicBezTo>
                    <a:pt x="30" y="6"/>
                    <a:pt x="29" y="7"/>
                    <a:pt x="28" y="8"/>
                  </a:cubicBezTo>
                  <a:cubicBezTo>
                    <a:pt x="24" y="12"/>
                    <a:pt x="20" y="16"/>
                    <a:pt x="16" y="20"/>
                  </a:cubicBezTo>
                  <a:cubicBezTo>
                    <a:pt x="21" y="15"/>
                    <a:pt x="27" y="10"/>
                    <a:pt x="32" y="5"/>
                  </a:cubicBezTo>
                  <a:cubicBezTo>
                    <a:pt x="32" y="4"/>
                    <a:pt x="33" y="3"/>
                    <a:pt x="34" y="3"/>
                  </a:cubicBezTo>
                  <a:cubicBezTo>
                    <a:pt x="34" y="3"/>
                    <a:pt x="35" y="3"/>
                    <a:pt x="35" y="3"/>
                  </a:cubicBezTo>
                  <a:cubicBezTo>
                    <a:pt x="35" y="2"/>
                    <a:pt x="34" y="1"/>
                    <a:pt x="35" y="1"/>
                  </a:cubicBezTo>
                  <a:cubicBezTo>
                    <a:pt x="36" y="1"/>
                    <a:pt x="36" y="2"/>
                    <a:pt x="37" y="3"/>
                  </a:cubicBezTo>
                  <a:cubicBezTo>
                    <a:pt x="37" y="4"/>
                    <a:pt x="36" y="6"/>
                    <a:pt x="35" y="7"/>
                  </a:cubicBezTo>
                  <a:cubicBezTo>
                    <a:pt x="33" y="8"/>
                    <a:pt x="33" y="11"/>
                    <a:pt x="33" y="13"/>
                  </a:cubicBezTo>
                  <a:cubicBezTo>
                    <a:pt x="30" y="24"/>
                    <a:pt x="28" y="36"/>
                    <a:pt x="24" y="47"/>
                  </a:cubicBezTo>
                  <a:cubicBezTo>
                    <a:pt x="27" y="38"/>
                    <a:pt x="29" y="29"/>
                    <a:pt x="31" y="20"/>
                  </a:cubicBezTo>
                  <a:cubicBezTo>
                    <a:pt x="32" y="16"/>
                    <a:pt x="33" y="13"/>
                    <a:pt x="34" y="9"/>
                  </a:cubicBezTo>
                  <a:cubicBezTo>
                    <a:pt x="34" y="9"/>
                    <a:pt x="34" y="7"/>
                    <a:pt x="35" y="8"/>
                  </a:cubicBezTo>
                  <a:cubicBezTo>
                    <a:pt x="36" y="9"/>
                    <a:pt x="36" y="10"/>
                    <a:pt x="36" y="11"/>
                  </a:cubicBezTo>
                  <a:cubicBezTo>
                    <a:pt x="34" y="18"/>
                    <a:pt x="35" y="25"/>
                    <a:pt x="35" y="33"/>
                  </a:cubicBezTo>
                  <a:cubicBezTo>
                    <a:pt x="35" y="44"/>
                    <a:pt x="36" y="55"/>
                    <a:pt x="35" y="66"/>
                  </a:cubicBezTo>
                  <a:cubicBezTo>
                    <a:pt x="35" y="67"/>
                    <a:pt x="35" y="68"/>
                    <a:pt x="35" y="69"/>
                  </a:cubicBezTo>
                  <a:cubicBezTo>
                    <a:pt x="35" y="70"/>
                    <a:pt x="35" y="72"/>
                    <a:pt x="33" y="72"/>
                  </a:cubicBezTo>
                  <a:cubicBezTo>
                    <a:pt x="32" y="72"/>
                    <a:pt x="31" y="70"/>
                    <a:pt x="31" y="69"/>
                  </a:cubicBezTo>
                  <a:cubicBezTo>
                    <a:pt x="31" y="67"/>
                    <a:pt x="31" y="66"/>
                    <a:pt x="31" y="64"/>
                  </a:cubicBezTo>
                  <a:cubicBezTo>
                    <a:pt x="30" y="62"/>
                    <a:pt x="29" y="61"/>
                    <a:pt x="27" y="61"/>
                  </a:cubicBezTo>
                  <a:cubicBezTo>
                    <a:pt x="25" y="61"/>
                    <a:pt x="25" y="62"/>
                    <a:pt x="25" y="64"/>
                  </a:cubicBezTo>
                  <a:cubicBezTo>
                    <a:pt x="26" y="64"/>
                    <a:pt x="28" y="62"/>
                    <a:pt x="29" y="63"/>
                  </a:cubicBezTo>
                  <a:cubicBezTo>
                    <a:pt x="30" y="65"/>
                    <a:pt x="28" y="66"/>
                    <a:pt x="26" y="67"/>
                  </a:cubicBezTo>
                  <a:cubicBezTo>
                    <a:pt x="25" y="68"/>
                    <a:pt x="25" y="70"/>
                    <a:pt x="24" y="71"/>
                  </a:cubicBezTo>
                  <a:cubicBezTo>
                    <a:pt x="21" y="71"/>
                    <a:pt x="18" y="69"/>
                    <a:pt x="16" y="68"/>
                  </a:cubicBezTo>
                  <a:close/>
                </a:path>
              </a:pathLst>
            </a:custGeom>
            <a:solidFill>
              <a:srgbClr val="EF7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28E59E74-0F30-DA64-C9DB-D3C95A47BD69}"/>
                </a:ext>
              </a:extLst>
            </p:cNvPr>
            <p:cNvSpPr/>
            <p:nvPr/>
          </p:nvSpPr>
          <p:spPr bwMode="auto">
            <a:xfrm>
              <a:off x="4154488" y="5767388"/>
              <a:ext cx="382588" cy="258763"/>
            </a:xfrm>
            <a:custGeom>
              <a:avLst/>
              <a:gdLst>
                <a:gd name="T0" fmla="*/ 67 w 68"/>
                <a:gd name="T1" fmla="*/ 13 h 46"/>
                <a:gd name="T2" fmla="*/ 67 w 68"/>
                <a:gd name="T3" fmla="*/ 16 h 46"/>
                <a:gd name="T4" fmla="*/ 64 w 68"/>
                <a:gd name="T5" fmla="*/ 34 h 46"/>
                <a:gd name="T6" fmla="*/ 61 w 68"/>
                <a:gd name="T7" fmla="*/ 37 h 46"/>
                <a:gd name="T8" fmla="*/ 51 w 68"/>
                <a:gd name="T9" fmla="*/ 39 h 46"/>
                <a:gd name="T10" fmla="*/ 48 w 68"/>
                <a:gd name="T11" fmla="*/ 39 h 46"/>
                <a:gd name="T12" fmla="*/ 15 w 68"/>
                <a:gd name="T13" fmla="*/ 44 h 46"/>
                <a:gd name="T14" fmla="*/ 13 w 68"/>
                <a:gd name="T15" fmla="*/ 46 h 46"/>
                <a:gd name="T16" fmla="*/ 8 w 68"/>
                <a:gd name="T17" fmla="*/ 37 h 46"/>
                <a:gd name="T18" fmla="*/ 5 w 68"/>
                <a:gd name="T19" fmla="*/ 31 h 46"/>
                <a:gd name="T20" fmla="*/ 0 w 68"/>
                <a:gd name="T21" fmla="*/ 26 h 46"/>
                <a:gd name="T22" fmla="*/ 7 w 68"/>
                <a:gd name="T23" fmla="*/ 25 h 46"/>
                <a:gd name="T24" fmla="*/ 11 w 68"/>
                <a:gd name="T25" fmla="*/ 20 h 46"/>
                <a:gd name="T26" fmla="*/ 14 w 68"/>
                <a:gd name="T27" fmla="*/ 0 h 46"/>
                <a:gd name="T28" fmla="*/ 15 w 68"/>
                <a:gd name="T29" fmla="*/ 0 h 46"/>
                <a:gd name="T30" fmla="*/ 40 w 68"/>
                <a:gd name="T31" fmla="*/ 14 h 46"/>
                <a:gd name="T32" fmla="*/ 44 w 68"/>
                <a:gd name="T33" fmla="*/ 14 h 46"/>
                <a:gd name="T34" fmla="*/ 67 w 68"/>
                <a:gd name="T35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8" h="46">
                  <a:moveTo>
                    <a:pt x="67" y="13"/>
                  </a:moveTo>
                  <a:cubicBezTo>
                    <a:pt x="68" y="14"/>
                    <a:pt x="67" y="15"/>
                    <a:pt x="67" y="16"/>
                  </a:cubicBezTo>
                  <a:cubicBezTo>
                    <a:pt x="64" y="21"/>
                    <a:pt x="64" y="28"/>
                    <a:pt x="64" y="34"/>
                  </a:cubicBezTo>
                  <a:cubicBezTo>
                    <a:pt x="64" y="36"/>
                    <a:pt x="63" y="37"/>
                    <a:pt x="61" y="37"/>
                  </a:cubicBezTo>
                  <a:cubicBezTo>
                    <a:pt x="58" y="37"/>
                    <a:pt x="54" y="38"/>
                    <a:pt x="51" y="39"/>
                  </a:cubicBezTo>
                  <a:cubicBezTo>
                    <a:pt x="50" y="40"/>
                    <a:pt x="49" y="39"/>
                    <a:pt x="48" y="39"/>
                  </a:cubicBezTo>
                  <a:cubicBezTo>
                    <a:pt x="36" y="36"/>
                    <a:pt x="25" y="38"/>
                    <a:pt x="15" y="44"/>
                  </a:cubicBezTo>
                  <a:cubicBezTo>
                    <a:pt x="15" y="45"/>
                    <a:pt x="14" y="45"/>
                    <a:pt x="13" y="46"/>
                  </a:cubicBezTo>
                  <a:cubicBezTo>
                    <a:pt x="11" y="43"/>
                    <a:pt x="9" y="40"/>
                    <a:pt x="8" y="37"/>
                  </a:cubicBezTo>
                  <a:cubicBezTo>
                    <a:pt x="8" y="34"/>
                    <a:pt x="6" y="33"/>
                    <a:pt x="5" y="31"/>
                  </a:cubicBezTo>
                  <a:cubicBezTo>
                    <a:pt x="3" y="30"/>
                    <a:pt x="2" y="28"/>
                    <a:pt x="0" y="26"/>
                  </a:cubicBezTo>
                  <a:cubicBezTo>
                    <a:pt x="3" y="26"/>
                    <a:pt x="5" y="25"/>
                    <a:pt x="7" y="25"/>
                  </a:cubicBezTo>
                  <a:cubicBezTo>
                    <a:pt x="10" y="25"/>
                    <a:pt x="11" y="23"/>
                    <a:pt x="11" y="20"/>
                  </a:cubicBezTo>
                  <a:cubicBezTo>
                    <a:pt x="13" y="14"/>
                    <a:pt x="14" y="7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ubicBezTo>
                    <a:pt x="23" y="5"/>
                    <a:pt x="32" y="9"/>
                    <a:pt x="40" y="14"/>
                  </a:cubicBezTo>
                  <a:cubicBezTo>
                    <a:pt x="41" y="15"/>
                    <a:pt x="42" y="14"/>
                    <a:pt x="44" y="14"/>
                  </a:cubicBezTo>
                  <a:cubicBezTo>
                    <a:pt x="51" y="12"/>
                    <a:pt x="59" y="11"/>
                    <a:pt x="67" y="13"/>
                  </a:cubicBezTo>
                  <a:close/>
                </a:path>
              </a:pathLst>
            </a:custGeom>
            <a:solidFill>
              <a:srgbClr val="596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B4AFA841-654A-E9C0-DEA0-C2E777E7184C}"/>
                </a:ext>
              </a:extLst>
            </p:cNvPr>
            <p:cNvSpPr/>
            <p:nvPr/>
          </p:nvSpPr>
          <p:spPr bwMode="auto">
            <a:xfrm>
              <a:off x="3946525" y="6081713"/>
              <a:ext cx="331788" cy="249238"/>
            </a:xfrm>
            <a:custGeom>
              <a:avLst/>
              <a:gdLst>
                <a:gd name="T0" fmla="*/ 43 w 59"/>
                <a:gd name="T1" fmla="*/ 0 h 44"/>
                <a:gd name="T2" fmla="*/ 42 w 59"/>
                <a:gd name="T3" fmla="*/ 6 h 44"/>
                <a:gd name="T4" fmla="*/ 58 w 59"/>
                <a:gd name="T5" fmla="*/ 39 h 44"/>
                <a:gd name="T6" fmla="*/ 59 w 59"/>
                <a:gd name="T7" fmla="*/ 40 h 44"/>
                <a:gd name="T8" fmla="*/ 31 w 59"/>
                <a:gd name="T9" fmla="*/ 43 h 44"/>
                <a:gd name="T10" fmla="*/ 18 w 59"/>
                <a:gd name="T11" fmla="*/ 35 h 44"/>
                <a:gd name="T12" fmla="*/ 0 w 59"/>
                <a:gd name="T13" fmla="*/ 9 h 44"/>
                <a:gd name="T14" fmla="*/ 38 w 59"/>
                <a:gd name="T15" fmla="*/ 0 h 44"/>
                <a:gd name="T16" fmla="*/ 43 w 59"/>
                <a:gd name="T1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44">
                  <a:moveTo>
                    <a:pt x="43" y="0"/>
                  </a:moveTo>
                  <a:cubicBezTo>
                    <a:pt x="43" y="2"/>
                    <a:pt x="42" y="4"/>
                    <a:pt x="42" y="6"/>
                  </a:cubicBezTo>
                  <a:cubicBezTo>
                    <a:pt x="42" y="20"/>
                    <a:pt x="48" y="30"/>
                    <a:pt x="58" y="39"/>
                  </a:cubicBezTo>
                  <a:cubicBezTo>
                    <a:pt x="58" y="39"/>
                    <a:pt x="59" y="39"/>
                    <a:pt x="59" y="40"/>
                  </a:cubicBezTo>
                  <a:cubicBezTo>
                    <a:pt x="50" y="43"/>
                    <a:pt x="41" y="44"/>
                    <a:pt x="31" y="43"/>
                  </a:cubicBezTo>
                  <a:cubicBezTo>
                    <a:pt x="26" y="42"/>
                    <a:pt x="21" y="40"/>
                    <a:pt x="18" y="35"/>
                  </a:cubicBezTo>
                  <a:cubicBezTo>
                    <a:pt x="13" y="26"/>
                    <a:pt x="8" y="17"/>
                    <a:pt x="0" y="9"/>
                  </a:cubicBezTo>
                  <a:cubicBezTo>
                    <a:pt x="14" y="8"/>
                    <a:pt x="25" y="1"/>
                    <a:pt x="38" y="0"/>
                  </a:cubicBezTo>
                  <a:cubicBezTo>
                    <a:pt x="40" y="0"/>
                    <a:pt x="41" y="0"/>
                    <a:pt x="43" y="0"/>
                  </a:cubicBezTo>
                  <a:close/>
                </a:path>
              </a:pathLst>
            </a:custGeom>
            <a:solidFill>
              <a:srgbClr val="586C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0C92A7E9-DD47-4E25-1398-8972011BC00A}"/>
                </a:ext>
              </a:extLst>
            </p:cNvPr>
            <p:cNvSpPr/>
            <p:nvPr/>
          </p:nvSpPr>
          <p:spPr bwMode="auto">
            <a:xfrm>
              <a:off x="5472113" y="6048376"/>
              <a:ext cx="331788" cy="247650"/>
            </a:xfrm>
            <a:custGeom>
              <a:avLst/>
              <a:gdLst>
                <a:gd name="T0" fmla="*/ 0 w 59"/>
                <a:gd name="T1" fmla="*/ 41 h 44"/>
                <a:gd name="T2" fmla="*/ 6 w 59"/>
                <a:gd name="T3" fmla="*/ 34 h 44"/>
                <a:gd name="T4" fmla="*/ 16 w 59"/>
                <a:gd name="T5" fmla="*/ 2 h 44"/>
                <a:gd name="T6" fmla="*/ 17 w 59"/>
                <a:gd name="T7" fmla="*/ 0 h 44"/>
                <a:gd name="T8" fmla="*/ 22 w 59"/>
                <a:gd name="T9" fmla="*/ 0 h 44"/>
                <a:gd name="T10" fmla="*/ 27 w 59"/>
                <a:gd name="T11" fmla="*/ 1 h 44"/>
                <a:gd name="T12" fmla="*/ 59 w 59"/>
                <a:gd name="T13" fmla="*/ 10 h 44"/>
                <a:gd name="T14" fmla="*/ 51 w 59"/>
                <a:gd name="T15" fmla="*/ 19 h 44"/>
                <a:gd name="T16" fmla="*/ 43 w 59"/>
                <a:gd name="T17" fmla="*/ 32 h 44"/>
                <a:gd name="T18" fmla="*/ 23 w 59"/>
                <a:gd name="T19" fmla="*/ 44 h 44"/>
                <a:gd name="T20" fmla="*/ 0 w 59"/>
                <a:gd name="T21" fmla="*/ 4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44">
                  <a:moveTo>
                    <a:pt x="0" y="41"/>
                  </a:moveTo>
                  <a:cubicBezTo>
                    <a:pt x="2" y="39"/>
                    <a:pt x="4" y="37"/>
                    <a:pt x="6" y="34"/>
                  </a:cubicBezTo>
                  <a:cubicBezTo>
                    <a:pt x="14" y="25"/>
                    <a:pt x="19" y="15"/>
                    <a:pt x="16" y="2"/>
                  </a:cubicBezTo>
                  <a:cubicBezTo>
                    <a:pt x="16" y="1"/>
                    <a:pt x="17" y="1"/>
                    <a:pt x="17" y="0"/>
                  </a:cubicBezTo>
                  <a:cubicBezTo>
                    <a:pt x="19" y="0"/>
                    <a:pt x="20" y="0"/>
                    <a:pt x="22" y="0"/>
                  </a:cubicBezTo>
                  <a:cubicBezTo>
                    <a:pt x="24" y="1"/>
                    <a:pt x="25" y="0"/>
                    <a:pt x="27" y="1"/>
                  </a:cubicBezTo>
                  <a:cubicBezTo>
                    <a:pt x="37" y="3"/>
                    <a:pt x="47" y="8"/>
                    <a:pt x="59" y="10"/>
                  </a:cubicBezTo>
                  <a:cubicBezTo>
                    <a:pt x="56" y="13"/>
                    <a:pt x="53" y="16"/>
                    <a:pt x="51" y="19"/>
                  </a:cubicBezTo>
                  <a:cubicBezTo>
                    <a:pt x="48" y="23"/>
                    <a:pt x="45" y="27"/>
                    <a:pt x="43" y="32"/>
                  </a:cubicBezTo>
                  <a:cubicBezTo>
                    <a:pt x="39" y="40"/>
                    <a:pt x="32" y="44"/>
                    <a:pt x="23" y="44"/>
                  </a:cubicBezTo>
                  <a:cubicBezTo>
                    <a:pt x="15" y="44"/>
                    <a:pt x="7" y="43"/>
                    <a:pt x="0" y="41"/>
                  </a:cubicBezTo>
                  <a:close/>
                </a:path>
              </a:pathLst>
            </a:custGeom>
            <a:solidFill>
              <a:srgbClr val="576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CBB77AE9-DBF8-AD5C-BCD5-2EC49BE2D092}"/>
                </a:ext>
              </a:extLst>
            </p:cNvPr>
            <p:cNvSpPr/>
            <p:nvPr/>
          </p:nvSpPr>
          <p:spPr bwMode="auto">
            <a:xfrm>
              <a:off x="6975475" y="4724401"/>
              <a:ext cx="665163" cy="1301750"/>
            </a:xfrm>
            <a:custGeom>
              <a:avLst/>
              <a:gdLst>
                <a:gd name="T0" fmla="*/ 103 w 118"/>
                <a:gd name="T1" fmla="*/ 167 h 231"/>
                <a:gd name="T2" fmla="*/ 114 w 118"/>
                <a:gd name="T3" fmla="*/ 167 h 231"/>
                <a:gd name="T4" fmla="*/ 117 w 118"/>
                <a:gd name="T5" fmla="*/ 164 h 231"/>
                <a:gd name="T6" fmla="*/ 116 w 118"/>
                <a:gd name="T7" fmla="*/ 156 h 231"/>
                <a:gd name="T8" fmla="*/ 116 w 118"/>
                <a:gd name="T9" fmla="*/ 1 h 231"/>
                <a:gd name="T10" fmla="*/ 117 w 118"/>
                <a:gd name="T11" fmla="*/ 0 h 231"/>
                <a:gd name="T12" fmla="*/ 117 w 118"/>
                <a:gd name="T13" fmla="*/ 4 h 231"/>
                <a:gd name="T14" fmla="*/ 117 w 118"/>
                <a:gd name="T15" fmla="*/ 170 h 231"/>
                <a:gd name="T16" fmla="*/ 117 w 118"/>
                <a:gd name="T17" fmla="*/ 227 h 231"/>
                <a:gd name="T18" fmla="*/ 116 w 118"/>
                <a:gd name="T19" fmla="*/ 231 h 231"/>
                <a:gd name="T20" fmla="*/ 116 w 118"/>
                <a:gd name="T21" fmla="*/ 226 h 231"/>
                <a:gd name="T22" fmla="*/ 116 w 118"/>
                <a:gd name="T23" fmla="*/ 193 h 231"/>
                <a:gd name="T24" fmla="*/ 111 w 118"/>
                <a:gd name="T25" fmla="*/ 188 h 231"/>
                <a:gd name="T26" fmla="*/ 106 w 118"/>
                <a:gd name="T27" fmla="*/ 188 h 231"/>
                <a:gd name="T28" fmla="*/ 64 w 118"/>
                <a:gd name="T29" fmla="*/ 188 h 231"/>
                <a:gd name="T30" fmla="*/ 12 w 118"/>
                <a:gd name="T31" fmla="*/ 188 h 231"/>
                <a:gd name="T32" fmla="*/ 3 w 118"/>
                <a:gd name="T33" fmla="*/ 188 h 231"/>
                <a:gd name="T34" fmla="*/ 1 w 118"/>
                <a:gd name="T35" fmla="*/ 187 h 231"/>
                <a:gd name="T36" fmla="*/ 1 w 118"/>
                <a:gd name="T37" fmla="*/ 186 h 231"/>
                <a:gd name="T38" fmla="*/ 5 w 118"/>
                <a:gd name="T39" fmla="*/ 185 h 231"/>
                <a:gd name="T40" fmla="*/ 100 w 118"/>
                <a:gd name="T41" fmla="*/ 185 h 231"/>
                <a:gd name="T42" fmla="*/ 111 w 118"/>
                <a:gd name="T43" fmla="*/ 186 h 231"/>
                <a:gd name="T44" fmla="*/ 115 w 118"/>
                <a:gd name="T45" fmla="*/ 185 h 231"/>
                <a:gd name="T46" fmla="*/ 110 w 118"/>
                <a:gd name="T47" fmla="*/ 185 h 231"/>
                <a:gd name="T48" fmla="*/ 7 w 118"/>
                <a:gd name="T49" fmla="*/ 185 h 231"/>
                <a:gd name="T50" fmla="*/ 1 w 118"/>
                <a:gd name="T51" fmla="*/ 184 h 231"/>
                <a:gd name="T52" fmla="*/ 1 w 118"/>
                <a:gd name="T53" fmla="*/ 181 h 231"/>
                <a:gd name="T54" fmla="*/ 4 w 118"/>
                <a:gd name="T55" fmla="*/ 181 h 231"/>
                <a:gd name="T56" fmla="*/ 112 w 118"/>
                <a:gd name="T57" fmla="*/ 181 h 231"/>
                <a:gd name="T58" fmla="*/ 113 w 118"/>
                <a:gd name="T59" fmla="*/ 181 h 231"/>
                <a:gd name="T60" fmla="*/ 113 w 118"/>
                <a:gd name="T61" fmla="*/ 181 h 231"/>
                <a:gd name="T62" fmla="*/ 5 w 118"/>
                <a:gd name="T63" fmla="*/ 181 h 231"/>
                <a:gd name="T64" fmla="*/ 2 w 118"/>
                <a:gd name="T65" fmla="*/ 181 h 231"/>
                <a:gd name="T66" fmla="*/ 1 w 118"/>
                <a:gd name="T67" fmla="*/ 178 h 231"/>
                <a:gd name="T68" fmla="*/ 8 w 118"/>
                <a:gd name="T69" fmla="*/ 178 h 231"/>
                <a:gd name="T70" fmla="*/ 111 w 118"/>
                <a:gd name="T71" fmla="*/ 178 h 231"/>
                <a:gd name="T72" fmla="*/ 115 w 118"/>
                <a:gd name="T73" fmla="*/ 177 h 231"/>
                <a:gd name="T74" fmla="*/ 110 w 118"/>
                <a:gd name="T75" fmla="*/ 177 h 231"/>
                <a:gd name="T76" fmla="*/ 7 w 118"/>
                <a:gd name="T77" fmla="*/ 177 h 231"/>
                <a:gd name="T78" fmla="*/ 1 w 118"/>
                <a:gd name="T79" fmla="*/ 176 h 231"/>
                <a:gd name="T80" fmla="*/ 2 w 118"/>
                <a:gd name="T81" fmla="*/ 173 h 231"/>
                <a:gd name="T82" fmla="*/ 10 w 118"/>
                <a:gd name="T83" fmla="*/ 172 h 231"/>
                <a:gd name="T84" fmla="*/ 66 w 118"/>
                <a:gd name="T85" fmla="*/ 171 h 231"/>
                <a:gd name="T86" fmla="*/ 106 w 118"/>
                <a:gd name="T87" fmla="*/ 171 h 231"/>
                <a:gd name="T88" fmla="*/ 115 w 118"/>
                <a:gd name="T89" fmla="*/ 171 h 231"/>
                <a:gd name="T90" fmla="*/ 115 w 118"/>
                <a:gd name="T91" fmla="*/ 171 h 231"/>
                <a:gd name="T92" fmla="*/ 115 w 118"/>
                <a:gd name="T93" fmla="*/ 171 h 231"/>
                <a:gd name="T94" fmla="*/ 57 w 118"/>
                <a:gd name="T95" fmla="*/ 171 h 231"/>
                <a:gd name="T96" fmla="*/ 7 w 118"/>
                <a:gd name="T97" fmla="*/ 171 h 231"/>
                <a:gd name="T98" fmla="*/ 2 w 118"/>
                <a:gd name="T99" fmla="*/ 171 h 231"/>
                <a:gd name="T100" fmla="*/ 1 w 118"/>
                <a:gd name="T101" fmla="*/ 169 h 231"/>
                <a:gd name="T102" fmla="*/ 103 w 118"/>
                <a:gd name="T103" fmla="*/ 167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8" h="231">
                  <a:moveTo>
                    <a:pt x="103" y="167"/>
                  </a:moveTo>
                  <a:cubicBezTo>
                    <a:pt x="107" y="167"/>
                    <a:pt x="110" y="167"/>
                    <a:pt x="114" y="167"/>
                  </a:cubicBezTo>
                  <a:cubicBezTo>
                    <a:pt x="116" y="167"/>
                    <a:pt x="117" y="166"/>
                    <a:pt x="117" y="164"/>
                  </a:cubicBezTo>
                  <a:cubicBezTo>
                    <a:pt x="116" y="162"/>
                    <a:pt x="116" y="159"/>
                    <a:pt x="116" y="156"/>
                  </a:cubicBezTo>
                  <a:cubicBezTo>
                    <a:pt x="116" y="105"/>
                    <a:pt x="116" y="53"/>
                    <a:pt x="116" y="1"/>
                  </a:cubicBezTo>
                  <a:cubicBezTo>
                    <a:pt x="116" y="1"/>
                    <a:pt x="116" y="1"/>
                    <a:pt x="117" y="0"/>
                  </a:cubicBezTo>
                  <a:cubicBezTo>
                    <a:pt x="118" y="1"/>
                    <a:pt x="117" y="3"/>
                    <a:pt x="117" y="4"/>
                  </a:cubicBezTo>
                  <a:cubicBezTo>
                    <a:pt x="117" y="59"/>
                    <a:pt x="117" y="115"/>
                    <a:pt x="117" y="170"/>
                  </a:cubicBezTo>
                  <a:cubicBezTo>
                    <a:pt x="117" y="189"/>
                    <a:pt x="117" y="208"/>
                    <a:pt x="117" y="227"/>
                  </a:cubicBezTo>
                  <a:cubicBezTo>
                    <a:pt x="117" y="228"/>
                    <a:pt x="118" y="230"/>
                    <a:pt x="116" y="231"/>
                  </a:cubicBezTo>
                  <a:cubicBezTo>
                    <a:pt x="115" y="230"/>
                    <a:pt x="116" y="228"/>
                    <a:pt x="116" y="226"/>
                  </a:cubicBezTo>
                  <a:cubicBezTo>
                    <a:pt x="116" y="215"/>
                    <a:pt x="116" y="204"/>
                    <a:pt x="116" y="193"/>
                  </a:cubicBezTo>
                  <a:cubicBezTo>
                    <a:pt x="116" y="189"/>
                    <a:pt x="115" y="188"/>
                    <a:pt x="111" y="188"/>
                  </a:cubicBezTo>
                  <a:cubicBezTo>
                    <a:pt x="109" y="188"/>
                    <a:pt x="107" y="188"/>
                    <a:pt x="106" y="188"/>
                  </a:cubicBezTo>
                  <a:cubicBezTo>
                    <a:pt x="92" y="188"/>
                    <a:pt x="78" y="188"/>
                    <a:pt x="64" y="188"/>
                  </a:cubicBezTo>
                  <a:cubicBezTo>
                    <a:pt x="47" y="188"/>
                    <a:pt x="29" y="188"/>
                    <a:pt x="12" y="188"/>
                  </a:cubicBezTo>
                  <a:cubicBezTo>
                    <a:pt x="9" y="188"/>
                    <a:pt x="6" y="188"/>
                    <a:pt x="3" y="188"/>
                  </a:cubicBezTo>
                  <a:cubicBezTo>
                    <a:pt x="2" y="188"/>
                    <a:pt x="1" y="188"/>
                    <a:pt x="1" y="187"/>
                  </a:cubicBezTo>
                  <a:cubicBezTo>
                    <a:pt x="1" y="187"/>
                    <a:pt x="1" y="186"/>
                    <a:pt x="1" y="186"/>
                  </a:cubicBezTo>
                  <a:cubicBezTo>
                    <a:pt x="2" y="185"/>
                    <a:pt x="4" y="185"/>
                    <a:pt x="5" y="185"/>
                  </a:cubicBezTo>
                  <a:cubicBezTo>
                    <a:pt x="37" y="185"/>
                    <a:pt x="69" y="185"/>
                    <a:pt x="100" y="185"/>
                  </a:cubicBezTo>
                  <a:cubicBezTo>
                    <a:pt x="104" y="185"/>
                    <a:pt x="107" y="186"/>
                    <a:pt x="111" y="186"/>
                  </a:cubicBezTo>
                  <a:cubicBezTo>
                    <a:pt x="112" y="186"/>
                    <a:pt x="113" y="186"/>
                    <a:pt x="115" y="185"/>
                  </a:cubicBezTo>
                  <a:cubicBezTo>
                    <a:pt x="113" y="185"/>
                    <a:pt x="111" y="185"/>
                    <a:pt x="110" y="185"/>
                  </a:cubicBezTo>
                  <a:cubicBezTo>
                    <a:pt x="75" y="185"/>
                    <a:pt x="41" y="185"/>
                    <a:pt x="7" y="185"/>
                  </a:cubicBezTo>
                  <a:cubicBezTo>
                    <a:pt x="5" y="185"/>
                    <a:pt x="3" y="185"/>
                    <a:pt x="1" y="184"/>
                  </a:cubicBezTo>
                  <a:cubicBezTo>
                    <a:pt x="0" y="183"/>
                    <a:pt x="0" y="182"/>
                    <a:pt x="1" y="181"/>
                  </a:cubicBezTo>
                  <a:cubicBezTo>
                    <a:pt x="2" y="181"/>
                    <a:pt x="3" y="181"/>
                    <a:pt x="4" y="181"/>
                  </a:cubicBezTo>
                  <a:cubicBezTo>
                    <a:pt x="40" y="181"/>
                    <a:pt x="77" y="181"/>
                    <a:pt x="112" y="181"/>
                  </a:cubicBezTo>
                  <a:cubicBezTo>
                    <a:pt x="113" y="181"/>
                    <a:pt x="113" y="181"/>
                    <a:pt x="113" y="181"/>
                  </a:cubicBezTo>
                  <a:cubicBezTo>
                    <a:pt x="113" y="181"/>
                    <a:pt x="113" y="181"/>
                    <a:pt x="113" y="181"/>
                  </a:cubicBezTo>
                  <a:cubicBezTo>
                    <a:pt x="77" y="181"/>
                    <a:pt x="41" y="181"/>
                    <a:pt x="5" y="181"/>
                  </a:cubicBezTo>
                  <a:cubicBezTo>
                    <a:pt x="4" y="181"/>
                    <a:pt x="3" y="181"/>
                    <a:pt x="2" y="181"/>
                  </a:cubicBezTo>
                  <a:cubicBezTo>
                    <a:pt x="2" y="180"/>
                    <a:pt x="0" y="180"/>
                    <a:pt x="1" y="178"/>
                  </a:cubicBezTo>
                  <a:cubicBezTo>
                    <a:pt x="3" y="177"/>
                    <a:pt x="5" y="178"/>
                    <a:pt x="8" y="178"/>
                  </a:cubicBezTo>
                  <a:cubicBezTo>
                    <a:pt x="42" y="178"/>
                    <a:pt x="76" y="178"/>
                    <a:pt x="111" y="178"/>
                  </a:cubicBezTo>
                  <a:cubicBezTo>
                    <a:pt x="112" y="178"/>
                    <a:pt x="113" y="178"/>
                    <a:pt x="115" y="177"/>
                  </a:cubicBezTo>
                  <a:cubicBezTo>
                    <a:pt x="113" y="177"/>
                    <a:pt x="111" y="177"/>
                    <a:pt x="110" y="177"/>
                  </a:cubicBezTo>
                  <a:cubicBezTo>
                    <a:pt x="75" y="177"/>
                    <a:pt x="41" y="177"/>
                    <a:pt x="7" y="177"/>
                  </a:cubicBezTo>
                  <a:cubicBezTo>
                    <a:pt x="5" y="177"/>
                    <a:pt x="3" y="177"/>
                    <a:pt x="1" y="176"/>
                  </a:cubicBezTo>
                  <a:cubicBezTo>
                    <a:pt x="0" y="175"/>
                    <a:pt x="1" y="174"/>
                    <a:pt x="2" y="173"/>
                  </a:cubicBezTo>
                  <a:cubicBezTo>
                    <a:pt x="5" y="172"/>
                    <a:pt x="7" y="172"/>
                    <a:pt x="10" y="172"/>
                  </a:cubicBezTo>
                  <a:cubicBezTo>
                    <a:pt x="29" y="172"/>
                    <a:pt x="47" y="171"/>
                    <a:pt x="66" y="171"/>
                  </a:cubicBezTo>
                  <a:cubicBezTo>
                    <a:pt x="79" y="171"/>
                    <a:pt x="92" y="171"/>
                    <a:pt x="106" y="171"/>
                  </a:cubicBezTo>
                  <a:cubicBezTo>
                    <a:pt x="109" y="171"/>
                    <a:pt x="112" y="170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96" y="171"/>
                    <a:pt x="76" y="171"/>
                    <a:pt x="57" y="171"/>
                  </a:cubicBezTo>
                  <a:cubicBezTo>
                    <a:pt x="40" y="171"/>
                    <a:pt x="24" y="171"/>
                    <a:pt x="7" y="171"/>
                  </a:cubicBezTo>
                  <a:cubicBezTo>
                    <a:pt x="5" y="171"/>
                    <a:pt x="4" y="172"/>
                    <a:pt x="2" y="171"/>
                  </a:cubicBezTo>
                  <a:cubicBezTo>
                    <a:pt x="1" y="171"/>
                    <a:pt x="1" y="170"/>
                    <a:pt x="1" y="169"/>
                  </a:cubicBezTo>
                  <a:cubicBezTo>
                    <a:pt x="35" y="168"/>
                    <a:pt x="69" y="168"/>
                    <a:pt x="103" y="167"/>
                  </a:cubicBezTo>
                  <a:close/>
                </a:path>
              </a:pathLst>
            </a:custGeom>
            <a:solidFill>
              <a:srgbClr val="F5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470F59CC-C751-1D6F-A58F-9300F0C4742A}"/>
                </a:ext>
              </a:extLst>
            </p:cNvPr>
            <p:cNvSpPr/>
            <p:nvPr/>
          </p:nvSpPr>
          <p:spPr bwMode="auto">
            <a:xfrm>
              <a:off x="7381875" y="5778501"/>
              <a:ext cx="252413" cy="400050"/>
            </a:xfrm>
            <a:custGeom>
              <a:avLst/>
              <a:gdLst>
                <a:gd name="T0" fmla="*/ 34 w 45"/>
                <a:gd name="T1" fmla="*/ 0 h 71"/>
                <a:gd name="T2" fmla="*/ 41 w 45"/>
                <a:gd name="T3" fmla="*/ 0 h 71"/>
                <a:gd name="T4" fmla="*/ 45 w 45"/>
                <a:gd name="T5" fmla="*/ 4 h 71"/>
                <a:gd name="T6" fmla="*/ 44 w 45"/>
                <a:gd name="T7" fmla="*/ 44 h 71"/>
                <a:gd name="T8" fmla="*/ 22 w 45"/>
                <a:gd name="T9" fmla="*/ 70 h 71"/>
                <a:gd name="T10" fmla="*/ 19 w 45"/>
                <a:gd name="T11" fmla="*/ 71 h 71"/>
                <a:gd name="T12" fmla="*/ 20 w 45"/>
                <a:gd name="T13" fmla="*/ 70 h 71"/>
                <a:gd name="T14" fmla="*/ 13 w 45"/>
                <a:gd name="T15" fmla="*/ 66 h 71"/>
                <a:gd name="T16" fmla="*/ 3 w 45"/>
                <a:gd name="T17" fmla="*/ 66 h 71"/>
                <a:gd name="T18" fmla="*/ 1 w 45"/>
                <a:gd name="T19" fmla="*/ 65 h 71"/>
                <a:gd name="T20" fmla="*/ 1 w 45"/>
                <a:gd name="T21" fmla="*/ 62 h 71"/>
                <a:gd name="T22" fmla="*/ 1 w 45"/>
                <a:gd name="T23" fmla="*/ 59 h 71"/>
                <a:gd name="T24" fmla="*/ 4 w 45"/>
                <a:gd name="T25" fmla="*/ 60 h 71"/>
                <a:gd name="T26" fmla="*/ 13 w 45"/>
                <a:gd name="T27" fmla="*/ 58 h 71"/>
                <a:gd name="T28" fmla="*/ 16 w 45"/>
                <a:gd name="T29" fmla="*/ 58 h 71"/>
                <a:gd name="T30" fmla="*/ 20 w 45"/>
                <a:gd name="T31" fmla="*/ 61 h 71"/>
                <a:gd name="T32" fmla="*/ 24 w 45"/>
                <a:gd name="T33" fmla="*/ 57 h 71"/>
                <a:gd name="T34" fmla="*/ 23 w 45"/>
                <a:gd name="T35" fmla="*/ 53 h 71"/>
                <a:gd name="T36" fmla="*/ 24 w 45"/>
                <a:gd name="T37" fmla="*/ 51 h 71"/>
                <a:gd name="T38" fmla="*/ 28 w 45"/>
                <a:gd name="T39" fmla="*/ 48 h 71"/>
                <a:gd name="T40" fmla="*/ 32 w 45"/>
                <a:gd name="T41" fmla="*/ 43 h 71"/>
                <a:gd name="T42" fmla="*/ 33 w 45"/>
                <a:gd name="T43" fmla="*/ 42 h 71"/>
                <a:gd name="T44" fmla="*/ 32 w 45"/>
                <a:gd name="T45" fmla="*/ 40 h 71"/>
                <a:gd name="T46" fmla="*/ 29 w 45"/>
                <a:gd name="T47" fmla="*/ 40 h 71"/>
                <a:gd name="T48" fmla="*/ 31 w 45"/>
                <a:gd name="T49" fmla="*/ 33 h 71"/>
                <a:gd name="T50" fmla="*/ 33 w 45"/>
                <a:gd name="T51" fmla="*/ 20 h 71"/>
                <a:gd name="T52" fmla="*/ 33 w 45"/>
                <a:gd name="T53" fmla="*/ 4 h 71"/>
                <a:gd name="T54" fmla="*/ 34 w 45"/>
                <a:gd name="T5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" h="71">
                  <a:moveTo>
                    <a:pt x="34" y="0"/>
                  </a:moveTo>
                  <a:cubicBezTo>
                    <a:pt x="36" y="0"/>
                    <a:pt x="38" y="1"/>
                    <a:pt x="41" y="0"/>
                  </a:cubicBezTo>
                  <a:cubicBezTo>
                    <a:pt x="44" y="0"/>
                    <a:pt x="45" y="1"/>
                    <a:pt x="45" y="4"/>
                  </a:cubicBezTo>
                  <a:cubicBezTo>
                    <a:pt x="44" y="17"/>
                    <a:pt x="44" y="31"/>
                    <a:pt x="44" y="44"/>
                  </a:cubicBezTo>
                  <a:cubicBezTo>
                    <a:pt x="42" y="57"/>
                    <a:pt x="35" y="66"/>
                    <a:pt x="22" y="70"/>
                  </a:cubicBezTo>
                  <a:cubicBezTo>
                    <a:pt x="21" y="70"/>
                    <a:pt x="20" y="71"/>
                    <a:pt x="19" y="71"/>
                  </a:cubicBezTo>
                  <a:cubicBezTo>
                    <a:pt x="19" y="70"/>
                    <a:pt x="19" y="70"/>
                    <a:pt x="20" y="70"/>
                  </a:cubicBezTo>
                  <a:cubicBezTo>
                    <a:pt x="17" y="69"/>
                    <a:pt x="17" y="65"/>
                    <a:pt x="13" y="66"/>
                  </a:cubicBezTo>
                  <a:cubicBezTo>
                    <a:pt x="10" y="66"/>
                    <a:pt x="6" y="65"/>
                    <a:pt x="3" y="66"/>
                  </a:cubicBezTo>
                  <a:cubicBezTo>
                    <a:pt x="2" y="66"/>
                    <a:pt x="2" y="66"/>
                    <a:pt x="1" y="65"/>
                  </a:cubicBezTo>
                  <a:cubicBezTo>
                    <a:pt x="1" y="64"/>
                    <a:pt x="1" y="63"/>
                    <a:pt x="1" y="62"/>
                  </a:cubicBezTo>
                  <a:cubicBezTo>
                    <a:pt x="1" y="61"/>
                    <a:pt x="0" y="59"/>
                    <a:pt x="1" y="59"/>
                  </a:cubicBezTo>
                  <a:cubicBezTo>
                    <a:pt x="2" y="58"/>
                    <a:pt x="3" y="60"/>
                    <a:pt x="4" y="60"/>
                  </a:cubicBezTo>
                  <a:cubicBezTo>
                    <a:pt x="7" y="62"/>
                    <a:pt x="11" y="61"/>
                    <a:pt x="13" y="58"/>
                  </a:cubicBezTo>
                  <a:cubicBezTo>
                    <a:pt x="14" y="57"/>
                    <a:pt x="16" y="56"/>
                    <a:pt x="16" y="58"/>
                  </a:cubicBezTo>
                  <a:cubicBezTo>
                    <a:pt x="17" y="60"/>
                    <a:pt x="18" y="60"/>
                    <a:pt x="20" y="61"/>
                  </a:cubicBezTo>
                  <a:cubicBezTo>
                    <a:pt x="23" y="62"/>
                    <a:pt x="25" y="60"/>
                    <a:pt x="24" y="57"/>
                  </a:cubicBezTo>
                  <a:cubicBezTo>
                    <a:pt x="23" y="55"/>
                    <a:pt x="23" y="54"/>
                    <a:pt x="23" y="53"/>
                  </a:cubicBezTo>
                  <a:cubicBezTo>
                    <a:pt x="23" y="52"/>
                    <a:pt x="23" y="51"/>
                    <a:pt x="24" y="51"/>
                  </a:cubicBezTo>
                  <a:cubicBezTo>
                    <a:pt x="27" y="51"/>
                    <a:pt x="27" y="50"/>
                    <a:pt x="28" y="48"/>
                  </a:cubicBezTo>
                  <a:cubicBezTo>
                    <a:pt x="28" y="46"/>
                    <a:pt x="29" y="43"/>
                    <a:pt x="32" y="43"/>
                  </a:cubicBezTo>
                  <a:cubicBezTo>
                    <a:pt x="32" y="43"/>
                    <a:pt x="33" y="42"/>
                    <a:pt x="33" y="42"/>
                  </a:cubicBezTo>
                  <a:cubicBezTo>
                    <a:pt x="33" y="41"/>
                    <a:pt x="32" y="40"/>
                    <a:pt x="32" y="40"/>
                  </a:cubicBezTo>
                  <a:cubicBezTo>
                    <a:pt x="31" y="39"/>
                    <a:pt x="30" y="40"/>
                    <a:pt x="29" y="40"/>
                  </a:cubicBezTo>
                  <a:cubicBezTo>
                    <a:pt x="28" y="38"/>
                    <a:pt x="30" y="35"/>
                    <a:pt x="31" y="33"/>
                  </a:cubicBezTo>
                  <a:cubicBezTo>
                    <a:pt x="32" y="28"/>
                    <a:pt x="32" y="24"/>
                    <a:pt x="33" y="20"/>
                  </a:cubicBezTo>
                  <a:cubicBezTo>
                    <a:pt x="33" y="15"/>
                    <a:pt x="33" y="10"/>
                    <a:pt x="33" y="4"/>
                  </a:cubicBezTo>
                  <a:cubicBezTo>
                    <a:pt x="33" y="3"/>
                    <a:pt x="33" y="2"/>
                    <a:pt x="34" y="0"/>
                  </a:cubicBezTo>
                  <a:close/>
                </a:path>
              </a:pathLst>
            </a:custGeom>
            <a:solidFill>
              <a:srgbClr val="E96B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1">
              <a:extLst>
                <a:ext uri="{FF2B5EF4-FFF2-40B4-BE49-F238E27FC236}">
                  <a16:creationId xmlns:a16="http://schemas.microsoft.com/office/drawing/2014/main" id="{D4EB593C-E653-AEFE-3E10-640836A01C18}"/>
                </a:ext>
              </a:extLst>
            </p:cNvPr>
            <p:cNvSpPr/>
            <p:nvPr/>
          </p:nvSpPr>
          <p:spPr bwMode="auto">
            <a:xfrm>
              <a:off x="4943475" y="4291013"/>
              <a:ext cx="511175" cy="88900"/>
            </a:xfrm>
            <a:custGeom>
              <a:avLst/>
              <a:gdLst>
                <a:gd name="T0" fmla="*/ 54 w 91"/>
                <a:gd name="T1" fmla="*/ 14 h 16"/>
                <a:gd name="T2" fmla="*/ 37 w 91"/>
                <a:gd name="T3" fmla="*/ 15 h 16"/>
                <a:gd name="T4" fmla="*/ 19 w 91"/>
                <a:gd name="T5" fmla="*/ 16 h 16"/>
                <a:gd name="T6" fmla="*/ 8 w 91"/>
                <a:gd name="T7" fmla="*/ 13 h 16"/>
                <a:gd name="T8" fmla="*/ 0 w 91"/>
                <a:gd name="T9" fmla="*/ 5 h 16"/>
                <a:gd name="T10" fmla="*/ 2 w 91"/>
                <a:gd name="T11" fmla="*/ 3 h 16"/>
                <a:gd name="T12" fmla="*/ 40 w 91"/>
                <a:gd name="T13" fmla="*/ 1 h 16"/>
                <a:gd name="T14" fmla="*/ 75 w 91"/>
                <a:gd name="T15" fmla="*/ 6 h 16"/>
                <a:gd name="T16" fmla="*/ 91 w 91"/>
                <a:gd name="T17" fmla="*/ 13 h 16"/>
                <a:gd name="T18" fmla="*/ 88 w 91"/>
                <a:gd name="T19" fmla="*/ 13 h 16"/>
                <a:gd name="T20" fmla="*/ 81 w 91"/>
                <a:gd name="T21" fmla="*/ 14 h 16"/>
                <a:gd name="T22" fmla="*/ 77 w 91"/>
                <a:gd name="T23" fmla="*/ 14 h 16"/>
                <a:gd name="T24" fmla="*/ 64 w 91"/>
                <a:gd name="T25" fmla="*/ 13 h 16"/>
                <a:gd name="T26" fmla="*/ 62 w 91"/>
                <a:gd name="T27" fmla="*/ 11 h 16"/>
                <a:gd name="T28" fmla="*/ 59 w 91"/>
                <a:gd name="T29" fmla="*/ 9 h 16"/>
                <a:gd name="T30" fmla="*/ 56 w 91"/>
                <a:gd name="T31" fmla="*/ 11 h 16"/>
                <a:gd name="T32" fmla="*/ 54 w 91"/>
                <a:gd name="T3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16">
                  <a:moveTo>
                    <a:pt x="54" y="14"/>
                  </a:moveTo>
                  <a:cubicBezTo>
                    <a:pt x="49" y="15"/>
                    <a:pt x="43" y="14"/>
                    <a:pt x="37" y="15"/>
                  </a:cubicBezTo>
                  <a:cubicBezTo>
                    <a:pt x="31" y="16"/>
                    <a:pt x="25" y="16"/>
                    <a:pt x="19" y="16"/>
                  </a:cubicBezTo>
                  <a:cubicBezTo>
                    <a:pt x="15" y="15"/>
                    <a:pt x="11" y="14"/>
                    <a:pt x="8" y="13"/>
                  </a:cubicBezTo>
                  <a:cubicBezTo>
                    <a:pt x="4" y="11"/>
                    <a:pt x="1" y="9"/>
                    <a:pt x="0" y="5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15" y="2"/>
                    <a:pt x="27" y="0"/>
                    <a:pt x="40" y="1"/>
                  </a:cubicBezTo>
                  <a:cubicBezTo>
                    <a:pt x="52" y="1"/>
                    <a:pt x="64" y="2"/>
                    <a:pt x="75" y="6"/>
                  </a:cubicBezTo>
                  <a:cubicBezTo>
                    <a:pt x="81" y="7"/>
                    <a:pt x="86" y="10"/>
                    <a:pt x="91" y="13"/>
                  </a:cubicBezTo>
                  <a:cubicBezTo>
                    <a:pt x="90" y="14"/>
                    <a:pt x="89" y="13"/>
                    <a:pt x="88" y="13"/>
                  </a:cubicBezTo>
                  <a:cubicBezTo>
                    <a:pt x="86" y="13"/>
                    <a:pt x="84" y="13"/>
                    <a:pt x="81" y="14"/>
                  </a:cubicBezTo>
                  <a:cubicBezTo>
                    <a:pt x="80" y="15"/>
                    <a:pt x="79" y="14"/>
                    <a:pt x="77" y="14"/>
                  </a:cubicBezTo>
                  <a:cubicBezTo>
                    <a:pt x="73" y="14"/>
                    <a:pt x="68" y="14"/>
                    <a:pt x="64" y="13"/>
                  </a:cubicBezTo>
                  <a:cubicBezTo>
                    <a:pt x="63" y="13"/>
                    <a:pt x="62" y="12"/>
                    <a:pt x="62" y="11"/>
                  </a:cubicBezTo>
                  <a:cubicBezTo>
                    <a:pt x="61" y="10"/>
                    <a:pt x="60" y="9"/>
                    <a:pt x="59" y="9"/>
                  </a:cubicBezTo>
                  <a:cubicBezTo>
                    <a:pt x="57" y="9"/>
                    <a:pt x="57" y="10"/>
                    <a:pt x="56" y="11"/>
                  </a:cubicBezTo>
                  <a:cubicBezTo>
                    <a:pt x="55" y="12"/>
                    <a:pt x="55" y="13"/>
                    <a:pt x="54" y="14"/>
                  </a:cubicBezTo>
                  <a:close/>
                </a:path>
              </a:pathLst>
            </a:custGeom>
            <a:solidFill>
              <a:srgbClr val="CE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2">
              <a:extLst>
                <a:ext uri="{FF2B5EF4-FFF2-40B4-BE49-F238E27FC236}">
                  <a16:creationId xmlns:a16="http://schemas.microsoft.com/office/drawing/2014/main" id="{644FBEA7-885F-3E22-BF6E-1FC2463E3F78}"/>
                </a:ext>
              </a:extLst>
            </p:cNvPr>
            <p:cNvSpPr/>
            <p:nvPr/>
          </p:nvSpPr>
          <p:spPr bwMode="auto">
            <a:xfrm>
              <a:off x="5646738" y="3765551"/>
              <a:ext cx="214313" cy="530225"/>
            </a:xfrm>
            <a:custGeom>
              <a:avLst/>
              <a:gdLst>
                <a:gd name="T0" fmla="*/ 15 w 38"/>
                <a:gd name="T1" fmla="*/ 81 h 94"/>
                <a:gd name="T2" fmla="*/ 0 w 38"/>
                <a:gd name="T3" fmla="*/ 94 h 94"/>
                <a:gd name="T4" fmla="*/ 6 w 38"/>
                <a:gd name="T5" fmla="*/ 70 h 94"/>
                <a:gd name="T6" fmla="*/ 18 w 38"/>
                <a:gd name="T7" fmla="*/ 40 h 94"/>
                <a:gd name="T8" fmla="*/ 21 w 38"/>
                <a:gd name="T9" fmla="*/ 34 h 94"/>
                <a:gd name="T10" fmla="*/ 23 w 38"/>
                <a:gd name="T11" fmla="*/ 36 h 94"/>
                <a:gd name="T12" fmla="*/ 28 w 38"/>
                <a:gd name="T13" fmla="*/ 32 h 94"/>
                <a:gd name="T14" fmla="*/ 28 w 38"/>
                <a:gd name="T15" fmla="*/ 30 h 94"/>
                <a:gd name="T16" fmla="*/ 25 w 38"/>
                <a:gd name="T17" fmla="*/ 23 h 94"/>
                <a:gd name="T18" fmla="*/ 31 w 38"/>
                <a:gd name="T19" fmla="*/ 4 h 94"/>
                <a:gd name="T20" fmla="*/ 36 w 38"/>
                <a:gd name="T21" fmla="*/ 0 h 94"/>
                <a:gd name="T22" fmla="*/ 36 w 38"/>
                <a:gd name="T23" fmla="*/ 18 h 94"/>
                <a:gd name="T24" fmla="*/ 20 w 38"/>
                <a:gd name="T25" fmla="*/ 67 h 94"/>
                <a:gd name="T26" fmla="*/ 15 w 38"/>
                <a:gd name="T27" fmla="*/ 8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" h="94">
                  <a:moveTo>
                    <a:pt x="15" y="81"/>
                  </a:moveTo>
                  <a:cubicBezTo>
                    <a:pt x="10" y="86"/>
                    <a:pt x="4" y="89"/>
                    <a:pt x="0" y="94"/>
                  </a:cubicBezTo>
                  <a:cubicBezTo>
                    <a:pt x="1" y="86"/>
                    <a:pt x="4" y="78"/>
                    <a:pt x="6" y="70"/>
                  </a:cubicBezTo>
                  <a:cubicBezTo>
                    <a:pt x="10" y="60"/>
                    <a:pt x="14" y="50"/>
                    <a:pt x="18" y="40"/>
                  </a:cubicBezTo>
                  <a:cubicBezTo>
                    <a:pt x="19" y="38"/>
                    <a:pt x="19" y="35"/>
                    <a:pt x="21" y="34"/>
                  </a:cubicBezTo>
                  <a:cubicBezTo>
                    <a:pt x="22" y="34"/>
                    <a:pt x="22" y="36"/>
                    <a:pt x="23" y="36"/>
                  </a:cubicBezTo>
                  <a:cubicBezTo>
                    <a:pt x="27" y="37"/>
                    <a:pt x="29" y="36"/>
                    <a:pt x="28" y="32"/>
                  </a:cubicBezTo>
                  <a:cubicBezTo>
                    <a:pt x="28" y="32"/>
                    <a:pt x="28" y="31"/>
                    <a:pt x="28" y="30"/>
                  </a:cubicBezTo>
                  <a:cubicBezTo>
                    <a:pt x="29" y="27"/>
                    <a:pt x="28" y="24"/>
                    <a:pt x="25" y="23"/>
                  </a:cubicBezTo>
                  <a:cubicBezTo>
                    <a:pt x="26" y="16"/>
                    <a:pt x="29" y="11"/>
                    <a:pt x="31" y="4"/>
                  </a:cubicBezTo>
                  <a:cubicBezTo>
                    <a:pt x="32" y="2"/>
                    <a:pt x="34" y="1"/>
                    <a:pt x="36" y="0"/>
                  </a:cubicBezTo>
                  <a:cubicBezTo>
                    <a:pt x="38" y="6"/>
                    <a:pt x="37" y="12"/>
                    <a:pt x="36" y="18"/>
                  </a:cubicBezTo>
                  <a:cubicBezTo>
                    <a:pt x="33" y="35"/>
                    <a:pt x="26" y="51"/>
                    <a:pt x="20" y="67"/>
                  </a:cubicBezTo>
                  <a:cubicBezTo>
                    <a:pt x="19" y="72"/>
                    <a:pt x="17" y="77"/>
                    <a:pt x="15" y="81"/>
                  </a:cubicBezTo>
                  <a:close/>
                </a:path>
              </a:pathLst>
            </a:custGeom>
            <a:solidFill>
              <a:srgbClr val="CE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3">
              <a:extLst>
                <a:ext uri="{FF2B5EF4-FFF2-40B4-BE49-F238E27FC236}">
                  <a16:creationId xmlns:a16="http://schemas.microsoft.com/office/drawing/2014/main" id="{131A1ED7-3B7A-1C9D-7A73-0F799F563C51}"/>
                </a:ext>
              </a:extLst>
            </p:cNvPr>
            <p:cNvSpPr/>
            <p:nvPr/>
          </p:nvSpPr>
          <p:spPr bwMode="auto">
            <a:xfrm>
              <a:off x="7359650" y="4114801"/>
              <a:ext cx="212725" cy="198438"/>
            </a:xfrm>
            <a:custGeom>
              <a:avLst/>
              <a:gdLst>
                <a:gd name="T0" fmla="*/ 18 w 38"/>
                <a:gd name="T1" fmla="*/ 12 h 35"/>
                <a:gd name="T2" fmla="*/ 21 w 38"/>
                <a:gd name="T3" fmla="*/ 8 h 35"/>
                <a:gd name="T4" fmla="*/ 36 w 38"/>
                <a:gd name="T5" fmla="*/ 10 h 35"/>
                <a:gd name="T6" fmla="*/ 34 w 38"/>
                <a:gd name="T7" fmla="*/ 20 h 35"/>
                <a:gd name="T8" fmla="*/ 23 w 38"/>
                <a:gd name="T9" fmla="*/ 28 h 35"/>
                <a:gd name="T10" fmla="*/ 13 w 38"/>
                <a:gd name="T11" fmla="*/ 34 h 35"/>
                <a:gd name="T12" fmla="*/ 10 w 38"/>
                <a:gd name="T13" fmla="*/ 33 h 35"/>
                <a:gd name="T14" fmla="*/ 3 w 38"/>
                <a:gd name="T15" fmla="*/ 21 h 35"/>
                <a:gd name="T16" fmla="*/ 1 w 38"/>
                <a:gd name="T17" fmla="*/ 7 h 35"/>
                <a:gd name="T18" fmla="*/ 11 w 38"/>
                <a:gd name="T19" fmla="*/ 2 h 35"/>
                <a:gd name="T20" fmla="*/ 18 w 38"/>
                <a:gd name="T21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35">
                  <a:moveTo>
                    <a:pt x="18" y="12"/>
                  </a:moveTo>
                  <a:cubicBezTo>
                    <a:pt x="19" y="10"/>
                    <a:pt x="20" y="9"/>
                    <a:pt x="21" y="8"/>
                  </a:cubicBezTo>
                  <a:cubicBezTo>
                    <a:pt x="25" y="4"/>
                    <a:pt x="33" y="5"/>
                    <a:pt x="36" y="10"/>
                  </a:cubicBezTo>
                  <a:cubicBezTo>
                    <a:pt x="38" y="13"/>
                    <a:pt x="36" y="17"/>
                    <a:pt x="34" y="20"/>
                  </a:cubicBezTo>
                  <a:cubicBezTo>
                    <a:pt x="32" y="24"/>
                    <a:pt x="28" y="27"/>
                    <a:pt x="23" y="28"/>
                  </a:cubicBezTo>
                  <a:cubicBezTo>
                    <a:pt x="20" y="30"/>
                    <a:pt x="16" y="31"/>
                    <a:pt x="13" y="34"/>
                  </a:cubicBezTo>
                  <a:cubicBezTo>
                    <a:pt x="12" y="35"/>
                    <a:pt x="11" y="35"/>
                    <a:pt x="10" y="33"/>
                  </a:cubicBezTo>
                  <a:cubicBezTo>
                    <a:pt x="9" y="28"/>
                    <a:pt x="6" y="25"/>
                    <a:pt x="3" y="21"/>
                  </a:cubicBezTo>
                  <a:cubicBezTo>
                    <a:pt x="0" y="16"/>
                    <a:pt x="0" y="12"/>
                    <a:pt x="1" y="7"/>
                  </a:cubicBezTo>
                  <a:cubicBezTo>
                    <a:pt x="2" y="2"/>
                    <a:pt x="6" y="0"/>
                    <a:pt x="11" y="2"/>
                  </a:cubicBezTo>
                  <a:cubicBezTo>
                    <a:pt x="15" y="4"/>
                    <a:pt x="16" y="5"/>
                    <a:pt x="18" y="12"/>
                  </a:cubicBezTo>
                  <a:close/>
                </a:path>
              </a:pathLst>
            </a:custGeom>
            <a:solidFill>
              <a:srgbClr val="ED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4">
              <a:extLst>
                <a:ext uri="{FF2B5EF4-FFF2-40B4-BE49-F238E27FC236}">
                  <a16:creationId xmlns:a16="http://schemas.microsoft.com/office/drawing/2014/main" id="{E0356B3A-74CC-A266-059C-523371E2B82A}"/>
                </a:ext>
              </a:extLst>
            </p:cNvPr>
            <p:cNvSpPr/>
            <p:nvPr/>
          </p:nvSpPr>
          <p:spPr bwMode="auto">
            <a:xfrm>
              <a:off x="6750050" y="3500438"/>
              <a:ext cx="214313" cy="192088"/>
            </a:xfrm>
            <a:custGeom>
              <a:avLst/>
              <a:gdLst>
                <a:gd name="T0" fmla="*/ 18 w 38"/>
                <a:gd name="T1" fmla="*/ 12 h 34"/>
                <a:gd name="T2" fmla="*/ 31 w 38"/>
                <a:gd name="T3" fmla="*/ 7 h 34"/>
                <a:gd name="T4" fmla="*/ 35 w 38"/>
                <a:gd name="T5" fmla="*/ 19 h 34"/>
                <a:gd name="T6" fmla="*/ 21 w 38"/>
                <a:gd name="T7" fmla="*/ 29 h 34"/>
                <a:gd name="T8" fmla="*/ 10 w 38"/>
                <a:gd name="T9" fmla="*/ 33 h 34"/>
                <a:gd name="T10" fmla="*/ 8 w 38"/>
                <a:gd name="T11" fmla="*/ 33 h 34"/>
                <a:gd name="T12" fmla="*/ 2 w 38"/>
                <a:gd name="T13" fmla="*/ 19 h 34"/>
                <a:gd name="T14" fmla="*/ 1 w 38"/>
                <a:gd name="T15" fmla="*/ 6 h 34"/>
                <a:gd name="T16" fmla="*/ 10 w 38"/>
                <a:gd name="T17" fmla="*/ 1 h 34"/>
                <a:gd name="T18" fmla="*/ 17 w 38"/>
                <a:gd name="T19" fmla="*/ 8 h 34"/>
                <a:gd name="T20" fmla="*/ 18 w 38"/>
                <a:gd name="T21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34">
                  <a:moveTo>
                    <a:pt x="18" y="12"/>
                  </a:moveTo>
                  <a:cubicBezTo>
                    <a:pt x="22" y="7"/>
                    <a:pt x="26" y="6"/>
                    <a:pt x="31" y="7"/>
                  </a:cubicBezTo>
                  <a:cubicBezTo>
                    <a:pt x="36" y="9"/>
                    <a:pt x="38" y="14"/>
                    <a:pt x="35" y="19"/>
                  </a:cubicBezTo>
                  <a:cubicBezTo>
                    <a:pt x="32" y="24"/>
                    <a:pt x="27" y="27"/>
                    <a:pt x="21" y="29"/>
                  </a:cubicBezTo>
                  <a:cubicBezTo>
                    <a:pt x="17" y="30"/>
                    <a:pt x="13" y="31"/>
                    <a:pt x="10" y="33"/>
                  </a:cubicBezTo>
                  <a:cubicBezTo>
                    <a:pt x="9" y="34"/>
                    <a:pt x="8" y="34"/>
                    <a:pt x="8" y="33"/>
                  </a:cubicBezTo>
                  <a:cubicBezTo>
                    <a:pt x="7" y="28"/>
                    <a:pt x="4" y="24"/>
                    <a:pt x="2" y="19"/>
                  </a:cubicBezTo>
                  <a:cubicBezTo>
                    <a:pt x="0" y="15"/>
                    <a:pt x="0" y="10"/>
                    <a:pt x="1" y="6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4" y="2"/>
                    <a:pt x="17" y="4"/>
                    <a:pt x="17" y="8"/>
                  </a:cubicBezTo>
                  <a:cubicBezTo>
                    <a:pt x="18" y="9"/>
                    <a:pt x="18" y="10"/>
                    <a:pt x="18" y="12"/>
                  </a:cubicBezTo>
                  <a:close/>
                </a:path>
              </a:pathLst>
            </a:custGeom>
            <a:solidFill>
              <a:srgbClr val="EE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5">
              <a:extLst>
                <a:ext uri="{FF2B5EF4-FFF2-40B4-BE49-F238E27FC236}">
                  <a16:creationId xmlns:a16="http://schemas.microsoft.com/office/drawing/2014/main" id="{8F2F5127-2A85-B979-1083-23D53A7E63E0}"/>
                </a:ext>
              </a:extLst>
            </p:cNvPr>
            <p:cNvSpPr/>
            <p:nvPr/>
          </p:nvSpPr>
          <p:spPr bwMode="auto">
            <a:xfrm>
              <a:off x="5978525" y="3597276"/>
              <a:ext cx="209550" cy="192088"/>
            </a:xfrm>
            <a:custGeom>
              <a:avLst/>
              <a:gdLst>
                <a:gd name="T0" fmla="*/ 18 w 37"/>
                <a:gd name="T1" fmla="*/ 10 h 34"/>
                <a:gd name="T2" fmla="*/ 27 w 37"/>
                <a:gd name="T3" fmla="*/ 5 h 34"/>
                <a:gd name="T4" fmla="*/ 36 w 37"/>
                <a:gd name="T5" fmla="*/ 9 h 34"/>
                <a:gd name="T6" fmla="*/ 34 w 37"/>
                <a:gd name="T7" fmla="*/ 19 h 34"/>
                <a:gd name="T8" fmla="*/ 21 w 37"/>
                <a:gd name="T9" fmla="*/ 28 h 34"/>
                <a:gd name="T10" fmla="*/ 13 w 37"/>
                <a:gd name="T11" fmla="*/ 33 h 34"/>
                <a:gd name="T12" fmla="*/ 10 w 37"/>
                <a:gd name="T13" fmla="*/ 32 h 34"/>
                <a:gd name="T14" fmla="*/ 4 w 37"/>
                <a:gd name="T15" fmla="*/ 21 h 34"/>
                <a:gd name="T16" fmla="*/ 1 w 37"/>
                <a:gd name="T17" fmla="*/ 5 h 34"/>
                <a:gd name="T18" fmla="*/ 5 w 37"/>
                <a:gd name="T19" fmla="*/ 1 h 34"/>
                <a:gd name="T20" fmla="*/ 17 w 37"/>
                <a:gd name="T21" fmla="*/ 7 h 34"/>
                <a:gd name="T22" fmla="*/ 18 w 37"/>
                <a:gd name="T23" fmla="*/ 1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34">
                  <a:moveTo>
                    <a:pt x="18" y="10"/>
                  </a:moveTo>
                  <a:cubicBezTo>
                    <a:pt x="21" y="7"/>
                    <a:pt x="23" y="5"/>
                    <a:pt x="27" y="5"/>
                  </a:cubicBezTo>
                  <a:cubicBezTo>
                    <a:pt x="31" y="5"/>
                    <a:pt x="34" y="5"/>
                    <a:pt x="36" y="9"/>
                  </a:cubicBezTo>
                  <a:cubicBezTo>
                    <a:pt x="37" y="12"/>
                    <a:pt x="36" y="15"/>
                    <a:pt x="34" y="19"/>
                  </a:cubicBezTo>
                  <a:cubicBezTo>
                    <a:pt x="31" y="24"/>
                    <a:pt x="26" y="26"/>
                    <a:pt x="21" y="28"/>
                  </a:cubicBezTo>
                  <a:cubicBezTo>
                    <a:pt x="18" y="29"/>
                    <a:pt x="15" y="31"/>
                    <a:pt x="13" y="33"/>
                  </a:cubicBezTo>
                  <a:cubicBezTo>
                    <a:pt x="11" y="34"/>
                    <a:pt x="10" y="34"/>
                    <a:pt x="10" y="32"/>
                  </a:cubicBezTo>
                  <a:cubicBezTo>
                    <a:pt x="9" y="28"/>
                    <a:pt x="6" y="24"/>
                    <a:pt x="4" y="21"/>
                  </a:cubicBezTo>
                  <a:cubicBezTo>
                    <a:pt x="0" y="16"/>
                    <a:pt x="0" y="11"/>
                    <a:pt x="1" y="5"/>
                  </a:cubicBezTo>
                  <a:cubicBezTo>
                    <a:pt x="1" y="3"/>
                    <a:pt x="3" y="2"/>
                    <a:pt x="5" y="1"/>
                  </a:cubicBezTo>
                  <a:cubicBezTo>
                    <a:pt x="10" y="0"/>
                    <a:pt x="15" y="2"/>
                    <a:pt x="17" y="7"/>
                  </a:cubicBezTo>
                  <a:cubicBezTo>
                    <a:pt x="17" y="8"/>
                    <a:pt x="17" y="9"/>
                    <a:pt x="18" y="10"/>
                  </a:cubicBezTo>
                  <a:close/>
                </a:path>
              </a:pathLst>
            </a:custGeom>
            <a:solidFill>
              <a:srgbClr val="EDA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6">
              <a:extLst>
                <a:ext uri="{FF2B5EF4-FFF2-40B4-BE49-F238E27FC236}">
                  <a16:creationId xmlns:a16="http://schemas.microsoft.com/office/drawing/2014/main" id="{EAB9DBB1-6780-EA6C-A113-D3442A3DC2D6}"/>
                </a:ext>
              </a:extLst>
            </p:cNvPr>
            <p:cNvSpPr/>
            <p:nvPr/>
          </p:nvSpPr>
          <p:spPr bwMode="auto">
            <a:xfrm>
              <a:off x="5246688" y="3298826"/>
              <a:ext cx="207963" cy="196850"/>
            </a:xfrm>
            <a:custGeom>
              <a:avLst/>
              <a:gdLst>
                <a:gd name="T0" fmla="*/ 18 w 37"/>
                <a:gd name="T1" fmla="*/ 11 h 35"/>
                <a:gd name="T2" fmla="*/ 25 w 37"/>
                <a:gd name="T3" fmla="*/ 2 h 35"/>
                <a:gd name="T4" fmla="*/ 36 w 37"/>
                <a:gd name="T5" fmla="*/ 12 h 35"/>
                <a:gd name="T6" fmla="*/ 27 w 37"/>
                <a:gd name="T7" fmla="*/ 25 h 35"/>
                <a:gd name="T8" fmla="*/ 20 w 37"/>
                <a:gd name="T9" fmla="*/ 33 h 35"/>
                <a:gd name="T10" fmla="*/ 17 w 37"/>
                <a:gd name="T11" fmla="*/ 34 h 35"/>
                <a:gd name="T12" fmla="*/ 7 w 37"/>
                <a:gd name="T13" fmla="*/ 24 h 35"/>
                <a:gd name="T14" fmla="*/ 0 w 37"/>
                <a:gd name="T15" fmla="*/ 10 h 35"/>
                <a:gd name="T16" fmla="*/ 5 w 37"/>
                <a:gd name="T17" fmla="*/ 5 h 35"/>
                <a:gd name="T18" fmla="*/ 18 w 37"/>
                <a:gd name="T19" fmla="*/ 1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35">
                  <a:moveTo>
                    <a:pt x="18" y="11"/>
                  </a:moveTo>
                  <a:cubicBezTo>
                    <a:pt x="19" y="6"/>
                    <a:pt x="21" y="3"/>
                    <a:pt x="25" y="2"/>
                  </a:cubicBezTo>
                  <a:cubicBezTo>
                    <a:pt x="33" y="0"/>
                    <a:pt x="37" y="4"/>
                    <a:pt x="36" y="12"/>
                  </a:cubicBezTo>
                  <a:cubicBezTo>
                    <a:pt x="35" y="17"/>
                    <a:pt x="32" y="22"/>
                    <a:pt x="27" y="25"/>
                  </a:cubicBezTo>
                  <a:cubicBezTo>
                    <a:pt x="24" y="28"/>
                    <a:pt x="22" y="30"/>
                    <a:pt x="20" y="33"/>
                  </a:cubicBezTo>
                  <a:cubicBezTo>
                    <a:pt x="19" y="34"/>
                    <a:pt x="18" y="35"/>
                    <a:pt x="17" y="34"/>
                  </a:cubicBezTo>
                  <a:cubicBezTo>
                    <a:pt x="14" y="30"/>
                    <a:pt x="10" y="27"/>
                    <a:pt x="7" y="24"/>
                  </a:cubicBezTo>
                  <a:cubicBezTo>
                    <a:pt x="2" y="21"/>
                    <a:pt x="0" y="16"/>
                    <a:pt x="0" y="10"/>
                  </a:cubicBezTo>
                  <a:cubicBezTo>
                    <a:pt x="0" y="7"/>
                    <a:pt x="2" y="5"/>
                    <a:pt x="5" y="5"/>
                  </a:cubicBezTo>
                  <a:cubicBezTo>
                    <a:pt x="10" y="3"/>
                    <a:pt x="15" y="5"/>
                    <a:pt x="18" y="11"/>
                  </a:cubicBezTo>
                  <a:close/>
                </a:path>
              </a:pathLst>
            </a:custGeom>
            <a:solidFill>
              <a:srgbClr val="EE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7">
              <a:extLst>
                <a:ext uri="{FF2B5EF4-FFF2-40B4-BE49-F238E27FC236}">
                  <a16:creationId xmlns:a16="http://schemas.microsoft.com/office/drawing/2014/main" id="{D541D489-510F-6EF7-386D-9F27A30290D2}"/>
                </a:ext>
              </a:extLst>
            </p:cNvPr>
            <p:cNvSpPr/>
            <p:nvPr/>
          </p:nvSpPr>
          <p:spPr bwMode="auto">
            <a:xfrm>
              <a:off x="6610350" y="4110038"/>
              <a:ext cx="207963" cy="185738"/>
            </a:xfrm>
            <a:custGeom>
              <a:avLst/>
              <a:gdLst>
                <a:gd name="T0" fmla="*/ 18 w 37"/>
                <a:gd name="T1" fmla="*/ 10 h 33"/>
                <a:gd name="T2" fmla="*/ 22 w 37"/>
                <a:gd name="T3" fmla="*/ 6 h 33"/>
                <a:gd name="T4" fmla="*/ 35 w 37"/>
                <a:gd name="T5" fmla="*/ 8 h 33"/>
                <a:gd name="T6" fmla="*/ 34 w 37"/>
                <a:gd name="T7" fmla="*/ 18 h 33"/>
                <a:gd name="T8" fmla="*/ 23 w 37"/>
                <a:gd name="T9" fmla="*/ 27 h 33"/>
                <a:gd name="T10" fmla="*/ 11 w 37"/>
                <a:gd name="T11" fmla="*/ 32 h 33"/>
                <a:gd name="T12" fmla="*/ 9 w 37"/>
                <a:gd name="T13" fmla="*/ 32 h 33"/>
                <a:gd name="T14" fmla="*/ 2 w 37"/>
                <a:gd name="T15" fmla="*/ 18 h 33"/>
                <a:gd name="T16" fmla="*/ 2 w 37"/>
                <a:gd name="T17" fmla="*/ 3 h 33"/>
                <a:gd name="T18" fmla="*/ 7 w 37"/>
                <a:gd name="T19" fmla="*/ 0 h 33"/>
                <a:gd name="T20" fmla="*/ 17 w 37"/>
                <a:gd name="T21" fmla="*/ 8 h 33"/>
                <a:gd name="T22" fmla="*/ 18 w 37"/>
                <a:gd name="T23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33">
                  <a:moveTo>
                    <a:pt x="18" y="10"/>
                  </a:moveTo>
                  <a:cubicBezTo>
                    <a:pt x="20" y="9"/>
                    <a:pt x="21" y="7"/>
                    <a:pt x="22" y="6"/>
                  </a:cubicBezTo>
                  <a:cubicBezTo>
                    <a:pt x="26" y="4"/>
                    <a:pt x="32" y="4"/>
                    <a:pt x="35" y="8"/>
                  </a:cubicBezTo>
                  <a:cubicBezTo>
                    <a:pt x="37" y="10"/>
                    <a:pt x="37" y="15"/>
                    <a:pt x="34" y="18"/>
                  </a:cubicBezTo>
                  <a:cubicBezTo>
                    <a:pt x="32" y="22"/>
                    <a:pt x="28" y="25"/>
                    <a:pt x="23" y="27"/>
                  </a:cubicBezTo>
                  <a:cubicBezTo>
                    <a:pt x="19" y="28"/>
                    <a:pt x="15" y="29"/>
                    <a:pt x="11" y="32"/>
                  </a:cubicBezTo>
                  <a:cubicBezTo>
                    <a:pt x="10" y="33"/>
                    <a:pt x="9" y="33"/>
                    <a:pt x="9" y="32"/>
                  </a:cubicBezTo>
                  <a:cubicBezTo>
                    <a:pt x="8" y="27"/>
                    <a:pt x="5" y="23"/>
                    <a:pt x="2" y="18"/>
                  </a:cubicBezTo>
                  <a:cubicBezTo>
                    <a:pt x="0" y="13"/>
                    <a:pt x="0" y="8"/>
                    <a:pt x="2" y="3"/>
                  </a:cubicBezTo>
                  <a:cubicBezTo>
                    <a:pt x="3" y="1"/>
                    <a:pt x="4" y="0"/>
                    <a:pt x="7" y="0"/>
                  </a:cubicBezTo>
                  <a:cubicBezTo>
                    <a:pt x="13" y="0"/>
                    <a:pt x="16" y="2"/>
                    <a:pt x="17" y="8"/>
                  </a:cubicBezTo>
                  <a:cubicBezTo>
                    <a:pt x="18" y="8"/>
                    <a:pt x="17" y="9"/>
                    <a:pt x="18" y="10"/>
                  </a:cubicBezTo>
                  <a:close/>
                </a:path>
              </a:pathLst>
            </a:custGeom>
            <a:solidFill>
              <a:srgbClr val="ED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8">
              <a:extLst>
                <a:ext uri="{FF2B5EF4-FFF2-40B4-BE49-F238E27FC236}">
                  <a16:creationId xmlns:a16="http://schemas.microsoft.com/office/drawing/2014/main" id="{B86AC483-AB20-1181-D2E8-F7C2C846125B}"/>
                </a:ext>
              </a:extLst>
            </p:cNvPr>
            <p:cNvSpPr/>
            <p:nvPr/>
          </p:nvSpPr>
          <p:spPr bwMode="auto">
            <a:xfrm>
              <a:off x="4587875" y="3822701"/>
              <a:ext cx="203200" cy="203200"/>
            </a:xfrm>
            <a:custGeom>
              <a:avLst/>
              <a:gdLst>
                <a:gd name="T0" fmla="*/ 36 w 36"/>
                <a:gd name="T1" fmla="*/ 15 h 36"/>
                <a:gd name="T2" fmla="*/ 36 w 36"/>
                <a:gd name="T3" fmla="*/ 15 h 36"/>
                <a:gd name="T4" fmla="*/ 33 w 36"/>
                <a:gd name="T5" fmla="*/ 14 h 36"/>
                <a:gd name="T6" fmla="*/ 29 w 36"/>
                <a:gd name="T7" fmla="*/ 14 h 36"/>
                <a:gd name="T8" fmla="*/ 29 w 36"/>
                <a:gd name="T9" fmla="*/ 17 h 36"/>
                <a:gd name="T10" fmla="*/ 30 w 36"/>
                <a:gd name="T11" fmla="*/ 20 h 36"/>
                <a:gd name="T12" fmla="*/ 29 w 36"/>
                <a:gd name="T13" fmla="*/ 27 h 36"/>
                <a:gd name="T14" fmla="*/ 29 w 36"/>
                <a:gd name="T15" fmla="*/ 28 h 36"/>
                <a:gd name="T16" fmla="*/ 27 w 36"/>
                <a:gd name="T17" fmla="*/ 34 h 36"/>
                <a:gd name="T18" fmla="*/ 25 w 36"/>
                <a:gd name="T19" fmla="*/ 35 h 36"/>
                <a:gd name="T20" fmla="*/ 13 w 36"/>
                <a:gd name="T21" fmla="*/ 30 h 36"/>
                <a:gd name="T22" fmla="*/ 1 w 36"/>
                <a:gd name="T23" fmla="*/ 18 h 36"/>
                <a:gd name="T24" fmla="*/ 4 w 36"/>
                <a:gd name="T25" fmla="*/ 11 h 36"/>
                <a:gd name="T26" fmla="*/ 16 w 36"/>
                <a:gd name="T27" fmla="*/ 11 h 36"/>
                <a:gd name="T28" fmla="*/ 18 w 36"/>
                <a:gd name="T29" fmla="*/ 13 h 36"/>
                <a:gd name="T30" fmla="*/ 27 w 36"/>
                <a:gd name="T31" fmla="*/ 1 h 36"/>
                <a:gd name="T32" fmla="*/ 36 w 36"/>
                <a:gd name="T33" fmla="*/ 8 h 36"/>
                <a:gd name="T34" fmla="*/ 36 w 36"/>
                <a:gd name="T35" fmla="*/ 1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36">
                  <a:moveTo>
                    <a:pt x="36" y="15"/>
                  </a:moveTo>
                  <a:cubicBezTo>
                    <a:pt x="36" y="15"/>
                    <a:pt x="36" y="15"/>
                    <a:pt x="36" y="15"/>
                  </a:cubicBezTo>
                  <a:cubicBezTo>
                    <a:pt x="35" y="15"/>
                    <a:pt x="34" y="14"/>
                    <a:pt x="33" y="14"/>
                  </a:cubicBezTo>
                  <a:cubicBezTo>
                    <a:pt x="32" y="13"/>
                    <a:pt x="31" y="13"/>
                    <a:pt x="29" y="14"/>
                  </a:cubicBezTo>
                  <a:cubicBezTo>
                    <a:pt x="28" y="15"/>
                    <a:pt x="28" y="16"/>
                    <a:pt x="29" y="17"/>
                  </a:cubicBezTo>
                  <a:cubicBezTo>
                    <a:pt x="30" y="18"/>
                    <a:pt x="31" y="18"/>
                    <a:pt x="30" y="20"/>
                  </a:cubicBezTo>
                  <a:cubicBezTo>
                    <a:pt x="28" y="22"/>
                    <a:pt x="27" y="25"/>
                    <a:pt x="29" y="27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8" y="30"/>
                    <a:pt x="27" y="32"/>
                    <a:pt x="27" y="34"/>
                  </a:cubicBezTo>
                  <a:cubicBezTo>
                    <a:pt x="26" y="35"/>
                    <a:pt x="26" y="36"/>
                    <a:pt x="25" y="35"/>
                  </a:cubicBezTo>
                  <a:cubicBezTo>
                    <a:pt x="21" y="32"/>
                    <a:pt x="17" y="31"/>
                    <a:pt x="13" y="30"/>
                  </a:cubicBezTo>
                  <a:cubicBezTo>
                    <a:pt x="7" y="28"/>
                    <a:pt x="3" y="24"/>
                    <a:pt x="1" y="18"/>
                  </a:cubicBezTo>
                  <a:cubicBezTo>
                    <a:pt x="0" y="15"/>
                    <a:pt x="1" y="13"/>
                    <a:pt x="4" y="11"/>
                  </a:cubicBezTo>
                  <a:cubicBezTo>
                    <a:pt x="8" y="8"/>
                    <a:pt x="12" y="8"/>
                    <a:pt x="16" y="11"/>
                  </a:cubicBezTo>
                  <a:cubicBezTo>
                    <a:pt x="17" y="12"/>
                    <a:pt x="17" y="12"/>
                    <a:pt x="18" y="13"/>
                  </a:cubicBezTo>
                  <a:cubicBezTo>
                    <a:pt x="19" y="5"/>
                    <a:pt x="22" y="1"/>
                    <a:pt x="27" y="1"/>
                  </a:cubicBezTo>
                  <a:cubicBezTo>
                    <a:pt x="33" y="0"/>
                    <a:pt x="35" y="2"/>
                    <a:pt x="36" y="8"/>
                  </a:cubicBezTo>
                  <a:cubicBezTo>
                    <a:pt x="36" y="10"/>
                    <a:pt x="36" y="12"/>
                    <a:pt x="36" y="15"/>
                  </a:cubicBezTo>
                  <a:close/>
                </a:path>
              </a:pathLst>
            </a:custGeom>
            <a:solidFill>
              <a:srgbClr val="EDA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29">
              <a:extLst>
                <a:ext uri="{FF2B5EF4-FFF2-40B4-BE49-F238E27FC236}">
                  <a16:creationId xmlns:a16="http://schemas.microsoft.com/office/drawing/2014/main" id="{A893585B-080C-7443-DB5B-E7DBA47AC1FC}"/>
                </a:ext>
              </a:extLst>
            </p:cNvPr>
            <p:cNvSpPr/>
            <p:nvPr/>
          </p:nvSpPr>
          <p:spPr bwMode="auto">
            <a:xfrm>
              <a:off x="6126163" y="4284663"/>
              <a:ext cx="225425" cy="84138"/>
            </a:xfrm>
            <a:custGeom>
              <a:avLst/>
              <a:gdLst>
                <a:gd name="T0" fmla="*/ 40 w 40"/>
                <a:gd name="T1" fmla="*/ 14 h 15"/>
                <a:gd name="T2" fmla="*/ 35 w 40"/>
                <a:gd name="T3" fmla="*/ 15 h 15"/>
                <a:gd name="T4" fmla="*/ 34 w 40"/>
                <a:gd name="T5" fmla="*/ 13 h 15"/>
                <a:gd name="T6" fmla="*/ 31 w 40"/>
                <a:gd name="T7" fmla="*/ 10 h 15"/>
                <a:gd name="T8" fmla="*/ 27 w 40"/>
                <a:gd name="T9" fmla="*/ 13 h 15"/>
                <a:gd name="T10" fmla="*/ 27 w 40"/>
                <a:gd name="T11" fmla="*/ 14 h 15"/>
                <a:gd name="T12" fmla="*/ 23 w 40"/>
                <a:gd name="T13" fmla="*/ 14 h 15"/>
                <a:gd name="T14" fmla="*/ 3 w 40"/>
                <a:gd name="T15" fmla="*/ 14 h 15"/>
                <a:gd name="T16" fmla="*/ 0 w 40"/>
                <a:gd name="T17" fmla="*/ 14 h 15"/>
                <a:gd name="T18" fmla="*/ 4 w 40"/>
                <a:gd name="T19" fmla="*/ 4 h 15"/>
                <a:gd name="T20" fmla="*/ 10 w 40"/>
                <a:gd name="T21" fmla="*/ 2 h 15"/>
                <a:gd name="T22" fmla="*/ 29 w 40"/>
                <a:gd name="T23" fmla="*/ 0 h 15"/>
                <a:gd name="T24" fmla="*/ 31 w 40"/>
                <a:gd name="T25" fmla="*/ 0 h 15"/>
                <a:gd name="T26" fmla="*/ 40 w 40"/>
                <a:gd name="T2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15">
                  <a:moveTo>
                    <a:pt x="40" y="14"/>
                  </a:moveTo>
                  <a:cubicBezTo>
                    <a:pt x="39" y="15"/>
                    <a:pt x="36" y="13"/>
                    <a:pt x="35" y="15"/>
                  </a:cubicBezTo>
                  <a:cubicBezTo>
                    <a:pt x="34" y="14"/>
                    <a:pt x="34" y="14"/>
                    <a:pt x="34" y="13"/>
                  </a:cubicBezTo>
                  <a:cubicBezTo>
                    <a:pt x="33" y="11"/>
                    <a:pt x="32" y="10"/>
                    <a:pt x="31" y="10"/>
                  </a:cubicBezTo>
                  <a:cubicBezTo>
                    <a:pt x="29" y="10"/>
                    <a:pt x="28" y="11"/>
                    <a:pt x="27" y="13"/>
                  </a:cubicBezTo>
                  <a:cubicBezTo>
                    <a:pt x="27" y="13"/>
                    <a:pt x="27" y="14"/>
                    <a:pt x="27" y="14"/>
                  </a:cubicBezTo>
                  <a:cubicBezTo>
                    <a:pt x="26" y="15"/>
                    <a:pt x="24" y="15"/>
                    <a:pt x="23" y="14"/>
                  </a:cubicBezTo>
                  <a:cubicBezTo>
                    <a:pt x="16" y="14"/>
                    <a:pt x="10" y="14"/>
                    <a:pt x="3" y="14"/>
                  </a:cubicBezTo>
                  <a:cubicBezTo>
                    <a:pt x="2" y="14"/>
                    <a:pt x="1" y="15"/>
                    <a:pt x="0" y="14"/>
                  </a:cubicBezTo>
                  <a:cubicBezTo>
                    <a:pt x="1" y="10"/>
                    <a:pt x="2" y="7"/>
                    <a:pt x="4" y="4"/>
                  </a:cubicBezTo>
                  <a:cubicBezTo>
                    <a:pt x="5" y="1"/>
                    <a:pt x="8" y="3"/>
                    <a:pt x="10" y="2"/>
                  </a:cubicBezTo>
                  <a:cubicBezTo>
                    <a:pt x="16" y="1"/>
                    <a:pt x="23" y="1"/>
                    <a:pt x="29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5" y="4"/>
                    <a:pt x="38" y="9"/>
                    <a:pt x="40" y="14"/>
                  </a:cubicBezTo>
                  <a:close/>
                </a:path>
              </a:pathLst>
            </a:custGeom>
            <a:solidFill>
              <a:srgbClr val="CF9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0">
              <a:extLst>
                <a:ext uri="{FF2B5EF4-FFF2-40B4-BE49-F238E27FC236}">
                  <a16:creationId xmlns:a16="http://schemas.microsoft.com/office/drawing/2014/main" id="{697DFB5A-B9D6-C7D1-5A48-1F77503A1CD4}"/>
                </a:ext>
              </a:extLst>
            </p:cNvPr>
            <p:cNvSpPr/>
            <p:nvPr/>
          </p:nvSpPr>
          <p:spPr bwMode="auto">
            <a:xfrm>
              <a:off x="6311900" y="5829301"/>
              <a:ext cx="61913" cy="354013"/>
            </a:xfrm>
            <a:custGeom>
              <a:avLst/>
              <a:gdLst>
                <a:gd name="T0" fmla="*/ 1 w 11"/>
                <a:gd name="T1" fmla="*/ 53 h 63"/>
                <a:gd name="T2" fmla="*/ 2 w 11"/>
                <a:gd name="T3" fmla="*/ 59 h 63"/>
                <a:gd name="T4" fmla="*/ 3 w 11"/>
                <a:gd name="T5" fmla="*/ 61 h 63"/>
                <a:gd name="T6" fmla="*/ 4 w 11"/>
                <a:gd name="T7" fmla="*/ 59 h 63"/>
                <a:gd name="T8" fmla="*/ 4 w 11"/>
                <a:gd name="T9" fmla="*/ 29 h 63"/>
                <a:gd name="T10" fmla="*/ 4 w 11"/>
                <a:gd name="T11" fmla="*/ 16 h 63"/>
                <a:gd name="T12" fmla="*/ 5 w 11"/>
                <a:gd name="T13" fmla="*/ 1 h 63"/>
                <a:gd name="T14" fmla="*/ 5 w 11"/>
                <a:gd name="T15" fmla="*/ 0 h 63"/>
                <a:gd name="T16" fmla="*/ 7 w 11"/>
                <a:gd name="T17" fmla="*/ 4 h 63"/>
                <a:gd name="T18" fmla="*/ 10 w 11"/>
                <a:gd name="T19" fmla="*/ 15 h 63"/>
                <a:gd name="T20" fmla="*/ 10 w 11"/>
                <a:gd name="T21" fmla="*/ 18 h 63"/>
                <a:gd name="T22" fmla="*/ 10 w 11"/>
                <a:gd name="T23" fmla="*/ 21 h 63"/>
                <a:gd name="T24" fmla="*/ 10 w 11"/>
                <a:gd name="T25" fmla="*/ 58 h 63"/>
                <a:gd name="T26" fmla="*/ 9 w 11"/>
                <a:gd name="T27" fmla="*/ 62 h 63"/>
                <a:gd name="T28" fmla="*/ 2 w 11"/>
                <a:gd name="T29" fmla="*/ 62 h 63"/>
                <a:gd name="T30" fmla="*/ 1 w 11"/>
                <a:gd name="T31" fmla="*/ 5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62">
                  <a:moveTo>
                    <a:pt x="1" y="53"/>
                  </a:moveTo>
                  <a:cubicBezTo>
                    <a:pt x="3" y="55"/>
                    <a:pt x="2" y="57"/>
                    <a:pt x="2" y="59"/>
                  </a:cubicBezTo>
                  <a:cubicBezTo>
                    <a:pt x="2" y="60"/>
                    <a:pt x="2" y="61"/>
                    <a:pt x="3" y="61"/>
                  </a:cubicBezTo>
                  <a:cubicBezTo>
                    <a:pt x="5" y="61"/>
                    <a:pt x="5" y="60"/>
                    <a:pt x="4" y="59"/>
                  </a:cubicBezTo>
                  <a:cubicBezTo>
                    <a:pt x="4" y="49"/>
                    <a:pt x="5" y="39"/>
                    <a:pt x="4" y="29"/>
                  </a:cubicBezTo>
                  <a:cubicBezTo>
                    <a:pt x="4" y="25"/>
                    <a:pt x="5" y="21"/>
                    <a:pt x="4" y="16"/>
                  </a:cubicBezTo>
                  <a:cubicBezTo>
                    <a:pt x="3" y="11"/>
                    <a:pt x="5" y="6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7" y="1"/>
                    <a:pt x="6" y="3"/>
                    <a:pt x="7" y="4"/>
                  </a:cubicBezTo>
                  <a:cubicBezTo>
                    <a:pt x="8" y="8"/>
                    <a:pt x="9" y="11"/>
                    <a:pt x="10" y="15"/>
                  </a:cubicBezTo>
                  <a:cubicBezTo>
                    <a:pt x="10" y="16"/>
                    <a:pt x="11" y="17"/>
                    <a:pt x="10" y="18"/>
                  </a:cubicBezTo>
                  <a:cubicBezTo>
                    <a:pt x="10" y="19"/>
                    <a:pt x="10" y="20"/>
                    <a:pt x="10" y="21"/>
                  </a:cubicBezTo>
                  <a:cubicBezTo>
                    <a:pt x="10" y="33"/>
                    <a:pt x="10" y="45"/>
                    <a:pt x="10" y="58"/>
                  </a:cubicBezTo>
                  <a:cubicBezTo>
                    <a:pt x="10" y="59"/>
                    <a:pt x="10" y="61"/>
                    <a:pt x="9" y="62"/>
                  </a:cubicBezTo>
                  <a:cubicBezTo>
                    <a:pt x="6" y="62"/>
                    <a:pt x="4" y="63"/>
                    <a:pt x="2" y="62"/>
                  </a:cubicBezTo>
                  <a:cubicBezTo>
                    <a:pt x="0" y="59"/>
                    <a:pt x="0" y="56"/>
                    <a:pt x="1" y="53"/>
                  </a:cubicBezTo>
                  <a:close/>
                </a:path>
              </a:pathLst>
            </a:custGeom>
            <a:solidFill>
              <a:srgbClr val="E68F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1">
              <a:extLst>
                <a:ext uri="{FF2B5EF4-FFF2-40B4-BE49-F238E27FC236}">
                  <a16:creationId xmlns:a16="http://schemas.microsoft.com/office/drawing/2014/main" id="{25455882-B86D-6472-B34F-9A080B615343}"/>
                </a:ext>
              </a:extLst>
            </p:cNvPr>
            <p:cNvSpPr/>
            <p:nvPr/>
          </p:nvSpPr>
          <p:spPr bwMode="auto">
            <a:xfrm>
              <a:off x="6373813" y="5964238"/>
              <a:ext cx="61913" cy="214313"/>
            </a:xfrm>
            <a:custGeom>
              <a:avLst/>
              <a:gdLst>
                <a:gd name="T0" fmla="*/ 10 w 11"/>
                <a:gd name="T1" fmla="*/ 25 h 38"/>
                <a:gd name="T2" fmla="*/ 10 w 11"/>
                <a:gd name="T3" fmla="*/ 36 h 38"/>
                <a:gd name="T4" fmla="*/ 10 w 11"/>
                <a:gd name="T5" fmla="*/ 38 h 38"/>
                <a:gd name="T6" fmla="*/ 1 w 11"/>
                <a:gd name="T7" fmla="*/ 38 h 38"/>
                <a:gd name="T8" fmla="*/ 0 w 11"/>
                <a:gd name="T9" fmla="*/ 35 h 38"/>
                <a:gd name="T10" fmla="*/ 0 w 11"/>
                <a:gd name="T11" fmla="*/ 5 h 38"/>
                <a:gd name="T12" fmla="*/ 0 w 11"/>
                <a:gd name="T13" fmla="*/ 2 h 38"/>
                <a:gd name="T14" fmla="*/ 2 w 11"/>
                <a:gd name="T15" fmla="*/ 3 h 38"/>
                <a:gd name="T16" fmla="*/ 5 w 11"/>
                <a:gd name="T17" fmla="*/ 13 h 38"/>
                <a:gd name="T18" fmla="*/ 10 w 11"/>
                <a:gd name="T19" fmla="*/ 19 h 38"/>
                <a:gd name="T20" fmla="*/ 10 w 11"/>
                <a:gd name="T21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" h="38">
                  <a:moveTo>
                    <a:pt x="10" y="25"/>
                  </a:moveTo>
                  <a:cubicBezTo>
                    <a:pt x="10" y="29"/>
                    <a:pt x="10" y="33"/>
                    <a:pt x="10" y="36"/>
                  </a:cubicBezTo>
                  <a:cubicBezTo>
                    <a:pt x="11" y="37"/>
                    <a:pt x="11" y="38"/>
                    <a:pt x="10" y="38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1" y="25"/>
                    <a:pt x="0" y="15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2" y="0"/>
                    <a:pt x="2" y="2"/>
                    <a:pt x="2" y="3"/>
                  </a:cubicBezTo>
                  <a:cubicBezTo>
                    <a:pt x="3" y="6"/>
                    <a:pt x="5" y="10"/>
                    <a:pt x="5" y="13"/>
                  </a:cubicBezTo>
                  <a:cubicBezTo>
                    <a:pt x="6" y="16"/>
                    <a:pt x="7" y="19"/>
                    <a:pt x="10" y="19"/>
                  </a:cubicBezTo>
                  <a:cubicBezTo>
                    <a:pt x="11" y="21"/>
                    <a:pt x="9" y="23"/>
                    <a:pt x="10" y="25"/>
                  </a:cubicBezTo>
                  <a:close/>
                </a:path>
              </a:pathLst>
            </a:custGeom>
            <a:solidFill>
              <a:srgbClr val="E591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2">
              <a:extLst>
                <a:ext uri="{FF2B5EF4-FFF2-40B4-BE49-F238E27FC236}">
                  <a16:creationId xmlns:a16="http://schemas.microsoft.com/office/drawing/2014/main" id="{D77F7620-A271-0F1F-C64C-2B4C871573C7}"/>
                </a:ext>
              </a:extLst>
            </p:cNvPr>
            <p:cNvSpPr/>
            <p:nvPr/>
          </p:nvSpPr>
          <p:spPr bwMode="auto">
            <a:xfrm>
              <a:off x="6351588" y="5924551"/>
              <a:ext cx="33338" cy="254000"/>
            </a:xfrm>
            <a:custGeom>
              <a:avLst/>
              <a:gdLst>
                <a:gd name="T0" fmla="*/ 5 w 6"/>
                <a:gd name="T1" fmla="*/ 8 h 45"/>
                <a:gd name="T2" fmla="*/ 5 w 6"/>
                <a:gd name="T3" fmla="*/ 45 h 45"/>
                <a:gd name="T4" fmla="*/ 2 w 6"/>
                <a:gd name="T5" fmla="*/ 45 h 45"/>
                <a:gd name="T6" fmla="*/ 2 w 6"/>
                <a:gd name="T7" fmla="*/ 3 h 45"/>
                <a:gd name="T8" fmla="*/ 3 w 6"/>
                <a:gd name="T9" fmla="*/ 0 h 45"/>
                <a:gd name="T10" fmla="*/ 5 w 6"/>
                <a:gd name="T11" fmla="*/ 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5">
                  <a:moveTo>
                    <a:pt x="5" y="8"/>
                  </a:moveTo>
                  <a:cubicBezTo>
                    <a:pt x="5" y="21"/>
                    <a:pt x="6" y="33"/>
                    <a:pt x="5" y="45"/>
                  </a:cubicBezTo>
                  <a:cubicBezTo>
                    <a:pt x="4" y="45"/>
                    <a:pt x="3" y="45"/>
                    <a:pt x="2" y="45"/>
                  </a:cubicBezTo>
                  <a:cubicBezTo>
                    <a:pt x="2" y="31"/>
                    <a:pt x="2" y="17"/>
                    <a:pt x="2" y="3"/>
                  </a:cubicBezTo>
                  <a:cubicBezTo>
                    <a:pt x="2" y="2"/>
                    <a:pt x="0" y="0"/>
                    <a:pt x="3" y="0"/>
                  </a:cubicBezTo>
                  <a:cubicBezTo>
                    <a:pt x="5" y="3"/>
                    <a:pt x="6" y="5"/>
                    <a:pt x="5" y="8"/>
                  </a:cubicBezTo>
                  <a:close/>
                </a:path>
              </a:pathLst>
            </a:custGeom>
            <a:solidFill>
              <a:srgbClr val="F4AF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3">
              <a:extLst>
                <a:ext uri="{FF2B5EF4-FFF2-40B4-BE49-F238E27FC236}">
                  <a16:creationId xmlns:a16="http://schemas.microsoft.com/office/drawing/2014/main" id="{66D6C502-1DDA-206F-B0ED-22C03956B533}"/>
                </a:ext>
              </a:extLst>
            </p:cNvPr>
            <p:cNvSpPr/>
            <p:nvPr/>
          </p:nvSpPr>
          <p:spPr bwMode="auto">
            <a:xfrm>
              <a:off x="6519863" y="4572001"/>
              <a:ext cx="946150" cy="6350"/>
            </a:xfrm>
            <a:custGeom>
              <a:avLst/>
              <a:gdLst>
                <a:gd name="T0" fmla="*/ 168 w 168"/>
                <a:gd name="T1" fmla="*/ 0 h 1"/>
                <a:gd name="T2" fmla="*/ 166 w 168"/>
                <a:gd name="T3" fmla="*/ 1 h 1"/>
                <a:gd name="T4" fmla="*/ 3 w 168"/>
                <a:gd name="T5" fmla="*/ 1 h 1"/>
                <a:gd name="T6" fmla="*/ 0 w 168"/>
                <a:gd name="T7" fmla="*/ 1 h 1"/>
                <a:gd name="T8" fmla="*/ 5 w 168"/>
                <a:gd name="T9" fmla="*/ 0 h 1"/>
                <a:gd name="T10" fmla="*/ 164 w 168"/>
                <a:gd name="T11" fmla="*/ 0 h 1"/>
                <a:gd name="T12" fmla="*/ 167 w 168"/>
                <a:gd name="T13" fmla="*/ 0 h 1"/>
                <a:gd name="T14" fmla="*/ 168 w 168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1">
                  <a:moveTo>
                    <a:pt x="168" y="0"/>
                  </a:moveTo>
                  <a:cubicBezTo>
                    <a:pt x="168" y="1"/>
                    <a:pt x="167" y="1"/>
                    <a:pt x="166" y="1"/>
                  </a:cubicBezTo>
                  <a:cubicBezTo>
                    <a:pt x="111" y="1"/>
                    <a:pt x="57" y="1"/>
                    <a:pt x="3" y="1"/>
                  </a:cubicBezTo>
                  <a:cubicBezTo>
                    <a:pt x="2" y="1"/>
                    <a:pt x="2" y="1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8" y="0"/>
                    <a:pt x="111" y="0"/>
                    <a:pt x="164" y="0"/>
                  </a:cubicBezTo>
                  <a:cubicBezTo>
                    <a:pt x="165" y="0"/>
                    <a:pt x="166" y="0"/>
                    <a:pt x="167" y="0"/>
                  </a:cubicBezTo>
                  <a:cubicBezTo>
                    <a:pt x="167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rgbClr val="EF7F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4">
              <a:extLst>
                <a:ext uri="{FF2B5EF4-FFF2-40B4-BE49-F238E27FC236}">
                  <a16:creationId xmlns:a16="http://schemas.microsoft.com/office/drawing/2014/main" id="{C02A3733-D1AD-2D71-43C2-294B222694DF}"/>
                </a:ext>
              </a:extLst>
            </p:cNvPr>
            <p:cNvSpPr/>
            <p:nvPr/>
          </p:nvSpPr>
          <p:spPr bwMode="auto">
            <a:xfrm>
              <a:off x="6429375" y="6167438"/>
              <a:ext cx="873125" cy="11113"/>
            </a:xfrm>
            <a:custGeom>
              <a:avLst/>
              <a:gdLst>
                <a:gd name="T0" fmla="*/ 0 w 155"/>
                <a:gd name="T1" fmla="*/ 2 h 2"/>
                <a:gd name="T2" fmla="*/ 0 w 155"/>
                <a:gd name="T3" fmla="*/ 0 h 2"/>
                <a:gd name="T4" fmla="*/ 4 w 155"/>
                <a:gd name="T5" fmla="*/ 2 h 2"/>
                <a:gd name="T6" fmla="*/ 150 w 155"/>
                <a:gd name="T7" fmla="*/ 2 h 2"/>
                <a:gd name="T8" fmla="*/ 154 w 155"/>
                <a:gd name="T9" fmla="*/ 0 h 2"/>
                <a:gd name="T10" fmla="*/ 154 w 155"/>
                <a:gd name="T11" fmla="*/ 2 h 2"/>
                <a:gd name="T12" fmla="*/ 151 w 155"/>
                <a:gd name="T13" fmla="*/ 2 h 2"/>
                <a:gd name="T14" fmla="*/ 3 w 155"/>
                <a:gd name="T15" fmla="*/ 2 h 2"/>
                <a:gd name="T16" fmla="*/ 0 w 155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2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ubicBezTo>
                    <a:pt x="52" y="2"/>
                    <a:pt x="101" y="2"/>
                    <a:pt x="150" y="2"/>
                  </a:cubicBezTo>
                  <a:cubicBezTo>
                    <a:pt x="152" y="2"/>
                    <a:pt x="153" y="1"/>
                    <a:pt x="154" y="0"/>
                  </a:cubicBezTo>
                  <a:cubicBezTo>
                    <a:pt x="155" y="1"/>
                    <a:pt x="155" y="1"/>
                    <a:pt x="154" y="2"/>
                  </a:cubicBezTo>
                  <a:cubicBezTo>
                    <a:pt x="153" y="2"/>
                    <a:pt x="152" y="2"/>
                    <a:pt x="151" y="2"/>
                  </a:cubicBezTo>
                  <a:cubicBezTo>
                    <a:pt x="102" y="2"/>
                    <a:pt x="52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D37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5">
              <a:extLst>
                <a:ext uri="{FF2B5EF4-FFF2-40B4-BE49-F238E27FC236}">
                  <a16:creationId xmlns:a16="http://schemas.microsoft.com/office/drawing/2014/main" id="{834DD1F6-901E-667B-0CD6-13E28B4FA660}"/>
                </a:ext>
              </a:extLst>
            </p:cNvPr>
            <p:cNvSpPr/>
            <p:nvPr/>
          </p:nvSpPr>
          <p:spPr bwMode="auto">
            <a:xfrm>
              <a:off x="7291388" y="6105526"/>
              <a:ext cx="61913" cy="73025"/>
            </a:xfrm>
            <a:custGeom>
              <a:avLst/>
              <a:gdLst>
                <a:gd name="T0" fmla="*/ 1 w 11"/>
                <a:gd name="T1" fmla="*/ 13 h 13"/>
                <a:gd name="T2" fmla="*/ 1 w 11"/>
                <a:gd name="T3" fmla="*/ 11 h 13"/>
                <a:gd name="T4" fmla="*/ 4 w 11"/>
                <a:gd name="T5" fmla="*/ 7 h 13"/>
                <a:gd name="T6" fmla="*/ 5 w 11"/>
                <a:gd name="T7" fmla="*/ 6 h 13"/>
                <a:gd name="T8" fmla="*/ 1 w 11"/>
                <a:gd name="T9" fmla="*/ 6 h 13"/>
                <a:gd name="T10" fmla="*/ 4 w 11"/>
                <a:gd name="T11" fmla="*/ 1 h 13"/>
                <a:gd name="T12" fmla="*/ 10 w 11"/>
                <a:gd name="T13" fmla="*/ 6 h 13"/>
                <a:gd name="T14" fmla="*/ 10 w 11"/>
                <a:gd name="T15" fmla="*/ 13 h 13"/>
                <a:gd name="T16" fmla="*/ 1 w 11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3">
                  <a:moveTo>
                    <a:pt x="1" y="13"/>
                  </a:moveTo>
                  <a:cubicBezTo>
                    <a:pt x="1" y="12"/>
                    <a:pt x="1" y="12"/>
                    <a:pt x="1" y="11"/>
                  </a:cubicBezTo>
                  <a:cubicBezTo>
                    <a:pt x="0" y="9"/>
                    <a:pt x="2" y="8"/>
                    <a:pt x="4" y="7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3" y="6"/>
                    <a:pt x="2" y="6"/>
                    <a:pt x="1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8" y="0"/>
                    <a:pt x="9" y="1"/>
                    <a:pt x="10" y="6"/>
                  </a:cubicBezTo>
                  <a:cubicBezTo>
                    <a:pt x="11" y="8"/>
                    <a:pt x="10" y="11"/>
                    <a:pt x="10" y="13"/>
                  </a:cubicBezTo>
                  <a:cubicBezTo>
                    <a:pt x="7" y="13"/>
                    <a:pt x="4" y="13"/>
                    <a:pt x="1" y="13"/>
                  </a:cubicBezTo>
                  <a:close/>
                </a:path>
              </a:pathLst>
            </a:custGeom>
            <a:solidFill>
              <a:srgbClr val="F4A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6">
              <a:extLst>
                <a:ext uri="{FF2B5EF4-FFF2-40B4-BE49-F238E27FC236}">
                  <a16:creationId xmlns:a16="http://schemas.microsoft.com/office/drawing/2014/main" id="{7B0D12FA-5E0A-17C8-B7DC-E22233B3F891}"/>
                </a:ext>
              </a:extLst>
            </p:cNvPr>
            <p:cNvSpPr/>
            <p:nvPr/>
          </p:nvSpPr>
          <p:spPr bwMode="auto">
            <a:xfrm>
              <a:off x="4733925" y="3889376"/>
              <a:ext cx="57150" cy="90488"/>
            </a:xfrm>
            <a:custGeom>
              <a:avLst/>
              <a:gdLst>
                <a:gd name="T0" fmla="*/ 3 w 10"/>
                <a:gd name="T1" fmla="*/ 16 h 16"/>
                <a:gd name="T2" fmla="*/ 1 w 10"/>
                <a:gd name="T3" fmla="*/ 14 h 16"/>
                <a:gd name="T4" fmla="*/ 4 w 10"/>
                <a:gd name="T5" fmla="*/ 6 h 16"/>
                <a:gd name="T6" fmla="*/ 2 w 10"/>
                <a:gd name="T7" fmla="*/ 2 h 16"/>
                <a:gd name="T8" fmla="*/ 8 w 10"/>
                <a:gd name="T9" fmla="*/ 1 h 16"/>
                <a:gd name="T10" fmla="*/ 10 w 10"/>
                <a:gd name="T11" fmla="*/ 3 h 16"/>
                <a:gd name="T12" fmla="*/ 6 w 10"/>
                <a:gd name="T13" fmla="*/ 12 h 16"/>
                <a:gd name="T14" fmla="*/ 3 w 10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3" y="16"/>
                  </a:moveTo>
                  <a:cubicBezTo>
                    <a:pt x="3" y="15"/>
                    <a:pt x="2" y="15"/>
                    <a:pt x="1" y="14"/>
                  </a:cubicBezTo>
                  <a:cubicBezTo>
                    <a:pt x="0" y="11"/>
                    <a:pt x="2" y="9"/>
                    <a:pt x="4" y="6"/>
                  </a:cubicBezTo>
                  <a:cubicBezTo>
                    <a:pt x="1" y="6"/>
                    <a:pt x="0" y="5"/>
                    <a:pt x="2" y="2"/>
                  </a:cubicBezTo>
                  <a:cubicBezTo>
                    <a:pt x="2" y="1"/>
                    <a:pt x="6" y="0"/>
                    <a:pt x="8" y="1"/>
                  </a:cubicBezTo>
                  <a:cubicBezTo>
                    <a:pt x="9" y="2"/>
                    <a:pt x="9" y="3"/>
                    <a:pt x="10" y="3"/>
                  </a:cubicBezTo>
                  <a:cubicBezTo>
                    <a:pt x="9" y="6"/>
                    <a:pt x="7" y="9"/>
                    <a:pt x="6" y="12"/>
                  </a:cubicBezTo>
                  <a:cubicBezTo>
                    <a:pt x="5" y="13"/>
                    <a:pt x="4" y="15"/>
                    <a:pt x="3" y="16"/>
                  </a:cubicBezTo>
                  <a:close/>
                </a:path>
              </a:pathLst>
            </a:custGeom>
            <a:solidFill>
              <a:srgbClr val="F6D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37">
              <a:extLst>
                <a:ext uri="{FF2B5EF4-FFF2-40B4-BE49-F238E27FC236}">
                  <a16:creationId xmlns:a16="http://schemas.microsoft.com/office/drawing/2014/main" id="{756B1299-3206-A786-AA6A-57364CBED2C2}"/>
                </a:ext>
              </a:extLst>
            </p:cNvPr>
            <p:cNvSpPr/>
            <p:nvPr/>
          </p:nvSpPr>
          <p:spPr bwMode="auto">
            <a:xfrm>
              <a:off x="4632325" y="5422901"/>
              <a:ext cx="34925" cy="95250"/>
            </a:xfrm>
            <a:custGeom>
              <a:avLst/>
              <a:gdLst>
                <a:gd name="T0" fmla="*/ 0 w 6"/>
                <a:gd name="T1" fmla="*/ 0 h 17"/>
                <a:gd name="T2" fmla="*/ 6 w 6"/>
                <a:gd name="T3" fmla="*/ 7 h 17"/>
                <a:gd name="T4" fmla="*/ 0 w 6"/>
                <a:gd name="T5" fmla="*/ 17 h 17"/>
                <a:gd name="T6" fmla="*/ 0 w 6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1"/>
                    <a:pt x="5" y="3"/>
                    <a:pt x="6" y="7"/>
                  </a:cubicBezTo>
                  <a:cubicBezTo>
                    <a:pt x="6" y="12"/>
                    <a:pt x="5" y="15"/>
                    <a:pt x="0" y="17"/>
                  </a:cubicBezTo>
                  <a:cubicBezTo>
                    <a:pt x="0" y="11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EE8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8">
              <a:extLst>
                <a:ext uri="{FF2B5EF4-FFF2-40B4-BE49-F238E27FC236}">
                  <a16:creationId xmlns:a16="http://schemas.microsoft.com/office/drawing/2014/main" id="{6FAC1ABB-75FA-1490-8F29-ED2842C9A6C2}"/>
                </a:ext>
              </a:extLst>
            </p:cNvPr>
            <p:cNvSpPr/>
            <p:nvPr/>
          </p:nvSpPr>
          <p:spPr bwMode="auto">
            <a:xfrm>
              <a:off x="6272213" y="6110288"/>
              <a:ext cx="50800" cy="68263"/>
            </a:xfrm>
            <a:custGeom>
              <a:avLst/>
              <a:gdLst>
                <a:gd name="T0" fmla="*/ 8 w 9"/>
                <a:gd name="T1" fmla="*/ 3 h 12"/>
                <a:gd name="T2" fmla="*/ 9 w 9"/>
                <a:gd name="T3" fmla="*/ 12 h 12"/>
                <a:gd name="T4" fmla="*/ 1 w 9"/>
                <a:gd name="T5" fmla="*/ 11 h 12"/>
                <a:gd name="T6" fmla="*/ 3 w 9"/>
                <a:gd name="T7" fmla="*/ 7 h 12"/>
                <a:gd name="T8" fmla="*/ 5 w 9"/>
                <a:gd name="T9" fmla="*/ 5 h 12"/>
                <a:gd name="T10" fmla="*/ 5 w 9"/>
                <a:gd name="T11" fmla="*/ 3 h 12"/>
                <a:gd name="T12" fmla="*/ 4 w 9"/>
                <a:gd name="T13" fmla="*/ 4 h 12"/>
                <a:gd name="T14" fmla="*/ 1 w 9"/>
                <a:gd name="T15" fmla="*/ 5 h 12"/>
                <a:gd name="T16" fmla="*/ 1 w 9"/>
                <a:gd name="T17" fmla="*/ 2 h 12"/>
                <a:gd name="T18" fmla="*/ 5 w 9"/>
                <a:gd name="T19" fmla="*/ 0 h 12"/>
                <a:gd name="T20" fmla="*/ 8 w 9"/>
                <a:gd name="T2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2">
                  <a:moveTo>
                    <a:pt x="8" y="3"/>
                  </a:moveTo>
                  <a:cubicBezTo>
                    <a:pt x="8" y="6"/>
                    <a:pt x="8" y="9"/>
                    <a:pt x="9" y="12"/>
                  </a:cubicBezTo>
                  <a:cubicBezTo>
                    <a:pt x="6" y="12"/>
                    <a:pt x="3" y="12"/>
                    <a:pt x="1" y="11"/>
                  </a:cubicBezTo>
                  <a:cubicBezTo>
                    <a:pt x="0" y="9"/>
                    <a:pt x="2" y="8"/>
                    <a:pt x="3" y="7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5" y="5"/>
                    <a:pt x="6" y="4"/>
                    <a:pt x="5" y="3"/>
                  </a:cubicBezTo>
                  <a:cubicBezTo>
                    <a:pt x="4" y="3"/>
                    <a:pt x="4" y="3"/>
                    <a:pt x="4" y="4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7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F4A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39">
              <a:extLst>
                <a:ext uri="{FF2B5EF4-FFF2-40B4-BE49-F238E27FC236}">
                  <a16:creationId xmlns:a16="http://schemas.microsoft.com/office/drawing/2014/main" id="{5C5A5A22-54CC-0A7A-B434-89418B396B2F}"/>
                </a:ext>
              </a:extLst>
            </p:cNvPr>
            <p:cNvSpPr/>
            <p:nvPr/>
          </p:nvSpPr>
          <p:spPr bwMode="auto">
            <a:xfrm>
              <a:off x="7313613" y="6105526"/>
              <a:ext cx="134938" cy="73025"/>
            </a:xfrm>
            <a:custGeom>
              <a:avLst/>
              <a:gdLst>
                <a:gd name="T0" fmla="*/ 6 w 24"/>
                <a:gd name="T1" fmla="*/ 13 h 13"/>
                <a:gd name="T2" fmla="*/ 5 w 24"/>
                <a:gd name="T3" fmla="*/ 6 h 13"/>
                <a:gd name="T4" fmla="*/ 0 w 24"/>
                <a:gd name="T5" fmla="*/ 1 h 13"/>
                <a:gd name="T6" fmla="*/ 7 w 24"/>
                <a:gd name="T7" fmla="*/ 1 h 13"/>
                <a:gd name="T8" fmla="*/ 8 w 24"/>
                <a:gd name="T9" fmla="*/ 3 h 13"/>
                <a:gd name="T10" fmla="*/ 8 w 24"/>
                <a:gd name="T11" fmla="*/ 6 h 13"/>
                <a:gd name="T12" fmla="*/ 11 w 24"/>
                <a:gd name="T13" fmla="*/ 10 h 13"/>
                <a:gd name="T14" fmla="*/ 21 w 24"/>
                <a:gd name="T15" fmla="*/ 12 h 13"/>
                <a:gd name="T16" fmla="*/ 24 w 24"/>
                <a:gd name="T17" fmla="*/ 13 h 13"/>
                <a:gd name="T18" fmla="*/ 6 w 24"/>
                <a:gd name="T1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3">
                  <a:moveTo>
                    <a:pt x="6" y="13"/>
                  </a:moveTo>
                  <a:cubicBezTo>
                    <a:pt x="4" y="11"/>
                    <a:pt x="6" y="8"/>
                    <a:pt x="5" y="6"/>
                  </a:cubicBezTo>
                  <a:cubicBezTo>
                    <a:pt x="4" y="1"/>
                    <a:pt x="4" y="1"/>
                    <a:pt x="0" y="1"/>
                  </a:cubicBezTo>
                  <a:cubicBezTo>
                    <a:pt x="2" y="0"/>
                    <a:pt x="4" y="1"/>
                    <a:pt x="7" y="1"/>
                  </a:cubicBezTo>
                  <a:cubicBezTo>
                    <a:pt x="8" y="1"/>
                    <a:pt x="8" y="2"/>
                    <a:pt x="8" y="3"/>
                  </a:cubicBezTo>
                  <a:cubicBezTo>
                    <a:pt x="8" y="4"/>
                    <a:pt x="8" y="5"/>
                    <a:pt x="8" y="6"/>
                  </a:cubicBezTo>
                  <a:cubicBezTo>
                    <a:pt x="8" y="8"/>
                    <a:pt x="9" y="9"/>
                    <a:pt x="11" y="10"/>
                  </a:cubicBezTo>
                  <a:cubicBezTo>
                    <a:pt x="14" y="12"/>
                    <a:pt x="17" y="12"/>
                    <a:pt x="21" y="12"/>
                  </a:cubicBezTo>
                  <a:cubicBezTo>
                    <a:pt x="22" y="12"/>
                    <a:pt x="23" y="12"/>
                    <a:pt x="24" y="13"/>
                  </a:cubicBezTo>
                  <a:cubicBezTo>
                    <a:pt x="18" y="13"/>
                    <a:pt x="12" y="13"/>
                    <a:pt x="6" y="13"/>
                  </a:cubicBezTo>
                  <a:close/>
                </a:path>
              </a:pathLst>
            </a:custGeom>
            <a:solidFill>
              <a:srgbClr val="E96B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0">
              <a:extLst>
                <a:ext uri="{FF2B5EF4-FFF2-40B4-BE49-F238E27FC236}">
                  <a16:creationId xmlns:a16="http://schemas.microsoft.com/office/drawing/2014/main" id="{3D209883-A36C-B7CF-10B6-B545D822E6CC}"/>
                </a:ext>
              </a:extLst>
            </p:cNvPr>
            <p:cNvSpPr/>
            <p:nvPr/>
          </p:nvSpPr>
          <p:spPr bwMode="auto">
            <a:xfrm>
              <a:off x="5067300" y="6172201"/>
              <a:ext cx="44450" cy="39688"/>
            </a:xfrm>
            <a:custGeom>
              <a:avLst/>
              <a:gdLst>
                <a:gd name="T0" fmla="*/ 0 w 8"/>
                <a:gd name="T1" fmla="*/ 5 h 7"/>
                <a:gd name="T2" fmla="*/ 2 w 8"/>
                <a:gd name="T3" fmla="*/ 3 h 7"/>
                <a:gd name="T4" fmla="*/ 7 w 8"/>
                <a:gd name="T5" fmla="*/ 4 h 7"/>
                <a:gd name="T6" fmla="*/ 8 w 8"/>
                <a:gd name="T7" fmla="*/ 7 h 7"/>
                <a:gd name="T8" fmla="*/ 0 w 8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0" y="4"/>
                    <a:pt x="1" y="3"/>
                    <a:pt x="2" y="3"/>
                  </a:cubicBezTo>
                  <a:cubicBezTo>
                    <a:pt x="5" y="0"/>
                    <a:pt x="5" y="0"/>
                    <a:pt x="7" y="4"/>
                  </a:cubicBezTo>
                  <a:cubicBezTo>
                    <a:pt x="7" y="5"/>
                    <a:pt x="7" y="6"/>
                    <a:pt x="8" y="7"/>
                  </a:cubicBezTo>
                  <a:cubicBezTo>
                    <a:pt x="5" y="6"/>
                    <a:pt x="3" y="5"/>
                    <a:pt x="0" y="5"/>
                  </a:cubicBezTo>
                  <a:close/>
                </a:path>
              </a:pathLst>
            </a:custGeom>
            <a:solidFill>
              <a:srgbClr val="6C6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1">
              <a:extLst>
                <a:ext uri="{FF2B5EF4-FFF2-40B4-BE49-F238E27FC236}">
                  <a16:creationId xmlns:a16="http://schemas.microsoft.com/office/drawing/2014/main" id="{F0825EFC-571A-B6A7-9B8B-006124C2566F}"/>
                </a:ext>
              </a:extLst>
            </p:cNvPr>
            <p:cNvSpPr/>
            <p:nvPr/>
          </p:nvSpPr>
          <p:spPr bwMode="auto">
            <a:xfrm>
              <a:off x="4791075" y="3867151"/>
              <a:ext cx="4763" cy="39688"/>
            </a:xfrm>
            <a:custGeom>
              <a:avLst/>
              <a:gdLst>
                <a:gd name="T0" fmla="*/ 0 w 1"/>
                <a:gd name="T1" fmla="*/ 7 h 7"/>
                <a:gd name="T2" fmla="*/ 0 w 1"/>
                <a:gd name="T3" fmla="*/ 0 h 7"/>
                <a:gd name="T4" fmla="*/ 0 w 1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1" y="2"/>
                    <a:pt x="1" y="4"/>
                    <a:pt x="0" y="7"/>
                  </a:cubicBezTo>
                  <a:close/>
                </a:path>
              </a:pathLst>
            </a:custGeom>
            <a:solidFill>
              <a:srgbClr val="F6D1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2">
              <a:extLst>
                <a:ext uri="{FF2B5EF4-FFF2-40B4-BE49-F238E27FC236}">
                  <a16:creationId xmlns:a16="http://schemas.microsoft.com/office/drawing/2014/main" id="{B6225EDD-C7FB-53D3-BD55-90D76F772C9F}"/>
                </a:ext>
              </a:extLst>
            </p:cNvPr>
            <p:cNvSpPr/>
            <p:nvPr/>
          </p:nvSpPr>
          <p:spPr bwMode="auto">
            <a:xfrm>
              <a:off x="6446838" y="5614988"/>
              <a:ext cx="539750" cy="179388"/>
            </a:xfrm>
            <a:custGeom>
              <a:avLst/>
              <a:gdLst>
                <a:gd name="T0" fmla="*/ 96 w 96"/>
                <a:gd name="T1" fmla="*/ 15 h 32"/>
                <a:gd name="T2" fmla="*/ 95 w 96"/>
                <a:gd name="T3" fmla="*/ 18 h 32"/>
                <a:gd name="T4" fmla="*/ 95 w 96"/>
                <a:gd name="T5" fmla="*/ 20 h 32"/>
                <a:gd name="T6" fmla="*/ 96 w 96"/>
                <a:gd name="T7" fmla="*/ 22 h 32"/>
                <a:gd name="T8" fmla="*/ 95 w 96"/>
                <a:gd name="T9" fmla="*/ 23 h 32"/>
                <a:gd name="T10" fmla="*/ 95 w 96"/>
                <a:gd name="T11" fmla="*/ 26 h 32"/>
                <a:gd name="T12" fmla="*/ 95 w 96"/>
                <a:gd name="T13" fmla="*/ 28 h 32"/>
                <a:gd name="T14" fmla="*/ 95 w 96"/>
                <a:gd name="T15" fmla="*/ 29 h 32"/>
                <a:gd name="T16" fmla="*/ 95 w 96"/>
                <a:gd name="T17" fmla="*/ 29 h 32"/>
                <a:gd name="T18" fmla="*/ 89 w 96"/>
                <a:gd name="T19" fmla="*/ 28 h 32"/>
                <a:gd name="T20" fmla="*/ 82 w 96"/>
                <a:gd name="T21" fmla="*/ 27 h 32"/>
                <a:gd name="T22" fmla="*/ 76 w 96"/>
                <a:gd name="T23" fmla="*/ 27 h 32"/>
                <a:gd name="T24" fmla="*/ 75 w 96"/>
                <a:gd name="T25" fmla="*/ 27 h 32"/>
                <a:gd name="T26" fmla="*/ 62 w 96"/>
                <a:gd name="T27" fmla="*/ 27 h 32"/>
                <a:gd name="T28" fmla="*/ 54 w 96"/>
                <a:gd name="T29" fmla="*/ 27 h 32"/>
                <a:gd name="T30" fmla="*/ 43 w 96"/>
                <a:gd name="T31" fmla="*/ 27 h 32"/>
                <a:gd name="T32" fmla="*/ 36 w 96"/>
                <a:gd name="T33" fmla="*/ 27 h 32"/>
                <a:gd name="T34" fmla="*/ 19 w 96"/>
                <a:gd name="T35" fmla="*/ 27 h 32"/>
                <a:gd name="T36" fmla="*/ 15 w 96"/>
                <a:gd name="T37" fmla="*/ 26 h 32"/>
                <a:gd name="T38" fmla="*/ 16 w 96"/>
                <a:gd name="T39" fmla="*/ 25 h 32"/>
                <a:gd name="T40" fmla="*/ 22 w 96"/>
                <a:gd name="T41" fmla="*/ 24 h 32"/>
                <a:gd name="T42" fmla="*/ 29 w 96"/>
                <a:gd name="T43" fmla="*/ 24 h 32"/>
                <a:gd name="T44" fmla="*/ 23 w 96"/>
                <a:gd name="T45" fmla="*/ 23 h 32"/>
                <a:gd name="T46" fmla="*/ 12 w 96"/>
                <a:gd name="T47" fmla="*/ 23 h 32"/>
                <a:gd name="T48" fmla="*/ 10 w 96"/>
                <a:gd name="T49" fmla="*/ 23 h 32"/>
                <a:gd name="T50" fmla="*/ 9 w 96"/>
                <a:gd name="T51" fmla="*/ 22 h 32"/>
                <a:gd name="T52" fmla="*/ 14 w 96"/>
                <a:gd name="T53" fmla="*/ 20 h 32"/>
                <a:gd name="T54" fmla="*/ 24 w 96"/>
                <a:gd name="T55" fmla="*/ 19 h 32"/>
                <a:gd name="T56" fmla="*/ 3 w 96"/>
                <a:gd name="T57" fmla="*/ 19 h 32"/>
                <a:gd name="T58" fmla="*/ 1 w 96"/>
                <a:gd name="T59" fmla="*/ 16 h 32"/>
                <a:gd name="T60" fmla="*/ 15 w 96"/>
                <a:gd name="T61" fmla="*/ 15 h 32"/>
                <a:gd name="T62" fmla="*/ 29 w 96"/>
                <a:gd name="T63" fmla="*/ 15 h 32"/>
                <a:gd name="T64" fmla="*/ 32 w 96"/>
                <a:gd name="T65" fmla="*/ 15 h 32"/>
                <a:gd name="T66" fmla="*/ 35 w 96"/>
                <a:gd name="T67" fmla="*/ 13 h 32"/>
                <a:gd name="T68" fmla="*/ 34 w 96"/>
                <a:gd name="T69" fmla="*/ 6 h 32"/>
                <a:gd name="T70" fmla="*/ 34 w 96"/>
                <a:gd name="T71" fmla="*/ 5 h 32"/>
                <a:gd name="T72" fmla="*/ 42 w 96"/>
                <a:gd name="T73" fmla="*/ 10 h 32"/>
                <a:gd name="T74" fmla="*/ 43 w 96"/>
                <a:gd name="T75" fmla="*/ 3 h 32"/>
                <a:gd name="T76" fmla="*/ 43 w 96"/>
                <a:gd name="T77" fmla="*/ 1 h 32"/>
                <a:gd name="T78" fmla="*/ 47 w 96"/>
                <a:gd name="T79" fmla="*/ 1 h 32"/>
                <a:gd name="T80" fmla="*/ 48 w 96"/>
                <a:gd name="T81" fmla="*/ 3 h 32"/>
                <a:gd name="T82" fmla="*/ 48 w 96"/>
                <a:gd name="T83" fmla="*/ 11 h 32"/>
                <a:gd name="T84" fmla="*/ 50 w 96"/>
                <a:gd name="T85" fmla="*/ 9 h 32"/>
                <a:gd name="T86" fmla="*/ 56 w 96"/>
                <a:gd name="T87" fmla="*/ 6 h 32"/>
                <a:gd name="T88" fmla="*/ 60 w 96"/>
                <a:gd name="T89" fmla="*/ 9 h 32"/>
                <a:gd name="T90" fmla="*/ 61 w 96"/>
                <a:gd name="T91" fmla="*/ 10 h 32"/>
                <a:gd name="T92" fmla="*/ 62 w 96"/>
                <a:gd name="T93" fmla="*/ 12 h 32"/>
                <a:gd name="T94" fmla="*/ 63 w 96"/>
                <a:gd name="T95" fmla="*/ 10 h 32"/>
                <a:gd name="T96" fmla="*/ 68 w 96"/>
                <a:gd name="T97" fmla="*/ 7 h 32"/>
                <a:gd name="T98" fmla="*/ 69 w 96"/>
                <a:gd name="T99" fmla="*/ 7 h 32"/>
                <a:gd name="T100" fmla="*/ 71 w 96"/>
                <a:gd name="T101" fmla="*/ 6 h 32"/>
                <a:gd name="T102" fmla="*/ 78 w 96"/>
                <a:gd name="T103" fmla="*/ 6 h 32"/>
                <a:gd name="T104" fmla="*/ 81 w 96"/>
                <a:gd name="T105" fmla="*/ 8 h 32"/>
                <a:gd name="T106" fmla="*/ 82 w 96"/>
                <a:gd name="T107" fmla="*/ 11 h 32"/>
                <a:gd name="T108" fmla="*/ 83 w 96"/>
                <a:gd name="T109" fmla="*/ 8 h 32"/>
                <a:gd name="T110" fmla="*/ 85 w 96"/>
                <a:gd name="T111" fmla="*/ 6 h 32"/>
                <a:gd name="T112" fmla="*/ 88 w 96"/>
                <a:gd name="T113" fmla="*/ 9 h 32"/>
                <a:gd name="T114" fmla="*/ 88 w 96"/>
                <a:gd name="T115" fmla="*/ 11 h 32"/>
                <a:gd name="T116" fmla="*/ 90 w 96"/>
                <a:gd name="T117" fmla="*/ 10 h 32"/>
                <a:gd name="T118" fmla="*/ 95 w 96"/>
                <a:gd name="T119" fmla="*/ 11 h 32"/>
                <a:gd name="T120" fmla="*/ 95 w 96"/>
                <a:gd name="T121" fmla="*/ 11 h 32"/>
                <a:gd name="T122" fmla="*/ 96 w 96"/>
                <a:gd name="T123" fmla="*/ 12 h 32"/>
                <a:gd name="T124" fmla="*/ 96 w 96"/>
                <a:gd name="T125" fmla="*/ 1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6" h="32">
                  <a:moveTo>
                    <a:pt x="96" y="15"/>
                  </a:moveTo>
                  <a:cubicBezTo>
                    <a:pt x="96" y="16"/>
                    <a:pt x="95" y="17"/>
                    <a:pt x="95" y="18"/>
                  </a:cubicBezTo>
                  <a:cubicBezTo>
                    <a:pt x="96" y="19"/>
                    <a:pt x="95" y="20"/>
                    <a:pt x="95" y="20"/>
                  </a:cubicBezTo>
                  <a:cubicBezTo>
                    <a:pt x="95" y="21"/>
                    <a:pt x="96" y="21"/>
                    <a:pt x="96" y="22"/>
                  </a:cubicBezTo>
                  <a:cubicBezTo>
                    <a:pt x="96" y="23"/>
                    <a:pt x="95" y="23"/>
                    <a:pt x="95" y="23"/>
                  </a:cubicBezTo>
                  <a:cubicBezTo>
                    <a:pt x="95" y="24"/>
                    <a:pt x="95" y="25"/>
                    <a:pt x="95" y="26"/>
                  </a:cubicBezTo>
                  <a:cubicBezTo>
                    <a:pt x="95" y="27"/>
                    <a:pt x="95" y="27"/>
                    <a:pt x="95" y="28"/>
                  </a:cubicBezTo>
                  <a:cubicBezTo>
                    <a:pt x="95" y="28"/>
                    <a:pt x="95" y="29"/>
                    <a:pt x="95" y="29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1" y="32"/>
                    <a:pt x="90" y="32"/>
                    <a:pt x="89" y="28"/>
                  </a:cubicBezTo>
                  <a:cubicBezTo>
                    <a:pt x="87" y="27"/>
                    <a:pt x="84" y="27"/>
                    <a:pt x="82" y="27"/>
                  </a:cubicBezTo>
                  <a:cubicBezTo>
                    <a:pt x="80" y="28"/>
                    <a:pt x="78" y="28"/>
                    <a:pt x="76" y="27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1" y="28"/>
                    <a:pt x="67" y="27"/>
                    <a:pt x="62" y="27"/>
                  </a:cubicBezTo>
                  <a:cubicBezTo>
                    <a:pt x="60" y="28"/>
                    <a:pt x="57" y="27"/>
                    <a:pt x="54" y="27"/>
                  </a:cubicBezTo>
                  <a:cubicBezTo>
                    <a:pt x="50" y="27"/>
                    <a:pt x="47" y="28"/>
                    <a:pt x="43" y="27"/>
                  </a:cubicBezTo>
                  <a:cubicBezTo>
                    <a:pt x="41" y="27"/>
                    <a:pt x="38" y="27"/>
                    <a:pt x="36" y="27"/>
                  </a:cubicBezTo>
                  <a:cubicBezTo>
                    <a:pt x="30" y="27"/>
                    <a:pt x="25" y="26"/>
                    <a:pt x="19" y="27"/>
                  </a:cubicBezTo>
                  <a:cubicBezTo>
                    <a:pt x="18" y="27"/>
                    <a:pt x="16" y="27"/>
                    <a:pt x="15" y="26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18" y="24"/>
                    <a:pt x="20" y="24"/>
                    <a:pt x="22" y="24"/>
                  </a:cubicBezTo>
                  <a:cubicBezTo>
                    <a:pt x="24" y="24"/>
                    <a:pt x="26" y="24"/>
                    <a:pt x="29" y="24"/>
                  </a:cubicBezTo>
                  <a:cubicBezTo>
                    <a:pt x="27" y="22"/>
                    <a:pt x="25" y="23"/>
                    <a:pt x="23" y="23"/>
                  </a:cubicBezTo>
                  <a:cubicBezTo>
                    <a:pt x="20" y="23"/>
                    <a:pt x="16" y="23"/>
                    <a:pt x="12" y="23"/>
                  </a:cubicBezTo>
                  <a:cubicBezTo>
                    <a:pt x="11" y="23"/>
                    <a:pt x="11" y="23"/>
                    <a:pt x="10" y="23"/>
                  </a:cubicBezTo>
                  <a:cubicBezTo>
                    <a:pt x="10" y="22"/>
                    <a:pt x="9" y="22"/>
                    <a:pt x="9" y="22"/>
                  </a:cubicBezTo>
                  <a:cubicBezTo>
                    <a:pt x="10" y="19"/>
                    <a:pt x="12" y="21"/>
                    <a:pt x="14" y="20"/>
                  </a:cubicBezTo>
                  <a:cubicBezTo>
                    <a:pt x="17" y="20"/>
                    <a:pt x="20" y="20"/>
                    <a:pt x="24" y="19"/>
                  </a:cubicBezTo>
                  <a:cubicBezTo>
                    <a:pt x="17" y="18"/>
                    <a:pt x="10" y="19"/>
                    <a:pt x="3" y="19"/>
                  </a:cubicBezTo>
                  <a:cubicBezTo>
                    <a:pt x="2" y="18"/>
                    <a:pt x="0" y="18"/>
                    <a:pt x="1" y="16"/>
                  </a:cubicBezTo>
                  <a:cubicBezTo>
                    <a:pt x="6" y="15"/>
                    <a:pt x="11" y="15"/>
                    <a:pt x="15" y="15"/>
                  </a:cubicBezTo>
                  <a:cubicBezTo>
                    <a:pt x="20" y="15"/>
                    <a:pt x="24" y="15"/>
                    <a:pt x="29" y="15"/>
                  </a:cubicBezTo>
                  <a:cubicBezTo>
                    <a:pt x="30" y="15"/>
                    <a:pt x="31" y="15"/>
                    <a:pt x="32" y="15"/>
                  </a:cubicBezTo>
                  <a:cubicBezTo>
                    <a:pt x="33" y="14"/>
                    <a:pt x="34" y="14"/>
                    <a:pt x="35" y="13"/>
                  </a:cubicBezTo>
                  <a:cubicBezTo>
                    <a:pt x="37" y="9"/>
                    <a:pt x="37" y="9"/>
                    <a:pt x="34" y="6"/>
                  </a:cubicBezTo>
                  <a:cubicBezTo>
                    <a:pt x="34" y="6"/>
                    <a:pt x="34" y="5"/>
                    <a:pt x="34" y="5"/>
                  </a:cubicBezTo>
                  <a:cubicBezTo>
                    <a:pt x="38" y="4"/>
                    <a:pt x="41" y="6"/>
                    <a:pt x="42" y="10"/>
                  </a:cubicBezTo>
                  <a:cubicBezTo>
                    <a:pt x="43" y="7"/>
                    <a:pt x="43" y="5"/>
                    <a:pt x="43" y="3"/>
                  </a:cubicBezTo>
                  <a:cubicBezTo>
                    <a:pt x="43" y="2"/>
                    <a:pt x="43" y="2"/>
                    <a:pt x="43" y="1"/>
                  </a:cubicBezTo>
                  <a:cubicBezTo>
                    <a:pt x="44" y="0"/>
                    <a:pt x="45" y="0"/>
                    <a:pt x="47" y="1"/>
                  </a:cubicBezTo>
                  <a:cubicBezTo>
                    <a:pt x="48" y="1"/>
                    <a:pt x="48" y="2"/>
                    <a:pt x="48" y="3"/>
                  </a:cubicBezTo>
                  <a:cubicBezTo>
                    <a:pt x="48" y="6"/>
                    <a:pt x="48" y="8"/>
                    <a:pt x="48" y="11"/>
                  </a:cubicBezTo>
                  <a:cubicBezTo>
                    <a:pt x="49" y="11"/>
                    <a:pt x="49" y="10"/>
                    <a:pt x="50" y="9"/>
                  </a:cubicBezTo>
                  <a:cubicBezTo>
                    <a:pt x="51" y="6"/>
                    <a:pt x="53" y="6"/>
                    <a:pt x="56" y="6"/>
                  </a:cubicBezTo>
                  <a:cubicBezTo>
                    <a:pt x="58" y="6"/>
                    <a:pt x="60" y="7"/>
                    <a:pt x="60" y="9"/>
                  </a:cubicBezTo>
                  <a:cubicBezTo>
                    <a:pt x="60" y="9"/>
                    <a:pt x="61" y="10"/>
                    <a:pt x="61" y="10"/>
                  </a:cubicBezTo>
                  <a:cubicBezTo>
                    <a:pt x="61" y="11"/>
                    <a:pt x="61" y="12"/>
                    <a:pt x="62" y="12"/>
                  </a:cubicBezTo>
                  <a:cubicBezTo>
                    <a:pt x="63" y="12"/>
                    <a:pt x="63" y="11"/>
                    <a:pt x="63" y="10"/>
                  </a:cubicBezTo>
                  <a:cubicBezTo>
                    <a:pt x="63" y="6"/>
                    <a:pt x="63" y="6"/>
                    <a:pt x="68" y="7"/>
                  </a:cubicBezTo>
                  <a:cubicBezTo>
                    <a:pt x="68" y="7"/>
                    <a:pt x="69" y="7"/>
                    <a:pt x="69" y="7"/>
                  </a:cubicBezTo>
                  <a:cubicBezTo>
                    <a:pt x="69" y="6"/>
                    <a:pt x="70" y="6"/>
                    <a:pt x="71" y="6"/>
                  </a:cubicBezTo>
                  <a:cubicBezTo>
                    <a:pt x="73" y="7"/>
                    <a:pt x="76" y="7"/>
                    <a:pt x="78" y="6"/>
                  </a:cubicBezTo>
                  <a:cubicBezTo>
                    <a:pt x="80" y="5"/>
                    <a:pt x="81" y="6"/>
                    <a:pt x="81" y="8"/>
                  </a:cubicBezTo>
                  <a:cubicBezTo>
                    <a:pt x="81" y="9"/>
                    <a:pt x="82" y="10"/>
                    <a:pt x="82" y="11"/>
                  </a:cubicBezTo>
                  <a:cubicBezTo>
                    <a:pt x="83" y="10"/>
                    <a:pt x="83" y="9"/>
                    <a:pt x="83" y="8"/>
                  </a:cubicBezTo>
                  <a:cubicBezTo>
                    <a:pt x="83" y="7"/>
                    <a:pt x="83" y="6"/>
                    <a:pt x="85" y="6"/>
                  </a:cubicBezTo>
                  <a:cubicBezTo>
                    <a:pt x="88" y="6"/>
                    <a:pt x="88" y="7"/>
                    <a:pt x="88" y="9"/>
                  </a:cubicBezTo>
                  <a:cubicBezTo>
                    <a:pt x="88" y="9"/>
                    <a:pt x="87" y="10"/>
                    <a:pt x="88" y="11"/>
                  </a:cubicBezTo>
                  <a:cubicBezTo>
                    <a:pt x="89" y="11"/>
                    <a:pt x="90" y="11"/>
                    <a:pt x="90" y="10"/>
                  </a:cubicBezTo>
                  <a:cubicBezTo>
                    <a:pt x="92" y="8"/>
                    <a:pt x="93" y="9"/>
                    <a:pt x="95" y="11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11"/>
                    <a:pt x="95" y="12"/>
                    <a:pt x="96" y="12"/>
                  </a:cubicBezTo>
                  <a:cubicBezTo>
                    <a:pt x="96" y="13"/>
                    <a:pt x="96" y="14"/>
                    <a:pt x="96" y="15"/>
                  </a:cubicBezTo>
                  <a:close/>
                </a:path>
              </a:pathLst>
            </a:custGeom>
            <a:solidFill>
              <a:srgbClr val="EF7F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3">
              <a:extLst>
                <a:ext uri="{FF2B5EF4-FFF2-40B4-BE49-F238E27FC236}">
                  <a16:creationId xmlns:a16="http://schemas.microsoft.com/office/drawing/2014/main" id="{1C936D80-26CF-8D67-673D-AA7B033F77BF}"/>
                </a:ext>
              </a:extLst>
            </p:cNvPr>
            <p:cNvSpPr/>
            <p:nvPr/>
          </p:nvSpPr>
          <p:spPr bwMode="auto">
            <a:xfrm>
              <a:off x="6588125" y="5270501"/>
              <a:ext cx="230188" cy="231775"/>
            </a:xfrm>
            <a:custGeom>
              <a:avLst/>
              <a:gdLst>
                <a:gd name="T0" fmla="*/ 20 w 41"/>
                <a:gd name="T1" fmla="*/ 4 h 41"/>
                <a:gd name="T2" fmla="*/ 23 w 41"/>
                <a:gd name="T3" fmla="*/ 14 h 41"/>
                <a:gd name="T4" fmla="*/ 27 w 41"/>
                <a:gd name="T5" fmla="*/ 17 h 41"/>
                <a:gd name="T6" fmla="*/ 33 w 41"/>
                <a:gd name="T7" fmla="*/ 16 h 41"/>
                <a:gd name="T8" fmla="*/ 38 w 41"/>
                <a:gd name="T9" fmla="*/ 18 h 41"/>
                <a:gd name="T10" fmla="*/ 41 w 41"/>
                <a:gd name="T11" fmla="*/ 26 h 41"/>
                <a:gd name="T12" fmla="*/ 36 w 41"/>
                <a:gd name="T13" fmla="*/ 33 h 41"/>
                <a:gd name="T14" fmla="*/ 26 w 41"/>
                <a:gd name="T15" fmla="*/ 38 h 41"/>
                <a:gd name="T16" fmla="*/ 24 w 41"/>
                <a:gd name="T17" fmla="*/ 39 h 41"/>
                <a:gd name="T18" fmla="*/ 12 w 41"/>
                <a:gd name="T19" fmla="*/ 41 h 41"/>
                <a:gd name="T20" fmla="*/ 5 w 41"/>
                <a:gd name="T21" fmla="*/ 36 h 41"/>
                <a:gd name="T22" fmla="*/ 1 w 41"/>
                <a:gd name="T23" fmla="*/ 23 h 41"/>
                <a:gd name="T24" fmla="*/ 0 w 41"/>
                <a:gd name="T25" fmla="*/ 15 h 41"/>
                <a:gd name="T26" fmla="*/ 0 w 41"/>
                <a:gd name="T27" fmla="*/ 15 h 41"/>
                <a:gd name="T28" fmla="*/ 3 w 41"/>
                <a:gd name="T29" fmla="*/ 5 h 41"/>
                <a:gd name="T30" fmla="*/ 6 w 41"/>
                <a:gd name="T31" fmla="*/ 2 h 41"/>
                <a:gd name="T32" fmla="*/ 17 w 41"/>
                <a:gd name="T33" fmla="*/ 2 h 41"/>
                <a:gd name="T34" fmla="*/ 20 w 41"/>
                <a:gd name="T35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" h="41">
                  <a:moveTo>
                    <a:pt x="20" y="4"/>
                  </a:moveTo>
                  <a:cubicBezTo>
                    <a:pt x="23" y="7"/>
                    <a:pt x="24" y="10"/>
                    <a:pt x="23" y="14"/>
                  </a:cubicBezTo>
                  <a:cubicBezTo>
                    <a:pt x="23" y="18"/>
                    <a:pt x="24" y="18"/>
                    <a:pt x="27" y="17"/>
                  </a:cubicBezTo>
                  <a:cubicBezTo>
                    <a:pt x="29" y="16"/>
                    <a:pt x="31" y="16"/>
                    <a:pt x="33" y="16"/>
                  </a:cubicBezTo>
                  <a:cubicBezTo>
                    <a:pt x="35" y="16"/>
                    <a:pt x="37" y="17"/>
                    <a:pt x="38" y="18"/>
                  </a:cubicBezTo>
                  <a:cubicBezTo>
                    <a:pt x="39" y="21"/>
                    <a:pt x="41" y="23"/>
                    <a:pt x="41" y="26"/>
                  </a:cubicBezTo>
                  <a:cubicBezTo>
                    <a:pt x="41" y="30"/>
                    <a:pt x="40" y="32"/>
                    <a:pt x="36" y="33"/>
                  </a:cubicBezTo>
                  <a:cubicBezTo>
                    <a:pt x="33" y="34"/>
                    <a:pt x="30" y="37"/>
                    <a:pt x="26" y="38"/>
                  </a:cubicBezTo>
                  <a:cubicBezTo>
                    <a:pt x="25" y="39"/>
                    <a:pt x="25" y="39"/>
                    <a:pt x="24" y="39"/>
                  </a:cubicBezTo>
                  <a:cubicBezTo>
                    <a:pt x="20" y="39"/>
                    <a:pt x="16" y="41"/>
                    <a:pt x="12" y="41"/>
                  </a:cubicBezTo>
                  <a:cubicBezTo>
                    <a:pt x="8" y="41"/>
                    <a:pt x="6" y="39"/>
                    <a:pt x="5" y="36"/>
                  </a:cubicBezTo>
                  <a:cubicBezTo>
                    <a:pt x="3" y="32"/>
                    <a:pt x="2" y="27"/>
                    <a:pt x="1" y="23"/>
                  </a:cubicBezTo>
                  <a:cubicBezTo>
                    <a:pt x="1" y="20"/>
                    <a:pt x="0" y="18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1"/>
                    <a:pt x="0" y="8"/>
                    <a:pt x="3" y="5"/>
                  </a:cubicBezTo>
                  <a:cubicBezTo>
                    <a:pt x="3" y="4"/>
                    <a:pt x="5" y="3"/>
                    <a:pt x="6" y="2"/>
                  </a:cubicBezTo>
                  <a:cubicBezTo>
                    <a:pt x="10" y="0"/>
                    <a:pt x="14" y="0"/>
                    <a:pt x="17" y="2"/>
                  </a:cubicBezTo>
                  <a:cubicBezTo>
                    <a:pt x="18" y="2"/>
                    <a:pt x="19" y="3"/>
                    <a:pt x="20" y="4"/>
                  </a:cubicBezTo>
                  <a:close/>
                </a:path>
              </a:pathLst>
            </a:custGeom>
            <a:solidFill>
              <a:srgbClr val="EDAA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4">
              <a:extLst>
                <a:ext uri="{FF2B5EF4-FFF2-40B4-BE49-F238E27FC236}">
                  <a16:creationId xmlns:a16="http://schemas.microsoft.com/office/drawing/2014/main" id="{C8775AF0-680C-C5A9-9BCC-315F95C7DD6D}"/>
                </a:ext>
              </a:extLst>
            </p:cNvPr>
            <p:cNvSpPr/>
            <p:nvPr/>
          </p:nvSpPr>
          <p:spPr bwMode="auto">
            <a:xfrm>
              <a:off x="6407150" y="4565651"/>
              <a:ext cx="44450" cy="1082675"/>
            </a:xfrm>
            <a:custGeom>
              <a:avLst/>
              <a:gdLst>
                <a:gd name="T0" fmla="*/ 6 w 8"/>
                <a:gd name="T1" fmla="*/ 2 h 192"/>
                <a:gd name="T2" fmla="*/ 8 w 8"/>
                <a:gd name="T3" fmla="*/ 8 h 192"/>
                <a:gd name="T4" fmla="*/ 5 w 8"/>
                <a:gd name="T5" fmla="*/ 14 h 192"/>
                <a:gd name="T6" fmla="*/ 5 w 8"/>
                <a:gd name="T7" fmla="*/ 41 h 192"/>
                <a:gd name="T8" fmla="*/ 6 w 8"/>
                <a:gd name="T9" fmla="*/ 62 h 192"/>
                <a:gd name="T10" fmla="*/ 5 w 8"/>
                <a:gd name="T11" fmla="*/ 72 h 192"/>
                <a:gd name="T12" fmla="*/ 5 w 8"/>
                <a:gd name="T13" fmla="*/ 109 h 192"/>
                <a:gd name="T14" fmla="*/ 4 w 8"/>
                <a:gd name="T15" fmla="*/ 126 h 192"/>
                <a:gd name="T16" fmla="*/ 6 w 8"/>
                <a:gd name="T17" fmla="*/ 128 h 192"/>
                <a:gd name="T18" fmla="*/ 5 w 8"/>
                <a:gd name="T19" fmla="*/ 145 h 192"/>
                <a:gd name="T20" fmla="*/ 5 w 8"/>
                <a:gd name="T21" fmla="*/ 169 h 192"/>
                <a:gd name="T22" fmla="*/ 5 w 8"/>
                <a:gd name="T23" fmla="*/ 177 h 192"/>
                <a:gd name="T24" fmla="*/ 5 w 8"/>
                <a:gd name="T25" fmla="*/ 190 h 192"/>
                <a:gd name="T26" fmla="*/ 3 w 8"/>
                <a:gd name="T27" fmla="*/ 192 h 192"/>
                <a:gd name="T28" fmla="*/ 1 w 8"/>
                <a:gd name="T29" fmla="*/ 191 h 192"/>
                <a:gd name="T30" fmla="*/ 1 w 8"/>
                <a:gd name="T31" fmla="*/ 176 h 192"/>
                <a:gd name="T32" fmla="*/ 3 w 8"/>
                <a:gd name="T33" fmla="*/ 171 h 192"/>
                <a:gd name="T34" fmla="*/ 2 w 8"/>
                <a:gd name="T35" fmla="*/ 158 h 192"/>
                <a:gd name="T36" fmla="*/ 1 w 8"/>
                <a:gd name="T37" fmla="*/ 152 h 192"/>
                <a:gd name="T38" fmla="*/ 1 w 8"/>
                <a:gd name="T39" fmla="*/ 140 h 192"/>
                <a:gd name="T40" fmla="*/ 3 w 8"/>
                <a:gd name="T41" fmla="*/ 140 h 192"/>
                <a:gd name="T42" fmla="*/ 3 w 8"/>
                <a:gd name="T43" fmla="*/ 134 h 192"/>
                <a:gd name="T44" fmla="*/ 1 w 8"/>
                <a:gd name="T45" fmla="*/ 135 h 192"/>
                <a:gd name="T46" fmla="*/ 1 w 8"/>
                <a:gd name="T47" fmla="*/ 131 h 192"/>
                <a:gd name="T48" fmla="*/ 1 w 8"/>
                <a:gd name="T49" fmla="*/ 6 h 192"/>
                <a:gd name="T50" fmla="*/ 1 w 8"/>
                <a:gd name="T51" fmla="*/ 2 h 192"/>
                <a:gd name="T52" fmla="*/ 5 w 8"/>
                <a:gd name="T53" fmla="*/ 0 h 192"/>
                <a:gd name="T54" fmla="*/ 6 w 8"/>
                <a:gd name="T55" fmla="*/ 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" h="192">
                  <a:moveTo>
                    <a:pt x="6" y="2"/>
                  </a:moveTo>
                  <a:cubicBezTo>
                    <a:pt x="6" y="4"/>
                    <a:pt x="8" y="6"/>
                    <a:pt x="8" y="8"/>
                  </a:cubicBezTo>
                  <a:cubicBezTo>
                    <a:pt x="5" y="9"/>
                    <a:pt x="5" y="11"/>
                    <a:pt x="5" y="14"/>
                  </a:cubicBezTo>
                  <a:cubicBezTo>
                    <a:pt x="6" y="23"/>
                    <a:pt x="6" y="32"/>
                    <a:pt x="5" y="41"/>
                  </a:cubicBezTo>
                  <a:cubicBezTo>
                    <a:pt x="5" y="48"/>
                    <a:pt x="5" y="55"/>
                    <a:pt x="6" y="62"/>
                  </a:cubicBezTo>
                  <a:cubicBezTo>
                    <a:pt x="6" y="66"/>
                    <a:pt x="5" y="69"/>
                    <a:pt x="5" y="72"/>
                  </a:cubicBezTo>
                  <a:cubicBezTo>
                    <a:pt x="5" y="85"/>
                    <a:pt x="5" y="97"/>
                    <a:pt x="5" y="109"/>
                  </a:cubicBezTo>
                  <a:cubicBezTo>
                    <a:pt x="5" y="115"/>
                    <a:pt x="4" y="120"/>
                    <a:pt x="4" y="126"/>
                  </a:cubicBezTo>
                  <a:cubicBezTo>
                    <a:pt x="4" y="127"/>
                    <a:pt x="4" y="128"/>
                    <a:pt x="6" y="128"/>
                  </a:cubicBezTo>
                  <a:cubicBezTo>
                    <a:pt x="5" y="134"/>
                    <a:pt x="6" y="139"/>
                    <a:pt x="5" y="145"/>
                  </a:cubicBezTo>
                  <a:cubicBezTo>
                    <a:pt x="5" y="153"/>
                    <a:pt x="6" y="161"/>
                    <a:pt x="5" y="169"/>
                  </a:cubicBezTo>
                  <a:cubicBezTo>
                    <a:pt x="5" y="172"/>
                    <a:pt x="5" y="174"/>
                    <a:pt x="5" y="177"/>
                  </a:cubicBezTo>
                  <a:cubicBezTo>
                    <a:pt x="5" y="181"/>
                    <a:pt x="6" y="186"/>
                    <a:pt x="5" y="190"/>
                  </a:cubicBezTo>
                  <a:cubicBezTo>
                    <a:pt x="5" y="191"/>
                    <a:pt x="4" y="191"/>
                    <a:pt x="3" y="192"/>
                  </a:cubicBezTo>
                  <a:cubicBezTo>
                    <a:pt x="2" y="192"/>
                    <a:pt x="1" y="192"/>
                    <a:pt x="1" y="191"/>
                  </a:cubicBezTo>
                  <a:cubicBezTo>
                    <a:pt x="0" y="186"/>
                    <a:pt x="0" y="181"/>
                    <a:pt x="1" y="176"/>
                  </a:cubicBezTo>
                  <a:cubicBezTo>
                    <a:pt x="3" y="175"/>
                    <a:pt x="3" y="173"/>
                    <a:pt x="3" y="171"/>
                  </a:cubicBezTo>
                  <a:cubicBezTo>
                    <a:pt x="2" y="167"/>
                    <a:pt x="2" y="162"/>
                    <a:pt x="2" y="158"/>
                  </a:cubicBezTo>
                  <a:cubicBezTo>
                    <a:pt x="2" y="156"/>
                    <a:pt x="2" y="154"/>
                    <a:pt x="1" y="152"/>
                  </a:cubicBezTo>
                  <a:cubicBezTo>
                    <a:pt x="0" y="148"/>
                    <a:pt x="0" y="144"/>
                    <a:pt x="1" y="140"/>
                  </a:cubicBezTo>
                  <a:cubicBezTo>
                    <a:pt x="2" y="138"/>
                    <a:pt x="2" y="140"/>
                    <a:pt x="3" y="140"/>
                  </a:cubicBezTo>
                  <a:cubicBezTo>
                    <a:pt x="3" y="138"/>
                    <a:pt x="3" y="136"/>
                    <a:pt x="3" y="134"/>
                  </a:cubicBezTo>
                  <a:cubicBezTo>
                    <a:pt x="2" y="136"/>
                    <a:pt x="2" y="136"/>
                    <a:pt x="1" y="135"/>
                  </a:cubicBezTo>
                  <a:cubicBezTo>
                    <a:pt x="0" y="134"/>
                    <a:pt x="1" y="132"/>
                    <a:pt x="1" y="131"/>
                  </a:cubicBezTo>
                  <a:cubicBezTo>
                    <a:pt x="1" y="89"/>
                    <a:pt x="1" y="48"/>
                    <a:pt x="1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E79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5">
              <a:extLst>
                <a:ext uri="{FF2B5EF4-FFF2-40B4-BE49-F238E27FC236}">
                  <a16:creationId xmlns:a16="http://schemas.microsoft.com/office/drawing/2014/main" id="{A2B8CD85-1839-E159-F749-EF2803C5DA51}"/>
                </a:ext>
              </a:extLst>
            </p:cNvPr>
            <p:cNvSpPr/>
            <p:nvPr/>
          </p:nvSpPr>
          <p:spPr bwMode="auto">
            <a:xfrm>
              <a:off x="6621463" y="5067301"/>
              <a:ext cx="185738" cy="158750"/>
            </a:xfrm>
            <a:custGeom>
              <a:avLst/>
              <a:gdLst>
                <a:gd name="T0" fmla="*/ 24 w 33"/>
                <a:gd name="T1" fmla="*/ 28 h 28"/>
                <a:gd name="T2" fmla="*/ 10 w 33"/>
                <a:gd name="T3" fmla="*/ 24 h 28"/>
                <a:gd name="T4" fmla="*/ 3 w 33"/>
                <a:gd name="T5" fmla="*/ 16 h 28"/>
                <a:gd name="T6" fmla="*/ 5 w 33"/>
                <a:gd name="T7" fmla="*/ 1 h 28"/>
                <a:gd name="T8" fmla="*/ 13 w 33"/>
                <a:gd name="T9" fmla="*/ 1 h 28"/>
                <a:gd name="T10" fmla="*/ 15 w 33"/>
                <a:gd name="T11" fmla="*/ 7 h 28"/>
                <a:gd name="T12" fmla="*/ 12 w 33"/>
                <a:gd name="T13" fmla="*/ 16 h 28"/>
                <a:gd name="T14" fmla="*/ 12 w 33"/>
                <a:gd name="T15" fmla="*/ 18 h 28"/>
                <a:gd name="T16" fmla="*/ 14 w 33"/>
                <a:gd name="T17" fmla="*/ 18 h 28"/>
                <a:gd name="T18" fmla="*/ 24 w 33"/>
                <a:gd name="T19" fmla="*/ 16 h 28"/>
                <a:gd name="T20" fmla="*/ 30 w 33"/>
                <a:gd name="T21" fmla="*/ 18 h 28"/>
                <a:gd name="T22" fmla="*/ 32 w 33"/>
                <a:gd name="T23" fmla="*/ 24 h 28"/>
                <a:gd name="T24" fmla="*/ 26 w 33"/>
                <a:gd name="T25" fmla="*/ 28 h 28"/>
                <a:gd name="T26" fmla="*/ 24 w 33"/>
                <a:gd name="T2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28">
                  <a:moveTo>
                    <a:pt x="24" y="28"/>
                  </a:moveTo>
                  <a:cubicBezTo>
                    <a:pt x="19" y="27"/>
                    <a:pt x="15" y="26"/>
                    <a:pt x="10" y="24"/>
                  </a:cubicBezTo>
                  <a:cubicBezTo>
                    <a:pt x="7" y="22"/>
                    <a:pt x="5" y="19"/>
                    <a:pt x="3" y="16"/>
                  </a:cubicBezTo>
                  <a:cubicBezTo>
                    <a:pt x="0" y="12"/>
                    <a:pt x="0" y="5"/>
                    <a:pt x="5" y="1"/>
                  </a:cubicBezTo>
                  <a:cubicBezTo>
                    <a:pt x="8" y="0"/>
                    <a:pt x="11" y="0"/>
                    <a:pt x="13" y="1"/>
                  </a:cubicBezTo>
                  <a:cubicBezTo>
                    <a:pt x="15" y="2"/>
                    <a:pt x="15" y="5"/>
                    <a:pt x="15" y="7"/>
                  </a:cubicBezTo>
                  <a:cubicBezTo>
                    <a:pt x="14" y="10"/>
                    <a:pt x="13" y="13"/>
                    <a:pt x="12" y="16"/>
                  </a:cubicBezTo>
                  <a:cubicBezTo>
                    <a:pt x="12" y="16"/>
                    <a:pt x="11" y="17"/>
                    <a:pt x="12" y="18"/>
                  </a:cubicBezTo>
                  <a:cubicBezTo>
                    <a:pt x="13" y="19"/>
                    <a:pt x="13" y="18"/>
                    <a:pt x="14" y="18"/>
                  </a:cubicBezTo>
                  <a:cubicBezTo>
                    <a:pt x="17" y="17"/>
                    <a:pt x="21" y="16"/>
                    <a:pt x="24" y="16"/>
                  </a:cubicBezTo>
                  <a:cubicBezTo>
                    <a:pt x="26" y="15"/>
                    <a:pt x="29" y="16"/>
                    <a:pt x="30" y="18"/>
                  </a:cubicBezTo>
                  <a:cubicBezTo>
                    <a:pt x="32" y="19"/>
                    <a:pt x="33" y="21"/>
                    <a:pt x="32" y="24"/>
                  </a:cubicBezTo>
                  <a:cubicBezTo>
                    <a:pt x="31" y="26"/>
                    <a:pt x="29" y="28"/>
                    <a:pt x="26" y="28"/>
                  </a:cubicBezTo>
                  <a:cubicBezTo>
                    <a:pt x="26" y="28"/>
                    <a:pt x="25" y="28"/>
                    <a:pt x="24" y="28"/>
                  </a:cubicBezTo>
                  <a:close/>
                </a:path>
              </a:pathLst>
            </a:custGeom>
            <a:solidFill>
              <a:srgbClr val="617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6">
              <a:extLst>
                <a:ext uri="{FF2B5EF4-FFF2-40B4-BE49-F238E27FC236}">
                  <a16:creationId xmlns:a16="http://schemas.microsoft.com/office/drawing/2014/main" id="{E8BED9E7-4E49-C17B-4659-8291E212FFA0}"/>
                </a:ext>
              </a:extLst>
            </p:cNvPr>
            <p:cNvSpPr/>
            <p:nvPr/>
          </p:nvSpPr>
          <p:spPr bwMode="auto">
            <a:xfrm>
              <a:off x="6429375" y="5281613"/>
              <a:ext cx="169863" cy="152400"/>
            </a:xfrm>
            <a:custGeom>
              <a:avLst/>
              <a:gdLst>
                <a:gd name="T0" fmla="*/ 1 w 30"/>
                <a:gd name="T1" fmla="*/ 17 h 27"/>
                <a:gd name="T2" fmla="*/ 0 w 30"/>
                <a:gd name="T3" fmla="*/ 6 h 27"/>
                <a:gd name="T4" fmla="*/ 2 w 30"/>
                <a:gd name="T5" fmla="*/ 1 h 27"/>
                <a:gd name="T6" fmla="*/ 3 w 30"/>
                <a:gd name="T7" fmla="*/ 1 h 27"/>
                <a:gd name="T8" fmla="*/ 12 w 30"/>
                <a:gd name="T9" fmla="*/ 8 h 27"/>
                <a:gd name="T10" fmla="*/ 12 w 30"/>
                <a:gd name="T11" fmla="*/ 17 h 27"/>
                <a:gd name="T12" fmla="*/ 12 w 30"/>
                <a:gd name="T13" fmla="*/ 19 h 27"/>
                <a:gd name="T14" fmla="*/ 24 w 30"/>
                <a:gd name="T15" fmla="*/ 13 h 27"/>
                <a:gd name="T16" fmla="*/ 28 w 30"/>
                <a:gd name="T17" fmla="*/ 13 h 27"/>
                <a:gd name="T18" fmla="*/ 28 w 30"/>
                <a:gd name="T19" fmla="*/ 13 h 27"/>
                <a:gd name="T20" fmla="*/ 30 w 30"/>
                <a:gd name="T21" fmla="*/ 23 h 27"/>
                <a:gd name="T22" fmla="*/ 29 w 30"/>
                <a:gd name="T23" fmla="*/ 26 h 27"/>
                <a:gd name="T24" fmla="*/ 25 w 30"/>
                <a:gd name="T25" fmla="*/ 27 h 27"/>
                <a:gd name="T26" fmla="*/ 4 w 30"/>
                <a:gd name="T27" fmla="*/ 21 h 27"/>
                <a:gd name="T28" fmla="*/ 1 w 30"/>
                <a:gd name="T29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27">
                  <a:moveTo>
                    <a:pt x="1" y="17"/>
                  </a:moveTo>
                  <a:cubicBezTo>
                    <a:pt x="1" y="14"/>
                    <a:pt x="1" y="10"/>
                    <a:pt x="0" y="6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0" y="0"/>
                    <a:pt x="12" y="2"/>
                    <a:pt x="12" y="8"/>
                  </a:cubicBezTo>
                  <a:cubicBezTo>
                    <a:pt x="12" y="11"/>
                    <a:pt x="12" y="14"/>
                    <a:pt x="12" y="17"/>
                  </a:cubicBezTo>
                  <a:cubicBezTo>
                    <a:pt x="12" y="18"/>
                    <a:pt x="12" y="19"/>
                    <a:pt x="12" y="19"/>
                  </a:cubicBezTo>
                  <a:cubicBezTo>
                    <a:pt x="16" y="17"/>
                    <a:pt x="20" y="15"/>
                    <a:pt x="24" y="13"/>
                  </a:cubicBezTo>
                  <a:cubicBezTo>
                    <a:pt x="25" y="12"/>
                    <a:pt x="27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6"/>
                    <a:pt x="29" y="19"/>
                    <a:pt x="30" y="23"/>
                  </a:cubicBezTo>
                  <a:cubicBezTo>
                    <a:pt x="30" y="24"/>
                    <a:pt x="30" y="25"/>
                    <a:pt x="29" y="26"/>
                  </a:cubicBezTo>
                  <a:cubicBezTo>
                    <a:pt x="28" y="26"/>
                    <a:pt x="27" y="27"/>
                    <a:pt x="25" y="27"/>
                  </a:cubicBezTo>
                  <a:cubicBezTo>
                    <a:pt x="18" y="27"/>
                    <a:pt x="10" y="26"/>
                    <a:pt x="4" y="21"/>
                  </a:cubicBezTo>
                  <a:cubicBezTo>
                    <a:pt x="2" y="20"/>
                    <a:pt x="1" y="19"/>
                    <a:pt x="1" y="17"/>
                  </a:cubicBezTo>
                  <a:close/>
                </a:path>
              </a:pathLst>
            </a:custGeom>
            <a:solidFill>
              <a:srgbClr val="617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7">
              <a:extLst>
                <a:ext uri="{FF2B5EF4-FFF2-40B4-BE49-F238E27FC236}">
                  <a16:creationId xmlns:a16="http://schemas.microsoft.com/office/drawing/2014/main" id="{D8BBE07B-BF12-0379-D56C-83D41D61677D}"/>
                </a:ext>
              </a:extLst>
            </p:cNvPr>
            <p:cNvSpPr/>
            <p:nvPr/>
          </p:nvSpPr>
          <p:spPr bwMode="auto">
            <a:xfrm>
              <a:off x="6519863" y="5168901"/>
              <a:ext cx="196850" cy="130175"/>
            </a:xfrm>
            <a:custGeom>
              <a:avLst/>
              <a:gdLst>
                <a:gd name="T0" fmla="*/ 32 w 35"/>
                <a:gd name="T1" fmla="*/ 22 h 23"/>
                <a:gd name="T2" fmla="*/ 15 w 35"/>
                <a:gd name="T3" fmla="*/ 23 h 23"/>
                <a:gd name="T4" fmla="*/ 3 w 35"/>
                <a:gd name="T5" fmla="*/ 15 h 23"/>
                <a:gd name="T6" fmla="*/ 2 w 35"/>
                <a:gd name="T7" fmla="*/ 5 h 23"/>
                <a:gd name="T8" fmla="*/ 9 w 35"/>
                <a:gd name="T9" fmla="*/ 0 h 23"/>
                <a:gd name="T10" fmla="*/ 14 w 35"/>
                <a:gd name="T11" fmla="*/ 4 h 23"/>
                <a:gd name="T12" fmla="*/ 14 w 35"/>
                <a:gd name="T13" fmla="*/ 14 h 23"/>
                <a:gd name="T14" fmla="*/ 14 w 35"/>
                <a:gd name="T15" fmla="*/ 17 h 23"/>
                <a:gd name="T16" fmla="*/ 17 w 35"/>
                <a:gd name="T17" fmla="*/ 16 h 23"/>
                <a:gd name="T18" fmla="*/ 28 w 35"/>
                <a:gd name="T19" fmla="*/ 12 h 23"/>
                <a:gd name="T20" fmla="*/ 34 w 35"/>
                <a:gd name="T21" fmla="*/ 17 h 23"/>
                <a:gd name="T22" fmla="*/ 32 w 35"/>
                <a:gd name="T23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23">
                  <a:moveTo>
                    <a:pt x="32" y="22"/>
                  </a:moveTo>
                  <a:cubicBezTo>
                    <a:pt x="26" y="18"/>
                    <a:pt x="21" y="18"/>
                    <a:pt x="15" y="23"/>
                  </a:cubicBezTo>
                  <a:cubicBezTo>
                    <a:pt x="10" y="22"/>
                    <a:pt x="6" y="19"/>
                    <a:pt x="3" y="15"/>
                  </a:cubicBezTo>
                  <a:cubicBezTo>
                    <a:pt x="0" y="12"/>
                    <a:pt x="0" y="8"/>
                    <a:pt x="2" y="5"/>
                  </a:cubicBezTo>
                  <a:cubicBezTo>
                    <a:pt x="3" y="2"/>
                    <a:pt x="6" y="0"/>
                    <a:pt x="9" y="0"/>
                  </a:cubicBezTo>
                  <a:cubicBezTo>
                    <a:pt x="11" y="0"/>
                    <a:pt x="13" y="1"/>
                    <a:pt x="14" y="4"/>
                  </a:cubicBezTo>
                  <a:cubicBezTo>
                    <a:pt x="14" y="7"/>
                    <a:pt x="14" y="10"/>
                    <a:pt x="14" y="14"/>
                  </a:cubicBezTo>
                  <a:cubicBezTo>
                    <a:pt x="14" y="15"/>
                    <a:pt x="13" y="16"/>
                    <a:pt x="14" y="17"/>
                  </a:cubicBezTo>
                  <a:cubicBezTo>
                    <a:pt x="16" y="17"/>
                    <a:pt x="16" y="16"/>
                    <a:pt x="17" y="16"/>
                  </a:cubicBezTo>
                  <a:cubicBezTo>
                    <a:pt x="21" y="14"/>
                    <a:pt x="24" y="12"/>
                    <a:pt x="28" y="12"/>
                  </a:cubicBezTo>
                  <a:cubicBezTo>
                    <a:pt x="31" y="12"/>
                    <a:pt x="34" y="14"/>
                    <a:pt x="34" y="17"/>
                  </a:cubicBezTo>
                  <a:cubicBezTo>
                    <a:pt x="35" y="19"/>
                    <a:pt x="35" y="21"/>
                    <a:pt x="32" y="22"/>
                  </a:cubicBezTo>
                  <a:close/>
                </a:path>
              </a:pathLst>
            </a:custGeom>
            <a:solidFill>
              <a:srgbClr val="627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48">
              <a:extLst>
                <a:ext uri="{FF2B5EF4-FFF2-40B4-BE49-F238E27FC236}">
                  <a16:creationId xmlns:a16="http://schemas.microsoft.com/office/drawing/2014/main" id="{FC906DE6-FBB0-5653-F25D-BE4448EAA26E}"/>
                </a:ext>
              </a:extLst>
            </p:cNvPr>
            <p:cNvSpPr/>
            <p:nvPr/>
          </p:nvSpPr>
          <p:spPr bwMode="auto">
            <a:xfrm>
              <a:off x="6738938" y="5000626"/>
              <a:ext cx="152400" cy="134938"/>
            </a:xfrm>
            <a:custGeom>
              <a:avLst/>
              <a:gdLst>
                <a:gd name="T0" fmla="*/ 21 w 27"/>
                <a:gd name="T1" fmla="*/ 24 h 24"/>
                <a:gd name="T2" fmla="*/ 3 w 27"/>
                <a:gd name="T3" fmla="*/ 12 h 24"/>
                <a:gd name="T4" fmla="*/ 8 w 27"/>
                <a:gd name="T5" fmla="*/ 1 h 24"/>
                <a:gd name="T6" fmla="*/ 13 w 27"/>
                <a:gd name="T7" fmla="*/ 6 h 24"/>
                <a:gd name="T8" fmla="*/ 12 w 27"/>
                <a:gd name="T9" fmla="*/ 12 h 24"/>
                <a:gd name="T10" fmla="*/ 12 w 27"/>
                <a:gd name="T11" fmla="*/ 15 h 24"/>
                <a:gd name="T12" fmla="*/ 14 w 27"/>
                <a:gd name="T13" fmla="*/ 15 h 24"/>
                <a:gd name="T14" fmla="*/ 21 w 27"/>
                <a:gd name="T15" fmla="*/ 14 h 24"/>
                <a:gd name="T16" fmla="*/ 27 w 27"/>
                <a:gd name="T17" fmla="*/ 19 h 24"/>
                <a:gd name="T18" fmla="*/ 21 w 27"/>
                <a:gd name="T1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4">
                  <a:moveTo>
                    <a:pt x="21" y="24"/>
                  </a:moveTo>
                  <a:cubicBezTo>
                    <a:pt x="13" y="23"/>
                    <a:pt x="7" y="20"/>
                    <a:pt x="3" y="12"/>
                  </a:cubicBezTo>
                  <a:cubicBezTo>
                    <a:pt x="0" y="8"/>
                    <a:pt x="3" y="2"/>
                    <a:pt x="8" y="1"/>
                  </a:cubicBezTo>
                  <a:cubicBezTo>
                    <a:pt x="11" y="0"/>
                    <a:pt x="13" y="2"/>
                    <a:pt x="13" y="6"/>
                  </a:cubicBezTo>
                  <a:cubicBezTo>
                    <a:pt x="13" y="8"/>
                    <a:pt x="12" y="10"/>
                    <a:pt x="12" y="12"/>
                  </a:cubicBezTo>
                  <a:cubicBezTo>
                    <a:pt x="12" y="13"/>
                    <a:pt x="10" y="14"/>
                    <a:pt x="12" y="15"/>
                  </a:cubicBezTo>
                  <a:cubicBezTo>
                    <a:pt x="12" y="15"/>
                    <a:pt x="13" y="16"/>
                    <a:pt x="14" y="15"/>
                  </a:cubicBezTo>
                  <a:cubicBezTo>
                    <a:pt x="16" y="14"/>
                    <a:pt x="19" y="14"/>
                    <a:pt x="21" y="14"/>
                  </a:cubicBezTo>
                  <a:cubicBezTo>
                    <a:pt x="25" y="13"/>
                    <a:pt x="27" y="15"/>
                    <a:pt x="27" y="19"/>
                  </a:cubicBezTo>
                  <a:cubicBezTo>
                    <a:pt x="27" y="22"/>
                    <a:pt x="25" y="23"/>
                    <a:pt x="21" y="24"/>
                  </a:cubicBezTo>
                  <a:close/>
                </a:path>
              </a:pathLst>
            </a:custGeom>
            <a:solidFill>
              <a:srgbClr val="627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49">
              <a:extLst>
                <a:ext uri="{FF2B5EF4-FFF2-40B4-BE49-F238E27FC236}">
                  <a16:creationId xmlns:a16="http://schemas.microsoft.com/office/drawing/2014/main" id="{09E89D30-B973-5011-8B6D-11CAC9ED4A47}"/>
                </a:ext>
              </a:extLst>
            </p:cNvPr>
            <p:cNvSpPr/>
            <p:nvPr/>
          </p:nvSpPr>
          <p:spPr bwMode="auto">
            <a:xfrm>
              <a:off x="6588125" y="5354638"/>
              <a:ext cx="241300" cy="192088"/>
            </a:xfrm>
            <a:custGeom>
              <a:avLst/>
              <a:gdLst>
                <a:gd name="T0" fmla="*/ 0 w 43"/>
                <a:gd name="T1" fmla="*/ 13 h 34"/>
                <a:gd name="T2" fmla="*/ 1 w 43"/>
                <a:gd name="T3" fmla="*/ 8 h 34"/>
                <a:gd name="T4" fmla="*/ 0 w 43"/>
                <a:gd name="T5" fmla="*/ 0 h 34"/>
                <a:gd name="T6" fmla="*/ 3 w 43"/>
                <a:gd name="T7" fmla="*/ 12 h 34"/>
                <a:gd name="T8" fmla="*/ 6 w 43"/>
                <a:gd name="T9" fmla="*/ 22 h 34"/>
                <a:gd name="T10" fmla="*/ 17 w 43"/>
                <a:gd name="T11" fmla="*/ 24 h 34"/>
                <a:gd name="T12" fmla="*/ 20 w 43"/>
                <a:gd name="T13" fmla="*/ 23 h 34"/>
                <a:gd name="T14" fmla="*/ 30 w 43"/>
                <a:gd name="T15" fmla="*/ 20 h 34"/>
                <a:gd name="T16" fmla="*/ 37 w 43"/>
                <a:gd name="T17" fmla="*/ 17 h 34"/>
                <a:gd name="T18" fmla="*/ 41 w 43"/>
                <a:gd name="T19" fmla="*/ 11 h 34"/>
                <a:gd name="T20" fmla="*/ 38 w 43"/>
                <a:gd name="T21" fmla="*/ 23 h 34"/>
                <a:gd name="T22" fmla="*/ 34 w 43"/>
                <a:gd name="T23" fmla="*/ 30 h 34"/>
                <a:gd name="T24" fmla="*/ 33 w 43"/>
                <a:gd name="T25" fmla="*/ 32 h 34"/>
                <a:gd name="T26" fmla="*/ 26 w 43"/>
                <a:gd name="T27" fmla="*/ 29 h 34"/>
                <a:gd name="T28" fmla="*/ 21 w 43"/>
                <a:gd name="T29" fmla="*/ 28 h 34"/>
                <a:gd name="T30" fmla="*/ 18 w 43"/>
                <a:gd name="T31" fmla="*/ 29 h 34"/>
                <a:gd name="T32" fmla="*/ 19 w 43"/>
                <a:gd name="T33" fmla="*/ 31 h 34"/>
                <a:gd name="T34" fmla="*/ 18 w 43"/>
                <a:gd name="T35" fmla="*/ 33 h 34"/>
                <a:gd name="T36" fmla="*/ 16 w 43"/>
                <a:gd name="T37" fmla="*/ 32 h 34"/>
                <a:gd name="T38" fmla="*/ 15 w 43"/>
                <a:gd name="T39" fmla="*/ 30 h 34"/>
                <a:gd name="T40" fmla="*/ 14 w 43"/>
                <a:gd name="T41" fmla="*/ 29 h 34"/>
                <a:gd name="T42" fmla="*/ 10 w 43"/>
                <a:gd name="T43" fmla="*/ 28 h 34"/>
                <a:gd name="T44" fmla="*/ 8 w 43"/>
                <a:gd name="T45" fmla="*/ 29 h 34"/>
                <a:gd name="T46" fmla="*/ 2 w 43"/>
                <a:gd name="T47" fmla="*/ 24 h 34"/>
                <a:gd name="T48" fmla="*/ 0 w 43"/>
                <a:gd name="T4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34">
                  <a:moveTo>
                    <a:pt x="0" y="13"/>
                  </a:moveTo>
                  <a:cubicBezTo>
                    <a:pt x="2" y="11"/>
                    <a:pt x="1" y="9"/>
                    <a:pt x="1" y="8"/>
                  </a:cubicBezTo>
                  <a:cubicBezTo>
                    <a:pt x="1" y="5"/>
                    <a:pt x="0" y="2"/>
                    <a:pt x="0" y="0"/>
                  </a:cubicBezTo>
                  <a:cubicBezTo>
                    <a:pt x="1" y="4"/>
                    <a:pt x="2" y="8"/>
                    <a:pt x="3" y="12"/>
                  </a:cubicBezTo>
                  <a:cubicBezTo>
                    <a:pt x="3" y="15"/>
                    <a:pt x="5" y="19"/>
                    <a:pt x="6" y="22"/>
                  </a:cubicBezTo>
                  <a:cubicBezTo>
                    <a:pt x="8" y="25"/>
                    <a:pt x="12" y="26"/>
                    <a:pt x="17" y="24"/>
                  </a:cubicBezTo>
                  <a:cubicBezTo>
                    <a:pt x="18" y="24"/>
                    <a:pt x="19" y="23"/>
                    <a:pt x="20" y="23"/>
                  </a:cubicBezTo>
                  <a:cubicBezTo>
                    <a:pt x="24" y="24"/>
                    <a:pt x="27" y="22"/>
                    <a:pt x="30" y="20"/>
                  </a:cubicBezTo>
                  <a:cubicBezTo>
                    <a:pt x="32" y="19"/>
                    <a:pt x="34" y="18"/>
                    <a:pt x="37" y="17"/>
                  </a:cubicBezTo>
                  <a:cubicBezTo>
                    <a:pt x="40" y="16"/>
                    <a:pt x="41" y="13"/>
                    <a:pt x="41" y="11"/>
                  </a:cubicBezTo>
                  <a:cubicBezTo>
                    <a:pt x="43" y="15"/>
                    <a:pt x="42" y="20"/>
                    <a:pt x="38" y="23"/>
                  </a:cubicBezTo>
                  <a:cubicBezTo>
                    <a:pt x="35" y="25"/>
                    <a:pt x="33" y="26"/>
                    <a:pt x="34" y="30"/>
                  </a:cubicBezTo>
                  <a:cubicBezTo>
                    <a:pt x="34" y="31"/>
                    <a:pt x="34" y="31"/>
                    <a:pt x="33" y="32"/>
                  </a:cubicBezTo>
                  <a:cubicBezTo>
                    <a:pt x="31" y="26"/>
                    <a:pt x="31" y="26"/>
                    <a:pt x="26" y="29"/>
                  </a:cubicBezTo>
                  <a:cubicBezTo>
                    <a:pt x="24" y="29"/>
                    <a:pt x="23" y="30"/>
                    <a:pt x="21" y="28"/>
                  </a:cubicBezTo>
                  <a:cubicBezTo>
                    <a:pt x="20" y="27"/>
                    <a:pt x="19" y="27"/>
                    <a:pt x="18" y="29"/>
                  </a:cubicBezTo>
                  <a:cubicBezTo>
                    <a:pt x="18" y="29"/>
                    <a:pt x="19" y="30"/>
                    <a:pt x="19" y="31"/>
                  </a:cubicBezTo>
                  <a:cubicBezTo>
                    <a:pt x="19" y="32"/>
                    <a:pt x="19" y="33"/>
                    <a:pt x="18" y="33"/>
                  </a:cubicBezTo>
                  <a:cubicBezTo>
                    <a:pt x="17" y="34"/>
                    <a:pt x="16" y="33"/>
                    <a:pt x="16" y="32"/>
                  </a:cubicBezTo>
                  <a:cubicBezTo>
                    <a:pt x="15" y="31"/>
                    <a:pt x="15" y="31"/>
                    <a:pt x="15" y="30"/>
                  </a:cubicBezTo>
                  <a:cubicBezTo>
                    <a:pt x="15" y="30"/>
                    <a:pt x="14" y="30"/>
                    <a:pt x="14" y="29"/>
                  </a:cubicBezTo>
                  <a:cubicBezTo>
                    <a:pt x="13" y="27"/>
                    <a:pt x="11" y="27"/>
                    <a:pt x="10" y="28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3" y="29"/>
                    <a:pt x="2" y="28"/>
                    <a:pt x="2" y="24"/>
                  </a:cubicBezTo>
                  <a:cubicBezTo>
                    <a:pt x="2" y="20"/>
                    <a:pt x="0" y="17"/>
                    <a:pt x="0" y="13"/>
                  </a:cubicBezTo>
                  <a:close/>
                </a:path>
              </a:pathLst>
            </a:custGeom>
            <a:solidFill>
              <a:srgbClr val="DF8C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0">
              <a:extLst>
                <a:ext uri="{FF2B5EF4-FFF2-40B4-BE49-F238E27FC236}">
                  <a16:creationId xmlns:a16="http://schemas.microsoft.com/office/drawing/2014/main" id="{00DDE5E5-329E-568D-EBC6-62685BA9BFC8}"/>
                </a:ext>
              </a:extLst>
            </p:cNvPr>
            <p:cNvSpPr/>
            <p:nvPr/>
          </p:nvSpPr>
          <p:spPr bwMode="auto">
            <a:xfrm>
              <a:off x="6626225" y="5507038"/>
              <a:ext cx="101600" cy="123825"/>
            </a:xfrm>
            <a:custGeom>
              <a:avLst/>
              <a:gdLst>
                <a:gd name="T0" fmla="*/ 1 w 18"/>
                <a:gd name="T1" fmla="*/ 2 h 22"/>
                <a:gd name="T2" fmla="*/ 2 w 18"/>
                <a:gd name="T3" fmla="*/ 0 h 22"/>
                <a:gd name="T4" fmla="*/ 8 w 18"/>
                <a:gd name="T5" fmla="*/ 2 h 22"/>
                <a:gd name="T6" fmla="*/ 8 w 18"/>
                <a:gd name="T7" fmla="*/ 2 h 22"/>
                <a:gd name="T8" fmla="*/ 8 w 18"/>
                <a:gd name="T9" fmla="*/ 9 h 22"/>
                <a:gd name="T10" fmla="*/ 10 w 18"/>
                <a:gd name="T11" fmla="*/ 12 h 22"/>
                <a:gd name="T12" fmla="*/ 11 w 18"/>
                <a:gd name="T13" fmla="*/ 12 h 22"/>
                <a:gd name="T14" fmla="*/ 16 w 18"/>
                <a:gd name="T15" fmla="*/ 14 h 22"/>
                <a:gd name="T16" fmla="*/ 15 w 18"/>
                <a:gd name="T17" fmla="*/ 19 h 22"/>
                <a:gd name="T18" fmla="*/ 15 w 18"/>
                <a:gd name="T19" fmla="*/ 20 h 22"/>
                <a:gd name="T20" fmla="*/ 11 w 18"/>
                <a:gd name="T21" fmla="*/ 21 h 22"/>
                <a:gd name="T22" fmla="*/ 7 w 18"/>
                <a:gd name="T23" fmla="*/ 20 h 22"/>
                <a:gd name="T24" fmla="*/ 0 w 18"/>
                <a:gd name="T25" fmla="*/ 6 h 22"/>
                <a:gd name="T26" fmla="*/ 1 w 18"/>
                <a:gd name="T2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22">
                  <a:moveTo>
                    <a:pt x="1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5" y="0"/>
                    <a:pt x="7" y="0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5"/>
                    <a:pt x="9" y="7"/>
                    <a:pt x="8" y="9"/>
                  </a:cubicBezTo>
                  <a:cubicBezTo>
                    <a:pt x="7" y="12"/>
                    <a:pt x="7" y="13"/>
                    <a:pt x="10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3" y="12"/>
                    <a:pt x="15" y="12"/>
                    <a:pt x="16" y="14"/>
                  </a:cubicBezTo>
                  <a:cubicBezTo>
                    <a:pt x="18" y="16"/>
                    <a:pt x="17" y="18"/>
                    <a:pt x="15" y="19"/>
                  </a:cubicBezTo>
                  <a:cubicBezTo>
                    <a:pt x="15" y="19"/>
                    <a:pt x="15" y="20"/>
                    <a:pt x="15" y="20"/>
                  </a:cubicBezTo>
                  <a:cubicBezTo>
                    <a:pt x="14" y="20"/>
                    <a:pt x="12" y="20"/>
                    <a:pt x="11" y="21"/>
                  </a:cubicBezTo>
                  <a:cubicBezTo>
                    <a:pt x="10" y="22"/>
                    <a:pt x="8" y="21"/>
                    <a:pt x="7" y="20"/>
                  </a:cubicBezTo>
                  <a:cubicBezTo>
                    <a:pt x="2" y="17"/>
                    <a:pt x="0" y="12"/>
                    <a:pt x="0" y="6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637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51">
              <a:extLst>
                <a:ext uri="{FF2B5EF4-FFF2-40B4-BE49-F238E27FC236}">
                  <a16:creationId xmlns:a16="http://schemas.microsoft.com/office/drawing/2014/main" id="{80E05AD3-5B87-2395-EF67-CB2337493FD3}"/>
                </a:ext>
              </a:extLst>
            </p:cNvPr>
            <p:cNvSpPr/>
            <p:nvPr/>
          </p:nvSpPr>
          <p:spPr bwMode="auto">
            <a:xfrm>
              <a:off x="6873875" y="4978401"/>
              <a:ext cx="107950" cy="73025"/>
            </a:xfrm>
            <a:custGeom>
              <a:avLst/>
              <a:gdLst>
                <a:gd name="T0" fmla="*/ 5 w 19"/>
                <a:gd name="T1" fmla="*/ 12 h 13"/>
                <a:gd name="T2" fmla="*/ 1 w 19"/>
                <a:gd name="T3" fmla="*/ 11 h 13"/>
                <a:gd name="T4" fmla="*/ 3 w 19"/>
                <a:gd name="T5" fmla="*/ 7 h 13"/>
                <a:gd name="T6" fmla="*/ 10 w 19"/>
                <a:gd name="T7" fmla="*/ 1 h 13"/>
                <a:gd name="T8" fmla="*/ 18 w 19"/>
                <a:gd name="T9" fmla="*/ 4 h 13"/>
                <a:gd name="T10" fmla="*/ 14 w 19"/>
                <a:gd name="T11" fmla="*/ 11 h 13"/>
                <a:gd name="T12" fmla="*/ 5 w 19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5" y="12"/>
                  </a:moveTo>
                  <a:cubicBezTo>
                    <a:pt x="3" y="12"/>
                    <a:pt x="1" y="13"/>
                    <a:pt x="1" y="11"/>
                  </a:cubicBezTo>
                  <a:cubicBezTo>
                    <a:pt x="0" y="10"/>
                    <a:pt x="2" y="8"/>
                    <a:pt x="3" y="7"/>
                  </a:cubicBezTo>
                  <a:cubicBezTo>
                    <a:pt x="5" y="5"/>
                    <a:pt x="7" y="3"/>
                    <a:pt x="10" y="1"/>
                  </a:cubicBezTo>
                  <a:cubicBezTo>
                    <a:pt x="14" y="0"/>
                    <a:pt x="17" y="1"/>
                    <a:pt x="18" y="4"/>
                  </a:cubicBezTo>
                  <a:cubicBezTo>
                    <a:pt x="19" y="7"/>
                    <a:pt x="17" y="10"/>
                    <a:pt x="14" y="11"/>
                  </a:cubicBezTo>
                  <a:cubicBezTo>
                    <a:pt x="11" y="12"/>
                    <a:pt x="8" y="12"/>
                    <a:pt x="5" y="12"/>
                  </a:cubicBezTo>
                  <a:close/>
                </a:path>
              </a:pathLst>
            </a:custGeom>
            <a:solidFill>
              <a:srgbClr val="647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52">
              <a:extLst>
                <a:ext uri="{FF2B5EF4-FFF2-40B4-BE49-F238E27FC236}">
                  <a16:creationId xmlns:a16="http://schemas.microsoft.com/office/drawing/2014/main" id="{423589D2-FB26-4FE1-FF9B-E92923947B02}"/>
                </a:ext>
              </a:extLst>
            </p:cNvPr>
            <p:cNvSpPr/>
            <p:nvPr/>
          </p:nvSpPr>
          <p:spPr bwMode="auto">
            <a:xfrm>
              <a:off x="6683375" y="5495926"/>
              <a:ext cx="95250" cy="61913"/>
            </a:xfrm>
            <a:custGeom>
              <a:avLst/>
              <a:gdLst>
                <a:gd name="T0" fmla="*/ 0 w 17"/>
                <a:gd name="T1" fmla="*/ 3 h 11"/>
                <a:gd name="T2" fmla="*/ 5 w 17"/>
                <a:gd name="T3" fmla="*/ 3 h 11"/>
                <a:gd name="T4" fmla="*/ 7 w 17"/>
                <a:gd name="T5" fmla="*/ 3 h 11"/>
                <a:gd name="T6" fmla="*/ 10 w 17"/>
                <a:gd name="T7" fmla="*/ 2 h 11"/>
                <a:gd name="T8" fmla="*/ 16 w 17"/>
                <a:gd name="T9" fmla="*/ 7 h 11"/>
                <a:gd name="T10" fmla="*/ 6 w 17"/>
                <a:gd name="T11" fmla="*/ 9 h 11"/>
                <a:gd name="T12" fmla="*/ 5 w 17"/>
                <a:gd name="T13" fmla="*/ 8 h 11"/>
                <a:gd name="T14" fmla="*/ 0 w 17"/>
                <a:gd name="T1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2" y="1"/>
                    <a:pt x="5" y="1"/>
                    <a:pt x="5" y="3"/>
                  </a:cubicBezTo>
                  <a:cubicBezTo>
                    <a:pt x="6" y="4"/>
                    <a:pt x="7" y="4"/>
                    <a:pt x="7" y="3"/>
                  </a:cubicBezTo>
                  <a:cubicBezTo>
                    <a:pt x="8" y="3"/>
                    <a:pt x="9" y="2"/>
                    <a:pt x="10" y="2"/>
                  </a:cubicBezTo>
                  <a:cubicBezTo>
                    <a:pt x="15" y="0"/>
                    <a:pt x="17" y="2"/>
                    <a:pt x="16" y="7"/>
                  </a:cubicBezTo>
                  <a:cubicBezTo>
                    <a:pt x="13" y="11"/>
                    <a:pt x="11" y="11"/>
                    <a:pt x="6" y="9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2" y="7"/>
                    <a:pt x="1" y="5"/>
                    <a:pt x="0" y="3"/>
                  </a:cubicBezTo>
                  <a:close/>
                </a:path>
              </a:pathLst>
            </a:custGeom>
            <a:solidFill>
              <a:srgbClr val="697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53">
              <a:extLst>
                <a:ext uri="{FF2B5EF4-FFF2-40B4-BE49-F238E27FC236}">
                  <a16:creationId xmlns:a16="http://schemas.microsoft.com/office/drawing/2014/main" id="{53A115C5-D255-087E-11D5-16823754F1E2}"/>
                </a:ext>
              </a:extLst>
            </p:cNvPr>
            <p:cNvSpPr/>
            <p:nvPr/>
          </p:nvSpPr>
          <p:spPr bwMode="auto">
            <a:xfrm>
              <a:off x="6784975" y="4779963"/>
              <a:ext cx="55563" cy="90488"/>
            </a:xfrm>
            <a:custGeom>
              <a:avLst/>
              <a:gdLst>
                <a:gd name="T0" fmla="*/ 9 w 10"/>
                <a:gd name="T1" fmla="*/ 10 h 16"/>
                <a:gd name="T2" fmla="*/ 7 w 10"/>
                <a:gd name="T3" fmla="*/ 14 h 16"/>
                <a:gd name="T4" fmla="*/ 1 w 10"/>
                <a:gd name="T5" fmla="*/ 13 h 16"/>
                <a:gd name="T6" fmla="*/ 2 w 10"/>
                <a:gd name="T7" fmla="*/ 7 h 16"/>
                <a:gd name="T8" fmla="*/ 5 w 10"/>
                <a:gd name="T9" fmla="*/ 5 h 16"/>
                <a:gd name="T10" fmla="*/ 5 w 10"/>
                <a:gd name="T11" fmla="*/ 4 h 16"/>
                <a:gd name="T12" fmla="*/ 3 w 10"/>
                <a:gd name="T13" fmla="*/ 4 h 16"/>
                <a:gd name="T14" fmla="*/ 1 w 10"/>
                <a:gd name="T15" fmla="*/ 5 h 16"/>
                <a:gd name="T16" fmla="*/ 1 w 10"/>
                <a:gd name="T17" fmla="*/ 1 h 16"/>
                <a:gd name="T18" fmla="*/ 6 w 10"/>
                <a:gd name="T19" fmla="*/ 0 h 16"/>
                <a:gd name="T20" fmla="*/ 8 w 10"/>
                <a:gd name="T21" fmla="*/ 3 h 16"/>
                <a:gd name="T22" fmla="*/ 9 w 10"/>
                <a:gd name="T23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6">
                  <a:moveTo>
                    <a:pt x="9" y="10"/>
                  </a:moveTo>
                  <a:cubicBezTo>
                    <a:pt x="8" y="12"/>
                    <a:pt x="10" y="15"/>
                    <a:pt x="7" y="14"/>
                  </a:cubicBezTo>
                  <a:cubicBezTo>
                    <a:pt x="5" y="14"/>
                    <a:pt x="2" y="16"/>
                    <a:pt x="1" y="13"/>
                  </a:cubicBezTo>
                  <a:cubicBezTo>
                    <a:pt x="0" y="11"/>
                    <a:pt x="0" y="8"/>
                    <a:pt x="2" y="7"/>
                  </a:cubicBezTo>
                  <a:cubicBezTo>
                    <a:pt x="3" y="6"/>
                    <a:pt x="4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8" y="6"/>
                    <a:pt x="9" y="8"/>
                    <a:pt x="9" y="10"/>
                  </a:cubicBezTo>
                  <a:close/>
                </a:path>
              </a:pathLst>
            </a:custGeom>
            <a:solidFill>
              <a:srgbClr val="F6B9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54">
              <a:extLst>
                <a:ext uri="{FF2B5EF4-FFF2-40B4-BE49-F238E27FC236}">
                  <a16:creationId xmlns:a16="http://schemas.microsoft.com/office/drawing/2014/main" id="{40A6A2E6-797C-24E3-E4C9-662F5ADBAB01}"/>
                </a:ext>
              </a:extLst>
            </p:cNvPr>
            <p:cNvSpPr/>
            <p:nvPr/>
          </p:nvSpPr>
          <p:spPr bwMode="auto">
            <a:xfrm>
              <a:off x="7297738" y="5219701"/>
              <a:ext cx="49213" cy="90488"/>
            </a:xfrm>
            <a:custGeom>
              <a:avLst/>
              <a:gdLst>
                <a:gd name="T0" fmla="*/ 8 w 9"/>
                <a:gd name="T1" fmla="*/ 9 h 16"/>
                <a:gd name="T2" fmla="*/ 8 w 9"/>
                <a:gd name="T3" fmla="*/ 11 h 16"/>
                <a:gd name="T4" fmla="*/ 7 w 9"/>
                <a:gd name="T5" fmla="*/ 15 h 16"/>
                <a:gd name="T6" fmla="*/ 2 w 9"/>
                <a:gd name="T7" fmla="*/ 15 h 16"/>
                <a:gd name="T8" fmla="*/ 0 w 9"/>
                <a:gd name="T9" fmla="*/ 13 h 16"/>
                <a:gd name="T10" fmla="*/ 2 w 9"/>
                <a:gd name="T11" fmla="*/ 8 h 16"/>
                <a:gd name="T12" fmla="*/ 4 w 9"/>
                <a:gd name="T13" fmla="*/ 6 h 16"/>
                <a:gd name="T14" fmla="*/ 5 w 9"/>
                <a:gd name="T15" fmla="*/ 5 h 16"/>
                <a:gd name="T16" fmla="*/ 3 w 9"/>
                <a:gd name="T17" fmla="*/ 5 h 16"/>
                <a:gd name="T18" fmla="*/ 1 w 9"/>
                <a:gd name="T19" fmla="*/ 5 h 16"/>
                <a:gd name="T20" fmla="*/ 0 w 9"/>
                <a:gd name="T21" fmla="*/ 3 h 16"/>
                <a:gd name="T22" fmla="*/ 6 w 9"/>
                <a:gd name="T23" fmla="*/ 1 h 16"/>
                <a:gd name="T24" fmla="*/ 8 w 9"/>
                <a:gd name="T25" fmla="*/ 4 h 16"/>
                <a:gd name="T26" fmla="*/ 8 w 9"/>
                <a:gd name="T27" fmla="*/ 9 h 16"/>
                <a:gd name="T28" fmla="*/ 8 w 9"/>
                <a:gd name="T2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16">
                  <a:moveTo>
                    <a:pt x="8" y="9"/>
                  </a:moveTo>
                  <a:cubicBezTo>
                    <a:pt x="8" y="10"/>
                    <a:pt x="8" y="10"/>
                    <a:pt x="8" y="11"/>
                  </a:cubicBezTo>
                  <a:cubicBezTo>
                    <a:pt x="8" y="12"/>
                    <a:pt x="9" y="14"/>
                    <a:pt x="7" y="15"/>
                  </a:cubicBezTo>
                  <a:cubicBezTo>
                    <a:pt x="6" y="16"/>
                    <a:pt x="4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1"/>
                    <a:pt x="0" y="9"/>
                    <a:pt x="2" y="8"/>
                  </a:cubicBezTo>
                  <a:cubicBezTo>
                    <a:pt x="2" y="7"/>
                    <a:pt x="3" y="7"/>
                    <a:pt x="4" y="6"/>
                  </a:cubicBezTo>
                  <a:cubicBezTo>
                    <a:pt x="4" y="6"/>
                    <a:pt x="5" y="5"/>
                    <a:pt x="5" y="5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7" y="1"/>
                    <a:pt x="8" y="2"/>
                    <a:pt x="8" y="4"/>
                  </a:cubicBezTo>
                  <a:cubicBezTo>
                    <a:pt x="8" y="6"/>
                    <a:pt x="8" y="7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lose/>
                </a:path>
              </a:pathLst>
            </a:custGeom>
            <a:solidFill>
              <a:srgbClr val="F6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55">
              <a:extLst>
                <a:ext uri="{FF2B5EF4-FFF2-40B4-BE49-F238E27FC236}">
                  <a16:creationId xmlns:a16="http://schemas.microsoft.com/office/drawing/2014/main" id="{B1E4327F-6BA0-13E9-F9FA-DE20778713B1}"/>
                </a:ext>
              </a:extLst>
            </p:cNvPr>
            <p:cNvSpPr/>
            <p:nvPr/>
          </p:nvSpPr>
          <p:spPr bwMode="auto">
            <a:xfrm>
              <a:off x="6661150" y="5513388"/>
              <a:ext cx="66675" cy="101600"/>
            </a:xfrm>
            <a:custGeom>
              <a:avLst/>
              <a:gdLst>
                <a:gd name="T0" fmla="*/ 4 w 12"/>
                <a:gd name="T1" fmla="*/ 0 h 18"/>
                <a:gd name="T2" fmla="*/ 9 w 12"/>
                <a:gd name="T3" fmla="*/ 5 h 18"/>
                <a:gd name="T4" fmla="*/ 3 w 12"/>
                <a:gd name="T5" fmla="*/ 9 h 18"/>
                <a:gd name="T6" fmla="*/ 3 w 12"/>
                <a:gd name="T7" fmla="*/ 10 h 18"/>
                <a:gd name="T8" fmla="*/ 6 w 12"/>
                <a:gd name="T9" fmla="*/ 11 h 18"/>
                <a:gd name="T10" fmla="*/ 11 w 12"/>
                <a:gd name="T11" fmla="*/ 12 h 18"/>
                <a:gd name="T12" fmla="*/ 9 w 12"/>
                <a:gd name="T13" fmla="*/ 18 h 18"/>
                <a:gd name="T14" fmla="*/ 9 w 12"/>
                <a:gd name="T15" fmla="*/ 18 h 18"/>
                <a:gd name="T16" fmla="*/ 10 w 12"/>
                <a:gd name="T17" fmla="*/ 16 h 18"/>
                <a:gd name="T18" fmla="*/ 7 w 12"/>
                <a:gd name="T19" fmla="*/ 12 h 18"/>
                <a:gd name="T20" fmla="*/ 3 w 12"/>
                <a:gd name="T21" fmla="*/ 12 h 18"/>
                <a:gd name="T22" fmla="*/ 1 w 12"/>
                <a:gd name="T23" fmla="*/ 12 h 18"/>
                <a:gd name="T24" fmla="*/ 1 w 12"/>
                <a:gd name="T25" fmla="*/ 9 h 18"/>
                <a:gd name="T26" fmla="*/ 2 w 12"/>
                <a:gd name="T27" fmla="*/ 1 h 18"/>
                <a:gd name="T28" fmla="*/ 3 w 12"/>
                <a:gd name="T29" fmla="*/ 4 h 18"/>
                <a:gd name="T30" fmla="*/ 5 w 12"/>
                <a:gd name="T31" fmla="*/ 5 h 18"/>
                <a:gd name="T32" fmla="*/ 5 w 12"/>
                <a:gd name="T33" fmla="*/ 3 h 18"/>
                <a:gd name="T34" fmla="*/ 4 w 12"/>
                <a:gd name="T3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18">
                  <a:moveTo>
                    <a:pt x="4" y="0"/>
                  </a:moveTo>
                  <a:cubicBezTo>
                    <a:pt x="6" y="2"/>
                    <a:pt x="7" y="3"/>
                    <a:pt x="9" y="5"/>
                  </a:cubicBezTo>
                  <a:cubicBezTo>
                    <a:pt x="6" y="5"/>
                    <a:pt x="5" y="7"/>
                    <a:pt x="3" y="9"/>
                  </a:cubicBezTo>
                  <a:cubicBezTo>
                    <a:pt x="3" y="9"/>
                    <a:pt x="2" y="10"/>
                    <a:pt x="3" y="10"/>
                  </a:cubicBezTo>
                  <a:cubicBezTo>
                    <a:pt x="4" y="11"/>
                    <a:pt x="5" y="11"/>
                    <a:pt x="6" y="11"/>
                  </a:cubicBezTo>
                  <a:cubicBezTo>
                    <a:pt x="8" y="9"/>
                    <a:pt x="10" y="11"/>
                    <a:pt x="11" y="12"/>
                  </a:cubicBezTo>
                  <a:cubicBezTo>
                    <a:pt x="12" y="14"/>
                    <a:pt x="11" y="17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0" y="17"/>
                    <a:pt x="10" y="16"/>
                  </a:cubicBezTo>
                  <a:cubicBezTo>
                    <a:pt x="11" y="13"/>
                    <a:pt x="10" y="12"/>
                    <a:pt x="7" y="12"/>
                  </a:cubicBezTo>
                  <a:cubicBezTo>
                    <a:pt x="6" y="12"/>
                    <a:pt x="5" y="12"/>
                    <a:pt x="3" y="12"/>
                  </a:cubicBezTo>
                  <a:cubicBezTo>
                    <a:pt x="2" y="12"/>
                    <a:pt x="1" y="13"/>
                    <a:pt x="1" y="12"/>
                  </a:cubicBezTo>
                  <a:cubicBezTo>
                    <a:pt x="0" y="11"/>
                    <a:pt x="0" y="10"/>
                    <a:pt x="1" y="9"/>
                  </a:cubicBezTo>
                  <a:cubicBezTo>
                    <a:pt x="2" y="6"/>
                    <a:pt x="2" y="4"/>
                    <a:pt x="2" y="1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4" y="2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CF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56">
              <a:extLst>
                <a:ext uri="{FF2B5EF4-FFF2-40B4-BE49-F238E27FC236}">
                  <a16:creationId xmlns:a16="http://schemas.microsoft.com/office/drawing/2014/main" id="{BBAE8408-7C44-8539-E947-9B891736FF93}"/>
                </a:ext>
              </a:extLst>
            </p:cNvPr>
            <p:cNvSpPr/>
            <p:nvPr/>
          </p:nvSpPr>
          <p:spPr bwMode="auto">
            <a:xfrm>
              <a:off x="6773863" y="5327651"/>
              <a:ext cx="38100" cy="44450"/>
            </a:xfrm>
            <a:custGeom>
              <a:avLst/>
              <a:gdLst>
                <a:gd name="T0" fmla="*/ 5 w 7"/>
                <a:gd name="T1" fmla="*/ 8 h 8"/>
                <a:gd name="T2" fmla="*/ 0 w 7"/>
                <a:gd name="T3" fmla="*/ 6 h 8"/>
                <a:gd name="T4" fmla="*/ 1 w 7"/>
                <a:gd name="T5" fmla="*/ 2 h 8"/>
                <a:gd name="T6" fmla="*/ 5 w 7"/>
                <a:gd name="T7" fmla="*/ 1 h 8"/>
                <a:gd name="T8" fmla="*/ 7 w 7"/>
                <a:gd name="T9" fmla="*/ 5 h 8"/>
                <a:gd name="T10" fmla="*/ 5 w 7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5" y="8"/>
                  </a:moveTo>
                  <a:cubicBezTo>
                    <a:pt x="3" y="8"/>
                    <a:pt x="1" y="7"/>
                    <a:pt x="0" y="6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6"/>
                    <a:pt x="5" y="7"/>
                    <a:pt x="5" y="8"/>
                  </a:cubicBezTo>
                  <a:close/>
                </a:path>
              </a:pathLst>
            </a:custGeom>
            <a:solidFill>
              <a:srgbClr val="797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57">
              <a:extLst>
                <a:ext uri="{FF2B5EF4-FFF2-40B4-BE49-F238E27FC236}">
                  <a16:creationId xmlns:a16="http://schemas.microsoft.com/office/drawing/2014/main" id="{2FE72558-27D8-CA77-D997-F85A6B7C00E2}"/>
                </a:ext>
              </a:extLst>
            </p:cNvPr>
            <p:cNvSpPr/>
            <p:nvPr/>
          </p:nvSpPr>
          <p:spPr bwMode="auto">
            <a:xfrm>
              <a:off x="6948488" y="5648326"/>
              <a:ext cx="33338" cy="28575"/>
            </a:xfrm>
            <a:custGeom>
              <a:avLst/>
              <a:gdLst>
                <a:gd name="T0" fmla="*/ 6 w 6"/>
                <a:gd name="T1" fmla="*/ 5 h 5"/>
                <a:gd name="T2" fmla="*/ 1 w 6"/>
                <a:gd name="T3" fmla="*/ 4 h 5"/>
                <a:gd name="T4" fmla="*/ 3 w 6"/>
                <a:gd name="T5" fmla="*/ 0 h 5"/>
                <a:gd name="T6" fmla="*/ 6 w 6"/>
                <a:gd name="T7" fmla="*/ 3 h 5"/>
                <a:gd name="T8" fmla="*/ 6 w 6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3" y="3"/>
                    <a:pt x="1" y="4"/>
                  </a:cubicBezTo>
                  <a:cubicBezTo>
                    <a:pt x="2" y="3"/>
                    <a:pt x="0" y="0"/>
                    <a:pt x="3" y="0"/>
                  </a:cubicBezTo>
                  <a:cubicBezTo>
                    <a:pt x="5" y="0"/>
                    <a:pt x="6" y="0"/>
                    <a:pt x="6" y="3"/>
                  </a:cubicBezTo>
                  <a:cubicBezTo>
                    <a:pt x="6" y="3"/>
                    <a:pt x="6" y="4"/>
                    <a:pt x="6" y="5"/>
                  </a:cubicBezTo>
                  <a:close/>
                </a:path>
              </a:pathLst>
            </a:custGeom>
            <a:solidFill>
              <a:srgbClr val="F5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58">
              <a:extLst>
                <a:ext uri="{FF2B5EF4-FFF2-40B4-BE49-F238E27FC236}">
                  <a16:creationId xmlns:a16="http://schemas.microsoft.com/office/drawing/2014/main" id="{EE0E25A0-BD43-02DA-5C20-7D6F93A4EE15}"/>
                </a:ext>
              </a:extLst>
            </p:cNvPr>
            <p:cNvSpPr/>
            <p:nvPr/>
          </p:nvSpPr>
          <p:spPr bwMode="auto">
            <a:xfrm>
              <a:off x="4706938" y="4368801"/>
              <a:ext cx="714375" cy="450850"/>
            </a:xfrm>
            <a:custGeom>
              <a:avLst/>
              <a:gdLst>
                <a:gd name="T0" fmla="*/ 8 w 127"/>
                <a:gd name="T1" fmla="*/ 74 h 80"/>
                <a:gd name="T2" fmla="*/ 6 w 127"/>
                <a:gd name="T3" fmla="*/ 75 h 80"/>
                <a:gd name="T4" fmla="*/ 3 w 127"/>
                <a:gd name="T5" fmla="*/ 78 h 80"/>
                <a:gd name="T6" fmla="*/ 0 w 127"/>
                <a:gd name="T7" fmla="*/ 75 h 80"/>
                <a:gd name="T8" fmla="*/ 0 w 127"/>
                <a:gd name="T9" fmla="*/ 73 h 80"/>
                <a:gd name="T10" fmla="*/ 0 w 127"/>
                <a:gd name="T11" fmla="*/ 11 h 80"/>
                <a:gd name="T12" fmla="*/ 0 w 127"/>
                <a:gd name="T13" fmla="*/ 3 h 80"/>
                <a:gd name="T14" fmla="*/ 3 w 127"/>
                <a:gd name="T15" fmla="*/ 2 h 80"/>
                <a:gd name="T16" fmla="*/ 34 w 127"/>
                <a:gd name="T17" fmla="*/ 2 h 80"/>
                <a:gd name="T18" fmla="*/ 59 w 127"/>
                <a:gd name="T19" fmla="*/ 2 h 80"/>
                <a:gd name="T20" fmla="*/ 72 w 127"/>
                <a:gd name="T21" fmla="*/ 2 h 80"/>
                <a:gd name="T22" fmla="*/ 94 w 127"/>
                <a:gd name="T23" fmla="*/ 2 h 80"/>
                <a:gd name="T24" fmla="*/ 97 w 127"/>
                <a:gd name="T25" fmla="*/ 3 h 80"/>
                <a:gd name="T26" fmla="*/ 103 w 127"/>
                <a:gd name="T27" fmla="*/ 8 h 80"/>
                <a:gd name="T28" fmla="*/ 105 w 127"/>
                <a:gd name="T29" fmla="*/ 8 h 80"/>
                <a:gd name="T30" fmla="*/ 105 w 127"/>
                <a:gd name="T31" fmla="*/ 4 h 80"/>
                <a:gd name="T32" fmla="*/ 108 w 127"/>
                <a:gd name="T33" fmla="*/ 1 h 80"/>
                <a:gd name="T34" fmla="*/ 123 w 127"/>
                <a:gd name="T35" fmla="*/ 1 h 80"/>
                <a:gd name="T36" fmla="*/ 127 w 127"/>
                <a:gd name="T37" fmla="*/ 6 h 80"/>
                <a:gd name="T38" fmla="*/ 127 w 127"/>
                <a:gd name="T39" fmla="*/ 47 h 80"/>
                <a:gd name="T40" fmla="*/ 127 w 127"/>
                <a:gd name="T41" fmla="*/ 76 h 80"/>
                <a:gd name="T42" fmla="*/ 124 w 127"/>
                <a:gd name="T43" fmla="*/ 79 h 80"/>
                <a:gd name="T44" fmla="*/ 120 w 127"/>
                <a:gd name="T45" fmla="*/ 79 h 80"/>
                <a:gd name="T46" fmla="*/ 21 w 127"/>
                <a:gd name="T47" fmla="*/ 79 h 80"/>
                <a:gd name="T48" fmla="*/ 18 w 127"/>
                <a:gd name="T49" fmla="*/ 79 h 80"/>
                <a:gd name="T50" fmla="*/ 14 w 127"/>
                <a:gd name="T51" fmla="*/ 76 h 80"/>
                <a:gd name="T52" fmla="*/ 8 w 127"/>
                <a:gd name="T53" fmla="*/ 7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7" h="80">
                  <a:moveTo>
                    <a:pt x="8" y="74"/>
                  </a:moveTo>
                  <a:cubicBezTo>
                    <a:pt x="6" y="74"/>
                    <a:pt x="6" y="75"/>
                    <a:pt x="6" y="75"/>
                  </a:cubicBezTo>
                  <a:cubicBezTo>
                    <a:pt x="6" y="77"/>
                    <a:pt x="5" y="78"/>
                    <a:pt x="3" y="78"/>
                  </a:cubicBezTo>
                  <a:cubicBezTo>
                    <a:pt x="1" y="78"/>
                    <a:pt x="0" y="77"/>
                    <a:pt x="0" y="75"/>
                  </a:cubicBezTo>
                  <a:cubicBezTo>
                    <a:pt x="0" y="75"/>
                    <a:pt x="0" y="74"/>
                    <a:pt x="0" y="73"/>
                  </a:cubicBezTo>
                  <a:cubicBezTo>
                    <a:pt x="0" y="52"/>
                    <a:pt x="0" y="32"/>
                    <a:pt x="0" y="11"/>
                  </a:cubicBezTo>
                  <a:cubicBezTo>
                    <a:pt x="0" y="8"/>
                    <a:pt x="2" y="6"/>
                    <a:pt x="0" y="3"/>
                  </a:cubicBezTo>
                  <a:cubicBezTo>
                    <a:pt x="0" y="2"/>
                    <a:pt x="2" y="2"/>
                    <a:pt x="3" y="2"/>
                  </a:cubicBezTo>
                  <a:cubicBezTo>
                    <a:pt x="14" y="2"/>
                    <a:pt x="24" y="2"/>
                    <a:pt x="34" y="2"/>
                  </a:cubicBezTo>
                  <a:cubicBezTo>
                    <a:pt x="43" y="1"/>
                    <a:pt x="51" y="2"/>
                    <a:pt x="59" y="2"/>
                  </a:cubicBezTo>
                  <a:cubicBezTo>
                    <a:pt x="63" y="3"/>
                    <a:pt x="68" y="2"/>
                    <a:pt x="72" y="2"/>
                  </a:cubicBezTo>
                  <a:cubicBezTo>
                    <a:pt x="80" y="2"/>
                    <a:pt x="87" y="2"/>
                    <a:pt x="94" y="2"/>
                  </a:cubicBezTo>
                  <a:cubicBezTo>
                    <a:pt x="96" y="2"/>
                    <a:pt x="97" y="2"/>
                    <a:pt x="97" y="3"/>
                  </a:cubicBezTo>
                  <a:cubicBezTo>
                    <a:pt x="98" y="7"/>
                    <a:pt x="100" y="8"/>
                    <a:pt x="103" y="8"/>
                  </a:cubicBezTo>
                  <a:cubicBezTo>
                    <a:pt x="104" y="8"/>
                    <a:pt x="104" y="8"/>
                    <a:pt x="105" y="8"/>
                  </a:cubicBezTo>
                  <a:cubicBezTo>
                    <a:pt x="106" y="7"/>
                    <a:pt x="105" y="6"/>
                    <a:pt x="105" y="4"/>
                  </a:cubicBezTo>
                  <a:cubicBezTo>
                    <a:pt x="105" y="2"/>
                    <a:pt x="106" y="1"/>
                    <a:pt x="108" y="1"/>
                  </a:cubicBezTo>
                  <a:cubicBezTo>
                    <a:pt x="113" y="0"/>
                    <a:pt x="118" y="1"/>
                    <a:pt x="123" y="1"/>
                  </a:cubicBezTo>
                  <a:cubicBezTo>
                    <a:pt x="126" y="1"/>
                    <a:pt x="127" y="3"/>
                    <a:pt x="127" y="6"/>
                  </a:cubicBezTo>
                  <a:cubicBezTo>
                    <a:pt x="127" y="20"/>
                    <a:pt x="127" y="33"/>
                    <a:pt x="127" y="47"/>
                  </a:cubicBezTo>
                  <a:cubicBezTo>
                    <a:pt x="127" y="57"/>
                    <a:pt x="126" y="66"/>
                    <a:pt x="127" y="76"/>
                  </a:cubicBezTo>
                  <a:cubicBezTo>
                    <a:pt x="127" y="78"/>
                    <a:pt x="126" y="79"/>
                    <a:pt x="124" y="79"/>
                  </a:cubicBezTo>
                  <a:cubicBezTo>
                    <a:pt x="123" y="80"/>
                    <a:pt x="122" y="79"/>
                    <a:pt x="120" y="79"/>
                  </a:cubicBezTo>
                  <a:cubicBezTo>
                    <a:pt x="87" y="79"/>
                    <a:pt x="54" y="79"/>
                    <a:pt x="21" y="79"/>
                  </a:cubicBezTo>
                  <a:cubicBezTo>
                    <a:pt x="20" y="79"/>
                    <a:pt x="19" y="79"/>
                    <a:pt x="18" y="79"/>
                  </a:cubicBezTo>
                  <a:cubicBezTo>
                    <a:pt x="16" y="80"/>
                    <a:pt x="14" y="79"/>
                    <a:pt x="14" y="76"/>
                  </a:cubicBezTo>
                  <a:cubicBezTo>
                    <a:pt x="13" y="73"/>
                    <a:pt x="12" y="73"/>
                    <a:pt x="8" y="74"/>
                  </a:cubicBezTo>
                  <a:close/>
                </a:path>
              </a:pathLst>
            </a:custGeom>
            <a:solidFill>
              <a:srgbClr val="F1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59">
              <a:extLst>
                <a:ext uri="{FF2B5EF4-FFF2-40B4-BE49-F238E27FC236}">
                  <a16:creationId xmlns:a16="http://schemas.microsoft.com/office/drawing/2014/main" id="{483B96DC-3E9F-9B4D-92FD-BA15C2D9F4C4}"/>
                </a:ext>
              </a:extLst>
            </p:cNvPr>
            <p:cNvSpPr/>
            <p:nvPr/>
          </p:nvSpPr>
          <p:spPr bwMode="auto">
            <a:xfrm>
              <a:off x="5792788" y="4357688"/>
              <a:ext cx="552450" cy="461963"/>
            </a:xfrm>
            <a:custGeom>
              <a:avLst/>
              <a:gdLst>
                <a:gd name="T0" fmla="*/ 82 w 98"/>
                <a:gd name="T1" fmla="*/ 1 h 82"/>
                <a:gd name="T2" fmla="*/ 86 w 98"/>
                <a:gd name="T3" fmla="*/ 1 h 82"/>
                <a:gd name="T4" fmla="*/ 87 w 98"/>
                <a:gd name="T5" fmla="*/ 5 h 82"/>
                <a:gd name="T6" fmla="*/ 90 w 98"/>
                <a:gd name="T7" fmla="*/ 10 h 82"/>
                <a:gd name="T8" fmla="*/ 93 w 98"/>
                <a:gd name="T9" fmla="*/ 11 h 82"/>
                <a:gd name="T10" fmla="*/ 94 w 98"/>
                <a:gd name="T11" fmla="*/ 7 h 82"/>
                <a:gd name="T12" fmla="*/ 96 w 98"/>
                <a:gd name="T13" fmla="*/ 4 h 82"/>
                <a:gd name="T14" fmla="*/ 98 w 98"/>
                <a:gd name="T15" fmla="*/ 7 h 82"/>
                <a:gd name="T16" fmla="*/ 97 w 98"/>
                <a:gd name="T17" fmla="*/ 32 h 82"/>
                <a:gd name="T18" fmla="*/ 98 w 98"/>
                <a:gd name="T19" fmla="*/ 35 h 82"/>
                <a:gd name="T20" fmla="*/ 94 w 98"/>
                <a:gd name="T21" fmla="*/ 36 h 82"/>
                <a:gd name="T22" fmla="*/ 79 w 98"/>
                <a:gd name="T23" fmla="*/ 37 h 82"/>
                <a:gd name="T24" fmla="*/ 56 w 98"/>
                <a:gd name="T25" fmla="*/ 68 h 82"/>
                <a:gd name="T26" fmla="*/ 56 w 98"/>
                <a:gd name="T27" fmla="*/ 81 h 82"/>
                <a:gd name="T28" fmla="*/ 55 w 98"/>
                <a:gd name="T29" fmla="*/ 81 h 82"/>
                <a:gd name="T30" fmla="*/ 35 w 98"/>
                <a:gd name="T31" fmla="*/ 81 h 82"/>
                <a:gd name="T32" fmla="*/ 33 w 98"/>
                <a:gd name="T33" fmla="*/ 81 h 82"/>
                <a:gd name="T34" fmla="*/ 32 w 98"/>
                <a:gd name="T35" fmla="*/ 81 h 82"/>
                <a:gd name="T36" fmla="*/ 32 w 98"/>
                <a:gd name="T37" fmla="*/ 80 h 82"/>
                <a:gd name="T38" fmla="*/ 42 w 98"/>
                <a:gd name="T39" fmla="*/ 78 h 82"/>
                <a:gd name="T40" fmla="*/ 47 w 98"/>
                <a:gd name="T41" fmla="*/ 74 h 82"/>
                <a:gd name="T42" fmla="*/ 46 w 98"/>
                <a:gd name="T43" fmla="*/ 70 h 82"/>
                <a:gd name="T44" fmla="*/ 34 w 98"/>
                <a:gd name="T45" fmla="*/ 45 h 82"/>
                <a:gd name="T46" fmla="*/ 24 w 98"/>
                <a:gd name="T47" fmla="*/ 29 h 82"/>
                <a:gd name="T48" fmla="*/ 13 w 98"/>
                <a:gd name="T49" fmla="*/ 16 h 82"/>
                <a:gd name="T50" fmla="*/ 2 w 98"/>
                <a:gd name="T51" fmla="*/ 6 h 82"/>
                <a:gd name="T52" fmla="*/ 0 w 98"/>
                <a:gd name="T53" fmla="*/ 4 h 82"/>
                <a:gd name="T54" fmla="*/ 2 w 98"/>
                <a:gd name="T55" fmla="*/ 2 h 82"/>
                <a:gd name="T56" fmla="*/ 24 w 98"/>
                <a:gd name="T57" fmla="*/ 2 h 82"/>
                <a:gd name="T58" fmla="*/ 46 w 98"/>
                <a:gd name="T59" fmla="*/ 2 h 82"/>
                <a:gd name="T60" fmla="*/ 59 w 98"/>
                <a:gd name="T61" fmla="*/ 2 h 82"/>
                <a:gd name="T62" fmla="*/ 77 w 98"/>
                <a:gd name="T63" fmla="*/ 2 h 82"/>
                <a:gd name="T64" fmla="*/ 82 w 98"/>
                <a:gd name="T65" fmla="*/ 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82">
                  <a:moveTo>
                    <a:pt x="82" y="1"/>
                  </a:moveTo>
                  <a:cubicBezTo>
                    <a:pt x="83" y="1"/>
                    <a:pt x="84" y="0"/>
                    <a:pt x="86" y="1"/>
                  </a:cubicBezTo>
                  <a:cubicBezTo>
                    <a:pt x="87" y="2"/>
                    <a:pt x="87" y="4"/>
                    <a:pt x="87" y="5"/>
                  </a:cubicBezTo>
                  <a:cubicBezTo>
                    <a:pt x="86" y="9"/>
                    <a:pt x="86" y="9"/>
                    <a:pt x="90" y="10"/>
                  </a:cubicBezTo>
                  <a:cubicBezTo>
                    <a:pt x="92" y="10"/>
                    <a:pt x="93" y="10"/>
                    <a:pt x="93" y="11"/>
                  </a:cubicBezTo>
                  <a:cubicBezTo>
                    <a:pt x="95" y="10"/>
                    <a:pt x="94" y="8"/>
                    <a:pt x="94" y="7"/>
                  </a:cubicBezTo>
                  <a:cubicBezTo>
                    <a:pt x="94" y="6"/>
                    <a:pt x="94" y="4"/>
                    <a:pt x="96" y="4"/>
                  </a:cubicBezTo>
                  <a:cubicBezTo>
                    <a:pt x="98" y="4"/>
                    <a:pt x="98" y="6"/>
                    <a:pt x="98" y="7"/>
                  </a:cubicBezTo>
                  <a:cubicBezTo>
                    <a:pt x="97" y="15"/>
                    <a:pt x="98" y="24"/>
                    <a:pt x="97" y="32"/>
                  </a:cubicBezTo>
                  <a:cubicBezTo>
                    <a:pt x="97" y="33"/>
                    <a:pt x="98" y="34"/>
                    <a:pt x="98" y="35"/>
                  </a:cubicBezTo>
                  <a:cubicBezTo>
                    <a:pt x="97" y="36"/>
                    <a:pt x="96" y="36"/>
                    <a:pt x="94" y="36"/>
                  </a:cubicBezTo>
                  <a:cubicBezTo>
                    <a:pt x="89" y="36"/>
                    <a:pt x="84" y="36"/>
                    <a:pt x="79" y="37"/>
                  </a:cubicBezTo>
                  <a:cubicBezTo>
                    <a:pt x="67" y="40"/>
                    <a:pt x="56" y="54"/>
                    <a:pt x="56" y="68"/>
                  </a:cubicBezTo>
                  <a:cubicBezTo>
                    <a:pt x="56" y="72"/>
                    <a:pt x="57" y="76"/>
                    <a:pt x="56" y="81"/>
                  </a:cubicBezTo>
                  <a:cubicBezTo>
                    <a:pt x="56" y="81"/>
                    <a:pt x="55" y="81"/>
                    <a:pt x="55" y="81"/>
                  </a:cubicBezTo>
                  <a:cubicBezTo>
                    <a:pt x="48" y="81"/>
                    <a:pt x="42" y="82"/>
                    <a:pt x="35" y="81"/>
                  </a:cubicBezTo>
                  <a:cubicBezTo>
                    <a:pt x="34" y="81"/>
                    <a:pt x="33" y="81"/>
                    <a:pt x="33" y="81"/>
                  </a:cubicBezTo>
                  <a:cubicBezTo>
                    <a:pt x="33" y="81"/>
                    <a:pt x="32" y="81"/>
                    <a:pt x="32" y="81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5" y="78"/>
                    <a:pt x="39" y="78"/>
                    <a:pt x="42" y="78"/>
                  </a:cubicBezTo>
                  <a:cubicBezTo>
                    <a:pt x="45" y="78"/>
                    <a:pt x="46" y="77"/>
                    <a:pt x="47" y="74"/>
                  </a:cubicBezTo>
                  <a:cubicBezTo>
                    <a:pt x="48" y="73"/>
                    <a:pt x="47" y="71"/>
                    <a:pt x="46" y="70"/>
                  </a:cubicBezTo>
                  <a:cubicBezTo>
                    <a:pt x="43" y="62"/>
                    <a:pt x="39" y="53"/>
                    <a:pt x="34" y="45"/>
                  </a:cubicBezTo>
                  <a:cubicBezTo>
                    <a:pt x="31" y="40"/>
                    <a:pt x="28" y="34"/>
                    <a:pt x="24" y="29"/>
                  </a:cubicBezTo>
                  <a:cubicBezTo>
                    <a:pt x="20" y="24"/>
                    <a:pt x="17" y="20"/>
                    <a:pt x="13" y="16"/>
                  </a:cubicBezTo>
                  <a:cubicBezTo>
                    <a:pt x="9" y="12"/>
                    <a:pt x="6" y="8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9" y="3"/>
                    <a:pt x="17" y="2"/>
                    <a:pt x="24" y="2"/>
                  </a:cubicBezTo>
                  <a:cubicBezTo>
                    <a:pt x="31" y="2"/>
                    <a:pt x="39" y="2"/>
                    <a:pt x="46" y="2"/>
                  </a:cubicBezTo>
                  <a:cubicBezTo>
                    <a:pt x="51" y="2"/>
                    <a:pt x="55" y="3"/>
                    <a:pt x="59" y="2"/>
                  </a:cubicBezTo>
                  <a:cubicBezTo>
                    <a:pt x="65" y="2"/>
                    <a:pt x="71" y="2"/>
                    <a:pt x="77" y="2"/>
                  </a:cubicBezTo>
                  <a:cubicBezTo>
                    <a:pt x="79" y="2"/>
                    <a:pt x="81" y="4"/>
                    <a:pt x="82" y="1"/>
                  </a:cubicBezTo>
                  <a:close/>
                </a:path>
              </a:pathLst>
            </a:custGeom>
            <a:solidFill>
              <a:srgbClr val="F1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0">
              <a:extLst>
                <a:ext uri="{FF2B5EF4-FFF2-40B4-BE49-F238E27FC236}">
                  <a16:creationId xmlns:a16="http://schemas.microsoft.com/office/drawing/2014/main" id="{4496A272-6F69-58CD-4237-4E89119D08D3}"/>
                </a:ext>
              </a:extLst>
            </p:cNvPr>
            <p:cNvSpPr/>
            <p:nvPr/>
          </p:nvSpPr>
          <p:spPr bwMode="auto">
            <a:xfrm>
              <a:off x="5195888" y="5732463"/>
              <a:ext cx="360363" cy="260350"/>
            </a:xfrm>
            <a:custGeom>
              <a:avLst/>
              <a:gdLst>
                <a:gd name="T0" fmla="*/ 58 w 64"/>
                <a:gd name="T1" fmla="*/ 46 h 46"/>
                <a:gd name="T2" fmla="*/ 55 w 64"/>
                <a:gd name="T3" fmla="*/ 44 h 46"/>
                <a:gd name="T4" fmla="*/ 41 w 64"/>
                <a:gd name="T5" fmla="*/ 39 h 46"/>
                <a:gd name="T6" fmla="*/ 32 w 64"/>
                <a:gd name="T7" fmla="*/ 39 h 46"/>
                <a:gd name="T8" fmla="*/ 23 w 64"/>
                <a:gd name="T9" fmla="*/ 40 h 46"/>
                <a:gd name="T10" fmla="*/ 19 w 64"/>
                <a:gd name="T11" fmla="*/ 39 h 46"/>
                <a:gd name="T12" fmla="*/ 7 w 64"/>
                <a:gd name="T13" fmla="*/ 37 h 46"/>
                <a:gd name="T14" fmla="*/ 2 w 64"/>
                <a:gd name="T15" fmla="*/ 33 h 46"/>
                <a:gd name="T16" fmla="*/ 1 w 64"/>
                <a:gd name="T17" fmla="*/ 24 h 46"/>
                <a:gd name="T18" fmla="*/ 16 w 64"/>
                <a:gd name="T19" fmla="*/ 25 h 46"/>
                <a:gd name="T20" fmla="*/ 20 w 64"/>
                <a:gd name="T21" fmla="*/ 24 h 46"/>
                <a:gd name="T22" fmla="*/ 35 w 64"/>
                <a:gd name="T23" fmla="*/ 12 h 46"/>
                <a:gd name="T24" fmla="*/ 39 w 64"/>
                <a:gd name="T25" fmla="*/ 10 h 46"/>
                <a:gd name="T26" fmla="*/ 55 w 64"/>
                <a:gd name="T27" fmla="*/ 1 h 46"/>
                <a:gd name="T28" fmla="*/ 57 w 64"/>
                <a:gd name="T29" fmla="*/ 0 h 46"/>
                <a:gd name="T30" fmla="*/ 57 w 64"/>
                <a:gd name="T31" fmla="*/ 2 h 46"/>
                <a:gd name="T32" fmla="*/ 62 w 64"/>
                <a:gd name="T33" fmla="*/ 28 h 46"/>
                <a:gd name="T34" fmla="*/ 58 w 64"/>
                <a:gd name="T3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" h="46">
                  <a:moveTo>
                    <a:pt x="58" y="46"/>
                  </a:moveTo>
                  <a:cubicBezTo>
                    <a:pt x="57" y="46"/>
                    <a:pt x="56" y="45"/>
                    <a:pt x="55" y="44"/>
                  </a:cubicBezTo>
                  <a:cubicBezTo>
                    <a:pt x="51" y="41"/>
                    <a:pt x="46" y="40"/>
                    <a:pt x="41" y="39"/>
                  </a:cubicBezTo>
                  <a:cubicBezTo>
                    <a:pt x="38" y="40"/>
                    <a:pt x="35" y="39"/>
                    <a:pt x="32" y="39"/>
                  </a:cubicBezTo>
                  <a:cubicBezTo>
                    <a:pt x="29" y="40"/>
                    <a:pt x="26" y="39"/>
                    <a:pt x="23" y="40"/>
                  </a:cubicBezTo>
                  <a:cubicBezTo>
                    <a:pt x="21" y="41"/>
                    <a:pt x="20" y="40"/>
                    <a:pt x="19" y="39"/>
                  </a:cubicBezTo>
                  <a:cubicBezTo>
                    <a:pt x="15" y="37"/>
                    <a:pt x="11" y="37"/>
                    <a:pt x="7" y="37"/>
                  </a:cubicBezTo>
                  <a:cubicBezTo>
                    <a:pt x="3" y="37"/>
                    <a:pt x="3" y="37"/>
                    <a:pt x="2" y="33"/>
                  </a:cubicBezTo>
                  <a:cubicBezTo>
                    <a:pt x="2" y="30"/>
                    <a:pt x="0" y="28"/>
                    <a:pt x="1" y="24"/>
                  </a:cubicBezTo>
                  <a:cubicBezTo>
                    <a:pt x="6" y="24"/>
                    <a:pt x="11" y="24"/>
                    <a:pt x="16" y="25"/>
                  </a:cubicBezTo>
                  <a:cubicBezTo>
                    <a:pt x="18" y="26"/>
                    <a:pt x="19" y="25"/>
                    <a:pt x="20" y="24"/>
                  </a:cubicBezTo>
                  <a:cubicBezTo>
                    <a:pt x="24" y="19"/>
                    <a:pt x="29" y="15"/>
                    <a:pt x="35" y="12"/>
                  </a:cubicBezTo>
                  <a:cubicBezTo>
                    <a:pt x="36" y="11"/>
                    <a:pt x="38" y="11"/>
                    <a:pt x="39" y="10"/>
                  </a:cubicBezTo>
                  <a:cubicBezTo>
                    <a:pt x="45" y="7"/>
                    <a:pt x="50" y="4"/>
                    <a:pt x="55" y="1"/>
                  </a:cubicBezTo>
                  <a:cubicBezTo>
                    <a:pt x="56" y="1"/>
                    <a:pt x="56" y="0"/>
                    <a:pt x="57" y="0"/>
                  </a:cubicBezTo>
                  <a:cubicBezTo>
                    <a:pt x="58" y="0"/>
                    <a:pt x="57" y="1"/>
                    <a:pt x="57" y="2"/>
                  </a:cubicBezTo>
                  <a:cubicBezTo>
                    <a:pt x="58" y="11"/>
                    <a:pt x="59" y="19"/>
                    <a:pt x="62" y="28"/>
                  </a:cubicBezTo>
                  <a:cubicBezTo>
                    <a:pt x="64" y="34"/>
                    <a:pt x="63" y="41"/>
                    <a:pt x="58" y="46"/>
                  </a:cubicBezTo>
                  <a:close/>
                </a:path>
              </a:pathLst>
            </a:custGeom>
            <a:solidFill>
              <a:srgbClr val="596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61">
              <a:extLst>
                <a:ext uri="{FF2B5EF4-FFF2-40B4-BE49-F238E27FC236}">
                  <a16:creationId xmlns:a16="http://schemas.microsoft.com/office/drawing/2014/main" id="{3FD0B4FE-98A0-AF1F-AC12-BE921170D1AD}"/>
                </a:ext>
              </a:extLst>
            </p:cNvPr>
            <p:cNvSpPr/>
            <p:nvPr/>
          </p:nvSpPr>
          <p:spPr bwMode="auto">
            <a:xfrm>
              <a:off x="4784725" y="4403726"/>
              <a:ext cx="636588" cy="477838"/>
            </a:xfrm>
            <a:custGeom>
              <a:avLst/>
              <a:gdLst>
                <a:gd name="T0" fmla="*/ 0 w 113"/>
                <a:gd name="T1" fmla="*/ 70 h 85"/>
                <a:gd name="T2" fmla="*/ 4 w 113"/>
                <a:gd name="T3" fmla="*/ 73 h 85"/>
                <a:gd name="T4" fmla="*/ 108 w 113"/>
                <a:gd name="T5" fmla="*/ 73 h 85"/>
                <a:gd name="T6" fmla="*/ 112 w 113"/>
                <a:gd name="T7" fmla="*/ 69 h 85"/>
                <a:gd name="T8" fmla="*/ 112 w 113"/>
                <a:gd name="T9" fmla="*/ 3 h 85"/>
                <a:gd name="T10" fmla="*/ 113 w 113"/>
                <a:gd name="T11" fmla="*/ 0 h 85"/>
                <a:gd name="T12" fmla="*/ 113 w 113"/>
                <a:gd name="T13" fmla="*/ 5 h 85"/>
                <a:gd name="T14" fmla="*/ 113 w 113"/>
                <a:gd name="T15" fmla="*/ 56 h 85"/>
                <a:gd name="T16" fmla="*/ 113 w 113"/>
                <a:gd name="T17" fmla="*/ 79 h 85"/>
                <a:gd name="T18" fmla="*/ 111 w 113"/>
                <a:gd name="T19" fmla="*/ 83 h 85"/>
                <a:gd name="T20" fmla="*/ 69 w 113"/>
                <a:gd name="T21" fmla="*/ 83 h 85"/>
                <a:gd name="T22" fmla="*/ 65 w 113"/>
                <a:gd name="T23" fmla="*/ 85 h 85"/>
                <a:gd name="T24" fmla="*/ 63 w 113"/>
                <a:gd name="T25" fmla="*/ 83 h 85"/>
                <a:gd name="T26" fmla="*/ 49 w 113"/>
                <a:gd name="T27" fmla="*/ 83 h 85"/>
                <a:gd name="T28" fmla="*/ 47 w 113"/>
                <a:gd name="T29" fmla="*/ 85 h 85"/>
                <a:gd name="T30" fmla="*/ 44 w 113"/>
                <a:gd name="T31" fmla="*/ 83 h 85"/>
                <a:gd name="T32" fmla="*/ 26 w 113"/>
                <a:gd name="T33" fmla="*/ 83 h 85"/>
                <a:gd name="T34" fmla="*/ 6 w 113"/>
                <a:gd name="T35" fmla="*/ 83 h 85"/>
                <a:gd name="T36" fmla="*/ 1 w 113"/>
                <a:gd name="T37" fmla="*/ 77 h 85"/>
                <a:gd name="T38" fmla="*/ 0 w 113"/>
                <a:gd name="T39" fmla="*/ 7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3" h="85">
                  <a:moveTo>
                    <a:pt x="0" y="70"/>
                  </a:moveTo>
                  <a:cubicBezTo>
                    <a:pt x="1" y="72"/>
                    <a:pt x="2" y="73"/>
                    <a:pt x="4" y="73"/>
                  </a:cubicBezTo>
                  <a:cubicBezTo>
                    <a:pt x="39" y="72"/>
                    <a:pt x="74" y="72"/>
                    <a:pt x="108" y="73"/>
                  </a:cubicBezTo>
                  <a:cubicBezTo>
                    <a:pt x="111" y="73"/>
                    <a:pt x="112" y="72"/>
                    <a:pt x="112" y="69"/>
                  </a:cubicBezTo>
                  <a:cubicBezTo>
                    <a:pt x="112" y="47"/>
                    <a:pt x="112" y="25"/>
                    <a:pt x="112" y="3"/>
                  </a:cubicBezTo>
                  <a:cubicBezTo>
                    <a:pt x="112" y="2"/>
                    <a:pt x="112" y="1"/>
                    <a:pt x="113" y="0"/>
                  </a:cubicBezTo>
                  <a:cubicBezTo>
                    <a:pt x="113" y="1"/>
                    <a:pt x="113" y="3"/>
                    <a:pt x="113" y="5"/>
                  </a:cubicBezTo>
                  <a:cubicBezTo>
                    <a:pt x="113" y="22"/>
                    <a:pt x="113" y="39"/>
                    <a:pt x="113" y="56"/>
                  </a:cubicBezTo>
                  <a:cubicBezTo>
                    <a:pt x="113" y="64"/>
                    <a:pt x="113" y="72"/>
                    <a:pt x="113" y="79"/>
                  </a:cubicBezTo>
                  <a:cubicBezTo>
                    <a:pt x="113" y="81"/>
                    <a:pt x="112" y="82"/>
                    <a:pt x="111" y="83"/>
                  </a:cubicBezTo>
                  <a:cubicBezTo>
                    <a:pt x="97" y="83"/>
                    <a:pt x="83" y="83"/>
                    <a:pt x="69" y="83"/>
                  </a:cubicBezTo>
                  <a:cubicBezTo>
                    <a:pt x="68" y="83"/>
                    <a:pt x="66" y="83"/>
                    <a:pt x="65" y="85"/>
                  </a:cubicBezTo>
                  <a:cubicBezTo>
                    <a:pt x="64" y="85"/>
                    <a:pt x="64" y="84"/>
                    <a:pt x="63" y="83"/>
                  </a:cubicBezTo>
                  <a:cubicBezTo>
                    <a:pt x="59" y="78"/>
                    <a:pt x="53" y="78"/>
                    <a:pt x="49" y="83"/>
                  </a:cubicBezTo>
                  <a:cubicBezTo>
                    <a:pt x="48" y="84"/>
                    <a:pt x="48" y="85"/>
                    <a:pt x="47" y="85"/>
                  </a:cubicBezTo>
                  <a:cubicBezTo>
                    <a:pt x="47" y="83"/>
                    <a:pt x="45" y="83"/>
                    <a:pt x="44" y="83"/>
                  </a:cubicBezTo>
                  <a:cubicBezTo>
                    <a:pt x="38" y="83"/>
                    <a:pt x="32" y="83"/>
                    <a:pt x="26" y="83"/>
                  </a:cubicBezTo>
                  <a:cubicBezTo>
                    <a:pt x="20" y="84"/>
                    <a:pt x="13" y="83"/>
                    <a:pt x="6" y="83"/>
                  </a:cubicBezTo>
                  <a:cubicBezTo>
                    <a:pt x="2" y="83"/>
                    <a:pt x="1" y="81"/>
                    <a:pt x="1" y="77"/>
                  </a:cubicBezTo>
                  <a:cubicBezTo>
                    <a:pt x="1" y="75"/>
                    <a:pt x="0" y="72"/>
                    <a:pt x="0" y="70"/>
                  </a:cubicBezTo>
                  <a:close/>
                </a:path>
              </a:pathLst>
            </a:custGeom>
            <a:solidFill>
              <a:srgbClr val="F4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2">
              <a:extLst>
                <a:ext uri="{FF2B5EF4-FFF2-40B4-BE49-F238E27FC236}">
                  <a16:creationId xmlns:a16="http://schemas.microsoft.com/office/drawing/2014/main" id="{265947A6-EF9E-47C9-5618-D0AA96F162E9}"/>
                </a:ext>
              </a:extLst>
            </p:cNvPr>
            <p:cNvSpPr/>
            <p:nvPr/>
          </p:nvSpPr>
          <p:spPr bwMode="auto">
            <a:xfrm>
              <a:off x="5618163" y="4554538"/>
              <a:ext cx="152400" cy="265113"/>
            </a:xfrm>
            <a:custGeom>
              <a:avLst/>
              <a:gdLst>
                <a:gd name="T0" fmla="*/ 22 w 27"/>
                <a:gd name="T1" fmla="*/ 36 h 47"/>
                <a:gd name="T2" fmla="*/ 18 w 27"/>
                <a:gd name="T3" fmla="*/ 40 h 47"/>
                <a:gd name="T4" fmla="*/ 18 w 27"/>
                <a:gd name="T5" fmla="*/ 43 h 47"/>
                <a:gd name="T6" fmla="*/ 22 w 27"/>
                <a:gd name="T7" fmla="*/ 42 h 47"/>
                <a:gd name="T8" fmla="*/ 24 w 27"/>
                <a:gd name="T9" fmla="*/ 41 h 47"/>
                <a:gd name="T10" fmla="*/ 24 w 27"/>
                <a:gd name="T11" fmla="*/ 44 h 47"/>
                <a:gd name="T12" fmla="*/ 20 w 27"/>
                <a:gd name="T13" fmla="*/ 46 h 47"/>
                <a:gd name="T14" fmla="*/ 17 w 27"/>
                <a:gd name="T15" fmla="*/ 43 h 47"/>
                <a:gd name="T16" fmla="*/ 17 w 27"/>
                <a:gd name="T17" fmla="*/ 34 h 47"/>
                <a:gd name="T18" fmla="*/ 14 w 27"/>
                <a:gd name="T19" fmla="*/ 32 h 47"/>
                <a:gd name="T20" fmla="*/ 12 w 27"/>
                <a:gd name="T21" fmla="*/ 34 h 47"/>
                <a:gd name="T22" fmla="*/ 12 w 27"/>
                <a:gd name="T23" fmla="*/ 44 h 47"/>
                <a:gd name="T24" fmla="*/ 11 w 27"/>
                <a:gd name="T25" fmla="*/ 46 h 47"/>
                <a:gd name="T26" fmla="*/ 10 w 27"/>
                <a:gd name="T27" fmla="*/ 44 h 47"/>
                <a:gd name="T28" fmla="*/ 10 w 27"/>
                <a:gd name="T29" fmla="*/ 40 h 47"/>
                <a:gd name="T30" fmla="*/ 0 w 27"/>
                <a:gd name="T31" fmla="*/ 37 h 47"/>
                <a:gd name="T32" fmla="*/ 0 w 27"/>
                <a:gd name="T33" fmla="*/ 35 h 47"/>
                <a:gd name="T34" fmla="*/ 0 w 27"/>
                <a:gd name="T35" fmla="*/ 2 h 47"/>
                <a:gd name="T36" fmla="*/ 0 w 27"/>
                <a:gd name="T37" fmla="*/ 0 h 47"/>
                <a:gd name="T38" fmla="*/ 3 w 27"/>
                <a:gd name="T39" fmla="*/ 1 h 47"/>
                <a:gd name="T40" fmla="*/ 26 w 27"/>
                <a:gd name="T41" fmla="*/ 33 h 47"/>
                <a:gd name="T42" fmla="*/ 26 w 27"/>
                <a:gd name="T43" fmla="*/ 36 h 47"/>
                <a:gd name="T44" fmla="*/ 22 w 27"/>
                <a:gd name="T45" fmla="*/ 3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" h="47">
                  <a:moveTo>
                    <a:pt x="22" y="36"/>
                  </a:moveTo>
                  <a:cubicBezTo>
                    <a:pt x="20" y="37"/>
                    <a:pt x="18" y="38"/>
                    <a:pt x="18" y="40"/>
                  </a:cubicBezTo>
                  <a:cubicBezTo>
                    <a:pt x="17" y="42"/>
                    <a:pt x="17" y="43"/>
                    <a:pt x="18" y="43"/>
                  </a:cubicBezTo>
                  <a:cubicBezTo>
                    <a:pt x="20" y="44"/>
                    <a:pt x="21" y="44"/>
                    <a:pt x="22" y="42"/>
                  </a:cubicBezTo>
                  <a:cubicBezTo>
                    <a:pt x="23" y="41"/>
                    <a:pt x="23" y="40"/>
                    <a:pt x="24" y="41"/>
                  </a:cubicBezTo>
                  <a:cubicBezTo>
                    <a:pt x="25" y="42"/>
                    <a:pt x="24" y="43"/>
                    <a:pt x="24" y="44"/>
                  </a:cubicBezTo>
                  <a:cubicBezTo>
                    <a:pt x="23" y="45"/>
                    <a:pt x="22" y="46"/>
                    <a:pt x="20" y="46"/>
                  </a:cubicBezTo>
                  <a:cubicBezTo>
                    <a:pt x="18" y="47"/>
                    <a:pt x="17" y="46"/>
                    <a:pt x="17" y="43"/>
                  </a:cubicBezTo>
                  <a:cubicBezTo>
                    <a:pt x="17" y="40"/>
                    <a:pt x="17" y="37"/>
                    <a:pt x="17" y="34"/>
                  </a:cubicBezTo>
                  <a:cubicBezTo>
                    <a:pt x="17" y="32"/>
                    <a:pt x="16" y="32"/>
                    <a:pt x="14" y="32"/>
                  </a:cubicBezTo>
                  <a:cubicBezTo>
                    <a:pt x="13" y="32"/>
                    <a:pt x="12" y="32"/>
                    <a:pt x="12" y="34"/>
                  </a:cubicBezTo>
                  <a:cubicBezTo>
                    <a:pt x="12" y="37"/>
                    <a:pt x="12" y="41"/>
                    <a:pt x="12" y="44"/>
                  </a:cubicBezTo>
                  <a:cubicBezTo>
                    <a:pt x="12" y="45"/>
                    <a:pt x="12" y="46"/>
                    <a:pt x="11" y="46"/>
                  </a:cubicBezTo>
                  <a:cubicBezTo>
                    <a:pt x="10" y="46"/>
                    <a:pt x="10" y="45"/>
                    <a:pt x="10" y="44"/>
                  </a:cubicBezTo>
                  <a:cubicBezTo>
                    <a:pt x="10" y="43"/>
                    <a:pt x="10" y="41"/>
                    <a:pt x="10" y="40"/>
                  </a:cubicBezTo>
                  <a:cubicBezTo>
                    <a:pt x="8" y="36"/>
                    <a:pt x="5" y="35"/>
                    <a:pt x="0" y="37"/>
                  </a:cubicBezTo>
                  <a:cubicBezTo>
                    <a:pt x="0" y="36"/>
                    <a:pt x="0" y="36"/>
                    <a:pt x="0" y="35"/>
                  </a:cubicBezTo>
                  <a:cubicBezTo>
                    <a:pt x="0" y="24"/>
                    <a:pt x="0" y="13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11" y="12"/>
                    <a:pt x="20" y="21"/>
                    <a:pt x="26" y="33"/>
                  </a:cubicBezTo>
                  <a:cubicBezTo>
                    <a:pt x="26" y="34"/>
                    <a:pt x="27" y="35"/>
                    <a:pt x="26" y="36"/>
                  </a:cubicBezTo>
                  <a:cubicBezTo>
                    <a:pt x="25" y="37"/>
                    <a:pt x="23" y="35"/>
                    <a:pt x="22" y="36"/>
                  </a:cubicBezTo>
                  <a:close/>
                </a:path>
              </a:pathLst>
            </a:custGeom>
            <a:solidFill>
              <a:srgbClr val="F08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3">
              <a:extLst>
                <a:ext uri="{FF2B5EF4-FFF2-40B4-BE49-F238E27FC236}">
                  <a16:creationId xmlns:a16="http://schemas.microsoft.com/office/drawing/2014/main" id="{CF7ECE3A-F4B4-ECC5-96B4-544085F3B97D}"/>
                </a:ext>
              </a:extLst>
            </p:cNvPr>
            <p:cNvSpPr/>
            <p:nvPr/>
          </p:nvSpPr>
          <p:spPr bwMode="auto">
            <a:xfrm>
              <a:off x="5905500" y="4814888"/>
              <a:ext cx="79375" cy="101600"/>
            </a:xfrm>
            <a:custGeom>
              <a:avLst/>
              <a:gdLst>
                <a:gd name="T0" fmla="*/ 12 w 14"/>
                <a:gd name="T1" fmla="*/ 10 h 18"/>
                <a:gd name="T2" fmla="*/ 12 w 14"/>
                <a:gd name="T3" fmla="*/ 13 h 18"/>
                <a:gd name="T4" fmla="*/ 8 w 14"/>
                <a:gd name="T5" fmla="*/ 18 h 18"/>
                <a:gd name="T6" fmla="*/ 5 w 14"/>
                <a:gd name="T7" fmla="*/ 18 h 18"/>
                <a:gd name="T8" fmla="*/ 1 w 14"/>
                <a:gd name="T9" fmla="*/ 14 h 18"/>
                <a:gd name="T10" fmla="*/ 0 w 14"/>
                <a:gd name="T11" fmla="*/ 6 h 18"/>
                <a:gd name="T12" fmla="*/ 3 w 14"/>
                <a:gd name="T13" fmla="*/ 2 h 18"/>
                <a:gd name="T14" fmla="*/ 5 w 14"/>
                <a:gd name="T15" fmla="*/ 3 h 18"/>
                <a:gd name="T16" fmla="*/ 5 w 14"/>
                <a:gd name="T17" fmla="*/ 4 h 18"/>
                <a:gd name="T18" fmla="*/ 6 w 14"/>
                <a:gd name="T19" fmla="*/ 7 h 18"/>
                <a:gd name="T20" fmla="*/ 8 w 14"/>
                <a:gd name="T21" fmla="*/ 4 h 18"/>
                <a:gd name="T22" fmla="*/ 12 w 14"/>
                <a:gd name="T23" fmla="*/ 0 h 18"/>
                <a:gd name="T24" fmla="*/ 12 w 14"/>
                <a:gd name="T25" fmla="*/ 0 h 18"/>
                <a:gd name="T26" fmla="*/ 12 w 14"/>
                <a:gd name="T27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2" y="10"/>
                  </a:moveTo>
                  <a:cubicBezTo>
                    <a:pt x="12" y="11"/>
                    <a:pt x="12" y="12"/>
                    <a:pt x="12" y="13"/>
                  </a:cubicBezTo>
                  <a:cubicBezTo>
                    <a:pt x="12" y="16"/>
                    <a:pt x="11" y="18"/>
                    <a:pt x="8" y="18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2" y="18"/>
                    <a:pt x="1" y="17"/>
                    <a:pt x="1" y="14"/>
                  </a:cubicBezTo>
                  <a:cubicBezTo>
                    <a:pt x="2" y="11"/>
                    <a:pt x="3" y="8"/>
                    <a:pt x="0" y="6"/>
                  </a:cubicBezTo>
                  <a:cubicBezTo>
                    <a:pt x="0" y="4"/>
                    <a:pt x="0" y="2"/>
                    <a:pt x="3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5"/>
                    <a:pt x="4" y="7"/>
                    <a:pt x="6" y="7"/>
                  </a:cubicBezTo>
                  <a:cubicBezTo>
                    <a:pt x="8" y="7"/>
                    <a:pt x="7" y="5"/>
                    <a:pt x="8" y="4"/>
                  </a:cubicBezTo>
                  <a:cubicBezTo>
                    <a:pt x="8" y="0"/>
                    <a:pt x="8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3"/>
                    <a:pt x="14" y="7"/>
                    <a:pt x="12" y="10"/>
                  </a:cubicBezTo>
                  <a:close/>
                </a:path>
              </a:pathLst>
            </a:custGeom>
            <a:solidFill>
              <a:srgbClr val="F7C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4">
              <a:extLst>
                <a:ext uri="{FF2B5EF4-FFF2-40B4-BE49-F238E27FC236}">
                  <a16:creationId xmlns:a16="http://schemas.microsoft.com/office/drawing/2014/main" id="{EE1C27CA-7378-A5B0-C51A-A72728087027}"/>
                </a:ext>
              </a:extLst>
            </p:cNvPr>
            <p:cNvSpPr/>
            <p:nvPr/>
          </p:nvSpPr>
          <p:spPr bwMode="auto">
            <a:xfrm>
              <a:off x="5613400" y="4527551"/>
              <a:ext cx="163513" cy="241300"/>
            </a:xfrm>
            <a:custGeom>
              <a:avLst/>
              <a:gdLst>
                <a:gd name="T0" fmla="*/ 27 w 29"/>
                <a:gd name="T1" fmla="*/ 41 h 43"/>
                <a:gd name="T2" fmla="*/ 17 w 29"/>
                <a:gd name="T3" fmla="*/ 24 h 43"/>
                <a:gd name="T4" fmla="*/ 3 w 29"/>
                <a:gd name="T5" fmla="*/ 6 h 43"/>
                <a:gd name="T6" fmla="*/ 1 w 29"/>
                <a:gd name="T7" fmla="*/ 5 h 43"/>
                <a:gd name="T8" fmla="*/ 1 w 29"/>
                <a:gd name="T9" fmla="*/ 42 h 43"/>
                <a:gd name="T10" fmla="*/ 1 w 29"/>
                <a:gd name="T11" fmla="*/ 43 h 43"/>
                <a:gd name="T12" fmla="*/ 1 w 29"/>
                <a:gd name="T13" fmla="*/ 42 h 43"/>
                <a:gd name="T14" fmla="*/ 1 w 29"/>
                <a:gd name="T15" fmla="*/ 21 h 43"/>
                <a:gd name="T16" fmla="*/ 0 w 29"/>
                <a:gd name="T17" fmla="*/ 3 h 43"/>
                <a:gd name="T18" fmla="*/ 1 w 29"/>
                <a:gd name="T19" fmla="*/ 0 h 43"/>
                <a:gd name="T20" fmla="*/ 7 w 29"/>
                <a:gd name="T21" fmla="*/ 7 h 43"/>
                <a:gd name="T22" fmla="*/ 25 w 29"/>
                <a:gd name="T23" fmla="*/ 33 h 43"/>
                <a:gd name="T24" fmla="*/ 29 w 29"/>
                <a:gd name="T25" fmla="*/ 41 h 43"/>
                <a:gd name="T26" fmla="*/ 29 w 29"/>
                <a:gd name="T27" fmla="*/ 42 h 43"/>
                <a:gd name="T28" fmla="*/ 27 w 29"/>
                <a:gd name="T29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43">
                  <a:moveTo>
                    <a:pt x="27" y="41"/>
                  </a:moveTo>
                  <a:cubicBezTo>
                    <a:pt x="24" y="35"/>
                    <a:pt x="21" y="30"/>
                    <a:pt x="17" y="24"/>
                  </a:cubicBezTo>
                  <a:cubicBezTo>
                    <a:pt x="12" y="18"/>
                    <a:pt x="7" y="12"/>
                    <a:pt x="3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1" y="18"/>
                    <a:pt x="1" y="30"/>
                    <a:pt x="1" y="42"/>
                  </a:cubicBezTo>
                  <a:cubicBezTo>
                    <a:pt x="1" y="42"/>
                    <a:pt x="1" y="42"/>
                    <a:pt x="1" y="43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35"/>
                    <a:pt x="1" y="28"/>
                    <a:pt x="1" y="21"/>
                  </a:cubicBezTo>
                  <a:cubicBezTo>
                    <a:pt x="0" y="15"/>
                    <a:pt x="1" y="9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3" y="2"/>
                    <a:pt x="5" y="5"/>
                    <a:pt x="7" y="7"/>
                  </a:cubicBezTo>
                  <a:cubicBezTo>
                    <a:pt x="13" y="15"/>
                    <a:pt x="20" y="23"/>
                    <a:pt x="25" y="33"/>
                  </a:cubicBezTo>
                  <a:cubicBezTo>
                    <a:pt x="26" y="35"/>
                    <a:pt x="28" y="38"/>
                    <a:pt x="29" y="41"/>
                  </a:cubicBezTo>
                  <a:cubicBezTo>
                    <a:pt x="29" y="41"/>
                    <a:pt x="29" y="42"/>
                    <a:pt x="29" y="42"/>
                  </a:cubicBezTo>
                  <a:cubicBezTo>
                    <a:pt x="28" y="42"/>
                    <a:pt x="28" y="42"/>
                    <a:pt x="27" y="41"/>
                  </a:cubicBezTo>
                  <a:close/>
                </a:path>
              </a:pathLst>
            </a:custGeom>
            <a:solidFill>
              <a:srgbClr val="E06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5">
              <a:extLst>
                <a:ext uri="{FF2B5EF4-FFF2-40B4-BE49-F238E27FC236}">
                  <a16:creationId xmlns:a16="http://schemas.microsoft.com/office/drawing/2014/main" id="{3E122237-4A27-2613-543F-3FE6235BD369}"/>
                </a:ext>
              </a:extLst>
            </p:cNvPr>
            <p:cNvSpPr/>
            <p:nvPr/>
          </p:nvSpPr>
          <p:spPr bwMode="auto">
            <a:xfrm>
              <a:off x="5595938" y="4881563"/>
              <a:ext cx="28575" cy="1173163"/>
            </a:xfrm>
            <a:custGeom>
              <a:avLst/>
              <a:gdLst>
                <a:gd name="T0" fmla="*/ 5 w 5"/>
                <a:gd name="T1" fmla="*/ 208 h 208"/>
                <a:gd name="T2" fmla="*/ 0 w 5"/>
                <a:gd name="T3" fmla="*/ 207 h 208"/>
                <a:gd name="T4" fmla="*/ 4 w 5"/>
                <a:gd name="T5" fmla="*/ 203 h 208"/>
                <a:gd name="T6" fmla="*/ 4 w 5"/>
                <a:gd name="T7" fmla="*/ 3 h 208"/>
                <a:gd name="T8" fmla="*/ 4 w 5"/>
                <a:gd name="T9" fmla="*/ 0 h 208"/>
                <a:gd name="T10" fmla="*/ 4 w 5"/>
                <a:gd name="T11" fmla="*/ 5 h 208"/>
                <a:gd name="T12" fmla="*/ 4 w 5"/>
                <a:gd name="T13" fmla="*/ 204 h 208"/>
                <a:gd name="T14" fmla="*/ 5 w 5"/>
                <a:gd name="T1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208">
                  <a:moveTo>
                    <a:pt x="5" y="208"/>
                  </a:moveTo>
                  <a:cubicBezTo>
                    <a:pt x="3" y="208"/>
                    <a:pt x="2" y="208"/>
                    <a:pt x="0" y="207"/>
                  </a:cubicBezTo>
                  <a:cubicBezTo>
                    <a:pt x="3" y="208"/>
                    <a:pt x="4" y="206"/>
                    <a:pt x="4" y="203"/>
                  </a:cubicBezTo>
                  <a:cubicBezTo>
                    <a:pt x="4" y="137"/>
                    <a:pt x="4" y="70"/>
                    <a:pt x="4" y="3"/>
                  </a:cubicBezTo>
                  <a:cubicBezTo>
                    <a:pt x="4" y="2"/>
                    <a:pt x="3" y="0"/>
                    <a:pt x="4" y="0"/>
                  </a:cubicBezTo>
                  <a:cubicBezTo>
                    <a:pt x="4" y="2"/>
                    <a:pt x="4" y="3"/>
                    <a:pt x="4" y="5"/>
                  </a:cubicBezTo>
                  <a:cubicBezTo>
                    <a:pt x="4" y="72"/>
                    <a:pt x="4" y="138"/>
                    <a:pt x="4" y="204"/>
                  </a:cubicBezTo>
                  <a:cubicBezTo>
                    <a:pt x="4" y="205"/>
                    <a:pt x="4" y="207"/>
                    <a:pt x="5" y="208"/>
                  </a:cubicBezTo>
                  <a:close/>
                </a:path>
              </a:pathLst>
            </a:custGeom>
            <a:solidFill>
              <a:srgbClr val="D68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6">
              <a:extLst>
                <a:ext uri="{FF2B5EF4-FFF2-40B4-BE49-F238E27FC236}">
                  <a16:creationId xmlns:a16="http://schemas.microsoft.com/office/drawing/2014/main" id="{AC2DCAC9-4F6D-033D-FBB1-54B19F009B75}"/>
                </a:ext>
              </a:extLst>
            </p:cNvPr>
            <p:cNvSpPr/>
            <p:nvPr/>
          </p:nvSpPr>
          <p:spPr bwMode="auto">
            <a:xfrm>
              <a:off x="5246688" y="4335463"/>
              <a:ext cx="57150" cy="84138"/>
            </a:xfrm>
            <a:custGeom>
              <a:avLst/>
              <a:gdLst>
                <a:gd name="T0" fmla="*/ 9 w 10"/>
                <a:gd name="T1" fmla="*/ 14 h 15"/>
                <a:gd name="T2" fmla="*/ 3 w 10"/>
                <a:gd name="T3" fmla="*/ 15 h 15"/>
                <a:gd name="T4" fmla="*/ 1 w 10"/>
                <a:gd name="T5" fmla="*/ 9 h 15"/>
                <a:gd name="T6" fmla="*/ 0 w 10"/>
                <a:gd name="T7" fmla="*/ 6 h 15"/>
                <a:gd name="T8" fmla="*/ 6 w 10"/>
                <a:gd name="T9" fmla="*/ 0 h 15"/>
                <a:gd name="T10" fmla="*/ 10 w 10"/>
                <a:gd name="T11" fmla="*/ 5 h 15"/>
                <a:gd name="T12" fmla="*/ 9 w 10"/>
                <a:gd name="T1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5">
                  <a:moveTo>
                    <a:pt x="9" y="14"/>
                  </a:moveTo>
                  <a:cubicBezTo>
                    <a:pt x="7" y="15"/>
                    <a:pt x="5" y="15"/>
                    <a:pt x="3" y="15"/>
                  </a:cubicBezTo>
                  <a:cubicBezTo>
                    <a:pt x="0" y="14"/>
                    <a:pt x="1" y="11"/>
                    <a:pt x="1" y="9"/>
                  </a:cubicBezTo>
                  <a:cubicBezTo>
                    <a:pt x="3" y="8"/>
                    <a:pt x="3" y="7"/>
                    <a:pt x="0" y="6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9" y="1"/>
                    <a:pt x="9" y="3"/>
                    <a:pt x="10" y="5"/>
                  </a:cubicBezTo>
                  <a:cubicBezTo>
                    <a:pt x="9" y="8"/>
                    <a:pt x="9" y="11"/>
                    <a:pt x="9" y="14"/>
                  </a:cubicBezTo>
                  <a:close/>
                </a:path>
              </a:pathLst>
            </a:custGeom>
            <a:solidFill>
              <a:srgbClr val="F3C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67">
              <a:extLst>
                <a:ext uri="{FF2B5EF4-FFF2-40B4-BE49-F238E27FC236}">
                  <a16:creationId xmlns:a16="http://schemas.microsoft.com/office/drawing/2014/main" id="{D5FB57E2-E679-E998-D12B-761590630714}"/>
                </a:ext>
              </a:extLst>
            </p:cNvPr>
            <p:cNvSpPr/>
            <p:nvPr/>
          </p:nvSpPr>
          <p:spPr bwMode="auto">
            <a:xfrm>
              <a:off x="5759450" y="3895726"/>
              <a:ext cx="55563" cy="84138"/>
            </a:xfrm>
            <a:custGeom>
              <a:avLst/>
              <a:gdLst>
                <a:gd name="T0" fmla="*/ 5 w 10"/>
                <a:gd name="T1" fmla="*/ 0 h 15"/>
                <a:gd name="T2" fmla="*/ 9 w 10"/>
                <a:gd name="T3" fmla="*/ 5 h 15"/>
                <a:gd name="T4" fmla="*/ 9 w 10"/>
                <a:gd name="T5" fmla="*/ 10 h 15"/>
                <a:gd name="T6" fmla="*/ 9 w 10"/>
                <a:gd name="T7" fmla="*/ 14 h 15"/>
                <a:gd name="T8" fmla="*/ 2 w 10"/>
                <a:gd name="T9" fmla="*/ 14 h 15"/>
                <a:gd name="T10" fmla="*/ 1 w 10"/>
                <a:gd name="T11" fmla="*/ 11 h 15"/>
                <a:gd name="T12" fmla="*/ 4 w 10"/>
                <a:gd name="T13" fmla="*/ 5 h 15"/>
                <a:gd name="T14" fmla="*/ 5 w 10"/>
                <a:gd name="T15" fmla="*/ 3 h 15"/>
                <a:gd name="T16" fmla="*/ 4 w 10"/>
                <a:gd name="T17" fmla="*/ 4 h 15"/>
                <a:gd name="T18" fmla="*/ 1 w 10"/>
                <a:gd name="T19" fmla="*/ 4 h 15"/>
                <a:gd name="T20" fmla="*/ 1 w 10"/>
                <a:gd name="T21" fmla="*/ 2 h 15"/>
                <a:gd name="T22" fmla="*/ 5 w 10"/>
                <a:gd name="T2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5">
                  <a:moveTo>
                    <a:pt x="5" y="0"/>
                  </a:moveTo>
                  <a:cubicBezTo>
                    <a:pt x="8" y="0"/>
                    <a:pt x="9" y="1"/>
                    <a:pt x="9" y="5"/>
                  </a:cubicBezTo>
                  <a:cubicBezTo>
                    <a:pt x="9" y="7"/>
                    <a:pt x="9" y="8"/>
                    <a:pt x="9" y="10"/>
                  </a:cubicBezTo>
                  <a:cubicBezTo>
                    <a:pt x="9" y="11"/>
                    <a:pt x="10" y="14"/>
                    <a:pt x="9" y="14"/>
                  </a:cubicBezTo>
                  <a:cubicBezTo>
                    <a:pt x="6" y="15"/>
                    <a:pt x="4" y="15"/>
                    <a:pt x="2" y="14"/>
                  </a:cubicBezTo>
                  <a:cubicBezTo>
                    <a:pt x="0" y="13"/>
                    <a:pt x="1" y="12"/>
                    <a:pt x="1" y="11"/>
                  </a:cubicBezTo>
                  <a:cubicBezTo>
                    <a:pt x="1" y="8"/>
                    <a:pt x="2" y="7"/>
                    <a:pt x="4" y="5"/>
                  </a:cubicBezTo>
                  <a:cubicBezTo>
                    <a:pt x="5" y="5"/>
                    <a:pt x="6" y="4"/>
                    <a:pt x="5" y="3"/>
                  </a:cubicBezTo>
                  <a:cubicBezTo>
                    <a:pt x="4" y="2"/>
                    <a:pt x="4" y="4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E8C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68">
              <a:extLst>
                <a:ext uri="{FF2B5EF4-FFF2-40B4-BE49-F238E27FC236}">
                  <a16:creationId xmlns:a16="http://schemas.microsoft.com/office/drawing/2014/main" id="{9F7445D9-50ED-D961-4ECB-F1B256BFAB5E}"/>
                </a:ext>
              </a:extLst>
            </p:cNvPr>
            <p:cNvSpPr/>
            <p:nvPr/>
          </p:nvSpPr>
          <p:spPr bwMode="auto">
            <a:xfrm>
              <a:off x="5973763" y="4775201"/>
              <a:ext cx="84138" cy="33338"/>
            </a:xfrm>
            <a:custGeom>
              <a:avLst/>
              <a:gdLst>
                <a:gd name="T0" fmla="*/ 15 w 15"/>
                <a:gd name="T1" fmla="*/ 0 h 6"/>
                <a:gd name="T2" fmla="*/ 11 w 15"/>
                <a:gd name="T3" fmla="*/ 5 h 6"/>
                <a:gd name="T4" fmla="*/ 0 w 15"/>
                <a:gd name="T5" fmla="*/ 6 h 6"/>
                <a:gd name="T6" fmla="*/ 4 w 15"/>
                <a:gd name="T7" fmla="*/ 1 h 6"/>
                <a:gd name="T8" fmla="*/ 15 w 1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5" y="5"/>
                    <a:pt x="15" y="5"/>
                    <a:pt x="11" y="5"/>
                  </a:cubicBezTo>
                  <a:cubicBezTo>
                    <a:pt x="7" y="5"/>
                    <a:pt x="4" y="6"/>
                    <a:pt x="0" y="6"/>
                  </a:cubicBezTo>
                  <a:cubicBezTo>
                    <a:pt x="0" y="3"/>
                    <a:pt x="1" y="1"/>
                    <a:pt x="4" y="1"/>
                  </a:cubicBezTo>
                  <a:cubicBezTo>
                    <a:pt x="8" y="1"/>
                    <a:pt x="11" y="0"/>
                    <a:pt x="15" y="0"/>
                  </a:cubicBezTo>
                  <a:close/>
                </a:path>
              </a:pathLst>
            </a:custGeom>
            <a:solidFill>
              <a:srgbClr val="E462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69">
              <a:extLst>
                <a:ext uri="{FF2B5EF4-FFF2-40B4-BE49-F238E27FC236}">
                  <a16:creationId xmlns:a16="http://schemas.microsoft.com/office/drawing/2014/main" id="{E0C937AA-987B-E9D4-7A78-234F891678C1}"/>
                </a:ext>
              </a:extLst>
            </p:cNvPr>
            <p:cNvSpPr/>
            <p:nvPr/>
          </p:nvSpPr>
          <p:spPr bwMode="auto">
            <a:xfrm>
              <a:off x="5381625" y="4943476"/>
              <a:ext cx="39688" cy="85725"/>
            </a:xfrm>
            <a:custGeom>
              <a:avLst/>
              <a:gdLst>
                <a:gd name="T0" fmla="*/ 6 w 7"/>
                <a:gd name="T1" fmla="*/ 15 h 15"/>
                <a:gd name="T2" fmla="*/ 5 w 7"/>
                <a:gd name="T3" fmla="*/ 0 h 15"/>
                <a:gd name="T4" fmla="*/ 7 w 7"/>
                <a:gd name="T5" fmla="*/ 3 h 15"/>
                <a:gd name="T6" fmla="*/ 7 w 7"/>
                <a:gd name="T7" fmla="*/ 14 h 15"/>
                <a:gd name="T8" fmla="*/ 6 w 7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5">
                  <a:moveTo>
                    <a:pt x="6" y="15"/>
                  </a:moveTo>
                  <a:cubicBezTo>
                    <a:pt x="1" y="11"/>
                    <a:pt x="0" y="6"/>
                    <a:pt x="5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7" y="6"/>
                    <a:pt x="7" y="10"/>
                    <a:pt x="7" y="14"/>
                  </a:cubicBezTo>
                  <a:cubicBezTo>
                    <a:pt x="7" y="14"/>
                    <a:pt x="6" y="15"/>
                    <a:pt x="6" y="15"/>
                  </a:cubicBezTo>
                  <a:close/>
                </a:path>
              </a:pathLst>
            </a:custGeom>
            <a:solidFill>
              <a:srgbClr val="F08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70">
              <a:extLst>
                <a:ext uri="{FF2B5EF4-FFF2-40B4-BE49-F238E27FC236}">
                  <a16:creationId xmlns:a16="http://schemas.microsoft.com/office/drawing/2014/main" id="{B01B911B-8A7D-B13B-9993-EACC489A37C9}"/>
                </a:ext>
              </a:extLst>
            </p:cNvPr>
            <p:cNvSpPr/>
            <p:nvPr/>
          </p:nvSpPr>
          <p:spPr bwMode="auto">
            <a:xfrm>
              <a:off x="5613400" y="4543426"/>
              <a:ext cx="4763" cy="220663"/>
            </a:xfrm>
            <a:custGeom>
              <a:avLst/>
              <a:gdLst>
                <a:gd name="T0" fmla="*/ 0 w 1"/>
                <a:gd name="T1" fmla="*/ 0 h 39"/>
                <a:gd name="T2" fmla="*/ 1 w 1"/>
                <a:gd name="T3" fmla="*/ 3 h 39"/>
                <a:gd name="T4" fmla="*/ 1 w 1"/>
                <a:gd name="T5" fmla="*/ 39 h 39"/>
                <a:gd name="T6" fmla="*/ 0 w 1"/>
                <a:gd name="T7" fmla="*/ 37 h 39"/>
                <a:gd name="T8" fmla="*/ 0 w 1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9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15"/>
                    <a:pt x="1" y="27"/>
                    <a:pt x="1" y="39"/>
                  </a:cubicBezTo>
                  <a:cubicBezTo>
                    <a:pt x="0" y="38"/>
                    <a:pt x="0" y="38"/>
                    <a:pt x="0" y="37"/>
                  </a:cubicBezTo>
                  <a:cubicBezTo>
                    <a:pt x="0" y="25"/>
                    <a:pt x="0" y="13"/>
                    <a:pt x="0" y="0"/>
                  </a:cubicBezTo>
                  <a:close/>
                </a:path>
              </a:pathLst>
            </a:custGeom>
            <a:solidFill>
              <a:srgbClr val="F08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71">
              <a:extLst>
                <a:ext uri="{FF2B5EF4-FFF2-40B4-BE49-F238E27FC236}">
                  <a16:creationId xmlns:a16="http://schemas.microsoft.com/office/drawing/2014/main" id="{772177FF-6C68-1A16-9FF9-068D7EDEC97E}"/>
                </a:ext>
              </a:extLst>
            </p:cNvPr>
            <p:cNvSpPr/>
            <p:nvPr/>
          </p:nvSpPr>
          <p:spPr bwMode="auto">
            <a:xfrm>
              <a:off x="5989638" y="4565651"/>
              <a:ext cx="349250" cy="1579563"/>
            </a:xfrm>
            <a:custGeom>
              <a:avLst/>
              <a:gdLst>
                <a:gd name="T0" fmla="*/ 37 w 62"/>
                <a:gd name="T1" fmla="*/ 215 h 280"/>
                <a:gd name="T2" fmla="*/ 34 w 62"/>
                <a:gd name="T3" fmla="*/ 235 h 280"/>
                <a:gd name="T4" fmla="*/ 31 w 62"/>
                <a:gd name="T5" fmla="*/ 265 h 280"/>
                <a:gd name="T6" fmla="*/ 30 w 62"/>
                <a:gd name="T7" fmla="*/ 271 h 280"/>
                <a:gd name="T8" fmla="*/ 28 w 62"/>
                <a:gd name="T9" fmla="*/ 270 h 280"/>
                <a:gd name="T10" fmla="*/ 29 w 62"/>
                <a:gd name="T11" fmla="*/ 272 h 280"/>
                <a:gd name="T12" fmla="*/ 20 w 62"/>
                <a:gd name="T13" fmla="*/ 250 h 280"/>
                <a:gd name="T14" fmla="*/ 26 w 62"/>
                <a:gd name="T15" fmla="*/ 247 h 280"/>
                <a:gd name="T16" fmla="*/ 23 w 62"/>
                <a:gd name="T17" fmla="*/ 235 h 280"/>
                <a:gd name="T18" fmla="*/ 20 w 62"/>
                <a:gd name="T19" fmla="*/ 189 h 280"/>
                <a:gd name="T20" fmla="*/ 3 w 62"/>
                <a:gd name="T21" fmla="*/ 191 h 280"/>
                <a:gd name="T22" fmla="*/ 20 w 62"/>
                <a:gd name="T23" fmla="*/ 180 h 280"/>
                <a:gd name="T24" fmla="*/ 20 w 62"/>
                <a:gd name="T25" fmla="*/ 131 h 280"/>
                <a:gd name="T26" fmla="*/ 7 w 62"/>
                <a:gd name="T27" fmla="*/ 122 h 280"/>
                <a:gd name="T28" fmla="*/ 18 w 62"/>
                <a:gd name="T29" fmla="*/ 109 h 280"/>
                <a:gd name="T30" fmla="*/ 20 w 62"/>
                <a:gd name="T31" fmla="*/ 70 h 280"/>
                <a:gd name="T32" fmla="*/ 7 w 62"/>
                <a:gd name="T33" fmla="*/ 67 h 280"/>
                <a:gd name="T34" fmla="*/ 16 w 62"/>
                <a:gd name="T35" fmla="*/ 49 h 280"/>
                <a:gd name="T36" fmla="*/ 20 w 62"/>
                <a:gd name="T37" fmla="*/ 55 h 280"/>
                <a:gd name="T38" fmla="*/ 18 w 62"/>
                <a:gd name="T39" fmla="*/ 64 h 280"/>
                <a:gd name="T40" fmla="*/ 22 w 62"/>
                <a:gd name="T41" fmla="*/ 57 h 280"/>
                <a:gd name="T42" fmla="*/ 26 w 62"/>
                <a:gd name="T43" fmla="*/ 51 h 280"/>
                <a:gd name="T44" fmla="*/ 27 w 62"/>
                <a:gd name="T45" fmla="*/ 41 h 280"/>
                <a:gd name="T46" fmla="*/ 42 w 62"/>
                <a:gd name="T47" fmla="*/ 5 h 280"/>
                <a:gd name="T48" fmla="*/ 59 w 62"/>
                <a:gd name="T49" fmla="*/ 1 h 280"/>
                <a:gd name="T50" fmla="*/ 48 w 62"/>
                <a:gd name="T51" fmla="*/ 16 h 280"/>
                <a:gd name="T52" fmla="*/ 35 w 62"/>
                <a:gd name="T53" fmla="*/ 165 h 280"/>
                <a:gd name="T54" fmla="*/ 33 w 62"/>
                <a:gd name="T55" fmla="*/ 177 h 280"/>
                <a:gd name="T56" fmla="*/ 35 w 62"/>
                <a:gd name="T57" fmla="*/ 194 h 280"/>
                <a:gd name="T58" fmla="*/ 49 w 62"/>
                <a:gd name="T59" fmla="*/ 196 h 280"/>
                <a:gd name="T60" fmla="*/ 50 w 62"/>
                <a:gd name="T61" fmla="*/ 198 h 280"/>
                <a:gd name="T62" fmla="*/ 29 w 62"/>
                <a:gd name="T63" fmla="*/ 198 h 280"/>
                <a:gd name="T64" fmla="*/ 45 w 62"/>
                <a:gd name="T65" fmla="*/ 198 h 280"/>
                <a:gd name="T66" fmla="*/ 60 w 62"/>
                <a:gd name="T67" fmla="*/ 198 h 280"/>
                <a:gd name="T68" fmla="*/ 60 w 62"/>
                <a:gd name="T69" fmla="*/ 200 h 280"/>
                <a:gd name="T70" fmla="*/ 62 w 62"/>
                <a:gd name="T71" fmla="*/ 202 h 280"/>
                <a:gd name="T72" fmla="*/ 32 w 62"/>
                <a:gd name="T73" fmla="*/ 203 h 280"/>
                <a:gd name="T74" fmla="*/ 40 w 62"/>
                <a:gd name="T75" fmla="*/ 204 h 280"/>
                <a:gd name="T76" fmla="*/ 61 w 62"/>
                <a:gd name="T77" fmla="*/ 204 h 280"/>
                <a:gd name="T78" fmla="*/ 61 w 62"/>
                <a:gd name="T79" fmla="*/ 207 h 280"/>
                <a:gd name="T80" fmla="*/ 31 w 62"/>
                <a:gd name="T81" fmla="*/ 207 h 280"/>
                <a:gd name="T82" fmla="*/ 60 w 62"/>
                <a:gd name="T83" fmla="*/ 208 h 280"/>
                <a:gd name="T84" fmla="*/ 59 w 62"/>
                <a:gd name="T85" fmla="*/ 210 h 280"/>
                <a:gd name="T86" fmla="*/ 58 w 62"/>
                <a:gd name="T87" fmla="*/ 210 h 280"/>
                <a:gd name="T88" fmla="*/ 62 w 62"/>
                <a:gd name="T89" fmla="*/ 211 h 280"/>
                <a:gd name="T90" fmla="*/ 33 w 62"/>
                <a:gd name="T91" fmla="*/ 211 h 280"/>
                <a:gd name="T92" fmla="*/ 59 w 62"/>
                <a:gd name="T93" fmla="*/ 211 h 280"/>
                <a:gd name="T94" fmla="*/ 59 w 62"/>
                <a:gd name="T95" fmla="*/ 214 h 280"/>
                <a:gd name="T96" fmla="*/ 29 w 62"/>
                <a:gd name="T97" fmla="*/ 214 h 280"/>
                <a:gd name="T98" fmla="*/ 44 w 62"/>
                <a:gd name="T99" fmla="*/ 214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" h="280">
                  <a:moveTo>
                    <a:pt x="45" y="215"/>
                  </a:moveTo>
                  <a:cubicBezTo>
                    <a:pt x="42" y="215"/>
                    <a:pt x="40" y="215"/>
                    <a:pt x="37" y="215"/>
                  </a:cubicBezTo>
                  <a:cubicBezTo>
                    <a:pt x="34" y="215"/>
                    <a:pt x="34" y="215"/>
                    <a:pt x="34" y="218"/>
                  </a:cubicBezTo>
                  <a:cubicBezTo>
                    <a:pt x="34" y="224"/>
                    <a:pt x="34" y="229"/>
                    <a:pt x="34" y="235"/>
                  </a:cubicBezTo>
                  <a:cubicBezTo>
                    <a:pt x="33" y="244"/>
                    <a:pt x="34" y="253"/>
                    <a:pt x="34" y="262"/>
                  </a:cubicBezTo>
                  <a:cubicBezTo>
                    <a:pt x="34" y="264"/>
                    <a:pt x="34" y="266"/>
                    <a:pt x="31" y="265"/>
                  </a:cubicBezTo>
                  <a:cubicBezTo>
                    <a:pt x="29" y="265"/>
                    <a:pt x="29" y="266"/>
                    <a:pt x="30" y="267"/>
                  </a:cubicBezTo>
                  <a:cubicBezTo>
                    <a:pt x="30" y="268"/>
                    <a:pt x="31" y="269"/>
                    <a:pt x="30" y="271"/>
                  </a:cubicBezTo>
                  <a:cubicBezTo>
                    <a:pt x="30" y="270"/>
                    <a:pt x="30" y="270"/>
                    <a:pt x="29" y="270"/>
                  </a:cubicBezTo>
                  <a:cubicBezTo>
                    <a:pt x="29" y="270"/>
                    <a:pt x="28" y="269"/>
                    <a:pt x="28" y="270"/>
                  </a:cubicBezTo>
                  <a:cubicBezTo>
                    <a:pt x="27" y="270"/>
                    <a:pt x="28" y="271"/>
                    <a:pt x="28" y="271"/>
                  </a:cubicBezTo>
                  <a:cubicBezTo>
                    <a:pt x="29" y="272"/>
                    <a:pt x="29" y="272"/>
                    <a:pt x="29" y="272"/>
                  </a:cubicBezTo>
                  <a:cubicBezTo>
                    <a:pt x="35" y="272"/>
                    <a:pt x="36" y="277"/>
                    <a:pt x="39" y="280"/>
                  </a:cubicBezTo>
                  <a:cubicBezTo>
                    <a:pt x="25" y="275"/>
                    <a:pt x="20" y="264"/>
                    <a:pt x="20" y="250"/>
                  </a:cubicBezTo>
                  <a:cubicBezTo>
                    <a:pt x="21" y="250"/>
                    <a:pt x="21" y="250"/>
                    <a:pt x="22" y="251"/>
                  </a:cubicBezTo>
                  <a:cubicBezTo>
                    <a:pt x="26" y="252"/>
                    <a:pt x="26" y="251"/>
                    <a:pt x="26" y="247"/>
                  </a:cubicBezTo>
                  <a:cubicBezTo>
                    <a:pt x="26" y="244"/>
                    <a:pt x="26" y="241"/>
                    <a:pt x="26" y="237"/>
                  </a:cubicBezTo>
                  <a:cubicBezTo>
                    <a:pt x="26" y="234"/>
                    <a:pt x="26" y="234"/>
                    <a:pt x="23" y="235"/>
                  </a:cubicBezTo>
                  <a:cubicBezTo>
                    <a:pt x="22" y="235"/>
                    <a:pt x="21" y="235"/>
                    <a:pt x="20" y="235"/>
                  </a:cubicBezTo>
                  <a:cubicBezTo>
                    <a:pt x="20" y="220"/>
                    <a:pt x="20" y="205"/>
                    <a:pt x="20" y="189"/>
                  </a:cubicBezTo>
                  <a:cubicBezTo>
                    <a:pt x="18" y="192"/>
                    <a:pt x="15" y="194"/>
                    <a:pt x="12" y="195"/>
                  </a:cubicBezTo>
                  <a:cubicBezTo>
                    <a:pt x="8" y="195"/>
                    <a:pt x="6" y="194"/>
                    <a:pt x="3" y="191"/>
                  </a:cubicBezTo>
                  <a:cubicBezTo>
                    <a:pt x="0" y="187"/>
                    <a:pt x="0" y="182"/>
                    <a:pt x="4" y="178"/>
                  </a:cubicBezTo>
                  <a:cubicBezTo>
                    <a:pt x="8" y="174"/>
                    <a:pt x="12" y="174"/>
                    <a:pt x="20" y="180"/>
                  </a:cubicBezTo>
                  <a:cubicBezTo>
                    <a:pt x="21" y="179"/>
                    <a:pt x="20" y="178"/>
                    <a:pt x="20" y="177"/>
                  </a:cubicBezTo>
                  <a:cubicBezTo>
                    <a:pt x="20" y="162"/>
                    <a:pt x="20" y="147"/>
                    <a:pt x="20" y="131"/>
                  </a:cubicBezTo>
                  <a:cubicBezTo>
                    <a:pt x="20" y="129"/>
                    <a:pt x="20" y="128"/>
                    <a:pt x="17" y="128"/>
                  </a:cubicBezTo>
                  <a:cubicBezTo>
                    <a:pt x="12" y="128"/>
                    <a:pt x="9" y="126"/>
                    <a:pt x="7" y="122"/>
                  </a:cubicBezTo>
                  <a:cubicBezTo>
                    <a:pt x="6" y="117"/>
                    <a:pt x="8" y="113"/>
                    <a:pt x="12" y="110"/>
                  </a:cubicBezTo>
                  <a:cubicBezTo>
                    <a:pt x="14" y="109"/>
                    <a:pt x="16" y="109"/>
                    <a:pt x="18" y="109"/>
                  </a:cubicBezTo>
                  <a:cubicBezTo>
                    <a:pt x="20" y="109"/>
                    <a:pt x="20" y="108"/>
                    <a:pt x="20" y="106"/>
                  </a:cubicBezTo>
                  <a:cubicBezTo>
                    <a:pt x="20" y="94"/>
                    <a:pt x="20" y="82"/>
                    <a:pt x="20" y="70"/>
                  </a:cubicBezTo>
                  <a:cubicBezTo>
                    <a:pt x="20" y="67"/>
                    <a:pt x="20" y="67"/>
                    <a:pt x="18" y="68"/>
                  </a:cubicBezTo>
                  <a:cubicBezTo>
                    <a:pt x="14" y="70"/>
                    <a:pt x="11" y="70"/>
                    <a:pt x="7" y="67"/>
                  </a:cubicBezTo>
                  <a:cubicBezTo>
                    <a:pt x="4" y="64"/>
                    <a:pt x="3" y="60"/>
                    <a:pt x="4" y="56"/>
                  </a:cubicBezTo>
                  <a:cubicBezTo>
                    <a:pt x="5" y="51"/>
                    <a:pt x="10" y="48"/>
                    <a:pt x="16" y="49"/>
                  </a:cubicBezTo>
                  <a:cubicBezTo>
                    <a:pt x="17" y="49"/>
                    <a:pt x="19" y="50"/>
                    <a:pt x="20" y="51"/>
                  </a:cubicBezTo>
                  <a:cubicBezTo>
                    <a:pt x="21" y="53"/>
                    <a:pt x="21" y="54"/>
                    <a:pt x="20" y="55"/>
                  </a:cubicBezTo>
                  <a:cubicBezTo>
                    <a:pt x="20" y="56"/>
                    <a:pt x="19" y="58"/>
                    <a:pt x="20" y="59"/>
                  </a:cubicBezTo>
                  <a:cubicBezTo>
                    <a:pt x="21" y="61"/>
                    <a:pt x="21" y="63"/>
                    <a:pt x="18" y="64"/>
                  </a:cubicBezTo>
                  <a:cubicBezTo>
                    <a:pt x="21" y="65"/>
                    <a:pt x="21" y="64"/>
                    <a:pt x="22" y="63"/>
                  </a:cubicBezTo>
                  <a:cubicBezTo>
                    <a:pt x="22" y="61"/>
                    <a:pt x="23" y="59"/>
                    <a:pt x="22" y="57"/>
                  </a:cubicBezTo>
                  <a:cubicBezTo>
                    <a:pt x="22" y="56"/>
                    <a:pt x="22" y="54"/>
                    <a:pt x="24" y="54"/>
                  </a:cubicBezTo>
                  <a:cubicBezTo>
                    <a:pt x="25" y="53"/>
                    <a:pt x="26" y="52"/>
                    <a:pt x="26" y="51"/>
                  </a:cubicBezTo>
                  <a:cubicBezTo>
                    <a:pt x="25" y="48"/>
                    <a:pt x="26" y="45"/>
                    <a:pt x="26" y="42"/>
                  </a:cubicBezTo>
                  <a:cubicBezTo>
                    <a:pt x="26" y="42"/>
                    <a:pt x="26" y="41"/>
                    <a:pt x="27" y="41"/>
                  </a:cubicBezTo>
                  <a:cubicBezTo>
                    <a:pt x="27" y="36"/>
                    <a:pt x="27" y="32"/>
                    <a:pt x="27" y="27"/>
                  </a:cubicBezTo>
                  <a:cubicBezTo>
                    <a:pt x="28" y="17"/>
                    <a:pt x="34" y="11"/>
                    <a:pt x="42" y="5"/>
                  </a:cubicBezTo>
                  <a:cubicBezTo>
                    <a:pt x="46" y="2"/>
                    <a:pt x="51" y="1"/>
                    <a:pt x="56" y="1"/>
                  </a:cubicBezTo>
                  <a:cubicBezTo>
                    <a:pt x="57" y="0"/>
                    <a:pt x="58" y="0"/>
                    <a:pt x="59" y="1"/>
                  </a:cubicBezTo>
                  <a:cubicBezTo>
                    <a:pt x="59" y="5"/>
                    <a:pt x="60" y="8"/>
                    <a:pt x="59" y="12"/>
                  </a:cubicBezTo>
                  <a:cubicBezTo>
                    <a:pt x="55" y="11"/>
                    <a:pt x="51" y="13"/>
                    <a:pt x="48" y="16"/>
                  </a:cubicBezTo>
                  <a:cubicBezTo>
                    <a:pt x="40" y="22"/>
                    <a:pt x="34" y="31"/>
                    <a:pt x="35" y="42"/>
                  </a:cubicBezTo>
                  <a:cubicBezTo>
                    <a:pt x="35" y="83"/>
                    <a:pt x="35" y="124"/>
                    <a:pt x="35" y="165"/>
                  </a:cubicBezTo>
                  <a:cubicBezTo>
                    <a:pt x="35" y="168"/>
                    <a:pt x="35" y="171"/>
                    <a:pt x="33" y="174"/>
                  </a:cubicBezTo>
                  <a:cubicBezTo>
                    <a:pt x="32" y="175"/>
                    <a:pt x="32" y="176"/>
                    <a:pt x="33" y="177"/>
                  </a:cubicBezTo>
                  <a:cubicBezTo>
                    <a:pt x="34" y="178"/>
                    <a:pt x="35" y="180"/>
                    <a:pt x="35" y="182"/>
                  </a:cubicBezTo>
                  <a:cubicBezTo>
                    <a:pt x="35" y="186"/>
                    <a:pt x="35" y="190"/>
                    <a:pt x="35" y="194"/>
                  </a:cubicBezTo>
                  <a:cubicBezTo>
                    <a:pt x="35" y="196"/>
                    <a:pt x="35" y="196"/>
                    <a:pt x="37" y="196"/>
                  </a:cubicBezTo>
                  <a:cubicBezTo>
                    <a:pt x="41" y="196"/>
                    <a:pt x="45" y="196"/>
                    <a:pt x="49" y="196"/>
                  </a:cubicBezTo>
                  <a:cubicBezTo>
                    <a:pt x="51" y="196"/>
                    <a:pt x="52" y="196"/>
                    <a:pt x="53" y="197"/>
                  </a:cubicBezTo>
                  <a:cubicBezTo>
                    <a:pt x="53" y="199"/>
                    <a:pt x="51" y="198"/>
                    <a:pt x="50" y="198"/>
                  </a:cubicBezTo>
                  <a:cubicBezTo>
                    <a:pt x="43" y="198"/>
                    <a:pt x="36" y="198"/>
                    <a:pt x="29" y="198"/>
                  </a:cubicBezTo>
                  <a:cubicBezTo>
                    <a:pt x="29" y="198"/>
                    <a:pt x="30" y="199"/>
                    <a:pt x="29" y="198"/>
                  </a:cubicBezTo>
                  <a:cubicBezTo>
                    <a:pt x="29" y="198"/>
                    <a:pt x="29" y="198"/>
                    <a:pt x="30" y="198"/>
                  </a:cubicBezTo>
                  <a:cubicBezTo>
                    <a:pt x="35" y="198"/>
                    <a:pt x="40" y="198"/>
                    <a:pt x="45" y="198"/>
                  </a:cubicBezTo>
                  <a:cubicBezTo>
                    <a:pt x="48" y="198"/>
                    <a:pt x="52" y="198"/>
                    <a:pt x="55" y="198"/>
                  </a:cubicBezTo>
                  <a:cubicBezTo>
                    <a:pt x="56" y="197"/>
                    <a:pt x="58" y="197"/>
                    <a:pt x="60" y="198"/>
                  </a:cubicBezTo>
                  <a:cubicBezTo>
                    <a:pt x="60" y="198"/>
                    <a:pt x="61" y="198"/>
                    <a:pt x="61" y="199"/>
                  </a:cubicBezTo>
                  <a:cubicBezTo>
                    <a:pt x="61" y="200"/>
                    <a:pt x="60" y="200"/>
                    <a:pt x="60" y="200"/>
                  </a:cubicBezTo>
                  <a:cubicBezTo>
                    <a:pt x="59" y="200"/>
                    <a:pt x="58" y="199"/>
                    <a:pt x="57" y="200"/>
                  </a:cubicBezTo>
                  <a:cubicBezTo>
                    <a:pt x="61" y="199"/>
                    <a:pt x="62" y="200"/>
                    <a:pt x="62" y="202"/>
                  </a:cubicBezTo>
                  <a:cubicBezTo>
                    <a:pt x="60" y="203"/>
                    <a:pt x="59" y="203"/>
                    <a:pt x="57" y="203"/>
                  </a:cubicBezTo>
                  <a:cubicBezTo>
                    <a:pt x="49" y="203"/>
                    <a:pt x="40" y="203"/>
                    <a:pt x="32" y="203"/>
                  </a:cubicBezTo>
                  <a:cubicBezTo>
                    <a:pt x="30" y="203"/>
                    <a:pt x="29" y="203"/>
                    <a:pt x="28" y="204"/>
                  </a:cubicBezTo>
                  <a:cubicBezTo>
                    <a:pt x="32" y="204"/>
                    <a:pt x="36" y="204"/>
                    <a:pt x="40" y="204"/>
                  </a:cubicBezTo>
                  <a:cubicBezTo>
                    <a:pt x="46" y="203"/>
                    <a:pt x="52" y="204"/>
                    <a:pt x="58" y="204"/>
                  </a:cubicBezTo>
                  <a:cubicBezTo>
                    <a:pt x="59" y="204"/>
                    <a:pt x="60" y="204"/>
                    <a:pt x="61" y="204"/>
                  </a:cubicBezTo>
                  <a:cubicBezTo>
                    <a:pt x="62" y="205"/>
                    <a:pt x="62" y="205"/>
                    <a:pt x="62" y="206"/>
                  </a:cubicBezTo>
                  <a:cubicBezTo>
                    <a:pt x="62" y="207"/>
                    <a:pt x="61" y="207"/>
                    <a:pt x="61" y="207"/>
                  </a:cubicBezTo>
                  <a:cubicBezTo>
                    <a:pt x="60" y="208"/>
                    <a:pt x="59" y="208"/>
                    <a:pt x="58" y="208"/>
                  </a:cubicBezTo>
                  <a:cubicBezTo>
                    <a:pt x="49" y="207"/>
                    <a:pt x="40" y="208"/>
                    <a:pt x="31" y="207"/>
                  </a:cubicBezTo>
                  <a:cubicBezTo>
                    <a:pt x="40" y="208"/>
                    <a:pt x="49" y="207"/>
                    <a:pt x="58" y="208"/>
                  </a:cubicBezTo>
                  <a:cubicBezTo>
                    <a:pt x="59" y="208"/>
                    <a:pt x="59" y="207"/>
                    <a:pt x="60" y="208"/>
                  </a:cubicBezTo>
                  <a:cubicBezTo>
                    <a:pt x="60" y="208"/>
                    <a:pt x="62" y="207"/>
                    <a:pt x="62" y="209"/>
                  </a:cubicBezTo>
                  <a:cubicBezTo>
                    <a:pt x="62" y="210"/>
                    <a:pt x="60" y="210"/>
                    <a:pt x="59" y="210"/>
                  </a:cubicBezTo>
                  <a:cubicBezTo>
                    <a:pt x="50" y="210"/>
                    <a:pt x="41" y="210"/>
                    <a:pt x="31" y="210"/>
                  </a:cubicBezTo>
                  <a:cubicBezTo>
                    <a:pt x="40" y="210"/>
                    <a:pt x="49" y="210"/>
                    <a:pt x="58" y="210"/>
                  </a:cubicBezTo>
                  <a:cubicBezTo>
                    <a:pt x="58" y="210"/>
                    <a:pt x="59" y="210"/>
                    <a:pt x="59" y="210"/>
                  </a:cubicBezTo>
                  <a:cubicBezTo>
                    <a:pt x="60" y="210"/>
                    <a:pt x="62" y="209"/>
                    <a:pt x="62" y="211"/>
                  </a:cubicBezTo>
                  <a:cubicBezTo>
                    <a:pt x="62" y="212"/>
                    <a:pt x="60" y="211"/>
                    <a:pt x="59" y="211"/>
                  </a:cubicBezTo>
                  <a:cubicBezTo>
                    <a:pt x="50" y="211"/>
                    <a:pt x="42" y="211"/>
                    <a:pt x="33" y="211"/>
                  </a:cubicBezTo>
                  <a:cubicBezTo>
                    <a:pt x="32" y="211"/>
                    <a:pt x="31" y="211"/>
                    <a:pt x="30" y="211"/>
                  </a:cubicBezTo>
                  <a:cubicBezTo>
                    <a:pt x="40" y="211"/>
                    <a:pt x="50" y="211"/>
                    <a:pt x="59" y="211"/>
                  </a:cubicBezTo>
                  <a:cubicBezTo>
                    <a:pt x="60" y="211"/>
                    <a:pt x="62" y="211"/>
                    <a:pt x="62" y="213"/>
                  </a:cubicBezTo>
                  <a:cubicBezTo>
                    <a:pt x="62" y="214"/>
                    <a:pt x="61" y="214"/>
                    <a:pt x="59" y="214"/>
                  </a:cubicBezTo>
                  <a:cubicBezTo>
                    <a:pt x="49" y="214"/>
                    <a:pt x="39" y="214"/>
                    <a:pt x="29" y="214"/>
                  </a:cubicBezTo>
                  <a:cubicBezTo>
                    <a:pt x="29" y="214"/>
                    <a:pt x="29" y="215"/>
                    <a:pt x="29" y="214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34" y="214"/>
                    <a:pt x="39" y="214"/>
                    <a:pt x="44" y="214"/>
                  </a:cubicBezTo>
                  <a:cubicBezTo>
                    <a:pt x="45" y="214"/>
                    <a:pt x="45" y="214"/>
                    <a:pt x="45" y="215"/>
                  </a:cubicBezTo>
                  <a:close/>
                </a:path>
              </a:pathLst>
            </a:custGeom>
            <a:solidFill>
              <a:srgbClr val="F08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72">
              <a:extLst>
                <a:ext uri="{FF2B5EF4-FFF2-40B4-BE49-F238E27FC236}">
                  <a16:creationId xmlns:a16="http://schemas.microsoft.com/office/drawing/2014/main" id="{40FC69F6-7E1C-D6B7-0B30-DEC01B01D146}"/>
                </a:ext>
              </a:extLst>
            </p:cNvPr>
            <p:cNvSpPr/>
            <p:nvPr/>
          </p:nvSpPr>
          <p:spPr bwMode="auto">
            <a:xfrm>
              <a:off x="5737225" y="4932363"/>
              <a:ext cx="106363" cy="112713"/>
            </a:xfrm>
            <a:custGeom>
              <a:avLst/>
              <a:gdLst>
                <a:gd name="T0" fmla="*/ 10 w 19"/>
                <a:gd name="T1" fmla="*/ 19 h 20"/>
                <a:gd name="T2" fmla="*/ 0 w 19"/>
                <a:gd name="T3" fmla="*/ 9 h 20"/>
                <a:gd name="T4" fmla="*/ 10 w 19"/>
                <a:gd name="T5" fmla="*/ 0 h 20"/>
                <a:gd name="T6" fmla="*/ 19 w 19"/>
                <a:gd name="T7" fmla="*/ 10 h 20"/>
                <a:gd name="T8" fmla="*/ 10 w 19"/>
                <a:gd name="T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10" y="19"/>
                  </a:moveTo>
                  <a:cubicBezTo>
                    <a:pt x="4" y="20"/>
                    <a:pt x="0" y="15"/>
                    <a:pt x="0" y="9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19" y="4"/>
                    <a:pt x="19" y="10"/>
                  </a:cubicBezTo>
                  <a:cubicBezTo>
                    <a:pt x="19" y="15"/>
                    <a:pt x="15" y="19"/>
                    <a:pt x="10" y="19"/>
                  </a:cubicBezTo>
                  <a:close/>
                </a:path>
              </a:pathLst>
            </a:custGeom>
            <a:solidFill>
              <a:srgbClr val="F1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73">
              <a:extLst>
                <a:ext uri="{FF2B5EF4-FFF2-40B4-BE49-F238E27FC236}">
                  <a16:creationId xmlns:a16="http://schemas.microsoft.com/office/drawing/2014/main" id="{56769A1A-A715-5538-3FF0-C0CCF5E393B5}"/>
                </a:ext>
              </a:extLst>
            </p:cNvPr>
            <p:cNvSpPr/>
            <p:nvPr/>
          </p:nvSpPr>
          <p:spPr bwMode="auto">
            <a:xfrm>
              <a:off x="5737225" y="5287963"/>
              <a:ext cx="106363" cy="112713"/>
            </a:xfrm>
            <a:custGeom>
              <a:avLst/>
              <a:gdLst>
                <a:gd name="T0" fmla="*/ 10 w 19"/>
                <a:gd name="T1" fmla="*/ 20 h 20"/>
                <a:gd name="T2" fmla="*/ 0 w 19"/>
                <a:gd name="T3" fmla="*/ 10 h 20"/>
                <a:gd name="T4" fmla="*/ 10 w 19"/>
                <a:gd name="T5" fmla="*/ 0 h 20"/>
                <a:gd name="T6" fmla="*/ 19 w 19"/>
                <a:gd name="T7" fmla="*/ 10 h 20"/>
                <a:gd name="T8" fmla="*/ 10 w 19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10" y="20"/>
                  </a:moveTo>
                  <a:cubicBezTo>
                    <a:pt x="4" y="20"/>
                    <a:pt x="0" y="16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19" y="4"/>
                    <a:pt x="19" y="10"/>
                  </a:cubicBezTo>
                  <a:cubicBezTo>
                    <a:pt x="19" y="16"/>
                    <a:pt x="15" y="20"/>
                    <a:pt x="10" y="20"/>
                  </a:cubicBezTo>
                  <a:close/>
                </a:path>
              </a:pathLst>
            </a:custGeom>
            <a:solidFill>
              <a:srgbClr val="F18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74">
              <a:extLst>
                <a:ext uri="{FF2B5EF4-FFF2-40B4-BE49-F238E27FC236}">
                  <a16:creationId xmlns:a16="http://schemas.microsoft.com/office/drawing/2014/main" id="{89B05859-620D-CEDB-9643-88BF997FD22E}"/>
                </a:ext>
              </a:extLst>
            </p:cNvPr>
            <p:cNvSpPr/>
            <p:nvPr/>
          </p:nvSpPr>
          <p:spPr bwMode="auto">
            <a:xfrm>
              <a:off x="5748338" y="5840413"/>
              <a:ext cx="117475" cy="112713"/>
            </a:xfrm>
            <a:custGeom>
              <a:avLst/>
              <a:gdLst>
                <a:gd name="T0" fmla="*/ 10 w 21"/>
                <a:gd name="T1" fmla="*/ 1 h 20"/>
                <a:gd name="T2" fmla="*/ 20 w 21"/>
                <a:gd name="T3" fmla="*/ 10 h 20"/>
                <a:gd name="T4" fmla="*/ 10 w 21"/>
                <a:gd name="T5" fmla="*/ 20 h 20"/>
                <a:gd name="T6" fmla="*/ 1 w 21"/>
                <a:gd name="T7" fmla="*/ 11 h 20"/>
                <a:gd name="T8" fmla="*/ 10 w 21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10" y="1"/>
                  </a:moveTo>
                  <a:cubicBezTo>
                    <a:pt x="16" y="1"/>
                    <a:pt x="21" y="5"/>
                    <a:pt x="20" y="10"/>
                  </a:cubicBezTo>
                  <a:cubicBezTo>
                    <a:pt x="20" y="16"/>
                    <a:pt x="16" y="20"/>
                    <a:pt x="10" y="20"/>
                  </a:cubicBezTo>
                  <a:cubicBezTo>
                    <a:pt x="5" y="20"/>
                    <a:pt x="0" y="15"/>
                    <a:pt x="1" y="11"/>
                  </a:cubicBezTo>
                  <a:cubicBezTo>
                    <a:pt x="1" y="5"/>
                    <a:pt x="5" y="0"/>
                    <a:pt x="10" y="1"/>
                  </a:cubicBezTo>
                  <a:close/>
                </a:path>
              </a:pathLst>
            </a:custGeom>
            <a:solidFill>
              <a:srgbClr val="F1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75">
              <a:extLst>
                <a:ext uri="{FF2B5EF4-FFF2-40B4-BE49-F238E27FC236}">
                  <a16:creationId xmlns:a16="http://schemas.microsoft.com/office/drawing/2014/main" id="{EAFA6885-1B6A-7428-8DA0-7607E109CE6F}"/>
                </a:ext>
              </a:extLst>
            </p:cNvPr>
            <p:cNvSpPr/>
            <p:nvPr/>
          </p:nvSpPr>
          <p:spPr bwMode="auto">
            <a:xfrm>
              <a:off x="5973763" y="4808538"/>
              <a:ext cx="141288" cy="73025"/>
            </a:xfrm>
            <a:custGeom>
              <a:avLst/>
              <a:gdLst>
                <a:gd name="T0" fmla="*/ 23 w 25"/>
                <a:gd name="T1" fmla="*/ 8 h 13"/>
                <a:gd name="T2" fmla="*/ 16 w 25"/>
                <a:gd name="T3" fmla="*/ 7 h 13"/>
                <a:gd name="T4" fmla="*/ 7 w 25"/>
                <a:gd name="T5" fmla="*/ 13 h 13"/>
                <a:gd name="T6" fmla="*/ 0 w 25"/>
                <a:gd name="T7" fmla="*/ 11 h 13"/>
                <a:gd name="T8" fmla="*/ 0 w 25"/>
                <a:gd name="T9" fmla="*/ 1 h 13"/>
                <a:gd name="T10" fmla="*/ 20 w 25"/>
                <a:gd name="T11" fmla="*/ 0 h 13"/>
                <a:gd name="T12" fmla="*/ 23 w 25"/>
                <a:gd name="T13" fmla="*/ 1 h 13"/>
                <a:gd name="T14" fmla="*/ 23 w 25"/>
                <a:gd name="T15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13">
                  <a:moveTo>
                    <a:pt x="23" y="8"/>
                  </a:moveTo>
                  <a:cubicBezTo>
                    <a:pt x="21" y="8"/>
                    <a:pt x="19" y="6"/>
                    <a:pt x="16" y="7"/>
                  </a:cubicBezTo>
                  <a:cubicBezTo>
                    <a:pt x="12" y="7"/>
                    <a:pt x="9" y="9"/>
                    <a:pt x="7" y="13"/>
                  </a:cubicBezTo>
                  <a:cubicBezTo>
                    <a:pt x="5" y="10"/>
                    <a:pt x="3" y="12"/>
                    <a:pt x="0" y="11"/>
                  </a:cubicBezTo>
                  <a:cubicBezTo>
                    <a:pt x="0" y="8"/>
                    <a:pt x="0" y="4"/>
                    <a:pt x="0" y="1"/>
                  </a:cubicBezTo>
                  <a:cubicBezTo>
                    <a:pt x="7" y="1"/>
                    <a:pt x="14" y="1"/>
                    <a:pt x="20" y="0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5" y="4"/>
                    <a:pt x="25" y="6"/>
                    <a:pt x="23" y="8"/>
                  </a:cubicBezTo>
                  <a:close/>
                </a:path>
              </a:pathLst>
            </a:custGeom>
            <a:solidFill>
              <a:srgbClr val="F4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76">
              <a:extLst>
                <a:ext uri="{FF2B5EF4-FFF2-40B4-BE49-F238E27FC236}">
                  <a16:creationId xmlns:a16="http://schemas.microsoft.com/office/drawing/2014/main" id="{16317B44-AEF0-12B6-0569-F96B7FD88931}"/>
                </a:ext>
              </a:extLst>
            </p:cNvPr>
            <p:cNvSpPr/>
            <p:nvPr/>
          </p:nvSpPr>
          <p:spPr bwMode="auto">
            <a:xfrm>
              <a:off x="6075363" y="5873751"/>
              <a:ext cx="66675" cy="119063"/>
            </a:xfrm>
            <a:custGeom>
              <a:avLst/>
              <a:gdLst>
                <a:gd name="T0" fmla="*/ 5 w 12"/>
                <a:gd name="T1" fmla="*/ 3 h 21"/>
                <a:gd name="T2" fmla="*/ 8 w 12"/>
                <a:gd name="T3" fmla="*/ 2 h 21"/>
                <a:gd name="T4" fmla="*/ 12 w 12"/>
                <a:gd name="T5" fmla="*/ 5 h 21"/>
                <a:gd name="T6" fmla="*/ 12 w 12"/>
                <a:gd name="T7" fmla="*/ 16 h 21"/>
                <a:gd name="T8" fmla="*/ 7 w 12"/>
                <a:gd name="T9" fmla="*/ 20 h 21"/>
                <a:gd name="T10" fmla="*/ 5 w 12"/>
                <a:gd name="T11" fmla="*/ 18 h 21"/>
                <a:gd name="T12" fmla="*/ 5 w 12"/>
                <a:gd name="T13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1">
                  <a:moveTo>
                    <a:pt x="5" y="3"/>
                  </a:moveTo>
                  <a:cubicBezTo>
                    <a:pt x="6" y="2"/>
                    <a:pt x="7" y="2"/>
                    <a:pt x="8" y="2"/>
                  </a:cubicBezTo>
                  <a:cubicBezTo>
                    <a:pt x="11" y="0"/>
                    <a:pt x="12" y="1"/>
                    <a:pt x="12" y="5"/>
                  </a:cubicBezTo>
                  <a:cubicBezTo>
                    <a:pt x="12" y="9"/>
                    <a:pt x="12" y="13"/>
                    <a:pt x="12" y="16"/>
                  </a:cubicBezTo>
                  <a:cubicBezTo>
                    <a:pt x="12" y="20"/>
                    <a:pt x="11" y="21"/>
                    <a:pt x="7" y="20"/>
                  </a:cubicBezTo>
                  <a:cubicBezTo>
                    <a:pt x="7" y="19"/>
                    <a:pt x="6" y="19"/>
                    <a:pt x="5" y="18"/>
                  </a:cubicBezTo>
                  <a:cubicBezTo>
                    <a:pt x="0" y="13"/>
                    <a:pt x="2" y="8"/>
                    <a:pt x="5" y="3"/>
                  </a:cubicBezTo>
                  <a:close/>
                </a:path>
              </a:pathLst>
            </a:custGeom>
            <a:solidFill>
              <a:srgbClr val="EC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77">
              <a:extLst>
                <a:ext uri="{FF2B5EF4-FFF2-40B4-BE49-F238E27FC236}">
                  <a16:creationId xmlns:a16="http://schemas.microsoft.com/office/drawing/2014/main" id="{770FC9EA-6FCC-0CBD-CD2D-A03BE7242437}"/>
                </a:ext>
              </a:extLst>
            </p:cNvPr>
            <p:cNvSpPr/>
            <p:nvPr/>
          </p:nvSpPr>
          <p:spPr bwMode="auto">
            <a:xfrm>
              <a:off x="5792788" y="6105526"/>
              <a:ext cx="107950" cy="50800"/>
            </a:xfrm>
            <a:custGeom>
              <a:avLst/>
              <a:gdLst>
                <a:gd name="T0" fmla="*/ 9 w 19"/>
                <a:gd name="T1" fmla="*/ 8 h 9"/>
                <a:gd name="T2" fmla="*/ 2 w 19"/>
                <a:gd name="T3" fmla="*/ 8 h 9"/>
                <a:gd name="T4" fmla="*/ 1 w 19"/>
                <a:gd name="T5" fmla="*/ 6 h 9"/>
                <a:gd name="T6" fmla="*/ 17 w 19"/>
                <a:gd name="T7" fmla="*/ 5 h 9"/>
                <a:gd name="T8" fmla="*/ 18 w 19"/>
                <a:gd name="T9" fmla="*/ 8 h 9"/>
                <a:gd name="T10" fmla="*/ 16 w 19"/>
                <a:gd name="T11" fmla="*/ 8 h 9"/>
                <a:gd name="T12" fmla="*/ 9 w 19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9">
                  <a:moveTo>
                    <a:pt x="9" y="8"/>
                  </a:moveTo>
                  <a:cubicBezTo>
                    <a:pt x="7" y="8"/>
                    <a:pt x="5" y="8"/>
                    <a:pt x="2" y="8"/>
                  </a:cubicBezTo>
                  <a:cubicBezTo>
                    <a:pt x="1" y="8"/>
                    <a:pt x="0" y="8"/>
                    <a:pt x="1" y="6"/>
                  </a:cubicBezTo>
                  <a:cubicBezTo>
                    <a:pt x="5" y="0"/>
                    <a:pt x="13" y="1"/>
                    <a:pt x="17" y="5"/>
                  </a:cubicBezTo>
                  <a:cubicBezTo>
                    <a:pt x="18" y="6"/>
                    <a:pt x="19" y="7"/>
                    <a:pt x="18" y="8"/>
                  </a:cubicBezTo>
                  <a:cubicBezTo>
                    <a:pt x="18" y="9"/>
                    <a:pt x="17" y="8"/>
                    <a:pt x="16" y="8"/>
                  </a:cubicBezTo>
                  <a:cubicBezTo>
                    <a:pt x="14" y="8"/>
                    <a:pt x="11" y="8"/>
                    <a:pt x="9" y="8"/>
                  </a:cubicBezTo>
                  <a:close/>
                </a:path>
              </a:pathLst>
            </a:custGeom>
            <a:solidFill>
              <a:srgbClr val="EF8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78">
              <a:extLst>
                <a:ext uri="{FF2B5EF4-FFF2-40B4-BE49-F238E27FC236}">
                  <a16:creationId xmlns:a16="http://schemas.microsoft.com/office/drawing/2014/main" id="{5DA02608-EA06-8E13-651E-7B77331BD881}"/>
                </a:ext>
              </a:extLst>
            </p:cNvPr>
            <p:cNvSpPr/>
            <p:nvPr/>
          </p:nvSpPr>
          <p:spPr bwMode="auto">
            <a:xfrm>
              <a:off x="5854700" y="4826001"/>
              <a:ext cx="23813" cy="28575"/>
            </a:xfrm>
            <a:custGeom>
              <a:avLst/>
              <a:gdLst>
                <a:gd name="T0" fmla="*/ 3 w 4"/>
                <a:gd name="T1" fmla="*/ 2 h 5"/>
                <a:gd name="T2" fmla="*/ 2 w 4"/>
                <a:gd name="T3" fmla="*/ 5 h 5"/>
                <a:gd name="T4" fmla="*/ 1 w 4"/>
                <a:gd name="T5" fmla="*/ 2 h 5"/>
                <a:gd name="T6" fmla="*/ 2 w 4"/>
                <a:gd name="T7" fmla="*/ 0 h 5"/>
                <a:gd name="T8" fmla="*/ 3 w 4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3" y="2"/>
                  </a:moveTo>
                  <a:cubicBezTo>
                    <a:pt x="3" y="3"/>
                    <a:pt x="3" y="4"/>
                    <a:pt x="2" y="5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4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DD7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79">
              <a:extLst>
                <a:ext uri="{FF2B5EF4-FFF2-40B4-BE49-F238E27FC236}">
                  <a16:creationId xmlns:a16="http://schemas.microsoft.com/office/drawing/2014/main" id="{F5409D3C-E488-701A-ED98-3E15E4ED9B17}"/>
                </a:ext>
              </a:extLst>
            </p:cNvPr>
            <p:cNvSpPr/>
            <p:nvPr/>
          </p:nvSpPr>
          <p:spPr bwMode="auto">
            <a:xfrm>
              <a:off x="5129213" y="5146676"/>
              <a:ext cx="112713" cy="119063"/>
            </a:xfrm>
            <a:custGeom>
              <a:avLst/>
              <a:gdLst>
                <a:gd name="T0" fmla="*/ 10 w 20"/>
                <a:gd name="T1" fmla="*/ 1 h 21"/>
                <a:gd name="T2" fmla="*/ 20 w 20"/>
                <a:gd name="T3" fmla="*/ 11 h 21"/>
                <a:gd name="T4" fmla="*/ 10 w 20"/>
                <a:gd name="T5" fmla="*/ 20 h 21"/>
                <a:gd name="T6" fmla="*/ 0 w 20"/>
                <a:gd name="T7" fmla="*/ 11 h 21"/>
                <a:gd name="T8" fmla="*/ 10 w 20"/>
                <a:gd name="T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10" y="1"/>
                  </a:moveTo>
                  <a:cubicBezTo>
                    <a:pt x="15" y="0"/>
                    <a:pt x="20" y="5"/>
                    <a:pt x="20" y="11"/>
                  </a:cubicBezTo>
                  <a:cubicBezTo>
                    <a:pt x="19" y="15"/>
                    <a:pt x="16" y="21"/>
                    <a:pt x="10" y="20"/>
                  </a:cubicBezTo>
                  <a:cubicBezTo>
                    <a:pt x="4" y="20"/>
                    <a:pt x="0" y="16"/>
                    <a:pt x="0" y="11"/>
                  </a:cubicBezTo>
                  <a:cubicBezTo>
                    <a:pt x="0" y="5"/>
                    <a:pt x="4" y="1"/>
                    <a:pt x="10" y="1"/>
                  </a:cubicBezTo>
                  <a:close/>
                </a:path>
              </a:pathLst>
            </a:custGeom>
            <a:solidFill>
              <a:srgbClr val="F1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80">
              <a:extLst>
                <a:ext uri="{FF2B5EF4-FFF2-40B4-BE49-F238E27FC236}">
                  <a16:creationId xmlns:a16="http://schemas.microsoft.com/office/drawing/2014/main" id="{81D10633-7CF1-9C8D-FE85-04129EA927C0}"/>
                </a:ext>
              </a:extLst>
            </p:cNvPr>
            <p:cNvSpPr/>
            <p:nvPr/>
          </p:nvSpPr>
          <p:spPr bwMode="auto">
            <a:xfrm>
              <a:off x="4824413" y="5230813"/>
              <a:ext cx="112713" cy="112713"/>
            </a:xfrm>
            <a:custGeom>
              <a:avLst/>
              <a:gdLst>
                <a:gd name="T0" fmla="*/ 10 w 20"/>
                <a:gd name="T1" fmla="*/ 20 h 20"/>
                <a:gd name="T2" fmla="*/ 0 w 20"/>
                <a:gd name="T3" fmla="*/ 10 h 20"/>
                <a:gd name="T4" fmla="*/ 11 w 20"/>
                <a:gd name="T5" fmla="*/ 1 h 20"/>
                <a:gd name="T6" fmla="*/ 20 w 20"/>
                <a:gd name="T7" fmla="*/ 11 h 20"/>
                <a:gd name="T8" fmla="*/ 10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10" y="20"/>
                  </a:moveTo>
                  <a:cubicBezTo>
                    <a:pt x="4" y="20"/>
                    <a:pt x="0" y="16"/>
                    <a:pt x="0" y="10"/>
                  </a:cubicBezTo>
                  <a:cubicBezTo>
                    <a:pt x="1" y="4"/>
                    <a:pt x="5" y="0"/>
                    <a:pt x="11" y="1"/>
                  </a:cubicBezTo>
                  <a:cubicBezTo>
                    <a:pt x="16" y="1"/>
                    <a:pt x="20" y="5"/>
                    <a:pt x="20" y="11"/>
                  </a:cubicBezTo>
                  <a:cubicBezTo>
                    <a:pt x="20" y="16"/>
                    <a:pt x="15" y="20"/>
                    <a:pt x="10" y="20"/>
                  </a:cubicBezTo>
                  <a:close/>
                </a:path>
              </a:pathLst>
            </a:custGeom>
            <a:solidFill>
              <a:srgbClr val="F29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81">
              <a:extLst>
                <a:ext uri="{FF2B5EF4-FFF2-40B4-BE49-F238E27FC236}">
                  <a16:creationId xmlns:a16="http://schemas.microsoft.com/office/drawing/2014/main" id="{C4EF66B7-E707-429C-A27C-D9EB6A856F50}"/>
                </a:ext>
              </a:extLst>
            </p:cNvPr>
            <p:cNvSpPr/>
            <p:nvPr/>
          </p:nvSpPr>
          <p:spPr bwMode="auto">
            <a:xfrm>
              <a:off x="5167313" y="5429251"/>
              <a:ext cx="112713" cy="112713"/>
            </a:xfrm>
            <a:custGeom>
              <a:avLst/>
              <a:gdLst>
                <a:gd name="T0" fmla="*/ 1 w 20"/>
                <a:gd name="T1" fmla="*/ 10 h 20"/>
                <a:gd name="T2" fmla="*/ 10 w 20"/>
                <a:gd name="T3" fmla="*/ 1 h 20"/>
                <a:gd name="T4" fmla="*/ 20 w 20"/>
                <a:gd name="T5" fmla="*/ 10 h 20"/>
                <a:gd name="T6" fmla="*/ 10 w 20"/>
                <a:gd name="T7" fmla="*/ 20 h 20"/>
                <a:gd name="T8" fmla="*/ 1 w 20"/>
                <a:gd name="T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1" y="10"/>
                  </a:moveTo>
                  <a:cubicBezTo>
                    <a:pt x="0" y="6"/>
                    <a:pt x="4" y="0"/>
                    <a:pt x="10" y="1"/>
                  </a:cubicBezTo>
                  <a:cubicBezTo>
                    <a:pt x="16" y="1"/>
                    <a:pt x="20" y="4"/>
                    <a:pt x="20" y="10"/>
                  </a:cubicBezTo>
                  <a:cubicBezTo>
                    <a:pt x="20" y="16"/>
                    <a:pt x="16" y="20"/>
                    <a:pt x="10" y="20"/>
                  </a:cubicBezTo>
                  <a:cubicBezTo>
                    <a:pt x="6" y="20"/>
                    <a:pt x="0" y="16"/>
                    <a:pt x="1" y="10"/>
                  </a:cubicBezTo>
                  <a:close/>
                </a:path>
              </a:pathLst>
            </a:custGeom>
            <a:solidFill>
              <a:srgbClr val="F1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82">
              <a:extLst>
                <a:ext uri="{FF2B5EF4-FFF2-40B4-BE49-F238E27FC236}">
                  <a16:creationId xmlns:a16="http://schemas.microsoft.com/office/drawing/2014/main" id="{74BECD88-1596-9B62-6AAA-B843B3D426D4}"/>
                </a:ext>
              </a:extLst>
            </p:cNvPr>
            <p:cNvSpPr/>
            <p:nvPr/>
          </p:nvSpPr>
          <p:spPr bwMode="auto">
            <a:xfrm>
              <a:off x="5049838" y="4837113"/>
              <a:ext cx="112713" cy="130175"/>
            </a:xfrm>
            <a:custGeom>
              <a:avLst/>
              <a:gdLst>
                <a:gd name="T0" fmla="*/ 0 w 20"/>
                <a:gd name="T1" fmla="*/ 8 h 23"/>
                <a:gd name="T2" fmla="*/ 1 w 20"/>
                <a:gd name="T3" fmla="*/ 6 h 23"/>
                <a:gd name="T4" fmla="*/ 17 w 20"/>
                <a:gd name="T5" fmla="*/ 5 h 23"/>
                <a:gd name="T6" fmla="*/ 18 w 20"/>
                <a:gd name="T7" fmla="*/ 8 h 23"/>
                <a:gd name="T8" fmla="*/ 13 w 20"/>
                <a:gd name="T9" fmla="*/ 20 h 23"/>
                <a:gd name="T10" fmla="*/ 0 w 20"/>
                <a:gd name="T11" fmla="*/ 13 h 23"/>
                <a:gd name="T12" fmla="*/ 0 w 20"/>
                <a:gd name="T13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3">
                  <a:moveTo>
                    <a:pt x="0" y="8"/>
                  </a:moveTo>
                  <a:cubicBezTo>
                    <a:pt x="0" y="7"/>
                    <a:pt x="1" y="7"/>
                    <a:pt x="1" y="6"/>
                  </a:cubicBezTo>
                  <a:cubicBezTo>
                    <a:pt x="3" y="1"/>
                    <a:pt x="14" y="0"/>
                    <a:pt x="17" y="5"/>
                  </a:cubicBezTo>
                  <a:cubicBezTo>
                    <a:pt x="17" y="6"/>
                    <a:pt x="18" y="7"/>
                    <a:pt x="18" y="8"/>
                  </a:cubicBezTo>
                  <a:cubicBezTo>
                    <a:pt x="20" y="14"/>
                    <a:pt x="18" y="17"/>
                    <a:pt x="13" y="20"/>
                  </a:cubicBezTo>
                  <a:cubicBezTo>
                    <a:pt x="8" y="23"/>
                    <a:pt x="0" y="19"/>
                    <a:pt x="0" y="13"/>
                  </a:cubicBezTo>
                  <a:cubicBezTo>
                    <a:pt x="0" y="11"/>
                    <a:pt x="0" y="9"/>
                    <a:pt x="0" y="8"/>
                  </a:cubicBezTo>
                  <a:close/>
                </a:path>
              </a:pathLst>
            </a:custGeom>
            <a:solidFill>
              <a:srgbClr val="F18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83">
              <a:extLst>
                <a:ext uri="{FF2B5EF4-FFF2-40B4-BE49-F238E27FC236}">
                  <a16:creationId xmlns:a16="http://schemas.microsoft.com/office/drawing/2014/main" id="{2D676E23-75BE-1B04-21B5-588DD8047EB1}"/>
                </a:ext>
              </a:extLst>
            </p:cNvPr>
            <p:cNvSpPr/>
            <p:nvPr/>
          </p:nvSpPr>
          <p:spPr bwMode="auto">
            <a:xfrm>
              <a:off x="4740275" y="5011738"/>
              <a:ext cx="112713" cy="112713"/>
            </a:xfrm>
            <a:custGeom>
              <a:avLst/>
              <a:gdLst>
                <a:gd name="T0" fmla="*/ 1 w 20"/>
                <a:gd name="T1" fmla="*/ 9 h 20"/>
                <a:gd name="T2" fmla="*/ 10 w 20"/>
                <a:gd name="T3" fmla="*/ 0 h 20"/>
                <a:gd name="T4" fmla="*/ 20 w 20"/>
                <a:gd name="T5" fmla="*/ 10 h 20"/>
                <a:gd name="T6" fmla="*/ 10 w 20"/>
                <a:gd name="T7" fmla="*/ 20 h 20"/>
                <a:gd name="T8" fmla="*/ 1 w 20"/>
                <a:gd name="T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1" y="9"/>
                  </a:moveTo>
                  <a:cubicBezTo>
                    <a:pt x="1" y="3"/>
                    <a:pt x="4" y="0"/>
                    <a:pt x="10" y="0"/>
                  </a:cubicBezTo>
                  <a:cubicBezTo>
                    <a:pt x="16" y="0"/>
                    <a:pt x="20" y="4"/>
                    <a:pt x="20" y="10"/>
                  </a:cubicBezTo>
                  <a:cubicBezTo>
                    <a:pt x="20" y="15"/>
                    <a:pt x="15" y="19"/>
                    <a:pt x="10" y="20"/>
                  </a:cubicBezTo>
                  <a:cubicBezTo>
                    <a:pt x="6" y="20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F39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84">
              <a:extLst>
                <a:ext uri="{FF2B5EF4-FFF2-40B4-BE49-F238E27FC236}">
                  <a16:creationId xmlns:a16="http://schemas.microsoft.com/office/drawing/2014/main" id="{FAEFBF11-5EBA-53D2-7061-3AA0F36BF5A3}"/>
                </a:ext>
              </a:extLst>
            </p:cNvPr>
            <p:cNvSpPr/>
            <p:nvPr/>
          </p:nvSpPr>
          <p:spPr bwMode="auto">
            <a:xfrm>
              <a:off x="4649788" y="5868988"/>
              <a:ext cx="400050" cy="303213"/>
            </a:xfrm>
            <a:custGeom>
              <a:avLst/>
              <a:gdLst>
                <a:gd name="T0" fmla="*/ 36 w 71"/>
                <a:gd name="T1" fmla="*/ 14 h 54"/>
                <a:gd name="T2" fmla="*/ 31 w 71"/>
                <a:gd name="T3" fmla="*/ 22 h 54"/>
                <a:gd name="T4" fmla="*/ 34 w 71"/>
                <a:gd name="T5" fmla="*/ 28 h 54"/>
                <a:gd name="T6" fmla="*/ 35 w 71"/>
                <a:gd name="T7" fmla="*/ 29 h 54"/>
                <a:gd name="T8" fmla="*/ 33 w 71"/>
                <a:gd name="T9" fmla="*/ 29 h 54"/>
                <a:gd name="T10" fmla="*/ 27 w 71"/>
                <a:gd name="T11" fmla="*/ 18 h 54"/>
                <a:gd name="T12" fmla="*/ 35 w 71"/>
                <a:gd name="T13" fmla="*/ 10 h 54"/>
                <a:gd name="T14" fmla="*/ 52 w 71"/>
                <a:gd name="T15" fmla="*/ 16 h 54"/>
                <a:gd name="T16" fmla="*/ 53 w 71"/>
                <a:gd name="T17" fmla="*/ 21 h 54"/>
                <a:gd name="T18" fmla="*/ 53 w 71"/>
                <a:gd name="T19" fmla="*/ 25 h 54"/>
                <a:gd name="T20" fmla="*/ 55 w 71"/>
                <a:gd name="T21" fmla="*/ 14 h 54"/>
                <a:gd name="T22" fmla="*/ 42 w 71"/>
                <a:gd name="T23" fmla="*/ 4 h 54"/>
                <a:gd name="T24" fmla="*/ 31 w 71"/>
                <a:gd name="T25" fmla="*/ 5 h 54"/>
                <a:gd name="T26" fmla="*/ 27 w 71"/>
                <a:gd name="T27" fmla="*/ 5 h 54"/>
                <a:gd name="T28" fmla="*/ 36 w 71"/>
                <a:gd name="T29" fmla="*/ 0 h 54"/>
                <a:gd name="T30" fmla="*/ 46 w 71"/>
                <a:gd name="T31" fmla="*/ 1 h 54"/>
                <a:gd name="T32" fmla="*/ 48 w 71"/>
                <a:gd name="T33" fmla="*/ 1 h 54"/>
                <a:gd name="T34" fmla="*/ 51 w 71"/>
                <a:gd name="T35" fmla="*/ 1 h 54"/>
                <a:gd name="T36" fmla="*/ 68 w 71"/>
                <a:gd name="T37" fmla="*/ 31 h 54"/>
                <a:gd name="T38" fmla="*/ 56 w 71"/>
                <a:gd name="T39" fmla="*/ 45 h 54"/>
                <a:gd name="T40" fmla="*/ 50 w 71"/>
                <a:gd name="T41" fmla="*/ 48 h 54"/>
                <a:gd name="T42" fmla="*/ 45 w 71"/>
                <a:gd name="T43" fmla="*/ 51 h 54"/>
                <a:gd name="T44" fmla="*/ 29 w 71"/>
                <a:gd name="T45" fmla="*/ 53 h 54"/>
                <a:gd name="T46" fmla="*/ 6 w 71"/>
                <a:gd name="T47" fmla="*/ 39 h 54"/>
                <a:gd name="T48" fmla="*/ 8 w 71"/>
                <a:gd name="T49" fmla="*/ 9 h 54"/>
                <a:gd name="T50" fmla="*/ 13 w 71"/>
                <a:gd name="T51" fmla="*/ 5 h 54"/>
                <a:gd name="T52" fmla="*/ 11 w 71"/>
                <a:gd name="T53" fmla="*/ 13 h 54"/>
                <a:gd name="T54" fmla="*/ 15 w 71"/>
                <a:gd name="T55" fmla="*/ 35 h 54"/>
                <a:gd name="T56" fmla="*/ 30 w 71"/>
                <a:gd name="T57" fmla="*/ 42 h 54"/>
                <a:gd name="T58" fmla="*/ 34 w 71"/>
                <a:gd name="T59" fmla="*/ 40 h 54"/>
                <a:gd name="T60" fmla="*/ 31 w 71"/>
                <a:gd name="T61" fmla="*/ 37 h 54"/>
                <a:gd name="T62" fmla="*/ 29 w 71"/>
                <a:gd name="T63" fmla="*/ 36 h 54"/>
                <a:gd name="T64" fmla="*/ 26 w 71"/>
                <a:gd name="T65" fmla="*/ 33 h 54"/>
                <a:gd name="T66" fmla="*/ 24 w 71"/>
                <a:gd name="T67" fmla="*/ 26 h 54"/>
                <a:gd name="T68" fmla="*/ 24 w 71"/>
                <a:gd name="T69" fmla="*/ 24 h 54"/>
                <a:gd name="T70" fmla="*/ 26 w 71"/>
                <a:gd name="T71" fmla="*/ 25 h 54"/>
                <a:gd name="T72" fmla="*/ 41 w 71"/>
                <a:gd name="T73" fmla="*/ 35 h 54"/>
                <a:gd name="T74" fmla="*/ 48 w 71"/>
                <a:gd name="T75" fmla="*/ 31 h 54"/>
                <a:gd name="T76" fmla="*/ 48 w 71"/>
                <a:gd name="T77" fmla="*/ 30 h 54"/>
                <a:gd name="T78" fmla="*/ 41 w 71"/>
                <a:gd name="T79" fmla="*/ 28 h 54"/>
                <a:gd name="T80" fmla="*/ 33 w 71"/>
                <a:gd name="T81" fmla="*/ 24 h 54"/>
                <a:gd name="T82" fmla="*/ 35 w 71"/>
                <a:gd name="T83" fmla="*/ 16 h 54"/>
                <a:gd name="T84" fmla="*/ 36 w 71"/>
                <a:gd name="T85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1" h="54">
                  <a:moveTo>
                    <a:pt x="36" y="14"/>
                  </a:moveTo>
                  <a:cubicBezTo>
                    <a:pt x="33" y="14"/>
                    <a:pt x="30" y="19"/>
                    <a:pt x="31" y="22"/>
                  </a:cubicBezTo>
                  <a:cubicBezTo>
                    <a:pt x="31" y="24"/>
                    <a:pt x="32" y="26"/>
                    <a:pt x="34" y="28"/>
                  </a:cubicBezTo>
                  <a:cubicBezTo>
                    <a:pt x="35" y="28"/>
                    <a:pt x="35" y="29"/>
                    <a:pt x="35" y="29"/>
                  </a:cubicBezTo>
                  <a:cubicBezTo>
                    <a:pt x="34" y="30"/>
                    <a:pt x="33" y="30"/>
                    <a:pt x="33" y="29"/>
                  </a:cubicBezTo>
                  <a:cubicBezTo>
                    <a:pt x="29" y="27"/>
                    <a:pt x="26" y="23"/>
                    <a:pt x="27" y="18"/>
                  </a:cubicBezTo>
                  <a:cubicBezTo>
                    <a:pt x="28" y="14"/>
                    <a:pt x="31" y="11"/>
                    <a:pt x="35" y="10"/>
                  </a:cubicBezTo>
                  <a:cubicBezTo>
                    <a:pt x="42" y="8"/>
                    <a:pt x="48" y="10"/>
                    <a:pt x="52" y="16"/>
                  </a:cubicBezTo>
                  <a:cubicBezTo>
                    <a:pt x="53" y="18"/>
                    <a:pt x="53" y="19"/>
                    <a:pt x="53" y="21"/>
                  </a:cubicBezTo>
                  <a:cubicBezTo>
                    <a:pt x="53" y="22"/>
                    <a:pt x="53" y="24"/>
                    <a:pt x="53" y="25"/>
                  </a:cubicBezTo>
                  <a:cubicBezTo>
                    <a:pt x="57" y="23"/>
                    <a:pt x="58" y="17"/>
                    <a:pt x="55" y="14"/>
                  </a:cubicBezTo>
                  <a:cubicBezTo>
                    <a:pt x="51" y="9"/>
                    <a:pt x="46" y="6"/>
                    <a:pt x="42" y="4"/>
                  </a:cubicBezTo>
                  <a:cubicBezTo>
                    <a:pt x="38" y="2"/>
                    <a:pt x="34" y="3"/>
                    <a:pt x="31" y="5"/>
                  </a:cubicBezTo>
                  <a:cubicBezTo>
                    <a:pt x="30" y="5"/>
                    <a:pt x="29" y="6"/>
                    <a:pt x="27" y="5"/>
                  </a:cubicBezTo>
                  <a:cubicBezTo>
                    <a:pt x="30" y="2"/>
                    <a:pt x="33" y="1"/>
                    <a:pt x="36" y="0"/>
                  </a:cubicBezTo>
                  <a:cubicBezTo>
                    <a:pt x="39" y="0"/>
                    <a:pt x="42" y="0"/>
                    <a:pt x="46" y="1"/>
                  </a:cubicBezTo>
                  <a:cubicBezTo>
                    <a:pt x="46" y="2"/>
                    <a:pt x="47" y="3"/>
                    <a:pt x="48" y="1"/>
                  </a:cubicBezTo>
                  <a:cubicBezTo>
                    <a:pt x="49" y="0"/>
                    <a:pt x="50" y="1"/>
                    <a:pt x="51" y="1"/>
                  </a:cubicBezTo>
                  <a:cubicBezTo>
                    <a:pt x="62" y="6"/>
                    <a:pt x="71" y="16"/>
                    <a:pt x="68" y="31"/>
                  </a:cubicBezTo>
                  <a:cubicBezTo>
                    <a:pt x="66" y="38"/>
                    <a:pt x="62" y="42"/>
                    <a:pt x="56" y="45"/>
                  </a:cubicBezTo>
                  <a:cubicBezTo>
                    <a:pt x="53" y="46"/>
                    <a:pt x="51" y="46"/>
                    <a:pt x="50" y="48"/>
                  </a:cubicBezTo>
                  <a:cubicBezTo>
                    <a:pt x="49" y="50"/>
                    <a:pt x="47" y="50"/>
                    <a:pt x="45" y="51"/>
                  </a:cubicBezTo>
                  <a:cubicBezTo>
                    <a:pt x="39" y="51"/>
                    <a:pt x="35" y="54"/>
                    <a:pt x="29" y="53"/>
                  </a:cubicBezTo>
                  <a:cubicBezTo>
                    <a:pt x="19" y="52"/>
                    <a:pt x="11" y="48"/>
                    <a:pt x="6" y="39"/>
                  </a:cubicBezTo>
                  <a:cubicBezTo>
                    <a:pt x="0" y="29"/>
                    <a:pt x="2" y="19"/>
                    <a:pt x="8" y="9"/>
                  </a:cubicBezTo>
                  <a:cubicBezTo>
                    <a:pt x="9" y="8"/>
                    <a:pt x="11" y="7"/>
                    <a:pt x="13" y="5"/>
                  </a:cubicBezTo>
                  <a:cubicBezTo>
                    <a:pt x="13" y="8"/>
                    <a:pt x="11" y="10"/>
                    <a:pt x="11" y="13"/>
                  </a:cubicBezTo>
                  <a:cubicBezTo>
                    <a:pt x="10" y="21"/>
                    <a:pt x="10" y="28"/>
                    <a:pt x="15" y="35"/>
                  </a:cubicBezTo>
                  <a:cubicBezTo>
                    <a:pt x="18" y="40"/>
                    <a:pt x="24" y="43"/>
                    <a:pt x="30" y="42"/>
                  </a:cubicBezTo>
                  <a:cubicBezTo>
                    <a:pt x="31" y="41"/>
                    <a:pt x="34" y="42"/>
                    <a:pt x="34" y="40"/>
                  </a:cubicBezTo>
                  <a:cubicBezTo>
                    <a:pt x="34" y="38"/>
                    <a:pt x="32" y="38"/>
                    <a:pt x="31" y="37"/>
                  </a:cubicBezTo>
                  <a:cubicBezTo>
                    <a:pt x="30" y="37"/>
                    <a:pt x="29" y="37"/>
                    <a:pt x="29" y="36"/>
                  </a:cubicBezTo>
                  <a:cubicBezTo>
                    <a:pt x="27" y="36"/>
                    <a:pt x="25" y="35"/>
                    <a:pt x="26" y="33"/>
                  </a:cubicBezTo>
                  <a:cubicBezTo>
                    <a:pt x="26" y="31"/>
                    <a:pt x="24" y="29"/>
                    <a:pt x="24" y="26"/>
                  </a:cubicBezTo>
                  <a:cubicBezTo>
                    <a:pt x="24" y="26"/>
                    <a:pt x="24" y="25"/>
                    <a:pt x="24" y="24"/>
                  </a:cubicBezTo>
                  <a:cubicBezTo>
                    <a:pt x="25" y="24"/>
                    <a:pt x="25" y="25"/>
                    <a:pt x="26" y="25"/>
                  </a:cubicBezTo>
                  <a:cubicBezTo>
                    <a:pt x="28" y="32"/>
                    <a:pt x="34" y="35"/>
                    <a:pt x="41" y="35"/>
                  </a:cubicBezTo>
                  <a:cubicBezTo>
                    <a:pt x="44" y="34"/>
                    <a:pt x="46" y="33"/>
                    <a:pt x="48" y="31"/>
                  </a:cubicBezTo>
                  <a:cubicBezTo>
                    <a:pt x="48" y="31"/>
                    <a:pt x="48" y="30"/>
                    <a:pt x="48" y="30"/>
                  </a:cubicBezTo>
                  <a:cubicBezTo>
                    <a:pt x="45" y="31"/>
                    <a:pt x="45" y="26"/>
                    <a:pt x="41" y="28"/>
                  </a:cubicBezTo>
                  <a:cubicBezTo>
                    <a:pt x="39" y="29"/>
                    <a:pt x="34" y="26"/>
                    <a:pt x="33" y="24"/>
                  </a:cubicBezTo>
                  <a:cubicBezTo>
                    <a:pt x="31" y="21"/>
                    <a:pt x="32" y="19"/>
                    <a:pt x="35" y="16"/>
                  </a:cubicBezTo>
                  <a:cubicBezTo>
                    <a:pt x="35" y="15"/>
                    <a:pt x="36" y="15"/>
                    <a:pt x="36" y="14"/>
                  </a:cubicBezTo>
                  <a:close/>
                </a:path>
              </a:pathLst>
            </a:custGeom>
            <a:solidFill>
              <a:srgbClr val="E94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85">
              <a:extLst>
                <a:ext uri="{FF2B5EF4-FFF2-40B4-BE49-F238E27FC236}">
                  <a16:creationId xmlns:a16="http://schemas.microsoft.com/office/drawing/2014/main" id="{9116D187-9AE7-3895-D8B3-3C570F838D33}"/>
                </a:ext>
              </a:extLst>
            </p:cNvPr>
            <p:cNvSpPr/>
            <p:nvPr/>
          </p:nvSpPr>
          <p:spPr bwMode="auto">
            <a:xfrm>
              <a:off x="4784725" y="5721351"/>
              <a:ext cx="366713" cy="406400"/>
            </a:xfrm>
            <a:custGeom>
              <a:avLst/>
              <a:gdLst>
                <a:gd name="T0" fmla="*/ 6 w 65"/>
                <a:gd name="T1" fmla="*/ 1 h 72"/>
                <a:gd name="T2" fmla="*/ 10 w 65"/>
                <a:gd name="T3" fmla="*/ 2 h 72"/>
                <a:gd name="T4" fmla="*/ 14 w 65"/>
                <a:gd name="T5" fmla="*/ 2 h 72"/>
                <a:gd name="T6" fmla="*/ 17 w 65"/>
                <a:gd name="T7" fmla="*/ 1 h 72"/>
                <a:gd name="T8" fmla="*/ 37 w 65"/>
                <a:gd name="T9" fmla="*/ 1 h 72"/>
                <a:gd name="T10" fmla="*/ 47 w 65"/>
                <a:gd name="T11" fmla="*/ 7 h 72"/>
                <a:gd name="T12" fmla="*/ 62 w 65"/>
                <a:gd name="T13" fmla="*/ 44 h 72"/>
                <a:gd name="T14" fmla="*/ 60 w 65"/>
                <a:gd name="T15" fmla="*/ 48 h 72"/>
                <a:gd name="T16" fmla="*/ 55 w 65"/>
                <a:gd name="T17" fmla="*/ 57 h 72"/>
                <a:gd name="T18" fmla="*/ 47 w 65"/>
                <a:gd name="T19" fmla="*/ 68 h 72"/>
                <a:gd name="T20" fmla="*/ 40 w 65"/>
                <a:gd name="T21" fmla="*/ 72 h 72"/>
                <a:gd name="T22" fmla="*/ 40 w 65"/>
                <a:gd name="T23" fmla="*/ 71 h 72"/>
                <a:gd name="T24" fmla="*/ 51 w 65"/>
                <a:gd name="T25" fmla="*/ 43 h 72"/>
                <a:gd name="T26" fmla="*/ 37 w 65"/>
                <a:gd name="T27" fmla="*/ 22 h 72"/>
                <a:gd name="T28" fmla="*/ 26 w 65"/>
                <a:gd name="T29" fmla="*/ 17 h 72"/>
                <a:gd name="T30" fmla="*/ 26 w 65"/>
                <a:gd name="T31" fmla="*/ 15 h 72"/>
                <a:gd name="T32" fmla="*/ 27 w 65"/>
                <a:gd name="T33" fmla="*/ 12 h 72"/>
                <a:gd name="T34" fmla="*/ 24 w 65"/>
                <a:gd name="T35" fmla="*/ 11 h 72"/>
                <a:gd name="T36" fmla="*/ 18 w 65"/>
                <a:gd name="T37" fmla="*/ 9 h 72"/>
                <a:gd name="T38" fmla="*/ 16 w 65"/>
                <a:gd name="T39" fmla="*/ 9 h 72"/>
                <a:gd name="T40" fmla="*/ 13 w 65"/>
                <a:gd name="T41" fmla="*/ 10 h 72"/>
                <a:gd name="T42" fmla="*/ 2 w 65"/>
                <a:gd name="T43" fmla="*/ 6 h 72"/>
                <a:gd name="T44" fmla="*/ 0 w 65"/>
                <a:gd name="T45" fmla="*/ 5 h 72"/>
                <a:gd name="T46" fmla="*/ 1 w 65"/>
                <a:gd name="T47" fmla="*/ 3 h 72"/>
                <a:gd name="T48" fmla="*/ 6 w 65"/>
                <a:gd name="T49" fmla="*/ 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72">
                  <a:moveTo>
                    <a:pt x="6" y="1"/>
                  </a:moveTo>
                  <a:cubicBezTo>
                    <a:pt x="8" y="1"/>
                    <a:pt x="8" y="2"/>
                    <a:pt x="10" y="2"/>
                  </a:cubicBezTo>
                  <a:cubicBezTo>
                    <a:pt x="11" y="3"/>
                    <a:pt x="12" y="3"/>
                    <a:pt x="14" y="2"/>
                  </a:cubicBezTo>
                  <a:cubicBezTo>
                    <a:pt x="14" y="1"/>
                    <a:pt x="16" y="1"/>
                    <a:pt x="17" y="1"/>
                  </a:cubicBezTo>
                  <a:cubicBezTo>
                    <a:pt x="23" y="1"/>
                    <a:pt x="30" y="0"/>
                    <a:pt x="37" y="1"/>
                  </a:cubicBezTo>
                  <a:cubicBezTo>
                    <a:pt x="40" y="3"/>
                    <a:pt x="44" y="5"/>
                    <a:pt x="47" y="7"/>
                  </a:cubicBezTo>
                  <a:cubicBezTo>
                    <a:pt x="60" y="15"/>
                    <a:pt x="65" y="30"/>
                    <a:pt x="62" y="44"/>
                  </a:cubicBezTo>
                  <a:cubicBezTo>
                    <a:pt x="62" y="46"/>
                    <a:pt x="61" y="47"/>
                    <a:pt x="60" y="48"/>
                  </a:cubicBezTo>
                  <a:cubicBezTo>
                    <a:pt x="57" y="50"/>
                    <a:pt x="56" y="54"/>
                    <a:pt x="55" y="57"/>
                  </a:cubicBezTo>
                  <a:cubicBezTo>
                    <a:pt x="54" y="62"/>
                    <a:pt x="51" y="65"/>
                    <a:pt x="47" y="68"/>
                  </a:cubicBezTo>
                  <a:cubicBezTo>
                    <a:pt x="45" y="69"/>
                    <a:pt x="43" y="72"/>
                    <a:pt x="40" y="72"/>
                  </a:cubicBezTo>
                  <a:cubicBezTo>
                    <a:pt x="39" y="71"/>
                    <a:pt x="40" y="71"/>
                    <a:pt x="40" y="71"/>
                  </a:cubicBezTo>
                  <a:cubicBezTo>
                    <a:pt x="51" y="66"/>
                    <a:pt x="53" y="53"/>
                    <a:pt x="51" y="43"/>
                  </a:cubicBezTo>
                  <a:cubicBezTo>
                    <a:pt x="49" y="34"/>
                    <a:pt x="44" y="27"/>
                    <a:pt x="37" y="22"/>
                  </a:cubicBezTo>
                  <a:cubicBezTo>
                    <a:pt x="34" y="19"/>
                    <a:pt x="30" y="18"/>
                    <a:pt x="26" y="17"/>
                  </a:cubicBezTo>
                  <a:cubicBezTo>
                    <a:pt x="26" y="16"/>
                    <a:pt x="26" y="15"/>
                    <a:pt x="26" y="15"/>
                  </a:cubicBezTo>
                  <a:cubicBezTo>
                    <a:pt x="27" y="14"/>
                    <a:pt x="28" y="13"/>
                    <a:pt x="27" y="12"/>
                  </a:cubicBezTo>
                  <a:cubicBezTo>
                    <a:pt x="26" y="11"/>
                    <a:pt x="26" y="11"/>
                    <a:pt x="24" y="11"/>
                  </a:cubicBezTo>
                  <a:cubicBezTo>
                    <a:pt x="22" y="11"/>
                    <a:pt x="20" y="11"/>
                    <a:pt x="18" y="9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5" y="10"/>
                    <a:pt x="14" y="10"/>
                    <a:pt x="13" y="10"/>
                  </a:cubicBezTo>
                  <a:cubicBezTo>
                    <a:pt x="8" y="10"/>
                    <a:pt x="4" y="10"/>
                    <a:pt x="2" y="6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2" y="1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E94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86">
              <a:extLst>
                <a:ext uri="{FF2B5EF4-FFF2-40B4-BE49-F238E27FC236}">
                  <a16:creationId xmlns:a16="http://schemas.microsoft.com/office/drawing/2014/main" id="{A6B8FEAE-0DBE-9CA9-2643-385B16F4BD9B}"/>
                </a:ext>
              </a:extLst>
            </p:cNvPr>
            <p:cNvSpPr/>
            <p:nvPr/>
          </p:nvSpPr>
          <p:spPr bwMode="auto">
            <a:xfrm>
              <a:off x="5133975" y="5946776"/>
              <a:ext cx="400050" cy="271463"/>
            </a:xfrm>
            <a:custGeom>
              <a:avLst/>
              <a:gdLst>
                <a:gd name="T0" fmla="*/ 30 w 71"/>
                <a:gd name="T1" fmla="*/ 1 h 48"/>
                <a:gd name="T2" fmla="*/ 44 w 71"/>
                <a:gd name="T3" fmla="*/ 0 h 48"/>
                <a:gd name="T4" fmla="*/ 52 w 71"/>
                <a:gd name="T5" fmla="*/ 1 h 48"/>
                <a:gd name="T6" fmla="*/ 57 w 71"/>
                <a:gd name="T7" fmla="*/ 4 h 48"/>
                <a:gd name="T8" fmla="*/ 68 w 71"/>
                <a:gd name="T9" fmla="*/ 31 h 48"/>
                <a:gd name="T10" fmla="*/ 57 w 71"/>
                <a:gd name="T11" fmla="*/ 48 h 48"/>
                <a:gd name="T12" fmla="*/ 56 w 71"/>
                <a:gd name="T13" fmla="*/ 48 h 48"/>
                <a:gd name="T14" fmla="*/ 55 w 71"/>
                <a:gd name="T15" fmla="*/ 48 h 48"/>
                <a:gd name="T16" fmla="*/ 61 w 71"/>
                <a:gd name="T17" fmla="*/ 33 h 48"/>
                <a:gd name="T18" fmla="*/ 54 w 71"/>
                <a:gd name="T19" fmla="*/ 18 h 48"/>
                <a:gd name="T20" fmla="*/ 39 w 71"/>
                <a:gd name="T21" fmla="*/ 10 h 48"/>
                <a:gd name="T22" fmla="*/ 15 w 71"/>
                <a:gd name="T23" fmla="*/ 14 h 48"/>
                <a:gd name="T24" fmla="*/ 5 w 71"/>
                <a:gd name="T25" fmla="*/ 30 h 48"/>
                <a:gd name="T26" fmla="*/ 4 w 71"/>
                <a:gd name="T27" fmla="*/ 40 h 48"/>
                <a:gd name="T28" fmla="*/ 1 w 71"/>
                <a:gd name="T29" fmla="*/ 29 h 48"/>
                <a:gd name="T30" fmla="*/ 17 w 71"/>
                <a:gd name="T31" fmla="*/ 4 h 48"/>
                <a:gd name="T32" fmla="*/ 26 w 71"/>
                <a:gd name="T33" fmla="*/ 2 h 48"/>
                <a:gd name="T34" fmla="*/ 30 w 71"/>
                <a:gd name="T35" fmla="*/ 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48">
                  <a:moveTo>
                    <a:pt x="30" y="1"/>
                  </a:moveTo>
                  <a:cubicBezTo>
                    <a:pt x="35" y="2"/>
                    <a:pt x="39" y="0"/>
                    <a:pt x="44" y="0"/>
                  </a:cubicBezTo>
                  <a:cubicBezTo>
                    <a:pt x="47" y="0"/>
                    <a:pt x="49" y="1"/>
                    <a:pt x="52" y="1"/>
                  </a:cubicBezTo>
                  <a:cubicBezTo>
                    <a:pt x="52" y="3"/>
                    <a:pt x="55" y="3"/>
                    <a:pt x="57" y="4"/>
                  </a:cubicBezTo>
                  <a:cubicBezTo>
                    <a:pt x="66" y="10"/>
                    <a:pt x="71" y="21"/>
                    <a:pt x="68" y="31"/>
                  </a:cubicBezTo>
                  <a:cubicBezTo>
                    <a:pt x="67" y="38"/>
                    <a:pt x="62" y="43"/>
                    <a:pt x="57" y="48"/>
                  </a:cubicBezTo>
                  <a:cubicBezTo>
                    <a:pt x="57" y="48"/>
                    <a:pt x="56" y="48"/>
                    <a:pt x="56" y="48"/>
                  </a:cubicBezTo>
                  <a:cubicBezTo>
                    <a:pt x="56" y="48"/>
                    <a:pt x="55" y="48"/>
                    <a:pt x="55" y="48"/>
                  </a:cubicBezTo>
                  <a:cubicBezTo>
                    <a:pt x="59" y="44"/>
                    <a:pt x="62" y="39"/>
                    <a:pt x="61" y="33"/>
                  </a:cubicBezTo>
                  <a:cubicBezTo>
                    <a:pt x="60" y="28"/>
                    <a:pt x="58" y="23"/>
                    <a:pt x="54" y="18"/>
                  </a:cubicBezTo>
                  <a:cubicBezTo>
                    <a:pt x="50" y="14"/>
                    <a:pt x="45" y="13"/>
                    <a:pt x="39" y="10"/>
                  </a:cubicBezTo>
                  <a:cubicBezTo>
                    <a:pt x="30" y="6"/>
                    <a:pt x="22" y="8"/>
                    <a:pt x="15" y="14"/>
                  </a:cubicBezTo>
                  <a:cubicBezTo>
                    <a:pt x="10" y="18"/>
                    <a:pt x="7" y="24"/>
                    <a:pt x="5" y="30"/>
                  </a:cubicBezTo>
                  <a:cubicBezTo>
                    <a:pt x="5" y="33"/>
                    <a:pt x="4" y="36"/>
                    <a:pt x="4" y="40"/>
                  </a:cubicBezTo>
                  <a:cubicBezTo>
                    <a:pt x="2" y="36"/>
                    <a:pt x="1" y="33"/>
                    <a:pt x="1" y="29"/>
                  </a:cubicBezTo>
                  <a:cubicBezTo>
                    <a:pt x="0" y="17"/>
                    <a:pt x="6" y="8"/>
                    <a:pt x="17" y="4"/>
                  </a:cubicBezTo>
                  <a:cubicBezTo>
                    <a:pt x="20" y="2"/>
                    <a:pt x="23" y="2"/>
                    <a:pt x="26" y="2"/>
                  </a:cubicBezTo>
                  <a:cubicBezTo>
                    <a:pt x="27" y="2"/>
                    <a:pt x="29" y="2"/>
                    <a:pt x="30" y="1"/>
                  </a:cubicBezTo>
                  <a:close/>
                </a:path>
              </a:pathLst>
            </a:custGeom>
            <a:solidFill>
              <a:srgbClr val="E9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87">
              <a:extLst>
                <a:ext uri="{FF2B5EF4-FFF2-40B4-BE49-F238E27FC236}">
                  <a16:creationId xmlns:a16="http://schemas.microsoft.com/office/drawing/2014/main" id="{A962CCC2-BFE0-9E95-0FF5-3BB6FB9B1AA5}"/>
                </a:ext>
              </a:extLst>
            </p:cNvPr>
            <p:cNvSpPr/>
            <p:nvPr/>
          </p:nvSpPr>
          <p:spPr bwMode="auto">
            <a:xfrm>
              <a:off x="4583113" y="5738813"/>
              <a:ext cx="365125" cy="265113"/>
            </a:xfrm>
            <a:custGeom>
              <a:avLst/>
              <a:gdLst>
                <a:gd name="T0" fmla="*/ 36 w 65"/>
                <a:gd name="T1" fmla="*/ 1 h 47"/>
                <a:gd name="T2" fmla="*/ 40 w 65"/>
                <a:gd name="T3" fmla="*/ 4 h 47"/>
                <a:gd name="T4" fmla="*/ 44 w 65"/>
                <a:gd name="T5" fmla="*/ 6 h 47"/>
                <a:gd name="T6" fmla="*/ 52 w 65"/>
                <a:gd name="T7" fmla="*/ 5 h 47"/>
                <a:gd name="T8" fmla="*/ 55 w 65"/>
                <a:gd name="T9" fmla="*/ 6 h 47"/>
                <a:gd name="T10" fmla="*/ 59 w 65"/>
                <a:gd name="T11" fmla="*/ 7 h 47"/>
                <a:gd name="T12" fmla="*/ 64 w 65"/>
                <a:gd name="T13" fmla="*/ 10 h 47"/>
                <a:gd name="T14" fmla="*/ 63 w 65"/>
                <a:gd name="T15" fmla="*/ 13 h 47"/>
                <a:gd name="T16" fmla="*/ 62 w 65"/>
                <a:gd name="T17" fmla="*/ 14 h 47"/>
                <a:gd name="T18" fmla="*/ 40 w 65"/>
                <a:gd name="T19" fmla="*/ 9 h 47"/>
                <a:gd name="T20" fmla="*/ 23 w 65"/>
                <a:gd name="T21" fmla="*/ 16 h 47"/>
                <a:gd name="T22" fmla="*/ 9 w 65"/>
                <a:gd name="T23" fmla="*/ 34 h 47"/>
                <a:gd name="T24" fmla="*/ 6 w 65"/>
                <a:gd name="T25" fmla="*/ 45 h 47"/>
                <a:gd name="T26" fmla="*/ 3 w 65"/>
                <a:gd name="T27" fmla="*/ 46 h 47"/>
                <a:gd name="T28" fmla="*/ 1 w 65"/>
                <a:gd name="T29" fmla="*/ 40 h 47"/>
                <a:gd name="T30" fmla="*/ 21 w 65"/>
                <a:gd name="T31" fmla="*/ 3 h 47"/>
                <a:gd name="T32" fmla="*/ 30 w 65"/>
                <a:gd name="T33" fmla="*/ 2 h 47"/>
                <a:gd name="T34" fmla="*/ 36 w 65"/>
                <a:gd name="T35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47">
                  <a:moveTo>
                    <a:pt x="36" y="1"/>
                  </a:moveTo>
                  <a:cubicBezTo>
                    <a:pt x="39" y="1"/>
                    <a:pt x="39" y="3"/>
                    <a:pt x="40" y="4"/>
                  </a:cubicBezTo>
                  <a:cubicBezTo>
                    <a:pt x="41" y="6"/>
                    <a:pt x="42" y="6"/>
                    <a:pt x="44" y="6"/>
                  </a:cubicBezTo>
                  <a:cubicBezTo>
                    <a:pt x="47" y="6"/>
                    <a:pt x="49" y="7"/>
                    <a:pt x="52" y="5"/>
                  </a:cubicBezTo>
                  <a:cubicBezTo>
                    <a:pt x="53" y="5"/>
                    <a:pt x="54" y="5"/>
                    <a:pt x="55" y="6"/>
                  </a:cubicBezTo>
                  <a:cubicBezTo>
                    <a:pt x="56" y="8"/>
                    <a:pt x="58" y="8"/>
                    <a:pt x="59" y="7"/>
                  </a:cubicBezTo>
                  <a:cubicBezTo>
                    <a:pt x="62" y="6"/>
                    <a:pt x="63" y="8"/>
                    <a:pt x="64" y="10"/>
                  </a:cubicBezTo>
                  <a:cubicBezTo>
                    <a:pt x="65" y="12"/>
                    <a:pt x="63" y="12"/>
                    <a:pt x="63" y="13"/>
                  </a:cubicBezTo>
                  <a:cubicBezTo>
                    <a:pt x="62" y="13"/>
                    <a:pt x="62" y="14"/>
                    <a:pt x="62" y="14"/>
                  </a:cubicBezTo>
                  <a:cubicBezTo>
                    <a:pt x="55" y="11"/>
                    <a:pt x="48" y="8"/>
                    <a:pt x="40" y="9"/>
                  </a:cubicBezTo>
                  <a:cubicBezTo>
                    <a:pt x="34" y="9"/>
                    <a:pt x="28" y="12"/>
                    <a:pt x="23" y="16"/>
                  </a:cubicBezTo>
                  <a:cubicBezTo>
                    <a:pt x="17" y="21"/>
                    <a:pt x="12" y="27"/>
                    <a:pt x="9" y="34"/>
                  </a:cubicBezTo>
                  <a:cubicBezTo>
                    <a:pt x="8" y="38"/>
                    <a:pt x="7" y="41"/>
                    <a:pt x="6" y="45"/>
                  </a:cubicBezTo>
                  <a:cubicBezTo>
                    <a:pt x="6" y="47"/>
                    <a:pt x="5" y="47"/>
                    <a:pt x="3" y="46"/>
                  </a:cubicBezTo>
                  <a:cubicBezTo>
                    <a:pt x="1" y="45"/>
                    <a:pt x="1" y="43"/>
                    <a:pt x="1" y="40"/>
                  </a:cubicBezTo>
                  <a:cubicBezTo>
                    <a:pt x="0" y="24"/>
                    <a:pt x="6" y="11"/>
                    <a:pt x="21" y="3"/>
                  </a:cubicBezTo>
                  <a:cubicBezTo>
                    <a:pt x="23" y="2"/>
                    <a:pt x="26" y="0"/>
                    <a:pt x="30" y="2"/>
                  </a:cubicBezTo>
                  <a:cubicBezTo>
                    <a:pt x="32" y="0"/>
                    <a:pt x="34" y="1"/>
                    <a:pt x="36" y="1"/>
                  </a:cubicBezTo>
                  <a:close/>
                </a:path>
              </a:pathLst>
            </a:custGeom>
            <a:solidFill>
              <a:srgbClr val="E9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88">
              <a:extLst>
                <a:ext uri="{FF2B5EF4-FFF2-40B4-BE49-F238E27FC236}">
                  <a16:creationId xmlns:a16="http://schemas.microsoft.com/office/drawing/2014/main" id="{AF836B1F-2DDD-0647-57E2-99E6ADF34581}"/>
                </a:ext>
              </a:extLst>
            </p:cNvPr>
            <p:cNvSpPr/>
            <p:nvPr/>
          </p:nvSpPr>
          <p:spPr bwMode="auto">
            <a:xfrm>
              <a:off x="4718050" y="6161088"/>
              <a:ext cx="207963" cy="90488"/>
            </a:xfrm>
            <a:custGeom>
              <a:avLst/>
              <a:gdLst>
                <a:gd name="T0" fmla="*/ 0 w 37"/>
                <a:gd name="T1" fmla="*/ 0 h 16"/>
                <a:gd name="T2" fmla="*/ 13 w 37"/>
                <a:gd name="T3" fmla="*/ 4 h 16"/>
                <a:gd name="T4" fmla="*/ 31 w 37"/>
                <a:gd name="T5" fmla="*/ 10 h 16"/>
                <a:gd name="T6" fmla="*/ 36 w 37"/>
                <a:gd name="T7" fmla="*/ 13 h 16"/>
                <a:gd name="T8" fmla="*/ 37 w 37"/>
                <a:gd name="T9" fmla="*/ 15 h 16"/>
                <a:gd name="T10" fmla="*/ 35 w 37"/>
                <a:gd name="T11" fmla="*/ 16 h 16"/>
                <a:gd name="T12" fmla="*/ 24 w 37"/>
                <a:gd name="T13" fmla="*/ 13 h 16"/>
                <a:gd name="T14" fmla="*/ 14 w 37"/>
                <a:gd name="T15" fmla="*/ 7 h 16"/>
                <a:gd name="T16" fmla="*/ 0 w 37"/>
                <a:gd name="T1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6" y="0"/>
                    <a:pt x="9" y="2"/>
                    <a:pt x="13" y="4"/>
                  </a:cubicBezTo>
                  <a:cubicBezTo>
                    <a:pt x="19" y="6"/>
                    <a:pt x="25" y="8"/>
                    <a:pt x="31" y="10"/>
                  </a:cubicBezTo>
                  <a:cubicBezTo>
                    <a:pt x="33" y="10"/>
                    <a:pt x="34" y="12"/>
                    <a:pt x="36" y="13"/>
                  </a:cubicBezTo>
                  <a:cubicBezTo>
                    <a:pt x="36" y="13"/>
                    <a:pt x="37" y="14"/>
                    <a:pt x="37" y="15"/>
                  </a:cubicBezTo>
                  <a:cubicBezTo>
                    <a:pt x="36" y="15"/>
                    <a:pt x="35" y="16"/>
                    <a:pt x="35" y="16"/>
                  </a:cubicBezTo>
                  <a:cubicBezTo>
                    <a:pt x="31" y="16"/>
                    <a:pt x="27" y="16"/>
                    <a:pt x="24" y="13"/>
                  </a:cubicBezTo>
                  <a:cubicBezTo>
                    <a:pt x="22" y="10"/>
                    <a:pt x="18" y="9"/>
                    <a:pt x="14" y="7"/>
                  </a:cubicBezTo>
                  <a:cubicBezTo>
                    <a:pt x="9" y="6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E94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89">
              <a:extLst>
                <a:ext uri="{FF2B5EF4-FFF2-40B4-BE49-F238E27FC236}">
                  <a16:creationId xmlns:a16="http://schemas.microsoft.com/office/drawing/2014/main" id="{039E03B8-554C-D5DF-DF61-E5D68C14BD6F}"/>
                </a:ext>
              </a:extLst>
            </p:cNvPr>
            <p:cNvSpPr/>
            <p:nvPr/>
          </p:nvSpPr>
          <p:spPr bwMode="auto">
            <a:xfrm>
              <a:off x="5246688" y="6110288"/>
              <a:ext cx="57150" cy="84138"/>
            </a:xfrm>
            <a:custGeom>
              <a:avLst/>
              <a:gdLst>
                <a:gd name="T0" fmla="*/ 6 w 10"/>
                <a:gd name="T1" fmla="*/ 14 h 15"/>
                <a:gd name="T2" fmla="*/ 5 w 10"/>
                <a:gd name="T3" fmla="*/ 14 h 15"/>
                <a:gd name="T4" fmla="*/ 1 w 10"/>
                <a:gd name="T5" fmla="*/ 13 h 15"/>
                <a:gd name="T6" fmla="*/ 1 w 10"/>
                <a:gd name="T7" fmla="*/ 8 h 15"/>
                <a:gd name="T8" fmla="*/ 5 w 10"/>
                <a:gd name="T9" fmla="*/ 5 h 15"/>
                <a:gd name="T10" fmla="*/ 6 w 10"/>
                <a:gd name="T11" fmla="*/ 4 h 15"/>
                <a:gd name="T12" fmla="*/ 4 w 10"/>
                <a:gd name="T13" fmla="*/ 4 h 15"/>
                <a:gd name="T14" fmla="*/ 2 w 10"/>
                <a:gd name="T15" fmla="*/ 5 h 15"/>
                <a:gd name="T16" fmla="*/ 1 w 10"/>
                <a:gd name="T17" fmla="*/ 2 h 15"/>
                <a:gd name="T18" fmla="*/ 5 w 10"/>
                <a:gd name="T19" fmla="*/ 0 h 15"/>
                <a:gd name="T20" fmla="*/ 9 w 10"/>
                <a:gd name="T21" fmla="*/ 3 h 15"/>
                <a:gd name="T22" fmla="*/ 9 w 10"/>
                <a:gd name="T23" fmla="*/ 12 h 15"/>
                <a:gd name="T24" fmla="*/ 6 w 10"/>
                <a:gd name="T2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5">
                  <a:moveTo>
                    <a:pt x="6" y="14"/>
                  </a:moveTo>
                  <a:cubicBezTo>
                    <a:pt x="6" y="14"/>
                    <a:pt x="5" y="14"/>
                    <a:pt x="5" y="14"/>
                  </a:cubicBezTo>
                  <a:cubicBezTo>
                    <a:pt x="3" y="15"/>
                    <a:pt x="2" y="15"/>
                    <a:pt x="1" y="13"/>
                  </a:cubicBezTo>
                  <a:cubicBezTo>
                    <a:pt x="0" y="12"/>
                    <a:pt x="0" y="10"/>
                    <a:pt x="1" y="8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1" y="3"/>
                    <a:pt x="1" y="2"/>
                  </a:cubicBezTo>
                  <a:cubicBezTo>
                    <a:pt x="2" y="0"/>
                    <a:pt x="4" y="0"/>
                    <a:pt x="5" y="0"/>
                  </a:cubicBezTo>
                  <a:cubicBezTo>
                    <a:pt x="7" y="0"/>
                    <a:pt x="9" y="1"/>
                    <a:pt x="9" y="3"/>
                  </a:cubicBezTo>
                  <a:cubicBezTo>
                    <a:pt x="9" y="6"/>
                    <a:pt x="10" y="9"/>
                    <a:pt x="9" y="12"/>
                  </a:cubicBezTo>
                  <a:cubicBezTo>
                    <a:pt x="8" y="14"/>
                    <a:pt x="9" y="15"/>
                    <a:pt x="6" y="14"/>
                  </a:cubicBezTo>
                  <a:close/>
                </a:path>
              </a:pathLst>
            </a:custGeom>
            <a:solidFill>
              <a:srgbClr val="F3A3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90">
              <a:extLst>
                <a:ext uri="{FF2B5EF4-FFF2-40B4-BE49-F238E27FC236}">
                  <a16:creationId xmlns:a16="http://schemas.microsoft.com/office/drawing/2014/main" id="{3C50D9D9-AD86-5051-07C1-93CD8D413322}"/>
                </a:ext>
              </a:extLst>
            </p:cNvPr>
            <p:cNvSpPr/>
            <p:nvPr/>
          </p:nvSpPr>
          <p:spPr bwMode="auto">
            <a:xfrm>
              <a:off x="4227513" y="6110288"/>
              <a:ext cx="50800" cy="90488"/>
            </a:xfrm>
            <a:custGeom>
              <a:avLst/>
              <a:gdLst>
                <a:gd name="T0" fmla="*/ 9 w 9"/>
                <a:gd name="T1" fmla="*/ 11 h 16"/>
                <a:gd name="T2" fmla="*/ 5 w 9"/>
                <a:gd name="T3" fmla="*/ 14 h 16"/>
                <a:gd name="T4" fmla="*/ 5 w 9"/>
                <a:gd name="T5" fmla="*/ 14 h 16"/>
                <a:gd name="T6" fmla="*/ 1 w 9"/>
                <a:gd name="T7" fmla="*/ 13 h 16"/>
                <a:gd name="T8" fmla="*/ 1 w 9"/>
                <a:gd name="T9" fmla="*/ 8 h 16"/>
                <a:gd name="T10" fmla="*/ 5 w 9"/>
                <a:gd name="T11" fmla="*/ 5 h 16"/>
                <a:gd name="T12" fmla="*/ 5 w 9"/>
                <a:gd name="T13" fmla="*/ 4 h 16"/>
                <a:gd name="T14" fmla="*/ 4 w 9"/>
                <a:gd name="T15" fmla="*/ 4 h 16"/>
                <a:gd name="T16" fmla="*/ 1 w 9"/>
                <a:gd name="T17" fmla="*/ 5 h 16"/>
                <a:gd name="T18" fmla="*/ 1 w 9"/>
                <a:gd name="T19" fmla="*/ 1 h 16"/>
                <a:gd name="T20" fmla="*/ 6 w 9"/>
                <a:gd name="T21" fmla="*/ 0 h 16"/>
                <a:gd name="T22" fmla="*/ 8 w 9"/>
                <a:gd name="T23" fmla="*/ 4 h 16"/>
                <a:gd name="T24" fmla="*/ 9 w 9"/>
                <a:gd name="T2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16">
                  <a:moveTo>
                    <a:pt x="9" y="11"/>
                  </a:moveTo>
                  <a:cubicBezTo>
                    <a:pt x="9" y="13"/>
                    <a:pt x="9" y="16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3" y="15"/>
                    <a:pt x="2" y="15"/>
                    <a:pt x="1" y="13"/>
                  </a:cubicBezTo>
                  <a:cubicBezTo>
                    <a:pt x="0" y="12"/>
                    <a:pt x="0" y="9"/>
                    <a:pt x="1" y="8"/>
                  </a:cubicBezTo>
                  <a:cubicBezTo>
                    <a:pt x="2" y="7"/>
                    <a:pt x="4" y="6"/>
                    <a:pt x="5" y="5"/>
                  </a:cubicBezTo>
                  <a:cubicBezTo>
                    <a:pt x="5" y="5"/>
                    <a:pt x="6" y="4"/>
                    <a:pt x="5" y="4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8" y="1"/>
                    <a:pt x="9" y="2"/>
                    <a:pt x="8" y="4"/>
                  </a:cubicBezTo>
                  <a:cubicBezTo>
                    <a:pt x="8" y="6"/>
                    <a:pt x="9" y="8"/>
                    <a:pt x="9" y="11"/>
                  </a:cubicBezTo>
                  <a:close/>
                </a:path>
              </a:pathLst>
            </a:custGeom>
            <a:solidFill>
              <a:srgbClr val="F29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91">
              <a:extLst>
                <a:ext uri="{FF2B5EF4-FFF2-40B4-BE49-F238E27FC236}">
                  <a16:creationId xmlns:a16="http://schemas.microsoft.com/office/drawing/2014/main" id="{94B56BA7-758C-0484-567B-DA63715D4C9D}"/>
                </a:ext>
              </a:extLst>
            </p:cNvPr>
            <p:cNvSpPr/>
            <p:nvPr/>
          </p:nvSpPr>
          <p:spPr bwMode="auto">
            <a:xfrm>
              <a:off x="4733925" y="5710238"/>
              <a:ext cx="61913" cy="39688"/>
            </a:xfrm>
            <a:custGeom>
              <a:avLst/>
              <a:gdLst>
                <a:gd name="T0" fmla="*/ 9 w 11"/>
                <a:gd name="T1" fmla="*/ 6 h 7"/>
                <a:gd name="T2" fmla="*/ 3 w 11"/>
                <a:gd name="T3" fmla="*/ 7 h 7"/>
                <a:gd name="T4" fmla="*/ 1 w 11"/>
                <a:gd name="T5" fmla="*/ 1 h 7"/>
                <a:gd name="T6" fmla="*/ 2 w 11"/>
                <a:gd name="T7" fmla="*/ 1 h 7"/>
                <a:gd name="T8" fmla="*/ 9 w 11"/>
                <a:gd name="T9" fmla="*/ 1 h 7"/>
                <a:gd name="T10" fmla="*/ 10 w 11"/>
                <a:gd name="T11" fmla="*/ 2 h 7"/>
                <a:gd name="T12" fmla="*/ 10 w 11"/>
                <a:gd name="T13" fmla="*/ 5 h 7"/>
                <a:gd name="T14" fmla="*/ 9 w 11"/>
                <a:gd name="T1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9" y="6"/>
                  </a:moveTo>
                  <a:cubicBezTo>
                    <a:pt x="7" y="7"/>
                    <a:pt x="5" y="6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4" y="0"/>
                    <a:pt x="7" y="0"/>
                    <a:pt x="9" y="1"/>
                  </a:cubicBezTo>
                  <a:cubicBezTo>
                    <a:pt x="9" y="1"/>
                    <a:pt x="10" y="2"/>
                    <a:pt x="10" y="2"/>
                  </a:cubicBezTo>
                  <a:cubicBezTo>
                    <a:pt x="11" y="3"/>
                    <a:pt x="11" y="4"/>
                    <a:pt x="10" y="5"/>
                  </a:cubicBezTo>
                  <a:cubicBezTo>
                    <a:pt x="10" y="6"/>
                    <a:pt x="9" y="6"/>
                    <a:pt x="9" y="6"/>
                  </a:cubicBezTo>
                  <a:close/>
                </a:path>
              </a:pathLst>
            </a:custGeom>
            <a:solidFill>
              <a:srgbClr val="F1A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92">
              <a:extLst>
                <a:ext uri="{FF2B5EF4-FFF2-40B4-BE49-F238E27FC236}">
                  <a16:creationId xmlns:a16="http://schemas.microsoft.com/office/drawing/2014/main" id="{C4AC201D-9D0F-A9B5-C2BE-9FB76AD8D775}"/>
                </a:ext>
              </a:extLst>
            </p:cNvPr>
            <p:cNvSpPr/>
            <p:nvPr/>
          </p:nvSpPr>
          <p:spPr bwMode="auto">
            <a:xfrm>
              <a:off x="4733925" y="5665788"/>
              <a:ext cx="50800" cy="50800"/>
            </a:xfrm>
            <a:custGeom>
              <a:avLst/>
              <a:gdLst>
                <a:gd name="T0" fmla="*/ 9 w 9"/>
                <a:gd name="T1" fmla="*/ 9 h 9"/>
                <a:gd name="T2" fmla="*/ 2 w 9"/>
                <a:gd name="T3" fmla="*/ 9 h 9"/>
                <a:gd name="T4" fmla="*/ 6 w 9"/>
                <a:gd name="T5" fmla="*/ 6 h 9"/>
                <a:gd name="T6" fmla="*/ 6 w 9"/>
                <a:gd name="T7" fmla="*/ 4 h 9"/>
                <a:gd name="T8" fmla="*/ 4 w 9"/>
                <a:gd name="T9" fmla="*/ 4 h 9"/>
                <a:gd name="T10" fmla="*/ 1 w 9"/>
                <a:gd name="T11" fmla="*/ 5 h 9"/>
                <a:gd name="T12" fmla="*/ 2 w 9"/>
                <a:gd name="T13" fmla="*/ 1 h 9"/>
                <a:gd name="T14" fmla="*/ 7 w 9"/>
                <a:gd name="T15" fmla="*/ 1 h 9"/>
                <a:gd name="T16" fmla="*/ 9 w 9"/>
                <a:gd name="T17" fmla="*/ 4 h 9"/>
                <a:gd name="T18" fmla="*/ 9 w 9"/>
                <a:gd name="T1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7" y="9"/>
                    <a:pt x="4" y="9"/>
                    <a:pt x="2" y="9"/>
                  </a:cubicBezTo>
                  <a:cubicBezTo>
                    <a:pt x="3" y="8"/>
                    <a:pt x="4" y="7"/>
                    <a:pt x="6" y="6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4" y="0"/>
                    <a:pt x="5" y="0"/>
                    <a:pt x="7" y="1"/>
                  </a:cubicBezTo>
                  <a:cubicBezTo>
                    <a:pt x="9" y="1"/>
                    <a:pt x="9" y="3"/>
                    <a:pt x="9" y="4"/>
                  </a:cubicBezTo>
                  <a:cubicBezTo>
                    <a:pt x="9" y="6"/>
                    <a:pt x="9" y="7"/>
                    <a:pt x="9" y="9"/>
                  </a:cubicBezTo>
                  <a:close/>
                </a:path>
              </a:pathLst>
            </a:custGeom>
            <a:solidFill>
              <a:srgbClr val="AAB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93">
              <a:extLst>
                <a:ext uri="{FF2B5EF4-FFF2-40B4-BE49-F238E27FC236}">
                  <a16:creationId xmlns:a16="http://schemas.microsoft.com/office/drawing/2014/main" id="{CE3175F0-26D2-8233-1C03-6C283440B818}"/>
                </a:ext>
              </a:extLst>
            </p:cNvPr>
            <p:cNvSpPr/>
            <p:nvPr/>
          </p:nvSpPr>
          <p:spPr bwMode="auto">
            <a:xfrm>
              <a:off x="4791075" y="5721351"/>
              <a:ext cx="28575" cy="17463"/>
            </a:xfrm>
            <a:custGeom>
              <a:avLst/>
              <a:gdLst>
                <a:gd name="T0" fmla="*/ 0 w 5"/>
                <a:gd name="T1" fmla="*/ 3 h 3"/>
                <a:gd name="T2" fmla="*/ 0 w 5"/>
                <a:gd name="T3" fmla="*/ 0 h 3"/>
                <a:gd name="T4" fmla="*/ 5 w 5"/>
                <a:gd name="T5" fmla="*/ 1 h 3"/>
                <a:gd name="T6" fmla="*/ 0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3" y="2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EA5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94">
              <a:extLst>
                <a:ext uri="{FF2B5EF4-FFF2-40B4-BE49-F238E27FC236}">
                  <a16:creationId xmlns:a16="http://schemas.microsoft.com/office/drawing/2014/main" id="{98FA0BD7-9FEF-B5C8-7F95-D0F7B62C7E39}"/>
                </a:ext>
              </a:extLst>
            </p:cNvPr>
            <p:cNvSpPr/>
            <p:nvPr/>
          </p:nvSpPr>
          <p:spPr bwMode="auto">
            <a:xfrm>
              <a:off x="6424613" y="5772151"/>
              <a:ext cx="1147763" cy="333375"/>
            </a:xfrm>
            <a:custGeom>
              <a:avLst/>
              <a:gdLst>
                <a:gd name="T0" fmla="*/ 1 w 204"/>
                <a:gd name="T1" fmla="*/ 59 h 59"/>
                <a:gd name="T2" fmla="*/ 1 w 204"/>
                <a:gd name="T3" fmla="*/ 53 h 59"/>
                <a:gd name="T4" fmla="*/ 8 w 204"/>
                <a:gd name="T5" fmla="*/ 50 h 59"/>
                <a:gd name="T6" fmla="*/ 18 w 204"/>
                <a:gd name="T7" fmla="*/ 47 h 59"/>
                <a:gd name="T8" fmla="*/ 28 w 204"/>
                <a:gd name="T9" fmla="*/ 44 h 59"/>
                <a:gd name="T10" fmla="*/ 29 w 204"/>
                <a:gd name="T11" fmla="*/ 40 h 59"/>
                <a:gd name="T12" fmla="*/ 19 w 204"/>
                <a:gd name="T13" fmla="*/ 4 h 59"/>
                <a:gd name="T14" fmla="*/ 20 w 204"/>
                <a:gd name="T15" fmla="*/ 0 h 59"/>
                <a:gd name="T16" fmla="*/ 23 w 204"/>
                <a:gd name="T17" fmla="*/ 0 h 59"/>
                <a:gd name="T18" fmla="*/ 83 w 204"/>
                <a:gd name="T19" fmla="*/ 0 h 59"/>
                <a:gd name="T20" fmla="*/ 89 w 204"/>
                <a:gd name="T21" fmla="*/ 3 h 59"/>
                <a:gd name="T22" fmla="*/ 97 w 204"/>
                <a:gd name="T23" fmla="*/ 4 h 59"/>
                <a:gd name="T24" fmla="*/ 99 w 204"/>
                <a:gd name="T25" fmla="*/ 1 h 59"/>
                <a:gd name="T26" fmla="*/ 99 w 204"/>
                <a:gd name="T27" fmla="*/ 1 h 59"/>
                <a:gd name="T28" fmla="*/ 109 w 204"/>
                <a:gd name="T29" fmla="*/ 1 h 59"/>
                <a:gd name="T30" fmla="*/ 204 w 204"/>
                <a:gd name="T31" fmla="*/ 1 h 59"/>
                <a:gd name="T32" fmla="*/ 204 w 204"/>
                <a:gd name="T33" fmla="*/ 22 h 59"/>
                <a:gd name="T34" fmla="*/ 203 w 204"/>
                <a:gd name="T35" fmla="*/ 31 h 59"/>
                <a:gd name="T36" fmla="*/ 199 w 204"/>
                <a:gd name="T37" fmla="*/ 41 h 59"/>
                <a:gd name="T38" fmla="*/ 195 w 204"/>
                <a:gd name="T39" fmla="*/ 46 h 59"/>
                <a:gd name="T40" fmla="*/ 177 w 204"/>
                <a:gd name="T41" fmla="*/ 55 h 59"/>
                <a:gd name="T42" fmla="*/ 173 w 204"/>
                <a:gd name="T43" fmla="*/ 56 h 59"/>
                <a:gd name="T44" fmla="*/ 42 w 204"/>
                <a:gd name="T45" fmla="*/ 56 h 59"/>
                <a:gd name="T46" fmla="*/ 38 w 204"/>
                <a:gd name="T47" fmla="*/ 53 h 59"/>
                <a:gd name="T48" fmla="*/ 37 w 204"/>
                <a:gd name="T49" fmla="*/ 52 h 59"/>
                <a:gd name="T50" fmla="*/ 35 w 204"/>
                <a:gd name="T51" fmla="*/ 53 h 59"/>
                <a:gd name="T52" fmla="*/ 31 w 204"/>
                <a:gd name="T53" fmla="*/ 56 h 59"/>
                <a:gd name="T54" fmla="*/ 5 w 204"/>
                <a:gd name="T55" fmla="*/ 56 h 59"/>
                <a:gd name="T56" fmla="*/ 1 w 204"/>
                <a:gd name="T5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4" h="59">
                  <a:moveTo>
                    <a:pt x="1" y="59"/>
                  </a:moveTo>
                  <a:cubicBezTo>
                    <a:pt x="0" y="57"/>
                    <a:pt x="1" y="55"/>
                    <a:pt x="1" y="53"/>
                  </a:cubicBezTo>
                  <a:cubicBezTo>
                    <a:pt x="3" y="51"/>
                    <a:pt x="5" y="51"/>
                    <a:pt x="8" y="50"/>
                  </a:cubicBezTo>
                  <a:cubicBezTo>
                    <a:pt x="11" y="49"/>
                    <a:pt x="15" y="48"/>
                    <a:pt x="18" y="47"/>
                  </a:cubicBezTo>
                  <a:cubicBezTo>
                    <a:pt x="22" y="49"/>
                    <a:pt x="25" y="46"/>
                    <a:pt x="28" y="44"/>
                  </a:cubicBezTo>
                  <a:cubicBezTo>
                    <a:pt x="30" y="43"/>
                    <a:pt x="30" y="42"/>
                    <a:pt x="29" y="40"/>
                  </a:cubicBezTo>
                  <a:cubicBezTo>
                    <a:pt x="26" y="28"/>
                    <a:pt x="22" y="16"/>
                    <a:pt x="19" y="4"/>
                  </a:cubicBezTo>
                  <a:cubicBezTo>
                    <a:pt x="19" y="3"/>
                    <a:pt x="18" y="1"/>
                    <a:pt x="20" y="0"/>
                  </a:cubicBezTo>
                  <a:cubicBezTo>
                    <a:pt x="21" y="0"/>
                    <a:pt x="22" y="0"/>
                    <a:pt x="23" y="0"/>
                  </a:cubicBezTo>
                  <a:cubicBezTo>
                    <a:pt x="43" y="0"/>
                    <a:pt x="63" y="0"/>
                    <a:pt x="83" y="0"/>
                  </a:cubicBezTo>
                  <a:cubicBezTo>
                    <a:pt x="85" y="0"/>
                    <a:pt x="88" y="0"/>
                    <a:pt x="89" y="3"/>
                  </a:cubicBezTo>
                  <a:cubicBezTo>
                    <a:pt x="89" y="5"/>
                    <a:pt x="94" y="5"/>
                    <a:pt x="97" y="4"/>
                  </a:cubicBezTo>
                  <a:cubicBezTo>
                    <a:pt x="98" y="3"/>
                    <a:pt x="98" y="2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2" y="1"/>
                    <a:pt x="105" y="1"/>
                    <a:pt x="109" y="1"/>
                  </a:cubicBezTo>
                  <a:cubicBezTo>
                    <a:pt x="140" y="1"/>
                    <a:pt x="172" y="1"/>
                    <a:pt x="204" y="1"/>
                  </a:cubicBezTo>
                  <a:cubicBezTo>
                    <a:pt x="204" y="8"/>
                    <a:pt x="204" y="15"/>
                    <a:pt x="204" y="22"/>
                  </a:cubicBezTo>
                  <a:cubicBezTo>
                    <a:pt x="204" y="25"/>
                    <a:pt x="204" y="28"/>
                    <a:pt x="203" y="31"/>
                  </a:cubicBezTo>
                  <a:cubicBezTo>
                    <a:pt x="201" y="34"/>
                    <a:pt x="201" y="38"/>
                    <a:pt x="199" y="41"/>
                  </a:cubicBezTo>
                  <a:cubicBezTo>
                    <a:pt x="197" y="43"/>
                    <a:pt x="196" y="44"/>
                    <a:pt x="195" y="46"/>
                  </a:cubicBezTo>
                  <a:cubicBezTo>
                    <a:pt x="190" y="51"/>
                    <a:pt x="184" y="54"/>
                    <a:pt x="177" y="55"/>
                  </a:cubicBezTo>
                  <a:cubicBezTo>
                    <a:pt x="175" y="56"/>
                    <a:pt x="174" y="56"/>
                    <a:pt x="173" y="56"/>
                  </a:cubicBezTo>
                  <a:cubicBezTo>
                    <a:pt x="129" y="56"/>
                    <a:pt x="86" y="56"/>
                    <a:pt x="42" y="56"/>
                  </a:cubicBezTo>
                  <a:cubicBezTo>
                    <a:pt x="40" y="56"/>
                    <a:pt x="38" y="56"/>
                    <a:pt x="38" y="53"/>
                  </a:cubicBezTo>
                  <a:cubicBezTo>
                    <a:pt x="38" y="52"/>
                    <a:pt x="37" y="52"/>
                    <a:pt x="37" y="52"/>
                  </a:cubicBezTo>
                  <a:cubicBezTo>
                    <a:pt x="36" y="52"/>
                    <a:pt x="35" y="53"/>
                    <a:pt x="35" y="53"/>
                  </a:cubicBezTo>
                  <a:cubicBezTo>
                    <a:pt x="35" y="56"/>
                    <a:pt x="33" y="56"/>
                    <a:pt x="31" y="56"/>
                  </a:cubicBezTo>
                  <a:cubicBezTo>
                    <a:pt x="22" y="56"/>
                    <a:pt x="14" y="56"/>
                    <a:pt x="5" y="56"/>
                  </a:cubicBezTo>
                  <a:cubicBezTo>
                    <a:pt x="2" y="56"/>
                    <a:pt x="1" y="57"/>
                    <a:pt x="1" y="59"/>
                  </a:cubicBezTo>
                  <a:close/>
                </a:path>
              </a:pathLst>
            </a:custGeom>
            <a:solidFill>
              <a:srgbClr val="EF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95">
              <a:extLst>
                <a:ext uri="{FF2B5EF4-FFF2-40B4-BE49-F238E27FC236}">
                  <a16:creationId xmlns:a16="http://schemas.microsoft.com/office/drawing/2014/main" id="{5F383E93-E9D4-323E-AA1C-DAE52992C220}"/>
                </a:ext>
              </a:extLst>
            </p:cNvPr>
            <p:cNvSpPr/>
            <p:nvPr/>
          </p:nvSpPr>
          <p:spPr bwMode="auto">
            <a:xfrm>
              <a:off x="7297738" y="6121401"/>
              <a:ext cx="26988" cy="23813"/>
            </a:xfrm>
            <a:custGeom>
              <a:avLst/>
              <a:gdLst>
                <a:gd name="T0" fmla="*/ 0 w 5"/>
                <a:gd name="T1" fmla="*/ 3 h 4"/>
                <a:gd name="T2" fmla="*/ 3 w 5"/>
                <a:gd name="T3" fmla="*/ 2 h 4"/>
                <a:gd name="T4" fmla="*/ 5 w 5"/>
                <a:gd name="T5" fmla="*/ 2 h 4"/>
                <a:gd name="T6" fmla="*/ 4 w 5"/>
                <a:gd name="T7" fmla="*/ 4 h 4"/>
                <a:gd name="T8" fmla="*/ 3 w 5"/>
                <a:gd name="T9" fmla="*/ 4 h 4"/>
                <a:gd name="T10" fmla="*/ 0 w 5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3"/>
                    <a:pt x="2" y="3"/>
                    <a:pt x="3" y="2"/>
                  </a:cubicBezTo>
                  <a:cubicBezTo>
                    <a:pt x="4" y="2"/>
                    <a:pt x="4" y="0"/>
                    <a:pt x="5" y="2"/>
                  </a:cubicBezTo>
                  <a:cubicBezTo>
                    <a:pt x="5" y="3"/>
                    <a:pt x="4" y="3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F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96">
              <a:extLst>
                <a:ext uri="{FF2B5EF4-FFF2-40B4-BE49-F238E27FC236}">
                  <a16:creationId xmlns:a16="http://schemas.microsoft.com/office/drawing/2014/main" id="{C21C684A-C304-4051-610B-A829DD371FA8}"/>
                </a:ext>
              </a:extLst>
            </p:cNvPr>
            <p:cNvSpPr/>
            <p:nvPr/>
          </p:nvSpPr>
          <p:spPr bwMode="auto">
            <a:xfrm>
              <a:off x="6102350" y="4554538"/>
              <a:ext cx="406400" cy="265113"/>
            </a:xfrm>
            <a:custGeom>
              <a:avLst/>
              <a:gdLst>
                <a:gd name="T0" fmla="*/ 39 w 72"/>
                <a:gd name="T1" fmla="*/ 3 h 47"/>
                <a:gd name="T2" fmla="*/ 14 w 72"/>
                <a:gd name="T3" fmla="*/ 15 h 47"/>
                <a:gd name="T4" fmla="*/ 8 w 72"/>
                <a:gd name="T5" fmla="*/ 29 h 47"/>
                <a:gd name="T6" fmla="*/ 7 w 72"/>
                <a:gd name="T7" fmla="*/ 39 h 47"/>
                <a:gd name="T8" fmla="*/ 7 w 72"/>
                <a:gd name="T9" fmla="*/ 43 h 47"/>
                <a:gd name="T10" fmla="*/ 7 w 72"/>
                <a:gd name="T11" fmla="*/ 44 h 47"/>
                <a:gd name="T12" fmla="*/ 0 w 72"/>
                <a:gd name="T13" fmla="*/ 45 h 47"/>
                <a:gd name="T14" fmla="*/ 1 w 72"/>
                <a:gd name="T15" fmla="*/ 24 h 47"/>
                <a:gd name="T16" fmla="*/ 5 w 72"/>
                <a:gd name="T17" fmla="*/ 16 h 47"/>
                <a:gd name="T18" fmla="*/ 33 w 72"/>
                <a:gd name="T19" fmla="*/ 0 h 47"/>
                <a:gd name="T20" fmla="*/ 43 w 72"/>
                <a:gd name="T21" fmla="*/ 0 h 47"/>
                <a:gd name="T22" fmla="*/ 71 w 72"/>
                <a:gd name="T23" fmla="*/ 0 h 47"/>
                <a:gd name="T24" fmla="*/ 68 w 72"/>
                <a:gd name="T25" fmla="*/ 3 h 47"/>
                <a:gd name="T26" fmla="*/ 59 w 72"/>
                <a:gd name="T27" fmla="*/ 3 h 47"/>
                <a:gd name="T28" fmla="*/ 55 w 72"/>
                <a:gd name="T29" fmla="*/ 3 h 47"/>
                <a:gd name="T30" fmla="*/ 55 w 72"/>
                <a:gd name="T31" fmla="*/ 3 h 47"/>
                <a:gd name="T32" fmla="*/ 46 w 72"/>
                <a:gd name="T33" fmla="*/ 4 h 47"/>
                <a:gd name="T34" fmla="*/ 41 w 72"/>
                <a:gd name="T35" fmla="*/ 4 h 47"/>
                <a:gd name="T36" fmla="*/ 39 w 72"/>
                <a:gd name="T37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" h="47">
                  <a:moveTo>
                    <a:pt x="39" y="3"/>
                  </a:moveTo>
                  <a:cubicBezTo>
                    <a:pt x="29" y="4"/>
                    <a:pt x="20" y="7"/>
                    <a:pt x="14" y="15"/>
                  </a:cubicBezTo>
                  <a:cubicBezTo>
                    <a:pt x="11" y="19"/>
                    <a:pt x="8" y="23"/>
                    <a:pt x="8" y="29"/>
                  </a:cubicBezTo>
                  <a:cubicBezTo>
                    <a:pt x="7" y="32"/>
                    <a:pt x="8" y="36"/>
                    <a:pt x="7" y="39"/>
                  </a:cubicBezTo>
                  <a:cubicBezTo>
                    <a:pt x="7" y="41"/>
                    <a:pt x="8" y="42"/>
                    <a:pt x="7" y="43"/>
                  </a:cubicBezTo>
                  <a:cubicBezTo>
                    <a:pt x="7" y="43"/>
                    <a:pt x="7" y="44"/>
                    <a:pt x="7" y="44"/>
                  </a:cubicBezTo>
                  <a:cubicBezTo>
                    <a:pt x="6" y="47"/>
                    <a:pt x="4" y="47"/>
                    <a:pt x="0" y="45"/>
                  </a:cubicBezTo>
                  <a:cubicBezTo>
                    <a:pt x="1" y="38"/>
                    <a:pt x="0" y="31"/>
                    <a:pt x="1" y="24"/>
                  </a:cubicBezTo>
                  <a:cubicBezTo>
                    <a:pt x="2" y="21"/>
                    <a:pt x="3" y="19"/>
                    <a:pt x="5" y="16"/>
                  </a:cubicBezTo>
                  <a:cubicBezTo>
                    <a:pt x="11" y="6"/>
                    <a:pt x="20" y="0"/>
                    <a:pt x="33" y="0"/>
                  </a:cubicBezTo>
                  <a:cubicBezTo>
                    <a:pt x="36" y="0"/>
                    <a:pt x="40" y="0"/>
                    <a:pt x="43" y="0"/>
                  </a:cubicBezTo>
                  <a:cubicBezTo>
                    <a:pt x="52" y="0"/>
                    <a:pt x="61" y="0"/>
                    <a:pt x="71" y="0"/>
                  </a:cubicBezTo>
                  <a:cubicBezTo>
                    <a:pt x="72" y="3"/>
                    <a:pt x="70" y="3"/>
                    <a:pt x="68" y="3"/>
                  </a:cubicBezTo>
                  <a:cubicBezTo>
                    <a:pt x="65" y="3"/>
                    <a:pt x="62" y="4"/>
                    <a:pt x="59" y="3"/>
                  </a:cubicBezTo>
                  <a:cubicBezTo>
                    <a:pt x="58" y="2"/>
                    <a:pt x="57" y="4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2" y="4"/>
                    <a:pt x="49" y="3"/>
                    <a:pt x="46" y="4"/>
                  </a:cubicBezTo>
                  <a:cubicBezTo>
                    <a:pt x="44" y="4"/>
                    <a:pt x="43" y="3"/>
                    <a:pt x="41" y="4"/>
                  </a:cubicBezTo>
                  <a:cubicBezTo>
                    <a:pt x="40" y="4"/>
                    <a:pt x="39" y="4"/>
                    <a:pt x="39" y="3"/>
                  </a:cubicBezTo>
                  <a:close/>
                </a:path>
              </a:pathLst>
            </a:custGeom>
            <a:solidFill>
              <a:srgbClr val="EB6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97">
              <a:extLst>
                <a:ext uri="{FF2B5EF4-FFF2-40B4-BE49-F238E27FC236}">
                  <a16:creationId xmlns:a16="http://schemas.microsoft.com/office/drawing/2014/main" id="{4706BAF3-389C-12C1-958B-D41A086CCC20}"/>
                </a:ext>
              </a:extLst>
            </p:cNvPr>
            <p:cNvSpPr/>
            <p:nvPr/>
          </p:nvSpPr>
          <p:spPr bwMode="auto">
            <a:xfrm>
              <a:off x="6272213" y="4335463"/>
              <a:ext cx="50800" cy="84138"/>
            </a:xfrm>
            <a:custGeom>
              <a:avLst/>
              <a:gdLst>
                <a:gd name="T0" fmla="*/ 8 w 9"/>
                <a:gd name="T1" fmla="*/ 15 h 15"/>
                <a:gd name="T2" fmla="*/ 3 w 9"/>
                <a:gd name="T3" fmla="*/ 15 h 15"/>
                <a:gd name="T4" fmla="*/ 1 w 9"/>
                <a:gd name="T5" fmla="*/ 12 h 15"/>
                <a:gd name="T6" fmla="*/ 1 w 9"/>
                <a:gd name="T7" fmla="*/ 5 h 15"/>
                <a:gd name="T8" fmla="*/ 4 w 9"/>
                <a:gd name="T9" fmla="*/ 0 h 15"/>
                <a:gd name="T10" fmla="*/ 9 w 9"/>
                <a:gd name="T11" fmla="*/ 6 h 15"/>
                <a:gd name="T12" fmla="*/ 8 w 9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5">
                  <a:moveTo>
                    <a:pt x="8" y="15"/>
                  </a:moveTo>
                  <a:cubicBezTo>
                    <a:pt x="7" y="15"/>
                    <a:pt x="5" y="14"/>
                    <a:pt x="3" y="15"/>
                  </a:cubicBezTo>
                  <a:cubicBezTo>
                    <a:pt x="1" y="15"/>
                    <a:pt x="1" y="13"/>
                    <a:pt x="1" y="12"/>
                  </a:cubicBezTo>
                  <a:cubicBezTo>
                    <a:pt x="0" y="9"/>
                    <a:pt x="2" y="7"/>
                    <a:pt x="1" y="5"/>
                  </a:cubicBezTo>
                  <a:cubicBezTo>
                    <a:pt x="1" y="3"/>
                    <a:pt x="1" y="1"/>
                    <a:pt x="4" y="0"/>
                  </a:cubicBezTo>
                  <a:cubicBezTo>
                    <a:pt x="7" y="0"/>
                    <a:pt x="8" y="1"/>
                    <a:pt x="9" y="6"/>
                  </a:cubicBezTo>
                  <a:cubicBezTo>
                    <a:pt x="9" y="9"/>
                    <a:pt x="8" y="12"/>
                    <a:pt x="8" y="15"/>
                  </a:cubicBezTo>
                  <a:close/>
                </a:path>
              </a:pathLst>
            </a:custGeom>
            <a:solidFill>
              <a:srgbClr val="F4C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98">
              <a:extLst>
                <a:ext uri="{FF2B5EF4-FFF2-40B4-BE49-F238E27FC236}">
                  <a16:creationId xmlns:a16="http://schemas.microsoft.com/office/drawing/2014/main" id="{222A04A6-C628-8BA4-B130-90C1D27A789C}"/>
                </a:ext>
              </a:extLst>
            </p:cNvPr>
            <p:cNvSpPr/>
            <p:nvPr/>
          </p:nvSpPr>
          <p:spPr bwMode="auto">
            <a:xfrm>
              <a:off x="6435725" y="4554538"/>
              <a:ext cx="84138" cy="50800"/>
            </a:xfrm>
            <a:custGeom>
              <a:avLst/>
              <a:gdLst>
                <a:gd name="T0" fmla="*/ 0 w 15"/>
                <a:gd name="T1" fmla="*/ 3 h 9"/>
                <a:gd name="T2" fmla="*/ 8 w 15"/>
                <a:gd name="T3" fmla="*/ 2 h 9"/>
                <a:gd name="T4" fmla="*/ 12 w 15"/>
                <a:gd name="T5" fmla="*/ 0 h 9"/>
                <a:gd name="T6" fmla="*/ 15 w 15"/>
                <a:gd name="T7" fmla="*/ 3 h 9"/>
                <a:gd name="T8" fmla="*/ 15 w 15"/>
                <a:gd name="T9" fmla="*/ 3 h 9"/>
                <a:gd name="T10" fmla="*/ 14 w 15"/>
                <a:gd name="T11" fmla="*/ 4 h 9"/>
                <a:gd name="T12" fmla="*/ 7 w 15"/>
                <a:gd name="T13" fmla="*/ 9 h 9"/>
                <a:gd name="T14" fmla="*/ 5 w 15"/>
                <a:gd name="T15" fmla="*/ 7 h 9"/>
                <a:gd name="T16" fmla="*/ 1 w 15"/>
                <a:gd name="T17" fmla="*/ 4 h 9"/>
                <a:gd name="T18" fmla="*/ 0 w 15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9">
                  <a:moveTo>
                    <a:pt x="0" y="3"/>
                  </a:moveTo>
                  <a:cubicBezTo>
                    <a:pt x="3" y="3"/>
                    <a:pt x="5" y="2"/>
                    <a:pt x="8" y="2"/>
                  </a:cubicBezTo>
                  <a:cubicBezTo>
                    <a:pt x="9" y="3"/>
                    <a:pt x="12" y="3"/>
                    <a:pt x="12" y="0"/>
                  </a:cubicBezTo>
                  <a:cubicBezTo>
                    <a:pt x="14" y="0"/>
                    <a:pt x="15" y="0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4"/>
                    <a:pt x="9" y="7"/>
                    <a:pt x="7" y="9"/>
                  </a:cubicBezTo>
                  <a:cubicBezTo>
                    <a:pt x="6" y="9"/>
                    <a:pt x="5" y="8"/>
                    <a:pt x="5" y="7"/>
                  </a:cubicBezTo>
                  <a:cubicBezTo>
                    <a:pt x="4" y="6"/>
                    <a:pt x="3" y="5"/>
                    <a:pt x="1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F7F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99">
              <a:extLst>
                <a:ext uri="{FF2B5EF4-FFF2-40B4-BE49-F238E27FC236}">
                  <a16:creationId xmlns:a16="http://schemas.microsoft.com/office/drawing/2014/main" id="{BEB54949-4E0E-7171-10C6-ED72513EE98F}"/>
                </a:ext>
              </a:extLst>
            </p:cNvPr>
            <p:cNvSpPr/>
            <p:nvPr/>
          </p:nvSpPr>
          <p:spPr bwMode="auto">
            <a:xfrm>
              <a:off x="6334125" y="5670551"/>
              <a:ext cx="269875" cy="406400"/>
            </a:xfrm>
            <a:custGeom>
              <a:avLst/>
              <a:gdLst>
                <a:gd name="T0" fmla="*/ 34 w 48"/>
                <a:gd name="T1" fmla="*/ 66 h 72"/>
                <a:gd name="T2" fmla="*/ 17 w 48"/>
                <a:gd name="T3" fmla="*/ 71 h 72"/>
                <a:gd name="T4" fmla="*/ 12 w 48"/>
                <a:gd name="T5" fmla="*/ 68 h 72"/>
                <a:gd name="T6" fmla="*/ 8 w 48"/>
                <a:gd name="T7" fmla="*/ 53 h 72"/>
                <a:gd name="T8" fmla="*/ 6 w 48"/>
                <a:gd name="T9" fmla="*/ 45 h 72"/>
                <a:gd name="T10" fmla="*/ 2 w 48"/>
                <a:gd name="T11" fmla="*/ 33 h 72"/>
                <a:gd name="T12" fmla="*/ 1 w 48"/>
                <a:gd name="T13" fmla="*/ 28 h 72"/>
                <a:gd name="T14" fmla="*/ 1 w 48"/>
                <a:gd name="T15" fmla="*/ 27 h 72"/>
                <a:gd name="T16" fmla="*/ 1 w 48"/>
                <a:gd name="T17" fmla="*/ 25 h 72"/>
                <a:gd name="T18" fmla="*/ 2 w 48"/>
                <a:gd name="T19" fmla="*/ 21 h 72"/>
                <a:gd name="T20" fmla="*/ 3 w 48"/>
                <a:gd name="T21" fmla="*/ 17 h 72"/>
                <a:gd name="T22" fmla="*/ 8 w 48"/>
                <a:gd name="T23" fmla="*/ 6 h 72"/>
                <a:gd name="T24" fmla="*/ 9 w 48"/>
                <a:gd name="T25" fmla="*/ 4 h 72"/>
                <a:gd name="T26" fmla="*/ 11 w 48"/>
                <a:gd name="T27" fmla="*/ 2 h 72"/>
                <a:gd name="T28" fmla="*/ 13 w 48"/>
                <a:gd name="T29" fmla="*/ 5 h 72"/>
                <a:gd name="T30" fmla="*/ 14 w 48"/>
                <a:gd name="T31" fmla="*/ 8 h 72"/>
                <a:gd name="T32" fmla="*/ 14 w 48"/>
                <a:gd name="T33" fmla="*/ 9 h 72"/>
                <a:gd name="T34" fmla="*/ 16 w 48"/>
                <a:gd name="T35" fmla="*/ 11 h 72"/>
                <a:gd name="T36" fmla="*/ 14 w 48"/>
                <a:gd name="T37" fmla="*/ 8 h 72"/>
                <a:gd name="T38" fmla="*/ 12 w 48"/>
                <a:gd name="T39" fmla="*/ 2 h 72"/>
                <a:gd name="T40" fmla="*/ 14 w 48"/>
                <a:gd name="T41" fmla="*/ 0 h 72"/>
                <a:gd name="T42" fmla="*/ 15 w 48"/>
                <a:gd name="T43" fmla="*/ 2 h 72"/>
                <a:gd name="T44" fmla="*/ 18 w 48"/>
                <a:gd name="T45" fmla="*/ 4 h 72"/>
                <a:gd name="T46" fmla="*/ 21 w 48"/>
                <a:gd name="T47" fmla="*/ 6 h 72"/>
                <a:gd name="T48" fmla="*/ 23 w 48"/>
                <a:gd name="T49" fmla="*/ 8 h 72"/>
                <a:gd name="T50" fmla="*/ 27 w 48"/>
                <a:gd name="T51" fmla="*/ 10 h 72"/>
                <a:gd name="T52" fmla="*/ 30 w 48"/>
                <a:gd name="T53" fmla="*/ 12 h 72"/>
                <a:gd name="T54" fmla="*/ 30 w 48"/>
                <a:gd name="T55" fmla="*/ 12 h 72"/>
                <a:gd name="T56" fmla="*/ 34 w 48"/>
                <a:gd name="T57" fmla="*/ 15 h 72"/>
                <a:gd name="T58" fmla="*/ 35 w 48"/>
                <a:gd name="T59" fmla="*/ 17 h 72"/>
                <a:gd name="T60" fmla="*/ 35 w 48"/>
                <a:gd name="T61" fmla="*/ 19 h 72"/>
                <a:gd name="T62" fmla="*/ 39 w 48"/>
                <a:gd name="T63" fmla="*/ 36 h 72"/>
                <a:gd name="T64" fmla="*/ 46 w 48"/>
                <a:gd name="T65" fmla="*/ 57 h 72"/>
                <a:gd name="T66" fmla="*/ 46 w 48"/>
                <a:gd name="T67" fmla="*/ 58 h 72"/>
                <a:gd name="T68" fmla="*/ 44 w 48"/>
                <a:gd name="T69" fmla="*/ 63 h 72"/>
                <a:gd name="T70" fmla="*/ 34 w 48"/>
                <a:gd name="T71" fmla="*/ 6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8" h="72">
                  <a:moveTo>
                    <a:pt x="34" y="66"/>
                  </a:moveTo>
                  <a:cubicBezTo>
                    <a:pt x="28" y="67"/>
                    <a:pt x="23" y="69"/>
                    <a:pt x="17" y="71"/>
                  </a:cubicBezTo>
                  <a:cubicBezTo>
                    <a:pt x="14" y="72"/>
                    <a:pt x="13" y="71"/>
                    <a:pt x="12" y="68"/>
                  </a:cubicBezTo>
                  <a:cubicBezTo>
                    <a:pt x="11" y="63"/>
                    <a:pt x="9" y="58"/>
                    <a:pt x="8" y="53"/>
                  </a:cubicBezTo>
                  <a:cubicBezTo>
                    <a:pt x="8" y="50"/>
                    <a:pt x="6" y="48"/>
                    <a:pt x="6" y="45"/>
                  </a:cubicBezTo>
                  <a:cubicBezTo>
                    <a:pt x="5" y="41"/>
                    <a:pt x="4" y="37"/>
                    <a:pt x="2" y="33"/>
                  </a:cubicBezTo>
                  <a:cubicBezTo>
                    <a:pt x="2" y="32"/>
                    <a:pt x="2" y="30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6"/>
                    <a:pt x="0" y="25"/>
                    <a:pt x="1" y="25"/>
                  </a:cubicBezTo>
                  <a:cubicBezTo>
                    <a:pt x="1" y="23"/>
                    <a:pt x="2" y="22"/>
                    <a:pt x="2" y="21"/>
                  </a:cubicBezTo>
                  <a:cubicBezTo>
                    <a:pt x="2" y="19"/>
                    <a:pt x="2" y="18"/>
                    <a:pt x="3" y="17"/>
                  </a:cubicBezTo>
                  <a:cubicBezTo>
                    <a:pt x="5" y="13"/>
                    <a:pt x="6" y="10"/>
                    <a:pt x="8" y="6"/>
                  </a:cubicBezTo>
                  <a:cubicBezTo>
                    <a:pt x="8" y="5"/>
                    <a:pt x="8" y="5"/>
                    <a:pt x="9" y="4"/>
                  </a:cubicBezTo>
                  <a:cubicBezTo>
                    <a:pt x="9" y="3"/>
                    <a:pt x="10" y="2"/>
                    <a:pt x="11" y="2"/>
                  </a:cubicBezTo>
                  <a:cubicBezTo>
                    <a:pt x="12" y="2"/>
                    <a:pt x="12" y="4"/>
                    <a:pt x="13" y="5"/>
                  </a:cubicBezTo>
                  <a:cubicBezTo>
                    <a:pt x="13" y="6"/>
                    <a:pt x="13" y="7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3" y="12"/>
                    <a:pt x="14" y="11"/>
                    <a:pt x="16" y="11"/>
                  </a:cubicBezTo>
                  <a:cubicBezTo>
                    <a:pt x="14" y="10"/>
                    <a:pt x="14" y="9"/>
                    <a:pt x="14" y="8"/>
                  </a:cubicBezTo>
                  <a:cubicBezTo>
                    <a:pt x="13" y="6"/>
                    <a:pt x="13" y="4"/>
                    <a:pt x="12" y="2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4" y="0"/>
                    <a:pt x="14" y="1"/>
                    <a:pt x="15" y="2"/>
                  </a:cubicBezTo>
                  <a:cubicBezTo>
                    <a:pt x="15" y="3"/>
                    <a:pt x="17" y="4"/>
                    <a:pt x="18" y="4"/>
                  </a:cubicBezTo>
                  <a:cubicBezTo>
                    <a:pt x="19" y="5"/>
                    <a:pt x="20" y="5"/>
                    <a:pt x="21" y="6"/>
                  </a:cubicBezTo>
                  <a:cubicBezTo>
                    <a:pt x="21" y="7"/>
                    <a:pt x="22" y="7"/>
                    <a:pt x="23" y="8"/>
                  </a:cubicBezTo>
                  <a:cubicBezTo>
                    <a:pt x="24" y="9"/>
                    <a:pt x="26" y="9"/>
                    <a:pt x="27" y="10"/>
                  </a:cubicBezTo>
                  <a:cubicBezTo>
                    <a:pt x="28" y="11"/>
                    <a:pt x="29" y="11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1" y="13"/>
                    <a:pt x="33" y="14"/>
                    <a:pt x="34" y="15"/>
                  </a:cubicBezTo>
                  <a:cubicBezTo>
                    <a:pt x="35" y="16"/>
                    <a:pt x="35" y="16"/>
                    <a:pt x="35" y="17"/>
                  </a:cubicBezTo>
                  <a:cubicBezTo>
                    <a:pt x="35" y="18"/>
                    <a:pt x="35" y="18"/>
                    <a:pt x="35" y="19"/>
                  </a:cubicBezTo>
                  <a:cubicBezTo>
                    <a:pt x="36" y="24"/>
                    <a:pt x="38" y="30"/>
                    <a:pt x="39" y="36"/>
                  </a:cubicBezTo>
                  <a:cubicBezTo>
                    <a:pt x="42" y="43"/>
                    <a:pt x="43" y="50"/>
                    <a:pt x="46" y="57"/>
                  </a:cubicBezTo>
                  <a:cubicBezTo>
                    <a:pt x="46" y="57"/>
                    <a:pt x="46" y="58"/>
                    <a:pt x="46" y="58"/>
                  </a:cubicBezTo>
                  <a:cubicBezTo>
                    <a:pt x="48" y="61"/>
                    <a:pt x="47" y="62"/>
                    <a:pt x="44" y="63"/>
                  </a:cubicBezTo>
                  <a:cubicBezTo>
                    <a:pt x="41" y="64"/>
                    <a:pt x="38" y="66"/>
                    <a:pt x="34" y="66"/>
                  </a:cubicBezTo>
                  <a:close/>
                </a:path>
              </a:pathLst>
            </a:custGeom>
            <a:solidFill>
              <a:srgbClr val="E94E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00">
              <a:extLst>
                <a:ext uri="{FF2B5EF4-FFF2-40B4-BE49-F238E27FC236}">
                  <a16:creationId xmlns:a16="http://schemas.microsoft.com/office/drawing/2014/main" id="{BAA916B9-D08C-0EEA-C82D-56D004818741}"/>
                </a:ext>
              </a:extLst>
            </p:cNvPr>
            <p:cNvSpPr/>
            <p:nvPr/>
          </p:nvSpPr>
          <p:spPr bwMode="auto">
            <a:xfrm>
              <a:off x="6142038" y="5699126"/>
              <a:ext cx="236538" cy="95250"/>
            </a:xfrm>
            <a:custGeom>
              <a:avLst/>
              <a:gdLst>
                <a:gd name="T0" fmla="*/ 42 w 42"/>
                <a:gd name="T1" fmla="*/ 1 h 17"/>
                <a:gd name="T2" fmla="*/ 36 w 42"/>
                <a:gd name="T3" fmla="*/ 16 h 17"/>
                <a:gd name="T4" fmla="*/ 35 w 42"/>
                <a:gd name="T5" fmla="*/ 14 h 17"/>
                <a:gd name="T6" fmla="*/ 35 w 42"/>
                <a:gd name="T7" fmla="*/ 17 h 17"/>
                <a:gd name="T8" fmla="*/ 35 w 42"/>
                <a:gd name="T9" fmla="*/ 17 h 17"/>
                <a:gd name="T10" fmla="*/ 34 w 42"/>
                <a:gd name="T11" fmla="*/ 16 h 17"/>
                <a:gd name="T12" fmla="*/ 33 w 42"/>
                <a:gd name="T13" fmla="*/ 14 h 17"/>
                <a:gd name="T14" fmla="*/ 18 w 42"/>
                <a:gd name="T15" fmla="*/ 14 h 17"/>
                <a:gd name="T16" fmla="*/ 12 w 42"/>
                <a:gd name="T17" fmla="*/ 13 h 17"/>
                <a:gd name="T18" fmla="*/ 1 w 42"/>
                <a:gd name="T19" fmla="*/ 13 h 17"/>
                <a:gd name="T20" fmla="*/ 15 w 42"/>
                <a:gd name="T21" fmla="*/ 13 h 17"/>
                <a:gd name="T22" fmla="*/ 32 w 42"/>
                <a:gd name="T23" fmla="*/ 13 h 17"/>
                <a:gd name="T24" fmla="*/ 34 w 42"/>
                <a:gd name="T25" fmla="*/ 12 h 17"/>
                <a:gd name="T26" fmla="*/ 32 w 42"/>
                <a:gd name="T27" fmla="*/ 11 h 17"/>
                <a:gd name="T28" fmla="*/ 3 w 42"/>
                <a:gd name="T29" fmla="*/ 11 h 17"/>
                <a:gd name="T30" fmla="*/ 1 w 42"/>
                <a:gd name="T31" fmla="*/ 10 h 17"/>
                <a:gd name="T32" fmla="*/ 34 w 42"/>
                <a:gd name="T33" fmla="*/ 10 h 17"/>
                <a:gd name="T34" fmla="*/ 34 w 42"/>
                <a:gd name="T35" fmla="*/ 9 h 17"/>
                <a:gd name="T36" fmla="*/ 1 w 42"/>
                <a:gd name="T37" fmla="*/ 9 h 17"/>
                <a:gd name="T38" fmla="*/ 1 w 42"/>
                <a:gd name="T39" fmla="*/ 8 h 17"/>
                <a:gd name="T40" fmla="*/ 34 w 42"/>
                <a:gd name="T41" fmla="*/ 8 h 17"/>
                <a:gd name="T42" fmla="*/ 31 w 42"/>
                <a:gd name="T43" fmla="*/ 7 h 17"/>
                <a:gd name="T44" fmla="*/ 4 w 42"/>
                <a:gd name="T45" fmla="*/ 7 h 17"/>
                <a:gd name="T46" fmla="*/ 1 w 42"/>
                <a:gd name="T47" fmla="*/ 7 h 17"/>
                <a:gd name="T48" fmla="*/ 0 w 42"/>
                <a:gd name="T49" fmla="*/ 6 h 17"/>
                <a:gd name="T50" fmla="*/ 1 w 42"/>
                <a:gd name="T51" fmla="*/ 5 h 17"/>
                <a:gd name="T52" fmla="*/ 6 w 42"/>
                <a:gd name="T53" fmla="*/ 5 h 17"/>
                <a:gd name="T54" fmla="*/ 32 w 42"/>
                <a:gd name="T55" fmla="*/ 6 h 17"/>
                <a:gd name="T56" fmla="*/ 34 w 42"/>
                <a:gd name="T57" fmla="*/ 5 h 17"/>
                <a:gd name="T58" fmla="*/ 32 w 42"/>
                <a:gd name="T59" fmla="*/ 3 h 17"/>
                <a:gd name="T60" fmla="*/ 2 w 42"/>
                <a:gd name="T61" fmla="*/ 4 h 17"/>
                <a:gd name="T62" fmla="*/ 0 w 42"/>
                <a:gd name="T63" fmla="*/ 3 h 17"/>
                <a:gd name="T64" fmla="*/ 2 w 42"/>
                <a:gd name="T65" fmla="*/ 1 h 17"/>
                <a:gd name="T66" fmla="*/ 34 w 42"/>
                <a:gd name="T67" fmla="*/ 1 h 17"/>
                <a:gd name="T68" fmla="*/ 36 w 42"/>
                <a:gd name="T69" fmla="*/ 0 h 17"/>
                <a:gd name="T70" fmla="*/ 39 w 42"/>
                <a:gd name="T71" fmla="*/ 0 h 17"/>
                <a:gd name="T72" fmla="*/ 41 w 42"/>
                <a:gd name="T73" fmla="*/ 0 h 17"/>
                <a:gd name="T74" fmla="*/ 42 w 42"/>
                <a:gd name="T7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" h="17">
                  <a:moveTo>
                    <a:pt x="42" y="1"/>
                  </a:moveTo>
                  <a:cubicBezTo>
                    <a:pt x="41" y="6"/>
                    <a:pt x="38" y="10"/>
                    <a:pt x="36" y="16"/>
                  </a:cubicBezTo>
                  <a:cubicBezTo>
                    <a:pt x="36" y="15"/>
                    <a:pt x="36" y="15"/>
                    <a:pt x="35" y="14"/>
                  </a:cubicBezTo>
                  <a:cubicBezTo>
                    <a:pt x="35" y="15"/>
                    <a:pt x="35" y="16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4" y="16"/>
                    <a:pt x="34" y="16"/>
                  </a:cubicBezTo>
                  <a:cubicBezTo>
                    <a:pt x="34" y="16"/>
                    <a:pt x="33" y="15"/>
                    <a:pt x="33" y="14"/>
                  </a:cubicBezTo>
                  <a:cubicBezTo>
                    <a:pt x="28" y="14"/>
                    <a:pt x="23" y="14"/>
                    <a:pt x="18" y="14"/>
                  </a:cubicBezTo>
                  <a:cubicBezTo>
                    <a:pt x="16" y="13"/>
                    <a:pt x="14" y="13"/>
                    <a:pt x="12" y="13"/>
                  </a:cubicBezTo>
                  <a:cubicBezTo>
                    <a:pt x="8" y="13"/>
                    <a:pt x="4" y="13"/>
                    <a:pt x="1" y="13"/>
                  </a:cubicBezTo>
                  <a:cubicBezTo>
                    <a:pt x="6" y="13"/>
                    <a:pt x="10" y="13"/>
                    <a:pt x="15" y="13"/>
                  </a:cubicBezTo>
                  <a:cubicBezTo>
                    <a:pt x="21" y="13"/>
                    <a:pt x="26" y="13"/>
                    <a:pt x="32" y="13"/>
                  </a:cubicBezTo>
                  <a:cubicBezTo>
                    <a:pt x="33" y="13"/>
                    <a:pt x="34" y="13"/>
                    <a:pt x="34" y="12"/>
                  </a:cubicBezTo>
                  <a:cubicBezTo>
                    <a:pt x="34" y="10"/>
                    <a:pt x="33" y="11"/>
                    <a:pt x="32" y="11"/>
                  </a:cubicBezTo>
                  <a:cubicBezTo>
                    <a:pt x="22" y="11"/>
                    <a:pt x="12" y="11"/>
                    <a:pt x="3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12" y="10"/>
                    <a:pt x="23" y="10"/>
                    <a:pt x="34" y="10"/>
                  </a:cubicBezTo>
                  <a:cubicBezTo>
                    <a:pt x="34" y="10"/>
                    <a:pt x="34" y="10"/>
                    <a:pt x="34" y="9"/>
                  </a:cubicBezTo>
                  <a:cubicBezTo>
                    <a:pt x="23" y="9"/>
                    <a:pt x="12" y="9"/>
                    <a:pt x="1" y="9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12" y="8"/>
                    <a:pt x="23" y="8"/>
                    <a:pt x="34" y="8"/>
                  </a:cubicBezTo>
                  <a:cubicBezTo>
                    <a:pt x="33" y="7"/>
                    <a:pt x="32" y="7"/>
                    <a:pt x="31" y="7"/>
                  </a:cubicBezTo>
                  <a:cubicBezTo>
                    <a:pt x="22" y="7"/>
                    <a:pt x="13" y="7"/>
                    <a:pt x="4" y="7"/>
                  </a:cubicBezTo>
                  <a:cubicBezTo>
                    <a:pt x="3" y="7"/>
                    <a:pt x="2" y="7"/>
                    <a:pt x="1" y="7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ubicBezTo>
                    <a:pt x="3" y="5"/>
                    <a:pt x="5" y="5"/>
                    <a:pt x="6" y="5"/>
                  </a:cubicBezTo>
                  <a:cubicBezTo>
                    <a:pt x="15" y="7"/>
                    <a:pt x="24" y="6"/>
                    <a:pt x="32" y="6"/>
                  </a:cubicBezTo>
                  <a:cubicBezTo>
                    <a:pt x="33" y="6"/>
                    <a:pt x="34" y="6"/>
                    <a:pt x="34" y="5"/>
                  </a:cubicBezTo>
                  <a:cubicBezTo>
                    <a:pt x="34" y="3"/>
                    <a:pt x="33" y="4"/>
                    <a:pt x="32" y="3"/>
                  </a:cubicBezTo>
                  <a:cubicBezTo>
                    <a:pt x="22" y="3"/>
                    <a:pt x="12" y="4"/>
                    <a:pt x="2" y="4"/>
                  </a:cubicBezTo>
                  <a:cubicBezTo>
                    <a:pt x="1" y="4"/>
                    <a:pt x="0" y="5"/>
                    <a:pt x="0" y="3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13" y="1"/>
                    <a:pt x="24" y="1"/>
                    <a:pt x="34" y="1"/>
                  </a:cubicBezTo>
                  <a:cubicBezTo>
                    <a:pt x="35" y="1"/>
                    <a:pt x="36" y="0"/>
                    <a:pt x="36" y="0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39" y="0"/>
                    <a:pt x="40" y="0"/>
                    <a:pt x="41" y="0"/>
                  </a:cubicBezTo>
                  <a:cubicBezTo>
                    <a:pt x="41" y="0"/>
                    <a:pt x="42" y="1"/>
                    <a:pt x="42" y="1"/>
                  </a:cubicBezTo>
                  <a:close/>
                </a:path>
              </a:pathLst>
            </a:custGeom>
            <a:solidFill>
              <a:srgbClr val="F4B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01">
              <a:extLst>
                <a:ext uri="{FF2B5EF4-FFF2-40B4-BE49-F238E27FC236}">
                  <a16:creationId xmlns:a16="http://schemas.microsoft.com/office/drawing/2014/main" id="{0F1577C4-2A52-4B5A-8159-32B174F54676}"/>
                </a:ext>
              </a:extLst>
            </p:cNvPr>
            <p:cNvSpPr/>
            <p:nvPr/>
          </p:nvSpPr>
          <p:spPr bwMode="auto">
            <a:xfrm>
              <a:off x="6192838" y="5778501"/>
              <a:ext cx="146050" cy="117475"/>
            </a:xfrm>
            <a:custGeom>
              <a:avLst/>
              <a:gdLst>
                <a:gd name="T0" fmla="*/ 24 w 26"/>
                <a:gd name="T1" fmla="*/ 0 h 21"/>
                <a:gd name="T2" fmla="*/ 25 w 26"/>
                <a:gd name="T3" fmla="*/ 2 h 21"/>
                <a:gd name="T4" fmla="*/ 6 w 26"/>
                <a:gd name="T5" fmla="*/ 21 h 21"/>
                <a:gd name="T6" fmla="*/ 5 w 26"/>
                <a:gd name="T7" fmla="*/ 20 h 21"/>
                <a:gd name="T8" fmla="*/ 11 w 26"/>
                <a:gd name="T9" fmla="*/ 14 h 21"/>
                <a:gd name="T10" fmla="*/ 19 w 26"/>
                <a:gd name="T11" fmla="*/ 6 h 21"/>
                <a:gd name="T12" fmla="*/ 20 w 26"/>
                <a:gd name="T13" fmla="*/ 3 h 21"/>
                <a:gd name="T14" fmla="*/ 0 w 26"/>
                <a:gd name="T15" fmla="*/ 10 h 21"/>
                <a:gd name="T16" fmla="*/ 7 w 26"/>
                <a:gd name="T17" fmla="*/ 7 h 21"/>
                <a:gd name="T18" fmla="*/ 21 w 26"/>
                <a:gd name="T19" fmla="*/ 2 h 21"/>
                <a:gd name="T20" fmla="*/ 24 w 26"/>
                <a:gd name="T2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21">
                  <a:moveTo>
                    <a:pt x="24" y="0"/>
                  </a:moveTo>
                  <a:cubicBezTo>
                    <a:pt x="26" y="0"/>
                    <a:pt x="26" y="1"/>
                    <a:pt x="25" y="2"/>
                  </a:cubicBezTo>
                  <a:cubicBezTo>
                    <a:pt x="19" y="8"/>
                    <a:pt x="13" y="15"/>
                    <a:pt x="6" y="21"/>
                  </a:cubicBezTo>
                  <a:cubicBezTo>
                    <a:pt x="5" y="21"/>
                    <a:pt x="5" y="21"/>
                    <a:pt x="5" y="20"/>
                  </a:cubicBezTo>
                  <a:cubicBezTo>
                    <a:pt x="7" y="18"/>
                    <a:pt x="9" y="16"/>
                    <a:pt x="11" y="14"/>
                  </a:cubicBezTo>
                  <a:cubicBezTo>
                    <a:pt x="14" y="11"/>
                    <a:pt x="16" y="9"/>
                    <a:pt x="19" y="6"/>
                  </a:cubicBezTo>
                  <a:cubicBezTo>
                    <a:pt x="20" y="5"/>
                    <a:pt x="20" y="5"/>
                    <a:pt x="20" y="3"/>
                  </a:cubicBezTo>
                  <a:cubicBezTo>
                    <a:pt x="13" y="5"/>
                    <a:pt x="7" y="8"/>
                    <a:pt x="0" y="10"/>
                  </a:cubicBezTo>
                  <a:cubicBezTo>
                    <a:pt x="2" y="8"/>
                    <a:pt x="5" y="7"/>
                    <a:pt x="7" y="7"/>
                  </a:cubicBezTo>
                  <a:cubicBezTo>
                    <a:pt x="11" y="5"/>
                    <a:pt x="16" y="3"/>
                    <a:pt x="21" y="2"/>
                  </a:cubicBezTo>
                  <a:cubicBezTo>
                    <a:pt x="22" y="1"/>
                    <a:pt x="23" y="1"/>
                    <a:pt x="24" y="0"/>
                  </a:cubicBezTo>
                  <a:close/>
                </a:path>
              </a:pathLst>
            </a:custGeom>
            <a:solidFill>
              <a:srgbClr val="CD7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02">
              <a:extLst>
                <a:ext uri="{FF2B5EF4-FFF2-40B4-BE49-F238E27FC236}">
                  <a16:creationId xmlns:a16="http://schemas.microsoft.com/office/drawing/2014/main" id="{B06345FE-BFD5-DEDF-B560-93F8B4B77FF8}"/>
                </a:ext>
              </a:extLst>
            </p:cNvPr>
            <p:cNvSpPr/>
            <p:nvPr/>
          </p:nvSpPr>
          <p:spPr bwMode="auto">
            <a:xfrm>
              <a:off x="6272213" y="5794376"/>
              <a:ext cx="66675" cy="260350"/>
            </a:xfrm>
            <a:custGeom>
              <a:avLst/>
              <a:gdLst>
                <a:gd name="T0" fmla="*/ 12 w 12"/>
                <a:gd name="T1" fmla="*/ 3 h 46"/>
                <a:gd name="T2" fmla="*/ 12 w 12"/>
                <a:gd name="T3" fmla="*/ 5 h 46"/>
                <a:gd name="T4" fmla="*/ 9 w 12"/>
                <a:gd name="T5" fmla="*/ 13 h 46"/>
                <a:gd name="T6" fmla="*/ 1 w 12"/>
                <a:gd name="T7" fmla="*/ 46 h 46"/>
                <a:gd name="T8" fmla="*/ 0 w 12"/>
                <a:gd name="T9" fmla="*/ 46 h 46"/>
                <a:gd name="T10" fmla="*/ 3 w 12"/>
                <a:gd name="T11" fmla="*/ 35 h 46"/>
                <a:gd name="T12" fmla="*/ 7 w 12"/>
                <a:gd name="T13" fmla="*/ 15 h 46"/>
                <a:gd name="T14" fmla="*/ 11 w 12"/>
                <a:gd name="T15" fmla="*/ 2 h 46"/>
                <a:gd name="T16" fmla="*/ 12 w 12"/>
                <a:gd name="T17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46">
                  <a:moveTo>
                    <a:pt x="12" y="3"/>
                  </a:moveTo>
                  <a:cubicBezTo>
                    <a:pt x="12" y="3"/>
                    <a:pt x="12" y="4"/>
                    <a:pt x="12" y="5"/>
                  </a:cubicBezTo>
                  <a:cubicBezTo>
                    <a:pt x="10" y="7"/>
                    <a:pt x="10" y="10"/>
                    <a:pt x="9" y="13"/>
                  </a:cubicBezTo>
                  <a:cubicBezTo>
                    <a:pt x="7" y="24"/>
                    <a:pt x="4" y="35"/>
                    <a:pt x="1" y="46"/>
                  </a:cubicBezTo>
                  <a:cubicBezTo>
                    <a:pt x="1" y="46"/>
                    <a:pt x="1" y="46"/>
                    <a:pt x="0" y="46"/>
                  </a:cubicBezTo>
                  <a:cubicBezTo>
                    <a:pt x="1" y="42"/>
                    <a:pt x="2" y="39"/>
                    <a:pt x="3" y="35"/>
                  </a:cubicBezTo>
                  <a:cubicBezTo>
                    <a:pt x="5" y="29"/>
                    <a:pt x="6" y="22"/>
                    <a:pt x="7" y="15"/>
                  </a:cubicBezTo>
                  <a:cubicBezTo>
                    <a:pt x="8" y="11"/>
                    <a:pt x="9" y="7"/>
                    <a:pt x="11" y="2"/>
                  </a:cubicBezTo>
                  <a:cubicBezTo>
                    <a:pt x="12" y="0"/>
                    <a:pt x="12" y="3"/>
                    <a:pt x="12" y="3"/>
                  </a:cubicBezTo>
                  <a:close/>
                </a:path>
              </a:pathLst>
            </a:custGeom>
            <a:solidFill>
              <a:srgbClr val="C76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03">
              <a:extLst>
                <a:ext uri="{FF2B5EF4-FFF2-40B4-BE49-F238E27FC236}">
                  <a16:creationId xmlns:a16="http://schemas.microsoft.com/office/drawing/2014/main" id="{306FAE67-3B01-F594-451D-EF9F19FFFA99}"/>
                </a:ext>
              </a:extLst>
            </p:cNvPr>
            <p:cNvSpPr/>
            <p:nvPr/>
          </p:nvSpPr>
          <p:spPr bwMode="auto">
            <a:xfrm>
              <a:off x="6981825" y="5716588"/>
              <a:ext cx="652463" cy="15875"/>
            </a:xfrm>
            <a:custGeom>
              <a:avLst/>
              <a:gdLst>
                <a:gd name="T0" fmla="*/ 0 w 116"/>
                <a:gd name="T1" fmla="*/ 2 h 3"/>
                <a:gd name="T2" fmla="*/ 0 w 116"/>
                <a:gd name="T3" fmla="*/ 0 h 3"/>
                <a:gd name="T4" fmla="*/ 99 w 116"/>
                <a:gd name="T5" fmla="*/ 0 h 3"/>
                <a:gd name="T6" fmla="*/ 113 w 116"/>
                <a:gd name="T7" fmla="*/ 0 h 3"/>
                <a:gd name="T8" fmla="*/ 115 w 116"/>
                <a:gd name="T9" fmla="*/ 1 h 3"/>
                <a:gd name="T10" fmla="*/ 113 w 116"/>
                <a:gd name="T11" fmla="*/ 3 h 3"/>
                <a:gd name="T12" fmla="*/ 31 w 116"/>
                <a:gd name="T13" fmla="*/ 3 h 3"/>
                <a:gd name="T14" fmla="*/ 8 w 116"/>
                <a:gd name="T15" fmla="*/ 3 h 3"/>
                <a:gd name="T16" fmla="*/ 0 w 116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33" y="0"/>
                    <a:pt x="66" y="0"/>
                    <a:pt x="99" y="0"/>
                  </a:cubicBezTo>
                  <a:cubicBezTo>
                    <a:pt x="103" y="0"/>
                    <a:pt x="108" y="0"/>
                    <a:pt x="113" y="0"/>
                  </a:cubicBezTo>
                  <a:cubicBezTo>
                    <a:pt x="114" y="0"/>
                    <a:pt x="115" y="0"/>
                    <a:pt x="115" y="1"/>
                  </a:cubicBezTo>
                  <a:cubicBezTo>
                    <a:pt x="116" y="3"/>
                    <a:pt x="114" y="3"/>
                    <a:pt x="113" y="3"/>
                  </a:cubicBezTo>
                  <a:cubicBezTo>
                    <a:pt x="86" y="3"/>
                    <a:pt x="58" y="3"/>
                    <a:pt x="31" y="3"/>
                  </a:cubicBezTo>
                  <a:cubicBezTo>
                    <a:pt x="23" y="3"/>
                    <a:pt x="16" y="3"/>
                    <a:pt x="8" y="3"/>
                  </a:cubicBezTo>
                  <a:cubicBezTo>
                    <a:pt x="5" y="3"/>
                    <a:pt x="3" y="3"/>
                    <a:pt x="0" y="2"/>
                  </a:cubicBezTo>
                  <a:close/>
                </a:path>
              </a:pathLst>
            </a:custGeom>
            <a:solidFill>
              <a:srgbClr val="EB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04">
              <a:extLst>
                <a:ext uri="{FF2B5EF4-FFF2-40B4-BE49-F238E27FC236}">
                  <a16:creationId xmlns:a16="http://schemas.microsoft.com/office/drawing/2014/main" id="{F2D7D330-E818-B81D-7E9B-7C95AA2AE1BD}"/>
                </a:ext>
              </a:extLst>
            </p:cNvPr>
            <p:cNvSpPr/>
            <p:nvPr/>
          </p:nvSpPr>
          <p:spPr bwMode="auto">
            <a:xfrm>
              <a:off x="6975475" y="5761038"/>
              <a:ext cx="658813" cy="17463"/>
            </a:xfrm>
            <a:custGeom>
              <a:avLst/>
              <a:gdLst>
                <a:gd name="T0" fmla="*/ 1 w 117"/>
                <a:gd name="T1" fmla="*/ 2 h 3"/>
                <a:gd name="T2" fmla="*/ 1 w 117"/>
                <a:gd name="T3" fmla="*/ 0 h 3"/>
                <a:gd name="T4" fmla="*/ 113 w 117"/>
                <a:gd name="T5" fmla="*/ 0 h 3"/>
                <a:gd name="T6" fmla="*/ 115 w 117"/>
                <a:gd name="T7" fmla="*/ 0 h 3"/>
                <a:gd name="T8" fmla="*/ 116 w 117"/>
                <a:gd name="T9" fmla="*/ 1 h 3"/>
                <a:gd name="T10" fmla="*/ 115 w 117"/>
                <a:gd name="T11" fmla="*/ 3 h 3"/>
                <a:gd name="T12" fmla="*/ 101 w 117"/>
                <a:gd name="T13" fmla="*/ 2 h 3"/>
                <a:gd name="T14" fmla="*/ 21 w 117"/>
                <a:gd name="T15" fmla="*/ 2 h 3"/>
                <a:gd name="T16" fmla="*/ 1 w 117"/>
                <a:gd name="T1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3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38" y="0"/>
                    <a:pt x="75" y="0"/>
                    <a:pt x="113" y="0"/>
                  </a:cubicBezTo>
                  <a:cubicBezTo>
                    <a:pt x="113" y="0"/>
                    <a:pt x="114" y="0"/>
                    <a:pt x="115" y="0"/>
                  </a:cubicBezTo>
                  <a:cubicBezTo>
                    <a:pt x="116" y="0"/>
                    <a:pt x="116" y="0"/>
                    <a:pt x="116" y="1"/>
                  </a:cubicBezTo>
                  <a:cubicBezTo>
                    <a:pt x="117" y="3"/>
                    <a:pt x="116" y="3"/>
                    <a:pt x="115" y="3"/>
                  </a:cubicBezTo>
                  <a:cubicBezTo>
                    <a:pt x="110" y="3"/>
                    <a:pt x="105" y="2"/>
                    <a:pt x="101" y="2"/>
                  </a:cubicBezTo>
                  <a:cubicBezTo>
                    <a:pt x="74" y="2"/>
                    <a:pt x="48" y="2"/>
                    <a:pt x="21" y="2"/>
                  </a:cubicBezTo>
                  <a:cubicBezTo>
                    <a:pt x="15" y="2"/>
                    <a:pt x="8" y="2"/>
                    <a:pt x="1" y="2"/>
                  </a:cubicBezTo>
                  <a:close/>
                </a:path>
              </a:pathLst>
            </a:custGeom>
            <a:solidFill>
              <a:srgbClr val="E68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05">
              <a:extLst>
                <a:ext uri="{FF2B5EF4-FFF2-40B4-BE49-F238E27FC236}">
                  <a16:creationId xmlns:a16="http://schemas.microsoft.com/office/drawing/2014/main" id="{C3FA6ECA-849F-924C-2E4E-7B5B07D2AA43}"/>
                </a:ext>
              </a:extLst>
            </p:cNvPr>
            <p:cNvSpPr/>
            <p:nvPr/>
          </p:nvSpPr>
          <p:spPr bwMode="auto">
            <a:xfrm>
              <a:off x="6981825" y="5732463"/>
              <a:ext cx="647700" cy="23813"/>
            </a:xfrm>
            <a:custGeom>
              <a:avLst/>
              <a:gdLst>
                <a:gd name="T0" fmla="*/ 0 w 115"/>
                <a:gd name="T1" fmla="*/ 2 h 4"/>
                <a:gd name="T2" fmla="*/ 1 w 115"/>
                <a:gd name="T3" fmla="*/ 1 h 4"/>
                <a:gd name="T4" fmla="*/ 112 w 115"/>
                <a:gd name="T5" fmla="*/ 1 h 4"/>
                <a:gd name="T6" fmla="*/ 115 w 115"/>
                <a:gd name="T7" fmla="*/ 2 h 4"/>
                <a:gd name="T8" fmla="*/ 111 w 115"/>
                <a:gd name="T9" fmla="*/ 3 h 4"/>
                <a:gd name="T10" fmla="*/ 3 w 115"/>
                <a:gd name="T11" fmla="*/ 3 h 4"/>
                <a:gd name="T12" fmla="*/ 0 w 115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4">
                  <a:moveTo>
                    <a:pt x="0" y="2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38" y="1"/>
                    <a:pt x="75" y="1"/>
                    <a:pt x="112" y="1"/>
                  </a:cubicBezTo>
                  <a:cubicBezTo>
                    <a:pt x="113" y="1"/>
                    <a:pt x="115" y="0"/>
                    <a:pt x="115" y="2"/>
                  </a:cubicBezTo>
                  <a:cubicBezTo>
                    <a:pt x="115" y="4"/>
                    <a:pt x="113" y="3"/>
                    <a:pt x="111" y="3"/>
                  </a:cubicBezTo>
                  <a:cubicBezTo>
                    <a:pt x="75" y="3"/>
                    <a:pt x="39" y="3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E48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06">
              <a:extLst>
                <a:ext uri="{FF2B5EF4-FFF2-40B4-BE49-F238E27FC236}">
                  <a16:creationId xmlns:a16="http://schemas.microsoft.com/office/drawing/2014/main" id="{7B501F87-7EB5-98CF-6DA3-3995E594A262}"/>
                </a:ext>
              </a:extLst>
            </p:cNvPr>
            <p:cNvSpPr/>
            <p:nvPr/>
          </p:nvSpPr>
          <p:spPr bwMode="auto">
            <a:xfrm>
              <a:off x="6975475" y="5681663"/>
              <a:ext cx="654050" cy="17463"/>
            </a:xfrm>
            <a:custGeom>
              <a:avLst/>
              <a:gdLst>
                <a:gd name="T0" fmla="*/ 2 w 116"/>
                <a:gd name="T1" fmla="*/ 3 h 3"/>
                <a:gd name="T2" fmla="*/ 2 w 116"/>
                <a:gd name="T3" fmla="*/ 0 h 3"/>
                <a:gd name="T4" fmla="*/ 112 w 116"/>
                <a:gd name="T5" fmla="*/ 0 h 3"/>
                <a:gd name="T6" fmla="*/ 116 w 116"/>
                <a:gd name="T7" fmla="*/ 1 h 3"/>
                <a:gd name="T8" fmla="*/ 105 w 116"/>
                <a:gd name="T9" fmla="*/ 2 h 3"/>
                <a:gd name="T10" fmla="*/ 78 w 116"/>
                <a:gd name="T11" fmla="*/ 2 h 3"/>
                <a:gd name="T12" fmla="*/ 42 w 116"/>
                <a:gd name="T13" fmla="*/ 2 h 3"/>
                <a:gd name="T14" fmla="*/ 15 w 116"/>
                <a:gd name="T15" fmla="*/ 3 h 3"/>
                <a:gd name="T16" fmla="*/ 2 w 116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" h="3">
                  <a:moveTo>
                    <a:pt x="2" y="3"/>
                  </a:moveTo>
                  <a:cubicBezTo>
                    <a:pt x="0" y="3"/>
                    <a:pt x="1" y="2"/>
                    <a:pt x="2" y="0"/>
                  </a:cubicBezTo>
                  <a:cubicBezTo>
                    <a:pt x="38" y="0"/>
                    <a:pt x="75" y="0"/>
                    <a:pt x="112" y="0"/>
                  </a:cubicBezTo>
                  <a:cubicBezTo>
                    <a:pt x="113" y="0"/>
                    <a:pt x="114" y="0"/>
                    <a:pt x="116" y="1"/>
                  </a:cubicBezTo>
                  <a:cubicBezTo>
                    <a:pt x="112" y="1"/>
                    <a:pt x="109" y="1"/>
                    <a:pt x="105" y="2"/>
                  </a:cubicBezTo>
                  <a:cubicBezTo>
                    <a:pt x="96" y="2"/>
                    <a:pt x="87" y="1"/>
                    <a:pt x="78" y="2"/>
                  </a:cubicBezTo>
                  <a:cubicBezTo>
                    <a:pt x="66" y="2"/>
                    <a:pt x="54" y="2"/>
                    <a:pt x="42" y="2"/>
                  </a:cubicBezTo>
                  <a:cubicBezTo>
                    <a:pt x="33" y="3"/>
                    <a:pt x="24" y="3"/>
                    <a:pt x="15" y="3"/>
                  </a:cubicBezTo>
                  <a:cubicBezTo>
                    <a:pt x="11" y="3"/>
                    <a:pt x="7" y="3"/>
                    <a:pt x="2" y="3"/>
                  </a:cubicBezTo>
                  <a:close/>
                </a:path>
              </a:pathLst>
            </a:custGeom>
            <a:solidFill>
              <a:srgbClr val="E784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07">
              <a:extLst>
                <a:ext uri="{FF2B5EF4-FFF2-40B4-BE49-F238E27FC236}">
                  <a16:creationId xmlns:a16="http://schemas.microsoft.com/office/drawing/2014/main" id="{ABD38AEF-CD2C-43DC-6554-66BB4DCC7334}"/>
                </a:ext>
              </a:extLst>
            </p:cNvPr>
            <p:cNvSpPr/>
            <p:nvPr/>
          </p:nvSpPr>
          <p:spPr bwMode="auto">
            <a:xfrm>
              <a:off x="7099300" y="5659438"/>
              <a:ext cx="530225" cy="28575"/>
            </a:xfrm>
            <a:custGeom>
              <a:avLst/>
              <a:gdLst>
                <a:gd name="T0" fmla="*/ 0 w 94"/>
                <a:gd name="T1" fmla="*/ 3 h 5"/>
                <a:gd name="T2" fmla="*/ 0 w 94"/>
                <a:gd name="T3" fmla="*/ 3 h 5"/>
                <a:gd name="T4" fmla="*/ 53 w 94"/>
                <a:gd name="T5" fmla="*/ 3 h 5"/>
                <a:gd name="T6" fmla="*/ 84 w 94"/>
                <a:gd name="T7" fmla="*/ 2 h 5"/>
                <a:gd name="T8" fmla="*/ 91 w 94"/>
                <a:gd name="T9" fmla="*/ 1 h 5"/>
                <a:gd name="T10" fmla="*/ 94 w 94"/>
                <a:gd name="T11" fmla="*/ 3 h 5"/>
                <a:gd name="T12" fmla="*/ 91 w 94"/>
                <a:gd name="T13" fmla="*/ 4 h 5"/>
                <a:gd name="T14" fmla="*/ 23 w 94"/>
                <a:gd name="T15" fmla="*/ 4 h 5"/>
                <a:gd name="T16" fmla="*/ 0 w 94"/>
                <a:gd name="T17" fmla="*/ 4 h 5"/>
                <a:gd name="T18" fmla="*/ 0 w 94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8" y="3"/>
                    <a:pt x="35" y="3"/>
                    <a:pt x="53" y="3"/>
                  </a:cubicBezTo>
                  <a:cubicBezTo>
                    <a:pt x="63" y="2"/>
                    <a:pt x="73" y="2"/>
                    <a:pt x="84" y="2"/>
                  </a:cubicBezTo>
                  <a:cubicBezTo>
                    <a:pt x="86" y="2"/>
                    <a:pt x="88" y="1"/>
                    <a:pt x="91" y="1"/>
                  </a:cubicBezTo>
                  <a:cubicBezTo>
                    <a:pt x="92" y="2"/>
                    <a:pt x="94" y="0"/>
                    <a:pt x="94" y="3"/>
                  </a:cubicBezTo>
                  <a:cubicBezTo>
                    <a:pt x="94" y="5"/>
                    <a:pt x="92" y="4"/>
                    <a:pt x="91" y="4"/>
                  </a:cubicBezTo>
                  <a:cubicBezTo>
                    <a:pt x="68" y="4"/>
                    <a:pt x="45" y="4"/>
                    <a:pt x="23" y="4"/>
                  </a:cubicBezTo>
                  <a:cubicBezTo>
                    <a:pt x="15" y="4"/>
                    <a:pt x="7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08">
              <a:extLst>
                <a:ext uri="{FF2B5EF4-FFF2-40B4-BE49-F238E27FC236}">
                  <a16:creationId xmlns:a16="http://schemas.microsoft.com/office/drawing/2014/main" id="{6B631660-8791-A0FA-3691-DDF95408D605}"/>
                </a:ext>
              </a:extLst>
            </p:cNvPr>
            <p:cNvSpPr/>
            <p:nvPr/>
          </p:nvSpPr>
          <p:spPr bwMode="auto">
            <a:xfrm>
              <a:off x="7145338" y="5692776"/>
              <a:ext cx="484188" cy="12700"/>
            </a:xfrm>
            <a:custGeom>
              <a:avLst/>
              <a:gdLst>
                <a:gd name="T0" fmla="*/ 0 w 86"/>
                <a:gd name="T1" fmla="*/ 1 h 2"/>
                <a:gd name="T2" fmla="*/ 19 w 86"/>
                <a:gd name="T3" fmla="*/ 1 h 2"/>
                <a:gd name="T4" fmla="*/ 57 w 86"/>
                <a:gd name="T5" fmla="*/ 1 h 2"/>
                <a:gd name="T6" fmla="*/ 83 w 86"/>
                <a:gd name="T7" fmla="*/ 0 h 2"/>
                <a:gd name="T8" fmla="*/ 86 w 86"/>
                <a:gd name="T9" fmla="*/ 0 h 2"/>
                <a:gd name="T10" fmla="*/ 86 w 86"/>
                <a:gd name="T11" fmla="*/ 1 h 2"/>
                <a:gd name="T12" fmla="*/ 85 w 86"/>
                <a:gd name="T13" fmla="*/ 2 h 2"/>
                <a:gd name="T14" fmla="*/ 84 w 86"/>
                <a:gd name="T15" fmla="*/ 2 h 2"/>
                <a:gd name="T16" fmla="*/ 2 w 86"/>
                <a:gd name="T17" fmla="*/ 2 h 2"/>
                <a:gd name="T18" fmla="*/ 0 w 86"/>
                <a:gd name="T19" fmla="*/ 2 h 2"/>
                <a:gd name="T20" fmla="*/ 0 w 86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2">
                  <a:moveTo>
                    <a:pt x="0" y="1"/>
                  </a:moveTo>
                  <a:cubicBezTo>
                    <a:pt x="6" y="1"/>
                    <a:pt x="12" y="2"/>
                    <a:pt x="19" y="1"/>
                  </a:cubicBezTo>
                  <a:cubicBezTo>
                    <a:pt x="31" y="1"/>
                    <a:pt x="44" y="1"/>
                    <a:pt x="57" y="1"/>
                  </a:cubicBezTo>
                  <a:cubicBezTo>
                    <a:pt x="66" y="0"/>
                    <a:pt x="75" y="1"/>
                    <a:pt x="83" y="0"/>
                  </a:cubicBezTo>
                  <a:cubicBezTo>
                    <a:pt x="84" y="0"/>
                    <a:pt x="85" y="0"/>
                    <a:pt x="86" y="0"/>
                  </a:cubicBezTo>
                  <a:cubicBezTo>
                    <a:pt x="86" y="0"/>
                    <a:pt x="86" y="1"/>
                    <a:pt x="86" y="1"/>
                  </a:cubicBezTo>
                  <a:cubicBezTo>
                    <a:pt x="86" y="2"/>
                    <a:pt x="86" y="2"/>
                    <a:pt x="85" y="2"/>
                  </a:cubicBezTo>
                  <a:cubicBezTo>
                    <a:pt x="85" y="2"/>
                    <a:pt x="84" y="2"/>
                    <a:pt x="84" y="2"/>
                  </a:cubicBezTo>
                  <a:cubicBezTo>
                    <a:pt x="56" y="2"/>
                    <a:pt x="29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47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09">
              <a:extLst>
                <a:ext uri="{FF2B5EF4-FFF2-40B4-BE49-F238E27FC236}">
                  <a16:creationId xmlns:a16="http://schemas.microsoft.com/office/drawing/2014/main" id="{9F1DA031-2CC0-D473-2859-743E2B918BBB}"/>
                </a:ext>
              </a:extLst>
            </p:cNvPr>
            <p:cNvSpPr/>
            <p:nvPr/>
          </p:nvSpPr>
          <p:spPr bwMode="auto">
            <a:xfrm>
              <a:off x="6429375" y="5378451"/>
              <a:ext cx="258763" cy="309563"/>
            </a:xfrm>
            <a:custGeom>
              <a:avLst/>
              <a:gdLst>
                <a:gd name="T0" fmla="*/ 36 w 46"/>
                <a:gd name="T1" fmla="*/ 25 h 55"/>
                <a:gd name="T2" fmla="*/ 40 w 46"/>
                <a:gd name="T3" fmla="*/ 41 h 55"/>
                <a:gd name="T4" fmla="*/ 46 w 46"/>
                <a:gd name="T5" fmla="*/ 44 h 55"/>
                <a:gd name="T6" fmla="*/ 46 w 46"/>
                <a:gd name="T7" fmla="*/ 45 h 55"/>
                <a:gd name="T8" fmla="*/ 40 w 46"/>
                <a:gd name="T9" fmla="*/ 43 h 55"/>
                <a:gd name="T10" fmla="*/ 37 w 46"/>
                <a:gd name="T11" fmla="*/ 42 h 55"/>
                <a:gd name="T12" fmla="*/ 37 w 46"/>
                <a:gd name="T13" fmla="*/ 48 h 55"/>
                <a:gd name="T14" fmla="*/ 37 w 46"/>
                <a:gd name="T15" fmla="*/ 48 h 55"/>
                <a:gd name="T16" fmla="*/ 36 w 46"/>
                <a:gd name="T17" fmla="*/ 49 h 55"/>
                <a:gd name="T18" fmla="*/ 34 w 46"/>
                <a:gd name="T19" fmla="*/ 48 h 55"/>
                <a:gd name="T20" fmla="*/ 33 w 46"/>
                <a:gd name="T21" fmla="*/ 45 h 55"/>
                <a:gd name="T22" fmla="*/ 31 w 46"/>
                <a:gd name="T23" fmla="*/ 40 h 55"/>
                <a:gd name="T24" fmla="*/ 28 w 46"/>
                <a:gd name="T25" fmla="*/ 35 h 55"/>
                <a:gd name="T26" fmla="*/ 26 w 46"/>
                <a:gd name="T27" fmla="*/ 36 h 55"/>
                <a:gd name="T28" fmla="*/ 27 w 46"/>
                <a:gd name="T29" fmla="*/ 52 h 55"/>
                <a:gd name="T30" fmla="*/ 28 w 46"/>
                <a:gd name="T31" fmla="*/ 54 h 55"/>
                <a:gd name="T32" fmla="*/ 20 w 46"/>
                <a:gd name="T33" fmla="*/ 54 h 55"/>
                <a:gd name="T34" fmla="*/ 18 w 46"/>
                <a:gd name="T35" fmla="*/ 47 h 55"/>
                <a:gd name="T36" fmla="*/ 10 w 46"/>
                <a:gd name="T37" fmla="*/ 44 h 55"/>
                <a:gd name="T38" fmla="*/ 1 w 46"/>
                <a:gd name="T39" fmla="*/ 47 h 55"/>
                <a:gd name="T40" fmla="*/ 0 w 46"/>
                <a:gd name="T41" fmla="*/ 47 h 55"/>
                <a:gd name="T42" fmla="*/ 1 w 46"/>
                <a:gd name="T43" fmla="*/ 33 h 55"/>
                <a:gd name="T44" fmla="*/ 10 w 46"/>
                <a:gd name="T45" fmla="*/ 33 h 55"/>
                <a:gd name="T46" fmla="*/ 19 w 46"/>
                <a:gd name="T47" fmla="*/ 32 h 55"/>
                <a:gd name="T48" fmla="*/ 24 w 46"/>
                <a:gd name="T49" fmla="*/ 24 h 55"/>
                <a:gd name="T50" fmla="*/ 17 w 46"/>
                <a:gd name="T51" fmla="*/ 19 h 55"/>
                <a:gd name="T52" fmla="*/ 11 w 46"/>
                <a:gd name="T53" fmla="*/ 20 h 55"/>
                <a:gd name="T54" fmla="*/ 3 w 46"/>
                <a:gd name="T55" fmla="*/ 25 h 55"/>
                <a:gd name="T56" fmla="*/ 1 w 46"/>
                <a:gd name="T57" fmla="*/ 25 h 55"/>
                <a:gd name="T58" fmla="*/ 1 w 46"/>
                <a:gd name="T59" fmla="*/ 0 h 55"/>
                <a:gd name="T60" fmla="*/ 28 w 46"/>
                <a:gd name="T61" fmla="*/ 9 h 55"/>
                <a:gd name="T62" fmla="*/ 31 w 46"/>
                <a:gd name="T63" fmla="*/ 20 h 55"/>
                <a:gd name="T64" fmla="*/ 36 w 46"/>
                <a:gd name="T65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55">
                  <a:moveTo>
                    <a:pt x="36" y="25"/>
                  </a:moveTo>
                  <a:cubicBezTo>
                    <a:pt x="35" y="31"/>
                    <a:pt x="36" y="36"/>
                    <a:pt x="40" y="41"/>
                  </a:cubicBezTo>
                  <a:cubicBezTo>
                    <a:pt x="42" y="43"/>
                    <a:pt x="44" y="44"/>
                    <a:pt x="46" y="44"/>
                  </a:cubicBezTo>
                  <a:cubicBezTo>
                    <a:pt x="46" y="44"/>
                    <a:pt x="46" y="45"/>
                    <a:pt x="46" y="45"/>
                  </a:cubicBezTo>
                  <a:cubicBezTo>
                    <a:pt x="44" y="45"/>
                    <a:pt x="42" y="45"/>
                    <a:pt x="40" y="43"/>
                  </a:cubicBezTo>
                  <a:cubicBezTo>
                    <a:pt x="39" y="42"/>
                    <a:pt x="38" y="41"/>
                    <a:pt x="37" y="42"/>
                  </a:cubicBezTo>
                  <a:cubicBezTo>
                    <a:pt x="38" y="44"/>
                    <a:pt x="40" y="46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9"/>
                    <a:pt x="36" y="49"/>
                    <a:pt x="36" y="49"/>
                  </a:cubicBezTo>
                  <a:cubicBezTo>
                    <a:pt x="35" y="49"/>
                    <a:pt x="34" y="48"/>
                    <a:pt x="34" y="48"/>
                  </a:cubicBezTo>
                  <a:cubicBezTo>
                    <a:pt x="33" y="47"/>
                    <a:pt x="34" y="46"/>
                    <a:pt x="33" y="45"/>
                  </a:cubicBezTo>
                  <a:cubicBezTo>
                    <a:pt x="30" y="44"/>
                    <a:pt x="31" y="42"/>
                    <a:pt x="31" y="40"/>
                  </a:cubicBezTo>
                  <a:cubicBezTo>
                    <a:pt x="31" y="37"/>
                    <a:pt x="31" y="36"/>
                    <a:pt x="28" y="35"/>
                  </a:cubicBezTo>
                  <a:cubicBezTo>
                    <a:pt x="27" y="35"/>
                    <a:pt x="26" y="35"/>
                    <a:pt x="26" y="36"/>
                  </a:cubicBezTo>
                  <a:cubicBezTo>
                    <a:pt x="23" y="40"/>
                    <a:pt x="24" y="47"/>
                    <a:pt x="27" y="52"/>
                  </a:cubicBezTo>
                  <a:cubicBezTo>
                    <a:pt x="28" y="52"/>
                    <a:pt x="29" y="53"/>
                    <a:pt x="28" y="54"/>
                  </a:cubicBezTo>
                  <a:cubicBezTo>
                    <a:pt x="25" y="55"/>
                    <a:pt x="23" y="55"/>
                    <a:pt x="20" y="54"/>
                  </a:cubicBezTo>
                  <a:cubicBezTo>
                    <a:pt x="18" y="52"/>
                    <a:pt x="18" y="50"/>
                    <a:pt x="18" y="47"/>
                  </a:cubicBezTo>
                  <a:cubicBezTo>
                    <a:pt x="16" y="43"/>
                    <a:pt x="15" y="42"/>
                    <a:pt x="10" y="44"/>
                  </a:cubicBezTo>
                  <a:cubicBezTo>
                    <a:pt x="7" y="46"/>
                    <a:pt x="4" y="47"/>
                    <a:pt x="1" y="47"/>
                  </a:cubicBezTo>
                  <a:cubicBezTo>
                    <a:pt x="1" y="47"/>
                    <a:pt x="1" y="47"/>
                    <a:pt x="0" y="47"/>
                  </a:cubicBezTo>
                  <a:cubicBezTo>
                    <a:pt x="0" y="42"/>
                    <a:pt x="1" y="37"/>
                    <a:pt x="1" y="33"/>
                  </a:cubicBezTo>
                  <a:cubicBezTo>
                    <a:pt x="4" y="31"/>
                    <a:pt x="7" y="32"/>
                    <a:pt x="10" y="33"/>
                  </a:cubicBezTo>
                  <a:cubicBezTo>
                    <a:pt x="13" y="33"/>
                    <a:pt x="16" y="33"/>
                    <a:pt x="19" y="32"/>
                  </a:cubicBezTo>
                  <a:cubicBezTo>
                    <a:pt x="23" y="30"/>
                    <a:pt x="24" y="27"/>
                    <a:pt x="24" y="24"/>
                  </a:cubicBezTo>
                  <a:cubicBezTo>
                    <a:pt x="23" y="21"/>
                    <a:pt x="21" y="19"/>
                    <a:pt x="17" y="19"/>
                  </a:cubicBezTo>
                  <a:cubicBezTo>
                    <a:pt x="15" y="19"/>
                    <a:pt x="13" y="19"/>
                    <a:pt x="11" y="20"/>
                  </a:cubicBezTo>
                  <a:cubicBezTo>
                    <a:pt x="8" y="22"/>
                    <a:pt x="6" y="23"/>
                    <a:pt x="3" y="25"/>
                  </a:cubicBezTo>
                  <a:cubicBezTo>
                    <a:pt x="2" y="25"/>
                    <a:pt x="2" y="26"/>
                    <a:pt x="1" y="25"/>
                  </a:cubicBezTo>
                  <a:cubicBezTo>
                    <a:pt x="1" y="17"/>
                    <a:pt x="1" y="9"/>
                    <a:pt x="1" y="0"/>
                  </a:cubicBezTo>
                  <a:cubicBezTo>
                    <a:pt x="8" y="8"/>
                    <a:pt x="18" y="10"/>
                    <a:pt x="28" y="9"/>
                  </a:cubicBezTo>
                  <a:cubicBezTo>
                    <a:pt x="30" y="12"/>
                    <a:pt x="30" y="16"/>
                    <a:pt x="31" y="20"/>
                  </a:cubicBezTo>
                  <a:cubicBezTo>
                    <a:pt x="31" y="23"/>
                    <a:pt x="32" y="24"/>
                    <a:pt x="36" y="25"/>
                  </a:cubicBezTo>
                  <a:close/>
                </a:path>
              </a:pathLst>
            </a:custGeom>
            <a:solidFill>
              <a:srgbClr val="EA81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10">
              <a:extLst>
                <a:ext uri="{FF2B5EF4-FFF2-40B4-BE49-F238E27FC236}">
                  <a16:creationId xmlns:a16="http://schemas.microsoft.com/office/drawing/2014/main" id="{59CDCC2E-9FE7-DE0C-9056-221EE2CC8F80}"/>
                </a:ext>
              </a:extLst>
            </p:cNvPr>
            <p:cNvSpPr/>
            <p:nvPr/>
          </p:nvSpPr>
          <p:spPr bwMode="auto">
            <a:xfrm>
              <a:off x="6526213" y="5756276"/>
              <a:ext cx="427038" cy="22225"/>
            </a:xfrm>
            <a:custGeom>
              <a:avLst/>
              <a:gdLst>
                <a:gd name="T0" fmla="*/ 1 w 76"/>
                <a:gd name="T1" fmla="*/ 3 h 4"/>
                <a:gd name="T2" fmla="*/ 0 w 76"/>
                <a:gd name="T3" fmla="*/ 1 h 4"/>
                <a:gd name="T4" fmla="*/ 2 w 76"/>
                <a:gd name="T5" fmla="*/ 1 h 4"/>
                <a:gd name="T6" fmla="*/ 25 w 76"/>
                <a:gd name="T7" fmla="*/ 2 h 4"/>
                <a:gd name="T8" fmla="*/ 35 w 76"/>
                <a:gd name="T9" fmla="*/ 1 h 4"/>
                <a:gd name="T10" fmla="*/ 36 w 76"/>
                <a:gd name="T11" fmla="*/ 1 h 4"/>
                <a:gd name="T12" fmla="*/ 38 w 76"/>
                <a:gd name="T13" fmla="*/ 2 h 4"/>
                <a:gd name="T14" fmla="*/ 48 w 76"/>
                <a:gd name="T15" fmla="*/ 1 h 4"/>
                <a:gd name="T16" fmla="*/ 49 w 76"/>
                <a:gd name="T17" fmla="*/ 1 h 4"/>
                <a:gd name="T18" fmla="*/ 60 w 76"/>
                <a:gd name="T19" fmla="*/ 1 h 4"/>
                <a:gd name="T20" fmla="*/ 62 w 76"/>
                <a:gd name="T21" fmla="*/ 1 h 4"/>
                <a:gd name="T22" fmla="*/ 68 w 76"/>
                <a:gd name="T23" fmla="*/ 1 h 4"/>
                <a:gd name="T24" fmla="*/ 70 w 76"/>
                <a:gd name="T25" fmla="*/ 1 h 4"/>
                <a:gd name="T26" fmla="*/ 74 w 76"/>
                <a:gd name="T27" fmla="*/ 2 h 4"/>
                <a:gd name="T28" fmla="*/ 76 w 76"/>
                <a:gd name="T29" fmla="*/ 1 h 4"/>
                <a:gd name="T30" fmla="*/ 75 w 76"/>
                <a:gd name="T31" fmla="*/ 3 h 4"/>
                <a:gd name="T32" fmla="*/ 71 w 76"/>
                <a:gd name="T33" fmla="*/ 4 h 4"/>
                <a:gd name="T34" fmla="*/ 62 w 76"/>
                <a:gd name="T35" fmla="*/ 3 h 4"/>
                <a:gd name="T36" fmla="*/ 28 w 76"/>
                <a:gd name="T37" fmla="*/ 3 h 4"/>
                <a:gd name="T38" fmla="*/ 3 w 76"/>
                <a:gd name="T39" fmla="*/ 3 h 4"/>
                <a:gd name="T40" fmla="*/ 1 w 76"/>
                <a:gd name="T4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4">
                  <a:moveTo>
                    <a:pt x="1" y="3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9" y="0"/>
                    <a:pt x="17" y="2"/>
                    <a:pt x="25" y="2"/>
                  </a:cubicBezTo>
                  <a:cubicBezTo>
                    <a:pt x="28" y="2"/>
                    <a:pt x="32" y="3"/>
                    <a:pt x="35" y="1"/>
                  </a:cubicBezTo>
                  <a:cubicBezTo>
                    <a:pt x="35" y="1"/>
                    <a:pt x="36" y="1"/>
                    <a:pt x="36" y="1"/>
                  </a:cubicBezTo>
                  <a:cubicBezTo>
                    <a:pt x="37" y="1"/>
                    <a:pt x="37" y="2"/>
                    <a:pt x="38" y="2"/>
                  </a:cubicBezTo>
                  <a:cubicBezTo>
                    <a:pt x="41" y="0"/>
                    <a:pt x="44" y="4"/>
                    <a:pt x="48" y="1"/>
                  </a:cubicBezTo>
                  <a:cubicBezTo>
                    <a:pt x="48" y="1"/>
                    <a:pt x="48" y="1"/>
                    <a:pt x="49" y="1"/>
                  </a:cubicBezTo>
                  <a:cubicBezTo>
                    <a:pt x="52" y="2"/>
                    <a:pt x="56" y="1"/>
                    <a:pt x="60" y="1"/>
                  </a:cubicBezTo>
                  <a:cubicBezTo>
                    <a:pt x="61" y="1"/>
                    <a:pt x="61" y="0"/>
                    <a:pt x="62" y="1"/>
                  </a:cubicBezTo>
                  <a:cubicBezTo>
                    <a:pt x="64" y="2"/>
                    <a:pt x="66" y="3"/>
                    <a:pt x="68" y="1"/>
                  </a:cubicBezTo>
                  <a:cubicBezTo>
                    <a:pt x="69" y="0"/>
                    <a:pt x="69" y="1"/>
                    <a:pt x="70" y="1"/>
                  </a:cubicBezTo>
                  <a:cubicBezTo>
                    <a:pt x="71" y="2"/>
                    <a:pt x="73" y="2"/>
                    <a:pt x="74" y="2"/>
                  </a:cubicBezTo>
                  <a:cubicBezTo>
                    <a:pt x="75" y="1"/>
                    <a:pt x="75" y="1"/>
                    <a:pt x="76" y="1"/>
                  </a:cubicBezTo>
                  <a:cubicBezTo>
                    <a:pt x="76" y="2"/>
                    <a:pt x="76" y="3"/>
                    <a:pt x="75" y="3"/>
                  </a:cubicBezTo>
                  <a:cubicBezTo>
                    <a:pt x="74" y="4"/>
                    <a:pt x="73" y="4"/>
                    <a:pt x="71" y="4"/>
                  </a:cubicBezTo>
                  <a:cubicBezTo>
                    <a:pt x="68" y="3"/>
                    <a:pt x="65" y="4"/>
                    <a:pt x="62" y="3"/>
                  </a:cubicBezTo>
                  <a:cubicBezTo>
                    <a:pt x="51" y="3"/>
                    <a:pt x="40" y="3"/>
                    <a:pt x="28" y="3"/>
                  </a:cubicBezTo>
                  <a:cubicBezTo>
                    <a:pt x="20" y="3"/>
                    <a:pt x="12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68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11">
              <a:extLst>
                <a:ext uri="{FF2B5EF4-FFF2-40B4-BE49-F238E27FC236}">
                  <a16:creationId xmlns:a16="http://schemas.microsoft.com/office/drawing/2014/main" id="{DFB7BEE4-6FDA-DB09-EB16-91E75C23BCAF}"/>
                </a:ext>
              </a:extLst>
            </p:cNvPr>
            <p:cNvSpPr/>
            <p:nvPr/>
          </p:nvSpPr>
          <p:spPr bwMode="auto">
            <a:xfrm>
              <a:off x="6526213" y="5767388"/>
              <a:ext cx="455613" cy="38100"/>
            </a:xfrm>
            <a:custGeom>
              <a:avLst/>
              <a:gdLst>
                <a:gd name="T0" fmla="*/ 1 w 81"/>
                <a:gd name="T1" fmla="*/ 1 h 7"/>
                <a:gd name="T2" fmla="*/ 7 w 81"/>
                <a:gd name="T3" fmla="*/ 1 h 7"/>
                <a:gd name="T4" fmla="*/ 23 w 81"/>
                <a:gd name="T5" fmla="*/ 1 h 7"/>
                <a:gd name="T6" fmla="*/ 75 w 81"/>
                <a:gd name="T7" fmla="*/ 1 h 7"/>
                <a:gd name="T8" fmla="*/ 81 w 81"/>
                <a:gd name="T9" fmla="*/ 2 h 7"/>
                <a:gd name="T10" fmla="*/ 76 w 81"/>
                <a:gd name="T11" fmla="*/ 7 h 7"/>
                <a:gd name="T12" fmla="*/ 72 w 81"/>
                <a:gd name="T13" fmla="*/ 7 h 7"/>
                <a:gd name="T14" fmla="*/ 69 w 81"/>
                <a:gd name="T15" fmla="*/ 4 h 7"/>
                <a:gd name="T16" fmla="*/ 67 w 81"/>
                <a:gd name="T17" fmla="*/ 2 h 7"/>
                <a:gd name="T18" fmla="*/ 1 w 81"/>
                <a:gd name="T19" fmla="*/ 2 h 7"/>
                <a:gd name="T20" fmla="*/ 1 w 81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7">
                  <a:moveTo>
                    <a:pt x="1" y="1"/>
                  </a:moveTo>
                  <a:cubicBezTo>
                    <a:pt x="3" y="2"/>
                    <a:pt x="5" y="1"/>
                    <a:pt x="7" y="1"/>
                  </a:cubicBezTo>
                  <a:cubicBezTo>
                    <a:pt x="12" y="0"/>
                    <a:pt x="18" y="1"/>
                    <a:pt x="23" y="1"/>
                  </a:cubicBezTo>
                  <a:cubicBezTo>
                    <a:pt x="41" y="1"/>
                    <a:pt x="58" y="1"/>
                    <a:pt x="75" y="1"/>
                  </a:cubicBezTo>
                  <a:cubicBezTo>
                    <a:pt x="77" y="6"/>
                    <a:pt x="79" y="2"/>
                    <a:pt x="81" y="2"/>
                  </a:cubicBezTo>
                  <a:cubicBezTo>
                    <a:pt x="81" y="5"/>
                    <a:pt x="79" y="7"/>
                    <a:pt x="76" y="7"/>
                  </a:cubicBezTo>
                  <a:cubicBezTo>
                    <a:pt x="75" y="7"/>
                    <a:pt x="73" y="7"/>
                    <a:pt x="72" y="7"/>
                  </a:cubicBezTo>
                  <a:cubicBezTo>
                    <a:pt x="70" y="7"/>
                    <a:pt x="69" y="6"/>
                    <a:pt x="69" y="4"/>
                  </a:cubicBezTo>
                  <a:cubicBezTo>
                    <a:pt x="70" y="2"/>
                    <a:pt x="69" y="2"/>
                    <a:pt x="67" y="2"/>
                  </a:cubicBezTo>
                  <a:cubicBezTo>
                    <a:pt x="45" y="2"/>
                    <a:pt x="23" y="2"/>
                    <a:pt x="1" y="2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5B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12">
              <a:extLst>
                <a:ext uri="{FF2B5EF4-FFF2-40B4-BE49-F238E27FC236}">
                  <a16:creationId xmlns:a16="http://schemas.microsoft.com/office/drawing/2014/main" id="{5C9B17B1-2EBD-9A33-599C-9BED3EDBA937}"/>
                </a:ext>
              </a:extLst>
            </p:cNvPr>
            <p:cNvSpPr/>
            <p:nvPr/>
          </p:nvSpPr>
          <p:spPr bwMode="auto">
            <a:xfrm>
              <a:off x="6626225" y="5608638"/>
              <a:ext cx="68263" cy="73025"/>
            </a:xfrm>
            <a:custGeom>
              <a:avLst/>
              <a:gdLst>
                <a:gd name="T0" fmla="*/ 2 w 12"/>
                <a:gd name="T1" fmla="*/ 7 h 13"/>
                <a:gd name="T2" fmla="*/ 1 w 12"/>
                <a:gd name="T3" fmla="*/ 2 h 13"/>
                <a:gd name="T4" fmla="*/ 0 w 12"/>
                <a:gd name="T5" fmla="*/ 1 h 13"/>
                <a:gd name="T6" fmla="*/ 2 w 12"/>
                <a:gd name="T7" fmla="*/ 0 h 13"/>
                <a:gd name="T8" fmla="*/ 4 w 12"/>
                <a:gd name="T9" fmla="*/ 0 h 13"/>
                <a:gd name="T10" fmla="*/ 11 w 12"/>
                <a:gd name="T11" fmla="*/ 4 h 13"/>
                <a:gd name="T12" fmla="*/ 11 w 12"/>
                <a:gd name="T13" fmla="*/ 11 h 13"/>
                <a:gd name="T14" fmla="*/ 11 w 12"/>
                <a:gd name="T15" fmla="*/ 13 h 13"/>
                <a:gd name="T16" fmla="*/ 10 w 12"/>
                <a:gd name="T17" fmla="*/ 11 h 13"/>
                <a:gd name="T18" fmla="*/ 2 w 12"/>
                <a:gd name="T1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">
                  <a:moveTo>
                    <a:pt x="2" y="7"/>
                  </a:moveTo>
                  <a:cubicBezTo>
                    <a:pt x="3" y="5"/>
                    <a:pt x="4" y="3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6" y="3"/>
                    <a:pt x="9" y="3"/>
                    <a:pt x="11" y="4"/>
                  </a:cubicBezTo>
                  <a:cubicBezTo>
                    <a:pt x="11" y="7"/>
                    <a:pt x="11" y="9"/>
                    <a:pt x="11" y="11"/>
                  </a:cubicBezTo>
                  <a:cubicBezTo>
                    <a:pt x="11" y="12"/>
                    <a:pt x="12" y="12"/>
                    <a:pt x="11" y="13"/>
                  </a:cubicBezTo>
                  <a:cubicBezTo>
                    <a:pt x="10" y="13"/>
                    <a:pt x="10" y="12"/>
                    <a:pt x="10" y="11"/>
                  </a:cubicBezTo>
                  <a:cubicBezTo>
                    <a:pt x="9" y="8"/>
                    <a:pt x="6" y="6"/>
                    <a:pt x="2" y="7"/>
                  </a:cubicBezTo>
                  <a:close/>
                </a:path>
              </a:pathLst>
            </a:custGeom>
            <a:solidFill>
              <a:srgbClr val="EB8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13">
              <a:extLst>
                <a:ext uri="{FF2B5EF4-FFF2-40B4-BE49-F238E27FC236}">
                  <a16:creationId xmlns:a16="http://schemas.microsoft.com/office/drawing/2014/main" id="{9AD1A53F-FA39-5160-B43C-D16B58DD0E81}"/>
                </a:ext>
              </a:extLst>
            </p:cNvPr>
            <p:cNvSpPr/>
            <p:nvPr/>
          </p:nvSpPr>
          <p:spPr bwMode="auto">
            <a:xfrm>
              <a:off x="6462713" y="5716588"/>
              <a:ext cx="130175" cy="15875"/>
            </a:xfrm>
            <a:custGeom>
              <a:avLst/>
              <a:gdLst>
                <a:gd name="T0" fmla="*/ 4 w 23"/>
                <a:gd name="T1" fmla="*/ 2 h 3"/>
                <a:gd name="T2" fmla="*/ 0 w 23"/>
                <a:gd name="T3" fmla="*/ 0 h 3"/>
                <a:gd name="T4" fmla="*/ 20 w 23"/>
                <a:gd name="T5" fmla="*/ 0 h 3"/>
                <a:gd name="T6" fmla="*/ 23 w 23"/>
                <a:gd name="T7" fmla="*/ 1 h 3"/>
                <a:gd name="T8" fmla="*/ 20 w 23"/>
                <a:gd name="T9" fmla="*/ 3 h 3"/>
                <a:gd name="T10" fmla="*/ 10 w 23"/>
                <a:gd name="T11" fmla="*/ 3 h 3"/>
                <a:gd name="T12" fmla="*/ 4 w 23"/>
                <a:gd name="T1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3">
                  <a:moveTo>
                    <a:pt x="4" y="2"/>
                  </a:moveTo>
                  <a:cubicBezTo>
                    <a:pt x="3" y="2"/>
                    <a:pt x="1" y="2"/>
                    <a:pt x="0" y="0"/>
                  </a:cubicBezTo>
                  <a:cubicBezTo>
                    <a:pt x="7" y="0"/>
                    <a:pt x="13" y="0"/>
                    <a:pt x="20" y="0"/>
                  </a:cubicBezTo>
                  <a:cubicBezTo>
                    <a:pt x="21" y="0"/>
                    <a:pt x="23" y="0"/>
                    <a:pt x="23" y="1"/>
                  </a:cubicBezTo>
                  <a:cubicBezTo>
                    <a:pt x="23" y="3"/>
                    <a:pt x="21" y="3"/>
                    <a:pt x="20" y="3"/>
                  </a:cubicBezTo>
                  <a:cubicBezTo>
                    <a:pt x="17" y="3"/>
                    <a:pt x="13" y="3"/>
                    <a:pt x="10" y="3"/>
                  </a:cubicBezTo>
                  <a:cubicBezTo>
                    <a:pt x="8" y="2"/>
                    <a:pt x="6" y="3"/>
                    <a:pt x="4" y="2"/>
                  </a:cubicBezTo>
                  <a:close/>
                </a:path>
              </a:pathLst>
            </a:custGeom>
            <a:solidFill>
              <a:srgbClr val="707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14">
              <a:extLst>
                <a:ext uri="{FF2B5EF4-FFF2-40B4-BE49-F238E27FC236}">
                  <a16:creationId xmlns:a16="http://schemas.microsoft.com/office/drawing/2014/main" id="{A969A2E8-508E-A0E5-DA4D-71DA31FDBDCA}"/>
                </a:ext>
              </a:extLst>
            </p:cNvPr>
            <p:cNvSpPr/>
            <p:nvPr/>
          </p:nvSpPr>
          <p:spPr bwMode="auto">
            <a:xfrm>
              <a:off x="6435725" y="5681663"/>
              <a:ext cx="106363" cy="23813"/>
            </a:xfrm>
            <a:custGeom>
              <a:avLst/>
              <a:gdLst>
                <a:gd name="T0" fmla="*/ 3 w 19"/>
                <a:gd name="T1" fmla="*/ 4 h 4"/>
                <a:gd name="T2" fmla="*/ 0 w 19"/>
                <a:gd name="T3" fmla="*/ 3 h 4"/>
                <a:gd name="T4" fmla="*/ 2 w 19"/>
                <a:gd name="T5" fmla="*/ 1 h 4"/>
                <a:gd name="T6" fmla="*/ 11 w 19"/>
                <a:gd name="T7" fmla="*/ 1 h 4"/>
                <a:gd name="T8" fmla="*/ 17 w 19"/>
                <a:gd name="T9" fmla="*/ 0 h 4"/>
                <a:gd name="T10" fmla="*/ 18 w 19"/>
                <a:gd name="T11" fmla="*/ 4 h 4"/>
                <a:gd name="T12" fmla="*/ 3 w 19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">
                  <a:moveTo>
                    <a:pt x="3" y="4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1"/>
                    <a:pt x="0" y="1"/>
                    <a:pt x="2" y="1"/>
                  </a:cubicBezTo>
                  <a:cubicBezTo>
                    <a:pt x="5" y="1"/>
                    <a:pt x="8" y="1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19" y="1"/>
                    <a:pt x="19" y="2"/>
                    <a:pt x="18" y="4"/>
                  </a:cubicBezTo>
                  <a:cubicBezTo>
                    <a:pt x="13" y="4"/>
                    <a:pt x="8" y="4"/>
                    <a:pt x="3" y="4"/>
                  </a:cubicBezTo>
                  <a:close/>
                </a:path>
              </a:pathLst>
            </a:custGeom>
            <a:solidFill>
              <a:srgbClr val="6C7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15">
              <a:extLst>
                <a:ext uri="{FF2B5EF4-FFF2-40B4-BE49-F238E27FC236}">
                  <a16:creationId xmlns:a16="http://schemas.microsoft.com/office/drawing/2014/main" id="{42E9127A-3D1E-62B9-D9A0-38F2540D01B3}"/>
                </a:ext>
              </a:extLst>
            </p:cNvPr>
            <p:cNvSpPr/>
            <p:nvPr/>
          </p:nvSpPr>
          <p:spPr bwMode="auto">
            <a:xfrm>
              <a:off x="6530975" y="5681663"/>
              <a:ext cx="101600" cy="23813"/>
            </a:xfrm>
            <a:custGeom>
              <a:avLst/>
              <a:gdLst>
                <a:gd name="T0" fmla="*/ 1 w 18"/>
                <a:gd name="T1" fmla="*/ 4 h 4"/>
                <a:gd name="T2" fmla="*/ 0 w 18"/>
                <a:gd name="T3" fmla="*/ 1 h 4"/>
                <a:gd name="T4" fmla="*/ 5 w 18"/>
                <a:gd name="T5" fmla="*/ 0 h 4"/>
                <a:gd name="T6" fmla="*/ 11 w 18"/>
                <a:gd name="T7" fmla="*/ 0 h 4"/>
                <a:gd name="T8" fmla="*/ 18 w 18"/>
                <a:gd name="T9" fmla="*/ 3 h 4"/>
                <a:gd name="T10" fmla="*/ 16 w 18"/>
                <a:gd name="T11" fmla="*/ 4 h 4"/>
                <a:gd name="T12" fmla="*/ 1 w 18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">
                  <a:moveTo>
                    <a:pt x="1" y="4"/>
                  </a:moveTo>
                  <a:cubicBezTo>
                    <a:pt x="1" y="3"/>
                    <a:pt x="2" y="2"/>
                    <a:pt x="0" y="1"/>
                  </a:cubicBezTo>
                  <a:cubicBezTo>
                    <a:pt x="2" y="0"/>
                    <a:pt x="4" y="1"/>
                    <a:pt x="5" y="0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3" y="2"/>
                    <a:pt x="16" y="2"/>
                    <a:pt x="18" y="3"/>
                  </a:cubicBezTo>
                  <a:cubicBezTo>
                    <a:pt x="18" y="4"/>
                    <a:pt x="17" y="4"/>
                    <a:pt x="16" y="4"/>
                  </a:cubicBezTo>
                  <a:cubicBezTo>
                    <a:pt x="11" y="4"/>
                    <a:pt x="6" y="4"/>
                    <a:pt x="1" y="4"/>
                  </a:cubicBezTo>
                  <a:close/>
                </a:path>
              </a:pathLst>
            </a:custGeom>
            <a:solidFill>
              <a:srgbClr val="DB8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16">
              <a:extLst>
                <a:ext uri="{FF2B5EF4-FFF2-40B4-BE49-F238E27FC236}">
                  <a16:creationId xmlns:a16="http://schemas.microsoft.com/office/drawing/2014/main" id="{BE09D903-7079-8222-B414-229306F1B6C4}"/>
                </a:ext>
              </a:extLst>
            </p:cNvPr>
            <p:cNvSpPr/>
            <p:nvPr/>
          </p:nvSpPr>
          <p:spPr bwMode="auto">
            <a:xfrm>
              <a:off x="6610350" y="5648326"/>
              <a:ext cx="50800" cy="44450"/>
            </a:xfrm>
            <a:custGeom>
              <a:avLst/>
              <a:gdLst>
                <a:gd name="T0" fmla="*/ 3 w 9"/>
                <a:gd name="T1" fmla="*/ 0 h 8"/>
                <a:gd name="T2" fmla="*/ 5 w 9"/>
                <a:gd name="T3" fmla="*/ 0 h 8"/>
                <a:gd name="T4" fmla="*/ 7 w 9"/>
                <a:gd name="T5" fmla="*/ 7 h 8"/>
                <a:gd name="T6" fmla="*/ 4 w 9"/>
                <a:gd name="T7" fmla="*/ 7 h 8"/>
                <a:gd name="T8" fmla="*/ 3 w 9"/>
                <a:gd name="T9" fmla="*/ 6 h 8"/>
                <a:gd name="T10" fmla="*/ 0 w 9"/>
                <a:gd name="T11" fmla="*/ 6 h 8"/>
                <a:gd name="T12" fmla="*/ 2 w 9"/>
                <a:gd name="T13" fmla="*/ 1 h 8"/>
                <a:gd name="T14" fmla="*/ 3 w 9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8">
                  <a:moveTo>
                    <a:pt x="3" y="0"/>
                  </a:moveTo>
                  <a:cubicBezTo>
                    <a:pt x="4" y="0"/>
                    <a:pt x="4" y="0"/>
                    <a:pt x="5" y="0"/>
                  </a:cubicBezTo>
                  <a:cubicBezTo>
                    <a:pt x="9" y="1"/>
                    <a:pt x="9" y="3"/>
                    <a:pt x="7" y="7"/>
                  </a:cubicBezTo>
                  <a:cubicBezTo>
                    <a:pt x="6" y="8"/>
                    <a:pt x="5" y="8"/>
                    <a:pt x="4" y="7"/>
                  </a:cubicBezTo>
                  <a:cubicBezTo>
                    <a:pt x="4" y="6"/>
                    <a:pt x="4" y="6"/>
                    <a:pt x="3" y="6"/>
                  </a:cubicBezTo>
                  <a:cubicBezTo>
                    <a:pt x="2" y="7"/>
                    <a:pt x="1" y="7"/>
                    <a:pt x="0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AFB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17">
              <a:extLst>
                <a:ext uri="{FF2B5EF4-FFF2-40B4-BE49-F238E27FC236}">
                  <a16:creationId xmlns:a16="http://schemas.microsoft.com/office/drawing/2014/main" id="{D53CFA17-C1E3-B9C1-61AA-ADA2FF5C6F53}"/>
                </a:ext>
              </a:extLst>
            </p:cNvPr>
            <p:cNvSpPr/>
            <p:nvPr/>
          </p:nvSpPr>
          <p:spPr bwMode="auto">
            <a:xfrm>
              <a:off x="6502400" y="5738813"/>
              <a:ext cx="112713" cy="22225"/>
            </a:xfrm>
            <a:custGeom>
              <a:avLst/>
              <a:gdLst>
                <a:gd name="T0" fmla="*/ 6 w 20"/>
                <a:gd name="T1" fmla="*/ 4 h 4"/>
                <a:gd name="T2" fmla="*/ 4 w 20"/>
                <a:gd name="T3" fmla="*/ 4 h 4"/>
                <a:gd name="T4" fmla="*/ 0 w 20"/>
                <a:gd name="T5" fmla="*/ 0 h 4"/>
                <a:gd name="T6" fmla="*/ 1 w 20"/>
                <a:gd name="T7" fmla="*/ 0 h 4"/>
                <a:gd name="T8" fmla="*/ 14 w 20"/>
                <a:gd name="T9" fmla="*/ 0 h 4"/>
                <a:gd name="T10" fmla="*/ 16 w 20"/>
                <a:gd name="T11" fmla="*/ 0 h 4"/>
                <a:gd name="T12" fmla="*/ 19 w 20"/>
                <a:gd name="T13" fmla="*/ 3 h 4"/>
                <a:gd name="T14" fmla="*/ 13 w 20"/>
                <a:gd name="T15" fmla="*/ 3 h 4"/>
                <a:gd name="T16" fmla="*/ 6 w 20"/>
                <a:gd name="T17" fmla="*/ 3 h 4"/>
                <a:gd name="T18" fmla="*/ 6 w 20"/>
                <a:gd name="T1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4">
                  <a:moveTo>
                    <a:pt x="6" y="4"/>
                  </a:moveTo>
                  <a:cubicBezTo>
                    <a:pt x="5" y="4"/>
                    <a:pt x="4" y="4"/>
                    <a:pt x="4" y="4"/>
                  </a:cubicBezTo>
                  <a:cubicBezTo>
                    <a:pt x="3" y="2"/>
                    <a:pt x="1" y="2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1"/>
                    <a:pt x="10" y="1"/>
                    <a:pt x="14" y="0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8" y="0"/>
                    <a:pt x="20" y="0"/>
                    <a:pt x="19" y="3"/>
                  </a:cubicBezTo>
                  <a:cubicBezTo>
                    <a:pt x="17" y="3"/>
                    <a:pt x="15" y="3"/>
                    <a:pt x="13" y="3"/>
                  </a:cubicBezTo>
                  <a:cubicBezTo>
                    <a:pt x="10" y="3"/>
                    <a:pt x="8" y="2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lose/>
                </a:path>
              </a:pathLst>
            </a:custGeom>
            <a:solidFill>
              <a:srgbClr val="E4A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18">
              <a:extLst>
                <a:ext uri="{FF2B5EF4-FFF2-40B4-BE49-F238E27FC236}">
                  <a16:creationId xmlns:a16="http://schemas.microsoft.com/office/drawing/2014/main" id="{20A459C0-DD14-DD91-17C7-8F3E404CC3BA}"/>
                </a:ext>
              </a:extLst>
            </p:cNvPr>
            <p:cNvSpPr/>
            <p:nvPr/>
          </p:nvSpPr>
          <p:spPr bwMode="auto">
            <a:xfrm>
              <a:off x="6716713" y="5681663"/>
              <a:ext cx="46038" cy="23813"/>
            </a:xfrm>
            <a:custGeom>
              <a:avLst/>
              <a:gdLst>
                <a:gd name="T0" fmla="*/ 8 w 8"/>
                <a:gd name="T1" fmla="*/ 1 h 4"/>
                <a:gd name="T2" fmla="*/ 3 w 8"/>
                <a:gd name="T3" fmla="*/ 4 h 4"/>
                <a:gd name="T4" fmla="*/ 1 w 8"/>
                <a:gd name="T5" fmla="*/ 4 h 4"/>
                <a:gd name="T6" fmla="*/ 0 w 8"/>
                <a:gd name="T7" fmla="*/ 2 h 4"/>
                <a:gd name="T8" fmla="*/ 3 w 8"/>
                <a:gd name="T9" fmla="*/ 1 h 4"/>
                <a:gd name="T10" fmla="*/ 8 w 8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4">
                  <a:moveTo>
                    <a:pt x="8" y="1"/>
                  </a:moveTo>
                  <a:cubicBezTo>
                    <a:pt x="6" y="2"/>
                    <a:pt x="5" y="3"/>
                    <a:pt x="3" y="4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1"/>
                    <a:pt x="6" y="0"/>
                    <a:pt x="8" y="1"/>
                  </a:cubicBezTo>
                  <a:close/>
                </a:path>
              </a:pathLst>
            </a:custGeom>
            <a:solidFill>
              <a:srgbClr val="E78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19">
              <a:extLst>
                <a:ext uri="{FF2B5EF4-FFF2-40B4-BE49-F238E27FC236}">
                  <a16:creationId xmlns:a16="http://schemas.microsoft.com/office/drawing/2014/main" id="{A5595BEA-D2C9-761A-C037-7F741B3A2CC9}"/>
                </a:ext>
              </a:extLst>
            </p:cNvPr>
            <p:cNvSpPr/>
            <p:nvPr/>
          </p:nvSpPr>
          <p:spPr bwMode="auto">
            <a:xfrm>
              <a:off x="6508750" y="5738813"/>
              <a:ext cx="79375" cy="4763"/>
            </a:xfrm>
            <a:custGeom>
              <a:avLst/>
              <a:gdLst>
                <a:gd name="T0" fmla="*/ 13 w 14"/>
                <a:gd name="T1" fmla="*/ 0 h 1"/>
                <a:gd name="T2" fmla="*/ 13 w 14"/>
                <a:gd name="T3" fmla="*/ 1 h 1"/>
                <a:gd name="T4" fmla="*/ 1 w 14"/>
                <a:gd name="T5" fmla="*/ 1 h 1"/>
                <a:gd name="T6" fmla="*/ 0 w 14"/>
                <a:gd name="T7" fmla="*/ 0 h 1"/>
                <a:gd name="T8" fmla="*/ 13 w 1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">
                  <a:moveTo>
                    <a:pt x="13" y="0"/>
                  </a:moveTo>
                  <a:cubicBezTo>
                    <a:pt x="13" y="1"/>
                    <a:pt x="14" y="1"/>
                    <a:pt x="13" y="1"/>
                  </a:cubicBezTo>
                  <a:cubicBezTo>
                    <a:pt x="9" y="1"/>
                    <a:pt x="5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5" y="0"/>
                    <a:pt x="9" y="0"/>
                    <a:pt x="13" y="0"/>
                  </a:cubicBezTo>
                  <a:close/>
                </a:path>
              </a:pathLst>
            </a:custGeom>
            <a:solidFill>
              <a:srgbClr val="8175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20">
              <a:extLst>
                <a:ext uri="{FF2B5EF4-FFF2-40B4-BE49-F238E27FC236}">
                  <a16:creationId xmlns:a16="http://schemas.microsoft.com/office/drawing/2014/main" id="{95687767-CB84-1F22-8EC6-45E75328B613}"/>
                </a:ext>
              </a:extLst>
            </p:cNvPr>
            <p:cNvSpPr/>
            <p:nvPr/>
          </p:nvSpPr>
          <p:spPr bwMode="auto">
            <a:xfrm>
              <a:off x="6599238" y="5681663"/>
              <a:ext cx="50800" cy="17463"/>
            </a:xfrm>
            <a:custGeom>
              <a:avLst/>
              <a:gdLst>
                <a:gd name="T0" fmla="*/ 5 w 9"/>
                <a:gd name="T1" fmla="*/ 1 h 3"/>
                <a:gd name="T2" fmla="*/ 9 w 9"/>
                <a:gd name="T3" fmla="*/ 1 h 3"/>
                <a:gd name="T4" fmla="*/ 6 w 9"/>
                <a:gd name="T5" fmla="*/ 3 h 3"/>
                <a:gd name="T6" fmla="*/ 0 w 9"/>
                <a:gd name="T7" fmla="*/ 1 h 3"/>
                <a:gd name="T8" fmla="*/ 5 w 9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">
                  <a:moveTo>
                    <a:pt x="5" y="1"/>
                  </a:moveTo>
                  <a:cubicBezTo>
                    <a:pt x="6" y="1"/>
                    <a:pt x="8" y="1"/>
                    <a:pt x="9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4" y="3"/>
                    <a:pt x="1" y="3"/>
                    <a:pt x="0" y="1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766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21">
              <a:extLst>
                <a:ext uri="{FF2B5EF4-FFF2-40B4-BE49-F238E27FC236}">
                  <a16:creationId xmlns:a16="http://schemas.microsoft.com/office/drawing/2014/main" id="{1585B9D3-1856-7BEE-75D7-B783869197FD}"/>
                </a:ext>
              </a:extLst>
            </p:cNvPr>
            <p:cNvSpPr/>
            <p:nvPr/>
          </p:nvSpPr>
          <p:spPr bwMode="auto">
            <a:xfrm>
              <a:off x="6486525" y="5727701"/>
              <a:ext cx="33338" cy="11113"/>
            </a:xfrm>
            <a:custGeom>
              <a:avLst/>
              <a:gdLst>
                <a:gd name="T0" fmla="*/ 0 w 6"/>
                <a:gd name="T1" fmla="*/ 0 h 2"/>
                <a:gd name="T2" fmla="*/ 6 w 6"/>
                <a:gd name="T3" fmla="*/ 1 h 2"/>
                <a:gd name="T4" fmla="*/ 3 w 6"/>
                <a:gd name="T5" fmla="*/ 2 h 2"/>
                <a:gd name="T6" fmla="*/ 0 w 6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5" y="2"/>
                    <a:pt x="3" y="0"/>
                    <a:pt x="3" y="2"/>
                  </a:cubicBezTo>
                  <a:cubicBezTo>
                    <a:pt x="2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4A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22">
              <a:extLst>
                <a:ext uri="{FF2B5EF4-FFF2-40B4-BE49-F238E27FC236}">
                  <a16:creationId xmlns:a16="http://schemas.microsoft.com/office/drawing/2014/main" id="{23BEDD92-3AB2-D57F-D40D-7CD1ED7E73AF}"/>
                </a:ext>
              </a:extLst>
            </p:cNvPr>
            <p:cNvSpPr/>
            <p:nvPr/>
          </p:nvSpPr>
          <p:spPr bwMode="auto">
            <a:xfrm>
              <a:off x="6526213" y="5749926"/>
              <a:ext cx="49213" cy="6350"/>
            </a:xfrm>
            <a:custGeom>
              <a:avLst/>
              <a:gdLst>
                <a:gd name="T0" fmla="*/ 2 w 9"/>
                <a:gd name="T1" fmla="*/ 1 h 1"/>
                <a:gd name="T2" fmla="*/ 1 w 9"/>
                <a:gd name="T3" fmla="*/ 1 h 1"/>
                <a:gd name="T4" fmla="*/ 9 w 9"/>
                <a:gd name="T5" fmla="*/ 1 h 1"/>
                <a:gd name="T6" fmla="*/ 2 w 9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">
                  <a:moveTo>
                    <a:pt x="2" y="1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4" y="0"/>
                    <a:pt x="6" y="0"/>
                    <a:pt x="9" y="1"/>
                  </a:cubicBezTo>
                  <a:cubicBezTo>
                    <a:pt x="6" y="1"/>
                    <a:pt x="4" y="1"/>
                    <a:pt x="2" y="1"/>
                  </a:cubicBezTo>
                  <a:close/>
                </a:path>
              </a:pathLst>
            </a:custGeom>
            <a:solidFill>
              <a:srgbClr val="7D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23">
              <a:extLst>
                <a:ext uri="{FF2B5EF4-FFF2-40B4-BE49-F238E27FC236}">
                  <a16:creationId xmlns:a16="http://schemas.microsoft.com/office/drawing/2014/main" id="{EA277EDD-A127-4EF0-EE00-7AA081B46D8A}"/>
                </a:ext>
              </a:extLst>
            </p:cNvPr>
            <p:cNvSpPr/>
            <p:nvPr/>
          </p:nvSpPr>
          <p:spPr bwMode="auto">
            <a:xfrm>
              <a:off x="6435725" y="5480051"/>
              <a:ext cx="134938" cy="95250"/>
            </a:xfrm>
            <a:custGeom>
              <a:avLst/>
              <a:gdLst>
                <a:gd name="T0" fmla="*/ 0 w 24"/>
                <a:gd name="T1" fmla="*/ 7 h 17"/>
                <a:gd name="T2" fmla="*/ 9 w 24"/>
                <a:gd name="T3" fmla="*/ 2 h 17"/>
                <a:gd name="T4" fmla="*/ 16 w 24"/>
                <a:gd name="T5" fmla="*/ 0 h 17"/>
                <a:gd name="T6" fmla="*/ 24 w 24"/>
                <a:gd name="T7" fmla="*/ 6 h 17"/>
                <a:gd name="T8" fmla="*/ 18 w 24"/>
                <a:gd name="T9" fmla="*/ 15 h 17"/>
                <a:gd name="T10" fmla="*/ 0 w 24"/>
                <a:gd name="T11" fmla="*/ 15 h 17"/>
                <a:gd name="T12" fmla="*/ 0 w 24"/>
                <a:gd name="T13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7">
                  <a:moveTo>
                    <a:pt x="0" y="7"/>
                  </a:moveTo>
                  <a:cubicBezTo>
                    <a:pt x="3" y="5"/>
                    <a:pt x="6" y="4"/>
                    <a:pt x="9" y="2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20" y="0"/>
                    <a:pt x="23" y="3"/>
                    <a:pt x="24" y="6"/>
                  </a:cubicBezTo>
                  <a:cubicBezTo>
                    <a:pt x="24" y="10"/>
                    <a:pt x="22" y="13"/>
                    <a:pt x="18" y="15"/>
                  </a:cubicBezTo>
                  <a:cubicBezTo>
                    <a:pt x="12" y="17"/>
                    <a:pt x="6" y="15"/>
                    <a:pt x="0" y="15"/>
                  </a:cubicBezTo>
                  <a:cubicBezTo>
                    <a:pt x="0" y="12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607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24">
              <a:extLst>
                <a:ext uri="{FF2B5EF4-FFF2-40B4-BE49-F238E27FC236}">
                  <a16:creationId xmlns:a16="http://schemas.microsoft.com/office/drawing/2014/main" id="{F5AA06B6-0FA6-EEFA-DC0A-4B75A4D6976C}"/>
                </a:ext>
              </a:extLst>
            </p:cNvPr>
            <p:cNvSpPr/>
            <p:nvPr/>
          </p:nvSpPr>
          <p:spPr bwMode="auto">
            <a:xfrm>
              <a:off x="6396038" y="4572001"/>
              <a:ext cx="22225" cy="1076325"/>
            </a:xfrm>
            <a:custGeom>
              <a:avLst/>
              <a:gdLst>
                <a:gd name="T0" fmla="*/ 3 w 4"/>
                <a:gd name="T1" fmla="*/ 0 h 191"/>
                <a:gd name="T2" fmla="*/ 3 w 4"/>
                <a:gd name="T3" fmla="*/ 132 h 191"/>
                <a:gd name="T4" fmla="*/ 4 w 4"/>
                <a:gd name="T5" fmla="*/ 135 h 191"/>
                <a:gd name="T6" fmla="*/ 4 w 4"/>
                <a:gd name="T7" fmla="*/ 138 h 191"/>
                <a:gd name="T8" fmla="*/ 3 w 4"/>
                <a:gd name="T9" fmla="*/ 151 h 191"/>
                <a:gd name="T10" fmla="*/ 4 w 4"/>
                <a:gd name="T11" fmla="*/ 155 h 191"/>
                <a:gd name="T12" fmla="*/ 4 w 4"/>
                <a:gd name="T13" fmla="*/ 172 h 191"/>
                <a:gd name="T14" fmla="*/ 4 w 4"/>
                <a:gd name="T15" fmla="*/ 175 h 191"/>
                <a:gd name="T16" fmla="*/ 4 w 4"/>
                <a:gd name="T17" fmla="*/ 190 h 191"/>
                <a:gd name="T18" fmla="*/ 3 w 4"/>
                <a:gd name="T19" fmla="*/ 191 h 191"/>
                <a:gd name="T20" fmla="*/ 3 w 4"/>
                <a:gd name="T21" fmla="*/ 191 h 191"/>
                <a:gd name="T22" fmla="*/ 2 w 4"/>
                <a:gd name="T23" fmla="*/ 188 h 191"/>
                <a:gd name="T24" fmla="*/ 1 w 4"/>
                <a:gd name="T25" fmla="*/ 190 h 191"/>
                <a:gd name="T26" fmla="*/ 1 w 4"/>
                <a:gd name="T27" fmla="*/ 190 h 191"/>
                <a:gd name="T28" fmla="*/ 0 w 4"/>
                <a:gd name="T29" fmla="*/ 184 h 191"/>
                <a:gd name="T30" fmla="*/ 1 w 4"/>
                <a:gd name="T31" fmla="*/ 183 h 191"/>
                <a:gd name="T32" fmla="*/ 2 w 4"/>
                <a:gd name="T33" fmla="*/ 177 h 191"/>
                <a:gd name="T34" fmla="*/ 2 w 4"/>
                <a:gd name="T35" fmla="*/ 173 h 191"/>
                <a:gd name="T36" fmla="*/ 2 w 4"/>
                <a:gd name="T37" fmla="*/ 152 h 191"/>
                <a:gd name="T38" fmla="*/ 2 w 4"/>
                <a:gd name="T39" fmla="*/ 148 h 191"/>
                <a:gd name="T40" fmla="*/ 3 w 4"/>
                <a:gd name="T41" fmla="*/ 145 h 191"/>
                <a:gd name="T42" fmla="*/ 3 w 4"/>
                <a:gd name="T43" fmla="*/ 59 h 191"/>
                <a:gd name="T44" fmla="*/ 3 w 4"/>
                <a:gd name="T45" fmla="*/ 57 h 191"/>
                <a:gd name="T46" fmla="*/ 3 w 4"/>
                <a:gd name="T47" fmla="*/ 57 h 191"/>
                <a:gd name="T48" fmla="*/ 2 w 4"/>
                <a:gd name="T49" fmla="*/ 148 h 191"/>
                <a:gd name="T50" fmla="*/ 0 w 4"/>
                <a:gd name="T51" fmla="*/ 147 h 191"/>
                <a:gd name="T52" fmla="*/ 1 w 4"/>
                <a:gd name="T53" fmla="*/ 119 h 191"/>
                <a:gd name="T54" fmla="*/ 1 w 4"/>
                <a:gd name="T55" fmla="*/ 115 h 191"/>
                <a:gd name="T56" fmla="*/ 1 w 4"/>
                <a:gd name="T57" fmla="*/ 5 h 191"/>
                <a:gd name="T58" fmla="*/ 1 w 4"/>
                <a:gd name="T59" fmla="*/ 0 h 191"/>
                <a:gd name="T60" fmla="*/ 3 w 4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" h="191">
                  <a:moveTo>
                    <a:pt x="3" y="0"/>
                  </a:moveTo>
                  <a:cubicBezTo>
                    <a:pt x="3" y="44"/>
                    <a:pt x="3" y="88"/>
                    <a:pt x="3" y="132"/>
                  </a:cubicBezTo>
                  <a:cubicBezTo>
                    <a:pt x="3" y="133"/>
                    <a:pt x="4" y="134"/>
                    <a:pt x="4" y="135"/>
                  </a:cubicBezTo>
                  <a:cubicBezTo>
                    <a:pt x="4" y="136"/>
                    <a:pt x="4" y="137"/>
                    <a:pt x="4" y="138"/>
                  </a:cubicBezTo>
                  <a:cubicBezTo>
                    <a:pt x="4" y="143"/>
                    <a:pt x="3" y="147"/>
                    <a:pt x="3" y="151"/>
                  </a:cubicBezTo>
                  <a:cubicBezTo>
                    <a:pt x="4" y="152"/>
                    <a:pt x="4" y="154"/>
                    <a:pt x="4" y="155"/>
                  </a:cubicBezTo>
                  <a:cubicBezTo>
                    <a:pt x="4" y="161"/>
                    <a:pt x="4" y="166"/>
                    <a:pt x="4" y="172"/>
                  </a:cubicBezTo>
                  <a:cubicBezTo>
                    <a:pt x="4" y="173"/>
                    <a:pt x="4" y="174"/>
                    <a:pt x="4" y="175"/>
                  </a:cubicBezTo>
                  <a:cubicBezTo>
                    <a:pt x="4" y="180"/>
                    <a:pt x="4" y="185"/>
                    <a:pt x="4" y="190"/>
                  </a:cubicBezTo>
                  <a:cubicBezTo>
                    <a:pt x="4" y="191"/>
                    <a:pt x="4" y="191"/>
                    <a:pt x="3" y="191"/>
                  </a:cubicBezTo>
                  <a:cubicBezTo>
                    <a:pt x="3" y="191"/>
                    <a:pt x="3" y="191"/>
                    <a:pt x="3" y="191"/>
                  </a:cubicBezTo>
                  <a:cubicBezTo>
                    <a:pt x="2" y="190"/>
                    <a:pt x="3" y="189"/>
                    <a:pt x="2" y="188"/>
                  </a:cubicBezTo>
                  <a:cubicBezTo>
                    <a:pt x="2" y="189"/>
                    <a:pt x="3" y="190"/>
                    <a:pt x="1" y="190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0" y="188"/>
                    <a:pt x="0" y="186"/>
                    <a:pt x="0" y="184"/>
                  </a:cubicBezTo>
                  <a:cubicBezTo>
                    <a:pt x="1" y="184"/>
                    <a:pt x="1" y="184"/>
                    <a:pt x="1" y="183"/>
                  </a:cubicBezTo>
                  <a:cubicBezTo>
                    <a:pt x="3" y="181"/>
                    <a:pt x="2" y="179"/>
                    <a:pt x="2" y="177"/>
                  </a:cubicBezTo>
                  <a:cubicBezTo>
                    <a:pt x="2" y="176"/>
                    <a:pt x="2" y="174"/>
                    <a:pt x="2" y="173"/>
                  </a:cubicBezTo>
                  <a:cubicBezTo>
                    <a:pt x="2" y="166"/>
                    <a:pt x="2" y="159"/>
                    <a:pt x="2" y="152"/>
                  </a:cubicBezTo>
                  <a:cubicBezTo>
                    <a:pt x="2" y="151"/>
                    <a:pt x="2" y="150"/>
                    <a:pt x="2" y="148"/>
                  </a:cubicBezTo>
                  <a:cubicBezTo>
                    <a:pt x="3" y="147"/>
                    <a:pt x="3" y="146"/>
                    <a:pt x="3" y="145"/>
                  </a:cubicBezTo>
                  <a:cubicBezTo>
                    <a:pt x="3" y="116"/>
                    <a:pt x="3" y="87"/>
                    <a:pt x="3" y="59"/>
                  </a:cubicBezTo>
                  <a:cubicBezTo>
                    <a:pt x="3" y="58"/>
                    <a:pt x="2" y="58"/>
                    <a:pt x="3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88"/>
                    <a:pt x="3" y="118"/>
                    <a:pt x="2" y="148"/>
                  </a:cubicBezTo>
                  <a:cubicBezTo>
                    <a:pt x="1" y="149"/>
                    <a:pt x="1" y="148"/>
                    <a:pt x="0" y="147"/>
                  </a:cubicBezTo>
                  <a:cubicBezTo>
                    <a:pt x="0" y="137"/>
                    <a:pt x="0" y="128"/>
                    <a:pt x="1" y="119"/>
                  </a:cubicBezTo>
                  <a:cubicBezTo>
                    <a:pt x="1" y="117"/>
                    <a:pt x="1" y="116"/>
                    <a:pt x="1" y="115"/>
                  </a:cubicBezTo>
                  <a:cubicBezTo>
                    <a:pt x="1" y="79"/>
                    <a:pt x="1" y="42"/>
                    <a:pt x="1" y="5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5A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25">
              <a:extLst>
                <a:ext uri="{FF2B5EF4-FFF2-40B4-BE49-F238E27FC236}">
                  <a16:creationId xmlns:a16="http://schemas.microsoft.com/office/drawing/2014/main" id="{2C0885A4-AC11-9766-0E59-B2537CD7437D}"/>
                </a:ext>
              </a:extLst>
            </p:cNvPr>
            <p:cNvSpPr/>
            <p:nvPr/>
          </p:nvSpPr>
          <p:spPr bwMode="auto">
            <a:xfrm>
              <a:off x="6384925" y="5643563"/>
              <a:ext cx="117475" cy="55563"/>
            </a:xfrm>
            <a:custGeom>
              <a:avLst/>
              <a:gdLst>
                <a:gd name="T0" fmla="*/ 3 w 21"/>
                <a:gd name="T1" fmla="*/ 0 h 10"/>
                <a:gd name="T2" fmla="*/ 4 w 21"/>
                <a:gd name="T3" fmla="*/ 0 h 10"/>
                <a:gd name="T4" fmla="*/ 5 w 21"/>
                <a:gd name="T5" fmla="*/ 1 h 10"/>
                <a:gd name="T6" fmla="*/ 5 w 21"/>
                <a:gd name="T7" fmla="*/ 1 h 10"/>
                <a:gd name="T8" fmla="*/ 6 w 21"/>
                <a:gd name="T9" fmla="*/ 4 h 10"/>
                <a:gd name="T10" fmla="*/ 7 w 21"/>
                <a:gd name="T11" fmla="*/ 0 h 10"/>
                <a:gd name="T12" fmla="*/ 8 w 21"/>
                <a:gd name="T13" fmla="*/ 0 h 10"/>
                <a:gd name="T14" fmla="*/ 9 w 21"/>
                <a:gd name="T15" fmla="*/ 0 h 10"/>
                <a:gd name="T16" fmla="*/ 11 w 21"/>
                <a:gd name="T17" fmla="*/ 1 h 10"/>
                <a:gd name="T18" fmla="*/ 11 w 21"/>
                <a:gd name="T19" fmla="*/ 1 h 10"/>
                <a:gd name="T20" fmla="*/ 10 w 21"/>
                <a:gd name="T21" fmla="*/ 5 h 10"/>
                <a:gd name="T22" fmla="*/ 14 w 21"/>
                <a:gd name="T23" fmla="*/ 6 h 10"/>
                <a:gd name="T24" fmla="*/ 21 w 21"/>
                <a:gd name="T25" fmla="*/ 7 h 10"/>
                <a:gd name="T26" fmla="*/ 21 w 21"/>
                <a:gd name="T27" fmla="*/ 8 h 10"/>
                <a:gd name="T28" fmla="*/ 10 w 21"/>
                <a:gd name="T29" fmla="*/ 9 h 10"/>
                <a:gd name="T30" fmla="*/ 9 w 21"/>
                <a:gd name="T31" fmla="*/ 10 h 10"/>
                <a:gd name="T32" fmla="*/ 5 w 21"/>
                <a:gd name="T33" fmla="*/ 5 h 10"/>
                <a:gd name="T34" fmla="*/ 3 w 21"/>
                <a:gd name="T35" fmla="*/ 7 h 10"/>
                <a:gd name="T36" fmla="*/ 1 w 21"/>
                <a:gd name="T37" fmla="*/ 3 h 10"/>
                <a:gd name="T38" fmla="*/ 3 w 21"/>
                <a:gd name="T3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" h="10">
                  <a:moveTo>
                    <a:pt x="3" y="0"/>
                  </a:moveTo>
                  <a:cubicBezTo>
                    <a:pt x="3" y="0"/>
                    <a:pt x="3" y="0"/>
                    <a:pt x="4" y="0"/>
                  </a:cubicBezTo>
                  <a:cubicBezTo>
                    <a:pt x="4" y="0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7" y="3"/>
                    <a:pt x="6" y="1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1"/>
                    <a:pt x="11" y="0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2"/>
                    <a:pt x="9" y="3"/>
                    <a:pt x="10" y="5"/>
                  </a:cubicBezTo>
                  <a:cubicBezTo>
                    <a:pt x="11" y="7"/>
                    <a:pt x="12" y="6"/>
                    <a:pt x="14" y="6"/>
                  </a:cubicBezTo>
                  <a:cubicBezTo>
                    <a:pt x="16" y="4"/>
                    <a:pt x="18" y="6"/>
                    <a:pt x="21" y="7"/>
                  </a:cubicBezTo>
                  <a:cubicBezTo>
                    <a:pt x="21" y="7"/>
                    <a:pt x="21" y="8"/>
                    <a:pt x="21" y="8"/>
                  </a:cubicBezTo>
                  <a:cubicBezTo>
                    <a:pt x="17" y="9"/>
                    <a:pt x="14" y="9"/>
                    <a:pt x="10" y="9"/>
                  </a:cubicBezTo>
                  <a:cubicBezTo>
                    <a:pt x="10" y="9"/>
                    <a:pt x="8" y="8"/>
                    <a:pt x="9" y="10"/>
                  </a:cubicBezTo>
                  <a:cubicBezTo>
                    <a:pt x="7" y="9"/>
                    <a:pt x="5" y="8"/>
                    <a:pt x="5" y="5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0" y="7"/>
                    <a:pt x="1" y="4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DEB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26">
              <a:extLst>
                <a:ext uri="{FF2B5EF4-FFF2-40B4-BE49-F238E27FC236}">
                  <a16:creationId xmlns:a16="http://schemas.microsoft.com/office/drawing/2014/main" id="{D18E2433-D95B-3DDF-ADAA-7AF40297A837}"/>
                </a:ext>
              </a:extLst>
            </p:cNvPr>
            <p:cNvSpPr/>
            <p:nvPr/>
          </p:nvSpPr>
          <p:spPr bwMode="auto">
            <a:xfrm>
              <a:off x="6413500" y="5422901"/>
              <a:ext cx="15875" cy="141288"/>
            </a:xfrm>
            <a:custGeom>
              <a:avLst/>
              <a:gdLst>
                <a:gd name="T0" fmla="*/ 1 w 3"/>
                <a:gd name="T1" fmla="*/ 24 h 25"/>
                <a:gd name="T2" fmla="*/ 0 w 3"/>
                <a:gd name="T3" fmla="*/ 0 h 25"/>
                <a:gd name="T4" fmla="*/ 2 w 3"/>
                <a:gd name="T5" fmla="*/ 3 h 25"/>
                <a:gd name="T6" fmla="*/ 3 w 3"/>
                <a:gd name="T7" fmla="*/ 22 h 25"/>
                <a:gd name="T8" fmla="*/ 1 w 3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5">
                  <a:moveTo>
                    <a:pt x="1" y="24"/>
                  </a:moveTo>
                  <a:cubicBezTo>
                    <a:pt x="1" y="16"/>
                    <a:pt x="1" y="8"/>
                    <a:pt x="0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9"/>
                    <a:pt x="2" y="16"/>
                    <a:pt x="3" y="22"/>
                  </a:cubicBezTo>
                  <a:cubicBezTo>
                    <a:pt x="3" y="24"/>
                    <a:pt x="3" y="25"/>
                    <a:pt x="1" y="24"/>
                  </a:cubicBezTo>
                  <a:close/>
                </a:path>
              </a:pathLst>
            </a:custGeom>
            <a:solidFill>
              <a:srgbClr val="A28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27">
              <a:extLst>
                <a:ext uri="{FF2B5EF4-FFF2-40B4-BE49-F238E27FC236}">
                  <a16:creationId xmlns:a16="http://schemas.microsoft.com/office/drawing/2014/main" id="{915995F4-0F54-5D9E-3634-5E357A5990D7}"/>
                </a:ext>
              </a:extLst>
            </p:cNvPr>
            <p:cNvSpPr/>
            <p:nvPr/>
          </p:nvSpPr>
          <p:spPr bwMode="auto">
            <a:xfrm>
              <a:off x="6418263" y="5310188"/>
              <a:ext cx="11113" cy="61913"/>
            </a:xfrm>
            <a:custGeom>
              <a:avLst/>
              <a:gdLst>
                <a:gd name="T0" fmla="*/ 0 w 2"/>
                <a:gd name="T1" fmla="*/ 7 h 11"/>
                <a:gd name="T2" fmla="*/ 0 w 2"/>
                <a:gd name="T3" fmla="*/ 4 h 11"/>
                <a:gd name="T4" fmla="*/ 2 w 2"/>
                <a:gd name="T5" fmla="*/ 0 h 11"/>
                <a:gd name="T6" fmla="*/ 2 w 2"/>
                <a:gd name="T7" fmla="*/ 11 h 11"/>
                <a:gd name="T8" fmla="*/ 0 w 2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1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" y="3"/>
                    <a:pt x="2" y="7"/>
                    <a:pt x="2" y="11"/>
                  </a:cubicBezTo>
                  <a:cubicBezTo>
                    <a:pt x="0" y="10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8D7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28">
              <a:extLst>
                <a:ext uri="{FF2B5EF4-FFF2-40B4-BE49-F238E27FC236}">
                  <a16:creationId xmlns:a16="http://schemas.microsoft.com/office/drawing/2014/main" id="{16CA5988-D3DE-6C0D-F356-1695E0D1315A}"/>
                </a:ext>
              </a:extLst>
            </p:cNvPr>
            <p:cNvSpPr/>
            <p:nvPr/>
          </p:nvSpPr>
          <p:spPr bwMode="auto">
            <a:xfrm>
              <a:off x="6413500" y="5643563"/>
              <a:ext cx="11113" cy="38100"/>
            </a:xfrm>
            <a:custGeom>
              <a:avLst/>
              <a:gdLst>
                <a:gd name="T0" fmla="*/ 2 w 2"/>
                <a:gd name="T1" fmla="*/ 0 h 7"/>
                <a:gd name="T2" fmla="*/ 2 w 2"/>
                <a:gd name="T3" fmla="*/ 5 h 7"/>
                <a:gd name="T4" fmla="*/ 2 w 2"/>
                <a:gd name="T5" fmla="*/ 7 h 7"/>
                <a:gd name="T6" fmla="*/ 1 w 2"/>
                <a:gd name="T7" fmla="*/ 5 h 7"/>
                <a:gd name="T8" fmla="*/ 0 w 2"/>
                <a:gd name="T9" fmla="*/ 1 h 7"/>
                <a:gd name="T10" fmla="*/ 1 w 2"/>
                <a:gd name="T11" fmla="*/ 0 h 7"/>
                <a:gd name="T12" fmla="*/ 2 w 2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2" y="4"/>
                    <a:pt x="2" y="5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0" y="4"/>
                    <a:pt x="1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827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29">
              <a:extLst>
                <a:ext uri="{FF2B5EF4-FFF2-40B4-BE49-F238E27FC236}">
                  <a16:creationId xmlns:a16="http://schemas.microsoft.com/office/drawing/2014/main" id="{70F0255B-2065-7FCA-39DA-9EC5301E6933}"/>
                </a:ext>
              </a:extLst>
            </p:cNvPr>
            <p:cNvSpPr/>
            <p:nvPr/>
          </p:nvSpPr>
          <p:spPr bwMode="auto">
            <a:xfrm>
              <a:off x="6637338" y="5502276"/>
              <a:ext cx="34925" cy="15875"/>
            </a:xfrm>
            <a:custGeom>
              <a:avLst/>
              <a:gdLst>
                <a:gd name="T0" fmla="*/ 6 w 6"/>
                <a:gd name="T1" fmla="*/ 3 h 3"/>
                <a:gd name="T2" fmla="*/ 0 w 6"/>
                <a:gd name="T3" fmla="*/ 1 h 3"/>
                <a:gd name="T4" fmla="*/ 6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cubicBezTo>
                    <a:pt x="4" y="2"/>
                    <a:pt x="2" y="1"/>
                    <a:pt x="0" y="1"/>
                  </a:cubicBezTo>
                  <a:cubicBezTo>
                    <a:pt x="3" y="1"/>
                    <a:pt x="5" y="0"/>
                    <a:pt x="6" y="3"/>
                  </a:cubicBezTo>
                  <a:close/>
                </a:path>
              </a:pathLst>
            </a:custGeom>
            <a:solidFill>
              <a:srgbClr val="CF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30">
              <a:extLst>
                <a:ext uri="{FF2B5EF4-FFF2-40B4-BE49-F238E27FC236}">
                  <a16:creationId xmlns:a16="http://schemas.microsoft.com/office/drawing/2014/main" id="{C51D2792-FAFE-C535-6076-4B556146DC05}"/>
                </a:ext>
              </a:extLst>
            </p:cNvPr>
            <p:cNvSpPr/>
            <p:nvPr/>
          </p:nvSpPr>
          <p:spPr bwMode="auto">
            <a:xfrm>
              <a:off x="6086475" y="4803776"/>
              <a:ext cx="55563" cy="134938"/>
            </a:xfrm>
            <a:custGeom>
              <a:avLst/>
              <a:gdLst>
                <a:gd name="T0" fmla="*/ 3 w 10"/>
                <a:gd name="T1" fmla="*/ 1 h 24"/>
                <a:gd name="T2" fmla="*/ 10 w 10"/>
                <a:gd name="T3" fmla="*/ 0 h 24"/>
                <a:gd name="T4" fmla="*/ 10 w 10"/>
                <a:gd name="T5" fmla="*/ 10 h 24"/>
                <a:gd name="T6" fmla="*/ 8 w 10"/>
                <a:gd name="T7" fmla="*/ 12 h 24"/>
                <a:gd name="T8" fmla="*/ 6 w 10"/>
                <a:gd name="T9" fmla="*/ 15 h 24"/>
                <a:gd name="T10" fmla="*/ 6 w 10"/>
                <a:gd name="T11" fmla="*/ 20 h 24"/>
                <a:gd name="T12" fmla="*/ 2 w 10"/>
                <a:gd name="T13" fmla="*/ 24 h 24"/>
                <a:gd name="T14" fmla="*/ 0 w 10"/>
                <a:gd name="T15" fmla="*/ 23 h 24"/>
                <a:gd name="T16" fmla="*/ 1 w 10"/>
                <a:gd name="T17" fmla="*/ 21 h 24"/>
                <a:gd name="T18" fmla="*/ 2 w 10"/>
                <a:gd name="T19" fmla="*/ 18 h 24"/>
                <a:gd name="T20" fmla="*/ 2 w 10"/>
                <a:gd name="T21" fmla="*/ 13 h 24"/>
                <a:gd name="T22" fmla="*/ 3 w 10"/>
                <a:gd name="T23" fmla="*/ 9 h 24"/>
                <a:gd name="T24" fmla="*/ 3 w 10"/>
                <a:gd name="T25" fmla="*/ 2 h 24"/>
                <a:gd name="T26" fmla="*/ 3 w 10"/>
                <a:gd name="T27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24">
                  <a:moveTo>
                    <a:pt x="3" y="1"/>
                  </a:moveTo>
                  <a:cubicBezTo>
                    <a:pt x="6" y="1"/>
                    <a:pt x="8" y="3"/>
                    <a:pt x="10" y="0"/>
                  </a:cubicBezTo>
                  <a:cubicBezTo>
                    <a:pt x="10" y="4"/>
                    <a:pt x="9" y="7"/>
                    <a:pt x="10" y="10"/>
                  </a:cubicBezTo>
                  <a:cubicBezTo>
                    <a:pt x="10" y="12"/>
                    <a:pt x="9" y="12"/>
                    <a:pt x="8" y="12"/>
                  </a:cubicBezTo>
                  <a:cubicBezTo>
                    <a:pt x="6" y="12"/>
                    <a:pt x="5" y="14"/>
                    <a:pt x="6" y="15"/>
                  </a:cubicBezTo>
                  <a:cubicBezTo>
                    <a:pt x="7" y="17"/>
                    <a:pt x="6" y="19"/>
                    <a:pt x="6" y="20"/>
                  </a:cubicBezTo>
                  <a:cubicBezTo>
                    <a:pt x="5" y="22"/>
                    <a:pt x="5" y="24"/>
                    <a:pt x="2" y="24"/>
                  </a:cubicBezTo>
                  <a:cubicBezTo>
                    <a:pt x="1" y="24"/>
                    <a:pt x="0" y="24"/>
                    <a:pt x="0" y="23"/>
                  </a:cubicBezTo>
                  <a:cubicBezTo>
                    <a:pt x="0" y="22"/>
                    <a:pt x="0" y="21"/>
                    <a:pt x="1" y="21"/>
                  </a:cubicBezTo>
                  <a:cubicBezTo>
                    <a:pt x="4" y="20"/>
                    <a:pt x="4" y="19"/>
                    <a:pt x="2" y="18"/>
                  </a:cubicBezTo>
                  <a:cubicBezTo>
                    <a:pt x="1" y="16"/>
                    <a:pt x="1" y="15"/>
                    <a:pt x="2" y="13"/>
                  </a:cubicBezTo>
                  <a:cubicBezTo>
                    <a:pt x="3" y="12"/>
                    <a:pt x="3" y="11"/>
                    <a:pt x="3" y="9"/>
                  </a:cubicBezTo>
                  <a:cubicBezTo>
                    <a:pt x="3" y="7"/>
                    <a:pt x="3" y="5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F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31">
              <a:extLst>
                <a:ext uri="{FF2B5EF4-FFF2-40B4-BE49-F238E27FC236}">
                  <a16:creationId xmlns:a16="http://schemas.microsoft.com/office/drawing/2014/main" id="{F8B8C151-B253-990C-6032-6AE3CE4BFC72}"/>
                </a:ext>
              </a:extLst>
            </p:cNvPr>
            <p:cNvSpPr/>
            <p:nvPr/>
          </p:nvSpPr>
          <p:spPr bwMode="auto">
            <a:xfrm>
              <a:off x="6159500" y="4622801"/>
              <a:ext cx="185738" cy="1058863"/>
            </a:xfrm>
            <a:custGeom>
              <a:avLst/>
              <a:gdLst>
                <a:gd name="T0" fmla="*/ 23 w 33"/>
                <a:gd name="T1" fmla="*/ 187 h 188"/>
                <a:gd name="T2" fmla="*/ 7 w 33"/>
                <a:gd name="T3" fmla="*/ 187 h 188"/>
                <a:gd name="T4" fmla="*/ 4 w 33"/>
                <a:gd name="T5" fmla="*/ 184 h 188"/>
                <a:gd name="T6" fmla="*/ 4 w 33"/>
                <a:gd name="T7" fmla="*/ 171 h 188"/>
                <a:gd name="T8" fmla="*/ 2 w 33"/>
                <a:gd name="T9" fmla="*/ 167 h 188"/>
                <a:gd name="T10" fmla="*/ 1 w 33"/>
                <a:gd name="T11" fmla="*/ 164 h 188"/>
                <a:gd name="T12" fmla="*/ 4 w 33"/>
                <a:gd name="T13" fmla="*/ 158 h 188"/>
                <a:gd name="T14" fmla="*/ 4 w 33"/>
                <a:gd name="T15" fmla="*/ 68 h 188"/>
                <a:gd name="T16" fmla="*/ 4 w 33"/>
                <a:gd name="T17" fmla="*/ 28 h 188"/>
                <a:gd name="T18" fmla="*/ 13 w 33"/>
                <a:gd name="T19" fmla="*/ 10 h 188"/>
                <a:gd name="T20" fmla="*/ 26 w 33"/>
                <a:gd name="T21" fmla="*/ 1 h 188"/>
                <a:gd name="T22" fmla="*/ 29 w 33"/>
                <a:gd name="T23" fmla="*/ 2 h 188"/>
                <a:gd name="T24" fmla="*/ 30 w 33"/>
                <a:gd name="T25" fmla="*/ 6 h 188"/>
                <a:gd name="T26" fmla="*/ 31 w 33"/>
                <a:gd name="T27" fmla="*/ 55 h 188"/>
                <a:gd name="T28" fmla="*/ 31 w 33"/>
                <a:gd name="T29" fmla="*/ 92 h 188"/>
                <a:gd name="T30" fmla="*/ 32 w 33"/>
                <a:gd name="T31" fmla="*/ 121 h 188"/>
                <a:gd name="T32" fmla="*/ 32 w 33"/>
                <a:gd name="T33" fmla="*/ 144 h 188"/>
                <a:gd name="T34" fmla="*/ 32 w 33"/>
                <a:gd name="T35" fmla="*/ 154 h 188"/>
                <a:gd name="T36" fmla="*/ 32 w 33"/>
                <a:gd name="T37" fmla="*/ 161 h 188"/>
                <a:gd name="T38" fmla="*/ 29 w 33"/>
                <a:gd name="T39" fmla="*/ 163 h 188"/>
                <a:gd name="T40" fmla="*/ 22 w 33"/>
                <a:gd name="T41" fmla="*/ 184 h 188"/>
                <a:gd name="T42" fmla="*/ 24 w 33"/>
                <a:gd name="T43" fmla="*/ 187 h 188"/>
                <a:gd name="T44" fmla="*/ 23 w 33"/>
                <a:gd name="T45" fmla="*/ 187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188">
                  <a:moveTo>
                    <a:pt x="23" y="187"/>
                  </a:moveTo>
                  <a:cubicBezTo>
                    <a:pt x="18" y="187"/>
                    <a:pt x="12" y="187"/>
                    <a:pt x="7" y="187"/>
                  </a:cubicBezTo>
                  <a:cubicBezTo>
                    <a:pt x="4" y="187"/>
                    <a:pt x="4" y="186"/>
                    <a:pt x="4" y="184"/>
                  </a:cubicBezTo>
                  <a:cubicBezTo>
                    <a:pt x="4" y="179"/>
                    <a:pt x="4" y="175"/>
                    <a:pt x="4" y="171"/>
                  </a:cubicBezTo>
                  <a:cubicBezTo>
                    <a:pt x="4" y="169"/>
                    <a:pt x="4" y="168"/>
                    <a:pt x="2" y="167"/>
                  </a:cubicBezTo>
                  <a:cubicBezTo>
                    <a:pt x="0" y="166"/>
                    <a:pt x="0" y="165"/>
                    <a:pt x="1" y="164"/>
                  </a:cubicBezTo>
                  <a:cubicBezTo>
                    <a:pt x="3" y="162"/>
                    <a:pt x="4" y="160"/>
                    <a:pt x="4" y="158"/>
                  </a:cubicBezTo>
                  <a:cubicBezTo>
                    <a:pt x="4" y="128"/>
                    <a:pt x="4" y="98"/>
                    <a:pt x="4" y="68"/>
                  </a:cubicBezTo>
                  <a:cubicBezTo>
                    <a:pt x="4" y="55"/>
                    <a:pt x="3" y="41"/>
                    <a:pt x="4" y="28"/>
                  </a:cubicBezTo>
                  <a:cubicBezTo>
                    <a:pt x="4" y="21"/>
                    <a:pt x="7" y="15"/>
                    <a:pt x="13" y="10"/>
                  </a:cubicBezTo>
                  <a:cubicBezTo>
                    <a:pt x="16" y="6"/>
                    <a:pt x="20" y="2"/>
                    <a:pt x="26" y="1"/>
                  </a:cubicBezTo>
                  <a:cubicBezTo>
                    <a:pt x="27" y="1"/>
                    <a:pt x="28" y="0"/>
                    <a:pt x="29" y="2"/>
                  </a:cubicBezTo>
                  <a:cubicBezTo>
                    <a:pt x="30" y="3"/>
                    <a:pt x="30" y="5"/>
                    <a:pt x="30" y="6"/>
                  </a:cubicBezTo>
                  <a:cubicBezTo>
                    <a:pt x="30" y="22"/>
                    <a:pt x="31" y="39"/>
                    <a:pt x="31" y="55"/>
                  </a:cubicBezTo>
                  <a:cubicBezTo>
                    <a:pt x="31" y="67"/>
                    <a:pt x="31" y="80"/>
                    <a:pt x="31" y="92"/>
                  </a:cubicBezTo>
                  <a:cubicBezTo>
                    <a:pt x="32" y="102"/>
                    <a:pt x="31" y="111"/>
                    <a:pt x="32" y="121"/>
                  </a:cubicBezTo>
                  <a:cubicBezTo>
                    <a:pt x="32" y="128"/>
                    <a:pt x="32" y="136"/>
                    <a:pt x="32" y="144"/>
                  </a:cubicBezTo>
                  <a:cubicBezTo>
                    <a:pt x="31" y="147"/>
                    <a:pt x="31" y="151"/>
                    <a:pt x="32" y="154"/>
                  </a:cubicBezTo>
                  <a:cubicBezTo>
                    <a:pt x="32" y="157"/>
                    <a:pt x="33" y="159"/>
                    <a:pt x="32" y="161"/>
                  </a:cubicBezTo>
                  <a:cubicBezTo>
                    <a:pt x="31" y="163"/>
                    <a:pt x="30" y="163"/>
                    <a:pt x="29" y="163"/>
                  </a:cubicBezTo>
                  <a:cubicBezTo>
                    <a:pt x="20" y="164"/>
                    <a:pt x="16" y="177"/>
                    <a:pt x="22" y="184"/>
                  </a:cubicBezTo>
                  <a:cubicBezTo>
                    <a:pt x="23" y="185"/>
                    <a:pt x="24" y="186"/>
                    <a:pt x="24" y="187"/>
                  </a:cubicBezTo>
                  <a:cubicBezTo>
                    <a:pt x="24" y="188"/>
                    <a:pt x="23" y="188"/>
                    <a:pt x="23" y="187"/>
                  </a:cubicBezTo>
                  <a:close/>
                </a:path>
              </a:pathLst>
            </a:custGeom>
            <a:solidFill>
              <a:srgbClr val="EF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32">
              <a:extLst>
                <a:ext uri="{FF2B5EF4-FFF2-40B4-BE49-F238E27FC236}">
                  <a16:creationId xmlns:a16="http://schemas.microsoft.com/office/drawing/2014/main" id="{FA432219-1142-3810-D0F6-D6804B859182}"/>
                </a:ext>
              </a:extLst>
            </p:cNvPr>
            <p:cNvSpPr/>
            <p:nvPr/>
          </p:nvSpPr>
          <p:spPr bwMode="auto">
            <a:xfrm>
              <a:off x="6316663" y="4572001"/>
              <a:ext cx="79375" cy="1058863"/>
            </a:xfrm>
            <a:custGeom>
              <a:avLst/>
              <a:gdLst>
                <a:gd name="T0" fmla="*/ 3 w 14"/>
                <a:gd name="T1" fmla="*/ 154 h 188"/>
                <a:gd name="T2" fmla="*/ 3 w 14"/>
                <a:gd name="T3" fmla="*/ 122 h 188"/>
                <a:gd name="T4" fmla="*/ 2 w 14"/>
                <a:gd name="T5" fmla="*/ 71 h 188"/>
                <a:gd name="T6" fmla="*/ 2 w 14"/>
                <a:gd name="T7" fmla="*/ 41 h 188"/>
                <a:gd name="T8" fmla="*/ 1 w 14"/>
                <a:gd name="T9" fmla="*/ 11 h 188"/>
                <a:gd name="T10" fmla="*/ 1 w 14"/>
                <a:gd name="T11" fmla="*/ 0 h 188"/>
                <a:gd name="T12" fmla="*/ 4 w 14"/>
                <a:gd name="T13" fmla="*/ 0 h 188"/>
                <a:gd name="T14" fmla="*/ 5 w 14"/>
                <a:gd name="T15" fmla="*/ 4 h 188"/>
                <a:gd name="T16" fmla="*/ 5 w 14"/>
                <a:gd name="T17" fmla="*/ 34 h 188"/>
                <a:gd name="T18" fmla="*/ 5 w 14"/>
                <a:gd name="T19" fmla="*/ 142 h 188"/>
                <a:gd name="T20" fmla="*/ 6 w 14"/>
                <a:gd name="T21" fmla="*/ 150 h 188"/>
                <a:gd name="T22" fmla="*/ 6 w 14"/>
                <a:gd name="T23" fmla="*/ 162 h 188"/>
                <a:gd name="T24" fmla="*/ 8 w 14"/>
                <a:gd name="T25" fmla="*/ 167 h 188"/>
                <a:gd name="T26" fmla="*/ 10 w 14"/>
                <a:gd name="T27" fmla="*/ 170 h 188"/>
                <a:gd name="T28" fmla="*/ 10 w 14"/>
                <a:gd name="T29" fmla="*/ 170 h 188"/>
                <a:gd name="T30" fmla="*/ 11 w 14"/>
                <a:gd name="T31" fmla="*/ 181 h 188"/>
                <a:gd name="T32" fmla="*/ 11 w 14"/>
                <a:gd name="T33" fmla="*/ 177 h 188"/>
                <a:gd name="T34" fmla="*/ 13 w 14"/>
                <a:gd name="T35" fmla="*/ 176 h 188"/>
                <a:gd name="T36" fmla="*/ 13 w 14"/>
                <a:gd name="T37" fmla="*/ 184 h 188"/>
                <a:gd name="T38" fmla="*/ 11 w 14"/>
                <a:gd name="T39" fmla="*/ 184 h 188"/>
                <a:gd name="T40" fmla="*/ 11 w 14"/>
                <a:gd name="T41" fmla="*/ 188 h 188"/>
                <a:gd name="T42" fmla="*/ 9 w 14"/>
                <a:gd name="T43" fmla="*/ 187 h 188"/>
                <a:gd name="T44" fmla="*/ 8 w 14"/>
                <a:gd name="T45" fmla="*/ 181 h 188"/>
                <a:gd name="T46" fmla="*/ 7 w 14"/>
                <a:gd name="T47" fmla="*/ 175 h 188"/>
                <a:gd name="T48" fmla="*/ 5 w 14"/>
                <a:gd name="T49" fmla="*/ 172 h 188"/>
                <a:gd name="T50" fmla="*/ 3 w 14"/>
                <a:gd name="T51" fmla="*/ 172 h 188"/>
                <a:gd name="T52" fmla="*/ 3 w 14"/>
                <a:gd name="T53" fmla="*/ 171 h 188"/>
                <a:gd name="T54" fmla="*/ 3 w 14"/>
                <a:gd name="T55" fmla="*/ 163 h 188"/>
                <a:gd name="T56" fmla="*/ 3 w 14"/>
                <a:gd name="T57" fmla="*/ 15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" h="188">
                  <a:moveTo>
                    <a:pt x="3" y="154"/>
                  </a:moveTo>
                  <a:cubicBezTo>
                    <a:pt x="4" y="143"/>
                    <a:pt x="3" y="132"/>
                    <a:pt x="3" y="122"/>
                  </a:cubicBezTo>
                  <a:cubicBezTo>
                    <a:pt x="3" y="105"/>
                    <a:pt x="2" y="88"/>
                    <a:pt x="2" y="71"/>
                  </a:cubicBezTo>
                  <a:cubicBezTo>
                    <a:pt x="2" y="61"/>
                    <a:pt x="2" y="51"/>
                    <a:pt x="2" y="41"/>
                  </a:cubicBezTo>
                  <a:cubicBezTo>
                    <a:pt x="1" y="31"/>
                    <a:pt x="1" y="21"/>
                    <a:pt x="1" y="11"/>
                  </a:cubicBezTo>
                  <a:cubicBezTo>
                    <a:pt x="1" y="7"/>
                    <a:pt x="0" y="4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5" y="3"/>
                    <a:pt x="5" y="4"/>
                  </a:cubicBezTo>
                  <a:cubicBezTo>
                    <a:pt x="5" y="14"/>
                    <a:pt x="5" y="24"/>
                    <a:pt x="5" y="34"/>
                  </a:cubicBezTo>
                  <a:cubicBezTo>
                    <a:pt x="5" y="70"/>
                    <a:pt x="5" y="106"/>
                    <a:pt x="5" y="142"/>
                  </a:cubicBezTo>
                  <a:cubicBezTo>
                    <a:pt x="5" y="145"/>
                    <a:pt x="5" y="147"/>
                    <a:pt x="6" y="150"/>
                  </a:cubicBezTo>
                  <a:cubicBezTo>
                    <a:pt x="6" y="154"/>
                    <a:pt x="6" y="158"/>
                    <a:pt x="6" y="162"/>
                  </a:cubicBezTo>
                  <a:cubicBezTo>
                    <a:pt x="6" y="164"/>
                    <a:pt x="6" y="166"/>
                    <a:pt x="8" y="167"/>
                  </a:cubicBezTo>
                  <a:cubicBezTo>
                    <a:pt x="9" y="168"/>
                    <a:pt x="10" y="169"/>
                    <a:pt x="10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1" y="174"/>
                    <a:pt x="10" y="177"/>
                    <a:pt x="11" y="181"/>
                  </a:cubicBezTo>
                  <a:cubicBezTo>
                    <a:pt x="11" y="179"/>
                    <a:pt x="11" y="178"/>
                    <a:pt x="11" y="177"/>
                  </a:cubicBezTo>
                  <a:cubicBezTo>
                    <a:pt x="12" y="176"/>
                    <a:pt x="11" y="175"/>
                    <a:pt x="13" y="176"/>
                  </a:cubicBezTo>
                  <a:cubicBezTo>
                    <a:pt x="14" y="179"/>
                    <a:pt x="13" y="181"/>
                    <a:pt x="13" y="184"/>
                  </a:cubicBezTo>
                  <a:cubicBezTo>
                    <a:pt x="13" y="186"/>
                    <a:pt x="12" y="185"/>
                    <a:pt x="11" y="184"/>
                  </a:cubicBezTo>
                  <a:cubicBezTo>
                    <a:pt x="10" y="185"/>
                    <a:pt x="12" y="187"/>
                    <a:pt x="11" y="188"/>
                  </a:cubicBezTo>
                  <a:cubicBezTo>
                    <a:pt x="10" y="188"/>
                    <a:pt x="10" y="188"/>
                    <a:pt x="9" y="187"/>
                  </a:cubicBezTo>
                  <a:cubicBezTo>
                    <a:pt x="7" y="185"/>
                    <a:pt x="7" y="183"/>
                    <a:pt x="8" y="181"/>
                  </a:cubicBezTo>
                  <a:cubicBezTo>
                    <a:pt x="8" y="179"/>
                    <a:pt x="8" y="177"/>
                    <a:pt x="7" y="175"/>
                  </a:cubicBezTo>
                  <a:cubicBezTo>
                    <a:pt x="7" y="174"/>
                    <a:pt x="6" y="172"/>
                    <a:pt x="5" y="172"/>
                  </a:cubicBezTo>
                  <a:cubicBezTo>
                    <a:pt x="4" y="172"/>
                    <a:pt x="4" y="172"/>
                    <a:pt x="3" y="172"/>
                  </a:cubicBezTo>
                  <a:cubicBezTo>
                    <a:pt x="3" y="172"/>
                    <a:pt x="3" y="171"/>
                    <a:pt x="3" y="171"/>
                  </a:cubicBezTo>
                  <a:cubicBezTo>
                    <a:pt x="3" y="168"/>
                    <a:pt x="3" y="166"/>
                    <a:pt x="3" y="163"/>
                  </a:cubicBezTo>
                  <a:cubicBezTo>
                    <a:pt x="3" y="160"/>
                    <a:pt x="3" y="157"/>
                    <a:pt x="3" y="154"/>
                  </a:cubicBezTo>
                  <a:close/>
                </a:path>
              </a:pathLst>
            </a:custGeom>
            <a:solidFill>
              <a:srgbClr val="F3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33">
              <a:extLst>
                <a:ext uri="{FF2B5EF4-FFF2-40B4-BE49-F238E27FC236}">
                  <a16:creationId xmlns:a16="http://schemas.microsoft.com/office/drawing/2014/main" id="{74B04FF8-823E-9C38-2FD0-401F35A3D0D6}"/>
                </a:ext>
              </a:extLst>
            </p:cNvPr>
            <p:cNvSpPr/>
            <p:nvPr/>
          </p:nvSpPr>
          <p:spPr bwMode="auto">
            <a:xfrm>
              <a:off x="6148388" y="5541963"/>
              <a:ext cx="241300" cy="163513"/>
            </a:xfrm>
            <a:custGeom>
              <a:avLst/>
              <a:gdLst>
                <a:gd name="T0" fmla="*/ 38 w 43"/>
                <a:gd name="T1" fmla="*/ 2 h 29"/>
                <a:gd name="T2" fmla="*/ 39 w 43"/>
                <a:gd name="T3" fmla="*/ 9 h 29"/>
                <a:gd name="T4" fmla="*/ 40 w 43"/>
                <a:gd name="T5" fmla="*/ 15 h 29"/>
                <a:gd name="T6" fmla="*/ 40 w 43"/>
                <a:gd name="T7" fmla="*/ 21 h 29"/>
                <a:gd name="T8" fmla="*/ 43 w 43"/>
                <a:gd name="T9" fmla="*/ 25 h 29"/>
                <a:gd name="T10" fmla="*/ 42 w 43"/>
                <a:gd name="T11" fmla="*/ 27 h 29"/>
                <a:gd name="T12" fmla="*/ 40 w 43"/>
                <a:gd name="T13" fmla="*/ 29 h 29"/>
                <a:gd name="T14" fmla="*/ 38 w 43"/>
                <a:gd name="T15" fmla="*/ 29 h 29"/>
                <a:gd name="T16" fmla="*/ 35 w 43"/>
                <a:gd name="T17" fmla="*/ 29 h 29"/>
                <a:gd name="T18" fmla="*/ 33 w 43"/>
                <a:gd name="T19" fmla="*/ 29 h 29"/>
                <a:gd name="T20" fmla="*/ 31 w 43"/>
                <a:gd name="T21" fmla="*/ 27 h 29"/>
                <a:gd name="T22" fmla="*/ 28 w 43"/>
                <a:gd name="T23" fmla="*/ 26 h 29"/>
                <a:gd name="T24" fmla="*/ 33 w 43"/>
                <a:gd name="T25" fmla="*/ 26 h 29"/>
                <a:gd name="T26" fmla="*/ 33 w 43"/>
                <a:gd name="T27" fmla="*/ 25 h 29"/>
                <a:gd name="T28" fmla="*/ 0 w 43"/>
                <a:gd name="T29" fmla="*/ 25 h 29"/>
                <a:gd name="T30" fmla="*/ 0 w 43"/>
                <a:gd name="T31" fmla="*/ 25 h 29"/>
                <a:gd name="T32" fmla="*/ 21 w 43"/>
                <a:gd name="T33" fmla="*/ 25 h 29"/>
                <a:gd name="T34" fmla="*/ 25 w 43"/>
                <a:gd name="T35" fmla="*/ 24 h 29"/>
                <a:gd name="T36" fmla="*/ 26 w 43"/>
                <a:gd name="T37" fmla="*/ 24 h 29"/>
                <a:gd name="T38" fmla="*/ 28 w 43"/>
                <a:gd name="T39" fmla="*/ 24 h 29"/>
                <a:gd name="T40" fmla="*/ 33 w 43"/>
                <a:gd name="T41" fmla="*/ 20 h 29"/>
                <a:gd name="T42" fmla="*/ 32 w 43"/>
                <a:gd name="T43" fmla="*/ 11 h 29"/>
                <a:gd name="T44" fmla="*/ 33 w 43"/>
                <a:gd name="T45" fmla="*/ 4 h 29"/>
                <a:gd name="T46" fmla="*/ 34 w 43"/>
                <a:gd name="T47" fmla="*/ 0 h 29"/>
                <a:gd name="T48" fmla="*/ 35 w 43"/>
                <a:gd name="T49" fmla="*/ 0 h 29"/>
                <a:gd name="T50" fmla="*/ 36 w 43"/>
                <a:gd name="T51" fmla="*/ 9 h 29"/>
                <a:gd name="T52" fmla="*/ 36 w 43"/>
                <a:gd name="T53" fmla="*/ 24 h 29"/>
                <a:gd name="T54" fmla="*/ 37 w 43"/>
                <a:gd name="T55" fmla="*/ 15 h 29"/>
                <a:gd name="T56" fmla="*/ 37 w 43"/>
                <a:gd name="T57" fmla="*/ 4 h 29"/>
                <a:gd name="T58" fmla="*/ 38 w 43"/>
                <a:gd name="T59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3" h="28">
                  <a:moveTo>
                    <a:pt x="38" y="2"/>
                  </a:moveTo>
                  <a:cubicBezTo>
                    <a:pt x="39" y="4"/>
                    <a:pt x="39" y="6"/>
                    <a:pt x="39" y="9"/>
                  </a:cubicBezTo>
                  <a:cubicBezTo>
                    <a:pt x="38" y="11"/>
                    <a:pt x="38" y="13"/>
                    <a:pt x="40" y="15"/>
                  </a:cubicBezTo>
                  <a:cubicBezTo>
                    <a:pt x="41" y="17"/>
                    <a:pt x="40" y="19"/>
                    <a:pt x="40" y="21"/>
                  </a:cubicBezTo>
                  <a:cubicBezTo>
                    <a:pt x="40" y="23"/>
                    <a:pt x="41" y="24"/>
                    <a:pt x="43" y="25"/>
                  </a:cubicBezTo>
                  <a:cubicBezTo>
                    <a:pt x="43" y="25"/>
                    <a:pt x="43" y="26"/>
                    <a:pt x="42" y="27"/>
                  </a:cubicBezTo>
                  <a:cubicBezTo>
                    <a:pt x="41" y="27"/>
                    <a:pt x="40" y="28"/>
                    <a:pt x="40" y="29"/>
                  </a:cubicBezTo>
                  <a:cubicBezTo>
                    <a:pt x="39" y="29"/>
                    <a:pt x="38" y="29"/>
                    <a:pt x="38" y="29"/>
                  </a:cubicBezTo>
                  <a:cubicBezTo>
                    <a:pt x="37" y="28"/>
                    <a:pt x="36" y="28"/>
                    <a:pt x="35" y="29"/>
                  </a:cubicBezTo>
                  <a:cubicBezTo>
                    <a:pt x="35" y="29"/>
                    <a:pt x="34" y="29"/>
                    <a:pt x="33" y="29"/>
                  </a:cubicBezTo>
                  <a:cubicBezTo>
                    <a:pt x="34" y="28"/>
                    <a:pt x="33" y="27"/>
                    <a:pt x="31" y="27"/>
                  </a:cubicBezTo>
                  <a:cubicBezTo>
                    <a:pt x="30" y="27"/>
                    <a:pt x="29" y="27"/>
                    <a:pt x="28" y="26"/>
                  </a:cubicBezTo>
                  <a:cubicBezTo>
                    <a:pt x="30" y="26"/>
                    <a:pt x="31" y="26"/>
                    <a:pt x="33" y="26"/>
                  </a:cubicBezTo>
                  <a:cubicBezTo>
                    <a:pt x="33" y="26"/>
                    <a:pt x="33" y="26"/>
                    <a:pt x="33" y="25"/>
                  </a:cubicBezTo>
                  <a:cubicBezTo>
                    <a:pt x="22" y="25"/>
                    <a:pt x="11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7" y="25"/>
                    <a:pt x="14" y="25"/>
                    <a:pt x="21" y="25"/>
                  </a:cubicBezTo>
                  <a:cubicBezTo>
                    <a:pt x="22" y="25"/>
                    <a:pt x="24" y="25"/>
                    <a:pt x="25" y="24"/>
                  </a:cubicBezTo>
                  <a:cubicBezTo>
                    <a:pt x="25" y="24"/>
                    <a:pt x="26" y="24"/>
                    <a:pt x="26" y="24"/>
                  </a:cubicBezTo>
                  <a:cubicBezTo>
                    <a:pt x="27" y="24"/>
                    <a:pt x="28" y="24"/>
                    <a:pt x="28" y="24"/>
                  </a:cubicBezTo>
                  <a:cubicBezTo>
                    <a:pt x="32" y="24"/>
                    <a:pt x="32" y="24"/>
                    <a:pt x="33" y="20"/>
                  </a:cubicBezTo>
                  <a:cubicBezTo>
                    <a:pt x="33" y="17"/>
                    <a:pt x="33" y="14"/>
                    <a:pt x="32" y="11"/>
                  </a:cubicBezTo>
                  <a:cubicBezTo>
                    <a:pt x="31" y="9"/>
                    <a:pt x="33" y="7"/>
                    <a:pt x="33" y="4"/>
                  </a:cubicBezTo>
                  <a:cubicBezTo>
                    <a:pt x="33" y="3"/>
                    <a:pt x="32" y="1"/>
                    <a:pt x="34" y="0"/>
                  </a:cubicBezTo>
                  <a:cubicBezTo>
                    <a:pt x="34" y="0"/>
                    <a:pt x="34" y="0"/>
                    <a:pt x="35" y="0"/>
                  </a:cubicBezTo>
                  <a:cubicBezTo>
                    <a:pt x="36" y="3"/>
                    <a:pt x="35" y="6"/>
                    <a:pt x="36" y="9"/>
                  </a:cubicBezTo>
                  <a:cubicBezTo>
                    <a:pt x="36" y="14"/>
                    <a:pt x="36" y="19"/>
                    <a:pt x="36" y="24"/>
                  </a:cubicBezTo>
                  <a:cubicBezTo>
                    <a:pt x="38" y="21"/>
                    <a:pt x="37" y="18"/>
                    <a:pt x="37" y="15"/>
                  </a:cubicBezTo>
                  <a:cubicBezTo>
                    <a:pt x="37" y="11"/>
                    <a:pt x="37" y="8"/>
                    <a:pt x="37" y="4"/>
                  </a:cubicBezTo>
                  <a:cubicBezTo>
                    <a:pt x="37" y="3"/>
                    <a:pt x="37" y="2"/>
                    <a:pt x="38" y="2"/>
                  </a:cubicBezTo>
                  <a:close/>
                </a:path>
              </a:pathLst>
            </a:custGeom>
            <a:solidFill>
              <a:srgbClr val="E2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34">
              <a:extLst>
                <a:ext uri="{FF2B5EF4-FFF2-40B4-BE49-F238E27FC236}">
                  <a16:creationId xmlns:a16="http://schemas.microsoft.com/office/drawing/2014/main" id="{2A73FEA5-6A58-9ABF-074C-14292429C0E5}"/>
                </a:ext>
              </a:extLst>
            </p:cNvPr>
            <p:cNvSpPr/>
            <p:nvPr/>
          </p:nvSpPr>
          <p:spPr bwMode="auto">
            <a:xfrm>
              <a:off x="6102350" y="5180013"/>
              <a:ext cx="39688" cy="107950"/>
            </a:xfrm>
            <a:custGeom>
              <a:avLst/>
              <a:gdLst>
                <a:gd name="T0" fmla="*/ 0 w 7"/>
                <a:gd name="T1" fmla="*/ 19 h 19"/>
                <a:gd name="T2" fmla="*/ 0 w 7"/>
                <a:gd name="T3" fmla="*/ 2 h 19"/>
                <a:gd name="T4" fmla="*/ 2 w 7"/>
                <a:gd name="T5" fmla="*/ 1 h 19"/>
                <a:gd name="T6" fmla="*/ 6 w 7"/>
                <a:gd name="T7" fmla="*/ 11 h 19"/>
                <a:gd name="T8" fmla="*/ 0 w 7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cubicBezTo>
                    <a:pt x="0" y="13"/>
                    <a:pt x="0" y="7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5" y="4"/>
                    <a:pt x="7" y="7"/>
                    <a:pt x="6" y="11"/>
                  </a:cubicBezTo>
                  <a:cubicBezTo>
                    <a:pt x="6" y="15"/>
                    <a:pt x="3" y="16"/>
                    <a:pt x="0" y="19"/>
                  </a:cubicBezTo>
                  <a:close/>
                </a:path>
              </a:pathLst>
            </a:custGeom>
            <a:solidFill>
              <a:srgbClr val="EA65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35">
              <a:extLst>
                <a:ext uri="{FF2B5EF4-FFF2-40B4-BE49-F238E27FC236}">
                  <a16:creationId xmlns:a16="http://schemas.microsoft.com/office/drawing/2014/main" id="{838BDFF9-ECAB-71AF-0DE0-CA5B329D5E13}"/>
                </a:ext>
              </a:extLst>
            </p:cNvPr>
            <p:cNvSpPr/>
            <p:nvPr/>
          </p:nvSpPr>
          <p:spPr bwMode="auto">
            <a:xfrm>
              <a:off x="6148388" y="5692776"/>
              <a:ext cx="123825" cy="0"/>
            </a:xfrm>
            <a:custGeom>
              <a:avLst/>
              <a:gdLst>
                <a:gd name="T0" fmla="*/ 0 w 22"/>
                <a:gd name="T1" fmla="*/ 22 w 22"/>
                <a:gd name="T2" fmla="*/ 22 w 22"/>
                <a:gd name="T3" fmla="*/ 0 w 22"/>
                <a:gd name="T4" fmla="*/ 0 w 2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2">
                  <a:moveTo>
                    <a:pt x="0" y="0"/>
                  </a:moveTo>
                  <a:cubicBezTo>
                    <a:pt x="7" y="0"/>
                    <a:pt x="15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0"/>
                    <a:pt x="8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36">
              <a:extLst>
                <a:ext uri="{FF2B5EF4-FFF2-40B4-BE49-F238E27FC236}">
                  <a16:creationId xmlns:a16="http://schemas.microsoft.com/office/drawing/2014/main" id="{26AF7488-F880-90FC-ED56-E627A7D48B68}"/>
                </a:ext>
              </a:extLst>
            </p:cNvPr>
            <p:cNvSpPr/>
            <p:nvPr/>
          </p:nvSpPr>
          <p:spPr bwMode="auto">
            <a:xfrm>
              <a:off x="6142038" y="4718051"/>
              <a:ext cx="6350" cy="79375"/>
            </a:xfrm>
            <a:custGeom>
              <a:avLst/>
              <a:gdLst>
                <a:gd name="T0" fmla="*/ 0 w 1"/>
                <a:gd name="T1" fmla="*/ 14 h 14"/>
                <a:gd name="T2" fmla="*/ 0 w 1"/>
                <a:gd name="T3" fmla="*/ 2 h 14"/>
                <a:gd name="T4" fmla="*/ 1 w 1"/>
                <a:gd name="T5" fmla="*/ 0 h 14"/>
                <a:gd name="T6" fmla="*/ 1 w 1"/>
                <a:gd name="T7" fmla="*/ 11 h 14"/>
                <a:gd name="T8" fmla="*/ 0 w 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0" y="10"/>
                    <a:pt x="0" y="6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3"/>
                    <a:pt x="1" y="7"/>
                    <a:pt x="1" y="11"/>
                  </a:cubicBezTo>
                  <a:cubicBezTo>
                    <a:pt x="1" y="12"/>
                    <a:pt x="1" y="13"/>
                    <a:pt x="0" y="14"/>
                  </a:cubicBezTo>
                  <a:close/>
                </a:path>
              </a:pathLst>
            </a:custGeom>
            <a:solidFill>
              <a:srgbClr val="EF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37">
              <a:extLst>
                <a:ext uri="{FF2B5EF4-FFF2-40B4-BE49-F238E27FC236}">
                  <a16:creationId xmlns:a16="http://schemas.microsoft.com/office/drawing/2014/main" id="{9522340B-B5E9-1D64-C6E9-2915C85BA9DC}"/>
                </a:ext>
              </a:extLst>
            </p:cNvPr>
            <p:cNvSpPr/>
            <p:nvPr/>
          </p:nvSpPr>
          <p:spPr bwMode="auto">
            <a:xfrm>
              <a:off x="6181725" y="4684713"/>
              <a:ext cx="17463" cy="17463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3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EF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Oval 138">
              <a:extLst>
                <a:ext uri="{FF2B5EF4-FFF2-40B4-BE49-F238E27FC236}">
                  <a16:creationId xmlns:a16="http://schemas.microsoft.com/office/drawing/2014/main" id="{1D885330-5671-7737-B845-852CA59A7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8388" y="4865688"/>
              <a:ext cx="11113" cy="11113"/>
            </a:xfrm>
            <a:prstGeom prst="ellipse">
              <a:avLst/>
            </a:prstGeom>
            <a:solidFill>
              <a:srgbClr val="EF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39">
              <a:extLst>
                <a:ext uri="{FF2B5EF4-FFF2-40B4-BE49-F238E27FC236}">
                  <a16:creationId xmlns:a16="http://schemas.microsoft.com/office/drawing/2014/main" id="{603009CA-FBA7-24BF-DDAA-A1457525D010}"/>
                </a:ext>
              </a:extLst>
            </p:cNvPr>
            <p:cNvSpPr/>
            <p:nvPr/>
          </p:nvSpPr>
          <p:spPr bwMode="auto">
            <a:xfrm>
              <a:off x="4857750" y="5935663"/>
              <a:ext cx="34925" cy="11113"/>
            </a:xfrm>
            <a:custGeom>
              <a:avLst/>
              <a:gdLst>
                <a:gd name="T0" fmla="*/ 0 w 6"/>
                <a:gd name="T1" fmla="*/ 1 h 2"/>
                <a:gd name="T2" fmla="*/ 4 w 6"/>
                <a:gd name="T3" fmla="*/ 0 h 2"/>
                <a:gd name="T4" fmla="*/ 6 w 6"/>
                <a:gd name="T5" fmla="*/ 1 h 2"/>
                <a:gd name="T6" fmla="*/ 4 w 6"/>
                <a:gd name="T7" fmla="*/ 2 h 2"/>
                <a:gd name="T8" fmla="*/ 0 w 6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2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EA5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40">
              <a:extLst>
                <a:ext uri="{FF2B5EF4-FFF2-40B4-BE49-F238E27FC236}">
                  <a16:creationId xmlns:a16="http://schemas.microsoft.com/office/drawing/2014/main" id="{B24E94E9-7F8C-5235-FCA6-B8C0F70CE9A0}"/>
                </a:ext>
              </a:extLst>
            </p:cNvPr>
            <p:cNvSpPr/>
            <p:nvPr/>
          </p:nvSpPr>
          <p:spPr bwMode="auto">
            <a:xfrm>
              <a:off x="6526213" y="6026151"/>
              <a:ext cx="55563" cy="28575"/>
            </a:xfrm>
            <a:custGeom>
              <a:avLst/>
              <a:gdLst>
                <a:gd name="T0" fmla="*/ 0 w 10"/>
                <a:gd name="T1" fmla="*/ 3 h 5"/>
                <a:gd name="T2" fmla="*/ 10 w 10"/>
                <a:gd name="T3" fmla="*/ 0 h 5"/>
                <a:gd name="T4" fmla="*/ 4 w 10"/>
                <a:gd name="T5" fmla="*/ 4 h 5"/>
                <a:gd name="T6" fmla="*/ 0 w 10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3" y="2"/>
                    <a:pt x="7" y="1"/>
                    <a:pt x="10" y="0"/>
                  </a:cubicBezTo>
                  <a:cubicBezTo>
                    <a:pt x="9" y="2"/>
                    <a:pt x="5" y="2"/>
                    <a:pt x="4" y="4"/>
                  </a:cubicBezTo>
                  <a:cubicBezTo>
                    <a:pt x="3" y="5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E96B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41">
              <a:extLst>
                <a:ext uri="{FF2B5EF4-FFF2-40B4-BE49-F238E27FC236}">
                  <a16:creationId xmlns:a16="http://schemas.microsoft.com/office/drawing/2014/main" id="{CE700C0A-8A1A-32C0-3454-A111A0BABF7E}"/>
                </a:ext>
              </a:extLst>
            </p:cNvPr>
            <p:cNvSpPr/>
            <p:nvPr/>
          </p:nvSpPr>
          <p:spPr bwMode="auto">
            <a:xfrm>
              <a:off x="6362700" y="4565651"/>
              <a:ext cx="50800" cy="839788"/>
            </a:xfrm>
            <a:custGeom>
              <a:avLst/>
              <a:gdLst>
                <a:gd name="T0" fmla="*/ 9 w 9"/>
                <a:gd name="T1" fmla="*/ 1 h 149"/>
                <a:gd name="T2" fmla="*/ 8 w 9"/>
                <a:gd name="T3" fmla="*/ 1 h 149"/>
                <a:gd name="T4" fmla="*/ 5 w 9"/>
                <a:gd name="T5" fmla="*/ 3 h 149"/>
                <a:gd name="T6" fmla="*/ 5 w 9"/>
                <a:gd name="T7" fmla="*/ 18 h 149"/>
                <a:gd name="T8" fmla="*/ 5 w 9"/>
                <a:gd name="T9" fmla="*/ 33 h 149"/>
                <a:gd name="T10" fmla="*/ 5 w 9"/>
                <a:gd name="T11" fmla="*/ 46 h 149"/>
                <a:gd name="T12" fmla="*/ 5 w 9"/>
                <a:gd name="T13" fmla="*/ 68 h 149"/>
                <a:gd name="T14" fmla="*/ 5 w 9"/>
                <a:gd name="T15" fmla="*/ 144 h 149"/>
                <a:gd name="T16" fmla="*/ 5 w 9"/>
                <a:gd name="T17" fmla="*/ 148 h 149"/>
                <a:gd name="T18" fmla="*/ 1 w 9"/>
                <a:gd name="T19" fmla="*/ 148 h 149"/>
                <a:gd name="T20" fmla="*/ 1 w 9"/>
                <a:gd name="T21" fmla="*/ 143 h 149"/>
                <a:gd name="T22" fmla="*/ 1 w 9"/>
                <a:gd name="T23" fmla="*/ 6 h 149"/>
                <a:gd name="T24" fmla="*/ 0 w 9"/>
                <a:gd name="T25" fmla="*/ 2 h 149"/>
                <a:gd name="T26" fmla="*/ 0 w 9"/>
                <a:gd name="T27" fmla="*/ 1 h 149"/>
                <a:gd name="T28" fmla="*/ 9 w 9"/>
                <a:gd name="T29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149">
                  <a:moveTo>
                    <a:pt x="9" y="1"/>
                  </a:moveTo>
                  <a:cubicBezTo>
                    <a:pt x="9" y="1"/>
                    <a:pt x="8" y="1"/>
                    <a:pt x="8" y="1"/>
                  </a:cubicBezTo>
                  <a:cubicBezTo>
                    <a:pt x="7" y="3"/>
                    <a:pt x="6" y="2"/>
                    <a:pt x="5" y="3"/>
                  </a:cubicBezTo>
                  <a:cubicBezTo>
                    <a:pt x="5" y="8"/>
                    <a:pt x="6" y="13"/>
                    <a:pt x="5" y="18"/>
                  </a:cubicBezTo>
                  <a:cubicBezTo>
                    <a:pt x="5" y="23"/>
                    <a:pt x="6" y="28"/>
                    <a:pt x="5" y="33"/>
                  </a:cubicBezTo>
                  <a:cubicBezTo>
                    <a:pt x="4" y="37"/>
                    <a:pt x="5" y="42"/>
                    <a:pt x="5" y="46"/>
                  </a:cubicBezTo>
                  <a:cubicBezTo>
                    <a:pt x="6" y="53"/>
                    <a:pt x="5" y="61"/>
                    <a:pt x="5" y="68"/>
                  </a:cubicBezTo>
                  <a:cubicBezTo>
                    <a:pt x="6" y="93"/>
                    <a:pt x="5" y="118"/>
                    <a:pt x="5" y="144"/>
                  </a:cubicBezTo>
                  <a:cubicBezTo>
                    <a:pt x="5" y="145"/>
                    <a:pt x="6" y="147"/>
                    <a:pt x="5" y="148"/>
                  </a:cubicBezTo>
                  <a:cubicBezTo>
                    <a:pt x="4" y="149"/>
                    <a:pt x="2" y="149"/>
                    <a:pt x="1" y="148"/>
                  </a:cubicBezTo>
                  <a:cubicBezTo>
                    <a:pt x="0" y="146"/>
                    <a:pt x="1" y="145"/>
                    <a:pt x="1" y="143"/>
                  </a:cubicBezTo>
                  <a:cubicBezTo>
                    <a:pt x="0" y="98"/>
                    <a:pt x="1" y="52"/>
                    <a:pt x="1" y="6"/>
                  </a:cubicBezTo>
                  <a:cubicBezTo>
                    <a:pt x="1" y="5"/>
                    <a:pt x="1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3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EB83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42">
              <a:extLst>
                <a:ext uri="{FF2B5EF4-FFF2-40B4-BE49-F238E27FC236}">
                  <a16:creationId xmlns:a16="http://schemas.microsoft.com/office/drawing/2014/main" id="{CF021ACE-FE00-6A3E-73A3-0273D6978D47}"/>
                </a:ext>
              </a:extLst>
            </p:cNvPr>
            <p:cNvSpPr/>
            <p:nvPr/>
          </p:nvSpPr>
          <p:spPr bwMode="auto">
            <a:xfrm>
              <a:off x="6334125" y="4565651"/>
              <a:ext cx="33338" cy="857250"/>
            </a:xfrm>
            <a:custGeom>
              <a:avLst/>
              <a:gdLst>
                <a:gd name="T0" fmla="*/ 2 w 6"/>
                <a:gd name="T1" fmla="*/ 152 h 152"/>
                <a:gd name="T2" fmla="*/ 1 w 6"/>
                <a:gd name="T3" fmla="*/ 5 h 152"/>
                <a:gd name="T4" fmla="*/ 1 w 6"/>
                <a:gd name="T5" fmla="*/ 1 h 152"/>
                <a:gd name="T6" fmla="*/ 5 w 6"/>
                <a:gd name="T7" fmla="*/ 1 h 152"/>
                <a:gd name="T8" fmla="*/ 5 w 6"/>
                <a:gd name="T9" fmla="*/ 1 h 152"/>
                <a:gd name="T10" fmla="*/ 5 w 6"/>
                <a:gd name="T11" fmla="*/ 9 h 152"/>
                <a:gd name="T12" fmla="*/ 3 w 6"/>
                <a:gd name="T13" fmla="*/ 12 h 152"/>
                <a:gd name="T14" fmla="*/ 3 w 6"/>
                <a:gd name="T15" fmla="*/ 4 h 152"/>
                <a:gd name="T16" fmla="*/ 3 w 6"/>
                <a:gd name="T17" fmla="*/ 29 h 152"/>
                <a:gd name="T18" fmla="*/ 4 w 6"/>
                <a:gd name="T19" fmla="*/ 57 h 152"/>
                <a:gd name="T20" fmla="*/ 5 w 6"/>
                <a:gd name="T21" fmla="*/ 124 h 152"/>
                <a:gd name="T22" fmla="*/ 6 w 6"/>
                <a:gd name="T23" fmla="*/ 148 h 152"/>
                <a:gd name="T24" fmla="*/ 5 w 6"/>
                <a:gd name="T25" fmla="*/ 149 h 152"/>
                <a:gd name="T26" fmla="*/ 2 w 6"/>
                <a:gd name="T2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152">
                  <a:moveTo>
                    <a:pt x="2" y="152"/>
                  </a:moveTo>
                  <a:cubicBezTo>
                    <a:pt x="0" y="103"/>
                    <a:pt x="1" y="54"/>
                    <a:pt x="1" y="5"/>
                  </a:cubicBezTo>
                  <a:cubicBezTo>
                    <a:pt x="1" y="4"/>
                    <a:pt x="2" y="2"/>
                    <a:pt x="1" y="1"/>
                  </a:cubicBezTo>
                  <a:cubicBezTo>
                    <a:pt x="2" y="0"/>
                    <a:pt x="3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4"/>
                    <a:pt x="6" y="6"/>
                    <a:pt x="5" y="9"/>
                  </a:cubicBezTo>
                  <a:cubicBezTo>
                    <a:pt x="4" y="10"/>
                    <a:pt x="5" y="12"/>
                    <a:pt x="3" y="12"/>
                  </a:cubicBezTo>
                  <a:cubicBezTo>
                    <a:pt x="2" y="9"/>
                    <a:pt x="3" y="7"/>
                    <a:pt x="3" y="4"/>
                  </a:cubicBezTo>
                  <a:cubicBezTo>
                    <a:pt x="3" y="12"/>
                    <a:pt x="3" y="20"/>
                    <a:pt x="3" y="29"/>
                  </a:cubicBezTo>
                  <a:cubicBezTo>
                    <a:pt x="4" y="38"/>
                    <a:pt x="3" y="48"/>
                    <a:pt x="4" y="57"/>
                  </a:cubicBezTo>
                  <a:cubicBezTo>
                    <a:pt x="5" y="80"/>
                    <a:pt x="5" y="102"/>
                    <a:pt x="5" y="124"/>
                  </a:cubicBezTo>
                  <a:cubicBezTo>
                    <a:pt x="5" y="132"/>
                    <a:pt x="6" y="140"/>
                    <a:pt x="6" y="148"/>
                  </a:cubicBezTo>
                  <a:cubicBezTo>
                    <a:pt x="6" y="148"/>
                    <a:pt x="5" y="149"/>
                    <a:pt x="5" y="149"/>
                  </a:cubicBezTo>
                  <a:cubicBezTo>
                    <a:pt x="4" y="150"/>
                    <a:pt x="4" y="152"/>
                    <a:pt x="2" y="152"/>
                  </a:cubicBezTo>
                  <a:close/>
                </a:path>
              </a:pathLst>
            </a:custGeom>
            <a:solidFill>
              <a:srgbClr val="E8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43">
              <a:extLst>
                <a:ext uri="{FF2B5EF4-FFF2-40B4-BE49-F238E27FC236}">
                  <a16:creationId xmlns:a16="http://schemas.microsoft.com/office/drawing/2014/main" id="{56C9E4C5-FBAB-0896-D606-A96D8474BE5B}"/>
                </a:ext>
              </a:extLst>
            </p:cNvPr>
            <p:cNvSpPr/>
            <p:nvPr/>
          </p:nvSpPr>
          <p:spPr bwMode="auto">
            <a:xfrm>
              <a:off x="6378575" y="4572001"/>
              <a:ext cx="34925" cy="1144588"/>
            </a:xfrm>
            <a:custGeom>
              <a:avLst/>
              <a:gdLst>
                <a:gd name="T0" fmla="*/ 1 w 6"/>
                <a:gd name="T1" fmla="*/ 148 h 203"/>
                <a:gd name="T2" fmla="*/ 2 w 6"/>
                <a:gd name="T3" fmla="*/ 94 h 203"/>
                <a:gd name="T4" fmla="*/ 1 w 6"/>
                <a:gd name="T5" fmla="*/ 76 h 203"/>
                <a:gd name="T6" fmla="*/ 1 w 6"/>
                <a:gd name="T7" fmla="*/ 45 h 203"/>
                <a:gd name="T8" fmla="*/ 2 w 6"/>
                <a:gd name="T9" fmla="*/ 10 h 203"/>
                <a:gd name="T10" fmla="*/ 1 w 6"/>
                <a:gd name="T11" fmla="*/ 3 h 203"/>
                <a:gd name="T12" fmla="*/ 3 w 6"/>
                <a:gd name="T13" fmla="*/ 0 h 203"/>
                <a:gd name="T14" fmla="*/ 4 w 6"/>
                <a:gd name="T15" fmla="*/ 5 h 203"/>
                <a:gd name="T16" fmla="*/ 4 w 6"/>
                <a:gd name="T17" fmla="*/ 116 h 203"/>
                <a:gd name="T18" fmla="*/ 4 w 6"/>
                <a:gd name="T19" fmla="*/ 148 h 203"/>
                <a:gd name="T20" fmla="*/ 4 w 6"/>
                <a:gd name="T21" fmla="*/ 172 h 203"/>
                <a:gd name="T22" fmla="*/ 3 w 6"/>
                <a:gd name="T23" fmla="*/ 190 h 203"/>
                <a:gd name="T24" fmla="*/ 3 w 6"/>
                <a:gd name="T25" fmla="*/ 193 h 203"/>
                <a:gd name="T26" fmla="*/ 4 w 6"/>
                <a:gd name="T27" fmla="*/ 197 h 203"/>
                <a:gd name="T28" fmla="*/ 6 w 6"/>
                <a:gd name="T29" fmla="*/ 203 h 203"/>
                <a:gd name="T30" fmla="*/ 5 w 6"/>
                <a:gd name="T31" fmla="*/ 203 h 203"/>
                <a:gd name="T32" fmla="*/ 3 w 6"/>
                <a:gd name="T33" fmla="*/ 197 h 203"/>
                <a:gd name="T34" fmla="*/ 1 w 6"/>
                <a:gd name="T35" fmla="*/ 199 h 203"/>
                <a:gd name="T36" fmla="*/ 1 w 6"/>
                <a:gd name="T37" fmla="*/ 199 h 203"/>
                <a:gd name="T38" fmla="*/ 1 w 6"/>
                <a:gd name="T39" fmla="*/ 199 h 203"/>
                <a:gd name="T40" fmla="*/ 2 w 6"/>
                <a:gd name="T41" fmla="*/ 197 h 203"/>
                <a:gd name="T42" fmla="*/ 2 w 6"/>
                <a:gd name="T43" fmla="*/ 185 h 203"/>
                <a:gd name="T44" fmla="*/ 2 w 6"/>
                <a:gd name="T45" fmla="*/ 176 h 203"/>
                <a:gd name="T46" fmla="*/ 1 w 6"/>
                <a:gd name="T47" fmla="*/ 173 h 203"/>
                <a:gd name="T48" fmla="*/ 1 w 6"/>
                <a:gd name="T49" fmla="*/ 168 h 203"/>
                <a:gd name="T50" fmla="*/ 1 w 6"/>
                <a:gd name="T51" fmla="*/ 152 h 203"/>
                <a:gd name="T52" fmla="*/ 1 w 6"/>
                <a:gd name="T53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" h="203">
                  <a:moveTo>
                    <a:pt x="1" y="148"/>
                  </a:moveTo>
                  <a:cubicBezTo>
                    <a:pt x="1" y="130"/>
                    <a:pt x="2" y="112"/>
                    <a:pt x="2" y="94"/>
                  </a:cubicBezTo>
                  <a:cubicBezTo>
                    <a:pt x="2" y="88"/>
                    <a:pt x="1" y="82"/>
                    <a:pt x="1" y="76"/>
                  </a:cubicBezTo>
                  <a:cubicBezTo>
                    <a:pt x="1" y="66"/>
                    <a:pt x="2" y="55"/>
                    <a:pt x="1" y="45"/>
                  </a:cubicBezTo>
                  <a:cubicBezTo>
                    <a:pt x="1" y="33"/>
                    <a:pt x="2" y="22"/>
                    <a:pt x="2" y="10"/>
                  </a:cubicBezTo>
                  <a:cubicBezTo>
                    <a:pt x="1" y="8"/>
                    <a:pt x="1" y="5"/>
                    <a:pt x="1" y="3"/>
                  </a:cubicBezTo>
                  <a:cubicBezTo>
                    <a:pt x="1" y="1"/>
                    <a:pt x="1" y="0"/>
                    <a:pt x="3" y="0"/>
                  </a:cubicBezTo>
                  <a:cubicBezTo>
                    <a:pt x="4" y="2"/>
                    <a:pt x="4" y="3"/>
                    <a:pt x="4" y="5"/>
                  </a:cubicBezTo>
                  <a:cubicBezTo>
                    <a:pt x="4" y="42"/>
                    <a:pt x="4" y="79"/>
                    <a:pt x="4" y="116"/>
                  </a:cubicBezTo>
                  <a:cubicBezTo>
                    <a:pt x="4" y="127"/>
                    <a:pt x="3" y="137"/>
                    <a:pt x="4" y="148"/>
                  </a:cubicBezTo>
                  <a:cubicBezTo>
                    <a:pt x="4" y="156"/>
                    <a:pt x="4" y="164"/>
                    <a:pt x="4" y="172"/>
                  </a:cubicBezTo>
                  <a:cubicBezTo>
                    <a:pt x="4" y="178"/>
                    <a:pt x="3" y="184"/>
                    <a:pt x="3" y="190"/>
                  </a:cubicBezTo>
                  <a:cubicBezTo>
                    <a:pt x="3" y="191"/>
                    <a:pt x="3" y="192"/>
                    <a:pt x="3" y="193"/>
                  </a:cubicBezTo>
                  <a:cubicBezTo>
                    <a:pt x="3" y="194"/>
                    <a:pt x="2" y="196"/>
                    <a:pt x="4" y="197"/>
                  </a:cubicBezTo>
                  <a:cubicBezTo>
                    <a:pt x="5" y="199"/>
                    <a:pt x="6" y="201"/>
                    <a:pt x="6" y="203"/>
                  </a:cubicBezTo>
                  <a:cubicBezTo>
                    <a:pt x="6" y="203"/>
                    <a:pt x="5" y="203"/>
                    <a:pt x="5" y="203"/>
                  </a:cubicBezTo>
                  <a:cubicBezTo>
                    <a:pt x="4" y="201"/>
                    <a:pt x="5" y="199"/>
                    <a:pt x="3" y="197"/>
                  </a:cubicBezTo>
                  <a:cubicBezTo>
                    <a:pt x="2" y="197"/>
                    <a:pt x="2" y="199"/>
                    <a:pt x="1" y="199"/>
                  </a:cubicBezTo>
                  <a:cubicBezTo>
                    <a:pt x="1" y="199"/>
                    <a:pt x="1" y="199"/>
                    <a:pt x="1" y="199"/>
                  </a:cubicBezTo>
                  <a:cubicBezTo>
                    <a:pt x="1" y="199"/>
                    <a:pt x="1" y="199"/>
                    <a:pt x="1" y="199"/>
                  </a:cubicBezTo>
                  <a:cubicBezTo>
                    <a:pt x="1" y="198"/>
                    <a:pt x="1" y="197"/>
                    <a:pt x="2" y="197"/>
                  </a:cubicBezTo>
                  <a:cubicBezTo>
                    <a:pt x="0" y="193"/>
                    <a:pt x="0" y="189"/>
                    <a:pt x="2" y="185"/>
                  </a:cubicBezTo>
                  <a:cubicBezTo>
                    <a:pt x="2" y="182"/>
                    <a:pt x="2" y="179"/>
                    <a:pt x="2" y="176"/>
                  </a:cubicBezTo>
                  <a:cubicBezTo>
                    <a:pt x="0" y="175"/>
                    <a:pt x="0" y="174"/>
                    <a:pt x="1" y="173"/>
                  </a:cubicBezTo>
                  <a:cubicBezTo>
                    <a:pt x="1" y="171"/>
                    <a:pt x="1" y="170"/>
                    <a:pt x="1" y="168"/>
                  </a:cubicBezTo>
                  <a:cubicBezTo>
                    <a:pt x="1" y="163"/>
                    <a:pt x="1" y="157"/>
                    <a:pt x="1" y="152"/>
                  </a:cubicBezTo>
                  <a:cubicBezTo>
                    <a:pt x="1" y="150"/>
                    <a:pt x="0" y="149"/>
                    <a:pt x="1" y="148"/>
                  </a:cubicBezTo>
                  <a:close/>
                </a:path>
              </a:pathLst>
            </a:custGeom>
            <a:solidFill>
              <a:srgbClr val="F6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44">
              <a:extLst>
                <a:ext uri="{FF2B5EF4-FFF2-40B4-BE49-F238E27FC236}">
                  <a16:creationId xmlns:a16="http://schemas.microsoft.com/office/drawing/2014/main" id="{4CF26D18-5613-1C32-588D-059E15E5F3C7}"/>
                </a:ext>
              </a:extLst>
            </p:cNvPr>
            <p:cNvSpPr/>
            <p:nvPr/>
          </p:nvSpPr>
          <p:spPr bwMode="auto">
            <a:xfrm>
              <a:off x="6400800" y="5716588"/>
              <a:ext cx="28575" cy="26988"/>
            </a:xfrm>
            <a:custGeom>
              <a:avLst/>
              <a:gdLst>
                <a:gd name="T0" fmla="*/ 1 w 5"/>
                <a:gd name="T1" fmla="*/ 0 h 5"/>
                <a:gd name="T2" fmla="*/ 2 w 5"/>
                <a:gd name="T3" fmla="*/ 0 h 5"/>
                <a:gd name="T4" fmla="*/ 5 w 5"/>
                <a:gd name="T5" fmla="*/ 2 h 5"/>
                <a:gd name="T6" fmla="*/ 5 w 5"/>
                <a:gd name="T7" fmla="*/ 3 h 5"/>
                <a:gd name="T8" fmla="*/ 1 w 5"/>
                <a:gd name="T9" fmla="*/ 4 h 5"/>
                <a:gd name="T10" fmla="*/ 1 w 5"/>
                <a:gd name="T11" fmla="*/ 1 h 5"/>
                <a:gd name="T12" fmla="*/ 1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2" y="3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4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EB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45">
              <a:extLst>
                <a:ext uri="{FF2B5EF4-FFF2-40B4-BE49-F238E27FC236}">
                  <a16:creationId xmlns:a16="http://schemas.microsoft.com/office/drawing/2014/main" id="{DD179E4E-F991-6A9B-8833-BB81F8CE2FBF}"/>
                </a:ext>
              </a:extLst>
            </p:cNvPr>
            <p:cNvSpPr/>
            <p:nvPr/>
          </p:nvSpPr>
          <p:spPr bwMode="auto">
            <a:xfrm>
              <a:off x="6367463" y="5688013"/>
              <a:ext cx="17463" cy="17463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1 h 3"/>
                <a:gd name="T4" fmla="*/ 2 w 3"/>
                <a:gd name="T5" fmla="*/ 3 h 3"/>
                <a:gd name="T6" fmla="*/ 1 w 3"/>
                <a:gd name="T7" fmla="*/ 3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1"/>
                    <a:pt x="1" y="0"/>
                    <a:pt x="3" y="1"/>
                  </a:cubicBezTo>
                  <a:close/>
                </a:path>
              </a:pathLst>
            </a:custGeom>
            <a:solidFill>
              <a:srgbClr val="797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46">
              <a:extLst>
                <a:ext uri="{FF2B5EF4-FFF2-40B4-BE49-F238E27FC236}">
                  <a16:creationId xmlns:a16="http://schemas.microsoft.com/office/drawing/2014/main" id="{42F834BC-6AEE-254F-B670-D9CF01C76179}"/>
                </a:ext>
              </a:extLst>
            </p:cNvPr>
            <p:cNvSpPr/>
            <p:nvPr/>
          </p:nvSpPr>
          <p:spPr bwMode="auto">
            <a:xfrm>
              <a:off x="6345238" y="5692776"/>
              <a:ext cx="17463" cy="12700"/>
            </a:xfrm>
            <a:custGeom>
              <a:avLst/>
              <a:gdLst>
                <a:gd name="T0" fmla="*/ 0 w 3"/>
                <a:gd name="T1" fmla="*/ 2 h 2"/>
                <a:gd name="T2" fmla="*/ 2 w 3"/>
                <a:gd name="T3" fmla="*/ 0 h 2"/>
                <a:gd name="T4" fmla="*/ 3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67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47">
              <a:extLst>
                <a:ext uri="{FF2B5EF4-FFF2-40B4-BE49-F238E27FC236}">
                  <a16:creationId xmlns:a16="http://schemas.microsoft.com/office/drawing/2014/main" id="{42FB10A7-FEAC-4B97-1073-57B369E1CE12}"/>
                </a:ext>
              </a:extLst>
            </p:cNvPr>
            <p:cNvSpPr/>
            <p:nvPr/>
          </p:nvSpPr>
          <p:spPr bwMode="auto">
            <a:xfrm>
              <a:off x="6429375" y="5608638"/>
              <a:ext cx="112713" cy="79375"/>
            </a:xfrm>
            <a:custGeom>
              <a:avLst/>
              <a:gdLst>
                <a:gd name="T0" fmla="*/ 13 w 20"/>
                <a:gd name="T1" fmla="*/ 13 h 14"/>
                <a:gd name="T2" fmla="*/ 8 w 20"/>
                <a:gd name="T3" fmla="*/ 12 h 14"/>
                <a:gd name="T4" fmla="*/ 3 w 20"/>
                <a:gd name="T5" fmla="*/ 13 h 14"/>
                <a:gd name="T6" fmla="*/ 0 w 20"/>
                <a:gd name="T7" fmla="*/ 11 h 14"/>
                <a:gd name="T8" fmla="*/ 3 w 20"/>
                <a:gd name="T9" fmla="*/ 7 h 14"/>
                <a:gd name="T10" fmla="*/ 1 w 20"/>
                <a:gd name="T11" fmla="*/ 6 h 14"/>
                <a:gd name="T12" fmla="*/ 11 w 20"/>
                <a:gd name="T13" fmla="*/ 2 h 14"/>
                <a:gd name="T14" fmla="*/ 17 w 20"/>
                <a:gd name="T15" fmla="*/ 3 h 14"/>
                <a:gd name="T16" fmla="*/ 20 w 20"/>
                <a:gd name="T17" fmla="*/ 13 h 14"/>
                <a:gd name="T18" fmla="*/ 13 w 20"/>
                <a:gd name="T1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4">
                  <a:moveTo>
                    <a:pt x="13" y="13"/>
                  </a:moveTo>
                  <a:cubicBezTo>
                    <a:pt x="11" y="12"/>
                    <a:pt x="9" y="14"/>
                    <a:pt x="8" y="12"/>
                  </a:cubicBezTo>
                  <a:cubicBezTo>
                    <a:pt x="6" y="13"/>
                    <a:pt x="4" y="13"/>
                    <a:pt x="3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1" y="9"/>
                    <a:pt x="0" y="7"/>
                    <a:pt x="3" y="7"/>
                  </a:cubicBezTo>
                  <a:cubicBezTo>
                    <a:pt x="2" y="7"/>
                    <a:pt x="1" y="7"/>
                    <a:pt x="1" y="6"/>
                  </a:cubicBezTo>
                  <a:cubicBezTo>
                    <a:pt x="4" y="4"/>
                    <a:pt x="8" y="4"/>
                    <a:pt x="11" y="2"/>
                  </a:cubicBezTo>
                  <a:cubicBezTo>
                    <a:pt x="13" y="1"/>
                    <a:pt x="16" y="0"/>
                    <a:pt x="17" y="3"/>
                  </a:cubicBezTo>
                  <a:cubicBezTo>
                    <a:pt x="18" y="6"/>
                    <a:pt x="20" y="9"/>
                    <a:pt x="20" y="13"/>
                  </a:cubicBezTo>
                  <a:cubicBezTo>
                    <a:pt x="17" y="14"/>
                    <a:pt x="15" y="14"/>
                    <a:pt x="13" y="13"/>
                  </a:cubicBezTo>
                  <a:close/>
                </a:path>
              </a:pathLst>
            </a:custGeom>
            <a:solidFill>
              <a:srgbClr val="6D7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48">
              <a:extLst>
                <a:ext uri="{FF2B5EF4-FFF2-40B4-BE49-F238E27FC236}">
                  <a16:creationId xmlns:a16="http://schemas.microsoft.com/office/drawing/2014/main" id="{9331EF98-74B0-58DA-E1B6-E60A1B379E9D}"/>
                </a:ext>
              </a:extLst>
            </p:cNvPr>
            <p:cNvSpPr/>
            <p:nvPr/>
          </p:nvSpPr>
          <p:spPr bwMode="auto">
            <a:xfrm>
              <a:off x="6548438" y="5568951"/>
              <a:ext cx="73025" cy="119063"/>
            </a:xfrm>
            <a:custGeom>
              <a:avLst/>
              <a:gdLst>
                <a:gd name="T0" fmla="*/ 13 w 13"/>
                <a:gd name="T1" fmla="*/ 15 h 21"/>
                <a:gd name="T2" fmla="*/ 11 w 13"/>
                <a:gd name="T3" fmla="*/ 20 h 21"/>
                <a:gd name="T4" fmla="*/ 7 w 13"/>
                <a:gd name="T5" fmla="*/ 20 h 21"/>
                <a:gd name="T6" fmla="*/ 4 w 13"/>
                <a:gd name="T7" fmla="*/ 1 h 21"/>
                <a:gd name="T8" fmla="*/ 10 w 13"/>
                <a:gd name="T9" fmla="*/ 6 h 21"/>
                <a:gd name="T10" fmla="*/ 9 w 13"/>
                <a:gd name="T11" fmla="*/ 12 h 21"/>
                <a:gd name="T12" fmla="*/ 11 w 13"/>
                <a:gd name="T13" fmla="*/ 14 h 21"/>
                <a:gd name="T14" fmla="*/ 13 w 13"/>
                <a:gd name="T15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1">
                  <a:moveTo>
                    <a:pt x="13" y="15"/>
                  </a:moveTo>
                  <a:cubicBezTo>
                    <a:pt x="12" y="16"/>
                    <a:pt x="12" y="18"/>
                    <a:pt x="11" y="20"/>
                  </a:cubicBezTo>
                  <a:cubicBezTo>
                    <a:pt x="10" y="21"/>
                    <a:pt x="9" y="21"/>
                    <a:pt x="7" y="20"/>
                  </a:cubicBezTo>
                  <a:cubicBezTo>
                    <a:pt x="2" y="16"/>
                    <a:pt x="0" y="5"/>
                    <a:pt x="4" y="1"/>
                  </a:cubicBezTo>
                  <a:cubicBezTo>
                    <a:pt x="8" y="0"/>
                    <a:pt x="11" y="1"/>
                    <a:pt x="10" y="6"/>
                  </a:cubicBezTo>
                  <a:cubicBezTo>
                    <a:pt x="10" y="8"/>
                    <a:pt x="10" y="10"/>
                    <a:pt x="9" y="12"/>
                  </a:cubicBezTo>
                  <a:cubicBezTo>
                    <a:pt x="8" y="14"/>
                    <a:pt x="9" y="14"/>
                    <a:pt x="11" y="14"/>
                  </a:cubicBezTo>
                  <a:cubicBezTo>
                    <a:pt x="12" y="14"/>
                    <a:pt x="13" y="13"/>
                    <a:pt x="13" y="15"/>
                  </a:cubicBezTo>
                  <a:close/>
                </a:path>
              </a:pathLst>
            </a:custGeom>
            <a:solidFill>
              <a:srgbClr val="627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49">
              <a:extLst>
                <a:ext uri="{FF2B5EF4-FFF2-40B4-BE49-F238E27FC236}">
                  <a16:creationId xmlns:a16="http://schemas.microsoft.com/office/drawing/2014/main" id="{142718F1-4AC3-C1B9-8FE5-E35FB2362826}"/>
                </a:ext>
              </a:extLst>
            </p:cNvPr>
            <p:cNvSpPr/>
            <p:nvPr/>
          </p:nvSpPr>
          <p:spPr bwMode="auto">
            <a:xfrm>
              <a:off x="6570663" y="5564188"/>
              <a:ext cx="61913" cy="90488"/>
            </a:xfrm>
            <a:custGeom>
              <a:avLst/>
              <a:gdLst>
                <a:gd name="T0" fmla="*/ 9 w 11"/>
                <a:gd name="T1" fmla="*/ 16 h 16"/>
                <a:gd name="T2" fmla="*/ 6 w 11"/>
                <a:gd name="T3" fmla="*/ 16 h 16"/>
                <a:gd name="T4" fmla="*/ 4 w 11"/>
                <a:gd name="T5" fmla="*/ 13 h 16"/>
                <a:gd name="T6" fmla="*/ 6 w 11"/>
                <a:gd name="T7" fmla="*/ 8 h 16"/>
                <a:gd name="T8" fmla="*/ 0 w 11"/>
                <a:gd name="T9" fmla="*/ 2 h 16"/>
                <a:gd name="T10" fmla="*/ 4 w 11"/>
                <a:gd name="T11" fmla="*/ 1 h 16"/>
                <a:gd name="T12" fmla="*/ 7 w 11"/>
                <a:gd name="T13" fmla="*/ 5 h 16"/>
                <a:gd name="T14" fmla="*/ 7 w 11"/>
                <a:gd name="T15" fmla="*/ 9 h 16"/>
                <a:gd name="T16" fmla="*/ 8 w 11"/>
                <a:gd name="T17" fmla="*/ 10 h 16"/>
                <a:gd name="T18" fmla="*/ 8 w 11"/>
                <a:gd name="T19" fmla="*/ 12 h 16"/>
                <a:gd name="T20" fmla="*/ 6 w 11"/>
                <a:gd name="T21" fmla="*/ 14 h 16"/>
                <a:gd name="T22" fmla="*/ 9 w 11"/>
                <a:gd name="T23" fmla="*/ 15 h 16"/>
                <a:gd name="T24" fmla="*/ 11 w 11"/>
                <a:gd name="T25" fmla="*/ 15 h 16"/>
                <a:gd name="T26" fmla="*/ 9 w 11"/>
                <a:gd name="T2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6">
                  <a:moveTo>
                    <a:pt x="9" y="16"/>
                  </a:moveTo>
                  <a:cubicBezTo>
                    <a:pt x="8" y="15"/>
                    <a:pt x="7" y="16"/>
                    <a:pt x="6" y="16"/>
                  </a:cubicBezTo>
                  <a:cubicBezTo>
                    <a:pt x="3" y="16"/>
                    <a:pt x="3" y="15"/>
                    <a:pt x="4" y="13"/>
                  </a:cubicBezTo>
                  <a:cubicBezTo>
                    <a:pt x="5" y="11"/>
                    <a:pt x="6" y="10"/>
                    <a:pt x="6" y="8"/>
                  </a:cubicBezTo>
                  <a:cubicBezTo>
                    <a:pt x="6" y="3"/>
                    <a:pt x="5" y="2"/>
                    <a:pt x="0" y="2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7" y="6"/>
                    <a:pt x="7" y="7"/>
                    <a:pt x="7" y="9"/>
                  </a:cubicBezTo>
                  <a:cubicBezTo>
                    <a:pt x="7" y="9"/>
                    <a:pt x="5" y="11"/>
                    <a:pt x="8" y="10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3"/>
                    <a:pt x="7" y="14"/>
                    <a:pt x="6" y="14"/>
                  </a:cubicBezTo>
                  <a:cubicBezTo>
                    <a:pt x="7" y="14"/>
                    <a:pt x="8" y="14"/>
                    <a:pt x="9" y="15"/>
                  </a:cubicBezTo>
                  <a:cubicBezTo>
                    <a:pt x="9" y="15"/>
                    <a:pt x="10" y="15"/>
                    <a:pt x="11" y="15"/>
                  </a:cubicBezTo>
                  <a:cubicBezTo>
                    <a:pt x="10" y="15"/>
                    <a:pt x="10" y="16"/>
                    <a:pt x="9" y="16"/>
                  </a:cubicBezTo>
                  <a:close/>
                </a:path>
              </a:pathLst>
            </a:custGeom>
            <a:solidFill>
              <a:srgbClr val="BF7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50">
              <a:extLst>
                <a:ext uri="{FF2B5EF4-FFF2-40B4-BE49-F238E27FC236}">
                  <a16:creationId xmlns:a16="http://schemas.microsoft.com/office/drawing/2014/main" id="{091EF202-7FDF-DED5-36A0-C65E26FF5A5C}"/>
                </a:ext>
              </a:extLst>
            </p:cNvPr>
            <p:cNvSpPr/>
            <p:nvPr/>
          </p:nvSpPr>
          <p:spPr bwMode="auto">
            <a:xfrm>
              <a:off x="6502400" y="5681663"/>
              <a:ext cx="134938" cy="11113"/>
            </a:xfrm>
            <a:custGeom>
              <a:avLst/>
              <a:gdLst>
                <a:gd name="T0" fmla="*/ 15 w 24"/>
                <a:gd name="T1" fmla="*/ 0 h 2"/>
                <a:gd name="T2" fmla="*/ 19 w 24"/>
                <a:gd name="T3" fmla="*/ 0 h 2"/>
                <a:gd name="T4" fmla="*/ 24 w 24"/>
                <a:gd name="T5" fmla="*/ 0 h 2"/>
                <a:gd name="T6" fmla="*/ 22 w 24"/>
                <a:gd name="T7" fmla="*/ 1 h 2"/>
                <a:gd name="T8" fmla="*/ 17 w 24"/>
                <a:gd name="T9" fmla="*/ 1 h 2"/>
                <a:gd name="T10" fmla="*/ 5 w 24"/>
                <a:gd name="T11" fmla="*/ 1 h 2"/>
                <a:gd name="T12" fmla="*/ 0 w 24"/>
                <a:gd name="T13" fmla="*/ 1 h 2"/>
                <a:gd name="T14" fmla="*/ 0 w 24"/>
                <a:gd name="T15" fmla="*/ 0 h 2"/>
                <a:gd name="T16" fmla="*/ 7 w 24"/>
                <a:gd name="T17" fmla="*/ 0 h 2"/>
                <a:gd name="T18" fmla="*/ 15 w 24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">
                  <a:moveTo>
                    <a:pt x="15" y="0"/>
                  </a:moveTo>
                  <a:cubicBezTo>
                    <a:pt x="17" y="0"/>
                    <a:pt x="18" y="0"/>
                    <a:pt x="19" y="0"/>
                  </a:cubicBezTo>
                  <a:cubicBezTo>
                    <a:pt x="21" y="0"/>
                    <a:pt x="22" y="0"/>
                    <a:pt x="24" y="0"/>
                  </a:cubicBezTo>
                  <a:cubicBezTo>
                    <a:pt x="23" y="0"/>
                    <a:pt x="23" y="1"/>
                    <a:pt x="22" y="1"/>
                  </a:cubicBezTo>
                  <a:cubicBezTo>
                    <a:pt x="21" y="1"/>
                    <a:pt x="19" y="1"/>
                    <a:pt x="17" y="1"/>
                  </a:cubicBezTo>
                  <a:cubicBezTo>
                    <a:pt x="13" y="1"/>
                    <a:pt x="9" y="1"/>
                    <a:pt x="5" y="1"/>
                  </a:cubicBezTo>
                  <a:cubicBezTo>
                    <a:pt x="3" y="1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4" y="0"/>
                    <a:pt x="7" y="0"/>
                  </a:cubicBezTo>
                  <a:cubicBezTo>
                    <a:pt x="10" y="0"/>
                    <a:pt x="12" y="0"/>
                    <a:pt x="15" y="0"/>
                  </a:cubicBezTo>
                  <a:close/>
                </a:path>
              </a:pathLst>
            </a:custGeom>
            <a:solidFill>
              <a:srgbClr val="F6CA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51">
              <a:extLst>
                <a:ext uri="{FF2B5EF4-FFF2-40B4-BE49-F238E27FC236}">
                  <a16:creationId xmlns:a16="http://schemas.microsoft.com/office/drawing/2014/main" id="{BE2807B1-A5A6-CEE1-E3FA-FB16836986CE}"/>
                </a:ext>
              </a:extLst>
            </p:cNvPr>
            <p:cNvSpPr/>
            <p:nvPr/>
          </p:nvSpPr>
          <p:spPr bwMode="auto">
            <a:xfrm>
              <a:off x="6599238" y="5630863"/>
              <a:ext cx="33338" cy="17463"/>
            </a:xfrm>
            <a:custGeom>
              <a:avLst/>
              <a:gdLst>
                <a:gd name="T0" fmla="*/ 4 w 6"/>
                <a:gd name="T1" fmla="*/ 3 h 3"/>
                <a:gd name="T2" fmla="*/ 0 w 6"/>
                <a:gd name="T3" fmla="*/ 2 h 3"/>
                <a:gd name="T4" fmla="*/ 3 w 6"/>
                <a:gd name="T5" fmla="*/ 0 h 3"/>
                <a:gd name="T6" fmla="*/ 4 w 6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4" y="3"/>
                  </a:moveTo>
                  <a:cubicBezTo>
                    <a:pt x="3" y="3"/>
                    <a:pt x="2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6" y="1"/>
                    <a:pt x="4" y="3"/>
                  </a:cubicBezTo>
                  <a:close/>
                </a:path>
              </a:pathLst>
            </a:custGeom>
            <a:solidFill>
              <a:srgbClr val="EB8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52">
              <a:extLst>
                <a:ext uri="{FF2B5EF4-FFF2-40B4-BE49-F238E27FC236}">
                  <a16:creationId xmlns:a16="http://schemas.microsoft.com/office/drawing/2014/main" id="{0D9D1A54-7DDA-1A3D-3DE8-B5CA2F811D4F}"/>
                </a:ext>
              </a:extLst>
            </p:cNvPr>
            <p:cNvSpPr/>
            <p:nvPr/>
          </p:nvSpPr>
          <p:spPr bwMode="auto">
            <a:xfrm>
              <a:off x="6396038" y="4572001"/>
              <a:ext cx="11113" cy="833438"/>
            </a:xfrm>
            <a:custGeom>
              <a:avLst/>
              <a:gdLst>
                <a:gd name="T0" fmla="*/ 0 w 2"/>
                <a:gd name="T1" fmla="*/ 148 h 148"/>
                <a:gd name="T2" fmla="*/ 0 w 2"/>
                <a:gd name="T3" fmla="*/ 45 h 148"/>
                <a:gd name="T4" fmla="*/ 0 w 2"/>
                <a:gd name="T5" fmla="*/ 0 h 148"/>
                <a:gd name="T6" fmla="*/ 2 w 2"/>
                <a:gd name="T7" fmla="*/ 0 h 148"/>
                <a:gd name="T8" fmla="*/ 2 w 2"/>
                <a:gd name="T9" fmla="*/ 111 h 148"/>
                <a:gd name="T10" fmla="*/ 1 w 2"/>
                <a:gd name="T11" fmla="*/ 147 h 148"/>
                <a:gd name="T12" fmla="*/ 1 w 2"/>
                <a:gd name="T13" fmla="*/ 147 h 148"/>
                <a:gd name="T14" fmla="*/ 0 w 2"/>
                <a:gd name="T1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148">
                  <a:moveTo>
                    <a:pt x="0" y="148"/>
                  </a:moveTo>
                  <a:cubicBezTo>
                    <a:pt x="0" y="114"/>
                    <a:pt x="0" y="79"/>
                    <a:pt x="0" y="45"/>
                  </a:cubicBezTo>
                  <a:cubicBezTo>
                    <a:pt x="0" y="30"/>
                    <a:pt x="0" y="15"/>
                    <a:pt x="0" y="0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37"/>
                    <a:pt x="2" y="74"/>
                    <a:pt x="2" y="111"/>
                  </a:cubicBezTo>
                  <a:cubicBezTo>
                    <a:pt x="1" y="123"/>
                    <a:pt x="1" y="135"/>
                    <a:pt x="1" y="147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1" y="148"/>
                    <a:pt x="0" y="148"/>
                    <a:pt x="0" y="148"/>
                  </a:cubicBezTo>
                  <a:close/>
                </a:path>
              </a:pathLst>
            </a:custGeom>
            <a:solidFill>
              <a:srgbClr val="E79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53">
              <a:extLst>
                <a:ext uri="{FF2B5EF4-FFF2-40B4-BE49-F238E27FC236}">
                  <a16:creationId xmlns:a16="http://schemas.microsoft.com/office/drawing/2014/main" id="{3BBF9E41-81CE-3DAE-7D04-7B97F0D6CF75}"/>
                </a:ext>
              </a:extLst>
            </p:cNvPr>
            <p:cNvSpPr/>
            <p:nvPr/>
          </p:nvSpPr>
          <p:spPr bwMode="auto">
            <a:xfrm>
              <a:off x="6407150" y="4887913"/>
              <a:ext cx="6350" cy="523875"/>
            </a:xfrm>
            <a:custGeom>
              <a:avLst/>
              <a:gdLst>
                <a:gd name="T0" fmla="*/ 0 w 1"/>
                <a:gd name="T1" fmla="*/ 92 h 93"/>
                <a:gd name="T2" fmla="*/ 0 w 1"/>
                <a:gd name="T3" fmla="*/ 0 h 93"/>
                <a:gd name="T4" fmla="*/ 1 w 1"/>
                <a:gd name="T5" fmla="*/ 0 h 93"/>
                <a:gd name="T6" fmla="*/ 1 w 1"/>
                <a:gd name="T7" fmla="*/ 2 h 93"/>
                <a:gd name="T8" fmla="*/ 1 w 1"/>
                <a:gd name="T9" fmla="*/ 91 h 93"/>
                <a:gd name="T10" fmla="*/ 1 w 1"/>
                <a:gd name="T11" fmla="*/ 93 h 93"/>
                <a:gd name="T12" fmla="*/ 0 w 1"/>
                <a:gd name="T13" fmla="*/ 93 h 93"/>
                <a:gd name="T14" fmla="*/ 0 w 1"/>
                <a:gd name="T15" fmla="*/ 9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93">
                  <a:moveTo>
                    <a:pt x="0" y="92"/>
                  </a:moveTo>
                  <a:cubicBezTo>
                    <a:pt x="0" y="62"/>
                    <a:pt x="0" y="3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32"/>
                    <a:pt x="1" y="61"/>
                    <a:pt x="1" y="91"/>
                  </a:cubicBezTo>
                  <a:cubicBezTo>
                    <a:pt x="1" y="91"/>
                    <a:pt x="1" y="92"/>
                    <a:pt x="1" y="93"/>
                  </a:cubicBezTo>
                  <a:cubicBezTo>
                    <a:pt x="1" y="93"/>
                    <a:pt x="0" y="93"/>
                    <a:pt x="0" y="93"/>
                  </a:cubicBezTo>
                  <a:cubicBezTo>
                    <a:pt x="0" y="92"/>
                    <a:pt x="0" y="92"/>
                    <a:pt x="0" y="92"/>
                  </a:cubicBezTo>
                  <a:close/>
                </a:path>
              </a:pathLst>
            </a:custGeom>
            <a:solidFill>
              <a:srgbClr val="E79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54">
              <a:extLst>
                <a:ext uri="{FF2B5EF4-FFF2-40B4-BE49-F238E27FC236}">
                  <a16:creationId xmlns:a16="http://schemas.microsoft.com/office/drawing/2014/main" id="{FC0BE832-B82F-4B54-275F-833227F3E320}"/>
                </a:ext>
              </a:extLst>
            </p:cNvPr>
            <p:cNvSpPr/>
            <p:nvPr/>
          </p:nvSpPr>
          <p:spPr bwMode="auto">
            <a:xfrm>
              <a:off x="6396038" y="5541963"/>
              <a:ext cx="17463" cy="117475"/>
            </a:xfrm>
            <a:custGeom>
              <a:avLst/>
              <a:gdLst>
                <a:gd name="T0" fmla="*/ 0 w 3"/>
                <a:gd name="T1" fmla="*/ 21 h 21"/>
                <a:gd name="T2" fmla="*/ 0 w 3"/>
                <a:gd name="T3" fmla="*/ 1 h 21"/>
                <a:gd name="T4" fmla="*/ 1 w 3"/>
                <a:gd name="T5" fmla="*/ 0 h 21"/>
                <a:gd name="T6" fmla="*/ 2 w 3"/>
                <a:gd name="T7" fmla="*/ 1 h 21"/>
                <a:gd name="T8" fmla="*/ 3 w 3"/>
                <a:gd name="T9" fmla="*/ 1 h 21"/>
                <a:gd name="T10" fmla="*/ 3 w 3"/>
                <a:gd name="T11" fmla="*/ 10 h 21"/>
                <a:gd name="T12" fmla="*/ 2 w 3"/>
                <a:gd name="T13" fmla="*/ 11 h 21"/>
                <a:gd name="T14" fmla="*/ 1 w 3"/>
                <a:gd name="T15" fmla="*/ 9 h 21"/>
                <a:gd name="T16" fmla="*/ 1 w 3"/>
                <a:gd name="T17" fmla="*/ 12 h 21"/>
                <a:gd name="T18" fmla="*/ 1 w 3"/>
                <a:gd name="T19" fmla="*/ 18 h 21"/>
                <a:gd name="T20" fmla="*/ 0 w 3"/>
                <a:gd name="T2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21">
                  <a:moveTo>
                    <a:pt x="0" y="21"/>
                  </a:moveTo>
                  <a:cubicBezTo>
                    <a:pt x="0" y="14"/>
                    <a:pt x="0" y="7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4"/>
                    <a:pt x="3" y="7"/>
                    <a:pt x="3" y="10"/>
                  </a:cubicBezTo>
                  <a:cubicBezTo>
                    <a:pt x="3" y="11"/>
                    <a:pt x="3" y="12"/>
                    <a:pt x="2" y="11"/>
                  </a:cubicBezTo>
                  <a:cubicBezTo>
                    <a:pt x="1" y="11"/>
                    <a:pt x="1" y="10"/>
                    <a:pt x="1" y="9"/>
                  </a:cubicBezTo>
                  <a:cubicBezTo>
                    <a:pt x="1" y="10"/>
                    <a:pt x="2" y="11"/>
                    <a:pt x="1" y="12"/>
                  </a:cubicBezTo>
                  <a:cubicBezTo>
                    <a:pt x="1" y="14"/>
                    <a:pt x="1" y="16"/>
                    <a:pt x="1" y="18"/>
                  </a:cubicBezTo>
                  <a:cubicBezTo>
                    <a:pt x="1" y="19"/>
                    <a:pt x="1" y="20"/>
                    <a:pt x="0" y="21"/>
                  </a:cubicBezTo>
                  <a:close/>
                </a:path>
              </a:pathLst>
            </a:custGeom>
            <a:solidFill>
              <a:srgbClr val="E79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55">
              <a:extLst>
                <a:ext uri="{FF2B5EF4-FFF2-40B4-BE49-F238E27FC236}">
                  <a16:creationId xmlns:a16="http://schemas.microsoft.com/office/drawing/2014/main" id="{A19336B8-F53A-4A2D-20B3-A7BF3A1053D8}"/>
                </a:ext>
              </a:extLst>
            </p:cNvPr>
            <p:cNvSpPr/>
            <p:nvPr/>
          </p:nvSpPr>
          <p:spPr bwMode="auto">
            <a:xfrm>
              <a:off x="6396038" y="5400676"/>
              <a:ext cx="17463" cy="146050"/>
            </a:xfrm>
            <a:custGeom>
              <a:avLst/>
              <a:gdLst>
                <a:gd name="T0" fmla="*/ 2 w 3"/>
                <a:gd name="T1" fmla="*/ 26 h 26"/>
                <a:gd name="T2" fmla="*/ 1 w 3"/>
                <a:gd name="T3" fmla="*/ 26 h 26"/>
                <a:gd name="T4" fmla="*/ 0 w 3"/>
                <a:gd name="T5" fmla="*/ 23 h 26"/>
                <a:gd name="T6" fmla="*/ 0 w 3"/>
                <a:gd name="T7" fmla="*/ 3 h 26"/>
                <a:gd name="T8" fmla="*/ 1 w 3"/>
                <a:gd name="T9" fmla="*/ 0 h 26"/>
                <a:gd name="T10" fmla="*/ 1 w 3"/>
                <a:gd name="T11" fmla="*/ 0 h 26"/>
                <a:gd name="T12" fmla="*/ 2 w 3"/>
                <a:gd name="T13" fmla="*/ 1 h 26"/>
                <a:gd name="T14" fmla="*/ 2 w 3"/>
                <a:gd name="T15" fmla="*/ 2 h 26"/>
                <a:gd name="T16" fmla="*/ 2 w 3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26">
                  <a:moveTo>
                    <a:pt x="2" y="26"/>
                  </a:moveTo>
                  <a:cubicBezTo>
                    <a:pt x="2" y="26"/>
                    <a:pt x="1" y="26"/>
                    <a:pt x="1" y="26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16"/>
                    <a:pt x="0" y="10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3" y="10"/>
                    <a:pt x="3" y="18"/>
                    <a:pt x="2" y="26"/>
                  </a:cubicBezTo>
                  <a:close/>
                </a:path>
              </a:pathLst>
            </a:custGeom>
            <a:solidFill>
              <a:srgbClr val="BAB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56">
              <a:extLst>
                <a:ext uri="{FF2B5EF4-FFF2-40B4-BE49-F238E27FC236}">
                  <a16:creationId xmlns:a16="http://schemas.microsoft.com/office/drawing/2014/main" id="{C40B682A-9E20-F9D7-7EEF-5513B1EF39F7}"/>
                </a:ext>
              </a:extLst>
            </p:cNvPr>
            <p:cNvSpPr/>
            <p:nvPr/>
          </p:nvSpPr>
          <p:spPr bwMode="auto">
            <a:xfrm>
              <a:off x="6407150" y="5411788"/>
              <a:ext cx="6350" cy="134938"/>
            </a:xfrm>
            <a:custGeom>
              <a:avLst/>
              <a:gdLst>
                <a:gd name="T0" fmla="*/ 0 w 1"/>
                <a:gd name="T1" fmla="*/ 24 h 24"/>
                <a:gd name="T2" fmla="*/ 0 w 1"/>
                <a:gd name="T3" fmla="*/ 0 h 24"/>
                <a:gd name="T4" fmla="*/ 1 w 1"/>
                <a:gd name="T5" fmla="*/ 0 h 24"/>
                <a:gd name="T6" fmla="*/ 1 w 1"/>
                <a:gd name="T7" fmla="*/ 24 h 24"/>
                <a:gd name="T8" fmla="*/ 0 w 1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4">
                  <a:moveTo>
                    <a:pt x="0" y="24"/>
                  </a:moveTo>
                  <a:cubicBezTo>
                    <a:pt x="0" y="16"/>
                    <a:pt x="0" y="8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8"/>
                    <a:pt x="1" y="16"/>
                    <a:pt x="1" y="24"/>
                  </a:cubicBezTo>
                  <a:cubicBezTo>
                    <a:pt x="1" y="24"/>
                    <a:pt x="0" y="24"/>
                    <a:pt x="0" y="24"/>
                  </a:cubicBezTo>
                  <a:close/>
                </a:path>
              </a:pathLst>
            </a:custGeom>
            <a:solidFill>
              <a:srgbClr val="786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57">
              <a:extLst>
                <a:ext uri="{FF2B5EF4-FFF2-40B4-BE49-F238E27FC236}">
                  <a16:creationId xmlns:a16="http://schemas.microsoft.com/office/drawing/2014/main" id="{E0E30ACD-1137-6C4B-57EA-8381E06E56FA}"/>
                </a:ext>
              </a:extLst>
            </p:cNvPr>
            <p:cNvSpPr/>
            <p:nvPr/>
          </p:nvSpPr>
          <p:spPr bwMode="auto">
            <a:xfrm>
              <a:off x="6400800" y="5619751"/>
              <a:ext cx="12700" cy="34925"/>
            </a:xfrm>
            <a:custGeom>
              <a:avLst/>
              <a:gdLst>
                <a:gd name="T0" fmla="*/ 2 w 2"/>
                <a:gd name="T1" fmla="*/ 5 h 6"/>
                <a:gd name="T2" fmla="*/ 1 w 2"/>
                <a:gd name="T3" fmla="*/ 5 h 6"/>
                <a:gd name="T4" fmla="*/ 1 w 2"/>
                <a:gd name="T5" fmla="*/ 4 h 6"/>
                <a:gd name="T6" fmla="*/ 1 w 2"/>
                <a:gd name="T7" fmla="*/ 0 h 6"/>
                <a:gd name="T8" fmla="*/ 2 w 2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6">
                  <a:moveTo>
                    <a:pt x="2" y="5"/>
                  </a:moveTo>
                  <a:cubicBezTo>
                    <a:pt x="2" y="5"/>
                    <a:pt x="2" y="6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2" y="3"/>
                    <a:pt x="0" y="1"/>
                    <a:pt x="1" y="0"/>
                  </a:cubicBezTo>
                  <a:cubicBezTo>
                    <a:pt x="2" y="1"/>
                    <a:pt x="1" y="3"/>
                    <a:pt x="2" y="5"/>
                  </a:cubicBezTo>
                  <a:close/>
                </a:path>
              </a:pathLst>
            </a:custGeom>
            <a:solidFill>
              <a:srgbClr val="E79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58">
              <a:extLst>
                <a:ext uri="{FF2B5EF4-FFF2-40B4-BE49-F238E27FC236}">
                  <a16:creationId xmlns:a16="http://schemas.microsoft.com/office/drawing/2014/main" id="{63841FA6-7AD4-1D1A-4A94-4F27DD24064B}"/>
                </a:ext>
              </a:extLst>
            </p:cNvPr>
            <p:cNvSpPr/>
            <p:nvPr/>
          </p:nvSpPr>
          <p:spPr bwMode="auto">
            <a:xfrm>
              <a:off x="6400800" y="5575301"/>
              <a:ext cx="12700" cy="33338"/>
            </a:xfrm>
            <a:custGeom>
              <a:avLst/>
              <a:gdLst>
                <a:gd name="T0" fmla="*/ 0 w 2"/>
                <a:gd name="T1" fmla="*/ 6 h 6"/>
                <a:gd name="T2" fmla="*/ 0 w 2"/>
                <a:gd name="T3" fmla="*/ 0 h 6"/>
                <a:gd name="T4" fmla="*/ 1 w 2"/>
                <a:gd name="T5" fmla="*/ 5 h 6"/>
                <a:gd name="T6" fmla="*/ 0 w 2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0" y="3"/>
                    <a:pt x="0" y="0"/>
                  </a:cubicBezTo>
                  <a:cubicBezTo>
                    <a:pt x="2" y="3"/>
                    <a:pt x="0" y="4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6B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59">
              <a:extLst>
                <a:ext uri="{FF2B5EF4-FFF2-40B4-BE49-F238E27FC236}">
                  <a16:creationId xmlns:a16="http://schemas.microsoft.com/office/drawing/2014/main" id="{B5AA24FB-3D39-7085-AB5F-C691A90F1485}"/>
                </a:ext>
              </a:extLst>
            </p:cNvPr>
            <p:cNvSpPr/>
            <p:nvPr/>
          </p:nvSpPr>
          <p:spPr bwMode="auto">
            <a:xfrm>
              <a:off x="6249988" y="5535613"/>
              <a:ext cx="88900" cy="146050"/>
            </a:xfrm>
            <a:custGeom>
              <a:avLst/>
              <a:gdLst>
                <a:gd name="T0" fmla="*/ 16 w 16"/>
                <a:gd name="T1" fmla="*/ 1 h 26"/>
                <a:gd name="T2" fmla="*/ 15 w 16"/>
                <a:gd name="T3" fmla="*/ 8 h 26"/>
                <a:gd name="T4" fmla="*/ 15 w 16"/>
                <a:gd name="T5" fmla="*/ 16 h 26"/>
                <a:gd name="T6" fmla="*/ 15 w 16"/>
                <a:gd name="T7" fmla="*/ 25 h 26"/>
                <a:gd name="T8" fmla="*/ 14 w 16"/>
                <a:gd name="T9" fmla="*/ 26 h 26"/>
                <a:gd name="T10" fmla="*/ 8 w 16"/>
                <a:gd name="T11" fmla="*/ 25 h 26"/>
                <a:gd name="T12" fmla="*/ 4 w 16"/>
                <a:gd name="T13" fmla="*/ 7 h 26"/>
                <a:gd name="T14" fmla="*/ 15 w 16"/>
                <a:gd name="T15" fmla="*/ 0 h 26"/>
                <a:gd name="T16" fmla="*/ 16 w 16"/>
                <a:gd name="T1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6">
                  <a:moveTo>
                    <a:pt x="16" y="1"/>
                  </a:moveTo>
                  <a:cubicBezTo>
                    <a:pt x="15" y="3"/>
                    <a:pt x="16" y="6"/>
                    <a:pt x="15" y="8"/>
                  </a:cubicBezTo>
                  <a:cubicBezTo>
                    <a:pt x="15" y="11"/>
                    <a:pt x="15" y="13"/>
                    <a:pt x="15" y="16"/>
                  </a:cubicBezTo>
                  <a:cubicBezTo>
                    <a:pt x="15" y="19"/>
                    <a:pt x="15" y="22"/>
                    <a:pt x="15" y="25"/>
                  </a:cubicBezTo>
                  <a:cubicBezTo>
                    <a:pt x="15" y="25"/>
                    <a:pt x="15" y="26"/>
                    <a:pt x="14" y="26"/>
                  </a:cubicBezTo>
                  <a:cubicBezTo>
                    <a:pt x="12" y="26"/>
                    <a:pt x="10" y="26"/>
                    <a:pt x="8" y="25"/>
                  </a:cubicBezTo>
                  <a:cubicBezTo>
                    <a:pt x="2" y="19"/>
                    <a:pt x="0" y="13"/>
                    <a:pt x="4" y="7"/>
                  </a:cubicBezTo>
                  <a:cubicBezTo>
                    <a:pt x="6" y="2"/>
                    <a:pt x="10" y="0"/>
                    <a:pt x="15" y="0"/>
                  </a:cubicBezTo>
                  <a:cubicBezTo>
                    <a:pt x="15" y="0"/>
                    <a:pt x="15" y="1"/>
                    <a:pt x="16" y="1"/>
                  </a:cubicBezTo>
                  <a:close/>
                </a:path>
              </a:pathLst>
            </a:custGeom>
            <a:solidFill>
              <a:srgbClr val="617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60">
              <a:extLst>
                <a:ext uri="{FF2B5EF4-FFF2-40B4-BE49-F238E27FC236}">
                  <a16:creationId xmlns:a16="http://schemas.microsoft.com/office/drawing/2014/main" id="{F6E12240-EF7F-42D5-D84E-24A31173DEFC}"/>
                </a:ext>
              </a:extLst>
            </p:cNvPr>
            <p:cNvSpPr/>
            <p:nvPr/>
          </p:nvSpPr>
          <p:spPr bwMode="auto">
            <a:xfrm>
              <a:off x="6272213" y="5214938"/>
              <a:ext cx="50800" cy="95250"/>
            </a:xfrm>
            <a:custGeom>
              <a:avLst/>
              <a:gdLst>
                <a:gd name="T0" fmla="*/ 5 w 9"/>
                <a:gd name="T1" fmla="*/ 16 h 17"/>
                <a:gd name="T2" fmla="*/ 1 w 9"/>
                <a:gd name="T3" fmla="*/ 14 h 17"/>
                <a:gd name="T4" fmla="*/ 4 w 9"/>
                <a:gd name="T5" fmla="*/ 8 h 17"/>
                <a:gd name="T6" fmla="*/ 5 w 9"/>
                <a:gd name="T7" fmla="*/ 7 h 17"/>
                <a:gd name="T8" fmla="*/ 5 w 9"/>
                <a:gd name="T9" fmla="*/ 5 h 17"/>
                <a:gd name="T10" fmla="*/ 4 w 9"/>
                <a:gd name="T11" fmla="*/ 6 h 17"/>
                <a:gd name="T12" fmla="*/ 1 w 9"/>
                <a:gd name="T13" fmla="*/ 6 h 17"/>
                <a:gd name="T14" fmla="*/ 2 w 9"/>
                <a:gd name="T15" fmla="*/ 2 h 17"/>
                <a:gd name="T16" fmla="*/ 8 w 9"/>
                <a:gd name="T17" fmla="*/ 5 h 17"/>
                <a:gd name="T18" fmla="*/ 9 w 9"/>
                <a:gd name="T19" fmla="*/ 14 h 17"/>
                <a:gd name="T20" fmla="*/ 5 w 9"/>
                <a:gd name="T2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7">
                  <a:moveTo>
                    <a:pt x="5" y="16"/>
                  </a:moveTo>
                  <a:cubicBezTo>
                    <a:pt x="4" y="16"/>
                    <a:pt x="1" y="17"/>
                    <a:pt x="1" y="14"/>
                  </a:cubicBezTo>
                  <a:cubicBezTo>
                    <a:pt x="0" y="11"/>
                    <a:pt x="1" y="9"/>
                    <a:pt x="4" y="8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5" y="6"/>
                    <a:pt x="6" y="6"/>
                    <a:pt x="5" y="5"/>
                  </a:cubicBezTo>
                  <a:cubicBezTo>
                    <a:pt x="5" y="5"/>
                    <a:pt x="4" y="5"/>
                    <a:pt x="4" y="6"/>
                  </a:cubicBezTo>
                  <a:cubicBezTo>
                    <a:pt x="3" y="7"/>
                    <a:pt x="2" y="7"/>
                    <a:pt x="1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4" y="0"/>
                    <a:pt x="8" y="2"/>
                    <a:pt x="8" y="5"/>
                  </a:cubicBezTo>
                  <a:cubicBezTo>
                    <a:pt x="9" y="8"/>
                    <a:pt x="9" y="11"/>
                    <a:pt x="9" y="14"/>
                  </a:cubicBezTo>
                  <a:cubicBezTo>
                    <a:pt x="8" y="16"/>
                    <a:pt x="8" y="16"/>
                    <a:pt x="5" y="16"/>
                  </a:cubicBezTo>
                  <a:close/>
                </a:path>
              </a:pathLst>
            </a:custGeom>
            <a:solidFill>
              <a:srgbClr val="F6B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61">
              <a:extLst>
                <a:ext uri="{FF2B5EF4-FFF2-40B4-BE49-F238E27FC236}">
                  <a16:creationId xmlns:a16="http://schemas.microsoft.com/office/drawing/2014/main" id="{9BD49DF6-308B-FDF1-C7A3-9DF3C1DAFA8A}"/>
                </a:ext>
              </a:extLst>
            </p:cNvPr>
            <p:cNvSpPr/>
            <p:nvPr/>
          </p:nvSpPr>
          <p:spPr bwMode="auto">
            <a:xfrm>
              <a:off x="6327775" y="5440363"/>
              <a:ext cx="6350" cy="50800"/>
            </a:xfrm>
            <a:custGeom>
              <a:avLst/>
              <a:gdLst>
                <a:gd name="T0" fmla="*/ 1 w 1"/>
                <a:gd name="T1" fmla="*/ 0 h 9"/>
                <a:gd name="T2" fmla="*/ 1 w 1"/>
                <a:gd name="T3" fmla="*/ 9 h 9"/>
                <a:gd name="T4" fmla="*/ 1 w 1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1" y="6"/>
                    <a:pt x="1" y="9"/>
                  </a:cubicBezTo>
                  <a:cubicBezTo>
                    <a:pt x="0" y="6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9C6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62">
              <a:extLst>
                <a:ext uri="{FF2B5EF4-FFF2-40B4-BE49-F238E27FC236}">
                  <a16:creationId xmlns:a16="http://schemas.microsoft.com/office/drawing/2014/main" id="{32678319-46A5-AF6D-0DAD-583BE2F8760D}"/>
                </a:ext>
              </a:extLst>
            </p:cNvPr>
            <p:cNvSpPr/>
            <p:nvPr/>
          </p:nvSpPr>
          <p:spPr bwMode="auto">
            <a:xfrm>
              <a:off x="6362700" y="5394326"/>
              <a:ext cx="26988" cy="147638"/>
            </a:xfrm>
            <a:custGeom>
              <a:avLst/>
              <a:gdLst>
                <a:gd name="T0" fmla="*/ 4 w 5"/>
                <a:gd name="T1" fmla="*/ 2 h 26"/>
                <a:gd name="T2" fmla="*/ 4 w 5"/>
                <a:gd name="T3" fmla="*/ 23 h 26"/>
                <a:gd name="T4" fmla="*/ 4 w 5"/>
                <a:gd name="T5" fmla="*/ 26 h 26"/>
                <a:gd name="T6" fmla="*/ 2 w 5"/>
                <a:gd name="T7" fmla="*/ 24 h 26"/>
                <a:gd name="T8" fmla="*/ 2 w 5"/>
                <a:gd name="T9" fmla="*/ 24 h 26"/>
                <a:gd name="T10" fmla="*/ 1 w 5"/>
                <a:gd name="T11" fmla="*/ 17 h 26"/>
                <a:gd name="T12" fmla="*/ 1 w 5"/>
                <a:gd name="T13" fmla="*/ 3 h 26"/>
                <a:gd name="T14" fmla="*/ 2 w 5"/>
                <a:gd name="T15" fmla="*/ 1 h 26"/>
                <a:gd name="T16" fmla="*/ 4 w 5"/>
                <a:gd name="T1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26">
                  <a:moveTo>
                    <a:pt x="4" y="2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4" y="24"/>
                    <a:pt x="5" y="25"/>
                    <a:pt x="4" y="26"/>
                  </a:cubicBezTo>
                  <a:cubicBezTo>
                    <a:pt x="2" y="26"/>
                    <a:pt x="2" y="25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1" y="19"/>
                    <a:pt x="1" y="17"/>
                  </a:cubicBezTo>
                  <a:cubicBezTo>
                    <a:pt x="1" y="12"/>
                    <a:pt x="0" y="7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3" y="1"/>
                    <a:pt x="4" y="0"/>
                    <a:pt x="4" y="2"/>
                  </a:cubicBezTo>
                  <a:close/>
                </a:path>
              </a:pathLst>
            </a:custGeom>
            <a:solidFill>
              <a:srgbClr val="707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63">
              <a:extLst>
                <a:ext uri="{FF2B5EF4-FFF2-40B4-BE49-F238E27FC236}">
                  <a16:creationId xmlns:a16="http://schemas.microsoft.com/office/drawing/2014/main" id="{C8DD6B70-2B60-D44E-1CD1-C745CE7F82A0}"/>
                </a:ext>
              </a:extLst>
            </p:cNvPr>
            <p:cNvSpPr/>
            <p:nvPr/>
          </p:nvSpPr>
          <p:spPr bwMode="auto">
            <a:xfrm>
              <a:off x="6345238" y="5535613"/>
              <a:ext cx="17463" cy="146050"/>
            </a:xfrm>
            <a:custGeom>
              <a:avLst/>
              <a:gdLst>
                <a:gd name="T0" fmla="*/ 3 w 3"/>
                <a:gd name="T1" fmla="*/ 3 h 26"/>
                <a:gd name="T2" fmla="*/ 2 w 3"/>
                <a:gd name="T3" fmla="*/ 19 h 26"/>
                <a:gd name="T4" fmla="*/ 3 w 3"/>
                <a:gd name="T5" fmla="*/ 23 h 26"/>
                <a:gd name="T6" fmla="*/ 2 w 3"/>
                <a:gd name="T7" fmla="*/ 26 h 26"/>
                <a:gd name="T8" fmla="*/ 0 w 3"/>
                <a:gd name="T9" fmla="*/ 23 h 26"/>
                <a:gd name="T10" fmla="*/ 0 w 3"/>
                <a:gd name="T11" fmla="*/ 1 h 26"/>
                <a:gd name="T12" fmla="*/ 3 w 3"/>
                <a:gd name="T13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6">
                  <a:moveTo>
                    <a:pt x="3" y="3"/>
                  </a:moveTo>
                  <a:cubicBezTo>
                    <a:pt x="3" y="8"/>
                    <a:pt x="3" y="13"/>
                    <a:pt x="2" y="19"/>
                  </a:cubicBezTo>
                  <a:cubicBezTo>
                    <a:pt x="2" y="20"/>
                    <a:pt x="3" y="21"/>
                    <a:pt x="3" y="23"/>
                  </a:cubicBezTo>
                  <a:cubicBezTo>
                    <a:pt x="3" y="24"/>
                    <a:pt x="2" y="25"/>
                    <a:pt x="2" y="26"/>
                  </a:cubicBezTo>
                  <a:cubicBezTo>
                    <a:pt x="0" y="26"/>
                    <a:pt x="0" y="24"/>
                    <a:pt x="0" y="23"/>
                  </a:cubicBezTo>
                  <a:cubicBezTo>
                    <a:pt x="0" y="16"/>
                    <a:pt x="0" y="8"/>
                    <a:pt x="0" y="1"/>
                  </a:cubicBezTo>
                  <a:cubicBezTo>
                    <a:pt x="2" y="0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6D73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64">
              <a:extLst>
                <a:ext uri="{FF2B5EF4-FFF2-40B4-BE49-F238E27FC236}">
                  <a16:creationId xmlns:a16="http://schemas.microsoft.com/office/drawing/2014/main" id="{C519D647-9341-A22B-2B38-954E06A2F3F6}"/>
                </a:ext>
              </a:extLst>
            </p:cNvPr>
            <p:cNvSpPr/>
            <p:nvPr/>
          </p:nvSpPr>
          <p:spPr bwMode="auto">
            <a:xfrm>
              <a:off x="6345238" y="5411788"/>
              <a:ext cx="22225" cy="106363"/>
            </a:xfrm>
            <a:custGeom>
              <a:avLst/>
              <a:gdLst>
                <a:gd name="T0" fmla="*/ 0 w 4"/>
                <a:gd name="T1" fmla="*/ 2 h 19"/>
                <a:gd name="T2" fmla="*/ 3 w 4"/>
                <a:gd name="T3" fmla="*/ 0 h 19"/>
                <a:gd name="T4" fmla="*/ 4 w 4"/>
                <a:gd name="T5" fmla="*/ 2 h 19"/>
                <a:gd name="T6" fmla="*/ 4 w 4"/>
                <a:gd name="T7" fmla="*/ 17 h 19"/>
                <a:gd name="T8" fmla="*/ 3 w 4"/>
                <a:gd name="T9" fmla="*/ 19 h 19"/>
                <a:gd name="T10" fmla="*/ 0 w 4"/>
                <a:gd name="T11" fmla="*/ 14 h 19"/>
                <a:gd name="T12" fmla="*/ 0 w 4"/>
                <a:gd name="T13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9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7"/>
                    <a:pt x="4" y="12"/>
                    <a:pt x="4" y="17"/>
                  </a:cubicBezTo>
                  <a:cubicBezTo>
                    <a:pt x="4" y="18"/>
                    <a:pt x="4" y="19"/>
                    <a:pt x="3" y="19"/>
                  </a:cubicBezTo>
                  <a:cubicBezTo>
                    <a:pt x="1" y="18"/>
                    <a:pt x="0" y="17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lose/>
                </a:path>
              </a:pathLst>
            </a:custGeom>
            <a:solidFill>
              <a:srgbClr val="6573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65">
              <a:extLst>
                <a:ext uri="{FF2B5EF4-FFF2-40B4-BE49-F238E27FC236}">
                  <a16:creationId xmlns:a16="http://schemas.microsoft.com/office/drawing/2014/main" id="{7F666336-F2B6-24E5-5296-B35ECC9569A7}"/>
                </a:ext>
              </a:extLst>
            </p:cNvPr>
            <p:cNvSpPr/>
            <p:nvPr/>
          </p:nvSpPr>
          <p:spPr bwMode="auto">
            <a:xfrm>
              <a:off x="6362700" y="5405438"/>
              <a:ext cx="11113" cy="125413"/>
            </a:xfrm>
            <a:custGeom>
              <a:avLst/>
              <a:gdLst>
                <a:gd name="T0" fmla="*/ 0 w 2"/>
                <a:gd name="T1" fmla="*/ 20 h 22"/>
                <a:gd name="T2" fmla="*/ 0 w 2"/>
                <a:gd name="T3" fmla="*/ 1 h 22"/>
                <a:gd name="T4" fmla="*/ 0 w 2"/>
                <a:gd name="T5" fmla="*/ 0 h 22"/>
                <a:gd name="T6" fmla="*/ 2 w 2"/>
                <a:gd name="T7" fmla="*/ 0 h 22"/>
                <a:gd name="T8" fmla="*/ 2 w 2"/>
                <a:gd name="T9" fmla="*/ 22 h 22"/>
                <a:gd name="T10" fmla="*/ 0 w 2"/>
                <a:gd name="T11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2">
                  <a:moveTo>
                    <a:pt x="0" y="20"/>
                  </a:moveTo>
                  <a:cubicBezTo>
                    <a:pt x="0" y="14"/>
                    <a:pt x="0" y="7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7"/>
                    <a:pt x="2" y="14"/>
                    <a:pt x="2" y="22"/>
                  </a:cubicBezTo>
                  <a:cubicBezTo>
                    <a:pt x="1" y="21"/>
                    <a:pt x="1" y="20"/>
                    <a:pt x="0" y="20"/>
                  </a:cubicBezTo>
                  <a:close/>
                </a:path>
              </a:pathLst>
            </a:custGeom>
            <a:solidFill>
              <a:srgbClr val="E2BE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66">
              <a:extLst>
                <a:ext uri="{FF2B5EF4-FFF2-40B4-BE49-F238E27FC236}">
                  <a16:creationId xmlns:a16="http://schemas.microsoft.com/office/drawing/2014/main" id="{462F5537-EB24-9025-24A1-3202EAADDBD1}"/>
                </a:ext>
              </a:extLst>
            </p:cNvPr>
            <p:cNvSpPr/>
            <p:nvPr/>
          </p:nvSpPr>
          <p:spPr bwMode="auto">
            <a:xfrm>
              <a:off x="6367463" y="5597526"/>
              <a:ext cx="22225" cy="84138"/>
            </a:xfrm>
            <a:custGeom>
              <a:avLst/>
              <a:gdLst>
                <a:gd name="T0" fmla="*/ 4 w 4"/>
                <a:gd name="T1" fmla="*/ 3 h 15"/>
                <a:gd name="T2" fmla="*/ 4 w 4"/>
                <a:gd name="T3" fmla="*/ 15 h 15"/>
                <a:gd name="T4" fmla="*/ 1 w 4"/>
                <a:gd name="T5" fmla="*/ 12 h 15"/>
                <a:gd name="T6" fmla="*/ 1 w 4"/>
                <a:gd name="T7" fmla="*/ 5 h 15"/>
                <a:gd name="T8" fmla="*/ 2 w 4"/>
                <a:gd name="T9" fmla="*/ 4 h 15"/>
                <a:gd name="T10" fmla="*/ 1 w 4"/>
                <a:gd name="T11" fmla="*/ 2 h 15"/>
                <a:gd name="T12" fmla="*/ 4 w 4"/>
                <a:gd name="T13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5">
                  <a:moveTo>
                    <a:pt x="4" y="3"/>
                  </a:moveTo>
                  <a:cubicBezTo>
                    <a:pt x="3" y="7"/>
                    <a:pt x="3" y="11"/>
                    <a:pt x="4" y="15"/>
                  </a:cubicBezTo>
                  <a:cubicBezTo>
                    <a:pt x="1" y="15"/>
                    <a:pt x="0" y="15"/>
                    <a:pt x="1" y="12"/>
                  </a:cubicBezTo>
                  <a:cubicBezTo>
                    <a:pt x="1" y="10"/>
                    <a:pt x="1" y="7"/>
                    <a:pt x="1" y="5"/>
                  </a:cubicBezTo>
                  <a:cubicBezTo>
                    <a:pt x="1" y="5"/>
                    <a:pt x="2" y="6"/>
                    <a:pt x="2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3" y="0"/>
                    <a:pt x="2" y="3"/>
                    <a:pt x="4" y="3"/>
                  </a:cubicBezTo>
                  <a:close/>
                </a:path>
              </a:pathLst>
            </a:custGeom>
            <a:solidFill>
              <a:srgbClr val="E48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67">
              <a:extLst>
                <a:ext uri="{FF2B5EF4-FFF2-40B4-BE49-F238E27FC236}">
                  <a16:creationId xmlns:a16="http://schemas.microsoft.com/office/drawing/2014/main" id="{16228A0E-3F89-2062-4F5C-D2DC86C471CB}"/>
                </a:ext>
              </a:extLst>
            </p:cNvPr>
            <p:cNvSpPr/>
            <p:nvPr/>
          </p:nvSpPr>
          <p:spPr bwMode="auto">
            <a:xfrm>
              <a:off x="6373813" y="5524501"/>
              <a:ext cx="15875" cy="73025"/>
            </a:xfrm>
            <a:custGeom>
              <a:avLst/>
              <a:gdLst>
                <a:gd name="T0" fmla="*/ 0 w 3"/>
                <a:gd name="T1" fmla="*/ 1 h 13"/>
                <a:gd name="T2" fmla="*/ 2 w 3"/>
                <a:gd name="T3" fmla="*/ 0 h 13"/>
                <a:gd name="T4" fmla="*/ 3 w 3"/>
                <a:gd name="T5" fmla="*/ 7 h 13"/>
                <a:gd name="T6" fmla="*/ 2 w 3"/>
                <a:gd name="T7" fmla="*/ 12 h 13"/>
                <a:gd name="T8" fmla="*/ 1 w 3"/>
                <a:gd name="T9" fmla="*/ 13 h 13"/>
                <a:gd name="T10" fmla="*/ 0 w 3"/>
                <a:gd name="T11" fmla="*/ 12 h 13"/>
                <a:gd name="T12" fmla="*/ 0 w 3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3">
                  <a:moveTo>
                    <a:pt x="0" y="1"/>
                  </a:moveTo>
                  <a:cubicBezTo>
                    <a:pt x="1" y="3"/>
                    <a:pt x="2" y="2"/>
                    <a:pt x="2" y="0"/>
                  </a:cubicBezTo>
                  <a:cubicBezTo>
                    <a:pt x="3" y="2"/>
                    <a:pt x="2" y="4"/>
                    <a:pt x="3" y="7"/>
                  </a:cubicBezTo>
                  <a:cubicBezTo>
                    <a:pt x="1" y="8"/>
                    <a:pt x="2" y="10"/>
                    <a:pt x="2" y="12"/>
                  </a:cubicBezTo>
                  <a:cubicBezTo>
                    <a:pt x="2" y="12"/>
                    <a:pt x="2" y="13"/>
                    <a:pt x="1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8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E48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68">
              <a:extLst>
                <a:ext uri="{FF2B5EF4-FFF2-40B4-BE49-F238E27FC236}">
                  <a16:creationId xmlns:a16="http://schemas.microsoft.com/office/drawing/2014/main" id="{6BA14171-8BC5-50FF-F2B7-1667156A68A4}"/>
                </a:ext>
              </a:extLst>
            </p:cNvPr>
            <p:cNvSpPr/>
            <p:nvPr/>
          </p:nvSpPr>
          <p:spPr bwMode="auto">
            <a:xfrm>
              <a:off x="6345238" y="4572001"/>
              <a:ext cx="28575" cy="839788"/>
            </a:xfrm>
            <a:custGeom>
              <a:avLst/>
              <a:gdLst>
                <a:gd name="T0" fmla="*/ 5 w 5"/>
                <a:gd name="T1" fmla="*/ 148 h 149"/>
                <a:gd name="T2" fmla="*/ 3 w 5"/>
                <a:gd name="T3" fmla="*/ 148 h 149"/>
                <a:gd name="T4" fmla="*/ 3 w 5"/>
                <a:gd name="T5" fmla="*/ 147 h 149"/>
                <a:gd name="T6" fmla="*/ 2 w 5"/>
                <a:gd name="T7" fmla="*/ 99 h 149"/>
                <a:gd name="T8" fmla="*/ 1 w 5"/>
                <a:gd name="T9" fmla="*/ 62 h 149"/>
                <a:gd name="T10" fmla="*/ 1 w 5"/>
                <a:gd name="T11" fmla="*/ 32 h 149"/>
                <a:gd name="T12" fmla="*/ 0 w 5"/>
                <a:gd name="T13" fmla="*/ 3 h 149"/>
                <a:gd name="T14" fmla="*/ 1 w 5"/>
                <a:gd name="T15" fmla="*/ 1 h 149"/>
                <a:gd name="T16" fmla="*/ 2 w 5"/>
                <a:gd name="T17" fmla="*/ 11 h 149"/>
                <a:gd name="T18" fmla="*/ 2 w 5"/>
                <a:gd name="T19" fmla="*/ 14 h 149"/>
                <a:gd name="T20" fmla="*/ 2 w 5"/>
                <a:gd name="T21" fmla="*/ 67 h 149"/>
                <a:gd name="T22" fmla="*/ 2 w 5"/>
                <a:gd name="T23" fmla="*/ 68 h 149"/>
                <a:gd name="T24" fmla="*/ 2 w 5"/>
                <a:gd name="T25" fmla="*/ 37 h 149"/>
                <a:gd name="T26" fmla="*/ 2 w 5"/>
                <a:gd name="T27" fmla="*/ 9 h 149"/>
                <a:gd name="T28" fmla="*/ 3 w 5"/>
                <a:gd name="T29" fmla="*/ 8 h 149"/>
                <a:gd name="T30" fmla="*/ 3 w 5"/>
                <a:gd name="T31" fmla="*/ 0 h 149"/>
                <a:gd name="T32" fmla="*/ 5 w 5"/>
                <a:gd name="T33" fmla="*/ 2 h 149"/>
                <a:gd name="T34" fmla="*/ 5 w 5"/>
                <a:gd name="T35" fmla="*/ 10 h 149"/>
                <a:gd name="T36" fmla="*/ 5 w 5"/>
                <a:gd name="T37" fmla="*/ 144 h 149"/>
                <a:gd name="T38" fmla="*/ 5 w 5"/>
                <a:gd name="T39" fmla="*/ 147 h 149"/>
                <a:gd name="T40" fmla="*/ 5 w 5"/>
                <a:gd name="T41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" h="149">
                  <a:moveTo>
                    <a:pt x="5" y="148"/>
                  </a:moveTo>
                  <a:cubicBezTo>
                    <a:pt x="4" y="149"/>
                    <a:pt x="3" y="149"/>
                    <a:pt x="3" y="148"/>
                  </a:cubicBezTo>
                  <a:cubicBezTo>
                    <a:pt x="3" y="148"/>
                    <a:pt x="3" y="148"/>
                    <a:pt x="3" y="147"/>
                  </a:cubicBezTo>
                  <a:cubicBezTo>
                    <a:pt x="3" y="131"/>
                    <a:pt x="2" y="115"/>
                    <a:pt x="2" y="99"/>
                  </a:cubicBezTo>
                  <a:cubicBezTo>
                    <a:pt x="2" y="87"/>
                    <a:pt x="2" y="74"/>
                    <a:pt x="1" y="62"/>
                  </a:cubicBezTo>
                  <a:cubicBezTo>
                    <a:pt x="1" y="52"/>
                    <a:pt x="2" y="42"/>
                    <a:pt x="1" y="32"/>
                  </a:cubicBezTo>
                  <a:cubicBezTo>
                    <a:pt x="0" y="22"/>
                    <a:pt x="1" y="1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4"/>
                    <a:pt x="0" y="8"/>
                    <a:pt x="2" y="11"/>
                  </a:cubicBezTo>
                  <a:cubicBezTo>
                    <a:pt x="2" y="12"/>
                    <a:pt x="2" y="13"/>
                    <a:pt x="2" y="14"/>
                  </a:cubicBezTo>
                  <a:cubicBezTo>
                    <a:pt x="2" y="31"/>
                    <a:pt x="3" y="49"/>
                    <a:pt x="2" y="67"/>
                  </a:cubicBezTo>
                  <a:cubicBezTo>
                    <a:pt x="2" y="67"/>
                    <a:pt x="3" y="68"/>
                    <a:pt x="2" y="68"/>
                  </a:cubicBezTo>
                  <a:cubicBezTo>
                    <a:pt x="2" y="58"/>
                    <a:pt x="3" y="47"/>
                    <a:pt x="2" y="37"/>
                  </a:cubicBezTo>
                  <a:cubicBezTo>
                    <a:pt x="2" y="28"/>
                    <a:pt x="2" y="19"/>
                    <a:pt x="2" y="9"/>
                  </a:cubicBezTo>
                  <a:cubicBezTo>
                    <a:pt x="2" y="9"/>
                    <a:pt x="2" y="8"/>
                    <a:pt x="3" y="8"/>
                  </a:cubicBezTo>
                  <a:cubicBezTo>
                    <a:pt x="3" y="5"/>
                    <a:pt x="3" y="3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5"/>
                    <a:pt x="5" y="7"/>
                    <a:pt x="5" y="10"/>
                  </a:cubicBezTo>
                  <a:cubicBezTo>
                    <a:pt x="5" y="55"/>
                    <a:pt x="5" y="99"/>
                    <a:pt x="5" y="144"/>
                  </a:cubicBezTo>
                  <a:cubicBezTo>
                    <a:pt x="5" y="145"/>
                    <a:pt x="5" y="146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lose/>
                </a:path>
              </a:pathLst>
            </a:custGeom>
            <a:solidFill>
              <a:srgbClr val="F3A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69">
              <a:extLst>
                <a:ext uri="{FF2B5EF4-FFF2-40B4-BE49-F238E27FC236}">
                  <a16:creationId xmlns:a16="http://schemas.microsoft.com/office/drawing/2014/main" id="{BB49BD5B-0823-95F7-31B0-D03DD624B034}"/>
                </a:ext>
              </a:extLst>
            </p:cNvPr>
            <p:cNvSpPr/>
            <p:nvPr/>
          </p:nvSpPr>
          <p:spPr bwMode="auto">
            <a:xfrm>
              <a:off x="6351588" y="4616451"/>
              <a:ext cx="11113" cy="344488"/>
            </a:xfrm>
            <a:custGeom>
              <a:avLst/>
              <a:gdLst>
                <a:gd name="T0" fmla="*/ 2 w 2"/>
                <a:gd name="T1" fmla="*/ 0 h 61"/>
                <a:gd name="T2" fmla="*/ 2 w 2"/>
                <a:gd name="T3" fmla="*/ 61 h 61"/>
                <a:gd name="T4" fmla="*/ 1 w 2"/>
                <a:gd name="T5" fmla="*/ 3 h 61"/>
                <a:gd name="T6" fmla="*/ 2 w 2"/>
                <a:gd name="T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61">
                  <a:moveTo>
                    <a:pt x="2" y="0"/>
                  </a:moveTo>
                  <a:cubicBezTo>
                    <a:pt x="2" y="20"/>
                    <a:pt x="2" y="41"/>
                    <a:pt x="2" y="61"/>
                  </a:cubicBezTo>
                  <a:cubicBezTo>
                    <a:pt x="2" y="42"/>
                    <a:pt x="0" y="22"/>
                    <a:pt x="1" y="3"/>
                  </a:cubicBezTo>
                  <a:cubicBezTo>
                    <a:pt x="1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DA8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70">
              <a:extLst>
                <a:ext uri="{FF2B5EF4-FFF2-40B4-BE49-F238E27FC236}">
                  <a16:creationId xmlns:a16="http://schemas.microsoft.com/office/drawing/2014/main" id="{DC0A886C-307E-46F7-9EB3-6C65788DF4E4}"/>
                </a:ext>
              </a:extLst>
            </p:cNvPr>
            <p:cNvSpPr/>
            <p:nvPr/>
          </p:nvSpPr>
          <p:spPr bwMode="auto">
            <a:xfrm>
              <a:off x="6396038" y="5400676"/>
              <a:ext cx="4763" cy="146050"/>
            </a:xfrm>
            <a:custGeom>
              <a:avLst/>
              <a:gdLst>
                <a:gd name="T0" fmla="*/ 1 w 1"/>
                <a:gd name="T1" fmla="*/ 0 h 26"/>
                <a:gd name="T2" fmla="*/ 1 w 1"/>
                <a:gd name="T3" fmla="*/ 26 h 26"/>
                <a:gd name="T4" fmla="*/ 0 w 1"/>
                <a:gd name="T5" fmla="*/ 26 h 26"/>
                <a:gd name="T6" fmla="*/ 0 w 1"/>
                <a:gd name="T7" fmla="*/ 1 h 26"/>
                <a:gd name="T8" fmla="*/ 1 w 1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6">
                  <a:moveTo>
                    <a:pt x="1" y="0"/>
                  </a:moveTo>
                  <a:cubicBezTo>
                    <a:pt x="1" y="9"/>
                    <a:pt x="1" y="17"/>
                    <a:pt x="1" y="26"/>
                  </a:cubicBezTo>
                  <a:cubicBezTo>
                    <a:pt x="1" y="26"/>
                    <a:pt x="0" y="26"/>
                    <a:pt x="0" y="26"/>
                  </a:cubicBezTo>
                  <a:cubicBezTo>
                    <a:pt x="0" y="17"/>
                    <a:pt x="0" y="9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B7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Rectangle 171">
              <a:extLst>
                <a:ext uri="{FF2B5EF4-FFF2-40B4-BE49-F238E27FC236}">
                  <a16:creationId xmlns:a16="http://schemas.microsoft.com/office/drawing/2014/main" id="{19438878-CCA3-0A46-932B-EC11F5E8A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163" y="4684713"/>
              <a:ext cx="484188" cy="130175"/>
            </a:xfrm>
            <a:prstGeom prst="rect">
              <a:avLst/>
            </a:prstGeom>
            <a:solidFill>
              <a:srgbClr val="F18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文本框 23"/>
          <p:cNvSpPr txBox="1"/>
          <p:nvPr/>
        </p:nvSpPr>
        <p:spPr>
          <a:xfrm>
            <a:off x="1474367" y="2688177"/>
            <a:ext cx="454596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That year,</a:t>
            </a:r>
          </a:p>
          <a:p>
            <a:r>
              <a:rPr lang="en-US" sz="24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We are eighteen years old...</a:t>
            </a:r>
          </a:p>
        </p:txBody>
      </p:sp>
      <p:sp>
        <p:nvSpPr>
          <p:cNvPr id="25" name="TextBox 18"/>
          <p:cNvSpPr txBox="1"/>
          <p:nvPr/>
        </p:nvSpPr>
        <p:spPr>
          <a:xfrm>
            <a:off x="1474367" y="1403610"/>
            <a:ext cx="2920928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zh-CN" sz="6600">
                <a:solidFill>
                  <a:srgbClr val="E949BB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Encounter</a:t>
            </a:r>
            <a:endParaRPr lang="zh-CN" altLang="en-US" sz="6600">
              <a:solidFill>
                <a:srgbClr val="E949BB"/>
              </a:solidFill>
              <a:latin typeface="DK Lemon Yellow Sun" panose="02000000000000000000" pitchFamily="50" charset="0"/>
              <a:ea typeface="印品黑体" panose="00000500000000000000" pitchFamily="2" charset="-122"/>
            </a:endParaRPr>
          </a:p>
        </p:txBody>
      </p:sp>
      <p:sp>
        <p:nvSpPr>
          <p:cNvPr id="8" name="文本框 23"/>
          <p:cNvSpPr txBox="1"/>
          <p:nvPr/>
        </p:nvSpPr>
        <p:spPr>
          <a:xfrm>
            <a:off x="1474367" y="3695745"/>
            <a:ext cx="454596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That year,</a:t>
            </a:r>
          </a:p>
          <a:p>
            <a:r>
              <a:rPr lang="en-US" sz="2400">
                <a:solidFill>
                  <a:srgbClr val="500D08"/>
                </a:solidFill>
                <a:latin typeface="DK Lemon Yellow Sun" panose="02000000000000000000" pitchFamily="50" charset="0"/>
                <a:ea typeface="印品黑体" panose="00000500000000000000" pitchFamily="2" charset="-122"/>
              </a:rPr>
              <a:t>We are eighteen years old...</a:t>
            </a:r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E0136C68-E85C-B23D-4C52-6FC83B55F01A}"/>
              </a:ext>
            </a:extLst>
          </p:cNvPr>
          <p:cNvGrpSpPr/>
          <p:nvPr/>
        </p:nvGrpSpPr>
        <p:grpSpPr>
          <a:xfrm>
            <a:off x="5786438" y="1039813"/>
            <a:ext cx="5791201" cy="5322888"/>
            <a:chOff x="5786438" y="1039813"/>
            <a:chExt cx="5791201" cy="5322888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8F0D984-899D-D1D9-4384-5EC6FE899AAA}"/>
                </a:ext>
              </a:extLst>
            </p:cNvPr>
            <p:cNvSpPr/>
            <p:nvPr/>
          </p:nvSpPr>
          <p:spPr bwMode="auto">
            <a:xfrm>
              <a:off x="6862763" y="5475288"/>
              <a:ext cx="3571875" cy="887413"/>
            </a:xfrm>
            <a:custGeom>
              <a:avLst/>
              <a:gdLst>
                <a:gd name="T0" fmla="*/ 554 w 1091"/>
                <a:gd name="T1" fmla="*/ 71 h 271"/>
                <a:gd name="T2" fmla="*/ 659 w 1091"/>
                <a:gd name="T3" fmla="*/ 7 h 271"/>
                <a:gd name="T4" fmla="*/ 768 w 1091"/>
                <a:gd name="T5" fmla="*/ 96 h 271"/>
                <a:gd name="T6" fmla="*/ 754 w 1091"/>
                <a:gd name="T7" fmla="*/ 151 h 271"/>
                <a:gd name="T8" fmla="*/ 707 w 1091"/>
                <a:gd name="T9" fmla="*/ 172 h 271"/>
                <a:gd name="T10" fmla="*/ 667 w 1091"/>
                <a:gd name="T11" fmla="*/ 128 h 271"/>
                <a:gd name="T12" fmla="*/ 668 w 1091"/>
                <a:gd name="T13" fmla="*/ 102 h 271"/>
                <a:gd name="T14" fmla="*/ 686 w 1091"/>
                <a:gd name="T15" fmla="*/ 85 h 271"/>
                <a:gd name="T16" fmla="*/ 703 w 1091"/>
                <a:gd name="T17" fmla="*/ 102 h 271"/>
                <a:gd name="T18" fmla="*/ 703 w 1091"/>
                <a:gd name="T19" fmla="*/ 108 h 271"/>
                <a:gd name="T20" fmla="*/ 714 w 1091"/>
                <a:gd name="T21" fmla="*/ 132 h 271"/>
                <a:gd name="T22" fmla="*/ 731 w 1091"/>
                <a:gd name="T23" fmla="*/ 110 h 271"/>
                <a:gd name="T24" fmla="*/ 648 w 1091"/>
                <a:gd name="T25" fmla="*/ 47 h 271"/>
                <a:gd name="T26" fmla="*/ 579 w 1091"/>
                <a:gd name="T27" fmla="*/ 145 h 271"/>
                <a:gd name="T28" fmla="*/ 661 w 1091"/>
                <a:gd name="T29" fmla="*/ 221 h 271"/>
                <a:gd name="T30" fmla="*/ 783 w 1091"/>
                <a:gd name="T31" fmla="*/ 180 h 271"/>
                <a:gd name="T32" fmla="*/ 886 w 1091"/>
                <a:gd name="T33" fmla="*/ 63 h 271"/>
                <a:gd name="T34" fmla="*/ 1064 w 1091"/>
                <a:gd name="T35" fmla="*/ 67 h 271"/>
                <a:gd name="T36" fmla="*/ 1080 w 1091"/>
                <a:gd name="T37" fmla="*/ 162 h 271"/>
                <a:gd name="T38" fmla="*/ 1021 w 1091"/>
                <a:gd name="T39" fmla="*/ 215 h 271"/>
                <a:gd name="T40" fmla="*/ 952 w 1091"/>
                <a:gd name="T41" fmla="*/ 148 h 271"/>
                <a:gd name="T42" fmla="*/ 978 w 1091"/>
                <a:gd name="T43" fmla="*/ 119 h 271"/>
                <a:gd name="T44" fmla="*/ 1021 w 1091"/>
                <a:gd name="T45" fmla="*/ 128 h 271"/>
                <a:gd name="T46" fmla="*/ 1022 w 1091"/>
                <a:gd name="T47" fmla="*/ 163 h 271"/>
                <a:gd name="T48" fmla="*/ 987 w 1091"/>
                <a:gd name="T49" fmla="*/ 158 h 271"/>
                <a:gd name="T50" fmla="*/ 1039 w 1091"/>
                <a:gd name="T51" fmla="*/ 162 h 271"/>
                <a:gd name="T52" fmla="*/ 1038 w 1091"/>
                <a:gd name="T53" fmla="*/ 95 h 271"/>
                <a:gd name="T54" fmla="*/ 960 w 1091"/>
                <a:gd name="T55" fmla="*/ 66 h 271"/>
                <a:gd name="T56" fmla="*/ 870 w 1091"/>
                <a:gd name="T57" fmla="*/ 137 h 271"/>
                <a:gd name="T58" fmla="*/ 758 w 1091"/>
                <a:gd name="T59" fmla="*/ 246 h 271"/>
                <a:gd name="T60" fmla="*/ 612 w 1091"/>
                <a:gd name="T61" fmla="*/ 242 h 271"/>
                <a:gd name="T62" fmla="*/ 564 w 1091"/>
                <a:gd name="T63" fmla="*/ 201 h 271"/>
                <a:gd name="T64" fmla="*/ 548 w 1091"/>
                <a:gd name="T65" fmla="*/ 202 h 271"/>
                <a:gd name="T66" fmla="*/ 412 w 1091"/>
                <a:gd name="T67" fmla="*/ 261 h 271"/>
                <a:gd name="T68" fmla="*/ 298 w 1091"/>
                <a:gd name="T69" fmla="*/ 202 h 271"/>
                <a:gd name="T70" fmla="*/ 200 w 1091"/>
                <a:gd name="T71" fmla="*/ 92 h 271"/>
                <a:gd name="T72" fmla="*/ 89 w 1091"/>
                <a:gd name="T73" fmla="*/ 78 h 271"/>
                <a:gd name="T74" fmla="*/ 75 w 1091"/>
                <a:gd name="T75" fmla="*/ 166 h 271"/>
                <a:gd name="T76" fmla="*/ 123 w 1091"/>
                <a:gd name="T77" fmla="*/ 159 h 271"/>
                <a:gd name="T78" fmla="*/ 92 w 1091"/>
                <a:gd name="T79" fmla="*/ 166 h 271"/>
                <a:gd name="T80" fmla="*/ 84 w 1091"/>
                <a:gd name="T81" fmla="*/ 139 h 271"/>
                <a:gd name="T82" fmla="*/ 110 w 1091"/>
                <a:gd name="T83" fmla="*/ 117 h 271"/>
                <a:gd name="T84" fmla="*/ 154 w 1091"/>
                <a:gd name="T85" fmla="*/ 134 h 271"/>
                <a:gd name="T86" fmla="*/ 149 w 1091"/>
                <a:gd name="T87" fmla="*/ 193 h 271"/>
                <a:gd name="T88" fmla="*/ 32 w 1091"/>
                <a:gd name="T89" fmla="*/ 166 h 271"/>
                <a:gd name="T90" fmla="*/ 125 w 1091"/>
                <a:gd name="T91" fmla="*/ 29 h 271"/>
                <a:gd name="T92" fmla="*/ 263 w 1091"/>
                <a:gd name="T93" fmla="*/ 105 h 271"/>
                <a:gd name="T94" fmla="*/ 338 w 1091"/>
                <a:gd name="T95" fmla="*/ 190 h 271"/>
                <a:gd name="T96" fmla="*/ 509 w 1091"/>
                <a:gd name="T97" fmla="*/ 189 h 271"/>
                <a:gd name="T98" fmla="*/ 527 w 1091"/>
                <a:gd name="T99" fmla="*/ 99 h 271"/>
                <a:gd name="T100" fmla="*/ 447 w 1091"/>
                <a:gd name="T101" fmla="*/ 45 h 271"/>
                <a:gd name="T102" fmla="*/ 383 w 1091"/>
                <a:gd name="T103" fmla="*/ 119 h 271"/>
                <a:gd name="T104" fmla="*/ 395 w 1091"/>
                <a:gd name="T105" fmla="*/ 135 h 271"/>
                <a:gd name="T106" fmla="*/ 407 w 1091"/>
                <a:gd name="T107" fmla="*/ 116 h 271"/>
                <a:gd name="T108" fmla="*/ 407 w 1091"/>
                <a:gd name="T109" fmla="*/ 102 h 271"/>
                <a:gd name="T110" fmla="*/ 423 w 1091"/>
                <a:gd name="T111" fmla="*/ 85 h 271"/>
                <a:gd name="T112" fmla="*/ 443 w 1091"/>
                <a:gd name="T113" fmla="*/ 98 h 271"/>
                <a:gd name="T114" fmla="*/ 412 w 1091"/>
                <a:gd name="T115" fmla="*/ 169 h 271"/>
                <a:gd name="T116" fmla="*/ 348 w 1091"/>
                <a:gd name="T117" fmla="*/ 137 h 271"/>
                <a:gd name="T118" fmla="*/ 433 w 1091"/>
                <a:gd name="T119" fmla="*/ 8 h 271"/>
                <a:gd name="T120" fmla="*/ 554 w 1091"/>
                <a:gd name="T121" fmla="*/ 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91" h="271">
                  <a:moveTo>
                    <a:pt x="554" y="71"/>
                  </a:moveTo>
                  <a:cubicBezTo>
                    <a:pt x="582" y="36"/>
                    <a:pt x="615" y="13"/>
                    <a:pt x="659" y="7"/>
                  </a:cubicBezTo>
                  <a:cubicBezTo>
                    <a:pt x="714" y="0"/>
                    <a:pt x="770" y="42"/>
                    <a:pt x="768" y="96"/>
                  </a:cubicBezTo>
                  <a:cubicBezTo>
                    <a:pt x="767" y="115"/>
                    <a:pt x="768" y="134"/>
                    <a:pt x="754" y="151"/>
                  </a:cubicBezTo>
                  <a:cubicBezTo>
                    <a:pt x="742" y="166"/>
                    <a:pt x="728" y="177"/>
                    <a:pt x="707" y="172"/>
                  </a:cubicBezTo>
                  <a:cubicBezTo>
                    <a:pt x="688" y="167"/>
                    <a:pt x="669" y="146"/>
                    <a:pt x="667" y="128"/>
                  </a:cubicBezTo>
                  <a:cubicBezTo>
                    <a:pt x="667" y="119"/>
                    <a:pt x="667" y="111"/>
                    <a:pt x="668" y="102"/>
                  </a:cubicBezTo>
                  <a:cubicBezTo>
                    <a:pt x="668" y="91"/>
                    <a:pt x="675" y="85"/>
                    <a:pt x="686" y="85"/>
                  </a:cubicBezTo>
                  <a:cubicBezTo>
                    <a:pt x="697" y="85"/>
                    <a:pt x="703" y="91"/>
                    <a:pt x="703" y="102"/>
                  </a:cubicBezTo>
                  <a:cubicBezTo>
                    <a:pt x="703" y="104"/>
                    <a:pt x="703" y="106"/>
                    <a:pt x="703" y="108"/>
                  </a:cubicBezTo>
                  <a:cubicBezTo>
                    <a:pt x="704" y="118"/>
                    <a:pt x="700" y="131"/>
                    <a:pt x="714" y="132"/>
                  </a:cubicBezTo>
                  <a:cubicBezTo>
                    <a:pt x="729" y="134"/>
                    <a:pt x="730" y="119"/>
                    <a:pt x="731" y="110"/>
                  </a:cubicBezTo>
                  <a:cubicBezTo>
                    <a:pt x="737" y="64"/>
                    <a:pt x="696" y="33"/>
                    <a:pt x="648" y="47"/>
                  </a:cubicBezTo>
                  <a:cubicBezTo>
                    <a:pt x="599" y="60"/>
                    <a:pt x="575" y="94"/>
                    <a:pt x="579" y="145"/>
                  </a:cubicBezTo>
                  <a:cubicBezTo>
                    <a:pt x="582" y="180"/>
                    <a:pt x="621" y="214"/>
                    <a:pt x="661" y="221"/>
                  </a:cubicBezTo>
                  <a:cubicBezTo>
                    <a:pt x="711" y="231"/>
                    <a:pt x="749" y="214"/>
                    <a:pt x="783" y="180"/>
                  </a:cubicBezTo>
                  <a:cubicBezTo>
                    <a:pt x="820" y="143"/>
                    <a:pt x="849" y="99"/>
                    <a:pt x="886" y="63"/>
                  </a:cubicBezTo>
                  <a:cubicBezTo>
                    <a:pt x="937" y="16"/>
                    <a:pt x="1018" y="17"/>
                    <a:pt x="1064" y="67"/>
                  </a:cubicBezTo>
                  <a:cubicBezTo>
                    <a:pt x="1089" y="95"/>
                    <a:pt x="1091" y="127"/>
                    <a:pt x="1080" y="162"/>
                  </a:cubicBezTo>
                  <a:cubicBezTo>
                    <a:pt x="1071" y="191"/>
                    <a:pt x="1052" y="209"/>
                    <a:pt x="1021" y="215"/>
                  </a:cubicBezTo>
                  <a:cubicBezTo>
                    <a:pt x="982" y="223"/>
                    <a:pt x="945" y="188"/>
                    <a:pt x="952" y="148"/>
                  </a:cubicBezTo>
                  <a:cubicBezTo>
                    <a:pt x="954" y="133"/>
                    <a:pt x="964" y="123"/>
                    <a:pt x="978" y="119"/>
                  </a:cubicBezTo>
                  <a:cubicBezTo>
                    <a:pt x="994" y="114"/>
                    <a:pt x="1010" y="116"/>
                    <a:pt x="1021" y="128"/>
                  </a:cubicBezTo>
                  <a:cubicBezTo>
                    <a:pt x="1031" y="138"/>
                    <a:pt x="1030" y="152"/>
                    <a:pt x="1022" y="163"/>
                  </a:cubicBezTo>
                  <a:cubicBezTo>
                    <a:pt x="1011" y="176"/>
                    <a:pt x="1000" y="167"/>
                    <a:pt x="987" y="158"/>
                  </a:cubicBezTo>
                  <a:cubicBezTo>
                    <a:pt x="1003" y="183"/>
                    <a:pt x="1025" y="184"/>
                    <a:pt x="1039" y="162"/>
                  </a:cubicBezTo>
                  <a:cubicBezTo>
                    <a:pt x="1053" y="139"/>
                    <a:pt x="1054" y="114"/>
                    <a:pt x="1038" y="95"/>
                  </a:cubicBezTo>
                  <a:cubicBezTo>
                    <a:pt x="1018" y="70"/>
                    <a:pt x="992" y="60"/>
                    <a:pt x="960" y="66"/>
                  </a:cubicBezTo>
                  <a:cubicBezTo>
                    <a:pt x="918" y="75"/>
                    <a:pt x="894" y="106"/>
                    <a:pt x="870" y="137"/>
                  </a:cubicBezTo>
                  <a:cubicBezTo>
                    <a:pt x="838" y="179"/>
                    <a:pt x="804" y="221"/>
                    <a:pt x="758" y="246"/>
                  </a:cubicBezTo>
                  <a:cubicBezTo>
                    <a:pt x="710" y="271"/>
                    <a:pt x="660" y="267"/>
                    <a:pt x="612" y="242"/>
                  </a:cubicBezTo>
                  <a:cubicBezTo>
                    <a:pt x="592" y="232"/>
                    <a:pt x="576" y="219"/>
                    <a:pt x="564" y="201"/>
                  </a:cubicBezTo>
                  <a:cubicBezTo>
                    <a:pt x="557" y="191"/>
                    <a:pt x="554" y="195"/>
                    <a:pt x="548" y="202"/>
                  </a:cubicBezTo>
                  <a:cubicBezTo>
                    <a:pt x="512" y="244"/>
                    <a:pt x="467" y="263"/>
                    <a:pt x="412" y="261"/>
                  </a:cubicBezTo>
                  <a:cubicBezTo>
                    <a:pt x="365" y="259"/>
                    <a:pt x="331" y="233"/>
                    <a:pt x="298" y="202"/>
                  </a:cubicBezTo>
                  <a:cubicBezTo>
                    <a:pt x="262" y="168"/>
                    <a:pt x="237" y="125"/>
                    <a:pt x="200" y="92"/>
                  </a:cubicBezTo>
                  <a:cubicBezTo>
                    <a:pt x="168" y="61"/>
                    <a:pt x="124" y="57"/>
                    <a:pt x="89" y="78"/>
                  </a:cubicBezTo>
                  <a:cubicBezTo>
                    <a:pt x="55" y="99"/>
                    <a:pt x="59" y="147"/>
                    <a:pt x="75" y="166"/>
                  </a:cubicBezTo>
                  <a:cubicBezTo>
                    <a:pt x="90" y="184"/>
                    <a:pt x="113" y="182"/>
                    <a:pt x="123" y="159"/>
                  </a:cubicBezTo>
                  <a:cubicBezTo>
                    <a:pt x="113" y="167"/>
                    <a:pt x="103" y="174"/>
                    <a:pt x="92" y="166"/>
                  </a:cubicBezTo>
                  <a:cubicBezTo>
                    <a:pt x="83" y="160"/>
                    <a:pt x="82" y="149"/>
                    <a:pt x="84" y="139"/>
                  </a:cubicBezTo>
                  <a:cubicBezTo>
                    <a:pt x="87" y="126"/>
                    <a:pt x="98" y="119"/>
                    <a:pt x="110" y="117"/>
                  </a:cubicBezTo>
                  <a:cubicBezTo>
                    <a:pt x="128" y="114"/>
                    <a:pt x="144" y="118"/>
                    <a:pt x="154" y="134"/>
                  </a:cubicBezTo>
                  <a:cubicBezTo>
                    <a:pt x="163" y="151"/>
                    <a:pt x="161" y="179"/>
                    <a:pt x="149" y="193"/>
                  </a:cubicBezTo>
                  <a:cubicBezTo>
                    <a:pt x="114" y="234"/>
                    <a:pt x="54" y="220"/>
                    <a:pt x="32" y="166"/>
                  </a:cubicBezTo>
                  <a:cubicBezTo>
                    <a:pt x="0" y="86"/>
                    <a:pt x="66" y="35"/>
                    <a:pt x="125" y="29"/>
                  </a:cubicBezTo>
                  <a:cubicBezTo>
                    <a:pt x="189" y="22"/>
                    <a:pt x="227" y="62"/>
                    <a:pt x="263" y="105"/>
                  </a:cubicBezTo>
                  <a:cubicBezTo>
                    <a:pt x="287" y="134"/>
                    <a:pt x="311" y="164"/>
                    <a:pt x="338" y="190"/>
                  </a:cubicBezTo>
                  <a:cubicBezTo>
                    <a:pt x="390" y="238"/>
                    <a:pt x="459" y="237"/>
                    <a:pt x="509" y="189"/>
                  </a:cubicBezTo>
                  <a:cubicBezTo>
                    <a:pt x="531" y="168"/>
                    <a:pt x="540" y="128"/>
                    <a:pt x="527" y="99"/>
                  </a:cubicBezTo>
                  <a:cubicBezTo>
                    <a:pt x="512" y="66"/>
                    <a:pt x="484" y="47"/>
                    <a:pt x="447" y="45"/>
                  </a:cubicBezTo>
                  <a:cubicBezTo>
                    <a:pt x="397" y="43"/>
                    <a:pt x="370" y="74"/>
                    <a:pt x="383" y="119"/>
                  </a:cubicBezTo>
                  <a:cubicBezTo>
                    <a:pt x="385" y="127"/>
                    <a:pt x="387" y="135"/>
                    <a:pt x="395" y="135"/>
                  </a:cubicBezTo>
                  <a:cubicBezTo>
                    <a:pt x="405" y="134"/>
                    <a:pt x="406" y="124"/>
                    <a:pt x="407" y="116"/>
                  </a:cubicBezTo>
                  <a:cubicBezTo>
                    <a:pt x="408" y="112"/>
                    <a:pt x="407" y="107"/>
                    <a:pt x="407" y="102"/>
                  </a:cubicBezTo>
                  <a:cubicBezTo>
                    <a:pt x="408" y="92"/>
                    <a:pt x="413" y="86"/>
                    <a:pt x="423" y="85"/>
                  </a:cubicBezTo>
                  <a:cubicBezTo>
                    <a:pt x="433" y="84"/>
                    <a:pt x="439" y="88"/>
                    <a:pt x="443" y="98"/>
                  </a:cubicBezTo>
                  <a:cubicBezTo>
                    <a:pt x="453" y="124"/>
                    <a:pt x="437" y="159"/>
                    <a:pt x="412" y="169"/>
                  </a:cubicBezTo>
                  <a:cubicBezTo>
                    <a:pt x="386" y="179"/>
                    <a:pt x="359" y="166"/>
                    <a:pt x="348" y="137"/>
                  </a:cubicBezTo>
                  <a:cubicBezTo>
                    <a:pt x="326" y="73"/>
                    <a:pt x="366" y="11"/>
                    <a:pt x="433" y="8"/>
                  </a:cubicBezTo>
                  <a:cubicBezTo>
                    <a:pt x="486" y="6"/>
                    <a:pt x="524" y="28"/>
                    <a:pt x="554" y="71"/>
                  </a:cubicBezTo>
                  <a:close/>
                </a:path>
              </a:pathLst>
            </a:custGeom>
            <a:solidFill>
              <a:srgbClr val="F1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BF6C160-8A45-3AF2-FDAB-3CD4373DEDBD}"/>
                </a:ext>
              </a:extLst>
            </p:cNvPr>
            <p:cNvSpPr/>
            <p:nvPr/>
          </p:nvSpPr>
          <p:spPr bwMode="auto">
            <a:xfrm>
              <a:off x="5786438" y="1039813"/>
              <a:ext cx="1728788" cy="1076325"/>
            </a:xfrm>
            <a:custGeom>
              <a:avLst/>
              <a:gdLst>
                <a:gd name="T0" fmla="*/ 388 w 528"/>
                <a:gd name="T1" fmla="*/ 248 h 329"/>
                <a:gd name="T2" fmla="*/ 326 w 528"/>
                <a:gd name="T3" fmla="*/ 219 h 329"/>
                <a:gd name="T4" fmla="*/ 297 w 528"/>
                <a:gd name="T5" fmla="*/ 232 h 329"/>
                <a:gd name="T6" fmla="*/ 226 w 528"/>
                <a:gd name="T7" fmla="*/ 272 h 329"/>
                <a:gd name="T8" fmla="*/ 135 w 528"/>
                <a:gd name="T9" fmla="*/ 242 h 329"/>
                <a:gd name="T10" fmla="*/ 135 w 528"/>
                <a:gd name="T11" fmla="*/ 227 h 329"/>
                <a:gd name="T12" fmla="*/ 278 w 528"/>
                <a:gd name="T13" fmla="*/ 201 h 329"/>
                <a:gd name="T14" fmla="*/ 293 w 528"/>
                <a:gd name="T15" fmla="*/ 204 h 329"/>
                <a:gd name="T16" fmla="*/ 285 w 528"/>
                <a:gd name="T17" fmla="*/ 193 h 329"/>
                <a:gd name="T18" fmla="*/ 189 w 528"/>
                <a:gd name="T19" fmla="*/ 132 h 329"/>
                <a:gd name="T20" fmla="*/ 168 w 528"/>
                <a:gd name="T21" fmla="*/ 135 h 329"/>
                <a:gd name="T22" fmla="*/ 74 w 528"/>
                <a:gd name="T23" fmla="*/ 146 h 329"/>
                <a:gd name="T24" fmla="*/ 21 w 528"/>
                <a:gd name="T25" fmla="*/ 127 h 329"/>
                <a:gd name="T26" fmla="*/ 3 w 528"/>
                <a:gd name="T27" fmla="*/ 121 h 329"/>
                <a:gd name="T28" fmla="*/ 12 w 528"/>
                <a:gd name="T29" fmla="*/ 105 h 329"/>
                <a:gd name="T30" fmla="*/ 141 w 528"/>
                <a:gd name="T31" fmla="*/ 69 h 329"/>
                <a:gd name="T32" fmla="*/ 169 w 528"/>
                <a:gd name="T33" fmla="*/ 93 h 329"/>
                <a:gd name="T34" fmla="*/ 195 w 528"/>
                <a:gd name="T35" fmla="*/ 115 h 329"/>
                <a:gd name="T36" fmla="*/ 268 w 528"/>
                <a:gd name="T37" fmla="*/ 152 h 329"/>
                <a:gd name="T38" fmla="*/ 251 w 528"/>
                <a:gd name="T39" fmla="*/ 129 h 329"/>
                <a:gd name="T40" fmla="*/ 229 w 528"/>
                <a:gd name="T41" fmla="*/ 51 h 329"/>
                <a:gd name="T42" fmla="*/ 298 w 528"/>
                <a:gd name="T43" fmla="*/ 9 h 329"/>
                <a:gd name="T44" fmla="*/ 304 w 528"/>
                <a:gd name="T45" fmla="*/ 23 h 329"/>
                <a:gd name="T46" fmla="*/ 304 w 528"/>
                <a:gd name="T47" fmla="*/ 95 h 329"/>
                <a:gd name="T48" fmla="*/ 292 w 528"/>
                <a:gd name="T49" fmla="*/ 131 h 329"/>
                <a:gd name="T50" fmla="*/ 288 w 528"/>
                <a:gd name="T51" fmla="*/ 152 h 329"/>
                <a:gd name="T52" fmla="*/ 333 w 528"/>
                <a:gd name="T53" fmla="*/ 202 h 329"/>
                <a:gd name="T54" fmla="*/ 418 w 528"/>
                <a:gd name="T55" fmla="*/ 232 h 329"/>
                <a:gd name="T56" fmla="*/ 376 w 528"/>
                <a:gd name="T57" fmla="*/ 180 h 329"/>
                <a:gd name="T58" fmla="*/ 364 w 528"/>
                <a:gd name="T59" fmla="*/ 90 h 329"/>
                <a:gd name="T60" fmla="*/ 382 w 528"/>
                <a:gd name="T61" fmla="*/ 68 h 329"/>
                <a:gd name="T62" fmla="*/ 409 w 528"/>
                <a:gd name="T63" fmla="*/ 72 h 329"/>
                <a:gd name="T64" fmla="*/ 434 w 528"/>
                <a:gd name="T65" fmla="*/ 123 h 329"/>
                <a:gd name="T66" fmla="*/ 423 w 528"/>
                <a:gd name="T67" fmla="*/ 179 h 329"/>
                <a:gd name="T68" fmla="*/ 421 w 528"/>
                <a:gd name="T69" fmla="*/ 200 h 329"/>
                <a:gd name="T70" fmla="*/ 480 w 528"/>
                <a:gd name="T71" fmla="*/ 237 h 329"/>
                <a:gd name="T72" fmla="*/ 516 w 528"/>
                <a:gd name="T73" fmla="*/ 236 h 329"/>
                <a:gd name="T74" fmla="*/ 528 w 528"/>
                <a:gd name="T75" fmla="*/ 244 h 329"/>
                <a:gd name="T76" fmla="*/ 518 w 528"/>
                <a:gd name="T77" fmla="*/ 252 h 329"/>
                <a:gd name="T78" fmla="*/ 477 w 528"/>
                <a:gd name="T79" fmla="*/ 256 h 329"/>
                <a:gd name="T80" fmla="*/ 430 w 528"/>
                <a:gd name="T81" fmla="*/ 288 h 329"/>
                <a:gd name="T82" fmla="*/ 365 w 528"/>
                <a:gd name="T83" fmla="*/ 328 h 329"/>
                <a:gd name="T84" fmla="*/ 285 w 528"/>
                <a:gd name="T85" fmla="*/ 328 h 329"/>
                <a:gd name="T86" fmla="*/ 275 w 528"/>
                <a:gd name="T87" fmla="*/ 315 h 329"/>
                <a:gd name="T88" fmla="*/ 356 w 528"/>
                <a:gd name="T89" fmla="*/ 248 h 329"/>
                <a:gd name="T90" fmla="*/ 388 w 528"/>
                <a:gd name="T91" fmla="*/ 24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28" h="329">
                  <a:moveTo>
                    <a:pt x="388" y="248"/>
                  </a:moveTo>
                  <a:cubicBezTo>
                    <a:pt x="366" y="239"/>
                    <a:pt x="347" y="227"/>
                    <a:pt x="326" y="219"/>
                  </a:cubicBezTo>
                  <a:cubicBezTo>
                    <a:pt x="313" y="214"/>
                    <a:pt x="301" y="216"/>
                    <a:pt x="297" y="232"/>
                  </a:cubicBezTo>
                  <a:cubicBezTo>
                    <a:pt x="286" y="268"/>
                    <a:pt x="255" y="275"/>
                    <a:pt x="226" y="272"/>
                  </a:cubicBezTo>
                  <a:cubicBezTo>
                    <a:pt x="194" y="267"/>
                    <a:pt x="167" y="248"/>
                    <a:pt x="135" y="242"/>
                  </a:cubicBezTo>
                  <a:cubicBezTo>
                    <a:pt x="125" y="241"/>
                    <a:pt x="130" y="233"/>
                    <a:pt x="135" y="227"/>
                  </a:cubicBezTo>
                  <a:cubicBezTo>
                    <a:pt x="166" y="192"/>
                    <a:pt x="238" y="179"/>
                    <a:pt x="278" y="201"/>
                  </a:cubicBezTo>
                  <a:cubicBezTo>
                    <a:pt x="283" y="204"/>
                    <a:pt x="288" y="212"/>
                    <a:pt x="293" y="204"/>
                  </a:cubicBezTo>
                  <a:cubicBezTo>
                    <a:pt x="297" y="198"/>
                    <a:pt x="289" y="195"/>
                    <a:pt x="285" y="193"/>
                  </a:cubicBezTo>
                  <a:cubicBezTo>
                    <a:pt x="254" y="171"/>
                    <a:pt x="224" y="148"/>
                    <a:pt x="189" y="132"/>
                  </a:cubicBezTo>
                  <a:cubicBezTo>
                    <a:pt x="181" y="129"/>
                    <a:pt x="176" y="127"/>
                    <a:pt x="168" y="135"/>
                  </a:cubicBezTo>
                  <a:cubicBezTo>
                    <a:pt x="140" y="165"/>
                    <a:pt x="107" y="169"/>
                    <a:pt x="74" y="146"/>
                  </a:cubicBezTo>
                  <a:cubicBezTo>
                    <a:pt x="58" y="135"/>
                    <a:pt x="41" y="126"/>
                    <a:pt x="21" y="127"/>
                  </a:cubicBezTo>
                  <a:cubicBezTo>
                    <a:pt x="14" y="128"/>
                    <a:pt x="6" y="127"/>
                    <a:pt x="3" y="121"/>
                  </a:cubicBezTo>
                  <a:cubicBezTo>
                    <a:pt x="0" y="114"/>
                    <a:pt x="8" y="110"/>
                    <a:pt x="12" y="105"/>
                  </a:cubicBezTo>
                  <a:cubicBezTo>
                    <a:pt x="48" y="64"/>
                    <a:pt x="89" y="52"/>
                    <a:pt x="141" y="69"/>
                  </a:cubicBezTo>
                  <a:cubicBezTo>
                    <a:pt x="153" y="73"/>
                    <a:pt x="164" y="82"/>
                    <a:pt x="169" y="93"/>
                  </a:cubicBezTo>
                  <a:cubicBezTo>
                    <a:pt x="175" y="105"/>
                    <a:pt x="184" y="111"/>
                    <a:pt x="195" y="115"/>
                  </a:cubicBezTo>
                  <a:cubicBezTo>
                    <a:pt x="220" y="126"/>
                    <a:pt x="241" y="143"/>
                    <a:pt x="268" y="152"/>
                  </a:cubicBezTo>
                  <a:cubicBezTo>
                    <a:pt x="262" y="144"/>
                    <a:pt x="257" y="136"/>
                    <a:pt x="251" y="129"/>
                  </a:cubicBezTo>
                  <a:cubicBezTo>
                    <a:pt x="230" y="107"/>
                    <a:pt x="226" y="80"/>
                    <a:pt x="229" y="51"/>
                  </a:cubicBezTo>
                  <a:cubicBezTo>
                    <a:pt x="231" y="25"/>
                    <a:pt x="274" y="0"/>
                    <a:pt x="298" y="9"/>
                  </a:cubicBezTo>
                  <a:cubicBezTo>
                    <a:pt x="306" y="12"/>
                    <a:pt x="305" y="18"/>
                    <a:pt x="304" y="23"/>
                  </a:cubicBezTo>
                  <a:cubicBezTo>
                    <a:pt x="298" y="47"/>
                    <a:pt x="299" y="71"/>
                    <a:pt x="304" y="95"/>
                  </a:cubicBezTo>
                  <a:cubicBezTo>
                    <a:pt x="307" y="108"/>
                    <a:pt x="304" y="121"/>
                    <a:pt x="292" y="131"/>
                  </a:cubicBezTo>
                  <a:cubicBezTo>
                    <a:pt x="285" y="137"/>
                    <a:pt x="284" y="143"/>
                    <a:pt x="288" y="152"/>
                  </a:cubicBezTo>
                  <a:cubicBezTo>
                    <a:pt x="298" y="173"/>
                    <a:pt x="310" y="191"/>
                    <a:pt x="333" y="202"/>
                  </a:cubicBezTo>
                  <a:cubicBezTo>
                    <a:pt x="360" y="215"/>
                    <a:pt x="387" y="227"/>
                    <a:pt x="418" y="232"/>
                  </a:cubicBezTo>
                  <a:cubicBezTo>
                    <a:pt x="407" y="211"/>
                    <a:pt x="398" y="193"/>
                    <a:pt x="376" y="180"/>
                  </a:cubicBezTo>
                  <a:cubicBezTo>
                    <a:pt x="343" y="160"/>
                    <a:pt x="339" y="119"/>
                    <a:pt x="364" y="90"/>
                  </a:cubicBezTo>
                  <a:cubicBezTo>
                    <a:pt x="370" y="83"/>
                    <a:pt x="376" y="75"/>
                    <a:pt x="382" y="68"/>
                  </a:cubicBezTo>
                  <a:cubicBezTo>
                    <a:pt x="397" y="52"/>
                    <a:pt x="398" y="51"/>
                    <a:pt x="409" y="72"/>
                  </a:cubicBezTo>
                  <a:cubicBezTo>
                    <a:pt x="417" y="89"/>
                    <a:pt x="430" y="104"/>
                    <a:pt x="434" y="123"/>
                  </a:cubicBezTo>
                  <a:cubicBezTo>
                    <a:pt x="439" y="144"/>
                    <a:pt x="438" y="163"/>
                    <a:pt x="423" y="179"/>
                  </a:cubicBezTo>
                  <a:cubicBezTo>
                    <a:pt x="416" y="186"/>
                    <a:pt x="416" y="193"/>
                    <a:pt x="421" y="200"/>
                  </a:cubicBezTo>
                  <a:cubicBezTo>
                    <a:pt x="434" y="223"/>
                    <a:pt x="453" y="238"/>
                    <a:pt x="480" y="237"/>
                  </a:cubicBezTo>
                  <a:cubicBezTo>
                    <a:pt x="492" y="236"/>
                    <a:pt x="504" y="236"/>
                    <a:pt x="516" y="236"/>
                  </a:cubicBezTo>
                  <a:cubicBezTo>
                    <a:pt x="522" y="236"/>
                    <a:pt x="528" y="236"/>
                    <a:pt x="528" y="244"/>
                  </a:cubicBezTo>
                  <a:cubicBezTo>
                    <a:pt x="528" y="250"/>
                    <a:pt x="523" y="251"/>
                    <a:pt x="518" y="252"/>
                  </a:cubicBezTo>
                  <a:cubicBezTo>
                    <a:pt x="505" y="255"/>
                    <a:pt x="491" y="255"/>
                    <a:pt x="477" y="256"/>
                  </a:cubicBezTo>
                  <a:cubicBezTo>
                    <a:pt x="456" y="258"/>
                    <a:pt x="439" y="264"/>
                    <a:pt x="430" y="288"/>
                  </a:cubicBezTo>
                  <a:cubicBezTo>
                    <a:pt x="419" y="315"/>
                    <a:pt x="393" y="326"/>
                    <a:pt x="365" y="328"/>
                  </a:cubicBezTo>
                  <a:cubicBezTo>
                    <a:pt x="339" y="329"/>
                    <a:pt x="312" y="328"/>
                    <a:pt x="285" y="328"/>
                  </a:cubicBezTo>
                  <a:cubicBezTo>
                    <a:pt x="275" y="328"/>
                    <a:pt x="273" y="325"/>
                    <a:pt x="275" y="315"/>
                  </a:cubicBezTo>
                  <a:cubicBezTo>
                    <a:pt x="283" y="276"/>
                    <a:pt x="315" y="249"/>
                    <a:pt x="356" y="248"/>
                  </a:cubicBezTo>
                  <a:cubicBezTo>
                    <a:pt x="366" y="248"/>
                    <a:pt x="377" y="248"/>
                    <a:pt x="388" y="248"/>
                  </a:cubicBezTo>
                  <a:close/>
                </a:path>
              </a:pathLst>
            </a:custGeom>
            <a:solidFill>
              <a:srgbClr val="F2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B069B53-8F69-C8D5-E085-957FDA9B6E8A}"/>
                </a:ext>
              </a:extLst>
            </p:cNvPr>
            <p:cNvSpPr/>
            <p:nvPr/>
          </p:nvSpPr>
          <p:spPr bwMode="auto">
            <a:xfrm>
              <a:off x="9848851" y="1065213"/>
              <a:ext cx="1728788" cy="1054100"/>
            </a:xfrm>
            <a:custGeom>
              <a:avLst/>
              <a:gdLst>
                <a:gd name="T0" fmla="*/ 131 w 528"/>
                <a:gd name="T1" fmla="*/ 240 h 322"/>
                <a:gd name="T2" fmla="*/ 220 w 528"/>
                <a:gd name="T3" fmla="*/ 256 h 322"/>
                <a:gd name="T4" fmla="*/ 252 w 528"/>
                <a:gd name="T5" fmla="*/ 310 h 322"/>
                <a:gd name="T6" fmla="*/ 243 w 528"/>
                <a:gd name="T7" fmla="*/ 320 h 322"/>
                <a:gd name="T8" fmla="*/ 157 w 528"/>
                <a:gd name="T9" fmla="*/ 319 h 322"/>
                <a:gd name="T10" fmla="*/ 96 w 528"/>
                <a:gd name="T11" fmla="*/ 275 h 322"/>
                <a:gd name="T12" fmla="*/ 53 w 528"/>
                <a:gd name="T13" fmla="*/ 248 h 322"/>
                <a:gd name="T14" fmla="*/ 16 w 528"/>
                <a:gd name="T15" fmla="*/ 245 h 322"/>
                <a:gd name="T16" fmla="*/ 1 w 528"/>
                <a:gd name="T17" fmla="*/ 235 h 322"/>
                <a:gd name="T18" fmla="*/ 18 w 528"/>
                <a:gd name="T19" fmla="*/ 228 h 322"/>
                <a:gd name="T20" fmla="*/ 69 w 528"/>
                <a:gd name="T21" fmla="*/ 225 h 322"/>
                <a:gd name="T22" fmla="*/ 109 w 528"/>
                <a:gd name="T23" fmla="*/ 185 h 322"/>
                <a:gd name="T24" fmla="*/ 103 w 528"/>
                <a:gd name="T25" fmla="*/ 170 h 322"/>
                <a:gd name="T26" fmla="*/ 97 w 528"/>
                <a:gd name="T27" fmla="*/ 105 h 322"/>
                <a:gd name="T28" fmla="*/ 122 w 528"/>
                <a:gd name="T29" fmla="*/ 58 h 322"/>
                <a:gd name="T30" fmla="*/ 141 w 528"/>
                <a:gd name="T31" fmla="*/ 55 h 322"/>
                <a:gd name="T32" fmla="*/ 174 w 528"/>
                <a:gd name="T33" fmla="*/ 93 h 322"/>
                <a:gd name="T34" fmla="*/ 147 w 528"/>
                <a:gd name="T35" fmla="*/ 176 h 322"/>
                <a:gd name="T36" fmla="*/ 105 w 528"/>
                <a:gd name="T37" fmla="*/ 225 h 322"/>
                <a:gd name="T38" fmla="*/ 187 w 528"/>
                <a:gd name="T39" fmla="*/ 199 h 322"/>
                <a:gd name="T40" fmla="*/ 239 w 528"/>
                <a:gd name="T41" fmla="*/ 149 h 322"/>
                <a:gd name="T42" fmla="*/ 235 w 528"/>
                <a:gd name="T43" fmla="*/ 122 h 322"/>
                <a:gd name="T44" fmla="*/ 224 w 528"/>
                <a:gd name="T45" fmla="*/ 84 h 322"/>
                <a:gd name="T46" fmla="*/ 224 w 528"/>
                <a:gd name="T47" fmla="*/ 17 h 322"/>
                <a:gd name="T48" fmla="*/ 238 w 528"/>
                <a:gd name="T49" fmla="*/ 0 h 322"/>
                <a:gd name="T50" fmla="*/ 293 w 528"/>
                <a:gd name="T51" fmla="*/ 28 h 322"/>
                <a:gd name="T52" fmla="*/ 291 w 528"/>
                <a:gd name="T53" fmla="*/ 99 h 322"/>
                <a:gd name="T54" fmla="*/ 261 w 528"/>
                <a:gd name="T55" fmla="*/ 146 h 322"/>
                <a:gd name="T56" fmla="*/ 361 w 528"/>
                <a:gd name="T57" fmla="*/ 82 h 322"/>
                <a:gd name="T58" fmla="*/ 488 w 528"/>
                <a:gd name="T59" fmla="*/ 71 h 322"/>
                <a:gd name="T60" fmla="*/ 521 w 528"/>
                <a:gd name="T61" fmla="*/ 102 h 322"/>
                <a:gd name="T62" fmla="*/ 514 w 528"/>
                <a:gd name="T63" fmla="*/ 117 h 322"/>
                <a:gd name="T64" fmla="*/ 443 w 528"/>
                <a:gd name="T65" fmla="*/ 143 h 322"/>
                <a:gd name="T66" fmla="*/ 359 w 528"/>
                <a:gd name="T67" fmla="*/ 128 h 322"/>
                <a:gd name="T68" fmla="*/ 340 w 528"/>
                <a:gd name="T69" fmla="*/ 123 h 322"/>
                <a:gd name="T70" fmla="*/ 241 w 528"/>
                <a:gd name="T71" fmla="*/ 185 h 322"/>
                <a:gd name="T72" fmla="*/ 234 w 528"/>
                <a:gd name="T73" fmla="*/ 196 h 322"/>
                <a:gd name="T74" fmla="*/ 248 w 528"/>
                <a:gd name="T75" fmla="*/ 195 h 322"/>
                <a:gd name="T76" fmla="*/ 398 w 528"/>
                <a:gd name="T77" fmla="*/ 222 h 322"/>
                <a:gd name="T78" fmla="*/ 394 w 528"/>
                <a:gd name="T79" fmla="*/ 233 h 322"/>
                <a:gd name="T80" fmla="*/ 313 w 528"/>
                <a:gd name="T81" fmla="*/ 261 h 322"/>
                <a:gd name="T82" fmla="*/ 231 w 528"/>
                <a:gd name="T83" fmla="*/ 222 h 322"/>
                <a:gd name="T84" fmla="*/ 204 w 528"/>
                <a:gd name="T85" fmla="*/ 209 h 322"/>
                <a:gd name="T86" fmla="*/ 131 w 528"/>
                <a:gd name="T87" fmla="*/ 24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8" h="322">
                  <a:moveTo>
                    <a:pt x="131" y="240"/>
                  </a:moveTo>
                  <a:cubicBezTo>
                    <a:pt x="165" y="240"/>
                    <a:pt x="195" y="236"/>
                    <a:pt x="220" y="256"/>
                  </a:cubicBezTo>
                  <a:cubicBezTo>
                    <a:pt x="238" y="270"/>
                    <a:pt x="247" y="289"/>
                    <a:pt x="252" y="310"/>
                  </a:cubicBezTo>
                  <a:cubicBezTo>
                    <a:pt x="255" y="319"/>
                    <a:pt x="250" y="320"/>
                    <a:pt x="243" y="320"/>
                  </a:cubicBezTo>
                  <a:cubicBezTo>
                    <a:pt x="215" y="320"/>
                    <a:pt x="186" y="322"/>
                    <a:pt x="157" y="319"/>
                  </a:cubicBezTo>
                  <a:cubicBezTo>
                    <a:pt x="129" y="317"/>
                    <a:pt x="107" y="303"/>
                    <a:pt x="96" y="275"/>
                  </a:cubicBezTo>
                  <a:cubicBezTo>
                    <a:pt x="88" y="257"/>
                    <a:pt x="72" y="249"/>
                    <a:pt x="53" y="248"/>
                  </a:cubicBezTo>
                  <a:cubicBezTo>
                    <a:pt x="40" y="247"/>
                    <a:pt x="28" y="248"/>
                    <a:pt x="16" y="245"/>
                  </a:cubicBezTo>
                  <a:cubicBezTo>
                    <a:pt x="9" y="243"/>
                    <a:pt x="0" y="245"/>
                    <a:pt x="1" y="235"/>
                  </a:cubicBezTo>
                  <a:cubicBezTo>
                    <a:pt x="3" y="226"/>
                    <a:pt x="12" y="229"/>
                    <a:pt x="18" y="228"/>
                  </a:cubicBezTo>
                  <a:cubicBezTo>
                    <a:pt x="35" y="228"/>
                    <a:pt x="52" y="230"/>
                    <a:pt x="69" y="225"/>
                  </a:cubicBezTo>
                  <a:cubicBezTo>
                    <a:pt x="89" y="218"/>
                    <a:pt x="100" y="203"/>
                    <a:pt x="109" y="185"/>
                  </a:cubicBezTo>
                  <a:cubicBezTo>
                    <a:pt x="113" y="178"/>
                    <a:pt x="107" y="174"/>
                    <a:pt x="103" y="170"/>
                  </a:cubicBezTo>
                  <a:cubicBezTo>
                    <a:pt x="86" y="150"/>
                    <a:pt x="85" y="128"/>
                    <a:pt x="97" y="105"/>
                  </a:cubicBezTo>
                  <a:cubicBezTo>
                    <a:pt x="105" y="89"/>
                    <a:pt x="114" y="73"/>
                    <a:pt x="122" y="58"/>
                  </a:cubicBezTo>
                  <a:cubicBezTo>
                    <a:pt x="128" y="48"/>
                    <a:pt x="133" y="44"/>
                    <a:pt x="141" y="55"/>
                  </a:cubicBezTo>
                  <a:cubicBezTo>
                    <a:pt x="152" y="68"/>
                    <a:pt x="164" y="80"/>
                    <a:pt x="174" y="93"/>
                  </a:cubicBezTo>
                  <a:cubicBezTo>
                    <a:pt x="190" y="113"/>
                    <a:pt x="175" y="161"/>
                    <a:pt x="147" y="176"/>
                  </a:cubicBezTo>
                  <a:cubicBezTo>
                    <a:pt x="126" y="186"/>
                    <a:pt x="121" y="206"/>
                    <a:pt x="105" y="225"/>
                  </a:cubicBezTo>
                  <a:cubicBezTo>
                    <a:pt x="137" y="219"/>
                    <a:pt x="163" y="211"/>
                    <a:pt x="187" y="199"/>
                  </a:cubicBezTo>
                  <a:cubicBezTo>
                    <a:pt x="210" y="188"/>
                    <a:pt x="228" y="172"/>
                    <a:pt x="239" y="149"/>
                  </a:cubicBezTo>
                  <a:cubicBezTo>
                    <a:pt x="244" y="139"/>
                    <a:pt x="245" y="130"/>
                    <a:pt x="235" y="122"/>
                  </a:cubicBezTo>
                  <a:cubicBezTo>
                    <a:pt x="223" y="112"/>
                    <a:pt x="221" y="99"/>
                    <a:pt x="224" y="84"/>
                  </a:cubicBezTo>
                  <a:cubicBezTo>
                    <a:pt x="229" y="62"/>
                    <a:pt x="230" y="39"/>
                    <a:pt x="224" y="17"/>
                  </a:cubicBezTo>
                  <a:cubicBezTo>
                    <a:pt x="221" y="5"/>
                    <a:pt x="225" y="0"/>
                    <a:pt x="238" y="0"/>
                  </a:cubicBezTo>
                  <a:cubicBezTo>
                    <a:pt x="262" y="0"/>
                    <a:pt x="282" y="6"/>
                    <a:pt x="293" y="28"/>
                  </a:cubicBezTo>
                  <a:cubicBezTo>
                    <a:pt x="305" y="52"/>
                    <a:pt x="301" y="76"/>
                    <a:pt x="291" y="99"/>
                  </a:cubicBezTo>
                  <a:cubicBezTo>
                    <a:pt x="283" y="116"/>
                    <a:pt x="272" y="130"/>
                    <a:pt x="261" y="146"/>
                  </a:cubicBezTo>
                  <a:cubicBezTo>
                    <a:pt x="293" y="122"/>
                    <a:pt x="335" y="116"/>
                    <a:pt x="361" y="82"/>
                  </a:cubicBezTo>
                  <a:cubicBezTo>
                    <a:pt x="387" y="47"/>
                    <a:pt x="448" y="43"/>
                    <a:pt x="488" y="71"/>
                  </a:cubicBezTo>
                  <a:cubicBezTo>
                    <a:pt x="500" y="80"/>
                    <a:pt x="512" y="89"/>
                    <a:pt x="521" y="102"/>
                  </a:cubicBezTo>
                  <a:cubicBezTo>
                    <a:pt x="528" y="113"/>
                    <a:pt x="526" y="117"/>
                    <a:pt x="514" y="117"/>
                  </a:cubicBezTo>
                  <a:cubicBezTo>
                    <a:pt x="488" y="119"/>
                    <a:pt x="465" y="129"/>
                    <a:pt x="443" y="143"/>
                  </a:cubicBezTo>
                  <a:cubicBezTo>
                    <a:pt x="414" y="161"/>
                    <a:pt x="381" y="154"/>
                    <a:pt x="359" y="128"/>
                  </a:cubicBezTo>
                  <a:cubicBezTo>
                    <a:pt x="353" y="121"/>
                    <a:pt x="349" y="120"/>
                    <a:pt x="340" y="123"/>
                  </a:cubicBezTo>
                  <a:cubicBezTo>
                    <a:pt x="304" y="139"/>
                    <a:pt x="273" y="163"/>
                    <a:pt x="241" y="185"/>
                  </a:cubicBezTo>
                  <a:cubicBezTo>
                    <a:pt x="237" y="188"/>
                    <a:pt x="231" y="191"/>
                    <a:pt x="234" y="196"/>
                  </a:cubicBezTo>
                  <a:cubicBezTo>
                    <a:pt x="239" y="203"/>
                    <a:pt x="243" y="197"/>
                    <a:pt x="248" y="195"/>
                  </a:cubicBezTo>
                  <a:cubicBezTo>
                    <a:pt x="290" y="172"/>
                    <a:pt x="367" y="186"/>
                    <a:pt x="398" y="222"/>
                  </a:cubicBezTo>
                  <a:cubicBezTo>
                    <a:pt x="404" y="229"/>
                    <a:pt x="401" y="231"/>
                    <a:pt x="394" y="233"/>
                  </a:cubicBezTo>
                  <a:cubicBezTo>
                    <a:pt x="366" y="238"/>
                    <a:pt x="341" y="253"/>
                    <a:pt x="313" y="261"/>
                  </a:cubicBezTo>
                  <a:cubicBezTo>
                    <a:pt x="281" y="271"/>
                    <a:pt x="239" y="260"/>
                    <a:pt x="231" y="222"/>
                  </a:cubicBezTo>
                  <a:cubicBezTo>
                    <a:pt x="228" y="211"/>
                    <a:pt x="216" y="202"/>
                    <a:pt x="204" y="209"/>
                  </a:cubicBezTo>
                  <a:cubicBezTo>
                    <a:pt x="183" y="222"/>
                    <a:pt x="158" y="227"/>
                    <a:pt x="131" y="240"/>
                  </a:cubicBezTo>
                  <a:close/>
                </a:path>
              </a:pathLst>
            </a:custGeom>
            <a:solidFill>
              <a:srgbClr val="F2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D2204099-F1A8-D659-10D2-5194E40237B1}"/>
                </a:ext>
              </a:extLst>
            </p:cNvPr>
            <p:cNvSpPr/>
            <p:nvPr/>
          </p:nvSpPr>
          <p:spPr bwMode="auto">
            <a:xfrm>
              <a:off x="6261101" y="4449763"/>
              <a:ext cx="773113" cy="1166813"/>
            </a:xfrm>
            <a:custGeom>
              <a:avLst/>
              <a:gdLst>
                <a:gd name="T0" fmla="*/ 136 w 236"/>
                <a:gd name="T1" fmla="*/ 124 h 356"/>
                <a:gd name="T2" fmla="*/ 159 w 236"/>
                <a:gd name="T3" fmla="*/ 38 h 356"/>
                <a:gd name="T4" fmla="*/ 212 w 236"/>
                <a:gd name="T5" fmla="*/ 2 h 356"/>
                <a:gd name="T6" fmla="*/ 235 w 236"/>
                <a:gd name="T7" fmla="*/ 26 h 356"/>
                <a:gd name="T8" fmla="*/ 218 w 236"/>
                <a:gd name="T9" fmla="*/ 85 h 356"/>
                <a:gd name="T10" fmla="*/ 175 w 236"/>
                <a:gd name="T11" fmla="*/ 149 h 356"/>
                <a:gd name="T12" fmla="*/ 167 w 236"/>
                <a:gd name="T13" fmla="*/ 215 h 356"/>
                <a:gd name="T14" fmla="*/ 224 w 236"/>
                <a:gd name="T15" fmla="*/ 324 h 356"/>
                <a:gd name="T16" fmla="*/ 229 w 236"/>
                <a:gd name="T17" fmla="*/ 330 h 356"/>
                <a:gd name="T18" fmla="*/ 227 w 236"/>
                <a:gd name="T19" fmla="*/ 350 h 356"/>
                <a:gd name="T20" fmla="*/ 209 w 236"/>
                <a:gd name="T21" fmla="*/ 345 h 356"/>
                <a:gd name="T22" fmla="*/ 164 w 236"/>
                <a:gd name="T23" fmla="*/ 277 h 356"/>
                <a:gd name="T24" fmla="*/ 117 w 236"/>
                <a:gd name="T25" fmla="*/ 246 h 356"/>
                <a:gd name="T26" fmla="*/ 38 w 236"/>
                <a:gd name="T27" fmla="*/ 227 h 356"/>
                <a:gd name="T28" fmla="*/ 8 w 236"/>
                <a:gd name="T29" fmla="*/ 202 h 356"/>
                <a:gd name="T30" fmla="*/ 6 w 236"/>
                <a:gd name="T31" fmla="*/ 170 h 356"/>
                <a:gd name="T32" fmla="*/ 35 w 236"/>
                <a:gd name="T33" fmla="*/ 163 h 356"/>
                <a:gd name="T34" fmla="*/ 99 w 236"/>
                <a:gd name="T35" fmla="*/ 191 h 356"/>
                <a:gd name="T36" fmla="*/ 139 w 236"/>
                <a:gd name="T37" fmla="*/ 213 h 356"/>
                <a:gd name="T38" fmla="*/ 116 w 236"/>
                <a:gd name="T39" fmla="*/ 172 h 356"/>
                <a:gd name="T40" fmla="*/ 29 w 236"/>
                <a:gd name="T41" fmla="*/ 117 h 356"/>
                <a:gd name="T42" fmla="*/ 7 w 236"/>
                <a:gd name="T43" fmla="*/ 74 h 356"/>
                <a:gd name="T44" fmla="*/ 24 w 236"/>
                <a:gd name="T45" fmla="*/ 40 h 356"/>
                <a:gd name="T46" fmla="*/ 58 w 236"/>
                <a:gd name="T47" fmla="*/ 46 h 356"/>
                <a:gd name="T48" fmla="*/ 119 w 236"/>
                <a:gd name="T49" fmla="*/ 109 h 356"/>
                <a:gd name="T50" fmla="*/ 131 w 236"/>
                <a:gd name="T51" fmla="*/ 124 h 356"/>
                <a:gd name="T52" fmla="*/ 136 w 236"/>
                <a:gd name="T53" fmla="*/ 12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6" h="356">
                  <a:moveTo>
                    <a:pt x="136" y="124"/>
                  </a:moveTo>
                  <a:cubicBezTo>
                    <a:pt x="139" y="94"/>
                    <a:pt x="147" y="65"/>
                    <a:pt x="159" y="38"/>
                  </a:cubicBezTo>
                  <a:cubicBezTo>
                    <a:pt x="169" y="13"/>
                    <a:pt x="187" y="0"/>
                    <a:pt x="212" y="2"/>
                  </a:cubicBezTo>
                  <a:cubicBezTo>
                    <a:pt x="227" y="3"/>
                    <a:pt x="235" y="11"/>
                    <a:pt x="235" y="26"/>
                  </a:cubicBezTo>
                  <a:cubicBezTo>
                    <a:pt x="236" y="48"/>
                    <a:pt x="227" y="67"/>
                    <a:pt x="218" y="85"/>
                  </a:cubicBezTo>
                  <a:cubicBezTo>
                    <a:pt x="206" y="108"/>
                    <a:pt x="192" y="130"/>
                    <a:pt x="175" y="149"/>
                  </a:cubicBezTo>
                  <a:cubicBezTo>
                    <a:pt x="157" y="169"/>
                    <a:pt x="161" y="193"/>
                    <a:pt x="167" y="215"/>
                  </a:cubicBezTo>
                  <a:cubicBezTo>
                    <a:pt x="176" y="256"/>
                    <a:pt x="199" y="290"/>
                    <a:pt x="224" y="324"/>
                  </a:cubicBezTo>
                  <a:cubicBezTo>
                    <a:pt x="225" y="326"/>
                    <a:pt x="227" y="328"/>
                    <a:pt x="229" y="330"/>
                  </a:cubicBezTo>
                  <a:cubicBezTo>
                    <a:pt x="233" y="337"/>
                    <a:pt x="234" y="344"/>
                    <a:pt x="227" y="350"/>
                  </a:cubicBezTo>
                  <a:cubicBezTo>
                    <a:pt x="219" y="356"/>
                    <a:pt x="213" y="351"/>
                    <a:pt x="209" y="345"/>
                  </a:cubicBezTo>
                  <a:cubicBezTo>
                    <a:pt x="192" y="323"/>
                    <a:pt x="173" y="303"/>
                    <a:pt x="164" y="277"/>
                  </a:cubicBezTo>
                  <a:cubicBezTo>
                    <a:pt x="155" y="252"/>
                    <a:pt x="139" y="247"/>
                    <a:pt x="117" y="246"/>
                  </a:cubicBezTo>
                  <a:cubicBezTo>
                    <a:pt x="89" y="246"/>
                    <a:pt x="64" y="237"/>
                    <a:pt x="38" y="227"/>
                  </a:cubicBezTo>
                  <a:cubicBezTo>
                    <a:pt x="25" y="222"/>
                    <a:pt x="15" y="214"/>
                    <a:pt x="8" y="202"/>
                  </a:cubicBezTo>
                  <a:cubicBezTo>
                    <a:pt x="2" y="192"/>
                    <a:pt x="0" y="180"/>
                    <a:pt x="6" y="170"/>
                  </a:cubicBezTo>
                  <a:cubicBezTo>
                    <a:pt x="13" y="159"/>
                    <a:pt x="25" y="161"/>
                    <a:pt x="35" y="163"/>
                  </a:cubicBezTo>
                  <a:cubicBezTo>
                    <a:pt x="58" y="168"/>
                    <a:pt x="79" y="179"/>
                    <a:pt x="99" y="191"/>
                  </a:cubicBezTo>
                  <a:cubicBezTo>
                    <a:pt x="111" y="198"/>
                    <a:pt x="124" y="205"/>
                    <a:pt x="139" y="213"/>
                  </a:cubicBezTo>
                  <a:cubicBezTo>
                    <a:pt x="138" y="193"/>
                    <a:pt x="135" y="180"/>
                    <a:pt x="116" y="172"/>
                  </a:cubicBezTo>
                  <a:cubicBezTo>
                    <a:pt x="83" y="160"/>
                    <a:pt x="53" y="143"/>
                    <a:pt x="29" y="117"/>
                  </a:cubicBezTo>
                  <a:cubicBezTo>
                    <a:pt x="17" y="105"/>
                    <a:pt x="8" y="91"/>
                    <a:pt x="7" y="74"/>
                  </a:cubicBezTo>
                  <a:cubicBezTo>
                    <a:pt x="6" y="59"/>
                    <a:pt x="11" y="47"/>
                    <a:pt x="24" y="40"/>
                  </a:cubicBezTo>
                  <a:cubicBezTo>
                    <a:pt x="36" y="34"/>
                    <a:pt x="47" y="39"/>
                    <a:pt x="58" y="46"/>
                  </a:cubicBezTo>
                  <a:cubicBezTo>
                    <a:pt x="82" y="63"/>
                    <a:pt x="101" y="85"/>
                    <a:pt x="119" y="109"/>
                  </a:cubicBezTo>
                  <a:cubicBezTo>
                    <a:pt x="122" y="114"/>
                    <a:pt x="127" y="119"/>
                    <a:pt x="131" y="124"/>
                  </a:cubicBezTo>
                  <a:cubicBezTo>
                    <a:pt x="133" y="124"/>
                    <a:pt x="134" y="124"/>
                    <a:pt x="136" y="124"/>
                  </a:cubicBezTo>
                  <a:close/>
                </a:path>
              </a:pathLst>
            </a:custGeom>
            <a:solidFill>
              <a:srgbClr val="F2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E8E5990-4EC8-562C-18FF-E117B75337BD}"/>
                </a:ext>
              </a:extLst>
            </p:cNvPr>
            <p:cNvSpPr/>
            <p:nvPr/>
          </p:nvSpPr>
          <p:spPr bwMode="auto">
            <a:xfrm>
              <a:off x="10434638" y="4440238"/>
              <a:ext cx="803275" cy="1165225"/>
            </a:xfrm>
            <a:custGeom>
              <a:avLst/>
              <a:gdLst>
                <a:gd name="T0" fmla="*/ 108 w 245"/>
                <a:gd name="T1" fmla="*/ 129 h 356"/>
                <a:gd name="T2" fmla="*/ 157 w 245"/>
                <a:gd name="T3" fmla="*/ 70 h 356"/>
                <a:gd name="T4" fmla="*/ 191 w 245"/>
                <a:gd name="T5" fmla="*/ 45 h 356"/>
                <a:gd name="T6" fmla="*/ 232 w 245"/>
                <a:gd name="T7" fmla="*/ 65 h 356"/>
                <a:gd name="T8" fmla="*/ 216 w 245"/>
                <a:gd name="T9" fmla="*/ 116 h 356"/>
                <a:gd name="T10" fmla="*/ 125 w 245"/>
                <a:gd name="T11" fmla="*/ 176 h 356"/>
                <a:gd name="T12" fmla="*/ 103 w 245"/>
                <a:gd name="T13" fmla="*/ 216 h 356"/>
                <a:gd name="T14" fmla="*/ 167 w 245"/>
                <a:gd name="T15" fmla="*/ 181 h 356"/>
                <a:gd name="T16" fmla="*/ 200 w 245"/>
                <a:gd name="T17" fmla="*/ 168 h 356"/>
                <a:gd name="T18" fmla="*/ 238 w 245"/>
                <a:gd name="T19" fmla="*/ 179 h 356"/>
                <a:gd name="T20" fmla="*/ 221 w 245"/>
                <a:gd name="T21" fmla="*/ 218 h 356"/>
                <a:gd name="T22" fmla="*/ 132 w 245"/>
                <a:gd name="T23" fmla="*/ 249 h 356"/>
                <a:gd name="T24" fmla="*/ 98 w 245"/>
                <a:gd name="T25" fmla="*/ 252 h 356"/>
                <a:gd name="T26" fmla="*/ 84 w 245"/>
                <a:gd name="T27" fmla="*/ 267 h 356"/>
                <a:gd name="T28" fmla="*/ 43 w 245"/>
                <a:gd name="T29" fmla="*/ 335 h 356"/>
                <a:gd name="T30" fmla="*/ 31 w 245"/>
                <a:gd name="T31" fmla="*/ 348 h 356"/>
                <a:gd name="T32" fmla="*/ 12 w 245"/>
                <a:gd name="T33" fmla="*/ 349 h 356"/>
                <a:gd name="T34" fmla="*/ 12 w 245"/>
                <a:gd name="T35" fmla="*/ 331 h 356"/>
                <a:gd name="T36" fmla="*/ 51 w 245"/>
                <a:gd name="T37" fmla="*/ 274 h 356"/>
                <a:gd name="T38" fmla="*/ 80 w 245"/>
                <a:gd name="T39" fmla="*/ 180 h 356"/>
                <a:gd name="T40" fmla="*/ 72 w 245"/>
                <a:gd name="T41" fmla="*/ 162 h 356"/>
                <a:gd name="T42" fmla="*/ 13 w 245"/>
                <a:gd name="T43" fmla="*/ 66 h 356"/>
                <a:gd name="T44" fmla="*/ 8 w 245"/>
                <a:gd name="T45" fmla="*/ 51 h 356"/>
                <a:gd name="T46" fmla="*/ 18 w 245"/>
                <a:gd name="T47" fmla="*/ 8 h 356"/>
                <a:gd name="T48" fmla="*/ 67 w 245"/>
                <a:gd name="T49" fmla="*/ 18 h 356"/>
                <a:gd name="T50" fmla="*/ 100 w 245"/>
                <a:gd name="T51" fmla="*/ 102 h 356"/>
                <a:gd name="T52" fmla="*/ 108 w 245"/>
                <a:gd name="T53" fmla="*/ 129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5" h="356">
                  <a:moveTo>
                    <a:pt x="108" y="129"/>
                  </a:moveTo>
                  <a:cubicBezTo>
                    <a:pt x="127" y="110"/>
                    <a:pt x="138" y="87"/>
                    <a:pt x="157" y="70"/>
                  </a:cubicBezTo>
                  <a:cubicBezTo>
                    <a:pt x="168" y="60"/>
                    <a:pt x="179" y="52"/>
                    <a:pt x="191" y="45"/>
                  </a:cubicBezTo>
                  <a:cubicBezTo>
                    <a:pt x="210" y="33"/>
                    <a:pt x="229" y="43"/>
                    <a:pt x="232" y="65"/>
                  </a:cubicBezTo>
                  <a:cubicBezTo>
                    <a:pt x="234" y="84"/>
                    <a:pt x="231" y="101"/>
                    <a:pt x="216" y="116"/>
                  </a:cubicBezTo>
                  <a:cubicBezTo>
                    <a:pt x="190" y="143"/>
                    <a:pt x="158" y="160"/>
                    <a:pt x="125" y="176"/>
                  </a:cubicBezTo>
                  <a:cubicBezTo>
                    <a:pt x="103" y="186"/>
                    <a:pt x="101" y="189"/>
                    <a:pt x="103" y="216"/>
                  </a:cubicBezTo>
                  <a:cubicBezTo>
                    <a:pt x="125" y="204"/>
                    <a:pt x="146" y="192"/>
                    <a:pt x="167" y="181"/>
                  </a:cubicBezTo>
                  <a:cubicBezTo>
                    <a:pt x="178" y="176"/>
                    <a:pt x="189" y="171"/>
                    <a:pt x="200" y="168"/>
                  </a:cubicBezTo>
                  <a:cubicBezTo>
                    <a:pt x="216" y="164"/>
                    <a:pt x="231" y="161"/>
                    <a:pt x="238" y="179"/>
                  </a:cubicBezTo>
                  <a:cubicBezTo>
                    <a:pt x="245" y="196"/>
                    <a:pt x="233" y="209"/>
                    <a:pt x="221" y="218"/>
                  </a:cubicBezTo>
                  <a:cubicBezTo>
                    <a:pt x="195" y="237"/>
                    <a:pt x="164" y="245"/>
                    <a:pt x="132" y="249"/>
                  </a:cubicBezTo>
                  <a:cubicBezTo>
                    <a:pt x="121" y="250"/>
                    <a:pt x="110" y="252"/>
                    <a:pt x="98" y="252"/>
                  </a:cubicBezTo>
                  <a:cubicBezTo>
                    <a:pt x="89" y="253"/>
                    <a:pt x="86" y="260"/>
                    <a:pt x="84" y="267"/>
                  </a:cubicBezTo>
                  <a:cubicBezTo>
                    <a:pt x="73" y="291"/>
                    <a:pt x="59" y="313"/>
                    <a:pt x="43" y="335"/>
                  </a:cubicBezTo>
                  <a:cubicBezTo>
                    <a:pt x="39" y="340"/>
                    <a:pt x="35" y="344"/>
                    <a:pt x="31" y="348"/>
                  </a:cubicBezTo>
                  <a:cubicBezTo>
                    <a:pt x="25" y="354"/>
                    <a:pt x="18" y="356"/>
                    <a:pt x="12" y="349"/>
                  </a:cubicBezTo>
                  <a:cubicBezTo>
                    <a:pt x="6" y="344"/>
                    <a:pt x="7" y="337"/>
                    <a:pt x="12" y="331"/>
                  </a:cubicBezTo>
                  <a:cubicBezTo>
                    <a:pt x="29" y="314"/>
                    <a:pt x="38" y="293"/>
                    <a:pt x="51" y="274"/>
                  </a:cubicBezTo>
                  <a:cubicBezTo>
                    <a:pt x="70" y="245"/>
                    <a:pt x="75" y="212"/>
                    <a:pt x="80" y="180"/>
                  </a:cubicBezTo>
                  <a:cubicBezTo>
                    <a:pt x="81" y="172"/>
                    <a:pt x="76" y="167"/>
                    <a:pt x="72" y="162"/>
                  </a:cubicBezTo>
                  <a:cubicBezTo>
                    <a:pt x="50" y="131"/>
                    <a:pt x="26" y="102"/>
                    <a:pt x="13" y="66"/>
                  </a:cubicBezTo>
                  <a:cubicBezTo>
                    <a:pt x="11" y="61"/>
                    <a:pt x="9" y="56"/>
                    <a:pt x="8" y="51"/>
                  </a:cubicBezTo>
                  <a:cubicBezTo>
                    <a:pt x="3" y="35"/>
                    <a:pt x="0" y="19"/>
                    <a:pt x="18" y="8"/>
                  </a:cubicBezTo>
                  <a:cubicBezTo>
                    <a:pt x="31" y="0"/>
                    <a:pt x="54" y="4"/>
                    <a:pt x="67" y="18"/>
                  </a:cubicBezTo>
                  <a:cubicBezTo>
                    <a:pt x="89" y="42"/>
                    <a:pt x="96" y="72"/>
                    <a:pt x="100" y="102"/>
                  </a:cubicBezTo>
                  <a:cubicBezTo>
                    <a:pt x="101" y="111"/>
                    <a:pt x="102" y="119"/>
                    <a:pt x="108" y="129"/>
                  </a:cubicBezTo>
                  <a:close/>
                </a:path>
              </a:pathLst>
            </a:custGeom>
            <a:solidFill>
              <a:srgbClr val="F2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8" name="Grupo 27">
            <a:extLst>
              <a:ext uri="{FF2B5EF4-FFF2-40B4-BE49-F238E27FC236}">
                <a16:creationId xmlns:a16="http://schemas.microsoft.com/office/drawing/2014/main" id="{3D1CDE7C-E2FD-2713-167D-C859FB892271}"/>
              </a:ext>
            </a:extLst>
          </p:cNvPr>
          <p:cNvGrpSpPr/>
          <p:nvPr/>
        </p:nvGrpSpPr>
        <p:grpSpPr>
          <a:xfrm>
            <a:off x="5848351" y="1379538"/>
            <a:ext cx="5611812" cy="3794126"/>
            <a:chOff x="5848351" y="1379538"/>
            <a:chExt cx="5611812" cy="3794126"/>
          </a:xfrm>
        </p:grpSpPr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A3286FF1-A184-EB79-50DA-E59C0738CE8E}"/>
                </a:ext>
              </a:extLst>
            </p:cNvPr>
            <p:cNvSpPr/>
            <p:nvPr/>
          </p:nvSpPr>
          <p:spPr bwMode="auto">
            <a:xfrm>
              <a:off x="8443913" y="2454276"/>
              <a:ext cx="1022350" cy="1504950"/>
            </a:xfrm>
            <a:custGeom>
              <a:avLst/>
              <a:gdLst>
                <a:gd name="T0" fmla="*/ 76 w 312"/>
                <a:gd name="T1" fmla="*/ 138 h 460"/>
                <a:gd name="T2" fmla="*/ 76 w 312"/>
                <a:gd name="T3" fmla="*/ 396 h 460"/>
                <a:gd name="T4" fmla="*/ 86 w 312"/>
                <a:gd name="T5" fmla="*/ 409 h 460"/>
                <a:gd name="T6" fmla="*/ 99 w 312"/>
                <a:gd name="T7" fmla="*/ 441 h 460"/>
                <a:gd name="T8" fmla="*/ 79 w 312"/>
                <a:gd name="T9" fmla="*/ 456 h 460"/>
                <a:gd name="T10" fmla="*/ 25 w 312"/>
                <a:gd name="T11" fmla="*/ 456 h 460"/>
                <a:gd name="T12" fmla="*/ 7 w 312"/>
                <a:gd name="T13" fmla="*/ 443 h 460"/>
                <a:gd name="T14" fmla="*/ 17 w 312"/>
                <a:gd name="T15" fmla="*/ 410 h 460"/>
                <a:gd name="T16" fmla="*/ 28 w 312"/>
                <a:gd name="T17" fmla="*/ 392 h 460"/>
                <a:gd name="T18" fmla="*/ 28 w 312"/>
                <a:gd name="T19" fmla="*/ 70 h 460"/>
                <a:gd name="T20" fmla="*/ 15 w 312"/>
                <a:gd name="T21" fmla="*/ 51 h 460"/>
                <a:gd name="T22" fmla="*/ 7 w 312"/>
                <a:gd name="T23" fmla="*/ 20 h 460"/>
                <a:gd name="T24" fmla="*/ 23 w 312"/>
                <a:gd name="T25" fmla="*/ 6 h 460"/>
                <a:gd name="T26" fmla="*/ 104 w 312"/>
                <a:gd name="T27" fmla="*/ 6 h 460"/>
                <a:gd name="T28" fmla="*/ 125 w 312"/>
                <a:gd name="T29" fmla="*/ 26 h 460"/>
                <a:gd name="T30" fmla="*/ 221 w 312"/>
                <a:gd name="T31" fmla="*/ 297 h 460"/>
                <a:gd name="T32" fmla="*/ 235 w 312"/>
                <a:gd name="T33" fmla="*/ 324 h 460"/>
                <a:gd name="T34" fmla="*/ 235 w 312"/>
                <a:gd name="T35" fmla="*/ 231 h 460"/>
                <a:gd name="T36" fmla="*/ 235 w 312"/>
                <a:gd name="T37" fmla="*/ 67 h 460"/>
                <a:gd name="T38" fmla="*/ 223 w 312"/>
                <a:gd name="T39" fmla="*/ 49 h 460"/>
                <a:gd name="T40" fmla="*/ 212 w 312"/>
                <a:gd name="T41" fmla="*/ 20 h 460"/>
                <a:gd name="T42" fmla="*/ 227 w 312"/>
                <a:gd name="T43" fmla="*/ 4 h 460"/>
                <a:gd name="T44" fmla="*/ 285 w 312"/>
                <a:gd name="T45" fmla="*/ 1 h 460"/>
                <a:gd name="T46" fmla="*/ 305 w 312"/>
                <a:gd name="T47" fmla="*/ 15 h 460"/>
                <a:gd name="T48" fmla="*/ 292 w 312"/>
                <a:gd name="T49" fmla="*/ 47 h 460"/>
                <a:gd name="T50" fmla="*/ 282 w 312"/>
                <a:gd name="T51" fmla="*/ 62 h 460"/>
                <a:gd name="T52" fmla="*/ 283 w 312"/>
                <a:gd name="T53" fmla="*/ 392 h 460"/>
                <a:gd name="T54" fmla="*/ 297 w 312"/>
                <a:gd name="T55" fmla="*/ 415 h 460"/>
                <a:gd name="T56" fmla="*/ 304 w 312"/>
                <a:gd name="T57" fmla="*/ 449 h 460"/>
                <a:gd name="T58" fmla="*/ 287 w 312"/>
                <a:gd name="T59" fmla="*/ 460 h 460"/>
                <a:gd name="T60" fmla="*/ 211 w 312"/>
                <a:gd name="T61" fmla="*/ 458 h 460"/>
                <a:gd name="T62" fmla="*/ 187 w 312"/>
                <a:gd name="T63" fmla="*/ 439 h 460"/>
                <a:gd name="T64" fmla="*/ 84 w 312"/>
                <a:gd name="T65" fmla="*/ 148 h 460"/>
                <a:gd name="T66" fmla="*/ 79 w 312"/>
                <a:gd name="T67" fmla="*/ 137 h 460"/>
                <a:gd name="T68" fmla="*/ 76 w 312"/>
                <a:gd name="T69" fmla="*/ 138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2" h="460">
                  <a:moveTo>
                    <a:pt x="76" y="138"/>
                  </a:moveTo>
                  <a:cubicBezTo>
                    <a:pt x="76" y="224"/>
                    <a:pt x="76" y="310"/>
                    <a:pt x="76" y="396"/>
                  </a:cubicBezTo>
                  <a:cubicBezTo>
                    <a:pt x="76" y="402"/>
                    <a:pt x="76" y="408"/>
                    <a:pt x="86" y="409"/>
                  </a:cubicBezTo>
                  <a:cubicBezTo>
                    <a:pt x="106" y="412"/>
                    <a:pt x="99" y="429"/>
                    <a:pt x="99" y="441"/>
                  </a:cubicBezTo>
                  <a:cubicBezTo>
                    <a:pt x="100" y="455"/>
                    <a:pt x="90" y="456"/>
                    <a:pt x="79" y="456"/>
                  </a:cubicBezTo>
                  <a:cubicBezTo>
                    <a:pt x="61" y="456"/>
                    <a:pt x="43" y="456"/>
                    <a:pt x="25" y="456"/>
                  </a:cubicBezTo>
                  <a:cubicBezTo>
                    <a:pt x="15" y="456"/>
                    <a:pt x="7" y="454"/>
                    <a:pt x="7" y="443"/>
                  </a:cubicBezTo>
                  <a:cubicBezTo>
                    <a:pt x="7" y="431"/>
                    <a:pt x="0" y="414"/>
                    <a:pt x="17" y="410"/>
                  </a:cubicBezTo>
                  <a:cubicBezTo>
                    <a:pt x="30" y="407"/>
                    <a:pt x="28" y="400"/>
                    <a:pt x="28" y="392"/>
                  </a:cubicBezTo>
                  <a:cubicBezTo>
                    <a:pt x="28" y="285"/>
                    <a:pt x="28" y="177"/>
                    <a:pt x="28" y="70"/>
                  </a:cubicBezTo>
                  <a:cubicBezTo>
                    <a:pt x="28" y="60"/>
                    <a:pt x="28" y="54"/>
                    <a:pt x="15" y="51"/>
                  </a:cubicBezTo>
                  <a:cubicBezTo>
                    <a:pt x="0" y="47"/>
                    <a:pt x="8" y="31"/>
                    <a:pt x="7" y="20"/>
                  </a:cubicBezTo>
                  <a:cubicBezTo>
                    <a:pt x="6" y="9"/>
                    <a:pt x="14" y="6"/>
                    <a:pt x="23" y="6"/>
                  </a:cubicBezTo>
                  <a:cubicBezTo>
                    <a:pt x="50" y="6"/>
                    <a:pt x="77" y="6"/>
                    <a:pt x="104" y="6"/>
                  </a:cubicBezTo>
                  <a:cubicBezTo>
                    <a:pt x="119" y="6"/>
                    <a:pt x="121" y="16"/>
                    <a:pt x="125" y="26"/>
                  </a:cubicBezTo>
                  <a:cubicBezTo>
                    <a:pt x="157" y="117"/>
                    <a:pt x="189" y="207"/>
                    <a:pt x="221" y="297"/>
                  </a:cubicBezTo>
                  <a:cubicBezTo>
                    <a:pt x="224" y="306"/>
                    <a:pt x="228" y="315"/>
                    <a:pt x="235" y="324"/>
                  </a:cubicBezTo>
                  <a:cubicBezTo>
                    <a:pt x="235" y="293"/>
                    <a:pt x="235" y="262"/>
                    <a:pt x="235" y="231"/>
                  </a:cubicBezTo>
                  <a:cubicBezTo>
                    <a:pt x="235" y="176"/>
                    <a:pt x="235" y="122"/>
                    <a:pt x="235" y="67"/>
                  </a:cubicBezTo>
                  <a:cubicBezTo>
                    <a:pt x="235" y="59"/>
                    <a:pt x="236" y="51"/>
                    <a:pt x="223" y="49"/>
                  </a:cubicBezTo>
                  <a:cubicBezTo>
                    <a:pt x="204" y="46"/>
                    <a:pt x="214" y="30"/>
                    <a:pt x="212" y="20"/>
                  </a:cubicBezTo>
                  <a:cubicBezTo>
                    <a:pt x="210" y="9"/>
                    <a:pt x="217" y="4"/>
                    <a:pt x="227" y="4"/>
                  </a:cubicBezTo>
                  <a:cubicBezTo>
                    <a:pt x="247" y="3"/>
                    <a:pt x="266" y="2"/>
                    <a:pt x="285" y="1"/>
                  </a:cubicBezTo>
                  <a:cubicBezTo>
                    <a:pt x="295" y="0"/>
                    <a:pt x="305" y="2"/>
                    <a:pt x="305" y="15"/>
                  </a:cubicBezTo>
                  <a:cubicBezTo>
                    <a:pt x="304" y="27"/>
                    <a:pt x="312" y="44"/>
                    <a:pt x="292" y="47"/>
                  </a:cubicBezTo>
                  <a:cubicBezTo>
                    <a:pt x="281" y="49"/>
                    <a:pt x="282" y="55"/>
                    <a:pt x="282" y="62"/>
                  </a:cubicBezTo>
                  <a:cubicBezTo>
                    <a:pt x="283" y="172"/>
                    <a:pt x="283" y="282"/>
                    <a:pt x="283" y="392"/>
                  </a:cubicBezTo>
                  <a:cubicBezTo>
                    <a:pt x="283" y="403"/>
                    <a:pt x="282" y="411"/>
                    <a:pt x="297" y="415"/>
                  </a:cubicBezTo>
                  <a:cubicBezTo>
                    <a:pt x="312" y="420"/>
                    <a:pt x="304" y="437"/>
                    <a:pt x="304" y="449"/>
                  </a:cubicBezTo>
                  <a:cubicBezTo>
                    <a:pt x="304" y="459"/>
                    <a:pt x="295" y="460"/>
                    <a:pt x="287" y="460"/>
                  </a:cubicBezTo>
                  <a:cubicBezTo>
                    <a:pt x="261" y="459"/>
                    <a:pt x="236" y="458"/>
                    <a:pt x="211" y="458"/>
                  </a:cubicBezTo>
                  <a:cubicBezTo>
                    <a:pt x="197" y="457"/>
                    <a:pt x="191" y="452"/>
                    <a:pt x="187" y="439"/>
                  </a:cubicBezTo>
                  <a:cubicBezTo>
                    <a:pt x="153" y="342"/>
                    <a:pt x="118" y="245"/>
                    <a:pt x="84" y="148"/>
                  </a:cubicBezTo>
                  <a:cubicBezTo>
                    <a:pt x="82" y="144"/>
                    <a:pt x="81" y="141"/>
                    <a:pt x="79" y="137"/>
                  </a:cubicBezTo>
                  <a:cubicBezTo>
                    <a:pt x="78" y="137"/>
                    <a:pt x="77" y="138"/>
                    <a:pt x="76" y="138"/>
                  </a:cubicBezTo>
                  <a:close/>
                </a:path>
              </a:pathLst>
            </a:custGeom>
            <a:solidFill>
              <a:srgbClr val="365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FB429117-5183-9F9E-DFE7-FAA831B645E0}"/>
                </a:ext>
              </a:extLst>
            </p:cNvPr>
            <p:cNvSpPr/>
            <p:nvPr/>
          </p:nvSpPr>
          <p:spPr bwMode="auto">
            <a:xfrm>
              <a:off x="6840538" y="2371726"/>
              <a:ext cx="1031875" cy="1692275"/>
            </a:xfrm>
            <a:custGeom>
              <a:avLst/>
              <a:gdLst>
                <a:gd name="T0" fmla="*/ 33 w 315"/>
                <a:gd name="T1" fmla="*/ 231 h 517"/>
                <a:gd name="T2" fmla="*/ 33 w 315"/>
                <a:gd name="T3" fmla="*/ 67 h 517"/>
                <a:gd name="T4" fmla="*/ 21 w 315"/>
                <a:gd name="T5" fmla="*/ 48 h 517"/>
                <a:gd name="T6" fmla="*/ 10 w 315"/>
                <a:gd name="T7" fmla="*/ 13 h 517"/>
                <a:gd name="T8" fmla="*/ 28 w 315"/>
                <a:gd name="T9" fmla="*/ 1 h 517"/>
                <a:gd name="T10" fmla="*/ 120 w 315"/>
                <a:gd name="T11" fmla="*/ 10 h 517"/>
                <a:gd name="T12" fmla="*/ 136 w 315"/>
                <a:gd name="T13" fmla="*/ 28 h 517"/>
                <a:gd name="T14" fmla="*/ 124 w 315"/>
                <a:gd name="T15" fmla="*/ 58 h 517"/>
                <a:gd name="T16" fmla="*/ 114 w 315"/>
                <a:gd name="T17" fmla="*/ 72 h 517"/>
                <a:gd name="T18" fmla="*/ 114 w 315"/>
                <a:gd name="T19" fmla="*/ 414 h 517"/>
                <a:gd name="T20" fmla="*/ 156 w 315"/>
                <a:gd name="T21" fmla="*/ 458 h 517"/>
                <a:gd name="T22" fmla="*/ 202 w 315"/>
                <a:gd name="T23" fmla="*/ 412 h 517"/>
                <a:gd name="T24" fmla="*/ 202 w 315"/>
                <a:gd name="T25" fmla="*/ 78 h 517"/>
                <a:gd name="T26" fmla="*/ 197 w 315"/>
                <a:gd name="T27" fmla="*/ 66 h 517"/>
                <a:gd name="T28" fmla="*/ 181 w 315"/>
                <a:gd name="T29" fmla="*/ 56 h 517"/>
                <a:gd name="T30" fmla="*/ 182 w 315"/>
                <a:gd name="T31" fmla="*/ 24 h 517"/>
                <a:gd name="T32" fmla="*/ 197 w 315"/>
                <a:gd name="T33" fmla="*/ 17 h 517"/>
                <a:gd name="T34" fmla="*/ 295 w 315"/>
                <a:gd name="T35" fmla="*/ 24 h 517"/>
                <a:gd name="T36" fmla="*/ 307 w 315"/>
                <a:gd name="T37" fmla="*/ 39 h 517"/>
                <a:gd name="T38" fmla="*/ 298 w 315"/>
                <a:gd name="T39" fmla="*/ 69 h 517"/>
                <a:gd name="T40" fmla="*/ 284 w 315"/>
                <a:gd name="T41" fmla="*/ 90 h 517"/>
                <a:gd name="T42" fmla="*/ 284 w 315"/>
                <a:gd name="T43" fmla="*/ 378 h 517"/>
                <a:gd name="T44" fmla="*/ 189 w 315"/>
                <a:gd name="T45" fmla="*/ 501 h 517"/>
                <a:gd name="T46" fmla="*/ 51 w 315"/>
                <a:gd name="T47" fmla="*/ 453 h 517"/>
                <a:gd name="T48" fmla="*/ 33 w 315"/>
                <a:gd name="T49" fmla="*/ 389 h 517"/>
                <a:gd name="T50" fmla="*/ 33 w 315"/>
                <a:gd name="T51" fmla="*/ 231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5" h="517">
                  <a:moveTo>
                    <a:pt x="33" y="231"/>
                  </a:moveTo>
                  <a:cubicBezTo>
                    <a:pt x="33" y="176"/>
                    <a:pt x="33" y="121"/>
                    <a:pt x="33" y="67"/>
                  </a:cubicBezTo>
                  <a:cubicBezTo>
                    <a:pt x="33" y="58"/>
                    <a:pt x="33" y="51"/>
                    <a:pt x="21" y="48"/>
                  </a:cubicBezTo>
                  <a:cubicBezTo>
                    <a:pt x="0" y="44"/>
                    <a:pt x="12" y="25"/>
                    <a:pt x="10" y="13"/>
                  </a:cubicBezTo>
                  <a:cubicBezTo>
                    <a:pt x="9" y="1"/>
                    <a:pt x="19" y="0"/>
                    <a:pt x="28" y="1"/>
                  </a:cubicBezTo>
                  <a:cubicBezTo>
                    <a:pt x="59" y="4"/>
                    <a:pt x="89" y="7"/>
                    <a:pt x="120" y="10"/>
                  </a:cubicBezTo>
                  <a:cubicBezTo>
                    <a:pt x="131" y="11"/>
                    <a:pt x="138" y="16"/>
                    <a:pt x="136" y="28"/>
                  </a:cubicBezTo>
                  <a:cubicBezTo>
                    <a:pt x="134" y="39"/>
                    <a:pt x="144" y="56"/>
                    <a:pt x="124" y="58"/>
                  </a:cubicBezTo>
                  <a:cubicBezTo>
                    <a:pt x="114" y="60"/>
                    <a:pt x="114" y="65"/>
                    <a:pt x="114" y="72"/>
                  </a:cubicBezTo>
                  <a:cubicBezTo>
                    <a:pt x="114" y="186"/>
                    <a:pt x="114" y="300"/>
                    <a:pt x="114" y="414"/>
                  </a:cubicBezTo>
                  <a:cubicBezTo>
                    <a:pt x="114" y="441"/>
                    <a:pt x="132" y="458"/>
                    <a:pt x="156" y="458"/>
                  </a:cubicBezTo>
                  <a:cubicBezTo>
                    <a:pt x="180" y="457"/>
                    <a:pt x="202" y="437"/>
                    <a:pt x="202" y="412"/>
                  </a:cubicBezTo>
                  <a:cubicBezTo>
                    <a:pt x="202" y="301"/>
                    <a:pt x="202" y="189"/>
                    <a:pt x="202" y="78"/>
                  </a:cubicBezTo>
                  <a:cubicBezTo>
                    <a:pt x="202" y="74"/>
                    <a:pt x="205" y="67"/>
                    <a:pt x="197" y="66"/>
                  </a:cubicBezTo>
                  <a:cubicBezTo>
                    <a:pt x="190" y="65"/>
                    <a:pt x="183" y="64"/>
                    <a:pt x="181" y="56"/>
                  </a:cubicBezTo>
                  <a:cubicBezTo>
                    <a:pt x="179" y="45"/>
                    <a:pt x="179" y="34"/>
                    <a:pt x="182" y="24"/>
                  </a:cubicBezTo>
                  <a:cubicBezTo>
                    <a:pt x="184" y="17"/>
                    <a:pt x="191" y="17"/>
                    <a:pt x="197" y="17"/>
                  </a:cubicBezTo>
                  <a:cubicBezTo>
                    <a:pt x="230" y="20"/>
                    <a:pt x="262" y="22"/>
                    <a:pt x="295" y="24"/>
                  </a:cubicBezTo>
                  <a:cubicBezTo>
                    <a:pt x="304" y="25"/>
                    <a:pt x="308" y="31"/>
                    <a:pt x="307" y="39"/>
                  </a:cubicBezTo>
                  <a:cubicBezTo>
                    <a:pt x="305" y="50"/>
                    <a:pt x="315" y="66"/>
                    <a:pt x="298" y="69"/>
                  </a:cubicBezTo>
                  <a:cubicBezTo>
                    <a:pt x="282" y="72"/>
                    <a:pt x="284" y="80"/>
                    <a:pt x="284" y="90"/>
                  </a:cubicBezTo>
                  <a:cubicBezTo>
                    <a:pt x="284" y="186"/>
                    <a:pt x="284" y="282"/>
                    <a:pt x="284" y="378"/>
                  </a:cubicBezTo>
                  <a:cubicBezTo>
                    <a:pt x="284" y="434"/>
                    <a:pt x="244" y="485"/>
                    <a:pt x="189" y="501"/>
                  </a:cubicBezTo>
                  <a:cubicBezTo>
                    <a:pt x="133" y="517"/>
                    <a:pt x="81" y="499"/>
                    <a:pt x="51" y="453"/>
                  </a:cubicBezTo>
                  <a:cubicBezTo>
                    <a:pt x="38" y="433"/>
                    <a:pt x="33" y="412"/>
                    <a:pt x="33" y="389"/>
                  </a:cubicBezTo>
                  <a:cubicBezTo>
                    <a:pt x="33" y="336"/>
                    <a:pt x="33" y="283"/>
                    <a:pt x="33" y="231"/>
                  </a:cubicBezTo>
                  <a:close/>
                </a:path>
              </a:pathLst>
            </a:custGeom>
            <a:solidFill>
              <a:srgbClr val="3556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A5FD46E8-31EF-F101-FDA8-945F41E87A7F}"/>
                </a:ext>
              </a:extLst>
            </p:cNvPr>
            <p:cNvSpPr/>
            <p:nvPr/>
          </p:nvSpPr>
          <p:spPr bwMode="auto">
            <a:xfrm>
              <a:off x="10529888" y="2211388"/>
              <a:ext cx="930275" cy="1941513"/>
            </a:xfrm>
            <a:custGeom>
              <a:avLst/>
              <a:gdLst>
                <a:gd name="T0" fmla="*/ 114 w 284"/>
                <a:gd name="T1" fmla="*/ 422 h 593"/>
                <a:gd name="T2" fmla="*/ 113 w 284"/>
                <a:gd name="T3" fmla="*/ 504 h 593"/>
                <a:gd name="T4" fmla="*/ 129 w 284"/>
                <a:gd name="T5" fmla="*/ 521 h 593"/>
                <a:gd name="T6" fmla="*/ 224 w 284"/>
                <a:gd name="T7" fmla="*/ 532 h 593"/>
                <a:gd name="T8" fmla="*/ 235 w 284"/>
                <a:gd name="T9" fmla="*/ 523 h 593"/>
                <a:gd name="T10" fmla="*/ 252 w 284"/>
                <a:gd name="T11" fmla="*/ 508 h 593"/>
                <a:gd name="T12" fmla="*/ 283 w 284"/>
                <a:gd name="T13" fmla="*/ 527 h 593"/>
                <a:gd name="T14" fmla="*/ 283 w 284"/>
                <a:gd name="T15" fmla="*/ 567 h 593"/>
                <a:gd name="T16" fmla="*/ 257 w 284"/>
                <a:gd name="T17" fmla="*/ 590 h 593"/>
                <a:gd name="T18" fmla="*/ 127 w 284"/>
                <a:gd name="T19" fmla="*/ 572 h 593"/>
                <a:gd name="T20" fmla="*/ 33 w 284"/>
                <a:gd name="T21" fmla="*/ 562 h 593"/>
                <a:gd name="T22" fmla="*/ 10 w 284"/>
                <a:gd name="T23" fmla="*/ 546 h 593"/>
                <a:gd name="T24" fmla="*/ 25 w 284"/>
                <a:gd name="T25" fmla="*/ 510 h 593"/>
                <a:gd name="T26" fmla="*/ 31 w 284"/>
                <a:gd name="T27" fmla="*/ 498 h 593"/>
                <a:gd name="T28" fmla="*/ 31 w 284"/>
                <a:gd name="T29" fmla="*/ 104 h 593"/>
                <a:gd name="T30" fmla="*/ 22 w 284"/>
                <a:gd name="T31" fmla="*/ 91 h 593"/>
                <a:gd name="T32" fmla="*/ 10 w 284"/>
                <a:gd name="T33" fmla="*/ 59 h 593"/>
                <a:gd name="T34" fmla="*/ 26 w 284"/>
                <a:gd name="T35" fmla="*/ 41 h 593"/>
                <a:gd name="T36" fmla="*/ 201 w 284"/>
                <a:gd name="T37" fmla="*/ 14 h 593"/>
                <a:gd name="T38" fmla="*/ 260 w 284"/>
                <a:gd name="T39" fmla="*/ 3 h 593"/>
                <a:gd name="T40" fmla="*/ 283 w 284"/>
                <a:gd name="T41" fmla="*/ 21 h 593"/>
                <a:gd name="T42" fmla="*/ 283 w 284"/>
                <a:gd name="T43" fmla="*/ 59 h 593"/>
                <a:gd name="T44" fmla="*/ 262 w 284"/>
                <a:gd name="T45" fmla="*/ 86 h 593"/>
                <a:gd name="T46" fmla="*/ 235 w 284"/>
                <a:gd name="T47" fmla="*/ 68 h 593"/>
                <a:gd name="T48" fmla="*/ 223 w 284"/>
                <a:gd name="T49" fmla="*/ 63 h 593"/>
                <a:gd name="T50" fmla="*/ 124 w 284"/>
                <a:gd name="T51" fmla="*/ 78 h 593"/>
                <a:gd name="T52" fmla="*/ 113 w 284"/>
                <a:gd name="T53" fmla="*/ 91 h 593"/>
                <a:gd name="T54" fmla="*/ 113 w 284"/>
                <a:gd name="T55" fmla="*/ 263 h 593"/>
                <a:gd name="T56" fmla="*/ 125 w 284"/>
                <a:gd name="T57" fmla="*/ 274 h 593"/>
                <a:gd name="T58" fmla="*/ 167 w 284"/>
                <a:gd name="T59" fmla="*/ 274 h 593"/>
                <a:gd name="T60" fmla="*/ 179 w 284"/>
                <a:gd name="T61" fmla="*/ 261 h 593"/>
                <a:gd name="T62" fmla="*/ 209 w 284"/>
                <a:gd name="T63" fmla="*/ 245 h 593"/>
                <a:gd name="T64" fmla="*/ 227 w 284"/>
                <a:gd name="T65" fmla="*/ 263 h 593"/>
                <a:gd name="T66" fmla="*/ 227 w 284"/>
                <a:gd name="T67" fmla="*/ 333 h 593"/>
                <a:gd name="T68" fmla="*/ 207 w 284"/>
                <a:gd name="T69" fmla="*/ 352 h 593"/>
                <a:gd name="T70" fmla="*/ 179 w 284"/>
                <a:gd name="T71" fmla="*/ 336 h 593"/>
                <a:gd name="T72" fmla="*/ 167 w 284"/>
                <a:gd name="T73" fmla="*/ 325 h 593"/>
                <a:gd name="T74" fmla="*/ 113 w 284"/>
                <a:gd name="T75" fmla="*/ 376 h 593"/>
                <a:gd name="T76" fmla="*/ 113 w 284"/>
                <a:gd name="T77" fmla="*/ 422 h 593"/>
                <a:gd name="T78" fmla="*/ 114 w 284"/>
                <a:gd name="T79" fmla="*/ 422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4" h="593">
                  <a:moveTo>
                    <a:pt x="114" y="422"/>
                  </a:moveTo>
                  <a:cubicBezTo>
                    <a:pt x="114" y="449"/>
                    <a:pt x="114" y="477"/>
                    <a:pt x="113" y="504"/>
                  </a:cubicBezTo>
                  <a:cubicBezTo>
                    <a:pt x="113" y="516"/>
                    <a:pt x="118" y="520"/>
                    <a:pt x="129" y="521"/>
                  </a:cubicBezTo>
                  <a:cubicBezTo>
                    <a:pt x="161" y="524"/>
                    <a:pt x="193" y="528"/>
                    <a:pt x="224" y="532"/>
                  </a:cubicBezTo>
                  <a:cubicBezTo>
                    <a:pt x="232" y="533"/>
                    <a:pt x="236" y="531"/>
                    <a:pt x="235" y="523"/>
                  </a:cubicBezTo>
                  <a:cubicBezTo>
                    <a:pt x="235" y="511"/>
                    <a:pt x="242" y="505"/>
                    <a:pt x="252" y="508"/>
                  </a:cubicBezTo>
                  <a:cubicBezTo>
                    <a:pt x="264" y="511"/>
                    <a:pt x="283" y="503"/>
                    <a:pt x="283" y="527"/>
                  </a:cubicBezTo>
                  <a:cubicBezTo>
                    <a:pt x="282" y="540"/>
                    <a:pt x="283" y="554"/>
                    <a:pt x="283" y="567"/>
                  </a:cubicBezTo>
                  <a:cubicBezTo>
                    <a:pt x="282" y="590"/>
                    <a:pt x="280" y="593"/>
                    <a:pt x="257" y="590"/>
                  </a:cubicBezTo>
                  <a:cubicBezTo>
                    <a:pt x="214" y="584"/>
                    <a:pt x="170" y="578"/>
                    <a:pt x="127" y="572"/>
                  </a:cubicBezTo>
                  <a:cubicBezTo>
                    <a:pt x="96" y="569"/>
                    <a:pt x="64" y="565"/>
                    <a:pt x="33" y="562"/>
                  </a:cubicBezTo>
                  <a:cubicBezTo>
                    <a:pt x="23" y="560"/>
                    <a:pt x="9" y="562"/>
                    <a:pt x="10" y="546"/>
                  </a:cubicBezTo>
                  <a:cubicBezTo>
                    <a:pt x="11" y="533"/>
                    <a:pt x="0" y="513"/>
                    <a:pt x="25" y="510"/>
                  </a:cubicBezTo>
                  <a:cubicBezTo>
                    <a:pt x="34" y="509"/>
                    <a:pt x="31" y="503"/>
                    <a:pt x="31" y="498"/>
                  </a:cubicBezTo>
                  <a:cubicBezTo>
                    <a:pt x="31" y="367"/>
                    <a:pt x="31" y="236"/>
                    <a:pt x="31" y="104"/>
                  </a:cubicBezTo>
                  <a:cubicBezTo>
                    <a:pt x="31" y="98"/>
                    <a:pt x="34" y="92"/>
                    <a:pt x="22" y="91"/>
                  </a:cubicBezTo>
                  <a:cubicBezTo>
                    <a:pt x="1" y="88"/>
                    <a:pt x="12" y="70"/>
                    <a:pt x="10" y="59"/>
                  </a:cubicBezTo>
                  <a:cubicBezTo>
                    <a:pt x="8" y="48"/>
                    <a:pt x="14" y="43"/>
                    <a:pt x="26" y="41"/>
                  </a:cubicBezTo>
                  <a:cubicBezTo>
                    <a:pt x="84" y="32"/>
                    <a:pt x="143" y="23"/>
                    <a:pt x="201" y="14"/>
                  </a:cubicBezTo>
                  <a:cubicBezTo>
                    <a:pt x="221" y="11"/>
                    <a:pt x="241" y="7"/>
                    <a:pt x="260" y="3"/>
                  </a:cubicBezTo>
                  <a:cubicBezTo>
                    <a:pt x="275" y="0"/>
                    <a:pt x="283" y="4"/>
                    <a:pt x="283" y="21"/>
                  </a:cubicBezTo>
                  <a:cubicBezTo>
                    <a:pt x="282" y="33"/>
                    <a:pt x="282" y="46"/>
                    <a:pt x="283" y="59"/>
                  </a:cubicBezTo>
                  <a:cubicBezTo>
                    <a:pt x="284" y="75"/>
                    <a:pt x="279" y="84"/>
                    <a:pt x="262" y="86"/>
                  </a:cubicBezTo>
                  <a:cubicBezTo>
                    <a:pt x="248" y="87"/>
                    <a:pt x="234" y="90"/>
                    <a:pt x="235" y="68"/>
                  </a:cubicBezTo>
                  <a:cubicBezTo>
                    <a:pt x="235" y="60"/>
                    <a:pt x="228" y="63"/>
                    <a:pt x="223" y="63"/>
                  </a:cubicBezTo>
                  <a:cubicBezTo>
                    <a:pt x="190" y="68"/>
                    <a:pt x="157" y="74"/>
                    <a:pt x="124" y="78"/>
                  </a:cubicBezTo>
                  <a:cubicBezTo>
                    <a:pt x="116" y="79"/>
                    <a:pt x="113" y="83"/>
                    <a:pt x="113" y="91"/>
                  </a:cubicBezTo>
                  <a:cubicBezTo>
                    <a:pt x="113" y="148"/>
                    <a:pt x="113" y="205"/>
                    <a:pt x="113" y="263"/>
                  </a:cubicBezTo>
                  <a:cubicBezTo>
                    <a:pt x="113" y="272"/>
                    <a:pt x="116" y="274"/>
                    <a:pt x="125" y="274"/>
                  </a:cubicBezTo>
                  <a:cubicBezTo>
                    <a:pt x="139" y="273"/>
                    <a:pt x="153" y="273"/>
                    <a:pt x="167" y="274"/>
                  </a:cubicBezTo>
                  <a:cubicBezTo>
                    <a:pt x="176" y="274"/>
                    <a:pt x="179" y="271"/>
                    <a:pt x="179" y="261"/>
                  </a:cubicBezTo>
                  <a:cubicBezTo>
                    <a:pt x="179" y="239"/>
                    <a:pt x="197" y="247"/>
                    <a:pt x="209" y="245"/>
                  </a:cubicBezTo>
                  <a:cubicBezTo>
                    <a:pt x="222" y="244"/>
                    <a:pt x="227" y="251"/>
                    <a:pt x="227" y="263"/>
                  </a:cubicBezTo>
                  <a:cubicBezTo>
                    <a:pt x="226" y="286"/>
                    <a:pt x="226" y="310"/>
                    <a:pt x="227" y="333"/>
                  </a:cubicBezTo>
                  <a:cubicBezTo>
                    <a:pt x="227" y="347"/>
                    <a:pt x="220" y="353"/>
                    <a:pt x="207" y="352"/>
                  </a:cubicBezTo>
                  <a:cubicBezTo>
                    <a:pt x="196" y="351"/>
                    <a:pt x="180" y="357"/>
                    <a:pt x="179" y="336"/>
                  </a:cubicBezTo>
                  <a:cubicBezTo>
                    <a:pt x="179" y="327"/>
                    <a:pt x="175" y="326"/>
                    <a:pt x="167" y="325"/>
                  </a:cubicBezTo>
                  <a:cubicBezTo>
                    <a:pt x="113" y="322"/>
                    <a:pt x="113" y="322"/>
                    <a:pt x="113" y="376"/>
                  </a:cubicBezTo>
                  <a:cubicBezTo>
                    <a:pt x="113" y="391"/>
                    <a:pt x="113" y="407"/>
                    <a:pt x="113" y="422"/>
                  </a:cubicBezTo>
                  <a:cubicBezTo>
                    <a:pt x="113" y="422"/>
                    <a:pt x="113" y="422"/>
                    <a:pt x="114" y="422"/>
                  </a:cubicBezTo>
                  <a:close/>
                </a:path>
              </a:pathLst>
            </a:custGeom>
            <a:solidFill>
              <a:srgbClr val="3556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09C4CD-064B-0D0D-1DE6-E56834C73FEB}"/>
                </a:ext>
              </a:extLst>
            </p:cNvPr>
            <p:cNvSpPr/>
            <p:nvPr/>
          </p:nvSpPr>
          <p:spPr bwMode="auto">
            <a:xfrm>
              <a:off x="9580563" y="2282826"/>
              <a:ext cx="850900" cy="1846263"/>
            </a:xfrm>
            <a:custGeom>
              <a:avLst/>
              <a:gdLst>
                <a:gd name="T0" fmla="*/ 85 w 260"/>
                <a:gd name="T1" fmla="*/ 281 h 564"/>
                <a:gd name="T2" fmla="*/ 85 w 260"/>
                <a:gd name="T3" fmla="*/ 429 h 564"/>
                <a:gd name="T4" fmla="*/ 112 w 260"/>
                <a:gd name="T5" fmla="*/ 480 h 564"/>
                <a:gd name="T6" fmla="*/ 174 w 260"/>
                <a:gd name="T7" fmla="*/ 474 h 564"/>
                <a:gd name="T8" fmla="*/ 206 w 260"/>
                <a:gd name="T9" fmla="*/ 421 h 564"/>
                <a:gd name="T10" fmla="*/ 234 w 260"/>
                <a:gd name="T11" fmla="*/ 398 h 564"/>
                <a:gd name="T12" fmla="*/ 255 w 260"/>
                <a:gd name="T13" fmla="*/ 426 h 564"/>
                <a:gd name="T14" fmla="*/ 255 w 260"/>
                <a:gd name="T15" fmla="*/ 504 h 564"/>
                <a:gd name="T16" fmla="*/ 247 w 260"/>
                <a:gd name="T17" fmla="*/ 530 h 564"/>
                <a:gd name="T18" fmla="*/ 210 w 260"/>
                <a:gd name="T19" fmla="*/ 523 h 564"/>
                <a:gd name="T20" fmla="*/ 196 w 260"/>
                <a:gd name="T21" fmla="*/ 520 h 564"/>
                <a:gd name="T22" fmla="*/ 2 w 260"/>
                <a:gd name="T23" fmla="*/ 396 h 564"/>
                <a:gd name="T24" fmla="*/ 2 w 260"/>
                <a:gd name="T25" fmla="*/ 166 h 564"/>
                <a:gd name="T26" fmla="*/ 195 w 260"/>
                <a:gd name="T27" fmla="*/ 41 h 564"/>
                <a:gd name="T28" fmla="*/ 210 w 260"/>
                <a:gd name="T29" fmla="*/ 38 h 564"/>
                <a:gd name="T30" fmla="*/ 247 w 260"/>
                <a:gd name="T31" fmla="*/ 30 h 564"/>
                <a:gd name="T32" fmla="*/ 255 w 260"/>
                <a:gd name="T33" fmla="*/ 54 h 564"/>
                <a:gd name="T34" fmla="*/ 255 w 260"/>
                <a:gd name="T35" fmla="*/ 143 h 564"/>
                <a:gd name="T36" fmla="*/ 225 w 260"/>
                <a:gd name="T37" fmla="*/ 163 h 564"/>
                <a:gd name="T38" fmla="*/ 207 w 260"/>
                <a:gd name="T39" fmla="*/ 145 h 564"/>
                <a:gd name="T40" fmla="*/ 134 w 260"/>
                <a:gd name="T41" fmla="*/ 77 h 564"/>
                <a:gd name="T42" fmla="*/ 85 w 260"/>
                <a:gd name="T43" fmla="*/ 127 h 564"/>
                <a:gd name="T44" fmla="*/ 85 w 260"/>
                <a:gd name="T45" fmla="*/ 281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0" h="564">
                  <a:moveTo>
                    <a:pt x="85" y="281"/>
                  </a:moveTo>
                  <a:cubicBezTo>
                    <a:pt x="85" y="330"/>
                    <a:pt x="86" y="380"/>
                    <a:pt x="85" y="429"/>
                  </a:cubicBezTo>
                  <a:cubicBezTo>
                    <a:pt x="85" y="452"/>
                    <a:pt x="91" y="470"/>
                    <a:pt x="112" y="480"/>
                  </a:cubicBezTo>
                  <a:cubicBezTo>
                    <a:pt x="134" y="491"/>
                    <a:pt x="155" y="487"/>
                    <a:pt x="174" y="474"/>
                  </a:cubicBezTo>
                  <a:cubicBezTo>
                    <a:pt x="193" y="461"/>
                    <a:pt x="205" y="444"/>
                    <a:pt x="206" y="421"/>
                  </a:cubicBezTo>
                  <a:cubicBezTo>
                    <a:pt x="207" y="402"/>
                    <a:pt x="216" y="398"/>
                    <a:pt x="234" y="398"/>
                  </a:cubicBezTo>
                  <a:cubicBezTo>
                    <a:pt x="255" y="399"/>
                    <a:pt x="256" y="410"/>
                    <a:pt x="255" y="426"/>
                  </a:cubicBezTo>
                  <a:cubicBezTo>
                    <a:pt x="255" y="452"/>
                    <a:pt x="256" y="478"/>
                    <a:pt x="255" y="504"/>
                  </a:cubicBezTo>
                  <a:cubicBezTo>
                    <a:pt x="255" y="513"/>
                    <a:pt x="260" y="526"/>
                    <a:pt x="247" y="530"/>
                  </a:cubicBezTo>
                  <a:cubicBezTo>
                    <a:pt x="235" y="533"/>
                    <a:pt x="219" y="534"/>
                    <a:pt x="210" y="523"/>
                  </a:cubicBezTo>
                  <a:cubicBezTo>
                    <a:pt x="205" y="515"/>
                    <a:pt x="202" y="517"/>
                    <a:pt x="196" y="520"/>
                  </a:cubicBezTo>
                  <a:cubicBezTo>
                    <a:pt x="115" y="564"/>
                    <a:pt x="0" y="503"/>
                    <a:pt x="2" y="396"/>
                  </a:cubicBezTo>
                  <a:cubicBezTo>
                    <a:pt x="3" y="319"/>
                    <a:pt x="2" y="243"/>
                    <a:pt x="2" y="166"/>
                  </a:cubicBezTo>
                  <a:cubicBezTo>
                    <a:pt x="2" y="66"/>
                    <a:pt x="104" y="0"/>
                    <a:pt x="195" y="41"/>
                  </a:cubicBezTo>
                  <a:cubicBezTo>
                    <a:pt x="201" y="44"/>
                    <a:pt x="204" y="46"/>
                    <a:pt x="210" y="38"/>
                  </a:cubicBezTo>
                  <a:cubicBezTo>
                    <a:pt x="219" y="26"/>
                    <a:pt x="234" y="27"/>
                    <a:pt x="247" y="30"/>
                  </a:cubicBezTo>
                  <a:cubicBezTo>
                    <a:pt x="259" y="32"/>
                    <a:pt x="255" y="45"/>
                    <a:pt x="255" y="54"/>
                  </a:cubicBezTo>
                  <a:cubicBezTo>
                    <a:pt x="256" y="84"/>
                    <a:pt x="255" y="114"/>
                    <a:pt x="255" y="143"/>
                  </a:cubicBezTo>
                  <a:cubicBezTo>
                    <a:pt x="256" y="167"/>
                    <a:pt x="238" y="161"/>
                    <a:pt x="225" y="163"/>
                  </a:cubicBezTo>
                  <a:cubicBezTo>
                    <a:pt x="213" y="165"/>
                    <a:pt x="209" y="157"/>
                    <a:pt x="207" y="145"/>
                  </a:cubicBezTo>
                  <a:cubicBezTo>
                    <a:pt x="201" y="100"/>
                    <a:pt x="173" y="75"/>
                    <a:pt x="134" y="77"/>
                  </a:cubicBezTo>
                  <a:cubicBezTo>
                    <a:pt x="105" y="78"/>
                    <a:pt x="86" y="99"/>
                    <a:pt x="85" y="127"/>
                  </a:cubicBezTo>
                  <a:cubicBezTo>
                    <a:pt x="85" y="178"/>
                    <a:pt x="85" y="230"/>
                    <a:pt x="85" y="281"/>
                  </a:cubicBezTo>
                  <a:close/>
                </a:path>
              </a:pathLst>
            </a:custGeom>
            <a:solidFill>
              <a:srgbClr val="3655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7D980A58-D436-F35F-52A3-CD52D5765073}"/>
                </a:ext>
              </a:extLst>
            </p:cNvPr>
            <p:cNvSpPr/>
            <p:nvPr/>
          </p:nvSpPr>
          <p:spPr bwMode="auto">
            <a:xfrm>
              <a:off x="7921626" y="2460626"/>
              <a:ext cx="469900" cy="1501775"/>
            </a:xfrm>
            <a:custGeom>
              <a:avLst/>
              <a:gdLst>
                <a:gd name="T0" fmla="*/ 31 w 144"/>
                <a:gd name="T1" fmla="*/ 228 h 459"/>
                <a:gd name="T2" fmla="*/ 31 w 144"/>
                <a:gd name="T3" fmla="*/ 64 h 459"/>
                <a:gd name="T4" fmla="*/ 19 w 144"/>
                <a:gd name="T5" fmla="*/ 46 h 459"/>
                <a:gd name="T6" fmla="*/ 8 w 144"/>
                <a:gd name="T7" fmla="*/ 14 h 459"/>
                <a:gd name="T8" fmla="*/ 26 w 144"/>
                <a:gd name="T9" fmla="*/ 1 h 459"/>
                <a:gd name="T10" fmla="*/ 118 w 144"/>
                <a:gd name="T11" fmla="*/ 3 h 459"/>
                <a:gd name="T12" fmla="*/ 136 w 144"/>
                <a:gd name="T13" fmla="*/ 19 h 459"/>
                <a:gd name="T14" fmla="*/ 123 w 144"/>
                <a:gd name="T15" fmla="*/ 50 h 459"/>
                <a:gd name="T16" fmla="*/ 112 w 144"/>
                <a:gd name="T17" fmla="*/ 64 h 459"/>
                <a:gd name="T18" fmla="*/ 112 w 144"/>
                <a:gd name="T19" fmla="*/ 394 h 459"/>
                <a:gd name="T20" fmla="*/ 119 w 144"/>
                <a:gd name="T21" fmla="*/ 408 h 459"/>
                <a:gd name="T22" fmla="*/ 135 w 144"/>
                <a:gd name="T23" fmla="*/ 441 h 459"/>
                <a:gd name="T24" fmla="*/ 111 w 144"/>
                <a:gd name="T25" fmla="*/ 455 h 459"/>
                <a:gd name="T26" fmla="*/ 32 w 144"/>
                <a:gd name="T27" fmla="*/ 457 h 459"/>
                <a:gd name="T28" fmla="*/ 8 w 144"/>
                <a:gd name="T29" fmla="*/ 443 h 459"/>
                <a:gd name="T30" fmla="*/ 22 w 144"/>
                <a:gd name="T31" fmla="*/ 410 h 459"/>
                <a:gd name="T32" fmla="*/ 30 w 144"/>
                <a:gd name="T33" fmla="*/ 393 h 459"/>
                <a:gd name="T34" fmla="*/ 31 w 144"/>
                <a:gd name="T35" fmla="*/ 228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4" h="459">
                  <a:moveTo>
                    <a:pt x="31" y="228"/>
                  </a:moveTo>
                  <a:cubicBezTo>
                    <a:pt x="31" y="173"/>
                    <a:pt x="31" y="118"/>
                    <a:pt x="31" y="64"/>
                  </a:cubicBezTo>
                  <a:cubicBezTo>
                    <a:pt x="31" y="55"/>
                    <a:pt x="32" y="48"/>
                    <a:pt x="19" y="46"/>
                  </a:cubicBezTo>
                  <a:cubicBezTo>
                    <a:pt x="1" y="42"/>
                    <a:pt x="9" y="25"/>
                    <a:pt x="8" y="14"/>
                  </a:cubicBezTo>
                  <a:cubicBezTo>
                    <a:pt x="7" y="2"/>
                    <a:pt x="17" y="0"/>
                    <a:pt x="26" y="1"/>
                  </a:cubicBezTo>
                  <a:cubicBezTo>
                    <a:pt x="57" y="1"/>
                    <a:pt x="87" y="2"/>
                    <a:pt x="118" y="3"/>
                  </a:cubicBezTo>
                  <a:cubicBezTo>
                    <a:pt x="129" y="3"/>
                    <a:pt x="136" y="7"/>
                    <a:pt x="136" y="19"/>
                  </a:cubicBezTo>
                  <a:cubicBezTo>
                    <a:pt x="135" y="31"/>
                    <a:pt x="142" y="47"/>
                    <a:pt x="123" y="50"/>
                  </a:cubicBezTo>
                  <a:cubicBezTo>
                    <a:pt x="112" y="51"/>
                    <a:pt x="112" y="57"/>
                    <a:pt x="112" y="64"/>
                  </a:cubicBezTo>
                  <a:cubicBezTo>
                    <a:pt x="112" y="174"/>
                    <a:pt x="112" y="284"/>
                    <a:pt x="112" y="394"/>
                  </a:cubicBezTo>
                  <a:cubicBezTo>
                    <a:pt x="112" y="399"/>
                    <a:pt x="110" y="407"/>
                    <a:pt x="119" y="408"/>
                  </a:cubicBezTo>
                  <a:cubicBezTo>
                    <a:pt x="144" y="410"/>
                    <a:pt x="135" y="428"/>
                    <a:pt x="135" y="441"/>
                  </a:cubicBezTo>
                  <a:cubicBezTo>
                    <a:pt x="135" y="457"/>
                    <a:pt x="122" y="454"/>
                    <a:pt x="111" y="455"/>
                  </a:cubicBezTo>
                  <a:cubicBezTo>
                    <a:pt x="85" y="456"/>
                    <a:pt x="58" y="457"/>
                    <a:pt x="32" y="457"/>
                  </a:cubicBezTo>
                  <a:cubicBezTo>
                    <a:pt x="21" y="458"/>
                    <a:pt x="8" y="459"/>
                    <a:pt x="8" y="443"/>
                  </a:cubicBezTo>
                  <a:cubicBezTo>
                    <a:pt x="8" y="431"/>
                    <a:pt x="0" y="413"/>
                    <a:pt x="22" y="410"/>
                  </a:cubicBezTo>
                  <a:cubicBezTo>
                    <a:pt x="35" y="408"/>
                    <a:pt x="30" y="400"/>
                    <a:pt x="30" y="393"/>
                  </a:cubicBezTo>
                  <a:cubicBezTo>
                    <a:pt x="31" y="338"/>
                    <a:pt x="31" y="283"/>
                    <a:pt x="31" y="228"/>
                  </a:cubicBezTo>
                  <a:close/>
                </a:path>
              </a:pathLst>
            </a:custGeom>
            <a:solidFill>
              <a:srgbClr val="3556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0892B44C-7170-A968-3CB4-077CF7B7D2DA}"/>
                </a:ext>
              </a:extLst>
            </p:cNvPr>
            <p:cNvSpPr/>
            <p:nvPr/>
          </p:nvSpPr>
          <p:spPr bwMode="auto">
            <a:xfrm>
              <a:off x="7759701" y="1389063"/>
              <a:ext cx="649288" cy="681038"/>
            </a:xfrm>
            <a:custGeom>
              <a:avLst/>
              <a:gdLst>
                <a:gd name="T0" fmla="*/ 98 w 198"/>
                <a:gd name="T1" fmla="*/ 108 h 208"/>
                <a:gd name="T2" fmla="*/ 154 w 198"/>
                <a:gd name="T3" fmla="*/ 22 h 208"/>
                <a:gd name="T4" fmla="*/ 182 w 198"/>
                <a:gd name="T5" fmla="*/ 4 h 208"/>
                <a:gd name="T6" fmla="*/ 195 w 198"/>
                <a:gd name="T7" fmla="*/ 34 h 208"/>
                <a:gd name="T8" fmla="*/ 195 w 198"/>
                <a:gd name="T9" fmla="*/ 182 h 208"/>
                <a:gd name="T10" fmla="*/ 177 w 198"/>
                <a:gd name="T11" fmla="*/ 208 h 208"/>
                <a:gd name="T12" fmla="*/ 158 w 198"/>
                <a:gd name="T13" fmla="*/ 181 h 208"/>
                <a:gd name="T14" fmla="*/ 158 w 198"/>
                <a:gd name="T15" fmla="*/ 75 h 208"/>
                <a:gd name="T16" fmla="*/ 116 w 198"/>
                <a:gd name="T17" fmla="*/ 139 h 208"/>
                <a:gd name="T18" fmla="*/ 77 w 198"/>
                <a:gd name="T19" fmla="*/ 139 h 208"/>
                <a:gd name="T20" fmla="*/ 34 w 198"/>
                <a:gd name="T21" fmla="*/ 78 h 208"/>
                <a:gd name="T22" fmla="*/ 34 w 198"/>
                <a:gd name="T23" fmla="*/ 183 h 208"/>
                <a:gd name="T24" fmla="*/ 17 w 198"/>
                <a:gd name="T25" fmla="*/ 207 h 208"/>
                <a:gd name="T26" fmla="*/ 1 w 198"/>
                <a:gd name="T27" fmla="*/ 184 h 208"/>
                <a:gd name="T28" fmla="*/ 1 w 198"/>
                <a:gd name="T29" fmla="*/ 30 h 208"/>
                <a:gd name="T30" fmla="*/ 12 w 198"/>
                <a:gd name="T31" fmla="*/ 5 h 208"/>
                <a:gd name="T32" fmla="*/ 40 w 198"/>
                <a:gd name="T33" fmla="*/ 19 h 208"/>
                <a:gd name="T34" fmla="*/ 98 w 198"/>
                <a:gd name="T35" fmla="*/ 1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8" h="208">
                  <a:moveTo>
                    <a:pt x="98" y="108"/>
                  </a:moveTo>
                  <a:cubicBezTo>
                    <a:pt x="118" y="77"/>
                    <a:pt x="136" y="50"/>
                    <a:pt x="154" y="22"/>
                  </a:cubicBezTo>
                  <a:cubicBezTo>
                    <a:pt x="161" y="13"/>
                    <a:pt x="166" y="0"/>
                    <a:pt x="182" y="4"/>
                  </a:cubicBezTo>
                  <a:cubicBezTo>
                    <a:pt x="198" y="9"/>
                    <a:pt x="195" y="22"/>
                    <a:pt x="195" y="34"/>
                  </a:cubicBezTo>
                  <a:cubicBezTo>
                    <a:pt x="195" y="83"/>
                    <a:pt x="195" y="133"/>
                    <a:pt x="195" y="182"/>
                  </a:cubicBezTo>
                  <a:cubicBezTo>
                    <a:pt x="195" y="195"/>
                    <a:pt x="193" y="207"/>
                    <a:pt x="177" y="208"/>
                  </a:cubicBezTo>
                  <a:cubicBezTo>
                    <a:pt x="161" y="208"/>
                    <a:pt x="158" y="196"/>
                    <a:pt x="158" y="181"/>
                  </a:cubicBezTo>
                  <a:cubicBezTo>
                    <a:pt x="158" y="148"/>
                    <a:pt x="158" y="115"/>
                    <a:pt x="158" y="75"/>
                  </a:cubicBezTo>
                  <a:cubicBezTo>
                    <a:pt x="142" y="100"/>
                    <a:pt x="129" y="119"/>
                    <a:pt x="116" y="139"/>
                  </a:cubicBezTo>
                  <a:cubicBezTo>
                    <a:pt x="102" y="160"/>
                    <a:pt x="90" y="160"/>
                    <a:pt x="77" y="139"/>
                  </a:cubicBezTo>
                  <a:cubicBezTo>
                    <a:pt x="64" y="118"/>
                    <a:pt x="50" y="98"/>
                    <a:pt x="34" y="78"/>
                  </a:cubicBezTo>
                  <a:cubicBezTo>
                    <a:pt x="34" y="113"/>
                    <a:pt x="34" y="148"/>
                    <a:pt x="34" y="183"/>
                  </a:cubicBezTo>
                  <a:cubicBezTo>
                    <a:pt x="34" y="195"/>
                    <a:pt x="33" y="207"/>
                    <a:pt x="17" y="207"/>
                  </a:cubicBezTo>
                  <a:cubicBezTo>
                    <a:pt x="2" y="208"/>
                    <a:pt x="1" y="196"/>
                    <a:pt x="1" y="184"/>
                  </a:cubicBezTo>
                  <a:cubicBezTo>
                    <a:pt x="1" y="132"/>
                    <a:pt x="1" y="81"/>
                    <a:pt x="1" y="30"/>
                  </a:cubicBezTo>
                  <a:cubicBezTo>
                    <a:pt x="1" y="19"/>
                    <a:pt x="0" y="9"/>
                    <a:pt x="12" y="5"/>
                  </a:cubicBezTo>
                  <a:cubicBezTo>
                    <a:pt x="26" y="1"/>
                    <a:pt x="33" y="9"/>
                    <a:pt x="40" y="19"/>
                  </a:cubicBezTo>
                  <a:cubicBezTo>
                    <a:pt x="58" y="47"/>
                    <a:pt x="77" y="76"/>
                    <a:pt x="98" y="108"/>
                  </a:cubicBezTo>
                  <a:close/>
                </a:path>
              </a:pathLst>
            </a:custGeom>
            <a:solidFill>
              <a:srgbClr val="375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0058297-76DA-8598-9ED1-F1571270AA2A}"/>
                </a:ext>
              </a:extLst>
            </p:cNvPr>
            <p:cNvSpPr/>
            <p:nvPr/>
          </p:nvSpPr>
          <p:spPr bwMode="auto">
            <a:xfrm>
              <a:off x="7980363" y="4464051"/>
              <a:ext cx="558800" cy="684213"/>
            </a:xfrm>
            <a:custGeom>
              <a:avLst/>
              <a:gdLst>
                <a:gd name="T0" fmla="*/ 138 w 171"/>
                <a:gd name="T1" fmla="*/ 135 h 209"/>
                <a:gd name="T2" fmla="*/ 138 w 171"/>
                <a:gd name="T3" fmla="*/ 26 h 209"/>
                <a:gd name="T4" fmla="*/ 154 w 171"/>
                <a:gd name="T5" fmla="*/ 3 h 209"/>
                <a:gd name="T6" fmla="*/ 171 w 171"/>
                <a:gd name="T7" fmla="*/ 26 h 209"/>
                <a:gd name="T8" fmla="*/ 171 w 171"/>
                <a:gd name="T9" fmla="*/ 182 h 209"/>
                <a:gd name="T10" fmla="*/ 160 w 171"/>
                <a:gd name="T11" fmla="*/ 205 h 209"/>
                <a:gd name="T12" fmla="*/ 133 w 171"/>
                <a:gd name="T13" fmla="*/ 194 h 209"/>
                <a:gd name="T14" fmla="*/ 38 w 171"/>
                <a:gd name="T15" fmla="*/ 74 h 209"/>
                <a:gd name="T16" fmla="*/ 34 w 171"/>
                <a:gd name="T17" fmla="*/ 85 h 209"/>
                <a:gd name="T18" fmla="*/ 34 w 171"/>
                <a:gd name="T19" fmla="*/ 181 h 209"/>
                <a:gd name="T20" fmla="*/ 17 w 171"/>
                <a:gd name="T21" fmla="*/ 206 h 209"/>
                <a:gd name="T22" fmla="*/ 1 w 171"/>
                <a:gd name="T23" fmla="*/ 183 h 209"/>
                <a:gd name="T24" fmla="*/ 0 w 171"/>
                <a:gd name="T25" fmla="*/ 29 h 209"/>
                <a:gd name="T26" fmla="*/ 12 w 171"/>
                <a:gd name="T27" fmla="*/ 4 h 209"/>
                <a:gd name="T28" fmla="*/ 39 w 171"/>
                <a:gd name="T29" fmla="*/ 15 h 209"/>
                <a:gd name="T30" fmla="*/ 134 w 171"/>
                <a:gd name="T31" fmla="*/ 137 h 209"/>
                <a:gd name="T32" fmla="*/ 138 w 171"/>
                <a:gd name="T33" fmla="*/ 13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1" h="209">
                  <a:moveTo>
                    <a:pt x="138" y="135"/>
                  </a:moveTo>
                  <a:cubicBezTo>
                    <a:pt x="138" y="99"/>
                    <a:pt x="138" y="62"/>
                    <a:pt x="138" y="26"/>
                  </a:cubicBezTo>
                  <a:cubicBezTo>
                    <a:pt x="138" y="14"/>
                    <a:pt x="139" y="3"/>
                    <a:pt x="154" y="3"/>
                  </a:cubicBezTo>
                  <a:cubicBezTo>
                    <a:pt x="170" y="2"/>
                    <a:pt x="171" y="14"/>
                    <a:pt x="171" y="26"/>
                  </a:cubicBezTo>
                  <a:cubicBezTo>
                    <a:pt x="171" y="78"/>
                    <a:pt x="171" y="130"/>
                    <a:pt x="171" y="182"/>
                  </a:cubicBezTo>
                  <a:cubicBezTo>
                    <a:pt x="171" y="192"/>
                    <a:pt x="171" y="202"/>
                    <a:pt x="160" y="205"/>
                  </a:cubicBezTo>
                  <a:cubicBezTo>
                    <a:pt x="149" y="209"/>
                    <a:pt x="140" y="204"/>
                    <a:pt x="133" y="194"/>
                  </a:cubicBezTo>
                  <a:cubicBezTo>
                    <a:pt x="101" y="154"/>
                    <a:pt x="69" y="114"/>
                    <a:pt x="38" y="74"/>
                  </a:cubicBezTo>
                  <a:cubicBezTo>
                    <a:pt x="31" y="76"/>
                    <a:pt x="34" y="82"/>
                    <a:pt x="34" y="85"/>
                  </a:cubicBezTo>
                  <a:cubicBezTo>
                    <a:pt x="34" y="117"/>
                    <a:pt x="34" y="149"/>
                    <a:pt x="34" y="181"/>
                  </a:cubicBezTo>
                  <a:cubicBezTo>
                    <a:pt x="34" y="193"/>
                    <a:pt x="33" y="205"/>
                    <a:pt x="17" y="206"/>
                  </a:cubicBezTo>
                  <a:cubicBezTo>
                    <a:pt x="1" y="207"/>
                    <a:pt x="1" y="194"/>
                    <a:pt x="1" y="183"/>
                  </a:cubicBezTo>
                  <a:cubicBezTo>
                    <a:pt x="0" y="131"/>
                    <a:pt x="0" y="80"/>
                    <a:pt x="0" y="29"/>
                  </a:cubicBezTo>
                  <a:cubicBezTo>
                    <a:pt x="0" y="19"/>
                    <a:pt x="0" y="8"/>
                    <a:pt x="12" y="4"/>
                  </a:cubicBezTo>
                  <a:cubicBezTo>
                    <a:pt x="24" y="0"/>
                    <a:pt x="31" y="6"/>
                    <a:pt x="39" y="15"/>
                  </a:cubicBezTo>
                  <a:cubicBezTo>
                    <a:pt x="70" y="56"/>
                    <a:pt x="102" y="97"/>
                    <a:pt x="134" y="137"/>
                  </a:cubicBezTo>
                  <a:cubicBezTo>
                    <a:pt x="136" y="136"/>
                    <a:pt x="137" y="136"/>
                    <a:pt x="138" y="135"/>
                  </a:cubicBezTo>
                  <a:close/>
                </a:path>
              </a:pathLst>
            </a:custGeom>
            <a:solidFill>
              <a:srgbClr val="385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67510CA5-F0AB-7704-09E2-B7E8ACFB5833}"/>
                </a:ext>
              </a:extLst>
            </p:cNvPr>
            <p:cNvSpPr/>
            <p:nvPr/>
          </p:nvSpPr>
          <p:spPr bwMode="auto">
            <a:xfrm>
              <a:off x="9718676" y="4464051"/>
              <a:ext cx="530225" cy="709613"/>
            </a:xfrm>
            <a:custGeom>
              <a:avLst/>
              <a:gdLst>
                <a:gd name="T0" fmla="*/ 87 w 162"/>
                <a:gd name="T1" fmla="*/ 0 h 217"/>
                <a:gd name="T2" fmla="*/ 147 w 162"/>
                <a:gd name="T3" fmla="*/ 20 h 217"/>
                <a:gd name="T4" fmla="*/ 153 w 162"/>
                <a:gd name="T5" fmla="*/ 44 h 217"/>
                <a:gd name="T6" fmla="*/ 127 w 162"/>
                <a:gd name="T7" fmla="*/ 48 h 217"/>
                <a:gd name="T8" fmla="*/ 74 w 162"/>
                <a:gd name="T9" fmla="*/ 35 h 217"/>
                <a:gd name="T10" fmla="*/ 48 w 162"/>
                <a:gd name="T11" fmla="*/ 57 h 217"/>
                <a:gd name="T12" fmla="*/ 70 w 162"/>
                <a:gd name="T13" fmla="*/ 82 h 217"/>
                <a:gd name="T14" fmla="*/ 120 w 162"/>
                <a:gd name="T15" fmla="*/ 94 h 217"/>
                <a:gd name="T16" fmla="*/ 159 w 162"/>
                <a:gd name="T17" fmla="*/ 139 h 217"/>
                <a:gd name="T18" fmla="*/ 128 w 162"/>
                <a:gd name="T19" fmla="*/ 199 h 217"/>
                <a:gd name="T20" fmla="*/ 22 w 162"/>
                <a:gd name="T21" fmla="*/ 191 h 217"/>
                <a:gd name="T22" fmla="*/ 12 w 162"/>
                <a:gd name="T23" fmla="*/ 161 h 217"/>
                <a:gd name="T24" fmla="*/ 43 w 162"/>
                <a:gd name="T25" fmla="*/ 161 h 217"/>
                <a:gd name="T26" fmla="*/ 107 w 162"/>
                <a:gd name="T27" fmla="*/ 170 h 217"/>
                <a:gd name="T28" fmla="*/ 123 w 162"/>
                <a:gd name="T29" fmla="*/ 150 h 217"/>
                <a:gd name="T30" fmla="*/ 108 w 162"/>
                <a:gd name="T31" fmla="*/ 128 h 217"/>
                <a:gd name="T32" fmla="*/ 66 w 162"/>
                <a:gd name="T33" fmla="*/ 118 h 217"/>
                <a:gd name="T34" fmla="*/ 17 w 162"/>
                <a:gd name="T35" fmla="*/ 36 h 217"/>
                <a:gd name="T36" fmla="*/ 87 w 162"/>
                <a:gd name="T3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2" h="216">
                  <a:moveTo>
                    <a:pt x="87" y="0"/>
                  </a:moveTo>
                  <a:cubicBezTo>
                    <a:pt x="109" y="0"/>
                    <a:pt x="129" y="6"/>
                    <a:pt x="147" y="20"/>
                  </a:cubicBezTo>
                  <a:cubicBezTo>
                    <a:pt x="155" y="26"/>
                    <a:pt x="159" y="35"/>
                    <a:pt x="153" y="44"/>
                  </a:cubicBezTo>
                  <a:cubicBezTo>
                    <a:pt x="146" y="54"/>
                    <a:pt x="138" y="55"/>
                    <a:pt x="127" y="48"/>
                  </a:cubicBezTo>
                  <a:cubicBezTo>
                    <a:pt x="111" y="38"/>
                    <a:pt x="94" y="31"/>
                    <a:pt x="74" y="35"/>
                  </a:cubicBezTo>
                  <a:cubicBezTo>
                    <a:pt x="61" y="37"/>
                    <a:pt x="49" y="42"/>
                    <a:pt x="48" y="57"/>
                  </a:cubicBezTo>
                  <a:cubicBezTo>
                    <a:pt x="46" y="73"/>
                    <a:pt x="58" y="78"/>
                    <a:pt x="70" y="82"/>
                  </a:cubicBezTo>
                  <a:cubicBezTo>
                    <a:pt x="86" y="86"/>
                    <a:pt x="103" y="89"/>
                    <a:pt x="120" y="94"/>
                  </a:cubicBezTo>
                  <a:cubicBezTo>
                    <a:pt x="142" y="101"/>
                    <a:pt x="157" y="115"/>
                    <a:pt x="159" y="139"/>
                  </a:cubicBezTo>
                  <a:cubicBezTo>
                    <a:pt x="162" y="166"/>
                    <a:pt x="153" y="187"/>
                    <a:pt x="128" y="199"/>
                  </a:cubicBezTo>
                  <a:cubicBezTo>
                    <a:pt x="92" y="217"/>
                    <a:pt x="56" y="214"/>
                    <a:pt x="22" y="191"/>
                  </a:cubicBezTo>
                  <a:cubicBezTo>
                    <a:pt x="12" y="184"/>
                    <a:pt x="3" y="174"/>
                    <a:pt x="12" y="161"/>
                  </a:cubicBezTo>
                  <a:cubicBezTo>
                    <a:pt x="21" y="148"/>
                    <a:pt x="32" y="154"/>
                    <a:pt x="43" y="161"/>
                  </a:cubicBezTo>
                  <a:cubicBezTo>
                    <a:pt x="63" y="176"/>
                    <a:pt x="84" y="179"/>
                    <a:pt x="107" y="170"/>
                  </a:cubicBezTo>
                  <a:cubicBezTo>
                    <a:pt x="116" y="167"/>
                    <a:pt x="123" y="161"/>
                    <a:pt x="123" y="150"/>
                  </a:cubicBezTo>
                  <a:cubicBezTo>
                    <a:pt x="123" y="139"/>
                    <a:pt x="117" y="133"/>
                    <a:pt x="108" y="128"/>
                  </a:cubicBezTo>
                  <a:cubicBezTo>
                    <a:pt x="95" y="122"/>
                    <a:pt x="80" y="121"/>
                    <a:pt x="66" y="118"/>
                  </a:cubicBezTo>
                  <a:cubicBezTo>
                    <a:pt x="21" y="108"/>
                    <a:pt x="0" y="72"/>
                    <a:pt x="17" y="36"/>
                  </a:cubicBezTo>
                  <a:cubicBezTo>
                    <a:pt x="28" y="12"/>
                    <a:pt x="51" y="0"/>
                    <a:pt x="87" y="0"/>
                  </a:cubicBezTo>
                  <a:close/>
                </a:path>
              </a:pathLst>
            </a:custGeom>
            <a:solidFill>
              <a:srgbClr val="385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99529950-04DE-9187-1F9E-185DA591679A}"/>
                </a:ext>
              </a:extLst>
            </p:cNvPr>
            <p:cNvSpPr/>
            <p:nvPr/>
          </p:nvSpPr>
          <p:spPr bwMode="auto">
            <a:xfrm>
              <a:off x="9132888" y="1379538"/>
              <a:ext cx="515938" cy="700088"/>
            </a:xfrm>
            <a:custGeom>
              <a:avLst/>
              <a:gdLst>
                <a:gd name="T0" fmla="*/ 76 w 158"/>
                <a:gd name="T1" fmla="*/ 213 h 214"/>
                <a:gd name="T2" fmla="*/ 17 w 158"/>
                <a:gd name="T3" fmla="*/ 194 h 214"/>
                <a:gd name="T4" fmla="*/ 9 w 158"/>
                <a:gd name="T5" fmla="*/ 164 h 214"/>
                <a:gd name="T6" fmla="*/ 37 w 158"/>
                <a:gd name="T7" fmla="*/ 165 h 214"/>
                <a:gd name="T8" fmla="*/ 101 w 158"/>
                <a:gd name="T9" fmla="*/ 175 h 214"/>
                <a:gd name="T10" fmla="*/ 119 w 158"/>
                <a:gd name="T11" fmla="*/ 154 h 214"/>
                <a:gd name="T12" fmla="*/ 101 w 158"/>
                <a:gd name="T13" fmla="*/ 131 h 214"/>
                <a:gd name="T14" fmla="*/ 56 w 158"/>
                <a:gd name="T15" fmla="*/ 120 h 214"/>
                <a:gd name="T16" fmla="*/ 9 w 158"/>
                <a:gd name="T17" fmla="*/ 65 h 214"/>
                <a:gd name="T18" fmla="*/ 55 w 158"/>
                <a:gd name="T19" fmla="*/ 7 h 214"/>
                <a:gd name="T20" fmla="*/ 137 w 158"/>
                <a:gd name="T21" fmla="*/ 20 h 214"/>
                <a:gd name="T22" fmla="*/ 148 w 158"/>
                <a:gd name="T23" fmla="*/ 48 h 214"/>
                <a:gd name="T24" fmla="*/ 119 w 158"/>
                <a:gd name="T25" fmla="*/ 50 h 214"/>
                <a:gd name="T26" fmla="*/ 66 w 158"/>
                <a:gd name="T27" fmla="*/ 40 h 214"/>
                <a:gd name="T28" fmla="*/ 43 w 158"/>
                <a:gd name="T29" fmla="*/ 62 h 214"/>
                <a:gd name="T30" fmla="*/ 62 w 158"/>
                <a:gd name="T31" fmla="*/ 84 h 214"/>
                <a:gd name="T32" fmla="*/ 104 w 158"/>
                <a:gd name="T33" fmla="*/ 95 h 214"/>
                <a:gd name="T34" fmla="*/ 155 w 158"/>
                <a:gd name="T35" fmla="*/ 161 h 214"/>
                <a:gd name="T36" fmla="*/ 92 w 158"/>
                <a:gd name="T37" fmla="*/ 213 h 214"/>
                <a:gd name="T38" fmla="*/ 76 w 158"/>
                <a:gd name="T39" fmla="*/ 2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8" h="214">
                  <a:moveTo>
                    <a:pt x="76" y="213"/>
                  </a:moveTo>
                  <a:cubicBezTo>
                    <a:pt x="54" y="214"/>
                    <a:pt x="35" y="208"/>
                    <a:pt x="17" y="194"/>
                  </a:cubicBezTo>
                  <a:cubicBezTo>
                    <a:pt x="6" y="186"/>
                    <a:pt x="0" y="176"/>
                    <a:pt x="9" y="164"/>
                  </a:cubicBezTo>
                  <a:cubicBezTo>
                    <a:pt x="18" y="153"/>
                    <a:pt x="27" y="158"/>
                    <a:pt x="37" y="165"/>
                  </a:cubicBezTo>
                  <a:cubicBezTo>
                    <a:pt x="56" y="178"/>
                    <a:pt x="78" y="185"/>
                    <a:pt x="101" y="175"/>
                  </a:cubicBezTo>
                  <a:cubicBezTo>
                    <a:pt x="110" y="172"/>
                    <a:pt x="119" y="166"/>
                    <a:pt x="119" y="154"/>
                  </a:cubicBezTo>
                  <a:cubicBezTo>
                    <a:pt x="119" y="141"/>
                    <a:pt x="111" y="135"/>
                    <a:pt x="101" y="131"/>
                  </a:cubicBezTo>
                  <a:cubicBezTo>
                    <a:pt x="87" y="125"/>
                    <a:pt x="71" y="124"/>
                    <a:pt x="56" y="120"/>
                  </a:cubicBezTo>
                  <a:cubicBezTo>
                    <a:pt x="25" y="113"/>
                    <a:pt x="9" y="94"/>
                    <a:pt x="9" y="65"/>
                  </a:cubicBezTo>
                  <a:cubicBezTo>
                    <a:pt x="8" y="35"/>
                    <a:pt x="23" y="15"/>
                    <a:pt x="55" y="7"/>
                  </a:cubicBezTo>
                  <a:cubicBezTo>
                    <a:pt x="84" y="0"/>
                    <a:pt x="112" y="4"/>
                    <a:pt x="137" y="20"/>
                  </a:cubicBezTo>
                  <a:cubicBezTo>
                    <a:pt x="148" y="27"/>
                    <a:pt x="155" y="36"/>
                    <a:pt x="148" y="48"/>
                  </a:cubicBezTo>
                  <a:cubicBezTo>
                    <a:pt x="140" y="61"/>
                    <a:pt x="130" y="56"/>
                    <a:pt x="119" y="50"/>
                  </a:cubicBezTo>
                  <a:cubicBezTo>
                    <a:pt x="103" y="41"/>
                    <a:pt x="85" y="35"/>
                    <a:pt x="66" y="40"/>
                  </a:cubicBezTo>
                  <a:cubicBezTo>
                    <a:pt x="54" y="43"/>
                    <a:pt x="44" y="49"/>
                    <a:pt x="43" y="62"/>
                  </a:cubicBezTo>
                  <a:cubicBezTo>
                    <a:pt x="42" y="74"/>
                    <a:pt x="51" y="81"/>
                    <a:pt x="62" y="84"/>
                  </a:cubicBezTo>
                  <a:cubicBezTo>
                    <a:pt x="76" y="89"/>
                    <a:pt x="90" y="91"/>
                    <a:pt x="104" y="95"/>
                  </a:cubicBezTo>
                  <a:cubicBezTo>
                    <a:pt x="146" y="107"/>
                    <a:pt x="158" y="123"/>
                    <a:pt x="155" y="161"/>
                  </a:cubicBezTo>
                  <a:cubicBezTo>
                    <a:pt x="152" y="188"/>
                    <a:pt x="126" y="209"/>
                    <a:pt x="92" y="213"/>
                  </a:cubicBezTo>
                  <a:cubicBezTo>
                    <a:pt x="87" y="213"/>
                    <a:pt x="82" y="213"/>
                    <a:pt x="76" y="213"/>
                  </a:cubicBezTo>
                  <a:close/>
                </a:path>
              </a:pathLst>
            </a:custGeom>
            <a:solidFill>
              <a:srgbClr val="385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344C7AAA-4D48-F6B2-FB13-2A600557DCDB}"/>
                </a:ext>
              </a:extLst>
            </p:cNvPr>
            <p:cNvSpPr/>
            <p:nvPr/>
          </p:nvSpPr>
          <p:spPr bwMode="auto">
            <a:xfrm>
              <a:off x="8729663" y="1403351"/>
              <a:ext cx="123825" cy="666750"/>
            </a:xfrm>
            <a:custGeom>
              <a:avLst/>
              <a:gdLst>
                <a:gd name="T0" fmla="*/ 37 w 38"/>
                <a:gd name="T1" fmla="*/ 102 h 204"/>
                <a:gd name="T2" fmla="*/ 38 w 38"/>
                <a:gd name="T3" fmla="*/ 178 h 204"/>
                <a:gd name="T4" fmla="*/ 19 w 38"/>
                <a:gd name="T5" fmla="*/ 204 h 204"/>
                <a:gd name="T6" fmla="*/ 0 w 38"/>
                <a:gd name="T7" fmla="*/ 179 h 204"/>
                <a:gd name="T8" fmla="*/ 1 w 38"/>
                <a:gd name="T9" fmla="*/ 23 h 204"/>
                <a:gd name="T10" fmla="*/ 18 w 38"/>
                <a:gd name="T11" fmla="*/ 0 h 204"/>
                <a:gd name="T12" fmla="*/ 38 w 38"/>
                <a:gd name="T13" fmla="*/ 24 h 204"/>
                <a:gd name="T14" fmla="*/ 37 w 38"/>
                <a:gd name="T15" fmla="*/ 1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04">
                  <a:moveTo>
                    <a:pt x="37" y="102"/>
                  </a:moveTo>
                  <a:cubicBezTo>
                    <a:pt x="37" y="127"/>
                    <a:pt x="37" y="153"/>
                    <a:pt x="38" y="178"/>
                  </a:cubicBezTo>
                  <a:cubicBezTo>
                    <a:pt x="38" y="192"/>
                    <a:pt x="33" y="203"/>
                    <a:pt x="19" y="204"/>
                  </a:cubicBezTo>
                  <a:cubicBezTo>
                    <a:pt x="4" y="204"/>
                    <a:pt x="0" y="193"/>
                    <a:pt x="0" y="179"/>
                  </a:cubicBezTo>
                  <a:cubicBezTo>
                    <a:pt x="1" y="127"/>
                    <a:pt x="1" y="75"/>
                    <a:pt x="1" y="23"/>
                  </a:cubicBezTo>
                  <a:cubicBezTo>
                    <a:pt x="0" y="10"/>
                    <a:pt x="3" y="0"/>
                    <a:pt x="18" y="0"/>
                  </a:cubicBezTo>
                  <a:cubicBezTo>
                    <a:pt x="34" y="0"/>
                    <a:pt x="38" y="10"/>
                    <a:pt x="38" y="24"/>
                  </a:cubicBezTo>
                  <a:cubicBezTo>
                    <a:pt x="37" y="50"/>
                    <a:pt x="37" y="76"/>
                    <a:pt x="37" y="102"/>
                  </a:cubicBezTo>
                  <a:close/>
                </a:path>
              </a:pathLst>
            </a:custGeom>
            <a:solidFill>
              <a:srgbClr val="395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19D17D81-BFB5-8BFA-BD0D-EE112041AB00}"/>
                </a:ext>
              </a:extLst>
            </p:cNvPr>
            <p:cNvSpPr/>
            <p:nvPr/>
          </p:nvSpPr>
          <p:spPr bwMode="auto">
            <a:xfrm>
              <a:off x="8067676" y="4264026"/>
              <a:ext cx="384175" cy="179388"/>
            </a:xfrm>
            <a:custGeom>
              <a:avLst/>
              <a:gdLst>
                <a:gd name="T0" fmla="*/ 86 w 117"/>
                <a:gd name="T1" fmla="*/ 51 h 55"/>
                <a:gd name="T2" fmla="*/ 45 w 117"/>
                <a:gd name="T3" fmla="*/ 37 h 55"/>
                <a:gd name="T4" fmla="*/ 31 w 117"/>
                <a:gd name="T5" fmla="*/ 42 h 55"/>
                <a:gd name="T6" fmla="*/ 18 w 117"/>
                <a:gd name="T7" fmla="*/ 54 h 55"/>
                <a:gd name="T8" fmla="*/ 3 w 117"/>
                <a:gd name="T9" fmla="*/ 39 h 55"/>
                <a:gd name="T10" fmla="*/ 29 w 117"/>
                <a:gd name="T11" fmla="*/ 7 h 55"/>
                <a:gd name="T12" fmla="*/ 61 w 117"/>
                <a:gd name="T13" fmla="*/ 15 h 55"/>
                <a:gd name="T14" fmla="*/ 90 w 117"/>
                <a:gd name="T15" fmla="*/ 10 h 55"/>
                <a:gd name="T16" fmla="*/ 111 w 117"/>
                <a:gd name="T17" fmla="*/ 14 h 55"/>
                <a:gd name="T18" fmla="*/ 110 w 117"/>
                <a:gd name="T19" fmla="*/ 38 h 55"/>
                <a:gd name="T20" fmla="*/ 86 w 117"/>
                <a:gd name="T21" fmla="*/ 5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7" h="55">
                  <a:moveTo>
                    <a:pt x="86" y="51"/>
                  </a:moveTo>
                  <a:cubicBezTo>
                    <a:pt x="69" y="51"/>
                    <a:pt x="58" y="42"/>
                    <a:pt x="45" y="37"/>
                  </a:cubicBezTo>
                  <a:cubicBezTo>
                    <a:pt x="38" y="34"/>
                    <a:pt x="32" y="31"/>
                    <a:pt x="31" y="42"/>
                  </a:cubicBezTo>
                  <a:cubicBezTo>
                    <a:pt x="30" y="50"/>
                    <a:pt x="26" y="55"/>
                    <a:pt x="18" y="54"/>
                  </a:cubicBezTo>
                  <a:cubicBezTo>
                    <a:pt x="9" y="53"/>
                    <a:pt x="5" y="47"/>
                    <a:pt x="3" y="39"/>
                  </a:cubicBezTo>
                  <a:cubicBezTo>
                    <a:pt x="0" y="24"/>
                    <a:pt x="12" y="10"/>
                    <a:pt x="29" y="7"/>
                  </a:cubicBezTo>
                  <a:cubicBezTo>
                    <a:pt x="41" y="5"/>
                    <a:pt x="51" y="10"/>
                    <a:pt x="61" y="15"/>
                  </a:cubicBezTo>
                  <a:cubicBezTo>
                    <a:pt x="71" y="19"/>
                    <a:pt x="82" y="35"/>
                    <a:pt x="90" y="10"/>
                  </a:cubicBezTo>
                  <a:cubicBezTo>
                    <a:pt x="92" y="0"/>
                    <a:pt x="105" y="4"/>
                    <a:pt x="111" y="14"/>
                  </a:cubicBezTo>
                  <a:cubicBezTo>
                    <a:pt x="117" y="22"/>
                    <a:pt x="115" y="31"/>
                    <a:pt x="110" y="38"/>
                  </a:cubicBezTo>
                  <a:cubicBezTo>
                    <a:pt x="104" y="48"/>
                    <a:pt x="96" y="53"/>
                    <a:pt x="86" y="51"/>
                  </a:cubicBezTo>
                  <a:close/>
                </a:path>
              </a:pathLst>
            </a:custGeom>
            <a:solidFill>
              <a:srgbClr val="3B56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7400A958-E515-202B-9C6D-FF5310EECE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48351" y="2220913"/>
              <a:ext cx="936625" cy="2176463"/>
            </a:xfrm>
            <a:custGeom>
              <a:avLst/>
              <a:gdLst>
                <a:gd name="T0" fmla="*/ 271 w 286"/>
                <a:gd name="T1" fmla="*/ 547 h 665"/>
                <a:gd name="T2" fmla="*/ 236 w 286"/>
                <a:gd name="T3" fmla="*/ 549 h 665"/>
                <a:gd name="T4" fmla="*/ 195 w 286"/>
                <a:gd name="T5" fmla="*/ 570 h 665"/>
                <a:gd name="T6" fmla="*/ 203 w 286"/>
                <a:gd name="T7" fmla="*/ 561 h 665"/>
                <a:gd name="T8" fmla="*/ 269 w 286"/>
                <a:gd name="T9" fmla="*/ 429 h 665"/>
                <a:gd name="T10" fmla="*/ 269 w 286"/>
                <a:gd name="T11" fmla="*/ 169 h 665"/>
                <a:gd name="T12" fmla="*/ 222 w 286"/>
                <a:gd name="T13" fmla="*/ 50 h 665"/>
                <a:gd name="T14" fmla="*/ 102 w 286"/>
                <a:gd name="T15" fmla="*/ 10 h 665"/>
                <a:gd name="T16" fmla="*/ 24 w 286"/>
                <a:gd name="T17" fmla="*/ 92 h 665"/>
                <a:gd name="T18" fmla="*/ 17 w 286"/>
                <a:gd name="T19" fmla="*/ 135 h 665"/>
                <a:gd name="T20" fmla="*/ 18 w 286"/>
                <a:gd name="T21" fmla="*/ 455 h 665"/>
                <a:gd name="T22" fmla="*/ 55 w 286"/>
                <a:gd name="T23" fmla="*/ 553 h 665"/>
                <a:gd name="T24" fmla="*/ 53 w 286"/>
                <a:gd name="T25" fmla="*/ 572 h 665"/>
                <a:gd name="T26" fmla="*/ 11 w 286"/>
                <a:gd name="T27" fmla="*/ 620 h 665"/>
                <a:gd name="T28" fmla="*/ 17 w 286"/>
                <a:gd name="T29" fmla="*/ 654 h 665"/>
                <a:gd name="T30" fmla="*/ 52 w 286"/>
                <a:gd name="T31" fmla="*/ 647 h 665"/>
                <a:gd name="T32" fmla="*/ 106 w 286"/>
                <a:gd name="T33" fmla="*/ 629 h 665"/>
                <a:gd name="T34" fmla="*/ 277 w 286"/>
                <a:gd name="T35" fmla="*/ 575 h 665"/>
                <a:gd name="T36" fmla="*/ 271 w 286"/>
                <a:gd name="T37" fmla="*/ 547 h 665"/>
                <a:gd name="T38" fmla="*/ 188 w 286"/>
                <a:gd name="T39" fmla="*/ 203 h 665"/>
                <a:gd name="T40" fmla="*/ 187 w 286"/>
                <a:gd name="T41" fmla="*/ 469 h 665"/>
                <a:gd name="T42" fmla="*/ 164 w 286"/>
                <a:gd name="T43" fmla="*/ 522 h 665"/>
                <a:gd name="T44" fmla="*/ 103 w 286"/>
                <a:gd name="T45" fmla="*/ 504 h 665"/>
                <a:gd name="T46" fmla="*/ 99 w 286"/>
                <a:gd name="T47" fmla="*/ 483 h 665"/>
                <a:gd name="T48" fmla="*/ 99 w 286"/>
                <a:gd name="T49" fmla="*/ 293 h 665"/>
                <a:gd name="T50" fmla="*/ 100 w 286"/>
                <a:gd name="T51" fmla="*/ 293 h 665"/>
                <a:gd name="T52" fmla="*/ 100 w 286"/>
                <a:gd name="T53" fmla="*/ 113 h 665"/>
                <a:gd name="T54" fmla="*/ 134 w 286"/>
                <a:gd name="T55" fmla="*/ 59 h 665"/>
                <a:gd name="T56" fmla="*/ 185 w 286"/>
                <a:gd name="T57" fmla="*/ 109 h 665"/>
                <a:gd name="T58" fmla="*/ 188 w 286"/>
                <a:gd name="T59" fmla="*/ 203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6" h="665">
                  <a:moveTo>
                    <a:pt x="271" y="547"/>
                  </a:moveTo>
                  <a:cubicBezTo>
                    <a:pt x="259" y="541"/>
                    <a:pt x="248" y="530"/>
                    <a:pt x="236" y="549"/>
                  </a:cubicBezTo>
                  <a:cubicBezTo>
                    <a:pt x="227" y="563"/>
                    <a:pt x="214" y="573"/>
                    <a:pt x="195" y="570"/>
                  </a:cubicBezTo>
                  <a:cubicBezTo>
                    <a:pt x="195" y="564"/>
                    <a:pt x="200" y="563"/>
                    <a:pt x="203" y="561"/>
                  </a:cubicBezTo>
                  <a:cubicBezTo>
                    <a:pt x="246" y="528"/>
                    <a:pt x="269" y="484"/>
                    <a:pt x="269" y="429"/>
                  </a:cubicBezTo>
                  <a:cubicBezTo>
                    <a:pt x="269" y="342"/>
                    <a:pt x="268" y="256"/>
                    <a:pt x="269" y="169"/>
                  </a:cubicBezTo>
                  <a:cubicBezTo>
                    <a:pt x="269" y="123"/>
                    <a:pt x="254" y="83"/>
                    <a:pt x="222" y="50"/>
                  </a:cubicBezTo>
                  <a:cubicBezTo>
                    <a:pt x="189" y="17"/>
                    <a:pt x="150" y="0"/>
                    <a:pt x="102" y="10"/>
                  </a:cubicBezTo>
                  <a:cubicBezTo>
                    <a:pt x="59" y="20"/>
                    <a:pt x="36" y="52"/>
                    <a:pt x="24" y="92"/>
                  </a:cubicBezTo>
                  <a:cubicBezTo>
                    <a:pt x="19" y="106"/>
                    <a:pt x="17" y="120"/>
                    <a:pt x="17" y="135"/>
                  </a:cubicBezTo>
                  <a:cubicBezTo>
                    <a:pt x="17" y="242"/>
                    <a:pt x="17" y="348"/>
                    <a:pt x="18" y="455"/>
                  </a:cubicBezTo>
                  <a:cubicBezTo>
                    <a:pt x="18" y="492"/>
                    <a:pt x="29" y="526"/>
                    <a:pt x="55" y="553"/>
                  </a:cubicBezTo>
                  <a:cubicBezTo>
                    <a:pt x="64" y="562"/>
                    <a:pt x="63" y="566"/>
                    <a:pt x="53" y="572"/>
                  </a:cubicBezTo>
                  <a:cubicBezTo>
                    <a:pt x="35" y="584"/>
                    <a:pt x="22" y="601"/>
                    <a:pt x="11" y="620"/>
                  </a:cubicBezTo>
                  <a:cubicBezTo>
                    <a:pt x="3" y="633"/>
                    <a:pt x="0" y="644"/>
                    <a:pt x="17" y="654"/>
                  </a:cubicBezTo>
                  <a:cubicBezTo>
                    <a:pt x="32" y="663"/>
                    <a:pt x="42" y="665"/>
                    <a:pt x="52" y="647"/>
                  </a:cubicBezTo>
                  <a:cubicBezTo>
                    <a:pt x="65" y="624"/>
                    <a:pt x="85" y="617"/>
                    <a:pt x="106" y="629"/>
                  </a:cubicBezTo>
                  <a:cubicBezTo>
                    <a:pt x="164" y="661"/>
                    <a:pt x="238" y="637"/>
                    <a:pt x="277" y="575"/>
                  </a:cubicBezTo>
                  <a:cubicBezTo>
                    <a:pt x="284" y="564"/>
                    <a:pt x="286" y="555"/>
                    <a:pt x="271" y="547"/>
                  </a:cubicBezTo>
                  <a:close/>
                  <a:moveTo>
                    <a:pt x="188" y="203"/>
                  </a:moveTo>
                  <a:cubicBezTo>
                    <a:pt x="188" y="292"/>
                    <a:pt x="187" y="380"/>
                    <a:pt x="187" y="469"/>
                  </a:cubicBezTo>
                  <a:cubicBezTo>
                    <a:pt x="187" y="490"/>
                    <a:pt x="181" y="508"/>
                    <a:pt x="164" y="522"/>
                  </a:cubicBezTo>
                  <a:cubicBezTo>
                    <a:pt x="141" y="541"/>
                    <a:pt x="112" y="533"/>
                    <a:pt x="103" y="504"/>
                  </a:cubicBezTo>
                  <a:cubicBezTo>
                    <a:pt x="100" y="497"/>
                    <a:pt x="99" y="490"/>
                    <a:pt x="99" y="483"/>
                  </a:cubicBezTo>
                  <a:cubicBezTo>
                    <a:pt x="99" y="419"/>
                    <a:pt x="99" y="356"/>
                    <a:pt x="99" y="293"/>
                  </a:cubicBezTo>
                  <a:cubicBezTo>
                    <a:pt x="99" y="293"/>
                    <a:pt x="100" y="293"/>
                    <a:pt x="100" y="293"/>
                  </a:cubicBezTo>
                  <a:cubicBezTo>
                    <a:pt x="100" y="233"/>
                    <a:pt x="100" y="173"/>
                    <a:pt x="100" y="113"/>
                  </a:cubicBezTo>
                  <a:cubicBezTo>
                    <a:pt x="100" y="79"/>
                    <a:pt x="112" y="60"/>
                    <a:pt x="134" y="59"/>
                  </a:cubicBezTo>
                  <a:cubicBezTo>
                    <a:pt x="157" y="58"/>
                    <a:pt x="182" y="82"/>
                    <a:pt x="185" y="109"/>
                  </a:cubicBezTo>
                  <a:cubicBezTo>
                    <a:pt x="189" y="141"/>
                    <a:pt x="188" y="172"/>
                    <a:pt x="188" y="203"/>
                  </a:cubicBezTo>
                  <a:close/>
                </a:path>
              </a:pathLst>
            </a:custGeom>
            <a:solidFill>
              <a:srgbClr val="355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78C693A4-7DD2-7266-168E-F279F2F3C7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4438" y="4464051"/>
              <a:ext cx="650875" cy="687388"/>
            </a:xfrm>
            <a:custGeom>
              <a:avLst/>
              <a:gdLst>
                <a:gd name="T0" fmla="*/ 97 w 199"/>
                <a:gd name="T1" fmla="*/ 0 h 210"/>
                <a:gd name="T2" fmla="*/ 1 w 199"/>
                <a:gd name="T3" fmla="*/ 107 h 210"/>
                <a:gd name="T4" fmla="*/ 100 w 199"/>
                <a:gd name="T5" fmla="*/ 210 h 210"/>
                <a:gd name="T6" fmla="*/ 198 w 199"/>
                <a:gd name="T7" fmla="*/ 104 h 210"/>
                <a:gd name="T8" fmla="*/ 97 w 199"/>
                <a:gd name="T9" fmla="*/ 0 h 210"/>
                <a:gd name="T10" fmla="*/ 80 w 199"/>
                <a:gd name="T11" fmla="*/ 170 h 210"/>
                <a:gd name="T12" fmla="*/ 39 w 199"/>
                <a:gd name="T13" fmla="*/ 103 h 210"/>
                <a:gd name="T14" fmla="*/ 81 w 199"/>
                <a:gd name="T15" fmla="*/ 39 h 210"/>
                <a:gd name="T16" fmla="*/ 159 w 199"/>
                <a:gd name="T17" fmla="*/ 105 h 210"/>
                <a:gd name="T18" fmla="*/ 80 w 199"/>
                <a:gd name="T19" fmla="*/ 17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9" h="210">
                  <a:moveTo>
                    <a:pt x="97" y="0"/>
                  </a:moveTo>
                  <a:cubicBezTo>
                    <a:pt x="40" y="1"/>
                    <a:pt x="0" y="45"/>
                    <a:pt x="1" y="107"/>
                  </a:cubicBezTo>
                  <a:cubicBezTo>
                    <a:pt x="1" y="166"/>
                    <a:pt x="44" y="210"/>
                    <a:pt x="100" y="210"/>
                  </a:cubicBezTo>
                  <a:cubicBezTo>
                    <a:pt x="156" y="210"/>
                    <a:pt x="199" y="164"/>
                    <a:pt x="198" y="104"/>
                  </a:cubicBezTo>
                  <a:cubicBezTo>
                    <a:pt x="197" y="42"/>
                    <a:pt x="156" y="0"/>
                    <a:pt x="97" y="0"/>
                  </a:cubicBezTo>
                  <a:close/>
                  <a:moveTo>
                    <a:pt x="80" y="170"/>
                  </a:moveTo>
                  <a:cubicBezTo>
                    <a:pt x="55" y="161"/>
                    <a:pt x="39" y="135"/>
                    <a:pt x="39" y="103"/>
                  </a:cubicBezTo>
                  <a:cubicBezTo>
                    <a:pt x="39" y="74"/>
                    <a:pt x="57" y="47"/>
                    <a:pt x="81" y="39"/>
                  </a:cubicBezTo>
                  <a:cubicBezTo>
                    <a:pt x="121" y="25"/>
                    <a:pt x="160" y="58"/>
                    <a:pt x="159" y="105"/>
                  </a:cubicBezTo>
                  <a:cubicBezTo>
                    <a:pt x="158" y="154"/>
                    <a:pt x="121" y="185"/>
                    <a:pt x="80" y="170"/>
                  </a:cubicBezTo>
                  <a:close/>
                </a:path>
              </a:pathLst>
            </a:custGeom>
            <a:solidFill>
              <a:srgbClr val="375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7F41BCCD-77D0-DE9B-95DB-7830D84A1C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08826" y="4467226"/>
              <a:ext cx="606425" cy="687388"/>
            </a:xfrm>
            <a:custGeom>
              <a:avLst/>
              <a:gdLst>
                <a:gd name="T0" fmla="*/ 184 w 185"/>
                <a:gd name="T1" fmla="*/ 189 h 210"/>
                <a:gd name="T2" fmla="*/ 180 w 185"/>
                <a:gd name="T3" fmla="*/ 176 h 210"/>
                <a:gd name="T4" fmla="*/ 113 w 185"/>
                <a:gd name="T5" fmla="*/ 16 h 210"/>
                <a:gd name="T6" fmla="*/ 95 w 185"/>
                <a:gd name="T7" fmla="*/ 0 h 210"/>
                <a:gd name="T8" fmla="*/ 75 w 185"/>
                <a:gd name="T9" fmla="*/ 17 h 210"/>
                <a:gd name="T10" fmla="*/ 8 w 185"/>
                <a:gd name="T11" fmla="*/ 179 h 210"/>
                <a:gd name="T12" fmla="*/ 13 w 185"/>
                <a:gd name="T13" fmla="*/ 206 h 210"/>
                <a:gd name="T14" fmla="*/ 37 w 185"/>
                <a:gd name="T15" fmla="*/ 191 h 210"/>
                <a:gd name="T16" fmla="*/ 86 w 185"/>
                <a:gd name="T17" fmla="*/ 160 h 210"/>
                <a:gd name="T18" fmla="*/ 99 w 185"/>
                <a:gd name="T19" fmla="*/ 160 h 210"/>
                <a:gd name="T20" fmla="*/ 151 w 185"/>
                <a:gd name="T21" fmla="*/ 194 h 210"/>
                <a:gd name="T22" fmla="*/ 155 w 185"/>
                <a:gd name="T23" fmla="*/ 201 h 210"/>
                <a:gd name="T24" fmla="*/ 175 w 185"/>
                <a:gd name="T25" fmla="*/ 205 h 210"/>
                <a:gd name="T26" fmla="*/ 184 w 185"/>
                <a:gd name="T27" fmla="*/ 189 h 210"/>
                <a:gd name="T28" fmla="*/ 85 w 185"/>
                <a:gd name="T29" fmla="*/ 80 h 210"/>
                <a:gd name="T30" fmla="*/ 93 w 185"/>
                <a:gd name="T31" fmla="*/ 63 h 210"/>
                <a:gd name="T32" fmla="*/ 98 w 185"/>
                <a:gd name="T33" fmla="*/ 71 h 210"/>
                <a:gd name="T34" fmla="*/ 121 w 185"/>
                <a:gd name="T35" fmla="*/ 124 h 210"/>
                <a:gd name="T36" fmla="*/ 85 w 185"/>
                <a:gd name="T37" fmla="*/ 8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5" h="210">
                  <a:moveTo>
                    <a:pt x="184" y="189"/>
                  </a:moveTo>
                  <a:cubicBezTo>
                    <a:pt x="184" y="184"/>
                    <a:pt x="182" y="180"/>
                    <a:pt x="180" y="176"/>
                  </a:cubicBezTo>
                  <a:cubicBezTo>
                    <a:pt x="158" y="122"/>
                    <a:pt x="135" y="69"/>
                    <a:pt x="113" y="16"/>
                  </a:cubicBezTo>
                  <a:cubicBezTo>
                    <a:pt x="109" y="7"/>
                    <a:pt x="105" y="1"/>
                    <a:pt x="95" y="0"/>
                  </a:cubicBezTo>
                  <a:cubicBezTo>
                    <a:pt x="83" y="0"/>
                    <a:pt x="79" y="8"/>
                    <a:pt x="75" y="17"/>
                  </a:cubicBezTo>
                  <a:cubicBezTo>
                    <a:pt x="53" y="71"/>
                    <a:pt x="30" y="125"/>
                    <a:pt x="8" y="179"/>
                  </a:cubicBezTo>
                  <a:cubicBezTo>
                    <a:pt x="3" y="189"/>
                    <a:pt x="0" y="200"/>
                    <a:pt x="13" y="206"/>
                  </a:cubicBezTo>
                  <a:cubicBezTo>
                    <a:pt x="26" y="210"/>
                    <a:pt x="34" y="203"/>
                    <a:pt x="37" y="191"/>
                  </a:cubicBezTo>
                  <a:cubicBezTo>
                    <a:pt x="43" y="163"/>
                    <a:pt x="60" y="156"/>
                    <a:pt x="86" y="160"/>
                  </a:cubicBezTo>
                  <a:cubicBezTo>
                    <a:pt x="89" y="161"/>
                    <a:pt x="91" y="160"/>
                    <a:pt x="99" y="160"/>
                  </a:cubicBezTo>
                  <a:cubicBezTo>
                    <a:pt x="123" y="154"/>
                    <a:pt x="145" y="162"/>
                    <a:pt x="151" y="194"/>
                  </a:cubicBezTo>
                  <a:cubicBezTo>
                    <a:pt x="151" y="197"/>
                    <a:pt x="153" y="199"/>
                    <a:pt x="155" y="201"/>
                  </a:cubicBezTo>
                  <a:cubicBezTo>
                    <a:pt x="161" y="207"/>
                    <a:pt x="168" y="208"/>
                    <a:pt x="175" y="205"/>
                  </a:cubicBezTo>
                  <a:cubicBezTo>
                    <a:pt x="182" y="202"/>
                    <a:pt x="185" y="196"/>
                    <a:pt x="184" y="189"/>
                  </a:cubicBezTo>
                  <a:close/>
                  <a:moveTo>
                    <a:pt x="85" y="80"/>
                  </a:moveTo>
                  <a:cubicBezTo>
                    <a:pt x="87" y="75"/>
                    <a:pt x="90" y="70"/>
                    <a:pt x="93" y="63"/>
                  </a:cubicBezTo>
                  <a:cubicBezTo>
                    <a:pt x="95" y="67"/>
                    <a:pt x="97" y="69"/>
                    <a:pt x="98" y="71"/>
                  </a:cubicBezTo>
                  <a:cubicBezTo>
                    <a:pt x="105" y="88"/>
                    <a:pt x="112" y="105"/>
                    <a:pt x="121" y="124"/>
                  </a:cubicBezTo>
                  <a:cubicBezTo>
                    <a:pt x="63" y="130"/>
                    <a:pt x="63" y="130"/>
                    <a:pt x="85" y="80"/>
                  </a:cubicBezTo>
                  <a:close/>
                </a:path>
              </a:pathLst>
            </a:custGeom>
            <a:solidFill>
              <a:srgbClr val="385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8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upo 8"/>
          <p:cNvGrpSpPr/>
          <p:nvPr/>
        </p:nvGrpSpPr>
        <p:grpSpPr>
          <a:xfrm>
            <a:off x="5038008" y="3819242"/>
            <a:ext cx="6803406" cy="2168369"/>
            <a:chOff x="6687903" y="3460472"/>
            <a:chExt cx="4545965" cy="1448881"/>
          </a:xfrm>
        </p:grpSpPr>
        <p:sp>
          <p:nvSpPr>
            <p:cNvPr id="24" name="文本框 23"/>
            <p:cNvSpPr txBox="1"/>
            <p:nvPr/>
          </p:nvSpPr>
          <p:spPr>
            <a:xfrm>
              <a:off x="6687903" y="4107306"/>
              <a:ext cx="4545965" cy="8020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Thank you for that time,</a:t>
              </a:r>
            </a:p>
            <a:p>
              <a:pPr algn="ctr"/>
              <a:r>
                <a:rPr lang="en-US" sz="2400" b="1">
                  <a:solidFill>
                    <a:srgbClr val="500D08"/>
                  </a:solidFill>
                  <a:latin typeface="印品黑体" panose="00000500000000000000" pitchFamily="2" charset="-122"/>
                  <a:ea typeface="印品黑体" panose="00000500000000000000" pitchFamily="2" charset="-122"/>
                </a:rPr>
                <a:t>Let the two happy lifelines finally meet together...</a:t>
              </a:r>
              <a:endParaRPr sz="2400" b="1">
                <a:solidFill>
                  <a:srgbClr val="500D08"/>
                </a:solidFill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25" name="TextBox 18"/>
            <p:cNvSpPr txBox="1"/>
            <p:nvPr/>
          </p:nvSpPr>
          <p:spPr>
            <a:xfrm>
              <a:off x="8078699" y="3460472"/>
              <a:ext cx="1908075" cy="6786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zh-CN" sz="6000" b="1">
                  <a:solidFill>
                    <a:srgbClr val="E949BB"/>
                  </a:solidFill>
                  <a:latin typeface="DK Lemon Yellow Sun" panose="02000000000000000000" pitchFamily="50" charset="0"/>
                  <a:ea typeface="印品黑体" panose="00000500000000000000" pitchFamily="2" charset="-122"/>
                </a:rPr>
                <a:t>Encounter</a:t>
              </a:r>
              <a:endParaRPr lang="zh-CN" altLang="en-US" sz="6000" b="1">
                <a:solidFill>
                  <a:srgbClr val="E949BB"/>
                </a:solidFill>
                <a:latin typeface="DK Lemon Yellow Sun" panose="02000000000000000000" pitchFamily="50" charset="0"/>
                <a:ea typeface="印品黑体" panose="00000500000000000000" pitchFamily="2" charset="-122"/>
              </a:endParaRPr>
            </a:p>
          </p:txBody>
        </p:sp>
      </p:grpSp>
      <p:grpSp>
        <p:nvGrpSpPr>
          <p:cNvPr id="89" name="组合 1671"/>
          <p:cNvGrpSpPr/>
          <p:nvPr/>
        </p:nvGrpSpPr>
        <p:grpSpPr>
          <a:xfrm rot="20784644">
            <a:off x="10209752" y="5781541"/>
            <a:ext cx="1809557" cy="1034757"/>
            <a:chOff x="6336054" y="1359421"/>
            <a:chExt cx="2264943" cy="1296208"/>
          </a:xfrm>
        </p:grpSpPr>
        <p:sp>
          <p:nvSpPr>
            <p:cNvPr id="90" name="Freeform 237"/>
            <p:cNvSpPr/>
            <p:nvPr/>
          </p:nvSpPr>
          <p:spPr>
            <a:xfrm flipH="1">
              <a:off x="7835730" y="2147365"/>
              <a:ext cx="524578" cy="502886"/>
            </a:xfrm>
            <a:custGeom>
              <a:avLst/>
              <a:gdLst>
                <a:gd name="txL" fmla="*/ 0 w 72"/>
                <a:gd name="txT" fmla="*/ 0 h 79"/>
                <a:gd name="txR" fmla="*/ 72 w 72"/>
                <a:gd name="txB" fmla="*/ 79 h 79"/>
              </a:gdLst>
              <a:ahLst/>
              <a:cxnLst>
                <a:cxn ang="0">
                  <a:pos x="424660396" y="1945029414"/>
                </a:cxn>
                <a:cxn ang="0">
                  <a:pos x="530829224" y="1620858641"/>
                </a:cxn>
                <a:cxn ang="0">
                  <a:pos x="53084371" y="1499293954"/>
                </a:cxn>
                <a:cxn ang="0">
                  <a:pos x="371583325" y="1215640897"/>
                </a:cxn>
                <a:cxn ang="0">
                  <a:pos x="636997937" y="1215640897"/>
                </a:cxn>
                <a:cxn ang="0">
                  <a:pos x="796243722" y="1013035208"/>
                </a:cxn>
                <a:cxn ang="0">
                  <a:pos x="106168742" y="405211477"/>
                </a:cxn>
                <a:cxn ang="0">
                  <a:pos x="583913581" y="445735261"/>
                </a:cxn>
                <a:cxn ang="0">
                  <a:pos x="690075008" y="81041027"/>
                </a:cxn>
                <a:cxn ang="0">
                  <a:pos x="1433241659" y="202605739"/>
                </a:cxn>
                <a:cxn ang="0">
                  <a:pos x="1964071111" y="0"/>
                </a:cxn>
                <a:cxn ang="0">
                  <a:pos x="2147483647" y="810429320"/>
                </a:cxn>
                <a:cxn ang="0">
                  <a:pos x="2147483647" y="1539817638"/>
                </a:cxn>
                <a:cxn ang="0">
                  <a:pos x="1751740514" y="2147483647"/>
                </a:cxn>
                <a:cxn ang="0">
                  <a:pos x="1857901942" y="2147483647"/>
                </a:cxn>
                <a:cxn ang="0">
                  <a:pos x="1486326016" y="2147483647"/>
                </a:cxn>
                <a:cxn ang="0">
                  <a:pos x="1751740514" y="2147483647"/>
                </a:cxn>
                <a:cxn ang="0">
                  <a:pos x="1008574091" y="2147483647"/>
                </a:cxn>
                <a:cxn ang="0">
                  <a:pos x="1008574091" y="2147483647"/>
                </a:cxn>
                <a:cxn ang="0">
                  <a:pos x="424660396" y="1945029414"/>
                </a:cxn>
              </a:cxnLst>
              <a:rect l="txL" t="txT" r="txR" b="txB"/>
              <a:pathLst>
                <a:path w="72" h="79">
                  <a:moveTo>
                    <a:pt x="8" y="48"/>
                  </a:moveTo>
                  <a:cubicBezTo>
                    <a:pt x="15" y="46"/>
                    <a:pt x="0" y="41"/>
                    <a:pt x="10" y="40"/>
                  </a:cubicBezTo>
                  <a:cubicBezTo>
                    <a:pt x="8" y="38"/>
                    <a:pt x="5" y="37"/>
                    <a:pt x="1" y="37"/>
                  </a:cubicBezTo>
                  <a:cubicBezTo>
                    <a:pt x="1" y="35"/>
                    <a:pt x="4" y="33"/>
                    <a:pt x="7" y="30"/>
                  </a:cubicBezTo>
                  <a:cubicBezTo>
                    <a:pt x="9" y="34"/>
                    <a:pt x="11" y="32"/>
                    <a:pt x="12" y="30"/>
                  </a:cubicBezTo>
                  <a:cubicBezTo>
                    <a:pt x="19" y="33"/>
                    <a:pt x="19" y="29"/>
                    <a:pt x="15" y="25"/>
                  </a:cubicBezTo>
                  <a:cubicBezTo>
                    <a:pt x="15" y="15"/>
                    <a:pt x="7" y="23"/>
                    <a:pt x="2" y="10"/>
                  </a:cubicBezTo>
                  <a:cubicBezTo>
                    <a:pt x="5" y="13"/>
                    <a:pt x="8" y="13"/>
                    <a:pt x="11" y="11"/>
                  </a:cubicBezTo>
                  <a:cubicBezTo>
                    <a:pt x="7" y="10"/>
                    <a:pt x="13" y="7"/>
                    <a:pt x="13" y="2"/>
                  </a:cubicBezTo>
                  <a:cubicBezTo>
                    <a:pt x="17" y="0"/>
                    <a:pt x="18" y="13"/>
                    <a:pt x="27" y="5"/>
                  </a:cubicBezTo>
                  <a:cubicBezTo>
                    <a:pt x="34" y="12"/>
                    <a:pt x="35" y="0"/>
                    <a:pt x="37" y="0"/>
                  </a:cubicBezTo>
                  <a:cubicBezTo>
                    <a:pt x="38" y="3"/>
                    <a:pt x="58" y="17"/>
                    <a:pt x="48" y="20"/>
                  </a:cubicBezTo>
                  <a:cubicBezTo>
                    <a:pt x="53" y="23"/>
                    <a:pt x="46" y="35"/>
                    <a:pt x="50" y="38"/>
                  </a:cubicBezTo>
                  <a:cubicBezTo>
                    <a:pt x="72" y="60"/>
                    <a:pt x="25" y="42"/>
                    <a:pt x="33" y="59"/>
                  </a:cubicBezTo>
                  <a:cubicBezTo>
                    <a:pt x="25" y="62"/>
                    <a:pt x="34" y="62"/>
                    <a:pt x="35" y="63"/>
                  </a:cubicBezTo>
                  <a:cubicBezTo>
                    <a:pt x="38" y="73"/>
                    <a:pt x="28" y="68"/>
                    <a:pt x="28" y="69"/>
                  </a:cubicBezTo>
                  <a:cubicBezTo>
                    <a:pt x="29" y="71"/>
                    <a:pt x="34" y="75"/>
                    <a:pt x="33" y="79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6"/>
                    <a:pt x="19" y="74"/>
                    <a:pt x="19" y="71"/>
                  </a:cubicBezTo>
                  <a:cubicBezTo>
                    <a:pt x="7" y="73"/>
                    <a:pt x="19" y="64"/>
                    <a:pt x="8" y="48"/>
                  </a:cubicBezTo>
                  <a:close/>
                </a:path>
              </a:pathLst>
            </a:custGeom>
            <a:solidFill>
              <a:srgbClr val="EAE4DA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1" name="Freeform 357"/>
            <p:cNvSpPr/>
            <p:nvPr/>
          </p:nvSpPr>
          <p:spPr>
            <a:xfrm flipH="1">
              <a:off x="7363610" y="2193082"/>
              <a:ext cx="728238" cy="457169"/>
            </a:xfrm>
            <a:custGeom>
              <a:avLst/>
              <a:gdLst>
                <a:gd name="txL" fmla="*/ 0 w 100"/>
                <a:gd name="txT" fmla="*/ 0 h 72"/>
                <a:gd name="txR" fmla="*/ 100 w 100"/>
                <a:gd name="txB" fmla="*/ 72 h 72"/>
              </a:gdLst>
              <a:ahLst/>
              <a:cxnLst>
                <a:cxn ang="0">
                  <a:pos x="2147483647" y="483805437"/>
                </a:cxn>
                <a:cxn ang="0">
                  <a:pos x="2147483647" y="1814268852"/>
                </a:cxn>
                <a:cxn ang="0">
                  <a:pos x="1431890703" y="2147483647"/>
                </a:cxn>
                <a:cxn ang="0">
                  <a:pos x="212135722" y="2147483647"/>
                </a:cxn>
                <a:cxn ang="0">
                  <a:pos x="212135722" y="2147483647"/>
                </a:cxn>
                <a:cxn ang="0">
                  <a:pos x="795498046" y="1209510319"/>
                </a:cxn>
                <a:cxn ang="0">
                  <a:pos x="2147483647" y="483805437"/>
                </a:cxn>
              </a:cxnLst>
              <a:rect l="txL" t="txT" r="txR" b="txB"/>
              <a:pathLst>
                <a:path w="100" h="72">
                  <a:moveTo>
                    <a:pt x="89" y="12"/>
                  </a:moveTo>
                  <a:cubicBezTo>
                    <a:pt x="100" y="26"/>
                    <a:pt x="87" y="39"/>
                    <a:pt x="77" y="45"/>
                  </a:cubicBezTo>
                  <a:cubicBezTo>
                    <a:pt x="62" y="54"/>
                    <a:pt x="37" y="51"/>
                    <a:pt x="27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4" y="71"/>
                    <a:pt x="4" y="70"/>
                    <a:pt x="4" y="69"/>
                  </a:cubicBezTo>
                  <a:cubicBezTo>
                    <a:pt x="0" y="49"/>
                    <a:pt x="9" y="38"/>
                    <a:pt x="15" y="30"/>
                  </a:cubicBezTo>
                  <a:cubicBezTo>
                    <a:pt x="39" y="0"/>
                    <a:pt x="84" y="16"/>
                    <a:pt x="89" y="12"/>
                  </a:cubicBezTo>
                  <a:close/>
                </a:path>
              </a:pathLst>
            </a:custGeom>
            <a:solidFill>
              <a:srgbClr val="FA9BB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2" name="Freeform 358"/>
            <p:cNvSpPr/>
            <p:nvPr/>
          </p:nvSpPr>
          <p:spPr>
            <a:xfrm flipH="1">
              <a:off x="7363610" y="2257623"/>
              <a:ext cx="654180" cy="392627"/>
            </a:xfrm>
            <a:custGeom>
              <a:avLst/>
              <a:gdLst>
                <a:gd name="txL" fmla="*/ 0 w 90"/>
                <a:gd name="txT" fmla="*/ 0 h 62"/>
                <a:gd name="txR" fmla="*/ 90 w 90"/>
                <a:gd name="txB" fmla="*/ 62 h 62"/>
              </a:gdLst>
              <a:ahLst/>
              <a:cxnLst>
                <a:cxn ang="0">
                  <a:pos x="2147483647" y="80203569"/>
                </a:cxn>
                <a:cxn ang="0">
                  <a:pos x="2147483647" y="1403603579"/>
                </a:cxn>
                <a:cxn ang="0">
                  <a:pos x="2147483647" y="1724430817"/>
                </a:cxn>
                <a:cxn ang="0">
                  <a:pos x="2147483647" y="1443708518"/>
                </a:cxn>
                <a:cxn ang="0">
                  <a:pos x="2147483647" y="1203091553"/>
                </a:cxn>
                <a:cxn ang="0">
                  <a:pos x="2147483647" y="1203091553"/>
                </a:cxn>
                <a:cxn ang="0">
                  <a:pos x="1532169450" y="1243196491"/>
                </a:cxn>
                <a:cxn ang="0">
                  <a:pos x="1003839324" y="1604121938"/>
                </a:cxn>
                <a:cxn ang="0">
                  <a:pos x="422665668" y="2147483647"/>
                </a:cxn>
                <a:cxn ang="0">
                  <a:pos x="475501588" y="2147483647"/>
                </a:cxn>
                <a:cxn ang="0">
                  <a:pos x="158500548" y="2147483647"/>
                </a:cxn>
                <a:cxn ang="0">
                  <a:pos x="105664600" y="2147483647"/>
                </a:cxn>
                <a:cxn ang="0">
                  <a:pos x="317001097" y="1564017000"/>
                </a:cxn>
                <a:cxn ang="0">
                  <a:pos x="1109503895" y="882264711"/>
                </a:cxn>
                <a:cxn ang="0">
                  <a:pos x="2147483647" y="441135522"/>
                </a:cxn>
                <a:cxn ang="0">
                  <a:pos x="2147483647" y="200512076"/>
                </a:cxn>
                <a:cxn ang="0">
                  <a:pos x="2147483647" y="80203569"/>
                </a:cxn>
              </a:cxnLst>
              <a:rect l="txL" t="txT" r="txR" b="txB"/>
              <a:pathLst>
                <a:path w="90" h="62">
                  <a:moveTo>
                    <a:pt x="79" y="2"/>
                  </a:moveTo>
                  <a:cubicBezTo>
                    <a:pt x="90" y="16"/>
                    <a:pt x="77" y="29"/>
                    <a:pt x="67" y="35"/>
                  </a:cubicBezTo>
                  <a:cubicBezTo>
                    <a:pt x="60" y="39"/>
                    <a:pt x="51" y="41"/>
                    <a:pt x="42" y="43"/>
                  </a:cubicBezTo>
                  <a:cubicBezTo>
                    <a:pt x="56" y="39"/>
                    <a:pt x="52" y="41"/>
                    <a:pt x="62" y="36"/>
                  </a:cubicBezTo>
                  <a:cubicBezTo>
                    <a:pt x="70" y="31"/>
                    <a:pt x="59" y="27"/>
                    <a:pt x="58" y="30"/>
                  </a:cubicBezTo>
                  <a:cubicBezTo>
                    <a:pt x="55" y="33"/>
                    <a:pt x="51" y="31"/>
                    <a:pt x="49" y="30"/>
                  </a:cubicBezTo>
                  <a:cubicBezTo>
                    <a:pt x="40" y="23"/>
                    <a:pt x="38" y="30"/>
                    <a:pt x="29" y="31"/>
                  </a:cubicBezTo>
                  <a:cubicBezTo>
                    <a:pt x="19" y="33"/>
                    <a:pt x="20" y="38"/>
                    <a:pt x="19" y="40"/>
                  </a:cubicBezTo>
                  <a:cubicBezTo>
                    <a:pt x="16" y="45"/>
                    <a:pt x="7" y="50"/>
                    <a:pt x="8" y="59"/>
                  </a:cubicBezTo>
                  <a:cubicBezTo>
                    <a:pt x="8" y="59"/>
                    <a:pt x="9" y="60"/>
                    <a:pt x="9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59"/>
                    <a:pt x="2" y="57"/>
                    <a:pt x="2" y="57"/>
                  </a:cubicBezTo>
                  <a:cubicBezTo>
                    <a:pt x="0" y="49"/>
                    <a:pt x="7" y="45"/>
                    <a:pt x="6" y="39"/>
                  </a:cubicBezTo>
                  <a:cubicBezTo>
                    <a:pt x="4" y="33"/>
                    <a:pt x="13" y="25"/>
                    <a:pt x="21" y="22"/>
                  </a:cubicBezTo>
                  <a:cubicBezTo>
                    <a:pt x="33" y="18"/>
                    <a:pt x="36" y="14"/>
                    <a:pt x="51" y="11"/>
                  </a:cubicBezTo>
                  <a:cubicBezTo>
                    <a:pt x="58" y="10"/>
                    <a:pt x="58" y="6"/>
                    <a:pt x="61" y="5"/>
                  </a:cubicBezTo>
                  <a:cubicBezTo>
                    <a:pt x="70" y="0"/>
                    <a:pt x="72" y="6"/>
                    <a:pt x="79" y="2"/>
                  </a:cubicBezTo>
                  <a:close/>
                </a:path>
              </a:pathLst>
            </a:custGeom>
            <a:solidFill>
              <a:srgbClr val="F590A9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3" name="Rectangle 359"/>
            <p:cNvSpPr/>
            <p:nvPr/>
          </p:nvSpPr>
          <p:spPr>
            <a:xfrm flipH="1">
              <a:off x="7440754" y="2268380"/>
              <a:ext cx="3086" cy="2689"/>
            </a:xfrm>
            <a:prstGeom prst="rect">
              <a:avLst/>
            </a:prstGeom>
            <a:solidFill>
              <a:srgbClr val="F590A9"/>
            </a:solidFill>
            <a:ln w="9525">
              <a:noFill/>
            </a:ln>
          </p:spPr>
          <p:txBody>
            <a:bodyPr/>
            <a:lstStyle/>
            <a:p>
              <a:pPr lvl="0"/>
              <a:endParaRPr lang="zh-CN" altLang="en-US" sz="2400" b="1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4" name="Freeform 360"/>
            <p:cNvSpPr/>
            <p:nvPr/>
          </p:nvSpPr>
          <p:spPr>
            <a:xfrm flipH="1">
              <a:off x="7406811" y="2268380"/>
              <a:ext cx="540007" cy="228584"/>
            </a:xfrm>
            <a:custGeom>
              <a:avLst/>
              <a:gdLst>
                <a:gd name="txL" fmla="*/ 0 w 74"/>
                <a:gd name="txT" fmla="*/ 0 h 36"/>
                <a:gd name="txR" fmla="*/ 74 w 74"/>
                <a:gd name="txB" fmla="*/ 36 h 36"/>
              </a:gdLst>
              <a:ahLst/>
              <a:cxnLst>
                <a:cxn ang="0">
                  <a:pos x="2147483647" y="0"/>
                </a:cxn>
                <a:cxn ang="0">
                  <a:pos x="2147483647" y="766022955"/>
                </a:cxn>
                <a:cxn ang="0">
                  <a:pos x="2147483647" y="1169188013"/>
                </a:cxn>
                <a:cxn ang="0">
                  <a:pos x="2147483647" y="927289097"/>
                </a:cxn>
                <a:cxn ang="0">
                  <a:pos x="2076823193" y="1007922069"/>
                </a:cxn>
                <a:cxn ang="0">
                  <a:pos x="1331299597" y="967602408"/>
                </a:cxn>
                <a:cxn ang="0">
                  <a:pos x="372765333" y="1290140645"/>
                </a:cxn>
                <a:cxn ang="0">
                  <a:pos x="106505419" y="1370773617"/>
                </a:cxn>
                <a:cxn ang="0">
                  <a:pos x="852028759" y="886969436"/>
                </a:cxn>
                <a:cxn ang="0">
                  <a:pos x="2147483647" y="443484718"/>
                </a:cxn>
                <a:cxn ang="0">
                  <a:pos x="2147483647" y="80632997"/>
                </a:cxn>
                <a:cxn ang="0">
                  <a:pos x="2147483647" y="0"/>
                </a:cxn>
              </a:cxnLst>
              <a:rect l="txL" t="txT" r="txR" b="txB"/>
              <a:pathLst>
                <a:path w="74" h="36">
                  <a:moveTo>
                    <a:pt x="69" y="0"/>
                  </a:moveTo>
                  <a:cubicBezTo>
                    <a:pt x="74" y="7"/>
                    <a:pt x="74" y="14"/>
                    <a:pt x="71" y="19"/>
                  </a:cubicBezTo>
                  <a:cubicBezTo>
                    <a:pt x="69" y="25"/>
                    <a:pt x="59" y="33"/>
                    <a:pt x="56" y="29"/>
                  </a:cubicBezTo>
                  <a:cubicBezTo>
                    <a:pt x="54" y="26"/>
                    <a:pt x="56" y="24"/>
                    <a:pt x="51" y="23"/>
                  </a:cubicBezTo>
                  <a:cubicBezTo>
                    <a:pt x="46" y="21"/>
                    <a:pt x="44" y="29"/>
                    <a:pt x="39" y="25"/>
                  </a:cubicBezTo>
                  <a:cubicBezTo>
                    <a:pt x="36" y="22"/>
                    <a:pt x="31" y="26"/>
                    <a:pt x="25" y="24"/>
                  </a:cubicBezTo>
                  <a:cubicBezTo>
                    <a:pt x="20" y="23"/>
                    <a:pt x="9" y="30"/>
                    <a:pt x="7" y="32"/>
                  </a:cubicBezTo>
                  <a:cubicBezTo>
                    <a:pt x="6" y="33"/>
                    <a:pt x="2" y="36"/>
                    <a:pt x="2" y="34"/>
                  </a:cubicBezTo>
                  <a:cubicBezTo>
                    <a:pt x="0" y="26"/>
                    <a:pt x="13" y="24"/>
                    <a:pt x="16" y="22"/>
                  </a:cubicBezTo>
                  <a:cubicBezTo>
                    <a:pt x="26" y="13"/>
                    <a:pt x="38" y="11"/>
                    <a:pt x="44" y="11"/>
                  </a:cubicBezTo>
                  <a:cubicBezTo>
                    <a:pt x="51" y="11"/>
                    <a:pt x="50" y="2"/>
                    <a:pt x="58" y="2"/>
                  </a:cubicBezTo>
                  <a:cubicBezTo>
                    <a:pt x="65" y="2"/>
                    <a:pt x="66" y="3"/>
                    <a:pt x="69" y="0"/>
                  </a:cubicBezTo>
                  <a:close/>
                </a:path>
              </a:pathLst>
            </a:custGeom>
            <a:solidFill>
              <a:srgbClr val="F589A4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5" name="Freeform 361"/>
            <p:cNvSpPr/>
            <p:nvPr/>
          </p:nvSpPr>
          <p:spPr>
            <a:xfrm flipH="1">
              <a:off x="7878931" y="2478140"/>
              <a:ext cx="117259" cy="147908"/>
            </a:xfrm>
            <a:custGeom>
              <a:avLst/>
              <a:gdLst>
                <a:gd name="txL" fmla="*/ 0 w 16"/>
                <a:gd name="txT" fmla="*/ 0 h 23"/>
                <a:gd name="txR" fmla="*/ 16 w 16"/>
                <a:gd name="txB" fmla="*/ 23 h 23"/>
              </a:gdLst>
              <a:ahLst/>
              <a:cxnLst>
                <a:cxn ang="0">
                  <a:pos x="590809419" y="82712724"/>
                </a:cxn>
                <a:cxn ang="0">
                  <a:pos x="214840429" y="330838033"/>
                </a:cxn>
                <a:cxn ang="0">
                  <a:pos x="0" y="744388764"/>
                </a:cxn>
                <a:cxn ang="0">
                  <a:pos x="161128504" y="785745113"/>
                </a:cxn>
                <a:cxn ang="0">
                  <a:pos x="322257008" y="372194382"/>
                </a:cxn>
                <a:cxn ang="0">
                  <a:pos x="590809419" y="165419016"/>
                </a:cxn>
                <a:cxn ang="0">
                  <a:pos x="590809419" y="82712724"/>
                </a:cxn>
              </a:cxnLst>
              <a:rect l="txL" t="txT" r="txR" b="txB"/>
              <a:pathLst>
                <a:path w="16" h="23">
                  <a:moveTo>
                    <a:pt x="11" y="2"/>
                  </a:moveTo>
                  <a:cubicBezTo>
                    <a:pt x="10" y="3"/>
                    <a:pt x="5" y="3"/>
                    <a:pt x="4" y="8"/>
                  </a:cubicBezTo>
                  <a:cubicBezTo>
                    <a:pt x="3" y="11"/>
                    <a:pt x="0" y="15"/>
                    <a:pt x="0" y="18"/>
                  </a:cubicBezTo>
                  <a:cubicBezTo>
                    <a:pt x="0" y="22"/>
                    <a:pt x="3" y="23"/>
                    <a:pt x="3" y="19"/>
                  </a:cubicBezTo>
                  <a:cubicBezTo>
                    <a:pt x="3" y="16"/>
                    <a:pt x="5" y="12"/>
                    <a:pt x="6" y="9"/>
                  </a:cubicBezTo>
                  <a:cubicBezTo>
                    <a:pt x="6" y="6"/>
                    <a:pt x="9" y="5"/>
                    <a:pt x="11" y="4"/>
                  </a:cubicBezTo>
                  <a:cubicBezTo>
                    <a:pt x="16" y="0"/>
                    <a:pt x="13" y="0"/>
                    <a:pt x="11" y="2"/>
                  </a:cubicBezTo>
                  <a:close/>
                </a:path>
              </a:pathLst>
            </a:custGeom>
            <a:solidFill>
              <a:srgbClr val="F788A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6" name="Freeform 362"/>
            <p:cNvSpPr/>
            <p:nvPr/>
          </p:nvSpPr>
          <p:spPr>
            <a:xfrm flipH="1">
              <a:off x="7968418" y="2612601"/>
              <a:ext cx="37029" cy="37649"/>
            </a:xfrm>
            <a:custGeom>
              <a:avLst/>
              <a:gdLst>
                <a:gd name="txL" fmla="*/ 0 w 5"/>
                <a:gd name="txT" fmla="*/ 0 h 6"/>
                <a:gd name="txR" fmla="*/ 5 w 5"/>
                <a:gd name="txB" fmla="*/ 6 h 6"/>
              </a:gdLst>
              <a:ahLst/>
              <a:cxnLst>
                <a:cxn ang="0">
                  <a:pos x="274229379" y="236241223"/>
                </a:cxn>
                <a:cxn ang="0">
                  <a:pos x="274229379" y="236241223"/>
                </a:cxn>
                <a:cxn ang="0">
                  <a:pos x="109694697" y="157492041"/>
                </a:cxn>
                <a:cxn ang="0">
                  <a:pos x="109694697" y="236241223"/>
                </a:cxn>
                <a:cxn ang="0">
                  <a:pos x="274229379" y="236241223"/>
                </a:cxn>
              </a:cxnLst>
              <a:rect l="txL" t="txT" r="txR" b="txB"/>
              <a:pathLst>
                <a:path w="5" h="6"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4" y="1"/>
                    <a:pt x="0" y="0"/>
                    <a:pt x="2" y="4"/>
                  </a:cubicBezTo>
                  <a:cubicBezTo>
                    <a:pt x="2" y="5"/>
                    <a:pt x="2" y="5"/>
                    <a:pt x="2" y="6"/>
                  </a:cubicBezTo>
                  <a:lnTo>
                    <a:pt x="5" y="6"/>
                  </a:lnTo>
                  <a:close/>
                </a:path>
              </a:pathLst>
            </a:custGeom>
            <a:solidFill>
              <a:srgbClr val="FC8AA7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7" name="Freeform 363"/>
            <p:cNvSpPr/>
            <p:nvPr/>
          </p:nvSpPr>
          <p:spPr>
            <a:xfrm flipH="1">
              <a:off x="7412982" y="2268380"/>
              <a:ext cx="465949" cy="177489"/>
            </a:xfrm>
            <a:custGeom>
              <a:avLst/>
              <a:gdLst>
                <a:gd name="txL" fmla="*/ 0 w 64"/>
                <a:gd name="txT" fmla="*/ 0 h 28"/>
                <a:gd name="txR" fmla="*/ 64 w 64"/>
                <a:gd name="txB" fmla="*/ 28 h 28"/>
              </a:gdLst>
              <a:ahLst/>
              <a:cxnLst>
                <a:cxn ang="0">
                  <a:pos x="2147483647" y="0"/>
                </a:cxn>
                <a:cxn ang="0">
                  <a:pos x="2147483647" y="522362861"/>
                </a:cxn>
                <a:cxn ang="0">
                  <a:pos x="2147483647" y="723267676"/>
                </a:cxn>
                <a:cxn ang="0">
                  <a:pos x="2147483647" y="763449907"/>
                </a:cxn>
                <a:cxn ang="0">
                  <a:pos x="1749164887" y="723267676"/>
                </a:cxn>
                <a:cxn ang="0">
                  <a:pos x="1113101122" y="803632138"/>
                </a:cxn>
                <a:cxn ang="0">
                  <a:pos x="371033669" y="1004537151"/>
                </a:cxn>
                <a:cxn ang="0">
                  <a:pos x="371033669" y="924179028"/>
                </a:cxn>
                <a:cxn ang="0">
                  <a:pos x="1166110076" y="683085445"/>
                </a:cxn>
                <a:cxn ang="0">
                  <a:pos x="1749164887" y="482180630"/>
                </a:cxn>
                <a:cxn ang="0">
                  <a:pos x="2147483647" y="281269376"/>
                </a:cxn>
                <a:cxn ang="0">
                  <a:pos x="2147483647" y="0"/>
                </a:cxn>
              </a:cxnLst>
              <a:rect l="txL" t="txT" r="txR" b="txB"/>
              <a:pathLst>
                <a:path w="64" h="28">
                  <a:moveTo>
                    <a:pt x="60" y="0"/>
                  </a:moveTo>
                  <a:cubicBezTo>
                    <a:pt x="64" y="5"/>
                    <a:pt x="64" y="10"/>
                    <a:pt x="64" y="13"/>
                  </a:cubicBezTo>
                  <a:cubicBezTo>
                    <a:pt x="63" y="16"/>
                    <a:pt x="60" y="19"/>
                    <a:pt x="55" y="18"/>
                  </a:cubicBezTo>
                  <a:cubicBezTo>
                    <a:pt x="48" y="23"/>
                    <a:pt x="49" y="18"/>
                    <a:pt x="44" y="19"/>
                  </a:cubicBezTo>
                  <a:cubicBezTo>
                    <a:pt x="40" y="20"/>
                    <a:pt x="41" y="18"/>
                    <a:pt x="33" y="18"/>
                  </a:cubicBezTo>
                  <a:cubicBezTo>
                    <a:pt x="32" y="18"/>
                    <a:pt x="28" y="21"/>
                    <a:pt x="21" y="20"/>
                  </a:cubicBezTo>
                  <a:cubicBezTo>
                    <a:pt x="15" y="20"/>
                    <a:pt x="10" y="23"/>
                    <a:pt x="7" y="25"/>
                  </a:cubicBezTo>
                  <a:cubicBezTo>
                    <a:pt x="4" y="27"/>
                    <a:pt x="0" y="28"/>
                    <a:pt x="7" y="23"/>
                  </a:cubicBezTo>
                  <a:cubicBezTo>
                    <a:pt x="16" y="16"/>
                    <a:pt x="16" y="18"/>
                    <a:pt x="22" y="17"/>
                  </a:cubicBezTo>
                  <a:cubicBezTo>
                    <a:pt x="26" y="15"/>
                    <a:pt x="28" y="12"/>
                    <a:pt x="33" y="12"/>
                  </a:cubicBezTo>
                  <a:cubicBezTo>
                    <a:pt x="40" y="12"/>
                    <a:pt x="45" y="10"/>
                    <a:pt x="46" y="7"/>
                  </a:cubicBezTo>
                  <a:cubicBezTo>
                    <a:pt x="48" y="1"/>
                    <a:pt x="58" y="7"/>
                    <a:pt x="60" y="0"/>
                  </a:cubicBezTo>
                  <a:close/>
                </a:path>
              </a:pathLst>
            </a:custGeom>
            <a:solidFill>
              <a:srgbClr val="F5829F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8" name="Freeform 364"/>
            <p:cNvSpPr/>
            <p:nvPr/>
          </p:nvSpPr>
          <p:spPr>
            <a:xfrm flipH="1">
              <a:off x="7610470" y="2427045"/>
              <a:ext cx="336347" cy="223206"/>
            </a:xfrm>
            <a:custGeom>
              <a:avLst/>
              <a:gdLst>
                <a:gd name="txL" fmla="*/ 0 w 46"/>
                <a:gd name="txT" fmla="*/ 0 h 35"/>
                <a:gd name="txR" fmla="*/ 46 w 46"/>
                <a:gd name="txB" fmla="*/ 35 h 35"/>
              </a:gdLst>
              <a:ahLst/>
              <a:cxnLst>
                <a:cxn ang="0">
                  <a:pos x="1550449934" y="691390049"/>
                </a:cxn>
                <a:cxn ang="0">
                  <a:pos x="374244523" y="1423454590"/>
                </a:cxn>
                <a:cxn ang="0">
                  <a:pos x="53464546" y="1423454590"/>
                </a:cxn>
                <a:cxn ang="0">
                  <a:pos x="53464546" y="1057422419"/>
                </a:cxn>
                <a:cxn ang="0">
                  <a:pos x="534638231" y="569379325"/>
                </a:cxn>
                <a:cxn ang="0">
                  <a:pos x="1443520871" y="284689663"/>
                </a:cxn>
                <a:cxn ang="0">
                  <a:pos x="2147483647" y="447368601"/>
                </a:cxn>
                <a:cxn ang="0">
                  <a:pos x="1550449934" y="691390049"/>
                </a:cxn>
              </a:cxnLst>
              <a:rect l="txL" t="txT" r="txR" b="txB"/>
              <a:pathLst>
                <a:path w="46" h="35">
                  <a:moveTo>
                    <a:pt x="29" y="17"/>
                  </a:moveTo>
                  <a:cubicBezTo>
                    <a:pt x="20" y="20"/>
                    <a:pt x="12" y="25"/>
                    <a:pt x="7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2"/>
                    <a:pt x="0" y="30"/>
                    <a:pt x="1" y="26"/>
                  </a:cubicBezTo>
                  <a:cubicBezTo>
                    <a:pt x="2" y="21"/>
                    <a:pt x="7" y="19"/>
                    <a:pt x="10" y="14"/>
                  </a:cubicBezTo>
                  <a:cubicBezTo>
                    <a:pt x="16" y="6"/>
                    <a:pt x="22" y="10"/>
                    <a:pt x="27" y="7"/>
                  </a:cubicBezTo>
                  <a:cubicBezTo>
                    <a:pt x="37" y="0"/>
                    <a:pt x="46" y="8"/>
                    <a:pt x="42" y="11"/>
                  </a:cubicBezTo>
                  <a:cubicBezTo>
                    <a:pt x="40" y="12"/>
                    <a:pt x="34" y="15"/>
                    <a:pt x="29" y="17"/>
                  </a:cubicBezTo>
                  <a:close/>
                </a:path>
              </a:pathLst>
            </a:custGeom>
            <a:solidFill>
              <a:srgbClr val="FC9FB6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99" name="Freeform 365"/>
            <p:cNvSpPr/>
            <p:nvPr/>
          </p:nvSpPr>
          <p:spPr>
            <a:xfrm flipH="1">
              <a:off x="7647499" y="2478140"/>
              <a:ext cx="277718" cy="172111"/>
            </a:xfrm>
            <a:custGeom>
              <a:avLst/>
              <a:gdLst>
                <a:gd name="txL" fmla="*/ 0 w 38"/>
                <a:gd name="txT" fmla="*/ 0 h 27"/>
                <a:gd name="txR" fmla="*/ 38 w 38"/>
                <a:gd name="txB" fmla="*/ 27 h 27"/>
              </a:gdLst>
              <a:ahLst/>
              <a:cxnLst>
                <a:cxn ang="0">
                  <a:pos x="1175068693" y="446972340"/>
                </a:cxn>
                <a:cxn ang="0">
                  <a:pos x="213645505" y="1097118471"/>
                </a:cxn>
                <a:cxn ang="0">
                  <a:pos x="53409549" y="1097118471"/>
                </a:cxn>
                <a:cxn ang="0">
                  <a:pos x="53409549" y="772045306"/>
                </a:cxn>
                <a:cxn ang="0">
                  <a:pos x="1014832780" y="162536533"/>
                </a:cxn>
                <a:cxn ang="0">
                  <a:pos x="1709193276" y="40630946"/>
                </a:cxn>
                <a:cxn ang="0">
                  <a:pos x="1175068693" y="446972340"/>
                </a:cxn>
              </a:cxnLst>
              <a:rect l="txL" t="txT" r="txR" b="txB"/>
              <a:pathLst>
                <a:path w="38" h="27">
                  <a:moveTo>
                    <a:pt x="22" y="11"/>
                  </a:moveTo>
                  <a:cubicBezTo>
                    <a:pt x="15" y="14"/>
                    <a:pt x="8" y="18"/>
                    <a:pt x="4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4"/>
                    <a:pt x="0" y="22"/>
                    <a:pt x="1" y="19"/>
                  </a:cubicBezTo>
                  <a:cubicBezTo>
                    <a:pt x="2" y="12"/>
                    <a:pt x="10" y="5"/>
                    <a:pt x="19" y="4"/>
                  </a:cubicBezTo>
                  <a:cubicBezTo>
                    <a:pt x="27" y="4"/>
                    <a:pt x="30" y="0"/>
                    <a:pt x="32" y="1"/>
                  </a:cubicBezTo>
                  <a:cubicBezTo>
                    <a:pt x="38" y="3"/>
                    <a:pt x="26" y="9"/>
                    <a:pt x="22" y="11"/>
                  </a:cubicBezTo>
                  <a:close/>
                </a:path>
              </a:pathLst>
            </a:custGeom>
            <a:solidFill>
              <a:srgbClr val="FA9BB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0" name="Freeform 366"/>
            <p:cNvSpPr/>
            <p:nvPr/>
          </p:nvSpPr>
          <p:spPr>
            <a:xfrm flipH="1">
              <a:off x="7990018" y="2505032"/>
              <a:ext cx="64801" cy="145218"/>
            </a:xfrm>
            <a:custGeom>
              <a:avLst/>
              <a:gdLst>
                <a:gd name="txL" fmla="*/ 0 w 9"/>
                <a:gd name="txT" fmla="*/ 0 h 23"/>
                <a:gd name="txR" fmla="*/ 9 w 9"/>
                <a:gd name="txB" fmla="*/ 23 h 23"/>
              </a:gdLst>
              <a:ahLst/>
              <a:cxnLst>
                <a:cxn ang="0">
                  <a:pos x="259211203" y="79730994"/>
                </a:cxn>
                <a:cxn ang="0">
                  <a:pos x="51840792" y="398642318"/>
                </a:cxn>
                <a:cxn ang="0">
                  <a:pos x="51840792" y="837150318"/>
                </a:cxn>
                <a:cxn ang="0">
                  <a:pos x="51840792" y="837150318"/>
                </a:cxn>
                <a:cxn ang="0">
                  <a:pos x="51840792" y="916881287"/>
                </a:cxn>
                <a:cxn ang="0">
                  <a:pos x="311051981" y="916881287"/>
                </a:cxn>
                <a:cxn ang="0">
                  <a:pos x="311051981" y="558104355"/>
                </a:cxn>
                <a:cxn ang="0">
                  <a:pos x="362892759" y="239186693"/>
                </a:cxn>
                <a:cxn ang="0">
                  <a:pos x="311051981" y="79730994"/>
                </a:cxn>
                <a:cxn ang="0">
                  <a:pos x="259211203" y="79730994"/>
                </a:cxn>
              </a:cxnLst>
              <a:rect l="txL" t="txT" r="txR" b="txB"/>
              <a:pathLst>
                <a:path w="9" h="23">
                  <a:moveTo>
                    <a:pt x="5" y="2"/>
                  </a:moveTo>
                  <a:cubicBezTo>
                    <a:pt x="2" y="4"/>
                    <a:pt x="2" y="6"/>
                    <a:pt x="1" y="10"/>
                  </a:cubicBezTo>
                  <a:cubicBezTo>
                    <a:pt x="1" y="13"/>
                    <a:pt x="0" y="18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18"/>
                    <a:pt x="6" y="18"/>
                    <a:pt x="6" y="14"/>
                  </a:cubicBezTo>
                  <a:cubicBezTo>
                    <a:pt x="6" y="11"/>
                    <a:pt x="7" y="9"/>
                    <a:pt x="7" y="6"/>
                  </a:cubicBezTo>
                  <a:cubicBezTo>
                    <a:pt x="7" y="6"/>
                    <a:pt x="9" y="0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FA93AD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1" name="Freeform 367"/>
            <p:cNvSpPr/>
            <p:nvPr/>
          </p:nvSpPr>
          <p:spPr>
            <a:xfrm flipH="1">
              <a:off x="7363610" y="2257623"/>
              <a:ext cx="108001" cy="392627"/>
            </a:xfrm>
            <a:custGeom>
              <a:avLst/>
              <a:gdLst>
                <a:gd name="txL" fmla="*/ 0 w 15"/>
                <a:gd name="txT" fmla="*/ 0 h 62"/>
                <a:gd name="txR" fmla="*/ 15 w 15"/>
                <a:gd name="txB" fmla="*/ 62 h 62"/>
              </a:gdLst>
              <a:ahLst/>
              <a:cxnLst>
                <a:cxn ang="0">
                  <a:pos x="725773960" y="200512076"/>
                </a:cxn>
                <a:cxn ang="0">
                  <a:pos x="414731047" y="320826941"/>
                </a:cxn>
                <a:cxn ang="0">
                  <a:pos x="570252560" y="1203091553"/>
                </a:cxn>
                <a:cxn ang="0">
                  <a:pos x="259202447" y="2147483647"/>
                </a:cxn>
                <a:cxn ang="0">
                  <a:pos x="0" y="2147483647"/>
                </a:cxn>
                <a:cxn ang="0">
                  <a:pos x="311042913" y="1162986614"/>
                </a:cxn>
                <a:cxn ang="0">
                  <a:pos x="155521457" y="240617064"/>
                </a:cxn>
                <a:cxn ang="0">
                  <a:pos x="725773960" y="200512076"/>
                </a:cxn>
              </a:cxnLst>
              <a:rect l="txL" t="txT" r="txR" b="txB"/>
              <a:pathLst>
                <a:path w="15" h="62">
                  <a:moveTo>
                    <a:pt x="14" y="5"/>
                  </a:moveTo>
                  <a:cubicBezTo>
                    <a:pt x="11" y="5"/>
                    <a:pt x="9" y="5"/>
                    <a:pt x="8" y="8"/>
                  </a:cubicBezTo>
                  <a:cubicBezTo>
                    <a:pt x="7" y="13"/>
                    <a:pt x="10" y="19"/>
                    <a:pt x="11" y="30"/>
                  </a:cubicBezTo>
                  <a:cubicBezTo>
                    <a:pt x="11" y="42"/>
                    <a:pt x="8" y="52"/>
                    <a:pt x="5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4" y="52"/>
                    <a:pt x="7" y="41"/>
                    <a:pt x="6" y="29"/>
                  </a:cubicBezTo>
                  <a:cubicBezTo>
                    <a:pt x="5" y="21"/>
                    <a:pt x="0" y="14"/>
                    <a:pt x="3" y="6"/>
                  </a:cubicBezTo>
                  <a:cubicBezTo>
                    <a:pt x="5" y="0"/>
                    <a:pt x="15" y="4"/>
                    <a:pt x="14" y="5"/>
                  </a:cubicBezTo>
                  <a:close/>
                </a:path>
              </a:pathLst>
            </a:custGeom>
            <a:solidFill>
              <a:srgbClr val="C4B380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2" name="Freeform 368"/>
            <p:cNvSpPr/>
            <p:nvPr/>
          </p:nvSpPr>
          <p:spPr>
            <a:xfrm flipH="1">
              <a:off x="7363610" y="2257623"/>
              <a:ext cx="108001" cy="392627"/>
            </a:xfrm>
            <a:custGeom>
              <a:avLst/>
              <a:gdLst>
                <a:gd name="txL" fmla="*/ 0 w 15"/>
                <a:gd name="txT" fmla="*/ 0 h 62"/>
                <a:gd name="txR" fmla="*/ 15 w 15"/>
                <a:gd name="txB" fmla="*/ 62 h 62"/>
              </a:gdLst>
              <a:ahLst/>
              <a:cxnLst>
                <a:cxn ang="0">
                  <a:pos x="725773960" y="200512076"/>
                </a:cxn>
                <a:cxn ang="0">
                  <a:pos x="311042913" y="320826941"/>
                </a:cxn>
                <a:cxn ang="0">
                  <a:pos x="414731047" y="1122881676"/>
                </a:cxn>
                <a:cxn ang="0">
                  <a:pos x="103680962" y="2147483647"/>
                </a:cxn>
                <a:cxn ang="0">
                  <a:pos x="0" y="2147483647"/>
                </a:cxn>
                <a:cxn ang="0">
                  <a:pos x="311042913" y="1162986614"/>
                </a:cxn>
                <a:cxn ang="0">
                  <a:pos x="155521457" y="240617064"/>
                </a:cxn>
                <a:cxn ang="0">
                  <a:pos x="725773960" y="200512076"/>
                </a:cxn>
              </a:cxnLst>
              <a:rect l="txL" t="txT" r="txR" b="txB"/>
              <a:pathLst>
                <a:path w="15" h="62">
                  <a:moveTo>
                    <a:pt x="14" y="5"/>
                  </a:moveTo>
                  <a:cubicBezTo>
                    <a:pt x="11" y="5"/>
                    <a:pt x="7" y="4"/>
                    <a:pt x="6" y="8"/>
                  </a:cubicBezTo>
                  <a:cubicBezTo>
                    <a:pt x="5" y="13"/>
                    <a:pt x="8" y="18"/>
                    <a:pt x="8" y="28"/>
                  </a:cubicBezTo>
                  <a:cubicBezTo>
                    <a:pt x="9" y="41"/>
                    <a:pt x="5" y="52"/>
                    <a:pt x="2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4" y="52"/>
                    <a:pt x="7" y="41"/>
                    <a:pt x="6" y="29"/>
                  </a:cubicBezTo>
                  <a:cubicBezTo>
                    <a:pt x="5" y="21"/>
                    <a:pt x="0" y="14"/>
                    <a:pt x="3" y="6"/>
                  </a:cubicBezTo>
                  <a:cubicBezTo>
                    <a:pt x="5" y="0"/>
                    <a:pt x="15" y="4"/>
                    <a:pt x="14" y="5"/>
                  </a:cubicBezTo>
                  <a:close/>
                </a:path>
              </a:pathLst>
            </a:custGeom>
            <a:solidFill>
              <a:srgbClr val="B8A76E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3" name="Freeform 369"/>
            <p:cNvSpPr/>
            <p:nvPr/>
          </p:nvSpPr>
          <p:spPr>
            <a:xfrm flipH="1">
              <a:off x="6336054" y="1811211"/>
              <a:ext cx="166631" cy="56474"/>
            </a:xfrm>
            <a:custGeom>
              <a:avLst/>
              <a:gdLst>
                <a:gd name="txL" fmla="*/ 0 w 23"/>
                <a:gd name="txT" fmla="*/ 0 h 9"/>
                <a:gd name="txR" fmla="*/ 23 w 23"/>
                <a:gd name="txB" fmla="*/ 9 h 9"/>
              </a:gdLst>
              <a:ahLst/>
              <a:cxnLst>
                <a:cxn ang="0">
                  <a:pos x="1207212668" y="275618201"/>
                </a:cxn>
                <a:cxn ang="0">
                  <a:pos x="1154723920" y="354368023"/>
                </a:cxn>
                <a:cxn ang="0">
                  <a:pos x="1102235173" y="354368023"/>
                </a:cxn>
                <a:cxn ang="0">
                  <a:pos x="1049753670" y="354368023"/>
                </a:cxn>
                <a:cxn ang="0">
                  <a:pos x="472384352" y="196868330"/>
                </a:cxn>
                <a:cxn ang="0">
                  <a:pos x="52488762" y="354368023"/>
                </a:cxn>
                <a:cxn ang="0">
                  <a:pos x="682339455" y="39374923"/>
                </a:cxn>
                <a:cxn ang="0">
                  <a:pos x="1207212668" y="275618201"/>
                </a:cxn>
              </a:cxnLst>
              <a:rect l="txL" t="txT" r="txR" b="txB"/>
              <a:pathLst>
                <a:path w="23" h="9">
                  <a:moveTo>
                    <a:pt x="23" y="7"/>
                  </a:moveTo>
                  <a:cubicBezTo>
                    <a:pt x="23" y="7"/>
                    <a:pt x="22" y="9"/>
                    <a:pt x="22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5"/>
                    <a:pt x="13" y="4"/>
                    <a:pt x="9" y="5"/>
                  </a:cubicBezTo>
                  <a:cubicBezTo>
                    <a:pt x="7" y="6"/>
                    <a:pt x="3" y="7"/>
                    <a:pt x="1" y="9"/>
                  </a:cubicBezTo>
                  <a:cubicBezTo>
                    <a:pt x="0" y="7"/>
                    <a:pt x="8" y="2"/>
                    <a:pt x="13" y="1"/>
                  </a:cubicBezTo>
                  <a:cubicBezTo>
                    <a:pt x="17" y="0"/>
                    <a:pt x="22" y="3"/>
                    <a:pt x="23" y="7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4" name="Freeform 370"/>
            <p:cNvSpPr/>
            <p:nvPr/>
          </p:nvSpPr>
          <p:spPr>
            <a:xfrm flipH="1">
              <a:off x="6336054" y="1811211"/>
              <a:ext cx="166631" cy="56474"/>
            </a:xfrm>
            <a:custGeom>
              <a:avLst/>
              <a:gdLst>
                <a:gd name="txL" fmla="*/ 0 w 23"/>
                <a:gd name="txT" fmla="*/ 0 h 9"/>
                <a:gd name="txR" fmla="*/ 23 w 23"/>
                <a:gd name="txB" fmla="*/ 9 h 9"/>
              </a:gdLst>
              <a:ahLst/>
              <a:cxnLst>
                <a:cxn ang="0">
                  <a:pos x="1207212668" y="275618201"/>
                </a:cxn>
                <a:cxn ang="0">
                  <a:pos x="1154723920" y="354368023"/>
                </a:cxn>
                <a:cxn ang="0">
                  <a:pos x="1102235173" y="354368023"/>
                </a:cxn>
                <a:cxn ang="0">
                  <a:pos x="1049753670" y="354368023"/>
                </a:cxn>
                <a:cxn ang="0">
                  <a:pos x="472384352" y="196868330"/>
                </a:cxn>
                <a:cxn ang="0">
                  <a:pos x="52488762" y="354368023"/>
                </a:cxn>
                <a:cxn ang="0">
                  <a:pos x="682339455" y="39374923"/>
                </a:cxn>
                <a:cxn ang="0">
                  <a:pos x="1207212668" y="275618201"/>
                </a:cxn>
              </a:cxnLst>
              <a:rect l="txL" t="txT" r="txR" b="txB"/>
              <a:pathLst>
                <a:path w="23" h="9">
                  <a:moveTo>
                    <a:pt x="23" y="7"/>
                  </a:moveTo>
                  <a:cubicBezTo>
                    <a:pt x="23" y="7"/>
                    <a:pt x="22" y="8"/>
                    <a:pt x="22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5"/>
                    <a:pt x="13" y="3"/>
                    <a:pt x="9" y="5"/>
                  </a:cubicBezTo>
                  <a:cubicBezTo>
                    <a:pt x="7" y="5"/>
                    <a:pt x="3" y="7"/>
                    <a:pt x="1" y="9"/>
                  </a:cubicBezTo>
                  <a:cubicBezTo>
                    <a:pt x="0" y="7"/>
                    <a:pt x="8" y="2"/>
                    <a:pt x="13" y="1"/>
                  </a:cubicBezTo>
                  <a:cubicBezTo>
                    <a:pt x="17" y="0"/>
                    <a:pt x="22" y="3"/>
                    <a:pt x="23" y="7"/>
                  </a:cubicBezTo>
                  <a:close/>
                </a:path>
              </a:pathLst>
            </a:custGeom>
            <a:solidFill>
              <a:srgbClr val="FA9BB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5" name="Freeform 371"/>
            <p:cNvSpPr/>
            <p:nvPr/>
          </p:nvSpPr>
          <p:spPr>
            <a:xfrm flipH="1">
              <a:off x="6336054" y="1819279"/>
              <a:ext cx="108001" cy="48406"/>
            </a:xfrm>
            <a:custGeom>
              <a:avLst/>
              <a:gdLst>
                <a:gd name="txL" fmla="*/ 0 w 15"/>
                <a:gd name="txT" fmla="*/ 0 h 8"/>
                <a:gd name="txR" fmla="*/ 15 w 15"/>
                <a:gd name="txB" fmla="*/ 8 h 8"/>
              </a:gdLst>
              <a:ahLst/>
              <a:cxnLst>
                <a:cxn ang="0">
                  <a:pos x="725773960" y="219666418"/>
                </a:cxn>
                <a:cxn ang="0">
                  <a:pos x="673933494" y="183059350"/>
                </a:cxn>
                <a:cxn ang="0">
                  <a:pos x="518412093" y="109833209"/>
                </a:cxn>
                <a:cxn ang="0">
                  <a:pos x="622093027" y="256279489"/>
                </a:cxn>
                <a:cxn ang="0">
                  <a:pos x="570252560" y="219666418"/>
                </a:cxn>
                <a:cxn ang="0">
                  <a:pos x="466571514" y="146446280"/>
                </a:cxn>
                <a:cxn ang="0">
                  <a:pos x="311042913" y="109833209"/>
                </a:cxn>
                <a:cxn ang="0">
                  <a:pos x="103680962" y="109833209"/>
                </a:cxn>
                <a:cxn ang="0">
                  <a:pos x="414731047" y="0"/>
                </a:cxn>
                <a:cxn ang="0">
                  <a:pos x="673933494" y="73226165"/>
                </a:cxn>
                <a:cxn ang="0">
                  <a:pos x="725773960" y="219666418"/>
                </a:cxn>
              </a:cxnLst>
              <a:rect l="txL" t="txT" r="txR" b="txB"/>
              <a:pathLst>
                <a:path w="15" h="8">
                  <a:moveTo>
                    <a:pt x="14" y="6"/>
                  </a:moveTo>
                  <a:cubicBezTo>
                    <a:pt x="14" y="8"/>
                    <a:pt x="13" y="6"/>
                    <a:pt x="13" y="5"/>
                  </a:cubicBezTo>
                  <a:cubicBezTo>
                    <a:pt x="13" y="5"/>
                    <a:pt x="11" y="3"/>
                    <a:pt x="10" y="3"/>
                  </a:cubicBezTo>
                  <a:cubicBezTo>
                    <a:pt x="10" y="3"/>
                    <a:pt x="13" y="5"/>
                    <a:pt x="12" y="7"/>
                  </a:cubicBezTo>
                  <a:cubicBezTo>
                    <a:pt x="12" y="8"/>
                    <a:pt x="12" y="7"/>
                    <a:pt x="11" y="6"/>
                  </a:cubicBezTo>
                  <a:cubicBezTo>
                    <a:pt x="10" y="5"/>
                    <a:pt x="11" y="5"/>
                    <a:pt x="9" y="4"/>
                  </a:cubicBezTo>
                  <a:cubicBezTo>
                    <a:pt x="8" y="4"/>
                    <a:pt x="8" y="3"/>
                    <a:pt x="6" y="3"/>
                  </a:cubicBezTo>
                  <a:cubicBezTo>
                    <a:pt x="5" y="3"/>
                    <a:pt x="5" y="2"/>
                    <a:pt x="2" y="3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9" y="0"/>
                    <a:pt x="12" y="0"/>
                    <a:pt x="13" y="2"/>
                  </a:cubicBezTo>
                  <a:cubicBezTo>
                    <a:pt x="14" y="4"/>
                    <a:pt x="15" y="5"/>
                    <a:pt x="14" y="6"/>
                  </a:cubicBezTo>
                  <a:close/>
                </a:path>
              </a:pathLst>
            </a:custGeom>
            <a:solidFill>
              <a:srgbClr val="FA8EA9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6" name="Freeform 372"/>
            <p:cNvSpPr/>
            <p:nvPr/>
          </p:nvSpPr>
          <p:spPr>
            <a:xfrm flipH="1">
              <a:off x="6336054" y="1730534"/>
              <a:ext cx="1092357" cy="564738"/>
            </a:xfrm>
            <a:custGeom>
              <a:avLst/>
              <a:gdLst>
                <a:gd name="txL" fmla="*/ 0 w 150"/>
                <a:gd name="txT" fmla="*/ 0 h 89"/>
                <a:gd name="txR" fmla="*/ 150 w 150"/>
                <a:gd name="txB" fmla="*/ 89 h 89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926068873"/>
                </a:cxn>
                <a:cxn ang="0">
                  <a:pos x="2147483647" y="805271893"/>
                </a:cxn>
                <a:cxn ang="0">
                  <a:pos x="2147483647" y="362371410"/>
                </a:cxn>
                <a:cxn ang="0">
                  <a:pos x="0" y="2147483647"/>
                </a:cxn>
              </a:cxnLst>
              <a:rect l="txL" t="txT" r="txR" b="txB"/>
              <a:pathLst>
                <a:path w="150" h="89">
                  <a:moveTo>
                    <a:pt x="0" y="87"/>
                  </a:moveTo>
                  <a:cubicBezTo>
                    <a:pt x="44" y="89"/>
                    <a:pt x="71" y="76"/>
                    <a:pt x="92" y="62"/>
                  </a:cubicBezTo>
                  <a:cubicBezTo>
                    <a:pt x="103" y="55"/>
                    <a:pt x="117" y="35"/>
                    <a:pt x="129" y="23"/>
                  </a:cubicBezTo>
                  <a:cubicBezTo>
                    <a:pt x="134" y="17"/>
                    <a:pt x="147" y="13"/>
                    <a:pt x="150" y="20"/>
                  </a:cubicBezTo>
                  <a:cubicBezTo>
                    <a:pt x="150" y="10"/>
                    <a:pt x="127" y="0"/>
                    <a:pt x="104" y="9"/>
                  </a:cubicBezTo>
                  <a:cubicBezTo>
                    <a:pt x="90" y="14"/>
                    <a:pt x="14" y="43"/>
                    <a:pt x="0" y="87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7" name="Freeform 373"/>
            <p:cNvSpPr/>
            <p:nvPr/>
          </p:nvSpPr>
          <p:spPr>
            <a:xfrm flipH="1">
              <a:off x="6336054" y="1730534"/>
              <a:ext cx="1092357" cy="564738"/>
            </a:xfrm>
            <a:custGeom>
              <a:avLst/>
              <a:gdLst>
                <a:gd name="txL" fmla="*/ 0 w 150"/>
                <a:gd name="txT" fmla="*/ 0 h 89"/>
                <a:gd name="txR" fmla="*/ 150 w 150"/>
                <a:gd name="txB" fmla="*/ 89 h 89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885801164"/>
                </a:cxn>
                <a:cxn ang="0">
                  <a:pos x="2147483647" y="805271893"/>
                </a:cxn>
                <a:cxn ang="0">
                  <a:pos x="2147483647" y="362371410"/>
                </a:cxn>
                <a:cxn ang="0">
                  <a:pos x="0" y="2147483647"/>
                </a:cxn>
              </a:cxnLst>
              <a:rect l="txL" t="txT" r="txR" b="txB"/>
              <a:pathLst>
                <a:path w="150" h="89">
                  <a:moveTo>
                    <a:pt x="0" y="87"/>
                  </a:moveTo>
                  <a:cubicBezTo>
                    <a:pt x="44" y="89"/>
                    <a:pt x="70" y="73"/>
                    <a:pt x="87" y="62"/>
                  </a:cubicBezTo>
                  <a:cubicBezTo>
                    <a:pt x="102" y="53"/>
                    <a:pt x="117" y="35"/>
                    <a:pt x="128" y="22"/>
                  </a:cubicBezTo>
                  <a:cubicBezTo>
                    <a:pt x="134" y="17"/>
                    <a:pt x="147" y="12"/>
                    <a:pt x="150" y="20"/>
                  </a:cubicBezTo>
                  <a:cubicBezTo>
                    <a:pt x="150" y="10"/>
                    <a:pt x="127" y="0"/>
                    <a:pt x="103" y="9"/>
                  </a:cubicBezTo>
                  <a:cubicBezTo>
                    <a:pt x="90" y="14"/>
                    <a:pt x="14" y="43"/>
                    <a:pt x="0" y="87"/>
                  </a:cubicBezTo>
                  <a:close/>
                </a:path>
              </a:pathLst>
            </a:custGeom>
            <a:solidFill>
              <a:srgbClr val="FA9BB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8" name="Freeform 374"/>
            <p:cNvSpPr/>
            <p:nvPr/>
          </p:nvSpPr>
          <p:spPr>
            <a:xfrm flipH="1">
              <a:off x="6336054" y="1730534"/>
              <a:ext cx="1092357" cy="551292"/>
            </a:xfrm>
            <a:custGeom>
              <a:avLst/>
              <a:gdLst>
                <a:gd name="txL" fmla="*/ 0 w 150"/>
                <a:gd name="txT" fmla="*/ 0 h 87"/>
                <a:gd name="txR" fmla="*/ 150 w 150"/>
                <a:gd name="txB" fmla="*/ 87 h 87"/>
              </a:gdLst>
              <a:ahLst/>
              <a:cxnLst>
                <a:cxn ang="0">
                  <a:pos x="0" y="2147483647"/>
                </a:cxn>
                <a:cxn ang="0">
                  <a:pos x="2147483647" y="2147483647"/>
                </a:cxn>
                <a:cxn ang="0">
                  <a:pos x="2147483647" y="923534569"/>
                </a:cxn>
                <a:cxn ang="0">
                  <a:pos x="2147483647" y="803073943"/>
                </a:cxn>
                <a:cxn ang="0">
                  <a:pos x="2147483647" y="401536972"/>
                </a:cxn>
                <a:cxn ang="0">
                  <a:pos x="0" y="2147483647"/>
                </a:cxn>
              </a:cxnLst>
              <a:rect l="txL" t="txT" r="txR" b="txB"/>
              <a:pathLst>
                <a:path w="150" h="87">
                  <a:moveTo>
                    <a:pt x="0" y="87"/>
                  </a:moveTo>
                  <a:cubicBezTo>
                    <a:pt x="43" y="87"/>
                    <a:pt x="68" y="78"/>
                    <a:pt x="91" y="63"/>
                  </a:cubicBezTo>
                  <a:cubicBezTo>
                    <a:pt x="101" y="55"/>
                    <a:pt x="117" y="35"/>
                    <a:pt x="128" y="23"/>
                  </a:cubicBezTo>
                  <a:cubicBezTo>
                    <a:pt x="134" y="17"/>
                    <a:pt x="147" y="12"/>
                    <a:pt x="150" y="20"/>
                  </a:cubicBezTo>
                  <a:cubicBezTo>
                    <a:pt x="150" y="10"/>
                    <a:pt x="128" y="0"/>
                    <a:pt x="104" y="10"/>
                  </a:cubicBezTo>
                  <a:cubicBezTo>
                    <a:pt x="90" y="16"/>
                    <a:pt x="14" y="43"/>
                    <a:pt x="0" y="87"/>
                  </a:cubicBezTo>
                  <a:close/>
                </a:path>
              </a:pathLst>
            </a:custGeom>
            <a:solidFill>
              <a:srgbClr val="EDB5C7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09" name="Freeform 375"/>
            <p:cNvSpPr/>
            <p:nvPr/>
          </p:nvSpPr>
          <p:spPr>
            <a:xfrm flipH="1">
              <a:off x="7181551" y="2211906"/>
              <a:ext cx="246860" cy="75298"/>
            </a:xfrm>
            <a:custGeom>
              <a:avLst/>
              <a:gdLst>
                <a:gd name="txL" fmla="*/ 0 w 34"/>
                <a:gd name="txT" fmla="*/ 0 h 12"/>
                <a:gd name="txR" fmla="*/ 34 w 34"/>
                <a:gd name="txB" fmla="*/ 12 h 12"/>
              </a:gdLst>
              <a:ahLst/>
              <a:cxnLst>
                <a:cxn ang="0">
                  <a:pos x="0" y="433107880"/>
                </a:cxn>
                <a:cxn ang="0">
                  <a:pos x="1317905536" y="314990356"/>
                </a:cxn>
                <a:cxn ang="0">
                  <a:pos x="1739629354" y="236241223"/>
                </a:cxn>
                <a:cxn ang="0">
                  <a:pos x="843455123" y="118123749"/>
                </a:cxn>
                <a:cxn ang="0">
                  <a:pos x="369012084" y="196866607"/>
                </a:cxn>
                <a:cxn ang="0">
                  <a:pos x="0" y="433107880"/>
                </a:cxn>
              </a:cxnLst>
              <a:rect l="txL" t="txT" r="txR" b="txB"/>
              <a:pathLst>
                <a:path w="34" h="12">
                  <a:moveTo>
                    <a:pt x="0" y="11"/>
                  </a:moveTo>
                  <a:cubicBezTo>
                    <a:pt x="3" y="12"/>
                    <a:pt x="12" y="8"/>
                    <a:pt x="25" y="8"/>
                  </a:cubicBezTo>
                  <a:cubicBezTo>
                    <a:pt x="29" y="9"/>
                    <a:pt x="34" y="8"/>
                    <a:pt x="33" y="6"/>
                  </a:cubicBezTo>
                  <a:cubicBezTo>
                    <a:pt x="31" y="4"/>
                    <a:pt x="21" y="0"/>
                    <a:pt x="16" y="3"/>
                  </a:cubicBezTo>
                  <a:cubicBezTo>
                    <a:pt x="9" y="7"/>
                    <a:pt x="10" y="5"/>
                    <a:pt x="7" y="5"/>
                  </a:cubicBezTo>
                  <a:cubicBezTo>
                    <a:pt x="5" y="5"/>
                    <a:pt x="2" y="8"/>
                    <a:pt x="0" y="11"/>
                  </a:cubicBezTo>
                  <a:close/>
                </a:path>
              </a:pathLst>
            </a:custGeom>
            <a:solidFill>
              <a:srgbClr val="CFBA99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0" name="Freeform 376"/>
            <p:cNvSpPr/>
            <p:nvPr/>
          </p:nvSpPr>
          <p:spPr>
            <a:xfrm flipH="1">
              <a:off x="6379255" y="1754737"/>
              <a:ext cx="962755" cy="443723"/>
            </a:xfrm>
            <a:custGeom>
              <a:avLst/>
              <a:gdLst>
                <a:gd name="txL" fmla="*/ 0 w 132"/>
                <a:gd name="txT" fmla="*/ 0 h 70"/>
                <a:gd name="txR" fmla="*/ 132 w 132"/>
                <a:gd name="txB" fmla="*/ 70 h 70"/>
              </a:gdLst>
              <a:ahLst/>
              <a:cxnLst>
                <a:cxn ang="0">
                  <a:pos x="2147483647" y="321451917"/>
                </a:cxn>
                <a:cxn ang="0">
                  <a:pos x="2147483647" y="321451917"/>
                </a:cxn>
                <a:cxn ang="0">
                  <a:pos x="2147483647" y="723268373"/>
                </a:cxn>
                <a:cxn ang="0">
                  <a:pos x="2147483647" y="1285814006"/>
                </a:cxn>
                <a:cxn ang="0">
                  <a:pos x="1170323434" y="2147483647"/>
                </a:cxn>
                <a:cxn ang="0">
                  <a:pos x="159591212" y="2147483647"/>
                </a:cxn>
                <a:cxn ang="0">
                  <a:pos x="1649096898" y="1526901285"/>
                </a:cxn>
                <a:cxn ang="0">
                  <a:pos x="2147483647" y="924179919"/>
                </a:cxn>
                <a:cxn ang="0">
                  <a:pos x="2147483647" y="160729128"/>
                </a:cxn>
                <a:cxn ang="0">
                  <a:pos x="2147483647" y="241087378"/>
                </a:cxn>
                <a:cxn ang="0">
                  <a:pos x="2147483647" y="321451917"/>
                </a:cxn>
              </a:cxnLst>
              <a:rect l="txL" t="txT" r="txR" b="txB"/>
              <a:pathLst>
                <a:path w="132" h="70">
                  <a:moveTo>
                    <a:pt x="127" y="8"/>
                  </a:moveTo>
                  <a:cubicBezTo>
                    <a:pt x="118" y="4"/>
                    <a:pt x="111" y="5"/>
                    <a:pt x="104" y="8"/>
                  </a:cubicBezTo>
                  <a:cubicBezTo>
                    <a:pt x="95" y="12"/>
                    <a:pt x="95" y="11"/>
                    <a:pt x="89" y="18"/>
                  </a:cubicBezTo>
                  <a:cubicBezTo>
                    <a:pt x="85" y="22"/>
                    <a:pt x="76" y="22"/>
                    <a:pt x="68" y="32"/>
                  </a:cubicBezTo>
                  <a:cubicBezTo>
                    <a:pt x="55" y="47"/>
                    <a:pt x="28" y="52"/>
                    <a:pt x="22" y="58"/>
                  </a:cubicBezTo>
                  <a:cubicBezTo>
                    <a:pt x="11" y="69"/>
                    <a:pt x="0" y="70"/>
                    <a:pt x="3" y="63"/>
                  </a:cubicBezTo>
                  <a:cubicBezTo>
                    <a:pt x="10" y="50"/>
                    <a:pt x="27" y="41"/>
                    <a:pt x="31" y="38"/>
                  </a:cubicBezTo>
                  <a:cubicBezTo>
                    <a:pt x="40" y="31"/>
                    <a:pt x="51" y="28"/>
                    <a:pt x="59" y="23"/>
                  </a:cubicBezTo>
                  <a:cubicBezTo>
                    <a:pt x="67" y="16"/>
                    <a:pt x="90" y="6"/>
                    <a:pt x="101" y="4"/>
                  </a:cubicBezTo>
                  <a:cubicBezTo>
                    <a:pt x="115" y="0"/>
                    <a:pt x="129" y="6"/>
                    <a:pt x="129" y="6"/>
                  </a:cubicBezTo>
                  <a:cubicBezTo>
                    <a:pt x="132" y="7"/>
                    <a:pt x="132" y="9"/>
                    <a:pt x="127" y="8"/>
                  </a:cubicBezTo>
                  <a:close/>
                </a:path>
              </a:pathLst>
            </a:custGeom>
            <a:solidFill>
              <a:srgbClr val="EDADC1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1" name="Freeform 377"/>
            <p:cNvSpPr/>
            <p:nvPr/>
          </p:nvSpPr>
          <p:spPr>
            <a:xfrm flipH="1">
              <a:off x="6379255" y="1819279"/>
              <a:ext cx="894869" cy="424898"/>
            </a:xfrm>
            <a:custGeom>
              <a:avLst/>
              <a:gdLst>
                <a:gd name="txL" fmla="*/ 0 w 123"/>
                <a:gd name="txT" fmla="*/ 0 h 67"/>
                <a:gd name="txR" fmla="*/ 123 w 123"/>
                <a:gd name="txB" fmla="*/ 67 h 67"/>
              </a:gdLst>
              <a:ahLst/>
              <a:cxnLst>
                <a:cxn ang="0">
                  <a:pos x="2147483647" y="0"/>
                </a:cxn>
                <a:cxn ang="0">
                  <a:pos x="2147483647" y="804357113"/>
                </a:cxn>
                <a:cxn ang="0">
                  <a:pos x="2147483647" y="1407629753"/>
                </a:cxn>
                <a:cxn ang="0">
                  <a:pos x="1376199505" y="1890244299"/>
                </a:cxn>
                <a:cxn ang="0">
                  <a:pos x="1058615668" y="2147483647"/>
                </a:cxn>
                <a:cxn ang="0">
                  <a:pos x="2147483647" y="1850024867"/>
                </a:cxn>
                <a:cxn ang="0">
                  <a:pos x="2147483647" y="1005448125"/>
                </a:cxn>
                <a:cxn ang="0">
                  <a:pos x="2147483647" y="241310344"/>
                </a:cxn>
                <a:cxn ang="0">
                  <a:pos x="2147483647" y="0"/>
                </a:cxn>
              </a:cxnLst>
              <a:rect l="txL" t="txT" r="txR" b="txB"/>
              <a:pathLst>
                <a:path w="123" h="67">
                  <a:moveTo>
                    <a:pt x="117" y="0"/>
                  </a:moveTo>
                  <a:cubicBezTo>
                    <a:pt x="101" y="0"/>
                    <a:pt x="84" y="14"/>
                    <a:pt x="79" y="20"/>
                  </a:cubicBezTo>
                  <a:cubicBezTo>
                    <a:pt x="73" y="25"/>
                    <a:pt x="65" y="33"/>
                    <a:pt x="55" y="35"/>
                  </a:cubicBezTo>
                  <a:cubicBezTo>
                    <a:pt x="44" y="37"/>
                    <a:pt x="37" y="38"/>
                    <a:pt x="26" y="47"/>
                  </a:cubicBezTo>
                  <a:cubicBezTo>
                    <a:pt x="0" y="67"/>
                    <a:pt x="11" y="66"/>
                    <a:pt x="20" y="66"/>
                  </a:cubicBezTo>
                  <a:cubicBezTo>
                    <a:pt x="46" y="64"/>
                    <a:pt x="59" y="52"/>
                    <a:pt x="69" y="46"/>
                  </a:cubicBezTo>
                  <a:cubicBezTo>
                    <a:pt x="80" y="40"/>
                    <a:pt x="90" y="27"/>
                    <a:pt x="92" y="25"/>
                  </a:cubicBezTo>
                  <a:cubicBezTo>
                    <a:pt x="102" y="14"/>
                    <a:pt x="99" y="11"/>
                    <a:pt x="108" y="6"/>
                  </a:cubicBezTo>
                  <a:cubicBezTo>
                    <a:pt x="114" y="2"/>
                    <a:pt x="123" y="0"/>
                    <a:pt x="117" y="0"/>
                  </a:cubicBezTo>
                  <a:close/>
                </a:path>
              </a:pathLst>
            </a:custGeom>
            <a:solidFill>
              <a:srgbClr val="F2ACC2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2" name="Freeform 378"/>
            <p:cNvSpPr/>
            <p:nvPr/>
          </p:nvSpPr>
          <p:spPr>
            <a:xfrm flipH="1">
              <a:off x="6422455" y="1830036"/>
              <a:ext cx="780696" cy="395317"/>
            </a:xfrm>
            <a:custGeom>
              <a:avLst/>
              <a:gdLst>
                <a:gd name="txL" fmla="*/ 0 w 107"/>
                <a:gd name="txT" fmla="*/ 0 h 62"/>
                <a:gd name="txR" fmla="*/ 107 w 107"/>
                <a:gd name="txB" fmla="*/ 62 h 62"/>
              </a:gdLst>
              <a:ahLst/>
              <a:cxnLst>
                <a:cxn ang="0">
                  <a:pos x="2147483647" y="0"/>
                </a:cxn>
                <a:cxn ang="0">
                  <a:pos x="2147483647" y="1138321796"/>
                </a:cxn>
                <a:cxn ang="0">
                  <a:pos x="2147483647" y="1626174734"/>
                </a:cxn>
                <a:cxn ang="0">
                  <a:pos x="1277634632" y="2032720311"/>
                </a:cxn>
                <a:cxn ang="0">
                  <a:pos x="372647368" y="2147483647"/>
                </a:cxn>
                <a:cxn ang="0">
                  <a:pos x="2147483647" y="1910758670"/>
                </a:cxn>
                <a:cxn ang="0">
                  <a:pos x="2147483647" y="1219629556"/>
                </a:cxn>
                <a:cxn ang="0">
                  <a:pos x="2147483647" y="121961690"/>
                </a:cxn>
                <a:cxn ang="0">
                  <a:pos x="2147483647" y="0"/>
                </a:cxn>
              </a:cxnLst>
              <a:rect l="txL" t="txT" r="txR" b="txB"/>
              <a:pathLst>
                <a:path w="107" h="62">
                  <a:moveTo>
                    <a:pt x="102" y="0"/>
                  </a:moveTo>
                  <a:cubicBezTo>
                    <a:pt x="89" y="1"/>
                    <a:pt x="81" y="21"/>
                    <a:pt x="67" y="28"/>
                  </a:cubicBezTo>
                  <a:cubicBezTo>
                    <a:pt x="58" y="33"/>
                    <a:pt x="65" y="38"/>
                    <a:pt x="56" y="40"/>
                  </a:cubicBezTo>
                  <a:cubicBezTo>
                    <a:pt x="47" y="42"/>
                    <a:pt x="35" y="46"/>
                    <a:pt x="24" y="50"/>
                  </a:cubicBezTo>
                  <a:cubicBezTo>
                    <a:pt x="3" y="58"/>
                    <a:pt x="0" y="62"/>
                    <a:pt x="7" y="62"/>
                  </a:cubicBezTo>
                  <a:cubicBezTo>
                    <a:pt x="31" y="61"/>
                    <a:pt x="45" y="51"/>
                    <a:pt x="54" y="47"/>
                  </a:cubicBezTo>
                  <a:cubicBezTo>
                    <a:pt x="63" y="41"/>
                    <a:pt x="74" y="31"/>
                    <a:pt x="75" y="30"/>
                  </a:cubicBezTo>
                  <a:cubicBezTo>
                    <a:pt x="84" y="21"/>
                    <a:pt x="90" y="7"/>
                    <a:pt x="97" y="3"/>
                  </a:cubicBezTo>
                  <a:cubicBezTo>
                    <a:pt x="102" y="1"/>
                    <a:pt x="107" y="0"/>
                    <a:pt x="102" y="0"/>
                  </a:cubicBezTo>
                  <a:close/>
                </a:path>
              </a:pathLst>
            </a:custGeom>
            <a:solidFill>
              <a:srgbClr val="F29FBA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3" name="Freeform 379"/>
            <p:cNvSpPr/>
            <p:nvPr/>
          </p:nvSpPr>
          <p:spPr>
            <a:xfrm flipH="1">
              <a:off x="6385426" y="1787008"/>
              <a:ext cx="546178" cy="247409"/>
            </a:xfrm>
            <a:custGeom>
              <a:avLst/>
              <a:gdLst>
                <a:gd name="txL" fmla="*/ 0 w 75"/>
                <a:gd name="txT" fmla="*/ 0 h 39"/>
                <a:gd name="txR" fmla="*/ 75 w 75"/>
                <a:gd name="txB" fmla="*/ 39 h 39"/>
              </a:gdLst>
              <a:ahLst/>
              <a:cxnLst>
                <a:cxn ang="0">
                  <a:pos x="2147483647" y="120729251"/>
                </a:cxn>
                <a:cxn ang="0">
                  <a:pos x="2147483647" y="160974432"/>
                </a:cxn>
                <a:cxn ang="0">
                  <a:pos x="2147483647" y="321955208"/>
                </a:cxn>
                <a:cxn ang="0">
                  <a:pos x="1537956971" y="925614198"/>
                </a:cxn>
                <a:cxn ang="0">
                  <a:pos x="424263729" y="1529272890"/>
                </a:cxn>
                <a:cxn ang="0">
                  <a:pos x="583361788" y="1328053326"/>
                </a:cxn>
                <a:cxn ang="0">
                  <a:pos x="1325821522" y="804878455"/>
                </a:cxn>
                <a:cxn ang="0">
                  <a:pos x="1962221042" y="523174871"/>
                </a:cxn>
                <a:cxn ang="0">
                  <a:pos x="2147483647" y="80490388"/>
                </a:cxn>
                <a:cxn ang="0">
                  <a:pos x="2147483647" y="120729251"/>
                </a:cxn>
              </a:cxnLst>
              <a:rect l="txL" t="txT" r="txR" b="txB"/>
              <a:pathLst>
                <a:path w="75" h="39">
                  <a:moveTo>
                    <a:pt x="72" y="3"/>
                  </a:moveTo>
                  <a:cubicBezTo>
                    <a:pt x="75" y="5"/>
                    <a:pt x="73" y="4"/>
                    <a:pt x="68" y="4"/>
                  </a:cubicBezTo>
                  <a:cubicBezTo>
                    <a:pt x="63" y="3"/>
                    <a:pt x="56" y="6"/>
                    <a:pt x="52" y="8"/>
                  </a:cubicBezTo>
                  <a:cubicBezTo>
                    <a:pt x="45" y="11"/>
                    <a:pt x="34" y="17"/>
                    <a:pt x="29" y="23"/>
                  </a:cubicBezTo>
                  <a:cubicBezTo>
                    <a:pt x="25" y="28"/>
                    <a:pt x="19" y="36"/>
                    <a:pt x="8" y="38"/>
                  </a:cubicBezTo>
                  <a:cubicBezTo>
                    <a:pt x="0" y="39"/>
                    <a:pt x="8" y="36"/>
                    <a:pt x="11" y="33"/>
                  </a:cubicBezTo>
                  <a:cubicBezTo>
                    <a:pt x="15" y="29"/>
                    <a:pt x="14" y="25"/>
                    <a:pt x="25" y="20"/>
                  </a:cubicBezTo>
                  <a:cubicBezTo>
                    <a:pt x="27" y="19"/>
                    <a:pt x="35" y="15"/>
                    <a:pt x="37" y="13"/>
                  </a:cubicBezTo>
                  <a:cubicBezTo>
                    <a:pt x="42" y="7"/>
                    <a:pt x="52" y="2"/>
                    <a:pt x="59" y="2"/>
                  </a:cubicBezTo>
                  <a:cubicBezTo>
                    <a:pt x="66" y="3"/>
                    <a:pt x="63" y="0"/>
                    <a:pt x="72" y="3"/>
                  </a:cubicBezTo>
                  <a:close/>
                </a:path>
              </a:pathLst>
            </a:custGeom>
            <a:solidFill>
              <a:srgbClr val="F3BFCB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4" name="Freeform 380"/>
            <p:cNvSpPr/>
            <p:nvPr/>
          </p:nvSpPr>
          <p:spPr>
            <a:xfrm flipH="1">
              <a:off x="6444055" y="1773562"/>
              <a:ext cx="379548" cy="145218"/>
            </a:xfrm>
            <a:custGeom>
              <a:avLst/>
              <a:gdLst>
                <a:gd name="txL" fmla="*/ 0 w 52"/>
                <a:gd name="txT" fmla="*/ 0 h 23"/>
                <a:gd name="txR" fmla="*/ 52 w 52"/>
                <a:gd name="txB" fmla="*/ 23 h 23"/>
              </a:gdLst>
              <a:ahLst/>
              <a:cxnLst>
                <a:cxn ang="0">
                  <a:pos x="2147483647" y="79730994"/>
                </a:cxn>
                <a:cxn ang="0">
                  <a:pos x="1917914786" y="119590190"/>
                </a:cxn>
                <a:cxn ang="0">
                  <a:pos x="1491711246" y="199321159"/>
                </a:cxn>
                <a:cxn ang="0">
                  <a:pos x="639304852" y="637829011"/>
                </a:cxn>
                <a:cxn ang="0">
                  <a:pos x="53275400" y="837150318"/>
                </a:cxn>
                <a:cxn ang="0">
                  <a:pos x="745855623" y="279052178"/>
                </a:cxn>
                <a:cxn ang="0">
                  <a:pos x="1758088173" y="0"/>
                </a:cxn>
                <a:cxn ang="0">
                  <a:pos x="2147483647" y="39865497"/>
                </a:cxn>
                <a:cxn ang="0">
                  <a:pos x="2147483647" y="79730994"/>
                </a:cxn>
              </a:cxnLst>
              <a:rect l="txL" t="txT" r="txR" b="txB"/>
              <a:pathLst>
                <a:path w="52" h="23">
                  <a:moveTo>
                    <a:pt x="49" y="2"/>
                  </a:moveTo>
                  <a:cubicBezTo>
                    <a:pt x="45" y="2"/>
                    <a:pt x="40" y="1"/>
                    <a:pt x="36" y="3"/>
                  </a:cubicBezTo>
                  <a:cubicBezTo>
                    <a:pt x="33" y="4"/>
                    <a:pt x="31" y="4"/>
                    <a:pt x="28" y="5"/>
                  </a:cubicBezTo>
                  <a:cubicBezTo>
                    <a:pt x="22" y="8"/>
                    <a:pt x="18" y="13"/>
                    <a:pt x="12" y="16"/>
                  </a:cubicBezTo>
                  <a:cubicBezTo>
                    <a:pt x="7" y="18"/>
                    <a:pt x="0" y="23"/>
                    <a:pt x="1" y="21"/>
                  </a:cubicBezTo>
                  <a:cubicBezTo>
                    <a:pt x="2" y="11"/>
                    <a:pt x="9" y="8"/>
                    <a:pt x="14" y="7"/>
                  </a:cubicBezTo>
                  <a:cubicBezTo>
                    <a:pt x="24" y="5"/>
                    <a:pt x="28" y="1"/>
                    <a:pt x="33" y="0"/>
                  </a:cubicBezTo>
                  <a:cubicBezTo>
                    <a:pt x="40" y="0"/>
                    <a:pt x="46" y="0"/>
                    <a:pt x="47" y="1"/>
                  </a:cubicBezTo>
                  <a:cubicBezTo>
                    <a:pt x="51" y="1"/>
                    <a:pt x="52" y="3"/>
                    <a:pt x="49" y="2"/>
                  </a:cubicBezTo>
                  <a:close/>
                </a:path>
              </a:pathLst>
            </a:custGeom>
            <a:solidFill>
              <a:srgbClr val="EBA7BC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5" name="Freeform 381"/>
            <p:cNvSpPr/>
            <p:nvPr/>
          </p:nvSpPr>
          <p:spPr>
            <a:xfrm flipH="1">
              <a:off x="6876061" y="1359421"/>
              <a:ext cx="1172587" cy="922405"/>
            </a:xfrm>
            <a:custGeom>
              <a:avLst/>
              <a:gdLst>
                <a:gd name="txL" fmla="*/ 0 w 161"/>
                <a:gd name="txT" fmla="*/ 0 h 145"/>
                <a:gd name="txR" fmla="*/ 161 w 161"/>
                <a:gd name="txB" fmla="*/ 145 h 145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04311062"/>
                </a:cxn>
                <a:cxn ang="0">
                  <a:pos x="2147483647" y="1659170922"/>
                </a:cxn>
                <a:cxn ang="0">
                  <a:pos x="2147483647" y="1497298455"/>
                </a:cxn>
                <a:cxn ang="0">
                  <a:pos x="2147483647" y="1254496115"/>
                </a:cxn>
                <a:cxn ang="0">
                  <a:pos x="2147483647" y="930757542"/>
                </a:cxn>
                <a:cxn ang="0">
                  <a:pos x="2147483647" y="809349812"/>
                </a:cxn>
                <a:cxn ang="0">
                  <a:pos x="2147483647" y="445146303"/>
                </a:cxn>
                <a:cxn ang="0">
                  <a:pos x="2147483647" y="161872517"/>
                </a:cxn>
                <a:cxn ang="0">
                  <a:pos x="2147483647" y="323738672"/>
                </a:cxn>
                <a:cxn ang="0">
                  <a:pos x="2147483647" y="404674906"/>
                </a:cxn>
                <a:cxn ang="0">
                  <a:pos x="2147483647" y="161872517"/>
                </a:cxn>
                <a:cxn ang="0">
                  <a:pos x="2147483647" y="161872517"/>
                </a:cxn>
                <a:cxn ang="0">
                  <a:pos x="2147483647" y="242802439"/>
                </a:cxn>
                <a:cxn ang="0">
                  <a:pos x="2147483647" y="404674906"/>
                </a:cxn>
                <a:cxn ang="0">
                  <a:pos x="1962641328" y="566547473"/>
                </a:cxn>
                <a:cxn ang="0">
                  <a:pos x="1538281070" y="930757542"/>
                </a:cxn>
                <a:cxn ang="0">
                  <a:pos x="1432194761" y="1133094945"/>
                </a:cxn>
                <a:cxn ang="0">
                  <a:pos x="1273065297" y="1659170922"/>
                </a:cxn>
                <a:cxn ang="0">
                  <a:pos x="1113928550" y="2147483647"/>
                </a:cxn>
                <a:cxn ang="0">
                  <a:pos x="1060885396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61" h="145">
                  <a:moveTo>
                    <a:pt x="85" y="145"/>
                  </a:moveTo>
                  <a:cubicBezTo>
                    <a:pt x="90" y="141"/>
                    <a:pt x="120" y="133"/>
                    <a:pt x="130" y="122"/>
                  </a:cubicBezTo>
                  <a:cubicBezTo>
                    <a:pt x="135" y="117"/>
                    <a:pt x="154" y="105"/>
                    <a:pt x="150" y="101"/>
                  </a:cubicBezTo>
                  <a:cubicBezTo>
                    <a:pt x="146" y="98"/>
                    <a:pt x="156" y="98"/>
                    <a:pt x="154" y="94"/>
                  </a:cubicBezTo>
                  <a:cubicBezTo>
                    <a:pt x="154" y="93"/>
                    <a:pt x="155" y="92"/>
                    <a:pt x="153" y="91"/>
                  </a:cubicBezTo>
                  <a:cubicBezTo>
                    <a:pt x="157" y="90"/>
                    <a:pt x="152" y="87"/>
                    <a:pt x="156" y="86"/>
                  </a:cubicBezTo>
                  <a:cubicBezTo>
                    <a:pt x="161" y="82"/>
                    <a:pt x="160" y="69"/>
                    <a:pt x="153" y="63"/>
                  </a:cubicBezTo>
                  <a:cubicBezTo>
                    <a:pt x="147" y="63"/>
                    <a:pt x="153" y="53"/>
                    <a:pt x="145" y="52"/>
                  </a:cubicBezTo>
                  <a:cubicBezTo>
                    <a:pt x="140" y="52"/>
                    <a:pt x="148" y="45"/>
                    <a:pt x="142" y="41"/>
                  </a:cubicBezTo>
                  <a:cubicBezTo>
                    <a:pt x="140" y="40"/>
                    <a:pt x="142" y="38"/>
                    <a:pt x="142" y="37"/>
                  </a:cubicBezTo>
                  <a:cubicBezTo>
                    <a:pt x="145" y="35"/>
                    <a:pt x="140" y="33"/>
                    <a:pt x="141" y="31"/>
                  </a:cubicBezTo>
                  <a:cubicBezTo>
                    <a:pt x="138" y="28"/>
                    <a:pt x="143" y="28"/>
                    <a:pt x="139" y="23"/>
                  </a:cubicBezTo>
                  <a:cubicBezTo>
                    <a:pt x="138" y="23"/>
                    <a:pt x="137" y="18"/>
                    <a:pt x="133" y="20"/>
                  </a:cubicBezTo>
                  <a:cubicBezTo>
                    <a:pt x="135" y="18"/>
                    <a:pt x="132" y="11"/>
                    <a:pt x="125" y="11"/>
                  </a:cubicBezTo>
                  <a:cubicBezTo>
                    <a:pt x="125" y="7"/>
                    <a:pt x="117" y="9"/>
                    <a:pt x="116" y="4"/>
                  </a:cubicBezTo>
                  <a:cubicBezTo>
                    <a:pt x="112" y="8"/>
                    <a:pt x="104" y="0"/>
                    <a:pt x="99" y="8"/>
                  </a:cubicBezTo>
                  <a:cubicBezTo>
                    <a:pt x="98" y="9"/>
                    <a:pt x="96" y="6"/>
                    <a:pt x="89" y="10"/>
                  </a:cubicBezTo>
                  <a:cubicBezTo>
                    <a:pt x="83" y="10"/>
                    <a:pt x="84" y="4"/>
                    <a:pt x="75" y="4"/>
                  </a:cubicBezTo>
                  <a:cubicBezTo>
                    <a:pt x="76" y="8"/>
                    <a:pt x="69" y="7"/>
                    <a:pt x="68" y="4"/>
                  </a:cubicBezTo>
                  <a:cubicBezTo>
                    <a:pt x="67" y="1"/>
                    <a:pt x="61" y="4"/>
                    <a:pt x="61" y="6"/>
                  </a:cubicBezTo>
                  <a:cubicBezTo>
                    <a:pt x="56" y="0"/>
                    <a:pt x="50" y="3"/>
                    <a:pt x="47" y="10"/>
                  </a:cubicBezTo>
                  <a:cubicBezTo>
                    <a:pt x="45" y="12"/>
                    <a:pt x="40" y="16"/>
                    <a:pt x="37" y="14"/>
                  </a:cubicBezTo>
                  <a:cubicBezTo>
                    <a:pt x="33" y="12"/>
                    <a:pt x="25" y="21"/>
                    <a:pt x="29" y="23"/>
                  </a:cubicBezTo>
                  <a:cubicBezTo>
                    <a:pt x="31" y="24"/>
                    <a:pt x="29" y="27"/>
                    <a:pt x="27" y="28"/>
                  </a:cubicBezTo>
                  <a:cubicBezTo>
                    <a:pt x="31" y="37"/>
                    <a:pt x="17" y="33"/>
                    <a:pt x="24" y="41"/>
                  </a:cubicBezTo>
                  <a:cubicBezTo>
                    <a:pt x="29" y="47"/>
                    <a:pt x="17" y="46"/>
                    <a:pt x="21" y="54"/>
                  </a:cubicBezTo>
                  <a:cubicBezTo>
                    <a:pt x="22" y="57"/>
                    <a:pt x="26" y="62"/>
                    <a:pt x="20" y="64"/>
                  </a:cubicBezTo>
                  <a:cubicBezTo>
                    <a:pt x="0" y="100"/>
                    <a:pt x="34" y="144"/>
                    <a:pt x="85" y="145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6" name="Freeform 382"/>
            <p:cNvSpPr/>
            <p:nvPr/>
          </p:nvSpPr>
          <p:spPr>
            <a:xfrm flipH="1">
              <a:off x="6876061" y="1367489"/>
              <a:ext cx="1157158" cy="914338"/>
            </a:xfrm>
            <a:custGeom>
              <a:avLst/>
              <a:gdLst>
                <a:gd name="txL" fmla="*/ 0 w 159"/>
                <a:gd name="txT" fmla="*/ 0 h 144"/>
                <a:gd name="txR" fmla="*/ 159 w 159"/>
                <a:gd name="txB" fmla="*/ 144 h 144"/>
              </a:gdLst>
              <a:ahLst/>
              <a:cxnLst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096488045"/>
                </a:cxn>
                <a:cxn ang="0">
                  <a:pos x="2147483647" y="1612682410"/>
                </a:cxn>
                <a:cxn ang="0">
                  <a:pos x="2147483647" y="1451416113"/>
                </a:cxn>
                <a:cxn ang="0">
                  <a:pos x="2147483647" y="1209510319"/>
                </a:cxn>
                <a:cxn ang="0">
                  <a:pos x="2147483647" y="886977726"/>
                </a:cxn>
                <a:cxn ang="0">
                  <a:pos x="2147483647" y="766024631"/>
                </a:cxn>
                <a:cxn ang="0">
                  <a:pos x="2147483647" y="443485688"/>
                </a:cxn>
                <a:cxn ang="0">
                  <a:pos x="2147483647" y="120952947"/>
                </a:cxn>
                <a:cxn ang="0">
                  <a:pos x="2147483647" y="282219293"/>
                </a:cxn>
                <a:cxn ang="0">
                  <a:pos x="2147483647" y="403172190"/>
                </a:cxn>
                <a:cxn ang="0">
                  <a:pos x="2147483647" y="120952947"/>
                </a:cxn>
                <a:cxn ang="0">
                  <a:pos x="2147483647" y="161266346"/>
                </a:cxn>
                <a:cxn ang="0">
                  <a:pos x="2147483647" y="201586095"/>
                </a:cxn>
                <a:cxn ang="0">
                  <a:pos x="2147483647" y="403172190"/>
                </a:cxn>
                <a:cxn ang="0">
                  <a:pos x="1906748664" y="564438585"/>
                </a:cxn>
                <a:cxn ang="0">
                  <a:pos x="1430065251" y="886977726"/>
                </a:cxn>
                <a:cxn ang="0">
                  <a:pos x="1324130752" y="1088557422"/>
                </a:cxn>
                <a:cxn ang="0">
                  <a:pos x="1218203530" y="1612682410"/>
                </a:cxn>
                <a:cxn ang="0">
                  <a:pos x="1059301781" y="2136801444"/>
                </a:cxn>
                <a:cxn ang="0">
                  <a:pos x="1112269031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159" h="144">
                  <a:moveTo>
                    <a:pt x="83" y="144"/>
                  </a:moveTo>
                  <a:cubicBezTo>
                    <a:pt x="88" y="140"/>
                    <a:pt x="117" y="130"/>
                    <a:pt x="128" y="119"/>
                  </a:cubicBezTo>
                  <a:cubicBezTo>
                    <a:pt x="133" y="114"/>
                    <a:pt x="151" y="104"/>
                    <a:pt x="148" y="100"/>
                  </a:cubicBezTo>
                  <a:cubicBezTo>
                    <a:pt x="143" y="97"/>
                    <a:pt x="153" y="96"/>
                    <a:pt x="151" y="93"/>
                  </a:cubicBezTo>
                  <a:cubicBezTo>
                    <a:pt x="151" y="92"/>
                    <a:pt x="153" y="91"/>
                    <a:pt x="151" y="90"/>
                  </a:cubicBezTo>
                  <a:cubicBezTo>
                    <a:pt x="154" y="87"/>
                    <a:pt x="150" y="86"/>
                    <a:pt x="154" y="85"/>
                  </a:cubicBezTo>
                  <a:cubicBezTo>
                    <a:pt x="159" y="80"/>
                    <a:pt x="156" y="69"/>
                    <a:pt x="149" y="62"/>
                  </a:cubicBezTo>
                  <a:cubicBezTo>
                    <a:pt x="144" y="62"/>
                    <a:pt x="150" y="53"/>
                    <a:pt x="142" y="52"/>
                  </a:cubicBezTo>
                  <a:cubicBezTo>
                    <a:pt x="137" y="51"/>
                    <a:pt x="145" y="44"/>
                    <a:pt x="139" y="40"/>
                  </a:cubicBezTo>
                  <a:cubicBezTo>
                    <a:pt x="137" y="39"/>
                    <a:pt x="139" y="37"/>
                    <a:pt x="139" y="36"/>
                  </a:cubicBezTo>
                  <a:cubicBezTo>
                    <a:pt x="142" y="34"/>
                    <a:pt x="137" y="32"/>
                    <a:pt x="138" y="30"/>
                  </a:cubicBezTo>
                  <a:cubicBezTo>
                    <a:pt x="135" y="28"/>
                    <a:pt x="141" y="27"/>
                    <a:pt x="136" y="22"/>
                  </a:cubicBezTo>
                  <a:cubicBezTo>
                    <a:pt x="135" y="22"/>
                    <a:pt x="135" y="16"/>
                    <a:pt x="131" y="19"/>
                  </a:cubicBezTo>
                  <a:cubicBezTo>
                    <a:pt x="133" y="17"/>
                    <a:pt x="130" y="10"/>
                    <a:pt x="123" y="11"/>
                  </a:cubicBezTo>
                  <a:cubicBezTo>
                    <a:pt x="123" y="6"/>
                    <a:pt x="115" y="9"/>
                    <a:pt x="114" y="3"/>
                  </a:cubicBezTo>
                  <a:cubicBezTo>
                    <a:pt x="109" y="8"/>
                    <a:pt x="102" y="0"/>
                    <a:pt x="97" y="7"/>
                  </a:cubicBezTo>
                  <a:cubicBezTo>
                    <a:pt x="96" y="9"/>
                    <a:pt x="94" y="5"/>
                    <a:pt x="86" y="10"/>
                  </a:cubicBezTo>
                  <a:cubicBezTo>
                    <a:pt x="81" y="10"/>
                    <a:pt x="82" y="3"/>
                    <a:pt x="73" y="3"/>
                  </a:cubicBezTo>
                  <a:cubicBezTo>
                    <a:pt x="74" y="7"/>
                    <a:pt x="67" y="7"/>
                    <a:pt x="66" y="4"/>
                  </a:cubicBezTo>
                  <a:cubicBezTo>
                    <a:pt x="65" y="1"/>
                    <a:pt x="59" y="3"/>
                    <a:pt x="59" y="5"/>
                  </a:cubicBezTo>
                  <a:cubicBezTo>
                    <a:pt x="52" y="0"/>
                    <a:pt x="49" y="3"/>
                    <a:pt x="45" y="10"/>
                  </a:cubicBezTo>
                  <a:cubicBezTo>
                    <a:pt x="44" y="12"/>
                    <a:pt x="39" y="16"/>
                    <a:pt x="36" y="14"/>
                  </a:cubicBezTo>
                  <a:cubicBezTo>
                    <a:pt x="32" y="12"/>
                    <a:pt x="23" y="20"/>
                    <a:pt x="27" y="22"/>
                  </a:cubicBezTo>
                  <a:cubicBezTo>
                    <a:pt x="29" y="23"/>
                    <a:pt x="27" y="26"/>
                    <a:pt x="25" y="27"/>
                  </a:cubicBezTo>
                  <a:cubicBezTo>
                    <a:pt x="30" y="36"/>
                    <a:pt x="16" y="32"/>
                    <a:pt x="23" y="40"/>
                  </a:cubicBezTo>
                  <a:cubicBezTo>
                    <a:pt x="28" y="46"/>
                    <a:pt x="16" y="45"/>
                    <a:pt x="20" y="53"/>
                  </a:cubicBezTo>
                  <a:cubicBezTo>
                    <a:pt x="22" y="56"/>
                    <a:pt x="26" y="61"/>
                    <a:pt x="21" y="63"/>
                  </a:cubicBezTo>
                  <a:cubicBezTo>
                    <a:pt x="0" y="98"/>
                    <a:pt x="32" y="143"/>
                    <a:pt x="83" y="144"/>
                  </a:cubicBezTo>
                  <a:close/>
                </a:path>
              </a:pathLst>
            </a:custGeom>
            <a:solidFill>
              <a:srgbClr val="F3BFC7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7" name="Freeform 383"/>
            <p:cNvSpPr/>
            <p:nvPr/>
          </p:nvSpPr>
          <p:spPr>
            <a:xfrm flipH="1">
              <a:off x="7274123" y="1380935"/>
              <a:ext cx="342519" cy="882067"/>
            </a:xfrm>
            <a:custGeom>
              <a:avLst/>
              <a:gdLst>
                <a:gd name="txL" fmla="*/ 0 w 47"/>
                <a:gd name="txT" fmla="*/ 0 h 139"/>
                <a:gd name="txR" fmla="*/ 47 w 47"/>
                <a:gd name="txB" fmla="*/ 139 h 139"/>
              </a:gdLst>
              <a:ahLst/>
              <a:cxnLst>
                <a:cxn ang="0">
                  <a:pos x="1646401302" y="281887013"/>
                </a:cxn>
                <a:cxn ang="0">
                  <a:pos x="1911948636" y="442962629"/>
                </a:cxn>
                <a:cxn ang="0">
                  <a:pos x="1699506305" y="765113662"/>
                </a:cxn>
                <a:cxn ang="0">
                  <a:pos x="1752618596" y="1006730309"/>
                </a:cxn>
                <a:cxn ang="0">
                  <a:pos x="2071278220" y="644308611"/>
                </a:cxn>
                <a:cxn ang="0">
                  <a:pos x="1858835890" y="1409422273"/>
                </a:cxn>
                <a:cxn ang="0">
                  <a:pos x="2071278220" y="1530233670"/>
                </a:cxn>
                <a:cxn ang="0">
                  <a:pos x="1593289012" y="1973190152"/>
                </a:cxn>
                <a:cxn ang="0">
                  <a:pos x="1433959427" y="2147483647"/>
                </a:cxn>
                <a:cxn ang="0">
                  <a:pos x="1540176721" y="2147483647"/>
                </a:cxn>
                <a:cxn ang="0">
                  <a:pos x="1858835890" y="2147483647"/>
                </a:cxn>
                <a:cxn ang="0">
                  <a:pos x="1965060927" y="2147483647"/>
                </a:cxn>
                <a:cxn ang="0">
                  <a:pos x="2124390511" y="2147483647"/>
                </a:cxn>
                <a:cxn ang="0">
                  <a:pos x="1327742134" y="2147483647"/>
                </a:cxn>
                <a:cxn ang="0">
                  <a:pos x="796648150" y="2147483647"/>
                </a:cxn>
                <a:cxn ang="0">
                  <a:pos x="318659283" y="2147483647"/>
                </a:cxn>
                <a:cxn ang="0">
                  <a:pos x="212441932" y="2147483647"/>
                </a:cxn>
                <a:cxn ang="0">
                  <a:pos x="796648150" y="2147483647"/>
                </a:cxn>
                <a:cxn ang="0">
                  <a:pos x="531093984" y="2147483647"/>
                </a:cxn>
                <a:cxn ang="0">
                  <a:pos x="902865443" y="2094001549"/>
                </a:cxn>
                <a:cxn ang="0">
                  <a:pos x="1009082965" y="1731580049"/>
                </a:cxn>
                <a:cxn ang="0">
                  <a:pos x="1115300258" y="1369151808"/>
                </a:cxn>
                <a:cxn ang="0">
                  <a:pos x="1221524840" y="1087271240"/>
                </a:cxn>
                <a:cxn ang="0">
                  <a:pos x="902865443" y="120805101"/>
                </a:cxn>
                <a:cxn ang="0">
                  <a:pos x="1274629843" y="241616547"/>
                </a:cxn>
                <a:cxn ang="0">
                  <a:pos x="1646401302" y="281887013"/>
                </a:cxn>
              </a:cxnLst>
              <a:rect l="txL" t="txT" r="txR" b="txB"/>
              <a:pathLst>
                <a:path w="47" h="139">
                  <a:moveTo>
                    <a:pt x="31" y="7"/>
                  </a:moveTo>
                  <a:cubicBezTo>
                    <a:pt x="34" y="5"/>
                    <a:pt x="41" y="8"/>
                    <a:pt x="36" y="11"/>
                  </a:cubicBezTo>
                  <a:cubicBezTo>
                    <a:pt x="31" y="13"/>
                    <a:pt x="36" y="15"/>
                    <a:pt x="32" y="19"/>
                  </a:cubicBezTo>
                  <a:cubicBezTo>
                    <a:pt x="30" y="20"/>
                    <a:pt x="31" y="27"/>
                    <a:pt x="33" y="25"/>
                  </a:cubicBezTo>
                  <a:cubicBezTo>
                    <a:pt x="38" y="20"/>
                    <a:pt x="35" y="13"/>
                    <a:pt x="39" y="16"/>
                  </a:cubicBezTo>
                  <a:cubicBezTo>
                    <a:pt x="47" y="22"/>
                    <a:pt x="33" y="26"/>
                    <a:pt x="35" y="35"/>
                  </a:cubicBezTo>
                  <a:cubicBezTo>
                    <a:pt x="36" y="39"/>
                    <a:pt x="38" y="35"/>
                    <a:pt x="39" y="38"/>
                  </a:cubicBezTo>
                  <a:cubicBezTo>
                    <a:pt x="41" y="40"/>
                    <a:pt x="34" y="48"/>
                    <a:pt x="30" y="49"/>
                  </a:cubicBezTo>
                  <a:cubicBezTo>
                    <a:pt x="27" y="50"/>
                    <a:pt x="31" y="55"/>
                    <a:pt x="27" y="61"/>
                  </a:cubicBezTo>
                  <a:cubicBezTo>
                    <a:pt x="21" y="70"/>
                    <a:pt x="26" y="73"/>
                    <a:pt x="29" y="72"/>
                  </a:cubicBezTo>
                  <a:cubicBezTo>
                    <a:pt x="34" y="68"/>
                    <a:pt x="37" y="71"/>
                    <a:pt x="35" y="76"/>
                  </a:cubicBezTo>
                  <a:cubicBezTo>
                    <a:pt x="33" y="80"/>
                    <a:pt x="34" y="81"/>
                    <a:pt x="37" y="82"/>
                  </a:cubicBezTo>
                  <a:cubicBezTo>
                    <a:pt x="40" y="83"/>
                    <a:pt x="42" y="86"/>
                    <a:pt x="40" y="88"/>
                  </a:cubicBezTo>
                  <a:cubicBezTo>
                    <a:pt x="32" y="101"/>
                    <a:pt x="18" y="125"/>
                    <a:pt x="25" y="139"/>
                  </a:cubicBezTo>
                  <a:cubicBezTo>
                    <a:pt x="19" y="134"/>
                    <a:pt x="11" y="123"/>
                    <a:pt x="15" y="107"/>
                  </a:cubicBezTo>
                  <a:cubicBezTo>
                    <a:pt x="16" y="100"/>
                    <a:pt x="9" y="92"/>
                    <a:pt x="6" y="86"/>
                  </a:cubicBezTo>
                  <a:cubicBezTo>
                    <a:pt x="4" y="84"/>
                    <a:pt x="0" y="75"/>
                    <a:pt x="4" y="73"/>
                  </a:cubicBezTo>
                  <a:cubicBezTo>
                    <a:pt x="10" y="68"/>
                    <a:pt x="13" y="82"/>
                    <a:pt x="15" y="73"/>
                  </a:cubicBezTo>
                  <a:cubicBezTo>
                    <a:pt x="17" y="66"/>
                    <a:pt x="4" y="58"/>
                    <a:pt x="10" y="54"/>
                  </a:cubicBezTo>
                  <a:cubicBezTo>
                    <a:pt x="13" y="51"/>
                    <a:pt x="13" y="55"/>
                    <a:pt x="17" y="52"/>
                  </a:cubicBezTo>
                  <a:cubicBezTo>
                    <a:pt x="19" y="51"/>
                    <a:pt x="22" y="47"/>
                    <a:pt x="19" y="43"/>
                  </a:cubicBezTo>
                  <a:cubicBezTo>
                    <a:pt x="17" y="39"/>
                    <a:pt x="22" y="39"/>
                    <a:pt x="21" y="34"/>
                  </a:cubicBezTo>
                  <a:cubicBezTo>
                    <a:pt x="19" y="29"/>
                    <a:pt x="22" y="31"/>
                    <a:pt x="23" y="27"/>
                  </a:cubicBezTo>
                  <a:cubicBezTo>
                    <a:pt x="26" y="16"/>
                    <a:pt x="17" y="4"/>
                    <a:pt x="17" y="3"/>
                  </a:cubicBezTo>
                  <a:cubicBezTo>
                    <a:pt x="20" y="0"/>
                    <a:pt x="23" y="4"/>
                    <a:pt x="24" y="6"/>
                  </a:cubicBezTo>
                  <a:cubicBezTo>
                    <a:pt x="27" y="10"/>
                    <a:pt x="28" y="10"/>
                    <a:pt x="31" y="7"/>
                  </a:cubicBezTo>
                  <a:close/>
                </a:path>
              </a:pathLst>
            </a:custGeom>
            <a:solidFill>
              <a:srgbClr val="EBB9C1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8" name="Freeform 384"/>
            <p:cNvSpPr/>
            <p:nvPr/>
          </p:nvSpPr>
          <p:spPr>
            <a:xfrm flipH="1">
              <a:off x="7348181" y="1418584"/>
              <a:ext cx="132687" cy="387249"/>
            </a:xfrm>
            <a:custGeom>
              <a:avLst/>
              <a:gdLst>
                <a:gd name="txL" fmla="*/ 0 w 18"/>
                <a:gd name="txT" fmla="*/ 0 h 61"/>
                <a:gd name="txR" fmla="*/ 18 w 18"/>
                <a:gd name="txB" fmla="*/ 61 h 61"/>
              </a:gdLst>
              <a:ahLst/>
              <a:cxnLst>
                <a:cxn ang="0">
                  <a:pos x="652068101" y="1007539514"/>
                </a:cxn>
                <a:cxn ang="0">
                  <a:pos x="543390123" y="604521130"/>
                </a:cxn>
                <a:cxn ang="0">
                  <a:pos x="489054819" y="282107751"/>
                </a:cxn>
                <a:cxn ang="0">
                  <a:pos x="326034050" y="282107751"/>
                </a:cxn>
                <a:cxn ang="0">
                  <a:pos x="434712029" y="765730943"/>
                </a:cxn>
                <a:cxn ang="0">
                  <a:pos x="489054819" y="1088138073"/>
                </a:cxn>
                <a:cxn ang="0">
                  <a:pos x="217356014" y="1088138073"/>
                </a:cxn>
                <a:cxn ang="0">
                  <a:pos x="271691376" y="1531455538"/>
                </a:cxn>
                <a:cxn ang="0">
                  <a:pos x="163013339" y="2095677587"/>
                </a:cxn>
                <a:cxn ang="0">
                  <a:pos x="163013339" y="2147483647"/>
                </a:cxn>
                <a:cxn ang="0">
                  <a:pos x="163013339" y="2147483647"/>
                </a:cxn>
                <a:cxn ang="0">
                  <a:pos x="380369354" y="1934474122"/>
                </a:cxn>
                <a:cxn ang="0">
                  <a:pos x="489054819" y="1732965028"/>
                </a:cxn>
                <a:cxn ang="0">
                  <a:pos x="706403404" y="1612060445"/>
                </a:cxn>
                <a:cxn ang="0">
                  <a:pos x="652068101" y="1370252073"/>
                </a:cxn>
                <a:cxn ang="0">
                  <a:pos x="815081383" y="1168742980"/>
                </a:cxn>
                <a:cxn ang="0">
                  <a:pos x="923766733" y="846329700"/>
                </a:cxn>
                <a:cxn ang="0">
                  <a:pos x="760746079" y="926934607"/>
                </a:cxn>
                <a:cxn ang="0">
                  <a:pos x="652068101" y="1007539514"/>
                </a:cxn>
              </a:cxnLst>
              <a:rect l="txL" t="txT" r="txR" b="txB"/>
              <a:pathLst>
                <a:path w="18" h="61">
                  <a:moveTo>
                    <a:pt x="12" y="25"/>
                  </a:moveTo>
                  <a:cubicBezTo>
                    <a:pt x="12" y="20"/>
                    <a:pt x="9" y="21"/>
                    <a:pt x="10" y="15"/>
                  </a:cubicBezTo>
                  <a:cubicBezTo>
                    <a:pt x="11" y="11"/>
                    <a:pt x="9" y="10"/>
                    <a:pt x="9" y="7"/>
                  </a:cubicBezTo>
                  <a:cubicBezTo>
                    <a:pt x="7" y="1"/>
                    <a:pt x="3" y="0"/>
                    <a:pt x="6" y="7"/>
                  </a:cubicBezTo>
                  <a:cubicBezTo>
                    <a:pt x="8" y="11"/>
                    <a:pt x="9" y="17"/>
                    <a:pt x="8" y="19"/>
                  </a:cubicBezTo>
                  <a:cubicBezTo>
                    <a:pt x="7" y="24"/>
                    <a:pt x="9" y="22"/>
                    <a:pt x="9" y="27"/>
                  </a:cubicBezTo>
                  <a:cubicBezTo>
                    <a:pt x="9" y="31"/>
                    <a:pt x="6" y="25"/>
                    <a:pt x="4" y="27"/>
                  </a:cubicBezTo>
                  <a:cubicBezTo>
                    <a:pt x="2" y="30"/>
                    <a:pt x="7" y="36"/>
                    <a:pt x="5" y="38"/>
                  </a:cubicBezTo>
                  <a:cubicBezTo>
                    <a:pt x="1" y="43"/>
                    <a:pt x="3" y="49"/>
                    <a:pt x="3" y="52"/>
                  </a:cubicBezTo>
                  <a:cubicBezTo>
                    <a:pt x="4" y="54"/>
                    <a:pt x="4" y="56"/>
                    <a:pt x="3" y="57"/>
                  </a:cubicBezTo>
                  <a:cubicBezTo>
                    <a:pt x="3" y="58"/>
                    <a:pt x="0" y="61"/>
                    <a:pt x="3" y="59"/>
                  </a:cubicBezTo>
                  <a:cubicBezTo>
                    <a:pt x="6" y="57"/>
                    <a:pt x="9" y="53"/>
                    <a:pt x="7" y="48"/>
                  </a:cubicBezTo>
                  <a:cubicBezTo>
                    <a:pt x="6" y="46"/>
                    <a:pt x="7" y="44"/>
                    <a:pt x="9" y="43"/>
                  </a:cubicBezTo>
                  <a:cubicBezTo>
                    <a:pt x="10" y="42"/>
                    <a:pt x="12" y="42"/>
                    <a:pt x="13" y="40"/>
                  </a:cubicBezTo>
                  <a:cubicBezTo>
                    <a:pt x="18" y="33"/>
                    <a:pt x="10" y="34"/>
                    <a:pt x="12" y="34"/>
                  </a:cubicBezTo>
                  <a:cubicBezTo>
                    <a:pt x="15" y="32"/>
                    <a:pt x="15" y="31"/>
                    <a:pt x="15" y="29"/>
                  </a:cubicBezTo>
                  <a:cubicBezTo>
                    <a:pt x="14" y="27"/>
                    <a:pt x="15" y="23"/>
                    <a:pt x="17" y="21"/>
                  </a:cubicBezTo>
                  <a:cubicBezTo>
                    <a:pt x="18" y="20"/>
                    <a:pt x="16" y="18"/>
                    <a:pt x="14" y="23"/>
                  </a:cubicBezTo>
                  <a:cubicBezTo>
                    <a:pt x="13" y="24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EBB0BA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19" name="Freeform 385"/>
            <p:cNvSpPr/>
            <p:nvPr/>
          </p:nvSpPr>
          <p:spPr>
            <a:xfrm flipH="1">
              <a:off x="7422239" y="1811211"/>
              <a:ext cx="101830" cy="381870"/>
            </a:xfrm>
            <a:custGeom>
              <a:avLst/>
              <a:gdLst>
                <a:gd name="txL" fmla="*/ 0 w 14"/>
                <a:gd name="txT" fmla="*/ 0 h 60"/>
                <a:gd name="txR" fmla="*/ 14 w 14"/>
                <a:gd name="txB" fmla="*/ 60 h 60"/>
              </a:gdLst>
              <a:ahLst/>
              <a:cxnLst>
                <a:cxn ang="0">
                  <a:pos x="317425958" y="162027450"/>
                </a:cxn>
                <a:cxn ang="0">
                  <a:pos x="423241846" y="526592430"/>
                </a:cxn>
                <a:cxn ang="0">
                  <a:pos x="52907958" y="486082398"/>
                </a:cxn>
                <a:cxn ang="0">
                  <a:pos x="264525287" y="1296219596"/>
                </a:cxn>
                <a:cxn ang="0">
                  <a:pos x="370333902" y="1741798526"/>
                </a:cxn>
                <a:cxn ang="0">
                  <a:pos x="370333902" y="2147483647"/>
                </a:cxn>
                <a:cxn ang="0">
                  <a:pos x="476142517" y="1377233296"/>
                </a:cxn>
                <a:cxn ang="0">
                  <a:pos x="529050575" y="769633530"/>
                </a:cxn>
                <a:cxn ang="0">
                  <a:pos x="529050575" y="202537482"/>
                </a:cxn>
                <a:cxn ang="0">
                  <a:pos x="317425958" y="162027450"/>
                </a:cxn>
              </a:cxnLst>
              <a:rect l="txL" t="txT" r="txR" b="txB"/>
              <a:pathLst>
                <a:path w="14" h="60">
                  <a:moveTo>
                    <a:pt x="6" y="4"/>
                  </a:moveTo>
                  <a:cubicBezTo>
                    <a:pt x="7" y="5"/>
                    <a:pt x="11" y="10"/>
                    <a:pt x="8" y="13"/>
                  </a:cubicBezTo>
                  <a:cubicBezTo>
                    <a:pt x="6" y="15"/>
                    <a:pt x="3" y="8"/>
                    <a:pt x="1" y="12"/>
                  </a:cubicBezTo>
                  <a:cubicBezTo>
                    <a:pt x="0" y="13"/>
                    <a:pt x="0" y="24"/>
                    <a:pt x="5" y="32"/>
                  </a:cubicBezTo>
                  <a:cubicBezTo>
                    <a:pt x="7" y="35"/>
                    <a:pt x="9" y="39"/>
                    <a:pt x="7" y="43"/>
                  </a:cubicBezTo>
                  <a:cubicBezTo>
                    <a:pt x="6" y="43"/>
                    <a:pt x="1" y="52"/>
                    <a:pt x="7" y="60"/>
                  </a:cubicBezTo>
                  <a:cubicBezTo>
                    <a:pt x="5" y="53"/>
                    <a:pt x="14" y="47"/>
                    <a:pt x="9" y="34"/>
                  </a:cubicBezTo>
                  <a:cubicBezTo>
                    <a:pt x="6" y="25"/>
                    <a:pt x="8" y="22"/>
                    <a:pt x="10" y="19"/>
                  </a:cubicBezTo>
                  <a:cubicBezTo>
                    <a:pt x="12" y="15"/>
                    <a:pt x="12" y="11"/>
                    <a:pt x="10" y="5"/>
                  </a:cubicBezTo>
                  <a:cubicBezTo>
                    <a:pt x="8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EBB0BA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0" name="Freeform 386"/>
            <p:cNvSpPr/>
            <p:nvPr/>
          </p:nvSpPr>
          <p:spPr>
            <a:xfrm flipH="1">
              <a:off x="6860632" y="1386313"/>
              <a:ext cx="589379" cy="863242"/>
            </a:xfrm>
            <a:custGeom>
              <a:avLst/>
              <a:gdLst>
                <a:gd name="txL" fmla="*/ 0 w 81"/>
                <a:gd name="txT" fmla="*/ 0 h 136"/>
                <a:gd name="txR" fmla="*/ 81 w 81"/>
                <a:gd name="txB" fmla="*/ 136 h 136"/>
              </a:gdLst>
              <a:ahLst/>
              <a:cxnLst>
                <a:cxn ang="0">
                  <a:pos x="1323606941" y="120866570"/>
                </a:cxn>
                <a:cxn ang="0">
                  <a:pos x="952996606" y="483466280"/>
                </a:cxn>
                <a:cxn ang="0">
                  <a:pos x="1111830776" y="926645836"/>
                </a:cxn>
                <a:cxn ang="0">
                  <a:pos x="1217722497" y="1329538469"/>
                </a:cxn>
                <a:cxn ang="0">
                  <a:pos x="635328721" y="1933877816"/>
                </a:cxn>
                <a:cxn ang="0">
                  <a:pos x="476501941" y="2147483647"/>
                </a:cxn>
                <a:cxn ang="0">
                  <a:pos x="370610221" y="2147483647"/>
                </a:cxn>
                <a:cxn ang="0">
                  <a:pos x="952996606" y="2147483647"/>
                </a:cxn>
                <a:cxn ang="0">
                  <a:pos x="1005939056" y="2147483647"/>
                </a:cxn>
                <a:cxn ang="0">
                  <a:pos x="847112162" y="2147483647"/>
                </a:cxn>
                <a:cxn ang="0">
                  <a:pos x="1270664719" y="2147483647"/>
                </a:cxn>
                <a:cxn ang="0">
                  <a:pos x="1005939056" y="2147483647"/>
                </a:cxn>
                <a:cxn ang="0">
                  <a:pos x="741220442" y="2147483647"/>
                </a:cxn>
                <a:cxn ang="0">
                  <a:pos x="900054384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095031061"/>
                </a:cxn>
                <a:cxn ang="0">
                  <a:pos x="2147483647" y="1571271510"/>
                </a:cxn>
                <a:cxn ang="0">
                  <a:pos x="2147483647" y="1893584744"/>
                </a:cxn>
                <a:cxn ang="0">
                  <a:pos x="2147483647" y="1974164540"/>
                </a:cxn>
                <a:cxn ang="0">
                  <a:pos x="2147483647" y="1490698062"/>
                </a:cxn>
                <a:cxn ang="0">
                  <a:pos x="2147483647" y="1128092153"/>
                </a:cxn>
                <a:cxn ang="0">
                  <a:pos x="2147483647" y="725205669"/>
                </a:cxn>
                <a:cxn ang="0">
                  <a:pos x="2147483647" y="322312936"/>
                </a:cxn>
                <a:cxn ang="0">
                  <a:pos x="1800108768" y="0"/>
                </a:cxn>
                <a:cxn ang="0">
                  <a:pos x="1323606941" y="120866570"/>
                </a:cxn>
              </a:cxnLst>
              <a:rect l="txL" t="txT" r="txR" b="txB"/>
              <a:pathLst>
                <a:path w="81" h="136">
                  <a:moveTo>
                    <a:pt x="25" y="3"/>
                  </a:moveTo>
                  <a:cubicBezTo>
                    <a:pt x="19" y="1"/>
                    <a:pt x="22" y="9"/>
                    <a:pt x="18" y="12"/>
                  </a:cubicBezTo>
                  <a:cubicBezTo>
                    <a:pt x="19" y="17"/>
                    <a:pt x="28" y="15"/>
                    <a:pt x="21" y="23"/>
                  </a:cubicBezTo>
                  <a:cubicBezTo>
                    <a:pt x="18" y="25"/>
                    <a:pt x="15" y="36"/>
                    <a:pt x="23" y="33"/>
                  </a:cubicBezTo>
                  <a:cubicBezTo>
                    <a:pt x="28" y="37"/>
                    <a:pt x="18" y="45"/>
                    <a:pt x="12" y="48"/>
                  </a:cubicBezTo>
                  <a:cubicBezTo>
                    <a:pt x="6" y="51"/>
                    <a:pt x="15" y="53"/>
                    <a:pt x="9" y="58"/>
                  </a:cubicBezTo>
                  <a:cubicBezTo>
                    <a:pt x="4" y="62"/>
                    <a:pt x="4" y="67"/>
                    <a:pt x="7" y="67"/>
                  </a:cubicBezTo>
                  <a:cubicBezTo>
                    <a:pt x="9" y="66"/>
                    <a:pt x="12" y="63"/>
                    <a:pt x="18" y="63"/>
                  </a:cubicBezTo>
                  <a:cubicBezTo>
                    <a:pt x="22" y="63"/>
                    <a:pt x="21" y="66"/>
                    <a:pt x="19" y="68"/>
                  </a:cubicBezTo>
                  <a:cubicBezTo>
                    <a:pt x="16" y="72"/>
                    <a:pt x="10" y="77"/>
                    <a:pt x="16" y="77"/>
                  </a:cubicBezTo>
                  <a:cubicBezTo>
                    <a:pt x="22" y="78"/>
                    <a:pt x="28" y="79"/>
                    <a:pt x="24" y="86"/>
                  </a:cubicBezTo>
                  <a:cubicBezTo>
                    <a:pt x="20" y="90"/>
                    <a:pt x="17" y="88"/>
                    <a:pt x="19" y="93"/>
                  </a:cubicBezTo>
                  <a:cubicBezTo>
                    <a:pt x="20" y="97"/>
                    <a:pt x="5" y="104"/>
                    <a:pt x="14" y="108"/>
                  </a:cubicBezTo>
                  <a:cubicBezTo>
                    <a:pt x="3" y="114"/>
                    <a:pt x="0" y="136"/>
                    <a:pt x="17" y="128"/>
                  </a:cubicBezTo>
                  <a:cubicBezTo>
                    <a:pt x="28" y="124"/>
                    <a:pt x="29" y="126"/>
                    <a:pt x="41" y="119"/>
                  </a:cubicBezTo>
                  <a:cubicBezTo>
                    <a:pt x="56" y="111"/>
                    <a:pt x="68" y="101"/>
                    <a:pt x="65" y="99"/>
                  </a:cubicBezTo>
                  <a:cubicBezTo>
                    <a:pt x="58" y="93"/>
                    <a:pt x="71" y="88"/>
                    <a:pt x="66" y="84"/>
                  </a:cubicBezTo>
                  <a:cubicBezTo>
                    <a:pt x="64" y="82"/>
                    <a:pt x="70" y="81"/>
                    <a:pt x="75" y="81"/>
                  </a:cubicBezTo>
                  <a:cubicBezTo>
                    <a:pt x="81" y="74"/>
                    <a:pt x="72" y="61"/>
                    <a:pt x="69" y="59"/>
                  </a:cubicBezTo>
                  <a:cubicBezTo>
                    <a:pt x="67" y="61"/>
                    <a:pt x="64" y="61"/>
                    <a:pt x="63" y="56"/>
                  </a:cubicBezTo>
                  <a:cubicBezTo>
                    <a:pt x="62" y="54"/>
                    <a:pt x="54" y="65"/>
                    <a:pt x="42" y="69"/>
                  </a:cubicBezTo>
                  <a:cubicBezTo>
                    <a:pt x="39" y="70"/>
                    <a:pt x="40" y="68"/>
                    <a:pt x="42" y="67"/>
                  </a:cubicBezTo>
                  <a:cubicBezTo>
                    <a:pt x="52" y="59"/>
                    <a:pt x="53" y="54"/>
                    <a:pt x="55" y="52"/>
                  </a:cubicBezTo>
                  <a:cubicBezTo>
                    <a:pt x="61" y="47"/>
                    <a:pt x="61" y="43"/>
                    <a:pt x="59" y="39"/>
                  </a:cubicBezTo>
                  <a:cubicBezTo>
                    <a:pt x="57" y="37"/>
                    <a:pt x="52" y="43"/>
                    <a:pt x="48" y="47"/>
                  </a:cubicBezTo>
                  <a:cubicBezTo>
                    <a:pt x="44" y="50"/>
                    <a:pt x="38" y="51"/>
                    <a:pt x="41" y="49"/>
                  </a:cubicBezTo>
                  <a:cubicBezTo>
                    <a:pt x="47" y="43"/>
                    <a:pt x="47" y="38"/>
                    <a:pt x="53" y="37"/>
                  </a:cubicBezTo>
                  <a:cubicBezTo>
                    <a:pt x="58" y="35"/>
                    <a:pt x="53" y="32"/>
                    <a:pt x="55" y="28"/>
                  </a:cubicBezTo>
                  <a:cubicBezTo>
                    <a:pt x="58" y="22"/>
                    <a:pt x="52" y="18"/>
                    <a:pt x="51" y="18"/>
                  </a:cubicBezTo>
                  <a:cubicBezTo>
                    <a:pt x="51" y="9"/>
                    <a:pt x="44" y="13"/>
                    <a:pt x="43" y="8"/>
                  </a:cubicBezTo>
                  <a:cubicBezTo>
                    <a:pt x="43" y="3"/>
                    <a:pt x="34" y="5"/>
                    <a:pt x="34" y="0"/>
                  </a:cubicBezTo>
                  <a:cubicBezTo>
                    <a:pt x="31" y="3"/>
                    <a:pt x="29" y="5"/>
                    <a:pt x="25" y="3"/>
                  </a:cubicBezTo>
                  <a:close/>
                </a:path>
              </a:pathLst>
            </a:custGeom>
            <a:solidFill>
              <a:srgbClr val="F2C6CD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1" name="Freeform 387"/>
            <p:cNvSpPr/>
            <p:nvPr/>
          </p:nvSpPr>
          <p:spPr>
            <a:xfrm flipH="1">
              <a:off x="7443840" y="1386313"/>
              <a:ext cx="524578" cy="685753"/>
            </a:xfrm>
            <a:custGeom>
              <a:avLst/>
              <a:gdLst>
                <a:gd name="txL" fmla="*/ 0 w 72"/>
                <a:gd name="txT" fmla="*/ 0 h 108"/>
                <a:gd name="txR" fmla="*/ 72 w 72"/>
                <a:gd name="txB" fmla="*/ 108 h 108"/>
              </a:gdLst>
              <a:ahLst/>
              <a:cxnLst>
                <a:cxn ang="0">
                  <a:pos x="2147483647" y="2147483647"/>
                </a:cxn>
                <a:cxn ang="0">
                  <a:pos x="2147483647" y="1975533987"/>
                </a:cxn>
                <a:cxn ang="0">
                  <a:pos x="2147483647" y="1532042011"/>
                </a:cxn>
                <a:cxn ang="0">
                  <a:pos x="2147483647" y="1169189883"/>
                </a:cxn>
                <a:cxn ang="0">
                  <a:pos x="2147483647" y="241899402"/>
                </a:cxn>
                <a:cxn ang="0">
                  <a:pos x="2147483647" y="161266251"/>
                </a:cxn>
                <a:cxn ang="0">
                  <a:pos x="2147483647" y="40319738"/>
                </a:cxn>
                <a:cxn ang="0">
                  <a:pos x="2147483647" y="362852228"/>
                </a:cxn>
                <a:cxn ang="0">
                  <a:pos x="2147483647" y="161266251"/>
                </a:cxn>
                <a:cxn ang="0">
                  <a:pos x="1751740514" y="483805153"/>
                </a:cxn>
                <a:cxn ang="0">
                  <a:pos x="1327072946" y="443485428"/>
                </a:cxn>
                <a:cxn ang="0">
                  <a:pos x="955497020" y="725704455"/>
                </a:cxn>
                <a:cxn ang="0">
                  <a:pos x="1804817585" y="1330462434"/>
                </a:cxn>
                <a:cxn ang="0">
                  <a:pos x="955497020" y="1088556782"/>
                </a:cxn>
                <a:cxn ang="0">
                  <a:pos x="743159365" y="1451408910"/>
                </a:cxn>
                <a:cxn ang="0">
                  <a:pos x="690075008" y="2147483647"/>
                </a:cxn>
                <a:cxn ang="0">
                  <a:pos x="690075008" y="2147483647"/>
                </a:cxn>
                <a:cxn ang="0">
                  <a:pos x="2070232539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</a:cxnLst>
              <a:rect l="txL" t="txT" r="txR" b="txB"/>
              <a:pathLst>
                <a:path w="72" h="108">
                  <a:moveTo>
                    <a:pt x="54" y="62"/>
                  </a:moveTo>
                  <a:cubicBezTo>
                    <a:pt x="51" y="55"/>
                    <a:pt x="45" y="43"/>
                    <a:pt x="59" y="49"/>
                  </a:cubicBezTo>
                  <a:cubicBezTo>
                    <a:pt x="65" y="52"/>
                    <a:pt x="65" y="45"/>
                    <a:pt x="63" y="38"/>
                  </a:cubicBezTo>
                  <a:cubicBezTo>
                    <a:pt x="66" y="36"/>
                    <a:pt x="68" y="33"/>
                    <a:pt x="68" y="29"/>
                  </a:cubicBezTo>
                  <a:cubicBezTo>
                    <a:pt x="72" y="25"/>
                    <a:pt x="70" y="13"/>
                    <a:pt x="67" y="6"/>
                  </a:cubicBezTo>
                  <a:cubicBezTo>
                    <a:pt x="65" y="3"/>
                    <a:pt x="64" y="1"/>
                    <a:pt x="62" y="4"/>
                  </a:cubicBezTo>
                  <a:cubicBezTo>
                    <a:pt x="60" y="6"/>
                    <a:pt x="58" y="4"/>
                    <a:pt x="55" y="1"/>
                  </a:cubicBezTo>
                  <a:cubicBezTo>
                    <a:pt x="54" y="0"/>
                    <a:pt x="51" y="3"/>
                    <a:pt x="53" y="9"/>
                  </a:cubicBezTo>
                  <a:cubicBezTo>
                    <a:pt x="55" y="14"/>
                    <a:pt x="48" y="4"/>
                    <a:pt x="43" y="4"/>
                  </a:cubicBezTo>
                  <a:cubicBezTo>
                    <a:pt x="37" y="3"/>
                    <a:pt x="42" y="15"/>
                    <a:pt x="33" y="12"/>
                  </a:cubicBezTo>
                  <a:cubicBezTo>
                    <a:pt x="33" y="16"/>
                    <a:pt x="28" y="11"/>
                    <a:pt x="25" y="11"/>
                  </a:cubicBezTo>
                  <a:cubicBezTo>
                    <a:pt x="18" y="13"/>
                    <a:pt x="18" y="16"/>
                    <a:pt x="18" y="18"/>
                  </a:cubicBezTo>
                  <a:cubicBezTo>
                    <a:pt x="25" y="22"/>
                    <a:pt x="31" y="25"/>
                    <a:pt x="34" y="33"/>
                  </a:cubicBezTo>
                  <a:cubicBezTo>
                    <a:pt x="35" y="37"/>
                    <a:pt x="18" y="20"/>
                    <a:pt x="18" y="27"/>
                  </a:cubicBezTo>
                  <a:cubicBezTo>
                    <a:pt x="18" y="31"/>
                    <a:pt x="12" y="32"/>
                    <a:pt x="14" y="36"/>
                  </a:cubicBezTo>
                  <a:cubicBezTo>
                    <a:pt x="20" y="44"/>
                    <a:pt x="7" y="43"/>
                    <a:pt x="13" y="54"/>
                  </a:cubicBezTo>
                  <a:cubicBezTo>
                    <a:pt x="16" y="58"/>
                    <a:pt x="16" y="61"/>
                    <a:pt x="13" y="62"/>
                  </a:cubicBezTo>
                  <a:cubicBezTo>
                    <a:pt x="0" y="85"/>
                    <a:pt x="31" y="71"/>
                    <a:pt x="39" y="91"/>
                  </a:cubicBezTo>
                  <a:cubicBezTo>
                    <a:pt x="46" y="108"/>
                    <a:pt x="64" y="106"/>
                    <a:pt x="57" y="93"/>
                  </a:cubicBezTo>
                  <a:cubicBezTo>
                    <a:pt x="39" y="68"/>
                    <a:pt x="58" y="69"/>
                    <a:pt x="54" y="62"/>
                  </a:cubicBezTo>
                  <a:close/>
                </a:path>
              </a:pathLst>
            </a:custGeom>
            <a:solidFill>
              <a:srgbClr val="F2C6CD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2" name="Freeform 388"/>
            <p:cNvSpPr/>
            <p:nvPr/>
          </p:nvSpPr>
          <p:spPr>
            <a:xfrm flipH="1">
              <a:off x="7042692" y="1410516"/>
              <a:ext cx="364119" cy="502886"/>
            </a:xfrm>
            <a:custGeom>
              <a:avLst/>
              <a:gdLst>
                <a:gd name="txL" fmla="*/ 0 w 50"/>
                <a:gd name="txT" fmla="*/ 0 h 79"/>
                <a:gd name="txR" fmla="*/ 50 w 50"/>
                <a:gd name="txB" fmla="*/ 79 h 79"/>
              </a:gdLst>
              <a:ahLst/>
              <a:cxnLst>
                <a:cxn ang="0">
                  <a:pos x="2147483647" y="1175123579"/>
                </a:cxn>
                <a:cxn ang="0">
                  <a:pos x="2147483647" y="607823631"/>
                </a:cxn>
                <a:cxn ang="0">
                  <a:pos x="1697056643" y="162088420"/>
                </a:cxn>
                <a:cxn ang="0">
                  <a:pos x="1060664214" y="648340950"/>
                </a:cxn>
                <a:cxn ang="0">
                  <a:pos x="1219762321" y="1175123579"/>
                </a:cxn>
                <a:cxn ang="0">
                  <a:pos x="1007626656" y="1580334956"/>
                </a:cxn>
                <a:cxn ang="0">
                  <a:pos x="530332107" y="2147483647"/>
                </a:cxn>
                <a:cxn ang="0">
                  <a:pos x="1007626656" y="2147483647"/>
                </a:cxn>
                <a:cxn ang="0">
                  <a:pos x="1590988811" y="2147483647"/>
                </a:cxn>
                <a:cxn ang="0">
                  <a:pos x="1803124475" y="1945029414"/>
                </a:cxn>
                <a:cxn ang="0">
                  <a:pos x="1803124475" y="1661375959"/>
                </a:cxn>
                <a:cxn ang="0">
                  <a:pos x="2147483647" y="1175123579"/>
                </a:cxn>
              </a:cxnLst>
              <a:rect l="txL" t="txT" r="txR" b="txB"/>
              <a:pathLst>
                <a:path w="50" h="79">
                  <a:moveTo>
                    <a:pt x="44" y="29"/>
                  </a:moveTo>
                  <a:cubicBezTo>
                    <a:pt x="47" y="27"/>
                    <a:pt x="50" y="17"/>
                    <a:pt x="43" y="15"/>
                  </a:cubicBezTo>
                  <a:cubicBezTo>
                    <a:pt x="38" y="14"/>
                    <a:pt x="38" y="3"/>
                    <a:pt x="32" y="4"/>
                  </a:cubicBezTo>
                  <a:cubicBezTo>
                    <a:pt x="28" y="7"/>
                    <a:pt x="24" y="0"/>
                    <a:pt x="20" y="16"/>
                  </a:cubicBezTo>
                  <a:cubicBezTo>
                    <a:pt x="17" y="28"/>
                    <a:pt x="31" y="22"/>
                    <a:pt x="23" y="29"/>
                  </a:cubicBezTo>
                  <a:cubicBezTo>
                    <a:pt x="22" y="31"/>
                    <a:pt x="17" y="35"/>
                    <a:pt x="19" y="39"/>
                  </a:cubicBezTo>
                  <a:cubicBezTo>
                    <a:pt x="22" y="44"/>
                    <a:pt x="0" y="56"/>
                    <a:pt x="10" y="57"/>
                  </a:cubicBezTo>
                  <a:cubicBezTo>
                    <a:pt x="16" y="57"/>
                    <a:pt x="24" y="49"/>
                    <a:pt x="19" y="60"/>
                  </a:cubicBezTo>
                  <a:cubicBezTo>
                    <a:pt x="18" y="61"/>
                    <a:pt x="9" y="79"/>
                    <a:pt x="30" y="65"/>
                  </a:cubicBezTo>
                  <a:cubicBezTo>
                    <a:pt x="48" y="54"/>
                    <a:pt x="42" y="46"/>
                    <a:pt x="34" y="48"/>
                  </a:cubicBezTo>
                  <a:cubicBezTo>
                    <a:pt x="30" y="50"/>
                    <a:pt x="25" y="49"/>
                    <a:pt x="34" y="41"/>
                  </a:cubicBezTo>
                  <a:cubicBezTo>
                    <a:pt x="36" y="39"/>
                    <a:pt x="47" y="33"/>
                    <a:pt x="44" y="29"/>
                  </a:cubicBezTo>
                  <a:close/>
                </a:path>
              </a:pathLst>
            </a:custGeom>
            <a:solidFill>
              <a:srgbClr val="F5D0D7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3" name="Freeform 389"/>
            <p:cNvSpPr/>
            <p:nvPr/>
          </p:nvSpPr>
          <p:spPr>
            <a:xfrm flipH="1">
              <a:off x="7450011" y="1405138"/>
              <a:ext cx="416577" cy="373803"/>
            </a:xfrm>
            <a:custGeom>
              <a:avLst/>
              <a:gdLst>
                <a:gd name="txL" fmla="*/ 0 w 57"/>
                <a:gd name="txT" fmla="*/ 0 h 59"/>
                <a:gd name="txR" fmla="*/ 57 w 57"/>
                <a:gd name="txB" fmla="*/ 59 h 59"/>
              </a:gdLst>
              <a:ahLst/>
              <a:cxnLst>
                <a:cxn ang="0">
                  <a:pos x="2147483647" y="1123930692"/>
                </a:cxn>
                <a:cxn ang="0">
                  <a:pos x="2147483647" y="361264766"/>
                </a:cxn>
                <a:cxn ang="0">
                  <a:pos x="2147483647" y="200700530"/>
                </a:cxn>
                <a:cxn ang="0">
                  <a:pos x="2147483647" y="441543790"/>
                </a:cxn>
                <a:cxn ang="0">
                  <a:pos x="1655776655" y="200700530"/>
                </a:cxn>
                <a:cxn ang="0">
                  <a:pos x="1175068850" y="521822715"/>
                </a:cxn>
                <a:cxn ang="0">
                  <a:pos x="640943967" y="361264766"/>
                </a:cxn>
                <a:cxn ang="0">
                  <a:pos x="427298376" y="642244271"/>
                </a:cxn>
                <a:cxn ang="0">
                  <a:pos x="1121659308" y="1043651766"/>
                </a:cxn>
                <a:cxn ang="0">
                  <a:pos x="1228478393" y="1284494878"/>
                </a:cxn>
                <a:cxn ang="0">
                  <a:pos x="1388721636" y="1445052728"/>
                </a:cxn>
                <a:cxn ang="0">
                  <a:pos x="1175068850" y="1364773803"/>
                </a:cxn>
                <a:cxn ang="0">
                  <a:pos x="373888834" y="1043651766"/>
                </a:cxn>
                <a:cxn ang="0">
                  <a:pos x="160235992" y="1244352247"/>
                </a:cxn>
                <a:cxn ang="0">
                  <a:pos x="373888834" y="1525337989"/>
                </a:cxn>
                <a:cxn ang="0">
                  <a:pos x="1281895243" y="1846460422"/>
                </a:cxn>
                <a:cxn ang="0">
                  <a:pos x="694360818" y="1886596716"/>
                </a:cxn>
                <a:cxn ang="0">
                  <a:pos x="1495540720" y="2087303533"/>
                </a:cxn>
                <a:cxn ang="0">
                  <a:pos x="2147483647" y="1726038866"/>
                </a:cxn>
                <a:cxn ang="0">
                  <a:pos x="2147483647" y="1445052728"/>
                </a:cxn>
                <a:cxn ang="0">
                  <a:pos x="2147483647" y="1123930692"/>
                </a:cxn>
              </a:cxnLst>
              <a:rect l="txL" t="txT" r="txR" b="txB"/>
              <a:pathLst>
                <a:path w="57" h="59">
                  <a:moveTo>
                    <a:pt x="49" y="28"/>
                  </a:moveTo>
                  <a:cubicBezTo>
                    <a:pt x="57" y="26"/>
                    <a:pt x="56" y="14"/>
                    <a:pt x="54" y="9"/>
                  </a:cubicBezTo>
                  <a:cubicBezTo>
                    <a:pt x="52" y="7"/>
                    <a:pt x="50" y="0"/>
                    <a:pt x="47" y="5"/>
                  </a:cubicBezTo>
                  <a:cubicBezTo>
                    <a:pt x="45" y="9"/>
                    <a:pt x="40" y="3"/>
                    <a:pt x="43" y="11"/>
                  </a:cubicBezTo>
                  <a:cubicBezTo>
                    <a:pt x="45" y="17"/>
                    <a:pt x="40" y="7"/>
                    <a:pt x="31" y="5"/>
                  </a:cubicBezTo>
                  <a:cubicBezTo>
                    <a:pt x="27" y="4"/>
                    <a:pt x="28" y="12"/>
                    <a:pt x="22" y="13"/>
                  </a:cubicBezTo>
                  <a:cubicBezTo>
                    <a:pt x="18" y="14"/>
                    <a:pt x="18" y="13"/>
                    <a:pt x="12" y="9"/>
                  </a:cubicBezTo>
                  <a:cubicBezTo>
                    <a:pt x="10" y="8"/>
                    <a:pt x="3" y="13"/>
                    <a:pt x="8" y="16"/>
                  </a:cubicBezTo>
                  <a:cubicBezTo>
                    <a:pt x="12" y="18"/>
                    <a:pt x="19" y="22"/>
                    <a:pt x="21" y="26"/>
                  </a:cubicBezTo>
                  <a:cubicBezTo>
                    <a:pt x="23" y="28"/>
                    <a:pt x="21" y="30"/>
                    <a:pt x="23" y="32"/>
                  </a:cubicBezTo>
                  <a:cubicBezTo>
                    <a:pt x="31" y="36"/>
                    <a:pt x="28" y="38"/>
                    <a:pt x="26" y="36"/>
                  </a:cubicBezTo>
                  <a:cubicBezTo>
                    <a:pt x="24" y="33"/>
                    <a:pt x="24" y="36"/>
                    <a:pt x="22" y="34"/>
                  </a:cubicBezTo>
                  <a:cubicBezTo>
                    <a:pt x="16" y="30"/>
                    <a:pt x="14" y="26"/>
                    <a:pt x="7" y="26"/>
                  </a:cubicBezTo>
                  <a:cubicBezTo>
                    <a:pt x="5" y="27"/>
                    <a:pt x="6" y="30"/>
                    <a:pt x="3" y="31"/>
                  </a:cubicBezTo>
                  <a:cubicBezTo>
                    <a:pt x="0" y="32"/>
                    <a:pt x="3" y="37"/>
                    <a:pt x="7" y="38"/>
                  </a:cubicBezTo>
                  <a:cubicBezTo>
                    <a:pt x="14" y="38"/>
                    <a:pt x="22" y="43"/>
                    <a:pt x="24" y="46"/>
                  </a:cubicBezTo>
                  <a:cubicBezTo>
                    <a:pt x="23" y="46"/>
                    <a:pt x="7" y="36"/>
                    <a:pt x="13" y="47"/>
                  </a:cubicBezTo>
                  <a:cubicBezTo>
                    <a:pt x="14" y="49"/>
                    <a:pt x="23" y="48"/>
                    <a:pt x="28" y="52"/>
                  </a:cubicBezTo>
                  <a:cubicBezTo>
                    <a:pt x="36" y="59"/>
                    <a:pt x="31" y="41"/>
                    <a:pt x="41" y="43"/>
                  </a:cubicBezTo>
                  <a:cubicBezTo>
                    <a:pt x="47" y="45"/>
                    <a:pt x="48" y="40"/>
                    <a:pt x="46" y="36"/>
                  </a:cubicBezTo>
                  <a:cubicBezTo>
                    <a:pt x="46" y="35"/>
                    <a:pt x="45" y="28"/>
                    <a:pt x="49" y="28"/>
                  </a:cubicBezTo>
                  <a:close/>
                </a:path>
              </a:pathLst>
            </a:custGeom>
            <a:solidFill>
              <a:srgbClr val="F5D0D7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4" name="Freeform 390"/>
            <p:cNvSpPr/>
            <p:nvPr/>
          </p:nvSpPr>
          <p:spPr>
            <a:xfrm flipH="1">
              <a:off x="6940862" y="1760116"/>
              <a:ext cx="438177" cy="330775"/>
            </a:xfrm>
            <a:custGeom>
              <a:avLst/>
              <a:gdLst>
                <a:gd name="txL" fmla="*/ 0 w 60"/>
                <a:gd name="txT" fmla="*/ 0 h 52"/>
                <a:gd name="txR" fmla="*/ 60 w 60"/>
                <a:gd name="txB" fmla="*/ 52 h 52"/>
              </a:gdLst>
              <a:ahLst/>
              <a:cxnLst>
                <a:cxn ang="0">
                  <a:pos x="2147483647" y="80925377"/>
                </a:cxn>
                <a:cxn ang="0">
                  <a:pos x="1653322189" y="647409378"/>
                </a:cxn>
                <a:cxn ang="0">
                  <a:pos x="1119995190" y="930648309"/>
                </a:cxn>
                <a:cxn ang="0">
                  <a:pos x="693327519" y="1294818755"/>
                </a:cxn>
                <a:cxn ang="0">
                  <a:pos x="480001101" y="1578057488"/>
                </a:cxn>
                <a:cxn ang="0">
                  <a:pos x="213333778" y="1901765655"/>
                </a:cxn>
                <a:cxn ang="0">
                  <a:pos x="1333328911" y="1739908590"/>
                </a:cxn>
                <a:cxn ang="0">
                  <a:pos x="1759989050" y="1780377627"/>
                </a:cxn>
                <a:cxn ang="0">
                  <a:pos x="2147483647" y="1578057488"/>
                </a:cxn>
                <a:cxn ang="0">
                  <a:pos x="2147483647" y="1335281431"/>
                </a:cxn>
                <a:cxn ang="0">
                  <a:pos x="2147483647" y="1092505375"/>
                </a:cxn>
                <a:cxn ang="0">
                  <a:pos x="2147483647" y="687872054"/>
                </a:cxn>
                <a:cxn ang="0">
                  <a:pos x="2147483647" y="445095997"/>
                </a:cxn>
                <a:cxn ang="0">
                  <a:pos x="2147483647" y="283238832"/>
                </a:cxn>
                <a:cxn ang="0">
                  <a:pos x="2147483647" y="80925377"/>
                </a:cxn>
              </a:cxnLst>
              <a:rect l="txL" t="txT" r="txR" b="txB"/>
              <a:pathLst>
                <a:path w="60" h="52">
                  <a:moveTo>
                    <a:pt x="52" y="2"/>
                  </a:moveTo>
                  <a:cubicBezTo>
                    <a:pt x="45" y="4"/>
                    <a:pt x="33" y="10"/>
                    <a:pt x="31" y="16"/>
                  </a:cubicBezTo>
                  <a:cubicBezTo>
                    <a:pt x="30" y="18"/>
                    <a:pt x="20" y="17"/>
                    <a:pt x="21" y="23"/>
                  </a:cubicBezTo>
                  <a:cubicBezTo>
                    <a:pt x="21" y="30"/>
                    <a:pt x="12" y="28"/>
                    <a:pt x="13" y="32"/>
                  </a:cubicBezTo>
                  <a:cubicBezTo>
                    <a:pt x="14" y="36"/>
                    <a:pt x="12" y="36"/>
                    <a:pt x="9" y="39"/>
                  </a:cubicBezTo>
                  <a:cubicBezTo>
                    <a:pt x="7" y="41"/>
                    <a:pt x="0" y="44"/>
                    <a:pt x="4" y="47"/>
                  </a:cubicBezTo>
                  <a:cubicBezTo>
                    <a:pt x="10" y="52"/>
                    <a:pt x="18" y="44"/>
                    <a:pt x="25" y="43"/>
                  </a:cubicBezTo>
                  <a:cubicBezTo>
                    <a:pt x="29" y="43"/>
                    <a:pt x="30" y="46"/>
                    <a:pt x="33" y="44"/>
                  </a:cubicBezTo>
                  <a:cubicBezTo>
                    <a:pt x="40" y="39"/>
                    <a:pt x="48" y="44"/>
                    <a:pt x="50" y="39"/>
                  </a:cubicBezTo>
                  <a:cubicBezTo>
                    <a:pt x="54" y="29"/>
                    <a:pt x="47" y="31"/>
                    <a:pt x="44" y="33"/>
                  </a:cubicBezTo>
                  <a:cubicBezTo>
                    <a:pt x="39" y="35"/>
                    <a:pt x="38" y="29"/>
                    <a:pt x="48" y="27"/>
                  </a:cubicBezTo>
                  <a:cubicBezTo>
                    <a:pt x="52" y="26"/>
                    <a:pt x="55" y="25"/>
                    <a:pt x="58" y="17"/>
                  </a:cubicBezTo>
                  <a:cubicBezTo>
                    <a:pt x="59" y="14"/>
                    <a:pt x="57" y="12"/>
                    <a:pt x="54" y="11"/>
                  </a:cubicBezTo>
                  <a:cubicBezTo>
                    <a:pt x="51" y="11"/>
                    <a:pt x="54" y="8"/>
                    <a:pt x="58" y="7"/>
                  </a:cubicBezTo>
                  <a:cubicBezTo>
                    <a:pt x="60" y="7"/>
                    <a:pt x="59" y="0"/>
                    <a:pt x="52" y="2"/>
                  </a:cubicBezTo>
                  <a:close/>
                </a:path>
              </a:pathLst>
            </a:custGeom>
            <a:solidFill>
              <a:srgbClr val="F5CED4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5" name="Freeform 391"/>
            <p:cNvSpPr/>
            <p:nvPr/>
          </p:nvSpPr>
          <p:spPr>
            <a:xfrm flipH="1">
              <a:off x="6956291" y="1811211"/>
              <a:ext cx="364119" cy="223206"/>
            </a:xfrm>
            <a:custGeom>
              <a:avLst/>
              <a:gdLst>
                <a:gd name="txL" fmla="*/ 0 w 50"/>
                <a:gd name="txT" fmla="*/ 0 h 35"/>
                <a:gd name="txR" fmla="*/ 50 w 50"/>
                <a:gd name="txB" fmla="*/ 35 h 35"/>
              </a:gdLst>
              <a:ahLst/>
              <a:cxnLst>
                <a:cxn ang="0">
                  <a:pos x="1113694489" y="935411696"/>
                </a:cxn>
                <a:cxn ang="0">
                  <a:pos x="2147483647" y="366032271"/>
                </a:cxn>
                <a:cxn ang="0">
                  <a:pos x="2121321145" y="40668128"/>
                </a:cxn>
                <a:cxn ang="0">
                  <a:pos x="1219762321" y="366032271"/>
                </a:cxn>
                <a:cxn ang="0">
                  <a:pos x="954596381" y="691390049"/>
                </a:cxn>
                <a:cxn ang="0">
                  <a:pos x="424264161" y="1057422419"/>
                </a:cxn>
                <a:cxn ang="0">
                  <a:pos x="1113694489" y="935411696"/>
                </a:cxn>
              </a:cxnLst>
              <a:rect l="txL" t="txT" r="txR" b="txB"/>
              <a:pathLst>
                <a:path w="50" h="35">
                  <a:moveTo>
                    <a:pt x="21" y="23"/>
                  </a:moveTo>
                  <a:cubicBezTo>
                    <a:pt x="40" y="15"/>
                    <a:pt x="50" y="13"/>
                    <a:pt x="44" y="9"/>
                  </a:cubicBezTo>
                  <a:cubicBezTo>
                    <a:pt x="37" y="6"/>
                    <a:pt x="44" y="1"/>
                    <a:pt x="40" y="1"/>
                  </a:cubicBezTo>
                  <a:cubicBezTo>
                    <a:pt x="27" y="0"/>
                    <a:pt x="35" y="7"/>
                    <a:pt x="23" y="9"/>
                  </a:cubicBezTo>
                  <a:cubicBezTo>
                    <a:pt x="21" y="10"/>
                    <a:pt x="12" y="16"/>
                    <a:pt x="18" y="17"/>
                  </a:cubicBezTo>
                  <a:cubicBezTo>
                    <a:pt x="22" y="19"/>
                    <a:pt x="11" y="22"/>
                    <a:pt x="8" y="26"/>
                  </a:cubicBezTo>
                  <a:cubicBezTo>
                    <a:pt x="0" y="35"/>
                    <a:pt x="14" y="25"/>
                    <a:pt x="21" y="23"/>
                  </a:cubicBezTo>
                  <a:close/>
                </a:path>
              </a:pathLst>
            </a:custGeom>
            <a:solidFill>
              <a:srgbClr val="F7D2D8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6" name="Freeform 392"/>
            <p:cNvSpPr/>
            <p:nvPr/>
          </p:nvSpPr>
          <p:spPr>
            <a:xfrm flipH="1">
              <a:off x="7085892" y="1469679"/>
              <a:ext cx="225260" cy="290437"/>
            </a:xfrm>
            <a:custGeom>
              <a:avLst/>
              <a:gdLst>
                <a:gd name="txL" fmla="*/ 0 w 31"/>
                <a:gd name="txT" fmla="*/ 0 h 46"/>
                <a:gd name="txR" fmla="*/ 31 w 31"/>
                <a:gd name="txB" fmla="*/ 46 h 46"/>
              </a:gdLst>
              <a:ahLst/>
              <a:cxnLst>
                <a:cxn ang="0">
                  <a:pos x="950422798" y="597971899"/>
                </a:cxn>
                <a:cxn ang="0">
                  <a:pos x="739216168" y="1076346932"/>
                </a:cxn>
                <a:cxn ang="0">
                  <a:pos x="211206687" y="1514856146"/>
                </a:cxn>
                <a:cxn ang="0">
                  <a:pos x="422413375" y="1594587390"/>
                </a:cxn>
                <a:cxn ang="0">
                  <a:pos x="1320030996" y="916890758"/>
                </a:cxn>
                <a:cxn ang="0">
                  <a:pos x="1372836287" y="358784382"/>
                </a:cxn>
                <a:cxn ang="0">
                  <a:pos x="950422798" y="597971899"/>
                </a:cxn>
              </a:cxnLst>
              <a:rect l="txL" t="txT" r="txR" b="txB"/>
              <a:pathLst>
                <a:path w="31" h="46">
                  <a:moveTo>
                    <a:pt x="18" y="15"/>
                  </a:moveTo>
                  <a:cubicBezTo>
                    <a:pt x="18" y="17"/>
                    <a:pt x="7" y="24"/>
                    <a:pt x="14" y="27"/>
                  </a:cubicBezTo>
                  <a:cubicBezTo>
                    <a:pt x="16" y="28"/>
                    <a:pt x="7" y="35"/>
                    <a:pt x="4" y="38"/>
                  </a:cubicBezTo>
                  <a:cubicBezTo>
                    <a:pt x="0" y="42"/>
                    <a:pt x="1" y="46"/>
                    <a:pt x="8" y="40"/>
                  </a:cubicBezTo>
                  <a:cubicBezTo>
                    <a:pt x="19" y="32"/>
                    <a:pt x="23" y="26"/>
                    <a:pt x="25" y="23"/>
                  </a:cubicBezTo>
                  <a:cubicBezTo>
                    <a:pt x="31" y="12"/>
                    <a:pt x="25" y="14"/>
                    <a:pt x="26" y="9"/>
                  </a:cubicBezTo>
                  <a:cubicBezTo>
                    <a:pt x="27" y="5"/>
                    <a:pt x="20" y="0"/>
                    <a:pt x="18" y="15"/>
                  </a:cubicBezTo>
                  <a:close/>
                </a:path>
              </a:pathLst>
            </a:custGeom>
            <a:solidFill>
              <a:srgbClr val="FADADF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7" name="Freeform 393"/>
            <p:cNvSpPr/>
            <p:nvPr/>
          </p:nvSpPr>
          <p:spPr>
            <a:xfrm flipH="1">
              <a:off x="7113664" y="1717088"/>
              <a:ext cx="175888" cy="126394"/>
            </a:xfrm>
            <a:custGeom>
              <a:avLst/>
              <a:gdLst>
                <a:gd name="txL" fmla="*/ 0 w 24"/>
                <a:gd name="txT" fmla="*/ 0 h 20"/>
                <a:gd name="txR" fmla="*/ 24 w 24"/>
                <a:gd name="txB" fmla="*/ 20 h 20"/>
              </a:gdLst>
              <a:ahLst/>
              <a:cxnLst>
                <a:cxn ang="0">
                  <a:pos x="859352081" y="159755685"/>
                </a:cxn>
                <a:cxn ang="0">
                  <a:pos x="214839852" y="758831566"/>
                </a:cxn>
                <a:cxn ang="0">
                  <a:pos x="1289024571" y="199696173"/>
                </a:cxn>
                <a:cxn ang="0">
                  <a:pos x="859352081" y="159755685"/>
                </a:cxn>
              </a:cxnLst>
              <a:rect l="txL" t="txT" r="txR" b="txB"/>
              <a:pathLst>
                <a:path w="24" h="20">
                  <a:moveTo>
                    <a:pt x="16" y="4"/>
                  </a:moveTo>
                  <a:cubicBezTo>
                    <a:pt x="14" y="10"/>
                    <a:pt x="0" y="17"/>
                    <a:pt x="4" y="19"/>
                  </a:cubicBezTo>
                  <a:cubicBezTo>
                    <a:pt x="8" y="20"/>
                    <a:pt x="23" y="13"/>
                    <a:pt x="24" y="5"/>
                  </a:cubicBezTo>
                  <a:cubicBezTo>
                    <a:pt x="24" y="0"/>
                    <a:pt x="17" y="1"/>
                    <a:pt x="16" y="4"/>
                  </a:cubicBezTo>
                  <a:close/>
                </a:path>
              </a:pathLst>
            </a:custGeom>
            <a:solidFill>
              <a:srgbClr val="F7D9DE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8" name="Freeform 394"/>
            <p:cNvSpPr/>
            <p:nvPr/>
          </p:nvSpPr>
          <p:spPr>
            <a:xfrm flipH="1">
              <a:off x="7508641" y="1461612"/>
              <a:ext cx="336347" cy="268923"/>
            </a:xfrm>
            <a:custGeom>
              <a:avLst/>
              <a:gdLst>
                <a:gd name="txL" fmla="*/ 0 w 46"/>
                <a:gd name="txT" fmla="*/ 0 h 42"/>
                <a:gd name="txR" fmla="*/ 46 w 46"/>
                <a:gd name="txB" fmla="*/ 42 h 42"/>
              </a:gdLst>
              <a:ahLst/>
              <a:cxnLst>
                <a:cxn ang="0">
                  <a:pos x="2147483647" y="1024936013"/>
                </a:cxn>
                <a:cxn ang="0">
                  <a:pos x="2138552926" y="778954595"/>
                </a:cxn>
                <a:cxn ang="0">
                  <a:pos x="1603914466" y="40997949"/>
                </a:cxn>
                <a:cxn ang="0">
                  <a:pos x="1336591808" y="163991797"/>
                </a:cxn>
                <a:cxn ang="0">
                  <a:pos x="641567294" y="163991797"/>
                </a:cxn>
                <a:cxn ang="0">
                  <a:pos x="427709054" y="286979254"/>
                </a:cxn>
                <a:cxn ang="0">
                  <a:pos x="962347400" y="532966975"/>
                </a:cxn>
                <a:cxn ang="0">
                  <a:pos x="1496985403" y="1065933950"/>
                </a:cxn>
                <a:cxn ang="0">
                  <a:pos x="1496985403" y="1352919507"/>
                </a:cxn>
                <a:cxn ang="0">
                  <a:pos x="801953577" y="983938076"/>
                </a:cxn>
                <a:cxn ang="0">
                  <a:pos x="374244523" y="819952532"/>
                </a:cxn>
                <a:cxn ang="0">
                  <a:pos x="213858183" y="901942203"/>
                </a:cxn>
                <a:cxn ang="0">
                  <a:pos x="160393652" y="1065933950"/>
                </a:cxn>
                <a:cxn ang="0">
                  <a:pos x="1283127277" y="1557902788"/>
                </a:cxn>
                <a:cxn ang="0">
                  <a:pos x="1710843529" y="1352919507"/>
                </a:cxn>
                <a:cxn ang="0">
                  <a:pos x="2147483647" y="1024936013"/>
                </a:cxn>
              </a:cxnLst>
              <a:rect l="txL" t="txT" r="txR" b="txB"/>
              <a:pathLst>
                <a:path w="46" h="42">
                  <a:moveTo>
                    <a:pt x="41" y="25"/>
                  </a:moveTo>
                  <a:cubicBezTo>
                    <a:pt x="40" y="23"/>
                    <a:pt x="35" y="20"/>
                    <a:pt x="40" y="19"/>
                  </a:cubicBezTo>
                  <a:cubicBezTo>
                    <a:pt x="46" y="18"/>
                    <a:pt x="38" y="6"/>
                    <a:pt x="30" y="1"/>
                  </a:cubicBezTo>
                  <a:cubicBezTo>
                    <a:pt x="29" y="0"/>
                    <a:pt x="24" y="0"/>
                    <a:pt x="25" y="4"/>
                  </a:cubicBezTo>
                  <a:cubicBezTo>
                    <a:pt x="27" y="8"/>
                    <a:pt x="19" y="10"/>
                    <a:pt x="12" y="4"/>
                  </a:cubicBezTo>
                  <a:cubicBezTo>
                    <a:pt x="7" y="0"/>
                    <a:pt x="5" y="6"/>
                    <a:pt x="8" y="7"/>
                  </a:cubicBezTo>
                  <a:cubicBezTo>
                    <a:pt x="12" y="8"/>
                    <a:pt x="17" y="13"/>
                    <a:pt x="18" y="13"/>
                  </a:cubicBezTo>
                  <a:cubicBezTo>
                    <a:pt x="24" y="16"/>
                    <a:pt x="21" y="20"/>
                    <a:pt x="28" y="26"/>
                  </a:cubicBezTo>
                  <a:cubicBezTo>
                    <a:pt x="31" y="28"/>
                    <a:pt x="31" y="36"/>
                    <a:pt x="28" y="33"/>
                  </a:cubicBezTo>
                  <a:cubicBezTo>
                    <a:pt x="22" y="30"/>
                    <a:pt x="20" y="27"/>
                    <a:pt x="15" y="24"/>
                  </a:cubicBezTo>
                  <a:cubicBezTo>
                    <a:pt x="13" y="22"/>
                    <a:pt x="10" y="22"/>
                    <a:pt x="7" y="20"/>
                  </a:cubicBezTo>
                  <a:cubicBezTo>
                    <a:pt x="5" y="19"/>
                    <a:pt x="6" y="22"/>
                    <a:pt x="4" y="22"/>
                  </a:cubicBezTo>
                  <a:cubicBezTo>
                    <a:pt x="0" y="23"/>
                    <a:pt x="1" y="25"/>
                    <a:pt x="3" y="26"/>
                  </a:cubicBezTo>
                  <a:cubicBezTo>
                    <a:pt x="12" y="29"/>
                    <a:pt x="17" y="32"/>
                    <a:pt x="24" y="38"/>
                  </a:cubicBezTo>
                  <a:cubicBezTo>
                    <a:pt x="30" y="42"/>
                    <a:pt x="28" y="33"/>
                    <a:pt x="32" y="33"/>
                  </a:cubicBezTo>
                  <a:cubicBezTo>
                    <a:pt x="39" y="33"/>
                    <a:pt x="41" y="29"/>
                    <a:pt x="41" y="25"/>
                  </a:cubicBezTo>
                  <a:close/>
                </a:path>
              </a:pathLst>
            </a:custGeom>
            <a:solidFill>
              <a:srgbClr val="F7D9DE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29" name="Freeform 395"/>
            <p:cNvSpPr/>
            <p:nvPr/>
          </p:nvSpPr>
          <p:spPr>
            <a:xfrm flipH="1">
              <a:off x="7456183" y="1760116"/>
              <a:ext cx="715895" cy="395317"/>
            </a:xfrm>
            <a:custGeom>
              <a:avLst/>
              <a:gdLst>
                <a:gd name="txL" fmla="*/ 0 w 98"/>
                <a:gd name="txT" fmla="*/ 0 h 62"/>
                <a:gd name="txR" fmla="*/ 98 w 98"/>
                <a:gd name="txB" fmla="*/ 62 h 62"/>
              </a:gdLst>
              <a:ahLst/>
              <a:cxnLst>
                <a:cxn ang="0">
                  <a:pos x="2147483647" y="1422905333"/>
                </a:cxn>
                <a:cxn ang="0">
                  <a:pos x="2147483647" y="853744635"/>
                </a:cxn>
                <a:cxn ang="0">
                  <a:pos x="2147483647" y="406545278"/>
                </a:cxn>
                <a:cxn ang="0">
                  <a:pos x="2147483647" y="162615571"/>
                </a:cxn>
                <a:cxn ang="0">
                  <a:pos x="2147483647" y="203269451"/>
                </a:cxn>
                <a:cxn ang="0">
                  <a:pos x="2147483647" y="325237517"/>
                </a:cxn>
                <a:cxn ang="0">
                  <a:pos x="2147483647" y="447199257"/>
                </a:cxn>
                <a:cxn ang="0">
                  <a:pos x="2147483647" y="406545278"/>
                </a:cxn>
                <a:cxn ang="0">
                  <a:pos x="2147483647" y="365891397"/>
                </a:cxn>
                <a:cxn ang="0">
                  <a:pos x="2147483647" y="325237517"/>
                </a:cxn>
                <a:cxn ang="0">
                  <a:pos x="2147483647" y="284583637"/>
                </a:cxn>
                <a:cxn ang="0">
                  <a:pos x="2147483647" y="528507018"/>
                </a:cxn>
                <a:cxn ang="0">
                  <a:pos x="1867733405" y="609814778"/>
                </a:cxn>
                <a:cxn ang="0">
                  <a:pos x="1494182432" y="691122539"/>
                </a:cxn>
                <a:cxn ang="0">
                  <a:pos x="1120638764" y="894398515"/>
                </a:cxn>
                <a:cxn ang="0">
                  <a:pos x="1174002146" y="1057014036"/>
                </a:cxn>
                <a:cxn ang="0">
                  <a:pos x="480270658" y="1382251453"/>
                </a:cxn>
                <a:cxn ang="0">
                  <a:pos x="480270658" y="1382251453"/>
                </a:cxn>
                <a:cxn ang="0">
                  <a:pos x="0" y="1626174734"/>
                </a:cxn>
                <a:cxn ang="0">
                  <a:pos x="800458250" y="1463559214"/>
                </a:cxn>
                <a:cxn ang="0">
                  <a:pos x="640368106" y="1666828614"/>
                </a:cxn>
                <a:cxn ang="0">
                  <a:pos x="1334092289" y="1666828614"/>
                </a:cxn>
                <a:cxn ang="0">
                  <a:pos x="1013912002" y="1910758670"/>
                </a:cxn>
                <a:cxn ang="0">
                  <a:pos x="1440819051" y="2073374191"/>
                </a:cxn>
                <a:cxn ang="0">
                  <a:pos x="1761006643" y="2147483647"/>
                </a:cxn>
                <a:cxn ang="0">
                  <a:pos x="2147483647" y="2147483647"/>
                </a:cxn>
                <a:cxn ang="0">
                  <a:pos x="2147483647" y="1951412550"/>
                </a:cxn>
                <a:cxn ang="0">
                  <a:pos x="2147483647" y="1422905333"/>
                </a:cxn>
              </a:cxnLst>
              <a:rect l="txL" t="txT" r="txR" b="txB"/>
              <a:pathLst>
                <a:path w="98" h="62">
                  <a:moveTo>
                    <a:pt x="97" y="35"/>
                  </a:moveTo>
                  <a:cubicBezTo>
                    <a:pt x="97" y="35"/>
                    <a:pt x="92" y="21"/>
                    <a:pt x="90" y="21"/>
                  </a:cubicBezTo>
                  <a:cubicBezTo>
                    <a:pt x="86" y="18"/>
                    <a:pt x="97" y="12"/>
                    <a:pt x="91" y="10"/>
                  </a:cubicBezTo>
                  <a:cubicBezTo>
                    <a:pt x="90" y="9"/>
                    <a:pt x="86" y="8"/>
                    <a:pt x="89" y="4"/>
                  </a:cubicBezTo>
                  <a:cubicBezTo>
                    <a:pt x="88" y="2"/>
                    <a:pt x="80" y="1"/>
                    <a:pt x="77" y="5"/>
                  </a:cubicBezTo>
                  <a:cubicBezTo>
                    <a:pt x="74" y="8"/>
                    <a:pt x="71" y="10"/>
                    <a:pt x="71" y="8"/>
                  </a:cubicBezTo>
                  <a:cubicBezTo>
                    <a:pt x="71" y="0"/>
                    <a:pt x="65" y="7"/>
                    <a:pt x="66" y="11"/>
                  </a:cubicBezTo>
                  <a:cubicBezTo>
                    <a:pt x="66" y="15"/>
                    <a:pt x="61" y="12"/>
                    <a:pt x="61" y="10"/>
                  </a:cubicBezTo>
                  <a:cubicBezTo>
                    <a:pt x="62" y="8"/>
                    <a:pt x="59" y="7"/>
                    <a:pt x="57" y="9"/>
                  </a:cubicBezTo>
                  <a:cubicBezTo>
                    <a:pt x="54" y="14"/>
                    <a:pt x="53" y="12"/>
                    <a:pt x="50" y="8"/>
                  </a:cubicBezTo>
                  <a:cubicBezTo>
                    <a:pt x="47" y="3"/>
                    <a:pt x="41" y="4"/>
                    <a:pt x="42" y="7"/>
                  </a:cubicBezTo>
                  <a:cubicBezTo>
                    <a:pt x="42" y="9"/>
                    <a:pt x="38" y="8"/>
                    <a:pt x="41" y="13"/>
                  </a:cubicBezTo>
                  <a:cubicBezTo>
                    <a:pt x="42" y="15"/>
                    <a:pt x="41" y="17"/>
                    <a:pt x="35" y="15"/>
                  </a:cubicBezTo>
                  <a:cubicBezTo>
                    <a:pt x="32" y="14"/>
                    <a:pt x="29" y="14"/>
                    <a:pt x="28" y="17"/>
                  </a:cubicBezTo>
                  <a:cubicBezTo>
                    <a:pt x="27" y="20"/>
                    <a:pt x="22" y="18"/>
                    <a:pt x="21" y="22"/>
                  </a:cubicBezTo>
                  <a:cubicBezTo>
                    <a:pt x="20" y="24"/>
                    <a:pt x="27" y="25"/>
                    <a:pt x="22" y="26"/>
                  </a:cubicBezTo>
                  <a:cubicBezTo>
                    <a:pt x="18" y="26"/>
                    <a:pt x="17" y="27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5" y="37"/>
                    <a:pt x="3" y="38"/>
                    <a:pt x="0" y="40"/>
                  </a:cubicBezTo>
                  <a:cubicBezTo>
                    <a:pt x="2" y="41"/>
                    <a:pt x="9" y="37"/>
                    <a:pt x="15" y="36"/>
                  </a:cubicBezTo>
                  <a:cubicBezTo>
                    <a:pt x="19" y="34"/>
                    <a:pt x="10" y="40"/>
                    <a:pt x="12" y="41"/>
                  </a:cubicBezTo>
                  <a:cubicBezTo>
                    <a:pt x="12" y="44"/>
                    <a:pt x="19" y="40"/>
                    <a:pt x="25" y="41"/>
                  </a:cubicBezTo>
                  <a:cubicBezTo>
                    <a:pt x="33" y="44"/>
                    <a:pt x="20" y="44"/>
                    <a:pt x="19" y="47"/>
                  </a:cubicBezTo>
                  <a:cubicBezTo>
                    <a:pt x="18" y="49"/>
                    <a:pt x="24" y="52"/>
                    <a:pt x="27" y="51"/>
                  </a:cubicBezTo>
                  <a:cubicBezTo>
                    <a:pt x="28" y="55"/>
                    <a:pt x="30" y="56"/>
                    <a:pt x="33" y="54"/>
                  </a:cubicBezTo>
                  <a:cubicBezTo>
                    <a:pt x="39" y="61"/>
                    <a:pt x="60" y="57"/>
                    <a:pt x="67" y="59"/>
                  </a:cubicBezTo>
                  <a:cubicBezTo>
                    <a:pt x="79" y="62"/>
                    <a:pt x="93" y="60"/>
                    <a:pt x="98" y="48"/>
                  </a:cubicBezTo>
                  <a:cubicBezTo>
                    <a:pt x="98" y="47"/>
                    <a:pt x="96" y="36"/>
                    <a:pt x="97" y="35"/>
                  </a:cubicBezTo>
                  <a:close/>
                </a:path>
              </a:pathLst>
            </a:custGeom>
            <a:solidFill>
              <a:srgbClr val="FC97A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0" name="Freeform 396"/>
            <p:cNvSpPr/>
            <p:nvPr/>
          </p:nvSpPr>
          <p:spPr>
            <a:xfrm flipH="1">
              <a:off x="7450011" y="1805833"/>
              <a:ext cx="80230" cy="107569"/>
            </a:xfrm>
            <a:custGeom>
              <a:avLst/>
              <a:gdLst>
                <a:gd name="txL" fmla="*/ 0 w 11"/>
                <a:gd name="txT" fmla="*/ 0 h 17"/>
                <a:gd name="txR" fmla="*/ 11 w 11"/>
                <a:gd name="txB" fmla="*/ 17 h 17"/>
              </a:gdLst>
              <a:ahLst/>
              <a:cxnLst>
                <a:cxn ang="0">
                  <a:pos x="585168470" y="0"/>
                </a:cxn>
                <a:cxn ang="0">
                  <a:pos x="372376589" y="640611271"/>
                </a:cxn>
                <a:cxn ang="0">
                  <a:pos x="585168470" y="0"/>
                </a:cxn>
              </a:cxnLst>
              <a:rect l="txL" t="txT" r="txR" b="txB"/>
              <a:pathLst>
                <a:path w="11" h="17">
                  <a:moveTo>
                    <a:pt x="11" y="0"/>
                  </a:moveTo>
                  <a:cubicBezTo>
                    <a:pt x="0" y="1"/>
                    <a:pt x="6" y="14"/>
                    <a:pt x="7" y="16"/>
                  </a:cubicBezTo>
                  <a:cubicBezTo>
                    <a:pt x="7" y="17"/>
                    <a:pt x="9" y="4"/>
                    <a:pt x="11" y="0"/>
                  </a:cubicBezTo>
                  <a:close/>
                </a:path>
              </a:pathLst>
            </a:custGeom>
            <a:solidFill>
              <a:srgbClr val="F77696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1" name="Freeform 397"/>
            <p:cNvSpPr/>
            <p:nvPr/>
          </p:nvSpPr>
          <p:spPr>
            <a:xfrm flipH="1">
              <a:off x="8492996" y="2104337"/>
              <a:ext cx="108001" cy="172111"/>
            </a:xfrm>
            <a:custGeom>
              <a:avLst/>
              <a:gdLst>
                <a:gd name="txL" fmla="*/ 0 w 15"/>
                <a:gd name="txT" fmla="*/ 0 h 27"/>
                <a:gd name="txR" fmla="*/ 15 w 15"/>
                <a:gd name="txB" fmla="*/ 27 h 27"/>
              </a:gdLst>
              <a:ahLst/>
              <a:cxnLst>
                <a:cxn ang="0">
                  <a:pos x="725773960" y="0"/>
                </a:cxn>
                <a:cxn ang="0">
                  <a:pos x="207361924" y="121899225"/>
                </a:cxn>
                <a:cxn ang="0">
                  <a:pos x="155521457" y="446972340"/>
                </a:cxn>
                <a:cxn ang="0">
                  <a:pos x="311042913" y="731414372"/>
                </a:cxn>
                <a:cxn ang="0">
                  <a:pos x="362883380" y="975219296"/>
                </a:cxn>
                <a:cxn ang="0">
                  <a:pos x="725773960" y="0"/>
                </a:cxn>
              </a:cxnLst>
              <a:rect l="txL" t="txT" r="txR" b="txB"/>
              <a:pathLst>
                <a:path w="15" h="27">
                  <a:moveTo>
                    <a:pt x="14" y="0"/>
                  </a:moveTo>
                  <a:cubicBezTo>
                    <a:pt x="12" y="1"/>
                    <a:pt x="7" y="0"/>
                    <a:pt x="4" y="3"/>
                  </a:cubicBezTo>
                  <a:cubicBezTo>
                    <a:pt x="8" y="6"/>
                    <a:pt x="0" y="10"/>
                    <a:pt x="3" y="11"/>
                  </a:cubicBezTo>
                  <a:cubicBezTo>
                    <a:pt x="6" y="12"/>
                    <a:pt x="7" y="17"/>
                    <a:pt x="6" y="18"/>
                  </a:cubicBezTo>
                  <a:cubicBezTo>
                    <a:pt x="2" y="18"/>
                    <a:pt x="4" y="23"/>
                    <a:pt x="7" y="24"/>
                  </a:cubicBezTo>
                  <a:cubicBezTo>
                    <a:pt x="15" y="27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2" name="Freeform 398"/>
            <p:cNvSpPr/>
            <p:nvPr/>
          </p:nvSpPr>
          <p:spPr>
            <a:xfrm flipH="1">
              <a:off x="8492996" y="2104337"/>
              <a:ext cx="108001" cy="172111"/>
            </a:xfrm>
            <a:custGeom>
              <a:avLst/>
              <a:gdLst>
                <a:gd name="txL" fmla="*/ 0 w 15"/>
                <a:gd name="txT" fmla="*/ 0 h 27"/>
                <a:gd name="txR" fmla="*/ 15 w 15"/>
                <a:gd name="txB" fmla="*/ 27 h 27"/>
              </a:gdLst>
              <a:ahLst/>
              <a:cxnLst>
                <a:cxn ang="0">
                  <a:pos x="725773960" y="0"/>
                </a:cxn>
                <a:cxn ang="0">
                  <a:pos x="259202447" y="121899225"/>
                </a:cxn>
                <a:cxn ang="0">
                  <a:pos x="207361924" y="446972340"/>
                </a:cxn>
                <a:cxn ang="0">
                  <a:pos x="362883380" y="731414372"/>
                </a:cxn>
                <a:cxn ang="0">
                  <a:pos x="362883380" y="975219296"/>
                </a:cxn>
                <a:cxn ang="0">
                  <a:pos x="725773960" y="0"/>
                </a:cxn>
              </a:cxnLst>
              <a:rect l="txL" t="txT" r="txR" b="txB"/>
              <a:pathLst>
                <a:path w="15" h="27">
                  <a:moveTo>
                    <a:pt x="14" y="0"/>
                  </a:moveTo>
                  <a:cubicBezTo>
                    <a:pt x="12" y="1"/>
                    <a:pt x="7" y="0"/>
                    <a:pt x="5" y="3"/>
                  </a:cubicBezTo>
                  <a:cubicBezTo>
                    <a:pt x="9" y="6"/>
                    <a:pt x="0" y="10"/>
                    <a:pt x="4" y="11"/>
                  </a:cubicBezTo>
                  <a:cubicBezTo>
                    <a:pt x="7" y="12"/>
                    <a:pt x="9" y="18"/>
                    <a:pt x="7" y="18"/>
                  </a:cubicBezTo>
                  <a:cubicBezTo>
                    <a:pt x="3" y="18"/>
                    <a:pt x="4" y="23"/>
                    <a:pt x="7" y="24"/>
                  </a:cubicBezTo>
                  <a:cubicBezTo>
                    <a:pt x="15" y="27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F7819E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3" name="Freeform 399"/>
            <p:cNvSpPr/>
            <p:nvPr/>
          </p:nvSpPr>
          <p:spPr>
            <a:xfrm flipH="1">
              <a:off x="8326365" y="2066688"/>
              <a:ext cx="240689" cy="220517"/>
            </a:xfrm>
            <a:custGeom>
              <a:avLst/>
              <a:gdLst>
                <a:gd name="txL" fmla="*/ 0 w 33"/>
                <a:gd name="txT" fmla="*/ 0 h 35"/>
                <a:gd name="txR" fmla="*/ 33 w 33"/>
                <a:gd name="txB" fmla="*/ 35 h 35"/>
              </a:gdLst>
              <a:ahLst/>
              <a:cxnLst>
                <a:cxn ang="0">
                  <a:pos x="212783622" y="119085478"/>
                </a:cxn>
                <a:cxn ang="0">
                  <a:pos x="212783622" y="277870299"/>
                </a:cxn>
                <a:cxn ang="0">
                  <a:pos x="212783622" y="595439941"/>
                </a:cxn>
                <a:cxn ang="0">
                  <a:pos x="265983217" y="913009681"/>
                </a:cxn>
                <a:cxn ang="0">
                  <a:pos x="106391811" y="1190886182"/>
                </a:cxn>
                <a:cxn ang="0">
                  <a:pos x="1170324650" y="595439941"/>
                </a:cxn>
                <a:cxn ang="0">
                  <a:pos x="212783622" y="119085478"/>
                </a:cxn>
              </a:cxnLst>
              <a:rect l="txL" t="txT" r="txR" b="txB"/>
              <a:pathLst>
                <a:path w="33" h="35">
                  <a:moveTo>
                    <a:pt x="4" y="3"/>
                  </a:moveTo>
                  <a:cubicBezTo>
                    <a:pt x="4" y="3"/>
                    <a:pt x="0" y="5"/>
                    <a:pt x="4" y="7"/>
                  </a:cubicBezTo>
                  <a:cubicBezTo>
                    <a:pt x="7" y="9"/>
                    <a:pt x="7" y="12"/>
                    <a:pt x="4" y="15"/>
                  </a:cubicBezTo>
                  <a:cubicBezTo>
                    <a:pt x="1" y="17"/>
                    <a:pt x="8" y="20"/>
                    <a:pt x="5" y="23"/>
                  </a:cubicBezTo>
                  <a:cubicBezTo>
                    <a:pt x="2" y="26"/>
                    <a:pt x="6" y="31"/>
                    <a:pt x="2" y="30"/>
                  </a:cubicBezTo>
                  <a:cubicBezTo>
                    <a:pt x="7" y="35"/>
                    <a:pt x="11" y="20"/>
                    <a:pt x="22" y="15"/>
                  </a:cubicBezTo>
                  <a:cubicBezTo>
                    <a:pt x="33" y="12"/>
                    <a:pt x="10" y="0"/>
                    <a:pt x="4" y="3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4" name="Freeform 400"/>
            <p:cNvSpPr/>
            <p:nvPr/>
          </p:nvSpPr>
          <p:spPr>
            <a:xfrm flipH="1">
              <a:off x="8310937" y="2066688"/>
              <a:ext cx="246860" cy="220517"/>
            </a:xfrm>
            <a:custGeom>
              <a:avLst/>
              <a:gdLst>
                <a:gd name="txL" fmla="*/ 0 w 34"/>
                <a:gd name="txT" fmla="*/ 0 h 35"/>
                <a:gd name="txR" fmla="*/ 34 w 34"/>
                <a:gd name="txB" fmla="*/ 35 h 35"/>
              </a:gdLst>
              <a:ahLst/>
              <a:cxnLst>
                <a:cxn ang="0">
                  <a:pos x="158150119" y="119085478"/>
                </a:cxn>
                <a:cxn ang="0">
                  <a:pos x="158150119" y="277870299"/>
                </a:cxn>
                <a:cxn ang="0">
                  <a:pos x="158150119" y="595439941"/>
                </a:cxn>
                <a:cxn ang="0">
                  <a:pos x="210861966" y="913009681"/>
                </a:cxn>
                <a:cxn ang="0">
                  <a:pos x="52719122" y="1190886182"/>
                </a:cxn>
                <a:cxn ang="0">
                  <a:pos x="1212474581" y="635139284"/>
                </a:cxn>
                <a:cxn ang="0">
                  <a:pos x="158150119" y="119085478"/>
                </a:cxn>
              </a:cxnLst>
              <a:rect l="txL" t="txT" r="txR" b="txB"/>
              <a:pathLst>
                <a:path w="34" h="35">
                  <a:moveTo>
                    <a:pt x="3" y="3"/>
                  </a:moveTo>
                  <a:cubicBezTo>
                    <a:pt x="3" y="3"/>
                    <a:pt x="0" y="6"/>
                    <a:pt x="3" y="7"/>
                  </a:cubicBezTo>
                  <a:cubicBezTo>
                    <a:pt x="7" y="9"/>
                    <a:pt x="7" y="12"/>
                    <a:pt x="3" y="15"/>
                  </a:cubicBezTo>
                  <a:cubicBezTo>
                    <a:pt x="0" y="17"/>
                    <a:pt x="8" y="20"/>
                    <a:pt x="4" y="23"/>
                  </a:cubicBezTo>
                  <a:cubicBezTo>
                    <a:pt x="1" y="26"/>
                    <a:pt x="5" y="31"/>
                    <a:pt x="1" y="30"/>
                  </a:cubicBezTo>
                  <a:cubicBezTo>
                    <a:pt x="6" y="35"/>
                    <a:pt x="12" y="20"/>
                    <a:pt x="23" y="16"/>
                  </a:cubicBezTo>
                  <a:cubicBezTo>
                    <a:pt x="34" y="13"/>
                    <a:pt x="9" y="0"/>
                    <a:pt x="3" y="3"/>
                  </a:cubicBezTo>
                  <a:close/>
                </a:path>
              </a:pathLst>
            </a:custGeom>
            <a:solidFill>
              <a:srgbClr val="FA9BB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5" name="Freeform 401"/>
            <p:cNvSpPr/>
            <p:nvPr/>
          </p:nvSpPr>
          <p:spPr>
            <a:xfrm flipH="1">
              <a:off x="8128877" y="2160811"/>
              <a:ext cx="370290" cy="153286"/>
            </a:xfrm>
            <a:custGeom>
              <a:avLst/>
              <a:gdLst>
                <a:gd name="txL" fmla="*/ 0 w 51"/>
                <a:gd name="txT" fmla="*/ 0 h 24"/>
                <a:gd name="txR" fmla="*/ 51 w 51"/>
                <a:gd name="txB" fmla="*/ 24 h 24"/>
              </a:gdLst>
              <a:ahLst/>
              <a:cxnLst>
                <a:cxn ang="0">
                  <a:pos x="2147483647" y="530305722"/>
                </a:cxn>
                <a:cxn ang="0">
                  <a:pos x="2147483647" y="734271841"/>
                </a:cxn>
                <a:cxn ang="0">
                  <a:pos x="2147483647" y="734271841"/>
                </a:cxn>
                <a:cxn ang="0">
                  <a:pos x="2147483647" y="815851901"/>
                </a:cxn>
                <a:cxn ang="0">
                  <a:pos x="2108649354" y="652685393"/>
                </a:cxn>
                <a:cxn ang="0">
                  <a:pos x="369012140" y="122379721"/>
                </a:cxn>
                <a:cxn ang="0">
                  <a:pos x="210861997" y="203966169"/>
                </a:cxn>
                <a:cxn ang="0">
                  <a:pos x="369012140" y="0"/>
                </a:cxn>
                <a:cxn ang="0">
                  <a:pos x="2147483647" y="530305722"/>
                </a:cxn>
              </a:cxnLst>
              <a:rect l="txL" t="txT" r="txR" b="txB"/>
              <a:pathLst>
                <a:path w="51" h="24">
                  <a:moveTo>
                    <a:pt x="51" y="13"/>
                  </a:moveTo>
                  <a:cubicBezTo>
                    <a:pt x="50" y="13"/>
                    <a:pt x="49" y="18"/>
                    <a:pt x="48" y="18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7" y="19"/>
                    <a:pt x="46" y="19"/>
                    <a:pt x="47" y="20"/>
                  </a:cubicBezTo>
                  <a:cubicBezTo>
                    <a:pt x="41" y="24"/>
                    <a:pt x="40" y="18"/>
                    <a:pt x="40" y="16"/>
                  </a:cubicBezTo>
                  <a:cubicBezTo>
                    <a:pt x="41" y="11"/>
                    <a:pt x="11" y="5"/>
                    <a:pt x="7" y="3"/>
                  </a:cubicBezTo>
                  <a:cubicBezTo>
                    <a:pt x="7" y="3"/>
                    <a:pt x="5" y="4"/>
                    <a:pt x="4" y="5"/>
                  </a:cubicBezTo>
                  <a:cubicBezTo>
                    <a:pt x="0" y="2"/>
                    <a:pt x="4" y="0"/>
                    <a:pt x="7" y="0"/>
                  </a:cubicBezTo>
                  <a:cubicBezTo>
                    <a:pt x="22" y="0"/>
                    <a:pt x="51" y="13"/>
                    <a:pt x="51" y="13"/>
                  </a:cubicBezTo>
                  <a:close/>
                </a:path>
              </a:pathLst>
            </a:custGeom>
            <a:solidFill>
              <a:srgbClr val="F77696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6" name="Freeform 402"/>
            <p:cNvSpPr/>
            <p:nvPr/>
          </p:nvSpPr>
          <p:spPr>
            <a:xfrm flipH="1">
              <a:off x="7493212" y="1684817"/>
              <a:ext cx="1021385" cy="344221"/>
            </a:xfrm>
            <a:custGeom>
              <a:avLst/>
              <a:gdLst>
                <a:gd name="txL" fmla="*/ 0 w 140"/>
                <a:gd name="txT" fmla="*/ 0 h 54"/>
                <a:gd name="txR" fmla="*/ 140 w 140"/>
                <a:gd name="txB" fmla="*/ 54 h 54"/>
              </a:gdLst>
              <a:ahLst/>
              <a:cxnLst>
                <a:cxn ang="0">
                  <a:pos x="2147483647" y="0"/>
                </a:cxn>
                <a:cxn ang="0">
                  <a:pos x="2147483647" y="406340126"/>
                </a:cxn>
                <a:cxn ang="0">
                  <a:pos x="2147483647" y="121898871"/>
                </a:cxn>
                <a:cxn ang="0">
                  <a:pos x="2147483647" y="446971041"/>
                </a:cxn>
                <a:cxn ang="0">
                  <a:pos x="2147483647" y="40630828"/>
                </a:cxn>
                <a:cxn ang="0">
                  <a:pos x="2147483647" y="487608231"/>
                </a:cxn>
                <a:cxn ang="0">
                  <a:pos x="2147483647" y="325072121"/>
                </a:cxn>
                <a:cxn ang="0">
                  <a:pos x="1490324547" y="1462818120"/>
                </a:cxn>
                <a:cxn ang="0">
                  <a:pos x="0" y="1503448936"/>
                </a:cxn>
                <a:cxn ang="0">
                  <a:pos x="266129155" y="1950420176"/>
                </a:cxn>
                <a:cxn ang="0">
                  <a:pos x="1809682314" y="1909789361"/>
                </a:cxn>
                <a:cxn ang="0">
                  <a:pos x="2147483647" y="812673878"/>
                </a:cxn>
                <a:cxn ang="0">
                  <a:pos x="2147483647" y="0"/>
                </a:cxn>
              </a:cxnLst>
              <a:rect l="txL" t="txT" r="txR" b="txB"/>
              <a:pathLst>
                <a:path w="140" h="54">
                  <a:moveTo>
                    <a:pt x="119" y="0"/>
                  </a:moveTo>
                  <a:cubicBezTo>
                    <a:pt x="118" y="5"/>
                    <a:pt x="118" y="4"/>
                    <a:pt x="116" y="10"/>
                  </a:cubicBezTo>
                  <a:cubicBezTo>
                    <a:pt x="113" y="17"/>
                    <a:pt x="103" y="7"/>
                    <a:pt x="101" y="3"/>
                  </a:cubicBezTo>
                  <a:cubicBezTo>
                    <a:pt x="100" y="4"/>
                    <a:pt x="99" y="10"/>
                    <a:pt x="97" y="11"/>
                  </a:cubicBezTo>
                  <a:cubicBezTo>
                    <a:pt x="96" y="10"/>
                    <a:pt x="80" y="1"/>
                    <a:pt x="79" y="1"/>
                  </a:cubicBezTo>
                  <a:cubicBezTo>
                    <a:pt x="79" y="11"/>
                    <a:pt x="65" y="16"/>
                    <a:pt x="62" y="12"/>
                  </a:cubicBezTo>
                  <a:cubicBezTo>
                    <a:pt x="58" y="8"/>
                    <a:pt x="56" y="11"/>
                    <a:pt x="54" y="8"/>
                  </a:cubicBezTo>
                  <a:cubicBezTo>
                    <a:pt x="55" y="20"/>
                    <a:pt x="38" y="34"/>
                    <a:pt x="28" y="36"/>
                  </a:cubicBezTo>
                  <a:cubicBezTo>
                    <a:pt x="24" y="37"/>
                    <a:pt x="9" y="39"/>
                    <a:pt x="0" y="37"/>
                  </a:cubicBezTo>
                  <a:cubicBezTo>
                    <a:pt x="4" y="42"/>
                    <a:pt x="0" y="42"/>
                    <a:pt x="5" y="48"/>
                  </a:cubicBezTo>
                  <a:cubicBezTo>
                    <a:pt x="9" y="46"/>
                    <a:pt x="20" y="54"/>
                    <a:pt x="34" y="47"/>
                  </a:cubicBezTo>
                  <a:cubicBezTo>
                    <a:pt x="55" y="38"/>
                    <a:pt x="74" y="19"/>
                    <a:pt x="93" y="20"/>
                  </a:cubicBezTo>
                  <a:cubicBezTo>
                    <a:pt x="104" y="21"/>
                    <a:pt x="140" y="17"/>
                    <a:pt x="119" y="0"/>
                  </a:cubicBezTo>
                  <a:close/>
                </a:path>
              </a:pathLst>
            </a:custGeom>
            <a:solidFill>
              <a:srgbClr val="F77696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7" name="Freeform 403"/>
            <p:cNvSpPr/>
            <p:nvPr/>
          </p:nvSpPr>
          <p:spPr>
            <a:xfrm flipH="1">
              <a:off x="7428411" y="1647168"/>
              <a:ext cx="1150986" cy="494818"/>
            </a:xfrm>
            <a:custGeom>
              <a:avLst/>
              <a:gdLst>
                <a:gd name="txL" fmla="*/ 0 w 158"/>
                <a:gd name="txT" fmla="*/ 0 h 78"/>
                <a:gd name="txR" fmla="*/ 158 w 158"/>
                <a:gd name="txB" fmla="*/ 78 h 78"/>
              </a:gdLst>
              <a:ahLst/>
              <a:cxnLst>
                <a:cxn ang="0">
                  <a:pos x="2147483647" y="1448788871"/>
                </a:cxn>
                <a:cxn ang="0">
                  <a:pos x="2147483647" y="1247562963"/>
                </a:cxn>
                <a:cxn ang="0">
                  <a:pos x="2147483647" y="965859379"/>
                </a:cxn>
                <a:cxn ang="0">
                  <a:pos x="2147483647" y="684149254"/>
                </a:cxn>
                <a:cxn ang="0">
                  <a:pos x="2147483647" y="442684508"/>
                </a:cxn>
                <a:cxn ang="0">
                  <a:pos x="2147483647" y="241464845"/>
                </a:cxn>
                <a:cxn ang="0">
                  <a:pos x="2147483647" y="563413709"/>
                </a:cxn>
                <a:cxn ang="0">
                  <a:pos x="2147483647" y="603658891"/>
                </a:cxn>
                <a:cxn ang="0">
                  <a:pos x="2147483647" y="402439227"/>
                </a:cxn>
                <a:cxn ang="0">
                  <a:pos x="2147483647" y="482929690"/>
                </a:cxn>
                <a:cxn ang="0">
                  <a:pos x="2147483647" y="563413709"/>
                </a:cxn>
                <a:cxn ang="0">
                  <a:pos x="2147483647" y="321955208"/>
                </a:cxn>
                <a:cxn ang="0">
                  <a:pos x="2147483647" y="241464845"/>
                </a:cxn>
                <a:cxn ang="0">
                  <a:pos x="2147483647" y="321955208"/>
                </a:cxn>
                <a:cxn ang="0">
                  <a:pos x="2147483647" y="523174871"/>
                </a:cxn>
                <a:cxn ang="0">
                  <a:pos x="2147483647" y="402439227"/>
                </a:cxn>
                <a:cxn ang="0">
                  <a:pos x="2147483647" y="523174871"/>
                </a:cxn>
                <a:cxn ang="0">
                  <a:pos x="2147483647" y="603658891"/>
                </a:cxn>
                <a:cxn ang="0">
                  <a:pos x="2147483647" y="684149254"/>
                </a:cxn>
                <a:cxn ang="0">
                  <a:pos x="2147483647" y="563413709"/>
                </a:cxn>
                <a:cxn ang="0">
                  <a:pos x="2147483647" y="845123835"/>
                </a:cxn>
                <a:cxn ang="0">
                  <a:pos x="2147483647" y="1006098217"/>
                </a:cxn>
                <a:cxn ang="0">
                  <a:pos x="2147483647" y="1126833762"/>
                </a:cxn>
                <a:cxn ang="0">
                  <a:pos x="2147483647" y="1287808144"/>
                </a:cxn>
                <a:cxn ang="0">
                  <a:pos x="2016549458" y="1609763253"/>
                </a:cxn>
                <a:cxn ang="0">
                  <a:pos x="1857348760" y="1851228395"/>
                </a:cxn>
                <a:cxn ang="0">
                  <a:pos x="1857348760" y="2012202778"/>
                </a:cxn>
                <a:cxn ang="0">
                  <a:pos x="1008278371" y="1810983214"/>
                </a:cxn>
                <a:cxn ang="0">
                  <a:pos x="849077901" y="1971957596"/>
                </a:cxn>
                <a:cxn ang="0">
                  <a:pos x="689870374" y="1810983214"/>
                </a:cxn>
                <a:cxn ang="0">
                  <a:pos x="477600955" y="1730492851"/>
                </a:cxn>
                <a:cxn ang="0">
                  <a:pos x="371469775" y="1851228395"/>
                </a:cxn>
                <a:cxn ang="0">
                  <a:pos x="159200299" y="2147483647"/>
                </a:cxn>
                <a:cxn ang="0">
                  <a:pos x="371469775" y="2147483647"/>
                </a:cxn>
                <a:cxn ang="0">
                  <a:pos x="636808483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1609763253"/>
                </a:cxn>
                <a:cxn ang="0">
                  <a:pos x="2147483647" y="1448788871"/>
                </a:cxn>
              </a:cxnLst>
              <a:rect l="txL" t="txT" r="txR" b="txB"/>
              <a:pathLst>
                <a:path w="158" h="78">
                  <a:moveTo>
                    <a:pt x="150" y="36"/>
                  </a:moveTo>
                  <a:cubicBezTo>
                    <a:pt x="151" y="34"/>
                    <a:pt x="149" y="32"/>
                    <a:pt x="152" y="31"/>
                  </a:cubicBezTo>
                  <a:cubicBezTo>
                    <a:pt x="149" y="26"/>
                    <a:pt x="158" y="26"/>
                    <a:pt x="155" y="24"/>
                  </a:cubicBezTo>
                  <a:cubicBezTo>
                    <a:pt x="150" y="20"/>
                    <a:pt x="154" y="16"/>
                    <a:pt x="149" y="17"/>
                  </a:cubicBezTo>
                  <a:cubicBezTo>
                    <a:pt x="146" y="18"/>
                    <a:pt x="147" y="5"/>
                    <a:pt x="137" y="11"/>
                  </a:cubicBezTo>
                  <a:cubicBezTo>
                    <a:pt x="135" y="8"/>
                    <a:pt x="137" y="1"/>
                    <a:pt x="128" y="6"/>
                  </a:cubicBezTo>
                  <a:cubicBezTo>
                    <a:pt x="126" y="7"/>
                    <a:pt x="132" y="10"/>
                    <a:pt x="125" y="14"/>
                  </a:cubicBezTo>
                  <a:cubicBezTo>
                    <a:pt x="124" y="11"/>
                    <a:pt x="119" y="12"/>
                    <a:pt x="119" y="15"/>
                  </a:cubicBezTo>
                  <a:cubicBezTo>
                    <a:pt x="116" y="13"/>
                    <a:pt x="119" y="10"/>
                    <a:pt x="115" y="10"/>
                  </a:cubicBezTo>
                  <a:cubicBezTo>
                    <a:pt x="113" y="6"/>
                    <a:pt x="107" y="10"/>
                    <a:pt x="111" y="12"/>
                  </a:cubicBezTo>
                  <a:cubicBezTo>
                    <a:pt x="113" y="13"/>
                    <a:pt x="111" y="16"/>
                    <a:pt x="108" y="14"/>
                  </a:cubicBezTo>
                  <a:cubicBezTo>
                    <a:pt x="103" y="12"/>
                    <a:pt x="109" y="7"/>
                    <a:pt x="98" y="8"/>
                  </a:cubicBezTo>
                  <a:cubicBezTo>
                    <a:pt x="99" y="4"/>
                    <a:pt x="91" y="0"/>
                    <a:pt x="92" y="6"/>
                  </a:cubicBezTo>
                  <a:cubicBezTo>
                    <a:pt x="89" y="5"/>
                    <a:pt x="87" y="7"/>
                    <a:pt x="88" y="8"/>
                  </a:cubicBezTo>
                  <a:cubicBezTo>
                    <a:pt x="90" y="13"/>
                    <a:pt x="85" y="8"/>
                    <a:pt x="83" y="13"/>
                  </a:cubicBezTo>
                  <a:cubicBezTo>
                    <a:pt x="80" y="14"/>
                    <a:pt x="79" y="7"/>
                    <a:pt x="77" y="10"/>
                  </a:cubicBezTo>
                  <a:cubicBezTo>
                    <a:pt x="76" y="12"/>
                    <a:pt x="73" y="9"/>
                    <a:pt x="71" y="13"/>
                  </a:cubicBezTo>
                  <a:cubicBezTo>
                    <a:pt x="71" y="14"/>
                    <a:pt x="68" y="13"/>
                    <a:pt x="71" y="15"/>
                  </a:cubicBezTo>
                  <a:cubicBezTo>
                    <a:pt x="69" y="18"/>
                    <a:pt x="68" y="15"/>
                    <a:pt x="66" y="17"/>
                  </a:cubicBezTo>
                  <a:cubicBezTo>
                    <a:pt x="65" y="18"/>
                    <a:pt x="63" y="15"/>
                    <a:pt x="63" y="14"/>
                  </a:cubicBezTo>
                  <a:cubicBezTo>
                    <a:pt x="59" y="16"/>
                    <a:pt x="58" y="19"/>
                    <a:pt x="60" y="21"/>
                  </a:cubicBezTo>
                  <a:cubicBezTo>
                    <a:pt x="56" y="24"/>
                    <a:pt x="53" y="21"/>
                    <a:pt x="52" y="25"/>
                  </a:cubicBezTo>
                  <a:cubicBezTo>
                    <a:pt x="52" y="26"/>
                    <a:pt x="48" y="31"/>
                    <a:pt x="46" y="28"/>
                  </a:cubicBezTo>
                  <a:cubicBezTo>
                    <a:pt x="45" y="28"/>
                    <a:pt x="41" y="27"/>
                    <a:pt x="42" y="32"/>
                  </a:cubicBezTo>
                  <a:cubicBezTo>
                    <a:pt x="38" y="35"/>
                    <a:pt x="36" y="32"/>
                    <a:pt x="38" y="40"/>
                  </a:cubicBezTo>
                  <a:cubicBezTo>
                    <a:pt x="38" y="43"/>
                    <a:pt x="31" y="45"/>
                    <a:pt x="35" y="46"/>
                  </a:cubicBezTo>
                  <a:cubicBezTo>
                    <a:pt x="37" y="47"/>
                    <a:pt x="32" y="48"/>
                    <a:pt x="35" y="50"/>
                  </a:cubicBezTo>
                  <a:cubicBezTo>
                    <a:pt x="27" y="54"/>
                    <a:pt x="28" y="40"/>
                    <a:pt x="19" y="45"/>
                  </a:cubicBezTo>
                  <a:cubicBezTo>
                    <a:pt x="16" y="44"/>
                    <a:pt x="15" y="47"/>
                    <a:pt x="16" y="49"/>
                  </a:cubicBezTo>
                  <a:cubicBezTo>
                    <a:pt x="14" y="50"/>
                    <a:pt x="13" y="50"/>
                    <a:pt x="13" y="45"/>
                  </a:cubicBezTo>
                  <a:cubicBezTo>
                    <a:pt x="13" y="43"/>
                    <a:pt x="11" y="43"/>
                    <a:pt x="9" y="43"/>
                  </a:cubicBezTo>
                  <a:cubicBezTo>
                    <a:pt x="8" y="44"/>
                    <a:pt x="10" y="46"/>
                    <a:pt x="7" y="46"/>
                  </a:cubicBezTo>
                  <a:cubicBezTo>
                    <a:pt x="4" y="46"/>
                    <a:pt x="8" y="51"/>
                    <a:pt x="3" y="54"/>
                  </a:cubicBezTo>
                  <a:cubicBezTo>
                    <a:pt x="0" y="55"/>
                    <a:pt x="4" y="62"/>
                    <a:pt x="7" y="60"/>
                  </a:cubicBezTo>
                  <a:cubicBezTo>
                    <a:pt x="5" y="65"/>
                    <a:pt x="12" y="63"/>
                    <a:pt x="12" y="68"/>
                  </a:cubicBezTo>
                  <a:cubicBezTo>
                    <a:pt x="54" y="78"/>
                    <a:pt x="82" y="42"/>
                    <a:pt x="108" y="54"/>
                  </a:cubicBezTo>
                  <a:cubicBezTo>
                    <a:pt x="137" y="66"/>
                    <a:pt x="148" y="72"/>
                    <a:pt x="155" y="60"/>
                  </a:cubicBezTo>
                  <a:cubicBezTo>
                    <a:pt x="155" y="55"/>
                    <a:pt x="156" y="48"/>
                    <a:pt x="155" y="40"/>
                  </a:cubicBezTo>
                  <a:cubicBezTo>
                    <a:pt x="154" y="37"/>
                    <a:pt x="154" y="35"/>
                    <a:pt x="150" y="36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8" name="Freeform 404"/>
            <p:cNvSpPr/>
            <p:nvPr/>
          </p:nvSpPr>
          <p:spPr>
            <a:xfrm flipH="1">
              <a:off x="7443840" y="1647168"/>
              <a:ext cx="1135557" cy="494818"/>
            </a:xfrm>
            <a:custGeom>
              <a:avLst/>
              <a:gdLst>
                <a:gd name="txL" fmla="*/ 0 w 156"/>
                <a:gd name="txT" fmla="*/ 0 h 78"/>
                <a:gd name="txR" fmla="*/ 156 w 156"/>
                <a:gd name="txB" fmla="*/ 78 h 78"/>
              </a:gdLst>
              <a:ahLst/>
              <a:cxnLst>
                <a:cxn ang="0">
                  <a:pos x="2147483647" y="1489027708"/>
                </a:cxn>
                <a:cxn ang="0">
                  <a:pos x="2147483647" y="1247562963"/>
                </a:cxn>
                <a:cxn ang="0">
                  <a:pos x="2147483647" y="965859379"/>
                </a:cxn>
                <a:cxn ang="0">
                  <a:pos x="2147483647" y="684149254"/>
                </a:cxn>
                <a:cxn ang="0">
                  <a:pos x="2147483647" y="482929690"/>
                </a:cxn>
                <a:cxn ang="0">
                  <a:pos x="2147483647" y="241464845"/>
                </a:cxn>
                <a:cxn ang="0">
                  <a:pos x="2147483647" y="563413709"/>
                </a:cxn>
                <a:cxn ang="0">
                  <a:pos x="2147483647" y="603658891"/>
                </a:cxn>
                <a:cxn ang="0">
                  <a:pos x="2147483647" y="442684508"/>
                </a:cxn>
                <a:cxn ang="0">
                  <a:pos x="2147483647" y="442684508"/>
                </a:cxn>
                <a:cxn ang="0">
                  <a:pos x="2147483647" y="603658891"/>
                </a:cxn>
                <a:cxn ang="0">
                  <a:pos x="2147483647" y="321955208"/>
                </a:cxn>
                <a:cxn ang="0">
                  <a:pos x="2147483647" y="281710026"/>
                </a:cxn>
                <a:cxn ang="0">
                  <a:pos x="2147483647" y="321955208"/>
                </a:cxn>
                <a:cxn ang="0">
                  <a:pos x="2147483647" y="523174871"/>
                </a:cxn>
                <a:cxn ang="0">
                  <a:pos x="2147483647" y="442684508"/>
                </a:cxn>
                <a:cxn ang="0">
                  <a:pos x="2147483647" y="523174871"/>
                </a:cxn>
                <a:cxn ang="0">
                  <a:pos x="2147483647" y="603658891"/>
                </a:cxn>
                <a:cxn ang="0">
                  <a:pos x="2147483647" y="724394435"/>
                </a:cxn>
                <a:cxn ang="0">
                  <a:pos x="2147483647" y="603658891"/>
                </a:cxn>
                <a:cxn ang="0">
                  <a:pos x="2147483647" y="885369016"/>
                </a:cxn>
                <a:cxn ang="0">
                  <a:pos x="2147483647" y="1006098217"/>
                </a:cxn>
                <a:cxn ang="0">
                  <a:pos x="2147483647" y="1126833762"/>
                </a:cxn>
                <a:cxn ang="0">
                  <a:pos x="2147483647" y="1328053326"/>
                </a:cxn>
                <a:cxn ang="0">
                  <a:pos x="2013502826" y="1609763253"/>
                </a:cxn>
                <a:cxn ang="0">
                  <a:pos x="1854539011" y="1851228395"/>
                </a:cxn>
                <a:cxn ang="0">
                  <a:pos x="1854539011" y="2012202778"/>
                </a:cxn>
                <a:cxn ang="0">
                  <a:pos x="1059736773" y="1851228395"/>
                </a:cxn>
                <a:cxn ang="0">
                  <a:pos x="847787826" y="1971957596"/>
                </a:cxn>
                <a:cxn ang="0">
                  <a:pos x="688831746" y="1851228395"/>
                </a:cxn>
                <a:cxn ang="0">
                  <a:pos x="529868386" y="1730492851"/>
                </a:cxn>
                <a:cxn ang="0">
                  <a:pos x="423897553" y="1891473577"/>
                </a:cxn>
                <a:cxn ang="0">
                  <a:pos x="158963416" y="2147483647"/>
                </a:cxn>
                <a:cxn ang="0">
                  <a:pos x="423897553" y="2147483647"/>
                </a:cxn>
                <a:cxn ang="0">
                  <a:pos x="635846386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1569518072"/>
                </a:cxn>
                <a:cxn ang="0">
                  <a:pos x="2147483647" y="1489027708"/>
                </a:cxn>
              </a:cxnLst>
              <a:rect l="txL" t="txT" r="txR" b="txB"/>
              <a:pathLst>
                <a:path w="156" h="78">
                  <a:moveTo>
                    <a:pt x="149" y="37"/>
                  </a:moveTo>
                  <a:cubicBezTo>
                    <a:pt x="150" y="34"/>
                    <a:pt x="149" y="31"/>
                    <a:pt x="152" y="31"/>
                  </a:cubicBezTo>
                  <a:cubicBezTo>
                    <a:pt x="147" y="26"/>
                    <a:pt x="156" y="26"/>
                    <a:pt x="154" y="24"/>
                  </a:cubicBezTo>
                  <a:cubicBezTo>
                    <a:pt x="149" y="20"/>
                    <a:pt x="154" y="16"/>
                    <a:pt x="149" y="17"/>
                  </a:cubicBezTo>
                  <a:cubicBezTo>
                    <a:pt x="146" y="18"/>
                    <a:pt x="146" y="7"/>
                    <a:pt x="136" y="12"/>
                  </a:cubicBezTo>
                  <a:cubicBezTo>
                    <a:pt x="134" y="9"/>
                    <a:pt x="137" y="1"/>
                    <a:pt x="129" y="6"/>
                  </a:cubicBezTo>
                  <a:cubicBezTo>
                    <a:pt x="126" y="8"/>
                    <a:pt x="133" y="12"/>
                    <a:pt x="125" y="14"/>
                  </a:cubicBezTo>
                  <a:cubicBezTo>
                    <a:pt x="124" y="11"/>
                    <a:pt x="119" y="13"/>
                    <a:pt x="119" y="15"/>
                  </a:cubicBezTo>
                  <a:cubicBezTo>
                    <a:pt x="116" y="14"/>
                    <a:pt x="118" y="10"/>
                    <a:pt x="114" y="11"/>
                  </a:cubicBezTo>
                  <a:cubicBezTo>
                    <a:pt x="113" y="6"/>
                    <a:pt x="108" y="10"/>
                    <a:pt x="112" y="11"/>
                  </a:cubicBezTo>
                  <a:cubicBezTo>
                    <a:pt x="115" y="13"/>
                    <a:pt x="111" y="16"/>
                    <a:pt x="108" y="15"/>
                  </a:cubicBezTo>
                  <a:cubicBezTo>
                    <a:pt x="103" y="13"/>
                    <a:pt x="108" y="7"/>
                    <a:pt x="97" y="8"/>
                  </a:cubicBezTo>
                  <a:cubicBezTo>
                    <a:pt x="98" y="4"/>
                    <a:pt x="91" y="0"/>
                    <a:pt x="92" y="7"/>
                  </a:cubicBezTo>
                  <a:cubicBezTo>
                    <a:pt x="89" y="5"/>
                    <a:pt x="88" y="7"/>
                    <a:pt x="88" y="8"/>
                  </a:cubicBezTo>
                  <a:cubicBezTo>
                    <a:pt x="91" y="13"/>
                    <a:pt x="85" y="9"/>
                    <a:pt x="83" y="13"/>
                  </a:cubicBezTo>
                  <a:cubicBezTo>
                    <a:pt x="81" y="14"/>
                    <a:pt x="79" y="7"/>
                    <a:pt x="77" y="11"/>
                  </a:cubicBezTo>
                  <a:cubicBezTo>
                    <a:pt x="76" y="13"/>
                    <a:pt x="73" y="9"/>
                    <a:pt x="71" y="13"/>
                  </a:cubicBezTo>
                  <a:cubicBezTo>
                    <a:pt x="72" y="14"/>
                    <a:pt x="68" y="13"/>
                    <a:pt x="71" y="15"/>
                  </a:cubicBezTo>
                  <a:cubicBezTo>
                    <a:pt x="69" y="18"/>
                    <a:pt x="68" y="15"/>
                    <a:pt x="66" y="18"/>
                  </a:cubicBezTo>
                  <a:cubicBezTo>
                    <a:pt x="65" y="19"/>
                    <a:pt x="63" y="15"/>
                    <a:pt x="63" y="15"/>
                  </a:cubicBezTo>
                  <a:cubicBezTo>
                    <a:pt x="59" y="16"/>
                    <a:pt x="58" y="19"/>
                    <a:pt x="60" y="22"/>
                  </a:cubicBezTo>
                  <a:cubicBezTo>
                    <a:pt x="56" y="24"/>
                    <a:pt x="53" y="21"/>
                    <a:pt x="53" y="25"/>
                  </a:cubicBezTo>
                  <a:cubicBezTo>
                    <a:pt x="52" y="26"/>
                    <a:pt x="48" y="31"/>
                    <a:pt x="46" y="28"/>
                  </a:cubicBezTo>
                  <a:cubicBezTo>
                    <a:pt x="45" y="28"/>
                    <a:pt x="41" y="28"/>
                    <a:pt x="42" y="33"/>
                  </a:cubicBezTo>
                  <a:cubicBezTo>
                    <a:pt x="39" y="36"/>
                    <a:pt x="37" y="32"/>
                    <a:pt x="38" y="40"/>
                  </a:cubicBezTo>
                  <a:cubicBezTo>
                    <a:pt x="39" y="43"/>
                    <a:pt x="32" y="45"/>
                    <a:pt x="35" y="46"/>
                  </a:cubicBezTo>
                  <a:cubicBezTo>
                    <a:pt x="38" y="47"/>
                    <a:pt x="32" y="48"/>
                    <a:pt x="35" y="50"/>
                  </a:cubicBezTo>
                  <a:cubicBezTo>
                    <a:pt x="27" y="56"/>
                    <a:pt x="28" y="41"/>
                    <a:pt x="20" y="46"/>
                  </a:cubicBezTo>
                  <a:cubicBezTo>
                    <a:pt x="16" y="45"/>
                    <a:pt x="15" y="47"/>
                    <a:pt x="16" y="49"/>
                  </a:cubicBezTo>
                  <a:cubicBezTo>
                    <a:pt x="14" y="51"/>
                    <a:pt x="13" y="51"/>
                    <a:pt x="13" y="46"/>
                  </a:cubicBezTo>
                  <a:cubicBezTo>
                    <a:pt x="13" y="44"/>
                    <a:pt x="12" y="44"/>
                    <a:pt x="10" y="43"/>
                  </a:cubicBezTo>
                  <a:cubicBezTo>
                    <a:pt x="9" y="45"/>
                    <a:pt x="11" y="47"/>
                    <a:pt x="8" y="47"/>
                  </a:cubicBezTo>
                  <a:cubicBezTo>
                    <a:pt x="5" y="47"/>
                    <a:pt x="8" y="51"/>
                    <a:pt x="3" y="54"/>
                  </a:cubicBezTo>
                  <a:cubicBezTo>
                    <a:pt x="0" y="55"/>
                    <a:pt x="4" y="62"/>
                    <a:pt x="8" y="59"/>
                  </a:cubicBezTo>
                  <a:cubicBezTo>
                    <a:pt x="5" y="64"/>
                    <a:pt x="12" y="63"/>
                    <a:pt x="12" y="68"/>
                  </a:cubicBezTo>
                  <a:cubicBezTo>
                    <a:pt x="54" y="78"/>
                    <a:pt x="82" y="42"/>
                    <a:pt x="108" y="54"/>
                  </a:cubicBezTo>
                  <a:cubicBezTo>
                    <a:pt x="137" y="66"/>
                    <a:pt x="148" y="72"/>
                    <a:pt x="155" y="60"/>
                  </a:cubicBezTo>
                  <a:cubicBezTo>
                    <a:pt x="155" y="55"/>
                    <a:pt x="156" y="48"/>
                    <a:pt x="154" y="39"/>
                  </a:cubicBezTo>
                  <a:cubicBezTo>
                    <a:pt x="154" y="37"/>
                    <a:pt x="153" y="36"/>
                    <a:pt x="149" y="37"/>
                  </a:cubicBezTo>
                  <a:close/>
                </a:path>
              </a:pathLst>
            </a:custGeom>
            <a:solidFill>
              <a:srgbClr val="FA9BB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39" name="Freeform 405"/>
            <p:cNvSpPr/>
            <p:nvPr/>
          </p:nvSpPr>
          <p:spPr>
            <a:xfrm flipH="1">
              <a:off x="7878931" y="1899956"/>
              <a:ext cx="678866" cy="190935"/>
            </a:xfrm>
            <a:custGeom>
              <a:avLst/>
              <a:gdLst>
                <a:gd name="txL" fmla="*/ 0 w 93"/>
                <a:gd name="txT" fmla="*/ 0 h 30"/>
                <a:gd name="txR" fmla="*/ 93 w 93"/>
                <a:gd name="txB" fmla="*/ 30 h 30"/>
              </a:gdLst>
              <a:ahLst/>
              <a:cxnLst>
                <a:cxn ang="0">
                  <a:pos x="2078103952" y="1093688529"/>
                </a:cxn>
                <a:cxn ang="0">
                  <a:pos x="905840763" y="1174702229"/>
                </a:cxn>
                <a:cxn ang="0">
                  <a:pos x="319709397" y="891151097"/>
                </a:cxn>
                <a:cxn ang="0">
                  <a:pos x="319709397" y="769633530"/>
                </a:cxn>
                <a:cxn ang="0">
                  <a:pos x="0" y="607606130"/>
                </a:cxn>
                <a:cxn ang="0">
                  <a:pos x="532844167" y="607606130"/>
                </a:cxn>
                <a:cxn ang="0">
                  <a:pos x="1385397616" y="607606130"/>
                </a:cxn>
                <a:cxn ang="0">
                  <a:pos x="2147483647" y="688619830"/>
                </a:cxn>
                <a:cxn ang="0">
                  <a:pos x="2147483647" y="486082398"/>
                </a:cxn>
                <a:cxn ang="0">
                  <a:pos x="2078103952" y="1093688529"/>
                </a:cxn>
              </a:cxnLst>
              <a:rect l="txL" t="txT" r="txR" b="txB"/>
              <a:pathLst>
                <a:path w="93" h="30">
                  <a:moveTo>
                    <a:pt x="39" y="27"/>
                  </a:moveTo>
                  <a:cubicBezTo>
                    <a:pt x="30" y="28"/>
                    <a:pt x="25" y="28"/>
                    <a:pt x="17" y="29"/>
                  </a:cubicBezTo>
                  <a:cubicBezTo>
                    <a:pt x="9" y="30"/>
                    <a:pt x="12" y="24"/>
                    <a:pt x="6" y="22"/>
                  </a:cubicBezTo>
                  <a:cubicBezTo>
                    <a:pt x="4" y="21"/>
                    <a:pt x="5" y="21"/>
                    <a:pt x="6" y="19"/>
                  </a:cubicBezTo>
                  <a:cubicBezTo>
                    <a:pt x="4" y="20"/>
                    <a:pt x="1" y="20"/>
                    <a:pt x="0" y="15"/>
                  </a:cubicBezTo>
                  <a:cubicBezTo>
                    <a:pt x="4" y="13"/>
                    <a:pt x="4" y="17"/>
                    <a:pt x="10" y="15"/>
                  </a:cubicBezTo>
                  <a:cubicBezTo>
                    <a:pt x="17" y="12"/>
                    <a:pt x="17" y="17"/>
                    <a:pt x="26" y="15"/>
                  </a:cubicBezTo>
                  <a:cubicBezTo>
                    <a:pt x="38" y="12"/>
                    <a:pt x="34" y="22"/>
                    <a:pt x="47" y="17"/>
                  </a:cubicBezTo>
                  <a:cubicBezTo>
                    <a:pt x="58" y="13"/>
                    <a:pt x="83" y="0"/>
                    <a:pt x="89" y="12"/>
                  </a:cubicBezTo>
                  <a:cubicBezTo>
                    <a:pt x="93" y="15"/>
                    <a:pt x="41" y="27"/>
                    <a:pt x="39" y="27"/>
                  </a:cubicBezTo>
                  <a:close/>
                </a:path>
              </a:pathLst>
            </a:custGeom>
            <a:solidFill>
              <a:srgbClr val="F78FA9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0" name="Freeform 406"/>
            <p:cNvSpPr/>
            <p:nvPr/>
          </p:nvSpPr>
          <p:spPr>
            <a:xfrm flipH="1">
              <a:off x="7786358" y="1945673"/>
              <a:ext cx="756010" cy="368424"/>
            </a:xfrm>
            <a:custGeom>
              <a:avLst/>
              <a:gdLst>
                <a:gd name="txL" fmla="*/ 0 w 104"/>
                <a:gd name="txT" fmla="*/ 0 h 58"/>
                <a:gd name="txR" fmla="*/ 104 w 104"/>
                <a:gd name="txB" fmla="*/ 58 h 58"/>
              </a:gdLst>
              <a:ahLst/>
              <a:cxnLst>
                <a:cxn ang="0">
                  <a:pos x="2147483647" y="726297106"/>
                </a:cxn>
                <a:cxn ang="0">
                  <a:pos x="52840736" y="887692383"/>
                </a:cxn>
                <a:cxn ang="0">
                  <a:pos x="475588419" y="1049093813"/>
                </a:cxn>
                <a:cxn ang="0">
                  <a:pos x="317058984" y="1291186430"/>
                </a:cxn>
                <a:cxn ang="0">
                  <a:pos x="528429254" y="1573634169"/>
                </a:cxn>
                <a:cxn ang="0">
                  <a:pos x="634117967" y="1452587861"/>
                </a:cxn>
                <a:cxn ang="0">
                  <a:pos x="792647402" y="1573634169"/>
                </a:cxn>
                <a:cxn ang="0">
                  <a:pos x="1004017786" y="1775384766"/>
                </a:cxn>
                <a:cxn ang="0">
                  <a:pos x="1215395213" y="2017483735"/>
                </a:cxn>
                <a:cxn ang="0">
                  <a:pos x="1479606091" y="1977134966"/>
                </a:cxn>
                <a:cxn ang="0">
                  <a:pos x="1743824240" y="2098181274"/>
                </a:cxn>
                <a:cxn ang="0">
                  <a:pos x="1955194851" y="2017483735"/>
                </a:cxn>
                <a:cxn ang="0">
                  <a:pos x="2147483647" y="2138530044"/>
                </a:cxn>
                <a:cxn ang="0">
                  <a:pos x="2147483647" y="2147483647"/>
                </a:cxn>
                <a:cxn ang="0">
                  <a:pos x="2147483647" y="2138530044"/>
                </a:cxn>
                <a:cxn ang="0">
                  <a:pos x="2147483647" y="1977134966"/>
                </a:cxn>
                <a:cxn ang="0">
                  <a:pos x="2147483647" y="1815733535"/>
                </a:cxn>
                <a:cxn ang="0">
                  <a:pos x="2147483647" y="1815733535"/>
                </a:cxn>
                <a:cxn ang="0">
                  <a:pos x="2147483647" y="1735035996"/>
                </a:cxn>
                <a:cxn ang="0">
                  <a:pos x="2147483647" y="1452587861"/>
                </a:cxn>
                <a:cxn ang="0">
                  <a:pos x="2147483647" y="1331541552"/>
                </a:cxn>
                <a:cxn ang="0">
                  <a:pos x="2147483647" y="1170140122"/>
                </a:cxn>
                <a:cxn ang="0">
                  <a:pos x="2147483647" y="726297106"/>
                </a:cxn>
              </a:cxnLst>
              <a:rect l="txL" t="txT" r="txR" b="txB"/>
              <a:pathLst>
                <a:path w="104" h="57">
                  <a:moveTo>
                    <a:pt x="49" y="18"/>
                  </a:moveTo>
                  <a:cubicBezTo>
                    <a:pt x="24" y="28"/>
                    <a:pt x="15" y="12"/>
                    <a:pt x="1" y="22"/>
                  </a:cubicBezTo>
                  <a:cubicBezTo>
                    <a:pt x="8" y="20"/>
                    <a:pt x="0" y="29"/>
                    <a:pt x="9" y="26"/>
                  </a:cubicBezTo>
                  <a:cubicBezTo>
                    <a:pt x="10" y="29"/>
                    <a:pt x="9" y="32"/>
                    <a:pt x="6" y="32"/>
                  </a:cubicBezTo>
                  <a:cubicBezTo>
                    <a:pt x="7" y="35"/>
                    <a:pt x="6" y="39"/>
                    <a:pt x="10" y="39"/>
                  </a:cubicBezTo>
                  <a:cubicBezTo>
                    <a:pt x="10" y="39"/>
                    <a:pt x="9" y="36"/>
                    <a:pt x="12" y="36"/>
                  </a:cubicBezTo>
                  <a:cubicBezTo>
                    <a:pt x="14" y="36"/>
                    <a:pt x="10" y="40"/>
                    <a:pt x="15" y="39"/>
                  </a:cubicBezTo>
                  <a:cubicBezTo>
                    <a:pt x="14" y="45"/>
                    <a:pt x="18" y="44"/>
                    <a:pt x="19" y="44"/>
                  </a:cubicBezTo>
                  <a:cubicBezTo>
                    <a:pt x="22" y="43"/>
                    <a:pt x="17" y="50"/>
                    <a:pt x="23" y="50"/>
                  </a:cubicBezTo>
                  <a:cubicBezTo>
                    <a:pt x="25" y="54"/>
                    <a:pt x="29" y="51"/>
                    <a:pt x="28" y="49"/>
                  </a:cubicBezTo>
                  <a:cubicBezTo>
                    <a:pt x="29" y="52"/>
                    <a:pt x="32" y="54"/>
                    <a:pt x="33" y="52"/>
                  </a:cubicBezTo>
                  <a:cubicBezTo>
                    <a:pt x="33" y="50"/>
                    <a:pt x="36" y="53"/>
                    <a:pt x="37" y="50"/>
                  </a:cubicBezTo>
                  <a:cubicBezTo>
                    <a:pt x="41" y="57"/>
                    <a:pt x="41" y="51"/>
                    <a:pt x="46" y="53"/>
                  </a:cubicBezTo>
                  <a:cubicBezTo>
                    <a:pt x="46" y="56"/>
                    <a:pt x="51" y="58"/>
                    <a:pt x="53" y="54"/>
                  </a:cubicBezTo>
                  <a:cubicBezTo>
                    <a:pt x="50" y="54"/>
                    <a:pt x="52" y="52"/>
                    <a:pt x="53" y="53"/>
                  </a:cubicBezTo>
                  <a:cubicBezTo>
                    <a:pt x="55" y="53"/>
                    <a:pt x="55" y="51"/>
                    <a:pt x="54" y="49"/>
                  </a:cubicBezTo>
                  <a:cubicBezTo>
                    <a:pt x="58" y="51"/>
                    <a:pt x="57" y="46"/>
                    <a:pt x="59" y="45"/>
                  </a:cubicBezTo>
                  <a:cubicBezTo>
                    <a:pt x="67" y="54"/>
                    <a:pt x="66" y="40"/>
                    <a:pt x="72" y="45"/>
                  </a:cubicBezTo>
                  <a:cubicBezTo>
                    <a:pt x="73" y="46"/>
                    <a:pt x="77" y="46"/>
                    <a:pt x="77" y="43"/>
                  </a:cubicBezTo>
                  <a:cubicBezTo>
                    <a:pt x="85" y="42"/>
                    <a:pt x="78" y="37"/>
                    <a:pt x="84" y="36"/>
                  </a:cubicBezTo>
                  <a:cubicBezTo>
                    <a:pt x="87" y="36"/>
                    <a:pt x="85" y="34"/>
                    <a:pt x="88" y="33"/>
                  </a:cubicBezTo>
                  <a:cubicBezTo>
                    <a:pt x="92" y="31"/>
                    <a:pt x="100" y="32"/>
                    <a:pt x="103" y="29"/>
                  </a:cubicBezTo>
                  <a:cubicBezTo>
                    <a:pt x="104" y="12"/>
                    <a:pt x="91" y="0"/>
                    <a:pt x="49" y="18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1" name="Freeform 407"/>
            <p:cNvSpPr/>
            <p:nvPr/>
          </p:nvSpPr>
          <p:spPr>
            <a:xfrm flipH="1">
              <a:off x="7610470" y="1908023"/>
              <a:ext cx="925726" cy="406074"/>
            </a:xfrm>
            <a:custGeom>
              <a:avLst/>
              <a:gdLst>
                <a:gd name="txL" fmla="*/ 0 w 127"/>
                <a:gd name="txT" fmla="*/ 0 h 64"/>
                <a:gd name="txR" fmla="*/ 127 w 127"/>
                <a:gd name="txB" fmla="*/ 64 h 64"/>
              </a:gdLst>
              <a:ahLst/>
              <a:cxnLst>
                <a:cxn ang="0">
                  <a:pos x="2147483647" y="1086958458"/>
                </a:cxn>
                <a:cxn ang="0">
                  <a:pos x="2147483647" y="684380495"/>
                </a:cxn>
                <a:cxn ang="0">
                  <a:pos x="0" y="1127216869"/>
                </a:cxn>
                <a:cxn ang="0">
                  <a:pos x="425054029" y="1288250513"/>
                </a:cxn>
                <a:cxn ang="0">
                  <a:pos x="318792373" y="1529794633"/>
                </a:cxn>
                <a:cxn ang="0">
                  <a:pos x="478192261" y="1811603907"/>
                </a:cxn>
                <a:cxn ang="0">
                  <a:pos x="584453917" y="1690828674"/>
                </a:cxn>
                <a:cxn ang="0">
                  <a:pos x="743853691" y="1771345496"/>
                </a:cxn>
                <a:cxn ang="0">
                  <a:pos x="956377232" y="2012889617"/>
                </a:cxn>
                <a:cxn ang="0">
                  <a:pos x="1222038663" y="2147483647"/>
                </a:cxn>
                <a:cxn ang="0">
                  <a:pos x="1434569265" y="2147483647"/>
                </a:cxn>
                <a:cxn ang="0">
                  <a:pos x="1700230696" y="2147483647"/>
                </a:cxn>
                <a:cxn ang="0">
                  <a:pos x="1912761754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147483647"/>
                </a:cxn>
                <a:cxn ang="0">
                  <a:pos x="2147483647" y="2053148028"/>
                </a:cxn>
                <a:cxn ang="0">
                  <a:pos x="2147483647" y="2053148028"/>
                </a:cxn>
                <a:cxn ang="0">
                  <a:pos x="2147483647" y="1972631206"/>
                </a:cxn>
                <a:cxn ang="0">
                  <a:pos x="2147483647" y="1690828674"/>
                </a:cxn>
                <a:cxn ang="0">
                  <a:pos x="2147483647" y="1570053044"/>
                </a:cxn>
                <a:cxn ang="0">
                  <a:pos x="2147483647" y="1409025745"/>
                </a:cxn>
                <a:cxn ang="0">
                  <a:pos x="2147483647" y="1086958458"/>
                </a:cxn>
              </a:cxnLst>
              <a:rect l="txL" t="txT" r="txR" b="txB"/>
              <a:pathLst>
                <a:path w="127" h="64">
                  <a:moveTo>
                    <a:pt x="127" y="27"/>
                  </a:moveTo>
                  <a:cubicBezTo>
                    <a:pt x="105" y="0"/>
                    <a:pt x="81" y="4"/>
                    <a:pt x="50" y="17"/>
                  </a:cubicBezTo>
                  <a:cubicBezTo>
                    <a:pt x="25" y="28"/>
                    <a:pt x="14" y="18"/>
                    <a:pt x="0" y="28"/>
                  </a:cubicBezTo>
                  <a:cubicBezTo>
                    <a:pt x="7" y="25"/>
                    <a:pt x="0" y="35"/>
                    <a:pt x="8" y="32"/>
                  </a:cubicBezTo>
                  <a:cubicBezTo>
                    <a:pt x="9" y="35"/>
                    <a:pt x="9" y="38"/>
                    <a:pt x="6" y="38"/>
                  </a:cubicBezTo>
                  <a:cubicBezTo>
                    <a:pt x="6" y="41"/>
                    <a:pt x="5" y="44"/>
                    <a:pt x="9" y="45"/>
                  </a:cubicBezTo>
                  <a:cubicBezTo>
                    <a:pt x="9" y="44"/>
                    <a:pt x="8" y="41"/>
                    <a:pt x="11" y="42"/>
                  </a:cubicBezTo>
                  <a:cubicBezTo>
                    <a:pt x="13" y="42"/>
                    <a:pt x="9" y="45"/>
                    <a:pt x="14" y="44"/>
                  </a:cubicBezTo>
                  <a:cubicBezTo>
                    <a:pt x="14" y="51"/>
                    <a:pt x="17" y="50"/>
                    <a:pt x="18" y="50"/>
                  </a:cubicBezTo>
                  <a:cubicBezTo>
                    <a:pt x="21" y="49"/>
                    <a:pt x="16" y="55"/>
                    <a:pt x="23" y="56"/>
                  </a:cubicBezTo>
                  <a:cubicBezTo>
                    <a:pt x="24" y="60"/>
                    <a:pt x="28" y="57"/>
                    <a:pt x="27" y="54"/>
                  </a:cubicBezTo>
                  <a:cubicBezTo>
                    <a:pt x="28" y="57"/>
                    <a:pt x="31" y="60"/>
                    <a:pt x="32" y="58"/>
                  </a:cubicBezTo>
                  <a:cubicBezTo>
                    <a:pt x="32" y="56"/>
                    <a:pt x="35" y="58"/>
                    <a:pt x="36" y="55"/>
                  </a:cubicBezTo>
                  <a:cubicBezTo>
                    <a:pt x="40" y="62"/>
                    <a:pt x="40" y="56"/>
                    <a:pt x="45" y="58"/>
                  </a:cubicBezTo>
                  <a:cubicBezTo>
                    <a:pt x="45" y="61"/>
                    <a:pt x="50" y="64"/>
                    <a:pt x="52" y="60"/>
                  </a:cubicBezTo>
                  <a:cubicBezTo>
                    <a:pt x="48" y="61"/>
                    <a:pt x="50" y="57"/>
                    <a:pt x="52" y="59"/>
                  </a:cubicBezTo>
                  <a:cubicBezTo>
                    <a:pt x="54" y="60"/>
                    <a:pt x="53" y="56"/>
                    <a:pt x="52" y="55"/>
                  </a:cubicBezTo>
                  <a:cubicBezTo>
                    <a:pt x="57" y="57"/>
                    <a:pt x="56" y="52"/>
                    <a:pt x="58" y="51"/>
                  </a:cubicBezTo>
                  <a:cubicBezTo>
                    <a:pt x="66" y="60"/>
                    <a:pt x="65" y="45"/>
                    <a:pt x="70" y="51"/>
                  </a:cubicBezTo>
                  <a:cubicBezTo>
                    <a:pt x="72" y="52"/>
                    <a:pt x="76" y="51"/>
                    <a:pt x="76" y="49"/>
                  </a:cubicBezTo>
                  <a:cubicBezTo>
                    <a:pt x="83" y="48"/>
                    <a:pt x="76" y="43"/>
                    <a:pt x="82" y="42"/>
                  </a:cubicBezTo>
                  <a:cubicBezTo>
                    <a:pt x="86" y="42"/>
                    <a:pt x="84" y="40"/>
                    <a:pt x="87" y="39"/>
                  </a:cubicBezTo>
                  <a:cubicBezTo>
                    <a:pt x="91" y="37"/>
                    <a:pt x="99" y="38"/>
                    <a:pt x="102" y="35"/>
                  </a:cubicBezTo>
                  <a:cubicBezTo>
                    <a:pt x="113" y="30"/>
                    <a:pt x="114" y="25"/>
                    <a:pt x="127" y="27"/>
                  </a:cubicBezTo>
                  <a:close/>
                </a:path>
              </a:pathLst>
            </a:custGeom>
            <a:solidFill>
              <a:srgbClr val="FAA0B6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2" name="Freeform 408"/>
            <p:cNvSpPr/>
            <p:nvPr/>
          </p:nvSpPr>
          <p:spPr>
            <a:xfrm flipH="1">
              <a:off x="7866588" y="1945673"/>
              <a:ext cx="641837" cy="330775"/>
            </a:xfrm>
            <a:custGeom>
              <a:avLst/>
              <a:gdLst>
                <a:gd name="txL" fmla="*/ 0 w 88"/>
                <a:gd name="txT" fmla="*/ 0 h 52"/>
                <a:gd name="txR" fmla="*/ 88 w 88"/>
                <a:gd name="txB" fmla="*/ 52 h 52"/>
              </a:gdLst>
              <a:ahLst/>
              <a:cxnLst>
                <a:cxn ang="0">
                  <a:pos x="106391768" y="809260082"/>
                </a:cxn>
                <a:cxn ang="0">
                  <a:pos x="2147483647" y="526021349"/>
                </a:cxn>
                <a:cxn ang="0">
                  <a:pos x="2147483647" y="80925377"/>
                </a:cxn>
                <a:cxn ang="0">
                  <a:pos x="2147483647" y="526021349"/>
                </a:cxn>
                <a:cxn ang="0">
                  <a:pos x="2147483647" y="728334730"/>
                </a:cxn>
                <a:cxn ang="0">
                  <a:pos x="2147483647" y="930648309"/>
                </a:cxn>
                <a:cxn ang="0">
                  <a:pos x="2147483647" y="1132968051"/>
                </a:cxn>
                <a:cxn ang="0">
                  <a:pos x="2147483647" y="971110985"/>
                </a:cxn>
                <a:cxn ang="0">
                  <a:pos x="2147483647" y="1092505375"/>
                </a:cxn>
                <a:cxn ang="0">
                  <a:pos x="2147483647" y="1254356079"/>
                </a:cxn>
                <a:cxn ang="0">
                  <a:pos x="2147483647" y="1416206783"/>
                </a:cxn>
                <a:cxn ang="0">
                  <a:pos x="2147483647" y="1658982840"/>
                </a:cxn>
                <a:cxn ang="0">
                  <a:pos x="2147483647" y="1537594812"/>
                </a:cxn>
                <a:cxn ang="0">
                  <a:pos x="2147483647" y="1739908590"/>
                </a:cxn>
                <a:cxn ang="0">
                  <a:pos x="2147483647" y="1942228331"/>
                </a:cxn>
                <a:cxn ang="0">
                  <a:pos x="1861881424" y="1780377627"/>
                </a:cxn>
                <a:cxn ang="0">
                  <a:pos x="2147483647" y="1052042698"/>
                </a:cxn>
                <a:cxn ang="0">
                  <a:pos x="1276715917" y="1416206783"/>
                </a:cxn>
                <a:cxn ang="0">
                  <a:pos x="904340954" y="1578057488"/>
                </a:cxn>
                <a:cxn ang="0">
                  <a:pos x="425574365" y="1335281431"/>
                </a:cxn>
                <a:cxn ang="0">
                  <a:pos x="212783536" y="1052042698"/>
                </a:cxn>
                <a:cxn ang="0">
                  <a:pos x="0" y="930648309"/>
                </a:cxn>
                <a:cxn ang="0">
                  <a:pos x="106391768" y="809260082"/>
                </a:cxn>
              </a:cxnLst>
              <a:rect l="txL" t="txT" r="txR" b="txB"/>
              <a:pathLst>
                <a:path w="88" h="52">
                  <a:moveTo>
                    <a:pt x="2" y="20"/>
                  </a:moveTo>
                  <a:cubicBezTo>
                    <a:pt x="15" y="14"/>
                    <a:pt x="29" y="22"/>
                    <a:pt x="48" y="13"/>
                  </a:cubicBezTo>
                  <a:cubicBezTo>
                    <a:pt x="50" y="12"/>
                    <a:pt x="73" y="0"/>
                    <a:pt x="76" y="2"/>
                  </a:cubicBezTo>
                  <a:cubicBezTo>
                    <a:pt x="88" y="6"/>
                    <a:pt x="81" y="14"/>
                    <a:pt x="73" y="13"/>
                  </a:cubicBezTo>
                  <a:cubicBezTo>
                    <a:pt x="67" y="12"/>
                    <a:pt x="62" y="13"/>
                    <a:pt x="62" y="18"/>
                  </a:cubicBezTo>
                  <a:cubicBezTo>
                    <a:pt x="63" y="19"/>
                    <a:pt x="66" y="22"/>
                    <a:pt x="62" y="23"/>
                  </a:cubicBezTo>
                  <a:cubicBezTo>
                    <a:pt x="60" y="23"/>
                    <a:pt x="56" y="27"/>
                    <a:pt x="58" y="28"/>
                  </a:cubicBezTo>
                  <a:cubicBezTo>
                    <a:pt x="63" y="29"/>
                    <a:pt x="65" y="24"/>
                    <a:pt x="67" y="24"/>
                  </a:cubicBezTo>
                  <a:cubicBezTo>
                    <a:pt x="68" y="30"/>
                    <a:pt x="71" y="26"/>
                    <a:pt x="78" y="27"/>
                  </a:cubicBezTo>
                  <a:cubicBezTo>
                    <a:pt x="83" y="28"/>
                    <a:pt x="83" y="31"/>
                    <a:pt x="82" y="31"/>
                  </a:cubicBezTo>
                  <a:cubicBezTo>
                    <a:pt x="79" y="31"/>
                    <a:pt x="80" y="35"/>
                    <a:pt x="75" y="35"/>
                  </a:cubicBezTo>
                  <a:cubicBezTo>
                    <a:pt x="73" y="35"/>
                    <a:pt x="72" y="40"/>
                    <a:pt x="69" y="41"/>
                  </a:cubicBezTo>
                  <a:cubicBezTo>
                    <a:pt x="65" y="42"/>
                    <a:pt x="65" y="37"/>
                    <a:pt x="60" y="38"/>
                  </a:cubicBezTo>
                  <a:cubicBezTo>
                    <a:pt x="60" y="38"/>
                    <a:pt x="61" y="46"/>
                    <a:pt x="55" y="43"/>
                  </a:cubicBezTo>
                  <a:cubicBezTo>
                    <a:pt x="47" y="52"/>
                    <a:pt x="47" y="42"/>
                    <a:pt x="45" y="48"/>
                  </a:cubicBezTo>
                  <a:cubicBezTo>
                    <a:pt x="44" y="52"/>
                    <a:pt x="35" y="50"/>
                    <a:pt x="35" y="44"/>
                  </a:cubicBezTo>
                  <a:cubicBezTo>
                    <a:pt x="36" y="33"/>
                    <a:pt x="53" y="24"/>
                    <a:pt x="44" y="26"/>
                  </a:cubicBezTo>
                  <a:cubicBezTo>
                    <a:pt x="38" y="27"/>
                    <a:pt x="34" y="32"/>
                    <a:pt x="24" y="35"/>
                  </a:cubicBezTo>
                  <a:cubicBezTo>
                    <a:pt x="19" y="36"/>
                    <a:pt x="20" y="41"/>
                    <a:pt x="17" y="39"/>
                  </a:cubicBezTo>
                  <a:cubicBezTo>
                    <a:pt x="10" y="41"/>
                    <a:pt x="12" y="33"/>
                    <a:pt x="8" y="33"/>
                  </a:cubicBezTo>
                  <a:cubicBezTo>
                    <a:pt x="5" y="32"/>
                    <a:pt x="7" y="27"/>
                    <a:pt x="4" y="26"/>
                  </a:cubicBezTo>
                  <a:cubicBezTo>
                    <a:pt x="2" y="27"/>
                    <a:pt x="0" y="26"/>
                    <a:pt x="0" y="23"/>
                  </a:cubicBezTo>
                  <a:cubicBezTo>
                    <a:pt x="1" y="22"/>
                    <a:pt x="0" y="21"/>
                    <a:pt x="2" y="20"/>
                  </a:cubicBezTo>
                  <a:close/>
                </a:path>
              </a:pathLst>
            </a:custGeom>
            <a:solidFill>
              <a:srgbClr val="FCABBF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3" name="Freeform 409"/>
            <p:cNvSpPr/>
            <p:nvPr/>
          </p:nvSpPr>
          <p:spPr>
            <a:xfrm flipH="1">
              <a:off x="7582699" y="1684817"/>
              <a:ext cx="756010" cy="336154"/>
            </a:xfrm>
            <a:custGeom>
              <a:avLst/>
              <a:gdLst>
                <a:gd name="txL" fmla="*/ 0 w 104"/>
                <a:gd name="txT" fmla="*/ 0 h 53"/>
                <a:gd name="txR" fmla="*/ 104 w 104"/>
                <a:gd name="txB" fmla="*/ 53 h 53"/>
              </a:gdLst>
              <a:ahLst/>
              <a:cxnLst>
                <a:cxn ang="0">
                  <a:pos x="2147483647" y="1568881403"/>
                </a:cxn>
                <a:cxn ang="0">
                  <a:pos x="1426765370" y="1850470947"/>
                </a:cxn>
                <a:cxn ang="0">
                  <a:pos x="634117967" y="2011380844"/>
                </a:cxn>
                <a:cxn ang="0">
                  <a:pos x="317058984" y="1568881403"/>
                </a:cxn>
                <a:cxn ang="0">
                  <a:pos x="369899706" y="1247055267"/>
                </a:cxn>
                <a:cxn ang="0">
                  <a:pos x="528429254" y="1086145370"/>
                </a:cxn>
                <a:cxn ang="0">
                  <a:pos x="686958689" y="885011171"/>
                </a:cxn>
                <a:cxn ang="0">
                  <a:pos x="1162547221" y="804556024"/>
                </a:cxn>
                <a:cxn ang="0">
                  <a:pos x="1479606091" y="724101076"/>
                </a:cxn>
                <a:cxn ang="0">
                  <a:pos x="2147483647" y="563184837"/>
                </a:cxn>
                <a:cxn ang="0">
                  <a:pos x="2147483647" y="1045921067"/>
                </a:cxn>
                <a:cxn ang="0">
                  <a:pos x="2147483647" y="522960534"/>
                </a:cxn>
                <a:cxn ang="0">
                  <a:pos x="2147483647" y="321819892"/>
                </a:cxn>
                <a:cxn ang="0">
                  <a:pos x="2147483647" y="201140592"/>
                </a:cxn>
                <a:cxn ang="0">
                  <a:pos x="2147483647" y="402274841"/>
                </a:cxn>
                <a:cxn ang="0">
                  <a:pos x="2147483647" y="563184837"/>
                </a:cxn>
                <a:cxn ang="0">
                  <a:pos x="2147483647" y="482729888"/>
                </a:cxn>
                <a:cxn ang="0">
                  <a:pos x="2147483647" y="241364944"/>
                </a:cxn>
                <a:cxn ang="0">
                  <a:pos x="2147483647" y="362050538"/>
                </a:cxn>
                <a:cxn ang="0">
                  <a:pos x="2147483647" y="724101076"/>
                </a:cxn>
                <a:cxn ang="0">
                  <a:pos x="2147483647" y="844780525"/>
                </a:cxn>
                <a:cxn ang="0">
                  <a:pos x="2147483647" y="885011171"/>
                </a:cxn>
                <a:cxn ang="0">
                  <a:pos x="2147483647" y="1005690422"/>
                </a:cxn>
                <a:cxn ang="0">
                  <a:pos x="2147483647" y="1568881403"/>
                </a:cxn>
              </a:cxnLst>
              <a:rect l="txL" t="txT" r="txR" b="txB"/>
              <a:pathLst>
                <a:path w="104" h="52">
                  <a:moveTo>
                    <a:pt x="55" y="39"/>
                  </a:moveTo>
                  <a:cubicBezTo>
                    <a:pt x="48" y="34"/>
                    <a:pt x="34" y="41"/>
                    <a:pt x="27" y="46"/>
                  </a:cubicBezTo>
                  <a:cubicBezTo>
                    <a:pt x="24" y="47"/>
                    <a:pt x="17" y="47"/>
                    <a:pt x="12" y="50"/>
                  </a:cubicBezTo>
                  <a:cubicBezTo>
                    <a:pt x="8" y="53"/>
                    <a:pt x="0" y="46"/>
                    <a:pt x="6" y="39"/>
                  </a:cubicBezTo>
                  <a:cubicBezTo>
                    <a:pt x="8" y="36"/>
                    <a:pt x="8" y="34"/>
                    <a:pt x="7" y="31"/>
                  </a:cubicBezTo>
                  <a:cubicBezTo>
                    <a:pt x="6" y="30"/>
                    <a:pt x="11" y="29"/>
                    <a:pt x="10" y="27"/>
                  </a:cubicBezTo>
                  <a:cubicBezTo>
                    <a:pt x="9" y="24"/>
                    <a:pt x="11" y="23"/>
                    <a:pt x="13" y="22"/>
                  </a:cubicBezTo>
                  <a:cubicBezTo>
                    <a:pt x="15" y="25"/>
                    <a:pt x="20" y="24"/>
                    <a:pt x="22" y="20"/>
                  </a:cubicBezTo>
                  <a:cubicBezTo>
                    <a:pt x="23" y="18"/>
                    <a:pt x="26" y="20"/>
                    <a:pt x="28" y="18"/>
                  </a:cubicBezTo>
                  <a:cubicBezTo>
                    <a:pt x="32" y="14"/>
                    <a:pt x="37" y="13"/>
                    <a:pt x="44" y="14"/>
                  </a:cubicBezTo>
                  <a:cubicBezTo>
                    <a:pt x="52" y="17"/>
                    <a:pt x="49" y="23"/>
                    <a:pt x="56" y="26"/>
                  </a:cubicBezTo>
                  <a:cubicBezTo>
                    <a:pt x="67" y="31"/>
                    <a:pt x="54" y="15"/>
                    <a:pt x="59" y="13"/>
                  </a:cubicBezTo>
                  <a:cubicBezTo>
                    <a:pt x="61" y="13"/>
                    <a:pt x="62" y="10"/>
                    <a:pt x="57" y="8"/>
                  </a:cubicBezTo>
                  <a:cubicBezTo>
                    <a:pt x="56" y="4"/>
                    <a:pt x="63" y="0"/>
                    <a:pt x="63" y="5"/>
                  </a:cubicBezTo>
                  <a:cubicBezTo>
                    <a:pt x="68" y="3"/>
                    <a:pt x="70" y="6"/>
                    <a:pt x="72" y="10"/>
                  </a:cubicBezTo>
                  <a:cubicBezTo>
                    <a:pt x="75" y="16"/>
                    <a:pt x="80" y="16"/>
                    <a:pt x="79" y="14"/>
                  </a:cubicBezTo>
                  <a:cubicBezTo>
                    <a:pt x="79" y="12"/>
                    <a:pt x="83" y="9"/>
                    <a:pt x="87" y="12"/>
                  </a:cubicBezTo>
                  <a:cubicBezTo>
                    <a:pt x="88" y="12"/>
                    <a:pt x="99" y="10"/>
                    <a:pt x="98" y="6"/>
                  </a:cubicBezTo>
                  <a:cubicBezTo>
                    <a:pt x="97" y="2"/>
                    <a:pt x="100" y="4"/>
                    <a:pt x="103" y="9"/>
                  </a:cubicBezTo>
                  <a:cubicBezTo>
                    <a:pt x="104" y="12"/>
                    <a:pt x="101" y="13"/>
                    <a:pt x="98" y="18"/>
                  </a:cubicBezTo>
                  <a:cubicBezTo>
                    <a:pt x="96" y="21"/>
                    <a:pt x="95" y="9"/>
                    <a:pt x="87" y="21"/>
                  </a:cubicBezTo>
                  <a:cubicBezTo>
                    <a:pt x="86" y="16"/>
                    <a:pt x="81" y="16"/>
                    <a:pt x="78" y="22"/>
                  </a:cubicBezTo>
                  <a:cubicBezTo>
                    <a:pt x="74" y="24"/>
                    <a:pt x="70" y="21"/>
                    <a:pt x="67" y="25"/>
                  </a:cubicBezTo>
                  <a:cubicBezTo>
                    <a:pt x="67" y="25"/>
                    <a:pt x="67" y="49"/>
                    <a:pt x="55" y="39"/>
                  </a:cubicBezTo>
                  <a:close/>
                </a:path>
              </a:pathLst>
            </a:custGeom>
            <a:solidFill>
              <a:srgbClr val="FAA0B6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4" name="Freeform 410"/>
            <p:cNvSpPr/>
            <p:nvPr/>
          </p:nvSpPr>
          <p:spPr>
            <a:xfrm flipH="1">
              <a:off x="7653671" y="1918780"/>
              <a:ext cx="416577" cy="223206"/>
            </a:xfrm>
            <a:custGeom>
              <a:avLst/>
              <a:gdLst>
                <a:gd name="txL" fmla="*/ 0 w 57"/>
                <a:gd name="txT" fmla="*/ 0 h 35"/>
                <a:gd name="txR" fmla="*/ 57 w 57"/>
                <a:gd name="txB" fmla="*/ 35 h 35"/>
              </a:gdLst>
              <a:ahLst/>
              <a:cxnLst>
                <a:cxn ang="0">
                  <a:pos x="2147483647" y="1179433143"/>
                </a:cxn>
                <a:cxn ang="0">
                  <a:pos x="1281895243" y="1301443867"/>
                </a:cxn>
                <a:cxn ang="0">
                  <a:pos x="1281895243" y="976086188"/>
                </a:cxn>
                <a:cxn ang="0">
                  <a:pos x="1335304785" y="732064542"/>
                </a:cxn>
                <a:cxn ang="0">
                  <a:pos x="160235992" y="610053818"/>
                </a:cxn>
                <a:cxn ang="0">
                  <a:pos x="320471984" y="366032271"/>
                </a:cxn>
                <a:cxn ang="0">
                  <a:pos x="2083075373" y="366032271"/>
                </a:cxn>
                <a:cxn ang="0">
                  <a:pos x="2147483647" y="488043094"/>
                </a:cxn>
                <a:cxn ang="0">
                  <a:pos x="2147483647" y="1179433143"/>
                </a:cxn>
              </a:cxnLst>
              <a:rect l="txL" t="txT" r="txR" b="txB"/>
              <a:pathLst>
                <a:path w="57" h="35">
                  <a:moveTo>
                    <a:pt x="41" y="29"/>
                  </a:moveTo>
                  <a:cubicBezTo>
                    <a:pt x="29" y="32"/>
                    <a:pt x="27" y="35"/>
                    <a:pt x="24" y="32"/>
                  </a:cubicBezTo>
                  <a:cubicBezTo>
                    <a:pt x="23" y="30"/>
                    <a:pt x="28" y="25"/>
                    <a:pt x="24" y="24"/>
                  </a:cubicBezTo>
                  <a:cubicBezTo>
                    <a:pt x="19" y="23"/>
                    <a:pt x="26" y="20"/>
                    <a:pt x="25" y="18"/>
                  </a:cubicBezTo>
                  <a:cubicBezTo>
                    <a:pt x="24" y="15"/>
                    <a:pt x="15" y="13"/>
                    <a:pt x="3" y="15"/>
                  </a:cubicBezTo>
                  <a:cubicBezTo>
                    <a:pt x="0" y="16"/>
                    <a:pt x="3" y="11"/>
                    <a:pt x="6" y="9"/>
                  </a:cubicBezTo>
                  <a:cubicBezTo>
                    <a:pt x="22" y="0"/>
                    <a:pt x="30" y="11"/>
                    <a:pt x="39" y="9"/>
                  </a:cubicBezTo>
                  <a:cubicBezTo>
                    <a:pt x="41" y="9"/>
                    <a:pt x="49" y="11"/>
                    <a:pt x="50" y="12"/>
                  </a:cubicBezTo>
                  <a:cubicBezTo>
                    <a:pt x="56" y="18"/>
                    <a:pt x="57" y="26"/>
                    <a:pt x="41" y="29"/>
                  </a:cubicBezTo>
                  <a:close/>
                </a:path>
              </a:pathLst>
            </a:custGeom>
            <a:solidFill>
              <a:srgbClr val="FC8D9A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5" name="Freeform 411"/>
            <p:cNvSpPr/>
            <p:nvPr/>
          </p:nvSpPr>
          <p:spPr>
            <a:xfrm flipH="1">
              <a:off x="7508641" y="1819279"/>
              <a:ext cx="546178" cy="309261"/>
            </a:xfrm>
            <a:custGeom>
              <a:avLst/>
              <a:gdLst>
                <a:gd name="txL" fmla="*/ 0 w 75"/>
                <a:gd name="txT" fmla="*/ 0 h 49"/>
                <a:gd name="txR" fmla="*/ 75 w 75"/>
                <a:gd name="txB" fmla="*/ 49 h 49"/>
              </a:gdLst>
              <a:ahLst/>
              <a:cxnLst>
                <a:cxn ang="0">
                  <a:pos x="2147483647" y="1234866560"/>
                </a:cxn>
                <a:cxn ang="0">
                  <a:pos x="2147483647" y="597517509"/>
                </a:cxn>
                <a:cxn ang="0">
                  <a:pos x="2147483647" y="239008286"/>
                </a:cxn>
                <a:cxn ang="0">
                  <a:pos x="2147483647" y="358509223"/>
                </a:cxn>
                <a:cxn ang="0">
                  <a:pos x="1962221042" y="239008286"/>
                </a:cxn>
                <a:cxn ang="0">
                  <a:pos x="1590987192" y="717018447"/>
                </a:cxn>
                <a:cxn ang="0">
                  <a:pos x="901557679" y="677186905"/>
                </a:cxn>
                <a:cxn ang="0">
                  <a:pos x="159098002" y="836519582"/>
                </a:cxn>
                <a:cxn ang="0">
                  <a:pos x="848527458" y="836519582"/>
                </a:cxn>
                <a:cxn ang="0">
                  <a:pos x="636392009" y="956026831"/>
                </a:cxn>
                <a:cxn ang="0">
                  <a:pos x="159098002" y="1155197164"/>
                </a:cxn>
                <a:cxn ang="0">
                  <a:pos x="1113693356" y="1115365622"/>
                </a:cxn>
                <a:cxn ang="0">
                  <a:pos x="1590987192" y="1513706289"/>
                </a:cxn>
                <a:cxn ang="0">
                  <a:pos x="2147483647" y="1792546413"/>
                </a:cxn>
                <a:cxn ang="0">
                  <a:pos x="2147483647" y="1274698102"/>
                </a:cxn>
                <a:cxn ang="0">
                  <a:pos x="2147483647" y="1234866560"/>
                </a:cxn>
              </a:cxnLst>
              <a:rect l="txL" t="txT" r="txR" b="txB"/>
              <a:pathLst>
                <a:path w="75" h="49">
                  <a:moveTo>
                    <a:pt x="74" y="31"/>
                  </a:moveTo>
                  <a:cubicBezTo>
                    <a:pt x="74" y="29"/>
                    <a:pt x="75" y="14"/>
                    <a:pt x="70" y="15"/>
                  </a:cubicBezTo>
                  <a:cubicBezTo>
                    <a:pt x="66" y="16"/>
                    <a:pt x="72" y="4"/>
                    <a:pt x="62" y="6"/>
                  </a:cubicBezTo>
                  <a:cubicBezTo>
                    <a:pt x="61" y="2"/>
                    <a:pt x="55" y="0"/>
                    <a:pt x="47" y="9"/>
                  </a:cubicBezTo>
                  <a:cubicBezTo>
                    <a:pt x="42" y="16"/>
                    <a:pt x="43" y="6"/>
                    <a:pt x="37" y="6"/>
                  </a:cubicBezTo>
                  <a:cubicBezTo>
                    <a:pt x="29" y="7"/>
                    <a:pt x="35" y="12"/>
                    <a:pt x="30" y="18"/>
                  </a:cubicBezTo>
                  <a:cubicBezTo>
                    <a:pt x="29" y="19"/>
                    <a:pt x="24" y="17"/>
                    <a:pt x="17" y="17"/>
                  </a:cubicBezTo>
                  <a:cubicBezTo>
                    <a:pt x="11" y="17"/>
                    <a:pt x="7" y="17"/>
                    <a:pt x="3" y="21"/>
                  </a:cubicBezTo>
                  <a:cubicBezTo>
                    <a:pt x="0" y="24"/>
                    <a:pt x="9" y="20"/>
                    <a:pt x="16" y="21"/>
                  </a:cubicBezTo>
                  <a:cubicBezTo>
                    <a:pt x="18" y="22"/>
                    <a:pt x="18" y="22"/>
                    <a:pt x="12" y="24"/>
                  </a:cubicBezTo>
                  <a:cubicBezTo>
                    <a:pt x="7" y="25"/>
                    <a:pt x="1" y="28"/>
                    <a:pt x="3" y="29"/>
                  </a:cubicBezTo>
                  <a:cubicBezTo>
                    <a:pt x="4" y="30"/>
                    <a:pt x="16" y="27"/>
                    <a:pt x="21" y="28"/>
                  </a:cubicBezTo>
                  <a:cubicBezTo>
                    <a:pt x="27" y="30"/>
                    <a:pt x="28" y="36"/>
                    <a:pt x="30" y="38"/>
                  </a:cubicBezTo>
                  <a:cubicBezTo>
                    <a:pt x="39" y="43"/>
                    <a:pt x="58" y="45"/>
                    <a:pt x="58" y="45"/>
                  </a:cubicBezTo>
                  <a:cubicBezTo>
                    <a:pt x="72" y="49"/>
                    <a:pt x="74" y="37"/>
                    <a:pt x="74" y="32"/>
                  </a:cubicBezTo>
                  <a:cubicBezTo>
                    <a:pt x="74" y="32"/>
                    <a:pt x="74" y="32"/>
                    <a:pt x="74" y="31"/>
                  </a:cubicBezTo>
                  <a:close/>
                </a:path>
              </a:pathLst>
            </a:custGeom>
            <a:solidFill>
              <a:srgbClr val="FA8996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6" name="Freeform 412"/>
            <p:cNvSpPr/>
            <p:nvPr/>
          </p:nvSpPr>
          <p:spPr>
            <a:xfrm flipH="1">
              <a:off x="7561098" y="1867685"/>
              <a:ext cx="450520" cy="268923"/>
            </a:xfrm>
            <a:custGeom>
              <a:avLst/>
              <a:gdLst>
                <a:gd name="txL" fmla="*/ 0 w 62"/>
                <a:gd name="txT" fmla="*/ 0 h 42"/>
                <a:gd name="txR" fmla="*/ 62 w 62"/>
                <a:gd name="txB" fmla="*/ 42 h 42"/>
              </a:gdLst>
              <a:ahLst/>
              <a:cxnLst>
                <a:cxn ang="0">
                  <a:pos x="2147483647" y="450971101"/>
                </a:cxn>
                <a:cxn ang="0">
                  <a:pos x="2147483647" y="122993860"/>
                </a:cxn>
                <a:cxn ang="0">
                  <a:pos x="2147483647" y="450971101"/>
                </a:cxn>
                <a:cxn ang="0">
                  <a:pos x="2147483647" y="163991797"/>
                </a:cxn>
                <a:cxn ang="0">
                  <a:pos x="2147483647" y="327977191"/>
                </a:cxn>
                <a:cxn ang="0">
                  <a:pos x="2006449366" y="327977191"/>
                </a:cxn>
                <a:cxn ang="0">
                  <a:pos x="1636840942" y="286979254"/>
                </a:cxn>
                <a:cxn ang="0">
                  <a:pos x="1267232971" y="532966975"/>
                </a:cxn>
                <a:cxn ang="0">
                  <a:pos x="369608084" y="450971101"/>
                </a:cxn>
                <a:cxn ang="0">
                  <a:pos x="897624774" y="573964912"/>
                </a:cxn>
                <a:cxn ang="0">
                  <a:pos x="0" y="778954595"/>
                </a:cxn>
                <a:cxn ang="0">
                  <a:pos x="1267232971" y="942940140"/>
                </a:cxn>
                <a:cxn ang="0">
                  <a:pos x="1214427680" y="1270923634"/>
                </a:cxn>
                <a:cxn ang="0">
                  <a:pos x="2147483647" y="1475906914"/>
                </a:cxn>
                <a:cxn ang="0">
                  <a:pos x="2147483647" y="450971101"/>
                </a:cxn>
              </a:cxnLst>
              <a:rect l="txL" t="txT" r="txR" b="txB"/>
              <a:pathLst>
                <a:path w="62" h="42">
                  <a:moveTo>
                    <a:pt x="57" y="11"/>
                  </a:moveTo>
                  <a:cubicBezTo>
                    <a:pt x="60" y="6"/>
                    <a:pt x="58" y="5"/>
                    <a:pt x="58" y="3"/>
                  </a:cubicBezTo>
                  <a:cubicBezTo>
                    <a:pt x="59" y="0"/>
                    <a:pt x="50" y="4"/>
                    <a:pt x="47" y="11"/>
                  </a:cubicBezTo>
                  <a:cubicBezTo>
                    <a:pt x="47" y="13"/>
                    <a:pt x="47" y="7"/>
                    <a:pt x="49" y="4"/>
                  </a:cubicBezTo>
                  <a:cubicBezTo>
                    <a:pt x="51" y="1"/>
                    <a:pt x="47" y="0"/>
                    <a:pt x="43" y="8"/>
                  </a:cubicBezTo>
                  <a:cubicBezTo>
                    <a:pt x="39" y="16"/>
                    <a:pt x="39" y="11"/>
                    <a:pt x="38" y="8"/>
                  </a:cubicBezTo>
                  <a:cubicBezTo>
                    <a:pt x="36" y="5"/>
                    <a:pt x="36" y="10"/>
                    <a:pt x="31" y="7"/>
                  </a:cubicBezTo>
                  <a:cubicBezTo>
                    <a:pt x="26" y="3"/>
                    <a:pt x="35" y="16"/>
                    <a:pt x="24" y="13"/>
                  </a:cubicBezTo>
                  <a:cubicBezTo>
                    <a:pt x="24" y="13"/>
                    <a:pt x="15" y="9"/>
                    <a:pt x="7" y="11"/>
                  </a:cubicBezTo>
                  <a:cubicBezTo>
                    <a:pt x="6" y="11"/>
                    <a:pt x="14" y="11"/>
                    <a:pt x="17" y="14"/>
                  </a:cubicBezTo>
                  <a:cubicBezTo>
                    <a:pt x="20" y="18"/>
                    <a:pt x="9" y="15"/>
                    <a:pt x="0" y="19"/>
                  </a:cubicBezTo>
                  <a:cubicBezTo>
                    <a:pt x="20" y="15"/>
                    <a:pt x="16" y="20"/>
                    <a:pt x="24" y="23"/>
                  </a:cubicBezTo>
                  <a:cubicBezTo>
                    <a:pt x="27" y="24"/>
                    <a:pt x="21" y="29"/>
                    <a:pt x="23" y="31"/>
                  </a:cubicBezTo>
                  <a:cubicBezTo>
                    <a:pt x="31" y="37"/>
                    <a:pt x="45" y="42"/>
                    <a:pt x="55" y="36"/>
                  </a:cubicBezTo>
                  <a:cubicBezTo>
                    <a:pt x="62" y="20"/>
                    <a:pt x="51" y="20"/>
                    <a:pt x="57" y="11"/>
                  </a:cubicBezTo>
                  <a:close/>
                </a:path>
              </a:pathLst>
            </a:custGeom>
            <a:solidFill>
              <a:srgbClr val="FA7F8E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7" name="Freeform 413"/>
            <p:cNvSpPr/>
            <p:nvPr/>
          </p:nvSpPr>
          <p:spPr>
            <a:xfrm flipH="1">
              <a:off x="7959161" y="1768184"/>
              <a:ext cx="342519" cy="220517"/>
            </a:xfrm>
            <a:custGeom>
              <a:avLst/>
              <a:gdLst>
                <a:gd name="txL" fmla="*/ 0 w 47"/>
                <a:gd name="txT" fmla="*/ 0 h 35"/>
                <a:gd name="txR" fmla="*/ 47 w 47"/>
                <a:gd name="txB" fmla="*/ 35 h 35"/>
              </a:gdLst>
              <a:ahLst/>
              <a:cxnLst>
                <a:cxn ang="0">
                  <a:pos x="1646401302" y="158784821"/>
                </a:cxn>
                <a:cxn ang="0">
                  <a:pos x="1274629843" y="436655169"/>
                </a:cxn>
                <a:cxn ang="0">
                  <a:pos x="424876576" y="793924056"/>
                </a:cxn>
                <a:cxn ang="0">
                  <a:pos x="584206275" y="1190886182"/>
                </a:cxn>
                <a:cxn ang="0">
                  <a:pos x="1593289012" y="952709024"/>
                </a:cxn>
                <a:cxn ang="0">
                  <a:pos x="2071278220" y="674832327"/>
                </a:cxn>
                <a:cxn ang="0">
                  <a:pos x="2147483647" y="476354512"/>
                </a:cxn>
                <a:cxn ang="0">
                  <a:pos x="1646401302" y="158784821"/>
                </a:cxn>
              </a:cxnLst>
              <a:rect l="txL" t="txT" r="txR" b="txB"/>
              <a:pathLst>
                <a:path w="47" h="35">
                  <a:moveTo>
                    <a:pt x="31" y="4"/>
                  </a:moveTo>
                  <a:cubicBezTo>
                    <a:pt x="21" y="3"/>
                    <a:pt x="29" y="12"/>
                    <a:pt x="24" y="11"/>
                  </a:cubicBezTo>
                  <a:cubicBezTo>
                    <a:pt x="18" y="9"/>
                    <a:pt x="8" y="12"/>
                    <a:pt x="8" y="20"/>
                  </a:cubicBezTo>
                  <a:cubicBezTo>
                    <a:pt x="8" y="21"/>
                    <a:pt x="0" y="35"/>
                    <a:pt x="11" y="30"/>
                  </a:cubicBezTo>
                  <a:cubicBezTo>
                    <a:pt x="18" y="27"/>
                    <a:pt x="23" y="24"/>
                    <a:pt x="30" y="24"/>
                  </a:cubicBezTo>
                  <a:cubicBezTo>
                    <a:pt x="42" y="24"/>
                    <a:pt x="33" y="20"/>
                    <a:pt x="39" y="17"/>
                  </a:cubicBezTo>
                  <a:cubicBezTo>
                    <a:pt x="40" y="17"/>
                    <a:pt x="47" y="14"/>
                    <a:pt x="46" y="12"/>
                  </a:cubicBezTo>
                  <a:cubicBezTo>
                    <a:pt x="41" y="4"/>
                    <a:pt x="36" y="0"/>
                    <a:pt x="31" y="4"/>
                  </a:cubicBezTo>
                  <a:close/>
                </a:path>
              </a:pathLst>
            </a:custGeom>
            <a:solidFill>
              <a:srgbClr val="F5A4B8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8" name="Freeform 414"/>
            <p:cNvSpPr/>
            <p:nvPr/>
          </p:nvSpPr>
          <p:spPr>
            <a:xfrm flipH="1">
              <a:off x="8165906" y="2015593"/>
              <a:ext cx="327090" cy="43028"/>
            </a:xfrm>
            <a:custGeom>
              <a:avLst/>
              <a:gdLst>
                <a:gd name="txL" fmla="*/ 0 w 45"/>
                <a:gd name="txT" fmla="*/ 0 h 7"/>
                <a:gd name="txR" fmla="*/ 45 w 45"/>
                <a:gd name="txB" fmla="*/ 7 h 7"/>
              </a:gdLst>
              <a:ahLst/>
              <a:cxnLst>
                <a:cxn ang="0">
                  <a:pos x="2147483647" y="0"/>
                </a:cxn>
                <a:cxn ang="0">
                  <a:pos x="1532169450" y="151132783"/>
                </a:cxn>
                <a:cxn ang="0">
                  <a:pos x="951003177" y="37784733"/>
                </a:cxn>
                <a:cxn ang="0">
                  <a:pos x="475501588" y="113354210"/>
                </a:cxn>
                <a:cxn ang="0">
                  <a:pos x="52835934" y="264486993"/>
                </a:cxn>
                <a:cxn ang="0">
                  <a:pos x="951003177" y="226702273"/>
                </a:cxn>
                <a:cxn ang="0">
                  <a:pos x="2147483647" y="0"/>
                </a:cxn>
              </a:cxnLst>
              <a:rect l="txL" t="txT" r="txR" b="txB"/>
              <a:pathLst>
                <a:path w="45" h="7">
                  <a:moveTo>
                    <a:pt x="45" y="0"/>
                  </a:moveTo>
                  <a:cubicBezTo>
                    <a:pt x="42" y="0"/>
                    <a:pt x="34" y="3"/>
                    <a:pt x="29" y="4"/>
                  </a:cubicBezTo>
                  <a:cubicBezTo>
                    <a:pt x="22" y="4"/>
                    <a:pt x="23" y="1"/>
                    <a:pt x="18" y="1"/>
                  </a:cubicBezTo>
                  <a:cubicBezTo>
                    <a:pt x="14" y="1"/>
                    <a:pt x="9" y="4"/>
                    <a:pt x="9" y="3"/>
                  </a:cubicBezTo>
                  <a:cubicBezTo>
                    <a:pt x="9" y="0"/>
                    <a:pt x="0" y="3"/>
                    <a:pt x="1" y="7"/>
                  </a:cubicBezTo>
                  <a:cubicBezTo>
                    <a:pt x="9" y="5"/>
                    <a:pt x="15" y="6"/>
                    <a:pt x="18" y="6"/>
                  </a:cubicBezTo>
                  <a:cubicBezTo>
                    <a:pt x="31" y="6"/>
                    <a:pt x="34" y="4"/>
                    <a:pt x="45" y="0"/>
                  </a:cubicBezTo>
                  <a:close/>
                </a:path>
              </a:pathLst>
            </a:custGeom>
            <a:solidFill>
              <a:srgbClr val="F589A4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49" name="Freeform 415"/>
            <p:cNvSpPr/>
            <p:nvPr/>
          </p:nvSpPr>
          <p:spPr>
            <a:xfrm flipH="1">
              <a:off x="7894360" y="1717088"/>
              <a:ext cx="203660" cy="126394"/>
            </a:xfrm>
            <a:custGeom>
              <a:avLst/>
              <a:gdLst>
                <a:gd name="txL" fmla="*/ 0 w 28"/>
                <a:gd name="txT" fmla="*/ 0 h 20"/>
                <a:gd name="txR" fmla="*/ 28 w 28"/>
                <a:gd name="txB" fmla="*/ 20 h 20"/>
              </a:gdLst>
              <a:ahLst/>
              <a:cxnLst>
                <a:cxn ang="0">
                  <a:pos x="1216810434" y="79874683"/>
                </a:cxn>
                <a:cxn ang="0">
                  <a:pos x="1216810434" y="399386027"/>
                </a:cxn>
                <a:cxn ang="0">
                  <a:pos x="1269718379" y="639016419"/>
                </a:cxn>
                <a:cxn ang="0">
                  <a:pos x="1163909764" y="678956908"/>
                </a:cxn>
                <a:cxn ang="0">
                  <a:pos x="846476419" y="399386027"/>
                </a:cxn>
                <a:cxn ang="0">
                  <a:pos x="476142517" y="319511369"/>
                </a:cxn>
                <a:cxn ang="0">
                  <a:pos x="52907958" y="279570881"/>
                </a:cxn>
                <a:cxn ang="0">
                  <a:pos x="52907958" y="239630392"/>
                </a:cxn>
                <a:cxn ang="0">
                  <a:pos x="317425958" y="199696173"/>
                </a:cxn>
                <a:cxn ang="0">
                  <a:pos x="476142517" y="79874683"/>
                </a:cxn>
                <a:cxn ang="0">
                  <a:pos x="740667804" y="39940501"/>
                </a:cxn>
                <a:cxn ang="0">
                  <a:pos x="1005193205" y="119815196"/>
                </a:cxn>
                <a:cxn ang="0">
                  <a:pos x="1216810434" y="79874683"/>
                </a:cxn>
              </a:cxnLst>
              <a:rect l="txL" t="txT" r="txR" b="txB"/>
              <a:pathLst>
                <a:path w="28" h="20">
                  <a:moveTo>
                    <a:pt x="23" y="2"/>
                  </a:moveTo>
                  <a:cubicBezTo>
                    <a:pt x="21" y="9"/>
                    <a:pt x="28" y="4"/>
                    <a:pt x="23" y="10"/>
                  </a:cubicBezTo>
                  <a:cubicBezTo>
                    <a:pt x="23" y="10"/>
                    <a:pt x="24" y="14"/>
                    <a:pt x="24" y="16"/>
                  </a:cubicBezTo>
                  <a:cubicBezTo>
                    <a:pt x="25" y="18"/>
                    <a:pt x="23" y="20"/>
                    <a:pt x="22" y="17"/>
                  </a:cubicBezTo>
                  <a:cubicBezTo>
                    <a:pt x="21" y="14"/>
                    <a:pt x="19" y="13"/>
                    <a:pt x="16" y="10"/>
                  </a:cubicBezTo>
                  <a:cubicBezTo>
                    <a:pt x="15" y="9"/>
                    <a:pt x="12" y="7"/>
                    <a:pt x="9" y="8"/>
                  </a:cubicBezTo>
                  <a:cubicBezTo>
                    <a:pt x="5" y="9"/>
                    <a:pt x="2" y="7"/>
                    <a:pt x="1" y="7"/>
                  </a:cubicBezTo>
                  <a:cubicBezTo>
                    <a:pt x="1" y="8"/>
                    <a:pt x="0" y="7"/>
                    <a:pt x="1" y="6"/>
                  </a:cubicBezTo>
                  <a:cubicBezTo>
                    <a:pt x="2" y="5"/>
                    <a:pt x="5" y="7"/>
                    <a:pt x="6" y="5"/>
                  </a:cubicBezTo>
                  <a:cubicBezTo>
                    <a:pt x="6" y="3"/>
                    <a:pt x="7" y="2"/>
                    <a:pt x="9" y="2"/>
                  </a:cubicBezTo>
                  <a:cubicBezTo>
                    <a:pt x="11" y="3"/>
                    <a:pt x="13" y="0"/>
                    <a:pt x="14" y="1"/>
                  </a:cubicBezTo>
                  <a:cubicBezTo>
                    <a:pt x="16" y="3"/>
                    <a:pt x="16" y="5"/>
                    <a:pt x="19" y="3"/>
                  </a:cubicBezTo>
                  <a:cubicBezTo>
                    <a:pt x="20" y="0"/>
                    <a:pt x="24" y="0"/>
                    <a:pt x="23" y="2"/>
                  </a:cubicBezTo>
                  <a:close/>
                </a:path>
              </a:pathLst>
            </a:custGeom>
            <a:solidFill>
              <a:srgbClr val="FA93AD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0" name="Freeform 416"/>
            <p:cNvSpPr/>
            <p:nvPr/>
          </p:nvSpPr>
          <p:spPr>
            <a:xfrm flipH="1">
              <a:off x="8209107" y="2123162"/>
              <a:ext cx="182059" cy="145218"/>
            </a:xfrm>
            <a:custGeom>
              <a:avLst/>
              <a:gdLst>
                <a:gd name="txL" fmla="*/ 0 w 25"/>
                <a:gd name="txT" fmla="*/ 0 h 23"/>
                <a:gd name="txR" fmla="*/ 25 w 25"/>
                <a:gd name="txB" fmla="*/ 23 h 23"/>
              </a:gdLst>
              <a:ahLst/>
              <a:cxnLst>
                <a:cxn ang="0">
                  <a:pos x="1219751689" y="79730994"/>
                </a:cxn>
                <a:cxn ang="0">
                  <a:pos x="424262996" y="478373386"/>
                </a:cxn>
                <a:cxn ang="0">
                  <a:pos x="0" y="757425465"/>
                </a:cxn>
                <a:cxn ang="0">
                  <a:pos x="265165325" y="757425465"/>
                </a:cxn>
                <a:cxn ang="0">
                  <a:pos x="477293239" y="877015802"/>
                </a:cxn>
                <a:cxn ang="0">
                  <a:pos x="636390909" y="837150318"/>
                </a:cxn>
                <a:cxn ang="0">
                  <a:pos x="954586477" y="637829011"/>
                </a:cxn>
                <a:cxn ang="0">
                  <a:pos x="1166721559" y="239186693"/>
                </a:cxn>
                <a:cxn ang="0">
                  <a:pos x="1219751689" y="79730994"/>
                </a:cxn>
              </a:cxnLst>
              <a:rect l="txL" t="txT" r="txR" b="txB"/>
              <a:pathLst>
                <a:path w="25" h="23">
                  <a:moveTo>
                    <a:pt x="23" y="2"/>
                  </a:moveTo>
                  <a:cubicBezTo>
                    <a:pt x="16" y="6"/>
                    <a:pt x="11" y="6"/>
                    <a:pt x="8" y="12"/>
                  </a:cubicBezTo>
                  <a:cubicBezTo>
                    <a:pt x="7" y="14"/>
                    <a:pt x="0" y="14"/>
                    <a:pt x="0" y="19"/>
                  </a:cubicBezTo>
                  <a:cubicBezTo>
                    <a:pt x="0" y="21"/>
                    <a:pt x="3" y="21"/>
                    <a:pt x="5" y="19"/>
                  </a:cubicBezTo>
                  <a:cubicBezTo>
                    <a:pt x="7" y="18"/>
                    <a:pt x="8" y="21"/>
                    <a:pt x="9" y="22"/>
                  </a:cubicBezTo>
                  <a:cubicBezTo>
                    <a:pt x="12" y="23"/>
                    <a:pt x="12" y="21"/>
                    <a:pt x="12" y="21"/>
                  </a:cubicBezTo>
                  <a:cubicBezTo>
                    <a:pt x="14" y="21"/>
                    <a:pt x="19" y="20"/>
                    <a:pt x="18" y="16"/>
                  </a:cubicBezTo>
                  <a:cubicBezTo>
                    <a:pt x="15" y="11"/>
                    <a:pt x="21" y="6"/>
                    <a:pt x="22" y="6"/>
                  </a:cubicBezTo>
                  <a:cubicBezTo>
                    <a:pt x="25" y="3"/>
                    <a:pt x="25" y="0"/>
                    <a:pt x="23" y="2"/>
                  </a:cubicBezTo>
                  <a:close/>
                </a:path>
              </a:pathLst>
            </a:custGeom>
            <a:solidFill>
              <a:srgbClr val="FA9BB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1" name="Freeform 417"/>
            <p:cNvSpPr/>
            <p:nvPr/>
          </p:nvSpPr>
          <p:spPr>
            <a:xfrm flipH="1">
              <a:off x="8085677" y="2007525"/>
              <a:ext cx="422748" cy="166732"/>
            </a:xfrm>
            <a:custGeom>
              <a:avLst/>
              <a:gdLst>
                <a:gd name="txL" fmla="*/ 0 w 58"/>
                <a:gd name="txT" fmla="*/ 0 h 26"/>
                <a:gd name="txR" fmla="*/ 58 w 58"/>
                <a:gd name="txB" fmla="*/ 26 h 26"/>
              </a:gdLst>
              <a:ahLst/>
              <a:cxnLst>
                <a:cxn ang="0">
                  <a:pos x="1540654115" y="411238045"/>
                </a:cxn>
                <a:cxn ang="0">
                  <a:pos x="159376011" y="452356809"/>
                </a:cxn>
                <a:cxn ang="0">
                  <a:pos x="371879770" y="575732040"/>
                </a:cxn>
                <a:cxn ang="0">
                  <a:pos x="743766828" y="699100858"/>
                </a:cxn>
                <a:cxn ang="0">
                  <a:pos x="796887287" y="904720031"/>
                </a:cxn>
                <a:cxn ang="0">
                  <a:pos x="1275022666" y="904720031"/>
                </a:cxn>
                <a:cxn ang="0">
                  <a:pos x="2147483647" y="616857117"/>
                </a:cxn>
                <a:cxn ang="0">
                  <a:pos x="2147483647" y="452356809"/>
                </a:cxn>
                <a:cxn ang="0">
                  <a:pos x="2147483647" y="328987891"/>
                </a:cxn>
                <a:cxn ang="0">
                  <a:pos x="2147483647" y="123368868"/>
                </a:cxn>
                <a:cxn ang="0">
                  <a:pos x="1540654115" y="411238045"/>
                </a:cxn>
              </a:cxnLst>
              <a:rect l="txL" t="txT" r="txR" b="txB"/>
              <a:pathLst>
                <a:path w="57" h="26">
                  <a:moveTo>
                    <a:pt x="29" y="10"/>
                  </a:moveTo>
                  <a:cubicBezTo>
                    <a:pt x="28" y="10"/>
                    <a:pt x="14" y="6"/>
                    <a:pt x="3" y="11"/>
                  </a:cubicBezTo>
                  <a:cubicBezTo>
                    <a:pt x="1" y="11"/>
                    <a:pt x="0" y="16"/>
                    <a:pt x="7" y="14"/>
                  </a:cubicBezTo>
                  <a:cubicBezTo>
                    <a:pt x="8" y="14"/>
                    <a:pt x="5" y="19"/>
                    <a:pt x="14" y="17"/>
                  </a:cubicBezTo>
                  <a:cubicBezTo>
                    <a:pt x="19" y="16"/>
                    <a:pt x="20" y="19"/>
                    <a:pt x="15" y="22"/>
                  </a:cubicBezTo>
                  <a:cubicBezTo>
                    <a:pt x="12" y="24"/>
                    <a:pt x="18" y="26"/>
                    <a:pt x="24" y="22"/>
                  </a:cubicBezTo>
                  <a:cubicBezTo>
                    <a:pt x="29" y="19"/>
                    <a:pt x="36" y="15"/>
                    <a:pt x="41" y="15"/>
                  </a:cubicBezTo>
                  <a:cubicBezTo>
                    <a:pt x="44" y="15"/>
                    <a:pt x="51" y="14"/>
                    <a:pt x="51" y="11"/>
                  </a:cubicBezTo>
                  <a:cubicBezTo>
                    <a:pt x="51" y="10"/>
                    <a:pt x="50" y="8"/>
                    <a:pt x="52" y="8"/>
                  </a:cubicBezTo>
                  <a:cubicBezTo>
                    <a:pt x="58" y="5"/>
                    <a:pt x="57" y="0"/>
                    <a:pt x="51" y="3"/>
                  </a:cubicBezTo>
                  <a:cubicBezTo>
                    <a:pt x="50" y="4"/>
                    <a:pt x="39" y="11"/>
                    <a:pt x="29" y="10"/>
                  </a:cubicBezTo>
                  <a:close/>
                </a:path>
              </a:pathLst>
            </a:custGeom>
            <a:solidFill>
              <a:srgbClr val="EDB5C7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2" name="Freeform 418"/>
            <p:cNvSpPr/>
            <p:nvPr/>
          </p:nvSpPr>
          <p:spPr>
            <a:xfrm flipH="1">
              <a:off x="8070248" y="2066688"/>
              <a:ext cx="151202" cy="177489"/>
            </a:xfrm>
            <a:custGeom>
              <a:avLst/>
              <a:gdLst>
                <a:gd name="txL" fmla="*/ 0 w 21"/>
                <a:gd name="txT" fmla="*/ 0 h 28"/>
                <a:gd name="txR" fmla="*/ 21 w 21"/>
                <a:gd name="txB" fmla="*/ 28 h 28"/>
              </a:gdLst>
              <a:ahLst/>
              <a:cxnLst>
                <a:cxn ang="0">
                  <a:pos x="829465295" y="80364487"/>
                </a:cxn>
                <a:cxn ang="0">
                  <a:pos x="51840681" y="924179028"/>
                </a:cxn>
                <a:cxn ang="0">
                  <a:pos x="414732648" y="924179028"/>
                </a:cxn>
                <a:cxn ang="0">
                  <a:pos x="673936095" y="924179028"/>
                </a:cxn>
                <a:cxn ang="0">
                  <a:pos x="933146629" y="803632138"/>
                </a:cxn>
                <a:cxn ang="0">
                  <a:pos x="829465295" y="482180630"/>
                </a:cxn>
                <a:cxn ang="0">
                  <a:pos x="829465295" y="321451607"/>
                </a:cxn>
                <a:cxn ang="0">
                  <a:pos x="829465295" y="80364487"/>
                </a:cxn>
              </a:cxnLst>
              <a:rect l="txL" t="txT" r="txR" b="txB"/>
              <a:pathLst>
                <a:path w="21" h="28">
                  <a:moveTo>
                    <a:pt x="16" y="2"/>
                  </a:moveTo>
                  <a:cubicBezTo>
                    <a:pt x="7" y="7"/>
                    <a:pt x="1" y="19"/>
                    <a:pt x="1" y="23"/>
                  </a:cubicBezTo>
                  <a:cubicBezTo>
                    <a:pt x="0" y="28"/>
                    <a:pt x="6" y="20"/>
                    <a:pt x="8" y="23"/>
                  </a:cubicBezTo>
                  <a:cubicBezTo>
                    <a:pt x="8" y="24"/>
                    <a:pt x="12" y="25"/>
                    <a:pt x="13" y="23"/>
                  </a:cubicBezTo>
                  <a:cubicBezTo>
                    <a:pt x="15" y="19"/>
                    <a:pt x="17" y="24"/>
                    <a:pt x="18" y="20"/>
                  </a:cubicBezTo>
                  <a:cubicBezTo>
                    <a:pt x="19" y="15"/>
                    <a:pt x="19" y="12"/>
                    <a:pt x="16" y="12"/>
                  </a:cubicBezTo>
                  <a:cubicBezTo>
                    <a:pt x="14" y="13"/>
                    <a:pt x="13" y="12"/>
                    <a:pt x="16" y="8"/>
                  </a:cubicBezTo>
                  <a:cubicBezTo>
                    <a:pt x="19" y="4"/>
                    <a:pt x="21" y="0"/>
                    <a:pt x="16" y="2"/>
                  </a:cubicBezTo>
                  <a:close/>
                </a:path>
              </a:pathLst>
            </a:custGeom>
            <a:solidFill>
              <a:srgbClr val="EDB5C7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3" name="Freeform 419"/>
            <p:cNvSpPr/>
            <p:nvPr/>
          </p:nvSpPr>
          <p:spPr>
            <a:xfrm flipH="1">
              <a:off x="8017790" y="1843482"/>
              <a:ext cx="240689" cy="88745"/>
            </a:xfrm>
            <a:custGeom>
              <a:avLst/>
              <a:gdLst>
                <a:gd name="txL" fmla="*/ 0 w 33"/>
                <a:gd name="txT" fmla="*/ 0 h 14"/>
                <a:gd name="txR" fmla="*/ 33 w 33"/>
                <a:gd name="txB" fmla="*/ 14 h 14"/>
              </a:gdLst>
              <a:ahLst/>
              <a:cxnLst>
                <a:cxn ang="0">
                  <a:pos x="1383115508" y="401818333"/>
                </a:cxn>
                <a:cxn ang="0">
                  <a:pos x="212783622" y="562548261"/>
                </a:cxn>
                <a:cxn ang="0">
                  <a:pos x="797949536" y="200912336"/>
                </a:cxn>
                <a:cxn ang="0">
                  <a:pos x="797949536" y="80364939"/>
                </a:cxn>
                <a:cxn ang="0">
                  <a:pos x="1383115508" y="401818333"/>
                </a:cxn>
              </a:cxnLst>
              <a:rect l="txL" t="txT" r="txR" b="txB"/>
              <a:pathLst>
                <a:path w="33" h="14">
                  <a:moveTo>
                    <a:pt x="26" y="10"/>
                  </a:moveTo>
                  <a:cubicBezTo>
                    <a:pt x="23" y="10"/>
                    <a:pt x="10" y="12"/>
                    <a:pt x="4" y="14"/>
                  </a:cubicBezTo>
                  <a:cubicBezTo>
                    <a:pt x="0" y="14"/>
                    <a:pt x="4" y="6"/>
                    <a:pt x="15" y="5"/>
                  </a:cubicBezTo>
                  <a:cubicBezTo>
                    <a:pt x="18" y="5"/>
                    <a:pt x="10" y="3"/>
                    <a:pt x="15" y="2"/>
                  </a:cubicBezTo>
                  <a:cubicBezTo>
                    <a:pt x="24" y="0"/>
                    <a:pt x="33" y="11"/>
                    <a:pt x="26" y="10"/>
                  </a:cubicBezTo>
                  <a:close/>
                </a:path>
              </a:pathLst>
            </a:custGeom>
            <a:solidFill>
              <a:srgbClr val="F5B3C3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4" name="Freeform 420"/>
            <p:cNvSpPr/>
            <p:nvPr/>
          </p:nvSpPr>
          <p:spPr>
            <a:xfrm flipH="1">
              <a:off x="7588870" y="1926848"/>
              <a:ext cx="212917" cy="131772"/>
            </a:xfrm>
            <a:custGeom>
              <a:avLst/>
              <a:gdLst>
                <a:gd name="txL" fmla="*/ 0 w 29"/>
                <a:gd name="txT" fmla="*/ 0 h 21"/>
                <a:gd name="txR" fmla="*/ 29 w 29"/>
                <a:gd name="txB" fmla="*/ 21 h 21"/>
              </a:gdLst>
              <a:ahLst/>
              <a:cxnLst>
                <a:cxn ang="0">
                  <a:pos x="1401515230" y="551233646"/>
                </a:cxn>
                <a:cxn ang="0">
                  <a:pos x="754665982" y="196867345"/>
                </a:cxn>
                <a:cxn ang="0">
                  <a:pos x="269523598" y="236242109"/>
                </a:cxn>
                <a:cxn ang="0">
                  <a:pos x="107809422" y="511858932"/>
                </a:cxn>
                <a:cxn ang="0">
                  <a:pos x="1401515230" y="551233646"/>
                </a:cxn>
              </a:cxnLst>
              <a:rect l="txL" t="txT" r="txR" b="txB"/>
              <a:pathLst>
                <a:path w="28" h="21">
                  <a:moveTo>
                    <a:pt x="26" y="14"/>
                  </a:moveTo>
                  <a:cubicBezTo>
                    <a:pt x="22" y="5"/>
                    <a:pt x="21" y="0"/>
                    <a:pt x="14" y="5"/>
                  </a:cubicBezTo>
                  <a:cubicBezTo>
                    <a:pt x="11" y="7"/>
                    <a:pt x="11" y="2"/>
                    <a:pt x="5" y="6"/>
                  </a:cubicBezTo>
                  <a:cubicBezTo>
                    <a:pt x="2" y="8"/>
                    <a:pt x="0" y="10"/>
                    <a:pt x="2" y="13"/>
                  </a:cubicBezTo>
                  <a:cubicBezTo>
                    <a:pt x="9" y="21"/>
                    <a:pt x="29" y="21"/>
                    <a:pt x="26" y="14"/>
                  </a:cubicBezTo>
                  <a:close/>
                </a:path>
              </a:pathLst>
            </a:custGeom>
            <a:solidFill>
              <a:srgbClr val="D2D1B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5" name="Freeform 421"/>
            <p:cNvSpPr/>
            <p:nvPr/>
          </p:nvSpPr>
          <p:spPr>
            <a:xfrm flipH="1">
              <a:off x="7632071" y="1918780"/>
              <a:ext cx="154288" cy="134461"/>
            </a:xfrm>
            <a:custGeom>
              <a:avLst/>
              <a:gdLst>
                <a:gd name="txL" fmla="*/ 0 w 21"/>
                <a:gd name="txT" fmla="*/ 0 h 21"/>
                <a:gd name="txR" fmla="*/ 21 w 21"/>
                <a:gd name="txB" fmla="*/ 21 h 21"/>
              </a:gdLst>
              <a:ahLst/>
              <a:cxnLst>
                <a:cxn ang="0">
                  <a:pos x="1079582591" y="573962777"/>
                </a:cxn>
                <a:cxn ang="0">
                  <a:pos x="647752448" y="286978187"/>
                </a:cxn>
                <a:cxn ang="0">
                  <a:pos x="161936275" y="286978187"/>
                </a:cxn>
                <a:cxn ang="0">
                  <a:pos x="107957507" y="573962777"/>
                </a:cxn>
                <a:cxn ang="0">
                  <a:pos x="1079582591" y="573962777"/>
                </a:cxn>
              </a:cxnLst>
              <a:rect l="txL" t="txT" r="txR" b="txB"/>
              <a:pathLst>
                <a:path w="21" h="21">
                  <a:moveTo>
                    <a:pt x="20" y="14"/>
                  </a:moveTo>
                  <a:cubicBezTo>
                    <a:pt x="20" y="8"/>
                    <a:pt x="19" y="0"/>
                    <a:pt x="12" y="7"/>
                  </a:cubicBezTo>
                  <a:cubicBezTo>
                    <a:pt x="10" y="9"/>
                    <a:pt x="9" y="4"/>
                    <a:pt x="3" y="7"/>
                  </a:cubicBezTo>
                  <a:cubicBezTo>
                    <a:pt x="0" y="9"/>
                    <a:pt x="0" y="12"/>
                    <a:pt x="2" y="14"/>
                  </a:cubicBezTo>
                  <a:cubicBezTo>
                    <a:pt x="10" y="21"/>
                    <a:pt x="21" y="17"/>
                    <a:pt x="20" y="14"/>
                  </a:cubicBezTo>
                  <a:close/>
                </a:path>
              </a:pathLst>
            </a:custGeom>
            <a:solidFill>
              <a:srgbClr val="F5E5D8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6" name="Freeform 422"/>
            <p:cNvSpPr/>
            <p:nvPr/>
          </p:nvSpPr>
          <p:spPr>
            <a:xfrm flipH="1">
              <a:off x="7647499" y="1959119"/>
              <a:ext cx="129602" cy="37649"/>
            </a:xfrm>
            <a:custGeom>
              <a:avLst/>
              <a:gdLst>
                <a:gd name="txL" fmla="*/ 0 w 18"/>
                <a:gd name="txT" fmla="*/ 0 h 6"/>
                <a:gd name="txR" fmla="*/ 18 w 18"/>
                <a:gd name="txB" fmla="*/ 6 h 6"/>
              </a:gdLst>
              <a:ahLst/>
              <a:cxnLst>
                <a:cxn ang="0">
                  <a:pos x="777626296" y="0"/>
                </a:cxn>
                <a:cxn ang="0">
                  <a:pos x="622096761" y="39374579"/>
                </a:cxn>
                <a:cxn ang="0">
                  <a:pos x="259211203" y="39374579"/>
                </a:cxn>
                <a:cxn ang="0">
                  <a:pos x="51840792" y="118123749"/>
                </a:cxn>
                <a:cxn ang="0">
                  <a:pos x="51840792" y="196866607"/>
                </a:cxn>
                <a:cxn ang="0">
                  <a:pos x="207363168" y="157492041"/>
                </a:cxn>
                <a:cxn ang="0">
                  <a:pos x="570255983" y="196866607"/>
                </a:cxn>
                <a:cxn ang="0">
                  <a:pos x="881307852" y="118123749"/>
                </a:cxn>
                <a:cxn ang="0">
                  <a:pos x="777626296" y="0"/>
                </a:cxn>
              </a:cxnLst>
              <a:rect l="txL" t="txT" r="txR" b="txB"/>
              <a:pathLst>
                <a:path w="18" h="6">
                  <a:moveTo>
                    <a:pt x="15" y="0"/>
                  </a:moveTo>
                  <a:cubicBezTo>
                    <a:pt x="14" y="0"/>
                    <a:pt x="13" y="0"/>
                    <a:pt x="12" y="1"/>
                  </a:cubicBezTo>
                  <a:cubicBezTo>
                    <a:pt x="11" y="3"/>
                    <a:pt x="8" y="0"/>
                    <a:pt x="5" y="1"/>
                  </a:cubicBezTo>
                  <a:cubicBezTo>
                    <a:pt x="3" y="1"/>
                    <a:pt x="2" y="3"/>
                    <a:pt x="1" y="3"/>
                  </a:cubicBezTo>
                  <a:cubicBezTo>
                    <a:pt x="1" y="4"/>
                    <a:pt x="0" y="5"/>
                    <a:pt x="1" y="5"/>
                  </a:cubicBezTo>
                  <a:cubicBezTo>
                    <a:pt x="1" y="6"/>
                    <a:pt x="3" y="5"/>
                    <a:pt x="4" y="4"/>
                  </a:cubicBezTo>
                  <a:cubicBezTo>
                    <a:pt x="6" y="1"/>
                    <a:pt x="9" y="5"/>
                    <a:pt x="11" y="5"/>
                  </a:cubicBezTo>
                  <a:cubicBezTo>
                    <a:pt x="13" y="5"/>
                    <a:pt x="16" y="4"/>
                    <a:pt x="17" y="3"/>
                  </a:cubicBezTo>
                  <a:cubicBezTo>
                    <a:pt x="18" y="2"/>
                    <a:pt x="17" y="0"/>
                    <a:pt x="15" y="0"/>
                  </a:cubicBezTo>
                  <a:close/>
                </a:path>
              </a:pathLst>
            </a:custGeom>
            <a:solidFill>
              <a:srgbClr val="FBF1EB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7" name="Freeform 423"/>
            <p:cNvSpPr/>
            <p:nvPr/>
          </p:nvSpPr>
          <p:spPr>
            <a:xfrm flipH="1">
              <a:off x="7471611" y="1918780"/>
              <a:ext cx="401148" cy="209760"/>
            </a:xfrm>
            <a:custGeom>
              <a:avLst/>
              <a:gdLst>
                <a:gd name="txL" fmla="*/ 0 w 55"/>
                <a:gd name="txT" fmla="*/ 0 h 33"/>
                <a:gd name="txR" fmla="*/ 55 w 55"/>
                <a:gd name="txB" fmla="*/ 33 h 33"/>
              </a:gdLst>
              <a:ahLst/>
              <a:cxnLst>
                <a:cxn ang="0">
                  <a:pos x="2127864360" y="0"/>
                </a:cxn>
                <a:cxn ang="0">
                  <a:pos x="2147483647" y="323227397"/>
                </a:cxn>
                <a:cxn ang="0">
                  <a:pos x="1861880973" y="80808438"/>
                </a:cxn>
                <a:cxn ang="0">
                  <a:pos x="1702289756" y="404035811"/>
                </a:cxn>
                <a:cxn ang="0">
                  <a:pos x="1383114615" y="606047409"/>
                </a:cxn>
                <a:cxn ang="0">
                  <a:pos x="1063932180" y="404035811"/>
                </a:cxn>
                <a:cxn ang="0">
                  <a:pos x="957540466" y="606047409"/>
                </a:cxn>
                <a:cxn ang="0">
                  <a:pos x="851148525" y="686855823"/>
                </a:cxn>
                <a:cxn ang="0">
                  <a:pos x="585165594" y="565646381"/>
                </a:cxn>
                <a:cxn ang="0">
                  <a:pos x="425574262" y="686855823"/>
                </a:cxn>
                <a:cxn ang="0">
                  <a:pos x="478766586" y="888873877"/>
                </a:cxn>
                <a:cxn ang="0">
                  <a:pos x="0" y="969682291"/>
                </a:cxn>
                <a:cxn ang="0">
                  <a:pos x="425574262" y="1131292761"/>
                </a:cxn>
                <a:cxn ang="0">
                  <a:pos x="2147483647" y="161610520"/>
                </a:cxn>
                <a:cxn ang="0">
                  <a:pos x="2127864360" y="0"/>
                </a:cxn>
              </a:cxnLst>
              <a:rect l="txL" t="txT" r="txR" b="txB"/>
              <a:pathLst>
                <a:path w="55" h="33">
                  <a:moveTo>
                    <a:pt x="40" y="0"/>
                  </a:moveTo>
                  <a:cubicBezTo>
                    <a:pt x="39" y="2"/>
                    <a:pt x="39" y="7"/>
                    <a:pt x="42" y="8"/>
                  </a:cubicBezTo>
                  <a:cubicBezTo>
                    <a:pt x="38" y="8"/>
                    <a:pt x="36" y="4"/>
                    <a:pt x="35" y="2"/>
                  </a:cubicBezTo>
                  <a:cubicBezTo>
                    <a:pt x="34" y="2"/>
                    <a:pt x="30" y="4"/>
                    <a:pt x="32" y="10"/>
                  </a:cubicBezTo>
                  <a:cubicBezTo>
                    <a:pt x="36" y="15"/>
                    <a:pt x="30" y="14"/>
                    <a:pt x="26" y="15"/>
                  </a:cubicBezTo>
                  <a:cubicBezTo>
                    <a:pt x="23" y="15"/>
                    <a:pt x="23" y="12"/>
                    <a:pt x="20" y="10"/>
                  </a:cubicBezTo>
                  <a:cubicBezTo>
                    <a:pt x="18" y="10"/>
                    <a:pt x="18" y="13"/>
                    <a:pt x="18" y="15"/>
                  </a:cubicBezTo>
                  <a:cubicBezTo>
                    <a:pt x="18" y="16"/>
                    <a:pt x="17" y="17"/>
                    <a:pt x="16" y="17"/>
                  </a:cubicBezTo>
                  <a:cubicBezTo>
                    <a:pt x="15" y="15"/>
                    <a:pt x="12" y="16"/>
                    <a:pt x="11" y="14"/>
                  </a:cubicBezTo>
                  <a:cubicBezTo>
                    <a:pt x="9" y="14"/>
                    <a:pt x="8" y="15"/>
                    <a:pt x="8" y="17"/>
                  </a:cubicBezTo>
                  <a:cubicBezTo>
                    <a:pt x="8" y="18"/>
                    <a:pt x="10" y="22"/>
                    <a:pt x="9" y="22"/>
                  </a:cubicBezTo>
                  <a:cubicBezTo>
                    <a:pt x="6" y="24"/>
                    <a:pt x="4" y="18"/>
                    <a:pt x="0" y="24"/>
                  </a:cubicBezTo>
                  <a:cubicBezTo>
                    <a:pt x="3" y="22"/>
                    <a:pt x="4" y="26"/>
                    <a:pt x="8" y="28"/>
                  </a:cubicBezTo>
                  <a:cubicBezTo>
                    <a:pt x="21" y="33"/>
                    <a:pt x="55" y="15"/>
                    <a:pt x="48" y="4"/>
                  </a:cubicBezTo>
                  <a:cubicBezTo>
                    <a:pt x="46" y="0"/>
                    <a:pt x="42" y="2"/>
                    <a:pt x="40" y="0"/>
                  </a:cubicBezTo>
                  <a:close/>
                </a:path>
              </a:pathLst>
            </a:custGeom>
            <a:solidFill>
              <a:srgbClr val="F5597D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8" name="Freeform 424"/>
            <p:cNvSpPr/>
            <p:nvPr/>
          </p:nvSpPr>
          <p:spPr>
            <a:xfrm flipH="1">
              <a:off x="7348181" y="1862307"/>
              <a:ext cx="555436" cy="406074"/>
            </a:xfrm>
            <a:custGeom>
              <a:avLst/>
              <a:gdLst>
                <a:gd name="txL" fmla="*/ 0 w 76"/>
                <a:gd name="txT" fmla="*/ 0 h 64"/>
                <a:gd name="txR" fmla="*/ 76 w 76"/>
                <a:gd name="txB" fmla="*/ 64 h 64"/>
              </a:gdLst>
              <a:ahLst/>
              <a:cxnLst>
                <a:cxn ang="0">
                  <a:pos x="2147483647" y="201292104"/>
                </a:cxn>
                <a:cxn ang="0">
                  <a:pos x="2147483647" y="161033693"/>
                </a:cxn>
                <a:cxn ang="0">
                  <a:pos x="2147483647" y="161033693"/>
                </a:cxn>
                <a:cxn ang="0">
                  <a:pos x="2147483647" y="281802631"/>
                </a:cxn>
                <a:cxn ang="0">
                  <a:pos x="2147483647" y="281802631"/>
                </a:cxn>
                <a:cxn ang="0">
                  <a:pos x="2147483647" y="362319453"/>
                </a:cxn>
                <a:cxn ang="0">
                  <a:pos x="2147483647" y="523353196"/>
                </a:cxn>
                <a:cxn ang="0">
                  <a:pos x="2147483647" y="523353196"/>
                </a:cxn>
                <a:cxn ang="0">
                  <a:pos x="1922839181" y="644128429"/>
                </a:cxn>
                <a:cxn ang="0">
                  <a:pos x="1762602811" y="805155728"/>
                </a:cxn>
                <a:cxn ang="0">
                  <a:pos x="1495540520" y="1006447981"/>
                </a:cxn>
                <a:cxn ang="0">
                  <a:pos x="1335304606" y="845414337"/>
                </a:cxn>
                <a:cxn ang="0">
                  <a:pos x="1068242315" y="925931159"/>
                </a:cxn>
                <a:cxn ang="0">
                  <a:pos x="801187103" y="925931159"/>
                </a:cxn>
                <a:cxn ang="0">
                  <a:pos x="587534347" y="1127216869"/>
                </a:cxn>
                <a:cxn ang="0">
                  <a:pos x="640943882" y="1328508924"/>
                </a:cxn>
                <a:cxn ang="0">
                  <a:pos x="213645505" y="1328508924"/>
                </a:cxn>
                <a:cxn ang="0">
                  <a:pos x="267062406" y="1529794633"/>
                </a:cxn>
                <a:cxn ang="0">
                  <a:pos x="373888784" y="1731087085"/>
                </a:cxn>
                <a:cxn ang="0">
                  <a:pos x="0" y="1851862318"/>
                </a:cxn>
                <a:cxn ang="0">
                  <a:pos x="1976256025" y="1892120729"/>
                </a:cxn>
                <a:cxn ang="0">
                  <a:pos x="2147483647" y="2147483647"/>
                </a:cxn>
                <a:cxn ang="0">
                  <a:pos x="2147483647" y="1167475280"/>
                </a:cxn>
                <a:cxn ang="0">
                  <a:pos x="2147483647" y="201292104"/>
                </a:cxn>
              </a:cxnLst>
              <a:rect l="txL" t="txT" r="txR" b="txB"/>
              <a:pathLst>
                <a:path w="76" h="64">
                  <a:moveTo>
                    <a:pt x="68" y="5"/>
                  </a:moveTo>
                  <a:cubicBezTo>
                    <a:pt x="66" y="5"/>
                    <a:pt x="66" y="0"/>
                    <a:pt x="62" y="4"/>
                  </a:cubicBezTo>
                  <a:cubicBezTo>
                    <a:pt x="61" y="1"/>
                    <a:pt x="61" y="6"/>
                    <a:pt x="58" y="4"/>
                  </a:cubicBezTo>
                  <a:cubicBezTo>
                    <a:pt x="55" y="5"/>
                    <a:pt x="57" y="9"/>
                    <a:pt x="54" y="7"/>
                  </a:cubicBezTo>
                  <a:cubicBezTo>
                    <a:pt x="53" y="3"/>
                    <a:pt x="50" y="7"/>
                    <a:pt x="49" y="7"/>
                  </a:cubicBezTo>
                  <a:cubicBezTo>
                    <a:pt x="45" y="5"/>
                    <a:pt x="46" y="9"/>
                    <a:pt x="44" y="9"/>
                  </a:cubicBezTo>
                  <a:cubicBezTo>
                    <a:pt x="44" y="12"/>
                    <a:pt x="45" y="14"/>
                    <a:pt x="47" y="13"/>
                  </a:cubicBezTo>
                  <a:cubicBezTo>
                    <a:pt x="50" y="14"/>
                    <a:pt x="45" y="17"/>
                    <a:pt x="41" y="13"/>
                  </a:cubicBezTo>
                  <a:cubicBezTo>
                    <a:pt x="41" y="8"/>
                    <a:pt x="36" y="12"/>
                    <a:pt x="36" y="16"/>
                  </a:cubicBezTo>
                  <a:cubicBezTo>
                    <a:pt x="39" y="20"/>
                    <a:pt x="32" y="17"/>
                    <a:pt x="33" y="20"/>
                  </a:cubicBezTo>
                  <a:cubicBezTo>
                    <a:pt x="31" y="24"/>
                    <a:pt x="27" y="21"/>
                    <a:pt x="28" y="25"/>
                  </a:cubicBezTo>
                  <a:cubicBezTo>
                    <a:pt x="29" y="28"/>
                    <a:pt x="23" y="26"/>
                    <a:pt x="25" y="21"/>
                  </a:cubicBezTo>
                  <a:cubicBezTo>
                    <a:pt x="25" y="18"/>
                    <a:pt x="20" y="18"/>
                    <a:pt x="20" y="23"/>
                  </a:cubicBezTo>
                  <a:cubicBezTo>
                    <a:pt x="19" y="27"/>
                    <a:pt x="16" y="26"/>
                    <a:pt x="15" y="23"/>
                  </a:cubicBezTo>
                  <a:cubicBezTo>
                    <a:pt x="11" y="23"/>
                    <a:pt x="9" y="26"/>
                    <a:pt x="11" y="28"/>
                  </a:cubicBezTo>
                  <a:cubicBezTo>
                    <a:pt x="8" y="29"/>
                    <a:pt x="10" y="32"/>
                    <a:pt x="12" y="33"/>
                  </a:cubicBezTo>
                  <a:cubicBezTo>
                    <a:pt x="8" y="36"/>
                    <a:pt x="9" y="28"/>
                    <a:pt x="4" y="33"/>
                  </a:cubicBezTo>
                  <a:cubicBezTo>
                    <a:pt x="7" y="33"/>
                    <a:pt x="9" y="37"/>
                    <a:pt x="5" y="38"/>
                  </a:cubicBezTo>
                  <a:cubicBezTo>
                    <a:pt x="4" y="40"/>
                    <a:pt x="9" y="39"/>
                    <a:pt x="7" y="43"/>
                  </a:cubicBezTo>
                  <a:cubicBezTo>
                    <a:pt x="5" y="40"/>
                    <a:pt x="4" y="44"/>
                    <a:pt x="0" y="46"/>
                  </a:cubicBezTo>
                  <a:cubicBezTo>
                    <a:pt x="11" y="44"/>
                    <a:pt x="26" y="46"/>
                    <a:pt x="37" y="47"/>
                  </a:cubicBezTo>
                  <a:cubicBezTo>
                    <a:pt x="43" y="48"/>
                    <a:pt x="59" y="56"/>
                    <a:pt x="64" y="64"/>
                  </a:cubicBezTo>
                  <a:cubicBezTo>
                    <a:pt x="66" y="62"/>
                    <a:pt x="76" y="42"/>
                    <a:pt x="70" y="29"/>
                  </a:cubicBezTo>
                  <a:cubicBezTo>
                    <a:pt x="64" y="17"/>
                    <a:pt x="75" y="14"/>
                    <a:pt x="68" y="5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59" name="Freeform 425"/>
            <p:cNvSpPr/>
            <p:nvPr/>
          </p:nvSpPr>
          <p:spPr>
            <a:xfrm flipH="1">
              <a:off x="7348181" y="1867685"/>
              <a:ext cx="555436" cy="400695"/>
            </a:xfrm>
            <a:custGeom>
              <a:avLst/>
              <a:gdLst>
                <a:gd name="txL" fmla="*/ 0 w 76"/>
                <a:gd name="txT" fmla="*/ 0 h 63"/>
                <a:gd name="txR" fmla="*/ 76 w 76"/>
                <a:gd name="txB" fmla="*/ 63 h 63"/>
              </a:gdLst>
              <a:ahLst/>
              <a:cxnLst>
                <a:cxn ang="0">
                  <a:pos x="2147483647" y="161810828"/>
                </a:cxn>
                <a:cxn ang="0">
                  <a:pos x="2147483647" y="121359723"/>
                </a:cxn>
                <a:cxn ang="0">
                  <a:pos x="2147483647" y="121359723"/>
                </a:cxn>
                <a:cxn ang="0">
                  <a:pos x="2147483647" y="242713087"/>
                </a:cxn>
                <a:cxn ang="0">
                  <a:pos x="2147483647" y="242713087"/>
                </a:cxn>
                <a:cxn ang="0">
                  <a:pos x="2147483647" y="323621656"/>
                </a:cxn>
                <a:cxn ang="0">
                  <a:pos x="2147483647" y="444981429"/>
                </a:cxn>
                <a:cxn ang="0">
                  <a:pos x="2147483647" y="525883638"/>
                </a:cxn>
                <a:cxn ang="0">
                  <a:pos x="1922839181" y="606792207"/>
                </a:cxn>
                <a:cxn ang="0">
                  <a:pos x="1762602811" y="809054090"/>
                </a:cxn>
                <a:cxn ang="0">
                  <a:pos x="1495540520" y="970865067"/>
                </a:cxn>
                <a:cxn ang="0">
                  <a:pos x="1281895071" y="809054090"/>
                </a:cxn>
                <a:cxn ang="0">
                  <a:pos x="1068242315" y="889956497"/>
                </a:cxn>
                <a:cxn ang="0">
                  <a:pos x="801187103" y="889956497"/>
                </a:cxn>
                <a:cxn ang="0">
                  <a:pos x="640943882" y="1092218380"/>
                </a:cxn>
                <a:cxn ang="0">
                  <a:pos x="694360725" y="1294486623"/>
                </a:cxn>
                <a:cxn ang="0">
                  <a:pos x="213645505" y="1294486623"/>
                </a:cxn>
                <a:cxn ang="0">
                  <a:pos x="267062406" y="1496748506"/>
                </a:cxn>
                <a:cxn ang="0">
                  <a:pos x="427298319" y="1699010786"/>
                </a:cxn>
                <a:cxn ang="0">
                  <a:pos x="0" y="1820370460"/>
                </a:cxn>
                <a:cxn ang="0">
                  <a:pos x="1976256025" y="1860821564"/>
                </a:cxn>
                <a:cxn ang="0">
                  <a:pos x="2147483647" y="2147483647"/>
                </a:cxn>
                <a:cxn ang="0">
                  <a:pos x="2147483647" y="1132675845"/>
                </a:cxn>
                <a:cxn ang="0">
                  <a:pos x="2147483647" y="161810828"/>
                </a:cxn>
              </a:cxnLst>
              <a:rect l="txL" t="txT" r="txR" b="txB"/>
              <a:pathLst>
                <a:path w="76" h="62">
                  <a:moveTo>
                    <a:pt x="68" y="4"/>
                  </a:moveTo>
                  <a:cubicBezTo>
                    <a:pt x="65" y="5"/>
                    <a:pt x="66" y="0"/>
                    <a:pt x="62" y="3"/>
                  </a:cubicBezTo>
                  <a:cubicBezTo>
                    <a:pt x="61" y="0"/>
                    <a:pt x="60" y="5"/>
                    <a:pt x="58" y="3"/>
                  </a:cubicBezTo>
                  <a:cubicBezTo>
                    <a:pt x="56" y="4"/>
                    <a:pt x="56" y="9"/>
                    <a:pt x="54" y="6"/>
                  </a:cubicBezTo>
                  <a:cubicBezTo>
                    <a:pt x="53" y="2"/>
                    <a:pt x="50" y="6"/>
                    <a:pt x="49" y="6"/>
                  </a:cubicBezTo>
                  <a:cubicBezTo>
                    <a:pt x="45" y="4"/>
                    <a:pt x="46" y="8"/>
                    <a:pt x="44" y="8"/>
                  </a:cubicBezTo>
                  <a:cubicBezTo>
                    <a:pt x="44" y="11"/>
                    <a:pt x="46" y="13"/>
                    <a:pt x="48" y="11"/>
                  </a:cubicBezTo>
                  <a:cubicBezTo>
                    <a:pt x="51" y="13"/>
                    <a:pt x="45" y="18"/>
                    <a:pt x="41" y="13"/>
                  </a:cubicBezTo>
                  <a:cubicBezTo>
                    <a:pt x="40" y="8"/>
                    <a:pt x="36" y="11"/>
                    <a:pt x="36" y="15"/>
                  </a:cubicBezTo>
                  <a:cubicBezTo>
                    <a:pt x="39" y="19"/>
                    <a:pt x="33" y="17"/>
                    <a:pt x="33" y="20"/>
                  </a:cubicBezTo>
                  <a:cubicBezTo>
                    <a:pt x="32" y="24"/>
                    <a:pt x="27" y="20"/>
                    <a:pt x="28" y="24"/>
                  </a:cubicBezTo>
                  <a:cubicBezTo>
                    <a:pt x="29" y="27"/>
                    <a:pt x="23" y="26"/>
                    <a:pt x="24" y="20"/>
                  </a:cubicBezTo>
                  <a:cubicBezTo>
                    <a:pt x="25" y="18"/>
                    <a:pt x="21" y="17"/>
                    <a:pt x="20" y="22"/>
                  </a:cubicBezTo>
                  <a:cubicBezTo>
                    <a:pt x="20" y="26"/>
                    <a:pt x="16" y="26"/>
                    <a:pt x="15" y="22"/>
                  </a:cubicBezTo>
                  <a:cubicBezTo>
                    <a:pt x="11" y="22"/>
                    <a:pt x="10" y="25"/>
                    <a:pt x="12" y="27"/>
                  </a:cubicBezTo>
                  <a:cubicBezTo>
                    <a:pt x="9" y="28"/>
                    <a:pt x="11" y="31"/>
                    <a:pt x="13" y="32"/>
                  </a:cubicBezTo>
                  <a:cubicBezTo>
                    <a:pt x="7" y="35"/>
                    <a:pt x="9" y="27"/>
                    <a:pt x="4" y="32"/>
                  </a:cubicBezTo>
                  <a:cubicBezTo>
                    <a:pt x="7" y="32"/>
                    <a:pt x="10" y="36"/>
                    <a:pt x="5" y="37"/>
                  </a:cubicBezTo>
                  <a:cubicBezTo>
                    <a:pt x="5" y="40"/>
                    <a:pt x="9" y="38"/>
                    <a:pt x="8" y="42"/>
                  </a:cubicBezTo>
                  <a:cubicBezTo>
                    <a:pt x="5" y="40"/>
                    <a:pt x="4" y="44"/>
                    <a:pt x="0" y="45"/>
                  </a:cubicBezTo>
                  <a:cubicBezTo>
                    <a:pt x="11" y="43"/>
                    <a:pt x="26" y="45"/>
                    <a:pt x="37" y="46"/>
                  </a:cubicBezTo>
                  <a:cubicBezTo>
                    <a:pt x="43" y="47"/>
                    <a:pt x="59" y="55"/>
                    <a:pt x="64" y="63"/>
                  </a:cubicBezTo>
                  <a:cubicBezTo>
                    <a:pt x="66" y="61"/>
                    <a:pt x="76" y="41"/>
                    <a:pt x="70" y="28"/>
                  </a:cubicBezTo>
                  <a:cubicBezTo>
                    <a:pt x="64" y="16"/>
                    <a:pt x="75" y="13"/>
                    <a:pt x="68" y="4"/>
                  </a:cubicBezTo>
                  <a:close/>
                </a:path>
              </a:pathLst>
            </a:custGeom>
            <a:solidFill>
              <a:srgbClr val="F77696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60" name="Freeform 426"/>
            <p:cNvSpPr/>
            <p:nvPr/>
          </p:nvSpPr>
          <p:spPr>
            <a:xfrm flipH="1">
              <a:off x="7428411" y="1899956"/>
              <a:ext cx="444349" cy="363046"/>
            </a:xfrm>
            <a:custGeom>
              <a:avLst/>
              <a:gdLst>
                <a:gd name="txL" fmla="*/ 0 w 61"/>
                <a:gd name="txT" fmla="*/ 0 h 57"/>
                <a:gd name="txR" fmla="*/ 61 w 61"/>
                <a:gd name="txB" fmla="*/ 57 h 57"/>
              </a:gdLst>
              <a:ahLst/>
              <a:cxnLst>
                <a:cxn ang="0">
                  <a:pos x="2147483647" y="162268830"/>
                </a:cxn>
                <a:cxn ang="0">
                  <a:pos x="2147483647" y="202834433"/>
                </a:cxn>
                <a:cxn ang="0">
                  <a:pos x="2147483647" y="405668865"/>
                </a:cxn>
                <a:cxn ang="0">
                  <a:pos x="2147483647" y="1135875490"/>
                </a:cxn>
                <a:cxn ang="0">
                  <a:pos x="2147483647" y="567937745"/>
                </a:cxn>
                <a:cxn ang="0">
                  <a:pos x="1910256784" y="324537660"/>
                </a:cxn>
                <a:cxn ang="0">
                  <a:pos x="1963316412" y="608503348"/>
                </a:cxn>
                <a:cxn ang="0">
                  <a:pos x="1698003248" y="973606709"/>
                </a:cxn>
                <a:cxn ang="0">
                  <a:pos x="1273504371" y="973606709"/>
                </a:cxn>
                <a:cxn ang="0">
                  <a:pos x="1061251290" y="730206525"/>
                </a:cxn>
                <a:cxn ang="0">
                  <a:pos x="955124750" y="649075319"/>
                </a:cxn>
                <a:cxn ang="0">
                  <a:pos x="955124750" y="730206525"/>
                </a:cxn>
                <a:cxn ang="0">
                  <a:pos x="636752185" y="851909901"/>
                </a:cxn>
                <a:cxn ang="0">
                  <a:pos x="477566017" y="892475504"/>
                </a:cxn>
                <a:cxn ang="0">
                  <a:pos x="318372450" y="1135875490"/>
                </a:cxn>
                <a:cxn ang="0">
                  <a:pos x="0" y="1095309887"/>
                </a:cxn>
                <a:cxn ang="0">
                  <a:pos x="265312823" y="1298144270"/>
                </a:cxn>
                <a:cxn ang="0">
                  <a:pos x="530625645" y="1338716242"/>
                </a:cxn>
                <a:cxn ang="0">
                  <a:pos x="1061251290" y="1541550624"/>
                </a:cxn>
                <a:cxn ang="0">
                  <a:pos x="2147483647" y="2028350994"/>
                </a:cxn>
                <a:cxn ang="0">
                  <a:pos x="2147483647" y="2028350994"/>
                </a:cxn>
                <a:cxn ang="0">
                  <a:pos x="2147483647" y="1217013064"/>
                </a:cxn>
                <a:cxn ang="0">
                  <a:pos x="2147483647" y="202834433"/>
                </a:cxn>
                <a:cxn ang="0">
                  <a:pos x="2147483647" y="162268830"/>
                </a:cxn>
                <a:cxn ang="0">
                  <a:pos x="2147483647" y="162268830"/>
                </a:cxn>
              </a:cxnLst>
              <a:rect l="txL" t="txT" r="txR" b="txB"/>
              <a:pathLst>
                <a:path w="61" h="57">
                  <a:moveTo>
                    <a:pt x="47" y="4"/>
                  </a:moveTo>
                  <a:cubicBezTo>
                    <a:pt x="47" y="1"/>
                    <a:pt x="40" y="1"/>
                    <a:pt x="42" y="5"/>
                  </a:cubicBezTo>
                  <a:cubicBezTo>
                    <a:pt x="43" y="7"/>
                    <a:pt x="45" y="5"/>
                    <a:pt x="45" y="10"/>
                  </a:cubicBezTo>
                  <a:cubicBezTo>
                    <a:pt x="45" y="14"/>
                    <a:pt x="52" y="23"/>
                    <a:pt x="49" y="28"/>
                  </a:cubicBezTo>
                  <a:cubicBezTo>
                    <a:pt x="48" y="22"/>
                    <a:pt x="44" y="22"/>
                    <a:pt x="42" y="14"/>
                  </a:cubicBezTo>
                  <a:cubicBezTo>
                    <a:pt x="41" y="9"/>
                    <a:pt x="36" y="10"/>
                    <a:pt x="36" y="8"/>
                  </a:cubicBezTo>
                  <a:cubicBezTo>
                    <a:pt x="34" y="5"/>
                    <a:pt x="30" y="10"/>
                    <a:pt x="37" y="15"/>
                  </a:cubicBezTo>
                  <a:cubicBezTo>
                    <a:pt x="46" y="23"/>
                    <a:pt x="34" y="23"/>
                    <a:pt x="32" y="24"/>
                  </a:cubicBezTo>
                  <a:cubicBezTo>
                    <a:pt x="30" y="25"/>
                    <a:pt x="26" y="25"/>
                    <a:pt x="24" y="24"/>
                  </a:cubicBezTo>
                  <a:cubicBezTo>
                    <a:pt x="19" y="20"/>
                    <a:pt x="22" y="22"/>
                    <a:pt x="20" y="18"/>
                  </a:cubicBezTo>
                  <a:cubicBezTo>
                    <a:pt x="18" y="17"/>
                    <a:pt x="19" y="17"/>
                    <a:pt x="18" y="16"/>
                  </a:cubicBezTo>
                  <a:cubicBezTo>
                    <a:pt x="17" y="17"/>
                    <a:pt x="18" y="18"/>
                    <a:pt x="18" y="18"/>
                  </a:cubicBezTo>
                  <a:cubicBezTo>
                    <a:pt x="18" y="21"/>
                    <a:pt x="13" y="23"/>
                    <a:pt x="12" y="21"/>
                  </a:cubicBezTo>
                  <a:cubicBezTo>
                    <a:pt x="11" y="20"/>
                    <a:pt x="8" y="20"/>
                    <a:pt x="9" y="22"/>
                  </a:cubicBezTo>
                  <a:cubicBezTo>
                    <a:pt x="11" y="26"/>
                    <a:pt x="11" y="27"/>
                    <a:pt x="6" y="28"/>
                  </a:cubicBezTo>
                  <a:cubicBezTo>
                    <a:pt x="5" y="29"/>
                    <a:pt x="3" y="23"/>
                    <a:pt x="0" y="27"/>
                  </a:cubicBezTo>
                  <a:cubicBezTo>
                    <a:pt x="3" y="26"/>
                    <a:pt x="5" y="30"/>
                    <a:pt x="5" y="32"/>
                  </a:cubicBezTo>
                  <a:cubicBezTo>
                    <a:pt x="5" y="34"/>
                    <a:pt x="9" y="32"/>
                    <a:pt x="10" y="33"/>
                  </a:cubicBezTo>
                  <a:cubicBezTo>
                    <a:pt x="5" y="36"/>
                    <a:pt x="11" y="39"/>
                    <a:pt x="20" y="38"/>
                  </a:cubicBezTo>
                  <a:cubicBezTo>
                    <a:pt x="38" y="37"/>
                    <a:pt x="50" y="46"/>
                    <a:pt x="54" y="50"/>
                  </a:cubicBezTo>
                  <a:cubicBezTo>
                    <a:pt x="57" y="53"/>
                    <a:pt x="60" y="57"/>
                    <a:pt x="61" y="50"/>
                  </a:cubicBezTo>
                  <a:cubicBezTo>
                    <a:pt x="61" y="43"/>
                    <a:pt x="58" y="37"/>
                    <a:pt x="58" y="30"/>
                  </a:cubicBezTo>
                  <a:cubicBezTo>
                    <a:pt x="57" y="20"/>
                    <a:pt x="58" y="15"/>
                    <a:pt x="56" y="5"/>
                  </a:cubicBezTo>
                  <a:cubicBezTo>
                    <a:pt x="55" y="0"/>
                    <a:pt x="50" y="3"/>
                    <a:pt x="49" y="4"/>
                  </a:cubicBezTo>
                  <a:cubicBezTo>
                    <a:pt x="47" y="6"/>
                    <a:pt x="47" y="5"/>
                    <a:pt x="47" y="4"/>
                  </a:cubicBezTo>
                  <a:close/>
                </a:path>
              </a:pathLst>
            </a:custGeom>
            <a:solidFill>
              <a:srgbClr val="F56E90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61" name="Freeform 427"/>
            <p:cNvSpPr/>
            <p:nvPr/>
          </p:nvSpPr>
          <p:spPr>
            <a:xfrm flipH="1">
              <a:off x="7385210" y="1889199"/>
              <a:ext cx="80230" cy="271612"/>
            </a:xfrm>
            <a:custGeom>
              <a:avLst/>
              <a:gdLst>
                <a:gd name="txL" fmla="*/ 0 w 11"/>
                <a:gd name="txT" fmla="*/ 0 h 43"/>
                <a:gd name="txR" fmla="*/ 11 w 11"/>
                <a:gd name="txB" fmla="*/ 43 h 43"/>
              </a:gdLst>
              <a:ahLst/>
              <a:cxnLst>
                <a:cxn ang="0">
                  <a:pos x="425576355" y="1037374686"/>
                </a:cxn>
                <a:cxn ang="0">
                  <a:pos x="425576355" y="319188301"/>
                </a:cxn>
                <a:cxn ang="0">
                  <a:pos x="53199779" y="159594151"/>
                </a:cxn>
                <a:cxn ang="0">
                  <a:pos x="159592059" y="837878902"/>
                </a:cxn>
                <a:cxn ang="0">
                  <a:pos x="159592059" y="1236864155"/>
                </a:cxn>
                <a:cxn ang="0">
                  <a:pos x="372376589" y="1595954041"/>
                </a:cxn>
                <a:cxn ang="0">
                  <a:pos x="425576355" y="1037374686"/>
                </a:cxn>
              </a:cxnLst>
              <a:rect l="txL" t="txT" r="txR" b="txB"/>
              <a:pathLst>
                <a:path w="11" h="43">
                  <a:moveTo>
                    <a:pt x="8" y="26"/>
                  </a:moveTo>
                  <a:cubicBezTo>
                    <a:pt x="3" y="20"/>
                    <a:pt x="8" y="15"/>
                    <a:pt x="8" y="8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9"/>
                    <a:pt x="4" y="16"/>
                    <a:pt x="3" y="21"/>
                  </a:cubicBezTo>
                  <a:cubicBezTo>
                    <a:pt x="2" y="25"/>
                    <a:pt x="5" y="26"/>
                    <a:pt x="3" y="31"/>
                  </a:cubicBezTo>
                  <a:cubicBezTo>
                    <a:pt x="2" y="34"/>
                    <a:pt x="4" y="43"/>
                    <a:pt x="7" y="40"/>
                  </a:cubicBezTo>
                  <a:cubicBezTo>
                    <a:pt x="11" y="36"/>
                    <a:pt x="11" y="30"/>
                    <a:pt x="8" y="26"/>
                  </a:cubicBezTo>
                  <a:close/>
                </a:path>
              </a:pathLst>
            </a:custGeom>
            <a:solidFill>
              <a:srgbClr val="F7819E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62" name="Freeform 428"/>
            <p:cNvSpPr/>
            <p:nvPr/>
          </p:nvSpPr>
          <p:spPr>
            <a:xfrm flipH="1">
              <a:off x="7573441" y="1983322"/>
              <a:ext cx="123430" cy="69920"/>
            </a:xfrm>
            <a:custGeom>
              <a:avLst/>
              <a:gdLst>
                <a:gd name="txL" fmla="*/ 0 w 17"/>
                <a:gd name="txT" fmla="*/ 0 h 11"/>
                <a:gd name="txR" fmla="*/ 17 w 17"/>
                <a:gd name="txB" fmla="*/ 11 h 11"/>
              </a:gdLst>
              <a:ahLst/>
              <a:cxnLst>
                <a:cxn ang="0">
                  <a:pos x="685312322" y="121209506"/>
                </a:cxn>
                <a:cxn ang="0">
                  <a:pos x="316300237" y="80808448"/>
                </a:cxn>
                <a:cxn ang="0">
                  <a:pos x="52719122" y="323227434"/>
                </a:cxn>
                <a:cxn ang="0">
                  <a:pos x="579874107" y="363628468"/>
                </a:cxn>
                <a:cxn ang="0">
                  <a:pos x="685312322" y="121209506"/>
                </a:cxn>
              </a:cxnLst>
              <a:rect l="txL" t="txT" r="txR" b="txB"/>
              <a:pathLst>
                <a:path w="17" h="11">
                  <a:moveTo>
                    <a:pt x="13" y="3"/>
                  </a:moveTo>
                  <a:cubicBezTo>
                    <a:pt x="12" y="2"/>
                    <a:pt x="9" y="0"/>
                    <a:pt x="6" y="2"/>
                  </a:cubicBezTo>
                  <a:cubicBezTo>
                    <a:pt x="6" y="6"/>
                    <a:pt x="0" y="4"/>
                    <a:pt x="1" y="8"/>
                  </a:cubicBezTo>
                  <a:cubicBezTo>
                    <a:pt x="3" y="11"/>
                    <a:pt x="9" y="9"/>
                    <a:pt x="11" y="9"/>
                  </a:cubicBezTo>
                  <a:cubicBezTo>
                    <a:pt x="12" y="9"/>
                    <a:pt x="17" y="8"/>
                    <a:pt x="13" y="3"/>
                  </a:cubicBezTo>
                  <a:close/>
                </a:path>
              </a:pathLst>
            </a:custGeom>
            <a:solidFill>
              <a:srgbClr val="F77E9C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63" name="Freeform 429"/>
            <p:cNvSpPr/>
            <p:nvPr/>
          </p:nvSpPr>
          <p:spPr>
            <a:xfrm flipH="1">
              <a:off x="7434582" y="1937605"/>
              <a:ext cx="379548" cy="306572"/>
            </a:xfrm>
            <a:custGeom>
              <a:avLst/>
              <a:gdLst>
                <a:gd name="txL" fmla="*/ 0 w 52"/>
                <a:gd name="txT" fmla="*/ 0 h 48"/>
                <a:gd name="txR" fmla="*/ 52 w 52"/>
                <a:gd name="txB" fmla="*/ 48 h 48"/>
              </a:gdLst>
              <a:ahLst/>
              <a:cxnLst>
                <a:cxn ang="0">
                  <a:pos x="2147483647" y="1672503414"/>
                </a:cxn>
                <a:cxn ang="0">
                  <a:pos x="2147483647" y="1019818220"/>
                </a:cxn>
                <a:cxn ang="0">
                  <a:pos x="2147483647" y="285546279"/>
                </a:cxn>
                <a:cxn ang="0">
                  <a:pos x="2147483647" y="285546279"/>
                </a:cxn>
                <a:cxn ang="0">
                  <a:pos x="2147483647" y="979024996"/>
                </a:cxn>
                <a:cxn ang="0">
                  <a:pos x="1544986632" y="815851901"/>
                </a:cxn>
                <a:cxn ang="0">
                  <a:pos x="852406394" y="815851901"/>
                </a:cxn>
                <a:cxn ang="0">
                  <a:pos x="372927812" y="775058678"/>
                </a:cxn>
                <a:cxn ang="0">
                  <a:pos x="479478696" y="1182991115"/>
                </a:cxn>
                <a:cxn ang="0">
                  <a:pos x="1172058934" y="1223777952"/>
                </a:cxn>
                <a:cxn ang="0">
                  <a:pos x="2024465556" y="1509330518"/>
                </a:cxn>
                <a:cxn ang="0">
                  <a:pos x="2147483647" y="1672503414"/>
                </a:cxn>
                <a:cxn ang="0">
                  <a:pos x="2147483647" y="1672503414"/>
                </a:cxn>
              </a:cxnLst>
              <a:rect l="txL" t="txT" r="txR" b="txB"/>
              <a:pathLst>
                <a:path w="52" h="48">
                  <a:moveTo>
                    <a:pt x="52" y="41"/>
                  </a:moveTo>
                  <a:cubicBezTo>
                    <a:pt x="51" y="36"/>
                    <a:pt x="48" y="31"/>
                    <a:pt x="48" y="25"/>
                  </a:cubicBezTo>
                  <a:cubicBezTo>
                    <a:pt x="50" y="15"/>
                    <a:pt x="46" y="12"/>
                    <a:pt x="46" y="7"/>
                  </a:cubicBezTo>
                  <a:cubicBezTo>
                    <a:pt x="47" y="0"/>
                    <a:pt x="41" y="3"/>
                    <a:pt x="43" y="7"/>
                  </a:cubicBezTo>
                  <a:cubicBezTo>
                    <a:pt x="45" y="12"/>
                    <a:pt x="47" y="24"/>
                    <a:pt x="41" y="24"/>
                  </a:cubicBezTo>
                  <a:cubicBezTo>
                    <a:pt x="38" y="24"/>
                    <a:pt x="35" y="17"/>
                    <a:pt x="29" y="20"/>
                  </a:cubicBezTo>
                  <a:cubicBezTo>
                    <a:pt x="26" y="21"/>
                    <a:pt x="19" y="21"/>
                    <a:pt x="16" y="20"/>
                  </a:cubicBezTo>
                  <a:cubicBezTo>
                    <a:pt x="12" y="19"/>
                    <a:pt x="9" y="16"/>
                    <a:pt x="7" y="19"/>
                  </a:cubicBezTo>
                  <a:cubicBezTo>
                    <a:pt x="0" y="28"/>
                    <a:pt x="10" y="26"/>
                    <a:pt x="9" y="29"/>
                  </a:cubicBezTo>
                  <a:cubicBezTo>
                    <a:pt x="8" y="34"/>
                    <a:pt x="16" y="28"/>
                    <a:pt x="22" y="30"/>
                  </a:cubicBezTo>
                  <a:cubicBezTo>
                    <a:pt x="31" y="34"/>
                    <a:pt x="33" y="30"/>
                    <a:pt x="38" y="37"/>
                  </a:cubicBezTo>
                  <a:cubicBezTo>
                    <a:pt x="42" y="41"/>
                    <a:pt x="44" y="39"/>
                    <a:pt x="46" y="41"/>
                  </a:cubicBezTo>
                  <a:cubicBezTo>
                    <a:pt x="51" y="48"/>
                    <a:pt x="52" y="44"/>
                    <a:pt x="52" y="41"/>
                  </a:cubicBezTo>
                  <a:close/>
                </a:path>
              </a:pathLst>
            </a:custGeom>
            <a:solidFill>
              <a:srgbClr val="F26689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64" name="Freeform 430"/>
            <p:cNvSpPr/>
            <p:nvPr/>
          </p:nvSpPr>
          <p:spPr>
            <a:xfrm flipH="1">
              <a:off x="7422239" y="2098959"/>
              <a:ext cx="938069" cy="556670"/>
            </a:xfrm>
            <a:custGeom>
              <a:avLst/>
              <a:gdLst>
                <a:gd name="txL" fmla="*/ 0 w 129"/>
                <a:gd name="txT" fmla="*/ 0 h 88"/>
                <a:gd name="txR" fmla="*/ 129 w 129"/>
                <a:gd name="txB" fmla="*/ 88 h 88"/>
              </a:gdLst>
              <a:ahLst/>
              <a:cxnLst>
                <a:cxn ang="0">
                  <a:pos x="2147483647" y="1160454517"/>
                </a:cxn>
                <a:cxn ang="0">
                  <a:pos x="2147483647" y="2147483647"/>
                </a:cxn>
                <a:cxn ang="0">
                  <a:pos x="1269112677" y="2147483647"/>
                </a:cxn>
                <a:cxn ang="0">
                  <a:pos x="687437226" y="2147483647"/>
                </a:cxn>
                <a:cxn ang="0">
                  <a:pos x="317278169" y="2147483647"/>
                </a:cxn>
                <a:cxn ang="0">
                  <a:pos x="317278169" y="2147483647"/>
                </a:cxn>
                <a:cxn ang="0">
                  <a:pos x="264397281" y="2147483647"/>
                </a:cxn>
                <a:cxn ang="0">
                  <a:pos x="2147483647" y="920359034"/>
                </a:cxn>
                <a:cxn ang="0">
                  <a:pos x="2147483647" y="1160454517"/>
                </a:cxn>
              </a:cxnLst>
              <a:rect l="txL" t="txT" r="txR" b="txB"/>
              <a:pathLst>
                <a:path w="129" h="88">
                  <a:moveTo>
                    <a:pt x="128" y="29"/>
                  </a:moveTo>
                  <a:cubicBezTo>
                    <a:pt x="129" y="48"/>
                    <a:pt x="108" y="58"/>
                    <a:pt x="93" y="61"/>
                  </a:cubicBezTo>
                  <a:cubicBezTo>
                    <a:pt x="71" y="66"/>
                    <a:pt x="49" y="52"/>
                    <a:pt x="24" y="75"/>
                  </a:cubicBezTo>
                  <a:cubicBezTo>
                    <a:pt x="21" y="79"/>
                    <a:pt x="17" y="84"/>
                    <a:pt x="13" y="87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7"/>
                    <a:pt x="6" y="87"/>
                    <a:pt x="6" y="86"/>
                  </a:cubicBezTo>
                  <a:cubicBezTo>
                    <a:pt x="2" y="88"/>
                    <a:pt x="0" y="74"/>
                    <a:pt x="5" y="61"/>
                  </a:cubicBezTo>
                  <a:cubicBezTo>
                    <a:pt x="15" y="38"/>
                    <a:pt x="31" y="30"/>
                    <a:pt x="42" y="23"/>
                  </a:cubicBezTo>
                  <a:cubicBezTo>
                    <a:pt x="85" y="0"/>
                    <a:pt x="120" y="32"/>
                    <a:pt x="128" y="29"/>
                  </a:cubicBezTo>
                  <a:close/>
                </a:path>
              </a:pathLst>
            </a:custGeom>
            <a:solidFill>
              <a:srgbClr val="FBF5E5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65" name="Freeform 431"/>
            <p:cNvSpPr/>
            <p:nvPr/>
          </p:nvSpPr>
          <p:spPr>
            <a:xfrm flipH="1">
              <a:off x="7422239" y="2098959"/>
              <a:ext cx="931898" cy="551292"/>
            </a:xfrm>
            <a:custGeom>
              <a:avLst/>
              <a:gdLst>
                <a:gd name="txL" fmla="*/ 0 w 128"/>
                <a:gd name="txT" fmla="*/ 0 h 87"/>
                <a:gd name="txR" fmla="*/ 128 w 128"/>
                <a:gd name="txB" fmla="*/ 87 h 87"/>
              </a:gdLst>
              <a:ahLst/>
              <a:cxnLst>
                <a:cxn ang="0">
                  <a:pos x="2147483647" y="1164455425"/>
                </a:cxn>
                <a:cxn ang="0">
                  <a:pos x="2147483647" y="2147483647"/>
                </a:cxn>
                <a:cxn ang="0">
                  <a:pos x="1219111749" y="2147483647"/>
                </a:cxn>
                <a:cxn ang="0">
                  <a:pos x="636056711" y="2147483647"/>
                </a:cxn>
                <a:cxn ang="0">
                  <a:pos x="265023042" y="2147483647"/>
                </a:cxn>
                <a:cxn ang="0">
                  <a:pos x="265023042" y="2147483647"/>
                </a:cxn>
                <a:cxn ang="0">
                  <a:pos x="265023042" y="2147483647"/>
                </a:cxn>
                <a:cxn ang="0">
                  <a:pos x="2147483647" y="923534569"/>
                </a:cxn>
                <a:cxn ang="0">
                  <a:pos x="2147483647" y="1164455425"/>
                </a:cxn>
              </a:cxnLst>
              <a:rect l="txL" t="txT" r="txR" b="txB"/>
              <a:pathLst>
                <a:path w="128" h="87">
                  <a:moveTo>
                    <a:pt x="127" y="29"/>
                  </a:moveTo>
                  <a:cubicBezTo>
                    <a:pt x="128" y="48"/>
                    <a:pt x="107" y="58"/>
                    <a:pt x="93" y="61"/>
                  </a:cubicBezTo>
                  <a:cubicBezTo>
                    <a:pt x="71" y="66"/>
                    <a:pt x="47" y="52"/>
                    <a:pt x="23" y="75"/>
                  </a:cubicBezTo>
                  <a:cubicBezTo>
                    <a:pt x="19" y="79"/>
                    <a:pt x="15" y="84"/>
                    <a:pt x="12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6"/>
                  </a:cubicBezTo>
                  <a:cubicBezTo>
                    <a:pt x="1" y="87"/>
                    <a:pt x="0" y="74"/>
                    <a:pt x="5" y="61"/>
                  </a:cubicBezTo>
                  <a:cubicBezTo>
                    <a:pt x="14" y="38"/>
                    <a:pt x="30" y="30"/>
                    <a:pt x="41" y="23"/>
                  </a:cubicBezTo>
                  <a:cubicBezTo>
                    <a:pt x="84" y="0"/>
                    <a:pt x="119" y="32"/>
                    <a:pt x="127" y="29"/>
                  </a:cubicBezTo>
                  <a:close/>
                </a:path>
              </a:pathLst>
            </a:custGeom>
            <a:solidFill>
              <a:srgbClr val="F5C7D2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66" name="Freeform 432"/>
            <p:cNvSpPr/>
            <p:nvPr/>
          </p:nvSpPr>
          <p:spPr>
            <a:xfrm flipH="1">
              <a:off x="7422239" y="2249555"/>
              <a:ext cx="910297" cy="400695"/>
            </a:xfrm>
            <a:custGeom>
              <a:avLst/>
              <a:gdLst>
                <a:gd name="txL" fmla="*/ 0 w 125"/>
                <a:gd name="txT" fmla="*/ 0 h 63"/>
                <a:gd name="txR" fmla="*/ 125 w 125"/>
                <a:gd name="txB" fmla="*/ 63 h 63"/>
              </a:gdLst>
              <a:ahLst/>
              <a:cxnLst>
                <a:cxn ang="0">
                  <a:pos x="2147483647" y="242713087"/>
                </a:cxn>
                <a:cxn ang="0">
                  <a:pos x="2147483647" y="1496748506"/>
                </a:cxn>
                <a:cxn ang="0">
                  <a:pos x="2147483647" y="1496748506"/>
                </a:cxn>
                <a:cxn ang="0">
                  <a:pos x="2147483647" y="1415839936"/>
                </a:cxn>
                <a:cxn ang="0">
                  <a:pos x="2147483647" y="1132675845"/>
                </a:cxn>
                <a:cxn ang="0">
                  <a:pos x="2147483647" y="1011316171"/>
                </a:cxn>
                <a:cxn ang="0">
                  <a:pos x="2147483647" y="809054090"/>
                </a:cxn>
                <a:cxn ang="0">
                  <a:pos x="2068289860" y="1051767276"/>
                </a:cxn>
                <a:cxn ang="0">
                  <a:pos x="848527907" y="1658559284"/>
                </a:cxn>
                <a:cxn ang="0">
                  <a:pos x="583362097" y="1941723773"/>
                </a:cxn>
                <a:cxn ang="0">
                  <a:pos x="106067809" y="2147483647"/>
                </a:cxn>
                <a:cxn ang="0">
                  <a:pos x="159098087" y="2147483647"/>
                </a:cxn>
                <a:cxn ang="0">
                  <a:pos x="636399628" y="1496748506"/>
                </a:cxn>
                <a:cxn ang="0">
                  <a:pos x="1431890004" y="809054090"/>
                </a:cxn>
                <a:cxn ang="0">
                  <a:pos x="2147483647" y="283170551"/>
                </a:cxn>
                <a:cxn ang="0">
                  <a:pos x="2147483647" y="202261932"/>
                </a:cxn>
                <a:cxn ang="0">
                  <a:pos x="2147483647" y="121359723"/>
                </a:cxn>
                <a:cxn ang="0">
                  <a:pos x="2147483647" y="242713087"/>
                </a:cxn>
              </a:cxnLst>
              <a:rect l="txL" t="txT" r="txR" b="txB"/>
              <a:pathLst>
                <a:path w="125" h="62">
                  <a:moveTo>
                    <a:pt x="124" y="6"/>
                  </a:moveTo>
                  <a:cubicBezTo>
                    <a:pt x="125" y="25"/>
                    <a:pt x="104" y="34"/>
                    <a:pt x="90" y="37"/>
                  </a:cubicBezTo>
                  <a:cubicBezTo>
                    <a:pt x="80" y="39"/>
                    <a:pt x="71" y="37"/>
                    <a:pt x="61" y="37"/>
                  </a:cubicBezTo>
                  <a:cubicBezTo>
                    <a:pt x="77" y="37"/>
                    <a:pt x="72" y="37"/>
                    <a:pt x="85" y="35"/>
                  </a:cubicBezTo>
                  <a:cubicBezTo>
                    <a:pt x="96" y="34"/>
                    <a:pt x="88" y="25"/>
                    <a:pt x="84" y="28"/>
                  </a:cubicBezTo>
                  <a:cubicBezTo>
                    <a:pt x="79" y="31"/>
                    <a:pt x="77" y="27"/>
                    <a:pt x="76" y="25"/>
                  </a:cubicBezTo>
                  <a:cubicBezTo>
                    <a:pt x="71" y="15"/>
                    <a:pt x="65" y="21"/>
                    <a:pt x="55" y="20"/>
                  </a:cubicBezTo>
                  <a:cubicBezTo>
                    <a:pt x="44" y="18"/>
                    <a:pt x="42" y="24"/>
                    <a:pt x="39" y="26"/>
                  </a:cubicBezTo>
                  <a:cubicBezTo>
                    <a:pt x="33" y="29"/>
                    <a:pt x="21" y="31"/>
                    <a:pt x="16" y="41"/>
                  </a:cubicBezTo>
                  <a:cubicBezTo>
                    <a:pt x="15" y="43"/>
                    <a:pt x="17" y="46"/>
                    <a:pt x="11" y="48"/>
                  </a:cubicBezTo>
                  <a:cubicBezTo>
                    <a:pt x="4" y="52"/>
                    <a:pt x="6" y="63"/>
                    <a:pt x="2" y="62"/>
                  </a:cubicBezTo>
                  <a:cubicBezTo>
                    <a:pt x="0" y="61"/>
                    <a:pt x="0" y="57"/>
                    <a:pt x="3" y="54"/>
                  </a:cubicBezTo>
                  <a:cubicBezTo>
                    <a:pt x="8" y="48"/>
                    <a:pt x="11" y="39"/>
                    <a:pt x="12" y="37"/>
                  </a:cubicBezTo>
                  <a:cubicBezTo>
                    <a:pt x="15" y="28"/>
                    <a:pt x="25" y="26"/>
                    <a:pt x="27" y="20"/>
                  </a:cubicBezTo>
                  <a:cubicBezTo>
                    <a:pt x="29" y="13"/>
                    <a:pt x="43" y="8"/>
                    <a:pt x="52" y="7"/>
                  </a:cubicBezTo>
                  <a:cubicBezTo>
                    <a:pt x="68" y="7"/>
                    <a:pt x="72" y="3"/>
                    <a:pt x="90" y="5"/>
                  </a:cubicBezTo>
                  <a:cubicBezTo>
                    <a:pt x="98" y="6"/>
                    <a:pt x="100" y="3"/>
                    <a:pt x="103" y="3"/>
                  </a:cubicBezTo>
                  <a:cubicBezTo>
                    <a:pt x="115" y="0"/>
                    <a:pt x="114" y="8"/>
                    <a:pt x="124" y="6"/>
                  </a:cubicBezTo>
                  <a:close/>
                </a:path>
              </a:pathLst>
            </a:custGeom>
            <a:solidFill>
              <a:srgbClr val="F3BFCB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  <p:sp>
          <p:nvSpPr>
            <p:cNvPr id="167" name="Freeform 433"/>
            <p:cNvSpPr/>
            <p:nvPr/>
          </p:nvSpPr>
          <p:spPr>
            <a:xfrm flipH="1">
              <a:off x="7428411" y="2263002"/>
              <a:ext cx="657266" cy="223206"/>
            </a:xfrm>
            <a:custGeom>
              <a:avLst/>
              <a:gdLst>
                <a:gd name="txL" fmla="*/ 0 w 90"/>
                <a:gd name="txT" fmla="*/ 0 h 35"/>
                <a:gd name="txR" fmla="*/ 90 w 90"/>
                <a:gd name="txB" fmla="*/ 35 h 35"/>
              </a:gdLst>
              <a:ahLst/>
              <a:cxnLst>
                <a:cxn ang="0">
                  <a:pos x="2147483647" y="162678889"/>
                </a:cxn>
                <a:cxn ang="0">
                  <a:pos x="2147483647" y="1016754304"/>
                </a:cxn>
                <a:cxn ang="0">
                  <a:pos x="2147483647" y="1220101258"/>
                </a:cxn>
                <a:cxn ang="0">
                  <a:pos x="2147483647" y="854075465"/>
                </a:cxn>
                <a:cxn ang="0">
                  <a:pos x="2147483647" y="813400773"/>
                </a:cxn>
                <a:cxn ang="0">
                  <a:pos x="1599997144" y="569379325"/>
                </a:cxn>
                <a:cxn ang="0">
                  <a:pos x="373334378" y="691390049"/>
                </a:cxn>
                <a:cxn ang="0">
                  <a:pos x="53333481" y="650721933"/>
                </a:cxn>
                <a:cxn ang="0">
                  <a:pos x="1173329413" y="325364155"/>
                </a:cxn>
                <a:cxn ang="0">
                  <a:pos x="2147483647" y="284689663"/>
                </a:cxn>
                <a:cxn ang="0">
                  <a:pos x="2147483647" y="81342633"/>
                </a:cxn>
                <a:cxn ang="0">
                  <a:pos x="2147483647" y="162678889"/>
                </a:cxn>
              </a:cxnLst>
              <a:rect l="txL" t="txT" r="txR" b="txB"/>
              <a:pathLst>
                <a:path w="90" h="35">
                  <a:moveTo>
                    <a:pt x="90" y="4"/>
                  </a:moveTo>
                  <a:cubicBezTo>
                    <a:pt x="90" y="13"/>
                    <a:pt x="86" y="20"/>
                    <a:pt x="79" y="25"/>
                  </a:cubicBezTo>
                  <a:cubicBezTo>
                    <a:pt x="73" y="30"/>
                    <a:pt x="58" y="35"/>
                    <a:pt x="58" y="30"/>
                  </a:cubicBezTo>
                  <a:cubicBezTo>
                    <a:pt x="59" y="26"/>
                    <a:pt x="61" y="25"/>
                    <a:pt x="57" y="21"/>
                  </a:cubicBezTo>
                  <a:cubicBezTo>
                    <a:pt x="53" y="18"/>
                    <a:pt x="46" y="25"/>
                    <a:pt x="44" y="20"/>
                  </a:cubicBezTo>
                  <a:cubicBezTo>
                    <a:pt x="43" y="16"/>
                    <a:pt x="36" y="18"/>
                    <a:pt x="30" y="14"/>
                  </a:cubicBezTo>
                  <a:cubicBezTo>
                    <a:pt x="26" y="11"/>
                    <a:pt x="11" y="15"/>
                    <a:pt x="7" y="17"/>
                  </a:cubicBezTo>
                  <a:cubicBezTo>
                    <a:pt x="5" y="17"/>
                    <a:pt x="0" y="19"/>
                    <a:pt x="1" y="16"/>
                  </a:cubicBezTo>
                  <a:cubicBezTo>
                    <a:pt x="4" y="7"/>
                    <a:pt x="18" y="10"/>
                    <a:pt x="22" y="8"/>
                  </a:cubicBezTo>
                  <a:cubicBezTo>
                    <a:pt x="38" y="3"/>
                    <a:pt x="51" y="5"/>
                    <a:pt x="58" y="7"/>
                  </a:cubicBezTo>
                  <a:cubicBezTo>
                    <a:pt x="65" y="9"/>
                    <a:pt x="69" y="0"/>
                    <a:pt x="77" y="2"/>
                  </a:cubicBezTo>
                  <a:cubicBezTo>
                    <a:pt x="84" y="4"/>
                    <a:pt x="85" y="6"/>
                    <a:pt x="90" y="4"/>
                  </a:cubicBezTo>
                  <a:close/>
                </a:path>
              </a:pathLst>
            </a:custGeom>
            <a:solidFill>
              <a:srgbClr val="EDB5C7">
                <a:alpha val="100000"/>
              </a:srgbClr>
            </a:solidFill>
            <a:ln w="9525">
              <a:noFill/>
            </a:ln>
          </p:spPr>
          <p:txBody>
            <a:bodyPr/>
            <a:lstStyle/>
            <a:p>
              <a:endParaRPr lang="zh-CN" altLang="en-US" sz="2400">
                <a:latin typeface="印品黑体" panose="00000500000000000000" pitchFamily="2" charset="-122"/>
                <a:ea typeface="印品黑体" panose="00000500000000000000" pitchFamily="2" charset="-122"/>
              </a:endParaRPr>
            </a:p>
          </p:txBody>
        </p:sp>
      </p:grpSp>
      <p:grpSp>
        <p:nvGrpSpPr>
          <p:cNvPr id="21" name="Grupo 20">
            <a:extLst>
              <a:ext uri="{FF2B5EF4-FFF2-40B4-BE49-F238E27FC236}">
                <a16:creationId xmlns:a16="http://schemas.microsoft.com/office/drawing/2014/main" id="{C86DC83A-1C90-9DB7-ABE5-ECBC4B3AAF6F}"/>
              </a:ext>
            </a:extLst>
          </p:cNvPr>
          <p:cNvGrpSpPr/>
          <p:nvPr/>
        </p:nvGrpSpPr>
        <p:grpSpPr>
          <a:xfrm>
            <a:off x="490538" y="1212851"/>
            <a:ext cx="3924299" cy="5664200"/>
            <a:chOff x="490538" y="1212851"/>
            <a:chExt cx="3924299" cy="566420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DC43AAF4-2A1A-C413-9550-E1952E6A9A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550" y="1212851"/>
              <a:ext cx="2847975" cy="4068763"/>
            </a:xfrm>
            <a:custGeom>
              <a:avLst/>
              <a:gdLst>
                <a:gd name="T0" fmla="*/ 158 w 201"/>
                <a:gd name="T1" fmla="*/ 114 h 288"/>
                <a:gd name="T2" fmla="*/ 159 w 201"/>
                <a:gd name="T3" fmla="*/ 91 h 288"/>
                <a:gd name="T4" fmla="*/ 157 w 201"/>
                <a:gd name="T5" fmla="*/ 77 h 288"/>
                <a:gd name="T6" fmla="*/ 142 w 201"/>
                <a:gd name="T7" fmla="*/ 78 h 288"/>
                <a:gd name="T8" fmla="*/ 137 w 201"/>
                <a:gd name="T9" fmla="*/ 86 h 288"/>
                <a:gd name="T10" fmla="*/ 133 w 201"/>
                <a:gd name="T11" fmla="*/ 77 h 288"/>
                <a:gd name="T12" fmla="*/ 135 w 201"/>
                <a:gd name="T13" fmla="*/ 96 h 288"/>
                <a:gd name="T14" fmla="*/ 139 w 201"/>
                <a:gd name="T15" fmla="*/ 69 h 288"/>
                <a:gd name="T16" fmla="*/ 141 w 201"/>
                <a:gd name="T17" fmla="*/ 74 h 288"/>
                <a:gd name="T18" fmla="*/ 132 w 201"/>
                <a:gd name="T19" fmla="*/ 55 h 288"/>
                <a:gd name="T20" fmla="*/ 132 w 201"/>
                <a:gd name="T21" fmla="*/ 56 h 288"/>
                <a:gd name="T22" fmla="*/ 125 w 201"/>
                <a:gd name="T23" fmla="*/ 89 h 288"/>
                <a:gd name="T24" fmla="*/ 121 w 201"/>
                <a:gd name="T25" fmla="*/ 84 h 288"/>
                <a:gd name="T26" fmla="*/ 110 w 201"/>
                <a:gd name="T27" fmla="*/ 32 h 288"/>
                <a:gd name="T28" fmla="*/ 105 w 201"/>
                <a:gd name="T29" fmla="*/ 76 h 288"/>
                <a:gd name="T30" fmla="*/ 71 w 201"/>
                <a:gd name="T31" fmla="*/ 76 h 288"/>
                <a:gd name="T32" fmla="*/ 71 w 201"/>
                <a:gd name="T33" fmla="*/ 76 h 288"/>
                <a:gd name="T34" fmla="*/ 114 w 201"/>
                <a:gd name="T35" fmla="*/ 84 h 288"/>
                <a:gd name="T36" fmla="*/ 105 w 201"/>
                <a:gd name="T37" fmla="*/ 88 h 288"/>
                <a:gd name="T38" fmla="*/ 156 w 201"/>
                <a:gd name="T39" fmla="*/ 185 h 288"/>
                <a:gd name="T40" fmla="*/ 155 w 201"/>
                <a:gd name="T41" fmla="*/ 144 h 288"/>
                <a:gd name="T42" fmla="*/ 80 w 201"/>
                <a:gd name="T43" fmla="*/ 98 h 288"/>
                <a:gd name="T44" fmla="*/ 53 w 201"/>
                <a:gd name="T45" fmla="*/ 67 h 288"/>
                <a:gd name="T46" fmla="*/ 80 w 201"/>
                <a:gd name="T47" fmla="*/ 18 h 288"/>
                <a:gd name="T48" fmla="*/ 186 w 201"/>
                <a:gd name="T49" fmla="*/ 43 h 288"/>
                <a:gd name="T50" fmla="*/ 189 w 201"/>
                <a:gd name="T51" fmla="*/ 48 h 288"/>
                <a:gd name="T52" fmla="*/ 176 w 201"/>
                <a:gd name="T53" fmla="*/ 219 h 288"/>
                <a:gd name="T54" fmla="*/ 106 w 201"/>
                <a:gd name="T55" fmla="*/ 285 h 288"/>
                <a:gd name="T56" fmla="*/ 39 w 201"/>
                <a:gd name="T57" fmla="*/ 278 h 288"/>
                <a:gd name="T58" fmla="*/ 26 w 201"/>
                <a:gd name="T59" fmla="*/ 195 h 288"/>
                <a:gd name="T60" fmla="*/ 53 w 201"/>
                <a:gd name="T61" fmla="*/ 242 h 288"/>
                <a:gd name="T62" fmla="*/ 163 w 201"/>
                <a:gd name="T63" fmla="*/ 130 h 288"/>
                <a:gd name="T64" fmla="*/ 169 w 201"/>
                <a:gd name="T65" fmla="*/ 105 h 288"/>
                <a:gd name="T66" fmla="*/ 179 w 201"/>
                <a:gd name="T67" fmla="*/ 112 h 288"/>
                <a:gd name="T68" fmla="*/ 165 w 201"/>
                <a:gd name="T69" fmla="*/ 99 h 288"/>
                <a:gd name="T70" fmla="*/ 169 w 201"/>
                <a:gd name="T71" fmla="*/ 64 h 288"/>
                <a:gd name="T72" fmla="*/ 162 w 201"/>
                <a:gd name="T73" fmla="*/ 74 h 288"/>
                <a:gd name="T74" fmla="*/ 184 w 201"/>
                <a:gd name="T75" fmla="*/ 62 h 288"/>
                <a:gd name="T76" fmla="*/ 169 w 201"/>
                <a:gd name="T77" fmla="*/ 64 h 288"/>
                <a:gd name="T78" fmla="*/ 119 w 201"/>
                <a:gd name="T79" fmla="*/ 239 h 288"/>
                <a:gd name="T80" fmla="*/ 159 w 201"/>
                <a:gd name="T81" fmla="*/ 205 h 288"/>
                <a:gd name="T82" fmla="*/ 175 w 201"/>
                <a:gd name="T83" fmla="*/ 83 h 288"/>
                <a:gd name="T84" fmla="*/ 186 w 201"/>
                <a:gd name="T85" fmla="*/ 86 h 288"/>
                <a:gd name="T86" fmla="*/ 163 w 201"/>
                <a:gd name="T87" fmla="*/ 79 h 288"/>
                <a:gd name="T88" fmla="*/ 184 w 201"/>
                <a:gd name="T89" fmla="*/ 8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1" h="288">
                  <a:moveTo>
                    <a:pt x="162" y="102"/>
                  </a:moveTo>
                  <a:cubicBezTo>
                    <a:pt x="161" y="106"/>
                    <a:pt x="159" y="110"/>
                    <a:pt x="158" y="114"/>
                  </a:cubicBezTo>
                  <a:cubicBezTo>
                    <a:pt x="157" y="114"/>
                    <a:pt x="157" y="114"/>
                    <a:pt x="156" y="114"/>
                  </a:cubicBezTo>
                  <a:cubicBezTo>
                    <a:pt x="157" y="106"/>
                    <a:pt x="157" y="98"/>
                    <a:pt x="159" y="91"/>
                  </a:cubicBezTo>
                  <a:cubicBezTo>
                    <a:pt x="160" y="86"/>
                    <a:pt x="159" y="81"/>
                    <a:pt x="156" y="77"/>
                  </a:cubicBezTo>
                  <a:cubicBezTo>
                    <a:pt x="157" y="77"/>
                    <a:pt x="157" y="77"/>
                    <a:pt x="157" y="77"/>
                  </a:cubicBezTo>
                  <a:cubicBezTo>
                    <a:pt x="154" y="76"/>
                    <a:pt x="151" y="73"/>
                    <a:pt x="148" y="73"/>
                  </a:cubicBezTo>
                  <a:cubicBezTo>
                    <a:pt x="146" y="73"/>
                    <a:pt x="142" y="76"/>
                    <a:pt x="142" y="78"/>
                  </a:cubicBezTo>
                  <a:cubicBezTo>
                    <a:pt x="142" y="86"/>
                    <a:pt x="142" y="94"/>
                    <a:pt x="143" y="102"/>
                  </a:cubicBezTo>
                  <a:cubicBezTo>
                    <a:pt x="137" y="98"/>
                    <a:pt x="136" y="94"/>
                    <a:pt x="137" y="86"/>
                  </a:cubicBezTo>
                  <a:cubicBezTo>
                    <a:pt x="138" y="83"/>
                    <a:pt x="137" y="80"/>
                    <a:pt x="137" y="77"/>
                  </a:cubicBezTo>
                  <a:cubicBezTo>
                    <a:pt x="137" y="77"/>
                    <a:pt x="133" y="77"/>
                    <a:pt x="133" y="77"/>
                  </a:cubicBezTo>
                  <a:cubicBezTo>
                    <a:pt x="132" y="80"/>
                    <a:pt x="131" y="84"/>
                    <a:pt x="131" y="87"/>
                  </a:cubicBezTo>
                  <a:cubicBezTo>
                    <a:pt x="132" y="90"/>
                    <a:pt x="133" y="93"/>
                    <a:pt x="135" y="96"/>
                  </a:cubicBezTo>
                  <a:cubicBezTo>
                    <a:pt x="127" y="93"/>
                    <a:pt x="123" y="74"/>
                    <a:pt x="130" y="70"/>
                  </a:cubicBezTo>
                  <a:cubicBezTo>
                    <a:pt x="132" y="68"/>
                    <a:pt x="136" y="69"/>
                    <a:pt x="139" y="69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39" y="70"/>
                    <a:pt x="140" y="72"/>
                    <a:pt x="141" y="74"/>
                  </a:cubicBezTo>
                  <a:cubicBezTo>
                    <a:pt x="147" y="65"/>
                    <a:pt x="145" y="59"/>
                    <a:pt x="135" y="58"/>
                  </a:cubicBezTo>
                  <a:cubicBezTo>
                    <a:pt x="134" y="57"/>
                    <a:pt x="133" y="56"/>
                    <a:pt x="132" y="55"/>
                  </a:cubicBezTo>
                  <a:cubicBezTo>
                    <a:pt x="145" y="53"/>
                    <a:pt x="146" y="52"/>
                    <a:pt x="147" y="42"/>
                  </a:cubicBezTo>
                  <a:cubicBezTo>
                    <a:pt x="142" y="46"/>
                    <a:pt x="137" y="51"/>
                    <a:pt x="132" y="56"/>
                  </a:cubicBezTo>
                  <a:cubicBezTo>
                    <a:pt x="122" y="61"/>
                    <a:pt x="118" y="69"/>
                    <a:pt x="122" y="82"/>
                  </a:cubicBezTo>
                  <a:cubicBezTo>
                    <a:pt x="123" y="84"/>
                    <a:pt x="124" y="86"/>
                    <a:pt x="125" y="89"/>
                  </a:cubicBezTo>
                  <a:cubicBezTo>
                    <a:pt x="123" y="88"/>
                    <a:pt x="122" y="87"/>
                    <a:pt x="121" y="87"/>
                  </a:cubicBezTo>
                  <a:cubicBezTo>
                    <a:pt x="121" y="86"/>
                    <a:pt x="121" y="85"/>
                    <a:pt x="121" y="84"/>
                  </a:cubicBezTo>
                  <a:cubicBezTo>
                    <a:pt x="116" y="73"/>
                    <a:pt x="119" y="62"/>
                    <a:pt x="121" y="50"/>
                  </a:cubicBezTo>
                  <a:cubicBezTo>
                    <a:pt x="122" y="41"/>
                    <a:pt x="117" y="33"/>
                    <a:pt x="110" y="32"/>
                  </a:cubicBezTo>
                  <a:cubicBezTo>
                    <a:pt x="104" y="32"/>
                    <a:pt x="97" y="40"/>
                    <a:pt x="99" y="49"/>
                  </a:cubicBezTo>
                  <a:cubicBezTo>
                    <a:pt x="100" y="59"/>
                    <a:pt x="103" y="68"/>
                    <a:pt x="105" y="76"/>
                  </a:cubicBezTo>
                  <a:cubicBezTo>
                    <a:pt x="90" y="72"/>
                    <a:pt x="89" y="76"/>
                    <a:pt x="90" y="83"/>
                  </a:cubicBezTo>
                  <a:cubicBezTo>
                    <a:pt x="84" y="81"/>
                    <a:pt x="77" y="78"/>
                    <a:pt x="71" y="76"/>
                  </a:cubicBezTo>
                  <a:cubicBezTo>
                    <a:pt x="65" y="69"/>
                    <a:pt x="60" y="62"/>
                    <a:pt x="60" y="52"/>
                  </a:cubicBezTo>
                  <a:cubicBezTo>
                    <a:pt x="58" y="64"/>
                    <a:pt x="62" y="71"/>
                    <a:pt x="71" y="76"/>
                  </a:cubicBezTo>
                  <a:cubicBezTo>
                    <a:pt x="79" y="82"/>
                    <a:pt x="87" y="87"/>
                    <a:pt x="98" y="82"/>
                  </a:cubicBezTo>
                  <a:cubicBezTo>
                    <a:pt x="103" y="80"/>
                    <a:pt x="109" y="80"/>
                    <a:pt x="114" y="84"/>
                  </a:cubicBezTo>
                  <a:cubicBezTo>
                    <a:pt x="116" y="86"/>
                    <a:pt x="118" y="88"/>
                    <a:pt x="120" y="89"/>
                  </a:cubicBezTo>
                  <a:cubicBezTo>
                    <a:pt x="115" y="89"/>
                    <a:pt x="111" y="88"/>
                    <a:pt x="105" y="88"/>
                  </a:cubicBezTo>
                  <a:cubicBezTo>
                    <a:pt x="128" y="96"/>
                    <a:pt x="150" y="103"/>
                    <a:pt x="159" y="128"/>
                  </a:cubicBezTo>
                  <a:cubicBezTo>
                    <a:pt x="166" y="147"/>
                    <a:pt x="164" y="166"/>
                    <a:pt x="156" y="185"/>
                  </a:cubicBezTo>
                  <a:cubicBezTo>
                    <a:pt x="156" y="183"/>
                    <a:pt x="157" y="181"/>
                    <a:pt x="157" y="179"/>
                  </a:cubicBezTo>
                  <a:cubicBezTo>
                    <a:pt x="156" y="167"/>
                    <a:pt x="157" y="155"/>
                    <a:pt x="155" y="144"/>
                  </a:cubicBezTo>
                  <a:cubicBezTo>
                    <a:pt x="151" y="124"/>
                    <a:pt x="138" y="113"/>
                    <a:pt x="118" y="109"/>
                  </a:cubicBezTo>
                  <a:cubicBezTo>
                    <a:pt x="105" y="106"/>
                    <a:pt x="93" y="102"/>
                    <a:pt x="80" y="98"/>
                  </a:cubicBezTo>
                  <a:cubicBezTo>
                    <a:pt x="75" y="95"/>
                    <a:pt x="69" y="91"/>
                    <a:pt x="64" y="88"/>
                  </a:cubicBezTo>
                  <a:cubicBezTo>
                    <a:pt x="56" y="83"/>
                    <a:pt x="54" y="76"/>
                    <a:pt x="53" y="67"/>
                  </a:cubicBezTo>
                  <a:cubicBezTo>
                    <a:pt x="53" y="56"/>
                    <a:pt x="57" y="45"/>
                    <a:pt x="62" y="35"/>
                  </a:cubicBezTo>
                  <a:cubicBezTo>
                    <a:pt x="68" y="30"/>
                    <a:pt x="73" y="23"/>
                    <a:pt x="80" y="18"/>
                  </a:cubicBezTo>
                  <a:cubicBezTo>
                    <a:pt x="97" y="7"/>
                    <a:pt x="116" y="0"/>
                    <a:pt x="137" y="3"/>
                  </a:cubicBezTo>
                  <a:cubicBezTo>
                    <a:pt x="161" y="6"/>
                    <a:pt x="176" y="22"/>
                    <a:pt x="186" y="43"/>
                  </a:cubicBezTo>
                  <a:cubicBezTo>
                    <a:pt x="187" y="45"/>
                    <a:pt x="188" y="46"/>
                    <a:pt x="189" y="48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200" y="83"/>
                    <a:pt x="201" y="118"/>
                    <a:pt x="195" y="154"/>
                  </a:cubicBezTo>
                  <a:cubicBezTo>
                    <a:pt x="192" y="177"/>
                    <a:pt x="186" y="199"/>
                    <a:pt x="176" y="219"/>
                  </a:cubicBezTo>
                  <a:cubicBezTo>
                    <a:pt x="161" y="247"/>
                    <a:pt x="140" y="268"/>
                    <a:pt x="111" y="281"/>
                  </a:cubicBezTo>
                  <a:cubicBezTo>
                    <a:pt x="109" y="282"/>
                    <a:pt x="108" y="284"/>
                    <a:pt x="106" y="285"/>
                  </a:cubicBezTo>
                  <a:cubicBezTo>
                    <a:pt x="98" y="286"/>
                    <a:pt x="90" y="287"/>
                    <a:pt x="83" y="288"/>
                  </a:cubicBezTo>
                  <a:cubicBezTo>
                    <a:pt x="67" y="287"/>
                    <a:pt x="52" y="285"/>
                    <a:pt x="39" y="278"/>
                  </a:cubicBezTo>
                  <a:cubicBezTo>
                    <a:pt x="26" y="271"/>
                    <a:pt x="15" y="262"/>
                    <a:pt x="9" y="249"/>
                  </a:cubicBezTo>
                  <a:cubicBezTo>
                    <a:pt x="0" y="229"/>
                    <a:pt x="6" y="208"/>
                    <a:pt x="26" y="195"/>
                  </a:cubicBezTo>
                  <a:cubicBezTo>
                    <a:pt x="25" y="201"/>
                    <a:pt x="23" y="207"/>
                    <a:pt x="23" y="213"/>
                  </a:cubicBezTo>
                  <a:cubicBezTo>
                    <a:pt x="26" y="229"/>
                    <a:pt x="38" y="238"/>
                    <a:pt x="53" y="242"/>
                  </a:cubicBezTo>
                  <a:cubicBezTo>
                    <a:pt x="83" y="249"/>
                    <a:pt x="110" y="243"/>
                    <a:pt x="134" y="223"/>
                  </a:cubicBezTo>
                  <a:cubicBezTo>
                    <a:pt x="162" y="198"/>
                    <a:pt x="172" y="167"/>
                    <a:pt x="163" y="130"/>
                  </a:cubicBezTo>
                  <a:cubicBezTo>
                    <a:pt x="161" y="123"/>
                    <a:pt x="160" y="115"/>
                    <a:pt x="168" y="110"/>
                  </a:cubicBezTo>
                  <a:cubicBezTo>
                    <a:pt x="169" y="109"/>
                    <a:pt x="169" y="106"/>
                    <a:pt x="169" y="105"/>
                  </a:cubicBezTo>
                  <a:cubicBezTo>
                    <a:pt x="171" y="104"/>
                    <a:pt x="173" y="104"/>
                    <a:pt x="175" y="104"/>
                  </a:cubicBezTo>
                  <a:cubicBezTo>
                    <a:pt x="176" y="107"/>
                    <a:pt x="178" y="109"/>
                    <a:pt x="179" y="112"/>
                  </a:cubicBezTo>
                  <a:cubicBezTo>
                    <a:pt x="185" y="108"/>
                    <a:pt x="186" y="103"/>
                    <a:pt x="182" y="99"/>
                  </a:cubicBezTo>
                  <a:cubicBezTo>
                    <a:pt x="178" y="93"/>
                    <a:pt x="170" y="93"/>
                    <a:pt x="165" y="99"/>
                  </a:cubicBezTo>
                  <a:cubicBezTo>
                    <a:pt x="164" y="100"/>
                    <a:pt x="163" y="101"/>
                    <a:pt x="162" y="102"/>
                  </a:cubicBezTo>
                  <a:close/>
                  <a:moveTo>
                    <a:pt x="169" y="64"/>
                  </a:moveTo>
                  <a:cubicBezTo>
                    <a:pt x="169" y="65"/>
                    <a:pt x="168" y="66"/>
                    <a:pt x="168" y="66"/>
                  </a:cubicBezTo>
                  <a:cubicBezTo>
                    <a:pt x="166" y="69"/>
                    <a:pt x="164" y="72"/>
                    <a:pt x="162" y="74"/>
                  </a:cubicBezTo>
                  <a:cubicBezTo>
                    <a:pt x="168" y="71"/>
                    <a:pt x="173" y="69"/>
                    <a:pt x="179" y="67"/>
                  </a:cubicBezTo>
                  <a:cubicBezTo>
                    <a:pt x="181" y="66"/>
                    <a:pt x="182" y="63"/>
                    <a:pt x="184" y="62"/>
                  </a:cubicBezTo>
                  <a:cubicBezTo>
                    <a:pt x="182" y="61"/>
                    <a:pt x="179" y="58"/>
                    <a:pt x="177" y="59"/>
                  </a:cubicBezTo>
                  <a:cubicBezTo>
                    <a:pt x="174" y="60"/>
                    <a:pt x="172" y="63"/>
                    <a:pt x="169" y="64"/>
                  </a:cubicBezTo>
                  <a:close/>
                  <a:moveTo>
                    <a:pt x="159" y="205"/>
                  </a:moveTo>
                  <a:cubicBezTo>
                    <a:pt x="148" y="219"/>
                    <a:pt x="135" y="232"/>
                    <a:pt x="119" y="239"/>
                  </a:cubicBezTo>
                  <a:cubicBezTo>
                    <a:pt x="102" y="246"/>
                    <a:pt x="84" y="248"/>
                    <a:pt x="66" y="247"/>
                  </a:cubicBezTo>
                  <a:cubicBezTo>
                    <a:pt x="102" y="255"/>
                    <a:pt x="143" y="236"/>
                    <a:pt x="159" y="205"/>
                  </a:cubicBezTo>
                  <a:close/>
                  <a:moveTo>
                    <a:pt x="184" y="80"/>
                  </a:moveTo>
                  <a:cubicBezTo>
                    <a:pt x="180" y="81"/>
                    <a:pt x="177" y="82"/>
                    <a:pt x="175" y="83"/>
                  </a:cubicBezTo>
                  <a:cubicBezTo>
                    <a:pt x="175" y="85"/>
                    <a:pt x="177" y="89"/>
                    <a:pt x="177" y="89"/>
                  </a:cubicBezTo>
                  <a:cubicBezTo>
                    <a:pt x="180" y="89"/>
                    <a:pt x="185" y="88"/>
                    <a:pt x="186" y="86"/>
                  </a:cubicBezTo>
                  <a:cubicBezTo>
                    <a:pt x="187" y="83"/>
                    <a:pt x="186" y="78"/>
                    <a:pt x="184" y="75"/>
                  </a:cubicBezTo>
                  <a:cubicBezTo>
                    <a:pt x="179" y="69"/>
                    <a:pt x="165" y="71"/>
                    <a:pt x="163" y="79"/>
                  </a:cubicBezTo>
                  <a:cubicBezTo>
                    <a:pt x="168" y="78"/>
                    <a:pt x="173" y="76"/>
                    <a:pt x="178" y="75"/>
                  </a:cubicBezTo>
                  <a:cubicBezTo>
                    <a:pt x="180" y="75"/>
                    <a:pt x="182" y="78"/>
                    <a:pt x="184" y="8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3837668-C3D4-3BBF-CE18-44C097E8F9B2}"/>
                </a:ext>
              </a:extLst>
            </p:cNvPr>
            <p:cNvSpPr/>
            <p:nvPr/>
          </p:nvSpPr>
          <p:spPr bwMode="auto">
            <a:xfrm>
              <a:off x="2813050" y="1708151"/>
              <a:ext cx="1319212" cy="4845050"/>
            </a:xfrm>
            <a:custGeom>
              <a:avLst/>
              <a:gdLst>
                <a:gd name="T0" fmla="*/ 50 w 93"/>
                <a:gd name="T1" fmla="*/ 13 h 343"/>
                <a:gd name="T2" fmla="*/ 47 w 93"/>
                <a:gd name="T3" fmla="*/ 1 h 343"/>
                <a:gd name="T4" fmla="*/ 48 w 93"/>
                <a:gd name="T5" fmla="*/ 0 h 343"/>
                <a:gd name="T6" fmla="*/ 68 w 93"/>
                <a:gd name="T7" fmla="*/ 43 h 343"/>
                <a:gd name="T8" fmla="*/ 85 w 93"/>
                <a:gd name="T9" fmla="*/ 151 h 343"/>
                <a:gd name="T10" fmla="*/ 62 w 93"/>
                <a:gd name="T11" fmla="*/ 230 h 343"/>
                <a:gd name="T12" fmla="*/ 46 w 93"/>
                <a:gd name="T13" fmla="*/ 259 h 343"/>
                <a:gd name="T14" fmla="*/ 41 w 93"/>
                <a:gd name="T15" fmla="*/ 285 h 343"/>
                <a:gd name="T16" fmla="*/ 62 w 93"/>
                <a:gd name="T17" fmla="*/ 307 h 343"/>
                <a:gd name="T18" fmla="*/ 86 w 93"/>
                <a:gd name="T19" fmla="*/ 289 h 343"/>
                <a:gd name="T20" fmla="*/ 86 w 93"/>
                <a:gd name="T21" fmla="*/ 277 h 343"/>
                <a:gd name="T22" fmla="*/ 90 w 93"/>
                <a:gd name="T23" fmla="*/ 304 h 343"/>
                <a:gd name="T24" fmla="*/ 42 w 93"/>
                <a:gd name="T25" fmla="*/ 338 h 343"/>
                <a:gd name="T26" fmla="*/ 3 w 93"/>
                <a:gd name="T27" fmla="*/ 287 h 343"/>
                <a:gd name="T28" fmla="*/ 21 w 93"/>
                <a:gd name="T29" fmla="*/ 242 h 343"/>
                <a:gd name="T30" fmla="*/ 53 w 93"/>
                <a:gd name="T31" fmla="*/ 178 h 343"/>
                <a:gd name="T32" fmla="*/ 60 w 93"/>
                <a:gd name="T33" fmla="*/ 135 h 343"/>
                <a:gd name="T34" fmla="*/ 59 w 93"/>
                <a:gd name="T35" fmla="*/ 43 h 343"/>
                <a:gd name="T36" fmla="*/ 50 w 93"/>
                <a:gd name="T37" fmla="*/ 13 h 343"/>
                <a:gd name="T38" fmla="*/ 50 w 93"/>
                <a:gd name="T39" fmla="*/ 1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3" h="343">
                  <a:moveTo>
                    <a:pt x="50" y="13"/>
                  </a:moveTo>
                  <a:cubicBezTo>
                    <a:pt x="49" y="9"/>
                    <a:pt x="48" y="5"/>
                    <a:pt x="47" y="1"/>
                  </a:cubicBezTo>
                  <a:cubicBezTo>
                    <a:pt x="47" y="1"/>
                    <a:pt x="48" y="1"/>
                    <a:pt x="48" y="0"/>
                  </a:cubicBezTo>
                  <a:cubicBezTo>
                    <a:pt x="55" y="14"/>
                    <a:pt x="63" y="28"/>
                    <a:pt x="68" y="43"/>
                  </a:cubicBezTo>
                  <a:cubicBezTo>
                    <a:pt x="80" y="78"/>
                    <a:pt x="86" y="114"/>
                    <a:pt x="85" y="151"/>
                  </a:cubicBezTo>
                  <a:cubicBezTo>
                    <a:pt x="84" y="179"/>
                    <a:pt x="77" y="206"/>
                    <a:pt x="62" y="230"/>
                  </a:cubicBezTo>
                  <a:cubicBezTo>
                    <a:pt x="56" y="239"/>
                    <a:pt x="50" y="248"/>
                    <a:pt x="46" y="259"/>
                  </a:cubicBezTo>
                  <a:cubicBezTo>
                    <a:pt x="42" y="267"/>
                    <a:pt x="40" y="276"/>
                    <a:pt x="41" y="285"/>
                  </a:cubicBezTo>
                  <a:cubicBezTo>
                    <a:pt x="41" y="297"/>
                    <a:pt x="51" y="306"/>
                    <a:pt x="62" y="307"/>
                  </a:cubicBezTo>
                  <a:cubicBezTo>
                    <a:pt x="72" y="307"/>
                    <a:pt x="83" y="299"/>
                    <a:pt x="86" y="289"/>
                  </a:cubicBezTo>
                  <a:cubicBezTo>
                    <a:pt x="86" y="285"/>
                    <a:pt x="86" y="281"/>
                    <a:pt x="86" y="277"/>
                  </a:cubicBezTo>
                  <a:cubicBezTo>
                    <a:pt x="93" y="285"/>
                    <a:pt x="92" y="295"/>
                    <a:pt x="90" y="304"/>
                  </a:cubicBezTo>
                  <a:cubicBezTo>
                    <a:pt x="85" y="329"/>
                    <a:pt x="65" y="343"/>
                    <a:pt x="42" y="338"/>
                  </a:cubicBezTo>
                  <a:cubicBezTo>
                    <a:pt x="15" y="334"/>
                    <a:pt x="0" y="313"/>
                    <a:pt x="3" y="287"/>
                  </a:cubicBezTo>
                  <a:cubicBezTo>
                    <a:pt x="5" y="270"/>
                    <a:pt x="11" y="256"/>
                    <a:pt x="21" y="242"/>
                  </a:cubicBezTo>
                  <a:cubicBezTo>
                    <a:pt x="35" y="222"/>
                    <a:pt x="48" y="202"/>
                    <a:pt x="53" y="178"/>
                  </a:cubicBezTo>
                  <a:cubicBezTo>
                    <a:pt x="57" y="164"/>
                    <a:pt x="60" y="149"/>
                    <a:pt x="60" y="135"/>
                  </a:cubicBezTo>
                  <a:cubicBezTo>
                    <a:pt x="61" y="104"/>
                    <a:pt x="60" y="74"/>
                    <a:pt x="59" y="43"/>
                  </a:cubicBezTo>
                  <a:cubicBezTo>
                    <a:pt x="58" y="33"/>
                    <a:pt x="53" y="23"/>
                    <a:pt x="50" y="13"/>
                  </a:cubicBezTo>
                  <a:cubicBezTo>
                    <a:pt x="50" y="13"/>
                    <a:pt x="50" y="13"/>
                    <a:pt x="50" y="1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1F9CD4C3-B886-2E9D-3104-855618944218}"/>
                </a:ext>
              </a:extLst>
            </p:cNvPr>
            <p:cNvSpPr/>
            <p:nvPr/>
          </p:nvSpPr>
          <p:spPr bwMode="auto">
            <a:xfrm>
              <a:off x="1397000" y="1708151"/>
              <a:ext cx="1614487" cy="2936875"/>
            </a:xfrm>
            <a:custGeom>
              <a:avLst/>
              <a:gdLst>
                <a:gd name="T0" fmla="*/ 23 w 114"/>
                <a:gd name="T1" fmla="*/ 0 h 208"/>
                <a:gd name="T2" fmla="*/ 14 w 114"/>
                <a:gd name="T3" fmla="*/ 32 h 208"/>
                <a:gd name="T4" fmla="*/ 25 w 114"/>
                <a:gd name="T5" fmla="*/ 53 h 208"/>
                <a:gd name="T6" fmla="*/ 41 w 114"/>
                <a:gd name="T7" fmla="*/ 63 h 208"/>
                <a:gd name="T8" fmla="*/ 70 w 114"/>
                <a:gd name="T9" fmla="*/ 74 h 208"/>
                <a:gd name="T10" fmla="*/ 83 w 114"/>
                <a:gd name="T11" fmla="*/ 77 h 208"/>
                <a:gd name="T12" fmla="*/ 112 w 114"/>
                <a:gd name="T13" fmla="*/ 109 h 208"/>
                <a:gd name="T14" fmla="*/ 112 w 114"/>
                <a:gd name="T15" fmla="*/ 150 h 208"/>
                <a:gd name="T16" fmla="*/ 55 w 114"/>
                <a:gd name="T17" fmla="*/ 199 h 208"/>
                <a:gd name="T18" fmla="*/ 43 w 114"/>
                <a:gd name="T19" fmla="*/ 198 h 208"/>
                <a:gd name="T20" fmla="*/ 35 w 114"/>
                <a:gd name="T21" fmla="*/ 189 h 208"/>
                <a:gd name="T22" fmla="*/ 38 w 114"/>
                <a:gd name="T23" fmla="*/ 183 h 208"/>
                <a:gd name="T24" fmla="*/ 50 w 114"/>
                <a:gd name="T25" fmla="*/ 186 h 208"/>
                <a:gd name="T26" fmla="*/ 45 w 114"/>
                <a:gd name="T27" fmla="*/ 177 h 208"/>
                <a:gd name="T28" fmla="*/ 32 w 114"/>
                <a:gd name="T29" fmla="*/ 178 h 208"/>
                <a:gd name="T30" fmla="*/ 33 w 114"/>
                <a:gd name="T31" fmla="*/ 202 h 208"/>
                <a:gd name="T32" fmla="*/ 39 w 114"/>
                <a:gd name="T33" fmla="*/ 208 h 208"/>
                <a:gd name="T34" fmla="*/ 14 w 114"/>
                <a:gd name="T35" fmla="*/ 205 h 208"/>
                <a:gd name="T36" fmla="*/ 12 w 114"/>
                <a:gd name="T37" fmla="*/ 202 h 208"/>
                <a:gd name="T38" fmla="*/ 13 w 114"/>
                <a:gd name="T39" fmla="*/ 174 h 208"/>
                <a:gd name="T40" fmla="*/ 47 w 114"/>
                <a:gd name="T41" fmla="*/ 154 h 208"/>
                <a:gd name="T42" fmla="*/ 69 w 114"/>
                <a:gd name="T43" fmla="*/ 161 h 208"/>
                <a:gd name="T44" fmla="*/ 97 w 114"/>
                <a:gd name="T45" fmla="*/ 142 h 208"/>
                <a:gd name="T46" fmla="*/ 94 w 114"/>
                <a:gd name="T47" fmla="*/ 114 h 208"/>
                <a:gd name="T48" fmla="*/ 71 w 114"/>
                <a:gd name="T49" fmla="*/ 132 h 208"/>
                <a:gd name="T50" fmla="*/ 56 w 114"/>
                <a:gd name="T51" fmla="*/ 140 h 208"/>
                <a:gd name="T52" fmla="*/ 47 w 114"/>
                <a:gd name="T53" fmla="*/ 134 h 208"/>
                <a:gd name="T54" fmla="*/ 40 w 114"/>
                <a:gd name="T55" fmla="*/ 122 h 208"/>
                <a:gd name="T56" fmla="*/ 39 w 114"/>
                <a:gd name="T57" fmla="*/ 116 h 208"/>
                <a:gd name="T58" fmla="*/ 32 w 114"/>
                <a:gd name="T59" fmla="*/ 107 h 208"/>
                <a:gd name="T60" fmla="*/ 25 w 114"/>
                <a:gd name="T61" fmla="*/ 100 h 208"/>
                <a:gd name="T62" fmla="*/ 20 w 114"/>
                <a:gd name="T63" fmla="*/ 88 h 208"/>
                <a:gd name="T64" fmla="*/ 28 w 114"/>
                <a:gd name="T65" fmla="*/ 72 h 208"/>
                <a:gd name="T66" fmla="*/ 14 w 114"/>
                <a:gd name="T67" fmla="*/ 71 h 208"/>
                <a:gd name="T68" fmla="*/ 14 w 114"/>
                <a:gd name="T69" fmla="*/ 70 h 208"/>
                <a:gd name="T70" fmla="*/ 27 w 114"/>
                <a:gd name="T71" fmla="*/ 68 h 208"/>
                <a:gd name="T72" fmla="*/ 19 w 114"/>
                <a:gd name="T73" fmla="*/ 54 h 208"/>
                <a:gd name="T74" fmla="*/ 2 w 114"/>
                <a:gd name="T75" fmla="*/ 54 h 208"/>
                <a:gd name="T76" fmla="*/ 0 w 114"/>
                <a:gd name="T77" fmla="*/ 43 h 208"/>
                <a:gd name="T78" fmla="*/ 2 w 114"/>
                <a:gd name="T79" fmla="*/ 43 h 208"/>
                <a:gd name="T80" fmla="*/ 8 w 114"/>
                <a:gd name="T81" fmla="*/ 48 h 208"/>
                <a:gd name="T82" fmla="*/ 10 w 114"/>
                <a:gd name="T83" fmla="*/ 35 h 208"/>
                <a:gd name="T84" fmla="*/ 18 w 114"/>
                <a:gd name="T85" fmla="*/ 4 h 208"/>
                <a:gd name="T86" fmla="*/ 23 w 114"/>
                <a:gd name="T8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208">
                  <a:moveTo>
                    <a:pt x="23" y="0"/>
                  </a:moveTo>
                  <a:cubicBezTo>
                    <a:pt x="18" y="10"/>
                    <a:pt x="14" y="21"/>
                    <a:pt x="14" y="32"/>
                  </a:cubicBezTo>
                  <a:cubicBezTo>
                    <a:pt x="15" y="41"/>
                    <a:pt x="17" y="48"/>
                    <a:pt x="25" y="53"/>
                  </a:cubicBezTo>
                  <a:cubicBezTo>
                    <a:pt x="30" y="56"/>
                    <a:pt x="36" y="60"/>
                    <a:pt x="41" y="63"/>
                  </a:cubicBezTo>
                  <a:cubicBezTo>
                    <a:pt x="51" y="67"/>
                    <a:pt x="60" y="70"/>
                    <a:pt x="70" y="74"/>
                  </a:cubicBezTo>
                  <a:cubicBezTo>
                    <a:pt x="74" y="75"/>
                    <a:pt x="79" y="76"/>
                    <a:pt x="83" y="77"/>
                  </a:cubicBezTo>
                  <a:cubicBezTo>
                    <a:pt x="100" y="81"/>
                    <a:pt x="110" y="92"/>
                    <a:pt x="112" y="109"/>
                  </a:cubicBezTo>
                  <a:cubicBezTo>
                    <a:pt x="114" y="123"/>
                    <a:pt x="114" y="137"/>
                    <a:pt x="112" y="150"/>
                  </a:cubicBezTo>
                  <a:cubicBezTo>
                    <a:pt x="107" y="177"/>
                    <a:pt x="82" y="198"/>
                    <a:pt x="55" y="199"/>
                  </a:cubicBezTo>
                  <a:cubicBezTo>
                    <a:pt x="51" y="200"/>
                    <a:pt x="46" y="199"/>
                    <a:pt x="43" y="198"/>
                  </a:cubicBezTo>
                  <a:cubicBezTo>
                    <a:pt x="39" y="196"/>
                    <a:pt x="37" y="193"/>
                    <a:pt x="35" y="189"/>
                  </a:cubicBezTo>
                  <a:cubicBezTo>
                    <a:pt x="34" y="188"/>
                    <a:pt x="37" y="183"/>
                    <a:pt x="38" y="183"/>
                  </a:cubicBezTo>
                  <a:cubicBezTo>
                    <a:pt x="42" y="182"/>
                    <a:pt x="45" y="184"/>
                    <a:pt x="50" y="186"/>
                  </a:cubicBezTo>
                  <a:cubicBezTo>
                    <a:pt x="48" y="182"/>
                    <a:pt x="47" y="177"/>
                    <a:pt x="45" y="177"/>
                  </a:cubicBezTo>
                  <a:cubicBezTo>
                    <a:pt x="41" y="176"/>
                    <a:pt x="35" y="176"/>
                    <a:pt x="32" y="178"/>
                  </a:cubicBezTo>
                  <a:cubicBezTo>
                    <a:pt x="24" y="183"/>
                    <a:pt x="25" y="196"/>
                    <a:pt x="33" y="202"/>
                  </a:cubicBezTo>
                  <a:cubicBezTo>
                    <a:pt x="35" y="204"/>
                    <a:pt x="37" y="205"/>
                    <a:pt x="39" y="208"/>
                  </a:cubicBezTo>
                  <a:cubicBezTo>
                    <a:pt x="31" y="207"/>
                    <a:pt x="23" y="206"/>
                    <a:pt x="14" y="205"/>
                  </a:cubicBezTo>
                  <a:cubicBezTo>
                    <a:pt x="13" y="205"/>
                    <a:pt x="12" y="203"/>
                    <a:pt x="12" y="202"/>
                  </a:cubicBezTo>
                  <a:cubicBezTo>
                    <a:pt x="12" y="192"/>
                    <a:pt x="11" y="183"/>
                    <a:pt x="13" y="174"/>
                  </a:cubicBezTo>
                  <a:cubicBezTo>
                    <a:pt x="17" y="158"/>
                    <a:pt x="32" y="151"/>
                    <a:pt x="47" y="154"/>
                  </a:cubicBezTo>
                  <a:cubicBezTo>
                    <a:pt x="54" y="156"/>
                    <a:pt x="62" y="159"/>
                    <a:pt x="69" y="161"/>
                  </a:cubicBezTo>
                  <a:cubicBezTo>
                    <a:pt x="84" y="165"/>
                    <a:pt x="96" y="158"/>
                    <a:pt x="97" y="142"/>
                  </a:cubicBezTo>
                  <a:cubicBezTo>
                    <a:pt x="97" y="133"/>
                    <a:pt x="95" y="124"/>
                    <a:pt x="94" y="114"/>
                  </a:cubicBezTo>
                  <a:cubicBezTo>
                    <a:pt x="85" y="121"/>
                    <a:pt x="78" y="127"/>
                    <a:pt x="71" y="132"/>
                  </a:cubicBezTo>
                  <a:cubicBezTo>
                    <a:pt x="66" y="135"/>
                    <a:pt x="61" y="138"/>
                    <a:pt x="56" y="140"/>
                  </a:cubicBezTo>
                  <a:cubicBezTo>
                    <a:pt x="51" y="142"/>
                    <a:pt x="48" y="140"/>
                    <a:pt x="47" y="134"/>
                  </a:cubicBezTo>
                  <a:cubicBezTo>
                    <a:pt x="47" y="129"/>
                    <a:pt x="48" y="123"/>
                    <a:pt x="40" y="122"/>
                  </a:cubicBezTo>
                  <a:cubicBezTo>
                    <a:pt x="39" y="121"/>
                    <a:pt x="39" y="118"/>
                    <a:pt x="39" y="116"/>
                  </a:cubicBezTo>
                  <a:cubicBezTo>
                    <a:pt x="33" y="116"/>
                    <a:pt x="29" y="114"/>
                    <a:pt x="32" y="107"/>
                  </a:cubicBezTo>
                  <a:cubicBezTo>
                    <a:pt x="33" y="102"/>
                    <a:pt x="29" y="101"/>
                    <a:pt x="25" y="100"/>
                  </a:cubicBezTo>
                  <a:cubicBezTo>
                    <a:pt x="14" y="99"/>
                    <a:pt x="14" y="98"/>
                    <a:pt x="20" y="88"/>
                  </a:cubicBezTo>
                  <a:cubicBezTo>
                    <a:pt x="23" y="83"/>
                    <a:pt x="25" y="78"/>
                    <a:pt x="28" y="72"/>
                  </a:cubicBezTo>
                  <a:cubicBezTo>
                    <a:pt x="22" y="71"/>
                    <a:pt x="18" y="71"/>
                    <a:pt x="14" y="71"/>
                  </a:cubicBezTo>
                  <a:cubicBezTo>
                    <a:pt x="14" y="71"/>
                    <a:pt x="14" y="70"/>
                    <a:pt x="14" y="70"/>
                  </a:cubicBezTo>
                  <a:cubicBezTo>
                    <a:pt x="18" y="69"/>
                    <a:pt x="22" y="69"/>
                    <a:pt x="27" y="68"/>
                  </a:cubicBezTo>
                  <a:cubicBezTo>
                    <a:pt x="24" y="63"/>
                    <a:pt x="22" y="59"/>
                    <a:pt x="19" y="54"/>
                  </a:cubicBezTo>
                  <a:cubicBezTo>
                    <a:pt x="13" y="57"/>
                    <a:pt x="7" y="59"/>
                    <a:pt x="2" y="54"/>
                  </a:cubicBezTo>
                  <a:cubicBezTo>
                    <a:pt x="0" y="51"/>
                    <a:pt x="1" y="47"/>
                    <a:pt x="0" y="43"/>
                  </a:cubicBezTo>
                  <a:cubicBezTo>
                    <a:pt x="1" y="43"/>
                    <a:pt x="1" y="43"/>
                    <a:pt x="2" y="43"/>
                  </a:cubicBezTo>
                  <a:cubicBezTo>
                    <a:pt x="3" y="44"/>
                    <a:pt x="5" y="45"/>
                    <a:pt x="8" y="48"/>
                  </a:cubicBezTo>
                  <a:cubicBezTo>
                    <a:pt x="9" y="43"/>
                    <a:pt x="10" y="39"/>
                    <a:pt x="10" y="35"/>
                  </a:cubicBezTo>
                  <a:cubicBezTo>
                    <a:pt x="9" y="24"/>
                    <a:pt x="13" y="14"/>
                    <a:pt x="18" y="4"/>
                  </a:cubicBezTo>
                  <a:cubicBezTo>
                    <a:pt x="19" y="3"/>
                    <a:pt x="22" y="2"/>
                    <a:pt x="23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C4CC368F-652E-D09C-B0F2-19B96EB01DA7}"/>
                </a:ext>
              </a:extLst>
            </p:cNvPr>
            <p:cNvSpPr/>
            <p:nvPr/>
          </p:nvSpPr>
          <p:spPr bwMode="auto">
            <a:xfrm>
              <a:off x="1141413" y="5564188"/>
              <a:ext cx="2211387" cy="1312863"/>
            </a:xfrm>
            <a:custGeom>
              <a:avLst/>
              <a:gdLst>
                <a:gd name="T0" fmla="*/ 116 w 156"/>
                <a:gd name="T1" fmla="*/ 6 h 93"/>
                <a:gd name="T2" fmla="*/ 121 w 156"/>
                <a:gd name="T3" fmla="*/ 0 h 93"/>
                <a:gd name="T4" fmla="*/ 156 w 156"/>
                <a:gd name="T5" fmla="*/ 67 h 93"/>
                <a:gd name="T6" fmla="*/ 115 w 156"/>
                <a:gd name="T7" fmla="*/ 92 h 93"/>
                <a:gd name="T8" fmla="*/ 111 w 156"/>
                <a:gd name="T9" fmla="*/ 93 h 93"/>
                <a:gd name="T10" fmla="*/ 5 w 156"/>
                <a:gd name="T11" fmla="*/ 93 h 93"/>
                <a:gd name="T12" fmla="*/ 0 w 156"/>
                <a:gd name="T13" fmla="*/ 92 h 93"/>
                <a:gd name="T14" fmla="*/ 10 w 156"/>
                <a:gd name="T15" fmla="*/ 75 h 93"/>
                <a:gd name="T16" fmla="*/ 39 w 156"/>
                <a:gd name="T17" fmla="*/ 89 h 93"/>
                <a:gd name="T18" fmla="*/ 40 w 156"/>
                <a:gd name="T19" fmla="*/ 87 h 93"/>
                <a:gd name="T20" fmla="*/ 36 w 156"/>
                <a:gd name="T21" fmla="*/ 80 h 93"/>
                <a:gd name="T22" fmla="*/ 39 w 156"/>
                <a:gd name="T23" fmla="*/ 47 h 93"/>
                <a:gd name="T24" fmla="*/ 64 w 156"/>
                <a:gd name="T25" fmla="*/ 24 h 93"/>
                <a:gd name="T26" fmla="*/ 70 w 156"/>
                <a:gd name="T27" fmla="*/ 39 h 93"/>
                <a:gd name="T28" fmla="*/ 72 w 156"/>
                <a:gd name="T29" fmla="*/ 49 h 93"/>
                <a:gd name="T30" fmla="*/ 80 w 156"/>
                <a:gd name="T31" fmla="*/ 74 h 93"/>
                <a:gd name="T32" fmla="*/ 107 w 156"/>
                <a:gd name="T33" fmla="*/ 79 h 93"/>
                <a:gd name="T34" fmla="*/ 113 w 156"/>
                <a:gd name="T35" fmla="*/ 64 h 93"/>
                <a:gd name="T36" fmla="*/ 108 w 156"/>
                <a:gd name="T37" fmla="*/ 67 h 93"/>
                <a:gd name="T38" fmla="*/ 89 w 156"/>
                <a:gd name="T39" fmla="*/ 47 h 93"/>
                <a:gd name="T40" fmla="*/ 89 w 156"/>
                <a:gd name="T41" fmla="*/ 43 h 93"/>
                <a:gd name="T42" fmla="*/ 103 w 156"/>
                <a:gd name="T43" fmla="*/ 23 h 93"/>
                <a:gd name="T44" fmla="*/ 116 w 156"/>
                <a:gd name="T45" fmla="*/ 6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6" h="93">
                  <a:moveTo>
                    <a:pt x="116" y="6"/>
                  </a:moveTo>
                  <a:cubicBezTo>
                    <a:pt x="117" y="4"/>
                    <a:pt x="119" y="3"/>
                    <a:pt x="121" y="0"/>
                  </a:cubicBezTo>
                  <a:cubicBezTo>
                    <a:pt x="115" y="32"/>
                    <a:pt x="121" y="56"/>
                    <a:pt x="156" y="67"/>
                  </a:cubicBezTo>
                  <a:cubicBezTo>
                    <a:pt x="142" y="76"/>
                    <a:pt x="129" y="84"/>
                    <a:pt x="115" y="92"/>
                  </a:cubicBezTo>
                  <a:cubicBezTo>
                    <a:pt x="114" y="93"/>
                    <a:pt x="113" y="93"/>
                    <a:pt x="111" y="93"/>
                  </a:cubicBezTo>
                  <a:cubicBezTo>
                    <a:pt x="76" y="93"/>
                    <a:pt x="40" y="93"/>
                    <a:pt x="5" y="93"/>
                  </a:cubicBezTo>
                  <a:cubicBezTo>
                    <a:pt x="4" y="93"/>
                    <a:pt x="3" y="92"/>
                    <a:pt x="0" y="92"/>
                  </a:cubicBezTo>
                  <a:cubicBezTo>
                    <a:pt x="4" y="86"/>
                    <a:pt x="7" y="80"/>
                    <a:pt x="10" y="75"/>
                  </a:cubicBezTo>
                  <a:cubicBezTo>
                    <a:pt x="20" y="80"/>
                    <a:pt x="29" y="84"/>
                    <a:pt x="39" y="89"/>
                  </a:cubicBezTo>
                  <a:cubicBezTo>
                    <a:pt x="39" y="88"/>
                    <a:pt x="40" y="87"/>
                    <a:pt x="40" y="87"/>
                  </a:cubicBezTo>
                  <a:cubicBezTo>
                    <a:pt x="39" y="85"/>
                    <a:pt x="38" y="83"/>
                    <a:pt x="36" y="80"/>
                  </a:cubicBezTo>
                  <a:cubicBezTo>
                    <a:pt x="29" y="69"/>
                    <a:pt x="30" y="57"/>
                    <a:pt x="39" y="47"/>
                  </a:cubicBezTo>
                  <a:cubicBezTo>
                    <a:pt x="46" y="39"/>
                    <a:pt x="56" y="31"/>
                    <a:pt x="64" y="24"/>
                  </a:cubicBezTo>
                  <a:cubicBezTo>
                    <a:pt x="66" y="30"/>
                    <a:pt x="68" y="34"/>
                    <a:pt x="70" y="39"/>
                  </a:cubicBezTo>
                  <a:cubicBezTo>
                    <a:pt x="70" y="42"/>
                    <a:pt x="72" y="45"/>
                    <a:pt x="72" y="49"/>
                  </a:cubicBezTo>
                  <a:cubicBezTo>
                    <a:pt x="71" y="58"/>
                    <a:pt x="73" y="67"/>
                    <a:pt x="80" y="74"/>
                  </a:cubicBezTo>
                  <a:cubicBezTo>
                    <a:pt x="89" y="83"/>
                    <a:pt x="98" y="85"/>
                    <a:pt x="107" y="79"/>
                  </a:cubicBezTo>
                  <a:cubicBezTo>
                    <a:pt x="111" y="75"/>
                    <a:pt x="116" y="71"/>
                    <a:pt x="113" y="64"/>
                  </a:cubicBezTo>
                  <a:cubicBezTo>
                    <a:pt x="111" y="65"/>
                    <a:pt x="109" y="66"/>
                    <a:pt x="108" y="67"/>
                  </a:cubicBezTo>
                  <a:cubicBezTo>
                    <a:pt x="93" y="68"/>
                    <a:pt x="88" y="62"/>
                    <a:pt x="89" y="47"/>
                  </a:cubicBezTo>
                  <a:cubicBezTo>
                    <a:pt x="89" y="46"/>
                    <a:pt x="89" y="44"/>
                    <a:pt x="89" y="43"/>
                  </a:cubicBezTo>
                  <a:cubicBezTo>
                    <a:pt x="94" y="36"/>
                    <a:pt x="99" y="30"/>
                    <a:pt x="103" y="23"/>
                  </a:cubicBezTo>
                  <a:cubicBezTo>
                    <a:pt x="108" y="17"/>
                    <a:pt x="112" y="11"/>
                    <a:pt x="116" y="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E89A38BC-9129-29AA-4231-08CD3F20F6C7}"/>
                </a:ext>
              </a:extLst>
            </p:cNvPr>
            <p:cNvSpPr/>
            <p:nvPr/>
          </p:nvSpPr>
          <p:spPr bwMode="auto">
            <a:xfrm>
              <a:off x="1169988" y="3444876"/>
              <a:ext cx="2493962" cy="3290888"/>
            </a:xfrm>
            <a:custGeom>
              <a:avLst/>
              <a:gdLst>
                <a:gd name="T0" fmla="*/ 31 w 176"/>
                <a:gd name="T1" fmla="*/ 181 h 233"/>
                <a:gd name="T2" fmla="*/ 30 w 176"/>
                <a:gd name="T3" fmla="*/ 175 h 233"/>
                <a:gd name="T4" fmla="*/ 41 w 176"/>
                <a:gd name="T5" fmla="*/ 155 h 233"/>
                <a:gd name="T6" fmla="*/ 74 w 176"/>
                <a:gd name="T7" fmla="*/ 139 h 233"/>
                <a:gd name="T8" fmla="*/ 169 w 176"/>
                <a:gd name="T9" fmla="*/ 20 h 233"/>
                <a:gd name="T10" fmla="*/ 172 w 176"/>
                <a:gd name="T11" fmla="*/ 9 h 233"/>
                <a:gd name="T12" fmla="*/ 174 w 176"/>
                <a:gd name="T13" fmla="*/ 0 h 233"/>
                <a:gd name="T14" fmla="*/ 176 w 176"/>
                <a:gd name="T15" fmla="*/ 0 h 233"/>
                <a:gd name="T16" fmla="*/ 169 w 176"/>
                <a:gd name="T17" fmla="*/ 44 h 233"/>
                <a:gd name="T18" fmla="*/ 97 w 176"/>
                <a:gd name="T19" fmla="*/ 149 h 233"/>
                <a:gd name="T20" fmla="*/ 56 w 176"/>
                <a:gd name="T21" fmla="*/ 176 h 233"/>
                <a:gd name="T22" fmla="*/ 42 w 176"/>
                <a:gd name="T23" fmla="*/ 188 h 233"/>
                <a:gd name="T24" fmla="*/ 33 w 176"/>
                <a:gd name="T25" fmla="*/ 233 h 233"/>
                <a:gd name="T26" fmla="*/ 2 w 176"/>
                <a:gd name="T27" fmla="*/ 207 h 233"/>
                <a:gd name="T28" fmla="*/ 19 w 176"/>
                <a:gd name="T29" fmla="*/ 183 h 233"/>
                <a:gd name="T30" fmla="*/ 31 w 176"/>
                <a:gd name="T31" fmla="*/ 18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6" h="233">
                  <a:moveTo>
                    <a:pt x="31" y="181"/>
                  </a:moveTo>
                  <a:cubicBezTo>
                    <a:pt x="31" y="179"/>
                    <a:pt x="31" y="177"/>
                    <a:pt x="30" y="175"/>
                  </a:cubicBezTo>
                  <a:cubicBezTo>
                    <a:pt x="29" y="164"/>
                    <a:pt x="31" y="160"/>
                    <a:pt x="41" y="155"/>
                  </a:cubicBezTo>
                  <a:cubicBezTo>
                    <a:pt x="52" y="150"/>
                    <a:pt x="63" y="144"/>
                    <a:pt x="74" y="139"/>
                  </a:cubicBezTo>
                  <a:cubicBezTo>
                    <a:pt x="126" y="115"/>
                    <a:pt x="159" y="76"/>
                    <a:pt x="169" y="20"/>
                  </a:cubicBezTo>
                  <a:cubicBezTo>
                    <a:pt x="170" y="16"/>
                    <a:pt x="171" y="13"/>
                    <a:pt x="172" y="9"/>
                  </a:cubicBezTo>
                  <a:cubicBezTo>
                    <a:pt x="172" y="6"/>
                    <a:pt x="173" y="3"/>
                    <a:pt x="174" y="0"/>
                  </a:cubicBezTo>
                  <a:cubicBezTo>
                    <a:pt x="174" y="0"/>
                    <a:pt x="175" y="0"/>
                    <a:pt x="176" y="0"/>
                  </a:cubicBezTo>
                  <a:cubicBezTo>
                    <a:pt x="173" y="15"/>
                    <a:pt x="172" y="30"/>
                    <a:pt x="169" y="44"/>
                  </a:cubicBezTo>
                  <a:cubicBezTo>
                    <a:pt x="158" y="88"/>
                    <a:pt x="136" y="124"/>
                    <a:pt x="97" y="149"/>
                  </a:cubicBezTo>
                  <a:cubicBezTo>
                    <a:pt x="83" y="158"/>
                    <a:pt x="69" y="167"/>
                    <a:pt x="56" y="176"/>
                  </a:cubicBezTo>
                  <a:cubicBezTo>
                    <a:pt x="51" y="180"/>
                    <a:pt x="46" y="184"/>
                    <a:pt x="42" y="188"/>
                  </a:cubicBezTo>
                  <a:cubicBezTo>
                    <a:pt x="26" y="203"/>
                    <a:pt x="24" y="214"/>
                    <a:pt x="33" y="233"/>
                  </a:cubicBezTo>
                  <a:cubicBezTo>
                    <a:pt x="20" y="233"/>
                    <a:pt x="4" y="219"/>
                    <a:pt x="2" y="207"/>
                  </a:cubicBezTo>
                  <a:cubicBezTo>
                    <a:pt x="0" y="196"/>
                    <a:pt x="8" y="186"/>
                    <a:pt x="19" y="183"/>
                  </a:cubicBezTo>
                  <a:cubicBezTo>
                    <a:pt x="23" y="182"/>
                    <a:pt x="27" y="182"/>
                    <a:pt x="31" y="18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DBAA14CA-9E6C-60C7-D45B-A1F84AD13315}"/>
                </a:ext>
              </a:extLst>
            </p:cNvPr>
            <p:cNvSpPr/>
            <p:nvPr/>
          </p:nvSpPr>
          <p:spPr bwMode="auto">
            <a:xfrm>
              <a:off x="490538" y="5056188"/>
              <a:ext cx="1912937" cy="1030288"/>
            </a:xfrm>
            <a:custGeom>
              <a:avLst/>
              <a:gdLst>
                <a:gd name="T0" fmla="*/ 108 w 135"/>
                <a:gd name="T1" fmla="*/ 16 h 73"/>
                <a:gd name="T2" fmla="*/ 131 w 135"/>
                <a:gd name="T3" fmla="*/ 13 h 73"/>
                <a:gd name="T4" fmla="*/ 134 w 135"/>
                <a:gd name="T5" fmla="*/ 12 h 73"/>
                <a:gd name="T6" fmla="*/ 135 w 135"/>
                <a:gd name="T7" fmla="*/ 13 h 73"/>
                <a:gd name="T8" fmla="*/ 133 w 135"/>
                <a:gd name="T9" fmla="*/ 14 h 73"/>
                <a:gd name="T10" fmla="*/ 59 w 135"/>
                <a:gd name="T11" fmla="*/ 32 h 73"/>
                <a:gd name="T12" fmla="*/ 36 w 135"/>
                <a:gd name="T13" fmla="*/ 34 h 73"/>
                <a:gd name="T14" fmla="*/ 20 w 135"/>
                <a:gd name="T15" fmla="*/ 46 h 73"/>
                <a:gd name="T16" fmla="*/ 24 w 135"/>
                <a:gd name="T17" fmla="*/ 61 h 73"/>
                <a:gd name="T18" fmla="*/ 38 w 135"/>
                <a:gd name="T19" fmla="*/ 62 h 73"/>
                <a:gd name="T20" fmla="*/ 29 w 135"/>
                <a:gd name="T21" fmla="*/ 70 h 73"/>
                <a:gd name="T22" fmla="*/ 2 w 135"/>
                <a:gd name="T23" fmla="*/ 52 h 73"/>
                <a:gd name="T24" fmla="*/ 18 w 135"/>
                <a:gd name="T25" fmla="*/ 21 h 73"/>
                <a:gd name="T26" fmla="*/ 22 w 135"/>
                <a:gd name="T27" fmla="*/ 17 h 73"/>
                <a:gd name="T28" fmla="*/ 44 w 135"/>
                <a:gd name="T29" fmla="*/ 3 h 73"/>
                <a:gd name="T30" fmla="*/ 66 w 135"/>
                <a:gd name="T31" fmla="*/ 9 h 73"/>
                <a:gd name="T32" fmla="*/ 108 w 135"/>
                <a:gd name="T33" fmla="*/ 1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73">
                  <a:moveTo>
                    <a:pt x="108" y="16"/>
                  </a:moveTo>
                  <a:cubicBezTo>
                    <a:pt x="115" y="15"/>
                    <a:pt x="123" y="14"/>
                    <a:pt x="131" y="13"/>
                  </a:cubicBezTo>
                  <a:cubicBezTo>
                    <a:pt x="132" y="13"/>
                    <a:pt x="133" y="12"/>
                    <a:pt x="134" y="12"/>
                  </a:cubicBezTo>
                  <a:cubicBezTo>
                    <a:pt x="134" y="12"/>
                    <a:pt x="135" y="12"/>
                    <a:pt x="135" y="13"/>
                  </a:cubicBezTo>
                  <a:cubicBezTo>
                    <a:pt x="134" y="13"/>
                    <a:pt x="134" y="14"/>
                    <a:pt x="133" y="14"/>
                  </a:cubicBezTo>
                  <a:cubicBezTo>
                    <a:pt x="109" y="25"/>
                    <a:pt x="85" y="33"/>
                    <a:pt x="59" y="32"/>
                  </a:cubicBezTo>
                  <a:cubicBezTo>
                    <a:pt x="51" y="32"/>
                    <a:pt x="43" y="32"/>
                    <a:pt x="36" y="34"/>
                  </a:cubicBezTo>
                  <a:cubicBezTo>
                    <a:pt x="29" y="35"/>
                    <a:pt x="23" y="39"/>
                    <a:pt x="20" y="46"/>
                  </a:cubicBezTo>
                  <a:cubicBezTo>
                    <a:pt x="18" y="52"/>
                    <a:pt x="19" y="58"/>
                    <a:pt x="24" y="61"/>
                  </a:cubicBezTo>
                  <a:cubicBezTo>
                    <a:pt x="28" y="63"/>
                    <a:pt x="33" y="62"/>
                    <a:pt x="38" y="62"/>
                  </a:cubicBezTo>
                  <a:cubicBezTo>
                    <a:pt x="37" y="66"/>
                    <a:pt x="34" y="69"/>
                    <a:pt x="29" y="70"/>
                  </a:cubicBezTo>
                  <a:cubicBezTo>
                    <a:pt x="17" y="73"/>
                    <a:pt x="4" y="64"/>
                    <a:pt x="2" y="52"/>
                  </a:cubicBezTo>
                  <a:cubicBezTo>
                    <a:pt x="0" y="39"/>
                    <a:pt x="6" y="27"/>
                    <a:pt x="18" y="21"/>
                  </a:cubicBezTo>
                  <a:cubicBezTo>
                    <a:pt x="20" y="21"/>
                    <a:pt x="22" y="19"/>
                    <a:pt x="22" y="17"/>
                  </a:cubicBezTo>
                  <a:cubicBezTo>
                    <a:pt x="25" y="6"/>
                    <a:pt x="32" y="0"/>
                    <a:pt x="44" y="3"/>
                  </a:cubicBezTo>
                  <a:cubicBezTo>
                    <a:pt x="51" y="4"/>
                    <a:pt x="58" y="7"/>
                    <a:pt x="66" y="9"/>
                  </a:cubicBezTo>
                  <a:cubicBezTo>
                    <a:pt x="79" y="15"/>
                    <a:pt x="93" y="18"/>
                    <a:pt x="108" y="1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EB49C3ED-55A5-88C2-9131-6026BC3F3962}"/>
                </a:ext>
              </a:extLst>
            </p:cNvPr>
            <p:cNvSpPr/>
            <p:nvPr/>
          </p:nvSpPr>
          <p:spPr bwMode="auto">
            <a:xfrm>
              <a:off x="3408363" y="4900613"/>
              <a:ext cx="908050" cy="1116013"/>
            </a:xfrm>
            <a:custGeom>
              <a:avLst/>
              <a:gdLst>
                <a:gd name="T0" fmla="*/ 26 w 64"/>
                <a:gd name="T1" fmla="*/ 1 h 79"/>
                <a:gd name="T2" fmla="*/ 40 w 64"/>
                <a:gd name="T3" fmla="*/ 36 h 79"/>
                <a:gd name="T4" fmla="*/ 64 w 64"/>
                <a:gd name="T5" fmla="*/ 32 h 79"/>
                <a:gd name="T6" fmla="*/ 51 w 64"/>
                <a:gd name="T7" fmla="*/ 55 h 79"/>
                <a:gd name="T8" fmla="*/ 38 w 64"/>
                <a:gd name="T9" fmla="*/ 44 h 79"/>
                <a:gd name="T10" fmla="*/ 37 w 64"/>
                <a:gd name="T11" fmla="*/ 45 h 79"/>
                <a:gd name="T12" fmla="*/ 38 w 64"/>
                <a:gd name="T13" fmla="*/ 47 h 79"/>
                <a:gd name="T14" fmla="*/ 39 w 64"/>
                <a:gd name="T15" fmla="*/ 69 h 79"/>
                <a:gd name="T16" fmla="*/ 18 w 64"/>
                <a:gd name="T17" fmla="*/ 78 h 79"/>
                <a:gd name="T18" fmla="*/ 2 w 64"/>
                <a:gd name="T19" fmla="*/ 63 h 79"/>
                <a:gd name="T20" fmla="*/ 2 w 64"/>
                <a:gd name="T21" fmla="*/ 43 h 79"/>
                <a:gd name="T22" fmla="*/ 24 w 64"/>
                <a:gd name="T23" fmla="*/ 0 h 79"/>
                <a:gd name="T24" fmla="*/ 26 w 64"/>
                <a:gd name="T25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79">
                  <a:moveTo>
                    <a:pt x="26" y="1"/>
                  </a:moveTo>
                  <a:cubicBezTo>
                    <a:pt x="23" y="16"/>
                    <a:pt x="25" y="29"/>
                    <a:pt x="40" y="36"/>
                  </a:cubicBezTo>
                  <a:cubicBezTo>
                    <a:pt x="48" y="40"/>
                    <a:pt x="56" y="38"/>
                    <a:pt x="64" y="32"/>
                  </a:cubicBezTo>
                  <a:cubicBezTo>
                    <a:pt x="60" y="39"/>
                    <a:pt x="56" y="47"/>
                    <a:pt x="51" y="55"/>
                  </a:cubicBezTo>
                  <a:cubicBezTo>
                    <a:pt x="47" y="51"/>
                    <a:pt x="43" y="48"/>
                    <a:pt x="38" y="44"/>
                  </a:cubicBezTo>
                  <a:cubicBezTo>
                    <a:pt x="38" y="45"/>
                    <a:pt x="38" y="45"/>
                    <a:pt x="37" y="45"/>
                  </a:cubicBezTo>
                  <a:cubicBezTo>
                    <a:pt x="37" y="46"/>
                    <a:pt x="37" y="47"/>
                    <a:pt x="38" y="47"/>
                  </a:cubicBezTo>
                  <a:cubicBezTo>
                    <a:pt x="43" y="54"/>
                    <a:pt x="44" y="62"/>
                    <a:pt x="39" y="69"/>
                  </a:cubicBezTo>
                  <a:cubicBezTo>
                    <a:pt x="34" y="76"/>
                    <a:pt x="26" y="79"/>
                    <a:pt x="18" y="78"/>
                  </a:cubicBezTo>
                  <a:cubicBezTo>
                    <a:pt x="9" y="77"/>
                    <a:pt x="3" y="71"/>
                    <a:pt x="2" y="63"/>
                  </a:cubicBezTo>
                  <a:cubicBezTo>
                    <a:pt x="0" y="56"/>
                    <a:pt x="0" y="49"/>
                    <a:pt x="2" y="43"/>
                  </a:cubicBezTo>
                  <a:cubicBezTo>
                    <a:pt x="8" y="28"/>
                    <a:pt x="16" y="14"/>
                    <a:pt x="24" y="0"/>
                  </a:cubicBezTo>
                  <a:cubicBezTo>
                    <a:pt x="24" y="0"/>
                    <a:pt x="25" y="0"/>
                    <a:pt x="26" y="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C28E3473-2FDA-7B9C-47A2-E8257A8D1963}"/>
                </a:ext>
              </a:extLst>
            </p:cNvPr>
            <p:cNvSpPr/>
            <p:nvPr/>
          </p:nvSpPr>
          <p:spPr bwMode="auto">
            <a:xfrm>
              <a:off x="2090738" y="5437188"/>
              <a:ext cx="708025" cy="1243013"/>
            </a:xfrm>
            <a:custGeom>
              <a:avLst/>
              <a:gdLst>
                <a:gd name="T0" fmla="*/ 12 w 50"/>
                <a:gd name="T1" fmla="*/ 84 h 88"/>
                <a:gd name="T2" fmla="*/ 6 w 50"/>
                <a:gd name="T3" fmla="*/ 60 h 88"/>
                <a:gd name="T4" fmla="*/ 4 w 50"/>
                <a:gd name="T5" fmla="*/ 51 h 88"/>
                <a:gd name="T6" fmla="*/ 9 w 50"/>
                <a:gd name="T7" fmla="*/ 31 h 88"/>
                <a:gd name="T8" fmla="*/ 50 w 50"/>
                <a:gd name="T9" fmla="*/ 0 h 88"/>
                <a:gd name="T10" fmla="*/ 42 w 50"/>
                <a:gd name="T11" fmla="*/ 21 h 88"/>
                <a:gd name="T12" fmla="*/ 32 w 50"/>
                <a:gd name="T13" fmla="*/ 37 h 88"/>
                <a:gd name="T14" fmla="*/ 20 w 50"/>
                <a:gd name="T15" fmla="*/ 55 h 88"/>
                <a:gd name="T16" fmla="*/ 18 w 50"/>
                <a:gd name="T17" fmla="*/ 62 h 88"/>
                <a:gd name="T18" fmla="*/ 24 w 50"/>
                <a:gd name="T19" fmla="*/ 77 h 88"/>
                <a:gd name="T20" fmla="*/ 35 w 50"/>
                <a:gd name="T21" fmla="*/ 77 h 88"/>
                <a:gd name="T22" fmla="*/ 40 w 50"/>
                <a:gd name="T23" fmla="*/ 74 h 88"/>
                <a:gd name="T24" fmla="*/ 34 w 50"/>
                <a:gd name="T25" fmla="*/ 87 h 88"/>
                <a:gd name="T26" fmla="*/ 19 w 50"/>
                <a:gd name="T27" fmla="*/ 87 h 88"/>
                <a:gd name="T28" fmla="*/ 12 w 50"/>
                <a:gd name="T29" fmla="*/ 8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88">
                  <a:moveTo>
                    <a:pt x="12" y="84"/>
                  </a:moveTo>
                  <a:cubicBezTo>
                    <a:pt x="7" y="77"/>
                    <a:pt x="5" y="69"/>
                    <a:pt x="6" y="60"/>
                  </a:cubicBezTo>
                  <a:cubicBezTo>
                    <a:pt x="6" y="57"/>
                    <a:pt x="5" y="54"/>
                    <a:pt x="4" y="51"/>
                  </a:cubicBezTo>
                  <a:cubicBezTo>
                    <a:pt x="0" y="42"/>
                    <a:pt x="2" y="37"/>
                    <a:pt x="9" y="31"/>
                  </a:cubicBezTo>
                  <a:cubicBezTo>
                    <a:pt x="23" y="21"/>
                    <a:pt x="37" y="10"/>
                    <a:pt x="50" y="0"/>
                  </a:cubicBezTo>
                  <a:cubicBezTo>
                    <a:pt x="48" y="6"/>
                    <a:pt x="45" y="14"/>
                    <a:pt x="42" y="21"/>
                  </a:cubicBezTo>
                  <a:cubicBezTo>
                    <a:pt x="39" y="26"/>
                    <a:pt x="35" y="31"/>
                    <a:pt x="32" y="37"/>
                  </a:cubicBezTo>
                  <a:cubicBezTo>
                    <a:pt x="28" y="43"/>
                    <a:pt x="24" y="49"/>
                    <a:pt x="20" y="55"/>
                  </a:cubicBezTo>
                  <a:cubicBezTo>
                    <a:pt x="19" y="57"/>
                    <a:pt x="18" y="60"/>
                    <a:pt x="18" y="62"/>
                  </a:cubicBezTo>
                  <a:cubicBezTo>
                    <a:pt x="18" y="68"/>
                    <a:pt x="20" y="73"/>
                    <a:pt x="24" y="77"/>
                  </a:cubicBezTo>
                  <a:cubicBezTo>
                    <a:pt x="28" y="79"/>
                    <a:pt x="32" y="81"/>
                    <a:pt x="35" y="77"/>
                  </a:cubicBezTo>
                  <a:cubicBezTo>
                    <a:pt x="37" y="76"/>
                    <a:pt x="38" y="75"/>
                    <a:pt x="40" y="74"/>
                  </a:cubicBezTo>
                  <a:cubicBezTo>
                    <a:pt x="42" y="81"/>
                    <a:pt x="38" y="84"/>
                    <a:pt x="34" y="87"/>
                  </a:cubicBezTo>
                  <a:cubicBezTo>
                    <a:pt x="29" y="87"/>
                    <a:pt x="24" y="88"/>
                    <a:pt x="19" y="87"/>
                  </a:cubicBezTo>
                  <a:cubicBezTo>
                    <a:pt x="17" y="87"/>
                    <a:pt x="14" y="85"/>
                    <a:pt x="12" y="84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BEA85635-028A-6EDD-04E4-332855FF9759}"/>
                </a:ext>
              </a:extLst>
            </p:cNvPr>
            <p:cNvSpPr/>
            <p:nvPr/>
          </p:nvSpPr>
          <p:spPr bwMode="auto">
            <a:xfrm>
              <a:off x="3790950" y="4575176"/>
              <a:ext cx="623887" cy="762000"/>
            </a:xfrm>
            <a:custGeom>
              <a:avLst/>
              <a:gdLst>
                <a:gd name="T0" fmla="*/ 9 w 44"/>
                <a:gd name="T1" fmla="*/ 0 h 54"/>
                <a:gd name="T2" fmla="*/ 39 w 44"/>
                <a:gd name="T3" fmla="*/ 47 h 54"/>
                <a:gd name="T4" fmla="*/ 32 w 44"/>
                <a:gd name="T5" fmla="*/ 36 h 54"/>
                <a:gd name="T6" fmla="*/ 30 w 44"/>
                <a:gd name="T7" fmla="*/ 39 h 54"/>
                <a:gd name="T8" fmla="*/ 17 w 44"/>
                <a:gd name="T9" fmla="*/ 54 h 54"/>
                <a:gd name="T10" fmla="*/ 1 w 44"/>
                <a:gd name="T11" fmla="*/ 39 h 54"/>
                <a:gd name="T12" fmla="*/ 4 w 44"/>
                <a:gd name="T13" fmla="*/ 12 h 54"/>
                <a:gd name="T14" fmla="*/ 9 w 44"/>
                <a:gd name="T1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54">
                  <a:moveTo>
                    <a:pt x="9" y="0"/>
                  </a:moveTo>
                  <a:cubicBezTo>
                    <a:pt x="35" y="10"/>
                    <a:pt x="44" y="25"/>
                    <a:pt x="39" y="47"/>
                  </a:cubicBezTo>
                  <a:cubicBezTo>
                    <a:pt x="37" y="44"/>
                    <a:pt x="35" y="41"/>
                    <a:pt x="32" y="36"/>
                  </a:cubicBezTo>
                  <a:cubicBezTo>
                    <a:pt x="31" y="38"/>
                    <a:pt x="30" y="39"/>
                    <a:pt x="30" y="39"/>
                  </a:cubicBezTo>
                  <a:cubicBezTo>
                    <a:pt x="29" y="49"/>
                    <a:pt x="25" y="54"/>
                    <a:pt x="17" y="54"/>
                  </a:cubicBezTo>
                  <a:cubicBezTo>
                    <a:pt x="10" y="54"/>
                    <a:pt x="1" y="48"/>
                    <a:pt x="1" y="39"/>
                  </a:cubicBezTo>
                  <a:cubicBezTo>
                    <a:pt x="0" y="30"/>
                    <a:pt x="3" y="21"/>
                    <a:pt x="4" y="12"/>
                  </a:cubicBezTo>
                  <a:cubicBezTo>
                    <a:pt x="5" y="8"/>
                    <a:pt x="7" y="4"/>
                    <a:pt x="9" y="0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6D87B449-124D-BEE9-22C4-3C47001A94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4888" y="1722438"/>
              <a:ext cx="284162" cy="733425"/>
            </a:xfrm>
            <a:custGeom>
              <a:avLst/>
              <a:gdLst>
                <a:gd name="T0" fmla="*/ 20 w 20"/>
                <a:gd name="T1" fmla="*/ 48 h 52"/>
                <a:gd name="T2" fmla="*/ 20 w 20"/>
                <a:gd name="T3" fmla="*/ 51 h 52"/>
                <a:gd name="T4" fmla="*/ 19 w 20"/>
                <a:gd name="T5" fmla="*/ 52 h 52"/>
                <a:gd name="T6" fmla="*/ 2 w 20"/>
                <a:gd name="T7" fmla="*/ 26 h 52"/>
                <a:gd name="T8" fmla="*/ 1 w 20"/>
                <a:gd name="T9" fmla="*/ 5 h 52"/>
                <a:gd name="T10" fmla="*/ 8 w 20"/>
                <a:gd name="T11" fmla="*/ 0 h 52"/>
                <a:gd name="T12" fmla="*/ 16 w 20"/>
                <a:gd name="T13" fmla="*/ 5 h 52"/>
                <a:gd name="T14" fmla="*/ 17 w 20"/>
                <a:gd name="T15" fmla="*/ 20 h 52"/>
                <a:gd name="T16" fmla="*/ 16 w 20"/>
                <a:gd name="T17" fmla="*/ 41 h 52"/>
                <a:gd name="T18" fmla="*/ 20 w 20"/>
                <a:gd name="T19" fmla="*/ 48 h 52"/>
                <a:gd name="T20" fmla="*/ 10 w 20"/>
                <a:gd name="T21" fmla="*/ 7 h 52"/>
                <a:gd name="T22" fmla="*/ 10 w 20"/>
                <a:gd name="T23" fmla="*/ 27 h 52"/>
                <a:gd name="T24" fmla="*/ 10 w 20"/>
                <a:gd name="T25" fmla="*/ 7 h 52"/>
                <a:gd name="T26" fmla="*/ 1 w 20"/>
                <a:gd name="T27" fmla="*/ 15 h 52"/>
                <a:gd name="T28" fmla="*/ 8 w 20"/>
                <a:gd name="T29" fmla="*/ 5 h 52"/>
                <a:gd name="T30" fmla="*/ 15 w 20"/>
                <a:gd name="T31" fmla="*/ 18 h 52"/>
                <a:gd name="T32" fmla="*/ 10 w 20"/>
                <a:gd name="T33" fmla="*/ 3 h 52"/>
                <a:gd name="T34" fmla="*/ 6 w 20"/>
                <a:gd name="T35" fmla="*/ 3 h 52"/>
                <a:gd name="T36" fmla="*/ 1 w 20"/>
                <a:gd name="T37" fmla="*/ 1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52">
                  <a:moveTo>
                    <a:pt x="20" y="48"/>
                  </a:moveTo>
                  <a:cubicBezTo>
                    <a:pt x="20" y="49"/>
                    <a:pt x="20" y="50"/>
                    <a:pt x="20" y="51"/>
                  </a:cubicBezTo>
                  <a:cubicBezTo>
                    <a:pt x="20" y="51"/>
                    <a:pt x="20" y="51"/>
                    <a:pt x="19" y="52"/>
                  </a:cubicBezTo>
                  <a:cubicBezTo>
                    <a:pt x="11" y="45"/>
                    <a:pt x="4" y="36"/>
                    <a:pt x="2" y="26"/>
                  </a:cubicBezTo>
                  <a:cubicBezTo>
                    <a:pt x="0" y="19"/>
                    <a:pt x="0" y="12"/>
                    <a:pt x="1" y="5"/>
                  </a:cubicBezTo>
                  <a:cubicBezTo>
                    <a:pt x="1" y="3"/>
                    <a:pt x="5" y="0"/>
                    <a:pt x="8" y="0"/>
                  </a:cubicBezTo>
                  <a:cubicBezTo>
                    <a:pt x="10" y="0"/>
                    <a:pt x="15" y="2"/>
                    <a:pt x="16" y="5"/>
                  </a:cubicBezTo>
                  <a:cubicBezTo>
                    <a:pt x="17" y="10"/>
                    <a:pt x="17" y="15"/>
                    <a:pt x="17" y="20"/>
                  </a:cubicBezTo>
                  <a:cubicBezTo>
                    <a:pt x="17" y="27"/>
                    <a:pt x="16" y="34"/>
                    <a:pt x="16" y="41"/>
                  </a:cubicBezTo>
                  <a:cubicBezTo>
                    <a:pt x="16" y="44"/>
                    <a:pt x="19" y="46"/>
                    <a:pt x="20" y="48"/>
                  </a:cubicBezTo>
                  <a:close/>
                  <a:moveTo>
                    <a:pt x="10" y="7"/>
                  </a:moveTo>
                  <a:cubicBezTo>
                    <a:pt x="4" y="12"/>
                    <a:pt x="4" y="21"/>
                    <a:pt x="10" y="27"/>
                  </a:cubicBezTo>
                  <a:cubicBezTo>
                    <a:pt x="10" y="20"/>
                    <a:pt x="10" y="14"/>
                    <a:pt x="10" y="7"/>
                  </a:cubicBezTo>
                  <a:close/>
                  <a:moveTo>
                    <a:pt x="1" y="15"/>
                  </a:moveTo>
                  <a:cubicBezTo>
                    <a:pt x="4" y="11"/>
                    <a:pt x="6" y="8"/>
                    <a:pt x="8" y="5"/>
                  </a:cubicBezTo>
                  <a:cubicBezTo>
                    <a:pt x="11" y="9"/>
                    <a:pt x="13" y="14"/>
                    <a:pt x="15" y="18"/>
                  </a:cubicBezTo>
                  <a:cubicBezTo>
                    <a:pt x="14" y="13"/>
                    <a:pt x="12" y="8"/>
                    <a:pt x="10" y="3"/>
                  </a:cubicBezTo>
                  <a:cubicBezTo>
                    <a:pt x="10" y="2"/>
                    <a:pt x="6" y="2"/>
                    <a:pt x="6" y="3"/>
                  </a:cubicBezTo>
                  <a:cubicBezTo>
                    <a:pt x="4" y="7"/>
                    <a:pt x="3" y="11"/>
                    <a:pt x="1" y="15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7B317BF5-0C4D-4375-22BC-07C79BD75E6F}"/>
                </a:ext>
              </a:extLst>
            </p:cNvPr>
            <p:cNvSpPr/>
            <p:nvPr/>
          </p:nvSpPr>
          <p:spPr bwMode="auto">
            <a:xfrm>
              <a:off x="2870200" y="2259013"/>
              <a:ext cx="198437" cy="493713"/>
            </a:xfrm>
            <a:custGeom>
              <a:avLst/>
              <a:gdLst>
                <a:gd name="T0" fmla="*/ 13 w 14"/>
                <a:gd name="T1" fmla="*/ 3 h 35"/>
                <a:gd name="T2" fmla="*/ 11 w 14"/>
                <a:gd name="T3" fmla="*/ 35 h 35"/>
                <a:gd name="T4" fmla="*/ 9 w 14"/>
                <a:gd name="T5" fmla="*/ 35 h 35"/>
                <a:gd name="T6" fmla="*/ 9 w 14"/>
                <a:gd name="T7" fmla="*/ 16 h 35"/>
                <a:gd name="T8" fmla="*/ 7 w 14"/>
                <a:gd name="T9" fmla="*/ 16 h 35"/>
                <a:gd name="T10" fmla="*/ 4 w 14"/>
                <a:gd name="T11" fmla="*/ 27 h 35"/>
                <a:gd name="T12" fmla="*/ 3 w 14"/>
                <a:gd name="T13" fmla="*/ 28 h 35"/>
                <a:gd name="T14" fmla="*/ 0 w 14"/>
                <a:gd name="T15" fmla="*/ 11 h 35"/>
                <a:gd name="T16" fmla="*/ 4 w 14"/>
                <a:gd name="T17" fmla="*/ 1 h 35"/>
                <a:gd name="T18" fmla="*/ 14 w 14"/>
                <a:gd name="T19" fmla="*/ 3 h 35"/>
                <a:gd name="T20" fmla="*/ 13 w 14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35">
                  <a:moveTo>
                    <a:pt x="13" y="3"/>
                  </a:moveTo>
                  <a:cubicBezTo>
                    <a:pt x="13" y="14"/>
                    <a:pt x="12" y="25"/>
                    <a:pt x="11" y="35"/>
                  </a:cubicBezTo>
                  <a:cubicBezTo>
                    <a:pt x="11" y="35"/>
                    <a:pt x="10" y="35"/>
                    <a:pt x="9" y="35"/>
                  </a:cubicBezTo>
                  <a:cubicBezTo>
                    <a:pt x="9" y="29"/>
                    <a:pt x="9" y="22"/>
                    <a:pt x="9" y="16"/>
                  </a:cubicBezTo>
                  <a:cubicBezTo>
                    <a:pt x="9" y="16"/>
                    <a:pt x="8" y="16"/>
                    <a:pt x="7" y="16"/>
                  </a:cubicBezTo>
                  <a:cubicBezTo>
                    <a:pt x="6" y="20"/>
                    <a:pt x="5" y="24"/>
                    <a:pt x="4" y="27"/>
                  </a:cubicBezTo>
                  <a:cubicBezTo>
                    <a:pt x="4" y="28"/>
                    <a:pt x="3" y="28"/>
                    <a:pt x="3" y="28"/>
                  </a:cubicBezTo>
                  <a:cubicBezTo>
                    <a:pt x="2" y="22"/>
                    <a:pt x="0" y="17"/>
                    <a:pt x="0" y="11"/>
                  </a:cubicBezTo>
                  <a:cubicBezTo>
                    <a:pt x="0" y="8"/>
                    <a:pt x="2" y="3"/>
                    <a:pt x="4" y="1"/>
                  </a:cubicBezTo>
                  <a:cubicBezTo>
                    <a:pt x="6" y="0"/>
                    <a:pt x="10" y="3"/>
                    <a:pt x="14" y="3"/>
                  </a:cubicBezTo>
                  <a:cubicBezTo>
                    <a:pt x="14" y="3"/>
                    <a:pt x="13" y="3"/>
                    <a:pt x="13" y="3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19E51E9D-40F4-A2D0-B5FF-EC226A17849F}"/>
                </a:ext>
              </a:extLst>
            </p:cNvPr>
            <p:cNvSpPr/>
            <p:nvPr/>
          </p:nvSpPr>
          <p:spPr bwMode="auto">
            <a:xfrm>
              <a:off x="3111500" y="2570163"/>
              <a:ext cx="325437" cy="254000"/>
            </a:xfrm>
            <a:custGeom>
              <a:avLst/>
              <a:gdLst>
                <a:gd name="T0" fmla="*/ 2 w 23"/>
                <a:gd name="T1" fmla="*/ 6 h 18"/>
                <a:gd name="T2" fmla="*/ 5 w 23"/>
                <a:gd name="T3" fmla="*/ 3 h 18"/>
                <a:gd name="T4" fmla="*/ 11 w 23"/>
                <a:gd name="T5" fmla="*/ 1 h 18"/>
                <a:gd name="T6" fmla="*/ 21 w 23"/>
                <a:gd name="T7" fmla="*/ 4 h 18"/>
                <a:gd name="T8" fmla="*/ 22 w 23"/>
                <a:gd name="T9" fmla="*/ 14 h 18"/>
                <a:gd name="T10" fmla="*/ 15 w 23"/>
                <a:gd name="T11" fmla="*/ 8 h 18"/>
                <a:gd name="T12" fmla="*/ 9 w 23"/>
                <a:gd name="T13" fmla="*/ 9 h 18"/>
                <a:gd name="T14" fmla="*/ 0 w 23"/>
                <a:gd name="T15" fmla="*/ 18 h 18"/>
                <a:gd name="T16" fmla="*/ 2 w 23"/>
                <a:gd name="T17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8">
                  <a:moveTo>
                    <a:pt x="2" y="6"/>
                  </a:moveTo>
                  <a:cubicBezTo>
                    <a:pt x="3" y="5"/>
                    <a:pt x="4" y="4"/>
                    <a:pt x="5" y="3"/>
                  </a:cubicBezTo>
                  <a:cubicBezTo>
                    <a:pt x="7" y="2"/>
                    <a:pt x="9" y="0"/>
                    <a:pt x="11" y="1"/>
                  </a:cubicBezTo>
                  <a:cubicBezTo>
                    <a:pt x="15" y="1"/>
                    <a:pt x="19" y="2"/>
                    <a:pt x="21" y="4"/>
                  </a:cubicBezTo>
                  <a:cubicBezTo>
                    <a:pt x="23" y="6"/>
                    <a:pt x="22" y="10"/>
                    <a:pt x="22" y="14"/>
                  </a:cubicBezTo>
                  <a:cubicBezTo>
                    <a:pt x="19" y="11"/>
                    <a:pt x="17" y="9"/>
                    <a:pt x="15" y="8"/>
                  </a:cubicBezTo>
                  <a:cubicBezTo>
                    <a:pt x="13" y="8"/>
                    <a:pt x="11" y="8"/>
                    <a:pt x="9" y="9"/>
                  </a:cubicBezTo>
                  <a:cubicBezTo>
                    <a:pt x="6" y="12"/>
                    <a:pt x="3" y="14"/>
                    <a:pt x="0" y="18"/>
                  </a:cubicBezTo>
                  <a:cubicBezTo>
                    <a:pt x="1" y="14"/>
                    <a:pt x="2" y="10"/>
                    <a:pt x="2" y="6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5E75B3B7-2452-EF84-4101-9A3D41307D8C}"/>
                </a:ext>
              </a:extLst>
            </p:cNvPr>
            <p:cNvSpPr/>
            <p:nvPr/>
          </p:nvSpPr>
          <p:spPr bwMode="auto">
            <a:xfrm>
              <a:off x="2559050" y="2032001"/>
              <a:ext cx="296862" cy="282575"/>
            </a:xfrm>
            <a:custGeom>
              <a:avLst/>
              <a:gdLst>
                <a:gd name="T0" fmla="*/ 18 w 21"/>
                <a:gd name="T1" fmla="*/ 11 h 20"/>
                <a:gd name="T2" fmla="*/ 3 w 21"/>
                <a:gd name="T3" fmla="*/ 20 h 20"/>
                <a:gd name="T4" fmla="*/ 14 w 21"/>
                <a:gd name="T5" fmla="*/ 2 h 20"/>
                <a:gd name="T6" fmla="*/ 21 w 21"/>
                <a:gd name="T7" fmla="*/ 9 h 20"/>
                <a:gd name="T8" fmla="*/ 18 w 21"/>
                <a:gd name="T9" fmla="*/ 11 h 20"/>
                <a:gd name="T10" fmla="*/ 18 w 21"/>
                <a:gd name="T11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0">
                  <a:moveTo>
                    <a:pt x="18" y="11"/>
                  </a:moveTo>
                  <a:cubicBezTo>
                    <a:pt x="11" y="5"/>
                    <a:pt x="7" y="8"/>
                    <a:pt x="3" y="20"/>
                  </a:cubicBezTo>
                  <a:cubicBezTo>
                    <a:pt x="0" y="9"/>
                    <a:pt x="5" y="0"/>
                    <a:pt x="14" y="2"/>
                  </a:cubicBezTo>
                  <a:cubicBezTo>
                    <a:pt x="17" y="3"/>
                    <a:pt x="19" y="6"/>
                    <a:pt x="21" y="9"/>
                  </a:cubicBezTo>
                  <a:cubicBezTo>
                    <a:pt x="20" y="9"/>
                    <a:pt x="19" y="10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354B733E-CFAD-EB64-AD72-DBC5EEE0AA37}"/>
                </a:ext>
              </a:extLst>
            </p:cNvPr>
            <p:cNvSpPr/>
            <p:nvPr/>
          </p:nvSpPr>
          <p:spPr bwMode="auto">
            <a:xfrm>
              <a:off x="3224213" y="2046288"/>
              <a:ext cx="227012" cy="100013"/>
            </a:xfrm>
            <a:custGeom>
              <a:avLst/>
              <a:gdLst>
                <a:gd name="T0" fmla="*/ 1 w 16"/>
                <a:gd name="T1" fmla="*/ 5 h 7"/>
                <a:gd name="T2" fmla="*/ 16 w 16"/>
                <a:gd name="T3" fmla="*/ 5 h 7"/>
                <a:gd name="T4" fmla="*/ 0 w 16"/>
                <a:gd name="T5" fmla="*/ 7 h 7"/>
                <a:gd name="T6" fmla="*/ 1 w 16"/>
                <a:gd name="T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1" y="5"/>
                  </a:moveTo>
                  <a:cubicBezTo>
                    <a:pt x="10" y="0"/>
                    <a:pt x="10" y="0"/>
                    <a:pt x="16" y="5"/>
                  </a:cubicBezTo>
                  <a:cubicBezTo>
                    <a:pt x="9" y="6"/>
                    <a:pt x="4" y="6"/>
                    <a:pt x="0" y="7"/>
                  </a:cubicBezTo>
                  <a:cubicBezTo>
                    <a:pt x="0" y="7"/>
                    <a:pt x="1" y="6"/>
                    <a:pt x="1" y="5"/>
                  </a:cubicBezTo>
                  <a:close/>
                </a:path>
              </a:pathLst>
            </a:custGeom>
            <a:solidFill>
              <a:srgbClr val="F3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8" name="Grupo 27">
            <a:extLst>
              <a:ext uri="{FF2B5EF4-FFF2-40B4-BE49-F238E27FC236}">
                <a16:creationId xmlns:a16="http://schemas.microsoft.com/office/drawing/2014/main" id="{1AAF513E-CF9B-2DBB-88A9-837A7B0C9A63}"/>
              </a:ext>
            </a:extLst>
          </p:cNvPr>
          <p:cNvGrpSpPr/>
          <p:nvPr/>
        </p:nvGrpSpPr>
        <p:grpSpPr>
          <a:xfrm>
            <a:off x="7426325" y="1547813"/>
            <a:ext cx="2027238" cy="2135187"/>
            <a:chOff x="7426325" y="1547813"/>
            <a:chExt cx="2027238" cy="2135187"/>
          </a:xfrm>
        </p:grpSpPr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39BDAA82-7D63-E0FB-FF2C-E462433D6D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26325" y="1547813"/>
              <a:ext cx="2027238" cy="2135187"/>
            </a:xfrm>
            <a:custGeom>
              <a:avLst/>
              <a:gdLst>
                <a:gd name="T0" fmla="*/ 640 w 831"/>
                <a:gd name="T1" fmla="*/ 559 h 876"/>
                <a:gd name="T2" fmla="*/ 558 w 831"/>
                <a:gd name="T3" fmla="*/ 756 h 876"/>
                <a:gd name="T4" fmla="*/ 499 w 831"/>
                <a:gd name="T5" fmla="*/ 874 h 876"/>
                <a:gd name="T6" fmla="*/ 503 w 831"/>
                <a:gd name="T7" fmla="*/ 783 h 876"/>
                <a:gd name="T8" fmla="*/ 502 w 831"/>
                <a:gd name="T9" fmla="*/ 461 h 876"/>
                <a:gd name="T10" fmla="*/ 452 w 831"/>
                <a:gd name="T11" fmla="*/ 363 h 876"/>
                <a:gd name="T12" fmla="*/ 490 w 831"/>
                <a:gd name="T13" fmla="*/ 743 h 876"/>
                <a:gd name="T14" fmla="*/ 415 w 831"/>
                <a:gd name="T15" fmla="*/ 703 h 876"/>
                <a:gd name="T16" fmla="*/ 399 w 831"/>
                <a:gd name="T17" fmla="*/ 766 h 876"/>
                <a:gd name="T18" fmla="*/ 373 w 831"/>
                <a:gd name="T19" fmla="*/ 853 h 876"/>
                <a:gd name="T20" fmla="*/ 221 w 831"/>
                <a:gd name="T21" fmla="*/ 708 h 876"/>
                <a:gd name="T22" fmla="*/ 344 w 831"/>
                <a:gd name="T23" fmla="*/ 502 h 876"/>
                <a:gd name="T24" fmla="*/ 141 w 831"/>
                <a:gd name="T25" fmla="*/ 577 h 876"/>
                <a:gd name="T26" fmla="*/ 8 w 831"/>
                <a:gd name="T27" fmla="*/ 635 h 876"/>
                <a:gd name="T28" fmla="*/ 66 w 831"/>
                <a:gd name="T29" fmla="*/ 513 h 876"/>
                <a:gd name="T30" fmla="*/ 57 w 831"/>
                <a:gd name="T31" fmla="*/ 339 h 876"/>
                <a:gd name="T32" fmla="*/ 127 w 831"/>
                <a:gd name="T33" fmla="*/ 309 h 876"/>
                <a:gd name="T34" fmla="*/ 311 w 831"/>
                <a:gd name="T35" fmla="*/ 253 h 876"/>
                <a:gd name="T36" fmla="*/ 312 w 831"/>
                <a:gd name="T37" fmla="*/ 241 h 876"/>
                <a:gd name="T38" fmla="*/ 257 w 831"/>
                <a:gd name="T39" fmla="*/ 286 h 876"/>
                <a:gd name="T40" fmla="*/ 259 w 831"/>
                <a:gd name="T41" fmla="*/ 272 h 876"/>
                <a:gd name="T42" fmla="*/ 214 w 831"/>
                <a:gd name="T43" fmla="*/ 287 h 876"/>
                <a:gd name="T44" fmla="*/ 218 w 831"/>
                <a:gd name="T45" fmla="*/ 274 h 876"/>
                <a:gd name="T46" fmla="*/ 206 w 831"/>
                <a:gd name="T47" fmla="*/ 260 h 876"/>
                <a:gd name="T48" fmla="*/ 152 w 831"/>
                <a:gd name="T49" fmla="*/ 272 h 876"/>
                <a:gd name="T50" fmla="*/ 143 w 831"/>
                <a:gd name="T51" fmla="*/ 275 h 876"/>
                <a:gd name="T52" fmla="*/ 129 w 831"/>
                <a:gd name="T53" fmla="*/ 240 h 876"/>
                <a:gd name="T54" fmla="*/ 273 w 831"/>
                <a:gd name="T55" fmla="*/ 121 h 876"/>
                <a:gd name="T56" fmla="*/ 349 w 831"/>
                <a:gd name="T57" fmla="*/ 83 h 876"/>
                <a:gd name="T58" fmla="*/ 396 w 831"/>
                <a:gd name="T59" fmla="*/ 143 h 876"/>
                <a:gd name="T60" fmla="*/ 412 w 831"/>
                <a:gd name="T61" fmla="*/ 170 h 876"/>
                <a:gd name="T62" fmla="*/ 428 w 831"/>
                <a:gd name="T63" fmla="*/ 229 h 876"/>
                <a:gd name="T64" fmla="*/ 517 w 831"/>
                <a:gd name="T65" fmla="*/ 151 h 876"/>
                <a:gd name="T66" fmla="*/ 480 w 831"/>
                <a:gd name="T67" fmla="*/ 110 h 876"/>
                <a:gd name="T68" fmla="*/ 475 w 831"/>
                <a:gd name="T69" fmla="*/ 66 h 876"/>
                <a:gd name="T70" fmla="*/ 505 w 831"/>
                <a:gd name="T71" fmla="*/ 25 h 876"/>
                <a:gd name="T72" fmla="*/ 588 w 831"/>
                <a:gd name="T73" fmla="*/ 86 h 876"/>
                <a:gd name="T74" fmla="*/ 600 w 831"/>
                <a:gd name="T75" fmla="*/ 142 h 876"/>
                <a:gd name="T76" fmla="*/ 598 w 831"/>
                <a:gd name="T77" fmla="*/ 351 h 876"/>
                <a:gd name="T78" fmla="*/ 658 w 831"/>
                <a:gd name="T79" fmla="*/ 420 h 876"/>
                <a:gd name="T80" fmla="*/ 749 w 831"/>
                <a:gd name="T81" fmla="*/ 621 h 876"/>
                <a:gd name="T82" fmla="*/ 830 w 831"/>
                <a:gd name="T83" fmla="*/ 776 h 876"/>
                <a:gd name="T84" fmla="*/ 780 w 831"/>
                <a:gd name="T85" fmla="*/ 802 h 876"/>
                <a:gd name="T86" fmla="*/ 237 w 831"/>
                <a:gd name="T87" fmla="*/ 321 h 876"/>
                <a:gd name="T88" fmla="*/ 274 w 831"/>
                <a:gd name="T89" fmla="*/ 411 h 876"/>
                <a:gd name="T90" fmla="*/ 283 w 831"/>
                <a:gd name="T91" fmla="*/ 359 h 876"/>
                <a:gd name="T92" fmla="*/ 495 w 831"/>
                <a:gd name="T93" fmla="*/ 268 h 876"/>
                <a:gd name="T94" fmla="*/ 69 w 831"/>
                <a:gd name="T95" fmla="*/ 514 h 876"/>
                <a:gd name="T96" fmla="*/ 20 w 831"/>
                <a:gd name="T97" fmla="*/ 342 h 876"/>
                <a:gd name="T98" fmla="*/ 232 w 831"/>
                <a:gd name="T99" fmla="*/ 172 h 876"/>
                <a:gd name="T100" fmla="*/ 353 w 831"/>
                <a:gd name="T101" fmla="*/ 88 h 876"/>
                <a:gd name="T102" fmla="*/ 199 w 831"/>
                <a:gd name="T103" fmla="*/ 275 h 876"/>
                <a:gd name="T104" fmla="*/ 389 w 831"/>
                <a:gd name="T105" fmla="*/ 125 h 876"/>
                <a:gd name="T106" fmla="*/ 335 w 831"/>
                <a:gd name="T107" fmla="*/ 97 h 876"/>
                <a:gd name="T108" fmla="*/ 212 w 831"/>
                <a:gd name="T109" fmla="*/ 218 h 876"/>
                <a:gd name="T110" fmla="*/ 390 w 831"/>
                <a:gd name="T111" fmla="*/ 127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1" h="876">
                  <a:moveTo>
                    <a:pt x="776" y="788"/>
                  </a:moveTo>
                  <a:cubicBezTo>
                    <a:pt x="768" y="792"/>
                    <a:pt x="764" y="787"/>
                    <a:pt x="761" y="781"/>
                  </a:cubicBezTo>
                  <a:cubicBezTo>
                    <a:pt x="757" y="770"/>
                    <a:pt x="752" y="760"/>
                    <a:pt x="749" y="749"/>
                  </a:cubicBezTo>
                  <a:cubicBezTo>
                    <a:pt x="742" y="725"/>
                    <a:pt x="731" y="702"/>
                    <a:pt x="719" y="681"/>
                  </a:cubicBezTo>
                  <a:cubicBezTo>
                    <a:pt x="700" y="648"/>
                    <a:pt x="680" y="616"/>
                    <a:pt x="661" y="584"/>
                  </a:cubicBezTo>
                  <a:cubicBezTo>
                    <a:pt x="655" y="575"/>
                    <a:pt x="647" y="567"/>
                    <a:pt x="640" y="559"/>
                  </a:cubicBezTo>
                  <a:cubicBezTo>
                    <a:pt x="621" y="542"/>
                    <a:pt x="603" y="522"/>
                    <a:pt x="589" y="499"/>
                  </a:cubicBezTo>
                  <a:cubicBezTo>
                    <a:pt x="586" y="508"/>
                    <a:pt x="584" y="516"/>
                    <a:pt x="582" y="525"/>
                  </a:cubicBezTo>
                  <a:cubicBezTo>
                    <a:pt x="577" y="548"/>
                    <a:pt x="572" y="571"/>
                    <a:pt x="567" y="595"/>
                  </a:cubicBezTo>
                  <a:cubicBezTo>
                    <a:pt x="566" y="602"/>
                    <a:pt x="567" y="609"/>
                    <a:pt x="568" y="616"/>
                  </a:cubicBezTo>
                  <a:cubicBezTo>
                    <a:pt x="573" y="643"/>
                    <a:pt x="571" y="669"/>
                    <a:pt x="567" y="696"/>
                  </a:cubicBezTo>
                  <a:cubicBezTo>
                    <a:pt x="564" y="715"/>
                    <a:pt x="560" y="735"/>
                    <a:pt x="558" y="756"/>
                  </a:cubicBezTo>
                  <a:cubicBezTo>
                    <a:pt x="557" y="770"/>
                    <a:pt x="559" y="784"/>
                    <a:pt x="559" y="798"/>
                  </a:cubicBezTo>
                  <a:cubicBezTo>
                    <a:pt x="560" y="803"/>
                    <a:pt x="559" y="808"/>
                    <a:pt x="559" y="813"/>
                  </a:cubicBezTo>
                  <a:cubicBezTo>
                    <a:pt x="559" y="818"/>
                    <a:pt x="559" y="825"/>
                    <a:pt x="549" y="824"/>
                  </a:cubicBezTo>
                  <a:cubicBezTo>
                    <a:pt x="551" y="830"/>
                    <a:pt x="552" y="835"/>
                    <a:pt x="553" y="840"/>
                  </a:cubicBezTo>
                  <a:cubicBezTo>
                    <a:pt x="554" y="844"/>
                    <a:pt x="554" y="848"/>
                    <a:pt x="550" y="850"/>
                  </a:cubicBezTo>
                  <a:cubicBezTo>
                    <a:pt x="534" y="861"/>
                    <a:pt x="518" y="871"/>
                    <a:pt x="499" y="874"/>
                  </a:cubicBezTo>
                  <a:cubicBezTo>
                    <a:pt x="484" y="876"/>
                    <a:pt x="469" y="874"/>
                    <a:pt x="455" y="868"/>
                  </a:cubicBezTo>
                  <a:cubicBezTo>
                    <a:pt x="447" y="865"/>
                    <a:pt x="446" y="860"/>
                    <a:pt x="452" y="855"/>
                  </a:cubicBezTo>
                  <a:cubicBezTo>
                    <a:pt x="458" y="849"/>
                    <a:pt x="466" y="846"/>
                    <a:pt x="472" y="841"/>
                  </a:cubicBezTo>
                  <a:cubicBezTo>
                    <a:pt x="481" y="833"/>
                    <a:pt x="490" y="825"/>
                    <a:pt x="501" y="815"/>
                  </a:cubicBezTo>
                  <a:cubicBezTo>
                    <a:pt x="492" y="813"/>
                    <a:pt x="493" y="808"/>
                    <a:pt x="495" y="804"/>
                  </a:cubicBezTo>
                  <a:cubicBezTo>
                    <a:pt x="497" y="797"/>
                    <a:pt x="499" y="789"/>
                    <a:pt x="503" y="783"/>
                  </a:cubicBezTo>
                  <a:cubicBezTo>
                    <a:pt x="512" y="764"/>
                    <a:pt x="515" y="744"/>
                    <a:pt x="514" y="723"/>
                  </a:cubicBezTo>
                  <a:cubicBezTo>
                    <a:pt x="514" y="685"/>
                    <a:pt x="512" y="647"/>
                    <a:pt x="511" y="609"/>
                  </a:cubicBezTo>
                  <a:cubicBezTo>
                    <a:pt x="510" y="597"/>
                    <a:pt x="511" y="584"/>
                    <a:pt x="510" y="572"/>
                  </a:cubicBezTo>
                  <a:cubicBezTo>
                    <a:pt x="509" y="557"/>
                    <a:pt x="507" y="542"/>
                    <a:pt x="506" y="527"/>
                  </a:cubicBezTo>
                  <a:cubicBezTo>
                    <a:pt x="504" y="506"/>
                    <a:pt x="503" y="485"/>
                    <a:pt x="502" y="464"/>
                  </a:cubicBezTo>
                  <a:cubicBezTo>
                    <a:pt x="502" y="463"/>
                    <a:pt x="502" y="462"/>
                    <a:pt x="502" y="461"/>
                  </a:cubicBezTo>
                  <a:cubicBezTo>
                    <a:pt x="498" y="461"/>
                    <a:pt x="494" y="460"/>
                    <a:pt x="490" y="459"/>
                  </a:cubicBezTo>
                  <a:cubicBezTo>
                    <a:pt x="490" y="437"/>
                    <a:pt x="492" y="415"/>
                    <a:pt x="496" y="393"/>
                  </a:cubicBezTo>
                  <a:cubicBezTo>
                    <a:pt x="498" y="382"/>
                    <a:pt x="502" y="372"/>
                    <a:pt x="503" y="362"/>
                  </a:cubicBezTo>
                  <a:cubicBezTo>
                    <a:pt x="505" y="353"/>
                    <a:pt x="505" y="343"/>
                    <a:pt x="505" y="333"/>
                  </a:cubicBezTo>
                  <a:cubicBezTo>
                    <a:pt x="485" y="343"/>
                    <a:pt x="464" y="345"/>
                    <a:pt x="443" y="352"/>
                  </a:cubicBezTo>
                  <a:cubicBezTo>
                    <a:pt x="446" y="355"/>
                    <a:pt x="449" y="359"/>
                    <a:pt x="452" y="363"/>
                  </a:cubicBezTo>
                  <a:cubicBezTo>
                    <a:pt x="456" y="368"/>
                    <a:pt x="460" y="372"/>
                    <a:pt x="454" y="379"/>
                  </a:cubicBezTo>
                  <a:cubicBezTo>
                    <a:pt x="453" y="380"/>
                    <a:pt x="454" y="382"/>
                    <a:pt x="455" y="383"/>
                  </a:cubicBezTo>
                  <a:cubicBezTo>
                    <a:pt x="468" y="405"/>
                    <a:pt x="474" y="430"/>
                    <a:pt x="478" y="455"/>
                  </a:cubicBezTo>
                  <a:cubicBezTo>
                    <a:pt x="483" y="485"/>
                    <a:pt x="485" y="516"/>
                    <a:pt x="485" y="546"/>
                  </a:cubicBezTo>
                  <a:cubicBezTo>
                    <a:pt x="484" y="580"/>
                    <a:pt x="483" y="613"/>
                    <a:pt x="482" y="647"/>
                  </a:cubicBezTo>
                  <a:cubicBezTo>
                    <a:pt x="480" y="679"/>
                    <a:pt x="480" y="712"/>
                    <a:pt x="490" y="743"/>
                  </a:cubicBezTo>
                  <a:cubicBezTo>
                    <a:pt x="493" y="752"/>
                    <a:pt x="498" y="760"/>
                    <a:pt x="501" y="769"/>
                  </a:cubicBezTo>
                  <a:cubicBezTo>
                    <a:pt x="488" y="766"/>
                    <a:pt x="476" y="772"/>
                    <a:pt x="465" y="779"/>
                  </a:cubicBezTo>
                  <a:cubicBezTo>
                    <a:pt x="457" y="784"/>
                    <a:pt x="448" y="788"/>
                    <a:pt x="438" y="788"/>
                  </a:cubicBezTo>
                  <a:cubicBezTo>
                    <a:pt x="428" y="787"/>
                    <a:pt x="420" y="781"/>
                    <a:pt x="413" y="775"/>
                  </a:cubicBezTo>
                  <a:cubicBezTo>
                    <a:pt x="412" y="773"/>
                    <a:pt x="411" y="769"/>
                    <a:pt x="411" y="766"/>
                  </a:cubicBezTo>
                  <a:cubicBezTo>
                    <a:pt x="408" y="745"/>
                    <a:pt x="410" y="724"/>
                    <a:pt x="415" y="703"/>
                  </a:cubicBezTo>
                  <a:cubicBezTo>
                    <a:pt x="422" y="674"/>
                    <a:pt x="430" y="645"/>
                    <a:pt x="437" y="616"/>
                  </a:cubicBezTo>
                  <a:cubicBezTo>
                    <a:pt x="442" y="592"/>
                    <a:pt x="446" y="569"/>
                    <a:pt x="450" y="545"/>
                  </a:cubicBezTo>
                  <a:cubicBezTo>
                    <a:pt x="450" y="543"/>
                    <a:pt x="450" y="540"/>
                    <a:pt x="450" y="538"/>
                  </a:cubicBezTo>
                  <a:cubicBezTo>
                    <a:pt x="445" y="586"/>
                    <a:pt x="429" y="631"/>
                    <a:pt x="415" y="677"/>
                  </a:cubicBezTo>
                  <a:cubicBezTo>
                    <a:pt x="411" y="692"/>
                    <a:pt x="407" y="706"/>
                    <a:pt x="405" y="721"/>
                  </a:cubicBezTo>
                  <a:cubicBezTo>
                    <a:pt x="402" y="735"/>
                    <a:pt x="401" y="750"/>
                    <a:pt x="399" y="766"/>
                  </a:cubicBezTo>
                  <a:cubicBezTo>
                    <a:pt x="394" y="766"/>
                    <a:pt x="389" y="767"/>
                    <a:pt x="383" y="768"/>
                  </a:cubicBezTo>
                  <a:cubicBezTo>
                    <a:pt x="381" y="791"/>
                    <a:pt x="385" y="813"/>
                    <a:pt x="393" y="833"/>
                  </a:cubicBezTo>
                  <a:cubicBezTo>
                    <a:pt x="397" y="845"/>
                    <a:pt x="402" y="855"/>
                    <a:pt x="407" y="866"/>
                  </a:cubicBezTo>
                  <a:cubicBezTo>
                    <a:pt x="408" y="868"/>
                    <a:pt x="408" y="871"/>
                    <a:pt x="409" y="873"/>
                  </a:cubicBezTo>
                  <a:cubicBezTo>
                    <a:pt x="406" y="873"/>
                    <a:pt x="404" y="874"/>
                    <a:pt x="402" y="873"/>
                  </a:cubicBezTo>
                  <a:cubicBezTo>
                    <a:pt x="390" y="871"/>
                    <a:pt x="381" y="863"/>
                    <a:pt x="373" y="853"/>
                  </a:cubicBezTo>
                  <a:cubicBezTo>
                    <a:pt x="366" y="844"/>
                    <a:pt x="360" y="834"/>
                    <a:pt x="349" y="828"/>
                  </a:cubicBezTo>
                  <a:cubicBezTo>
                    <a:pt x="345" y="826"/>
                    <a:pt x="343" y="823"/>
                    <a:pt x="345" y="819"/>
                  </a:cubicBezTo>
                  <a:cubicBezTo>
                    <a:pt x="348" y="811"/>
                    <a:pt x="351" y="803"/>
                    <a:pt x="354" y="795"/>
                  </a:cubicBezTo>
                  <a:cubicBezTo>
                    <a:pt x="356" y="788"/>
                    <a:pt x="359" y="781"/>
                    <a:pt x="361" y="773"/>
                  </a:cubicBezTo>
                  <a:cubicBezTo>
                    <a:pt x="342" y="776"/>
                    <a:pt x="325" y="775"/>
                    <a:pt x="307" y="770"/>
                  </a:cubicBezTo>
                  <a:cubicBezTo>
                    <a:pt x="271" y="760"/>
                    <a:pt x="242" y="739"/>
                    <a:pt x="221" y="708"/>
                  </a:cubicBezTo>
                  <a:cubicBezTo>
                    <a:pt x="215" y="699"/>
                    <a:pt x="213" y="687"/>
                    <a:pt x="212" y="677"/>
                  </a:cubicBezTo>
                  <a:cubicBezTo>
                    <a:pt x="208" y="653"/>
                    <a:pt x="206" y="628"/>
                    <a:pt x="198" y="604"/>
                  </a:cubicBezTo>
                  <a:cubicBezTo>
                    <a:pt x="193" y="587"/>
                    <a:pt x="186" y="571"/>
                    <a:pt x="172" y="558"/>
                  </a:cubicBezTo>
                  <a:cubicBezTo>
                    <a:pt x="177" y="550"/>
                    <a:pt x="185" y="545"/>
                    <a:pt x="194" y="541"/>
                  </a:cubicBezTo>
                  <a:cubicBezTo>
                    <a:pt x="217" y="531"/>
                    <a:pt x="241" y="526"/>
                    <a:pt x="266" y="522"/>
                  </a:cubicBezTo>
                  <a:cubicBezTo>
                    <a:pt x="292" y="518"/>
                    <a:pt x="319" y="513"/>
                    <a:pt x="344" y="502"/>
                  </a:cubicBezTo>
                  <a:cubicBezTo>
                    <a:pt x="349" y="500"/>
                    <a:pt x="353" y="497"/>
                    <a:pt x="358" y="494"/>
                  </a:cubicBezTo>
                  <a:cubicBezTo>
                    <a:pt x="348" y="498"/>
                    <a:pt x="338" y="502"/>
                    <a:pt x="328" y="505"/>
                  </a:cubicBezTo>
                  <a:cubicBezTo>
                    <a:pt x="303" y="513"/>
                    <a:pt x="278" y="516"/>
                    <a:pt x="253" y="519"/>
                  </a:cubicBezTo>
                  <a:cubicBezTo>
                    <a:pt x="234" y="521"/>
                    <a:pt x="216" y="525"/>
                    <a:pt x="197" y="529"/>
                  </a:cubicBezTo>
                  <a:cubicBezTo>
                    <a:pt x="178" y="534"/>
                    <a:pt x="162" y="544"/>
                    <a:pt x="149" y="558"/>
                  </a:cubicBezTo>
                  <a:cubicBezTo>
                    <a:pt x="143" y="563"/>
                    <a:pt x="142" y="570"/>
                    <a:pt x="141" y="577"/>
                  </a:cubicBezTo>
                  <a:cubicBezTo>
                    <a:pt x="140" y="588"/>
                    <a:pt x="139" y="598"/>
                    <a:pt x="138" y="608"/>
                  </a:cubicBezTo>
                  <a:cubicBezTo>
                    <a:pt x="129" y="605"/>
                    <a:pt x="121" y="602"/>
                    <a:pt x="112" y="600"/>
                  </a:cubicBezTo>
                  <a:cubicBezTo>
                    <a:pt x="109" y="599"/>
                    <a:pt x="105" y="600"/>
                    <a:pt x="102" y="601"/>
                  </a:cubicBezTo>
                  <a:cubicBezTo>
                    <a:pt x="84" y="610"/>
                    <a:pt x="67" y="620"/>
                    <a:pt x="49" y="628"/>
                  </a:cubicBezTo>
                  <a:cubicBezTo>
                    <a:pt x="39" y="634"/>
                    <a:pt x="27" y="636"/>
                    <a:pt x="15" y="636"/>
                  </a:cubicBezTo>
                  <a:cubicBezTo>
                    <a:pt x="13" y="636"/>
                    <a:pt x="10" y="635"/>
                    <a:pt x="8" y="635"/>
                  </a:cubicBezTo>
                  <a:cubicBezTo>
                    <a:pt x="2" y="633"/>
                    <a:pt x="0" y="629"/>
                    <a:pt x="2" y="624"/>
                  </a:cubicBezTo>
                  <a:cubicBezTo>
                    <a:pt x="6" y="615"/>
                    <a:pt x="12" y="610"/>
                    <a:pt x="19" y="606"/>
                  </a:cubicBezTo>
                  <a:cubicBezTo>
                    <a:pt x="35" y="597"/>
                    <a:pt x="52" y="593"/>
                    <a:pt x="69" y="589"/>
                  </a:cubicBezTo>
                  <a:cubicBezTo>
                    <a:pt x="70" y="589"/>
                    <a:pt x="71" y="589"/>
                    <a:pt x="73" y="588"/>
                  </a:cubicBezTo>
                  <a:cubicBezTo>
                    <a:pt x="56" y="579"/>
                    <a:pt x="42" y="570"/>
                    <a:pt x="30" y="556"/>
                  </a:cubicBezTo>
                  <a:cubicBezTo>
                    <a:pt x="46" y="544"/>
                    <a:pt x="59" y="531"/>
                    <a:pt x="66" y="513"/>
                  </a:cubicBezTo>
                  <a:cubicBezTo>
                    <a:pt x="59" y="506"/>
                    <a:pt x="51" y="500"/>
                    <a:pt x="45" y="493"/>
                  </a:cubicBezTo>
                  <a:cubicBezTo>
                    <a:pt x="31" y="480"/>
                    <a:pt x="26" y="463"/>
                    <a:pt x="25" y="445"/>
                  </a:cubicBezTo>
                  <a:cubicBezTo>
                    <a:pt x="25" y="441"/>
                    <a:pt x="23" y="438"/>
                    <a:pt x="22" y="435"/>
                  </a:cubicBezTo>
                  <a:cubicBezTo>
                    <a:pt x="2" y="405"/>
                    <a:pt x="0" y="374"/>
                    <a:pt x="13" y="341"/>
                  </a:cubicBezTo>
                  <a:cubicBezTo>
                    <a:pt x="14" y="339"/>
                    <a:pt x="17" y="337"/>
                    <a:pt x="20" y="336"/>
                  </a:cubicBezTo>
                  <a:cubicBezTo>
                    <a:pt x="33" y="333"/>
                    <a:pt x="45" y="336"/>
                    <a:pt x="57" y="339"/>
                  </a:cubicBezTo>
                  <a:cubicBezTo>
                    <a:pt x="69" y="342"/>
                    <a:pt x="81" y="346"/>
                    <a:pt x="93" y="347"/>
                  </a:cubicBezTo>
                  <a:cubicBezTo>
                    <a:pt x="101" y="348"/>
                    <a:pt x="109" y="347"/>
                    <a:pt x="117" y="346"/>
                  </a:cubicBezTo>
                  <a:cubicBezTo>
                    <a:pt x="119" y="345"/>
                    <a:pt x="122" y="343"/>
                    <a:pt x="123" y="340"/>
                  </a:cubicBezTo>
                  <a:cubicBezTo>
                    <a:pt x="125" y="325"/>
                    <a:pt x="133" y="314"/>
                    <a:pt x="149" y="309"/>
                  </a:cubicBezTo>
                  <a:cubicBezTo>
                    <a:pt x="149" y="309"/>
                    <a:pt x="149" y="308"/>
                    <a:pt x="150" y="307"/>
                  </a:cubicBezTo>
                  <a:cubicBezTo>
                    <a:pt x="142" y="308"/>
                    <a:pt x="134" y="309"/>
                    <a:pt x="127" y="309"/>
                  </a:cubicBezTo>
                  <a:cubicBezTo>
                    <a:pt x="127" y="309"/>
                    <a:pt x="127" y="308"/>
                    <a:pt x="127" y="308"/>
                  </a:cubicBezTo>
                  <a:cubicBezTo>
                    <a:pt x="132" y="305"/>
                    <a:pt x="138" y="302"/>
                    <a:pt x="145" y="301"/>
                  </a:cubicBezTo>
                  <a:cubicBezTo>
                    <a:pt x="177" y="300"/>
                    <a:pt x="210" y="298"/>
                    <a:pt x="242" y="295"/>
                  </a:cubicBezTo>
                  <a:cubicBezTo>
                    <a:pt x="248" y="295"/>
                    <a:pt x="254" y="294"/>
                    <a:pt x="260" y="293"/>
                  </a:cubicBezTo>
                  <a:cubicBezTo>
                    <a:pt x="268" y="292"/>
                    <a:pt x="274" y="289"/>
                    <a:pt x="280" y="283"/>
                  </a:cubicBezTo>
                  <a:cubicBezTo>
                    <a:pt x="290" y="273"/>
                    <a:pt x="301" y="263"/>
                    <a:pt x="311" y="253"/>
                  </a:cubicBezTo>
                  <a:cubicBezTo>
                    <a:pt x="320" y="245"/>
                    <a:pt x="330" y="239"/>
                    <a:pt x="342" y="236"/>
                  </a:cubicBezTo>
                  <a:cubicBezTo>
                    <a:pt x="355" y="234"/>
                    <a:pt x="362" y="223"/>
                    <a:pt x="360" y="209"/>
                  </a:cubicBezTo>
                  <a:cubicBezTo>
                    <a:pt x="359" y="210"/>
                    <a:pt x="358" y="211"/>
                    <a:pt x="357" y="212"/>
                  </a:cubicBezTo>
                  <a:cubicBezTo>
                    <a:pt x="356" y="211"/>
                    <a:pt x="355" y="210"/>
                    <a:pt x="355" y="209"/>
                  </a:cubicBezTo>
                  <a:cubicBezTo>
                    <a:pt x="346" y="211"/>
                    <a:pt x="337" y="217"/>
                    <a:pt x="327" y="210"/>
                  </a:cubicBezTo>
                  <a:cubicBezTo>
                    <a:pt x="328" y="223"/>
                    <a:pt x="319" y="232"/>
                    <a:pt x="312" y="241"/>
                  </a:cubicBezTo>
                  <a:cubicBezTo>
                    <a:pt x="308" y="247"/>
                    <a:pt x="304" y="252"/>
                    <a:pt x="300" y="257"/>
                  </a:cubicBezTo>
                  <a:cubicBezTo>
                    <a:pt x="290" y="268"/>
                    <a:pt x="279" y="275"/>
                    <a:pt x="265" y="276"/>
                  </a:cubicBezTo>
                  <a:cubicBezTo>
                    <a:pt x="262" y="276"/>
                    <a:pt x="259" y="277"/>
                    <a:pt x="257" y="278"/>
                  </a:cubicBezTo>
                  <a:cubicBezTo>
                    <a:pt x="255" y="278"/>
                    <a:pt x="253" y="279"/>
                    <a:pt x="252" y="281"/>
                  </a:cubicBezTo>
                  <a:cubicBezTo>
                    <a:pt x="252" y="282"/>
                    <a:pt x="252" y="285"/>
                    <a:pt x="252" y="286"/>
                  </a:cubicBezTo>
                  <a:cubicBezTo>
                    <a:pt x="253" y="286"/>
                    <a:pt x="256" y="286"/>
                    <a:pt x="257" y="286"/>
                  </a:cubicBezTo>
                  <a:cubicBezTo>
                    <a:pt x="258" y="285"/>
                    <a:pt x="258" y="283"/>
                    <a:pt x="258" y="281"/>
                  </a:cubicBezTo>
                  <a:cubicBezTo>
                    <a:pt x="259" y="282"/>
                    <a:pt x="260" y="283"/>
                    <a:pt x="260" y="283"/>
                  </a:cubicBezTo>
                  <a:cubicBezTo>
                    <a:pt x="260" y="285"/>
                    <a:pt x="259" y="287"/>
                    <a:pt x="258" y="288"/>
                  </a:cubicBezTo>
                  <a:cubicBezTo>
                    <a:pt x="256" y="288"/>
                    <a:pt x="253" y="289"/>
                    <a:pt x="251" y="288"/>
                  </a:cubicBezTo>
                  <a:cubicBezTo>
                    <a:pt x="250" y="287"/>
                    <a:pt x="249" y="284"/>
                    <a:pt x="249" y="282"/>
                  </a:cubicBezTo>
                  <a:cubicBezTo>
                    <a:pt x="250" y="276"/>
                    <a:pt x="254" y="274"/>
                    <a:pt x="259" y="272"/>
                  </a:cubicBezTo>
                  <a:cubicBezTo>
                    <a:pt x="264" y="271"/>
                    <a:pt x="268" y="271"/>
                    <a:pt x="273" y="269"/>
                  </a:cubicBezTo>
                  <a:cubicBezTo>
                    <a:pt x="266" y="269"/>
                    <a:pt x="260" y="269"/>
                    <a:pt x="253" y="269"/>
                  </a:cubicBezTo>
                  <a:cubicBezTo>
                    <a:pt x="242" y="269"/>
                    <a:pt x="231" y="269"/>
                    <a:pt x="220" y="269"/>
                  </a:cubicBezTo>
                  <a:cubicBezTo>
                    <a:pt x="216" y="270"/>
                    <a:pt x="211" y="272"/>
                    <a:pt x="208" y="274"/>
                  </a:cubicBezTo>
                  <a:cubicBezTo>
                    <a:pt x="206" y="276"/>
                    <a:pt x="205" y="280"/>
                    <a:pt x="205" y="282"/>
                  </a:cubicBezTo>
                  <a:cubicBezTo>
                    <a:pt x="206" y="287"/>
                    <a:pt x="211" y="288"/>
                    <a:pt x="214" y="287"/>
                  </a:cubicBezTo>
                  <a:cubicBezTo>
                    <a:pt x="217" y="286"/>
                    <a:pt x="220" y="283"/>
                    <a:pt x="222" y="281"/>
                  </a:cubicBezTo>
                  <a:cubicBezTo>
                    <a:pt x="223" y="281"/>
                    <a:pt x="222" y="278"/>
                    <a:pt x="221" y="277"/>
                  </a:cubicBezTo>
                  <a:cubicBezTo>
                    <a:pt x="220" y="276"/>
                    <a:pt x="217" y="276"/>
                    <a:pt x="217" y="277"/>
                  </a:cubicBezTo>
                  <a:cubicBezTo>
                    <a:pt x="215" y="278"/>
                    <a:pt x="215" y="280"/>
                    <a:pt x="213" y="282"/>
                  </a:cubicBezTo>
                  <a:cubicBezTo>
                    <a:pt x="213" y="280"/>
                    <a:pt x="213" y="278"/>
                    <a:pt x="214" y="277"/>
                  </a:cubicBezTo>
                  <a:cubicBezTo>
                    <a:pt x="215" y="275"/>
                    <a:pt x="217" y="274"/>
                    <a:pt x="218" y="274"/>
                  </a:cubicBezTo>
                  <a:cubicBezTo>
                    <a:pt x="221" y="275"/>
                    <a:pt x="223" y="276"/>
                    <a:pt x="224" y="278"/>
                  </a:cubicBezTo>
                  <a:cubicBezTo>
                    <a:pt x="225" y="279"/>
                    <a:pt x="225" y="282"/>
                    <a:pt x="224" y="283"/>
                  </a:cubicBezTo>
                  <a:cubicBezTo>
                    <a:pt x="223" y="288"/>
                    <a:pt x="216" y="291"/>
                    <a:pt x="210" y="290"/>
                  </a:cubicBezTo>
                  <a:cubicBezTo>
                    <a:pt x="205" y="290"/>
                    <a:pt x="201" y="287"/>
                    <a:pt x="199" y="282"/>
                  </a:cubicBezTo>
                  <a:cubicBezTo>
                    <a:pt x="199" y="281"/>
                    <a:pt x="199" y="280"/>
                    <a:pt x="198" y="279"/>
                  </a:cubicBezTo>
                  <a:cubicBezTo>
                    <a:pt x="194" y="269"/>
                    <a:pt x="196" y="264"/>
                    <a:pt x="206" y="260"/>
                  </a:cubicBezTo>
                  <a:cubicBezTo>
                    <a:pt x="208" y="259"/>
                    <a:pt x="210" y="258"/>
                    <a:pt x="212" y="257"/>
                  </a:cubicBezTo>
                  <a:cubicBezTo>
                    <a:pt x="197" y="252"/>
                    <a:pt x="183" y="255"/>
                    <a:pt x="173" y="268"/>
                  </a:cubicBezTo>
                  <a:cubicBezTo>
                    <a:pt x="172" y="262"/>
                    <a:pt x="174" y="259"/>
                    <a:pt x="181" y="251"/>
                  </a:cubicBezTo>
                  <a:cubicBezTo>
                    <a:pt x="174" y="252"/>
                    <a:pt x="168" y="255"/>
                    <a:pt x="164" y="261"/>
                  </a:cubicBezTo>
                  <a:cubicBezTo>
                    <a:pt x="164" y="259"/>
                    <a:pt x="165" y="257"/>
                    <a:pt x="166" y="255"/>
                  </a:cubicBezTo>
                  <a:cubicBezTo>
                    <a:pt x="157" y="259"/>
                    <a:pt x="152" y="265"/>
                    <a:pt x="152" y="272"/>
                  </a:cubicBezTo>
                  <a:cubicBezTo>
                    <a:pt x="152" y="274"/>
                    <a:pt x="153" y="276"/>
                    <a:pt x="154" y="276"/>
                  </a:cubicBezTo>
                  <a:cubicBezTo>
                    <a:pt x="156" y="277"/>
                    <a:pt x="159" y="277"/>
                    <a:pt x="162" y="277"/>
                  </a:cubicBezTo>
                  <a:cubicBezTo>
                    <a:pt x="161" y="275"/>
                    <a:pt x="160" y="273"/>
                    <a:pt x="159" y="270"/>
                  </a:cubicBezTo>
                  <a:cubicBezTo>
                    <a:pt x="161" y="272"/>
                    <a:pt x="164" y="273"/>
                    <a:pt x="164" y="274"/>
                  </a:cubicBezTo>
                  <a:cubicBezTo>
                    <a:pt x="164" y="277"/>
                    <a:pt x="162" y="279"/>
                    <a:pt x="160" y="281"/>
                  </a:cubicBezTo>
                  <a:cubicBezTo>
                    <a:pt x="155" y="283"/>
                    <a:pt x="147" y="281"/>
                    <a:pt x="143" y="275"/>
                  </a:cubicBezTo>
                  <a:cubicBezTo>
                    <a:pt x="142" y="274"/>
                    <a:pt x="142" y="273"/>
                    <a:pt x="141" y="271"/>
                  </a:cubicBezTo>
                  <a:cubicBezTo>
                    <a:pt x="138" y="273"/>
                    <a:pt x="136" y="274"/>
                    <a:pt x="135" y="276"/>
                  </a:cubicBezTo>
                  <a:cubicBezTo>
                    <a:pt x="135" y="268"/>
                    <a:pt x="136" y="261"/>
                    <a:pt x="136" y="253"/>
                  </a:cubicBezTo>
                  <a:cubicBezTo>
                    <a:pt x="136" y="240"/>
                    <a:pt x="141" y="229"/>
                    <a:pt x="152" y="221"/>
                  </a:cubicBezTo>
                  <a:cubicBezTo>
                    <a:pt x="154" y="219"/>
                    <a:pt x="156" y="217"/>
                    <a:pt x="158" y="215"/>
                  </a:cubicBezTo>
                  <a:cubicBezTo>
                    <a:pt x="145" y="219"/>
                    <a:pt x="136" y="227"/>
                    <a:pt x="129" y="240"/>
                  </a:cubicBezTo>
                  <a:cubicBezTo>
                    <a:pt x="128" y="228"/>
                    <a:pt x="130" y="219"/>
                    <a:pt x="138" y="212"/>
                  </a:cubicBezTo>
                  <a:cubicBezTo>
                    <a:pt x="147" y="202"/>
                    <a:pt x="158" y="195"/>
                    <a:pt x="168" y="186"/>
                  </a:cubicBezTo>
                  <a:cubicBezTo>
                    <a:pt x="178" y="177"/>
                    <a:pt x="192" y="174"/>
                    <a:pt x="206" y="171"/>
                  </a:cubicBezTo>
                  <a:cubicBezTo>
                    <a:pt x="219" y="167"/>
                    <a:pt x="233" y="163"/>
                    <a:pt x="246" y="160"/>
                  </a:cubicBezTo>
                  <a:cubicBezTo>
                    <a:pt x="254" y="158"/>
                    <a:pt x="258" y="153"/>
                    <a:pt x="261" y="146"/>
                  </a:cubicBezTo>
                  <a:cubicBezTo>
                    <a:pt x="265" y="137"/>
                    <a:pt x="269" y="129"/>
                    <a:pt x="273" y="121"/>
                  </a:cubicBezTo>
                  <a:cubicBezTo>
                    <a:pt x="279" y="111"/>
                    <a:pt x="286" y="102"/>
                    <a:pt x="297" y="101"/>
                  </a:cubicBezTo>
                  <a:cubicBezTo>
                    <a:pt x="305" y="100"/>
                    <a:pt x="313" y="102"/>
                    <a:pt x="320" y="103"/>
                  </a:cubicBezTo>
                  <a:cubicBezTo>
                    <a:pt x="323" y="101"/>
                    <a:pt x="326" y="100"/>
                    <a:pt x="330" y="98"/>
                  </a:cubicBezTo>
                  <a:cubicBezTo>
                    <a:pt x="330" y="97"/>
                    <a:pt x="331" y="97"/>
                    <a:pt x="331" y="96"/>
                  </a:cubicBezTo>
                  <a:cubicBezTo>
                    <a:pt x="333" y="91"/>
                    <a:pt x="337" y="90"/>
                    <a:pt x="340" y="90"/>
                  </a:cubicBezTo>
                  <a:cubicBezTo>
                    <a:pt x="344" y="87"/>
                    <a:pt x="346" y="83"/>
                    <a:pt x="349" y="83"/>
                  </a:cubicBezTo>
                  <a:cubicBezTo>
                    <a:pt x="352" y="83"/>
                    <a:pt x="356" y="87"/>
                    <a:pt x="359" y="90"/>
                  </a:cubicBezTo>
                  <a:cubicBezTo>
                    <a:pt x="361" y="93"/>
                    <a:pt x="363" y="94"/>
                    <a:pt x="368" y="94"/>
                  </a:cubicBezTo>
                  <a:cubicBezTo>
                    <a:pt x="375" y="94"/>
                    <a:pt x="383" y="95"/>
                    <a:pt x="390" y="96"/>
                  </a:cubicBezTo>
                  <a:cubicBezTo>
                    <a:pt x="397" y="97"/>
                    <a:pt x="402" y="100"/>
                    <a:pt x="404" y="106"/>
                  </a:cubicBezTo>
                  <a:cubicBezTo>
                    <a:pt x="406" y="114"/>
                    <a:pt x="404" y="120"/>
                    <a:pt x="399" y="125"/>
                  </a:cubicBezTo>
                  <a:cubicBezTo>
                    <a:pt x="392" y="132"/>
                    <a:pt x="391" y="132"/>
                    <a:pt x="396" y="143"/>
                  </a:cubicBezTo>
                  <a:cubicBezTo>
                    <a:pt x="397" y="142"/>
                    <a:pt x="398" y="142"/>
                    <a:pt x="400" y="141"/>
                  </a:cubicBezTo>
                  <a:cubicBezTo>
                    <a:pt x="400" y="143"/>
                    <a:pt x="399" y="144"/>
                    <a:pt x="399" y="146"/>
                  </a:cubicBezTo>
                  <a:cubicBezTo>
                    <a:pt x="403" y="148"/>
                    <a:pt x="408" y="149"/>
                    <a:pt x="410" y="152"/>
                  </a:cubicBezTo>
                  <a:cubicBezTo>
                    <a:pt x="412" y="154"/>
                    <a:pt x="409" y="159"/>
                    <a:pt x="412" y="162"/>
                  </a:cubicBezTo>
                  <a:cubicBezTo>
                    <a:pt x="412" y="163"/>
                    <a:pt x="408" y="167"/>
                    <a:pt x="405" y="170"/>
                  </a:cubicBezTo>
                  <a:cubicBezTo>
                    <a:pt x="407" y="170"/>
                    <a:pt x="409" y="170"/>
                    <a:pt x="412" y="170"/>
                  </a:cubicBezTo>
                  <a:cubicBezTo>
                    <a:pt x="412" y="173"/>
                    <a:pt x="413" y="175"/>
                    <a:pt x="414" y="178"/>
                  </a:cubicBezTo>
                  <a:cubicBezTo>
                    <a:pt x="416" y="187"/>
                    <a:pt x="415" y="189"/>
                    <a:pt x="407" y="193"/>
                  </a:cubicBezTo>
                  <a:cubicBezTo>
                    <a:pt x="406" y="193"/>
                    <a:pt x="405" y="194"/>
                    <a:pt x="404" y="194"/>
                  </a:cubicBezTo>
                  <a:cubicBezTo>
                    <a:pt x="394" y="195"/>
                    <a:pt x="393" y="202"/>
                    <a:pt x="393" y="210"/>
                  </a:cubicBezTo>
                  <a:cubicBezTo>
                    <a:pt x="393" y="215"/>
                    <a:pt x="393" y="220"/>
                    <a:pt x="393" y="225"/>
                  </a:cubicBezTo>
                  <a:cubicBezTo>
                    <a:pt x="405" y="226"/>
                    <a:pt x="417" y="228"/>
                    <a:pt x="428" y="229"/>
                  </a:cubicBezTo>
                  <a:cubicBezTo>
                    <a:pt x="449" y="230"/>
                    <a:pt x="465" y="220"/>
                    <a:pt x="480" y="207"/>
                  </a:cubicBezTo>
                  <a:cubicBezTo>
                    <a:pt x="493" y="196"/>
                    <a:pt x="506" y="184"/>
                    <a:pt x="520" y="172"/>
                  </a:cubicBezTo>
                  <a:cubicBezTo>
                    <a:pt x="521" y="171"/>
                    <a:pt x="522" y="170"/>
                    <a:pt x="522" y="169"/>
                  </a:cubicBezTo>
                  <a:cubicBezTo>
                    <a:pt x="524" y="166"/>
                    <a:pt x="524" y="163"/>
                    <a:pt x="527" y="161"/>
                  </a:cubicBezTo>
                  <a:cubicBezTo>
                    <a:pt x="533" y="156"/>
                    <a:pt x="534" y="151"/>
                    <a:pt x="529" y="144"/>
                  </a:cubicBezTo>
                  <a:cubicBezTo>
                    <a:pt x="525" y="146"/>
                    <a:pt x="521" y="149"/>
                    <a:pt x="517" y="151"/>
                  </a:cubicBezTo>
                  <a:cubicBezTo>
                    <a:pt x="509" y="154"/>
                    <a:pt x="504" y="152"/>
                    <a:pt x="501" y="143"/>
                  </a:cubicBezTo>
                  <a:cubicBezTo>
                    <a:pt x="500" y="140"/>
                    <a:pt x="497" y="137"/>
                    <a:pt x="495" y="134"/>
                  </a:cubicBezTo>
                  <a:cubicBezTo>
                    <a:pt x="499" y="130"/>
                    <a:pt x="497" y="127"/>
                    <a:pt x="492" y="127"/>
                  </a:cubicBezTo>
                  <a:cubicBezTo>
                    <a:pt x="491" y="127"/>
                    <a:pt x="491" y="127"/>
                    <a:pt x="491" y="126"/>
                  </a:cubicBezTo>
                  <a:cubicBezTo>
                    <a:pt x="487" y="123"/>
                    <a:pt x="483" y="120"/>
                    <a:pt x="479" y="116"/>
                  </a:cubicBezTo>
                  <a:cubicBezTo>
                    <a:pt x="478" y="115"/>
                    <a:pt x="479" y="112"/>
                    <a:pt x="480" y="110"/>
                  </a:cubicBezTo>
                  <a:cubicBezTo>
                    <a:pt x="482" y="105"/>
                    <a:pt x="484" y="100"/>
                    <a:pt x="486" y="94"/>
                  </a:cubicBezTo>
                  <a:cubicBezTo>
                    <a:pt x="487" y="92"/>
                    <a:pt x="487" y="90"/>
                    <a:pt x="486" y="88"/>
                  </a:cubicBezTo>
                  <a:cubicBezTo>
                    <a:pt x="486" y="84"/>
                    <a:pt x="484" y="81"/>
                    <a:pt x="479" y="82"/>
                  </a:cubicBezTo>
                  <a:cubicBezTo>
                    <a:pt x="475" y="82"/>
                    <a:pt x="472" y="81"/>
                    <a:pt x="468" y="81"/>
                  </a:cubicBezTo>
                  <a:cubicBezTo>
                    <a:pt x="464" y="81"/>
                    <a:pt x="461" y="82"/>
                    <a:pt x="457" y="83"/>
                  </a:cubicBezTo>
                  <a:cubicBezTo>
                    <a:pt x="460" y="74"/>
                    <a:pt x="468" y="70"/>
                    <a:pt x="475" y="66"/>
                  </a:cubicBezTo>
                  <a:cubicBezTo>
                    <a:pt x="464" y="66"/>
                    <a:pt x="457" y="72"/>
                    <a:pt x="450" y="80"/>
                  </a:cubicBezTo>
                  <a:cubicBezTo>
                    <a:pt x="453" y="71"/>
                    <a:pt x="456" y="62"/>
                    <a:pt x="463" y="55"/>
                  </a:cubicBezTo>
                  <a:cubicBezTo>
                    <a:pt x="469" y="49"/>
                    <a:pt x="476" y="44"/>
                    <a:pt x="483" y="38"/>
                  </a:cubicBezTo>
                  <a:cubicBezTo>
                    <a:pt x="486" y="36"/>
                    <a:pt x="488" y="35"/>
                    <a:pt x="487" y="31"/>
                  </a:cubicBezTo>
                  <a:cubicBezTo>
                    <a:pt x="486" y="26"/>
                    <a:pt x="486" y="20"/>
                    <a:pt x="485" y="13"/>
                  </a:cubicBezTo>
                  <a:cubicBezTo>
                    <a:pt x="492" y="17"/>
                    <a:pt x="498" y="20"/>
                    <a:pt x="505" y="25"/>
                  </a:cubicBezTo>
                  <a:cubicBezTo>
                    <a:pt x="509" y="17"/>
                    <a:pt x="513" y="9"/>
                    <a:pt x="517" y="0"/>
                  </a:cubicBezTo>
                  <a:cubicBezTo>
                    <a:pt x="523" y="7"/>
                    <a:pt x="529" y="14"/>
                    <a:pt x="535" y="21"/>
                  </a:cubicBezTo>
                  <a:cubicBezTo>
                    <a:pt x="541" y="15"/>
                    <a:pt x="546" y="8"/>
                    <a:pt x="553" y="1"/>
                  </a:cubicBezTo>
                  <a:cubicBezTo>
                    <a:pt x="555" y="8"/>
                    <a:pt x="556" y="14"/>
                    <a:pt x="557" y="20"/>
                  </a:cubicBezTo>
                  <a:cubicBezTo>
                    <a:pt x="557" y="24"/>
                    <a:pt x="558" y="25"/>
                    <a:pt x="561" y="27"/>
                  </a:cubicBezTo>
                  <a:cubicBezTo>
                    <a:pt x="584" y="40"/>
                    <a:pt x="594" y="61"/>
                    <a:pt x="588" y="86"/>
                  </a:cubicBezTo>
                  <a:cubicBezTo>
                    <a:pt x="585" y="96"/>
                    <a:pt x="583" y="106"/>
                    <a:pt x="580" y="117"/>
                  </a:cubicBezTo>
                  <a:cubicBezTo>
                    <a:pt x="579" y="113"/>
                    <a:pt x="579" y="110"/>
                    <a:pt x="578" y="108"/>
                  </a:cubicBezTo>
                  <a:cubicBezTo>
                    <a:pt x="578" y="108"/>
                    <a:pt x="578" y="108"/>
                    <a:pt x="577" y="108"/>
                  </a:cubicBezTo>
                  <a:cubicBezTo>
                    <a:pt x="577" y="115"/>
                    <a:pt x="577" y="121"/>
                    <a:pt x="577" y="129"/>
                  </a:cubicBezTo>
                  <a:cubicBezTo>
                    <a:pt x="585" y="127"/>
                    <a:pt x="592" y="126"/>
                    <a:pt x="600" y="124"/>
                  </a:cubicBezTo>
                  <a:cubicBezTo>
                    <a:pt x="600" y="130"/>
                    <a:pt x="601" y="136"/>
                    <a:pt x="600" y="142"/>
                  </a:cubicBezTo>
                  <a:cubicBezTo>
                    <a:pt x="600" y="148"/>
                    <a:pt x="598" y="154"/>
                    <a:pt x="597" y="159"/>
                  </a:cubicBezTo>
                  <a:cubicBezTo>
                    <a:pt x="597" y="161"/>
                    <a:pt x="597" y="163"/>
                    <a:pt x="598" y="164"/>
                  </a:cubicBezTo>
                  <a:cubicBezTo>
                    <a:pt x="612" y="182"/>
                    <a:pt x="616" y="204"/>
                    <a:pt x="622" y="225"/>
                  </a:cubicBezTo>
                  <a:cubicBezTo>
                    <a:pt x="628" y="249"/>
                    <a:pt x="624" y="273"/>
                    <a:pt x="619" y="296"/>
                  </a:cubicBezTo>
                  <a:cubicBezTo>
                    <a:pt x="616" y="310"/>
                    <a:pt x="613" y="323"/>
                    <a:pt x="611" y="337"/>
                  </a:cubicBezTo>
                  <a:cubicBezTo>
                    <a:pt x="610" y="345"/>
                    <a:pt x="604" y="347"/>
                    <a:pt x="598" y="351"/>
                  </a:cubicBezTo>
                  <a:cubicBezTo>
                    <a:pt x="598" y="351"/>
                    <a:pt x="597" y="352"/>
                    <a:pt x="596" y="353"/>
                  </a:cubicBezTo>
                  <a:cubicBezTo>
                    <a:pt x="598" y="353"/>
                    <a:pt x="600" y="352"/>
                    <a:pt x="601" y="352"/>
                  </a:cubicBezTo>
                  <a:cubicBezTo>
                    <a:pt x="603" y="352"/>
                    <a:pt x="605" y="351"/>
                    <a:pt x="607" y="351"/>
                  </a:cubicBezTo>
                  <a:cubicBezTo>
                    <a:pt x="611" y="350"/>
                    <a:pt x="614" y="351"/>
                    <a:pt x="617" y="355"/>
                  </a:cubicBezTo>
                  <a:cubicBezTo>
                    <a:pt x="629" y="374"/>
                    <a:pt x="641" y="394"/>
                    <a:pt x="654" y="413"/>
                  </a:cubicBezTo>
                  <a:cubicBezTo>
                    <a:pt x="655" y="415"/>
                    <a:pt x="656" y="416"/>
                    <a:pt x="658" y="420"/>
                  </a:cubicBezTo>
                  <a:cubicBezTo>
                    <a:pt x="645" y="427"/>
                    <a:pt x="632" y="434"/>
                    <a:pt x="619" y="441"/>
                  </a:cubicBezTo>
                  <a:cubicBezTo>
                    <a:pt x="627" y="439"/>
                    <a:pt x="636" y="436"/>
                    <a:pt x="644" y="433"/>
                  </a:cubicBezTo>
                  <a:cubicBezTo>
                    <a:pt x="649" y="448"/>
                    <a:pt x="654" y="464"/>
                    <a:pt x="660" y="479"/>
                  </a:cubicBezTo>
                  <a:cubicBezTo>
                    <a:pt x="664" y="489"/>
                    <a:pt x="668" y="500"/>
                    <a:pt x="672" y="510"/>
                  </a:cubicBezTo>
                  <a:cubicBezTo>
                    <a:pt x="680" y="528"/>
                    <a:pt x="691" y="544"/>
                    <a:pt x="706" y="556"/>
                  </a:cubicBezTo>
                  <a:cubicBezTo>
                    <a:pt x="726" y="574"/>
                    <a:pt x="739" y="596"/>
                    <a:pt x="749" y="621"/>
                  </a:cubicBezTo>
                  <a:cubicBezTo>
                    <a:pt x="755" y="635"/>
                    <a:pt x="761" y="650"/>
                    <a:pt x="766" y="664"/>
                  </a:cubicBezTo>
                  <a:cubicBezTo>
                    <a:pt x="775" y="688"/>
                    <a:pt x="789" y="707"/>
                    <a:pt x="803" y="727"/>
                  </a:cubicBezTo>
                  <a:cubicBezTo>
                    <a:pt x="807" y="733"/>
                    <a:pt x="811" y="739"/>
                    <a:pt x="814" y="746"/>
                  </a:cubicBezTo>
                  <a:cubicBezTo>
                    <a:pt x="816" y="750"/>
                    <a:pt x="816" y="754"/>
                    <a:pt x="817" y="759"/>
                  </a:cubicBezTo>
                  <a:cubicBezTo>
                    <a:pt x="817" y="759"/>
                    <a:pt x="819" y="760"/>
                    <a:pt x="820" y="760"/>
                  </a:cubicBezTo>
                  <a:cubicBezTo>
                    <a:pt x="827" y="763"/>
                    <a:pt x="831" y="769"/>
                    <a:pt x="830" y="776"/>
                  </a:cubicBezTo>
                  <a:cubicBezTo>
                    <a:pt x="829" y="790"/>
                    <a:pt x="826" y="805"/>
                    <a:pt x="824" y="819"/>
                  </a:cubicBezTo>
                  <a:cubicBezTo>
                    <a:pt x="823" y="826"/>
                    <a:pt x="818" y="832"/>
                    <a:pt x="812" y="835"/>
                  </a:cubicBezTo>
                  <a:cubicBezTo>
                    <a:pt x="803" y="839"/>
                    <a:pt x="794" y="843"/>
                    <a:pt x="785" y="846"/>
                  </a:cubicBezTo>
                  <a:cubicBezTo>
                    <a:pt x="780" y="848"/>
                    <a:pt x="775" y="847"/>
                    <a:pt x="772" y="842"/>
                  </a:cubicBezTo>
                  <a:cubicBezTo>
                    <a:pt x="769" y="838"/>
                    <a:pt x="770" y="833"/>
                    <a:pt x="773" y="829"/>
                  </a:cubicBezTo>
                  <a:cubicBezTo>
                    <a:pt x="779" y="821"/>
                    <a:pt x="782" y="812"/>
                    <a:pt x="780" y="802"/>
                  </a:cubicBezTo>
                  <a:cubicBezTo>
                    <a:pt x="779" y="797"/>
                    <a:pt x="778" y="793"/>
                    <a:pt x="776" y="788"/>
                  </a:cubicBezTo>
                  <a:close/>
                  <a:moveTo>
                    <a:pt x="359" y="345"/>
                  </a:moveTo>
                  <a:cubicBezTo>
                    <a:pt x="364" y="339"/>
                    <a:pt x="368" y="334"/>
                    <a:pt x="372" y="329"/>
                  </a:cubicBezTo>
                  <a:cubicBezTo>
                    <a:pt x="362" y="315"/>
                    <a:pt x="352" y="301"/>
                    <a:pt x="341" y="287"/>
                  </a:cubicBezTo>
                  <a:cubicBezTo>
                    <a:pt x="326" y="294"/>
                    <a:pt x="310" y="302"/>
                    <a:pt x="295" y="310"/>
                  </a:cubicBezTo>
                  <a:cubicBezTo>
                    <a:pt x="277" y="321"/>
                    <a:pt x="258" y="324"/>
                    <a:pt x="237" y="321"/>
                  </a:cubicBezTo>
                  <a:cubicBezTo>
                    <a:pt x="222" y="319"/>
                    <a:pt x="206" y="319"/>
                    <a:pt x="191" y="317"/>
                  </a:cubicBezTo>
                  <a:cubicBezTo>
                    <a:pt x="182" y="316"/>
                    <a:pt x="178" y="319"/>
                    <a:pt x="175" y="327"/>
                  </a:cubicBezTo>
                  <a:cubicBezTo>
                    <a:pt x="172" y="333"/>
                    <a:pt x="167" y="337"/>
                    <a:pt x="161" y="339"/>
                  </a:cubicBezTo>
                  <a:cubicBezTo>
                    <a:pt x="159" y="339"/>
                    <a:pt x="157" y="340"/>
                    <a:pt x="155" y="341"/>
                  </a:cubicBezTo>
                  <a:cubicBezTo>
                    <a:pt x="175" y="363"/>
                    <a:pt x="195" y="384"/>
                    <a:pt x="221" y="396"/>
                  </a:cubicBezTo>
                  <a:cubicBezTo>
                    <a:pt x="238" y="405"/>
                    <a:pt x="256" y="410"/>
                    <a:pt x="274" y="411"/>
                  </a:cubicBezTo>
                  <a:cubicBezTo>
                    <a:pt x="302" y="412"/>
                    <a:pt x="327" y="403"/>
                    <a:pt x="349" y="388"/>
                  </a:cubicBezTo>
                  <a:cubicBezTo>
                    <a:pt x="351" y="387"/>
                    <a:pt x="352" y="386"/>
                    <a:pt x="353" y="385"/>
                  </a:cubicBezTo>
                  <a:cubicBezTo>
                    <a:pt x="284" y="427"/>
                    <a:pt x="218" y="400"/>
                    <a:pt x="178" y="361"/>
                  </a:cubicBezTo>
                  <a:cubicBezTo>
                    <a:pt x="224" y="387"/>
                    <a:pt x="297" y="376"/>
                    <a:pt x="316" y="364"/>
                  </a:cubicBezTo>
                  <a:cubicBezTo>
                    <a:pt x="288" y="372"/>
                    <a:pt x="259" y="375"/>
                    <a:pt x="229" y="371"/>
                  </a:cubicBezTo>
                  <a:cubicBezTo>
                    <a:pt x="248" y="371"/>
                    <a:pt x="266" y="365"/>
                    <a:pt x="283" y="359"/>
                  </a:cubicBezTo>
                  <a:cubicBezTo>
                    <a:pt x="308" y="350"/>
                    <a:pt x="333" y="341"/>
                    <a:pt x="359" y="345"/>
                  </a:cubicBezTo>
                  <a:close/>
                  <a:moveTo>
                    <a:pt x="427" y="310"/>
                  </a:moveTo>
                  <a:cubicBezTo>
                    <a:pt x="428" y="311"/>
                    <a:pt x="428" y="311"/>
                    <a:pt x="429" y="311"/>
                  </a:cubicBezTo>
                  <a:cubicBezTo>
                    <a:pt x="446" y="305"/>
                    <a:pt x="463" y="300"/>
                    <a:pt x="477" y="288"/>
                  </a:cubicBezTo>
                  <a:cubicBezTo>
                    <a:pt x="483" y="284"/>
                    <a:pt x="488" y="279"/>
                    <a:pt x="493" y="273"/>
                  </a:cubicBezTo>
                  <a:cubicBezTo>
                    <a:pt x="494" y="271"/>
                    <a:pt x="495" y="269"/>
                    <a:pt x="495" y="268"/>
                  </a:cubicBezTo>
                  <a:cubicBezTo>
                    <a:pt x="495" y="252"/>
                    <a:pt x="498" y="237"/>
                    <a:pt x="502" y="223"/>
                  </a:cubicBezTo>
                  <a:cubicBezTo>
                    <a:pt x="492" y="231"/>
                    <a:pt x="482" y="240"/>
                    <a:pt x="473" y="248"/>
                  </a:cubicBezTo>
                  <a:cubicBezTo>
                    <a:pt x="462" y="257"/>
                    <a:pt x="448" y="256"/>
                    <a:pt x="435" y="259"/>
                  </a:cubicBezTo>
                  <a:cubicBezTo>
                    <a:pt x="439" y="267"/>
                    <a:pt x="439" y="274"/>
                    <a:pt x="436" y="282"/>
                  </a:cubicBezTo>
                  <a:cubicBezTo>
                    <a:pt x="433" y="291"/>
                    <a:pt x="430" y="301"/>
                    <a:pt x="427" y="310"/>
                  </a:cubicBezTo>
                  <a:close/>
                  <a:moveTo>
                    <a:pt x="69" y="514"/>
                  </a:moveTo>
                  <a:cubicBezTo>
                    <a:pt x="65" y="523"/>
                    <a:pt x="62" y="531"/>
                    <a:pt x="57" y="539"/>
                  </a:cubicBezTo>
                  <a:cubicBezTo>
                    <a:pt x="52" y="546"/>
                    <a:pt x="47" y="553"/>
                    <a:pt x="41" y="561"/>
                  </a:cubicBezTo>
                  <a:cubicBezTo>
                    <a:pt x="56" y="565"/>
                    <a:pt x="71" y="563"/>
                    <a:pt x="83" y="552"/>
                  </a:cubicBezTo>
                  <a:cubicBezTo>
                    <a:pt x="93" y="544"/>
                    <a:pt x="92" y="532"/>
                    <a:pt x="83" y="524"/>
                  </a:cubicBezTo>
                  <a:cubicBezTo>
                    <a:pt x="79" y="521"/>
                    <a:pt x="74" y="518"/>
                    <a:pt x="69" y="514"/>
                  </a:cubicBezTo>
                  <a:close/>
                  <a:moveTo>
                    <a:pt x="20" y="342"/>
                  </a:moveTo>
                  <a:cubicBezTo>
                    <a:pt x="8" y="366"/>
                    <a:pt x="11" y="402"/>
                    <a:pt x="25" y="419"/>
                  </a:cubicBezTo>
                  <a:cubicBezTo>
                    <a:pt x="28" y="401"/>
                    <a:pt x="32" y="382"/>
                    <a:pt x="29" y="364"/>
                  </a:cubicBezTo>
                  <a:cubicBezTo>
                    <a:pt x="28" y="356"/>
                    <a:pt x="26" y="349"/>
                    <a:pt x="20" y="342"/>
                  </a:cubicBezTo>
                  <a:close/>
                  <a:moveTo>
                    <a:pt x="164" y="194"/>
                  </a:moveTo>
                  <a:cubicBezTo>
                    <a:pt x="187" y="187"/>
                    <a:pt x="210" y="180"/>
                    <a:pt x="233" y="173"/>
                  </a:cubicBezTo>
                  <a:cubicBezTo>
                    <a:pt x="233" y="173"/>
                    <a:pt x="232" y="172"/>
                    <a:pt x="232" y="172"/>
                  </a:cubicBezTo>
                  <a:cubicBezTo>
                    <a:pt x="209" y="178"/>
                    <a:pt x="184" y="178"/>
                    <a:pt x="164" y="194"/>
                  </a:cubicBezTo>
                  <a:close/>
                  <a:moveTo>
                    <a:pt x="221" y="252"/>
                  </a:moveTo>
                  <a:cubicBezTo>
                    <a:pt x="242" y="255"/>
                    <a:pt x="248" y="253"/>
                    <a:pt x="254" y="238"/>
                  </a:cubicBezTo>
                  <a:cubicBezTo>
                    <a:pt x="243" y="243"/>
                    <a:pt x="231" y="248"/>
                    <a:pt x="221" y="252"/>
                  </a:cubicBezTo>
                  <a:close/>
                  <a:moveTo>
                    <a:pt x="359" y="95"/>
                  </a:moveTo>
                  <a:cubicBezTo>
                    <a:pt x="357" y="92"/>
                    <a:pt x="355" y="89"/>
                    <a:pt x="353" y="88"/>
                  </a:cubicBezTo>
                  <a:cubicBezTo>
                    <a:pt x="352" y="87"/>
                    <a:pt x="348" y="86"/>
                    <a:pt x="347" y="87"/>
                  </a:cubicBezTo>
                  <a:cubicBezTo>
                    <a:pt x="346" y="89"/>
                    <a:pt x="345" y="92"/>
                    <a:pt x="346" y="93"/>
                  </a:cubicBezTo>
                  <a:cubicBezTo>
                    <a:pt x="347" y="95"/>
                    <a:pt x="349" y="96"/>
                    <a:pt x="351" y="97"/>
                  </a:cubicBezTo>
                  <a:cubicBezTo>
                    <a:pt x="353" y="97"/>
                    <a:pt x="356" y="96"/>
                    <a:pt x="359" y="95"/>
                  </a:cubicBezTo>
                  <a:close/>
                  <a:moveTo>
                    <a:pt x="234" y="258"/>
                  </a:moveTo>
                  <a:cubicBezTo>
                    <a:pt x="215" y="258"/>
                    <a:pt x="200" y="265"/>
                    <a:pt x="199" y="275"/>
                  </a:cubicBezTo>
                  <a:cubicBezTo>
                    <a:pt x="207" y="263"/>
                    <a:pt x="221" y="262"/>
                    <a:pt x="234" y="258"/>
                  </a:cubicBezTo>
                  <a:close/>
                  <a:moveTo>
                    <a:pt x="147" y="328"/>
                  </a:moveTo>
                  <a:cubicBezTo>
                    <a:pt x="149" y="331"/>
                    <a:pt x="150" y="333"/>
                    <a:pt x="152" y="336"/>
                  </a:cubicBezTo>
                  <a:cubicBezTo>
                    <a:pt x="155" y="333"/>
                    <a:pt x="161" y="333"/>
                    <a:pt x="158" y="327"/>
                  </a:cubicBezTo>
                  <a:cubicBezTo>
                    <a:pt x="155" y="323"/>
                    <a:pt x="151" y="326"/>
                    <a:pt x="147" y="328"/>
                  </a:cubicBezTo>
                  <a:close/>
                  <a:moveTo>
                    <a:pt x="389" y="125"/>
                  </a:moveTo>
                  <a:cubicBezTo>
                    <a:pt x="392" y="121"/>
                    <a:pt x="399" y="120"/>
                    <a:pt x="392" y="113"/>
                  </a:cubicBezTo>
                  <a:cubicBezTo>
                    <a:pt x="390" y="115"/>
                    <a:pt x="388" y="118"/>
                    <a:pt x="386" y="120"/>
                  </a:cubicBezTo>
                  <a:cubicBezTo>
                    <a:pt x="387" y="122"/>
                    <a:pt x="388" y="123"/>
                    <a:pt x="389" y="125"/>
                  </a:cubicBezTo>
                  <a:close/>
                  <a:moveTo>
                    <a:pt x="342" y="95"/>
                  </a:moveTo>
                  <a:cubicBezTo>
                    <a:pt x="342" y="94"/>
                    <a:pt x="341" y="94"/>
                    <a:pt x="341" y="93"/>
                  </a:cubicBezTo>
                  <a:cubicBezTo>
                    <a:pt x="339" y="94"/>
                    <a:pt x="336" y="95"/>
                    <a:pt x="335" y="97"/>
                  </a:cubicBezTo>
                  <a:cubicBezTo>
                    <a:pt x="334" y="97"/>
                    <a:pt x="335" y="100"/>
                    <a:pt x="335" y="101"/>
                  </a:cubicBezTo>
                  <a:cubicBezTo>
                    <a:pt x="336" y="102"/>
                    <a:pt x="339" y="102"/>
                    <a:pt x="339" y="101"/>
                  </a:cubicBezTo>
                  <a:cubicBezTo>
                    <a:pt x="341" y="99"/>
                    <a:pt x="341" y="97"/>
                    <a:pt x="342" y="95"/>
                  </a:cubicBezTo>
                  <a:close/>
                  <a:moveTo>
                    <a:pt x="212" y="218"/>
                  </a:moveTo>
                  <a:cubicBezTo>
                    <a:pt x="229" y="217"/>
                    <a:pt x="235" y="216"/>
                    <a:pt x="239" y="212"/>
                  </a:cubicBezTo>
                  <a:cubicBezTo>
                    <a:pt x="231" y="214"/>
                    <a:pt x="222" y="216"/>
                    <a:pt x="212" y="218"/>
                  </a:cubicBezTo>
                  <a:close/>
                  <a:moveTo>
                    <a:pt x="324" y="103"/>
                  </a:moveTo>
                  <a:cubicBezTo>
                    <a:pt x="324" y="105"/>
                    <a:pt x="324" y="106"/>
                    <a:pt x="324" y="107"/>
                  </a:cubicBezTo>
                  <a:cubicBezTo>
                    <a:pt x="327" y="107"/>
                    <a:pt x="329" y="106"/>
                    <a:pt x="331" y="106"/>
                  </a:cubicBezTo>
                  <a:cubicBezTo>
                    <a:pt x="330" y="104"/>
                    <a:pt x="330" y="103"/>
                    <a:pt x="330" y="101"/>
                  </a:cubicBezTo>
                  <a:cubicBezTo>
                    <a:pt x="328" y="102"/>
                    <a:pt x="326" y="103"/>
                    <a:pt x="324" y="103"/>
                  </a:cubicBezTo>
                  <a:close/>
                  <a:moveTo>
                    <a:pt x="390" y="127"/>
                  </a:moveTo>
                  <a:cubicBezTo>
                    <a:pt x="400" y="123"/>
                    <a:pt x="402" y="119"/>
                    <a:pt x="395" y="113"/>
                  </a:cubicBezTo>
                  <a:cubicBezTo>
                    <a:pt x="399" y="120"/>
                    <a:pt x="394" y="123"/>
                    <a:pt x="390" y="127"/>
                  </a:cubicBezTo>
                  <a:close/>
                </a:path>
              </a:pathLst>
            </a:custGeom>
            <a:solidFill>
              <a:srgbClr val="E5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3">
              <a:extLst>
                <a:ext uri="{FF2B5EF4-FFF2-40B4-BE49-F238E27FC236}">
                  <a16:creationId xmlns:a16="http://schemas.microsoft.com/office/drawing/2014/main" id="{0FEBBC81-8EE8-6318-95C8-B25927AC1692}"/>
                </a:ext>
              </a:extLst>
            </p:cNvPr>
            <p:cNvSpPr/>
            <p:nvPr/>
          </p:nvSpPr>
          <p:spPr bwMode="auto">
            <a:xfrm>
              <a:off x="7756525" y="2909888"/>
              <a:ext cx="173038" cy="284162"/>
            </a:xfrm>
            <a:custGeom>
              <a:avLst/>
              <a:gdLst>
                <a:gd name="T0" fmla="*/ 0 w 71"/>
                <a:gd name="T1" fmla="*/ 74 h 117"/>
                <a:gd name="T2" fmla="*/ 11 w 71"/>
                <a:gd name="T3" fmla="*/ 21 h 117"/>
                <a:gd name="T4" fmla="*/ 15 w 71"/>
                <a:gd name="T5" fmla="*/ 10 h 117"/>
                <a:gd name="T6" fmla="*/ 30 w 71"/>
                <a:gd name="T7" fmla="*/ 5 h 117"/>
                <a:gd name="T8" fmla="*/ 44 w 71"/>
                <a:gd name="T9" fmla="*/ 21 h 117"/>
                <a:gd name="T10" fmla="*/ 66 w 71"/>
                <a:gd name="T11" fmla="*/ 86 h 117"/>
                <a:gd name="T12" fmla="*/ 71 w 71"/>
                <a:gd name="T13" fmla="*/ 117 h 117"/>
                <a:gd name="T14" fmla="*/ 62 w 71"/>
                <a:gd name="T15" fmla="*/ 107 h 117"/>
                <a:gd name="T16" fmla="*/ 42 w 71"/>
                <a:gd name="T17" fmla="*/ 86 h 117"/>
                <a:gd name="T18" fmla="*/ 0 w 71"/>
                <a:gd name="T19" fmla="*/ 7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17">
                  <a:moveTo>
                    <a:pt x="0" y="74"/>
                  </a:moveTo>
                  <a:cubicBezTo>
                    <a:pt x="3" y="57"/>
                    <a:pt x="7" y="39"/>
                    <a:pt x="11" y="21"/>
                  </a:cubicBezTo>
                  <a:cubicBezTo>
                    <a:pt x="12" y="17"/>
                    <a:pt x="13" y="13"/>
                    <a:pt x="15" y="10"/>
                  </a:cubicBezTo>
                  <a:cubicBezTo>
                    <a:pt x="18" y="3"/>
                    <a:pt x="24" y="0"/>
                    <a:pt x="30" y="5"/>
                  </a:cubicBezTo>
                  <a:cubicBezTo>
                    <a:pt x="36" y="10"/>
                    <a:pt x="40" y="15"/>
                    <a:pt x="44" y="21"/>
                  </a:cubicBezTo>
                  <a:cubicBezTo>
                    <a:pt x="56" y="41"/>
                    <a:pt x="62" y="63"/>
                    <a:pt x="66" y="86"/>
                  </a:cubicBezTo>
                  <a:cubicBezTo>
                    <a:pt x="68" y="96"/>
                    <a:pt x="70" y="106"/>
                    <a:pt x="71" y="117"/>
                  </a:cubicBezTo>
                  <a:cubicBezTo>
                    <a:pt x="68" y="114"/>
                    <a:pt x="65" y="110"/>
                    <a:pt x="62" y="107"/>
                  </a:cubicBezTo>
                  <a:cubicBezTo>
                    <a:pt x="55" y="100"/>
                    <a:pt x="49" y="93"/>
                    <a:pt x="42" y="86"/>
                  </a:cubicBezTo>
                  <a:cubicBezTo>
                    <a:pt x="30" y="75"/>
                    <a:pt x="16" y="69"/>
                    <a:pt x="0" y="74"/>
                  </a:cubicBezTo>
                  <a:close/>
                </a:path>
              </a:pathLst>
            </a:custGeom>
            <a:solidFill>
              <a:srgbClr val="E53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E2883243-54BA-4323-BCDE-7AA75FBE663D}"/>
              </a:ext>
            </a:extLst>
          </p:cNvPr>
          <p:cNvGrpSpPr/>
          <p:nvPr/>
        </p:nvGrpSpPr>
        <p:grpSpPr>
          <a:xfrm>
            <a:off x="479338" y="2275171"/>
            <a:ext cx="4291445" cy="2291185"/>
            <a:chOff x="499216" y="2015006"/>
            <a:chExt cx="4291445" cy="2291185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D96AFBA-0885-4F84-9C75-4AAF6939841C}"/>
                </a:ext>
              </a:extLst>
            </p:cNvPr>
            <p:cNvSpPr txBox="1"/>
            <p:nvPr/>
          </p:nvSpPr>
          <p:spPr>
            <a:xfrm>
              <a:off x="499216" y="2921196"/>
              <a:ext cx="4291445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>
                  <a:cs typeface="Arial" panose="020B0604020202020204" pitchFamily="34" charset="0"/>
                </a:rPr>
                <a:t>You can simply impress your audience and add a unique zing and appeal to your Presentations. Easy to change colors, photos and Text.</a:t>
              </a:r>
            </a:p>
            <a:p>
              <a:pPr algn="r"/>
              <a:endParaRPr lang="en-US" altLang="ko-KR" sz="1200">
                <a:cs typeface="Arial" panose="020B0604020202020204" pitchFamily="34" charset="0"/>
              </a:endParaRPr>
            </a:p>
            <a:p>
              <a:pPr algn="r"/>
              <a:r>
                <a:rPr lang="en-US" altLang="ko-KR" sz="1200"/>
                <a:t>Get a modern PowerPoint  Presentation that is beautifully designed. I hope and I believe that this Template will your Time, Money and Reputation.</a:t>
              </a:r>
              <a:endParaRPr lang="ko-KR" altLang="en-US" sz="1200"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C9F7C26-BA78-4510-B9EC-24FFC3207A0F}"/>
                </a:ext>
              </a:extLst>
            </p:cNvPr>
            <p:cNvSpPr txBox="1"/>
            <p:nvPr/>
          </p:nvSpPr>
          <p:spPr>
            <a:xfrm>
              <a:off x="499217" y="2015006"/>
              <a:ext cx="4291444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4400" b="1">
                  <a:solidFill>
                    <a:srgbClr val="F19EC2"/>
                  </a:solidFill>
                  <a:latin typeface="Amellinda Weddings" pitchFamily="50" charset="0"/>
                  <a:cs typeface="Arial" panose="020B0604020202020204" pitchFamily="34" charset="0"/>
                </a:rPr>
                <a:t>Contents Here</a:t>
              </a:r>
              <a:endParaRPr lang="ko-KR" altLang="en-US" sz="4400" b="1">
                <a:solidFill>
                  <a:srgbClr val="F19EC2"/>
                </a:solidFill>
                <a:latin typeface="Amellinda Weddings" pitchFamily="50" charset="0"/>
                <a:cs typeface="Arial" pitchFamily="34" charset="0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006620A-D7CA-4405-A204-FAAB037E71F5}"/>
              </a:ext>
            </a:extLst>
          </p:cNvPr>
          <p:cNvGrpSpPr/>
          <p:nvPr/>
        </p:nvGrpSpPr>
        <p:grpSpPr>
          <a:xfrm>
            <a:off x="7417745" y="2275171"/>
            <a:ext cx="4291445" cy="2291185"/>
            <a:chOff x="499216" y="2015006"/>
            <a:chExt cx="4291445" cy="229118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2CF080E-D7E4-4179-B476-24A7B98134FD}"/>
                </a:ext>
              </a:extLst>
            </p:cNvPr>
            <p:cNvSpPr txBox="1"/>
            <p:nvPr/>
          </p:nvSpPr>
          <p:spPr>
            <a:xfrm>
              <a:off x="499216" y="2921196"/>
              <a:ext cx="4291445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>
                  <a:cs typeface="Arial" panose="020B0604020202020204" pitchFamily="34" charset="0"/>
                </a:rPr>
                <a:t>You can simply impress your audience and add a unique zing and appeal to your Presentations. Easy to change colors, photos and Text.</a:t>
              </a:r>
            </a:p>
            <a:p>
              <a:endParaRPr lang="en-US" altLang="ko-KR" sz="1200">
                <a:cs typeface="Arial" panose="020B0604020202020204" pitchFamily="34" charset="0"/>
              </a:endParaRPr>
            </a:p>
            <a:p>
              <a:r>
                <a:rPr lang="en-US" altLang="ko-KR" sz="1200"/>
                <a:t>Get a modern PowerPoint  Presentation that is beautifully designed. I hope and I believe that this Template will your Time, Money and Reputation.</a:t>
              </a:r>
              <a:endParaRPr lang="ko-KR" altLang="en-US" sz="1200">
                <a:cs typeface="Arial" panose="020B0604020202020204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CB1683F-408C-4869-B16E-635C4A961A06}"/>
                </a:ext>
              </a:extLst>
            </p:cNvPr>
            <p:cNvSpPr txBox="1"/>
            <p:nvPr/>
          </p:nvSpPr>
          <p:spPr>
            <a:xfrm>
              <a:off x="499217" y="2015006"/>
              <a:ext cx="4291444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4400" b="1">
                  <a:solidFill>
                    <a:srgbClr val="F19EC2"/>
                  </a:solidFill>
                  <a:latin typeface="Amellinda Weddings" pitchFamily="50" charset="0"/>
                  <a:cs typeface="Arial" panose="020B0604020202020204" pitchFamily="34" charset="0"/>
                </a:rPr>
                <a:t>Contents Here</a:t>
              </a:r>
              <a:endParaRPr lang="ko-KR" altLang="en-US" sz="4400" b="1">
                <a:solidFill>
                  <a:srgbClr val="F19EC2"/>
                </a:solidFill>
                <a:latin typeface="Amellinda Weddings" pitchFamily="50" charset="0"/>
                <a:cs typeface="Arial" panose="020B0604020202020204" pitchFamily="34" charset="0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B4D2588-506B-4580-99E3-393ADBD0B7FB}"/>
              </a:ext>
            </a:extLst>
          </p:cNvPr>
          <p:cNvSpPr txBox="1"/>
          <p:nvPr/>
        </p:nvSpPr>
        <p:spPr>
          <a:xfrm>
            <a:off x="2479587" y="411117"/>
            <a:ext cx="7487386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>
                <a:solidFill>
                  <a:srgbClr val="F19EC2"/>
                </a:solidFill>
                <a:latin typeface="DK Lemon Yellow Sun" panose="02000000000000000000" pitchFamily="50" charset="0"/>
                <a:cs typeface="Arial" panose="020B0604020202020204" pitchFamily="34" charset="0"/>
              </a:rPr>
              <a:t>BLOOD DONATION</a:t>
            </a:r>
            <a:endParaRPr lang="ko-KR" altLang="en-US" sz="6000" b="1">
              <a:solidFill>
                <a:srgbClr val="F19EC2"/>
              </a:solidFill>
              <a:latin typeface="DK Lemon Yellow Sun" panose="02000000000000000000" pitchFamily="50" charset="0"/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2220A55-55AC-4480-86AB-F9B9CC9B050C}"/>
              </a:ext>
            </a:extLst>
          </p:cNvPr>
          <p:cNvSpPr txBox="1"/>
          <p:nvPr/>
        </p:nvSpPr>
        <p:spPr>
          <a:xfrm>
            <a:off x="2935439" y="6041599"/>
            <a:ext cx="610262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200">
                <a:cs typeface="Arial" panose="020B0604020202020204" pitchFamily="34" charset="0"/>
              </a:rPr>
              <a:t>L</a:t>
            </a:r>
            <a:r>
              <a:rPr lang="en-US" altLang="ko-KR" sz="1200">
                <a:cs typeface="Arial" panose="020B0604020202020204" pitchFamily="34" charset="0"/>
              </a:rPr>
              <a:t>OREM IPSUM DOLOR SIT AMET, CU USU AGAM INTEGRE IMPEDIT.</a:t>
            </a:r>
            <a:endParaRPr lang="ko-KR" altLang="en-US" sz="1200"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670F7E4-DEFD-4D86-A153-AE91C26EEE65}"/>
              </a:ext>
            </a:extLst>
          </p:cNvPr>
          <p:cNvSpPr txBox="1"/>
          <p:nvPr/>
        </p:nvSpPr>
        <p:spPr>
          <a:xfrm>
            <a:off x="4555760" y="5247476"/>
            <a:ext cx="2861985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2400">
                <a:solidFill>
                  <a:srgbClr val="F19EC2"/>
                </a:solidFill>
                <a:cs typeface="Arial" panose="020B0604020202020204" pitchFamily="34" charset="0"/>
              </a:rPr>
              <a:t>L</a:t>
            </a:r>
            <a:r>
              <a:rPr lang="en-US" altLang="ko-KR" sz="2400">
                <a:solidFill>
                  <a:srgbClr val="F19EC2"/>
                </a:solidFill>
                <a:cs typeface="Arial" panose="020B0604020202020204" pitchFamily="34" charset="0"/>
              </a:rPr>
              <a:t>OREM IPSUM</a:t>
            </a:r>
          </a:p>
          <a:p>
            <a:pPr algn="ctr"/>
            <a:r>
              <a:rPr lang="en-US" altLang="ko-KR" sz="2400">
                <a:solidFill>
                  <a:srgbClr val="F19EC2"/>
                </a:solidFill>
                <a:cs typeface="Arial" panose="020B0604020202020204" pitchFamily="34" charset="0"/>
              </a:rPr>
              <a:t>DOLOR SIT AMET</a:t>
            </a:r>
            <a:endParaRPr lang="ko-KR" altLang="en-US" sz="2400">
              <a:solidFill>
                <a:srgbClr val="F19EC2"/>
              </a:solidFill>
              <a:cs typeface="Arial" pitchFamily="34" charset="0"/>
            </a:endParaRPr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4954588" y="2547938"/>
            <a:ext cx="2273300" cy="2755900"/>
          </a:xfrm>
          <a:custGeom>
            <a:avLst/>
            <a:gdLst>
              <a:gd name="T0" fmla="*/ 89 w 371"/>
              <a:gd name="T1" fmla="*/ 14 h 450"/>
              <a:gd name="T2" fmla="*/ 88 w 371"/>
              <a:gd name="T3" fmla="*/ 7 h 450"/>
              <a:gd name="T4" fmla="*/ 88 w 371"/>
              <a:gd name="T5" fmla="*/ 7 h 450"/>
              <a:gd name="T6" fmla="*/ 90 w 371"/>
              <a:gd name="T7" fmla="*/ 11 h 450"/>
              <a:gd name="T8" fmla="*/ 92 w 371"/>
              <a:gd name="T9" fmla="*/ 11 h 450"/>
              <a:gd name="T10" fmla="*/ 93 w 371"/>
              <a:gd name="T11" fmla="*/ 5 h 450"/>
              <a:gd name="T12" fmla="*/ 94 w 371"/>
              <a:gd name="T13" fmla="*/ 5 h 450"/>
              <a:gd name="T14" fmla="*/ 95 w 371"/>
              <a:gd name="T15" fmla="*/ 11 h 450"/>
              <a:gd name="T16" fmla="*/ 96 w 371"/>
              <a:gd name="T17" fmla="*/ 11 h 450"/>
              <a:gd name="T18" fmla="*/ 98 w 371"/>
              <a:gd name="T19" fmla="*/ 6 h 450"/>
              <a:gd name="T20" fmla="*/ 99 w 371"/>
              <a:gd name="T21" fmla="*/ 6 h 450"/>
              <a:gd name="T22" fmla="*/ 99 w 371"/>
              <a:gd name="T23" fmla="*/ 10 h 450"/>
              <a:gd name="T24" fmla="*/ 115 w 371"/>
              <a:gd name="T25" fmla="*/ 3 h 450"/>
              <a:gd name="T26" fmla="*/ 134 w 371"/>
              <a:gd name="T27" fmla="*/ 17 h 450"/>
              <a:gd name="T28" fmla="*/ 130 w 371"/>
              <a:gd name="T29" fmla="*/ 37 h 450"/>
              <a:gd name="T30" fmla="*/ 124 w 371"/>
              <a:gd name="T31" fmla="*/ 44 h 450"/>
              <a:gd name="T32" fmla="*/ 118 w 371"/>
              <a:gd name="T33" fmla="*/ 55 h 450"/>
              <a:gd name="T34" fmla="*/ 115 w 371"/>
              <a:gd name="T35" fmla="*/ 58 h 450"/>
              <a:gd name="T36" fmla="*/ 116 w 371"/>
              <a:gd name="T37" fmla="*/ 53 h 450"/>
              <a:gd name="T38" fmla="*/ 114 w 371"/>
              <a:gd name="T39" fmla="*/ 67 h 450"/>
              <a:gd name="T40" fmla="*/ 124 w 371"/>
              <a:gd name="T41" fmla="*/ 78 h 450"/>
              <a:gd name="T42" fmla="*/ 138 w 371"/>
              <a:gd name="T43" fmla="*/ 99 h 450"/>
              <a:gd name="T44" fmla="*/ 139 w 371"/>
              <a:gd name="T45" fmla="*/ 111 h 450"/>
              <a:gd name="T46" fmla="*/ 145 w 371"/>
              <a:gd name="T47" fmla="*/ 130 h 450"/>
              <a:gd name="T48" fmla="*/ 141 w 371"/>
              <a:gd name="T49" fmla="*/ 139 h 450"/>
              <a:gd name="T50" fmla="*/ 127 w 371"/>
              <a:gd name="T51" fmla="*/ 144 h 450"/>
              <a:gd name="T52" fmla="*/ 128 w 371"/>
              <a:gd name="T53" fmla="*/ 145 h 450"/>
              <a:gd name="T54" fmla="*/ 191 w 371"/>
              <a:gd name="T55" fmla="*/ 182 h 450"/>
              <a:gd name="T56" fmla="*/ 248 w 371"/>
              <a:gd name="T57" fmla="*/ 263 h 450"/>
              <a:gd name="T58" fmla="*/ 314 w 371"/>
              <a:gd name="T59" fmla="*/ 381 h 450"/>
              <a:gd name="T60" fmla="*/ 356 w 371"/>
              <a:gd name="T61" fmla="*/ 436 h 450"/>
              <a:gd name="T62" fmla="*/ 371 w 371"/>
              <a:gd name="T63" fmla="*/ 450 h 450"/>
              <a:gd name="T64" fmla="*/ 0 w 371"/>
              <a:gd name="T65" fmla="*/ 450 h 450"/>
              <a:gd name="T66" fmla="*/ 9 w 371"/>
              <a:gd name="T67" fmla="*/ 398 h 450"/>
              <a:gd name="T68" fmla="*/ 41 w 371"/>
              <a:gd name="T69" fmla="*/ 259 h 450"/>
              <a:gd name="T70" fmla="*/ 58 w 371"/>
              <a:gd name="T71" fmla="*/ 212 h 450"/>
              <a:gd name="T72" fmla="*/ 57 w 371"/>
              <a:gd name="T73" fmla="*/ 203 h 450"/>
              <a:gd name="T74" fmla="*/ 57 w 371"/>
              <a:gd name="T75" fmla="*/ 198 h 450"/>
              <a:gd name="T76" fmla="*/ 73 w 371"/>
              <a:gd name="T77" fmla="*/ 166 h 450"/>
              <a:gd name="T78" fmla="*/ 74 w 371"/>
              <a:gd name="T79" fmla="*/ 164 h 450"/>
              <a:gd name="T80" fmla="*/ 90 w 371"/>
              <a:gd name="T81" fmla="*/ 150 h 450"/>
              <a:gd name="T82" fmla="*/ 98 w 371"/>
              <a:gd name="T83" fmla="*/ 148 h 450"/>
              <a:gd name="T84" fmla="*/ 82 w 371"/>
              <a:gd name="T85" fmla="*/ 113 h 450"/>
              <a:gd name="T86" fmla="*/ 82 w 371"/>
              <a:gd name="T87" fmla="*/ 93 h 450"/>
              <a:gd name="T88" fmla="*/ 96 w 371"/>
              <a:gd name="T89" fmla="*/ 79 h 450"/>
              <a:gd name="T90" fmla="*/ 97 w 371"/>
              <a:gd name="T91" fmla="*/ 62 h 450"/>
              <a:gd name="T92" fmla="*/ 92 w 371"/>
              <a:gd name="T93" fmla="*/ 60 h 450"/>
              <a:gd name="T94" fmla="*/ 84 w 371"/>
              <a:gd name="T95" fmla="*/ 60 h 450"/>
              <a:gd name="T96" fmla="*/ 79 w 371"/>
              <a:gd name="T97" fmla="*/ 45 h 450"/>
              <a:gd name="T98" fmla="*/ 82 w 371"/>
              <a:gd name="T99" fmla="*/ 30 h 450"/>
              <a:gd name="T100" fmla="*/ 89 w 371"/>
              <a:gd name="T101" fmla="*/ 14 h 450"/>
              <a:gd name="T102" fmla="*/ 124 w 371"/>
              <a:gd name="T103" fmla="*/ 109 h 450"/>
              <a:gd name="T104" fmla="*/ 122 w 371"/>
              <a:gd name="T105" fmla="*/ 110 h 450"/>
              <a:gd name="T106" fmla="*/ 122 w 371"/>
              <a:gd name="T107" fmla="*/ 137 h 450"/>
              <a:gd name="T108" fmla="*/ 136 w 371"/>
              <a:gd name="T109" fmla="*/ 132 h 450"/>
              <a:gd name="T110" fmla="*/ 124 w 371"/>
              <a:gd name="T111" fmla="*/ 109 h 450"/>
              <a:gd name="T112" fmla="*/ 74 w 371"/>
              <a:gd name="T113" fmla="*/ 180 h 450"/>
              <a:gd name="T114" fmla="*/ 95 w 371"/>
              <a:gd name="T115" fmla="*/ 155 h 450"/>
              <a:gd name="T116" fmla="*/ 74 w 371"/>
              <a:gd name="T117" fmla="*/ 180 h 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71" h="450">
                <a:moveTo>
                  <a:pt x="89" y="14"/>
                </a:moveTo>
                <a:cubicBezTo>
                  <a:pt x="89" y="11"/>
                  <a:pt x="88" y="9"/>
                  <a:pt x="88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9" y="8"/>
                  <a:pt x="90" y="10"/>
                  <a:pt x="90" y="11"/>
                </a:cubicBezTo>
                <a:cubicBezTo>
                  <a:pt x="91" y="11"/>
                  <a:pt x="91" y="11"/>
                  <a:pt x="92" y="11"/>
                </a:cubicBezTo>
                <a:cubicBezTo>
                  <a:pt x="92" y="9"/>
                  <a:pt x="92" y="7"/>
                  <a:pt x="93" y="5"/>
                </a:cubicBezTo>
                <a:cubicBezTo>
                  <a:pt x="93" y="5"/>
                  <a:pt x="94" y="5"/>
                  <a:pt x="94" y="5"/>
                </a:cubicBezTo>
                <a:cubicBezTo>
                  <a:pt x="94" y="7"/>
                  <a:pt x="95" y="9"/>
                  <a:pt x="95" y="11"/>
                </a:cubicBezTo>
                <a:cubicBezTo>
                  <a:pt x="95" y="11"/>
                  <a:pt x="96" y="11"/>
                  <a:pt x="96" y="11"/>
                </a:cubicBezTo>
                <a:cubicBezTo>
                  <a:pt x="97" y="10"/>
                  <a:pt x="98" y="8"/>
                  <a:pt x="98" y="6"/>
                </a:cubicBezTo>
                <a:cubicBezTo>
                  <a:pt x="98" y="6"/>
                  <a:pt x="99" y="6"/>
                  <a:pt x="99" y="6"/>
                </a:cubicBezTo>
                <a:cubicBezTo>
                  <a:pt x="99" y="7"/>
                  <a:pt x="99" y="8"/>
                  <a:pt x="99" y="10"/>
                </a:cubicBezTo>
                <a:cubicBezTo>
                  <a:pt x="104" y="7"/>
                  <a:pt x="109" y="5"/>
                  <a:pt x="115" y="3"/>
                </a:cubicBezTo>
                <a:cubicBezTo>
                  <a:pt x="123" y="0"/>
                  <a:pt x="135" y="8"/>
                  <a:pt x="134" y="17"/>
                </a:cubicBezTo>
                <a:cubicBezTo>
                  <a:pt x="134" y="24"/>
                  <a:pt x="132" y="30"/>
                  <a:pt x="130" y="37"/>
                </a:cubicBezTo>
                <a:cubicBezTo>
                  <a:pt x="129" y="39"/>
                  <a:pt x="125" y="41"/>
                  <a:pt x="124" y="44"/>
                </a:cubicBezTo>
                <a:cubicBezTo>
                  <a:pt x="121" y="47"/>
                  <a:pt x="116" y="50"/>
                  <a:pt x="118" y="55"/>
                </a:cubicBezTo>
                <a:cubicBezTo>
                  <a:pt x="118" y="56"/>
                  <a:pt x="116" y="56"/>
                  <a:pt x="115" y="58"/>
                </a:cubicBezTo>
                <a:cubicBezTo>
                  <a:pt x="115" y="56"/>
                  <a:pt x="116" y="55"/>
                  <a:pt x="116" y="53"/>
                </a:cubicBezTo>
                <a:cubicBezTo>
                  <a:pt x="111" y="58"/>
                  <a:pt x="112" y="62"/>
                  <a:pt x="114" y="67"/>
                </a:cubicBezTo>
                <a:cubicBezTo>
                  <a:pt x="116" y="72"/>
                  <a:pt x="118" y="77"/>
                  <a:pt x="124" y="78"/>
                </a:cubicBezTo>
                <a:cubicBezTo>
                  <a:pt x="135" y="79"/>
                  <a:pt x="140" y="88"/>
                  <a:pt x="138" y="99"/>
                </a:cubicBezTo>
                <a:cubicBezTo>
                  <a:pt x="137" y="102"/>
                  <a:pt x="138" y="107"/>
                  <a:pt x="139" y="111"/>
                </a:cubicBezTo>
                <a:cubicBezTo>
                  <a:pt x="140" y="117"/>
                  <a:pt x="143" y="124"/>
                  <a:pt x="145" y="130"/>
                </a:cubicBezTo>
                <a:cubicBezTo>
                  <a:pt x="147" y="135"/>
                  <a:pt x="147" y="138"/>
                  <a:pt x="141" y="139"/>
                </a:cubicBezTo>
                <a:cubicBezTo>
                  <a:pt x="136" y="140"/>
                  <a:pt x="132" y="142"/>
                  <a:pt x="127" y="144"/>
                </a:cubicBezTo>
                <a:cubicBezTo>
                  <a:pt x="127" y="145"/>
                  <a:pt x="127" y="145"/>
                  <a:pt x="128" y="145"/>
                </a:cubicBezTo>
                <a:cubicBezTo>
                  <a:pt x="154" y="148"/>
                  <a:pt x="174" y="163"/>
                  <a:pt x="191" y="182"/>
                </a:cubicBezTo>
                <a:cubicBezTo>
                  <a:pt x="214" y="206"/>
                  <a:pt x="231" y="234"/>
                  <a:pt x="248" y="263"/>
                </a:cubicBezTo>
                <a:cubicBezTo>
                  <a:pt x="270" y="302"/>
                  <a:pt x="292" y="342"/>
                  <a:pt x="314" y="381"/>
                </a:cubicBezTo>
                <a:cubicBezTo>
                  <a:pt x="326" y="401"/>
                  <a:pt x="340" y="420"/>
                  <a:pt x="356" y="436"/>
                </a:cubicBezTo>
                <a:cubicBezTo>
                  <a:pt x="361" y="441"/>
                  <a:pt x="366" y="445"/>
                  <a:pt x="371" y="450"/>
                </a:cubicBezTo>
                <a:cubicBezTo>
                  <a:pt x="247" y="450"/>
                  <a:pt x="124" y="450"/>
                  <a:pt x="0" y="450"/>
                </a:cubicBezTo>
                <a:cubicBezTo>
                  <a:pt x="3" y="432"/>
                  <a:pt x="6" y="415"/>
                  <a:pt x="9" y="398"/>
                </a:cubicBezTo>
                <a:cubicBezTo>
                  <a:pt x="18" y="351"/>
                  <a:pt x="27" y="305"/>
                  <a:pt x="41" y="259"/>
                </a:cubicBezTo>
                <a:cubicBezTo>
                  <a:pt x="46" y="243"/>
                  <a:pt x="52" y="228"/>
                  <a:pt x="58" y="212"/>
                </a:cubicBezTo>
                <a:cubicBezTo>
                  <a:pt x="59" y="209"/>
                  <a:pt x="61" y="206"/>
                  <a:pt x="57" y="203"/>
                </a:cubicBezTo>
                <a:cubicBezTo>
                  <a:pt x="56" y="203"/>
                  <a:pt x="56" y="199"/>
                  <a:pt x="57" y="198"/>
                </a:cubicBezTo>
                <a:cubicBezTo>
                  <a:pt x="62" y="187"/>
                  <a:pt x="67" y="177"/>
                  <a:pt x="73" y="166"/>
                </a:cubicBezTo>
                <a:cubicBezTo>
                  <a:pt x="73" y="166"/>
                  <a:pt x="74" y="165"/>
                  <a:pt x="74" y="164"/>
                </a:cubicBezTo>
                <a:cubicBezTo>
                  <a:pt x="75" y="154"/>
                  <a:pt x="83" y="153"/>
                  <a:pt x="90" y="150"/>
                </a:cubicBezTo>
                <a:cubicBezTo>
                  <a:pt x="93" y="149"/>
                  <a:pt x="95" y="149"/>
                  <a:pt x="98" y="148"/>
                </a:cubicBezTo>
                <a:cubicBezTo>
                  <a:pt x="96" y="134"/>
                  <a:pt x="92" y="122"/>
                  <a:pt x="82" y="113"/>
                </a:cubicBezTo>
                <a:cubicBezTo>
                  <a:pt x="74" y="105"/>
                  <a:pt x="74" y="101"/>
                  <a:pt x="82" y="93"/>
                </a:cubicBezTo>
                <a:cubicBezTo>
                  <a:pt x="86" y="88"/>
                  <a:pt x="91" y="84"/>
                  <a:pt x="96" y="79"/>
                </a:cubicBezTo>
                <a:cubicBezTo>
                  <a:pt x="101" y="74"/>
                  <a:pt x="102" y="67"/>
                  <a:pt x="97" y="62"/>
                </a:cubicBezTo>
                <a:cubicBezTo>
                  <a:pt x="95" y="61"/>
                  <a:pt x="93" y="60"/>
                  <a:pt x="92" y="60"/>
                </a:cubicBezTo>
                <a:cubicBezTo>
                  <a:pt x="89" y="60"/>
                  <a:pt x="86" y="60"/>
                  <a:pt x="84" y="60"/>
                </a:cubicBezTo>
                <a:cubicBezTo>
                  <a:pt x="82" y="55"/>
                  <a:pt x="81" y="50"/>
                  <a:pt x="79" y="45"/>
                </a:cubicBezTo>
                <a:cubicBezTo>
                  <a:pt x="85" y="41"/>
                  <a:pt x="83" y="35"/>
                  <a:pt x="82" y="30"/>
                </a:cubicBezTo>
                <a:cubicBezTo>
                  <a:pt x="78" y="18"/>
                  <a:pt x="78" y="18"/>
                  <a:pt x="89" y="14"/>
                </a:cubicBezTo>
                <a:close/>
                <a:moveTo>
                  <a:pt x="124" y="109"/>
                </a:moveTo>
                <a:cubicBezTo>
                  <a:pt x="124" y="109"/>
                  <a:pt x="123" y="110"/>
                  <a:pt x="122" y="110"/>
                </a:cubicBezTo>
                <a:cubicBezTo>
                  <a:pt x="122" y="119"/>
                  <a:pt x="122" y="128"/>
                  <a:pt x="122" y="137"/>
                </a:cubicBezTo>
                <a:cubicBezTo>
                  <a:pt x="127" y="135"/>
                  <a:pt x="131" y="133"/>
                  <a:pt x="136" y="132"/>
                </a:cubicBezTo>
                <a:cubicBezTo>
                  <a:pt x="132" y="124"/>
                  <a:pt x="128" y="116"/>
                  <a:pt x="124" y="109"/>
                </a:cubicBezTo>
                <a:close/>
                <a:moveTo>
                  <a:pt x="74" y="180"/>
                </a:moveTo>
                <a:cubicBezTo>
                  <a:pt x="81" y="172"/>
                  <a:pt x="88" y="163"/>
                  <a:pt x="95" y="155"/>
                </a:cubicBezTo>
                <a:cubicBezTo>
                  <a:pt x="79" y="159"/>
                  <a:pt x="76" y="164"/>
                  <a:pt x="74" y="180"/>
                </a:cubicBezTo>
                <a:close/>
              </a:path>
            </a:pathLst>
          </a:custGeom>
          <a:solidFill>
            <a:srgbClr val="E949B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922752646"/>
      </p:ext>
    </p:extLst>
  </p:cSld>
  <p:clrMapOvr>
    <a:masterClrMapping/>
  </p:clrMapOvr>
  <p:transition/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NET" val="4.0.30319.42000"/>
  <p:tag name="AS_OS" val="Microsoft Windows NT 10.0.14393.0"/>
  <p:tag name="AS_RELEASE_DATE" val="2019.12.14"/>
  <p:tag name="AS_TITLE" val="Aspose.Slides for .NET 4.0 Client Profile"/>
  <p:tag name="AS_VERSION" val="19.12"/>
  <p:tag name="ISPRING_PRESENTATION_TITLE" val="PowerPoint 演示文稿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1.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1.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1.6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1.6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Arial"/>
        <a:cs typeface="Arial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Arial"/>
        <a:cs typeface="Arial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Arial"/>
        <a:cs typeface="Arial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698</TotalTime>
  <Words>2916</Words>
  <Application>Microsoft Office PowerPoint</Application>
  <PresentationFormat>Panorámica</PresentationFormat>
  <Paragraphs>303</Paragraphs>
  <Slides>40</Slides>
  <Notes>35</Notes>
  <HiddenSlides>0</HiddenSlides>
  <MMClips>0</MMClips>
  <ScaleCrop>false</ScaleCrop>
  <HeadingPairs>
    <vt:vector size="6" baseType="variant">
      <vt:variant>
        <vt:lpstr>Fuentes usadas</vt:lpstr>
      </vt:variant>
      <vt:variant>
        <vt:i4>30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40</vt:i4>
      </vt:variant>
    </vt:vector>
  </HeadingPairs>
  <TitlesOfParts>
    <vt:vector size="71" baseType="lpstr">
      <vt:lpstr>맑은 고딕</vt:lpstr>
      <vt:lpstr>宋体</vt:lpstr>
      <vt:lpstr>Adamina</vt:lpstr>
      <vt:lpstr>Amellinda Weddings</vt:lpstr>
      <vt:lpstr>Arial</vt:lpstr>
      <vt:lpstr>Arial (Cuerpo)</vt:lpstr>
      <vt:lpstr>Arial Rounded MT Bold</vt:lpstr>
      <vt:lpstr>Autumn in November</vt:lpstr>
      <vt:lpstr>Calibri</vt:lpstr>
      <vt:lpstr>Calibri Light</vt:lpstr>
      <vt:lpstr>Consolas</vt:lpstr>
      <vt:lpstr>Corbel Light</vt:lpstr>
      <vt:lpstr>等线</vt:lpstr>
      <vt:lpstr>DK Lemon Yellow Sun</vt:lpstr>
      <vt:lpstr>DM Sans</vt:lpstr>
      <vt:lpstr>Dutch801 XBd BT</vt:lpstr>
      <vt:lpstr>Freestyle Script</vt:lpstr>
      <vt:lpstr>FZShuTi</vt:lpstr>
      <vt:lpstr>Gill Sans</vt:lpstr>
      <vt:lpstr>Milonga</vt:lpstr>
      <vt:lpstr>Montserrat</vt:lpstr>
      <vt:lpstr>Roboto</vt:lpstr>
      <vt:lpstr>Rubik</vt:lpstr>
      <vt:lpstr>Trebuchet MS (Títulos)</vt:lpstr>
      <vt:lpstr>Verdana</vt:lpstr>
      <vt:lpstr>Wingdings</vt:lpstr>
      <vt:lpstr>Work Sans</vt:lpstr>
      <vt:lpstr>Work Sans Light</vt:lpstr>
      <vt:lpstr>幼圆</vt:lpstr>
      <vt:lpstr>印品黑体</vt:lpstr>
      <vt:lpstr>Office 主题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Xv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Table Of Contents</vt:lpstr>
      <vt:lpstr>Presentación de PowerPoint</vt:lpstr>
      <vt:lpstr>Free Template</vt:lpstr>
      <vt:lpstr>Presentación de PowerPoint</vt:lpstr>
      <vt:lpstr>Followers best awesome</vt:lpstr>
      <vt:lpstr>Old Testament Timeline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 quinceañero</dc:title>
  <dc:creator>Grym</dc:creator>
  <cp:lastModifiedBy>eduardo</cp:lastModifiedBy>
  <cp:revision>136</cp:revision>
  <dcterms:created xsi:type="dcterms:W3CDTF">2017-01-20T06:14:00Z</dcterms:created>
  <dcterms:modified xsi:type="dcterms:W3CDTF">2026-03-27T05:24:47Z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2052-10.1.0.6028</vt:lpwstr>
  </property>
</Properties>
</file>